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93" r:id="rId2"/>
    <p:sldId id="259" r:id="rId3"/>
    <p:sldId id="294" r:id="rId4"/>
    <p:sldId id="321" r:id="rId5"/>
    <p:sldId id="325" r:id="rId6"/>
    <p:sldId id="322" r:id="rId7"/>
    <p:sldId id="296" r:id="rId8"/>
    <p:sldId id="323" r:id="rId9"/>
    <p:sldId id="324" r:id="rId10"/>
    <p:sldId id="297" r:id="rId11"/>
    <p:sldId id="326" r:id="rId12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15"/>
    </p:embeddedFont>
    <p:embeddedFont>
      <p:font typeface="맑은 고딕" panose="020B0503020000020004" pitchFamily="34" charset="-127"/>
      <p:regular r:id="rId16"/>
      <p:bold r:id="rId17"/>
    </p:embeddedFont>
    <p:embeddedFont>
      <p:font typeface="Bandonde" pitchFamily="2" charset="0"/>
      <p:regular r:id="rId18"/>
    </p:embeddedFont>
    <p:embeddedFont>
      <p:font typeface="Breamcatcher" pitchFamily="82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73A"/>
    <a:srgbClr val="003300"/>
    <a:srgbClr val="C0843E"/>
    <a:srgbClr val="FF1E05"/>
    <a:srgbClr val="FE4226"/>
    <a:srgbClr val="FFDB9B"/>
    <a:srgbClr val="FF6699"/>
    <a:srgbClr val="FFCDB6"/>
    <a:srgbClr val="FFE8BE"/>
    <a:srgbClr val="FDF1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092" autoAdjust="0"/>
    <p:restoredTop sz="94792" autoAdjust="0"/>
  </p:normalViewPr>
  <p:slideViewPr>
    <p:cSldViewPr>
      <p:cViewPr varScale="1">
        <p:scale>
          <a:sx n="114" d="100"/>
          <a:sy n="114" d="100"/>
        </p:scale>
        <p:origin x="31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811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/Users/joshd/Documents/Personal/CareerFoundry/Data%20Analytics%20Immersion/3.10/3.10.xls" TargetMode="Externa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/Users/joshd/Documents/Personal/CareerFoundry/Data%20Analytics%20Immersion/3.10/3.10reading2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/Users/joshd/Documents/Personal/CareerFoundry/Data%20Analytics%20Immersion/3.10/3.10reading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[3.10.xls]total_amount_pivot!PivotTable1</c:name>
    <c:fmtId val="0"/>
  </c:pivotSource>
  <c:chart>
    <c:title>
      <c:tx>
        <c:rich>
          <a:bodyPr rot="0" vert="horz"/>
          <a:lstStyle/>
          <a:p>
            <a:pPr>
              <a:defRPr sz="2400" baseline="0"/>
            </a:pPr>
            <a:r>
              <a:rPr lang="en-US" sz="2800" b="0" baseline="0" dirty="0"/>
              <a:t>Total Revenue by Film Category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ivotFmts>
      <c:pivotFmt>
        <c:idx val="0"/>
        <c:spPr>
          <a:solidFill>
            <a:srgbClr val="DE4641"/>
          </a:solidFill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DE4641"/>
          </a:solidFill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DE4641"/>
          </a:solidFill>
        </c:spPr>
        <c:marker>
          <c:symbol val="none"/>
        </c:marker>
        <c:dLbl>
          <c:idx val="0"/>
          <c:delete val="1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total_amount_pivot!$B$3:$B$4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FF0000"/>
            </a:solidFill>
          </c:spPr>
          <c:invertIfNegative val="0"/>
          <c:cat>
            <c:strRef>
              <c:f>total_amount_pivot!$A$5:$A$22</c:f>
              <c:strCache>
                <c:ptCount val="17"/>
                <c:pt idx="0">
                  <c:v>Thriller</c:v>
                </c:pt>
                <c:pt idx="1">
                  <c:v>Music</c:v>
                </c:pt>
                <c:pt idx="2">
                  <c:v>Travel</c:v>
                </c:pt>
                <c:pt idx="3">
                  <c:v>Children</c:v>
                </c:pt>
                <c:pt idx="4">
                  <c:v>Classics</c:v>
                </c:pt>
                <c:pt idx="5">
                  <c:v>Horror</c:v>
                </c:pt>
                <c:pt idx="6">
                  <c:v>Documentary</c:v>
                </c:pt>
                <c:pt idx="7">
                  <c:v>Family</c:v>
                </c:pt>
                <c:pt idx="8">
                  <c:v>Games</c:v>
                </c:pt>
                <c:pt idx="9">
                  <c:v>Foreign</c:v>
                </c:pt>
                <c:pt idx="10">
                  <c:v>Action</c:v>
                </c:pt>
                <c:pt idx="11">
                  <c:v>New</c:v>
                </c:pt>
                <c:pt idx="12">
                  <c:v>Comedy</c:v>
                </c:pt>
                <c:pt idx="13">
                  <c:v>Drama</c:v>
                </c:pt>
                <c:pt idx="14">
                  <c:v>Animation</c:v>
                </c:pt>
                <c:pt idx="15">
                  <c:v>Sci-Fi</c:v>
                </c:pt>
                <c:pt idx="16">
                  <c:v>Sports</c:v>
                </c:pt>
              </c:strCache>
            </c:strRef>
          </c:cat>
          <c:val>
            <c:numRef>
              <c:f>total_amount_pivot!$B$5:$B$22</c:f>
              <c:numCache>
                <c:formatCode>_("$"* #,##0.00_);_("$"* \(#,##0.00\);_("$"* "-"??_);_(@_)</c:formatCode>
                <c:ptCount val="17"/>
                <c:pt idx="0">
                  <c:v>47.89</c:v>
                </c:pt>
                <c:pt idx="1">
                  <c:v>3071.52</c:v>
                </c:pt>
                <c:pt idx="2">
                  <c:v>3227.36</c:v>
                </c:pt>
                <c:pt idx="3">
                  <c:v>3309.39</c:v>
                </c:pt>
                <c:pt idx="4">
                  <c:v>3353.38</c:v>
                </c:pt>
                <c:pt idx="5">
                  <c:v>3401.27</c:v>
                </c:pt>
                <c:pt idx="6">
                  <c:v>3749.65</c:v>
                </c:pt>
                <c:pt idx="7">
                  <c:v>3782.26</c:v>
                </c:pt>
                <c:pt idx="8">
                  <c:v>3922.18</c:v>
                </c:pt>
                <c:pt idx="9">
                  <c:v>3934.47</c:v>
                </c:pt>
                <c:pt idx="10">
                  <c:v>3951.84</c:v>
                </c:pt>
                <c:pt idx="11">
                  <c:v>3966.38</c:v>
                </c:pt>
                <c:pt idx="12">
                  <c:v>4002.48</c:v>
                </c:pt>
                <c:pt idx="13">
                  <c:v>4118.46</c:v>
                </c:pt>
                <c:pt idx="14">
                  <c:v>4245.3100000000004</c:v>
                </c:pt>
                <c:pt idx="15">
                  <c:v>4336.01</c:v>
                </c:pt>
                <c:pt idx="16">
                  <c:v>4892.1899999999996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41-6841-BD0A-0A58137986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51339904"/>
        <c:axId val="1"/>
      </c:barChart>
      <c:catAx>
        <c:axId val="1513399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 sz="1350" spc="-100" baseline="0"/>
            </a:pPr>
            <a:endParaRPr lang="en-US"/>
          </a:p>
        </c:txPr>
        <c:crossAx val="1"/>
        <c:crosses val="autoZero"/>
        <c:auto val="0"/>
        <c:lblAlgn val="ctr"/>
        <c:lblOffset val="100"/>
        <c:noMultiLvlLbl val="0"/>
      </c:catAx>
      <c:valAx>
        <c:axId val="1"/>
        <c:scaling>
          <c:orientation val="minMax"/>
          <c:max val="5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 sz="1350" baseline="0"/>
            </a:pPr>
            <a:endParaRPr lang="en-US"/>
          </a:p>
        </c:txPr>
        <c:crossAx val="151339904"/>
        <c:crosses val="autoZero"/>
        <c:crossBetween val="between"/>
      </c:valAx>
    </c:plotArea>
    <c:plotVisOnly val="1"/>
    <c:dispBlanksAs val="gap"/>
    <c:showDLblsOverMax val="0"/>
  </c:chart>
  <c:spPr>
    <a:gradFill flip="none" rotWithShape="1">
      <a:gsLst>
        <a:gs pos="0">
          <a:schemeClr val="bg1">
            <a:lumMod val="95000"/>
            <a:shade val="30000"/>
            <a:satMod val="115000"/>
          </a:schemeClr>
        </a:gs>
        <a:gs pos="50000">
          <a:schemeClr val="bg1">
            <a:lumMod val="95000"/>
            <a:shade val="67500"/>
            <a:satMod val="115000"/>
          </a:schemeClr>
        </a:gs>
        <a:gs pos="100000">
          <a:schemeClr val="bg1">
            <a:lumMod val="95000"/>
            <a:shade val="100000"/>
            <a:satMod val="115000"/>
          </a:schemeClr>
        </a:gs>
      </a:gsLst>
      <a:lin ang="10800000" scaled="1"/>
      <a:tileRect/>
    </a:gradFill>
    <a:ln w="9525" cap="rnd" cmpd="sng" algn="ctr">
      <a:solidFill>
        <a:schemeClr val="tx1">
          <a:lumMod val="50000"/>
          <a:lumOff val="50000"/>
        </a:schemeClr>
      </a:solidFill>
      <a:round/>
    </a:ln>
    <a:effectLst/>
  </c:spPr>
  <c:txPr>
    <a:bodyPr/>
    <a:lstStyle/>
    <a:p>
      <a:pPr>
        <a:defRPr sz="1100" baseline="0">
          <a:latin typeface="Bandonde" pitchFamily="2" charset="0"/>
        </a:defRPr>
      </a:pPr>
      <a:endParaRPr lang="en-US"/>
    </a:p>
  </c:txPr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'3.10reading'!$A$2:$A$109</cx:f>
        <cx:nf>'3.10reading'!$A$1</cx:nf>
        <cx:lvl ptCount="108" name="Country">
          <cx:pt idx="0">India</cx:pt>
          <cx:pt idx="1">China</cx:pt>
          <cx:pt idx="2">United States</cx:pt>
          <cx:pt idx="3">Japan</cx:pt>
          <cx:pt idx="4">Mexico</cx:pt>
          <cx:pt idx="5">Brazil</cx:pt>
          <cx:pt idx="6">Russian Federation</cx:pt>
          <cx:pt idx="7">Philippines</cx:pt>
          <cx:pt idx="8">Turkey</cx:pt>
          <cx:pt idx="9">Indonesia</cx:pt>
          <cx:pt idx="10">Argentina</cx:pt>
          <cx:pt idx="11">Nigeria</cx:pt>
          <cx:pt idx="12">South Africa</cx:pt>
          <cx:pt idx="13">Taiwan</cx:pt>
          <cx:pt idx="14">United Kingdom</cx:pt>
          <cx:pt idx="15">Iran</cx:pt>
          <cx:pt idx="16">Poland</cx:pt>
          <cx:pt idx="17">Germany</cx:pt>
          <cx:pt idx="18">Italy</cx:pt>
          <cx:pt idx="19">Venezuela</cx:pt>
          <cx:pt idx="20">Colombia</cx:pt>
          <cx:pt idx="21">Egypt</cx:pt>
          <cx:pt idx="22">Ukraine</cx:pt>
          <cx:pt idx="23">Vietnam</cx:pt>
          <cx:pt idx="24">Canada</cx:pt>
          <cx:pt idx="25">Netherlands</cx:pt>
          <cx:pt idx="26">Pakistan</cx:pt>
          <cx:pt idx="27">Saudi Arabia</cx:pt>
          <cx:pt idx="28">South Korea</cx:pt>
          <cx:pt idx="29">Spain</cx:pt>
          <cx:pt idx="30">France</cx:pt>
          <cx:pt idx="31">Israel</cx:pt>
          <cx:pt idx="32">Peru</cx:pt>
          <cx:pt idx="33">Yemen</cx:pt>
          <cx:pt idx="34">Algeria</cx:pt>
          <cx:pt idx="35">Austria</cx:pt>
          <cx:pt idx="36">Bangladesh</cx:pt>
          <cx:pt idx="37">Chile</cx:pt>
          <cx:pt idx="38">Dominican Republic</cx:pt>
          <cx:pt idx="39">Ecuador</cx:pt>
          <cx:pt idx="40">Malaysia</cx:pt>
          <cx:pt idx="41">Morocco</cx:pt>
          <cx:pt idx="42">Mozambique</cx:pt>
          <cx:pt idx="43">Paraguay</cx:pt>
          <cx:pt idx="44">Switzerland</cx:pt>
          <cx:pt idx="45">Tanzania</cx:pt>
          <cx:pt idx="46">Thailand</cx:pt>
          <cx:pt idx="47">United Arab Emirates</cx:pt>
          <cx:pt idx="48">Angola</cx:pt>
          <cx:pt idx="49">Azerbaijan</cx:pt>
          <cx:pt idx="50">Belarus</cx:pt>
          <cx:pt idx="51">Bolivia</cx:pt>
          <cx:pt idx="52">Bulgaria</cx:pt>
          <cx:pt idx="53">Cambodia</cx:pt>
          <cx:pt idx="54">Cameroon</cx:pt>
          <cx:pt idx="55">Congo, The Democratic Republic of the</cx:pt>
          <cx:pt idx="56">French Polynesia</cx:pt>
          <cx:pt idx="57">Greece</cx:pt>
          <cx:pt idx="58">Kazakstan</cx:pt>
          <cx:pt idx="59">Kenya</cx:pt>
          <cx:pt idx="60">Latvia</cx:pt>
          <cx:pt idx="61">Myanmar</cx:pt>
          <cx:pt idx="62">Oman</cx:pt>
          <cx:pt idx="63">Puerto Rico</cx:pt>
          <cx:pt idx="64">Romania</cx:pt>
          <cx:pt idx="65">Sudan</cx:pt>
          <cx:pt idx="66">Yugoslavia</cx:pt>
          <cx:pt idx="67">Afghanistan</cx:pt>
          <cx:pt idx="68">American Samoa</cx:pt>
          <cx:pt idx="69">Anguilla</cx:pt>
          <cx:pt idx="70">Armenia</cx:pt>
          <cx:pt idx="71">Bahrain</cx:pt>
          <cx:pt idx="72">Brunei</cx:pt>
          <cx:pt idx="73">Chad</cx:pt>
          <cx:pt idx="74">Czech Republic</cx:pt>
          <cx:pt idx="75">Estonia</cx:pt>
          <cx:pt idx="76">Ethiopia</cx:pt>
          <cx:pt idx="77">Faroe Islands</cx:pt>
          <cx:pt idx="78">Finland</cx:pt>
          <cx:pt idx="79">French Guiana</cx:pt>
          <cx:pt idx="80">Gambia</cx:pt>
          <cx:pt idx="81">Greenland</cx:pt>
          <cx:pt idx="82">Holy See (Vatican City State)</cx:pt>
          <cx:pt idx="83">Hong Kong</cx:pt>
          <cx:pt idx="84">Hungary</cx:pt>
          <cx:pt idx="85">Iraq</cx:pt>
          <cx:pt idx="86">Kuwait</cx:pt>
          <cx:pt idx="87">Liechtenstein</cx:pt>
          <cx:pt idx="88">Lithuania</cx:pt>
          <cx:pt idx="89">Madagascar</cx:pt>
          <cx:pt idx="90">Malawi</cx:pt>
          <cx:pt idx="91">Moldova</cx:pt>
          <cx:pt idx="92">Nauru</cx:pt>
          <cx:pt idx="93">Nepal</cx:pt>
          <cx:pt idx="94">New Zealand</cx:pt>
          <cx:pt idx="95">North Korea</cx:pt>
          <cx:pt idx="96">Runion</cx:pt>
          <cx:pt idx="97">Saint Vincent and the Grenadines</cx:pt>
          <cx:pt idx="98">Senegal</cx:pt>
          <cx:pt idx="99">Slovakia</cx:pt>
          <cx:pt idx="100">Sri Lanka</cx:pt>
          <cx:pt idx="101">Sweden</cx:pt>
          <cx:pt idx="102">Tonga</cx:pt>
          <cx:pt idx="103">Tunisia</cx:pt>
          <cx:pt idx="104">Turkmenistan</cx:pt>
          <cx:pt idx="105">Tuvalu</cx:pt>
          <cx:pt idx="106">Virgin Islands, U.S.</cx:pt>
          <cx:pt idx="107">Zambia</cx:pt>
        </cx:lvl>
      </cx:strDim>
      <cx:numDim type="colorVal">
        <cx:f>'3.10reading'!$B$2:$B$109</cx:f>
        <cx:nf>'3.10reading'!$B$1</cx:nf>
        <cx:lvl ptCount="108" formatCode="General" name="Customer Count">
          <cx:pt idx="0">60</cx:pt>
          <cx:pt idx="1">53</cx:pt>
          <cx:pt idx="2">36</cx:pt>
          <cx:pt idx="3">31</cx:pt>
          <cx:pt idx="4">30</cx:pt>
          <cx:pt idx="5">28</cx:pt>
          <cx:pt idx="6">28</cx:pt>
          <cx:pt idx="7">20</cx:pt>
          <cx:pt idx="8">15</cx:pt>
          <cx:pt idx="9">14</cx:pt>
          <cx:pt idx="10">13</cx:pt>
          <cx:pt idx="11">13</cx:pt>
          <cx:pt idx="12">11</cx:pt>
          <cx:pt idx="13">10</cx:pt>
          <cx:pt idx="14">9</cx:pt>
          <cx:pt idx="15">8</cx:pt>
          <cx:pt idx="16">8</cx:pt>
          <cx:pt idx="17">7</cx:pt>
          <cx:pt idx="18">7</cx:pt>
          <cx:pt idx="19">7</cx:pt>
          <cx:pt idx="20">6</cx:pt>
          <cx:pt idx="21">6</cx:pt>
          <cx:pt idx="22">6</cx:pt>
          <cx:pt idx="23">6</cx:pt>
          <cx:pt idx="24">5</cx:pt>
          <cx:pt idx="25">5</cx:pt>
          <cx:pt idx="26">5</cx:pt>
          <cx:pt idx="27">5</cx:pt>
          <cx:pt idx="28">5</cx:pt>
          <cx:pt idx="29">5</cx:pt>
          <cx:pt idx="30">4</cx:pt>
          <cx:pt idx="31">4</cx:pt>
          <cx:pt idx="32">4</cx:pt>
          <cx:pt idx="33">4</cx:pt>
          <cx:pt idx="34">3</cx:pt>
          <cx:pt idx="35">3</cx:pt>
          <cx:pt idx="36">3</cx:pt>
          <cx:pt idx="37">3</cx:pt>
          <cx:pt idx="38">3</cx:pt>
          <cx:pt idx="39">3</cx:pt>
          <cx:pt idx="40">3</cx:pt>
          <cx:pt idx="41">3</cx:pt>
          <cx:pt idx="42">3</cx:pt>
          <cx:pt idx="43">3</cx:pt>
          <cx:pt idx="44">3</cx:pt>
          <cx:pt idx="45">3</cx:pt>
          <cx:pt idx="46">3</cx:pt>
          <cx:pt idx="47">3</cx:pt>
          <cx:pt idx="48">2</cx:pt>
          <cx:pt idx="49">2</cx:pt>
          <cx:pt idx="50">2</cx:pt>
          <cx:pt idx="51">2</cx:pt>
          <cx:pt idx="52">2</cx:pt>
          <cx:pt idx="53">2</cx:pt>
          <cx:pt idx="54">2</cx:pt>
          <cx:pt idx="55">2</cx:pt>
          <cx:pt idx="56">2</cx:pt>
          <cx:pt idx="57">2</cx:pt>
          <cx:pt idx="58">2</cx:pt>
          <cx:pt idx="59">2</cx:pt>
          <cx:pt idx="60">2</cx:pt>
          <cx:pt idx="61">2</cx:pt>
          <cx:pt idx="62">2</cx:pt>
          <cx:pt idx="63">2</cx:pt>
          <cx:pt idx="64">2</cx:pt>
          <cx:pt idx="65">2</cx:pt>
          <cx:pt idx="66">2</cx:pt>
          <cx:pt idx="67">1</cx:pt>
          <cx:pt idx="68">1</cx:pt>
          <cx:pt idx="69">1</cx:pt>
          <cx:pt idx="70">1</cx:pt>
          <cx:pt idx="71">1</cx:pt>
          <cx:pt idx="72">1</cx:pt>
          <cx:pt idx="73">1</cx:pt>
          <cx:pt idx="74">1</cx:pt>
          <cx:pt idx="75">1</cx:pt>
          <cx:pt idx="76">1</cx:pt>
          <cx:pt idx="77">1</cx:pt>
          <cx:pt idx="78">1</cx:pt>
          <cx:pt idx="79">1</cx:pt>
          <cx:pt idx="80">1</cx:pt>
          <cx:pt idx="81">1</cx:pt>
          <cx:pt idx="82">1</cx:pt>
          <cx:pt idx="83">1</cx:pt>
          <cx:pt idx="84">1</cx:pt>
          <cx:pt idx="85">1</cx:pt>
          <cx:pt idx="86">1</cx:pt>
          <cx:pt idx="87">1</cx:pt>
          <cx:pt idx="88">1</cx:pt>
          <cx:pt idx="89">1</cx:pt>
          <cx:pt idx="90">1</cx:pt>
          <cx:pt idx="91">1</cx:pt>
          <cx:pt idx="92">1</cx:pt>
          <cx:pt idx="93">1</cx:pt>
          <cx:pt idx="94">1</cx:pt>
          <cx:pt idx="95">1</cx:pt>
          <cx:pt idx="96">1</cx:pt>
          <cx:pt idx="97">1</cx:pt>
          <cx:pt idx="98">1</cx:pt>
          <cx:pt idx="99">1</cx:pt>
          <cx:pt idx="100">1</cx:pt>
          <cx:pt idx="101">1</cx:pt>
          <cx:pt idx="102">1</cx:pt>
          <cx:pt idx="103">1</cx:pt>
          <cx:pt idx="104">1</cx:pt>
          <cx:pt idx="105">1</cx:pt>
          <cx:pt idx="106">1</cx:pt>
          <cx:pt idx="107">1</cx:pt>
        </cx:lvl>
      </cx:numDim>
    </cx:data>
  </cx:chartData>
  <cx:chart>
    <cx:title pos="t" align="ctr" overlay="0">
      <cx:tx>
        <cx:txData>
          <cx:v>Customers by Country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>
              <a:solidFill>
                <a:schemeClr val="bg1">
                  <a:lumMod val="95000"/>
                </a:schemeClr>
              </a:solidFill>
            </a:defRPr>
          </a:pPr>
          <a:r>
            <a:rPr lang="en-US" sz="2400" b="0" i="0" u="none" strike="noStrike" baseline="0">
              <a:solidFill>
                <a:schemeClr val="bg1">
                  <a:lumMod val="95000"/>
                </a:schemeClr>
              </a:solidFill>
              <a:latin typeface="Bandonde" pitchFamily="2" charset="0"/>
            </a:rPr>
            <a:t>Customers by Country</a:t>
          </a:r>
        </a:p>
      </cx:txPr>
    </cx:title>
    <cx:plotArea>
      <cx:plotAreaRegion>
        <cx:series layoutId="regionMap" uniqueId="{DF18E190-EF2D-6747-BC97-42C192296DBA}">
          <cx:tx>
            <cx:txData>
              <cx:f>'3.10reading'!$B$1</cx:f>
              <cx:v>Customer Count</cx:v>
            </cx:txData>
          </cx:tx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>
                    <a:solidFill>
                      <a:schemeClr val="tx1"/>
                    </a:solidFill>
                  </a:defRPr>
                </a:pPr>
                <a:endParaRPr lang="en-US" sz="850" b="0" i="0" u="none" strike="noStrike" baseline="0">
                  <a:solidFill>
                    <a:schemeClr val="tx1"/>
                  </a:solidFill>
                  <a:latin typeface="Calibri" panose="020F0502020204030204"/>
                </a:endParaRPr>
              </a:p>
            </cx:txPr>
            <cx:visibility seriesName="0" categoryName="0" value="1"/>
          </cx:dataLabels>
          <cx:dataId val="0"/>
          <cx:layoutPr>
            <cx:geography cultureLanguage="en-US" cultureRegion="US" attribution="Powered by Bing">
              <cx:geoCache provider="{E9337A44-BEBE-4D9F-B70C-5C5E7DAFC167}">
                <cx:binary>7H3ZbtvItvarGLn6f2DTzeLMjb0PEFKjZTuOp05yQyi2wnme+Wzn7rzY+SiJMlVhWmpEB9bFZgPu
7iqVtPitqrWq1lT/eqn++eKtlslF5XtB+s+X6t8frCyL/vnHH+mLtfKX6aVvvyRhGv7ILl9C/4/w
xw/7ZfXHa7Is7cD8g2OJ8MeLtUyyVfXhv/6FbzNX4XX4sszsMPicr5L6fpXmXpb+Rd9g18VLmAdZ
O9zEN/37w+P//Hfi2vXqw8UqyOysfqyj1b8/7H3ow8Uf9Ff99LMXHijL8leM5ZVLVVFZlZdldf3I
Hy68MDC7bvFS4HmOF4nMrh++++nbpY/hxxC0Jmf5+pqs0vRi++/+yD3y+x12Guqb99fDltbH+/XL
/bGP73/9i2rA61ItPRbQ2BzqojkwAzYXi/bPw0eQcyo2cNylwBGicBK/wZnssYEQ4ZJIEquqotj9
6IYBR9MzzAVqOMUKqpfmx2zx/vx4xkx+WQYXOlZDh8zvrwqBXKoszyuEF4ZWBQG3RE5VRFnacWsz
EzZMOZaoYZ7sj6ZYst9Jc+T54/tz5DFPXH8V2Gm2DE7HEV695GWJV1iV2wminpwS0a1ygqgqv5BT
RxI1zJH9V6I4st9Jc+Tx5hw4Am7YyxMyg79UBF4VWBnqoMcF9VJgWcLL6oZFLAtl0l8Xj/lBQn7F
gO3An7Dftv8E++37w/6Q2BfXy8A9IfDypSiKgsor3EYsqdIe/gp7KQN+hefQ3gf+KFKGoe8NpcDv
9dDwX5+BZnhYBStz6XVA/L5SgA4WZJGVWGEfdabtgDqAepa2bOl+dKMOjqDkF9h3r0Aj37XTuD+c
w7Rf2kF28WwHL5iBF8vg9SKzVhfTZBUsX+1glXbYnIAh/CUnEkEUOi2t7q0GRiKXRFEJK6pbgcR1
v73ly29Q+guGHfxGmpMHB9AsftbfX7LdLL1lfVqNcimxUN/bM0i7ivZY2e5/ZVYQVFaiJNsxpAzz
6m0kxZO3Dhr7m6/vj/3tMk/ybh7//hpi2EuREzmeOm9I0qXKcwCch0bHg+6+PjlIxDDk22EU3ttW
GuzbMzjt3a1OirV0qUBDSKqyAZVlhb1ZzsjiJSuIishJEFntg/4+7IfIGUZ9M4oCfdNIY343fv8J
3i6/0u5e/AQznEBNSIrMscNna57HVGeJKijbsx5ETx/0w/QMw96No4Dvmmnob/58f+gXebm0s+71
fx96Tr3kZJ6H0YLfzOd9qS7Il4Iqq4IsKZtu6rhwmJxh5LtxFPJdM4384gyQn+WBuUzq00EPbIkk
cgpPtsgre6KG4KhGOOyOhE7ldj+9NSsdpmcY+92LUODv2mn0Z0/vP+93dq4OhBNM/f8Y9H4yf69n
DG0Zpw2s06X//ZS2Ckh/ATYhiePebHU9kwVDYOHG8UCQBcqy+tieWg4SM7wK+mOphdDvotfC9AyM
RRM78HBoO91KkKB+BUmWJVHZmIVwCusxgBMvYdJTibhlD73VPIKeYR7sBlIM2LXT6E/m7y+JxmkW
Bqec/qJyKSm8JHECnAftAx27j77Sun5k8rY6+pufI+gZRn83kEJ/106jPz6DraferF6si/tVlH/3
7JfTLQFBvZRhnuYV/F0/lDIWL3megAnU2XZNzl9PhmHwdwMp8HftNPj6t/ef+lqSByv7hKBDrkuE
h2tzgzllK21NChJ8OLJIwI3+nD9MyDDq3TgK9K6Zxlw7A1udtrQSWKC69z/Btke6JKJIIPC3J9j9
mS7C2sALgkTUrS6A/2AP+sP0/AL7biANftf+E/qz95/xHz1zlfz1+v57znxOuWxVLCd1duj98xZ3
2a4EhWd73X30j6BnGP3dQAr9XTuN/ugM5M3HpPVSntA5I8D7IqkS0N+eufZVrQB5I0MTQxFv9kHU
3D+Cnl+g370IjX7XTqP/8Qy2mR8DM7c974TwE+WSqHCOYSO5Efj7oofBPpSF+4bjpWE7zzEU/YIB
u3ehObDr+IkFZ7DXvFm+Ls1l+rJMOiH8+/KfARfgh4fiZfdljyBdCgKRBO4XIRPHETOMf38sxYF+
F82Dm+n7q4CrZXTSKAnpUhIFaGC5cxDv7fbhG77ELlOUOOqse5CMYeC3wyjMt6003Fd37w/3Rx8K
tw0Xelj64QllT+sC5nCI4ngVnpLe+YpB3Fzrkyci1HK3zDYmtuNpGQafHk9xge6m2fHx4f3Z8ZgX
Sy/vYDmB9GkNygJsOWTfQ0/k9hQMrUw6D2P3mxtWHKZjmAXdOAr6rpmG/PH5/SF/yF9PKXAw70VF
wMNCovTmPSz/gkqwHZK3pn1og/5W8yAZw4Bvh1F4b1tpuB9G7w/3fegvT7vJFC8VHjIc5srNLmd/
k8kJCOcVRElsI7P6gB9ByDDku4EU6Lt2Gvb7T+8P+x1irrPw4t5+CTsYfl+6YGvDEZlXoD03G3hK
1MNnzsPMDGH/FsPbZ8GRRA2zYW8wxYq9Ppodd2fgRn9c2uUppQ4Hv3hP2MCR1XF5K88P/t4wyB2d
FL5dMw3t45/vP9M/Qb50L//7U5wjGwOCgv37+tmf4qKMbl5SFIUC/BAVw3BvRlFgbxppqD+dwZF1
skzC1cU8bd0j6ekwl7hLhJm3btitCX7fP8IAcyJA6sBAvDvX9sXK0WQNM4EaTnGD6qXZMjkDWY/I
wtXL6nT8QEYMERRE/5NtlA40aU/YcAgXgV8dRkxqP3+YjmEGdOMo5LtmGvLpGcjzh3L1ujqh2MES
wIZGlTkYhzHNIWD2ICfSpQyDsagKEg/Vq8rY8/RXwGFyhpHvxlHId8008g/j9xf3OjKPwn9ctE7k
0coPX5I2/WXnsboIf7TBth06v9IH/3fZUTsH04Y9vyJgP4Hrr9LT/uM528dqna5Gh0zoS5g1wvCE
CxKmasKJIkc6TwG1IHl4eXj48yVqJR5DyfBafBtJrca3Dno96mewJwB138PXU3oRkFsmEyIKLLe/
DyAsjnZEFiUk3nQLfLPbPYaGX4K+pf5n0LcdNOiLM/CbaaFnF6fEHFa6S1aUEJwrbn0H+8ZrRgL2
KkEIEaXzj6BkGPndQAr4XTuNu3YGO62PzSr5vrSdU5444DTjVR6RuQgEXT/7kgZhjDJCd0VW3Kb9
UQeP40ga5kF/LMWGfhfNiY9n4Lu8tjMrP61hSWyDUCQ4B7i3ZBlq28siHUCWt7tiihFHUTTMh95Q
ig29HpoL14/vvxkbZ5YdRqcURISFiQmJ3qq6L/xxJgFjkB8ubeMmKPSPoWQY/LeRFPZvHTT04zOA
Hs7a8JTOY4aQS0WWkdCN8IgBywcUhChBAyBJf3sK39fBh+kZhr8bR4HfNdPQfzwDLfBoLe3TRogi
BBdGU3gKuEGrE2FhlSIIU+z6qcl/DEHD6L+NpPB/66A58HgG+5/Fslm61mnz6wVYPVjCIYBiu+Xf
9yvAti3LCqsgAX/zwN3TP4IfR9IwF/pjKT70u2hOLM5AD+vW8rUD4vcPu1gHCFgUCOpODMogFctA
hB2Q39Y4oNbBIWKG0d+MonDfNNKIP47eX+c+wgCyPB3kDCzecFOyAk67O8He2/bgZADhhB2RtDHR
4jPdj29dDYfoGUZ9+xoU7NvWn3A/A6mvh1542sQM4bI9a8HCsG9fZWSEKbLwMPAwwq4fOir6CEqG
QX97Bwr3tw4aev0MoL8Nk8xCzaFkdcKJj3MXQQaYqCBkZfPsm1y5Nn9MkWSF257L9qf9kTQN82Fv
MMWKvT6aG4szCCEahb4drGOITp8ngKw8nINh+hH3tS+DICKe5eCUYIdPX3+PqGGuDH0HxZyhj9A8
Gp3BitGSZWOfsPIHg3MZdLIgIowLFjiFFyn7kAiZJfMEe1hkXOKcIFCq+TBBwzzpxlF86Jpp7LUz
8A3drsqLbyvkcJ8yh4xBQa426AKhL1s70P75mEBpKEgswNmZstAdSc4w/HuDKR7s9dGMuD2Dvend
Mlma+bLuBPfv708Z+D55ZBWrOKwNbVAZJJu1+hwlDCidfQwtwyx4G0nh/9ZBg3/39f23qbplewf9
cPuunb9ygzE8QW4B4Xm5U8eUAJIJOAMDBuEp5A8SMgz7dhiF+baVBly/fn/AtWVgesvXVWqdbr5j
uiuyANP0cPkCFcY6hFLDbrGNcYTpun8mPo6kYfz7Yykm9LtoTmhncEKbhV598bBaXfy/fq3Ci4ds
ma3+f4fQ7wuj/5RoHCwxu55Oh3LsF6ugPuFZgrSpHaokq90Rel84wXgtICZSlbpaE5TT+CA1w0tk
O4xaHdtWemEsziB2Y23M+o/V7v11xU2YhC+njAyGdsYOVIH5evAwjRA+uNY4TP/OeYAF0tcURxA0
vAZ2A6lVsGun18HNx/eH/+sKiZcdAL+vCBAdBtscXDOd6/4nDzJqALY1zrZ7VuqAcJCaYeS3wyjc
t6006l/PQPrc5+lJK/YhnRLmI3gkcSJrS1PTKTcsfylj36RwKM+oCmJbYK4/5Q+TM4x7N44Cvmum
kb9/ev/5PkmWqIXZvf7vT3ikUkrrg4AIkwTiIoV9YxEHYYM64ijph1RYAVlPVCbIYXKGke/GUch3
zTTykzOwRdyj3vDhsLj/u3DIefAaouLpKSMEUK8RSgSJ5FurbfuvfcstUrIQI4twGjrJ8yhqhnnf
G0qxv9dDz4D5GRxGvuZmiID9I6LF/u9mwc2qOmkeUhuBjhoCqAINUyRCBTnKgUJYhFPzKLuHeQKL
AbRfJ3s2LqvD9AxPgm4cNQO6Zpr9N1/eX/Q+RCetbrIOVmMJ2xV4UPe3GgyP8twCgqjY7VaDrmV1
kJxh4LfDKNy3rTTs44czgD3MT++x4lFBAIqN2+Um7U97Ao8VCp+j/r9A2WEejqPmF9j3B9Mc6PfR
fFicgf57KO0MMZuntcVj+6EgUoRXsRDWzz4fkCQJixlqDGx76bT3I2n6BTf6L0Rzo99Hc0Ofvf+q
eFwGzWljNhkJxZvbs09XUoYqKMyLbfRsmw+8PRtRK+MYioYZ8TaS4sJbB82CxzPwiTws81f74mOy
PGmJSSRdE2y4FSILe1sxVPwR2w24oAwbiI+lZpgF+6MpNux30qx4OAMrwLO9yoKl321Nfv9Y1Bb6
5LDrEbYewlb59iJ5CAvJJKIQ4rrWef8oegQlwxzYDaTA37XTuD/fvr8UmqfJcnVC3zjfusYRF9uX
MT3YeeFSQeIeYge3D7RFH/zD5Axj342joO+aaeTnZ+Ci0pe4AWPZvf7vT3hkTYpye2sY5P/62Z/w
jAo7AQubI0wzm34K+sP0DEPfjaOg75pp6PWzEDaJaQdd7vY/Lp4uHy5PxwgUhuA5GdlBUncq35M8
6+wh+MWJ2OkByvz79IDrUvoE/hVpwzwZ+AqKPQOfoDn1PH9/8fTktgUpT2kta6NmWSQPt57xvmCC
xxxXMfA4M3Rwb47HR1DwCx50pNPId+003k9nsDJuwqatcR3nJ4ScQRwbwtU4LIq3cLU+9G0mI+4W
QS2VfeiPI2YY/f5YigH9LpoHN2ewKx2/5MvXMOmw+H3NwGBut0WCcNPIVutSqkEGg6R1mtGb6uhr
5SMoGubCbiDFgl07jf9Yf3+Zc7tC0vz6lJyejgcICcSFRhKPkkF7cgcx/hx0gbK7JA9nhj70RxIz
DP/eYIoFe300G27PYH/0jFvNmnx1yrSuth4uoCaoRrl59nnBIK2l7WujEzYPJZCOImmYFb2hFCN6
PTQbnsfvvxq03MNVJKf0WQhIaRcVIiICZCOOoHF76gA3AOCCYRZceksB7q+IYwga5sHbSIoFbx00
B7Tp+3MAPpVTwg9/gYBbC+EpUAgOxwhX24MfugABm7iBQUZFBzhsBUogHaRmGPvtMAr4bSuN+vwM
DsZtwZ0TX30h49Y61OLj2a7o7b59qI1qRvI7iieiYu76ocTPUSQNw98bSrGg10OzYXoGWmCeLb26
U4m/vxUS4JNBbpfIdneu7e+EUG0DcglF0XEH+vpBd1/2HKRmGP3tMAr5bSuN+vzxDEROsoy7N/99
0HGlGoJmIW6oqqAwiMJGio1pW8apfWi0D1DxC7DXo2is140/Qf35/aG+Q+L6KXMjsNFs71uQEeix
ESJUPMD6UmYBN+BRkeGH6RiGuxtHAd4105DfnYFMeQrsbPW6tvtfjH0bRbNOeQ0t9KukCLjgCBcr
tN74VoH2tjcivABt2X+oVrAIqUOUfv27xA1zZfhbKB4Nf4jm2Mcz2ISOzTrKTieQODjKYJAQ1oug
xxuUKUaEP+pqdOdkyhZ0kIxhZmyHUehvW2m4x2ew4/x28J6zv3cRSVsPHbGBKJjRWtf6gLc3mGMH
qrQZjn1Fe5iCYai7cRTWXTMN9rczqBn2sA4b+PijrUTfgfD7OpfB5S9twA/HyhTkuFQWR2CBowXP
sXQMA78/moJ/v/MnJnx8fy38MU+z0x5yMbMRfILwk30bA1YCColixv9iz3MEIcMM2A2ksN+107B/
PIN9JjLIghNOesQE4W5ZVhFhakbRVsQH7UkbxOMjLxchWTxuiEcMBG1vPkjNMPLbYRTu21Yadf0M
jrYajGpJfkrjJk5VSPkBqvuTvb2ACjcwQApR4v0ICoax3g2k0N6103hrX99fuNzaJ77YS4UnF5W3
RYQWbh5xb57jVhc8Miyd225qi3kEPcPo7wZS6O/aafRvp++P/iRZBbjGcZrbcLifTsG2YdXYw+Oy
zD3smTb3v30k7HfWDzX1jyZnmAXUcIoRVC/Njunk/dkxR/rD6bjAI7ZZkFGkcDjXsD1s4aglsr+4
g+EQMcM82IyioN800ojP798f8bula582zxDnpNa4IAvKm7+wt6uXFMQAiUg7+QXqxxA0jPzbSAr9
tw6aA3eL9+fAdlnCJlKfOv8DlQhxmTJsxhKEfI8HOHK1lh64s9YSqn+2+jvUDLPh52+g2PHzB35i
yxmIoq39Y2EH5mt4wtBDEdtMFGVD8dS3HMM+axCoRRAzvQuJpu2ex9M1zB56PMUcuptmzVR7/xXz
MTHbKXtKhc3gtjt4FeF15BCYhSA4KkWxjctSRAGex/YyBzgA6NoxR9E0zJHeUIoZvR6aDx/PQHdM
VwlulDmhA0ZE8U7kPStwge22R721gcpKqCmJf5S3Gwv7susIeoY5sBtI4b9rp9EfnYHZ88ELCyjv
U+5alUsIJlinh0UTIrVwbEYhf5byDhxDyTDwbyMp5N86aOgfzkBlXy+zI7IEjy/ZIyJNBlX816X8
16cyyiqHGDhkpEuomrF9uj3yJgrxMDnD6HfjKOy7Zhr56+f3F/03ofeKad+9/++bQlE0noO1H0Wq
3rDtiRwYKXA9eXuY22pr0v30Nj/yMD3D2O9ehAJ/106jfzN6f/Qf88RdnVDeo9oL6iHB1oZt6PrZ
txAhJQnmOMT7dCXEqKD0x//578S161XHkqHZMIz+20gK/rcOGv/HM1C4d6gUZkcRYp5PaJ9DJWHk
XOCMIL9N8d4KwIV5yJVp68zTO9EjqRnmwN5gigl7fTQf7mbvvw5uV9HS+6tZ9/c8YBAyHHY8HKzS
e8c0pT0qoFwGgq02y4PSuwfJGIZ+O4wCfdtKw317BmVUNwU7gosJbhJrL7E6XKbheNUrkUvoVZbD
lQl72KtteVUkzeOC7I2dlBL8XRGRzf7zeMnTjaPQ75pp+M+hJsm1vXqxslWQZiv7hNY5aN62qjBS
sCHWewJHhZsGidsCS9lGjyZjeNZTwyn8qV6aDdfz9xc6H3+YFlKCT2usQ/QVrrFAygsq0Q5oYMQ8
cygdsa72v+6GL6F/4jqSpmGO7A2m+LHXR3Pj4xmYh9pb9aYnjoRos1Khg5F2uk3Cg8zpLQwGmlpA
6CGUNcWG44gZ5kJ/LMWEfhfNg+kZBEfc1MvAXybdlBwSwn9TEbe12dqLXbqiHPsMQJKkiNw83Pqy
vfeF0sdH0DPMg91AigG7dhr9mzNAfyBJ8NfK8O/x4T9JkriTvL5fpbmXrWcMXaTzL7roCx+3Bt11
SdUTnhp4GIMEHpncKBrUXnTO7W9dGRVHO1wsz8OgKuITdH2po6kaXjDUcGrZUL304nl6OIUy/3UN
qF1x5tEyW45hqM7q9VWcG6b9dW/HbWroVukOSrjNopu//vsDYhbXb7bZ/bZfsaesn5K8X+N7N2K1
TLN/f2DgmGBRKoxD9BHEW8uzDxflatMFKwiuOxQUkUNkGA4qcGsH7U0TGIacfhaVduDrg+QkAqrI
fbhI26i1tg8JbDwRkXkuCTjC4IzzoXvB1t1lhsEOje3/XwS5fxfaQZa2ryPju6LNB1tq4czF1+My
UdwAhXw5GdML/S/Le/ho8HnyjyQquZz3I2HcJAI/Eew4uxWsB8GL0k9vf6KczW5lcr9uaQyuErV1
kxlvmtbtJWukn5L2k5Hx+W3suln2ovw2CjbNYZbWorbXtP7QeoxUNfmtId+9feX6v7CVym/5km7O
uLq45aVPqUo0W1o0pRk/IdnDX/C1/yzI0bXJueUXg6TuLGBkfpyr3qiShfKRFRxXT4KSLELWyMfI
56wmxJV9vU4IP8tZ5SEowmiSlNWNYbPWo6mGT0LW2PPaSW+yPFVvcaPlrGCU4MqRa91K2XRcKRk7
sYmZfJKYWCtVO70ljKcHpe1dmYw9qVxHmheeYGiyXVZjhlj+NA05MkOJme+cZzVz23JmjCPms9JV
bD3NinmZmdeSFXF6XNmNVhosq5VJQyayk1wxQZaMWa9URqro/BBMRR17YVJcJ4rpT1IldbXA8ZqF
Y8hzKY2TecTnhWYyqaEJXp6MQiF6SlOF1bKi5nXBrwO9SQpzLjmqNc58OdIqEDZpRHnBM1KkEUd5
Vkg8Us3A/CTLzDxpLGtceZkmx4anG26mjJjEDMa2bUSaWxlaKHILlTiOzjS+1phjw1PVhalKXzKL
vRPtoh55fi2Nc76a84Xo6UUgFqOYZNKt/aMIHWnhKERa1IpUzhtJHOURX1wltRmPIeUVLVaLYiYk
kjASnYXTeHPELTw5nH8dkYADOc6cMUJuHhnf8qxkr+rQAOsbcSIkbKg3KitqicA4d7nIP3meLY/w
xcqoCCtBM1IrGPseAxZFn0gajMSEre6LRHwUglyeFBFbzKLIsHRTddSZ3dSPhHWax1gqrnJO9cdW
bDgaC+5mSslMUN+80gurcWeGn/Iam2hMRKqpCtDGWW0Gz2VKJK1xClPzxSgc+5KgPqQsYy9MYt3I
nDutGNe783Jf1fhIcMZ1kOi1ZKrTTJY8HUFi4iKJ3OQ2ZWv2QWYmBcfIWm0J8VXRxPUjawbiWDVt
E5Swj2maS7eZVBpTh+TViCkNMgsCttTFWJE+p83cE33ncx5F5ciownBSl3l2xZRMpEkZEe5JFte6
ZLLF1BaaSjcLLp5mtqKpfuHe2Y1IPpVeo/uq982pE+vKyCtGc0w+mfByLI8TIRe0pMgczXb5aFa5
Ea+Dq/mtyGd6lj/7af6Q8f5jYQWyxifgR+IzDwFn+zNLNXlNdP1IU4vku9uUxY3FiDMznIq28Rj7
fKNltsrPG3BAQ8XaqZpm5ZMcBZh2ZlxocSA4I1/w+a9Zljqa6vDcWM4YQUdlW+5RBSGi46V/lpkl
jIpULXWZrUONyz33uSqLaGFHkqrFFnNr+WZ8Z5VFfBWwQaSHjOl9yhPp3sbP3yaqNef4kkwzWKE0
pwmyUYQMtXnpxddNKqRTHmp+bMjMU8yUiWabrKPBe/cj8Um7tjhdLTJeq28sqeS0nPUMnZeqKzkk
5ayoF06c39R+lD5U7lPKZu4t20iWjgX6WhIrfapsyAZBmLJ8bC0Ug1kQOY1eGq78XpeuqEc2U9/4
Pvksi6J9azdJOhZfIqvxVk7QVJrF1NEDk7v2VFCj5CpOvWDOe8YP18k5jYn94ibNMX3VLL9qqmqi
iB47deNE0plUvstc/0fuOdbUShw9U6JkJuU2+CWVpSaXTLgoYvOmNhRwLyU3IcrW3tWG+TmyIIws
uwjnTl2MzMrldDiL65ngOrYuh1mC7yplrTCeAkG2vop2JGtBLoYaw1XZ3K5daarUhJ00XvqYsLx/
ZflFecWaJjuPFHdaxHU+r0qXm3CGI9/ZSaPoRTSW82ZhSHUzJZEaao2QjUikkLFJpJnJsZ8r323m
spf6I69MHy3FFUdCrSq6bE1UxZxyiMzUbIc1JlwsPxRZ+xW+LY2FqMq0plCIrloVGTUsa+qqaV3H
DuPM/LCec4JyxQacMLUM5Ym38njKcFAFsZ3OpYp1wOlGT2s/07mMUXONECMdC7xXa4zh5IvSyfLF
+r/qJH8xJd+f2KI/gaIoxxmnfMESla5Sa+64fnBb1i5ZNL464sNaxMRzoqnj+JrlyZ8UTJErmb1W
0ti5io1CuMoVKb4Srakhp/ZUchhR8yBBddEViW4VdjByePZZzivugWX4qSDGPwC1+8mM2WBKTOLO
BDINHTu84TLhxXMFd2pVJa8XVSrN5LBKx5kauHpaMO51XDfiOLMkcRwZnxLbvmKkYuxKXPLo2hXk
HJatW3H8SGaI/VVgwieXY0c268dzTODPJI9ZXeKbZIrz5EjOLcx3XgrGKqN4szJSEq2w+GYUsYGn
hew4FNKb0mejmR0FD1nmFqOkLF8Nl12lrpQ/pqYhttLSz92xQ1j3c5KVGvHZelFj1ZoFxEVa8GOJ
/yKEaToxE27hZqQc1RH+ALP7rNAdW+J1v2wc3Q9qaWLk8TgSY3LF+9mcIzmojRyticJ4ZGODoXm1
o0xKbDyKpkjGuZhkWl1pGUuYeVrOLTaWryxVcEdSWUwFNlH+jBnsHIQmeuEDPocwctkJq1oPXCbJ
mh2IoZ4Js9gM4kmgOi8J9jc2m6sT2S88XXakeBSK7NSUmuJTQbIrLiQL1rAWqsuSUVQqf0qfkI38
xCjMkxBAmbkmE2okakaFY1SzIPbsmc8V1ZhlK3+S21OL59ORy3J/KqpcaZUX+GMlZBstEn1Tazg3
1WyvjnVOZR5kiDRS+mQq+EoJCZhdB4EwN9xnxy2jP2M2zfRQSW4d0fBmxBUCTbWrSc6TdF4bqlZF
WOap0nzB2hAhl3RbrsyxlEW1xpvW3IukXC+8htUCKVo4pntdcIo/akjzYEYFJL2T64EfW5qJpaA7
kjqFc77UhFc5sf5MeFfAdokpZiTMxgGXTNlYCcaeJbO6aRSh7hfjJKuuvVRXDC4a5SJ+P5HCVDPU
eJwo/H0Y5qVOrGhqmWkxkm0h1kxsEVxXuZMSXhxZPs9rXINdCUI9nIbIupC59siwrmSLcGPF5ucB
ywSTiiMTxXa/NkXxnIjFkwCK01IotNosFqVXfEk+MUJKdIep5UnuanZRMFqWeROuMYkG/e/oAus+
enHzjbXE75xkqVqREVMry/Q6lDlvhoCpF9H2DEirZFSGHrbIsfLdLg1Xk4TsqVHrAL/IXaVSYOuR
8zku4mlqr9Q4vy6T6HPDSMHMzTnIN064l6RIABrGIpAEU0OWEaNbtYCVU11VBaeVsrzIorJeSJ5p
anZaa2xThqPGDr8xjfosRKGpFZMQO71CMWQ95JVCCxlh7Cnuyg987loupGURhLNSciStYgP8MePv
RZZqjOW+5jJvjxjGTrQKykMLFEvUqpo4euyld0KWRZpRVi9c/rX006+W7Kh6gI1oGvIPSmE+snm4
yh3T02tWuMpcM9Lj3P1speTWSYpCT5Rcz+XimjDincVHz0ZlqSOLF2aKVcxQvCJCPQO53W4adwlm
HJPZAJlJ2LlN8hsniF5MIcBe0FTNURNx8EuEteYowYPjZvkILqoFsdlUi5hcU5JaS/IymJX2lZAX
V3UcFpoyInlSQOhG4thOXHNiZdGLL/A64zb3BiOoGhtX8zR387FvZKFm1ea1YqlfWLZItaIoCy2y
OYiD6AHCW9EMRXB1K6if5LrRFCF5bCr8XkQEnbWIryWsO6qInhfhUnL4QJelIMMWImE0IvjQ7qqj
O6WheWFq60ZWmloq5jel6L/ErmhpVspImIkVr1WakpdjQ6jNEfxw7lViW55mV0YyCtLma+24nuYE
jDKqOS65knP7nqkZ9cGz8nocy6KjyQyfjYIGqkUJ5bHkpHeS5dT4bkm9ytRMGUcupoyVM/6ILzjv
MaqDT5WR3ye2qmg8w2FjD8Pudcw6sW6M0ibgnnyfR1S6AokUN9NG9MEzDiebJoT+TnGyy+yV4Nlf
DT/7XBkGq7Fi7utc4N0mXJY/WpxmCkyml4bkj3D/+2crUW6TlMFbhX6uyZkmVgQruyylqVfcWpyr
hYlp6aXisuMsV7FVq65Tufwqu2Km83xijQpLlfXExbm6lJgxh42U7oRlvgicOhs3ECMNU1XT1JQl
zZfVSey595lf5pj+FjvyzFrPWS7QJaFeOT6fj+LQfUyQC6tDsFmAWSzAzbiYEJto8DmPi1qVNZNg
MQieFGp2qbd+Oswun9V4j/sWNLakk8jExhQzx/WqcsRVdTi2Y3eWGz8YXECmS0zEaqLP6GVV+9Mw
tUaGHJe66jdErxt/GfkQtabi31o/bBSpHdkM7+pKnekuMb9abp5pSd3kuineKYo1SkwwS8GNunrO
eQ5EOLkirNbYbqM7FefdSYr1kBWQUr609AUGsypyLc1P5XpUBtmksjElAzGAeikAvZ0IS45LF40t
XPmS+kWsPUcTpGjWNPFV7vHfg/o6CD1et3j/hxgYd3wd41TgPXJSbGuxexvVaQhNpmYTK7SezET4
DBkTjAzsa8aV8dV0MMMDr5m6fDWCR529lRpmJHvFHPYTzFglj3WPLeNxKKWaCuMCG+BQ5RiOP+YT
D3tvjhsnaphrDRs956acj6tcngVWImi5WAez5M/IqqKREafPrFDzY8MZRwrjzvjUNTTFWShZLWul
w2umo6oT4heKbqQ4WikCJm8AJezh4Mqxi7hKcy3LE3Piq4kW4uyimSx0QuYQWw8rbMhNTq/LktHC
WHriHGUUZvWVw3KQitglaqhTompB+qDKZaZ7kr+IfWOi5kau5SW5y8JvLut94a1kVfpGOoIEsrSy
UMd1Yt4RPm10G0xfcFn0KZPICpdUPPuJI2uVwylaYafXNmFuG7dw9Ya4kCqNf1dHRqwLSfnZkUip
BVgniW8qE5Mv/VHuFDe27X2TqnBpGSQfp66f6FIcfZobEpSEy6b+uJCi75aRYRqbSawxJvMiqn6N
rUEAldbcenWpY0H/UALV02JRvM8S8xPTvpDitDslkY0h4K+TxoQJwJQWfgEJaCTqdZbx5ggGlwRb
MyMYTRhHHolcKE1JjClQ1upY8jjQYFbPMXPPmrn1xbyBlUtQmmamOIqt1YU3ZZrG1PBqikbkZozA
nK9SFpp6GkFdyV71RUqSG8b8WpnZoqrbnX2MxaTUd7UAxOTMnAsxRDaO3a+p8l2VYIBQ/pe7L1uO
G9ey/ZXzA+zmAJJgREdHXA45KqWUlEoNLwxJtkkQJMAZIL7+rpTrVNmqKp8+j91RDpWVgzkBe+81
bMAMJnZrgfDufusagbGv+leV38664HiadYdh3d2hI+bBk0aCA6hI0pmVP/pt6k0lhqC3sGTS+z7U
dez229x1yqQLChnX47Wp2dG446atu6/a02cDqkJ7JB5klRael2/zaZ5TMXUb3U4nrw9e2mh2E3fx
dZov6k323KRaRTdeX7WJAx6gjHgYj21PY2LMkvRnJ8cL5cDPIl9E5ntsSKx6uZslYwkz13MPmK2K
6VDz9oKyA9zJSCAozapNrL6+LiuzxIWp3VQEKCha+e65Cyoeh6EG5SpcjXy8V/3y3lLD1sr1VmUz
sN3E6b5sW5qoeXnEPdt6i2sSNBFVGZ3ypLKXBqTOm47oufFQ2bjeyBK/Xk9tTmK/JiaeZXMMPXGV
5/R9sMCE9pleRjfGCZ/7RpsVdVcsr0gWYECi9s/y0bUTLZHqmB3yhKuMihr1g5IbrdlaFlym1twd
l3oZruZqeUUIubGFY1AJHDmaK+NJlAcfUDXmi5vwYMlAGJMsb+aXQDZdUmB2YizvQs6/eIC3rFt0
Gg7Rdmz6IRl9RMwOcLkvRhbnDqlXmKdt4ZZZMyBeetEdH8LXcrir8zbcFnW/x6WgLlmGd981e7/E
jCqj6kvej31s19H16LrPKiy/OFXjrpbBinU01jHn0RevrvsYWBjFcLW82dMEQqY74AUQpZZac5tY
mdaoIIie181s2Zh1npv4w5xgA6cyCaZpGyhfrVx/eChbc6OXqcpUg4rYxUSU0opLD/xHn4dNWtJm
W5CuiHvZ97HfKVTcfPiGrJf45srR6o1G05bQ4CAteYWdxK+KupQboU2cS3oQ/dymYo6S0lSoVUxx
Ei1jqUHI8cfunEc9j41YcMk28eKyzUUsjfjSFuUK5KgT20hamo957FZiYztfRk2PUQ8mrVm4jsG0
nWarN2nYzV/ctj17xr0fSq9GHRqc3KaJG5cNmKTWOwmiK0JKVKhVdND28tjVL7MLjoPOj9Ja4qbM
T6ybp6woBjee2znzWX+ieD7J4qF8mXPvJnKr65q6O2upb0XVvVltZg9BFQd1d2pUSiz93LtWSvo8
jgxwhF1bMbH1I9VuETtlwDOn0Ou+IFeVCJHJ+L2s/SDOZ34nkUvoMBzBzTxBbfjKE6d2UL2XYtfP
y1Ohuw2KiJiD55tbswpKYCogBH81Ws+Tcq/6wLxWKHhnhKFRRUkUVUBoINhyhPto1kC41nO51Ge3
1M/zMkQJmCM/HkJSryPEbytPWo2CGgkBkXj+spiliwWz7xln3zpX35PLWFmUjVCLeLowels00SaK
e+pc2R1xMrcDLUUH6cSTtPxk6PmNZlaRlkSf22WzMLtbBfxyp+fhfQrHMw3ylTHlg27ZNW/GVdS0
eVrYNQNs/GKJ+sCRmeLead98k2+cmWaWTe7C2TNbTts2lreq5GMSLoLF0GkoYv+wpwyZ15TTkS39
dnKCu0K5AMOgOljZfrHHQmMb9FJsTxyaTFpPVmLl/pdlGETsRuWzKBGaYVS005nOD/J1nPWr54on
F1mtAfna9hFJrMLQeJGHxe2PgNdLjMRxUwVySqjyr/M2upsW8tVuaJhJs6touBkLoKm5co/UtrbK
CTKv9J5DIDNwk52dkdHKs1Zh7kE5uWKWOErutqupCh/d4kK+8bdIzzyeqTUlZhm+tjZKC5R5SFdd
0aR39dikop4w/RqZqFrKOJqWtaWMiq2eXPucFslUFNlSz05cWcGTLcgSO1OAyYcEHIeasgwQPbOZ
jO0iRF04d68KNwrcQlTiiYZ+LJ0OUbB2s0CKt4oUmUL1z3Gb28FfQ6pJTWPj9HyAfCyE/dL4tXel
GjbGXEonq0p27D0V7S1Gr2eUYTQwG82md42gmtZ8efaXOChEvpVXY05Usizj3ryFVgeoZU+rMVhE
Sov6pShZkbhudBVa/MipexuNs4nBTplVFMo35FnbUm+lcG7msk+6yLoblP1QC5LQIrpuua9jP+Rv
QeXeywACmNONcT2plzGQdyF4bOCEOfH6ZqeWpgNcDK5CcGXMTRmIYRQAVtoHI4idtp0SWZkxKWuT
33eSPnGfVmvhlMiTYwhM70XPlu3ouLIpHrbLcB1k5xB15dNuiI0TOcCW9lfhgjG2W+PH1uJ2COyj
WFt5tKGivCHvTAHhLKMuY12OXdr6bRIMjUlHpcuE2vmjK5xdhL27kb4xuN1RvHk0OvSQvmAD5BfQ
eg+hJO5GcSwc9Zj7uRc3kX0I+vKdfCl4b3beYzB2JNVdKBLP8HgqcPS+vnLCVqeuC33C64oxrRlT
K+MVq7HPNwPlLO7ZBGTqhvuO589uHTyGpbtjnshAMN0zAvqe0qDPcu1uxRBhmgL5qIltS48PiQdW
KQ/1mOT62LDipSuVyhRy/azYXTX0N2UJ9YP1Ty6rksFgmnj52SWq2bag4gBkHpiOVBz0uHNdBF5R
d10PJmW0QAuQFdx5T9YMnrngzh2AxmMhNNlagp0Cu7Pj2QYrUEfWK2+JczXcQQvrEALGr/WUjxmT
yYWgwRQ8t6aytmOBxGSPA9vUHSBgg0a3FCX1nnqXGjAAKY+t2OOwnFGjjxvCRBWPcnmvlW9lhmZB
W+xF6+stt+pwTUizlzIPY0KArUO5TInyvNQukQujqBiysvsqNZILpL4x87suvGkV8Ix/IYVtWkEo
QlzNLcfCsGlNNtCJxRaBAjhYi5/ao94FQBnZEpJDxReZ8JBv894todGAqjeKP2hofLENtgUqmuwT
NvTWDoQK1JeaTOuq6zWeHF97y+jf9UFepADfDBhbzBjzQ31TRcMu70bE+sisqnKaVvOCqlMFd3rC
dyPh1okjHKh61TGa6vlqaHi3z9kUk0HUa08TllbAY96ASGuoeS2ClzEKnqFBdIkyHASgVwIW0zGJ
7KmNTe2DOrS8AyZBuwohqG2Nw4q1ME6X0JB/cQoPaMe1cYm1Wrdje9VZhl8D+PZJ2TV9VgSvTmG8
K1MAhLh5twL9ymNN5sS2ijxDmumTNjiVs2OgfU7ghTvRx6YLWdIELEy6cPyWh5W1GscSpaw3ZM6S
jXY7x+Cc50R0NNOxWy7tdnGHt7aK9g0WjsjCNlCxGVsgJNxMlP4ybUsH87QG6ya0eK5Ram8ISFTl
NCjJzxYUkXTRoV4NyjF7N2wPU0/Ok4n4/URjWekpHiKrWXszwUgxfoCSGoC3ZfaD1y7ySljgZbmY
UjCNKF8NZJraAFEPDdWrYJEjoGpnYxAuT8po56awPJrmU6BSvzu6qNp50qqqgxIKLS/S9lcW4lHA
EuPvUdg4O99yD0W/uPHYC28FXAFdVNqrKJfvU2/f+BMU61kBrvltrxCX57Th01PIaJUENvwN1dwk
ft+DjyRDTNzQT7ir52Mvhn3JH0cReGea71jjDes6jDZu1zlr7S9RTDyoWDlXz50LetVmqsZlmjsO
ehUq98b1/LcRmvmGa54qS6vEpZUTu6P9xoP2mtadghDr5GtWgUmsPOdZ9ipaF91uYWEHTvWhFPN9
HQ3emovqVqmK3i2NKFIwoVNG/bOlhNrRon1Cy8fWE81L3Yxq65ZVlELX8hCevNQaVpGnc5m0nTOn
HIztyod6kML+MaAC1CwFdJ5AkpP3ag7HDPxTQKdNNzUCqD/PM1kAvk62lxRjCcEbTxt/4wNCrs1X
WlaA0iFPy8FbTUK02dzXdWLL5hmTOkiBXXVimz23IHd4eyPksu9nexWKgt3qmb4BIZPYoYolhgTD
zip1mTZN5GFE2e+0AkfdVdW0gbgIrmkIpg3vAJajsEMGiqzU80kaeJgWeu5EbExVxoEDjX0ulnLj
hCOP8xHKsDcZe9foy0PySHPjBbk5WAzZ3Y5kmtdFn6neSWsHJyWWCfGzso8TGe27zsyPXlmtOzPq
ZBpIkbYaGkW/5GBM5h4EQPnqVLnYlVAdrKZ1EqwpalLKtZMBar30dvB1LDyyhVcicnrctbEBGMtn
J/EWntUjYptUslwtdlvEHbGrVOZgjGyUetEwJbnPrauuDvfYYSXlDYOHopYkLbu5AtrNkSHlwg4u
GFa9MI3wbQyoVwYNNdyopc5XfSuaa3uicDe0YDOsUh4s327f4VKWIPu3o5wPASm/EsFfiuABeBk3
L6qLeKEjqJActBTydZ2BU113fnXtVN5Dxa1dE5oz4E0WBu64RflxogWyHMfaH4PTslh7UIWk3udR
ZCUdbDGo5Q8WKMyEsubVqjBsRjhWxKRvpEvlwVlOg2W/jYUs4wpE3Eq3+m6pyEPksjdWyS1E/g5Q
k9ngs22ASYuffG+x49yVMAYUd1wc8r47hxG5YR47Abvi4y2NJ4CD2GhlJ+3UXsHOkS4NeWjmiCUW
URhrxFnJno3QttVqdDEOqceuJ+mlPimSxWk2oylPalE3fYtzIwDwVJIZ0Qe0SBc6mFFL4rbTYaxn
shLBHFuhmFclrffEhgsnaKqTv+hlhbafPvbsIq04s2LheP2p1dOYFJUYEiRBHYNsfrOmS6HfkBYJ
/VteNgiSXeCkSwcFrp2WaIVFly6ekRKJQtpT2nf+jYYDKLaXfM4qPG1YdSLoGVaULJNQx5oDebUX
y0gjdx4LH/RofUUH9gAGXYm4t6JNoEOxBgzyk9neBiZU59btbub5biKwXvA2CZ2Rp3SCR6isGzdr
rRaJ0BR74przSJ1zp/qbgkXpJJjCgBRlahMYkyx7OEYucm9VuTcISmZTcLqmkusV8zikJiZuBbaq
fZdNq7IJJH/aldrboXGcx+HsQxmpW40KAmUwbmrKRX1Vt9F2jgoMgKAYrudJs+QyGrWGsYdDK7gB
+cSRC4Ezi/zGhyC4VQbGCm8EO1vzkMbcAJM2FS+gBMubcOyfjOyewLYCoVzqZCmjvbGmfV6J/MYr
ugHxJfTTRjaPpUPEe8fYrYFBqVM62gsrt7asWV5AxccD6/Ld4nosgXEMQnEuZrgawMBl5SxMHJTE
uypJSa7Y6G441o2IJ5gEUIvjDjM2J0MwM9Q3QXsfReB7Bxq+QHTOV3njF889nw/WJSFzAS2NyqUE
2Vy61wR5pmw55M5p6g7cyWUspOxW1rIjYR7cXyQp7+LZ050FDQQ8vUbZL03jHZSxXuugoq9tD7HJ
qZW9l1VzGMewekAALkrbvmmq5tHyKgxmXdIsHGRzOxfiuaJwe3FdPirsvX1QlW7j2uvZY+8Pd5Fj
oewTbHkZwFVXgbvuAEn3vtNfNzYP7mFCrDJTL48W19528YvX0cO0C0YR3ZcK76GUaG4a3flrFgV8
b+kqoY2sE6udxD66/IBkKfYfvzad6eOqM2Hmi7481C1B8m4qkRL4vlSspk6t5lnXaTuTaQNbGmL7
0pRH2hkYxXoYLwFiaL/5eFFpXYLic8tD4KOkGyJOv386skKTotan6R+fmy4f9nqVOu60HD5e//hR
O9YA9r5cOYYrzKhwuf/40YyQlYy8J4Ew9501Ip/6nG2Cy69+KVxogXgwH+8aQvRaWJYV5+XwrfVR
vYU9P4bFbH8NGhhKBgWHQ0E2DhUMpA2EPn9kSxFHtd7WphBf9Dycq5GUr2YsJdx6LXsiUAKSAmPj
gVWQpEL0Yt0B/LDML0lzbGo6rCw3jA5LUUbrhiDlDP2ybFtGc/CJ9rh3BbBYYPFraxLV3p1Utf/4
28cP1bJ8M3d1Fl3e/OP1v/pswGtQoh6rU9fjEeLQFO5ZwOmZKXFjSZfd0rIfz45KisurjjO3x2Hy
7z8+o2aMpQWQC/nTC890tvm6dsBffLxbOX2V9oNQoHfxrlVeiHg2N9cf73b2mBIJsbGBJ/YeXo/v
X1LORA6alCDVy4Weu4rwLVlqWDMuh+cQX5BSh2n98atDvALMIVm+n7IIraOAL+/Iq5CcYau5HBbu
IXO06+D249+bOZn28PGw72cMQNavYfqEKnc5WugRkTa+L7+fsYTbMQ4UpYfR0/NPbco/uXzfZbv0
rCjH76bf33/97/VXeemmHv7r4qn+4+X/+um39P7/nf7xTfb/ONyvTp8/+dMX8c//Zs6+WKB/+uVP
bux/2pE/+a1/9td/evN/aMa+bHT2Kzv2gX1Rr8s/95n6ZxPLhyv7+1d/82WjIwVbRsFqH8JN9rH0
yO++7I+3sH+mZzvwRF+Wdf7dl33pKXXtwMfOzj4WEyaXlqHfbNl4C9t9I4mhkYhAz7T9f8uV/bMn
m0RYNAX92VjNOHSph04A9Mz86Ml2CIvK0AmK5wLHR+Yr3nEdWzN7e68OwGHcqS7YOoHy0imU1xCM
dvSiKBV30Lvv6eRksm2vc/jiAsvfDq216en8Au/ru9OqVTSzVSealWmnlXDyV3+cxwxNUt8Xkv5u
hP8La/lldZcfjOXfL4IGNhZmxo69uDOfLkIBIA6lM+MiahuMtC3Pc2Vt4IpNQXRf867eTw69sSK8
2akwHaN5B73xIrA/Qt2HMBSc+6jf/dh48D+bGwf23stBfhs/D/n/3ZPDxyj6zx8n30+dCo+v/Otv
E+OneXH51vdZgX70/8C+sehdhDsLzSd/NCtc3kGvASZE4DjY4/fyDlLmpR/hstWUg4U/I5Ba3/tS
fp8TeAs77UQuoBYWInZsrH/7z7P76TmhEecvh9PP44na2CoMm2Rctsi4rGUDxP7zpAgbImgOKeIE
q1o/xcDSs4znI+CQy1MnWslyB5qt7LKJp1BTYN8J5bbEPClA2AKVZRW7fKaergt1go9pdB9ccj3O
37QNJ0ddxz67Gaq9Xb/BFy/9YzVdz2RNprgcj8J+85onBhllOkb8NuheWLFr6xQ2R4iIdZjyOR6H
Ffwdjkxg5QQ2NnUSXVUqA4LzuxhkXQ6Ng0MigRYFL/xGw7NeoISF6Bfb6/yVQuh6ab9WdVLKpOYo
jzZcXL4xzddNuy3Nbbeco2UXEfhANqxaQSYueRrpdQM/TLvqULGr7eSvPXc1dFno7Ge1tU3qVVnT
p2xZz052cdcPWVGvdLXFH/NNObGPhgI4TsAh7pYwc8NsOdE28+ZNDyNckMhm3XepqNboEIFCrqpk
dlIfIBUI6sHH2cPjt6RtDQYpaXTa16tOpWCpK7YXXlI/dWQVAow9QS/Jm2SSwPOJ5Il0ko6sQ7YO
xYrCo2gSuKGHjbRT+BhgV/lhqP/F4EG350/B6DJ40HXuQ20JAupipUiM4B8jqoatMZpm2N8v9FYP
6v0GNpm1iIZtboEVZmydQyQPJhiYW7IaQi/h1IlHNDo0XnQluZdxT2WBKlasgGM5kIBddly7LHHs
JR0B4dly7UiZwC0B4pDEfABt2Dqwnb+gDyTm8GpG02ODkmzkrwzlK7xucc9X8GwC+nNjksm61XAu
Bs0M+FklyoF5wIMzcnppcMZd/+g0dwPdlcWNNO9ieIF7RUE0Aboj/quueYxGBVge4bK+nZqXyj4V
1u2oT0u0aZ1dALGQkatyerH0u1U+OvKR4QKKCMjuZLkvM3u0F5zn5MwrAq3Ni25RYca0PQX+VeE9
8vqFjGs5n5g6dQQFbNjHAsxNOKQzCvAAYbuKLWDD/D2Mji0S0G2gkjHo0zpgCdd24rCb0snBFuPy
plPffJP+ezFuahDXYX6Q0T11dhRa1bSe89UyrkCPDBJdL/BIHtvwFvaNMXpW4q5uDjq6RT+E4TdV
eHDVqeB746MLJ3bEGpMQXn1ar/L+pPuzKFatnXnhUQ2PEhM4OsH2VmAyWvNJdo8RuVZ0VavbEMdo
r2ZxFUxH19ob81RZd339RnOwzjeMbEXzFk7PeJF3j4BiDkwB3a1W9+jUqK0dXEACDgGWQWAn4S3I
Kvyp+4chuoXDg3pJ9Op7rzDxwJ1aEMSJakrDMAvnfVidtblEMljvyGOTnwb/cDsjLI3oo0ArQYuA
NOeZFsGmwf89GBL9kexce9jaeVLoBeEtgCm33rRWv3NZuB4LkLCD3EBc+vdT5yNE1/Yrtkf6P5Y6
f9nk9/gKvmj4B3YN+cdqGqc/1sj7KCx9fPf3sjK47AViB2jn8+j32vG3dj8krv9wsAY5CbHtItZn
vpR0v6VQCz3qDvWpbwNUoP8Tpd/vORTsAHYKdAgCFlZcvWzk6/07SfTnuhJNox5C4KXD9HKCWJXs
EiV/6PUjYTO2LUDRA2yNGbxPeVqulAQn5Q3+MxrgWD8N38HI35aBOPf2j/bC74fEJkwuioPLAsmX
hal/OqSmC3UDe3goJNnw3EobYade4MN3KY427Z9+Hel/jvN/PtzlDvxwhS1aV1pK3OHB0f4GLuKr
brYy2lkZEPH3ZVn+9sqwlNhfXRuQGyFYdQPtfp8qEl7WSxtBiH1A99gqKIKk46GNNjkBsoHc8kge
Z9hoyjA/RQIUXy1pAnYosYJwO+d5ag/DQzD516YXV2a8n0EfN23x4NJij8U8TmOL75CewW1l3qe5
T/oxug6lvAcjchgEXWkbQikuE81wL5EMVpd2KHQoZAZ+B6uZDgXzDlCpDgyScNTQLXh4Pxl771bW
MExUhJ7QGgqRuBuebJWffH/c+TlLZ3h+nabfdB7eLEoEfmdKh2Z+qjkUK/smgpsE2GFIawuanNc/
FqOaE1f5W8KbRMEDlTrhhJxINvO1K6cGUl2e0eUeXWkgKuZDPomjCJ3zFOTZRNr7Atpc41zTYTpw
Kp8EZV9saMAdQH+MckVoH0ZGW+3Bzd/IudibWdyPPFg1TgGezMaN8KtsHv2kb8anhhT7MoQj0tDx
EMkmq+b6OCsfzrHiTMdvopoPdVmshsYFmH8WpMG9z99Lt75yVbQdCvybvx6Sl1HwaQZg/XuAOB9z
H8jyU+khuO658gzasyJ/I3J99hl7+/UhnEuT7qdjwGiCdRQImtXQGf7pGOOSVzJUwfgwBdZuGYJr
9K4dWYueL0+8VBNBgTU85cvwRGz4RHi+E27xFrTi++6sfz8l/mJGYJFi1OeQPy6dy/bP068qjYX8
gxkxmCZDEyQaz26c3kv16N5WFoxmjZJPRUhPQ45esyKALI06ckIj3ISOzzbY/Pq+BH8OeJHtUogc
xCdYvv3zfekrE2o5q/IcNAZOMDngDCLnNqjEizKlWaEEzZtw1XoEhe7FRuv4B71ZSq5gQjZQ8+rq
BSTcqoQHiIXuAMueqeMW/J6Ywy0tMEMMOmSYDpvYtwiY786LJdV2PLnWN6dBG1g7ZpXlbfpJvMDz
ROMgJ6C2u0f0UyClo4lDzqBlPUP82C9Xow5hRF/OBcccX+q3vA7eQF/37AtdoGU0iqxdWew9pc8L
TIpKwR1g0fKLbfVP/ULrpPY8PPR2U8516tH2aby0U9BSLgnnXawn+zwxXAJaNrfwMPlwgp9+fc/J
n8ciWmcdoP4AzIVnX7Zj+jEED+EspaZ9eeaVcpOwcMYM0t3GHpwNlyZxOyPWXoMWTDyxG+5CKenQ
GRX1TSzbHFBmKL7V1UkF7rvyyI6TYj1Hy7mZ8Xg4adJImDF2B1nHfe/FKLfXnt128IYXyVzUj3ML
3DcEW6bZt1z0G5/DSuqtBZyJsvkq5/zO7fmb7wlgMre7v2gbEHGyDvHz4z78RoMdv8++T7Tbp1//
j7JwHmb13xMNJ8mx3cX0E8lw+cbvNRIWhAEew2bslwqJhgghv9dIl4WaESOxtjboItRRf9RIFJt4
uVhPMnQvgRT79/5RIl1WzfhY3AcMBbAd6Lx/p0T6U1IPUarYICsuqyhiX87PIaPiQc8F6ex7U9QY
lvKGziUMraq5ojDEIBFxdI2JZLC2aHmGhdKfz2PVXF0GUzW3TdxN+nvh/bdR9bLcw0/R/eOUsHUZ
lkoGsgVh+fOMQmuIhwpf2/dwGo+wicL1a+x23Q70ahghSENEgTwQubfgJtHnIKsdsB1gvSdKaO6E
X1TvXZ4TQFD/UAoJI52CtEZgcqrcvozbIDrlpqVpaenHDgb1PICn2De0gLPJreNiRAxR9rtSDYRG
cdXnxZWo0E3+hBBu0PWIXi+0Lg+Q8ND/gDDlwN3UFldR1GNyi6uhj06hgKxKx/pNa7Ifi28/DLHf
5tpP61h8DjooLFGFeYEL+gr19aUo/zHoTPCTlEHJ7XvF4QLUPfpX7al78go0XXWGYG2IHGWJPcJd
otxMynVUWhkDnBdWc98PgI/whEp0GMCQ0iM0GbQAmTpMKJHoYva8q2qq3oPptyDxt4/W/cvzBpOM
ZEmwlkH4iSQdXQjggZH2PdfBeqqtk9J5ohpUezAiZ2jeXXaOnk+DE3ZxZMMiahtQpPyEsQsPXuz7
ULqYlSrX0rB5Iv77Idr0Al/tKlPczcI6M5R3v77Zn5P8x73+4Zw/FRtFZY2u3+Oc/YVuTY6xF1XO
rU2lm/yLA13KhR/Lmo8jXdY4QXXtI1h8GvhFAbPMxHNzb/zZu+glVjb7IXoZ+oNt0CwWeZVZCTSY
DE4ZobZgb1UA6qRtlsQoC4I4TFaFJ+7lskBIvxhZJ5/UqND9ISn78m2a32aXDrAqYjGBZoiHxduz
cjrk0QgvsnUqzXK+JBNBkWH8FleqG7QCFHrMaBud0CLjodsy+DIV3k1fw/zto6eeRyBORCRfeQAt
cKnJym6AdxaeNE133bnFFw/5fO2Z4F9kXucyWD7fLj+4IDu0X6Ld5FP1hSvR6Kcv7ftlto9dcxwL
cC+aixcSlW/dRGEZUvBjWM+h0iou2tD6F5HqT4HKc1xIFxT/4QTACf88C3sx1xoGAH1f1u09POi7
nPb3qiCICA2eAtapCSKe/YtB8vmiL8cM0elCbTcEdf1pBnl6AgOCeujeJ9HJBPytXZqrS4n568N8
xrHhp8N8GvSUofm0mXAY2uQYQO3GRY/2UMDelvfiuLjoWvj1Af/iXkJGwkX5WD//zyV9WfeTO/o4
YBSIbeDCllSNsWN1rywcD53iX1Tn3v76kP6fZjaaWVEkIxRd7uf/Z+9MlitHjiz6K/0DkGEMANs3
z5yTZG1gZGYS8xSY8fV9kFWtIl9SfCZp2wuVmVKVwvACHh7u9x6H2f/x92vKpJVuqvb4t727Jsff
P8gimOl5/FpG1GjJlKhzU65KXIA4vo/LRtBtxuwrlKhcmM5TmCFb7LQypRK5TQO0nX7tImaoG0zI
/UNe4NgoW1yoBqZP+DWTfPQYNdkdyo/DkCAncd3Mn/e2vjKrcFh25gtrKFjgsL5GEbXWMnZfq9wV
dfJWUS608TZMjtd1qFXtzC3qWz+zF1gNjkUlnwRZnWaUdyrb58zQUEbjCEb7IfVVo1ZPYTMufr3B
/0/66G6+W0tT9/ZDd+n65Szl+/Xv/9VXMhjDTb1JA7pC/X3Clv2Z8PEHlMs0CigCxTnpHt/UXzUx
B1KsYdHlAaI85TzTfv5XqxWuOyRT0kS+SJUYJ8S/k+5NK/rvkElOpJn2r9INmQMdgl8h9V29CNNM
At9G6yjx5xtjUucU/tGgbBDW1YUP+uyQ/vu1zkIIG4ktISKhwsfOUKjaXRZHy8rLcXGi5iyPiBCX
SJCwkB/9qF4YWnxtKNmFcHnWCfnrLojSxEu2VexlH79xUxmiQvb2cFBhMmH2WKiOsUVEvslMZB2+
ctUaaJxyd+ua0V4MLULLYN731rLPkWsl6yS6o4w59wu5bGF+SNzkvlwgGr+KumSvOMWtUphzw+r/
HDrwL1Ols8T8rxs3pmXE+cAxrSmVevdTIbjWvLoyhoNupQfTSJemla/zwl17b5n681bY+tYzynnb
GbNsjA5Nop9CqDdua6/eLe1Pkk0UAL+vGYtd1nVV2xHnRQ6p5U6minHAe+4sopUdZ0s9ownELdXV
NxbQpvQuPfzHTGh6+EmNwMfDkXpqgp4dqo2y8qbdQiJn91cmqbTAB4pPZE7pYz2V22yiW+F3c2nK
C4/7cef7/dJnC6Z00qzyI08etPbR9O+CKFm2NG1aLp7TIPz63erTR/Dxg/z4oNMH++5XbirVjlpT
yIMVt5Q7wj3EHFya7tIsvZmlkZuZgiamtcAPs+wNbykorihWNh8caxv30SmiDpt4Cq7Ccel3PpJk
6xRqBeaD8M9g/y9XpPEx3/rzzQDhY4tmfzZscVbbdlST5MOr5CHosa/o1bqtsrVEfdy4j4rlznxM
FkbpXWm++YAj7ESSuhhrzEcjfVgKE42FshOOhuTooQaY+Qvc83xeIXW7Wm5Nc/KXjdW8xYKAIvOb
kI9xk9/hpfoetKN7KT5NP+T5q3//OGfZmxXFmd4NtTwYnf7S06ayw4dOzZd9nK7MElRdmW4st5jV
CPvRSN5VSboxxoxOU7Kq+M/XK+Fj/vPXy0VWrPKZmRY6ko8LIdeUDtARd6PS9E5pyrUZZIqsxxJG
Pw0T3ARA+fqSv3/YHMPeXfLsBbS13lQJNpJDiEss0OptI+2TQnuk6cRdMOp0rXFDhX5xKSZ/upCo
DTOoluMrRY6zZ+0yL837joUk6m3bGC8QyuZ0j3de6NHztYANtJs4WJZpsq5cf2YC40EC8CK6cYvV
atVOhiEvX3rVrRoI+qvp29dvRp/iy29rg5vT2Q1s65cC5P1nqbXa0KRWThDQimWT1teyxNKmizsE
sZihvsshgZBUHq0RO2OYnVT2M98HdiL48XywEvxYnK7mrU1zP+B7GKN4jZ3iJVS6ZsZGeCvd/yRo
UnmfIjXVSGz3Z7GkbUqnlji8aWDbp8Rfq/7RjoAc6MMJs6zRgEXBJGIrwYV1NDXszt8WF3YchsFR
itDOG0OO0alOMnDhwVL29ejtZdJed6Wyy5L70KOM7FeQWLRsm+Xq0cYm7RnfFM3ZW3J8jDX1sQ0t
2sYUli/8ip/sIgYJPvsW8hkHY/PHddZ7WKC8RqsPVRtucorO6FHyWcnptEehrGvjEgEefAr7Lg3l
0RqMB0V5qrAstdyunob3TVGthLPK9XYbAj/6+vY+f20cG8n32FeN888gQIut9LVaH6wmm5sx+knX
WAtDrDEbLTKXgzedKAtcW+G5yzixAXYWK61fto7YYpDYu1kJjvJSFeLX3nq29g1j6tuazC2YAsTH
tzbIqExK4vAhK6LbwH6wqng9BaIwSzdsw6vSc0+ROe66cmHF2sb1x52pwKIo14kRL2LPxfn9mDhY
sw17mzXtfVSHt7KtrluhPWSF/mzY3r5piueieoqwdXkyXT65mBZGavmjYR2csfgTXv0vt67PtlmQ
pqwAflBN8EF/fKY6xfCq9Xp16IUAH4ckJ16mGHZyxd7H4MxQPe/96KftSjokGFmjHNzPI+I9uIVA
nZIV2fRDr2kPqNeDPllbtDxQun+9ID7ZAkj2qBUjITOghJ/VM7JR78XQieoQ++0CmfOsQvdVIYaH
b1HLV8PW/ssLnr2VJG5j8DZc0Na/63qBVePK9znhO+CRf2RpcuFy2mff4/sHPIv7nRKO1Km4Xker
FyIe1pGI+lTbX6ne2lI2ODVV8f3rl/ovLgpjGo7whMY/21gdWs9VoDgwwgaxiOpjW9/LLJv3ujkf
HZJIJVoo0HQrWaz/yyuf7a9irEKVyjO/JwmsmnxXlRbcDuZXejcVsLzU/zZCZCrzi1eeXuT5J2xC
bPi/Z552/ndZpYzMJmwVj08Y4g0Fo7mJg6xql54LyqHZcWwokOdZ/KHu4W2F6/D1o3+SWbCS/3l9
+2wlaw44Fme6fhqidtWvcv8OfCvGOhArsZigyZe2oAtPfF5YhqTT5prgVxZhuSFuwiTyljUgIRW2
px7WqwlDbKawBpV07mTWwgb+9vVDX1pp5/FcrRyp6DFPHVvp3Ic50tGk70ZciAgrFTAVdl2vygHv
YZJc2Oo+feEUsuiGT81o52yRW6GrqDD4qkOtIaLIPJLWeDG1eSPEEA46NNN8Fcalq34asN5d9WyB
51HT9nVkg3kBhDAEAvKJmPfIJGhdzXKDXKNoLsWQT3JHgyj+zyc9W9oJxS+/BHV5ILucyXqX8169
8BuLTATOYsJpqYSUoLvV9Evl3ukl/vZV/X3p8/gMO09Doc3jWhm6NgJlL57x3sya4kqpnr9eTNMm
+9W1zkKzVngcgEdCZVj9GOkbKzB/bonKX1/l0hOdBWSD1rvblbxMw6ZbFW5G5Wqy/GrjVZOXF365
X9Knrx7J+BiUbLdtIhHyiRalvaJeIuEqxm60CLyjkV2l0jxYvXOwBns7LSGheztvREKL/bJq13mY
Liejad67C6vSUSJzFE6RVUE/1vNhGYI/DEqOyn29QBCy+vo9fZqqvVt1aLs/BNS41k2lNfg56hA9
J9/XlOZEyjij+zlVCKKgn9sZ0iv7JZUJSsdXFZ1FrWgzRJxYMNXyYoyfLvnV65yOt+9ifJVmSayU
VgXiRlkOvUd5qlxP5sk+pdnR807B3QXNwsQ3qWI6gAu8dHAfxfB9L7ydS4v1LGP0+rrEus/bcUhc
jGCvwaKC7aMZQBosWH3lK/Y8qMHZXA/7PQLaeYLqN8dg34Z7vbgUlvSpkvr7u6GDQVam2ojyz8Jh
3qVWD82JpQZFnIZhswx1sCnhS6R4iEIcbLvRMoe2MbiLmPMIIKyF76q0P4uZ0kXLrHQRuqyH8gGt
lAO6LqIREHSbzPoR5eLQed0qbl8UhcZX9o3MgW40ovFF5OvhIpXfvLS/hiuxj22AXEZ0Pcli1Mds
sL+3evbm6pyqfU+71dxd6YyPdQesTqRo2IC2u/W1b4S3XVielOKlLWu+FGtWp/PIhOjhWatRV74D
DOhnilBgqDVrvwIrMxSHStTk6HAzJohhk4sZRc6DVjfHIgnuErh26cRfHHHryv7BEh1cT38OHsVQ
5DwN4fQ2/k2mmKccfVqBcaurI2hPsBPpJd6jzN5lndjnWbKXMPERfh7G0lgNVBsBiz36O8Sc+LA9
/5vt0xmJVIENtLiZ1iOkuW1lF3cheJ/UGudeq3wPtXYLn76ER8vASDosbv/YV/oz/NTNUKoPMKPC
vlxnPktaWqDe5M7LtUOgQ5Pz0h1qinlnVUsl93fUfu/KIDgkkX3KVYph+r0U4W3GKbz1SXcc606v
6mPtya0GEUea9Ta14lslAMfJb2Q1wy4Jko2VA2GLTcyUw3NYF5vcBuvaGvMOrdnMjPtHEdZb8NDo
2etrs2w2tDxRO1uTZXqTSv9HgHzbriTn6woyC9vfndo8S58OfHWV0ys1qm9DeeVBHEjtK1OEC8cE
qKgATQNOs2Q5mD5UrZ/lLgGmEBdX+SrxDpp3IBvXcWtUTjvrlXlswDcBhYPUoR++Y2tfNKE5T3N2
+MGfx8WzMfG+zXUh9Rst9K5z392WNohIFSJutkmz8RBEzq4f5RX1bWUCnA05lBY3TZbqDxWmhrlK
QPwpwcpfuPSnalBrTc8Rj/JB39/bQ3zsEwEV2l71XBFLQ1WFS526WO0aL9PZKK21FyAo34P8pQVD
avvAA3DfA8av0Vqk+XOqfc/8uwazALSWKrXghlLdTgBhFteRmANhvO56Y0JVbdI6wM7aL31MXZCP
+O9iN4WWrwPYp9kT7ZqpP6BRPznbmYQR4xIe4vogNXiIMptPIX20IC/oGZCFdF6pKPmtS4X1KUL/
FsHfXfZsU0liSzVboLmH3OTzeW6cNXMLLyTGl65xtkuovpdwrIzqQxPeqdWVne5Sitn/3es7C/+G
oojIEn598FgFgrbAVC/vmPZQdaeq1zAAkZOar//JRbElCrQSkwTg4/antVYYKVTmDnillwxt4EOH
XNKjyG2WuUrtBIKOSS7x9VXPNAe/yrQczv++7NmzFparIDgv6oOCKMojzy+iNVLFuQWnpSzpT7B6
8mBYoluBCBZf2Gk/X6h/X/1sX4v5EIfez+qDTd3EdG9TvYH5d/IHOsPmzDdupdpeWEBTv/KTVfr3
Nc+SfOD8te9oXDOPx6U5ikVok52ZCy0Y5q2c0OBs7WRc1XhH1joT+qLkSA2Zgy2fr1npdyHEn86a
YUeLkGXmiJhhuznqKSJ6ff3zXHo/0//+LicKhlhp7CCvD63y6hkAJlmMQ2bBudtHWr5mEQ745P6D
a9JLpVas07f61cd7d81RCZLG0jnlT8FDVoBw1KsRrE9LjSNX4hl74Syh1PT1VT89er276tk6lFEa
BzGAj0PspHOcDTMKaGSij3xyLZuk2nUX1sH0f/hbsHp3wbOl1+ljpWhAAA5xny47zGKyfyXFmhl8
cv/do50tuCpLNZEHQQ2U/UfPxmkCVnbkgiLzTOQbiO8XrvfpAn/3ZGeLpmoqio7Uig9ug7gjfY5K
0hpxIUae2YP/Chx/X0U/K4kg5anw/xMkJyrFkAmgBd3cTMRMeUp8fcYEB3uAFK3N2mxT3CYYFJ3o
Nq1IKS7VKT7/JaeOsot6kP7Lx4/EB83Ed1syo6CJFpETzOqeGkHzOG3rX/+Sn36Ov3rXv65knj1z
X45DEbcV4Uq3Jj/XrI6t9RSj8VpsOcAAPiWAEi2+vuyn34bQ0UxgwNENRoZ9iAINgIcC0CJlxoT0
kr1IhX1l5BUcG0JCCrDLMtdfX1J8VpZASaQivFcRaBn6x2v6jqwSfaDV0DvjKk+To+AwarR3wdDP
UN4uPD1eOcW1rQXrvo7XHTRQB3eo6zGjS2+u087A09hcq5Vkno5COyAH69Moh6hO3ySi/VlrvORr
7Pvz6XzplhOAlL4vHUrPvhsTclumSJExbac0dUzIa21rTfVxXWXlotagOLnV0gB7FHh3WmBvUzW9
Vq5rOBupURw7RXso1HTj+c6phwY4i2o6SHZ+pKY+N6LHtqdt4gKiza5y7MaWb1x4f7/qc+fhxeK8
5iDnoyOuntU7XIuugp0zOKPotUcgEbtMfTSibF3m1VaWLS5kHJiBhNUBhvo6KAQAwx5Rmth0pbMq
6+I6od5Uhjc1Mq3akDiN5SoJKhoL0auD2XhsAeaOYpk1w33dGAfbkSs7L8AKZM/pPIvlMoiLNY2s
+QAFL9bmXeTt3ARsESzvIrfm9GaXZjMw6+mhG+1tGSO5dUkN+3IHQ0Yb/HVZiHltl/M+01d1YT00
fU0irRw6o9rmzKeoOILUabwyhmahen0KOWV4zGvzIQzktdS0XaE7+xLeTVZzBoFGKSWuZhfG2NeL
lTl3nwRzkA/4y2nbuRhpPq5WV6lVMYRhc0gt6KVmScrizFN62puMQpChoSBISV+6WYt/uGeCCECw
tR9YjCxKlzJIX+qCOUxKd4JFe6CVBJmxnnXYyhn+YHrBxsn9ez1RtxVUNz+0N8GQPcTBcwiIUhS7
dC+CfNH3sPESbQktYdlB7XI9FGrdOKOKu81hbeUVhzJ64LpyzTSYJ7j1zBSbZZRSG2gQZh08RWED
vJQdou+Tg5qussJbBb19arIG+4V50tGJxOlPZhzEiTZHTz2vvQIh7N6zOxpT9XrSurrZrc4MmFq5
rRV7UcpveSxnHhlLFv0R6vVC1eViLK1t4b+EI7MquuxAS/2mKpsrD3FAlfwss8cOTlPgaPMCwWnX
4oaG9q0kxm50kKw3PlgpShGsjjL1IQm2TBr8BkeCxnK1VIM7IUBLhaBv6noRUVDyKow3dgbIx9Jx
04weesPCWsXJFm8YewdDoxpjFTJ+A/r1j+k4PnjhntlGc4n5xGitRZ/Jw+j0B2+ItnqirYj5u4BR
FR3Dm/QkXEHK2vYgNPJq3FV9Fs+YhiPfKkMcU6Htywx7OzWukKbfSNEYJchL7zMATVnnBlaTUs41
BxhzBoeuDrulDNPVULaLVkGV7fvtXR5jY4P929NOqxnrAI1Os/SrLLnhVGpPffB5UyiMhQMfHhKL
nGBfWeEqzc2bwbaO2Vjdj7VJn87YC7HXGB7X8GrKPvk27f4MW1oGur9NW2PhBtp8FMFGyZplYstX
lxEtndssY5nduSY+vZh4MlPqeh457nPR8eohvYn0mxP2h8xCqyLHTQDF3oJ36zizJGmWo6Z+Azn/
VlfJq6ptwUMvlAHmOiME1fgNTHCSknKZAx4EhNG+aa8SreCci27VT6FSMZguh/IVeiOX12jzaMMP
BS+a7U2OJit5Y4rifeZ798zWW6uqPGWapCOuE04eJbL9FKFar1zlwnz1LHHyCGB6WD7VrXMvKwoa
sbeCiIbD6lSHFqA29+CJhB4HZ+jQvjXsbDmYyQEw5SwJ47Uzzf8Z79qmAjtSbEQeXVe2/eKlIw3x
xL0Wlf5k2voxx7uuV3ctY+1Mxi5prFrqBqsY/4MtjFOCtbyW+L9iIwFPhOhCwHEa1QOIT4iKDgHR
5yORr2NibAPv0Ono1gPjRuavbZuunPano4iT3vInWry0w0c/6ledOi47jg9xGEPfJzDmL4qgJzdU
weskco1SgHBR9ObJYBMllHy6ZClHl8Dp+q8etk8/6B9jAVU7aJWfSersRJMtcSM7NAGMmzHj1sLQ
WEc1iEgrf5qMmaCWD4MAHNkybWjWDsDZPa6xjVXjD4wnp+kvxhqahVpRb/yuehI9iXzsvwZK+JoN
R/Dob17ezSIrfG2leuiLahs55nUXMe5HWEBKbahhKU8BePTHUD/x6z5J7KQ0oq4bw1wNhnU/OTL1
Xj9kpr5PGJ3DmzylpJ4yxVkjmwi+X/A6OOXeTsddbDAiS44MEVQisR2q+K0tzRu1sRjpFT1OmGVP
q54MpjhkFDtt274fraRgDot4tswD7MjXMg5fLcVd4og9xRrIXAj8b2wuNy6jeRo6RhpUBCvhc54O
LWQU952fvHZB8MYR460B9jcb5TdZjY/8y69egy8j0xnd0FzhYZpJP980JbdX+cOCLI8CL+ukGNm3
KMY7evT66+ZDJUeBHL4pfomLwNCvbLVh0GbxNDqwAmR+Fxkq+KvYYehkdKO2+Q6mL9V1m8/I6dLH
Qn9ivEjIjDmXwkw42jMlXrtp/Th2cjmWYpP0znokrOStzbArlhL4+6bPkJ5Zd1EW7dxFm5k3Mrgj
KT3kfH9u8Yq9at5lLkz18sKp4tNKgUWtALeMjifTODuhdU1iB6ZIm0Njn7KEkjN7g1IxaMYm2rOA
OpKUwi3nwg0XAYi+r/f4iVHz23kNmw1XR2w8MWQ+bvFk1mNle4y2YkjAVrLxqrnP8RTQCh+eZ/jw
OZlRkmXb0jK3nRlO8Nvt1/fw60xzntQBhwKJg4oTv/9ZUiz0wLIEItYDk1FQ0P5siY+aLJaFFhxG
Q31OHO1hoOJr4PRucXlrJriVPlrH0tv7XXlMDRDMTEEThvog8Sq14dvXd/jZScE2bPJ/5FIa2efH
l1QIdZRgxOmTx9FN5VW7lPmMjA5YZrG3HDk1gMhbfX3JT7vE9kQQsvG5ObiHP16zpJil9KUrD8Bi
gdE1M1LbBWbw2TSeLGuzmaUPSwX2dZxerF59tijeX/vseXW7GgII1PIga3Dd6BqBOC9Mab0osfkQ
R3JnmU+IQtYMB1hFprxTjOevn/7MofznMRh1Gq0ZC6MTpbKPTx8VOpzksaCHKrdV28yrxLlL01Ol
J6A4/5gK8SCyj4hj9lnAYSZyvzOBD+TLNBXTV5/zyPuexc21cLBDlX7x4oXGi4Q+HzlXjNp6TA37
O0MAnxmMs8E0dJJl/pZCuok063snzJOiazvg1Q/TScnSxJta5VMT6HvhhYfSRskMo3peDz5zdlWO
SpT+VTJJhsTYp9CK13B+nxPK07JriJMVuxMA5nmqZwTpZiUq0OkpdTgaccw6VJGVg8NmOOmspqcx
Y5oKEgA9eU3T+kEkTUONsnyQEXRSdXzOhHMpAn1W2HCIPpMrGdm2dfb5yUYkZu0GFXXZbUtG0kYd
1E+5jfV86VTMOMwQZKC8lDglhQd/ibGzQo1u3UZ7CNQLJzzn97VnI0wgleBbswkJZ+s+YxLQkPZq
ebBMZVX0zlagNm21Qxv0G0kAGDN7WwBCtpyr+6NvRDsdsYheiLXn0z/TxILOXUmvRlMZ40m2l4dv
KZz0WdeItdQnCkPnsTvoDTCAcIPbrS+CndklR1znizrWjpXu3Uppbf1enPq23fsVXBtv+QtSm0fx
vgEmRANv12uMnLKHtajgz4fh28SZ0KEYOUFy1KTzpGfWk7Q39OXWY40r3hGnPLDvM8O5je18SX+V
psGIFW1yZhVmvfb5S3VX/CQCvU0+7SaRYF1VeVsnyanLsej0fflU9cQC5lLeKqmDRqhrDqqDPEq9
muTuvgyu1KBkguTd1x/kr9f+MUbbKtI4W9XwKE+sv48fZBLSx+IWCtR+ya5OnO2UmQKIeWNqhOGK
6zxzKakbq1xLD9pg3KSNdaNHYj0Vu3vOwdMrYLLottdbDjG7EnG3qYT47L8xD+dGKex7Nqhsplnl
cvzWBNYJ4Q0TbxLMhdNf47Zuoijfu/cm81IbyNHzJibZ//WU/+9T0iYlwr82p1+/FM3L/5x+dv8D
BDf7+fLepf7rr/5lWbKsf7iWjgndQXtO35xF8JdnyVT/AT/GYai2MREgJ0/APzk+oPCQ4rgugVLY
tvPOtEQl+B8CTgxHf1IQrJHavwXDm8oRf69RTI70d1Bi45hCVDZJUz+u0UqEQzE4mXMIOt09qqEN
jqyKglujaqO51jj8M9IT96pk0I7dh84lN8rHNIHrT+54F4CmqU/0m3MrDnNUgzEz3PxoJ8lPpwMn
S1mH4cb04VcJUwzvFWZNcYpRvpkadslE741H0+5efXz3C90eHgxdioM2/WNorHHdSeWJ4QHRhXzr
LOX8dZ9YyIRKwNeRf597nXpBeGo8rwSXoyG8GyqENhnD6g5dbzM5GgtFFWbmSfPrR8FM6LKX1l0q
nfBCqNc/FkO5D0sn2UMKbhgG+ovz9wV0yWhts1aPhsMJb4xBH7UNZyMdzGAeBjoC5wJkiGj6o63Z
r5mddndM8THmg+sf1chmolfA1O0c2F/ru+GNZ2uHqGAelQ4gw/WIqvZwqY0zkVU/LjLLnAq4E3eB
Dco2jI+LrK+7Wo04Oh610WHcpANHZWkzFsQfsLc0dq+tXfb0NfMSS7re6rAuGjU/tV3SIZPI44UK
qSAFv2h7yzJi0xVlQqcL9NlNWNUrwXngIU9leGTiaMBx3+gOE2wd7zqz6An99WPuqxTd+jJ/Ldzg
2KpD8z1zswVj5a/GVANzThPUXuSDUjK6Olp15hVZDvVQ5okdA13EN4XswpnlJ3L5LmZc//mhvacN
nDn5pt/TtOgXwNIyJ9breXHWdnrPNKhCH80EV5HRqsnODSyd451K9adUAKumhnpghOXTMP3Yahd4
66qZJmV2jn9kvsAlkfrvS4zEhvVFwV1A3sEr//HX0ihI2lnt+aexc/J94Q31ehiuQslcn8qqwvuo
8UN2HkiNlDlEzHjRKLg2RQJNgI/d3HhFuLbGWn/IqsS7GcNg7QTZzC7+UDEtnsrqkhdh4uh+XF7T
DcPX4D3CPcPe//GGmQcR620RBScnFslaeJZF8m/gbbGYPOEyf2CZR37FiB6VLiLclr3rej/zsrKW
laroO7vUcsxRdYT/v3qIlExjLm5TrxphO0x60h4u/OTT7XwIuXjuNHimlDssxJbnCl5ADb1VMfno
lKVU3BymZdmpZHj02KUzvuTen/VmB5STkzoTgZmj21VH6vXzQOvkxilQfpmWAiy8XenZaF+S8392
d5QW4BVPrBD3fEE2ZSAkYIhgyuPQAiYtoCNmLMhFiiZgYU2zBdzIqldmSF0ah1q1RYZ9W4ijqTKI
vGuA9pNgORvVA53daowRqIZooUVoVEoVhXY51vGKQRMqQyRMfZaGZbOMCv9JU0ed2UWZszEGy7nQ
tvrVDjt/5wDxICFjsQNJe5avq0WFOKkWISmSHDk8qPkxVdp1DeZuZw+rAtYRA79CbSHCGHZadq0r
gbLXxHib9fqyUrxhR9SgDKhXC1vCoExC5iriqsj3ofJHF5f4gQzJcI3IUmaF4+f7RGWAaDaEQJKn
A2HMeSeuXBoR+eABu7fWkWSqXoBiZmtVjGrwXGM/xGKe6Z6/FYa+w+C1KKmQXthBzjwoRBzHVh2y
DiIy1h33PBh7TlWqRi0jSqn+uNJcpq4Rntctc6yZERZ087TVh02IZ0HXu/HZrykaOlaziQYj3Oo1
K7JTe84Wg491zK/GRcOAuWWNSmVp1Pl4FVXpsGkSUz25iWZhvKyT74m1sDTEgF2b+ddkSpQANaEv
TSeRm0ErfzZ+ClRJGcTeoAo9VtF4+vqjO8vFfz21rrOcCWtTVUKfYsg7KUFs0CE2fTs+dQMzz0IH
C+jYCHMzpP7N2PRPiV7YJz/tqHFWQ3WVFNOMyD7RtlbE1LVEKVAteuBnY8pBq7CWt37B4AltHNQ1
IPx2DtKhnhd6JZfJiCaMm0i3HV0dRVM3WLaGPyIQw3ru5nNNH9tbU2Mmdm95u1H107u0s0pGIsc/
EGzSZZiSmZYBF1+/gt/DpMtnjcCGtGECyJ2HyS7OFU0UzCrBfcmwbvCN96of7mOa/4VmWw85YxOq
xLIOpjCuUcAyALiR9yhQj8wzYr6WI9MjB319Ae5xY3oy/qakjH2Jak5rX9/qmUeQX4tbZY2TAZM3
qyzYj78WnTxvDBIlOpnYFmdq5uJb7GsGc1GPrhqGS2nMDV5H0b3SEjAq9FAeS+vWZKzeOh2D78yq
XNPbYV5vMAq2MPYfinnf8lSrrjPHZIcPkM6V6M2dkXqumxTKJWb5b4ntZIlnFCm7ksOoQOesSBjF
EXSxQcQnw5FXiGVQgrb+k+RH2GmtEa+k9hC6TXeSUqdMpYKwiCwP9mttzfyBd+8z6Q0SrY912Zuo
0ky2X0olurQorPPNaLpNCnQERrp/9nlDPy4CtU1jblNz1o0xqmsXa64je7mkDNwyErb0bjrXosWm
IP/M/BtHycROyPLacrNwPVSaPCgyVy4E7N/zIpcRDNAHsfBNKNPz++rNrNTgoySnHAf+XKu19uRh
HVsUjvFg5jQsXLfMNq4VFEsnTe6cOKctJKHkFUVfw6CWyoU3dcZXmtakhkEQlxOICdVCBvtxTTIk
GoKebNKTGSViZY/GLhmQWhthYOEsjwiXpi8I9I09z80EX87AXE4Guc0SddhbbQLSt8Q56oehXLoZ
2J6BKgiNOEYXyZyRVswA1RaqtowLW98hzOxmX39UYlpxH/ZA6qJ4VykXk4g7PMjHB0jTMaEeacan
ZEzYAyHC7NBIXFWJ+Flw0FsNHtPvFKM3FgxMiqlAdOx1+OVmRmxfh+HYnAbNRunVWOx+erakAEbb
p6x3TWM56yFM6m0FdVo1GuQ2UqfK53gy2huRM6wjNEBt3ak7NbUoMsX5VTM47S5MzVslYmYogysZ
aK9HFQo36lGysut9NOo7p0jVY07f3nN9tN9FvaIkPu4rtR/mFjORIYbR326istgWLuNr80qU68FX
lKUQHlOSOHNuQg3utsA8D5KGwjdQ6aSJtW9d+dhZfvHQC8dbxBr2GmEx0TEzm/KPzlMPzIjGGlji
pA6t8N9fTKT7nL3hG01ZK6C5D9tRXUaq4roiOYm8G+ZBSLNphG3e9ExMZZTtvHlo4IciSeYbiwff
nSmMmjtpBVDCdJEbwTxtKs4uDvsVxyAMEoB1DqBuyG/oeDdMOtw2TseaVIBrfL2OzrAf04fAaArV
RPRJ2YCd9Ow05+hBKu08ShjJqnqrcuy3jSiCPSMZtsyNEYxRt8sTjIVVWlT2USmySRTOyC8W4BLR
BKRWu71xFv42KUdjq3R/9GrQPYT2d8E+s4WIsSvUyl41fjJpq5m3A3fHvvAxnLlO/nwIzKoG7x4T
A+evjz9AqZdN46ptwg6j/S9hZ9Ykp9GF6V9EBFtCclv7XtWr1LohLFlmJ9kh+fXzVGtixmp94XaE
UbdlW9WQZJ5z3g37i8k8hU4+HCrmLhsryt9as2kuIbd1Zczjthy0OBR6uNpT7q7o2AgaHIqnMo32
Knasfd4gI/jv24x1zP94X8lDYG5E88ka/dCH8RoROS/T4tLBilqYiGBodPhVDka7KEjrW9qh/YNJ
6KPXNMc+l0g+U2XssIMnLdjsZiz/S4g7jlzWAyUa3U27r9PxZsHXsrHAu/petfdpyXd16sVbnwpw
mQZlsIvyDFI9Yq/vrSx/lgNhsiCJ1W7CBRdnlDjYxMKQZJg367YGovYN9TSETfUUJ5DeJ7cmQNVv
woPM4bqw4/hHaQTfsmCq9jLNzbWdsraFjua/owXJ9IynK3gSG1Un310ntxaeTsddKJWxNlPoQexo
2WEyxlMSpI+pzLEpFPLZL4zwmBtjtBMY6e9cUf1NDFq/LKsi+NJWvbOyyihngGrgiW7OT1lqkXhc
aToSoxgetaX3JhCi3bnIzajTk3C0v1W6/9o300riyPiIjXbzMnNbhYFoPDXGB88b21edPtuV9Fat
M01b8hnLx7GND2LIzPUEFLwLxsZdGxo++MRUAtQNtVDeREA/2XB1MKU65ogbUKA3GCSr/JPa6X+t
bN5LRnm0p3SZ4kPtNHdeE0VWToaf5MzJjHWeBtneyojX9oJN4WfDpi4ElJ/Ge+hKizKVYdva8Y7N
PCzSvCXQmhciGEnD9ur+k1X9QS0uOXYcyfFDE8IhSpbLh0+nFA1skUzOOfC1hsHcEm+fE/HrRXG5
EeqhroaC4CieZ4qjrpc7WyZDxsKn8MtNqg/sWurICLdDoh/bqBM7bwzYDcXYHCxyxifHfswt/+WT
d/Hd+u1fZ+f7x75bLjMRwYYW5dvv20XniMGqS1+f8wkTD93Tw/WjaC85huQEZ0joMqKGbZF6yfdi
6J87K4Uy2JS7OfDsRYvQ4TmRebWZ2O83sxzaB4as35Sy9WmaM38b22N7ncdh7yrGD5kMxBX7nZPd
I9CAoqi3sraqiwvJMi7T4FpFMF3Hssr2WV4NJ6uyMORl/JKIioVoAuAls3YXUwIfkrA54xT6PGcG
c7cutOdzUAWrxjGzU3W/gJfF68lvXd7FaMbCkPjyBSO2kc8R06vWTXv9dUntYd3nebzVZSc3OnC9
A3GTIG98dekE0t+RpbUdmj3GTc2DJbzjrIjsjWXsLxmE5cvQj4y978Xz1ouNZlPMQ7cLHZVAu8kP
ySzdFxJ3ydQr1df3Oc77pcrG78M0qQ0vUHHMy/hHWEC/KR2PhAkfvyTp0YckTTVvhQcQKAMsXvo5
XZWOG+3LJ7YNsSUKzd0iJSBG07I2zjDWN6e31GkS1ld518KQ+P7DSdxbmiJtcoM0vPkGYb5Mu06i
wzmoUrLbBsJ7GQx8XTpijGG5xOcZFiSTajCpInLno9fSgRCfcQu1XfD/ImtMj+fYCfr9ZMnqKOAc
LWpBoteIinfftfPrTMTrvvTd6DyjTD1AwlkPbf/S+oRMJzpWF9kTv1wZZDrvrWDyj+bI0ojCvl1a
4KQ7LF/888QEc1EU43AwPB5aMwvn8n4Z4cj71WsUFMWrBc1o76DEW0d3jbZr+Cpb9yNKqK6nHx0Z
UJIRA0+lbEdYhKCfcJ/a5ot3s0nTfOE2hDvCLYOTCbcKw+RQrFKVNNDyURzGw/d0nu2VBIQ/5r2d
YeyyiJ4t/NYRLur0mFCYHoy7/q/v2NWjpJGrupPlpY9wK8IYJ1vzgfQxJqvw+P6VVacHEJWFcPr4
qXa9+MkcXkXm+5/sme8zj99fb2ZxjmCejh+NCafj99dbMlS1/TJkV7LpJZM+vnkeUxttJzGNGuNY
0zHNTZNovRUR5dncfqU35ozC0nC0KhTa87pMArmrGKCsOAXo2vLOXpuVrZbEC3/PzJSw1qD4u1TT
N5sov/ArQgbj1Wmy5FYL8mFrvcnEy+BDPxZdUWxyb2g+K3o+gAfsYuxdLsYj/Aqm9BEn5q0tmjGY
3HPStMVRRMneIYFy1/nyQqtVX3OxKYe4PSbzIK6m6Med9rEu/mQz/VDX3D8FQyioM5yfd4+iD0cA
a1TknqHcswIruJZR+eCX5T3nhKkiBIpyQTBqtmyckFBYTCHXaUb2UKlSb2WO3oy1N/9yIXu9y/vP
uNLen58NHI4HCtDDgBYT6N8XAq9k69nKFue5RMI5JW5LAkpoPr5fitZZ5JrEcrg+xARYdr7FF+BL
OyNpY7iEVemAwHvw7BcvIutIesUijWEp6gQ3CHxjCZaSHckY1SWJOghoPmoSLyh2LPN21UzkB+ZR
VG+K1iJNE6C2SXmlq7T5Jyjsh1jWFTXDbFwaQcSnDDN/SXToX3HvlbssqOZnZ0wurpz9a6eNfzIB
1sOx0y9nkc3wpOuTK8Nx5xVRuMTh/GdQMiYvnWwXQSfZJZHvHZxUHJW7thxA8lpiwVdOPl3ukMFq
q0axFSGxsVAQCDfUzSG2k2ilyff+ZHLy/vx/fxkljo0WHQbwJ5OJD2etzStQlbNrnPXkOde6SgmM
7tpwKzuv32J+/1MJ72fsYAIRq+anzPDOab+xB+7cGdNsYWEeY9fjV4ofnYbdTtSyXpYBgcVJr4+D
zPRR2f6Ec7T/xZmbdC2bEj9np38SiXVRCOx2dpj465TI1wXThHsMEodt61iHqGzw7++olspeQG7U
mD77uG9Uw/zWksD9Mtet2hAedbU8w910uRfehKXsRZxU1aEqjTstuJNXwBvXzI9V4n1l6DwtZ5LP
AR+0wYSwdc61DSuw0F69aEbBqDmDRY45sth0qnoNihBDxdE75/Z4SWf34JjexU0asc3iidpNhOnW
yqZ9F5h3OxStfzSkfTpwoKcuDh7BnZ/g1ofnRozYcTfwfURK3Hib7nM3na5ZDE1gMnfwWwDqTAys
eZcFKR3NPho791lj4v3f+8HH0Sz7ASw6YM07DM6E5SO06qZdHVG7JRfNAGeRhvWxnkdrGxtMnutS
juf3iz8N8bLqi2E1IzT3o7Bdt9JAjt/beB2osL6LOzYFVO0N/mopgq3sB39uCmron2Tlk7Odz+6J
nPdsEdk4/UXtgPm54drLhhTwfSk6SN8t9QGW7Y+mV61HfF4uQbRUKpXrzAy67UC5t8oCmPT/fQs+
MArvVXFAV81MSdoYQf6B6pZzrpi/5+oi2hm021DDxmu6VTH5rAEkHSsxJ93OsyJJKkNm0exBNNQa
a526zV4/+zAfBkXSxA0VVtOdUcReDRD0+yYoUtOarMJQFzuuszVO0MYiyodqkwMbnE2991xfbpWK
vxpT6W5sipmVSyyC2S3xcihXpgfJXvTpP3aemYe8qNOdTHBJgEaVHVyVLBKwusfRML/FDqHnorsb
kNfKv1XjQnVpcBoz5qOWmvJl3TTtqnWHbmPRa9p9dvZAfA+CEiQnqnUVCTks0wIecpNa0GVbYa+0
U0Ubz8TYqU6Vfehx6F5oa0RDMido6nSCH8YUfJGRVe5UKB7NBM/2qaycDQNPwtSE3LSutcCBgvo7
ZtIoZ8PeDw6OGEEfH2oH5v0QWuNjMJTWIaW9TMLgpxX04ReZGubGSJB/e9aGbFoLlvAIncdrXsqu
m9gscmdj3g8I+36BwOQd3Rw1SlJQjvWG6y2sqjau75cE38JrnxB77fhTvZu6xwyWGXHbvbmpYA6F
2SD2ntSIy1ODrDJac4Wn49IW5nwI4K/vwP5jZnlk8oSAVVYJGp55dkd2eP8c1skjZsloj+5lVQRP
bV162AuUvQ2p3zDcLyMKDb+BUOQaQXccoqo95AaBg5T2MNLdfNlF7s0Qhv4rq6cKVnis90OWMf+Z
svDKQX5ovPhKYkqyLNvO/2RA/BHRY5Fad0U5AVTvR8X79ORfgI6tqMDpUusLeR8Y2jeyOsAeu7NL
y6fKT4ZV4SfeRgqXiMdu/haSPrD245GUebt/q3VU7FH/uAssbImk00wS4xw5IDNH58skEsYR+XSJ
AgLWQnzh+7neA4ZXOyPFo1P/v69IIuCfRQhLbHwxloxrhmMa62e88bLr7LS7coSW3AQT1m4wAYt8
lPtIucEuTXT4yR35SFH5dUeI+KK/ht1gv4/U/3VH+kwMYTRaNSlQAPJ9oI8ZZk1hf3bIP3rAeu4x
ibsSLMtAuWb8cIf+UxLsfQb+29Ft8RdecLgCQk2y3mcT//oIjR/rtkLhc+Hv8jwVVon4YWlnDe1Z
0QzHoKODtLIk4TWbIR/3AWdpkdfMnkh+HLP0a5BW3SfV/cfJ/f3G3LM8aG/vXuQMHn7fz6xEmLDz
puZizdPW8xr9VFWopMSYmGsvdvYtC7lOwhZBkql3ja2Lh6Gbj0JNJWY0wyOclXJdyfshoedp4ySR
t4tir8WIov4rj2T2wDyg3wSjnWwNP9n/9378nnLz+00lapIH+k7S4ge516z/uqlRE9Tz3JblBVOI
tzZJrFPZ9vYh74qd2z227Jbfp1GLJfaX/qUL+2nF+C5Nt6ojGjMMlXEKrIbRjkc2NXFu4y4uhLMa
71nSQ2ck67bvY4KK7kHWxnCzY7sl29pIH+tuHvdKdTirzQQXMBi/RJkpnpBlYDmhFB0CLSDoAOpz
htCrTqHZgOn76o5V/ZZoSPAlyUT3zeRS9ua0ef9Kp+jeRity1v99m97xlw+3CX4WggABsA2edW9+
/nWbusjRMztYdRmNGu8grQ4hET3jfI51QWed4XjRpN6mkXnRLHqGdHvDyvP9iCLlIivxNHTu9Mmj
+/NcB1MDXoPnYWIs7Ly3G//6TJHUFWztnoxijBpxptEmf4yW68gbvFXFZBDOfhgAvIlgbVXuKZIQ
paF+ptC1purtv+/Q/1hI5OTc1zoVA3XWxy1ztvKIqb7RXQY3qZH0jRaIzliu7EDpVWuq6aJqmhSL
vPGFqTsbPbVjn7DOdbahoV+1PaY9Z2xerHqra69h/XeehJBAVMgycacLsRY/VRyle+wfYQnkSENz
EdkX9EZEywpgFt8rINsqHGXGMjpByNKHvrI3VuwM6wLiyWWChKBi8punSZJy4U72g9PWuzZqs/2s
rG41DJjWVoOGvOWgrvGMVn5WjP2xidlEjoE+g7+IOw/mw3aBwFkGAyXYpTVOkOPns2nqHyINzWME
4nQY/GVG0XlA9qLcEnVkan0ZfEJZ86K6Jsp3P+mHPvKxyG2AcujZDB3vWg/vI5IcxaGf+ZE9XNi1
NJN08Iqkx9GEJnrZ1tVLxtmzxkzJ7VE9p12oFtHgxuusay2Mn6ddEffFqcbrh/e473dw9pFqZ4Pe
6Sr8UkdRcBgcho7/vdicPzppeOjQOqEZ0CBIKsrfX8fZ9y2YAfQoY1+YuykvsK+LjpOEalKAlC5r
u2rXQ3XobJvipoDXXNxJWilq733Q03JG9uQfRhU8Msk0H8iMOAx3UkqUJeqx7ZvvKQHrB1EEm6jM
mACPOIZlU/SXk4tHirluXY7CJlo1dxdhUabrXjN40iyvqFa0X/Yx1W30CcvkgxMBdTxP6f5ieYGP
KIchx+8/9FRHQQCHxr+MLTSzyWmsE9gklkRtcNAGqcCyDS+qD2DI33Hi/keUZu4laKq/uiH1d2NM
iUbkjDjIov5syPURUufDoVSA9E22CaFYMBN+/3CAda4E658vvyisvzbCtnWRm2r/Ohhz96IhSu7m
ufrSRkhb34ko75eot7xT4n/e+Pz5rnmkvNjiHrQEa/qj+VtahJ1UPo5EOczRHeMFNXrfWgwFOGot
caiYs2cEnq7UUFkbuzfJDInyf5x2jlbJlJJ+nZufxYy+azd+O0ig53mMCby7Fw1Ihf37fXLCKG3d
oLQuFPDGTgVECztp5S/8JHy12tB76K2kubaleUIyA1cUHK7Mpx8yBLLPZdyf6FIfKyzHH1D9Ms0K
43lfdxk/m7LkzofAP+f5I8u4BOvP6hV4k48uPc9Og6TFjVJ/GY3tKco6H2H4QGZ0HXrbGNibLtcg
HZqRsHWnUpZ18rXDeQnGHQXCwirkuGVjVtvYzwL22hHytqEYapQ1NLVEVT+N6B7mtHUAAH52vn+s
UuG+6U5ImiiZfVJ3/Xn6ga7f53xsWvc8Nf/DVLVMQxhmvL0XUcy3nqjluwH+KTSb++wC+84wO1iJ
ZRMqPf/o2JVWbZD1h0J2nyn23D86WoJB4NkyaMBFhtfyvgz/dQ7bTuTWQSfExQvN4YC9gbHIMSZh
fFVPq6r35IVJkIn0sq6Q5cbxkdZfoYkxrU2ujHSD5AxBpBHNOALCUYbqYB9Vpa2lp3JxNIqgX95r
qLreNHM/bqpwjs4uUBUMAB6TaJuHkGnswp6Hl9ae2oeyBMwp3PZsTtRSNiM1jfX90YxVfB1B9cnm
wmQu6Gdmg8G5rfzyqz8Hp77t3O3UJsM2NRK1CvKEpNTOLT7bu+8r/MMbcI9dAuAnLwivjw+3KyYd
a5Sw0y4OXRa2HsBJaJ2WbvpP05oF4IFlLFOcIEB/FdZj3sTWy4TpMKiErrvL7vTluV8PvnGYRfdK
dJpYIJr+ZpbjW2UV35pBIiuAxrOSEptgj0kVs9xdkKc3Uni+JKWaF+62TodX6D5w6dxm9cnp9Me+
w7Af+iPMJxduN3v17wvCsGjVpC3DC2ziYlMT55VFo71FVfkjsqyH2dbuwcg7csGiyOb343hhpGeh
BvvYc4JZ40DHy5lGeJdx9dAoIHnDYAwNBeLgRC7oH+LFLES21M38jNcZbELGkIPsyrWRVU9uavws
RLw1QkZYdIXjNmW8tinLANNuDoVPnuj/eAE8YktJrjepH+7vwu8/b1ZJ0XtEWl3zdrz2pa3PqfQB
HFP5GKM/notQnqsEqT3V3aGS0531TnC9YyWnAoxpFdnx8G5vZt2BoKlpzrL01YsTJ3t3CFfs3kSY
VvCUIREuANH1sun7iViTHGmZ7h5FbOGjZRfwvy1o49RX2SmOjGE15SYckLx8MjtJ1Giu81trwZUt
WrP+2oSvOefDa3O/LbKT+AcgX1XB7DyXA11Ik7afaYv/rFtgh9InkgvDXJOS68PajwYtkUr1IScS
+NQgsNrKQ5WfGuen7ivE6F5N2l9RL1GMN7tpwE4Dh/vkSN7CxY3k0xxG04vMhkPoE74QW5gKplN0
tZv55ri1sy5kFFy7BiPRdpj8TdjpbqcsgRG9ml+GANmg1XwfG5/BbNq85m35PWzntyzvK6ZhyOYg
A33GDGUA/ccL7wPK+7DnHSl94mh+Xx54viS5q6bsOjhmt/WN/Ac+HuI1Tu0WEkNDBp6ZZheJpR60
EKE3GA3Bjzez6Euep+NyrGhnxpIXwBVjeYzDoNzP0rrEItNXoljv9gjOSzVjrekWHKdJx6jckMjQ
3dQHR8wQe1SDuhhf4mLoFpr2dWvkiYvdiM73glZ1geW2h9VDnT1ZtQY26WaOxFYme995TRWwMp4A
3ZGK1HtFBzumyzg0Y0ygqvY6mmF7DZooWEVauYsqMX5QyKdXbVnxxRNTuzRnUzwwS58WKvongj7H
Wc0XFRok34jEJjHldKNuxHJ2dOKdk7tr9rzpW/2zUmb1j/0S3LUY1WZOsu6QR/Vxxsb0PJVmdekG
9UbkoEHghmx2CnP7hy5D4GTTdlVzeBDy7zvRFTzHjQnf6IeXwkxse+EO6jE24/LWzT4RRW5/dWGE
7RnwrI3KaHd2m6RrdmnI2UVWnYv0NgSD9zrEaDzTLn+NMFDl/PW+mMYEQN5N6jwgG95PYV29RUYe
r4pw0Lc+xlwGQ5LLKGLCF5uu3eOd1F5FNhHcYIlN4IIX/f8n1JV+uZdD9Gz4xryOpzTdJYYPg98D
22j6ccDvKPppVWZ4q/tg4461s8deSGGaLc1dP9ntIyepK7W5anVvPMi3sq3iv1SULORIh+ynMHoW
/phaqzwP9K6orYMtYevlLjhLQ8DldgSC+MKmvpMzhyRcuOqIrIz+fdHFifMEdVU8KZsjtKxOcZ7p
r+zTDIQ11dT7t2OqmG/I8DGJMuBHyEOLuTIjpLpxdfG1qZaJH7N2lemfC1wBlybD6+9jYmwzA0sE
I3cHps2VufWDVV2r+OH9Ep29tJY3wozzaBkG8x6jkuwsozQ94A7bItp0on1th87qfeIoi8zG0DAV
h6gS9nauvXrjyM1UJ95bpWqxNchv38qiih86r3gURfOXIsX9ocgmvP3zgvjJeDf2ZXfJW1k/uWNY
bPgtY2XNZvPkTYM6drg+w4d68qEA/p2m+kHJIv0yVyn+TsPQHvPRGGDmTcAhKvmp/XZ49lNuIAwy
koby/zso8VpwRt7s/uJU2l6O3J8XC0nrkMo7vWFO9lWaWEvQ873TeP7Sbcv2PNbRbbI6Y9WVnl7H
njkRo0iYqBOrFMvUNpkXiU6mdTC6+hJbRrBMtdddSfwqoeJVVyszUtiMwsVeCyjHtSExWQVqJz/x
r1k47dLZqI62flPz10b0xqtFUckP65Jnih9HMIkK/Ev7SEyUf+6VPqu66BdKq/EaTU26+ddX4ItL
cpzD5fsdoHs6MsNeIWYxvmbdnctrN/lydp3w7M+gdCBT6wjYg6ptfKpM7yt86H3mpe21m/r2mkU3
qhj9VxM9eW3YYakCyhoBYGA9wOHX+vtuKMXxnUKSq0wvMMpZkjlpbKYw5MWI8enIc2JeJvXUNw7c
mPHlvZVwGCuvMi3aZW2Oh6ro1CpTKv9qsiKWfV5tCToxViLvghOOuii1GK3iNcAGAux0axTOy/XA
FNBkRd/eLzNRLXbc4TM1IJPHuktmUQk/rVskd8J35D8As8Q7z8BfsmHPugmzyHczJIYlXbBeJZXt
bQc4ns8qeTNiDI0yZv3fMhJ7hkofS38It71p/G0YxY+pbrvHOalWee/iKKClXoygMA/+4Ozg7U7M
cSwMe7I2YiCbtJgRRzyoQS7pHb1tCv3jOSmIwMojQiwUCxuzFCbtkecTSI7tVRIoDElMO/lqWPj/
YZbq7MGOFpxE8S2XEKtdo5HPCZXRgu21/cbevxEezNs7SKNCgo3rcNJ7bSj5Es0ol5xr4Q/GLcWD
52HG6OjEsXBDGjntMxx5lnWm5RYtYXcMB5ueZfbsXRZ53VlXcJTF7GmKmuCviiET1WMyH7DBTi+5
wq4uwebta9Z6D9QA80+kDVgftB7Gb7VPgA9IU/dOUyzP1dSQQTnXbJ4EEq9qG4Ayu+MThTs/66D5
h5LROPijP0Ehwqiqx5yhk8YtCBwchpMZyUYjhme0BenVMu0LasdD4dn5+Z0I5qagNCo8orvtt6WJ
2rEKRProm5l96sALUPxP26wlTyPzQ+fi15V7qcB5fk0ypUCDf9dEUidmD+86ydqOy2VGwPq3aGBP
zR8GJxZPUa/Sa1Dh6SrOnKs6orXBkkPe86SJbw5HAWwVM5ZxvMpaN5XV7s2U80JJPZ1F2j2m83Dp
kzYCLU+hIPFPDG1O1y5b1YUjb6K1BMVBkf6tk2pR1R6D1KTzkNRZjwOt8RPUQPsYRDInhjep9vkI
9dEOcW7Sne4xs6nFq2248yJW7XRyg/Hs20l4MhIGemYVtm+6il9QbdjHsMjhWftJKrd4v9nLMLHx
y/fp61lyzd+qqrYwYx18NHp7Beu0ODtxPy9+teH4trLw0Nwsxi6rj++XnHNllcI6XYq6Mc5Z2xk7
COfP79/Nrg4Pv/7bRN1T5ccyvyeKzNc6NbLHLJ2ewkJEb6qPQZQ8AeZ/15vFCbPjIrL9tQMrZZk6
6tFHXvZgSDCLwQCKFWVfPxphvKnrdtgYIXBfj/P/dbxfhH7Os6JA2oliiXpj5xIC/GqZRJRbA+5X
Yoi9TwSH7w7QvzWbLllgDMfvwFEAH+gD2tzGABhDXfUXFQxnkyf46hf4RinXjY6mrps78c7e+5YX
8YZTcXoMhdeOP+hFHodv5uBYx6amK5UpPIf3b5NWvSr49y/RVD9FmVv+UKp4UpGNd+4wd0es3dt1
7GbxVsjCfCG0pJvMTe1pAqv8eHjq8sl9yJyaTEseWxRlFaeMswjeVy3xlJtqCrPnX/OzSlbP0Jzn
v6oyIge5E2/am+xNK5rdUPThERN92JhUoDEjlqlfB0YTn+jw1q6vyuchGY2FbD3zLRTyVZVN8UPw
Uxi498owsH426fxksGt8GwnbokUdplcKDMQvgz3tshnvyrR2PGwtjAX30XiGIxS96BHSpkr9R7OP
04f/bpzfhQm/PS0PmXJgE6UKjvCn/X8uSDaf0dhdM7Mgk1paKXB+0z9k90tISbX23X66eXbC1twN
277A4p8H4qx+3S9F+b70+/BrkPTjQ1yJ+Upo+Qr/jKOsvuHGnp07C4VG3pC9Czd9YfolkJNGs54B
3ccOqTtzweQPe0WK2GGIXpwJO0OXsnvTu3c7rz7EO6+xIIM44bXmNmMCI72nBi++LrQW2sRYEer/
Aj7mxhnBgPtIY0aYM1LM/OJZ4lZwjz75Ow85h6EpfQkSzOjiCc8/545QIsRIVLtOhcMoO2vdZcsz
OYWNOmAXX1oy/l6O1i7S4nuYTilFfdA8DNaYXt2CGjn7bg69e/PmPHsUhK7jBJ/qFWMS1hs2Bs9o
waPDADTPh0UJmgXttIyUHDccEPWaAmFY8efFm36G5unX1EyLCdyLzFW/WJSJ7NfAbOoTDOIXa/y3
547ZBEg7ES3kJ5JH92GAIENz6uDDopHskCk3CakG7Z0YHJT+JBZtk8oFM3kENWsrnqylqBylNxZe
SzsIul/LKcO6j8nQAnli9QUjv37B8houtQmlNHKtfl0QN7/uuwbJf1oNRwlHntQsQ3bLYq4UnEzZ
o6wVaHKcprv2XjQeoRX8Y5u9u2bbFqwPd75lOD4tnEgXPwKGC6XcSxXi7SeM/DLnCS5hlhNezKZK
F03gp1sUD/ValKZDGIVtr/vMv1h4Cy4Sv/PPjuH4Z2Hib+mVfbzpwN0xv65vo5Lhg0OL9xDOqMzh
aO2FEu3VuV+K4RS50wP1YNo7mtIPFkmj46fEn/RGV3O2EHMxPLtxJx/hwSzKSX2DISu3IFnRqoTm
s4xrSxzdzshBdEe9dh9E33c3pUV3q+8XI3TaJepba9NociEwDvge6y9SqjZaEAZ4rTrzOFaFtYsn
TYXJ6wndlHd63Q0WIjlVGa8SSsLSdsPiaZANCDBH/3X0+nDTtXjf8l1/qId7JG4BRHjHgn3R/ATm
HPhwTrsdPSGeA4wC8671fui0u6Whp04YiAKtVhE+TdxEHLDGBOs5wJcdtkc9ZFm6vNYI7KM7Q/af
CnQX9lQ025ZHseDH0Neq1fvImx/e2dCd3wxUS6m7sy0sR8e4GhZtOsLui0IeedmspYe7YDyO9Zur
Lm6W4SZqf6mA9DeiLKZfvLFWRx2OgmV+mC0oGJYa8z0hXjgz5/hzzWVwm9GfbCY1FCffgtfodOI5
ieJ8EdTZzjKi6TWrDeyBkuqf9+/SOvYJE2nUsvL9e1YIxoPvj+z9wohIops19CZuB7UJS4teDl7G
G4OkrXBm9zlwk0Wd1c6hg2K1qkH2/2rqeR8GIsfXp0n3fefnGz1VeoWEwtpXs/kWtHF7ZTAlXqE/
LUY1jze0ON8s1RcEBUbxm8kcjUh3J7sEdkbmouJsi05TnZ1gBoynYrT9mygb/2bgB7VIROGSMNuS
yNzHxdkupV75boidvJgdPkS1cqfWf2uIEFHsVkuIU9YtyrD/n+5fpTma/aiK7ZsqMiIBImdcdmPd
bHOrtshUTrKl6vx5Ew5J9jiWjjr3LUFEdwgw7Cmu42766gc8xKKzMZy8dwuGpfWxqSJNZk2WL724
qIg7ZP8VFWGedjFHy3giaeX/cHZey5ErSbb9IphBi9dEak1d5AuMrOKB1kAAga+fBbBnuvuM2bTd
+wJjslhVTIEID/e91zYr2Z7aCczZKmmtcCeiwlvlBkhf9GaaV7+LOlJ/cVTm0xekB1Pmxo3R6XRU
e73cjhVDm7xCeeKkE/21uPit6Mivkj5WHruRblJQGuDQRz7+c8eK8Y3hW6XsDnx+VwhlhyNlRR0Q
auOsK68yDh5sSIblEcBozvsHXusSEVzuviYWU8wh3GQxJo3KLpFxKsO0q5iY3qg02KGJsNsNKRJg
qajtSXaue8To0PpKYyivQdg5q59GlhjOY97KfbAsi/Nl+UpVxxOfqWofz8tF7RX2iQMjiD2snIlf
u3bjp3ClD7lhbEG38kHojFd7ksNa6XBbJXqKRwHoCwo64hRK3tBR+3Ziekle1mcv0Czn852pssvE
Q2Lh3LCf4dx291ioH2ZYbliVxAGy1uRrmf3udtI8dcr0DDBC/51V46/AbqurKOr+EGVBszLV6qmP
6uylrxmymFKMa1HhKUsdy14R0Ex6FfQLg457VhUbt/DUc8ee6XhF+PMUl+fJcGbGHVbuA5qqZ91q
0G1FWnXC88MMocqSS0KltCfSCtlRUHL6AWPa4mhZpVPY0oWN8btUNXYajjP2fMH6jRykRNRvaWj3
nVm7IntUriWL1krDLPHuQdFFCBSHJy2fmP4P6b03FHuPOtq4m3Fi3iPGSN3UtAe6uHc3CZtjEQ/X
ZbgLj/LL8uJga83y42GWHy8XMT62IDrXJkNRZBJN0cAgCX4v/Tn8m3Qw7boft8uphw8wE3RT01d2
Ih6znMGTA+jxK7e55xKlQbU3eNvlvIWO9MWppmsaOdrLGKPhTiQI4ZS2ZaZPyo53UF1jzlhFtFXP
keFCPYnCvyoLNh+VxuRV3TWa251ZUvQ7lFo6WdI0YaNYEtlKj9Y2CtweHtnTsVQDLHTFd0779ITH
1TpZdmofe8KShshVThW+8JXstBLGT9+uK1fMYqPUt6KsPmo5gI1QYw2SlS3XUW5/E4Kuv6DjMS5B
4H4XM2mAju1DlVIkGrn2IZp63Fd04ta50bHktGV6ilj5IOrOn3nGtpLPTBje+8nG+luk9OjbHAm9
am17YYuXREvfE5XeDNbrYpWbVfoUh83vxFDlxUQJvOqYnx/tCBn/JC0r8bMEDLDMy1VqVhT0hlM8
0LyCPZTb6lfl0WXuuox2JoY0Jr/RNu0AKrudF//SrezdzuN8l6uVstHb2iY4oms/nW76Gil4HoGk
1ydLyXEMRKSippr6qIWR9lipOizrFui6KSNfbckdrxONQyZv5q1S0vCFLYl4JTU8NBaTJtuZGKXU
Xnp21favvvTiQ2QBo81L60DXi/m5XrpfujP4elh3vjrY0UMg4zfaxdNjGQ3vg5e/Lq+8nXb1Sq3i
bNXNlZ0jQX8HHZlEYWh+ii8LaO5DazIJUxvOg1iePnO33CMJTbdTSLHWzdK0Se6jobZOcrpqiku6
nq53e4fagkY9UUtRkdsXMziS32JdPY9EqLWj6R2MazaSQrbBuU6A/Ja9O64nOU0Iiwb7GLXGtIYT
EPgF8qnV0u6N0+RzGk119N3RzSj8VCjfutD8tIjSS15Q6qg4Ty9abDxXTHtOdJF6zlpB/Mcmkqwk
+fWgK47Bam+o+5jaZp3rb0abA8MvnVbn42TS4+AEHyfjtxeh3JWz76olJmaVWghMrM56WnxRfZvX
N1aGJ8Vz15LqmRpCp36cL0WRbX7qIhO187HIE4ZcNKWLnn44ozBnHdmH0q5odsRCAB/R5HZsig+r
DiPw77UEvg8SRWvwTg1qr97SUvslTIWOQKSNfkNWlBRCO7Su8YTOc6JmM+Res4PbssKzzLp7tSu7
AwZyv5hce3bBp8gTlGpV2BHBapFX+ItpJdZmv+joEPgXabCSwU5lU7iiof1rkE71nhYQ/NGXFSf3
jOUf92A4pGeoDAKjiW5s9GCWGM3nH7yDj4OItjGoCDbN8GAqvFZGb6NFyrtfjjKsQ4Arn+pUun4H
4W7vdPG7FdAsYzsmwZDGpnADnl+eVbzQJUfFJqN5EmroqRVbn3ZOY+A0DvrkrowufYIJEv3chcXh
lx/GVO0ZVJX2nYbIH1Mv1ZefJbVqxnS33BWhLtXPUYfnLOZbq37HGzfspwIJMb/nruUHj1nVsG1m
UwphRP+tGor3EDnqdXD18AxXV/Nji9OfDQfhqvC/nSywPhtX4S4pJoDdBiMRcNs16Y+2uqu1gW16
vvDZqf3MQTticOp7wan1V1q6Yu0qVr1CEQOJ33HDZ6do3E1uIuykXI13wWQGJ9vNgpMrg6dJyXao
xaY9ZoL2UUXFAw8MvFXIpnVaLkqUzHl0YbuODFJ6SFC8LBerj/gflND+wCYsWMRRk/SumSKRZBVX
u/dmbpxXVgXHXXKG8PrizERo0wCNeii0XviIhKp3O56eimY4IaN3DlLW/G5zpaZNmd/omXqy5wK8
WdwbhvYcQLMJdJr5dGSv4zR1K6Mtom9D29F1paEOoGSTFcZwWS5jpMbbhsBpGt5R+1TU5O+UMZyc
jHnHUgZMU2Cd+mKa9qnuHkzvj23Q/4Ntbc+Hq0RMKk4a7pioe8wqXXvMMrva6UItfBEba2GgMGk4
/V7wHebtlL1qnK/bueelmwyzRPOkuoWxq8mmeI3oE67o5avnqCnKl0h+LP+HkikQ3ct7UqXVY10m
PLVJKTgv0Bjv0/ESEyJ059MU3pHXxHtZkmuKmF8c9Ml6U4auP0cjl8nAstQ0drG1g6Q/D4Xst7wB
+c5JeV2z3jsrWGfr3iqf40bVH7EK7vmF7Htkh+Tu0VlgsNyuUkQgB0gSzQOG6g1Q5vQ6pWKvz58v
ODjtNYr1p34e2SzEQDuTxT11SMAQSbSet5gM1OvZbMTv3AMLVCsGFPqGIILlTCPnV7us9ZIzNkl1
ucoQSynaF1VhoDBUZfulj8E+iY5FhK6dQ1UlH0w1JG7FxCztdIP3APdVM4qJIQu6pZyEZEzO+jht
uobjRdrZW5Ir5a/GFS5DQgel/jDEfrKIZqsozw8W8CgLV8odYXn0VGYvlLT5ow5hZ9+VAYaMyeYf
D0gAmdpIR2aoJnuHrHc/1g7NXFYUQSMvXotAh4yNLa8EVEEtaR+aAqOyOgxnudRXpK5TN0/FChBf
9xglfIb4VV7asGeo69G57f/nq44R3UrvJqvdZmy9JATM2S5G+JFSdGwlsaUHLdDDZ8Swbzqqxa9c
q8cVvXn9TpYWpIWAoVOqZnNnwSle6gAjtfCm/jtsm5WtFWDMaR/tRzl0wdnUCiQVyjD6Bm/jEXcN
QYPKOOCQkrZzbJNfyCWDw/LA5MX9v7t+S2jJv3V/ZvKNgaJxtr672t+RgCajoRYuznCDPN9uEeqn
s0TJYisWCTtUbfuu1Q7bhoH/IYqEDh0uUo8VwZC+Y7Y49SGcbEW7V8pA/SrMPamA0RvpZt46z5Sd
GtC1n9DA3zn3mfeCEfKK09XFdRt2SyMWzzI2vZ2mJvOhj0DHSuthAocDcbHFu93W5kaPzNr1Saq+
CzPwjpFFUGRuz4Wn+owIaPCNyi1oUlK7MV9Sv2yo6bx3B1cdw8rX0mBmpgyrabTSPfEwTM2aYrii
Vd8F9vCUSiN8H1Wr2oI0NAmAlPreGjUamfMJoukvUY3vaUIFsXNyy7y4Fl5OzyV8XAySotqw9Iex
/ozH9D815hbwwN/eGYeQCBQrKqJTfREP/4uyreyzFOcR8gAtIlzLyMJyPaG5O/Frs3H2rQufuSEV
Sh/ISSKOR7dm3ufwmSmTtsWTlm87Xqc1GSPwEkPNeOn1vl0xBbqaZqMhAy/3qjmYa7U3+o1khIIq
zrez4qIVufuMnePcN9mwmf4TrQjT7d81KTYMZIR1YE5dBP1/16T0WctcBdTc7efOdJsh3dVhTL/c
xo8pRlJriggtUZ2GB2F208WttZOso4Rgkkq/tMEfis1k3aSqcuh7zr2cDKZVXQ/2Li+GfTIyC0wa
bW0g9T5WInhtuA1PkwYpVMP0v7M7EVwb/Z7HmXdNKs9Di0cdXttB5ldx5+6XdcVqnjUrGp6bioyK
auqeGNJXkwEKxChnDSegSbN3PiZiba0p0x60ZCieFZf7Wk2j9VB5w1qo00vGTx6SrBE7NaXnt1Sa
4PqrvcqOQIKYQyZh5/a/lq9UJLMrR1ORARaas0Jv7ODyrUMfm92Oz0P8ICfjOxN9fFOy1eDGq7Q+
drQ8LkMo7I0dkAcT1MHZkK2zBk0/HhLAJnx4EMvYI75aTLDGWoGHsyV12PNbNbmUTN/+WCoBAgSe
mALJi5zQ5WfyysA+2uhanF4bppOHUutZufNhxGhlUMr0unWCaMUqnNbnRMem2sXGSQkKvI6J8uxo
ATxLI4ZNW4qbUxreburSvcErcyDJq9jSqbd3Ru4660GnRSBJp4YRhMnl/17i/haogHSbUHM00ahD
YZ6qaOX+XQI1DQ4slnbCASunYjfk3k4KWkZxjGPK3lQzkDZj7E+oTnUqGwyODajycgj8MGzi9aBi
4AsSvd6EU/5VxaYJxGT4ltCfzk6fu9v/998WtyjoZuhRqLkX1te/3PatHiVKEiXyZiSDjhu+jZ+m
Zu8phL24dCFEajzgGzBXRWb7U9p7LA+1wWCeIlxX9wM5uOs2le3R5GyCjdpPJmLlQ7JLjtiO4/+P
35axEdYlbmXDgYf+769tnFtVL0xVu00m0V4UgpnEom1ckrTWnnFgVGskfxZqm/TO88EKgPiM26WR
7SoIHvpc8cCmaVdAqDZKAY4SRZl9JJb3Ebg5y1luj/8BU4OK4H+tPowlcX0zwXIhQvzduTNMMk+0
wFZv4Dve+qAQT15bBMfeinFVu2q4Nu04AqnUtGeJpxs4JNWznUqxjY+4Q4xfehTfgtxApGhm9ZOi
mWReGxA/6PWTg+0i9m9AoYRThpRxbpurpiz2Iijie1+PPv7/Y6715XNbJ8nZSJ9THXBy1Ob9K4Fe
/HTepV+4fU5tRTsnBS0fefV5SKR3L7Vq1yqpODl9uZFx55H7lbE+50LEZ69+a4I6oaEsMsR6aK0S
0eQ/XlWmrseR7QuHCJo4c8qUG/LGd4DS4q2YjBkSAN4jTgPcfTVipvksUzEM2RZGshs1igCZ5oSO
h438hf8kzAImdSZgA8e7LW2sbkzvRexo26oOMDIrdXy1XViqBg71ryibFzEAbmy+InbUx8YLYVlZ
zhtNSfKSBFbvovH2pu11F6bWHEEr76y74FxHDmT3wUR7u5wzayrnonKO3tIrDZT+FJRSnCSpSlJY
CjMADfAFDapXz1b2TWCNj33OXidSJkL93MQwP3qZZTe3AC6Jd/YzWQYpEQ25levW8bGO2XwmVemP
ha6XrGgZp1vkbDuvDRzf6xCOVmYd+ZIj/z1ibESwoPxP6vr/JWG2Z1ugQb7K4lP4u0sbY18/NY3D
/NTJHp26VC9CkkcIz8YP4O1sOO2xCBkqOAgHMdzwgkAzOGBl/JZerq4KJlgv/2FVQq7/v24bm1k+
0nELn5kDQ+zf73SGAOYIDM64Nab6DNn7ptEqfpzmSxPF5RbqT78WY4pethfvpuxNIiVSPG9amFxm
tVGjNQ8ZjciIAfRXYHInQBJ7YBkls0lmK6dJyM1WovSLFgdDPNGzY2bkxSfDi9V6JWIbova0Nn9R
nbw+MKBZGz1brPA2dCOJTIKQdtbTindJqX1MiX5XdQULJrUiMYFrK6fjDzWIHDchXrNm1E5uIEbg
7ozkXD25Yp2sTi5CEthqzaFPQL+iVqlcLb9ix56aKXzsnXvkouFnrjQ8jXH7V9L2DGfSEp3SDG+y
wJ+svbRV11MZP+K278+aAUM5s2wU5CpIjuUh5DeD3SRCau9qu6XRxIfNPHoYZlc0ubCjo5tB0yqZ
iyV4RHcBmmhIhjDXVGzuX4FmfnOzP7psExHzmWPfdGzSVez4HRA2rBvpifvKwAMWbOC8kNbSPupW
2G7ruQXQzpelIkEwfQorJ7oRufSObqE8GNrAI3Xo9506/pm9eqgx0vAxAC6/d5KXsMuuFYpCFLvJ
1TK96Ojq+eAnwjPuqvB+m7WZHJdHQmswSc8eJDPXN7H+XudauHVaSDsNt9B+4C5eR+MQ7LoB8koQ
aPTQyvjDBYqQ6Hl3TMEr/rQ9AOKjwPUYJlX1rbPD8sUyK+PoJAUS7YpUIE0FKSPAd77C5b5PtCN4
9dxkHXS+mAYbSgQrWjZUob2abCMk2s/lwwpl6sxMqoEix5pZT129jmo3OXidZ+5ThTTZSTKHjcyG
ehKT/QMU5I3sbZwdIc+LEzYNrViYm9jpm5U+jwvCGEXc2N8sN6k2yy8ks3A4Sl78inrWVQ4mgq7K
LvSNQGt/QFERvQEK3pgGwS1lIHFwh0RINmhkn62krMFBhnSrWeYQVtLQyVvYrVhHzDM77Ak81tnJ
uvEeDyLYFERnyt6ZW6bRieYvR+IZqWlZqEkaI21umtWlm9TmAD6HvFlGnZ9KpQyP6pzUyf94+kYf
mDyOHJEfIVpf7JKDkSwzb41GyKJLCoxrCoPkElD0U4G0xZ8UWvBmJDK8D4W7bop6lXPw2pNDNP92
1Cla3YLpAzJ76gCqHAvJYVgWULLKEK8JQXNiHtMeyR6U6+XDbWkwcYcNzKXgE8yBYCDSpPeRSdlq
jDDcRhDod7VJXweAUZgTZkjI0VheG8GM0BifYsaqGzfo9ZuXpPotmL/K9emzFejfqaE2y0RymU32
fBix0dvOYTBy/Tg69Ezq3sz3oUfenicseK5RSoeuUvhPRmdiFuCskhGZVtwzGlX6LDkBZmBMkiOr
7Ip1NfNnlimQPgscsrJ1feJcAOwHk/YnqpBuKkbYnAxmX2HSyWunCIKn48jc1/NL3wr5mal1Qhp7
9hWKIjktl0aQVdlgufXbQY1xgXevrafHt2YwQZCpauWDEkVyUFDm9UkzbKRTW4RrOvVxKOqnRW6+
XESkvvURmMfEnq5NIplp2mW/09uAFaMcc+KbENdPfSW3vV79NVoW7LK8sS9eV73jD2CA3rnNpkng
GqXEZVzmEXQxVufBccK1l9PgAXHsPBRDUmA+BW+8PExp8Smzk17l2b/EWMT6oDbeSETRdrC3ppWn
hjQkJ7QV82UR97cf8/nqU5QqKqOm/atQkysRuCZy+JyczTFxLAbUaXertX1MdXoN8pZCif4JkxPl
WUnEP3pA0Ujeg0XslOxr8RRUVfsEq0NvK19pTWNbPyCKCq52WgfXFA6gG3c1pCSW7TjCVVcOGu1o
Rt0PjcD9YZlPDWlXuQShy/iFFaNsxp/mJogZXzTSO3SIlbZGBd+6J/J1M+V2dgod6JfO1PXb1nCD
jZZ1dze364smAKyCx3kBZkScIbAEw2qmnRAc59zJGDYeEYdrw9HbkzZfuiZWD0Vu7q3Q6Z+1saqJ
9WMIG7X0jmW5otyODzmu1HU797+sQH8PiKU8lTF1p9eFn9G83A99IC5Iv1fmvNx3BtiyVhMovBYf
jyEeQ0QruOgt1MeMaQA0km5apbY4Zmu2kOG4NFC5Iz6EMuQ3yPoPQ8ahchmANGQgYgFCqA8ApbhP
gF63pcrtkhaxjamAXSxHwuiuxqEDOmPLE++ztk0diCTLgAI9MF3+GC1Ma7P2WFkL7MQO2wcwrej5
hmelj3xBLukT/tPsgPAnX/V0bfzIyLqLWxrWDVUoiiSAfMunfsH2YX5Xr6nxJtFLL3rYWadV5pIm
UeO+5HQT9p1ejjcSBOCC5q6yc4OyJlGiPpqZncKg0kk9bboT7uIh8g34PNt0drqJINqlWdAdw9Bm
w67qiAhgnO7b2Azwc6IFXqd11a2DOvduRdXll7gQnNqnY6Mo3WcSFcS0UfNsNcZrLEeDvC6XNjdi
usV+VJJxFweyvGRRVV5YzV2/ic2B3Aa13PyI70DP47AP8T/MF92snU2OdWW1TMNnKvRmiDy5hhaT
bHuJ1QQaa7odlZg53ADsTB/0v0BZUe5MCMkzTDeuJnyeWfteq81moUbEsQo6ot1okD5XIF6fBkt4
e0Ff4Q0wDUPI2eGmgcUzeBu2DUbpfdgUPfQPutf0XYL1aO6lGguOgt5fvc67j4XuMyG6lUwFnWA9
vGjRvosBx2Iz6p0Q2ZMAkOampO+GrHDrOtOZaZgWRtiCSLhEip1VSNUPlVJu1CFOznBK/B59wtaA
prXrNT090uutfd6pdN91slovOTO1Afa/asePpkNXyQl/qcKcphA3QAVHG0H7Yg7xbBpNoctmnRhP
kEiwewxT4CtdU+4jXWtOhLPRH7dhZvLJXKnwwY+e7t1bLFnOalK9J5JDsRpxsqXJCPEICCNDILIV
orz2fpHoxatF13QWbzd24NybasYl6Ym2MlnBDa1wTl5qGqfMvoUeaU0xBqpadwXQWyWEXjwfMF2H
gWnf1RSLv1GcVueUpOYxkL+mFmMHvXAGR/MBe4jSt5a64LnU5i1d0stKcbEos9rY0GMy10D4whkz
9FVpO+LqSbGuCC/+4+p1DAiRjGaH5YgEDevQU5z6YRombC6PYdq+j67STXeHislfbmJzUj+SNO39
EP3TU+uOt0qW8qDp5K/grCCXlvhW3vTuOcfIeVQlhYNurMPeQf2gvLVOdmosYFhZ7TCuo8arLd2n
jxffLUwDT81sDANlaTjIpGsxBtdq4tTv23gFbjDJCU6zCXFfhiIO+um5g/MQBflFq1EMRq3+aZL1
fHIKpgtdRjmChjfZ2bIJVvkM7FwugzWYG0zDBLOylZ3LYoz2ZtQYQLMM5aQScLKjCntgDlAeJm+G
NCg9WzZNgmzTdgLZZ+e0J9RZ9r6x7e0icUqrAIF6mt49o4ielUH73WmtdoZ+Uu4KZ+gIVLGTjTU6
zY4ZenAOW/m1rBzjLOOOB3lMY0pjzz4t3jVnyHjbnZDd38qs6TiaZffQiR2dhmSddL311lvcaDTJ
JeG8ZnLo2JjWHoCSMxPzb0cNhk0ppLFXVKI8gFcRHprRp6k0lVXbrKdnck8yap6k/w6MpwCX9JpQ
F/0WhuFxTALtOxmCA1JstlfV6s49Ms2HwKgz0ier7Lg8zIh9P9kgvvLAfscIW7+OejBtiMgtzuGY
6Uze2XKnTmD3AQaf63a/0mQ/PgaeQvSVary2xFQDksUPQrna3zmCJTomENUZPH4/6m03xtJcpN5z
FFbhM5NSORtIc0GmdqKYpLAUraAnA1dkKaWWokqt94mVGjfUeuPdEEV7cFL9I5p1nctlqkj7spvy
vCxgJlVVb5n1xqim9iJVFK7Qfn1t8PSHPIbI28bsImnbX52YeXbKZBjNObCenieddGbwLRM+OH3b
/R7QRK/UhEWtVNtpU7ojU/NRysflKxIDlH9ovSzgduestY2LdL1v4PveE6EJGA/EcPDCXm40J5Qf
Q+lsOluzXqXgNq1Lpzs2zBmbuNfPy7HUJQ0eZ0i306QZ7jmeEqGa9MnJLrVgp6e6caXHg0NvIJc4
1MrxQIRR8aJa4TXFvP85TJ3utxZK6h9lNpQdoJhC+VDLsw1U9In766K0WflzmYhk8tUiJcVzaKkw
ylwcJllqz1bTv0t90i6xFai3YYAd0lvGZcjTCxYq47A8EvO39L43meuUEGvcOV+8IczEiFT9heUc
jWNrRCc1G7KrG7oPixGs7c3b6LXoPtzB2I8sEKtesBOUzDYPC5GtnR8SknIGB3VF2DL4i52wt2xC
7u2C97YzYRw1ab82OvJrCaRUAS9P+QPiiPpopWa8FRZz2oKZStu35MUzVsx2XlIj2yTQHbcV05Vy
cK4yjyVSYolkvJVw3xwS1ae2086e0ajIn43nyS2qDXp3AyqqEd8o5WkbzO9n58bKg6Fmx1whu8xN
PWeFa8r2TcKZ8Jly4JkSupFJ7hFGo08YB+BviZpc6KZsgQ/04ndVAIRkdofEwjU0yrUUnx1Djnxr
E1J7Dmnam/i2lpk4IGofGQu9uZqt2Uuc+JgbOJanUdPepyb+iAMyvcNQao8uxQS3gPiC8oujDtD8
pXfMmyY55Xt5G3JcoMYnsjn0beievqOHwywtywDvA37VVTd55GhRrQIVL+Oy2zJ7mjgso0xgTYmU
TPhGXJm/s2hV61b1xGQsXtvvUdFXb7Eco5tuFd8DMsooZ8TIKRPNKVLaG8Jv/UC5JjhZtfZj6dS0
wNLB2w1Rie2jFso+ErniL/8nunwywFQvSnZMRza5zNG5dA5apVAFkzxlLM59Vfm5kwfX5VJ17C1B
bG1NgdlQtcd7R3MMMZPC6ZVT96OScmBlO8ClMn13rcUt6GASM5coHpuXx5WK2OImlx8xwNNQi9Ed
FxmyNuTwkENs66m2inEbtliYJSq1xTDdVtjqKie7jo2BQDUs1V/T/FVU2tOvJA1vQO1fUdqJnxvD
RtLBT/mh5SlPJUQOpJRmt9GZ8qycMZ0dCHSF6Hj1e0hq8ZWByw5LBN7j0MqvOUZhbDmRRxPDqUje
oAQNGXBe+6Yv1z9FRhfp7Rxdk8AQRSgUJLX6GgbNO8j3inb4KM5drX3ngRFsEydFLB60ykVRm1n0
QkGsxplaHYG48Zs0hfFSEcon+vSFMq3YDHbn0us2lMvyt5YLKMp4paA4me+2P12roEtHSQ6/g91h
OYlOeZ7xud9HcfqE2av5Q0zjQ2nQUClbKK9NEDUnN1edcwH2n9t5WvX50Dw7ZebC3MXxmiX9fESP
722oWteMGX4E6uDFdeNj13KrV1NjP4KHPyyN8glM4Bo7gOXbevFtGW5X+W5h/qp61tkBgdCjdM8Z
+AFm17jGoHfWhWZ/CTDZft14CJjaku509dZPRXuPNNxGYUb1QSZXi66R7y0X+5DZXfkv35BpZfgQ
PdLt8pPj/ONRQm5ITvhJJJudZtEDnwZDAvmSzlH3hsM/V+OWMcg6LFnvBFY3DLdDsK4LGZJIlkYn
wwtimA3U+yfg7NN6mpVZGOCdOwzhdlOQaLdeKtKlNtW7pD1olZWtlh9ZLpXkVJU4uq+6vF8llpe9
B4JRXYkpiK5DUscXET9TYRnnwukZMXvqA05T9aGVjCiK0ogP5WydD91Se6Bh9GoEiGmXb2VFznJZ
lZ/YXxamnYog5R409dMCvOttrNBaRedu+UNk9RnKeDzQuhi8FR/ueOcia/3ZlFAfpWyZxQaHzkGo
2ElpmbNdZOjjl4d5EFHrYkGKi1zZCnMqnwB2edcYOkY/p2AslzZybO5Rg/ra2MtJk69Cz52VtI3u
vHxIWKPxQGrac2/RxjVhnacbGGnBmvjVasfkO37Lpu7oNCGyS/Z1aE4MSSv2XOrYDIOXYuJQHqjf
Zqk2c4Jma3WtsVn+NBMAofWeeV4fqgdmatqrK0axRQNVbyNK1NeU6eGan4j2ghe7j3GQMR1tj1JT
61WV8nH+uZQ9SUplBBBk/h7peI+xqjh7FLdUmCGD0SKLorXK3b5Du0iSD8oBBavPFbPJoYmGpEUp
wN6bsHiUNps1cRPWUQvN7WQq/avb4naN0FdtMnKyTk6H19QMquBAPfFGEo5+ixX4bMhNJVYBe3hU
aucZSX2FVYjJJjXOVWnTtzCuCPDkQHsMhcy70/K4UBS2wcwbOGPrwT4LrTqo/IjR7rEz0/JYOoOO
IDon1BqPNJhzo0BUw78hLBs1/vJl2fa0Utgd+w0duS9dy4sjDKgcbTcCq9XyOB+0/OebNrtaOjOi
/vH4nz/+z59ZvvfztzNUtZvRbpnNK3VxjOdLQYTscXmIG55/bHkM09/7x5cMDPnuP390+fOfby5f
JvPTW75SGytfqx1K1Yzue8q7KIqjOj+Bn6/mp/svD+c/gGL433/6Pw+XHwERxb/AFBMsFdzpn39r
+Wci25OkTDBNMvYtyPbBsvJjpLm8OP/y5fL0l8fLpZqf5CAafghVfH5cvslAFXSdo2vrvz2R5eHy
jP/2Mi1/QHBnv0VV/kCjtzqKFln5WI1lBtT2vx8Ho0J4hjrus7lWwlQ7f1ZotviMN/3Rq4Z9k8t2
8o3R6zdTWf3BTPcN8zJegdjNA2BeMU113ajfvcDdMTy5Fh7wwSizjnYSXvvcWBeFUVA3mO+OzQSp
KXQybEtqOWJUnLxkXJwNr44ejGvGiC7bL4cwCvJ3RzooO727UunvcaF9Cnd6rPX4qWacuYGX+W5W
02s2PAOz/WbE/Gzo4aFwo9HPtIZzU8ugCmHkuunqmDZTQdOUtJYI96jePeuO/lQGgz+FINtKL/sq
jOq1iES7dUt1reraa4WibNUrjfNfjJ3pcttIum1fpaL+ow+AxJQnTnfE5UyKlKjZ9h+ELMuYx8T8
9HcB7j5Vdt/oulURDM2iKRKZub+9115n+TwnE2+ycV68tHFW9LUTJj6I+k2UBrCgjCTkI3bdAQqQ
e++GwVbG0SN9Nw/CB6WXNu8Y9Bv2M2mzxmdzzjGkpba+S6W9C1o6IhD9vlKqIchcUTVYFVeh9Nvs
M3SBW5Xoe0+rcVSLmDsWdrvGEQbeXaWvVO1eYyAwVaW5Z2GoQ5VS1z6A3CA84x+62sBGa1Odnk37
FkvIBo/flwS6aJGn7cEuw4c6Q3BSBe658jPFQNP0hZ0+bAR3eGi0KlhlvQvTW+zmnf4Rqstth4/W
pa6MdZ1REzhKFH1L5NsRbPhaC9y9Z/QrT8djZNMAYLbBNZicEweDB638CIaeT0atv/Jy81HNKZDW
eQji7kxF3MGg8T7FyxA+MwHgMbEy5nrhd9gZPcyJIo0HdCFjzgpeI2gKlHLymGal9jjvcMLGfHLm
KobQPYNwPcVN8SGE+dIKZpjm3rObI7GZi23X1cZ71fZjiIs9qPViYw43fjrd61b8JPGJc+dhXRUI
kBKFd1sOwRd8RC1JwxV9Y8zcZIdFybunj/OENl4dovSe4065ypr8S2J1XzMwyo3uhrtSfVXhcIMY
d9ZlEe5kk5LYxbRuVOYmDE2E6VBDxUppX86MR8sbwrU7lBA6eFpXPRS8wt5xrN+4U/Q5sRN71eMo
WkUpEl2d76coYPYGar93czqabLGdXLWRbsLDNj75qiHjFLMQDwmLDj+OsLYX5Tvh0Ak1p9Ni7wzB
1Np5WK2UUh9THZzrGJ5HCh+bEUh0xyViY0VPOAU2Db6pqiESORBzpMMH20nc3QHVr3BQp3cs3kcW
mybguZwEFjKR43947ljjDDKZGiYwc16X61NaRhNNIPMlzoy9YMIgiFxUBtae7SJXvOVaOIjBoVlg
/qIfby4f/dMXLNdFLHHRNpUUjExmWZ2WG5wV1UklxdHS82a/XBaXJW258P/x7vLW8rHls/+vd4tx
JCW9fOaP7zNDzjQNYfz1Hx/745v1FuYVQe5D5YDtLFurPNXzzfKulWTwCZYPLu8vN20UVic8Iaus
deKjNmBPWkXzaj3WGFRWy5r94/14KGZvMCvQ8sE/PtPYPe28hX33y8d//LDlg6NFU9yfftiPT7Wt
cNAXAipA59/444MDO3suzk6xbvu6PE3M8f90s3xM/e8nBMUTuEKbncqbaU1qN3wPv5RdQNQ//OZb
CEuRlOMnBwM4rFFGc0Ag61e6Inp/B2QnPMAEGS4VBQ/bStT0DbrtW+8ad56VMuaiLWzjWKN5ZPPr
r0zVDPsldEw9DUj9CgC5FnkoRNNsOq40k/LYUa9vC9zNKyFHD85SeV8PndxNYrCOWjLYV6fUdiPw
CvggCZ5WfA8A/q2bH6aXGcm09B6DmCguGNN1ao35OvzI6i735Xcm4c7ByOTz4McUDY2c6Wu9LvY4
7sbbipkQrIz0pQwrjORNiDbEDS2WRljbV1VWh3TAeqrS6NJ8ypr6Dc9wz8C5epEh86/O15qbBPg8
XBgxbKNsDpE7Jrtpv0xx1mvtugJpeCrNBl57rI3nynEOZZNuLUtTFw4g8dXWVHQtOf4VTUZFcjm1
54Lx6Bh/0pS9Bj1I6g5VCXdn5iET2/G+s6L+GMWvKiWoQogqvJip62yhGsIPmPVbu3HjLckSUp7z
cQbBxbj0kmnfrK8nCRzp1mmehwDZiRfgQyQr8udO4651qwJmO3vWqaWSRe29ZvKzJ+bDjG/nB5x7
0YpmBQ5MjX3rIipsFVD/nS7C6VFUZgISM74KiS3GRzdGiJt45nfGQS/smo4D2VNiMXbXsB7EBhwq
lWNN1J1IrTHASbrVIlinafAtCKvsVhbU1MSS9inDZpyp6d5D4j/6SE3fOzP+MmEKfqU2AuQW7UYb
twqrtSSz+eToxne0Df8chnp5jwtrG8WAQai0Y5rB4eYuj57x00Lh0eSwMQjD7cfEZRg8cXc7sFzH
XrO11VSN066dyz1TIOFbZ+yxEiLhrRJZq9PM4j0JXjLQYymu8PpbrRu0vR1Lb12C99h1eg1EMNui
YNdtxYYdy9uO9NO4R8LrN83UfNDZPOzcRwOIyTWcjK8mwa3tgk0VCYGzwM/ZhyhaDeOSVT9JmpHT
N4dm2iOd5EKxZ5WF0FjID9fanBjInW3qGe633PGeDGAFgSFfxxwAfOnn+FomaP9ZyeKXi2Zjju5w
xYX7rdWx3BnDmK0Yv3uo14XYj/GI4ztkhBVG/almaQHcZPT7ei799fr72EuYmc7BEr/w7nvhandh
jwsi0/S9EwDEH1RhnAYn6/dWfwKkbFyKIDcvy1umPfDyRK7agFdfG3QiXyrV+pflLYXt+xxL9pox
XCTRKeZl841LjQmzOSPYepRWH6aRkK7HxvSHsCUythmFrWkriTK11dLSOtKfV219d0QIHN7bfmpf
Crd91IspvuhgWbbo9cU1tKLiWvoPhebkcN/5SGJBr2k9oAWaAai5mGMIblXBlXFlubJC1HelSnEw
LUIMuRqclT2F2T35oNznz8hZ82jjrTxHQZ9eS2hDszE/2P/xLi10iExew0WPJ+nGohlw05T2rScj
7+CIwjxnsWeeJ69GH6vzbLdY92qdSww1A4eSkrYkxtra9AH7wy7QmRC2r5qpPH8t2Jv+aMBrnVpf
oQPC4pX5u41Hewf1F+HDttpjClur8k1JALuQK9WUl64Cz0F0ZaJHHJEqdUR9MLX0S8e29jRmQ71S
GYozf1+uhTrDWswOO1/Y01afGQZux6UpLMKTlVX62YgDpi81m+lJNzHZ5BizDW+iFU13nHXlgNsa
ybNtkBpvRVblVyYVHmlsV9JFSl6yCyp9z3cRge64sz2bODxwfEkJIWmlvFbuHXrZdoy+NbzhiMYO
It/azo1oH+Fm3GPVZFg3R61p/fznjc9fyLZL/2QmVUEjOpU8Q6P3284Y7McUCpog0iNxvGet0T2p
hLySjc3JyOu3uB/TndZYOMpUaq444wWXMrOCjVk77cGsOAsRh5OneOi7x2Aa86PUZy7O/O7o1O4u
GGLk9IaezgmH6evyVkH24hWvFo9bb3OtBay6zfqe51hLSd/WAMeCXpRBTJjhLlAlBdfP3LpYpZeR
oAezJ8LaI+FohrdFyD1KvUltUiZHXxHrzRHkTmvT994BhMlK61tP2Mt0vg1gmDEgCOdels+2GdAM
FWJbqZALNpHZA/rAdLQZGqX2bCMoNowAPk1ckx6h3meTxCevKpMWGaTjJhN7aL/dDtZ/sLfTbrb7
liZz3rpr2BzgmnBL5xxQz7xnVe32DOSScyKh5g5BoQ7U4+Y3clDMdKoiZSI2DdvBsLKNYdVy45Wh
deOwqx+d1DhrharBc1YAQzBvjQl4SrtsngYGajelNQ5XjcPFaqyyqxa3/nuusOQ+qxJL/oL5Ioax
EpU1XJWTZK9p01nrcZDNXVaFFjPi+d8WJ/ljI/0nCJAgjlh56ppQZt2a1Z1TcBLGbFV+NoNH5QJI
bK0wu8YiXWmtA+laxcAayyE5AiXx1sGIH0R3WH6MF+btzaGJLbl1Uke/qXQwagZBw50WD3dazMUo
b6WzS2Cv1dEcYED1ZgPjM1ubXxlVHe6t2CkvkD7G61jHGUZxrd9pWVjQnxOUr0FHljWmxAKHCqhN
5GKuOH2X7bvAavE9hGqjsdhmYaTNTEXQZ4k82732nZiT/VS3wrwPUAbn4AKPCrPPInXDx7AK3DMN
U8Mqq0dy3kATttBQZ9JfwRCQcLibV9nJsCv2QPN2QRNcfCPTdHAjuo9yiR8JMoDxSEy/5Bd/Kctd
3eoYtmYHLMOj4UaXnXetm8/LliVPsLDI2MKnYLr+0bfTN16aX5fwX6XhZ02D6GR3aKyriPTrigKD
aFcV4Og1Bt67tAOh86MiNOxwv+SEapC8PkPe/uHDRqh316pzkGYBdUcc0I+6oL009xzUdxcSf++L
SzjfLG8p/A5rnyLTjT5n+4Rp9TvPQFFpNFYoax7ARniZ1o7PMH7bKfKV+mybov3iXc8/1eRKnqcB
3/zkm69aNOBZrsITVxFK90o53A11yrgf/Dy9w+2GMDtZLq4n5/lQFJVI/SYvBXqZuYkaXhdYtla6
k1U0rwbimcq1y9w7Gk/9+EUMvMjrSIi7KFDGgZNjttLoeFwJsnuvWWwjkk76TmdOt1kM6+6cnXFS
/355dBeQE53dJ6Ap1UWpfo1PsHngkUjXIxVBF9N37sScYGtK61oL07jhVd7vg1mGLBwH/BAjbh4d
zfiwO+O0/FbPwitk6hX4iflOFJkNjlomZIPnd6Xf2KsS8g2WGQRhkTIDo/NePLeC1Gceu+Jr3Xn7
afHiiAC8Tje7jfL3RlTwt+rUeMDjHqNn4IGtVRffZLB79lpPX2xrVDosHbLWd6IJp63m2JR1M11S
fieelW6rGze5avj7pjIFf1bjkMPmoIW7oWT/EDbqlWXx0vtpurPaptsY8/Su8QR+YIn7jHuxPOp0
aH0d4IuMQ2w9hLNOXFsQ+Jz8IRC5cabJ8W4peOvtlpwNKInVAu9p/bbce3NMgYc7uqiq7CGBM8gu
Kv29DaV3j5ugPaXwgKiY7C+ksr9oDVnjVGEwiNzo2Z4nmUlbTCe1vGAxjuQrBzBIjuHuudIqD1es
Fu0Z9DVA4Hu5wYU4nLWm0VkuIAT5mA9J9p5/fDvuJgK6fnCO5vUqTLLm6BQTs1bTKLdmL9vdMDNU
42GWBER1CpqJa2NTFUffQheCnLbO8AHDVw03HEM4xmniY2HcgFidq3xm9OBI5ySXT1+V2NzJ/SsX
mnSXNU+5jPA0ES1mQmOSl2FwfQxmMR9jEEW9jW2cVK3Dw/VJ53p57q9jV2LmSMKPKIQdpxEP3SQd
dMYEKRjCECAqvynoW7YVbc9wWYeEs1MaWg2F86T8+qB8m0YGGVPR3ydTiScv6cvXzhLfuPqGcXyf
hg7LrFdk62ks+/s2MsQqG7AzOoPx0pi+T0Ib7EQiZXooXLby0TAlmDOpSMNkPl/6oxvAu6+GXcu7
bMZiz35aXE/rROOg0Exvwu8/x3lZP2pe+GhJoiK1GrPXIrF2tUCfNLum3fiRf+0DD+qHH9KXKVNg
gV1RPyZcCG9G77NB0cJKo6sNi2M8rWMAkGfsxc/6RK/TxtcC9dy4xtf5ZfXUGX27z6qsOMy2WaAC
N5ZinShRIF70DH1MtQL35JAMd23Xu9fOiMgpeRsyU0zfG/JKcc66Jt3ma/AA+ZdiUEf3xCNRmewx
1MxdCJxuI30u0ZYq1f1Qq0MpyKs4jnkJEvptsLem+yy2xnUlo/qgp058kgSxl8O3W6fTmkNVfDGK
OVlTZAxbM7teF9KedgSEq0Z/NufBqdCm7iDmXeuyaNRTsTNY+Y+FO1jbnnPKY5cOMLr5G+ka5onC
5woLTY7cs/OSDJp7W1rpcPLL9mVpzFxuLEUHoq/8h6WEqrXTCKud1qxHPWU1z6ZRrLRQp/scp+dt
nUGDAGYwons2YmWHnLbLkvNya6CjM2HHNM3ecuoC3AUOV6sIlW9HR517kNhN11Tvvk1ZqT3U2gd4
45BmWkT40tOuQVwfKivst96Y7Br2deeYkwWXwyH1SEQ6T+k8lqeitFj3xIuxGifxzhE6aG6Y9au2
h20s2JZxWYEwgDqxHQOvP/a0b2zS2LNfTKchdNHKLjngRbKgS5jWXccaujIts1wPdRjwMOBkWW4q
q6R20s7WsDS9UxShoGolxGcj70CUG5Pzw14mIbQ65ZMZJ81VhkDUSJqyglmBs6pY/96YI67pxdnB
IGPRm68kbclLa0znNZsthKzYulhN7KEkJ2wHPAvlgvMt4wecID9y6Jgx4hODRAiT802saFrSGvMW
FnK6LqAeqHXL+k4xgfMZ/pknNo5p2weQ4NG2HPvwaCUVlko/jSk99La9370RYXuwK13d2vTvJoil
W5sZlGdN8lBpzhG+WX7NR/HRednGcZoQ7nN8ESAtepPE9rwEywFBpfCLua6WHF/VwfhSiVq1qrLP
SDX3eEwHvBOGffbyaQDRUn8VvS0fM47hnqQvvfQjj+RBkN1piP8beJz1xp8PLCr+2pl2eDvAO41i
NX1K69fed0mEYT6OuBBSxOEflHYqOEqcwerm9bjpO6fcEKBHG/eq6rGoiZ3wYGWp658KHLKbQenr
JuSvPXkmwJLI2khLqi1q3trqc3eb+Fm4JSpPQIRtktvZxo5FBreEKNahgbtUH0y5a92S5z9kiG1l
286GgpKVjXqIKIIpCEQNmexUANMYOgDAkVFvmVSFNLzghyAdKFexqO95rOSp0rGSyprEHKOFCT+R
hPxA5PdgwcM0NY3itxiSkkRDAMNRX/qeGcVYcjHu53cBtv1FnPPfi4Qcx/V0i/Wc3Zz3b2USaRJO
Duq3TcMhDh5zevWRsgUFvf2E7wrrWSppD5qQQ9ZxbVZrnn71zpSwOoj4/ufImbHkcn8OwDNgF5aN
/dNY/v85cWZSX2LG9AnfhVV+i21K2zsxk+NEbx7grBi74sEgt7AufZ3+WLDDpAtc7QMx/tky4/yJ
0p746gLJWd4LdChslZU4qyV5kKfTnT+me2KtmFZzQxCrH6E8sE69WZhhROoMBw/mE9bG/CL1yfyW
R+x3/WyDAUOnT2/wz7nPIAeWkv7iC+NVaHBimY58CpvOPmeZ01HHG2Bq0o1jk/XWldGvTUvpfCxN
/V0bBxopU9shzePVZ6HZ5TolX3puJ5uYDFcxlpGrJbrwCWCXuglz9d3M2eZOUS9vQnt0rtpow03s
h+grwuWrz/TPVo8KC9LJ6pGJxtDOv3TIW8FxObkBby6OsdYcPC/ILujy+6BlL84/ArfPfCSR6S1C
fvHjxk/sQ1u7NVYo5NTCpVdnrKOXtuSJagblI9szbcV+9hsB0oHqtEjuiAJ4OxilkP8r/9lKw+2c
Q73gAbVWdhLJ7eAFwDlmsXmsNPluRN/ivNqWqf5g6k197w7I6npIMIMOxEivSZigUmmhic+j99RD
0PfEAFsH6RDM6DGQGg/e7MnuxaA9ohd0q8yI60s5NfVleUuEcKwa18GuMGjVtg48eRmr/tCQ4a9W
VmzlRzMfCOHka90Yo3efxAdigXMwWXBvBrJhD//5Wc1L6dccJZQoVmHMHQB8PGfBPvwp3z0xGSC0
AD1GYco32rE9Ci/Ud2RiOGBbIbPzsowOruaWBzxGQDfG+BKlYmT7lM1jho3XwtnWmC1vF1ksN4ty
43Y1rYNO1N5r6q7WjfZopGG6DlvvotmN8QpzRNCGHakbr8q+KGQijLC2618L0UYbL3WOOtebDWfC
7tHEoHCPfreO0xKmf633q0Uw6tQmr+sSWQ+GlBZVl8iqzVsVNdnWp1zXA7JuIp9eNEiYnj+yF2Qa
ypBWBhsnLMUelWpCMKA6Zj4Yyq4dTj+yC3SsMNQIS/3Zd/Vsn45Ttp3mdwfpZvsZVWNFPhlN1oYQ
UQlTrfuJmu69rev+S5DbsL5BvO3YO/bHJqUAaqEkLTcisVCmJeBTB3zNcs8bzOpbmYbFfik6KMvq
O5zq/KFGaGQBYCc1tLMGYAdiTaO69jJNabzDISd3TjaOG8Op470ZpUR6HO/9h6+R9qc1HbPFkQk/
soAZf5sqMKNDTdlBXs/ZwiCKV1Wnmnu2R1dmqc0NuIgQA7t6DtiPYxC+KYpSrfvSzh76tL8fB0M9
JBHXq3o+Xc7A+EgE3g1iuIaHOTw6SYvROzPN5yAKjhoG2hUSt7aRBEvQFdYjKvENeBNU4XQ66wks
pHB816npYwPnFLvYfvM76dyU9vA9bcIUMLOiKgNv99coOthe+jKDnk6QGvUzT9lXzFHlNraC7CWI
xm8YQP0PHyeiO4ZXGh+T4R6HeLJtptK7NJr9jqBEGsifPhcFm3QIo/98q4ii7FpM2IA8QGuI5OWh
WexYY/aAdX2816S/6dgIrsGvomzMN8KP5TqNXGqLZEkyqALwVZkDfnl9IELZmCekd/eyjA3qorOO
RmzX7FA9/VgVhX87DdiduhFnZon3GfJe8hEP0j8UYXOLPDcQ1Ey+cXD7vCwNRQ5xEUMC2gFCejLL
CxWNSYFyt6A8JL4bOz3EtWgeA5XVZzOtv07a1GNnzJGDitRC0ANbGlbVAz0s5YNmQjqHjV1eBn96
AMFNWDj03wIz/fDnJpzlRo3DbW300W3XVu69HCGzIoMdENQh/EqA/47M6oNVSZIPUGNWOvvf3QII
HDLPWDP/B+A2HIzc158ivCEPVVVvdbv9TP/KHFuycJPJwOF0iVJVx+9Qs9JL1qkLJ3Lt+OOF0Ybf
cc3Y5E3QIiptYnDH8OOLjMxLHmJ193uaHMKZIIlwoo6VzsskjD/0mY9gBzmEyTg4TbNUWTX5vUNe
7xCNoj7zHKGKzRfrvkqxF+r2yxA3OsZwoMqoKChdrv41zWz5IEAQBjMVSHPG7my2xhMhJv52AAav
1eTHt93E66uFuZMHTvYgfe3oWhsDXeSDkhvFtq5MNg0Y9Ys5vKiuy585f0BDINCl+QELVACjNkcK
uKEXgH2zTxnlIiEaZOIqqCi4I2wIRRSn76n3aTa9Gjnw0oO74iJtbgPGzhtBU8q5YS68E53RAIyZ
r2YD1gNhsTpVTv4J7OC2H9AQI5CbiwIitLTFk5R8Aozqrs3Zyu6gd9KNMlzMwGF+ETb4q4zPBAac
YzhnyWHe0CSH19Wu/WcDYfRuSdB7HYACYlVr9GccrIG2tvWOPsIo0+/yQEKNI1fmuVlzV+rTqwbG
+rKgQPsx01bLlw6qlivbGiKeXSO/YhIWcVGzPzgm3KOAEdp6yEmz/fjbhXSSot292BnJMS8wxblO
oCOwx+EI5FyH2TJY0cyNHmxHr10OStnV1YfQvrdWP5dDG9EtDiMymRYlVFU/DIy0TA/5DhNVqIr6
HthBubM7bfYZCWPTKbN6bQI4kir/pPm+IE7LLqQIeGALEXyPSozamjvDAsYsxCfrog8MQ3gt0uja
APW+qU0O6nGFY2yG19kzvC5qI+ZiqJZL9L2xVbJ3zZwO6Ob6n9d349/YDS7Nf7YAK2J6jqPbv2AS
/MpTNKLBJg6zWJ4Cq3jW/MFDtzfY3jXMaOJ5xCAyxAY5xfa9bF2s2cT+kuqlJ3/1uQ/rp7+4T2L+
pT/tpD0UMAmjxbZsCfrpF0pLmbVjN+XwiQFAF5ulvLS02qvUpLW35iVyuUmDrR+00a0eCGufDcTf
IWuNt4nC7wvVbMma5MVBAIf7MUkYG+NDTjbXA8BDTK5DnTiEtrUonGBENLYXt3OLLSE4QPrAadeT
19tnyMuAZMfkYWzyucq98y9JwGiv01HZ4/6Dp4h3MZzJurVYjC5GXK1G3/bOTiOZwoBeqw2MYGIg
9NJqeLqd0bGuZmu1Nw6bOi5wz9kIilDLYUiM03hRImiPrS7e4iQeb6VOVnNufil9GZ+bEBjybB5Y
qOQWJiNpxkfTd49gkkrCYS/s43zI6iPNX55HngTNem22IBjSsloX2oMeOd1zk4/mxR9p2pUN/Sjx
SCfs1L5pYVhfg0F/AK9ebvqkw6oeOMAHu2k/dBB7IQmHR80qHrTCmJiTSXKPGCRWsHQsaFGwfTwv
2ZZVG2JFBytX1wgTqXtZ5HgvBshgjGy27U3YUmRBX4jYG1ncESMzjafBQitZcfi+Zb/pEP2N7LXe
WNGnDpVp4xTwz5BxRlGEj7mLa6wa6QfUK38fNCGtO/hfCLaIZMg+BaREmoyxRKzqdDfpU/25rTXQ
+Vm5YxJt80f8V2Cu6pXxV8CeuaHu5yev6TJQghNmSNOi3fHnY+AUREorYCJd8c4Ea8gpOAX9TmPu
lhVM+fp01fVNC04AgW8p5DQd0MausZd6ifehAp9eZhPOZe0TE9wERomT7MMKtLYKbPPwn19ry735
+d4K8ChCd3BCG7zefn2picQXpSqyqzs6Ns56Qx5Vmog5t9M92hLWTZYpk77QOt4MmkUglhSMnYQv
uZe+LbsqA4VJC+L8JrFhYYlWh2BnqeyoA62i7af7VJol5x49tLaVJb07bSou0g6iCxO0fiNSiimA
PTCtF1wjl3TU1Kvg3AsJanPEJJlPzYEhlkWci97kgoBH6WqfY7IprdvvlsVJ1V5zp/z4EQs5HDE9
uhg1yO7lxsKBeEwD+ckQ8GEJQ3Phni0CC7lQ/C/DcPlYFxfG9i8e4V9BNKaOouLYFs8Fx/v350NZ
WX7goo9eNQ8aYxT1FtufSe11xZlXdUNxMIztOE/kGq7Aom+7R8fL1F3oYL3CE4CngH7KG6vgNWvl
4TqEV/M4cZo9gZEg2JzCdR0NNzlq7lpDALsuNy0jKkoTylvp+tThjfl2qA3z1JTl3bdKd6t7V9an
ZbDH2fTE1qa+33jOcFd7FJP5eXlYBk1FGRxkNcCQS1333s2bllO1l74rSs+aSuxVhVLU5HF/bnW7
O2tB0fwVXOhX+B4uMwv8nkGhNZAxe1kr/nT+hO6TmQE22iu7dWMJXc2KhGCkLPqKfMQMUVFutVaj
x76R3PM68cr7Re8TPgXxmVHrByn+gkNp6L+uUdwv7pRwPcN0DQOk088vc79ptcTrVX8Vru/duUp2
J77uXUuD93HuqVhuwqolbIJ6sTRaUSbnb524QD1Fwss3VBo9OC4zFJP0qzFf64gjy1PUomblef1U
5Y3DZiXvN0gK3oVFvNprevuMcm5uFi9PkU3niJPA05Jn6HprLxZqGds2AlLLq6fLfCJoyrS3y6HM
atkvYZ7P9gsyYrmB3beOMjLFecWIoZ9DR9kw035qLTks7zJ0Lg9mA9gyuoDBH57RiAn+lMiGaEbi
T+8u4XXLwVkXW6xEecxxPMSQC7Xe03ZwkfWtFjTGLs++9rLK76OMcQzvaIWGu5g3gll8N4WZ70tU
gPvO2OHlUDfW4lXobQMDMcGwxcKFbGttStNhvth0UEjJsKxqA2etgVf0EHSVegABt8V+fomRHfb2
UD84MzGiky2MyYmIjU/8EL1fomoQDd2MMNXh1GsvfcJJAjMzh1QL353b0qbwn68LzrwO/PnKyxPI
Rby0hWPrwtZ/BVSpjGrsLCrGK2AUgB3hcBkd83Nf+/1Gmph/rci95ay3iCbIjnKnLAS7Rehn/Ssu
Dna2jU4M+tjj+dyFwXNqUHrhNPhUnab5QOcqyJxM/R04iedoYM63OGKyiGo7O33MF9K/XWHiy1RM
ns/zr3OLyhbvG2Z+zUpuqMVNbpa3mjgp9lqMAc0qJTsXhg8dkthhZNC5LiuC5Uh6X0PCyrs442+3
tCY8KAGsCp+STkKe56YnPDIapWe+tTWjsVYgRlpn0THkhJDxFEbDG38nDqWNfeG1q+4mpLU+CAfq
R7RwHc0tHATe3NPyl/iv9+G/g4+CffQYFLn6x//w/jtV2DWnw+aXd/+x/yhu37IP9T/zd/3vV/38
Pf/YPP6fp9++F/Vvl8fd069f+dM38uP/+es3b83bT+8QQouQBdqPenz4UG3aLL+EOzp/5f/vJ3/7
WH7K01h+/P3396LNm/mnBcwPf//np47f/v674cES/K8///x/fnL+p/7992vUvL9Fdf4bK/pb/k39
27d+vKnm779r0BL/ZkpauHWT0gHJYeH33/qPH58S+t9c23ZttmTCQiDkF+ZF3YR8myn+Nteo0dAk
bdOBncjCqIr2x+fsv+mebvDzOHTQ3WWav//rbv709/rj7/db3qKzRHmj+Hf9vEbYmBH51bbJf8wD
bLT3X67FCbVE3RRNtxcPY47zlJDnLKgWseqXgkmj9eABHejtrUrLdW3nMEt2bv4Xs4jlpPTH6/lf
d4J/MuuCbQLD/OVOWEUvoSZOt0S3L8xW1hQ+bZiaPijbuiZopH2MF2tMtrQKAlR+KaYKExGUBn+4
9bzmAqeDB+BL4g1bL3Fui7zA1Nrd96TYiix6THJ1C/lQxs2uKIwdNoqLJ+M9kLathSZq6Uw1YD/r
Ouba7MMK1tR+2/UNB5mjCrkIpsMB0zWSkLf3EnXAscZRethLvKZDTuivrG9dFb/EVoq2399pdv8X
AxLx80bo3x+gX1ZMHjWsVzUPkM6ksa8wylbNBmgaZjt5UIHFquhhzbwVzns0QNbB7YMweKZVdtVj
Egho5oZDoMo3YiqrYtDI+yk60kKayZpVEx/i9FHVT572JQivAXV5HtaDPBj/YuXntPHThXv+d/Ck
pS5TUBWoAzue/51/2pGw5iuriULztoY+DmqyYGXl37E3EMSh642cSoCQ7SeedjRuVUzTKYDZlnSF
lLhXz0OAbYtw3a0anqXAAoWdqn5orUPcbTnS2h4lMO1L2z1L86xhbXK/yWZXWmhiZ1BqQcIqfUqb
G3g9MiGaehKHLMMZ6eyLbEUpqzGdc4MR3g167nP8gjeNkqGIlI2+Du1jmdwX4G+KE6FY3P5Q53EB
GOG2sQ+682pQJaIgNUKMzVasHnmzlnCcxJ384iIHWPt4egDIWcanyNszmcbzp5KtLTeWWFMD21cb
qu+YtXHfiu7ozsN8igz+L3tntt22km3ZL0KOCPR4JdiTEiWRkmy9YFiN0fc9vr4mdDKrLCmvNe57
vXjYx8ciiC527L3WXChy93oAUYQF4LpXF+RQwZua7c3xplC3ZbPjHrSqgxceZ/q8ODBopucdDo/B
cCwyspL3WQvkbRnZS9tZQOhh1DLS7TZoqW/xzQJTevH6vayPHIpXbaf8ADCZzxjsZTWu0h86+EJC
menlNfg6cWNvoMPl1tY/+8YmJddtPPBr1u00uE0L5ZS9aL/Sl1SH+rWcty1zpM6atkKCbEgeHDhW
ADu03dSvwBxE6BYxgZLbqm7JUx20R02/CcWRoyDiZ8o3tbWJWbfvsKvPg53mh2HxuJEosLL7VSyv
AGIPqCy6FG7KypDAdW5sUljb2zHbw+MgN1jVt028ie7U9oDDlSkFicwo1+PotkBnYD4LdT8yAx32
9vCQD98k7lkfW0Tc76A9QarPnRhe2fY7kv2P+z2fs+KsLM+v4ZHhWMg2+tAdzFq7GtLyukTvi9JT
LgiZvZtq5UZMG5M4LHxiAdNF+74HApdHCDJ0HP+64GSZw1HUyQ8EZcFCMaCvGOmKIu53mDqk3GY3
zfC7zEBQ8GaoiegmjXRnNgS/2f2tpSoHshg3ldk9GZr3EmrTk6njNSEYPojKi6zHk/ZLHfkhNaKx
SJzjMH3py+42ruUlornTgW43ux7BjjwPENRSfLq5GFZlcrGz/leVJU+BV2x7gbpeGvkdILWLqKy7
TF+WWBgWpnoiJBflQ7FyyvgKXMAT2To3Yzs91L33z+78/1cmcr7J/ufK5OFX1v5q2g8Fyfwv/ilI
aMj+S9XY7TgMn0xg2RQd/9Qj0jT/RQvD0lQLjLZtOPyb/5QjUvsXVG1UwyotZY13N+vz/y1H+IG6
A3DbkfRrdCb1/5tyZK6HPlT2bEBoWtoquzg2rtQ3HxcIJ417UTGKPpNcGK/b2gGDSg7YUZpog6Ku
BTeZV+N1kqrXTOeI2cbS7Or+lO/UmUEeOAkUy5QnxYs0N5fORTWTdRKhqSvaNN0Q/h0t1D5zVi0j
gK0Ecb6oRRjviwwsCwMTMAZI01GevlRJ6wEKZfPme9rDH5fk31XYn1XXf/ma1G+WpD2r0d1wJJfh
z3VwCE2n7h1Zn3NcrYs8SsNl/rtqO7SGCSxkPeqMf2DUKusBveJ8ZwxIdxzIpKsGAtaay3FFmwY8
mQcx1lBWSBQJRMtYfMgr3SAqtRaOAqYGGRvrjkZiNiS7Q5GNj1HDdAuXBjAWZ1prvrf2SQz4+xfk
qn++jmzt6d2wvbd19cvoeyhrM5LD0JyFLMZlJhuwR9rcX6AdU+kattsqpYOl0E1Ue5YSQ5CViy7J
iepVbdBitg08MuzF7nGNbiNh49TvTdyw5MZ/c6jzuf5/xSfQYZtDBb4gDSkth23lx2vRVRpthbpo
zymn3i3hiLsMHpiM4GnZKgqNWhULxwT+oFcrAsu6PF2r08BtN2mHKvaHW8Ufnwsb0KNp3X5zcJ93
ujobO7qhFn1RU6WP86kyjocWBYaRT2emgx0I8SlC7EwOYGjcknTn7Sw4HUunNhuSbHXVjWelGgto
b5sQXbTnUffCG5k55FIxXcm8Yf3N8X09eQQUEe4gTE3VaOt8Oj4a+RCAKh9rsF8T8+vYj53F4DTV
9OYQFsZt0je120CeoMGlo9hyYM6YzJcQpzMfSKKUeaO5Id4rOpYKDuW/H96XPID59BkmnUMVaREC
r0/1ZivMLkunRD1bMXSoVscmbmUW06jWWTsMShd9K/NdwsLMkDe76Fa7Q34NOssFvqctWpKYaXna
QUYnZMTG+GL7lrx1CPJ0pad9RwP/+tDwaqUqZi9PYKChf7oTrSDKjEzttDMCQXGIioAkryQFmWlG
d5PxNNXmsB9ETLQbIKfV30/VlwRvThVVyqy/YpYlDPtTNzuLNJUetaaeGWljPhH4/8oStJjnlWtG
lcqyGMAna1Ni/AjiviF6N9FpGeWYn2YbgeM05a6wCoa94w7x/UFDBLtpDVG7mlmPy0TDnRXlcyvC
eEjISnLt1LwfDIU0nQ7YkRUhj+qs4QojXn5nNy9h3f8gWbDZen6Z7LusfLCt4KX3Fetqiu1mEQxG
4+aM0O7zWHtJkgbxIOqmmKTPnVMoT7oj0kvHSFgkuYLGwvQXLRZRTuhLXFsvwdiaN01DU75Lznj7
vD2EJQfBqFCXuMWqrdmoN1EVg48l9cbPJSpjklhgFJaxq7ObXgt/spb4Z6JlrqWoYvL+ZqoC8oQ1
Od0kNQi8kJL+71fp63vVkWT3zMM9AiNooc6t1T8Kyq7iZizIDzn7MJxXEPoIPmtsxCSqyBZT/yD0
Ymt3iK3DRO77wNd3XgJSKEojQAWIPNsh3akWUz01htTTBWcx86NMLf3uQL8s5NQDwtJ0wN08d4xJ
Ph6otJRe4+G3zgL39aqNtjFxNKvC2kQ/EqMSyw4sJAUAYIssZxeiMSz+5lR9Vl9RldAalEjnyQHh
tM170T9OlSk6IQJbeGdC7Dx0Y9kcSIplQs5zWLy9K6vBq0B4VgoPCxNJ2NXe8ptj+PL6no+Bsl9F
/qXBdfz8UPHqVBVySVnhCmJHIsZ+tpdtg6bxll48MJNhEldG5BOqJaHfE6q3RZ+mIM0FQQjY+7Ol
tGvsuEWJ38coV3kV7P5+jAaF3cf1j2N0QEOp2tyUZ6n5eJ48FtmczEbjXEao2sfWOnaZgiy7nw59
0zCERfDpRrjzq9hDQV351kozYx+CiXLk53XrEoo+acRmeowwGi/8SWa3aTTTvC0mLZ6ygSuqnOJS
19edE4Rg2qNkVzfWr0g05rUlJt4OIwZqMy7g7Ysoe0qrAqdA7prAhfb2/Ev8oohSrvSuUBe+XRrb
LpC3SqgQc/2j8PToVLe+Cx7WdqdShU0bG9omS/KT3/gF3h050TFJ5KFyGJQl4B1OJcEAwbejjfme
+lBLOJLROyW0xWjja2OaBhdz6tpzzqHZ/iqzqCEEqKrXeh5Uy8jP1wVwDwa1FSeUuOJFG3QBTylp
uKqviEM18yBK3752SmXz96tsfVlbHAJNuNvmxgsTNWteyP94GqBTmVatmPGlJTiC7l5a3FVkmqL0
IsCoV7KNF9tLRgzlqowJG+kDER+MwIkPiWK9NYnpM/+NSC1WgNoWCuJMqwmCq2AMH4SfTSTZFYew
Vn++51U2nmZiQhkaV/q1TsMuzGAblIHFGBR8VZUmNdICVvsO0ZiB/uc6zZyOZB7gcbUhpy2gp7Nn
h/42aaN6C5ElWuRlBx5aqdbVZBgHGH/mrL1TA3IbGPsGJL923bKEX7oeTVO7AQd2x0DWumWF2mla
T6TybGwy0aWINDmGxDQcwxJQlulp6zoHEQeTS+xszOyE4WH9C9tzDBXhWqgVgTelvvcL7wwzTm7Q
/neH3soJCq1x7VhgS1ZBS/MNn+qlyhT7OmsS+h8hANoJIePfL6T2RXai0z3T2J/RNJ7Hevr8PP9x
JTURkRNBjtgZ88ILERJE/0hw5JyW65DwzVWkEpRcq7l+g3wtJZhaecC5z7iP8mIVq4TkQQu/aTy4
LjBMvWunnufEswpvVAmVKH3/oDWQe7ETPcYMWNiF6WRNRpDOwqSlPJ8vQI6pbhX7hFIyU2JwUXc9
Ua91t1eJkem9vD57xD6Rb9Auaz806UJp1kavqKZ00Y57eowb2qXZkfV2oSBOoWdJfyof8md9SvfA
BgeXVKxbpJwMZ3XEqW1Dn0Z7ygVtJ6Fku0BD0OdVxV1BW8xuQWbWlASjulCHZFf2dIscC9olvIDk
amhI77bHHRvGYW9W2nMXpOOlz6O9Gb/miWodWcmCa4tGV5KZ26Aky6Dyp2yblTlC1DhK13afm24/
J9qw+hYuuPiHQU+LUxhRDphO7sOUMQPX7K14m9N9lAwhbhG1dPtw0p7f/0SMAGiehviZpnCUA+LF
BgOeA3cuH38Ydq5cMXLFuef7BAJPwRARnzckm3AY+mvc/TvfTKqVlB38Bh9XdCVq7JHNeIbJv7BV
pKLBPIKcrGmeCZ0CO3FcS+u3SuUQUI+iUStL8CY+fxIZ7nRydCVcDHfK8Vq2woLWKRmsP4+G3R7E
MFAuYd4DcGgfYtRvPBVTuugyivVo8JEL6jEJNdPOBKm39sL4JkLZsCiQgC51kMNrA7wVypf+MNdi
yahdjz19/IE4o8UQ1gtnGE5M8bljKwTRhnH22HgvMgAFm9Jsc7Ar6GydmaLObgeKYYxvUo/CfaAA
Uqh8b+PY3RYL9+tAUsa97UEeyL3uAZ2zcZxQ3RDiMl8Or3x9l/7qVtxsAhh5OBsQ3L3/IrEILJOq
uW6bJryC0a0cUgOEOQvXP0xVNUNsOI1Eaa9Vv+5WRRuW7rs+WpanoFLxwEI6h1GwGlXaemL+BU5O
pXqSMFHPPwE52HnB79b2gmMSNMMhDLBU4rNCvBknR9+ZsChY8kEhrug+1QnOjRPVVUfP3GTQavdO
2I4EXsQnQ+u53/puxfskWgVjKemMvxShrR8QH6qcUaUEEjkYxzDSY/xI9nPETXLrWybzEvsZt7GJ
idh+ptq7h8Ds7+o2FItS2sq2TdKfqV/Jnaxta+fXAYzaWD2Y/URSiJ4rBR3ntkYR2lu379ilCqHx
tqy1Zg2t33AJ/FVurKggHL6tQjBaJr4eWRAGKpkuO4DrN++ZdEUFF9+vNEm5CanNmwgjMAdtlyvG
2R/U8LrRfeYqfjJsyj4CrVTBNgOkBQd6GKsLzAFu2MBKOc+r2rTaYzyWJl3vp8COIGFGYPCjvkUu
66VvlHj6vh8M/VbxKo49irUDBmkolxr57xruxBUqcWftiewY6lp51fk03Uk7ycEICwSOCPOPCCrD
W2HDj4mVcQLzp4abIiVFr9KNO6cr7DtMXhaN2/pn5jdovaqWMBcFphScR6cLisPYY5meCIxcDyWk
5m8Wgq8r+jxFmV08VJZCfN56+3lJMgCV1TmdPYNRt/Wy5kgqK/Rs2ySnRdP3XsKLwhqUlwlJ69IB
2Jsx7wNpTnpnUW18vUxWfUp1zO4dfHBU/Oyt4E7Wyq/OmWdj6mPkKXLd5HKj1Cb0SoTP2zymHqxE
qK9kr78MeuTvItkmmPm7tepF6S2E4YBSm2D1Hty5O9hEex46qTbfdNe/7u5ZCR2LopWai73Q53DJ
SFSqWvDuvRgjOIlY56iIxvGVih2PH7joE9C2OJm3LJCVu7FwjFUPdmjpk8Dg0rzPEdxXv2FW1YZ9
16v1j44ryiCqOg3NZH8jWtD+y/WaGxG6JulrqnQ6Pq7bQ6CZOuwy/4JNQF4LJA6zUo8AgmLgoTfl
8MP2xy2wJePQ53jsEq89lHVhroxxzNw6HNc8Dd7hnZgLpeqpSjN7GxhDsy0yqAjJ80hG4FbPmp0d
xMWGVHJkkVUL6RLPDGQDPtQGZn87+VWxms0vowkBF/nZAhZit6I8LPFx4BKKNOXnZCKczjpvOzqZ
ffX3O9f6ujPTaXzSZdZNYxZ4fepzmORLg9bqw0teauu+y59B6QxAoVwz9IfjP5yA/BHCRHNfl1O0
GqO+5Ibymi3xYw9x6qXnunitSzPZFii/tyifyxsLYSOL3yyacE65kVhb288s1xuNaO+TrrausfhW
c4pwV06/aTnkbgZdZK17ZEEZZpHvMGgeA6uxrko6pywUobeqAo35UE6lStjwjVY2D+XQRAAE5TW9
T3TlXbVg1a4rM3qc8infm0m+p0TJGcY26v3QY5EMCsfEUqiMa0f17EteeL+LmsSxPhvC25ikTGSt
bx4v3kW/rOCsFDUynCGQp0yKdhPMkUzCid+CWcrqmRo6vLT5pvkjxX+5JDTxVV2ovJXpQn3q4yVt
rqpp2BYXotl0yBTt0lBZb1RlEFdVAwg2TaZFSGzQasxNdR13xmvWyP5ILFd/lEBQWIfuSnB14IuR
3SVmU2NarswDIbo/jUA313lpsZfEzVK/q+h97TCkmXHTx01Npg+Pa8qDcKWXBC4mN3UYaLsobAoU
4c6dR9LPre+oj7oM36StFz+Nqvvnoz3HDDcCDEzl6GtBi1xrxuouLsdo02RUuFELsZtlil0q8Cy8
VDP9Dxr1QsM/2pN4dii7BpWfndjbohD5LkzLw/sGgJd3jFaK1Op30X02Mq0sBxy80F7ZMcvD+/Zi
rOBcxPPOaNS7ZQ82+SjUoFmIdrozClkDZ6RwVCMG1O8GOWIbZIatolef9e7GT+Lxx2gwXa3tplkH
Agl/nuaXDrTFhi3beBgqY9URpnYo2wYkzkh8SlY+2jkHHk6CQRrSt2UUavJSqYxrm9+mOpF/6/Ti
u4aO87WjYzADYv7jsOZ8bfUGBvqwBpbcRTAOnDPgCqL6dpYYiBOIIxcSlnxIJ726Urz7OpGE2BYk
XVsDnQszy25I8qsuDP/dMpVPUdtpjB6Y98+4EcKCyKar820SmxXkumFhcI8/SjPPruIcBlXjS2OR
97oPLSmJV9oIlCdJSGpPOsy4NEcIqohSZQl88qrL/AqEvX5OW0Y9CGwI07K6JflkFruBYa3rY3HC
6bn1e5scn6CzVrnTHhjHpBcRaCsJJQhqn3Yuy9Bc8+YtZio8eXLGlpjbcjHoJ0WRWD8DG+i/KRfv
zjENYI2VTj8DIx5vPKXfGX4vV6kl20uIoF7rpkM+9vjBZslfjnlDoQx3KvGzS/NlXjq/MMYbD7YC
jqxnB9qQUJQ7Q7GPkkE9dFhGFtLvniOb8Rnp45T5UXXJg2J8BpO1tVu0hjGQUGP2YKppWc9R0OFK
rYN4l9TMTazEf4f7x5cclpIfd7xtfIMJWaudi94OfhjZdNeg77kxrShky7bNO3J99VDWaz8DlWcm
jXNMrawjTDr21/jTvGPRYs4n5SLDQXDuijEhyBMVQankp0Fm7QHXhzfo3owQz9ujb8YDnJHRdtk6
9ku0dspVLKki6wRX9aTW6qmzygm2rRa72Dofw67ybgfTGlZJJsdtSrtu10mD/AAZ93d6xpOJAyEm
I/tVJziIZv44tv2LE7yVeAtvmwFfotn6WPrjEXSHr2b7At+o+z7ma8MIhlD1a2J+BU+B3Nq6obQm
9WPufQTGIQOuuKoK1V+DFEuJaswdUhGUhFdK1N/m5mx48bDAkjHgyfGYDSrvATSap7wLH2o7S05t
GoHDkdklD3uwa6n6s2iN4urdQ0WXGb3lGBmnpqunXQTEOxjFokqj/JfWx9eBIk687Lx95Qv5jZjo
vZP/sUnFMIQ0DcuQmnTQCH8sRHyuARiXobpMRTAeyPYMz4CLICx1iA90vXxqTVVZE1IxHKT50lum
fPzHRkq7/Cfbhfbg9KG4HkSzhOeCtGNStUfpzeqGIF+ZXafuukR1llqJu5OoNd5gc0elaW0D6QrX
QvcIriTJ+lobGu8W6IZZX0YMusdkCvIjW/xikbHO3jOxRdqSFGLfDWAdZAf40Pb74cBU9H5Kw+hk
CCMg7wkzfYKWhUNLXX2MTbeFr3hIaQIizvUjOLQM9UpjGDdTg2m0qZHGmuFRpzrFTWUsy5DHylet
jg6Hd26b4fjObqDsZsTQxi/smOKdoON+zESlr8sZXEt+o7Y3Qn1EaI5Kvu/NET93eUfQl7xlsLmy
20pex0Ol3pZ17SzQbE6rdwKHIsbz3yuq9z7y50tKIWWq7xsBIE4fL2lQe2OK2qq+6ELbCJ7FA2h9
fxOH4RmLY3DPWPCX0ZvrwSvmMHXFXkM3kxdL5Tfwb9ZFNe9Uajb2XaUerLYy1pp6he8kQAZrY06c
L8ffj/mT8pC5KxoEmzmTw3xTWHSgPx6z7+MuMAqruRBcNpe8+RuksPCS7ruwestHlC2I8ozNSESn
W5l5vzM9/IGhHJ5GFd5iHvXpNZ33w98Py/nawjVY3QQ1OoeFvvhTcVr4eSJ7Wo6XmnY4u+lNUgPO
8+2IPHEliHZpPW7Q5FTHOpjoUVWYKMvuQI1+yOyp26hKdRK9Xh1Tn/4Y4SBdU1auIROykofZUpdR
eetW1d/J5kC6fHEoG43MHWeAMwwk6UBztKEdjMAH46pDQwhBmiWunerANKpGDwStCWTWWRE6WeXR
okd5fpOBoDMb2gx+LNDw5beDA8TZSC3hRsKIV8GEnKwHDtBoe/ZTYCJjvES5GcTrqUEW6SdEqdG/
db1AJCtaPhM016vJIfEujYvjUA04L+w5MSKQfrkULX49XUtvMp4TF8zRGxiWceOMxKfAWLvmvwZQ
dsxTTzlxo9pYQCvB6Dqg6Hf/4a2kANkDbJ9bb2zfROypBxA8gJPqPoI2apiLLFTMVVAU9q2TT/ah
g1bdR1TpdgxFMI3N4ZGTY7TtYzL7nH2QRX+/EbTPJTEzYyQMEomu6gh2g/N+7o8+a8vGRwTjOFyM
2mCDnK1HvhV5dsa9NtrVko5SgSyAxJ4qzprrsMPJP5ohBIdwhyITXZbsCewxPP2H0QWsgURZl/La
qF9sa8Ivp9VMoezuvrdlcwl62mVebZ6ZtmJ6BnTiGn3KcCyV6omF8/rv3w2N8Mc5xfzdNPQOBkog
nfn4p2lAzsCzFek0XIYYHF6jxptUyPZ6zH43bFMfQrqhPbLFrleOlR8kW5olV+U7yhKf5bqqEc0P
nX4mJVBbhQ0KeLZ7Z0eLiaDot7xjKG9s55uGx7vW4c+XHAfNHM/itWGZuvql8W36vMUspRSXqirX
tcFdnOv2I6r3a7ppNW/6Ud+KaU4HzF3yKnHDjnNPOSVxBGS9nmCBIvaYvVUCtdEkY25hEQGn1A2T
KmLhV0KfaJIFGqZdLT/2E38iHHZYGYiiibCECVx/s+/SPs/e3r+SwdDI0g2BAvvTy4Yh2BjKyZ4u
stXh0pfKW6nPgcbYI7XIPMRBT4ipJZD8VqgrylBzhVHtYtGFy6xvuHIjwlG137aDOq2FAzSnVVpl
05bV8+BjOGBQtyxVk0DhOqtJj+K6eWOAiT09xg20t6ZOn5LQgYGKW84YdEmtBeIsDtqfxJP+/aaT
8wv90/VzGFvPW36ixYFifHygCHwu7CTRxCURQNEcIyMwM95qCQz/bjymg/7mES60wBNmIT9tGirU
8AHn71MQaI+NCI92IM+OPARWqG5V+Z2W5Us7iYvhQEvmoecOs3CYfDw+jfl/YdmJvNj2uVb1cNPV
3U/B0BUS7StcXRfIsXDbrHvqmOnZSbGk5q/KeB31+isupWaRVa9RU6OEzSNK5hASlTKl30zyvqz1
Bo4AHl3bYMzIft38PFOuQydp0lhcSJd6kxWb1Dz7BTE1x4uSLfMArRuaFzzTgqF2IZaDxc1rAdZh
z5u/doHxPBb5MWR7tPJ1NBnRsDT7IltqP+PRlNtvLrr+eT3lcHFzUmZiduAt8PlwLSPSYvDR6mWc
qmqJ3ZVoKjFd+2NYsikD5dVoNoK+2lpGo1ft8Jymh0FV+lUkyhE4o5Xv6yyOlh3UtUVZ6fqRkGVS
CvVgeEFZwhbPFeRFBAtkirtQxumq8Q1/qz3XghBOTYWHnsPO2/gBXlh4NPoV4R2IThorY3CTJVu4
U8BwqDqBajDZ8uruij7GWvHC+odoxTrAT+xB0yza7DqH6+GOXbMeyC1+aQqMwTptfakYhC7kjCLl
IfaZkEINjFdKSfhISXIUbOPej3/kpn4/tC3cP591WzHthudWPPDFFKha1c2AkgkdAKpyWyfzEzjB
hBHDntrxijGXYpxs8oQXaldjZg+CA/TFl4HKidAfdowTAgpiiJ9xQ/lLhvQLJrKkDqDsXWot+xdm
Wpu8DLOl2boE+S6xVscuRmHfVUgRC8nkyKVS7ganvy1j67YYNN6FYdJsohaAvdLkkGOVapcPbbqG
KEtwG4k+QPJeTCtGCqzE8QLWmro3rYZUtMpWYGjrvzLdv3OgFy+qOVQzC58wbi6VwO+PVo3f2TbC
AzDJ7PK+zodGoF6KRttOgsFTz4zuOkWGBEpILTE6Fxc5Vv6dn1UtjT5MZaGd3kl2TUZi5weiR4eV
pWt0JGKfRt+ciFwOyJDiKV6XhFIxQaaGHTSSyIvMp/gBIv5NyUB9+PkVh2PHhFQ5Vw4ssc6ndVVN
DanIzIjvaZC9ebX4N141lnu/9AY37hoaTlUyU70Yt5cSerMQ5cbU0nRpd7qKh7zeErKyzcc0+j3/
Bv/qUvXH6iaePH89mCYnPY5goQY2fZfBwt0K0x2dPSrLxlSwO95FarGpy4qtaMFakvRDu6k73vG8
3qJrQ9HUXRHIZeGD06eIfCziRr1iOPzKSsjdZKHRgmzwMBhtimXmZ9qr1o2RVdaNr+a7zPJ/B7JU
HofKvncCmhMEYmEsmH/Y+0/02wwDlrEKkrTfx+3cnUVfL0c0SlkuAF+qo3/NQB3DhSO6pe6TJf6O
jUzFI0k0kmhvt661cb7+9irqzHIfB8NmKINwFw/lQ64+1zMJB7A+KLamPJDMCg3TMnkha8OuDQCp
ewlpDu/mZr/GpC+jxNsUY+eWFkagKr/TFTs70ysoVt7kmGQLVP2LRBAMq7g6jDIcr+s5jYY9y21v
a4RBTsDvCqe6rQBz7g3TQLDQA0T/+6vS/lIMcO9YLO9IhlBTsk5+XH8GU+8to+3Ke09pRzc2vXij
pTiTVROscRXmv/ss8hZdmJTrnr8k9rL1Dn3f7b2QLpeR/7TaJDhOtZ9ta/QmKWOYc4n3sE6au/fa
s8lqlfvI2g+8z1T2qI9mVzAkJT4tGKZfpp14B6aPN7nalghwo+Gu7JyrCMRBm/s1dL9Rv4ugtCx0
VWN3TqmymNAO3aLntV29Vu/S1O6X4EmVI3wP6zZUc+023mUt2Mh0CgGoKQBmeooDN26LZN0qJeLG
KVsEnTYeGdYyve/UYRMUkgBpX5dMH4biZ0kgzjVXY0NCQ/OCUIjoHjxNed08qJWyHqKi39k0x1My
NHk5TwqT1YBcMy8CAZjqzXHC/KH4afTaNeEbMzMFRjUMksbjkioFMWws7A02l8ZekTEwLBUPS9Lf
L+4n5xNfyXb4ypBeEPFqOFc/XdxOw/TPMpLfe9AVAical+W0zaJkEwXCQJKeVGsPhpcb1pXkTVuf
gVLBBW39hs0buJAlD8Wh19tiDwhp7wPRZWfso/nLrG2EvHprOmgr9aKFi9YuGId+V719uTux5xlY
t/AlvmuSP22HzGrqlbENu/sqSx23NdvhakiSXdq30xLei+s4tcFBJpmb6upqiCmHYuRQ267Jllbd
y31iGb//flK1L7WFY1lYBRjasEHT2ex/fGK8PDCsjq78vUhYJqpynC22jMIq7YdZiGCnlb0ACJ7d
eChyDiKjBhKZSdeZ9XfuBQda3LxF4U8/2OYEfdyGxEcw4u/Z8I+YnS/C+ZWQfHCY2HTiIMQjGBl1
sBoE3IAenReNIxA9kQAn0rUY1HllCSLEC86DpGmFUneQVnnz/q3/v7PlXXr4PztbrvPqd57E/7bc
fjS4cOH/bXAxrX85iPgZiRvvflv+5j8GF/5m1vgbGnUUb1fq5v8YXHDpOphzYVDix/23Tbf+j9/W
+ZdEFcnWgOmtMW9d/jcGl08FAuJuxHcIYnUG9vQWPku8ldbrBDkswWOQXSx5J9Lj0P/SlfibjeV/
+xiWJ53gXFoY9Ho/PhgZ7VIl7iUfo5xwUaDteQijDDJj+c0Hqe/P2B+7uvdvZLNhwjqEu0h+1o1X
gQAiakThY10dUUTinVVWbcHoGcScPZF2AMBakLjjTfDGJbPSPkZfoSxqLXWFRwSzJPsVXZhZPiTF
Kc+RPXmvVr0xy7fBxEtLwYfYHPV7gQGxAAKkQVBKmwWW/qUKQMf33K4w2Mqj2ULQWXRbNSWaaInN
bZLHwXjVyUzIMGTKO6m/jeKJID9GLX7xYOMFmsy7xLqr7Cc+rgKMoY7TohlnRhNlMrhJOb2qHZKl
xnctr1nYdJkDnw6NehqrE/9S707G+NRa9/Mf419N/6QBSyB4MHZe+1B1g7XPT4p4K+JBcU00TgbO
0NwkwbftFrG+tJvUJVFmAazRVfMnLR0XCGUWZlav8rRcCSY/YZdS8yHzC3zYiXPockJ+KVFrAk3f
SRmOZCcsDI0v+jr2u3p6gtdQ1Xd9/GTWGz+/T55jy6Yj8gZbCfGt4zaKvkAftbCTOz18KtLMjcnJ
AGEwjQsKdHcsjuwMFnyZqjqKcoc+Cv/mE/976b16yMU4X2WLMYYPyZ4c/9Q2mwTFXcoSr/f4PcrA
hW7A7O81QZY7H3fev3+9QupA9MeFQnQc3zbKNzlJCkb9NIknpovkBYcINaGiMTYfU9e+NvwfVHXS
dIvupFp8sn/qDH2R9Efaytxjd7p+4n8Qw50iX0W1MTiEKeNidXypAalHALmUcwUsz9VsZkH5MWo4
8pLT3J8sXaeeamn/QIEsnphzSf/NQEkvKUo848kK3rLsIWjn35jiVbE4KQVkjr51Q8tbJPkcrToh
ctKXYzjR7IM3r2cYWkn0id/wJCzE9CoQuZv0/tOoJXMuoLCC4j/MIyX2XtOTw708APsFYbhmLV3M
zwO52Qu+z0Bgby7v5gNOvCe9uuMRG4pjTo41LueRn7yLpyNSSvKZrQJwXXey4oepfuiUV/4d/2s6
PinZqQlb+q8Pvm8gfm8WOU+lIh4q69WgXw08y6ICaaaM7WC7oM/tNjyObSr/D3vnsR05km3ZX+kf
QC7AoIftWpHudMrgBItkREBLg/76t8Goqhf0yCJXznrQqyaVKtwdwuzavefsM0943Qi1nEfgvz3u
mIYvK5PPEdnV4t4wnk2FE6Z75pp9vq+Li1rj15qCRsZxaR5Y9Pw+Ll/IX2ulx538KNQ1bxjPI0RX
Xz5U+oPFAlHRmbOJS2seOkb8mR3N8+HRinkktj1c0PKZuzzNLOVas7blsB2s58+/oDNVa5eLnovQ
26TmMKZ5wccvCDoMcrDThY+KczaJL4LklUGsAtg3n1aPSPuBxWc24IgmKBE3/Q9Xn25KQkvX6w8k
qPD636ON4EXvv/smjpZ7K3uQQOuixyA9WDGw/HNtnutunXGP1C3/xxuPXfLAW9MKVr/sWDjfclYw
eziP+jcfqTvzr5vJ0u0Z32lOz52gmYNJX2hqPTOdaxYoWR95pynTRi2fYapUk+PA+pgos14eagcw
f3gbpA966y/BUrMUfNf59pAhl7mjoBk/W8M5d8YZUy7L59EAUlMBivZYHvhVPOrT2/fFlf7iQk8V
4G9NeCPzHN2Ia3CDDpaf9NCCfvSqXdLfDY//v6wa3lEm04D3v5dVp5ckHaqX//N/6zxJPlRV03/3
b46Jpf7FxMBxOLq824b/U1YhddD/wvWLjZJDKy4S7tC/yirrLygluIAYPDJTwmTJP/pXVWXgNeZ/
Ll1WXftVjP0TiMlHaQozOpMGOjUV1mEdrPqlazjt9LoiD8g6jTbYQ+cYy3L6y5lLpTWeVIe5QZtM
cmfDPml1bQ59PktU6To424TgUW8qpyRajxbhWIf2r2f4HxXsV+Fblcv8Z33JvvnAzHkM47D48T18
ufy3ps/6D1rn/xFCznSE/e+P1R6U8+tLHX54oqb/5N9PlIlxfGLP4/W2J/km9/Tfhbr7lylYXLX/
FNz/fqKMv6iSTEpxplac91Dv/OeJUjTtL+jx2KLeLZ88eP+IiyM+VtA8Upgg8QRPWD8q9vfTwu8L
T1IxIosNqz+lfnmU9rCP6vFo2NmrrkSUFw3sq9asj1XC6KyCK2MWT7o5rPsIIKZQwnvDbVDTm3cI
cQ6BS35vUJ7iFv1QFAN6Rg14K22C5BUy/Uo4lqn6+tvVPv3ai363mF8YfqYfYAkDJPqvHRSS3seV
Uw/DyJJCTU9l4y/6sb2DjHyVD9Wir77VQbXXKqJ8Q21R2iED126v4HJ2IvU5prw13fxxVLuNm4nN
kNBWF/7J8tRjoIb8iPyG1uc1Nf6tH9U7k6BHrJC7OEMSYngbnMzLPHaw4UwY22GDTkshvZoYU1mc
FKv9VubZoScFNSjQd1MPTf6fpvGeCzkFHVdrwy+WRa2uFYbTeMixn6DJ9ZEJ5Oi2rlS9O+bqcMpq
5VlxCkqoxilI4SE7WEb6TeK5S92WuzLvQGRx7cMxgmEMXbh3nmpX/Qlo3JqlLY+i7nAByvAbs+Qb
I6FPOJCsxJW4yYzhKo5qzGLm4vObgqfow372r7viYoq0yTuY2ikf70qOxA6DBgpHvDbFyibubqZi
qVqONSPvwWVfNmuP1OwUOrznD8kMMw+5dH3ykz/sOsz8rVf3ZO81r7XQnjE1v+ZxcCTf6CpuEm6t
/ToiDpih1mfcQ6/UUOQbIS5nBtUkyroz4bdrh5jaCndIQ7tJzfWVmbebqLMOjRHtGxEstareGEr5
jV402n+y3OxsW5T1BsfXWZA8WIKUK+tVxeg/RNgnM8LNbHeu59jkIRKkVP7c8+uKJnMcevMwFOsc
pwOBBvuhqG+LFsCdXq17z1/YAvSfpa6y0TrkNUyYztiXWvbQ2vXNGKUn1EJXgUfQchllmwoVvu/r
uzQ0N45d/lDBOLBckBlNbE6q7MkiEmgKug11KpP5dt1U7sYf9O8yjpfMt+/xHX5zsvIZXOaiSchr
GxL8NnGN9Dfpb0A88QyEKBT7GjdNOjIgCu3yPPb6d7+eqDe6wdzY16i+Rt38ovurvdeM/1tTvj8a
oAhUYF8cojm6X5Q6CUbULAV4eDL7R8+yiUEluboYvtONnZWZtar8YmeJal1Ew6bM/Q050juMeBsC
Hzbg6w4N7HcPwG1bxHMlIV6uwnvgr1KTezLY/rFO9AMM1wclp17rjfhVZP4pycJTGMYrk7BaTzS0
Ps2TAT+ji/szf2+tjcY3KZU1851+Fg3Bt24otpBCD1rVXzOmv/YbY+bl/lPjOU++x5YbFTimjJve
tFdFMV5njbZLm3Fdp9bWCP2FkWKb0R5LZpImEbZ+3V/j4QWGF6wVcmTtuFt1EDjk2GOQTZZ2i1a9
ZPzjW+suKW/8MLk1C6j85TQwoSuvuHOFcBckkOuWAyTGR0iQBBHJUHkzGRepiLlknt/S3blClfiA
nWBp4TgtMzKuyocCmH2QXyE8WhGzcEBMeFIVLOuOWKoqANlGe7CScRMW3k2NheKL5YCq6bdjBLfc
tmgr0XiaoCea/r6G/1bdFgbdaRFk3VHKCEEmB+wxV7E1cSZzzHKv9MXc1POli1cjqiZwAqFj8isj
yftp6sODN30LRAhUUQ7sFfNioIzAo1IxGnQkuJHUCIoJHPEmgCJSeRXs8Woejv2+qbNTENfLqqRa
4rhDhCI3qDmVVrFVtXaLbmD1xdX5YwuevhdEDpZEunl0eC/WSlXHrSscMtwbgRSlpm/RXOsZL38e
flO6ep3p+sF36qdeI/01jpYtOt/BLzngTrpjd1kSgPL5dzLFx5PfdMuoY1EE0VqjMHDExdHUDf22
hStZHzEbFhDV7JSMXutKavUpU1SOYlwSpztByD2Vdfgm6/IuSLpHLxveAMX+6Ct4qnkKW8LKCJyN
GQ2npfccukxcrF4whpqQoyI6xvmoTG+js2yFpawSFcCVFZTFctTxMZB1MM69OuMbMDCfJXWYkIaa
MuDmaVq0td8h5OtHmmQW/0pKLIMFsIkw2aewZW2DUqzNLbYG8E3npAluUzV7qzo0wh6ulJGEQuIe
5bfWql47s/sp4uqnkyePhVMtC02tiGDiVzXmXRHbr2ao3zhpcxcr2n70xffA675noKiE3dz10ru1
5QRq81BAWroGGq20XmLpu5DELDxrov1R1ajH4WBBmBoFe9iESMciOCwEjIYFWYqw0LLwtSaDfe7h
X5iAB4zBmhjlZ2n8GDvztTJyklMJpFw6mmxIAtZe40jzsFio9ry1MJIx4vspFV2faZqLyzPHM2lK
gg5MjyDF0PJWxAW7m240b4lNmwUeOUhuuApc+cyT8KNjAN25CYkHBTKGbtV08lRVI44DLzmSVv2T
gKutj/erIB1jUZfRqVVc8Gf1urAZ2ARyI0T7GKrVvJAOyB5eqUa5jtAAq2mxjlXym8ktsDrUxQO7
4kgQG3DRzdDUZHZg4xPhne3ld6LylnavHhXfPxNftmh8/zUOqwMa/Ddd6R85ih2d2LmurMrbki10
a9poaxRfeSht6+iP1ayqqmORtsca3rNeRey1zvfGsJaGl20r351rqYkyt960fTmn9Uh2Ni3UsFgU
ajqflldEa9dBbbxG/mQste7w2ix1VvRc0+hPmCgHxwVu+5Xe1Fs/7xfspucxtgADwH83SF/JHyC1
XFWNeqPp1nWJ8rsbaTgmtGxLd1NX9rofCOgLxcpViGDukmWt5vuBWpTQ171AxZiwDepwbpnaHmwW
ITzIyEDdedkVxxqrrAgZLU8VjdVc6UQHdUx0Gl3/aSXuXa75myGgGRaARG9w+kbjMWSTqFWwciTz
qEN3xt49p/20ZmlaOUABCbc4ZJKWA4gQO412au4cZEz8ro6UzIDv3kViHYzmPGlA68XK0iTxt+P2
M8lbdeAKm9Ra1Ga/rt0eFygWwcRbSsqsUbpz0WuPjQECMUvWHaEeoeVse0tuM9kBr5sywGlFy+GA
D2dhDoQlTWoAGsjJyEQ11cAA0rHjkaqzmprAvba14CYjhIraf634+BUHsYqw0MshXGKEI0IJrlES
H7mPV5rZYMWUJIWm+4zWii3FQhXJ0gwwrBiSmr3Gui/mUyXVJclzHQHv8MxVlefrRKuujCze+tQj
rQKQO2jP+KjmWRcvO9vZdk18TcjSaZx4hHq8q6nAvLS8sXtjN/QOEWuC/aRwyDZnyukaSEE0nKrM
ygYLDKnXUzOwoqnRUqnVfSv7NYCIBSsaijWsAD1Kff6eqQ6rUNq7IJdPmp++mFG87QroD0bKY5Jh
9VYgzcE5b5udqlYbETa7znM2atDfE7T9lmTOIbDiHSvLObXs+76NmdwdpfYzi9uFA3xQJA40dZxZ
tLkKgIsI6q5z1TxXMA8JocBu6Z8KfzgRHnyI/eCqUMS+d8bdQCxIM3aIp9sFAYnb6fmP82Kt6OYW
BMu+55rVQCSFfe/5hGIPA0mDzrWI871VOOuC14lYJpoUFsy9KAweh4LgrbjeyKxcWSaGVYs5p9kH
1xqpfziLtiFLlop4JGaNqEZ59tXuqtPDIxd6S6F/Mqr6TCeTlL0SO0jUf3cijgg+8ODZaKrfUmU8
CLgGoGx2ZX3r9f1KtkhWZbSNWDBhVl/BIT4NSbG1om5nEHyO4+serP09J7EbQgSuAo4Lo+h3nVXe
ZiGpG1bWEPdtPWOdsGhrm8dWz/2VSCXG24IGu6L62MzACs7dUKEyHLvvyGnxsfPwGhEywaFEQ52y
2DOP1xbe4N7Gsn6zQ/tVGu1PhexB5gH+W+wlKkNngno92uqp0d3mwDYxqLOljmow79HGeFpzWwpy
9Yr6yB8A35a0Vj8zbsIu2bYYrnWG2m2hrJOUXzIEb3nskRHH75yFqGUhXnuzsPFZslB/4IMdz62m
AB1FUrcmkJvhAtYbCg/WBCWHNZrnMHbCTEc61Yhs3ndOtDCwQxVBaWJHzQQuFkKUE3wXyzIz26XW
JjlrGr9Ty19KvwFEFQ018x9B2umoK5iQW3NOH+4lkqGN+pMR9JjmXBtpqSDPo5+RTuHvRbXzq31F
R+m/IIIvumvwoJinmgYDcHZoV1weTJqIoWjupvktS+tza+QbZh23pkgmbMAEEM8QNBTFPfbnCls+
dposPH9edl1If9H7Tl/BcgTTW2HTSbxoZjArK/G9hvmtj4BKmc6jEdOjnpBr1N8dSLRQLiFepGfd
z4eVBt5Sq9XbtujPdSVPQ1oeWtfCTxAda0agPrlRaM8zKiPiRZr8eYQusq89MMdjiC6rDUP91PZ4
vBQimYQj3z7/ORdNAFQglNqUtLpwTU56l60ZUTvtWOSDdx47bZ6POK7HhEVIfyC49k4p6zWKya8K
V3q3vx81+Eyq6Gk8y2GDqtW9uIJFrVFTUQ2eezM+BlLetQP1l19UNeAPc9yjq6a/ExTGwUwwv6cx
sXHoKwgvE5VL2HKEKSv1pnW4dVa0bRa1b5/KQHHAlQZw5oZ9AeSJdh8sGNAjqFX8hdllw70YAyKm
bH1ZZMWOHAVj1rApiIoFitECjBg7SM45rFrV5thD8wc9mBGYxwIV0J1udqRmJ6rLYGfMFtngevPE
LLaERoFzbb15LJWRlbhirFi51QoHgjq3Cj94kqr55qREVSYdUTFh6t18fg8vZlQ8kkxwUPWAvaOV
wyj/4oKSB26kggiws4Y+f2Y3irFu7XRhGs2mM6H5MtKrSJ7Zxi3ksRDp5glX5m3Lzrg0w4aFVjzU
SfMc1u45CBs00WwHPNG89vVW7cxkS5JFhfXeaRdkMj98/u0vjla/vjyCXBWCPp485+IUU9hxWmn8
uHMTdqto9PulEvNSxS3DNW8c559/2oWy+l/Xaup4IY7EAG9etDYiiBjR0Ov6udIaZ6ZX+OWyDNNw
yUCRse9eJgrCPvhADjP5NcArOh5UnmnbYHEhO1G02PJivPPzLLHJ7cBcPc9MnR1wQkVCCrr//Atf
MHamLzxB2TXdYOFDgaleHD076YhBybL8XMSVTZXEkztma+lo3hpy5z1+Ap46XUd9bLQoONA1WnWj
LdxM4+RM5ciiKJ8+/05/Lhp0Cchrdd4pfRDgP56GicHqhk7V6zO90pdwqI+lVu0VZ6CBVWU4zeuj
j4Hhi7X/z+eE54NP1GhTsAFcijusoI0NAu+Kcyb62zzzrki8iYBIKCgjEOJ+8ZxcWMKmy+7o09ka
m4CKWPzSIZCrAqegPva0QTzJMl5t0qDccRwqFrVG8E8CRmhemMp1qWgB42kZs/6nT3bv00Z3elQQ
jvnTC9kQP7/20xDr99XTUemfu6DLEfYKl+bPxfuixR77raNXR8EGtM0cMFKDmKskXmCcDZZumt37
tAf5K42XHebIIrfFoXerdpE0WoRym0i60a8TxBwuKdtp+NPXCvKlgA+2XQklLwBNrUWcVIME8YvR
A+4jYPYf/w6iynAzubyHdDFM9eJ3OCKJoyodOAwif5vZY9IDTYLkk9pFv9Fc5dDQVaQr7zxYbezB
habek1pTwT8IxMyjGb0rWdCRttOp7lxDYHnw7wDoRqvGZY5G2MZzZ9fgf0J1L6uQjJbWWpK98IUX
6OJlAB3Bn43QdmoQ0Yi5XL+UFjk7B7nhqGoZFjWf3LnyFJKjCir3RQDJrXwZrT5/CLSLOuj9Q9GV
aZaGkwZrpP7xDfQNpJljOw5HgJXhXOZxuJSazUEwrvfCV9G00tuRNjyqUZty9xr3qjPFF7fw7365
Ts75NG+Fr/9uX/ytZdh0CLQleQ3H2BxosDbqjOz0JSEkWxKnolnfx9de5/z84qd/9MLR5gLWT2eU
AhCKHMXDxXooMGoXAejRk1AH9LF2QrRa0PwQQb5rWwDlZmMEzBPGVYctCzx7+AUy5GJBdhhmubSB
mf3x+fxy4+Laj0Vf4TkPxrOimuB2/GuzNB6kbvwoBDTH0e3noTnMUhKhIk2/5VZel557Xyqvrqts
/9HFeP8uYiLvTCUcUxfr4rtgFoZXzHjwbHn+3MgEct36UCbls+s191lfn1oSZ8e+OKpl8Pj5Z1sf
F6Jfn83wiJpDZ3eiM/rxGRzquPbCIh7Oba7uOikBJgIcYFzCKEDdG0P+XeVtw5zcdEsIcsasEOXW
SjjqDR2Ldk9Oj486SxpmvmAQ8JTZDpOwAmcN4b1cRxUbMEbShTFVfZqlggrs3ZPXteMKiyVx5yMS
loCwkRlVwy4air3Xm1eVHl7HQ7HW/RH5FR5GgER2ubR9p1sR9xCtOldZdV540zbtvgqTU93iaNGS
bhalKraIJDgOcbIOGv3QYAkbzYRwM4dGXtbZM+IXfwSjDgnCPxeW3DlBufbSCFtIs68t7cFVrCvG
Bk+ZT56h0Xzx1r8v7f/bHf91xakFGCijanfs94bwby9cQj2GvL0fQT4R262S24151uYEptPTcOPI
W9ZkVs1rkdvYBZl9+TkEhyyWP/pW3esEUfphzAWxolfH5OfQNnzN1eDQGUON9t5Ul3CS6XPgLFqP
nuMuvSSXMza4N8XqMhjmTL8+f4gu6eMcylS2M8EqgpVO52z18SGqcA2B1Bq1s6Q7aXcS35KoH+C3
bXTFu621dlmGIbbjbFvH9O/qnCyFfj+kcp/S+Zppecbp17hywX3pzXDDuIdJruNxz7wXApNWiWxp
a2vdK2FRVHI0gyG07FIR3CsuJZXjn62i+cK3fbE6c5/4UZMsAAsfXkrKh48/KvM61y/GSfYms0cy
vcJZJMoFY5ONGOMj7rw3Leh2Y60eAg+mOmjOz6/q+xn0w4PCF2A2YE1yWwqGy3FFE4dm7TaRdq6S
YtPq9TaEDKTr1a4Jq4U/mAuAG3u9KU6NBo/Yhg4iQgh9v9Th//W0/nF/mC6DbVJmU9ljM3BA+Xy8
DAi2GqixXnVuYoIxej9akOG8STxjoffjVRMEr6Aqv/rpH3fGXx9qsxoYiG+moc3FiqgqUW1Yel6d
EUhs8qLX5kZYM4LQ4+Saa0ZnKQ025mBBZ9DopGVZTTkv0y/GadNj+/EGTAFGTLCwbnIee3/sf3tT
QY+pY6dX1TnJGCP4iATNKj3Hbgn4HEUuKW1fkDTed52Pn+iY+CEmMzVTKuvyIJ8L/AVN5DYQimIb
1YQbUZCAGHbBsS1Gjjdz0LQ16topWE3UPqYm50bl9fFEms16ewRzR0QxbdaKfnukPdi06WhfGmvT
Cl9Vp7r3Sjh9zeBsSse4CciyYpdVWg6Kg8rsNLJWWuO3jEuyxyGSz/qobmRlX3FguZYNvoUcBo7q
ux3vbHFOmHdMi+VoE9BK/jXbBO4qy6nWn78Jl7YMnkGGiLQEGdshuKfx8PEZZI5BZivT5HNgyp9a
WD0IkD91Yd+0rTxmdbBxkm4jUCYbuXMjRH6m35XjV1K7OY3wiJNejC+7NE5RNuwxP+Hya28bJYVG
2TS3HirwHTAM8s06xM2koEB22vktVmLgm3XgnvpBudYLG2JIkDwPQHrmTUH7FxRF+sWT/y6kv3gC
iOnCGcPoHoD6ZWOqs+lRu+R1n6PEJlWpT7u5Ojbl3GuFWBgwDGZuw5h7allFLmmrhtk8hqTycYZl
3tWT6eypEbysqr7SY1Muwh5jo9kN+TclDwuSi6V1ZbjDPMK2vGm0vlpyzmz3rtJjkBXNAJ3Cp3uv
1OsqG+KDyk611Eb7rIwjF8nxiLQv9qoVA9PijCop98FCiki7rQJFWTRDSRExXexUS+d2McJH7/KS
ZANQ74Q1r7VYPgRmsgNIt2tz+U3px6fOAPdMifLSgy3qBOWuQtVHj7Z8qyuMp9Kp6JBmgbcIo9Rh
kOgz78gZqtPhsBfGUGkzJ+fhk73dQR9NvDmNg3ZO+jqtaKGjyE67DFeXDelIAvy1kpB6ftDreYP1
dUF3gRhTkvJmo2KUc1pQe5js97wncwPshgNooUKYzhnM/WLfFNPaeXmzOQ3TE8DeicrwYm0dila6
CYXe2UUX79rVprYzwAKV+1KACWgy8RAqaFyYLih8i67haJI0hz4XB10H5+qzCs48b2NZoEQEwRJx
0aaYC4OfXIAHohTAIHXZN5HpR0OVs6TRH0oLmrBVXYdd8/D5S/o3+yWYGI5PFPUWGrHLs7ZS0EYm
taw895n54CXEug31ziEUU3X7VWW6m0n2I8MSZps8tEr/xQlO+3ikmPaMj58/bWS/rdZRYyVBofL5
ORzbLk4YbTQrGXoLTavWQ5FuhDVCc0OC0lpf/PaLIf77Z9soU00I9TRFyf74+Nla4ic2brzirOto
8Tr7GAAVIgLzOR9K2srixuSGmF5/MnXlRQR06szpVCcwiLglqKC0Kt2lG7a3g5kdNdmd+sI41YOD
ZrqRYucACFlL9+aLO2b9+fihb6RfTAucu3Z5/uwl4/XEcYqzBL0BfO8uG/sNZmqJKcE2ZinkLKDH
yGvqamf5ybolySxLyMJprIdpNfUV5UUxki82wb97kGwSkIH5sAbRNLsovKrI95WhCspz5yXQwpOX
APafAQ1Kdv2VhVZdTOZrvZknabvTpfvFEnyh1Px1MzX1PYIdxrn53lT67UGSuYUjsvanBznejynH
T8LGqWw3oweEJetO/igfyKJdZzj5lIEN0Qu2wv0RJvYyBfeMyHNpuN/I79yQnLm0hvSMR/radsPd
0MKkIkcsFs0Kh+nm8xv6S4P5YUF5HwTgE0dhilbwsmatlKg02ljNz64CXyfUZ7XCZKrTjnYwHMy8
vMpz+ubkzYwlAeAIL/KAJpdXOUS0F5W9DCqD3dLUfrJ+X/VG913vy61Wjds+nL58uowG51D7DrRg
Czlk4uKbUBhBN3SJZoNvzQwln42oPSrywcEnS9KTmlBb6mV+FtWwNdg8oMpeezVnE3Luho7UQT3Z
x+g7/WZY5aJb5ZmzVBR90Xf2DhXh1K7PDjn6tCGyIRXJlRIC5uy47nLQl14VrIUHG5D0n14LdmKU
GycWV3b/GmTxWgOWaFj3cXhdgIIzS+daH+xzozV73SsWdlghlPQ3YzuhDWJlPmUEGICMiuyoeljd
SbwOjQTeoDF3uofQPJp9/0AXLJ/ZtLhRyawQIj9ILRYzjnB7LczmYBCAO3G6VcFBVM/ucIxSCQYh
WbtE7Xpju0p0XBFZv8hMb4EpF2qSssDc3DsJo92GfOCUhEiTbSpaFLa2C0Nn6xE53LVofasQ41JE
y7vNiVv25lAQVlixyUGiVYN2ghniTA/zhcWf6VU4PVB1FIm5G9JxG8hw4zLgcwAuUX2gNbrR7Ufi
v3cjg+A0HgETW+nkEW7cGW6/bJ5knOGdFontYO1MUN0wj1epUiz9IdiUQrsbK0CwgB0MbSUBTKmC
nEC9PBNG/BNN/AHqVD73yBkyQvUEbe3oVeU6beR9UIGeluiJQk8FclkSdXR0eFekJtYcfNeJj3ol
MOd6zHJNioo7tFtRF3MN3S0t82AKXxZARPuKuBXmb6q+HrAtwRTdoAA6jHwkh7KbJpVPzlj+yPuS
mMFMX8e6u3ZLF5BVthjSO4Kd1/qofLWATKeTP95C9gP4JLQV2RQ+7gaF0aMwFUpxzrv4vu2Zo+cc
HVwswhRtfbbTECQ37ovtixOZULN++E58wkyNWuQfOmVryQRCW1edhFoOl8HaBqO6ym1elVj54ohz
CX+B8jx5HcD/U18zPvyDTqaktrQbFjvPDq4y2NbYP+dKMa4qEsMGEd306biwIix0dB6DEEVuGKCF
SBcBKh7TN5dFC6bRP+SuvhQgnEV2angaPl/Y/jiD0iPEFMXBiI7J1Ln7eEENatKoBeB29tti63b9
zlbqPfwv9FpUQGhj7upRfAGD/tvPxN9LfpfD0eOyNhOGUoFVYQKMg+MJXMGNSNAYqeYNNP8roxXL
PM++2Pn+5iMdjvxkuPC5kyDw48/sc2wBY6EmZ81Xl25XgsQywQEPdMo7me07RaFfVAf3n1/cPwsn
fiElAP4HG4McdtePHwtzA4Wc0iXnNonOmWctrZx4OAoWz0fV5gbayU79O7NIb5Ug/6q7IPjDL94V
YkTg+AgOd/z6i9+s5lI2PSFQJDT521QouDo1ZVz07pTkI1xgcGrXzTkYswhUysY0cnMhCg1dDklh
i7JP61VjlOOccG1akgDLu9gDv1UqkHuT4FVrY5bhILkH80qjyadIHo1Bm0VBGs+7IunmDH66RaNX
MdZKgCjOBGEefNVZ9VVu48x3q1kQj0tHL4jgllcuRN6ZbBFjVD7kSZ8VAMETI35bj2ckJzzZlYPt
x7kbNHnLwSaZMUHwZ4ATCSV1Kn/uIWVZtvHw2JK+25fGi9Ez4inS7kn4GIIDR+DvKyOYyTf4cv15
h9xx7nggb0wzyOeKy54UdS3QH3ME5NwkLZHt7pq/k8zNIldXpj7BgKKQLvJwCLR2rclia4feVTsU
pzBG9GaIF0utoN976tMXz9IfLROHhhVFsGqqBnO3y7a6WTgA1dIsPtOxmIPVvffy3J0jIm1meVsf
09S7LpPwNW76iAFbQA6Gbnwb+3Jd+MmzMcIrilIGgqYs9IUOHfGrE9dH1QK13fT9WEMEHTW8YpeD
4yZ0FK9uwvgMJW9PL/M6Mtv72vZuVTX6YSn0mCvRr1rAQkNI9Z21KdESoOv1BhizFT9DDrrNCwbw
4HC3g6ctdLWOgYzQZCDQ440omO9lR/0DRaOYf3Ft/1wemKDzfgqUAuiIL7+7b7syRcWdnDtAEUk3
cOAN6P3huTapgzIsCna1UqAeC9j7Q0gYCW2Zguw1lx21qIpt4rc/dD2+rwC6fP7d/jwAsUaCmZlm
u++L1+VrXOIt6YUVn2ltb0qzJUOpfzJb8SPNUFgSc5bq2pVZNQ8to0AlGickMC6DKv4uVVpVfZQ9
wUh/qvVhY/UuVml5WyRqMYtzRI1JNFHRpX77+Zf+s63ElyZYjYSlKQDnj/NPmRSV1tZ8aYQoazAv
xczWyKBrmwjbhxuGKzNtngMVIrTMXG/VFu4PpaXnyHzjaDvyVmfdwnnl7Pow3U4PsirKXc7Y3lG/
Z1a2aVC12EmyaWiaNka1lmP2NLTxU1ijxJQub6AD4BUtDIS3tJXFTM1hG1hlD48nVL+aeE3L+MeV
VpvS3Tnt0dMm9PXijFrFbmE4nZmdMyU++kVxpH9+29vak8zbK1q/DwnxO2t/HAid0Z/iJrxDVeQT
Vpn9KEo0zGyG/hf7uvnn6s8Rj6VimoLjA7Uvth5CUNBu6EZOY6+9jyUmehxmt6VhX9smwS/N1P4J
3SCgg9dyIFVkBi9dbe4ZH8gdY9VxYxQGMQ01s+SG5GeVcRLzAXhdgKjevITFMWKen4ViX/rJNhk7
iT0HUESUCbQf5QgWzMi/w9J6geR+kzSkNIApiuZgogm6yBFkmD2fzKr2RKm+tbHZ9QkwMY6tFV1S
lVvogpOwY2Uflx1HwFgDBMMMV0rtxZBpCUQrehhzxE+CllzhNV/c1j9aSI4Gm4Q0OEdYjBAvN2/N
CG2JEpm7inncR8Vh2ult7BxFxPM0TnJtiwBrOO/rz1+eP3oH0+dSO1I5gvAwLgUMhuN4Lla4/Nyn
E19A64YZzbqnRGtvRmzgn3/Ye3ztxbP74dOmpfG3I3lZ2KEp+4RD5HTaUOgDdGpxDqk0ARECqTQz
057ZAgNgwdFgAEBbafa16Ya3RQboMvPFdMvyt7zpvrj+f//VgA1jFObgB/Lx41fT4wEMkNHl57oj
lKyWR550YovMme6i7tTa4D5F0w8oZT/URGMkrumRfNahNnGcY63HV3lSLobce/z8kv3tc/Hb15ru
329XrIIo3RVuzZuFFWjWpPqVJDyI7NUl5+1VIJsjuZ9bS1pfNJXei9TfbhWqSs2mjGP3n5RZfzSw
hUOjtKrz7qZTOIUrzbpPVOx64SYNyx0T0aWnQtFy60VkmQsrznG6ILhuy10bxeuSAKgWvjc+30XX
GKuqIQNQ+Duzbu7ULH5KiQ11YmPFHPuqiN3toI87p8NP6isHhbmxqYmDagxbBurLz6/nH4TbaTxP
U5NmLVGZ/8PemfRGjmRb+q8U3p4JzsOiG2h30ie5Sy7XGNoQkkJB0kga5/HX98fIfFURyvciUL3q
Bhq5qCEzUi660ezaved8ZwGs/vxAdcjDnbNkQVQo3BITw5pUnipajXnJZcgK753evY1V7HOJhvBX
XatMzLm/ElHP55/KQzePmwjonDnIK3MsDnpSMQKf17mT/eY0/iR7QvO0fFau8Dx91A38x8+ftU36
XIGFXV9i1Q7aPAtCcpmQy9/lIRkRIwgHXCJ1MxJHUkAGJNq+cm+L3H5dlJQlp9avn93njt6fn8fj
0ZHXyxP83NErYg5wvSuZu9SMfoHPeQp2kbk6xGmzcQot4Laxjoch+N4aLsTrb37+Un38vCZpsdOb
taj4wDh9HrkPCKWFFU/8/NxA4EW7n3xjM8KwN1gnUSDV5ebqVGPQKGLH3TtIvWT3+yrpb8Da5Xux
TCiPOlw+uG2f1lAiUGsDPmwu/aytO1Se9pwRaWCdojol8dD1U+78WhntuBKdownhZ9sGxdzs0yzd
G519P9HaYaJzKhE1/PoZfbJ3s2b4iwG+rRmgg0EyfJpFZBkEUhGb3cXxJBba18LuxpXptVv08g1X
jMILwGimgRaiItNbYv40hF38GZp/NDAkSrOxryzkX8rG0FOcr+GAmmWoXvLIQE4fAvZXFsvPLDvF
H9nP/TQrj3oMLaghEBkwDZ4WVGbvhIceEwOUyKCCbgpzcscJRUCKUq90a35JHWWvMdApcRiQCvvF
UgpvBR7TWjtz+GBb1luHjH3n5vpt1DmnhGxos88ebS2/mIr31C6auLzXXsM8v44H86OzjQd6Wtft
qKGfGJRkZTetvQ6ZPlPsPqp4o1fNgHK+UU5CNd7SQkCLdfurZfTfdf2lbTB2Mimdt0ah7um4Tcxm
NayojW0BdAepYqYR+p3sN5eZz7KLv74yB9UwRz/ixk9f2ezh1CGzqbuMowsDxnzXw+jWFf1rFiVP
aY+6Qil3hsAQxjwxYejVOhny4RjXNIKCFLiRjfJRE1gb+uDdZH1h7TrNhnymi3qcKIwJHcEQUxwS
TV4xAciw0zbnNPcOSvm7PBjv09WM3wbRMzpNtDFQ0cBy/7xpkZlJFnOHLsY2xKEpU9ZcvVOj/sVK
4WyHXboSy22sk9wPzbLy57zaoRrcJOz5TklDwMi45eTXSOHfPWbgqVbucnizUZ691MxcVok1viPn
DmRG9rThfamIe8NTdLEV6Ztxc0iKLuimYoOt71wbxgm86MlwiHHDC5D1OrfYfmMR1lSJeoMZ8tkM
tUfm7+fGA/BEYvC2IhOQDCy2MoNVa7GvOfa49lwyd9PhVFTVjRzDtW3GB4k5EfYk0YesHHU8ttmI
RCYFjzqcG7V7rKOMRgKGgoHFOSoQstww5/0pIACKOqYNRP8fI1714ibFvvLipwYTlls034YuYWqf
3k/2Sa0muhRK/BaVtCFA8qar0YA+35kMeDMCatxz6pbnNJpu9T5em5ytugxZ7Nx+f725/H3jW75b
Nj/mOaR7/E3pOPdWFjlgUy5mNZ7nlDxRY6a1pUzOh2l2d07HnmL1IW0ShspKfk1hbaxBbeWrSJ2v
QqsCoqbzsYX6rA/lFtjm7y7Xn25Hf64+ZMI0Qm1q6c9bs6bKuqjcXL3oJfFug332rAKgmaI/6VHt
rMp2iU/Opmde6ldZzEfQp4e+0xEFDeGHGRsv6sRW+JvHtpzTP51bPLZlFIbWhYqKp/fzKyGtVjrt
3C0fKt8vKncnb27anEQwO0Idqh8JZdzLtDwLpX/OZvs3VP/PncHvDwVaAuoLzNwEFnz6+YR8g9/W
Ad0pWvvME9r0iXJqI/obfQ+DzBG7Oi8eSqbjUh3vf/PLf+4p8NNpoC9KCFOn58uI/OfffkwTUdlh
615MIhxqoW7Q8RegpqZ8NdTynTpLcvGKv5Xq/JihQAjD8rnSo0vcRbvRiJ+qAgNhVmjcwVMFnp92
Z1Xd2amqt6LmjtRZF5T6Ls4q87YRDc8w33tCOUnM50MTnWUV73uSQ72BVDhAdi7Nzx4hyBi5jyHZ
uAbds9H13psh2Vq5ERDWEZhTR+M836n054xRDawwO9RIUWKdbYe9KrWe83ICzCoei7mFe42aCvi3
55ab0vT8kqnb5BBXa2LsalR0gTEYL/PowMhumWRXdbFBdblhcOzjivCNMllHFo0FUNBSdoRPqSd4
0aeu6zZxmt9pJdyE3rjTi+k8F/aDArYvzLDIuHr/tZf5wWk1ksLDZu9O86ONx05n6tUN5pHXbuvh
hoyb8WjiBg4b91ap5400mpcYNK4GpkYJy3NJvmE/QssmFQ2rBX7T7MGd6xvpQUWA4TXXCCzK6F4Y
DLFs27cV/WLoKqqaYhvnzcHMs7e6Sc8pQltP9AckTre/XkefLkKsIhtpAIpjVHSLrupTZ2qynMhJ
e1W7JCpRsJbYsnNeeXF0g17lOkqHs4qWcKW5KMh+/YM/S4z/9pOXA++HK5gztDWOrQEoZ4cHMcp8
0As3aZzfETuzGbCV6UOgR0Bteky3qWI8Anr3tSR7GWHA/h98luUhAPnncKUF+vNnqSrQNimpzhdc
Wc9TyDCyI9sVd7PIBt+IPLjZ5ipuuSZDuLrkTrwf89RPEsUvGv03D+aTe2cpNdlTOOF1DdoC6dOf
X+wuNsxEn/RLOtinoo+eMANAakEVIrU7JNe+BR1O1OopzrJvi/jAsYBqz8O+wrEPuFC65ZaMC0zL
2U0ySfaF3/oD/3ZjWD4iqgjuTmg/1c9tlSqFtDM1hn4Z4GdiLl1bXrPpYziZ+D8n0qE5pQ4e//+M
Bq6N6l2sA/cwYNepGv4BCsPFYtzEfjHLoByVIG7ajZIVVwNUP9mqv3mkxtIA+fmkAFrM3H95nnRk
Pn/eTvTl1LnCuDRUEoZOmkSC61pO7V7rp/Wcw07pt0U8bOw6veRIy0Ov2OTpcEyKYa0T86zkPRFO
2YqIIb+ehkPp5nfMPLYuJw5yiGNTA+ZRk5cKARIZoe8iTtaALffF3O9ULb9q7PKusMSGOBqcayfd
wO8bjh/u8Fvv13JJ+tuv6nKNoolPJubni3jUK2RrNq1xmaLh2R3FmwkmyxnlttDIAlSKi81/11XJ
/tVfaSWC8aIPxplxPRdPUesbtdLX0u73ykByUjM7t1Inascrd07h+plV3wkj28dlvdHlvJnxj/36
XfwvzjW+qx9+gU/NrDqJBtUDKQ3o0bsua+NcWFSyFKO9AVomzPad6vpD3B7mTvgzLWXVyP3ZzG8a
3d0tFXnvzc89bJs8JWA1pDHtDsfMrK8kfCk6KL/pfHxHCH964HQ86G7hlkUJ/bkKyBbVPYgJ99KW
UAv0JRsAlqyZv+glIAfdPJKqtuk0PVvlA73SurBvY4s3ICtehdVuwCKZjX6sNIUMwxSgiHEeYu0+
G1GH68p+Qp3F6fGgZeNBZWonQIa5HLuFlfhtm22bVj5rxJ7PUhISne5btdkpkXHUbbFROubOzb7h
j/36O/rc1Vu2KPv7rPl7wO6f1JYf9u6x1pVijkqslHVOogwdEzmtJ+zw8dhzSaivmM4f6DSts1Ru
2sgGdDFtu5KchHa4wpiw05jB/Pozfd+jP30PENjAvi+AQ0ZYny5IZigaxW0r71JE2QlLw6ZSVLHV
PDbDqdhJPaWsl1eKOR744XfCeaXTt4fpfj3kyU2ZJfs6bA8jecqdE783GtF3arVAnxbszSmnOsdI
2V6Re7gVs3ufItkYErIbZNJD/OJe4LpQVkrNAPVbHYdcXQ9xR4pithPN/DxG6SaU1Zsy2fcgWcRq
wjKjp/a5q6pzaXR3ZWKeu1g/GylJAzJvzkZHrEA073Fc7sveBO2QbOD0r5PU/uIq4jmv5RORRFvM
DLze6rPwlG2i/rZXtpzCv3iqn8Ua3ugKvZc81axg2OrkNz3pU7hC/WUnHCR6lbDYgWqnTsTwjaSo
d/Fwg6poANr+5hv++yUEoTnTPYQOTGq0zweja5e6OtqacokMMB9kai85M0vwHbPp3Fp1DdWaQxNy
xYVekFXKpTac+TilJocVAvkQ5FOFXKlFHEsqKt6/JZbZTufv4cB7vRzXIpnRMtHiyWgrZa2zG2t4
FcMcZOq0NQSHAc1ziRG2d9/7XjwIq3zWyNNY6TmdEUCK2PRQUDU95G2lcd+zIToLlkq1dHCXV9PM
tjKb7wZDPXpx8ta0zr6WEFds606EyYHsIFB74bWR99/6nkhzlm6Sen5md3ckZVwmUNJlZa7MHJ/L
OG8dhtlEx+x//aQ/ma2XEmSZl9iA3Tnjeas+vUsKOXxum87iTik9kNlRkNvNzsznuyI13rWpuevc
gv15ODnwywbP/qIqwP2QO3vCDmazQqHm3nkJearNEPs9PSFQ3t1Ri8OPRf+ugMo1hvI3PTpzKYx+
Xqv4hWjq08XUmbl8N3P9sCvFZeVpc0cftzDno8Fl4HvrImvfnGw6d06xL2tY0LHuPhrtGCRuSrmX
r1uOBF3hi6PhmEr3tpN8WlGkjMtcCc2i6x67dnzPp8pZeW4KLz3Nt5nIiSEekC4B3miAr8jirGvZ
g17Mj145cFcZSars+/ajhjs1AA1cs2XSYRjT+zEPP1BxPZEfGP9Z6Pxb6NPrV/6t1Wei6Y9A0/+5
/SiuX/OP5vM/9H8l9lT/Ye36r+3rP8izSdpp+QX+x39cgWDMX+U/Lh8f335Gn/LH/hN9aut/MAOk
vW0scrPvyNw/0afAdPlbGIzxWpPLyp7CQv8nTReFEU1DrD1QMHhzqUP+ounafzA34OqNopqGvQG3
9N+JKPh+Uf/XsqV+XgAbOgU1sLzl4y1b8A/LFod3UetamN0iOL7tKCyZ/99G6E5z/ISOmn2pUGvn
EVSf3tl6jMaEL6NpQtNDXFVdct+3vcyE6zCt6xKFZ7mqrFr4xLG+1ALF5uzGtzC7Lb3ZK0qyaQhZ
hSNErm60ElkRDL2BKLsacr8y6cuJJLuqUliMEN52pF5r/ZNXAzRrM0yIsfhIkJ7MQ7QR/bBR9OlK
77T3OsXqaBQPVn6lABpNtQC5o48Yw696vNazfBAOGiCEmEjgU1j9hh8PysrWj41y44FhCr/oKFcT
qX1L5u6SVHfhTITBbKG3Vv4iP/5b78h/C/796TXx7/7X/T++FfU/Tneb+/8X3pWlLfffI4IP6Iia
tpD/BXp6+YP/fFu8P2iZG8TncArYGLz+ExTM2wIpeJnumYS+IzhcDuC/3hbN/gNJ9/K6kAbyF174
r7dl+VvMlKjpGXTRqSLR4t9gT3831P3rbTE9hHjfCfDLCI9e5GedRthVEOPsxLg3qzcvLndivi7q
bF11ol61ErksLavBH/LRF7S6/a5dauUrr0if7fF+4AjOFZSx7rpxlA1B6AdpHAQGmqjYGNWHHvZc
SSECltc0l9o1qa7rWVO4Gk7XGgFqjrrtPLFDLPoYtWuF/ZtkpKb+jbfyeyL0r37HT1cg5jA6vKTU
uFerjWVfRua8K0Ov1lQJOrxX0hCtmNfcPOA1S9d1bzpBNuSGn4U3gzYc5b4aire8txQi6hbZstvS
yytfR2+8q9RAlDvP2SjyK2nuV32hXxC+3E0eItyc6cE6b7V3k5C3cMU4984u7Sfc6sNV72bQFCrr
WOFEDvCe423yRulX1rdirt/70vxNQf+pvfrXN+2SPMpKRC68LMQf98UybtPYjDLjPsvxFw6M2+oQ
cREzjujNKd4woaOjP0oqjx/eivOfz/lHlPP3bsDfHv+/fvD3Bs0PG/KQtPATtdi4D8VOVvvwAJRX
mui3BQpxEpbmQ7PruzWs5Awxu3ddJKdWvS5DAtIvubWePFTX617diurd3g+M4+QVkJdNabzY9pFe
K/tt2uwjb6vX3PfK3zQ7fpae/PXYloOOXhb9rM+fXkx6U/Im6/eiI7ZVpMGIF0AuBiN7+POu/v+3
0v/QFt7Lf7+VbrvpVb7+VHAsf+CvLdSy/0DabgHN0IAoLJD+f26htvYHmyS3VP5CbEkm0T+3UPcP
UzUZJCz1K+0PqpF/FhzaH9oCD1mgtXD3UYP9W5lIS+nzU6W8eKaJCMBbjx8dyAoiiJ9frRpSlKNH
XQxSxb400ggKkes7gFVvxUCpEOsZV9fW3upabWCaBxhMm9LPG20LmU8Gk9vLTVRfD6kmaYEBTFa4
88guZRKgPLnFtjMPpZp8q2ogS67Ic/4dzVGx9T3MHLmH5PQ+zfqNNAZMCUa5gcP9zTKRs4Y5dMqq
HQ4okvZZbIm1x5hgKOcrh86Cn8vEW8Xdti7w4bDRl7om4S3C1hYAx6qvEmTBNFj5um7MaD0r3JmG
+FDJAcGiTeJp7Q6vi+NRZAR7yhiXi26erBArSmdFrR8VZMPkBg/ALptynWjtQ9e2pl+y4Tr1dK3E
+jWuCyWuTxW1yzQNgWtJ30WXl/WtXBtRynTc6K9y080gECDgaOfCLzFobiS5im0GfCB1sLlY7g1u
+RkHwdBudAMO9DLvK4ShMUvPvqHu89W4HAlLdhFek1ydNO0Dx+KXqlbcdee0T/M0n+vExPPBtuJm
zkvkZWe30W8Qu9UraRS4jmT7bkObDZRMpr6mp+tK3+a4xlauqkB8AOkGeXtYkhmSTdTaKJLt/t4o
6y+mHZGylgVa0nvE+VTj4u26Jk6YCFNF/3CS6a7JdhipvhCBOpBXozHDGfIdTE97HQ2uL2JUoVrj
PBVOeT3XyrSuRr078I0GAyKzlSedZKc4nl+F5QMrBTcy5TYBSd6XYir5OsIaEKCZr6U7CV+4WeNX
OtGbVomAYvrmWnO5NkbtK+zzI5lwKEVa3DIddNbCoYxtgAeCP1/nYx5vKncl2kT4RlefhKZuVV1W
aybfj5q0SUUK2/vcFUDsAAIR6iO2cZMdlcG1t3Pm4rYRyBcLL/UdkKFKEoqrvrxnJFitqrAa/Uwi
ZnZzE0EjjGE8GMe5bAbjEDY0wVFCaNuCPG+OYXO8x8RV9/dJ38x8EdQoebLv0++RNdrOm6IRB5n4
Ykmv2sQmoooa1LaroIAZCSVc50Od+gTE4mUCa6h5WCAqLSMcdzA2zH6xJeVmxWmSmzvpZayw7rVK
n5w2UjddOJ+cGetx1X1ts8y7GlyQqWJYEAEi8Wecd5t4Jt6ram0iA+iSloOY1txaHJakdReD5V3V
KjliwNa2slsXY0ntNKEqnUz9vsjcaWfUuNEaluMo0tlvIJp0U5zseo+EGgsJ23rTTo16BR9diUQd
qEpabwwGMRgVYXuUZTYv8hhAq6LS9nLKArNP1owboZG7pbZ3TABkuNrXaoPPu4+ybiVKiGZGxiqN
YlPZTjkky4akJc8dvmoNfNY+rxzcy/0j0zySDqIh8fEt5tgRpAjiBL9QqB8wZgFLuGFUElgEjvvN
jGfPk81NajQt3OJ08ruGbICkjJ8tDZmvO6nWlonARm3hQyaeLPylFRtCjw2ok9aFlUk6OSV6spPo
W1bjAhRx8FOuWgLEDcTO21LV+byzvZGOBT3azeZ1kmEly7lGOXbEVL/OZaAVxZGvTQtCU08Orju/
8rVlV9OYXbqJPYo5JKAJAREoSTDyz5VGDOXaq6wLuWL9MZ/N+7pUsdY53p52g1i1/KT10MUtppXx
AlCP8tHEqW5em60BP0EuAp9UbQgwRXKO74vEcgrBUGLcQ/Pbts5hwitD2ZdeJb1qrF32R4++EMMU
8nZbd+t27ZsXQrjP9clXwyjD+caGHtL7DtFFHXOV4XxPebXq2MjzukRwons7NU3OETPr3WQ60yqu
vXydC1Lmtd7zw+gGQQpxXaQO+woEZ73hbelbeF287FvFfUthx4J31q88AUW1M4ajPedHr+WheIWG
DNlxr2cjUCQ839QF11qkJ3UgG3vUGRwMDgBouWQyya7vsXLlW0pZNtyUBN12NEHcR+R69wpyPKc2
7kxFTfFqYGsRxYh5OmfaTjNJdaN4Y91p3nyZRd1dKy1hN0pn7cI4ilZ1002r0ZvMoFAqA030ogNr
2D1sY5MOA5NFUVFtW88q2701cWhqSLh8LDAqHz/7VtigGokgpzVIfzmL+5E7DSa0WFYP45NpAz6Z
i5oDaAhvukk5I28M+sg+qJV3mnneW9uwv4isvkv7PGRu8tUYpbeJuEXhlLSegHiv56HQsYOaJ+YS
AdNYwo570npG5YYksjfZqdJPG2uT5Wij9JlwMkcT8Cc7ewrgwm0Gq1H3lT69cjh2a9U+W2zPz3oG
4NUav9Gruw7tRV/svdJ2I62vBDup6SBfi8Z+nIbOz+dxgKyH1iC6U5KaiTn+tQqcM5fOMmDv2KsN
gRJ6jG/eIk+thWOMllas1d7eVXl7wXFKa04MHSNaoTGE7MnuiJuzMhVww6yoXAPfXqeGVW7S3CGN
1kysYOzaCmNuSN5GT1xgwqrEwgAwJWZcEbsp4KMmsMetp6CmKhoIA/VVyynru3lP6HV/3VSWShgX
n1fVtnMcHhIphkAbtBVopH3qzRAq9byEzwZ4oDzK8Say54uh+toMEt7ISlAT+XwRTqP6hitf9KF+
Zg69Jd3s3nYqlBLtsenVcxiV4NcRnAdt45u1flL7+qp3husqcTbS9G710TpGSn474kkzhSRvo6/X
bQcy11bv9FzcA/RkCYKW7httVVJeeRzRnZmh8arvC8KnySZp9qLqbjVGC0BDz6re7PCwT3vR1jtv
RsKgl6zcsOj2ndXcV2CJjfLZG/RbpyyDmsnnDG/bD4nMBt/xoAsDiXn94NT2FyYlH4rNVlCE3nPY
1342quVdVJr89g6Fj1u8KwZN+uajGkbTL2SzE4SIr8p6QIk3+8ILi62TQl/Lu9ykPNBWkUMHSaUX
EBRE8uKj+qgm+Pwz5DRyL7HEN9xIPTuGnIoyftv11gXgYzCOVXlIwZ7CzRoOzEvqCG0+Fpz+wNzu
yqBx7MgbtZ9OrgAzBSi1pOG7Ju9kq4/uQSHDxRzJNYwANQzV0Yg1YqyWoNpFTeb0FqDsqVg1mVjq
xAB9prcaBqNipmAP+C+6m6ISX1EWSMwtDgBF1joOqqDpDPc6SethbSRxvPUy35b6qTO9G1SFdqsc
UqN90Ije82GM7O3YKE+mMa1lTmNZnebTINSPokkfoqG5qsLuarQnNkj5ro2hsRWy6UGi9puoQmxT
2hmXfLJH5BzuTSDcyolMrp2M6CjMjhkeBuuqDznqdC6praS28cxYP3YEbbYgBdZllr5XYfahJiyg
VOKcnpAOxyDJhuZl0sqagfm7Hg8ArFXM8eNzZjEm0DCi6unZi8NHVQsvFZ0WbABYuBN43E0ISk+X
hNowUy/XXg8cy7xPY+ahyTCfesV5o7vkj41Gll6OSbHpnG9mfJu78aWPvU3CxBc7QUunxL6aWc/s
zS01dbjXSB2GuvExpeweyf0iBw0iCwlq6uY7/iFQMI1arHPiM6mIZl8Vtd97xQSFWlp7rOlo1T2T
8yXnzr6E4ZVduG/6ErGbJPalIk9pnLFQJIY2bhWpPveLIoKC8hbFyOuyxNJpfkvpmOijAXE9R0IC
g8WPkC9TyU0HRU/OeiTfC5vM9KjZSJ0o8VHHE1kYDCbCELkKr+tZ6bNDE+kPrMUsrBGjzMObhEyO
xvhYKw4dqmWe1bfXztgyghT1R+1215EOTlKOu76wGHhEBZT8i+xVUlqYIpNABVTf8AF/GNwYuus0
9jBJxsUzXeIww5OTQtYls3064GHBgfxVI6LLp+eUrbxkOjkT0BSdUVkxP7QkwBOXgY6yatgYrfZR
TgppEpnzFgsV4P7oPc4Wq3/qC/jBRIBXEI6rkmDUUEZb20zvIiN/Nep5m5exw7WPoFRcc8jeoeXo
GK1CCRe9qrVLiJIrLyGZhwpiJRJeyxxXf6KnfTA9D4REUPhR7EiedDqGXxQzehDTsONbuoLSM/ju
MKH6X9Wadu7t8r3Mstpv0gy8KMUwIIcXk6UhwGgtsntCRrtuPUwGdw+G9S5Z6Bb4BsN71/pXI5tP
YwEP0ermU2to6LFT/bnkUUytar9Z1wkCVCf/Ohlk41W1uE7L7hrDlLoP1chY9doWQ2rvlw3UtpGb
M8Ds5mh708eQtvaN052tvpT7qNToKrUfRaIUW9eItl0VaVsvtb7FJGpRrqrz6GyHZqCOVkh/j3Ld
9woPBlqmymBWUr+dqJw18okaRs/BHCFTz6r5grOAYzBS4ifRhLfM++PAam25z0VlrKvBi3mD4oe0
RvJWY/a0c6gTRY1NxaruvNnOA7hiVLVlMIgrx0qn+9acD8zavY1GqCk6PxWRe7IlEj7dK2Jst4X0
vg5x8Si58d0mZs89VUE3aoSajjfXh2pqb3rTRTcvjJnB+iQ2ITqOOAOoVbgcqUNubhMBFpGlNB+9
ybqLeremRHWoSAvdN7jqb9UsmTaGITc5jMGnfTKU3mFyTKqscioAGq9mKLs7WebXUywnCifTviEb
6zFOKdI0I5kCK6pkkFvOUwzwtkuF3M5D2AZOmdNbrqlc1AFla1fJneLFJhSO6bqj3Lx2WtTRqqrv
8CBbLtq5rLELlInt7Gfm/CUV07ZMpjhAbUZqyZKwCUsUwTQI2MiL0wu6x5tKHZPnRsmNXee6bJm8
O21ROC+poZN2YQ9P4IM67hOG65edfM3ices6GXeHcT5WQDvX43MrDJWui20guEf02BjdNpamuzJb
B2sHqZQBDGiMRiHf50DxzqeYl4hPTuTa7op1X8knoyyMq0FEhBIRmRGlOnkAPb7gMrpOwYLsIl0n
m6u3Kh7tYF+JEViKY6fDLmQbqg36DQzdu1etxFiTdW/6GFbHKjK14/cve0ITHiQdlDabs7RPdYEn
gr3WnofrcCYJ2iA5rB447gd9U1Sm2BRMKlZGpAzEXRSSryK20ZF8cPyw12FETz06FXrubpWeLcS0
TQd6iXZcOjctKMh9080caIzDmI1VwQzJZwXjadyyycqNphc3qLO1Y9UkVFlWR9iEVWK6tLFppLO9
TYtRD8g/mC5AYDsx4YxJawgiSUokW9R8s9Ok9zvHeyIxCrymNymHyDN2ReJtTSJz1wj3SCgeS/oZ
pegDwwUDE49lhCz+wair/JniMfUUbRth09nh3sL9rSLgsb30Ke/jC+ttXWvTbU5w+SRYwjat8VWl
le5V0coDli9j3zp1uWoLO9nIRumWu2R4ndSVtnboSm3VPGiwcHMj0QNdxEzCIYoSM/hihRjzJ82S
UCsIQmBeuLXt2ju4Zkc9nPVrpWWUZ8h+nRltHZCn2e5bJit+3Y0HJUTC5yrRiHtQuIEEV0Iub9eQ
e3ajmN0ZGAZ3APWJl/esFGgywrLt/Np0Cd/KZ3hx4/LnPUF0D2+cWhLuEA6c8WMZjKIucZC37n7k
ahLIqB0YmD90WcUrqxdsatKYDlM7Bzg3Bn4+VjeH25PdhQiIcyLXYA29TiAyT1Yz382D9VLOqrWf
xVerbMxNZyEOLifHn4wxCRIB6QTrnq9mMAIdLgtyUHX4KgDjLFpQpCeJZl3DXFsJKm+/GFFGKw1C
tFi3il2ZVlxOlXzYeNlt1eJtR/tImhQBaqERHsYwnjdt3NHtyIhEmjSdrVWLmjWoIeL05uFjyKBc
id6OA6REq3ooy71QJkmBUT20BX1G+HOcUhSZ/MoGj0Qdji3zns45Z8m49KOmDXcjC6ys81VwxvoK
gVbbuucalzWDX6bsf2GfEY40V0BTip5MpbI4s5z7YpwCBR3waYyzfpdqO0Jp5htpPTh9kV1PY4eU
Pc9Qnn1RZkG+HVqGwOuaG5xDb0Kq/YNnI7ke7fi2NxUY1gaZWU7VPM+dokBMnhUC1NsvXWdN9+6k
81W2zbRRFxYjo+NkH+s2XYkkbDeqV/VwhIxHUfX4kOeGMCYugKRWZbUMonouNl4Fl2KCycnYRbzm
nLh1TykfGhU/SjWDUDfQ/LX6EixuOJt8HL5FbHv3KiJTuR1rtTsNboxKyGqzvTXr3W1PtEYTWVu1
xVefzrqgnKmuY1dp4DpnGnZlTTG2mcLlJCqzl7x106M+jc5lEGV+ZUVMzSQtlospqIoK1Ux3PQXh
2jWJi07G6MzqzeFQ5hRrU/gV4S6P7UkYaf+1zfNTV+vZM+yuIkgXBHnWuIFK7sq1zVUTzExTvaWy
2+ta0ZzLEG09iqSbnrCpNHXyezMaQQfF9mNclzJISwiguHmRvGfxl5Eb0MmlKbQucdZmrno0holg
JVtYfmbEBtkJANWVqO/2VSKMh+//M+xi7tyIZtZDhOG9thC8YhYjoMXK3cdRkhOqhij4dR1NviJ0
tFdcM9xwHm+81nLpGKbtS5LJHbmrxGpnE83O0FxVOapTcCDu1sj/N3tn0hw5cm3pv/Ls7VGGyTEs
egPEzAhGkMEpuYFxxDxPDvz6/pCl1qssSSXTstt6k6pMKpkgAnC/fu653xH5niDI+OjK/D4eOFvR
xxyeGbIgeLusxTqt46+kLMZrsJ9idfjMM/wObeYoFyg8o29RrXjMtY9no8gMX8ZIMsQ19KuJh9lU
y/LF6PrU16uke9AzIFKdExE131rmRWQvOLOqH5M7ODtFzdhJlt/2QbQau+kNWVzuIrDwF4i6xSW0
i45tHs2zoY5mKs8iGapF0jyUFdsvHZ5n2wD7Ew42t94pHpso605KHKnHupcP5iDkfTPa+sZoQmMd
sRpQBdubjI7F1kQwOYNM2Btdxbs8aXslt+p7jqnmmsib/Bbh/pmaUV/TfCcqkmnI12lgeFcNnmz8
nR7ofKKMFDNaY5PFSWq7Lyz3ztaq4uaEeNmctGLogEympLQw8kHKqhLeVMsvA8GgvRGrh6ErSZ2f
jZ4gWRqadIirUfFrpjm8ekyGi6L1EqEk1teaUN7IaYweg6GNthPpn/sGM+BdNAGynMcm/5DVgZCu
mQCjhDoNX1ow/vwP+Q9/8vf/T0lD4wehrd9j+OXINn0f4ipemZmT3k6M3B0zw87WeZo16zDLy01Y
UHXZTVJcjFhSvEnL3Ne1Ht3OgRKv52d1KuRJ5tV81mKMW9S5w1tVDqTSleK+hGyZl5a7rmJdu3Ma
lmetqaO3aAp2czW33xTK+6kitR7cJqfXIpR3seGA1qpNBgGJY3crHUct+JoNQyAVY8zN8tA48gm7
NxJWbnENGBc3WhVNeyt1EHVVPX4xC2C09CGmG9FF0HjC0d7ZKJdDL807TE71U1k9FiKOHs2mPcIR
cFDsUsujMpzfZst6Sau6v4Zj1x/QQOt1OyACJ9md0/b1q86JbTNI/bUb6B8ZRTf+IJPXlK39Y5rJ
YwOsFW1+/raP1H0ZKLgDZHdbCEt/cCN8cJZayyNSD06KjKDLyiV7GcvsBuhpeB01VLq44BTTG8lz
prLx2WkoObiM1tXM1VWfutaTkpvF7QwOZinkSaIjxHLdRsi7Ru/SJayKiMM3WXFJNgFKizdzHjus
2CwJjtPdBDCM8laRXqsqL+pcneaWbSzobeGJlBTepJwQNxR8u2xc/mwnyp5N9DgNQ7FLCB5e9Rp+
WIcDHgpJ5DMMbG7Zw5J1NsdfY1jf5i5fCRX90EmaQn2zHmh7SSWmznJTb4jValcE4WGKBYMKQ8Lo
eUWzSWMcd9DL0rMGyehSPdk3UTZupiKSp7lrmRaPnJPkcEr8lNhpOgf5PiXu3BD5WS8jc2tPwaaX
wt10dWv4+WffEZ+iDaGzrdoJbYrHyJ628dCzL5TxXqHgTe1kk1GLn/SxuAROfdMjGWkhr1FnCoY6
THOVW0l7jhrm2g54IlCMOIafiCZg6kO7hZKuU6XGCOdlXnuaKC/UEAQ5tsSHJnlvLPUAXa/cBU+o
H9y8fw7nBUzYa/PajImlGLQu811AEedMko06DNquS6lYGJAcNwqqamYa4VqrMwLo0LjUG4XwtJXG
tq1P8NPHQF7ne711PpHAyXLr69Sj8r3TZ9eTSvVsMN++/IG2ljgtK6zRdJRiw09s6+gOauV3OWqC
JpJDn6B1061KMGoKTirql0gb/Kam5TPbddbs8GBxiPKK9gjS2vWKgK5JodYvLQNvftZOT1q7hOuC
BPNcu4w35iZyMOTLqLkbI05GKEyLUkJVxN5KXyJ+C12YnpQ1fB8tYjqMYhdIwzcntG836fPbqti5
uZnvbSkuYVnUHi1ifV3hA6qS6lhPFVlYHESM2f1Qaabzwb2QonNY+gv+MHHX4C0sg0OvNJGDmzHN
f4ydRSNqcr7sEQJLCiouJuHO7t9DSy82U0QnTInqo6p7ubuvwr0dom3ZzocyopEVOplq6sAN5Ihe
63VNboi4ZMad4Y7umq5qv+tujZDlXZIJucMM/Qz+8SWK2Spk+M5oFWlJC9Arm1Jcg0howv0YEyZb
YUj7oikoswbFnxw73WRLwcZ/Lf1zzsL02j2DANS5o1OOKrAXLSGcOdOOKfA7L8uIcNZiMgQsI8AI
DR4oiE7SanEMhJ9Gr6FoxIj548eSBu9ZC3nfFrTXhrl/4MNcS633wUdFfu40fpmM5qp2BeLpJNJV
L9PrYBAaKWfdTyTWezNI13oQfKS5yu6YcCK24WHWLIxQcQZfqjgFWuYEp0bF1xAwf5F+NJj78zEe
yQ4SJA/Og0egKnJ3x6nKYW1uWP79sjVxJrr2qrU4rxj1aG0RTWa/bTnroXj1JWUoQg1tRTA8gcZh
ijk6mCUu2WIWjRuVV6gMw+SQWorfRbbq2V1lLvVPte7QmPxGEkvVIC918JzWsBT8hmFjfnYmmPUS
ATOPnN0I/zZIuNZ6uOQN0tscUw01VbqxCjem+akjUiOSqAX/iqVTXwwhmMkwohabTcdPRrI465hp
/Xbg7Q+6hExpY/QZHD1jG8Vu0TGmIAfPUjSxS/LxPopCwgkgDPqJ1bI6tvJLs4JrH87rJFOZx0uN
H4YItB0SQ7kaFupI/GKJ6j0ZBmtjaq6PK+Zs2bKmyjBvByeqVgVlC+UlM4SIOqmYORixHrphHvuR
q5P/Wu7sxPgsggiIQQWz054S5sR5eg28XgZ7CuWo86oPt2HCJ9vUjKcDuAuF+emQZcuCushDg7Zv
54rTFOkXHMxwznec3ekopMwd40J4dzOaN070mZKCoWrzDf0uAq8aYCtN8DG19sUslPKmYg2wZLpN
brM2Q2aqzo4u11asEqHYrzSy2BDD+SDoqDAG8jrK8qy5ePBLi7OTcBilL9XWV1Lds82Fyo1YqIR5
7XNaJcejs0e6TeZNHCdIzZOCTdUQZADJByfNfSOPtt1oqd7cEyxV1oril3XvhanNQCrusmpsNiTv
IlmHxSaqWqJmU+3V0pUTf3AtePGYv8/IPZryda+vYr2X56Afw1VZiqNSInSUddaui0Tc9NKZ1mpe
k1ggrJ10brvc4vNsYMzESeJrRmruSpcmoFF3TyHhpE0MXE/LJhd/y8geoavhKhcRGdAi/uyWjno/
wLRtJiaJl6DLPI6clR2NXKyeDBgjbC5I2AwB0qing0mYYQYhkseU1RtJz6+HAHCgIa9BOL9oy54X
6PdQJp8joV343J9mxEWEXtSqYTx1g04/LtHxlah27hXm/CDDUG540460pO3VoA88Y0a7NlOXUA/R
A+VoHNPz3PIj7h2AG7US+py6GeiYNmEcOJA9O2Wldan0mUo9SKM7hGn4Oqey8piNDcmXrelGj7yk
REOu1FJdRzo9Sge8nWyXIWqVd5jiPtkp5ZRvfv5i1+WtEXXvqeZ+26kWovoVWAfEfVJp62rSyOkc
WEBlTo4Bnf4hyXYiz/eVQnCMSBPKn/4ERo8Ocj276NHyYqadvp6biptlRayDYhLrGhSQFhvWTsef
RAfoAITunTbSTZz3V/yyn2XTFr4LK2Rl69G2nwuIfWYWYWrcmvJFd85DX8xbGWbkjLONYo0SCdAl
NPbaKHZdG7ypkHlINCy93BrflxHzTrPiLe4iBu3rnQwmjRwWW11VU7VR45pJpKld56H1Y9Z6ZFQn
fUS3wi7ypWehwRNafjHH9eSUAQEt9CC20xw/GRD3Y76hLacne5Bnc0IB6bX0q7Nn9hUHH0UC0Z69
h+dmpNdgZfVI4sMxC5xh74bDjQK5L8/zy+RssoiFhpur7EZEgsRcRC7oscQ63I51s2sj56gX8ooR
gGAHzVi1+Qh+Vx5qhfZoaYafiFEF0jpWAK156535KU6cdtWoJppgDV27SwSmd7Q0j0l7Zz+Rbrdw
9gExVAaJAnctEwT7Kg/v3EAffUGgp/8pqPW8yi7eOd9fOOeggGUFjbHG8FLVpcfqrvKItmejJY9D
mp+DmW1en6ilgCOrAMYrP7OLldBG5DyHbodTnOs2vzg5QoFRR17lAsUIhjD1I6S4IezvrY4uHWC7
fj90b63qotpCT6a0j7exAZ5YRkufpOzFOoENFyT97AOuxP9gmBuj7FaalhpeL6dLPDSHskgZ4R2d
r6Aan4wgeGkFtVrDjWf0xdLaR1IWuXvuaEDix1Ey+1pBjcJA10fZQAGxJus9zfwyh+0H24pbC25R
jbP3QblOASamtC32FswRMm5B01GRotshU8TauIIdlq4cq/g2oOtKtvxtTiAHOmf1qvAOHyeR7IbW
2cxJrTzNEo1WDbtlYoGeeSWC+9yyupU+txsrt9cEac2+pcmUcie7dzl6YrIS3oAJ06sEEOhCPogM
fVwZx/FWs5E5mPjJdx1BwpdGY0Wuii7/YZUM7wG8+haWA5jayj/mkRuQBZ16NTWl2FAHREdsc+LG
GipQrFpWXznGM79Vl+LdplPz86+bunkLmlz+mPJF1QAdRhTHrIDiT6296/TFbT6gNaLXDk+Ran5h
Jxm+QUG6c/2dwIXxyJjKnzRHY1BLN8JbToMKWQKGhTkzDS5jT2gnhxD7RzNPp2a54Lxs1rkbDO+G
w1hTWznR1SlsuRk1MvZMYywgD1FZjMXgXBmqnFma9fEjtBr/51+XhXrHWKT7opvs2JRx2WXkU93N
FN3SZjzejMJH3QCCrjsVIMD+VDXOF69wtMFo7k1x3HuiwS42q9aNrrZ3nAgiTqRMkVotWwMZ12uL
iCz+qPRH5gAYnhzeY915IMXq3Aqju8uGkbHsjAeaYno/FyqeURMKjRhG+nXNRlRAsQFlHwTUXC8J
k+8O0YzdQ6VrU6FyCKNdUSNPFiPekDMcAr/DS+pi2wuNQyWtGUudoi24954OCTnegbJptdh9mWP9
k0dX9jF2kuAE/pbB6QKQAxVA0kbrsme4lbdjjfi1zczOWQW28SFE6s0EatAypxKslNOkp2/p2MDu
r7PvdNkM+5xGLBmnJ5hNbP2d4lMxDBu9ie6pL8odeTTf2M7oHejDI15Jl9b/cFUabIxdwt7qBtQ6
A6uNNKmDiQZe1F0/yMPkUnGoTsY7baTAyY2WH78kimbSzomB4yCJF+xvto4MfFDdPPxweIF4Fjj2
RYbxMZT2o0ODJ3Psp7hXXbg9RKDnOBcwjmUP0ThHXtMThKDCn0yjcd2mKPyUAE+W2mGryQWTE8MP
CqvnMTHEaXBUYJ6FfjcxbImnZ+VoNZ6JpdLNZdqugsJ8sLAYgTz1TXqgW2RLLBcywTiK3rt1MqyR
sdpooPkV5CYie+I2V1adtelnq7mZBsfPuqy9rSznRgs1uYLgvQVUBTo4HaGO1AbvSWF72XwX4Sc5
ulVF0IvFmdt2XipH6ufY4eil15bXdrFcR7NhrG3FIVxryDIA5e5zIcduebTg35K8q3fiaeJ0vY3t
73mgQVk67rNkyc4JRvSabIDbEHf7tAwOeu/oq7AqK+xz+p4pl3ifzseQfKJBGY9tH2yZvrGYM6B4
6XJ5t2w4bdb077nN82CKAgsueex+qijmvuqAKEFpDw1OgcUUYz2K5w4Fj2IuNMu1bDhHgy/J9Hld
t9nB6JhrzjFz0SmqR0DMhodg5CFL2qjsrLtlvhcYkLVBWxct/AaawmQsVjZmPweTL/Ar9rz4vdTL
ACuhYKY9s6CdUOZrU8IQcBOxMVbnEIiqNxGxvWok2fClylFc22AvaLw6fiE043Zx91jueNGtgfOd
5PQlsIoqLe1UTihm0GC1TOV1pDvvJ4ZE96CYqAIYUQkS5SCHET+luJ214RGFE9tnYfVepzpH0+y/
LLq0fp2mnynWzNydI1oQnN+NiPNQLPBVY0Q8k3p4bScxoshDK7TQisVHMfYt1Dncptlcb13zAnzl
HlglbeYag+pIZTQ+auSbGZMOtV9e3WY+imI4dbBM+fBN7IZB6mN4PakhOkavF69aC++hzR6MssJM
GBCjUMG6D51W+JYwPU3pXSr++iZEpB+ruPA5bacaSqEMngOOxLSZx3SiyNPXWWk/RKryFbXBl+tM
V1qxu9rNFA7m8UPkQoiycnCmTPQa1Esq1zEeA4MlJi5RkFRLPcYFE8+RGzCoqu/w6+6T9NaZhucY
iw8QLVPsLIgrSfTIjchuEAYnb5TucymxV1u5RrJCBQkltTOfF47pPNmcrFDfkmFNNu+k0l4dNszE
fjZT8ooO9hQXFUfncpfqOqai5tKQPONlef/eOhQoeZLczbbOoy9rAxJrfoNr2FON4zgK+6GZCY0T
/burSajDmWX79mQxLDh1V0uy5mVN8433+52o3s4fsDhZ7KnTTGIHq/hHQFjFboiZj6q68JHDwbuu
48CeVBx/PRl7G0UkbwbtQt+dlyyLFhCdo/ftuucz8uHIHxxdz4jfME7phJM1N+W8NzXhO3Qmt8hs
9zPHjyFADSltYayEixNh5MlBKkcLQienqV/h/CPzzxrNewzHcl2MnH4sJg4wVtfbXtrVZewwoeYv
UzKEa1KK3nS0bd5+D9rYhL2CyOSPsrMvmoCQIy3fyY3Ei2VxbkKNUXA1RMSwTwi0DlePIF9FF0aV
1okVvld9f2OmzUOLx6KxxtexCyD3dtk3c/QcJDl8EBVyRW5lr4VTJLLmQDNzPomiOmOnLRI6YrJT
a54uloe0hms1uvNhGrW3ymQJqkdz9iPt1ezah4Kfi6SeB2oQ2osWRRKQl5LymQ23ybzCnbAY6XHr
2xXzB1MyqiuSGCMbhgBtGEQgBEu3+YwkdgRoPOsxoyCJ9H43Q+omSeU4S+OhruS7K6lwqzlPqbKO
Aq8H0/gIJxYzCj0jKlic8LRk1SdZVTln7bn0ehdTFOe7XJRnw6ge7Zndo4Hxk+Al92rjuykqhr8d
JNw0ZenOjfBcBQ798WF6itrmOuuxReXJ+HozUCszEQOp9hrghd4S/vbiZuG+7ei02dV4MQRe5eW2
vlWdYawsN+JWVzobRHgbjuJpCNwFmF/oXhlYdwxGUBQU7alxr7lJWOWU1UuabboJU8b5RJrikQJk
pTnzZ1jyeeucOoHvvLkK38bBm8iXw2XJ+U5khZMfwTyN5ksVOoueHK+0voCfxDxjZH3Gdv6Y6fwE
7TwOa4VOSMyyHScjSlkynyLGCkHztEhHs36KDSp9mwprjknFmlTjENVf08BZapTFs1u4tLg7AJZp
N5yrUAVCMFq3Vh+V66oCjElAPPrvJHgbKMcGyNl+1wImZBJJQiOeFv4ChMua1UInW9TDj3bTVoNf
OxN7Z6Ll61QXR3UozsM0Q+nT09dVyGtH5O5nYc/E0uhdts6U6BRJYwPPFVVzINSTE35hLtIm/5QI
bgXCmlcNiDB228PJyxfuH6TAxp8zt17jsFx2FEhH6U0jrnVqEv5TG6vOTnVcMEbhD2BlxlJ+uWq1
F1X2mNnDdaTjqpKRiuhPUxLLbGdsCxIi1lVXPWJ0wVOdXQWap+tE7SfzPhs9rl6D1Kkxa7Hg64N6
qOrFimSVCoduuRq6fF83OAM6wXGSgDv2mXygZA46v8IGUZnBtDK1cvR0k+6zsC75rNzFRUojQUuX
J1us3EGa9yk/4DDfq162M4waHbOYjpAa2pUe9Bey046hqEa/LqI9qTl4x2x1nWvTS8/st5Jh18KO
dDtNzbG18CUvoT9Vi/3XplzzE7YyL5gwMspu3DDgwb4Z6sHm90vu87cIjMVmnpHcJAZYXetMXsiR
eKW8fe4DezcU1BpZzeQFEmXEfOtqlG3oh8a7qNAPIUEf4wHUWNvSFObd7UPzRBYEq08fPzYD1taH
uVa+YHfwGrvxDa3waK0bRrPuqxiHSk/MrkwRnKxI3TBuHnuyjjQimzgNpDeA3TfGEEq/q+zbxQqd
CVQ7aijEUIV2fbDEA6pIhAhbJZQqZ2eTeQ2IFxc1OlrNJh/d4lIw9pHoV7ZqKpihR7ki/9QikZKz
pOBfzpLnrlNX3awd0D9g47uocfjn/QaynB1VyqqtuiVvsLxrNTbTMUJ/To3hk3YxHK2gxDXD+1yI
8Flvy6NT/VCXzpejrOEfboch+sQUl29aO9G8TlJv4Uu4zcDY0IPZAeRBniFJYxVUP1pXHkOtfZFS
Sw5DXh2DEvoctCqmFXgQCdny4gh9TzQOkenxxARKg7g6mhw3AcGLulwHWvwaBIRohm5PL07w6rsQ
PuxMnf1ymPdZSSi13l6dud9klvPBFsBBylFsv+kEjcz4iZPOEuwTnebUgZ3Zi83cVu+t1m7tBqU0
hOTkhjem3T+CaT9Zhv3kzJgzxHQNeHkRjPZWq55jBrmMObzPF6dlq0lrNZmZ37ctXYJUrCLZo2hr
ytvyPeqOYq0G+zOwSgNGPSlB+lrHeA8Vw/1K3bsxU04psv+NOXTDunM5rZnbaCwfCAc9B4x8pBKZ
j12e1JHb3Gy+k4n8hWSutkIvMCZmzZOuRrcq/RHb0lVfGE6E4FVhGB7RSIiGQe9WvVo3H2TfpGuC
7OlvZ+8kfRF1wmwQRj3lPNEI9buBkeZYJUwBdPsmJ/IDgj9rIUPeuR/bHKUGHkcRfi6vpyu7TanA
OJ0t/Q7rFFtq091NLtIQHJeBiCexV4bhTdhUe8VUzsjt5Y0bKvcyjnpsSQsCcQofRU1RrzlcTNMz
tihEHN7QWILCmu1zYdGJsI9lzTRUq8Ah7x15qnX1cWJmyjddLq4f5CFQ8sVzmTEs1eAecA9Jxis9
N4zsNfTQYtotrG28woBhDkmIm77JP/U8KtZxoR/TgEFEsghXam1GBEtaJ2WQzE1lbK3SWaCN1Wdh
ZES2gv2LcmdVa8twklQe8nK8Cd0fdsM6uJV99mG1wTke84faGjDQUgHUmA+zOkDFJxSGdijNoBmj
nKJYTBqWbD2RlX+qQ7qyZhJqorzcK5WYVtIhDS5Ef9YmAj+zaHIZ+n/VAm6lQ1twFUS4IuVsKH6L
d8UXAzC7ke+miV73kiK+EsK+ttthZ+IGoVWYxiuR6SvqAVgdlcJL2bA3KQmFvNfmFmcLhdGFaIkr
GuOPkfYjhs4o3NhB6etZHvgTohwd6fDWcnqXXAxxVWC+iAS+Z9Vgijfm3DjEOGDHmf6jwZoOMRd5
1SFrYbL69BBZ6m7QbfwAEEi3aX4SQvmOpwlNjFkIraMrHATZeIMqg7aMBzMwUQ9Bp5aUr1a5VwWF
MFkrJJOGGXYLuqMmstKEuBXCl9dGAoCWytQyxUdQGZzmp2kjmM7q51E9YFoJe5BJnW56PchPraXl
TwQpG4zlx31qrJoACPTAv112rnZPL+iQhc4F2/OMhu42nGnnrzLQ1o1hPbiYKm8Wj4OWCxMQ31zt
S3XydPlZ8DKsXfqBJNGpa9W0XmDrOf7oPNCXaVDP4BEaDWfitC235K3BH6cnM4ffVcT2EKgcZrEV
8uxr9h4p+0ebniCblbe8xGNdfxmzlu3m/pS6SXWhll/pLf0C/j3b6+zlDCmJR+oIPbHZLURxGxKQ
hNQ6AZCK6btpDdV4ojzoLffdavGUFX7UvGqEAuzDdP6hMejZk5DLvTi2CH9eZkePSSQMf04RizEn
bRIZVruxJGDYMU69pZ/1AH+XVXKbeldj2M/C+dgha0inuYkSt/ISu/wsnASVgWG2ZKwel02gUxBK
9TK/xC5XaI/ojzVDI2smRps1bQel0x7hQ5wCSM+gbDU6TRymnT6aaQCku9Ce9XXgBu/R3JJTlBW/
44//I4rAvyIS/d/NY1H/kseyK8fsrfj8r327/M+vMIE/8Fhs6zeiWlyGkzRTJfv67ywBZOffLN1U
YbUIhOmfmIG/4VjU3whXtgEGuLoGndOGu/J3mID624JQ4UtA0VFESRB3/yMgC1iCP1C3lgB4kAQQ
1h0bKgzw6j+xBPoe/VEVo3OfoV2r8hU3sm8ddN9t5zt7HO4y8x1D8Y7NTpvbF63DXC0ZG6j7bUjw
wvgomhvZ3loa+kNGnzx8Uc1jZ0/rCI/4oMb084qztBvcjHIzNc26qeS+dIvfqRn/0UP4/yYVyOID
+dcki8NbM8TtP3kGl7/2f5BAwv3NhZFFNIT7O0Lrf55BS/1NJdlXw5xm85Qu5NW/PYOK+hsCP2At
rByG7kK74Du2Zd9F/+u/l6+R4k39a7tYs03NhCX0H1CBIHL98hQK27aWZ5rvJUxVX14Kvv4HZktq
j6USMm957g9yuCmIwTHqHYZKRbsSvD2rT6P5ElTvQ/WqRmcTTaf8HPKzodyN7SVsbsp821Pe2O15
CHYGw2ppeyzcNxO1L39t5psmUbyRiahCeQii2hvTLVzpqt8V2ZmRwXm8jNlNS3BnQZbqndOfk/aa
DV+EkaXlMXNXZXwbmaexX2f2HXBBx97iko2aa+g+qfa2yLdmsJsKRLc1f17GW2M6zclu4WVqK9ld
XAJ73Gc3RUi6uqcOMDM88yb2Rhvlvz86KWLyIhPX8LIRxrTg1tbvqurSkCTOEv7U9McsP2j5gZyG
dLoxnV1LNP1EvO1WZkAItnp1GJtrDiZTbsrmCqQQXipasO2cGmUb1lfDvKj2w5jvfz5r//+t+2/B
Mvmv3zqQVF0E+u+/Tm9NDEnmb+9f+8dNYPkOv7+AYGV/c4S+vEkuiLg/7AHLVzSNl4znXpiWs4Be
/vb66byYUO/A0rJHCA2c9N/fPs38TVPBz7jGkt0J4M78j949vtEfNgBHVfnelg2GHgK/zRzmn149
rRuJouin8WLaVbw1K/pSigarorsI2vrMSeGMqkYabFjTMv/nLwyrgV1Oh5c/3MR/Qm76mZTzP+Qm
LkVf0GWQ8U1+PjA6fwJnDQRGzImqDRfke04OFigvkx6HacnWm0ol8wtcFV5iVe9m3Dg7LX42lmv+
66v4h9BYdQEvubAz+XhMmxXwT2uRVJvJbPvmojcpTLwerUCUDYENvHWiBPmgTO4ETJURKlelM+Mm
ChEeyy8EoZ1svfrBDNJ4wUnLeYxJUBXka69Ic+u24biU1El6thuOmX993X8mGXP34LcBftOFTuQo
i/mv121G6JpdLnCgxv09YTQth4RIvUmxISAaRvehVce+SjN821lMjqiTlvl6zYiVVZmqj8NoyR57
GIXz4EbJXWn2jDSbbu3p+BRWvRW7x8ye8ju758RMF8HSe46hVSxWqt4p8FQwIShaEfPbggxiMeDN
0pH+7Y4p27EMQLEtH2Hr5uEqRCWSlrsnhtZZ9VFQrtrY1XZ/fUO05Qf+9XFaMtYdk5hiPlP7z3B8
ZMcuIH+CUfgMqE0Zhe7RDIdv6Ng4E/KKQCJdwgaJk7ef1/HzFzcHSNcW1SrXwvzfkMl+RXstjzfE
SRhvy4OlAdP7ExHNnAI5g3ZML2L5sQkxcwiyxMnx8yFm4MpZ/ZsbsDypv9wAwSIBbpef3tUpIqFV
/XFXBaqHpb3IwwtYEg4zSxcWHrDHg/w+FwBv2+USxiYillZlKFkvSu3w15eg/8PqIigTwG06CxvT
ZMX69RLIHAxJk6nds5nN6tYKk2QP4tzYT0nbrjW128fY27zE5Oir9a1+p83xbdtkBRCovntMNeOs
MJDdJ86GzsN9Uxf3lU2nxtGCXY2IDMFnlpgF+et/feE/780v984iUkG4FusA9Q+r968Xrg5VkloF
mCswovQqMR7ZYU147vKBdbUab8cxkee0vx8hxSR5uGE82lGL6jhxSAcZwp1tZgceu07ZWw4rw5JH
BofkJg7Md0RwqpCsqK50XG5BKr2UaR1u3CZ9kcvH0bmzcRh09RBjT4/K/FTiBrgyfkGehasiEyvp
tVRxFxHzoN6bzp6hDddzRDo/OFnpuTkxL7Ky0BKT5j1sSOYTAePoguHbVdKivOYymo+Vqt9HhMLC
Cwn3rmrT1mQYG/U/Mfc/X5mfz2QduLRljYL+pRLjMHPF71UEZ7/wq/wny75JIfnrY7ocjjjLkOnG
G8LS+6dbLcuSUVtXPeM0M/aBntSIy9WXU4+LD9WVW6kN46qo5u4zD7rsiCzekD5AowpzsUmDdG2q
WgdPHZSV0RzdFCFG7ZPHsAaBIN0uXLU692q07u1KF4/lYN4nIbwhsahgjMlxUIn0fBOS4Y7RfsS1
lF365SGl5VZ6yK/tppwkGigxRetoImXTZR7PclhBFMHjqWLAujWL5ivT3Wnj2P8uhPEf3qHl/pB+
oBsOfDnzz0e0vJIlJ7FQPWdGcpq1sQNZEX2ZFixzJLnSb2Zh3DoSP8eyrvx8n+fajJkXGNJ/cy0/
+Zy/vhY69G4+JNXm8Ali99fPykAYVhUAPudSn4OTMeEDtzF7bHu3cW+aOYU+o9g6BazlVwNfZL9i
4CDQUJ7D/83eeSzHjW3b9ldOnD4U8KZxbsRLmPRJlzRiB0FSJLz3+Po7oCpFUZRKetV778ZtlBWZ
iURubLPWnGOGNX2SNjn2M/7AkJZi2+sPAQXiXVm3yBHNNMS/1glr3S/1lVhGb4osKltBp6ZWCRm2
qOZIqH2zDdVHk9QJIYR8K4T9hSZYbptLw6ke6xsqN88VUWZYm3W3SmnW0snxD2kB0VmpdB15lQbx
rrXciMoVRP72nItNf0QR4n2dQ/7R9vh/ZGVEIbeJxe3vN8g37bI1bqP8/Y74z9/681QKupkGlbHk
8RkyHfYleOFPrLOufJLYBsKapfjBwVBjkP25LZbMTwCgKbKhPlNBO1vsVv88lPJH9O1QrWlU7RUF
EOM/2RYvu96/xjmYXF0zqIewA2ePbekfD6SSqI1GUhl0ExX6oRrNe9wmSveb6NcPONw/38bURVkB
5Qi3/cOWABpzUw/UgFAu01GjRZHMVwSle5KEeBiPLbQXRGCL3gdSY2TZJej1JNvM7RYFDnOfsK6B
nCvdTUj/gY5L0b/M8UFXEi9pByfA2UVN2NACV8/w7WSFPVVXIeX2ZlZdXCQbWRE8YzTsgYqMXIkb
Ex8+ldjfbHx+cjMpH7D94ZTDBlP+sJYKtZGM0yQrjgk+elCOBhBH4lPejbCfLCOcV378zghAF+F6
qDrY2aXW9n67E0h+KIsRYg5JjjLashrVYrEnNk/EGA1SgYZCTW/MDXvprhq156rTL6JKRbKDZ6z2
r7vp2vSDWzMzEPyzP33tCvSZt4MWIA5EfG2OdkhSnqrcVwFfBe7sMPLkAqxWrbuoZun2+vuufZ6r
c08cnW9gZFGf5+Gq1XGsW8p25O4OXe0slfUMiDFpFJz4JRB7fNuJ7DSoe6JEWHdRtsPNcxLFARWu
tspK0goUG508SqgOd/pRzkDw+wacLNzh4o2IMktC72GS361N4wq/Ijpe3fFraZ0lKNQ09uI2cj5b
JBlajd4SVnKDfYpRWisl6zYNZi38XtUEkhA8Ti83kG9bjCepm4fWSqCZrIuvEvqwvDXo+qa7OcnI
u2pXJrZtaOY5KgkxuwIStILWRXPGSeDRNRTaE/CReVg5fXc7A+UThXzdWK9NnWzqTrZTWfHiIPCq
XuOQcEzDPwQkc39U51d9FBz2h6s0bq+UsMSHmbnSVRU2rtL4LoKp7cDF5jCcSmMR59P2D5F8Ym1W
OlzpFXfbyGARGFel2q5NXfAG4IqoH/aF/JrEHRo+RIjC89yb+z6YbUNt3CX7jf6cAGJUgkldgPLT
pzvzmSggp6jcKa4JnURwnKP1N8VttkiGxuoYRg8zTQCjfjT4gqVZd/JGcecCjQm0uEbYVTzgMsqx
HCaNjtrHDPZzlB+U6VoZJY8E5VU89xyIBjgi076f5FWqs6FREL+h48y6l4iBAsOM7+ExC2s0Zowu
8z7prjQJ9Q9vP6HG4SPOeYoZAgUt79KxjcS/hU73VuOoU83ySanzh7xQD3Ghew0OEmGW0NUEzqhU
KwgrK3o3rhX5bltwaosFF4jSNiIfJSfOsd6OLNqRdVwgZPiOkVwhhLPT6LGXIWma+L9c5F77zodQ
+eunW/rpw41WgTo5yUH6Vwz/uwphHMiIdwvmELGBxhTdiI0XZ56ZRoxALMOYVsb4IQpQEba90wr7
GhZIU1gr1TqDdAuJqvz1BS0z84cFgtPlX9ezbNreXU9fRdEo58zcycTWgbZV8ZZZ+zajX4mQtLRo
tXW/meF+Oo2Sh6Kx7RF1lbrPd285Z3VZSsCM0DVwjo7eShaIwvgzLPJ/dy2URHRG1W93La/f71r+
+K1vuxaFevmPhTwOA5841NOMIcEE9DNHx/dbFoj6bCJUYuOBei97gHdbFpHiu8UJUzGUf5hE8fMF
kGqhpouc+9Ufquh+6EemOuGTUYznBb9b0y9EXbZ60Mxbk4KzLH0WkRNEuMeaWl+phuhNsQ5PFFCE
Dpy9kJFbXcr+TYZFCEZcFiBnMwckXXtESmh/3wq5t6mSzyxvIqgTFICrflDdGry6yXMZYDwieXst
Zbc1q1+cTatq8m0JhRN+MdqWFWERN9lTbcxeL75O49YCJ1ysghXklSS4YDXDaeekKIKnZAEW3pKt
jYibzUmuQ4CK7aiNUOqNG/yddsUK35KbPFUrE72CgFYtCXXsm68RXN4QAkTPKseaWhvSKjMwm9f3
g3ifhq+yjrs46yEpI+SQfXfurT3N1dt+um58gpFnzvlgpWs2CDUbhYgNQ7PsHBpAhqsXGmH9pmCe
WcdMPaEE7g/iHmhFpj5rmQOHZTYMxc+iCOYSsQ2dCZzLfiBf4c3ZqyKd5fK1ym717lKLkBAFGizf
zrEA5EdVspuZ6eNWsxXprvf02Xd1TsSF/gwIDEE9iqhBpiZ6JlFytVTZJkRywX2jXw+yCnS3R43w
qgMnlPnRORtsMeSDglOl374yQgH5Zo1n77Vkba8y2Jj+ppZmr2pfJw3JVDu5SkycZ4hJND2M49Zs
d4vEIGoYHCmejeEZd7U9NagTcD32+n2e3pfmpaBGu5Zeja/ASqUWKmevwArwX7AjofUxta9NG66a
ItwupvKuJ0Y+qdG+7RrcUDI6LeyM1B/Rdfgsbrg2oYdyfLuC1O6IbbuKpGPTVZuZhEI1Sz2ruIXM
F3EnqtJJ60tEXuhqL5WQbw23qpoOm7q5F6PdUlkKBbCieYNQsnNgw9g5PRouzptC+FI+utlhxlP5
OtO3j2vVdrc55n69t4MqY6+DrP4+rl7ZKR5MuJDD0NxH+Wsb/DG7/6N59xi91EVTvLUf40r+v26k
gzb55bT7FOXtv1acF8NX5pTp/Znx669+m3vlT/QnlqVfQSRpKhoT6bcTo/zJNDj0UYtjeqYywWr8
7cRofCJNwcAuYygWvc5lCfg2/Rr8FvGppP9pHBmICPoHPUzr+yrW16MchWaFdowps9R8TYl+tyFQ
6Weo2gjfOvOxtbtC4Cqaq5KnyWaUKdYp7gTxDicAVu7Rv2jP3VsEVeOIETIo3OhJzjBnIi9zKg37
uC1Ya34do2IYuYq/nnUXHkRseWrrKDRD2GJONhEUFH0wkB7TFzN2QPlhelZVV049qlLIn9j+jPgd
8WGFrn9mzmaCp29YbmCNJcfiIfBX4y0CXQw3TEMdLYuV/yIuu00ke5vScPwz7AURii+VauMCgVB4
KvfhNZ7CcVwFgs12K0QGcz/tkAou29j+qgv/qKL8bXmQ0+5PtlqoeDjSa6RikOX0/b5Hz3Olb4lb
dUDTloBfcGGTZQJJIQMs54QLNBkABmHaAAuhDTkQRnVp3cvOCIk5WqlX/WcSWBYxo9Ps5WdNWo2f
sV+jt1Fj2z92hNlnK/MNK3Nl2KgqVXjXOO6+MKndRmeY49C3zQsjW6O7qrlF5Sq/YS7rL3x0YAiy
D/NTkHnKW3aofQeyxOfyXuSYHq+sykZYzr+ET9WVeFmpy78HoAgfySrk5qs30VXFF9ThR/YCFSSA
gzKbRjZiXbPZtG/4ntO79BE/dYYvMSc4iqnRnkQntShErqP7d8/dz47QSzX+46YWqYABu50RzBbi
+zstxdJsJbkoO7NTPPlHy+tvkr1+Kd3nXnmBDM3VSja6q2qb74JL0AmuvvZPpuef8leC5DbR86+v
R/3d9Xw40ZtiV2opfRUnvxyu6wuTA9ZzfDOf84P2AObLQy8suq2nnGU3W/vr5hjcqhe1a7n+Beqz
zeQY2xTgiXQVXA79Snmju67BcNmFrrBJbf9e2MIypfQh7MV99ZsYIH05AfzqZn4YtgS5jJhiuXj/
kdIjxhn1zVDt/EZfj2fh1D0Ge/FKX2dX9bZ5bb8ALbhLoTxuWRGLlfgFJNpMBw2R5xXrGTaEtfVZ
Oiae4OXH2MU35vqf82f1UrkS1sZOuaWp5lmX2hfzUbnMbqwLbRsAt73gXLRA39BPOr/+bpQfPx5z
raTRYWNapX38obk0RQjmKhmuJeLxGHLRSn8qL5Xn/qy65sEsPA2Y3LN2xCjWvwFU4JO0T+ZG7z3K
Wdmzuse6NWq29jBfFs/yvruXtr++wK8BQ9/f/+8vcPkA7yZkTmhyZ/lcoHnUd8Mx/Iz4czip5+nC
vxAP8j66IOHdbXeTE93IwerX7/7jyP3+zZc57d2bY1Ey0jlUKYqss5O/RRZySJzwN9X4RYLzYYh9
/y4fnte0GOZhQCfmQM7A+UZMx6q3G2dy/FW6kmwAMEcOpL/+ZF+rdT/cV1lGFsRZlNDcj/e1VQoQ
HUzHWWgX6N4NR71FcgPfV5Y9C8by03itPebX5r3kSqXtM2leTaR/ZL+5kJ9/ehK/WcBpSsDW/P4e
N6izQ8LPmedf2Hm3l73JLp/MWrt+y2ebrSFgvkLBnbL63cT027f+MPgLYapHGZLNcg/C84I82sAA
XSdXcLE2JG2ZXhB7zW9mlK9biB/v/F8f+MOdF/QYB3/NuxKUsBZOqpvskJGy9E9euS7XIv+UnXhn
CKsABOzvbvfy6r969w9DWlXaqBiX+Sy6m3YUP3s6gvfNQ7qxXtVN88wp59cDbdkl/vINP4zuJO38
vFH5uL3Xb/v74FXdYuZ1wSMUv7mzHxLGl80bDxIeP7oHOsm01oehhN4klJJ+gJW8awCcfFlKowBX
TM/EO09XCj7AuQJcUB4H35bxnwDpLjfZ4IrJWhEQeSGsXuXPWQRgxc6O2a1cwhSCLrse461Zb8Vg
zanPEDe4ujoIOLe/uVXLWvLDd0OVAb2KKZvUIL5/FNKkGomn5vrZEEW4QcKjf5fIHqwE2NvRpfos
cMwH4gM55Cn7DM7tN+9PGe5nV7B0MCR24WhbP6x2ZkBbsE65gvxFfcpO2hlbjIzjGeOBGxEnYtp1
TbN1hbRPPQY38pE9lxVcTikQxuvycjomT9rnulr51+EBYMGQAtPxMKpKwKyzt9bfoXcfyUiBjQE1
PdmLPrkfjtC7AKtJycyjDQoGo7C73puuSE5Cd2OuKmYEnopzBQuBEKfEiW/Be1RUejNvPGfPxkOI
AqG2iXZXzX2MM2RyyxTfmAOhELIuXmOLvS7NfsupX6YAsfkXqT1byiEDE7U1BIIv3FS7VjNp3Rq3
vVfqB7gRWr8hyKeg5l16CwKIOYiK7zU+6iS2KeQbF0QTqzE4PrvU4BCv7BTPxRJTfZjqNTG9T9nz
GNgi1ZvOwcpqXDZvQ7sarqZnX7Vx+GLA2wMS4LSQH6bnaZdmdrOcnFcUe0DckOFRNxv52n+Ueiok
q4AyzEnBvowz7aK1trqGWHcZJ92wNVHmN+sLQAxaux3l69bfssHOnoJnK3DQDGALae/LS2Z5U7f7
7DgpV625mcRjmghAhk5WdFAAKgw5fCESRYHimTeFsgOlh5HTFrGJg6ysXur5kvo0tFR07VgyOLw0
1wWoomADLhdkz74xV8YbfAX9nsKV8dQ9Y6gTq7V0KT0UzwBv2bWb4RE7g6C6fUbeE+UHt613uMEc
NbqhF57AwKGhQHgUUYtk/IZruFdAe3h9ufEk4zpsyCI4AthIFC9sbuqK1IRLjYPPQBbICpsUFL5Y
+lJBv5Zdjc7/YrCCE+Xonzk4ddgjOnvy1+kT8EBOVLTubFl/scR1DnluPaVeCmhNsvGCpdmKs+4V
e02d1UhDTeewD6rnTSF4MRu8cffV2nfoBqyQjqV98bE8nS2Yr60XpxclINT+ZEh29xnSum6Tk5Ig
XWKwETC+40gBSLtUPFyi2MnKZGsQXoJtckktYxQUjmU5RnRRxxfJeLbKndo58i3IyLY+go4wAHg8
Ws8YKBuDx8ZBaoOboQWhwqphdchPsTiTpLOuJRf6lNoBkbW1W9hyGfB6fxcQnbiG86PngFpXxDdK
kQ0HOuBIKq2NnOfALoI9gemEM5PfQ2eKKxLA9KiEcDlYHsJ6PbDh0xxOoWO3xp1YxNuM8AjdA48/
9bdcEWYd0kUGgh4AHGLWaC9gVlNM45xkgidJN2Jgl9JKfJtOFiJBTkwpv+Nar6LsGqMjcYuUNfyb
QfBqaplx4wEX00kRq9YcisMIrhp2YRe27yiv6i9LLAN5QaGNtTZI1nx+OqxT5ZGF12oXpboRJadM
d0mIryJ44iSo+a5B/yvzephgX+eevcwp3XgAgmsGDnDqoh/oBr3MsCzSXdft4u5Fli7z6m6BStbb
ed6EONPegoN/Q2mTQqWVunW9lyYHL+OEQXCyO8KC9l3saPrO7I9b1XQZ9cNTwodJ4Tau/AoeFgmq
jPCVVj3X8daybnwYgOJ2vuZZD+842ANkPpBVBVZbbR4mY2v4rtrAdMDf6hrFUzc7yUW5g8aIKxXm
vlMiidD3dfcUM67J0IINssWhuAs22D2Bk6jUJp9iQDLzFr9J6e+b/Fo3DunwKgobHJrytM7y53a4
zEWvbh/EmnHgmuIGA05s7IJsS2hSlFzq8qnO9+OulI6VBMmC5Ku1nJxi+odhc49OOy6OUNdhUyvF
qrhL7idxJT+mPY8WtUdahVj9NqXoiOOW1WIhk7jmuJZj/hzOmyOoHhHmOcB/kCq+Lar3NCXFC6BS
asm5yrHmvaw5SANjAZASmFFI2wtwyuP5lSgGSKseVNW8SQoiYjdWd+sf4ouxueZ7gpqRKJdEOl/O
bxxqsFKq1EIH5SVBa6mcrPAC7mH02D5bqq2w3t0HTODFtrY8kaZmuTJvWIiLHgKKl9/mj8Xn4Kk/
ygX2U6q1JNIKbnjPl8dWPnZ6lVuaOhJ2RWq9lBZyLxU9jKhcLDC7iSnScHvICrggiUS8iC+kg75T
LqL7GfYGuxSH2Vd7CU5YZqejTin92vDpjK+GVwx76QtVaQJieCswPzzM1RG7EBsFQiOpSrGUXOZP
cLH9rfVMf1LOiXmwE8mhC8sogNHRRUtphP9JyzMhGBUFEoWL+MAYKq9rgq1ZAC5rV/UM0tgxoCLY
hziyMowtoUOYo1/L15g4xSv4BBGgB1p5NUQ7O+GDgg+GPfiiSjbzu4Xx1yzoPB7VDtQsYHw6nQdy
d4zkmJhrutL141LXykj4tavOhkUIWpYlaaSvTn2dRqjlZffmff7WMytgq1uWSE5Mwn64rz3qczEx
OYPNs7wMBI7S0IMaG+MctmAQEzQQWadNc6URS0w7IXGKBh7jdjRObU2zdQV1AzSuSqNV8kjtiYHn
2rK8Qc1WWOecmW5nPqi00TGAwqePaUi4GHdFkFWvRWIHomPckc8EbMCv1qW8XxoGTvlinPnp8JUD
8mdDh6u2Wyza1LdPw7m6H3E0KOQW0ZVBwOvGj2GwSl+FPQ3RIF85+2lHK5yVkA1s+qCwgwGadzfE
W/lUPiDzVGQmWJADBz7bJiHAgXtreSOmteEKzkYa3GjdBpugEGzm4tqUgCawPNpg73iawVWG7kxO
lGDLF5iZwzuL7/sh07YctyqmbvLmjB6bHJZulyRO6F+Tkz6FxAJeji8xyXsUkRKGSnU1rythB24o
v6muZfJweNo5wIVPU/AmEZgmrYA+NcOmBJYb7KSaBHLbEA7NuNdnjyAYv7kR2W6WWykGmbtTSCSa
dthZNUjtxRZ8bFS5xuASo0srqgbPZLBmKC/Nlb5rP5OyLo27uvAyH5YBQWj0yTfiAzbuq+JcMPnM
TnXB8IN3vutvtTMxLNOWLd89WoKHnKg34oMvsLPSe0rqdTtuAjyd/bZSnqDcEp0xR/vyON1T7xAi
238pmAAP4RWG28wJLtKHql0lT+Ke2d86+/tpb57UHRBylBx31hb857W60W85y5Un5amis2zLRxZ5
PhwKYrE7zdWqV/el4WnsckgswX98kWEhPDJDGp+LJ/kUPORcdYmI8oyxd9rgZfWf/Nse5eNnNn77
Zi8pbk9B+QacLfFRvz4T/LxARNUdmaAmU3mnXP++BGJGsZ61uEgd675KXih2S9ZVMDm6ds83zLwh
M4LBbmV2d9t9DhqH2iiUTUrYcHPJO5GAr3QXQut0xa6jnw8321XugO1a/Rl8EQXcX1/vz0/Xf13v
V339u5KNNgp5R2o1OTSoHb4ssVLDqn+OUNOww7gkKUC7grGXHabtCLdi5avHqvhDLv2PekCnJ8zA
1S8bQH/rdFve6KUopzoKwrb5r68vggjXeWqfvvsPUhqidrrqXuvpGtxc2n5rfCw/+X/7h/96/foq
56l8/c+/Xwqw9surBURrve/gyAZn0V/03J+en3748W8NH+UTUnmZ6g6HWqKVJc6U3xo+/NGizENH
qtNWMUSKEX81fKheK/R7OIUuOvvvGj46L4hukDgYEcfNP7JOftDCfu34IG3HormoDpd05+8HeBs0
hZoBwXVodWNUfkbufVkr/TVV352QU8vvH7CPBAiUkh3a7A1wtipn4WN4hyQrtvKFEmLLFgaS2ZJN
GD2r+X1NL9jkzDWI9bWlV0vE3MxjEe9IHDmkU0srJtkA298FIsu5Tw5roupuLD9w/F5nU7vVY3TU
SrIRx5owT/0khoDL022UaBtV6a5HHdhBrQ7mH0/PPxq5fzss34/K/3Ju/s/5X29F/a/jjXf+OMz/
nxzAjK2/H8DsbZ5enorvxzC/8W0Mm5/w5NBMoVSKoFVeqtTfxrD1SdIlnfFjKe+cX5L8ScHahTAa
Axis5mVYfWtYSmhmqa4gJeGxwlyk/JOOJbrtDzUbON5IiXT+4jJwJy9F7HczHjkMY6z7BjN02D6k
CdIO0i2FEHxhN7lRG8CC8q+VgJ1kkBtnhedwBSct6ftj/NmYonVdtg/ygKd9GsEfxGp0PQKvUYDW
dVi3QlXRERCQyTAwa4ccnEjfq4880wTQpQDLiZay51ZnaUpgNvgqKCMDYqUTIARfxRPRAhNMksTU
L0fTPIuxfmr15WfG5IvcDGSzOU3vpZ3IYLun9XoHBwkVmBh7tVRanqGQ5Nbe980+lTgORHoTbSLQ
nTFUF3P0b9MaPj9F5dGdlI4eKDZRAI6Cm/njOhprjisSO4JuTh7nsLhBLWjZwQSYMZJ0uE2Vn3nR
uOsIIYihapzGMiRP2egD5Bjg6mM8n1ETREQMF8BH9F0epSWdVFBlENTL5nMQciezpHooUbazg2Db
1qdmRfJzMLJbRW+pKigukhwQtrQn/69fyyLsLBBeoLqG+I3cia0wtkSETELsVEO4nOfLx1KIb4KW
7mRrxI0zilW7LwL5rMlPtXSs27rfIlTqvQZIwpSi/akzqBRxPzxCwLXhFELRyP2XeZ65z3SZm5gi
zSyE7PtD8U6PlausHrB5j7W5jjkxqDNHRD0/NXI8e+TXoidUtWPWoCgq9e6oDvNdI4OcaDW+9DGF
mQadC0JF58dfKkPdmGZ5U/b+LvM5+pgTZZhyGXVEacBv1cC0UmmOtcciSQ9K07k9NLFI0bwjUluA
8QE5NJC4Rpq24V4w0LiY8pWg5oe09ylKaNJlLS603Kp56LvIICcK+n+ZFpcdUU+tfAZOD7hQZSM8
tmxuA62A3BIczCh/wwNBQCSSbDZgbSGcDUk++f1XVqS/ya38EY6mL1lPGFXQSeY1Q0kF9myM8HGN
F8xj+7KvH6pGpC6ZazEPAxKpFm0ofyPZN+qeSe07jwkvL4c0nBnpd0VdXFYiesWweygb/QyVlI2x
rJ3MNn2e1SZeVanRrPpy3ElFBiNKhxst3slVf4SATl+NhKoWpWxDA1xJzHNGNSfu0ej2jUqZLfli
CD5iVJmni8WTiNWcYTTpsNjTQ4xzJCcGkUjslSZlh6iYr6xxpNUeRGernestGXmPkS+Pjg/K2wrM
bS1IJZGDlbnOMEQ50Sg8FWRCkLECd9jikakbaipxsI+b7HFWlSugVTdTJPcUTBRQKqbdQfrm6Dwa
pMsWj5VEf38s5ZciJAFdnvfRoB5o8Fz1nUZMHNLZ3PemxHjQVGsD3sItyuSRlBIRlLnORp/RDPuG
0yBCIvJftkWnP8QC5ueB4WtE1U3UZgo2ONRqS3vofkoT6Xd7yI8ti2VGVWkkIAbUMSh8VbG+m1GV
XlWHjPBKp62gKUgBgYpmAiYneB1BI0aGf26k5ACxDowpPauvC8//rsH/Rsz/qzV4VeRPUY3e6o8d
6fbLf/74jb/WYJZMejuqsRhNxKVT/20NNj+pMvJMgwh3na3isjx/20eyDktsLy0D04JsLsebb8uw
/AmnMt8y2APWPJze37bPl3/0ZNh5/6285YPdGLEmQ8bEFI54CAP41+X+/SI8jjKMd+KknaKV73S9
/TIJ/U6e9WPKBJHWzVti0T4neov6YfqM3dHWJIC0MqV14lJQqlsA/n2qzyVgvJwE87bEd0XGEeQx
Jr939/XPq/9X3mUcZwhy+8+/sVP8uGfAxrnYSUWuGlnO93sGAgl8iCWZ5JAvsvHrJXJbwojQ9RYL
WxjR1oEviPkxGOZDQXfS15Z4S3Ig4LQX+MHg1osJxf4WSjKx8NPa9DnylSJ25RD+Qy1XrKOERI9q
KbgQkS8q+UhONOBOn1K5nvsk62gwcguz9vIZdlsWl+SXQGNumsBZAjU1aToQxbbJDeVRVGdOkl1z
X6VbS5rvKqEjhlYz+1Ujp50HO46kVLp+iVrYaffKKYRutYJ9Bjj3ddhSH2ZMYSWAEGW2Gtp+Kn7N
IN+HlnKeB0KugiIhVKYHBCsbmwQdLMV6ouGnsPZGoUKEkbYrPxwNkA2AV5XWSxP6Tcs2oi3aNVxw
nGhDZdeFepOJVITLkAk2tFwVjt88ZpETGb3CdomTQDWHb7oYX6KAexHk8lLtYpZ71KYVlHydnANS
jlEJjWpAUizW9PmlS4PXLMPomw1FsqJSAR8JuRFfLI6OeMExR8Ia2jPbmM95FXduoj9OpnUDJ/Cq
JCwnaFFpDuI5Yuvolg250JEYsezR7SSimHjOnpCTwEsr5UXUihsxnCkOJcFrkqWuWXeSHYrURsBw
0zhLthMJvateMc79RGjNbNwiXejoSb2lOQuvTFC4N8L2EjqFbEaYGKOansKyd6wGzOYY9v0qwN5j
Uz5LB5gEiUHdsjdLuoohKMt/PpX+j7Tucfh998Qvx/0/J83TU8YxflUjoG7Cf91FdRDlP+NafH2B
bxOr+knmlAIvEe0lurGlrf5tYlVhXuA7NyiooNqTNM7u3yZW8xOHFwAyksSRSGWb8tfMan5SmJ5x
ASuGjqJD+kdT6weeBAd0+vrm1xdSON+AS/p+rlL1vhWKNvYdEpQfm7R4HQdjm+hAqiNyB0fpRSnk
45gTBNyXdwSEXL+7dT+ZLCk0fN+UX97epBQBqkmXdYsV5P3MbvkaoNcu8R01CW79TN82srLLTTaO
RC9BRPiNmfDHFjzvZyFekBcdKvgKTqHv3y9sdTjyA7A8LVWvG4ksrtQ2amtHpOC1LGb0y/PXqpY8
aJrEBUmHJgflSIqeOWvHuVf2aHoOYWqdStk/R2Z7neIkCGZ5b4FXH3TpCDJy294TY4wmXDvVgEZr
1Y3I9RgrenupsTXpis9+tJmooveQBXEYHgJzk2Ingo286fDrRxGMeYBQ84sPrN4Utr0WXDUHTYl3
gxxv4hDFHj/OmWHHmu2VWbu2hso15XSn5bumJ7VLDrZx2q47sbo2pMPQBttCSq/aWbjQ4mxTlf6G
CCbXx7GXSLxS1645adC7e2iS0bUEcb+8aGPIe3VWafibb0zW7j//5i1UyCDp4B5gfP3+m0Cz3jV5
qFpgM0+lCiIWaF7cHIhsXum19Mdc9bc7iJ8NMyTOnJvZ4pBT+GGUC32eFHqvWTiRKtey6nUxk8xW
76GvOhyrnF9/tB/2K8tDhQZXJh2UMWZ+HNVGHGngTSSLSExjPRPdwue3oQ7elv4OTCcnhsz30AbN
wTH19U1miPs2om3vz/dBO5J7rEsHzZpehlk5gnW3e8t668TfPQyL3OQ7QcxyldT/uFJxcRIvf/5u
I05wWaGBrbbIwTG9jOGS1gadmPCkzdnn39wR7Qex3/Jm8D3QpS87TP2DTBVllOobpCs5qZ5d6iM5
4Y22sQaMm4QDygnZkcgeA2sgvCnaJcFw6sS1kjQXCg/lNA3r2AS7Tsy4lBc4GPj1cnD1Id41DZnW
JFvAdU/6ae33/T7grx7XmVq8LsSIERulBUBDh3kK5d0GrmKbvFE382MN/aW6WOVmtKOiskb1aytA
Zmd6vot/FN7ByvLDtclpeEJZXND81nxOZ0HkSs0EmpWs8zZwhXqhpgdeSy66mDx0Mi3qQdkp0+jV
VbSrOYmJ41OlfvZh4pc6/TthXJe8GMWLtTKD+Z2mdS5pmx4g45RrNlsvh2BYVy+HvcnZeJSzTc0d
As/sLUWBxVqqlOQtcBYNRY0I7MBtOLkG0b0lXI3lIwk6btw++mR7kosF9itAhqyXrU06r61V8NNn
pAoy9YKGFFSR/n/kCvR+8dvC6KmBSvjXch6u/cI/6Ea3jWVtEwyxvXycoI5c0gzpqetIciyKQ4E3
VOQQzBtZ2ndyuGna4CGYrGudVw1jwZuIkZL7kI+cbUjo3gTcqxg8gaSz3U16lzyCfWRMTjI8yZ2E
SD0N5ZOkYmaJYnk4NTqUfzleE+gKdnIo9gJWUVqL6eU84bYaB9Ce0kQ7QtOylZQJ4b4sDPqk0B3W
4FzQV4nnlHJHWSFuzzTsPrTQCDcpuR8CVHpY75sRSv2cCV4WadSnNHuh1bPrQswQ4QbutlHO9hze
fF+EO6vOD5IwnNJkPEGaddK4QPYE64i0P5rjckAbsr5o4be3xD0EFYOmnNa1pa7IaqZKkNKwYQDq
0S4l9KXme9ORsZPIsYm53Yk2goPwygCFeW/elm27XTztvZiwaiibjkzOgNxGdD5l0JO8mxIpDXlb
DeBEE3gZYIjqxlMV7IEc7YXCd0dVI/c23hCVuSPs/WbOh1MW5ZdmfYFjdNeUxs0w8Kn5Ehr8YhM5
Hrh73OWTASzEcj06QeWvDT+weSamcDoZEy14MQQvdVmQqxUF2k42UicuCV7kt6JO2dWRulnCM1Ue
p7AO1r+eUCROkB9mLyIeoCLgJsQtL+F4/X72GkIhBrCekZFa93sDoH41D55YxjsqIHI1eW2kHqfZ
OuTDvObaDiFPQjmFOxmhTDyat2i9eIWrpmwvrBQGHdEnNeuhrHb7ePDdZQhoocZZAbFHxTdhGDey
KLg9j7YZTOvl/404w4PKIxParuT0EPCMpYkOuDnZmHK0k7F7VdjX6w49ifacQpDSquoC++MuLdtN
a+J3y8c1xeRDJgMo5rQ61epORiYwy5tJIIc6Kbd4zvv9MlwQi/sLv7Wd16EaXuljDx0a4Yk8/Dd7
55GcR5Kt2a30BiIttJj+WkODACZhBEF4aO2hVt/HUZVWJJiPtOrhsx5UpmWRQCj361d8YttIJGz5
YkFmMwYetn4VrbE1P8qWvU6b1fb7tduJrdXMW1kSqqJsFbmELzjo6HSZPgItNQAqQEMaarJhaB7K
UKx1p92PfnbyDEKz1WytHgq/u2tH0BqmuNNM+ywjm3jFfwPBUKG6sKFDA+GfgxnFP7FNymg9QERX
v7rA5V0FYlI9ZvTWLtPAj5jJSmIH5CU3Me/BT6NDnEa3QTluhDPwoHD2Yf4hx5NN88or0x34XnZJ
tDYmh0Gw2NrYIdrMi8qGDnPi7jozubGt4Espmq9RigG80S+1vdXLIwY9ZaEMFLiFfLwkeg/qX6Ot
h+9i9ic9B1utv59OV9JpkwmF9ZGpB86n/Ka3J3c2RBfgf1WevDnfIfx/SnFfHxENQEhoOeQxlaBE
cZn/jXKpLfvEQ61GhatuaSqgTWCdMfbatMl0ocPxEkb5CTfTNV4om7m/1Lnce91wwXdj6bHeIO7v
yjxaO/G87TNrbSIj3HOECI6PZEJocdq6VOs63fMunS+pTeanE0AG4ooOXMzPdr/fpB/DkV/egYMe
j+4hWqd/Fogyu0EfiqIKVj3mesj+skNQmmEzJeBWdVQB0KCoseyI4QL1KZstAJDILkoRt47IDVT8
7T1n1/TTsuue1C5PAas4wjmPk7ObPc4ezQZjgw0pUgXoEqxKxB/6BCAMTZQpk+gsf48NYxWm+DBI
zkm4+KVFJBiHtTZkq6HXNpVN1BKMDHn1Kha3xbzqHkw6zhqntPITQr0NZQm5joGb6hmQB5isEeCd
yjoOyHzTpi1iuRET6XQ7YB/Hx21AWgGctUW3z8d+nSX6n5LMX3JatcAg5Xmup5qppppc/ZC+ZV6Y
6LVXBitkt6+rLoHuPmwcdnmH70lIT8CXvGSQQXW+c/30xptmHKLyUymRVdbNc+bf0ZkAMmVBw68Q
wWctqpfvtxxNAvxJDOCqeFE7Wz3375fGP+0O2oyB4TAVYOD8aaxWzSUuCX5C9h/j6Fbju+qPTBiC
P5SXKq//vADZg1TY5Lik45/y/qYW89gayJMaI0E3c3ZhkPxL2/l/LC3UhP2XayDGqCOqA6g7UCI9
P34HLaibdCxSjA2b6DZhGeqa2NaTRWpPTprGh7Im4nJgNuxNhk37stDWMME5fmid2faZifcf3u4/
LY0fb0mdnT8sjaLiZmXILclQ7hvd2Q2ivMZu/WTOGaVsv/79x/ykIqim/KZN7wBoPS0OFz2in6/n
uDWCPLoIVkMZ3dr9sEnBNfUdkSrFTQO2d10V1xYHkd4DMZd4f7FFcmTE/5/uA66VkrexIEP+fB+U
fkaf96EPGi5a9xpkBMzqGpimcS22HlbEWbYbca1FfR8wHuclqFB8BH9/F/9A/uFt2Epk4GNqrPry
P779Umv6SPSBv+rabt/jqRiF46WkYgiC4aIWw1SoRcK/y/LaRgJGTySTmGRZgMvTSrkv2pe2B2Ub
gm4ieGP38ocXpULD523x4x1+6oI0Lc7pSIX41L5rjEOvJiznSqCvVbUoGSTlmDiopPX374XG1K9X
pQ4jZCmOqqd/CljRVGsePdgA/jvAQXBYqgCycYJXuaeXntQXCYn6YYdpJxbvHPC/v4N/Cjqu7tH3
QRoEXbZfPsxo1zm+OKvQZJbbb6yRCaj5p1NPcax/ebsuYw9mFr4BT+bTcxqBTAYNLVDA3rgQkQwN
Dk4xkbvUsLEgFb51cnQAuK4DeqodBKbFkoOpY4hcXE/jsFGpdFAgRsWhMUh7KfgzXzgLZ3B2mnAf
BAz+anr30IVIIiw7qwhucYSrHkJV0bOdPGLw9TjFCB0TaewxxRQHmYI05KiftuirHjjuT5PRXCXc
jMz7dRv3S4OLqmQjl0SoWOItHq7V3808ohkIP1UXqYoGJcJrRI7WOECvNOwLf/+J/ilyfQwFSexp
C/mfdrDpVa7Xarw7veqPeBvh/k5inSL0wExUFVF/uNw/BW/XgaiHJiz8zM9dqNn3qDR1DWN1R/+G
Xda3oMELd8huJjFsYsTzPAozFUFmvb6KKLHcMTh5DPxbYBBj6hwKpBLwAQeH9LU0wGkU7O+IEltF
PceTay0GhjyZh8hPn3GCvqqgAvjU2aH+HjeU27gJDfFDhymZZjCB1tu95vOiGU8NKfbFrAyrzXch
f6YK9t6zDmV+VHVWT62nIgSQPAzOdXxoXzonXSbReBy194jJECf3iThJlSu2bYnhH182rZgKdNe4
VC0TDvUpcnZR2ixyxLLpIoRD/zrO9iH0jW8qHVR2yOr8VwvUqIPT71/+J+HTfx0bLkM9E5CaUhL9
FIaidoqyLOblqxddJRSr44zn7aYMu4cA7oDS9TIrUjAtu4ZSdW/52Zk4rpJGpnb0cxBSAexQpUyN
cGZp7LPeQnCxxO3vb/SfNjRIORUxTM9AWPpTQE/x1psSwuVQh28GvQMTeKov3J36PJUL4J6WXmJn
f8rwPpQiP8dpj9krfXGEsRmj/XzhwTF7e6658EeTxqFZY0TrVk9A+ZLd2igfJOJWpRuyGmhZ4w8I
aKDEFUtYaxnt6i5aMeNM0dgyr9WCDvL8ueTscyUniwcXP+CA4piUFk5NWASLLrr9qLN8suLh2Amx
LfzsGQHJg9Y7Z3/a25O+x5OaSZ9KFiWSJ3KpmmdqMWmsuS7tEFqN1ikrVJuQtSTspRGAXygFASi9
BvCQ5wAijtbqbE7omw05O4TFPPa7wCw3ic2nVUUOZb3qn9k0RjsSevXJc6PdqxLK4tCsZLFnAGhR
2oYUpU03brqKmolkOOy0h9HBFgnplI/+oQlEiwJQxV2NYskGBqFiLGXvkLrgP1TEAxpO+5NqchmK
fntpoOXlbU4WfAnli8pbymSFTfMKsMcB768lY1UTTpyjGQfsB/bCRZaCokL1ybCy2TfdcgBRrGqO
GcKK6q2kKMfp4DmGdq0iREpjQk+yVSFPU7vHCsacQPdW9kGFCfc+AjbkVunOHaCKky6ZLn19zdph
Ubd2JIUhLJKeZe83OKLSpuruK/JLGY10gWi0Ne7S0BC/hYUz1eNWeP1aVTBpwN3TuHTTt2zUlqUW
rp153rZRD+lK0tVjMdDZ4zRCbk6js/euu9pK/ZRL2jiXDWpuVyosSOYGVmHvVJQSAOT7UK6FnTDu
hk5UxOu0Z+9OGmOlAYnvmQbJckKthiJ4ZfnTSp1MBb1MR02Y0d33G+1G9/1daqAjK7ZNDK4YTlGa
9JsGyoFqbIQMNtRnwggKWSP4HfbBYm3IObiXsnoWzV3vyqMZ0yoAyzOW1jmBHhnOlG7GM+gxLJF4
OBbaFIyraILSfp3Be1LxDUflTdQTmLm7TD97BaKQgL3DvN38PpJ8dKV+2dEkQEp8HGiA/Tk3CC1h
5Qirr7o+3xW+jX+ns8twlESdeJ3ExSqyWZBUwLq1w33wULcWlgiMkeDDWS6FetR+p1gOv8ZG/13t
ImUCH0CdVYmiasWpHOL39/xL557kHg1S7hUQCMTfT2OC1q8RglW3HJsv8+iSzdzXEyuL/qPqDHaQ
3X5/QeufqjZfd4Etgz9G5f5T2GuNsg4iQdhrWkSIYPaNUQFcIHux6am3VLqZb53VKpe6fWBSv2vJ
61UvNk20R4tud0rLPwPgW7IL8tA/aZS9qkMisIiDloJD6grtraOLVbIFgdLNbzLvdsAZ06qzVRdG
4BK+iyb/14v8r7BH/zsH5mqZ/8/w3/sGwe+3r2//R1kB3ZevX8XPUGD1039Py/W/AAGz2hgQeaZJ
KfmfaTnAXov1h7IcInEmGof/mZYbf6F0BKQN3XiFMtf5o79xSHhEKHg8fTgdp2k8hv4bINLnRCCg
14xOkhKMB9TufB5iGUIguBsjq+b6NFgaKO++03Doxo9Znr/oJVhEhSNEy7dd/PDGrv8VIX4CFX1O
jNWlmVxbJi4zDOw/FxU4ELUj1okBLqO7JtLuYg/dUNUbtcca7zQGdzPM8CydHjO7BAYyAF7ssfzC
QHzpbUTV7/O8QeJN/iE6eJ91HpgdMrz12aggHHSyFVV1/dBswH/by7Bohm4iG3uVaNONqEuEVpwJ
2YNc53RqlGk9M68KFFajAU6U5tdZVHdGhPUcM+IO4aHSX9qpwq1gTuha/fuQBmLRuZzUCUYaHQ2G
xQ5De7EiR4AparebyMwb+LHn0tqjLX/bGN2xs7MNKr/4S1ZMe4Iuu4ojyHqO3Lflt84Z61U2u9ee
L84lrtuMvGAlWvFFBgLhNgdgNpbhTH20eZ+mDbjN4OwFzcUqnZ1lhoewTl4VaHNsCv6if0mjFvdJ
/RFZ8pswpXaOk2Cr1D2zeanr6Wvvldpytu0HM/Pg3VYmpP3pyq8ZVqUeR2Iq4dBrxbfZLG1QtN25
rtwb243f0pwY1gxYmkGSmsl6UWfD7MPSw8cQdqVd+ONeMxtCmXUaRoQufYbGUHGKneWEB+moxp2R
vVit8a0yqNx64OeBZd5EiX3TO/MupzEfC/C4Hh3lZWCAuC2PnsBFNa9ghYE72nbCn2CmA9xt++gS
dNaxSxAMtBPgXG7dLhNY+sKK6VkItAtzHEPzqluYrXgvR0aS5mud1W95Xl+FTW0sZ0DjaELx4C59
ooXWdCaK+lhAF0KauxwonIyY+jW6sqLjx9M6XnsO6gdJDia6coN7L5z4raXMNthe5gncOgeYRCdZ
WlHqwXIfj05jtXizgBzrYXE1QlubKOhexONIjrLKhR5Q7FfIVOk1pDSrCjk+XNw+dO0hSch/o0io
7gtXL1Vd5sBsHMIMVXX7poPeVKTdVzDb70Fc3uU1bgUSWXYmMuww5PHJ0BHDL2V7kG3fkAGKs9m3
JplbeM7Twael7aELS8cWcpeHe2IXMn9Ch3kAkVxjI3zndOUhTzwT9iiy09midY+VbYJamx7bprUW
pR+9O3x92WDINOKiG5YgtcMM9l6lzfeZYS/rBpBJak/ONvc7bzu44MGKlEyprMSNEt9cV5Hg2lWe
HKe4hUk8e0sXWQO+KFJPHrzAJsdkcWzgduLwO5hbkfNWsniA3uVlL1n43ejGb+PonKZhugWHbu0z
eLDpjJZikU0QzzJ5FxSIvTg+/IJweq4wiFg37WwsdFe0l0n9ozP9C4wL4NkrzfVbhqIB9FoqrIUe
W+cGlIpSHoQD8a2bLwlDVW4ZVbgML9uKmcoi6vkhM8pf1IIWdXUI4cWVYcKic27akuCbCYu2v2st
EmBzVLR7Ec7FNotnWKAdZslGDGS9dx7avHnqYgDjSeZtKksc+wCTBBJpEJtGucrbivG66z0JqfFL
67xeiKSHLo1x+TqU1XWDbPRi5ZdvJlITXW7elAmO1W7A1k1xYTAQVIJstLRShlChQUgutfKOGTAP
2bWrIhwfdfBAzqA9hQ3bobK4d58ark+6I/yCc17C6UavmwF+Wd4NKKlEltw7HBKLyoQRniFNAWMC
jTX9WvTaDbaK105BG0JHkEAY6dbP0cTWuvsG+wNkqm70OfSxn3/H+vm+s7H7qns2ej0wtUPvU2jg
3q3Cv7fAJyzm2tp4EEIJS/ea42zMgb/iq7UZMUCu52RjttYNaflLOxA7h7i/Bnt6HNDmMroQIkLf
YTmQr92CyJFn6EgE8abHnGBlRdBGjKSAxlw+Af55nCr3YnZobiS44gnOiixO3mK9AtbpHIak7NaT
w3k3es+FjjJ1y0OUnXhNbBPNE/+xsxt9pUX+Q9fm8G8ibGJa6dzOFfph2nc/5UB0O54z1r/RRzgU
RvMUpopN4d46yRwjNkhIKzvrKo+nE2fLOpa4F1k1lV28AHdTYqNU5CzSeOCIF5Z7mXL3Mpo3ts/n
Dn17KzFqx8anefL9+dBaxVWcIr3Sz861ZzLrCuAwtJQ5GraohFuuA9c7ZS1UafTimcnrlNUrwtXa
0/gmgWoF+w9p9xB6qJWkMnrzQ05CCuvXajLjheefJo/WRzNjdl5UxksWFaci5aD08Hle2HXyIsKD
Q0vo48puWUiErEO2AzbYSRQB7LNa8G0BrHj4JEOTvBhYTS1k2V4Fwi1XvvnIkA0H0oL79cbbKVu6
TQBwoiAez9K6jMxwMXo6cFx1C8Ut0MP8enRcalMT/zjebQwQYOH38cPocaT3Xbmta4P5eQ2PCW/6
17hFp0IyhI6V4+dc5y8fp32FiEmA2l+hRe891i2LfgzvTRPyrWmvJivFBi548Ht5nvF1I9W5Tyv2
1uxQX9oz37lLIfNOBcZF8HGa5C3h5YUDCGeix8YuEny+zRhZ++Kljp2bIfFxYSZF0C1stGPRHeu0
2/X1eepIVeKLGJMrt6NUpemZq/bfMIzvYY5QgpSBj6+shox99JYG5XVfFqs4qL8mWYWunkkEmHuo
QpMt3nOnb1dRcmlrmLOD+sGBJlJilNdtT5TspXEwTecuDm4KG26XWfmEAl/fGhWu1eYcWUB4gmcr
HsuV4cmVyPrTrFeYYMszmXK8jCwBntmnSpTmJrHKa83ITvGsupdFclfmhonaES0ErzEPChNSEaHX
UzoEy+cyA7LSl7ysulXnO6cIVp10g7X8NETDuvM1Y2GL6A1l2ndFV8p7xApCY5Na2jfTVxtbtMES
rtMrQ91FboKPRgdBpUY4w3CWMoeF2j3dj8I9F6I/xzOr1J2IcR6mgFqBefHQ8Ea8NnsJJVMix3j8
yAGggdrVziuMK+G2X+0QHd+w3TZldTE1HI6Ueu+M4fhaQLJz43474qyeTIUOR12bNlNwNXRWR6/D
TpcyOc1tcVcaoMCbAeHiGV/zKCUGJT1WthHcl6QvEbatDkGnvSVArD05m/Q0wE/EHhoERmg6EAfS
66SDDj5ktyIrHuDk8iqGs1kXL/l8m4SQAOcZukGRYBOeniIJcdsvS1tRyeqVH7X3fjXv6yYG2joB
sfLjaUtkOMQJkkUFgjuDxrBwQJXK3MW1bsKsExYtHNANTe71aHnE36xkPmdBINdGCGwB350jueJo
8g/Mq+DiwVfE8CX4KgW6Q23Dp2njuwMkiFdnMm4y0wQQTjKWOeFbjm1rJjGccAu0cayNyCA4GWDY
AY9bNewDckEJhAqNi0Aq5yAszHq73OcxoKA+RH05jYYVGD5EoHr7tQ2AkrjQ7ZZ54724Vn3/35VA
rm57ShscxA9kEEv/QFz8UGiYYQs3RTbaMuRREQKB66i4Xq7FXmucK3NOAd0vUpUyGnV27Y3kR21T
bVOnO9x4HgqMlJ73UVj3fyjOzE8tkn/fGbWPb6GRZn9GFQOwbDqnlBrL6EtTopcxizfXm4J1UWAn
jJJFSsq+CNJ7GSXvSSqf4jAU6HOIr3TzlmaJPpetOpEpYbzy4I/5ssXAhHM8JouQkBgcu7YWeHMr
eei8AmymIzRTIc6AscHvX/M/PgxmUMrwFEtaUJs/13Oa1H3HyChdGM1v5oFEoNL9vUFMB8lE+sqe
n0Pnzo2dK8POr4t8XtRNdCB0HJvaRXQMBVoFdak5KvGaJxVsT7DRBQxOkwfyy6cxvEgbaksVyGup
W3sxFyd4g9UfnuSzON7HZ0FtGNljmgIu/YGfn2ToUShHWRxlmJFGaRfoj7PBQd+7By1zbzwNbRxj
5naDlmVsac+/f5Gfulj/vjpgc2ZLdB4+ix37cdvVgYy0JYCfs01hVmnW5feX+DTQ/LiEZ5GyKKoz
DlifGmWTrKZusBEZdkYH9K596XUNADgx9ffX+UU2X12JS0DyUloV/i+UJsgBOcEwQa+0oWaexunR
wCVsGp8V03nOtEPhoNUrOac9U4V0hZ7JFDBXqaqndQAsM2M9ZJ2PLkqOvYkHh9WrjUc3Cu+yiR5c
Q+DImuhNy+ybymChY3p3jADeqCu4ZL/RRNYPp/jgudj5tFBspZe+Z+2V1J3rSLoXr9PR2x2Sq8IN
jyUXYCZDG8Bt3M0sqWs4kJ5iDzZWDD1pORM6Cs8Hmd/Uez2A2K05OzfNmURRXTGjNt61u5Bes8pu
VOkPr+jRKM5VV965YTQjfQOHVBMl2lz47LYSf5SgONFPvJv69F2I6L2YCnS4wlNhd09p6O/T7wMi
VR+NGsuZHzsSIw4MVKetilWJlPzkTQ8p9XQsnyLJjDegvB0nD780zFGi5Agg9k6ElAWpdgD/sM0t
BiNWJd7dzNmIsFi6ypKkEUADZZ2v9aF+af3q2hl8xMPykza4QO15tR1s7VZSVKoixck6dWCn13Po
bn0bK5rOQFSHzsmlnOu7oMQbM1LWCJJRiyW7Qzri1AJ0amDkg5nZYCFbmvb+fZqTA3NgKHmg5qod
nwLlmKBbS99DVSe9V3ugAyS+cN3pEvvpMYCgTZOdhyzi4i7sqTGj70ldnOaaDxTmOv6/BiMaRIVg
pK+10r6Z7Gzt5OI9LLGZkzXqXmH9JGp5ZuD5vRih1XdierBtdJIMeTbt5Nin2ZI2875L5sdqjt8i
zcogGK+yGDEZS7yGpPF97O6tjnMh8Jt+aZXvFPJf0c+2wy+5ZKHVljyHrUbCV2npomtPAjxLGlMC
JAnDdaqRdA50nI/QTeroQkTSu0/78mlOjBurT15Bh0Ear0kNIlVQxeW0nqP6gAoA1jwiu860BGnt
8L6gl511NL6E4ABxtogSDIvG9e4Tgx+LMnaWmRNRdYcKktI17+GgB4KOCbDsN9T3hF+8SL17ifPm
sdFJkaym3jp1uU97qpey9i6TSF7NEYjoiB6tX6ZvjQ63O40uWmo9ZAgw1SZcwY/w8f8b33A7fgik
vzDFsHg7YTr09SfSrfqR/3S7fc+Ei0ToRij4QxD0b26Y8ZfuAR2BAOaD5DJ/FG/B29igBw6ZDBQN
pxvH2t/dbusvDyQaJze9aZIZDoRPNNvf0W5/4YbhIEf9wCJDu9oi7f80nx+oyL0hQS1+HjCYUPlJ
8lT2t9oTFRxriwRx2Rhi3REgfnhN/9Dt/ozK+HxhdbT+kOmFowP1oFMXxhQ1+ZJ0zMe0Bxepvj9c
5xcIAlciN2Coj7c6nf3PKN1kdGgTqUeUOHvQtLqlr3pILPFY+SYYnXmrWbQHWu2uYse7Mrr1Xbkf
DTTtsmJfOaRrRrenqq9Qo5m26Zi9h/iLNSBO+bWLtEK20Avu4yq4raetLntychsk94wSKNqBMVD9
ZlrlqbxSwM1Cy07mCKeFGl4ADukH7bHuo6cidxZglbZu/9I7qzyIaQ+A0zTFl4qJ32Amz43HgBZ0
jKO0AiSAzra/cBiftMQ8D11+6iVAb6BVTthyMmpUWPI4mhp4ZAsZUmeXBOg3ppR84bRSMEVFWCkG
+BtDe5oQ0ImC7phY9kGW2Q3U5tOUuSgUyGVtgWPMa3lx2nlFIDwlHtjZ2sUfVNy1gQDuhCosLsEK
yZubaBRM6ev3Nd3vQ4Z6u+HvEtX/c5Mbvc1PrPnb1AE4ADBXIV7cpl9D5Lh5wpk3c9dpq8NCTneD
DjoYWRO0s1YOMmrgyXeRRm96rWXoPmrjuougAoOKKtBEkcwn1aA0AXzlVxs7z9c9fawMt4B6vBHR
uTMQ3wOfHbvaunTNc45tWWqKZ7ptu62dShTZhg09ZBqkdxMNYwU+pxN4Ba521ZflSYGY7SG4p8lw
6n3B10233nSnjkitYxQRhOTL7jGp8ciFgW2m76kVPWvFkVbFvrUbGC/DGtvnk/DSmxocVwIQvgig
QTraKYZZkfLuXKyxS9DMTHlbDYC7C36AN1VijVBK+zBUTNjnj/FlDHyo1OURjNdKQS3g+OxTvbwO
7eCkQLaqi0FDd+2GTN/tdr+NEvdmqEam9ANiptE2MI8j2s2FZS17gXwt6x8qQZYhyQE/2wE5r5fD
xk48APxiPWOYrSxgB/Rc+wh3O8Qlex/GSjtdei/b6GhgggVpA2QTKzQMARMlIOHyCXE2iDWhA9F7
2k51f1TAlBEsiIM0bl6Ep9ljZwEhyQwLnhVYVj09KW5WxM4wuvZKLbmkbr4OAQNgcAsp1EVTtLg+
2ocx03bjeCdDeAKA8Cw3unGCeSXxX1KgO0VDUnhzwCKkMf0mAEcFgKKbxyfPSBbuFD/3lsrl6NTJ
/EX91U5qa0XcUbwQGZxIiuj9R/cKcp5hoeOiUKPA0wrylRnxrSI5DcDDwJbRCHV2+ezdNbZ28gBX
h6Dw5pniKIeQZVzr69bvj2rnKVqWguqJD+nRG3UpZDHuWiM4pYL2VDlC+KaVCbXLAshbch9eBDpG
PbxZbS0yUcTjrAIEYZIuFVMgicUZCMG3j28Lq3aTzHKjIFVNhC5oJjayBME0ioOCTNSY15UivWk0
aCAIhGaVteph4ilAxugCa+GZJkPutbi96rCltlyxht+yc1J9m4Bjy8J2bw0gdBjAeUlxUhj4oonR
234YzHjj19dMsly09LCj7SzUDkvCK3ynkPdWpskhFsOzl99VyurQhgVpWBbhwVnGw40WujiVJM+5
yc5uQu+hbbUvHUyWOYTZAj9OhU8y86+tR+vV9M5FYyHW6L15OhiKStxWufeQ5uDx8/JaaOEXDlZk
Y1hMcYoMg3/x6aDpMAcJkXVyspBKrhlLdq4O8+nZSQgdyAZraXZMc7acAr+M/LsR93oa3DqEfAsH
+EUeVEI5yr/7uMMLM3qP9JOGQMDcwPJyRzpDobvPcvtQg5ppieqYYT/b7SUihMSAbj8Q/DbLv2q+
dmF9pZgdWYV/jaiQzHV3+Eyf9BAQIbyvoe+WfW0eUHw5YXR4jDrSyzZBGiezNqnxZpfaFxceWC60
EyggBG7dUyN5O36GoixP09fBXZe0yELmpyxjBUbyaMTzRY/Tk54Or5QnKxtcUF3bG17G3YyYhTPo
p3qTj8jYDgFioiHwI+3GFTZqO4ji1CEyi4QXzzwHnb1DFuK6ioeLpkiOrMr4qo7iG4VmzbR0Z4by
IofiGoYGsPKdHUXPRcnxA9zHRes7N6u7Htswa+Y9VMnNZGo3WuDftU50QrXj1mySm4S4JhPn7HTT
q7/A/G/bV+2rpkGXGfyHstEphr7TM7pzC5Yu30RmLzUwwVpcfNvczlG7jwLEFoLqSqGNFbqFV4Tv
Khl4AIem2vt9dldh7YOexquAO6CnVAF6gaBlNXKa1ZCm2/GS4b7GIX4c22yHgf128mDPEaZiiGTB
ddCWX+PMPnto+o4jMsKhvwHgtJlA2CqCn2I3KdiS383HJvzuzu4bGcAb1dE+GpH3LnC7SY1nNFIL
iSoyZpla9lWXNCnLaauwZrXlHJLW2qncpA7tAx2n24E5CMVvBMKps+6x4lz0yE/Tzv3ATkqQfbYG
KhkyoyTLCTIgfAAYJyUQHs7bbO43iv+hRQh7zPFLNJSAcep9WFZfZUJfqoosDKr96pmUJpvExr4S
SbuE0nELAH8dx0hVflPfIdLElTmxWL+GNUsuCkiWQZL8V6XF/1JNPZ1uzv8MqqG2OMbMnT9ANZfv
QAx/qjLUD/9dZZh/Oej6mOhV/VtF7+8aA0cwFwY+JciHH6NHe+lv/QnvLxtpSGoTG1kgC3TNf2oM
7y8FRQW262MiBvfov7IE4yfI5X9GxLmeDQeI3i1oeX7tz7k+1IPaHEP0fRF+uxZmuMQggVHqS+ld
VLEtJFJxYKYTg+5G/TCimJ08ePxHYCOO32xBlyBKlq70olnoKNphmWMwR+w6xHeeVfd3og+EmNTC
9U9ViB0XqXoSbXtgdjqaKYHJj0U90uzUMXG/0P17e6Cv7q30+F6gZhvn79g8MR6HU4lNikSIz1lX
3rOhvw4prWjmMHqfw9XQN4nurJRXpAmF2qqNlad/cS6DeaeqAIuAC1tg0Yp8LbN0QWljXIzpSx/e
B82tnr82fQqGADU7g2nDHC4IS1HirEQk1qZd75GM2UoINYopb/N8CiqowWidagGW0wW+3oLHZW4K
XdULLWYSzkJBzXOSQ9NTeBBAlX67T9CdnjEvKJeRh9VP+do4LyGeiXFyari6OAPAWpr9uqueZPzC
eHkpu5c+uurc+jYFgG4L+PWMkhTbNO3hy2UqKYu3JpNFw8F37KIIDR2Ov6KD4dmCv/OLnac6Zb7A
IgKle6tcNn1zZejztmO+Mgyosbew3NtmH7ekRT1jSzSaIMMC5A6JlzZeaooq0zhyY7THWlZX8xjf
zh0EhhTwdwE6ED7VrSLyq3dQ9oRBaANNGJ49HDQm1YwSWwEFq5TpTrEIP6iAfbsvguBOvVJw8OsJ
oefKPt2qm51zTJ7JegNt2FA67oQb3LYeUmrcRtWTtvDqi8jcTsNzMthbF61SldEo5l9D1WOCla+s
jIzqpRiaK4nFsALj0gpL8IZRrNwpmS8l1HkJP7yXFGIKYeukJ6xDzmg14Ge3tmfrSmHdlYaRwuaO
ikYLvcwO4chSj6XMpSIqmdGftl6kDPUgDKN1pHjjjgtpjzql01FzHMetV1PbzeNWsXw1ETKXIIHR
3uMeZLBrbj2EAvkViHEXqGIscXChtzcw99Sat7jrlzol4YDx5ZztSz2mg6mT0Ob39HUx5CtRFES0
IHnW0uMQKzbxS1c7CEpg/zA+6NlAGfRSZigi1UwIS2Gfk2zayJ4Rgtnvnf45HMK932IMPAe3JHpM
6WfETHbu3O7pS5zH2GMRhVRP/fwk2/GUI8WclBZ3HXA7IawujMTBhhjNQ6a4tRlGgo771bG/WKOx
Uv9XituCW+QrmJ3cl7Fq03vo4BjVPUkcu3H/GDTSP8xoOgxLR3iQtvw+m+m+dkAt1xh6ZxB0cKqI
spKcD/8Wv1t4PbYV1peGQd6EB8qI6WYSpQvD/448eJdsrfi9nx+8eQRh9s2x4DbAEkdYNkFyQtA9
ickXG/kS6l+K6pyNydn3UKG27svoPANXmppNyMw8981lrj9Yw22EFG5cbAP7e10AJiPjTNJz10Qr
8rbtkBdY0xrLhO/Qb3Uy/zRL931Mn0JD4aQrUIZJdzaBqm5GZPxBi2U3Pd0+WgpArxat2e3C6VVv
kb8HDebrry7HNVXEPmlwZuyxdmixPG/mJzHOR2+cCJZgyqS/VVIcxrQ2xxH9G0TKetjm07jGQ3dX
mGLdELBHzIAGQpqNTO//Ze/MdhtHsi36RSyQwflVsyzJg2zLznwhnJlOMjjPjODX30V3NW5Xd6OB
fr24L0ZWwYMkkhFxztl7bSsv9r5BNOzIX6mLy8gZfxbxRrB2d2gp+rgFvdvSGcgOddRsCzQkk+x2
sng3h2ndeix3bbdbfqxyIOeY82nRaOTuDwSim3/YUP9NFwr74r/Zm1yMjeCJmIOhSP3r3iRig4dQ
Kp6ntODs6yIoNl5poO+tonyUhkMYKz4GAcqfi1vitbZs8irL8RRUHAAZlC2wDQvicN8yW+D/16Gx
6W3jLAgBiNp4h65yrTznshigDeN7LRrU8VedxDeJb4j4uH1OSdLPZBw6mJaJWqAHtV9cIEtbg4IT
izLQUCvdLU2XiGJpaXVYKasTKwijob0QJHtrHDPz8NCQkxKb8XWxgtgmryLwLktBOC4WEIwaFjyi
Kn5eqoll36gn49wM4dbFf/j1AvE0GD4+AWu/GBL0TJ2ALyJlLVwsfPStt5VYzNz0ppL6bizeGy++
BCjuCpvNK7guQAkq87OZG0+6QK00prsivLAPn5fFlob/thutldXmh2UhQ/O+NzsWbZ/FrpN3Jb98
Wex6alY1ZjeBQJASLgIW6pnG0+xgvzWnewtsmszUvpvI2xsIG8MiNw7ZE7sqpCWKJrUkRuyqvlz7
Nbb3ZcSEMyPNU/ThuL89+2KN1WNKFRuAfnE0HyS1luS1OnRZ2ESBdN4V9sE2or22nTXzqG1aQl2D
mtrXiDpY+Szq/k6q+5j1/P9PvL1eeJREXP/DA/ov3fRLBW7xE/td/48n3a8f+t+TLpuxZcIuxzC1
NMj/Vz0u/uAoK/AwEHUPEf0fWWveH6TR+sg4yKTFjb6cQP/eT/f+4HC6PPqoMzGt4n34b/rp3tIw
/8tZl04zQlvIbYyE0XD/03rSeXlSz2UG7CoCvZJkOIZQb5K0bCRybdc9Dia8B9DJGvJXouHWW8ba
QF2Wk1xCUlRZP5TRiq2UZBt98Flvav3mhCGilu6hqAhu5J7t8vo0Nd2pXlpBM+Jn8WPO9Xr0u2NF
YMxYIrrMm/vlsGTkwREB2NaBwCMDQnp0sE13Qal/5YQ6danNcUu96c69y9txN/dLj/RbTxLFcpKU
oj0mDO6jCN+emdx1M4G6A5nYUIRX2HUyt1mZyr2IYnpMYnLwDH8ViFMUxNelqVX78e/avyRY/vAJ
xe814glXIh/3WdIInhlPHNyB87B2klPmxidNigi5RBp7olfP9wtYxU4fNDEwy8EoEcjumHMBTjGn
9pQ4F6/sNjiq1m6e3JlGcrQmGwrjaUoLPpLpfrSqrU1S7ThWp2z+VRgkWnkjAz66xaA3lsOTZRbn
pJvuVbf0jow3OZFEMfQrimnUtN5ziPprEuEr2O59Pc8s9v6D5OPssvrANO2SjdPPNu2femTxCwXH
n8Kz4/8OcEQtHROvgXmSZ9/dAjap8NqVLd5thzMAAkslIeZn/YOhwmtLvxe/0y4oaBWXxZOu1P1i
ufO6fu0yq0N3w2QArnjb0icv5DfDcEl36m4Emb84DQTIQrPUT8///Tr0f9LNwirxn5ahu4/iQ/78
y0zv6yf+XIN87w8roNCmTgrcv0Hr/yy3fcCNHkoUaLZL+EJoUgn/vdwO/nBZmziiUI//uXD9fQny
Genhu0LR47J4LYPA/2oJ+qcViN9BQjTWM9dkDURK9dcTjd/OnWy7Lt1laBZmGyAGU/C0+tZk87Ry
EqbMR13219EfiGhQ2cozyehqCufqp9O9QFi/1jXg8n/4AP/NQetfXHG8KiLJ8ZcRUcr7/GehjjEU
nacCnwRCNT478H0UhYXw73PAeByur7YTf3gD0ilPXsL8iTYbdCD9oZV1Y5Z9i2QO24FQ7saNf4s4
Qy3YE0lYRj3hOmTU5BzXS5dzVHL4zy+cYPV//TytBWcQsu3Ar8Re9JdJZaZ5Y1Vpp7s48IhhC5rv
uZcdVd6RfBlM1HfVdNfGCcFXfQgAZJmEufV9ii9toQ7J6WyHCu1Cilw1wztkn3DAP2RD+D5Z9iOL
2jotq03dM3GT2clnCROJ8QZU/DzUpCIVJN0UurRpt0u9LVR5c3D+J1mkIHGYhB/iz+/m+GX2nf2E
RRhHIWwMV4SINgYgS/3OCuGbp3xQpgVyIXe6TYTfIcfsMuQXA7UOrO41MoW7pE6exfBhVvVOy3bf
e95drDZenq4MIkfj0qQC+jHG9E0cNp04iN9NA018Wg73xAo5EiF9PpS3rHeOVs/AzRM0njEPQsny
VyV/18NwazewmhKCRBtuvYJ1laW6oeRycKzGs351cwqoIUd++vUdDuPWprnpKkKrkXIg9obuUgbl
S9T1+dbgLK4Tqr+ve7tijgP+4VhEdH1cM70fMv2QJubJqeW7ayKzKKxb3Zm3yu/ovsxUO8w7Y3O4
AujP2HYOple/pDRoEu9XbZ0mURjrYXCxBnmPfYNM25zpiyK9JqxnxiigO/hcfvyrE+XH4JCTR/BY
y6SqH0+St7ERLeVQ2AKoa/sWyL/GmKp0tCpSEjGLdn5NCtbzdMJ1khKn7nljSVLCmzUnZ9/tvydZ
AD/RpjvrAUCWvAGYhPRnre/1VH6gydHIgol1ZG/f1IvpuU15ZT6UHBIq1WmczNcSpw7KG+NgZeAp
Xf+nHxrR+ut38WFnq3khPnTdTLk61bvJ1N8cH0BzjnCkBzBz6PviM4ynB7Cuj2ivqP3KYMsZbsQ1
dbNJ+I0zkIooaihqYvnJP8KtyD8bpAvEi7HeTIJGe5jFVAhZwZu2eDxAvp9Ne6bSW2ScAfdBUKHo
DmT+u3Wik0ria4HWfIuyrt6MyzslwR64Zwxl9cmKZ2MfhsnJ1xyq4kkfKwFIMUjxOhmJ7aB0Zulr
I/VSKnpFYVTvm5xfNkT2IZJTe0hTdI9RoivqlPiaJCFJejyrc4VQyQElTtondjqNhngccR0N5SmO
0VLjzLs5bX+rrWE/54mPuAwc4tya376E6RXOklWNdGnhRfprWDw1vYu9iqn4ibYxd2NPioBd9rux
8tVWeSX5DsAMaXT1Y3eo9HyrljZGEIOgbHuyPb9N9D5pEBSCGWb3kOSD5s8NRFovnkSHnkw58E6U
1z6Fpf8W0O9BMItoNkXrlbdkZNFkup8YIqzCkh/zJn2b7OwtyzkZ1ciAZcAd1fzwZ4jXY7x8h5F9
ZLO+FSNCVO0grc3KKSKvQjwmgbz0LhRylV0NX9/M1CUftvMvrQkKXNnLpcXWk2OVsu3yY9HZhXHy
wberLQ/OqbXoCJbGEppm3eapaA8iD0b0dbc0e4hbw94MghWqsKlWm8X+AwcbxyDyA7vIQ6LmHCJB
jHFnuA9tSSprEv6KEwljlUeqkUN7KC2aNNwgikCODMdb0nCjAY2SG7JTAE3YOBj43swN5CoN9bHk
BeWttlYZUHFUhlycLsl+z761TSTQAGOyifUIo5t0RrKtJ2c9Yh4hsS7F4hU27wlS9JatyG/mG7Yx
1ptltbXIUywwpvXo4z0JMV1a0y3Bs9ctHap+jCBhDmez4EVkKnyvGtB4GVyldeN2L+NsPRqxD65n
cj+ttv7IZx6gXrfRKm3NSzLIx9rhalr8epxYwzUJuYCKzgl0s2q5nAVQ8pNbtSAODbFrIuJGv9ZV
Q9WIytfTMrUsWCcg7fODpnNgtM1nkvNfbSpfslz7K99m6iT6hzFlhh8DItDLHvslaKwSfClkkPzt
Y68jmH6ChSKmc2UV49We9Cnx+mtVjHdVdj93PNNORhSeLUiRc4seEWkDzbO/Lvt8pbqrYGcS4Ali
Ff+wcn0Lcu/emc1bSDutlM66mnhl6cTNxag47JbI2yiLVnX/NsNci9Os3BrQ7PHw2ytnRMzj6vMA
2ZErRNJj4pFlYvIb4mAi75ApVvUZ1+FFhXyiIotKBmonMyOBEEkC0e0ujesCt2Xk7CNZRYgQeJCw
Z9zKvPnpzmhY7OwDyNiE2bT44KzXr6tM3ZiGfiCqxZThHdtCs29xBVu033mH8HRGotEL/WLavAUl
HfuYATQ0QtD/acbHUi9jX1PideOQhceiUesxsPaw7A6T7z96ihcSebQ0pgpet51Ym3Tm8ushY82O
kMEstwfVDEY2JLdxvzS2y7DYyqMoH0rgcrzqrtpUwEXLrrybvYk8Sb+K92Fib/Cs5us85lwRE0qT
d+alT3nu8KEh6s3lb0l2dhvXn8ayWkoZO6uBX9jX3IR/U7ji0lrVRn/u03ZrOkzLEcBRsQwNOZo8
0xEdxZ0xpnjXlJEi1XWD3VQjfJ34u1UuP0ZdX/ljB6PhXeQmD4nEarJN3VGsZtO4fv1hCHi0bsSH
VeHfWO5hP88/7M6Gbxp9n/ppIxrP2uXuxLOE2yJq8NaJmCE9Rj24SnSQjEIeGmdmbRqihx6tBbvs
78jg2Pt1DVTavOZaH+VyJOmzIqIZ/Ak/C29Q+Onz/UTici/7YQRm29wbLtajJigeYcLvMYZ/yISb
fPlHNcPVqFrsC4obKSuXi9ErsZ9Atg4c4UYLNWtaD7ei4y9pD8NvatQb1Bu/Cp/2dJfW3nZU6Sqy
DfvYdZhmnTpJNw40FifV/p1W8b1SaQdDmJGY3X6LAk/vqpYmcFFO1XFSnbu1Y/cUogiKDTYgS4qV
lQriXR2U08lk5eshTw4KuPDKqpS1s3Ia1WK4B01UbbyY03/LOphyuMlrIoxpfXBl8+d4HsbV1/vT
4fyUhE2yibspQ/tNQPRY0/lFVgKjx72ao/vbG4fvWBJ7qI6EUuTONeMJ2UeecdZpR4STfQ3Tst2G
vY8f12ZW0oKp2pmZv/V4pTld2K973p9GMO1ZXG4rrmLs+/tl7xEtCc91RlegYPi3m3mSd2PXkZ/V
mav6oxlpZ+dz222tBZM6pIjvQu4gO3+TNUSyKoeEPA/Yfou8qTam8n85P4e4+2TRYH1W7BIi5YpR
TnC1MgIqNhxmqywgCFZh72zpwFoUINHSaPx6GCddfEy6OWVl/9sekPOGIjrSumZ5RGTVi/AY5tNv
m3DZcqkX0LN9+A6+R4NwIt8a1gCieOi4qZ2eTYuggZ99NRGxzbUoTQKZ+h45BnqhxkZG7argrUpw
4vPIj5l3VcsyK7F9rR0WX3T4Fk6d/FR2jtxMI7wAN7Af02WsIpDQT2hrHM4e7B/BT7ZMJio9r4Rl
dd2UhMp/nVFDab1xcn1VNeJ1Y2YFLef8nBXxabHJh3PwpNz8qG0efslY1mlwPgYN29Delc33ljil
bHmUoxYbrYluppC8a7vjlOrDA8p1uUjG7KOS9XMQLvy0IDZXnZFdXLtqKfD4ZLBWbrUIAdXHo4l5
9k0sO2g+ELWUy5tSjV7b82OH0D/TrdoMQHtQ1AebmViWnRgEQdglcxhNUFZacmMHFW5ej1FnPefl
Nupxi1c1ujB7WNUNV1yxYpOrMW89AD1Rn7x9/TbToL/s+9npq3wK016sA5MGfe6+BREubqcW63RY
XmqH+CJMx+++QSh6W7No1wmHqCV5xnBlANx3qNdxWrwV6cPXQThIg2gdjD8ng3q8mCgWbJelt78k
mF1WMox/d51bQeWpH8OswXmrZgBmacxQy3jxRnVWJZux5zg8TSF3q2NczGIaNpXBqDMZBQE06Xvc
m9YuzI2rB2UtM+VHPFLR2E61cwfn5NCfX4Ol4iCDlnFk7EgfLVh3k/xw2OAit79jLyR3tmb1D7L8
UzuYk2NmyoZBFQDL+JxMoUX6IjeC4XO46fKU8QBzDH3ik+Mg0L2DYjGm5TZavsyqZ1ut6FixjXz9
H3yR1s7wUJT66l2N7FQFsxMMERS+0RvTIVbAAcVQbBNNTKsvWVO/rSdzAhwjPke6sAj3mTgzggw2
yiYvvMirXc552DQpdskVVFsSeuSh8qEZFMMcHCSHhaKqw4ceyIeZ5f2OqQI1O+ZunQ2w63W38UOA
6TlB6dbgELhd8Xc7Nem73khgW5nlXZi3xzrNdoMs/Y32aNe2vYPZAQVCkjsbdshHNZGCAzfCPcV4
9+Mw3nXSR6nvsCfGxfjiSryEYQ6M20LpttZZ5XNPWhuCAJj3lnIvR1LDjQDnW1BjtLC6Zq3dMd+m
QtuU/OwrXTm+ODI+FQ0z7IhB5n9ufVj/5D1yl54NnXEActiCXPBtf+180M7N61AQi1ygNzat+k1H
06a1SaAIU+6dKjbeusB1sXND5tJtTos0+ygymp1KgFyK55CEb26Ir5f1X+mB/m92JZcok/8gBxqA
7BBP85fRyPIjf7YlXXuJxURA7QBwsV13GXX+2Zd0gz9Mz8OhZtJ9o43FkOPvfUnvjwW4w0CFdqFg
suLwC//el/yDfFisbSFyb6g7LuaB/6IvKWDF/rWT5kEfWFJZBHE4Sx7FPyvxZYvhs+wAGzRx1a5H
Cy9R4E7EAywqHNcIynUOHCBKrEeZFcdYR/lGRPN92Vb2afTEoRM6hNYoBwiC8aIVWhEB6d8VhnkQ
QR1vugiAuN1na6eNx3PryEdlOzAhwogzdi7AoDQ9h6yWxblAGkqEFj0H8BmhiUa/QN6B5qiy7Qk3
sXxIw2Le2ql8kgbOu8gvb6AnOPuHAZv8YmzPukdfzCGR2u1F1U58jNnlptTYGCLKDyRQKIyfnh/o
58GqCiQCL4ZJUemF0Qsrb30Qdu+vo7xUu04Vu1SwigbME1fSwkonw7w+pDbPvaoOQ8Nc3HDiW5w1
0Qual5/1wHFFJMe0JCm8r+xxr0tjWpue/rQt5L9z8z22Hsgb83eyg4pi4ou+zK57n3NGaKUInjEZ
S6I0og8b49868WjoOW687kfWcZ2EK/JMycqKYucotDiVGJaqyUeZnvXslpbn7WxFhgFZZH2TP091
Yd97Me05v0MnpYdtpBaLU6qtvale8cQPS0EAoAjWBQkLvNI8oLzMGPcHMtpXKmUGfD+ojzmi5xmM
/VsUst7ZJVPvlinPzDKpfObeZmMJoC1vRQbmxU+cFmCe9wZp5Sg9LB5hn5Wb1DYPSdiV78MUPSRd
99Mugha4QFwcaUOjcXGJOav6jyDParYCLiGStoCEjB+GNfFpi+Zl8sfwElE/OIBfHgE03vl1u8Bv
6BFqG+BRZ1QIe4BvCIOMe5cd0sNWCYKmfCbKNF17ouRFaEfv8qqhwwRnQ95czSkxbPsE9DuwNS93
6k0dcYqeOATUjePdD+mzZSbo2wKFYCK11nUeDnciwmqpEn5Z53Oorsz+RyXqs6180J5nw9H1SUWM
lMpe7PsU6RhCzV3e2/G6FhPVDzj2oEuXfmZ1GuqQwjrzTnwmdMDES+okaGCp+KYkWmTI2bUNv0uQ
OPCBo3CdDPo9sQvELCmPnKRlt5VuX+9Mt7XWIJEuad1bd/ScOx6IVZTaEOkXxXUoCN5oqzHGoQCB
Bh8/BjoUtwECKrx+fbGdPYPQDJvEdn7pR++ROTf5cCQQA+YuEXiWtXZK96krOc61bs4r7gvn4OAZ
gOiGLLn2iYGQVfiUcJHgz7xjSYQpFJfInj2xcbIIjY76xmEtR6M3Obco57CB1Crb0sxONjznviMh
vJt9vTJ5obU9PlAOZfgGmd9q8m3dKlqqDDk+TASfL6KyLmdnt82SllAjVjZY8/3UwABIKxponccA
BXAK1inn1UOU6ISGtyvSmAcQjlNpd1AdQL0iwX4sCT99iPPk1ZT5jzZsv+fKXWZ/v8YYXT7sFn+n
q+BY+Y3z7voN8XbFN7/H4EApNK5Ht2KaPAHRkLWbgSto9lJbzr1TZXudmJz2Zn9B14C6NGK4Mb0K
LwHNUGiQ7s90boZD4qev6dLMCWe9Tatr0VC4ML9Su5pxchJA85Exx72R53iiwiPfNrnVY0xPS4zP
U0guzFhayc5RMUZMzSUuQewE1Nl2wNrArNOkvTI67duQAHZkvIK5FFaB/8tL2hLjhKawmewW769t
7uMofE4blJfj/KiSi9MV89qbInczKE3sMWVx40/catN77qfHqVPjxnD6x1Cox8qkMgtMb94wRX3N
vxfL4DTK4d9k4V3tDc95dbV6Ya1st0rW5B5/Ajg/tYkYUFWq56TisC5yzrmRGzF5KjeqjPWurOZu
awzUPj5UUTUF6WZSrV5qadQx3CxEDo2b3sgjeiIxACtQUKveGp/mmhgty9X39M8yOlgl0eT5k5tW
n56MHql32p1tP1Mg9wB8rO+NeohN5P+VnamTxN6x1AIHUUj8zywWzJbowPjjugMovoopaCfPJ/AA
NOsgTO4TH/bN6P2O62hny6dAu+I8jNVTTg7jspF+tqbh3c2B9+aAGN8WYrmaFWRNx/+WsP6smq45
RIYUR59lG0Zwd/GVSNYjgNLdOPn0VP36TuvxVDZPnQkoagiT7qS74JunaLe6+XUaovkiIBoTnOY8
qd5W6yqczg4w4dVctz/c2jikWfi9yFR7mkOHAFsDz8Wsw1ejbW/DxTDR985t/OAN1t5KNrmCWMH9
a98nnVszYWjfu6qEvCJxCQdOi9Q8sO/DhOBodFnkpCFUci0YeLKk+GpiZ+/WyadLqWn3kC14mItT
q54zGV2qwvywaRb3DhlRtn01B30du+ChIP3IFMb3ykD7JbNP8lgoaciIEs6VAdLOi2q1qaz5PJpd
svbGK+93WPWLSXAIfQ4GycscG09iHCiloZixTejS/IgNhj1Iz0wK9JVV59u+Ykwp3OrMUWOPPOtX
iYCAjvl0nGN9ydhizuOUnSp5aZDvr4rgrYa9shIqeRzRhnTFTd5awoFQiqA6a6OK72FuI9r41ST2
mg2AVUhN3iMF1B4E9WUWLgHE+q4bsCaEkKoM7F6ipEvl0y2bOo2Pu0NmzHhw1TX1eTJz6CpoqbFw
oRl0ASWjRUb14S/ivlSdZdLfRXPxkIUpfTplPHRusSPwE25P024yt0q3dfRkVcTPxZALVo6mzd1P
kswiE42I/9uWXrvUMVe3cF586KtDqfAOeQmNilfObyH1Yk9lW30U8XjoeZh6bj0riL4Z8Bh10KPJ
RkBqpL67jQgD2AQIauj3cF0S3C1RnTyybx5Ca1CsVPa9EMmVMhVsiVch+kKCOMw/nchjXa/JpZgy
emCi/4Hlhivj6D0RoS2cZSWhiEmxRj+zEoVNnlDYPEalf6Ov867T4aHS+QQrKj36OsXjUZUS46La
FjQoL6kx1HdtXxFaE8Ke8eU+L7GPuHyOfYUNcurgvAjm31Byw4jCOCwZwem4axDIgkPNJ72amZ5t
Q4a69lAYHIO7rZ/oz8x3in2c2pAOJoLfG8V5MemaZG/gUeroOxAhhb6+jekYGhFgcPQBW9mHT8bc
87DHqt6l4bwVon/rxlIdcn/GY9/tst5yd2pEM9c5uNk6U68YlCOai3/ZgL8uo2k9euZ0czt4dkbA
FDQ183YDOe4FlzuBVZ69rpvCP8WCaNXMmuDh0MP1UlT2k7ZXdOXz11oKYGVjfrF0fIBw9DuwG/Oh
hgZwxH4LnctxHsBcHg1cOGuTUZ1lj9Ye4cChnjhbacN4ajvr2NMyp8pnjBrPPmQ+LVd2M2ycgGw1
qxOfunW3kwGHpCGwbIVitV07xTWtq/mhd+jJlPG77xvObpS1dZdtE79i0mfg/ZyHli5+8GL2Zsek
nX5nkXBkNMvvdUOfSwPv3EoO7mVZHj0Ze3e9aQjQ0ngAxyBERVgzfWuHs4GYcpy7Zm+InrEnbiNR
OJ9jgMUoS6rt6LAnqEI/lnj3VfSUMuahnneemzJ+DbBgD6Uoj0RHeRse81UdkUdJ+Nxr0NzGyvKf
6JtbxlRtoSCUJNG50ONAcjOuIPEgSoElMgAj6MtIN6knTjgLYqqJ8j5oJ3cbFCx8ddZtcmf+ja6b
9cpUxR4VqcS3Od2NpUDpefVNtJo/OhO0Q18BvpgGjgiK7Vnx6Cl4fys52zOzovxzaOOnbDAiOGrN
Lobdh4OJOUASv2cZSv+WG3qTxGcnFt02ykx4VcbQsfy0TB7C8JvJ/boiFIa+novFFI44wyYV3dJk
QYloS5KHhlAOvHSylYnfYXzicS+MkcZczxkpS4Yfls0yr61iq9kc127qWDsatTOdt7ZABXFhry0P
jtm9GtEigLBEvxM2cviGJbYrw+DOpHiLpuKdhFc61ciWIxTaox7OThGER0be4ETqV6t0X03OUb1i
eWLcfJjG7tVqcSnUwVtkeo/BKBzYFJ3cTT6o0F5E7qWdyPY0yY2jGcpEUyl94s+SQFfkp3nK1dqQ
Nbt71MRrm6HzNg99NujBOBI6cSfJAUhkbfJ+h88wHOHRyhLeI1bYOyb9/HixqqyKyKsKb69XkkGl
8i2xG+zkbWOh7LFt3qV19At5tEgyM2v26rRrfzZz/802eht2tj/skJ4NW22hekexfnB6QuatssuO
A9oUo8oB9Et/7y5sFjOvyi2XPd/Q6yM0MH7qOue5t9Sw15L6gGYxzHC5CrFmM4mZk0PSesyGqmWn
CQVfWkIeyYb3wGrR6KuB3699W7ZPk6mYSw5vTSHp9ImXxGqNBe78PWhCdSwq77sg89sKDLJWdO9u
q0Q9aqGrtVRaXkPRY5pFtBK447NtjM0O90Cy8eOxgftOeSvfIi/7mDLGBGmP1J/HBi91X0U7etes
eYyp9FrF+IzhAseMltYWsdAbuzLFO6mDpMvolSyEfaFEL8mJ7FYzapZnB9LreinVRwEmxWtqtN40
nO++viAmKg6xY2WMeBgmYvjmzTIPohNteND73h2jd56jqsNlsAzuNfog25jlypfW2ZRl8s06KGiq
RyN1GWe2hn8OhXx03dw4VtFy3pxpajoJCPs5is7ugP5zKqujXYscTWZXbP2RodjgAyGsHLGrZOav
fWust9iG7KeqUWTyMvzdNNkPo6ACFox+1qIFryNKkJaCgLhdNJEpRrpJsMyd7wepg0taDCigI1IQ
vTg6MgJZJVPpb7uZBS2N5uhkAsPYS9N/HCrHPY9q4IuReOfAybh98W5RZHjFsU/MS6jjwoS00CT0
Dyz+yWeynnAtOBi7mad2LB3cmeevf319QXRa7voyZZZL4JNcvjQA+3ecAOTKzYR5L2SOaturonY7
F/a4GmYZ3n196SdygL/+ZbXJfQvz/OTGVokWDuNtV5p8fBhPlFnlJ5qbFr1eBjgIDghaKxQiS3+G
KVqTBxYj9dGcVh6NMbs3BJ8r6vCWVvzMx9CJg5uYPSeAsII9++7Ek3+lKQ65sMRHPXFu28QjAKLc
7ICVgqLAtDnFD44Rx9gKnFOk5NELSvfqKeWcStTE6y4ph/fyzY5x1erJwN+eePXj15fcBw7j2QWg
uaFrmFQxLqhAcQZ6jvbKYTJF3CNFXsVST6stSO/tacruXbiWZyUCtBZu0iMWGatz3BbVGXTgz8T2
J6JaB+tEhRNvmoEOuWQ8dcoNi4lf6dJNm9IZJxwxtxb2jbrmOEkZTsZscfQT2KsM0eIXwv78VSqC
kyq94cYh/w1srXUOTBY15dDVaDxVnGLIvauEx5o8+7C5a4XV7cyS7aAZ/XJtVvamm8PyytM77rqu
EQ/cw98Ud/kjg9+M1ENwoXFzKrzDMCBQQT5AQuMcMXAvlpEx+8NVjiJ6ClrksrGls217snNCIqMp
mB6CPGhPUDhPVKPxfTn+ajuXtIW+le8J2IM9Sb/FehEI8qiGyUEmAA1a1brPiGY42Zci3DcRtMF+
sPuNLK18W8xtvVExZmSIZcW9Sd6iTQMG+9HcnyokUpjL4Qlljr+fzPrgyNR5dO/1ZMkTwVLNds70
hGkuHa4leAyIIwOeIAb3qdP7T5Hz2Im22uesPZx+8uLBHZgKGETAE7bXVjxvJEdUvTogYRnO9VSX
PMmKigs4Con1dsLhGa94mR69VBR3RDuqi9+hJ4LyPWznydb3Vu1fObaaR5n2cJyWLyoa0Uc1FYgU
z7r32kS/tZkSGFHgjNBsWLObTJc6Sq1LF8O25AzCHu6ffb//4du630mRuDfF0r0eY1Y8is7s0pbP
VtYOT4R1YTtrqEBhgw8X6Lx7kwZO4r/wmf5W+eQTc6eWbqlqdr3icfRSY5cF3CK5BWw6SD/UctIN
miJbG81c7aK8LbcflsxHlOHNaTRaVuxW3OYQ/eEoCS3tJ8EsvO/lMfCYv842jjW4vBVVRadf2OC/
hd2ANn9aNoc8bJnAVFsq6QiyxQhrgkJ+7Mvx1csWYmvzMGjiNGfcP1v71g8SmIEa5hVPVX5fcHhj
UP/Q9Qcw6sOhHUYf2yKVLDCTaIjKR5tsQdMnobIIggq+NG07LwdZBxoGCQFuRBsN6sZLo1/LxwgV
M9A75Q8vLK2PiUZj2U5nSu9jmzb6LlJTu+kqThNR07xKQ5frZqrrox1ErLSElKncCimZps//Ye88
lutIkjX9Km2zz7YUkWoxi8HRAiAISXKTRoKs1Frn08/nh933giheYno/VlbKAJ4TGRnh4eH+i7pE
oCBEUWNlpHZECo2cMiK8zhW3mGXrW2BEg6z+iKSlAFSrlZd9DLR8lBjjrUMusvug5YZYTLoHJ2ho
cHoE+QT3rIUqRPfXLV0uI+5gIrgFh1D63MC7jLXjVDtUorFLm511bmUouFWt2urJd1gR9kEf7S9O
u9zzToLronC+arlcCZU1by1wbUk4LNQk6HrWTGE19PNxgMe27h16n9P0iHPt8GywVuFqVehwJk11
GCuc4HATWiqn3IUKfp3rJzT/W2J52Udru6JAqVUd0qsVqV3lGbdWpj87RvCcOO1tpX9wCT9nF7kI
Afmz1AYf+EhURlyHhuNkMUW6CyqJ5Jhjp4e51TOjLgsQGjOwVZ8zaA5N6H5h+XUx8J53AgvERGyG
6BVwE0iiA9oU5kb3wh9IzGiRH+1qKzMw0YuCmyVwaVV7S7zldKpAVIIkquD8NUblnVz62VdLQg+6
0NKNrU8fW5M/10HBmkl8Cj3ZBhMAMBUM+j5dlLFr+x0eatknd3jMTAxDG9MDSlwhgoF7G+nEjDhb
WLs5dzJi1GjuU5x/jrihj7BM/Gc6qsM6Cdu/2MTtiiCk4b5J6YHlvFDJuPOSxtzAk3B2nQ8uUpnF
HXEbmBsNhRWVLOPM+f8hpBJBkVP8cU3y+VhVkHZFga3nXtc2TnIo4QE6JEOWo9x1ADcRVh4AP3+A
JJKULpQsFGmQU+AcPA20UhCH0bAXx28Eky6V4L++rUeCdG8l2eeA1kds9yCz45acE2KaPQEU7Ht3
NbW+vin1BRHdhsEFoVGfaet8mzx/7yd297WwKGnnKRTn2B/23JybKwNA+4mqZH0sh6kFL+XW+8y8
7m0zuRvNkXtQtjyXnhoRYtHMU6Klz8VcQ8ruy+p+iZrmOChwgH4AUErv0ZzNMSzYwJQHb1Lr3lVI
O3+3WO3RU7O1g5GsX2VP8QAJLZsWwmrGPTvCOMtLvxZkZTSujf4qRjTxuVVwOT2bFLMdwEbkVM0S
zUQcI40/BVn0YcwZYm1NV0DW4l2LlA8gLmSDyniG5YaNbKqWz22ME3vKsbBV7Ntbo75q6CHui6rY
0hQabgpjvAn8SB27utgviL9cFQ0tOKfKvdU8BsiCpwmANCJ9ZrvPKmTH6ZYgzdJ+JryEQLqV8wHX
F+A5VX4zOXO6h69Eeoyauwu4Jxor/8iM6sazaRXbJYvnLTK8GAaXFPcDUBkaBWVKz/b9bPfLOUoC
Fu6YK/ysDEqlbE9sO7lpzcm2ToAb9wpcZ5Qmzpa2y+Vl55pJg0MufIDD4o9DVD4Vhf89SKZu1+YK
kH8Q7+qBrFSnFTTPaLi2ahES9/wwJCeSt7zoUC7sQCip+h4hnPpo57zPjq4WoE1zHSzRYzwrUr2k
tlaqcwqU3S2usm3wkWMyenZKSNNpvUDY7ElLrNrZ6H6zsqndIgwk4Jq+2NhspXVD9FgbU3JQTg0E
P6/dXYShVRbhOG3+1XHNY0uHu1GzyA3s7odWGndqqChV9LdD2jkfbH/+kejteawWTLxsrvPdZIPJ
8XZmA/1e7FUOHhSQOstu5gn1L9fNv0f1F3UzdbrzDQHpTZman1qOIq6HxjXXVBfZK51D/+vQhd91
sbTQV6oN+21Y2KelQO3Rp0zATcAgAcr3Yxx/WZJ43aSkj2LPQciuXjgQbinLWMohJqsRPaLgFM/j
PlDhYxpFX+yeKvCSgYMIHXsbf50NfCsRYKIXi7L7FQYW+yAf1ihwH6vGuPMLf4BstdB+FCRo5YQr
b4rFWNnlbrPswqr6Gvv5/RwUcLoqBRasSEH8qXUxDyWlyf5D6mlPBjO0Vrb/zXUo9A/J+KS8yVvb
UY0ED1OBg8RjahZH4CK07sZreluZyE2gCB/b3+2/aKscAfLWGHaLAma8VVH5KYn8bLV4LX2+0QJX
Yq1dTdTWO/1L0s538W3cxYipFQvXeYPyHE7yVtQhX978QHUZzbehuykigw6X4VAYPAMCoaChdd/S
oFFAcyn8mY+LlkDmuzURcUEnXgfUNJoUinmbDc2jdot06s4Ii5eAu2QCqAVolIBDU7BDM4ZYhd7Q
qcMQLBi/gfc4WqH6mnno6oyQPFzD/OQE3rSjGAGClXwYAzPKXc2AMFXPZXBI0P/VRT/YtpiKjpzU
DdQB+T1KmkmDXA5iWrPGmm91EOwTrbeElRHW8BezwqMMET9MaftopfkPPZqoTwQHK2y79Tw3D2Pj
nNBI6kA+g2eL/C317I+jeZvqCiF5Vt/ccsT7FNpGzf1GhLtOopA9lKoHb3hyrQpHgsL1V6mGwGaX
e5AY2xi5L3e44t3ecel54h5/6wSgmlP7Wm+mT/m4HHJE2E0fujyVxKH9ElrxzTS3d/rYLwfPh99A
zP5RZulLm9Ga64diN1GDOk8DlQyayYcl5pvK8aT5Q3CkeQQ4tiY7H7Rr6zHn+TJaUaWDVLlW9WA0
KZDERYuUxBRYOz8tXkZnPlRQMEcPbmMaP4bN9MOzp+s8J8m2rHllR1Z1vXeDJ72grO/1zWPt+kds
4ZBk+WAX5nXUrCVV2c0LkASP1OKmSrd+mTegKYB/zi3VaVjj3z0019IehHOZLzVEfS4MEAWaLEEQ
bTZgk86OVEI4/IyOJIc2DjVWjsv6YHGUuliN9LSbplxD7Asqa1FRbUWmbBnmaxPVLnM5O359IhUZ
jmAo5quUezpLLFEh4ooTLh8oVm+6wb5rwTvuPDwCcf9Raw8tOAp8gCeqmc/0y/LHiFiZV9nuRnNG
7uSBAfUoR9g+5bSHL1/tAEgDxR0RWe9Ii4p2H4csyOZHgErVVVnkL4VnNSKk+PNANucarw7/U+As
IfeD8gc//mwYVP0S60Yp79F35tWcIYZeZ/3ZqUBtj+ZHy6o+VSO48/YB6T4pseHStxgo68L3UYY1
Q1Zt9112q+ekeHHdf2ydGi1sEAE66xkvo7M3hFc08w9jig5ul7OzUhBnbfaQOjoCvsi0ZEODEAQq
dsWEiEX50SxRMWHhx5W37d3xZhm4zTbmdYVEitHbQCYxAG0G/ZYWPXlCLY56D1VCJT2pPqEi/yV2
UVmMkbM3ISmtgGIaK1Nfl75xl3gfmqo5K6KVCeo+ddGUTLGzjjy56Pr4Cw7eUdX6zqeX19Q2srnD
jZtjaNB6rbmugZ32jELL673Nk+TtpsMUdZcXEbjsAaJyDGLTQJWM5q536HJusNPsqQ2+oR3ZiF1t
K8NbwavAcQN6z4Ze4+3UD+HBm8BC4D7QXzn4NVxVeXe3DM4e+Vu8HDu8hp2ZEhnWChF1oMep1Q/A
aKlzdcNxnNCwWYYKq9n7pIH4JoDWCagkSKQnmiUEINxT2XYpKUzvfw2y/AV+9w3uQH8ZmbZTKIx8
WpzbIGqAj5rz18Hm49OqBWfqzBvHSDBtXOhwwW8CstMii9LTgPfH+JsjDTJn2Ib0+WnZldRB1fWQ
IyrjGi0SPPYz4FDOganwt3P/XW+JD1bV3duW83ke4m6HMeh1T6MhA3fYzdqtCaBlLptiZTloMI7P
YVE/FhCEKYMP0z7vDAt7MP22cHDnGd0MOospdRajoKlKeu6xFabQ++STPZATTlepgyXA1E4AHtHK
00Cs0ilTm7olR/MjyuMqXL7ljr4aMiM/wXjYDraHq4azbAsLg1uNP0axGjBQrle4N8xfdbPR936l
PsWLsdV7pR2JACekQWCBGQmqjqP7Ha1sHTkJWqrY2N+q6UMUFdO66OJzYevBztUz62h1Qwhjxn7p
4ieSy26diXdXn2FvkeNns6pUxUF0UkYIErVO7mCrPWgZcpmDQeKHACa0Ks6kCqIVodfR94Y5Prpw
KKaEkQ48IIdHnOz9KAE0nTdoIxnWV13HIqRK0LmrjOhDY/ZfMn9ePgD1IDue2mXVIhQEZg7WgtJv
sC9jR5jGg6k51eY/BznekDb9qC9CaS9lNTdxGHUXAN5//9/6/v88/OOvsvnH9f324e1vCqLyv34V
VeB/ISxFdeGX/4GwF3fzx/5HM9/9aPvs55eEP0r5zf/XH/7jx+VTHubqx//+Xy94aHXyaWFcFq/x
iv4fEY675kfx9fvXt3/gX/hGBwtA1xWVFnjEok32SvrB+CdmfaALDcMxRQINpOq/edcijQYhGuUx
RZHOEGLyv/GNxj8ROIMqbfqG5RkYO/wn+EbQkL8qP+ClAMLStk2HfzIaUUF7pWjsjWCksR2iqpAA
Cmma9eLuJ0hFVURfUjAwlNTzES9B/8FVyfoVFPQ3/Grjre6EfLutA+YHw+nYf3PVNkq9GBa7SNYO
3kbytWOFfKlGuLWQPqOnrex2W2bTzsPdJcNrZTR16Gnf/jwMQQS/Vr+QUQDtZKIRXUZW7o2391wY
dr7AYKFRj8MSmPpcQ/QA2EplJ0d0sjh5jXdQypbw2d9+p3hLUwPweXgEsX+Z96oynHga6mQtvJF2
WlYw4eiotXRZdMrvBC+Ug6EibYrwJRj1VV2fa6iXftxQbujXjeK1FLgGp0fTbvaDdmsNX+1uoZFj
APEnai7gbKhspPdozGLoSt++AF7HTwjH79DkDVH2/tvT+LxFS8laty15z69XEcERe70uwZ0A5Csz
NlR7w0B7o3txEHCVtwuja2PSlUHBY5ManLGdfxVgwWc43xrdWDUzL9oExenzcCDEZn3cmXgK+TbP
kwxrRCauWh4aOc9rk1cDD+Do1tMORerFbDYS7uV75UHlb7rAV/KRiwYTDQV83BxoGbTbum4oFt22
E0QbMinVAMzwV/OQX357BBjlxftiGe8wSxK14nUAd8fLXkKR9JflEWrwWgDjyphkNt1UPzmzc5P0
zcYifVDUROUVys9lQIitXMn766xbG56Iays68e225RHTEUmqPOFm3q9pGXyVsS49EriMURtu24al
jn96hCGkbIu4xB0HWqnF+xM+9sibbqi2D2wJlkGBuJ/T9msDWIjLg1cdjntwXWI+wU+OOngJ2cvy
2zLPMhFCHxmaDlG2K4d+C2ZcQPiYy5AvcyE64bZXI7pFHruxmb8JQJ98tDO7JB6XX6U/dAJ2uMeG
izLRpuAt6CG/jUhYTh7laHw4/+1b/Tryb5GiXVMGCSwaJRGvmeVpdvYNZr07ecCxFm/n9FqGKCtD
ht8H5j70xh3QawaIHqKsC5l3clM0DBgsc9wgqkiDazfx+prpm0wad5l9gk+zGS230BXWwofH2W6j
Fzw+z3mZNEV7obox7PKd/WBKwHi7uXF7tXTHNbEGct5QELhiOFnpIJ4gS0+nKCKhTTZz69DMoK3Q
MK0a0GmgtVdMTMteUFMDDYXtqXeo7KRHpb5JsGuppUY80J8jnvG78ANEHqFMsU4m/P26YWe6EIWv
EX50n6SK2oeMcuYFGBwDs3E7k2o2oukjS4X3hOPHe5P0m6irCGSOoTh6SGzfxAy5FNm2xSTJECRC
SGxrIQzld03wzW4BWVm38nrn+Jvsxn8fC+VyC1SA/P3yEj32lz3uAd+u/fRJlpEbc2jVq4K2FiG1
abvtn+fuYuf05u0qx9URIYWtYDJ7b+aucjq62riu63N27YQfHYZSu/NOwpLp4KEe0FLA677vAOiD
H5H3TOQwWIlID0mwk+Bgs1cXtnELbvCycPthLTMQRuh3jWjRWXvZswtHgQjhyz6ubODNFnJq7GNj
BEprfQ6RTECZ82aqrH2TthsJnSGlDUo3YD2vwxHIbv/eqf27N/d6At6cXZG7DFx5ObXhuF4irCzv
hsghR4u8yVRgqgTBLGRTEtCjtIO2xooCICsvjggs1Lu0yH9qkJESktjd/nwJv7gR/2ZdK1Y0C4eE
1lVKyByvDqLF9JG6CdOfR7mE84qju8XWoGIhy4uKxV5XrzcyDKjRaJCq/Z/Xx2/OQoagsHY2oRFd
7KBfDyGEdg8EN07Wshbka2WzS8zvkdKE/LmBEr5X1nL689fazm+ijmRwPk4bpmMqXYhRr549Dvw4
qzw/RkYrO/oE2UgZOExBx75NAnoP1rzT5uw4UX8X/Zq67LeS7JQEbQe6sCxKCT42x1E9I82J8jlr
1qqy45gbtzlaiohYyKuWlAVh/HVFm8DN0dtgny7fTFZt5bOIJWnhCPZTevucfDINTcMpxKIIgLzJ
kSKLcgIvMfgtWv/fwgnxTP9BseetdERyhgky02s54SSYm6AOa95hqwM6VOkReuumTfJrjURxRg7S
Cjee5XKpIZSxrOrUvFXDeDJIH2hen2S+gVsfZXDYVR7lESS0uv64I7uqeNaY/oHBiSJ7djatvWS/
PXQETZtOquOPkoKieLJtiN8DSoCuDcs1fHFhC+jWPZ3RtTt3a3ccdxoHl+x6yVtMLbuGKbOTPKDS
7vo6g/Jr72t+HULgKTXJBZgIeWyJ+NhVbBXEDUl1cJrY0Kza9SrceupzWC90eoAnsFp72uwYrRXf
JC92eAbRrVDstpnlrpEkAGO9Qg6hXbK1JJKX7Ir5v5yUREPuftCWOhoYCBnznJKGyE7JOLDlGW2f
rIbMSkaNsCEw/nWXTLvL0YUQKWxJPTjhrrz1F7QjyQtajXSNAMeE/PttSZojmZFCSETWVcWxnnWs
M9ZWhbeQ/0FegKwMGWxMOigfJCORxAhZpLXkeuAQ9iVosRl1kbKl2Bfeyxe0xDk1E100oGU8mLzP
ZWQBc0joKI9LuiU222j+qi91guklb03SzoQaoFf4K8VnXtITRiNnn8OHSZSW2UIp4SF2CFusTmAZ
x0XSGWZExifJyUTOEUzdNiHfi6tTNrEYKFIM5BeyBGRbxGWL/DHpoc5G41GGcdpZi7rxWZtir6ow
BeZSuJq1+dTb846CH02RfgOA9Cj5n4D4kdXeID6xteGULi9Lbe+B3WzpsO88tDfxzARmxyxk6Kai
XgI5/Dp2smuEcW6sHopxo5+HAiXW3gAfsZwqKDfyb3lIrRq28nCy7OWQlcxTdoK849Kc7zpGKwtY
EgH0TOhGri4LE86ubfBwSYLkEucSUUTyXXnwGR/PIvomz8NmlgxYlrBMi+xYl9jC0pBNbDsfc9CD
YTifupnFHww7SXvQqFtJ4ilJW+wCyiu8VflJklm55nQ8tERstEfQbHE+DePwIPlA1UVHB/yQPb6Y
CFOAUEGaC2NFssmeZzDgocqHog+2m1GxlZuk/PdgJcdGPzC5+4m+XEVOOc3RtTxu7ri70N647nzy
iRMJp1dp9wTL5KiAZbXBNxV+kzuhfC4M7pMakutF9Zh8f0lYw/KVHtbYMReNBq3Yjuuc51LyWstP
MupBgFKwbOvXEpLkYyXNRj8VLuPG8wg/ZKaSR8v4JUOtuw50SHz5NT91PnVAg6MAho8THuV3ZIok
8a3tDbIL6Ilx72DBWeB0RiJrzpp3yI/kGeU+IBFA7gLyVUJzlTGSZk6kfZI3yI9lk8o3y/EoabZc
PiRXTyvZKkCIKvo6UvjnnGBHmPzI4grDp5SLDWTkZ0L+71sEyThn1b72vLPjgTbUV3IgyLqWy+gl
txwXNBHJ/+r8WiYEpMvVMLs3tZFcJ9C0teax5JSRUD6z4gxaUzHaWAIP4zslRKVG+pV8MXJY2vS8
JJ2SywOHHnWCYERuPd6PLQUMSDdMr6xKziuJIXIvQCwHrSvarMsJp911j127vB8JywGzJJM7mA0W
dvMtQgV3aXPInWwr8z76rLPG2suy1CP2JjdOmVhtpmPAXRVsslmevR4zJXcvxQRrQceVdK1Dg7JJ
72EPknTHsLOZWfFTJ3WVlybvX/7duuDvf0bhLOVSRECQlyM1YMkJ5XKL59BxCtKjxDeZCvkdmWQZ
CkYJu9W1zluXW7Sc9UbPtWfgCuShFMXW8rnNsSzdeFwfemUhoZldyy1AIp18g1yXEsKt16RHmf+i
e6nneZV0XMD4W5byJYP5/xRplwT6f2ZIb+Mk/geOtl+L7+3rIqL8qX8VEQ2RaPQdrmkIJHoINJL2
/iRJGy6uBzpVRQ4MONSUCv+rhqgZ5j9RriETVaZl8otyw/pXEVEz/H/in2brns1RjAmD/R+pN5pv
0m7UoCFG67bpI2/LGK03qaeXmAYE0k49Ieo03S5OuG1sds64GF/K9ktp0i+I0HA700MjbVHmWTXq
5GbdhHYUml4VnV4NU7mdaRlQcRo4oK3v9Dush2rDf64SJPBE6vzVNP/usvBGI1FGjVGd8qB2W1RT
ReX3dcJchZSoQiNwn1p3LjhH/HFlmMPnwJU6xUAjJ6FRk1dIFHhJOG8GFONx06R9qNb2mPhn1Mqd
rG/v5hiWSNl9+fPw5NW9riIwPK4wVEZt8hzCtP9meEk/9ThNmsHTODazJB8N8LMS7MCYZMelGZqD
1rnf/a47UHz+oQV+udWd+kNSLHchCnGbcW7VesEZd+qr7mq0Qv+c29lfNLvG1WQCRbScbl9niPZw
nCKm7uuoPYh8T9x61oHmCCzcAsGuejVOs/k0j/Dg37tKyl351V1antFUHlUAJL35y5Y5eHVn6awB
YiamWk+DV38ceJ6bpFvQ06B/OTRFszaGiMQ2nD3gWC1gwYV+MmWJaK7jnW4W/hlAuV2SMs3J+Z3p
l/rD26HZlN9N00Hn9LKzXg8toMqXuJ4RPAFsindODz0QQfUi3QCuPBWqau4To9I2RqqQRoR2HrhZ
ex6TAD32+SEBA87dE9dvjWaU6TfNDpk7g4pYz6EmWkwNSsmAf5JdhWIASEM03EP47EVMo21JBmgr
Y7zrKtH9aBJ1mMPgYxmO6TmBxv5OKYbN/uZRQUDYnmeZtmxe/W0ToNcrBCwhqzy3tB0++gGeyJ21
oBA2IV0QjPA1IhZPZdSrCWzhtranBmnnAS6CDcd6MABmBb53Lpsu3uFQtw5VEu0v05bM9k0NQOie
BjOq88GNF4D6sjEz2ufOcl+WkTpEtYe/V7pZMnnC8BDnMMKiyW73fp/ea1msbrxp/u7OtnWAQnU1
GpN9n2nIlkajfl5CAEUW4s/XEZogaxSu9x40J/BQ0WdvOjV6Xn5vxscqGD6NLUYAXZIZ1wjqVdPH
Py+YtzU1Fx8bm2nUCbSOa2NO+etaRsbMJY0aQYvLC+vTXB1Qokx3rGexwV3QwtvR11iu9BBWbJp4
iG2VzjYsgYm+MxQJDb+sXZcaPX7IJoU1Wk9KKjivtlXSa6ibuJr/ZBNhDl4AWLLXaF0mdn2iIoaC
ly1ySipgsydQvTyuckkRPaRuku3HBty87qMETVh4Z8PLSfV2ZCJqjrCHQ/jV35ZG3UEbzaFK0OHs
dpVRBR/MkKtCOs37pXZq6r+fByf2z7687KKrYpy+Gg/4pjEfGxMOaR2CQUxDnJMHDQNAGSoUngKR
SWPZLKW2Cd1qua4kqgHpEiMzZwZhxcJsdSgQfdGAPmzvYzDyn0evV6s+hWXNi7UONliRQp+DvRV7
2xCy1u1kwoaeIdcNS6M2yq3Q7gwG/O7d5mNRg77UwunRaOP+mBTThsvI9FEyVPx6Y023vuhztO5s
BAZ0Y8jQTGCL4KfhXukztbOSy5SWxOOxmMtuDfPzPuzL9JTYCDD+56vBQ7eE7e06LImLm8Sr1QB3
YQxifAKftADpBGuMUjy0sGUYevhYxXzWCgdNpbpcVjN2j6vLC4DEFj/EzfLRtd0nWj7In2TOu/rK
fzviqJ+aOqc6/U9E7N+G/6htkgWFjfhZ9ZgEW7XvbRPlZ4fWgjLHOwPOEVi4adZWaFxfxlXUGblv
kZ1GDVeOpA63BlgG+IYyuTayZ+Pg3fxc9crb4tiQHt+ZTSkh/rq3EOyntCgTiUfrW6XqbkpMfbI6
2H6T0211EwunFDzcKUnAp1coqRReicHpUJ/TRbTyPC7bo22QDqG9QhAujwOs4ncG9fcIbtoGo6Ej
jITN3xqpXkUKaTt1/HzRlKKjyymDL+rqEm77udafxgEi7+XcHGDH7QcvfWiGcPpYeiDkirl95/g0
fzNNCFlZYgUshXLpob8OQXXZzFbSlvFz29nGQwNeD9Jb/xXyLbtb1FIx6qHZNgFlKzkSPBgdq97S
9srOgCfO6rwsXXRdtnm8822LDvGEwyo+N8iYJMYtgi+4/0gC4OsNXraB33zEXvzwzrRKnPz1XZNB
S4PCBH/nUPX/9SHCCf6TF7fZ87hMiP5VxrObk0vNvo7dVwR5LsdZDlUzSFyG8oxT68eQUTSO/c7I
QI8Tacu6iI6mP98tSXrrOhzqF5W2Pw/0rVA5Z490XvGE8B0k2XFz+HWgQZjYZKbT8IzG0Hybmprx
kAfdS2ovIU1YXoBVpLXUDeLVIqpjkIDtg1lpKAPmbgyHgeJwgKYM2MgXy0B+OILBsOuN4Vz1+Z2e
LsZDAtA8bIHCj1ggn43FKu7bQWnvnl1/n3PbsBUbwdItVq355uwCUYIbbGaVz7o3v9jaQGEgOLhL
nx8ot8z0UMIYKdIZL1HdzcE4u+5eefmNWTvOTeOQyDoyyfi6+ueYk4+SKPpwoQkG589z/lYYijkn
M7c97g8e8c96O+eoIAd1kBfJcxjZ3w0/znfpaGtX0NtPKm3cezM6Vi7k2FT7wjnirC7px+VwdXyI
87nh3Px5ROab1gMjckyT3gdNR90lILzpTJlZV2GfnhfPvW1QO47FOge52vXl/AtZIZw6fQNgzzb3
wCOvNQuVxhrO2C42saTUTONlXMznqFygqhgAjB0jy3ZWW09rbKTcLbZo5VWbW8dqQRKpMPqSerwx
UR4fW3GTWuhaHVy9vGvTpnqnv/G7Z7NYGQIxUBxjb0AaRRaVQ5fO+fPlinmJa2Ufn0toPj9vLSmC
uFvacucpIKn888y+FZW7zCwKZS4BFhCP48voXh2hcWBYi6al+fPlcpgXtrklB7mkGfATEwR7D4VE
Nij3/VWpq43bzbARfO5RkjXoOhK7dfNez+cNioRlB2yFNArkBR0fydx/HVbIm6JZonWPFK0wRVsQ
Io/NHvFqvT9WDgmwZNtTLeJBAEPWPUIxCJ8EO1Wr6TbigoM2MWqmP0VbJx347jCGa38O8fUuoVfD
d/urLibrEBOwoWGH14Sgn3E3tRoKjVn7IR4Wc1PY0GiN0NqhvdecE7B676S0b7qulx0mMCVuYopF
7ppyAr56A1VfVQhxuv2ThorCyVrQCaFpUS8Tj4S29M3olhM0sPRDFOfdrrAgYrvLhMkw5qJVyvnX
YwwGpnxjp2H0GbzDB1MF/l1JSdWxuhhIZP7SN+BolDfuB5179kxpbhcui7VLy/iYQutEWtINt0tt
3iV16u07nLgPbhKB4bTsHy4SJxsnK3T8/cQEWx/2jaT/bcdFJoHqNtv60ZAji6pcsKky950pehOQ
ZIoU3U3fYZnyN//4dYqg+nsRprj6k4qHTdhykbzk+pcz1ANYQ5aaoz3R2vo2hMJyFdXOYyE3MLSE
gSmi3wEk6V2zsl8zfhmVzYZFqw+Im5xQbzZurhe4zJeoI8ASsA4q1VxO8OgeTT3zoXeM9FrvPWvd
UG9YpUhTXQ0JhnKk+VjTUBJ9Zx//WvL5ORibe4dJ1sUNSX+zipK8wJTHtgIolVP1eQzmGtvFkCsE
6l4uLp1+C77UNoDEGo5CVLgw9nlJ8u6n3ecl89EWD7hPDeGLHiGq7MXuzxro/9jAtn5t4pJkGHJj
Q76Q5rFnUBz52zucB5Wl49MltphGARs6sVZNBxi3hr5AVR6g/NIZG9JqDmQnrLZ2mTu0cgeaA64F
TMmv1cbWpMk1WquaV7obsb2VZJQmmulF1m5s1JM2w4MwB8/del2E+lc7ztufGat9WwtTuNTi/Z+n
/w0wRp7OErVH0Xk08Zp5mxQWOZewzJVNbKfmesywAUGl6NkXXlBWIceSGuVOD1F3KGd4Kw0yeas+
jCCtFukOp8D0gKgEPsU0tsvMQnJXKilAea1D2dnm2tHL+p0Vo2RF/HcKKENmuXhACkBqgW27/PxV
3EGvUBlRXg1PaPBaiG+ZHyqqRteeV5G0xqi3jCUt6CFAY0zZY3EqBnXXQJRHBC/1aJUCistTG3V2
KqhXvdxtM5cmn2voI/S78c42cGv1FNKplxtPD+0IfZRErbQlac+NTQ96r2GVudZTuKM9FMXKLIf7
sBzbFfh1Cv/YSlToRyJRYJYHI+0hwjr25xLBN34d/qSyqR5mXrxJLb19540abzcU0+Pq1Mc8hm/C
tpLd/2p6vATqaD1My9OsYM11kRuA9mg6bkP9RyNxZ3J62tqX+/WlrJg12KsOlflZFZm2iSAAZbIw
LzlbooMAHzpY339eduTrf3uJNtL2GBgp22fdiWvw61EmpY4d+uJ5T6PToVfojjChKYyEN0GKeYgy
quPlcq8lbbHVDtqIOU82TbySqmFoZYQMyKB2bjufG9+pH50I/tSgU/uiKw5Sr0i+hw2uZ5c/g769
CUTzzNG88dLlaDQVLpfxVK2GTvO2g6xWa5l/1KgiMTu0kUIj3kYG8QRBo42tBrTI3GHcIgpIfusn
8/aSNF5qHZcNCjvQ+ZBkwcnrgrNntfiXyTmv2T2aM+pFs71NrMNXrLWIJRoGay01nbVT18YWqZth
d5nsyy2EtecgAAKBLCH8ztwA9mVgPllpMiE+zBhQ0/6KoYg6Kjs2UOs91n4zrllo9102i+pVHgNM
hy+0qSvLXsVtaq+C0mu/W3m+HJOKEi7UEHT7puBM+n709Ho8ZKSMlEw5rsdiOUK4uyRVU99W2B94
/b3p9D8wbPzLkiwlMHGMIUoh9xM1n3CtMK/nkCbfiGjKSoXGuKESl5/iqVCH1M77U4ieGJXG8Ukz
p/ngl/Htz8xX6gmxBb9W2dipX6qTHX4gNby+Ux0k3ffLkSAVcjx8QEWQQWPgo+9MaRuWHSb2bhxk
h0vB3AmnGIuR2tm2ielceZTbVwVKi5d41II3Xkeo5a9j3YPG0w8xzYXBQeorXvZVmhPTYguARkwr
V5+q2wTz2xAV5hNUV1Qo8DUKRXVucbGFJ3n0ejtZmWmhr6HqjNdcJdwrJOph4OGYC1m7XYBPK1A6
AWr3YE7uY6xye6Tq7+JiOfv0BYgDPf4AOfTr3EXC3C/ODQyqaq5TWFusU7RbcdfIDtUM6ZEbD00/
vYePaN0HE2KqU9w8cK/sfsZbpDbuIkpKmwDp7bXpo47ys5IkD3qJcK0e+siMmcUK3jee0prrXwG9
Fr14Wj5laiMrPuNzm1bmdpK+xOWCIs0O82qYaMkGUQHLPNLcHYUjECNBgqOy9cFz5vwwB0JmlKt1
JQ8UGdXnMEURoFT+HaYUVF4r6F+4e4ICHNAQWDj7zPzbZEztbqpoy+Zt91cY5RGWPhkiZwEij0bT
WHCFwhXouyTFri9a6g9U5+Cj24jU4zwGM9wIHsLKpMxtBo+hrfACjvsQl1ETYocsrsYq1aFsrb2K
Ji7cjuCVh8O0uIgH5vrZR8h/bYreuylEtDaZkdpsodSVdb2uu/4vX3/0zfmlQTSBtkyAHoqOBkfa
w7Xs5vzuUrvxHPtx/L/cncdy3ki2dZ8oK+DN5A4+7+gpitQEIbIkeI+Ee/p/JVgdXWTdlqKH/+1B
V5SKkmASac7Ze21V7Ig0Wg6hnaSXobQvhK5sh8G+GuLGuI574gKH7AGsZr8epi/LutKN2Smdu+FI
bFC8Eh3ljMbXuitRTE86rtLtIA2oeaHucl4okn1gYaRmH0/eDMVsOyRwlM4koc1FDnijrJMt1CYk
PLn+NRXSvYB6XPu576+XqT4tYZELeNur2c+sY1YT84Fa6215Tlo78ZzjnqTGaK1JknNtEAOIxEme
oLYAJSlHkmsaRXSw6omUpCB7sQK2Lu2Mh7hZqhlJ/2PGo3nJnjAeN/uoEt/mwHgEdS5OpSNjsIr9
uBG53p9kiIfJ8l8Holj7evKg8tekCxGuVK5DujCXtCy7g81kl7NWL3+8keF4tRNzOBDO4LTTvF1+
OQpLnVI5pPCmJ80hxP+/aepJrmvf1wm+xeSozthBSuY4ZsjwkDTMC/aIixSaoAayCd7naDYPVSnG
YyUS8IHqwS6D2Ymrb2XTZ6tUdngDYx2zpyO8fd0jgq+Fd2kc97HvckyoseFSLwP4lLbHFvE2QNSt
Fgtzr1NFQ31Srk12vsdMhO2hlUTJ3LI4mkfst8GK/e+5IWLowmF22/nZJSlJQ/ZU9qNRsQ1X/2l0
k+9DO9/k2BF3bWr+bMvcOC7bLK+gCkQAz0NNFWCArnWhI8mi41SreNGKmKK9T4uj3rjt1aDbrwXg
trU3p/pxooW1cVxRvRAXbJFw0DJ1d1mxK/AKrt4bx77ANZhqcEDGcW+g9KH7xMEWNy8P2WvYBKni
le705nGpZafV3JxzCr05WUeYWq3j0ogK3MfBz/ubZa2d6EQzLyM887nK5ZdSVGFr1yPFZBSzt/UK
8z4bButYDTC5rQqMDntUdPBuuqqlGz20lffFCbFtYzBv2n1kv5k1WTeO0E96TXw1mOImH6eLHVrP
OLm1i2H+phlMpf6fWxjKuo5HXYemvvb55ILitpz6IbefDCzqOwqeNTKMgsyULt9QWL9ZzgtO6+Gu
1zqQ12Xwp2Y89vguVxoFHJTU/nNPstNdorq7msxX9LHmcy0yEEQmfl8zXeNMtB9qV1MipGNCyf7i
tn4LqWaeD3PPWxqUCFH0LEDLi6h98ynQSCuIYSP6UW/elr4P4azvH4e8FNdTrbTPmd8p3vXdyBRM
/Azv2jFvmLFxOgZut5PUUVduMbiXvhaHv3YybOv7JIcuRMyXJSf1AdsXCEDJZvRsEMZl/jIlnXe0
ZtveaDMo2Cbalq7/uhQ7rSohjAy7AKKX7MFHZXVXVum8lVA0l+bcLKHWDI2RbtIIwqx0mQAbHaTF
mHEZm4z4HGdfsA4k7CgvfTl3r4mt3QhLfd4t0OqmhuY6i4dGy+7rNglfaOz06y4ARF37udz5tkDX
psQQukY+Q0Ftdm/cLYPTbIt7Pe6DbTsBlS87gAzLw4z0RGXEgVexOuiC3jSdnVGH9R2tCRZJWSip
IS4F5ASBz26oq3IdDHB3yx6YWcj27uQb1TfVBYCwfjOReLSf9bbYO6n3MnRddx2P2ePYnagl4/Ks
sqsmT5tTNqbfcJCSUDs8wCB5HQwKyDBoKQZNqmO5fDCZXgF0dcZsF0FGdEE6wVjUkj2xdNllWSFC
1Hh+ju5wmTvFxJJADemchtPbrEnQvVEGVHNrmV31MrXpz6U9OnXTV8qozh7kMyfboHqa7Oim8wr9
ZCCy3y2bNMrETPB9/2omA9XmyDHk/VhlD8ueY3nEy9AvLQ4+Rt+Ze4+gx3XtzPQSMvt76fT5Wmfy
uATOzk1r4zG44wDx59RQ9pRDo1OhFxW4RXphy/KUNb4HTKSqkGCZ3+qqyi66RpfbAy5OIwuSXNau
ZKTRHkQYsHOSiq1gwtTaslKwUN20QXMfxYb9hWCswxgP3xwMIVdxPhmrOtcwZKeOOBLMTiIPuo/V
MEU7rWmnK12tOnrsWtuBAIAtgDYOGYjUdpxsptOcHEFTattmtGBShLOD3rm99l2688sWSq+bh0h6
Z2zL1t7rLAr9tYvsqHFfC65w6FEwY7U99tQ4926Qbpeb9Qf1lJv2ZsqHDHAz5CkSmF5mfebHC7gW
GWeSS2EMX9UcM0o/RHRSXMm4dK4gMPDEVa5bXHXxI4EiZ1zGuyBO9UcCHw6+axOrLjVJAk/5/i7p
I5ALYFL9kaegicEblXV1y35uGdfpNc0fFkBG1pGhGO8khY5VHwH+6Bpenq24QqkWHhgJ+lmp0FOZ
fjGawvwSEIQAhG7bzxHZdU73UBbpZvYBImlhpN/7RXEnyUy00VHdSFAEt1PrfmkE6Uht6Dx4eaGK
IP4FB92xMzZiFt6NVccjgDyQnJ2k2Jh42Z+VS+Eh7eV0Y7fwNSG47wupahEyr44uYMtDF4uvIdTQ
TaiX7peMI25JwRLyZaqLYNM52nhsU3yUQ1TqVz4D/Wa0SI0InOxlHrjZqp2Hs4dOmRYke9s4ZfEc
84w0SCrrVUIAPZJatPR9NK9LOy53ad3Cd5loSi07b0vDGwNHpXECiFkzuiEO1SSV1d42MCDdec08
73DRV7iwONHmEmM/ppRkiL+F6YRMVH3ypni2C9M9uIX1alAvIlAVvzGEVkE0ZWc+iaYk0UY+ltmc
3/elf3ZzzUcx4pN+i9t0vdS9l25tNYDoF2zB17F0vwvk37upustERQgGc85u2aoDFOmk1V8KHsTo
PfhzXG/mOPsB3gfOn+II0i8ips7lhDq6N5pIae8UabDRvKJi29W82Hn4M5MUY8ue6KhmRv5qSf/a
iSQIFrVh0MH311ZM/I3aqHNetA5DVlcbw4k51mvRLciv5A637veo9G+0bGQYaxXAADzYnFg3PM7N
cnZx6qDf0e7DylWTcdYb/i0KJ+dcpSBoChvVS5pd+bwotaIZN64+XN61SqqDRhTHkbQO5LLa9I0m
MGX1rr4qAoO98mT9Wej9w2SACl2q8w68p8JumzsjpyCwbBGXtTExM1UusbkgOorrwiHfSclV3/eI
NoCosO9vPZP3mEWhdkyu8c8jrIpeaY7dQJznbEqxfr0cVclYQ5Qc2PkqknWwN0cis9zG27WmPcOm
IUlUl9OhB/S5X6rISyGiHcdTaENahaIXb3E0e5RMOXK2GXTzMaculjTiOtRcdDsGhHNP+sROmfhA
lzGRcr5ZJUmNcTMiPCq0U/8GwTfErPxxiZ9cpuLIirxtOPCjZViNaIbdhraw+yeQQmVGgzvJriFQ
RLCs9NfkH+W7rCdbdZlI/HptyRzwEHPMniLoRjqvEXuR675Vp/iqhhkJ6ZuzXG6ST5Qb2ck2pKHs
eJulqTxhDVoXCNPWaFmOlYvir1SLuaj7cB8ECZ9i5V8G4H5DKXIS9/SfbR48p1aNyZUE+7Ud1sQA
1Fm9qcyv4UaUMVv2AHHFMh7BZig9iv7dn9JbzubYF3UMu6vl8QqfDMJp1i5T7dy06dyfY8u/DXqT
XZtzpQtW4qLvo4NTO83G82o2SA0Upmm+ICc0SDww7XNVWeaJ7JDbwZUvbdRBGHDG5mbWOeHSwcDg
QFQMMQoeE8BZgkz9TdX0Y7NOFU3J8IbTizDE0FDQfepLWbkccyLF/afWbCqwzqw4et5tHOycxFQS
RFHgaTz6XWFCy8jn3xQll5bCx5otrRBkbBYTA/1C+1MjJA8bhFiujL6avZadklphdsvoNs6jbEfs
oL3OO+AlTTDZm6zurGNgiHj4Mpt5+hS2My8O1iJnKJ9x13rzgwu5PJYz1SnIoFiJwjehtfHeaJJb
f5rw69lpvc0GpnXh1iysoA9PTjyPpEtzkC2mUXKKdu0zZevriaoO9Zfm3C29c90H4NH1A3hL9Udi
eT+MbgT7rBPjb97J//ZUkIOhZeCJ2PQZPjViJjNuWUoK9GkGy5wFWMlqSvcOmii1QRdYmf7T1qCv
h5z6bWHSV2haQsqFVcO+mqBXAStYVfzX0zIR5b7erX14RW/L1FCM7Gb7sp72hWNSoNGkzlGUWs4s
vy+rV9DfjuHc3Ay6dVwqkMBattKa0msqpW/JNMHmi0AIG/nt0jMNTBtUXRWPW/rdv3kWn7S1aoAq
RS3wBJosPJHPIgOCZ7wsKfrgaTkvDENkEW+mtajBUO2FM5T1lV1gV0lM6CRzRmRe5HaARuIh39hQ
LwDNO5dIilPf2Pq5rLUvWkXNfmjjcFcUSU8uEY2k1m2gANJMXb76OY5XvRnRWLGZkaNpZdBRusyM
p41hVG9ayNb614XvT7rs5TZ1Ci60LRwTAMXnLDSNkqZILDSsbuz2e4+AaagKI0aTOnxm8jZv04I6
YFGl1DUQUrACjmDDoy5fA5l2gWVSIOs97Scqc+ei9cy2emZgymjv2IoXZ9KmxlURVM9DTVLhr6/9
Exvi/dqVvAL1EClu1MQ+1uwtBHi6NJVqjRTsI3vjQ+UTtBGIPNgP1Gvfd+tLVaLQwGUXrf+8VO6F
VRpXAwSx31zQP5sINJ411PJ02nntn9urrMXuYBdahL5T2Fvqfg96abxyYiRkZ57jU+1ll1z52/2Y
TEelpHvv/Uvnrmug1NR9/LvOxtL1/jjTOSiUNER4OqjYf4TdzXqgigJO8nXosGqkrUi2GWQkXKBH
XaOmE0bG0/K1kgqgUt3VqmHuxyHNdhwQWUmIPNw7s+Scw67q34vTkDX3YTviciRGaj/Z3mNojr/r
xtr/bHYqTwMQYiSq0Ec+99Yk5XV9tKrsKxTsHoi9f6TWBu13+fxs4q8rD/giyT49LJh7k+yXFTXu
aVd1vrcSNQDo5YQYIg27i8IsZXAznBdRsZZAjFIbM7t+JsKpvfHHcR3BfhqTqEVETuV4udu+pyEy
2+TdqDaUHaevLQ7mfWZEBksqvp5C1rTw/XY9L2k9A6zSbIxflyP7oINwrIiTpIIJvY5CKcU6l4Sr
r7IkHSL9qUlb3OVRZPym1f9J6bN8HBg+lMGYB+fQfPv4ceRpGEcmsvinNuMQFNCaqYEdhMrHF7AX
rwuU0B1JEe+1Xw8+nyBai7wAjOGFojeOAN63YVVgaajT+b6NxAMBRSYk2rC6RN23ataaY9PM4cZK
2Jlw3rCOLh171KrgCdvmXPB6FpHVr78y46MkVN0ZMmoHlYevZiwOwB/vzIMZmriJFjw5ZkotPyp2
ERDh0oVZu3QKERbSTlHigdqO3C0kdoC1qq1g5SSfAJbdNWX+bTnqLi942TkvL/e9GlhObHZjKli/
vu7/pXHPxdLVVsJrYgftT24NlwiFbsyT7OvyyHXNNY4lteNL2mX2A8eMAyer20SM7o5y89eqToOj
bOM/rYb+AocqXOJ0hZdPNajTnyF/3HHIhpsyCdbLWVDhkdMWp+V7M7Ai1U+0sUAaHb3pxtQ9ZIaa
BHNIgb++M939qCZfXgmmIxNpGbAaBR/6+EqqJJJaBBLv6/IEG2UDBHV3HkYyDqLK2AYE1sZedRjV
tjaKNbme9YLb/D4ZwNE4/Vn4Xj1qfzjO1HEM8ZQdVea+y0miVdXIdPLYLBlJScWcrkji1mS3zB4O
X7tlC1au2KJggX4NkTdQop61dehRK1nqPkUNYgsGR3ywSElDCwTAGcRhr5pAuulmm9gEkhwZ4fXS
8bRHlCUzgRhLLW4ZIchhuyP14RgtL7DNFll5TDuex7nqooQYwbR2V6XQWTbLwFxDK94M5ZqEF3CA
gfMwiM7Y1S08muXmhJLXiMo5L6NV2BBL5855WIZtXDX2pgOwt3T5NA8dLsjzdaC2fsvJtCkAvIiJ
Exszh0b/wm5g7vFL3RQ8DtJbJz2AO6XuTJ3auG5Ikl0GByE+L2bFLsXxJ51gPjJG8AQOyIAfl81Z
6mnVxlIYo1H7IrxcvySR9dLZYbYPtehHRIoKETvpj34arpaPScjpUSW110ltrGKj9Ta+S4qK7njj
gQSGF9lN85WvGr1OKH+aw6Rd1CBIzrr+pTfr6rx8du0EIQ+ngX+9/Ks1lSRoqArF8q9VOHgXLbmQ
jRAdbPQDIIrSgOSkHI444NnctQloWdwAHRBEbN1kJsw1OJtnshwnWrTie+DNeB2b9HpS584hTkD/
5GStlJM4DU14jv3U2g1T9efYEp+4bPbyMb4GB0VekuWiQAgCB5sjJ0chwh+4JwsV7jjc0D+3vfSy
NN01erbbxJ3fRSmwe5ExCf/UdYO8JEke7gRD8NcfnfXPadDzdBZGTCUAooj8/fjNRXDvs97y23dB
dyrpoi3n4rQBywyottroYB0h52crqz7WvpVtgpLcxr7s1ovQilyWR1tFU7Q0AhbJrxc9eVEh6Gqz
NVm60svDBYP+tQlM670NNYX3QUgBm7Y4ipJR+DdI/15nh9aYE5ItsuxZC4RWYJZ0gtbKal9Os33P
M1tZbvomLFxClRIq/fqBLNrVjzsdhe7Qkd/5nCnBpn98IH2djZZTOP3XzhnsM7ENyuqN5G9yCCNY
tgHjSC8DoiX+ozCksJAm9XEpjXrq17qJXJqkx5dv5h2frpJlLpf4X/lXv8ZpXP34M/7+GWv3d6rd
//z/BsBzeNj/2cC6KXPmw7fvfzevqt/xbwIeMBJEAxRXDdt3HU7jfyX8AsdTKwq/hCYPbafJlvtf
BDz7D44sJtZWFefrOqof9pd5Vbf/QNq9SPJtpHJYrv4bAp79T3iZjmAL3SSD1sIe9jngVyXpBq4z
1xvFHhtL7axoH1Kbzr2fXylkTzjAJgY2EXbTWbELFJ9HOaUt6V5nkfhaHBXYLNTSnzp+eD35Lsbm
NJvQMQQ2agASCmoS4ZdWlCD1h9mUyevYX9fWc5QjgJyGvTLFT75FBgv+9Fo7KwLHRAvIQJUpke73
6ITgiZ4419+yQd16rXut/qmu2co3MnwOyKpqEqBx5BnKaoFloWi7Rk59rZgRRUEdnmYedbZb24EX
NjR0dAhoA7IBnkGRWBTOR3EyFI5OPQeFmOjMW4VRUrgMA1M4WpIiliuhg+ziihShRf0u5vN3ghRX
o6hpPg549bsVIQK3wC71J8IgrgdTriSTi/qlMiQRNepqEi7HfQTiy9fn8zwRCSBiclhfFZrEi3jg
4LICEzoBwhxZTOeo3pjeeOnBVRh6t5Am1O0pFpNiiqg3QGXrlMD2EVxuxnG8fwx4ixO0B/rIy/UZ
kpsWHhVihbiazgq7MTjplSLL1PPjUMFSozKqCBBaMr514BpmyGcZfAn14hUArmp4t3NDOBnIm5Sk
EM5fivqhBoi6XaBkrBk/lUFSPWo0GzsP3oii7+S6cVBkC4VK02E8qSdA+fqs/uiFMadAIAFJVLwt
MFCKW6NYaTrssjDrNwqDpi40mnhCCrTBG1SPwMCkr16bonw4EArUi1AvqNUAvQBRUPwRmge3Y5Od
1BBWL43Dyt4IyZc2TwrwkkE+UTe7kFD4seWPgYkzUPBWv30cwDYU0EQZ0AMsAaztK7DjtGgWnoj6
MfVSkNNsQueth6CjoHfqfhXmAFYr4U5yl1EZVo9sAPTQCO6/5XsL6p1iM9XgmUNxrZVQNvr0qgQk
pHh0bQrsAaKeQ+/DFVBrv6tLG/lg6Hut1NNRw225c5AgaQCbQwGEICy3NHAUhYUSxb6AvqRoMQpg
okARCjijaHs2XrxBkLAJPh5aCfrKjd23m2/qZxWgRg0T9W6b8VUSX9PJ5atRCBOFl1IjJU8A2PKT
aQVziCHomfFJMSbczL5yZoJ3s+7Whrai8EWOZS/vQz1kxYHpQcrEdb2jfbpSBDCrSq8Umm+5Qq/f
+n2+9X35CM3tkMbjvQKiEEp0Hq1sHZA+0/nVupP9easII4aIvqvHonhh6m2qi1JoCcXVUfitmotS
70G9Pdc+ZQYppuElozmrWCqKZKi5iN15MOqGFekmj5KTuk3FR5pADKuHXOjpSfHsShy2UbVp+/iH
upOEv7CB6LEgW6Jm2zfZd6nypnzzIAApKhaggiSFRnyKBAau8L4kGFBwds3a7CdAobsqfEROeh78
/nGGBZLz0tmUrReiIG9P8Y0UQ0uh/3T7Kycu+lLWteJVCXs6C50jBl+VehJqgFDS26k/fXktfGkL
5iRIrxR+SfUPFU1DYU5aHilJlWePOehUVd3e8ndJEh4V9yLxuGgDtRw0gpncCoIzzjlha7aztlqI
XmZyFfIlKkSNgtkoaCqYGDVSFXMFtPfZy1pCKR+ISgLiWK+K7K0iPCYch6Vxo/BPggkOmdA557kq
ekfL7GYygBUBjsxiF4kimrGdxbytKCkLZ4QJRS0WCrdVM4ZlCBQ8mNYdc6TRYpritUVqAgftoehS
DchLMpnWBsI1WnB1sCuZYQ3mAQW5UtwsKvEndTEK/qFuXFFcxq7ZROZdz2hRP+bU81MVsQLxT/UX
KDKd4oTk9s1ExmdvkTycjfcyy7+XtnWt/pSmytm2AyvhQzdQjMkwvVL9KkXminrruc56Gon5lV5w
IOxp9/D7FImGfflzL8Y3RZ9Uj8MKo59WwZzam4cojM8VPfoA/vt8pin4XOvDOYWCpJ5Q6pOEMx2c
xlQZ1Muz1Efn0JFUrm7TIFleBGIz9hbx5Kc4BbQHHazm+tRIU/+uXkelj49W2z/2sOnr8jCP42Pb
TLd6r5+LcXxS8K2wgUXar+Y4PXlOcqWesCKjNGP3aDGjqLvPtGStY79RwJxCTnt1AY2ad0HZ51hw
FdCrC4b75eGCUvPzU09pE2HflRq3AfCf0GDFYFXu03kdeS86miy1GqsZgm3VgQzjjSaD7ejPtwo4
5uny3mBD8d/vbfc/yuvv+Y/2/9TWVvWG/vPWdi1fP2xr1U//ta11rT90E/yy7ZuqIPLXjtaz/sDs
alOtdiEJ+4ZOZ+yvHa1h/rHARiikuK7tuR7/6V87Wv8PkH3sPd1F2sU//psd7aeqv23zNyiUA341
BVU2vU+a/GaE11Gabrx/F7XbMt5lyjLB4kGOZNeSBxHCAmx0dqCSIM+pQLCcdKG8+ARdXUdDNT6N
UV2sutwZ3kYDc3hRdseYmc0mNrc++1acnUnzGn5z6v3kZ1NXzv9sAAE0qfAxap+uPIqLpDUHP9zn
vb32nVzfDxO7n7yrLrTtvM3Uxj09CK3fp5WyCoVOcGsl1wStFuvBDU4TN34c/Yq8iNx9obFsRlWw
9SQzbqXxX1KVeVPWt6jq5ycrR7nopM8lvsktx+R8u/x3Up377eQND/RwPQLt2vY3d2l8rKctd8nN
ObQnaT8BQP10lK2JI+VUkItdrS6qnozqUpk6U/MMh9sWETHplWQvn7l7RwtB6c4cAAavfcuIRFwF
ejHjB0Kc5prVvRuTJjYXyFkHdXMaVk1NaTC9baXw6WETHibEH1n1r+Puf7QqMSj/7oxZbgO5MZBb
ZVbSTDWe/26qGNvYyedJWRrQLG7pwfg7A6/XEbxFuQq9fvFyW2ujI3pQM/rpapa3ZWNNRIcL/Sbp
CBQmwKVCqGddiHg3vxg58VBlGVKEDkCo0GylBuNXqKZ6SHheQMZoE9EXR8cJFa6niIqLLxFkXJSF
wSw9ieuEJYKTv9czhUL6a5vyeeoMwmjgqaCGDjlRoJIbbrvYo6RjZ/nOFwOZVMRmR6uha7+JgQ2r
Z3rJFVLXLyb509JFsmZGZLc1/GXNfGzyvtjkXozORcDtlvH0PJB2UEX1qhuDhrTxl6iSEZU3Y207
xF5hRzAs0v2E80Na2Xe906PrrASp4JWknwVoz69zkTxYXksdMjOo1HUDegjNujYqthF/m8Bu3ysm
f0ekGh+bLqphoHNqppLi48yjtPTpG4sLEqiHtO/3fCb2mQCVo90F3s6fAnsXRXWz7vzJvTLEHk1X
57Q2IWDOPh6qEL4deayyRLKuhhpgi21sBv3RaHlRRbJtqtL/zaei++pb+HfZhzK6RuWZ6oCj6cxq
8FU+DjLdLalGiTx/n8tmZoe91lecwatka4hKZOQYIRstDNo0Zj28ylwg7irjQ4ruKbXt8QT0z+UI
P9lXiZ4/Tbq0thFAqa3mwfuIyXXmJPhtSpBvRmYsMOJM3WX5MCfHeJlFLzbkTxvbMkASYJk4BXsf
e5PbOocmM5s1mlQO1/CAj8Y0PhEfzRfN7tlpA2+txaN25sOJcHsGSPkbdgtG4wcb/jbMRbKrN71l
qDgq+zxhcT/R73xvafE5ULvU/IfBJplsbNekfFonu5zrbU7C46p19Je4YjLUdOqaNkrNC9mvT2bp
2puhsruLon861UhilRu1Kom9vi01vK7UXLtTlEFKxaN7FbrDl8SO18vn5zTWiXBN+0wegH1uR2dc
93md7PuMY93cBBHnX0Z9qquMXhk/T1afHpcVw5HVtiBR6ZLr0VNeDOUxb2zjjDCPgHWluKJy4Z9a
kWZ4CtSXZvhxx7nOJSGjhn5kR8I6sce598hgu7JHxG0JSR5rCYEL3EBibpPAmg7D7CLkqAI+K60o
sF/oBStTbF/qPjt1TCBTZI63FS7NqvLuiFgvaDFMf0LpXtk13e0GrYJrNteh6ZEnF/PkdbJkTo3M
nmO2wm6jX+eyQ+/c0+Q2BcWb2vQsVGAlItGoZH8/WS8enUq3lRjEyFPeUmrwdtPQFgQqivawrDKS
xDZ77owvwn4ePNCwvpVcQhwQfI7BGQ/LtZda06kOyFtcHnUCYXtfYAE8IlfBQ8DEVVp9exYdeJwc
6bsWVfGzM/v3oVG5yH0acroTIuEWGUVmJebOb/sD99JfHDSeq7wsm9vGyl79piSqMoZAlNQi3UEg
fkYAQmZ14dZ7l7xVFM+FuzEKB9r6fG1OegBLSYDcUHMDGZeoxJ14WlW4ocAqdoQ2u138O0CN+Xkl
4SNnl0JnHTAQvHSNXdbfV5IJXU1KYk6yNwnIPIgUBavKkVrn+vToklh8R4fVndAok/XJaJ/TtS3B
kqFxs3ceg3K9LNxEF6LtA+C6olnOVxihZY1d7BEkKxJR3mSk3jMSlBDZsKV7inWCoVayV73aRN4U
Miqv9LR44Fy/wS/V7i2mT+o+02Og3S6jmpi/v4rG/3EV/cxJUROcpdE3AYQJp49p+eO9O1biFuEc
oFwTxcUo6XfOrPA7cKQa68SpM6kXAjlKTRcWnRvo+36iv++m3e0wwhirXRNBkZkDoYwHRKDeaG2o
3fO15fO8kiGSnTGoqxdCdb42o5aTEAmx9ddLylIh/TBJI3FkA0vj01KqGuvT+zNzq7Q7SBiYqcqO
VU1GW2PCSUFbKxfVtyyvb3PDRXMUt/W6kf54U6L6qbubcory+8xI36yetoFsrJJdZpPvg0h+SfVQ
R3CtaMdqCjErRz+YY39MLfuIXlw7WJ773OhwgyqbymtpI1iX8rnByXj2h+RV9pq+mimTEndJwFVZ
eFezcR6bzjz7eBJ3y/5VJNq3UOLUawycE0U7bYSFHicC/XtsNOLT3bBK1t3k9GwHo1XYSKCrCLal
YAbQpgpZsAzurf4pyn+n7bA/toBY+ljxkK9ZUFDYyCNS+jgyJvYQOFDGaE9HGYcYbjTSRkcg0Owf
94mctl0eDLet0KdbqYs9gN/+0RfjNilFfT/umjAn7kq3sGRlmtwZ9EmvrCmpD7MU6dmHHqzTHHIz
C9ljcy8bH2uSbj3ZlbwZWoqsAYUaHHZvfVD0D3WWhxvSrc+dHut7uxz1/bLpDDGbYMHTtyxWTPNz
9IDNb9jSCIiUYsq90udi00o0XCYJc+SQUsnOQiDDdbIbOwO/VeQa297Ufv56SH5qF6mHZ7OZAAWP
yd83df+TjMAZxkqOoWGSjowekhP7N0yw0Yp2s0uADDuzTjdOy04nNR5qgjZpppfH1L9bXERDidrS
Shqyr+rxNyCTJR/g49fCLOdr9DDQzKNT/LSlAYnVQ9Bn0h4EpuxR2fciYaICNH+IXF5yF7Q/t1Yf
OfHgJXYoOXLScry4vK0tiv+lS1J2co5YMFdzNX8pWaVOo//YhUZ9pwfht4gu5gpTzLWYB3trW221
kyM9Ubgkax+z+642iGhrBpOIZRKhKElbLNioV8B9ZJt+CNZGwI7+129kYSV9um3MmhyBcWDzf59P
pWi5SGMuCn3X19VD1WUEhbnN2heGybETTG6JWxc/ySaX8lyahXXKAhM0dKh/GVcNQSeofgJ/75m1
S7J1VexdRGuMo/ytjqtL4JrkZifDrVZpko1gupbR3N0Mzno2J3fdW41zNXblIdSsbiv6uD8Tyfjk
FWxlltnF9/PymOXYI3AYP/pTuWuj8KxpuX+I234j7cy7K/L+VLRiWg8xEd5YkoOjFdi3hB2WW1lZ
BCD6U7zpaV/uw45tW1thV0nEUN+F04Uaf7eyNBFdqyOA2ev52gMluLeT7rs2zMUZjdRqnOj6OHYH
SryqKNkW+m+oXLaaMz68BEoPfBOIreCewrPyPs4p6VgLE5PotNM6I95RKbgBnjYWCOyCcKh2hOEa
BzKmMaxWhGoHeXUOixL/+bxyIx+J/k4m4dZGY7yZc8yJgzHaZ68pb4pUPlpFoG/zPuE4VbHtQD0q
8tWQusgGWuvRrwmtqyI3vLLoNmOQKuLVNIt2DQWKI1sNVdqwBmc7leND1IvgDMuONGd2kKVVXWeB
U5Lb5zzr/Jw7Re2NLPtzCjTsypADckscazv8jvq7wLrstfg8GqgbUpr1vxnI/ziS8Awt+IWqX8nJ
Vle7mb8hD3TRThAoEe0PsfT3M7HcG1OmR/T8DwldPxXJnK2x2T4hUjTWbokFYgqgrNBVCDqBcCoO
yCdM/b1R1wYk1q7aoX/hxAekAd1s+5C6MfmdMhlXo2Lay9ytd23fFidMF+6KIDukaQXEJVw84B1i
e95S3yZhMhYOfMQA/0pPzt2M85+dY7nN8iS4r2RwEOF0N1szCQEu7mndgE/glfBi5RsNr51D+DCB
sCyD1Sgg3IZcMv5kfphDh/CLL5wZeb+DfKGEG7Hl+telLXtFUyvKlUWpiRUfmA6CK3Lc55dfP3qT
ofqPAcwu2bN0izRDHVrpp60Gss4O31FAY0nHDYT8wFrFU5DuI10ZG9Im5lhAeKpE7O/RXdyMIffi
m2TkLugd3+yKdT+42nFxKgrKUKfKMILrRmtoPQYyOiaSg8/iKxtdiZsSEcW7q9RKjuh9ouvWqrCL
Jt9a8jLvwqqN9nNMHwKrA4ayEWxMLNGyEDpCJWDyaTKF0d6IU17QpLH8jYhFZkY55+m51LdBV7Ov
CYvXxThaNmfLzsXZqmtqKKOiKwBao5dnuZflmmpNBdcitl5RYJlPml4ilcq6+7Z1riAQBjvkn+Fa
q9x8OznNAFx1SNcoNBrs6cabX8/u7fu91XFA38vztsgq9P9H03ktyYlsUfSLiIBM7Gt5X+2NXgip
W8J7k8DX3wU990WhiZFUVV2QHLP32htRpzUrYsbi3ijFxSlmmvyYP/jUj2SjlXhIm+hu6lDC8noa
zo01xIflJ1o35n0B00awD1djfZZmwGglpP/LteKQV+NsgdktEpS8msrP5XcFGq3t0qubxE4uWiwV
6PUhccwACjm7cZIng00f9sjKpupz+YzIArdq0EuGcpN/ED4y88Xuoaagvvss8ffLP9SPxYuS5BUv
cjXdZ5aPfn1bewlAdydPLkGPoJ+SW8d8QoilWw4Xf/T7g87U5CzC4Rc8XJJOJsgt81PRxF1/rpPg
AWFWddDa1N+GOuQIoPCQC2ZbSCAJFXAiupFFYVS27DycVhc7vUlI6XWS5hykcsZ9WmsqTrkpQ3KP
EJwT1AM1bL287cK370r0fxJaW4W45qmNzMexMvJtz528Yi1illP1j6DI2BI30SCeGtzinxmG/dnL
pIMoL2WqQatGKTFz+RYVmy3ubVG6e02vH528cTa0UJepH9J1EWCzwwUkdrmbF2tQgT+kwDIyToE5
1WBBmYwtt0lreaxhGwpC3/N+SxMhewfvewMj9LR8Mzk9WsO8kkg2mYHt6dKNWYWEfI9MTRZxzqQj
2C4wYnhePByVdNxjKVvr3OYD9hntEHnlO1/jjQ+e3Em2A19JdE0OX2ArIkI2Fi/qIvZmbe3ORAfy
QHIW/frMVtX87LlrUXLxzBs2Xl/kW1lm/s7sVEziOmGeOqmwWyMSqCmq1PmX5lq85pS6mujjMdFP
MFRK29unklJet7TjyE219kz0vG6vW9vQRcKn1dXF5oG3fF1uUjfMLJzPIYnFUzmkW0MDs6S3rsH2
uruTG38mddh/JiI+na/75Wrs6DN201CEW7tiac7ELztl4ETlehQwp6Lw2nrmdrlPSj31EZM0xhGp
xEGSXnfnwr0ZHeMuo0pZ5daE3w3J+KGHSJqXC9HQy/bKNIYjfjZig5nhQlcmLoSk2Y8pAh1kW30I
kai3YT3yR/LeuePjNB6T5o+pX3t0mc9pRv4okarJJeqSv9XEvxHr/bOROtqhyMBZ2NN4CKUtX5DK
nzJFA26lmC8bM6Hxa7vvABvnWlbQW6DOYknK/Xey4bNN4VJYuaks91mYjDgp/ZzVFkOFakC7Su4G
O7U42oF9Tja27MJngKCfP9YoLc+Kg+c7ycFy+9NoFwRyEGB6tlsmLKXbZJBHmDgPB1+0xp7LMIBK
SMHv0bLuPFwOdC9ONstNS8QR9lvlMVQLK7N4DBLv94L0UKo4O5NLDoibmg/19J26Ju44XZUnr6r0
Xe5Ev1K9n65WWa29KcYX74+/FLy4DQLIFaK3/mCkPIM7/JabVrZgH4IhOBSd4Po1qej63iy2tiw/
DAS1j73sSRwnB5Y2bEhvjGT+9tIqdr0XDViQOv/sW+6jg3l4nWLtOC+sUau2SU7q9Is5TfeldNVn
6KKWua9DxdpSjBpsYU0nKUk24tEArrrGzHcKei8sV0E49o/BYD0VRAOD57gV0Nc306QyYqpsPTm7
YYmQGH2pU9smibSRfFzGB8KVpA/a2lMNm3M3sNfYmjP8T8aozZs6JWym62mB89FOVugP4/Xy1zpg
289GdB/cIbyEMHpWzEC9PQ7OX0Ot/f55U7oZeFvo0+Im/ekkcLJvQ4sEINqFfe0WzmEcSrXyWrDK
ImXktxwAYaZwqCdwy6L+RXejnCgia7dorzM85EnkacdMYdF0AvLudRYIy1/DSpGCQPTqxyg4CP3q
oqw9tgUw/H6yx9fOS96NQP+hEBhSu0fM/g6DBpJC6W61bUS7l3A1tnbb+zcTy+62E0ruJIU779Ax
DqJyiKaJsV405SCvabX9+ZDLIWjJ4V/sauDCcl17ysEHkrTxWsayOU/VNEuHwFIYdbuHZaj9QKlz
bSz2Pfyqy4/IvfaDK7uvgzlMw03PUeeazKSWfyqywz8IdDTY1cx3q9bZQCPXdot69+dLNBpvY9fd
wamj6jDjbhhZr4A8Mzucym/AnjW6L3ROldfwvkWIKITNEnGkPQEzXaYOrui7o4RPNWN5f3waxah0
pCi2uy0UPmWbU9vL2vXQ9hX5zaoEckZVUSizP+C6yrfTbBWK58F9nMnkCCf7lbq0vTll/svW/VMk
mbVUZY1st24Khq9JxfHThecmoeHydRgeqTxkTWG9Aa16Xj5YafQfiyO/djqIY4qyKkua105zix1p
58TLsNggzqkuN2EjMdlb4L5/TCToWcmW8oN9Ifik0NPeI0WxUFUkPgv5lpnZp57LaLP8lbQQDelR
cX1UxCatulgLngaoZ+1zpgvjBT8oRXkKqyFODCpzfaIgQNokKwse0XCMYRIcDYxVu8XhS/bAePNC
rCzOFH2Ec6QBJ+C/KKSi5NCryV3SwgeqaOehoXbLYpOEJuQzG7Ls7Q1jT/sIbOHDZJozlgqXdp6T
6VBOPIzC/k+T519F4qwGs9fe4n7H3J1kbMZZ756b5KtQ79rVxLLoMkTgePSm3EytAXSXMfeQDR+c
it17oBpMsX6m7qiBC+7zzt7bce8esiA+pqYzIo/83VVOtxrA1DxFWoKggZT5ViBRKwMrQ85GerW0
w5agKMzwqj+MDqIK0yzafZ00H4VpcfyNSQtFwg3XKcTelahcg+fA1BOkljKmFpxEbc8oOikmnNIW
Tc+gOfE1zqY3K2o+EhEHF3cxVtCy2JJGhBtjXJlwuH8X8YC7eDBZFiU4ZIOUBrO9e25s/xKCsO7C
T1aincOB/LfC5gYoTCwyVcFN1ZYh14Y35EcmJ+6uaKiLQu/b9hHqRCFLzYGx5yGYHBJeQC5NUxg9
6ZrZrtLqJPI9o7biwcBexT47vpZhB+TL03gYKfnkdV7+TFVKXR0KdPRJ/tTWFryarr40pf75c9RH
Y3dIjCFG9sGK0GtmMVoRUSRGf2sUtxvSl+D4JoO5DjQj3MuhWVV6G666ySYNPkq3CxKAETDRcmlz
FCW+PpJBnEugzBPMrO5YmIGNIpX/QjG9We4lHNKBEVe/A1qs0bmbNobIXI+3UMeGk09uyBbNfUDK
pkCtVk7iUGgKBQr9K8NxYs396T8OY07uM6DJCpCqsdb6YnzP/RZUauAQZ5fhnrasb1f+8pu0uOop
TZAzYvUH4AvXyLGh6Fbcs4NnQSbhDGfwkHfrJInLI4bvYpOgNdqGlUbJxgm5yeM6Oo1JlzMgSLdh
Svw599K5jCuYNZmYswDvjPII2VCM06q0JuEisfJboJR7UFbzZzklxzi58//Lkz5w3SfOh+Lculb0
2VhRKsVhzWw4DRybxCbL20SdPFVV3/ww4WSWa+us9ZON6+ACbJMwvDguuNh5FrQ4YBfL/6K5Xzhl
zAZLuDGBtu60ojxPEJ+yOst2iaSQQU5GTFPYdntLRMbWCVVyiDORrDGOZlg0RfJq2VDb9Lj+x36f
uWqOdmOVJ6AmtRbLrSywCMyjkeVactxUW0+WLJg3ViUaAp7SFnd4ZLfntPIM5KuwlhBJ77yZJxfD
E8McFr9PbvUeDCP+F/QKPMb5L4vvRhvH5uprSMkGXgObXpmSSBgdS0OvnyXzmkKFw3lo07e0ZWRB
4wKTxA63o8ysk6fFb5Ar862IsVn3YzkjTjvOH6t39qVfS9ZioezXhszTY1LGIFJ6N7xkmnpjmLov
89A/up66K8+PnrW45CIpP7NqCJ/B9yhUjyVLQzMMCA0uWN5Cs1Ph91IqpXh0zOE3H9gHPaHe6hgv
SAAix6yKeJeg6ZrzVb3DBN0kEBiYxSTvzOWCwXQ+EM/tEK48wWV5axn2HGWECM7x5Y3i+hezfDYS
FD/L0W6qCTWeZUt8LQ4IPhShCxSjMs71UFvPI5S4pR5pIxQAcCv/RuOg7xZDkw8D7RZjT6CUta+L
023MXOMlSCIOgM7N7pKxUh+72YOPU/yneIvNZlrjj8Aw1g9/pzazjrUtfCQO8R8V5K/L44vyuToH
kJgqV/fOdToGq3q6L+9Di8UlINJuJxfITkui0FE/sDn0L5BYD1MDQWo5Htyxep1s+tiWLvTUm+U7
LB6K/Rk4ViftPvWo7pcueBmkl6U9iydUsrVHQ24DX1F+zlONBZW56JOUjj8L6ScOvqD/Y5XF0TK1
NUa54BjWhjj/9E1VmR7HpPqWTiEZO/IDHZIGovEUA5BCve07pbnOXH7AwKpOGvb7aztpWwSgxkY2
mdrQDRS3NEp2S/emkUqxb0ZlXywVDbvFq6Uqz/lhaE9dvBM4n05JOm36UaTvqlFc9XN8Rpya8p56
xqtrTchawDnb+sPohiRWaH1w1pCwcLykd99x9k79Ba/Cf4cJe8hGhqwmdUxi2pyhMsefBZm3FiVd
kuAtVyL7neR0bqgBPoMh/xNsIWaODyYItJshnBEsLBAR0Wr/xqhnKYzIAzzKFAB+JV0SUdVD5Af+
vilRoGeaUaxthTh0LwDAnvxojHmST09LFcnWeT8yYh0BvF1EBTymV01LihLg8qBs/ykjUodOixHN
tLpNySL1TTZAKkg6jwbab1cRZdzDIDPEx4hFotp092OfHgs/v2lB1z/jJp6Objt1jKksTpektVb9
eKHjZKag5WB8G/tlmH+orpv8MvIS2pzmHkcnBCQmkRpUnWxWQY/BcUiL4upMzUfmSblfjk9el+K8
eXLk3XLqjFaHueM0jCg7MmtD8Gj4QMD1CZx8dxnH5OpazTfcHOcZ5Tn3kFecBksld/YJVLMZkNqo
liYpNKjI6jiX3JClty/LeQ7ulfmLNtjfGnIESwTNqRpfZMqioaYG2WXFeiIdMGGgPqMV9l0/QlxO
B3noWiNbpR1c5owHYilmQZEVfkvWuPfS40T/r/cRXriOU6/YC6UFu56zt2SHQqTtiH6i4JHvBW16
N5oZm0Y728yspiovvrWgbS76HCsJvODWuDrrwNAudmMxfXQKwqLZBsG6dC3uvNJEAAbUZrXUAwU3
LACAnumDZme7KvU0pkNtRgc3YHvMZzfXAGpP8gywag8lnRhuLq1qr8r+oFnxJq+gqOY6IgS7E0fV
0qItdio7n+vSiQDOpGXAFIdRcVr25uh6gwdUtDdb7MLay++5mKE0dTjw1LJbeLloMTTRpIgqpt9K
6fvA6R+xG9f7hJxCVO49cNwSRpjtu78lqRxALmP3seqomaOy/GqJ5dnxfG9fh7578O2KYiZ+yWVp
XHOv/12ERLh1IrjEWXar2As+LO2Y0JVak577mWeTt890eYvt7i1E0LOOR5nvo5znk8UTFrPHvIGe
BSKpWz4qS7rHwalZOGvyIQ9acy8aI8OMka683t/RB57CRNUH1X72hqJaCOXzEDp/gSeOmw5e9G5S
cLtMsJirxtD0W18O9RrVzvJjJJZyGaiaJTPgRYmUizF5UjW5ybZzNr2qfV0UWJqd1mv4y1jeJxHT
HMuAIh4tZ2p4DoRjE3Co59BeJH7zWpqCQs7u2h/NyfKKiUfm5fINUdOAq+yiM6ztSvbW2UOlE4zV
Q25C39FQkPqppP1ipZA62bGs8hNE2uZUhtNrXfnWrQi8Qz550EMVQEUpyq3sCrFilVE+/uxb3wNb
lPuy6avzVNIe4dRhklsFT9hgu6cO8IS0uV+5Mr3NlAy/XNu9O0libxmpWDsKXsYp3bzRaYvHQuwM
djArwCuPUYbMoIfNkUt1lsaA/TAsjH3bDC94W/OHguAD04+tDerS8EdL4HjlwBDL7XGCaGpnW3i1
dXzkQy4em5xZuV1Ja/cjVaroptDnFwC9IWTwaNO8dayFtN30OOwparwfg0lS8vgmOcbeUEa9G5L3
ZvP6RiDeqkKReps/ghpFuxNbw1pf9F5pa11pOLAsC9/fOqJ9VAFMdN8M945UHCq0IHUVELfcGtY6
ZW9dePNtkGUDw3ErvkRm9MhYHv6P7siNlf31W0O7W7SeqzQS+cERWXHD1UqpVxuwVA0V3j3e/hY/
ApMw3QXRR308TIa3G4fIWY2UlXicY2s/Cftu+zEjusylZHfSOb9xfOKfNs4mTpqfS6qeb794vhEb
3SI2ouROCcbsdSoz61ZnPlhhQz1wv/5mBIsEhUwQ35poCkM3POc6nFLavXGjJhYn6AMe2roNTkag
nQtG1gdRmqxq6sqmOrPDld568cFsKXMsYVbb1pOQnHMVrnqgH7s6ch/deazvzqpkS7Xgf+fGYvnF
KfviamfWs9bnAoePi1rLmfIt1t1L5/rm+a9ORMEx1Bh9OIPhn1On99NVb5RIbyx+h7KIKTYnb/PR
RlV3ZPLl7Yb825yHskb3ahlldsuq7JBGuyAqN7FRhE8jWTvLjCwzN+SHESHoePCkZhOfKmZGPKZi
mSY4/y3sDiN+pXufdd/EGtNOS5new8SD/qYpbZOkUUZcLmfqgKh3FVWGdbbM8pXdSbmXGe2YDOju
XU6WDc9F9oyJVGuHH8x19EHHN0rP9mWSNgeyflJhj3TDIWK34DDYYG8dX9+N7LmYmRfaMeoI6LYN
g3AjDbZNzWQ78qgODL9PiMJuw6d6gyrtTxIXE+m35O0YMNO6LABrzbjv6LuKkVEZHhMJudxJ4c8q
gCyOL4YNhZG1QQPQASf30Qx6z3yeYFtYTvNixGN68RgMryZ6qhdL+OapzfW/DBx2mt1HH3Xaj1hc
ynBdiDZk0S4gTHZRfKg9ysEoa61tZKMztGhqUArzfiYlXo2ytTYs37+MCuRUUqieUCxL7tIqUlst
UTNRNLSu2XfEaHA12Cm3gLIV9U6nEQohq72PRw/Ho+AmjDSD64fyterj/yz7TQOjDHPpd9j2L0Pp
aps+wSAGz9Tfsv4BMI5BEM5Jv1+eOYkJbCCQNbsJ9RI6dnJWaRxtJ1v8XCx2HKIztFxi7eZvObOS
s3SEc5LK/C4S5e+7aj72muIWlU501+DXYSGn8Z91YIHhwBIKCnbfoUal6ZfOijsm2ta5q67AKVYm
QtUEWyY3tSu3VuSoU6fnjwOsvSM9wj2LGv0K0rLZGL1/WO5tBvr9pgpAXVtt3gGA9pAIOParWekn
LUjVaTln9KK4J61WnPLBbK/LQ60xSbcWdfFkF6w8qyyQCPDoTPnNqYncIw1v8xg02qYayCbxCkK0
eneoDnaf/6t7Me01Gd1ZLHyWNeKMoNNYkRuBy9PIcXZ5REZ5Cc2fPh56eUtyCH/Er/YYaQ/aEPNM
1EfrXGv9rS56/xzEzjfRoc3KH1H9ZdBn2R1O+Y2NCbKqMmoepqwIdiWCcy4bO97Jge9OhcAnmKu6
u6HRPxpzbPd64XdrTLwjm9LkX1m54T6MJ7WSY0srUsXX5dKYIL27xN+eHZ8PuIhkQcaeNX8yiGxG
j9fbzE8UPOvA64yzipxvQ2TsGKwg2CzT1XgClogu6MupSuscmsYDw/jpQl28IYm1vmBA2S4P9sqi
hIRYm+4NcwhWy2t1UM0uC4crxL5/Ja0Wm6hfDjzT3K+m9PwT9QIc3/uyZaks/0WbhDox0Aq5YLp0
Z9FdMW0CgiqkHmLYtRFSD+0eEvwvtArDjmPKOY9iWDFtZ1TTFhA0arERkeYwVbYEnsy2uvtdc48t
Npy94VVnwkyztQmTIFBtxVpvqigouPiVgywwDaqvLrCTA98NSXAk1ukm95gh2zfD5xY25cVANH8O
SrS9rggYG6Jw2DHw6ndJ1Es2w2NxXCSEdm0Wn53ZHUKzIe/SrO6A+OxLmWaFtS4Kj8G9/Yy303jW
uJrXo9FAeJbjMwli7C6GrcOZ4vV9927b4Td4pxlJRH1pWtqhHjiVOJzPTWC9LUXYcskKOe0SRXNd
2ocwy4tzH8YQhV1EmjbPtKV8DNwu2+UiOiuj+MgDfjJwtyAWpSTKjkVz9CbnpUSTTuzw9F5Ret4s
BC0bADD/HBYsW040YwvA/l0Je90M8W+EVsYOQLO36ZEe64Wt422ZrE3ZdWwFbE3sJg5y9FKQYtOI
tPewODGk4nyd7SKiy54DE8NbauXjU4lGcN3DMZ+fK+gC4eGtO1yRcMri32QZkF41tjkCpVDsvdwU
GzSVX14dlneyP0BujFASZzOLMZFBUuG6c7NYnZZrkZOzP2UTQ3iog3svCi5Zyfkaee7fyO4x1RYo
HJFWxYXX3kMruExlaHMpfhSTo9+sX3g2p7PRizU+AxpS6ftXFdvVYZGdqKAJ1ihqYiYZlnXuyBq+
RaZGSGzpHvvUSI/LPVJE0dGpNDx5zIU2y/dWWLO2Iy/PbGSLVZaVB8/zrT8sZ0ZVbezGFL/ccCpX
sWTgYnrZQzvNWHw0FdxskGFFmbg3xqb7wopfQl/Kazz/0gykAai0AbCiB7faOSNr+wigOz5Fvd1d
+rSz1gTnNslzHYnnRQGRuiFWHpRvQRmwi9WZcNoJUS/IZ3f62F4XjYPf2uO1tt6XfkC5L2mYzbYS
OoSlZ2BIMIulshfNxeZZeWu/voS2FZ99xe+nztjGi/C+Y8h/K3T1IqrefK2D6pXWvNq6LcEH3YAl
xcbMswq0oTi6fkIPwOPf5lnJY9AE7bl1A/2VYqQ6+GbgX9pZO11l43sdj/q6ZFgDb0WeurH95SEj
AFLjP8DQSjZd1/WgBaR5ofRVG8iK1l0zeJoktv1AnE99c7s2QtuY7lIagFtj/DOcJr9WAjJoa5fa
zvUYOFTCuDQx0JY2KZ9y3e3Ohh08hq28CM7T177sqrWBmOFaR8QlDRpaVz+oz1FWv1axao4Ty41x
3nKABtmk1GVD9m9A0fSwPOgsm9kT4M8nEQWPSRtlVzGoNxx7pFXIqb24X2MsnEe36FcWfNhByW0n
HWPjT8+5XsO+FRbl16zpqlLzEk6qR9hoHzw73LV9j6wl6K1LySJZG7XqNbd89xAj01D+9LWs4hnc
cLVF3bmVHkpVPd9G1JkQor5qF9s9SXdvdZhuRqzpuAXicOOhziEL18UzMk0eYwHeaYX6iWRN9mzo
SB4qptZHstCQNikPgJfQU2Iuwg+z0US3zrRWbkTa9Ws5r6rKIatPmhgBUUfPS6BqMTXEc04GsXBW
sq4mvXgwNbNDak5fHHXNtQvd34mL0zvOi0+k7tOaW84/2IZ7zboJK/HksBw3KTy8fqTFTpBlOezi
4BhxnTYBmdBtIv/6udPurcYMH6b2hL1qIhHGN7+Y+BjJM80EMYO9w4S7GfsHmQbN0e4KTDeqZxhF
+39NhuAYawCTsiRz1oYmnatCFboaKCMoLHiGg/i254SWGK8JNbvL83k7UhtviBIO147uMgNyudwJ
iTMAl8d2kz+gD8ryg1XL6pIDYnvvyPBZWb2lX1IdOa1Gdtm72fPTX9Jjxt4On5gupayBNkzU/avH
obcZc8vcdm1OwSXoZXEsBjtouePK15LiJqwpXC34p5goFCM3aTArTlDL7580r1MbU3XGp6im78pT
HPNEBxmWhn6sIUbcYAWy82cGE/adYROOYXErR22bt2l3CQagyyavDnmiQHhJfuBx+fv1yCIDmpcH
zfsaBT3aDT396nREHGUfGJ9WRQxPkz5nc5zhTKXASODtpm7sjsEQPqUVrU+gFo2dQG2ZWzsJp2i1
TEKX0GSPpVb/htTEftS9xNkDAJgD23lzhMZ8KnsMj8t1ECY07TnQxGPpJYjUXas6jDK86nojrq3Z
GffGXoVFePb1oXtWfu8fZ6100CUa5r5q+mF1qlFuI5U/Q3hGc6Prf/kk2r7UsJC0ZohkwcuPPQDc
ix3l3ZYsn3WDbWxtZBx4yzx3amgAPfklVD2seRhXn1Wn/kF7Vw8ypn5uUnBldssYhZoVpWVn2Afi
XIu1mROG6VcFgyc0htcZwIem7k+mFWRYhGNwyQmCXTVJlcLCALg8MLB4nlJGKYkmgy2Ydn5ORnJG
QvuhXJ1cF1mspt7cjk7u3G2mhiMb+ac+kY8iLrnysBycIuwihyLMZvA6XLBUMzWOLOMu09y+G/Mh
GAXpgecV4VYs1PLuwUkvXT0417rum5Xbxc2aS6He1BAkjl6EJmUGpQVhCQlDvfgMIG9tP1M9exYo
dVEcTWNSj07E4nJkLZsN6lJlIN97GST3yhg3dhgBuWNm9KPFqxioHA3mY2WKQmpTx+G4tudBRExY
5I1F1QjfdZnLEPEd/1/iyKpnW0s9ufivy+5A0Uqs9dnn1yMt+LnIQ0Dou6SszDWEzi9jIqEjKKX+
hpfY3oyhB3fctV+X16pr0tgswhh2+jDQJXZZMV2oiChuF2VcROA1IArKc+6DZsWwb9pmdiEPaZ/e
R6WY3oz0+Cs1cf2aPPErDSFM1DvpXfu2XI0JY20/sTz9XQbx/EpzQIU+sYclK+s5t6y9kXbHCLLQ
5Schy7JrABoEC92sKLrpftY9SDChbACavUS2+UJSzaHxmInmNdEsDua9ZdCt3I4jNYi1s2Q18ObU
LOKckaO7URyhvqBIMAW+suGgdW53qDX71TGSH3kB3g1EDvPg0tb8wyhi52pVtIJZ76BDdplTBlbb
3IKSK7KRnMlkG9JIzIrHPMu9d/x0mcpePNuBjl7LVUBVsF14aG0z6gjyDLFdSrqlPjF4sG8oDJGA
dK2Lsntq9vr8C+Pgb4hx051YgGe9wPSrDSnf4RzVySD1KjtvKxGlH3UmqmQjdN7dcX1u0znnxxmS
pzDZhoOVfRlt/Fp2I5o7vz3CtIagUUvuZN/765kdSVWFgulR+S+ZN09AOcAF1PclziLGMoPKoDNv
A4ODiGnOD7+7Plfz+mIa7Obgup/A/r/cZEgubdn+ymY/I/KEdiXkUPE5yP05hXNPHiMKM9HoFqUx
wfXoWRX0nyWu2m0oRXu0rYmUiioNSTaLv5adTW8Uww1YYEB5IPNDU7hICuSjVpiPmvKQ/CKcI3oe
2Xjnlt8ax8PFDllLiCb6NVml8Uiy6pdL5FGkh3+8sDnFc7XUtjRBS2hZa037aW4KAz/KuXTjlAVL
sCYUh+1V7B3zQn2zmB6PAPKwOVu6dko7n9R0g5lJ0nOsmTWTsWVAUWapfbGV/W9JVIOgkyD4iabZ
hBSx49GKrcKxdgFiQVzUpPJtkfscDeFhmOmPiwpxkW52ZnZO0U/ioQwqjjx0Yn5pFY+LhnP2BxRt
tU646S8kGe561zCuoR00j7Ar1kUUIFRyEQoBJIQe1YVQ5vSM2IRZcTHY6HiCBDTK8hjjK3pM4dPL
hIY0dNPHSZ2yWUZchxRdfdV9cIQKjKgW68lFRolJN1nJEBF5J9r+jAy3pUKbJbNBTVxZhvQYUlxX
IMpyxs1yIUbztBSkAq/jtmKlexlLkzgjZ0rY+WMQXA3dmzk4oUFFwdoCu2TmzNrfUUsOnZ9YG4RO
7o+O3PXQOnh/l/DcuKgZSs3o2a5E8YPwqjlCx7nWYuh3KA/NX9KkaUnHgxYH/iF3w29UxDjUe+k+
kBRarZKWXKI+1aKrWdb5KjXC5tmpzL9Bq/8hZTu+iVAXryzU/5AiEoMC+xRu6zyOnUFSeevecxNl
rmiV9gxIdLn9zFvd4+xNbfFHd+riJnWd5d1ce+CK0rdhPry2VpIfGCrKFUis+KF0qmdRtXPWVfzP
GoYEZ0YDGNOmDAmfdNLPfgT1TYxXHxmXvPX5ZbkzBSLIeRfsnlwjPS+Hj8aVaLc5UJ9ojmSZ9dUO
Oi5zctxdTvDe47IlTynFsVU42MjQEa96lqGb3unkT5FTTPadFQRiee2zNprokCF22MWGqE8eiWPr
SevQsM8nDIL9/uLPK8u4oceBH5n7ofaL1Ik3EnoGoZ5qLZpuixB8qTrMlBzPH7dUF1Fh66tEmIeu
b+Up980SCSIWbJNh9akiuHWzvP9RQb+CBNHtMJasghYDZD5ASZu3+t0oPgk22mlFdxSFU14q23ce
atdnbDBqn7lFUlNhB9wATJKutEITWVlxvzUTE/C4ckGWSsqJmqXXGgcYhymD5/s0xB+FG6Q31ofG
KtH74SJwbRddeV4eq4On/dGHsd6TXT9cO3NE5TGv5ZuBijFKGXO2VWOecwssM4UuvCq+BkN1096g
lUNvzSY8KLr4qQIPvvLR0W9zckezvNslhNBe1KSne6h+4TZ2e2fngxvdBHljP/RoJ+dyIJv0ja1P
4IddFrgqU+dCiBSbstMcEq0zHwrMKtGo/Y+981iOHMuy7a+U1RxhkBfAoAftDtfudGo1gVEFtNb4
+rfAFE06M4Od9mZtZWlVZhmRpMOh7rnn7L32a1BFyX3nOsFQB7NAr/OroLADEK5Si7aPbDxZs6Uz
ouqgzgoc1LViojBRbtRoyI4BW1bZHLxjNh2/eLYYOp1HescwpESX0Y1XCKdQvcq4Jg1bPSh2+HP6
X6ebKGJrw7hk4S4v7A6ihd4ZIU+AQYDgWBfgU2iCFIl/6MWVV6nh+RjRkhbFnjdZhOc4yVYN2WI0
nGHtMZ2VJF+7KdtNmKbDqujiG9TUzOysidgXusqhysiV6wHEYiQZ3Q3g7pXw9QO6eFh5BptBIkbS
TRyM+zis4z0RClPXAxvQeG8maKxy92J0Lek6KXz+ShvpDwNIgd1uqFqzSVQEeZM200N9l6IhhWvQ
Hng8croVIGNTO6ZCRRoOCa5Jronp3Hc5mlaB+HGT5IF8VgbZbdW4GKiV6Nq2h/AQxSGZlhF7GaYJ
+ZkuNZedhvnHZhK3mlidM43J39IU4UWES+E692+olt1dFerB704N216+7wwyOnUOWtzgGmxCBRpr
uhcBnAak8Hn+ouUn5qii6JGXmTkPo+isSmRpI/MC+K04bLAVLKUKH3uqsDB5kAc2cKDZiTKbkEQ/
rOSW7OusG8qLKdfrt0/oEP6vshAJhWxLxkxR0NO8vy7NmrX4/Z7vyjZderyy5gxovJUNV3CFNGER
xd1jWHb5pZJABAGT8hsq1nIt6xCrRGm6OXrGoMPE1cmhcUgraASBnXSroMXdwm7nRrUVsWRrIjGw
TKyVTavAmFdictFEAWj+BhRyHnrGgRgaiMNJs6bArZ02Lu6G2CJQkiHXewH2/iLTHnxMU+QaDsHW
LKlsXNvai4pWZorSB9mPfJZOQnQAJxLAKCncy+5DKBJrGZcoruXK75fvmzicJYQe0vG4CKzs3kBt
JkRV7wp/b40SYhcI85UQG0N290pi1FfUDweaKrNmsiHJEo2XAAEaQz5bZkCXZ2CyDlrfl0v6UTEK
YtrJXi8dI0khHAkJNxSWbZ0oT++lalJn21BK2lWq2vaikc/ClqaRVsuuMyhqNo0J75PYxMLiV+0c
iR0PYjpo50Z2m7IcO5bqM/cw0mu9N2t0vrm5URONqKaG9o8Uhq+KqzfP8MvnkoVpSjGsSxRKNC/N
3JvjTHjTuyQ+75guBYXsUJ5UK5ELguYrnGGB1COr78gINlBwrMZmPPiaPZ61atE4Po7ZDsOaNxOQ
BcsKn0PvXUe1Gl0Iactg7awOouRFQlAy093R39X1wKYHJB86u5R3QOAdeyBkM9nVfw5dTt4CYLBZ
32cPeu8DCKQ1ICOCMgGsbcuwzhz6+A9dUkw+0WHvu1HxH+YXYv7X//r3lAby98yvs6f2qaqe/kU2
2lP6+hFqO/3cH/Qv4wfNBBhbhmkotqEpGG1/R4CZ/JVq2gJcMeQaWPb81R9QW+sHfQ8TCC64BwuP
E+7GPxBg1g9AMGSMYykV/IzxTwhgivKFHYDzRpEh5+oaBnchT1kWHzyqVaYWhtIp7kJitlzVz8wl
svzMzi7SfJYae/yzSU7WtrRtBkcHIIUSDe379Ayz8eR1GJ9F7bNQ1na0N2kP0sDJsGAgwUDI4LH7
k/3Xujvz0SfxkzLbNQmmpErEV3ihF9asxqRQPZr6th0cK2KqtR3Lecn++meeHIrgsdYRdBxj75DL
q8n+i7CLvGHVujWRdk1/Vp+NmJtMgqky4ITxUs6Onlh3PYTHe7iNFSqytLwR+rEyNlq4sJKLtj7K
yjCLrHkEpMZkTDW+eBbCt2Ul6DMR5Spw8h208qZUQdcvZO+xSw74v7P+TUufq+YM90Yr32s5+kaM
9qjKnEpsTYOu81rYEtk25HE5JP4Z7dUYkE3BpDl6fr/T/oOQ/reC0/zvn7nZU/n89JpVH5+26Sd+
f9oM+weTKFlmoKXJtNRlnpvfnzb+Shiy0CxIaiQUqJMh+I+nTfsB24EtCT9IjoSuf3jatB/Tv4MS
5+fIiRL/6HHjt564kpEaAEEzdJUOOnytU4S0wInmj7JBGkNmIxB/ajNr3Whi3ZTaXmY2GZvoJDIg
EwktwxAGikiQCZAtjjw3U5R23ifKS5pjUItNdZ0A3SRfXNNBJTdjgp8+s5a5qrz0/a4d63aWi+yY
G7deIt4kPjBkHpuwWZj5tf8WGfI90DH2t3B0YcZkjfykR94NeLQlsc8rdxoGYMUYvGiO1BuTiXaQ
vNSh4lkoAx69vl01lY8gpZ/DU1mwgXCgfGwSb2pc39k1WkIJ2WCFjilhGUWk3zGVqA2k3ITOYK+S
sBWO6Pt0vGwEzRAvqy6QPDGRSGa0qaia5Vkdm0sM3As6k/BdvIK0msu2v+QlI2aD2eyHGKFZFS2I
DVxiVH+QyGyhC2ZkyZmJKa8Oo5VBnDZon6WumMtctx1Y4k6BADssFAzw7oJJzopVfI4fBOEPsEzd
XNYhcjKCtfFZjmwYMpJaorJdKbb7XGQxl0M+VpG5KJFex8dcU94Gq7lnYn0RdRba+nDZ+dFF0T6i
IgEqTEKiHdLXQmLJX4dEwKJyqB70iP4cLiFQosz4aXbRe0gVxGuhycR/Vps/wyrYCKYNWkiaeK5c
Vpm3DbA4kFRa2ebSyuRzzMVLFSAXQv+5bsozs82upm9q6S/SGK+TSJ7FPjsvyV8ozJ50zd0qIzKy
EoGjVdHgG6I5W4cArQi2aKQMma48hN0EF69vpu/cpOKucvulXSabRhovNR2oeLkRoqFU7pdNZi5l
uX9K83oPv9oplY3aUtZZdU9pKZg+kGOYopVNhmhXtMjIrWQVD+Ft1gzntW2h0XHXlZlcgnhYKNw7
dhIehzG4lbrYQegwBaHi3CV2ql/2EH+EfGsU5wUrVmLRJi+qLWaqhSGuDG60XDrT6Qx7DTk05Aw2
yZleG6tOQt2SZ4d4dB+LXloP1qXe0FmL5WOvEBuudmuGe+vai5lh2E6jVEdhQXh2K1SSMSqjiiDG
Gn+a7TAJW2QVDwWkL5Sxcx93TVRups9W/WfGsn1JNehyuyMKT1rFoQHnuJ6+lcArlw2GuDQCVAYS
Ir3Ox3YV8qVdLyYwLj6OElaAEGXlcGFAmNKmu6m3FgGEWD3EyGfS30ZWKVKu01gx/sqIV53wmp43
C+rgolTjaFYG7iN9Zfqq9mqof8pxdpWRM43la56b2bJnNMAwflkbD4OmOI1Uz8qU1BMEcamUznm2
JKLWNWgDYjhi5bpSxnztSvduLA4MXR3wM6W3RX19oaf9T9Nv1zZnTTH7naa5uwiva1L788gWqwan
R6K06zG21oKQ31bOibJ8NfTwIjDjdZ01bFSHXUmsiW6rWysgL1odGTjFmNSkfvbP18v/k1haasa/
Xy3/O8Wr1zz9i/L0X9PK2bw+fVw4+dnf102hsDgKCkpqTbYyeDD+XDeF+kOj1IRCCnFVlk2LCvKP
ddP8YYIkA1HEnNay6Zz9T5UqfkBqs5QpK0E1CGgS/6RMtacq9CONBvAaNbQwDI5M1hXthH3WhL6V
CLcYnGE1rLptuB+2dDb25jHfs2s/Rmf+ObrKs4x/ijN3O+6Bnm+CnblO1tk226L3OCAccqpDfCwO
xcE/ZgfpLDlEh3pHC3VHY33Dbb7kn7W36bfBJtmP22zvnxV7BBpnzb7Zp2fdXpuDd98TGLPpNvG6
X+VbsU63+o596UHdRcf8kB+CY3rwju5ZswsP/sHYFDvaobvhty3X39Lg/uKEKBQmkxsHwpNqnaBl
4l6C+YXQ08FZDOOA9SYdnQ+3yl/wP7/7iBMCENLkIdQQbjnYxhkFWJgLs9+eyr/9FsppOcR1Vd6/
hGkQ2cLo+PPuw9XgwGpB0pOnVh3l9DWCcqAquoElimCF7lAYwROjeizTBcztjvWicdBbACJ98e2U
m/3PZ+N/84WJpSR8xDRUHgHu6BMSWDYQjJFaEfbqThzqONoYo/EN0uvL9+UjBJp6w2CyyXPBE/hx
t0VAoehKF21/Qlj7WKdLmvUzHdLDr7+JchL7Rhoijx6lrm6Qp0L1Oj2ZHz/ILSyBZJgHRhvxJ4vq
yqqLK0NLz+mOE1CHndFCgh3oZ1FkvAq7Xg3odWcZKQ2jjoLJtDGsBTcuMkaiV7eGq20jzMh9T2Hm
AZUMB/4vTXX0ft5z0VXEvQumOAlqyApSk8BIu7BtH49K5Ds0ledqyJSaFF4wefYt4QFw7kMLZiS1
Va30jxwOMszxHtUg7byiuhpEt+H2Pyt0d2dbF6UOESDsEWer7PRKF+yHSV6THKN1V4GVSqX207VM
bI7S+Nj4wzMiKOwMPseLGXodKwYGyG4T1VtdeA9SXF35ZnkVEI+LJiM6emFKoESLP7C9QhP36kWc
iDRTt4W/g8cZz1U0FrMe1ZlUPowY3+feEGlMMVlmW8a6o/aq8uJkJUfhq5cUupPc2QAsOqtMPFlD
i/bDIkSxwbDWKgGRAfwJ2ZSwVxoV9pc5XoY6avyxy+fStAWQsEw5FtAzAHS5BeWXjnw602Anz6JW
fqnh4mOGyOeu0C+KCVFb5/OIefui5d6msWRQnbT5XCvTVdXpV6nfXNlJcJO1Gb+q1Hd6YtFZbzRQ
0s03r6av97iqKDw+SAcmDq98cuup+FeyIsp6B1nVgzFES59slcjMH359j6vTs/JpTZiiPj98Dpu2
j7c4svjUs6rpc/CTUjQ+JcyVfF2cZ01Adny4YWCwoxu3BvC2Zwg5h4vv2DGO4Dx1euPByFZKm19m
rnFOJtgMU/GTLQg8MYLNr490Ik19OVBgfYYJJIr16+SEZHGbJLUc9U4I+XBK+XFhOfQE5Him/A22
Tfny0uak6BorOSu2rNN1+nxSkLsHDfa3DjUoSfVScUzr9s6vPR6B6K0c9LmU1/NWnoC9xtbsvDMR
uldlJd8gG/jmAv3VobBntskPJunQeqcbfugs9bJv5emoI+LDG1bVBTN39ZuvCwf9L84tcFWTkgWs
qGGeFAbZiCy4klAKTguIZpXH2i4vAwPFTGNf9XK9a5X6AIWMgQmarOnkd124CTryZaLi0mNDZHrp
28j15416A5SbfBo6OVX7aJjNEoLT1XT0LtJY0Vdrz5cux+QRY/+T0SP/krWIWTWu8lZ3MBrnTmOM
6H0gVrV1hvmaOHOK5ms1LY5JUe6QOewTJd+ZGRuMNlrWZbZFcXkDKCdVu7te54gYByam7PgusfYG
hrbBX6dx9OTGeM0x15QlITSwOHIonG5SMdfL59BdN3Krs2Wm/eUx1CEGs4lVQmhaZyTMiSre0vy5
miacBv5b0qufcs3HwOfyBr6bopQyxVr1UfYAyQBjDpEXZvDiBqOjmihpYOFGNeK3Sd8YlP5l5h3g
y2+wUKymMy5rBZgO5WasA4juHeHXhbfW0VZ50kIOmku7k29awX5bIf8QcfHgcB+el5E47zGIa8y4
RzjZnuGvMRMfEpvQTje/jLpkGwBSdxlTAxmEgVfjZ2R7WNC875n0BdkRj0re9k5rFeC3G3TeJQq6
QkVz5LI6DYibAyN5BKjDtq1YtPixqpr4wUG9SeziMR7OcinddrIRAehJH8bB2+B9tUfOTFUcewoq
oQRrXtcv091LWuBxjMRc6vaYsXYySjTefudZli/DorurEAAw3bsRXrpN6cAwbjsEkL39fHSC8Bat
OrJJ6UrNEhqERnPn9gXhshO40Dr0TbWLe1hxcryEz3GpDTMJjouVSgdb8TZRBGAn5rrD3mvoUwSl
d83j+jS9X+XGOu8K/1Bd5KwWSGKqpt5JebVL6/DBwohkZZyPMG+dG6ULNljWdpzIpY0YqRiG/aRR
9KFvyFq9MxJ/nSjBRlPyyzDwV20YL0M/u66JcBIS17b1riu0iTNY9Ns0B76gcamUftaq2hZ9NgJC
r4Ay2NwVZb7pnmr0eyrLy0wp0Upb2EHbBtsz4hCPuTUiqptYH/cpVxLy71CPe1b0G8KSoaWYr1FE
C7Wye9nJaITJ2DJzhYjLkWOAWYiDVcdTSax4Fmdc0Gir487k5BhwlYQzwi+Hq0jF33V3ijSilrPR
cIPlaYe13npX0/tersxHFamM1RLXGdTvK0VE9cG2+ipy2wsZJjqb2XIHT3WTW/bV2A2rNsIEyNUH
UL703HibKBHp3Wb0hjFkw9Hum1a+CZV22xG12LXnYwvSjpcRN+NMNPGWLPWF31XQdsNtbSUvXp+9
mtW9DukzcutLqbXhxPMsDcWV3ZTzoHZdoJvETRjnomIl4z4krQEWf3lX1s1dlhG90bIT4ak2BoZD
ovM3nZ89aHa6tTQ6GpaTj8pe8/XzsQf91XT78DIG6OJm+UOGuHemxxXzzCEnxBnuuPtU6Dd1Tkij
fkAJMsyZIQXzkKocDvudoHBtpXjbtC3hVvFAKk4XzGI7oZOVwoOo78xS3rsxkU9p4JgqBtsaKjw/
IToGT4o4l7xki1aQ+I0K4yjcQ15Zg1XsDM6p6iWzUaRQvUG2auIZtjytMlYmqTzia3ix23rXlc85
w1rVMN5X+T5IaByUR910D21a30meOReTvCboEHoAh1Zva0nZC9fH0hzb59MhQrZBkBCDLvJRcfjr
yfVhquFbm1W7KMrnssJTVoWroeP3ThaCCZ7d8FrHijWfntCacsLgecjJlLC5eWLv95XzHzX3/082
K2gd/Lkhc57qp3+90aCohyks6L/+/d/lSYYO//Uf7Qn7h0V/gmx68V7WTPH0fwzR5B809dm0mbou
VLIIPrT11R9CJdJeVhSTxBwaEf/TnlCZr7F5JoJHkafJ2z9q60+V5scCT1CFKioFgiyQxNLt+Fx0
ud3QYwvJTaeqvEu2mHMsjjfMYNexN5AW9uoaNl4c++7D2flfbFdPPlU/2a4WnVFh5QPK75vmWgnX
edZu//8+gQvyscKGilaVochMUijYzRS7Nqm/aQCc7hXevwPTGF2Iafgin5RvAwQtuar5DmNXzAd7
WDD+h9z8XSvjtEo8/ZipVP1QiupoA9tG42Ngp2BUuVHmt9kQffNdppbLl7tgCuJVKUOZqp6U+bbV
Czvu+JC8WePxD8eXgXziyHHDw68vi/YlUOe372MriD9I5RSnl14Ow96y7SmeIASln8gzhk1YEFLi
GuAxpuU+UxkzuHgYdYaahHLiUR5YDqUXyUNoWsxUWipJd3CRlWShg4Jr2an3kus6jZYgoKuv697b
Fea+Tin14PIRmte/mUxN28nW38xsAlwiZQIGDIs0Me8JCtxLLLgB70V/JEoT2ww4PLahZW44rv1z
KPUZ7lhH0nkTN905yK2nLh+vDFy/FfxNH+GjXzVLWby2SjyLxvsuRu+0L2pUnWJKfW4XsoaQK7/P
K39O0caGzXfkxMCiSaVtaqTRnPfJhW79ZLuFJ1afadWhdOV911rMxbR5y/nIsLcnFq1wd04o4qzv
olVEco/RUbShyu6YSAMSxELIkMAX87K50hBQB3G4DYWKUfw1S28141CFGnTleobsch4aJt8IX8NQ
zsLyRVWWaXloxHk9PHrRbvTpmLQMkSXJUQGVMA/hl0bxtqXTMu0Xrkxhr2zZQwMlAieIUKDgYZQo
b3JkezVm/kG5qjFuZvJ9q0VzrSBQh9LReDFAE/gUrOCuVjDGKHPXvfmoZxexcYOoT9YhIFWU7sEa
rjAbiWaX4FC36qNO8nlUlBtF8fa4QWGj3wsieuLyJV9rLc4FcGeB9CLCelZhwse+PZcU2LNFwmYn
gSxCBY/NMEzuW8VcM1yBnIAHMS6fuv5CIKiPYl57pnaT1h7jKJnLFQqnVrVLLRLbqSDGPu5ISASl
HuILmrQWnYCGv7rV59MB8Z7Zia7ajy6ZJOpbqdxU9sBLddszd4fDFLXbygsQg1+XYQ5JGFsT0ijP
d/R0L3n4GpPMseUF852dXGpvmt+THgBqWGt2ElcutaYJWo5Bek3VuFL8Yq1Q5Wg4VCLSBsopFxF2
pRFSgKkR1c7odFB886q+VJAE0Hu5zjN1h/aoLW/VxMI70l6RZbULQpwQHeT9HCM6Ox+UxwyYshV3
51aqUQVY0kJtiy0g0PccFoshFoayec/DoePEGuq7AGdYGr165bgy8MMrzwZYOoQ+PLGHiA6RDl8j
Ia7W2sfMUT34DEgiuJz6FBBPGklmwd7pJBCa7cJF++ChRjK54ZXmkBvEwwP4Nc3KMXKDOyl40JD4
y0pwVsYkAzfSXu8moK6rLxJuLsn0HQG9MLK7rSjTuelkg/ckj9ECrszc7LlFRygjI7vIka6SxlBX
lxYlWemSOWXKDxe9xIio2SgR1t/eAlMqvFsTBOkItFc9FFb/qPZNvc8iaTkQDVE16mOXplSFrWMl
KNDiK+IL2myHz9OxxG6MLiyd57rdiXcHus5XpIjTmNMCe1RGEExFvIAA5GSonUz6X33VzLu2xh3F
Rs8yZ3LBQ5tcRAGPmbvMbabaASwgi7ZPfzVdhjQ8Q6vRtPY8ytHs+/XOrL1LKnugMcosjMRMxtSE
rhurUhgcWldzfv1yP+2anL7aT9bczvI0kGGJCYtq3aob3/qtZfKf2pL8jg9n+kt1ef6UPiVPH6df
7z/wh0rL/KGYlIpMsRTxXhD+WWBaKEBo5KCQmhp4k+Tqz/kXihIdwj+FCwUMsTYT4P93lRa/z2Ys
Y9s048hQEJb+T+Zf7+36T7WFTQlLK4TF3mYUN1WyHwuY1DDtSreBU+oCg/bw7uQ05GCm6vkWGFnH
K1781KVKxn0iCqci58spQGJ5WgVmqrGOtmkTztiJN+qgcFe2aDOw2y9xMsOf1RhPG/mD0GBSKWYb
LyLJVSkc/GYVIhfGJ9JGCD2zu2KscXLmeMqaipUPxMmC2VBND3ujP0Nk6BeBNE2SJ8ExBGPJGS11
E8e4/vy2YwkDwzJzfZ++jAbKjWmMRJtGXEtZ2n3zGDEMOy3HSK9DQoetySR6k5P2+ZTBV0aJ49qg
5DRsjYmdXw4BERYpk++GNcYqjSWM/zMpQBSmJ2IJ8Nv1i2yOg79aVVJPYG7djWuE/SBtYl6lTPGJ
F07RZdfKvNcKVo6R/MiCt2WZb5MGjNdQ5RWjfOscSiBoJu3Nk5VrFN49fkXlVsnUNxWkDPfUiu4X
FLhs14BCDiFFZSXEiSTRWGotWmjR4IVzt6e6K0T9Aiv3SoFLZJkj+BVchFRInWge4QwgTfHQfRO3
5hSWdF8V/dmY+KT+hPY6TFhPc5Td0FTEG6npz1UghavAsh3Z2ldR8ajmACSznrx3S3TzOoDehnP5
zo360Ak89uOaHd7VthstKGSxh85kM3lnWW0D6dm4pd6U6aWbNUbQ0tZR8lnLRpau5UJA7yROoWuL
S+TUAApj3wCVe22gR4V0i+C5H+o3eHghMQmZufEqWJwEJTuE9z5FCi1XQ7n68Lj/xXaJLd1Jfc5N
gCAMfZc55VCe3hBGKSdgoSJuiCwoHQmkgENhdGH5E/4MUtl8iKM74aP0N3OCny76tCNRD5myo0iQ
ZPPJdVkKaL21lROfTqsgs6gJ+8Z3ujoATgKk2YDxhQj9XI8AVLn8wTffYXrOP78HBO8n9pgMw6EA
nY4S0phMRquplIUlsaQOFeUPhpZ1aRVPdqZdula/DhIqoDoeB9Re3kXeAZyLCzxaOmmZCEvymks5
hBL0S98ZNGPb9qTTZemb27V3XVotf33Ek7z15Ih5caGcs7CS2uqXyX3m53XU9laNiTpaukJ+lMLx
Z2Xm2cxAuZ/I6bOQmHelCtMtOVsUGZ0y2y+Db87c14vP/l+3yZ3kBS4b05v64wu0zX2X5plZL6xO
JkxZWPc05C8BPH33Qe+/6fMl4pOIfKFhwZCX2evnT0rz1kuNEVZdmOWTTdMCO8EwYF6Uj74RHLo4
JR2cMcHKUouzINM5GgWLYqX6m4EIN4f4SCeywhx3BFgtqcSp8M0l+fpmRE/MisF0jtOB2u3zEbrc
QF6eN/UCSzn2qwc/A9Sd5EW+ABwKdyWS51blkYQnlzyw40+/ThHAj7epNrxJwTcTceU0ZVTQmZma
M+gYOG9frkwlgXJx27JeiCGge08qrJs99YW4H+uEpU64axakGthOHmas73/2l/7ilTDtyE8ulU28
lqUIFC7EHZ3s2AMJgGDaBPUi0kYbCVWWzbmFRxhZCJEI7ywWaIs3idC+2cB/EV0LDFuovm2aRoat
sJ5/vgJNr1dVatrlwlIrQMPFqm2KW/KTjqaSL10/O/oLT3TbtoqPmqiuf/2tv8zM3j9d6NQtAm0A
78TPn44Lt4uKiqBwJcyOTcduhoSQovIWg22dU2C/+sF46drprSKpB2Z2KG/OQz+/LULlYOYgCbPi
m0P6IlfgkGgCIbKloLI4KSdXotJHi4Emh9Qj77Qgl1WVtkBoOJP78tGU60fNA9JTJ3siPo5Cag4S
tqJGvbDHcT3dxSSRNSGs2za/1oJDNqgbO675geZ5qLrLVI+PsdQ/j1m5rDnj6QiV1iq+edV9fcV8
/g4njxWRl36Lv61cIOsH6023Wa+fudLrby7flz7TdK5MUuFUjfcpi8HnyydIcOhDEqAR3Ja3VjZc
WjFhCPNar9edkiKOtLdUG696m1CEsb1jmoRgX69J91Ha53i0IYHI393Rf3lQrEfUXILEJfNk2xKE
dR1mcPMXuk2sTN+sEDMehoxeAI9XrfaXYdSsYz+9B5Z9rrdwifzmemj5u7xcFSSL9+m51Ob3vz5X
U433+QHnVNnUzLSAJ1n4SQ0oZ2E8pT+UC2JJLusxu280/HNtdiz7avHrj/qrZ5oik8Qp1uapA3jS
ygz12JYLoykXBDgVzLyq69xIrRkeVDhKgPNmoLvId2l7UBAAznSSBpzAour85ji+vk8B+JoabzWS
w+lun9wedoloog+rcqHZ7rkyLMFXeD3m/INkDZfCL59r3dy2vvb668/9khY9PcIaRk0Fn4usojT+
fFsWEiAKd2A87Q3Gq0lGAzNXKO2+DOCluJey5Eg6x7FzCyd0iEp1dD185K2sYAyGrC8KS8Er4o/4
mMKfVcBMqqK50pPV+evj/JIL9n6czARgCBGpaJ0265vOJfMERiNiHftc0dtnT6GnSKLjSHZSUpUK
ml71FXgH8AmvnLlMr0tZ8hiBetigq5ehV50Uxbhmm+c4YZ6DFs3AN8c4XaPT+xY/DsshnlQW6JN7
KbK9rFD9tFwMbnaTwgrS5EtcbQcmnte5kt9CwQVoI2WPZTI4bmA6oIO+ec18cSpM54lZBe9dSmbk
FSfXk7dH0sDM4omWs5eyY6Le5fTMSZngYlUXHTmsjkUPCUVztauNdOmOydFTvS3zQHiWY3uRxp4x
y2UGw20IFkwRs1iH3NtLyk8rJYy6DS8ohMR84CxAfnePAFHkmRStRjlfqfPGxHgk25CHSsZ6JRPr
Xh2zRYsYzfn1+f768mJIhAWL2pDvqZyq8mQrNf2RNMRF3uk3QjF6gpSGWWjTK5sgoSPg0O9qsOkK
fr7CrLxi2tOb+qSBPDm7VacC2AWCuagzESMSUBek8z15gDAl6LTUIiDXVXgqiWr0QDRB6WBYBHhW
SAArf/fv/a0M0/i6dPHe4oBkgfjRALjz+dkNsRVDs9DlRey3RLq5c4heZ1HFhi+4SwfvjABrdmrq
rG87AU2vnRGTehadwQ2ZqWpF6SQT8u3ZF0lvHY32zc9RLGRhBwYuNu6ERzVP3so+krVlT4u0rsrn
uECjjv0XGyuz/U6bR4n/As9pYwX1vd/0561t7dKIZALE/XrfXsIdG6euW8CA177xvWNecYqisovo
4lskgBTRrd+hTshronmjkoDCaNaQG94izw+T8DYuvPNf3zbK6UU0ZdZgijiq1mlfebrojaGqaplf
gPOI8d7HKYyRXr71GkHstO4t4ZTHsyK3ANpF3msiCmON6/Uib+gitp39Txeg346GXGhTplFlnTr5
/KQO0diX5DHgDiAz1H7KSUCYBVkN/y2AJauQBjDm0OwUwqOYuDVIN6z67dcnZarUPt7Y01EwWiWS
lPjSaRv0+VaK9UBJAjkZF5jTYwdC37OpJyuvL1a2lt1m+twg6OOb53cyfJ1+KPHHqjApZhGqv8/L
Psz3ekQzFm7zYaHE6Y1ZttwkJV7Bni5HYt26dbealDyDMF+kZLjkmvEQgYmxrrXeJuQnNgYsMNK1
6WkXTLWCbx529S/uk2mrpU37DFSRp2JcI7TqsLaQxCbJcLQiF0yudxn3V2bprvKIlkInWyGthjKc
l5nmRJhikqFeEpuxKmWiOZv2GA6olOLiWYzJEwz2O5KoCLlSgHOGerUvc23z68s4Fasnl5EdLK99
BP5ThulJPdfTx6hSrxwWFQwqIjxjx+09fWONwz2a/zsrOEZVT4iXb39TRX+pI7iBLEN+36jbSBnN
k/olGqSmBlLSL2qDUVI5Ej7Vqcl9/gpf8WJIeB/38KLWYlSeartYWQWWtjp4Bk5+r7eNIwkLlpbh
pjNaHuyvLWBiHu2w4Zv18cs+//04se9Oxlnq8Pd78sM91xS6b3R0yhbIYC/sqj2qo7wMu+AC7pg8
z7SdFMhbBIeQfKqcApSOa68dqrxxwJRv2PfrDADxxOFGb76pH1T9y9V7VzVQP7CwTTvbzw8hHeky
S/uwWwxV9LMfZOWMzDvLqXX5tifcb9s14Lw9N1oKxX1iPezwksOdfsfJ8ppCS2DyUk4B25QEKVQe
D1ZCiKvkx/mFTvczVEKPHOL86JJZkZB+9N3J1b4+0RSRaIh5FcksTKd3QQNIsgXk2y6qRVO1ytKt
DHRzdpoudTMPVqoW/cTVxjDaLcOVNQyyE4zlQSkL5dqNXbwCUbwYMbTMYTCXa9kjawmE8y6D/6yr
IHlRfndreLgXsLcWVcmspy2ThlnYMZ1oWK2Wv8I7sTdFHd+JaDBXY4JwL4ZFsPC9jkKhwGnfKyum
yP1ejyG5EXMrzcsSnRxmQSdI6JvLxTDR5jmNYUy2r1yQ/yH7NrkSHXbJIB3nqOHlVaBNEnBaAXNX
z+wVKSXQS7tgX6TEngN8qucW0067d9c0V7fxCMT5/xF2HsuRI9m2/SKYQYtpICQjqEWSnMCYxUw4
NOAC6uvvCvbk3e5nfSfVWWVtSRGA+xF7rx3K4MkOcFtFV9hJ71cftnZua9tNO0v8DazuDdei2AR1
+32VSkUQg6AG79E5/WbPVhJ/s+/9FRpp9xhFgBJ6rNul51y043jpWiLtgl0cmonlvEeAGzl9D/0M
EUoFncWKwN3WizNt13qKt2jAGvhqyV2SWXCQtb9ugxGXaDUmuwZOQQqQOrU8AtsSby6paO3fnj0/
zSjQt3PNlRT489kkrkUgl7hp3PiuH3lWw8pF1pB18j7Q9obUzGDj5kxZM9uZd74l+PaqcNx1vh72
rhKnfMgbGCD4KIcmQMNg211qwq4gYX75Qr4Vb7PF784/T482y5jWY55sxkKSVC1UkaKbPyQqmK56
YPP+3w/T/+gNox/PUsyoiRlk9B8XgLUMSxmYZNqBG3kJcv91ltFvED6fAUrsOfS/lSRwpbS3tBLI
b//5P778v7cTfPkw8pMw5ku7YXK1N/+/w891KGO/quW4s4AKps0MSaldgCjCAG+ih6a0w40UQXeu
R3BXi+6dfU9cAenl0f1//05+5jj/+1rhO4FfxDLNvi7T/u1wJyYIMFVYj+DhFwKgF8z1/SkbYfb+
VNoqx04ZrJJ1UVs+hpBT4OG0XgzMcuH/XzU8VhbMS1k9Acrf1NfHy0yoXDtNFFt/ZZ1L1C0gMAF5
zoW7jTuHhyexwm0U9Nau8KogzWzrD/AUVkE/f3E86zvXfAh/dg8/7+rUoAhZEQ2kjhTXXMGdqeBk
TiJISTQO994kCEP1zF1oDnmOHtfk46GY7PlQyJiTP65DAkfNaZ1t7zGBruZM8XnohmTXJ/1AYAnv
r6/Iofnvv9v/z4Xkc7C7vs0uDxlc+G+HPkXMkshpYu/vDNnOl3rbRsRthB2PP8j+0o3/JqWojl6n
03Jy/9pMMXa+CePLD1YMFQExpvPJmsifbycz/R+DXo+B/39cS1Q/GAIR3vEHitT//RwK8Nx5ljEQ
gjbrHTI1OYcfPhRVWHtcCSIASwi0i5gaTx4TstxudBJOh3FZptegqPaFNvY9ac4z4D8OATnXt/Pq
RZvSqQ6uGVQ622tzRtRPFk5HiUANSMpH8jJpq0kTT6pDmWN7mpk5HbtA78PE9HubagKghO8dF3Tx
xYopl+Ej6hwDA/z6v06znFzlQceoFpHqsdz12knAcoIPyoiySOlpfi/rDV3Okghzp3omPlOmUUEh
d92Uqzw26LI4jTjWRgOqLC9BGZZLrAFEceiYB4HDv++6AY4wZV0j6gW+PLS8rFp5aCprG5HWfBci
chDCEw+kOBGiZ12jMWPf1WnRTv8KpnLwzdqwwXZrQrir6KiPpqRGSQIjfKj8Yx55/+IpgSFnrVvD
QeTHaSRRCsQfDrddNwJgm5GII/XP4CClwObeREg1BiTLpJlqEGL3CHGDwv1GZ2GHtYOEO/6GkOuR
jEpE7NDy87olQ5N/Bpk0xDPU7XMCL2quQPUtpXOnkuB27gv/PjB9scub7vWHQNnQf0YSvzWsYAx/
XHEnFUiSfvK6JmO01KlqSW0DptmcSIsG5o63/ufLlZJ+s03sbxFI6yC07RxAm32s4oPovuXRcoN/
WqWWbQT4fWs0KYMdHzOUX2IIuV3UkeUYPXeukp1/bZK6oVzvcr/85RTDbwZ17Ws9hpjN1IMAs/1Z
9dUDGaUUA6emrmeeBFvdlss1Ewo987bpog2x2Aiel+9+6dX3hD97ReoT57xU8er+E4Gp2guRn9fY
nx4al4Bh35ru3XCl172m9MRR0Z0KP28fNd1IHJGxDnv3zUEn3dQXFgpyq2SybjlPv4jmsqF8esFX
7UbjZopKvfOqPoJzLtyLMyDmKjUsLQWlF0GPwrZxs9bLLmdHmpZY9c80TTyB4JDWIHmbWMqS9mmd
xDXnnjDDKBVFlryh+7qGoIV1+FR2oESrrNuViWxP/IWI4VhX7BoNNQLliuP5yEWroHhpJsjbsrWf
oLU9dsGiP9p14Osld3FY8HW6eHpimE190aelCb0Xq8r9R+L1bkVOChU6mOxiua13zlyoS9mQzS+S
PHQ9YKZSIgpvM9PMpF9xtsZ50PP4hGOqm3ratrGcNywTmnN1RSWFh2qprA8ymx/GouKDClXPGsBB
Lm6WD2cF/CRhGxwFao/7cLBu8PCENzah2JRF4jJ07tOUFP4H77g7EYKIabA5oY8ftrRvgrSk8aOx
+uUYuG17nhUQUEqSzAPekQzrvmnHfZJXweOwzHvn2rnxKYlHKwY8HQnrjtSFw2BVzwXBDtslGdU1
wPSdxb37ZEBslb7/Qu71eJqy5n6EtA2rB2WQ4oijnb0IQsaOwnYQbxHoo/gxtmG3JNf+CTCB1fzr
3xzV/FLl4tx4iskL8Eory6e0RQzGopH9n864H3lB0mpd4Fo5UEg4jZ+QBJxifEORE09n2O3OJmNN
f7JdTqjGnMgI7dMIICUoQEqsXsEj78T8YHXRQ9sM3SFcannUV+Fjvyx39RKmg84VeoMOngGF/ELj
O5WUgrFPOKVkcrDx/JE8RWJRfRcirRDymHviU1ooKWtNtgSa/FyVhLxmmCH1OsutIAD0HiDQq9/q
4zryg0BI7Y5aTMO+sIGpGvOVLIt70TYqyKHDm0BPdgmu//CL7DIS3Xr8IbZ6EQTrpZvz3Rg3R6fN
w1sa0PAW+2pw+02hEdjueptHer7LQv6RsxK4ySr7VmkyrPLWcU4DB8ZzWDneZSF2VmaNePATBBSj
XT/lPeJSklDM/udfjY1Achmafj9HrUH3l/cfspsRX6rTpBJzRz3ZpBjP4KNxv+1zBzkohDU93eqc
Aq2krDysPSWGnnwklMnMtVIJMhH5S6YMuZDpB+aIxgq2ZTYkez4dr2a4WrXzQ0Me5KYbVchArX8c
ovwtDvLi8C+ypmUhPlxR61D59KmJy2gvVrQjYDDUdnSlfef2pHKX5jDTYa5hB9Isxo1j6ux2Ls8R
9Mk0LpIBiNwIkXM0Hz9hP35pLoPLWKPHwbUZytzexFChXIlesszWc4tQuWaJxIjzI9AI6n3iwzrn
ldQIqFBjXKPrpcxfguSZG8rfdiwqS6+cd8zu8Zd57Xwi9wgLmxm+cXiffhoUdxwf8W3Q0shkvG+c
+rULDj/tSV0Or2ZpHSImmG30mqkkok4d8hvUhXA2yg4f62FBkE61Vijl4yLMaYMtpC2LwDyTO6SP
VuEgCQL1t0VWdRfA9cSZWhNJYlQlaqWgMerCwK26JGNxcZPhSUekZExBhiDb+Sbk5uxIYFszoSGQ
bJ1n3IvNZlwNEZkTNNpJz6yMyjhEg1NM2ntKxuq4jHRXBEb61xMarHTkkJdhxk0Z4LdmuWN2cTVd
bDH9dZVyt3njp/4QnPssDDZKRuJQsvD2XEWi+Xrsi/C794h7UH1DxnEirT1pa4irCzq3Va3ZHrpt
lUa4htwaxEHTvul8+YrqK01yBrPokyo2Vm20IyUj2cy+kx2AZJI+1DLt6LORUPvYz7bK6TRnMlxK
iTTIahJeU7u4zOR/27LwN+MITFL68led5WfhIENrkOc4aFV8wGEbp0HAPSLZNJa6WCWhZ1Udt3uk
uKBperELyXKrJDWRBMxT+r+CuFH3P71kfI2VpChqJKo2f11h43wb9KVU0cmJqNM/7koauAqbcU/9
wQLLfEEEFmcX2xEbaIdDU0M8DdRyjoLsipQm/VJQ7Kim2tYtaieEZuZQFS7Z4YtXnspyJcAjSuG7
lU8idn9JOwoxmEctKmqIT41VIZC18/dcKecB3rBLaFY476QznycF/b+qZHQ3ZR9dBSzepSsHJfka
tl57fiYQJnwZKmIITEU52i+E7OkVr5JXbZNGWzvf/a1gqCJZO1J+cH0reMUWXvfHjDXtHkvVrYms
7nkBKiusMNh2lc/PUzXLsVv8P8qFr+BWckyttQKrOWESFyNwx59uKyKWZeOEboJoOZn5UwG6+Fps
N0NFyulMnEWZsTNqH+uW18p+mwKr3+Hm73Y95SBJQZl1SEAMsZAG31oMl583kSAgs0GhR1zVeRmL
gyD4LA08HG3WVJb8gFdpCLzizv9VwspnwCFufmYRkb4GODWT3srJPM35+gwhFI6cA+gDxDUnv7t3
XSclnhODYQ6o1MTSOs0iXM6xDHl5q+ymJS1QEy/MpJWlbB9X+Ax08h5mKJsJJiovPyhqtyZG1Zah
uLB+Y8Nppvu56+mXYOx3nggf3MVwc7di2UzTslyd3sntD5wdP+R9EBcenBzrT3/FY4sGvZks0An0
vtmrBeBTnAh19NgYY2wvjiWChiuYwM480iJFvE1ALhzb4KOPCNEF2iAhTNno9Kfkg/Q2F6EQ3IY4
/Bx8A70Uq/ABz+ONqczZHRLwn7NYOPS6t9n2Cc6xFvCs+YoOMTZXZNRyA3m42YkI7hM1IaOAARR8
EsuPlpQ31NodXQd57YqV4X1n1UcCKQn6rsIL+tD4NlHFxzwI8sfdLDyUUfAk2HCdrJFNB60k14DF
oFgyJMdREC6kfRQOI/iQi6syTz9PwOC3R3ATb6Glfzv5+NkWBEx61xKh9sNnr3gyI0dEp0n+7iJy
N6c8hjGYB+7FCx/o/SQj1VoAj/qNgDp8XPzYgyo775w+W1GoVm9eUXZnwnugjSbPwi9dGK/mPkSz
sV+Ve3LmjOiXrtt6HVbqn28p6XNryyL2u1r5DbaFM5yiwDu+kQEWwPPUWVosTE0mzctBujSB3xIk
ftwSbeetDV6a4bBKC1Nx2A5YS2R+LlbzYXVEQI0t4wy7bX7lFuuzcMxIuVRrvo9EAdmtHOWVDn3o
IX8pyjl0GwESoRIGMb9LkXvzsbPbm2gZJ4LCouKYb7Xw5E1vGnNOcDrktj/uWXdwTlokNc7a3mfL
1L/X6bqQ9zOxodkG89SlSNje6iY6izJOHpepOQ2lcEh7a/HPDuLApR3dloxqHlvZ3q4WbcM0DJzU
qqBMx6tHCCYyj3pptxOUcmxB4shbZT/mdh7cxFb2vvQloT7Ce0PMShW5lvI0dIy+x30UkTZs9fk/
mUV/5EoSv1Cn5qxe590wEgKGZusra6rqoIPpy7ex5sxSVfsImlpnBwwkrTI+MPn1tnFwNwa6vKhC
8kI77QsgqfNLXMYSif8VtNKO2HrzWx+tkyZCd7+2sKiktCdY+uQex9eSOSmeGfz8Lkf4VQnPdKPc
z9C7t/2uPjmNM2waU5dMm6p/QtTBN3PPo9cW82vdLXoT5lP0qDDf8gzOe5XhYINuHj3Nr0xV3ZtW
UK9GeH9EG/5ll6hvWFXCstdtt6vyeW9x0AKPWG/hWE5bC8+T8b5UyacEgedhNK6fZpCVs0Q/EcdB
xVnib4j7PwNLv9TP3w15m2R0qKdYAnU2YR6R1qsf1rA/TH053jjdOm9WJh2bUMv3vIfgppWX7Cr1
1rq9wJDNjtBfHzkbbrgaIJXnLpAXu4PKXY/k80IhmddnoqiJr4tQaC4kQ22HZcRG7RC5qVE9xYNa
Dp6L9y1DyqxZ/qezcE+RdaURhMV33+gvH4Yz7DzUWo6jn+lc1cZzAr2tg5zL1v6M2ypi8BLcJTGW
oFokqGrH8bN2qKLC0Llx7AqhdYOqQHbWMTb+45gE4U2RUAiZvrub7XmC2Py7KQlqGytnX34USxds
ECVR84ckA2W1fhwLbhln0QQ8D84hKq0jH9LvWhM0pBuMe8wPKJzLj1AMDIuixktx4l1tMe6GUKYO
wUWJ52d5YOw67VufQST8HTDbOnlbBsinbh2bVA5BvwG+Qzmiuj07s2kT9ZY5kXINsiafyWEkL4uU
l/d2Af3cjV4HH6R+dWM4LxoZjQk/tJnfY7gvD2B1+o7EvtyYQ2TklxqcBWA4a0vEnMmpGvNX8lb2
vdXA8hvhNsSzc7P2Niy5WGAM9LodW3Nodnb0mTPw3HTuwJwlkPDptPyIMgvRo7atTZiBYSzkfKpK
9aHJoshzmPheD854kjaiyNmNgHjzqs8WkY0j8MUC+5Un435ndYRplOFFdjkJcT71uPTCtJt2ZcEA
Z/SP3LntXjKQ3Ie9u+VCfPKgcxw88HcxLrqbTCwv9foHrXjxCA2ZuM1iy/vZ7RGjchZlXNQxwiA0
t2CnqdK3E3zpTZYFBn05kS11mWxbrW9hYveHrLUDUDrL02rkoRD+E+3wZxti3ab9kxqy12wf7atW
IKRvsbtD71T3gYxv6fPvaxd/lVe8umM+UxcyYMP3tmAF3AO9jLfYijnPx+mNcK0nQhy49ygADvkA
I5BECoKe5YelCaMi0/gzrD336CQHp5vY91R1vh0DTgWIzbavvy1fn8XKSThQE27oc95kRZ0Abjt1
EWMwgJwY3zLfyJbqGl47PExCJ7tuQmygrHJmUxX+yfyFdLpzgPvgsWv897riWQLZeJPFa/RAZhaf
foVecBAxENsw288karSFplBlYwaD15YpB/aVy4l1VHg2MQ8hEoyuIkmrwa03WL/0HA6HcHpZhtU5
yoGqwRoyvSu44k/NjBboB5xfsdrh6lovpHiIXcOY/Tg47p3VV/muX5PUXSwKbUOcoSKpgFCfm4gU
XbuJYLWzbHYOKhwEDHqTQXaQDFBX2FOdnVa+dA8jNP8pss3Bx0zpjy3rEsf6Jl7uj++049asdkLe
cfTdtzMBouTrLECF5/zVjvP3uqZTgxMKulR2f33hfKrsYYYHNA7JJY8qe+fNWqVlF34ymlkJZK9e
deYf/UQzK26G3awGjz8s4CK9bjm4S3X0JbcCYa7Ni5uTvqmSsxMo91GH9CDNtZANK/v3qZz57525
x1q4FUKVx5Bt8maxJoJYqG6iqn+rPc5Qfs5bYxy6uQqtQudAvPfgiILi22V1N72tGbGnbLx/MeNK
7kVf/wGfMqbkNM83mkDPTZfFkCzsICb52kToQcs8ze2muiePb0+bSDAU+bevY7VMOzlMfwI2dOco
spe98FsmlGG8xejrHljR/CoriCF+bxjDW8XfLCzAOS63UWtdOWDdX2tERrEe6pFOS0OQwKlHJAPT
z2mjs+DMsE7clYGzg7XQ/6JNfYRCXwGYXFintID0h3C8C/DjkCLvLPZv41WAsgQVVFR3/nmcvpnM
d+e8S13M9I7iBh5dXI+jnnmSjXUsDGFMA9u/oK/STEfoBGQU71hRrpumsw6x32tyQqaPn422lTCD
Aka2AlshdDcskkvP1P3A3Ao7UpXdJTSqwDpLG/vxRI4KOZ6J+JVdgRQCSj6OZ0WyHy/gRsjgMVnI
sWwxOrZ8IA64fcIBzSGox9+z1Z+alpNvHBSNL4OIUNAjd4h1N17MDkI8AW0NWUb3XVHz+50aHL82
bsIgHUTO1gkdNNvcgf88qXRiErVDBMdH+xn3udyuhXsTSTYRfdN3aLXyV0fya/XpUruFa0rywDAF
qtK1nvfYjEuprS2SfqKvC+dBdD5gM+vkIuf2AuFRR/sotCKcmyH7z4GfJq+GPo0XxiNZ8IVHoaEx
nz7c5Mg7KDdOvSBGaeeYyrk+lFV+3+ChqQUybcv25UbruNyIsH/1kZrceDbazcZUL9wWDxL0Feu0
iqWDZ+04secdSjw6SQ24JJtDnLT2RdHe6pp06lz/hcDDb1A2jNKLDk4/FupmYtWDDGtv4JLunCsA
HKPRkZIjYjYQb5C4Ka5WP8OhM6DAIlxjyaHAScMomZxzOir9aUkNXMkO+EA6Y3FxRb8dT0W7HAJ/
1jbw+sdpg7Xj7HdqIIiSgsc2GFU86Yld3TNXKTTRBocBID/C6rKr1L5VAY62uj6qNTYbYdydqt3r
GqdBrMg34OaEUjCxOYxifg8LRYRIUz81ERTglQSmveIYcZCznVQkXkPEcwfL9euz6V6UHLpbZFSR
/loC17p0RXX2p3G8cf2HOtiP5SmXWr1K4HjaFOJmyAJy4RP5OMoWHeZIo1HHbLkjPh362/60epJ3
TDP9IxCdwe6wM661v+6Ht6PnnOfa+nQKOzgi9fwi7aJhU8Bq3RPPBBrZJy+A1ufly0kaae8mMjJN
i3289y5xgfQGiN93MxULnWUmCJvugi9gGdVxWknmiLr3oZqgFCwMdqyipmjqMpfdqLMZHBIa5Jq/
ZSCWqhYowUzB6+Qk0FhTjPChJGpVE1QXrg8kngHf6+p6m7hdfgzE+jp7bDZwFzipGTVoL+Me8y4p
txV2ui03+Hc9SSpTjriJzvTKuU+XVt+Jrul216HBAqrxsjrvhoH6vqpDjhAHXq2bYX+PNQm9f+3p
Srxu1XPT8S4l/ewT5eO5t4FCRjP4+bfP913K7hza1tHlBjtU40BKVtF4yK/5e0jbzXdO5730iWF1
QmwsBYAgAM0Xexll9b5Qn2S4A8EKMSRPXNLYK01ePzsaLoaaZyeNInPyeCpiNBkE+tWppZlm9WH5
Sq7U3m/wElFfpmvzTfpkTDGKLuqSkzV1XHV3V+NxX6zo22+6v7ONBUzT8TY48c3cqTRgSr2JCHLl
HN4uw9TuPdE9dXVJp07KtDHZby15ncYqm4BcLcyk2SCdkkeCwtnSFN1467qFSw1hs4py0Nb/AI+s
umUsrLLmUM2U3kwgFDVwixiJfR+Tw2LaNIVpTzP0Ab6hmYvW4YNtsdZte4JOUx8zLNTiaDqViBiP
op9a0MJf/jplj+Cu96a3k5OGl3hie3Xf2aT5uoX2mCUzmkriztqP1xRjFZB+CgcIJlgHLD3p7hzL
pibLe/sqJzFE07j5A76sTaS8+EwI3q4fC+uMVOU2yBzAYcuveuAbkDO22qDE29XKaMA2jpp5MFZx
GGfixRuTtlk3P8zoHPtEWDcz6oCNiDKza8rqJxjraK+u/eK64xsdPpTq4BEgKIZ+hwewYxyfDVO1
S8SSYRvI9DHRxt/ZTemnYHHlvgwoETm/nPSasbVhC5cQNZlhwBWtTbHgl5CmC66iAk972SNlwZNx
7qmW42kWd/VI2e47/r5zTPe6TAzjpGpTPK+cNUX9zD6+vMQLec7YI4Vvi+chyD9+TovahU0RZXGV
WrAVyfrqb/LmQykYmnkTXCwnOdWynx8Kslbu5xhkV1iREzgucgEtHeynSLjsLnOW46yCGGUVuyZH
CqEgUttO80VYpaJ7wavIj/yV9PjxC2WOQTn590aKndV2GGsT7JqHNeSJ/NFpEJCcpyuPTjvUNTql
SO/JLXsc7a/R3/dL4DFFzFm4RjO8qDY5kBD6iwi0N5EQVknp9uU7k6DkdyA5ZWiwcQxDRi1u27GF
mSBLyOWO1NfZ4752iuhhWZpXPtHwNg8MHbfLHW1XH31ZXD/3ASOuS5abi4d6F66d3qrFstO2rElW
/tcIbW12ZGX69wjSNDe+Jm2ynuuTFX72XIH3Xp7TZAdDcGflRXvV727ocZbvemn+QsnZkM9t3+u5
j28DSKNMiWsWO0m2/ekHBNGTpK6Ls936X7Gfp1ZpVOq0FD4K9CVGV1DkrYpYplNHhYz40/vKnYaj
H67vsMvjJXJhjirnDndYcWh19KgXHg5HtFbKLXrIFn44exAdjBP/UvUd53cZv7ZM5Q7SUHZlivGf
l3k95Q6VjCEIlSNqgjN5LUPnttw45WJ2dZXvC88cwoEc6MJwLeXdutUHO2z13pHxge1Ee2/1JU9v
298ZwlxpvMOtZ1V/2gGdVjwVv7JCPoEef160PW/YnH/Uqnio2vG6E7RQ6UmGx5kpfw199Uv7wXmB
+LGd3WJfjDMWbqLlwqUSe5FDTg0L9rPTslmL6gVf0rDFeft37kNrM5n2xpPla+4Pn0OgKKqKXzZT
QC5QfOtNzsI15MdV+fzsdD6VTX71tuT+19j77/4Q3c6D91vX9Xnt0aeXZhI0Zaw7Soferhcnew6D
PSc5QJLae+4jgpVFo/7hnkYWArESDaR9aAPJ7rSmNLSjc5ZET4AE/8oIfoUgfg2uxgXx850ZWczW
iEU0PcnO6uV9F1EZMssmofnIvZtsRaBOFfzZ1GNiBmn9NDXOU58TQjpxo9pt9K1Ze7cjMkugj0la
V8gINCKLNZs3Xkj31CMu3+Qei0rfFcdBmp0XkSpO2fSSO/5Oz9HfIRS/IK6M6ejN0Fjc3tzU8cwb
yvNt81lNISmmGRHEq2ruyaadNn5Q/457dUlczAZCnW1Xmxs1cSkxgGLrVZM/1j8VxuFVByZwCOW7
Z2DR65YuVBOiCBqPqVZSm73dJyTFUZvNlDYeuzjofQAKsMVPcOTGewtJziZR0k9DYrtDGDV5DfWl
d8Ho6PJeucmTKLoQSY2zaTw+y6Y0LarsUW7a9egVGqSRjzKl78t7H//T9sc9b1srocmDp7csOthZ
sO5n9HU/B6+CsE0YBygSAs8+Fxb7ohoj3uDxkgbUNz468HUpjgmhTI6zjSHWmrpFBQJSsaX0nkqs
v55EzSOAEThwY/oRq7/VMbjKGXE7rPNJ5qYYsScI2pHDdvR2ulIIGuJMfckp7in2P/01jCePmDj1
1bDLTP3LSOrUxGXGxNejASYf3GQ7Y3hT7Qw1VL6o94nKS4WRtQkEFot8FILjJLO3ecxPuZKmYWwW
vw6vOlUMQQIZ3zWbBpB9MFHnKl28F2ZJ5C6QHMc2brI5jZNLQcNOBBw9NLMdf15NOueMocUqNdPQ
minTaDG2mfTJcdsn6fiIu9p85A2w7G1UgFfGcBTdjZNednUL2a9+CzyHky5H0kASqbSeBqwaSDoX
5seDhsVU/0nIPdp4TzOcMVYa9buFKReKEZYNL9d3eUitlevc2y+XirZrb8nuo3VmEOTesxWmdVse
qtzsVLG6ezvBlNufHbbqfW3/KVwMFmiwST0YOnzezfhUrOEfAM7MHVrQoZHchLH6J3RhIMlTTyfO
lIojdQ44OVZERX49MD0KS2gQYeqT+EVrjdplesWY9RyI4a7FfLbJbWRmegFVf+Wojkt7s0Kn3gWV
fChMh5anmZgSXyc160qOM7SOmKm444PVJNdF3velvpOmvysxYG3DhhYpow1zCCK0PXEUTX/bZjQs
Ix9VvMB7WztxGwerOc0MI4lJobUOWOVEZDOs8XtnUGZ1QXXwa9oul5GHuSIXWWN096UI1WZpxcBJ
D6d/qW/L1ZsJHfS+KjXmJ1PiePAQ5PcY5EOWYE7ZklJuE17SBwvLQHW0CIOFs8GjXrfjt+pf44b9
FiST4hgVcM7iAIwxeeMt7GqxnEj91TESucSaLKwT613lWIRAUuktIz0z1w8y+J5okdC+Qx9ZHS0g
GbzEAa2xKZ5dqrydaoAC1ANOLL9o95VLkY5/MGLEuhAuSK0q+RlkyenJBhVYqvysFZEkHDhc1JN8
b4bx66d+6FnXduztBhvVNjQ4JnWwY3h56+jg6dA9wnCVkNOi9eRqdnBFtEzfMXf3MlbEDV5LCW/4
E1qO9x4pKBmBFuML5r51W0fL+tBjCfQU5YmckzJV0YCpqhs+2iG68qt1v5eVvgtE8BAUK0GCtC0Z
KqkUbQqqhYCy352AM9X+P3GoP1Hf/6atl2kdjKm/CJgiC91wRIIl5/hFZ+XvusvXfQinoLQBJufs
bXqDrpq98JGz5Mme5mMcqhddlRSrDr/WEU7Tqne54uON2EJPU3+vK/+zHcqjntdzAnPLjecbCLDB
xkqCh8jvjj268GsHD5bW2FSfPaOx4qtw43+ExwWTIKWyCeADpQ61CmnvIcsBOy9yUjx8iBr75tD6
A6OVLKRbIAs4NvqXC/2mj5xtVqmbnDcXMQ6L4vJzrJLHaWjfhrkHaPyunPBFXrf/ua+evARpFDiZ
ChElgDyBXhwPf5aqjlR4VsuG2Fym+eg2mvBxUvJWmoC7ImeV3Ge//bzaRVGxHRtOTkNB1i+cItxr
0Kfka2nTK66DfWe5VXicWYAi1UePw+r3xlJEDdmueW18cmKt5V2NZh+KfcnvcRNb/Xfn27R54ZfF
sHBaEoLFwHyBp2Gx2ru3WZMRyDZVNr5r6vl+PiGLFjr7mht9LMZmu/TPzmAjwtefQjkEvydvhEDd
titb28W7rKWqjnGSHxuFNYDGhY5e3Q3aNxd+W2kZg2ara/vS286h9RQ6wdn9O9ST2nmTF6+p3zhQ
aqcEVwVTQA3S5jhql2VTVGTNTdiS7/6vP/4Pe2ey3DiSdel36T3KAMe86A0JEJwlUVMoNjCFIgLz
PDnw9P2BWVaZlWX2V/e+FxkpShQlkaD79XvP+Q6lfvnP27T9KlgcZECKmdQAibJkIyoNmo6G+Kw4
zlZNwaUVL2oEBSKzql/6gt2hddzeA774LuJRB/cWQr/U18p0+okku/kYZYxeIoH2HMd7F+nGjZPx
huqdc7pWjA8lDUHmYwopwsxazATtiolgfCRa9qiMIFVGCvttu4YZ6G7j2XXfb5eoIX5eG9xtq1Y/
dFgdbs+65s6Dsu1odzvN8uSG7L5t21A3GSgVbU4yjmYSVzt2Y2CuLqCEZB9m4aZgmpY/FUbEAF5H
B6PFiEY0gyPT/XN8o24Klq26H8/p4pdQrDY4N8j+HCUvV1/3ASrffuNm5QOhPM3GRkRB7alUvFB0
zRM7Q4BJLpg+FtyUSDEFRvCqcq+9QrBYLMglF4gmtL4IGBm3g/4oo98AeWl29kLzyzmrL3lQGfpm
6ccQPFD2ZRcoR801HMIhA7nqqm3nLIknhvgdPXO2HeJEehHs5q1pqz7HYqiXFglmCYLybcrBRwVR
RbwWNQT6ERhD8qXRJBddkgRAIQK1grI4Afnz9Vx71OtfApUpJpLFrTvMStYpGZZ0l7vzDv0X/Lwd
upmXGG3buS8GhDXxqO4EQuild+mUtAtS5PZH3FoBsZ7xqeyiIy65jyyiWqkRo2GHVL1awQxTYvzB
LH/QYSF/48VheCdI+TO18KF19Wij1zh0Ccx8YWb9OhCI6qNJwYgnwxsNC45ZQ/UVZ+3vVM4/7BHy
VT9kgcq7c1u47eJ1zoAhFU312GEu7/q4f8IIyCBPGL/G1KIVa0Jn591nmPUuKmfnWi7frC5cfMdN
vsUZvgEpTS8zmc8liwkWUzR4ZZLfnMUJRJ270NcynbDbgohBY2J4i9kUhBxqgS7/1iQTF6VTj3ul
VJ1LVbOrIWA4TpN4bEbX3XfxNHvYRtKty8zGa4kg3o2G9pMr0PH+MFfQOg8MJhN0to5imZF4ujFC
x5DRlBIRwgbOcNzapkLGG0gRD2bShjkhdm3sRgggiIpi2hPEOM162jSjTMl+HnICxUdtO4tcO6ra
wXTk6MfMJQJdZU7t9rIIUO7Sn4guRWVZntKa18TUxD5OnF+zKMms6+LEK2iAG/zyqaZ9UQpMPPEe
gZvmg+lekqoLr2Mt6FGXJ5FTThOpxZVHaXXqdCYWOjgoqqD8if6MyeFNywX0d+OlZkBXT2P5nGJ4
fJI9d5qoVanKrV3apb9FXRIMMyTFxojDmYAQntf+DUXg7NUp2v7CzH/ndEfNWV12Kugrc5NXXLhG
Vft1O3+Fdv1DdM4aPxwjB9AgxFN9eKWJatzpUEXm7kBV3EheAcyF9Wh+dghGksQkILOls4ezQKNP
MV+sZIg2IyrdTeEkn3pUfs/r8CY0XGuuUioczNr0uXVZHWUvPjWbgn5uDMRyxpxvUzv+hWZb+MUS
P2kqkKuBsnfogA5C42fa2PcM8hlkJVEb7wyl3ZmYetCnjGfOH54NSamUYP4x3TW9XpL0xeK9GO7W
7psfs8mfpWTmjkA+2BtI7XXrVk/tzyqcctrJFLMJHbeW8YccTxF1KEnNuPorhssEDb1lI0Embas6
6LSJXtJRXZcJDceewjOR7LBp3ZDi15cBuXOMwulKk5kXzBrNoNT6mniWNZ0XezK1gBFIzwwBG3pG
RmGULXBl1sjsLHxBOZv5lU1WnavIW2zucENy0iG0BiSYl85xG9iCV8TMq5TWO7aZqbPYZwwBmB16
KUp6HEXoY2uDu85xPB3nRZuDeGT+TzsEx9+U6560VZpSaGGX9TyUmGLZyeYdJQTqPX3XYaBQl/Jq
RvWXrTbIMIxTb02pP2iLi5+5vWTLGpiOgWSStsIyN11yWtteteQYXR3+Ajd6Zc63SdM4JTqyvcio
OVTl2jAr7F9Ox3W2ai17NnQ6qlmP6rS5jmssQNKktMmj9jMc4iMmutw3cn4OzV/qTRANvtq5gaRo
qomN36kLkd15rzzMA+KBqIr8psgR7ZjdI38njkXzVGTUgADUN5TjA70iadCFYADqZzL6qbouxy5n
9Cw1+W1p9cHkabUpnTHWLGA5u4mhjOF+9vTX6JFjTqBf1Uy4EKKBSZxqZb8Gx6o9wiDKbT4tSAib
xzkzmVYXUU6uh3zowvmrrkzl0LiVxl6OECU1VSJk07HbjrGzsREv2cxIt6Qmvip53lycqVlTJMjR
ayebvTeajpMpH9MKg4kRtedh+UnQ1rhRKzNiz++ob8zsDLcaFUGxcOIINRVrPUdArdwa6wQ+jGyw
BUQh+oRSkApQsO7NHMtp9QJ1bXjcIk6IUJza3+Zon3o5akeUyP7cRuqzog/YVDJmUKpDlq7pyltr
JdmmL1T3aehw6kaLHh3Luep2HUjAu1AtCcPpuanK8YgAomDVSOoyukysoIvJ5Hlu8Y+HgOmMpBt3
yIs/Ujz4Oz1ENz3nP0dk5duMDi0SjxgP5dA/CRMdSYu6p29peAgVab82iusYOU+LYmKsMJAAh+XP
ZHxmVAO4ELROT+NuEy+ovAbpahuHYrKb8x96Jw85YxDlTNLlh7Cf0aG909UbvbjQ3hWSS7fEU6EE
MyA6r7aFVSN5120bM+BmVZ40B1gcncUWXB1DPMQuMBrxLszCyA5KtbqHmo7cwy1yg3pjpfrTVK5y
4bw7j4Siepxftl2kAIntTKQyvO/T7HenNHuzZewchygpYhl9DQw37ab4KLTouFCxhtNPUpgfpqNm
gd61Wuykzfgk3ercJBQ6kK5/JKm8Yfk64ZZ8sxzlPcOOA1opUi1cAOMpI/NDibQX4i9+eXWDsWhq
lp8Vu+WWqAGmWjuFTFVYGt0PyVHJyH5HztJtmCBFPxSN5hixNlOOUq5TXgb3I4mbH7bWf81R+6VK
9Who8dbQJdeGVoFvgxkwVqzXowhMgU3rzsogIvO6LPR+xoQX0qqU1wx+aOkQwi6MYASQPK4I6TDM
vgwRInYdfsG58LMUP4Vg6BXlx2haXoTRfwOCSiwV86PKqHeOMAgNWe2/1BEc6eZ49kzz0TF/JjSD
7KJ+VUXdb7AlPGkR0amJ+gOcCGtD3ZLxZd4MWg/94iyEoXeOF2t4gDragVeXpjrHncQqglhPp81Q
NGlgc9nTJ5LL1pTjbclh1K3PvjKysUS80rhS0m1ZpWZQhth/QftAwug90dIuxvGW7EqL7YiaZU8t
EbXU5xGqxCAp5zeYEdcmTdq9biHus1D9c/ZFWT7l6cOiDsbJbKdbBjT2KrvyOAr0D4mtHMZW/Cza
Md6ZU80sTa8o1CcpNo3JEMtEq1REQK4lV6vjWDc2HvxJpfPczGWxj3OaVTFhNkIf1iyXGrXy0gV3
84aSrtDMynwmh846YOCi99eWJIyMi+0pBUi+XvbPRqRv96nhrNk0fU0H+6aFNDHvAhypuL+0RhkD
BtMhtiykF3jlfDmVEfsVTZZ11JGO/IkOA8hK67R9mbk4z0vs7YmqxsGrlsTOvl+V/KVMuPNMUq9A
5rdzncjwFTf5IejXbbs0TFlM8nQjF1ooRoX+W4YMPhyR3OaaZNCyWmhDqq6vjKniu/SuvBqxqddg
kr8vNVPtLHuL13IzmBz0E45NJ+pFQWVHyO3RJOSKcUNn7+xBwbmiTB3XgrNrFJvEXM5Dc/OVjfnO
SYvPEKi030dUEqpcFL+jrb51NLbswUimg5ajb5takkZbQOJ2k9GXySI2yNhNgVkbwu8n/SVnaLdx
hoSUVN4Qfq1IZlbY3IQ96IGtlL6Lx5DVuXsNdXp4CdNQX5PGaYmQzvzPZl7jPwkOK0IMeYtlk4wA
BOrfrbKTomPkUUXjT1Y60p4XR32qnnO2581kR9/DEbCLaZ9DzXkuijL2Civ5JQsDW2qLi5EO4Wua
Z1faJrv1v1BhNcmX91pprUs7IdiMRk5tSXij5XRoY/rmCN79sVtZ7W3yY2hrbD5guXGfcIzrrcjy
6X9Y62zIMJKR9/8jGgpzAzrpVZvS6tgx4QY1X8bBwOLNI5lbGAzZf4GD3OFc/+4fJ+cD3xsdWx2r
lfa3p8VApR1O+qplGx1ln1fE9jluzfmnCjpkD0Wt/l7MKfJM1ADuUlxpelP/Fn2xG+38vbYqroyK
Vn8FptfKVkZIXG+L6RDnyVNrQx8nJZuJJZPpeWV8Ib0A6AdeC123XtprBoz1O6uNL8NUUfSkOeez
n87KPSixWSpVV57CGkDu2P4Xc/ffCVUr0geCKkoE1+DPvkPN/gIb0dWyiRbsC/5gWFdtqZj5OtHn
kDuYq1AwbZqO3+F/vgRx5P+HXZtJog7CevXrE3i8Mjr+8kNtc1GEs45QouFWtPWvUcU0OTevrOoT
NH68WChxlW68kWhZ0hgWpzynaJFlIXaSAFUgLp4ChHhjCIelkdwuxUyYfBbHUe0RKpHt1IpfSmN1
nl2mFwhOOBuMlpxkdTxTLS702PWHJI/8PLTHXW/r8lbFS9AvLMFqg4Ywyn5EWR2YLjNiquNuZ8/f
8Ex9iIJp4kxlt1FtUXIlcKJW+76gods2oH/xuoethoFIatIz+/CNeLWzdNziHDWvQM1s0hr1Z3iC
mKncHTSrhTDHmFBppb4xayL7Ijtnpf7UOPZpgFO2bd/RxxDsR5ADwgaaHpQgMRfEz5QZLm4UbNe4
rahI+8iLpfKdbkAqagaUFb0RK3xoCv3kpiBDaKeMPuavB3tSrqvUClRrdiDo1UROYtnna7jYBGi2
BGHGA76aLtp1VbovEo0TTFV+KCau7HJQnZNivMu843xN89J1pLWNc554Y4bpMvefCEi717b9L3l8
/8FYtk2gdXQvXI0xKe7Ev10y7lwBgZyaim0CGb0sjUtUZe/O1FVM+OJ+4wjMYIk9esKYn+jlZAeq
ZQEDp3mdUy+1dEQdodynLWqdosNflHf9h53pX2NS+MskjYPFBHkbk2y+nRdiNeq4+i8crf8gzwDN
EcIVgKQE86U1auivV/3IV+qELrdvrscU8vTIICVvo6Y8wqD9bCoN9I64+oO39P+x/C4QiH8xef+D
yh8Mn/2v4jP/NzD/+i3/5PI7zj94EeDy26pjoO1bg6H/Gfzkin8I+mO2zTUHQVhdWSKIYfv4f/8v
zf4HGFJMaHcWxrp9/ovLr+n/WHHU8I9N5rgAcP+fgp/wIKw7zl92JA18scXvYfPLGaxjzorW+8si
SUxhNupLyTAM4Ihf1mj5GrXf6/F0U9zfRYijVWUSh+WvKtZzEidgNB9p+TrVlXMIkXukETYkq70m
30uKq0PvLjR2rzLE5jIXZyUrfhi58+yggWHUmnyMD2HkvJcaBiaW3U2R9W9pWV5T9A8bmhmRz5yb
bs46wFTHtdIMHXzd+rEiu2pjULEv8hRmb3kkfuWFdpkF4TvIjAqi3LxKYucbKZ3ihliSdgVYx6Xs
t9JA+VIRZ8UDuuyZm9ZgedNxJeVl9WLN5uOiPQO1gMQ7dJxbNIz1Yb/8LGu5V2jSWeVXNVnfswT9
mBrQZUYxyoYl+vCGsDXB1sVwZCrydxVveANKIA4ZAtWClmckqh9zYm2WDgCAdAnFNeabScILQ0Oj
ogVgbwybobCpm94A6p8zy9ztHF1hax5+DXBYwhqEJC2pfYPtU7mLYKylZZxn3mZOT7bWfKBgew/T
ONo07nwbZvUwdPrVLWPzwSjT8KgR9bPcwxxH9bdqmqcoQZ3WT+qLccWsgy0iS/KNNjg/B30n7IZg
vDSeDogHLyXqXoAwEI7aNzgw+0LNAGZYPAEN0iAvROvqRahziVLRm8fGzGGzOPu4M+zfwN12OX02
a5AYiRUM7VpvUMHjLaezqsa0CD6qgXKDAbbiDYJkX0YtSFAYEO76WgP55DJIVzAWUkCO7KZnC/Ut
HG15UqbYDxO98yYJRwnvtFKuVEV6MPDHiTUuxHyRuUhINGu+9S+jY8lNp7nfcoNRZGyN73IkyrFb
vDQhfWksOmVn+lFL5TWt54u0P1gtTbaQKdtuKhBwqPWVHUzoGoydn4i6XaTiEuyjQlYB0+b4rAo8
DsClpzRx9/j2u0VdtoudftdQX3vWOJ1dOz7E4dh5rWueM4O4JVfqz4NJ0o2B0oM2cHuVpfMAIIW+
DKpxr567h3bSj51h+jS4aSblDF0W4moAM06yiK8MEk1v2TVvZqiSDqWg3e4jkfjhKk1gOsOAiatT
hZ2c6C5Hvj7oCEBFW3TomVQd9ZDetpG0PlXmh4pcZU2TvrRV9thYyfXZtJIzJpsUca4TOBbzhNGQ
e/q3ZMbXCjud+gyYSxH9KWz7DwZdl9FgHqumk4ofZJ8xNeVwrzwkq3bc7PtDSkqD1dXkFKUjhFyd
6VwSxfl5TG+4ORAPiL7woiFhPJu2H2G8xB6M4IsS43MSMwIWo17eGS15MRev5+Jp0kW/tyJtxAJT
3woNQaOFOIQ6t0ufWi0iNBmiIyQo89SmMbqpEKeWhe9nNyl4VtMuKnYJRxTsQMXERcf7yhEYRkWJ
6m6hwGa8pm+g9YTnS9aPn5Suz10uD7YKL9YuvvJ6CSxzrPfCTo6O1H+O+Rr7g08cgdawdehqkxM5
+CjdPpcZ/U6ZGcQMjRN90hQGkGjlGADw3cD3R0fRE8kI5TRIRIx6iLMCmBR7WIMwAmeYH5AOvoUW
bQjBm82zqLdQvmjTTnUHv8HcE83xzcRbvNUH5dCGxKK0GTldSUPlPxfRuXJ16Eox+ADdmA9JilY9
xzYGeib7NUvni3UoQb2Odb4ENr1xCIHw2jnWeYcON6z5RFXnWHkzZfANYyn9wsU8DWJ+E00oP6ja
jsmKv6kcEBN6fOk7NbuYsTZe4wS1hmVMT3WCImEum/EwsB/ts5lmBud7vJPIAXuW88EI5cfYFhp5
WJHyWKuZHsw1ogbNiZ6H1F0uecHpIZLWTWkS8y3JFhZdpf7VT3KXCFQ2nAfWGU3zuzXD7NRihUQ/
vg+jNv0WMsg4VUyrXCp1RYruokA14TVJaJ31ln6anCl8adrW09x5UyiL8au0aZ1YpfWgZkyro3hG
UGTm5Tv7JDhZXc32skXzOw8hYbs64KwBLb0qxdo4GXZLbbVnnuc9705ysQaRna0CCNPYFckt0lXa
HCVRIanZ7ke1nXe0KfDo6YxKIq133zuZv3SJdH/JiTOcqL7Pk0OycNwKL+wy46x0pn1BLMtioIi3
kILvXIji3NKoP9ZO+ZLUv2OnQDagpNtFIviQ6tB7aipOI291kkFIZq1dH2U40bPz0zLWGFmJYPWT
ewQq1NGiOcoiA4ieG/6E9alRL6WVoU7rUa+ItGXTa/DJxzp7V8xxiOcINnXNqdV8SAr3mWM6rh2B
o3fQ34aZhtlDmJbHWCmelHm8daMwULhgU4z1qGVZs7kQwvpYZ+azZovuJBfT2dXriFYvhX6alTja
E70jYQvyQoQhkkQrY+DCuon3UX1H+JGC3I3m7y6KKhqL36sQ2x9jblpEszN4wo10PIpzuUfdiEOD
xC5j0d3bGGfPvdYvV07/n7oDvT9zw+S6MNPdz7AItrmODrlonPk5d6I3rSweyYWtLmajO3tKekSF
LsMXtw06ZBcbZVHCo1SmBOxIdGVYdK6BxV/Svr3M9pzu3TmF61ZWORnB7hywZxFSqaC2qlqG4DQ7
p2BgiNHEYTBiaMNzXLxJnSZ7HnOFKJb8aMeJco0pjpjJdTb06Cog1+8ts/uMM7s44TRcNg5mCOxs
rCwcVV50F/111I3dFWwhiTdtOx7QjWEWol9O81pZTsqgfykJSmgKMf6IuHy07PmK2gNGivbOZHo4
JLiSldEZL3pPENM8296oiuRbCwUdCGGJWUBnGOyGcfokgJxsTLnIT3B91JGjMj2FTRadNXYV1nnz
1ipZf6EPaz4OyVsPoWlnTbSFy7rNznHHhpO3UQJHOXnhvdMdomKu9lHafKdqNM5V5AIXWLSfbo6R
JMucI2qx2dbqoElPJuLtDc/1VteMBGWQEgb2HF9LQ/1M6hg1GWAimNEvRAthYMmRzLjpo8mUcaOF
8aUlpdsn3vloJyNredEHBiIjTrAnN9MCZshcJ44XxTIwW3rFJhI1XRw1PS93FZ6y0jURv3yjJumI
5qGmAty1n6R5wYm4na3mR9UYvm2F25oUm82Q0YRdMugg4eJSGjkP0hIPdDEZiRk/ENcvniJqHdrI
6gdZU7Nq08HYzxSrFwXWlPZ5CLsXEjv22QIpB/xQMS/ovOarS5PCqhlnSJshpJbyrugqfLRV9YEu
ELvBqgRMe/UFGd6vyaRV2+tNG2BEecqaeTiLiVmWS4NhWbkRVlicUSH2+FFfnAgc6f0fRlURccr9
kPMWwy3/l0/eP8S3hWH67x/+8V3twu+IFQVx+7/u9MdX/n7/Kkz4KUJPBqYbP+9f/eNT+LKn01++
/S+fvd+rRaEEfpH0rrnpjs36Twqq4ni/ef9ooX/9l8/97S5JXMgcmDrf8uf33e9zfwQMEVRlf/ue
Px/2/+rLk1Y1u6xL7S3FOU2OLimP2VKx3vbrh/fbf37l/jnE6grQIHwAjo1DRIEz9Oc97h/dPzeQ
XYalb+ua7HkIacred8306/6I938qgd2a/YgfYxUT92FJrjxKHLwtBuYuDn/iJ/yPxs8cvTz2yN2P
jom1h1rtezRFNbPB5Z+/4rD+FveHCl3rHWEF8q6ZN1+1CqIYIxbH+0fKqqqqSBrZkmqKMFjRMcav
/xilmwCWat/vP6poQ2SexqBv2vWHKtXIk7L+DkqOHGlUcPwTrlIf465cawe7xkRhugnODiYgx/tH
96+LBXbo5v7J+217MKf9QB7Pn3f54yHut//yOH9+veoWeejSPPQxfrI7DaTWYVdrjmk7oSqJYH1Z
aDg32foE9I4WL9u8xhKMmx5I/PqStpHC18v1ab7fvn8EW2P03AUxx/1z93/Q/DIsZJX3ivvLYVSO
hhTK5aA8i3HfWmQr8Rzc/0n+9dH95v1pwuctGLJshhbk9f3Vuv9z/9qfN+/3N5K6+uMFxdnMznC/
ff/K/Y6pNrvbUIMTpmPLiUOfBBrcXfoArchkWOkgs17g/k76s9t3ZysrLlMTPhjaZ+IylCE5vrF4
iUrtIGwsvd285yy5V0OOMsRl2q7uleyvc3lhA7/G08gSoN20odu3ZUVzXpzK5A1fs5epLsOL6oio
AQFy9Zk+qYo4tcmMPs4JLCdkxNTvITjseqMKbM0KWnXaIWtu8Juvkaj16LMMPrQGejjxOyp/d0uy
Q6x2wJLI0I+/bpqudeQEY5SvL2Qwx8OuAb6Ar5QdNvVzl1nX7DF4TA1SZhGtw+KCUqjIAMtTGPnx
ED3OpcIIufkgJOhplN9CFZ8IR94sL8/6YGODBt45MN4em61lFKfKrU97EmpPqLce+4FCUG+DTDUO
dsHAEE+XXr5PkXG0h+4EG3FPqN+RFtK+Mpyz1cm91Yt9mGpfsphfhtD4mBLSFdpPfcBLFsVnhCtX
NrSHoVg4EcjT2Bm8v+1DWhM/Wk5+aRvnYUYiM4s9xDYKVbkb+uw4yfVIcB1HthJU3lp2Uydlp3QV
dYB9CxfndSyqJ6fIfdDf+4HzI23d8Zk6+JIVy8P6BxjyrUfUYeV7/OznQdoH8Ea/slx7tnT9tXXV
hxJ0osA7CeeKRNJ+k8b9bSj7U6nrP/GcIZaNTjgN+H/5UDvDhXYmo81pCyXscXB2UD0Osm8CdeKa
TExeJr+nGVP5euHsU9QpzkWO+tHs83Ou9IdcEUG9kjOaaD8OkxfqQPj6mpgDeaqW1LdU0zPopdPj
d2Z5bayUHFyxNwp0xzgpGlc+QW+8Zupy1PB1LUp5cSU/3VhOcOT7LKioAkoLFaz5HpfzLlWEbzjh
RWF63qv2Se/058zqDlUFt45pr4LclhPPZdZf4QvtidA5ATB4BD/1MKSpLyOAdj0DvYQg5s84mYiw
NP1WNdHkBiHMTEvywqjdlrLRdZX9YoTHgUma6ZSXVs/PWIUO1pBcMsc8VfbLbMwPIXYKkCqBntFu
6JJvQx6/o1i2VZYalKCHwRCnzBBHTFFn5gY7x/7AKO/xHoQaZDRA9CzosAC9EYz2oX0azW5vG9EN
udMhG94M+UPM+iHp+jMOhyCWYoe73+uxkEfokvUQZhgSmxKaU5J8VYl+HUu2OwbEffiatcVBhS8s
U0pNOZ/Mtbs39sdJp0NhnNTJvqXonkBlH5Y0+i4FxnsegfbBkUf+MGV+40S90eV0DukCUrwQers8
KZ1zxE94tSEz9mn0NDbqrs6dfd0eRvQejCN8ExWR0/Zvau2c1Ma+LbVxTKMUaztmS7uFbhk/D6R2
LVNJrbWv6apYNasVg2hWKA6lYG/n7JqV06cd/1567ZQ21ZNWdUCrtjy1e4WLz1qip3gYP5qsAxCT
e4y2vboXPIL6lhjiIxdyrybqZcLc30KhbLXqlquQnOL5CUHAu1uUH2nec+AP9301v6sjwT0QWFYf
WN1jA7TlKSujfY7OhMFFgNApJCEbCwgIHIgt4Vcsxzen6F85N+xhSQVEBx8xntjCPMROde6n+TLa
0S3s8UTQCzHacxlxxpqY6uf6ITOXIxrWs4WyMFP6R7HKtJazDHmK1fIVtfo1owPjmjibeYorwZWk
aI82wZ+hFu3L2kL00h9zXBp54V4SpX8aEshbiF51VNlxk107aT1Yo32jfH1kHPw2huELOJoNHPN9
tfT7SNH2oRJexkx5MUEYVE1xaUI3wMTlLQNNj145ZOjDah1IVEgsq15mF7Qw1s1W433Vx8dKkY9I
bGmMaoe4jG5J6VytUuwxxHmw04MipCFpYiNJfBULUbPIKwyxa6I5+PeSS4rnIgfzOLkwRdcExCk9
zYb1oCjlq76CkYrcgEx/wlGCgLz24pvevCV4pFd6CBhpX1XznSGifRjmGGirfam751x+KO24n4qn
JlyOtXCCEOGeLVS841zievY2J/FDXqNTAGA0RD6X5EFUA6tM51sjgnat360qSo2rIBzng5qCbOrA
VMYvyWL7swkJG+d2vpS3KhkRCKvBRD6pCZqzf05zc5+WKGAYQ1UQ8Yuo9EO/Knrofc8FlF/Gubcm
Ni5MzIPKhXRXzWTOq9ve7I7MtE5yLM55Ge2yLDmSTe1D6P1mugYwk+ybFYPC6Ur8gfJU2PCDNFjM
dnFbkuo1paOYOcZOdZpLmQeuODXpi2oGCThnd3pyftjt64T9JNw5Cug+36zPS6T7Wv8d+qc9BbTT
hH011Bw7qXgo3ZuZDzR2tYdqQKfiVk9Nl78kEgrXBPquF56WXvUJdna9jwwcIunacR3jVzim76D8
thp0rRDMMH6To+koJzGnF4f1ZJ5B4dEWvhhAtCsANLZaBJOCoWXRCepmRQiXHch5ruRxmyTC5ze2
jfq7s5QPEYI8bItBmdFCRPBoyUNINREGZl+dE9P0+0NpW34TXXJoaIY13DTbZluixDTGo6UnD6Zx
a5EMLU6HjzzDiWQEhhT+hKIpVkpPIknjPLa3VCYLptdAcepjVn3iBdXwMc/MYM6OiSSkA+uhLqJN
VOSPhvPsts6v1H0wevOBpOWjoWY7p3U8kBmilkBavs349NRYRXfZBk48gYeUJxrThJawAIOss44y
LNkCxKEc5kvdGsdmqj+6sPnk1Ewsh0SqaSbYtYF0d8jN1jV89md2NMhfO2uMjjF44blhi2+UT06T
fmI/ZXm3a5zuMNQlfXC5y+U+1/IgxAOOFoHlDGBeBmsgdwPTgCdjUH7hw0IuXQ+Vp4l672IALcsf
TlR6qYYzm+45CXeermcXYkECAZLMdcJdlS+PAiSf19fmk9WpJ5sZTQUPsyz5RSFPpFG1i4ogtLtH
M85OsmL4MMsv3ME3S6kOi/aWZu1xjsF0DvNLAovJcmjM0se0UpyOqXqKlezYGi6NAPOQo3aAn7Wb
xOLTAaPNzOzbOBv9e9nXZ1uPWI8yzhKTn4M+MVbPCF3uUCG8a9VO2awp7ZONuaxs6GK34RYRMFMc
CKT9A+LRHZ6LnRLP2MEWP1TDAHprIAA2GwrLd/YsCy2IlPCgRuUFBuy+jFuPhtPrYLQB6TJBibMp
r3j3x6+4vR+kUX+TWOad0KbfGe+Y7hHXbOOX+t6J0RuNye858DTsi+20U1COg67wMQr4ikqlzMpB
ZMIBdP5ri6tTJX7MXrBhNPgvvmliOBhhtCd0L7D033TzED8X5zmNT3o632J8X0skzzwgo5ToqEa8
VTIvQ6duLRO6OkaCLUwgJg1jt0MFH0i78iZ38nq8BQMm5JgILlo4yBd6omnx8rkLyIL/w96ZLEeO
ZFn2V1JqjxDMCohU98LmmaTRSCe5gTjJcMyAYh6+vo9aVnRFRmWlSO1rQ3HnaAOgqu+9e8/1V5Mn
N1X3mNHLR9mLTlNbOdZ41D3ki96w6VIH8QR+a5QdqYSgZDgc5YGe2DFTuOqlZDMa5zWi0y0hryC7
iu1YzDgoxpUUKVeSe0rG+Gi2jKuKbY9ZIW2B4ulgeGbB6TV6HoGa1QN7VFNsBZDsmCRvm2Q+7QXm
9SbyjIOX67Stu23nMIGyOOM3e5Zvmr3BKiislWIjldqiBb4yW/paCR+HsYJ64ayKeQLCSzOofE9N
ubZGay28o4OPEa/pOi0kmBofY9miJ7qa9fhAp3IzMl+zUzR3PEDCcA7gf/ah1x7mcUnY+Ab3yqYh
RiW2UezztLPRZvBQ7jO9PeS/x0NOjs1D4FdLJmHbpt1Krdraot5FWv8cGdFbie85kPpD5XFs4HBb
QvRwqBplqq3JklkHPWf1ZtyMRrvOnIbnkW2M6TYKeH8gWeMGPz3yryDRTl1OgVPzJIgA1RgydiJD
/p9tbf88QTWwOS8arM+BPT8IPdmSkra1MgRlU7PNnFtYjJ9BML+mnX/AIvhD5o+dKo906znjAN+1
9LX97hDo08PgqwiTmj4lZFA7eYCQ8AhBeVUQVWcl3EBJci77luchV3kTsbQ3R9uyPjT8zlh36J/X
yGMCZ+bkm2w139oycV6M+FGtnkNUBLpdZVp4LiyiaZd4+llzfXoaGYmMnJJa1nZWwCJxYarEpEzj
6y9CMMJQlct1X8VnPEBI3lFlYbIODXddViQ8+M2WEgiZ4a436620251s0oMx1dvRN1fzJFX+OQbx
kJjmkcLFvdJE2dkFqnLSDQuWZgtanV3ZG3RVmy7LNp3uQALyF/nwERCzANK3wzLbMTUwXesysPwW
2rmb7VWSfZCkuR/YsObO3rQmKF8AoTUyqN60dnaGFKAoNwnZCFk9rtWbB9Z3RWjQ0umB/EkQNMqM
q9o7fXeIe3q02mMozb0dobQn1xmT5sbRiq3BST8YgmB7b/5kNVZj2TBCLFvF3GMgVR7igviX9f2f
9w+R+mThFgDZoUktiDnHMzbnCOwRo/MlpAhq/AAwcO3mePRwUhGAgn2N0VwYm9tpEKB06Tf9pRvy
n5/7Z12UuI9+Nh0PRPNMTt4M64kba3SGculHbZoYbvCg/2drhazQeJmGLJROTyvJmOSeI824hdC9
6bVObP/eYSNkWQFT1KPBjXAG7upRNv3R/bl/vnco3l1BxKaOt6t15MhYyblAdOW+rpEmyzYf3kKh
8ApCzucB19ZLCCXf16r+LSp9bz+UWb+qsz5/spz2NS8DFeHDkciSevMjkUeObcFpHoS3gBRTHcsg
0pdws+q3OEfHmoWFONz/GzE8SiPXeK26MT83UQPpsPfrt4gcypUD4mR//zbA71t3DLYwtiRIna7b
1PoDhbXxMA/tu69SlbTMSPdN4CVb6DcsFkyh3sTsbqfa20dUgw8iGOIXDYeMkM68Q14NTMyoxL4h
f9GX1Ba1pVnXtMk4rwB+acMh2JNGkC4xyMQngKL7iU7As14U2WMWyk/yR5jfzD43RT5EWyu3QZoG
Fwfo+YZuY7o16FJksQ78gGf4ZFT5czo41hr+couxapOOo3azpvZ3c5iac2SUKIAd3IlGELxnAsdI
UievAwy5XZkZ83HMe8HEPV0B3KiXrSFXrRmcOtvmnBqsQCJtUSsS7AGLC3S3kX6l02uP+Df0mVWd
DCVJOcA4xT0IViVutn287wsSfLYF9Y7qlC77khAdhqcPnocWYd1iPh41BIUnB95VQI1TgpYeaH4Q
t4iNl63HZsHwzW0oi+1Qms8KcqwL/eDrLfNLnnfvkAs2P6ayoFU27af63KPIABh8nKsAXyiyHNye
dgfAKi83LeqDgsyeUNiEkfRbWVVYRJ4yxMg2lB87GxQqYpX1XAu+toHiv3Szbm+gHjcBpHtNtNYh
v5AqOpvNeuo4rhg7H+cUOTRQzJCczNEmFVgBm2iHyBNJnree9XrTM1OhWUsrcNrlPXLr312qcWYr
l3J4Dbi/nbZ59KCJFSSxipx4XIa3Zepv3Bj3b41rCiNSpMX7ETZ5h4i4DD/sdtzh444WdlPvUsNf
NgWT4HzToBUGMPlR5dhMECx8WBbkzIPzngfvKeN5Y6I3dpjYVfW9W1nLbsIqRhcwBo1houKUL4Z5
lNYZ3hlv7UGb1iPz2JjVCcNaTpNtU3rJRr+R9pZEt9p95LHwMjTpy+i/mfWNDbHiwDLQRNPkcuqe
W6jHhfEGrhQFi0OiSLnIXLFpp3IRTN9MWJdQRlEu4rVbGi+cpTO889plsF9M5yAQetXhD4f76hCD
QZZzc5x071SYE0hpCHW4jhcmHkFcqj65S3cCVrsfpf05etOBvvUvCiqoTp5xMi3/JbvgrT4RxLJN
5cNAcFpjtG+ckeiv0GLE8NKgrmiCl9aAcU//3sfcVKt4OZTByKLyD5lCvds50DXs8q3kxVTH/AjH
SxtbG6GZVIHkDFSptWxrY9eSIYL3skVpVgv+SkmrFlDAyku6p9QA2UjHzc3fQrPgztYebfGBZ3dZ
YnJpGioD9NKQGDuqUAsLRRGLm0cGex7W5N2MB8+tniZYj/gZdn2CxCyCBFTSlfVsRe1e6FPOAc46
+255s0uLgjtDfVlts1l/Cs1hpzfH0va3c6rvZy7/rkpxVfk/ktqg6Toe47E9R+W0q5fIlVduSM7F
2C8EGWAulbFcKcy7vcMsBU+ljnYxGhlm6PlMdQ12cn7uu0+ssbO5bevXnsU0fFK3tmFuM6vAGj4s
enQA+g21R2j4C3kR2iWAt4m8PHPhzyziL4wVw7McAZesbblzjH1L/CNUeNhp2UvsvXvJe5/+nnB/
NLq5lkW+tRznofC4Z2CHx1QcU0ZrZvDTfc/5ezL628QZPWlJP+perH4Ah8WNqwcbhFyAUkymJDYg
cHLM53OnYLUuWml/22vBpsFTrVoNGKrecjCVKUa/InUxw3Zr593BbF5Da4Jpjw3JMqFZme0Zi+te
F+WDH1c/D0SJvBii/kCNyXy0uUAmulipfgJCcKRbU7Bb9F39XEOdtAYVtyTPo1WsqpGzHe65OnW4
mpNLh5ahR4/A3H8lY2MnYrnpvGuWnBUgoGz6R5tJfC9e5GSuUsu/dS7iaBbHb1LE/atnDc1BCLiP
s+noPwUt2IZIFlvrgFFp5rDCBuSc8o7Wck4eFicBkX354oQXNv6EIDawafANg8HpaSzto5Yj5mYZ
ptmKd392zS+DHPDl4GsGo2LY7EGZkLuAyOzNS/3D/Ttc0h8XtW/LZ3z0+cKTyh5hZ+KYd4ixhBnK
Q9YLEKhM6SjRA2J9m0DcKmJVL5Y/PWOXuGQm3lcfagQKcNdjPC+r97IN8Br79Y1meYZdDDbmnV5w
D1vJi9I4zY0ZvohZ3/aTkO9RWz17rguxNPO+cMKG17B1tCcat+46L/blhIEDqkz2XCdF9hxDURqj
6nr/jKNb7Xo0PH19/xo5Vt4Ji/Ojzo4SGKI6TKL3z3AbKAvUvyjU/HPjaj3gI+cnE6jPjmM5KJY5
gf5U3D/iLHOOzSTibeLFN09DBIacHtyLpz7c/xVq6cVyKn/XaRij2M37XzWRXKj7XOvgGhGBV9JH
dGaVv8uCJtykk51ZWuZJqg/3f03gIeEWZeWGMFOX2t9BFAhNiGWuRhsS+2euCzoLdj8dOOSylM2g
eJde0HDKzfKRyQDDgmacrqILbYx/vMp9PtS3Igh7Nhpty9Guvt0/xQFw3ydj/ZAkR5nI5jZaMGXD
GLzM/b8mhLtNPvqC9Zuvyri93VXP/yv/Fqiy/3v59zr72/PPrP/5XdZIvouWWPP99//5N/VDfwjA
xW+uT7L2XV7tm4aS4/8hANd/M+CHWo4LwMnxLYH0+g8BuP2bbTukt1iGpRM1aBBo3pTdXRtu/WY4
6Ex9ppuGber+v/3ff/+HoPTmL///W9Hlj5zn2gZhORjRf9R/O45tYnYwbH4paGXPU1//k/5b2DMI
lZkmSoKzFBbyZxmZpDb88DT3UrIYEVZUWwS6mZd25BQd2Je8DxNw/sKgfSwXaYKHmtwj6NwcCXS6
EIjr/G0zUBtEaGwQBdBJTTBTwvvFyejSCamJGIHK1S1ZA3HLzAkOdnQdgys0YOsmgF02JYMTl5vg
Hcycb3Q5DQIdWlMaAeqSxVbzgvfC/Z7thsiwurEW9Alu6ilYpfFVGC6IDEz9IbdMmUJSxqYaSD4Y
qdiHkdUs5sL6JbsLwU2dEX3ev2ZW4QtCu30cSI4xSjibYgBDLYBUWnQL0Q103Vlj82bul1U2+kvS
UDFoSwOrWbnqM/8GCIJAayufN23NYxy6g+mmP9XDGluZwE1y9lDgblkPaEXZekduUCJTbmaZfibG
PDOTQwpEpuh3N0cfOnKg5dxRxRmsUIyQJoBf4OgjByNgnH5G0HLCObcWjY8eW2OBWlb5B1J8ODMi
+kQny7O2kgez6m+wJii0mmpZOvNXUIwnOTJW8FcUJ63NQi7DH+4AqYZCEH9tnnxosf3r/pnKj7+0
8r3qIQmUlv5Wca3kYX8FSkTHMii3XW7vaw0AStVll6nH+QKd3umE4pgCq0Mav7frFqqR4ZIso0Kb
I/0t9/MMHea1dIrLKAh0jTqDhZJArQb9VOW7KiMhIJZRO9E8S5mhBI+i/OICnhd1bt+8uXsz8mpv
ZjkD5GR4YekGt5C8V0AmcFIbJN/5w6dAxzl0EUcTL6rh0FBeZRVcZWzpiPr0Jd0L2hUerx1BPdQu
086At7c1rGFvaSaz9CDbF306HwMBH82RNLcJVJGoe+v8MuW8YIScP9bz0YzxfQkN0TqnoeuAGXxw
ZhwOjAP9Scd+38jPTF33qQv6dIhtb4PViC5IeiXKlZkqp/zch8I4Oyjvqg6cEKx1DNKY8Rnl+XvD
QVCQyF96gkMDrlW9xmn4zigWrahvvGeGgR4XqBrtGZD4su/tx5LJMxGA+1oi+5IJZ8JsNh4dfXxs
YUNgL3VBDtf+qa493FUN88IK+xc4uCenobLAUUHFPPzwEPOMLbzvUU+fEvmd4It7iDDEFjtTj77x
vzAOsed92yTvY4SBzuqCfQxGTeD92IMJvI6T/8UkaNPLlEs49peFoD0Gto2IQYaxM/rzKDNXepaU
4EqXoRENZxG868XwJEzGsK7BlLKRYEFdFEcn3vd66ZM3tm0UEUf5skl4jA/9XOVHDiL7OGaGS1Ar
Oj4H9ElOukZdZCkG8/EGl20xSv3NUAl7nkeWIjmh30M8EOHWlN6xG5pVFPrhy9A6i7qL0KdCgd/1
wMCNAN+g5QCAF23f7BhEcpE56cYfiB2OkvKdDKYcISzbL9G/h7ziakg5sqs3hLxR8VzoslsQanuU
oTVuqv4Z4pxc6f3wo0mDD5puskseYovkEV9j0W3LwqSNDs0vPfvJ+IGG8t2fQHtUIdlmY4sDnRYw
wnVcEAzyIpfgTfTL5ogBuEQaThRghKB9erFA2yyg0n0CIOwZAbKIeUlogCvDWdHTfPIouxi0IP+v
IPzZsQ2nDOuL5dVX20OcbfV0hTRIuPwcZyKO3atBm721FyBwssfqqRC0aVsDL4uZf+t9yzHbqG6t
lynMDJCCBkGGHWDq7eWwNLz2yYsfQxiyq15wKCmtHEF4+Dto+4KKfAPgBfK4dSHKq13mpv2LGUcD
YU3b2EMXw7ie97KxSj7DX2dqjlgap7YoXl3ym05uHDSrtIrfm8L5aFqnWElnpGUtyTZt74UkZlnp
RJAVItTXnOO6HTBE+AgTWYcxSlEKOgShyIC4ONmhNtrvZT5u9Z8pDwf8GXUwJBBIthOyfR/rjvTL
ZWUzckJuhzl/Eefjq9DJohmmjNwM9X0mc0LLNR4jJwata3ZgACUEGV/1mGljVFSdBBj8En3T0h6h
R+nkLiw0r8cdylWEfgklx3NVFV/usBtMmFtaK3eaV7gHLyqCNRL2VTagX4bAr878ZXMBAsFL5KtU
EEzjuL8I6sqHEy2eYEXa0zGSxJnQTa1TKPVg3g7Z8C3NazugW2D+pZ+8CFktpJDnsvHfklHzViLv
aXp04ybtYvM6T+g6k74qwdG65TUNGXxI/AFdkLMbtpdJH15cJTCNMm0zSsLs4zDBoKGINnT/KRXz
7JVY+LXnLAUb2sKrq2cbLxNGfgG7SgnAydj58Mk32NV6/asOZbl32dSdfMTPM8+U3aAJzN6H5+rR
fU+9dT+iwQ286r1OmiOdlR6TCtHZG025VgbsK43GItdhaOkdNkqXgTS9lfjSYHqB5HbW49BbuDnR
u7CoqN1K0ofpwkEI2xOM/GTSb5s091sqT839kAAlUFNuGzi28bokNJFGBcjY+IatJynRFlVeCAWT
FgeYU2pl9iL6rw3E2R4HjmFUD0TErCYSQSJEZN5Dig3IUX6gXjmDiCV+zpRXiNDhE9rcZjV2SrnW
nSB703Cvo480Ipilr6Dp4zzysSDNWJEm5UkKMCdlpkKQ94uQTpz9NarMalrn2Jl6bE2w3iXbsWts
4ULi0s2ZBxrhqt50yhEVK29UgElqwCwVYppKlXuqxkY11/Ak5bXGXGXktOUy7FYwS2yMIDiwAuXF
cpQrq2crhp+7EgMChr4/VuSnLBl66ZTwsOyjZUSY914GIO21MIo2tHUqhgg4wYAvMjIIMV97+bvZ
YtmD3EPyAYaQpV4HxQ6IT7odEUOME3zrthS/Cn3nEm0IYbGpHgc30BcUiIDraLSv6h52e665+slJ
xK4LXoDqok7A3CYwuQ3K7UYxScMOrTY2uCRRSvmOVcW5jHJinAQZysA4FysDnXLSsTIRD4m3LlAu
OwJkLoyJ99xo104GvxL8eKBG3me6K1BuruMAGwggHNyHjNxpvHwah7MVrql97NS/ezGZm12NCyMb
MQDaMDRwm7MPUpB3BiKtFKk22Kur2dv5SjMgXbA5DXH+Sc4UKzt+/y3AlnXa0p8X8Y+B2TMnDuyM
gfSudZkRdsjzbzYEJQLA16wPO8u+av1GoOgOoti34XFc9wJ4aNqAIF03ngWeyCjKb0kOZsV0I9JQ
eQ+irFFNpHxHz5ARW7u0ctqGRo7DIKnBwyQaIMe45oKorfWkrOftfCaL63c/fSWUrxwpQF1snJqm
+to22Qg2vzAQA1BBGRHzCZSpMMkXhihJW6R6zWFEzXz3wscz2j1I/KNCGUkt+nzzmHzaXnoacJr6
mWpLPwjfiPfRh4MbVfN61I+gdpVNNfHSl9rL9hmupkzDyNqEnb0rlLk1DIDRtdcaz2uJqQfITqDg
ulF+yAmaFB1JL5jswRaxVR+MtkImYPQnI+o7zt7VySRo55BW7k8ji/IzbyYD6ezpXpQHli+30AIA
JbryzX8sBHV/6BFDis5+4ldo275uXmUTuTSgbKSkLiKdNHpvwiZYkSKssY6b6QGA89GNuqdemBsN
k+aKyNKYWSknLBmLfZZ6t8CmCogSBLsNdYevIPXcY+Qe9uchgImXTbvOz4/5RD3HjZYs7cH6UeZb
oWoFc4gTnGrTl82QewhYYpyIKssLR87soU6aYcTblnMzYFbgqEGvPxWey9aI2CxQUmBBuyXXrFsV
aN4W4xN6YfRpUCugITnOCy2RYmuX7QUQn1rjQUUmMLZtdfjjgm9Wdgun2QJfVQ9wFcCPa+uY9OqM
MEuzSz9ppBDe4vYPUQPEsrLjkScW7Wy7BmmZdQxTfVZXnnhiwCiAZWYt9Na7pT72Q6NywI9URBjZ
xe/ehQHzpIX2Sp+qn2P0ev/efOT77q9EX6GcNoqNovPMQf0+lMNRRvFnGFLWuZItXATXrKE8vP9M
n2m8D3xv7joNQ7OcvY0sVaDk40WHKIgOGh/k4HzJ4poVYsaQGBzwE9JgN5atR6S8SiQ8Gq02cXox
9bVrpJ9ObDM7YT4FURDyCayK6dghfo1USYCGFaksv77X1TRdt4lv9bRHxvQ5Y5Go3mrduVa04UYl
RXnhTKK05z0NuX3Kfd4E3ax5W7SftgZLdCZV2XRa6wXAI9BC0kPTbDojxF1XUPm2WkuwcMfJFnvd
F/UCOVvgsO71ZueJ/ayKKt/89f9fd3fyXoeIiUhrRDvI9vpe2Mpa3NWw8Aw408KPnmUNZrCahkMz
VSdZFCl16LaLuvEyOYdYj+Z90pXXEVbc5NXngaMDqXQnB4ocikTky0VOuRPAybUnszxAPCHKhftk
MgKxySrU8U4fs5kO1sTAJ6XG8F0oKPgmd2EAYZzBfIQvx5304IB6w5kDsKTl1C/dZD6MMwum1D2C
CHlxwukpcKiQg3VB9WXZLgkRDMJqc1wTWP4ZNyN3b3TNaFkQ9XHDXn4uzeZ7SL6NdnDXUrVOetN8
cAbxUeZcMhRvzWoSp4iojYlQPHSqg4LSc+k0Lg8hGAA6VkhUYnI0E61VCGiib3ip85BbXb3Ont5V
i7TqEQXyXqyiYExPYUpwM4z10oseOKLdLFKil2Gk3TKqD9ouF7IioakPBT6KkMeEFIAPiXcxk474
0tei+xkYMOr8qHt0glxfUB6QPkbLgpAjdm61QiQG/zNJ69A9Z8NrRmAeTYskdi+gj+pgPN9vB1xg
5Es22adoIIOSB6/4fHsG9BZENcmDgvaBX3Bh5fDr1PNSr7XH9+aR+6URWjrAnwVpQvfEy0FoZ16E
erXcd4FATWSYP/Skw/Bt2xcohf0yEg7Oln02JT8yDi7q4lTXpW7yTNuwfUzSXREWG7Ugasl8Ccki
Izl93oTE6uKgYhUO6R3Rdgelw6+CL4dkm3tM19NPnQPO3x9OMLuUIWpVor0je22NwXJZssLSsCiW
2uSNq6ztCbtxLDxWVGGJTXdIqgWB0Spu/UVeF8my71iyuzz7nITGntPMO6+i5i5KNpwIiJQWshbK
6Q0Mpbi/NnD0SJuz36okxxWkQGX3t8NWj7mIbzb5mpXHw1JvRNW4N2MgFoOQuorgtSUxNBazC7zg
QrzdW2ZJzq+7v76T6pjNAyLohJzhvO0uozNeE2UFzvODndrrIvnhV+lPa66fsniEneWaMwLYMUTC
gbLUGUZ9Mdgo7luP04qe9u5Ch6KznrXpJEYuYnes503ja7d84lpTC+R94QbryJGs/3IFzaB6xMcG
h4m3/74FjG5bscmj5VJrvCV4VzyvAftr7GyzEfvJCok6DIb0YDcURqWeBADDGLOmZL/tWM4b9mX6
kuo2GaNg45S1s7QjWma2AA61r1hqF4Wj3Pejf9OD/qeUzUsq2Yf+1AB+/Ds5488tVYte75+BGjRU
LcOwhYDHrqsWrvr6nxqqbi0aGQY26Dybqwav59DlR5HO8EzXDtgFgkK+Yi44exSXCGHA4t40BH16
U49MKyR9x/BNLQLqvbX97Bt9VjkdxgK+QuLsKy7CuOOqlHiqWRN9qffLgTvfCe1LYplXQC//+ilB
G/mvz8hR1CpfAUv8vxBlbPRKfusgD1I94XzIOb/TGXPiz1YY23Ls3tyUZuKAG+Bf/13zn/1hhiDC
Z3HRDWH9hZZlFgUBxXHPS1lXGxxjLAkOthZxaeGxaa17sVmW1SqCgeliqC2fDAggJfEnyBUKfv/d
4vgw6Uc3bl6jrl10Zv472FtuRe7mKIwJ+yXclQdOa/9TnRkmVCQJ05p//UQs2vX/5RUUhu06YKjo
2v8V+2UlNmQ6tLqbQdEm1SNX69+Qjk+NtoZf/Cn7+oFrfl/F3L4iZQkjzu7TnWIaexw9bFYHoj0u
BKx9ipEkpfKilviUFbgjPoIOuH+bjK/ZYc8ssccLsj4X1h8HIdtmNVXnmMbynqdipiWrrdV7idDh
8/5M/3cO5DAX+e/nQMuyaX/+7Rp//QMHSP3MH2Mg8zfHZTlgTsJ9JCzFy/uPMZAnfgM9yaVhuQKz
5p+GQAbsINczAPRYhseEiJ/5jyGQ8xtMIVhqHAp9wxW29z8ZApl/vTpdzB7M6xlCIelxDEfB2/60
YkEe7PRs8tE6NaUPsAeldm4cdds9WTXoEtOa1nhnhgW+iegUW46auLi3iLnpqZ+GM5xpG49f9Whq
2kTOTPeDjFV96XqSQiF/Gp27TKDaFtOgHwF5P4Szq72J7z+94P9k3TVYYP9yl7EMQe/iafAq8/Iw
GvuH5+GWVdZEYErXcoBfHYR0ChpjWjGWCHYjzPDCjO1DGBqM/MnHbglxQ4WFMmWANZ7owIBaonIy
9Ck03/yD5QhUxaPhr5oRfYRpZr9SU6uOGWNyt05Jf0LithK2f/RhnWsJwUo6RoF5CvtzHs2nRHHR
LQDpevhsxCrfsdTwWrt58UBuFIGZYNU9ofjCYPAU099E1wh93VMYdp9eLVj2ymm/yAdg8pAR0tc4
b53baUh+sCmBtZfXKZoekM49oSbXHtjdyGX1yk+7tBtCYvoX5813NVIXZhJHlQs+Ue3y0NQILUDP
XXVedfJs4G/up5W61iaKM2N1rsBObRwOa6Bb5vA0uOlLXFmvZYSGNyJiNFEo+9C1iZfz63XeASqO
MGv4qU0hr21HRcFP7YGKBSmlj5ijLJx0V1UzXfEiJPMAir7X91jV87VL7x5zyz0kA+a+C3w/DEgc
9UqaOj1C8aUFor9VrH6Zg18zRvdnzcHBKjH/yBHoKwKMnbfvWhvFrV+fxUC2WDW0P6ImXXr+lF6t
E0yZbRcAKImJDuhUhoDQwgeLUIFghJxuyIlBnD8BJEjCDFWcvy+lBACscgngtjBMieQDYTIty+rQ
Uq3UK7/uTk2QvjQiP5FaFQizP7kD/Slr+DEPnI9NFYig57bKi8TnhFNBILxlax/a2F6APYwB+UfJ
mtCRaRNYkYGJhadgt1AYsx7frcpj6FvrKaD9n7YBjShC5c7YsHZaWjxGhjokaZzkPEnCg03Ug5F3
sBnywCTGkhyIqNfzg6OyIXxUQ2kQHxpOpifDrwwMOVR/8VS7C4dwiSKT8WNDxC5i03odRwQ0EOZd
vbutvhGmm6wclVJhReRVmHm9idKcuEaVZZEQajGY+UuqldVr+8uJIk4r1iMDWJAuHKS7PASw2jLG
NVVYBuE7Hi1eZf42VI7GHFU9VENl6+7uihqyNwj1m1ZliQ3FaUeEgPU9pKN2fsVAGY4V+R2OME4e
7zIao8NEYipjIbI+6jpkD4dJnVe4HeN0OxELUs7xO2y2c2W4rzGxIRg/P1zzohEgl/Q5/gLr5tbZ
eXIJkJ32Q3+EV8vJwMG1HCX2GXoXJe+Iwp7xFQTX+pUG50+JuKiRxbeuqy6yfGqSHkGW8Waa8rHp
mpewJQpFZuBRsmAP7dRYJnpDyGvGHxa82nU0vAwVLXwGvFyg/UBVANceMuIQ0DQnr932n3QgQnXs
snI5QMIhZKTktYwxFga2g60w4z1ewBNkJdLLyXjRmaWyUpk/yPUGaGk110YlwhhF8QUJhTES3eHi
tc61p2H8qGqga6VjbXyCZUoCZvKCYFmLIo2cbx1nKRQCAxdiGWVbMXP6DrkLxyIw9iX9BX3qnCVl
Ong0xHSoIhcRMTdh/hHhpakDGS0T8z3G5YoDBLisqVNhtcUOxeAjcmuYMXVAgle1GzPjCBoZMaP9
0eNEySndo4bQnaBGQw9yaQ4o/huVyyMI6Bk1Oti02EexLTsmNS7rz8JFz1owi5CsGEj45KdCVEQm
1sdxEp/DqPrPE7EchA4hrLM/9Xr4EML9KvPkKGoGPI2KFUpV1URKnbbUdfPsRs6jFnQXi8T0TVkx
ewUy9l7pgvl7lwfrMJqDdcIqVE6adQzTvtrVDfmEaHZnW4Y3symuWu75a+gN4DDUzqjUHPvMZiSA
ryfdIItvtyOCrxld6SGLSXboNfpbvYvMNLLoDpYehh+CjsMN/LpjWbYzf3HonwVyDJagxj+lPnVl
iEZqW4TRUk7z2uhpM8ZlJ9ZSyhyJA8pgQmqjD3Ow31rG0s9l2imANgtJrc3faTKxmtZp9Bwjkd4y
acVJLOzyyUwHjRF3YG1Ac4Z7uzMOhKSmT6lJ8EEjxz25M/kGhjDlooweihntCegoInricIeF84W3
7CY9g5l4ZJ3SYN7PzmQ95mG0yytpPOHnpkXKyg6xjZlgWDuc5APL+iHc8FTVc3ywrKZiwGqfokBr
f2YB2B11OrlFPowcqoGUoQdB6k0qhwdbIpJOvTL9AO8E0mnOaWD10lrFsCSWfcgAJSzk9OAwfNpw
DffnLOuznWjj+UgnldD21KdH6AXpNUxDVieJGKS1K7S+pd5fmQrOh1xvCIQSOKvmtNQOcWBeOi+v
r4VRF9yp2m32mz2JrvPrFFD/z5nuXUabYVkTVnLbZI+aU7eP8WAxhLYdd2e4SYUUNX5o+zJ8TGKP
piJRhuTIi9U4wH4Oku/ZK/WneK7MK3lhhV9jC9eigMGgbB7yaoIE1+G+GqooOtRefDVReq0tPR5W
ojYwjamTF1M+yDD5k53N9rGYU3ItPa98yOe8hrqOMK+2a7zP4UqbxN6Wlb0aba/dA1cmXjgg5iQR
ublIm6cMrmLk1ce6eikYce3zitu7KSw2gLiBuoTFqUyZ+scmHN85T8FN90hf6K/UEgYh36JlwHQh
BS7mUrArIqdYJm2TbVpvYDbVn9pIs/gM7nLdlhAXvIjst+C5nopdNPvQz+BM5Vj5F+LiVniRQ3wW
brqLOvq8SqGJehGsonc2vJhQNqwK26l8Vyl6g8uEoYoQlijRZcLCjnSI2SbaV78h2i90Hp0x2Vc0
G5iY0nY1e6LeBmTRGIk/mdKeEjwToWl8MqwlUUB+F0UVLQVBtAyYy4MxWox1HFL6dAWHoCmLuhSc
R9R9t/ZA71MNNXD+oOXQUA2nKlPWrWKyivU1rTQFbDfPaK5eu75XUdrPRlq0y5r4JGZPwzJNmCb7
mAYXnUr4jv8fe2eyJDeSZdlf6R9ACQCFAqpbm83NzOeRGwjpJDHPM76+DixqEWRkB6V63ZIiIRGR
yXQ4BtWn7917bkCmRn1rlc65rkbEqb35DU3TT7ogqKo9z+ecmB55R58xO1M6IiGFLvfcRjExJ+Vq
rEGs1yH+6CjcqxjLpAH1CaIWqaOaMb5pqEPQ6sfWiZ6yMoZcPkbBuoTcFwzixg7V0XCwDAvT/A7E
8DuxPfmaJAK02rCPJ8v7WrolIgGbRrJKEutUNV9mka7m+G7Mf5Dw9VB3JWIIz3vJRHFWtOcQscBQ
CiY0VoivRzcGQMc4iNTBZzSz7wQDWuuxJeWxLF5TB4VkZsZvoyFJjhwO9VS9TQ24k9CXOGiCrxiW
rQKYfuTqfUR4WN6PT6PZHqv61S7jzyjlYhI9PnPcuSMQ7Y6vtgVXECcOOdjdfTywBTIqbAkqQjvp
RiwQwUEnBqQFzACrcextRhNvJvrkbViIYAUv8YEozd6sXmEa77uUy80rq0V6ZluM9eeDBVxzRX49
9DU6vMipWVdSsmKVR+mVUCwnsflQIrxZ52H2WpIniNtnIseinR4hvz4w0GFKrndVLXfSqEmot+Yb
4TQ3VHjoWgjA463hSmDJiptSayRByU/fJw8SGNfZUaRPZ0dvoJdpz9nXwkC9lMNaIziAJHUMmzZJ
5cvr5Cj+ReSFnxjsaMsGCAAtOsnTON9H0Ob2mcHhpO7jmUlKcqFyZGvrLGb6zdn0qvSB+bC5s1AR
bRrIFqe2Z4v2s1q9taIPto0fk5VZCEgK2dbyymINh746o2noHqwivYQmT80vnfc0KFwafZJU76YT
74kx72HDv0XpXF6GvG/vS8nU6uwlhf+WJlZwof1Gr2P5RwS01tbmYOJlQDb7EJdy3vag0ceOnrsz
3i6ZKzXhJQ9+7nfAiFriHhNDP4DWxqmc5NPeLJ18Z7pmtak5AzwEKucvlMOc/SPM//b0w3V9wtCm
4Bx4dncxBhrRrNkKTvdT3f9IO0zM2hoyRjX3MO6bJ/R7+bN+HOvkO92t5HZKtPGCquDZ9gq8k4l6
u1KJGCkwysjiH3ma+4eBadxjYFOcz37hHGTWxY/Xf9cD2VPpDIpPEACGjWYnohbcoe8cdCzKW4eD
+ZoN/izS+dBP+s0tJPQEf84uqlB35M4/9I7+bLKanIds+Chzky0SW1XAqIsj0Wx+QOKBFBbE3a1N
yVtPAx7gkAmInGwOqFF+Lt2GGdhopfRT+2Ejml1m1O/FULmXayCCPRhvFU24LTofDhsCrRAsPKbu
dd6OO6snWKY0YoKWlurIcgl9YMNwTgmk2NyXDIEcsNhhh3febx4NXqOVEfOJJ6DTn5YMQwTpe4dG
Ie8omlOnPzYhOoo4D5/jEnxBEu3aILv1ACDdTz7owbRDB1VN8UCu7hILnZdYxLufdgVLKKseCdOL
9qZniGVqcEHL0+2u1RojuJ7B/N7z7U++O2Lj4LTtmi7sd0GSXxTsvinJ8/vJZnxk0cVj7czhRiTN
bkodAH3eTKBtDIbvWUSvScCoKI+zi59bFI9wrdZ+oZrvVZl7DLqnEVArycFJb+GjWrS05gM3Axtc
QytDhGOyS9yJyUpvZxgk6GX3g8JbF1jitnbMO9Oy7/RSaLYjOMFpqu8y3r6L1aVoayuBj7Ohg8uo
uMwRPoDfVAbJoAjUAnKorHelbP4XOYNBmJB6rypwn8OUkSxH3FUlsbTzKS7n1cxTzbrpCShtuYtj
GfnnJgruYF9bz1aW8VPiXSdA5k1d0O/8CWedvu9tVB8+TM/dXPFk2xqHN49+mHKou7IkEqyqv5Pj
WJIplJDVlFjZJmqBPFp+He3JHKasnlxcMphAkpLf/a/nKCgGstFLTrEklbpNu3VkL2ZHKuGgM4Z1
oPpoF9Te/fVfK9dp1slsPFh6XDx2vF9KJ/3GWiStsV+OmyiV4ASWaBGrXhkj6TPIROKdK/KfE4Ki
dT67DSHgxrjys/HWnlN9zvLqs4mQU5jGcy2fJRX4Oqg0x5LUdInoqsK/3rnGUfLYLiIAQWwtKN4Z
h76Cn9SBf3VLACdDCoyHUoHeEx6UJ/Ir2Fgn+lJZ2L8agoDMtkrfncymGkzlJoodfwMRsT3FE6Ni
gfHx0lcTtrG52ncCY4ece8Syy9FgzPJP2pEkdGHcg/8DqhEDt3YpGCTtgOV5Hb2+YCC0TJgqLV7L
AnrHYKWgkgiDC3z7Jk8C9T4tQeyttJ4njTjHWkCVA/pLH2MEzjBT3HrXT9MrklUWmj5DLxInrktC
FtpgIv2KiOI2fXKzn7Bb1Pn6kaMNONciS84xjTFMEs195eg30I8HYZTdE1qfYlWjRFvXIyylaQj7
CyxJLI8QQJHDtCWrg+Ue4bD8Fbi0KKIejAjlavZejJx5Ii/qVpbTPXmhxlG+fDvZzFoW5ixLxagd
Al9CrhOFnVHgkTSM0TiVfrk01IGeRnp+NvrBuKkLoGW2MC8xjBkYNvF5dJ+CCvG0EAygkSSHZDbS
BuImknP1LW3GG/KRlvF6re9Ywhl6xp1zKoynJJABMJGmv6n8btt7TnMYVMppu3wQftidTJx6besQ
VhpsOXgorCDg0SCFl/vWmry13QSPbWVGhHK6TyB0M/izhF6BiMywzeKaLT+v95737K2ZbPGQztVy
OiMbaXaje7saOHwi+waGSkLiGO37bLpFQPwzdMjiuA4anS4TB5PIRS6PyVuFa0npqrikRro3KaIf
SDLd5rm9U2y0Wxsayl6mc3vLNBohO0FhRTR1m4aY8S0JG3uQbgxKCajezxaqPVnbqNVS8J5xq+85
QHMSKQ5eF9FuWNZtJyxOSoUc1xBCb0Yf3VqkuwUqzTh+DhBg2I25Sv3ZPwkbsWSc+cdEUYu2Q5V9
ls5RiVsBTPmszdrC1RczV01Z4UUlK75qmmQVie3ZWN4ViDOnNEDINpLbU5UtGrNlHpgXqHiuqwQF
VvmR9KQoTTKHWBzB7Zl/om0yz4kM3qu0HQ6cvfDc9D3iSMIj1maBci9M+3ydD1gXhzYBDDOKr8JP
m7tgpBtTA4Mlw/7Q0q98AM6iSvBE13U9bb1tbaYzrIucmDgV9ftIDChgl4/p+sUY1NXgiB5RwOn9
1MfpXpjxizDpTwZ1fgpMgK0W+9CmXD4y2elzoJ1kqzMKUvquznFGui2Thveg7x7yJkFxAOtMasyN
pu/KDaKknBZY4u0H32xXojdihuwow8kcqTcqI7NDpsAS3DBqzkOH/bQ1QVU3kE/Xc2SqbYWweHNd
TbKuZ8eF6UWGSn6gR4gANsaXzxL/DdBaQjZgV22jZCjfbIBBJhpHBwn50/BNOCLcdrkXPvviq9VK
BY7eao6D63x4A4GqJLdRpoA+8el3sbDzgkejYP3qvHrf4+dO5t66qKU8XugFNCUX7QYzipnQ5paz
/1931OgG5gLtAMx6KSmMuIMvNCmUvQr0aom28Ob6i6g0xRPuh3dIkBq8bPAskiV8np0JXHxaWGAg
IxovDA1OFfY+enKAVCref14/RGPjEORHgzu5Mr26IMU2rXaxz05hCOM4xrNaKElIpyHRuusYVd/K
l/ZPmWfjpcrVcAGckO7mDMFZ7zrdAdYw2PlE7NPaS+4M1opHoyRlkVZjX4vhXAfLCZ/jPZI8gIu8
RjyfqHnzk2Z81rCiWLMCx7qvsKyg1r8N8cFJGjJ3KNS9mymYHwW2l2vxMjruBwf17kTPHx4cmVjb
YpjqB5YE9BI2ALThOSiF+UrLzOVD5wuS6eCv0iaePpPhx1zjR4iq0rwnMQDwnTZeE3wIq/UUmMVj
OC30T9n50MtKWKLJJjL68d6OK07OLg3mJpvnm+uGDx91D9onvETfhO5ysMyKUmeRUhhOld3kJt0Z
3RHL6TtGvktpxd9oQWWggIr4rHVfSvRovizrfejT/8eaDXck0ulmrob8Nqu3iVVZZynz76n2QDWR
2ALUGnJ423Aty74hvDLae2G6w5nHk2oEDx1frtvPxGPX4WsNkzsxLkVklQ+tUT5nXhys8KSYR3Mq
weig6t0mqDozsG2ioNdOczkqyPaFvn8AlXd3LTynWDcnBihUAjN1nmugX89vC3rKm+trnuNMOOul
eERcUB+NgP4q+dqvsZoZugQ+ctIkPhhLsFhM6OfKs0Fb0bB5KcrslgUuezQKDm/C8MCyJf47zXc6
+lgvRF8j5mmGh5yeVEZ7/zTP42eIu/QYmZrjsFXoO1ZV6o0A8X9YWfLEvkta3ZyFh0biqO+VOx8j
p/XwiCQ0ExlX9+INAkT74BfJ92BgPNNYsAeuJYa1cLhlxQ+jAXB/7aG2Ro70SgPbGXLN+djysBaV
G6QT9I1NyPWenz9mejgbUma7rBvvLKQnEk3c23Vpbiu8BYkICEGi8bcqJdlCPl4i22su8JMlPSSU
8f0Y3YE9Ge/HMUM1a+QTqCD07yJ1LswTevriMW7UiUzCqoxvrldWIq14RVb8FAzBfUBTE0Kk5OSX
ADwYAsQ9lEqJVntgu8Gl3TnLu+J8YfZ2HptZn9KyZMoUTicAZcj8vbK8z/rkJnVFdj8kzL1aLBJ5
5Syh1RPmnKik0JZMXrKqkvvMNiM20nJPW/mSze13UFweekXOM0Phbj0w+LdorKCiRBxdSfDipCd2
qFw3Dm7ePcBWhHr+qcOxBOaB7r4cIKIHKLFBEcGnntOwPKjh1TVLpL+etrdF1xQ7gC/y0HhwURKS
MaZ9ipvlfC3ePQbdgIS2MaruvZTTvLH97FQ3C6Z8bn4SJmgfOsd7hCVYHSskHBsnkv1+jHAJ+7V/
8lA6DhEgT4um4LoVzUtj0M5g+WAMunxrBta/DVNKn3aDS+zfUtozxMNFVZTdfJ7clsy3mARnaaSw
8Cz5Kjgvb8YMDEMnv9DNWTSnzCZIP+hJePaqY89haE9wYQqiql53aFtx4CfdxTErrNfLR9Ak/ROn
fXG0quHBKaYHI9XlxyA5xveA44bKsw9RHBVb9vrw0MV1iSzu/Vrihi0N2X66FSVw18KWfC7L0ymG
2D+hZGyeBEbsP2hy7H+Em2Ha9BxEAY5AHMMh4tdh9xxo10lQkWytWR5GJMr3NWMD6UYPIXk2m2st
GggNkhW4XDZAMs2XDRmLjT5fr9Fcjmm2UYPTYn5FNxJj83yaAMY8Doyl/r8u5Gr1tTwezP9dGHL7
Y/g/66/pj+9FHv2iDbn+ub/EIWg8/ssSSgnkHIg5tItu4S9tiOWK/5KeaZsS2ZDjuRLFw/84hDFs
/xcnRkvTKzQ12Ss2qqz/UYcYto3p2OXP0cETDtu2+F/pQ3591YiE4gXTjokV2RYSicpv+hCN28lp
oyF6joP+PNZkc0wmOT8YicZNq6vHjKYyKi3jkjBXXFkF/LJsCIxD2LeSTqQqN0KKpzCUPwJfiiMq
C441RYHNCtbFvjXl5W+3+D9IQZxFYveXMm9xXy8XrFGluDTriBukf/GbYI3jskUwQZo8T57s4PYx
d6bDMq1mgMZkaaMVHC1kvZE4B765rw0GJ5Uy4Wla3lXTWRM9JR5TFMQA7wwm/oK/sdxij19s40Vu
fEwJ6Fsj9yDW2aO0AhI9tfoFKhWz1CGleq6qh3bPRoyrMxbujneAUCqKyH0PXr9vG5DgHDmZ+PYR
IyqyX5rO0HtmbiS2OvQMmzn8w4pxzVj87a4oE8EJID4lBTfn1xXDTo2Oq85yJmkvdTHioGnfBp2e
p549DPisBQSBGQzXy9/Bs7xOL3VbfLeTjrDr1gfMZN+YVl+8RuP8WrcDAeCL/uUPT+/XrEieHiME
5O7u0rWWko/i1+uMSKGsu7YsntNZowmnsCJME9yJPoigONNMLvaIY421b8OfDP0W/QQEjoJAb6am
98H44Paww6aK84vsgwuIKdZxkaCZrqxjhktt5Y00QFDkvrNi//Rc/RAykZ9JhmiROWylPX2vwHoz
YKHrk8ZSHpWTb1WYhbuqy2kBpnABdcy5ZtrbOgMFk2dAlQu9DXNpw0y3izXahYq3v8sngDZDaPxB
ZXpVDP7yMLlJEjmh45hCKOeqOPybZiupvJSHNRXPwRiJw8hqwIxh1Ef2qZIZ/DYNYyLF4R9CxP/p
eejPxyb5iZ/V23QlB+t/f2ZXJeZvl8MS5i7piZ6LhNz69ZmJztF0hbvqec6yr4I7ta8UyWZm1DDo
ZY6A4DriaJ7wnCy2qbAJec9ytQsi4h5DzJ21lzEIbtJ065hFdFcaDUFfZN/SPcbWPnbFS1u7Hq9p
iGqRiU+tg8c8/p7gDr2tuvkloYEX4bZ+7MH/bvEqJdvaqHZzjRTs33/X32Rm1/cT8Rn3HwiD6arr
zvy3W4+7Eb15FtbPzYCSPAhfuzD+GiDJsrpdTiOWh55VOwhehedvdeBe8gKHAgejLTxWh8QwRGJN
9/Pfr8petLC/PwFPWVT0LoJAS/32BGZncC3bmOpnkxKKLgMdGMCgNI1PNs47TsHJbV8NL0067Q04
XCvg8KnHBBhLhEQKkNvvCNqjVeBF3rqJNKPxcYK3lBGZrJNkKfYQ70vrDzdzqVJ+vWqpLaW1xw5g
o0NE4vh36WEXVV2JI8p7HvqQ/cBYOKaSgDOj4DX+9zu0LPq//6hFwKwxsGvzH1+M7UBxD3TEj3K4
HX7wZSgxMcaFemFvvh8r5zPTwv7DovvPtYwKzUSfSxucv5i/7URMPKawiGvv2fGi792gH1y6fkb2
fUJLufQXP/79d/xVAbm8mpIkj2uQo0vO7u9LPPIpSBR65HesazC8DI7jc1tiXspgn/7hflr/2GWX
HyaX9EiU2bZl/raf4NjoSsftwW74EriQS2GdVMDgGnCclmCGqFUR7CYnPsAswNupbxPnqzt6f9jt
/9PvvIBVlqvROKp+u8VJSgR0Zo0KIK+LBiYhaC+FQ4ze+SlpzD/8MLyW/+E1Qo/uLRsTwunfv37D
zV0H0BoegqVlziCwPQ0pIXxxMb33Bizt2CQeHKilg3iwHjZM/kE9ONPztY2wcODjEkK+aRYXjhsO
s7mtxPYHvfcl9MIzw29rw2QuA5A3f2oSAI+zIlctte6VG6J8Gg0SMlRyrDOyGhNOs5Cag0XbmMPw
shB3M8qoNmFUP05DwxEyjpyNMLuDlztbPPPEP6gC6ltWEdv4JYAoKQw0JhF9eJSCESff0T5GmsGI
XbrzHdBWCff55GWCVAMwR6jECsJBW00xMKD3q8QmWHKPKyj6pZmTNtS6D0pD1231aK+Cml0YpCRR
oGRBeAZBaJH1Hhjzl3n277pINQc5RvcgJrLNc+NG0YcZFK86zNHizBZgQUDfaQHKTRUnkurKXQqI
Cr7WDyOaySVoh37vqGPSCUAzgFnXA+LQqHYYJKEi9Qv4UuN9RED8OQqanxKdw7aK6OzHVj4dJoGk
ERIH1iwsFTS8os0oQ4CoibtKmH0ibcHsjTyi9MHCNgxpqYHKnTKr+0Io+NLlXKwbGr6A5LtXJDdB
5r82RlBech3f0FwsoEzXr9liNfWVR1/DMV4oOisQD/UjpusC6W8X7sh65++S1NxTuRXbgFTTdZ2F
OVwJV0HNMbC2FZ+pHRDiNyHDxi+UIgup1oZFY/XfFxDrn6vkElXroi6wEKRzxPx1QQ662pZD1sYv
jY3y1Z1G5I91fIvCla04Mg+aK6PdW0G3nZAleYn3Migqf3yYa+TCksk03b0MWVEsNaZzFa6TSd//
+1X+dvhd1jnlseCggDcp8Vlbf71KoPsTjuoqfiEVTO8sf/jmOjFZrtawHosq2rYzZJXCf5jZq3Fr
BS6wZqCBXg0QB0gLjQPjGBIVRGQa5I6honL0je9BeTCIsft/uaUW10qjWdksU8sC9rd6ISEEiENf
F7/IJtyYhMPmYNjmObrXDe5mJg7bWFTfdZ99QJGie5xOOxQhmGJoWSLCHJLGXuddVwNrr17om//h
Xv6zcOBeKsKuuTRyr3+/lwDK5jye3filtciLLgEMG1XHfI+MxoSRM1Kv7htUXFwjpn+qE/04Nwjx
3HhrOrJCAkuQ+hAO2zEiaiwPDQmK3Y92f7lslIo2tbl4Py3Ins0Q/2F7df65+JNNh2dhye12yOte
frm/3VuaVASqY3V+ERZVw2gGFOMaGYRKlg7n1J6w2hF7Pkq57+yTDor6kKlBb0sDW3s3LLR0Ukq8
6FPLGuFGGMagIcDyNL374djpTR6jAE2mcUPDeSbDl4hdw0LKg9GclJ7cum19OBB2M/q0x6OfJJpS
o1YrFfviWLjWV/s9J06d8EDgIHqEfGyf4xRzXtk6L4P0YVdOEA4FwQg9IrNlMv3vT/efn7MWWrtU
MA6HdOn+Vl+1ud1qEbjFi10g/dSq6pCwMt1QdnUs4eQCYaTAPv6vfygeOIhmVD6u7anffBhlgeTd
UUbxQmLLImz1PvUkP1uPOgQmeE48Yt+5P//9Z/7zdCv4/eAYa3fpU/CfX9+EGG5HbFl9+WI7ZX3T
9az/Hr1X303LSzXrdwfc6hzLG5/MEXRUNu8pnIKx9j68IrwEeGN3SWl9RZOGwdJNZuCdCfJqbf4h
Yt76ZwHBlyuVRZVmSYbvvy0HBQ5O7L9T9WKimNrlSh4iYO+0DuaNqXk0Ip9WRRZ8VuxnO7vJLpNq
x7W0dLjJJu3hjaj/8BVZ18/k19qYrpMnsVUqnpv7+83D0kjnAiDbi3LRWhb6HghCc+A8uUeqZZ5D
rd59hh67GLD2isahXMmpuMNooEgx/AEB5ietHnEGP74dqw7JZuvfzA5flGiGaRMyXdhM1C4Ky2yv
rPl2sAjjWuhGOfvQvi2DBns90n8mWp82o1ROA4xSM1JKDD2BFEird6cP2n2KHu/MCBqiHAq4VZDc
emadXeCwkfZtGGqtJvSgQWSUW6sebj2ZBDcwH9ZplcVHqorsPpfl/ZBh+3Yn5BLKWOCe1vxhlE30
IArWYx+BQYLx/9Utdz3JKdCO6pM/JdspK0/EawdwKSKxzkJOERZUzz788BH9HT38+Wud+jBoTQhk
lrcbexHsvNmgJ+wM2QF89LhR+V0d+2e2NyIGau0hi6k3tQCeVNvqKWTuopD1I82sEI30pJDi291G
dP+3fcbNppefH3PGjoUCNhFxxsvjrc3EYi0/3KLvt+EwHoeuHw5mCUo6cYxHAml3WhjWMe3tZwZy
wE/d2sJaHOaEk9EMyc2KoWLT9htDFzttGOZaN/mASLr5aC3oOkq/WUxU1zPV5UqnpNr6WbsDg76t
EJruNAypCW5HTF27CT2kVoH8sE12MDsc1uXofXVM+YPk+HnT9zV4FhTKQufbvtJgTspkK/q30s1f
QjK2T4BXtoalpjWZ48ZN35b3pQ4bSswedbcfEeXb8vpjpHPX5Dc3f1gt+QZZJf72IWjWDTpWLpkd
nFAcibHul/0E564TmDKfXgROa840vrVi8gTtqk0IzM0BB49tuA0JmNhRC27s/Gvvh1jAJwguLaeg
KRrPvkpeG7EfU5Biy+hAW4IyEtArUkF2WNOiAsgwQVWFYDKrp5dmTI5RSn5P0Ym3LGqifRuS1hNC
fxtSE+s1XA6pAu8yR0tOTHglkblfsybdeDkKtG5HF6UlTZF2JGZiBMqu2PZz9KWbrG/0Q4yD0f8I
I4DlHby+jRgTE8YXUloECspXR6Iy+lUTNjQD+p05ju/on3ABz+tcQVpw8/zrVJfOqRHy6arBMqec
uA1Gm1eVga/RBqVwzBZfKepS+gakmRYWb2ubQwIhtqLM8u8ug18MHJiDTEsyT1TZKXJKsLNlfPA9
kphMfRtpf9p4KoVSm8BVa8rqUPjjq9WSPK0KMgbi+FsvA2NV2c55DrtvvovzTME22CekxkrVprui
hfGBGkFmzbQeprD5Q71kwe369SWhyqDowItm03kTgr78ry/JLDOVcTKueWW/+PMEYh1ZfzmQ/wus
57Whr0qAU3GXOmei6qZH1bsmd4Xfyka/E/bZdhTLV9RCXsvJ2AjqS4HHj2mud9Mhib7xk+pNxsib
nNEqTll04GCm9/FAiWu70w/H3qXdOD9UI7jegnirbgFV2OXPoDWBvo6CoO8KvXhpQ33COfN8/SdS
59oWXgl3JD2kcqLQkTLa6gIog2WHxXbsWmtdhL6zGwkWjtA9B3Shty3ORBrW5qevUCaUbovA1EZ/
NTtoL0IbdsFY7tUwW6eApMOp72/Vc49bfxMwUdtRbJ36VPo02ll7LcM7Erv9zexsUpvKrFlbLdAu
W1RnwG6nqg2WwR4LZi0qUgVItrPDdjME8oQLsdiEBUoPhd4WagznXjvvENRhdV53SPfeYQdFaw9y
2F9CvgmiktXg0gA7XNrQXgJgGVGpwRMM9ltQT/25A7NMTYSUfrJrhpsKOgTSISRjMUIltP18STEf
mFFBcPNyZexqG5F46RFyHNf9Nwtt5mXCzgMyOliBEKn2bYc0Lk7c7/Sw013Zy6exBrNQRG10SMnQ
zggCXUKWfzbKfktC27ozx+6piwJyOdAn0CHFfoty5Rv+smHVJb1meSyNtWCmuzV9J1whMIEfioXI
hYRisKUA7EH60pofWW1sEuQUGHLTc+PN7Skv++8BlrAgtMVtMfmYPxO8gYEEEVdF7oMHMuVUSEwP
mIkeMze47f1cH0bbnvn/pi5R3zWNMhG31aYjEXCmgKfig+w4KvvGYJK9te1xAYvGBlkF7U2HzwAE
Tnsw7UIR7As/SmEXsFr3XPpjscFT569shKFbxDYnV0/tXSOXwG5ESom5cKHBaa3yfCUDUbyH5idH
d0Bv6NZJHULls0yC6SOeyaTB6WGU5aEKZ7nXVUXWAK4Lzn7fhln2GwLNvpYBSt19Z9npwaUTsGLA
/oHOvtn5+XwTj1gtkVKuQdPQLZ8fs86GuIUS6ma0xYtNi2ePsO4hSv0fMtJw4WZUv2aTRBsDBc1O
AazdxlO9kKORYZUD/0VWTh7CV055CIL6lUtG6KGwh4PkawJpgSggMe0fY9JBEIkWUCCg3M0MlBWd
g0qJFXDhtvU88iIvhs3c4dp3bNjqkBYhsnAgh3woGOHOqKQVmgUvbfyziT66jVD5Qt1oDzEj/6WX
/l5LNd5M7g/UmOl25JtZxx2nRxo/W5QAUCgdGwzN/UxQGX6AUNClT29dND04Pvi65YQH6qqbmxgb
lCkJy163mkIvuxNDeQn6yTj1ooiPo5utAhBW+3murUPpCABCUbszk9l6LoxHJwdGZCeuvdVxZd1W
wZy+5imMuLLxMX/m2ZNCGfEwGaoDXwh716hj1nw4tYjfe2yCUgEQ0Tiq7HaV9D8q9stn5qXfctuZ
bhrH2+a9X24HYtzKKQYriC18QygKw5schmSU3WehZ9ybZfs1CPNxsZxIkiogeypsNaxjzj4rLbVz
qlU8WD+wnsZ7zmbsb/ZSTcrC2hqDJpFmIq2oljVE7jD5DCtbXkbYJsPMy5XG6Bwmu2zg5mJ6rNkx
Tn6NujfzrFfbJIzOLzx7r9EhrMMivy8cT9+hucdPFtsnZWZ3Vjd8jXLxIcnCQPdc3sQJgBgvfcpH
1zxYRcli6MlNmPTZCa+cRo2Qh+u+dB8GYfwcu1SsZwGgDjruKuvADA0lgk/tARsxoLPF4UtQtkyK
UBuGXVy99pN6JyzeuAzpCCisI8CpyT6HOAsRpZi3aNmHhpC8AsmNrupjyqq2IpL+RU1Gv2X1cjZn
PTtYACNnWhsmcXilp8HzHmIyjA/Q/8P1BPDOIEjslIgQPszgi21sD80dR/TX2W6bjSnHZl2xetzP
yxbUHyo28/fMRSYHrzXfGJ477oC/YmWOB/tELA5/NtZbtuNyXU1I5bq2N9ZOg5vUrloiE3joY1ra
q6wX4YlxKu5Fs75lGvdpo5HdItWgRvF0ufJ6TKYiFxXoehSZszN+IWpviS8e7klLGtewN7wXEwQX
oZiDCOVTbj12CXM2O3Dasx1NyJqwuDTlEByTltCSPHfOcTuq/UAI0DotQqTCnvuuC/OSUva/xhV1
bxSD9lB+vGtNtj++vDfZNF/GgmpdlvVdSFKlFwl1GPE88Et38yG3EZ1A8dKbjDlakIR01MDW4H0U
+whZ21rUeBibChQ1MbUtIa+Du6t9GqwxKrzer5fciwHjpnwLSv9LbcC3a0e7OlSt+gynKmLl7L8L
05p2MCtJeKxbmPhpEZFqQS2Z1WRxQb/cBbZc9WgAeNZBf3BrQKyJlRJjwhrFwhYMm44458gufk5h
4CLbL85IGzDmDYsdGZdZgfEMr54j1roTyFvZx5TRvzw4PMNNoPjIU2PS28ocB8Df2K8K26m3qBHa
TZXPKLe1QgAMcfwqXxE6tpluGbB8DXfd93C5a66JQrh/Y3HmdERPa40fnmiuljmEGp8nGulrW08E
n0ImyDsP/K6CoWh7Dl9mQNrOsmkBIPuWQL8yk+jJijV2pqSVNzG6qrx3go2ukP+gBz/3I5kv5FI9
aXgA0ZjwSUOhLab46yDZJZrWeyrKZOCwQj5y504VwiU+1Z7u+eyCrqSPqui6raSVX4zZf0Zc7bTh
V0eBybRGDFIpbOEVwFFbPmGxu0dTvjfpdVOEVNMajdeHJtKjbEGwWsmL7iIL1YX5lBJDRSnTT/up
rd7SydwqI3m2emK7Rqvb0OVL1xnnKsTNxkE/o4+bt3OH480AP3UsAu42euiPMCIPSuBL7gKYBBHa
rRsECjQmLfvIZ9WcPFXsddZ8Qc3yUY3K3bkivDONgR4b9tnCBy/XSQTL6cZ39LAqLaM6DE73Ag99
uM+jZNzSTzx2DfZ1i7Uk601AZBIOIHijcutF/83eeS1HjmRb9otwDcodwDyGZERQBLV4gSUzmRAO
rYGvvwus6plkJIe0a/M61tZtbVWVhYB0P+fsvTZ/OWJ25YQRCaVdLmCQ+hfvn6muNnuaIzYGoBTs
/KgEDq/UJMHbwC1OeOCi6mN6CQEJPXxuUQl3MNRC8IRGQwxxhoGjCwwQox36YqbS/qSBE2cfvHCN
eIl9OlznkMvpYM+xqAQMmigLQDlEtDlQdCmuryU75MSdx7+7IVfCIc7nvO5sQGh6gkm9ruECIKmj
+zRg+kgA/E45q4tvWxWiF7S4mWfgu1e3bED6f95YPQ+wfmsVCaiGcwRU57nE9+Sl+lWOEM9A1LYr
o+IL4Jtmdc7u7aLoIX22WniORzHauYmuLTqX/CjAwYSlpwMaBADeVBZiRTMCe92Q5ofKah4JudIZ
fhavKWLUFYOyeuPx6EbYLlt2LouaNLB1UwMklL2frb0kI9m4ts7H9rF0nXqtD/yojspjoBuDoVvb
hxKx+bwaZSBF0J5TeSolHxhDLqzJX7r0M1aRn8SbvjCPxmSROsS+8Jg1/exKmNbePA9381Y72FH/
bJelcyjl+FLRs1sjVqWWy1UGiEK3t2U6+7nZn4u2bS7gAZqbYZwl9TAmiOdjB1ak9FnRpw/ntp48
yLkMGcpx5SeRtQ7SVKJ9+CkCAswqN35MA+BoOt4Mh5cAjFTLh4H4cXRN3K4a3EftQG6bIjZvScUD
5QDfGkftvg29cE37af4YjQAmi6uMgcRqsnPzwJnehywc6HD6fcwVVFNCzFlGK6z06nUgKHfCeXLF
11GbSPQdgwUhx3gchvxcQDHJsQSvMFZzOK3+PU5Ecab4vQdR3sIKA/OnvAfoxD8wKd+As9tmUV4t
rYIl3IG13RTWHGfpwb+W1PBN+AuRLvBxj0UDyc2PIfdYEeLrSEjChbj5+MLjRR/DaZROtY7LcJuq
KnjwY3XrqjvZhuaGhSzcirzhDCp4wJ1uRys3KjdtmclVWnFRtTRhPR9oIkTg7EMa/ss+Vq/otX/O
wscCAA6qG4rXoD2r4dgvLE9jhySIz5lD/hSi2CFhH1pAhlhESe4ii2qrdQDIY+VuwRGy+2j7bFmk
KLKTlynDszH1BH671d0UAD4LiUKaYhqMToTevPZvy6y+6z20q9R02jI04nFRzn0B8nhMUse88yws
zskGTJfkdTtkKWtn/7zDjipWvgRly9j2tQ3LfEdRaq3rtACGIS4oT+KV2Vx64wSfR91qdvs0yFZu
w0C/Vj3TmwaVwyKr9XLXNMFT2Bg3BmbOxeDBeJZJxtcLt9cmK+rzcKyCRTTiKygswNz8Cj89j0tC
CWzNeEwCS2xl4N4rhzBTxHIW22hxcOshXOVFf8vi9atCXQDFH2kng407M+YS6ZRCi7IjCr72X4Nq
wCJlK4LW4vaBke8NXJZ8GVkaGYVuC/Sz1O5s6Lk0GX/nI5vHKnTBqzfANcyQrFaGtpjQkJy7UHFR
ujXiUAblri9apqdIBpcl2dv07RpuJLug9/HKiEtQlV65dtvXtGdOqOnjREkXk1XRp8VmpFk25udp
NL4gM14h1GFBTI3bKGZ27gRmuS+cRzYc01Zr74I+fJHCx3NKvvqWwOLniInGosvtln3KpTXWPH3T
eFRBAV1hxH+AzwR4Ru42h1KBvTGNOXtU7KXvnBcVwWFhZDVb3xzsdS/NAz3TVzNpXlAMDvuhBv/E
oOzA+RPkk0IfwIFHTiU5JMY4XlUNJghL4RlHW9iD7sFoaHdsRWwi+vqWLK3YAFsODd4/YG4+N+L4
d2TZgmkjMDaAuXalUYvrfF5UlstNScFZ+CxczKZfRVsc7LQCCVXNtpmlsCP7LiymNx1UNPb0ccpo
BSTMMaqoXhMPVfFVjdQultoxDmqx703vcXSIyvZ8nX39b2mm+SXd0mY96Zl3SA1VLErNZDdTJXfS
cs5HhzqvqJlDlnWe7ApBNuvg6Xd2aWVnutvdVkn9K3eHEFl7+ouoELsWzZMEhLRM9QCJjg/EI+xX
nTPTdz14BSnwiIVjai9RBDWoIqigj90dfvR26VuUTrr2bDRZsUgVa/IQvFap+xR1Bq5U6ycm4Qub
TdrBbdH7JaNiR9MYgL3p+0zTuPeioeWisAM286pYCgckVy1pNcX06bHmM/MdTXnQpwtpb0lOJcBP
ZOcqZGmX7hQfy6gEEMTmNeimy4l4sQTjzllSV926mbssVWLMvhubzRF450xRjzeUh5dJiQl6LFMy
sjsCaybo6FxYKj02RWkbrcS85c5a+aAF8FXgfi8Gw3gMYkYoIYrKAe7k0p2nopAGcbRkZEiSKQFA
u6hWmmyzlTCrZjP6A9EZU4L/yCLmTeM5wJpTLyP29xhR8rMuhSgEM+G5koNBpbycKxFapWyrM4s9
dEyPZWFDZgKBDF0jAUP8HmpiG80r7aB5wcu6RTd1KfWgiXsXBb/Ouj7pkMUzM1i7NGsXqRgJIcxn
FFhN8zAS3nAjG11twxgJmZ9TaHdGhV3p4l3gjp/nyRg0Qm4GQRBiF9/SObK3ojqv06S7tEWyt/P4
rop1az05/l2ssORkTmuAVgfGMIzFFrpOuxshIEEQZeJjFGohQueOJGoyPVwoctNkWOdoIMJVaV2i
NlGbUq/xChDoiLwkvphMykjdZIeV5s7EUka+t6kydr/jma5LUnPz5LmgiTN2BIkHuprXkmjjYDb1
a351UQXXuUXAtee9JWUIoFRUm9GlxR4TjmFWhb9KHUBuyeDsJR/eZVx6P+x0SLYdHQE+t5T/Abeo
hUQ1mbTHvJQWiGqPfrkddXPXDfKtbnnJpzDBCOJeFzqM74ziOfTMa41ICqOsH3wskEHqlrvIQJuZ
VtGlL2DFe0bAQfkIa/UzFgBarI/0TtILRxuPbQmL1rGrTW97SPq0mwyPuN/4h8J9Cq0JRDWCX0Su
ZbyN25VoxEbFgksyDmuLZOk5ZoeKve8OtlIt1piAj8HkXhvEBv/j3lXSv7EtceX63T4ZSm051BAm
rSSmr29Gq9IY4Z53DmsASZ5B+2LhuV4UWrjMaXISWOiXkGB6dd53yB1YdyPa2U131NAMLXkNVr0G
hSZvOwRj80KQgsFkjxJXl1bQ/SYqloYYBsu1Zo7sXVit1nS5gJX74VvKs0q4VJYsCwvkiqx0bUPj
h3vTmReZHYRrNWqKco7EiSmuss27jU/XSN7IDTAioP/BNTlVdUYxgCCKUGc3QiScFNLaObhVvdGT
6/dzxjhHnBHZC2ADoo5rfV0NBFrU4ZWIzH45DkJbsj/2l0Np9eu2cTHp2WN+KB0fkAbgPkfo6ZmZ
Vha+L7bskPkPbTbHZrTL+L6Y6O4lZhu9CBSiU7Z5d3qy1nR7pTP4DfvqzGJD0FQivcHVxtyeXhWl
yMjz2rjnfQMzvNNRbpWesQPpNCzKmjGhMG1SOHoOQ1ClAGeHnmToK/sqqC24sQLm6dw76SY+30hh
LmnOR3fvluCSRPsdMfGKWkxley8ct4VXsV615nWkvJVK7J8Ebbw5EfnVpTFf+Imiqlb9XOMC5jPY
WyDXIINnNQnkYIEHWHs2WUtteEMxOB0Jh1ky7yl3QZHqB1wBw5lBOoZho28SWQugivAfzXa/GXJb
p7O9eWxDZIjtgWFFWW57J1qRigaoKqIxvfc8WrQinY4wheDH4CPKArqpldAX0s6XjccVrRF6T0Y7
T7LLjRuTW01AO7yst9hqdkpX4RpFERC17tiVPtOB0W2ph85VXxElmunDOtDW9kgIC7XHTWeez7Ey
u6ElJFOX7q0if4E5QhuuutTOGB3EYKZc3OhTtDSLSa0DC0RMQNZlWnvLqDaJTeJDDEzHJeDF2ZfR
2K2Usmj+WI9xXFJR1/mFy4R/wXqlbXUiQRaypU1sUTrWw4QRjlBU3TaNS6cOzjC4kvtVOzeN52E3
L1ZhXV/GBUV54FbrurkaSwYiaQsVKqMEM2hfTWb5ZkTaLydpi5VBN6Azt7Ge0J4K07XnU6fqzLLZ
UNT4rrLqgVmPtqqIyNQrD2BmU41rzVP03oR7RoXyMEZwLrFgx6ifnLPai39EQ5aeWcq+KlL0R44O
q3moefkTOyNGBLOiMg92294lGVwby+OWRRYQeiAU5w76UlVbbKyA99D/pqxk6LpRPhG4mmcHi6yL
7qKcRbaGCqJFFC2j/7vq5iGXFb3hsCUSIVVykUr5TFIMZV9pQWBn64eRcVi3/MaNEKVaO5V7YPU6
BCnmx1Sw7oQQuweWc9SI4ZsCrw1+u7ykzUQ5xptJlvpiCogi7WNj71Ct1u5c8Kbo3sumg6EVAMJD
kpKVyZ1VOEBAq6dOh4DogbbcmkC8A9ZQ5Uo+HjwG03w1Ow+uVOSjr0dOvBBOhxftxqBFQEIsDEyT
IpYoKy4SKV2Da/PFDjTEGyZuwSDG+QbxG1wmYa+sH3fA1JqNxOi2rDKgnqp97glYgGoZ+e2bNxIr
TkpWxYYtcniyXdppM+jLyIJmpgyRsKtwuqZ2k29s1ddLMRZv9KATFAZI4rts8rj48c+uGMoLp5Nb
DxZTNfjnvqK/nQyrwoOXUjX1oVdSbp0BhrxFyjGzhY4BZEYATq/WkzLY82o8Y6ggVumAZrNg74bb
mA1DXBbPkRsc4NQe+8kaF61XPQsrurUt8+iWFoSUmd1psu4ytlqa7Ugphgh0IiVl5efDS18LJDcW
C8BIKnSVvUZOSV5CfMWmHSvu4P/Sx1vE8+YS36wgHxTmFP2SxiceTVbcCWwma1fvdqH2MEiNVkMf
eCur7faicLByjkzHRsO6sB22dFqeswb25GvkCVbzqQa6lDMYiILrUjVqHQ7jOmUwvmc/HsPMv0Je
aXO2BMlKm5lBMRbLZuoEDSyWsrGM32yL+1WKdjG00j3L5hmFTRM7yOgNW7qkr2WABB/s8KZHObPK
O15TwVw8pj7J7MJe5ThLCUT8gUqQZ6vwnpKanpBT6kBnEltfJc6RZXRj9vQ9tI4PG+3up6bDH4yA
5JvPtPHJcB31C14FD3kUtqgTxVpoxYzmpMju80j/ETbuuBgr/1LrfwOu+5EFnAACKMg+U3eWZewn
hX2b2VCa3u+Lx8BhCqvNu7bs/0OtZ7vF/927uHhLountz1zT+Z//D9DaAUGNqBWfIQIgXc4iif8A
rb3/Mk0KMEwW+PBYdP63adFw+UP8Mc8EuUOA6Wxi+U+sqfgv13XAsSKMQzyp47o5yTH9Ktf040ME
gt9DFMxhTBTCjqc7JzIeRrkBAwi93jZauPP7fk14yz4op38ejJ/D/wre8uM/uqA/Wf+zkPH/qIX+
PYyB/1K4qB3cU6w7CjLPM6ex3raadmghirp2uMmMdF86ZzZQLXNajIRj/nETPjnoX1T895MTqGs5
JKLH032M4tQM35wIt2deuEi6eE1mwpNXD2BKGMcRhCglGZJBWO4JCwoKaws2+zLowiN3QF/Aj1x6
cXtvdtqVmZo/5p2c4SEWarUrf9RvuuKnYahHrwnuMFHvNLyJkOn3NIUfvj4R66PY6t/L51K34P0x
LYb8H3U0Rm/RiPGGetu78ZvpUKV4nFBjDpsGn2TakCSZKIQVLv+Tz57m1rqmjRFTOkXnNlrCosaz
2cq7wKEZOt6iCtoUzobo98OUW7TRmMBEB8Qh62oQ12Z8YyWb+TKYVR0tmompEZZOyU6b9oVYfXNy
H2XV/5ycZ3gok3FaSvcUqh7aIp8UuMqtTMgryPsrP4coWG0sGd8ViXXt5rjXXOfS4hrn2N7SuL/o
GgeDNv0tu9ilzFUqB/GfVpyZyIVcJVc8Wud21l5MRbHr3b0hQSzIOblDlM/RYG9dNRz6UVxGQ38V
evGzDtzi69M6Mb/9e1o4lXmJdcvRT41+mnAsJwH/ivrGXIwx66BA6rKASTCrattLjQmOKUAMW22A
QMG6QDFzbKBl+OElemFyj6CLkBXRrb/+YZ89S5gcURw7Nj6y2UP9pxBcb91CKshNUFFm6oy/o+ny
/PUhPmqpedt03dDN+a2TFiJj+/QQY+zlyorrbUTSqu4e2rE+M4u7moZjgmZf6cY3a6F1+hl7PyI6
RAu9MDHzp2uhbIx0BG5XE0HIIZFvTvozmtZbYIE3fTht8OM8B8Y1dLRlKCtq3Ws6hAeK/52WJ/e4
aW59NCE5EbEk6aFDy6+IcT2KxFg6jPd8P77xUrHz8nO2rVtRksDsBhsv8A6GNj4w+iQ3SMAME+2T
H5U/v76abB5Ovp7z2eEm11kScMjxn4+3TKSZkyRKww7twv+qU5fZmDm9jJb9mIG6Qsfqn0d+RT8E
Xd+aNseOEAJ3E6L5WzVVft6nt9pwYJtgHRHjQsFEHUB7gFDBCT2GPlFcQZempIrQ3KMNwYc38/GC
+CwDdAF10lpmNJLwSha07I3qV4M0fmHwPmYuW1eZtTdEoj4D/SE5pvLddVVBngGmFiYVz7OHj1r0
K4PcMgKPA1KMm0MOUJwmYATqyn1BZfGG0/LMH3BRwJ7chJZ7Xwhv6XXRTZ5RqPgZMo20/hFPJKtK
HY+FZFIx6i29Ulc+iLBEnKxWtkzB8G/IKPndVssqZD7e+jGhQql8UZokBTKrNSLNhu0Udz8UoPyl
1dz0Tkrt5CDuKi0M8CgBxYY51IsOdjRVF5k0V8xcUbW2w9HtMeTWkfNTIL4GW4lfF+HAQqN2WAGX
5slZGMFAT4C/Q6nIHgw7Y9zGT010rnd9ixIEseo8cCmNhyHWXvLYu6hlvs/gVyyq+ZuWDMV9Dy5M
9r8Q18nCv5UVc48E6YKV3LcClhTE4St1xOVWrKOCI8VOxSyhKNBdKVEsLBzcMTwx7dYuJRQ9feBh
UP1FOQCrNbqACUnUHtKWsb5NuzIcY+KR6vDaT7IHCY/ZZ5+Lfw5ydnNl9gAabcBUlG54wSe92aJf
PsDkIibJoXtclOVSWdLd4CjItEcvrsyNyQMmK8ifBNMsY4+5RccMOdUVAXFEZZF+x4MGJxwJDEKw
NM9/DJ33U6XeBdi/HTXy2jDVZkD0F8opIPxhbUWPlhxuptynyAYHtJwfr7GiMu7N8sbQjG/si97s
Av5zxzK/c8Jmw2I7hiHZJ3185/K0dZMurStwLuCh8z57Y2q1tyLa5HnCK5LYx6C4gZa000vaIc4Y
3WQJGmZkK4ptQEFQc3CGcL9etQrt3Jg/GfRqluQMU3VQ6cXZRZrwgZ8jGoeMQFxXJ6eRbqgWRIvW
dp/r2vYWDbbUgP3ZIsdOIK3keYjbjUgDAzVcl2NM5L6QsnnIGvO+b9E71Xb4AzU58+maZUVH8sXE
kMElXkQnip8zjQpWK3+amgFIJ6d/FKi3NoYg3xYQZjTzueq5pmMykcQxnUUq+u1N4mrshzOmIpV9
00oEvNkyUv6VMZzxW/EdYFeV3UXV+8+AvdBVhBvZOljRKxCadI0JViBDcwLWqiJevCi4aYU5LMei
vYe7pDFNsBNz27NMT/UE70JyOdOqvf/mK/rRYPzPoiTo62BU5d7CIPx4QwFpDWKqk4r8z+Ix7ccb
FWvL0j0YNf3+WGnkufUTtjZ3X3OtTY+xOfGLbpQsnF7sAybNixILChkpb1//svcj//WoYcm1dJP/
2taJk7DH9l3lLcTP1m3uKhf8faXL5U60sLUwt0F7q4npYi/QoVoeJmPWnO+iinFTSUwIqWnIm6Z4
n9nJxZA1Z52VXnlKPhEaycSCBqWRuQVAwARqePfU2mBqazoIfDjVXo8x+iU1LuCvz+mkOP3nakMW
wV6vu/T33JOrrVt5ZRQNGDFQw+jxCv0sjxkrtD0NkiZJtswiIdBOiPSdZJE4eQaQV71o3tPMkwA7
xDMYdldf/6hPngDbxAsJnIpdyV+/yZ8YyyW6X2ynzDmK9l23ad8GFD/2ZB8jv/j19fGM+SRPbiwO
IeJviG9wDaTwHx85IkS0tPGmagvE7WdO92FRW85er7Xr1pT7xFL3fmFc2MoAtZp949D45GQ5tqPr
WBYxeZ3WPlpex8kQ9TxURA01srvXuAeejNGPhyOQA7Qu35ztJ3swHO7ccQebocm27+PZil4DfqmA
tphO8VYzltLr8FjFPcqORq49QR+fIDc2DDR0B0aLyba2phUL+ltj8AdS9c2+6dMrQH4UhZ9jOubp
ayVLt3MqUp63Xb3XM9JM2BmSK2zX3mUcjt8UuCce//cHXpo2+e8U+TYP/snZe0y1G9/Pqm0h9Gfl
IXnu83Ny6RBWaL8wQtw4yBhpdT6ChnzFL31G9J27/PoWnMBF/v0RjmBXD2AECtLpA2eQCzFA89iq
qge4MTBKQur3SxEBS2Tvks54u1SJuSulfRs7yVlbxw8I939kGmERrgmHpIvjaaEPVLIjrhWj8FZl
Z9wy5H20SU8zBX5tG+YVIZ46MoILOVXw+JPmaEWjsx0CogoYVC7KhFGHpbGsuNz2r0/ys0+LNEEp
6RK4wN9VPblOhQuyl7eqsOHVspANmXFbWogQO0ibKoG4i9zILsKftt4e2RvcyZFH3idZO5wu6Tln
3/ykeS/w13uOdxQDDHhyhA8fn3zHt2JR9V5J9REzKOi3woPQ65s7oP/PCNAWA6I3VNDNN8c9LeVY
x9AfuC5FD59YefqOjxKsIWjgEgemtzfL/LGkFfz11f6klJOziYd3iIBG47RaDCSZW/7Ul1tdaZdu
zlDfbkC2lqHTrIiX3LURr3OSWruvD2t/9un847gzO+zPKjXAgjiwsJXbIFM/AhtQS+Dmj27nN0sx
nTfdqFa1rkPTksZVFLc/Kyku6wgysUPMcmOZpLLk8Er7MLrqLCZDaORZV8ukWguXMM/CAovdatcV
PSnA1uWKOXy8ZAXdaWnwUjukIEBbXNg2+msJfkGkD2bD1o/EBoB3ynCDpTHUF2XKugYpHBN38vz1
Ffjsa4q1jq0nHV66cyeUmrE2Mj3rWl5ljXc0GS56q7wUcXj99WE+e3T/PMzJo6vAKkjZwhamNXOT
ZnEJk/gWZlXbJbCBsrUkmHTRt2iDvz7uZ8/Vn8e1Pt7fPGGYwnaXV6brjgTPrAd/3Y0QgIt452fD
hhyVby7op9+N9/XfgZXlGe+r9Z8OeGxqoZ3gIclhb5swa/MmvOtHKlx3axxomFPtZlfoXC6wgT8N
PVY5VZx1LhlLjghuvj5/85P6QtKzp1YVNng6cXIBeiCPvU6g2jaF39Ni2aXgZjfcX1T0+RatO2J1
8Q8aEv6kXCJVY1RXs2VjNz1azCzmL1ujKH+bKXsrmDkoMz3Mrz9jxfuvf+pnX5k/f+nJygameTBR
7aHScLsl7eL1GCTfWL3/6tTOXzKM91wIlk9hnAYSZrI1h6lwim1nizPMWCjDdToGqrwkIOxaavKm
qfwzB0yk1VtvoaCswTexrBUVhntRxsG6KIdVHuKx8WVPDgkoF7u8FdV0O9a8yFVoX06l/Zgis2Ol
+jm/SExtDpV9/Ppi/dX2ez8T3PWsBKAKeH8/Pth4OuliDCn3tTBe+OA8Cq3YFGa2CQPjPJ3KM8TI
P7OaqIgJCpAYX0YPDEJg0dgpHf3cAhmNpOib6/tPh/hkiaIH6QFzkvw0eco7ypGJS8j2xdYuuFh9
Kq/CgH710NfOUqudqyodSYsDQowM4QhKn29APSCioBh13f43Ni19XU3eRnQ9m0d0ZVnZdasQ/cwS
hJfqdErg2VEVoktGKkqneHCKh6BmqKbHZbboKsQDfv6itfVtFpMl21f81cDWd5Gpr/SOvsnQYCiH
wbBsoB/hAfuBYPNnbGZryyTsw6St0ezLyngRIgU8kPMPF07agSAgUMgWZMYka1Isdo5Kk0WnoeEb
tU1eyYYoASIWA7EDQUwTKS4uMSCGK1Vt0mS6SILRJJvDPcRIRDqWgVWt5WpDwPcKbMUhixCB9b6H
jr/pNnABn/2WRJIWNmA8iQUwNUDZ+NfwKMf9WVrqx2koLnRJd65LdgOOFbMrbwvbm/Mm2BzZITB5
pt1FwpScyBvfPLc0d1s5XFKsDPQGLHNJeNXvQAhwR6TGVeUvBO0qiy/NVl3GmXx1jGKjh+hz+WQl
WnjDcI8Kgo80gq2ndELKZYScYESA5qKFMLGcugRzgdPuZo1l0HPCCSPNBekY7Ww4ItQA9zaR4jtk
2uaGcSwN9Js+yX/7k3XForAiCu/VEVqAvo/AiqQQ927bI959MCYPG5FTPgcRXsRApg+dry413Tk0
fV0sHWSI6x752WQ5B6sO7IVdupcp04Xa116DTr4O+LaR/AeLMeChyN32WXHyqsp+B3VwaaYCTYe6
tNAi0NsE1/eUlCRjsRXT16nqnktBBGQk81WNRNMJfxl2XKIijC8NUj2/WbJOeBTvu2uwkLw+TOUQ
yOgna+UASQi/nYUWD81NkZtrxtVs95AuDNONUcdHPe0urPaBvvAtlNjjj0alTGp4hb75xswHOnmZ
Z9+9C8MOihf/9+M3xo8zy0uhZW9zA1Rw6jgHysBDXl0XlTj4bbg3uuc8r5djm++LWdk8PH3zCz7Z
nvH2kYuEwBdK3GlH2nEdvFchqGWzF9ehG7/kbgA228ZDU8J29Dcqcm+sqPjVN9k3lZb9SV0HHQhL
ubDY/gt58oWFIY7olZbpNif2bTWQoLWkyVQt2k4/YiF7Dqzidw7GsTLr3wRMLY0SsLSkCVb/GHVw
XYSY2s9m3ait7JQH/5Fkjs7GhZfbwc3Yyd+IdRSAq+omFwS70crY+LVxn5gl2A7TW4mk/Q1K/Faf
EgtqinXj6121t2tZYRySK5N4vqqktWpoYseDtI1I+fBNf42LfdyW5GVa2ghgOmYIOndFv7kzn10d
C56txSLKWOu9Tv1jlzO6KRQpfFpbXOPnhDr8QvO37IiKwhebv8iyekpxSODavwvG6WkK5B4OF9oc
pEnFgXCACKxS+Jpw0b6pJD77YUJnK+vQH2CeMf/9P36Y3ZeWgz0yB9OdktJLVVS0lzE66EG/6gPE
KF9fiE/2zy54bRZgj6vB6Pnj4SxSNdo+H/KtFriAbZN1VUrIetZ3Y755n3b6LrKkUvu7NjlMp7Vf
E3oliOsu3+oYVYI2OuQYzVQc3yql7dM6uJ+m7qK1RIZQyL5Iq51TIc5S367wn72Rct4/6QLml/XX
DkrFiWcNer4tKiNZAADZVEN1JMZZ1OlxJO1izMc1VBE+23H3TbP8s0YX1EJmt3NJDjzw5N4qF5Ow
3hj5Nq51IvyC4WDK/LIU6bozjKscDa/lJb8zLb21/f6bg39SwbhoFyymmSgs/uqetiOTo8H1im0i
5JFoCrUklmWeSBwKJz9otnNrlfI2DvWXrx+wT08axQRcU2k47OJPnjDRM3/RbAO/SxAvDVt/wAGP
Wx8PRGRtscIB1i+NNYlgsPSVevz66O8j/5PnjmmgABAILo0R80mrR7FVqQXmnK3XiweaYHIREd9J
+/NItgXUklq8Iuu4l/WtFzwFJn6iotsI1M4j4AMaEkiQtfZ6hDoDmvhnLXW1JBTcXHVW8tD7JVb4
cjp6qN2W1hl5X+amtrAtxYbYlYVJok1XPzs2GzI7JBhZOK8hHfdZepmSl+RD2DWXUWE8pgMa4f5X
UU0PpE6fwdPdWKr7YdTVraPEq6ea50InjQ310u9b09H4OF1ZqgWOh9RsUaRxvlqRQMneCP3jwuyy
gkAPd9+194Fj7+CoFcMWhB2bvS4v0HAJbHyYSLNsmGVl7SO+0l8CUX00ymHVReXt13fB+uThm7t9
6GbovswW2I9fGZHYsvAGn4+aE5CQmzQPdWlrmALCOeYhoAmVFAD+Uuxj/jbvITQXidjFRYrPEql6
Q8NugWbmoBdNhfFBAx4N+szAtl8RFjRpTX5hMsklEYrYSch22Ei8q0hUZ5JEE+qlH0Mxb2ULs9m4
jHgi+zUYc3TbM8gU12cyutgNeSSMxlm2TuV8803/rNoBqT4T8eh4Qlc+eQrJBY1CVRVwpqP0tY3M
vbLjblFWeMJ9Usobhr2ELuj2+FK4sHQGKW8K3T8PK2a71iVZBOOyTjEkf3Nb/v4YGmhJEMx4UoLr
0k+aJ0kyYBaZBN8jaADLWcvdkoi89Nmek4RpLBGzv5aEzSwNAaTR5GnM+ryDYjDV6xS966SsC5Hm
Dx2B94vxLuQfn4b6NraNjXQBcOYtl1JX7tas++dJt5N91zXPhqRVMDxgRS2WdoIP6Ouz+qSBMe/2
LEvS4bU8vigfHzY0PEHptHZGdxdLqYBAHmEXX6ZkTKsqijeqjx9hgGLo5ZobCVV02PE0ITZ5bBLr
IbLTiQxt/5uL/cl30DBsdqHAgiU6ntOVJ2+xLoIxzbYtfbbE9LdGxIbCwJbRhAYPv74LcoQC45LN
+ndtpL/b7hZcS0hUTHVskMWnAHu0XKEQHaBzd4/cmgELvhxD3/d4i42QuqORu7oU56mw7pu5MeD2
3wyV/mpknfyA+Qvxx7ampOkYpnqSg7Zp95GhgdOF2DPw8SdUUIZih7/jf7q1+XjI00mm25lJ6JSK
DbDXXcSomVTGgpvX32y0T0CB1DvzcQxSEVhl+LydIhEDPZWtNUPkUfbvXBgrxoCA2dDbvdBgdtiS
cLTh0e3FXdyMD2kU/2g6+8zGiBWXWw/R9JTk9yIhzES76ez0u37ep1fedAEZErVCQXBSB5iTi4rX
iNl5Jdre1eR5Da0Ficq2JuYt8bW1Hmlr3ErHCdu2EZ/NYJDKmofbwSFUiLBroglxddev/9P3dL5u
7MFMB/g5W8qTjyIK5Aa1RZBvZ9d31lrXRQO+jpT6cCh3NigzsItjJpZGHd2VTbnz6vg5r68Hqe4r
OqLf/Jq/2ncnv+bkMsWaFoUh85ptECEd8NgIy+GCBvo69Pf5KFeWtO7pFByRLe4LehRhlJ+VUbEt
v0kr+GupnH8H+WBIwhhNMev++KIEmTNMPXnsiJhew9FctLV11hjrPLhMjAIPHlNtBA9fn/x8bh82
SSfHtD4eszGy1Ok7J9uWXgdP0VzIDjsVdupaa/8fD3Vak+s+oZBE4W5rQnrzfk6EBBbf3ZjfDsBO
APb/vpfgHv+bvfNYjhtbs+6r3Og5bsAfYNCTTCB9Jq0oUROE6OC9x9P/C6z6b4kptjKqetoTVUk0
JwEcHPftvTa4UlPROUX+eFUaNPHSRASzngZmr8Ei2q8adlWDvLX8oYXKlZ5PR485CNtpFBywMz+H
JZlKUgC6wOTUK32UO/9lEMZKmx5ZXAPv8slvHPd1Q6LY7x+BOq/9f3kG8+EJw4hqg838+GlTSJUG
osNsjZAEYFZBqiJsMwJgi1rez4NIXxpLwG/kp65FJ7ZF4LljwvY5JfK8yd5f2yTwrqOs++qTqsU7
NRooySbe+qQHQ2tI0UryPJCPHLS17YVZ99NR5qePf9Zt8eV1rZrShfDzQgbDtrPEErHvumyTydiP
mumfvCeMuDgG2VH9UkYnyVpVEoAI63wkmw09cmHpp8qrd4WmHVAIY+qgkhVHl0b7XwoS87tC2ZiC
IcBV67xX1Wi10HRxoSHOHOBlqRtMjuK3BNLLy1zLnWRebhvfOOBehm2w/X03mXfMv3YUKgAWCzfW
kgrf8LGj4HuB0Rixlh5qfMOWikAwy68GkCuLxmiZ2pEdIH5U1lpKmrfCHx3Qn5ohrCiNja+X95J2
53VVuOrH7qtS4H+pAKUvCkXbIwLXZ4H35EgKIfMK1nxTvWpK6wrOmiPHHrXtqe4pXFMOSsGG6q22
7UTwRUoI/x2MI17MfBMT55XjiVvOMqJmvMti4cpakq1yTd0pRnWF1uNLEAzMSGSGatGpaNW1aPR9
qHk3eXrP6RTdtVB2NYAO8neTo+VBy8xifcemnUPeirezCu/1FCVfUASnlKQV0mwfhiAP1qoyh3zA
nzEH4uyj/cA58HoE8llrrbWVi/qUt+qDNyJqbUfrbkRC5wKaP/Q9wck9Hry1PxyTKBuPcR0cp74p
9oFPukubBDvu+EvVR0hagztC5ycgZxocvhaveTINr0QWqtF3TTKCm668SYy4Wo7lqzAbe0VXgLYe
khcoJc+WEc4rP8LbdYSoVdbXCHxQ2He6iwfnh4h7t5HYfoohj1ZVpV0XAf5LLameykFRHRKVy2Vb
WjujIpu3VqSrVMq/ht4AYJNYY6um/IyrGxR45Qy5R9Jt/LXs9SfkzncakWWbUoseh6FfImdQljVr
0oU91m8EBDVzsqoCdsAeSbrUwb7wxSWSUHvBQqGJ9BKqo/3atMZb2d4KyYL9Nm9s8eHiDoTHN8FB
6HITiWgeGk7jDZt2Gjadbj41yoNX8rmbOFl7MEWp3cHn9KikhlMHKaovFzUwOix43lPWLzGIvHnS
MBxrTX6yU/NLNDPmRn3XSvlrEXunpot+JF75JG3AZ19XjeSEufldAPwnQzLgEH1hAOQC3WtTchEj
90DshKdsWxHTV2hWr/kjGur7yDSw8vEXTJggWZu7UPJORpjqTlF0j8TZW4s2rEZnxGw5E4J2pIog
xqSIqBUcGhc8I9tDLKRplZs1ekxFEgjLGFOZS3Fr8lSZSaeec3sfy9RY6nexd2hMGEWWr4AEwmk7
9HKN37zRdzJ7V2RtCyNvruMqfmZdGa1Shf5Ski5oyJ3CwWP46BlEMMN1hbdYO3YMhxAkBIJh3hZI
QUqAVk+2gmd4OBMP0oA4qV+ZKZVbGIUZqAf+ri0MajWE1mt3rUcmcle5YFTCBSVnqvZS9hVyGvbL
uH9oMnARyujKY3xPogOmPwIUx4Hu39s1aS9p0m9L0rvzxrrrteE205S7UTcf7VPbDRCU6FAGUN8o
R9ffC+OqL7LnTLDvkoT3ZAP7aKz4OcvynVlivxzZlDhTVn8BG7BujGdix12Ns2GlBBYztP3xXa+j
eZSu/IwdVFvPumcYelXWsndCJ6c0/TdEc8joSpIPzOqm878VSFPxvw4bw7d2nFZ9CetbvSE0OBGk
B2XgIfyELjCkMFhIjASaQ1dUpBMrAaptCWEEeHWvgNDuhBCbopOzoxZme4WUXEcd5YEkwva6rU6V
Cb6eOiZONyE7jOKbIh3plggxrFSzZuc4tzqyFlzleCyJXV3YsscpEGVa2RKrWtGlRV8RWgodrbvX
NmZbAodu671v1a6ID22a/EhIgHUGK8WeSp55BXMZpbOyAthz4xuLAaWkw1ZUWeTqNrDiQ97zEis4
i2UcmwvsvKfeoAuVr0OnHHn7MqgSTAC4j7o/Bg/Vj3/kDKCeP2LCLb7y368Sw+dCUtEx+YP2xMH6
RgkZi7XqscMkqjxRsboyYc+bemFvVU950JohPkLGF6V8T8Ao8FKW9eQWPFe2dZuyHWSNoDHCjDwY
3A4iRF0emzaLXt0VaC3A+1upUyCjWtR1d12ENbjKMYQOqwKRFeqiCHHtE2sH/yJ+jAVklcKoICTX
k1PAmN2Nln3o4pBy3zzKDINO/ESeERhts3QiA5hAl3UjrC91OfaOpUAhVcFmc4REACdU/jIK4L7w
fWWR7ycBoaboh1OopEt8oT1ve/zs+z4+/rpyKQD36z4lgIP0ntaRWmzKvUYMrJqXcHEJ0V4CH1HY
ytjyTgr1foFBCHN7CreuHhugr2kMtj8RNuOGb121NrE3/cQL7lFbXHiAXWcPSrkyOSYlQSwcXPAA
KkeS0VFhVtlZ4HyicnyboJSv65RqazoaIB9Vqp2NJl4qKWH6EbxZnFBx7Nk9RJ7+PZeSr3mMxFEz
RmAdPUUZtXYbup/P/SMF5pmskS+FyXckjEVqysunFa+CuO9hNg7Iw1Xem1inh2MBF3dR+9WXwsPl
KbIwmeHU9qrW59fNaQfzGEf1da2MxyiPDmqMfE7JbmxjTF3PZriqVNzH+XiExG25phS4FoasBfAj
x0dBjbY4RIlUY1Sof+S2HrgZR9YcGN9Ksf5QcJy2ich4jrviVbaZkTqFAVlp3UJpW7gr6jZhcuo8
mAMtndxnrlwGevgmJIrTgVYwwuQeE11KdauJfyBph1g6acpK0aKj2c1AJCtONoiJF30hRZveVr4P
2mDtw6amTz+jbQ3Q6NuSW9cJshS7HtdUnp86MXRLyFqdU0wEOPThtEevPh5MwtIbT+ZMzJJX1ILQ
H1bVTRQ0Ky3C5ke2KHCWWBygXG5jEX8ZR6LfoPu/Bmm41TSoIkG/wCs2z7CAAUYnMx5yS7o28Utb
VgnBbKThmGDd2OSgsdKA+WbehIJcGhxIN1dmySvRJsWNXEexM2rytJz6+mvVVA8NMJkQ9HLnpQ9E
DbGWzNO90tf3PlBWNR5Kdxw9iDHGJk3xCRtTF4KIBARti+hetPlbz8uylI2xOnTUGdapXOTM8SCg
JwZWyv8HT0oOwkjl3dTulSwYd5WlbzOqBHAT7FcTrrXFg8ACkDteQzkbtPJ94Kc2Iqg17i8maj01
VzKoUeIVoeHko77UswIppSYNSxHkb3Y63CUTVvZ0TMPlwHyuF+mGFTqZiTmo97gdVvVUKOBiiCKr
RHGYlHkaIRrO9abqFdd+uuy1xnKGN1E0zQnrC6INL443QOXYgpfJDpfDFPCs23ArjUxiQplgyIMm
MqfksSqekzomUjDMtYWqDnslgUsyH0HmXXINfYTfXJrfVJKeWGXAkJn8em9YZe3aAUvrQO1YZZg3
ZphqBDUnL3aJJZ9p+o1I6W7VyvuGuc0pSDo2opq3UxC5HOMZpWAZLnVzaHeeEb0Ntd4vPfnNIIj3
lGTpsZHFMkXqIWMO3E4t8EAOVhZRUiiLvjFbNCy200XvtQLdoTKKX7JrWHa1J47kW5OMzgmBFdbu
RHEG+4vgnUNw0O3yaChOYYpOYqormkyK6zb3mo3FgreZYpvBK9uHqEYWdpwdTZLZ1Fq8abZ3V3QB
6rnoRe5rc4FfigMBDOuoVXZ2Fe96qEiq0UMp9aUvlIQjzBqIoFDrvvrhdbWR9WsCFyVx40X7NIbr
BD4Ji84CHOqQX5fFfeZ9HRlTtReN19KzCaDPH0b7Ku3vfPNpigFPp+MiKmagK4Z+qOccxxeD75AA
tPAhb2r9dy884EEytcHJJtyWEwG5fnokeWI7ZsRji2Drm2KdyNuoro9YqhyNokZWW3tm+dPQ44Nh
J5PbYl+r6kEasqtB/RJPxVWiNlDEZtxZvE5MOOWDceUnDHUNNWZqv8PNEPeUNIJVpEccJapHRQuO
SqJs6ig/SIq01uhslFA5YVe3inTddoE7Evgi2HWxH3dCWewSddySbQ9qelco9r7Ox10OkqqL35hO
FwwZK70SjsSMasFPlOB+6GG8gtfiSMbkVkQs6B48CS3asKCj8m/ehR2WyKxxUtY5gJkJooIYrumr
tpuHvZWqGJt4DA6eX9839p1oyzep87BTaFe+4d813XRUYAbK5JpqotuTPLXTy+AuFtFJyOm87XFH
Dw4OZZk4NY72ON5yhHhoVEYvKe2Xk6R+0bRuT6zUi900j5nd3bG0OeKtK7r6CG19m5JxFOoxfNz2
VjfLPdW/VaCrp9DIl4W/bXjJiPG4Abe0IcFo45vWbayVx0g1vmVNuhVWsfN173Gq0m8JL6uS+l8k
S/sqYxRUv6T1MdY4KEWvn48D4S8SvJ3a9VT5AefCTpb7e4r3goGHmENiXSfxBj9tWxnauowngsul
TVOD2GDeMUkwCXJrGcP40ThN9EL1uZAtp4jIVVCt02hPzhj6x7GFQRDCtGYdz31AyHIFmtjp4PiY
krTSUjBhkwUGUiOtfs71QFyvTYuSsXAwkSImADDJwuyaZkEULwX4bFlhLFJF585J7JXBmFkmS1l/
NdRdbpSkPZhbioBUTKINNB7oZ3wXq0+90Vc2kWNyu9StAsb5LNqYXSgM1pbm9nA3PLXcxySTs2TO
7gJLv+4KcZpSt6So3wbStu8L5EDkjyXTDru/Q57tvW5zzDusPbtw0xaYqECjgkXLEyPwvCe/zNby
MOCAF2uQ6m4txVuQ+m6D5iQmfc4LsfVAhsk4kqEgBH6ID0n+rN6ZDKPtMmPSSHJ/VwlQ6la9bZgQ
YIGS3wvMKnDsMFsplTgpSrSDnsbaLttGcDereIvVCF6Rsqol4ig8ae2J7FbTxD2xJbgvSUatpQ3x
MI7BaqzxfWY7FKqwUXpMhlqWbAgqvzILlpJMtlRnjUWiyG6tItFmFPOYI8vC5Eig2ZpxCwM5WhZK
tjFqbTViRixGTj6UwIH5QfwNeNKlhUnCo2hiST/k6bVNOQJgU4EYeFn1xgq5nRtNpHASV2MPAGzr
0ulHZtJK3ZhRCT+dfK2DFczbWMnReh34d79O0QMsoV3uKlIihF7sOErFLig5+M1Iq30OWBzEtMuN
dkMs7TJF2waMbVo81r1wKN26U+O7Rji5HGdf81tWqtauB08lz4s82x4Apf5Y87J7PPRQVlli+xvi
pZcwXxbk3rs5nygFgR8cAyB07NgXqv84WgqQtI2ozXVV9KuC5bOneQurIUxYmVnOt0kL76itpa0V
CndU0wev89atlyy7hhpkN+7SZKQS3PBAGDeCbKFD9lXJ9pCsYZFEuA1ZoE4lgYeltYh8k/IqnNYQ
EOlMyr6H976allo07TrsT6AEXXKuPBT2TbaOoFYpE3cemGhWgBwV0F1T1ZU8To5G9QcCEDezWrdK
S+6ZWCN6eUzT6lpeRYT++PKJgYYzn8ap0oni+8xdUbf8Ysz8sYMViuUOnIKccFRKlCTBLplu1si9
tZBPYqFL8dBeyoqDb8dp7WxvIUG3aatg0pNKGPxDvKzyhqVhzZZb2YRFvrKkZAUG0ZtKB//DoprU
pY5iCyKz9zzCJaI/MN1xrocz0xtvleyHNQDVw/DsY6vzYL5H0PltPqrtyO/28Vt8mAlb1a4Pnfgl
JXUwHI1NlbEgAj7ja7Ejh+kqGAonTrWlLNiAcmkzhjELekSiukPKxCKJC5desJaLbLbHuAIh6ASH
EIbSSi1hVw76rqglN4dy6A3VbVKTKNt1Oopm2QlSzLaI1uIyPMT+dBOW6lqFPdHq3dqIw3slnTbE
jG4bk11DMTxOlnnVIzYLm3xREDxBN1gBy8YLytKW5K5YXgMgW8lyQf0Hu1/LhEexwGsIblDEoic3
KrczUFWskbg+M58OyUQUhKYsSuzdonTbCf4r0thEj1lYYXG2veU8gLLKPEDNXurw21o7xibtoelF
4or40osPU+m72TiuBiIFme67sd/J3utgtbf0TlYWFjhHxdGHwmWpSBI6ryagyE4YIIglF45RCEXH
vDGkRywcO/D8m0IV27qaDqRLEPdCTatlvNdnV/W4bDscHFLoZCsz4iRjKldqQBCOGu+6Kr/rB3Zd
cUzEDlMCUTRvieDAOBpOHCLvy1yG7MFOURo2GtTesfxeBNYpbkklRarte942krNNQg6zF6Lq63U3
UW+CCWeyugFf4dp9cizlYF9M6p49znVUK1vLSjdd8wa2bF106ZUUGzcsdAEXalQPQreIeSvabOPV
TpMUK2LEVrEo90k8botIPpnPEG5PMrfNZy7sC6qpQwWcLLhiky3bA4ulcRVcgTFYeOQi+kfUUU91
2d9PZKA1WF+yul+3euJqdenq1rSuErjQnO15zFRK5KMXuZXGdtGzo2/bet1poauCpmqaYhVhrtLy
/hSN7Nujvr2tq6Ja1X1V7P76o4rlYmfJ8V2n5OUKq069C+2AMsX8f3/9NQhAQLLS/h++/P6Fsx95
/zVjNv35C0dV7lFh/Ofv71/+6+cufPn9GwV2ZJJlzS0HZN3e9uN+//5/f/1x9m+FF+K0eP8ykjmK
UVE1Qe39/z+nTz2ndH/9/X/8PWffoqvT1sJ6sjn795+aO/tVf7T0/o/vPxMmpQxbG8j/xyv54/s4
B29yeONlQVh9ZQaHUjcelN5o1wYEvwMxuzew37BAF/EARLp5JabiXu05of99NecX8SVKqxlWIVQO
VpgXzirguhyUIDkozZP3tLUU+GQxLBbJ+Pu1OYpV4JOh8cka6QsfK0ZBFMpZnTMMdHW7g3zAIoR3
KF6E7P3GoV6R3Hrhwn7V4HBlBh5tZAez3lOcyT303IQBLmiy91uSNPqFB2m7a4Hn+eU6qM1lMZkr
wkCvLebmvutvw9w6CED+Vfc0aaP7+/v8mfzl549zbrMGIOqxV+FGI/XaFyVSvRLrRpyRtllsW1Vw
vjNLUzmoIodjYaEWLOrN7z/DJwXSDx/h7CHU0iBVaR9wR/rySvOugugRjDBakQpuM6aFodn9vsFP
ivo0SCEZ2a2FnftMbDpMRjwUGYIGKRvdpPFcj+Ivx9VL3AMXxD2fNqUoYHjQU1vILT92MF/lTGWK
uLYSfLZMeBhlQRJgiGCSxCWLzmfvDFYw8530osrnZk4dnbbceNTJ2epyhhdQDWySJR4jB/v+ViuR
4ZDd1ErUwsi9lPT0UAYlyY7JSHFG3CVddUHafOkDnSkaWoB3vTwg2CAAi82WibKnhh7b3/7+cX7e
h2fQKiZHzKzqmawNAvNkhtR+111cRwub7DQ5J+oqlONTKFjVoF1ZWBhvLDX/NqUntcw4jPQuvUmf
lL9nRBsZsJawoDeddWNFSGbqjSgZ/c47VCGkIgvUofVYsdcYygaCb70eQTb5er8htfpS858Uvwlr
JgFWNtHScSs+9jQZYoZaJA2R3VXqosBfmHIHtir5Ghn9SmTTQzhn100Ver5AYG6oLZYrprhk4v9E
pEPrGCssXbP5OPPH/EnNlrGjy4hcZMhQiQPpG86uSjDOcpUcoja7a41koVnTt0QO8gsj66+GSE22
cCwgDCKhAvPC2cg6FnUXDhXdPBkStzWatSrZM5tNiZeWqfgsfZw4x2amkXVak0cQw/tdKLFFNXg+
6+vG4m6aGvaHHEymenTdZjMMMkNFm0JD9prggk5j7v5nupafPi8Z2x9vVSFlTEqCWyVqaztLzj1L
v6Dd+mT4mXUg9AoiibEenXUKfzLLBG5KvjbIZ85MTnVOGukBBvXD37+Dn2h0sF1iC1RQM+viXWz+
02NPTbsKvJ5ZDX4pFUUYUrF+k1MFL2t/z271gtjj0+aAAZpoh6FxnEuCJvaqFWBfbl3OcWByHPPM
sccvnAf4qBl/f2mf3ENbxUkOhUTXEevPo9xPl1aFyTSqAUN4PrEJmTxOq5KF0b5Whn7z+5Y+6RC2
iloSPSIIL5YJH1sakmySC16M9RACRkgpYqqNdf+/a2O+2p+uxlcHiFykRyBsNth0Yv+N0wtD0fwx
z/o1l8HcauCcYWV1NgRg+GKz0RE3At35wcrDl67QN4E8yhde+E8fDIKf2aVkAnI4u10dZd5BNmkn
E9NDl0ZPrJROM98PkMg/uqS/mjq7a0L3u5KwCfZhiUXKUNw5vWXdl6n/94cEbtlf7cz9/qenI/Wj
NoiSS5J140YW2o2UEsPwD3qAAQNOg2FjG+rZbWtHszKJmmT1Izy39dQN3swLTXz6ZHD12aixyLk+
X4kU1kiWRc5llLCx2TY5XmaslPGZ84kLa8dPphtE2/iFAFsaXNLZGCp3dpYwQKB1m5K3AFL3hIFb
nzPpvqXCvCvr9DDZl0wbn16eQM6sseRQfpE1K5WXmPSHDAZRcVdOSBdmc5aWuFHXXfAmfdYUliwN
Xgn3E6T6xw4xJioQntik4032ySZxZeErKByhO0W5eWG59sk63J63JUAXBeAfcf7e9k1i2Lmcrfvk
IW2V/cLyb8Xkk/hyYaX62QChs2UQSFDxwv6y5yAzxPSNbhYopodskJ5zjnpSEV7wV33WDO4m4Le4
XHlWZ32Dyl9q+ZQZ15qArpiTNUhYgkk22O/fp89U7tAgsHDJBosvTLUfn1GZDQx2hEOt63q24HBa
Tlumd5cn/QlnCIiwZO/L4cqjImDW8Mdj85VTKCL61mqbbqwSw7oi9j1ZqnBQLryK7/6F89HY1gV7
XOSgQH/PhpSpbibLS+isLYWSCdaiX7gSZE1BLonESTSKTRCPBmo5k/IdGLX6MUbyIhGLxgukcagc
N9ZCJyRvUu11TPg0e8ZdG+kL0o93GUdXkog3FRKY+QDf0ovVhds7P6bfXcDZGoawbMOqZ7yV32FV
YWFLHV5d6+rLoGEU0tSZJuDqanVh2p/vyy/NGvg/ZQ2PLbrWj09VUtPWzEvePC0gC2LiBBm8hoSA
YsjfBOrs31/lZ32V9dN/WpvHgZ8G/nQE7lREtKa3Kq82dlpyQLn/v2/l82vSKFWwSMYAfdZTsyBu
amvgVg5Q2Gd6FOEva18/wHVY5qa40PU+G7sAcvyntbPxpEPhFhU5rRnG24h0QWjj2pAeAvXCVX1+
73DwqLN1FMzMx3vnddTo0oJDUksi+CC7ke0cNkP5j67mr1bO3qOkm+RamGqGivYRB+RCHztAm4ar
6P/Lyznr7wV2/27UaIjQX5Rxz4n6aJTqhf72aU/A4KZxWCjj7TzbKzFpWx1j/LygqdcQ3zUTqg3I
fUkZUETaFwb8T3vCX62ds5gwj4Rt3dOar9fuALB/4gBitFR6+aXskc8vjPUArh5OA847g1nKBSD+
keFOe2wDGBtfg4f5XUoh9P/+Zfq0280rjz9bOusQ0DHJIUC1sB4FSXj9jmBFB/nxP+l2AERZTzMp
A2D52LnrTAs9EmFYTOc38/wCC8XVygdChP9RQzoWC4U/fnFB+/ooMlMw+ydkzBY5ae0k2YwBq6n0
whbk10cE21nhjGC2fSK7ORtZ64gNHXSHbO1JYjUzuWvY4g1WSc+pRPa3F4g0Bn1MZrh7B2R+vH+d
WgRKqzKwzo2h/3rokmIdKMFJiglg1A5qvc8AFv/drkGjHF+bsmyooCzORqR4shMMUfhvc7I9ZPEV
Wu8prfsLHfCTcy+aMZidTJk1MFutj9dmKyiaRcojE4vBaNw0RzAIgDr8Lh/QL3n2lvCOdUzNlPTy
C0eov3b+uWlTAxQhy/RN9WPTJUwxwy95zRppxoPincetl/aD+w9upEkjmDMtnCxnY2Gv55LvIyha
+wQT9pRxJyqbEnTl3zfz6Z00QJHYGgdHEFTP7mQcq57tdQmTvdqgTJvTMrG4T7d5dcy0tdwFhIGA
h3mTv+bl379EhXIAQxV1CNy5Z01Hap7EQTSmLIZBi+fSgScN2Di7MAS/H4J+XM/giEHmoRvMyfgd
z946edKlOoytdF36qYzwjwTbrkCIMORXkoyuBvPTUZ+mYsNhfAeWiBMxPawDNFqYHdRIRb+Oj7wJ
p2diHVNCLa80uyEjjftS65csTL9OGHxYVp42knEojed1GT/rkrCx9XTdRuqtfqMb5CD1xrXqhRf2
PPPdPb8r2IVU1Cn67Fk6G15RKyRaIrQUJDWWFMvggkPJuDCj/7pJJV4FwRQFAFALLCc/viwNmVbF
0EzpmlRs3tKvI4HBXfqdqOlDNxLdhjQp07On3/fp+ZeeXdmHRs+ujOMWJLIIx9iDA8yHfaAZPapn
hEhsQ4jXdqq8fvx9k58M7HgKeVfpz/D7z4kp6FRltTM7miwIygVc4xEtGhCAl4RISab60vg3L1fP
L1HVmUdM+CycmpwtZ0eyxfpKTtN1P5EipggiipG2gPs2ptLFtEoi3CkknLAdBaDpS/u+z67259bP
hsDWLOKJc0co6cThFSHeEnKDSCdc+FiE4tT8Y5z4v2QcdV6j/c/ROHc/wqz513X4WlWv//qRvfzr
GJbta5JnH9Jy5t/xZ1yOYf4bmzAFVt5qWzAH0/P/jMvhS+QfcLTKu4h9kCEwy6sm+O//0sW/FZ0v
2SYiesoIBj/zZ1qObv6bXBExn/xyvM33qH8nLYfa9cdOq6mc5Mw5JbwoIIws+6zb6FKrBWHWBWtM
P+R3IJIQffiVdlfzYZWYK8+6NsHGNWrizJFRgwM4piNZXUUXmgtRyUBUCPjCrjetdDPZm8p4P1Hp
cKWi6RZGzze1MooNlFYLNUwRSKonNNyYLfLke4oHc5H73RGTG4sGzSH3S3Y6DmkW4RC9MNxue1t/
sALgMxo2AtSWLSJWAiWr/MoOpgcbou+shLhTRifyiayoIxKhdCJmm4LicCDbcAlfEhDVBPyhKOs0
8UTrrwTRSq4/JScvgugCPpz0T1UiPzREbAjsmGhlIjopT+jZ9xhHgqe+kL4A8EPkxwiit1MbIUGe
WrVEbfQ8aPUdp+VocXtNdgfsl4tpnKZNlMTHivithQmsFyVhcx2qBYdZL7llrOR2ApVdoTI0ym9J
kX63h62UVCRTeLumRRvdR95u7MRKCWY6QRM/BWby4gn/xvD819TTwB7GPm66ED4hini+aWpRwePz
NF4tPK7JTJfJI/+LLV0NhXY9TVbsdlb+HUboqRcYK3zprW7Cl8Dj8FhrzTVFux2JG7D4ueTMpCLX
9+oa34/bJiSNJPqsSAbfqZeIBCRdgt7eW4i4CfApFOMw6MLx2GUv85iEXx//TSMGPhkLmC5Jt4DE
nlgP3CBDr2uM3mGM/XCEHo0PYTtZUbEsMcfIcZE4mHeMRR++1Z55qlGlVqrqak2DpDZLriV7+jr1
sDlUg24hZjZHRgWkvelq5Jul7MZyiaJu5Oq9Hp8aS91T15Ioy01+Zeajw6D52uYdvkeL/AApw044
Wb1T+ccyRuXey/bI54gDp0ISJXp85kqSBWj9wqeGmBFXD0ZYklJSuJN2g4SrcYfARhJRl9+DHLZp
XaXceR3e7vRqiHxVyShvMalpO3riFzJMX5okzBaRJVUnz+y2OtGSq2yAlIjFQzW7XeKNx6YmAFnU
le7EgUnM44TVgtNJ4MTRHQ6G9TjVfH/GR8X0eG1ofEmtbKfNOzSZZYsKHvC8N3KPs1Kr3YMfY/2o
xuSWoNqb2tQpS+8z3dslfvykqok7l6oCQljzoVh1NgdbuA3u2KuuQsm+sQP/upILa9Ho5SJBnLcI
JvAKA6OCX8BaeNUie6vQD3Ql+z4VXY/RxVwButwFmb1pKLYkUXUtZCCXZdw/DKRkqGV84YT1bJk2
H4yxxSF6DJ8mnGFl/vpPp1ZmJkO8a4W/thI6hciN9RiZGyPEuifplxCvytl0/0drUKoNXaVVxT5r
rWsVRZKIA1wLK29QsF2jILrXuK1klJza8Hnqu2Mtx1eRyAlQrb/9NOtc/7Gs+DmA7HyP8EfzoIDe
He5M/GcDd5YqWp4bqs+mLn7KKsyRfnPwBmO5lhiel388i7Re2l5ysLL0IE1i9fuPcLbieP8ElIlZ
Ds9l/l90Dhzw6mlpKP46ps6gq+nBD8xtWYJpQqU3n6H/vrn3c/if1ldze+ivmP0UygEGAouPjzfT
ZFjGjH9rDfYIqoEURM1VUzCSVH0TLeSsmhXSW50M+mVg9A+iVm4yUlBLNSAO7ftYk3SEejd/aEsy
GC3je9rOhGFqghaa23ijFeWJMPu1HicMRfh9xIiycGKom5kn2WjBvu/FttSjp1oJd37xPZ/8J0N4
2JvksF9SMXHrNvk+JBKeRY04lxKaUThOp6xIKQYnB8/CcRIE/Y9Ss+9TH5BaXYWkd/MI3bC1YIOG
9TJVPfTZqFSrb1GNGkCftBpAq3KDUdCpquSoKyijbcKuEp9EtHycHtTSuvct9SEerXtGGrsx7scy
xMxVWSfVgFSkxMhMvWklMYUlGAKRx+LN0pI/lsD/tyjk8O6nzur8aH786xWHUDOefqSv//1ft68t
BZUPS8D3n/hjCWgQcEhkCAs2tgUfVoC6/G96NQAhTqWB3pGy8J8loKQo/zbeMVQkjmgGIhZevz/X
gJKqsnBkeUjRip+l1Pi3FoHax3ETIhIHr8AG5w0/JViQhx9frDQUMvFOfgCeBOFrR1wVoVJDLjlg
8HDNM8ITjQwTjF13nSmvOBhu0Y0tIjuNCKBqG85O8x2WCGU0s2UTEY5aIeYve/OxzKwEV+9L7F+b
CrbMOPiCa2pFwN9GF/066vxVjmKd3CN3FC15n/LTHERmhrnz0/P4ZLg8Gzy4RgW2KpCxWQ/CzT7f
DJI9VCkV/JylVjdvnZX+INJ9T/7Ured1R1YW7LjVlwRtMdZpYmZCOFjkgOWuF8ZflSzRnUqd8LAM
yq5v4AYmvU4syGE0qo3Ii5tS6teBX60kDEUsktddlrq17JBDdZRVomAwQVelRQlO3pUNnmLMC+U0
HJm4b0YoTtkYHstAXTVduksz00k7Zd1nxUnuxFtQ9ffqWFxbrTJ7JTYCK7iYXqiNuXKDBNxq5lTY
8p6KLCioOtFRSBJAXIZfwGD/P/bOa0luY8varzIvAAVcwlz+hfKmvWHzBtFskgnvEv7p50PpnDhi
6x8x5n4iJAVFsrtRVUDmzr3X+hbZxvHX0H8nNbxrCG6qT22ZvnbYgEtDUKanz7mH3z90nsyMM/lE
zN2qLoCRh9nFmXTcdi9x3RpBgs0hwEB5MTGU/PMncxX9/GdZpw/KmIQ2F2QpPhqAa5/2UUkcsCvI
l15ltb/Fj44+Zz44foVXUn+re2+bDHdliLNQwHuk36Ynu9qOD41PXniFMSOyNzpMawr5gPUYDB/a
6vhbNOYMDLO1uxlLAAEE4Nm6vU3IMzHjdxWjZE93qECsvRzGc2FmO181l3m2b+Es3/3zK7ySYP/2
CmEqCgsXtGt83rhEZFfKiokCrjWujx520dIUSPncDIxlADB0jQqF+DrMwyu5C9PbkHzx6Mw/WkQ+
HmiG31zRpyeeAT4xrEtn3ed5Z6n61AIazaYbU2AdwQi6a6jbfSvH3eJHmHwLxtJEFglgLcN8EpjY
fhqo75u+IzQsvism56ns69/0b+mA/3IOpQ/FWke0JAN4VDpc3Kd+YGj0RYqSoVm7HRFgwCkObqF0
Sonyux2WN1GSPea+hy1dRASQK44IfrUOoUuutUZk6xGfcBULnaRQMDv6UD2kDkYrIqYN6n/jgNra
3MatV67MbNhBJjjIRGD2lUkO27M1VkXljQS9q69xjaoYJ/2xAfO0i/ToYE5uvp5RgK+JJcpXmaZX
68RtkVrMq7BDQomfUaz6Ep2erqrtOM7m1ojN93HK7zlEneZQlEet7zdqTi9Sa/WbXOjgiy0vWWHF
vbeEHgWYWCRF03DwUh/biG8TxJ26BpGmDEIZ/Y6QCGFgdtoT9U10VkZz0cuMldN/t5ox2yXZ/MWc
gSYUZFD1NeQADRwPxsVcq6u1nS3B8o1+W0rPWZkpSB+/TdZVn7Z7p0p4UXTjpjazSVyZ2pUzm9x2
vaHuk7n6qEaFZzACzNMbLgGHFSs+Xt/0KSUV2gKwnJoNRKL45Jq+fyzCkq6AlW8Nb7IRLkbWvqH8
XTV97wax5tVBGFGwlBgxLMvba6gOTLhA4Bbk2OdUb9qhlO52GLLwkbg6TEvz5GyyBi22+hY6sn52
xHgRiBZ4OVFLBSR1DEiNqCHkMHYARRMFjmD2Cshu2hDo8wZGYiY2+mvqp2JlDib604QTuo4SVsbu
u+U8UioulH/uJj0D6cNXrvjFeBq9QPR1tyZXaKMPoBBMA8UBR5vzrGX0Ens9MHM4AKZj3CQ1IKWs
+U7OyRdn+p7I6QNLWiQH52yMrn+E6udwCmLzMFp71bW6e4GLtHdF+OyHL2aHA0u7K3KHVozfjasG
HTH24sIJ+okLcPuDVZoXjpk4lXzCA7zMfTSa1NipEIJthjl8bvWASQi84HiZnBbfqc45q8/1g+mO
d3k5c3zOm30fu6ytuDHpEO4FC8HKKEk1UMO2Lon8FnpTrR01btwywXRDK2elauuZ5oW5HVqaNMnr
GLs+hIwOLK7iV4xASg8qiaN9UZ2lr+fJCgPm02FgKu7syBU4vRuCfON5O9bikhSVs2knSDZt/MGe
dFt2eCOJmBqZYvP1mkYDWkRbNJzEhIBIS3L6LDMf/WquOFSX7L1GWnzXhmaEycJoBKTZ1iEnfVWB
kwiw511K8g6QehmbBXu/bZvmPHvzw3WFmMV88CvcDI0Lle26sP5fAXzljf/PXdHLe8dBhan5X7ug
16/5swR2rD8EgywGtogjWeTpWv6rCUoPVIDZRmKKlmGx17BV/asLqhmUxxYDbZ+hrMu0zbH+UgLr
f6AVZAPjVPine+J/0we9Tu7+ukXTBWUogjGC7dD4u4auBOYuRtKNA2OoX+J2uIP6/mBbqMJHpbZy
XsyrNWtEUfnkTMT1wSrqe6eus13ZkGZhaslPf+mfWWi0iZbw8Kz5RgrfKdq05PSxKtsB8Uf5yqy8
Wxm+G1O9l/l4cdr4ODXWOsLQhb/uAdE4KKfR1AN4Xe9JNKeBQxYsSz6pVAuCGLZDYMRktXYArLZV
lG5G5ewVAl7m8LQxOwgBYWjVPCW/w7ReA+8+v0lL0DIwdt12wev9ek7ItFKMCcPBYNxODRQZ8CCY
PKmpi3q4LYABRE7yhAN03Qm0B7M8dYZzw0yr4txsHJouOVkUupMwyxvhhRcO7AdlV/shrx/JTnLW
DoNb3mq5GtLxEQO+yTIVHuMYSCuW7nMVOziH4xtvTj/yLH6i0N7+pi5aTjp/fYX2oqL0GF9TqtFF
+tzTCXGI15YN4ho10mvsqxtEEIEO6TRjF7b0dJ013dZqw29WQWhKlOPC/PjNJfzaVloGctzsSNZh
S9LD+vvUip88RtJF1xaNd5Gf7VXo7UXlvP8wqcEH08Mq2wd5CbLIU7+Rd36KLfrzh9NDY7bNy7f+
phQojNosY8ujvoGrGc3GSo8v+vzVzPBdu4Aip+c8tFdRUa/90dtIhlizxhqtY6bMtnMePeUtXBtB
J9I1KdbJAa/w6A4PLqSbksqyM8pHwo5XKbI1f1OW0W/qyE/Ro/96AZyo6f7xNP+tKyYnB2K/kvVa
Vx+NIdHBTsONtGPICb2Yg1TWe2GSS9XMO5J6MaZ/eFhVe5PWauudlDWuTBKLw5DuKUnmMzgC+QFa
6kUftoM2HDs135UuD3ZiAMOawl0+m4/xKF5q4ut/cyP8KjTkpbgmEVKIXxAauEub4NenrQhFFU9Z
167twrmAkn8u2u6sxeK1lcY7iiyiXfV3up0/6eXuf/Oz//YcQE80ln4biFpExZ/RleasSoNc5W7t
Z0vJpFtvUbpAM6m2miLb+vmBZMSzi0G8LXw0iLX2u5w+iP6fn0WuAeA5QQTLtIvp+6+vf2bqYbOi
sZoAO14lffGTRZrYTefDT7ela76p3HrTun7A2u7c+fXESEmPITtoPi2wyVr7oUko3pLEZFYwKIw6
wm12Bp2y7URjBU0usqACBQiZnsXa+ZitMF6rNvkmjRDJQUMXVYv5rq3K9/a8F22kB5FPo69ouKMH
znFWlp4MVW+H8WtC/LDuXXJKYXBbzoftM8+YPBWAbMlXedY9yCpQE1JKxwD/2PvbUZDH24AVEL39
1roXDZrllFuvksra6ONTpUDllOZbO9l7ZVl7XdnfWDlJfGx776JVxpty1Bktwm3ptw9x738wh3z1
WozWfvwkRXKcwkdPWa9j2D8AQOsC1dV7K5PJegzfa1oLqmIIzqgPcJBHD1/bOUha/Xx4qfnGVTPS
mUytt9BVZ8vsHmrTeodWc9Ikp0F8LpFpbOfQ3KnamzmcRGxJtC7ajuimSXxI4HKFPZULxe4doApI
ruxpAN7B6K596EVxID1lUw38jVx4j3X1HcDfuqjL9STSJ4BVJ2Z3z5HOfCGTm7QRl14XH2Pp3C3/
qsR8G/FNSWm9ZSEQUp7XwpCrXFqvvrKzgObqG3T5b/38AEsYmXEaN8Ax+E0VjJb2ZehzeIvOTJZW
CcJUj396M6oA0542g5XeNJ77nHTiFXrBwbS7U+o2XKfO15Ch/b1on5ywfSAEA3pb3bJpS4CHsbUv
kR2nOuZZKap0HxvGW+duugo0Qj1OVOneTjr9XRahe7Zz+bNnXpmNFmauXH+jWH0TaU6P2WaGgDLo
BmJWkrPW9Ca4kDmy3qdS/4E9GAc7beTZ7B9cL185ikkSc35CpJbXKBJ4FZZ28ipzB2LqlEcMrjoN
R5eXPjGvIbK1vEOrzw3/GjrJQVX61kkNkCo65JKWdwRm6EeCOizN6azTOz9l04LWCHnWTdJtNAXb
iouHO/E2O+C0pIgB5C0p20QOsEeY0U8PPW8ZD8yhSFXN7OYxNvle/bywYevillywUzq154XvL+Ve
dFW3qXXvMMmkXzdFGa3COdtoFrRRIRH0kHrDbEFbeYlv4+8/Q1Ld2zkP4mDYNFE4zrStznE7Agky
Q06/JRR5TWDOIaz5sZ2WaZBB4Hta4fjk6R+NKxlfEVgYkFjcrvyIcXJlvnsdV6+q7Dg0EF0nr+Po
AigErMJ67KtwZ+r5epAjEdTR0Z+WgV4ZnVpdA8Qh/edB9jHcPoQd431aOR+j3Z5xcrMTDvqOKLN3
x2svJRAirqQDTTEAt1uc3TB1rAhZnpsnDBi7HOyXHSTRuHaM9mukj91CBH0PG2aoLRSF3noTjvus
zPGHPzqQg3lLbZuoh4ajpfXW17JZ5+GYMdI2b8pw52TuB3sER3flPjeDt0bZs5aiOYdJct++m0au
rUg7eQZA9l526W7u9fs4tN/gBt+NkRsUyj7RSoMkpsWnovloR+ehnnmzRs5ntkk9ZH9UkTRXtiC7
DcYW4eI6NzQtYq7zEV0EXKN1fAGEeOMAspK6cxcJ5uieJEuXbmKQLAP7LnE2NSktGFTtQwggMtWb
h6qxNkXanp2OfU+zN1Purp1Gu9SdF5Rj+NOQGt3mWDKcz9Q2XIC+8HRlDWzZqTTc4iRTeRE0nyxi
TE/uOYTdTWFwneBl8vG9r1qQf/PZKTjlt+I46i5zG9P+IL18XhUZg1zm0N8yj5cfhjRJhthoV1XF
lrBsPXluv8neCtcqq7+3+YNo3wYgJnzHW8/tBhJfBoLoNPGKTZR265OTd2fTLW7r1HseY96kpDVf
hTOeJiPa9aP/YEzLjDm3W6ZC9M/FMG3s3kATkc10Zcvwi7/sOW7pPxeKS7JE92gnybawIi0Ympb2
FUrzJinAmSRYwty5P48zg7EqS144sT+S3UIjFYJm6t+FZnFrpNXaFDvhdo+/KR9+FZUspQviVgdV
rU/KwjK8+HXr9uuh8/PMaNdDlD01Pv5vly5tp5nbAq8EoqwLOV13ic6T7o+3iT3fMGclWCJ5ylhO
I9d6/+cL+qQ2vF6Qs7hwlzMmFrDPPeYphaCXh20LRsd8y7tpFaXWHhxkKW4slBxLXuAcLKsjWO03
r2JoYfqLRhsUXVhA65r5PNOpuNWNYtk2QC1mGXSVmoXxn68U4sLnsocTKAeQZWKxJDF9FuQw7k3t
qCNfcbCHTVPXL5nRb0wrObY2173EYBlOsVJDvAeZ+NhpgDhTGdS5eZur6tWAdjdkHhVacmMvLXLi
qzeishHZJLdJGW1cq2fdbV+E129sqV9o6x3NAYJc6q2HPiLcCISSlwdN2/50EoMbs3mYBvkunfHZ
tJ7sSAGc7qKzW0KoGFr+R4m3OWFX83dab/0QI4tR9NYVg1ihSdhG1njTAQlDp7PqvWOrfZtgc87h
vdS824ZQSvaMEx5xxqKIWCqOzZ23wY91gnz2s4eoI018z6njvGlV/LUyc9BzHtzwIlpUPo991H2g
c9nq8H5iLz5AlWKIyhM6bXueAfhiBy2JQQehmR194zTU3GNNvffb6r3iRGOkzq0NaMlu/WcF3Faj
4zd0HwzN701HgycYnavhmVEpgLCM/cRb5e1T28Zbvyq+x2lx39XFw4Ks6my4aTSbQ6mvrfmZNXkf
au8MrIPQHems6WvAv8A4nUN+oJTVC3MbhcmZRuVFt6affoGieAaI32V4tdiEvRTiUCOeZMPmn/T0
1+jJES9n3Fu1Rd3I50/LJF67nrxY7LQ1wKauTY9FM0ElnQL0ibSSv5sS8nUOFmf2iZEy0+6bZ1XM
oOZdD7e6AIGrz/iItO4y1snZH9sbNYi3dJ7vzZxygVXKqIHKDZPvrsKhP4h6iIPrLf9/PTNSrf7y
8P9taLz/8d58/6+DyhYV4VVJ+LEui/fs37+nfumlLd/rz16aa/3BEsbEjJkw+kDP5U/+FBTyJ1An
fA5MdNpJD1qsgf/upQnzDyyb6JfRIeqc7fiif0+ThfWHcbVz0p1j0aFF979ppcGP+XUFW5py/CQb
S6/LRMf7PE5upe9oYStTKjGIWUDpgNfRba2jbeXW96pA8tal2szkkmoyYtLA8ww8lcXIlQ7gdm1y
AodWPFGqDDMNBLu5DkqrTYh/rBn8KDB0RZPv6zk5hv48rVmd3VWiEUCZKGq9pLS7jSmqYJw7B1KP
vxvceICCaO6Ze0UguIwuyJcNPQb3tLUEJXXIl5Cp6WxyPSas2dHLTRtDIaUHiQ5kyfwxRH/rF+AR
yB47ceRJg5i5/Tqc2MRqKpkgK3pI7eo4aeNbqpXbqpueNPCw2sBkzx98KnAOEWVE2K/tT7SR8pOe
y+boLpFOrQfrMSfLiiooDLQC3KPv9zdeHkl4bodYZ/xGVG6QTilrHzEh0Pesb0k29Htb0x+QvSdr
fSRvJmvmvVmznpYTnZrS3PLKCiZC1W0C4imYZBGuk/y+nFW0aQZabck4rPlIj8IbCAMwhmGtmH4Y
zkDRUrQ/5qlmWlAVX2WjzoZTGnR/bop6HtZh3dsrwwCnjQVt0AilVoWeB44syGtDtb9SXd4FPglk
sZ/feMvQw5MpEXI+Xga9H4KSojtnarrToUJA8k45OUsyBBDaB2RbfdH64hh3lLMl2P6nJI/2Hc1O
QLbFRDKybCinaxbBFDaSqNfezLY49S21vu2PAO8HNqt8O02nsVIr22G/MBQbyRzI8dxBiCINarsk
B1bVS5K0+xy6XSGML2hpmhXp0PgKXsuYsYXcELLurK/F/PUlRa46lFEGQgaRZjOKHIr2mAeJFweW
Jbdp7m7whWxGQqItbA1JsxnmhTetwz5PA6KUD3rb39SNtuttIJylvSsRFa6mVj0IaILQHx69jtNf
vZ7IBCnUeZ5Ae2avngHCPm4cDrKZDq9N282lzUGbr9WriVzDLt1wfhlhqTjHcLQCU5NLxsPeBIQv
nFVSdDQd5i/gkm88kMuaMX/xRz4j2VXpJrGZCHH+pBSLAcMMFyHde5o78ToxI26rUnAcCkjhBaNS
tzd1B4lQ5yCPDqFKsw+qlMDKwhsr03YpUD70n3tlAhmc1bZz25MGM3bOScSBi0NW89pnuIW1V6ig
hY2TjhMag/EgtE2WAfPmMNkjpfDgb0YRU1IneawLiY2+MoNyYNiFn2s7FSUjJAZdQKuNb0ywz26j
nkWDlDGdL2k+k+wdGhwAVcwpisBoZMxV5fdrveNobcPbxGCy88PkWEYgWDRqbmkSzNwn34tquDPm
5B0OdbUaW7cmlAcBbDLe8xoVijLPorefb1JSQLDZ80fgXr0l7hziObgufNNTQQygruqjSFnnKu9K
Y5a0lCqgh/78U9X/MmD930a6ME7+59nTtvlRfET/9Vh2bfSjKa5b6f8r2ncOo/HHf53ZWX/ZSZdv
9q+N1P0D4SYZjyQQLumDfxlK6X9ggEJIahLwxAlmscj8eyO13D+ACbFNElWFaAXpzn92Utv/A1qK
QFMBI8EC9GD/b3bSqwfqL9MICweQbXroWGGXgFGyPiljGuTQaayraZ/iua2q6UtfoR/R5r02MfPJ
e3/Y0Z6t9m3XiZN0tZDI7EasbTlor3O4IWhrU/bmeEce27coohCMpD6CibW1feQaL5jU020X1Tbg
TbVORvcYWnPy+pfP4v8jvPoUl+Ux9kNt5RNujd2fN+vzi6AOsFyzlhWPq/bV8+fHhPgh6nBarbGT
vciM1RaYhA14e2v3CZx0T5xIn6jO+myfhpyOPft1HiHv19HWSyu57ZsaUDlaDHKbLLlrrbl7yjkj
J6XwidrSy6DX4QWMYWrsyWg5/PMrsj+d0BZbvGujF7EB/izGyk+NeVrW7MpAALeZXRTHEPz/RtzK
1p03tdtbr67M1mYSn5qWZTwr7woD+GRV0vBF57kadPD45VT4u0ZvZ6bzHnvw8ntWbY93Wu5e8NJG
+6gn2C8nwGNvhd23dlZEm0UUTlZH42hIa3kx9fYkEje9E446Ju23KU+aFz8zxK5b5hODr50rXbab
uEWIryUy3Bd1E24Fx/KDz32wVbHNSzCdEcSfZ+hBMZodyjzx8Zu3y/pUDkJOdM0l0hKOEHWptcwa
/qLKbuKoLvqmGbcFDGPphQ9WmhevI9jbult1iUeac5K+pB1NsDJF9jUCLl2nyeDsoXWm4M2/gmHu
vjpD+25NFtkM9l3RjuFNlTTGDULZFCL/rddNA+lFSfaCPXRlFnF32w/aUS+416ae0FingXjuJneV
05+1JmmDSsVypwbb2rSGw8G3F/6KTaq7tYolv7e3SdhRsWltuxhRUFZ6v1EkflaF4QFe5uEefjFq
eBP15a/vS6tl4wxdCQqWIxguVUBkI/QMlE6HmlnH4CPtDn9USslzLCtcAD2ZB7MWlndWW/k7NQte
WgjG09WKzfLvP39uxqcZ0PX6PMY/DNIWodjnJg4m/6aJ7dnZo4TxMCJUj73QmfUKygeYf8PKtVE5
imaG9J973mUw3JDatOiSe2Q6vxF/f14LuRqDiSi3EZI1AFvOp4eu6pXT6oPw93NMuhjW2Qx3CdI5
Zvbm1hdR/py69kqkBJRAmyuOUX1b59l8k7rqRc8LF8aoNLZhTUafqQPW1cMsPjlZd5GqH46cUvqd
F3vUi5WGm0NPcOwbNBI7+Nq/e2OX7tdflvXlpRBvDZjv+pL+Jgf0FK1nPGHhPoczma2SZE7Wg9uJ
51Zf9T1CAUxiVNWOuTGwE64KByuo36Y8opGeUcub87yR4FnoD5TuppXmtFPkOqwaovB+A4AyPj+8
12t1PVpnINtcTMG/3qRjnw6WFdrh3k/NKJiTrFsDtiuOLa3qJ/ljtDJOUR1nlJT+TtQb6Be5S05G
WlLBid/RSv+2maCRJg+e5uISDM+A+lNjUflS+FI68uBn/gznfUo2k9b9UGrIociQpFKmEP4SfT4h
jY83GZEWxwlHlKHTEmq8DAuNmcLyXAZzBH3Lo5hb87nL7X/9r0Vc1y0rsTpa8cx0UKO6LQH1rrQ4
zbdZ5TfnUUTf/vlJ+0QK9LghwIVxjjdNYEcoWj7d2wWH+j/v7dGP/V2bDhN9YxR7mjkwP5lV9dYC
eL5xR0C3+UMho+bMpiJOSW8RwdePt2ibp0CS1hVorYuPKUEuiFJqvKPF9USAnn42/ex3odSL1eNv
dzL1kaBSIl3RFjiWf707JjlZxRy2GnDqZQfxwiI5jnMdzOaYvRgonLe6TXqd2zvmerQa4+y7w4nA
wfFOgKZksBsb5zCO7pj++geRiBeEhwanTAZKzRj1B5WS5zeZLhhxp5Lb2ik/LJNGYzJHx9lDTJ0z
+Akq/z6CMv3FYZrZ9ZI0MbehlsD30uVFfBw8ddNaw4e97J/D8g7bFtDRVp+tTaO90BW2IZFqsPa7
Kd+qiEO6M4fV7lpllE7hHIxJGIfSVxT1Y/JNT6YHzRkxYS2hHHMFSR+MNjHX4jTq6mesuf4hz6yN
LCtvUxXupjJT0BU2keYdJJCtRYTUcRo4kxiSI6s9hObG7MinYjGw74i+ESd/+mFPsj8m3cppaY6j
rDpdayOtS16BSydbgLGraXKsfWdrNYLFYWE7efRThFT3+hwvCS3aKR5zogAMxozEZCcXDirv3FNM
GJv4oWTQoQguWISOjG6j6UUwjzJRpV6ut44rIp+4oFBuXb8dSfuDmjgYFc2JUhUnc5QOfQjESqVj
kqY3adYJ8fm2AEV0/YDHjAdG6r57CMtwz/o6XDIjInLCyl7ssa9J/Gy88/Vn635CUFNnvFfQwVd/
3h7M/ci+UeR2hOl9k8Lyrl1i2AiN++6FZDIVdRzvjLC4Hcry5fqezZQ9O1sm1j4SPXO7ATFUlYTZ
rstIqFsKLkfJxRC3c7VWPIaDwX67fKd8ypiIkW4QD+4QqMix13gR7LtpLI6aLZhY6gQuRqaFJMQx
DtQkS8AQ+1+piJ6TkRefJIHV2yqJwrPGLHBrp/GdXw3iVC2RA6YosmDiQ9spPrX1bHY/w7nKtmpK
8n2EG7GKHtvW2rmo2u8dTId5YlU3Qqlq3aQvI2r+O78XFhg57l/BVPriDPR/ponraESqDtQr62s1
8J8qD0lvt1VoJS6CgTWJmilCni6U87Ho7dvaUyenq9wj/IUYHq3xLvWouDNzBs+wz6mhnI5bqamc
t0zujFHsuSnrGz7jKcBhFjYb1wbK5hUcZ1tZzUySotex9hg5TH2QSUdhP8hQrRa9fM8NVdzFwFZX
pl/Pp5qMohcaAd7OkXDIqj580DyDKJyWRcHo070zLNroMFF7w9LUwyBJd3TFXcOM/iIzw7q5fnE1
+OWqdeFS1OpWFLD9u+hRxwqhCkTTdtH5m6Lv1bYfq3ht1jRqmH6FAad48SgL6yALxRFiQtbHeKAh
QpsHDIvrFzPeymb4Mfr5S6eN4piheQkGxtyn3qfrU/F39XoZzORjuLOjLAuk5uyv6/Y4askq9e1m
XZbeRkyd+drJQsdFUuCUXFbja4k/5sNpnOVPcrLKYzPl+uOE4isoCyIbFY0ZpmS3luCNZer/qjFw
HEOjPMfdgNK3btRtg2rE10eej2SKpvdaDI/Q0JrDaEzzNgsddowmb7UbLccvXcQxgCv6oOiaORbZ
eZEcyhkhudtmB2wg80Hac3PO5zIg79Bba6gOYq/xVtcSM51rwkyXjVBH/3BjTSaiN2Kg+GrV/fmS
OFcbBzWW7kH6HsccUklMI3OQ3YxGUI9IPdTU89TpqAv6bByZYtCOxGKabbzcHv/83GWaJkfsqXLb
ZJOgIxbyn9ERp2LKsbrxqaYzOQFMxoLrQhLpw3PCFBhpOBeYuxJd9tTZNzLkZsEPs5at3q+vh7Fm
ZMfuzEOvTOuZeLjXXkzkc3VF9zXDQtJv5rnT76eu7h/dpGefB8EeTPNA1r3nNViV55YcZ80JRINa
hSwY8AoFLGdD5HdsLkGxnK+bRBLBI0qytwJlhgxfwkzdsq2zOqrSP0ZT9nzdsDtBr663VL4bBz7d
Kqavv7zi68FFqZplsA8tNDTptB3EaD1E/k1YM60f9P7Zj7X5MIaN2ngKbULjaOmq7TJtP3VeukYD
kG5TzPWkrK0GMzNvjZgM0ahqkhVDsIbYwvuq09yd0dbRqajuSEoSW9Wo5HB9mCtCaTei6NTWGLwn
gUQAqYs/fe0jghPbXv82RzABJDuSaSfTrggdMPHLeUtZU3mjKw+vNVrWHANjlIT1m5vpP647aDjr
ybnSKh7qvprPVc1Y+Pq5Xd+RUSv7rcV0nwBKdma8QJtQn9XBkzTUKjc/DoCOvw0pkUCVteua8jRM
Yfg2uGSL2Wm0z6LuAVVK+MPW+k3HI1174b0fJ8aRDIiE7jAPYD9IcfoqB9Ks5usnO4ZQgiAxZpdO
YFgQqrn3O3UTV6F1ymfb2xHtsrGNuSEbxCtupNQ5YVfGgZwr1tKmoYLs8E2tTbMhhTXK50PS+9ad
U2ioolCMfktslZ48s38cKhcPjxzNXR6pZ6fyw1MWzuGpc8NdhXX7MOiT92dp0ZCpSq3XBhrr0J0Z
Vwli/hCvvlu9EXk/r5AM/CjER+V2xpOtXONJtf0JdQkh1swBNhZn7FXpJv7uukFeF1QVN9qxZa8M
tJGsMaXr/d6KzPiI7Se4/g1JYi23TWn9tPFV6f1YMFGMSReJE2a2y15Ab+nb9fGn4RKetJQDiMrK
y/U/+Ne73Z9H5ZKjAG6Wupq2xq15V7W2flKtvhMjkV2IK6W3GSSBLI4kkKVyJDExshzO9sW8i6eI
R2dJozO84pQVVbHpu8LelsM6tkk+0VqyKea0KO40Avuum73mRU+Fa8uLwLC/srR6r5no8DQ7ne7C
KqrWsyIzh3hjLDD5sC1mBgIxtwcA/J3OCeBQ6lW5QYt0GsLyXBqEwaX1GG9p+WEXKrFCACJYKrE2
Xg10pC+J5XDM7ejYaOKWstzbFHlFOSl5g8uwH++LgQb6qrrBTwHuKgXxnkxacS47RgwqVYwEdPfn
9YEgE7E52WamrYc8clESsACQPtbcENQmLpr7dbAi8TjN1FZDbr8XirBpjzuAjGLfXM/CuKvnvL7k
PrnffZGZmylN+kMxdK+l6XKA9Zh61EWGfczIo41B+vnR1Eu1GUxCCBNXStRwUBT8uXjQ+qF+I3lY
bKafnUyjI06v6lAo45Lx984NY6n19Ta5Fp94HvNtTGYIGlmg9kOv1HnkHeQN48PMjDtvqJC75w7c
Az7JwDXz8qZ2o3Gvd8RVt3r7DNOqetSt9uvU8UVmNeV3GdlNemHna5eN9ZIs9WGtN8U9tTEaGldg
wfTFY1YDa5zyL66y64NtTF8QYpPGzDQjyVqwaW2BN7orOH7apDST1+AcmhadRlxxOupFhNgE+IU5
GGpjKez6QnTRpUiiF43Oybb2E7J/WgY/VTa1mxSA404vn/+8ZZp0eGAVKilsvLdW940t53uP7mKb
beOcmV8GRnBrQ4A49iHXUhsYZ6fsv9k7s93YsfRKv0rBV90XTHDYnAC3AQdjVoRCEVJouiE0ciY3
5+Hp/VGZZVce2+Wuywb6olQ4eY6GoILc/7DWt5zjz5VDUu0cSySM7F7NG0ecA9UIsMCwGRKKJheW
EYd7Z8LISPpe8BKHKtVa3tteGcCe6KbJPYW9gY1bKmj5uvhMQcLOqitup/bGtdOlrMrviGfD5efD
1LDqiNVtkYjgjjDB6VDJEze5ulaqWm7z3jEfTUHGj5Z+DCG5h0TDkkk8vykEytVA4QnL6RwvYwcD
Deu6aBe2Qb8T1RyCXvWSuAKdPeTPXRhmbUvqyhQcfz4MRC4uKJ1R6/u26cV46z7yxnBWovaVtdON
6iV3xn2SJNXtMEIs58C4KSeEgPig7h2r7jZcWbdaIY/pF3WddZDHq5q+Qk9uQl2XyCjGRUWc7Oh1
dRRdK/QauY98U+myY9mo6k3f4XibWhLVRKZvK2Y+3Kd1uPfJzl3ajRs9l1nzopg5HY9SRquf2eHP
Bw6R4ZiZZvo44pvc9ab51bVWvA7Gkqq2CImOcpG2CiJKl43O2lYxAQNY83PYR4jt1SqvF8G4zdjQ
p+JfwrmKmeUiLoyIFN0pWYlruDLKs1FV6Nsas9lCWH2r1C7dj6Nxwl9jLnsJqEbODClKNYirc1Vs
J/IiTKU/Wnaz/DlyM42Wa0j78VmEMU9vYgdDpzBviA6+8twDyBIaKhF0xIwmKmtXWHL7xEZ+lhtE
whmihOzbVM+QWmz2dentEPSvYh4/S9wjBKuPxl2dz+kQGdV8kmCTpNEM4vy7DLvhLu6jg4ZuElFv
e+orRvEI1IklTaKR2nJYxX5GqhLc63qyxX3TNwezk6GXBzZS0ioBWsP0Ougb7OaBQbHlhMLrUDqu
KOvolqI5v9lGxNYapGeiRK62re9WZ9VNbub/lQivfFmF9zy6hBkSBJcIca4r+1xrkrBelblpo1TT
KlQ+0W1WVP/hdBPaIFLYCoyLtq9CTyF8YiFyzaYmpIb5/ZseU0uxHwIj1d7JfJdsRN3gmM4fAhdd
Oe44d1n+vPsIHOWt3H4HOatRwCz9DWqNaZ3VhnohPWGOZUpp3Vu937aEKni9ahJM1Wbdtleg0kxK
c0nxKhMe1iQrq5n7wxKCZpCYFnIBjPeKQGZjC6gNkTapu5dM5Z6xetB3zYgFuql1ttKZki0IKOuR
UgWS/YEjrjLnEroM0WNLmoc6bOblCnPiWG9nCagwD87clybRKY0HwohjAaNxPjSJm9nbSlktncho
V5HC7xkn03xr10abLsexzdZFIJJNk/rMHC1fvfw0DPncWEO6Ge780UVIbMrnAtPS4yg7ooPYZmvc
wlvcnQn5oxWSMEudlqkr4ZJUOTsd0pgRxcbrMbH2duE7G+H287vEPmREobc+3QUXpHhWiiRapnO5
j5rSvgnq/HY0Awo6it//YTD/gx3+83yWkACHmaeJXRuIyS8zz4K3kV5UQbIzMqXd6UO/4ud16QrS
dqcGBf4jIe/N9DnuK/+MXJkwPaYbVg8ze17kkC/SgAdsBwQq1soaunoXtExkxmlwj33RHBE2F0d9
iukQzJCov4as78RuLwScLYt+rM5R5r6kKf6pIXOwJ/zPY91f3da8JoGBbYarMk23/hPlsTWaQQRm
m+6ULkD3p2CV1irZLBACJJuIh8bFJoz0Z69YV5aLWkYvlmoyTMvBAg2FlVWQNzs3OUP5VOLb3jca
2l93BDdeZdEd0lLqiJBV/k+VH7TOV2KJ6Hbq+4P0k20WKMYxd4L+RijVqVPa6gDTsd6EY1+j5uj0
Q1lMHUY7uNAlxzUthYEI3zduO8III9eetkNLXG7WFBWUL1RD/1GU+pZN0rwQFh5Y1B9qJ0deSeMv
omDSWBXgDOZ7xavIGn9PV/qHFvBPURLJr8/o7Z/nT/so5FhFQdj8yz//6U/L+399+Mt3Uf3leL9+
+PVf/ukT63/5+evgq5gFZH/6AzFIEEjOHJTj5QuwzO/f5I9/+X/7l39wTB5GCcfko2jzZv5qwS80
k9kv+d9v4L3io6j/8r9uvr6gVgX/+w9N25+27vMX+H3r7lq/uQZUelanGkvBH5Ha7/I1/ob/7DIT
ZBkGtXHex/916w4NBRgkjiTB1tq0XVxzf5WvafpvOje964J/nUFEfNrP1eZC/LGf5hpy9f/jz3/L
VdJ/sV0R3qAzyEYSgL+RRYM9b0T+Zl3JxlZjoGaCdJ9SEsjafUEyVWOZQNGQn9vFBlM60WAk/Ipm
byRyoys+uapim+f+KhOUoQTXcgKXGz8uN5EptkE5Xf/m8v4XS3Xtv/ghXZAyLrsDk1g685cfsndK
DUcksTn9FB67pjoXGb5yN1PeOjKcy+LFJYi9hi8UaUG/+Pvf3PxlfzVfIS4LFkGejg780F+MWZqW
9UgqSrGZp+HdKI4mQD4ScNZOhdDYcVCxW1FHcht50/LEDfdq8Q/owbCJ2IxI56TWsPDvHKnuyvmk
p7vZ5giSEgThXiL9LzthGt4FS9WSZ46ZF5xYY+Bpsa7SdfBCqzA8VDqVVsjTcspVkMKugsnW8bLY
wZZn3ptMmTK7Xfv+2ayGSxmbt5w6Gr+0F9s3n10yoFK+geXIx2C+RPmkIUE+p/Zd4KfX2lTe4rFf
+SnFlN2r279/BVmg/nlx8nMJZ9g01mZ2v1BK//wmwzk0KsTFiE3OvIREXB639EMZoB1gigi8YsPe
zAN6A/2wUMvQayulmwf+9mwvHtGBkGFSnOeXPw4+UImR5XdzO5Wl18U0vENefsrJ/nJKrmhsl5gA
ui9sIDiT4LcbxhWX7XvnVo8/l3MijG1RdM5bgGJTRXKOknEfld0NKqul1WR3Jaytyak3VUHBphqP
DkAMyw6fWDZ4Mq12dlA8NmN9tqvgXdPn2k3G2ylrOM35XTMVeCQe+z0fXboRSW63diSbiS0LoJNm
eqyQOqBdXIcQbsTIT4AeUsl2jfSxfHx1XCGzqvcBwXEjJLnoS+2yWxasNOjCC/1iUxnFRn9PwFdO
BJ+k5Y1f4OTiBgS9t5m/UaIS28ddqjDLatpiI7PuXbiN1yD8DO3u1s/rp/lTVaN+1AvPlvAK/eI4
BNFZgckXjW7pAcI8j2610TjmZQV30FWq88/b4h86Po7RR8VM8Lv59VD4f/r4AI6n/d0TZP1yOf3l
+JZ8fRZ5FOPu+Po523af/+ef/vjc3w8P3fiN1DDNwP7G40dDbPVX7bOu/vajOAYkAGeLpSTf74/D
Q+i/ITGCPQL8iS0cFc+/Hx4AuMCv0q7/TmY10FL/clb8vbMDhyxf6m92+zYceQQTaMNUA3g3P98v
kq1Wi41OpzLyKniQnYUolk4HTKqDfyuDqFjdkX2NLSG+Y6l6Y8rqyoOAGBMa6Tau0cW6e7Pgrag0
fbJwivbUKuGrqd8qXXw1m+m5w+yx6BVlbwf+bTPYa5u99jgM6EJFuUg069mZygP9RKOOCz1LebKN
4Y2Z+Zs08wnkDdNjP7lb5Mg+G7jYXTE17pGkrlp7JOXZHW59tWh2nRK+VVH90JM2vFJZQKx1M+G1
6LJfKlP2iA0swDU5i21jVfeypLn6FiSaMY6WVpigCyZXUhqmvUDXgr1mcB/sUfPCUftQS3lUTf1b
uvYZ1fKwz4ZDVMyWBv8CIRrP6YS51DWJghQG47dw9mnDsgkWUURLnAnwYvZLLzNauRl5VbXcxeZ9
OwxIZwf/JeoZgI8AHRZAkM8Yu3sJDqsnZGwxfTDngBhqDUegqWx1UG4PaeOplaItmSH2jf4Ifrvx
NPYsiZJylMfnXMPyF1TOnWFKGCaTc2M3mIGa6ZhH3V2skDgTkdyNQgCNr0AfHeeqXBhG+2rZ3Zva
E/Ljc0p7RbvuE6dYagMcQFE+xC0wri45pcqr1riPZsqwPuVDFD1Vsnovo+Cghv1+cPJLphTh0unz
e1PHHTsdtVgNFkMVnLoaZ5yqHHQU5lmcfguJss4Ib+H0BFtSDQgXVN0HlDzuYrI+TL/DBwaKB25j
vFCGG1XryKdkRY9d9khYpwITsL7DuLUNhXgkROhMBtO56WlyzVFAWOzfbAvRlo4cWnPwvNLDZYuG
B9oizbMrNKF7y053wtTwHdWbbOjvopBfkS/VQ6si0AO+ei/RkSgJdmkJK2bRhKsszEBJ9M69mkfb
3ouSVodlkxDg05D20+tAhPoBKzRzM5zo3X1eRJss0l5zI6HFrPcVGEwS4JkEjC5gVB7guQ+eldGc
hFxXMVfrn3DIPJW6WNqyPfaGtfFZwSRZ+4C1fKWW+SFJ4bh1LzXqQiTiwZsSGrup0BmD6c47zuIr
S6ZZYGIBROjYjmC5BWi+N7tuUwXQIaA6Ey0+VgtaDAyi+akOscVbpfhQhoZL1OXVkjGH1RswHmt5
V7ik3QX99edvzXm+Xc+ehRpVk9HPYCuDZceQMQwgqKbN1c8We0/o+DdhNFNl634vVceTevre2/WL
6nTfjhjfI25/I9KXcI4Qafd2tdOLfW7NVqkkuwuY12JrHU4mNI1xH9s+gzNWDlWzRprCLNniRYiW
A9tIuNtwHKxHM30aZ0g8EaJ9PGGq6M/Crin4wrVGOnjYq6wBszeTQ3rxWExATEI9OQzUhFMQHLsQ
2zG44IHGVvO1x1FgozMGicU1B6XSsQzTx3G2BUTKkumCx8506ffGE2qieqHyzdHH8vJRSk3z3S0b
deXDm0gxT6+qVIm9AemfPsDGoj1Y4AdbOnG2q0YbVbfoPP4A4qHoVqU706vN/ipNnNPKRIXiK8Md
I/YLEwgLgAU29LTZF1izcbepj0ngdFuFVzc0vrJxp9u61YvVLH/y7MTeB6O8Om5MNEP6rQ8WdtYB
zU4NNCmzYPIWBbL1pDQWMs+39iT2sRV/i1IB6aWVh1aiHWgyldR2FSlSorFtApPc1ONXMfX6KjZw
3HmaXt5mHa4FpvPjuijmaUEDaKpjdDnmw8qqSQLtpLpJcFUTIxY85VK+Mpmg93Drejn15iYBlMol
8hVPvrQZpO2hfMl9+2vINXdR3bMTwkhYd29BDU9K1Ea1aIqTihsTaiNxvU5x0wUmhP4h/mpMP/Jc
JMQRZ8ACIQDUqEjFOKHdTBOEQ1sDON3H7nlk/MGzCV7zYG2naoDhUjuUroX6PopXP6bWZueFwFKJ
b0TbKTuM6rjzkL4pXF3sr/jPgYNbfQ2VQBluVcltH+XqF2OqKzkM99haP0ecfjpjYWxwmH448eBT
8lo0m2eLo9eP2WRpa7MhSaoerikfFvXAYFiJ1NGbogvjHBD56rDJKehyt9/jDmHY4PJ+94vV6GeV
17XZDPJVHhzT15Y8Fl608qxyAqA2wnhe289AqThCM+agbJ0XeuzTKRiMsQXoYUNT9zVKMg6/cUHt
YUElfKeDz5fWzMiuLf+aQupaiM7HS5McDId3TG2ZeKDjQ+U7B/RgbwRwf7ThXqjRl12eGsN4nhL7
rp2YoDrgLIQoXzWz4bdiZk/4jR9MpuS19dKYVNQye9HcDAleGvncfg7+0GSZKPJB+uknezz87wXZ
ErbOSC5j7zXp1SFOxlWpAQquenURNBygfSd3UuZXO0A05GJPWkT18BiH7barE040u/60hlJ6aA6W
pjHLrnlmAgCgXmc7zKIDB4eV33ZWz/5O48BGO4OZSLFWpnTewnq6xoJthl40DxZaZJ/OcjEIcSuD
OkFQ5aRIBnBVopdalFbPtJDtaF9qbMtoy4wM3xSwnE9cLnSQ8AbSG7PQvMzUe6+sqdsdFxGimrZQ
BNSwWSCWBMjEGp+n3cmuEUx2Nj+zaw6vjYVkca5cpodcj/ltKeGBVc6xU07B5J6DouTNZfIOQ2z3
6Gb6V175sefCawrC7sjjbjMEj0OtbuPafDRmr7cl9n1LrRQ0S04ntsAPyDFQtYXahk717AtxjZ8K
x5/95FjhekIwF02KgEmFwD7giWsc1eUWpI1V4+Zk6CQkDzlvsYjaEoISI7HB9Xinol8tnkRS6hs7
yWEH48BivX3TI9CofbGblSGuNm0crdgF+vNPUZZ5ZYf7K9an1vNzdV1IpI2xfSiA12VGdxlUaULL
D9d+PnzUTnpfqvJ5KJNPJ3o0ox4IYfzd1KDlugFOgSarE/JE+PxRZCJIOrKAQElNDcuC8pscE05h
x5qf+eS7lbGxBLjqL9oAqWiulwe8AZeyTaghNTb4aY0iIy7ljirvuepBRbT0bS3AFeRIUcWzgbMs
uEdxesdM/ZjK1F00eTt4QQd0Cq5A7ogXRcQnrQm+OfkW8bysn3T57rvaQz/K01wmZhFSNtN6GHCg
LQZc814Dd8SC/Aihc3iPCw5yxi+4oeCW8/rwFAxXldgwkHHgHqoIEmwDW24Krc8myp46Me1FM5Pp
wunLgXO1sGIWT6Hziny8Tzf+UFwUutSFzMiBY3CDyq01L1MndgogOg8l4+x9jp9sDnYtR83fpRvd
bYmFxvmlTOXXMCrRKrT6ds3oHVqjCA5FP+d8TLnmqdS+y7LSI09neLFyDP9FibNoFYHTnDcr9lbU
xUk3PjW7r7y4Vly8kO7G1jTeA912SK1m1VLNoaMJl7VioFg0WeZ3oBIWQV2KNYguooC9qWFzkGZs
wsh5WKiNuxhjX99VNga4GpYAGy9zOavaUScnD8EwICPy9WUHAG1e9VDUD/Iy6tW0GFBoerU2fioD
7j0thQ0xqZs8dqYtO4CjS8m9zO2K/b+fbQkOb1mSxNcAmYeNVEqfED8ZMuTe1V7Q3QB56stlPrQc
pFQokATj7SAD15sycW9JwA/0k8myaAK8oXJb6d2wY5q48Q92opAroJ+R4Xf4TqdTx95wiwSLc1mj
DAl4ls94t3CI+SZyYmfUZZFHzsqnBZnfa80M2ApaOX0U43rK2eLiHMfZYbdbLdnrkVIsM4PnsDkq
+86IwVIV6k0wl6dtNTaeMR0Hfy6AsgEniJTINJxwtVGNnoWyjpyMwutax3nHQ+Qu7givtfG+tc1m
qByiMSftEzWVsUDDlHjtSKRBNh5Gqz0n3NgjnkrbmfCdm2CaWlz6poFrU6m4Z5uwWEpRaougDdVV
POlXfeIkUNp+n2WXscRw39gWDSLTI9GK56nwz7mdnqMwMICK6ysx5nQr1WsTldmStxVFR31f9AVa
Nqzmoog8UfJ70ZtyqWQ8UGeC4/yyggWEYS9R2nY1VUjH0RwDkLH4eR2Tit/R3B7wnTRJghgVL1RG
ImwM4j9RWDV49jkQmP6VyPboUK2D0dr4EDPNK/DHEiYUUF8hJErzR79N14Pd3pi5suC2qXBLuiox
9OUu6Xlyd0pB62AoV4OEdi+p+FWKheXypg6xAKtG8qw4LQbFTjWopixtg+Z9JSbxNZVduh3NaPLC
xqe27PpoR1AEHcqqnXy8Oz1SMN0cQM907sqNUFGV8M4wfFZibWgzw7NzTykOp7yJ45smZHmaFSEr
Fw2njrBWEW+03G371TAxMy2aCp1MHl1z61myaVtOY3YKc8HyLzKCEzyX+1xhvVGyN7O6VUgJv8ly
uhTZEFGSZCRBSEc9DzHNbw1h1itnBYjWHeolgeVXrS8qwJ8V792wjTdOTqsSEM1y+/NhinVCFLQ4
3PqNvkr82Q0NtZMzuW3XedY/G50W7FKhpgeZP5VB3KNO1eiDlN7z+oajLXPjYt2CuyKzQj/CoLVe
s+LY6dxR0r5t/HTXjXTZeXfQjWZWkvXv/GpxSwVEUOQBivV6LI9OU9pLN2jjtQqUDnvBFjQs1NcJ
B0Bcj+MZe1CFkJ9otLrnAIrLT7+E3pDLq96XtzHju4PdmF9hCw5D0aNuoVyTIH6IVA7oyiBypJPa
rEH7Ksv6Ia7mwicpGQK0ZY9EnZuuh1+BzooQmwROb9OC0KekIwURP2nwVFuBujDbKPCqsr0MI7ib
zrzGqfZsWMWlwVK0cCNkf2Vwrsvs08ijT9HbF+gih8Ywj0Ncn1lwd+dMtGvdGNp1ACQPW+214NHL
KGybqPS0BtIHUUYbU+L7ZU67zhuiS/RcXwXOeK4aBwGNnZH/iR6sNlyKxE6mXtjJuyC0Xhw51isl
IyJmFPYFQRhKF3BCXpxa29yhTKraioFqla5jvzA8hWM86uZ5PaZmZrP68xDy/A6MMqfGi9+cpDf2
+VkfsT1Dr/9W8C0vc80EjCNYA2r2KiMWgY6Y9POwSPJVY3TrDomToYIr0c0TclbQUgbj3jVhnDwI
zeJF2JJTPh2rNQj496TZpWU1eYAKP8iEfyVj5hYS2seolC9ah/QRje93oOwaX14TeuZFZbyFvYIt
cJOQGOO5SdZ7ek/1IeenoWvlu3rsv3otrbc0J3EenfBGnlXHXliZYiz8uHhwS3kwpvyzo8XBpDDv
qAcqUjV6CaZupbn1sosRgjhBPq1yBgNUAyMDKRoV4M+eGQF3MwxUYVrMCF/x10qLNLl7pR2kGJ01
jEzQVEVZxckSIai9ravEA4WPZ4KAI8xnFb/65n5I1ftYAErDYs0c0bFv6jjC5VWiQtdams4Gf1wn
xnpZxFm5RWtzNetYXev9oZqczxCuy22qgBSVjGHGImZ7W1Mm2SLsvDKMdGQKFk9MRpNWYUNbMq03
P07NfaaKg15kYmVx/T3ZjJ8dlAYYBfkKNFa1TwL3IZrUJ5T9KJQsA5162i0yq4QNU31Pun0HSXCt
+ZNYunNkcy0QTYStz8jLRzaatXCvGntcxCad1Jjt6aVTbHsY/JoV/6kJ7Y+i4FFGv4dxk4CPmJFT
1MsL0sBFb2rnFn3Fys+7B6u1X7V6ahdF4bM+MXCwd6rYJdV9UpeQv+Nkl1fOtJwaY9gnqJxZKVfm
xo5A4BvWpz25AIb96rETMBCMKV0njrURfeF7dWQqC3PIzqkzmmu70z98lBl43uqHKBxeO7OHa90A
sqwR4q4Ge3gGp9f+bhD7/3uAf9JtFpn//R75ByiRf7GG+tsFwM8n/TH+BwiMkQjjHIkBOI7YPP6+
Otac32a1hqmqMEyYWLIP/evw3/gNtQMrf8bx1uzxxsP0x+ZYsFMWmJdYGbDNFIQ1/0PDf7zM/2n4
D7HS1Qia4Cex9V/TG/2m61PEXtRiSXyv1MVBDmiWqN6k+oTpGSiqddQUe2v51iPona0TyrObmp6C
rFIn6aWz5LE0GKXBsjpJFr9eXNKhMvLzEjW/qpKVlsWyLIiLbeAAxEvaq5Mo5irqKBtSJXpyuPtx
BFFTFfG1IWiQgxgqnjHmt4BaLUInxH070xXcEgYKNVG70BQsWZm8lqmx42amh7EJQs7i5yaTjtd2
6rI3kzsrH85dnX0B56BbBc+Hpsk9IBz26aaKTWQVb2nAgyEF1gTHeG8PdGqmy8Q8coqXvH4ZouQC
oz6mUKS8zCN/zwCZQyBxXny/fRPo/JKuera6/L5Ot3GUvQTh+FDorOmGviuRTcdM97K4ewlnbfpY
jpDeuugQW5iqazNFW0YnFjS5/6iWsJQGusKTFg7mGsVffaRak1tf5vcjFqaVrB/CKHlVqvxaugyh
k+olcAOOdAV4sei5mJaArlE+iHHOg4N1tnCnjhoq1s5i1K/jIDWwEFQhzFTj0xxRrLrGzm8Z+k6a
H67CbGhnWSJC8cLAndA5L2PjynXr+hdNokaejEfDereteFjaIjWW5YyrKVDguCVFxhTWzlKLLgr/
SusQvAwmFA22RJAuVHuRzsUAZ7U2zCC70b+Yk/0WNclSNetjCJoPFWyyzh12PG42DOvIRLQ9WsA5
/fQjnJ5Q76peUN5FiczYK2gwFJPh0+h9FNuzjT41NwyjqEaiSPAKNZey9RRXlrpMKYEVbSZ5+E9D
3RzzEB95BntSB0RNTuAz5+w+EBTqY/qUMWLhi9KWoCPdheLb1BJ372AN3U66RQVN7aKmuOJsl71C
dhyJ68gDn0EKhleopJ9SM05uwzSwV+mPXP+zs9DfxzLAkMLGqYSwMkSsYruUfXhp5M/T7MgKhwfy
lDyQsrcJ6qSqzreOitNqnI7sh96M1LgdUWRYQh7dWCv3yAxh8QmGN4A+IYMkVJ36bmyMGymYoE/B
yUghUfqW9sF8C3t6/qJYNlNoObUATPt1UAfHit4YONGzozMEIfn4TVjH0u0AkdaiWQY13mSVOc/8
w3TpdM/iay/4BS0gGsGzyQGPj9arGup3VcLVjIQ0to103nve/6sGJ1HcOHxyupLI4zRWdqP/iU9+
HQmKtCTCB50Xw5cjVEB7V1RyB78kDsEN7ZuwaG8E9KKKXVgLtox7Z8j0J8CX6C38F1QU38H8RaKS
7WOYbroab41dIpD3l2bcN8soKTWyAK074D/NCmcni5nE+kzGj3qe4kdNfa9kkIrG7j4ZeRn69KZ1
XKpxuBdN3jDpaPYiZWkXPXHxGrq1pqxgCaOJJRbh3VXjVZrnb8TeEE9V6W91CD/BlZ3m9RXz7t5+
kKEPlp13dYILehlm2t5EpOO59akb7CerQBZaHFG3uvDZVV3Zm8ANHJKFGhtNo+kTZMCMoS+2g4U3
wg1uRXJbjOVGGv02TcWqDAJsnCgf7XgzEqqoGAIkL5AXWk2FdEOqSdyUMKvdZaCP217e6dZIzmRw
jXpjJSO6qZFZsULcgTLsOj/fdXbo6Y++46+zoTlwW2/R42KMNZfzZ2o9ev4ZGkT+oFmFK32MaeUx
o2ukbeSegCPaKFjqrpbxIgTwDzJr7LZmqzOToJcxszg134+heldG1LvmRm+J5jD76LbF/hSS/5FH
LqYEZ9up+kklXdAZtn487vu8wDJsrTGRb4Xk+YbHoknC1XxNWsmsJ7SWNosgtnS3bU9hRcADoUlo
VNy97WJobXNJdkW+pzXlKSFObV3dtIp5SEHIlTMYMcuObvftxzelFS+D5E4GZCWOwYXbfBmTMMIS
ZTcWxYrhGo0j8zIeZna3D82c94C6rWKMdSyPHby+UwhFg6uFN26Xldpm/v95K92SUArWqKmfu5JR
CrWdGgRXNRFe5vQrJY82g+XfD7LeBK21ceKnPo8PSdnDFomYffHXDaghrvPo0mS35lKrzaWD/9ut
fE8NoaqHp2Kwt35nb2UhT1YD+S7R9JuSSYUzyo+wYDlmJ8VspbgNc+1GGLA84nKlKZ/TgG3fP+LJ
YwWtpMcgeVbTCQZJdSx5EukckA6ZRdSt7bUw0mej769G2tAhtFd8fc+pNd4pqnHyLeNJFso9vxVm
6cYsKTs2Q3YnhuQuUYNLU2d35IPcuLXHCXkoHOuWSc7DxLqodvOtKsernbu3kg7LpZweAX9WHW5p
C38SRs9h6K6jEzwkPERTY2Ay1mzc0n/RI/7d1F0VW4d+FB4CeKi1VbDLY12bsFlrGfBG2pOq+Ud9
eGfIv2VxAzehfm3G9N31m+WgD0sEVedh3enxM87HMwsp2+4uraXdKKSBjMZwMfgauB3uDbIC60S5
NT+iGW3R1hsNDpTG8iRmgyUhxxka2FABhqpCjY0euMY1kYzEd6iIa/u1EbgHK+3x+OyFE2/0ur10
RlR6Bbc08FhVpBt0vptcRudYuvsp7i5TIHiIBo9ukDNURNobxCweVFr74iar+tWIp7ULWbjJkzrl
Xyqtc3JJMUrk0t5Z5fgmRH9JG8xieKmxvRJp9cKIUOIvUu8y9RnvUZMAiFPyo80QAVt3cQzkSIun
XDJ7eBqd+DzfM5ZWL61CfPm87bKggHaNr8cYWJlNN2Q+RAae4HknpB0RkL2n5fDdD0Tfxjjo5PRo
V+FT4qZ7ZgavqdDuaFPdQDn0Rn6MUEovDJNOKaoPLtpZjTd32GN7BiRUSUZHpbKsuvo2ntTnor+J
3DdsncgZfNb8CYIuyw1p1nZF2a9KLkozKpdRjsdKZcjNoCkN2FWZCiP3jG7Nzo+tzdvajoLTINpH
m9RUjySW7yT1X8sU2mQHsNRztJshJFM1QAYt2vtaifHBTM9y8ne9HjM+IQFWsdNtH26xgKJ2M97Z
5m6SWH9oQoXXxD3HRI3KOEYgzOE4ifYShRC56BcXQ4CfPxAGTC+qASNj2aPYyXspr8B4cbHle8vq
TzzGJ1yDuknZYeuriA1DELrboEaj6BirWtaH2r+wzWb6qi1Dvb1q2OSjNrkbK2sb28zGQq5e6O7U
mq1ngiDZrW4Vzbkdp+SuL6yd0txzjB2yaLiGpXPrCH7d4JVr854D8JrWyrWwuisWkrPMcX8U33Wo
3PeathxxcVahfXBj+8oD5D4FIt3Zww7oAes0/z6enPvQHZ/0f+PuzLbbRrZs+0WogTYQeLxiT7EV
KVn2C4Zky+j7Hl9fE1CetNN17zmjXu9DMhkASNEkmsDea80lw0ujx2uTmEtXZ8oWJpe+49wBNCQa
vFPc0e1IISyu8vw7RAJ1FxT6W0dcCKW7HNdOQSFgiDZaddddlEMAB5G0hBncPf8QC+6TI3mlHAim
u0GBH0bHqrl2zZY68A9/KNJVNlD4MgQ+izDCoOdyGa4Ka13T5u0xFDzWhrvTKvtYdj3f1LizYnF0
1XKbetZVddkqy8gvKUiiHGX+1FvlwKSDMiNHYP/ga4shzJMH5tzEn2APWDjBiLi+0PeDw1xH6YO9
sAH+ePYCJjmteJ+Onlc1AVVtOoATpiBUikPfxjTnIEVTzgUEUQ4uKJLiwMS6O6QdfkEws+TGkdC5
pLvMH4ioAKYH17UOWhZQa+9aczFa59wrvjaW91Qlw2S8R0Gul89QxuMHbkEdOuHGyvYcTOVqvDUR
F1QiPSY5h0idJqc0kygvRyHXlh9uM9rUNH/g5lfDksSi8lC33GUZwakfk3wtzThZm1r5iCMFd0eS
r1qUKg81rocHP7BQLmntmyuKdWAwR1cF85y68PgYeOB92SzySKwyXV2pafW9sqyN0Zqb0Q3TUx1N
UoS2+VqOwnygywvvjp8ZM9ywJfY0JgSreHO6mGmFEx/7RkpkFwt/KrT0XNTjIvW3KgHGvQ1DKWgK
GLUcbfG7bgT6ahxUbd02OQfjotWLFzT6P7XW/8A4GS5tAfpcOg0nvo7bIcu+jDZ6pAwL51pxCIuN
ai89hGWp0c7mLEUA5Tj5wtsF4OHALKh8+cV47hwV/VBIrlnX2tomz+GO28hN+X27lWl31Q5RTr8t
+zR64KYEAVGRuGtdm/QchOM8SHdifdKwWldWA56Rc2jZ5/rZHOJtXlpkBOJWGg27IygsJSeN8vwq
7KF3FYZ+j1uMBbReg2WZFeiE2u4QaE8iL6LnrKKkFWHu2Fogo1dZqJXknQzRGkhCQ60ugEDsNuS0
pIO64KxdLxLnnVK9S4VQfLhV8xjLqtrLCp+UkhiSXT3EDGiyLyppR4N8svnHdsg+5A1X2j4uIgRI
iLEX9Eu4y1TE8KcEurtWu6pbBRw2mh1RiQ9crMBZ9MPrYGdZPfIDbax3BMMW2yaSu0InxIxampNA
grNkEC09x+F+SeNGL/Kex5ZqgtEqNDQS+JEUQalMEG0iib1eOGq9UYVX07nD7RyiOfMNJdjWllnt
3HIXwSV6FpyAEucc9V7CCRd5GQKAamPaGxBR0FmSELFHl741bba3R5ykNpdTfvs4WRZtfmReSYzS
Aq1Q/gDyuP1SNvaLyI2PlsLrm+kvY+k6O98t8UH1TXUOXW5QC42rvd1n1mGyoG1iJ6DKqw1nfo2U
Wx9nXTQ7AWcM2IKw92VZ/fUsl7LZaVrKDFAG/PxqvK6pLt4Gs8JX3+mLNMzcQ6tQDcAeOjwmQ3ox
DN9gJ6HsbUx1FZf2/4uVlmvHz3V2EghTfhW1tzC+iETqO/ZjwpKM7D2PE+tmOyeLULTCQb0gRPSd
1LTsxUOc4unl2Wff3Le9yQltUK2nIKNTLBNPPUcOgK3CwUSdO1b4REVr3MpBPASDUeLwysLl0Kjf
vTHB7xIy+cj0ZJtkafmQ+KHzOIx+vcAgtx4z3zgKLeqeuOMicipxd4pejGsnLV57iKvb0CuelaDJ
r1L/GO1RufLWiA44Z2zrfuqJQELfCaNY8LU++f6XTs/FJrb977Bqna+Wpb1gKuo/Cn1cVO34gq91
NyA/EsL36NqhJ7I6d4/YZasa+iOyQHT6Jh7BrPomuDhkgcIsfVOo8TeflHbmOg8qVf8qiV9yM9hz
eK+zakQTX1f0d7VrZwLtKRFaVvFxip8efDgHRmlt7VRZ2TngdnMvBQFETuXcK2VwFkXirRM7Z35g
yQEcaIXXMLO2WckbYH236j0RKeJBuENKk0X57trKPhD5kxNWH9pIAJJqkr8UYYbLE7oXPRgqAFzg
9dGKV7SYx4DJLFPOZtXShbUcjpqRU8qi8eW6Q3IrvhWdXMdZ8FNxsm+yN75U45G6fhG3P5w4+IHo
85ULx8pMLaAc9g7s9i3ut+3gfhtcBPxoNRdaQt1BGWh/N7p3d8f+rLjpwR/jA1XofGll3V2hvLDo
a5W4MMQLrTYckz55RxSz0S2UqhmEYO5ziWaHB+O4lNPdvWqpX4pqg57uZymNk0lvHr3kXkmbH41J
gG2Y7mxFKx8013vibLJFqPXNC0lydyvJzktNhKS+n91Ew+Wieg1s9z79n94/rWrvKY6vNITfhcH0
jXnPsXRBm9eFhliDY3wRBeLk2vGhsipmSxt67EY/rOkWcF2l1pm/5zlb2Wn5CvYZBO5zp6aHurHv
FGJujkJSpGZuyto5SuucYEflYEXsl5TeT1dy1xyG3zPyAmORFiiLxxdrANaaBuw9WfwtzuqtTka6
5lP2j0i+XHml/66P1i6YzDNE037zwCNnUifGjE+R0QTHcjCsSj/ZJSpNL0dFyUVhZ0zJ/h75TtKE
8PCSJoWiShSzOu0gO/D9ZYtazeuHaGWM+E+DotiUtg0XBXAXtym3sXF2rRrc/MB+HmDVF2XDpIYf
owsEjOb4He7savqX2k56IeflVibla4dqVfGcH9ogvib8+IsI0kxjT64SCp26vPfQCVq+qqbg6JCZ
WNsZpb2sfdeAQ7WJuQ219go9f9TZ5xx9KwqF7g8VqSpJDpQIvjsZ/6Qh998xPNFDH37abNGCFyE0
RKyDyt9lwCan53JERSzDhX0eekhdAyB6QXct4cRDL8iv0bwElkVsS8qdnHxbQsE7jpJ4AqTMdc5M
sQmfiLdYWbQuK9Ecp8h1WlOnOqXzhMezRGQXqAFZU3zWVPdOoYKeqoiukTS2Wk2zPrkbHM9Sjpj/
soXkg6ami+qCv9zBjqgnjSt+W1i8OdrO2LuHuEGy7lhIG/VYYu3IKCGWWQO+meLQhkVOFhJWlJQ9
NeYsaXQ2FsgvdZ3cXDOm3N2fx7J49YAbLCF/3Mh/vQJzZjJbT7V+6dwQOUVMbZUY9oF9h8rWPpAx
OBXfxXbQVopMCS7q+Xx5L3YRpK9jlu8V2b/bZN4x+9P4qLwmyNFBt5Cehb3OR752lBXFIKFdpAdD
Q0vqlsWi1viuBHKLIKIfya3U4KN9t3rrhK/zdaiinwKvJ3Gt6UuvxmfqaRsyUKW+77ToJ81VTKDt
seCLr/z4p1GjKgGau1TdcFeXfOQB0pKvWFvQDOZScz6MJqAFUKQXW/rv1Ts5P3Q2FG4Yod0owbvX
y1NgxCsTe49GNxXcR1vqX9XQXmdcHGpH2XuKsy+a9BuC0qshlZVHpa6w2E8HEb1XFWdXA23dY1Zz
EugCYw9He5FrNE/T6Qe1hifKDQvFjA9tK06Nm95KHRu4n90cT+4aJAoxhJZ05JymZm8S5Qn6RfJQ
aLOEdfHqqk2wUZvo/WemcC2nteqayn6I9GvCzhyrCpqdlO8eaexVmgK1a46sa2y+2vKl+KKlIN4y
bjm6pJvam1pMDyH4ETf9prWURS+tXewSYTHkr+HYvZilfeoB01fu1E6WiH3J074Y3EmKoHsBv/NU
BA7t3vRbTSG0nyRmCaE4fVjmzOWsVVmPt7FKbyamiiCzuYhwiOM2zDLle1uz9w54Cgx40g0ExMIO
jnWY7IMWvTHRTO9UeRNsAKhTu5fW/y4aqL92xcnY6MTdxbvuatWuNbikCddHSUnsDYhPqAroRJQ7
+uzTJOxpfbEuKvDchDC+echG/NjcFpQiZDS+ZFm8Mlyxm3bZTPfeB5IDQ4fLZW+hwh7QqRX2KTfE
LvfkHafKZrp8B259NAPUHKl+5RzPfEByxlTaXeI0S8vLLvA3iweVtwq89DKQxTQQoSQ6Ip3MkvN8
7w1fmA5zTMIb65oKiaLxI1U92mlIr40CWEJqPwX6eGmVATlbgp60Ty2EEw0ttKXbswekhbW1ANot
LDmdqM0AJAR1xAeT+g6VLG6wtBW7/lnxyH5s2+hQhuKOuK/De+LaTJ7QDVdxuvBGFPdmT1BcFUYb
TPnVpW23AdpM/Ix5t0ByrhK/biwrh6pOy7G5gtnjL7tJwMGs7ON/7yTbfGSnt+Sj+v/LSIYl+P/d
P/4/TVWXb3HwT/8YL/nsHgPXxHoMippgDlPA2/y7e4yFeMrLmExbmk5/GY7l38Zj9b+EVJHZWPi6
iIe16Tn/y3lsmf81oVHhuot/veP/wj02cwV+4w7YtIz5dDY2NoQS9Gr+oGlKFDs0+sz+ccx9Lnok
zDmZp3yQDLMyGsN5AziU0Aj21atDD2HjT/peGBXpzhHo2vqkusbEnGP8UOptr/QVHCy7/FxWguXd
6ji1cCQAm+UYelSh9VzCCu+swd3Ad2RNKy+XJICBIdo6kt3YzW1vg9Qc/OgQ7rw+Hu9K1IKVxl+C
cigqvta+ly4yCAOHimYCiRBA6P4DgRZu+j+66tLWdMPGEk573uDHMTV+z98N2W6quykS//EQcBGV
VdCtpWvQGoZc8pCZXvZRcFZFwRJ/RygSLVAD5FebOea2LlqN6oXvXVXSy8m+9qz3INJRVSvZB0YY
RIuGK+8hKrE1JwNvbfTGeeZMiZh7Pc3yzs5gtJT6mD54JmKdpjALZnK1Nt0rkMo7fQeNg89I7+sK
BHhkXbuh+RIwfb6WTta6NOjGox4V2SmYUuw/n6XdohxAWnBT98VkYrtSkJVsZ1wdxIJvo/T9i4yb
EKtYlK+cYjNofffhxxBCekXkz6NDl1/3iXdH4WvtKxmGm9ST6VOXAg0rg9B4Swtl3atD9VMGyuNY
DfG3JHTXWeJGJKxRg6S8XS283P/r2Rg07XMvI9oJVF7uVkV0Xevd46qptyrUPORCDINCNS+1aa/8
2vbu86LcKV5tJ8uPSsWiYeoQpiFKvXklexkKM7VmqFmU9VQn2dR+VKvLwlUd0pLaZtOCNGK6krvN
Zl7I7obQKi8eP0ddXKnLRCNv1oqh/wWBu4bXi940/qr0XbRNHU8nerYdvlXhi6eq0ediCvz6emxD
eS4y6sU9otmgGrUveQNzEQ4VGK3GUr/iqyfIrqqvsFP8s5znWl2qfXWyTF20aUVxqUu+FWH1NDDz
r5C+BauakPqrpYfpHU4ANhZVGaALq/SN4LPTA7Lx45fxfTAy/6bJpnzM2wKiU9geqLMmLzIf462q
gBBo3Fr7YgGamgl3bgW5j3ZIOt5rKH7UM3qrWxaJcye9swPbTgFj0t9RTtCc8k3I8eyS0Xx3uAzv
BrM1aGC05VsJbGeQ2bdCTFTsvui3SA8sbDrOxjFK78luFAovdtpu9Z6LbYvmHgMeezsVUH67GXYz
P2QT+oXEM/8TgCNAzO0o6R3mlfPyyNMpCZLMgc8eENv8YAfavtObbvdrUagF/ufKeZkbm9HKrbKE
hGWwXqnwcKdKSHs9mNHb/IDcmTpwRP8nhe2j9kCD/Rbeim1vGjNAS6wKJ1/YlP2J/Lt5ftPe+q4M
l77ElRYaSFsnMhL6cHJhbMWYXLLJXXrhNnCc4XVUR3X7C6A0b5a4zfffrjv/F0CD/POkZQmdCCZJ
CB7CI+j3f5zLg9JK2SmoqpdDaFE1hE/8EOM5eMy7fplgyXrJqz5cmrGgvTkNx97+yHPfPM2jAs9p
y23fc52m8krp/jGbNqJRDnvJbWxmaJ3y0iJHxn+IGnFeO78jJ7Lh8x25zHzocoVIRmxjdXBHsJ0d
vRRVKEfE1g2W4d4nc5sIJe6sWDivHiVZNVT5CY4x5bpQpf6MqHlqBSly3Zqt/kxlEUfdNPRylf2q
IJ+8TIV9Lgp7U4cF/Oea44VcUDd/VCNbvVlVFm9p6+vINhgqae/fxnxtO416+1ziKFjIHDIKxjLV
brhY6n3dUlz4tYkXkTntpQqNSSVa2bgWwadrEIIy4zWlNLWJZBxsuXlJvnDvvFHjdnzD4wSqswzI
+zET6+JnMMz+/e/sTKCG367ZiNEMXRNwdGgbOZr1J7rbjxurqypbOVJjg3Aomv7IHJw+d3JspoGv
+h9FHaENcDzj2XHFsughDxtWbTwrjOxaMvJV/bly7d/WqYq1xLnYIH4KucsrKmrQQ5et58v8fF1v
8v6vZfOQXEW7p1y/1Buc3qi4svzRL4zkjrPHe1AKuzyI6azlGiluikLG63kt1dldZhmlfkZxH199
kYXdNxTeNWSgxvniuojVu+QtRClO+SFz6cyO9dUv8b2FkWje46C4wwFy7sj8ofh2b0FFwI8o9ehL
LsL9vI3doBrvxrA7O3rX04LRKctML/6f727ZukJACa2Y1xEj8zHLkEJXqnV1s9C9cGv2GrB/v9Jl
VtfOYEeb+ViftoKfle2Twb/W1FsLqsfR8PjrwezHaPITJJw+DDCvKHd3IUi0O3Sr5F5Y4B8bc7j6
0yJwRnSOCP3ZiUhE/2E6M6XD/HOH0TQCRFTbBmCvmvz3z9lMbwtqm14oTmGteQi9VDoP+TCcaOMg
7oglYkEjyQ7zMnNaMT9DpIAZSLt4ltG+uxnMaIRTXw2lQQrUFvaOkpnz1JUDaVXTFnlT/mjyrrzp
bd3v8pZ4VPKS4vl7NdKuf5ryqXTQn5ek4FjMkyLd4MIIltk0tPLYv3FO4wfvXQgd4qc/DumqISBL
r0X3MjpKe4oN84eV191LHJjeY+UjNlenlWFGMqEufWcZ4rd7rrSDVYAGoVRaoV8xCOdQ2jqL4EhF
FKYBSR5pNmY5OVtkoD93jWW/DnVLO7dThqtlGRIDgUVLnLndI13/ABT7IirZRagpRPIwjHIrRBFU
q4wyzL8/uLVZsPn70W3zB1CVaoLkGgdoyx80h9CIZNnWcXIjH0HdYCAfDtX0UAbtcJiH87N5mWH2
a3pFzu7Xol9b6JWGb35eU9rViNnWw2z59/tp8FulOtZPmIrbhV1S7mjUyPsCPO25rcfkMo/0RY+q
46WIwvKSu+md+qDy4hEHundFQy1kGqIt7NeciBu0VAzF9H5RUhr7eTi9X9O4yWUe9ctf76fk3Vn4
+1gNLoIz1ElTQp+DIzeWnUYLxZiHsgkfe4u7bTT/HknKPIhoFbddewN/aW/DQWoQB+zgND/QXwxP
lTmJg8ZxWP+xYh7qBgqXutFgEPrsvHk99l880Sgb1SJlfB7mEqx/llrp4zxEkwaZP6PHUvTiqhvF
aV6cxFAebYnrJeb2f1+1eAhbXIJ+XesfnV1vIxuYsVZ4BjMHLbq4LsaKshP1ltgE+4JYsMYyZbVv
OsFJcJk7CJXCXoRpNN5iBypgXNVH6ZnDbSByiUpIjBhyWhmwf1zZhRYG6ONiUXmN+cDBKHe+rtio
r/BIC/2laD3tqyzAo2IlMyC2R92r5pycelC/GrlSgT/y/TXmunGP8A45Za3buBvppNeDJ4+q1NCo
V97jvJzfIl9zyiaBTvWcs4pOJjYK+6qHirjGox8iJhnfP0fT8kpXkg0TlWEhCp3NKtU/DoTNW8Dz
/IVdV18bfvdHpPbE4ExDYjICNMGYxI1yQN5WTmFxTj9cnN7SD27aeMvRdEY60vGWTqv7giiCBhI4
7f9weTX+vLyS9qIZ0pAWTFJL08WEW/kNxqU2JeGsruhv+EIIfBm7n7Zdib1U6St8PjQHD4ff1Z2W
8L3Hh9Tu7hmeqojQ0s7f5IVn4VFhrVm3+TLWCWaF12pc6v5AYMRwrSNO/OC4y1MdA1APISmWnFxG
bTyMpOvwz5XAWdyBcS5bEJeGvzf4ac6t6lZIQ3mGzPTFHduJgT5W52B6YJ4r/sOXYf0B/aJg4Qji
ghzd4urBvfAfc8oGMqPZQL+5eVr+YatKfxOiHG4kNC5L1ZEXOY2yqUwdcBVfzyvVevRORmpclGnf
nRfhdvtuWm5xmEeEu4zIjUrzjG7E2QY2+4Cuu8rT/BAY1VONdORoEeF1y8FT73pqFDi7lGjXIXl6
MCqlQThFthNVyIybZSsEnQyhYjEP1WlZNgzIhC3kwGNKkYIe6rlKdP15GnVDZZxz7lmf3aT4XPf3
SOrRfzil6/of4V1TdJBhOEzbSKVWiZD585SuJpE96E745KB9WaBKo0lV5v1TpTo4Kj1R74RreBcQ
jCNGvkh9G8W4lGWYfKDS/e43mfZcR7qyKhOShMIhrI7o352lQcf42bNeDSeWxJPENCbLllMBxIAI
sYFWHfC00JhkpGtaeJ6Xz8/CsVwZWtke5kUROl4SraKM1mrintQoGOnwI0GsFds9zcs+H0IPzIt5
6UYKp8ByTqPRjdvc1pono6/hy2p1+EMkNe3FXP+WjPDwc2Nojn4B0AHEKXUAJdWXorP8TTTNejwA
tvsoHhBkui2mN2GI9kHI2H3kZPvXA9aev56ZYW8uqRvhh0sNkj0aH87K1GVVktHYGapxxAw8brj1
Aosx6S1akhjPzfSsGYJsyWEfrv5YUUbQfiKFJsO8onSCrVrEJy33+r1vSu451GR86xsUR3r4znQ6
WOEbjx6H0j1UGdMoxY8ffz2UXjnlSzgrERFLpVgqvnpTO8ReYVwyy9UvaZn2i8jN1DUKpGZvNmWw
6joZ30d1WFdu6b3mdkcECP2r5Tw0TcKhB8oq+yTPzFXclO6yGJpYQ+oRZWs1Gsk9sIr8ROwFD6GW
n+Zh11FFBu4J2iIJE4Jsk2HcVQ2JRJEn1EPcMucdVOF/pd+5i3X8i4ptfZReod5Vug6bwDDVHfJP
/eKkFN6HNnFeRjvYxjZgXw6p2DuOak//vOmBxClOuNP8DDvUPJzXBE7ogmzO+mVp+x1cEtGhqQz8
fTg6LqkPIyqcyKgaQCTTajULUK/Fg3I00kvGd/xQFUNypHyanPugSc7I7UbZiVNiKBbsi2m55qX7
qgw5F2jOsreIUMOmYZzbqIg3oHLSg2kRIBN1VsIHq9yDXiYgOpyov2SpQfaKYYz3NsxoqZRh/LVy
o/dEcZiFeunajCEtPCgQ5vcqdoq9pSPkiep9KUiZf/Bzlv+2yefTecNfL/lr03KKyPA5rOHPEaJk
F7l5GisgICQ7kQ078UW7TLeOOtAivoR6r1OA2jBNsK/lSNxgqNTNWyKYgVhh/tOmtuaCA/kma+pF
GWLGxb+fgE5153/cLABmZdop4TzquiU5tf/z8lfFVUkASZDdvdTnkCQj52umUQdDCpQRcGp1N3ry
53yaXAyYnFak0tJinTaLoDOkTXpHgtO7a2TuiGar4xhLFYN4rB2IZMb7U0UdHUj2mBPUenJSQS9G
AW3xMJEv8WgpSwR4+rGajI1SqT0uEQE6DBL9NoHZZF9kzK/fdO6wb5C+oaX74QVC3kazRq7YE0DJ
9fBCiUjebCML8DySyzOvjOpJXxDRaJmH2G6q9XTzSrEsGQ+lUR5NnBLXWPHSa0LQ02nw/DU0GG5m
1ZOjB/6Z2ma7rwpDW/dZZt4H1QNbhKdybZstQFuCZAZ6Qoa2UHRnXAaIsoCbUaiVQzxw5EbmVywY
56ExhhsCKiLUK5uecakbX9221h4ioo2W8LMVUqcr0pyb5FsNk/kh9JnMxexXi7K025veo7qJ3bSj
biFxuY5o0hQSZtqJ4M+cP6JGBSFHK4L89u93DUqI6nSp+v3uxAE0Zwp4c9MljYLTH3sHINu6yg17
uLcWE0vdaf2NXU5QUnQPJ5SX7VIkrfqK7u6sNlb/EZbZvmHPWSTIe5hyOr1KLnWjorfX/PcRHIuE
4nnnbABiv2/KNUAIHZKoDu8nGUgdqIW5rZLQBgzworll/CGJ6Ibb08KT7NRgVUJMPGE/N1Gm9dHW
LsP0EkbMFguiHl7oKfQgnBuPorjq33zUZ0+RQ2GcgdtZWH7CwN2hbYAoAF98VxSYqykwc087hsPJ
8qXyYiQjvmEUa4YXhk8CY0JhNcpLZrcwvCZsCRX99qnqCth7/XhAGjgeoiQbD/NwftYhhfaNwtjN
oyLMfvgUz/eDTPsnQW+xsqoAOJsX3LG1cuHAxDVpU4J7baj+uqn1djUPC7VWDhjV35BYeQtpTM5m
R5eklmMWEKqoL0k+Gg91ZwUnfaQBaeFWOShZB5VoCwDLBovOgvmZPT37XI8dUAyBsYjC0KTZDCml
TPN3E90e7UxdHlq9qs+Zgvium1ZYA/k2/lC/5IUQUB6I/yzhmb5UUnk0BjN7t6HRLhSpF2cxCvfg
5IQNzityNVroKvcfMtVIjXA9bRf5fkcMTvI+b1AGaBMRBXpP3Bkbe530sJWkb/5Gee3zrT3HxBFd
m48lFvELrqCBXhJ/E0X3zXd7eXfa2tw6Q+qChi3DV/6ZpJ+xQSlGZC9ZG5xqiuUnZ2j7xecKjmC8
G96r6RrKmrsdIP464d9qmt4+/2Y84vjIQvXiNIZ4rOMe71wUOK/hpCLHjPsgkfjSuhq5XZse8HTX
x3k4P0upFSwLVYuW83B+8HPn9+1GFBkboQApMExptjBs//VebS6VvV4hGnVoyXDl+dfrfnubxlh6
yCofbViTW2eaVhsBgW6iiUqQdJQIB1HuAJwHiBN+rZmfdpkMwRV6FXSIaRWTg7dggCsfT6N50efy
xiIY9+/NfltWw+SgLsJq+hL4L6E9L+cN52XzhvMwG+kQ0vTYJokiHueHaHomgnCi+Fofv5a3XlGh
JZzWAlUq/3o6j/Musz9fTAk5X5gdqTq/3mt+Jsmh2DIvu0VwfhBANgcEOOJ1sINuo3FjsW6n4Sja
F3so26uRucYF1/WbKEbrFcy3sqJoQ076tJU7RRVJousprD5anecsbRSmixCYHQ6VbjzOz1JfqOuy
zLR1NaUL5miEH3P9R00ezcGqoiY8BYgAHmX5ZAXtCHWzfvPDoFiLQdf3FYqstqj2yHetYetUio58
WcBviseUn9sLVmGpRcckhLNIlRF6Jm4dLDTad41QvGUnk2Yz2v23UtOZXUDOvZnhmCGLwOmHZdgC
TZhD+/LS7hSA7brFQT1uLEXauBXZ+PMVCIbjRhXUJFjkjmiKK35NBNUMdbsOtsRqAVjyzPYUoW3X
INFm7noUKDh4d9PYSJ2iCn6WZvW5ft5UVcmcb4ac1Kpa7kje6E4lqnpe7RTxsULv8fni0q/FRlOw
tv562bx1lpX0DcY13w/3f2o1bDTKhhc31ZDFdol4VLiM/lpUAgh1cnKLugeVuN3VaCb1E7FumHia
qP3m2dkxMNMAmCkcvRYE8A9nVHA+Fmr/rAjsQC6y4pPaJPlu1DiLMLv+4siAHyhtivP8UPdhcT4r
jVdANJyWjq7Jg/1DUZLgJP2S68G8aNDFEl2YOPjszdbkT/a2tawfowSjcMy064SHzDnUGnfSpmaL
dxRbAbkF73i8taVOvNmBU3J5TlIa8LlZifeiMVYpjZBX2CTBuhy7cB/0wn9KvBCd7rxFal0TbA8X
VIyPWjwamyinXFJxn7Y3OuuFGNv+qGjK1UDhw34hJ0sv8YV72PZoySyrfnRo3TyUniWyRWdk3wMY
/Gs1p93zEhWyPlC8yTawSeiNaq1+K+Myvhaj9zmaV8pQ/sTQFwHZ4kFG6FcwDsWPXfD6a7Hz9wbz
MrgpcTTZAP96gRU9CS/PH5UOaPXn8l+vNWpJe3Uep2G9ztJhVzuB++zR/VxaBIKRV9YML/hpcBfq
vTjMQ7UAZ9f54jKPQuupx6GN9thXnoyGVvz0EtF3+ilxhu/ziJaG92g39EfnYVxqctMKPSCEh20D
lVtoBd4k4OZup3oEDiIyz+x98fdDqSpi31ZEnGtZyOp5zTxWhxwQnIgR4k5b/7bN/BpQqTV0lOnl
8/pk0CI4ViDBC5pOK1BF+r71bWBeU8m9Va03t/Qx1ZeWuLRalh1GMyuW84rQxuBQtA2JRdTjFLVP
tloYqy91gV5temXkBxo9ZmU4apbBV6S75BhMK0xXcicUNHf63/2O81awdn2HXGzKxNN6h4N9KsP+
9VEg/fz2UbqwERemldmByImCxguhMz4fhc7U//goiXB++yjFgHoYxW55LlTlo8zCC4rt8GDj1Xlp
9eS5hGlwtqaRQcs2KlX/PvRtdUfRi3iMxQG4kksUp7f5JbFOkJ3mc/2eV1ZJFO8KHOnLea3o03Zd
mW2+jnIUGwA172aHGd2NcjxRsEKZ4FbRqYpGfafQ89wmeRxdQmH4y0iPi1fYwM9laJo/EdPib8w/
tJ771vnVbc/02I6Nv15NXzTBCNf99erQN/PXtHOeE2R1Py3rSYRK/qEOFrDAVIrnfnq19fer57+d
0tv6/NsjUUl/neaGsIHmmEt3a+m0Sri59O96QRaAOjbhjybLdwnwztehnLKKtTY5qJ0pj56fZPRF
/PKN09Ji3tTUKlCdnNqvIlfdrVBi9fPd4hof5rzJqBf/zdh5LTeObNv2ixABb15pRU9ZqvSCkKqq
4b1L4OvPQLJ2q2+ffSLuCwJpQFZRJJC51ppj/uPVopzSRos4/SkH5bxg+wb3vsVqSuHgEzQdgkjl
qx2ZjxMFRo+QJbcFiPiznDXoinc1xoMckpP4ZrjHymvOPsY9AGfqqt2FxtDi68QL3qeMpDtyzw5Y
R40BczybqI4x1/vO7yDnCAKqi5DHwu7+D5kvrnnKq9gtH+8vrVa/ay9pCMczVkypc+6x3/5+CW8y
I7ZP4df3P97QMABGb5MsTexNI48dQVdFLZ6anXOxAuhesp5pYonXmFgFlioGuf/XDCV50eNs1ca1
ureUxDYWdguTU621YUXEqlt52DydiUn5ZzngEdrah158+u6aBpIerRl1u8hBKhIWQ3ZMldx+ESaf
Dvqq+iGemxHuBZsMiPQ6IdjzIoSPh3GMKLloHOsFmmt17lWqyee5kwXLpqh/ySEWatUSb/J6X77E
nghuamVHVywSXmVWKG0qda9EGtWfc8qoKxr20q06bWRTsE9bolX09rVeGY8jui+qIrEM9HqxagQa
GuAM7UWeddw64URg28AjqbnAIW/+PSAnWwqb7UQMJm8xGQekHAZO6pl5yNoMOq/sRLB6E4mBAv67
T86Rs78vUZzJrxbfbV3BgKamqv7+0lqVE+ynbA0TINxuRZg/1JkxLsYsGq/4XZfgR/JVo2TJ1ajb
8Sr7dRKDC9fI1O2fGb5FXabJ7kQOy4M/mCNLofulnuH/lWOF+6TmW0/nHkIl6btOLONGiQ0+EuaA
YCxowAX4CM78oRLnUKho5oiF8SULEd8NbXWAo1eBEXWg5H63Pe5z6wJ+x71PDjRFW/2ZM8npdn6D
U2ocsznj45pYWDsU2lEBU1rtFipIR3AYttScFHKmqAA8BI6aDbh5xQ39OU6G8mYrRrL3p9BdTq1W
3PC3qtaER/ytHIVwAgUmDp2TSoHIKqPqY23Zk6A2LRXr2lCRqU5wWleWhdGYPIi0RsNJmQkOzyVL
FaE1D2GovcmyBgzt/EML60XBXBqqVd3ox0F7D4i4zJRNfHbH+kngUvKizPKlsWmNoxy00QOt+pZ0
kRzlndKtFQhrJUcV3WoOUex0VElzbUgJ3qJi0bpM2eq/Gj4B2tkOs4tVc2sbbruRTUptTrGXsXWl
QvBEgIz1adN2+wkK3jqxQJnhA/RSu5ayT1MUN8k0jB9z/5Qq40vlD8o+rvpL0Y03D/TVSR5wFkuA
3s7tPqoSKJdFStl5W9wsB8CePGtCBEPfZ7hwhCt4chAWWOEfx/mgtV5/hKY8rC3AvGB5ANystNkG
SY7IOVlpUh+fQnsLMs3a3fucpWFNyVFOzeOUCd8vqqQOBYD2jPea3+N74N8TY1HBjsiC5wzMrqo1
5lmfDwo5+/uhznpj6YYiX3/3tYEI1kKrC1Z7ecdPiodBGjYPRi/aqzzIfopAQYYmbbj7HjAJljzU
KJAW330Q89ura+G1EtjxWfYTfUKsVU7T1cwROeste71qoMLAKpIjjzD/pDlKtoqzoPu08IlzgPL+
Urk7LdzYccDxBsFuMPRxK+Yyg9bpX8a+3hEUMZ50J2qeMb3ZmtDHbiocSCBFFkZ9c1M0qbmJWaJs
RtsQj8A/AROMLb9NN6/DE3QRFD0sOoqDG0A2Cbpymw3OJpszMSbwZt8btOOU58LDJi3rlhUg3rUc
zVvhn+XZmPTuA0TJr3u/be3HPulO2tBDNdKhYGIRpN6MkjRjkERfua1rS7329NOkqPZZc/A+kOG4
we+PPOqzt/9ypZxgIJxYhiXxWY8oxaZDQ76kRlc1l9+rVSiRPQqY+9L2u1sucsu4FHih4vDZm023
68kYtHbllvNf3TxWrTCPxXyQzSIXmMAJRV+ODcQTEhddcwAPdPBYAK/I9qWvoaNjjl6kOMLoFK5R
7xNTKczzoJ6bU1tb5y4CQD23HG1cOIQFrn6GvadbRa+CBPirHqL+b6uXwKMHKfveb8fxKodwD/ut
lWoObNlgNipuOMBJhTCQ63AFH1ZuqplbOUotsiD0CXYp1dPbvLo381s3ZNUF7dBXk2YAk+sh3WUJ
FuVyUBSEbZSyNB9kc5iDjogPUAEsLJuvS0Ak+kn0E6Gw3vpQK43lxtwiBO8/NogJoxiSn6OVB8e2
P4VdhU+h03xoAZXJMENmbV09bl3N634k7I7s0PsovYK1kqG6D3oRxrfJc9ayv0uinY0istl4aGkX
lo4eyQYx+ywa3zpTbLdvHb/LSFZ4GjhQ1V35jkaIObaHq1ukOlqisP/q/fji2Yb/2tcgRiu7t7c9
f5E3ysDO/N+pIdKFsYg1tbkGUWphHymwdCjFe49t+Mo36/itxWNywjf+h5koeMJlbbqVTWvCGbFv
m9cW6DwqRV56Ug0bGRl0j5BIx5dOYRNQPvV3OKpfoWVnb2y7Ab76mkElJLWMWjDOKu5Becn9WeHe
+urvsjtbRtH8yvVRW1jW6Kz8blJwx/PcsxZTDjnOVZ2RCQu4E5nAO9Pw0dipq0SIFICBrZ+y2WEu
NVwS1QU7h7FLpqOS1PGzQ9mXOtff+bESPZuhs7SEJzC4TtMf1vxQlU/W2C7dB6OrX2RLzfRuWsgH
smyTFIWXLojXNB2uCSMWUSfKbo1tw75/q+C5jL5zndam+8Mig0yEdAq3jeEHVG8X6joV/vDUleWb
7eNIXugjOtyWwAt3wWs1t2SXYhou3K/RRc1P3/0itIqVnZrHCJDYYOr2Xh4ICf05+27KX/gQdtDK
v4dDS2yRFedPBZjL8RjjF7vrrChYDUmPQiwxS6SdeWx4h8hsvQN3y26LXftzOnd995ex9qYYZPmV
Kmsc8BjaWrRKcBSeqp9LJbX3hdG9V6mbrgp0zRfy0s3ODOr4wXT06BF+c7vUtaj4bGBb85H4vwUs
Cq0yretUKsHzGObGyrXMetMoaYrUyqqn3YBt63EYUNHAlhvfrRbOF5cY+9YV4zvUKcv3upucBYGT
WVRjv4eqAhUtDc09ekzk+wUrsyDUjuHfB7dTh40yY+UTrdKOg4VHadxp4UpUbvJcmEaxwqMpfQ5E
+7/OSA4X/z/z5KtA4kqeSRj/r1f5fuXvebhh5DXPaX/Usyu78/yaEcm4Wkb3xO0uoKiHrsQJov2I
5mBhiAJRmFtey96w3sZglxSpQnHuYDz2gXHgv2291RQbHfWKWLVs6g4wooC/2Epeg8sXWB1hAsiZ
X+J+1zGGkZS0zA7K03FOGU4yZeiW4YbI/Zc7hEujrtZ+mbL67wMARdg//6oHze6fAkBwE0U3N9Fq
7qIAqHVjQepiWUyfPJN9cvT/nBcMzTHLsWNu24Gn8IJq3xZaAZ9jbASs6eYFXJ8in0rL8Wa3Qbir
Ala06GfGDyJkKywp/tkv5+utuJSGmu17Shf/sQTCgxVWlIZ4+XttlII3BTPQnXVrELhSqHl1KxIi
8bZTIftPQOkspih8lYW7A8C2rK/BGc1FvXMrT+fU9XzDydNTFaU8Zix0YvNua2wiVjfYBX3vruRm
K85N76Q7ENJKMu34smKfgW5sGAt9TiXk73xZ+WKP7w1hp4OHHmjpVyxQY8xjz37Z/XNqyS50/rnE
kxnuSF6QtRtI2jlaoS+qEFMz8hCo3fMRRJpute8U2j7YvZP+/J6B2KLbl27NjFiFodV3q7TY98AQ
3K2BHntFNYu1MoDjQbtNwnY7yzyWHqULNkiLxzoVyUkLic7LP8loN79GXbMeazch1jwBopV/knn+
VIb2ox04//f8NPXwtJY32Db/5Sa1u1WaqVxYTsZ2xmU5/XccmjVQdlV16sKtzqU0dgAdUGKdty4i
jW8py5TPrNe8par6lX0mKPvUznVIPaSeBZ4h3kE22f2LhfAeO1tNXl1N9CuzByAo/6AKfin3pvxr
l5H9y7bVh4B8OpTL6lVDQ/ikTmN8adCNLNA3Vj/GfkxXnQqAKjDM/jZjMnWFT+meUNXaiYc9yjQI
wPxdLmHlHXS3Q24S681urFLlci/QYdGE3mLUH2RT77sRDtCz71TjpY2cfOcOxk80LCVFKH0wXZJB
1zeVBcH9PgVL2w2OO6gPuqy7CIcbiGZe6rifvxoEzHckCln1hA3l9WqdCZh//sk2WX37nQ1JxOwv
xOuRnbE/PSQV5biJhYyl1azoWpILWZJr1fc1VirPwpvUnZca+LMYUfjckv3aur33KQrhXexk+kyq
Qd+5uQ7+LQ50dZcY5t5um7WP4OXyfdBYS6+brpq/6/8ZiNty3HBbOFJFXZyausKnbz7rIocCVLu5
3vv9odspifAeNKJ6ALdMAJT4v+I1QFMeXF1JN5ThlkQ72BN1ToZCkzsYttST+5epIZT5bk58rvty
wG6RnDzAfReSdKhSezQf5Fkd1iT9Qi85yLP/1vc9IC+LABgsMEIooQlwLdnrcBloDv5FVe+rV3vs
y6XPDhMstyeUhzFI+IrEfak4yzLjS1uV2PcSbNi3ZkNhT1JXP1ISgDzRLecCb6R4NCz9Q/abMdUJ
ROdzBE0JtpqhavW44JTmQZkFs8JL8jNWkdN1EjVGB/PttcsHSPZELM+jFxkPakTW0p98OKwcGm2C
cB36KXSgxD7nfkDTLr0/w2MJicmNigYLRbITTlb8tFtwf40pkpcs0O11zHr1ONihs9dx+dgqba4+
4rHeLgnipB/c4k6o9cy/OoAmpm3kPx2FQrI+8f9cHviWdSTa4uzZSOXbKgTDD/rh6AaGsneiDnV5
mv45++6LOwv193dbzmF3pqx1VXvsI2VRZ7nNj8+z7gfZVD3tI7KjCXAQy81FPXs9R276DCzOhB1F
Sx5ypP+7KcCPx47ICCWDeBNCdc+e0D7buQV7tDwI0YRLOej4VfEwQf8FF8eoEQHeNkzWjHI0rdnH
ma0BBgTSxltQUIFTmVF2kqOUrGPX1kSPfmLWy9Bt203kWvEpRqlzyg2wXVQ5KmsovdC25z45Kgf+
1UQM0i0TrdZWSTBxW9XSGDpUqXBTNe16Zau4VCnsIw7yEDqcRb0z083nTtkWRakeuhLOA6GVwAni
XdzX/a3RnZsPaPZqzTi0KkUvMndXkPdPKOepCWfXevMw2tpg2Fxv5KgfYMFCdQVmRPPkOac6Qd96
wQYgfMyD+kknlE4Q0z3Ih6l8cnqNuuYJSXZ3jlc6WjhaQF/UNQvbiepf/5K0VrRunCRGweDVj8N8
kH1pgqmKbAKDx9g42mm6lx2NOFA2FiGZa+xxs/cap3xVPFddcGd2PswgeExLbB4WRvoI23cMF8IZ
tqae4pWjIKBPSlW7BZ0yLkPCIU8qpS0IPDvlJHguPQw9YTo1VzO+q7mCMFJrr+H8NmBx4e/8P2/T
FAFvk4h/vE096cNPzQ2jRZelyUZQF7a0BnzhRjdVDlnKb7PUCQUPHdGAfw3IpjwI4CJEOfSz0ISy
6lwUQW2ZNjGBCAq6RgpDgc/O7SyNL7Pr4jGb68j90rUeP4y5ytyeivgochBnTqllgIfq/mPQnGfF
Skjzh1l0TF3XX8r+LmlvQW0aT2EXosQSJRGnxuo/3Lr4zLSqP9yXKAnQMvRhWzu1recu6/uXXOt/
OUiyj8PcclO1obBZnbZysGkp6h+DFML1PJp2ZnD2QvPVyqZLMTuFkCNF46QgWu5bUEz8d1NSz9b4
ooYxyOZ6uMTz4ORH44Na8z2nviQlD8LBdfIRM8EwXH/3ZWObXquPxMsVindXgtT5UUYHyf7ns/nB
otND82j07dKh5gzHC895qIbSeM1Y8Ky+m2PhgXcptD+jZTVjrebJVJ3HajMn5jz3MdbYkKPS9R7D
v8+CBN9F2SdHRXc23MR9g1n9Rghwuiq4C72wFsTdRzeQX8FnHMk3LmVzsoKN3QfiEA/2e1BmIOvy
TJzs+SBvYAqenIBTpmVnON3jWDQ/yvmRkmhpjaUQP2v5JLGTcw647T0KvHbvW6xsidY6u8IOsCNM
bRefEGJicoViFZF/cF0vIYqa55RPobTyoE6G4f28Vqiy1Aab1Utu721T848TW9BVkzrVV2ltRRZP
bww55sNU6o+98epSXfxVtrCjJ1vD5CAlWmyMqr4m7KDfnEY9yUjh6Iyf/hDHr9nE9rsyG3XXRJ11
KnBgID80QuIV7lWlxAj8TJL9NOBf2uBp+d6gyPO0l7JSnMe7gte24w0hBH/VNpl2FhaFzULXzngT
VIt4lqJZxVStx4plmWyymtrG47hTpnIVmgaSk7qjCBbhnVvaOey+tFsVXTl+4FD6j36BbuS7X+l7
oHR9yKJbq8XeGjUXNKIXCeA+I645eUL6QOm0dgPsrNQJ3Ydb8BaAAwZjPEdxO54ro2xBgMA1melJ
BHWMW9o09Q4T7nGtqUXx0U7+wyCc/rVMdAtKEEW4AAqKD5H0T4lKFLXNIWKalEsv3dbOP7Te+R0L
tX4MsWs8u5mpLOTrTGF1VgvzM47ggY1NwOaw9Gf24dxOpaakc1lGjt3wn3EL59V7O5bjw9/jbhzs
+qBPDv0MT0XOUa0L4ljce6G7n+VhDAOESwJBZCZHOtdISc412dnwG2cN6I4w1Dz7e0A2h5and1/p
/mFIWdWULpFWWNL556g6N4WIxLPXQWEGmGgBUQYDqqbWmrtyeyNNQAwtbFNipeCpkJVn10bH1FcY
zTkQPpRcJ56sdVN33kxHo2YaA7FRmPGmbVz9JSrzH91kZz972/kYBq178X0CLx2hD0HA50j4/YrV
EeyCPG3tTe2WCmVIUYJKr0ueMkzvgapYE0hi+lDFig0pOwfOMYYhUzJiZNLwAA3EbGnyr7OETYeV
KqteFsRqNriTJvGfOoKw40LNwHj6nncOgmIMtkWCuEdTAst8uN+RayTsOBd0oebLIu/8kkewUCJi
46LSylNL4vjPQGeG0Gsrsb/3gUUrLq4wMtKpXvJw7/Q9p9vp0LNObasIcm3KI9rw4N7y0yo6Nq7z
nmMpdnDAvqVzNfaYKTH1faq5MmMF50QvduOzo1P6zmA6pdNamdRyPUDh95Yd1asY382numso+AqR
DA66zMVLBIzQJQTrWpmsLdMx3OmBajzMdUdkLcHv8hNy+aXPp1GDC+RC9t5PufsM5BMtZyU75UUm
rrXuUp4SV0tWKWKw7ZCmw9IQgXs1+wTQOzwEUG5je1HjIFnFnRr+aNPgwjZf+d1bNVspI/vM8Pdb
dhHrGiIx0UPmau3OCvB5Etn4qObjzZorit2p40ZpDlR3c0Ne6s34K9b5fbJ3t56durM2YQleRs5t
jdi+9MwVYYeVpe83vwLKi/ajsKoH+e3tohkmrdnRhlsNMf35OysHsL7DGJnw7AIfuOgSpjnI1vl2
FY2z8d84aJcA56r/OpBOUXxREq4w2Yfs/Ugxl5XpuReb2ArBxupMfMGjYIQDvo3GQ0VohFUtM0z+
Vw4s/wH4KRt9wLKkHmuFPW0ttFPcOX8Ow5Dqp7Jp3IVSupDbS5VcsOyUc5xUN3YW1ovtHOXEEXIc
D1rhjNTqcZBnsu9+6JPpIM86XYd5ZOe5uh/Kd9PBASBL0UuYbk7lfFLdSACDiG1i9SBcvwLvAWYw
6N2nydXDZzyQyGXSXVcjefBaiZbyoqoS1YZ7nr1B8Vvd4rKYTTeT/ihHA7NctxCBn83G4WHnGvsi
qx+DvHZuvUtSoLX4ccqmEWTtklgQ5WojBkmuN0EUiXBIw5T0Vc/sEeX28MvC3+RmTJ7Ypux61/JK
BTtdsFsiOskmdPy8VpubFtbmKXcpyZIXOYqoNyKCjC5nTTpc4DKkEsMeTeU1tzG/nv9VZmiFx0Ix
+EXNzYL757pMRuCQGKTdsjJ6s3XFuGbGZD3HEOvlLPLy/T4fu6XtULkCfI38mjIZwakgaHdy2zA8
RRUOhuQj0Q/9PaBYsYdZCh+R5eAezlagvWpeG12F1YGsnZMSRW7GK7Uc8oMSaMVb0/n83ANkELi/
bS02GVtU5s2p0qDxTSDfHwuf3TNx7+iLe/JPiBcRNalhhtu6ra89cgWfOl8310XMSSJoA/C0ONQe
heQ5ys8PX1CKVaf+l+6pwxLDLP2sl6F+NLW+X9VDN30Zf5lUVmFFVbx7li4WqlLaP7LM+Rp7P/hp
TtUpGOz2L596IRsWOIV9ZUu18txukNT+FfKvtbo2/OkI84t1kP2DiItAt4TsR5kKkyrPpADT3xdn
npnFWTbT6inIzep0b0zWn27ZVMLnrk6qk5wtr5Pd3NvSVYapOhVzZD/VNuF9k/gyL6qfZBeecPGa
xa+2ln3ePK1rlZ2I3eosWwPI0wOE1F9ywuhkw9OkoK8HYBhu7/PnV3MxkonVbrr6vWNsECoExJIq
DWcA0+4xbXi4t1CyY+NiCFfdzYnQXdyM9/i+OzgCPzLiAzLcj2PEE9FF/xExgnWFhfhDdstZBAtQ
sM9Bz+w/s1xSB6ozOHu7q6yTOR/4ATnAwwE14D9GkjqluPI+kqt1Sf5o/T1Xjn03SSGV6yjx8WeY
X0kOfF9uZGBHOsSxK6EoNhH50r4GDQaZYVsaW9mUA4nfBBsUALNbiWrzxORgJdDhRzv6kC05N/VI
e9YQo+fXQbpRKtwmpzdWpMpe9smpHR4t1Gap5Ua+tk/GZNGBQdqXNeSF1C+Qmbtst5aaUu7duAsv
ZVU2z5nq9pu2Ms2VbFpxkD9pyrNs1HICKyDI1cLZEnSrnz2dG4hbR29yUE7TzfavpKsdHE94Qd9q
7Yehw312UvWBOvCUaKdBImscXJfcqIGeZmBvAiYd28l+0NtVTgnz+T5Szqfk6dn8IOnYDE40y280
8pTymsxv/yoTCNpynrxO9stD43JLygv8RapO25emeYj0BFQc9RmKX7YQ5/r8KrtQGVhrYTneUjaD
2dA45fPc6JmRH1M9KI75fJBnZcYKMhPT/rv/e5o8s9OKcsq/Lx0GKqqykVqu74Hv0c6bbcSpY07n
wkPVoVTBq5rkkjjsEUylbN6TXH3qkP7/Vfs4Durp8AUcCHzsTB7ymwwDWQ/RYQyq9sFJBbY9fbSv
ZvaDQbz6HbDPhtoB50skTrTs4ky/6FbkHfCRJjlc48cSqpfCqJ2vQRuCVd62bPsMigXHmnJqOWBb
v7DmiT6TpovXLTLiQ+N30TUeKkgi85UQRsEf1Bm+mH69CQcd8pjOHbi1AS0Sja9OY6o7LLtUtsYs
ELlxzZ1FX1ansOWMXYLNHaTa15paptvvgaBsngo1IOKQBOEqahz9XIezebejf44tpsx5PqhHEeX9
NZ/sAaOhyvi0quJnoYfuk0Hyc0+ZU7ZW5/5ERdaddx+1Qh1pn6f5Ls/18FWk5VW+IM+P2XeFz6XM
KUyvasM9d13jnftpwux8NBAYhN4ZlTVB3vuokt28EkiKbN0HIrux1ghp66Wj2Zm3KgdFUPkeUfWb
jz48pwDcRZHhBeKhOjWH+pz2XnQtNGPZOo57ahSzBsivI/JVmxnIO4/a3Vxf24986pbxFnlazY2L
LjmoKEG2z7P83ewnJ1/DhwBUTLB7e38pvc71k0LphrCNbBNSHUv41FxRZ1ndBEVRR90m26/YeJCo
YJfYKlj5Ro4qGs6xgY5GTTbzfnoA9fs7LP1kT7G7heGUF+vHqjB41hU8vSukVkttbPWjHJjms+8m
FomnyILUahV1cIsUSJ194nV3plE62AtQetaL6lrZk4ZQTUKMwJ3jAj1g+yIhRrmhaVs8tPAEjCge
GYPMbjZl4LhrrIqgf6Z9sg/5yyL/B+OIFaz2FWnaq2llzovo1Qa5UYs+yQv6tw5JlpwwaJQO2Z1j
XkVkVA+tES0zgldniseds6Y7CIrS5CRbCmKMcxh4znnERhtFoOtDEOpt0vIgJg6oV3byUjdtO2Mh
J7p28dckwD3KF5Bd8ox1EVuCAWOD++TvtzRNljeuF8Fvm1+5xpl4paPTXHW1Tenf4GcEujR3386s
8kkZQmspT+VBZUnjA3JmPFS6/mEsRvxn9W4VhvhP5Wba7Z2UJwxFvul761bmUptGqKzz6GzKJorY
erXjuiZcxgds5jxM2Qsjqx7GtesO9UWwTHsKijqHARH9Lmq0MqHtzQgIo7/vMOow+C1EXB+zgmCd
3H50NlbPcvsROaZ14U4AWJONi5wBQ/FnmurdEfsH6zn1XX2jCvbZchDk29LRdZajbu8eAyiOR1/l
IM/kQQ6kWq4uVbgFJIL/M0+OdlU19feLa92iMLztICTML2Ca+sHS40NXONpGy/UMBa/GHS3KBEUH
YHAw1yx3qDf0hZ244snqh09DqQWVZ3nx6hbFJ+J27zR4U/HaqzCBQe1ZBzmYmWq15E0wEp9HSZI2
q6BHlK0kuliGuuusMKexpqXVm+WeuBrVg0ESVnvZ9mPOvpv3mbKt9EaOpFJV2W2hZtsVQ32owhQx
jRP+MKss/ssT3Y/BphbG9YVYdpChnhQ7bPA8qNUjcQxk2O2UY2viJpdW8ZxV4Ufx6xiQ0yzqPv4a
Q2OHaB0olEX8LfWV8Tdp2S+gpsl7HZc6+x6Yt3bjkl70zOro6dWwJw2FCkv1+ksHYJ6q5mDcNmaS
AbB2/R1SRb5+8+qr1kj168YUk/0dWJYLd8GunJqMTGWairmGnGaipL9Ps2uteW2UhaGMlLY3ZvdQ
2HZ2CdLZ+30+G9XZ0V5LgFT3KX2Z5WKlVhfGSu25H8mJ95F5dkGEaoN+2F8kdebu2B+UK50CLJKT
lvPWq467yclabaaqcd50V1OWLXyvnTY3/Qo8mDYa5XkkxP3W8ZNqMtd9xvHbvKTt71Zru0Ni693B
sFUB75bwhuyTh8mbNfZyeOgjTtmXxAdXvKQDiM3Or4ybDo0Oxqatw/6jWbn8MUuvvOSxZ706qOx0
LzVvtkn6418XCWpCtmFHEO/vi6yptS6NlTSLIDOTF/xi3WWCcfn9TLHq5AUpgrOUo24Ey+Zf84pI
/aza+Chj1LlJZrcpE3vVN7rxGrWOseXbYgMWAQCnhtkqrxVrE1HmuDQBob10Nd4IYWf81udWTaX/
U0JOuXf52LCsUh4yMBJXObWKIrHwIMId8lRoL+aY4u3hUK6eNnB1vP7dINrxU0+sT8sW1QuaZ1ZJ
kedu81Gxvyd4Qv80cyMEU+R4C6sKDzIeJg8JLolbqr8Elu+EzGQf5T3l0s18d3uPrWll+eCJpD2z
S15Mo+XvTYRpb+qIPTOipfe4MfmpKf2wZMMTvbtCLZdj9Fgb6biXh4aM+/3sX322XxY4Gfw9DCXA
24RxFu3Z7qN2btOQH2ad4yVRuWtfTfyXRsdquxQDhvZbgrn52c94JE/F9NTNIvy6bte67fqfldIg
Cukm9bFVKSrTqtoCwDJk53vtajSQ+Q6hypNOM2EkFKL1N8hXxclVtKdxpBq8tGETyN9gQqh66aX5
gGebPby/QG309hQ/96vJKT50zOte+rGM5kRz+ACRc3pxbP9HGE/Zz6SpP9ps+ueESowddxqMZ5wy
eQQdiqxtZuFkvlce88nQ11aDSqprm+pauAianaovPpQK/KQC1DYjIBOQP8FKsQaz5CMBYNnQ6lFW
LEsneao7rT4hIgifXbR/JYZ9UB+SpFEuA3CfHaE9ZYuC0n5UkGovkfrVPzNc+JrBbX8b+H0tCquM
XxuIVRvXj9QDvoDJaeIxj5tind3q0HqF/u09DKlDfLsAFicPad/+ObMiR9z7AoFDqg4+n0lFRSEV
CzZm9dCF1r0YWNS1jbanTmNa2QBhPhBivbSd8J7Y8PtHu09bqmCChMSZRVjRN6Nr17QDztB1xyKO
Cyi9zpZFP/SnpnRxRZqKd3mB8NyKrTqIk05vq1c0mrvVS8mt4BD5Y3FKfYcfVmVm5Um2rcik7BXr
jmWrGtrOE9FHwrP4pcrgt+vcaX7vlNjyf1cTC6c8sO2XsbC9tdtTIx2mA6FarYBCy2/Cj7xtRlXi
B8iEYq10mDrljhm/eaaz5RP40+97ir+bHD96o4BzO7JrXFQ4E/LV9AsQXZAiiDwbN9NKpLu2f4SC
Y95In0HdmN5cQjEAdoS7ggiL0W1TR18TvlBjN7k3s8NTNqYYGbfFWnk1u+YkJ1CUDuDXK7dWVNgX
U9XalTLY1pM8S6buf5+5nrax0fzdK/llwq6wx2apDhi2yOb9oDTKtkGSR47sMSNX+GRahvVcg5YF
thFT4FMq5rNfwcjhj2+wQS27TYswaxFLtKfbmjFbXY+iOAtdZxQF2AnIooFAzb/6IWtPgxNop7wt
o5mbk/2M9vhKhj+59WXsif/b+Dg2fwLxmceznNhztBMEZ7YJZZRvVWxe8fJLH2vfHJaZ1lc30MZA
KYxbRr3v6X8IO68lx3EsDT8RI+jNrbwyJaU3VTeMyspqegtaPP1+RNa0empndmMiEMQByM5RSSBw
zm/sCD4wAgbW21z2w84Zan9XL6OBgErCcpNgoxiom9Ss/3qTGoVT+V9vyieOUnnmOg/mgstJ+gFj
lDSy9qGjIdPXVU56iIxCX3m4bOFIKx2OsDrrpe7cVF4i91Ze1M4ZFfpxnUJ22yA0EpJVfZJYntin
nGTHDDpm4b1KOaJtqWvgG30vh0S2NEbjwyv8u1GxSQz2IZLSftYMU+4BzMttVrjVW1vjkSrGabpR
3ZkFBX5t/RAEmf+Mj9t67oLqAd7QrcqH8wMqdr1nURVdUua11JFbCvmdVbgT3zpta863IdSTtVGi
yK23pfUyA2mFYmLZe45l4AH/vXsdNSCwviDh42x4eyTg6gdjk9YNa1hptw84jrcPZOMpXBdlAclp
AJhUSfd3v1nmqIlZUJMyW+5Tt0gjFQ/X2B/P0n1JzcMlXdAh8ASoXDWaTWFEQIjeKfSW53rNg6zx
e6GeUWFXhE7UmG6m1w6iwUutPc29iN8aaUd3Vev91JdelFvzMfHRllCDop8gqMx4Q0rLYTSN8Iip
955VN5coM25cuLA3bEAoCSyh5u+rxC8R8C6Gk4rbSHGu9HKqb/J5xnS4qoJdJrz0peqQvB6SIN6K
iM2tH6ftMXLJ/hqmsTJ6zFbVNtPRH2vIc2+N4TQnzcJz1dG7aitLJwatjCVEZWUauhIhvrD4rR0a
f8ieHDvEKDCt7J/YNB7nWHTv+mzL7WDhQh05RXXnocQKVCJBCNufeqqs3btto49tmqR2ilIDuo/F
+bcEZkdai/JjdjtK/KhtnzvHrO+SwozX/hgUH2M7n3wbq7Ixq6q9pEx24XsV3QkztM5D+VksHYk5
BoizZbAz5I/cToD6Cr1DGDzCm8Xyh0shM5xc+uLRDpLiEfoOeJQJL94Rd7Gv2O7kyfHEn5W+96NH
4be1g024bHtw3EzWth41J9X1jU0CsuktCK18xTehvh+m2AQaa7uPOjzbfcs/KADk2sdQvC43yTCK
b+0YIPQrh1895Rlg++G7IVHjbFE0uVC8bW5SxKb2KNkUT23QzSuyV8eEl8a77WbsFjGaOnFkla8t
P66CJOd7IGFB1JlfoKjrCRj4Q7cjiYz+Oe/skwJimpVBddHwh1stDqobMDDNm5MBPi/8/hkc8PQg
++DSVaJ98zUyyroAFapmAasatnZhOlgAMZr5fo020OSe4099vq/qgozMImqG+PV0HpfmS+Nsidm5
A5ZfJGR2q/b3QD80KVWoZaK7DF+f4APzPNrAJQfPHPjjvVDeDEtj40pBPuez8/z5mGFCg3/wElLN
ddqkblPBvjcuCae5MxzV8RgicEcBvTNeUJkFSalzEswb13jpE9M7GhjZAuLg3cwuu4v19DXWQpyk
7LTbqG4TJiUky6LbijjOXnGwi3aGTrJdjWLCzHcDmMhejcqq1HB5BjuoRi30xtZh1tg3atTFMQ9f
waE7qdE59FB+2SaIdcMkQGSHCupG9eSQ+ZBmaK5d2wbtSG0OJorbPpHZcp7wPyRBYMT3RRTUFxUK
jHLaFhO1fc/CqLbKSm8n5spDUWPMb/VlGVXdFImRY5gB3EZyZ6XAKyhHGBtbwiSCDG6/t/VGAXVF
bnZH+A3pVmFaAlv/0Poqemh1A3/N3k84U4Hnvd5tDvP1bivsuqPv+um2EkVx6DnRIRVVa7uxDrHC
nL3pXes5TqZO8ZDH/fjgxe3+61URRXtUGkCzBryWDaHdYgacrtUbNqDAug1txE7UW7rO5EcFLuxu
wEGbPM9NmsTmzs0q69k0SKtVXu59Cgyby8LNfziZSWY7w7NxjEbqBi0ZDcv1Sbz5qJYZixa239oP
dQ2pko29hO0FNTIdgv4H7gKLlGdCuYr6RuocjWLsnjH8xXy4Grb4ogxbbonOqtEpWI9ROu/NKqAg
bNjJgKXEhOd7kJ0c9DG+6dLz1yY0+DtPk8FBAgo4GC5qSPqMpfesJ9myjGGiJwGxgT63Fj1xtvoT
rrXGApnHnUX8o6tG7b4E8VZi9lyKYcbreIy2VI8R41wgSog2ZUOgvXtGGx5Nd7A3KowWeAxMDoaE
hQMQK4W3SuQMn74EY5yl8bTqFvSwqPTq/NX3sXHB9GsKdmpENT5brps+1XbWgLA+9GipI7SX/4jx
KNwHZaCfAs0YMXVvMWevou/OVHf1OhowkIOuf5JR2z7VLTY3eonpNJ7gzZOKVWQwimya7vvMap9m
2VnblNVwqwbjaAAOgOGRGlQ3ObzhUf4dcCEd2ewcsOpi3aICFm8EWeh1Z3bDLT8SLOxB8Hxd/RH7
ukXUzU6rI2oSyfgXL3jt1eLAexxyFKbGztBee8uetjpYg70atZdyijOKjMI1k7VC3JaOD+3NbIeb
0PKQlZ9DsBG6EQ1r4Obz9qsf2aO7doeiRd0githvtLJEDaPTFvVtvzypfowrw9poOXRb7aMKQ6L1
9DNyaoI1Pd42i+ehamZXfrfNfrz1ZJ49et6g3af+sxpSEUc49pGTlFipmF+F7eb3Bk1v3ZsgwEvX
ASjxOGrjtCts17o1pPRuUZ3tUceuw0cvx56zrU37x1wAP4vy4ujWgO79URq3qhlxaUQKb+kbtm/c
5qDrpe0kN9cpKq66TrWNpMAwvYrAFrr1U2IWzVOPSH5L/uhOhey5GHcN9JuNs8yoYxHuZgQKAYoJ
695PLq1muneJUSEE5mF7sDI0MzwMXWzdZ3EQH/B3jrbQSn3YgrK8RHPo7yqqlBfhYjZ4vcK+yNyR
HboPEGo+ZaL63WCkAocybdZ/xLVlmoqlmqOT8onKTZNaJHCXRhthpLe2Fu1Bin+ouApdmz9idRHq
+DMgixUuclx+jtcchpWPqockGQpdS1xbrlQXCQz7VHjHwCuopatQYA9/CaePN3Aqkjt3aeJwGLey
4Q/Mhz65U81kgu402xCRZS17USFDw57DE1W1iynXn3VT7PpY55f3dxP5xY/Zs8ubawhp0WCrgTrC
+0Toe8jmFXufyLt0S+PE2svUVMMRhLSwVmZhupekScwdWqPO6h9BdUvIL6iuzMUwBpRQkeHUXXc2
Ohfoxb1gffIXOn7hrzK7R/5dfjqJM2INPFpHd2R7VFCOXLVtnf7Uy4ScVT3GK7S9QGewgHLi2KfD
kHzmtfyYAzRE3TCP1ikCi88okbKzhCWYyrp88bIo37elhwL10g086u+106CHv3TnCoWIXM9eLbaj
j8mwkE4G/07xm0jQaHe+tO8U48XB6XOFsmd1zHhlPQCWzrYjTqMb2AUwi5ZYKNpsb7pZu77G7DCf
jtpkQ09YpqgBeHHtqYcUfg2FxjDdxXpB2YlZ13huaSs8SDLElf8VZy9wP469hoH5vx4I0JWtXDvE
K+zXc5jLRXWJ/IBsIeqqO0Pqmb7PQwcoRxQnO6cZ2wMuxxUEGfSbqmnqjtFMrq7raxsQp51eTNOv
digcdPd50yLBRY3zkY2ntx5cd3wpwI6D843bd6MOlWdb+6PoHTzVmunTMma0sfsgwoc4gV/u6XAV
SmtL+j4DLQ4KM+2s+rU2WPMhDtd71cXmKNoksVcdwz5rXiuT4lReGqB2l8lt6/5luRok16VnmCDp
ojS476nMv7LNww1Po7SPlslt0IbGNpz0bOfWifHsCoENQKxVrFaG/pwU4XTxZfioBlVoAQ1P0zOy
3hE0OgsM4O+9RKajWwsCMjzkphat9RlXtnXlT/ecrJKzzPDd6bXwKcpC99Mvq9NoW8Y7HxbWFhoi
pckw6JsyCu+QIHZur421kCyMpRG2VbSwMhLAiCVl1+scr6yRx6n1C6Bd/wSooVwN9mC+pIXrfXXb
BV/tRB4mcD3io+7cbYIMrVkwwv19oelIBSZ6/DH50WtfFfVz48j22AqMtOEpBC8VZtxVlQGn5H9Y
k//vKwjc/8do1W+mAmoUGPS+1H8BnXruZ7P/HkOSoSBlOC8De89NHTbyAc8mBN49x8MbPcCLq7Ll
TZE47W1luu6+7ArrMmVsdA0vmh/F1JrrcRL+K04YON3ZsfEDYOPdbE05RvfdWz/04a1Z4OL5RcdQ
TAzFyVANa5BhROYXQaMygh+jY6VPUBFeAo3MJx9PwG7VmcB0J/ODFWfGkpi0flZsKEG5hntXzBaE
dnQP+kV3WtrhT8u3rQMnU9taKbUDLejdbYv+5Ne8zpUONXPWmxPGAF8xc3LgvDnVDRl7SnSqKNeg
TnhjYqNVd2nwjxrfH10h/fggh9EqN0C95FtGTmtTaFrGEbxtn8HDXhQusZXkr1Fzzm75LNtna/K+
4mo+XNF4z3v6Ay3ogfRE54M5CwT81FE843GOHTn7448gwZ3GomK9EibH396WP4VLvitx3fnFqJFc
Hix3OKnFMBRIJzkOKvrLXtX/u7cIGVCu6FYOqigXb3KSg0yx91TdMZjsi7qal6syCF4Mf+6OADrw
p1nSpXFbNWf+byBRsyRJ2W/CiBm7aM/rz3rTEBFcDXFVX6xuRFU7NatTKufjsMDZjDzp14DGysvY
W9WlbJ1uDeMl+QAgeAxMzX8tSt3eA3jC8xaBr9ckQU363+9s7bi+ZGjoX+/spczXRdHrrM6UyfSG
I5PbQDXoBihCVkPxFyUMmAfF9JLBOblTg0FtbCypdU/+MNQvQ/EA7Gh41ce5ebDK7GQvDygN20Es
GDtNNRi0wrwJo0VAchnVkfqliNoi7LHcChvR2cJU1XZqtKemvIKZtAK2lABtM+Ov5trlU1/XUYMS
wzLjGr/Otb1XFzPddASPWQ/iRdZm+TKdjEUPZw1kdzXolf40mka2MxpMHiORyhPZ4PlUR508Ufwj
3TloFDiWGE5zzSamOLwuKJidvMFcksXNOaEmSnmckDRiQJ+4knZoStBXI4bltDfUxDpO65RO5jL7
3cilG5M6PfCtyNLDXPs+1rnReuRvjVcpJhAw9M2PtPCQONCr+W0EzIbEkx8+prorSHNq0S5CHGOn
gwE7Q6hLJ8QTuBx9OJuxwfdmOfJ4SVWf1ZWap65q0zK2ht87q2ust1KwF2OLX+w4RYc+lXLrhkX0
7rXYbKLPQK03MN239vwVBbt1SmN9cdJmksEretu6oKHNJN0OFBzbQ+KwCSrC15mtz1Pjdqx39kl1
pr4Zlm0yDtYmmk2q64CCOVWh96lmmOQaniL8aeZMoJMnu2+V1egr1BoAiwbCenRsC/+BQvav6eCP
fHDu8F0M4tUZdf/TAWEmNIHOfHU2sYoCk4oaQWQa/ecs5btohuT7xFsIqEMYv9YLxLsWAJSEVg5g
BgHYy2ns9loqUv4/Tvke8Yfh1kqyarGupxSXovJmmeKrp0K61lXnWZrRtPqaZ5gV37ta3/X8WZS9
vHwreWkAB6CSXvnoFqkrCg79DZjg8Kiuomi2j3gVhyADyZoZh6ZssNNOqfxvS+1ZM+vhTmQcelZw
Q9N1FhkI/sQyuM9mm2pHHffIjgy/r1SMpbV7+ePKTiQuSTi7b1FT2EDtQha6xENrNC33NM+WfZfW
0IX1RbmmasyHXg/iF3Qe4TIV1gasLi4oOA+GUkvQbrHHO9C9Fjpt1HY7io+G0buf2KiD+u6Kg1OP
ya1SFlAaA1e1gabo64PT1Q8qtHXgyV74/Bprg6zq9yEoN3bs6+/DYnNlifgj9c0WMohsoIS2zb0/
hfBFeg9f4jp58VujezZcLFvaqXlyau9XGGb+J6qbJMkWFIQ+DfuoHv0PBJUWXqPhvqRslzYdvml3
rrmsmhX8JNI6pGviIERzJ9BXdhO1G6HKlX7hrYNMl19eSpM549IMhWnDS4OtUjY56wnb8ovfNzEF
SeQm8P36xNXvCfp88iYLD9HwfOI73roOTIbAAlqQGCsyKtOu9VygS3GjpQe/5eMNs6hcwW0uTtUo
2Gl66Cpx3G0OvpG7qFaXmBkY4Kbj1HGe5aDHN+guwP/BevuZIwV11FJ/UbdOg9k8Vc5PNYQ9dHDU
m3qEaOI+idFNgNe5T9Fopz+D0X5KR44f/zb073OWoQwu8qUN4GtYsbTWZi7Gd8003wwLac7V+IFn
pABzkpjPuj4k37K+m9bOXCAJKHTYC5wNIN3G46a265RdNVBG8svxRfQCfFI6LAa++GwggJnvSqPl
WFaC6vPnOT0I23P45STRxQCgs22BjLxkGjwpwwzjX5p8n/vQu3yZk8ZaVO8N6JHThh8AMgyjpt+X
mo20adZ6SLubKVpRZfLp5uamM9iNrUYOmZn0jZ8uok8kHePp1TeQCIlyTdyXNZJObdp8TE714bpk
JaVleN8nDCCqFnnEFdZb85IAWWH/+lx7c4c0f8/XImu8RxRQgi0WDPU5RVEUimLnHGSTlLthzoJd
mb5NRVGgUrfUfjzQNCUlqH6kfkNSBKPWxDvoQ2+91rVsDsWgQSeVRfHNylzyYcA+0fVGCh/U920v
eqDe9vSr9Ev5o+koDTbVwpUv5U9kk8abShjnZoF6lJ3T3i89tbX+u2dioL35XYnD3XgnF/094AXl
vgRgiPbnYsjVIrd+F2WPRkseY1u4fzlJaHFifYoi30F53teij3QokYNzEfcOXSda262Iv4kZBFiD
AP4tMKP0LbRQQgA0/w1h5OLIXivbqm7UuTg/R5izUBG0HtjJvprL7VFSJTvYOdFBJ+ez60kL781Z
Yt9WUnZilc9IsfaRtTN5lbKrduwH1STUhTcDx4XdqPUpZFffG8gdhSWVh9z5mtMU0SUvfKAu6jHU
1mM5IAIwl/XRqGHWBV6Gah4CxeWxKGrWC+xLhraFJ2q0xUPpix5+iqzevEbHfEC07tnyovpNQ6IH
P07Id6Vr35uDB46/r986v1zg25a37sZm2hc1krtz1gd3U2vze+h9dxeDFrrTl5gaGO3vWWqYl2tY
Brh79iUfYhf16zgyQVX8v6lBlTj8Y55Y8oh6oQfHHDeP2jGXLbOxr2EfOOe+H/zdmEpSfk6U30+w
OsF7G+27ro1UISLnr8h+gqZS/rJyNAlknjgvY54m2wQnxp0lknd+c/O9b0A/NfgnAMrAd8bv5h+J
XhcIGVIkRp0Z9a8Gh9FenUg9e653KXSRxAEmy7oiHilmdTe+oDKkuqpxCuGuxSALUAIR1uPYgyNR
ELP//KHPzScforgVSyPt6XfTQqj7R1cNXGMVScAaHBu3INqJmm9pmeG9b07yYpZOckw9T8uPQdZG
W1ShFnn6ot6BVKLEn3K8QlkSrfjJKdAy9o8zKuVv//+MydaqnVs2/3wGB/hXV5QIr3VF8GxER2WU
hKLuteNEnbYVwfxRcQWATmvRosMnWTStuIut9g1BDjIpXWlsIyo3AFNixOyaMJanqOk3tZXmGnJe
zo8RZd7DZMzhbdX74PFqc8Yb2PafJYei9ZQJ/7kScNxV7Dp6vVLz1Oi03FFBDJCYRaiKTjTW8T5H
shTkEeWe0K7Le1TNdkJ6NpkE3XkKFvRoFdxWTgLbQoDgOiyahV07eeewKL1zMnq/r1SMk+G6mtAh
/SNe+WJajY1HJnp6tiQ6m0bni5Mu8IJXcjrsUpLNgtT4qhi34deszJ/FSQEcVSFZE8E/ZyXtS1h1
v5+FQRtEUkU9EUn678+6znLRYQMAeg/0Ov2WQnxZTV2Zfatmr1mp2H+6YpvVrirR5Cs7HYNT7rXe
qQzEkxMWxqO3NLXEzhvF6HA3Jp7+FQNR0WP0+qAieKQiH8bmBeoN89nldpus0jAc8nXUR5a8o2o8
ayrhPHbuMzDKRWHJy05BNmcnVJBW2KXBppvSp95xOIi5cwkQWsCnAj8Lqs8BLWEuQXX1R2xQE50B
VfkKKMYxNrLkIS7keEtd88lFtj3ChImfEsxaG6BNhq7bWzk3zc6syvA4SuE/GA12oyUUtZ9VCV80
HcJXUwpgDEOJ8XnV2o9ThsGGmuEV04NbheELauvtXvghZNHWezEMFGc8lPbOetqm534qOxyTTR+B
eD09qwE7BYGyioa6WLdkBfeUsOXZ1vsYqkP9EI2mPCNWRPnaRE4ZETaUll3sd7YgSM23PkvHNSzg
FAJxbb7FDpyMQYZPi1neA7S7JxUeYX4ddMipG3WT1gmL7aRp3AgbYcoyyTdjqwNJhYa/GlRbpJl5
GjD8RXFh/uQDvuHXGb5jIgEi3Yc9GwViPhlmk23nqW/fORWdrNKZPhs/ePX2qKLV35yxDNedTMSt
bY7zaw95MA4s8c1OsO91ITjuVLfUOBQGwnhitzqfC5vkpor3RdeuSfbLU59L/zkr60M/ckrB3nvX
dmjhkRsozFXsFtMlKafpMvMCXFuyk9uvERVUwykSyHky67cqdG0cz/GPg9Dvrw+pqUd/PQ7w27CB
FlRv1A2mB62Cy+ipjKmeX+epe00f45O2hpv49/3u7SD8Frmnig+a1cxZl+ikvvNCBt9vD+ONiVb0
ux0Umx7l7BcjgvvYyLhY5dUAYsSzPdztEcCKR12DelC2L1ZVHI2yLL6HVS23nZ5XHPqc6D0E6y9i
J/+uh22AhIgGk2GZZoqtViXTN1Ae4lB10AvV3U2PxK+j26+Ok8aoyKNx/vXUIcX1bMyfByPybsOY
v/PrqdP4EbtsfWJsh86NADWk5uuWxm806YY7SxjhnWmSu1L/3bjD7Mdy7fYsxrh6rIfwXT0I3n6x
KZomukH6td5nXqY9qCZZSn2tFiPa7msPOsWu89C4JzWWjqwpOnQVzqTU2QEg4duSoBG+XBlj0R67
3H5KQiEu7pC2FGELswIbict4lvUXMfb9JW4M7SDd/k2FVDMtg+oKuobY1r2HIM1k2Qaphd3yvTir
wZF95sp3rXpn20538XJXszdR6pzLYUTS7e+HqMcJq7POqU3CHdOVFPDXO/4bCdWwj8jp4FaUWXmO
IvTgC1vYazVg2p9ULSjrdna0nUEk3gpztHA1Y2OoJpQ6agBJGn2LYzbtzrJUmEkerGVTD+8i3w2V
lX8rAb8ceWaw6ZYuzmLxohWV3/c5YIAp4/S6xDmXYG6a6d4B68H8G4R/7LWy8q3Ti/rWtRYVgTwv
vhnWCG2lomJuDdXwZEPrUY/ttMbcJfi18fPmaZpZHsYhtp7jwUrPAAyTtYo7LAhrp7aRhi/M4MWc
rQ0+jLAZPP2CTkvwmNpZjpdByaLrjMGjlQ72hZ31UfVUE3QjztXd0OzVDQiBGfdFKjCInMxybRmu
t0GTNdupyYXvmI/OQ4sr+uPXI2zc9yQpiq3qqoF8RLR4cuIHFYrigeRqubDepvSQzg7bY1REyNIO
7tldmq+ryM7WRsSH9seAmkzJWZ5049d1/h/PAA6bbryABUQN/PGfUTFzpsLjhKfrndep/ZhWHKiB
g6v/+nXgOnmk8sci3Wxrd6xWsBlvytyubnP2LdCHEG5a15NWYz239PsypEozpBpCS158l3gu7F58
jEaUCHKUSgISoEbyPJd2+Fch2puiq9IPNrrgbKq+fynINWwqFD3uqtA29nFqaDdjNFGhlnYGaD8h
ETEgnETVrnvF0hb3Cicuf3YFXqjtuNikcVRLRVz9ylv5kYJoe+8hnGLoV6ePjoDzDio4OA2tuHWa
dtH2xo76qzS/XJEJr07XmGY4cbeK9HovI6c/qgHVqHlIHzrY5E5wGf206VZD4DUnGzWnU4aM2Qou
pLbhXyezz6lf/R4ZgMRuqmQcMMeeQIOqeyjI5+sBrfR9Zw7OItviPIAqNA4cRkGXdr58xCpvAvXj
Tp9xBwRGm6cPMWAknctM3jmJXt1EnmbuqnyKXgocgdTUsgj2iGOZ3yqKR8h6Qo3UUes+udCIt4Mc
UJGctTs11evMRwp70VvVWu9GIllTsT9aTEFu1VVRD12rfEduy8UtSQVTGQkqe/6T6IZsG2noHl8H
r/f+p5i634l8AeMY/CBcvD1IJsz/XDPu93BiJV+qoHhsl6ankgzw0TQOpW/JQzCU8dbUZ7nR9NHd
zqPpPBhB4zw0PgBJOTreQXW7WC44Qv8NbL+81HkpL9Zc37C9D26GRutQE15iWA9X6KsVr6qn5mZ/
31DALFt7vr4bY4wy4NTGT5bhOA/u+KY6elnUlyGNj3IEQf+ln6ZUh0JBPbHTIkBG6G1w5H41sojs
JgfYi42V1xrtp+k7P5ZyZdftfO8uA+YyEI5k+FDpSG4U5hV631Oqzx77T0CzCvJKqYdsOKErUBYv
c+qdNf9aC3ZWxf9LSN3YBaZ9Skdx6TE0JxlQrr24h1GC2pSxRpk4BN7sVE/o7A/nIZweVS+2uupp
zCKI2Plg3gR+Xj/Jsm5B/dXDSk1RMUMEd11m+WcVkqhf7HtUFdZqUMWMfBElN4YLZ0bU8GsNK6Ml
5zItjcmWHXDIVwQ+10QqhkbWKNyk3pQczMULoUTETW+oWjc2tL9ES0eWjcTa/qPfLH31UWgtL7R8
QIUIUkx8b5T9R6lPyXvujBV7xIYD7dIdfTyaal0MF6Mb3RfXdVcqbuQeULyRxL3qzjU84DzvcZMB
fubP7T5EHAsWe1DFiErP6Ker/iKBfIic0loFnh/gUlOF931T5Sf+WLZANrfo8xTcW/siiNz76yQ0
ZDGj9P19slxIW7/HXtggccW7U3oU+1VXDVSxFx+zXitXEskkSMT/mtxuI2xNv25U0dQmaW6Qjzuo
meoR4VSiIgbweq26aiAYDdzfR+smi0mb2pVrrWcZTju3M4vnHjA7GAfR/eKwHwxR9+mN2ACOLUtU
bhQDCTPHPcaWwEU1QRjMMHLtm9nJY7tQV/RYA9iTuxcwFA+JPcfYKVYxAj0t1HZR3aSa/zt0HayS
Jl+nvT1v1Vw1kC23qiv+HH2XeCGlkCV2HVCTm5Ezc5oVG/9ngB1XuorcR+9fF3rNRnmJ+C2JyTwy
QazNcXjhRY5FWl3dqd61yTMRXqJCvzVtO7wpl54KqRnenDQbq6g+2cOBicIVQVkbZLmFuQ6q5l/W
BVdnhH/0y7hutmaXWl92B9ebbYDPuy8t1wpcxAoO4TxRcm2LbYce/vqrH8aDOPNNB2S0XPlNJI8B
8JBqNJmtYnBRBR5yNJU/UCIyo/B1xBagkFb93nQ++gYhvpU45Irv9ejCWx2jtzwaJE67uCK6ui++
F2N/QHvdfnFNq7sJNPZGferlEEm0h7k2+t1AvXDVYV1hI47SDyvTzhNquUvfKEgVkdWIq5izjT14
8aHugbFMkZguYkDuclO0JkYugn9lszOnixqJhfPJ74ijZsV5GXSnfY5tSDxWl1Enl/gmuzX/cqJ3
qZW6hr0rQvQQJ2zetw5WbE9DUejrMWvka1ON40rgcfJ9nIw3M+r7z2KY9p7mdb8ili5KDFurN60H
e+YIWIv0Z+elH6Y+2hTlF5NKVN82pT8lJ9UkQ5VQ0fP+2RWuD80TT9p1wG/n7NjI4I5FTkE50vSb
xiubNcmr/tUYZm0fAc/xenHjspxAlBmwmhinRfrsf1+jAuZhoQD5D1gBjbrl2i2pXH4N5H9f/adY
7HjdMbTcLQawDjbzvvMrCqPxFUM6F3OSXlxYauTRmeviUOOIdF/3UcDxJgnezU57yCkVfB9nrB/6
/GZZYS+hL4zHiNzIDUKl7Up1B8c2HtFPc1aJCIujirk1S1hmlVtO8sajCrW+Nm1L08QbwSNDui6b
eN/qXXEnkTB/HKtaPwIakCvVVXcg/QBmjMI6FvQ8JUgyjfUz2KtBNQ3eLECtCqXntnkoB/OZ4p5z
uTZ4DTuXzPF+IeMJPKWxYW2JRSnbcKzpkEb2p5oLvBigTmLIlyaNhuNXtw/CeR/aYc2LOt21+gw9
JAmqTZLNPiKJuncRWLStYYUYH5AeUZ7JvffIm8tdjcTu0Stc/TFI3XSlZoy9eJ+MtHsuKkjkERn5
hchwO7uude/EhX1fDzPIDQsPGRVTDbCHHAthG9uUZYqKNTAzYBlDkj3nif49EXKfIAv4QxsRRXSD
UbsfpAn0I0yaY9eUAs36OtuEjoy/Fa1/STo7/BWDdeb1nv5wQ9mvA72Hrp/Oxo3uGLvUdoL7DqWb
Z8yQ4F4tcdWdEtRG+hmIdYTDyHOi62gldg6//mUyrDh535usAsvgV4iNqXpaZCXDc13qJsJA9T+f
5uGTtAW1g62v84QQ6T8fOLeNrh4oM3e+nUcKa2PrJe24Ttq+P3ahuEyLMHaMrAKS6WiVgOcq7lWs
FVGJN8LMmoYK/221NOrKaMzoNiir+FZdiaxM4fD83Vdz/ril6/OEb4BRXJyiZfscTtZtpPHL6Sh1
bLSE8g/i5iuBRNYniwYuPcEoHuoy/WlN2U+fGjnaejWe1W0/7pseTV+EyTAwK3G1UMKOJcyy3P0f
xs5ruXEdW8NPxCowk7fK0ZJld9vuG1a7e5s5Zz79+Qj1bO2ZM6fq3KCIQMiBAoG1/jCMPzlLJFhY
hS3eb5a9MGbyfj2C0Mycwsb6kqosAM98hvy5MQDIx1teJtO51+Knx4CkAmiipapDMPBfNxFQ3NRd
Xl5YkbG39pAxSwvVWONcVB1CMaW3YWI9imKr/TTc7iOPw/BVNE6w76rO2Jg5+ySrDbcAdO2XqOoT
pNwHd08wd86zFX+uEGIe2MD3/Nx5gyRhTYqB8Ih+6MxTX2o1iD+PpqZV6qOsV/NVNyWHGNmMXZsS
0wZ8lf7q+50Cs+7TT4Gj6TFyqQXu1Rj9DBb7VFQH//cA33HiJ3b3jwE9eI8fnbg9JpFj5KdIuuK/
TRL6tbHO4eAjTuT/Ev2gvJG9AfSVN+I5i5tp4/LiPJn8oIdK05RtqOjtJYUFsyqtEXln4pmaqwwL
Q42n7yiLRXs/L7MVh+Dxu9tbBchls9vIXnR4QuIWSFcCyIEiFNgIRdiWifQWVZAIl1iU9lV2IqpT
q3n/DcM/84ajJ5oIjFFxFnxStOYvOb3mjcZh7PNyKatRPojtkCv5Ws7n5F0M9qW95n6BXUCekkSK
0vLE0UXs0Qbo9lEwdic8+8JtIjQdSfSRl2ll1S+FhYaGkuFH0WrE0qdcQfDcDy9q41tfTdkubBLT
K5FEzaE2+646KkMOXtjRQ4wUKgAtbkOUjO2YrHWlzjkqIdYSW06xk21k4pwQ2ZhzZ+4fjyvO9S/k
2fiDzE+wje3GybSS7xNRyXRZRu28DIebus68lRwhvwq8uNEJV8VVNqXDEO9hXAKIUnLsXCzPJRbB
jkAvQvEchpV/YOeOJUGiuc8AmYGB18p3T09C2HqxQQ5waL3tgAXcTasi92qjhqug7gYSq0DWGrQR
1BTfM24IjaWHsjSHpTd63qIs8+am9k59a9zJQZfDM3eymhTIN3o+ERt+C7aLiOvsjJldLgsEFeqL
4sX/7JBtosXTHjY2IFK7IMFj40bVIgBykwW7k+00jtqTrMWQL86wnU8T1LOTKcoa4+MBpDWEvO04
+e65azUH/GqGYaU2dsZW75yXMqzEWzBZ+XZAmnFrYBb4AcN40gPtB3hGa9OQL9hFZRB+dMlnG/ba
jzgoGrKBarg1LHvHCxlV6jDCNZiY26ptbQxlUjwIZHVKkDeu5l4vYWGSvXJwh9VSb/o/WTDDN6tu
kAixMGwgOrnrcwVcWB2/ChhyXxoQqKEkAd2Q7cKlxsPgDK/xlYrK2KVA5mibqumrMfAq8Zw4IuMO
NtDFbe2CqaCyCt0KCWGzdjlex8GPys5fNXfovoLwd+B2CnrnqFc0g13gTx6jmVVGyvciijhbQK9i
F+3s9XgcoUNp+ntAOmfRj6l3dnGefK0VZxPPw1Ld74n1OQO5YKq6B/OnSHX9MnTsA/RsuMh2knLZ
VmNtvt/luM6rG4baM7zNAIoX6bRE6+BCC1Evxz69djAQn8oRR8fQ6qpVN0bddsAjDwc69hglMu98
yhS/KiLAWNNCIFreiinGB3RKjKXmsXbWhevUgAonZ9IKSznw3+4W997J6fD1uPfJARVCXtgI+cpR
zl1WobPO7FZby94SJZ9TWILfMx17qpF3fTJzHtHe7X9nHq5KfTSWH2CMdwgs26C0Q/MUonMjBSQ/
lKGOl3HiB+dISYdXMOJ7nbVgQax72hHZXkI1C+t1rsN2cyADAuad8V88aeOmEGACi6rpzlVcHIC8
adeyAIAoZipYUTtgMCotuXm5SVLIMhFTmTtir13qaM69Jz0LX5qE8a5Eme6t5hkhiVrsFa3zdiVU
t4qME8gedup9CQY2Bs/+bnbesuqc6aeHfylqjCkE6UL3nrFhh7zlNHwwUkLz2dgljDGdPIJ8KyUo
1I/OWiLqEH+EDcu8OgI/6yNd/XDC4SVKR/UWO1hR2PpoL3rfFh8emgoEtrX0rCbJ+GIZxhNZSkJs
tblNcfI75HMhr4pI5OpSXlZV4CQcZMbu8Kc1gWBlcVDctiJS9lHr1ouwx8Bo2ZZ9uazV2XkLh/Gb
LFqPCEDv37J2RCcxm8RuHCJ/6SQ5eUirdzeJRo5JG8rvOu+avWSJ3Jtmbog6ZcAlqkldQDxl2FxM
8Lj0hd5mK80pxtMgq7I71DhN2Y2dsjVhoJxGTjiMQX+ORcijX1lPJXT7le2X/srAhPvMXuZPYfpF
skud6fujSV7JYRVReYwNNWx1Mj8aNyhVUL+3ZvMUemSPBxd1OavEd2977/f6ARXSnvNeT7h6OMj5
hrMXkky93/uPyfVssslqIxrjdxjk+eP0XHXp9FxPggcMec2trMoO4ee8ZzAq2ss2IoCMQ24aDE5y
fDQJCGthaTfnjiNjuOT4u0AtxrvIObQSHl0TvDyGeyxWZ8D3OwOcGToTriWOHH6+y+HyMxRLfBE4
QYiL88KaRzl9s4UmloGaDAdZdUvx3JuxdwVb1H3LRbTAICV7i/0Sxgo7g3sVO4tqR6BaWcnemSe0
crW03cuq3Xo/HJWtxNS68dsISoXPwde4vXBk+pnP85lhUu/rAPW2+6fWpAiUDHF7WQ1V1nq7SNMn
WY0CIHSE+L+1I5seHLBv8mPGVG8PmgfhnMBT9lZprEBmzQIoew0wu4u+nc9ic+8QhrAMU+UlTu3y
ZnbqYbJxEcXqa82pxLgYnSjXkQHss56r1RiZMNK5QhsvX+SRaKAB/FtH0f6wAAA8PZpJu2eHrokR
o6tUxHUd9zwoTo08odEhOWR1t9oT0/PQFNOz4Sbe3sjEMe1i/RQB3zy3WuYRrXE8/t1uvZta7UM2
zZQOXFrmXp7U3WhOxsEwybnPWu650jVHIxr0p2B0rWXlT8OnW36Hih79LjqUDDunUq5YiIl9FSJU
OiR68C0rzZ9BGDzzFASbtooRelAi7bVDVOfsGfWPhJPda6826Ys3/CW7ZGH25Oz9Or7KWqiV0wId
juAoqyMipfixDP5WVjurK3eebSn3qXXDN2aBM3+hxfM/XU0xMDHzC6he7YxXgHtDmX3YY/ulsdRD
t16qbv7bqwvALa1NWFv1ZkMzD2hh2Ils2SU90OKeWCt+3B0pFpR8hUiVE8k75WTPxeCDrepch4zL
3AGcVTnJq0cVaYeFYmsp36rSeCOVQzYkQLNSIBT6lg72xe5c7dlPB/9l4HUqR1lZnh0sIHIrWVVV
rOgF6/k+JlhHbjV5adLeOLg9KECIamy750JeyUJ2yCHQDe2lFxbqWleUfgNcedyweeOr0gI984Nq
OpZWn76R3j4otZ3djMqIXqtEBbXpIdCYBeHZ05V+IW/Ks5hQehmo0DKxb7Xyql0H9mxzVKazy2cb
9ehHcSnrcgwyatW6sdlUyKoT98H5fjXPANMOqy0CpuQBrVy5j/nHZI97bAENOHdxp7x/jBwkP0uO
kVUjKMO1HZbYbch5Hz+FHKP4omOlbT8sNOZ/e+xHb06HP5XZWiCgbT34lSta8hyAhD85OclesyhG
GFcYFfulgcBcAFk5QcIP4Z6OLbdOBh6UtH/kfUWVc8nJT3Jkq6kFHSNCr9GXumYMqPfbVAmBPuvj
u+yTo0LALRt91KxVrOZs6vWm24Z+msCixhpTq7XnKMt+Z+DMvqzkjOCm8tsNML8aTNG+xiWqjWzv
01MHXvSoB0q6aew2eCUSzbaqA3rvVj/kzblf/QwK6BlVH6FcCn/jaUym9JAMygzRLkxwQ0TDQFGK
n8iDbka8Kb7UNn6yYCZ+uGiKL2t7DAAjRhitYFa4U1NVvQxJHMKR9pV3qJRXeROggbXKIfZSIR2y
6IomOQmr/WV3efUiC9NsfwCGmC1YBfztEnGQwa6w9phHAH4rXwjRLYlw+M+yaSS/txZdhvXF3GnE
ubjaNW/nebwfxsVaEbqxxECNMz0yBvVRFpPCmd4fxVPKCrJFBrBIN5rN4V/2/mM0zgz1MYUGHO2T
RiP5Es0b+bnK4n5BDVA5OaQxd34yIx5HBz1fsLDP+C2t7rW5iY/9HVjucLKc3H/NAPetg6Eb1nJE
r3rpmSfuXXbKJnIfG3hN4iprWmGawP168lsdT9QQX7AFiK6yEF4UX4uS1chpE33z6Ij6GRyCslfl
5AGgHNPSVp1VIOQfOAuf8zTRjKI49uwIai/DUgqpluOj0HoCTivNnnLA4Fp90DXk1PlGaohGgRJM
Gt+9WC6e4HmBKL7ppH/1Pd5NUaMfzNmNKp7NqrKo0o818htj6bEj/Vez7JNtle3hL1BqgIPhWT9n
OKa4aO9XWL08o5yWnABQvcouWUR2VW170xnAOPXes2wbI+T3PNRdN/IunlV1f7cugbA4IxADwlpx
nD0DyVlXepO96q5IX0N8ENrAyZ9kU2LaFeoromNTzXi9TCdMjVkn7jfoRvqcNzgWFTbmcIHT3YqK
1KocaykOyB20xINkAkoHUHznGqiS6YUHGRQ9/i3qlwaaY2QS2OxymjAyZ9GNnf9jqMJv0+TGX0HG
9zGu0P7PVMg0XtP+rgz1l5o31RW/BcKC3iyjynENUbN4ZaVFIraymtXJnyr70uwwqOaH1PQzivZV
C8XwDaAISwZfit0wKuLFS/qvu+gfA0Ch/Rmg14BEVSX4KmN9vBEpgh9IZlWz2+kmm9KpbFZQeTHv
JHd2c+dCbV1U1OrpWpNKesJdAwN6wmohtBFefAQQj02WJvhaiFdj6sOV72jld86h9UK0nv9Zl80J
iAwn6Gx//+WRgD/mblh99oSDyToM4nsCZQPXrnx8LjSN4JSVpuceKZ+9COAVWnp0IC/T46zj6eeh
TJJtaLrJIidLjP/W3CiLYL4KSzA9QRCkGxXZEe+Qw4KdSmWnaeqxcHh7oshZgByZCyy5/lz9t+qj
Lf33caPj/TU1OkbWGhrfWSPClQuB8xgG7mzcNV9mslXRRoBiaaKuYbJj8TX3jGlRdZv7pduDHx+9
cJWjboYZNIUmbNh4hgrmOYjvTcl89aiqXgut6VEf2+7FHiqxlffLdnnHY864qP5MVRHJW8Maxo92
dp4u/i4sDUtqRKMo5iucs0mNIQUhRzzGyk5hOhhUe2B+tpWR/pZDUOJNt3cUYGmCaqgNL9yxHYUj
VXctKlJ/14cRssW6yvQ//RI4zb9+YTuonULdTV+dCXPLoDV/ICrGF1HFm1gd6/4mO8uYM147tcNB
bwz0AWdJIjI841NipN4Gm0TUDMo+sQCAOiNHQGOOCxa4Xs1jdF8vEW6ptebJOiO7pG5Czy4WqEW4
4M9nFH/GV8RbystGynygEHS071Igc50fKJ215ZeKnQOZvf+b/+P/Kv/ZbteKVYJj7EIQiC7P8gkp
7KjeKNC/VlmKca+iDOPpP66yPJnIzjvhTl79R68SJe6K2Pkn0A2dBGC0N9u2uT4KyGkxKrpT8o+O
ABzkth8tsXAhw/9jsEimJSC5nKiO+WeSiBGwLbZjUoXbPGCbUmT2s+om4a2rB+06Jv2Pcm62wUtt
giEot3J79PcoK0m1a4eEIUDoF+zJXDwCgKC7dfJilY517mvfeunBQa9jt8IjIeI1w1JYLWDC4v9s
2/1Na0VKPMnSF37Q9zd3biuSkGhbFoV72Ya3aoSZx1+y4mjZcFMCL902hrCX1agq8OIqa9mkyb5Q
esCUoEVOCuK0DRiFwGsWsqEUBrxRpGm5T3/H1bs7PdofVXk1WvaTkpkZqbWygEevIGBaudMSeYbk
eK8SGgr0wvxW+9XwpM+MYtk+YSa1yQV6i8l8V4EdCSxIH94gUteuMt0M9Lyuk4EptIHMeTFDNGSB
VmWGp21S7GXVmQEcXiCSVTT2ztryO/Wa5AvPVqvLjIIidPsV1Rh0544FguvejqljxNHtLGv8+ekY
i2qpaCqCj/NNj9uTIV/Fo00wbG5/dDpDuW6dTkcL8F+fVM5kh8nvNshY1BCl/zWPbNfFrL9S4Djx
9zzBfNU61d4Na+P4mEe2F65/LPWiPd5/7qrDCyfTcFSyCJZlkWN+713IWmS8/U0yV5sYFTyzDtr9
CJH2u6lP6YKcQXlwRXn0+iZ8SdPxQ2OhZbPrBUuRudNTgC/kxVQ8ZyHmjr41SK530y33AMrjmzSs
ZLtDFKnUR1iDEAJ2BOa1zeS0/Y/M38r+rgz9jdZl1R4AmPatEmjchEb+s2g5pBmq05+SPMQCkU0N
MW0+yBDAflQCY9d+rIczKSqU7eaOKrefQwgjrw6+UgdXM6u1nClzR7QeQ+IXfvSqK7p9VueCJA9U
2ZSfk8fUbLatUWdnEe7liHJQwXfNLsFFXYslMjv5OrG06UkWaR6I+xUx0IXrItwtmypglKzUpd5t
nRzMiGzM58H3nizhPYH9Tb19zCWvpgFWuJUPi/u4x/wiL6u1cDPYKPM04aDc8FkhRjRDGu9F49er
LjfgqnAkv7e5rZoISA+MkY1W1AQnFyba33fJZqUEHCnbvDskUpuBkaYNGTedpmk1qXXYLB6j5E3a
4FbJqip0sTeLYfPoNXucA5TO3QgwStdc9RvCS5HzTXPqBqyoVnxGeXJAVQ9tmH66gOa0vsIxebUS
YX/E4Gmg6LARLPgSgGlQn3B7bA8m/+EW3IY9G7CoT4WLbJSHyur63mgarneOvAPmW9qTwh9fW8hx
Xa/wRnR0C92ywIHGMXgbBbXKY2QZWPxmRa+yCU3YtcYamy8nohGTj2gTkkBZlk0Buhfxgi37HKLv
iZkdoGoiUCGraajdEvPXNFdki8jtrzjW6pORedErVnDaWvT8jLKKCiSSWtBTka2nV95lsTqhHvIi
W0qy5ouJ/PHh3pcEwdbzhLqSc+NXGT/V9p+xsklvUL1LY/UqFI0UiutiTd0LE3NE5u8BIO6acRJL
ORtczyXR1v4oUtahOsmqde6P7gI4Q4jjKm0GwZz+H3Wl6ZpZG4738d9j5EBZPNpQ553g9go8ZkuL
Ge7zPAaVg+UsSnJU60ebvPrHB44j6LUAgS3ypv/+U8iRsuCA8dMzSHDhlgG5qv/RDXZ/JJ/TH+UV
zh9/rv7PNiXsrD1pg+XjhlSPh+PjVnn1aDPLZN22aE6otu4eewJV98KtIh12U+RhrWW61erR08LV
qaBNMvIfl7Iu5wAcItZaOJQL/e8p/+tAfPugdMsbq8qDL5fEu8fHyLkeM8gOoCjYtxedeh6qehuI
evwYBtXGgm60Tu4Y4FI+QQzW0PX5gXnvZhrZYjYtIOvEmuqXpgzBhZK7AJdcZqze4KdbcqC/m6hY
pp5VYyjwHamL7LmYdc3GbtyXYR7xVaSGPmkMyKjbT+gQxEsXgv3Wziy062fBMzkkbrJmlsmAhTnf
ITv+j0nkAFk8JhJmgJHZ/3OSIWr38gOEYAnmuIuf+hvut324UAioqWjX/cWb8NkmSfbT4Yu6qP28
eo8VsiIgnhHf9uGmoa8U37SobNej4VQXzKeCbamV9qkZUQ3IWnM8JI7lHrIwHXd6W0BxyExj07mB
eSG0k62tMR1v7Vijb5i207fKLPEMD3znvY4UQqCEC1FBiOOdl9uI2uZ47Cz8NkrXKI4BtUjzvDn5
xdw1wMaKJtvcjpD7wIL3q1I0ClD4GKmkPE3yVTpYvgIgsPcOBHy/42F4cEDwTXOm+6dSoAeD2ypO
4PW1zfKXIRid762BySp/oGQpO4ehSLaGHyGlOI+d9SRXbaygPTNX+4hM3VCZ6VM331ub1UodK+/F
0AkZDaqyllMqfq6dO8fK7p8HxTbcE3shMjDPkY/gp4LA6bf3D7T4DYCI2QvgOaTHQt5Nul2iylIV
WwMWuPcZhn28jYT31plY6O7bJkHbznH/ciMlfNEDTHvMhmx0iCGa4dgEm32yz+EUvmA1vEiNfQZm
6TPRSmc5y4yeE3apT8jeovs4d4jEIl9K9k+k/rBRW4R4x8YUxJqyTwuC82eWAFTGwkTcPPzCdymI
4XpoRtKiHZsaQrOf7KOktVrqmckqazUkGQsrfApn4A1Lp/eZtJ89m82fKejjVWmzlcGv7yuvtA6w
92BBS6vPJvLyz+XcFOSZfrQT8/XR5I1CPfgFWsYZNpXzINnnZkRpAl5ICzmXaVTZKhqSdls3vU96
rGrq3Z/8RZS0p6kl7phG7s7TZkWDOjLX0L7NT0UYMAGhU74GZaRi5p7l5xTFo2UDXn9TF/54fBRT
V/ypjgnJ8+WjZ9ZtC3zsPThSmgMibylUpbEaPSKr0U/bU+z3KkyBVLACvxhmVq4TpzSeBOpNu9hu
9QPP0nQ0evRJgpjQpsM/epXiPwOTRLEQVGshornui5GqE3/zABef8NQ2jXa904ipeVakXyUaYe4D
mapdvWZ4MkGwk3bf1XmSvk+B6hwTwphLWc2ABaxqEoV7WR3QZdbLOH3t63K62Kr4qnsft+C00zaD
JpAgd0bmaLPfiPSfmknzFhpeDy+suGBX/fy18lr3RTZF1TBvl/OLrGVlqq0MHfFmJ69wek3qC8nu
/SQCFWR0X19k09/tqVOqx0eTHBGATkAbje+VJ/rnQMm+p2ZpfLp4HcHMzcYbITETCCjkbb3PxTsp
rE3j2PqnEChHh+D4L1qB0K0unGGFsq/+CZuh9LXP+AUpqvwIBrM8ElyrgUGmNvnJvICUmcUVPJqm
Osa6VRWcEanfBzX2ZOxbD1m3GgUbdFy7F1mgeLTxAYleZY1sxYAKK6bKsoq0kXZJS3/3GN/H6Nx0
jlEfZJvmTfgdj/OSME8JbaN/wZKJgEMB+n1uSqIgXQfVEG5QB8A0CnAymyQcR0HgoaoNj1gWvlNV
a1KM3Sz3o97bCg/LNFjNFzmi54u/N11gHrJqVonYRRoRC9AO8cmaixSRMGy7tL2sPdpl9d4GSGuh
5FFxFPy/1egtDKf64o/d54ghAcTaIiZfx1OmG2Hx5hQNcQvbd3eyGpdYWJTw1I9qoKO2ZaHA2pjt
N4KT3l9kTBaJjpjwYsQ1yE8xLVJ6TBGKIfmYQhe3NuIfLySCgnWuAf/MarA5tUjbo22o5qFy529W
34inIuP9FXT+rjDH7YCzyalMen2tel75WqAEyDvD739BrVxabIm/8hyeSmq78P/CfumpWfNselO1
TWxVPago1+Qab9Q0n8wblq/aJuDMuxpEx5c7rbNDDwr2KUoV85ZkCZQqPwUlMGlPJfm971UZfoRJ
G7+7/eAu84gvbO9Gw7aNOv1QD/l4GpMx2bipQUa3wouZw5b7w42VY6T6SG94BRL3rZPdekE2llTN
ORgigJcORojx2H6Rdnzn7yneWVZGECS+91yGU78plKo6EUAd2byPzjYvBUnkUtgbF5O8iyxivhdL
ReTT+tGmDsV4ZnVCMz9CxCQD3LfMVHvcNKpF3U+Qavivdd+cx/eq+qffNpz+MuatQ+DbyVDKMPp9
OTWWscvVQNlZTRmfwMjGvFdQIpZXsg2Z0I+iraOtbB+1qt0h1f7WEmVcJirGiNL+RlZNt8eebhZB
kdW6yMsD4Tb9m6q7GYq+qlj1MdbsvlFwekksZDiCTjuVHtHvdtZTc1zQx2oSfKAIoG4qDc3EyYPj
dFegMJQguRCC+BFAZnsPoXQsPcxSbhbqWSBENfcsKgxJzLbGhY5A4akXGLPC8jSeHYy0SHu1zVtX
4aOKrIbzS1ectY1TFw+3UBZtCXnEtZofJOaBVJWgg4q09CCHYcTymFyfJ68xmD8FUTWbRwfGs9Hq
JgLwXXRt1eAJmc5wXaoT4qAhdHIyV3ujcrSXNrHUS4Sm2sLQ7ep9rKqaVZLwmhyWaso3uwzT53Aa
wpvmGLxTuBvrGGeb6pze7qNSjcVXjewnUDXqq9aFG2uezGVjsUdtSazkMEsP/GXHwnpiU9a+Vc1B
fmSpJM1R0Saeynnuyqw8DqTY/8EfZCHW+HoCljDOsnCU5CvJbHXbGfqfJtkuq3HXjkfXAxj59/iJ
Q/4uwWtvyWYU+e+2tX8XWr7SPLX9yTfNWgqjzi9AtwuEbBJroxXJuPEGJ9hEJLVQ5ykShEILBIQd
XWXBstFp6tLarNfWtE6UIb7ee8MMoL7a5s3OGm2ZIxTXNK3MDa69NQKeqXqVHR10jbPTqqQxtAl+
hRW1T7nSrlIDd51UGU+x5vvPSa2CaIgLQr11Bfdgbusq48uKJotAEUYUfkcMZ8KqZaH5dvVBBPIj
wXTidwExk2Q+jlfgPhdFao5fCMXdPN+0fkykUxa2GmjfNPQ5Vr3qhM9ttk3cQKwNI/CvKI+q62BU
h2vsKtW67qfo2VAcHpywV58h4VyI4d/8IDBXLtQUEmNzyt2ZU+4sl+iGu3NWPQJweu+34gkrr1Tr
omNluPmFMFRz6lX9Fs40dIKsynOdK8UWcC4R4VHD1lv4EwqZFnK6BTI/94HF0LzqdZeAoeM2TeuL
52TYPeZgUxgc0175JW+R004mYGMvB4chGe9yLLrhEOt9Ld3JIXD81z6uAkRhE/3mK2Z7CADaLVrb
1G6DByvUQCRsofJ928tqpvrFpUoc1nVnWo5V123berAPBVTRw4STyqy78Xd9wErMCcAoNbGWfxuM
RQQB7VVWXJzWFCKHN98Ji29ZEDy12J9AHGQg8Jdfo8d2k4gd3GjyXZCEQiiBxdXobQFKKBYnE+j/
p++jnTVl5fQmJuSEqyIrXjRM5tYJp4VLbdTVVjE0hERt9ADquA72rFQxTgf4zJsK0XJzFP3Kx0nm
lYMp+nLI835Urfezqarkd6JGGFfAOecAjBo56Xec19gMWm3+y8rZcEUxglodgsB93vpXWeR6FF6c
+rl3EX0lSWH6VyX23PXYDkj3cQzO1gNZA9tATUNhA+IsaiAwyBP7byDyk2ydBV6xtIJx2MibJ7cG
Mx9q67oxcra0FC7fYoLpbgt12Q34yrSwx4izJWvD6qM/PXK4LHJrrxPgOmOj458K1CMSS+TaQmn7
8SkTCFFovjIfu5pm2Qfp+CQ75JUs8kn5LCdl2MmxBSrAFm6lQ3lDgdC/+DYGcgtRpP5FV1D39XNk
8uyQfLGqLUL+Fk/xXCidCT1vvqq8BonfYSSmkmUHA9l58Y9xHtpPnCJVRFrmwZrslpfxwGHMKxsE
Vf591ohU0m7Ik68h7H5iL9ldETtrb6OWX1yl7IDgFsCbawRqMXbt3rO6CBa81cTFDoPmpfSsQwFM
570ywmqHkd6wvt8VRgVCfj1KrF5VvbpptZXtdh8ru1CAa0dxtVuMWgO1rCDV384FDmuzVjJxhD+X
jWe2Czatzm6o3QEIuh2MO4BIcL7iSxS3KG0EAXjjaUK4qEJ5Y1I5fRNoiU6Bnf5yRjvDKYgmu46+
kGQmr3vicclfPQXqKvKc44rDQP5qNo44dyOqPXNnYQTFa+CjZOoa1U0OsIjzLmILffpIbcy9FYQ1
sUYDhPi9iJdGn2iHR7svyvHQBmRaO5EQoLFx8hyaC89fcmsbwCOFn76oqZ/e5AAE/ZAaE3V7Hy87
eD3XC9sfjH3p2P61qZw91txAW6y0xI0x/Y0TFt8apehwK/exiaY5shxnh/pKuJZVvUqNRSD84uwS
YPhuKj+nxCze+zBBE9fANU3Im1LFhj5YWwfZq3M+4WhTfufMJc7pyG9+v6uBdAZ1S+zudyGSP1lh
+NKmZnVt+vpnDzp9E0wJyN10QPIzz/4UBiCdxdi52eY/OuQQ2SZEhg04ERMomlEzLCKkTConDI6G
OjpX6FY7TbHTs8gK9yqbOh31pgRD+x0iVyP//rCGFmD6ysonhaHw0p9Y37MCfVOjy86201onoav1
NewrDgMQzPYDQdOrGJTq2o1DsYsMrVuoXZieysB76TxHufpa2xM4qarPUjNf8lhxXxG7ELu+xLMm
U4X6plrBTg4wCxXTT6Q2nnAP6EAElPEyyfL4BD+tXtdRY751SCZrSTj8xl3l1Q0S9buG+c2694Lq
iONV9VT6UJfGQnN/AO5byaE8RgieN7WJHZPXwCwQ9V5PBvPKoxMvNb0ufvsXOZIQmr+sAJI8+50R
7zVDF9uxibNb3HnRtojwlDoBp2CLn3jjMu5K89CUk3nIeBJh0SfI8Bl4f2YL0Es0VHOfHCUL2f+o
yt62IuKfgXKQtb4FLLu8zyYnnnToCsBJPKQWVnk/2Zckgs8aNaUOyUaLT3GgQ5RTEcDOap5FrRfx
e98OP2fe61+cldIE6PuiG5SDXSNyjesiEBMUG16rQonWrJXiaXJ1sdNHhEl0V83PeIDxqrAC5VYR
0lhmKIx+YGt3C3trRM1z048qktSF8s7LK4j2XW9zAJeXgS2SdZoqG4QEI+xE9Oa50sL2Ode9bp/o
DTn2uU0WjQ/boRFlv5iM6k+bYWLy2wAw5cHjNlxMlHPB3kRXYuXELlk/wJxAXXLUZqhz2/CuxfIQ
3RW8knP9ixT3SsNV4HPwHeQ9ndR8qdIw3PwPdWe23DiSbdlfScvnRl3H6MC1W2XW4ExKokRKIYVe
YApJgXme8fW9gIiqqMy6XdZt1i+dD0xiIIMiMbifs/faVDyaGzqbaMS88YbrLnEk8wNxo1eVysX+
1yqHN7y10BDR3LKygjb48P3HYg7Rh9bxRM+VSV/WGMrzhPfHjZUieOu6+ouTKBlKu+qAoEj13baq
XLQCfA9efXJCKQOUPcWWolH9GQcl3nM/+uZNJX0upGMvuV4Z3E6T6EtcNcS4mGp1bREPro1ksu7V
zkA8Gw7dnQljmEBL64HCTHYgpc8mdT03L9yPy5UheSemlC+Fg1Qwi987YBHUuQxK3p1ZfQtTGuDg
cpmA2cFA1Ir0zjk4dCq2Mj4RPUOrAjT+zq9FfV+kVbm2c0mdFiwI53TtfYsnWGedAeOkFIBLZDB8
wh96i7qoe1FCHBEWVs8LVbkPI0IQxvnYPGt6f5t5sM8VHwB4ohMIphGysqv1sdmXSZ1el32XXSol
OQp/KF4A2GgblRjrExLq3LWagEE9WFZ7xeA9P8GirfR7rjK+m5pNf5tElrdKBdVfM+zlySZOx43K
MC5XaRifRah9Rr5zFXqhbKrCGV7IrPFx804Ww7NQuWSArDW/Gl/o5tu7ZTdjXiwCJvTLbqBQ0NuS
aTANnkmKyPCQlbPGgRbluhDGcML9Y17rcHrQCtHjOCGl124xD07ipcx16yNk7kN8eR9cER2KXZEO
pMLUVLW1OIP032X30Gv7vUSrw79opve/NkS29YhIWzsuq4AbaLu4btp1WV/tdEo+IpUThtmBwYRA
5AQHDckxMAx63rlXrx24xi/NaN3FxAV9NoFz8AgGerVC34NprYxU+Ryuhm1KrnqkqQ9pmURk5eXm
N5NcgnR+kTJm36KihJkwjKpbyfg1pzc1H7JwsMPC3y+LNmOXqA2bx/mOClWBkhsOd/kS0SFY19T/
jstunPVGlvgvtcoF22aGsoJnd58U+Ot8f2CYGamI2B1pvqgNetNwmsITHNHhJXp1otZ8MZhSH5lW
hoBX2UkzIU91sk34AfHzanNGG5ZVhPj22W8gAywPvWJOu16q9SoJE//i6BjKFTBnOFlxlyyLy4as
056TzsNVO7+UxDQoKxev/vvbqLpONrEWv0bMlqJVbnbTtpsa5F/zGy7v4OdRvso43XfLuuV9NOnd
6hUm6WWJ4nZ8H0ZcoOZ/Y3lztYNKWsqKuOPGEzvgWJVLtqJ5hA9mzik95pEMhGoTA8BfKUh9d6ZB
7yphqPdVzS5yEOarMhHhJsnS3VPWt58Zsa+W9Wqrqpu0okUilaIiXUjfCSe0Xsl5VtatYnRHvDGS
vnZzq4nc2lN89HAVOuN5gB27M8dWdUU34m2b13H2jGfCcYJNy4iQxjqLvzYEDdCqMGrr7bIhAbi3
o+QXQNE1T1mlGfddrelP/1haSkNFDFem151NRa7uBDfXCr0j0wH1rNvBWrE1MiM9Q0773iC9rg2c
+FLPD8nYQHG1AkwA8+JUDvHFD5tbLpOgJuallECBuw4t9bJULaNGFGW7PlSK1a8XkZxdI1ggT3PZ
rxvIf+t8rnFTHtg3Ve14QM4NuZ+qZjtYtZhjMzOAiCqYUK8iftVQjr6BeV0Nhuo5iCxtM81w2WVr
YzP+zJoOlPq8tdQSdGbT+GSFBGhEVf20rK4GG4GCT1Lp8iIC3Ezy6i2NYRkvsoX4sDWZnDH5R8/1
t2UlQ2ZoD3odYx+v8ltGjXSB6JY/OWMcwnr0v5FqTHKAGjqINrWnZZulMgvg54MJo2Xpxpym4FWJ
izVXg/q9z3DwVX1R39dAp46JQ2CZnSnji9/7+2WPDEQEDvKIiQGd2tWUExSJRPa6PNBDpQdIe+HY
VPq8zvZPHXJy4lWU5McuY+Z8lVOJu3V+lWSyfRC69H7ssbzK17UTJWSUK/OLQsShO3Bo1GHnFyzr
JhjrKGm+64I0QD1STnrUKKc467Jt3erWdRJkPJhjbb1HJtoJbh/fSYJ4Yj4Ia8cYS7icWnZGqR0f
1H5kRkk0w33PnG3VFGP01UsLavi8SOhiXdspzYdazEl4jnPJeigCatAXp7wpgUZCgto0dWMynAUI
WLaF8iEY7tLR+g7H6Y1ekP9s6TPUJQtbRDWNgWrIJ1Y5s+17JYLl00VO/IoMFqAV/6TD+dYaBYRe
eojkjen+RcBe3tVZNx0Ha2xvuXQXpJi1xlOuUUXjyspt/gD9v1ursmYwHonuqsaCng++n2lesgED
r0cD8Qul+/6a+XpzV6X27bKx9bLumnPVmGMuy9MYhNbPjmxXjfU2G0BUEiLEvSoIklWihdZTZs2Q
exnGT3YG3MRrVP1BoA8DM6e2abDuh8hbj4Oi345xWrpLCGxdqzaONCpZnOPFc07fAOFcv2P2vlUS
v9wSLCy+jg5M+84Wj+FEKXzIoSyEfaZ+LcpyIPh4kneW1kebmm98nYFE0cEvPw0ICM+eM76Xc/Ru
PFnObrTLcbMs0iOjEkAI5402m27mF3XhAIMBYGNoiOCa1KLfDFXeb7KJruIKd42e7siqlz9kvJoS
KKdf2t1FtauUdDFVBkZu5Kf4E/1a/eL75Ecsz5J53SQ98aVpXkSnnafC9RC43DDwm6jS26l6M+Vi
G5kY2lRhR5cQ2dc5pUzf5hmVJi6Oci8ow7hawXg2Q7V/yiyaaopvDF99RafCq5EyayDe/BF4IOYA
BDkQjcwIjiQ0ZOA/4hGWDROlerLLBmNFdzhxPQeCADAC66QoolvTwJ7eFA20TAOmTk78KLVozR2n
5p7mEUJrIoWvMVBB5KhILJbFVAT5tap0rvKpeUbuXT4w/TR3BW3bVUcnksAnxTwZDW2WKsqSa6Vm
+k6ZaN8Yoa5iNQi1deVl9f2yVY3Mnp5XoAL+mHeeH4rhGNhxdYmTKbli2Wo25aiJzbIthLHzEJfP
v/YmiKJdZ0ppbH/sj5z8bBVoJHV0HfV4ziiPXejw3SqVVQK0nJf8GBoLNUTCaEYmmXUZ7LkyEPPX
BtUDWsVVpxU+hYSJ4UKs+Jco9ZAnhxrDpHnd8kDwz6nMJpCP86pwICKiyYr1NE7qjZE62r1eQPwH
Myi+TPw7K6eykquTgbSlE4ACNIBmQbx6dCtnilAxpZ/Y/O8Y1BnHNjYQGxHAflUYBV8jzfoigxA6
sR46Wy77zUb2c/MpibybDC7zU6C1a8q88sUuTWsP9Kra2POiM2ihC9GCZAnuVhcvbR+W3QhWNLcC
RPJuWQRUjzr6yqH/hA8tfR34S4lDNjEUtVjfTa+kdJanr71AvS00NTgSRWt8kQMS7Hn/IIJgpjRG
vcc8Cbc4MbhrTk29chIw+4Ydtm6Zdu1rY7Qvgw3+H0XWYWihjqEk/9YYDpIzr2M4jw33Lm79OT5G
rNpaKNzWvsI9IbOgag36dCGT0Iw+jqxb8VEN5TVMJ/ut80Nu2Fqcf5XId9yyRgekY2JdCeBY2yYU
6a5Vy091GCD3DsauLkqDNpI+UvBHdNFQsrjxMWptVLXVno2qOidCKde///Yff/uv9+E//c8ceNro
59lvWZve52HW1H/93bF+/634sfrw8dffbdsxbF2XJgk2tmXrpmaw/f3tAkuXvdX/kTh0zKHTJk+O
VorTUEFHK9NqpPqXvzCUwWyOiR+uSWtsspqMjkrDd7wdsp7Isro9GBSUvJWetPSYtOouh5NMXxrf
d6qAwU99Ie7JjxI3tJ6C9bKhDpUd+iH/WTJExvAakqiijkTx6eShFab4Ut92TdB9aftef3BEdCrb
VP2iI6K4jbHRAdBkHyz74yGOa2WVLC8xCEFjtldyL1Q/kqogrHvoP1Q0/U+Wbchbhg8fJnnKT4CN
7dt5G9lG5s6GeLQTRpOCgDa1r396FvRJfF8RbLJmwJfclrQMNn6ZJV98R3w0M0a7MJ8jAvsO5owQ
iAs7uYPVd11MARqtjscM0b9GJ/lhWTVio0E+nKwKdJbbX7OpcEzFEdEXU+C6xNZO2OkYJwC+iJ+n
fESukM2RA0nsavDTnEuFG0pdxKCzB/sQ96C9VlmdosVSOFj+/eFhiX89PCTjAY3DRMzHx3z4/NPh
0bS6YQPFyJ/6kGRB4LvmY6kWJoJjI9mQe2g+hgW0AQ+P34+twrCnO58ZUqmmEYOOYhNmpf1JZvfZ
GIxuz99PVX1Wb/S5QR44Yc7RvDT0PYXgdvCOZOR0x6wlJJEE2k4fdddUaaj9CqRdnsWG49/CMeNB
QDmUKVIfH93uSefCC05UHDCto039sS421JMkOGmdibq87SfPit2Mei1xSj+e56ZwiQLl72D6Pqhf
Zkcjnf3UOvqqldz9+29VSvPPX6slVMdS1XkuKG3UI3/8WrMkdNgQMOhGupORE3UxiXYasE0/LEvB
fKPzwACul0VP1vaFvviRQDzTdYiBIoa8zaz1CLtgbTBTXlmzmWR5YLj285lmDRfbouDdwbO4EAO5
zG7ogCdPY7ZZ2t7TvMCWZSHWtGUhtjLtHjvnA6MncUQGMG6VwfMee0X9vrRJNUqfit2vOhD5hlYm
F3TZ8qYqmmkF5Gl8hf3x9qf1elE6L1VjmNdmcpSDY3XZJu6c8VVqAeGmQ0B4sqocclXlkyUo7usg
2udtHHxZ9hfAtNfoA0A6k8EdWbiY2gQkMvJDkC6ZZh4Yk4PWHojSyaNwcutCWDfLg5PoZfdPy8tK
2ne7yVYpvTPn93O+9twyrx0n8p2ScKjSfb8uD3EsHrnGQIWfV2mp5W0Kk/zGTg/Mazba3V1JszBU
bRt4bUUYvFDpXhcBB77Rhca+tYfxRXUYWfZ6/QiCYboTXQcsdF6/7EY3byDzNtoN9FhPcdf8fDBV
gvB0fLGrZYOh5QUJAvM+Vsv02/ZoevTA/Y9jFMstbib9aplZ44ZD1H4mpStQU3xWA360ySYJEPs/
fA/ZJ0cCR9RD3ZtgJZzm3QnS6dWbCgzdkaAFCHEnclDjMB0hssbP8u2ybojG70Wq+huq8Pdq2Hm3
1A+7a1EECNaLultDImivsdZXl4D5/7wNkYFKIEml7AeokvfKXBdPGSHUuZ3+61IvOIrLEMyoXui9
m0Rl86ZM5p0dgGZ0DROT0uxTdJz4UJLL9A0oKpSEvEqfx8m6DTTDuvHK1DkvD1kRPlhB6x2xd6iS
KSSei2psIM1glO6ZCh0qUdGskosoXSNezIBjjmUDAEDYX9VSTXZBhq1GnbPHQCSolzgFfy+faukE
p0wlQd6tgiZblZKPJs3egcWr9JJikbFDsKUcyGUjR2i2Fpm9Z29SBrKbxXfE3EluSfI6Y2/tt5ir
KaMppnmnGzpzlbpOT3ETVKvA0AsAc62F/jJ/CqJmvItpxgLdn58G0rwZHGpriq6+DR6pi+7yq6W0
6Vd6q5jbulKcS9W18cmxazojZeXBS2ZdL2l32ZkOI2ZeHIl9vFFoNw7Jg5UbD37VOt/C0n+xQjLC
ZZZ8zk6QV78kzd7qSLJ4HA7w5u7J+dFvpdZyeUmCEMHFvJxhJ1+h/hiQwNbG7a8N3SNkXhAjtaId
9SG2eK9Rg5Y7Ly/PNIZBG5T1ABCqIblgBOVgj1PnkDtmDNc3SS4i2dPt6h6WBZP6zHGc+u/L9lYB
XajGeXyQtk8rjVn4TmHg8HoRnpG9xuZUbhPry2glKq5vHpZnjGRUkk/7ESod9BwyitgyJbZA6xX3
G4IfvA2yBbnKa7W+4JfqNt5EINygctXmRIluqJNrTHYpZem6WqF8g1+UqujK7AKiTRU3+qWShNO1
tqNcPe9jJH7iqAMoIxnPuB/Y9POh+zBC+ojL6qwbpnt6/jogzsRRTiBbyq92oeRrAkO0O+JzEIyV
ZbyrsjTFwhaMLjS4kSzgz8Kr6U/840ERDF9cXOJrujHTadlAvLhyS0KBs6m5mK1zog4PVlU3iFoQ
uGv65zgS3dZ3AO3DLEpPXWDEFz0iNy/IJvPNhoPmarbTPOCVpyoJPmM9diAi5KAdJzpdR2ZrJfUm
BZRnNADwRP6j18dleXkI7XBCnfCn7T9exRj1NhMqM1xbvoTY0W7yNO4vipO15MND+UCecVF8HipF
n+csksv9vMeyITG7PeltJCPNuw2GZR/p5FCUmPewpeSlditWqtUMu2WXZQP2Ei2N1Idloaogm5tk
E6r+9FExh9orQJOE6+VdcAcpLrij6MEkNQXPHYQJ4ql/bFie5Wmr7gNzfF6WMgRAuyaB5ACdtT3i
9SWdXpfIEFMq9DvpGOWqUEP9oc9a/SFCwbnJophQ+Xnd8qALWa2SIO13yhjzOqReIGJ1rzouL2nn
19GeODRpa9z+WnXpFUX98Q4G/Otbo00Oy77Lm/76ML9eEdAe3PWT+DcfaNmZrv7PD/Tr/ZYPhfur
Pv74kP/NB/qUjfjzB8JupaJnQ6C9HhQzXNWMv7GK0b09RmLkh+p1g5S7ukhdZH/jqo5RyVgUCW6m
JonoZ1bmqs8a74gYJ916vRB7oujGFwVxKZ0RMnmnQNuaGEX3jhlOX+tgb/r9vLqhXF3SZ0VMYF0g
BnvuMHNiVMBTBKza3lbHovHklOlrNw3BR2jH50xE5bOVUBT2lCA4cTdP6QMDNZQtQXJRoEIvod54
WYLoU7u/xE053CxLre6b56Y3QJZRaKwjv4i+o2q82FGaRsQIMlshGtDZ/FhWSV0Bdg88PaqtXdnT
tEqJvdvomdY+SoViUVvUhKHOi8M0zFyUeLVspKTWPoYkZYyYfM/LKqPMmxWEYry38/6tPQU7vHLm
etmatn15IwfE+stWm9PsqnmPy/v8eLPEAxrS5nfL7lmnonYFOLNfNvZ5pu4cg04Q6kiu2iMChLlK
IZLAAlbjly8lQ+iqNZ/LIRxuMOgHhMaxV9Q5Yu2bfX9YFhuUcFNYMTgys/Scpg4hsfOrM0yJW1Mn
qnHZjYQTKtN69kBJfJX2Zr7PM6SvxkCyc1W35SVgVLoaOy372pJZ5fTYtoggJF+XzltvldRHmF9L
FN7kufXGpQwSuLVN6N0ogRpR3pfZnskheW4i0teVXeOjHFAR1WF2jJUyOy7Pfj38WqfD+lY9QZyL
lre3dtcl69i3g/duozEReUfRF66FaohDia5pMzCJIy4epfhZHVaiKZ07W0sYWGm9AmFPD2/jWk1+
7jH5yhGqUH1a9g/6qTgTMYTUjCx6TWmAis+rCHckyiySFlNCaGNiKp+Wh/IbzfPwKUsHBiddZx2t
aVr1pHlels1K0B2xaZf7ZFTKfT0Bxpq8jERBVPtnvQrUs6JV4kzh/lLoxhGBaYcR8O/blmc91dLC
C89MHzvAk1OwXV43kolBRdo6/dpd+KXNzSb/qDPkRKsGD/DRorF1LPIUwA/Rtlui+/yV0jvVSen8
+JCBNPzzs2Urhvjo8C/75Qjgg24vS0bTVC27r0mSb7SZlmqm8HtEnzt7zH3lFnnafZfF3BvkpJ6X
B0dLyrNXUS8t1HNC23tAUXFOSqiDSubHO3ug55wVW1OuEWnf5ULPPhKecJmqXgucmK4i6uYSjJUB
hT7oTg1TtJuwNvOtGZrFlRAvoPl9at44evGddMb8ritMZniWQciWxw2Gu4T2JWspiUPbtx96bEQH
QITyZFFWOC3P8qbTXMG8dD104891Uxr1lftrnz8vB8q70ja0Icbue1egGQbp+U6faHBDXQaP9GqD
raF35Y3WNu3u389yzT9Och1VU4VpCsoGhm2YwrT+VFpqsVgmiUD1kpZN8KFGwVmiEl9XMAZvFQ1B
EKnZihI3d2awSZjDTy36LA0s2oPPMKKp13pu1mfJVfOQmQ61NJE3D6OmuOMcGVzoTrnOHdnvh67e
hYQqXlK+0R/fbZffeZPxQG8r+CjIwyGDLuU62HufCiS5XpRr2sjZnZrvzGpQaUuE3UPpE2lk1xdF
mBqQ6oIAlyiob7C5aetk0smPx8+MUMrHDtJp+m1URh+tHd3WsWecg0jXN5nZSmBytMoTEe+Xb/M/
/lCpq5fK3XtejFXoB82fFv+2+8zv3tLP+r/mV/1jrz++5m93b13zWf7bXdbX//n4G2ap326v28c/
7/mH9+YT/PyE67fm7Q8Lm6wJm/Gh/azGy2fdJs3fq47znv+nG3/7XN7lcSw+//r7e95mzfxudJCy
339umquUmsqh84+q5vz+PzfO38Zff7++Zb/dvlVhlv/Liz7f6oYypvYXU2Uy76CNIrXYVqli9Z8/
txiCg5P/pKU5usMxnOVVE/z1d0P/i+MYDhN3yl+Gxv9//63OiV1ZNtkIkDRbMx1NSt0wfv/7H/+z
5Prjl/vvS7DyjyVYyV9nY3G3VMswDcnoT/6xGNRE3H2t3qCwk2enRB0D0hnMg7S+TaZz7GVNs9xG
uRAJyvVxdxONn4rRuDO21B2sQGzTxt+iJN35feyqWbI2oqbYPla+jmMn3ZPhd5NWn4SRblqneC4d
h8bUQEbkBNkp2+tpaLqSkOy1gD47ZPl76r9xu3wPHCCTVXwdazBxmub4q3qqbprY8lzPApprq+t+
wMBYmg31R6pvaZsgbku1DQkCkqr4vrBwJw9CfpdF6IYd7Ha1CE95afOxR/KjQqzolRwRt3WvoaLu
Gdz56e3gN9+tskpcOmE79Hjbsb6DSnPSyMBFaIKYS+/Wllk8WB7AzFD8KIj/vz/P/n87iVSdA/h/
fxLdvOX1P58+y+4/Tx8h/2I5UrAKHoAtDA7Qn6ePEH8RnAkE8mqmcKTFof3z9NE45zDBOralm7Zl
UOj8x+mjcmapggKoTW1EatL8vzp9LG3+Q/6phyFty7F0VUiTO46lSUZSfzyB7EzLweh4CTUX77N2
jHuZ2IewrW2QlnIWj3YYGrxmJWxJBLEnDpgvNkoApANJC8dZrhO5FnkQt1eTMG4RPmduMfrMD7AY
cUoRXt4Khm8Kug+npVuQRGbhok4987GItC/1Dd3lE2W9dNVHCVrpYg8yQqIHisYrPbXXQ+BljCVG
QjvncPAevQe2KWRN6Zi2zIUTcUwdqoL0PJA+xLYDCu8jVWkhluVTM4QO2do+ucDmQAiSXq/DKN4W
sktPdjauYyWfc68dCuA058E3AZ8WfUDSa8VEQSUCTaQdXacq31ho6cgCLWsiuLpNlCs1oP7Gjf12
ch3E65NVaPu4gWNSjXBJHNwZTnLTFk23SuPkuWDWgvL+uR7xmXYe0VcZfwNyuiOC724fVsMm6K2v
uR5LVOIaMjf5WcbWA9Fd5tqEj4MNDwNQIPc6dWk4uDSMCe02jlHZP44N+lqHhiTxY0mxipAxMqzW
XRn13Sa284hf4qLSgj5oIVbZyaoeoqjbq21NLnfVwXVKYpJJNk1OLo9Si2bTet0rXw4N+lzlmqF2
zT4n1CRXrl1tJWsarsnK8FTXsaZiwwg2X1uB/tQG3t4uYYHG8PaSQj0ZfF5j9jxEALP0bmuP/b7p
MUDqurXWR1w1Q99R9Mv2ddwOe6fno3pVGKyFN15C+WBWgvZjS0lKm4oDuEoKSoRIrmm7Ctf3rO6g
YHYB1rrKU5GvpJ7t2tY2VpaqxGu1QmJukz9lxt0DDplQ19Y5+GMXc1LjgiS6CHpK2D2isQt3XpJ/
Sgy2BFJ+pqpOmZl0JoizbozwbqUj1sET74Cyq0hyhSbiqeOeoTAgHf4sP3yfVP3JktxjZp2nZhKy
gkxrdEM0oU4jP0RsTZxBbXPMfFViFeT7vgchSmRsmHpuXHaQ7PN2NVqaifnfBIhG/WXbaEwE6uKC
wLtl1ka73TSbTwr8d1bqeBsrFjtj36XhafCPoozfG10fSXOLrVVkDFdtyufe1gO0apTgQ7CTQ3cz
qDGOevVzIuW2yhh6m5F27NR6r+iYqQm7rVchXAa/D+pd2SE3Vmt5VIZCJ7PUrjZertUr0z9qGQp+
orLA+jTjhsqawAZiPsU1kUjIq2fM960/lVh6+gSHB2XuKkEKXPvByirHaNv2SrrxfayVWYKSL0F9
W6FGXY0jAnOgBuSoSbSm8FceMovY37jVsFkgAi/8ajpWOoeu1owHRPJo6yN/R9QZ1yDV4apDVIQq
aXGXdbJviX1PFT10G0q+a2RVtaN9ZQ44Ek8IT6km/W5ltSlYhNnCnsWzqoOrBO7PPZZTzg5VuJK0
+D1BO9GdoSMJZ/QfYd9gphOOqzSgYyKx2SlJsnECpXSNyoMwXpj9ClJRUkPUQ0XhxlPyIIz8oQ4U
bIpqyJRN/Qr6O14xhTX3hslHlEn6LZJkDinRTLWyKdoNmCRJr8/J2AVnA/6ASqu97pgzuAVcZGz1
/LNJ3ZJvr3F1ML29qdEsyimsa/W3sQ92mp3KfZ+mh0BzHrMhIl3SIugSEdu6HcGxiAslb0GjhItz
P8WfammcyR4haYUGZRWqLncvgbL1IRiMnknCJmlIKzP9ObJ3IOq29ouP1CbcZ7D3UvE/xyybhbvN
o0d2cl9KGFhWPd8fJCE5q2zcBlanu7Tcja1UyMABuw4iXubvJUiYTQeMLsKPpaUjlyYAres6wO3h
pOadqkSYUamJ1jJfDYXkmu5Y0Uqyp0ur11/Lql/XufjmqwAzzGE+yv3jVMBYm5j2bNrMzTQ0BKip
sjWSlmNQzcmA1niVinPXGpAiqFqS4aeke50kU/CWyQg+ZLrtHXHvDKfUAKOQkOXRmsZ1yOV7EKFM
Txzjqa/0fNvr0QFN2az1q0c30C8NZA7TEl8CA463DNsX1llSbhrw521swq1Hys7vOacw2Mp7I0Tn
IjGHFdmbDxqsBDQU5ffI5u/zhtJB5EjKHZED8Yas0jfsiBiLnEf0BI3bDzWWmOoUFCw4Wvgd3CUe
rGwTcD82w0JbOeOAjF2m9302HFoAjqEX38Z2PSdShed8EsOqxm+KOvWFsq1yUF1GM8cUIvaOOqrc
5uH4bsrw2Zo4ZipgW7AnXsaUJlDtoaRUp+Ymn1JtpUO0qKbbsZDGxg5LUPU+SThxk39tpMw3jlkQ
XGUUz2ahbdHX71U8K+kkn5OWWwSYOuQgZXPsdOszSElcQa62wgVBU7JZ+1onTrICIOhh38UEs7EM
jHsO6Ua2/QEY9DP2uV0QzOziqyUcGtQWihVu5FWsvMfclsK8hvsZNq9dTHoVECgOgeEQGN/hInsk
9VZQucppS7Xme5e+hvqAL7hCDBdbWrOanIvma/pWM/oUg7azT4qJRktm+3dWqe5F4ifrYBhNOPHW
d0BJeC817uxaMW1btTiko7MTYfOlSK3nnh6tnzj7NvbxEJjnAG3bJg1KFDFIbppnaFDlxIGmd1Rh
tVT5YkvqMFkhTbcUWAmM8DSFzAEUPzhVaVavopARf5okd1KI0yS0a6gW4660W23lyT5fUzOYQgqw
jmkyUBhxztujtVVnZEia3QXx9BrEXGmUMj4TBEMw6JiS/5CrxlwWu7eVyFqHoT+tGVDOqXJMezKj
XaP/AsanX5uMaGZiagzXkuIcGQhyO7w+UWQQkl4zmBMG8NwsI4IEo825USTZpqo0t7mnUN4L3nXH
w1VrJk950IEpqjk8qcOWzHz8RxvJ38ZOmg/iuvaUvT5Lu35iK/RVzdtMMcXkCE1gm3GLa6fkxmhl
wsCVaGZ1NLeuTloLYhX9za/9e3uwuGT2GS0+K/6CUq0lDV4vmBvKM/dzhHz8Ii6xmClxF8oXPYaT
DDdnbRS4cDWVqqhq5cqJJqDODB9OqPaa6tpzX5h3tTyQVo61bGjf4lbfK0PkKkr7WBbOpdGcfSkw
FSteGLmZLh48ZzqEWApwos39hsil0bivMcq3ZMgjdcU7Xp3tLguJhTS2ud7Q/BiZn7aGgzKN46xA
QuDFH0LvQfKXUFwdidI+raNj45EdNjqtsSJq5kbFUZljmzhIp6cWWxF9CBSSaNT2u12Pt7VJthqp
QIdCw+GiWh29+vG+6nScsrX63M6xH/5XPU1gjCYgMFXyl3vGHRn5hOsoh5qLyURBECJrYB3Agrd6
1w+rSSeWT/QK90L41XEBxVi8K2alIqeIzXVD2J5L3bbbKCP4oyRS3yjMWy7DTNfHS8poKECtHDVH
NJXxpqjGai1GikSxqFYceBrffO1y9TwmiTft9a5hyJtg1o0AS4X1s9eb3DUbFUUdem0f4wKx1tFL
14AajMjV7iy/vEkbxnFGBoKvyPSV3fqbCnEcAeZ7vxKfxF1XW/q53tY5F3Vz6IzCx1LbguVlgB4B
gmZG0c7uY46lyXm3CCsRNV6uHKww8RCmRcFQJYhLo7IQ5SqdtLkZO4jqyYhLQvo8DgnCNwMugUgu
UQCl2omr14Z+/3ADYvsEG2N07TBOTtxhYVuED82Qg0nB1UBgbXSv+0i70lZ3h5JZPUSYbZP335Ee
aivkWvW2FMoeiA/D5Db9NODfbUzVWJu1eVR8TlBTmWsb9ZNlps+DQ6JFSAReXVfrSBcc6xlSeSon
iSOs/f/i6DyWI8e1IPpFjCBBv6UpJ29absNQSz2g9wbE179TbzOLnhm1pCKBazJPzvDCoWoFP4Cd
H3SImsRrvTD1EKA6rOrjzvTuIeq0n4Ob+Jh82saaI1Z3EwnB/pA4znqQTFLJMrxFDkJ4ioNXA0T3
2dl9gjKHl/+bfWuBZtS2tzLJzPoBSj/ivXH4lQqnFVyoEjfpkbv+X7YQsukME/U5+s4mZzrMAiEm
I5eUn+ETf74kt447dd1IiaNn60ZuzL1ek2LvbnJvpgad+Th65LNkU7CVsZl4ZvKuIWQ0hkqDbrkO
73BVTOliYxiUe2S6jhm5pfnjL2FNhYqB3WDVP4JJQqlPjBhJmJUgs6z8btXKPiLTz3AuvTiv9y1l
+vyJGpA8gpaMX74c1pwwMoQ61/7+DjjgVHrhi9PJKvLoDaLd0v80xI4ETCnhuWN3H2TqvQ8QI2VW
GA8EQCSMHCiaLDehBLFvWxFudwppQaxG78ZxvOIqrH4Vnpnm/UITMlvzWcB1t7i3neY4CsoKYmQB
rl4Y+KtTZgvmTeR4pmYRvG1yhiJY+/cIwRHD2EQNZiNpTcFcuZCufUAk4JumfsYvRvTeiu2PICWe
c7tKKx18LL0iO0HaX25DFNbDbi6AQorTuC1GbBbA8PpyA/nmTOlAjnWCX+0x7LfDavVXtpS5nJrp
NHfNh0d5EQ/7clGNQ8I8+rdog7QYD82nbEMR52H3NhYmaNjreO+ukvCOmpncv+xPTzBSvF0PRvua
XbQ3T+W1WHAG/sqrAN0vD2tBdELIx7eGpEN43LUwniiS7Kvl0YJA74PB7n87XMxx0AdPtq8QO+O+
6/JLM4WnddddQnrQYz0ub6R0fYmuuAEWQazZgtx2n9zDoD7J/EUMLqv3vkBHaeQiWoiwaUKrP7Ey
PVVl+cBgv52rLjW8nlOjKB8qlnjgVvZrPvb0yKZVxXnjvOLjyOPloLuRBoGrlVLl2aooRmgXfgsc
dAo2RZjmy8aWsaPancP/LIn2nEuijCcn/+zN/gzRHob/gKbULvzEDax/eLqSegqMQ2uAa96uO2O+
tYtVD+2RXSDtDxChNnstbNOm4+vWpCnHxM8GD181kZAIi6z5kq9WEvjrSI8fHNDIm5eRnLgTgK5D
Q8bdhSySlVNBMZjZu//yUk+pKLIgAYPURSRV6Mv//5ENconwx9yse40Q0j2Nk7EnZW3359JzCUHr
onymDaIBrJPC8D7FOhxlBbiQxqVKaxW+j0rdBkV9owzfSnm43h0PeZttcmF3y6fpEqCFhHeMTB/M
toMtDV7Ej5U7HTfYMzqe7QzyCgvI5OMMbqAfOG52P6PhzMwQEXnYPhGnNaYM8A4zsQvJ0JIwj9bj
5JNFHeOYvVEKSf9mjMmAlDMKDflfccHv5Fz8vCR2mNvUtKy3Ke9ZDY79dZEtToEo//jX5fwkbOpL
X/00o/3XdzxmXp6RR1Iuh1bb/MfUokgC76tsl0kOQ7Z0R8BpUGrsjPxKJuFvOxryY6+CP0H/XXv9
ea8MMx7M3k34cL3ReDCz+kftpCNIIVME6AZ1MropjgOrl9MJsl4WeQOENdOak11ga998lu6p3smd
7VF2tySrxbYti5vtGhATViVyrnq5YWwVKRwiN/3IW7ZCzoK8lrFkJQ9SMYvwx/vKbJHkLs/mxoc2
WcV47FCu7WH5Tgkt44GJHMlla2IuVZiw0ftjoiSj0X0U9ZY9EO563naxxZNR8ORv4WcRkCSImI6a
eGW4VYzNcrTA/iaOlvA3uKJJ16MnDSwe1bEUH76QZCiFXIJTs957S+imW44wffLUX5b+ZjwF3fbg
tVQkdsfVct0PlLhPmdUSCda7w+0aiIe94HCpXCMNa3cjOuEqFlyK5y4co7pPwCzk/xHHAUtMU3ms
xWMeDK9Yn91kmphWdtneHYz2XBr5ciuG0KLzGw/rMoxxAV0xDbsg2U3xPugLdIX3HZVWavguE0jT
GU80ZM+aRT9wSr9jveEd+3oe7v3JS4Xmq2MA7Q8ko9UoGaHSo/ljuCCJWfGa6ce2ywe27aQMiTUm
5JonPRh6BHbGf/W2EtnYltRrtnPcB+9WNaNPFAqNRZ72TYa/udvY+RE3OfpMtkRg0hhtI292lU8Y
NiYAaRmw0/YgOk/HY6fbO9xGaWiSaub0OjKLPYvLvfCZv1A3OtZ72SL5U4uLlQ/ZI7XVUN8ZxnA/
V+bhimFlOzLYcd/CcNNtUpV9MmEejzcpv0hN48HarisVjpioKo/DzlOhSE0BmGtc6Tc7tDTDQWvS
uP9poXCNg61yW++ppzjCjx1C7ebenFsMkK3r3iw0Rmxp+CVy38C5GU08ZtdROB9DhAbSi1dq3wiq
BO0JFZ3dIIUYYQSsZZ1FWoOodotnt4bConIvrjV5vIpybuyGSOiyPXIXLZGJKWSTXR7Dx+WjqV6o
1d+sqfwXDv4WYzmZAEz0x77FTlWMvCp8Zc67TL30hf7ZwvozXwbAcYoaryury9pNiCqr+sRPhi1q
nVCJCZ8xaIaFqAbslrVAuTwRnBFGx1aF/7gpadHMkdmj3fC275oL3NpUn4zYQYq+/tLuHJUwpU32
9INx2xjbp544ecHzlXELsDUW8t+yjC6AuRDqHSVdqJMN6zWBIOyodwNxb9ZqDHMLddUCuNbhN2dz
01dDx5TS+/SmfU0VkD+6G/fZhg95NAPjPVueNpF5CbLIik5zxltxHJAolUZPgFPAsNZQ5jtFtp32
q3NWjYZKZPt1nPXyecwMmjCBQ8b/5pj5IVCESVNFa+VuHKJ9f9MuocNM1tSHRlRpYXPEIzZ9w7HR
RoPcLYrk6nMYtxQfMxxBuWHSGskW4enXfXbKDehQud9GsneWQwb9kn4nOGhvO1kz+VOVFWLqWSWT
Blndot/5yIftu+54Jv2qLQAml7fZLK/KLTbzaw0rags1DV7FGLt1HABAGax4Uz8NID4PRIBkuL0W
HB6oMkCu7omJ5JjAUYBkt05BTTDu4GQNtdxZbCqzJsm3gJn0WDvnAnsy0OAh8oRiHil6pKnQGXM/
hZD1Kcb+fcrKS9GFj5NdTsfWfy4NxJJNwXloc8iEizdFmdEi4+Bgz9fg1US/GC8rn4ZQ5qHIBaDV
7rKMgtmuYZm3y1K9Oewd6w3npglUCy6rypK2t+KM/LJI+NM1/I86i2gEtGOBephKzk66/PGQ2+rB
KLoCv8z2GUj7rhon+kvvQXPyr5gao163J7es3xo7eBjWrDkUcj+ouZIxPjVIPIxvmSxGytAvIsRl
HHCt8Q4fms2r6ZT+jq34Y/PEHS2ammjnOAQixjqCpzMAfsPPwOUczCxaJ2Eeg4BURmBf3yzRKBo8
+7AvjnEe+Wz7XDxv2l4omPMbsdQ4Xbrh4IWoZUG3R3PD6TizkghX6wHRQhMLnMmHKfQ5BsWLB4ez
9uoBkbpRH/xyeRcjqPjdGfx499fHSS1k8IgKNbxIDbt76dfH2rK5Bg2+ERtqZDRr7UToWqgMjO56
4KTlNNBptQ52OJJhAOyMZ6cxjjbul2ytHoe2krfdQP4Tp3ba1ISn0PG+dbXpRSVghbErlnhz1zFt
oQbZTGRcSznpWpI83LFF9vu2u+RmMd74Hl2c6xnfy+DvZ0dbDMZC0GKwywjC+F5dEGxENzFlrniO
evebYPRzwZDrxtXTi+DUjoAn1U7JYWKF53IT8bRxhBh+cbPb4NkaW9ELSrxhEhUomStvqnXL4+bs
/1qruanZEyT1HFJkhGji/dGIe48aHjNqP6XFjK85tNEeL91UxtT9KfLCt3LKHhzd/NgaRoq77ZfB
Fvflunw2H2YJCapFM4yBpcRbIcfykGXYCbdSXkakZ3djad2vBrEiplc+eaLpUn8QXxYJWaeFlFp/
eOyuqH8caP8aY3CBaTB+qapHK+Rn7FELJ7tFJUWWHfLD0vg0l14e+v36MUIiUWtj8sRUxJCYDfpC
Q6eCgIQ4JCYQ5PzRyktyIjrrvGHxi1emTObuVrfeVQdvFrHv9E9hPzjxtE9/QCTl5M4CBcOqx+Fp
/ACY+imCUt9Vq9cwOZGCvyvXmIRjBLXNWXjNm53dy8m2joOWKB+yNXKyfTiaFeNUOCUKLyrrL4lK
P9qcETsb8cSxVEZ1UDeWpYaIBmPglWrOa2CjcfaBBPD7oIoo9AHh53FVy8+ga0pC4JKRa7Mhscqn
2pjSLGx27KPNM8U6E6uSBfP+iVqYuXJ7RO24pSx+nKQqzvRB30Lnz0uzS7yEBKLn2O6g8Y5v6IpM
u7vrZHBx1oZdzPXeq2pSjcT4QK/zhFfd48AhiUt5QdpBpLvWW19qkSolCpFF/HEui/+oxs5ZvoEG
smn1es40qBC0BYVCCU4Nnmk6sdX/3drsXJru3eLp1849Ony4cQD2mr6CFGJvO8/+S0Pf7YAqPaN8
/awqnfre3pNDfDWKc3zGvhx5nQvvWXocT2Ujon1uUkuM79ZaAlML6dkA4Z73kF94A+CAvBf+3Oa3
nRvmxSprF4UcBdHgeIksTL4Y7bNRrq+EkBE9tjMQ7ivmj3vSwXB75Xi74Ya7WnziYgAV3vZ1OgHZ
ShxYlKTPVb+1J83IzrHNZC3De5upi8myr2vFnTMPpD6q4bULuyc9KyaxGWNinG8Jk8ffnFftEPQb
9QtIMc3xY+GNoZ7Y+cj6TyuYeuAiK45Bf3gN9jAGyGXihEu8ef0gX4YTBk1m3FmsG5eeCZpDJQzn
qPWZBe7HPIM6PWD8zyWg6ggekcbN5KIPCJwDCd5Ow9DFEUt+UCzcUAEQB8oPgz6hfC8VbHCxywBp
wdfYBTxYJnm1Y0bu0hxefKn3S3Udb5Zm7BmLk6wI+vG3pZ7xulDYQm6tc5PbGrxgC2vcaTV16zCx
7RrR84+mm3gXtbE9y0YXAE93N7MwYa5c4ukcA4ZDrGDmfr4eX9vjVQyEMsCpmjt/ZqID0gdRor0k
cy6JI3XJeVNAibjU3CkbYkVwG1tJRhmYbuPJZTuG7c2Np9x+DT31wRHqpIQoEnDWmzwqrE5L0Hrk
DU464VC+zFujOEkZey/thLAgu50cLrY6D+7Wmu95mrrPoevKS1+w47Ht/kbWrEnmmQmTryOYJN9S
4NWeveGv9Ne7VTY/U0iEtW1d9ypW1Df5G+nvnELG9uuaAMgkDpUBpQiyEJ6QVV8bJ9aDtr5tTc44
6DhlYmikHBjpqrH8AUsGeBPnwPn6IQ2ZvLg+QJ/sCr5jcJKdyqrJY+0M90ue83P44rNzOe3LlYq8
yQDE9QGzb1Det7wpfUku29qTGWmBg8zsBzJ24FMOhL2RvwgfbBPuwWIsHATsM8LR/DSIxPBwXmrD
+mlH/8eWxsNct0OSD8xF/cL+1ja+XV4dXTRvypjRYSIL54OAmsFVlGp/fjJEW5+7PXeJoMuedpW9
7x6v1rKNH5PRPNDgv6xbESYYMA8e5En4FOOPDZ+SXqP+IEKljcgFszaorlrOPLAVT3a1M2JddEfW
Ia904kJE8l1FYrmVFdDpJGpv4JCxascnhvAPq2elUgUrLzR29HqGa4DlsYpcRWcyFCGJl2/sxX9z
4kWiMN/54Wq6pSwHtJcL3jDWRc/aYYjYkzuIC2mCh8XxN43y1TbZIbpE8sUw5It4HMYTStONspup
gCqcFCI0OT4SuN4iMDxnbvCIEUhcj6cXW7n3gzO/YmL954GSwqhQkN3RDI8hiKt9CT9AohcvRHGy
ZkTEs9cli2DZJoSjHMZg/y+HCJmHBsCY1cXLn9MF+uFxqHUqLRxuY17JxCzegNFvnBcs1TxLnZbr
NV05+mNrbZYlaNevk4csdwAlj6jpVreyzmNJnTMqc0Yvw0x5372/E4c1TQ/1pJwY3jNDvPaJ/Blh
AkfLyT68QRmx7S+v5uqQQrT8ulNLPrzZ+wdhDHMUZIO+kSInb8co3lxLvoUjUuPNol3CzcMA02Q9
haSKeiXTZGZmiGSpCa0cM+j6pK4LjjJnAqVEmNRtXsMyMPFkDXwHK10cGplqwmq/4TaK605dFuRV
sWcvPNwMQq/4kiaT725uMAqjHRXek+fIR0xp7YGKDEPTnnMY7kZSUufWdR0gkZpAqTnwqW1Cosec
XrW745qBmhmwgQ36P43EfY2QcjiW4XUIXckPUahzN/PHOEndAygLtgI3Pjv5pFVM6uqxuV2cgaX4
9R/2Zt+bQv69TjlqvvmisCSXlE4IkP5aG/ChFUcqNFJ2YfoEQf1dD1RFnsFttOwfmxmic+hrRj6K
QGWnpXXuKzOVEC9truKLP6LSmaVvILIpdpbA/e/oiwfHbHGeJUFQqHQBJpAowfSzyINDs/RZ6hDO
mxFa34nyl2dQk5HcxwHK6oTCTR38WV3WfH0MOqs7WNCaYfTkkRWuv2Lu/pBUaUAY24q7qczqeJzV
cg4IYfMtmDikhm0b47EuWBA7YBkzLLZb2vQEnr8ujKote9brcEMCKKe8aT/z5iYNsrOYXGeydfV2
7ifzufAk8DAaE7/JVkIZ5pMNW0FVg3mZGsiOGz0InS1DUVvqI1jLJtmK4s5zrtlsvXf2IAK60OQI
ObMAjwLtmLWf8tZqNlVQ4oLJjRxpfrVBf1/Wwz+3ldSj2cppgyaLXdQJSsH1ltP4DhheB5V0WOIJ
K2avu8a03sd8WkE30d5Evflc1ziI8LUfPLGMJ1IAfmCrm3c1z+AW9n08qAAuef7r7uiwbM//FM57
CePq4M7IiVbsHvZQf+fBNsY62CjxiD0pjO7VMHfB/EDNR6RoIZec8zq0IMdAWSSgd1Fp1fDga/eh
tnrn1tv1cKT4ERVFpWaHyNR2+oX1BQgJWWVcNmHEMqK428jViFd+ab726cVtmR/WrOMMk21F3MYu
eOUYHsmwfXQH200XYOIxOjjGHkWcecOYVEQZePK01fxh4b1OOluPY8WAsVzqNZ6LHpu3AUmlAeRx
9Dr3fq1N54QwoSoyhugLXAMkdKyT3CqR5RKm0sszNnjLmyH6W2mKEz4teQo6F2OojdyIcfe0xGVv
WJFxN075lGRht8fC8lHOCODkuoe1EWj5M4mKWdTOCTAONdkWdZZOeXXQcOVOpX7OXLs8BFv4L5eQ
QEL643Vh3l71nB9u57Kt9s2rewCC+iZeNtBVTWC9dLblxOgZSERzgiEuh8yO2dnAhynVYXDDV4cM
m6Pox0t1fUiQbNPQBt+YxMZory2etlD/KdZpSSeH3Wy/Lkmpys8y25O5ZTzU1QFfhzALu01tgz2u
Tx58Ar/aTaCGPAFccDlJzZZIW0sDIvDekNPo80TIFihLBtYBY7GRRiBw+mMu2lOBiy2FKf9lZazr
chMQ+wxBY7NOqMb+0oR+a6M7KEzyMbtdgZSGiXPd+6npWIjw0Ftw0C73NiOLeF2YNA/2hEu2eWIc
MaVoVjHIuCxg9zVAFudiOVvW/and4YqAXA9XOj4oJ0/LAnYR/9AfiNotGyKW9JTlf+pwGRPPtL8n
MJJYJev5DP6YSCDGJTXdV4BHlShOj7ZPTQQ2D/NBukoe1ATdRjmwUcEAJzUkJrqC8mFaPOSjljHe
hkim4oAz1lgQegQrEwuz/Rgn/pfJFNTWeiRCQvWM8xj6oG9Id06hY6jmz0GMSwQbAzd0SfwquG2K
hJbotLwvGDbZy/ewMcamRPWNe1dmmjaLgBuX9JH7mRSWyl6f9qYi8Ix81PGPN8E78v2oIPX3OGeS
mDe6wANX4K1thXbcjnOAGsl/nTpxI4LgZ9q9RzX6sWP5+VnNRAU3CHOUY34rk5oEKsgv0r2V303+
w5ipuBAxQV5Dao88cbbagrO1XJ+tbIU/Z9OGoeV12KiYDL6YTGBTz24L4b22pNh2/N1d3l+qTDk3
KuhvuEaQf83F4xpep9qyTO2eoR/jY+M0XOvonOo8quz8ZOufykJUFhYCl6SeACXY7n6Dcx9iFzsB
ZpqozXrNf455bKYWLMyjrvmeVl8AwVTmTWGxqRVF+5ewiiOeWPasdUE3M/A+l+bVY/9Qiq69DiQZ
1xvNmoTwqqI6qP4aCwWZ9i9+/5BX1KZcv4TocChZyAbcmb+0z4bvqdgRbdgZ1nenvUoe0G2P4kGV
wYPl7hukJLJMOOESWzDsNgbrfOV1BrSxps/tavSY+QXLzKYisBBJkp2UuOQMNbKspLDv3CadMvXT
ZrY8uyQZ0lkisOlp6QdqrXFveqro7FmYZYvRwdfpBry6QRS+W+4xX5AzSJ6croC5J4Lv3J4+ppC6
yVPHKpCJIlAXst71uNkSDgMq2zX/6BetD73CiOm73LoIpCPaASyvC9XBBF8RCMYMvy+jh8G4p4kR
4yi6UO39hXraR93U/rJ64zLW8mbyijq1G1SjTKCZVTb6tc4oNMeJQZ03o+BwFMGMUz0/IZ3mb8II
jjR+Yb23LChmSVeyGmRSk8Xv3w4+huV13mCj9KTGpKxD/nm9e67d8cUjSTkRaGoRv3ddRD48/2NA
ewjmlc8X4ZzUDKLsO5GHzgEDR5oThRkHm7Gg8m0vVHFMP63mu+cImnaZojcmkhrhq2NU8rz5PTPA
6R/EKZF3zUHZ5rOm+UqaoX1h/3kTWNB/rXFloNQNGYzL5VQsiJdLjifqh+ewXO4Wrn5uTgYRrGYm
8ATxtvvpNjhOOoLXTUNbHLWDLqKfSfmsr5XFc+cQEifPBd1xv04sy6jKI6cKl2gk6OGqfh4hs8IC
qP/2W/eCRuaJbUbdclr2onwRwKfix7ARCvLtUKEByJ4UDh5p9YcijObNmJKg7W5VjrZHORvFR5X7
Rxc/PTgNAeZko+AGfR+N78tc/pnrXRwlA7N4UqDCKO5Dd9ZH19k/wk4a8UKTEVeUkHNVzmfPIA17
Vg9Vtfen3DF+2m4CJCGbWx34tzyf5FNAkjQyWLfFfh0oBOYjLrW0zPWSGmJojuVwa09DeB7nFSaw
ZO6zosmpVzpiOcG5zbKiPxbtk2usa4Rgg7w1vTF5U8V7Vbb64O9pu2Y++RDoCeNihk9TzMvl/4sZ
pzSpd+vm3Cntwp1gRMoL51zBcstiM65vyl+C4g9+e2/gVr3k3lM3slenoLi2zt7r4uc4h+hs6DKR
svomd6PotlNQ5S768svE5fBQZewCrWGRcLbxVohiP8lW6TNm3ilWc7fGvle8z8idkGQhzzMaSryw
M/7SOCBKnODJQOSGQdsknO6QF7NlSnrhHJFBVLQuPWd3OVCGffdE+qQl60q4bC3iovLACGDyGPcY
oTi5jj2f8grUo7JeHBOFNgZmNv98Kk2737rPpX1CUlvxug4uzZ91kztzcJnc9l/tzJJ55ozacSEt
1TauSnPigGJ+BE6gbrlFV9udEKGf/J44DHBltLWrDqJsKKl5DUSydnVWPg9jKGWZBBmKu6HyiSH8
07ONYaXyK7zJR7vkVXdB/Rei6efsNfhbPRQkbuUNySKGF65roF/ij88i8Cyz5QNbyaNiFoOhc2c1
U5mnAbIStA3SR0ZUVb4corGTDdVutI+zgUqSX8amKVI8fRw3hHLhlPlHGeYs5urvvQkSpRDrX2N9
ItOkmYVfDJ67W+8BWXG32tV/1pX8NLY1JHF8r2ohU8J3ZmBQwr8T83pavdG6K7Y9YfBmcmzRJOp1
P+EIK2LVdV5kVvhKNXsuqulP3V+ghu9RtQL+mSrzS/QC3btL3GroDnx2jKaS9WRY2x3vWhnX3grh
rJUkEYgjVA8cPnLozmH+aTsZAS3mHbJum9t9+wrgBXQF4e95g9+jhrPRFmVKeuTfrlzPlWZMQ4Ae
ZFqeiHJ1BHz6EamjwSVSZkiDHEwAenoMs805qCtArq+3m942nkl9m5O29WIQPdcHIPHDyj6AMmGQ
VT2x8ecEzAJ5OwcTehmd1C5rn6aXX4MWzsXpultzJRGD7jZ1kR8mYB1ZIYfrP59HXhNrc0Bt/dO2
DJQZZwwIEg6OxgsliMwgqvGwl91zs2HbxuH8Cnr8xGdM4RWuJDNQc1munA6e5Nnc2illNyT96SWv
l8eMuUacGzzN5sxBRTf5TYCLOJg85YkaYUZZzF0JlDMaMAD1LT8V962JomgXVZk2wwYBb+N+16eV
j8wv8ypiXzpFvc9K2BsDOMUXhWs/YrJe0BP07b3f/wI5/zuX+tgbw8POMispmDyzYTrVTbUy4uPO
Wa27RZV2ipuV57e2T8FavWR+w8i7epcbUUC14/waFIeBW4BNLY4eP3PEJ70n1n4NisREisWLGbiE
4JEOvGoB21JcpIxHZ77xrnTwTRV85jjpqtTvrafS518KOePTD7/EPDyZbOaTDCxe5Pf32cB4xsy6
ImKUQ8KJz+ylXdAIWBMqfrOa2UPvdKWCbfL81UJvOe9IDcas+q+hAqtY/sdV68boMd24b/+wwpKE
gqR4W+3ozSDbKWnqyoji2UX4dP3218AwD3quUBoK17iDxoWYb+PHbMdui6XhPC/r9LDthnFAL2nG
XXAMXA4XkGhfq/3amNsrCTXgoDvjzkatYAcToveBSVygpo985/uedufsk7KYDnbxtbUErJBvFrk1
lDxhWedhbu61v1NNhmjlEE3BclkOBLYNDFg95OrPFadmDP/idr0CELqYrVwfU+LVzMrwuiwNyvhm
5lyZVxZ99FB62i/Gkn15BpEhRLr8K4wVxRv/65wx+ppm8abM7hls906NpZPcpYszXxkUzmwjfMxc
GvFgWXiCMavxWgxgNyx0xe02vJA6HUkTC57TlIlduyVlGRCWejy7lV7jJWPvmrF61LBuaG1x4fjM
RpgX3rVeftPM2QObnPUqMMNosa0RS9J/1j7fOiZ+snl5cLbqhoWD9P/j8d2OQTl+0jXxVF11G9CQ
+I/y19WZCiDrNiGGBUG8DlMzCZA2CnwOE2qBS29aXurX7rUYYJK8jJOgG8p/y5pfsrmNrypf/8uu
ohKxs2EOZf2xemV/J6YNyyDg6n0I7GjH/0l14t0ueovnXRJX+o+UoPFoVfV/vZfft9qysB8C/m0m
eUQp52B9PzaLedoz7calQdMSHPqGT8nfhiuumWHkuiGr4QmoxPpb9N6TaUyQhyCHrQxEto3r2N/L
m3UxdDJ37k3ViXMJwie2K8tO5qV56aeuo4xm2+2t7AncDQWnVZ/rQr8uCIetBQURb94TwB52Prg9
4GxjxxqPlQ9Ya9froR/dPeqIwDgpAF9C1eJYCpbGG7youELTqdvt0S5kwLyHSQsy9pPVlW+avy/C
UUQANEhGIqHpTF1IEmOPKGCS4jTvxkbGXVOlExNFOTDedibzIbSWeIbAFs0tWuJ1fvLd6bbI4dfB
MLPYE6MoYKXSB+Epp5Q+9HiJIod10mCEY8wxTIC8gzjGbacPLFrPvbg6omF08tXPe7/jJSm8lSzq
5s8qH/w8JIxhptoviuW/HMc6f0fzIXn90Bw774jU/GPplreK0EpMXmwyihY8J+2KXGbrXBTmDY6H
N6GQcMAHf1mF8b4MBeXDLtRJhU9OyCKo7I5eOdTH1lsq5Cnk0I2zi1iWKTO3DdIERmEgt93Y3nZ2
GeAQInazl3B2b3TPzDvv+YmIeWIikTcXC53bwvjNIrwkdRYkisFAOFLAXFXNRnAgqe0B78kXyNdn
NIHs4J2Dqcovw1VPNQr4O97GaR/zFPrfo98Gb5M/eMnKMJ2qCC+5O9/ltYcJF70faZCWddjs/ZFj
x7jl8bxq+9HWDJSVbvdeTDV3TNFyA6NOTLrge6Qfj4LbNiMXicatxACcDK5ZEDW0y9vCWQiAYyIm
54Z+1xz6R+PJoTRiIVCF0YAjkvNXXtmXHTGP+R0MzLe2Eo8kcRVpoDKIFMV1H76oW4M2w8r6G4YA
TJdW+ZRVTApsRd3ekIdFoTY9WcvWnvDkjYj10U4M4X4zl+G/NmiwJwQ3uyZ8ICP3ikkCl4YSCDjn
hUsDC7O2uT1qj601ohketuW+se62mbOKA1Edi1MPBhrijlBHggZfaUXx7YAKqSuCajtA5FoOCQBO
Kgc7BXrvYsif8Cxzxq5V9lLY82u+NEM0Oeh5NvVYbDz1emyfrqhBYdCjG+BwrrrVmuE+Dz6NcOJU
Y03ynySiSsFVhieEvHvW6VwtAc3CjN6g7v7rp3HH6MMbWAYo71z9s3LoINWTyN7t6kZmAolLV/82
OPXMhXtc6YnSuirY6wQVtHz0B6qFN9uGv/vKvtWSnYLpvJMA3dxKfIS1xS83lEe/tt1HYyTrLCv/
BKJVR111LkN2+85GgZ34igQa26f2wAJ1EAFt/MxX+R9757HkuJJt2R9qlMGhHJiSBDVDy5zAIiMj
4dAOLb6+F9LaXvfomb15T8qq6t7MECThx/fZe+0yvwF250CojZ+WLk0YonxER8WO28IfeMjdjkSI
P/p7WAsvuc1F1ZfiLhaVC4XWeIThwPZROL85qH+RB3oAduhu31uLBBbWtelgl/LObWOa3kzrYiNf
MWk6x8LjIYHOzJxajIe88taYYfULQtrJ9fj8SR9F1XLqWz1Zp6onS4YxdUYzuNe1QJJwRb4Npgbn
ZITy54nuuTVoTxIp1Zu5Jm6LCgk0uhWnfgFZZrj0rLQ2IQB8wVgykU+ElTDKC45BVM1tOXcNtX4x
CAuRkVGMXqIBo3QsrcM0Wi8LS8po4E+MkVB7IxPjw9yZoZuTUXUWibmrES+02pnpbkg4sgFS5Uqc
nCy/Znxw+eHXYZnPCwv+4iqTIt/6hf0lK00BL4ND64ot7x4faRLm/jJvBI1FA0+VboAAvUTp0U+5
6cTFvPeSzNlOyJGuyU6D0qxz7qn40fdpUCMudlJkGrdiUXGYNgDfSMHuvIDgmTXKw2QCWzWybAdN
9mos9n4Yq8ciEtyUG+uzW6JfZuPgS1nIxAzsF8HX/ZD2Pgl3MggiUlGkCgqzbBX9pkUSz1nmPfNE
HLiQ4xOAXMOeznOe8D7Lc+LV2yFO1XYa84/WrZ+GpmJedGghjT0Mt6y1gS7YW75gaMmZNrMM5gaH
N11VkoA4smk+f2bD4m0t+lLiUkDGK6q7gpDqHTUlPa5Vljtd8sSAgZnFQHFuWvcrYsqYoQyerOWu
6AgIlGQUNsLs3oqUt7ed64deRsl5iKeH1WM9KWcnptzey19J0OPnLnsweUV3tGrJCoZoa+4SzDXJ
Yi4u/6pr5KweqmNXk6UeirXYvLn0S/RGRtregEIDbLJNlzg5AF9hDW3/NKsS1WLxZSk/v2UWkCyx
7LJJVPdokWgJQ77XxOHYb7DQHzUXEzwvLDk2U0VyUy72HVtsur94BEZDScUCatdcUeWrMh7JZ4Nl
V2R21anrmmf8U39H6hHUMH+S4sEX0vc/BrEKWgOqfRbH9Jgx0jd29JVnKSGwJH5bza5WO30FxGvG
bP5I3fnYJU53n1acHcP41UF72ODaYkGiCV7UGPaZL4h3mkQMNfWPyUuHv3PTzQAfpEhT7AUKedZL
b12eIRzLxdg6ivRfZJ9tqxGkkIMHCybLBVQ7xl3LOboZHi1sSOvW1LhfymhTlfzK/AzjbgxRdGEv
5dT4zEoewqphL9QlbriwFNlGCTEjXKpH6VgopvEKLeepBLBwldYZZ2YQLSh+5pquSRi9FoadOEp+
WXiSJusQmdO+sOGq9qn6zdJUXzLqJIAUvizpUuxMFF/eX2uUsianb/rTJoiI4Hgt9S6j5x2RDm2R
fucV9qJMW3eZhxLcxBpfHd9mZlKm26KYWeWaD6TiTJcjJ6zfGnurpPLJncke0bP07GDUQpVv2Vd0
NM6vGZs4s9p910gSO/QOKX/tERr8Pde1DE2rutN5pMO8wbwyiOIek8ItDhjQUdwIeNkElFL1XUyR
oG4m+cMjtTB5W0X8YlGoz+uekyJtC7RsBk8rIT3tSxP9bIDzqQQ+0CasVfPRBcuTXqyHqaLDDFzr
WdKos10829mS/98A8vwjx+k7KjxjS5jrt66W9RmKDDnll8qt5M7QfI60Wq6uz02BpywrZyQVGweE
my9A8vK3PqWsssmY/pvsboz0Kc6NmPYus7gCXGCMnPOdi/HHopOA1ZP4ciyHAZ0+rd6c+mM7GV8S
b5hTmd8x7jsysCOLhoDfmp1TBj96iD8sDduFJnHjwGLQ1cwjFs6MkZ2YZJ/NEeO9NtqfQgpX/rLQ
iXZD2oI1sdILUfyQEQKXSZ/dar98pm8VKm8WvcgBaQ5s8rpfdnI207nYMNkb3Dol1LwAAGzfxHdj
nfhnHPpAKnxxImaNAM77tyoNGylabsAvWLe41jUbXx4FU403T9sJwbOhd8Mg4X+C+HdPNp4cOBLx
3aJemrQ+p5LTMHIMgI8m3oHkzSOIsYVWAlWCxbNrl/7eQpPjb/yb9C6YQ3xX1yL+nRbuOS0d2gGo
B0Q9xHY+K2Sbt9Q3XrwqeNViMQ99QPGr4tAfuvU+5xOx6dLqflGPiLbm1mBHf0heYrU8GEAori7R
CjzE6XdtVhkyahnwDGOl6+vpN4d9sUkZBccBUyhVlji3rOk8Ea4iYYzFDGfEW1DV887zPfyZzTfA
h1MQm+jrpNF4OsZ75H69zaPqZcixieBJ57xV3lPvEiwZTSvYl/5Vxms/8FzLs6P4W8e1lAtKxtme
kY9Nj19MVUCpU0DR2pr/lakHxw2Ax5rZbvGZxpmC3mixIfcfoNZhHiN1HXzWtYwvzsKSo+DzT3Ab
ag2yXrIUF8j/tHHJBM9ByzDfAUkYcOSRg7MJ1IUx/Wl7/Jijts6iofwRIypQVa65M4zfFAwD9+ln
8H5vLhEm04/fSNewmzCHYhdhTOaFV5+1UYorU5iSjK64tK+TwUPMoHwXs95WoqyfR5Zch8paeFTk
mPurkiRkdg9w0+Z5wLJaTIZzwAQybEZGhm3l+ZsUE8Ah4QkzZumDGMtL47L7H0cx7GVbvs/sdG/M
E3lInq56Lf1jkJDM5qJFtj8yuhtPqQb77abmqkBC8dbPWHhya5lD/Em7QavhUFrDk2q6X0Lz4wRl
/GA3aMMDfyyU4zMJcb6BpX1E4eHzBJAoHjL2UQGtCUJc0mpECzW8z4kCsg0Gtw0O8nSnFn7PVox4
bdrjbYnIfYxY+7YGQXbqlzzClWqHRQusF3ZFCveyQ925aNONeXNH6ngc3oWG3XIq5ztT6y+7ycPF
NV9st0GbnzsFG2T4yZPua3Zx9tuKanJPrJzJpd4tUJI5TlRnfgYxtN0oci7SGqJDZvlvdB3ykOct
At053ecUawIkYKUNadSJ4r1Vk2SKsvqinQDyZP8bDyw7XxKgTDm8R1RuEJrsUxbKHGMcLqy9h3qX
0RC0B3S28/KC6RKd7aCG5uDH32ZbeWGHkW9rF2GSU1Bq4aoit5+pI18j2mkSyOSByTbXmNP6eYQ3
nGtYlwVoYv42QhXNGY+7w7cVZHu3dO87NpZd/cb0GqrMuHjaYBy0+3jTus6REXIkoYcGmtU4xyp9
5iI+HIrJfpQRbytlcvcr++QT6knEZyCJkKqqkx+7wdG2HF5WgrATTjGjjtdAEg0whH1wcOTWCJOD
2Aqxr7ciU8EZfy4UgLQ6SbN8ltpJ1vv+3eLhu83n6j0dbz5PtLPjsyKe0uqusidzy72WJzFbWdOa
5XZq+3I7A6BcWHXg8NTtpurJ6eXOGB+0OoupYoUWS+yzQUBDJK73ZSTE09azv1X+LkEZdFFTY03s
XgUDJBz6EZtGYGYaFU4ZWBt9m8C+SGIidy4XYKNkQZlQSLOt29PSxO8GNRCnvGDXw9C8tTRVNX6w
7pYRTrGnB69qTvZxl760rJyJsgaQrJqKftsEkEoUjdxelludd8MZXR1NLQUJQW7LG/4M9B3sqcg8
jtwQ5qbPTh17dsHghPS4fLPHQC3kJurqr2ioeI4K5GfePfc8fZOjHHc6uC5RdDYHY9oClLgA5vjt
WXSfjlkT+mCAur527sChX6e5Ohk9ZYBD/7ieQyqiJpxNxatqyKRZqtNHO2rPgRWfPBzI+4nw6nac
BnNXuNnB4rJ7qDXI6bjznWM0pDdwlRFEI9PCL0WN4rblxrch77DjnnEz4vRb1t8RA82DaeybKaG4
B4ljM5h1d41z6zQuk4N/NX12IvXDp4vPydR+TSJIHrPEPmoxtzwceM6D1zSU+TFhdOJL/+EWXF+m
gXh+0rHN6/zqNruknzVH3g4NISVONv0ivFusiXUYzeVRa4etZfVleVWxHWDZbpxBPJcmHg/TyL+q
yHzOAu+nqjLiEDPg27zz+CRzF8QJgHEIT9eAN+BQri4p3feYJFaP5uDtTR9HRCfb356HJVZnH0vq
gTJpcdcZZyPBLtSREz4VBXCNcr63JLjzYsDxixmSMNFo3kzVA1iK3YtnPaWANvgHhGxrH1uimf0Z
RuON6FvMkgIlywU5syA+YoGIVvP9ifx8Zs9U184VMepyACvEtMMuPfHw18GM8Hd9xb6bLZAblnzs
tVV+GqTG98ngvuFUc/vkqJbq0tnMxL4FG8s3UA2Jz4Zz4r6vmifmb/POABM24MrhsLghJSQnfFSn
KeeK0DNK8o70zIN0ozVZV75/YXG8CpucRonhC3aA/OubVb9fdaqxnbh1BmQ8+gaFIjH9/ArFrd3F
2j8NGPq3ZTl7BIZ4VaroyQEnAhaoiz4x7+lTIh7KNih2WLNPIq5/vH/7NDmQWFuupCN9Ksd2vmWL
7RgcI3dNrJcuPJfxHtdAfO8gDHtY8pJ14RG3gt2cCu5nn6qDos/+jJNHko1Ue1LOv6xU/RjWeHXF
gXQHt42VBVY0j1lLanf2vD9V0L8J9UMh9nzqk9ELa6d4UoJzfxTqdcxJ1BAsRsge8J1YZGClBuBT
D4YIqxWl0vIa4srb9BGXWg1yF+N98kKkA7qMM5E15ebmU3SGVspBMwR64wjEyXTq61cW4rtREwMx
VPrgld3bbCb4k2P2V6w7HyfeeDiHMxqiJjg+MthELgEzUTfIKmR8hu5dTxlYy5n5Z3a+CLjfMFjx
Ys5/QQ09ADH+Nu34Rcb2KaA9Y1do+68bGKQi2U+WRCj6tLl3inw/yuSb0o2vMZpeyVG9+pD2DAOj
GdP4XgKYxbcTH9IEUkwzflKNeujrOsAYoTGyAx7ml4fMSAuG54WLKQ5RPAPvFnwAImYbb4ViEC9o
Xeucsyu1kaxiRiTpeNxZepAYJBZhf6jnEYiiA2UdhVH+ndmWLrfFpREWTnqYBTlSgvlLmvZPaeXf
To4/mqLESy19uaNX84/rG9ehAw9VY2Qy7XPbBd52ZDk1StYpmPh5anH/TRKf4eSb1q53w6PpLi8l
3BuLIA5JMD6/8FpmTQ+YzojhteK9pVZjngvWwJggCdCB8Zp0vI0s9ZER8OfEOWY85K1HfoyRrwMD
3jJdDFeewTaszmmzA7HNat6LjAuyzTnF7b8HoPfTTPEns/5WltmFCvJnEXCpaAObUszp32uQOQnj
HCFp7B/WmuorM1GSUn2gHfBvIouPlV0SElz+KApxmLAWUL2G5GCe63a8mxzwZ6p/BBBGVZjYJ44f
H0QbfLqJxLpDMCCgZ4/T1aF/WP0Z4bh6BnbCvufiTgEDTnmsw4QAg/o17ceNOzIKBSYjGMEF4t2p
t0rE9j3b/XubJzMvXmCNr8qzrp7aWVyd90aKq2zC3T0EiF0lSxwP2l+PvpLzC4XFdmjmx/V92lLo
NDuMxFB+35rK5l5YIE8ndnNplHEfeG/QnoYtMF2DnRlHTqPSvzZgDDZPGMqiPnTWtexiZCfT4ZCS
LEZNVZxmzFS7teNrU5JPHzPnMNgMoL3VXgcxXZNsfk9bWhVyB48ExKkXL8NdnCw8I9uc0hTnLVUA
HiXFJ1wfWa2auJvocjNZmEcPs9+HSuhwxm7XZMOtN4UMpyD9K+TyqP3oOWoB0vQy24OCJuy5RF9E
V3FI5nhJ8EQcRKyOZZ6fXTbBuywbJpI+HXsOszlyK50PRhO8+ko8DjM25+FjMu1fqTU/NqJ8THgs
6qB6UlN2TPF9b3DQCVR/uyUhyb9d4DfZkBy7DRM54mSeHuhOvkW+sOnGcZqdDzrfLbJfELtI23f8
6vkMTRvBsEOF51Vhcw4KKs/1WN5x42ZWGvOHgtDIpjK58Nju0bbtGb5C88AG+8reMImsG9HB97kd
r51T6YMtLn6IcqfxO1nsKar6wENlRcfQsuC59csycEC3KeYnn0l6WPL7SJNgz8nnm42UZ6+Pv6Tw
zpaWLzRIwZZgZhWeDZTOv3q1eVd17tdiWc9B21HeDOx4Y5IhyRfDPNqOC/MAoCuyE/PnyJzXzrxD
7GwIHR47O7imFG/UBdg4aGGNab66zXw3SVY1i/O35wZ9mGmjhVlEhFiZry3tD2m5J5fw0g1md2ha
+EOevjjSbnYYMR0HjGGQj2/Cc5twxou98Uzdn/JW+lsZ7XW6kHtcqPtRA0Z9HBbwSkEuZitNfcBJ
aQz4VRaxc5C0SekfOjO+wxlkH6TixuzmBSVnzqs3/kyLeHWSnrIrAtHkgd/sLrrrwT1cF6OkODd9
s2as+k6b+gfPW86VxHttJGV2L2wDmiZbJ21cTQxqIQJtRvqs/KB+N6YX1B92ZepA3rEsnP9B/RUM
XO4KWJ1iibcUL/IjaPkrB4x3MOv8FRGwhSLk/s17H8tIVxpnW0cEScYCZht/95wWd1AIbqlTo+Vj
f45nrldrFOfSpy/SaDq4zyRXglzwJ7svP4N0iND2jKxxWciPnRGyVC3I5aXTvF1SjJABeWAylsGt
52BqgAZ6szOESTGE8+D4GM28j6bA3Qz8ij1TITfkjT5Xf37m5T8WH5yNY2M7ISPB0hYeqqmsQ+OU
z/mRpeewq/3bfE0XYpWN8xgkY/Uxp0xfveXNu4WQU1SeBrtkTTweiwF2UhuwM3X/QGAxaOOcbxZa
4dYy+9d2mNTeNI2nasRlX8SFwa/0Yms0TSrK4l2pXFZjyfMsiuc0HaYnaKM7ureNqT4TGCDPJHx1
AkiPPd4VYB3j8c7quOFXo+L2WSDJd5nAjmo3IswUAjoKRbI3I3VbkLc3Wf+7HePsRTYvIyEGdlqC
ky+79zyi9TXyFulNfntQ5hbqH9KnpEi7UJUTjjeED5A7+W/XJ4wotdoLlitSm8NzjJEnBIhT7ec4
WMPIUGQRw7ZWXxz8dePTZXPNUtj5dDUVGA40ezfFnIaCsEmygKcEUGDZZvjNPefEVtff7ORqmY9x
k+yS3vzh7YKrxOHTxuu+Jxu8Z825I1fxgJsF+EgfAODHIpqt0Z9p9u/MvmUZ1OImcjAbc8TYJ8rE
rl6x2JTj0rTrk59NFVwzseC0h1NJmzR8qqT67njjWPrgISg1JcC++Wtk6fAy9TwTsVnssQ4ZQGjj
/FD131PmWqfFYBMeUPvSt/HZ7sULAk26JcMyUyDrBZsiL/G+xMHjPELD4xfj+cFXUQAZpSo3enD8
O9/M3rk1GaeZD4FslNyi83APSmJyrDhDNkhDxNgb/eAE/Tus2mQz83Lg/j+qhhZW7nB7knmIayrZ
1sbaDJuQ9ljoccIq8zvBKhQOrDDH0d1DlD0Pln1OBR4BfNf2Q5INX0Xdu1sDzSGH5Hi0M40FNcZF
lPVPNNR0D4WwGMSIyengDC6zOtstESEgoA+ET+pNl05UOE+soQCljuzFCzFfM3ZXLjOUVk/wC+td
098QpduHVuaPxN8IGPXqIrT3nJO5m8a+PinCNiqQHzBEg70P1VD+a1EMCNkIfcR1bT6vmQOa+6qw
ZEDxPLvmoLa+JzNooGy4THvwVjy8hPvK+jKEi2G+cQpaHR4MOmm/muET5etXCx7oHYfigaEAslw1
/I4Mzl+aLwniJDPeSafcIqe6yEMRd7SSZZnbp/4ZPmdjbhu8pJcORWtONQeJRtayq6c6Jo0WJeLa
ZqCiHNrg0CGhAZEuvGbc4nNon3t4+jkk6PaUxa0mauSQ8e3yMKU+GZb3Lms7mqfy+L2cqhJBOn4t
TeILlqr/Us8GWUgrzdcA/+y0y5FWUuJtIjrYeWTvx1mdS3tg8Ytan8rPQpVq5R8vp8JlVtMFXJoE
xADGw478cdcYKOGSR2GHzDxBrYmIvcCu3TUupv00mOM9Z8YHYmZ1J/3oFSOy9zIqlwYhPxPHnFgz
aF4y/QWBgl57sGyaDi03ZoNbroGsBJzepEW3LbR5Q5P768XOrbTz04R/6K4wguchni+yAo77b7PQ
uP52jjza3c2ae/ujMyzJRfsOfu6kAZuplzv9WAe9yTc3qpO3GlWNVAVHI6PmCVvWUNzQowdAoTo7
VdBJ2RJMT7ERv7lLoI61Z78lNfRoXMMj4qL5W0UqrMxInhKYb+Vkx9e+IL+MYQKv0opztq6BtYzv
NlZEIoDD05ALP5xFZz2gi5/TFIjY3Hl7bUr/ucS3sxs9RpemXyxOLHQZKbmscD0MSSel+yDob3E2
pK+JVqQBjmlutk9G8l0HRveAuLWtInEEp0KMqrfNnc2TaRiAAySyf2ujoghVoJcXTBoFgmt2BYHP
1aEmfrfM6bvF5tMaaPnSVl5u1wj5ZHIV1IAwDxCjySB6j01QWhcTChJEUGtPVek9uevo0lbzg1EF
3gV1YeV2NEBUi+4WSbXs+jjAJ1ajrrdqeQ1iBEwQnY1qfEoMgUk0WCAsaJchORz0sA6bP3acKtRN
Om0Dx32aluzBtf0DZyFyau7QjExk+JB23pVsk3HySxvqhRexaeq/AcKoe4U9LhLtxVAlSJRgIHt7
bE0wzML+IeS5HFOJdFbUy4M3cACLiKYJOnIuWAK+cK/axOa87mRSZrTDOz3ufag3BK6zeac5dnf5
qF2O3P5eaABeY93+VCVM8KV1e9BSQINrz18VQkA1HrVFfVG8VkQPAjsfEDRhHHhLQHZrqrcmyGmq
7BcMce570hv9Pvf7C9xg+7GZRehJUmG1ti9eQttmBViCu/uxspoVLdAVDFl98DCZ464zYr3XgWAr
lkKlNYlhbgZq41HpOv5gGYTL2B0JblcnUnWty4K30+ZXXHXNIRUcLkbEVtpVa6+vn16lHQAu8j02
+IlHmk3Ku7EnS1pxGZBWREjS3s0RidhSZ82JOfkZV31xGP2SRa72jqrjtUk6sus0XILvGrIn22+A
jA/2KR4N1JJMx4dOrshvPpx5UYfSVUc3WmAh1UmDzFT+gc7EqiEd35FT6r3t5nhAS4Lhvf8YxHZ+
FNwOuVwG5XMKJ1d9ppxAe7MinqoIsNW5keEDWJPI8nGhv/aQrbGK1IDhHXQMSw5qzpSUE8sh8p8Y
VJHCBAgvr7zOPc8RcIt/wblMgH8RYvvRp/I+leFaS0+cA0ll6fODIBSyibqG6TMBoDr2EZ1jFoJP
DAarWwCdJY3L9VHVF6dAVm9iNiw6qc9+u9q4/WuzBGLXrORHLVyiFUBrZHInUM740cTRyP1l5+sm
ui599OotZvP8x5Ft+xyb3KVSzP4HTHHPUxPp40A6Fr67a4Xau3bxSGjcEthmYUjDuVqy7qWaMnnx
6+i4LJNHpUB+S/3JDseKaoOx4rEDkgxtMGLpU424bRvlPmUzTmlhe8Guqdv2OFtg/dvlydP144jh
kYQeoMAmDouu+pWYWX/IgasGK8OzEAghTTd/gmz6DRub72tJ5MFRYatbyQNqyUFQxi1vj/4UNcUY
Rv7s7G0x3xCjXZ6BifUoVLMDF4IunMXPUQe/IpC/hkQHvFIcrr1PwRJusqttW9fCy49tJeD5Qr/x
Jy5F/hhsi8D/S/0OEkK6ygbcLMj68fIf2o5E36h89EaBv69JCe9G37Q/HnVt+6coz15HJ/+VzmDQ
S0w+CNjNu2U7DwZRFqI0xrMgWUnyHbt01hx5P+wWEl6sM8tdzcN1IfCFz4XtZWwED4ngv6Q4zY/p
zQ38L00u5DBU07zL+/jALN9ua3qkzdJLH1VZPfrpxIcZnMMV/y5yNgNdzlaTULhziLA2RILFjGrm
1zii5EmnwY6FKKK13VfEmhpMX7M3s6zm8bveaJA3trYn3xJbxZxBx7Z8SRSkNIskTdc5pIsLE6aF
jd5ScxneumLBnAz0i37SmHszdOHWZgWa/1WZ7KHoocyNO69HrcQP+FiaVoMRoOfihYqLXZ7NUFKt
ClOSnCLGWibhIngS63neyddUweYCaHKXYA6YCtY8Kx1wzuZy35VPraoZFeom1L36YxPSH/iFsJj0
QB3QerGA+75EuXzi28qOy4hhBRpR0ThoFylcK98BhqPE/XHBNXYMbHfEwb7CnCjKTD2MSKZZfNHz
c+1kjb0tXfZOjy4ez3UdpvZnLPDhwwnFllyD2cAc3TGDxCIUqACIQjN5L0yLoGYow2BXjHPFYpV7
W6ap2Zdt3uyxfZ4pxeTkLFlyReZdWk7m1QRLartvToTOWb66ls3bmXCuRa5QgCTpBWikkSnRE0XD
jgZbowsLofUQeCH6ly2Ut8bEo21Zp0RyRspletfYD7fUGny2jst7NLF37WBGG9Wg1yjv2rCvtIgv
751uHI+1RgAyJTFX7n68vvYuQN7ZON7w4/PK4YdbWL1jPGc/gleRMzGpJfzfCj8ul04Y8nArmFDb
sJxNLHM1rop//xFnLQhbFfxCSkZdwyhWDLI5dGuRtBIfja4oRgAzt9isezrw+XtoK+vufOJwNC2P
H8FBpFtqAfiPEVUl0Yduu4ODW2HrShSysuu/mw6hRtXt1XSJ6voltph0bsLJz5+YGUKSeHpjG16O
5LPA3oKvSbAsP1EVS47DgmAfdxBFojE+Drhw93oc5q3XYr6cmARMRm0jrUMf9iRgJjjHahRvkSt/
OWzNMLeAAKmz14kdXeaTfBxTTdo3z36YATE+1EodORP288TlMs2cP3O33NfWmjma6NWgwO0DSaU+
T6bFuwB/5baMjL/ahT/FgwuvZCT2ES2KTRDm/gfoDoc7SXxatO9+FtwEtWJ1SmpTXTTTBfFvHRYJ
ULSl7z7Hkvs8bh82BStH3g4wg1cxsERA6FtXLVub+Hgh8AH2ud/xFHGWrW8SGgjog9CGuAp++SKL
vsa0mK6jkx51zJo1HiQVHUMznHT+M5jDsTfdvystaEfHJiO7NfEX8n8xj639I6zbyLJv5Jzj6xfN
b5h9pFsGeunSBU/0CAGEVvkNc63BAcPnzgBwyQxiDDtJhpzPWNVaRthotEDLmPbw8HG6RHW3ooS+
rdl4Z8TNGYKxQKgMb7cmS3rorPyWA3xl05qyNQiyDz8voOlhqRjm6hMc3CbhqbQpCjIoIol+AclK
AcP2GUM71S8tLqeCIkgJfG3LIlLuZtxdNJSRcIKDbgnjxe8xsncS4y+tjxjh62eH5u5DUbwM67ex
BNlrnKgQugweo4ehb24i4iXPJ2zGAC9hIxH9i6oGexgL+XDqYjIZK53DYB2DPwcrTzoiX9rt+1Tl
HwunX285X7CC2OERIMLGcASG4vMjorImsb5I34veGIcrE7pGm+UPVmOHymeuzEhDxcwbhN9640q7
E8Co4M6Y5HCIcVB2wnhgYbnDgy62k3THPYL3Jp7QkZQCY+XOe1G4uOw6dADP4gda/efarB/hNRBZ
NaEzKG8N0nSHFICkZgs6ivEZnMShz3CCySkf9oOipZXEcW0Ts/dfhwUQV1fku2bC/llqHi2LXk7L
4rPwJU50bDEH7peRqF0aGMbRG5ezbaS0s0JaLYYk2/WJe2b1zXMbit0mSthbKQLjIfUX1UMjw7ph
/QvMCm4d7pEekI7WxsHk/t35bC1oyzkXBe42VmcvSfkhAjZ1mXjOiqY+W/Z4qLkpb+YVtjlG8VvL
hp+puTHfq774W2T9Q1YZ6p0dyb6d/pjSK4kQe4927Zx9dL05Sns4n4IvnBIWbzDqWgnuBfNeweLa
e8XRqvMxrFHgmtojU9TkNNvoeosjgkcrFTeqxybOvhnZDdhw5Fv9rsLbzMO5nENJrfJukHLe/2tP
+/89cpaw/rseuWfoPj9l8vX/dsn9+yP/p0vO+4/nSM/zfcrkTCrj/m+XnP0f27dNLwgCcjfkZP+r
Ss7x/uNLSWWcJxxK6LiS/VeVnOP+x6H0jRYX13Rsrqr2/6SJUbgyoCquyucYOxdFk9Kk69G0BBhr
13QDyWKKf/799UTSs6VH8n8FWOPTtqSMGuhKBi/XochHRPt0jkk6cWdXOfMAiQSu0Sn9i3PrrBuM
rrlvDEygUTcjJfLYTXBRoKa2z2kTRcgw2YWaU0ku4Op0AqppK7aJtUJPZY/6V341tMUnKLcY9lS3
LY1gOUyIdjs2DCGXVuOYN4xveTGRsyjxKDjgibgAbVoDjlRP3ziZU1iKXcWuh8+57EXKVQNFqVRw
hZPUdC7jQpyHh8q48UBNO9wQyAFIqlVLdcxKzPB+6bfbvuTBaRrTPSUo2zmhAiMRHPsVBHIGtdUK
lwAAB7qyUnXDqPb3UmeUp0kgX8NQcl3McY925VfgYgSQpnhX7dQSQiK5R/1aotyfEZQkwz08/jbA
vL+mf43hX7Iu2LQjh1492scCHkVYrzEoiwdBaHssubC31vtSMXR3KfMO9X7Qh0vs3visgFD6MWJX
X9Yf7RDdLZqFXWeieP6DLOq+vlEt92RU2iURspJMl3vGJhtK55rQsHktFsEsK1l9RzEPjg6FHhsP
2V3FyZsZRMgsXC74/npiKkBkN9OosEkBXF8cQvWei7OpKP2ETBYp/xHM+3a0vRLObRvaRDRCao8/
6lQdApHkm3pi8B2az85MFnYz9Qst3COiqY+DYTR+LCN+N7rypxwVa/Gog67g1jurJLQ1VtjE3Kx9
aaoAtic+IsmpsBUdVlNRq9BvNQx72LH4nIa7gcztwcafQKCb5puKis44jkaIXBgGy7w48iNSV103
6yWlzzc0/RFGs/83e2eyHDfSZtlXaas9fsPocCxqE/PAIBkhTuIGRpESZsAxOKanrwNlWXdmVlmW
1b43YUYqxaQiAIf7d+899wWjvgLMoNYm7rp9MDWvYoRTjCRvMs9lNo89iZL6Fei25ohBEe6ai9ij
A+hIZbV3c5jiYmi/B2oTMOFdVaOIt8Qrza3VyYtv8f5NXZusQk2Igd0om1Z5itLRP8+5z1kmxS1R
01K9SfLXsiDCn9RonzzRtGc8m1l4yS3Supk9X3JSClwVY7cOlLwPbQYcPXCFcomNlRj2GGFXKR8b
1c0tvBUaDncGn0w17ceUymAb08q4BPJRzBKMXWtcQxZu+Zq9Du/S9K4xuZFQUnsu/xcGrQ/aZK8l
ChwbnPFbXGFgN2aKVjh/v3QRiuZYllztRnECKMKJdKTkPcFL5jmotjWXliyeE3badLEzlGeEtOrF
TCFcx2zQIsXepS0Dep74dslKYuEC3i9jLx7XcmvL8rvsKRdQpAd2iCv73sWnOavCWYd01iQ0bgCG
gjNEMwcANlERm23UzretT8ZdMdAAQgetid9xlnd5jhwol6I4UnFrl8PvgAKCkwzNzeq5UYrsCY8c
u2qozsxpQYe1vXFKkhlne8IW1qIdZjtWNiZdiymNvI/gruL+g1o42lyPbgMWQfm0NGJGmcKMBu0F
mp1H+9KyPgfqdvedaA55AR/F9rgH9aQ7nH0J2jxoVA9QXG00REAXfpUcSK1QHHelGZBYas4os7TM
sxmLNxf63woL1oQPbp0MQ7bXAEJWGclpJvVM7GmAruZj1EqMI3C1N5kPW7afcox4Al2qYRZsdkiO
7NSOtrvA31J/0W5hoAB2WvsTrfGZC4HGqzCoy+JrNAuyS/4E05uIuiwYrefMlpnWzGTDHWDsU4uA
DcsKfJQUpNRYZqB6X/0IDEV18ciYgYdpP7vZeKuS9KWHpLkKqV3IPdu8kdeRawOU21yYn2kAoDUK
jr+XSlCxpJKJZwQuZohk6wwwDzPZf5vB5W0TK17kn44GYfzlpfyhe85rruh2g5hIxYWvopm6Xc5p
Co2FHsQi2nUOv5737qVbPzXlOgzAexhp8sPp269IOuDiQhPKKGNAjPrr8FTTJWVb+VUDjsaB5oDO
W2DyFN44cGZi1MA5eWwswNPtOTN5J7hTn3w5QFvO13VwxozwrYMwr1z2x3QSfAWs0wwPKuqGGwZe
9GVRbjnsRflZUhC28uz+zjAQUBKy7dB2XwsuoaYiOpHRL3cclMJqFfUHSoXXftZz5sl55g1auOsk
5gZsTEZ3isOuM+DSVebX8jPs6Ra17jGwKqj8ZsegvTMUekfa4ZTEbOmQoImFunqFTm9xNCVnTzPM
YgD86FvN3oe1vZqtyF3bTVZs9RQ9EYFmhDLiSumsVmI9Bccz2dVTVjjbrqzZus6YmlTJmBSedR0t
yh4w8TVih9xkJuM4lbmXupM/sJO5jzGQIp2daJTElNvnDzJBQic2W9/V4QubBGa7OKSrwWTcaaYM
NuxkPydgDZA+r9ylpO+ae026cW4wgRvY4tZhd6esAmpnPwM6GdSmhllGtuRcFTZ8NKCGUYmfN+vF
wRuJ9uUzdj3pOd9cVoPNKIybDGJwU428L0RfbfUm2wMKxaLhVh95CswI1nvKCivMNRPOcWkefYji
tKX0Lbqf8uGAxkvjZDaBiUjfKGRZuTFaWTAW95aTM/wSgEC1nPNNRG+PD/KOQkt8rV4l+lVFHnOL
YAM9OKQTwsp0Rzro3E3QpnHaE7+OxD6BniQm4jVwMVbazfpdPU0XIME1WBf2JoqC0qFfUz8FsY0z
MQxq/9xyyMfWAItrDCfUJWprfJxJGCr2ac5aX0vFleXMTOMIm66S3IRY2QAFKsTwvXNiyG4CRwxd
Q1QfRtPWFXhQR5ZjbPWMd1JRFI94t4gkdYwlqnmbKpkehNYHO+BmbhPnM+4jtmOUUtmRJfe93V1n
gL+V3z6RD4hXns82U42oNosxrpMD+h+14AtYJTdHoMqMz3CqNLCwldz4cJs2kJZ40uAAHcVMXNIt
sMVxzrp1qQto2aBtD5fk95DyH3uO4BVy7IOIQYB6mkEvYDBwTpPPSXoGD2BYbn6cxga5fmyhT86K
gMlcgmDEPprQsua3EybQ9HUgTP5cEnpdTzJ49zIMLCNID6bb47Bz3eaxnyn1nPtlutBEhK1bBjRp
TTHoGLcshz6YlSyrt3Zn4VES2U/lQMKCPczFa+PjF06wkUbJ3INqegI+TnRw5xDbNOhSP3SvTonJ
NMATuVEuOVpI5fj5D50r9cEcXMXufQHB+ZS9+rcpDG6eHz1N8TzeNwuUGOsVcnCGid2FSYO57ujg
g1k6OLiMPKR8tEyzlwdsEMYBu/C0b1GHqGLEDu2pjK2qnA/8Tb1yaYvAEz0++7meFzwrj8LxVBjt
vG2ZCKwZr2dsMetxDcVkM2fsftMkhaYalZ9I2kw843DkEcvsqE+YB3QZbkJ71Jzsk4Ausc6gw3NS
rNUAyT1rQ73X3WAW6Bz+cKUfj13azHnYTdlTKin36VAim9rwxShInDf40zc2UJsDZYukYXArUnJT
HQE23zWR1W58VEf80SgSDD3QKHXJpDiiYGmmn0TRT0AXqYPXvrclDkWqX0Qf0K0U/siZqRpDVmKC
moGiVt+ShYMQe96O7XixNn2W87wMUTrwaw7wPrZp9Oal7AO9OX6zYdrtUbJeWLbvC3O6dGqmP7mr
L8Aqw5jdUh0QmbHMtNk100NEeyJ6ZXJrEQOeI4s5e2xxLWBErfyOcaGLbTfEb71kyTE5Ztg8Ki3J
UiDB2E1g3jfcBl5w78xue4RR0W3qPviVFTNhXNm8IhbsUlMxFnSeWupX9l1CJp4mM6xaRMPtZhRU
gtbe4z7DXL0ODIphpj57d4ZSsB4rOmUiKjMAlEVIJesJaxLnoOzqOdFVax6AS2VilXS7quaDDQJm
qsqmrNPE9q3n9MnV5gvYA0mgyL1FwO6azD3GeQF1ntgPIZGKOD3DNjeX5Qkq6nrmXLafo/ZdB86m
HCyxLK/1ntzaoaDrb21VZ5zxMV2n03S0CHv43mu+qAyEac6TwVivwsrYFnGxYy/BusfUed1jONAK
+SKNaoKHwHs3E4UFd85ooO6FpAR91IApD8+hwybRpiC8FfswAYFUOS5ezKS45GzBHwVBB6oWuJ+w
58K95WfHDRuFMXhGqLoEtXmxe5Y3nDjVqsdWgaUj7y8DQPKDSS+QbEXBW8UzYSotYzs6VrauZsC6
cc0GhvDKVxin8SXmNnKm8JNpkTzYfMJ3uZcdFH+3ZxnB89vhXfQiGzRBik4Z1eca0//WaDRSKA74
KmBiz/GObruxmu5wWLK9TwdMwWNaHpoY+lI6KqSeAC4zNm9sI8NxsaeXDhB0J/WubXPUYWk/Odb3
pk7QVpyABuegf+wz4CAorfZhxCAj8abf4r6ko8wgm1MZX5QOB6fCowF0Gq0DMrcmqhW7K+Z6wTmp
++8MawuMHQvYd5bYRE1cJHkXnegBbU6JXe3yGig8vJul+M28g/wS4L+nA6FLkgNyDxY0c0CiU/iS
qjG9ka8g9R3R9M7U/9QHyXFUCit/8M1PI/CGpv0RDxlIMSAmPC6X5195sUzgAaPPQBPaaRqU5ppF
ndii3SV70xrPnl/W+1jmDDAw1TiJ+y1KQ7mjhCReOW3A2gYMa0WvCXXnhvmUdWyoddMdI3uZBDJU
XuHsi3dRwGnU3wNsG0AsoLvlteWekWO2lR77I7vrtRgrIJXLCtz2P8PZsvZGPtxNZMcbl3udLkbz
TCfuYlsE5a9vnjbawzD1zwZAlyOZVrxYXnD2xgNvgX8i50InJw1T+8QFY9umWMaJ/RyMCcMakysO
doXpbft2+po11edZk2xnh42dq5YC4jH8CJdSB8Mst+QOP+o2XVbSGwehVTNU/pmHW0Av9lGAxVsJ
ijmQgnx+Cnd7TFtM7gyo9gacrtKVn4P5qfH77m0nvlo99iLPuZkO9YxEpObBDvaeYvmp4SZxhK7C
LejBbpiL/ZSQutEBuWhLoSLOeDWYm4ScPSYtzlY4bDEPi2W0lLZMsMs0esblMayQTar9OAXBmbQ6
qPmUup0MzB7+tcDftg69PFHY3LyS1ElL4mLFpIMHTOmx4SzSbN00usY1ytHdY4/RYPC3QdCtA34b
CBCcrmSvzk4+/BpLrFQNnjysI5yx2oT0IVOfkNqtt8KVVONl5X3N4FhN2BXoOs3jaasm+TMHHr2L
UxMK+pRXR4yW9H8CztoZlMyS2D7xO2/qif0JyZECI3vzWQTjtQl/hl3/KQvO1A3+MW3R/BqP63os
WandN900z0PjMNMLh8cQ6wkPnK2EbUfONQtJgJl4a2vrEIT0aEfWZ6Y5BaedgaiI6Lxxm+TZC3r4
xvlXwwmQR3u67Ecq0FfdaRgWs66p722DecycwcQlybEhHbGzsqDbhIWmBgonSOJougbMjBC+Ze/a
znhrISht/SMXUNDzpB+8hZPAEZy54UcZ298tk5Dm2OO6sDKfK0E0zJFC7xop5e3JF34URo5xxQbC
F6Op5VEC35kd2Z10Cqoo2KEVkGhcOLTs4bHoMikhJjAQpY1dZEdJ0e9kzMmWiKC3ROQHHh9grKu2
2S7WM46UmzGiDWvKHyPQ3Duj1ulu9PDDWyZRZ4jTD6+ZDF/niDimDvt6N5vwTAjXcYOzZhlT2B+o
ntnBcI/vmg6EYxUnWOqTe7SDG8dVj5/5w5boQoVBU8kYHUcbxq01vjbVxlPYTpDY2Mh/sI/ChBC5
HPXd6pzQIsoG59EdYc0vFEdtm2cjMV+UcA66ZBcoqo5oHm6mbpl1JuW7bxHbZx+0otkK7pJ8U/US
+HTBmwZNeCBLOm3jHqlXD/5DbECN8komsB5jpllFgu13eirH8QU60cWv5P3QxHA41Au0nMfa4AES
plAdjXakoZKND8lkyrjqERXXX+Bv9nib4fdR5nCN4N5NfgFw8jm2cfoj4zAyOvJurOcEcdnK74rU
oHqiid4yxV2VnXzNpMOSy09rKPVwKxwcKTb1RtvDKmEJNBinlla0JcO3YTJxE43zJqf03i6cX0A2
WFkANmJPppjj3q2jb7bkns3ia5PjEpxl9uYnFC9GPQzCKk8eQSHIh/o8A6TW/oi/i46FtReWCF5T
9V6yYN15hfuLQ7+3y7uBjQ0NNJC5m1Ot9Acxj42fdVy13HA861kjeZ9/WL44C9hrWeB9aT/6iDE9
HxKhbwG30D6Oeo2immJaBBhqeaRtXXsMj77FwhWJes+9yRnX7y6mSwWNV/pX7cA2VTGekqJynqCP
P8dKD/C24X+OCvV6sulvWsSkqiJxAdX1VzP6b9JQDz2r+yWIymMzJU9VlnwOiYM42Kufs90SVosm
45D1NYhos9hbc5E85YbHzttTu76WV9LFEiAb09bScrptyfW9cjtuyhiTEwWPJY6d9EMIzmjh/DwZ
mjm7n3zr69ZdT6c4wIYW9g15ACT/bnHzhn6kT2Nt+htXMniDT3VIg2emqtHGLxmp5GG9i8eG4yXW
7bURTQQR1fdJUzEV1gb8uwF8la+ZgCUY25kLLXEn0vX4jqa9qtObgiKyJsRlAyUlKDrwVRfy00dH
btXYMIOzsOGqKn0CWx8REb4zaqqF5hz0YBo+OB6nMgUCiIaFx1Ka36tc/9AdEzFngWO0y2GY9stt
37VPnICwmkLBBgvDmCtI4kPPPn0deYwkA1Q7pufzFl/LlZzmV56rdBPk0EQDwbsxOsNXli/1owWV
hCreU5e9i/x03hK2fPyNt5E002ToSxvoaPRpt9mrssRzy8cKeQB725ANBJicZwaD+XoOOLX7VX9I
aROi/sLZu3gwcY5uLG08ZUQa+5E+UkKWTwFWL+NgDDiR6w5gCdx7hv1YOkIj6K8M2k9RucRdC59x
jCA45Gq18WmzopeRirsBPB3LeWHp73EUfWLT3NSihzzpwdmqrNcCvCl2E7quihExHVI2hkrC6nvL
5r6ODedG5/RBcbAm+tCAh2FrmPgj/2buicScJqg041NoMhcxBNhjVXnvMMEY7rbtsST9trXqYqWV
+eba+bjlyczJQxenvkZNz2OHmS/3Z4NyxXXcIHfwBCDUPm+1hdF04nywQbvi2qjajUFsdVVIyqYy
wRvB5B02N73maeO+mZqa7Nxw3G3G06QYow9G2Kg/VXsQ09RgEGCGUGMFWRZXpoUGq7ioSALYD4Np
p9uWPB9tNNT1wuaCWhJVl9Gd+XASfH5ctpoBfuQ14mhQUpxCBQ8kOPHIsll32q+gr7I75rlUHTj1
q2T3svr/mu606J4Q6v9J0wXy35HZyv+s6f7+K39ouob4lyVtITl8C99FixWoqsPPtvv3fwNn8y/b
txxXovfZsJmRe0t+Wvzv/+ba/7JcTyx/AnWUT0P+X1XXMf9lOmZg8yeeaweIxf8rVZf/x580XU84
Fr+eKeEhBU4gLNP8q6Y7VGU+u2ZKiImibFzwXyNTyKGa3YfWpiIrd4MnNA9j6+v2PigqhRlDe0cN
F7lv1RMx6uBkieooZDvulPCnzZ/ey8c/xOX/U2qqEmA4oiK73t9/P9eSEi1ceFjQbdv6m+Y8qCgp
Ywf0mjGydLBfwuBm4pmqzx1GlVXZc1aIA4n9FLyTl1TplSmNu/WM5KpUZ5/8GaN9kVTPNZuLhsHo
WtRa0CCun9jCkzyVRf3glcc5GjE0tcUDBJ7pHoTcR105FJSmEfamxu22WP07/L2FuzHLWhPhSj7M
yRrvyQOAucrTa4TJngxnRh+9Y33w5GWC7szRYz84zn3DQJBN9M1J2H7/D2/R8hb88c4tlycfoSst
17G4xCxgLJYl/voR1lgBcenDbk35sHdMWWAeLi+56OS5Hip9xACFpaYFjoVOk7+aIhJbzx7qvZga
mDUqkWdqyvdRxBE1nmASAjSNziMGE3qajasa2XJ7+XSmqC+8+oZ+mPWQP1UCWJ9i9tOOETAcpcJL
DJGZvRpxcsYg052VQEix471fNPJ14LdYa+H4ZwbH/uuMpjhrdrWTAwUncsgLGJGjbpOHQfuf3yF/
eQf+9g6h3QWOcAMba6O33AR/Mi4w5m6LKKYjqsXDN1LiA7cfRx4U1Ru94+F93zkbGPlQVpkiVOiH
yGe12YmNoUuq3PSQngOnu3S9dw+SLNtZIAK2YTZGF9KD8JTd7CK6Nr/Ehf3OrN/e//5WR9vIJsC7
uIQnzCuHcURTlvXdXAfmdVxeCs/DOjCQjZ1JRqwwImbXYErhI0YCb1v7SKRZXZvZvGOcrbDfOdUf
L0iK//mlgNJF96p7DlFG7pvZo4UpJcA9dM0hi1V1yRgpXIyQh0QWOQGKFlNlsDXvHkU5O7dYilUd
D9akqca7KYmPvUzaY7989ftbzBvHO0Vp/SmGMOwMkM8M9jPnTtXlWVJkE6YTNL/IvVd+2NyFVfs/
rQH2X30nXODC9h1b+NKyOVBjkPnrx2dkQZtz+3IuXfJ0dmXn93HsP/K2UAOqnWYfmRUOPlOmz4ND
ZVwr6/ypaOHFxib9kx5tKs3YeN/yoTuVXSdvFFVCZU2m+7x00jvlqOweQCUX7n3e9/WLmugzyQBH
XsA6yxW9DQVKphwuyh3S/T9fm9L9+7UpHDvgweC4LPj8E/+2wPVzmgmrSwdiZ8MPN4iH7ci24RLS
pHzEjXCJ0f96a/S+xUP43Z3Kl9aykiuVdp9xIuuTaYTx9fe35t432AtqKhiX7/1+KWCU4JhEPQwn
OgENJ3kB18S+EpcoCPwsfTGA/OyMIKFHTXNy6L3x9vvF76cj9sj+fijG6QZ8Xpxq2q3hk/BfxE0+
3Rw/Zi/ME2DP+UiIoH0sotl8FAi5my4YgKItX/5+8ZuU7kFfRue+nox72uKXbiVHfIjAe8zAXDzb
roLnhNrekN/bGoFMvssp+85Mpr4yRa8eLUcdRjbzkSsM9ptNAHzNZghfRJhR57J6BhDKHily7CPC
tzha9FStZhOE1uxIsgQ8rXamr2+itN2HJnGil0jYJ80u6qrTOnph7LdVVundkEK+/vkj9v6bj5hF
WuD08vh8fbH8+Z+WHxkkIjHDGcQ6aFRya/6VFr3sqZqqcTW3b1Hpe98BhRotfkjWa//0x4sD3gFk
131me/lpxC5wplhxRmaaY8iN8dWTvYR6x4udFfLO4YB/KJrglnQSqaHP7fd+Crp9kPruHQ7dEs2q
OyfN2G4xp9RH0TrWWzw/KB3Yd5oz18ZhO3I23S48RL5+iTCRvsWT/EEzofuVwYBsnEOnqvISeaQ5
mVITO23NU2wcjdSiDSoPXIwGlN2dYtDB//myYIf/+e20rP+yJ8DlJjzfk64pJfcMm6M/v5+jYdlT
UzF/G0Ycoa4+pcXCwxiIvzMipm5xBYO9O8aMvlMa32/58iKtp9Z2zGva+9G9lvVB85PP/++lRuJQ
RIp3NdMPbPCCLUM27KtUWK9ezelDFsN0BAPPmSL2TozZIFNl0aln1FQ5Ey6PKn2UhIJuhRWDJXRC
/MTj7F8sV91VEAWvTcYYsPQkSUrHfQ0sbhGKIBAHU/h6tfM1CV8c2EJBIy7d5touL+j7Ay4tnEK1
J7cI4JALgO0fOexezQDYl9YuaXYrNHe8UwhQhgo21Vi82DFodPz7j+kQdxjW9CmpLY9JOS9gGjwa
BuJ3b2QITt+NcQGdb1zapSHesQ9GlwOCmNyEFNgMMaAzL57HUL6dGPUZtf3oLy9ELaz11DnZ/VjN
3W7swXstUsoWg6m+miZ8pkAZxb3bGP0xjJAeOuynH52VP3gxETzldfld1bvDefZLqhOQNt4HutQ1
x+rbGKnyEgcmrSIhGRCVd0+FXQ13bTyl198vFSVkJmnIE5OdEneh752HyfEuQ2p8AvUpP//5qnP+
y03sW/gsef7YjrR92/zbTUzBtF1Omgp6IkGj16tb0c+0PqiQWAcf+MXTdnnOA0KDnW1yLqUkjE1l
duynluHumLcHUAK/Gq9YJJQq6A5Z4r+GZcCjvYm/siQw9rHhUit2rbKIyGLZZjvcasbNnUhPdK29
T5IpuPv9QvU4xZwJoR0irT1UN5JyQzK//vM/mav/76cDn403Oy9WL8+zAzaaf73T6qAbtHQn5nDL
s36qnn6/5CCcYIjYNxAY1iUa5fc2X+gwXUyGVsjiSMATXR4y1Ys3mOWdEQbDIp8lL7JMxGnofaIB
y5+KUPTH3PWpux2c+GUMY/ghlIrPCVF8ZeXPkqjOym+3OqyjW2/m3c1wzJz/E52Yv79sayhpXRwj
/PbEAUbXcS8UnNB008nHBngRltDWBbQ/7XEK4rpAWbP6cTiquX5J++apTsnEWUn9lYY15qS4fq+y
+2MbJ18yG4DSZtN2zpZsCRI2IdLW675PTsAEupFr/RMU+y/8EnjKs2qBCYLuy6Z36IDPtgOUH2mV
qcU8UGMXTXSqUa5mOlCCBMPh0YHVPwt3T2sRSflcgzrMG/adg3yQRxHO71iwweGV5PFqY9sV5WPa
9N9TFL/Mzz5k7eyDWiLgeECmqpoujCrFHOI4hbXrB3nfyKLbe6HxwZD0mgzzQv+Kk4tRQKqB7Mng
BDcecINvFrM5TRfaPvLCF5T2t8Z4EqL+1k++e0xdZLmm7N472O2bXgyvBsgbz6DTEmItpsrReEgl
dlBNRzHS/vicunC6BrFL2mFv9/M3EVir1HiOMe+u4jK4hJO6Zn5HhC3q0cQwn7Eb2PAwJmOcgCet
R8qtMMcT1CAY3tjla+3QSmbjBV07OXqR6dU0KbkE5cyAul+cVgDhe+SeJtnXloN4QOcTM+N0a9Te
IUgp0e01Q3jABZ9U/RmGL79qYR6TiaG8ncTuzuoKunxuIa4xfMzGeO/1ESgTT2PIrB4487A6FRvp
p6Rl0ZKKAOOcS9OF1NDqcnxfI0H2vQVgHuuJ9OBGmAZRZgfTb7L3euMOPCPRdgZUtq4UoT8TOxnQ
TDwxez1C7w4ZgTGkiu4MlQECzf0tw81qFdr4TmomsG7dGPt8Mh9MZf2KqYQ/91gzd8QmmrUxl7dG
m0+QZ/USeZJSHYSt8MNySB7BYNjKY3KaE3AYxSNunQUB5RgrVaMnpwFmlcm27plnvcxNT1mTi50y
03yfB6K/E6x6B8/GTzamOcVUBF/70RuJdS/0lZegkx+EG2gDOoSVcxEOFacdBIM9abTmqTD9X3kT
ngfPjR9GxgaI46zSLh9nLcQlijHFMQU1Hq35W+2VP1pMSmmM1DCzhLQgj8IInvs0pztNigWv+0WN
waO2iaO32t53lNzouUZwTbMXNN0Pwx14FkWvORYaug4BKYGmJmhoYVTugHvpyn/oxuRhtOR06l7x
43IbquD73Ig9JfVELDNqHpcHFUyiUX/G/nfLoH2aIiVFe4V16sefmc5J9vCLD2MUwtzo/Wtxihzi
/UAVJWg8wAF2zc0M+u9mZ8GHyJjWN0ONCSTGGS4iykcjA79aLpkHIh9Yl94cf5UVMRAT9/Wzl6SH
NgLO30ChvzkaZQQnm30yG3yilpN9qSx2T0NJFfZckBseQkGF21Rfg2qgGZ0GrMRNoaTk5T5Nadmc
YgLkpd7OU88pLyI/TOnJu5NM9SFV+cusxCNu3NPASHDbDOOhqLnTSunYW4uJxaqvg4BexAUO/1Ma
2yEnVNXPHTpuWZh7T9wmGTY7sD1iTbfydJg3VU+ArKkH+6TK8BsU+AyTVeTOlFsW4bt2q6POw5ly
TIHSZ3kvbD2MSzBYxoVU0EH0PoEUXNQBga3WDN1TKOu30G8kfTcTTKD6V5rze7VUmdElQSsKbJaq
M/R1gCTfwWAC7tPsFY7Xiy8m1nRb8SEE+sBsFl6aTwDSa05LUs+n2Ix6VmQQP3yLTDL36QThQlH1
q2JTbUqzwvdcd89tmArqvFTNDxPAr9VPnVwC60Zj3K809qJdspRgRcTLcJlbPE/C4tIoSgzdcHrt
VMs23x5gx4VQOYlUEjdvuHMtw06QRDtnB3Hvy3KKn5QYI/SirBLKoAQSAPBj6TwyfX82jPrWYFuj
v+i+afUVZwxJgCfq6um2UMk3v3PvBq/H55bOx96e2z1y5s+uJWVWjOOwMcQYPYQ+A3Pduj/DnJpL
2ZYZ2OVvhJing7Tx9hcqT24lkXKw9N1e2+O57mjFClJ8AjmOdGwcM1flzs4Bj2nHuhmS7V41siFC
JDVrC+3LfbLcutykvVFskMGuDKKpUEk3LgT/C74W4vaEmbZ+eSiLihh2nJh724g3SfKFQwyCSs6C
SByjOEK0uqt0iO6PlQFsSVoRgYK/138G1aIW9rm/B731I1aygSBDKQFX+RMP25d6iQgGve9cmsS4
eAPONmWG1972h3sXFXOrU9xzcdzvgqRAKaWSmfIADBsJBzBzWkB1VMgXTvUJmVYSqCifncG+hs63
FN4qQ/n2xXPqlHpCf6PAfhOZM7Z81GjnRkmZJWbgoab7F/rrxvHKjoApxb4x1ZypXyFFsS0+t4Z6
Gwa0WbCRP8xaH5oUF2KYEVAZqvazxxnVM+kg3C5JF6Nlb8nXDoBESLDJGPRWyYcypynEjp6Q1hCP
kBnWpmFv574gxMfpGeCHOxxEFxFicweAHaN1MT1KqcfyKTMnSG0lLIgGXABQlFUWNQ+0buDFStIf
cL0em9TwDwHmpS1WzgWu556Dlt7zoPjAk26voxT/ejXa5y6T8x8v1qR5NPHwU4Wf3wm/mR9j6KxB
qou7Wn1jClme4YdQ+pO7xZlzhUcRqPzlmzzWsWUJF6iOj91x1cW+uRNyaWJAs1nz0KJwcDOx5i3M
KhpNP4AiAxDrGdqU+DG5Gvu3NJ/eqCppsNOQzIb89qy74T100XPcvjj21XLEbaGtJ4aHXTvN6l2C
Fry4JfOYjWIA6QU70RvpH95y59T4uTgzJGT/8JUwiFg5FE3SugatOHBBhPZoRvRvzRR71FdRlVTa
B5LY3/LgEzzr/aTbLoV/Bb/yqlcDho50/sG0D4i0y5rZTH5Ioj5MtkWJmT/LwnDTStoFaAN/dd7c
OfMPLqr2xvbNfS3cYSsMu90I9LogVMOjgkAQ9M1JtVjktGfSBV3F36Opva8ZPOLGGnYUX1/MPMGV
Fr3HxMnTIXxI/RgAHPuhgf9gGtjHTJ5/Dsz4GPsdDHf9lUTiYLQu0+HqCTcQNqRx3NBwgzKIwWQc
8ABr8kXC+GVTM7aJKf3zbTsnjUnpmq/6bZbUywQe6lxHHV6HIz+JTvh554M1dp+giu9i9l3YVvXb
aMrmOM1ELBkeRJxo8pboWDzNRxrRIHduVJAD3OxAB7kO5vwaCjHJD8Ye/EpIJNt5DmBJYlILU+ZX
pFnJonTE9cFA1omNfwbu1g7Z+ax9IAF1N5db8UsWXA9GAeDuTIQhOVOwmJyjoj4M2vOPtLSti4Hi
qdqEGxkqzHRsn1Tq6C0TcDonSbPGT/bYDITDemM7j/isGmKjIGJtChSCkMa0MMGsKJJ1kM81IGxs
pBZ/tYVPvAOk98DxlV1qyeZoAp0zcg1CC4F02/t0wMBeTOf6NQn7O4zIhzQJHwtCX9tUO9PGa4PF
FwNPci7mh8ywX7HdVa2GAdHHD1XJ5yaHdk+EmRo6k1EB7u2T4Cm1bU2x59agVhGxlRW5fh8kPq9R
sZF3iGit6YHVkJSoUAE5ZWVc7UboonGa8Wes0FkrsARDB/vUVdUHZ1MWnP9g70yW48bW7fwqDs9R
xsZGs+GwPci+Y2ayJzVBkBKJvu/x9P7AOmFLOufqxJ3fCSNULInJTGDjb9b6FlKNFcnw0Rpxtn3Q
YyJmpFZvpog2IRmrH+QwxCvBq1sgR7fh+XmRPE8CA13EnngFhca4mWyqAfBfC7hXNAAQrGjmSto3
1F5aSRlPlJvkPl6YIi2XfYAsOJ6G24iM2IOc6sug/B6BULj2gCktq9GmLrTCYzlOb6noESv77U1p
odRyQW+A4YfHWDuc+XMeWTBNB1sv1Fbo5us4tkCQ3ZOb2rcdwSuMZpTNfqRCwtaSnOpaXXNqZ713
Vz8W7MC1MZxIPiHssqhw9EEwXM35mUIj3kmrUklsVvmtzrAf+Jiplyn4AiBssIPHVyePLxGoMwiF
4NLw3hE1NL0luu6vK8QQxAIRYT3Mq1weRUbB/dYE58oH7g3zrAeLZ4MFhN2zTv0bGVY/whFqAtlH
G+LdfKQJEBox1C1ZuoRPqb6jrr/EqGuvfjM8wiBj1pWlwI/4W4psWptQ3gGBtx7cYYKwolHeocPG
yGkH5ja14xHAPR2wE7s9Ojdt37mM2uP6JITxZvjdXlipzdOvw8GWRTvczyuH82VXibCjlwWcQmAa
WThIZr05cERZt5UWvFKBr+BjffNY+iwtaT1iWkE+UuPQKs1LNzyrkfZ+evFahxTSmBiVwkb5iCiC
ecLodsvAOMUx+ovcsx/btLj6GPR/JD68T5tUpEYzrgHKvx3CvJuiqLoDdK7dCNraaAPeVG3c45yy
+OWGZDY9wtCpM9vZd423tVOXDgfSAY+5p7ow37jDwlULQA9XAclb1uxxQoH6lvg5pXkPhROXAC6W
uoidTdJ6ByuZWRsQ17FzaYvAb3AgwNctALz0/AMadgBeYUNaQs99IBPoFtb0I/KLF18iqnT69tRG
6Apw6PCYFmJVT+Z9iqyi0vR+r7zkIWZnhqz3aMbYPpVRx+DwDbXy/Ik8K/kwPDCzylcGD+SDZsf7
kH0XONkePdoU8gF1CBU1/VWU1pntrrdUHsfV1KYfPiVplWws30u3Td99z80h2yNuA56kb8gbaM7G
VbVEDTNBrjcsNhCQt3BiElame3I7ILJ1cqvlAbSJKGfmgfmV+ei1RMWtEC/zghG05Jx5VWSrNVpO
xOW0WLkPcDOWSFqQX4EerOxd0zknipp7L5/1m0a3rnunW8/kBwHKJmRhY5Ep3fdwaadzMGqMB8aQ
CIQe8T7UrxUb0egSVz288qlmhxwfXICSCJZ4priVOFJbEyLaftaqfyyHsjtWKtw0XfUJMxKimsZJ
7umvNbg8LW3C2Y4BqaTBU1QJ+Gq+i62psNxmDdCo64Mj1ysTAS3RVkZ4E3nU/Eko3+SYvWFuYtHQ
pUvX4T5zJcJgdtEsO7yNIt4IWvvVHkyijCw+JLsl1bMHhJpjfkwVrk0j9+90jMurrkoeHYk7qAqK
YR0Duqd4IfM7jlMUbVQMRDxP0H65HEGK8dS6UgezwzKd2YHEXqsxso1pBNb8P/LjYGPhzl43LQmA
RvpaYWB2UmeNWhLGiuatQ+VTm0FpWNv2o6UF2rEdmVDruXT4nslLbfHEQsFKYSjxJ5I4Qv6dKWf8
bfeCipT6tepBPNHXzteJdgo9Ye+5hzCxoj1AL7XFHmDSYMcG7sf6WLBwW5YdUtKMYmDds2V2NGsT
hKRqZeHBbFu4eCQOWjEjgoJV1BId/edALd3ZLyBYjrFEehWHhyYuL1IlL5guYuoR/4pyK9pYlfhI
DPcaTYTzEMhyr0P8oaYm9QXyyrca/Ieb9lw6jOr4rONvQXCBN9hhqIKTU5f91h0RC/b6E5LVYT35
WMC7RIILRhmthxSjYgpnkygxdLjU0Cl672xvIOtnQUDUFsHEwrpvE4yAd0WnZ4eiLe6KsL7RDKDZ
g9/cJO94ekgBdrnZrH1HIMUysGuYsFWkYDrgXfQf5lQ48lvC1tikGFJSZhr8IXsLXVzrLbA104gY
XMQ8/fL6UJR1vOjS9ILMdthkcJCkRTf79ad4YINcO9pN1tpIqmt/V+MRxsHsEgstjKes8sGtsToy
ACkiQQufior0xjaIHnxH1ssCgQnNSTcC4QF9G/CsJpD2KBsC5TrjY2hC7dB707Ynbms0PYDJFhKT
ThX6iiJZDqvMquJdrsZ1EhMbEBiU1kS2Q5mu+Ev5W9gzFuJ1Aa0Y0DQmKZauqFxFlv0mAzbAhWwx
nCT+MgVgeetDIcQIV+7YiXXo69gORlQ26KwfTbt6htXEABg05DYtojs/tajkMv2jTl0eAqY/AbQ2
HCbE2aafdHxxffuYjVhbwTpfYmRdyKjg/IXTzscbWt9Wuj4eq7h0cb3DHtXAsOqd/UruTf5CONe7
rUCSS8TGqEEdLvdgXKaecasHzWdi6FTeWHy8xl1Dj74KIpIPbh+X5Ol13i717VNb1z9i8Uk8UEoF
zSEijSciEok1SHD+aThCyDBAtweqw9RphQrMwVXbpLdNGGwHkp12IBpa/6CDlN1bCPH1Tjqz/tLj
+KmIRByD1QlTFjN8rPrc/wD1RcY7X9eEVJuwAbG1DGTME3phq7M55GTjCptOaIRtEx9Ktosqv5os
QmAfbY0ZShYOlJBhclP09F5VxHygBdDsTrMv3gY6lZ9Si+27p9wnHqScUiTNOX2U7DVZMAjUqbFx
yy6cobxoI6dYNjBNYnhAcGrSmWs9H46poBbUYxOf3lziiB6yQlG/gT3Rj/3cDEaNtbUHQXQDgyIQ
lkunDW6GqSGk1lQmGVy1tYF22SK/l6gEmE5ISSvfI1DpRXzWIi9fEsKJIYW9w84Jy+95UjMirks8
fzvNF/dyqpahXUGFJuO+LhN31ZCoSzkb7wQPr0UOyZITbfrQFVgCdCk7BgEFyj+z2kcCu2NK3B2/
2/AWBt0+YlC+nJgB29K/JIaxa+cg1tCMn/FpLNsu8e91c9j3wxRB+oTCHejla695w765l5VZ3qB2
Z162tE2t26oe+m/rjudAiCse9HbBlfhRrmyXDyPWW3Y0EUUOiq0PlhgL7hPcbwQWaTqeMSNR9daF
BdyksCz06o2zjB/MYn5yyAxI1WUU4SHywvuQimRQXEBEj9R0BdyASYV0qBKoiDM3300Zhqk5XVx0
IRBbJfekcL9q82c+sRfFv6Dhgq7eeRwQs4mOaJkLslpqqIR5625ZFn4SPvRRMANc0Xq9CUGNnILr
YFF+HdHLHOo43SUutVJm4ValeyWKzFToH0J1k/TWhMS6e3Gw5fl5dDMBbN8GaMYjGq/Iv0F398To
mhEHocpGxIyur5y3waFbDqGE4qHPjeXA+uPgMr5sRpyanevXWx+GlqGCHHc2K4YyENEm9rQNUS3O
xWhIFhV4zhNtXbCwuPfc9lpM9DTekN4lxJ37EOedcF85lEJkdYYLp/IzVFQz8OEjBmWwVgmjLN7I
bafqWzKv0Uu7jUHjrD2mWgjcziMPVrblJxsIH9YUfmBrMCArTWi2TQdmULqslLhYscKBXs3xCzbl
MqvN2U0a4AxgpOUPhFFR8z1T8Htrck5xIVjJjVOE31U8mvCUPOY3c7Oi1eOG3wJtbYUGr5HioVel
eBDEHRtUzItMH1gvKXp0wtEBTJE6eHXa8ZDZmX/H46PZs63nGjADd+3VA7hwQ/fOFoUL0OhpWvvZ
1C+jIqeNGd0jipHmLD3g8qWfn0LhVGdN9YiZezos7Snri08/4glERGxz4uBuF3nljVvAZ4zSTffD
CqKjUarqBExsUbXoegZRBNeiTDLmlDiVYZwh8ZXdu9bnx8wes72B6hyYiajOZKWD6Sqa5nuEiyUv
JTjDTN/67EZxQ7DprCxmAnhyqlWl9P6mx5p45zrgFqkK74p8mzZlfceicI3pq2cGhtXRc6IcvzH/
PRMXu2rCfePb3SW04v6iZrwDjrWaA+utJXX5GkUVyHI5saK3ghdVa+Hd15eoU8kmMGnapevuAztM
zh4F8x39AbIH0+sOXe6xkQ4t3AZ5lm2yMBi2nijGW4hb8tomtBLitUPVcAhyjxyjqYhuNQpZ0qS9
djd/swfdf9C0mm1M1xWrroxYmxamdmXW1WNrie0V0bANFta63jhuXN+585cKQBiJMv2ZTI+KeNbR
A3Hf419PxcKPdXkICdZCzP3dh83/yJIcEBiPsxMMFRIvpFmebAx5dt+ye/CyG8MZbvTJ6O7T5HFU
RXlHT93fB7qsAMFM4fbrj/pkYZIzw3Qzus6PHA16s9TB4ipShC2zejDj/JOYTf2kyrp6UJnhoGNM
3c3XN/2m5NT2p4dRRnd6GbjPvSEaBtJlunOnTj5YPfvULtQ3xFBR6EZy2NbSJtEmhKdv+HyE9CKc
yn5NcpjRajgqNYKsTC6XGP/MSz6o/NOYw+wQNqY3gYU3Rp80e0Wsx3B2g9BfB3VwnfyoZoFOzHZn
2t8qNlzLslI7fKzwLE2WHENn//DoqOeHjslN80aq0Tc/0rvHivBGtAHObaQ0gZO4KdFPYeBoqzrb
zvPTU2CV0cGctXppaZyKKJ35rEb7WVUGAQW2fqe0oxEyv+j8/rUY041kS3wycUOhO+8PRBI8BL7M
WJZaaIdabuuhOjsRa+WGpeuSVzxu+2bNBKh6xCcC7ZpOSYibNhy7Z4DeOUrKs+5YcNdE2h/A6pO0
AJHw2FA32ZlOXAPKsVViPahIYk7JaZBlje9fc+5cDV63pZGumQU9BnctNm60pCO0k7eeN8VbZH3a
PKXkGpckbnNt+eG6s1lLmXhVCQv3ni3KrYNu5fBOrM8iwlkGwlq7i6PqYew14yArFTN0y/AFyiI4
MV657eHsrrw5HVyFg3GD3BbDeIQkjjU5BrAyyZFgZVt48Phprarc9qVm3Y52khGQ4JJJ1rj3WZvd
ZXHhHDsTyHyXJRvFEGnhziIPo8VkLiENp2NzV41fixSDtYfKy5OcCMwsW479wCLpGgeHrxNcnrrs
PTKjI54v1KDTSDNDqTx94/z1dk7saKQ7AWawG3uL2y69EyOUHGxO3Sq3X2TdE9FZIJEumsHkTgjP
iERfIsqFM7mTuEayVG0nev5tXZdXnKb1zq+Cz74WeLTmL9lg75wy1XYjEkHguB840XmYAqGYSuc9
ZoxgJQQKW5liFTsY5inkWeRqbXWOXRjjhusfiHix1tCFdy4PvHUMEWCrbC7UQnMcsNf2XvrgpOim
kb/YV2Dzw55nnYsWlxj6ABXMCClo5zXMQacBuC1eYFKVumI8OpoTLwWxnszeZymvN9SbjPt4H6bO
1i9K+T3N5KrAEpGKWn9OxAgEAIEGa+whvoeZgS8jUsevL9jM1RGmVIX17JYMPvMuM3xtpdoXHyHL
RmeNgoFYBDsjr79BeDaWRhr9MA3qCOWP9q1CUbnI3XmwQxpCWjvNKSNghbh1pI5dvLJjQz/j9MpX
ZaF5EA2y7Grr6Loci9Q6PWHBT7NVvRlu88O9iKkv7mKeymafUHHl5PaagqgFgqcTNCyVWgVj6mwi
n7gBO6vu0/Qj87PdGE/jxYjt4tHrtR9aiVZdi8ZzONBUKGzKRWgEs9sbhKoV3ehatSiIDXoam8w6
lapW5wietijH4mYKwkfZfEUL+eI2bmxWcRMcJ00qn4rVF9ssLdybrItSTrzZo9li5RqQ7qKMKG6R
wky3Plrku04NxyrXgAbNDUoswoCIQ9O/cVAmqqRd2wbZb7H0vVORAfzJPTx5VgBOPOaE2rpyHG/J
lNgHU+Gc/aHuN3mdNKeIZGmoq/0mmv/7ILMKHcTCrMHCJKASSVKRE7P5plsAseSImlFsZNAGC0FT
+ehDKV1HkYkVOjOd41DBqO6KjgVFbWo7NXrTU2LqWy0wwrdlY4kenuYIaMvHyix0J2JVpHFTtmO8
7/MkO359SbyIYUOG6bzuEcC6Lcp/Fb0TOdCKFOJt6rAu5zw310kpvbss9FwqDgZNglTMLvXdh9qu
3Ye8fDXYsl3MCU6A4IjPYHxvOgz1aJ7RMo5KJ1dX+me6eXrDsgxv693EPt9PpLhlLqbhP+83bSvk
QcuJw8YO9TSx5cZxzmcuHZXCbW2ZOpVZelJ6uguQ98BeSB9SX2THjBHZyktaRIimmV+8uC0uhEYU
F1/AkawfgnSojnXsoZ/V/ee+scYzN+lthxnkU9GIljX5L1k90FtapH//vzon7609W/SvZ4KrCuOb
3raHjJX6yvZSa2VTYB0K5SMw1tst/xpZfrZGF1ep4tHpdYKRNbfFcJeay9JIYOhE6P1MvdCvPIca
zrdseMBl2q8rJyo2tmYfnIZpI/dVvGrKctiE+oxMTWD85yZQUv6CfwyDGmxD0zgPRFJvETWkyG2s
6MmfNroNs1Pm9kfijoSPBvmdCBrI8CoryElzUnoULOJJq4+rypnZCQUoBpAkJCfcuywbMxLm76XL
PKryw7ckIDUu8bMKNhGil1a/mIXwidTU71Nh+6eeAmlZvVROCAgENuEDblEORE9jBgvQ5MDSEz8u
bXvYOUzudGbZkGldfGqMjlBVVCcnSZnVeUSjE+WT441j9ZQKFHFuGbEXUV7pzJZA4+IOQbaYmkDu
zBQmlFcMUEM6Lb4ie2PXXzXnrz8ZMyAX7aXa1lkWkdDkvZlW1yI/w1Vv9EG760lm3CIOlEvmq8Vd
6RbFndn9QBuaXYDjZ9jmaG/qyTr5RsEX1kwQBAtyrju/uxoIja4KkPERo9zVN9s73anEGRN5/9BH
D5AJjMevP2TyvnA145L4xoNFfXxTWBluhWhyX0eHFO+BcFYvDRMQcKV3W1tjevtnBSQ7HgSOPztH
oIKQ7C6ZESjLwKo1WxN+km6XMbj2jiyHRYjwBfVMrd/aEfwER4YDFKSiObqzGQK8Om7p1k9X2QjR
0QvGve0C54YO1m54pIDjKjOLqerUM0ZDsxLIpxSMBEMJ4QChI5umhr7I5CWH8jJW8shAehZsbNDd
Owq1Pb7gG/qT/FoM0QXPUnfz9UUbWIbBkAaqPP83PXovyCk6poYDzMmHtNVBzYetbx8R5QSkLwTh
0XVMuR+zqDyk9Ter43HVljZSQ73Ngg304ZcULxegnfTazV+Cmmt7kgKAHksnpCxBnGykZLIpjQS9
sp09Jl1jHcnPQi2DY5S9nv00tBV5Q6BlGF+DSafkgH2FfpWmmdSmjHqef8d8lQ7pJ04xr+D0IxI+
sSAAQm2TLm+IkAGkn8dJdi76CUILuPqlFnv5XcuEmNjCwdl8XXkyvCqn0W5IPXgxvCF6YiWDf2NI
/EMjnweENXdfXxQ4pNlZY2zyYx4kCcD9pjwRMrVqHC2/L5rS+dsT+X34n/5Hfv37OvnZvfZPomHH
RnVtOo5tKMOyDVv8dvlkoQMjYZ6PDA7bxCrMWUrLfP3exZP22tqNteyQ4axanf8nipqekFQON8Ng
SlVgs+EDizZOPMD1Zw94EyjgUhwq4XV0sB7LgIy12Ky8C67S95xMTVoThBOBNzOkxIsLQ3CVNTy/
6rQGuw9i0BNEytN8M6QW8hrgG9j/+ZYx51/plzsGR6KrhECrIVzL/P1X1kvVN0XZECLZ5h1TVDtf
gRpcyQ4Soicsc5MNiBxrg/ZaeIZ+wqa90msvvDQ8my8h8PAlcGyi99DDFVibn4cw1w55SYS6T33x
2vrzyqM7p22MIH7MGCvm/D0/sM9B9QZ//ttEOMkZby57yLJGRpoPF0nh+BwADTp4ZfqsYlKpUlYZ
eFC8I8B7xIzwhoAB5M90ROn9n9+S3+1LjgIQAi7XdHhXsOn95vABsm8EUce1rElwBwySPuxU+wwF
dT652QzoBeqAzvKZx0sCIv/8w7/8Q798Hvx0cMLYT1hYCKn/dgmamVv3YQgm3iNPlRjCbwMZZSBl
XbJqiaSIhXYwWKlig2YJ2y8QIbwBTWqWXdPWuz+/ln/1RjCggGAsXMVdAar458OUY1CL4GjNT9rs
x1BXVPbhPu7I3cu09mgH4Pocc2p3OWmyXz/5v4DTwkSy/z/+z//6+0havTVv/+2DPNFmPL+lH//7
v5/a4SPlzq/8X+zJ81/6255s/8VG2LR13bDIlIVGgNfmb3ey9ZcjTcuEOA2DwtFtne/8w51s6Xia
Ta5n13awBRgu/xxHyZdx2f3LNPHmKNdxMVvi3f3PuJNxO/5ymji6wBVnWtKWhnJ09U/25LGwmEO0
Pqi6ep7uxmSgAq9ZNinataEsj6ER57so79cd0Xn0etB+cvd5KPp0B126XsNxmZYm6ZRmBfp/9pJs
Yul+17zqORCAyTiH03XNwcw0NClJa/Fwp1WbwdOtVZ6zYCMH3FjCTXtvnfq2j5vVpHHyTgJuhMXQ
nGfja8W8vQSdSdtZEVrjnSkIKmImYG85G2WFn5leHSEj71Tc5GsRwNAr5XAi1/Gd5AWYNcLYe713
WyQmyWpsHi2/r9YyrB9rx2Dq3HkcT2RWWOzpzJaiE3eO06b0lmAy2twgkXB8dcntCRN377TIfiVQ
M+SvQ2YftMnNUEfa7N9LxvsZFC8yRV7bOo5WY4qcK2O4Q3qUOVFypyFsHsjcCGq1O7dlTYGmGKgg
EB6i65gvw6JdFxmMQW8OIIV2h4PA+SEGFE/KF/oKWxp+psZ89yHJo1zQ3V2s5e9tXyJMlyRbuRX7
OaxSd35MWof8hAC34bh/gDnxHkjAplXT72MjvpWD5rE+RUgp0k3rwivtnJBpTACWGuwimYy1/yNp
MbO1Qc+AjYhsOEsAONLx0SStNYlQwTFccDPzJQFjiyPl3FU4ONhns+8JPh1HfyfTEB+Edumq/IRm
7YGB1cR2tH+oB/tJTxFO0tEDp3E6n3oby4PBL9rXsO+AOZ5iMf2ovOwSmvWuSigRp4HVgL+mWOcN
TKmGQL2/kWPp/XBb8ozqOfvOoeEY5A8tBzEHLLncCF09A7N6G12Nt8cprq1Pw6eKtlpaGtd8akz9
TVYBoJtKZd5BGEAB0qJpS61xgX+yPXkN8klIzws/LNKF3ztk7rHKUTYxVJCzqajMaFPFZGNa7F6K
ee8IpJLSv+SZNDnkfNUkT/Ge69o3Eb+wBUTE1UxPKBy0HdEpguYi2FQm8g8SDb3wEI5jv6ot5s+D
AHs3oB1tcignCAzbqdsaLsnYUu+3VH0MgXmQLCoTdUWdLq2iepIjPPKuCzDnfc+YUDtGv2Nr/Sij
Eawa4s+kRuiut9YTMogHvWMbkErIur17AuRzh9rhCXMN2b0mNCtiQIsTCaFrM/5uMbZadqSFbyZi
kLHMI6QEMWca9k2X1c8KQ4aTlk+u0czcLFp+bUQliv2HxBX8MKJ7tjQ+Jl0zQT+V97UgW2qsu5vG
ZP0BHOeUDSWIpfo9KwpGYe2ECFdu0Erho1DJm6CrodxPod+Vr7Unt4M8lWVwZsu58cpZcJLE3yUJ
p+u2BPsqVPPNF9GBtwfmVfj2lW6Kf2govCUyslHf+So9tA3WFh/0wCJzxXvVgaNU9ItDbK41P3u0
fJwZHshyvysJyYve8rjN2JNb3zP6TqRmmM2Q0/Fsd1Dt+ZN7MWN6TSNjJoIe28o74yj6et9MoUAL
wpKwGV/8HnCOP8S4FiFd1qa5HIbkjdQ+KF1RMDPrCZdWEclZVfsa5zrDMciVDJSitKOdmzaWVna7
ThMLtPz6BkI/58g4nUbTOIAIDHmDmIEjwiU4vjdvNNMPLkJDAxChHUXSn4LBzY+N29rwbZAfIm3m
Pk4SLveAHI89NSX96UBU+E3I7QCZVohF2WiAQfvPpofA5/YgYV27vG8mEq5MdLWJZOlW+AeCtG7S
xkHjMwzE1kTXoWKCX6mBNRl+hHOVNjuyp7ayqg94PW9bW+xN3D1YMHKsLcXn2Aw7tyTCSBGpvp5D
6MJOfat16zX2/XeeOyfPCW/zoYkWKM8eaqxtvJkjj5raK+xFKBGjTqazlnqKQA34sqbHGstmM15O
ppwWee0ctYK+ySqxoUZxFp2WGvz0Ym1XndoHsIPgmen3mYv5GYlevfRy/VlU6K00spUR72MAm8Vy
7lIgciSdcAbWMpWKonhBWhqhzLp31wQcyMgNx2h4EIIBZBMS7zK0fQDcO3kJ2YHQxBZEuYwTQrkJ
kZLXbe24HNfzyUXYcLHJLfD6Xsj6TRPsHFWYt2cOZW1nleHJjIGLaaLaw51kDFtOq2ZifKhJ4spj
xqVW2IabsoBIXDTsoB2IisaQHYKq788yddQBH5tBMJLaqVSlS1Yq1VLZBmM6cmGw+yYXjawoMu5d
Y4Uh9mgJj4wFncwBGd2QgQaqCHN8K2MUHUWQwfVPl92tp8IrCDRQBkHxivXxGRdjuCqz2oc5neCU
cj95FJz1vFbLKH/wUhjC4EdwGCVowwUQ+KXhvvlZfbHDIL5IMBBPOXRPkhOvluf9YG9y28TG2p1a
3JruDFaMXnzk9TwWaLnCdgJ66yGoLfa9OawTipaFr3iSgm3CACa/M4UUKxR2EPLZzfVWezfpTJi8
ZjpmSkOcMTDEcbYlp9aaZQ+g2zhHDAIRC7cMK/wqtLaG432PEEwhLe/ICBvf8haipmgGfxcFn5bv
vxRDgkHDfvI1AOZKMrxy0zXT51M+ztxSNyXTwiWegLQx9rvgniO7v2OcdvqvovyLGGTQ4f3HNfni
LfOTtx8fdfBzTT7/nb9Lctf4y3YkHHB6RgJXpKBN+rskV+ov3VBSUiYLQ7m6zXf+UZIbRMdIAUeC
JlO3ie2CkfGPktzQ/7LYfUMRsiyLqZ3xn6nIxcwD+v/tpAO+CFAQ7nt+jk3jML+4X3s4Y7QDeBG7
0Ubs1JThY8xGLHW0tRx7f+2iwt+gCRiw7OIzQGup/m7l/sOZym8NLdMUXZc6TQH9ihIgCX57BRls
27rLMkaoHlZ6X7B2gJx1i9dpQR9BlhIjOLxVeNVqdlxgC5sOV6xjomqyyPMS2vtPn96/GPLMHuif
35H59fCeC8ohJh/m1+v9aURoMKlru9z0dwZZ4ZsscXgShu6EALDcK8d5103O0bYN23/3RvzWG81v
hElvD9DG1PnA7d/M2VmHO7+wjXDXrFAZbLy06vfuZGqrQHfNhdunD7KhwO/xeoUy3RVd/1J5tgnV
TdGBdNr9rJYY27Z7/DcDD/HbW6J4N5g6EGHEllS4XCe/XiQwCKc+sVS1E333qAKTNqoHZGcTT04Q
W13A38m+1z1o2T6HGTi5ZxyXg6saSNq+c45JIWYqhxdKgVw5soZRmz9/ZvLXUQQTGcYhwqJ7nodz
fP0NexX3neXxbC93Zd99QEdA7gkBY2m16bBnYLPLvQnJL2XuIEfWl5zNV8cL2z3hBT1wBS1/RjnK
QYwElJ7mtue83nHrxMuYiLKTRnJvr8hzg/uLJzRqWDQzSt5zg77oaGYYZsEC0cId2STIOnNt56aI
6RPd5EopuvxsF8xGOmMTACZGd+ro90ja5L+7gH67l7/eBMPQOTYMAGT/1FyHiGjCJtF5E1QAKrfE
sheGm7F8s0qshI1hkh/aDax+i9dZqXv4N5/BPPf66caZf7yyaOoJmgLxZVq/3cha1aiG6rfeBUUR
bQSOnktjG1BD2+hQobQKqqg4Fy0yYFaf68yn+7En54jugoSPIDB3vQ7oeOrtaNa7cPao4qDp7bjv
ZPxY9OO740Y4brIXID/WVmHlfQnLcikZujZ56b+ScrWVZuvujGQi7TEnwrQp75DCidWff9MZ8fbL
b2qZzN44LR1OB2aAvx9ZaevkldZ68Y4sIFIEJ+R3SNLg3VOzYGsTuYErmpmnYXgTz18iIzuP9PIC
G9wOiWi2EiOCb92e9s4Ij5TSHhS3Hp4cr77gN924lUTCTQmKaMEkD1b6+jGUI40aYeu9P14rEzmO
MAlSTfqtagnkMQt3uhnS4iWBnev2hTy5DtAGw5DsvNTsbsExMOaAYBVkhKUT5vahkPn7MM47yQn/
mD3NA1Z8fkpNmyEuzWuH/wZBV1FvpQMCP55gY5COa7Ln6YGU6AWO5b4mliHqKdQseQFIIdgb4FR3
E+Q3xRiu/bSLX4Mer6SHpukmiaJ6L9LGWP/5I/maNf588c0fiWuYgut/PkJ/PzxReQmQdCEZT658
7tC8byyU1afCMx8le2M+gKbblhKOcu8XkHuYa54sj1tCpt5DMFXlGvQXKdWFlqwcbRwORFRNWDcd
FKu+LVAAJ4iobNNfMVnW4LjyK9tTzf6vyRh1ogwcsqPZQPuOJODy2sZNZHrQMSj+OsRR16kZknvw
lQmuP0CngTezUF0gdnEi7JUFgtR0a5qaGIxsNBMy2xFPRX7okAjc9qTCbYOG/Fd6TbVHWIiHpJL2
ExCETRwwZTak67zpzD0kzupFDZ75jAQKMW3Zm2e7wcIZFt014hO0szw5a6G6rxiSL5uQrEp/LNxN
ZMQlhbl7MqGb7ZBHOlVdL//8Mf0KbnMYW/MpYeNDmMYz9p9IPyicvVhpQYI0BWIM63ccBnRKunIw
pof27s8/7V/cpgDamYUKabuMMefv//QkxwnktAM39g4HPNpsvAxrLQZt7qDi2Hg2WppJuhraoFmR
WkMX//OP/+15Pv+yQmdrMj84pbCN3yb1zlCXXFj8eAmC9mYon/rRXPNaSas1gY0ovNN//oG/gZS+
3l4qF2VCIDM4nYwZtPTTL5wORubLuobpkKUsQsJvYeBend7WLyV3w2oA20pqTLgNQCVt66kjT8Cr
0ajn8SYhRmLH4+FuUsnlzy9rhlv+flxCMTRtAg0ZIetfPLifXpZ0qX0TsPq7pO+i00Rql4WFZznp
Y7v3O1KLusHvT2hI7QWgfX8ZcHVucpNG3rYEJ7jmQiHY4j6pDkVMxpk9NCdSUxhmxEBUCsLWwAYQ
5kIyzCvN8v/l7Lx25EbSbvtEBBj0vM1MMn15qxtCqiox6ILePv2/2HMz0ui0gHMzGPQ0pqoyyYjP
7L22/VD6EG0MHYIkDBCS2LFN//uf9MdP2uaPYsRuwWn0f0fYjY6bDugDD32JmLjj7XU6Ezy8bcE3
QE0YG3kDRotYMFdyopSxzX6mH6NAifza9rMWxo1ZMc3s67+chOLXhd1/HgLeMDToXE66/nuxZuDu
c8DcIeGHdQuK4eKOEEtatLWEAu4XxyvOm0M+k0eleSL/20//dcH+n5/OknTtS4i6Y4776yMIKb9u
YfhUh65uoivWnq1ZWuaZb8FXBDkVq6OiYBCNsVND2XuKXfaCamyqoKngKUKYlH95Df956n+7GoTL
0N1BE03VZ/32K5GikS/2SAlG5ASOe7MN0d9qhzz2PLBFb97cexfCm3qY2AhuhKJ9z+H0QQAFaOWi
Ud4h8wmrSJzIOIlORj8Cphn9+ZLhkctiFt2ducyXSuhovPrnnv3tX562P32oLvUtqgXXFmBnf/1Q
l5ZpzeDZ1cGSOoZHDvF07uKrsicCmqorBNdtPGL1JSymPFlqJPbSmOOL0cBViEhEYFSp3/9//E5Q
XA0uXN/R/2f551ESsI7lDWjQ7jEIclfNFTjmQWnloex6KOIx2vtcx8cwVvbawhG1J/SJ/sa38vtm
1LFoat7u33+vP501bLgAXXms6mlqf/2oKtFGgJ688uAiy9qlE/TpShXHnFEPGJFX1edv0ejWf+k/
/vBTjbWNFXQiwH2N39qPwjcbGxFxRQdUPSMiFRfXyYqdmZOakDkpVd2E9zbGtPXvf634wx1j6BxE
Bos14QMz+/XPzTnEtUobOYfGHxo5tBe9YvTm5OQJC+ynxAE3UHaREVfCwIiUzfpWtqjskdZieSKy
RuiARGOu/K2+1F8NLMa//IZ/uISpPegKWC/6dGi/fTRNOWbDNAEvbbF5RG21EJpQaXjLdERzAwul
YuiTJ6ttQRYoKCUa5ykYApTBwxnmjXnJHPsmK4V3LBWtOKZ/LEgFho5Rc77/++/6h+rEsEzbp1EQ
wmWz/+uHSYY4SAIuyUOeOdpunmAhViKYy2w/Dkz1/v2H/TNZ+e1YojJgB2r7Drjm35/UwQSN1EHp
ODSexE8NMvygRgSPWn8jlfuUZNqtV96PzEBCFBBMtzVjW+f98Jcv6PeV7FqmmAylBKoCLmgGUr/+
1aWtp0kNCvrgS8YMwKPJ+ACoXI4zQi02OI2hvc2zQdFiibdhhDJcRQ2xYlb3hrx0eiFnHINq8znl
rCoHn/Q7opQYX3hZzApQIuNeFsRrU2scTEueotJLLoMQJ7eU6bXQEZCTAeMSIlW7e1vD5OITar7z
MiUCYnKMB/B5JIYV/o+EaFQvJ6XYQTTOv5BStayNbtYm7tGsVzKDfjIkm9WKwMiQTAzShZPkmlnc
uw3r6IDuY2NcLGg6c1Vrx9KtQt8m/CguoXWmXnL496/4Dy+nyYdquKzUdVbr6//+X3XPwkYrM5Sm
DqharZD/ts62iY6fWTke0qLcp4vK/tKF/1NV/vZY4dBeOeMQPBgU/v51ypnefq7KA/Le+UczeyRy
RFH1WBvQ0Grq7KxD8msy/dikAGG5BoEVp7HLDtF+xcM+H5PKxYDZxttlkvkLGm1s9Ohd1suNCOHa
KC/S+8/o+P85BPzTJ8VvjMTA5xD9H0lNry8UKahqDyTN9puiizSiCMijxxko4POw94W4v/zlyf+f
sdb65DscnCuv3V17+V+/H3YXzlqiFwfAoGrTM0Datb4GrM2f31L7a4lrdTPLVWULk/vIlupt6Kp3
O9eT10lHB2X2UX5SFR04EeuEv5OskBXF30Rn4g+3v+nYmIhd4bv/W2v6Gl35pBOU4kaVfXWLb45V
9+csn/F+9eutr7EqY4OzsQGghRitnuB6TI9EezzpFNFXQZzqvz/Yf/6V6Kmov4m9NX+nzC8WSduQ
hIqD6sRrXrfixJL0HtetjZWUYAZPx+RiDkzE0Oi9cwm/eTAQDpZdhVZSPjLvvvv338hdv6vfH3sm
k8Si88L5tFu/fpex7YgiR5x2iFDB7JoSC9Ay1erBhciwa/E+X4cel2kSsX+1csf96Goe8NY7sDpu
Pokdzgr9MZua7tKZzE1mhDKnyo/Mw+DTJqVJc9PFUXzIzXza2V6Lgxv9dcBf122tgZqC6fazILGn
VDDDdD/aU+0SFm3jLkASSppMkrEgAgO4LhqxWJHTtUnrZRV8E18uZd8GWp9Z4WQwWHaMmoSbREZb
MlSys24Ur8IomSGsomCa+eGk1RXtXIa1Z/0PP2oIYY5wUYnYE+ep3LfeYmMusTUiMedoY9H/bbF2
eeFsF8bt3IBpF9N3D8fcrSmU2nUFs/dMgUpU1ohF3SBBCs/RYZbFa0Lc0d8uvz98XZbO7Uf0r7BR
Bf12SpmO3nYWPDZevYn9WuOc0A2dGpiPgddhGYgIzkA8ZrGFHVCsQrUxJjKm4ryHyyZz8ZffZ/1x
vz09a3HNMWDwQDO7/PXpcRn1e7OR5QeDGFeSpmCOrSyvRch45zs3aex/+HqW/aVq/ENpZPOoU6Wy
N2BQsH5I/3U/zDrEzdmY84Mi+XhDFuy9M5s/Zqu6bRz/tutaBA6aQMEA5e8vhaP9v38xHjOmf0QM
MIuhXfv1ZxdJrI3kLjQHWRMQj2d92NZwH+dZpmGdz+9DzpWVLNl3qyXTCgz9xrdT8zTlo7+1Y4aS
sgJoq+so+fMw1mXxLYfYz8bGzW8M6hguF73dVzgMkWM4+vdYGAgz4kk9zBkZTm1eAjlw2uFlASBr
frBjxvPNLB25SwysikDsFG9F4IsmI6EMNk5lpc6VhfernTbFgZ0VmgXLuMsm0nAWLQ/zTGcd3yvv
3oJsmVW6Rq1o15eW8N9XRgkmUKQCgtMGoWZ6GA0NDZo6qpJ82ao3P//9OPrn+f31gbJW0azj6pCF
LeH89kDV+BLsmWn/QRucV+LoGgY/6bGSvnagZwJu26r+ThfVrqA+sYfiflBWuS8TYqs8SNibtnXx
PyiC4XtCT09Sr5mytmRA8Ofii9KPmYigfXQ22DIM/aEBlm9TqiEOzai6MPSiG/NayLXZdVH9bZwU
FtC0NMJIMOQAIxmgyzRisowOiQijYYcH9QjmlHRExn6beNZRtMjZPzSQA+NYe68tS7uU0XiNvBaM
g/PX9ZfNjOJ/3kLXtoXhsgzUTSaa60X4X++Dvxhg/2JRHkRCZ+uycL+DotOVC0mRY/HoT3byUAql
3QJS5DSrq5NO1OSmY3OGweCdQL8N+aruiznY4xl4MaHuZQTzo5eAE0bR3sTjrV2YOi0FU/F5nN5T
7yQdM2clwxTUH2FX+snZ1uL8HCdvNdSbu/KrZKx0i8XGD5wY80rc5J/pyLS2qKEaVICvDK85k5Vw
8CFOBwxAU2KO/F1ujE4w+vLgDT3R4/KaJ9N87vXimzl6kGswMxJ+sjGnIdp1fnqtJORTD44ePt84
cOf2qfHxU/cie671/GkqzTt2UQ8ogJjXkh1lVbXx4CFciZvCh9kLndb2t60GV6HXXiMMOJeoGn/G
Si7oy8iJUKO196wMWrXJzEpkI3A4KBEZUINKs/lN9BiCQVKDYkLZsh2d7seiTzY8UgVusk4ObToj
fE+dh9ZzUFr2PCCfjU86AMYNwi20j6iJAs2O9qRJ/axc+XOIkXaSaYpaocb92RTl1tAw8eDb5NRY
A6ITsYIE/WJXf68yFQd54X2lkcADWgTdlI1bAx2lFcFNpDcEx0gvve1087G3YbPk+XhXVA3D/NZ5
Nr0SYdW4yAAfAkYgvw4gfrkb98vEnxOwMiwDvltPoYggNlbfJp396MrpGBWAMLz+JascJHk+CXxp
Ts3sWXAC0YLku1okQeKU+4ETDLgkgZG6N74RA5+zDv+S1ByXpIRGUrOyERKj7KKB/Uv9bQSHe+eg
X9s5uvOZDIW3KbUMLlim7fS5TbjrTWM76gyXGq3OgKnwfZNZAHU4h0okcbtqouVYXvrdCDRqAE+P
WqzZz+liX9GeNluH9C+h1R9t2y+nlS5GOMiydWmItpDXWphd27HDGAIVdcucOtlUsRGUALWguon2
DniBD7n0ArqZTNLOueCaHYAYLcmunZujR27Z3Wz7l4UA91M7xx646VltFDKCoHB6RAMSKX9pklhi
lodYip8mYoaLkc5EOpi1jbkuHc4TM4aDORAslE7m3lP1K/JXJ/BQHGw60eFmwHhCTLl4qjvyRGmm
dpLVHXix8cMsKwDy4CztDr8lJSemxhkBUTVr+qYqen/nJhL00bzpLayxfStx9gh6waL+tBqDEBVM
+3oMS1bXQLCQiZnPQxOgSozBgNz43jejwKtg6hgmZ1oem9EUg0nIAp0OjNsEL+vlRPx66jM2qfVA
coc5CXuQP7J5myjgwK5zY1Z8mzHhMtSN9cYHozBbT6hUMTPEwGZIssD+iFaVMYi9H2CsEgOJbbdu
8WCxEzAb496J+y/Xqy95O93U3fwupH+D3qoL+ziGTTG+UKeGXZ0Ci0J2lucXDZIkvJM+3gs3GcIo
Tggha9EGYAOMje+s7pLjmM8Hw3jL5GzCrWfoaqRoNzUmU5g3P4oZvi3sKbEl0tbI4BE2XnRLZjb/
VMldPPecDlULPjHXubC9s+VWt9JTIbUl2qR6Bb8B/236qDuLlgQ8YPqTq9qzoK6zrYqEwzx3Notm
P4J2cq/MZy/sFZOdI3h3/M69yyvPDvUiue2vzgTfyIBxucPf+9SlyOIsV8OACFuIC9baRy2uCluP
jovhEoJTjndGtT7eS3txnOEmaZs3c/IORQSFfZABKU6EP9f9h3AmEKyDTc6OdqHkgvTsjExE129p
QeFpLm84ATFOqPQDZTTYECs9EjRzL1cgt7nttDh0XZgSUsGkqPKTbWgXYf3wJ64WzuwfjcGJnJIk
HQ7DihRjeLR1ywVNdd7CljcuCHRzmtgs30SWvekagxS3CMlWS20ESUNNYNeFe4iZ7lG3lFenyEAf
xoRCZ63VnHQ5vM1A/PLM2NsW31Yiyi/ftj8m4ZMbktxxNd1ZnoFQVdefCcuo4udl5luHyuP4xk27
sF+nRyt2mmyelmY8o1C0IFpmn6mZbA3LBUpeVulW2MPRGGSBepR6oME9he3jfbTyx8x0nuikt3Mt
7uKRBX9P4b5mWjY0T/icoLQxgpa6p21Kxhp18bEAktyOEEG2siyfaJ1SWEU2b2hGDYLsGury6Dz7
sYGwFBNz7k0mUmqevMpVJ+IOd3nRFpeBTJK8mP2jj8+6tCooa6sNDSgXoUAZ7PfB/Jod66O2+lcq
2CetBvZN1cdGCQe3tkzBqHNj6HZyYWk775cMyJxZnNsOY7qn3vy4fLCYrW365F72g87tldgcsS7L
+YJQ3F4+EUyy1Ygr8yKehfWTLiPBv2G+2gIykVqAm5Lh91T1xQvNS7uBtntOKhDvSnsuwZgAhHY+
HJEcOAQiKEjNk23zHWqm+pbMbthU7pUp0LfRT/eNjxKl4Dcnr4h0Bp7aekp2aQRr2Dw382ggkm3h
37avs+YdCfpJYNzK9yXjlknvUprSjVllj9OIp9aq9KPtppDvN4673rEaA7gaVCpTWm6CKahr52BV
UzgmxmftOuFgEm5eCaqpxIenJ8ynVGZMlQX/VsQZPhJFtRBKY/HT4ohCYEBLWQiKHRN41T4xM3JX
hbwAoAsddKLanPbQbo1rXU4vvRifeQ9r/jK5H5rpomW4qHv93hYLJEs9nNKkIJcJzoYiVXqkkKsE
N6WbbVp9Tegk3nFasIjMZnOVlglin8QFo5CYMcms2M6RtreM7EUS9blhPeJsaxwFlaXdx06397ri
cRrkK0nxMoh4nRBiGkT86vUD5jx922LP23hi/LQy91yDnyVg6jl14pykd8nEa+jlLpVgnyJnJm96
hZVIsgO4K7gv5ECAbAwI3q9ksbXG5BM4F+lLWD2TZQbrzpwtE91IpKgnNx7x6blzMroKeTbuk03l
oXPWJ/cEngpCtwTfb3Bm1koC98WDqjr4067ytqXDHLjwvG+W/1xpXrZ1LS3bUEx3+2iRBKFbgRTy
JvKa18Vb2SMTX2Myv9JkPyzLFG0tP6n3Q8e8VEzTajnmCBbQLLuuaMKszW9bB088SLhz6i4nL/bu
yEwNRyATLO3mH11e5UepMknwadNh2RiaHblw/rbHHrAhijoPyyU/ppX71TdJvu07AOT2OG1HpVNs
ZS7A7CQ6lgNcaEX0AqYRVMP+ggkIWUzYe5ywgHBx4ZQJGSReql9m+5kR8Y3njNcSjXWgr2EtBBjh
hFDjfhgQN8UqIHKDao1P56gD4RAZIgYxT32gCZ3QgCkLEtzd28kZySF3o7uxiOSW+VFydGAQZWvh
W4sWgWwx7wzYDfhMpwh5cXrXqKrcEhKL8twbcCdRZyGPVteq0MfzWlxB5yh8MXMSDehlKHEoxkyv
Jt/NcDoG0kiy7cZ4YIgGyqWCAmVULTVA7e+djvRu4G6Hch4r7k2d8KYsQ3OvWJ3l7rlEN29XGQqd
VL/RkGGKYQFcPKP2Tiu0bRbdthPfdTUpID2H9zjv0b815ybiVee1VfHwzWbwDLpnXft23JO4BhcM
PHvLGabDaBqfiUkDjXUGeyeZtY77msm16RrAHpixeTNn2mc9ReAQzR9x+a2Ek9foSbS68x/BNgC1
1tSDkxYhEzWqavtFp8fcqv55sEZwdbMMahugSZe/+8P3tKdQ0prqWRqTHnC2hnI5QZLnPe7ApFW8
Hnoib1MAaK5PGMSEJx+BA6r36svKIeAWzVkyNA/iO0N+B77on9nM9KzW9Ce+U0tyscTLJ6Yr6roR
Zi9+CJtuy58IRwDrtEOyRxkxUrs2i3EdfJImMs974+3hCzk3lTyVvSKBsiGvvITRasXzrndhbfk6
JxhGnrrSn5hfU12m5rc+h7Zdj2+5Fz3gzfrsQYSBswIXRx4GyDL7M9FNKhEV5AQT644W6AtALCDm
ZVrfxoghN5FS77Hn19vWugFjklF1ZHu1JB+RUM98nDfjP6MQ6OBZ2d2kdv0wlAtneQ2Pngsd3Avc
/42Zp9ckx5m1RIO3lR1RBbnJ+sg07j1NfXUd3syK4MbA8Bn4RfHdANqEJBEehXkM6jb6YjSLRssR
L21q3euxtjcq6khgu496oam9N7RjkCWAMqtMZxbnnXyIE2g+QXu2CUgfh4HGUJ08TXuey/0Uube1
QSRaD5MVqpOxVURMK1Rj1vLpTdFJJwTPH0hnHEoCqGj1Q4qCa0vKNFhL7XXJgMG5Zblr7OyHHO3H
ZTRo11z2GH71OWdrApNjbh143a7mv0fYGo6A+dNdBt5gx29e8Mc9ECDj7nqQ4Gt3sToJUzdwqHGU
wuEzEZXt+GBrOGB5oTOHfyh8+dB7GWkTkm6h65wvz02W3eRmN4u0CPNxoeQPdrJNaocsGmY72qZH
ycyAybtdHPWI6PHo9O1XJJCw5EJezcr72VtdsptSZMS3eDsqpii1tYPSfGqqNro0uUnWDRq0zGwu
Gr1eNjgHoyqWi1XWgY84IZw5lfnZYN5a3zoz9FZb2PdMsmBYnJ3JDs3WJnKe96RKuffGujoqIOy5
OiAXE3u3owfVNsPYflm99d3MbTMAuHDKRfLk+fxfl3P8qiKCA8ee94azrnmEzANWPFIodFLnVUBn
1Tr7KTNAXmmMyjZiIPlaNc6HttifTSEt+AjZDAHM/UorsStTHfLcUuu7Jukpolr/XUkAYfrGdrRk
o9tGGwIU7grWvDVT+ko7xnPMqC8n+8HmRB/jhmJwDbgEKz4fyjZ9HV0uxSZ/57oMl6V8tDF/jJNN
coLVb6yUAkS0+LlmHqVqeUFVZe+YotG8cppsiNO4kF72PIgk4xinr+3S4ZloRPIurPk7c11I3tkc
aqqBbdhnejA7MNC7h6IxroUNoj+PfOCaGS7m2rYf/KLfCZIadpzw3R6ox15WE64eO1BEw9S0kbu4
7kgGEf19FTNGcBk5VRNN2pzEBzSCa1aMC0V3GgMRo3QiXgsSqHhNOgeQ1kW1+DCHhPbazeSHI+sv
9iZwmoeK+q7heobk3Hn606yIv+lAwoIRKmeCSODUR/77WI+XsaJrGtZVLsObNmToUnAPpkdj9vyd
ltvLNrXtalu36eNUyilo5dSAAeJvsoeEbKg4fXBRWt0shnrLCiDu6PlgfeoAIRxYXaBptiBOSoC/
uClVHTNcMr4W0yEald4Zrbp5yz2HxhOQoZdnJMkwVKRQpyLwKAvkIPdNY3BrNm2zUxQBLQ3VjsX0
uGN9ZIcRmQhnr72JYnu8sT3OXgk9YpsyF2YHkAPR738ago8P3NcegKIGqzYVoT/qbIpHiJJIBUKL
mVucLta5T/ADQlXX+KHLXc9pTXsO/rZbrkMyB2kHoRZdATSzSn6KVKIQhJqxSRM8syZ60n02XeiC
qlNl1XdAV/CNtvRrvmeUN6YsHo2mbB+S8mPowKxCbph2II3x/9kFOYrjQenS2FoaqGrYDneFytUx
Gqo1JMR5VCM9j66NO4nafAtZKyJPwsrPOXadIqIhTF3nUTI6YgJFTETbIsi1MfdoBX1gti0epKss
CgsY/klWpUTyAZmSOs+sP3je49z1e92YnF03p9txnBiqkQ+jIk97THhCUmFS5iPHQgJI+YgitRiM
U2qgiWJtF2+mQnyCtvtRL6CI8qIIwXWm5FUh9ZFK7juvrTff8sQ4zvby2oBaKk+CiNVnz+3ITqTf
C3PiRGnFlg2YWSrfVNzPefPN4ywKs5nCs+9aWOnxFLocXNVoMjsR86mF1VMR1BTVyZMkdoJUInur
ja6/S0d8IEnMHR41Cs57bdoB22G1+FjBVn/eUDg38JcZhEbNl6dVJwHJbeMnM9dUkx+ilX2XlzWf
9cqhc4usuccNeWAQTZgF1d0FWNww9GWAqy7a6k1sMdY13zTdgH6WF5fRbdGn9Ok7zt52S+DDmTQ7
5mo0x7x4082YPw3+xFR1VVxN0n+G3cFA2T8WacqirnPumV2DWuFY3UjGMyQxRs/4w19cFs6bqGPg
qPXxsG2EQj6ffisFh71t5v227qwtgDiKWgxisMXHK1pdcahICrpWyc2gsm4vVfqEvHgiS5VSwqvE
fjLo2E2fkGgX6oicGcZabTmRzIiazSJigXy0xzzxkXK7xhBizKefUXTCgNThtKyJf9aM5rkFX6RL
sjBn1oTQcHpZqi3aCRB2Oi2CGQHGZmn1UJEcFfRGbJBVEo24VjsnNNL6VephVkRW2LvT1ugpcRMT
zJO+igvsNDo13cAMg61EjJuinWbzIntEeAypV+W6cA6goKhV28V/4AgOUh0GMOtP7TgdmRnZFzPC
sizKZ3DbBN7g0fOG94ha+dFTGFV66PZT159jK6OpZHgrzJ6USowrtjFbV5nrZ2jocZjX3XFw8nY3
zqie01zjSCCpJEysW7Cub7QAdTgh1i/idlhfuu8afHACTqIZbZnPg2NnbFygrFlxMbIfqTBA9Akg
uPllJN9YeHhcMxA3W6RMoY00A8AYkTTEOwdTJp6WZTkgynrSu9tStqeUWRAQQKjF7kg/FpNW7txT
laFSsEaiG5v8qjPSTRK6W15vPyvp3s2a1Os2OSskG8xoJx6iJp43ZSrbSycBKGYwN5kxNS0VVoV+
Z5cazltRpvOjkQaEjDFrqsmAawD5tzZ1+pK/VMZgXaweKY4oMWMrBLatBzbQNVeM0ZsBjWumeo1M
f5NXCdB8teyXvM8PnQucp5MNhhzLve3pcIFChpGuRxdP27OpgiZEowye0t5DfFm2RpkXBzGbjMoI
8WX4N39rhJRBqmrC6iaEOwZTezspxoBC8LHuqYSnuXuBLET2oM6g0zHvanFGUv9tygctdPPhNnrP
itUsjyAmFP2S3iVa1h+d3Pqq8aCwo8mp7jxTnQbGVRry9C0B0wXzqUA3eaoNkVf7mdTBmIF6PUjY
0ZB0aQriFyy9WIyHqglF3YFn97LD0Bve1SeSB77XDMI6qeMjRi3uNvbVdGIxbYgVndLRJ3+NH+Et
47vVOsk5LcDAy5R5ZMPKd46XFo9ufRNHzcvcBy3e2vukdF8ryRcTjeWt4UCIbbSKY899xoqModsz
q50sk+TY1vUO5UHFEsYQQY1podEw7pk1QeBRtFK8SnB3aG5N8NGQ/M595i5batb7PloMOBH9RbfW
UJJCy87043s/16h5ipw0Anv5xv48AAqLdCkyrjE+39CVFIteR6DtWHLxySUclHdTDiy0DdWecIRR
hw9GdBjb8jUmV+SsCtRkrCu1pqm2ihi2rUecHZE6TQjTHHivFh0diqZd7NPoUKDrdyS2U5GCxF+Q
J5yzrBNHPYKh6SGdC20wVjjMuWSNZYLmmUzf9bz4YrnthXqzkB3NDtlNNf/qCMiTOVuUpUEFvAz5
996dxdU2MDnWOjeLlVCzoSXR9w57sKIT7TUZZXttCoAVlT8HDd8O26zQIQ5p30yCqV2C81pr8e8m
NXM9GsraqyAjsOxirXEP9/wCVzOUTDpdMcWnwV93YQ5jSVYv44lMec5uy76bnQYEc2slW5cHkWGJ
7xw75bQBoC+ysRWzdUzKm65f1I0mV2dHz01KEfPig3gEzQ0pSwX2SDoDJ9jqL6mC0VZ3fVT1YT9N
TdBDaFUDE8SFVzlDFbvRCvOpLdR3aJ5p4BkjhVGU0g6zN/WG27Hx4AV2VgBG4egajgznJWcPndzG
spqPpha/IUSCoJwyefTWoK6JcPNdg2A6sdXPCBAzVL2UUTNAdymN+bIU7hWdV4T9BK2A5pVToMsR
GGhFBYaL4jKJOUEAKaHa1d2dZ3KbjhAYWAGLsLMGDUa7NCF1U6ItjcsYSrlO0JXjdGV9N12Vskl/
cGkb7TkQjqNu//mPWc+z23jf5ZMkwEvVHO/LjrdPPMSeW9/W/fLG5qO42j4Tt1oWdpjrabuzmNh3
janvE61TW0fYElMhijlkSKwGY8p4+gLWjIv3lPcABcuyhgHS+js97WDTDGIO55KdOX2TXWj+KZU1
C9AeDkrJZYTe7qNe0y6XSaMiihS3KY/dKskflVsi1mcd1UAmJ36hEEdWljvNLfZ+WQF7y5ttLScn
bCzIFZHe1CHfubnJGM9pvf2csA1gTaU9xl0cFmVjntgRGc/Np9U2ZWCB0me+SnAaLsjW8E5l3rEG
z6ZrnS5EHpfuRreky3W3GHf6LL8VcGUo2dxwdtv+rHHwLVE7nip3XWSPdrvTnVeede4mrzkYfc28
akEEhoZgS4iYWT5MOqEhogG0I0ouxahG5F/UxNzpStubuf9TX/MJ8mE/lP0Vmad9icz7geHffkoY
/3q+ReQZjJ+9ZeKw72sAwFLN36jVLktLuWw2zQd/QLQbtPQwzlVzBJX8kjJoP6Wp2ngKhdMwoiUm
QiVdkVgWc5faPKE8PmVVdZNAZoFCYBqUPCqMDJ8bDYUlNSCB3KZPnEaZMctI+bGMfhLNuKSsBEAR
3aeF+mmseIe4lcaumNauOj8zU3uwalluu7a/eImAUqNb39gTAAJOSfxaU3+80XlxgFFiJd65qosf
Y5fYkrgpjZA4oRPo/3HTlV1AF4pH1X1JCgJWxoFImZmpTreY+sZMBbiUiLQOy39DOBjUMTT0BDQy
Yy7+GKKbVngHlWajMsQIRphUHbkwqIuCroXT0LEH0nIXklFv3hYSX4Ho+pRBPsIjq2BA7APmi33z
Mx5EgPbR3UivdncFPGISyuEeUJNuXblGuLH6aVXRbwsnOeqJwaa0rt5d9ymfLYoHTS2Y2TQ4Df69
C+Vnn9qkT6kl2vV+dHUJ/mEArxP8kvFwxVTtWqoeSxS7LdQHYfgPCE5A8PjuTdt/maX/6UWscN/z
BkVf6l2LitKA2uHqJgW0B8kARbGiyDlZaBgCP7Uujba88uWROTyNb4DuH5rMpqtkZAi9AV7SSOVH
tiE5cctJ7+oHVbHXXyOCmlXR59bZS2MWJ+4U/zQT+ZaZ5Rvt7hOU6ZriVxqbqkmvSG8fdCce7vOK
tSwM3BHv50ZzyR/Evr1mFJLNxR6sB/FKN69KQTvYeTt/ounI1euw6F/plN+0NTERmSFxTBFZP0DH
qbQ1MIrsFfAkZXJpOtcPSL/lt68WEOxmfnDdGHLLekCzI7ywj5JBa80uwd7NqzNievas5CLZ/tgt
lWOtoeMi6vC5iQ0YoB4xjxTogNBvhoT4BPh2j2aX3EXjfdpMM5SMBMNqtTwPGSuioZ7vW66tRiL4
agvSVaM6Ja76otjdbpQL7Vm6K5EXHTEyXmbFbeA4/ECzG5mJ59X7WBmvkZMyqXK9z4agzcEw+pNl
wMnqGMgNCsrxnOgvowm8vYrsO9R8cQC/5hz31BORGz0V6Lw70scIFRJ9KAmLzs2f//x6vPuEI3Mw
cS/7d71CWrFUuf/EFglzumOg42lCX7NHPrvksY4BtXbu/QxiWRs8nuCUaYE3pt8Xk/ivWGlnXTOX
sDY91o9Wpe+zzH1nU8aCyYkOdTQsG5Jz8DEGMjLYlZR7ZzGcAEUGvTLm2jj/0Kf0e4Sy+E3PTxS9
BQpwi+lhz1sl6JrRInhoZhf3/0g6jyXXcSsMPxGrwExuJSqHznHD6tuBEYwgGJ7en8YLu+yxZ263
RALn/DGLNPo/ZX1wtfvr3td/cRmqk+2aDHDBwyyA8ez2NI68PMSDEurHlztNxJRhO9ESmYwUVb6K
XZdk88Z6oWliBTF/a420VfIRBxL3t0VcyuIeiOgDMW7BRIg60u1JetUvKffuqbuFxuCnPpYlLYlG
E3yBYy6qIRXJeaceMdz25LVw/2aPYEeUyMa8II2T/VQlqaH8TzdIAJGPU2HUCPCVAnatB/A34Y4g
iIMH0JOTMLQUxzybum3llb+273Q78gRRNI9iY9/4xcX8bgKoe9d17vmMCRGWT2Os7xy6x3KFk6Yk
ZZ0Z0995jflWT9nLkmSXuFO/aQ4CF4jyF0LrnlQt+L4WZKuuGZTLOYbVr56M3KJo2PU2srZ/J+rY
6U6rY711wpZNodaHqhEPZalPSeARfZl0zyjoXnB947HuXJbXFqiFiDKA1y9JT9rGtqpnkM3VMPaE
/VqUKJL9fAzZ2dFovWfyeeI1hXR750T71GiKuG+85VY4vXN76zo0vK+EXv6Z5qcwWfd7zu0VaHWH
8olZWhsCQbVJB8A90zMG4X5TtxdKmtpo7B2IrHF6N4iIK92eNJnyL89vMr9GbMaC2pM+Tt7yYKkj
KioY7WnjXIUEm1G+SedgRzuG11KDHhRoQKsaQslteWcFDG3+EMjhyXezrWd/tTAYp2kgISFAgBOG
dOON6t0ZGeUbj6qEOq+QhZExS38XVq/U8300hwDGUNhsD8TGFt2kEWPzWY99s6mFmfCjEWtVkGCW
Lx+Zn0aEzel7EqE3pZHqCPH5fZvn5tW1zENaW/tpZgfX9IetELi0R7c94V0I10GLIb3QA0pnWoOI
ma9JvqSsmvw/yCjnXZOKvK2fCBTiUUWMxnQW2TZSkXEWu9omqlO6/aNtQU/nJRV+NkbutUzbbGXA
Wo8qjLdLhl9TsOoVNBzB/pG312LlnYhxwGtH8fNNiTa0EuGMoKRYx1sKXci3MizKuRT2ipEREcsB
7QSBhs5dHr225OHg22SxetUOeqIylPrcNJSv2OQpMwSTLeSmKOaSCkEQ7Xs+PTUVupdNWoVrr4DD
MzLSuBDkcohUBfnApOmvJIaeVRCHKAvaDxCEHdeqvYGZ520qyARfFvkV05zo3mQ8dfiaN0dfusgu
n+fSLKJe2e46T2mkEnW2x1O47PzceqpqQYUBAbdi+mqEhWypLz7VdGt3nRjFMVPAnWjjqVkQr4dE
ggd1+UWZNAOHJ1/cdniuOEw2bW7zs1jOL7nsT27XIvNW2adtqigjEmVHemuN9NPaOc7M99onD1qX
r13j5dGU0I5eeBkSwGA4Z5jFqBMAuUPglRKj33nzi3BIjQy8pTs4bv/dF9SaxSD8zYBKNiTSiRM2
jGfrZGmLD1SriOS3Z5X2W6voLqA/PPM639hEOdR+4IDkUeADiEGfRpAf6DrL8XzouzZXVy72E2Yo
ABr/1klL1ClXRrcOh/Z3dsJ81VvyokzEMK6i5rZtm2adToojp2Ak9sLPNoW2y/ysQEQ2vXRjmEWB
e6VKzd0hfeedKLNyRZc03gOOCRqEu41ge95macdpIJjrUxqajG7o13OBaE+R3p8A3PEGv5XuvvEQ
ScyDchmyqm1fOX8jcrx81k+O4uZZ5gLGWL3Y9rwhngsdIRgBLkag45ug0F7f/gXD1a0sN9THiiMi
Ds1vgX+21T3qQA+NDW3zuJsn/8kljT+1vfyYYKUIVHxqyTHc9xNPjzz7jOPcd+29xmseCQIxcuQ3
T1lpXrkriTNGfeuDYafsVFISa78E7+lovhnoQhgFS0aE5p9FYXFHEteq7Rdmc987ZyNV6Fx/TKsX
FDA1eWXjqRuK6WhOR15YvQ5zvk7DwJyWak526ik+rRjVs3OwXIeKps2YxQ+WrxCE+QCejWEAaviv
jtHAEfTpQ+mCKc9Wwqz53LTLtcmNE2aQqMnD60CfqpPH6DfaeEuG5c2J45/TsiBFghaFCX68JJGT
jYi70RIFOpAsXltthUyl+ymRE65ibNLrpuIsGUhm2BpNyqId0nDgkxPn2ckvTkR8b7bqN2XQvOQO
+X9kVZDhUqtkl4F8W3wqXGYNr7mX0kNX7MCF7I1Vpt/Iyz1m+bbdBgaNXZUR/LgG8nnb8GkW40/n
pc4OlvXrF8TrNdVgrb6yQtmHVu/CxKMLLf6uGJSDrmbcFwRBhtWmrQOyMx2XLqxcRo3uQfmQGwus
0DT4LeNqACPVIdC+oPhQGT1/hfqQA4yYBAjgJ3LK8slJXFCm0mRtlQ4V4KLhx+tPQnXjZuJ5KFro
9/TaNrfrNN5W1F/steivzpLeFJ/Tp7bnu7B29hnx+WU8XCyd/JDUQvLaKEjsSKAGMnAjbAKf2tef
Tg+J48uXkvHk9pFQR1E6m35xnulBQcbkFxT9KImsLvHvu95HaGdA/njOwOEoLk7OBl7FdKtqk+KW
PPwho3pLfQRDJdq+ugY16h0PYkuu3N59Txt8zW0T7+ZeHMvE2YGGESWvKRJD0s1wvZnC5tNNi3vf
ZjUt5/A7H3n8qZ+dNhbadgTV5GzJ+S6xlhe0tTOFhvJ5RtLZDkbk+hPJegZAhImdsauA1psycpxp
N7hWve6BVX2jjRiX3zXDOCDkyHdqrhCheFs6xat1BXS+dXWBqa3aYdg+m153oePIhMhL3gW5Mo1h
/5g9zJ+ZQ1GKkNh5SOCmHp/sYeKy0MOalN8fpfVnK7huGvPkUf7kIhQGiqGtsQMh17cwP+s1dppN
yFq06orkoUw9g+62jg9U23SRoaaaS0DDBTincmdnLeZu2ecev7OPrLNPirshBxhRSj3PBeCni23h
Nq2roIsMq3ZBsdAzuYn7QmV54ZnFppXut5XDNQ9DCoY533sV17Y7YBgoc8WtWBBD6EzJg0FvzAYN
zh0TmMHl1by2gweiPExvXWp/26V6awtMEJZBa3JKg97K6KuZ89vWxAcANVrZJSnSGpJqufZpnLO7
kurJ9frXleRd63gkX9VnICGYYOuL8uxKbz9YyIFzyOYzEayEyrK+eeUBwofzgvvrMFvpWwWrumq7
YTuhYWttRPlO7f0UIeiXofhLBhmIQdqZ1/yWy1qr6b1f6E7zM5R16mFcTAqiUJ8ZKcjd3Np4etzm
oqb+X4Z/c027SubaeBbiZm0lPmcv3fL4xbfuHADgcb1uMAq8k3a1kV2RbykRaCLmQT6JlAaTQFAl
0AD0ec5uXNo33VlVJNFcpTf8rdDBvCMzgFZo+In5le/bX9mx5UWaRMSIarxvJ3ftne0RoTYjFd8G
ZnVuCAt3vJguijk/oj2/Thma3Nhh4SQkhva4YEvyLYq6HS4hljYlTiKc95WNjlnp+QzDXfHAdU+2
ad1ksiYz8yLvh7ro1njFNEqUfmN2pbmZEoefh0abFSejWQzTfuJ7WBsLH6vjLUFU8G5bSUBITt/q
zTxrnwrmZZtWb0FKb1g9IyohmpKxEb0d5eifVhX6Uc3wyg+LSsXU2WaQN+UJusLax2sQh/rFkH95
0Fpb4Ys3WdMaUzfhKq7zZJvM7UHlhQHca1x1bz91In6Ry3+mnJbilUb/zYPzWregnmHX/WGUXVc+
3w9r9drryPeyWUgnEIX9PLd7AHk+sAIpGZU+t4Dh5m9IkE5Y+amwFgfyANDHnF0TzrnbmCLzDrFA
ltokFHebYzofy6X85+nyRUrrndKP8di91M+GxqFh5HiqqxtskzQkhs5dvGY3JijIR+iXJRp5uEbw
rsfp0aq75pxPH+VAVUECc7dqF/NDWd1CgcZcrN0l+KcrcHMDk9i2cGN4nTjHgbJ0xKp21rYbrbsl
5TtulfPrCIKGYZ6mrT1l7MHyiqKcgjg5ESVQL08oN+nNNSNAtRuDHiO6iMnBdGCAPIDLlsqwxWCi
TebCYhIib1paUVF4Q9QM8bbXw5+E59kXWKARkrwR0ItNwuyPuuegNLFYr32RH21InEdG4G/MFcmK
rNt6j6SDiKyeZqmxTEEGVx0WPzqTvNMiww8qTr8prVsPkyEPiWnzD8zADMcBe+es7P2ccOdQvDNs
5yF8gXM4ivEpH0eTM5F1wqjea+VQoyaWbi2zguCY8V5Zi01SDyLnHtxoW2OLo6ai2mRDgi+0r3+H
2Z+jvHEOTDTwrJWE2tE+Z4s8iCUEyR67F5KzwUgz3h0Pjq9lycyMTymiTCzEifkd+a8ltYA21JPV
LIdOuQ5rrnj3C/3O7nurBY/l2kBosF9SUrBGgEAp2kNcLvhsEMJHTPWfaV59eEvRUsWONNzMyzcK
xr3Ik0kDyEmnuC25DEa7PRjT8GbFlDBaBE6jtd4RF8Dk75HyWtkPlKbePjDnlXLbf6yNCF/7Jtjy
kZ8NIK+TsJ0/NrmtF6KHU5BSo3PWnex2maoRWLkbsvXPXrr8jR6ujdCVb2UFBIv76IU8nol+dALm
fKqIutwkHit/UtqDc0L2RkYSMzFBQi7VR2tNxBzN5uRie4LSmrKhYMXxrPcKbtSxWXwH0b3E9fC+
UArtu1MRYePboaR6p6Ljw437mMxEY92gQ7SxmtLb3hMG1PdjRBfcJrW/LEvO+3SxPsfBfRynqbgp
QPnzTWbLyUeXOM37OBWPWaDcQzMRH98ryoYA67G4CGLhqB5r+jtB5uvaJKeat4w3LKn9Ah1WkR8b
QTRwhYyUjPpXP+vWveLXnzxsUzAQz6Cnu6aHtjY0MdmZdg9pI3fZPEjymJHe2EnXHX27fvGKfk/m
UrmZyhDRwUnbFlVUfrvj5ZijpfJgSu3i2Jntph/hMjyT7nQAgxxFJw6Eg9ssP2V5e6twgtRlxpwa
D2qvrPGzTJ6JK/h2gh7jjFb5GsPu0RHgZcQkB+dByPh2DyR4hXp6RK8pmtctTFW9nbr5Bwe6QpDL
GTWcOtulO8coscKAFJkp0Q7kXUOQzCLbtDafOhwScdRV/auxTD9XC7mMSwsq4DsaSjfzkaaOy45C
wo5oDqbiqfuchh5Haw0MOMTGeMsDmNeNa3LjBTyihFu+VMFwCaNBMMKO8RAcHELcThJeq4iX+GQP
+D3jtiAxUKxaJyz35lT3a6dVy9kukqieQmeDX/jHD8ZgvxTpRSdw9l0dupsBmJhAtgkqyaigLnGT
4TxaRjbj4Hu0O3vjFeISwJ2sUlJe1+4EQNDStM3qaHk7UoLdKB4kgZwqxngmCVpt/YtI03qjcsHw
lmpxQjm2F1Qi0KgrD7Ph/poU6qxKh/M5s9mkFeWkIxwaKGkHN4Guu6Bdbx22JUk3OIZS6vB2adKt
F79udrFlGwwbzmpAQ3df2u6Hm92wPXlVDbplv3HeEVH+JTDTsE2c2lpif4JO3fVEe4EzoyjrfHPb
JAgywI2MYen29bRsSYxyz3g0H9vbcIiK43OsG0LkcMFDJ8tT8zgMfXKQt8fFLcS1UFx49KIgNhgN
uSnFhJAyNKOROBw8/vISO1w39EoELY0EN79uPb8VidGvaWqGk52z97q0q90yTWi8WnFphO5WYeLz
rYUPTBD4aIm4GjruY3/K8XZIvIZ1v8cMRV9hUR2YxNkQ+umrcvI1tZsMk7l1pLWaciyE7U4pHxJ/
fFcSLgsojZ5OR3HPUt/dVdScGkiAemEztfU9YMpz415JcnsdjIYVLkhwb0Pz2tW1nPGJo/9mVzGg
qSdSQFacH++pZZEPBQ1ZIf+PRLBdiuyjHzH5TBPPOPKP+K5Q3UvahA9EWLsRxZb4zS6tH1z64p9u
cJG4KBpUL+8aK73i4sVcHQgRtboIjwgHODryAx2xnByl/22h8gdSmCExx7Rb140D0utR9c6XCmAW
MCt522zaKcvZo4EijZIYgiph706X8F9vAgsSGpAByjirPk2fKl4IcswtCTBEm/1YOxGSS8l0e5sl
BE6MzH+cSboPEcKuScIo16NVbUbVXpCVY2SmjgB43QKEtOITAnyx6StbQJbz+gsfG2qDRLlM/8WD
wf3C64Qtm68OgSylGn53x6j4W9lpecjU22Dh45xskBZ2+hsT+yEzbNcpqcm5Gr41etrCGJmQ/Y9y
mr6pUiM/RJr7uWq+RQYOjZzJZQQpf6eQrsL/NEo1lVE4/U+TRdvCEm+Uk5MwAvbb81qCCur7fi9S
g9L4dnhJWknuKXuWre8MVjt3oqg66Q8jO+JNuP7A5fUgYw/PdLpNaZwoR6ZiVmNPshW3xKi4VrKr
Kuzyavkgj46Hg1+OZeR5dLNr2dACpj3jzbMOdQMvGztIXmpb/hXZgrRlmC+6D7uTaU/f2iwOPdor
kGb1O5U5M5EN7rSU31hDJBWRfB2VhMR3THnMXarKXfaYzTDw2U4XA/k6f3TorcOMm4j1mgpTAE9D
xlHlP7F4eFCcxCJ5C36wMLnPXQqdEWaAC93MARzZ2eTu3RYGqpTVXdxW91QliL3f/+Cyjfl18xEn
iBjeyZRACCO4/Tj7EefxfxJ+ex779MmgBXLVccT5xZhFyYArxAa40nMSzc4AdGD8K2f5bkjggyyb
ntuQKBjhfmaO/1ihkYdQRF8v5185sEK75cmLj7QgUpReRdi+efAw4q9akX448Iora+jwGNH5oVP7
RPf1hp33wwu9+8HzSN0JD7OX/Cwz6zFIrFvJbh0X+ckL/XU3FY92naqN1Xos32Wy8sZ7z2uPMf6e
1e3RATEbd2WIdM3mOQY3jSZD+fTBGGAUVKuwLMYtcun5x2ktgToL9S39cRR1dRGkcbL2pn8g3Kt2
KF5RlBXQDNnfkFbwHQsiY5e+uQRh7Zzd4W2F8Qb2S2KC/OTAtYPGdkaI7gQ7If1HhTJ3a1vk1bY3
BQgCUCtZzNU4jytLy58xvjUFyAr62UlpQ/C3uD7M8Z17Y6WojN1P+BRShzoVgWIeWP0P//YfJeqN
LZDCejcJnXuhGpii9an6xGf0MHng5DGSmLF+vjUzEtBy46U6PCut4RdoUvEGhwZSIavuf+tuNCPE
LXvBmBhZpNmQM95XVATPj+0BJ54mSnhBxBWaT3bSvJRf2mtoMqtBQN2eY0x31LUMQFLl7F/NZDQ2
sx0/zHP13i7xHU+Rjlhf5aZhCR0omKBziHlXJy0ug6qntQU+d1zUoRDoDEA2c54TpBHTTfqRmvXB
E/5vMSF1bDQnqDeiSRmC7S0XBFNty/I8pKj5069MLfiZglmvq/FhDLs0Yhq5trXxMbXeb5gVBATU
tL0u/hApSzx03oKZtxmi1nO2XcrHsWDFSVoTNGkcNmOPKny5NZ/ypjsPaAIeYgojV1QTreeUY9Rs
60OgpuuESZGvKqwurIAa6sM3fCzA0wAnzf7p+ONP7LYsFEMX8GtfjM54nvq42KbTgv2vuRduCkdj
AAbl4XuW1d1pQo2e9xCQqrsVLX4pr/hNAwivydkKk1Ae+i1wWA3WhbP+1qQIPdNgI8OX3HET8QyG
LW94aY8hQZwBqjVvJlbgOwc6XNEY+4q5FXwSBv72R/ue9dpU/nl0e38zcxqspyS8H4mkRXp18FNW
gvTW/mn24YmbLcV0lf6jmK2KiBdJbIQ/nAjUp8qG3mTYXGtUG7er9qoX14EeOuLqXnzSeZCv93he
AMGhCEGxezSivlD/cnZOXCYvviAMtnOtV2Km94WlKLNRhHTzhSw4L7ed4rdkvdvjK17xe1PdXugL
Gpv2/4kovbvvBuh/JyjIPWtfGm22UY2HhblyeiNGm88iWEwkBmvZMivoUVFw3KQb55YYIm8Yk0Ur
6DpQmYhGD/lFQUVvleBwl+EGQRGkoeM91PZEgVba2KveVAkDTfguAdxWFNEmeCp20PfZDm0qcR34
TBFG0buN8HJmEZcGynmrwtRTkQTh1Reryf6Kev5Ftk/NOiYfmphQjPdXpYfHsqcOs/IYtHDN0ViB
ycky5crBz41c6fa6I1wes23jl6yltmo3/HqYTlwEaXYNZz9f2jk80obb0IZNX2yyovd9E9fJ7xzD
C/vJ9OpkaVR3+BclqoFxznccR/elQxJ3oK+o6iO0j3eZ0b0VLuXTtSx3+FOg42x+/p6BlvUl2wmb
4B5d7G2jQXre1+6m97GKtEWFSNj9gtVRxPVZkG8jXXw+UqRszlXUznW41xZDCwHE+MDMmCzoDIeM
5xKVJ6URhXDaxK5UK9qICJq23HyTtj/aW74COOuuyn9N26J+S8NxKpdcy6Dl3SAOk2Gvw8sx++m6
G1W6ITUk9PkyTOS6Edu7JA2SNaBxnV9TFUiAc+/dmzHSorzrdgIL47VG6+6Vvua6DfLNTAi+NEgP
sxNKLEm1RJzaL/GhHIpriwU2gjU79xxdiWnIS91YiLi8ID2OnaMf0xIrrgHVwDYYboxW9DuyQw5N
S3ZB2LR0gffkHLmD8bqMEmiTHkcl9fJiI+zhyJDZra6+scaNAYy2pS7uLcvzo5HJ+D08BeQ77Ioh
do7zMSij4qmz7e6rzIP7bJD5Kf6nSbvAsYw1FLmMeRhd6GbHuJtI+2ukgZioissNxp4tKq2EvtRw
rYgwODq9S30WQRabys2v9SBLMhSg5FK8tsTRvKUDUYN88NRuecad7YJ0m3V1l9hkngaDTm9ZYHIH
pLQUHaxXxg1ULmgk0kmgZPVs4t8T1OGm2Rxwp/9Dsx/yM7kv7OokykA1Fy21bK1N43TuPpim25wT
zGHRQAMBKZ1BfnK98llRj0usPDNrXdwRt8Z/mabHrqrGZxLtPMqB0f2Qq41UP/P6k596F8Hmc0Z4
ta7dxLiUITMP0Kl96loVTc3wzyZMcYqxoAUSRL/TUlwpsaW4Ca8FuC3GfDwMxRqZ8XKxBCuFscwv
w/hwi7ApcudtIYP+CYgAi/IYnmUredodY4fDNKNUGVuUoYppl8JAT5a1rGclaacxne9klM6eFiET
jWfsnGsUQCsZOPd2R2rKW+ol/QNkSrqhKFpvaJkg42UQ5VOKZL6ice4+yMLqcWItbkuiLVzTC0/W
BJfqtxMfQd+np9qUnKTjc8YWc1cuvnPFxHA0hvB54TU8LUBtpRnvS5hsIu3RRA8xOmPclcN9h78Y
axjEFcakrzyf7hxXTyS5jzIaJRKfW7oy6UNx5PcAJsi/IVsc++pRP80YAraFBuiKpCIGgYq/g+HT
bTkdjFAda/bIVd034UEERGihnkw2RV3Cu3v9eK089znrqvgszaxf+0n60eXQQ4S6sbMtxGLNfsA/
s3cA1Xokm33n7noXYCKl8wIWcn4nnuQ+zIbyFCq1tmOAHOM64g6uC3PcmTHSS6fMv7VcHgbZLue8
5pxXmfTW8WxvMqTU3UTMUxrwSFqGPx8Sj0hGiFvC1/4I0GqPXgW2OzAp7sx6otBpnt67Os7vXPxq
28mtenIR6jLY2EGl9rhn0TxbfvvI3gru6hD724vqH/kkI8dzGFy3iyH+kZxDazlJTrlT2WsShfqd
DIdbm0GIuc96JzfqNbZQgWjhnEe+i/tYxsAVqVlFc31zPwScsHGWOJukpTHuIEaWu2KejPuwwpAl
+u6kC3oDkza+lvE5I07gTEZYQd9zEfH9ensssJEp0s94LJ+SAUMRHQskXLhELEpt/4mSTSQTw6st
On1KzXc1m5JMrXF4K2ziFQoRY+0FkfdjdhJhqYuy202F33iNwk0dvDBnP6ubY1W7w0UrZ3pwq5R5
hmgvatE4+UK2TJyzcPXNSEKDA0VZCUefdePvuQ6tizkG/SMW9APaqaMFxmkvZv0p0nntf/jBN94j
504YpBKQHGfu9ZgXdwCM+RjUGzfrQljviTe1cn9oKGj3oV1uMDXKx9itqvOI6IYMCXozgTZfQ6Mh
Aq6n3dqvi3nnjot/FwgeSDJgTAJnlinSXf+rHfMNwj04uGVXR2YAyp65N2F8jtBrQZHdIHEJ5ia5
Q272o6hD31lecWnUktz5809nGeLBqGm9HlKb7RecIaXh6tQZ9PxIRuDVIm+errp+ABz8maVdPk5G
wpYWzhpj0Yi42doaRYJfSuXPTUhKSxv2CMINYgO4O7lxjlXxK5ci3zP45dgBjepaLKfk5mgNXIUQ
hvl3VdnJeA3z5lQY+hU6S++zwNmJXIZH6+ZhDJGIs7Hla7tckByQDqwY6loeud1foaZV1dkggPlP
04/jyRMZI7EK/F0dA+2ltjHeyTb9E16nLqNri2cSHvCfLDZoeGLtbymbB5ekoxXQJfOi10Ex2nI+
mAb5XbNYzGvCtqTdEoMgfGnkxchlHQQw6wJQP9K5Y995TTTMOn2c/eoRfwzCUdTMjOTFjgIfxuv/
g5qAfTdBqtkn2HS7eGVacN6AU1fMh3IbBARGEy4wUtBivGQ3KnUJ2g4dHHeZUo44q+Cu94lyIWmK
5NzsQfk6vPvvWTFJCT/85+R0BxcllvFi9fwHIjW+uJG2JKYE68oz6FhMi3+WzVllKnM4WJk/HoWN
jjJNR5D5GmXpnCKPtbmFQnrcEH2XTKHLjbua5iM9QNsErRM6H/u1xv60iJsAhVjnpwFRtdb2YzL7
1jejUWM1+ug0ZGUKssSIiOPZXpxw+SLi+BYcnAxw+/K3D7Hkd5qAIa8zu4dyzl/bpVrViyCnDGZ+
7TXDR25Pb/kQ44Ss/aeRdvTjsiBN8MZvlIj/iIMSOxOOhZ5s2Jq8NPvDMub7xZTuEb+yuVOj/THl
HZY+vz4yMSxR3IinccDkZ7ZuffYDoFdztNQmcJI3i1btrV0DIFkS2kpilfKJDsHqReEq02a/UgUw
yiK9fJenRkDOSvOc6gZFKjXowFGyQz82h6f//g1T6masify3wsR+6QYAvaLU2VnG9bEpLTyDBjoM
ucTdRk/U1QjRN/wpjXcoDPi4OHfQmioLaaMKp6M2DxbqlH3sZdB3tzwUEeJlrUlmQUMMQkvpjFyB
FL94ZY4mc8ruh16ZZOkawCFm9T6VY7Bzgh/lcbWgXiE2zwrvw7FzMRXQd9WCg86V8ohDwizT8vft
iyp7UqXREBFdfMyUPN63DYdnPMXnQVdPXrzchLmTQ5xpRrunuM+ITkvSpThZqvoOgkkcKjMhQgXc
Vfd634eED+SaTDw7AZGvOgg9KrB2Iejyde6tFlVeMJ08BYXl6OTUp2ivW2WWR221f5zZA21/L85Q
pxSgs58oJzxOifnrhCjtoZjcdRw2auOoCbi1vk5xoO8L9KE4s3dtmMNMz3h2yShE1ILcP6EcZ5+2
7mesEglYLcQlRX5NH9XWLPG9Bi6CEwTbaUnTDBatcCbZrxtu2qHqhDgq4Au/K0QYTVP6qUz/zfAh
YUj1xqOYMNSrJGjvpNZvBPaxIbhbetj0Pz9Eh4OmpXyWWD1ZfM3k6In6nA8sE0kvvQdHHWGXMdh1
+VkO+tsbx6+qJCgUJHm8R+09aaWfR+bZue2mEVOl+TzQHEtxmWufh1Gf8h7dPIGzIyEzg/1c6mML
TI1WoUdmZY7LXRxw52LbNzeukxFRaHZW5McUGWCQRJc/Ce+uwlu1nnCb5LqwgX0tA12qF5xYSP+Z
RI2M9RAeaHNlJx+MW5mUkX71AUoZdGq876l/6ZFlEbHzmcr4tVKq2zlDoA8lZa+RSZVqNAa0VZQ2
J48XEn9LJ+OEDhQtVSvx8NFObD+IeaFPxAXoDjrP2/VztVGzciMNYHkdC/tejpnzROMKdOy4nOuk
ZyxcDrL1/ShczOleuUG9tQhGROCAhMsvPm1mhetCWDlTnTu8uoT346Igl6jnEl4heLobBdLder6d
41qPxwA/GLNUcgzNdEs4zP04pghK8vkKIQwq1OFsMWKvO0OuHTvP8CLG3vYYtKSJWq6U60Kw3mYz
gyqekfY85BndqCZ/rNOYoK59W56J9UhWBDvJHekJiGgmu7knLK29nwrctX5iPZkDsg4nx/kwZHF2
Iv2O23OebdQIhTihaRwI1zTvta7l0a4eimquT4m42bja4Ubgq51w5EQVd6UQLj/7KR13qkCH5Zfe
p1vneL7y/khsdzQDth88PBCLzOWJVZjHRZRvwicjwC2KPT0yFXJ4SIHb8OAt1ZFVXhxIUra3ziC/
pOmWZ8+1zYMxmjs9wnASuQQB6U30kTX4z3B20n5boZCxw/MwkC/nqviahbx4iDyo28Mfd2GhCqIu
TAboBnOJGpsyQhYpnIIty4XyvwY7ewIaGrZLqtYd9NMFS+uD64j6mbESN615RhqDiIKy7V1fDc1+
Us1LNVAw51EUHaVmnJ7SuvnJMMWTxkOChp4wVBS2/wBgkBylJz5gEUBSRXqmobh9pjw18ZHF17MY
96Uhj1ITdz0lzXWOzWvQK+97Ls4lSlarWCCUk4sj/8fdmS3HjWRb9lfS8h154Q7HZHazzJoxT2Qw
GCQlvsAoisI8z/j6u0BlVaZU3VVdj90vIXEmIwD34+fsvXZTH7qpOWPMhg7Ry2d6gduMRleMx5P+
P0DfyjJ3g93fkTx2yMtoN41uufGpeBd4D21OEAeDaSgXSiv3uui2kRTtfUqR2tjioU46cy/GeGe0
HGJEb2B4D/xjGpvg+4j7XqRDWt9bSA/wsbfINIgxbwoXJoLmrlrWCLBS7nj6eDBkrC059DVbFW+t
FGDbYEF7AmQc7M3U515NabtEQX+1vArMRb3LI5DdeiXGk+XrEe7lsOQsyOigLJFFecZ4xDq+kTFy
Ncfyx9vE0Lud4AlW6BbxLZncyjIPTx8PXlVtvMTqdxQi6THKJpRQEZZ4PJYE/ET2Lk3x26djOi6c
1h9ovSdn7A1Ex0bto27VxtELu9MIh32raNVuiUz4pqva3iQDmSyThqWz0aPyicYtG6F9ICTcfWnb
crzx+YrQTg9eMwuLmcCuZzo9BGaoxQVRFENJZdnPzWYABSs0oHTmlSOOtUn24pgUe1mkFa1h+KgK
ezieLICIGsUmHul+ETI3DKrx6CG16Ho/X6JzNuDk5O7GzWDoeL57VbBWH2JNrHCDf0I2AIIU59W+
csCc2DekLOm3QqO70zuOvBknwqM8BKEsPpzbrdkU36l9l3jxRQyGD0qyq2l4AT5QQAxHk0+nIvfp
NBukTZRatMbbECxJwL5auXUd8WUvglH5+3A+/Ot9fnArEQIm0MU6VXinZVr4S2eoDq7V5/4NxLUw
2EcpaaU3GWQfO4FuF9q1vqNsLZezEtTMptVkquvk9uODM3JOZpZsne0a871XtTsPpfKmdYbxU63H
VyI5xL0lD1h66r1Xwh6l+1duY4sFKiiGbqEq1GPsTQMSNIGd2XKDPc1hH6sVsG4X38MnXaBtGdg3
0cMQt0Vz4tykuJCWhRPepuUQPNQ9mcZAicHtGCPKYxeZLt3Sr5z4xdbVsfTUZpstZRk90vxHcZcm
7VOB2ujEt9hKM/+Gwy1eA3SbBQf5cJtkdzSYyyVEbm6kqJuqZWvpSHCt2QVikmdv9DAGkCPtxzLE
FKlmTwDm8bU+Mp7pJu+5T+bE1zIgTSbFSSprHnTbHp456PIN81XQqWYjoyG9KkZKfcClles8uXHL
tCcpbBScfgSLpxWwWueQixwnlu80+YkaADH7psobNBkAVxC4d9NLNyosa911Is14FdDfOzbjjMgZ
0bJEiJs95tgrctvIDB2beJkFpr9oYU7uvcQntWGAjYCVdj95GA+RnBNh4lV4ad37MTDE56JY151V
vbhTX+Fg0AkuMfL6pQK05eC4twV0mgho2yKIwBb5xjDgaxXmCyZ2MIidc69PUJjkBEZpaEPaVGYu
SfKyAsRghfUJ/1kZV+VnQLjtzrThpgxk/RkcOdhq7YnDQIm03GEs0Qpuv0YbqMoK712Ss2HDZacj
MFi7JLBRxSfJeczS4o6cGP3e99WaNsraNb3i6vcNp+5Zd1aiu41KO7poWCYy6UUwuZjWNlcEf/Iz
BPsDI3f7KlLtSbX6syu1+oyECXoKnp+slvauyVGWCs+NDkUNvNM3CZg1h/I0JYb2OIvgFo1y3qvR
1k+u27XLKDMJAxECOGHfPqR4TKhH2fXGSLsNw4BFoo6OQx/hNEUMfuvobIvCqVDzTdjJFG756c2U
UiwEzKTPfYXfOmQfCuMczhJBrKsK3MACowVKi8gbnySEEVRRtSaCu48Hd3SfPIEmmAmsvpQ6AX5s
rlsNRSuVjLMELchkC+nCnrB2784D7U0irrfre2JycDdFKB5QQ2iMgVdFF/c74kV2DhOoC3cFHRIO
T4yLGLjnLgJCRvibxoB3qLXcHx0nwZ01Qp+R3TsKpfqhCOD0MW/a+yqUS9UX5WdSDJjZOTZYukZS
IeJzKvvW2dfhpAGifm9tM/kSBiGZETPqyG6NfmuRMbQu8gj3Zq2Vq1ArvtLmqPd97BQrtHvd2QdT
tDIxbW3QgWD5j2X+yOUPj9e8jkaqrQaLm3Fo24H7PIh3IsnVvcBBdBNJ5W4QHMmTBLbUqdw96M7e
UKNxYs5aHCc5bt3QRJblsIeSF34KjObVJHzoyvwMd0s5Hscpc5fGKNwdx0pstYP1ZYxsY637/cXu
edqkVdIsTDHW2l37xZobOlUGAMKJiAUwR7BxNiyQRVOmw7m2T4ZMy0OHSho1K5VDQJcNuc8jhfRb
ipNmU6VUiRAXBJPYu7BUgNxABy1lpd+pkrY0RQNTWlJ0mtfmnSR7BOUc9u7tdthZDKdPHWCiG70+
54GEpaRZaC8EvKu6Du8hSYxbWWRogXADc1C9FaMPFawuOY2YxJcKQFN54L6bKrMuHYswgjGmj0h6
bvTKA91E2bme9Ka7DWXdH0QXnLM8+pr4cNdHRYK75MSMRXBEOFDpqwg56NI0wl2aF3Tuo5pNGFWA
USomqIOzQS/ZoyZNiImdUn+dh+2WqFoUeEaUjOsPDj9+rvLYwCZiDoeVE83CvnCIFx49DoD4JS9Z
Gz2a+uBeXeShtOYrRblct0zzpY6AQiBeg3yJPmSgs7bEMDbr07Bx21UgzyhhtqyuwbLmLRrhxTew
L9GhQY5yY7UyuNJLEnjrwSfqIr51bNPj3BWka/zuq5Y53EeN40gAAmS6MnbTJ+OgVSXqp/l/wHuf
276OtuvJZkXvBXBrTWO/0hOQGC2WyL1O2U7R4DElwrvYhehZpMlYIvZA3bqw60SVn3CU1HvXkLyc
+g5qQnqRRk4sh2ruJIhQDHb4Wicj3LZ6eVt864roSzPAS7ZVgMBIVAetG7GW86vsM6tb073d+oVW
fzI7pHTaZED9N1lNC7/N9m2arWTeduegDzU8/hHmcdQ4oQEDU5v2k4RB4wa5vRDF5O1zj35urcDR
kD857f3WxuQ60fVtnIieZUU3OMJOJ6kRXrMKqUkz5K+MELIjCpVyrdEYPYbcNodI18217KriggV9
56TllwY8y1uZnmKW/KuuW/cgV8O7QXgvHkrQHUEXz1peNDiXmnoXge5fdh1chLCqbHoScBHMSq9v
W+GW97Y0vqJgF1fdq3eEi+RrIyutVZg3zrV7HyfT2tpBEt4ILXvMs3Z6RHaAcyxvTpMW52urnvx/
E7Ai/jnrxDY5aFlkPBlk87k/ZZ3w5Gm67jjZ1pTYA0s1s+AKmvdxJctl2YzPzuRDj1b+Bac+VeNU
f4qohxftXKS6GAGOHJqZgheJDTQMM2CL6qYTcFVY2z/CO/7rhzSq+m//zdtvecGxwg+an9782+Y9
v32l8fff81f947N+/Jq/LR/+1/WXb3n1y+lhff35M3/4Qr79Hz9++dq8/vDGKmvCZrxv2Vcv73Wb
NB8/xH/P58/8v/3gL+8f3+U6Fu+///oGq7SZvxvx69mvf3xo9/X3X5l5/iXGZP7+f3xw/lN//3X/
mv1yeh3f//lr3l/r5vdfNfs32Pvk45jke+LwcXSiR/v3jw+5v+k2liMXxh+Bt7qYgwqzvGqC33+1
xW/C4iWfs0F1sEk6sR913n58SP/NkZZwlW0ZwiF5T/3697/+/D1N5fvrwrPxx9u/ZG16Jsi5qX//
1bDnVJU/U1c+vr3i0GEQ/+SYrGo/hUDRAWqqpHOwGZjlV01T03IKewPQTnSqpxwKL81UiNLDoiqp
OaDH0v3F7csU6tlIZmetOlXY3m6qwbs6dfriFdUmaUu8/+KujCdnG/rTysFrarJ+o5uwtVWgLp6v
6pu6qAI04ONhGm/TJGH2HHyL3eTs+dmLVW4SL+IMytjcsq/SHy6R1uw9M/5Wyeg2rTg7mOODsOya
sU9L5HPwzXNh5MeOohrWmjXtUzQ1BtIdrUfGaFbNp7x8U+yZ7pXC9eJoNSsVdv0qzMF15ZvJVXP0
1oK2ISiEE6cnNCvtxRB6gkDY7BbMBikk5cPgNSdEGAa+Z9Ao3jDFu45J1yokDmSZCyvZpAPIaAfx
oUhsVNVe0K/yDvhbRgcTxXFenKBdUGxknERyvyGMPbZxW8jxOQVSgUk+XdnO8Am9L6gmj5JYAa7h
Tz01cxGaFfzWwG+/BP67TMTSsvxvXdUjveAUY+bZpUe0MpjthsQU/nqJ5YGgzXSDNO4JS4R5cONw
IxlU0m1X1TF1aMOHxvBoDt54pJpG/F9diskVW7yMG6usaDPOSlBgK2D9AM6yctswVZyIJy+jmQSA
d2s26eOUxMUGW+OnHMIv2i2Io4Y8W0lsLxlbIgeC+BU12rRFr4ZJCbV1p75KnollOaQvsgLTnLQP
mpgew4qTbt7wYHqc8gbw8yMpLC509jlLLzS3g8kZiH7HNKGpliSmrqLhOWnYIAE9HQkgm+dMWryE
eXZBQvpWwBWapbyCVDPfeladBsHR8d9oYh9dWGc3E2AOH+1M7D7BfIB68ZWM563Rd88kKpL3GZgR
jCfOO7ZCrGMiBjGGVSeZgrJlm4u0yuRyqqBed0NyCGsmeZhdLs0AuTdVGEosCH14Rbx1ZIcFgjpz
yzBmGQ8UJJgAgn58Mzo5W8X1swEpho15bw8jEUQyou8AeWUJUebWckkVLI3uaQT0iphBhhz21ClT
qb7uGX0yeq4KqHrlbMyqVn1gmitPUModm4g6tC+th6EuUIan/CmR6qu1nae7iUM8yV2Rvc1B4NEL
uuDfsHeJGnYYlavtqLtPyvSe867vGB3R7Jyi4kmX8TGc3GskubTLCNSX75X3tcXnFNlbq3d3NgsC
wQVyjlHAvOhFIX5h2rGJ+ITi+wWvfQgxDB6ToHlRoBfygldP8PWxG8tl1OcrpMocleIUqkDYXnzK
axQLJnMxcz2EiOXbyTsbszsXnFS0liwtClgosqfpWKSJ3Pf5facmkjMJAzhgTN3ixjM2nd7WG930
D0YcIkET6Uvb+N9s6NO239yZNKZU67+5hCrgEeY2poR70Oj809VR8NeqvlqYzJ+Wk67OGTpVbKwG
t55Vuje6s6uwUVAQTsOi9lEyexbcE68LXkuaJ+uQ3OTaXUWe+9rN2HpEOPiuVXHtO/TrOfmRN5qt
n3GE4rEN9MdSA2UxmKxsSGuP3MeXosRbYxbaO6ZDau/xEXfKgfQVR4D4jUePPI3Ie4XQiB2x5vnK
GF6jvH31kWGNnY+B1KPnURAXlOc6k5rZr4MQCXRBBAgvTsh4xxFOFAYDU3xqMaq7G3aIPUr7rUK4
38tHNcLjnBR/R2Vk70P2GlcU0BBiWSnne01PXiDe6Sz36TUPsk9E4HQLrzAemb18DkvH+R7N9h+V
H89hHBbvX8PXn6uKH6qR/9fqD4fs3//6+wb/T+XH+v3re8UR7usvDw3/1L/k3345hW/wld7rkCTf
7yXOXMfM3+d7SSIs4zfdkBZ545ZtONL5R0UiDIeSRArCmKlXXDbKfxQk7m+WpCCZyxjlAFSbM8r/
KEjM36RFICH4XmXYwjBs9z8pSMw52/jPeoT6yJa2IAaOukhI17Hmj/8l0CyGlFqPmJVP3Czmovfp
M/daX29Vhjsx1mPoS/Z5KiLzUHf6EWGGt3FHFR+NXN7mqn6h7DXYyWiAwxTvOOsMGr3bymqPsuaG
t+ld3GsapMgc+JujIdrUDFKskHlTVMRyP9kBZBxh3k9bcpa2jpSAz/OA8Cqpf2lopG04Zd+7Q+9u
Oi+H8FxWX5oCGURXkVJAB12jqzsVSHTKastwe0A2F9e3A/PpZHplny8Oei6mfxOL+FOotaNL27Bs
oVx0YaTP/FMaY1SUFdtn2dyNSRdtSSNjS/ELUFZGy1zEZ0AbIURfKwIvN8HUgpEODG7JqQWS7huP
Mb0+TpxxdiRhmWSEki6PE03D6S9X5/+u3OTa+uHV5de0LZJ2TZNflL7QT6+uNtngk+2yuptKuRMA
R84VvhlIHu5m1ONn2zb9jT/AEnHC5Nv8obG0673lIOgG8QEpO8jOAuMsKyZlgUVLmow/tGc9rSVM
RCGSJAA9yxA6F8xfSzs8i7T3DiRJozoXXr2tqzA9lAOAo6oioCyGF37513/jTyHVHy+F7RrKVoKz
m205P0fyuQjlk9Gs7ypgUIhUh08KQ8epmcrXiSH+kpsPkKckMkOVFhiAxnwYQ6u7SbCY/Otf5ceI
YH4Tx+EBbQdXBMmV7k9J5y542u8XRZSXBHKbbb+yEe2d2aqLhatlT4Mffv3XP9L88dDq6KbhOMTF
cpzg4MIP/+lnCq1VQ1Nl3ZmoVfwzcLUOHe7bg9lbgBzxCeYlDONRAbHSNKxZeuwTT1n3JIjNAS19
go0iX13tWVQStbR9FaVBw8yoiGznzqpruFNS2+HZFNt0/BRq2YqDU//Fh3DV6V8sPX3rTRIHbCQr
q8i4cwyK5c6S5k7mzhb4pLOckuZxAgq6yooqPiqne9PGoL9tsPdrYaada7LoI0GfQ8WQFPVBHe1e
M2C8aNXRKaifRzS3OrbzHcD/jATYpdYpSedMPwZWMe3NCY3sgAL/Xz+1xvzU/XVpNG2b5ZnnFtEr
y/PPqeOoX0vDDuzwvlDjcHaTsN1Mlv/Q6DZOc918MEQ3LkmsHM9h02Cv9OyHqHNJk2DnhkxD4UvM
5xN9UOLaPJeB07xi6SaNO1lX98FI+d31JXgo00LlUl1LRnHPo+896RSqoUZ+OWR9FOcKgZNPOBAQ
HQCbClXQxx/6H+3m/382EwTr3f95N9+9vSevGTfcn9u2mL/ij1aCMH5jfZcgTQ13Xlhsjup/tBKk
+s2UBpMOtmH6CbqkVfRHK8GyfuOQz4dsly3C+Nju/9i5KQSULmgtuRY7htCF9Z/s3HJeu/+8PE2l
YDFYOp0JHWyJsoyf8luRwgX0yesK+WDh3AcKsPO8MTvVtO+wtmMkby9FESMkIDPKG5uMAz/91wZo
VA8R5NhnsO4aBodHU0+h6cflQ8kavohSvFaTnpj/5n76KZGbX5i+jMUzMOeEO5I768dSw7ViywoH
Fa+g+PR7s8CBOYKWDpT+JEpOUQ5pfF1HixQR6bIPocHYBBvHPiZNLzIVbGLtexvthy7aX9sx8+v0
43MopILhQeWjDNo+9ryi/6X6GaYCsVpXBytciphpJkbDwtmVjrgzp+yO9Mfus9bZO4MJa5j6YDIQ
39Ggd57a2tkMaPmnEeCrbD+j1TsUVD4rBBwTuQLJAWmSAqgDJ7mrDGrHf1yn5+8v8g+/949L0/xU
2vzCtqKstOhXfrQy//J7u7g/2qmA62APkkWpyu7aMYIpMoQlKSTpqkeCr7SuWVl2joGRZf5eKGim
OAE2Vo9u0HNmbULSXpWrp9dWfusIxbRAU5OLPB36qv40hv14+Ne/Nol+//SEwzqzuXK5OxyL5/7n
ixYbw3xOJPKBy5fMFBRYfz4gH212Y2ft/nzXaIfqqM8PlvTIlvp4u2QetkRHDvn0H99AG2p1dCzM
E3KGzMOkHA4peshDUfgY3Of/fbzv482mQFQ1d8zh0P39Ay3QMxVOdyVlzbnAe3MHYEPzwujszg8f
7zYSvV+hg/sydPrnxtOn+xr/+33T15xkVXpfaxXsCaNrzK2rQPRVFRqgFIZMysV+78ZZvXCnPHzJ
5vhPp904QSk+jZPfLEHCi1sFxn8fDl69cdzukwgneYydRm76ISIWI+swb4BW+ONtXUT1vRrEN9BV
YmvaWnvLSI/cjsmzlhyEM3M5wFGz9Njeo50sjnXEFaKoiJkG5SRJzO/zyYcriAwiaj3oUFzo3fHj
fyx23TEfvHQvIdC5JFYQqerM+sEGUY/jCuCRs8BpiFJmHcguCcqWch/PD5JMQXtV+QlIro/3djSt
1ipxnsuadk0BUm0lUiKUbiIy9Q4fD4w/1KryNBodQIoPKlbiLw/I1/yDP97VZVXjAsfkqGnpsxGi
bNJg/73o8hoGQvsEl7XfGg2whY93M3RbNoQiPI9UToQqvkdNrJP902RPk7B1qKcdc0rdyp40eJTI
LyLiF+c3XQk5RhAft6tMS5y9yjgmPriMSqI0ikOtfvBZ309FHV26tGLGPL8rTTGseHHZHj7eFH0V
7Xq7uBF12t1E4zRcPMx1lz6aSQxO6ey+vy9NTeK2cIvPnwH1kr5rwB/QT964/PiCauZP5NHk77I4
fKxU0h47PWkuAxbdE+a47281CAP3xug9V45OnFHsT/kh8Yr8UAQjKUY04iyfH2y2bXPWU1edNJ1m
2KTMWw+nwyJt8Wp+vOnrDWvu/AFN45sH6FM0twxXWkQDlQZZeUj8qSDcav6v35PG5Y0+zj+tpvsa
ymkf4zKksTIA/BN+PsASKLoDmvXu4HkaT07V4PmxQXelAcm8iMKJ16DptU/Cl2YuXPUuzEhTEv6d
bP16o8YSHYefIKvwyspYyhzJBKPwI+3m9GYqmvgwYabMNEctQx8uSQrjy591OYz5F6LPM5IqGCLz
ouCWdntvXxDWTHWbmadBPPVwNG5BXlq3ftWhx0nzt8bBLNiRbLjqMT8/Yn5ALRDozSqxGuegbbPI
U4fUNNGbzS1XSxHLNkbSzW8+/gulBD/MwEDSd2p5SrvkojToFEOR36Y5NV+dxvGmFAHgOLuD8Nri
t1U9KuM5dbc3xaNGJhL01PHz6MylNAzFhOb5Ea+qeawAO9zo9HAXsRFFt0TzxnhADe82g0Zwg4TW
PpCFeYdt2T5SwK8ioWp0Pba21Q0rX/gwwx/cwpJ3ZWavEua3txh2QNw3YbhCvdqfZk5oYZMelfrG
pegdcRlksMmRAWA6YWw85KI7BYU6xqZ74QiQP8V2TN5V1936mp+eI1bUZT3s4+lcS5PuFXAYbFmM
KyOAUpONWT9wJYdD1F2xj6+5rkHYI0MOIrkNwoI8sjyAayU7QjiAkYQ91vlJFMMmEembEar3PEr0
vREWR2Oui2XPwc8u1SpVMDIjz0IjPsqWDFRvqTfKgF4NtlY37WKlh3mM6Be9elrCbO2Lz25u1VtZ
p/hnrKbbYZ3rt75fRCVNZVJNUDctMkIvYKqFOLdzzcru5yDjUaXqij5UXbkJFlyqCfRpFkLhtt6z
R+JYHU3mtWJFKhNsDMMskoXo86SP8TNG73BljCR3jMF8ecSTtY8ZEg61VZ8KFA4nJ665niN7WGlK
fsEp6qMHrdwtnGUYh1H3Bex6e4tT78ytEV4/HjL8GR7yLcihR6BSc+iOBJJwsps6OZVTb/Q3sG2e
y3GYrpFj7R3Icqao+wf4D6fEb/GgDKO5oGQsD95kDuc0DCUiFu2iTdVGZGq8t/qN5qTi6KHBOyqt
3Qbs73i/dRruMCD8U95i/42hy0SluPUkUQS5GgCfR4B4bLdGTOt1Jq0S9GGi17dEfnyZfK49r07y
U555uzCqegLawQgYOsy/zPtcWQbaL8Z5iDM2RZ1O57wfq3sijG5KwNokAtDot/sJzN40juC14e9A
cOxPfTQsS6jI0+SZB+m79TIx4f61tR7c1vPDWBDBboDHX2tqvBtz22KlHG6nUNd2KJEB6BnoH3NU
bjexTUS1Z6FfSFQQXEcw0R50bphQ9j0kyQB59uBpK6Z0EZcsBJcqWWrz39SNLpqHKfdWOvp5cp2a
N9LKPwdJEFD4zlQNjEsrz+uYgxUWrDvjbCRAZAtVmDuymIulVtXBxTHbLwOYKyoZYzyMG+iI4ZG6
tTrkzoNeJNYpqu3XviYviCgj9yaXhr7om7beplmrljq5KBt8NeemxbdAOkFERBM/xTBQe4iwPYpy
evLIf2NvL+zNxAhwlXUET3gUE20Tf40DgeLUmTPrRrxwjAr6gy1moLKGKFQ096Yge8KN4UxEqOWO
+eR8C3OtOXvD0QR+34bjp8C2UT04gUP7iKaEvx4ToIM3tjGwvYhxPMS9Aa+brIF1qpNAkrIEk1o4
ghAPp9UYALlLy6Rc6GXz5oY+4ZzVswqm25KkmqUwLGvNcetogS+RsHcDf1CgGRr/IPIK7qDkzioq
e+W6yHN1HQGHycqUGpDBgCirY8MNkaUkk0VcZi4ulUUALv/YKPNpdBLtoJXZI9NYOO4eQAWgd5LB
ywKvxkQDIyEAzARRYNAoSEbQCQGSmtwB8GI1NfTAukYhH1T7PgHBAhrzGhujs28DUJijAL45OUZ9
IqkbypCbbobabg9tIJ4zK8SONDJMK6grCiVuOZxkOPBIg/MdH0S4aRGlaXfAqfOyIGUtg46hZWa9
MmwJu8xtDRz6Zb3ySpw/xL50xcvowy4wiMS9aUfGtkGajzeeJMvEiezs6noEBwR4TANRywXopm++
1sW43FR8KHJ7JMOtc5fUmAa7OHNbWo87P7Axa9bFpfy4ZwNnDTCq3WGT1xcNummGddwEnY9ch8vb
FEVxQD7EFj6Wb1Y1ZWzVobecrGVCwXBT6ppEDkMR2XaHrKdyJZeM3NIuOMzH2gq/P/VjwfWXn5yu
afZT38ULl0WRwZ7nkKBgI0KxyDmay4pmfgjV2sEMrx897GbwKr1wH8jwnircuQVmhda+1Jw7ZuZM
o+LXIQi+OJu0dM27oq/bDY1H6HNjlO2heNYrVfpoKHUTr6MY660RtoRvlyMbrHcEgQP7qfbLQ20R
0lBq5DB+rJUCcwBgWtZKB/LlAVss8q4K1KOjtenpzwcRMSLMBmZZw6jvTL8r1rpguhQ0RY+ISwBx
aIAOWOSLox81pq0f45Zgpj9SDvev9dhbxyAwr4Yrwy0MkhyV/HgetEy7r+qVa9v9BZfDUs8ktK2e
fFWiVLqrl+PD7P3gxckBtgm7wgiUSn0FUmtaDLZhnHtbvYSesy3twtkU8/rbA2ohLZCO2NpNx5Ov
puoYxiez4DSnYxFbw+lNFoys2LuNO41CUY22fyXOgpxA5cMvDt/qXJgbxyf1xAYIiA6w/lS4aA2J
3GXirrXkuxT8KRxOLdABuUb2YpeK+iH3PRJLyYLKVXtwJBc+foR602rV56Jqwg1rhgDocSsCmIZF
FD1/bEf4gozTUKY2YidCVQzDvNOr0D315TxgrVFVVjWbSpii2kmnR3/IrHOrnpU0msc/7jFl2fde
rSKiPS2iFroODlHtpmB6sxMTCBDIGbHwjS0Z3H2WPY31wCALwWf8H7bN3kcOdWu7fsSxA6oyISL1
nWb7L+2YAmpw4/IQsFPw0hsNKR99xlhj4JJpjLbfIkivliJQ/lrX0/xSiuIT0GfnoHuXqS0Gqk+V
Hbu4jFYwa4hMAD91Z450Ud8tVU8vZkSwj/SPU2vqBCzE4ZpsgnpbEq1ya+F+uKHfENDD5LWYirR+
rq3mLdfc/A2734CdlDkoVBQi6Uyy9rCugxCPowCeT+tDyhA3ZWkyzR8WXtUlu48awW7KZ82Us3Gt
cmaO7D63hg6QjPdQ2uG4iR0TPJle1MRUak2zCueDoDZYwYGB2DcH+Md+IC/4pp8c2AAO41/fMMst
iit3FxKnQETk0qiRaASO9sSgmjQonwUXG/7R4Qk5E5Hj3AR5R4pbYPkLHAwZLwnSWcYHO5U3D5x5
Q/o3ydVB8F/aVcqCDM2+5ey+koSEHx0vOVCMAcaJQ+cU2o2NPIdhQqb3zRJxZgCcrjYWSPazg1+N
dCIyYLlRRQNpdFrzSTMZXE+2dfarzDr5UGEBzracOR1UlF2SwbKRHa0hw5eHMShe/VhkV9TOtwT9
gZIjIOxY686ABV7bTLEyzonL3SNLZPaoYNYdovEdXPL80MqUlJRSZSsrTUlVRc27DZs9y5K41Ca8
loCEwL5k5izZ2mma294qzfqcmHN0G0ELn7VGew42fVrm+WxzTOsSyQudeuPl+6Xvy9Q6p4hDVjC4
SM1AmHlXGaHYlz6O4KEFpC7ixzrFHtfmybe2Uvnu415sEmS6SHkWZEQglozCy8cKmMekdYSkpdxY
ciIgFxU6DJkqxbjvPGk+zJeJPJpD4/iQSwz7NIUeatF4Xg8rOa6S0XnJZUdInWecvFo3ToYW7Dst
82/drEfoUrf7QrrNqcYqdadxWZQ+BgktsM7kA+n7sviaDZlz76Fx7a32W4Xq+CL9GQA9VP6irPxi
G8aDuYGY0e7lSJa0F0oU2vEA+WpmvPZ0gfS6BM4814MYNZjzxw5jCh4EYhmisoBEQRkYL5HnREtR
hg7GEDTzYUOY7owxOSToidfRzMH9aORUPLmeyvYyTq5J5k+Ava0JjtMIYE9VQwIqMiEhRddOXBaQ
6f16a/kiJm5k7iSk6EqqvPMOeaznS4VUe5FOxrQajJ7rUUY22GN+uC9JXrQz7eTXyB6IHQEVYGlk
j7oQG2FQjdlTV6IH6r1143MSmJT0eaGKhth7D1x47z9YRZXsimw6MT3z79NaaGdR1dM6LeXrJJo3
qZn6FzFh6jHj7D6Njft8sL2t8LWIxC2veCjLflfMtFJby9MtuYbBtfFREttTevgoCDybMKtoZFXB
+On3WXIy579/rNAM+VGA+zIVLmL65u5jsyLCBbumO54lQ6dHz/g6eInDQX8oPmPjA/EBPwFpLxVO
14BtGpMjluHnsahfe2Ls+d421EmiMLB8qG5T2G6/8jSl1oXXXnpCZcG86ciEnXg8VFN5rWoLHGzB
PJPMBNYYHSX9+eNumaK4vvHw6ez0GO9u8T9EndeS3EqWbL8ozCAC6jUVUquqYpF8gVGdgNb662ch
q+3eh0ljj3X3YVchA7F9uy83QKqHkbMdApdM1nJUOk7xj1j0tUwzBhbCRMVUZe8WttbWq4BZcpP8
+maW8NeUqC7Be6JbYDvZZiYWHUxUR7Q+JiF2X0R0aQ6qIYbTD1a6hfkYS6CflEe1RardWiIAhjJQ
zRJKQnjW+G/WW3aQJQeMw/1BQujERGfTtdNyEZ/yXx1SF+9/WezxIcs3csyQlTlqJqu7a9FZVEZ8
IRiPtz7vc98LHWPXUVQHyxkJ2utp3pg+2koD8b1h5z+Bkgppn41Sby1DtJIu6SHzFYLJxGluygMJ
7AYJib3c4IfpQS5Yu0Gkf0+sbBOPBZp0G197rU5P+aS6c0n4IYo851KUlR/lk3Ns5zY8edQWpnpc
X6JQo8begPk/uLRdq8K4O/W317u/TRYYKY0uuNZ2lFIDrEox87A5efTBnSpAxQ2AazPx8nk1kx7e
aqLBpzVyWTKyVrsymzLPJm+vy51NM+9aWEqH98nZBVq7tcf22jq1fcDQ0K2V04jT4NGr4g742kSa
TzsNvZmFs0MyJSL7+hhKHXaACqIrbEiIWmCY6867k7M8FcSfdpVOK5pD8IDqARzHC33KSWrM+RlN
T47zMxBOecw0CHpSBOPe0LU/mVn+KCK0LxjcLZVymC2AWnIFDNSuHMbp3aGJmb6flNqUWPPjqjm+
dqtJIxCu5qx/p1eDQyHqz4Op8WzydiOFAbAkNcxNlUs2lhqvwgRXQ+dmjADEylHw+mutuTBZKIjZ
pH1OQKlg5j4kVnc28eyv8rCofCbW6fb6sDAa30zvk5+XRgNLQaW3HuKCXAbk15SMwQztleRzzA+o
50vX86ANwXyYPapShLK1k0m99MHOrV3VDM6e7gLTp+/mjbQvukPVEokIYXs1xey5q8a0s10lgPzZ
UlGdQsUj4SBX3l42KyOdydp3ojgGWnCPl7d8l+HYqkH9+ygza655Jj4VjIBK9gPoyOFYllpx4Gx3
IWZzP4gcRfr0dblz7Q9c7WoruwVDZDTqrjnNjrjCcBEon2GqV08ydHC98ugJkeZbU/QurEHOrSmc
rqUBPLbiaeephhoNy/ObHkvoX+4A/ol7Pq6Z1LM2GJ990Zif///SBEE035SG9aflGsElFq8wpaJv
Zk/irjMenYw8yEkOmD0dloUyyXuMMLnJPAUIddLLj1VRo2R2VFkj7gAZAc2kgAHEnXOqoj+5pd+Z
q+XdcTLg/Oyc1iOgvmvBcwnWR4VZ/NeljYDo2ANXXHOepyrmnMZj2y04jozw/c5sBuJMiwRsO0NG
c2NAotuoWX1jS4HQM4HVhP7RykZ7pnb9H5QV+yjmKkdE2It4rREq6biQonwpBFL6C+B4RW9mBgZi
8AYBctEi2kvBOKsGkvmaQ0F2vhQTlk1KlqG+yoCEfVO07CmiPvDpcADwaIIegfCEwV+QPZ1YwRzD
sUp9p7cItJN/TDtxmSWw4Nmo222A3ADe5qG1NQYeqVqyC63fae2b6ZRMH+q/PGhwLU/ajv8Wnf63
MAtRSfRdYtqzP8kYpOaOPX7sxO7bTKBlq6WIIBGApIuTHtuuLGnRDX7z93T3NjF5V3P73ewm+jXS
KBdiw3qLx1r7Ri+zhcsDjdHLAWQNoPCkHcd+oIiTpab6laUBWRal/ZyDHPaGmGHmvcMhac7e0J2d
CJZVJwjVeDE1y41AIwMY88iWCNIsMi6WY7A3nBoeyjzxJtZDHqIoCXZpfn/dNUhD5+hYwXx3unkf
gV2GflUsGTg3fg79bQhJezVC5v+eSrkZkybmSKBW7MHoX4/c6NfUhb2f2+KbM5tg16xoyzGenoIE
jEwt7M4fGax8O3V/4yK6lyLaKbMCktExdnXBYtMt9IrLtV3Ajssb9P+Z/m8ABKfBLIBbMiJutISa
Or1M2v3MbjuCgQK/StP9SJbJRrad8HsqiuaeFmB9o9G1dE6Nbgv2db6ZQMdXvXBpfCjIuLk9hDUF
mv7adsXNnORO6bV8ANZcwPZUA2nmtmlcvNcLja1yecwIZq5o1Il8c6iKfeyBNsWplK2beNTwJuva
NppG3r4cSHt4FsOKSzmBvhqD+9B+87p+flbOuFFT6p6b6VdndHS0mSYcn6k7jInW7Yw0qvdhlhCl
KiYQ2AQ1wzL6rnkAIQAagwVcNkGmhDE7JKhfupjcVRkkTH8qPQ2J5c/OEhEwmLa4XFn+vxoqBK1p
8Bh7jt1d2CNpDiZUs365EkZlPW9LegzWymZ3ODCh01teP6Wc3IOOK4ofc/KLlizK3+it2aIdFiuR
2/rFRobZ1Bnkvyn2nomNyiaHoFiVFkV7S/HJekg9eR4xnm9IzDQ329AA87gT9E3Rgt+Yx/jmJajh
uaXS3TjngR+zwY1pc3ssySa8X2MGItqaQ0A0Xpj42bIAi/R82NZuCmymbwE4VuwQVUxBhh0PMU/s
jOhWBRa1KJmBEU9jliT7dR+LrxslTj59jl0aOMls1R7NoRS0rfHf6g88gAdRTWCfcQtTJWyBH6lZ
/EbnhqmX9NzIiebQszKpTxGBMipVn2JHRz2NkoOVtuu0N7y9Zvc/Bp0BLclpguNa/CbNnhPBdd+N
8VshiOkBq3PXzdj/NfK03tdBU5AT6ZoNWtB49MoP2HuUO/NA7Gx7oEsIf8ctbiQVgtY/zUzBAAUd
3XTK5JumaM0tFTK10rnpDK23SXJvxJbOPSgtQWSSAiMiGubgu+xGBz9g/cVvmZxVSwgQP+FSEvwP
V/c/2m8fgDLTY5G7z5Yh0a8VnPhCGRu9s4YrXV8mQYLa74upPHmCZWFXyns2+2AZrl6ZfquQsJhU
IthKYw60oqqH46gl0DGusm3+hlquH/ueVp1QDOqZ0zJmgUKDAKGDj8+jFvxV4BMA3LxUB71jBycx
+CHIDqciqrVDbTirpidwag/gIQFrpj5eDswuda12opYHQ1AJF1WVs5O16SD9a3uDJdi0XuyU2yBL
f4KM6XamRV2iCZES/gfpzsqc1KPu6K9V+AxWyGHtsyNVbsYtFnpTH8+j5CaEk105lvYLDDTaaVE/
StTgVYN0vzVaquQz9uhHPaVnetaieN+DgMa03093fJsBtM2539O+5SBJA2er68xY1+RewIbI4mfh
5DSN9uIROAqZfAqDK1PJsM7lOG8RQ5JLa/D7KqfmFLeIsXZlAHtY6k0UAfk5GOs960xkCw2Fr+9v
OZvEoxigMoKtXwvpKbZ/SzSeNAb3G1iurZc4j8g9DrJzbviJ8J6HSp6sthFb2yJwQXlGuJIlf9U0
/9HncXapIjwaWsbrnlPorFHpQXw8vzlmaTyHxPsPzme3rqaI3XACb4EivGmTlEaPSdaLuMEVBSoI
eRylnP5S2O33sQm9s6zFpzfKagOaqTtQmlDvRUCMsigBhNUAsuMsOJSy+NdCUWUd2C4ScCMPr7sI
PQsc5a/JA5geQjwdWPEHsKIbopv+w65pwKACifxV7p0hmQ5nfvrO1kGFovXOqhbt/9NKdS6eM+z6
uYddM2cdxWgWpeREU7OtjhAIdiM5T1mv+WIY3viHVJu2oxfSaQztOLNSXdmimI4NfATTYezPQm72
CnjrawKsiVev3aQM/TInvMKhmZxxEXp9pXw6MOtDoQE8lnoCwmkUPSQCWPrKdTtsF5DWtPBNd2X5
I7SL2ic535N7Lkw/bW2G26RrnlFw4dXlnFVavkUA1JyVUcZPEy/YkSiL2M8DxWhTGoePhFWubPT5
kQdEd5eZCfx0Qbxx4O1MWJa2hd66RpP2Lc+gCc+Ee+WEYMuOvScK2D9qJzP3tTXH64QJ8/66tUBA
3w1jZNP4M2lQpxNtH2kDUHYJlCQ1kwuiXfPAWeGtBpgAmWUGb0kGsSd5xAqgZF0PNCZAapNB2tzC
Ob6VLZFzowf8HxYclbFtLU+nZx9o3y3PASx8VjriKcl5w+Kiv5pwxiNtKm2LzwJ2gk4oRDG0+Wan
TH4R4Xmg6uIWQp5nswMPle2pvEXJj17B1I7r7rcRk/CcjbY5ZoZd/EjohCf5ZGl9/UiAKFpleUzS
aF7S3gb2hzRgRHK+W0hyd8IkNS5dxS3GYSfHqqZo7x7VLVn5Tt+AvEFEMI8NGHoqumZqRN24u0gJ
u3woyaSGFJffzIAm3SBknT517nz0RtArFOMgZQQcM0jktRO95UaPOAClbWVwv5xXvUFmnHLiWxot
lXAlNyN8bPG2LEprXxPGvSkXQY5I4QFOzvQTYfIsik/b7LNDEKu7xIi712CpuNNwEHH4k+Dr9JOS
lhXpw7+AacQOFCz8R87OC6EHUoI9s0U4CeLScNW8sCtQLFzrm1f1+pq1wW5mS+uTiEk+esGwWalu
9PnBxGw5seR0/JooBaVCrmg1BIaEbp25xQ/T2u14I3W/ZZUQcirm+Ebs+TJaBc9TMKDPI9SsRrCs
Gz0hPT7XqOY4iTONnFNZ49bPSlIKldFdtYG+wSaQl9ELkYpneHhSxE/RuhBG8XDSXqfF57CxcpAJ
w3+9lgzPzvT2UZjmh6SDwqYc74+Lm+oNllu2USDCZditzTzx3sXMykGB2jg6sktWJnybP/5LkKsC
FREqFgaaC0YqYRfdtuoj2v6W9VKjOfT60iIgYl1AhdNzznTK12SPipNUNMVadZPtDDRAcsg4oyFp
VGuAYRRWKfDn7GghSeS9XA9OkfP3ScoVuDMAX/3Djd7LUXePmtP9nYJJf6MfjLko6Z8s+rwbBmPW
mnEJHS/D0J+Yajw7WX+1R7yDOloUtWBTf3JTcB6r0XOsLcRaqgDYUl1HTUMPMKtHwW8bPpG4Obz/
uFGbtOaOdv0j13nyI/BXJZCXO6/RexWwp8yHFHLAcunjcKFCvsswJ7Ehuk5pQ+v9sh2A4zvWHhSG
Tt9UTqGvtL5EX9IZ6qO+M8D4IjdZkK5XqccDInQHxoOG7Z3KYBSfLh3BZaT29bXSadqcKFvEEreF
HpcFaXXDmYJtqpshhBnu39DBz9IwbGdOxouV1if/SwvHsPffuOi88/KBkZGE5VBcXg/X/OVcGpel
hmGeq7oo1nrIKloub+GqiJY3lih/VPT0HmwjK66kHT/G0RM7OU/2sUFHzMErR+vRbC99VDBYsDgv
Dm3dGjQ9sHu0zS58U32SXb0OhcKhl3A1GpZ7dB0SaU5a0/9Nn+UZF396KqibmsD+suQQq7qyLMQK
XFksDMGOBnjR3SEqWbwOPZSUBjMMt5SF9mxNOvKs4bgk2JEtrZz/V21S9K4DJH/JH2KI2+UZgRpq
pNaVLh7CIQVNAx5vyGsKFn1qcRdWrBTPUSkRnoTQAJyD7BMMso2ALZ4YXQQ9a7AvTCE0zEXaqZH6
b5NiL3OkXlgEBVCMsMHlMVDx4Xby6Ana/sJgTvej556HSjS0bDTjQeaRuStnPIqjpodoKKH9WTvq
DWBdtoMQNfkAcbmrLh0OnvUx5DTHUrha7ahx+KsQNqD85ySIHZaftUlBDTdp4p1L6NYxtWwzD+Z0
zey+ACZHgAn+wt1tRnlAyGj2LYfpOu0G79hkzRmi/HwhqvheIqSkqpInBJllnZ4x2QDHEUnwKGe9
h5kdn1IOk9PQe8nJ1SpnHeTWfGmmJF3BNnoEpnvK8UrusrjbDbH50Ef3c8C5AeoohIGIfYN1v80h
4tJxX8dGvZNgj9DDIFqBV813WZs/jZw+TX41gptFl95ZXbS+l47Slzz9J6wK/C0geUuSo1u96WJ/
KGgKpwJFWwPfa/lZqe+dzaDktEDexwXTYJc+SaJjjpp5scBk+iz7i4PukJ2tbGws5aegFpY7QUgI
qnrTYA49B2fczwilO4xpchs4qQJaZI2+zkKd38JJBlCzaEyY917Fgtdq4aS8nkWvg2jmWbBMuuWC
bQdDuSFEahzbFkg5FJ4vyZwNWbYFqctpyj+cAgcMZznQDzC+Z92e5bU3ddoW7eQcgD1fekUTPEn2
hrethd7DO6GyL87yzlCBZW7GGdKr7qQnubjqDKMn253TjjiF/A6FNL2rndTUD6Xa1/hpdp3Gwpov
UI3z4+uvBNjS2lfGwK5sz4Mfnoum92Pl4LHueYWxMG+2+R6Rhvzo1Edgt1RxWlC+X1dAy0I3yjoq
+zxQ14WuA+lGgyWq3G9Y69jYV2b7QKvjpaIO/Eg++NHW87i1v79GQPpekzNB2OFMqTBd1zWrREeV
n2Mw3gszDO9T84LT1S03OOuthez0rpA/jTjFkzcgKo9Ce1KcaF4jfestKRwZs56lv2llR7bOpERO
1hSd/ugYIWM2fLQcENLOZQHtrc6rtbtoiTXXBJ+cGLDUFl03oTui1Kr/ah6ntSg7VuelgstF8ptH
ezpL08JwEif3Ein71odAVArugrug+8udQl1fH+w13K0l+AGtqyZw/Cl3xQW7VHWm4yM3bQiwqfXG
xWtnNRN9GQU0Z52uzCTGRvSySdgWTMgGevC9UDCKLdx5viZyXMzLSjXmeT4pTY2biVQ+miDXAdvB
lxGnPd+NhSSAbEb1R/gYPfpXlsyVnqYY2HjP/iS9i41vWmdOGdyrwvhrNdzVW3qN1xVS68ptgopa
6YEfkOx/WWmPMKGZ1hErIcG5pk5WKbsnX0TnOcnze04MXISmceHm68Bxqv4EeHV3yijCDQ0r6CIc
/2uwnPiVqqpHlKaaCrAp3nKoAyC1U6qnkvKYZo7umzSrR7OqT/zbgTw6+Z9ZY+9GjxMhPSPlKld0
+CwTP62tDnON5h0Ia0cr1hCUloRxsKdOZrwbBd5mF377anwEswxOCE3kLoUB6Vk4cs9WkIKRiG/j
S3MyElRnoVMTFlfmfyMwKYXSCKSCPHPY6fY5HenfGYOqXByv7dGKijdYYDogP2hzXa6HPr4dtDOQ
/OYpcx25ijQ5bJg/1GlePqLF6yWq8qkzYmLAnzUUrUh9ZugEbp+DthXDhpGJEcPtpl2L7Hpw02F+
OPF29mAYKSndz0lOIYutotl9Txs4EmXwV8+VfZE1h4OxfHSmLGi29cL3mFDkvlWB5lcGJdqmzvf8
9SESByO2pt1Ig4a3sCCtJVQ+7F/GxQhpdCXl4B1wjtQ7s4c4mi3naFTriEoVixSS3/idLQ2a4+sn
6Eqo0FGNATuf8AfK4mHCj9iU4VtocTWPxBabrbxacKb2bZf3mwixQRdUiNAuxcjYmpTP1F27mnXT
882pbvcCacQvygHrxCiPHRlRX2ks20fYxnHoFh9sz0Z/0q29OREhKekK/pkC94hqN9iPdpntHcE7
hqiw89lNnxjtfgsqTHHkGPIBrZ1FZd1RYRP20yVtcS5PIwSEKGZI5jX/0Zg4NHJWMnSQTLZPlA/i
JaWIYW3JRzYgQMh89K1M0FJB9nabjfl0nCu0b73MCI54Fav5akBX43S8038C8jnHNToOOehJ9PP9
jNrAQeTlNB/QRkoyEbChZQ9wuKwHbbNv6az0Qys6WoBb6LIxhrmvgqWiHfSbRsFpE7DNmR3rZluZ
yY6qHQ+ioDCgrmsMYb1r7GZpAoD8aUuzOMToeCuAp9wydR8vT+J3UQZDvMXLQCWgc4DvM/Od1ecV
sebg2lUDNp2aYiuSmT8kj+cHkm64m5J2pQWadQqDMTnPFtTncfLCbTfGw5/Scp1zz+m+XvYy29Lp
/w1R93OoLG/Dmmtk9kvGCzeJTRy3iBwUi77m7soTAYUz03hMG+tXmfSAyANp/5hp2kS7rHBZWcHd
8HKfarBfTs6VUrcLQYONcWPbOT1TUB1TkRcQbHkPBzIa3lq1NNY65pvEiISTQP6XJR+BN9OYkQyw
6gz7rWVLFPeLuhS7xs27pKkdbhUj3C5djmeKtqmHMP65DdW8mrblAfJuQcyQO7vcbIrEHvH72MrX
as2kdDqNtpyVqzYS9jttOtXa4uHAS96mR5I0JK2j0NkB47Cwok+/WR4QN2WRvxpHHBu6N7p7I8bi
uHiTZUUrDjcHI6mKK9UlfmMLpPd6zA+x6+rrZBxhbQZsD2uALtTbDOOOjScU7CqYDo2a76MhR1D2
dIBiCXZA3JTA+6pEfwqMbBXBqpBxw8C8+6ODhrgqPUfeWk+IR1R072ZmGSvu9YIeyhz4fuoXDNpr
ZeXTR2hVVFNa9F3NYYnA6tLXFdcfyZzoG9Moso0HYP05ZCgszEzvI7eJU2hQF9xMAQiwQLtCHTLW
LwtOio/qGoa5/GBTaJ3yiJto3E5X/o+Zxx0+gmFcTHUCxOxiXJ/a+mTN3LyzqY22HhM7KPBlGO3t
Zjjb76D6snPI0H7uW5aHS2ycPg6SGObYV0CK++LwOvh1h6OZVfYZ8p26jm5xjVxv9s3CdTeIm1gO
3JReU36GsC6WB7WZyY6wnT0qWxoUSSG5a0Cld5ki61Cw7z59zV4UNGwp+LNWbDAD6hUFv9NRlzdv
wIbAPyNm2JU2lcL9LagHl2aSpPHFVNsrN0mHrdTAlisrmUBFMwlHCzVdTB/8hopTRp9bLZfSQ6pG
aTvmLdzPJCSA7yDOJp13s01B/lnhichJSaQxgnsainFVJ8xKnqtfXh9Y9pydXdroxEGhjys4itEJ
0xk2m3E4VgxHs/T2Qx9WN/wF4bpJvZ+VjMQzT9Q7dSXDUfRNsxcuZ8HQ4kULNeMDH3m7hmj4S0Mn
2caGK965CmoHSjH4n0AFRZxKlwZHcHZTbhWH3Gx+W+OUPCU087XX5cBtZiBwJc/csV4+clDrmz6c
y0NWUr5UKQVkaXn9ZreXATl1eRa+RFLK1PZCdf2bQUKWOHsHf6fjYq3EXKyaBkPwYGngV5bhHRjp
1SSnfczdSj/hJj8QjJ5XmlD1FveTdWwX+vLUJd3eUFt6v3y5eNJaHGKvsRIAkA87qDsr0832rz/l
lFXt80Fzt11pYJQZK/QU4NSfAbf5XZK0Ffop99q5P3i1V589O/o2acL1xYj6iOurXZcWWkpddRSd
LB8mD9lpkd1K1f6bFO4Mc+owFfy/D2Wb2ilRZrRzIqjjL52hTuay+vrj619jlQBxZUaPSZTpRi5U
nEhX9S0hzFK6+XS1gU0yxVn7bGh+2trvPtGjX4Ndy5NRAolyKnQN066Y/IPhs1QVNqGuZJPOPrmg
EOBrYkvAZZ+ykv9ZlCkba04fbDU1rmijd2zqbVqoetBAUX77ZtPXHRFW2qNhFxaYNITFrM+pRa/W
UI57Nw37i/LmACZRm7AhgecQmzhboGx90ARBL2UMPLFjJfG/zAvXBA4F7x0/il3Zwd7qJz80evMU
Lx8kcah9cQdrSwFkvKfUtvOhNBSHaTGjRtI1d5jx/uoCccIL1JaOX4bgsPlRxsjmIavNlUmIQsvL
cxRzn3m5KhZ5TLM789R7+s6bwu6Dy8UG6tL4nfTTisKIdwc65vnFpaAfvLmZEjPbsMEqnlzLLNDu
Q1Pq9z6mOXHCwNy4hsM9e4yvpnLj6+tPIqGKwx5M9+B2F/gZ1SMMkuki7cBPJsVXF6XG4XeNT1ZY
xw4AS7R2C964lCLRS0hyuhFCJ+vJh6UG3j8a/WKCY6aUVnIcHd068CXlJUuNnmBgujKSC77AFuIT
hdTsoGm/NMP6Qlf4h2Lgm2LYqljtCcVgCIGRkvxuHXVhu7frVdHQu+npp8js/tDSyB+MkuV8oN/6
GS581OveQmUKr11ahVdjdM6wzp59J6JDimbxNlDVfgLpUgAGtzPeZnjemyUT2wDmXZearbbmcoqa
LVe6Gq5k5+IIDJfbq5xtmO20WJfBrC5AocTuy7um5SSpbM9Ra14T5W+H5YUL8npfkphbR8tRYHrh
79qcZj/KcOsnff7MYq3DNt88Cf2EBz0Kq1VhmXgJIJMnhfWI2JId3Jg1QJkKb4/vdtwTIqaWWRrt
esJws5nq4lCBoV/ZsZWfsXn7i5n9LXLjh3Bc96EnRK5fGmsbxNpxTLMJbn7C+CDqYOt8EVg4+mc3
HO64i/lKrCwawdhxiubZUndzHDKtXOVV1+x0WsYp9WY80XuXy4LEb4DIaIGSE+ocmjwU3DYujlK8
X0auCNy69i8zj4VgsrKrDCgcdrJP9rvzZcgo9yMeAw/ezaDnEmX/eqlZHgueJqUxPEFbfVPlTeID
WnmG2QGkcvlGYzGLdMe6EwzejkviC2qw+dbUq66byE7Ydm+eWxMfL+15uHQ/APJHvp5k7oLacImH
nsy+Fid2IPpZqzjhyXztHYepvI/P+gRojuWT3AnWu+RNpovl2sktYRu6Z2D6TfUKG3BvmIiaL5Gu
SCeEKV2uqLQfvjdxw9b/xMAAy6NEWXnFu0rX3QdKcMwh2G3iYCj8kXAj/zHm3woJmPXQ4qnp34hV
4aSOxstcl4QiE7WL2cqeYkwJp16WirPfo7wV0K0HC9FoTx1zH3FK/agII7KUr5pvKs3oPml0YiY4
CSSgzgV9hhkD7+hA32bZXtxybqli5aMucTdbFNRsELV6dxPSjlFQcpZsJwkgxiqc4+sDerlzTPSZ
0NvIlgnMX/Th9DbO4k565GnTzWSpdh+G078CIRMGAyD72Yv4SyzsBTKM05o92Pcos5y7I1N7yyXP
Y7YOkUAL9S4bozgy9jKiYHij0HB5VBet2c3SXT5DBwsRlagwWS5+SpmrFBj6Jmh02mx6aqPa2La2
5mz4lRWV20l3PqxqyAjFam+I0uN6cnDy8OQEwp24TohDk9UjG8MsxIyHgY1qcP0xNhw33gRzvY1c
fSUnSmM1atSLqmzYhzcCEycT3+Ib8YL8o42TbmspwMboiWdltPtX+pJs6LxKWLKvh5klCU8A//au
ED8pFyNBZ8xEATjVYnq/SRHdgVjOlADdKYXdz006ncLlUmrXa42L8Zo2mPggrPxDs5qWFkdZ7Umr
TzRi4zQlv/m0wvopBnZ8L69pXrf2AfPD8KzBVgtzPumEVPAhitWIS3D3dRaFfwpptXfiCX+auQxP
iHJqrcne84OQyHkaNT+CUjwM9qPfEs35xYvHuTJx3hrMxeu81A595GhP9AHqrWcSLx3ZvQFTE4dE
O+0oMRCXaCbXzPuDNpWEymQiaMYGRf0PiONdKJpDWDULQj+QW5JHyb6QwdPhXNOJWxlTTbJ11Fb9
AsoLSEK3xPMWO9lLd2tjs/Bdq+hYmFnf8xbcs2l1nBeE3LcIIwRM8bDu1QCkObaII75u/6/fWkLt
7SbxGum38TQ9KSZdyn0IcdgiRbjo39OxIOLZJXesyETjilFtLCM39wFH3ppv3fzDtjjsbF1840dR
7F7PztyetNkNkHwpEndZAox1/h+e3XLXmg7+0goxb7b7M2yuvVv08wll708EvXRfWhNX7KQJrlMv
6UwesJtoaRPRNAkmq3Mc0O9ju1NN5j46PN4jd8wBCZphu6Ysnmrpty60SUvjnUm8glVSX9fPYij+
xgEebwqfIj8zNrae9+/2lAw42hDhLN3usE8wM8qOAuu2jtv7tJzAX64gjOZ/0tzEpFkYbNEpW9+Z
ofOf3jXptjXHet0Pw7ALCfIScil/sFjID3qQFVtpJEuzUpj7E4HftdnJ6agNyW8h0oxwXdhiYvOG
e0d81ZWMQRI3O2xFKc5mTfpP5jRBi8Ez1nMAC6MBne6HdUYProk3yk7Qv7KUEGrl8nKv4JB28dqp
HL7YNQA1Q+btqgzT9uxMfLPFSOAoYZHlq34Q+2YxB9YlWFUb6OlxaahekXt0kXDeE0sZ16U3I8GH
m+J487nnYh5cmAsv+sKseEHgQbyqWe/uzM6r1wu8BoC91kSmEaQuyX/apGKJSVxMPaE+BpMJVd5m
tLHUvqbNjnb7J8Fna+m5CI/0g5D6dylDyMCgvtZK3hjFl+nuBjUrCBHFdGXE0X6MhpNb9oRnk6re
RtAd1lPD9JhipVgbrsdJQYszm286q5HFuJW2GfXpcd6vXzu414ehwZEwHarEbPWvGkr5hNJvPvMm
+QBqx97QZpXf9k8jHG6azgshyinq+Qo1WU3Cd0nId8ui9hJzSo8EHbTQ8ZHKJbzy9yyImneo4RJc
745u0IjVuRPvTK5t50TH8l1qk6LNEh5Jk2rfNLex/MHpiZ6hil+F46GtFeLNLSO6Oxb1VDNEvhHm
WKwj/V8XpVuWYsN3+mdg3Ac13VvLyoRDYqvINyLOtJrhU7911ZZ9ld5wI2FyvHjYYrEd9Y8+FQSH
cHxoPrjuX3n/GAgc3XLbzm5DZtGrA2J8w+tiG3c4b7tskEerKmLK5Fi5bcuE5neBZHZ5fRS2978/
6RZfViL957RtNfL1rAYhd+Eq4V/pVtvvxgzzTSy79oQmhTYca/2baJLo2tXFDyIivNb+0nSGKVTy
n6DwgO+ZQQrOnowzRuCdKMgduC7X9i61cLE0jnbGa9s8S0GLl17/napGXXLeTpe4xJ7OgLIymqB9
Wqy7NqOEQsJXmAzlcsBQlbGeFBeWJbCozZpxc1jxTTUqQZvE9E/3dvGZLfjlgnQQQUSu+7aNEzfD
zn9+fSAC/+9PqGQEifgiyUXnfd2NI3boayNx8EwzkB/wh3xYlDUdgyn9+9rUWEb7NzMzuXvtZ/tl
SRsZNrahmP0ZwuCDCvX8YA41sddllJhTanHrICn8rgrqTT0xorpO+ru0q+//x96ZbLettEv2iXBX
Aol2WAR7kaKoXppgSZaMvm8SwNPfDZ7/dlU1qXlNtOxjH4kmgURmfBE7Us3ojubC7oin1NdL7sL9
Et+/GBqLghlhxlHe+fbvvjnBbl/cxqHNPuS1zRTbQR18DXMj32SLWGV1Cz+/QqAAlrwVo3LevKTZ
ByZqsSw7844ydweu3ApDOWvi6Az35aTktgRc4v+zbDq8HJAhYXtpFSPGEFgNzSg+WoXzAEP8T8SA
ZpPpFkYiSh9LrwIaghBMqamRrFtysuz7lslrbj7ePJn4Ef9jRR68megl1nDLMKo9oS0GUbl96kPH
2Vei+pq9bN3WY3CFyEdRs1tsk04kh9wBfuS1YmelWMLIkfHARF7wFuouw1tGNn386LjP86jrH0Tc
GWHDJ0hpiN01ZvgnaJNoY+P/WYetUT817Os2IYNdAA8JLjboeWykmUX9889vzX6H6QhHRdf9yRkN
VOxkZTCrJ6hKmBB0z7mS5k+PoVs123+ZB5ZhPo1OBK9ebtFF12SjErpTv7W7wiSazt5ysr16W4Ul
W99hOtzytsAo9pPyAkKkLL7tFN3ZmXadlvGQFlc9Lkfcu2CfUS3DCBZe4aQMCArIYFigWECCkrNW
ki5b+IETY4EBh1rh27j7NqVdputWyuHMYUq9fBmgWXIyP8akArC4BFfClsNJetkZ5x5ZLPyb8PFV
up0r4qpS5Q5Pv3jr6pn9DO6u2HHZkFtZwtAElwAH4hFbjswjG6wmWRzUKjpX9fftb1BqVN/hK10J
gYTYNKOfjS7LOS/pQAHneBy8EmdQO6CFm85lcrX7201dQmtaTakl98msM14e6akouk+LquZj2gF3
rOmJBKQyaCAiXEX1yvivL1wsxUZ1E1ZB4A+OqMGaZN60MtmebOC0eKdbmjxNHQELe/k9D0C/jE3O
jFUFlrmZPoa8riEyYy5DkdhZOCtJQpk25Qaxc6+WL737FBgNqPhlBeqwKCxnzQjvv7PRyUDd3Vwh
UrwCDPOzEhsnosSLVlmvvCB3z9qDHMs3uLv9ynHwvVCl662WDqzT7Yuz/IpT8EYKtzi6XbZ4txZE
h2LdqpPY2CHX2cfbFxFJDCZyegRch+C9ZMXh1H1Ry4HqobFxXum6qbZFQoBuiUzqbebnk+jWDaY6
rAtMwOmreO7wNZ7oW0uODqH0f36HqrmlEwYZA6THC6UVhP5L3K1OWxjbgsAbBXVCnoWynINp60dD
Qy5Qtvdje4AbEVeLPc2wnwyU5Vug0dhH52m3xtz4exuJ1kV3X7vtdOj0PNw4RVZg0GZUmtpXQmwW
BiXzbPdMBTKaVNbgMi+W13kbe56w/SiA7li6szUItXBjF8lHVAHLI5HG+Jkisa1uZvcjn96pDw5m
Qzwt9iBWajWzCos1YxfjuacKPCamngQ6A4YMUYnar7WWF09Jj73UiLJvZ3FdB6Jk3soK15rBNl1Q
4sxinmPBwOa2GpR1x+UtIEX2tGzCOTPrRYhRj7c/5fvpVDRy1OonFwKaWbbAJYaZqBzmXZYUCifz
bDNULvoew9+zivQcLjfBlNCa1XWQ5bOF4adKzOqcyjra0GuOKaF1jEuZnpT7TbabiKdjvZNDu4gR
h2Q6eNNnv+eOJO4hcTYYcjwMKTeMG0lqusZLhg/4bKeAwyohMqg7jX28OagwfrDfXqR6IBIOCg7b
BzuLSGhZ4Met5VHlip1pETkZnZ4/rw5h7E1E5KZg39gz+oA5Tqj7g4CTkomzqzPZbIkUFOmEAO+E
wM3t9wxhZtW6pKqJLy4WdzuB4aBnFwt3yDFs3cfORtIIPHiuphT9/mZRbcfp0+lb7+iqsd12qTT2
WqvvzJay4lTlOvmuxtomFuJwb7mfNdNg1Vnt65RzeAiYQe+roMIBPkc+Mml4cIwKg/8SXcKCFm+r
lM8AzC0hVSfPl6gnoPCFutW5Y7Tux3SAO8LYFjKw5nthqbh/sE8xc4O/JvU/wjIbenrcfptpDEC1
svpFk/XWjuCmS+Ig3QF9+kQ/om2y5amJ4UTR1GScgUP4KqHU0ysJRLUzm/sAJFA9zuvRMV9b7w3F
rsPM3O4bVTpYIkfnblq+3H4rU/Z9o4lK7JLjOngQNOAMJfoVTIJ+bRqzB8cu8ChZlOy1offkIbGw
i7NOvbIuThR719TovGvJSc8LOCZ5XhasolmT19yt8CNLLBfx7BqbsOSA3XLKx29lNHBzuIqskIzM
NKX0C2L9JwiUZ3tBhdN2muE17ZxCZrt+YNNPSw88iCX0NhV8QgUF3XsqZibuqaJdxUvqG2fe2zgx
0KrxHKzENN45vTf4VtNvp2VtaPKZMkyIbCuD0+9K5AHRnErLTgE9idOIpdCpQwpnkN5udjnKBVeU
b1PytDj1KsfEwIjxJzbtmJnxxJvWi9PNPj6GbDIjm+6CJMq2t6MkpuLER0NC8+rMRxK72TqNAW4x
1UpOYmxOBGHWdlVN76JMnoWw5B3pGl9UGJCxOGKtgKgXeMw1dMoAiiVsqLVTvvUqxt69rHZUW+mb
LvCaaxDkLEuE6uLukemrT8rUe4QUtIlrwkvRwy1eX7Vi2uJ//Ajx4BMR4Auq7bIoL9vGXAnLb+IL
1QviUTPIGUizgbclBCFsDDw7N2BsSMPRocLpxTNcGXcFApR/c26HNiFhZ9KN+392NGhl71EvllSM
SfIh2XWh474bWrqhaK67B79zzoJfRgxMgYKZ2KKInumKX93qAQzsHMgwLlymEdqWU5MeYgW461Op
LvhYUoTVMmAi5GSnwYvGi1Ymh8Zi5HmzivL+PoZzFO6qFJiw7hqrOid5fdt8exZ8FKeoIMctCfJI
m4DvN/rRHEKHo2FhXEH6Hisl6ex1lMG4XiMRxAhlaznS3AcxKyLrnLbpzwMNvIcqDCfikpH9PKYX
iL7k+oy8fRGa6A4jg1A8qHP74uISPlq4FVe2ZzUvelV8OoKnnqys5mZ/96WrgxWbeGSnbXRK83Il
MepjA2+bdUgHzYbKDi43D+HSslS9IfWr+/3QFntwa2BQMRehvDAu9CDjhULQdF74siV7lS85L7Oi
ESVK6R+q9fjBa8Jol2Ue466xs3CcJo9YqyFeVZFk/mr3W45pzBjbfA+22LrL2Z9hgzBsvB9RdW/U
NSnaLE0eJlkcaICXiwdZ27FHQGUl/gn6yE/0LIc2aQo/67gdRafBETBKUj60OfZcCA8jN8N1tMGQ
wo/sNzeFgQAjXkKjJg5QxvukZd7SOst6mAaR7yC3TkwisBjbX0yZCJvk+Jvrfenod0Q2ioOnp+gS
bmz6Ng7t9bisFbcvvL7wxIYVIbyKNPZb82liPiqXmEDBKIaD3qZdVuXcTagoT9wKxXFWXOadGWyK
ntpCg2FtmBND6Cp7ZRMEvous2Dsq761kUHx/+xK14gOCAiFRbuQ7SSnXrgERmk6WTTVrsrjoOP/W
MadWA7oZIgLqo8h5sGVFudgK9Kl5QI+/L/Omvm8X7deNAMu6Hp3p5IVrKFwY/hD9h/uArke3vJrC
6g887FcAYj6NwNW3roG7QdrpSGcsoEbdS8DfUaW2CmSiX2R1HXOTrTTE2lcEonWZte+QwZDVyQCH
K6Mv8KLUC/8oiF8wh/QLnL5fjaH8pTSnZwuUU9SyfAGEmCZstG67vdsXqYlx34wDB2asSgueoL4N
xe2EO7Zuc3TLIr+OKrvMVlOedH51vf2n2An+GMZiPzDC16pIu93N210DL7sLNba6Qx4e/mt0wSVx
rDwcWLTdv4GKAD6HdH8ft8nutnkWC0hj9DBwSnA9ALw3FpaiNa5Hh89eHx896Xeci74HJ9sHUaV/
pFL+BF31F4r4fV/p4bkdMeJhYp3eM3AgJAvZs2jqjOUvW2e9wy5wwiWj1SPjljAvfQtO1Xvepoxl
O7GL2Pyv2TUkF30Uu1A28jETUj4SgvLWGhtSpJzRA8uHFtiic4nCXjBEzHCKRSm16rk5GLVId92c
j2shon6vYiIMXCDeExFudZUWJPZ/fpd7T6lJhlrmpLJFs/w2rSTWYO7a2/9AKaJ7r6bqfPvDSGfy
k4v6K8nqACQg7lkvj3CNd6W7IMPGhWxERVRUZsaFgsqvsdKHAbMDg6N//ZJOBb/wUCRv/5H6y3xn
UCgSpIF7TEoiBE5UeEeYEN2q9lKx00kQ7eqcreCEW0g5HJtdQRxNMVVb2XKOARhEco/WbyqV3mt4
VO+71qFMPRLsJjSngTaUCIHA+x9/HAj93epjnaYot2acENFbVcScpUqBge72HW7/LYxt+k/SBZ+X
u0a/5qFW+5oONIPk1ogTti5BSuHLPN1+f/uSZNVFRma/T0X1Pd2AdLHRIPM2e9xp5mPPdg4pCrbf
7apXy8m4X740rvsOsYLqBEFXLM768+1EYlUex5Jg/teXf04pmd79w9H+/7h2+Or/CcH+P6pX/lf2
/VX8z44V/v4/qHZD/zdhu6blWpajIwIv9W3/kNp1j7YUgGceAHdhW+Z/cdpN499sG6SJ63pUrFCl
Aom6LW+Vb5L2FfwJPOk9wq2OaRj/T5z2BWn9D8J7KYJxDN21dSHgcQpDpzTXXRoc/hure8r6UWE4
ZuafMXoy41+6q09AjM7zlO9REE9S5g/wzXws31iXA5PzYfwbkNMfYvu7M9lOAMdI7JCHQApoEdCd
75T2yYtflaTjN8sMciEkE7tx/vxvb/H/hTOOKPU/SeO8eurKXWGatkELnjD/9766GTOc1zCfwBSS
f5ihhDy5dB+ihSfTXhXyHCodymsIDKWAtLpq4kln6eOAHPxqU5Ye6wEHv20h0M7ape7Dq1MkGzBa
v0EF03Ry/ARvzUqExYKHsYgp2SYWvDZ9devAPHZsUC1KovyGmVi99OmSMvQSGp4ct3DWOGgRGimv
a3k4rxiD3k8Cw67nfZu6U/rSTAMqiDloq4Hqqy7rPiMb4pdGIQfDGZLt8xMwGCwxkkVOcyHkZOmj
PbYlBZsMLaug2OGlWYaNzFSjiYcMROc6Gl0Qr8lPraM292o0NmzwNnPOcknnFqgKHUuooPh7qlR8
sr3qU5SnfEL86cLCXvcOHoMqZeZjDvb9hPFvXace092EsQcr5CbFmkRIApKJ9m3gbfXRVNrlebJO
B/6Z0dC7kFCCJzMr77MJehXmTObpzSObA+z1UbLSBybIzgSsjnDlyqlyANNRndNtDhs9zZonUOcR
bdH6ib1OTDcnYbvUpbBM9PoO3s05a3VG0FDU4rLZJW1HeM/GpQfghi+HIoQHAPLeI5tVb23jA4mR
0LCC1dhqgL1nYB5k1DxrRtsNvRUUD3a6EzUENYOoOCXmtPxZZTR7U6t3zLOocaOnLm3auyCE6lWI
39Rql0KSNRfnHsLft0gx/zJm3rWA37qYirjKlgzFCvdVmP1P147GCpFbcIxCfuxrlGjt2S0T3Jjq
LcioWdQORsBVVAaZ3MPrDSgYZMuABSG+szG9ds53gQnGDymbY95fpr7t5u9aOu5GaRD2p5YQvsTR
NuFOqy9NOD9YIXwVB38YHn7FnveoiNUXjveWn3Evc2012rcZepesbd/CfnpJhiNVz+5Kn+O3SaYg
WaJXh3oB5paEQLRO3DH8BsWC1Z5nLS9hONktZilHNf2qTvK7MtB2bqhfjFx/xLODI5tXSdTtoR+t
OxIFr0blUpjXSDzndDyi2p26uPoMZDv42N7+VlN9jg0c8lMjn6P5zfbY8bUceVcMPDMGhHcMzb+s
JjpNSJ0oOWwWMwaVPOSMSoGHRxjV0dKm16EN/kYKm3RVgRBbvk3RXCdH5UygN6rS0FTUJzgYHKQl
XkpaEFZx6MYQs9vX0c3vqMO9Vvp90dFyQgb4ycoiEMzNgwovmipY8HLrlDflH3zs7QbNCt9MfXZT
02dMjmnbpn1o1Lt+k4HkGAg18WYFd1aV3uEFfWQ09YagWm763MaYOFxljmgo4+6dEj+GpjhmVjnm
IGzOVAtQz408QbfwYJG3VbC7jf6szerFTbkObHYQ0p7+2hHmb2Kfh8g1vrqmAnyccoWo6lVg66iL
ZIB0tImsceNOOvOv9ioUbpSZgVqYx9tkKAjEcqqbOzhUxeStaP7msJEyxqpGb2WWwdksjOMw5ZSe
txKAupfCmp0ug0P+Y8L44tS7zEpxK7BXxD9n/sW5qMrwZTJLwLsquUZ5zcabVaWbpoemb45DnH+3
Wn6kC+/Zymrif0HDDR2fCwL0dWF8zKnk5ZkcKlK8vInDcbSKTOC7cb6JFPj0PHDuItuu11PEIgRd
hqnT8FbhmQNXxlzJHYApmfXGAhFeNPaXm4bvqcnuLI6Mlxr8K0yRhebBB6sBpuwRYFeNS5Zrnr4q
Ke6DnGrBstor4sg25h+78/7w7nDFS8BPoJo4TOCTxJS7MGlxa0TH2RDoRiNIWkiGQLukrDaDtH8Y
ba85bVioSyNJ5yycjpFmwKRK0gNB7+oRk20iE/OgIXQaIu58gvP9igD2p4ZbANaj3IyWfpVyIGdS
PHaJniysXw6BoR6uSu04NuafTnsILHiVnOXWFgXvwC+wRV+pEVwVPa0l0RSCiSb/txa0lRHhtxlR
MuRdK8PYCsN5iCAbFVh5C7JEq47jwJpn5CqZxVsWes8QX5qjTtuzSmnhwMn0w+SCjUOZgwcU5olT
iXXkvvxySsc8VDHkh2KZGkaxsXWXYukCQzEXXeL5jOjnVU6NknUfD0BK3R+JibvF3awFzkuV5PXe
GrGs5GMM5owpolvPXDoJkXUYNndNrzJMiiaPktp4oo31KbFhwbnYlwrMdceOogs7ipw9QbuI2dhm
XnmYMCmND9mNFMNnOFwSc2tZyH+mrMDWxssQaiASWzBfbh2M/qXhfkNk5nyQRPrKAEAUzQPpyuyD
Mniu8dpo/YrkmDkXP0G9UFDqZ+oWl4oWhwyGcU2L+CKNzahnxDAn9at5dnGoYbBJxf9WCBrGC8sh
++HtOjvc1/Irkcoj21G9aMFBFv3faIwRG/ruA2fSn95Q95YoP502/KncAaFfJ3CdfM8cJrZhw507
l82H4pL0GY/WpXW0I1LFwrmYYjorp7nv5bDFpFSAYciyDT+bqidn05kOBFsdFjbuUmCLQv6V05j7
JSQkJY9qTr6Q28kSlLxWfTTe6c1EfBx78PZM94FJSl9vsm3bM44jSkhGOLMB+CQC8GcM5Nx0Hht2
pBtwVzCKlfuhd82DydkEkrqXbsibrlF8rQ3Dm2IN0/za15i8Okp7ZzComeXBSZ2SneNOOA5pCbBS
bV/V5tYOjRem1E9Sjv22MHGjBt5AIKG99tI697N3yjvrEffszyCbH1WH1wA7PyBUkJlm/qhN8p0i
zBe9T9ZFpx492Gp+IphK1OHbYBTkB/PQ8avl71sQjIQgRtA7NLjgw6nMQa3LEdDQMM81o7H+2THj
v64ut7UMpM/wCHtPnj03705K/LiLiB9DnbN5AgF4Ifp47pRgVNn6ImGFzcFYMsyKCN0quUrsijD2
F1c5zjRPvNia/jcvcBVNdB9VlrY1VGcjkpQ/qPD1qrPintN6tesdKgGMdvqp6vp+mQuviumJ3q4A
w13r8lwll5DHClssgaROEXaqA6A1avIho7Zsg4GVGS9Om2FCDNjYZ1BFAAa8ZGXzxQZnk5pY7Bgl
zH6hsOl6RgXZK9wX9vi36VsNw/VwUNhyCNsBFDQbFa8CfE1jQippHpt8m4Qt8b+gQRoihdSlMWWq
9BezTBh/PEnarewn1MkZt6FZPWFXeYeXibg72vj/ksxPrWTdM08Em8SwYTY0LJJaA3i2XnCAJgQk
p/Ct0dW2Vr2JOmltLDKYqzLtCWBB+iYs3oFWntYa7cybwnXBxWnpvk0cjJ85jZK41oDHWU+jF2BZ
qfOz3X0wYqCkdkjfWIXfMRi9WRPJii6tNu6MCAygBIPBg5Vl7R1v1iHKUGCSv7HJrLLHPloG6Tqb
AWUAGNvrEojcWGkglnvrvnHn+5TObL+C5lBZ4zKEOlf6JmqTfZx4T5IyHgBSjJ6N78IAk0Mw4oeg
rPD1qXTXtSn2WU7UDCkAn8VmiIN4nQbqL32PlylwnhueyH4qCrVm20vFCp+erRE6aQkRa17a+l2A
3yjk52hPNr0Se+V6V4HTx2QXuzbmqN7YgfebmgTG+efWBYcO3aKpCUw/IycXBbFM7/SU806yuM8H
A+/LOG76SL7ZhdUR6iZFAwkbqDvevrz+pgKBPNxyisT8d4ydU+7Y47nK489QjfqJVpu3kFYzRpL5
Lgdzu0H/+SXc/DBZ2l81Om8B5K2s1P041480Ji3LO4B4D45nX1nP4Ywp2qgZX4SYDMiXfRlqnreV
DjtdxJvKM7+xax/MNBaMTXPd/0ig5QSpX8HAxnVCDrEjSzLof/Sx/yLFycfUPXGcIJbUPkG4pyV6
+tOl9s9QLXKkS1/wbJsPNiFS0G41cGyBtNZWB8yoL56V7GqJS8VmrWwN7W8WfJgpE9YpN94CqwG+
FsHhG68mCVzBZKdD5ZaZzppinwr9efEaOUP/mxYEPeLlm0Ce3GIz+amCTUdlDWkL2sroQLbNt0DK
btNX7jcTVrlv075c6ZHxMNufZeGMPgEReokLl61dlED7n59aZHsdb2zUklgtWpIMjTeg+tl4mPIv
KO3gzersXYucO5XE5xqXIWgCTCeOQ9ZVLz4U9kdDmX+ShacKy+Wi590hjq07EZkHPK4pEFkadbhI
zaSkfCjRazgj1Xmu5xczk/c0TXyHWMMAHO+XFwNo8M21vfsqTemjeRYtO9RGFu+KxMB6ivGPTiCr
Wrd+KRgF+commuz01k/oIE70nA49SubdpPmBlNIgUjqvDCu507NzX9JAgc1129X6Bq2FFke82ww0
3GNW/i1DV8MkZ5SHfoAVY76aE7Ru1y6OUs7vOqGmJufdzKNxq9ruzB74TctoMRvLX7BDsBKDe2qs
vUNQw4Jy85kHkSN3oiWAjJB3N3b9zxCwsiZplVNH/gAaaPb17G2skj+jGuw1cYG1xXWwbYg6sp9I
toQ/sVxGzRkb+NoLra++dx8jcgDYAggaZhPZY1RkQ6ZAXoOJf5jF3tmpXyN5Redw1xUoGV/xUMFz
xp6mxjYkVaDWTvM98LcsjDaJYT+OnVdtA8366PV5ZkDc0Ma2tNVPxBg2eW5jAWD6XMXDejYjZOSO
uCCkPDI9tXgh7Ha1TNq/B8vjaYRRnO3209QHjLLDYpXLgR0n+rhvgpy3iRXVbvwSx+mnpz3VbRJs
jCx7snBM7dl4t4A8amvb9cl4EUwWfK0tglceEG/EPiMi3MtRshri0wjSLgRFznCb+rsU8M9aIZ9A
mechWNrslefkw6VAtsme3Kh6L836zmjbryZ1P+h2GFYO5dWGwAIrM+TqLowfm+C97vIPLy74tyjg
6W2bHaNJrqKQNhUwVV/ZEsMFgM92ivomi9skGV1wvCL5tXM8jVb6gBt4XRM65Q1M3sGiUSLE21dl
8lAG+YvVDHdIMT2l9WRrO52mMa0UmLEKujkweQwdA/q2R2/SiuSFgxByOD1DkQjf4oY3EwKQtWmj
l9DzArrPS+5chhvc1LtE0P4BECyuBR+0ii3fMsSlkrB6ers6x6PF3wOy25iMvGFeIyhPlfcqNGff
x9Y5cU2E9zeXmUoHdaCR2Kvq5GeeF5NqNv4y+VGHRCv3vbI/ZRgce61ojobyEnATl6wkIpDrJqS7
OjnFqogfUk4x8FudaWsaapcQSaHnoGVQrjSamdC6dIKaoBDpnEWR/OxM9RphdYELa/xKVkGUoEPG
tH/tOXUAGeKnSd/4269xOr1XM0kxa/50WONXs4HBKzb3c8IWaISC5MemeWj6YZ8Z9bxtB44wZTBa
K1LytCuNHLRCs/adzmv9GW+BmOBn9M2mIFW9aiLzXg+0X+CsZEFFc8gNXmqgNQ3yR08tnEX1U4pd
lHPZS20RD8NoT6lwab3pXm2i/bUXr8zfsX8XSRGvKdjCR5UhAwJf6mx0OD0G6TcDLnMhYWNyfoJR
S2MMUOAksaD1YdBKMNHPSYfLh+1fEFIe0TTO2cNpLRvFB9BxFLb4xzYZr60P1IE8zCZ3ihDBNbZ9
TXD8CefE9qtdsaC4cPNcAtJOEBauLUAZYL7xKsrkdxg4PoJTeBD2lalxyx6hjNdNVZqrQERvHXqc
p7hObWyw/sxpxacr4DHF0gckIvUFYMy7VtfwWwcQjaLwPZ9cdtw6tvE+0w6QXfIV9/D7XPI5sRkB
/MU/IQF/WMcQYar4Chnm2iKn1rwr5qBdmrR7SLKezh3sVdzawHLmUb5mIaf7ZmCLEwblqXesQzj3
mxSf3kCdll7Lw5B0l7Qf39s5/OoMlpLMe7Yd2LiGeq3j8T2loCLmJ66zPPkVBuR003hRQBkg7f16
A3NW3HsgZBt2imEIKzF9GuvmjDdy37dqD9GvJFRhHDTVXcbSemxwzNAm/NYnl6nVI3Cy/aZzCdLr
Qv2xW/A1TgxlYE3oDvUPjWtDlPjk0QNSmu6+askhxnGDkqH3VEAZOoBefrbmYOSnQI4Ml4PwIkF1
b0r9Acg5HYI2ZifLk3AqnZfUxBI1b61I7TF9PCPFEgiku3kV9sW9syR7rHpdDRgHCI4dI7HvJO4o
YJw0I5nOov/NTylpLIDWz1Ys7r1sfDX1nrNj1T0n6kM0b5M2PzNV/PUS6O7kJkI/DteFO8YnihWp
dmEsUEg8WBX6RkpP1BpU1ErC7q9u2cz52TQZIjNT1ldJYXA/BMwptQXYtQQyMqeniYCrdYxDUAA0
OWICG98zhq3sCmsiEbxX1l/6745mUIMf9jQEXWBcmsVt04gX9igFrnDrEIk8XlPHyZYAdGtscitH
NeVWVdr/aZpoRQsuFFUreY6LETUg4M8TbECgLWL2DsvdOFrIeZgwSpBUWv+tXPupmvm8TVPHyWQ1
wDBS6VOh3qDhKDTmDkpq6AWGP9UIzK3KtsLk9iqV2ngzgj6hwDdcTelajUhtgNTus7oKT64zb5ve
DIn8uw+NZkPVTmxoZNz9x+U2M8SrEZiH1mzAspJzdBBL/Ejj/KWF5xrJRMDEdGPnPHjtycjGd9eO
5Sm8xBx9W/tqk9OC9Kl2rQt01TAj6A/hITcTce9G5gumW4VEX/4iiAMS59NbFJdgtziHlhUiL/sH
ZhqWQIVsWhrpWDGEV+M9SokEQV/eOdFwNqRkQxknxDtcl6gUHJtsdp6M7j6wubvc0LtqiAjcv2Hk
q2J+bPVpofLdyTrHEmkuixkNLjl8Twafo1qh/dgJe1It+x6LAiVp6la6YimmkfGu8oZzkL0MPcu7
DXZSTC3AZjqBcvfc9NGV0c2qbxhc0NeySltB+Igfl1j3cxFd7VlCJpvZpRqSTweie4U6atDKDYNi
fB88mL+lA2SMrNdgDO+TAyCeTpoOfUNFgAjbCo8ztjySmISU59wm4ohqFP/2Zku4t932bPy5qWCM
NopLZRyju5m7pvTkQTem96aA+VJRkG2G1FEu23Z75+H/wy2Q7aN5/siaAHO6IrASF9YnA+nlG/cx
l97KFv27KEYkbLUHpMfJPbkvUtXtwhFMaaQ9L+VCRVNtdZ3crKde7QqqymJU5BHDES8OGDyEiMLJ
zqPapSLgTpZib/IDw6J+yofnYja/QSvsZQaVfSJSZ1jfgbC+Ib1+DnGF/wMCcXHJVfLuDB+2Zj2M
Q7s3hfPJTIs+1oRHlbdIQLYTXUkaNqa30RMgTi47oIBoqmPzQ5crKWR5U132C+4A0j5H+MItXnvu
CJ4pLEiQ9fnIAauGqbdVhnrHZPwrHLUn+rsYLaNrW4FeH8NrpqlXabQnhigHXWewji8/0FARNZa/
IJk/u1b869VNWNijaDO6m5DN2LZyWvqnJiZaXmTJVbodUsv0yQQ6W62IP1BR/4LYLSHaLFUWuWtv
Bnfk7G3FWDToBbGjHVSKDFe6fSzxpIYFj95kWUk5ZYLD1eULEZkGtXwXVeKT8mKifVb+ByPhmWgT
jwq2K7QZwhR7oWmvMerr5C7P2oRdgD1lnN8t+isT8Sfw4r1I+O56mByHpMQWns3vdmxvVC+pq+JR
wCJXdMxhH2AONVgfV7oX/dKW6vqRZWw1e+hxyvNiBwc09TiFT65hnDOgd9zKRJ+07kwozffa6dcL
5s8ceh4YCRMJWZ+OGMB5xvFzautxpuC96/Ahmq0GDiz67cJpq9uSQY48yKB+7bgcWxw56TfPLZAF
zf3yyQzK4ZvXlyIZH3k8WvIDnt8BE8lJhy+Wl5jMcFhVPfeQpvbMZDcD1y/c3NVQTH/SCcKyHv/q
1fzsFe0rcJFz1dvfQcClFrb2YzeqhtCs/d105vuA4MFF+5TE0bkNmos2f3TAjQ1pPpKfe7ObcK9Y
LDVL7Z2AT6sjrt3301Ko+ofK+rPVo+c7NmgjW6bAQpE7OCg9FEFEbVWvTgAvRu6MYtuL+mhXvKnO
CCRV8Hj18Y3WDnDlVLrPmcxOQl/ec2NoVmVRbJbHp2kQtkZxu0ZW+53a8OlLPfpN9PG1EdYjhONN
zhVtBuKcMo4WgzogUwyH5a2xQyh9NRdOPQ+vgs9oZVbUlg7hYwZsw5ew+5qh8nVNPBcLITKbxLMD
nLMv9E/bibeDhl0w7Mnz8qJGh/duWYWSNP5Ahcc/g4NNj3DYRBO+Jevf2TuP5taBbTv/Fdeb4xZS
Iww8YQ4SRVJZE5TCETLQSI3w698Hnue697rssj33hOdQoiiKBBq9917rW5yo8Tg9wdvE7R+jhLTg
VIgrw8QlqQkXh7WS+TYvlUC3FaQXy/OvE74d6KLlAkTVi8+UK6REVGa4KYjqMHVGCvMiMGbm3hdP
pRArP3BoD5j7JgEC2eo5yhdhrry8faiL/m1eKBLBpi+xxqfCCZ+Camc00aXiQijb7jfmmZtgAqmf
2Nf5L8smMgMG8dVk5rZu040DZ4G/hHKFc84XajdYrFDz0wuG6Ss8rx+1MO8GwYg9n2ACF7MjwCLF
acfG4CoYHETiU6PtL4b4IprkQjH85ArtMKL9TENMt6itxuqraQcyLpR9JTXtq63zcmXh6o706T5Q
6sUcaR/HM+2oL7vVvDWtKg5a2W5pv3/g93qZ32Fk37SCXI0LFYhJ9tQDZzz7babyUUgEMYkjKfDJ
qQQlEOb3CuLtShdlu6kBEK0TsltjNp0q99+iKoRlORz6FuZJEXvhSk/w/CBW3jTM60mqdpp7A+Ti
RoQAVPuimWkegF2KxU2F8f8FPy5ynP+94mfdRmRL/bvkZ/6Jv5of2/2Hj7CGAEZheKhrbON/aH4s
8x8+6iuT0a1vmh7u3v/4b+xy2+i//4dh/4MttE5CimGalmHb/yL6+YdNcWL4ns5MynEZbf2/iH6o
+Pkt/yr7sWzXd2fFke84iJNcW/932c9QC9XbITlbEernjeU9V3V0FnFFYHBpYYqLZbwBELo1VdXu
hZOcbK8ezpWqqajY/CZMPLZyaN/KUrgnAr6ovovwWYgfayAvCGXbzolK7ZcW9SqlxOT32L+dg/x0
ASg1kIDmBv9Z71vwfQ6ROlrK5T7MrLktxZJi0krcFODKnib4o3tDOgr2cWo8xUOl3Zu+fL3da6UF
qT+J92GH5r8r/K+O/t8iyGFs5r3Yu8EzrZlumcNi20ztOJ2gRLy3kBWeMxhsTi0Mcjy9P04We8+K
xK17zeyyhT3fteoGTxnoGVZ+8X77YWifzlEv6XrfHlGnEaYs2w0oRItj9Rv2VYcACLp7boIqH8wW
6U402wDQDJyjWF30DOIxl+itSXJXb2nDvU7QZmCY7UOpOuK+MLPGmWlch5J8PDcuXmnp/xb4Srce
TPNH3YYWpjV4b1oKnVh5JbvQPD+osv01ed51L6phmTf1Y1a0sE5pbv0i9dCOrXC7Rwe+EGY0vMgl
dt6HkoCCev56XvxhThde/z7IR7JsQuPauGl5IKq5P/mpuREUQFtdwUCrcRdIU1lrNEF/rMmIlhPS
cBQr/HpGU1AoJ1jufeIhwLbvVB18IP1FCwJR/SHDfJG2xrjJ532NYSBoJmhGX1teQSAdl+rIGg6Q
WkjpsqJHaYj7XtXRqnEnIjMak/kPwD9Ty69oROOdOfPuPal954MTHXqdAqAHe093ScWnPBtj3H1c
XybCL4lp1VcaUtSlYA0F2tEy/tIt6k91CHv92w1B2xH19IiuzV+q5GgMU3zwJ+/B9fpsH3rMxkC/
EJL3QS/5PkupaYo/Xkjn3EpebCZmjJ4QEWkm+6LB9O/MKKo202Q/5EGlbc0JVUM7yF2qzMsQY9ok
V/YqLKrU2cSSZ9pnMjtZpVH8hGO0bzWq2mIAuDeebY0gXVWsOSmHNE/vUwTfi6A9p3FLCkAom/WM
3WE6FuEXVm+c6bS46QtZbbKONbLMnajlkiAIF4pK3mbPmUBYs+UNXJqQZmZPhFLozHUa0lppRbRY
+difJ+FC67VfkwkQBF+i0c2HxIH3Ofn6oWx+HRuWSOI0T6WTPTeifxzC8mCzK8UdSE5crk+rOO9+
HM/fGYl7NpV6rKCP+x55FBl720YHqT26jwkURMspfglFydli1kSDjVsr1zR2l6SS5nz6rqU9UpL4
tB0Z7PXsh6pDOiCHriocwhJQEv2tp9Jj3ET/nL8msNAuIbCSzQcWhneoqySmI79+mn+ymPSjU6C3
NvD1MUp2nsqy95GImH8gk69oJdFaFyuUPy8M6UXw7QqmduJbtq5Hu6s3NlWtcRCQbVuxzqw9hREp
XhmA7RZphTpBs5jte9TSEjjYQuT6M+kKb/CmMfjit3dIE8yrhAmXxwiNxDT8dqbHBtdAkxATzVxT
etWCfqmieDCk/iD64Bz57j7P6nhTiNxYj5Aha4hppoXB0o8QZCNXwCUVrNy4x7OifAyGs3CmTNq1
pof3qiImso3VW0/eGgKv9KFmQ9kRsksFeR4JGmyH5Ecm1sYjAW9UitZwupW196ea7Eczk7Dt26NR
VFtv9L9CnaloB2INg2qGZIZKFDx6732Thn2ti/i5dcdHyu3jOATfKmdvHHkIOdCwceytJ/BPMHkZ
aInh3Ef1Ngu/mmH6ckL/rJxq5qf5X7GGzqUNnqWGNUBmvyYN4L5RaGyscTs5UUoJWG3YLR5pyd4D
gzqmkdzrXr9GGnaoyUvfFuT+guZxPiLxKyfxlNhe9zgO/Uds7Mu8wuRDPta2AJJoozvHqtHSM4bu
/GDK+WGPHGprhLM1QZkx3bR5SK55Zr30sqnd+N74ITvFOWJKeuT980DCl5tx/vlDtp7c8aMAmMEA
hlxJMjbtlUKWgxVxEbV+vwzcAQysy5RLsMYippt2NnoOabekjPcjZzM82XbVOlZxzOxaHmT1diPh
dlOVg7JKFlOELbWQEU9ugZ4ZlSEXSWa565vjwh1YlQMTQnpEkVnpYuskAc3zurkrce0IKiVgOPQn
EydZq4TUhLFkX1wX9H31xDsgrqT/bGftIsDdnwCUBf0ADUaPu1cr4h0DS/oaSiZuFkXFte3p08EI
G/B5fUNM9K4yugL8p3kXVOHcY1pWA36X3kbsmerx4+AMp678rrwS3MVwyky4BpVLM4BzTR7MTJcH
jS3xuk0rk7eCDHpG3wk4sn1Y5nsRYotBsky4XYx8ogZ4te5alBhJ0zMLMiSo0Qx/ekgFtHQl0zlE
uTDCgNSa6IqWOPLTddMjyKp1YvyMbsrWfj3XMSJCUcNOwo3zHz/v26MM6JR68bijk5wvWtN/7tOe
4JeMjrzG6C1HALmsrg6IoVPROfURcxOYk4J1jn7yZL2lHk0rZ358oDgPGnPiVyWUjil6fzOrt4jI
uqCcfuM4WCeEoh68QOoMO6Gc65FIDuQ8ODsREJ3hdN5K2K7+NmAU3eu2vk8bWPz05epXSeG8GtLI
xX/mNcdimv2X5fRDTHB0yrTSfw6K7tWMYu0kraa5K+ZtjancJ+xdzsm2J/lcVlwWvHFw7m53vaC/
5NI9+fB013RLvw1ReRegNe6iaya5s02AbZayHqQ+ycvUefl+nrrioKzWcSPzEyeNdkamq50JNPrj
CC87sKakZ357F/ruQ67hS2971M10zRhl3r7o6CO4IKHs7eAX3oO015ZtBicTQvCM/b8bO8UZEZcu
fcbe7B56E4FeBsL3ds8uWQeGdLzzh+okZemsq9bYZAnxG5y1ZBY6883tf7cbOYcZgmKPjlwKGbPm
mMNQ7pKHF2ncJAR43u6KxuPMHW1MqPmkzeLe//ru7XH/vDuLXnA//k8/d/t+Pf/MPx/59xn/ef/2
P4arFmLWVv7LU9ye7O/LQauutWw4w073HsgFGxg7BMklJhNxNYVFe23LQK4aw7Ae23qWlORm8sw+
tFzWigo+89AKAhgK31RsQaqPkuFd+bhIi6ROPssy+pCpicqEyKY8C1tyattj2XfJ7zAMmyy++f/x
ihXsDmLEpXfKhVWywFBMnBzD/QHmT2fbTK11vYQWWRq/oWPte2Z4P7FvPMRAZL5VXbySDqF/xmb1
Gwc+mylYJ4xXsv4NBaZJyz4JX+fDhFT5aHxmNztBtoAkKwea6mWfO1c5uuYqx+d0gR5XAXTTyvMg
VUgOQZw8FLZjbRwvDDAjV/3WJqryriLhHVMPDkJFDs8+Sx1GC4pzq6mFs89GKz5WaRrs7L5I7hq3
j3dpMWX3DX8EEhS/PHF09BtynLoHrwmddZ46+jloTJhsifIvAZwSpj1B/thjnF+ioByfOnJAluxO
tec+dEBoxLJ7RXIxLmJ8sm9xgnxQCydUiOn0zYA2/uKK/YQy1GK3Yd+7HO5/dIFAQdqkUE8GlYos
QlqO7VdS5A5CB1p889vvIJQFyR4vlKMts1TUKEEHZ+s19vgnS4t7Kk3vm7zwJ89viq82ML4KI9A/
2PTRPodP8w6oBjhSqcZXsxzneVWTvNRp1S5lGVtPqQdfHpJd9Rj1Sq0CPYmuaejH67Yz7HPReFgu
UzE8AGLA2VylDZ6pPt/2iVnejyILYaOonHiVxt2545AdaQzbezD3+cFPevMwoUHdJ75hHpmwUpnE
rnXHhXXcMl/HpEhpvXH7VjvBx4o30eRl52nwG6S/RcusYYSlmLvmtXRQzwutjJ44/Y2lX0XdM+4x
9P7a4KKHUNbCIHPkzbGpDDFDeu8YKJixoD/69PqICzarW1LUKGVC8dOI/GAkjvolbmhNkB9g+W7E
ighdPllkYv33fY9JQMScjArSRbEMry0CqMswqGvKX1/zD7olIMNHmBzpp38lWvbuC7f4FHOM3hzX
+s5ZBAWwibM3YhWIpy+E8RLho2X6bxTPVlewEsjefRQae1IbmM+VrDJ3ZXQFXsuQFPhGROHZkEa2
garPEt5l/kYQMXvPEWNu0a1MiB9ppQeJGI6YNlpkaXR5CRtEg1OXOqQDIY8iDqyd7vrVHWMobztk
dYt+q0sIYNOo+xghbqwWQkPfhAbLeuCfYw2Igsqn/BqTLsowjK2/ZqEmNNToPdUwFqlJZvSImrxF
K4X9qhNNu+j6Qr4TXJouiIRxP9q6+ZRtqb7qPHsMsi75IU3rjp2V8ydpiu0gHHIclBqXhZe2c/P2
mvoOLYPy05rEOIdWIn5GPx2hwLBWUWwHv3PHwR3G/A9M4pMIg/47dbXnsO/cT5gxP0nPtIiD+hCa
OVtn6PTOxulpjvV9nFwLRYov1G7wCKUCgEwy8iKj93kumdt2vrPtqolBZrW1kAxeSKr3Llzk2CzR
rFnf7iq9Mg9e3XwR58eYwWu2UG+0dZLqdEYCs0F2nXjNPsG+fHGDlE58zQeR2u8tJcYw447ycew5
9AwcAJl2F5CfcQe4SSjQUADHii1BAeWyFVVwKckOMhiqcsYPb8JuCZ1KHGOnVVSoIr3va1M8NOmX
rgXRBSERAeyugXa6quJLRJoYybXu1k76hq0V4ngUCvnaVCF5usEfqtFlOejVSc3M08iBf9DbsN0U
lRaLJDS3Es++LNttHwV/AqHtU08vLvGkEOTlMRb4sLyMkT1S12bGBpHPiRx5O+alez4XZG2o2QcW
ecTUKP0j/Go3QEm7IzuJMWJWAIhMtfPtxq3JVYyZCu1arxuPXK9eKgOKuF6MLXJKlDtdaK80I40h
arfswQyDfIXGRF5SfcbO1OxdrWMYo+rhbkD2wG+3j7FXGpdwvvHqfp3bunUaZeLs06D+1vJyh0DL
v0+mnsUHVeKgnAe36qo74bvZBaftspRecIp6zOV6E+DEqfuNJL976VFsL2jMohOh87GiebAMbd85
VXlfXVJ36FZEvc2YhJiz7mLYaXURASEpleADuN0tgSQ+VGxH3UllKM4nbXV7bFSitixGRAzss3a2
Xzdbr+tZ5qFxXCpPRavBHOVmUDI+jMitZyRHc9FCbViaFRk0OP4chuD1BbqdQ8D6/JbU7EUPuj38
jKZmnmwXhUWf1qgW55Og1fttJZ102VgSBVlSDdus69ILPNN6H8l5CIwV+aJRaNNj9O4NM0x3KfKP
BY33jBijItU2tQOgZLIrPnrzkYm6vwG0baO682zkpdw4DZ9i0g7RppZrQ0UWyV+yuBiWqVY9/NT1
7W7GePvoDtaz6yeSKDzeMRTUD0MY6XcELtkbPUjZNPTZXdG76IZ7iBCmUURLHoHhxLISJqUD/XU5
fFTsXdfoH//r9DUdHz2Zg4XNBPkR2qY6+z7YVwSwqyGkQ1XMq4GhpR6+IeMJTmlxqHecwsG2tIbX
DnJEUzoRbXYvQ/RHuON2TuZO0kxdKALUxcCXtzfd/kre/Yr2JKdrzRp5IOj65Nv3tcHJHHflOamY
gVdCOuS4o1xSzif5IvVbFFO9Dwk2rTI9lRHS3UV4KVET8G+PwSNGrW+1zl3GyrRwyY4QIis2Dles
fYPtfKHY1rzBmoYnGQbTSyTRRdMqpJlpTdEdxFVjmfVu9NTNyugsgOQ6IG2OJeHBeBKbIi5fmr4B
vp760bOVQxiwGSLEles98sbkDNILcgawZikVHgXefvYrtEvS+hNfkdq2OZ/H3J09tCGic/CQXEdp
MDlnUNXWIxg5RcaANHeRYjEaTXUXeNojl9R6WYyMwwZhhgdcRO+uJ3+SWk4Prq3lKy5ysWlrr0Zu
nk0LQ8kwmz00da5m3U5em8a6tmwDrQ2EbNNMDlNacTFox1WVFcMqgqLU+Dq5t7TNTlHQbwfe4/nw
oJgxooicIEybSHnNDZGIaydOPlGtzQ4M7Td1fX1rocWWGRN/xGhkuEx6exrh6xD6AfGVMLhsKQmb
W7PeAX2ab27/K/SYai6lwiYwEA6V5wMiFoZYcqh+4n1EDMR6dQ8waQYYJru8S42X1sWd4cFeOCLB
Se7juMoWFqESixFv5DKVfouUlLaobzQXMiV/mor8nR7uYxoaz3nOwJ55KU714k8K4gJ7e0s5Hg1q
a/b9asrSR0v/9mGBX9NAimscpr9DZtxVRlct9IHXdvtyNJI3qE1as1RhYMN04fHSil7t+bX6Oe+d
Ty4SxBm3YJm+hLPObyBZOkmm/DCw4fTsO/LB+i0w+PAUHjp3IJ6xauJrGLcwOexKIycenXwQZ1s1
FBXYhuIjnayfFPzbxqw60kX58rFrCcaelAW9yiXRw479YI85pcFS6bTX201L/iBQvAQsVULkqDUx
FKa5ifcXZ0hOuvdKzeErWmyaVzpyWylzwubs+CMi0nmp1bJFWI6zIYdWvh7BBRLB9hAC/R6bAu1V
E+4cGwYQcDWGgc4Jcgbr95iLRRlZ4Bzb4NIVcqVPGowmm5AbxGRpCISULCbyh/Rt7UO95DDc13Fm
rMYAbw4Dy+Sc0MFDVI9EFqaPvwqDTOwy9xsFWPjU6+xUe/zNy7Gr6MtQtFguA9Yx0cNtDc+Y5phK
dhyDuO9A0+6RmXKVKtk9gWGpls5gjXcmvcabApFqR1WBt6Y71i8QirbQdzwN2pvdPSi02F0GS0eP
i/c0CWisBsWvlQTaIWii9p7Sk0ztWDCUoFlIbcHbD+moQ6EepJrYdVoFWzk66yle0UGLf6JAfLaj
9ZLM26AmSs+qExZQPU4nQZ2qCXkacoBgTjEx9/faZjHy0eJGBMZI05+ovhybb5WaW5k35XLU6K/F
XFsDyZDbc7/YX054M0W4Skx7JyB+J00S3nJA8RXGCcINwwO9T4gmW4WRXqtqiw9LZS8QrdlCVUSq
mEaywg8IhszH25573rovaxpyJnv9cMS1YzGeZYWjZ5oL4GsDwaLngear1dz5E5ivCqXbQ6SpD2Jx
0fUF8YXPCi1UHnxbks6P1loeJUM0LNNMMCOXHntECCKThYKKzTBMwHhXTeUmqdFTAXh7TQPSKkSK
uJFiUqM/DEHLk5i+IlDlXgnLXDExYtX7LiI2HvHcZTPg6Ngl0K++AgilmWi7y5bRHfKa9lDN8wXM
Sos8mdptPZAnEbVYZ5J3NXtCPKBFSyfGHppI9DSB49EQAxWugFM5tNOXZXexsrxCAhyjZq43XZsz
4XDkXVllzTrQNj3gkZ1rMOEb7PyharFKKXc2mcQk+ZC5IwiMiWBDumIVRclPMGLmy8FGSZYI0vx0
TIGuXHflXQ94swh7lkVoAwtJC3iZG/7zuOkMT611hHHL3i+eO4VjrvAtpCuY1Kg8YcRkw72ZghEJ
Z+pf80t54R3q5jcf/BgM7WQ8VH4JWy0Mrz5sbrJRg01pqzsEiys9rXam53YrO6zSZd2/QIOhqdhF
D72G+crGYkjf7L7OYGqI2KQcZo6SMwRx4UxBdxnUEoYKbdZ+LI/lwDgJ1N1ODKxamArd4RgnecRV
31w0qhsPvhGke9kx+9BQnfm9Tr1k2t0hpFI5QAZcTbpUB3TCOGNKDOVR4By9qjG39LUKJpHDiU+a
q3GidQ/jfEOsyl7IvtmY6Nzwc8o1u91xHgwVqD7yd5cOKAcOLEoZeHe2Jgm+M4rzGLZAmazwNXWL
+FDH7d7pEi7wYRbuuw5fuwUofe3oqr44cQ5X39a2SstfzEZjasgVHk9KAGQeiXVdhhsBP/WcAjJF
jkJrgdbxUu7d1sbN5GgXuMtUT+Lb0hOEFQGmKtWK5eiMzgbB/nBXR/qOg5WARkRGWzlOHA+GPqyY
qAXHHJUHYpJNMUpn5bQ9tH9JUpxncmHPaNd61iElj3uZ1AG9vdh/NKeEaXNWMbuT771rE4Bt0IHI
QdpsnMTF/TtoYKgIpzr6IXw2PKw7BOaPZTp2Z6yLf5yJ7k0CInJKk6td9L/CzHlYRFZHQS9jbbMD
XJhM7xYEXxgY9k+tPrkPaZn9SuW8sh9N3ukevwsPpaksNFh+tT3t20aBae6AUEw4jQ8S/epictti
T6ljII8ukI2Gjb8l5Km/apUFk6aoUM5QFSx0gwhAQmfnC4sIgmIPGKPfV0n4SbQYrKUcp4ivL0jU
ZX4S9u49SKH4lOk4nEZmfSsGL+XBwa7nFpwzTQ9Us5y2gHejTQVca8npnqzGEriUOU71mYk3aRu5
LwmIIrLKaCOfECY9erdeqfCrd79Lpr0SQlvV891oVD+24drniPXz7w/fvl44mVg5rvT3XlRE7+mH
WXb+S5F375iv7yK3HU63G6j6wwn2wXDSEXwjEVb00ebv3r5Bwla7lzlp22McHw03sc708tUzcK0L
wqA5TYl77Pve06aVJ2T/6jlh4krCr5ve3+6Wjtbi4PVRoWmueqatScM5MsLj7btIGyU+q9Zaj7Sp
UdCX7am2A2B3RDmcKyPxVugdo0f+YLGM2Ps8u6CMmAs5LQRIRIGApapPs0+eo5GZZz0EOxKxbAZt
ebVwa3zpiwRe3YQWYDawr0OvxerA6s64F9Xe2PxCkiIwLB5p5HWn2K4LMuCnjNqa2XPZC4+xJKEk
vk9ClBy86gX5RLDpZW2v+0nWLwnQB9IWdANFBt/FJEsfrKH+EIZZv+QWQ9OEthgxPXw3dobXos7l
A6ltaNmKsV9H9G62ZmPkjP3C6inSnc+ObJXvMKretHpynxjTeVtL8/4vHkA0oHyKHO2TLL//5TP0
868Icv+fDzDt3H3652tgMfv7Gv79Gf6PD7i9yACPwj//Cgx7GBUScmXizms30A5xNVph8xjpena1
jOfbnduNK9RsC6PXc7srCNi570T/9xGW2zSPfTFnycWNdbw9AuC2hraQ7os+P+Pfn/KC2Y+qKE74
EiYfk66ZpubPpkZ+4TvnBvTM7dluj4jjHtE4qsrd7RF1QHSLZ3k/t2/ebibDfy2kyVSm49CsoXIe
W8ev6dnSJzM6N2WgxmcXs8HyzDZ49OAbY/N3p60z37WmYTx0FihT9sjBo99EYFm6FYnfjM9DgPdh
6LZLMOCU11k50MPojF2Z5NDwM/TyPvzwpu+fCFTUNkZC35F0oqfKbx+NkMtmpH3BEXjp8wkbNN3V
zv6TQjjboD0s9+6lVVi9h76k3MjbBXBoLAj5p+Y190WEXDN0dbyHIS5DzkRMULJbKsGe38fTonXn
0cWBVPnV82xcATaP+dlsrk3ZEtEQulz0Q6J7ijiaUfEEr2m07CYjyHYgDCmtU7EYwYXT5TaQHYMR
JkH8xYJLvIFQgtOtic/d1K1qc7jE4Dcpi9VnpbB3xKZ1ZFxMMCIx4DFXmTRmYMkXCc3zGb4M4c6D
EbH1snLddDpN6MyLuVr2/n4S+X5oufbotOtkSWFU2DkZ6864Hjo9ov5u2z1n8omY5T9AYYa1MlJE
o8NWTXNEUwxQQGeN8MBPL916wjkme+PU0vA+ZJl7ut1zwfgcvZG9icvAxGrln5AUmw9lxWvQ5doB
R/Ts9xXUfnnbv8OMoJ2EMTnUvmCNEAiHuoFpDYfQVNAtQsly19QRUagT4Z4Q+FB58snqOpIsF0dv
5Nb9CmYgDitPfUZlrl+MPF2KMAmuU3rpyg0cgz9spGcP7kb08a8+pS+BKN9lvMY/qJZNvyddCPi4
RbiXjIdfNoe7fFDPwtfJhrMZO9BBrFOpFrKiX1HQFDcRLiwA8NarYjStHTWNH4DtATmvIRtpvRCW
jo/nLRmzz5Q4Xrg11dJCmAEDBbCCPuPsTIZcGUxXrx6XQ0BIceFjJAj67iQdg32W4+9pZvr4ENwX
PWU6O3B8reIQ04gmeOvNFaycb06bcdFoWGe1zqViGO19W42Ymrh+df4vGxRE3e9Zimo+rbqvaZ5N
Y+EBNNSXZGLxcA8r4LqdYnRwlUSo2XpH4ZP+2E9Y8B00yxD4jA0qu3uN+diij4Z3vR+qi0rCB5q8
zGnLBgoBMfSUFfUyIrx1Qf41IUWO2qA2gF/bRdhWE3riWh6hWe/f3ZLdQ0AuKZlY296gSR2G61jN
g4zKhRdHwbhmeIJfE1oD6jwgJrURMkbsNmxlnqJIrmcI55CQIFJ6DtOWvF8izmLIVMOaL/RyhUSH
tgcGafQHD4yMt40vEXcYybckItL39ZU31c/IWjBECtgH4kC0RgKDP38jqEdcDHbSqLdiakEcl/hz
FDDzkTgWHGTDU6nTb3c6fZtl0dYkWZGuF12MKtGvrpWohV4GS1hr9Ft6ncKDtvyj9E/9lGKbKkJO
rNw7BAWBcYApaGVG7sVm/2AhpTlYWtAspqQmWkgZa2IZr2UDlhJNYr3w8Be7NX8UETcmCTbVjPz3
PzvlfRQWngRWNGchYkPbVm55B7k4wU08M5u87GscGO64uJ63hRCbIWF6AVZA7ipFiTa0+V0LWXwx
mM1ZNyqgm83sgREdmhh6Zl11zOpBg82S7JNmHC9qBGJiNmJFzJRGIYFbtuBcXSccCxMIX6Zmhyav
RnoM7JuBeZ0rp7uPG/J8c6t6T80Rj0tSbCHK5rvB9rEdGTthxfczUIjROzWvW3LwF1bIkXvLd8kf
mwB8hJEDCwdB+8fOuWxEA7RSn/NNCcyxIvLybQvkoe4ByWi6te0in05eCtCBsBefRfMrj1t31enT
HVwQWh/RrOhpK2vRkLFUD0gmwmU16b802BCLRQ4PKTumH6a7KXFpTAqMhEMZuiJv4swGzsR3q16V
PNTeQFcAcYMRn2LIBMT6uNom0uEQufQwSYeC7vSo5NhtXW34CEISAWFVssTiVbMKSCi1PYvh+PRv
tDXNxdsFna+/S8a7FBOH1sZy01vBS+SytFRZ6i9paBBs9QMe71e/Ux1XunxiFjts8mmkyI6uYiLn
2jSN+7qFMgEjZuENYoCU6uIdmuKTT5vXP9GzSY9eT3hdNqLO0rU5fwmifDMfD5a3Y4lg/c2AHqc5
IDu21ZlWvTZZ/WvhQigcLqlxHK5zA2oayBTwJa1212jJqxa02ko6ibnKyH/kGoRYPA4v+dC/x7M7
fiJzwHJ18mbHt0nsRUE0kOEfKyZtRFyqjwC0XeSlf4KixkNCG0b+FEG9DXL5FWTfY17RYFPkdzsW
QFWrj0jIaH6sDDtcd84xg6Ev0rGijwOYK8MWe89cDaVJ9oOb91fa/mpXd268LIImpPdr9MClRg9f
QOiqq4Zi68zathynNMqXs/x5Y+TIWv/e19PpQ2q0dW4PNieDjqrn3f19KqK1S7w0gKFv3739urFC
xxGmKWNLnn2wenVk6PDdzy/l9iW/tzV0l224/fsbDB3525Ab59tDXInOGZWovshur7ZxQV2Jkd7S
7dmt2Bgvs3/C8b37Ebs/PeQ8gsUQHkePsJA6cX4KVwFm8B/jLD0nqGlIsurk+NOAvWZwB2Qn1Dg9
Q8s9+EypwSuVZPfotk/AkY89MzcZ3+FsX7ZucSXw5TXAoBTC+AU942BX0Jc4xj4Sx70zDD5xmWtf
8CJnfxqEJF+mK9TUyTHBRx7QTn1onXQliuydGf5bHA5XaoxV4OyZgCRQbiBdJCnJkWrAmaWvWhf9
hs6k5kW68mhPvvZsY0RfCMe5EJWpt+WPhU66kKLFa5a/yRLlSdJeZRw/+an33I25PgfBvQ8NiSgE
LEW2swwn/KIyqa/SH69tlCG3rPvPtnktyaYZeDm1pfZqEmLRGLNeSkOKqqfOnmzTPfbjdhkVARvm
flhAVfKpsog6KNp8Pf/HJSVn4+vMCB2NwUPVKDIDuToa6XuInJaOHu+bRdypH7TtnB+C9tRlXtjE
yLymTQlNAumwd6UZ/2E25quHRADsRrBuBlOn4V9925hCvbD+0UKqfVHUH8RgEdFVeHSH++CJhNBg
69N8djIUk6bz4sBbr/QB7n1ybibXfnSZQKxmfIJLx3ddDnG1JQD9P9k7k+bGlSxL/5WyXDfaMLkD
WNSGBGdSlKhZG1iEBswz4Bh+fX+IbOt6WVWdab3vjSzeUwRFgYD79XvP+c5zJdzfmqBM5F+RQi6r
TZSI5tqFSzIXYVat1/yKiyHYoTsMaN0ZZ6jA/T7QOVXgGg8Khq4NZh9YWzx1inoxcAFYlW2E415O
NOy6ae1YeDwD2ptaPb9Xo/YVDCNFrq5DuiKDYy0WIRc8Gibz5IavRcSw1onsdzSEirsD+FVqomOk
t+Z5ibPTrPrsLMOoTBjXJoeQuXRHoxAlpJPTJGBbppFD6MoIKjMX8WbKiEpAPpT5fb6E3c0pXHGZ
U6YwYVi3tnE3S0LXw8kYthaIebS0oOmYda/VFF+5mZ0Vr6D7IE5oC25i1qA4X3q9w4dLUPUqjdKn
3iDUxDWLJ1KBSEBd9uXMlxnQo6lpcJrqwWvStKkfa+JVmsUDHSGdWU9EbFokTuIiuuoG8Ohg5j2K
oiR+oFl5mq30uTB3bYVmsgLSYxnZjuiWi9562bk321/YE+p7DRYKjKniEoRQzLCs3wdqqm5UMImQ
8b3L/9Vk0tyrOCzP1L1nWrtbZWnO1RFF/ojIA9uk1e2yyRvXvW3/JJynHhwaQnqaXQsyqPSZnxI5
/Z5k1G9XAmchB9FetX2eki/u62DV9Kahoq4fzSKZT+GMpYGDBgHD2toJURdaCbefQSSBCqt0S+Rx
DxnRfVQ4i4laS8K0Yi6ftxuIPNHBbh7SbtS2IwnNND69l6FyPhP4JElplifhYv1oybVY4V1JDyG+
ERzDylt7slRbBeUfgMDobnPTrS/sqIeyTd/KucAQEGrbXNCKjCf1oI0jemWRPTH2SO+Eq9VPDKTZ
RKTj7cZ4steqru1dim0pzZ6TZmr28UziVXsJYtd76IgDfkjcsTg1VvBL4wi3CysHmqvJEIOVkL0K
lSNRb0iaMmlYe+APj33hxtsuIMHZm6ylZz35aWpILPI623tWo8oNQUmkoXstMQTsSsRPHAmC8i5P
4W+BLKgHK9lXRN3cG5P4JbosZvRR9Hv8mB8pPenWQ4TTZQkEjjYhlLkRQBSGvLlLWSAgyi1DJl3b
w/lvn+KsYC1j35FTka0DCk+s0snMB1HJfZVOJ5js2KO1GCKfeGF+SmMgSd+r3kYD/OcLXqMt0X8P
Dm2jdUM+oi+aRvdz4FprfhaURLs5kMVkofcwwn2O1X4tobNAxWfeJsn09ghyx6jugFbKYW3Wob2C
gm5iYgbYU8bkLlf440KnvMFDqXwE2iNNyzs9zk4mUHYkCCuy1AHyjWwdliyfZ4JEVoo9Y2U6PcdZ
6XI7AX8bizRjQpMeus5IN7WHlREjeUIj2PihDOYEItDRDYreb+Q9zCJ21wU5iYsSmLo0IWW6Hi85
EUUH2ZRX5MbFrQaftTFDDjeD6R37pi4vw0zEQEuKxHaSKmR2JFvUOgtcpLEblLPeZY6TdF1bQKUs
wh7N0QJIExisISLd9WY6Y6ZIInaH6E7H0JLL4dw3zWucO8DDhv61i63LTLB65hmMEDOJ6bdlDiKC
8eq1znPNCuQXuea9jdiVyGcE1lK1qvJzhTSojrxXfdQhbur6ug8Ccz8K9GFjTjnHgY37Ni5Jy5OS
+EiPTnaov4a0l1ewhaNz6ZUfy+DiYaRouWYdtisjre6gQuU3CeRsowoL9VM2Xck5b59qaZ2C6l2h
XXktM2YAzJEbBpuD46chHI+CCoCPGlxaNNsI5QNQiInnKTb/8gsIJ3nZtrims+du7CdLa0oEMkSH
aE24sQvZbdNJkXM91PTAmvmFw6w8zxtO9RYXxHKe27TIdrZHTR4P8X1sFWBMrJ61v+Q4zlmwPRmI
R8rxEXga5Cwz1TYuudZBxrIyQ1fZNk1IcZ2G2hq1IyfxTA4+46SXFKYpnuKMIaiRv4AIQFPkyN8h
484OpO9qqOg4qHjxeMzlW2x4tPzG+jJGPLyjq+tIzEF6JgrhD9pCW2PM52H+NTyVb8La0TlfOunG
w7GzG9rhkxbFfZBC56dSNlCdB8m+7trvPEH7L+o62EWCMZcp4Pak4HCGEHBuNm5aK+C3CpebuDAm
DmtOtMut4Kos/QcSFIG+1tzupJt+yagf11E1vbaEsK6OLqYeTpl1uTac/tVJJ2vb5uSnm0RGrNno
Rz8tNO1YzsmTUYwxdRk5yXlCE8gOgEL02tFKG5BFid3uOiNjwg3MEx/+rK31KarPdjE/5FqqvxQg
i7d9K8pVm3OC6bqfwYx8SwhjU4x4c3ra55fA9p7trU3L8XWmsDy0PeTdjgQBs672DXGgPhXperTo
iWvVFL0gQ6QFGeDG7R3qfuRa+ahrhIsTCql1Yps6sG9adHfNEFxortGPsUAqaz0AB8Fh68o6Flw9
6r+jk0sgx/lVpxcCZ5JNC98YxoAgEL456PlNZ+wUjbMOvSw7UGU8R6rRaWNF0HsLY00CzW85zg9e
R7tI3E1F/TBH7nxwU/AQQdPcandxN2raKdfm6tIJhlROPD2LXglmfGVArcpjGeW2g1Reu+cD/San
LTgCnF7TCq98oLiImNBfwvMddvOsKd9x4SoyoD3PtUOUvfZKriCcyTLelZxCiNSwBTEtmJHJ0eUH
+ZaGe3yyEJfNhrUWTqPdGz2PMwk02cJcjQtV49PigB965TkJHqAP5XsjD2a/aHOfLfQnz4vPvnGa
58Yef6bBlBdLtwI/Tk9WkNhvWPyxpWSl3zXKvgerTXxGeZtH14EHRJ9jrOx9akcm8MIEUmjdPdWm
Z6ycTsgnVRiPLhGhf04ruZgrP0yBi8ksTF6jJrtzycNGznqv8SmsiLGKLulILCK9UPCfeXy06vId
8bm4J0j6rjFTLtQ8d+8UsWsgmA9tL+b7zKLdxIBJbkJDK9dtH5mgmyHYJMNwR+roi40O+mq19vxi
5u6KSB4YkalnPupV/JP1rvgo3eIH9UZ8JJMs2tIsODWhfhfqnnwDqTCdY9kdXFh2O2vyxIlznY9h
KH8gx9RveroYkeEyBV/q0t7q7q2w+rFldWnyifK0cuuDYszk2QhhKpjHaxUNb61RX8oZCXQXMG41
XGGu2burTVIywKmSJWoM34O7QFIFsyThTGJXyALP/kznEy9dvMUsdB2RJSAYHG+6nTFAioGnk8+o
0wPqmnKvlx3SCelGVIojyvbB8FaiCo8W0DLIN9reamqNZrmX7JDHckw0k68YbM8m0dx7bzmcKJ1c
uDQdLX9IcnWKdQBsSseBGY760TODm6Ga6dTpHVuhcVE97WpTOMfMzZI7dGn9Vq9RZOTNDDmbZNmN
1ZIplph0j0kO2JfvPZdvyQjn3Nyq+NgOxavtDOiuLddXc1/7ljdtUZ+puzgftJ1RG9X6T2E8u3m4
y3X2wClEUkuyQQwRaCL9ouan5mFD+LDRncOAnT3tIm2He/dxFpY6C27wW16hoSVYysrK/EKHqN3E
0TD7Nq4XEDky3nW3Foj22e6CiigmvTo7pADg4aNGKgp43n//Eo6cEjTZOuXSZ6s3dQ3EYCIP8u/f
R4LZbucpew0qpJIDA8C16ZrzyTG6GYAlFqQxVg5gmXBAX+fYJ867zk4idjiqmr6gjdTc112AyGZh
u36JiYdXkY2vzDw8q3ZO19BaWUpGRWoSYDh1HGgXZGTScIChB0oVjbD6ZGsZkUsTd9WoADs0DW00
HgJxnBKy62YP0d3Q9+qIwlYd/7yMlUJKnprRgW8w1sx2nd08YR8MeUbGBsAggkn0LcL2eLKT9tY1
8R59/ntnRdoG/hQaX8AGfX0RoyrepxlHW32hoM5PdRS9J4X1xEbrUaEYiB3QKq5bdjTYxznIok8X
ZPtuqoqnJDc+8FzuWoL0IAXpn5BCQK3A5yMq0ozYlg1wpmOg3RVT+kDmZra2gQPRUuYT1ke5GRvk
Fb296a3ph7u1o+oWxTqExJiTttDv+5p36JSfoeQXMTrv11T3Dymf/wJDBMatFcegBI9XYnex4wDZ
T0CyoGX/TCWoMpjfd4lnFXsAyBcSWB8K0R80cheXinxN3Ntn4gzM4aNggy6ppSkXYbbBZNGV8wbx
CcAVFd3oE8jt4JW0r/IHkzctmhvCgKfKeqpiF3dt1OHJjsXDkLi/MRQ/FEvkL0bRkWRMiBxDXbNn
IDuf1I6q59Ozyc2CRA6LXWaNny8uUWemQV0bj3BINtIIDLCX+tWeit8VxC769rSNzIF5mmvR2Q7v
y6a5G8HH75KmjDeODgnDs64tETpI6tJtKtBRN5gRpY5ESCW2sQel85Cp8Ihl1uH8494l8qHPhgCS
Ej0rC05OUSc85K6BC6b7wGvBSmSW302MSokAA6KnjHiZHpmL/qNPtkM47itslBsN4ZKNhmtF9wQ8
RvNiwmRUTrod0G2voKzcFmXRGsV/ukNqe3KDgg6CMaw6nRiLGhYggtOd4ZkvE8XexvauKp3rfdrH
zwVzBdRp1yiNn9q6j33K+kszVQ86uI5VaSFitHhjhQM5n1baY2gbnI5JwYY7a5/1jEtRZJG1QRD9
RsIWoIDdnNjIUGzj053NXR1qD/imt47THmo7eHYdD+Kiq1oMxfIe2VJ8jGoC/7Qw9fOCxnxVLjS2
c5vA1aEvbuxG41cyz0+arvYlvO6Q9LlV2qc7IQAEytz5LPVkWEk7gqFjkl+ZU+dQHu7TbPiVAYfx
WYcpwNy7MM3QvUD2FFBmDO5RiEOIhG2bxVmLHzNBuaH6TW3aBzsEocxBLaaon5l4Ma0qi+EQg55n
gKOXpDvhEz8tMYMYStTjRAlEhcFCGBRWuR4n5yXALZdqlr2eUMI1SzrZLMZb7HSPxLb4xAI8N1px
yQZxA70ol10u4UZJlrwYjqCC6gv0/DWreDBMG7V6rxZFqPmiZd4h1pF+s2xsy9Z9G0Sq+3a+ANBN
HfqdIeGXJUfXkK/1YKOyhzln9adeZx/02mAbddqLNtGoISMLiJV+kBMd5AYajozfNVt3t4nTwqY2
1+jsX8i/JmigI81l8oDxjg3RVHbV/Dbo52kjAnaPwynTFPSR1qeW9DXVvKroKg4voCJSprNjuCBX
05MK5F2VtdsAw7DW30EKGlecu0siWZyckfH8mKgKBk5XbWIw2II0JpBm6Dn7fkC002FLadrCzwx4
Z5jgKacqInHdlpmf9m0i42/H4LhcY0qugeEngroBrCsuag7gTnKnIBUHHha+YARk0SbbaAyf57mP
T0i216nk7OqAxfZplpfrynjPE5xIAoU37uLuSbjn3hpOjS6xbWh3SlFdAwUt0oQhtybvmjp5bCES
kRXDkhYa99JFfqSTCBaWBrBTRrZRPf2mBzJc07y2tkwFjI1pZ/sY/C7JK9bOM51X9vvDQGvWY8q8
0ms+YeMZU+t7GRKLXJA9EVTlPsnIo3GDdl/OHL7Rudo2KkJNcz47d+IDGB/KmNlTBYzXTeofL4i+
TL3YiQA+thcyAwoDv5q9p1o3rl4j4IC0T0Io4hq0l75BsY5Cw/dHOb9NjU5LjbqeRyX7YodHIU8j
i+R2pMlW0R3gOIi93mj47dBdOu4FFuiRW/SC65kxzIRDJ3CJdvGqQx9rl6xMnsMo+x3Y7QkF8Uvv
uccyvXDLyHU3Y9r3mASsmThvwcTAhc8T7GJZfzTi8dB35sq0sStJAx9/iGsvLrFLECS9qjS8/AMe
VpQhhsm9Hhd8ajK9Wemmn7nKiMpijbqsaXEYKeq+5QhQ09KIgwtHpQ+v4jiuZiDmU3yLJyQbyiWq
yZzAXqcfwDJ+51rz1kFsqKT1Bo4CZ5V1blRzwb9Ij7TPrsQhhL6oTJusCzqWSIRWIy4qr9OfFRqm
ovIuWNfuwO+CIsvWRJ7tg0adm7E82MtQJVIL/3EvU+PeM9uPvPvA5bbvouYZguYtNuW3qsXL5EW2
n5YszSz2N8dBgDtY9PQDd3oVTLqQqI1grzOb9zEa4Zc2FT+kcr+I2kHAYD4bk5bsVAAlLQD6hfG7
fKwFZ23XvqB9/3Cz7pRmTFNEf+wgCtCxvxr9e4AAZ474QCHl0fgpjqYdM1EyASQmfXpnTdkBrTq9
04Jpvizray3H+3z+LEMyKVRtvNTmVKxhyzDUI72y4K8uHTTVxE9Dl96nMGJ8y+ZNTamZby0q8cQr
18rOn0Ma8AtgH/o3+tFxWGSQ3KHTEDGQCvys8y7LYxwmxtkJhlOSTduQwBVunC8L2NPUL6rdmoch
TCBmMVwXVOmAtF9DVPaQYrZdS5OIfeViRQZNDxMvB5mlrx1IEPxqQNWXmIFKf09Ue0oM5OvQU4oS
+G+sxzepO/6MDCQouU/nJLw5oV/RRNFk9Ju+eLLB4vSj4kuuMR5uUtKL+lwDBmo6qwabE3BndbA9
Y9+zA0NOwYtQeW0J6eoeTDIjuu42zeIFEfCXivpjLG0uojY+jNxyY1sfIN3uzLC4sZ6BoBYRgrjQ
eYfbvcORY61pWhb+ZGgPBFY8Zp39bXj9RzEUaEgi2tcJw7Yh7S91Y/m2Pt8YNpMbXdA2xAVjdtFd
3+c/HlC0GlrvQMm2RpZ51vQCijhxHOFkfmSO9avlV6NhSyB1OKzaSQT3bCdrmNJ7N+h3M2Jxxgpq
hZcpQqsrFYZ6aq8UhAKbHIaEmVzimiCYEo//FDx4pMEjhSn8kGgkpEfcrjkFK+WRvUZoQ78HHwtE
W3sFiJdm+d4ZOjRUEwrG0NhN/ewr1WZbby7Q+iN4db5ddiHDTOWxKlmsOT3b22cc1cVFW8pRL/0q
04ohYCbgedxPtGATwdw09sjpBO+B5DAmz7j0tRCpIMuFiUyrYcvdypjJvIvOph3QBNJwOwO5/7AA
GSy1ktGODF0MlEFN366W56EX7o/Fqy36RYf8ZsbySYlQBH3RRljBeFZpusRbhTs5w32MRu8tvbpO
5q6wp351WvVRIibmpt1nUQbAwdbephmhixx5/oXxOsbpHdqNr9Azko1p4iIteFBIMSfrggWcgpWO
pfWLdJ8B376+nxtgA7ZZoxRjPrXOK33jjq7lh19DBzhNE+XBGjO2gXs3bX9mDTSMw0okWlBseD+G
zqDFTfB6CpKH3Hm4ETl2Nx3zVz4Ba+lwPvujVj6Nimm76VJBkGJNxcd95vbJSZnuR5dVwDA8P4ic
7yAyHk0v/KGbyKS0uMZe/lM20XMThHeY7LAW0kivEaXtJnsmr6uauVOTFSGT4qjj/NbbcD6WLCfr
npTWrZiK4YGQv9l37NLYMDqBWT+RCFwFGaMwFCb2oG+quPJd5clDWQ/ZxlY5B/Y6PgmCpFZodK9K
cQF67j76Iqsyxo3WqqsGs2ulvPmtQzrKaSijeegyE5regnLYYt+5Jrr31hvpcW51Mj3aROys6icJ
xJW2XgPQnt80KrdDpD9nPUNsUu9M5xbRBWUnm8FBTqchtjdd4f2yIZn04XgKYyru3nauBG90azNG
+7SkQDXmMiI752R3aTRD6R2dJxaGrB3vo7m6Vh1pKpn+2ofKr0q0xYQeO/EPESYvfUqKR5bSO7UX
y4z3wza9tWJWhtqq5lWSGEDx0+QXM/XfQEe4MTWCRRm0V2oit5f9nKn1pfc0xhcLI7AL9gGD/MZ2
N3rXGKesYhUJKrq3KOto+ZNIuy0D7PuFO62CEayBY2sEmOOGLM3c25AO3/piNtdmSn6YG4/ugXBA
nNp0l6w4OfdSfkc2XUPX2KjyRueu/ikFnud5uqjB0DCv6Pzugns7h1eYspgbhMp0NkyLvPgydBN2
Bv4R2l6T0tmlIvotofmkJXF7DKYw21RmAW/HZe4RRgB/VQRQJ28fBzUw9SONkMOX8Wh4he8Yh1mC
KmeO+FYkFIHJAFxijiM8y/URJeVLVp+VkW/TLoUlpTORRNuZ+ipmfYcasirt5dgog03kYXFvEvUo
ev3DYgC4pgfiVaeinAo/RWsNZffodr9kxumu9MZ71IvVLqMBSAMx2w78OI6FYC87OEYuwjOO0OYq
L6IXHd/zGtA8mi3zUtfi2WpYlV1OSOvEzNd5Wr4BYaXlQSeN6ag4d4Y8cJKpOErbt2EA18sptlpl
WfDpmSBFvNR5qNZcGPdQLi3puDkTAbIzbLq1GHB+Wb35JFPrasRWuriJHpyRzq4EfRPmZBSggdqa
Vb0tFbHTyE4OYVt0O2EXvy2yAObK/TTQ81kexq9e7zUeVTSLLcb+fUFe+7rTrMdw8vT1wjTRw8Fb
A2nScdjIYTc4FhQmZrsNq1w0J4ogwIgtwYZ40HgXqtQtfYkPC0uJrOdTl8kzGcvLMk/xNOrd94hE
eXaKr6arDhIMZJeX0Z2qxD2nq4vmqW3Vd96mh6tdqPkcNoZvDKxhDN7hi2p7LSCYaowcpKFvJBVf
I5vy0XopYvk2x8a8U2HY7mqXI5z9e5aLeC5KUNBWnLS7R7ILnwv6u+sgh79vZgdTN1wqkLh9TwVl
ruVlHRIpGW/ctkh3XFBkWHrzHmpWsctlGmDW5e86YXiYxsR8cttUnpEVL8M7YkLrCkz/QtvXmXkH
syb8PKzfs/gYD0644dd4y1Rt31VReddOff9hjjZD+6G3jtLi3wI6jE4i1D8SpPEgr8zmOIx1A6/V
9sBvO82Bm/QWtd2WIGtIPr0ZP7il/PJcWEuFva3z56LQblEId75vunWcBc4yLl+BIDmOVvc6uyQJ
MsXb26ENTS+t8AZ70Q5mAOvmaDL3rRpxqh3w9qG9CCVU/tiZsbeN2sryRZPum+S+cE3pRxqS0cCV
vo4cdTLLOxk3oJ5jHHcUDIMYh502BcYmAyeqzejSQhHgFA1LP8Cn3zbTLiCyUFSl9TjrEi1v4dTr
unOdba/Lm/QyALjRaci6PbqKYmsn9m/kT4SXEeJAugXLODIz+qCa82C1NMvt5RYqrwvOHes//iBt
yRLKjWKDc+impMmMGBUBJKiWqV3cUvmlHxhJc/ZDuN/KfjJbFh4zJHDE7dRbOt+KqEGwJnS/EI+A
Uh70mL/A1DJYA23eUClf4kqX+wFAlQxI3JTjb5rlZKOM+hUkb97SnlCUBhlFugNQdktg2tpoE2JP
e8UZ1VL2ums0vyW1tiHJppElMJGEwpDFDyQz6HLnMJOSJ+bkuTOKT1HLAzh7tBq6N2zS2fdgX8dp
ca3z6OZQyZ2i4BYoh8DbKtybeXOF//8yKpQW8Wg4OPBYktpyr3W8BoNq5dchrUV9OArFU9wMtj+2
Ggv43BIFOY9M9aGydW5DmkWgPcehYa6FhdRBGiai2/dgrIJtU2QfXjZIUAoEOFQcwXRYw7EO2ZBu
TL/e5yHH1pyhfqiQ7IzIa9uOns1s5uy4qXUg4wf5AVOaTWNbB1enl5rnFqmkXYohHv9JVA/cH6n1
3IFgXKVGmcJ9SO5QtZnE+OlvSNDlJmZiSv5XhwOyiQnCLmT+lpOTtUKeRue4qP3MZH21rAB0BCvj
UWmyPuawB3hyksFnibKOU6cVFEcV443EM4G/TPNG7xPrEQgzvh3ErZr5kYzNBbQO+bxd/dwPVvQj
nfAXp6L0jQG2vYbpg6f+FCTR51RVH+BMCgQpuAj1Lsv20qADUSBTG2MUGgp9toQuhFVW+xYRzmsc
qDek+CSzCCI/hoGHC+3KG5nzISx9I33WobliQfzWqQMeaJlDlyDXZsime8LK3+am/6HhiiFVc9oj
AhoOcEyqJr9DxcQc2Vtnkdkd/3yRHOO87ASIH9pYTSzqtrYJJHAXcQXDQJKysBo5dAkJtm95cEF+
UQMaVnuctJ4vddgd//znf3wBGPvVYNnY/Mf/0pe/9ufvMgQmIMnUcR4UAgHsIE5//oQiNt1HJoeW
HFr6OhvCaMP88JO273zM9a4lsJlZ1DGsu/kIQWk+FkNDehkBQ3/+K54B2QBNodQcgRQk5oM34ZCx
mDFt3ZoauU9EcOnVBCBbBXtasXRKYvs+DjIGAXHCzDVWX5F5GrqRZ116RysDBOH0D5lob2OnQoyh
Bg9jOu2V3b+hy4UE802FGOw7M0i3sS254GD0qqzhiFPKX1r5jNvU4iBLYYv/LnhlDIPgrS69HfGL
tN8ShHGcSIQjvMNIXcQCoo46YTk+KJFkG1oJi0JokWqjLnqunGdgp5sE7cNHrNn8CYf5oejd/lXH
O8Jeg+AA0UDW7AvbkJs2hynaqIImmlPdaQlRRS0Nm/O0qIWDPI0+ErZkuszDdO+SbrGdEnwemsBi
5TVTRJgtYWIOMjwpIRhg7d5UvNiBEFROl61z8Jxxr+lIhOsw+4bpB/0xrV9MB5h92NJdr20sWmlA
h680rDe7jqaDWaivUuADbkKGiRkRF5veHDdOrxN2mQKSDUJd3g2ENa/6eDA/ggwVXpiE/b3gKbhL
hxbJvgbWAz5GvRuXQ3NKhtPDn0CefGKX/PPPNCv6cgoLidVEBoCQU7lBe2b8/ZudrN5U9Cf+RML+
iuFzysqs7rK5hxtAtpqFEDMDnQoUirgIvA7tHFEho/lUaaZvo2gZSkCQYHnotnbU11vTbB+z6px6
jA1wxNvgYtU1McfoVQ42JWmakkpGtsRaBQm+bCe4itwN8fIMfrLgNeMGVlwHnGPV0SU3Q7aYcSTb
EMPit9Na155HArkJvRfnrFCanGQMR8Ymr4G6v/8V0SKPWrj0zqhvMqoGpFNLGxVzYcDU00kqBY6b
P/3HF7PsYfgH1VZUwiEUVZ11IchYIVeEQNjapX9cEXJ0thrybJKs83X0GBgGHYuJZ0TQ0IT00Ha/
8yBs/G6WrC+MZWZ7GeaYQYxyklUiJsTF4rBB3neGIXggAi2xcGzgu2j0DY/MOPr0zHZwGqvrkJSP
U6S+UpOF3uhpB8/kHVujjR7S9YOAmUTICYbFmdKaxMh5MM5yztWROT7wqkIhKteNPcsrC9WCKqxV
/8TGCRMVbEochgFy1vrommriU5X6q9D24baOkLG5CDmPlGKNn7mtx6CkGo6WF8JrgKlQrHPo/WXO
IKvP45vu6eBxJg5L5Re7lE9MSr+3as94HNrRPk7C6VZF2Gx11G8Hvc/qQ6i9MtjYCc+8j1LZULoC
7gs5kCO23mDw7Dd2733WOZ2dmdEINxS4TB3cy7xYOfCurchF90XyoVvel1bN7rYvjm4fXVzNdI7G
hOFJn8R3EzTXNu53MsQPp6iQ3Z7QmkjLt/MYiwOGTNRhhdoMXvSUFM5IHNs8PRNSuUoTyzfl8BjG
Y7ZrehrCGe20IpsKMn6Uvsvj8SMO5uBEu6XeeymSrGkQxzwKydlaJB5qYiVvmV2asjoZMZE0AsZ1
TrhRPW2awNnGkXgvI/19yBDOJWj8yjYItkGR6Dhb+ALxxobS0bvkwLLpzM16CpIDjczQtxlzHC1Y
Bytdm4m8cOr7uWZh1np8XKhuijUga7Uq5pRhaI5ty4qnbSRK3sRcfTqkwmOK3gGPuPx/Uvx0+Pr3
v5nQ0//vpPjVd4Pt9xdo+KKLu//zD/4Oitek/T8lS4D0YG06UkgT6Pvw3Xb//rflW67r2AzAXI9Z
n7F863+j4qHIWwsq3hG67cIuNsy//VuLtBuKPN8ybQf2ku0KQ3doHf2/oOKl8w+geCEsQPWGI6Xh
WtKQglf7t+rz1w2aewux/n/UNIJxvHTNlkT3Q4RmskJGCJ8WKXzEHNofxc10pK/S6S50U6RKLSIt
sEMgwbzIuCROuis1rP3Ti0IBYcAUKkZvvagd8q7dB60Lg0I7ViGSJ+vL7j5gba1Gpv1uFC5m8+e+
L0DGSLJvkr3RgIvAiZaUW8phv5Pk0rNXhkm3i7oI6WRLF5CgbbKcI2gG2CDQe1i7ZLTO6SGxvH0j
B3gakgTcGEaKyEOevyJ5snTxFnjqNi8awFgDbd6dJL0w+hf01/2e1zGGxv/LTXBPoDHmuX8r+vy+
BEDGtfpHAv9/vbBkB/z1wjJRVDIP2gbbQHmspgXKfW/3yYbpyfaf/yT7X3yEy/f/8hFWUKOiseIj
ZDnVzHdlnP7F6//XX8V1PV0ahuHYkhvyP/2A2tEI8E3AP7gEqhDEl7uPrDupQf4WQa/6U0gwnEco
PUUlR/gTgeFbwi/8JLl2BN82eDqAjRFrFx05RflSvfZW6+vGy8iNgzBv1eKugu2xSgAXL6+FBfPs
IXNDF8tQ84F8n1W/9MM75NXULVOFN5cTzxK5RYAoSR/pnpHkykJYX8QnC3bbP78Axn+9wlwAw0Si
y3PsmOZygf5yhXVDLqR81WwbYO0R6r/xMyGl1+shhak9Pb51R1fFocmeBZywmAmYrOW8vX/+Pv7b
z+Evb2N5lv/yNqBdW0jD+BwSZDDS4+RleXQX1UoI81/cUyw9f8mPWO7ef/yN3X/8UWVlM88NR5YF
kmFMopACymKl/6vfaFlJ/5ufQ34GQRWOkPp/yqnwoqbKupQr25pPUSUOic7QEPqfllc7LXptvLNk
MtPZx0bvb7N2V5b/i73z2pEcy67orzTmWWzQXV5SkARMeJ/eVL4Q6Yree369FqOqu6qye6rVbxIg
YCbRUWEYhrzmnL3XBo45Puh4myiezNKciOKJIP3iouT4+bft/MVbI+Lj+2/brJq+rcKGdQuJsn5P
04I6ZdSwhS7ItKqKNVTWpQJo/eeH/fMf+ds38mFAdpR+cPOWH7mwAJ9maKqBXlV5u8K49hfn9Z+f
1t8O9WGISkUQ5F7DoQaqNBXuZC95+vmH+asjfBg5/KZUI6fkCN3wVMrbqvmLoenPvyzHFkQga4Yj
pvu/uyIs1bBzVCJwi7SLenhtoOZPyAHHff355/jTy8EwhOMIw2LO/XA5oJZxwFlxnKmFi/Q0b+7V
8ebnxzDNPz3jbJu9rabZmqF9uL4rKpwqmVDlasqHrELok1jR/QDQ4IiHD3UN7jRU8COr7m4VWPtK
0Jn0cERJ4773EsZQ+VkXwcVUj7NL+O2N0t+1NX0/ipDVFO8HfYA9VOS2GyUWh6S/g2C6MUEL4qzD
murDVKsWGAvYMom1mr95dbdixT5rnPFUy1e1eAMBPI8kBPdc3aECbsFW2Bn++bqbQx3uxqVivFXm
HcbYsdzWokKwERGc65AYzfunNRDjusYJhxclXXkjnJMEkf+Yb90e2Tx9bDcgqXq8LxRtB49vE6vN
BtBlTlcwq+KTnr6ru0DLXoJSfhZme2+J8cZ2EdvIda2fuqBH6iY/h41DJZZcRK1cuqF6A+xtZlM3
rfnisIvvx6xcmPQ8oL8CUqDhmEvqTZclPGaleyrBS1BMWItOrDOaUDlIhMg76YWDqcW5TOroFFX6
ISre6F7Nxg0sjOI1GtcQlM8foUvFyqWUOCjXTfacWq9kVDXmQxk5uyIDAJlcuj1YmQEqVe8sIrSu
Y17ibQGJT7QDkPZVV4VHNN37ptepH94hK1wVdOAsZz2JplXUTeoYHsOhW+l1dphOF5hsBRkbkR2t
bSy6/DxgocJ5w0yRDALxjziwLXqzm35l2u5N16P9CFRZ0dCODgZBcplpUunwuhON7ZucTMFGVuu+
uHF9XJYDnKZqkRcBtYlurqvWftqsmwpMeWuDJZBCOtMD1WOKgNQ2BBIwGihuuZjcAqJ+URL4Qz7j
OK6R4q3nQUGSzsp0WNgvtaMsrYl66WjbAoI0ntuMqwxH7TYMn5GQsThTV3znKfCgtj6a6pcVQWzN
IWRtpBfOwUvQi6Q4nBvLJEvYgjm3SXtBF45dHIV+OpIs++rmRfeXJSQThyYcnWP1UmV3ORak2lT+
dZa0K8Og1EuMN/kUj6FnMvuZFBm4yiIgWWzUSi9d6QAK3MZhPNaPU12qgF4lsvhUSvM5UsOnwBwv
Uis7ZWN3XXX2IWEpq5qvmuvtJLVLySK0bl4bLK9UEO8NJV648q4FF5f5+dzLXurhvSMgVM3budmH
mxLhF4VKjDoVUMeMODacXg4un8smABQTvmkuKTVo6kYNAC1vH+LL5II2O4vvIV9rU9ofoLSeoo5G
ZwAtkTUOC/qqy9gfD3lM70Kv9wm9H1/PjySnP+W8WqNjIcgusHvzDmahhrPDI8aI5m6GbtXGfGMB
qIAXvRjCe7yqW78AH8TWWp9sIfmTO+SXLlQL3zJXWUcUqUf3rA6Ptn3T4e4m3I9AY4mE1SVLVl9W
CrgtFpMwUiwvhsQvkJ8182Aw4LqRPFGmqxgIulDdewPjF0imBbS+FXLpWUqU+RAszaI/OIO8iMH8
+3T6RI5ONR85LZOKuhyWTZJtx8yaWgrz6RNGNhLIChWt/tR2+LXSG1hPET9O3p2qLL2Ewrr10+SJ
hv9VUJNOU7kHfcAz5AEWVQ4TXbaAi1KNT6EeLQx+BcFwTSln2U7dX/emzrOVxoG0HC9m0m1NGOJl
ZW5wnmz7wOESblfUOZbAJ2dR5ixt9ZKFJvVZtLmIgQKFINok3HgK5I7uYIDDt01z7UZy75feA4mj
awVkc6J/hmuEkYIUmYbsXX9OAX82eAcBKkDq7ckonsCtXpdNv23bY25XC4wTkH6m9lS6KpFTqJRM
dYC0cYQ+gIND6lJCSPEuikvN35dWe6FJpPlRtGnwRrg4gHUlRoV6g3po8/NZUJum0i+7qWmrzcqT
Ta3kf5YqbI0m44cpvWL8hymasWQY810Ik8lCCyD0fA4YD+prvJqcHR4wwX4wKXlEC0t1lqbt76NW
PfaslUq7xVt7j2X/L97aH6bnD+/sw/QsIztFm8s7sxIb8bN7oboDUb+0jKr7mN/SqZJVXceLn38h
f1h6fDjqh6UHbaW6BOhSrlC5zh3zvobfbkId/flRnGmt94evXTMtBmbdBmw3ffjvVlK+xKSv6hEf
jm6Q1ZBKorDaburLhgJopshF1pMD23WoTrp56FfEH1ODH5s95ohHj58iNlAuoD4eKJA3e52cCyEg
RLK3VrmwQxdvaWPemQUsRRP6D9uKzJOLQn0TPuWEwdp21j0pF8FtrRl4Ebx5VCHXR2SBnh0NHm45
8DjCp7+eRUC1H3N3ks6sVI+ErNyc6To/gGGsK2s44b2+NAllto33IPIufaWa3F701Nt7sA6PZAqh
8PCIL3GWMZFsbpuuHK+7h4cOMKa7qnL9KfXQg2nXVA4T9M/46YbxplLUhd82m3Rw74fOeoxr73pk
a0I7eq3o+jxmN5ZLIjXQzzXEuXik0dRZtKgQLAZMJFi25wN6s5//ctpf/HLnLdZ3vxxDoFuCZZxO
y5PKmOiXN6aCrJc14GgT5MHq677ZNVW2Zux1ndefH/4P9SNNp741FaMsAQPEmk7f745eURcXpcnR
swxrSLPKtz72IHQceLXPR/r/IErqfFRWHDZ6/7rI+M+X5pdjU/1QZfz2vC+1RiF+VQVBZJSWdEmI
ufl7KOV0D3GUlBQdS0ppmOzDvlYadUEopUM3TXd0C/60wYX/tdI43cWWXFKI1M6Fy//6j9f+3733
7PLLwFF9uP19NWz6NN+NL9KQQhKLQa3zXGbk74/nSai2NWYIzyCH96irTxVxYVF3nWbVooC0XOcs
jKgADbVzk2LbwpF3q3fZMiOlJIShl0xiYft2NPuDhskiY603IPdKWXmGFhE4lGU0aAlhCiCbKlGF
u5ksxkbDmDEhX5D5hXWysAFRVfWF2cFIEq+Dn+EsaLaQUGAuIeBOnoc4Wxe9QqisiqW8nJW1t1Q7
7varrRWzBa+SQxcEW7XSoXM+JV5DtoyNRnvupvpK0+qNCSAMRg+KHwy/0VupNEvDghnW2WstYuyK
/G3OkJE29UXS52vfGhYmsVk0mPfDA8RdRX9TQOqQ+jJrPk+L6co5AO+cQ5hjqc3aoUHCmtMR4PLW
2f7plrcK2whYX/Nltvtbl9tDEAX5+1vw/B/T014zAgIDz6/Pv/u3W4ubf97+ggbyl+PN6vbjI394
ImfM1+MvnuvnH24sz8Xzq+a9HK7fqyb+chBOtumR/9M7v5bgb4f8/T//8Zo1KVPj9bsXZOn31fmv
1w1Xx7++3m6b9OWXbRU/p2/Vnz/392uOzZHt2Hz5U3HU4cr6Ut7nmtMMFD9s5qXKA76/5qxfsRZS
SwRTcX4ab+W3a467DIZRR5hUM1Rhyr9T3Rc/Lqamq45R2dBVU5Apq1rnq/K70bkoDFD/ToP4jVJ9
e4OwFI/Msg9OIlgnz1Z9nQwbWT361mZQHhz3KRyJPHA2lf8Ioi4c3xsgjmWEJifEpERPzNpOslki
sOY5wtCuuSqQTCNxhSwJD9lGb6bfuQFVBqy/SfKktM28dK+V4GDZVJeQHErxSQx3VnQxaHfxcFTS
m9p84G9g3I3eThRPEl1r8lq0u8BbgLmU+KS++x2/jkzfj0T2H0ciS0iECYZlU3PUzA8lx05TC7cq
FBgc2avZglhLBtYU2sYvhrnDJSh1DW7TVY4MRJLCyofDh0KZVSMCDaym3MZ+vY2NRUMoSEtsIEkq
HckcmRevsvg1t9JlkbLo6WvAAmyFgowlO12QWFmH8H4NnDYelWIhyOSMHxPgZyRqhCwPsETuHWuP
j3AhsSO2dG9NsJitEq/7mpWU/l5Aq562hoVxPcR0zonFcgYIYnQDB21dA5ts1ALh05OKxdetC2wq
5K21pCm2RwfFe9FeYgaHzcQPGutH4kXmVfLYGREi6atB0OtlyVVZqGkfQuvVdr2F3ZPtFLxcnX+C
/x9a/mESSssE+q/HlXXGkPLL5n0aRn8YWL4+88uoYkyTsjCkrWk6CwPH4jW/jCrcw6BhaA7Jzo7U
aSj+PpMbxq+GMU3xQmclZp3bNN96hpatn9s3uiZsXTX+zqjCWPXjZK4DmzYlKdeSj8v6QP2w6CMU
p+mwtqqU/MRubOyNo1hXcVZxhncLW3ZL8Nbs2511HdtbtSQQmFqWRa4hVH1YgMz3uEukjNEPFa9N
GdHLiZu1Dpq0tsfJqnmqoaBnoLWjGmJiES/yACRaU3/Om3ZdlNUqi7SlFzar1LHmiRMuCp0YXsM7
oIPe+rYGyhEoUdHtDYpLY+yuC9O/DlrtySmMRRK4M4Dnj7JyPylDdmFCe/DMmv97uxZTllVplPJI
U0jg+wq0jhLzjqIPUmwEAQxAt/JsbSRO/1xGXrIKO66wLmmfG9+7j0t0ybxWmoIu8vFWHFXP7Vnb
gCqN7ACMTNW9EzGNAhl2Uu50x9LGudqBSg+yo5mVUxcMSBAIFwJAQ1IZ9MF9J+oSdFW/HJ2gPOt5
CHpJkBPFpMOeDPbqy04h+VMvevtTTXwXLN1427qxe2lk48b1kNbqA9ECM83uQcNwjiDRV0JKoCE7
WFPtV2CNrz0Xv2KWGV05TzoP0mfgQSUNq5JkiGCXFiQy1ApmBlk+tAPq3jG8cPpuB5aQ4Kty7ZBg
z3JkTzAmOleUZ3Z70xRiHaJs9JVgn1cmNsWEVA3jKujDS7Chh9BuKBITRts15kpXY764gkyFwO31
Va4J0kIj97Nf2/aac/6gVeMyT7K7iuxvLRnYcIcHx7S2UqXwWVgLiDsLIKsbIqo3qdPuesomnAQ4
aEN7qwX6ROsgyM6l4yvvLKlux4Z6Eagkp+BbsfIVOdkbM4rJS+/XXH6ngpypgnmpGoCfe/JTn0Cp
GYot6nGy8MRF7lCyGVw2ns2yLsfj0AV8g8istdBjA130915DGjBK/3q4zlmKrlHH2i9WHbmLxJDD
EmtMuQ0T1D8JmWw7LCwsHyuEfXpEs0HV+yc5qs96aiSnsWGWlI63LRS/O1Qp9bO8PeVVtfedatf5
8Fy9HpZvvCsBdoHWpOlarivTuOi0dlmowdpFv1lY+Skvo6Pm890aFLx0RT2kUUCBNDoEA2FafXS0
fVR5EZifCYJhD/Ym69CcmYmFR7LYe7a24lNtzQGMuwocWQ1w6jobxckPhlotuxLOcRIu09K7jSNv
yYQGkrG99OL4QiJujZqKS2PUI35wN9+DIbsI3am81KfYMupxa0zYDTGQWovtFFUUROd1I8MVXuSt
YlL4C82l7jnXbZwsjCmnMUDO6hQVQl5ASn7bpbOBJgNaxWVnmetQDqe6RVNI33gTNs2X+szfmsyO
wWsJEeRz/XH1+8Oq+V+upv8XrpGZLH42jd08I3pgGovf0+d/++Wf1et7WrHK/oXl8i+3ZVDVTHJv
z7/MGyKOvl8+n1/2qzIG9YsmWObaaFwsw7Yks8yXSU7RzF+FRFbioEhBwsV+9vdZTpHoaagYOfjz
8cfTi2cG/DrNYQr/VdgWi2akMX93x2r/WHhDCgPnhRQ3WnHMdJahfqiIjX3SBzgwdjqRVCwIk5vE
ypth4erU/e3pD1ExyYKskAgXPTfPd8iI0212vl3qkAy6wNposq7LdS5a75B49KGmB7My53HwSL++
lhURTMzWdWT5rb5mZOHMba+rLyWaiuXYpsm1MeBKCNDE3IqM+nI0xsH96IaAwuM0euT8xnltiPyp
LMYXlOHDC9PoZUdU21uqDxu3EFSZcRjOc6/CwOATLRyTaYAM/HMssCFiYFOWuu4p76oaHofM7l/b
BmBVUafPKDZJx8xq/1NexmgxKsOeRan1TPKUvBI6iWxD3sSbEqNIOI8DDT9wj/TTrOVVMP0Z64XZ
kFt3fnwlZHg0h+54vnV+kEEsxEYgqYVfJuSXhyWVxpgqU2xX55dVYZDPu+kw56fE2P+/O4H/ZF/A
0uWHVY0lpvOQXZdjq7aq6dRDfixR6Aa7JXAj6CFtbBtudm9mkXfvuXa3GrCE7MhFwuQh0xyHYRW9
uTAVTfs1FEM9R7psXuRlOOyiiF6dVIzqXhbh7fmBRaTepBA17zs/zFexY4w7o4x10hTrhoaPQyni
swbr/01AwJmTNRaTw6kkLOpZOZGW7dz1Ce7b6RExGUS9go8aoKW/IsXZBdPj5xdIV8Z5D7gQ1sUG
1Fz4ZqUkU5qaPlwaduRsceVZxJp7SFwT49P5bdW9gJXetQ+QoMTScNscd5+Qp74bBPOHob2UxW8f
AHepDGvvSh3cAd8gu0fmCZfhXb6cj+a2xqEFRPpgwnVcgu9Q97VH7yEnvRuCbRy9hATynT/CiEoO
EaZbX0Vlkm+dxC1wJY3trVkr7+dHtJqxS2s6cCZReUtLDRVCoZvwBNc5RsfqdXeqkebrGoo0WGGc
UFU4Hkqvppk1/fl28/xf54ckzrtlRA0kqd8e8O2ZIUgjYBzTKxl6fxnnKDq//pswpnvOf8/PrEYN
ODnsBvQfHPPba/zZ60YAZRaplptIv3978Peve/7XCRu9UjI8Tl8O8+UBHz7HMEwRXKnz8YDnh307
9Pm/WGl6h8bdfPtnH/CrT+9/ZpuZBU2uOwjClE5y+mMPinM639T85AKNT73T8hhCzPmOEgQ4vUOB
1fDHB9NFSPciDb8++MtTRje69mQKd+b3Fz0/Lfeg02MLhUrw+6uc7zD1WttHYCw/POF8k+Tiu3ao
xu2HQ+O8mdL2XHN+vuPbS9ahER5kHa0+POH8alDFP4GgTLddP5qrnw8cDA0/DhxwHkxLF9N0ZNI9
Yc76MHBYYDBtljmz2GdnH+lFXCx0GDjEwElzXgUt1v0Qn+uBVg8QuPN/ZnXNbRd5gqlUu4wrJjuF
IgIt7xOmGEnPOhAnrwNBmZ54fjSdMW8W24qNum46xPkfk9C1cA/yWyRed1EbxERNdII7yIgYrgm5
gpeWxneBXoPtM+Jud743nlqWPVPBZpweDJJ0XPIOaKhON6Fm5mvavSSPTzdLO863CQy7+fnmYJyD
RUbiRKZXdhnHT9mggiTnFpeSvFSCfHu+ZcHVvalA144psoECx207OsnN+T49yg7amCSX51t2170V
IA6O51stFDvslWRPnm+ajQviMa+szflm50XZEoayTd4T/IWRsKNDaWpIPSPnVo6GfQsmfoGhy78+
/5PjmshOU/14vk/FHzcPyFHenW8agKuXoWM7q/Njw7bQ11lIstz5Zh/hesldZiZ1enHFVwU4Anl9
fmqZmvlNC/W/TUe1JbBAhdnjqFfnO61Efe3bsTyeX0dTsdrGdHS3X96DbIHL4DRdnW+20w6Vi61Y
jLJzbiHZpHsnV4aZiX5++Rdnq0pF8rtKPLOoSUVBVS2bkoNGXfLD2eo5SezIFq+qJgEqKS0R1OCg
2tvWbpNjrcQv51u2Z8BgBrs13ZWd/xjGw1Dn5vHLoyWJecQKA9ya7vQrW6yd318LIHxy7JPyRWBH
uHXUIrr1wcmi/6nh83x9HZeWu65VQFiSdhunOXEGowJvLsk/j12bvo29tjV1RT6qE8Ii7WUFonns
jthYIOHCP3zyPBZH00MpLwIuddroJi0w2KmF3m96ZCbXFrxDfBE8RKTgvbWxemYORXKh451pcw8R
lTXiAOhEtSvgqO5I8aG3MGQORmD8JHXmP9YeDE3FLIs9OoPgggRTcgfKtntFswC2xn7NWvbpcWaN
F31ryp0a68pSQP1+iM3qRHCc81ol5SvrHu3WNg0E1EMUbjXPda9ENmJomF4jjNoF8PwGcIOno7hM
sbFaymWAtxMfChQxWdX5XQ6//8SiktoFtwhV6y4Dgr6hSuR3cOjFtTWOcyDr+Z3mjNndVTPY6ux8
Av2t/c76PTs9J+/VT7c7/9faAqjqv7uUprbD13bC9FH/8x9348t7dN7Z/LChmZ70ZUMjDQr+uk6x
f5LoTqL93/YztAIc9K2GQ5HiSy/g9+2MST1PFYSr6YgeeNC0y/itaCd/1TgdyC1jSzOJjq2/U7Rj
48Txv7vw8SBYNAToB0z9Cg513vB81wywYsKmR7dN1j5VJi1Wul1k25eEs8ml0UYNFWcWfpxwtMVg
Fq5TMuhmg0lZ21fUYWtOl3rUQ7xgXzADmEGeyrTnViGybEKI17M4sL0TRBAF49HUorMhGztEdPfB
Q1z6KZKTfherVjLXJZnWnlY8+MLs16MHnWR0SYxmZZ5DKUbCRngC8Z86mU21gcAobOdpEy/dTjeW
IslAkoZEd6Q1HlUFF3caGFcGZqa0GQGqWQDMDAbjKRYVxYSbDGQ3R+5Foi0dG8JA2Uso4STa1p90
6JnoAtHixEYl16nCVgalp7tIDfxbwDfeHSph0IAQwMG5KAjefA3KPr4mTJKalWEpRLv6+bERgOtr
zVsHft0gQF94XWftzb7qN3pHKyNUzb2luM4q8+2H1AnxnmHaG1W8Pq7d79ydLpJDir/qVGS5eq2I
ytoRIwfPz3tJwb/e5QXaY83CGqu6TTIvA8NfQxKxgVroxZNWGld17e5DjCiHsgzce9myxk7RaInU
fx81cB29Gb5q9fAoOXlnHs61Ux6g1jP7eU9SKHI81d1YPcwzbQSdF2a5v27TCg6Fkz3ardntatXy
Fk3aZY966YzMdm62x6VuQyuO5cwor4ghV25GJ9dnmTBjkJoQ1eK50YyCuHsd5VerV0sK2yMUVz0/
qGZ97Sjo5ePEzXFvWNB7SpztT13sNMu4TLB8tQDpqkQhHUCO3iqHG40izL90iyK57ZQsJjhYYaZW
2/1oFfll11vBIlXspwyQ9iYZKduKQS+W1XVe2Hw9Oe/IsZVNVAJxVyakf26WaHobNHiIb8laKYYb
24g/G3n/QjVyG3qVf8rABm/Yxhi5rW68MqIV3Y+XZeqzF8F1RVNm0TFz3DQNHzds2iUrrO5KjIT+
dVF2OerBuBKtAQ4z6bTrGoNcMAgN4coUkp2T8lo1ColWmafNx6LZBxB+pyTpcuXR5cbcdk1WpUYy
WrsjilOsPAGcOfStt06Mw7Jimr9yoYxJNcbFn1QqWcYoHIfRtWAMAEPpyk+liph2APg1SsBDeS+o
aZT6KoFh4Una3MYAytDqBtCmtn/R0BPvnVycvCl+ZPDRA2VlLu4hVgGf8J7GNM1eh2E4BtFrSu7E
kpz3l7ZHFU0W+V0Y1jSk9XbThO5WA2QMkF99G3D5lwTmbSg1olMeC+C9qfago6APa5A93oRUhjEU
rawMhqdiEgZlGFtnSEbg6gEMTaqHa5Go91k93OqKR7z8IG6DiPj0xkomG1+ePHsivhiZjPdp0RJZ
jnW2cabMn4BYwCpfwP401wjPVkNu6DunJZBGuu0hju4SzMaB4YXI51J1BRHm0lzrWWEvNS0dl3WU
3JnE+20rVNRzqjR6cNC9B4r2ysKJxnGnuoJsajTCkw25zepiZXfRdSH1V8zoZNDanBiWfegLTzyO
bgV14A6Fa3avVtatS/pw1yA07vD2YfentQoQBYxJNSIebKxFRmz1rGzZlLrF8GzKaNzYZoBKdrxg
BKmWIrNRBAvvk5H62dHNimPZDQzx6G/M3CMGxVBhSoDBYQmr1jRJKCrYdr/AhLVKKla2jl3LmZaP
+1j1sEmOWb5TzbDaIl1kTRXGU2pGqC/LuIXkUvqPUUT5pxHuTZi9mdSF1ZTup6sh/gXBfKQH3c0g
JLTGE4jPK0Bg76UllLme1Q+KcIZ14zAqZ3JuNZCdfYGfqw9ic0F6x1KkJgorXxoAFly0sGNQLXTF
vDEqAKmd7kLGU7ZjrN07MVg2ane4xWJlB+065fUxcobR1ehhfQya0r1LnmoLXZpBtWoz+mBPnFLp
yS1WnvCehpvOE9d5ZmOyzOmEjNCauVw9SVbsrCwCben2uIALRgKiz4qa4nHcbH0QiQs1ZC+d6Qjf
LW+wbiAPmVblvmCaVUm+YNgJ47kqFqKdmHhDfCtqFb+xUh1avp7cRqLSGf228EOGaoUM8snmZoyS
bBoJg6MpcJjThn4jKoSAYuYR9g3jE8u9y9q3n2BbzeJeZRaGvgwGJElOLr2eOoFhWhvaLeE63oY+
NbrUPH3Vo6h9ZD4j960FGpXKfLzpRufQevp6cDxr3fSwiVxPA7g7iCkyQrnxyw1YfaR2UVeS2zy5
Yz1/Eeao6Qfy6meY9R4LgWo0txyIpMrl2OCm673bkKAObNPErrsGUGK9NFD2qvBJLXNJx51LoMkk
k3VZl0uzIgrHD6s10NMedrV5r+hdtYTeDtwj151t1qCEp5bBzASQj/kYNnKY+6uSkGYWGvGuyiPm
1GSpuTamQS0l6kZnlWz6XbzrNVrz7qizodAQMFpTVS6Wu6CKb6MgljyHOKORttxYGuGNf2cHch0z
yV1HfkbCFt976ZX5Ymzd265V5IpcVZDbZsF8GX4eolLbq7WqXRFGComMa1/JniJi6fe1q7/1vqfN
4K6iru/sWxgzKtnayStzxxSHx6491pqDCM1014RIJiyyAlvVmGcNRyWEwFq3ilGTXqv4e8lg7tbC
pnljHYgJqxfgkNIF0RRrsDna9NELXMHxZ2gUzFByuPKFHmySiBOqS1CmO0iAD1naH4bcJYop1Hay
5G3Qb1JY4iF5jo1olyfIFQPi3QPG80yo2aashnnaltE10H/ajzktvak4huu4OVhPpVVrx0Zp1yT2
ZQfeLWnrSb/sq1ihrzYv9OYh54detRl6VdmkR4CUDY0YEkHGMAMDO8vTcrjUeh+5gZNsqS4M29BN
4DI1zEUEVqvLVPUL9L6VMXci09wlSv6Y+KRyjsRr7DR4eXtaZnKRG92mDrx0YfT6c2Ug1Opdc5tm
8LP0ANK0JD+F8nYc20sw1u3KH0CP6blcu01z64vyJQ7LU9C0csX3+mYk7kMJsnuTNjdG0WuYMrLP
ameQvtY2e3KZoDM0HnJtL9gOjmFiX3d2A8C8hawVc24YjFtF1mczLdGSOUnAAdwpr9tSEX6Fqnuo
cgg/qHVGeCUN5pHqGCHhm8mVZjRiQz/dpMbqbxzLBJKnF8hahZDQfBKYloq1rKkH6DFrIacie3OI
DcbsxLkN5GWV6skRsQBQVuEWmz4jQAs8Jy726fU7SrYLZ7LKptoUae0Glwaq/Tg2YDzV+iNcgJSc
YPmJlY1cWh2kEQ/4J9AZci5GlVBppWe6MLpknkH3XGOJAPqqx9BoMpc5MTZuk+eWAMwlA12J7t0g
2EuoqzEqUvQjHvkbWXeVM8RQOMIJAazhopKJWKWgulaNRbWLcA31oIZhtjBlC85FK+7CwcUYwM4A
nDatcwVE9IwMwH3bwnSEbcu0VrhbPR5PvfYCtqucM0EwMnSMGNRQZmaAY8GpqskpnCKGKZRHpMON
10GW7ZOJ/bjo0iSEo4saoSWZXp/lRnRRFCVknJxYx8IoZl1pvo4G5X0XDNyirBJo4cLvN0XWaesm
Eo9tpfmk2pDHnCKep2yAADYTVgewpF2rXkFQh+yDZZDEG9bmw7xQ8R90IXEEIXo9c7TbkxrphEAq
11Jp9RlK4wGSbg1+HEgGyA0r34xVuHb0gSWHlAo1/sFfaAzvilqHKyUECs3SKyHQuhn3QY/XAmLe
leZPOJACJYPt7zrDHk7EWtsHkcfzjADnK8tpLwb6Tw5ljE3Q+RXyIOYeIE3psiUwd56ZAG6GnHGi
SklKZ6omR0KTewhQzVxXgKBPegjmiKECMSEMos/e9CEUyAz4A05+RZgJSAdXrrPsNWjL/hiqPkHy
KfWd0LlKDa24kFFZXpz/q9Q0f+0HNQAIQ8y9ZAoEyt4yAB6nttbgz/fefUbiDLtMKlZ8QRg7Spw7
BECsGrfA5iQE0cA1ERCZFot1r+tI1+KQfhsbQoKC91z+xp7Ek3gGg8RaalVyV/gEIWUmyCNVYXBg
BPrk0FK+KMr0Qi3SYs1W+AT8WV/XGfwXM2j8Jcl0kyUhRhu1ta2ryhi1XWV2C0eNraWVO2RAWBtE
MEvRG8VeM5St3fv2OmVLs5NsvBLp5OvIRhyPOOOKRPaR1Op0XHApP2goeLap6l5lufMWU+HGyjgS
sQQJZh8q3hIBxuTt8FZprBChUOQ4MYLsyrczgSSl+OSa8aJuJiNZA5ylotgL0MkLkLrLR7u2NJjC
s0GdIoAbWS4lrcCkQd9qVdPyuITslbgNUR0V0tcWH7dSeyzdQxPTYbmWplsvi+J5sFzQtWnyFjaK
nKcemjG3sSRwjeCkOZiD+ihelkXdLkhw2OCe0VbI+Pt57mpEykZy0feyWZCXVfdZtCc0ZiuE0m5d
FlasISCTRap27eJF8Ya+JYKELbCT33oFdbQEc44Cg6XWGm9lEmIxV2MCAIzI/JzEkAERN++msvYM
xA9JpemwSUcNQ5qKls6rqz1rPmshAsx2EHeQvgyRsi49lp+uHAl8nSfB8BpbXruOAjzlGIw02o+u
2JSpu2tNRH2NirapDW5UU9XmYD9WtQaVUyaUBPGdFeA+k8cw9wRVQth6UvQzs1PZwvT+PrQsrEoR
6DozvGJuuQ3Vpju5nuhOAb6wmTYYWBC0hzAms53TP0KlEq/ciYXXQRAy9BN0W7nyACQVZhoycZpy
rpiRYPyiS1bcubXrPzTlf9N0XstxI9sS/aKKKPjCa3vLbnrzgiAlEQXv7dffhTlxXxSUQqORmjC7
cmfmIriW0QOpOuuJuqN4o+YO5DUmwojyIwBVyUI2Vi8qZ1IjaodPoo7ZzfryO0yBM9EHvSoNoiax
4VK3Rzwiigf2bPP4YDiVudKCic+PsA9Kz5ius3Zj7n6KjFu/bDF6mvfYkjQS5m9YmAp2SC51mPDS
N1qWXwSj3pV67x0OC/TTfGbuRwEpEKBv95KVNOkUCb2R42SRGYHc6/f/09FzFziB6z/UFDXehNp3
OM+2UZU5e6pQX9mzWoe2S2ts4UzZY/bWhTxr40Gg8PAYmMRnkz5DMMFLGTbwpruRF2jrhac2I81p
i4lSRr99QmEeH/NjVFQIQNV4UImhKHK6s0/Bgu0CX/FLyVzZ0+pqSWjnofvXGf0GgLUyNnWwXFVe
JTbKnsvXD+ork5OLpVQV6T2M5IW+0uiMJp+uUjHd4zgjl2kwKOB+Q6yf0KX0d41ysg096no6ha7V
ptZOUfaalXLaRA9UgTo0cVJyGSvzebL2aTDQO7VwlvQAXz0kDrv0R6Eeiz0izY7kl4/8k2TbtMqq
lW1+DrEYkdAqxAGTwc5pmmhHfygVH+EPCEsQZbURbQzwvqUul11jeTGr7BZaZbzPE8YR3iGbQHHa
bMn9kDkurbX0veBJLXAH2sAo4iinY1XQT+wG3jXVEHeAYO1F1W2zeJqOSCEWTj8mjMw36mfl1OvG
BXVoObiNmQq93TQPPlO9+IkQpE5Qah5VbDzQ99TfY1utHcUhz6IEzkMduM26f46oT/ba6ICGU207
gLl7e7SPnQeQtrayWzfm59FZJTU9UibHGj5gGpKsZ5HMzS1xsMcWPbw+Hot73CgH1ecPyYghz5zg
a42IBuvZaqhxt/t1moY8Rh+8kErd0BXnEEBBkATqFBeGOv33VSA5SE+UXXtVzw1f5z+p+Pdfrdec
GxB98uAnaalzNOMuoM1qemMdMu8qqgUgsKY7ApxEF0b3D8lK4k+tFa9DFu+6sKgArMVesc5fU+JJ
n9gI5Jh0LR4JuUkTbh63DsYdeI5r30wvULYnNr6IOz0tmsF8g+kTnvI4dNezn+4TmIDDMADzHVK2
KSfd9d1HSphUwKtBKTHGY2ZScz0tV/vsGJspGs/jQD0vfp4dfGNNW1R2TFPOGXpmRhU5JNF6fJ1h
0q/QJCjCN+1mNziy5kBGzJrCcOq7zeE9mWm99uC2uq1DOV/V0IbFnM+zU7ZbY7oJCXB5spJyLyeC
xOAqifX1rxmLsC1PU3BNzhgtJ73yiMI5mdF7DvGGfHK39Qj1+hLFqmVc3RZqxXt53tH5PG4P0nuh
su+n6cUIJdGpzjJMbnZNi4kdAEvkLdY3xYvt8OzWZXupOpOpbvibuXO9K8nd+1gkqcwF9WXP2XQx
rVsx0o1j1FTKqbSfH40E0DTM04+izwktjv1u8uliZtv8a1oiYmrQmGTRSRPxaTZ2uMeXaqzwMh1D
EARrKhijTUE52CoT4U3qwdqX+2JO6JFlnjv1FO2voFX9aOE9FybHiC6a892cUoKD5wd6KZDJ1uHI
yj+d1lmxs9vsPLbTVyjw/o1aU2Y/ouYXRdFeKJbGZAJxZbLpL3VmvU2pmVpVztCdcjEcMBafdDG5
Wy9uypXn9kTqJRZNOmx4+kRIhWFYZQ9+PCN+9uEvTmRCsW6ICdaXdAeFgsGzsrlUl17CocEOWTnW
BXEFPSTu/vW0AmzcqaYUjF4/wpPIz0AAP4MEfmOywEu73GEPHP3xZeAyX5hvJdbZyxx4R35veY2+
c3oFCnaY79oPknNgTpsxDv+UMDRWDPAaN272BKejPxLpK3ddzDY5LCOfSC3QWeAmBqFhUexEg3Dk
WJSMlyoERspEHfkdjYfzv8ppeXyK8jgUHPJyeM45jSnblFp10dC9XevgtzSLAQI6UhTFCxytDGoX
rOpQC2olrUl7azmFm8ZGh1zewcBtj05/hRen6ammKtEtaSfr02Hn1MjI2nZ+SWf9KZk1OUt2V2aG
YW9GCX/rgtyBG/ckn8Gwi/lKFIHeNZJDNTVu2ojnx8By83VFK2fqRA6A724/TBCp84YbjD6atcLf
eyAJcC1MSz5kWNa8wPvx/dchgcpX4YzN22pthbO9KTxNJXPaYMOs34HLrIGAkxoJz7RVxSugBsbR
qbdhFP/w3P+e/eVOc6jjDqGuGY3l7/uBQJUk8RlbXIe+vaBIuot2HqWKPnKkXyghDJFW/Xl28Q9v
5dhvXC7IC+Fv4iUBdl4G/DSlIA4NFrxDoqF/ojwNNTD4CpMwsVAjXOeO17xYE6YFAAOvQZXBmqLU
Anudu3YGKCojFgXK+qLNrIaXmRoFGzYfHq597bggUEf3oKBu15gQOPGaM6fvr2ksv2ci8dDqMsy0
hc1M0HBVeuOjhsZxbKlnX1lBhK8WKGMatvQBy1dghv0Bf9rZrGic8twnB8TFQ8iBPpJTdXDNzESz
Hb66HJFDjM26TydzbbhNuuFBxNvG5/LxAb9zW/+LSwORZPjbpMTH5Xzo++gdtlOzNoSmPSpvC2Aq
KCq1wNUL6XtfBYwKAThzo86MtUXz7yqdlAAaDpmER0VNM7kx0gLH3SFKXqJYtzamtmnqYsMHzSxk
FiQSmyPd81xmsjTN8jfKJekbP3+Zy4hSb2PSe9wqTJINJeluDXIxqX7ziLdIgzID/SqZNpqql3XO
CSeo8/bcDTVpnvpU9XRBxGi868Sscc+7NddGchqVfnWczN4RHbpMQ3uKKIgPZPHc8H07xOEOcvEz
jZw7Tbn0VIpLwGIKiTmGw+gaz5apFcN9zWt15DVu81poIuyHWljDXsEuUz7RJL/0moOkmwQ8bQpf
xqkwutEuiThBAUgRdZho2HseVEqLZlsrYAXhZ+HblIxpZIdaBp85bDtKwz64xQDgPRaFgaWYbI8m
Faw4vGy6gBxEl8afsdwE+WjtzOUM1SdwJlqTI5fyuMV8uoDzAXwXE93IbrMp43c2MmQT6b4q2Qxx
oKdNM24dY23zzeYQ/jfrF3ZC6m7EQjsL+/gIkAqGYCGePT28q8k6dEn1hYn9GAGb4TCcXMa6OlFe
+93NHns4NSwF7y30X4KXRTyNN2faeHbzrFlCmGIeVshx1A8juk7ltKKq22B6zxgnI6DCgwiLNdhw
QkcCioSYl0illfgXkuLVGiIUNRg6vec0t1vTAEbeo8408sO3qTHHtVWrVSqdvRf4lCa6w5Nd4ZcQ
UUOtaGhzrus5oNiSTnCvzrdjnHG+qbtXQ5FbGgPHPM8tFAFdsbJr/qWiRPLST1LyXrFkblEwYhX7
saEUfYrMS0S9dC+LmwGseF3XBkNnE7srXlsnYVDRK7B9u7SBX6tl42vHHRXy/njg/049f8J3dpbg
NfDZHk03/egqOMaGboHJ2+m1ElVyYImNVWR2X3ullydRZyIixj92AtdUfXm++qUbgHpzGk6AMWdQ
usxb39aAJOXRntmm97n74lrTzZWD3oUk8vC891sZWNMaow7d/SY605QBSc219W+ICN7FvFT3wnX/
jBH/YNrZH1p0DV3TNdp6zgP0H96CJNNAz9KKHIndzN9jZ2R8w6IYoL2L9SZFLiqzDJWK/tVtGC7X
Ty3KyyjNuxQl8f2P3qzzdVKAvOoAG6No6+zgsxJkLfWKm6vYOoqrRs5sMuz2w5GcJkZTTusU3yg/
LI1nXvbCg+ORp+4Rzvi8dnqKfgAQfyP7xvtMTl8y7QtA3eKNvVXEq4+1aV6ztPYOLn5D/Pq+scp0
A8IlEWcwP9PNcctPr6zeyZfv7RgCCitcUIxNA+M+IhWQ6xDggGuSpcX+ah9wafP292cYMVOJVjHF
XPH07dFvw3Gh+Ou3Q7BW9TBQrqGPoi59ygWdpZ5+Xtu4xcxuZzj+e5/bFrivdZyiK7MU6J6Uh/hO
i0c+NbcUVhmcyHIBAJu433e5M/I0GcoHv4E34tYkPGgyf6BJhY8l6podzKVV06niXOSfIlTztWVW
K53CuB4lZowtmXrIeUbyjnuEmnMUs2OWqZ/cYXUFSZBUv6kPjpy3ntc5l9QOfkbDhihsLRwc3NaS
aVVRdpRT9mO1+rnNqamRlVSsuw+zDXVltLIzEp15Z6/gi9o4hLjSFJmmrWUrNpU5zjT7I3f8a1mZ
r7Ud7Nramvd24e+GcCMDQXKpb072rJ/Svn51lzV/0/AWTFCRE8QvOyx3RtrUfIfmeoML+AOppEBC
PXKATQ+dX0OUZR3hBfoxbgBhCCZ2ue0yYMpTgditPc78fELFQqwNEi7vuJIgmxGf2sS/WV4FOSTZ
qdK5TlrhDKygSPk8jQyAcBefDZy/vCC9ycif2GvApWF1axbItb70D5nO8Bp7KIzhBPI2BabUY09j
70f3Y5WGazTv9hhAT1vxhx/SPnqJ5+GPhcI9R5eKBfu1yuvnCQgjexk41RhsoGJY00G+SRdWSsdn
tlJJn28qNva9ads3WoRrmo93Xc+xyq4nZt2aO8F06b62Sv9kqhz+JwXTa30LBoqf6DXc0R2C6YtS
kQ1V/59xTfwpjOurC9KalZoZbYcQwziJuCcRZhYDDAg1jU8aXycZo8hn/9AGc3Rw69xfd0MPk6ir
Tt7QVee48r6mNrH3lk0RTrbshpUIWIZmkMUG45cLEkWg/zvirGA2ZwGUhbO8A6p5GmIsPZYdXmaO
kxvS7+fF3IJpgaIOGumMOlnPoQ8VPHMeiCAUZHEI2vDG7w2YBVDiqW8aHRAM6QF2UMuobZgoBTUd
vvD2SPjjLDHHN1rChiK6xZRfJZPz6naLK8+SFaz0atx3ilFaOt6Z5BWlOnnF7iJ4wDrAQatqPuGO
bFtVRBvYAhRN+sM9LI2rH7CLALmabOyAl7FjVrgcrOnq8cKIeTWfegfKZdqIJVxXrONpievWyb2p
soCHHuBBUbJqGZDEzkFTUrwbYKnRMiYB3VQ3/oF3zYB79hyqC/+Zff3T6jnhbq84N5cXEgxUrIck
7CLgVWmztCCnNHcFE9VX4yyQB6GbDGl4o3D5MEgoG/0CXkzc/m1KnH1ioC9ZhS0OvZd/RFRY5xOG
EFevOPVwaRfSvIhEdNieGs6Mmdx7Sb9vhvJ1jEtKnsbRXyVO8DWb/G7MpcFaVk+uNQbnyhqJPf9j
ECS4jR6zMl1YNoXaiS7AbaJORqI+Me7QWyr6a2VXdLzyy9sqI/3Y059vw1DgdNSAKyWm5SYwNNNq
5eXTJ5LoNac0GYR2l69Ls7/jObaPuCo3JADOCIHWCqJ7wKftlbz58pMr3JtTy7vvEVCxG8q0zCXz
hYHtVBpNxAuB8sU8fjfGbBcRJ8QIxbEH1HYV2NfR9xhwnaOmSXuTRn6+q4r8cXSKe5QS4166smLc
XHzoDpVQ6exOfECaE4GkJzQnOhda7KF7E3ljOmM3tzZcLv8SfFKiwDAf129+LL4ptsZTYFbgYxT2
lcntfqumUpQyzC95D3eswiaNJQAnLRAnvHFluBZe/+WGDmid8idrOWzOLuqOMywFNrK6isB675EI
LmnjsCfQvMFprm0RbQbLwFoWeidipMtGPulXc1cfJ2P+hCp9cCIX81UWMx7UUFLdRXgfrwb6NTmD
xaxVegVEDRp/NzrMecU11bkVXFW5iD6mxLsbUfgtgv4UOv2IXcmWvL5QRpdCdzYzTC9TUK0wV7/m
pNVn18f51eNubRsbLceGO14iM7tBAi0r6w/wlBj5cY+sZ+5j290mMa8FD63IxCB2CF0+ySqhDr3q
jmApcfu1QIPUuAynMCX83PwCIHqoByLz+c0WwXDJZJccpn580+OUneNOvjeR9ylLwp/mp84odrdy
4x+X14tpd3DgIuwxFfs7xdySy+azz6nbbq3xjq0KYkPBVrH1OzL1468xJN+y9V+dkW/DbLDUow2c
9QCFdcEIozyTlnmlKJvmPvOexJOxJWq68MmBVEg7e5hU9rfuf0OVTWxFU71L0oJaQIs4rrEetZ8e
nO4tKpB/QgKOHHX45mlWuVQBmc9hH0RvdUcRwkC12LWcZ150jd8iW0IwTeMdR/956y7iUVF1AaJQ
dC2MWu+dBAlT5r3JcJXc26i7k55h02XaX8o1uayby5zPiBgD5Vy+GKDamQt6vQZE3GCZG4OgOSlt
ciJO/b1LFV8rCXxFQ9HuWXPsQaSTXnWyY9fPxqYPmuc8T7q9vTWa2n22bJPfUbA0kA+Ooki9pHJe
IDYBOTQPRhUq4ssUnw2jMTCLffgclxa/oI5cF/toormXS5ZOqvPvrfqKA+SrrAyg7HIggaxuy4em
HfxN6i7NEtlQnesR4Sut262J4+PuWc2xJYKVZ941aOPxwTEPYZn/ylSYuzScXjk9dVvVw8sqRbRj
Mj6pKuCIxgiaWbhFSrwCN+xB5y6jiG2Ec8/MikeJL6TRV0c8+0sugewzoiV7ZI4DZ8UmIWO/tKoK
KuO5aa0Ta+/7YCHM0gFun6cEYJwzrKCBmCsabF4K0zc4H1JWG6b2Y3uYLQQCTTbsEHyyfYsPEZ4d
RXWZs2xZtOz+qDphYTekb1kta05lnElYSo3bSTIG2cGvLwIyXVV8JuaTEIkmlW7GgM8ylzpEiuj+
klbKsWVxzhqiZm2WxSnAxYM6Z5yDefod6zP4ovkssDdJCXl8kDNYBh+FaqRiCxfT1epqQFsUT6xV
HvyZywaxZ2NyF2ABupq9PFarsh5BPfUB4TtFkppTLWjccAC2LTUmUPYCuicUZcmeozEwmNnAh0eD
HoMszoYobw8pIcQ9J56/tj+9dtPMYx17lMriz0BHxl6o10z1y5Mzqn86ma/AXu14s0e30NOCDdWO
Y0mxskbDP+lwKp9Ba4pW+2zegPCIBqGjpWExNdBghMtZTGDG8GKL1WBBWc7o0r5lthXuGpeC0joc
/0RleyB0zia5bvu9H4XXuvX+uhLDUkF07uA8z17bvRC6X4WUioeRq5+W01ffg+6yvRztJYp8bqLk
FtOHjgCR/jE7Ni2kF4+dqKN9Mnj+fvAsKNDdMmnmeNempJHg0jgBZE27T5oUk01b8MLpuKb6bhpX
MLvp5wxfGXZ2WPgxqwYLpUaHJTSAlSxxCI1lFezwayD564Mogn1UYvbsSmMfpfV0Diz/T10pymNt
KJ31cAljNJN2wUZ2PXWjThzeZkXYbMwCWNH2uAOly07yWobsH6YUEKOUi6k5A4xR+nz3+QV6OXdJ
DwTT9MAbthisVr0cjbWbj92BAGgJzWfdqfLNz/vkWG6cjmUmdUv44SDeQXSpT4YMP2fCtEiNoKra
Pm5OhHLWTZItC6fhb8cxdR3EdfrVz9ZGNxIEZyRAaqRoCxPUrkMPZZuvgvAHGMmZP2ELTtN5mPpi
78e2u/asBGBU/kafvQTc6r2DOvdwQoKfSV5hqpcsmTSNKbwjZLZlNMcMoAT/T9bMkUhfQg0LgpYm
vTJKfHvM1ttkKD6Vj9e9mdVMD9ObE0KPmoC/2FNM7cuYUIRHDuDkqrjblj2QJvYQBc8Nufcn3V2y
HORCgMFtn7A95OyALJS2DCNO95cyPyAb3K5Hu8FTZETMg378TG8ohQiR9YnR8DrXbnKiVXzTFLcy
wHnr9MFHb+COHrW4ZFVvHWm/5cRjX0Ifhpdt80avk6Hiezbf47lznpqQpz6yON5CHOeo7+aBCoH1
2JRY9UJyLLk/nWxw5IMSzbuR/ytnZ9gOEkG6dMtzlqhuO1chZ+bg1xucu/mSWqj1Xv2P2BkYn44J
u6jq1zJwpr3wuRdaQ54n7oEtKWFmLyMhCDo+BrSDUQIwkTdWJFUJXf+phGq2sCgCtpT5iy1ToJYd
fLU2ojKDsNrQ5mx7G+et52XMH1l8obnmzxqmSqpV82qeZcSVUIBE0bn/WA7xKSUVtwZAZa68dv50
8wxrdArUyAEylQZTc+hL8YOz5htK1WM0h/m5H//FUWetMg7acbhs1udMH/wic3CefQg3fZ1s5L0I
E2gSWg99mDxT/87GtzPlCRyKegV/TXy1r6EhGjFHUGcXV+VT33DdePjctvXcratyeg7zCXCdXe0N
soK8I1xMognH2C74VqlBqW1VgcEZ1a5uq99ksncKd9ZLMo96xbMMGXe4mwELBnOkXikw2mvSG8+D
gyVk7HxOjEmwlwpceTZaH8lIjdFoly/uiOFFqOI1tub+ZNbdoezj6lDhgIDARquCyvXOVdOMS5YS
liH1ptfUpRI4++eUkXuaRftjC/zHwzR+s3VstsXcuHtfGl9tif+malNIV/6N+S+9pGg0rFjxTydw
p3tb3QO/dR7V8kPg9tuomNlW0AQdqSjYKouZakJdMukBoevTeQnjuaHmlxYjMFYb9vkGehgCKiGR
986CTDNpCNe02GqaY1aGaIN94AhrBbCIcWYfDF4Gu5v8MozStYrT+s1EGt67phVt8WVgTUsMb22P
guRbVVTA/Yp/icquOAww0VIWy2zpryqR3yntajZQ1Tfobj8sNxsqWnHz+yxZV6ICW6nsgDnMzg5F
46m1iF29Vk7/5vOM3pD1mS4yd4BIZ9Q2STP7ppwNFzhzxgqVjacn75/c420jR1a8EmAgQEJEu1Hi
xmJoyw9NUP3ELCoBiaPfuM2jCOnvdp1oPAxjHV4NIrljh/FClQRmMkM/d65xsXsSDAVOFEUg5Eor
45+EO4skmUTlyqJzrQd4zV15j0XuEGXJJaXcmLRYAuA011uSL2/YyiSHxQmvIcPFrCL70zKmF7fn
imqbNDsmAotuyDxTR9m5Taj+bnMMz0SLnrKuMFe4HFOyPS3eE3426/ahxvgCqZI3WG1cNTQgFMiu
3mQIIucyMdaNxI5kph64X72Ng+I1w8C0rzqaCvQXpAhnL1qezbMPolNF2GMAYylVB6fQcH6bxniT
/j9lsq0x3GKb4eagl5qt0ySz724SVx0IeQxN9262RbT0870UFTv4ZNExJ+3H+9kT3D86vZHBXbu2
lltTDcGemYF3rz1hlMDrGUOA2GWR5+6zHteyWz4XGaxryyxPAgsPlOj4Kkv+kdRKoIrOpL7rPHqJ
ALntxp43bs3CbDAhMFflMz024YnfXWxpBEgeeASClqVNtYsoJh283yxLvgwZGYxcrbvGgsa+QFfg
p7rIWNmL1VmhBs2zZ52opTNoOY8wz37gm8SJZDDie0Q6++i1d9u/UcxZxbaK37ilJobKuRU4acIR
5edAFTDOiCHZZkFtHfuIE1NrL5zgnbBN/ZrY2bh2NWbsLGif08w+BNOYrgVrVbA2HAlD2M5xN+f8
9/hYwhwrGmUVyH3Vo1vMDgPapqXb6h2nJAlgc43uitGqYigjCWasOG2ypTFxzLNHw2rSfi1xhzQt
xzvfVTY69RPevz9WNWma1Bp9w4KK2BmRiFLDqau8Q+ZNn51ngFXL7ecy9/N73Tqfigd20LJPVvSF
30NvBgKM3wV32ggZDtAajR1opT7lN00yvYjeohWSJMh6hD0RdMBA64gHlaf2gGWJPCTtJ1xLCI8j
Enkq8JzTYPNE1HsJf/kwiKfuRFc7c0I4vGXaNClMpqt5aq0Ps2AzasDaPoKwWpHNnKl/UPecQx4b
AqLgvKMuHkKp5STmTTrJex103BFx2/BplT8W+6L9CKqGjS2+CQtKX+yqbmNFGb87fjISgjKpi0nE
7uhJN9nStpGoDk5bdBvIrm7btjswXQW7BJQng/Jl5EdSSlH6Dkiv2GcsmzuNc8JkzY2N+wkfS321
muYPa2tqz+OlRejSNP6/nH6k7WzGRI1Y5Hw6ieo3EfJiQ8HeMyzWa9MRZUrSkvVhhD90pAaK+IRT
8kRw/1bM6Ws3HcxVmBMUGf62+PDvdNIneAdQzP8lgz4qGRzhxnCFES30CKzUxGqNDm+JXRQObMn0
GUfGphQMpAiL1DRlybRrI4jZTmZ6KzuzMBS1zMyVPR9iicvSqMiV0fzeAhmarHtEAj3JcDUszR1Y
4U6dRxyRSgmsknN5TkbvnUQYG2tJOzvuEy5y0GCgkrH0jKQL6DahJNySBPv5OzoLNFB3Ojk45UgH
yvJx+PNwrwelrsrXEI+Ook/7x6EP7ZdxiWyBFqvwBp2cluwzBozsaFicUwe8Ss92PnECDMyZ4dn9
1t4UfE0sDQmDoI2wD6w5RG1Sh9ZEWKzgOEdVfpdVSzH8lP6de5tLCpc7B8/gp2v9+kE6/d0Ttn2s
xfAwEbI7sJvr+WxCJg160jacm1lxdIsSOcMh9sAvr1Iv/x1pDWHYF6+YPNUttlnEW7q/uDXguXmk
dGn2vU3fF/4RIQMqoec0r26fcejI660PfGLj6hwfc1d62AnTiIV/jABlwBQwLFIemcXUWM3DJhuR
w5E+jCdaHjCzOv+iHBUrCSrE0/vgdy9RTWFOZycfbWFK6A5/o4ZZ/ItNAlM0g67j6+KGabnJ2odY
E3LLdH7OtQuXWUzvamxxrRTmvs56RslsD9SOeBsjUa3Bq7YP/jBdAvjl8ALO6TkRVsQeju98UUCX
kumtbOoQy4u/Bm2AETMrNzjsP3KTLGs671PB8iLtkT/lgN6gf40xeqpJBm19mbGKRK0t9UzaioP3
xYNRgbFMGaGH3Or+JOb0W6j+jbUO/T7Bd1FTUIvOaLHGRtZluPYWy32aFeWmpc7qzMf0w+482fc2
ipWsFWE9j1F/zP9GkBbOaaV/vTL94dSbgQ/MTqXlEPYxL9wg32rA1mclsDMbK3ky6X/vxHDssTao
ArW67PqnqJD+2h+SX+XVI7H/hgrM8iHQA8Ek5fZX8Zo7fXUNsui9aVzvEUdigQRCgGYescfEZmUc
/HY+kySGhSkoN6uHSB0MIrVkK80Toqp50kGEa5DXo3ma9XyYmKD3c5MZpyjrDcZN6/+/Wn7tv58q
PoVdnqu3gmKkU+BoniottiAeFNmusBJ8WWlpXgoWvKPTTnsiTrgsR6tkN27jeGot5JZ5tN/lXBu7
bHTdM+Wz3pmibu/s1Ll7SPLmYCHED7E61S1546bCX+cEmqeYAdLjrII6PiMZ2TtI8K+q9IOzYWQC
723THYvI25qBH5//+8GCIfq/r/77qZqNl0hwJgiLij5CM2MFyyi14pDBT6OWR8p/X9JtjHMhJSMh
bXs6ugKvbSHKXQsFkMPeTKuxkyNUd2Z9TuqLYwznwaLkzh8gchl0rYV2HBE66AjktHZxKb0qale1
8KpdZCFkUxNon/yJ00GQc28tP+R0J+yIB1A8YxdHR3sZIr0uL6SzSpxsETRrkR4aWAKXKvBOeTgh
Fs7ZBo70TPy7jSceIjQXGzpI3F2Ns+7MUwuk8ry1umRvZC4Ehw5HQhDmLiYTGvki7Memhw94ZTlk
NZrAFxu8buJsLZ/mf5/rf19BBGXNAhR8C+baI+TGDxpa4VwRr6CBcVkE1Vx60bgNA2nwaxlmTc8M
D+Sf1uPQ+WcrbL7KlDjE1B3jXAfnMlMtw8awaYQQx4qeJHIQxAcZ+RY4JEWI8iSJKZz8Xekm8y4x
jUcToPrR7f7YMZYyVIE/Nv7fvaqGK8U1BuEHma2HeXz0GwQ5jgwhOSQq4PN5uNkB7zu/ix/9qBOn
rlviaLgeyYbZ66EAlZNn1TbpuTRpswaGSxnJwCZzqDQFolMArznP1nkADXkEIEFh42kIGPX9dKp2
uqyHLdVP9iO02Y4bIRDbMUFqINHUHDCYV0EQEZXs6Docja2dtO2B9pLhZDYhfdjDwLe8aBBlAnB7
qlzSE2pg422GHEnSjhRBYwTzcvf9esCStxi431LNQbEwzOo0FLI4hqxqnBAGipFWV90GqL2qH0//
+2r5qZndtTTmo1OK6mQtP2TLf1ybeljDcuAENQftqczn5sQ0oGVyxjL7FtkyXFmZTrfU9yZbQkJ9
tLZJS1OC222Gmb3+1LSYKxIarbrMNfjomaTMiMe5JzvjsW1IRrmN/1D49YuHJeLshQ5nBp+ZBw4S
/9pLWff2Sz0WlIdjXj6l3jUMurNKA3yXjVGx5qZVm5YagooCOa+gOvI5wDNWZSNSYDntUIp3dISM
FTEn/VZO9gtDc3sQfWI9eyOAJqOo/kobybvEKc5jDxFKd651n/N4hynxfQ7n8eoXNi/zMenojiTI
wQwHEtS3yZh5CQwL4rTxBkcDV4ql6kMsPPEx+W//BYyVXRFJdEe1p9GBznNu8AfxoDmvf7YKHseM
uwYJLBx3SILxIScxImnLeUtSA1DNaD+g6I8UMDrVk7PQ3IMuIThuZ8/94j4PGUP2EUVwr9M4f7SB
MW7ruIpOIm7Q02tEbv7mOeuiAGOIw4O/FHl8awKYDtri6W97Vxax9T7LoDRK3FJkNw1eCHSkLmLp
KuDA3C8469mIeY46NydpxSeeYWefSmXukscWPeQok179H2Fn0twq023pv3LjzomgTxjciSTUd+7P
8YQ4LX0PScKvrwe5ot63vhrURGHZsiTLQO7ce61nkUxuHApBKk6dVkXA5QnRJ90ZT2m3pZScRct4
BR3ccwYE1jC9o5s2Qd3XvwzTDlmikRrobWkfu3mG2zaA5ayqnzGQvZ1rJM02VFKnl+3Qco7T6GDl
GjS7FjF1xDtY9xwzlh9eE+u3wOPGh55D3RRy1yYTUTn4bECuTkERod/VRQomwonnmAKWTlwNOe4p
6ZzwBD4VofEQbhIOiXUc+bvJrNJsXRD9vLdKeve+k4r9rCtt5SUebW6cgqgut2E1NRu0bphMJ7Cq
P+mbmU/CtIozcPrnaiaUy/VkenRC3bp4kbl1hfzFs4JaRV86DeYPBzW/IHvmJKg9OLHjgabKRfPJ
kUoYnn7dNJMXHutY/fVwnK/xypEzE5ubxgL9Y/UU521NsqJpx1ucbCsZjtc8seRWFqN9/LrxYueY
mAwuExS+W5F+m5itHyy0SKtoLE2K4M+QIcVaL/C31+a+T23jyDbKo5we+3zPoX4sDezejCA0ht8o
2XpskxSYsUPuc5UgvzfjEy3P+NR54heLP0dJWOuM/rgumw7rKRp3Fmu2A4BBpfP3a+02Yxq0tVTm
uqVqOLlxa50eX9n/56s4Cp9idx53fpF9Z0Bob1NAkNh1uOn1H9qYu9BU6WNU+qTh5tQEQ+KNEcXW
OWcrwmENAiCv8Qs5Y1uvfavfeuJmublxaodBnS0jns6PrwgPwvbP0bjWRyb5qNeYuxpU1QWZAxgH
deTcWKzpnhdGGBSGxDphMswJI/WjminI6jjDulC77teNNJV50HJjn5Ske8W9D14iRQwk5ehtjHgR
CSi4J73RXdKC1h4iznLbk1ry9ev28kSFbCJW/pzor9Y+OYgBQnoy7Fwab88MlplZ7J3/uWlDWZ2B
35ZTGV965E4JwQS70BpIP6MEqC2vWBRk4fmfmz53wrOtgMIYzCtd89uk96c0mfyzctl9AnH86dcz
etgSbgkZc1xzezTVmV8Ox8zOYWTMqLLm6Rf+IgLGO41PFGDm6Ib7XIXeOV6eKsKq25TKW9jN4SnB
DNNFwGxt67kO5+iScXlEvRcfYsXEy1v+QianyeVxN4QmScMkjtU3N7fBz5putUtoziPjYcDng6vO
VVOcce12NJ1U/M6+rt7oVmPcMbFq27xHuKzb/XD0q6baE0hgXY2irwJy0d2XsKiYgtBM1EQ+fZ/7
+d23Sa2mV32ymWmRtA1sSqCPqFqZ/qRbqVaqMpM3XcH4aFqS7d1Gm9ZmnOi7LEyMk00bcwwlyWhW
6O/SglIjtm1zQ8e9PdfIyFbYqbmmIANEhv6jSCskp2TtzcbwO216srVT8avUOKUbrdZvqum++a2B
jqtJ0icDzPFyArwlYbVlLS+CFDrV0I2sac4iN5OOvW9Nld283qNl5tR7FFfFyfKeayE+k8GUKwQq
aad994bs2mia83cmq6JNpf5LWy7WnaOm10KhR45UsWaV5V/TVB69xAxeeBch62y7aYM0AJYD9eGr
1uTtClnU8NuiUu2nxfoQV92lieQnoBbBxKVGS6KzJe8qr7jVxoCqE5+GdApkwLMl1sJEuqz51nuF
Kumdl8tYpNhZiUTY75lF517yOQZCGs67js6QqX3pAb3np8gxaGmHTnR5/K4eVkc5QZXLpt54K9L7
40FAVpK7Zc2vUMGhdIY5fiHdxvKxPKFRRBOqL6sPvh6rmfPGaYW+fzyhawEncwbDOj9+d7bNU4UC
4SlJOdBMtXt8d2Igf2c69fx4Bhc0BY6mVFs97opG2LsqKvk3Ly+XzLrNxYCh8+OnCGHp4dAdPz9e
Tsz1xR7DFntw278zkXo8KB1t605wy/1/vwe2whQ34uuHkYyjfdtrydf7T6EsbSLawPvHy83SQ82D
mO78eKZRxDfXr2IMrHwSX+/Pb5KntPKuj3tVPxdnZPFs4ZZH2Eov9uloMMpdPm0HYGoAuFbbPe5S
h4jVnPje6fFajnDujTDNrw8dNEfujd17DKXwSaQFmi6eAdSBPE8Snc7jrnIxWT8+ksddhuNV4M+d
/fW5mjbD+MST2AaX3w1bpmV11X09v1bi1mmi97pIrSeD/8vjMSaRY+fJwgz8eP9FkRr7vERKPVQD
AgjRWWfDzJ1NjeCGTVr2O2kRKTKPbp71lE9pVsP7456li3PtaezCvYEHxPLmdEpsq542jJeX5pvb
RPfEcvyb7kfWG4SXQxT/zvpE3B4/ttz4qWhb++ueG+lPCV3PmxXr5huT6Gcrn6evn3X8WePsDV/3
hOxeoLJ0X48sZvFisuZ8/awZ1StGieLrXjrlb4Ys0q83oIGgcnQVff3Mrbv3ZJz8q1ugiyqsqt7G
UQz9z1I3zAjRpgnrBgMndwmwwL3Z9ju9Un9Iq+vuaeY/ocU/5laN1mT293NvaldDI+QNw44ORJiY
QaauPfuOxVqme6iUjMIJVNQ2twHH/8mNtINuLxwVLkPrljiA26xXHhwY7WAa77QCjFsSDvmGgVe4
cRd2R+peRcmkvHfDhKAPTNGg0s5V4b9pEWN5j5RaZKANkvHaSetj6M/PdiWrJXBvuUx7B8xG6sY8
3j4AMXx3psG+gl129nOR/nzce9ykowumvEEtnOuWOtmVorLw2SvZjOqjutKPWuQccV3o16gToPtT
mVyK8laMiDwsTK5sfQMfqBUbAh/nzsgfn5jIUOpa0MV0nWVIk3hr42G1Txz7aiD/HI3JPPtVjkc9
csudZPg64+BlFMGqG/s9rUAaOKt2sJNdlGb2dY4nd2fhCyVanbvt7FhX27sxNRovcQZ4KKsia1Vi
UKLAwU4BgM29mpntXtvM2PloM09j2Ph7LXY/reWtuMngXB9fPW4cPqKCbuihp4qlf0YiZyhxcFWo
fh6fE4mC4TGmcNSXv+Hxrahn5tvpbb8VCe8ua5FjdQVDwlzNEeLuxF7rnp/joMbCvqpsTAXVhKOF
VKt4m0xgk+SQ9BiWdVJf2268ZaIIt52eomOPnju6PRdveZePY+HxVebRWnNoym8ed81o/MXcytwr
IxFX5uHnatSH/UxR69sRMl1M5jcz1PG1DvMRVGt1GPuKOWiKK82H/OHbmNkR4VK4meFVqVitCxJs
+tz01kCjHaoZAAeqbr3zRKVvPGlZ1R8sIb7D4ITYNKOriucWOejjZjFfUFhkWx3fFNXMsGP+CglN
1gWSVO+P60OiGAY2u2mMMSv30XuPbXwmndbYJLG2r/FLTL0WB6ZRkZwplXNhb8tW+lxSwe56H+2H
0GHPUPWxn/EIhpE5pCI4NlGrrdiMveR980MW9jWe0nzrF+/QJ1bF4EJ7GfxdGOnHtIiOdEXyFdyp
k5ifsGwkTJbta0S/hYmcus4FwxQkTx4X+bA46kZRHvXYI4vzn/swu8rjP3cje1Azk+YSZHSdKvXv
h5rL73998/FUHaxB9JDLU6MNwwAnexMJ8Ncj/uN5H7/weALWXMqq//jxv1/262u7zHmufx7271cw
OULa079f7Z+nf3xlIM9pT//+Kx4v/fjZ4+brPf7n+/n3K+uPz+mf33j8mV8v+fjmv/74r9f5fz6H
r2f7zwd/PaMOTmSSBmIgDeQVFAgSO4YIsHf6ROZkfPrXjfLv0IGXMfWfsU0uqtEx6M/Fb1rRw7E1
hgxrFWa3ujFOVEMhm1fvHTqiOE7mzXVFfartqT4NhNHKEbNSgchKVIRlzlF9kstNpazqVNTRX1qb
cuvWyxYz1/4my0asK0Kx1UrzIxSFfRLZaJ98bIGGJHdGTBZ5F8mOWcPnGLNK1F2RwMYwz+xr/XXX
YIscowFP4jJzRz99glqECDX3z15O0DCRpjGo3Zrpg58igtWNNKh8zVkRMJCfHzelFTaYGpp8naOC
OKWjxaiHGmjjLttNvYyxs5S4Qmovec9UB3ECJf5Fb5GOoDnZml0LRK+z8yCdmMzP6W6ahhQbIO+a
RsCxqRkVl1OLTpHgWoyJp1DUH7iMkRerTB00T6PZY/zMHU0cR67rtzlVe/y13TZzsu1s6+W6Y5FK
UolM3upfuyQ9mKpCn1VMWJETtIp5/62zSeSZ6gsSAIsA2iTI+uYFi2WGcPHkoAKFXV3m73F2a2mV
ru3Z++XNCT3KVidGXODKjdnMXfwE9VS6vFtvyrQgNu330kGrUA76zjTNZ1t45dKBe2uKstg5JNiO
mt+sRefVQaZruNobcfYikIIhdYdy4h3xKjZYX/cd81h3NAf/d894jepgmelkDL+bdANYv1jbmuXB
Dr7IZT/vaUjTGnlmFu+ldEnGckn/44gk0t4ixmCA4wU7DYNIfksBTAWThzKfLhh+NqYaTPzIFvYS
9PlyeLXnKtv6NMoXosilHdCcweTXRzluBc5Sjw3QsWcBb5Z1Mjdxu6m6v5zS2IrvnURKIQy/OiTI
X8bGfxpdI3vpBPLuEftMyM5oIxHl4OqzDjkmxNDvAj1y9H3XTax4HWklUf5nau0ugLqH3k/OB6pS
6x7NgvbyTFst1HagJl+iqBTrDG7bGy5ujKzaGvSOcUKXQwM76r/by7fGot5iKb/axB0iUktm+Q5Q
00cb27g7nf4o8T4t0kopL0Y4nsq8je4mdkkxxiQwUTl5XnZHYKN2ZcVvEPF9bVpCmtPYec4X8BAO
1E+yBRhyIbffJ3q0/ecMDwuX/uic0glO1VHDiBvZN3rZw6uo2FgzU8LqxdzHqhcSY+Yc7BLKZj6g
T3cn/rE1bdvQHbg0m0W6ntPEY2nXDE41BKK5Kg8zxJwDjg185oozP+v8Af8iQ0MmBlZaVJxpnlp1
pb8nmQncyjSZO08lf4oSC04Yzkt3H//elFXkrhvJSXPtsxuTm93hjU79KDl2efdSDzhdXD4xRPU6
KkxQBYvke43zfi20gclPm30r2xpzgc9s2+sHbPgAU3vbfk5cr9uFbnaPG+Gsuj7qwLfRUURn6EyZ
uXOHjRzo5KVhfyhtlW891OqjaF2swA56ers/GLGT3LKla40zOfTcN72hEu4xhdOgc8/Mg3AD9jjK
x3aSnAflBT88Os7ceG3baj6V9YAhTAfGllvx1pI5B2al/5Ft+pn2xgforTyvPHKsW7E2oNHpOO93
vfYUjv697dDyLl44iVF9RcHxsy95pRbk0GGE5eEtvQOHD2s2JmT7BhvF2KWvnp2zOIclq1eviAeR
AZvRTz8KKdLc6VeT2FDJGuMZVEBzVp19SaKaz9RNsdXhDNvlbvUXC0577ZK5vZaiy3ZtWXMp7U0b
RTGv1NMf5/BexGWpCyrGPdEhd0A0jRAYjPAWp823zEInLxyXi0rd7vvCBnsoHHAltBMD6bnvfpe8
ZC5mets06Rz69nMp4h7OlUkXUiFGTDvMGwglpwI0SVT6zhmQmTng4OeyYq29uDWw9hHy3ZXWqrUF
rKp6/mnWv+cKq3Ff752p6gm5UlvZ4bzDlC0ufk1jrZl6sQQBHHUMBUHKyYDsDOOIEtq4VQMByczb
zxlASfQJAkKhYfZBa7T3ln7DnrFAAHVyzWhT7PxemSfLYU40Tp+ll+/NukJaXgjz1HFY01mOYjq6
2iZywjc/B6MyDfM5jv1tSRjHqQeNuwpB5gd+nvS7xCkvrn2XrlAstPZJwUX2LAQKjIalipuLd6A/
XT7PBJKnMpaBV4H+o2/F9M+emTs56CdC86Bc4llS2Dxs3tVvfUAp7IdC43P7GOa23SQReSVJQmta
mHm/kSlXQeSB41ObdmvNh1U4p/oNwO/OjAt5h7VQoEWYyTjp/EPWRtNhdll1Wks6wZCRIAPAWbpU
42GLOEODAM0/dXyp3GHcZ7TsVl4o3ENnWRchcdhnYzeggtLPQF3Tvctlzm4Mcz/ONGlFBZKpavd5
VN0jVRN14Aw3yCxM9XV9M7puHLhh+M1dAtSrQf/hZyPaETUS+Qh+Lou7bl97+hniSlBFqD5g9ner
KGaXaNf02ZTouCDjNPGLn4gWq3VSptZ6KH7hSWb9Gjp+ghwuytjVJB0zveRZRuWrlykCm6X1qkpo
q1HmbBoBSLhuchLnus+yH6sTXf6YUqBfx03a/o0ExZal64dCoVjUbeQ4SSXq+8R27+DMXcek3WBQ
qlk5UtECqVrtZVdOXQ4sOAHlnz5eaJ+2UnSJ1OcgBLKthi5savcpxZuIYKJWQOzUgEY75x9QDrUb
pIl+MDOIGnpmvGNZ+ASRF+1yAoaAVx1bK0x3gixigOMDXq0cHWWruWs/cd9QeOenaKZ7Hs1xu279
gZN9oCXWmy4aZ6cYEBE+oYpZbCIzJvoU+2CamVuaPg2oE/Y54IfgntrOpk/jZJt7/SW1Fn2s1tgr
MIxHSwCxirQ5CXTngts1VJMWiLH0cXWDILcid5n1Rc/oQ7/pehk99bL6oVfYIzLrrcEkQFNVg2iF
0McLs2g9JAgGbeQF62bEZ2u5Vb2rmXQoIHyv9ZC+9cyY105eZyjjcXNinn0xnC6hbQqup3DyMSj4
BBqZl9t8qTpSJ9BKAHA1XtxdRsWSJTNKjSldVyCY9wh66I5LzKJpZYmtPcsf0Wh1WwWpDxe1XwQW
jkEnTXbhVD8lDcwPYTf33rXK01QqpL70AjvJhF/RMpQFVPRZm/e9XXMRLH4TMKTtzcLdzZAYwGx6
EchuPDBpljIbLPa0++hwhXVgD/pwdOuo3sGDeWJk5q7mOf8+LzWva72jIXqeTYVMXArIsS1XiN53
r27WfUphkGm0cOBdpoIT5gHigMSLOveTmoLE8F51o2p3oSZJvpu7A7Z9Y+9gK4LhTiGB9fGPX3UN
luz2mk3W8CITwlQbql+8q987OOgGdFZzkrgfRgye1SK2nPzM2NZtl5+dV89psCa62RIupTUb+g1l
NIw7ZVfaxqZhnuSutUm0rEQVh4x3EaraEqOQ1mtvJmkcOZEqwJkZjoxcw53OBLCXFGvfrrUtaL2r
GRW/Qjmjo3O917wpf/ez/SdddEvCiTXG16wISREHVc9cNyvMkTgKnLWoujajMUQbzUMlTLvmOtYK
+S9s4dwsvYMadW3Dqd53LBcMPk2LEToMNoUnK/DIzDzpU3+ydHWrupoxYb7UBFqydxrnGKbTy7KH
3urp2GymDr9e0cDINh2DCruu1mV5QwG2YJiHbAN+9BwjlZnsEZ8kuCXqnzkLtKKaAt2CEjmFnCsw
LJuNpqPXAT/MZNfoltlgufjqph2qgSKoVVjuspKuXgmY3TR0pFbfRrsSQZwXL4bPUEWnKDpXZrW2
AJOqmAVEYKpYN6U3Xixb3kkptE5xi9fXHuzDUM97A6RIEBuxdxrd8UXBpVrRb3RPtc4kGvzlS9Iz
zTVRVeuefNaKaNvkeRigyFYLKh8qoFscqdsvsh9Qy8YD3jXZdGvXiSrGmbiwBlIry7J546oMyBW4
iW2j69Dd+R6W7QWeqLVByHTxUwqAtl789DYG4KRFQC7KX01PEwkDPn7PsbmxFHWt9cON0mTV95PD
7g7TTS/mLYqy732mLw6CPyFyyf2SigQOqV7x3lGjjiyBw2CfwzEmENjRLsRFMFUkXW4j66mFN/VO
hg5XNukyQ7dCca1s8VlPaRI4IfxzRnsLXWkm5CYE+iHfGl+haZIQBgZ3PLBg/1HNEowYlnJNdxX7
7kJ787OiPjSZEW99VZzTAm24M5uHemb9dpedUoPBoO2iEOXsqK91HWPx7Fo/R0PkK38OAXqY/ZYz
uF8lds8R2qM9E5JhZG38wITqAxzz0Ux3/mnscc5Aoc6fS8Afea2nxyRLFeYlTz71yJW6MBxfEKpw
DLLysEkMn/t0p0ZizDCBrqKCv5xWgw7jyNzSwmqB3vCtKhruCOywlrUvUqjqwNTSDbAAWZ8u60VX
eM6dtvazFw7F1e7CW4MDM9Km5LVEJrCyRRweQmByqIxNyJrYFLx3+l16IF36Iugs5jOV0keqw3ZI
LPWWdaW7tXHsWalXHlzEEKc62xaemOh2mAhwwyzfmWVxQ9HXH2NVPMmWnoYhZH0sLTiejvdsSgnX
JMyG80g/ZZUIywogbokjFpdizzRyr4W2BEpRsrkvxXjeNNAeTxbaNAf8UYRppwoxa0UWSbmtluMO
HgIpo2lvzt62N9TeEqo5jBZsH1BsDnEK6TcVKsX2RTL1sHu2x+bRSC24B1RkcXLMkpAWRNJecuE1
WygfDNQyrNFIK2RVg9pJ0AGnbH5VhmDQDEOERxSDDbNb0W4Z3S+dfIWcU5DEUwpoPTzfTOHD+Qaw
LwUlQKFDnN9YjlwQTSPe68abTXzVVgG/W3UnzZs/Nd0geUqIt0xWP9WiNGtDpJkePMoRTNva9frn
SswfTonD0+GN4ia6VoX+J4MUp0Fi22hJhGF8Av2kz82NRib+rtF6RecEQm3pKM5kkoKhgVdMy5wE
XNYMCr0wgJUIhAduK5s6+8LJ4W+qyQb7AGohJMurNizwmmh3fa74KwR7QKlKXBdNw1rYb0pQMtss
q8d1aHb9oZmQT6OyouPRmag/UL2dzHjeckr0FwO28trMaBqVJTXKDDHQnCH/MrGP/LkJkra/aGDp
N5qT/Gn6rA5AX1UYPTDAlLUJXymCTg3fbktE8o/Ca/aVo/ogNVub5ov0d0WI0tNQsJu70P2WFtSM
6HE20+ymOB1S69RJRA30SwO94Yor+u+4g++kZ/SvfbNgVZwwpfJJWFJG47n0yt2UFdei9LozNvh5
VXQW9FjPvc2DCXQZsVTWSXw5aGOz6JNcQWUgTS0xsG1QexikjWfXXsc6n1fLzLwg78KQGjPMEWva
OGJt6RR9yDz8gzaj2nNSPBHS/AZx1wrCeX6tCM9ExAhT3bIQDuqLql40RMyTVoxa3s021pCf0J53
60gzfrRme5hnXxG0QbZEaII/6LPoxIpug8Yyxg27fqg/nIKjUezAHSZt+oSlJNmuERkRHTZ04RNC
dc7MgbyquWg2pcTyEsboS+KsOEKb008swvskjMJAzNUhHdxiM7Xhk2ZZP5oBwMGM0BsfApzQ+A9b
l/CkQ1Fap8csnQ0EyMNhaAdtayKUjjRHbgGfdkjl59uoQjTzbbvwFDTi94SAJtvpn6RTN9s57b77
pJ1FyI3K2ZqR6o8kPVcshpSwAA8QUOxkVL1RAaHGn7pPFsD63puc9ZA6Lg65NduOEdZei+CTWw5d
xpY11WbhvXeIdlctHMVN16fVunfPPgToYJAkEiR2RVEv3Pc8qy9W6qbXmv+67irjpGM1gYvd76BG
uExmRiYCkBd7AKjr2AXu1gqMjyWznY0Y7GM/g78SfhYiC16QF6G5jV2UAzLWcq7W1h23tbaN1Vyh
S1wRUmBvwwWSZZsQ+bqJncakh5C9VGLeMZkwEkUjZC84sX23ZI64ZopgKbTDjXRoumSmbQYhMiA4
ZajfZeUiCfAEoPr2FtrsfaohgoxXQMKxIVqNAltZVTdvWcKYyXDq6VjoOB3QBQd+Sq1dTCDZUmmi
qxDowmmcIml/j6gY36mx9tJTP4GwUBK79j6Vyzx3aLwTs6n5QxSkDmTF+Io62rm3FsRJT84fDKtI
mslRVDweVddFvDHDOjmSCDN96AZyU6iYz7Wh5S+5oe8fv6RM5G4+I+3141Hdx5yTBTI2bsP6O4/v
lcCJ7nOtO5rLXYnAaDUANbzMWqTeLc0597bVnwtG81Sp6btiIO1H2Uc0e9rV1PXfOm28j1qg94lz
riOPHzJ6TIM+tLL946dugZ6va/rh0qNnfrOmejX4rG+jRqtwkP5bSBq2A2jmBSyL/8Zinkf6Ab5N
9TxF7siIjEN7JhMqc+e3opfeIcSLyQaVdJwIu2XQdvBkcWGA9oHiBewXN4SNSBIJgv7THwUXlTSF
NtaLW5LNb1PYmu+pgWiyS5uS5hd1BsVTtvaiDN5WzrplSa5LiS6JDyrqfts5QMy9kkBAr+bUyz14
kJOZ1b/sEKM+K9gn7T4DfOl41JiQvOs6tgCtXQEm/5HkiDedYQQmTys7jWPrudC1H6zw/ipuwC1p
g3vtXIdrA91eiiWCBWvWr60jzoPs9A3tylPkNm2gKlv/sHy2PFUpuCS0wCEfNZDMqD3As5PVksmt
13f1C1TmI5FX+sEtsKFakx/vSw90WZc12odKr5UxvKPB1O4dXMPnuWM9D/0/OvUlc2YqQg6LBjc3
Jl6HPcfH5HxSllVBWY5iH3lEn8uk8nc0ItGbdch+B3afs2JrRfGdsE45CimfqOUuSpikl1Z8QHSA
XmlpA9caF8bev/qLc9UN77rfMHdIQkYHMAnjBtCujGnPmmN4KzEtfbPCGBaFT6PRtaBN9b2Jv3EQ
FC7gUNsOCFhVj/GqTU11bN0F/WtkUG0r7GgqmXZyjJHjSulvbWqBj7AcdoY5Rnt7grsVjxkODT1V
gYaI46PzjG8JffYUp8t+nGz3tUODt21BvgWZ1qoNPjbEYA7KWJ/oPRNp/w7b0/Q6OLDFQ3f2yH2J
MRaXIiG8S/kHTlOCgIc78/Xh3CQueu8N4ukfuS3DG7xbRg1cGA8kGL3DbyDqg/08TCt3fho8+aMW
TGfKpj0h+NTPKJ90WmTsEls527sCICTOBSRXSDzlvsF+kNpRcek4nzmE4SEZcm8lTuCwmP+aM8NZ
lRJFmpXT7dQUoiddm8atS1PkLemLv25tiN91S4nol/6n6UF2Fx5nfunCpclqACtj7IHykfP3EbWY
lmvGTyQLW69lte3HRXEU296rmdymxNqM+DzfO1vr76luc/HtYfSS7QUUoCAcsUnfIhLd3tpZ9bcW
9Ylypj8UINGFRKr+NV+383DSSq25TH5Py8KqT06hjDM8jaasjZsPxQ2jWHN/3MiM1AsMshFCi+rD
LfTyNJp0c8YaC1JqVsT0LP4lSMUbZVv2BRM+tK4+LLe2Kwi5ywoPMrgPW8rVoUaru2lRUhuepCRL
wgsJqj9LuMmq/oaZ5xNJEcx7Jy8PqjsaQNbXHcv9JsrhS8aVOBB7PA306uKlLa1C6946A2O+1PmQ
Ea1U1Vo3vR3YCvXjsB1QDY0Dg3SnYxuU0WGglk3uzARzYuLsVxnnywnvjUfp2/iE6yByOg9ObVBT
0KzLujo0arzQCUUhNBHkNCGlMLkUS6wO1Fy0Q2qaWT3XCGVPxdmP2QE2HJV7BO38rXL2gPxDeQvn
0aFbAyLL983fdUop4HjQVbLQvGH6GUBTjQAYx0E/LoWnEfsOvZdSXTQlCeerniQQdGIoHHWwjG23
15Fy7NwR6G5dsJfwaU2SmGUFNnJud3wb5ZjvcnAINMgRnnj5k126lHMUJ47fc1LRnyl8BEmF0W2y
TPx1mDJcbINPVNioP7B0cbmfERYx9mQjjx7YEzqy79a5mEyp1zhxkZg37VqyTewLChpdz35GTbSv
2rm7N/gF45AFUKX4kFOQcRa7C++p8qrut/CIG4GCE278bioPUSJXLCgh891iGfZgCQ4RzQT+5P9M
WsnIWmdR0wppX5FNvY8pk7grSDPvjem1NVffMQRaT3Pt/FB03r2prKEB9YwOkMdsLbdnfzOD1fXr
NetQchGDNC+uPMY1FhCZiAhp5B/aFbCoa4TGY+UckE2sbWfkoKhe9MaFyOoIf0l2z++GGgKtgwQN
DSsiZqpiP+76uzkhyCCEfXoc87o40Dsuz4UqjF3myOLqhJzi+VRwPoloy8SRMs3lf2OTGmwNmly3
BTsk3a/ZE3XkKrhCnFx7xqLTo0kJS7u9omFFQi4acDxI3QWymVXRh/3FzrRDkZnRWtDrW/nFUAdK
Tr9p0UOlliRhoVz/S+gy9DgTw39TLoryFD8jNNWtS7rUqkF4x+4v/aCOh7+MM3NVZJBg2OSyUGVM
88nxbQ06wuwdLpzo5k4LwT90Zrf3lwiTBqzpEg2zTT0wTf5sgtxm0ZkdGTC9ezcqvwDcQKMrrZ14
Q/WS7BMqnWLOQStX2m/osXWNobHTGaEivL01vVFRe6iBJuY4BSFYG5pkTXVr7UWRjUQbOAJUGo8Q
h3VObHAQp3JV0Rc/FvS4cw5xtmESWE6nmzebfiajbQcdVEc4HnCkrHe3+gScGqD1DRsckyRWD6Df
AZEiPYOQAaaIqP+yZcZH6xS4AHU2DWiG7n3RHrJydlHUEHhkQQsh0yeBShvATQnaPnv2/Jp4Z2Nr
6SAUM+hzzB2IVmoKQIlWBmklU7d4mVvgNjf3WEq+gyuV/M+BMNsF9g6089ruXxmpd7xIUVX+VzkU
9wqUT/c//21Y//1/h456wrcMw0BAaji6bVhLdva/Qke7ePnQwpLdfkPylhK0Tnv7DLMl37Cx8rbw
Wqb1IL29PeLtZY+95Tq6tObw/LeePP9/3s4j3fh/sXcmy5ErZ5Z+FZn2uOVwAA6grKsXMSDm4BRB
JnMD480B8zzj6fsDryRLSd3q1rasNzRGMjMZDCIc7uc/5zt/PM3D9//6s23wfDDtmVKXlmnpUjl/
/3xKJRM303NuKKBJgZQsv2A83BvoHxeuqWffldZjKZKE284DA0WOpXHJirDAkTsY96rTXsHkx0d/
1F5FdDSrgttErj+0sHlXeMcQOGhr9+vx99RHI2CGtmni5sn24wtUy5RlktBr71Ph5mrN1xoZuGp/
cnF8tAWU19TK7nY3PGQjpwu9yx9yh3d8FsOJ88WzXw+jF2v0pfrdO2b+DmSclh9zYd5SKxenNKjf
jNaYQG02J9NAQdarByTtiqsF4dmGcrC2sgCAK8beS2K9aDpn0gjlbVMH1rvIXvug0Yk+sOsy8unR
zWOkxdoytrpEEZKl+ayY1w0p7gJ3yCC/ZfmXSuuOGN0oWCDVsSWm8jwV+dZmt1PFk2D3gmiRpo/Z
PJuE9mZkiIWY3gBbsSnBAUpjXZM8R/IdYQgmREYZz4g9sNd1MUSvhj9T9k36DcdJodh/NVsn7nhr
luxiLJXtrSXNEWjhVx8LIR2PzTeIWA+pbY/whWrh9caw9a0U8kzF7VVNxhOe+oMZNBxCMlw8peVu
jMx9lJN66zFgeqkRHEIjsRjj6InHmeIlT8yDKVpQwX7y1WZ4BFcVdt0S1iWMg4BmQdRWqvqJotST
2Mk3bW5drWJkJGQO53pMKYSlnyLJrOQwLndGiPIrxjrB+l9f3qb4x3ebg5VTN5Vr6UIKzlZ/f3Xj
UfT13AlZex1in4z/eBb19AwObDf6TXnoEss+VCzCKeHDXU3rJtCXzqvtcF1m9Tv53edeuCdNI20t
yv5qi+Dc4Yxipqi3a3vwAdDAvmEHla1MZrprHcWVJCSEQDPAlM1wmngekto0p9E1uY2Brm/K3lKb
bkl+K80keOrY7BogpbIli/EH+b9XBGa8z1fi/7dUu7aih4KW6P/4n//j2/ifwY/in5qqN0XyvfjT
f/zp9pH8aMIo+/i1sPpv//6P0mrd0H9zbEN3XVNRCy0U6/Pwo2mXlZyvQA+RAmeSsSyafyutNuzf
pGmwE6PvA+gXEcQ//6kpujb8rz8vX0LXNx3BBWgZ/If/Tmm1vtwdflmtHcPkGkagdgTRNks4y/X+
y91DClrMNSstnoLsZ2zeR1Gvalqm2I6sxzTfFuirBccwm5QIFvQV7eh/tJ3/8cr9P9y//ukZLKXa
vzwDSIuJ4dY8gwqic4qs3LBUFUS4hgtT9TphFvkUdV8z1SKY6QCWv//7F/Il+lYXTfGz/e/Vty75
bf+fr+KXqY7+7srFP/jXqnVT/mY4bCeEdAwpyHxZf71qDes3W7dd3YHfwmRJuH931XKdw9PA24/o
pzu/XLX8f7pQjjAc1wQh79r/zlUrpf0P161UrrKUWp6E7pq2/Y/XbcZdMhaZL9fN+FDOlXGoZgfu
ABP/2qjJFmpTeMkHRs1F2VxMINQvaLJPuOsvKjDUi6sM7RzPRJ3d3qRXsXbQtczJy9gbeYVuOq+T
hV3O6qixAHVDCC+2X2VhfuuT2LmG2mC/Al2CzNYgNia6/6xGOpy64kGbm+CpgTB/AeuXwSYNieHM
ZXdQSRdvPh+KoQu9ChvtJkq6h9RtjNeSCB7SrFkhXivjldHGj9gqpuvnF7WW/I6mU2MSaYoelri5
2XzvMjOJYkQR0ZaRBvGg1l8zIrCnyY7i9ecHpxLFSYtmF6wlJYlDI+fXeuHN04Ci79oxBq9tMax2
Its5LiEIJWR9y5P6uzW705VW2+nV1RT2FKyJBKvmOxghqr7cq2PPHxFqz5M0iotZtsNr2cnmElkU
Sf/l4QS4X+vgKnWhvasVOCV6oNodgQV4rPweHtCmXtXyvGaz03afP7dbwwZpQRmcCjaING0ImJrS
ean0JHnE+S5fLfdDZ09yr112SrFV7lSdytcUWACJkujs2wz7OjmI13KqgCubODQ/f06yesDBGypL
oZIMYEf0N6rvqHYK52EPw3F6rVL2GSZ+29Pnzz2Z8pWB2PyQd0azD9jtbgIbb38/+OciGb5SFRXe
O/elNEQBt9AInh3wHJ+P2tiNybgh1CZF99ZOQf5axI1zLq0MkuTc5q+qBywlQgNn1/IQC91XgYdm
MxQ22LG+SV/HbC53KVaRrU7VzmuBxLK1Ipw50WClr34GkzGZN7kVUCEC9OhexRDsIujaZUDHV9xO
95kq0a3hDsZGtIoyM2u6428MPFAHxR9/w0ldnbpD9egKi5OgyMa76WZ0YdaU8UGXGO7mZJi7EBT6
5vNhlir6SypQqPkIS6W0rO4eV2F3wIkD2GvK+nvZGu0xpfT3j4eE1e6mMDQ6raBDtyJr75i37PPU
IdZ07dzepQnaX0KA+nw0F/mO8ln9LEr7qkdtc09pnn2qOMZEVdDc68YacCLJkIYZ8K55fm/KVw5w
7ktWxhSsgwHM8zC7uwtnIgsJpX8+ipsPHcTWhaatuu2Se641TBX8LD99PuQwD70qdtR+iu3kXtr0
Pwwao6hpQFDV7ejOyJlLjYQ4ULUivlPGrB9c30UhWb5K+0xzbu3xxe6tjRJcGEGZGg92G19B4HGZ
JOP44hoAUJcvuWP7VJMD7VJEqzFqno1aare4du9GYrTXz0flQDyoS4V2pB48eipCd6dHxWe1MeE9
K/ZvKtcmj2ZKAjnd4N/cgl9DhmS4lm0XPgXK2GHh9M9ULwUr6brOjV1+CUnU9LRydG6VTJybqb8X
A+8sCUIndnx1U3b0UjpKXsPlESN6ROV6HI+fX2wD1qHW5apq1biBJWTdyhTwbIajbF3ytTFx0luS
xvE1kP0L9Szp7fOPWqgSMBqiJ5Tx5KZmEJLYK5KD1GRymziHbyN+vpgAOC3dn40aVNbgZT/arJ3O
TLZz3SXHmHPsi49efhtaAl9+5gxn1dQvGUjKa2/k0NBYXXd1bWdQcUsMazVsizTvn+o8vkWt/6XO
JZ50mo/gA5j3SXwtraHauTjLGNm6JhPxZ8Px59tSDXvPA1KRs3PrSrN6QgY/2OF20iIuZyWtuwT+
Xo/7fhid7RBXjkfbjEbeaswuLXnFdS/EMZx1426WNAyWlZv9jJ7HPG+fR43Ay7D4sVQaH+nzKs+f
H8JUcEQGkbMeF6dY0UT58fMzG2JqUFrJkaR7dYIvTuvp8pnOOv3HZ10ZyIPQYXEtf+5UuFFQcDfY
QJMzlTgbqaXhkfaE5AzD5NLZw4zXxHTBD/uXrozEceiG8Gya7wIqpFbY2ZPMY063o33vBn14xFJP
ojx/AuoMME+LzE0mSnIoywcmXgIrKAZH/Dyrxg6qpw7H/aE2A4gewknusU9Jmo3iizev3llt8wCY
vnhLBMTeLuFlTvGpHfvIdxhg5Ab1KI3Wnqzlw1DI9mROFn/4+RgjwADva95Z1oCYqzvRHtt6+1YW
I2zHYhivRVAkRBjbH58H8iF582PhXntapVcp5WFvmBJyFvMWwhz5xbcOWnWS9aT9qn6HIrQbZBw/
9Fl6JuIn1i1nePjujEhWBQrwNksBJvgDOuNcO9GlTrpyn2fF7fOP4hgnhiVTwtV+b+Ie+esH0KVi
g/AeUm0X1XspK82LbUU2XGExDJHfI4qZPiJVopm6BpZ5lu/nvAh/MASdP4y2GcEv1DgXRlTACo8w
HRANw2utyy6Gqhabeqk3Z4xqiWNmF5ymTI7Ms+brbrQbQOjjw1C02OQ2VTuD77myJEFdFuiG0iBk
pyp5N1qI0nrU0K0k0mLTu/Sd+8WCx2Txn4dAfKkGBnlmLD6cSROUz/bjiTkIE2zyPVa94F/Cyr0n
3XPC73KlO6q7E6YB56yPa0fFwS3MYYJTNTZ8bUT7SloX1KipfZ89R80GttvWJPDRvA34UVjJ8ATn
E5RTmxfjvSggfdF4NZ0dTJv0voPaK5sG09YAh643YX8Xeu9xPxKPquFG2oLxuY3twNixtoY3vT12
4fytAtgOtAM3PVEQ4fbZx8xCgcRiTQ+tHNQhwrKw06eogBzXItqWkfGNt1SXBB99YOjrOWScPxkc
wyOaJ2WymYZk787jFqoaJLuhu6gZUvoc3KhUomZ7zhlnwu6kygzCK47vrSZsKOoDpRc10vMG3DiG
FIaXReXLHSDbuKckSLPis1ZDVGbNZoAZ/Z4aU+7Jgcp71ePx0KndxsxlHWITN1jWDJgnhA2OpeFr
FeiPlu1Qmn6R6ficmjJ9omgLtxa2XxondqrKlravn4opzhq2x7Mpja9pE/wMovGOueXUduqNnp18
RwydxKudPUw1CaosfcA85WlRd7bUU57gl5FyfKGG71sIVZ7mswnFrU8vztz0R0quqNehqoxWK+dt
6C3xAJB3qHTTE9ZgeXZBkRvG9WgTOnO+i8NsE05puSePiRZOnpWkpVgRwHIeZY/6SkFS5rMV6Imp
huO4MN/AvYxdSoEgtTGyoQppYB/ABqSGXJTR6RA4MJJDc1xbMDDZY4QJXeB8+PxsxG64UjEcvj5m
60AvQ3I1mhq7ttCTK7SdYYPf0SAiUzcLt3HjMxI/xma9BGb8R7uehhNLiNePvqcRcca2m24wXWob
7NRiUy0l4eYwvHEnAJ7R0UpG9sjwQCtQrd2amH8+P+TlW5kgycYB3UTM2f/y4fNhkGOpZRUGkEcW
9jhmWYCnOHXyY+DDhYBZRitNvRoX5qSGmYDYWEjKeGZyMWcrOwAUXAyYRacFay6+zTaembLPv8wE
2FdF7dTPdYtFAGpEJbtuG/UKcjzUiS4b9kJZ9EkaGn6WMLhW1OuuTD3Aj9ZmPQUV0B1CjfxerZ7q
zsN0Ml0IzTBTUIUJwwk+QM3g3OthRm0JSGE9pOn9BGDjZgwd/YMZ9NqSLr02ghgfNwPSphGBe8Zk
h436gl0ONzBLZAFdz29JFg5LDNH0jyYFPwypKB4aih6xsbXEFo4p4ZcWbHtkfgvBFDGh1bKjP5Hb
tT5KdJYjiQIiaX71bCfNybJOULOnbVCNaiU1ZT4wwOBm0zKuWnpjfRpGAJHUT+SxyV1MOskfLlSU
TeSOgD4cgwLntpe8xo0OFNjhtmlCLMdTonovrjnYZQOjg2ImYQ2+hCvU5KYlupaiMnqTU1J2XEin
3neJ9eJge0xZigGtQClpMCAbovVfLahkuPSTR6cZj/y/3H7n/DnKw+Si44VmXxY23P65I4Ri8gIB
N0haZGY02M1eY8B4kTMRsqmygKbJoMOFX5DU0POHqhGhZ+lkr9JUHsnAEbmiSsOw+46WN/tbZ/Q6
7PbZ2vaRRmA6kxy0svreAqU+KnqwV1MOKIrkP1ajZoxPFOO+Wk3PWGQuQzTdiVy9XRZbfdlMG+yq
Lf1GdglEwRy8YwJ8IZZg7XV8bhi1WxKetuxPZYkjh6smPRlLmh1Ihb3CTc55cfYvEdHqUweFHaN0
e5KxC7FRIyqWNJ08lgUs6xacge9DdqVH2b8W4fRFr4NoT0+SC8PGp7NBkavUp7bF8d9fk0xxV8rF
ALe63tDQymwU6YnEYgB7l1lx9pBks3v6/ADFCmW/EDThBZx9Q8SSdZnwU7YzyCFEhp6rKDzqZaqA
N7rzDp7w76QhvzgduH6twAhodnO3E21gQXsI3yPNjw4twLirDNHOc12nXCLpr5Er+33SFOH584MG
zjNMDEqkanMzq7Y9BkXWrCtd+Ew2YHHmOOw9E0h/20lGsORo26Mb7W2T00+SUjHVONQqu/SHTHUH
nidvrxwHsNTy+l/MmZk4N3uqDsq2YIwBuyFL8udM828ZN+atOwbjwddsru2gAiFAjXReEIdhma+8
QY43LWTEEgNOeOTmejUq88yIG9edYRLBqZ3fezpsS0LCO+Z5qOAtnu9qTJ6VNnqRSuojTg/aAp35
EULeqYq04qy7xrZz2xBJZTo6rmou3BcDbxA2s6x+GxpUas6kkkENt9eZDczOrIzpxFXaAue8akJc
46pPyGQUnqLLC+SS7DeQEjH58p6RcCGoCQubHfHDLURrC04hN9UmN3+SA6UeqHxK9NKlHbSgyCoq
PLbv1QU0DLthGbxwjILFyVx8MLgthQ1DTKyl1bHgRImOUcr2ng0TFhZObrs2TK8jbgei2MtTiDGB
MwIe9SD2+rCYV6JHkYhGIsvF1NZbc7CUZz/FkdIfrNJ8kY5UdPU6X0dtTtbUfPSeDMPqBIfjQieI
ekwFZKYmkQdAY3q38O9prCHhkBynElLRJMt9mNaF14GnW02kj/s5OTAFRsMtuVfA3JtwHquEnaE2
hLkXxhSJZWVGgsvx6W0OS8KdHNV48eNDrOO7T2i5sqYypE2Jcps4Lh9tXpXHmA3/BS4aWxKDGffs
hJshrIdrOcYs4mUMNbQXtNN6QlGyF1HXu9Jb/CLUS5xl6Bpe1JBracI+uMRR4+mjXR21gQOSM0/7
NsnLfWClx0/gbiCMZNWaDkw/ni1xuge3csEqd76+g4/+RIjSfGy68QL8X64BV2IjDtS+RUO4VIZ6
n0L50aboej7N2twhh5/M/oat0Zc/HG0ElmKYpyq2mAtPNNYiepWmzZSyIFmY4uoUaQ2eqH+jVVrf
27r1TY+7nZGHrGx59J6N4jHPGou3EZPMICioVc+DSxYP9XWeuLil/cSW/9YG2u89We/VoI/BUzcU
z8hh+0qHejXi96BWQPuoIzaaNe+oiuQRl37ovNQtxNVkWlpMMk2dshqgCukYe43BGx9zE12tSvuO
a8u5FiTa/vjwrHCv7BU1F2ualZxnigT1p8Z8HEmXoJyaTMxg++AcLnmHNEF8MBzzkZKRbcjcmv4K
hY7ThHdNpgeZJWe9Hg+q/OI0zgfLDu0BdUMFpP1Y06T1MdUbn7qC1wpw1irSHuLcJWOqY2Lp1D0v
/B+6PHGMSb1Rhzxo2Q2ORObznTNgqIdFbdrNSia+OhrMr7zOmXf1lniq9qUFBoxzeue4Mdn70aNz
SLzoHb1/hQPZESfZz7iQr33GsyzhtUXcv4PaDfYVhkcyqsU+8W2CrCJbCVv315WRNJ5VcsKo9fjM
dUSdMrqWC6aQJanYTc1L4Y54P5hd4+tnZWUOnKxoKrmXkpRzPwRfXd8Y9toyw9bE3rAILwFf+zr7
FuGiRKfBTNIE0GKLlpht4p5hZDAPJ8BRq77qUpL3fbNNK6ilQVUgaLQ6a6dxLg0awTS6/AJ8ZW3C
FFHiiAbmjg4YGQle3mHVd5TBMDlM112d/rBV/tL40cT3mMTyPFeSnKo39JAZOf01Lgz1KRveM2g4
0EdYUN0DoYwnWscuWjydkES7g0ubA0w0KMNIwEkxwVEH6zOYaFAqJYZS2ubGX7AgFbY+XJuoxRrd
ckmnsxfQeLWHzj2Xc67eMu25mv1XujDsHTXSX8hRkOkxMcXPPQVmUod+IRFWp2LjG/27sZjrOH7h
AhMQhtrVkFhnJGAqrHRPywTQScY2uFu6H4GjPK3oT5ZGO5Vli5fKqXIPMc1zjPJrU1rPdC7oR013
X2DV/wCKMGCi6ROiLe5G4mxhbs4h1eFfR7r8ESuUcWMgtYtR2U+dCJzbdFT0hJNADU6NgQefwdhu
EDRKk4wbcRPpX4QPdy6iL3RlLS2VRsBJ0maRcAjd01S9zgaqkBKK8bwkmNttWAZfKe763rXY6Wvg
3isCKyu7AiSAmX0VyJT6TWASRhEFWN5Yf6uE1sapxronSvamoyy48dPTAHL8RSj4/7peHhMdCakx
aZxd8uG92tQ5zhZSgG95SMgJwf9b4o9XQcsRNAgMzCFmOcwt+V7F2KVRLTkoMFh2fc7x1Au3xAXP
5ZLisstjk0v3wGIkOE079FDUtAVirj9UrkY4qzvohjOTyQHeBQ2dXiV7nqgilMnCd6OI0q/nc4Pf
JDDq7I0SSrLfKjm56aCR38qNSw1ZT0R0RTUQPbzapYSCK/NtNJGQ2NcFO+TLF5HJ/qDqQl1REfqV
Q/Ejg+0h3ZBfeErCvROGF67yCJcwC3CWkcHpidmzFSI5HxgwznrruV/AdjTGpJQAsb2OtWQfGm3x
oiIatfU6Y8ReGGc/7Ql6aD3JW5k+0GHyMcSusV9OUt0ClE5LWC2a86MFEHD0e/tbHbX9uk19yMhO
tRQVeaMljc1kTTQPWGVNGzUFjG0fzpspwrjQ8DcxWdPqB2Kb7/Sc5irc4KnjbV0WdETPqZcHbelJ
JMrVYoolM8y9Sy6Yf7f5MO36dZR8vdVwBRRGKGGc9hursOgcm6Zmy7sRMhjdEY5lf+R+hk0UHyz0
6vot9NW9pQQCtFwVULvWP2HLcjZ9Uxx6hYm6sjS0oocmd6D6z2N4BQh3LbB60i8akCkW352kddlJ
5bsutHp+gwCNhNv0kCUSDA6kFtSMqykxWSMrfmnbMWt1j1f+UYNJhRIl08dQew5d90cxJawR1M2v
gmk6a1UD4ex7jF1uh5uH+CSuHwAeA6/oTKuAnFW+p6utegHOta9sSlmDqXifCtzred1aF4d74xwi
AGL4AXsRWtUJPQaZGQN5VC189sA1qZegdCYrsrWWOC4i5vJeayv8yqTInH2vOeMxSAVISNHQNJjd
OLwXdH6P9eB6sW+UOyg07qouuCe0k3tygaCsutqHrjeq4pzSEa8XmCFTcJle91IO9Qt6s2BulYRH
1yEdH0NyysjQd8DoAVGPj4581A0O2VVQuUSrmnDdgln2/FmLWM+7bK9GRBzMK2qPsvAjCOvS46bj
EdaYr0o13lSQjQcjTMLcdRBdzHyEQ7CfhNzSEi9WVRDUuzkU7GbahaNAyP2k5uSbGdn0YCMMkcjO
vYagRjqn3TP7xfoQmdikcvFo55p2T7VGXgfpvhOLosJKsyXsc4OgZQc/RwwveTGo3aQF1EJ04Dc0
x3hJU5MCKuSdOZ/eppFavlkjylXV4segB8uuplt1XCK2IwEvGFtrQjPOURKublRsu0mvkO0ZtBYg
jmJnILnFrrAx/WBlYlhfNTHv2tx5iz5ixpIrS9hqj4SLemnWX4ouXgpV3HNBN/MpKDOGYv60ciHk
MTCzK0hCYUBrUX/2x3rXipCSFcY9+LOWRNM7hWO2V0X+k1110wVgNcf/hpgMLXIfWh+CVhuMrYYw
xNGw39sJyG97gAhvYomPHLgBvXxGE5g2hu+QwkosZg/EFEM5biGkwwbJpu89Fd7QXYZzy6YO2v6l
IhSxkUlNKXETPQOTpsmogxXd2PnWSGiOLeP2LSz0U5U1M3t/l/8ZCx36OD9PY5dnDGhc14qDUEyj
RZq05AkkhVX4OwH3pg2XMYNkiWYqNfFYDOV60r7npfmOVenM7B59QhGqZG1asQeteWMX5LZq66tu
xz9zl0gWSN5n8NSzBzz6bPGt1mM8V9A8/Ab3GNJepy9d7MF7EkdsXungWOuy2UAo3kgDqpDdDAhO
/V0nw0GpB0EmToVenJAucDg84A4ETNdye4cNmBN4WQ1DtV3eR/vcKs5kwehuox6rDwn2t/2yOS2C
A+VPMe08drypJrLCtKEVG6vU773vx6cIg7xWzOc0WvoTXTIkNKlscm55ONgj8mnTvMN9yWoVrrIU
AdZh35Gqd5B8Nnv9YVNSE3eOJ54Qaxp72xGziYNxOXDViQyqvWp9PNJsiSktAq+k6FndNgrWR9uJ
n6nGVtbHq0uTJ+1JUNYtMwItZdOgwW9+JinPFAdTKanjFbNjBhCUDDbYJTaudGtGtzXwdJHP4K4F
YY0eD3xf7WLItr3b5I8Jq9ISKbIpOAIyf0kcIzu6FaehuprX3JzsfSWr6+wioXYl90wyHMetkHbL
jUcAoK/FM8O6YW+k8XvNhpLCALYanCJC5I8ZLHbl97xtKU7MmbavO5MAn9Qrkvr278TRMY8WzENn
WkEIjgmudFcySueGm43+LYGb61bqiWbv61AVz0NlDjtF4ZbpAKuETScWQ/NjOtDqDdKDhaR4EgwJ
r1UT1KvS7Q5OAq4kxei/kcE1TMOA/HIAxGKW/TnlIanC9FaXUt4aP9mZerFxLav86tJF7+bJxuVM
iG6uwzBGeOojuU6Y0T5IR5uB1/OLtOzgCpgLahH1kZRnQBwYDe3Qd4G9tyuNAjo137Km6rbo2Q+j
wE4HCZiTfOaA5gnu3SwJstlw9Wvb2KK2HYo2Ds5RmEsPvZ4AEehXqKRfwpI7bEbVL2UMSPlmk60L
CYJ0DEhgZVXsgRu76wFZ0bCyPjo2gkQY3ZsFJflUze2pF4SfJ62GRGY+5KlN0o5SlJwSiI1C8Q9q
3vlGzw6mdauzq40PAfpgE9rYCqdxPUxB8oBwQQFw3yyC+RUVC+goO2x/SN+miX0d5AdxYGJEioOf
SYGFn6Zh4p6SzBzbLCg9Ru25Vf21p22Fd4nrb3EWXuK0qLeBzF4FlGp0bFBq9QxpcOawWwk7odQj
viWiAtyghe3DaPMmZe/uaOWlmrPH7i3H1hm1hrUfQckRzXC3YTA+u/QqHicqUIKYqHltheNzSAU9
TydTRyIxvpLHMe3sNUZpzgQK9y0uYE321IYZkcEGhMRaJr1gngJStYWigpMqA1AuSElgRUM5cy8O
kGq0Cs6VGL2xQyHFqf4lNo0bsV+dw884kpSddM5V9JrlVvgotdJ/7LjfoiYZxez/rlt4BIw513YK
EY5FhNNqONCEm5TOOjV14dHid3JUTslSMX2NNRSr4Hfqk9RlqMSDHQ+hlyuyWQbtsmc36NgmiJjy
9THEgyQNAEwM77a6o70rF6CNywInZmVuYBsXIKLVOq1t2pxYIaULmr9jJ7fqF7ZZ12iHKbLoaaqm
hnyg+GY75CUtjvRaWIwkoJ1dlEtEJGa9bInmdwYOATb29GcSdwaac/ky2iPkA5Cv26ls3roKrA7C
3M3UsP9FdfMl6JIX8DRHexrOExZbcqzALGeQcGSdeIco6wemsJ8GB8nBJ/Y++hcdYfvcxt19FjE1
1aSnHRLBZ7vuIJHXgXZUZrYLVL12C7241/oiJGXEL4Mbae1u25YmQ4gqeRHu8BaagvGPmc8HKN46
gP+KOX6W7uJlUATpiDhnrFjBI839onEaYEu5R54WP7vJpMWt6jYi5ZOwg04yNa+kxlduDd9fJ1FI
WWcjt1T4UeJi5CZxVl44qyZyA31y8GcBQGdiKOhmXlUlx9JyPvyc38uQEPYDCrnxXffDtpBSEOOf
XGcJ2nzXDPcrJVopIuM2V6SJesPYV77zs8lbZl/J9OHY+UuWtBdkVa/Iqt/NEYAsUVRzN95d6OBG
qiRRaI1qBkAYYS3GXUEhBO1MP0duc97sBNd24SbO9cFXUALYGtOIh9bsAAA+UelBZovsxTNFKQe/
UNk7LYQeNy02+b0iwVwaOzjI76Utpq3WL4ArTX7NoBvsuoqKFXbTdPUK6FGDwdkyIpkfIj53cayv
YT7mh2HIPWIn04oG5JuVJie/5U1WBAq4rRY+liEjz2LxyFVh8pJRk3loK/r64tL9Egn1gPDcP1eR
RW07VlcSKfZFMYthNswlZXdXlhVgFq0PACwOHPDZc79VebJz/VYcu3ywIKq8mFlNFbrDDGwIAooD
KmpWs+Kzopstdii+DfAvGKuaR6JAXtiRRtFmzdrZcbMFDWcdBIrN6fNDko/qj8/aMVIHP8BFr6J9
aHb1DrQIMMzEOFqaxJFKFR5bNUADmBHCqr24L5ioqKOyYvPCkQJRfXhp3CDjLA1r7d83q+5+FNeP
7Efz38qrquMI/Rde1aeP9qP+1WX9+ff/cFhb+m84q01Mqcqx/+ZTtcRvtqXjYaWWRCeVIjGjQsFa
LNRS/aY7eNpwV+NuxUDKP/qLu1qav2GHdgmxKGXarunKf8enquMa/9VdbdgmJlnCObppO44wrcXF
+ou3WTLZ6JTrNxu/kzmmAfajy+jM/UhETQ67DY5QGr6Yj7JlX2d3bKwIUiODTWKra35KQSdaNZMP
yIyvpg+/gCj14y+v4//Of/0PTlrcusJS+NCVMCye8Ge+6JfnmMwmTbCJWW8wdtwmJHcj/BmHVxf3
0brwnUM8m1fePu4qY9uy7kcQftnmXz+HJTTxiwn98ylgKkZc1nXOgIvZ+NeXyUxa+iNy8AUVsrTQ
1C2GWtX0rNAy9G9EcjBIjFGy+tffVeJU/odvy1XhSngLplLK+PQY//KTl7EZO3Pp805PQYeZOGPi
bJmXbOqR+vRBYyED9m+YW+LIG8cmpl6OhzJefMDIipxyC9T6yFrTGffGUGybo0eg3n9FqL5Ey4wb
SNL/7beFO/Kfn7WlG4YwbVM4tJgsL+Yvz3rOaawyCeBuoLPUYFfaczK7wdfWgII5C1M9mnMagHVC
PZ7yhq18XAGJ9tG5JjXlb7wh3nsZWz/g/BXpPszR8WsFZg8dl2JneuLSw5z2W6Sik9Fkl8KxzpyC
r9pEPRnBm45C7CwqHrWp2JVWdFUuK15kfS1FeSgUx+KlBBQcioORWk5rAS1VD4w9qa+DQo7qJ48q
TwyAmD+KLVxtr3TRtEkpltq+7YOVQ+WbtIrtjHRipiRVC0YnAzypMMe6AiJEmy/NaOBX6w4zHbVx
IvZ03m6mn6At2WIFD+glV308MpjYzRO1HmWCkZMccx7udPzcFfMf7YXD+fPo5mffN09G4HuqsjZp
9L/YO4/l1rFty/7Ki+rjxobZG0CjqkFPipRImSMddhByhPceX18DylsvMvPGc/3qZOaRUjoggO3W
mnNMGNxJT3A1m1vnoXS7XUDUXu2wywqozBNq/DyRueUWYm2Sim2L7HnytE1B+kTEnmYxhP7EpiKH
OvskqgF0VsoBFexz411bHfQa3VYY8RuNbrWw9C0tGWR6A1I6e4/U7qmg1UeA1cFG0jiWDoxvSTm3
eC4QdZTl+IGndJcbqT9LJijSJR5JYpwBNf+AzJSYZCQ1RVctmyA8kV6GRAMmsjYt5zI4TOM9tbJN
qLsb26fmKH8nNXiNyrunFLvpw3Zdu8BTbfNRCsAWyRzJ08CiGHdIjgHsBktXf6Aiva3qfuMCoez2
0WgiSx1fCNNZW234WpbmFtjoS1AWJ0ztxZrWkInee2X1zBz0X9DxhSFZMch6Lc4xnE4/fSPaOlV1
DfI23oxuaaB/trG+TZc+NSkohPiRiRWuDkqDKpUAJkAEk0pnWxfavWMAoNdRPWP0trN0U/EBVVKx
M1f6iwCUkBTjS83vCqrkswXfYdf+gzWqRwCWl8qhHzvf5V6kr/YEzCUz59xXEIkyPCHn2YSWOmny
SqVinYtkZQ/WKRv5xfHvPsXS5k94zZHX+s6EMHbCll5W30ktkXFTYat/OfRXpKRG2vQ71dw0EaOl
drayQtROknlKLqWJGa+QprtWFs+uo9K8aCWSmKzJj56yn9HhvfuSOh5tVcmBoUAU5+SbPCa/Febo
vIlTbnuApkPu5bBvZX/R4DHK2EdWBloT4kWrH2US7oD470OEUroWn2v5LE3ITrQGaeVtSJ1eNeVw
4BS3U+RSI6Ndt+YIWYST1mS6yzyl7Re1axmlKxM1zDw1Tv2wrzEfBkl78Qf52A7jwWuSM3GDd0j5
yMecdlwC3oJ+6WhnOgw1QdV5eDR6Uu01Y2e5SPNlQt/DYmLq95SV7yYYqqWbcH5Wq6xsL20yEsE0
3MlQ7Obni7FymfmQoMNXPSDPsSwONhydAkhgVIyIuTtOFcWCcvsrNYcGtpj94GEkRIiyLNSvxvmy
OCDSQ9zXKfRm2a6rIKXRQXdU9+Ad0iXPNVQpwNvMIr2vt107Y3awIEUUOIdhr1nJsdG24wyQzeXW
6tt1YU/LzjWZPM5ePqyIe9gUDNtm/EXZzSR/gNP/rne9RybdxzJLblTD5JLN+lfv5Be9AZYcoxDw
bfTcZsrb58+kDat6wmZ6EY1OYS2vcV2DtZtIS8AYwxvnl+QsTpTMM11yAEFwGcYF4Uqor/pMHCcK
20FG2z5FDVLItwDgDRUje9miqVgWUkPO6D15WX0uuGcrU/Z0FHzNXo4sBMRU3fCGx+syNU8a2SWV
9anmEjQySz0MHsaJMlbl4+RvRPakc3whAz72kyddc9czEjQi1ToEoZlZ/kXPkq1tRwcLiesi1eLX
kACVgvgyQe5hJ+j+RNkvCq4aBbrkfi4U+yC4er2+UAi9w8JOnG9GPdMkfFvETPz+zon6a2mvwpb5
oDRQxxA7gpqMCOjRrSmbOM3amGo6PiF+DRFa0IgC81phxin9ZxCEOZ0rh15eSlbC3DQdItqYPXev
SeiRQhfYQTBGXuw6ZILX84mB56WZ4lVLKh6iQwGOfjgVgOyYWMcm1Z87O7x5aXLNDTeFk70fmnKJ
KfeXXRdXEyJ22BNFnMZvRAktVCdr6iXRvOjBXKe8QWEwLugGBsZvRAMljWRMbiN9BxA+Dg2k4iqj
HvME+IxxSq9Ol1yr+J2y9gH0MDuklM8QdRRPYgsNtQnZmsLoBekBGr1E7vDQnJXlPmNXvXnk/+Rj
FSzGMDtVoLO4nP48hodujrYtS2yLwMLJQASrGt7QUc/wwJG5TcarHEzvIrV+V8Q7hToaYaMPOSea
gAPtIrtmP/pS7nGa39cQBJL8FmfrnuLCcr5TGWCCZeBNCwoB3Fub1zpJibSLYO9Cg4tncuvNjBRB
lPNt6So+/2B6684YthqYzDb3mB8R/BQ2lFzkxGt/IvlQl3zKMBuoqJkPST1V8GO1X0Y5dcso9V4Z
PR/l4MJzbNimSbrwIVs1Hejbom7HR9VFnzbZkssREEwEc3sDEABVWfaZdXDYSdq4qYBf1Wg8dGkz
OSM55+Ikd7DirfTy6eREyID7kOepKJeBSifGuCJDZxOZ9B4YAqCFNwE5EmBeMjosfGaY40pnL+/r
zPSayq/ZGJEQDcU/NJwvPdSOoIqp5FT80qgNb/P9ywsOCMqdXkDF/YbbT+aKTisstLekBu4oQz8m
hv3lhhbBh156pQ94qhxa4KTOngN7eGsD6ryDsTPd4S3zPQBklvqyiu5c1NE+A/SGGuxZICdesC+Z
j7bhdnD9k+bdSjDwC8p61zR1n0LGDiQdhLlpenVH7ogzUP4ZtEulrFvRQgmNbARSbfliGt6OgQfX
bIpXhDUcyWJgE+Qu2jEjhsdJlmmWHEH5VKuEyU5V1b4Dvm2lOBZsXq+xDYhhYVu9IgB6Ew3ZodOw
GJgRa32QQlOdxv5DAv+AWWwtU4pRrI+YjEj3XE+Oc09Xxmdn1nmLTgIRYHWhXvjekz27IKFrU1Ka
XhaGLvCrPdp9/65jAMnj28/4jDrveaJjJ0BAxxZvgDYgpMNUg9+AP4HGZDsz34aw5R8/bzOoJGq8
2SOab0QF3BjDm5uiurkvhuZJWPm51+NbXuVnq0PVnvdkjNE5b2k48SrRUoCkhqlx3M5Hn6b/sokn
ooNWsqur5FOHdCii1qE3ugdv7NgJncEV3aWOy3tNqCijkhlFD9WqICmhDPN6q9ryziz9tdC6bllq
bO9VNjzr8mpFLF8qEWzACB7F0lY4K3wT6yrnvfbJgsN8bj66NZkXfgC9QTP8W+OxBBGu43Tktld5
evYMSjMmIB1aUNlh0pd53lKwEpWzVbTDXIdJE2/ejViFj5xsGjJKARPPw8erYdH1xbur09xSbNBL
l0rVz0Aze3q1We2sYeGdCb15IXtOLqdqpF5nk5AyDTEbVyQtLfmP3KEnfewAM3cZSR8C+fHEbXbn
iZjcdQTy+Iwy5xkbT4IUhxpODpJSzcO4l+ZhHKsPPA18CB30oTPMkbA9i21PzdkK0mVax1cxBwSL
iM4mrZmz56Q3nxMqFTbOKc2aPvfSUDJhszwYa2ucX/7QY7Mv7hO7I0u4w30aEN1j1qwnRhGB+EBN
IzQu1j4jHEIlzcIbBdpnbg2nrnMOvXZAc7zTPe8b88Etd4Kbr/cY+TkADZnJRkSRqGrrwFTG8pKj
V1g0+vhMbm+/0i2DfYX70MKoWGSjeqYmeh7YZcUqPVNZZND6cxyrh8zEHa+aFhKxmV6bwX7OhxTp
WiN+Tg/CGN47qq/uvDRVFcsVkdkvddXe9+7DmPD5SX6B+a/R5U9ZV8ziLKIPw6RSwLBJCr7swmcn
Y34voHGDNHwWAQuVNWZXS4H+0uN9X81ES+Y25LLErNrdV5WBOZiYZiKdYZGOwWbI6ZmlnAjw3YS3
unKfO4T6grJgG/gnI5c7wXLFWaA8aglXKXlVvDq6MvDFIkm4uyTFPWP7W9dl+Ovn/UATy41jWqeO
tCuMAHEldQ1dRbd5cLJ9u5al9zAPVqgvFGSql8Kv74toJnMl+DepQ8w/bbrhE9HstYqu81MiGvRo
sypbHUeVuaFZ6afQ/cjI0taDP26w33BdtfM8zw4wtp9jCCHzzO9j8VkTxoiMgTCG4SPMC3p1ObN/
XHD3c/JhooDbBUBwMd+ceqwf8DVefu6wNNgf6F26z+jPpWPN8hy/G0xwK0OEV8CZm7Kfdp6XvPxM
tz8/Yxfug4zcP951z86OAxKNmPsLjOSP8WPxDB3mhqrVnluPBVnvcsSm+ZkCSI16lgms5n2K82s1
cJ3zc9Eiqp6aRlmgvFeB+gh+upRJdi3b7KpF/F9Zec2oE5iRd2jNgjjgdgb6QSTricTxMu0uo9IQ
ZsXJ8Nr3NH1i94Ro2jFAalfRkZvKsbqUEEq6dxcBwyppHASD3iqIXPwT02tgiM3PJ/j5KAnMpr6k
kxwdbNrhiHSya6G4DBgNX9F9WvJaEAhP5fpNGvIjnFgo5unjZ6bQ/OzaSqpdpnWY0BZ4+pdIxmvJ
/tLSm7d8AkpGWIJLvnVqsu8J2X79DIheMtfMIzPP0o86WDPJQL7x4qNsuAbT0HdONjczV3VWHSdt
3FWTuY7YHKTEKAGlYr7lc1kz0Jg6ekf8OZHMEWkDiFoRRyoyTJo7dDFEoaRaMKOSTn1o3vSSXGnN
WBMa952N07MZqDUOnsvk6mudokVTH+eMRyZtNpJFeUZkdWN9OGMiWhBrt6a+sEYVt5mXaB/6CmJb
XFbRjd7p2pI1EkCZrikR/OxwuxDglN4dZIrDHuXYvDEK51UzDLi+8heKsOdUNCih3FciPFE5F/Vl
GNhg1z6NRTWQmgsNbNFXE2hDDBzz3iZgrkwrZp956evz6Jpq0U3SGZJxecFOeQWoc6OMsuxVchRR
fPO17iHcz5N9ZFgrf3J5csm1JjxnEVXz4wBGvxqpCy+S+7ZtD7lhvHts7VY+OUHAtj+9eCpXtp7u
gzBcxfXwBvV8Xerley+ZuZJ2aXms0RvHnd4xM13g1G0Cg4QTWtdRvDa6+jrPqTmPf+Jy4A2cwe4s
f+YMUXrPmtC+C27xPDbmURunFSKamp8eqOvwBnhD/UAA0KNTvXq8blWaHsk9eJ6HC+qLuzQNL/Pk
An8WPRBblJ/fHEbZeZ71qiq54lW85oQjUryxtDfDzq6xdhJxgUig2w6O9uvn/XY9lCx+lSKBqsAk
tTsQ0wXGN20tfSbk+QlObXb82Yzm2fiZjNBlGeDz/Q94TfK82+WpvA6F7rIsjw/SpEKdtzhhi+pD
erzrOjHTi3vSC79R/FzTwN/8jHcyhQym9RwgICfVrAyu89OKs2Q1lgTDeNi7F0Nd7/WEWGVCmsHn
c55MAOLq+Xg3T8Dz/Rjq+EaW6z1L02oGSJPU8tIHwa0QybWdayVTPz15bXv5qUxPPTOY6tWdn3cv
8w36eUHm1WTwXz0SS1alMY4Yd8uvDgE/THnuwTAnC43jnFzFmu/KAHz15LGg5PjMccswZdQ/Fhsx
I9ye0F9eLJ+3axgmsiX43grJ5zvn7XjPjLJEtzURWAoSU/ow+iabI2oecFcdMeIwIYZCpTAuB2e4
Q8o3brtA7TPKiAtQpr+qFF10G3MdhUbyV801yr5JtnoMbzo+dhqHprZmtsCvTs+OtWDZ6hMJu6yC
TZDFGM5phdF25NDo1Nuxwk89r/YJ5kTmUCin86zdIPDdjpQCkUpgFjG1BhFJkLwXscYxV2LYUyWA
vWZgZTJQJ4SeW2K+FhfYtrgxDWR6FSHoXkNx7ncEDvfQwJxbRCWqoQGu9AJ3WXhXSlqSOuvlUKIC
GsvyRfpDhVHQ/h1SEfOy4U1UAvVbbejPtZuSS97RdO/iS5knRDaxPzillIFpvqfBnQhrjYedfbet
NJF+kqcRZPWXOUTWqZ+/NKijgUzj9POV0qGn1+P17+xCo5aWUYv4zzsH+tyQ+GvDgh2Co0yTZgWK
HfU3ao6HsCesQzdfzZXZpEs2RS5XFipA9GVbB8U0Mz1r+0GJCJGrt7Gt321QbrXeOEHi2f1czf8n
MQE4+tNz+RcK0/Z9ev+3p6YKi780Bucf+qMxaFr/kMqGuaTTYjeVObcA/0Av8R3wNPTkdEheNpt0
9e/NQVP/h8RxK8Ex6Tq5FoKe3j+bg3wLi5DC5iNdBejG0v8nzUFDzWSjP71FlOp0h+6gpfiXLfS/
d96aoJC5QbrCsrToQGhB+CsrvZvhdjgcjUevTk7j5B9ar9qLWB4aVr1cy+9cQ0d6SofHVGekZ5hB
xwMoYeTYEHC6yf4ygFZiQED+QrIECQolGd8rZ5bQmPa2yaoDklPkdRDoUXBRAwN4mmOySbONEGiX
gC4ndcsONjqoSG0gS6zsRjvpItjTFUA0MJfEjEuBaWlIkt8Nb37X2FtUxRzzte1QWpuxrS9jl61S
qmrxhGXCt9TKFN62Vf7eqQI07km6RbW3nDyXNB+72qX5U4dmyBTlyUhNPEk+6NNMFzhDreiAl+Ds
lvZFj9hwJECoUPP4YpeSOsvMndJeEsgrVbx3POOk9/qrFhU5ecmVsXTc7875mHQQ/477GbT1Nuq9
LasAebPJrmftiao5yM3XnlTX3Y3ExGd5fqgsLPZ+E5yzREfBM528LEQ52r1JOaFgQpcvcxuJRfPp
RNau052jPTioSXTOfTK/5k62iwq55SDzaCHSX5Z1czRrRXkPy/ragblJS6m/66qnoPV2oMWfYne4
K1tg1oRWJKHwFpAizFnHRsVWIbX2/GgkYQ/Gc9ZZ+1JB909s4wB8/yR0uYNLd2+GwAFqA+lGp+fb
VNLgsNWcU1zLu7SvPgpaYLYy93bW7LrOvWieuaXOsRNu+iJQDtJ7O1RVuncU9qihCK4KHJck6Yc0
4W2nr6fsFdPcqjBRi7Zq4yQcTdCB2o0CA360s6+8QdZUgCFVzpLQO4pmxcFpQ/5SwsQcAYQ92Ync
2ROftLdBHdj85X7jnGw53qmx3aFqwsXixhBlyntMHXsn009WQJ6EV+QHvXEOTh4eNBdjoivLRWGU
t8mpD15p7KOIhDCZ7QsOo0Fc3DHi9tWUPHvk+pjKxfaJ5zKh4pZP0X3IrtDhoB2TML2Y/56m5BmN
4L2l173p5vgMSIgmYKzBY6lPsPS5x82TrkeHsZz2Te0cAtwjTtw/UMbAqdp3d3kU7lN7vBpgCpI4
2YXSOmF1KkhuiM6tVAe3QaRoNdajM+QPQupHfdCw1AAaUG6ChdsqDtpESErqss8X9X0a8LK7Y6B2
cSNrltTh0g3wAVQQkAOFvOUbb/k7cRL65/98QfnvEdFewzgsvr/C979rUebF6zMnNyf0g6b+Pz/f
/idJ7y9/WGcNyRyX9htG4nfdJs2fmXv/3W/+2/fPb3kei+///b8+8zZr5t/mh3n214WBSf4/pqHt
8uyrrd7rf/mRP9YSdOz/0E3LNqUusDWyePy70kRz3H+YqM4deJ86Mjdnhuz9U2qi2/9AmKKYp5Rj
YUsyWQP+uZroxj9c+GUChppCzScBqf2/D3/+Y5Xgvv2HGD3rr1ITCSdQtxGtuAaaFktJ8bctCYjB
NglixYSdYNdo4rVFCLshESkO23pwd5nv7mpkz1Fqb7qI9iLZyZ3r7az0rs3ch0ZEl6IFnqKHD2E4
/prFXiMrEcZzt3Q4hy6kyJeGE53RNFJ8D1/bvvsN+OPRRKvtJWAvUu9a6NNvy8XzEFcfudNu7Wpa
c8TYwBOGP/IrlC3teMgettzINLm4YbhOQV43wXc1nP709P55g/7MxXX+5YYgZ4EMNy/kirb1rC/6
s04iRIJuNBYQznBEaxNUdnKcOmoIorjHC2h8+R557rK3iPAWsNMhpJ6FLEkQa+t7LdJtCmp++MTs
50IUzR+CrMKIM2q/I0HrfMolSuAEmbjWBOAJI2cxysbYiqCb7kahE284JLtK+jZtmbJ6hHPqB0l/
MIP8aOo3bAH4zHX9nJDoeEeEMA3I2joMI4ceBeagisfhPsPg/GgdEoxkQaGh8oNnNNVmBPuKK8+6
jLZ0DN8roxB/SLoSrDmlFVfawWq0PGsZNzX9tS6L7mCmEyDSKv0xVWSuoJB1T6Un3JOZYenFCXnP
tRzxuGJohvJEJ9icDpAJyAgoi007WdW9jT5xT7eb3pHdlXMUAYWqxE8fEES8B8gSj4aC81S5Ybz1
405/INXgSw7a1VSe/o7F+c1/czPQCxrlOsuq9v/502br9ee9FK+/CQ7QsFyTVx8Do/M3CVENo5bT
JzAOFdJyGuJrHhA215LysChEOmE6JT0mhyldG/lvIgQRgUe0MNph0yR98eiSELHP8hoFTe/fuRmJ
Gon9Uidtjc8bIXvTYAAoq+m7m/8jD53mXieUZTRAjji9sGh8AhG3fYgNoAYeKb5p2xY5w6o2mjVa
SE4Ik9IWJGNFpJSmSD4rZOyCvVMzccqkLDr+V+qmv4qqfu4IAjg2qYwB/jXPPH9+/wOnNDrhhsFW
i3xGZ+/PbdTa32qyRoSON3AgX3jbuWNzDGs2CaS1fprCDu/LRb8h8jnZ5q1Or5NGFxx8bA6ESa87
adSvVoBftbX0ew8sRKXp3tqjObTvSbQmOeYgK95kVRX/hUjsb2I6PhCfAcmTK2whXRJS/vaIVT6o
hDq93Jg53UPaw5pR+Xuvd6Z1bAKlwmu6m8wQqo4WGct2QOwcD7shiQq6zLEDXX2AfOeOb7XusPg2
xr0rsBei6qn/C0qwIaGw/u19tEC6Gqi3XK4XZdvfpuOszuHBVr6JZoFkKzN+ajjYb8OwfFCMmO1k
w7zQEZAVi5//BDZPqKI9DAjKUCSlRGoDsZeUY8A+aMPgr3sZFYsAct06gkS9MfQRiySsAb95EA0I
Cn+m8EN5JV7NvViake/Igtm1AdZDmT3Y4At6hXIoSIp6C+vjMfJuvqDvaCTJs5i6ras3+4hwxHWR
dwuyhB5nAFJuvBjmuAHs7B+i5MUbS7pcdJkW0yAORRG227KPcKr71LbMqqQZF9U7SNhvpNx8CGU/
FV4M+HiAK51Ew1MQ9S9VSJyXFnrPnfpCKEH/on6Dgr8KWuhOUOzzOHmmQXVqe5L3vGh4qb8nCUMb
ShVRRHL20JINmqJRAjpEPHb/MVMhAImxAQcDFkz0c4su+MCemWOW0nwiTMP7QXQfZMpsnLSC2pnJ
S93X8RGgNewKwg5Ci+psM8socJV7mvUuaJwNXdjjd51DOMnKLlUBkWXI8kUEa/DMwWOMhrcybI0P
L4JvocXmR1VGty6335WHuUEQc1xOD0WTTgeK6avRNruHuC4JxhXvnvAwadnUkA1ENuij0G2jgVwC
ljhiJzdPpJihXjABXHcexaCkvhYRgJTBrpDTuHihCyNcWc2HtMDWpM7ULKouNxdY6CMyphy9mdZW
FaKQ5nTHbHTXT1W5ao1crATyiwUhrvhkUFYfSzGLh4IkpAfpY7wkWyBhfbmLjerOmsR7UwdPmTdV
B4InzfNU+Q3MI3EKohELD7koEwYNr+lXnRFcSq+flgOWfWgwSCXyZpEzMJsapYylpY+jooHjiQca
GILq38ZtsnunHDAgo1OyGgF2ICmJ2mvNk8PJArrlmq8CDRvorKeSkI2Y90MQ61g6zVcTlvHWESXE
IEE2qCQLvVCafScVUn149/RhJo0fpjy16lR4KWEaL2TrwzoMo5eoSb4ymjwroCz63mtK6tvAMYva
XKJjrLw3KRAqUaYqioKOrx0elNFvazOjGE5oAUX8UOIC/+gq6azGkTQ4gWIdBeWIP8wp7WXmemoV
kFnmgoQgiMnfpKO7bd34Y+w0ILWIgqfGfR/i/mK4EImaLNyk9m89TjLYUCMtUErRXpaLXQYyrAxy
1uI0A0EmLiRnDSs929gJoeSdHbgnOc/pMvnMwqyiJZNEfCUi2RlFU19XcwpsD5LeQ3tcxq0NSQFp
Up1T5pwuVmsVa+XWZ3xGZxKw3KWSFg1nOsjjIJK91vLo7bE99EUAWjX3NwKfK21Q924sdJqg1cGP
d6nehHejkSpasyQDs1J/hYPgr2v1ty6LFRm8KWfs6NXOqrMO0xWVGRILOu72qgqqM7EmwjOcZTOO
18obL3Fuv5C08uDY3T2IVuztVfFbesn70KN7Kd2KUS3sTVSjWJiIvMlw/1Sd3u5w/nnQ5lPC3aWG
fsGCyF4VWxGjr6t8n5OmSdxZEW7yskengLZuY3OmXJiD/9vyoqfYDK++QfU6hd1TgsXb5ZN4IVlW
u48b82xlSi3SFugUafX4lYOFHvkX2yQ/V9kpludRuDw1vz1blKW2iekdyJg3167npRtRkIhlsClc
dMSKrxyzFjsXC10JbXOR2f6pVF6wIvO5IWreuhJjo6zm1Wi5dHTkXwHKW2loPkgW/6r3w1Nqin7b
otdC5oFFNIxS5D90X7SC9GA2omw3C2M1Zl6wHoR9Z1jGwRghQ+Y+nbQB5kVWKMoVOGagseDNK0dY
vOEFhNRXo4IILU+zdleuXyOZ6Ihd7EmFi0RKSFzNg56G6gAWGfa/hmyraUgKxzhhZlgXu6pAKNxE
N9eptrHMP0ntHZaEorIbnsRTPDRkd82Ajwkwo+iA7Vi5iEHKtOvea7aWAZg2i+xqxaX/opT7FiAd
p1tV9ttKoIjMmqORux/TgAwEDhkZdJyViVvv0LIl9XMyMAhd7mAP7cM21VddGLB0vGNE/ISf0SbX
lc5YrUpO7l54kRZqWn+K9oWciMLTTbIhr1ne6IuYrfZ6QIO76gfuqUGwXgnP0EMZkyb9XgrrprWg
ZlGHdkg6Pfzmq0m4786AjzhtTolQH3E/RzdJY9/BZYYygEgIwM+y6jELs29eybb7XUFH9hFfc7S/
kPe0U3awrWXW0yM3Xyhu9yaDL7dw8fskKIBLMT/w3D+TMrZKtf5m2vUzRIsj/lbCv7P+IVEw1yqL
FAsbqkRriHNnfIUeZXZL+kdltO+VP657oH8VtXrcfz3pfQzLJU4BhE8xdSqzaXnQYQNMqdhzfBtG
8YKrDllWpz0lDZqSTHVfRKxFl476v0VfYurhsnW6eHHTknhGstOXfX4bEqPHzAsPJVItc28K2Bl1
l6VipABFRr/BKw+lir9kliwgCT7V4860yw8bP6GehgeorWzkzcCifUGminr1bu40UkJsnHQ1OZD1
XJHdhFbtR4x6HHNM4uR7ymdwtIak0LD3SaKi82jd6XFzqBhPCzP0H2lY0ePJNspW7MtUAA+nztce
ehTOdJuuxgJmxtXJ9T9NN/k9NEa6Tl3kYRUyqQPJ37STon7r9cVNZdE7FQP0qA5ExYE1mLxaypWE
GI/IEDJkQTU8e8fmEuzxMx83BVLJBjma1g2zkbv/7Uz5ax13T3FKJqw1eicCmV7Liljy4NUl63rJ
QogushBn2jfsIJqdCeMN23DHCmywDNAr2UobN68poE/7CtapPv6ySx21aDiDGZuDbvUNcCLRnYHn
HMTouStdsHRarsLPUKtr4/Anp9OqjQinZzEWmHE5tIBtex2QZy7Q/tw1xgg3B0IT8RVVhQCQTRXc
AAyJUWlCh8XgLclezaNuzzL0qNT0HcVhuKE/tOs1O1gAvhsMuKpOQzZFRXjPmnP4uxaCybTpBUFA
mdMH/X0tPeJZ0mFRVOJF9NrIktu+BubE9DVHXgAmQI3y2pIWZvhlC6HdR8dlAeAYB171/NERZJhm
7UnNEgBsN1AAXNg2nP/2XpHt4nD8cG1JWRkmZptImC6GTeF9ehpdlI5GRkEwK5GHSJsCt83UUjms
KqTa7+YHNjjZg8qNW63EHrORte7TCupm9Wk6lbOLGtAM+TBspIge4Z7eDe3srp2CadkjiDZEsw3q
/aRX9tLSRxMpNqpeIj/IdgQZ1Vjh85RqKzUZj3Ukz3lTm1jBCYYrcDBWuhHtUjQ+sYJqBTuWHZ39
S/nTmkEXd95ai1GNsVjMR7Zs7Wv6HYwqzh2lx1asuTp+vZlq3CFdETDMQ/MjNZApVmjrl3mMUsJe
ww4nq32CqIrkZjkK9S5F5qwd29qZIGCXCqnlKtcA32pEK3WvomeoO0NBkRoKdtx4dx72iIBo2BAe
KaKnF4i1XxyXXkpfUcRuwnWGp7vYllX6GgcB+8+R+W3QF43NYmeUBrpE44TlHGxqh01BN+NsZaUB
grmhucdk92EUfPAU/c4iDatv+hyEvkyhfQ2xT5B14hTld1fLXRYp1kN6tDx8SARVXZ1BCd8SpV+n
IIKpPEeJZW/tNALxUyWFCuTYevkWW/HNGakSEIZxbNg3EeGDbMULvz23+JVw7GO094toCr6gcnKA
h5ZmghszE+cU2Sg9gjcYygdcQhb3JN3ETfMZVzRQtfR+VAFzFvzNhd8CspXWBP1+RyQ8Yi4XVI3s
HJK9x2OUkfaXNhfKcU+oIvwEqnrajk/RqB+s7j61wqvdmtfJbWcTwJcK9GsN5hpr8zJPtE3q0CAA
mDDU1ntiZ98DHzElk3WkOLROBZs2VygSEuVAjC30kc6Xi06roy30A3zJibw4hSVIEsAbFCBynSQ6
S5Pa9OjQrYLe4SNvQhpHWm/t+AZC1OAk7Aq5W1mdCS6FM8XTKRz9Y27YbBMSFupmRi34W/AyiPCQ
cyzBO34MMazImCy0IeClZFVeapzNx5D1oQsK6ELMJz1H4KXDHnjKsT7kBFBL4nKQV2HBT1Ma2Dz+
DtuwGzXBwqMGZUWcqPRJodOEKjIUdr3SGvRmVfQOeQRFEse/Uu/7Zeza97aVgZGCqJSO8TkGh7dK
6ojNZbRpbA5VfVq85BrhfAa7TMMYnyUEtlUZ9zcy8H61afDKufvY6SVLuy4ekTovGmUQ/JiEz06c
Pw2mxOqD6Dg3+0M0O3WmHBml0+JwkqPFhn3GIGFsjhP2/GUJ3TbEhlC3FbQTz3cIE/hIQwyESLHe
yjG+uD5RneDq6AXJwACwBqiksVfwLN9/bnpnV8dIw9bRxbihmharWIPwJVGfWFp+tWPXwrjgg3Ey
WzFZ3EV2O4KjYvLUVXLIVbHJDTII8lk6osl7QzULETrzKSS8pFH33OipBRbB2DuN9RTADlvTy/+/
3J3JchtJlq5fJV8gyjzCY9xcs4sZIAgSICSS2oSJEhnzPMfT9+dQVbdSmZVptezeMFMSScTgfvwM
/3BX4Iu0YOTHD2XmpwjqmQzkKetGGhvGYaKLSJEnuYssvs62/egZyYNvaJ+Ew6YDR0U5Hm/8Cd/J
ps8fyiFAqwqHC5x5ETH41hSmjjhDu0NnYM82faDf/gZmAbfi+QLj/SEwGVzxCqzOB0HTDpvOG9ER
gAxkVPet/pRMhQ/vTH9DfHWHNqqyR6Jiyz3M0y0tP7vApBbWWK6nJDnnTw7YqVkf6NKaGgbt40F9
Xs8ymhP/MuTBW402SRlY6zHQlGOeGllGH5A88tXkI3Eytd3zZNiMGDFGX1b596aWxJiyLhCXiXbY
qDxmbkIt9z0YcOtufZwFgQ0ciLTHLJ7f+rRgKmmFT4WlA7K1MwRg289dVcUL3ajg4dhPhmO96SiE
KMGvORg447H0cgAoQllYozjKbHQsvsVJ+GoM8xX5oWIHzH4FNWfZZQ7IQP8TKjEAS3Ex1N1PaOye
0uwraonJ0gN5WgXh1sXyoACB6LT42QYUGNFkPofz+OJj1Jah+gyI6DyjALkwWrHBbVhk1mZg1jm6
9iEZ0J2FopsuxXthlB9h51DJdMihJPkrB368gILpsG/B/iBhRsrWbm2IDau04K/jvj8aZrQuBtZM
iDQzoiM+rMUE7OlQPbXxcI4z40mOkDO7BgSuYW0a23xD/gLp7cJA95WjtnKa8zTTBZ4oWbAphi0g
34q8POAfeMRz8LNuGN98Bc9hFniInm8fDefokE4lZCw5Hbx4eE1qNGjQ9KjGt15B+IscAcygfyx0
G/4NNiktDk/Lihy3S/uXth2BF4dwKNtmFzcTej19io3StBsV01T2RP40Ow61HSw7eHoicN5dwbdk
MjmHbteswinBlsV4iR3xWrfuG1C5rUnbktNwY0zDB6191LPpltAgQW8zDTrQ2fI0ZeWwzNJ8ghXC
NnS8/uwhmhUxhTdA5eeIh6zzwqaBy4QdGYCVj/kdg4vmdXQKACskBuV0lAnRWSrhP1RHypUIzkWt
n00MFOkZ+Qzh+hbBzgkZ/43d6Jsp4uHVAew6KwjvfYmrOJpYiQ9z0hkAkpYNAqSzHDd1FAF0d82N
hzHo5MpNj4QSosl3faEH5BzTyW1RaMEI4tEfoccAMMBx/Rn8x9H2x69miccEPHAsQbJjlRjbBrGu
5aDr2xoTUQzPH3ISoyaZgn0wfBFC2jvsjT7nI5mXjuuzVyDVWNkZPJDUpNDAs9ZwGI5JM/ocNazg
ug2ydZcCpGfojuDabALoMvVH6jd5mJGyPFoi3IrRNc8d4POVOztMmQuGJBaWhUOqU2rMzhPhENvj
oOjghuqPiY7WQ+u6SCt37SVDJGocP8rUC5+ybJ7YlI/MpHkrPoJwTROGO7hkNHVGPX4uEJWm4+vF
i65DqBJW27T0Mahc0anpdrLz0h0GSarGiqg90w4t/Vz1AgrEjHpBix9p6DB/xIhBS6jHSfjJQypZ
XStRVSu3DcU2d6vqWhbIZXhA1HGawztSVtDDQqT/wiz+HnD66IgB7Z3UwREDjDER8r4OfPwSI2+6
ZL5mH3tkcd2VnzIYy2Dd40GJPmoxWxCHbZIOVHNOgT8O78nUb4EroEuVTBBu3HbaDYEaqWOcHNle
+eZRpNNhaMWFDoO7GYlld2GUesd+muhnpkP4CQPxYjHOkTxK/IvX4QOGCPP3QR8AgRYwPaten5ig
d9VOJrF2BjtrAYcz7O8+5402/fhOHVOAR9y7A7C2e/pU0Bl9rfscueKB0JJ9EyCyBWqYCEJCcfQc
ZCvR6bwkwNjv0P4hnFc2+NwpL4/ooHqHhl45rZb0Xldfbv8XVhgTUwPalHxMGYPyNLiCxmvjo5Vs
6qAnhHRwzMgusugyBKmHFMlpvjhmn1GSd3de3WQ7kL3dws4G/VK2c33XNPFHFKDNhTT7axdY+RFE
AHFtjpt9LSMWFfHxXg/1p9ufbl8mK3zw+uBDDjSSZ54k+wRqCJ0F5oIgCKDFqS9N+VTjT74Tg9tc
8wkk+VCWG3TC533cghFk2umf0w58AipoLG3uxbes4okeJJM1EcZrLwOKgodkCu8J8yP4uqjltZgS
YjuH4ko68SNDPMc2NSC7J06MhzrpBmSG3XLJSK0/JMHFhh1hPNU54thZMoh1lcgaxUOSNLI5eH6D
A7jSjFaBZ2SPmkuFNAvtAqYDZiiu3pu0KNIXJ7a/R3U4bUyNjHOGx3rXVI221jFu8OfmUmk4Wjo1
gq2OsWR2AcJnLAQ+nvgyi2Y+9WhcLSBmxzt3gpsyO7KAMNN6Rz+Cca7T5HaQ/bmzwsHbJ55FehWm
2N2CqEbpFeVIa+m4bXWcGtqvpUefrYBx5RY0qNnYFy0a0Qp1s6ldpxEmkhMhs9Va/9DCDNOdodmm
BbEZduu+GK3mkbXpr7DbXGM5lRy8sHNPYJC8QryUbmAf7MC0Dp3jCRZTCC3ZJl5SVru7uprQt56C
O+AH7na0yqte5/ITWcfC8prxZMxorAeB5i/BEWmnHgxODKZ5NyDhs4sNi8Ui3N0MCvoEA+Sj60MU
xccw2jhFGG77WdFNgrE4WVn1EfLGFpHhYFtvoHqvx3gbQ5PAxwkwKB4rmDS0tOar9uTDfTilSvMR
Grq5zsiTyyrRL4H1eNty1Th291WNGRBNNHtlc1IeiFJ7Lc5ybEqVcXKWXkj/UcWpuvnOCasW3bm4
ZtWF433qVdtJKUcXrukdAoyqAOdo5UbD0+Ye3CznFqZiQQ3+pzX8V5pZSKZTk5ZYuq2n3NFWflO2
1LwCdcKi/QxaTbviXvDOsy7u5qH43Nq2tTfHGW47JwmKyZz65QgX2xdvXtq9zk5dnEbHRzMGPUR8
SqR2aGolVYcnBjUMfUhffTGSdLoLKWcQKQrpwmbabori5Hz7kljZNyBizixykEYyPgPWxRGLBVyU
Xn0c7HgdjCY8l8Tm3BotGJxLsxr7ZR+4r9mA0RoN9Hj0DMAISDHXtGn1yDlaPirDTYwPku+64S6u
mZL0MnG2Q1Pqj6GIscVFrRrE5LEfCvfe8ES7LDPPJAEl5OKL/jCXZoW0sOweWR0e+V5FB8+0qejj
OXloQEUNfTaAWtDNu0iL0kNZe8th7qONNbZHRH39g8AAvDfM6RxN9HNN1CYzmJYPttnk+yTR9DXl
WrEcreBQ+bl/8GoE1Km/trauX0Osszn9yTT92LfX1QBc2jBKfcu8hnrRn2G8tvpHp1ffSppGG1NC
6qKStg9xjao6ytQ1hgai6rGc0ysUGcDNY9OewH1baSAiw7hs8HEO502xZ4Brb72C+TGALzDaYykP
ihrWpUxAIZWEG8eA7mpGBnZ+XnQB0g3XBBEBW+pH7BVpfyjvoJ6ZAtUDqmqJXYJ/gUaDV213kAWb
CCibE9DecWqLSNVEm3ZIA2ge+iP7rmY61RlA92V6XzbRl4J+xTbsY2OLoRycgwwNRm0wV/HQXnDO
PXdzeji0LP/VEOuf02nI1pzUEImdJ7DMD3VbcazHLc64JNlxKFdjVuUro6WZZDKA4vORqa/ue428
ir05ZEjYQdU5ZFq3jdMEHN0QrqVgjAwR5DznyJGW2HE3Tkaq6yyaXtwN2FyQ4ULdCgrqN0lruLLe
U4NmdegmByNIjwbAkiOF8mdbA4VeFz1tN1TOkDFJGfGaQ3nB6uRLOtqrpA6996aOr9gWeM9ejQpY
hwnMwvGTaZN2+H4EjbschrYHxmiHlyqlVRwHbXLM+hw1GRjrvTnUx6YUHaYYGPiYuIPY3Wiv7Y7u
ZxWkKz1tk12rZQYK+Wb2PIQd6h0u4M/Ud62HOBCnrEzM97HEp4nuW1Ek/jVPR3kXl54H25uuST03
eEyaAUwj1LNIh5nmedHLjDVRAJdaM/XkLtDzjzIGZhGVtlhZ1bBpOmTnud3nOdHNz5ArLyUrZUF+
MN9bJo6SDJQ2eokoh24I/9GRIf1FOYy0oud72qxVmmMg6I5pAOW3MXeYBfd7b0joGVTtcG6ZQbd6
xfhsrJL7QdOOfjbN9zaKgrM7HcwaDDBwMYuSFDombx/9D/Q+ZsdZaZ02rKIKZzqkcxCC6zskpoly
TYwXjU3LkRzW/ZZ5yXsCEYtUGkou23mfGYG1HbyxX0+jfzeFnGt9RqHSx3hhOdg6pZQZ9Nu0s531
G9cBGVP1A/T42Md1ZqpWPgwhjkPvkzsOD73XKje3bueNuGcjSlEuHCm2QTtVD0UIdlijuNDrsd9K
+Gdr0Q/oWSaobk4TvWq9876WITIrhiSdkvCr/JR5NMTRhTPK79j2HSy6m7uknLeek32zRb6p0xFF
sOLJtZuvay0ufEqiEEuViWDTzePOMSipGxTX2L/ZsAmJwvQFg2zTazGZRVmmmyoYlRCZOy4D8is2
UbRs9MCFM9HEZ6d2Cbw9CZI54uUyEZnqsG93tELZgmJlIKdvIndntFj91WakI+Qr7/2Y9g7d/9eB
vvQu1km3ojJAq16e7VEmx9LTkJUta4v+Mg6QkkZAyzCk0p1sOUqP0AbIy/a3MyoCh86ssa/ogvsO
Ngqmf+sSRM1W771wx7xnXeOCAQV7BPWL9XQVlHCJRf0ByzgH9Jx8gQ7R3IUC3AL4ATL7unqyTYSZ
oNFyWq87QH2fE6vZW+Qz+AXT0x8QPSXF0sgkGfKPYvgECPSU4XPpOqjfJJm+ISKXF4QEimWOovzS
rTrjkmFq06f4+UUY5q3Q932BGzI9OWG8Bw4sjg09k73Kg4fvulccqgRJX2tYBiVGWTydO63IcVzP
aDWgE7RJbRO4Uxg/TLTjYL8WzUnO0DSSoZ1PcHaxDswBMbm5fXAixAq7GdnWYVdW+bfRpOEqxINJ
o9jtSx4OZiJ0efOD3TdK3dz96KuIeUEsD2ikU+wEj4yYlIyHQiIRx5H/7FHmcKcFTkxbW5jBIczG
zx+AkYNlCWl3ZcLZpj3gRTwtvk33GCEbiC83JaI0r0U/bZmbdMrhqGJGBfE9pRcyIWXbTlkIVBJg
pmPO3c6iWFwWFlZaLqaRTcGMsyk7hCitsVrWrZWzja0vcRW9WhHwA1qH/lE6+WdNtMB36EfTvFkU
DfVnAu0QWb5oIzJt4zczagSD81GjUb4EnHVCV3vd0Szw6Xy3wTtxqN+TgTor0/HblRM9Cpe2dU8z
Qvr5p6DpJcDHiLCa0hvUqyuddVrlRva9IaGJW7CWw4RkhS9UB5reVSsNe+XE3s6nUYGwPEOowiA5
ju3yEvqQ0urZopFDi8NDf4AclumBCIu9S/h3YnRCTS22kRct+lVi9syJCyAYn6aQnet6m7bQVjpQ
MMzWr4hhU2yDIOjZ0Ss1/00qo11BmLB6pGurArBgPH7JknsZ1a8lQPNFKHsEwGWJMXYXP2C0WSf+
F3qYz5FoS1A+oMRxJcgcIPeiBPBNVvyEFn3F+BO+FkmBPnbDwc+66ziiku2N1SvKDEy/fWSYOhCc
ikG3qyMso8YOdoSaJTFlDXfSo+saUD6lehl+8tt2RVfFvRsMo990WfndBf5JM68tkHAzXmq35UQb
r0jOIP2Z+SbncLTy/CjE0KaA2wo0ggZyhnByFh9q2LnAIyD4j5a2JamDfUnReqxLFqmlDxPqjG74
NOfD2fZfNVR+7ot2OaeonVQ9yKxMb9Z+xSeKas8CYzLie0tQ/3SiNE6xIvg+usGThiDWPsIDwcAE
bMBkFOBC+mr2jNB0M2caGX6HN9GiTmW240NvfvdEdh5aJj1J4j5X/rORYgsMM8NS8nhnzATp7waM
2uLQgXrtHR0G+8tmYqpjivExmfVHZpvxOk/BrYqg3OeNfCr63nyM1AtJ8TNaJTpSCpqrv3ZWM7GA
zdekCOr1HDMEIRn8EFaAO5u3lwGiz0GD7FvZQc0G7YsosQeXlVNjZVuWfQeqLOgAtxE/XSaoUiJD
xWMllWfEgbwDYefQWzNgAHoSoRZcpBiBoCS5Dz/6rgvkY1TG2Iw5Af2SWI3vDART6DBxwPfJfMcC
2ceyG/dh2e9F5WpbOopzhKxYx1zTqqFMLIOpZmRj9xePdiaddn/VuyHnVUcaqIgZTtm9pQ2I06gB
kVHFr0wxUGOzcS6yI7r8WbV35u6lyswr7Kl5oclvggagRnm3ZrR2D570PZI+OU9CPUrXjxmWvkkh
+SGbm5+kd0kRYCASiZfCBoEUS8ggdQsHP66AD+Mj6OkCt0cAbkByFgjhnBqtGcgTzL2dkxGHs3HI
g/5iz+ZmKKcXaO0ZmiIvUxF8q2Yej1PoH7SQvgydbqwd2LR3HvoD0xnpX+MF6iu+8cingbwy8BnS
pHMfieZQNVaAVLDZbETSMbPMy1OSMA9FOGWThDF9EWntVPl81M0ZxbBiJL3ELyZC76RMmq+lHYuH
ytHYJO5I9xzBQqo7H5BGmX13S+FhsQg6j+0I9JpmEBBNfyuk9q0TpOe242kbA1L+ih4uuGxd/+4M
xgW/MLoaJkx3H4PL40iitTIqDotYhOjAxfNwHybaAxJt1n6KOrLbHqs2D1S2ruvtGvIODXS0qu6D
jpZX6J0J/3IXmSJ8svABwW6VTqgGrlSaoOkiofGMmpJ4O8YPZd2+F3r1mkj9lBjgWcSIEVtJVaE1
5jd9gn0NmZTC+hUdl/HKBB2GVbZ188hbzVPVrEqB1Y3b6OPaYzB5yAchVxzxT5Q40WOXGy+NPQx7
2VeggaLEeZi95FJDCn1Io0PHYAxhQBv9Px92bSssQGBl+1aE9bwtBqjjjtAxiyjnzWCMVJtgkWaB
cUNnuhVa2NkhbuVbFDIjC7Qam0kmzoe+K+6iMofzOnkvCftnA1oc+4jA2MxIW28Y5Q6ueyipeC23
n55Bcy1Do9j+59SZ/5P6rEDqf0Lk/4GL+dT+9jnKv0HE+e1r/v03CBu/bev3/Ov3KH//HaXm9nv+
Samx9X/oOs0/z2RMwshcgah/8DM1/sm0BWg12vQ3Eibanf+i1Mh/SHQ7Dc+2YabTaAcH/j+UGuge
/CYbZidxxPqP1FuRff0FxA0igTmabnvwR6Bn2kpA9CepzcgbKi3RO8SvegbNOvlcaYNnw8husrfW
1K2AdO4h0awHbObUf1vyYM1YeZrJUMLdl71GyypARxQ9GbjxSu1A/SjF/lY28ix6e2sgLjm1zr6G
FhfKi/oxw+kQPsyXRW1hd5Mf5xkVaZRojDR5w6/tjHsY/pcGon6gGYbiGE0t2Chnn43WGYoFI1fr
nBkMOubi2CFSfdNw5BQj2+jbLfTpozVa27jxrwb0R3WRA2reRrZjynesmgyRbgbWc/wm6DlhFf3Z
qg6lcPeeqIETEKVQDHyjVtsPs9Igr3cILmwLV269MiLc83udqkCMR569iaSWJ3tWH6gJ46yZOdC9
5C1sjDPauVsIdENSXuIOn/khP45euAWuxMDY3o6Dsw/xL1AXlec5AI4cZcb8JgumrkY90D7yrupn
c7N+GR0TP4HsOFU9VGxra+MvV1pyW/LuyNcV/X45uu411uKjngU7dCknX56rwIJtaO3tpqPZKM8p
n147D7aRHO1YvSLMczmhTm66mcb0qHXyxKLcl1N2FEV61HlXPobXORYhnevsoVeecpMnrNt79e/M
mraBuytkdacwZiWnttHLc+ZaJzHJc13WLzXTNZsam1HCFq0N2F1osnNBnbXVTX67i5EN96b+C4/s
BHhZZ4plew80sdZoEUH9fHddG5M5vgnVMMZ2L3qZbQt4jermyZ/p6mTLyh235Mbk/mtA/9i79g8j
zTfbxziWo9B6Vz+Qa3JL2RUmSD3yfibdPOmsUKUOom6F4IsQgTibLm5w3Lr6afRgVlVFn5AVwPh0
q/5eD1E0LdO3ag4/KMFXc6Ovswn/AmluHa41GqMPbGO2AV4CHqv5dnMJCEYe4cSLV89E/Q612qLR
3GqzfVKXN+f9quMzSUAXA+R/w+GM6W57T+3PvhtWauUjq7XO8bBUb6QW3lWyV9WzLCdt3Q5yG9T5
Ur1hM5WrytXXNQocGs/XmfEk5PLtwjlNHYoTpXtSm5PJIC0la69uTV1Coblrm00ysoDsyd63kbvX
2PTza0+9GIhLJC7q89TvVLEhZIEN3FbgaV8nnU2vHpFmreZhmUMaK8Y79WAiIEZw1v6GN2P8SkUh
ipkmlaaEugiBB0nr30WxrpYasvpZssKB65gxHptljSKus6c9+6auPNSV9ULt7t3G3qudWRXtsXNW
NrgVUrZtMzurHrOjsqlfLFanOYH24W6ZOyVHb5QnNyNg8ZZ+OkEoS6egyH9m8Ck+z//Q4xkU/nLd
Kjr/FH3B3eN/nnDdRlq9qO0ZdPmSfsDXv/4YVxEB//A5poRchBQAjcZfns8Aqa2vRuUiIg1k1r7C
PUYLzd0nFYQASMPkWiOWGmqpq/evnljGDjdigh5RwPa1a9liwpp7p641z0ksTw9VmR1rJk7lRHWC
v7XSGNI8RDjDzSCRvUuCT9A1loHon5qsfhls4mUHQTHtXtLMv6pvVwF2zp29Wqet5X91ERxV26u3
qxdDY53aAQJm1inxKKmSuzauX4zB2gUkziiPXWPVsv7XNlLX7Q7xG3Z+oOfMbesx1Ss2atchUBRB
fR4YuhGLEqN4UfEiVSfVELwLULDYRzF8zo565VDsaWuDKeRCjMlb7YRvY2ieS117rJB8Lc2T4IKj
XAf3F/7NaviVznZbDT+9pV9WQyGdf65i9WjV8xmZM6koC1x3XRjWKTStvyEV/tnGsVjkjiksKrhf
lbZNBpg2JJ34dp6r4yZgFqSiXFVq679ehOaffha1j61jGWj8QSm+jssaeQAjXhVEWHWQ/ytHCBIO
G447tdTU0aaObxVqksFf0aMjZVDZhjok1YFpSKRwCYTASs7qGBorCFUenTILK165bSh11POK2ayh
MLfqGKpYpuo53s6E2dkjmc+06eQIeheZPKsDbeCvb+G08K4odK16lnDEcepzmv/1c7hpXvy6GaFC
sxVdtDdc4xfenC7Q38pdPV7BD4Kw81Uk3DKDa3WSR3irdcG7LaytulgtsEF65MeJhfDXV/FnLwM4
lzQk8hyKuf37yIO/LcyPDoe9luel1po6+dVxBPv0b5a1/itxVa1rrIwRkwFj5Rjil89KcIEJXSHi
lSGck8r6fPw+2h0QgVUxoJbIFh0QQlU7mK763yw7Rz3OXx+3Z7kO2TJcaZLq399povdo1Bcsu3li
U+OkCDXU3KawOdV/a4noVpM/pWjqSpzLO47BQq9f1GpTaWNcoUzKulQHizom1fmhUuLOxK6qtZdq
vQadfXIIXZZRHMM0OQ65eVYHiBydkwpPM1FlRtxJLUcV5NVnzMgimoS40KbhXvbkdiEA6LzYjve3
kGWREMTaVWVF6qT3dOdaGmxLkpyAYjlyi5caWXDFm+Eqww2V4rWpSR/5LJUuysKHEcMa5nDT4sep
O2lMKFKWmVpTIy/7r9eTrl7iL48ZKI5OMUHXxJWuCm4/HWWJlmutlxFJVCFh6DHNeAFbJFkn6Kex
vtRlqjhfB5y2LakL0Zb0IeJa//pKjD8pabgSV3ddiC8WVuW/vxKz8iNBlwwLtRxFZAOKUvtQ00H3
wolB3s437JPKANSWUxekLi7xySFJRlXgqEmw8Tk5qYRJJUWSq1TJTFxUxxoO5l9f7Z+czGjkYA1n
sjUEKnS/v1iNZKPyRi52Igp4NAeM4aqSb0fL12n+N3mA9cdHwx60TUt42GAI66aw8PNLClMzdHxC
T0EOzNs6B6WFtVYJDuAB0+a1Kv4ACKwby4Txz4viGaQlhzUVXhfpKzy9qCX3beKd5sw9NUb6oGly
3enhm4q3JYjqtKdpO8OWqWBS5c2LkwJpC24KyUjbnFRyhR/lEqwESuTmLflS9YkPR1atV1/Pj5ih
bZCegbssQW1Sg/koeTUIYkloBMq/qNX3mqXtEwlSVATuDwOaf6sz8ScLSJ2IcGbowXsA6H6hleP+
CIGq5Snd6siJLiqoUOxfk8E5qezdi4jOKnPnzIjYjNkQvaktTCtukSfa0SFGVBS5Pwolba3up8H2
+vZe2/Llr1fQH7MGW3IeOBhw2QKpjV+We18TuV04meSvFCRB/RLVHjNx/4rN9/5WCeBkeftIpWiC
gsnjj239Q5rjZ4UT/vm///j//q0uyu++a/X0/6+/fRT1b/dPm+v/AgUVi9Ph3wuoLBH965qf5VPU
9/+3EpdNWBG0eDwXnqHi9v9Ticv4B+uIkYhh819L/qSdIq1/OAL/HME/u7ZlSKLqPxs9N2UvieOP
oD2jI+z1Hylx6WB6fxegHQMCPyUyvwcsFBIuqtn1c4DuI4SOc5qGS2y87Pp6092fB5gnjB+viSHW
PgzV3I8fohkd85IiG1QtJEM/A0Ufxi9jY0D4ALFuecA7RKedVJfDJ+U2HSSU8b07IkkVr6w3J4du
G4F1neNNnTPpE9WTAYd0tAyk7dvHAWwavRNOYwfSwkIrmwd2h4s5ww9OkmPUcAYRM43QLFqGTefh
oCZQT1qOCEQO6BtjdAZRyS8RyRqx8MgtrADNEDoTcrxq4kqxh/kjwp4ZaDK7uQKrQOM8yLCEFTTN
maNcs5HgwQsjW6w1hmbYmwz8EuVAFCb51qr6VyX2a1fWIcL5TJUWRsuv9AW+cKCU4jUW3lsTUY4F
b7FZlEF/jlzoDMKABGmZlN+WN19ulzYNkB7A4NBtB7WpfhVwq2YV6+HSR9UQXjwPEG6Fs6xwW57k
hJvd8AE7NKDiWN5uLM54Cn2gPTs9CJ++q+GtOsMdchGIPjvmk2gwEbTg46ch/RRRl0sLltaqUc1x
WEWLQNBMsdJ2WakRvKUH75bSLL1dv1sPx7FsmJhQLd+ei7Cxwi1BIA0uV5717Vn14ka0hxcgsJSz
S3kYqc4W+os1RPClw2bYdc6LzZPUYhPINuprfSVBuiYwxBps2jZ9lSOG2cUgBHnmLjF9tPJ1ORt7
AOXUnyUa3QD9tp0PZCUJJ1C5asqW6+7F7II1hNt5DVcVnZPp5FSGjsQmb0JUXKDjTskqsesXEQLj
DAJZLwxj2CSQG8F2yOuEDxakTueuqY1826f1vtZGbduQouMAUlxSvc+3BrKRC0ALcJnJmLj20qG9
wqT6S6Dhje5a+Var0HaGVC1Xrh6OixDwzW0tqyYiCizLxESPTkvU6q1ytfpm3tlUv9cdP6Hh9Y3S
rYl4wzhrxjKNEerSU/xS1SZofVz40NOJzVIuRsPql47NFpQkeQtTu6t1rgUc5pkp+BkigbtC5AJG
4oyiXQyaflavHrQwdHTrizpvaEgvaqF/HgqUNYEPqr1aVTRObfmolfgZ8ecIqAP2CPNR7zoGbSyw
OeYlwKG9Fm30lgBd99rhzs9Q8Iz9K4zoa5DMT8GA+AmF2AxsaSEmSO/K2jzUJWvYnoNFpDv2Asrz
oh+g50Y+N5SGBBF/D+D+awA+e5FqyZuYbUC4/OSoBFfzYl2nXb8GEr+fwmlABhwcuVoTgbBP3Xxt
HPSQw4RmK8RU2Ee0l21bYLHAXp+ZN0qGjql3dTHvZu9fRt4A0QAOkzJHCJCFWQBexdWjHU92k8Ik
aToJWSdfGF78UVto2FRVSiNP8Xyz8UFHlG5lKIZkI5kc9t21ETHKSYV4z9rwQifK4CeJlBnAeqwG
WLN5S5P8tQ3YxrhQvOlK2ww4DwJ1Q3UX0tiJC7qCKt8XgXjXLOclU7df6iBo4ineVR3yxnaLVHIS
PMOovb8tDLj9zW3xSIdl0tRsFfXuisAvUUlNgUcWgAIj79JHNjEu0p4H3XqxZNpujaZCBB42juYS
2nJrXulkEUukDqkJ9Az2U7QFEWVsvQhslB40zxJm8UqbkGzxrODVDjpGjRxo64w5lGPN4ympwVM0
L0WFzptbaf5egg2vR0veWT+Wu9vaqPDDZNGYCEKvLx/THHHXCITRarTtA9yyzTTzWG9RjV3FAwZ2
liuDeXmNbAVeC5gZh6K6U82XIOg5iFyewVhfAYI/47sVjtxOY0uBqzO8VqNfGlXwyYjJV5XriGbw
z3Fk096Mv5c4U3aO+Si7bnd7nWUwl1tlBlmDeTsoDD6C/ndGOJc7dSzMOW+tKplyuno6ARsO90HK
mOAW1NWmxjZUhNr6dnxiT851qahITDkZzefRpD9EMHBHrrqCBLy8XbrByACpxKXMjGqhpzoszYA3
LzT9adD6b6BdCHbwOUFSLJpEYZpg2YTSJUJio+WayVPl2Bu9hviqRNuFy3Uo5WXXY89GPYRf56vs
IuwSWEqTCgUjqjMcB4A46AzjEIBHVYIcVHEaag5vla+jQhyhv11wTsRv6lsGFGVuW8v0h2cbAcsA
JxwhHm/JfcPHmuqYw7d63wTWVQ42Y4/IQc+F1ShTYH1WxV/ZKpjNkj9q+bsMjJtHwPX2eztU35Ex
SJ9ERz+Y7rEK3brBD03qotKEHZxUPUIQNPUFcve+ZZ/sQf8GPX89GnzzzesAGKM9x48JLzgfs7tM
2q82GLxVRohSFUPdTNcJvpr6ZnX7Mw1uVT7rjI9svTmiowVigN92u6g84M5UbUpShxB696Rud2xR
cekRioI1ty4cRLw1G1GrOPpkQ49bpC4H2u2CQLutLSiFaQal1+Eibvc4FNyo67doxo0716vzVZBy
JjD3pyM+PeuJuhX1pU2GDXZNT3YqI1Qc4M3XFgY0qIYE7lesZPJtFeBJjW7KQt1uRvjbcvIds5qe
g/G1HUtEq51J8kLFtYwrbzmppaH3xqfBCb+mqj5yEh6wjI2DdFBEGbP17TWpB6K5CqYS9kxpWMFC
E2Q+arehIODbwFYbth95CAi+Ab/Awod7w2OJvLqAzw+FP2LGMxYvZsZPl+ogw7jkPrSHx9vLoyfv
AzANVpi7xj+edWr1zKjAmKhXM6H7tBaiXhczqNKs5yhiTIE8kd3e3a5lnlVqJcw3TxBIeEO+ybWo
M+x2HWWUgb8TwGRcbvC2JXpRHmav3ve1vrPwpQFkpR5QmT+MtvzxfagleEvNHtr1FPGSMrc4TtJ0
yTT53VpnfBZFhVaSD1YFb6va9LDzwSau5OqSkG+53drtjrOJc222+gOujkCI1aswo+C781/cndd2
3UiWpp8IveARuD04jjz0IuVusEQZeCDgzdPPF8HsHiUrJ7X6di5KpVLR4ACIiL3//ZttQjvE4qa3
hF5o4lm7zLhA8S89SqEo/+Wr57t4Vn0K1IJ5+9sKg9wesXs1OoaaC87TMrll573XP6tQv0vblOlH
2vb9RzcNz/pziDR/JjH2Xh/mWRA/Wx38CsJWKFSgR6pb3RsMPz25IKBz4at6PMVO7U2SIuhQWLi5
o+DF4+smHo1f+he6fXgjvOBh00vUR+uZ4pyRts0rmfGHIEvifdPfF2b4s+jGz05BFyEmJ4ksWAhV
z8VisUsR1H0nmKaHS8h2oN/6xLbPUymOc8OtmKoN5wXMIdQ3UDBzA/Pxylg97K6W4aAvRH+hvumB
ukUy9ZxDOd7hE7LTJz/vJ5XbKj8ntncaYbpitNhCsKU0N4ri5AeYI/qqkArZS9yUnRE7nW9OgpyZ
f1R7qNr2pDRwZM+eAPs4fdfyNR85pd203geO3WBzQKHZrsMtnj50cdkuDjG9KUzM+IuQtygM83QH
t4hEZjBb1N3eJaviaJAwfkgQjzyM+3bOtFX7vsJlKnXX82Q2204IedKrNg5LWg8SABOMJQuJVpR5
96QYkrwV690gEJkmIIZvb65uy3zUzXDb3xZWHrLEknmmoGw8FBN5A+cblx79FCw5PSdjdVTLuVd9
UJJkyuRmPidyvMq8FoHixHwyqZ70/63X6xaT3Sywi/TX7gqKLCZbFY1a8JxRw6gtkvyfa6u7qL/i
SUBwfMVDbPyHvJ9e45bdblX9nRooqp3LystPSE3OU1WSzkVUu7LcE4UXkcF8MNr2zMT2h5XyYrpL
QuHJdwziWVV+6nRZ1Qm7NPyWkMvmfdlXDyLmdug1rHcDJKIb0dDJi1uTJbDZwHhBPhyKBTPC0psD
xPQZ+e1Nclviu36ipxU70wFVn/P5Pm5oFlq0wPjP5Ok+drC3kMiTMtvetWRRHsTGrr8k8TcJK2fn
oDyAoGhft2WDcaDp/dpCcT1Amspm3vrM5o9ufMjII9r/d6GrPhJOoS8xqdO7wuH78lhtCaPFb+Jh
GG91cbpyGumniSkDVvhrfSkxxvNSOvSR2VuK6Ro9WlfyvNUWHtBUeEMDD5G/5F72qv47CajEZ0xZ
WthtJQzOXbwGVwBpz6Ml7tQsV7/eaUpNjCH+0oUW1dRt4MYveqnoAfskio9GmFytefr6lhTDTw7p
XNWDAduD+acKe0zpjmppUVqjDOusi1XVZyMfJVJx9+F/FllJIvlSf+tFcWrwsA/V8C5c8OEq/IvD
pRropiPEAiQw2ewlyt45g4W2G6BmxpKaX3eldgz0yJKlZcGpJcWmjP8hbevHzAiTVWtewPSGCDbq
ExoBxDu8MepLjISLs2avuEZP80xoDdQSiZHeHD4GvfFcbtnrSOugdoIWMxDPAVX365LwheVThomJ
+p36A759K3AJxmwlyxP3NPdD7dt36ivspcFaPHWPFsF0Uap6KylYV2FcYqOW303zY6haYvW1nMnb
UUGJOGqEnK98Wd0ghYWprhiZNOiqzlCF5/LF28av+ufHbIBYVaBjiRYI2TsTRU701k+kNsIqUuPM
eJ1xWV/uXTz6u+lTo95XWCf8DgxT7NY6Dytp6vYMod1x7UPKavZLrhvE6KZJjRtswYeJVrPD9WqX
06xCimPzC3zzxWvvLVUoqDu9offZO/b8tKl6Q7W2VKzCpoLtw/mwcirqBrh3EMGGDZHx1Ml+z6Ze
Es9+8Kk4M2iXU3bDBLw+1SGPUf3HIsYSkKnjzdDdb0tWs5HEUQ6vdG9YrCvHwM6LrDmafDMhuIE1
tBaoDGsVRFov915Qm/tpTtrzanIrU7e4Vkuioumu5VMLS1Pk3FkhWuxeScLQ7AmnexLLcFIfQzVu
la9qTwkko5t7BYq0YUbOvfyhaXb6xdfAiW7dfgMU/0JWf2cE/B3NBaXzFeqMU35ougLI8N2sbM5S
y11SIs+6xrqd0CTiGAfTaKnc7wXmDjj1vM3H/ldY7v+XdD4f2P7/DeXuf9bVt674HctV3/CG5Vre
f4HgIv1hhuTx6oc8pTcsV/yXyQATTJaBpv13H2wvII3dJqTNDgQzFmar/4PleqQ0eAx7MUqF0keI
e/i/8cF+Z/uswxksBsieb3EdodCcvt+mOHBdY+gwC+3vtq3XMFk+znnpnPsAP6mwnqxza2zfphqo
LI7JKkVtF2E7VSd9cO4GYz+UPkJcs7nvh0FAi8DIca7GG1HG09ENCuWVPURlpxyFx/bWy3CzJpWa
tgtvsGPiNOt5bMWMhdGpxnE0dLyoLcT1FNbzYWjM6hAnnxy/3o49flk4l+D7hon6aVqz70790YaV
tKKqs0ULkEFvFE0hCYQVwFoPOWDvsvkSh7hRX3X4c2cdLr6uHWz7MPQxJkCwTuXMDrZgBwioA/YQ
r8c2GKefoyYLSxqTfPhciFFc3PUOFSc+uDgbhpa97KoSs/+NGGN8Qd3v61jPEOgf6vCjXWTPGBma
J7wTDYQ/cjjhqEHll8c/7dkhVtgADSrt7spbeoQhaiEO8YNpDhSEBTKWwX747W38h33AfQfXm6ar
Xc4duKMms6hADQ5/e8gGnpbdutnQAZBhJ12WXo0VHaMbnJISlh38gfxuaPAVGv0Lp053hQnYbg2L
5OyZqHsplwbavfaCpWB+mCfYN0ks4E6vzte8jj+3DnXNNtTIUUp7PdR9/DTKhpBvMTxaGztOWLFd
D0V+g2zsl5gG9yaUxtchJRXOjb0H6k+G3z51Qy4ECuAQDQ1VIFM7vLA+hX7ZRf9+Q97N8aFDm/hJ
BiEDQsyGsR18tzMOzWoZpVm2EccrWzu6vL1nEJtYzsYrPH4eljP91GVhmFZetK5mRYFIvYvVFwy4
IdsvhYdwc5A2byUAbAUAKwLw0dlrgEGxVxlKuG9Duu7COlmxY2VULxBCONZIiTKSEIshxY3nVowD
nnWTr//Q7eDsAl9UBR5NZvAJDTUJ1fOYRGtiJ3uEg4yUVf+l1iSTke5q9omyd7cAW18X0rwIToU6
Gcdpw7o45aHm1cMWpFgdK5q3W7Y7m7T6o9u6N01IynZPcuwes+8fI+YBH9JO+Vdma2TM3XLTkndE
/ded5nh57JOguwJYjgFJuhSLYagX//5g3o1L3x4MmTEOcy8BYVIFzfz+prpUemWb+hITAdq/Ocgg
ILbPTAS2s6zwlcSLyrp2lzK9SAfd3IjSOuj7KPDS8ET65iHg/MfsYB51bTibqMyQvjy4zQIvDoCQ
ep5X20nQpy0KNPj3y3/nuf12+TbZjV7gB/+QKmD7Mra2OSMlVD0dyPTw4PBD3y+1Q9cKnIzpHDWT
fpV8Awx0to6YCIRnwm3Y3+LqAcOiCUOngmK5OA05RVOfDMOVb05X/36t3t/ZAupaPdOjPKC2h9EC
l+/vtzrv0cYI6mSUnjOrH+BBEEgLBEcqrFkGH2cPZDXp+/KAumxzAoGgs/0Sy2B5sPLmOU7baxwP
tmOYSUKAN8PB95Od2gC9FjYIreOlwDA19mrY7SIQTHFb3Cwy0VumTAWtW4tX6Ca/lLGcThkgUAWz
6Er3fobRTJRQJxOLyuPMpHQ31xMG/UBW0/SKjO9r0hLdkIbyyVIbqeXUH7CDxuO6YLrjlPOt6aWo
5wVGf6phr7HkOqNx/GFguWOQo32yBA55reyr3b/fVetdzaXuKuC5Gr+apmCM/o6QJTZK7CRG+Lcu
XJiu/HL46KtXFNHmjx0Mies4JWoPzKGdDk6xBlHhbF9JUo/0tQqHRSqC7bKFcChqb/+HC/yHx469
ekDKQxDgUf8+RSlz/SVx16CnF6IqbeO0Yc9yXWy8sRZBX2i4Now16U7HmCFpmo7gKZSZ12EYssWp
Aa5qgwJR/wSo/CJL54+L6O90Mv1iAoV4agOAeAO57+8v5jT3UKEzxiq46rLtkmo3F4QTFBn+rONj
4ZTOwR86wrhrkuDENhdHLy5kJAEIT47xMzbh5gS47xO5/ceUgPcnKY+Xh8uSgWSDV7377vH6wHl9
NccjKfPtLVc5sL2L/mASJ1GyzqiW5kNr9vOucczPmQvqiKZ/PTgx8pnSsNozPm0jdlP5nUli5Gkt
A2ffo3s7+vlLko6XydmKne1tH//w1BXN5P8yqvQ9VRwUgri4djqs9wcesQV93LkjvRAWrymdVQSv
8nYOw5YKjKZSSnjXMsau0wnHX/StQ/iHzdH+hzcPExFXa1jwT3hPLmlJAZEMmye6uOfFC6tTMLJf
yNF6xpqBLnm0rwdFLbNwrGgQIgis0bjuKF/0DBa3jk7Icp+XKUSgYXkIUKRiFRI+N2FlXbdBf4EE
RvjefNGd4eD0RLq7yJaKP3yS8D/vJuWycHlBuaO2cNQn/a2e2nCdGeqSN1Tk1hUyMubEaK5P7hjc
zWPznWrzyo/5hxY/xJ1bD6diJQdbDwb1v09FzLgcC5d5TD/jqC6jWsHxzej9MNgS0UhSVdtyRpsQ
UzmJEgw3Z9BaYkOw69rKjpCgkyHL6G2R3wf6B/S8tY81cPC9a4AD+oZNsRTujWkgZ/SH+8paGIOq
AqVM2u/MwFNMFfNjsORMlfGoJuJwe47XPnlMY6s4DLhgAtPLn6OL1baaSmZFweC3Np/1FgCJe1f2
M0Z3IkXtsKJwyxWunJWMTg1M2iMtR8NZ5WMcimNnFnbkuMl2XNWxXsoEMTT0hsloHhuDkzLwsB1N
qyAyDBITt9j7Wk+O9ZQhGvzSJ/EJjDa/ZYbE5Xs81TyeCLUePSICMY1WxU63pCnqPj5s6HSPcqXp
dVzyHv59Gbn/8OCh2SqmK9uTsBzFifvtwXPr89zufChnBcNG1N4NNO/wYtBe3VQ/iVB/aoPWvatq
8erNbnptLzFSdGO3OM50bHq4il7DLjb5GynE27NThCiogzWaBu5bZsePnhV+ztXLUuEpfCz4BJRE
M1bj5g9rwsWizsPb1e04WbyCkIURqTms/3G3+CuKfGycN3VkTjJod4KmqwmB5knaxAB4dec/3I1/
qHZ8Fy4s4jK8fl0neHc3wmFImrBB2Kzzd0bla+I57R2zJhzL+AyYzyMknJNvtijHnR43+As4WrBW
rxh8kp2xMF0uASd9Vb9lVXAyAOMNcr//cOp5/1Dt+OzcQCGYFCuO8rtDpeQDuPFSjNE2jOt+6dc2
0i/OG5zkud9SN7nfjPhsia645DP5d2Ew7mq5sTby8b5M6m9vp7mbMbUzEOOXZ93FOc5IDY5VyFR0
p7rAb20wmgJp9Pp9MQiFXzZ3OWzmCG/PDQ5T3BKVVLw03sDjMUx/J5fkg16CuKGnp9ncfiQMMK40
w8DKYG3U7j1KcLw3fE+iLjj4/XDmA4Bihcs3XwzytK4+xgBmeu3WximhYTjleRLwfq74sxsN+VI7
7ADMoK73+HLt7J5QUc8z0n0v5kfTWRnMc1JZdU2AB8GbCJx4egjAoX1gnHCbFO5rMEqiX237fp4X
62ZtMM6AQhWUGaxj2Z2MWUDkKVF/COvGr8Jzt1bzncpXsvA5wJn7NbfL8ToriL4TcR81/jJhp8jE
xmX3jpop9q6xRvtQGC0yH8gnpz6xo6wV67GgTIFF7e8tGyEc3kzotNU7XrpFNFbG16rO3YvhlLBl
JkqDvvBW2C2lGSX1L6v3FuJ4lhVCQP+U9pRWc55/M8riu011a3YoCtsyW49biW9gNjHLi9PhE0X4
y1wQUrDYFiBB1ikBkPUy2aCDToPvOlqHEZxzOCdeH1+nBpB/ZrlY5nbYhw3Y6Sex+Wy6dP2JO+x7
TNTeSqfaJnC4xsYpmeJr3V8uWwpzH6zFY8yHv/nHLIOfZMMOSWVDhQFtp2J3NfBMUT6fn6euDU92
yIGgq8WmEOZhGBjDLzCsUvRmpGsAO1AfHfVcrhjkcEhWkvHGLsDZg71Sby1QrI2dDOsHLU8OYvex
HdipsVRSdAG7gYuSt8cxjy/WTIXY4jWkBy0Im2CLqQNJD11Lz44GC164XsGdDfiMs3uwFtVhYduI
hI9MmStw1BXTWR4GHwdXNX6yCkAnktPPmtrQu/6TWSJeA5w/1Gr+U3QNSDqD7a6uuBqfvSxcHjTT
RvPgfFNxeHoemx5SJqbJ/KQbcE6vb8IpN6/aqeAejAze9FISm/NC7YjLrj/Le7n030c/+GpJbMMy
2PFXazcdNBA7slvtDelf1nrE8NsbnBd7sW/yJjOwSOGitSdeTV9+30LvamdxX/gMvDxjJi58IRY6
gZGf0XS6ZrsvvI0IorCZ4VJsHsmQj8m6weAyZXlwneJz5dYh4tH2rpiY3yyu6KkTMNLG+O804vp9
TDM/2OuddLH67ehYXjTYw3Qx8Civ+2UFV8JGw8FCdMJu2VnvNbAVIN884V5BhEIyWzdxhzcc8vNX
PeXSs95KEHeZZ4z99HM1piGFcymIulDTsCBuk70L8WVnFz1wSCh8oGPDuR2S9DnIbOOUY3dowVHZ
LUPiM67u+X3YW1FNJNhOLcSHOwApUcgjIlyCp1+laqnI7MqL0+VQxh7G9ZKHbXrfE9Nw3z7jKHPS
6ONPWR/iyZslt0VsP8Cgtm7CkVGGHid5DfNjSsfHYNt+jKvtIgrkC0CkoEUvTxIXesJSE9yDe5MH
qKicekjVOdt4Ct1B7rL9SBt77NUqnC0ob5Njnj0//eGuZXMyOfWiYOpfKQJhFGFajUHKJSjio4Q2
c22I7nrcZHAdSiYwGoYhJ50pqD3DPcURL3er5DGQ3c4jWYSWFDPVJEyP3tBvZ02PMCZ2aGc6mKOM
o7YX1VlTPfB19ciW7W9gz7kHHTcG65v9vjQ7wi+dD85oXcN7gd3ZfdDIDxRi5rgGBzDuiHs5hd2d
I4Ao0SJpSX/FLmiYpNrIxuZu2+tXfPLFaagFf2TxU7g0l5TxENPb7YuZptv10C1W5JvJsg/bdDha
Rv9T1METRoIH35o5owXuuLk/wJgcq0+Zn5Ej7zJe50Y2vbh17ZLPr06PbLOuEoiVq+uLg27q9Rbw
hny49/WWigvu9TJCnW1HekXX1CrG3GP1lULBra2xg5NRfddIUN0xtVkCdjKR7XPStzgYDLu0XuEN
DqeFyKgFQp7e7PTmyMj1Gc/JIFKyXV2e2DiKn8rS+YxW77ZpradmFJwNBY/C8qpdU8Z3i+cWew3Q
6B3DZRth95m7K7Syb21vgmFCSX937MmxgfEkvueqRDWL9Lma6NzUbE2zufRO0mbstiQb0g1iKHPQ
k86WPI+5lSNZXcGJ5Y4ovjPIEeHlLtUodwymj2QHNm+77dsDVhQTvWdONlkT0greJuSDiUM2RhTH
FAMvfRrozVmrgBLriREfFKqAMVVLA3VVIII2q1PadNN1riwi+mXDe9voL4soidExyXBRN1kX86Zq
O5Y8wbTHWr4O414fHLojWVbnvjfn4oT7KvQ5yCrwY82zMOjIYTWy6tIWNFeyqhg+Yk7v0yFACOaN
FwHuyFip5PU19lT+LnHykVQmGJ4LyAgWHjtCnBvlSXmExaZk6Ij18Qp7sAfrjEleREbsGVI22m81
NAZhWdnU1or8kuCMK2IZJQZ2mx31mKDggr/aZ2/g8jQQsywghv6hrnynVFJ9NWUlKIWF/tYll1rh
Bb81BAUpEIEIpyEy4tJ+lr71GaANHJYDbPRTI0rapI/mJDQPSYVBc5nnX3DfyaNMYMYzeww4g8T4
U7P/d5Xa20UJh9kQ1HEqYdj+f7uotHfiMZww/J+AfiMLrOrKoVlC4IXtbw8mvQ832Lyi6JjzEHHK
oXv890bJ/k+cBMKsTeygxyvqOnrs9Nt9we6JRK3KxUZuoknPy/iCO/Evt3Qf53U9lNvcRnp2ovcD
9onlvE0fB8l7uk0xQqvB+DUy0sbL9Spxx49ESqS7elvEdbtW13DI8iflu/PvF620E+9AEi7aBRQj
Y5bbpmZ4vz/MsWgwy0vYTpNmgxrizwdbrB0YXSrhuBJeQ9zPTW02P+jqkkPp0QdiM3YoyN7+w4Di
H2BEX4krhCLRmiBO71qrfhXz6q7zGJkTFmYccmQTFlN4qAWcFL/yiN+RJiFa0Gqwu1XGx2N305ny
phqz2ywYC4hngzhU/YqbHMaIxBBgUm4uT/9+yzRI/HdcCVAWF0gvdHjKjJz/fsuajPCVMUvBw4Il
O20dJUjXoCvsy/6tMbfj/sKL8sHASJODw2z28wSd2zBizIU6OeLVIA0MLHCw0ZvuksKeDhRpDVFp
ZIsNJ8oSdMAnm0IfI31brfvYm5+Glg3Dle731r/Ijpo7SwQswIHjvhXesJsL6w05kbitOsSnHTS7
tsb0zB1X8xg2bEMFdkKK1iYrFdkxoQHv+3g8OZl3HZT7oKGN3pLPmzH4EF9S53renItLixT1G7BF
OMEbQfPqF91HfbJnshj3aUqPL0jfMLqE8qLGpNwji0+V3hKZqkXI485aytOkOin9z+jQanr9078/
nH/anITnMmEGTPUsbF7+/nCwlM/qFANkzFRUQ1lxLOstHNIR7QO16Zb095Dvl+p18MaLNbJNzXDT
DkXRf7Xz7A9jSEu9DO9eFrYki1abiTiUhHcvC7O2qgBUZYq2bN4+bBZjTxN3tdGoHNHHYD1s18ya
x+E8ZmLne93Pnizi2yEYIZcAVrrWvGtT8aek1H8YOoGKEn/MMMRjQvp+3cOHbpdtrEhFlL17MEiY
TKDKIiQwlyNIVw1/wsHgk5IDrUp7SsJCuQvkDEfK6hQnLhTJxHlpOlwz+QlYdX5iokuX1IG5ZasB
+zUsgktC1HElKST+8JQD6z+B1cBxbHSfsAJs4Jh34C4xkdQlwsbSuzE/WjTxIcf1PplRLEghxhva
TyU6CRmohMMrBl/F3lvz4e6jOVnjXZB9JXs+OxST1zAiHM62ZeX3Q09AikcdBmsW5zOM93yMXZRA
Sk95cjP/SgzqAvaXXI2zD7DVDlcZlOuDnvbPyc4bJOEgamF33a21VdSVzUXjFnBzMn9D5GDHVOJk
+aiZ2FuZZ2zGPpQA6hpSHAEe2VyvercSp3mAc1UDYZMDCLSU1Ffwz381cSvw+3OZCXjTT12SO1Ol
dNRBujOm5KFOaMx1+SLnscCbbn6awu1eY6q1a182kcD9HRf08TxItlE2EgEjye6Tp8F+0SOoLjDR
mkPn0gINfVtc0n7obtv8BjPCq5lc6sOYDOVhXo1dJ+07G2PMgaYrzNzqiGfjl7Cxv1QBltZTkLR/
7QY5bUVvlYdxhKlHBOdBBFhgm/S/b2WYPjw3poIoqtrdNoM5kh88EpbZfeohJs/ZcOvng3FMSUMM
qJ1v5mAXLkb4mKfeYUK2M0g6FnPbDlJibqd7/dJnpLupas1J76m+rBuT4XUl2/gI9ttHsqCcbFQp
OIfZdbbZSHq6CtAWe2h8hLNlhbPtrPMZ1kH/ST8o15OXxeE4bJA+HA21XMKEXLkw690oWeYMBx2m
YTZG8odxJmBoC5sSEYiUe08OX73WS/aWVy4RfKV27y/ddky6DQ+OWuWsWsHXyaX5bno/Jc0sO5B3
jN1pgJPhGNvY3rUFjuZxfSkywoM3CAOyv8seEy/vrpYmfSFlKb7gZksbMhG+SV3U9Qyy6wI/NHIs
H6HeFVFSwdiwNzoBQc7rG2NBYKLdEvNyIMTQPA6MYHHhw54+te6g5NkI56f6w0YShHTO9uyaT7aT
9B/moji2A73+ZoHTKQjUSie5243hVh47tDS7zJ3INjYIEYLKf/HcNbxJwu282VhnNxiMMJjuDukw
RloG4Pm48VA/43TIpuJNGJnipV1DH++KqGA6ipM51bAxVgS7TCS/Tuw4CJUsAo8ps7INPB6O9sC+
1JQ4MaoVOWJqtwOiRxxHtsXmcCIJw/uw4k9IopRiU3cY9CCfSmR6VUmIkOY8F2f9DujSXo1d6pAE
M2o2vCTbdkMERSibbvKNdTwOayEPWdUWWPA5FhhcmR/0zUgWCoGkKNa/CBVihpEp92WXfdGvJ+z7
z0WQl3tHySGD3jtO2wabNljOhQuRUFcJdt0dy8kMOdcfZtjJ+8E27UPWOSf4sAkX5R5J7NpNlYGc
K1xwdFQzjkHxe4B3z1YXrid34Mpn18DtY5zvgnDv9bJ/nJprbhuW40kAIXJst+OWx5AOfQs6i3WC
10L2l5WevQ2edoNUATkH7ZntV/F1q1Jv2oz6RcRgIBNlQm54IchsSCubD5x2G8H0tYlPDlyS+IEz
X5JWxfc3DUElideis0v3HOV1JAKSAFTkeIPJ7SXrXvs1GG68GnNkVR2hSViisGM8Bu6B0xVMBydk
QFTXDxoe1ZALcZNtlC5Ddd6UTC9flv000XeoqR8EBeYSfl4eqaEwpofFOVa/8Pp2ozEwQfvqNT7n
gNVFS1w2Q06cQgkPO+j7PxYwIufKfiY1tr8xMuSUhuOWKiDnky9h6BuYZh6ndIx3iqAIXpLs9eGh
N+JWjahm/ND3dd2/NM5kg+E1wcnM0K9C4O+u0vWOpK/6Olkg97bJd2/zMSQcOI583J7p2ne5w3iD
QzGA0AK7tWIwJpeFOhh2sxmoBwKQEbbdDtEE4eLXsjBfSxQRu6JPg+ttpEuLk6razwpPlfH4VJTE
RM+govs07+nt8fY1nQJmLuTtlRJyn0rCI+xMgt7jOhzWhRXZw71FlO8O7+uNiL7uTGHZXbnzUH5o
IFjpM0aiSopqJ753VnpqF7IfeuYUe7JDVrCeC2F/6QFP3048zMezq9CmuFcOzIXRcIrDNfeQ2/lb
3DzIhojSh7X4MZDXsatWf3kYg/4pieeXYoQ0XiHZ3ucLnst6cFgsGD1Wlrxr5ZfENyeIvbx3UwxO
2Ew/sGVPzyn2ahfyjLs3LptkJ7fnsd4TEUcDn7UN4D0qtajM7kZ7yIAsgoqHqmaTWs1NDOrHGWHD
G8iqt+6BaUUUTshDQro3hblLf5sP0iyusPtCjeIR9NFLgyRfpR/O0+xbXKsnlcWRfhyG4Ue96ThX
QVY8dOvnvExCHmiCGbq/3ThYRweEG+3g/v3QM1WCC56TVr7k1X/rtz2i09HI5FA/WszBye9ICIkt
XnyDf2rGGNyEWfKtK9LbuW7qqJ7Ma3fGzXUNS3kFgBYcHJVNwxyW3XHtSZf5a6H7U/1rRRnPQAUk
zRqpmfASLXd2jNLaMfYSvyparrh7HMNfU23yTiRUKOsSfm5j+65f2VnzUEUP20uCkTyTjA6fZxIF
1BiJEc2jWypDzjW7tpsXjY3rM1wXHXIJ6ImIbth5m1MfKryso8oglS43cF/WFdS0LPj2DnQUrd8b
R6uHJGkMyUPMKP3kBIl/jldRdjD1iNJIXZMEtHCNfCNgtGSXX3nG02ULTpaKS0V5iN08bdSWw4DM
YaL7KsBhKq1PhlKtlFSKx5wKYqcfW5rN1RlhfNTjbKy55DEKm0bgzhF0UK2tGq5DMZw6BYshxtm3
2RSf9X6CcwF4k9rtZuI19hntftRl3B5GH7p0aGHs3eg9bS49gu6dBGdW7ENO3VmvsvC+g95FzgMp
iLlVfgmCF2Pp/e/LjDUtpPNNxaT5wLG6a9StkAbGZa3iHWY2zc5HgoWW1iMLZrdA3YIEZ8zRG5q+
vq5BC/DeANwhAHcQOjjTyeRid4EJyuFZLkFlVXyV15xDG9aLnY+YRw8MTQls7zlw2sYmvJiehUZV
uQGkNTyxumnQAU3T52mcikMQgNe4FZMF/aEJyt2JvMZiZ42/QJ5ID67aQzRs3Xgc8iQsRlNnfEz1
i9/IsxfY31IWlsIhhXDJl1ubs5YY6nUIgfAbzPzvWU1YTl8BYUqFk49VRjL5nJ4LB+lEvJK6vdy3
Pgxgvc6NjiUM1liRdNw9teY4v41Om7VoD9tn129emwq9oFuz3egNPnX7exwI/H0yWeae3uVkf0wY
8d4oJkeemWOEMkaREQTZ9szvJNKSCqxxKh9oD5eoaqBHqJ+mpyNZEz44to0AVQnNqt44BZADoi1z
rX0S1z8HEOihEda5VhlB5uw/z0R+4v7pnVy3efaN5jpTOojN5p6RqoG3tZJvspXg7D0fiak9T21M
bBhkrKN+NZAl/giyKT399RTB+c35Jd/wiSiUmgtqKo/BkM9F86sv5pY4HNCAxVp/jelqXy0eB3lg
zj9qT8Utc7KcJKO2qB7kB2vJSUbP2HgN4h/NjQ8pEqByvzGPfXGu24H3SjU/RTneL/W6nBc1oNCw
xlsXQybqzpvbu7xND72qaNBovzYDMR8WnC1F6tKVkza0UTupLMRw1N8fbuNlEOQK+IqPmwTTa+tb
3/T4J+ghZwQe8TY5rmFMrDM2uKKDDZ1WZ7335EX4w6v6L7ltwg8OCmuPb/9PvSQdQ74GPu5bckay
342+E8mpP+EWvaO1S27jarmmxebkYdc4DWI+TFZxrAaJSDykwvdG+2Wl8qdfE981VAxNsMBQoz66
cDQNjyqsjdlu9Q7hjOKmBZEh6IaB4UoOub6+gvwMitgp3xMf1cCzJIBcFxrrUEBJ3oYTbkXPusTM
VO2gi1Ec7PsLDBTAvq85jmHCKDA65eTrMW5OZNJf4xRuDWvUBuDN/vrJlE1zJMLh4zwGAnHo/EO3
hH4g72PUrDuvFyTwEK+673qfGXlSYyzNyw42cGiycAPPUyNqXhmh2EvdnD+VFS1N7vdHRord1Ri3
n3OTmG+7JYLZ89F3+gxnNVkVlWokHRsUCc8GPTzJ5IFsFd7Fuafu6NNjto28o1B334iUnbpr5dYR
ITcMl2QWMBVqsk3zobnqAvs4CpGdROwM+7Sf4EbYnYSQhT/VZPf3Wdl87wUQnYOX2ZLhnD4O4yEx
/CLyO8s5xu38IYiTnrYfjsTi364VBAPtKmCY8QfbwncdQdhLNgKrea5EPLnNxJ7+Mly+wSBL0IdE
fcnsU27DPZcgmy3H1dnlmscUeoRnZcQOBDMsrlrs9A+2SMrFxw9JvQWBjuQcZVXtARmO2bxGdkd1
24/Ji1hhX8Vi3I51HmS7zJkBd5D0RrmTf9ZrZCuIDo4N60UXStIYv2e5M10J7GFXQFNjUD1JneOk
UFQfdNm0eT2yQGN4DGf2EQxuaMbW6g5R8/080h/aKRJvJgVP7pBjni6+kVaGzYeorJuEWCRoldi5
TAgbrSIyW8Ot4MH5JfRfozvzdt80CaxlxzNc/NuH4NaULLHVb2LM9XmFDljietC+NrGffKS224ZI
uh0pH3BYoJEU8rGfPPxqvE7uyZDPL96gQmyL5yz2Kada5KxGSqRLvDAzHsC4bIENuBirETkqzKK8
Qwin99scjcNN4k3n/0PYefXobaTb+hcRYCim2y/Hzq2WdEMomTmTxfDrz1PVGwd77I0xMDJmxpbV
3R9Z9Ya1npWP3QzWky8ZSeWT/jFLG05d1Xm/ltpTzxi7u75bqVD59qDCyzddN9ZN+coKPmbGT965
E3nzQcr8UkziTYi0+aiDcNiVRblvCZI+LITyXQzDhW/f1u5Bty+NvfBxcmzvupwkXb8qItWTW/xB
qAGEx/YUdqt3JL+L4O+aKNuxRVhUA9rAbZgeXbKgiqrjymAtOCnNAvj5bGeVxOIQXGJduzCDNSZm
oWYWhAsz8/nidukFZXzykrkdqDKTMPRFoJbkZCpk2h6htgWPS+/+cCVkfQZT4u76/P0yS578FewA
ZmZJSord33BmTnEQnOt6/d0PGcmRkdi6PBEQ9Vtrx7Nr7w0/865JM186NG+RLORlLe1bzURNOess
Wt70j9f6OYD7gr3kWi/g/qsbgY/deSC2R7QEplQp5uT2qXVq/h/fOhBGR7hiAF3fNmbYXXJ5DCq3
P0xOvKsBYk9KVmxlgziH7OWWZXnLLZAuLnrVSzkjD53ujtXlhymYiAOPQjqBkudZ9GB846qeHo1e
7jF8YB3sJhLe1h6+NR4c7Ezu3lmN4loyRZidEFuLZ5IjvhLoTCbHTlrcV1bCQ2wEkJ36Cg6QILw+
7LqJTyMkyCWvxkOZelx5/XT2l7D70nQpqkgv2RPtEJxc+q7FL9wPFghl/lGE+fB1bUkb1xejHZmH
dvGrQ2gnwFgME/3COB8HDODEXzCXZ+R5Mow2P/hN9V17hlAb7MclKRl9EwpkzoyhBDryo5nVt6FO
vkZsd59LNfgMyu7dt55dQmj29jqx0Y+G9dW01x3K7ltOWX9PoqF8H1pEU75rXIvcjE/luAooINd4
JT8+6Lr0XAyF+8rtm+zISii2ICB+zMaQPMuAo4AtfQDEaUifJovsA8TFhbnGJ5FwGOc5B3vGkIf9
ioyuRBf8qsD9HmJZZVdJ0leUyJqsovkhDkfrmvvKOMDSNcuYDnoz0cQqma+wFHLd4Y9fh+JpIfXn
TEDoLYZKfiR2vIC2Ucpjw+QWi7LLe2cv7SljIbuRREBvgxwwkUgGJF7JS22z9ZT5dM9GE5GjWQwv
JFNd/ezsmEkKOTnMdibpJyan/o1GqtovtQE3ZUgei2g1CcVryPzDIHqYethMIs/mk1mTeEL+4VH4
E4nozmSynCAEI0CfQTizd2ucJtrni728Lu5MtEs5+qi5SLmulv4wWE1wcevhm98XwVvZ++axad3l
FJR2so39dblKz7sVhuc8LgyNyOaLboOkXC690brTlsgv+HZvcVoET1WyTVIGc0tTk6c6Zca2BAXJ
ws2zjnVOHaeG5Ai58/4wJmRWOiR8XPRfvLo92B2ccSAk/qUVdrJzc3Zc6ZylV8Nc863MyBrnZxBd
14zAV+SyKg4z5zDp4xtPkHPSH9bqBMWpiFMub0DtZ8fwp1vVJC/9iitg4nk4VHVRvuYFzh9j9uWp
XCk348Vez57B5jvIeKG7vCB82LOfo1VEV/3sSNF+7+wZzVrsWoduMH/3oYF2F/zVgf2iRxiPZeG5
dqG4D9n8QEqc3Gm9CRAfeZh5BkZhG08BQLDtapJ3mWUgXuwoei2zgJhN9jVhjuoki0rrYe2Sp6n1
4jOO7Cu7O6Wd4EtPxAj1ZxzcU5Cunno0zn2a9U8Mj96Ghc8kjjP7xZmQs9k/VpQCj1rONnZNemo7
YgKDyI++5Ijat1n5miGhf+2FSWcyKVyoN3A2rpRKVQF1Ejloci3oUJjSEUZrBvb7nNXuPm7nUyzD
BR1qt5vriBz3uC0IHBmTR6bOW+WOujAX308pRfloR4cgLUm1GYzoPvvmecCOTZpxZzxJsp/GpvvF
jNhBzW5tzcVP715tvBa19yfJsvq+yMp7tsTACHG8+yQv3stK4ilv2mnvjigI1oD3oRXm1a9y+8I4
wD1g456fAPxupj4CKM/24Kb/W13ReHZFkh8rTyketNhhIhebNLDeurskHN/t8m1EFHLNXA8Gfeeg
Iaxm/gGnXYlzTuJ1NywWZzf9wI2W+sB2l6Wp15jHkBHG1Wg7mgHUHSfZUYtnZHbFxTQ/ZUzocNKf
l2aI9t76y2Vz9jDmxItVsf1ej524WWgCDgmuzjAefzTmmj0W0rdRJ5cSdIJFLif5aDvRtf7WH8mq
c4CL8gr68208W1NA3iw21Je1yXfA+UwY36/zjJ7FiJczwgpQCi1i2L4u/TsWEoLFA2J4RdNMe5FO
9WEyYqXlmtN950aSVNUif+Spxu4AEGmKSGYrmQM/sBSPHhzyZ3H/1fO5XYfd4LXFk0Vc4Gaqvfwq
AAmQZO9OB8dPkL2u9QfprD9LGEdY/peQbeVIdxdhklQO1WnG3ZdOPJymdW9nLD5VMucPg82sJafJ
7yRp0Qgj6Qxj9Nu6mpriRpIYSTLujuyMTdaUA0Br5p+lpfJhvWpHrOPM+p+KGI8OqirPpbOAi1jd
KqUm17AiXZ1aau/NIvCtnTL3LpbhYQ2ZmiE+MpCJmz/nrHE+JjybBslErWm/JJ5fbKsU6JDBSH7P
zO9Wu+P8ELb5E6k5lNFW9pubmZnE3uwQqrRK+6gndk2z/BCBDG5FS/qYHlWMHPDbLnwUEYGlOUDe
jdJRHfLBCCE0N9+EqMQ1K1M2dDSo9RKdB7usfrCmTDymz3BygwsW4m05hAgBppn7CZXMKPvqFBqE
q4E9o39jeqB7W/z4CA2ZnWBbab+ypsIXlpVnmSLBMlaEoFbp1gBeTuOMXK0iZPDM6BeqH4On1fDe
+hlXE2GtPXmGy1ONE3hbBU/OczRYxuNo/3GDV6d+z+pgfMyGmaIK/skiwKCCWdjbcjqPrlNekoJt
Hk0du+GG0dawiAB9GuC0XhofyCnbnRXFDDLc9IWFSvIYByyXlLurMfjeChfUhrnw2OLmtGgNBgtj
GBltgzfjxuIIPpf5G1KCY4AZz5ltGG7BrMCa89E2p/scVEeLWuu5NU0C5Ysi2tfSDDZhHcc3Q3R7
NPuPTtg3Z6fPH0kI7o+mKf8Q8rVSYwgU6exh2Ppti8i0rjOqrE23JBG0TpmBfiq+Enw8HNIxZzCS
pPPRMqprFY/pTf/FJZLmaM30DTJnzYba7zAaaElhC5LOHWF77AoghJ5jXnFSUYc25GV0w0CYEWvZ
Du/gjPtnDz7OQPTlNpdhtL5ASYuf7KpBHTqjQh/nMT2WFVHmEN9ICDQm48mgdC7e86HM93bYVqd/
2aWb/5QoYFEyMZ9aoXB4mZS973/pltq+bubA7PnJZBFLo4aqUUnj2fwELSNqo3a+aqsP/oFsOzni
B1UJ/pYie9Ej0N4TnGHV8J3JIPAQo9o1TbHcIWmwGpNpfCwcNn8uisBZnSe5g1SbP+BbETsmUAsa
tWEljhYCxWHKa++jI/D6AdfPTr/eXOiKztj9NeI32X7q/OPupSyWjyJTT7Saysu05IhcOCTCaj3h
NX8pDfvSVCzcvB7JfNneEQug/2yZvdfte12W5dHVc0UF0iGOOmVs9mG5zrseulZUJhth1m9J5/9Z
rdjZD9k0bqIWsaprDEhKlBpfpC0InXK9BU5BRIl6yqO8vwkVHFgHDCfIMaQ6rdb34o/Wn89RZhwd
K+ZCSp/a2iYezZuCm8+arybCXEtkccw7h9hqvqUN0xG1keb+rBEWoIXPDaBBWdB87Zb8Jejn8jFA
W7yD6fSjxcHGyZP/1jOjNvFhC6zBYcjnb05VVv8m1fL+Kb/gajQFyjEF2viH1i2zGc+aaGK3egpo
TTlO7XLcVxIt7OKa5yiqHzr+qac+d+5+XUNhjSJizQUh0C7YZzKHg40oSB/uZcJnIsktQ+UBLsGv
3qwON41DYM8LkZAI4ooc5L2aPUSdFId1bl717UPg2o8ikN+g2JEmIQgityzCy4KkJQsSYcOm7FoT
SlLxVxeRqYambrhUVp8QbRwxQ85ruQVcCrtMpqeoGPtHY/xKiYt2lNTKjRcowpR0CIGuK5AKifWt
iw0C6A0qe/Zzm7hhyN90bENLyyrOelCrrRE0frb07Hd06bK3vlsiiYmy5zHGgUqPUblPKrsHmwX2
Xr9xnr8VyR2bS3RpnODqNG7BZSX6Y2Fgj2ZQ+yUJCnQfeGyWrlODdkJ+05VGA7nWCJ0hnygIEh9Z
lrQZPFvOeExt+a3DGAKCzpz2RG8zo2NbDWWTgnEWZB8V4tGvyN0tu+KCRhrSlOJVRHQOB4Ms62Wv
ICpXLbDtA/tPWixf9f+AsP7VqcUf/eYrqOmo/CFKtojGkbPCmMlUVSPrSH3DaLLRVxFnqaS1cc64
zhsFeC01RvLqb24bPuVLl5ymxjhZs/9ODQe0dAVjlTsLS8mkQ9BBL+mx/ama0QEhSOOiJMNpXn1z
rYU9j3ouiGzlg6mtHYD9ec/w+FVDgNoorkmoTj5kZr1Miz3v/Mj+FWf4rbT8RvrNVxZwB0ZzF31P
GgaSS3JzKarnh9yt3oik/1Qa2GRbnHzR/3aNWfzLCez8Q7vqeU5g4w5F+2j6Tvg3a6WXeAOkHQBc
TtZdLCclGjSPPHZHwIoaH9dWkK0fjkX0z5zHr7bvfq4hWU9EpyIzu2PtiIP+ePjU9qXsficSeSYA
YzgXIfp/Mz5PxsVCZYbsRgHXlK+A2pW5cWnvpCuY9Yv1TUsg/vvtopNx/kP/5rE4dwLHIYyN4+Lv
os42YWmXOvG0TX15b5pkocme0+c0z35HtjGeTOe7Lqb0SkyPEnVplypuIqaMW5r6E14RD/uI9ctB
zA3V+S/Snn/OZFUcm5otQew+2kQeA3FkadA0P4pKXurV6tiNoP4rOmrULpTRhq108y9yQ/sf5ki+
Pcfns0MK7XiBvlv/191Zs7Szkn5g8dosX/LWq3d2N6W7fF7joyCdiBcvn7fAdvUwUq8d9L3jlx0H
T0z8Yq4GrnmcvwpWo5hvj9r7NPhYNhAxb4s1+fXfP5J/SiT5moWPBw3HAN5k/28SSTIJQuofpH+J
4Z7yaD2Pa/2Gb0NsjbDoTs0a4d1gXb04jNyNlMznSSz1tTBGKpaEWZY0/tVWqbS9f3tMCDch4wQo
A9Lyv2vKW7uYs467d2sS+kjc40PQsJMOrPkpjftwT+xCd+oAgAP6BTTbmGpU4QBejKlTsrW7/suP
CJzC//EFebYN08Ii04n//GdRZPkDEUasqpS60cZfM7j7gtPgYtjehdcnBq46pFeQpdW2dS2b+C7b
/KkJGFrulyCTw8Erw0PsokAhMj7BViG/6MeA2cy9sFBH9P7X2qpA6mBW27nIccDtJPtsAj4B3HVA
MJA75242nnOlCnSin7FJyzSmzTXvZqaU1YoaKFjNR7Otz7ZV/cm6mNmoOhL5FV30WNkv2RsrLoou
4rKaFCtl1F+G9rFx2uhxLoltd1CEVAa9XUQLtLGSUmwWCQqefSnQFOy+fZ3/yMlsvU6ggTa5XRlv
S+i/s+LDNLYSuNxmU/9RJdO3upwAoKqWZ7RLc28xK4cXw9GTuc0xc1/AC43vcxv/djuVKA9U90ow
GZJny7/onx0m/WozSqtB+tCAGP6j4kO3jjPJr/bYf2EWzl1VvLZBB0Mp8e606H/NFOOd8IdrHToV
ZTkjCzPMQSCzjS8LZ73NpaxuLZlWWNKMgw+WbytXP34SdNl1iwi4HtlEqk4MmMcGFJqzr7qOMqEm
sH6pEcRQ6fwS/a8uCAsIpUo+aMbZNcChByxiKDdAE9GkD4JVj8lca7KPbqogIV5IH7sgsqb4fCw7
dCiWTB46b3lKULADm02QcsUxfNtUhLu2tdOLXoauVUfqkkgQ1tGiYoi2h2D53DWbnYM5JDhTpm+T
bjzOdhDiraelsrNs2iupOfNyjQmwmYdN7JYvHj6IUolb+ZOZSaw2K1E3vefIvTZaAE2AGQaOTMpP
ZxKOjTPSQO4acObSKb8lPSW81ltoafXU48SJl/o+DQIYcsr8kk3bTD/FxNG4CVtyDA7sk0Mb4vVe
yniD7kBQ5bEUrVifbqT4lLIoCZjWgo2mBHnBpY070YFC5/UfLRfGiBJ06xrhcLW/5GVrfcrhNBdd
P+q6Pdb1PcPD8NhVxj3vql+dha3O41cXIiXqh9rauqn9LNdE7hujDTc+KJjNEqPlQW+0JRH4QV9C
xhqKXZ1OF86jQzYl9i2w5RF2fHTQQgrsznw3Dgzqbl2fYvMS2tix2I1+c2vPw9o5tpB4wQlI81c7
Yc4s7Ce8TtmD27RP8TiaFyvBUpUa7sFkGbhtDYsh/rre15yqr5o9d790zltL8GzO6P3J6Wpy4lD0
NENuH7BdisPYtafJbeeth4n5TL98kiMsG8D91UlGOE5RnmgRb2oDtG5jJLmF7ZFXLL5lIgROgxLm
2Bo1+plx/JI0zHocEf0qnYexXdZjJ/v24OaMaZuwMLZjx8TI75Zzr4aLNrZDVqgG0wWSCbLkxfFr
NgLRfGTnll4zA5I4jLJOTGdRI2LspvFXlJblFdb+XYzpuZ6M9KxIx6l/FK2Yn8pcjPtyjV9Zek9n
9ekvvbh5TuucLVwQbkkAERsEAAUfzpokjzX7qbhRjQb2fBZwyfraWtTBChUf9JU4QDLPNq6PSjsQ
0UeH+pGRxs3rYI2kdcRSO8JU46Oh2UjLOBZYdG9xCynUjuNn6TjtpcS+KMAslImFKdpaJiKtki/m
inXTIsFVGkC0GoQggqjEqxx/6npKe9CkEjc5+LhfKMPYRCinnD68h2b6KUeHUQqLdL27aZv2z7o2
352ysjZjVcXnrElvuoxrI/eXafQeInw3OJ6qFUkpe4gfukhtmTQyjXRJPBL1ZcLxkpbhxqrXy2KZ
zaeHLkqVSqfM253mX82B4lRYwRtYPCZNDWulBP5lORq4o0FIW3urbOej2aKmHeV4FvFwTpRSrwxI
t/ZaidFUzg/2jM5Dxu/joJbPzkjyF5/DNsmI9mmgwhOk0O/+v7RKXwHB5D9nE5tLKdjFjbwNIfAf
3SH8jyDFOnUGEkUNd0Y44EzQxRQ0V9dKuqkaB7ZZZoQqIAiZDGRIufVETReKzJqPK3KafVL1fJ7t
H6Oc+5NUbs9S9RmZ7UEh4wQ8Ex3+PWrNeWd5LZlgmXWh0di5AW9W5gFM1Rv6sZlvSlTfZvlwarLf
I+HUUTQnWyuO78QN9JcBKscwVPKUoF6ZqI6Ohh10274trpFCusQhUm/YaZsh7HbZgKhXjz01Di5N
WNjnccTuG5xaJsdvenzRhsvdw3Oz02b7eB5fc5vyL4lpxXplL9eohMxOykcZUhebDlatYoWjkQHX
3GjGsN5VGIjI0RazwAnWsz4bbRhMF0/U/t22Af4VY/poIYqr1ABEhSlzz6oaAuTZp+feHqhGaKyp
W6tvpUAyDoF3AbzPu6TINUZWi21as4tYg/T3OgpvP6yNB1gpEKeuyn4uJszlxEZQl87rSx5kJ4O3
nCMfuAjbvpAd3TSQBmuXzhXTeXg0K/lkGk56LbIuRLWAHtGUUIKiwtriRNus2Qyv1fcL0n7RlYsi
wpohsvMwWZj5B9Z6o5DtqUdk52CTYcXyl1KaMflYD2PvbhsBbHsaQ5bbiPn1M+MuDcKqNf4zeAxQ
/bc8qog0yOvfZR6P/DBYXLVMp5AzJT2TyvEdVIZJ/Ml+XBNk9yiEVK1Tlhikwnlpr5Xzq2vn8kk8
h6+raVgEJLOFZFX5ZmUR5AI1otIXZ9HmFpR3w7ouaXZserNDkrNeGyUJrdG378qg/HBau8Qn1VzK
4NFlVn13g/mRomS6WJawoRR55dFauvhQ2cCW3QGxHzrHjdVkxaWxrYeK2diuSfqTKjh2WjgXBcVH
31jVfkaiiABrOLWgeDcN86vadNpnc6p/GVl1Vr/UaJWm2QkupdP/zPnVkkHzZEbVQ8G11q2kpWsV
LxiCb0bUVAetrMoYX4AhOZUTiI15IqeFH8G8IDjJWJhuuqiKLlqc4mbm41QFKz/MfepzRiLZ+FM1
y02PyIaaWXIyOLTqos7OU5y9TXM8nhGAvsmeUmpqwCUt4vdYWvaRyQWZxVaghs17BK/zw9IgelL8
ec+GwP+5wAtIi24waGhHuh7TIZDxmP77By3l6ic41mVAURa76UUu65v+fSNP3gV1lHMG9HYHlWuf
kio66bIyidtkM/joWdaCuX+RwCJgHA3w0TTwq5Bbs0dckRy6Buu272M6hYz9HAUZlUPb7QWEyEPW
JOk9pKk8RkT+xkuh2DYDgCAXwHvuZtzuPopMLfTy8DgwAEc+ExneKdhbaSaeynI9fTodtFpWt9Gi
9BAqIuZxISzvTcN9TpakfnDidl/OS3bAHs5dXmeUZUNy1LKvWTHvRp5Zh8yONWZ1o6Qj8YwkG25B
TS65fmly2ezlbBmf2v2wASK6Ri2BxAu7HK5zS44JoQDUlja4r+/zUJ/0XYap5VhaPQowBD0g7KB1
C7Y4mumxBOzlnN7YBDk2zfJctxSqQxs78JvRK+tPp0KSmSZz//nqDiOnSJald/02c6Sxra1Zgq1c
Q6x6lfSr7kgAUeXmBF9kLwvEMD6BcmuQuVvhGgftqOySyt2ao0VWiPcdS2C85eEdjpiu7p+Oy4Gu
ZW3QGq8C1xZLNjWqjo/o/6udXHh3YMNdCEbBd0HsqFbMpqJ6TmBSPaEEHdxwgDmggidc8b1P7O6C
rZdKgD6wyMTWTyk3dS2FPKmdcPzkMnllPLYZ+NLvsRfv55EVmVgc8sxjf7a3E27ckQj1TdX7+Q2b
V7TxRFGCyypr+oT6gPI9+QIW/BjIgWI7KaJjJKK7fq/0/FGa3Yq+ld9T+SK+QzSMT7YqslVZpq8L
7aqZsWzQtvUniH8KVdKhJzHOxTyGJzK4Ph1y84LBRpbhfPM7c+u25Pp6U4y1oGVrVor2B8yM9GJA
iM7YIRN4jJ9rjDlXU+u3WEv3yXaRWNV+T5oHp7ofotEQYfF7yBE5ROKqb/9YTMuuGtuXVHrjrVsN
VrdKS65fiZbr4miRiQzhi1aNmaAXhE+t8G+aFWWVRbwRYXSXbfyipYLB4n50hbtsEqXmRFGpQOBW
7RDxowBdM6PLCziT1wlPxTlt5gcDEQhqjuRHlg6nzFyOXT+bD7nPkkSRLleyhjZIjMmcClnZqydf
z6QEA5O+zx8SNul81tmrbc/FNbfmA3ZMQtlH55nl70cf2Qn1KXrROFzafWQVtIhp9aKtRp6yPaXu
AkbIdGkRIj4zZ5XJzskBqZigGbZNUylvQNBemEhUIFUrbsWDxBp36JjWDHY7P6DueJu9NL6OLg39
XMuzZTTjwcjd+axpDbmIYHDlybs2MczCao7R4PtbT8BKH1ZiL1BbNLtoqp0Dg+dpk3QugxC1U2Si
UZ/W0HlGI1jTDCQTX4FbbAnHEtB/lv3gLEhostqHjqP2hWO6bkquHtHAYAihynyK9xM7RjQ6MVCv
DEQwOJt+SliYp06aR0kLf2tpYXLWQTAosNM58JABxDNwGRWSN5G/ZQydQyEt9LlixuJemeIa54VB
N8oL3ovR2TEbuC4RsA8ADh9GnQTbalnumm2ia8wqoOtOiabQ95b0V2KXADWNKSsmuL9vi5AFtX90
1aCPvMOaM9dfWsVGGZfxNR3lvA9kWu9Ko2Gclzq/afney46f0WBxlLtAgmHzi/xOf2cBdGhfmqin
UZ3sz2PAm0O2PJSeD2WEbynPuGbzoPSOVsOL/qzqvmMS2xPb4qK+jimrAY+XG1UBx0CGmGb2p8cC
+em2Ny0PnFwsTl6kpsjK2WKhsDqs6VMuuY/SnEbdZm+REu5EhIDBTqWf38KMfNyKPmgc3e5TBT+M
TnFI1FtejbTg00W/Onq2XmUQ/Nf0Vx3RPC51dsVxWD/QXv0LsvX/GiA7IF88Nk22CV/hb/TJoujG
cB5IPPWqfo/Jn7Ik+WWpNU0O3vFSb2eFtdGXv8bqsf5VFz+eD0VtddLwW6koUiVA4Sr7YvhGfMK6
fkKfR9AFNCVcUva3tORuNGPp7RP4qIz8C3qsNbc3vU1M2OB2T8VS5jdh/quTWePz/j75BKkIGCmw
yHn++/cnhgLIjGvPcLf8rzgRMagU69mcgrfMomsDZmofLJNxbLDCbnbMnEwKU9y1ZCILWbJAG7gY
ldexfCOQywioe/zOwOOe5edZ9IcZMeNzj7IafzAI2i4pDgbyjcG/eBJ15TK4BMbBOWzTmIBvLKuB
Nz+XXFDqz4CiUwY3s7umro1qhRnRTjU7MY2B3ZYvzB6t81BWVy7Nep8EakpKx2OioNiNOdmQyHEe
VjEiksFX7iplgilLyrmnwo+YNixZtTcMM9si8NwUZT8eWymorOKxveaVc4L1hEGo5nCvwXFBtZTl
FV7KrZqRWzDA4w7yxvx57o1tnfsbbXSVMAUvbe+9GUt4srFgnMK4rYmhG8ON7tEDBLBuhFY5HL87
immYJ/z4RbdYpO710W0GBpo+4isuw+llwkyLkLXbNSG2gzivb3Yy5XtHVTsqr6mx7XKzQMbZyA6B
H1saiYVXZYoFyz2ZUg9JaE2yOgBdvB4h7PfA/YlPGweAqleLrMG5DlrKQq5EFtWQ7RZrhEibzdx6
4mg7TY0YsooOEszqMeOs9JvS35uSgjsWEVuDot/Xk/M5GEwVLnJYIDDkYtfW81dkPPm/LH/tfyBD
FEWXhGgeWofHL/jbGwnpifwL5qaoIpEJMHouGbGtyX42Rgp9ESUHq5sRhPKl5ApEnygJvv5uLURU
vRqd1uh5N6bfAzgbrVs2y2NhLjjkOzPaDFn4u6BV2AHraff/fbDvWGq58Z+vm0pSp11Q0AOgJ3/j
BnD/V3T7I42PQqsl/ujto0VSU4fLQ4+hrOiD9rUUVDejQR/IBTJv6aYPa40CFD4bzz7cJx40MiW7
Id4Wc/zbWAtoYC5G44BNGzZGHIoqVQ98vH+I7fYlyjL/lPhnvR8IepDcY5B6OBhATDliJqOz51Va
L2mDDqRN4aGZDea7T++CV3w3VrpbugekxZ75SLhaSKWqyy583UU2c9cap6VN65sQ322jeQri8qtN
hgsD8vg9s4PvQY/0UAMqx4GToKAY2vGsH/MmtLZND0JvADX0l0ehinPQesVAe1dstzbETFvxQa3l
ZzneVJ4AQBQ/xVT4ODVBGonFKxiRf6k9lrdLP+H88P6wYGWCu/zAcFsxLwNOnX9k7UTbc9bGNz0U
iWFT1rlK9GEKfRiaMEEg/uyF80kveQnLZZjWfBS8ycTEVT5O+IsdUgUpsh7TUrylildFgtHJReb6
2SLMbX5hyoffSq3esgH1OLGenwVlaiHgzzpyWQeHakThW/UIslEqMEV37EOOnyqbmB00VbNZB+O3
Mzn+tXYSfxcnf+rY/5bF0VkWaIQoEOeHlbbBwjj9OVzPbQCzC/pb4XYfSQ4dVNfVrpKI+S2jqjxn
hqrgshN63Y1o0he9Qc9shfmoza01+SpTNUMYMTGfZQVKa6LRg9U7w6n0UgQB8oI03bO9SFAGOct1
WFloM5w6OIn3TAIlnRdiGMa1B9smoPCzjWqiisTXQ5dIHnsuQBNka2Syu1AymLzMUBYUak9kfw+y
qTui7eC6rZOL/t2t3zJx6uRb0lyqgX8DjN3NMpjeOazQieE0WXEZHFlBMVhJopIwA0Erk6YW/QHE
f1feILZAlfSnM+pgbl5F1WhUsh3r22eHpQrokOIlXhlv6fQKoBTO1nNKkAYNdqj+Zvl5eOAFuuvE
ioxZD+XHCs6zk0oB6n0GAGRKHOBb+Dc+X0OECfGAWnFtAqortt55hq/AHOddG4Il0Q7BblChnTL6
Fq+QvtEdo+ozfRxvUYczsLOSh3YdCXwI36CF/A/IPlIwtnlwja2IMZXq6t8TyXXhijoYlUSJzTAA
mcVno6ofAj3iNPNl3jXFGG/0rstkwF2LVAk81b8wYmrjxiQbqImZMCP0VtHwEA0cpZFXDZvcCJ/m
OIXa4E/y1DvlS7uijl6r6J0cd/QeBbaT3ovu8YC+jF0OPnxZX6u6/2nMC8LLwMd4mC0M9APs51vJ
VOhpTZj3Oa1pvPmy/510c37t8ZLoWiA0cdWO0Ggekrj/loZL+lm1N6l3NmfLfqnc6h3WZwKoqA13
ntJ6dg6OW3fg6U2KDqmfZNYZmxgLe7SFa+nVxySrh53fwj8mGvkeV8m5njv3Fb/rocnU8LER6I7Z
Hv4bN0ZjYf7z+A8d0wmF6zrCJQzgb7irtbEnmLw8rwMwFdyujG/zRVgPllm2Owkigr4i7A+l2nI0
2fo9wfbx5jFog/M2XaaWpipOGVy53PoxdrQ3C1qn0QN3XMvSor/JzGvuiF++Me/p3+tLj7KatxSZ
cCVOkKNgTOQ0D6FIo52LuWYXTDgJDLI0iCMcUTBW7rthfI/T1N0xTPARmCXZoWLMcmz8GC18+SBd
k0vAplzJV/8y1HQt/hJYpzQHCKNe/DwRAiKJ322beBT7rGQLoyYj+m8Kpf+NZd5dmrF8mSZEu4l6
7h3nvZmM4tNBhmv0UhhMP/vEIIEq6YvjlNUfYqVN0zMCv8TLZBR8uY5BjKn3XcNTkBVUu0jAk3Jf
2Dave22Xbwo32ncoCf06Xo76PJkUbEMP8Uc731Z2+NjTCm+zVMXZzGwJen+rtVQtWErMMGQgLnm3
02OWafEjGs9iVyLgitb0wXaZZerz3an68upGhE7a9fgeZo28+tGv0Xpvcy6P1JUqmXojIUKgYYK0
+1ipok4olbHWitSAChubscvApK7r1485lu3W6hrMUkZ8IM9EF5CarQhlfbwuInnW60e9QTUaOe1t
Iz9DW/tJMGGyrdr/x96ZNceNZFn6r6TVO2SOHRjrHrOJfWdwFcUXGCWS2BfH4lh+/Xygcjoz1V1V
U+/1IJq4BBlkAO7X7z3nOyEy70ww6Qqysz3S1e+Ylv8U4Ixd2iyN5tPU3KIbZj4Z2kRxIckp0rzb
hlbNvTfrdT5bdGGPX9fr+r3BUn8JnGpalFGQbWtRbqbIvjL/pfUY0/ilsY+4JCaA89P6iQKOVqxp
nqQw+4U7e5CbQb0NdYyWI9R/WlAnY3CW5lTP+uiIJxPTjghS+Ua1wyQiQEjTm10JFGkz9YO5Cww3
RFZZAD2unPT0j6s077+pQVyMbND8DNe3DMP/tcLsBSjTYaB5bw72dHBaFVw+3wCmyWjrpRGeJvv3
j31+onWddmPpCP9sbi+Sw+eH2JFhnQP1/Y/Hf/7v86F/fKc/PjtwxzAPsdpNQQgC+bYF5S2ukmSt
ZxBqYgygRNLBBgAIJIrs9POjrfnSxzHmqPlDPx/48yv/+JohHn7/asctd6JAAZr6aXPVY0zzXaV7
+8SLCVoEBr/LHKmdc1QVt2PR2tfQuGLktG8/P2K0RnFqTOvu55eHSa64EQSnBfeolXJrkmx5jsum
O/eZT7MsLMf2gGN8G84f+/zE55fgmrCHxed/TeQicN9PqjC6s1lonF4+v1gzwvNYBmr/86vmb/zz
UZ2WfXy+2v8OUDPmnJG/n6B2H7/X9etvp/eyeP9zjNrnw37mqDH5/wLazEASSPMSfbbJceVnkJqm
m1/AkAlPCOFbDnFO/t9+myd20X/+TedE1jBM5b/OFx8SKQR4G6mXI3zT+1eS0345PdkuaWlCzEIt
F3oc2rFfpeKBHdUG16vR+Lhdy7RbmEPx4ARjitfUWQVJW23ygBZl89ntzndD+x1hBZGCjS4wuN3V
npsf/ol+8jO+5Y9N/fNZGfwZ+A/nUp3kh79qtWxkv8RPYJ8cZssYwhYjjrK1p7U32WfHQSAfJQ5T
X7XB7AHWiZ0ZAZSs0mB8doNc/rMD8l+1YzbCaP6Zs+7R5ohs278I7HQc+QHF9L5DJzfaYY1IpPHY
z4p7cmg2Vt4S99BreyNy28XU6AFU31Prmv7aCpPhXCrrzupmRbUtCb1gLoMPo/ggNuFGhWJ4jA39
nz3hvwpQ5yfscJQHmQg7VUfR/YsANdBFhIzM2qVCwwXg2Oc462hJt3IkBzc8A0SwiCAZXlunzGbt
e0BJSJ0ZdxDC6snfpJZ58NV0RoiAAyAtqw1QSIgbMLSUq13/dJdcf76uf0545Lr+0wn+55P1UYLa
Nhe+zl/5r692W2pljY5356VahjvUWqSp7y2Z9xxM3YBDEzPvHYbnf/xD9b82PX7/qY6h497Q7f8u
9NSnntuTzq3XufYxnOUzMpAUvZwgo5kjFcoW31cwrH07KXYJgHRQA5iY/X9G3/2lYTg/k/lFAjPr
k6voup9kxD9JTqfRNJjzFzuZue4G+0+/L3wyPjGb74k3YNzc2NcCj9zp842y7JVoQBQXScdhKRRq
20TVhW9MuO+gY8xgYBSJBJSG7+29AXhGMjsUymjhOo6zFTrxBY3WhIsM8/eytLBKeK1z6cehvORN
j7SWufGoE6Rk2tS8PUjPSdPuUts4NSBdn7BZPjW6/lQqhLxWFE8XvIO5j3gkL/FQ+7m39vQcdAn+
WeFFb8ogCwebLOJHNLu5YgaB/Dfd9r33AluHSWoXXnBRd4cOX+228WhumK7aYr3VsFnP2A9JhGwP
MEX8UKkqt7Rp9plAw8Ec11iO4ugbk8DxOpbQyNFv9gZyzlIY29GlHcnBwVjCDw8AH7Ix0v4yYR6q
4bY0vQj5Z/uWuj8aP+vvHCZrG0hXV370B+pV/JMVFofOoGnagYGgcI6hd/bQF4OUKs6z4ASFLRIC
zTSeWz8dd6beRzdebJo4bam2S1bfc6fh9A7TAMdwx5tWr4lAtzjTV1ODiMdl6Cs7CyBWaG5Hw4ME
OXr1VbeXPh6ku94Ajq1Nc1pfAv3QkUQtqDCdbru0XlfwlpaVrpyDUWtoMGym2Dnu7VOlQ3hBR3mj
nADFe+uDpeDGPvyTm4in++vNqwvGD6bL5uGid/81D8kKYIHR8kbAYKbwo4ujjan3aAR5i+/ar5d5
1l5lGg7bUC+YbJIL1xpvWs1CGnAoXJT2aO4i0z8mtboLYLBtiGSzFnCt7gN7OvdhurWnWi5lkZBV
Yk1bz9GOYc4YS70GjSrQR8pgK3NK8MRcdVncHYbI3FWQTsIMTpF7gBvab0Sp7pNq+nCjVQ8rnxMD
498J9WGH/cpA/bZgwwnWcdU/98SMoCC7qLLg4hcnvEQZUWLNc1H4HXzA4VIUAXOzIbppmRojG1tW
oj0WnPjA/aRy6fve+zlxfFKymRYzCnCwB+VwyzGIjn7zwxAj54UCNoJDPzKz4kuMjHVpdNljUGo/
ckfcd+ZLG8uXuH4Y2JeZ38c33dBTI0f0o9ujqPgOfUZeBaAdYgGGbps98EQIwOoZKxTp40wBBG2H
TW0Szj3eqTO374Rfa6RJNmjvAGyXueu/ldbc47QRYJmWczRKwGIRTUcbaPOWwRtyxOk1zMS9J+TO
8sCWas656YtgGRBEt/BliQ+cOnfQy52R9s+RUI9SQiixHfAVwBKWEDV4DmO1rrUyo/3U3+V2uI9b
Jzl5bpstY8/fuwuDTKbNSHzfziZcTq/Pda3FMJz05ymd/S7T3k6IHYR6RMIC2CHC6La9lpD9PWXN
Bojpd3uaUT7Rym2jb3FLNGtaBGcTEACIpukCR6EnnWpt1so9RUbvID9p6EElD1JmL4qeMRiT8TnF
kbE23eIj8MBncQxPliws7iIV1QFKCWAqTpGlvWiN9B64Y4pqI3xLuv6hLeBopoS7moOLnojp7koq
RA+xMzrbTr1GPUvAmDJDGdH54UbhEpxQJTeh94QhpUjJYotHPd4kOo7jSiarxJuj2A1eZ9JlYzmG
xONo780k7lFH4uATrNlJubVN8WSbcwa1X4147Dp6MnIjAY9VgSMfKeEY2dffms5hqBjyAzwPDkV7
8jzBDzfyTdfGJR3I7/YI5bB3a2NjuGaMsh1SVSkGDaWCEvtaeNZCB67BuXXV4gwHGvpMG3VaDtbQ
4TTmuultd8CYYnBQzUhLzTrVZDd49UoQRya/qwTJiaDC3QddgUXcCdJtDTZBt/S3ZoZpSxldbc1T
6xxWAjwi2iNFYT83CcxEaTlPkCfkySPTISfFa9l1dbOIoItvAmYKHIjDowhrzLz+GYTShykCcYI6
EQXNTUI2zxZOi7Y10pGedtCvOp2VI+9QceVq0xrJ16jMofvEWrWO+uFVFxQ9vQ4jKaPIReB7r7vy
WxCPw32Esgx80YlkP2MOcNjFdlasaz1+mca3ucLeOQ0VzFD4xN6THoFuQJBdtsx9Ogn+dD+AD2K8
OyLPzeKjSOxkVaX9t7TtjX0SdGo9THXOsb0cTg1e0VPmxh+JZYXbyXb3OeaGLXa1G3KC4vMAAXuR
esFTZivuPBqurTvs3bRnlaPXFIxgYF3FAdp3A6wCNuMCl/NuUZhnpxZrEYlqWw9SLQjWVitLV2I1
TKTXdlMLmss7amljIhWG8ahP3VcRatM2MxF+Z/RPrcS8JVIHcrKldcyYeyCkXXEkYuK+d/mIlrfU
xxxBUduE7iYNXHNF9/NbQspXbhfxiyPifmmEUc5kt1k6IXXxmH73WxA+bsqghUlXFtpiq4mYyDSL
F932FiB9qs0E8feQkfGZydq+idl/h69NVpI4Qyd0meeKaHdtxkW4/H59o90GpXHfJUnAKAD+rFXY
7qI1z1kxd6jL/M7CLItTmdUxJTI3zA33pEGS1YIJYFtbnvy8LZChYnNzDePNIwGLireA6FMSR9RE
1lai5qtkxcoMQaMOBxMzX8KmwD0A9lErxIwAOoLj+KD7nZN2e7ALPWbW9mFyLWXDvC7iR6JP7VVL
hr0X17BXtQyNddbUB4KDvxui3A4z0L3vMKOOj40KVkpWN3koHzupX+1wMpaV/eqIDprIYEZbl4DM
BRUuCEtDPTl6+32s7Wcm4Tv4Ko+5bvXMGuH5dtOLWJqZNBbSye7csjY3hLZ08YdmG9fQkbSMKOdG
lQIMVWBarRaFvYqmawBedB07Jl9g86s30aoe/cfMMpC7hZO/zeWPQQAsmewejPJAGqumE/3n1ru8
rr6bgcTZ4jDvZU3O1cmGHsWkLTtlouipE20At/JbYVbLOOSPAjIdPhpdzopdFo4pWVvWSFVGLxSr
d/PVwCfJ9SezFXbxs6rsEhWw5GUk1Q/9RQb6d6UPcli744CdVBrI6wsz3DY5NGxNaNMyZbBELOEy
TaYJ1T2cCKcr9ozXnusJpZ4fZ1DgBuM+mPt5Rh2uBsN8Lqo+3jrjmC7GiGlLAe+4SP1qLbuhWNp1
1i1bRXY33b2HUtHnQh1VLWRbPvpxPG7RltzpIa3xKHQXg8RHrjKSmHDVw0QcjxUKUH6/e6xdd4D7
O2YrN24VkX3E0pVWBeITHzQgzjjH6fU75CPJkOjMObwVDSRG04mx6sZAW2EEgi7mVrcC4c+6hdXs
GKN1Hl2Ee86YqE2eUyuEAW8cfYyACefPaeGBQKr6+XLUlm2qo+XBoLnUXcy5ogVYaV7DaugvIJAx
/LBCM/MMWlBNhWs8l8KWSyNxepiU2bcYPPWGecNBNesB3y7Az+FW9t0Doe3jxiyctcOkY1cMsl8O
wSKrVInSg2GeE1vNiZ3+Nm7UR5wovEseKss6AMvdsBYRMM0NPI9eHVR2LFTMNzFt56TxOIm3HQdX
X2q58QzfLlxrOe0zNbSEpSNB7qLwEIrx7EJUBg0biIWu5aDr0GyQPJG04UchYHXT3F+OGUtoR/uW
UKN01fTu1bcytp8bHTgfcqX0Q+oaYCiv245VvneL+s3qqBEQilLlhf2r0+P7ssJ3n1nTLq6Tj1pM
B7o7oKX0umDjNjleTPlbiyppTatuYZjinlW3P8j2Dc7QzlNc6kbkkf3Ck8wNv1rS7/aKG6e1nlu2
bTuS+TmsxMayQ3kJh3BrEO6+KBnh701dPpEdRlOWwsHa6BwclnXbTefS9XFV1U8yj1B5nhNd6qdB
+gi2cQas7OlHkQ9M5pxj507GAhkPUeuqR9yJwLPOMw8bpuatEIefIyb/o1Wi7kTksWUFoIIRGVSK
Jt2UI3lthYYTdRYCjI1Z3fHM20UpWUa06m1wlbq33JyDLCSlvT9NR3sMrUMNeebgaDM9pWTWGyOc
f5j69vIwednOnVzrDp2sPNdF+iNr0gOgZrSYLQj1stSOlpGKZaQT6egm3Y6CJ967FGKrEqfG0rGJ
EjS1El8nJc00auuE0ebWCJCWkjx3H4Cii5qDknZ9KHtGHL6oEO9E40GTsY+qgACQiK4Jk966wodK
lsLBsftqbzfvYMQVVq9OHbgCf2R6v8mmMFx1ohCHZn4TaOKrV6IrRCj+QALvtfMjvGsthAZ+bRZh
WomHtHHwBVsDJjKERId6fiOzBi9hyvhg1O1FU5MQqwt0tJCWKS3MdtGiNDygLMwPyq+ihdEZwJjn
dzPSPvdW3IEsjJnajTYAoSCczlYdi0WkTMnkcdq2WWCCXyrXKua8AbDrNeBim4F8w07aic5eMGs4
fXXTzO/lvYcRRXroAkPJXqnbwy7u8W7n8sPyJApp37oSKLRtjdK6sogQI55BmeSvrWk9frbEI/QI
dzJQAF6Jxic+YEjIsYaq1B/tIppWiZ4/MIZDzNgX7Lr9ujYFskEVXlDc8rewG+/y+SYc/YcIFE8l
SZFDer4dtDK/fL6ZjPheZVG9otzF3p88OonlnjtAx6azyk0MC7mmjTuVQQrTzFm4HOg0we5ciyUr
zeq3Dvc6h9IBSRm+Wk275eie6vk5GrxvCjxlq5nXqkrvTMTbrOlnz51AIGnjWzGxm1plt4ghqS+L
icDIHH7d5MLMHsZ0hVENZvqwDxJ0n2B913USXTQ7v3E46BAyB4QcxBapojxVHd7NONsMQoS7NemZ
SpBVVpx0GhSZSlcml0s7NC96Hx4r3OXLDhxhlWbkQTr+jh1rGbhjxuROZEuvmMNY42wLR3vd5KQp
Oe7eogwRvv4VIqUJwo9xuzNhP5j7HwilFg5ltRvpV8rEDbnGt6k0rsOQ30+ed2PV7GAYu75XY/QS
iQaATIvRiTle12Pdnsn1JPhCc6NP4w/urtUcsfBgruHhIoiiNNzNNFLO29haFmM+5z8457YiAQj/
aOF4wGPlA4qVrmKqmdf99wzawppmJiF65Unq4tGVYknFenEGHJMm4cMwf0pkEuaz2U5cJyytq7ic
Bdyj8+gbz4RT7MFskqwD/9h1zrXvhEvU+xCu2XhHjYqGLAYIpprLizfcm5b/jE72WST6k+6VHLnr
gzepDZ4rWoM9QlAx7D2Nr8Z3LIkOMHd4q9MVHZd7mrSILIS+4UjecUDk6kngXq+isPpWm9GDhZlx
2eUIxuNEfwuE/B4R/Y3b9Fn3C4wCrUXyAQZWXlXKuubWkty9aIHZiC3BqXoATUmcWHIepxw1hBQn
3RtQGQ3YSPLY20cT1l+v1M9KVXde6vXIRuuXynkuNd9ema17N4wYG1RH0nHqbkevwmbgI+Gga3z2
tE2rdMxAerLvcs3heB3cNYF7W3rDRljVzvNQz/ZjzW2IEDhOKe31him5EeMuowc0Qgm5jRMmClaq
7XymsIspMnJiHEt077n3Cuh0Uw1hC+IwRYLY6xZ7H4KhBPaEU6hj6NJawJBnraiqkONxNFt4feed
85YkopZGTSlJFMAahvPUHpflZL0oreYCCxIwLV18wFDxMjQx8daqMtdh21PWW7dhZNYbvw3xSkVo
GuxyoHjRrJepSFkHptJ6hCijy0wc3N6oYZRwB1kkFloWuHpZhz/80rUem87fuKm1RE9OCklE9iPy
gfsQ+W/bdBisOBd3xTdyvsuzbmiPbcrCquFMXCaTl4LtX7tVjE2wdgRUzOIuqzEAZs1c+rNr93W1
9it7LQtl7wKzrndpxEk/o+xrKs1f5/VsD8gqObec8KtT+ZUuZS+Sbm8hiK1dlI68q10tuUJCeiSl
4NYy8fHkdGXXZmv0p/yY+xLEaFJTLM/SicmEwOeTZbBrOvu9Fk2xb1L7GLl5vPVDEJZJmA87v0G8
bfQkAtsBiE+zKg5oBmNYgdwBVjGpXVnUt02AKdNsO/jZtb8uw/StaS5N8lgaC98mXUeHCAs8HdEO
EqpqYwSzoq7a8uubW4JdfPQkSl9EJUt6HpUdB26RrxlR1YvWc8haGqvhOiEO5j5IYe5QnrbVSEdP
qLkxZ/9wMc6uFSPPVajJYpNxdECVx64aTz/8dFonepMd/ImAwrWPVQuDPo3zFFfUxlTMy/tPYtZd
lk35ZqgrvKSKw0AyriAiEkzWOOuubcuj1187qtWLxnFh6DV5QnOHB2lb+jiI2l5y3WYBAHpFFE3C
4RL8czDs9Mmtlr3j7sAXl2scixZwuq7ELxImZz8p31NfX5s2ehqjZ+moXWhahMPc+cib7R7RuKyB
UiBJW5mleQurelxjkftaIPVZhoHPBgbuH+UAYKM2i9GNq4dQ9/K13xjPeabsM3qNM2m8P6qW3xUC
aLXB1fJCa4Z+OlboVdR2YNBbQlELOUA27IOdVul3YyOy+zbIv6cKP/IwjviXxZgeJiO7B+0GALYZ
vkYqrhe0grNdbYRbPQF2h/hotJhGkJ2EzN3xoIPUT0bvaWxG2EDT2h3XsYUmwWnEuHHV8LXty3Et
vEQdDM5Pi05410iUCcO+7FuYxuXW1WSwUGzOG60hwBWfRLnUSoIM6LsfeqO8DQ1cIQ039nqESEQe
UvqqEV7O3zh1oUkZal+6JCvpYb4ePaRQtlU8GUGK2yfQ6BrWJ6+f7B3yeD/KFCayaiPsg93y3dlu
xk1H7WyYGTgdGxJD50U+9IeoIWvXv9Tp9E1Vw8lCox7DIewdu7wh/nriKMqBQZkDYAeDgZrJLg8d
l+LaTEzS3BJ58Jy23mUiCsCPG0/SqvFvKbxuPZFBI3qPQ2EzxSeRQV4G3GiHwpXTIUnXdjdfLVri
zN+exBINS72yEtx6+i6vLHml66yZ3ClQWm+8kK5A4yhvo0RdgQZwnzRq7K2fwEgyC8PYOdaspmtr
PPIEMBOj6h9gS7Z3knAnTHFk3kUOsLaUCDs989mnaLAnkSEXmADfw6YLtrj/YDT3HEETDhzboeKA
pkIoQIy2tXWUM0YEPZlyro7kZkAodBvpHDQxH97WiapXaFMjWQw3OrYnJPrYiSJP7mVi4m5wo7fU
MsKXKZn9NYPaFALKmQhqdJoNJxHsSQd6ip3C+PBO9IK3crvQOaaY4JZTZ9bEH+tXCys6bgt/I7qi
XXlMasya/ekTbDcoRacyKQkHTb+NEXbBAtjDYCqXzVjLGQpAdLMIxPQdjb9a72wiwExD3xkMJWqJ
J6y8j8dCHO2a5D3gghc1xmzg8/Anbi9F0uKu7gMSlTDJMeasIegkg7nf5dZ2cGCXDxFD2yZmbpAM
GQe7IF+DJoVpHpKNYhcHhb3xoGLzIvwh37ltOt+o7aOlXQn+xYmG8exO1GW8yUFl0qXT1q5mNsvW
q+qdb2ln2Y6ct15BD5qnTqqjOUb9TdPcET91J5PixXNi/DUkfiOEXDZ5dB3MTi0si02+SZmTes4+
xF2OaFV3dkPYf0NHNK7KSGCbG6msYDOngZ7unGKAVa6DZEdzqK+CMBzuO0y0MA3zgyeFd9dU2XvI
6rAXFA1rWZpEJDYxsb1a5Oy6CKRzKgQHiU5bJtUHIt72jnIeOr9GeppT+YwBtQZY1TAePM/dVc2w
jzjFHCvhDpcWtPIsTiOs0cpegUyG18gOrYewGfAzKG/ZNhkrcdbTm8Y7fMxnf5CYeAGy4eTb0bR3
zfFH7zAy0VoGQVIBKGCZ3w8OkVPAYrSjZswMjqjULpEaaSs2/mtuxuJePfJLQ/mqFm1uUqn5LqFL
HiVw3lxRCDffWn6Ux7SBLm1BZklPLD0AFXfXAcW4T/PwaGvBdvDc5sZqcOQNcFWULX3UgJO3aOlS
cTM+cjgq1fZVSBp+oQXTQChwa2RV2E6PiVo5AJk8fYEUWq7KpO/3doouXweWJZh20EVpzVMDwbsE
G5UC0rxhoz5lmb8rNAlwXzGUKKY8vOTqvTHy5jGcNaToGk+TJBisgy2Tl9qbZ03xuSS8mDhdbgMQ
JBdnm7MJnXQxW8WyWt52voU6LYd0o/dyrWGdXvtDjzB4YmOoE5E8aO6WQdIddY8Gu2Za90Yo2QzM
+7qBsolrZKkyxFsQIdqdyr+Gvnnk+lg5SZ1sAfIlCzIkEKYTB0UWd3HAVVqtaZBpe5qVLJ6dAmKc
O+0q4PDnlB7j/aZhBw84vXaFaRwTmAwuv6lBPkM9YlLMU7obfFeZH5IgRdyKvDkUojwmpYo35GcF
6dih5fTaUzra2bHh5b7K2g0PYzIcAVl6W4sCZAsDfRPjktsaYfHV5Hi3qNoiZWQuMLkG7FtB6i7R
6r40gTIfa3qHlFHyI05zhtaema4wmxM12bLhFRXTL4VBLaqbH3FjqU0XWFRUE4b8QPj7yEurTedg
o9aGgmmHReKBa819Uuh1S7poZAjEU35to8JYTkVnnLWQWSslpjzZbf89CfS32MYaMBKhgvJ4dsBA
fR8qGN7xaO61rrpJjYp0hNLGOgQQeCFTIU8900sOTto+zu1tleTOnSTCkWT29CbFTZfvg8gGk1iX
d9lktCdDUYCNQQm/o5c3Y08YQKPDIA+yEPu9sLxtaqcg9VLNvBgN/riKdoDe1AXRb4G6GzAd3I19
sK78vr6pahObomLyb0daeOghBnEqSHXwu7zR0oEUrzxm75jfZUhm3HDJ4CyfRE4NDpWzQdxOTJ1l
naOpvsRN3t83u6lr6MF5qX6vz7MgPxYE280f6wwXevtIwjbzf56tYw4PaRoXV9GPe0vWw4NlJ6Sj
6Ua19FcgB9RX03bURbn4T8KpUiApfYeob57152fzWVLj1SVFUuxopFrFxi70/XtCHZKPhnNcI8VX
Qp1QgczNUaw5t4ioEzyl9/VI433MrJlAz8nBSljZyp1ZavF90khWWjH9pGj9W9inC104yGH+pH5Y
vbavv70XbdyOl9f8/T//dnqt2ug1+7Ow74+H/VT3eeKLYTtcorOrEVXPnFn9U9zn+l981Gwe5irL
cF1osf+l7TPFF0KMXCaowPTISZ4ler9r/fgUjDDA3oyOkEXpqPP+93/8GP5X+F7+Lqtqfnn/zzIr
/RehkWtBk5gFg45jOwLC56cY8E9Co4QjAttkpcFcCMipcIACY9Q0mG7h41cEDCntWPWyPKSUjCEB
N8rGEoPJv/Su1ALtjnbgk651T/4ArZe8xfehAXJgFyiE+uCjZTs1GqbHUrE31txSA027BRAetWK1
YtjKbgxLR7O2k/vm9KyfuKkZp4fqccpbogONQdBzNNkHUzZWzK+QOOBqNvpRmaT9qpAWoXL6ezYW
/2Ys9AO25EtDIJDpNXQDwm4hzRojDYCpC81j+omWvKAlAUpNlSVDeLxpyMiwPOW1Cm58o0j3eU51
nRr6k5tFj6x+Ixms/sVgDEOrZQLNhIxEQl+x8uwYxxXQm5ypk8+EAnfbpO+mxgwPXdTcRtHwAjUF
ZbzePhUVs3EPnlmHf6KUzQs0iHaHU2mnMUZexl390Gh5T6IFyJA2CTamzEmeTBB5NNaiCktzC5Sl
3ehMxln3sQzRDVtZlR7vHBdTNZ5LNO8uh30GlhvIsdVSxkF3SSPALLNTXuZvaCO9HYeBDYnVMzcI
gGJnw18WFhlB7O2VuJY4BJaj2T0VxLgfo55oxFYh37BAYhkdmUOBXzMLjPcWMLe1I/FUuFXn3Ahr
V0rzA+o46nbN/6n//JfWmXP8A4t/+dH+x/ywH2U11nEYtZ/X+x/vre7/z8NvH2X92/l+8/DrV/7l
gdwpv//8+c7+yztM5rjLb7v3erx7b7rs5w/hJpu/8v/3k7+vFQ9jxVrxo+TYMH+3kHSc/2HF4O7/
+zLi42sX13H6Pz/s50Ljel9cl6a1wO44S1IdJJW/LzTeF4u7mw+B8/1jjTG+GHiuQVoiX7VsV6Bj
/n9rjP6FeaDOEqTbTEfnlemXNeUfrjGCNfNPYk7XEi5yUwdhs2tYjqP/qvRvAlTPASTHrd4zgk6c
WB5BoZkLXRQddx1qQJC3QMx0TibqtqDRsSYt5RHyGh362PkIczPZlIkq6AzY0xo4+zd6ZJcGJ8fN
6I/3TTBYqDEv+TSYmwbWOBWmD4Ftehd0ApfK7Cvqh/vUxmTfDqW/68mf5VzskBdgam8Saz2IOKC2
upZdk9Fs9v2Q7PRMvnOcU5z538FNPZkMIWMsgWRpxjn9Zo2o0fYoCUZfGySPoHiwUf5ljI8rNyBN
ZMTUN3iknqoaXzrWkOYm6xnbRKj4GiFRNeAiwZ1Ep4rMowtw4nwPCWTG85nYUa0OwFqXr1Do3CVm
J19UmC1l3YwrF+/yDfNaPMApPFEEIwtMJuHGFBz900wWS7+bmhVHxgJ1TRzcJdh0V3RnaKCMEdAl
qHYuvAhiwPRrKoLbkjOp0bqwypVo1m04BwlzuGT221C7BDUDI3tTpLP1wD14g5cjUwSgHI/BJrYk
LYHSd1ZGMd4Kl8Q6FJA9idhT8u8VgCVm/4aUX+de/fs3/x79xfjbsnxt2r8sAPOjfrcQGF9mnT40
GvjurgWqm/v8582veV9s3zd8yLWUEy6Fw3+tAPgOkGc66PpYBoRuzTrN31cA64vJiuDy/QANu0ih
/6UVAOPdr2p5h2/muCb1FKnIjvFrEr2b9XYL1H+Z1LYgr3JoT7XH/LQnT66JxuRWFtpLJxhUmImU
a8RK/m2C6WwIi3Y3uR6ZsVyUWVDKJ7Tbe9udZysMubaqafd5N7R33khytsMhDpVLvPZdgEGBUQx3
odGsA4hLN1VkLeI8jhHvqGvhIDrwLYVrL3QTJNz9V8eiteDTbyS7BmwOyT37MYCABk7zbOVKnUMz
6FbIHkpaMATexKEb8ECmvn7SRAekUOQII0oNp/ZbYPpYEDo7eXXSr4bMLuBZmu+FRGoldftGxW11
GEChPUmUwDQPe6hn64kgH3BwxD5bzr41LPxofeJ0SB7tmDLHQ+FRcxbH6//zTdlayenzY81sI0ef
vg203F12EvtBCkMdCIO91kt9OA8kdpzdPMd9WG39YszvxdTwl/fUOTYteSAzBFFrq++CSa9wkNvO
2RLazAyNcv0ImY8BRIfft0f9qAWIqMO47lgto/1ogQtzNK/bFR7ZYkU/B74SbbLHwPoY+Z28tJgP
T9k0oC2M42sklXmxqEU+3zPnNB+6t2RuBVa7TwjNAwwQnxIX5UScMhh3zC11nX8sPPmDYaZ8ZEa2
aG063VkWiXWHWeLWkObGM8kVseraOMVdpM2gpfzchneaOV5JDdZ2EZKulZsnoCTn7/J/mTqvHUuV
LYt+ERJBYF/Z3qZ39YLSBt5DAF/fYx+11P2SurdUVSdrJ0QsM+eYC5QdfsvZ8jPvPETl+IQd3ILv
g6N+rEkPzavo/r8vsZO7m3etEiRcVTNes9uXoI3sHZ44xfYG8Xoo7ogGNtg9umcrc8cDO7lCr5vS
Gy4mgRO+tl69YezXhUjRsQ4m5ISx8LsJrYj3l8sBUcrQYpsB6wfQgRQsx8+j0zxLp0VQvpyNmCVK
ZKTFWamMbVlOgiLsgJu4ebEYB8j52MKt2Y2pTbRoHBvHxPRYAf+//88aBgVeekVJYpz+++KkkQHS
Q54jodr9f780kNd7MGN/2xmCvMnON2JypKwYgXwTkGuZ/g5LlOxRY+B9lcS9kSgVX73qRlV7XVAP
7Ry9/Mv72TomSzuudcPoJuu6gPs1qMcNVjULpE0dnIJR/f8vA2vhHZkmd//36yoHlA9s8F8rWxP2
lmwv/30xiBK4WBkJOlG2INLxZ/wBQfmNPQURydQa9ZltAhT5OmDjzJDuWM7euEFLkWz6+iMQ6WUZ
bDJIYtRqcVMDHXb0S0/kBdnRJp+Z4aFB8IzWueQp+mKRodtHm7Sdc+wwbUMUYTfqgOxP+8y8WzIr
Y2GY1BK1IP+h4GLmeFPy5ZY+YOvHUWbRzu4JTqNkVuf//pffuQ7Zfi0JITMmBSSI5rkvWFiY6paf
5TtoWRv+MW7pPBnAo67/faniPL8SFt1t0fUAfaiJcdb4T8NK1unOs+oo2Vkp4NdCAWJDuwtgwszs
DSI5C3eR5dw7bezg9fOsizR2rqybaxHANFBRcppBkMLogikoqhQNHo/2fswcOipBxN+wyybjCuau
R29pD6cCGSkRBsismpGd/DC/+yolzwbdezy7LmN+VCl8awjQyK9CYGbITdI71bZEzIQehwEIsxbI
ci/tOBnbW6Pm4rTZFPN4KlJ4X1HAsGJYzsyIjU1jOpsWVcHOyvNXx5lImQwQS3dB9B047S/MzsXM
h9vWsyPigX17WpIPxHdMWJ685fUQgqPTjd9XX0bTl0eU8sywq1fh34EefC+G19SNu3BCrY5L2f8k
LOaSdwBeRL6usYyETpc+wqdBT4lrN2p7wUnSnkYfWanm4Kw7XjVvLi80u/uq6o/acQi7ZsaYaHIx
rJQhU3mo8+ipjRFFgkY4M9U+0e+dsrhgD+jcZN9+8NjtTIFcIqqzNyceHjzwuYqIiHbTjT2UnSE/
WJnzGgXTGrP1wAUob/zQYK294m6Y7XuVVtOaoM3LknQ7z6E2tDEzxwPMzvnJ7WyiGxSODDXZ914U
VCsnkyc3d/QaMSGc3excsfesafS2iInYmhblRUyoCQ2RAcarTpGpeZ3d7CVAWXcTGXyx5PCA4eJy
m/EcFwjFFuhDsc9qw6uj1UxYuZeTglZGSFEo7wdd7oIxuxgOq/DWmdZO61wXny3VxCHMQrZZLW70
Z89JsJklMWCMJd8ZTqfK5hnwPN5YoCXoO/tmB4d2YxcIWBTWmG3sjcNlcJ3hogp9xtwISZMcnUNn
qfcxjs8kw9TrNJu+Em1+ouTq9h4yW2KkfPD71SHOjc85aDZty1qDTCbS9kB01Lnw13ia1jlEQHjo
0Gmbxo5XBa7rIpk+brlRYx9xete3K4g1OMKV6UjIOsEMqU2lgwM49GtsICVA6mlWb74PoM44m1jR
j2RzokdjzbnUCiyn2jfC/AAmSsRKIzaKITSUyfzR5gexcvshgbbEiZg9+Z4mXJTpatg3y9qfMbYA
CWAPjv1cK0G6u2YNIrPexbDQ8fj4ijG7k+ySgZwJxILUYem+9uUr0wzOGt9C8YyuGHhVvWqt4vYP
7PeEMjG09lGI0TLFuFwuoISbU+D9oYEtj0mlva3dmv8q7FfPmd9/ctBwttpTjiGn/nMJhTdHr9r1
zjDzT3e3lt2bSGvZ6mTaq+69rtu2vaEwnoPhdW/RbkHH4zkz59+4Hrb/iVBID7EJaRIadWIsVYgn
YdgVdUL9VKk7Nkruq8EdFEL3xqHYS17jWQwveW892Ey048BCSCvdeSMsdOS+1uRTlc2xykwyIBEe
bRITA43ZzO7RMcGfDXNJwzaTQLKM2U+PPpN82gj+ozwqF+mn0q53c2qRIOey+YDJAf53KXBw8cWk
sJIEDx//+6XErgrEDlFxF7QD5/VSNIjlPX9T+jMJvY6rToudxif8/Xexfxt243/YwEZ9mEy0m7K6
n2X6FS39GW7GslKtxVqVnICtcDF3jD4HroIJk70WkFZPpP6OUNwSe5cV8S7K3lwcCXJEoNvL4BVp
yF7NSCcotl4Tk02UepjwEq9zTSjT4JhPzlw9tY17MshVbye0i2k34DVMyEUeom/hCefcxWJ8Jv6T
zItEviMwGPa1nPhoOebek4iSl/swOVWpcz+SN3WKGv6gzaSGesJKyi3ZXfGegahCMQLJbGnl8NZQ
2qy0J+JjTFbQUgq0epikRsmit26DraF5dwKzPY61ts9aZpvRdfC7G3bC3r28b7zCeRI3m5NJNjSM
frIVb1vbvs/zT63NXz0hui/xRh6Ys3qhqS15pTNeexRyG2fq87VAnpHp5ernebM3SP05a6trzqOx
JDskJDG5t+37kPQYJ3uSfQNnnLneBQUZ2uuwNQ33KHknCHjbERSJZHdmfQKtJkZ+2tVfQicRYuiK
OWqHM+KWVGmcYOF8ttawD7x83AejL58hAzJXnMgFKtpWsgo1uF01wYlzDreNDOMH00SJXQZjsW2M
7ugYo/PQRvotJcI4xLZ0IwNEqwwnxJ0LzkNzHYZRfOlK+He2I28SQfNYuyK7QBNQoMTT5zLtflPJ
KVxI1Fh1YnBdDyIkhLHaQIuqz42OBBHFKMx6Za51W5q7wsVMNApAnLHlrjzN0SQ4BAhmdhG5s7At
fL1PZdmeTItRMdhgRMCzNTyCxViQLTF4LZFOs3ysT3qy9JWGAIUp5jfyjo0UdhTgxq2I7PQ+DeI/
ayIKNmpBOeeV+VLN/0DGVmgN3HAIimSTiTszhdXpTG2wluQY5MLeFQmnS4VDgz2tuk/LCUtM+iMH
5L5uZrK3ao1fE+uIjubvXln5kWuHTJLbTrolRAkpLtPlg6x7CxPGeEcTk2ySFGOauvqYdFyzegWh
K9eyW2YGLPXjkhZY9SyyjNRwUrecYjwt90WvqpNM/UdUDZInZnhwDcXQ1lcex68ZHOF6gCeJlqPN
cTkqxCykr2BLVONZtaTEeSQaerlHr4DxbdAVYS0kzmxNjWCnG6YDLsR5vTDTYXgTBJduOYrG6y9e
kwINQhrPDgqAS2ucfAW3s2oe6y5+rerOuzhZ8r9fqrwl85S8Cht5MlDwCdZqUreUmMWm7pz4wMRx
h6UV65JKSdzKT/SSZLeIst6qxYtAS5X4N4umQhEPmgTODXlYwRcevmbnzvm3Fw9kwoH4gAhsPRE0
29WQApIYhcICGaU32t8BgT7rB9iyVGtlqf2VED6soXx6CTQKzlGNj2nhsd1fsvvFivYkKQVhicOR
fXsEO7y0j3mVH9CHVjSfKeApfmShIDyCbK8+PUnX+zcZ5KmkCu2p6N7thTMJgREJmOlNsN1539Hg
fwjIWy5rV5v1rDE+sHjVoQLGAAS6r1eR70GVJ+7eGM0f/nmrzhjvC3Q91KVjfOyIOJ56g1iRDuBm
oZ1HaNo2QWU8dWUqt46Hsp/ftJuc+Lfp+nGfWgphVMZOpVqsreRhKqJgDK259elJoo3XWPelYMY+
wM/ZwF/McKmZFtJOMe9FJqp1rX25sQ3jRO4Jk8VZI3mteBFszSVVtYSCKFb/S5Gustmfdl5PrdeM
8RRO74JhaejDLUaYL6uVFdcYDZvXLndsbsikXUmv44c/I0U23v0s244dlJ5GE4mO9oJdZxqYaysY
t50nXtoEiAH+rjRUvlUTuFujmqhMxFoGKOI/q8fry15FHdqgZmnpEXyM+dUg/ASHU8/pG4NFdJcT
fjNW/YUT8aq8Kp8iaCnKXzwk6jiCTasinGn+0BPMgH0dWIFE2Xsz3pLJVIRkYfCdlBs9zed8bsZ1
2iF1rYUYgZdHBtjH2dpCMxtWQ+p9B33zJvAxuXP8TRzdzK3avM0GM+ZcgJJNCxJ6cWxNi109BEOK
6LXG5YDcAbDmxHFVeM42iKLbkl8dp54Js+gz89BBmrgvIeQCk2lC/G/Ntp8Eo1P0aRuTzNWwzmr0
DZ5oXiyi08O6fUzgvJFCFO8KSiZgShSs5TsoKBIy9GOvl5emqC0SKJw3vUDzAZRprHJvQKBdaU3C
uP/c9N33vPh3vaRLiwfWzu74IiAm7KThWxTy2YfU4t2uEaRgyHe2bs2rMim+k27ATk2Bul909uNZ
tzx2mwRuxiHrMTCmsOqDy0SwXsmTtyFLytl5OOYKhjowbyP4uLxkihXdBDFu47vL4yCCYwVwAAXn
8phXbPjkQNZuDHav+iwRkXdQR9Z23j8iMuDv95hDOfEE+AoXAjUnrms4x9Zcv7Rtxsc+Vq+wy54q
V5/mluau5aVxfQbjc/sxRZAOmsV8rsz4E6fGv4LU+qRHOdw7zjuFCwoJ1aO7NTAIdbeYt6W6s3tE
J12FTVmNhPui0lsLMalV9OSmjrXR8lch4U8z580Y/5wmSbhd93bu3LuB1++8hBAyQ51GQpNoBpCF
Sam3Hcik3rXTI1fbLXU7uu/89ltNHSp+kzNhAmAaJuUQ75MK+C8Hzo6/GG15Vt3Eqfk+ywHMLb77
Wza9d8AFBDjM77rVCCMLz1sLE8BGgUK3MyauCczUkasKrSJC+4K5SsOAf5w7UBmaCYuDVZNMr2AF
Xalax778Zsp5ExclMnQy+3XsZmJPC4/sYLI/AD3qjUYesAJA/Tsj+x0MdWfP3p09cLQQQvCzFHVJ
YIe0V6EetbPLhPtUw6Y0Kxf2ueKwzT08eSWz5MPGqBH1mdxyh6heHPxexWYybeoaIztLUAWn2Bj5
xMTw4AiO1Wxq402UEycDkhsA+tJVa9tY/qKOGF+MFFTnLkbN0hESoJKV3Jyca5JDUeimnhFqxseI
WRQVMTM3uC+Kto0se4TX24lHOqrSjUUwYgheHHGkPi/Dv25Z9p1y+HTxnadVfDEboOC6Y9W6STOE
oJO/NzhjZ9R4YWknpAjp6nVeEOqwNA7TCvylSXwKgBlxBCUFk1b5XTjWxkDXSlVU1QeuuWAbALZG
yU6zjPz+Pjf6Zx84Vys/+WDXzujMm6wpzbXtFcCgya/G/MtIk5PRViSqL9mvSN8Mw/6UynRXpgcC
LhbzWtUThzAB8Vunrj7GwioOtSAYo68+OIJBSTnRiXF0Tue1wDRjhqi5HsOq6/8sp3/ykQDNefLG
4p37tf7SuVkhnb/zxWsRYZm2v1HEbR1neW5ZT4uRmU8Lbba2xl17I6EYciRgXa0b+tZBcyfa6Sds
wN9FN/sYVwTCOXbck34jYpcRSNOspgojTUN+BcaIm3ucsFYHEVpbjn+VycJrmbuPOHAvhjFYoVlH
49Gfgy3yAHMdMOU9spc/9y64kQ4NW2wl7oepfstpYvS2zusiJ4fSedX47e0m+UMi+0UsCVau7Dgs
tJdZ8Q/N9Woy3X9pGbNxI9KUAbEDnNG8WRhvOaL407wuWNiFK0Af2jqDH0MhuRK3I9AvR+yB0nrj
h4xmtUfUHXwGoiaT44b80bkimrOxy5VqxFc8EvZc356Z2tZQF7uTP9YUqby5VQlNu2kzPFZEq4gY
QWqB4ji1MPKMdNhpprPtYC/wBGasL0Ucfbu1MDcLaEBb/i1T8pjAUlzPRflntJk+6tg8tdyS5JfV
5NI4T0CRCS5AGB3Wkpiwdrxz8ZWg5VjATZyJjFf7OUmaneZxEnn/MdWv+El9HMrZU2f8JoPBGCcw
XEgJ8KUjuvKUdrdUzQm2w7NXNL8yR//UFRcDxhJLRDyz0QXtK8vMKcEs6Z/Egg7YkPHV1vF+nCb2
vQD4IdiEdjz+jQzHGSmcTbN/Km4Ec7/bkMdy7SfE0ARV4EaB0lwP896T6jWbSCmOXtARIxV351Ns
67OwxF2laWBcYqL/+16Rbf7hKfLb8tXw9S6wGYmWsi3O3NPPDhI3+keUKRaqlAjPJsNDdUmz+BMP
YIaHcvxXLPJTifE8O1xUUSH3RS4+AmDswAedD4IQP515yflMmK5BntvISe/ZFZPRy4s1HHX9SO4q
1W8HSG7q3+oqO+oWqW9K6lF8u5faCoOxfeMMNwemD0/oiEECtMsee3qY6GRjCH9jlO2mSKcPy7mR
l9w3EiODdZpwy/QiuDbEuHozD5rdLF9+qh4qi5YXxgM26DCoo37T4ceOAvtg4w5xWZ0V5NKVCv2I
Z0abPJMO5QdMD3z5J1EuOzAdV28pGQdF6nd29Srr7UthIa13/ZU34MCbPJlv5qndKO7n26T6vafO
C6OWLbqdd1ym+VczSWzFNU4cs8iPnjN8TjZI0rx+WTpxg3z0L3OlmeaoK0Tph9JID63h5pvYItW1
DuofT5UHZu3WvhLZxmyuWMTAeLUgpm9IiUHSPcKVICM5D0IjW2gejfExn6g8KgOvOlfnKibIophJ
UySvkMsiQWyELe7JReTvFMurbaQkr3GjhvF6UTWzvKx2ybRzHiqmHS6633gGqh/x0dQWdOjumKTT
SzbbT3ls0EbW26whnIz8N0iM8puQlQ+CGz5u/hHCvOnNrGGdt8IPjdq8zE3ALmDA3RtHaz5VDuT8
u2r3Cse7d2lPwZR90dzQEUXFKcmiL5Yb6Kmc5hBEk1wXuC8qmaWQBBJWZOXZrEAXyWb49ILm3TEs
7nuaA9NRd5g5KboIlOtrk+yK5H4MgvsbQiejbSDj0/hE0hzl9hsDyhzUBSLwCH4TY6s7uveNPec/
RF4PQBR9XOwVkcz5uyUfe+o0Y54PhOwxtGg0HIYpuRJSi9DVUavGso6oqajzkc9Xyjw7MaGRw+tM
JRQWhLbT+d7Kl/ohKdyWhWHJiDwr4c3Cwu0YZXWutS68+ZLnNB3L6DLavVnzZBqEXVOu/eY9EkV0
XIgntRruiXEM3qQ1vLhluZ/b5Yv5uEfGJCHABhR91ghjaNi+A1JoYDYr09VAJ7QunOq9yumaS4NF
meHPR1eVapN1Afl7JWalOCLNygMx2iHgtqA1QwshsFzkkGBuOe6mNTB5ZGjL5gRv9qO8tSpJ/N4W
JIlHVvUtisC+ywZmAgPT1yCiw1e5pvFPyBhAAPeZdNZ1YcDsj1y3iK0kMSDkdQMDiWdkH8yi/jXJ
t/YhX+kx20/iS0pS2AbvJS+qJKzTY0OgWpDY6YUoPM2QpWRRmWb7vCZupQBmQWpkvOp8bBSUV/s6
Hp9rcHRtjznSwk1fG+YObkGQvFp99Y4L6BUyqwjpZM+V6h4lZieXZTHSt0lh807Na9D4H6aGxhDY
O0/hFfXdgkUBDOzey7GnmRM9+01/M8ZbTepzwLhZ5c7ZuxmabvdMOwpSuHT6WPXy00xwN/W4JGBt
YEiOyDevOC7Dhqo2CnrWSt7Np8wfqwwF8yjicxfcZZ5b3SOI6EInX/aeIJG94YFehugpVRz7hQ7O
5dIf4457v/AU/K1WPLGHXNluvK+Kfl1a3uftUY/t8rHp5oVUAfqBrtpGYMkaXWx14XwEafpj1BBx
bZutirn8MFQp13jEcOslWGp5zgMLWrqbkZM7gxZsavVTRlysjto4kfdjs+CgMm1eJ2ckFopwRC9i
2uO81bqNSZbMi+1MYOZKFu+LMzVhIFjyZF1TrdNBbohX3ZlZTKXg/TeSGD+FpRmR1KZYu9z9EiDw
fmoKBt4ZR3iP7mhVj4UXtr5xZYqEuNG8r6fgLp0phBuI3FuyS6pV0paPUbfwM2H56n3lpoumuGOr
MsXPJhQHSEUTibNBej8DoM4zwm1yIgpxphGbZqTy2YfcTzhFdCV7ymMvET+jGQ4Nt+CVtEiRVv5b
b+NVBO/jYBQGyHELcjJAQunE4nwVT1nZAgW3HO6FFs6Pb7wgRbYEBkbRfRTLU1IHtK+WAVGrM9at
x0pp8u/dkthLWgpBctH861r3ptvjyVXApRZrL3jDIyN4xrWzmZtyV6aE8bIiuwXGxi2FFTIPPqWi
pDL1l71uTGaeMyusznW/q4bdUeWUxCnEMhytnV/13l64YRI41OuoYkObAyM0IbNUeWqdJkMSGWhP
h9ay7YOo2RVLWB+5QZqR2ThXK8uHveWXn8rmBZ9Kdp0x3hrsozZRbJQl+Isz5Kz2beZVH5Bt8z7P
FWbTzFpjn/PX7GbLoy8OOTMFnJ7JgX0nE+PpNRnG3SDyYZuSZy0X9bnMPsYZf1VrPMoUrevBUtjD
jUlv+oHQwyLbN1APVsxfybrVT0R7vWYJwjZlFh3WrfGiGZg5jtoXKUQPGlhITDCl/YoGmtxLi60o
zK5uK7WP4C7azyRa8Nt/1NxdSjIRwzjnw+gawpLM7sScNPMpO5CI7SKL/aXkjXYdVrk197nEwzuS
cBjH8Ws9JvfW7VZoKXHBoXf7IYoxJ3fu65wvjz3IMsMt/xLVHANp3A0eP8Ap5VnD5MEAXRUwVW4j
Miqr1PHOYw8WBs88HlZKeK8R3or4FvhePXjSrn+M4zG/WXerUC/ll1wwj/bI8Msg2c4MuFFH7RBP
fkwiJbTCakOZM/dbYve7pTC3bUGweOaCiDPe47w/OUH+z8wMsXH88sNGZtQQT43i/zKIDmn0HB9Y
y3CeCNZ2ergSRbdpXXmX8BTBBkt3MoD4jkLaQ4HBkszFsah0CX+w8z4Hsbzltb4bb3P7NG/PuZtA
EUc3MzHqWsZDmvbR2keCUwqGKDcznW633tCerSUq1vlQ/RtsdXTYQzBvdF5L8DqLX5yCWJzjOblD
2nSVEdWKqaplZWYYURv0yrWjd0tab/zAwAPu0wERObQaY/GqXeznfYqfHB1JdvLxzMyCvGNVMGBH
NnOSNXe1nF6BkL8l4yFB6Xc3sysjMOq5r4ZzBi87zDOk1VoTzFrOBjPH/hM61UeTIRgii+Io0v6D
YAAi4frgO67j+y41EsyiJHiSTGSPAHPMyP4VzI5D4eSkYcXj1bZjYBsjY7i26495ZgB6sfyHbNhN
q+62cm5Sm6kZi6e+6pcDEhg40gP2lznIr47TsxyTbroeFpaAWMS7ungR+OfXjli4hoOIKRoEAc/R
zz6zotD6NjymZSwNki16rdVkOCjQ6hxFNk6otUxgE07SXMfNgqxnJ1VVrApUedsAKtw+ud1wToD2
tDUveubjGc1sTeEDOcvtewKZQmtM/zy5PFOylUe3mi+RWWXnMfJ56pMGLfvI3W6WwWG5DduMgTA+
XJiQHOYCB92C3mZGSLAwmmGkkW5j1a5LwJ0uE8uQZLOvVot/AdN512ifS6s+m5Sdt0k0kEU3/dAx
7iwr4DsdY7g5rj4QQkVOR/udWd2/pDFxAoG1KCqy0hDboprr3lK4e2ad56RZQIeaaoShomFz5ZHf
gLwAWdyDC0OEHtuhGkvrr8p7TKog3RE1cR9ZpIXmJAg2LdPvEgmBBwNnYUFXQhKCZTcv45PD7c+W
D2+Z8ni7efiqXPwb+HvK1vxbSqxW0LnDTjRHdnA0QQE5ApJPurCPQaLPHSt0ghyilSzZ905zdA7U
e7aUE3NB4FRz5Hy4dXbIMCB53icrlWYTIEvYKAcxXlJyata2c1v+ROuI/pO7j1xGl5549rF50Sz/
89hOicVsnwZwl5fY4N4s5TaP3L/AA4UiULBAuytz3LvjeMHZ8J0YE6RVpSzyHF7H0uMixVdNWOSU
XmWzzZkTIDQhBUjydGzMpVTsEuzNEItH9A5lCN6jeWCDSWzKS9CMy0H2fb9bOv+DnhLwvMq+LLvc
EDRrbYcUGU5kLZum7pOVMz+j3HJ3I7HRvsi87Vy6xppi9VD5bgSJaWHIEn1KSV5BbSMbBENwhK2G
zs7bmbkbfPBryJXr1UzXiWZFhVGD7lgiFiBeADas30+8d4nK1gS2lFu0Bz9xjF5ZLcAf7Qhqj2c+
KtU6a7tjqtUufnuh6XcrYrwir3xRbnGto6hf64lVo4dZfGS2iturghPSiD9EXeTMLPqDPu4mQ+4Y
EhT1bgk+0qCibtZxtkHA8+VJyA9IvYutIVpQlcJ4D0opT2ZZPbASDD2W9bg31DGz7Bfuaa7Zbrgi
R/osG/Nnbgpj25jGoWyat9FnZAPS6KBGQRI635KpHooJV4VfdU9A7vg5LM2FRWK/7h0sm4DGvDXT
/mRjNSkot/syQFyI2pIys435KJgfLcSTIk7BgSJh3eUlFnMGZs6Iv8NSzm/e+/r63xdvGChoya5p
qzcx042VhcnULsmeXbun+eudMXQs5wfood6SvNOHKVHnW3dktdIt6sfPjTd3SfsrQF5CGbaw9r6a
SC5nueQvwpg/aHrlxvLa58kHPpNrRs6z6r+LIPU2Ud2/6bl5soHTjm38FrNRAxMyv89rnB5OqAMk
USMBRqqZDLanTO0MmzCMmFzwTVvxUjeMkgA63SHMsK/QOGi+yxzohOef7EpdYkibBaVmLY1jt0zd
AarzOZbWGQf3L44pDtDPoIx+DVe9oyp5s0m7Su3lcwmcC8uI3WiZG6g7G6fNQKJyMU558FQyX2V5
eFjifu8EFajfCAgugaFMWHYjh6BTWc2a1gNFzDsBEQd35pOctP3E/uqv6Kf3DnIP2h8UN5He5ejs
oHUg/EGDQzcOOegmbkKi2dwZtFgzudFlbvwKScGxVN0FalDf9D2vuAjOoI3+3KB9nCq/RA7qPRPZ
mJ8YsUc0eQd8tJeOUczebGNifbOxZQD96UzQSEfHgGmRpHclTIpisvUOHsR7vNDI4hj7hMXI8z8i
8ZrJIgrbmTQxfvpcU1XMgFCsa0LrZAkHsa1ahEet9y3ZBR0sP7VXLNzZ6QV2R526j/Q0bixp/0Hg
IlduxqNZVZAmhYwekTc71xklspyFZNvMTaILUCij4BJnVbilsPvsYpl9c1R9VLWxX0bkg0P/WhQa
k0ObvRd+mW77jH0NjIxGVE8qesBwNq2KUX3mHTlqZtuuvRj+Vmm9+TzXtzchBwkIuFi+m1NJSUEi
NSdMDNYxzBMv3lrDcMJey5mQD19FlO8BKsw7gQFXedziwFjJVHi2p/YH/UBM92tgVzJDCaGvqn9c
8MlGgHw5QaEBpkqwVLIvONR+57Xr3iADPWi3G96uQONUu9riVSq+jLaFCIvktiVAnY6Yc67e13rC
CjeqO10MJnV89t64ZFJT6aGc1MRQJHAZ7Hh5MUd3i9YYaDZt4lR99d1rpDsmpvo8L+DufJ4PjWMk
bimB2UfWU/Qcq5iuKdmbFRLZWOi/eqGBnRdcxCzrw8nLD9oiQmr0zDthyc3ASmmjEaGuNIdeGeC/
c4r6EHsNaboYZHtZPUJ5eBN2/jxDfWSdgpfUiYu1ndn/gEfALWvcI8uXIxTbk7aG+8lXqxgB2jaJ
nt1af2Zm8I9QnHolGogl9d/A7LySw31iXtmNQLVmBUB2WefVH6WXX+t0eEwkg8mIdRzkIIRJtbnO
KH4JiAl4GdaCOJkgfjfsa9WzBM2Gbusy6ad4CxjGI7ZdZYO+q0ZmHAjZV22L2dz/b1Luv3P2gCNw
zllgficI9VH5r3AWOxUNUap2uXHrXZO9iomMH5kapiOC3EK3X0oUFTPpD+15ejUTl8IBRop0oHdx
131LqDG+Kz7Rp9FQamZTNWqgaHB/2ia72tw5vTJeXJsqGvCBAwRsoHgzlrukGO49x78bkR+XxmBj
6I+cYzYFbODtM9l4pG9b84OLUf44Tqw33aIxNxNXIwKGEXtT9+N6KSSenllRZ5jVPs9HP0xF+p4a
udiYdjKf+yn7lwX9DIWNmNeBjZHBTT4KFvu581e77lPrxnqVM9sOl+jXY6UQNpMPyccE+dQn82Fo
PpTq7yb9TTcPo/pJC/dB1sMXkhU4Ju2LDGC6xOTNRjURodlQKvQ85a8OulCgidqRVDEAj+LTUnW7
yjSA2lKCeORHOeWv2lBnWdrrYTLs/Vx6R9WKAHAHoe1pIy+1BZjHhvPq9+onyiuavJqAn9LlcWTd
QL8IlmMy2105d/XKU4W7ZUh7HTJObNSLv0uhgUAm6XEZ2kNvZ49efyMJlsu5723vro1nIo8zch55
eMivndiJWvM/P/WB5HcjEGMdX9gBQzaT+pf6fQ5hlN9WSfWRhZizyt3bkzLHlNg/0bg8aMELW3po
vz0+fl56by2DG1NOEf7ckkgkxofImr2V53e/CKXXaEr1qorTjRv4QDtnfFaMhve0k+hNZnmUs8mf
oewL/oe9M1uKXEm39Ku0nevWNpfLNV2cNusYiAgIICCAJLmRkUBqnmc9fX/K2l0nieSAVZ+rbuuL
MttVWTulkFw+/P9a3zLplQE798aU2dRy30xV/SShYWGE2iWICH0JD5Wqp9bHqyjSm5XlJt9RwOQb
GibhsphVIi3LrYW063b0qCpnGmpIwmW2QoJYtMacszLGzQUIYUJeRhN4j8wuakNuTGgwDwq7wVg9
uTyFCzL9gusILtMQDNFBn9KnApFBHIzlGTLJ5nLka1rRlNaXlnNeDXxWaTuBGZnUeVTzi2ybyA8D
By3kK/cQpVhw/A7SQgOUQDBmAPbCuSYMr9Qcsn/NDMmFlT0akQ3mDfCPPXmbWpb7gnJF/cOv1N7q
W23lFBJBGYzNRYH6Y23Vz+HovtQOIOGEPUdhZVcVM7uGm8NCB70I4uH7BB+hSQRm+JA9lXwFefqQ
B/tqqJxNgz+npYSgNTj1XDBLow5xgO0catOYYpuhw/hs4eTa8Ac0+P3CrTYjtEaIFKaz5Ky+qSb3
2RHOvQnva1tbyX3YlDfZYNMwLvBHxC0HMb0FSBsDU4pUh5beIQIBav1Y56Qq0tIdbXldCJonJcF7
IfUrNNbJN4sZk05+tce598C2bIYqVzSUaKSPQJAN/rRH3AOoB8pdggzWVbk8qzatS8SAaLt+m1LR
puOebiunfokb+w3ihEEOvHpxs+iHniBSz5vosbRRnMJ6b6kDmT+79tnpnL2jufQ41K7UYx9MhLgt
RVZvlGE1y0YSCYGXJTszHEINctnuCyN7EmUh72P6LzIuH4tgrM+DsHsoQo9Xr6GMNHNrbcQQdnjQ
gHymFv2WGq99FsqWBqTnbRXMSkJvIcobkB0WpXbt9cY81er5skHrcDVNzqJMjAOJouO2rMS95qrn
KSYAOk6TbK5fRIiH5U2WBuGagOIzYOl7uMN3uaaibU7Nky8oW0bdoRypBRsOXhp9eigyRd5sQiKT
UWwyPX/WUmxjscAXQeE6bo65WzREYiDSoTWGgqBLF2lMCLoIEa34xqbz3G+d7LWlNMtDPtI9GJri
UlTJDnTpm0kq8aLuom3ZdeOiEePWHSnUgLB6K43hlf8MSwqgAihyT5av31RsafzkwlIalpVyojIp
oxtNFjt/aO2109b3QQMqzC/vG+Zaakg+BZqHIiZLPHPt7yrynmBb4a3iH0oZXwvtOhFhgrAWp0ZP
N2kTQrrWvRuOTYSuCu1AI+LJBw7Sy+u0pVuXSPfQDdTVqR5dy5RDCTs/Ap7vs6k8mK2599PiXBPj
NfHpHKR1GAA5Uu7aGvC4eqAtw6uqJZw0g7+EYnU1QbygMKy55xW8VM3h7XTGmdH5O6UNV2g3L0VK
5JrJBhoqHjhABBI6BCh2XpWl7iZovrh0ywWo2KVlAbuiCdbPS7Fhudcw2tfOFOwjgxOonpXG8j5O
cPEMDv+CaF+9CdsD4UgEvGr+TUMXeqU3+UNhFG96SIGlzPUrbKsphsIB4/82QGqAVI9A8H74Luzy
3PYptzcRx2CTXK9FOap1bKCIi9ow4LAUn0OD65elGg6ixkgTmvCdLamelT9i8dO0dZI48UbW9ltj
O0i3U/oLms/NcsLjb/FTdOOqKM8jfdhq5VNC0Xtn+v0htovX1kcgQUbjzFZD1mESjudZ7CLKxD+v
C1IINevFMFJrnedsTLGSjTudgxoCNpjFin2s6O9r1+DIw95glRUufjkXLTrLQNskDQU3UlOS27ww
7q32qiv0C92yj3Yz0p/O2ZfJhFdq7OO4DndZ380oXfHdDMp6GRglz8Ixv49W09EUSB5tTp2LVDAB
92FAZ4AT8jLnreO3SF/0oV5OiQnt0ykJmDNQZzQiTemoyo0wvGZHwp6EF5Sw4KFLIEyjIhEajX0w
n36yo1H0l41eXUgdRZbsxN2gXZg1wrbYL6az1BV35VzW5t9ZYSfrF7D8HixqV8hJVnoIs8WT5ZF2
LhrDmG6EjHdFCQfPUjCmnJkKO7cizKZbiSjXl/B3Fm5OmrQwe5OCVHiRMItTeZimXYDPw+/K/hA5
olqDl4Tlm6SMlMA5p4DGociv5S6oGa8ZRwr2SPE2bwMEzbr96oHsmhwk7BXxG2Faskb1QN2H6KUg
3nUJc0O+sGdJwv4ATdI9h/MKoSc5yJzTJXYSGhZu6J9lV5xSrXXVtK95i5y7HvsOIBO3yKTG3sRG
3lVQWEbRY8KCpTiwE6lPxb1K9qUtbZBlCHArYQB8GNcY+x/QYgZ3sD79RQL26MyvSrFzkHgEDG3b
E2Kj16BjE3yN4Iqtc+LhWIsgERohoCEn9u/CYamB1r1U7sxBVe1PHcjMIgkstSva5J4eUnPQ/B6B
LB64RQEYj7R1YrFt3XiUA5s2vY42jpsMm6nC7w+1WB5zUe4qb9p3FvAaTLMs8cLe5kDXVu6I/Bqv
8qbvTeAY+QPhJpw4kg1EinhV9Z6/mj24rg3i1Ih76g2t9US9VPC2bXHpJRpeMuR9KBub7tJpwCqV
PBG7faTlHmG7zQ8NG7sWjvFjCaOtpuKr3LXO/7mtUzqGZfeMy385so3ETIKVzIitja3zfGIY07GT
Zddg1e4RhQboBMGYDr1/5qrWREkGeUoO6kGwoG1UDbjctSLEd+l0ZRWpdzlaTNEFG83OqLwd7W+E
GR49C4sNIt5Ho2ZrItP2SbTQ5vvmrlfeJuLAjMDAY1fn0l9B4XMI9R+dCvNtbpIfPrY4X+qgoyvb
Hh1fHhxUkhTF9GMjAQCQsclNqOU0IG+KiLAFyKrOInO4m2em2sUO94IOzWjqW3nhufYTpZNkhQCw
XnDAKBZU3l9Bz8MzaJn9aNSd50l2bzVltckLHd2S9GCEQ+qdvP5pojKHdUdcSubopQp5AAQ7U91v
cgCqAaKMOhqOtm+wzLrfJyO5HkRw68r2sR+o+ybzjMEpsu4r0FYwVZ0SlZavflKoW/MWi0UqfbGd
ommb+eKS7scbmylAZo770mQ/RqtFVzeJo5WEaM7Q/PU6CF1T0a4Oh5+8wnFt+9URIva9H9ovWnrQ
FWUB7AjnpceYthyuqQ3+jknvJ22JFVLXjRPziqO2NS8jyrHlhpIf2Qmsz9Kd9n7GGg1MCmHd6Bgr
oBDZSlpyK10cK3VRBOeOfS4zsU494xHvQb9yJHZtg2ouxZ8yiR/NJL1N86lZu6VXL4QcH9PUveQw
fBDQmn2dVf67PRI9EQwHGq8PLrA/9hotehGiP22wjgspKAcb9JlSEVGqEfeV2RMnyamv9uIfQCrv
VXXnDkiyeKv3tWofMyuG/5zdxxNydMMZ4MsAUoUWYz6gDl9MucE53I5+ZBCocTxXh9xcp23+WHC2
hDBKZne70XsuPenptV0V6VkYm0ubIOIGFLXsq8sEnqpV7+YLaa6BZnD6puf6o21TlbVG8wF2MEK0
b6iuYlbgkgCohiOJi0xt5gDGen1GNjqFT9O6L4N7UG23NUffDkDKIpjF5ainlqKxV6LNd30b3IRg
w2V7QXzpWzXla7vWtyRiVgPhUBZn/qEAmF2l7Fzn3Kbg2oQnn89Nsyo+jlhuDRstgT9vTVH0DJ37
XUqEuYZRwipsyJQyFh6E1DVeirngwtokc/Mcs+QOVy3N/IZ4+QgIOWu2baEwpoBzRoDiDEniJQBK
kqZnnuWVFa2DiS2iw8c/Kz06HThtxGrkY4qzYBNM2rRPBMaOyL1Umr5RpU+kBXaVKbFZXD3nkr2m
vUplvgwq+5uNDpry4YXf0Oztu7DdlmP91BblD9mZSLxYAmPQufuajpRj12j1W/IscrBriyYJYCft
2QHDlRPcZpDY50ZPnVuLg6MxudHKIW9nZNEZWmjWYZTM1gTc9DHFMhGep1WVbesqXdVgy7sqMjdZ
mDQ7eEwrJ18Z0q/uzd0kDW/h6dkGA9N3UzM2flxfg2XwQd6K75YI7u35A7ZHXDutCtQSj0SVWdSL
IO9NVnoBm5gKfy/feo+mqXGRj5zwFC85ClnIQd1f2Z1Dn5+ZMXZdwLL1a58k37CW2GSlMrXSwyOg
oEJNPJ53TnaPNxXZmFNudYNvuCnSLT5E4pqta08Z8MSr7EjtdtErYxE1alwUPX1N6tqP7BU5p1bp
bcsLZX9EDxkjPwVzOuFB4V5GMoMHajx6arBXWiu2BYs4UKrkugnFA2SZY0uZUS/ri6h1vuWIwnFw
ETaUai+D4A8mjxUMT4VnEaYwdRQiikQ8eHQatKBXt6U7Xlslx2FhHMwy+xZmBpkHOI1YT+kgp1ud
MursoR4k3QjXogfToaegbg6ON/9R6LWFZjm+bawWr12KOYfDK74d0naILrwwmC9Y3MtHK+BrtDuK
KjwedrV8kdiN0yaMzlxreM3p/1EvBQWu68hYOoleOkcgUDesZU6Gua5Jc/SZ1roTBtE7voaTpC4I
9QvwCJSA+bLOuWGJ0nHhAbSaX4mgXU7cWXY/tUgPySRDQ45U2aQmzCGVk3xu7Wj/YY9W8qG167UV
W2iLQf0Glv+DrTvaJDZAMIWoCHBTXiteAdloSzGMD3h7H6oowu8NJTmnRQAHiGDe86yuxNIum+P8
hkYkhls5PtjD2MGwmVYafRT6uDxExHPEj3HNELTmnNkTh0rbVv7PAj0Dknd/XDgOALR8PAwqvAb/
s+qKFNS4UZ3/moPLbOw5vCIyypFJkAQdzOqWY2aZGrJPlokJYggDNZimtzof38JJQkaKs3qN/uG6
0zjoauYqswiuFoK/hCOtv+w2VV7cDQixVropBCd6/2rwhqOEnqBjZ+wr8+iy+12OVtUtcplcDnX/
0HXq0qmmjSHH55BsbEORr8IUcxWQMEnumHvUeg6jNtLEEuYHUoHVOE+UXfhkdCB2w2EiOCfUCIcO
s6s4PTMkaZGeoIBDcE+8Zlf8pOX6wfJMTqzGhB2/d+7w1epY8rI3IsOfLGnC/h2y1wjwgZm1O6Bu
wVHY3XNl+t3S92nZFHyhPQkUJLS1ZFH77oYsCLmqa3sXaAVCh1rRwOR7MpnZQMmjLZNs/PunqmGr
nwTGgb1ydEb04iIiOgFRbrXxyfxZdZhajHTmfQ44qdTlpBsHoSgDp6O9DUhgzzPCSPBF7EPlP/Vg
YBaK3D6CmEgEwVNFZxl7LWOO8qvNIe/aQ0dbJjdK3uklmnvlt8uS+gFdaCbrrLvyc5rVzZDXZ21t
GBTXqR+2bg4oRDyLouLxEn7HemidDaZ9lreYGEtKyab3M/EoG6FeGpCkRNtfD5QkjscqNw5sxp+8
ngILOtyaPJY60c1tMYzPsNXP0KDSiBfy2GCnNnA4mMwxc8PB78kCH1lJKm88QgAYzmkIb0mgvWNb
jfs9ndiPaJa1auHmKcRBaXJjmO53JwFqFfbU05t9okzg5PJN9/AeS7c/5NaETZxldKjkPq1p6sXJ
sdQoMRkc3payq48lsVlxO55VBqbE3Hps6TIsGre5BfKOMiaIv1cyTfd0tEmkvmCCmKdEk9C/jvYm
wJqxZFkuCqU22mRRorOv/ZHxZnkOrd2+e4KPUhER4nxDpirWZqJdNPEDUATs2grFD1ZJcmdIOHMm
UtCcbllwNljXlE1dNpqO4sQ+esX3XgyID0hDT9jh4arOV6BjzVWJTJ5B8kIwXb5h9kT+Ye9xLrFn
0Q2qXIrF2Yqvs4YtVt05azPtjrJml2eFhMwQbb7OIpSoBNVe+zgOx8R7wCN/QR8Ty0rKYaIM7/XJ
v+0slwUZUQE8thdMfYfOSo/zH5oGuwVXi0kdqC/aM1mTrEKF1KbsRBfWny6oEZElUklaDkl3VKQq
LCnURKs8I4ehzs8drbrX02BXjD0FXPOYNIZYF7Z8QPaGPAEyrZ7Q38A1d57Cb6z8sl4k9QAeXqLH
bKjTU/pYlTY8xErWkBoStDF2smWY0/9oLka6Sg79YnhlNUlZafQqfOyrwHxTapqjXBfKuguqDgGU
EdwjPFxPyIepKtDECxEedsS+LCi0zxFe3bEtKDOSLLyuSuQt8/4KwUxfOjAspuiJ0o27DPEucDJB
dh+qGUffat+wmd73db4vQvkzQUeOSCt+JbBg56Ie4QCSkRPQJm96ZT7kfXjtpd4ztXuCwSr9AnH0
KtScy9ZG9kGDub0rOlpMhju4CygvTwMEyrArVuCpdlmRXuEzTs7MKUKInrsHFobr+WNxej7sRHJq
TmJyXrr4LYOxsZ7R6kjfLkr+7rak7QoPrUWnwVeto97vJmOrBzQCyKAH+EJnkFzUrdLVrolXZpa/
JX7YntFqIE1yXHlDv0jSEFOTAex31HYjsV0owW9ce6jO8th9EsibV/NOUCkIsDEdAvbJHjGCUzdb
/pe6JfZ9w4IfGMldlfab1HAJ+EBoDGuYdAOCTZc4TeF22hdOHZ5nmf6IUus5jetgOa83GN8qHcXp
IDiNAUw3YkkcGbsmpJ/ojJBulxXuvGgAGxfhqQSu0B3rfLiwfeFt579K64eE3Wt2pletXOdMbejw
LgqdZziLuIWzGJ40FI1l6mFXdREcN/l0NJrwmo8iG0vK6URoKFFgY6X94jugG9onLU13eDK2FFYu
xECX1cDwikcdC0g+Eh7mJJvIyi/6MrGWVZjQ3mqj12ac9pQhzDXKcLgK/UOeC34fFpQmSLZDglup
ZnAFc3iL1NmvaHXOwiq9tZy61VyHMULx3GhzidvJn2KNelaGabrrxVFNhYls2aQQklcbPdPveyO5
7z0asHOsEpArknwpOhEYUvQ7aQW4iqJkZUtiuIEfP2TpSCFJC3dmYAdI8a195sEKlmw8mwmZSGBd
4Vij9ewgKuYEcp0R+eSyzct1543F7Ia951Y2AXXkAAOGrp5Gn95BZwOFGV30UGd6VyAbKlS2YNFk
5xcP5Tly4mUVFWT0emugEd/GauSA6z0gS0NeaSB6o32LCvnJmbCTCTy3xMCFh8qn2MP6Gi67Zo8H
/2mU7BFX9kGLSgKd7I1XlGKTVz3lxS7ZuN5ET30cziNbHbHJYLR39Wfc529JXuy1CF2mjAiAaegO
cqapooVnRbchRbR1VlnjJoNKv2xClJHdU0uveommhwKq1Ns1YBlMuablLjvhvEQVcbS/kHt/8z/f
oXNf/jdY9B+Uy3/+1/+xectn7m99ChV9ByP9vw0/Cg/wP0cP/s/sNa+q59+xg/z//wEd1P8CCwsy
2GWfRM/b1f9JNtb/IjtOQCNUNuRBw5GgRTNYwMG//5uSf1mmY+uCPwLQZ0j+Ogwif/8R4FIx/0U0
Fxxdmv8SdVS9T6G2pbCkrUtl2HR3dYFUGyrpy/NtmPk1yMX/Lt1MI6wP90Kp7QfQgciZJ7IilKE2
eYDwU69p3VRhhg9F0LhCe5DvzPqciSu88eCnd3bSbKMZhk9tVJlOfuWVxT6qWH2rAuOKm2jrUaG0
Ro7vIGm5EEDCXEovNlvfRVpgPjdSQEGaKcP1UNEL8c3pEnMRk9dUOtQNXfpWQ/eSiopNdvXDna6i
0nzotPHGK5JuYxtpsk7cnq5yuK36Ob5cxVsZXXm9OWNsEHKxqoobTRSvc9qspuSGJu8ZJiSc/9VL
mff7PtrQTLohkMg4ywN107WNv/LK6oL4F43ic37eNxT4LL29mvrobUbhl/mEQIHWkYnud9ElmnUZ
l2oNU1jDe8viSbMYqLPMmw2PnQ1PQ0amRhfLAzEwhtmPWHOgz2tduh2c8TbJXkXeRXvDCHEN9CzR
/cA0bOEsroeNl9wnhRBX/uSQTaGPfPImp1TxOlCkWk7KX1UDW+uAWXMZoNGM++ai0tWFLgzccwMy
TTBJ60SV68arz3kmLBs9OIvQNh5C566qodIXPK5FbKYbmw5hGYr81p3yg36vhxVyQ+0b2T5qXUYt
ELVxaOeUjZ+tV22GaMwBFuC9iSDTYX0ySZiy+63LmYq06ZbaBdN8kRbT+cRZ9v9z1f8BO2WuoBnB
jPCfzzrHtyx+jtv/tquT5+y1/n32+ee//fccJNVfJt85/7OiyW7Z8t/+5p6ihoJ67JiOELrNpOL8
B11dmn8xLUkFugTwsAJ+8885iD9i4oB1yMhlg80U8i/NQe+pp7aDcUBKnQnwF3hVCACrv09BDhUb
G2qecWnSUO9HsWuRQXIsp2CRsu0Rj2xOb00YCVM7PtAtTha/Pba/16zf8e7yZA78dQOcExRCE9My
SIB7fwNJIhBWlq64RLkoMhiWErrOIm0p4oyYCTky7igWv9K0PJD0ZnCozA5WUT/4AXrTmSSIvqTS
8x+9ih4ty3/F9fhYM999fpv6R7epZgy1dByTCftkqh57khj0pNAvyS/fFx2sO22b5LMDJD+kpv/D
0owHSz6nY3P5+ZUh5v5Opv71fGBfz+Bs0+VNMXzevyAVprDk9MuQ7kY18AKy+kpSJuoG+45MhytT
yw4DoLPPLzu/dxKg/Tybcb+2Ywp6frTpiEfXLdeA4f/usi0mISfNHHKJLfEA62GdJuHPaYqffl3m
X9qzfAvjsHh7DZ//n9q06BaP9D+fQC6fk9eQBJrfZ45f/8o/Zg3b+Mu2BHJdhzKGYfNX/Q1KZ3PC
zGCT32oyRSmD9/L3vsX+Sxew0l1H2DYflGn/x75FA6MsKLW5LjJsZeoISP+1WePka1BcX3F5bkU6
Fmxmwh9+H5R1MJUJASWCvi8prPlNVrcr8qOiIiULpMXGvRBxsTVxif32jD6YLfT5L/5tWP66MCMS
QDu/0mKT9v7CWWwPhAs2YtWqR3cgLFakGHxZ9bAgCtC/LYa9ArdX44QgGOl+0QHTbRMsFflCjb+J
3fMv7uijR2EIZXE+NXnE81P//VFQ9pRTVQOM4u0sCIqhA4MfICDmDHTODLKQiO7rIThPD59f+XTm
/MezUFJx6sX7QNX6/ZXdsKgLNfEsZE4MoCSyxt6CdwJMkz8neOU87aejm5e6ry59hCmZVIRuJ9u2
aC4KkJO2GhHUQRUrVs2w0h139fn9nUxcv26PbbcwAJVZhuWc3J5muF0WoLNaOTYu+KMhgLiFEpCJ
tkJGuW81Ei+obn5+0dN5+tdVqSmrX2khUpjzXf22pSYQtEfFx1VjZ1hWaQCdZ4b6HhL1mFNsDmYc
lMkxb/gXF4jTC1snI9NyNTfsBDyQops2k5wbtklzndiPlhkuk5BacTFcCeXcDW6w/vxH//FROMzS
4EjISGJSYK/x/jfLKE+w6mkke1B+l+wg8Zotsf+BM9LO/muXOhntdNYR7zdcCvgBO3DsJTHFn0qD
zNV/8SpPViBFDg2VEEviZHKs+fG+/1VdIaZBhIFYDSHwFwzoDbqdxEj2n/+i+Qz4fkp5fx3n5MU5
XQsK3QQeyFZ+UbjIJYEdhaSzTCFsNTlgrCB1xAdCBxlKKff4+fX/+Ezmy2NtUMo2TYvoifc/01Sq
GCjs8Jno6FDMpdVltOv9jQ/3Aefygkl0mTpq+/lV9Xnb8G4iPbnsydMNOi+BM50zeZwn+kA3EhM6
mZW435BCNYJMW/wDVPuWRUhX4KuPZf5Rf1zdEAaqLmEYHKnf/2grMrTeNHi3nv3oB8SbS2PbjMNV
L7W1D0+5sAgdz56d9Cl6860G0eq0cQi9sPl8FQVeTW8vGv+rqfzDV6FsoKLs/03dPb0rhiOhYYyE
uv7RQUShC7220Y/XJZ3LeDovh50uoBprnBPZCpFKqM5bJAJTkm9yMz10DjKMjRbqF6lx/8X7+vDe
WMENFnDLME/nNTcYySNCILCa35TxPc05E6Yrq0CCj7YnLLKFWWw8sHWaA5VTUedFEwjYZOHyyGCR
Av7219Mr1IAvJh/50UiSjnK5Kcn243RJbrVksAkXQVCMJXHwurWwUZxPiIcR+tIDzqW7Nw3njkF9
m4/jJTRdDISZRpMjslZ+am5Hme2ZDu7lxdh01ySNEEn7+eP76OkZVNl0Tkwm6/3Jm3VAWBK3h8K9
oiJiIzWdFcMIrdYV/Z75KdkxliH11YCaDwWnw1yxGeNU4/zagJ0MczMa/THk0fiVu6sHloPUO+Y9
tcA6omad7aETwq4Jzukb79DcXnU9t+F6D9FXY/ujB0C4heSAZ7kmSRwnd9Ij8ci7bsKSVW2Hrt6E
DmJ1D8S3o7+E4TNNTY3rfv7U/1yMmWQ4PLAycco0bTad7xbjVBhx5U5EZOmzrpuw4MK7wxG7SFkZ
PR+oN85vXaNrWTfXX1z6o1FpC3JB2H8QRmaf/OAu6Yii091ppabgsWuHi3q8m9C64B2nw+TuOhQS
SICsMlvPd6BG74vv4sMZ1tZtx3IkNja4gO9/fIkV0bOR/EBp7y5sPMB5Om40Gd4qa9q1tCgHykTo
D7n6nBGkPX7xBD4afDbHeogUNhtl/eQJoDIDPOZw/WlMt81ufJBVsm1yF+NXsbbT4cp1hmuPBuBA
Cwo81z6cHU9Z9dWbmL+t04/ANt252Kozd50OPYVkUY+yCIac52+MNoALrLb2pO3Ro95qubev0cC7
QbofKv+rZ0CZ5M9rO4bON29IQ9on331hC5SxBascOcvLknxxz18aChUFCQFxQZioV5HUQjqS7a0H
/UJaQKUH7YuR8NG3R6SMIiKRec44HYpOWlQiy3kREREqPcSCwiF8wseuT8NA504cSTLAsPr8/c+b
vtPHzlFQCoPPXXeU+X74icwceldjp1ZmhE6yJ5VYV2C1b+ezSK+FX2wM9fnv++N6fOocC3VOI+bJ
cA8imoWJNsfLQR3E9lWpOeQXHZt3ZmrOHT5NR6DC0rd9RlKb6e6l795pcX4wiq9u5aMdHWU1W/Hi
mfROT6eZEQCVdPVpNShIhwTYh+mhLuSlU/u3aVFfi37AynWHp2w/etHu8+eufzTmSDFzKdGxHlLj
f//gdcJchwTtAYZZNJpduDHQIjvpy0QIZimHF1/Few+v7CKlLenA9I+6H1r7xdv/aOrl03c46dMY
U5Yz3+Vv56DIoSI8mcTiaCVsp3QF9uHMLdNVDHS6lnTz2GoKGJuZSBdfPID5B56MhHeXPpl4qrgZ
6xEVy6rR4K1yHbqBawAcG5ijKjUu5WQi5PYvQz2koPWjaNq7BucsxPbLKnKPSv+yavDBF8ijkHR0
mAgE8/H7hxE7EkUuLpd/HJCGCGVxvK0qdQnRd+XpzrFOrUsLhK9Ng7wLsW3b8bZW2pk3Ynww2w0N
/htYJ0cQ1Mup/3Iz/sEUqUidknw73KZFSff9y9Kibkpt7g9R9tnooDacoe/JtIrhi1tEDXSHUPZn
XvvlIvHhlR0uaQAFpyNxMkH6o+H7GW1lINzBrRWjzmlov2r1RUzcgO0STGU3y594cl4+HyQf7RrV
3H6bj3bCNNXJT5ZBaIUqARir4YKNZ2Zq0J31RX/m0zgaImurmdENgbcrs4yWtW9Bwr3GbrD2sVSR
DsAh/mdR9leabH5MnXZrbKhPY1L98qQy38fJYKYUyuIhDIpr/NP7V6O5PSfe1ht5QPjDKkymWIJF
CcVExN+JtEDuYXNxfbzrUQQrNGFy+Gr8fjB8Tcrw0pH6HHZ2ei6Z6mKKE8U2qlE8D0HTKg5vMBRt
vbHdOmO68jx5nhHq8Pk7+mgHY87fDD9bKPnHyq0DzE8Li01jGQYbGVhn4rnWAZm7kkKSIrVh3FCm
XE44ctwRfGn25S7ug7mUktq8faT0zdJyMjyNuu5RKhd8pBWi3DbZYhi8cemWEn++HfsLSdIJgwvJ
jbHNOGcgerzV/PaLKX1uBv85CObWvGEb5MOpkyld5pMeuA5yxqF0lorOhKWba8AzKGgDE4zJNN7b
wGk6MD8A3J9rw8cRZC/0ortA6/fU+nhL63YNqmWF6D4R7quWNRB1aHUsx9FdjOUXW46PVuO53KtT
KqZYKk83fybF2Sw2BMPF8I94yve1aa7NBqkEkuFXKx4vtek+igE+DQTZYXPDRo2yXaUXkXFFP3X5
xVD6YE0wdZ3gOwyqOoeQkzUhAuff6y5DSSd4oq+QpVokksQx5hEdwRGu+2cfnoKeGZepS4/DGbKn
gEBzbOpnYaIuG8RD+GP/T0Y4o0vxgetq7se//7rJpuLI6IN5QLBtLKRC/BHSwJ4ch/AadiwlX33D
TQIouckSABB+vAVb9vOLp/PB3olyg8kcTJgVlYeTvVOcCwgnI8M8KNNtaaR7xygOdubeWR7emyP+
5hTxPRobt3iOYucY4ZF3Y2MHoeJxML+a8+arnU55ksI+ZweLGfp0NUra0JNuzOpjh9XBArOUTs4r
kvWlBOY9TzfkpL98/gQ+uqTBGXkuZlMtPr1kU5MXFEuyvXpIR7UtVnPVNu1xbeIyQFHDHX316j/Y
JJoGgZI6AZLsk3+VBX/bIFWgXQ1YFSxAuv0YENSnD+bWb4JNXXBO9yvks9qNr3sRanukF47/1Sc6
D/nTx2ywBpo0gKk12SdV29JxJr2puIE6cxDExf63ASuYPp+WY21vm/FWWeFNrgKU75Co8nbTDsFS
WPrN8P3zp//R+kJbyBH0XwVtjJOPM8912Y2DBrx9xpm7AHO6C2zgN5Nz5Y7bAasRRaWzz6/5UdnV
pOCp64qD2fzW3396MpSjhm1yXGE9P7pTjTJc7bQljp/S/umY4YLOOcibHOzmsPni2h/NRhbxgvNx
zEUNfXLt0iVZ2ZrIqY2ceOX/7E3nmDfdRd30F51tbjFWbW06JXRM2IkFAOHK66AhOxpj4kDkX6Ed
vrihjwajZZroDigXcVMn65zvWlXWu4DTvS46BwJ5O8n6Wkl/MyTVtRXV11hol8WY7vA/brEPX31+
/T8HAMdEOklz09Ci03yyGYsiFMaFz/PIS2KXGAdTck4S8dHrg+/QVrwFkJnPr/jB3oJLOgLtgXKR
Ppz+4gSTbD5Gclw1ef0s0V8Rt4kk1rqoRoOD2rkJ7kU62jK2DRgw2j6UX+59/9zacSLg62ORlAYd
05PJ36EE1HpJMlKYMLbzzGsM33rorHOZLMkpOPPcB5LmJgrUynyI+mT1xUP4c18xn0mAtDi0UFmE
Tj48EnqqxCmoQ1CN28ybXbsn7uFXXTfezic0hQNoOs+K1xLOSwrJJwjGxec38WedQAp2NbNEBbEc
opL33yGmmGkSLtzwjvDVGLVl7sc3oQuCtRjXNdPw55f789NDdkdbjjI2RBPdmIfib9NuG/d6zVYb
TDk/10FvWyKxwum60ClP/Jcudaos6YgpCpDBwdkHz6gmFpPi0IBWxlz91WT20YtESqibSOBpOp7W
l3F7pyacA9qoHjp4p7r5X5ydaW/bRrT3PxEB7stbiZIsWbYT24kbvyGSpuW+7/z09zcunnsjihCf
BGiLAAE6muHMmTPn/Bcc7/ZdBTgtK7k9KIngRFHDMhUmF5GKG2duvEcYhEu+93571ktn2TFYYYof
AvI4i21UE1LyQovmUZifMwc5s8l+xbztIXguunck/3Yy6PjbYy6dZpInmSovjzlqnrNNVKMaCjKl
GFw8ifcNsLpY83dajd+s3u0QRt5XaLV00hsCHRsZNlyGZv7tnyCmdXmbChiTapi0tImj8mxf5bzS
lSZFR7XdYTB0iMgZg/ivXn1ruL7scXXGC19c5dYmX6O2CgLCuNzH0KfBZZaYOHhwDDIrOFm596JH
VNr+CWhpSLqG8GC2x+DmFT6AkJx7Vsu1bvfCt2bWvEeYMK20eevFqjtT63Opd61S2kFOfk66/l5H
DVdBAQDeFtTA8Bu9tRVI0kLIIGCiCCMAbYCEZmErK9tm0KKydw3KIRp9wrIwtpWGJyR0HhPxjduf
dmmW1EW4I1hx05qXCrrc8cbaGXp3xAkm5MFpBcEOH02crtlJ6X1Oz1Yp47Ub6vpOVkUGDCiHphGl
xNmdPGUFJYoIk2Twpbt2eDUR4pmi+ECyllkg45Btk58z6H1q/QdBUuXdCyaQsoNjzutVjpXqqIHr
gqlDtq0m5x5hpbZFgQRn7d9fXEBe4I95d9BYnJ2bTK0dfUw9nKSyCCZxgpaB/iDL4bFGEC7KvV3Q
m3dtMKxkHAtVUhWwgmyzjxxmOe8KVGgBKblj9bCg/vE6hH3reF/iqx4E+XtIMyC3vmth5yaWfwhS
oQ4GnkWxX29PfilogJgQMYvGxFUSMpV16CNfBAcqCQ5BjhOQoT3geIpSXLedHGj95lpRZWkz09MH
zMeJFWf2Mm6okV4OWcq8sfZzfXqzBSY/cfsZ8QPXQLLN0twiaVduwoVkW4XYD17MxtyTrTWLzz3Y
6p5GPN4lDoyoDr9FX8GJGF+IWDrEojYfF9AbnTMSdf4mVOvj7y803ktA7mn2k23NLqW2s2ozVlno
0evukNrkWsLFdI9Qj2veD722cnaXAhR1RZQjVLAVV3Fx0gw4dHZLgCohMgftNo7UB0v+EiBPLxou
tye3UGtndQ3W1uTqo+k/SyRNI7Dl1kCi2hzGg11ad+U/eMx8p4bbjsN+jElynM+9qa7c9Fe71xHn
lQodr3QZUsB8UcOctlUO4qhSFEDj5hZHNN6Kzb2J5UCDpwl9r9+d6ceQtm6rrK3Og/Fy9xqYzLda
KZTWJL1ADKQ6SBConDx5TOkxFLZ59rBWckvUnoDcrUFllKvvyvBEQ97tAhzE3XM5vAwyPjB7ygOS
XG57NfpWPjoObMmSy3hbmOm/iLj/cGz7E5rdcSq9eXL8U0fJGJsYiIqjcR8mw5vaeSsX1Mdj5SL5
EL+L1MMBWwnibV6+qCUTqZdcBcOjOj/xaX6R2sPYNndGAG1el/BDGdRmhClXmBvHhusWIa6Mqioa
hpu3ANZR8jXpEmQPg88qMpLY4SAEqTQPkaWhEkr1U+ammxwNQcZYP2nRdAg865SlqK+ZWFrf/shL
i+zIMh+ZOoyiOLMI1fqR3icNoIUaa+w2BjWSYsBb9/tBTiBc9GuxaXk8S1TfRDo1f4ZBgDFHWa5k
hCr0hxIF4XD6ngcvolsumqSZUh+1bnjMktdECK3Zzq4HOlBBcUsG/9U07a+JqaxkONf1U74oubNM
dkM7U1Zn16KPsaHVDixCLL8KPS9k7qP0zK/HEmeTqP2hgUiqo0NuetpDBoW+bHcKGMvt7W9xfU2K
36HRwOdxDqRxHrhx0B2bxqN5XoTKGW2iTYGzlefVPwimOw9C3mR294i7f6tb+wvK9GcjQcYxXQnf
8Jpm2bX4GTrXNWUC0Bzzc6+hYNArhsByasm9jWh/mUdnY9wXsDo3GNp9aXv/OXSqU+MXu7SQPhcm
9zaFeG/sds1An4YHSIvqqmk5z0hhuoNsPvf++PA9mjwUYWijoP53e+1UkYbOTqXAPnDHsnzX6BMU
jItCClk76gj3PntoY4TGl0AP36q6ptSK8bRvoYfS0aTdmnTGwwiJF0OvjwE5fYNTHkJBZ61I3w3+
ssrbHwksG0TFrR02FAmiK9Inp+PypKp++6dfv6eACtgKlQkOBdDOeWHA1wqY4AkNQd1GwB/TG0vB
gat4MPBL15r4G+owx0IId6EeE4bya6WvYndELL1cPUuw5gR0gPIED4zLWDuWsWNYuS3qc9IXteHC
RjXOQ+407fsfNYK/bYzZ9XnIwntaH3ETrBVoxQDzHyDg6oRThSr0PEM0O1XSUo0OYTjqLzZouyk7
G17/GPdvtpzsBN9VGrAuNH/eXvzra5V8kMNPgqaIzT6745rAqnW5Y+KBqj/UDZ3IQDrH5o/G8HlI
pq42rkJQF6cKKIsSrCAczttc8M3LDjVIGnyB+nejDih2y591L/sUjPm3AlfZqX/qDYRsTRzLbs92
YasxXcGSFJh6UBNiH/xSkPF8JFbBBk6u6ns/ofm/6HK9zUuUJRKUE7cAl9tWPUZB/FnruUWb5ieP
4e8rP2JxAchNOakWn3q+2coISSk7dUa3gDJsetau9JLz2DjPxgMC+hjHNcf83iji59vjik8532Jc
coBjFAuM1rxLNkqIl2iehZJ8RRSlrdio1i61vgMF2N8e6TpHFHkB0BhDvHUYb5asjYOHUqvoI/ce
YFKrBv9hOcWPTH/Kkb5CAzbE5svOg29ZF367Pfb1BcvQDpk3SRvba15p9724GRosOVwfUb5Ro4fe
kFYo/8pg0pTSvLs9mrgZr9bU4TYHdcTNOT+2UEkdFOsI8TroJkFHQAv0Lq1bjOW8s2jlkdo9tGsF
qKVDS7yips8Wvn7JaVk0TMrEoY28nN6r8ncmqd/tZEOc/Vp4ilvjHd3XfwVDcmci2esP3q7pgaOh
rBNKn1WlfoJUMm1b2Vk5X0uL7/C6ptWk0QGdVxFiVJRaPe7BD9Bg6Pvmqe/Vu6R8NMif23atLLW0
+KAquOxMigdkyZeHGVmaMcSncnStvD+C/CFNf0CEf48G6R1gJbRXgmMJ7uX2J1+KITR1eRFAMBVJ
o7iJf4khA7sZPVd2mPAXnsLmCIXPHUZc7UNDkD/styFCaDfEfqZEylVuYur54cphXjpiIFhIl0hS
xEmbTT6lR1d6CN26SNm+GKn/T+W/K2PwOcXvztL2chbs4shENBSxy5UFWFh3qoAfLD3BxZkH0TGi
UAMbkU0fYjzW+XvUdQ8Y1cu19eg72l1iDj9weH0TWHcvTd7zsvlnkBHTbhy+0XQO6uiIhNfZHD4J
es7Kr7uqZAkQAMUd4AuKo/FYvPw8CBBho+mwBwGA3VVYgiIB0nHDbUYQG4NVnFIkUlRToueWjaBb
nHDl3bhwCEBvaDySabaBSZxdqXKl1qOZt7Q6U/kxteyfuMiO0rTnnt3Fk7SyERaiOjc3hQ5gnzKI
+dluLDtvgHJPN8vXzS+G0RyTeHiUIuVdjZS1MpZ6He1oH1HMEeEV5sBsLFwnqr5WGKtRPhVaADN0
OvhqeCrwxcMHDFceG0l8Cz28L8Au7XgtS1raePDhHOI65D/AY5efNirw+q593pZ1qWPbWD3B4j9M
wgpxLN24Hh6bfK/RZ7i9oxa+p8qIpgFMQKXpMZu1PhjcUsk4uCVFXw8h7KadULczTgXq5yFY9tvD
LUxSBUFPpZDiFXjW2cEebDu0sS4d3CGtnwzF7Y0XDUsmx+/vB/Wb18bbYXJWXg9L0eSDWkcThX+u
9qzk18AYy3Zwg8jHVM07+4H0ii34A0KNjXL0lGcT8boITc3NH8wWtgCVbq4L6N+Xn9RE7xifG3pJ
2jBup/avoThNmeIOPg6auMcGkCb+LAWl2g0bBx4H6f48P/H0VpskjY2EByQutkevDl67ttspenVE
Xcl7w6h6C5dh5dMu3Nuw3AXIjPPDnTWLDD2+3RqKhtwcfXQKNIwJKKYXk/2iTEIEHflu3VhZ3+Uv
C+DCFlwaChyz1o1i4hpXIVKEG2908mT/wHivKBai5wkrA1lEM9Ixd/gZa8Hn2592cba/jDyb7YCM
qVSYBOKIB2g0vdl06HKsBhLjMKAAmCPJdXvApYPKO0YmFRMd3nl4GnwrRbGRFrfR9VRR2pOB2psx
VfvI5GLSVtL4hcBLTd8GRACoAsjk7JyGIxIfsiUQLQYS3AOIPTCdg/TJq9vD7Xl9bMdZlkkZ0IYZ
aNt8yHlPKBxwQFJhE7mo4R/kYETOTcNkWY+iw1CFvStX48lTUI00kuFsWMPWlNRTaRgwQKvuTmmL
f4di2mBOj3flWKDXPf12k4wcGMQgaDfCJKFyFiM7Q4kzY2QxIlU7kX8fQJ8fUAzB0lHbwxX9g+ey
KpBEtOVAEaN2cxk2umgKk0TAifwIoxwjPU8IGkZ99o6Xw2DSmA329fQVKxJ15TwtbWq6zdw9vNxU
gLKXA6t2Wlp5gMQtNoUfZeiBsBFOgBnMchdK/b6GZ3X78y9dCAbrCxRTpzzizOc62XrvOTBPNbTL
1BFIDJJbGX3Y8X1AVTYtp7sUsubtQZfmaUI7h6qpUOqd1wX8MihxViFU4aq4UYTYtl48JehOZaqH
NurwaPGBbw+5GKoEUIkqkIkIxLz8V5VN5ZUG57fBpXKIoSNSZ5FaijHDm+LX2JFCtbMqNrK9MvTS
EgPOAvdLnZ131eyrTlkb+frkDEIA+GDiWDKiLdMBtcXLHMvQvyYs7D1jpaOxFEDoocCXQ1aAYuM8
PhY18nYhg3YFAm8UfsmuNjG2e3/QYmX78FKBevpBWpynMMPURm2CkJ7b52CbQVRl2EP61FrU2luJ
+otLyUAUGKBIgji8PCBJhd/0MHJABFRAhjdatP29eIkieLll8fl6OMtpa2nw0qtM5dH5v+Oql+P6
CL1OicSjRIvOSf5NQtBwRMNOi55GnWOTAi3N7kfovinetms52+Jp0aiey+TH1+yzBslujAooUJdd
enZws6wb5xyjnRK0z+pEY4FO658cFsAfgmm2AEvoutibupbbtRthdRYKbkOxjyZF9ZT0PgZk2hGG
/q72sncNQ4o/GRwwCARunh1EpcvFxutPRdG5omqIa0cVoWRlHopsOsTH1E62bYEM8gNE05Wn3TWN
QmxjujUAh+E5XRWKNSnp2iADQVagJ2t3PH7HyZp2HmYWWvkgeTggqa36YKTq3wbdCj9oj0OC1Rp/
HtusQk7Ww44weeiHwLV7hFN5K1VYfuPopCk4drdrTNylfQEvicIq2wLOy2ydgrIc1QTikYtX06Hw
5YMxoUk89Qd8wT8Zloti/8plsTgiXUOBq7ZEG/zyy/ig2R2nVQfU2P09Qta7DDZ9QyZgdO86g2fh
Gm1hKeuiYu7wYWi2c2FcjlhrQ+0FZk3shHmpV/KjUqcuMvmvQajceaubYHGCCLLIoL5AEc4vCVvX
pr7Xe2rhoXFqm/boVNm5S8on42CgsY0F+kqetzg/Thhj0RqDv3M5v6qZHAuhysGtnIfKc7Zq2m6F
OEM2PSXTGkhyKXqSUKJvIlRvriD6FK+RSY7YMEEAf1FpjhVxLDK/1zU26cWTjE2QoaxdvEuDis0p
Gt00kOa3A+avCdK1FV/QgJau+s9BFbpyjDGSJ+/yzNmklYqo3RooenFYqoV8RdoeBLHLhTU82o51
wLDpGO7CMv4sAXkJ+vEgWPJZnLxDLDFT77gSu8T/dp5MA2UjlNBrock3u3Yn3DuNWGFYfCK3Rb2L
/B/J9KKoMAZhqUNepOvRocHtmdUWF8zboy/tXvxlyOSo1fC+n805K7M4ymQu4uJvnCD3ve4TChxq
1GAnY6xdhzVW/tIiO4BCaNXT2r3qNxdpoquN7jFbQLeVRK4R3VFLeihlDZXhL0NsbQbjj9JzSlEI
t4l9Zc6zR+Ab8KB9YJkY6B4jFYoLKGOsNc5ykLioOx5xAnsX+qhT8vs9ZDLlX4YWx/mX6myMfJg0
dqzwBB8oHjc1R3UcDwGRNrFivra5wyymIQ/S/GMs+bsI6t3tj3wNQBLZOsk6qEHYP1eCUbaBS64f
aExfRuHd11ARRxU32lrvsWBYkNlWX5rJ/yStsq8Xc2gK8IJ+JKSq5knlqFcNNDGQobn1GOct6ibD
16qV38qqPALIQEg43Dq5020In28r0xaR/upkgamnm4gM6TUyqFBIDCYf6MfovWRjhgp7fCdSPySH
vyjFG/3cJ0y2PO3ngJkix/PnGNbwEaqVPbBwyIjUAnv1UUObZydjHRix1wxAoQ26EDWNmTQ7Z753
VzoJotWUXMo1DNZCLs+Q9PNFbw3qpPhJv+w62VHLEuwKCTb5xhBjet7idvwYZfXdyiKL62a2yBQ/
oZCIjpN8JbSQ+K3jpBWVOmREt7WX8PifNnotbSYkT3ypOODG4JqIGyRttLKuC/gMi7HBiYi+E0W7
2VUfOhLkrEJhlrq3LVPjBPRsMzSnvpD/GQb71Rl/5qF/TOzgGbTU56Yr9p794/YCLK40RRCBihIa
J7PzjYmTMlHlAnytBH8hqOMkD3mHR6yk/Xt7oMVdJHq06Gro3I2ze6JJbUUaTGJYrntCD5sV71Bj
VbBYqZFoNUmAscYDQHh72HnAFjAIkd7wX4G1nt+KSaWotjeq2GyF8kFUNzwT3EvS7XQr3qJhexgR
bpJJsW4Pe/V++m9ci668hazTlUhRKhutrUcyahFNuPMFXz7EOb3Ez6UECGUir1O+Soe6RuwdknRQ
G2ubax49xA9A9JENBnST63m2uSq5hxfZaZ2LX8qmzh+xN9lIEk4+qEUZ0auJNTx28yUIrZiIju6/
nXw2QRHcXof5V//4FfwC0JtssKtSWxXKKtaJiGaUZr+TQAknXBGVXB/ruj8qpbEvqbzcHvIqZn+M
CTEGh2OQ1yigXgYPjMvw/qrszo3i8CQwq6OxxW3lnj7SFsNTO/rCd0Hc9ncTsP/GdShjcYxkuByX
405jRZNSZcUHhCy0KdhNDS9GRNQtz3sUYn42IlS8lQ635zs/wR/Dwrxik5sU0RRxAn6Jlb1X+pkF
YtNVK/w1Avj/Wf3U1D+CVl17p4oZ/BosxVAUIoTitL5QYlGjMNfKZET1RU1dR/EwDysOyC68Cspp
rv7Me/keU9b7XK+etL4+x+Vq7XYer//7CRD/FfY2kWS2yLjeVpU29vhC/vTj/k4MXKlkXYr8qrYv
amHWm1x/0IKvtxf5KlZ/jEuJkn6VRk5vzMIX21QPsVsE7R1jKRanmz4padQlZ7n5hmfCgXbBVkbA
0aB/jgIunhVYDKrOyqleima8DP/3V8yidazaXRCpdf9Bqv9gM5TTIY/7Y55Hrg8kQ4j2CejcyuwX
V53yhFA7R2xuHrxjON+FNlQ9Fk50PgCiCt2wasAAyWz2eRrf0+PaBNJwkJNsZdMtTFmjQUpljy7E
dW1ELqS6j7EWRbtgQNEfZcxwi0K/dueYrwauASQuK7UgsYizXc6IAscFhAsQ2yz5mKw6JiMMejcZ
AVVN+kPf8qaSdpPl7KxwLVwtjobCEBruAjM3f4C3JH+SV9B1EKKI+C1SI0WzIzuX8tfCWSOvLi4m
aFAcDQiMEHAuY0Ub4pjp+4TGVm2P4glTNhj/WuEWEALyn8ideuVfdvK7aowcHtI5EnfU9FERm2fR
Sm7TwyslbgEQurFiHOtc4cO1K6djKfKD3xCFZwGB/FC+/TUURpLSWJNsdphR+PsPWgYKOqUVnuKI
h6kBMsxo0HiXmLK0cussriwyTTqYgQWekTdGU17Ezn/B32vfhUBUkqdnOGspk41teAThmqDmwu1K
B0NIOxOQ2K6zzyk5vtQB/utdwXqHl3xqwlfLbI/wmgR21vmjrEJIovHOR60PbtOsHJ2SzeZeFfdu
o3U7I8+x99PuSoxHo+Hc6IciUA5C1DPkprdizGlIMDb5XVZaKx2rxZn/8jtm18BgB2FMLfA/1kSG
C/vwNVD8fdR8HTK3j1bbvtpSTPhoKxhIPVzVAaOsIlE3OaVG9GFot+sADggod4wdt/Epx+m2CdJD
pIMrRZbKq5Ivsamu7e+F+xc4N31nIXNwDVTrit7HyZqksonCQ2Z0WBIY2wBTXTWX3MnINl4k7bAs
EcLF2PR6uE3fvgiWdjk0FZtqKJgKnoOz+ME5dsyOdM6CJeLjb9QpPL7rray8hUjGYmG9ybBY+/1B
BZQe9I8oqM2jh134eplNbedqSrMVD8KAF4N9GDVGTwEPP8T9tJJTXbWIRcRCIBtWs4E6JZnk5UQx
qqvlqOPWoT35acx5i1V3ZaRupBAD2u51qF4o528TtPAS64gK30Y2hwOaELsA5w2/El50LiSllV1/
VQn5+FkwVMmmQd0CV7v8WXaaAsMMjc7NWogFNh6dT210r3cdPmJQV3nRyO+C0Sg0kW5/hKUDp/3f
yHM+tJxHSmKGJLeiaypI7qX/jxf+CNR3nwKfVK2+XxZSDj4ArW+HHr1xdQsHmYLyez/wfgn1O62/
F7pjbc/zqd85TfDsjW9ovWzadI0+uXQfU2vShVwSln3z+ruOM1VfpV3nBi0IbiS1BMgjJKWqvOZZ
ib397XVdHM7UUWjiRIt30uUX9dpoUPuh6SgoGltNarc5smuO+tnIkg3uCSu31OJoUH6xSxCp/Bwq
HftVqrZIebppFGBdjB6ZoZ7QnwI8TPKhOM+3J7cULsReBbIr/jMPF9ZY5uqYsmmyju4zxFvRyxib
bxAGNtjQYBiDumCxVn9fPCWA/0WYIkgSNy7XNGrrSjJ6pQPrtfe1Vw/hk+CnExg8c6UdtxIKewdZ
Pwy1s9ItWkxA8HkAtQFeG4bq7JXQek6FAh3ns5epuyv6XeShB0e1YYq8s/Y+1Li1Nvq2tNdEBBaO
J2k59TJLoM3o5lxOmfxG17IaJUBfzfCCkXYSwrC1jIUWDpVNrZ8EA+D2x13YS3xTiuA8CYTEtrgy
f3l32mUT2moJzdZQMJeFOaRWeAA3Z6yCcW9fu/sWthIgaG5e8GVgZOcBOfP1oW4yo3UziSZcAA5d
pBeRuRU6WdqBZtm2VZKVKS4Oiq4NDy50VUjSL6dotXE6OqC93AfLwq0Dh7oJZSOfp3w1oEwolfuf
t9d0aQPREvvoZdCQo5JwOWJlddNAZtOBKTp25g8B+Q24SrQgR4zrNZJfW6s/gPb6k2Gh9tJGgWdw
FWw9X++0wefEyB0RiC64ADV4fXIeojcpuadZtRGtR8v87do+Nxp6jzSQFBuu0JW+qRPZjdTYRCRF
nfBazjHxdNW+O1A+OI7R2XbqjfOt6YQ5+RrZYClO8O4Qsvfc8vJV7EU52p4ymc8rlGtEMosfMM+S
N0dKdzDs4aYNvDRfI1CEqJP+fuDXKaRQDrVUwF5zpKbUaINa6TGhGDdJRctO3LD3iCl3KhCZeE2k
Z3FjUX21oVUIpuT8WrNj34mGoOB9AqO48B3X9kFsw4hSpqco/gmxQwnHw9Sv8pvFjp29pkXH3hI3
jiH4xpc72hi73ofjCxs/l3aOj9vGJJw0cNmGYUHPXuh5CyFAEaQsVNz+YGeDwQUHBfiK+c/uAmoW
gylVFTtbM7bixgt7EF808o3gDYwJknsGipH+DrLkShlhqWSk/zq0iNm/BEg1M1lwIKk4HCPOVjVb
x/7Wt/nGqJFVbsrTIB9NUHZ2vm/JcLT2XoeztzJ9fWn10WDkTiKuQEu7/A2j05YlXq7sMuSoTCQC
cik7dOFeR0RbD0NwPW6QngTCxIzMk1naX9rcO9r5WqN2KZIKIW1UPyjFU6m8/B0K9K+u0PPWTaLu
c251e5t34zDe2c60FfLNYYnphFSsTX8hiQRWTyUAej1Vu/kDedC0OMmcpkUKUD3J21Bu4f3+m9eZ
qzuYrXDs5aA5TvFaGBdZ22zTs9Up/uNKBfN1bqoBtCkGp9a2btQad40GcQICaWm++L55F+KbzJ7/
nprNdqiTu1ReqwgvHfaL4Wc7T2tyTJtNbHXG2DjJBeBoaCQOEDy52jv909hyibX1pgS19vv7jZFF
J0nUh3EYu/zOceFYRV9TMAsBHhQZZE8uygmuSLkTomhhjE6rJO0Bre3C4rV/SaXP0rTGChebab76
otdDMRzSCrv+8kckYRdOVeS17hB9t+1/A7xR05SCxGp0Eet4NZAqJNKpwtBEnK2zHfZy7EhD60p8
ZiEO73nhqUagSbWCjThUBsdsZYWXthambjR3wOleM1sljH/JSKLOdYpgZwzGRkjLwAC/60b7tf9r
2FoV5rD6po+iO/K3l5XhF04Ukisa73DeLM6VMY8do+2bJBzkWOpxLcWy2nnO8xqGc4k4FfrQdsUf
JG3c9ubq4AtRBIAL2QIEB57l8/cEDpawUzoGL7vgr6Du9q0UfRvC7LNVOs9CxKKJs103eRsZWzPP
ae7T1DkrlYWdtEK52sDTorkPHL3aau0zon1r4eY6JaYGB8kEMoJ40V3th9LXsXX1atfkM9j61kKv
FIfhg4dfQivsanXjpWuyd8+DW2PaL1gZ8Xd/F8n02PjSVxF+abGsPEquNylpsxBbokUElXB+BchQ
vdNBw+G6yr+1BIE+6PcoEvnpu2rFpyiN12LA4oBgR8GpiKLknCLRj+xRRxlqIX8QKt+sl642NgLZ
aGSfO3UrJOpIPtwJc1JKCQ4qDZSNRIoZhXetD5SC+3Fl1+pXB1U8Hf7vJ82vH9rZodf3tVvUOqRg
c6OrLW9f5AdKY2Pjb5XW5ZGn/7OP0YT5VxSgCAKoITHTu5Vfcn1+AA2LYjh3AC27K0BhPCmF2SgV
YhgGLok5SnntNsr4FTWaKyGSPnlxrL1wRxDdr4x9nYqJsTUwruIxw7+XcbHJJlNqGrVyk+zJkD+1
3RlFAsXeV6FCboC4WnDOwn8kZ40mfn1sUaCmlkPiCU39qoDng/7Wk6mpXMfBPRY50iqnOlYx/+6p
FI5BPk+5/vPKbK+3IaPSruM6Eia+czorGDBTqfW0cu3wP2+1JgXpCiy81/axdmd4E062ePGwC/4f
6aBH0EFz6q3dEc5LiAh+sNOatetpARtAeUCw5gFugbqcQyB1GTdwzfMrVyL5xA981wX9h23S0Pkn
8fAxCetiXCuP7z66NNa3lcW5PhA8YEBTweomTF315cdGMkY1dCD5AusKG3gWpwiZkvxd/JQU2YtO
iZGcweabSr7IkwS0S8pWddLEC/ryBjWAuWI/R2AiOTdm6bkTV01fC8P1SKatWr9WyXcEr2mwlptG
iIL7m4aQ9RLFO935xu65vQzX8ZrRiYi8tA0CxBzZpMpt4hWxXbmBCbCMwiZqokP1aGnYywOVuD3Y
B+7gaq7IgHOBAekCbnR5/BI59osxDGu2fvXBx8h1OlGg12x/PDS4ZjnKSXqofMoaFWrayZ1iJWd0
1NeC4XV6ZEBOFCAFinL0OGe/wzZGPc9H+IfvQTx9kqD15ig4VBbAZhQ7hdOQQBE48KNECmOh4dx5
0q5LaGa17r8riyJysdmi8CuoHwnEKm43sw1gZ0Yae7FfuhoVbaDIm/pRASaaJl9t/x+riDd5WW4S
XovF0W8R0W836iZaNf24TqpYkl9+hYglvzzV+k7i/h15f9TteUxiELrv3fjMznypkNTNPlc2UE/J
wCU+ctOuXtmGC/FRUN8AcGC3ggCGOKy/jD5mnjJ1ilXA6K62ouSjBzhz0UZLQ2OroulMwrf31C+3
l35xVJxzkVEGHH3F/k1HP8ryxijcIDwkA0o7fHwhAiYcfSoIjhKStZW50s1feBRTbqGwxYCijzWH
JdlFJ4FPIPbZ1l/lnf8jjN0wODlYlYdVgfDYz7G4i6fnGNOxVrFWFnrpCIIGoxTBfQTxef484f4x
fEkruH1tEGC8S4ZXQ38XV4B4D4413bsCm5PkvacRP5rIvQolcx5tt5d+cRXY64D+iMLXN0APaDzU
oqT6ANKIJl7TbTNuYXgnW6EeLEBi4oIUjTx05N0CjcyoWiuUf1QT54cPfg2NJJ0b6UogKnKSzHSG
sHJzRcfC61QAYAHInH0qoicLMr/p3Vn933ksbcBpokb7NY7rbTo+Nu+mtO01a1OGr0UyAHxZ+1IL
lzeptPD3APVLkJq9Iwc9TSQbCrXr0Jiop3f1MNkKbc530tYKBbSV77FwEYgEURACyVO4ii5PIC10
qS+UvHT7rnyKnYn2hAy0OKmsH+qo/z1NBmaO/93RIkdIuYlqNeO5Meyk2Dqn+UhS5VE16ZW1n7aQ
MH6Qm1lDnha8Ki5/WmY3hZwOaulW2nToe9wkOaOi8C2FFExzf6M3kHC6TW+uccmvdMwgI4kmKNph
wGOFCd3l0EpbWtOgTiWV/WYzvUY5BL6Cm4Aq7Yicm3h4DrqQlYu2DhUNsVmjGn29wD9mxfPKJ1pY
B1GmFXkCYAfev5c/ZnBGkJalWbijP+z65GWqh02iqCdbHx9bn9oe6KOwzM6msUYYveJJsQ6i44A+
sxBpuKIdVfmIJVRDfFatxIWPjCLkKcEJKcAAA6iBME2VMabFYsQV4B0K3VsrB1czPGtmvDNJMi20
qtsfkm+6adLdV2W/oXq0FlQW7nUiiuBFkVIKXfTLFSK9rVWIcoXrQHahx7XR6n4T+CAC7E9NK+1G
HecbKXfl8LEzq+M4QpgPKYTiERrRMRp1ba0CupBlXvwicQX9crGZ4YAuOMbrbgCj16H2g2WJnZwy
593k9dNAoxIBT6wVx3o032uSTyX/k30MCQi8IHgunt3zfVzJUap5Ibd7U/01FZ+lxo27d6GBVxNJ
hq7Zip0svpqA4pZSgjUOeVBAGUNZe4ItfSOqUiiqsI+BKs2OlNx7aRzJQek2esyt63ypSHqjJHvM
2yc8aI7yEL6JXzJ2xrYN3wWOxvayDysDwbn0V+vj4tjMrgAos9zFBFrIO3MjidEI+2DKY844AsFN
uE1tWCyJ6tEHOSAMh+w3crrmv53phJsCZ5qVV9pCnKdEzuuM0MszZK4x0JJ+K33CqRYKwp2u0xI2
NiVUD6Rud3qsucEqT2rp8uViQZ6OsrAOAVK8SX7ZlbVumtKkacWHoZdjfbf8eisguz1GUUVlbu0i
QWPh3Af53lbKI6u5raoVsvICwAQOOiUAkMKYrl/F1i6dKjRIndwtZJMGxCFoI7fcjBOhFPhdbb5W
MGxoCmxjk7RMb3cCQCw0HrwI08nwZ5G2R8Vr1m6bhRPLzxKME1xNrrV2a3qbEE99TmzWHBvrC9XG
EwL7+JxwGzpU96hSNEXoDu2XTlc/aE/0czbrQXfpKwncDZtSIAiuGPMVwjSDFFeFiwnqVmuarWSl
h/owVvFdrje7on0ugNpkuHrFWEqF9NrXPMiX3un8BNqTbBY8zrTZRlGnfCDZTwpXV7tNlaV3IlOb
MKkdSrSo4JiZocS7VNqHVfso7JYLiAy3r72FeEGZExYmebroJ4i//2WvOjnlziILC1fOBRKl/fCl
H6R6q45rGLeFo3gx1CzR0PLO8qyEoZz2rfL9BwG4EfLHTu/vMp+AOL397tzwcKDzyTEAUkhN7HJu
sdpaI9TN3BVlMEEDVRVpj4o45norp+16FcVIIv5DHRZAm8uRwk6X084y8g+bCsCZov8H23srRWsH
aHGkD9V1HnNQTuZbRiriOG/a3M0IIoGqnsYJ3D/Veb1fK14sdHmYlagg0d9Co2tu0pnohZ7U2Zi7
Pdqa5GP14B9sIzkVwNE8Lg3R0KWXv8ktaXP7y60OPduW5hAiOdP2uVvX1QeDd8opvlfg4+TvxqBv
ai3Z5Iqz9QkZK0OLbXh5YTFrGC3Clwz3LWO2wmVhREpXFjmO42W9b0bKVVa5SQfgzPdW5OwU+7Fv
DnHVPRqYoQtckx2md2lKtREnyZXrayFE0M8UsG3uMCDqcycHWQLf1GPQ6gLWaAZ0pZv0LIWHFlVy
8aLUC8lNDGRVBLyqxLh6tR0kijXz5aCYLJBq0Ak4TpdbO86TxvZaj0M0vDgUr8uRE8sNEsWvepgA
haU5BD2xIFr17Zp6y9Jux/9KXKViG85BOUag50WKJrVbxZxgnZSYdyrVxI3MAVv57uK7zicKap3E
SYDlaefPJhoHTq+CxkTPmucyu16qT4LPVGP8TVVGJJIeis+VQrSytwovoiFaARNcTVfVwAPyDhMM
GJ6nszAycgVAqgKKE3f+LmCRReGAFr7CA+D2bK+qYmIkBACwx4Alr81LdGZitbkWmZlbG/IBa5JP
uo+3j7oGUbgqATGMUEsBFaKgMzQvh8gDzbohZZhhoFcZZMfQtLcJylWd7JwFKKZEO0yL1jCP1w9L
MS51IERFcRW/utv72i+CsrYyN5X0k7nLi5oOcbsNTWkXkHpLlN1VHH3KJNoiw3Tqg/aeDH4XqC1O
3Gvd8qt7T/wYWPOof4K/RJ/ncmNJATQyU5IyN/M/ObDEMoK1n6EivknTz/8fKdbSt/11vNm116U8
VHzHY/L1M4KbG5vjCWLCLb3xIMfMmqNq1c3GSXcf71rRGAv+h7Pz2o0bidb1ExFgDrdsdlKWbMnh
hhhbY+ac+fTnKx3gbDebR8RsDDCAYcDVLBZXrfCHaO8ke63YOGbXSRbPTvsbdAT8AU7B4s6vtKJA
35U4bsS6K8xY8pzVtTZ+Vqa5wL8sPVlTeppTqCFlrzxNfXibyujlF/GW1unax2UQ02nEcu45GZev
oY7rnHYUN2dMxdrk0V7Y2IZ8632hbzz2xlLLtj/Yl0lHtLfgaOPS0cS7jgGU6HXHm/mAsr4WIygE
immkLAucKkfcKW7qgt4B+nAZZjAcrDbP/5EnBBH0/EuUVC8EFqxstbfUau2d/z2Zpu8Z6P45lHaW
GW70/68uUPHOcWWlUyDQSfbixggV3zHmnCtLloydgCZ1Xfxj6qz3ucBaHYunz0PZ+hlj6iE6nUJn
ZLFeFzZ53PUxl4TKZ95F+7JFkBmHNjQN9hUXx1DQ5ebsOc6XvAv2vYm+0BZ89Pqi5qkR4KJ7A9KP
dHNxfUQQcEzfJG2QpJ+CaeXXh2acXRHFbYSGTNSU/Cx3A+POGJFXUL5s7MJV+woZN4avUJOQGL72
MG2SqDCwqSzAIHfnEiWSsbF8dy5iQHj+g+4/dgzBal/zgnB++3zt6zYvuEokbNCqYnHGoeKM/lVE
qIxRpKL3M6+pf+MaQ+uSzB60xBQMB1XqD7HgCsndIYWkJBhSNGOA3u8FlTHvO9BgTIP4EOl+nfrq
ZxaYbjH8+/lvvMZifvxGNO+AT4uDuZiBJDSoxxxDAE+0OIUqqOzANARPIjV04iV9J8xcBW9XNxIs
b7ZCwtr5sBCZFZbvoKj5Pi73KJ2Lym5a9miMXrGGckWTU1i/xXN3SGA3qIjvIXZ+DPzwKNvPUp0d
Pt8B8Rlc5DdsAEMgskgqFYKgdvkD2jCZktKw+AFatWMm+axjnahh3/T5MqsP+vc6i41WpyiQW7EO
PYZyHlBqglQzMF4YfJqGya5x8MiOXCclyIt2g7J1366+atH6YARq4ku9JCFqIB7CsNSZszDeq/ZF
uu+0Q4vOX2uTztFMDrP3wZxdM9tyEl4Jxky6oEhDJGWblyjEqjX03sBTj7pWOchDeEoTw2vJQ/I6
2eh9rmQVzNeRcxYKmkwVFt8cYteTSUgirkfyo2jZB3ROqND43LnuaWdE+caKH5f18gTZdJME9A0N
IHXxZmd/nqywwkpHrYodOsZ0XZOd1SNMg7ZiDPRVpbUq5sy6gmdx4NM4iW4EpBzUsxjxRzq65vpG
vbaSYrIP//OjFtF/1sOCAojj5tNFasZu10xfQz7pEV+YD9gpavlOtbHodX3Kx/T3qovd15IyM2ax
FYWcu4YN4IhyfP6mZN8Tf3LhwLrxXLp2uyFtvL4umSQaPXSMrtA9SZ4o2AIjOVDJP3PFOJmUoIIu
oA+YwjKY8PW33g7hvGxhSlZjPHwXJBdp/oPoWOyzWeudGUisPDNDD9jgHIts/Bd8cmlHgVVMEG+H
dmdNqPXIFBO1smvjswml6qNsggfch/rJAPrQRD0CrHTFGVx8HnyuvNBt8V7++pWL96LqbZzomiRM
D/9hqlfIJ3VU6RKgpxaBg2CI5Buq157VqXCzRGbm+bYLxhCZIX/vW5IAr47SnyK7FWdW8JTneCM7
WkvY+Ik6ahX0iJkRiw/7r8uynKA9dkaUe6WwcWMzZ9CydqLem5iAinI6AqnSpakngELC60UgmKaR
L0vjy2NAlEfSRt35/9k2IW1Jj4F58WLbMj3D2c5Ocs9+xWD7qJuMLYBeDmSUIKnEDxSftqz1B8y8
ZL/yUvh/s8x1bYZHGouu4OgFlbmrjYfKSH60Ns3KQfb3arvx5YlfchmDLMyfOP0Y/oi2wCIGyaVW
WYmpRaQad7SXPV0vDrr2rjtb1Jzr+MpCiFxDd1KEMPziNVVSPo64wEaelcrI8naejONeGKOLWTM0
mHeDb20c3pWTIZTwGR/RauHpluRLIzbtjkkJJj5mdh8B24tU0+vD6hhUU+T6lv8Wl/qDHXVfkjp/
dmiHtPlwkqtwJ32dcgXfny0630rIF40/LG5oiqAysySRqHkTjmGS8ZMshnmTvE/K8DjN5Zvd68/p
KJ1MOTmlIXJNCO0oqtso9T9+GHwJVPl3oLr+RIvO3sq1V14N7QTUObj2wBktJ7UVkjvFoA0RfN3I
DbEL7ORsp4wvbdV6RrbXpa0FV9+MwLhSxPJ6wJ5ffrNdb41d3MeRR3CB8Te7mY3DJn0/LL/MGDRR
7NPiCI89OKfWMva6aI+aRv8OgpzGR6AdlODeGvqtXOs6p0N50EABXogSIN+6CModpYSkGlKIbEZ5
Izf6t1iRf/fVtzbI90Xcfo2q6iBnxQ3Op8E0/Ase94eDMhIeC7+RCv489q5tkjBvFCaOAlGxRMWD
BGpQ/KSclGdOZlg/ZFJz5EC3bobBcVju9NLmXkySnal8e63i4jyrsew2MdOG0M6PFI5bwNCVwAb1
CXFtGjBIXdILWrw4JiwD+sHIhxb9OZXRmBXqfZX6rU4QcmmTgG87qwGNtqobTnd6P3/XHdxvCiXf
S3F3Hmr/sdHPjWa/mZTTtQyYWtKoq2E/0PNMVNDOWwD8leMNvhsCtvBqBhiweKl9L49yH9j85lK7
6/C476v5dVL8m0EFkB5pv6vJulEy7Y+jh89plZ60Z6Q7b9s6Zxg/vbdNne6KaQhhuhnHjXe8cuD4
bQCcIPJRzHxkCX9dXlHXtlmCOILX+8pdEan3L5WsPiTB+ApJ5ZvmQH1CDQqvNU8dsXqIox+Zfh7k
6l+kk7da41edafp7QpIIQV1GZ6DbLt9tigxmJDXIxs2p8xo14QsKnW/CIK1pHq1au5PjFBF9xPxk
/0VArTa2Qvzzi5vo41yBqQPiepWAq0bqyHkZ44QgZx6iREgiMWFWcdlgeJhEfyyUc6KQW1OJD1MV
UPckd7Xd/uqMcIu1f137sxN0ES2DuoMCZNHxo7kKg6QNkK1FNQEd57vebs+NGb7Ec/4k67QAnPDB
Dum85ZP0trEP4h+/2geHGZHAuJJALOrKACiVzIQC9T7koSws4gXitFFxh0i6A5lYiPfHVH+NjGOu
aRsvYeVTAfWtgy8UJjJX030sN2NTyqwePjBVXZDezcXgOjm+LfG0HyAiNpsW8SvVJRU8fQTY9PR0
9WUfkS53KRcox3sjTQOhi5LkeEFiAK0Gk1s58Fitg+hmcCpPmbTxwCvVNasDUBJJroWbzyIt6fTM
/L9urg6GLq7tlzUsB6t3+w4x327CF60zkdrFm0KRq3/kTIhF5Mz/p41IcF12iT4Gnub0mgTaZBFY
+yYeJSMzB8/2iyegLs9D2Hqyn+8Du75R6b4B8wTwb9Qbt8w1VoqvnsEF4wQBcaHEvfzq6eBotSzZ
wwfQabZJMZNiX2b3CV3dAIsOEC1/mjD6onZkpabz0s6omRoMb8L237xUd1KQ7vJGjfgUevxh47cq
7X8Z2vggRLU+/zTWTqeDPaGQmRRyQYtArkhVN9uSg69xTU1EdBii+KZHUCLFaBVdTyNONmLideuV
zflrxUWeAhxFq4FdIKOlA/Cl89axamD+tgGFi3T8Pz8fdydADtppkIyXbT+zNaUxyhBajHE7LFT9
ptDxz8xcON5HxXTudGLx5yuuHf8PZDkTbYqVK1fhNs7mQWnR7QyaXxpiSH2icLVH0Dv7m+ynEpB2
peqjVRa3vV68MDf78/kPEBu4CHbAuBkNo9qCy4IsXsBf958twedWcxQ15yK6ITe7DQzAO1Z5Sq3i
8PlSK6eHIhHkFIwvMMXLSX9W5c2cTiiDW0W8E4oLWFTtO1Pykrp6wnmgjrZQwys1PgRazNnI3egS
kutePp2sjnPYj+yuA2MpZSRkVec8sfNdH6DpiCq7EhinovgVJElLiiG9jUiz7XBucTnh7ki3dy5x
8IhMjdZq5/qZbuzrImjdwP73v28Ogj0kIqKlejXgC/OpK1F2GTwLawsOyknptfuK1kPQJDcWvfbM
2TSjXPm4yCPhNGgoCqhXA+KgdzJJMok8pT4fKZnvqla/KcfETfz0EOpbStArQ0zeBtAcUXix5JJZ
HsotFr95T4KhveWxdcjV9jyo7UFDGaqY+ofobAyvZrYrcnmX4mutSLI7RRTeMNA3ou7apfdBrKZz
LkQ/l/4tbWnL6F2nI9LMMTrUxUOqvTVB+jzaZywpQKeq+0q3jo7U/sJY5r/X/GQ3ZJvmR7NzSWnD
cMoICosMo1DiGyHLMUv49dZnvdkiSnxoWS6/7w89anBZZN/WYkhYjn1UNEKK2EryJ6cab2tT39d2
/SqaHZLdH1QnfomV6KSN4Vkt+vuyDR4Nblg9ORRp8dVq/IcGAlobv5dyuoEyWjuAf/04e3HnAu0M
89wfkNIdon1odwc/ikDVSiDmUfDP4420UlxPy72whWEhssUk2EteZ1kU9KkqtGYyKf7Ai/qWvoN0
vtF8WguptDvAXCAiC2VokdHEdVpWzYhkIF23ydKZxbTMS4FgMJ79PGhsrbR4ucg3hFncki0Krqhg
gTkmLsoG0tbGxtatxe6/nmk5AE4CaoKhZKW+gI+OotigIMqr9YA56KzByZ9Qbv384VbGoDhXiEaV
KL/h3S2Ct56VTCYTtNsEfkV08Ao13hlKd4hV51jBIbD/jNOHvmQ+AaLhbq62ZF5WTwz9ESHFS3tz
qYs0RORsTowck4jAAZD0Uen2225Sa98BgNb/t8zixHRdkbd4L8NQp+/chf92yRt4KHqoh2hzmLSS
5wptEailqJMCqF58c3UWhH1roZcjZhwCjG8xNEor6SBp9207Mc/1ER3573qoIEVIGtGuUeDTXnGn
nA6NgbFHtSbK+lsdr1qxm93U3WpR/lOKWs8J8p3U6zdqb3/dOEgr2wt0nPgHUIL/llkAFHi/9iOT
RxaiEnAJGFIKimuf4s7ZvaKT9BKXf+okfW6c4Vtm6R00HXeIxn8labqlI/UW6sn3ULU3ap+VV0Ga
SXdJQOGu5erRubaqfKTgThmw5c70bEt3KbILVWx8xXbbin23qfqNu+f6SAvwNCm1gtwE9bXYrL8S
vsTv6MLEiFCpTn/QrTeVWD/l/31uyDAJthp1IYw1dEwuVzFiefQlXe+AO750w4vTIjsof0v0jQne
9ZtlGZCwnCdRvy7b/JOkgfZVlc4DkeA2Uu2WxW9GseV4X5Vbj7QyqhJtQGKOKcpUQG2Xz1TYSjnY
c4VK9hQ/yGlNftjdjY6PqOF7Z9E4Kxy3jd5UgBufH+DrMM/CdO4RB6BVi2LZ5cK5ZlWj3yMI1JW+
a0rArGbH1dNDutleXNlPYTDqkJqwjLKc6fdyrga9ihhJoZzj0QcQ+L0pnhmM1Vm2cQ6vbxTMepBE
BR4oxn5LLG5d5GDDZ4caO3Fg+7xrGb7cg+Ta3SnKKmyztpRW1hbEfByBBTorQEvELv918Gmwq82c
sOCY/LSDx9H8EYQeREXhbxO/ff7G1s6Kijgxj/VBv5IXEDnNmXWMn+wWjeLvP2v/2enes/YmSQ4V
7qlIsnU/Pl/wOpRwIOlaENEhhSDDeflwoZSSegOG8vTqPRpfOqSqZLwC/JOfwwsP/zT+RpKzclIE
0UB8CJoorMQP+ms3Y6Nv08wMkGqKGybzCJuPAqvkH7X5DBv186dbSQXQXkCXny6tpZM0Lz69apKc
sqyR/lKwUc6d5JibEVLq9cnMKOrigz/ScTeM/WzYt1nUPYz3vf70v/kNEK7J6gSadRlr2ky2MzVA
RiaMXob2rh/9Y5jJRyvyj4aaubOTHOTSOshTclu7zHDULYDEShiAcsmcUHSpUCJYHGBdog9Zx3Hn
1XnuVumvtnwLq5eZmebnT7r2asVh4p6gOmJWdvlqc73WlMqfUZ6q7V3QZOdae1XM5JDlxaFovny+
2EqBAnSRlwqyhf7jFczMH/NoNDINhZra2qlQBQPlefRHd26ezeopmzUUtn8UNk2J4AfM43zO9kM+
7FX7t8obGE6D80NXo42Iu1Ie8quIukgGCY75MktKBiPvEszevNF4V4rhBdrFIQve7cS69Z0RndHm
doYFLNlvE524z7dkJVBdrL3Y/yGYmlKZCMJpLsaR7dHqG+bTr0pbHkaYHkG6hf5YXxHNUdozDIiX
/C7fmsuq8xkJ46Dq1kyLqN/dqEA3tr8zGizcC3ljg9dXBEWLrAfaV8vEWqt1u3cghnp6OBx5wXP3
iqvssUcgOUNWwx///XxPV+Ije/o/6y0CyBTHdWPWyIvNKZGi13aYyQHRm9FhjvfFe0hnf8z/+XzN
tUuAdjIGm8j6KKQoixjZkvTOUGEJ9yp+YtqvrNTOsp/sjPq3pGmHwUQzcQY8op42FhYn5LLQRcRV
pNpCoFLgaC+/YD0F+i+hEumppJAyEKKxlKFe/UkHpu4lQlNpz8CXEJVauGRudTfW3q320U8UVdMV
Zkxt0iamTczqZeya6VuuvIbON2CsbfoQa1tnd6WrxMPSUIRUgmARKIrLh83r3rZyNe+8vnx00AIZ
KO4b5Weo7dPinI1HP+dhzXCn9t9ruvhHLXmYtPPGjq+dL941uvIIcpIgLnZ8SLRYhtnRedb4VKvK
LmoinIfhu70lqo8Vlu7J5YtpInbdu6kvix8EA0dBdqx0zZPd1W4AQy6bNo792pWB9BgjDX4bk9fF
3qT4kQZ+SRoSKV9FZZHEHbNqBbzqluT4asSE+o54MKk4mf+irlRCKch7Rpg4vP6O/giYPlLbcQIz
k246A7ui9TL5ZRw2iruVFi+vn5wAvC59TPSLL1+/E6lNNAbcimG/6wr8LQkeMIhO6nDOzZvuR/fb
AL9WHCX5Jy3GIjqQpzhfHSb48k1oels1nbq65eTpQqSHZGw5Q6ijxDBzPaLyiW/yXnGV4AmKHUZC
Xwf/rVHvADm6qYYDyqlvX+fhZyAduuq7X9xj0NnJz2X3/NYXmTuOBzM7ymXratGDPm32BVc/UhrO
4E2QkiWxutw2CdKQhM5o56nZ7Rh4yEt3xYz7QHiX5vIpsp5UqFGN88t05kMPyzm1bxuk2XwsAhEl
LQ/2JtpCrHgVtOhRKlBYqYiXtUdLfaUjLkR6I2bLg3ZnjtXdSLjG1a1x8zg7y/JDoLzW4GRiI3Nj
KbtJ09Q1Z2fjAl5NNznCom5F8gT95MvNaULVTClZ2JwAxcmg8eRgYA73koSZmxeNi1WzZ0jJzuaq
7JTa1W7KYOPLvUrC6FKiZ8xdLARvqTovfwJ+6wyGsqn1bF0H98C6ORFDT3YyE4KNKvr6ecViiDnR
iyBY4HZyudgUtE1QoTfm5aEn0URTvjnNv5V/40yuku4bsGmha2ENrTMKkzc2++Oqv3jvi8W1y8VV
zOUDTEh4UuWmi56/WokrCN61N4RfZut+Dne0bHc1uy0dUCCI5PvB3pepq6XPsr2bT5Ma4zX7o42H
nRW4lkqB5aNbW+zyX2oS7iI7huGonCB3HNTwqZwfq/Zr4jx3cup2OtrNler2xVdZy1ycOnaYOO/y
MN1pc7lTpmcl2wfWPrV/6J3sVqTaBhqIg+YGWM1hJ1C5ZniA8B307xhZuUZiofyEGo/bxcwOT232
2IAO+vyuubpq2C9irCCcw0S6akPgKpBJUd62WFq8CiaUUAnOJw8sAaNytCGIc5m5/3zN6zElZGNS
CQb15FAwDhYnJJWkLo4l5ABFh1Kg/YXoEggNtwS/Sb+sSH7GiJlMwY/Q2Ci8Vp6X2RRPzGwcDU1n
sXSeJc7kFPaHOKKiBYLprzt/JE13rR0ziy7ZgiuJm2pxIC8WXBxIOa8p3COn8QoyiQgGudlihwZF
OOfPgYSjBZ8Flt5ChG9jm69ioNhmNEJFv4csQl5cok4a5NyjPGtpRK4V3GaF6SJMuxOAbKEtJ6t/
UjbfMFNPGVDhE8JT47CvtvKZ1T3/63csSpBaHkun0Pgd/gysFxNPDam3cuj3k4y4kDTiazp75UbI
+8CuLTceEIgoQBwuz2XMmxpNrvLIbL2++tE2X2rn1CZf/XQ36V8k+2h3//akr1RfcRt5xrHxXb/a
K+MhqY7AtAVBzNpqUl3f5rwQmioCmEvPiJtyEZyccnZQ26BpNB6U+mRZJ2e6NWtkLr6XJ2nmkneT
wIUKScc8az3Nfqhlr4hc+1uh3RlHa0Ccale9G8PO8V+09Pz5efkoQ6927H9+3kcF8lcXpqjxMOgj
2j5x6FXz3sgO+KzVT3G6qx/rCV2Ow1jtY5vv8i67k8HQNDpf7O1cnOb8fJc3bqK5qLm38j5UQADs
TgAAnOFZsTbixwes9uqHEqvQDQRWBX/ych+zOE79WWEflUnf2+xaiFgUjJk3vBTf4wDOvT1mZ0fG
AtBSPOaT+3FQz6nTFVBt6u/I3bnYm7id/6eOk+NcfkNXa1/1ZPqG9JiYfwwZooJ1ShmjmvdlVDHD
9yLZPtlDcTJSVOlRzKMSwPJAdQ65n58AEJ0t45kcYCepP9t+ZhbyHS3FpnxNKv0pkuUDcLcEa9Oo
S0+tpPyD6anQtleFS+FbnHjVZN6G3WucfzXNcxySxhn3enZEu91NpLtQqvYduHdffgrkP532FHGQ
wXckWGmn4kGqm4LCpLDm17BIDqlWn7UUIA/Cy1xInx8Tcy2sKB9JMtALOhqLEGo4fjCOhcqVIX7l
ofknuK2ejeFQog3F7Xgbd6cZrC9UOvWkmMDamMzsh3GnB0i87GBkVOqN0uyc7umM+4kcJ26ooG+V
v3PA94ZxiEi66zNfn/as3Lc/s8PUEpv2DtfzH/POv5OkBzg88birdXRQPJo9qnEs49uyffTtA8po
6YvyUB2cp7AEZdy9wVXv4+PGJlxlvOJTBvBNZivwjctvRa+kIdAqvfWmrtjn37v8yUYr8VfwKP1o
+Eo6C0vVf3w6SyOH6jmzb5X6rOh7PT1VYEG6B6s9G+ZbWHxPnUMVtXDbdk3j6WPplgyvq6OU76dA
3dU5bYwWCMfZCR9VqNqz4pHPzPoBxjQGCW+hcbAazUUwN/gCtsR4tOL3YbjNu4fA2WWvWflDdYZd
olSHKngwfOyqEkIgoyAQK4+afxxR/VODwCu6dwCMd1GwNW5Y2yjQGQBRkSKmfbDoM06yWvi2OpAN
QsaiI8cnGeyFCYGbNz/BEG9cemvLMQYj12YeRdG0qESSTFNiycppXYfjnsu96MyTsDhIrD9azFws
2QK/Gyv3O2gnaG2MvxhKLrJ7p09CaZDT1ish803lTyHXIpRuPz9vW6ssIt6If0fF5JEuSEj00Z27
efw5KfVWsnJVbnKqyYzgqdJouW48ZGj0BWUqoIrdawn734H7MxNGR1rTSjLeZvNXJ3jsBQGda1yZ
IC2NwwMgj71eU8i1WxPztUyRfi4ZIiIXsFqWit4OFNnYyBHPpgonuAyqfSOhgprbv9L4e9irHkVl
4Cte5Sg7v33+fNOvW25oP3DNMJgQrBNi3eU945M0m2Gs0XMYKlfkbgKlKIj5qv/HBySRhsiqASco
6i+fr7ySMdH/AUqO8SYCPctD1Q1O1scxjVo7Ig1GZFBFXybR8p0JObV4dzyj25rkrj4sQya+HN4y
jcbFEUumLiOPihuoQ9i5hq+CFSb8QkSuKrQORbuLTwD7tXbjcK+9ZToHNO0JqLLBqPdynyO7mGUc
Anjc5FtpvKeSOzWvYp+t+KvcPtohrC4JDCXOalKy1TxeqY0/QLoAQ1AIuHLAMSfDHGnQI0Ls+G7S
P6aiy4RCoNH/NKxq61FXygFot3SYcMj8EH++fNQS5Wc7iSEAxEDvrTo7qdXBUGZsoR8Fwa5pUFG0
YKeiv/r5kVp7v8Lkh9QT1wKmpYssPE0sZ+gcq/ZQmtqZ/U+hCm8JDHj4RjD5UMpRfgqhnI11RTqw
SNYu1l2kC3gRqx2MSSpwpOaH+r3V75Th6Bg/sV51/RnPXPY9ynaCxxdgFfH58iuBU0hbMX8injFv
X9RA7aDUQ0FHlBm0eW4n/VQOP/wx2npIcUKXD4kWEsW0LnhGSyJYnkQ5UaQlUuhvU/di0BFNqGDD
OPd6vTvg/XMwkU9W20ehLZ4HwaEdbdeUXz5/2pXeC0AMviFmt1SddE4vj1cqQUxRJvT8TNoKMfI8
OuqSRv2tIFu3m2fRdOsNt3Z0d7SpwwzJG7akY69jFz8BlwjB+SAzWo7iDb8orNTWS08wqTREEwUJ
oMogQ0bkfWhedGV0M6cb1N/rr/hy1UWagWNwnURCnjQtsxMGBsgVoKuun8Ap31Vl/rSxz9efsWB5
A0ahDc7l8NG//qtUUuwky8IEpqePrTymxG5dK7u+geGX2vgo7OoGFynckUPSq42ltaujRrYpcCrQ
nBlVLFWQjG5siFaMC2fnxkRVKwZ4hW5Cp2Z3eYlasjC/BlemcwRjEJlCR9yct1yTr9Osix+x/KyS
MirD2AhrT5YDrChRwo2MkwydR8V33Z/Bf215GV5PZuBRIE2DfQKiKfQxxZf+15ZXfdXmmjJVXqUU
+yQANGjKXqy1Z6uS9kL8qhTCvBI2F4buFqrkdUP+1KbpKcRAUtviKa/U8oL5icorJ12MORdhjbxn
SOpwrLzeCJlHFG7bx96vFHRvjtZZ0AAypDwOkNE2+oNwfhL3qNALNrGyw/nHy7LHAVhRh26wPaL9
YGoALR+LDpu30gXJ6tEn+vzofIi5X0YpfipYaaT2UXWk33e5hdlg25MytaifjvEejh4KGxDWaTwI
AXrHhpypB26NJI1qd/tg7txUfhJ+EdE57/7R54eOK8Nuv449FordTRygBAK1QXRv6jC8MRNcAdXq
LNn1VngVYevqhzOME2gJ6oilanmFo6TaW6ik5slPn2zeRONuQAgaiVYhXGE2xxnlzoHflXZbOfHK
p07v3Jap9oRU1vLeRA2/MyWt4twRx0QSKORbktnYleVRzVB20LAlzLuD2WyEtLVgfrHy4ojhRdgx
zq0rL5qw0EFTQAiiCOEYsbql39gZT08Wyp8izHhUKPzW++dH5noQJ6YnAjALsH9FragztVpq6770
tAHqmCgHAHnmznAouuQk00zU6aW3yXRMUK8wvm6sfr33rI5/GDAZAbVekjz6pMgLK1aJ6pJ5aOaT
8STNwk8z3sXJfeefsNU7NmV/+HzZ6+B2uaq47P+KNGkDMdOclJIZAm+5u2/+5RNRjOacFonXWRuw
9ZXs93K5RWADFjxqpcZDzmroApdxpxBxFDzh0cPtkeTlnAn9zyDhNfuvArf0+eOuv+OPtAUeuwky
6vJ5qzifMdGWkXqldm3ir2pwkJPMS1N7B587NNIPe9pe8e9kusYbi4vNvPy0efq/Fl/UWG00xbAT
Zw4Y0xYFNAX6Cpl27/jMtjOJLgnRXLxmfANu0kY/hRma41hy5tVWeFzJkPkpwMEsSKIQNZftWSvA
8bhvJyGXnexAh3fzazH3SOPlpyESVutfw6whFG5BpK6rbuAcKjrvcKaY8S7NY5m1AGqcUQSbg+pY
z//OoeNWgDLhCW20eFdONqWdKKfRNBT56uWbDq0CcdS4RQsMuyE1qndTpWNTztSrPNLYvEnmXxuv
9zpyc0EiM8RcmGQFGbLLFc3SCiosCgpIBePBIA+BoHkc+4cRP1xzql1jpA/GID08FL39+vniK08r
sLX0nEiHryXrs9pXMkALuYfZz6lMu/vQd1FYCvGtHoroz1j/+/l6K0eZkRIvknE9TKjlbCnT1TTQ
Mjv3ZLJfeULaKKg3rvCPN7T4XIALQnNBRhf04BU0hCshtnP07CR9PEwaatCxcR/mxj2kvsOUfkMF
5YSkN/RW+1WIs5qZ/SUaG3qTxS9H79+rJJgZPZm65yemFzi4g9kPgZ38SAyECLr5MIXOV3/of3UY
w+yaKj4ZRl+7NpKMHjicQxRLAcIb6nMf/v58964FEjQmgqL3RKKHEOSSPKhhVA2FDIk2CVDR3Gan
0A++1FV0Yw79bZ0+TkPv2gqqwWN2JxgwIihCUzk2ZntbUl9YarOx29d+JeInAW/nu0TblZbi5emN
0eIGmIdq3RRwXGldpyOZ9pS72sAtjDoapC/0HJhixTkQ/8IVgonZpB4DedPWbeUuvPgti9LO10M1
VGAdoeFBnjuSsBXhjwZVAzNM70y/vQ2IihHO8HawCcdZO9mCscIXzP8B9l3uA2krUgNpVHgt8mBT
Fhz0fDgMGPGU0klMjIWTkv6jCAyyXO0jROdjeZjlYOuFiJRnefwZ6AGlVOg1mcbirixGOLzzNOUg
oyAxGreMOGmdJyhbGR8qaqXZu7Mp00/AQgTRonE8bZzStV9ALNNRMxRYiiV4OJhTZR6bAqE8+dGi
llfQfBLi+RNatMh77HxsFowx2KdWcFRPBn4Pn/+AlcuCyALTT9DLQU6KV/VXcqJkemRoicHXGDI8
1uDU430ZUyu0cbmx1Orxp9BEtVEog16JAoZSnHfWkOVYBJnIePV71bkrSwZr5NlMMkRF0+jtrpUj
JmGpOxpPYG/dQf3nvz4yLRzgKzo6zx80y8tHHmqpbFFVyj1flc+WHR4dxNi1JuAW2zhf170LBHHp
nAjNCmilyx7oXMqx1cbwZ3xddtPJfoBSdu9Y76l/26BOKWvx09Bn/x0ww6pc/4aCjQ/ag4s7kuua
cVuroFVnwy3Wx+McVrcMkTLppsuiGyevd7nTH+M82/ttdK9Jxjnqho1HXwm/nCYg+EIKBjrXsr4u
ksDK+xmqpDQqXpe/x41xphzC+1w65EbNJJGvfXqxlfSszckeuSdJkY+dPSMENp+KKPv2+VtfScfg
L/OFwdVjgAR+4PK152h+S7mMeojTdDckGR6aOHAS9Y+OdFPjmIRYmmWgEDbJx8/Xvv7IWFpYNArh
EG6iRayNprqwylkFJsHxHhSyFOfJqkKk2qKnz1daO3F8XPA7Ud/BA02Em78+56bUApwuGY1FYXNG
D+Fbbk1/sEz2uqaX3Nayo/0wF1sz3PW9/WtZ7XJZJnWhnAgNSPAwFV2K8iZTk4fBrhPgB7XXO82d
Lwe3g61z3MbD5898LZtF4GKcQgYqMPpX5XxsqLFq1Oi1le25astzNhW/AO4fJD//HfbTyeCQx/eJ
Gv5QcGSjsXdbF/XdbCru5Kblz67IXj7/RdeZoqDK2yL1QCiH+/5yO+K0qZUpIpKHY32jTLdOhzxQ
ihsKreleLrhijI3Yuvre/1pR/P1f770YGsOsSoA4avWAOuxXyUrfpPr34AOxTuP7oCbzsf5XX9T/
LLrs2nUTaK9i5jEb04ugw0fZdJwShr9TcJSsctdH0aGNw3vbCTYed/2Vc9C5MxmWcn1dPm+fJIbl
9yH4n3Q8mgW0i6a9qzJQJpGNz495k2T5IVXrXVMWmJLarmVNnla+gdl4x73+garli1YYG6H3Q5Pz
Mp8Qysh85gwXCcHLD902xsSXfDh2oyHdBVEfugnoVN98Ckqn3JV5kx/nCKhIgbo96V9UOefKv6vh
ejlq4M118C0KTOzN/aKlfC1em7kzcXNKz6h9vc+xtJvU5hEK0efHdeVi/hB0ZlQnyAC4MFzupl0l
OkbyzOodINKj/Vp2bmsfA3C3VsZwZ/hVju2DpaDZeJtgbhkzoE1D59fGr7iu7S5/xeLeCpO2gIpK
fQVza8/7cr83z74BVjmBVoW2rBXN+1hPH+Qg3oogawFadCrg4TLRQM/5cgMSa7TTqsAKoHKboj6m
gfGnkycGlEHxGHTpedCcwyDbezloaFqM33zZOYTKSWpeFQ0KW74RP1bjqbg6MZ4Wkt7LbvCo5A0g
fZRs6xS4HYulCTBnNQuPVUD0csqvae08DZ0dMnQJ/yt7TrTGUCFACsXGynVZE076/2Hvu5Yjx7Vs
f6Wj39lDErQ35pyIScP0TlKpSvXCKEuAFgBBA379XaSqO0upmtLMfb4PylAmDWiBjb2XYaFHG4SE
ialXMjCNmcPr7eCqKMzqIwkq+kas8KvuEloEFtLIo23mrWycbXY+kQFBbasnJxh1RZXX3Meue4Bn
4NrQ+q5Oys3vH7ZxhnH7ov7c5M2IDLwI8TWy/NBXxbuX0qixinlS+ksomURQPXrjkv4iKTemG8Gn
Hg16Q0x5Xj5gKHz3vA4tZOETdwNR79kAAV+ztXYUgT3QY3KR1dUM7jDfJSyOM50DhEa7t6b7zutJ
HyTbUWEAfRZP+qu6oiK6K2w4lyxcaF7mpFn5RnpoK4CoO4+tc4JJYFMgLssfG8XWKadPmjTvkU6F
fySqf9SwvggTyXKGclgsHbHIRA74ezA8+rmIfKIC+AqwD6n7obeBJOJN1OruQ0l68JGLAFhQR++5
DyCaX9OHPE8JUEolKj693Keps8qLbk54vna5e4aqcT/7/U1/rWYFBs6Y8MfIjFHjlYhcDDfAruvz
cQJCPx7Y4D8GabHy6hAS6GbQzPwY8LZAP6Wt2llJt84ae9nayaam+QDct1PP0zuuCojAIKqKLTFf
F12yNvvujXjxdYcM+II5UmJwo3CXboe3mA3cNjIrXWiiV7VZQ1UquxsoOeWlBP3YrD+Unw1LLGmR
fU+0+OyR5JOG1dLA3jL3ePVujkcCZQQMC4iZEcS+fHBZ3ign4DgSvwsXQjYbRewTdJFnZiPmYsi2
dRy/MYq+ejfHJsHuxLCOWQzGpJdN2nFM27b000UM7gfmA3Elo6JVURakay9861r/6gSBUBnJpJA1
BNj+ZWupHQwla810kVkfCxRAe6FQdXwM1an91Kk3UnrjOPKi28GpQd0FAw2aGrExLxtrIVUtmIDK
MbEfnSGBTZyaGVW9/P1z/nr4GJtBiQOKXTgrWMK+bKZ2O8uF9Ve20H69zZQCkhOQJ/B0SN7elfBW
S21QkobsUFvW/RttvxpK0TYqgjhB9OSYgt7EvpIqUxQaEFRK4Hyc6l1qZ9s+9z+w0jq5bnEIQF3B
bGinq2BujFhxkh1E354wS11TP0aFkzZvvU+/PCjU+5BGhUkGorOXF8Rui0QaNc0WeZpvWX3UAFOY
LdRIm2CZxuBjDc2mjMVeO+EsNLpZHiITqvtzbg4gl2gO5Jr/hmjN6zLJeKGA8MMjjskaxtuXx+TX
RU49w4ADtVkvU0/uDbtfBQRVAeqdBzBP/dicYx4P3f5hBwWqtzKAr59F5JWheAYaJhLaGAxftl9y
y8VUkaeLHgXmauBLIz67nfnGs/j6yoMzMLLwEcyAb0luWul16HK7Ry3b5I8Nv+MBZqHDAYY40RvP
3auhDWkN4BjQCwM0A2jOzXNnSsOhUCVksDqsZhJV5sJ4lF08C2BFAsq7WvpnFdM3Wn3deaDRURzZ
xZg+Olm9vIaV1aZuZfpsUXoAidf1qII5M41iDWWwXeH4MzN+I1Yar9fLHgQtglkDZChI9q9yaLok
zKwShv5YDJuxeGvY/GLHQ1R47FC08RtD5i+6EoCdEHdgQoP3+RUDvoaWYeXmcQrY+zglgdK8Z+7g
kXYWnb/UeIVUKJahIxNgJNzHN+7p+Arcniy0VEcR/LGcdWsSNkB9ssmkl0J/MF4UAK07sXkyM1Sv
xbCngQ0Icx05ZNgxO5sNogGSssneeE9fzazxXI1qA+D34Nl6RVc2WVsmpYljoFrMJAY8HTT3Qe4d
fRYs4fbzOQv7SybfCBh/1SrIc5iJjPhZNP7ywcolFpgSYyCoR+DbDDPR2+9hBnevaLDg1DwXxfDY
xt9/f8F/2aqLAAlutsFrk86qsQlFn5Eu6vK7G8slK/tHy+4vaRHA77e/gx3ykb5Jv/jFTQYmFl0D
xqvXlDEKDKobxLjAjQwiKw8XfTs8BpiIFgZurNO889PPvz/N10gIDFCjii1AVx64PLfDAQ0zhN0C
IB7kbrdZEx6g65yO4w6UHZwNUe2DNutVB4pPkn1vTcQgFu0upfx/GAOgp27h5D2UaXFEN9MCSFkW
VKXgCBbQdHLM/iIH76tXZQeDdBfamrAydo542N/1VvqpD98y6frFGIT2vRFJjzQtcqM3vbMd1IiL
OkR3Q8bnrjvM3WoN6ZuonYk4XnEOx0nIC3twBwPS9a2uZTy5m7cbsdDoF4qC2OtyQBGGqQR9FpEX
opQu6y8824cwgWRefrAScrJYEBU2XajGX+K9PJhxPYMOR2TQNxU1xn761aFgqo3HHlPfV3ZBruFy
n1Ya8bap19AcLDldI+10tCE2LEm9yRoTsLxgSUuxT6rwcQCYmGO2+Pvn8jVdHM+lD7Al3gLobGMc
e/nW1xTq8Qkd9b4HuSS5PsMmb8GhiTh69WZMr+tiuM9i74mIAKjiVkTS2/FgTkSycCrYbJhf3Nz8
6NgllPpdMs+wi2YY3uibpiL77dVCcA4O8mjVgNHv5WFqwQpot8V04YnwJJh7YUV3rm3v2Cb9kQK1
mHV2AjQ7XbilZcKo04WtPQohsyqUX4LaBCql2iF4hM8nr0+twY8d43dpUR7KsI7gqrPUPe72KVTx
nWFV35wm9mdaFzvLgwRLAORrQZ0HD2Pu0miyY2kLJKpQQgtY+Jal3i8GeNRpoWePkgHg3LenaiGv
yj0FK4IRB1p1gBUnYunC00pKUPnZTAF0/PuH4BcDPIZZcE6gBheCeXITxyRwDCjLADPypvqmq+zi
oWcSMr3DbOLcDf4beZDXZZrxkQOtGt5GIM9CxevlvcydLstAmYXxRkIubV5/8sN+oYZmXZEWQv1g
oKWNs1KgaCSwsKt0+dArG+wFYYGhDGnUDE+mhFfG7y/CLwYiZM1xNCMLBpHHzUVgVVylgQ87kMwy
8Px8zAq+NQq5bATUv1q5jEEelG+RsH75+oElAQlAZEjG2ffLa2EbNJc9bHIWNeu2Bo+/Q/gasMvi
Q1t4Enddf2zIMLN7byuDIlJxP1fUWxbwWkhUsx7/SOaA8yxsb4QUoraJinEF5ytj8fvLQ8YjuX0D
kSxFCgcH+1rHoStVTZE4ZItWH02/OweoTYdpLOextswdyT8ig/kuEKo+KBGDRSnDd9qHIKZ0wb5p
QtBUEwM6shlf+OFDPzR0SRsjBrCFYR0TzKPKB0+cEfCsDOjMl8EodAkPhiwmxTYcUtAj1fDVL3Sk
S3tdife/P79fvXUhaAWj3DCA9rdMY8EyaUEbGe8Azo1iaFi42fDeKYrHrKl2YHpjsOy86PeN/irU
RW3w2upNJgD27YLUVc8WoLbDXOsM4fktkHpxz+ddCF0OODv6/I2+9Fdj4M9t3jxyqTGkUJ+CaIQ2
8wPLDGRwkjcC2PENfvWsuEijjGEsIp6bQQV68rUIEpyWBY2VxLY+VqqYB3F5Fyv51gD2i85rrLFC
AwDaeRCYvWmrrGWTGRpzykHLvab9RcfGTnZlBhZvHiwHPpwDWwSRkOYnJwlPBKovxJ1leRY1Vb8O
Cb8jMCeBn5RNljDeuFBfsLmownZpVvZK1tWj3LbQUkgXcIsiDn3jBF4+eCOLhUBuHLJiSJqMJfub
fqcqtdZCYRLJMNDcM+MezlDguFtzhA7zIPXfeI/dl3HH6/bGfvCnsl1bxi7vgxjp16IGBXV4BwT1
vks40qVAldmGAIhz2JkDK2dhDLB3WbV3HgexPAapnMGtKjGTu9akF4KZPKRuV2nyrmv0oofezKjW
n8IzraGAbVEKUI1ewK3NH9plTNpdwOEfkQI3PtiAOgX3Sf9e+/K919On9KiUuWiMbsWS/Klz1LHw
lLWoaqhfeGb70HZODDtyzPnqUn5qANVvJOwnC29bYNrb1jjatnlLtdB5dW8ghY2oCEaDAOBhOL4Z
qQbIgIC7HbJFWIYRFzTyWbcAIB8CRvPSP+FCLfuhBfNZ7ji19pQ4xwcFXEPT8VNnwlS89Jt3rqnh
xFtc+gSm6picixSTSUpAffXueaJPKcxCmZw5ERyb542FjBnqArr/rjHqF8aOGuWBKrmz4vJAYCKm
dbiD987CEuai5v5KVJsW0vRg+a07bUXaXvdEv5EBePk+45kZHZ5H/iDm40By3OZtnD51mtDAM5MM
AFsmkKDTl8L8GjRff98f3mTLnxtCfXWqCo46TTf9IYHpVJvZSDUMNUgYW8fy5xQ+N35ZR9xkd6He
azs4KXh+yCC894zsYwjy8cc+OBrtIi9yGDCQrYgDMqsIxEs6CxC7tywYbjLlfx8kgiV0k5BnuE0W
i0w53tBnmJ4Dt22m6r1Xi/siR9quh16wE4OM4OUzpzlqCEAC5ltmUWzyY2yIN4D9N9HDjyMZ/Vgh
jANk0W0/Kyu7AKi+HCfPMUKj7lCU8n4w5HuRdoeuGvZ242/7JNwaAT+3nbhzLftE7GquyT1QCjO7
syNYemyKgB9Sx97bPd1aFrhAv7+tN8Pcj+MMJxsJJDSAEnnZ53hubvio92LapQ/M2VrBZym3wt80
7rcGoCSE9bR9+H2bkzPWdQx63ebNjIHwxOibsU2zRDTL+LGs3FX4Ja+qyDTaA/DJcNTidrnL0aWz
XAALxI90uBusQw8wgZ3D4ya2oqwCb5gdJNRraue7m9nQOezPoGv8/nCnvNLN4SK7huAKmsxID9zm
nYAFS8oqxq0Uoj8bjohq1Hpdft85/FthujseOkenTDY+2ANak9lI4QC5a0W6YFM05NCoj/nwWHUS
WgP+kWjrPaxiGm3PrbbZto6Copa9Q+yPWYQC+b6BNlCGSuRHs3KfbNKczSyZe0kxJ30IckayChK9
tqV3dFg+GxCWC2NRBU+ym9cGSK2WsXQbeCNkfOvqfDF+B6p9aRWPRmDAddpa2h3yhUlEJIecV7Ow
IHcGoNCK1NnFlPJONOIyssuGzn+yh/acdPQp0fl9lUI0gXQfw/atWcercQ/k57HADNet0ZrxtsQc
OFkstYfnQXQD7ND3oTEfAHvtmiURewYqdDWc0wICFQ9mBRGd8rkL/Y8v/f9JvlXn51tZ//s/8f1L
xbVkCVU3X/+9+lYdPxXf6v8ct/pnrZfb/Htx/18Pf3yv5B+H++jhds0XG2L3P5pffFKfXnxZloop
fWm+SX33rW5yNTWCAx3X/J8u/OPbtJcHzb/9688vVVOqcW8Jq8o/fyzafP3Xn+NU/T9+3v2PZeOZ
/uvPWdW039Qfmzr/VGIweN7j35t9+1Srf/3p/gWv4tHhCSVSFEnhPPvnH923cYn1FxinoyYy2Ldg
kQOP/ucfZSUV/defhuv8hbcFgy/U0YB+QZD55x911Twv8/6CgRN2OU4uMdGEBt7fB/jiRl1v3B9l
U5wrqETVOJ4Jtv3Tu0l8DH6Y9aCIY4+Qr1v5swHpfW6h6DiDnTGsAENtbB0N/0jMQn1jO31MP2o3
g0TRuHj67Xmd6/fpR/7PJpCVANp5AJj9p51d93Pd7e3Oflr9usvedmCNc/1+s3koEHf1AvItzyte
27ke3/W353VuTue6ePrPm67AdDq3bQsDzttTY9dtbo7nl9tN61xXnNp/3vf1qk17nNa5OTzI9Wnw
65thdrPgp8t1PZzpv1+e5u3qU1s37U8t8FDpBUtteEX+c8tv1pu2fd7hdZ2bw7s5ppvmpq83q9w0
PO2PSJDaBDxtN0pJvpfjhwgp38eEzyzJje30+/QT6nOwbNShyffP/06/1hV1Zq7ysuW0ceDxXMHt
DLuYPp6/T4t058URMkmfflrn2uC032mT629cCLAuE7wX/xzXdbXrus/7I11IZuSfA7kedwtxINjO
j4c07cdSwPWOx/F8Fp0FFG3003GOreYdibe3x3lziaY9lknuPLd6bWD673nj5yamDafTd8vk8/MS
1GlwNZG5HKCQNB6bDRW86WSnbz8d9PT9et7TBZ/O87oAVqNIOOdZu5YCgHgOq5TIEiS5TB+oinlL
S7XVIrEYff5NGYZcI4UPkcJxvWkBusx2N4TD/XVTYPCyUwGg4vWn6b/BaGFB7PjHGoHk8x67zHyX
AKe0+2nVAM8GdJjzdV4yBAoMz8YCBHFz+byTseWMDUNEW0xcr9uZBkx8Ak/DO/afkzCpa+5rku2v
PxVV356Lenk9q2mZCIZV6g/6cP3d6JpvNrSzttMK0++ONMu5giLeajqF6be4s9mS1DrELOnvi9fI
uFkxq8x+Or5GmPWWuOzLtNXz9o3jH8Kie77s15b7el9nfn6+/gJmzSGo6hoCoeM10TFkqL1eZptr
myUozFBc0f+jm+iU0MEd/jnelzdxahaT1OzEa2ib/LPW9Pt4E1mHsG/6fTqN397E6zlcb+T1N4Ib
+9ONnBZMN5LbwI9em/7vbmSpn28kSh4smY83sQhCfbhu+M9NvLaJ6WcJ/762Wk2rTVfhf3UTdZN/
abRMk3ky3sCattF179M+f3MDp+XT6tNNTM0h21zfh+tNfG5gegur3qx+erimt3C6gdNupo1f3kAo
MqeoarFqmVstXZvSrRdAjZXv2o74G6YrSLSNX3Xl+jsyFJDaGL9muUiPeek/Td9Qnu/OKoy30ze7
tfJ734MIxrQh0L0Qy4JyhN8+MMWrd45TRp4cHGTEsMgZ4otr6/I0rS0UcvxOWoT7aaEr0DWgFus+
77kWgz8vMh6sp6VpjSmS7Rj5atrWCkQT0Z7Zy2lplxO67nX843zgCPDjfKalOpTBT+fThwabzgdI
0PLddD5xm+ym/fqKP5/PtGz66e/zmb6M5xOM5zN9M/rgQl6ejzeez7RwOp9QK3c7XYna4f5csT5Y
T0tjCz5y5ng+AMNlz+nV/x/oo/b2u0j/UAGtnbNPPwf50ybPUT58of4alXRHVgqk1AAI/TvKD/y/
kPYE5mDUrAY5asxi/IjyXfsv7AJkPXhOY0PMAP4J8h3rLzCcxgoSqKSjV4L/v4nxYWYw5j2vQT5m
viCkon3MDE2k+jCleJmjkGWDqQSLi0NaOcNcdCikVEyurJKKd4T6UV6b/KtoVDZL5bCB0bZ1EmGf
zCGn7s4U+Q4usl5azCJPTc8hKKLol7jrMDSVrDllANLvKpBA+0AZs7bm6lNlwKLa6s91jdqWh0Sp
BA1xn8nQWVoQcIIuSA2Amscu2gFNLnaGAa4wDdQZlZEfkdu480shlqi0+RGDYM1Zh/VFcSB6aTOI
vSTcuXOYPTOdwnkovBzFZO7H67azV9y34pmLWGpF25pEthIZUh1wt7GLZav7ZgNLPHYv/AY6GH66
4syo5r0NwXhIBp56RAIyDWGC01LE+L5/P4wfrEPWuiaFtSMh3fTadY5t7iL06giD1jcb7gyjP6Yu
cvOtjsVG2BKGJZVTn+NM1efpP8PO9qRl2Z76TrmlKn5KDFueQUpNoq4cQFfNS2jx6Naeq9gcLmUe
uKCU6X1Z9p/6Qqp7DplxpxrYRon+G9igAKm25a4wOnaXaNe9ACmV85zdTb+wxmQo/INR3RUo7lhb
3lv6XpcmuSgF3I0Q1aIRIoBNODWXrDahN0hZeAl9aCnHIPutbGUHF80VErOJPkKWcBuPVXReOj1c
OzJ2QfWTwsTLgCMKVO6Ve7GRCLsYbUH2jgxPcYtkVB2D9SjAxr1UTmGtswSCZfX4Nc1y71IIr4MW
KQ0XadiqmeQAKmYUB1W4gz9Dfw520/iRuDgPdyidZT1UzgF5SwiS54EXhZ3hA354RxoPypO1CV0C
QPAONDHTyKgqEyjkEGDI8cOX+dL1UnPBQ2gG1CHPDngS8gVtKmMukMo+uGXfHKb/qnbAOQYWWUxf
B1+crUHQDfOGe+4HYsVqiDHAimrN+4bOlXWuYiIejTDtTgWNP4/pFiM8oOiMjP/AkZHUXo3Lk0S1
aOQRmgqohxEEdVbdEkSZTTjrwmGfdL26wCYDAsthkUVBqeLI78wHm+t6B1WdamY5JTu18OlIE8c9
adQmUT9wjkHQ4/XRNjKhhzSzbZSVkxyC1WnAZ4U/C2zZb5ER9QKEjZDmKBOQFrPO2RW7QrFyy+Mq
WKW8XSVZW+zwoPp4z1hy7hKTbllh2UD74QUyc+MjVEvVImONh+waB90xRE3RdmRzqv1Kr2UoPlOz
zPfUk0j1s9Cge2MNo+mNBm5xrfM42xdw9sELbP74gNv7LGGE3QUuvXRZ1x4Lgp7IzmAmMRDgNaXu
du3A/WLjjf/CK0aa3mfmDFnkJUm3C8aPhCfQ34jlNrYkZDXJpikySIGEMHdvcuTLLa9jUVK61SHM
gHYwoIw0cxIs6Lu6gmGHj5qyBda0FN7BKhNwSlvTO0xfs8ITGzsX73gbzALDCL50VXFuqNOfEBKl
D0nrPyjk5A54QrIHi0BWIM27IFIq9uG+AH97T/iwnmVUQzGcAtzPGnvjktlQEZAWvQ52c4EHWki3
ya2CrDw/b7cOofYi60CFqd04nJu9T+cJ1+0uBm51p6zqexHQIYL6SwVGN7D0yJfJnSLQrSNQ5zO1
H88KieRubDroicikVeFFHFM8aCqzPc8CtodnVbpnjvIARbPZnFl1eeAC8uZV5i9KBwG/oJm/Z6H5
EUX+FuGETgEwJuUyxzN2oAa1Dy3T/IBSVtvlQ5Q5oKZhr7NO4ZnBLbxP25hvJA31ciD2Gvr6fOlX
lDxY6IJAZodaUWmtkgAuYJCbzt/n8OSGjAeZIbNd74GNyN4j3zvLIGLbDcGaWqKYq05EVmtnp2Ag
R6hytFGufFC6CeYqFF7qM7fR2aOt3WVjZ3LVWX0CDjhEQ/ywqeeSZKWC2KjF99NHDyDZWtruJlN5
tQNN5AJFOpRLzfYC8dKkmDWctFuFZ+z5g5KqiXCsj92QXRrOz4zk/raCja2V9nDrlhtGuPFAFSpq
DpWX6VvY51/ctGhhU+U0eCuouSs9TNWIIVGRCMHIKqSrNnbYbBqdbFOl1dxp8mphN3n2KHuUpFTQ
uztXmY9DQNnJ6aEREWYbe0jcc552T5a5D7RtzH0Rl/PS5eWuZq4xl7Z4Yo0hwVQep7h4VWYDYCA7
s1VfXFLFd5UBfIImXrZFRSm+C5GLx0U038VlxtdAq7lQQ09iDMHg2AYVtC11ZkPbgIhzGVtHngke
hXGXLUll6jkrHJBCO7KswyZEadX5roQUcxReFSRsDXg3VA56pc7uDzYLV2WbWE92qIw5640txvB+
TnK8JGGe1g8sG5Zd28zLoneetG3l8wE2fJlpGzu7DKGaN3grTWS4w3VC0dQqNiUisxV6f+hdI65u
bYQ5cWg/at71ezn45qr20+DQJP66aE3EIwEVJ25jUtq63dcQItEoBqT3PVAbc3iPmJdB1iVq6Wa7
EmEargcdAY/rPhSZu00aN90TlQC0QVGarylxIxABygsD4i+qzRKaQCoMkrkChR1ykXzUwvrcKDhe
QZb5BHYUi0LSZvOmsXFI44dhiM+2q5xlIv1jZz8AO9Ws9DglbbJ22IXSfOwDj0UxwvoCA/iCgY/7
1Nn8LgSUaAFBtmQpCujZOcCwYTJDZwDmD7vCtA/hEDarQIThtkl9J6rS9KkrXXHMQRcA77Bg6J16
Yu0hlOt9cEWwLmncw3vBZSvTwn2URvjAchXsE6Sy54gfyjpdlG1YfYg9ASZ6sSDoKC8Q7k4WmJ3C
uJWL4ghm29yUMaId138IrT5Y2ijX2LqlEcLn9pK5cSQodKuoD3UyBKRzGDY5kRtmC8k9NrM6BSHd
ONejPttozk3MWSehMKJrJJFQFZToGlHWz82cH+vMzWZOn5mrSvjVUbW6mMsQhOUWYVbqM2jMiXAR
E2tnYCq4N6kVdTX6+1R0yQK6pjXkGKFaRswS4oC6XHqqze/TZqaLFPWxAZQBSC0gTHTzYiZ0iiRW
Us1NbwAqya6qDzXIIMKwIzvka1d27p4ECNUyyjAldgyQk6l97DRKTzXX6Yn6Bgi+bVfDgcJt1uDZ
Jkek56D/iBkGql9wKG7b4Un5MAUgZXFQFP5NXkNt+Jl7+buSeB8qQKYXg4D9kStocoQfkXGw/caZ
KbMQSzB9/B0fPyALsmpc+7NVoHTrJbU3S+vO/gii9lIjc2hlRoC6V83WPQzg5palh7MtqLv2iYaA
t90Zc49BiS7IIKEXFGBNyMqyVm2Y5XsOUKsyaL8QKN2jO/P03G/DpwLFRbyJ8PWKxYlo/86oYlgG
Dzo8+K1179Ghgspn50InNpV7e6yusTqZ94o0s1ZZ0HSqISxuMGZcnLj4qiTktQM2SstmZkTD2pvT
dDg1WdLuwWoSeExsZwl0gLmNg1TMQAHjqz6TxVIXEnG/XYFi2w13pO0/+a20516TWg+yKaBG7DTk
wS+HclZn9BKmTbbLK26/N4Y+AhpuOAhXvRM6ZBc18PsglsEsqVq9YUjDHLqh3rlprrdwTUGRFfvT
F6MpQ2gBO+W6CPsSGBP9xJElmls2MByCFyoa4Ei5zfqWLosAmFTYMvkLVOGTQ+MG7yWQyzCqr7uv
VuQ0tvm1F3Y847LaCkgk7evxQ0L9YhFivgOys+CH3GXvzSEgJ1x+VD7S+gBueTi3OTQvNbreXQej
8dpS7xx0vE9aJO9bBKJ33DeaWUPSrTK69r2AkUHH7WwRgKg7j3vMxCRL5aOn2BLF7k1viASRLOL5
Unk7r8JkzOniO6bzXWP7sPlCQLBLHbqp6iLZ9LhMPKU2lKpotXeZrPadS+jWNuUiMdpwO30YhD1i
JClXBuv5fiiYtZYyONEOxXnWhnnEAK/aZbAlhFcxKrrTVxEDCpi28A8HolNuA7sOltXYQ8IMtm0b
Y1tJN1gqt4FlScUWgFX1W7OA7KFpJHurTdpzpbPPCALV3PPraunFLaJwYMT3sePvDUCpIon5ySbx
rW+EdcM3p/gAU0y1NTQGjRjAl7QrotgpzItqsnhuVY4T2bVz9BTdclPaSFDGzR7S0BjFza9+Ih0k
qFJkjH1QQUE+QN/lFaBk2TAbyYRnvcvnJiVsU5T5u7S1Wng1CH9pQqCnol6yTA3zLkthJgqMDKR0
amsRwDphnueIdduujaRRkB3ti3cNqKWr2qBnmxfmjmaes228DMlM2gNERG2xbjFAzlJB/EjUvtrF
OiezUBI4aQoTpBOSJmDLYiYZh/d5Bfd4xnrM052030Kq6t6QxvfB18UKLokInlTmBCtjGM45jIx3
2ikxtIpuz4QatnIwJWxaEGWastuSpv/xwQqv20JL4522zSrqIUgJSwG49HSyh/lV4ZpbZZbmtuDQ
dUidREfNkEGsvSt2bQh9Kat5tFA5fQo5hBYHm9Wzoh4cCDnNrY7qLZcU6DVlRugkIevr7mrDoqc6
p+csxeCpoD6EeaZRwUBi6G04+RiZxiVUzi5m3RyOV5jkf05zZc24h7tcAUwdGkjr107e7wwJZ0TW
oxpA8jmXSXaqChNW3ZwjOzJoupGF/oAOCZ11D+lk2SAsKExOd6AnPOoQE0lt1BxgUlouCWmDXYcJ
jw8XK8GTes1EvGhzla5aICRmlUBy2mjEwfSYgEwtImW4/wxLX/oFRp+6RPrDKj56hYQ9Q9jfm2BH
bVpbkkMbSsBP8SpT8HGfuHjwTa4/uJBtHpLUjSAcM8Dhgjd3vEuPrdl9HZhb3YGtEe465lULj/kB
CLmdvUwJgmyg8aGnc19iEL3TdHhfmSZC7NCvZ2aHmBiAkg8D1wEiitCb+2EyemfE1arV7x2ioz53
RTIL0hIWTAOFMqUuzmUvoiARSA81bDgbycBnJfW6h6KFHwaYt/5OOd+ZyvnetLvvADnNBpD2YUHW
yrmwQdHJuHlIy9hZlF2H5JV8NHyzWzoMaMeg8sSxytalcFKkeSBA2LSJeemCKgBRMvkyfbM7aLzG
NiQfgpb0pwAi6jELnUOd4VFD/1avCiuVB+HZT5RXd7mhggVA02Bw1H0R1W1sAx6poDJoJc581Mo4
lH2+72OTnPwy9OBwDgCSRLQILPpR6TgFHzNG2MiChZ/DPkmWaQfNFgfoN6nSRRqgvBf0Vf8RQsUf
2KNhpmwF1jHMpErPX/Sl9DALKtgmkMGihrpZEjTDDnqjOJTWX1U92eTEFQevLptZhwcV0x3V7jpw
rmadCxW0rkRI6JR4YU2t7P304SOjl6YiXovCj7NZrgTAzoO7VoLrA4HB9Sb0mgtkfL4ksSoQ5xqA
Kw+orbc6Nw+tD4KrD6Hsgmdbw4rP6v+SdF7LbSPbGn6irkJqhFuCIAlGBVuWdYNyGCPHRiM9/fm4
z42rPGNbEgl2r/VHrYK7jaVYKnFt5dTfkKBcRmKXYwvc/yqXez9xAg89aJpaaKfckqC4GFRl7oxs
8VjZa42MUtHCkaV7UhKuba3nR1dOjPhJ+b0yue/6edz50l5fJmv+UfVs0IFdbzEonbufR5Ybb6aq
KBi9/fhE9tqBSEzNTjIVozzlJDu4tqq4RGUX9a7RhdimsmthmvsF5d/PshyYWL2mCQsC/8MC49S3
INiOvtNz37bqmKbDsbOd9m0Qaf1o+ps3u+/pVI4frT+xIruVjAN7O/hW+c/NHDuiM22ucbIlTRNP
ZV5d3JXZpzbiuR32TO3I+CSmnGScB2jqzrllPq0btfZ2LTmAt7ybP1N3+5sxcoRZq8rY0Mz2nGS7
dcjsW5MTo9y4Wx9OvSCT1BvzeNHVOevQyRM1Nk2QLXmD1cojPXzTNPDktqhRGNY8/+WHbiFZDJkf
1nn94Kz9M1russsFDEfOJppInzqhuf7tlwalVzyVuyZJ0zf6b44Jo4RhC+dcmU8kFinysXO7LTIK
42rR7n01gunkFZLju5OvzSxpbF6zN8qNSSo0B9pLHFfsgob+y3r4sGQq4gXJkqZzjw+K/587lvJu
l+oXf6B0BhOXDmo+peRws2UZHO3ONeNtNs4kLpRRlgG96dId40J7r53LIshe3H4rrPG97j8MqzL/
LInJE99kZNFVrYynxfuzunw3TtJylQfdWx4Mc7w4I5nY5XBryBUVs3NzJ7N5YAH4BX01HwuAfwoe
wEkau2ouM9iX27nnJ7nNI8eF1yyWuG7gyGmaEQJcZWArdVQE6fqjb45Lu/P7pKbUaiEVgYGwSKyX
uRqriKmlOOr+Y12SdW8WzhYJVR/Mrhv22lcLBLmjzsMq/g1Temy1V76n8oimDK1xOVSXtsYKXgzn
7PlLEqw/2yWtDgvj+WXqq2g2/fFUBekUazSClROkNydITE6HJCGH0ChZlHnDG+xIuDzzkjApw0Lg
mdI5CBh4IRMtpgDMPGWr20TlKM3dQszvNW85XNqlOKV6POJGpjGtmq0QxVzHSkYyUa3mlZF/5CUi
4FLWo7qQenMUbd2GjDn1oRV306y2L7FQSDsb3alaRyf2/PHilFSJJAX6yW0Te0/53XnpvPy66bpg
rfWJV66rt5xOvGO5MYCmidxpzJf48kN7MvNLJdr3rMgInbRmg2uMOMpkcbNLj8UBlDCP+sCx97Jq
f1kdIUdNb8TONBQ7YzR69hy9gJkTIWCnqJTbklLPMuuwrGjn/kzjIknNXKLZcp1jLuzflkd58eTV
v6rCMAFi9XwINDfXaApSp6kdXi0rJQKxcIA3IE3y/KUd3CO10sVhqz1QYqNmcB+qdztDjJ840C8D
FvaYQrazMyzVjQx7HgwVtqPSD037oVugJff1azUNVy6OJ565nDc/1cek0j/svOD8sZEKLTyEB3AK
sWtpH5qq4luntfpeBetX64qjOy/GLU8YMnppPiZP57vA1N7VazryEzotYw6PQw8XUTBdxJiyyfLw
KEnw6uFclQjh10l+blNO7epGX1LQ9vR09eNXK7symsNJKxNPWSYYjP/5m/gAipMH10If7on0KNva
oXuBw32cpUf4iVNG7jARFeJiCBkmJ2MFFCvHVeKfHQMtvI1wnsxRIzhjbsiD6pLQPHb06qt8zOV4
nZ10eGSyOJUMZ6FK3DEaVniK2SkPwAnW3oGg2bkENkyW/pzcXu5bZ3GeqBcBjcZuIFv72qmE/hYz
vTf5xhfjoxMlaTtflZNuLML0i6VD+7PW+O0y2/Vuw6oZPS3urKa81LyETpNN+6kjYpQzKD2v9vIy
ruvAnUlWVu9PaDLd0YqHeXhz+zS9NT2eoBQv0VH6v3SSekeINwApNTLPen5BQ4N3FFk/YO8ga1rK
hYlkYsV4uogqlqYsHc6Yj/h7jgNaYpb7Ge53MUY/1HWI6M+PZDE1fA4IyBG191DGGhxc0yMRf8lI
aN0qau2nm0zMm1bP+6ihTpfjMD8YW9Mz+jh5WDucF8EmqBG+bm1L8LytHo47PIj6O5O2yCWTgjcJ
yhZUX31gG1gOFIr8lyjHPc1kJeyUj9PMyqcWMAsFzdaOE8xHZM1benKU9dE931xd8MNqMmOI4WgO
nPS02rjMDYJyqrAC+g2FfBnsuTulFUGLlXa/2S/CbouXhc5ts6nES2nKP0IHkYl4I16a7p8pgJOq
oCNyy+01qCGmkCxt1jMpOx9mlg2H0VK/8xI3pLHQBJYGYxkZQcF0KJiw01Ttsx4Dg7ZPFPNo6va6
lfkL+TCtHUxBZVS2oEZu81p89A2DWmpOH24b2JFwcHQMQwpjNYF9BdmnWc/n1RwdYNJK40UEMBi7
6URXnt653qTOOQZAS/Jo2135zXL7X4uVpMwt24nFnIoCg+/N9qtIiNZmmizB4pLh4rWmxZIMG+Xv
/XHFt9kk3S6tXUzA/m+x9Xudu+QHJf+w82/v2XaXVlYf9JKbO8YvipH7Kj/LaQ2zXn7MtfgeuHWx
a6wKMXV6H/mY3GRevLZ55Z3c9l8yondeN2uNiufEVas6np8TtM2Nxv5WfcODPJ25J34/9yLDbMUt
tZy/ujFIorW9B12QNiHP8oNz04h9IAflp11ktUxmtexCAgMgLHqv/5457QM4JWx8s763S/I3KWlr
zYPcDrdnXFJAJ2vRCP9Bvpq1ttvJ7JpjRX1CGJTEDeXewngAIx6XuQu3mIuoMuAXR0bncM7kZ18E
fyj48V9F/ZmSUbvry5cpmYJLNyXN3qndq1cLDcbe/pdoqz/nPhB3ge/HrocHhQTLhRD65zhJjphV
e39LT3/SpXawufWiIc/zHVBgccyZ5In/92j76NLpOJFXhVlscvda5y2njGVfp6Z/ISbLOrQLO2cx
hi1eD9NfmW9Lh3MUZr2ZDP69sjF3KimDnY3LRtfVcBqT8p0aAkqoFjbQ9t6tTI1bYrn8iBzszOW2
agi7zpoTa7wK5ZzMO10xiNSWH3qa8YilzA4l52MYUFDgB4ERNSqJDdVPl6wAhOwsvDhpAwhU6t2g
XahVKiM99sJ9QV2RB/p1rNNSHOtW9WFdMIma9TL95MIQrON89d4wb6prwBqBTLM6+agT0+bzFRVA
+wclAhtGGfbJ9FAK2C3dx/m4/TSXWhyywur5gQY82TQaHG2rfHOHkeFKlh+jMOMSVfM5pevxZHr6
mi7rEpG8hzcp6xH51NTZGKYmF7nxr8rnjQ/KAuZheCRlW/7/D9v7w1211ae3gK07EtLB2Kawprlw
wTkSeXUONd66RJEEOW8Le+F5ntMibNrc2pMpaIWT7GJ36fJ7niZ3t1AdmfytucshSs4FeADqiuI/
f5hoCRaajXT61lGXBWQzv+WJ/Gekf4tl7l/mJAuhQ/HpISDZEdpuhx2kFWN98R9lqeVVQCnMFRSX
m7lgZ3AgvCgGQoWJq8XpO5fX07l3fYAhHFAPJpiXlSwCDYkCgGU1YcDiX6KkVounTmrky6TtwuRH
wxZZaRIr7hzstEdKF1S82Afj9C3b5pOlk/aqguX5Nuuo4rVMmczWxPdjadzBOAC0Vv46kW09OSrB
OXdyb+8P1EkytLU7QEoyLBkSs+HJuCvzvmzO3ZNV/0ok3nvQCCty3JQNiHCS47JIjFFBUcW1UbFn
2Op16NlcbWCVsPaX6mTP+Z96NDwSZ4G4hEd9lLNYPxIbK17mb2nYCiL6i8GZ981QTVHhFafNLZJ4
Vk/3JN9z0joYODz/0aT+l15qWqD7Jnab4AXuoMXJ5vRHtcpznQ3GQ8hHQyZZ2C6kDltWYRzKYN0e
brP2cTtnf0eZW8cst6mWBuK9C17WRBsl7dP87lkZCfn1nkkTSACr7dVGR2888cimVEnEsx2EXpar
SIwW0JtvNK+rSZS3aIKfOgf7C5rUeE/mxQxTZ7UjeKlPhkN9hwa2dlz/z1q2YbmamhmA0ID2WApj
DL0qUH+c4UtmaOFwvoFVWHP9cPL5dXZIMhBi+yNEObGJ15FodHdrlzZ45U5498kFL7HdcR3kRGot
rXsQC7iMFXwuPtrRZUheO8cKN1Wb5//9ktaTeTaSP0NpmEyEnXUeqP8bJhEPpL0cmBH/pUTTdUN3
GiSp1JX07WPfrOllGGpI7YZSCe42jN3/BCPISbZaRSUNEslU1Y8+f7H14BwtkKkGD5r5r4SZAa9y
grM5061kjsN8kRnvti/fe1/og020HIXOJbZPyA5rvHWkcHBJPrNzOV50lnkhvq0vafkv/oyPTRSD
HTbJig5pSBPg0CDyqCc+eOb0y0Gacw0K72YUU7CvbHFn63m0DaexyaEeun3/Uyr7StpLfhrGatdR
qBHzCriT5dGvKv7z0ROGMtv8XTPCL0E5hXlluRfbsk06xH2Gu1JNp0JMp35MWPfpW7wlOseS29h1
aCAyILriI6tdnHCiTL4pIN/6WfCTwE1ft2dU68R+6/n6tuaooTLDDI1+qO5OBoqm0yCq7cz86eRv
A/hZaPUaqFLBeS02ilu3ls6PYGuPgdiuxYjKReGvqjm/r2WhfvXrZoSVSPMTD6d7XZriz0IyrKsG
zonEsYisI3rCGyA2IBKdU5vChKhq1BFpWUMIKjKe8pTvAyUcXGgh3ZccTQD+wSZesmZ+ZxrS+7lO
P7XZWDhFjeKlH3W/S+SLayfdZzCv8eaA2dvD4h1KmNzvBiVGs6qTvU/e+nE13PKz95rvQQ0ErI2G
pd437cu2ZOte9s50aKXI4q0Fh8N6/tOtnSxEnMDrR6ZxqOxNPh2/MGbO/L2Tjtg3nlSkZvjOK62e
Ps0+cxUTev+tbxsFZVssEXo69EFdsD4md/olV9h7a+2te6Du/Zaa93U2zfsm0n2hAg/FbXnoyUM4
JZQ4kEKGIthC8nApqm45tTVZGEI411yiJNAZ6lvn+T+1i2Rh9VO+/QW9WEpi6NgVv/XU968ww2gL
X62prYCRnv6IShbMncgvsjnJT2ZR1bfS1tfKY08vnxjBZJuvabE5R6oiDUJyx+1qJilGz6y/LXNJ
63VuRo3dQBOS3vKwFQRj32xrtD73fgA379qsvyfR/4/Max48yjvSJjiepX00E1DVqtY/giSQ18rs
jD0dA/shn9WRPaN4b/M85iNwnp0+PTuJSk/tZu/z3vA/7YJHx69U2IxdduOFNY/DAiU1V9wsS25I
sPdk21UtbdCdyNIzmq2nZ1ZGmcjNb95oHzYT5R8lRDkJeWGt2liRgbQ3PL0e0sCSl8UZwqAdl7DM
rfQLwO4cIGkazCT7GNX2YXgdypyNRhkjA9AZtmpXF0N+m0y2RKz2U9gF4POT4jPi5ltsuwCr6VQQ
xpLShAF7PLwOxo6+jheHUYAl2zqYQJhha5i8j9q5jPOWwZoyvFVMjKkfiG88jnTnEFZU1LX8Eqo9
WWqrPuqjTdnVxYNFpo05DtJR3Oi1mtEFdCvwjRxPxjSnTAFwyLRt+XHldIiaEv+jJn01JASZzmC/
FETuddQ8y5Gi4sLpggM0MF5Kezqu2njttfIBp0C06nV+GRBoxW6rzr099W+drBhf8mw3G3137A6W
dNeT9kM50qJQtejVSs15aXmVfAQD/vhuqh30VtnymDewVF+CcP7vt26elrTab1W329R51bN5/H/8
/QnC10PWnlVgfbPRgY+lr7gghyUOym7ezQhCUCEVbwsQcogca4m6MmdEmKkZk2nin/q0iE0xzydf
NL+7ohaxmazx//Ci//+l1MV1rFjMUacfV4JYoxXs9z5aDpxj4cWTXxy0ctNQG6oMc8NNwnUuUF+B
1V91sQWMppZ88RNC94vJRWVVNDI2F8rMmeq/DEk4ALLZQU4/F1DPf88w6hWHZGmjS7DHEnxKHxw4
WJJ75l/19qVd2JO264rv5ijcfZbaLZ8yC9himMazHEZ11Ub1to5Mx9nqmS+ekBPu0jzAA52n+66g
SSTD+BNYfvYQRShrqrvTuc/vxqSuuSfWXyQUQqFtl7nxm8iTtALgo2bxRji3Rm2LsKFzbLznlTyp
7DYuBLEguHlDOKo5pIYNjQa22nIzfmS+XyDck24EQTqf1kYqknzrPZ9YknXrob4vtXZOhjk1B9F5
w7G27P64UWft0wbxI197ekNNk1m6l1VU2m39BXN8BTJV7wU97tnkXqoOqL9ZhYGgipXVokStHrf2
VaksucFS5KGqZXBf7ZK6zBxaKmgIddQmN2mJLviedrx9Sy+Mr0151W4cy/Wx5L/Sah7uBafYziuT
8kts0kKz4VdHNN4ChVlmxs5QBidrXtN77kBa+658AOi0J75cEMpN3xOKrZCKDp8TE/upT0aN0X00
v4z+r9eJU6lE/a463z/njf7tDvUXcYX+r7ZMIpvQmChr6/HYd2KNm2VsomHyb1Mxl9+nDKXD+kTH
eB/RWYmLa8virLMbOhOLxrxbmZX+Dfg9CNN1u+Ve/4+xo7rRaGjAF75Y2iwPmZsFX7L6KiQ72eh0
f8aJs23VThIWojdvBRjK8gwJYDubXgtduJFhqr/wzy7gcMLf0UQ7UVOpT472HxDqpJP7HAX2fVlN
96q23rg1IwUO25jrQ9Fuy3U1uuUKtsqoWZRETc2WFbbm+p8neutlM38Ni6lfOpknOKeNP2Y2+XEC
rbsjdnd7NRu7O3nP9s3//Tao7OCEeJAPCuW/txbFSEXW4jY2YwxahprHxVrFnWk3Hc611LSjZR6L
U+I7HyqDkS3LlmTR713hW1e3dd9LZKWxhNE79b71ibD3EAhvu1kD3Aqhc3X0DBk4lSVz4TJZ7jv4
KwpTeNbDwsd+dKDBm/RPo9i+ZmOJEyr0wqrzqgP8YCyLpxlMiz70zG+J581virJe/jo9IMO8AboM
iXUZg2U9JDUQ7Dz4pK5aYogXGPvsWTY/Dq4NckkeQK9JhTZGi1aHFETBMznTTSONvLT5sjh/jnxT
KgZWOA1uUN/SZKtv1Hu42qv2U6LGvZyrX52ju2Ob6vxKGscu1x4FU6tM0CMFkojohrtsEzF5d0s6
9LQmN/UlRbw0Fdwps90SXuI3K1Jbyjv0OLHFoOQv57uvKKtivLhYo/pjFO7VwHQZUViL2Gcyg30G
mB9Wfvd7XhSvhiXFyaWMHI3kC3IOahcxwMSJeLazdSPTZJOjalwMKEh3eSPkbDck3tdYU16dZdbr
WPEMKsGhThGYOLS1yn/0iOy3svB++ybjNbAx83mBhH4YimhdGbJzi52kBLh/DI0bcSYZdGSUzSno
6h9m6of+YtDYMM57yjJ2g4XlwbD8GNABxamZcPVNa/4y8vX3cpVrVCEweBlz33rmsb/khH/eapvQ
ks5M/xGgi87Sql6N5yinNMOdO1b+gdeOFYZ6q9u0ZqyJ/vSsPCn29fP9oG3qOM9df+I9RvyoE4Ke
WE12M3KTA5/N4OjSDrSr+RfTCU35VhtNvMr0NHnJdu5aWNtiZC2r4ZH2kP+PteYFHM1RX7bi00sa
dSda+2858V/niUjipepHVArLsuOtLCNzGJMjes8w9RLvhAT8pHXwUVQcoFJtKGCfUvfcSn74ddOF
vSuXnQmP4bC7tjefCKxrVuhvQa7G48be2bhy/j7WSRMFiZMfBUwxkevTfOifYJq/FV8TtOIAR9to
Tn9hZO1RwHYEvXt0LYHkFZnO/3ZEDhedx0+QoRja24h7I2W/oUQFbIeXsP8RINm2lVZfft5Wh82w
jRNSw595uX4ip4flLsQJABZnl1tlYZYY5hl9UXMoOXdOT/h9luolX5a/XqZ/BlaWxHnQhDP88tmE
J6JExT2r+oEs3j11ffFbspK8BQNttf02POUGbfS/nzaY0UB1aqLlNTGmEF1U8lKgPQpmc33ZFmFE
YwMHtngy49p1oqBvve/BVEcyq7/yqmkhI7MU/UyNgaPP3taGMBJqyswI1MU7GMHwX+H31sFRJwvC
5Z7Xh9xcKSktzFdXuLwawS3p+/59CuCgy4ZqaE7Kn72Y1CvyrCKSqjKoVGgOpt6W71VBIC8sL2rK
5YK/Tn0TRjLTM/wbsbgbaROMTiuVHudWTVeeYrK/6q8aLOFX+hznSjplDZ2Y59lEEYos6GfLzP67
0EG9C+Sav7WoyzQNgJfGe+LFjGNMfz5E+ACbWzPooEqxWjoGaMcULq4YghhJV+rOqXQ5nyZGUK8z
5/2vDBovzOGGOOtH6yi6bYTuDkambN8lSrtfo04TMMOa9ILjAE4h4xpIqgkxyebpF4R4TBVNxM6G
ygxs6CRnSAsiqMpzsTyt6r14ZSOPWyGTfTv0GISWfr0lTvV3YA4PTVJK0X0pJ0b3pHbgE5RjJTa+
Gbs7t9L9I552Hc6wKTRJwWG5jfyFgLSybmNirBq2UaDF3n5feJ9uyNPTK9u6tRuTMDAU5NI8Voch
GX94ZKwdvQm49Fm7CrdwFyaqdnAuTAP8khU9shH6FZEzIoFQ5ZPxKQd7P5il/Zgr3KKBOie5/Vqu
zq2uxlXsXNXqc95bvyrzp1Fl6cOqYLi01/t7uSHv5nJBHGN6VG85LalCSy4uK8aP4V9O5vA3udri
kKhVhGVtD2jYjc/JmN5Tf3YRaLaozU1pcpVkPG6ZBcFKVOdXL9sSnXV92zq7uwjd0XvlhSJFAJKv
9sW0qhkuxXrGzfCU9QEarGmwRdjqFow2ywYIOfnTbbGBrM12WojD2HVPdYoURJSSLmnFXn3viqQ+
0wvXuOaV9/f74sz+ESQ0tsbMOht2O9y5gQ8mEyM+siBnqONDSEkC1oAtVY+0bo6NM/5WyhkYU4V4
ndZNvOo8Pw/kfx4K7E07S6EqBvSeL04V9oBZt21NDjLz6sgrXCfcvI4+hnyto8XCJJPka8ltn5dk
qABMMUUVcWcH2+N/vxQNC1c6zJE/Ug1FUhghH+esEOZxAfcnQYnhoCz8a4Vc8FQN49Wz8SKUac9H
Ocimq0F/A+m32a1HnjJk+mEO9BZX0r7Cn3q7YLT6w6SAQVXnLFFV89AvZS73SzJab7Pn/iFV7WKu
Zhu7temhJvbSc2CuByG85bN6fqcsVmWyEktI+lDRzWQlvRuFPWOe6ZhPJprXDVQNqb9pXo86DzuE
sHJz5vcJ7ohYQ3tjv5q2I+3K8BjY2Wim5pAn8bs7mCsS7DzBCGIxVKNVKuAb5dSFhsCDR39FqyDv
3XdfG0HcIT6AURzPC9naM1ahs9SGBjKqnqXk6JKTpxNJ2sMYz+t0mEfXIzhdUTpkFUggLPnbR0C2
61RfHiCQYDdcoznXynyTZXHygN5th//aJKSgL2bP0fqUi48zBq0guG/Ifo6O8HZYL5q4L+zfOsjd
j8QNmF+XdV8myXBtYGfCkXrZS9MHl77XGY8tnpVZ1t8FivXn6JeSYQmSLFYiHlOUZedVIjhpPB5x
Nu2WGcSIssEe3yveDm7JR+2vry0M5sE2xrcV/dxdCDrilI/yj4DzHca46cJ9MO5M8pkPKQIZcEO3
iwx+9sI2kCjNwZmIvPzRDPW3dDDGGGxD3RfLQFjbNjGhQ+MMQS4DIhnSbT3DEbRPLW+Djnihpa70
vkz2hBDzFmaIbiQVzy+pBnftCofRHAY4/kKr7Mx4LfN/KU4hSyTGKfGKSNmtG5VLcB28PAgrS2/X
ue3sMPfxK5ljSpjE1FGrbSCANsn31N8GmdmXoTfsS+NItTObOY+UR4JMmWN3SXL/NJUKOUipqsh+
yk1Qv+z6Fq5xlUMTjZvzC4oR6VCB2MWnWXi3bsNddGR6Wc7eR9fuLijN21m2oTXO4rWbD4aERaPY
MAjq4KTh5I8+5+aOuurmbZD6zZuAcuuKPNGtV8FLBehpW93PiSurtVBmCXuZH43g25WcI4eCCw6m
EHXPtSte5fqbLzae5jJHQL/yctGhESGe26aOiVkth6r3pxdhBFVYAr/umgqGm7JTkzR+B3gvcLZ9
WXIojwliQ5717Dprrh3EQ16UqCGLyMua96Qy1yd/aSCxF3Q61lSdcdIf+7qADUi/s6MFu6yVy9nh
mJuXbgzNDhY/KMarQBh4ILHw5kOHn/XQ/Idhtoi2xbgLdxnPpXqUkCyHisYr/o392DIAMleS75c7
71oGXVwkffmoWnaYIhmJCrPf2tojHBFVys7bgHzqzMeyObXYONemPTbQXE7Js5rPTXboaCBoaCk4
ziNi5NawKdfqV1Jm0xwdrTW/lbdV2LT6AvqeeyFiMEQHca3OnwpG68WpfZaa6VCMunuVWMiqWenj
3I2QCxanPcu4i5+gbi+28NvQb/UOhtx82+RHhx6Dj4txnHqkDyxP3BaosiccKI9speZSVvqVyqkX
dvjyrIti3Y0qed3mKS6sWRFMWI8P3GXqoRrzOyok73CcrR/l7JFIaHVQNFAAbZG00ZbWIGBWGezH
vu1OzdT9HPtguJm2lR4nDe3QqRqrxDilcWXq6uR4VlTq3DgaQefv5j54CYiiPHbVcGenOoz+isqh
6F/rZxEGQQqoSyR2MDlDrihS8eGU++NEpFy0NC73temWSArFR2AjQbI2fL6joskl0CsBgFUQ2xXc
die9G8ZDwloM+dPmJoZfGVBCyjJu4Tzbrea1S4CynbRIT0g30GOA7wVzFve+p46JH/UrT0ldPRg7
wy7nrS+DGfUuQia2cgC4/DS14mXbxs8VO9sf5v0ogIei97cP/ZSzBMQwcp8ZtqW7xI5yg9C1jG/+
KrASWanazQi1mxKbQG2t9xS7TJwioAg2PZ8S1/mimvnetk4adk4l2Zq0Q2csbD5jGPvfuC9IxMLn
MB6NhSzu3m3NSHXkvGcVwxV7d3AU6zh9X8rtbVWpubMt7eznufrZGsPCybPZh0EiUqMmiSUb8MkH
DKi3MEv1tykxt6OFypQPYRZuW/OVLi2m40pg5OOBLrIpTuGkRC3PrQeWPlnFjkNjO4kFt4EC1DyM
zbNbBBnHOLrBEWr45qazHfp1sR3nfiDfYdXcXxhAUWn0/wRt3zuXcPq9LtvLVNQvNusnfJwkB1ls
twbxjYVbk6mNhRzRC3dGeTEq/dkrT0cuzG7hdsw48ktjZgwTcsoG+ypSWFWitA998p8oLXZxE2xa
NO/tWP2F8fsBQyB9EiXR17+5gXvpS7XAGYDn5smIw2L8K9W6csKnT5MEViyTBX2oxGOFjOEPkrmU
LYigSYp86iRqAucC81U3WUdRJEmgzLEQCD6T3iooH+1Xccy2FPrUSr6npRfOhig+JRGXu9zihNcw
6LR5fjpj87ti7dpl2/bPcTas37PeqRxBx2Jv37I2i8tyo+om/VodWSFH54O/ijuimp9NuvHAjHZU
pENMJeEpndV3p8OsmAC9+0Qw1mWNaW229sQJfixJ8l6VxiUHQbP/j6Mz220bCaLoFxFo7s1X7bu8
JnZeCHuSNLfm3ty+fo7yMIIHA3gsiWxW3br31GxAEZY7mHeYRLNN70Q/W1OAKHZyHAtKsWGyTz8U
Xdy2qxDXLcWRm2PjdjSErIL1MuTCVlWZIVU77ntnCFCEQR8eMzsobu7j4/IsXHNwWJ/I8nXv9tC9
hngH7wx2+3fjcWrrcMIlJuEW0lsfmFX8DeiLqEkFo6e+XzAZuWLHe5CYXcfTMBn/YirPv3SPl2hm
wFSR4U6Bp8e0VWcrsv1tYBAmmqgMzuF6GCjdF0cpJGBMZ20mBEED0hZ+8EC8JmSVDc2iyKljHe6y
nkW2NzqZ9Ja7WXozTvCfMRQ8MUXvuu3T7DYFfX9oGv9zDoEppn32q+QQxdk/7kfgI5dlLOrdpNiH
LWpmZ9jDiJAirNCl9rd5QEZyg/gFs8eH00/10cdEjozG8EXl5XfW9MSKYQWEjePupMcCyGIOsLDJ
ie6mPPVR8cNyihY/XMAOKzP9N9ftdbC6+WAPRF/yzthAHXEIULfjY9T1NpXtn94Wt4yuf1vbIT6H
1EnOecBgISJ8vqophum7bA6tIPm0XNc9yobNllGdUF1OVFbJw5M6XjBlm+vU2EdGGx4hTYXbBIsR
np+2YAhOBkNUydkle3hsu7//Hs3VSP587oNP9mIEp38vMhPNWqRJvcl8n9x67BLhLcfnmolwL4KP
lAVxm3BAVSc6eCaiPrElhp/SBD+c2wwKFkLZPdl4XNatSPF+5CisHIV/UreJTyXNb0Pm4Vg7bD7q
2uAVRAGlp0OfRp2640B7eOEc7xwyS3nLAmz5YfAuBi6v0klrYHtkB9u6+JQ6ujUWGUovb78rlm1u
9CiZOtSwLCSOBSgz+pgNep/k0APi1iGe2Wb+ViZUZkOWJ7usbuyzWgY4CNr2mHuS2cG++9An3H1a
BM4tzwnien5e76OcoYGqwxeoEMFLhsdhayZGGq5yXuIEoEdJ/7SwK8INUC1tjf+guaCN+sT+FIB1
W98nj46+zbNlaxNP4VrIEuxr0a0eyu4Itel3NkbHhH6B0dO1YuJ4AN7C01SjjthWyy2u0cQs68QU
N8LKOL2GfKE8cx3JpSjo6qZYXrLHy0g2DzUfS1RRLtkxtZvPumCsKAMsDKSM8zHF8rrwjAHD/MMj
nblyYt7NhAa9bqfmzQalcnLt/ilLqmYf1mrXuNz3dqKefNEkayAvhzH1c8D4RcAjpe1WPXCIDYMc
iYYYYlfEq75BJ9sX2CiPU+PfC4N1piTItfLS2NqlDpcmxIMbJJdJOcue3lyvgBysholJGLZpc5tG
tkixOv3o0F2sPI9Lj0m9I8bh2UUFikfvOQ2L6s5oBpNk5gBw6MKj3XpHvwl2pTXmt6F0++fexoqD
gEyJH1j4aLt4b30Riar3kolPz66lFWUQIKzIWO8e0UHYSP37ZOhMXJmDNQ7kV1+O+4LQ+CXsxoYY
hfOU4EWUIMZZ/oQ0IkLemB6Cw9SNh1Y5/lYljK686A9eJrHrZ5yeeWziuyPwgccCL0z9bTI3eMl9
nb4m3UQWrGMf2b9/zRGwTlNE7+NFxbYOu+VazZZaMxjP4RzgVjUQUx9ZgrYI80NQZzOOmPbhQkke
SXHWiQbBtph8uZuF9TlVclvO+HKsqCR6WJFX0yx6Oi0csADOfkSzxH/nDM3Bnt2Xzoux9nVqOrTM
bZ2CpLgq2dMuEzxLois2KnM2MyXA1R//c0dbnZTD3jSNCTYL6KiU8OIzF/l8TIi81vPIvAYne3TC
gxWd/v3UVeWLCMNgB5dDrRBnhl0M9NZlUw1MF/clCq1irTFuMStnAMOqhX5X1RjgnLzahiLOX3Q5
eOsQ2bUBSK3FAGtZpSTzoyLfq6T7r6DqP8y1VnjqKPZp2+Z8G8r6vTf2H2m31XMVF9FZ++V7EjkD
srv4nVXsn4qrPH/OQ55zDZ81bsaJXA3+M9THQ1cj9TPU8Cu2UqA3hdvRBMB90uYYRYqA9ZTy/S4Z
TkiXCzmaEOvg4RPvlSQmgvBEsiZcsVILtbQF6gE8MaFAGIhJySDaOG7sbiNAxC+ZQcJn+cO0ab8b
1xtJ8Fr62SK5rEv1JrDcbVrdEAHCU0q6XhJ2LPRZZqy4fjSeRTfTiY3OqfSRNZ2kA/7rSCjKGH3J
T8ZrdlHCfhvkRxh59mZOHtN+Z1s+MuyN3R+DhiKDU56dxRDIEaEztBfRvnbGr3f+zDL1QE45Li/i
YFkchRens09T0FwQF11AJ61DPto+huStTsJn47FocJnJ5m+j7O4MSMJm2+OfgWvpTtB7WFcNaUgV
Hhm4m+Mwlt0mWzJCIMzgPIiTHLOVdRra/trS06yCfib65keaLtBOEMwtljeM+Suh7orl1HW04hZe
FVBpcK4bBVLgQ7K3/KUfjL/TbfQbPto5qktzohfJN1ZHbQyk+HXJBvfg1ZkLo4YDJWdSjeNJ772a
GHySpN79ofbEdvZfKR/bNjjtSW7qCLtVdOsiP77EbfaJWiKuJpJ0tlLi4ZGoXQ0v4xyv8Rm2h2ww
u8UtvXMrotcMW+mpDOsfpnEPIXGWnW/CeuOQDD4yFbQfVvAInZk0QcBdlxXJTwdq8AZWz3vV6O6E
8RlXvNOfVHn38XI6S/ZsjVmNrZiCurfD18hH1aXjeg1KjCGhCYNtMNQHKxLNYYqafRUG6sZOjBX9
FmkuBsAb8OXZ2qvDaeuwbWRTGPIllkrExWrPdAVP+MbM6yDV1uiZs1pQv6QSVDaSJOW8vTZYP9Yo
AGJtTduSh9CNVGC9F0v1N3UkodG477bgB29N0/+0xiK66KUkekmUeM0stVrbI1HfPO72zkKk0Vfu
xk76/CRdL9nP7fBePvy1pYwoxQISUFOtcRXEMPh9s8RPDoMqKUuPQu/K4Gk6DohSXjfq/VjWr7Em
TTKwOsn3/RiDaoTjeLReYjm+4IJKDtKHfM9YmjqxpdTPXL3v6QHvou7EUYjCI3hXyWsyZOe+NDyX
SLafGzewIbxjkHSqtt7oCW6HaU7/6Ynck2Ov/s23fNSLMQjsvaOGEwIjjBBCnMp28Gj1dIxl1cCN
qnbIZCNDZxmvybRkm7RqyvM8intBCHjfh+JWKazLsaSRcDt/+SDUU62YVrB5KfSdbStMjqLwX5g7
4iYnHky98Ztd3Wh2SLTLwSt5yyYnDFZKfVxaF/tdFvwmQz+swt4RWzWYD6q+4dAhp15CAa208/Zx
xuWjS+8jyOUzz3DKQwAJT6ngW+/HHwIq+rNsm30gCwy4Kv9dWDrdLSEmdXLPbSKY/M7jNbTydtXY
zs0bG2fPIjrnvSyufBUlq3aGP47jPvl93K1jZi2bRYbz2ZZTtIob+UcFSMdjyW4bH3D8OmuLL0PM
/VA54VNHVbihJ6d3WKr0tFB2RW3pnxt79M9zdIpjU23J26SrpuEKtdEq15SrNySLWwCUYxtXIr7g
WEK0bRq9cci7ndtACH5fprZsUU0v/yapgbc81/VMnLMoXnQ6xvtyLpOrxZNzt5TZH3vR0aYGSrrS
hvh/7WYXBWL29DBSptH8gn1ky4eyjmoIToAyuOCr8DXRY36Y+vheuE1FQeSnPyUG6YO2hF7HoXUo
x97aWWBC98iUT4yTAhYSZxAK8DV5VXUunDpkDoxPvMp4xOQ1K1dAUh3jOBVveeI9kkXfbVwGB6rJ
eTvB5cb4WHqsI70n7Ec9Bh1kAhPSz/iDj186NfNZVFOP9x8bgMK+HLvuU1Zr65RQ3m9HL5zI2Pr5
cxy5Zj1XFeFXdP0ioClpWaTKMuNUXVrdqcsEzB7sBrUxrv7j2BOiqfOZ8U2Inp9mX1iW2eloEeQC
qAEx4b2NB2+DW5mdFEFw4Az8ha2DgaCcq22SP9dJUD85BJzIhcNhVdnGEw6ksi5bLgAru5ZdIAsL
/+6Osl+wIpujb350bR9diKN0tf2U4DR9isvmtZ3R+qU/fU8lvKhGul9eWfTHdGxqQkoocybkAGxz
MFGBXT573nBZmn3b82V0QWnx6AyZM4bqHGArZaxy5dT7nAcqbYPOKjqCqr0Yw7XICnqS0nqqu2A5
+PkAaCzSaJ9J1m7qMXlrvfbV9rxvWRbpuTckULwFlca4U7dlE88Pa5DDschYOcXCLP2K1nBweGdn
J0lexzjfe8aSn3kB1CgNfidxTvy2dM7wuOb3qdux1o9glCyfqciadYZjeF2jeAFNsf8O7P3beiMe
kLzBiC61+o8kM2nsCSPDlFx9JPrzPBfFPmgBRekwyS//XsaRL8hHTV/17a7AcPgsbQx1uQA27NYl
6ZtEvC5YlbfIDeGlfWC7MIuGl9gM77U3x4d/AwjdcmwP/rbgV1xtIV8jU3tPuY7PsBGWreuxlMrN
RlSVrgTC6GET6K0DvkQJWoyuXrabybDYIs+Te+gv1EP4SdZlCRBnbknWql4e8HQseDryy1TgDaDZ
2SeRe6swiu212yA4MpI84w7hqLNowSED2BLUh0/wdyrtw2OkWSdsQJ3CZiSQjKdLj9gtlxYXQZt8
OJphcDuQBuiS9EQHER1kFGNCMejyvUtStGqyy9Sg4bVl2mwGWeGywvAEhukxDXMKfcqSHk/nvMqt
mqV6/NIxgJqIVevnlCElI6nhrwwf7LREoCxnH3LqxLkZucIsl01ZKs+bXYk298BGGmZcd5G86I5S
Szq9t8q6HnJQKd8Xn+xYPuWYzso3TK+vNVw9dpag0eTBUwvqSrJQbOWGeLVth323osFK0Ye4CGvO
YsMai66yX5NE/mTzbb5blPteR2vqSPJjoLQ3rJjh7NWbus8unG3z75pdy86V/H25xtHsE8UwkiEB
lst0rHZJHWQrxExv5Qz5uceGsSKw/ciqyQd02WP5n60wDLTuM3UaoVooIGozTsmfrsT+RLZ7nFK1
s4bksaeNFEYCskuWWq2HjqkXx+mfuZnOj3kmfdlrhQgeW/Kbhng3BFWLVpsSum/qU2peExhXGKGB
DrF06ZgSZLcjxMV8whmXK9RfwTN9YivMRUdev24bjXBqVVggh+C2MPV7Zt0IBmFTxvhS7aec4dSu
tCN707drM8xM6rAvb6BhbWCSVOfJ2PE9SItpJZDHCa4UF5JQ65mtRIcmDH72Vnxa8Mw+R2gVWwUZ
bxeygshu2KvomWE9q7o+1SZ/qUbv1o1UilMvx/1QK9b3KQimhLneXKjH3DbOxhSGBo5+jUlrheXh
Ye+Neu9PHFf+s6VEeCFUYa+LPr9xKSy4Ziq8WTZRWD/J223j1mJL0AoXl5OVm8xyWuIc+N08YWfb
fP6enSa+dIE+RqW7XIJZ2E+P+giN/WtcpobgpG1vlwDe01AQ1bU95yqBYSNhpMl+gX6sRvoTYJjO
c26IhuXcESSLYG4oE99wNRMsmrhOaFZ/ZxzBq2JyPh1qdRI5UBHS5IbkmN/m/rF8OrKtnVbLuPVz
OO2Rp1/VSBMS4jB5cTvrpsbyK1tKcqOaZA1Mmj0LMdJtOHiYzVGd9xy/Px0LwHdBwbInd8qTp+Dv
lNPRHaKZsBiHwjjiW2nK+kitIwGKlZj2ZgQAKv7s7ArTr0tmnStiunu/VdWv9A2c7HR0OlGwd5Z8
6SDXgayyMzuYVmkqWElKtw2GnoNVQhlTaQmvDV8BrItpPYwAbfLCxvabqmtBCLYpThEZkWvj4dzP
zXNVstSMLQKUfG35KtK02c9JIg5JQGdUixdmwnwho1diBgRi4LTZTc/gfcKlPjdGoJn7zMMbC53S
MJavl6YkALRC5aRLoe5wGDgw0+BRbPM0bjZuOAU7lBPWl3ZjzES2j56j0kYgz3ASgzYkEIiuvq6C
Odpn5JSaUbA+cVq+QO5Y28FhKp6UzIEFVSh3oUOUSkwwCAGJqHByaWcY67C0dorR5CLKcRU7v8Il
sHcqFOHVgye3MQ/ylFP+qgbfJo6LrRF7vckXzFWWyK+RL1Zp2PlvZfDhYds5qwQDFi4T524F+XMr
F/td8SYVQ91zmz8OIjBsP3mGoI/qg4iC7y51jirW/tWLbXuHKPYvIN3fDe0ADjNWKnoOq+bd0Cwv
fvcSlANrjTE088WT+W3YXPTPLpK2fJvtzN1iNdNj3LzQg7RQh8JGE8MI3XXvFzxEq3qvmvKzG4j7
D62hi11gWoTwtB1wh2yNXU49S4zhuXzTCfzt3Zz4E0YiiBURXvHBOmTzf0utpl0EjnY7TtWXNRjU
qCZpyOnnCkMTu1pLh6pehipatbDH91igXnuDVh3FxVMfVe6hHvBi46K0GI4s7Sbq4ubWpA8jI9A/
IlMdir7aNLlC/1UMXISD+SLR7Liabdw/9GR4X4AjiGrclboIdlNv/YpsII7hwGiXR7FcBZTSe9sf
n4olKvYxmCJrxIQbmdFZdXP1GY9Z9MHolUyjf7NCMmJdi+wS4eCd5SXX0Fxa+8vPJ3MviUlhgYsY
swzrGJXsqQiWr6RoKJzyfmPmLIE/ExKPkfcUZAAhncraikYfYoITey37bGsK1f2a/sIH3I1uLj5n
8j+baHaPbHrPV7Y27y7R2zWKyiMuFl+jkAECkqg826X3Ji3MN2Zc/KPDMIYcaiEp45iTloapccmC
Y/+B3sLm32EE80jMOmS/ya7i+GheGYdHDBskn1/PSuje5ZlhaurxFn8cFJhQMP8infKEgWA5L+26
XdzqLE3+K/fH6gBW1711JBuJAbxbafIzHgD8FLgIzxPKPeItCxVZ6Ydy7TWwN2fGUNJhIyz2MrYI
FnptFaXYKafEgwYZMkrwJ2fWdnQX9ZUmX03hfoS2M57sYT6UjJ9Bgv4V9GzXFikulSE9Q+5tkBid
baBcgAIjEYsI7hz2hQBnxyHHl4KprfgazPSX+2M6zsF4xzHJAN/G50RYCYBg52MPUOZc+M41nsti
l8+tv7JIc72q3j/OFt6vOXuz6x5czSxBj4Xpps9q6hLYOesEQRFo44EwNW7bRzz6X2hpmjwy7B1O
OF9h50du4Ez1LbnOsTzc235xj1WSvovMf4u6sjgLXyIRFi3eUEREbFEAjZSFNZoc65mIVr22vPq9
1HTeJk2CXesl/mqQo7oPqU7ugIiCVaQmxgwWswJJJ8hKrv7a6+FnPPbzzhdmPol60QdfM/eI64q8
K8y6aR69NUYxBqRTW5/sQtQn9/ECVgM0gsX/WEa/l8Etb3adgcmC8FaZeJ2QQhdEF589pv58ZEu3
6dP8NUPbL3FLn5bKhQBWmP7ZyeYDTpWOT2ogrlSE5TrIv1sqGwY5HYvISJIWePSD2R6O/6RL76Ff
Rlpv0raJDrAMvBOtXrmDpPHL14wZyAdVeFe89JqaRO1m+4LsX69k22VXkzIOYFjCH+937XOjWbQS
tD6wJ3Mj4loTFMFIpR0GXhiV4a65quDbZtWaYgY5tJgLfOexuMHtfhWe724HYycb6L0pGoZ601P1
s3bGYj+HGP9tbsxV9+Bwm8T9nlnpvELd07vS+5rq7hVpFaNR44L87Dv+p7ileeraLX7Pr6pEXi4M
iEkBgPNlNIPZZoSiO78sVwhAw1361msqOIArQIubsQP0OObbxnBKJ3DLTjwMf6mBkPp4FUms77aq
23uXwalwnIGhberfe99FY6+CU4KTj3bO/sax1GKLNeoObYzgYZpd65y8eWeTWocQq/cYXSO+q3xa
W9H4uiQROuLj17Th38GmNldNaGgKqa+6btgNdU+nY8sW/wHFSa7zJx1gWQgeiTllQuvCyPNHWGNj
gXF/Hxq/PbXYLUiI2rsJevI5QPNbR/jNIC2QxRvJALutag+44SHEP0yR/36aDY/CEpj+P8uYpZEQ
Sg4r7pZg3y8SJqywcrTnPCX+G9U8633JfC34toZ43smmq6l1ucJhhgMIZjAwFXO7HxIm7PNcH3Dj
7d3eZfFeByhlrGdDr8NwCnO8y6m/brKAwGJbPsRKshhkO+GKheW4LQVWPwWv/fTvpY5YjOeGy3+s
EHmdKbxuFlBN/EBo60mW/4ZHy1AJ2LqbpyT9FlfR48xvKrBxuMn2iCJRH6coK4+tJJhWDmfX1+JQ
jHBRuCSf/AcF/d+LaJ25Xv37EbAsImgnmHDn8QdkQmxxgiWhDdw9zVxqNZLG3uRtTSLOV2LvaKQ3
CFARWSOdbDylnn13vmMcfVZwkfYkQZkOCfDZSmJaeQh12SKbEyktGFYdV8tcl9e4FE/C56osZ8L0
mI06LC+aDy12E4ymTrVaSD16wCsmO0hfCQ3UhyhqvynHnlOZ7XXkXOaBda+tyO0VZuEfARwNuWi5
ifwIicmrNoMpvzw+Oi4pHDKhddaeutlYvzfSGVcACc3eJgq5CsbcnFt8hGfv8VOYlvA7tXUIHy7L
f37LVnJsJ5q8xsMFtQ86JhVTh9Lb2Y7cZNm4twmn3FSkPoUBzuxTFSwm/j124dPjn4HlwH3lQIdh
Q9w5sKgcpuapzWaFwsc0a3CSy/Rwt9EOJKSEmEkpPjo8AKPBltYX5VpMYp/VPHTZ0H7GA/rfkM3W
rlWcRwhpFN6VzX+bn93ubLQ3HhMfYbAfUiZ+jK6WZblVcQqu5/ESo6rtSSyciRpMjAUWudEJEiuC
BoVnqNZL3gXHWbYB5zKODRUm9o3yFwN/A9O8HpEi8jR/X+KAIE5nE8bMm+nIzJ2gUWYujAaAbyQw
zSvsK6om8Njb6Yk5wshyJSxDGhdGkF2Iwbw5LtSvvJq7jT3HV1B9HwOhwOMCQ7BZfvrVuO/ZHbED
7GyvFt2Vl1JHj/NifkPO1BeSPv1zYjPJHSboOdrCmIePCB9YdqoDHvfIsFsfvyC2IngxRYfDKx1O
3LrZcXQhgjQagHGYYIsjNM5U/nHzlzQ0jT4HipIP4eiYMoxH65DdphBQPmUP2DUvuIHyEiMCJoGW
FakttTh+izvBGhQvRFT0KEZ1TsHsWBY/o0LRjClxxb7wVmU4j5QFoMdYbfA2BtQanVxirqywWPtt
cB8nw+FeYzmW/XVarqFTRDu3oT8rfsRZP5681GH6/kB+xt63K3jsk+P56hGI1qGmL8C2C/9ztvN7
Gqlz3TcMrCfbPeTTUgNGgDuRDPGHmOWL5+J/Rj0mGJrNvxwQBlsTeDRDcQ0OfS4++tGBbeMj+uPf
nBgxu+SwIphVfgkWptH+sXOS6Qp2Fs01RQFLoCGt4WBxd+KP2M2sjMisdj4kfl6dAK6RYBcdQ2fC
gru6+q25hOg+cBYZeOkbJ/ZQoVHvRI1e1BrG5w66y7YZkATCgc0ntStPszP+qSp6Qy/aeS6ITNwY
W4QyEks2sYt0aUNMT22+TvKPiKjVzlkeZ1k03xhcDid2UGz4EsRpGmEV4ck4QCfwICKr+thpjzXU
/Jskf3RovOkmAx7VUxCUjyLtCLxsfF7ojVd9g98Q39duDtN6We3DUYMETpKDftxmTbSU6yZ1ky1L
huM74DIgBW5Lmol5F4+u22SPnAk86Jc9m2XuS2gwljUNXnjyMMeu4gprwprf3mI4KpZjbFd0dBaM
c+kM4copsptjyX5taiy7nj2Qr4/KWwBUBUM1TSIA0ks9pNbGHpP0wNqRn+1cvnJPfVA/2M8dhasp
1bVO/N+1Qxn6wAQFVtrdR0uMx2gwb/Duq1U/41C3GxI9IiwOgpFGkSqgylmyE23TXvuh+8EoGzsG
WR8mnzFp+oFCz2P/NB/S5FLXquDDLHBoEsIS1M4UH7P9Olkt3TAyxzO+rjzY+jGza3sSZhsXyW82
/wbbwed5aY9v4ZzkZGlcs0fAYQlrLPtnTALbzG4GtoEsGWnfJNwv1vCaBeqU0ShQiiVvypE82JLm
I0iwSTrANlixta66jXCShnGGDnc/kwEWnlCracShzf03V9ydBRXRbew/tRsTrsRsttYm8vmofRac
wKS3VZbRY7GepIdfuTeT82eY9LCbH37snAj8lj12CpwVlgHP4EXXHO9hRo6qT3YjdP91UfGni7b6
lYV2tdIWCapGmHTNF2m/yR4QKysLjouph1cxkyuKi6pbLZEBQcxCCMR9YJYHDuT5sqhn5upnZdyP
JU2T3TTqGEbYtm8yH2AMXdzAfmmnsgOEmMHdY6P/o337KsDJgvdwA2jadnAGfIS6yXGI+5vHA+iC
dt4MQ1Fdsx528uy7OfPy/2LE8ZvgD/IF6aPKc0F/KazkedK+O2IgdTroH0jISw8WyyNQiteKsIAs
QwnD2TmoisxkHEYRzaI8Tyks1plhwLp/GMfKOrRWhSXHLX5sRZrMngDmP9xb0GMdeq3N0IOv3Ody
qE/g4PNI7WdmKRjb+h+CQAgI33zeiJSqLDZcm239s/fEE2/S2mKchwflWlet+68A/t7Oywq2Faax
vWWDnUJRqsdNOzcHSIsNAocp9gslKhYqn/iZOpW95OscHiwQm3aZBRIfYceFz9z776LVD8cbKImt
ZpNwaV8Mth3e47LtxuTTq2sXIGS1T/rhy9VkB6yUplpX5jNZunGvjO+duzLYdX3zYilsOHOX3tSE
vT0KUW2F91V25afdjbeo1UfCis5N9RFXeUyGbOj+LBkLH7ykANHJocXUDvS1QJthvUJbtylIm5Ey
7pEVi3191aObrKsaqCHElRXGxykYSXTb4Yf1APYpjBLrIYpIIUZgLjFIHdw0YTlslVonCxzEtg0z
YABpdUmtpdgVGlmwAIJtVST9jXygu+BSg70M7m6WZ8feB5albRxKrGDG0PWgy9hgEvdj3r01TSA2
ec8gGdUQG/ggm6dK1h+5jeciExMWhMDHHISLE0bsr0GBtmlgJuyAzYGIfACE08ImmchdpYdeQ9/s
i3WgIg7EgftIlHhbLT0UOziEmHDYaA6SneMbemnVstuDPmCjiZ6tC5D4PJzo44Ihtyg4IO52mbmy
owBfosB5IsQFe06JrTJISGWOO2Z0SAKmtlcejzHW27Bx5qG/YPfgxslHVFjh79HViQSI4QpUzz2F
GEYfxNMIdRcjBiP31s32Hdmf2io/m0Iv5y6PkVwqNm37c7ed4s5/jE6huo50T/aI0zNVd8q68K17
bzTUuohFB/loxieFWZMCXZgVogiIO2EwvkQNU02MhyYKn10D3KT3QTI2sT3i2jhh1aCizv0viKeX
gXIDearfkVQZycQlf4XQfwmsTfhxlpeq6DxIKQ6YdvZcELHPxc3mYLU2WYMJPs+djzgWzrp2px+5
AeIyZ6yDcOTvsup+LaAB14lHRIxOcu2TtVi7cS4BzE6booWcaMUTVeZWl2NGfaDddZbS5QQ8E+sA
1QZZ6gELCqZ14U/lDurWAYlA78hRcrl3dFQqMutxGH7pySL3wCB3kxqg5ayq6Ov8U478yjy6lqX3
DSLZfeomI8+6o7FIwmrdB6woYLvKU236d1X7K4wcf13346WeMBWrIHxCLlUPwfOMOAW+GZbSrNn8
02cs/OknPEkkzx9enwf/pzhCJZlf+DZ/RMT4ie0XWGY6xlshtHlnfqKVZcd6jGZp5A+MUTZevQCv
XT1yRUxIMUHq75bsJ4Rl9Ehv/pYZ+9H+vWCf0fR71dlus+wYB9NmeDxF0iz9O3iCwXnaCqarLdR0
593zeUrHqX5uojFHcaNnSUvMAE2EI1APA8OoTvWbqQMdG3pm2qP94gAcSDfPJvuVeF29N0Gzrrxs
m7i8P8dvE0oZk7yyUiFCi1xV/77TtORIDad5La1uYPhV5cexoW2ZsAWPmNjZsEPCtQBO3LbmzWLR
g0q4zEORky6MebzYWdPsFHzG9UCGzorIkylK88KwCI3V799+2X+ODUnlBgjhNecZskzhryFj94Vr
8Kf5ZUyQNYq2jCdAfQr6NADatrftra3uamtLq5Vu68o+pGJ6nIlwQdIG8z4R7XkBRoXUtsvTlHGs
JXl25vw55TT/p3sypI1XnAq3jVd2KzFdwM1EUZ23ds0AfImmHwxTZkxIfD7ERWrODKKXgGSDyF5P
Hb6MArIxHKo90CUNHB5o8Fi29oELZdxVbszSjmBxCDM1CBL8lwvw8m9ujpd5ht4SdN9l1DfwoDR3
sVzwzMFOZiixhTTDXlgZ/hwVny4+N2IDfCrAbdTdVH61y8mW72sJ2Y1H+HuM6e8M9AV7sd1z12KN
yjfJEL4j7+/mkhIiEFCGYFLRYlDwFl241eDecKYxPrdwMvm/gMxx8/sfALGcn4CMr3A277Yg9Fsu
1u+ZsyqNsPLwYY8rJ1r0ys7RrVMG0OwuA9QlGHwLfpUggaRJiVd+dw/kgrwcO39nSQihTpqj+z9j
Z7bcqLZu6VdZkdfFPjCBCVSctSNKLepsy5abzBvCaWfS980Enr4+vFadXfvUTd0oJfcpCZhz/GN8
o2tr8ESDtrK8+K6WGE48pjlTyaAuzfGgAkstVpW9KRDCKvXeaYSjnSj0SKybMRPP4G0eSTdXmrgN
tIPtmS04Mtce4d1iZ3KuGbLxGqkzwvKZn/Ftf7o9bjRGLteob+03PYntldGTLGAHnsGXmsk0lB+E
2LKHLAAalZnGRs1NuVZxKOhJuxSJtqiuEZJ3586bMGUykNQJvX8pMyLUKWcgB20bXGTarIMCyXHL
Xxg3DEhVjlpmlIXfteyybI7Z1ayx4CV9MNok2GJKH+7GyvqplVGyy4OcikUV45XRqhVpANxGHobD
Ci8S4pv2zBE2slg2No53B5DUuFC5sZLJbNylTn3Ko4K2sYbOKRrTLh6Gkm2AyRjCGidYJErc/mju
+WjyklobqeyfdQX+3TCg/BhFfjbsqLpUg5tucvN5aLjiMHcGQQdHi7PotBa63vizOZFA96azVE3q
D2bM6C2rHSztEJX4V7csfYeuvAtL77to0mOTsMnsyz7aej2khppnXmkapIQWs76qn6zHSrP4BZpi
4CX1HZJsfozhHJwqmimadEz2ocEpXwumYV3bRr+NZ9w6UWPRGYEIljc1y47FC9Ng9eBiTfxM4mPN
+vDNMJuDkSpmCPPsuz1+a5stfZVyhnRC6yUGfFbGJdUAmEf2fZNxUSF5vnTrqo1eJmSrQu+tJrEW
k6zWRGFiFKDdsYJE4WsS0c7FbuNbRCwZ7NhUR3o0n6EQUOrDdrXMyNAWls+lC24HuP6J/Ay7+0tX
V84Flb7aFx5Hgq5VV6HztAngy4BXZAUfK/7RxQt43NVfmVZQzUjUjk4e4e7R4B2amzS4fioBuGnM
T3S9bT0Vz88Qcc4OB9yeJTqlTBUuCJA/jn7SzDI/Fh5UbBL/MBWydBdSIRNMHdNKWh9ebOWdI4Xf
i8CwkxSUKg7yO51UYh0kOjGQfsm1YjQUQXYZY9vbOpHAHDscOqdmkkVfmcvJYkvpS+8ZjCNUdk7i
+Je0BZErmV0aegg3FUn7tS404plVqXPRDs7EE1lETUa1K6O1q1iYVrAfD0pafkduvkxgveH1bf3K
cUICDuGDFUQFMVl4JQSl1hp+9VOfaR9JzYCkxnawYiHOfNKwr1HeAIqJ8W4G7KW9+jyVprF2a+D0
ZsmJLZmrel81E5dvcxwujmHhgw8DP7GAztqcAkQC8y7qFJA6Rg25ZYI3K+b42ivGzpKmWbJhQAtZ
wVA/OFQ/1GI28gikpn1AQJ2G15012xQsFL4hameTRRoRRgWbDpbbV0OqcryBQD0Xds3ISZBVUb7S
TbfGWBnW97JkBGDWZ5GwM1FaSgay6P1idD6qFMA0IPBVb7HWx5k0740IEKQH9YWVEzmASQ9+GgGB
SBp1MVN3YwNNyT0y631mo535HslHppXIOA2aRN8oHAB2YrziHCx3SmjvblPZPj5oIKV0U6ItK6pQ
EJowouX4ERGfOrP/nVbRwRzZiDtAg1gSfcdzpt/ZGFVWTdpSOZIWdyQyfLCwkreIqe8ZVROpCus7
sqNH6oDORu7MV9EVx8mFnBnXjDYl+jhv3wnVVoaX0cQVaeB390On8/NJvucWf581jjsOjfuyYu8z
J9NbMtb7HtdmlZMbiPKRttYKtB4XjO9aMr9lIUsvUbPHmQcCKnYkWmSiLN4m0AcYvRTrsEHkTYcI
Vay0xUmLehpB2YCUKcygOvLSdYgYEfXWzZw/slmnV4OogtIJ/1SJQrmV00YMBszlW2MFPSAyWkc1
JJhj12V7BB5quMaMt1x3i5coYNpbB91QSLh62WBH/NGlFXOxstnNuEnaXninUMNDYZTzccKWgtDt
z3mntjTugDANut0Q8PpYE0edrsW0epnjk9nqv8dRU7ckNR4NHTdz6Bhvdm8G6xB82mYiqMnloDM3
5qRZzIYkaSfeAkWdvAqULM+MFManTX9qWRP5tVFdYstV+PCKFFRfA/UludKEGJ1l1fUHc7F6xjiX
8O5aR3ii2L4D66N0kmBLRAfJz9vnrQHwacIB5pEliDfDEh6dgUPeQZk3cZqseNHhsQTImsrTmEpk
y8TCMXzbe4lhNR3I0gw7rCJs9ZBmODlnv5K6WqZyoEdAkiPIkrQkMTx4i7v5WTPMJ7xZxJbGntAz
NlpP1uNGrw2W4VLY/qTaN0eiGYG1XjXtmN7IMVWIqWoM1UHaiWB2DNGt03uNwfTMdBjrikY94Mnq
jJtZgqoqPYSoYGrurard2aOb32QXwDYXbD1ZUjOvByg4lNgsnNlFNM/rl5BKxU1AZeBdMnY7BcH0
EE5judJK47FDHX8EzcQ0PoPhALhkn9uKKVxBjJVLo3dNdQpMXaIds8mYZR76+tFhcDuO7B+lxGqR
0y+2dcLymgkd8Bx7ssWPQqYDt1ui2o+phS01Ya316UbkIpq57lmUFY040cvMJeUeB8xn6BA/KDyR
PKmR3kEZpId0tB/CIEr3StSsowumYINZ9WeLl4hcTHOySMm4fb/rka2fM1PfDnrJFrcoH1IYxCdG
LD0q4E3hTbxkXoBu0NkRE0uxc3vL8evBZZgee7upjn7Td6Tjf9b6dT+z02dl9NoMIFLQ3h5SxYIq
73mW2SAwmWD5x1fadw55w01pvgcgpHemY3NQaFiG4yQxn5i8dts5ncqDRsoRYkzMZaOHgx+zt0ul
q21MW4O+Y9Bd5BHajwcGeFqKC0+W9jbAlLYzSmpfGOH8lgUTzziyjsPM+MizQoD46U8kdJprpXdn
ZCxSmDhfEJDlxpUK9/xHa1JV2HjpbmQ17np7C7/3c8Tc4JAR5F/F9kuettajR/fGqo1EsCPLBrvC
hqAjLesNO+qh0YW+c1zKIigY5kiic6O16ocuwVIhzJZUoXHLs6wk0lbxrRCbeZFKKE05wF/qHlio
CAje3jhsZy2/N1MHssG8yL+TBcY7sSCuikfv2gcphMo+fqERFvZcxPaZreARrlu0xWXVPI5x+YIG
/RqNPW6ghsupym+69JZNisYYGAAEBzRKDcgCSnko/zEpMFBm+xTIrNg5JrxZfONM92uYQD2nmSmL
OXgc+g1hRLksEmd1lL1zycdseZFJw7h1hYNKI1zWyf7c1FWELVI/9B1o6taaV1360qHGg+9sd7GZ
dr6mBe+N6SZr0AAYJy1SWhXuha2rXieKGdeIqmIbuejYQXXTlea+ZtNCDYfJxvmeMUqFz2QzUeHS
DDpTCJGeNCLYSCvaxeon+8Ss0TilhXYovIKW7hFrUeBYv02Cb3etTQaRt1B6Mzv7aJI42kTxpRBs
i1QDt1WrabJU7B/JWH0XeZi8cCHoO3WoM0++AWMlJWhHTKSsX1gwaz9sm+B+aLLXlL2sh62MVzAi
j8DxdQIajQWDyrc+tB6ogUMDcGblG1r/ns7QwhSYa5YobXfJKUO59JSLrNn0E9+Z0dvbwr65Jb0I
M+VnnRc9zOXCYunBLwwtW08C8DQlQXMqi3QvpuB+TDPr1XMiXy29Mx6FNVMDR69hwMtDGyU9twoM
DSD6B7ONdvZwn9kwn/WCoBCW98Wri/3WjU0YxnszM6FBVbTiCQfEUtULCC8ufsyaLmo9l4y9awKU
SYa9OWJB5oWYciu8tZKxghGraqXN6Dtzk2qIrMNDU4hjnlAxbPRg/SkiC/li8MqZQmoFe0XavdVJ
S1Knt8UeZey9JvypqBRtGnRG/PNa0PR3c+k9W3j6mX7hC3CsEQkoYcNvFlR56iSNremiODniWaaF
jcqfhjKZOu42Qidg5XacdLg8TtJzVnHf5JtJNNUJk3AeA5+3ReUDCo5fEmCAiUdQj2GTds8mh9QZ
JHMXvYuhsnfGCc4G0CqxWzcNsrvSvkdE5VYVCsPOjW80FODR68xnSDhgWx0FkcJEfCjsR3PJhToD
ah1p7xQ51as3NbWyldNWx66K9wHNRTvPca70iWZrjanYmtEFkoPBdUAfseFr7MPDiIMjji91ZDgX
WdUPeo0gI2fWZQDnKUXH2o8OCXCHQsoDphlewSyMtu5Ew3LJ4BoIh54hCpHEl2R6fcxsuFDGI7N/
qgtSe17Y9zFutZo9DMbhwdWpGoVJxFOabqY920MouMuNQ3kle/vl7tSYxbzWkO4T1tN+UA7FcZwm
yOZReoPOk59h9jxiOpeYN75YPcCGwyytn9hfBcfc0zBJNt8daoEg6MvWTwUxE/BFe6Ax6c6Zp98j
49873azVgcTrc+xgASmlgXmCWbUioj3EHVIPUGWkJJssGTmr6ZRMXLTbcDgNFd4+M/iAyavWaRFh
z2Rd4qOpAM6Edk60YK9ZnTqV2LLZXwSAtTLMMkkE5Af5KVp7gcg3eppVJ2scUrzrDKV5qcW93eLU
6KvuSE+n+ddNIQzziPWR4ejXB78eRyWFiFEKYXUZWEayTbajrQO7zVloTuRkfIv0KG7t+FQOQXz6
uicSmu1E95yMSXxiQQ6DYyo7QMCKvTbXslWA1PaU46df9zC0yZDPaOoKvrZZu8wasr3ODinN6SPH
vgQuV9rX0qZJCQLLqpCswVAOO5IxQ0EzUPxQG0X8IKsnLRqKrUWJM7R1eVGwH/x2oSVpTsqbZHSP
whbMM3h/F6725Flp8zhb9A3OVYf2I2xMuUPqi1JbXPtZf9eUOb6aEeoW1WecZpRBlwDlwSumKNnK
qGb6AwXgi1pLUAaVhPw4k7kDZt5sCw10TqxdvGAxgTDtahf4p82a8s5Jfs7SbXx9SUN2k/Ok1YyA
ZU4iuR60xeI0PrjAMwGKhxRlZNTFTxwfzuyBzWlUSVWPfFa5ZK8dmecps8tb7jEL69LknZmiTbh8
lA/s/+XDhEq0G3R9O06Ry6C1p1V2YUJYGvPsCmBSpd+bc46T207Y2hrVkr+c16ktxU0WgiItG3u/
xhnqrnE4bbCsABwl8It093XU2a8OEzBIfcmmKmDE88UZG+lwOtSt9mkuj2ZImMpqT4G1qHdT+qnr
cfceRM17kd65VVvvR6rudr22nPVsb8RB+AgtOH9YLtatnn4ftIhCjbtM9+Ca99NTWVkdye74Owty
goWehj++Qb1uOdloELh8mXJaSWJQXJVZXDwpDmWRtacCz6MI6a/2QKAhApSUzmU2zFBIdG2bcHWl
SWVUvt7x3pxy1ihdPEqmpOV7aI/ObV4srJM+Gbu5pZ3Vs1AQUEY/gCzNt1TAJzHC8RmbLTZkjM9M
ybpNrJkQ1fIeZlHivI1Gy+olcfZ0HLtgpl7QaYwNWNuK0QauUxMb60qHw8GMSOyhvjzWE7m+WsQH
1i9XbyCjlhTmJ7Y6Qt19n15JeliLwQpahWHvU3aBd7XF64qpioZcCMFTkJuHILrPhtm+y0PEOmfp
oyqNiL6ZlBNKXHrWusMWHEGDfiXVcu4Mt94j6q7KfuweBzu/wjbv9i17/SOG7WTvWBrQPXYKqSAf
342k3SFEQ4xkkSe8mOvCstPVw8lvLAlqxl58bKPMzl0LjWgKWj+YoEfU6YDvXRThWRafMdvUtdkZ
9ZYpzjIGMB6mwplWI/7NDUVsyJ2B2W+HKIFQabEyASODj4N4eDfNv0DNrZ3UDLaCOXCiAXtc9o9i
OFfaQ1Ca4T3PkE5x3qPAsbOR6A7bMnzoAiXvtCbKNgkptHWg562PqLEn0C54XxHjwDaY3H/dGFNL
wXmDzp+RTcBwVh0C92p4uDTlHFNCgaWCoxhW54ArgLyEfnTb7uh1o3spEW2xSZwq/Mgzua5Tm3TR
KXQDLgogHDkXqs1oY9Dox8++E82ZAr89Is6hakfYtRSxoEMC4XITIvpDIg8G+76t0RMbaCh1aUYZ
AcNxyYrAffHtiZqlsXa+24GnPcRV4nPBEo9zoZ2AqqhHpcTMEs9q9iZNZJvQhPCCY6zeBx5vB5AM
OBfwTzASQQgb2PvmNvEKxrBCzI9WOxGXCzg3NWKSPxreh9bQJTeVX6hLb46wR1ZaA2oCgkpxdDvI
NLmmngIxzaAqRXIGebUpWaQxq7LgSUCmKuNkugYWh2zEWjBLx/oF85fGRccd7qLKsu+5RMBOWh5i
2kLIibF8MQb7nCI4Uabb28eve6KYx0PrHivx5nDCv/SgC+0yNp+VhwTzHGgCbc0KpntzWEST5F3P
rYGTAQY35VmkY6BtcGZmDHLoULUf2rKixKNzbFp+2GYj2IQn06N4bhzsx2ZMi989Fvwkpq0HZhO1
Dfn4va6n/N6LwQuPhK+6kVhSgaVVyht1vSsnU/2WBjwXqDtQgZirF1oGQeKSLaVVxfOJRSSJoJII
wOBkH13lvVFog7VQo52noU4iSlbMESv6Fsvio453gpYYU7jka2AQ7pRjsyOrVbG3scbAdQSupWeQ
eMYxuCjTaHaJVSLeJ01CzQo3EDvWNRg4Y7ZORacIJFIjhcUsem4r2CWeAb4Gn9VxaN0fooS8x8LD
XJkTufUyb57SBc8yjb2+ZlOUrrnEnCZ9Do7RAsdJQhvIxaT5Pah5NtT9IVTRXdVF5BdMu760MeFG
RccR+1INA5enT+ckiQImEt3DlJUOQiZJXI3h0MU1g8sM8eTg9FcNYQPo3l3b8Fobqc2kfegkB6zh
gUWZi4vNE3AAG34FIiFJdbfjERzTi7BBMumgZ8QMODClGwoaZXvPNnnd2m18c0QPJ1Aw/CuoOE+0
jKZdKi20NHvgmpw9wK1YD4XeHguKT2w96iB7MysIQ/IydQ7WqNFBk81289Emtb6LGKtSRQyqA5LP
2d6EbF1PcLAAYuGI3rZawrPZX5ldTieiYd0ZIJVgFUk1lQYI8ZJpODMNS4GQWvrbTficG7sGZySE
cnaNjq8D/21xmdFn0NcCxG3de+hZbe+/Ch5J6tegNsvHxIsLP3b69CIjis7p1NjDbChPgbfWpNn7
VIzt7OADA4t1pAoYWvzM1enUgUY8VugURifUuVuKlfFpFzv8BlTogRI/6V83ufNjJEa3cyovOH3d
zJHSOHXg0qm5QG/in9g5wkPZxm9GHyQPtjl+ukxM8UwSLpzGRRMPI7Edc1BsxZC3F81hgwfAdJ8G
5q3QSe47eJhGtkgwX/D/kcYxaKdjNpqjhJtgrG0s5k3C2Zdyhez0dUNOLDtBDWHk/XX364NWOP4A
LAST4AujBFDp5BEcPAlxiGZJXcnyIFg+/PUFUbcp3dKhX6yMXYTUBVwAw/U0MRs7TR1WnCqWt7zL
ytPXU/p1j2Uku5evx0XQ5OhtLJB6TCM5Lo2pHQrqRFoGrTFBq7U7W37fQjEIQUQCfV28elk7fEcY
/YCCTtWKm/02KFzwAdv4zZJNiqYGp7rjvumBUCeOHZbF1fKJr8dOQ7SpTnny87oaT/mCtGpqcXak
NvkMElkYDTZF2l7qJzo2bGPKn6fUuwZLnc1Ebx1zvvZSNc1ZwAE7BI3WXlKGMlsK0oo1Ul19F9PJ
YFdVvi2N8qo1uGIQamqIPY3zLtgC+FWqbm7NHQ8Hg8Eo9ML/sMSvQqYjoTDnq3X1r+rVKoDRAX17
xxmBdUrqHjkMqxN9RIA2LF6GubpWXdv4UBamUQ6+DZxsHO1yrxpg5svL5fk4qZJTtnz51/f0I6zF
9dddM03NI7Ia7LBiPuLMhf4SDsJ3sOHlZoxWwUWSvUR/i9MYYFJ0Gmou1NS5aqBIuDctfn4SHYyk
F+P3100kxd/39IF41uDUizISHAXjOyDcTLUDy+TdyhUcRxyfyNv6MU5hSdB2Ql2Sbk5Hq/vUFypV
JjMMdKj3K6ryjjnLNj8aWawDDPApSSaHYhW9wXS9wQ+ALZOYFmU+Ky/uxDZWsAMNREEmzg6alinL
+G4uYFwkOCH/r4+5JrU67NypSa4Yk7O3A1rDuC7KMCIEeeFe/nXjNCxYZpYvW5llL3JQaE2Zd1HO
gCVmufd1My0PMeo1sVn99RHizXiziPat2Khf21LuB3R2/I4721PlwarNeMfzQzGPjPdm0YC0XX4T
1q2ZpJ3D8+i47W1eWEI583ZgcLiXV1+/pymsY6/b6Yljm4ZCbDYtAGvc2q12yWT+WZkDYP/FtMci
Ilxo8cUhHH43TfssarhtY5391EfrMHk3nN3aj1miCFG09SS9id2pcj9aCT/Q7OL+NZV1g6svdp9Q
4MRGl/0LJI3hlCkXXq+s22tRG495TpmpFbcRoBkxrIaINKuS5BiV19RHygjnQ2EP7clRKWHVLCPn
Wh7oPR3vFsbtUWqKtBM7S3PKGsrFfg8I1r67JIXgtGHDLyP9Tnm447qyMBEirXLnmQWMRM6CnAG7
PPMXmSB2AuSdbieo84QS52jM/iFEGTz7d+JRa2AUBxmZLWgOMc+eyrMTGxB7T+E9A6sgC33Na0GZ
NMFaK/TvxVuukl95QauQcmFA9mg4q77CpEt4Fu57NZV7a4yuhmmWoOsGAx8NPouJ3xsr5cIcE9aq
1CsP1CbJf71Ocdh1gON0FZDFmcGly0zdUlpWyDU8iXpSt1ppn+jaLucnPjUsxsiAgfwWotWhbtLp
prtz7DN5oKdXmuONFVtKl3v+EdpJsKvrFDohW5ur1JcQepPtCx1wSsggkisrN01axrjdE22PG0y/
FstND5dpNfZFhucimlgvMbbSzea3oQy5rQ16e+f4oWud+mHyuur6dQPGGhtsMd1/PUqLkDd7oD+y
9CX1AURv30r7M0wixckjB8aTq3ZhH91sq3QutTc5l697XzesK0lYG87Dvz6uc74eaYU/RzNbPIog
e/YfNR4fx72IuPhB2RjhluWAqXsxc1ahzpDmxOxOIDcf2B7dlRmxSxEwcKvjTJ1EzR2rqo9fNwxF
CCX3dQLAvpnRIJc0iaEbPPWi3+fFJ+PF6UycCBnGNYbgaIGVZIoVXTjRJNtOWCShcDtuqp50XKz9
ElNi30UmFiMC6wfBbuis6xCke0nSD5B6dClnhDjDqrFSVREDY2u01+nyCXfcspl5cN1RoFFbTxOA
jb3Ujyzoi40bUV1cmOkTeDfQUgLPjWjfPY6lzdhTXambzNmlU7c4x1RPiBDoleVWRyeIf1YeTVP0
AakT3l11GmL9c3RKdPh5ekzbAq+MNiiJEM6Uo+ooY5GyafxWl8yge9ciQ0WxyVRGJYGFWVZnm/6d
sxVZFlodF1IP7Sa1BKtTLkVh1wB0WeTCr5vINf++9/WwQ0IjkKCb6yIHcc46lqiZY5d+RQx544WA
gmHn7QKpf3Zeqx3QbpINrX+7yQV1AIDoXZMEoQO8FPlsrb798R///M//+Bj/Z/irfMAlQMFi+8//
5PEHy2uIqlH33x7+c/+rvHunI+vru/7rq/79e/65efpftz9+l80fl6fd7b9/5fLr/usb+fF///rN
e/f+bw+2RRd307X/1UyPv9o+675+CX/o8pX/v5/849fXT7lN1a8/v33AA+uWnxaCX//296cOn39+
Y9j/9Uz89UQsP//vTy7/1T+/naaGJqe2e/9/v+nXe9v9+c3V/8GJ0nB1YUrXkJYuv/2hfi2fkd4/
hAPICgCXYxtECIxvf9AO20V/frPMfwjTFaYnXNc0dd1xv/1BRcTyKdP7h+EIWJWGsQArhW5++z//
+X97lf71qv1R9PlDCaqo/fObzU7j2x/VXy/n8t9zTM8wONAcD43YYCor+Cuqj/dHmAl8vfE/ytlg
pOnYEYaSj2Zsik2lYQAAecF8qBp2LYJ+vICNYFa4nC3lyhkhVadVIR68VD1GdQxMoU0ZJNJP+hQb
jtpS6dtBniQcw+qZ4oGScU/rTB4C1GSutBHcIy5NxTzrCEiegzNgnyYxc3s0c7pHjL7tRSChNYnr
p1P3E+efAQseAdHFuD9PNuPL8NJ6gc2YHLINTLqrbNSuLZIIHZzEdG0+Z3ixV7hBWbyXHyxnmakO
/DfoiQuMa9kDl6qC0fbzsrmXMrumXvWz6zt3MzsWnvx4WImyTrddpT8qSk22BVfzdag3GifA4S1v
CDlJwP5+246UVJFot2KGmrZxRqHgkFuIjapyb5zJGcLh6S+T9s2YPPuYLCTLtmcc3UkW0RZjMstd
nBhcIGB6oZx19qYPcb5mDk9Mx2o9mrwXsJrhvgMPFhg2GDv3JY3yauOMOfv1Cco8cY6av77HTu9X
Vc8PxRmW9zYX+jy4qsH4ZZhOcMh0smQepnQXoyYuGKaALZpzVkR4npYFeVNrmxz/yTkrn+UIgQ73
fbeqku4tHqbwaMxsRmUY32czSB6lDAIs9Bx7JIWZFRLxVvPPsMWdDxjYh6iWnjGULiSrQG61E/lD
8DbUDWzyE6A4zJOaq/mWUOVmLvsBUwT7FJ0+HB1+MKIqLjd3LCklxejB+0jg2GtnJTf4sX4GrZft
qpqa+WYgxKE5dXxIouZzHkd3HSNdZonUDvytOAGT4Da0NbUiY7yVydLhWBEgGwBpU30Bw0qWyRru
FFPhmlULQHfSDYZN6YwF64lV3JGDNCboFGY7sEjVzks1RjDsmidnqrdcRZ+RsqMTTlNUEIerVs+g
OLf1rYMYCdd+q4099K+OJ6+W+tXr+dl9Xfs2p7kVHocXyQqIpyB4Huvow+P6T5LHYcxis+pZnMUR
849zlsB0cLzWz4p6ONKOt69QJ/a4Ct+yGGMTHZjmtvIsXDJMO9e6Zl1NliJLv8fb3AXzPpuguOS1
Vu7loD9FIn42mm56QGVdWdVES7MGR4smBdBHEutd76QPTsrbXmTBhYBJui8YH5zyR1O755Ag+uzi
rDXCeI8We6xUp/tYniwMD978vahNgzTwMlwTxbnvE2xArzlnta0GVXItPHEoOgczSIAgQXA2Po5a
cp7i7nV0qYtp7AMnbKYX8AwyshBDYbXYkmg6MRTmgyHV7xlPM+uLAnJBlu6bZGMIZnZ+K13ks7lS
e5L62IIfhCvp8taZr/dt8RRJoEe4Yleim7Da9CZatvUrVgQZEpqceSezc2BsfFG1g0uHNuejFTFE
ZMUHuyToTqnDBJgdwaOq7liTG3vo3cnWnFnbJIoTDGbZtYEuwsRZ+2kY2n3kSKAHXsBy2IvKXW67
kpJGe9rkMfkUx2DWT98cPmIw/k3Syv3cjD4iyGtnUCADBCRZgWDwo6i27pRTXRuc/qu0pdcFfwMT
TEoH8hBTsIxlC04vJDtgU0bUEWNonrS53niUF657mqXoT9a2siQW21n5R5mUT6QV97qSUMjCiC3k
VK4Kh4Km2nCNHadYXHf9BYsw3o/upa71YWfjrs308Ce7SLUKJjp2DDD0rYmQSY3JokFcY0EEO037
62TK+xDPpYMEDg0O/kKvLCTXynq0SAetpIVS707hy7IV41nCYNS45b1GjosBlqPX1EiGtbeG9blW
dS4W1jtqdlmF58HmvzfQCi0Tz2/Zf66nChNBEpmXwknByNcrqLHZtslV4auuxEcfnPWaeKoTYX3L
NUtft9VvT4mnhl0APlJ4Yv1s4ComSYl1Nt2Oi5DSDKgg2rFlCH1HdrkmOTKCkEnjF0En7KYNW0Cy
pd1vaVdnWK55x8kiTNKJLNygiFXV7J2CovvoCLSvxkRdeVf9GjH7g88JeIdK4oAmDt5esvXR6+9h
/eDW5k03q98iNV91J+Xw7VEaMEFRMbOn+7jaeiAJN24D9xgoCFM5z0VjqRfnVrapsENW+eDuwm66
8ULom1iwKDWq0DmS/KEwGIpaYSh2HATQtcihIVGKrd0BSrZT78xJ+dWd7SdUH1hm4/gR13LDYJY/
cQJW70AZCHH9R3bzOuOXPoIVYPRcIYBI511j+uYm46Mt2DsBWL/KpNB5MsJpb3PqJu2KxycH9cHq
svIZNxC+gDpw7SvgnjM1CjYhMkyQJPKKg8sFHVLdxg3dHYFWVrdGjxcYiWltUptHOspo9gAfl/lG
zM5LS386Q9ftKs+5pwMAcn/KjqnWq48h8DZDT3RHTd3CBTI3qiv6GzhP72gT3SEecy084CPeGP+c
MJam/biZJkllRJbfwRAadnqr92etYi4EEC4kBTkelieR7d5zG3tQqqp6B4uCCD/AOwPF0ewLCtnM
Ozn0pCUCcPENzouo4XV244aTa5w/6Mwy4SV0dBd0L2mc/CT0Ve7zSP2YNXJoOobtCXolo0S92HJx
xido/ehzLTjbbvtK5Ty7GIRwOZeEsznJb7wR39WkyCGF2XVKO48ezjLZlhnJ3775oTXW73SeIW1Y
ERSlXA54nRXLgAEXcqy2MSOtB9aLn6HrEvWiGQRtbN7GrTrrgPGgAteggacuXWk1RXKDhLiZjfIp
EYtVdpiO7hUTp9jAZHmyXABGbaDch8ILiKQFeF2H6HvbVPDZx+IU1M0PbEIA+w3AFBWLq12Nv21T
oOEwFW9ee3t+bwKOpxiceJ6qYp2PKdU5BPmATSJ7OuWJYtf4Ti3hp2QKnqEBUwzO8uE8T6gCk1K/
XEckrNwii9SLA7w/KCbfFqbPrnbYp7WuUa47gZ9YeufaiLRaa7ho7VGyMSz74MajuNQGWZohebUV
+atxMXSLkangaCD7W+nLOKDmdpX1WoTkT4ah2c7Y93kRNHo6v4Yu8WvSB6AftRldV703qX62WtoT
x1Qa92EhnoIEeiHSDK9+gm+o//DA9G3mmcldVQCaYFjvsnPbT4S6Vr3LRt12jAkcNKfSuaFjJjWq
fT3GzEYzqJtG+shp4cl0cTbK9DlYeHRW8FaG5g9WqFx5DCCRAqZ+44W/iv/N0Xktx21EQfSLUIUM
zOvuYjOXOb6gKFIa5DgYhK/3gV9cLpcsUeRicKdv92mqeS6BuMtte9oziNwgTR+RaYFAKCL/M7u8
SNOyetG4/FNqKkdC2hB0MFjkC4opp9YIGRHyYQjNXkIKNqgg99XyIk2bplqobETn6HLoE4uqOp7d
EFsbgRHnNRceYmSaAmMg6uTZ84ZINdGr+DWYzPTCLIkXhXyAMZjqwMWaQam1nzqb+rOsrfg0eia9
O2QAajuRO9US61MhuaW278ha938gT+P/svkujONvGrT5nWe1+N0wGkH8u8P5ZboLI02n6EhiKN9W
o/Egpgbpx+6cJ4lxLcV9xSmUu8Mf5XCb4FphgLj0rq14TuLWe1hmikO4QO1btvVXs7HKkwz1s1Vk
HMBekOx1mZ6NOcOre2ht+44YARlw2WCxsdKHpd2oSb0ASIGOHmOIEYZJhZfBqCtCMbOF7bkTYVrY
Ah5gyuHqhFOapa2Coavci52oZU95dr/Tk3P2xvfcy52bJk8Y9d70GCjmOgdl8IokRj09dfFupzYo
fpRiWIHeOOnyYPidD+Zz2Sd0We1BC1pEn3vzIKkzKGc54F4ol/2Kbu6Zb/Ph1XMrtlMzPvwuhv8W
YG9PDb40jJerGrY0d9lUFgej/kzJwtJlwYYcJDu2pdp8qpngd7NpNlsQXL+okOIlGA7aJBxoivC5
CngjtE0DIXlAMvKSJOq0/ajhgW2shBFoRNr1e39fa1LlqzkuzuWusA1amDQtqLzbj3nrUW9jDJdR
z8bJ8KybX1tfFu5/AG4D/Z9UJx3y5Z62lObM8pJXYol3tVIewinC8ztoV0aOkOVBFrSPZi/KZ5fp
eodWfmISYQDNaWgV/USZF5PQPYZbea/c8BVr5B/gb+YO8uPyMDTmraNDZceeWrdBCUuBKSUVuE8C
BZyU8vMNM/UPxYv37sRwUgBI1JnCGLtSuqSTIFkRD1VeRye778wMlsWnihn4B+5LQEMoTIcAoJ6c
9IvonbqDb++5XslZmAhqBcPnpRfzXYY/py0oDqQkXGwybsg7S1FHzDKniYy84iyj/uGQ5h7zpAQ2
yTbwnepnhNpQkKbB8lB7QLM9psQtGEUu8eZMZMFYTo1gkVCZyy5u7Bk5jwaihTqTA1lnStI7vDtS
n8dxaHifm9fSapuNb+PUUlwGCf5NdwUTyWPmk1gKwDhvNa0MToUZ3y8zH+PdQgJ9KF/TlF1qYCR/
aVAGXkXpLtG3mE6MMGUmReJsDW/kZGKVB0mPUbsGhu+tSYkefzcWu+a+CcZTTtmK67F2Qzgkr+ql
GTp1fdV2i4QYElo2DcrTpgqWGnkF0qp9OBzNDqp1Mbc7WTnuDpcrlNAMSy7t2o9+mLl7S0r63l3g
DTEQ6Y1L2xrgm+mJJgH7EKekWWNTvTam+dapEDhKbtCa2QJAT4aXeczfO1Fx5fIBPLhxus/NAhAU
hqMBsTqduJ3bbUVGJ+Y7Y/Ql4p7TnzGi8TOhGoD1XHh2XFYOulpOQ1O8DAQTj36BEFHnCmMZHX1k
ucIbAeJuK1KMRgHBObVoBBxwlVDedqLpDx23OtkwqTcZtyRucCbjoeBOI8u7huy5ghAwjfJZEYtv
RKuOtWkxk3nmZamv5O6TKH5SKbbcljQVYidDsb8Ut8acaFwQNBVrBbKy7C9jYN95mLJvKf/SNm+p
7UCZS0ey9KWBCzGk4hD3MM8fEcugAhcDOmWyEqSR3NvnPVXGI2rRbgFxNxQ9mVXNIOKIHDZdiZON
ef4sSzAvRMaKqHDsNoL+Wr+FvvoZbAqEgceeBotlzVBhvEYbX19MfN9TKsqISzfRPEjz7IWvc6DC
2/oQTfZvrXorYlerdrOeKQdP/eawNCHqAE3CogVRs3CH1W4ot/hR5lICGx+n8VBJj3EMDm9JEyPm
OuKoI/TryE7gReubyH2PaGejty7m/5UV8O0Uso2wsIbXoXfepqr8nAYGNOQCZv2exeK0BgpnQalU
7r8MzL7jmKxkFuvZjztxBg4WTQHWJscDjspatj7Q0dFFbk4zDXm/JfLsfGTP3Z4I3Ga3hQ4AMB3+
jQTV0cPQTiY4/uNSQXc0ArVh9QhFJWF0t/rInr0PcLzmiYj2pW6BAmezLc5DqwgYBwyeedaBllxg
6YWyz+8crnksHHd1+4N7Xp5oH0j2WDM5uuIBnDqhu/vKiZ+rFX1XVdM3iQooCzRMkD7fuDxA28BZ
8Mc480du4JJYmzCVveyVx98ISWdr0fJ2hjD3YHTNc9LBtmrCpNy2PcMiDUftvgThmFTDXeMC/gCB
2+y8dPCg/bPwTKy5WL1ltzi4tYpTJF+StcRevNrLUawwRSw03tV1mqewQw6a6LuJ/T/YhW2Y8g40
vLo91rnb3WFuvAFEtRiILVwwrKSIO1CPk3XT38WWzzYjRcH2P2Js+Tv1qj4LPSJYlfAiuBIiFIzT
WROC3QQ6wWeaczFrQ7DNoil6+h/tn1b/MZqRiGGiGVOANG+CgGnVdTCq91n3MYCDZZ3shJGKAWC0
Ng+g20wRZSLUp9BwDKYfX4cve1yB8lmTHt6buTfd+6T6FxuujgTZBXYJerI6zBPYk7nq2J7Jn9Zu
UXVU9YEt/5hyInYB+JMp2HY2TxlpSaOtb5mfWJcpweUPHITP6PgFkBSXRLB1QeIGDToN4NIHBtyt
4nbC627ThUDzQQ1sy3C4kp3Yjg0PQiLmM1Wc3K3EU9tm2dG2wjfe/D/CNfnsNmawX/c+G4Rh4+Sn
kC+oD40yEKLIdxX4x9R3D05nIo4VYAVE524twioXuqWqTVvT8526zTkxH2SXLs8uZDatB/vIzRIE
ZRaD1u9KzBloAcYKYxvCfgTkOz95PPF4v3y4y8VtcHn+RE/hZk3gatKSwOPQQX1poSz5/HYOUGdc
JTDl2QYeQvSkXrTGHjxwAScFs0CGbvQOVfQSrtYBs5hJK+XWvIMUxsSG87wS2ERbELM75YrXNCFG
MCrjrzOWwzUL4d5k8tuWnIa4NJgwYu6SThAejKq9E+w9D4Qs4rO5eqZyVnc02eLHkqQ5igmeg1+T
Vte1gNME9XUPIqekWQJDX1k3n/+7iVnpWvtYoX2EiRdsvYW7bOEz/7DLuHRWTN7OYxdXJsU97ezv
cclLTxF9gra3ZyN2nWRXH9IMB3NVpq91byWb/y/qbcp5Ekt5rksksyb5HPKeP6iTHyXo6S7sN5XV
rAs9YOc6S54rBnW82VT0FvMlTvhum0PMAx73u0a7L/Gi7ZM5zmermZ5boKQ7e2zJh3L9YahTKWFI
wneBnVT8FQilKZYNhUGLZ5W5UCknqCc+UJQ198aXbfEOk9KKCmW/pq4maznLK7CmdK9GxhGj/rUD
0rtFYUCtqPUTTKwwavj282K5Y2X46gYpqYs+Hc5DBYvIyW/KhhAqhUFpZiyesD84D54ZnMhg9LsF
8PolDgic157eSDFyLS+oRyiaKoLDZm4H7JvlmNrnQsCaUZpkS1vJx6LR95AJgPRm0+sw0tsVB9WR
DMitmEprH3Cr5+J5gnWLOkLj7VgvHyl1TQfw/J9dq+x92rIMToMQZamN32qneidi07OK4gfYvCUL
TIPEcT/75KVO+RHm8rcf0OZ64sQR/JczeCOxryr1pkdcR13FUt6YieqUZvwaO89YHXLuNUTpqbiP
Omxgukc6bTARno3G+C5nYPGioII4m1nqc+Lj2y+C5OoOHgn9xgb0li6PlmFdEmhfX2w337IQZW5m
7uWaMOy5OIdnWAQQUxtgmgQe9Bl/gT5XNVujIfchlBn2DGTjjfgr5VyYMTFXU4acqvAej+pfXvLh
xQtE/kS49W+I9fM7X6muBrkNKKWAu0GVRrBbMLl7VDL2S3/PQuNTZvaW/1CxZrGg39KZAfwO6EA3
GmI9abLHLuve4YGC2xy3mYv8ptKXOGWanqAiuqzZWJMlz+QXhmMTq5wjmjAIkgZm9cMg/RDsFbWx
KbN8mjnvQ0dt4RKstofJe1KruDuOZXduA5KaWFNoQBZ4JTA9vYLm++QidTImlEBlOFtHAco35jiK
xcQfsLYmmqPeK5+i6aqiYc53JR59A0y239K8N8X7KvfXp4S8vmwp43Rq57PJqr05xc/c+l4B0g7H
eutA54hocEyPLak13Hix3DMXKaZr7shL30y0tmcVekE9nRrTeLKYjrAokcXAyg9ruNr0LvIINhWC
Tp2I8DAxYLvufcuXA7adYyAt75aJo53+n3STa2PkyQe8HmoqaRGVtq6WLBzn4Z/hLeT5m+zvVICR
Ckia+UNcHcghNQcnYIaBFz9GnRrPUKrsCLTrAyU5f7J+LVedy+8mhpVmLPz/cloLo4jczA9CY8Rw
EGF5D/cmF1qmmJBmoRHrUii+3Hwut06vP8Z0tWjYuGdDx6Cr12AHFJTVvZVr/JyM0oXbn6ae+IyH
XTOaaANA33BoRzXnzTIPTI41VmW7KBI+6+RjlD/a/J1RPasVZdnZ/ZlInglXqG0frdxHwgOwlizx
Sm8uTnQqJqfRHp96L75kMvlqSu68re0+8RhV8F1NPgolTm01rW0WlO0YFjevkakvky0vKbeFHenF
iNkJiKNJPNPSmx7ZIbIT0oT/+eF1Ze7u257k7Mh1iLA38T6n2/X9APqQO/QG+HPseQrDDMagZPzB
UpTd/Kz+Rr8sTjUb7I0ieXrVQRDV4AjgKPCIx4VHYUYyk99MoSty4UJoyswfwZVjmDJirV3zZPfV
ajlBGRJUNwWivMyOfG578qJOStleAR9zI13KppQAIDo5T22zcBNDJ2vXfyiewAP1G5v5J+WetikX
Fsck3WGxpcFjl/AhKxVjjSXLvYZmg/XTAe4ipommDvNXmtm/RZUdBn3Ud+UGeDv4/nkuQSCrZc81
kKTelRQ08S4owGHA5BcZB1uhuYb2rgs/ZEzBpBof0lksvnhMdbnHhari1lxATKlByEnnVhIhhLiS
nI1pZZcmpb01MI5uzXA2t7LGwsH67G+ox+HmqX/uCPa7gcjQS/nTp9mW/AZ6XGaDz4zJFOWB20Wh
9F4A3VtnEEyPVe0sx4xNnF+SIy85hc/ru5CONCKhZoVyABcsdQqGZABSuwCZ6gw39RZ0/gy7Tqg9
YuXvYhfHFrthwL/sAvBlTHqFebFnzMdDHi6XcWiTvZQe6UrLj49979yXsyWidjLbjfaK7j51Ee6B
frMLrqDAFU54UjhhGLeNDUfoniwZq6sRttWsYOFlzT5eTPeM8HufOFIdkmbWFyI1QdKGkUsbFABX
mo3qqol6do3XuA+PtR4RlVIPXYiLIKR6SFZ58lTHkJHrYdVAcANuaimeEiO9NKJ7nlXqXR0hSa4n
6a53I68w/gZBbexdlyj7HKM8IYMEzeKiy0B7HcT4zVtdHdrSv/UqTJiQ14EBOEgcf/Umis1IOdGR
E/iWJaS+sDo4kTP+0HOY3dR4LfI42JN3/6yMW+PHBAvCNqryWd6c6l86wT4BO0zQMHgxl1JHHma5
LvQ1XQ1IkHcz6yOdLUjTwjpOrYNVcDYFPBf2pIE0/kzm8Do3LD8pWdwqTFo72IwWDwrJoVBXYWS0
wR3++2472RWjEnqDuTZPDo6+t6d+PNgdfVr5yroZkDKPs04p4yiI7kzNs+LWegGU1KPRgCfVJBc1
Kh4sHIwcpKBA3D9Wlu0Q2o7pJyNprpv66BuqfknRkUdnfIorMe3p3yDWVci7GXbntDHUqG8lGCrS
oXG7GRwnJ5JQUm+Qhye3qebHfkG8W7Nu7YLJlCy6tTXx7QOUtVkg5RjTmvK4QJ89Yt+le9FgwLWV
QbE1rQo7RBOSRzZvtbZq06PVQoIixUx6GioJzbKIz+6ftq2TFxwSuPDG5nvMPbZJTGK2FXy4c0BX
fJ0+FFmHPNNP426xYSakXDIOcsSd20iA293YQf9CujoYTvERshJl61Y+zj1e49qjNal0bcW5oYuN
rGd1adJSUwz6PgO72UymgW8U3/XiWpf/+9JiIsUY9s1TOQBdjG2mxQC92PqA/WY/9HKUx24sEQhQ
5PdBYX1biLfsV9Q5t2wuFS4VMpDWJq5+V8/XqF1efal8EzUyocOIdciVH9V0WT9gVcIGp4H8s51z
QmNua53HWuxcLndAC21eODGZWTbYjLZ9fxi1e/aCCXyhJBzeecHjkOQ+U+IGiBrrSWv4yNtNO80r
UihoHxK72C6c9XSTGLtc1xZDDkI6QDptQWuzYw8IgC6uOk0f56V9dgAuIOVMkZA+STHfjSxQj3C3
Vsc784Br0/RqEIiL+Uxs5mTGTGH+spsxNhayiwbVfA9cgfeLod+9boU3BeWTb7RwvUFFZdjD2dwG
X7oi+4MJqGHR6BzQNiH/NVXLM8evsh3+O7Seb4cQhWzaTzqaaLBNlnrjyeBfw0WX+E4UmNQa2Mv4
SuAlxQdbHYZkfFE5K9S4xhgz2JWPZ9bdLSNvrWp05h3g3PLQyhQWsOYb03P/BS/vednFCoP2VIOi
Q3GedyGTD//nI3r0UarAOji06dAoZFxlBf9TpvmLENiWbR0gy+egEPr2UVj10eoYDAfEG7bpTO/O
3HzWyQABJ+saHqr+dY3hEcjl0JeFMrcOE6XO5X1Rx/dm7DNu1+mh53UCOY1JGhB4b645waxFa7sG
LdSReAU0JXP1PdruXwdLC5pBsK0dA1bf3BGBkPGuLxWZK+H80MzAZSEPUXAhxDXuX53/qzL/qU3H
+zHTZMeYyTZVk/8muY3HaGJ9NKILSIAazIMGwYKek1SGEqgbNtcoAAAZeP62g4uxrY3hPGdNSTsb
qqFXOXdJkjw8SPJQTA4TrRb/91vUY804ydt8n4IC2IYsx7bO7LNazm4D7u8NHUYFhiytcIYRwvSx
8T4khCHQdjoYfKCUalftfT2+J/MXFlBMLZ346et7Bt7v0uuOsB7mvSr8cdPXS3lrktw9hSJELer/
5LjOIsAAX0UmzrXhzqcSFSNbaB3HxDZSbEpUgbneHMZbnYV/pJ1bj+3oPmWw8QHtDdVd4ZX6MKnl
j2J+26mQkwrIG+C6/IqnlpFgzJ6IyD4yQw47xxx+FB/ceSrzW2AV8sEd+i0RaIVu4ueRmEeXqx7V
oMKxP8dR0nSfNsPTogd1tlPJa2FEpDBYhtB9ZoO0l5TmDQa3XoM2h7Auj0MK2jOxR4qmx8YAOwXx
FuvizSwTqEC+pY6NcrMdFEO8ez2ravqGKn92jpLSupBQ5ERcE/hHn5AmFcNDDjgyW4K3eJmMdyQd
QggkkhwmjlfPxrJVAjfYpwtJ3bzSh6EtrgNNto3DcihgwThn8XjuW0FQSG1HEB9nK1/OSVkxd9dj
eiuWPLKIUV+NtXVqjhXFYDzaO0HhzSbh78jU1lIOiLkRKHZscfubMD2O9JONKKgjGeG9Z9yM3rf3
+VS+D0TEtjqt0ghQfYdgTiAc45MfEbtZthKxc9dsIQ4N+4kfN/MSfTdOMlAi7BRXBzMyDKmYDD0V
KujHzRHp3HvO8OzCzpleGng/7gKeMQOxSWUWqyN4lOz6k5Hbm6Thx6w4bipoXC0NjFEYfE9969wS
EcIGF5/eMGabysYoBK70Q7YQSJeSXiOvHC+ZXQW0eVYvHofyjklMbpuCdgoY4gR/qyOPBz6OSl5C
4A+HwYE2WSOUJdNydhdb7XK6bOks0oBvqpVsy72p6eJTaiSwdkIXZhbqAKAd798I23hPtzEDSCof
uGEHhwmy+oQTrM7a6eqS9L13lJpJcmqfCmo+sZ7gmR6K7pJWvHS4gfC2aC2Dt60DycTWzoU/cetW
7XDt7VsAE4O1Jg/jBD2ZtFlxB8Su4UhDIsh8n1Svts4YHtU+7Kafkt1Na9u3tDC7nbVMJpN7/1ss
tjg6upyvXbAhTspDEaBbxZIkBlu2+9yQ9mMxikvBV1ZSBNww923I2OI/KhN8PPgM88mxSdhzmlqZ
Q+rPhfIHUSZiLK3OJsvysSvnHZz7YEdjPV0RQ/AkSG+/SBeTV8XekM4p6G2pSMAudbzgalfCmcq4
wrpF7x0NWbxhabj2swVkdZQ4/WYTXyC/dZIRvTZaa+WXNfCrnZyyKslWlBYDdltxOR7jxZsewFHW
m8xNi13a52wok/eSvM8Mi+vWqSkqYQ49jJOamMNkfhz9+dmIRXZNA7T0QPUIGS7fFmALx867rxTU
ynAUf+n9o3pvgbOYsPziyz/WzB+D6Ra7LoCUIUILgJFj06akROSNnOTsC/tNWIzotDBQzqpg2DPp
CoSy5fNcML2BbyW5Ury3VtHem8rj9KvzV1ceUwFOr48VBWW5i5Q2QxTW0mUN5rmnduJHP3RQPlQa
HAQJkFdH1+RbchiKPNJEGV3Yn0fbpOF1hOgGbBU8d96Fw052/e/s++W57DJu3YGGUmrnkpByRS8Q
UD6ueZaeOMV5OeWE5gwP8POisE6ye+eZ1PweXuBEIwiTTknyM1DBapzPLkykrY87iCtOgJqAfN+Y
w3B17Je0XIXnJb1kOfbU0nFglnEN5rQoryrIfjo7NiJCiul2DLkaxKU6mYKbVt22GnLYtktUHAnm
7vOwRqpseCntFJd79uf3hmvrQzk9e2VhHpBDj7O3EggzA69dRV6Un10dYWXraLkarItXLPqc89mw
PN95o1v421UUUHSCrK4c2gubIQLoEEu9+bXOsDX2imUENdG7QDZvzUCVAx1uZSQW/5jm+UgJIA1C
ufEqE3kY9Nq2h7uXylbrCPDP2SuAkBj4urXoDHpvt3ac7dC94SsijJOc1buur+nN7F+Tbkkhc2De
FAtUSRsC0nZuMePZPZ4IW9fsUuph2xbZV9mVr9Jt/DMvaP/srf/ALPxWe3kf1bG6E2rgiej67F6K
g6g6XjLNSCneDAS39Y3veYwfW1/Zu6nKzb0DjNM2MTpmDnJf2ORFlGcWPSlks52p/+UacJpGquAN
lSNu2MxYoRR/Hc3tv9LLzkbaZSkILWPYUCgM21SzMnQZFBAzz2LBYt0mUOGYowFpNOsHa2C1AiPt
5AZwmd3hyBUvZoJjMY5iep0UVbnFSuONFB+dk5HhFM6GwMLg4kTxNJyLJINHmLjWkaqEkK0lNnq+
7xXxj3MH2GQXph4hRQhIEPbIQhfxAIq6ugWK6LTfdwd4sw/U9r1ZLfWurou66m09RWVE45ThPhxz
am4yUp4Z+k2wVG/zkH+CBZ0PPBvjpehB1mH77tfEyzUV1hN7BhqNE4OabPZgRSw/RarlFzaMFUao
RVqcZ6e+S2bvE2vdcErGZzNdwOD0uHoxO3mnmGD8xh1+c1XBx096EzIR4UQBkuQAkivdhnMyXAsT
nAHlHm+1dp0TtgU4rNwPaUTJQVnMGSYK1FrOVO5N4q1beXchEAKAZuWnnAgi1YTl8pGD3R3iGZNA
9mJbarWvr8Yf0zjT5h5A4YB7t26bs4Z5MH3lzqPWLJabBe+zY+BR9191Rn576hBx5qo6hI3v3hKd
QmJmGUWj9p9gtNsNE1t1xBbCvq/wuqjo4C8upg16L8y/Yuz02E3Vb1igShDuxhbnd+cpg5VdibQG
sxR/6Lk55x5JKKNGcQUmA71sG1dAf3XYvLUzR2EWPAbVRNWbCbuJewn1sAHv30IDBsdRZe2x//MC
azGT9RdiLAYEanzA1pzAPgMKtiI1LFw+VDs8s1DEV5nhd9HzsOPJrHd15mWQvVM8guj7k52j6gU/
PtLepQQFhO7WYdgLD4VVJEeTrG/TxnsLIWRDAIGJsoHrjDppmljTVxNaX8UviSd+AjFQ+Dpo3oGK
eFMe0CpnZ9w703m588e1oVPoODLrFOq1jUMjTGA4wmBKDyp0WPLHRTSF6Y9uaKyC5HivdYhfWCTs
WCSTMvjAW42I+UQL6bHFVUiN4/BiPbqdlR19ylkxW7m/Uxdfl2KduQ3CJrPojpDRfmKHkl2LDpaN
ikmcLD5bJ4c49dWoA3e7NP6XJ1iVgiJcdhkSYUXckJ8DzS9Th4OxaJ4XfEVnag0xohR7SQ0yPDon
uecnuSeYt6Gnu/1juyyXsvF1cH3z0Lvys7VMb0fr3dkT86trW79kyfxD0xv90SV3s0fdutF58N3U
2KddUz+mED+YK2OoQfBB0ZXsm1nFJoYeha8Ogx/96m15+La0eRrDO6s0nSNgaPoaoNkGPxpHz9Ye
uC+maXbXTpYDqEG0DAXmPrTC8tJhJonbBeWvu8TK+mcYKIF63cH4zbnmQgpmGLP8ROFl3Li/3IrM
vZX5RH7iHt+8ZP8xUjcbGmz2nfjfZGaKpzSfIsSpZlt0zGc9mjtFB/TccZlZAxhsZrFSJ5Kx2s+O
4lN6szrODlj4/mhgObaFhQuBf1K26r/UeWNvBPagKYf8rWb3oh0+UrbbPND76JybeiCMOjcALYL6
zSUMeLGzidJILhIAMxLOB99pT1ax8mETrKv8i21rdEnsp8Kj/izumVtStVreLeNADpabXbo3HQlO
iRdG5NXmax4XNEOl7T/XPgqVTbeyDO56Gnx8pz/RUp885J1CJgWklZYjZ67PO4edBTYu6Zq3gnok
1qBxvktjdglAM1jEiwcjbJwdKCgATRCVAOHrEZAW+LoPPVnjuRzxhJMG566LZSH2ILzVE4ThEOU5
7Ofb4hcvpG0PSW54z1VEZZ46DHH/rPRi7frOK6nnBMbt8yvGGul1wkEHIAjLDSyNhCtxYVboTCR2
cj+t9iENd9uE9OdGFbGNFOBkW9JQuaZYuLLdLxkrY8dy9CFT+cNSsbl14XWy8O2w49npHbM8yRsb
r3UN7pzXGDXOSAc96nOkRk5HKXR6pxdjfQ102RvNoM8WQYEdWgUHtOTdTaeY3rvD25gIXFAUc2Na
3GRFfeM3S/bgH+Zdq/9BQP1FVC5vBXNsboZQKktcj6nhPpDQJsFAhoAQ/zogQZNf1Vvkc8rdJtZ0
oW288g7/9uX0z1Fi2IUeVzxlqG3vTA9LU6brXeJTJOWxktxjFta59EuP19FsXuzK+itLUOzW59L0
rEbT4DMdzHc5zeVl0tPbkCLyjFBor+U9sBFocui7YWV/AVXmoJ0tG8smWVs/nA68x4YTDIidW1kf
cVM2RwdfbyjBTk4BWavqShcn3X+GP4JbBnAQ05vXN7D+nISGulwxfvSaO7Av+KjgXAAn8orUjXMs
4+Hq23Sr7aljGSEYhHFyIW2u4I70u80F1/Q++8BKBPTebimXqbaZkpCjK53u3bFrPmCnJuAJp7vA
SG/5Su4Jy8xcIyoIPSI8goahsK47UVTFFdJbpsidw/PkWPkBZTdFB0JrLpctKtsF7qK4dp3/HhIL
pEeCo5oCB5rdDIAbpPY86UVBP39N9H5t8zLeuB7T4LyyoEptgiwYlpemb0Pe/cM/IkslN31gB0FK
QWCYgWhW6i3gJRb65oeOy79dMjs7KzcvrI8ugqvzpgvURVf5JRyYnaYgWQ40Y1J9MICtZOwzQR7Y
Fsu+9oFwzePEIAq6EGGERcdJMMF0tCHcVb7WRKRxxvkHG4BBOlXZe0H37Goek14ZnEuQDG7e2/uE
Mwq91XwA4Hcv3Oqcz0RgJpjj29TEsJCL/NIJf+cWI/cdW/PH4nasOeBX/+Jd5ZifbokJEM2Kl9OR
a4cZSdmCYOlJNsPSgTTZhdHsTvlBONNdl4b1eTLjT+2IczDL5ywnQeKLKBmKfAPButpkfxuHsHrb
1/FlaZ9iwjlbx2aRknnxlzdNYjNmzUzpffVaheqAKXYhPtLe44Qats0CKqQQ/Or/yYyYXJIw2w1B
9WFTInDMLNHv2oFVaj6/0U6JUdz0UGGK6jgVEnUQTEDRctFycN92mhRO3rPZTRAnlVyPxt7q8OBf
u6HNMX6BoB+y4Y+FxAjlN3PERQ/Og1P39yz0CKfF2D8FIKKdbqzmEjdNGrlhTYlYW8ZR1uUP6awo
/XFoB+yN4jJ4xEgMU+FM6s2r58x37mpilRQmYtPkbouznb1Q6tzpcH4YFP1fPUmX3Yq7n9r+U3vB
sLfMmFdvewJEgxXBCy6K3BPpi3Y6aIftmDcs+MNm7xU03B4YM/DbXTM20xtx9LGwS5ZDhPfFNADN
nwse2wC/Hs7VPaEI4hgL3Vy4Sb1N0GVi853K0L3NUuxNauh6iz1MR+kJMXW0qpQ3oKWJgBCiAqeL
U9J4KuRiPngzSvXYrjYF/Ut7B3eM1v2XmetlpasM1n7cHG1ItpPK3QMmki9/5EroD+2Z3Y044lOG
HhDDVUjIGrMoA4dgBYDaqE8hVev1zr7XxROyM55YipoiQm0hXVQ46ToPuJvpfyaSgYn2YdRE9hli
XKt47kdeblsrXCNTjThbPtJLyd0NmxerBXomEQxEmexFsx9sPAQNXhNSl9WOLD0VSiHnQf+Sk6jj
kMG3EUpuxzDROYqaZ9+e3bvKu2RDscXz+JPr9IVv3ZGvH/I6ZR2nFE8npyZlOSXc+sTDcMnswLEf
JodYT4rcjHG0K8JsTTOGkV+mR4oQ66cmSQChLMnVYyLGDeJt+1AH6+2SBFrj3Sk4ntiJ3pvUuMcB
Q2EdcKeIxmRGNSod8OrC/knwefHaph5WbEMTFQlPMotlZuvHeKLAQYnuIfea4jjjBDcpt64n4wPO
GOC1gtpAaKf7PHepLQSERAHXZtZG/JxUzas7GY//sXdmy3EjWbb9lfsB5WlwDA7gNSIQAxnBIUiR
FF9goiRinmd8/V2uauurzKqutH6/L7IcJDEGh/vxc/ZeG5nFzRqKlNkkXzjkVYMndhRin6/2F3cR
F65E7oRdwbS9veuOcyCW9uKJVh6ZYK0Ona7JYiBv98mGzLO1QVHTlVrEWIurT/LWtkZAvsPtAuK4
sRimTNLOgswOP5Q7IKzUgj4zBvFdtPvCQVebF97Hwq36hDe0ot9QvjqgLDYYlsaA4VklL4AkYM4X
xOLJr8bEhFQ3OIsEonJv4Jy2+STvhnQ1DnWJohh/ZkFW07Yv90WO3XtK6iBT7Lj4V7r7QkHwcM+Z
Nw7XJI/gnXM7KklONxz/1e3MYV/pBjVaTmYMKxF8jJnTUwe5mJMJy+aI1ZgoFS7yaxokjZXubK3Z
Li0+eFskiJLtY0XcujJvqhjyu0suEpEWcM4WRVs1mhFFusD/Vd282qr+6nsg5FIowXncadCeLzd8
tbrD4h5ru2wfubErOmz89OS1kxIjaS7fK376AfLYN3ukAk37mSMfHQyhpY+FWzxnRR6i6iL1GlrM
QhslxXLStm8GbL1+NhhDrbJCk/hlDgdqMZubLbJq5kNrDoF+LDnXX7h5oTeQxgN2dNKIfXR1gOOG
IM+5A9cmPsdWoWVfqve4lGR9CRD1wnVZURWGfQKl3E7npkb2XT/gL3f89ae+e+V9wqQtt7+LjKix
CiT7Zq2Mn2TPKU5/uvMd3YBt1q/LtgwJrIhGa+caUwyde2FPUM9RnVqHqDu5NnIJpiH3aKjQ79og
qrhM00D0PiEWvFeARNzogza1ecAVzWG+qi84BtUtVJgMazngl5YGvt5TmBenRAsVJ8PIgOBlltrJ
lnFvovGhKVcSbiSM2GlmXnSnz12QqHdLcpOuwtlYKbE3NYoUdF/F/ZKSYOfZZHxjVaJ/Wx1awRs2
xGoypRCPiDAQmnQ/mfYa/QwlJXTMW9PD/hG3wxdZCbXHZBdgt6U1NxILWUR2RuOuq++chpq0UdO1
xFl9LAznYLceR7s50xOJXiDNLCd7YWZRaev7EOcPwKTRcmNXHy0snkiYCTcWHebohC/MtiBPVqWj
NlkPoDFTK45D5AOIYVhyvgN0BqtK1K07ZXdPENHKdJnvJzKIHaOn0KefvO1Xl0uQn3+bABXNPq5/
him3y+Ce+qx5d5n3qHiCq+U/GZKgSUJBT4h2001c5mpXjgjrB/dHlHXExRsSxwQZNxXyDl4RPAQP
7UJbUyvNFT4ftm4vh/zZ+e+z5zJwxjiG+iTeSGxLWx8R0D5B+r5YCepSY4u5GWVAl837MT+WlbQP
pv9o2s6uMrw3ejQ4yb2vIzjLDcZ5QH/R16H1+p2fd7zMkenVBtbjAOqY/Bg7ZApq1k6jE4vyk+yn
bQiwmnjoBh61he2Y4ewBSz83n5k4IRpiXDBarB3gbGgQrE9ZjvNFIAQFDSzOSaYld/G+Xs2nsdhn
6DKPwqie8DC+rlN/gx/ujL/E3vuGeLb69CZy201utuuOFi1h5fTFNJn2JhTVe1iG3W0qq4PsS1Is
fEzIfM0cIEZDum1bfqql36ZkfwXQfHr8X0t8GD1HnSwrf46RIx2kWX+yb8BHtMgZSJBa7Ezrs80d
vOPWStNt7rKdO7hACbT1vN0PRJ9g0OZq337Uvil2LrzTTWxjXDKJU1W5MEmk6cvD6A8BcvMhQJ1R
HeeKs3+piGGEO/cKrtjDY7/3i+FHUssziao/PYAS0ue9rpiq94aiOz/kC4Nj8ATbIun31ELvivHc
MRFAFGzuRH7uyzsxXAcI8djiBaNaGjCx8aWI4PX2Nu0B/DWHoaH9lYDmPOXu/Jh2661VgfXKJqhZ
Rk2tu4jimyW/RiWibTGgtndXQm8mheBZNfs5z6g7akqtmOyO4Xnt8IVJLCo54xNav6Hi0LPOYUZP
qlzML20YT/u1GbvnVM7EB2IhAU8SaXnTvGlskA1mmee7OHO1Ya7T9ikIHSZ7ml8kZ4ns0MXSGxyU
1X51bOJ0wR8dpAfxMLuGQz6epwLhQRam1p5ndhKszs7ykRV4zKAdetx+5ensx280Nj78PJhUKbEE
E1exWpA8IIHFsETNqn1FSNGdpkG8Evhh70gQarZ1BkYXyVE8f/FC96NkdFmblnG3gMrKOqs9+h10
owUQ6by4bDQFyCcHgWeLB0ZYqiSuK10fHThpG1yQbBvhyQcLfUE356bjS1rFdCKTzGfHQbFuW8Ol
qdB1IKD/ntjOp2o9h/KOhDq3bu8N2BzK+pWZPhI2eULMi+3WxpfOlXybKk9tS6NakCcwB2beFRHP
BM+BHBHy05CkFO4nSuDx3kE257YmeXBlExMqynUHhVDroF4HDPcz9YcfvKN078+CTx3RSNSjaqxi
rpo5hvNNKoDxRaBWNwRx2RtZ0wqKR2c4zUVxbVs/3veSp8MffNp38w6MQnZra1dhWyDHecsSUV3E
wK3QXJIz+9PLnDpq1+TR97Hx7UuGhKkIc0I4Z+drX6CxSC1suA5YPdIXHIye6fCzShmJL4l55oL/
Vtq9u6X7lW6FcF9xZTZFhXajXIm2rF5to7xGXK/B2ZY7qTYjdS32ODDF3cI0UgwHM26/6KDnXCKz
K4uTiCyH8RFlg+kXX0eXmO5fvyRor+VKi2juhj1unN1A92Sp8u/5IoydLUObFgP7hgkseisgJW6S
TDwN0nOOA/RUdnIXAqzsn/JI3K1kDtNwrMkqRQJ4C/qLDDWu4LTsICT+IjsWhJehRbqGUfs4i+Fk
0jIknJn5m0Nf4rYnKi8AqM5EnCIJKZHcDRV5gWnqYIkx+pMT5vUpsXW1z/g7zZPX1myL+9Htfzjh
q8wwu4WoJhgmoYFI+hqHcgqbpkOydSi45W4ccOLoy8urMS6fbLXeJTbc96xz6LWbmCbNzj2O9Nyb
KvRP0IIPbUrlkppF+ljlxWntOeeKlMZYm8S3jmxDeAdmiIlTU4qBvWBWbQ6GKD+GlcaXkvERO1pg
FbASKjmhJQC+uGNHGYK4cq/N1H1wnkPk7UUYnbOuis9pXzvBMhrYuSfrG4L74saaSTlg4KnmyMfB
5eBtN4omAEIJmCYGisGkHDWiqEYK9hkR4dDtnCHuD5nDgHOZS/AlvkGpXuk0imrGacdgCojmJTph
LapvzHI44uV/L6MV29nKyJNCYBtmEv3TPHJ1/bARTt6DnOD8ywcK0RgL05J/S8fkXc/r8SszWBt4
UIBmY9upGaPjx6C17JTFGkxYsnczgYi4WDMCEQk81crO7236nEFpY/hsNjsshkLYZzNLd4ZE70WG
ndihrGxpz9a3CQTFhzFE9B3Dok6rntjD7LwsDAt6XI3gmzqfbpTzEvVvdqww50Rd9Dg5/FcAeYAf
InG0khTIg1U/693HAgpsha9R0Uy3jCaNw7J6P32TabthsC5TokxmZaFWtJZn0RMqGbpkhsReeMfF
9C5uwRRZ1DGjv6y3rmrfiJebUBqk7jHNw7fBhQhcR8Orhfl6r+0NdskQtC1oNSkzyc4En4F41rMj
Gk80mR59vAJnO39mkPfY5D2hY45FfWztwM/99ETj3HHmPy5NMnLbkmx+y3Af+okRDCkcTZf17q5D
/yhyfDgxHi3CEcxgYgI54EvbtLmWzpacqbUQ2UtuLEdwDWYEGaj33IHiVj7iKDCRWgJ1WbxkC44k
vGnUU+aBg7a88F7WbYOdTiSXpMTCXU4F2Y0dhGgSxT0mxYb3YBqvOdd56nXGXW2KpiKjknrwBxaD
7hOZXQRQ0grjG0nxzDyEyUbDQHEoPPveTDqsB/PHUBn50eNTREQ4YGvkK76NkB6zSgoLkUBoQiGG
+9klOxtF6FhAn8S2PcJWEOtDfZmVmz322R2lPYvfAbcfq+qbBRKoUvjK3Zq+00wQK5uwF2Pxxy8d
pp+mAZwpKutdI5HbkcZC7FXBQVOppWCm+sxoy6M3Vca7BJlS5Fy8QVtxJRJ2YYCC7a1RnGW93OdN
aAZwKK9ClS9NyLhznYbybnZcwOnWV99x/H2zouPnqPpJ2yG9kHB7WgEXtA1yEY9O+AjBF+Us4mmE
MUd/XX7aFEmHUuJLDiK0vBvkbMluqonRsrNWh0lsmqXcZ8AAOUZ8ANvMzClRuXEi+uWCdEqMOb0N
q/r7YLH4S8rLOffvSgSuxhQRMZPmKJUJslmz3As0fmGGU0fzGX6Q7Do0azSOljpL98vSvGZWrEcl
iOyqyDgiMKOEKZYNn94MY9ziDXCWkZZr0pDSIQJ2SHLmEFVP8YKeugsBGpsC38IcHpk+jcdBrs+9
lOWjpa03afRzNGBwinB6mZ0OukDoMh/zNp4HmX0hDYx6BAFjtckr6w359nTs8Y3u1rb7ZozsiDxy
N51GxQzKDeJCs5/hde0HRT0PYq2+xRa7k375wES1uDNn+zyjvNmixONBjtr9zM1yE43UBdk0YqNW
JB3UE18YagcwBMDtBZqthIxSWKQcVS5dWuUmn4NUxgkC0nGNYz0xYHJStbRxqAouBi7x0tr1xsD8
n/nrsRUrstRqZbni7fRkn0J9AxffOcm0y/L7Rn6HRLYgwBP+0V6ab4g1xXYdOMJnlBz0uqMbIHMM
Fbv+oZwiNyjtAioes/5liB/ysfwyOWFQF3K+T+dH4kz4AtcG2npUnhJnXrY1wSaktJBHDJ2J9kJK
53cAi5YfW7xpuz7XapKOYY0Y8x88ZelOMbFgJjOSqpQi5Eh6oBpzvXx6NInqJCd+kl366MvsXEK0
ZbZCmN9qgyFSAvm2RXvVEGETzLKSXBUWuZmLqoM+T+tmKgIGTAsqwi6/YxTyABOKWfjg7mYHTaOJ
nMD0vmXk8gVj3V5ye6XYs5Ebry1qUhK2tuOSH/B35TduO3ziAYpPSEBvscqnN8a1yWGSjS7ToyRR
PwajTE/mSu8Mtkd2wPpvvvoW6ZBGE3/rJF6GuH/lWtwzyNC3wWaIbxOfi/zM6bpOEU9J459wOGSG
TLZycLDxyywJZA8JyaBd5CVVIGLjzfWNexA61yy5Ry8ew6UGIEYdIY6zSVRMOqqTaTpbFyfi7WSi
98uzr/Ses/248ooG1CdrOFQBjZJPVwKb8PA5b+36rk/mZu+EFB6pYmY9urZPtUjl2sOJVwiXdp0J
T5BjFH2heu7ITEYay4/sblxrwIXvLxkauLQliBWdgOlaJq7qlqQApx6J2yEgmpwybO0MSVvyqiC7
0FP2SIDamSkztL7NKRVJOASgh0y1J0JKq51CCcZkXI64PCRPxFDtLM/fFjKVfBfYScRtURvVJVFw
KmjIYuCovC0OWVayB8bEDJPvWSgAT8i82iUOqA46iSFgkK7utz0i1h1qyeZm6QUlGR5GYxHs0h0v
2aCJxTibk7RvwpbQSZFgxGOkAHfIpPhBJhKF6aFJaO3E9CIQDdAEK6cfPCc/XfKzb2WGwjxWRzuS
zdEswiPP4ffYSs09EsADRxKaZpPBS90yxKkyS57dCVmDCWkERrfadrdN7/dPTVF8pprrpgbjI3K5
47aLRMo7ZFs7U8BXtN7Hd9cfBfF78GDFQ2o2625YUITrAKrKs4xL4tNUDBG1M7dIYFLTQGC+T8Wl
M59gmr1PHMXkt5T347BgaORfEB5dGqt36bYNdy4pRVuzQRRfet14yBHQlPBxYrz3VGPGdpQmSKIS
49jAXKCoibpJyYLgFkUCVueSybWuQbkqBeGjGE/SxWEXy/MME/TGKiO5ddAskNe9ftRjTDJF2KIN
SL60zPmCxiZ21BwYY659hVbVvaOqEDemoOvkUd+fFmslqfdnubTzh9Ex3ATftOkqPqBotS1dFt/z
fRCUh/GUIx3vfTEW07Yoy3urrlugdOqnm5PHGgO7A5ON+9/ETyzQtQMMYVgdM+0qVCNp7nfcVkms
9jKy8WywW7W1d6BkaJkmQ5GseFvxXh9Hg48LSwPKoHj5ImvjyyTpca5MhK28lxteDv1qa0WoVcWn
dKrMXSLwT1fReO7kd1GMoFws+nTRSjPRzdafArftDv8lt1Jr2BVkwgStMYP9cLDvV+PnCNIUB4Nz
NNHdsxd/eiGCdqTXyCpWE3mIwSVZJD1ZeIuxz+PG2mLPxRdBAQYNIzD7sD+gP/cImcLWamSATRSz
nR08uedhKB99v2dDdecPOaL0Y6xxP7RNGvyjddPaczOCICsje2vIIuJSrznpVosiZ6Ltg9YI1al0
PhKJBirp0XTHlX9aBZk/Pdf61UaQxW2HYBM/+ja5UfJYyYg+xepcVwvZl46oSO1h5iJGXdksyr1x
opjfrjGaKD2RQOJgGxC+0XR0F/XhWWu2R8koGIEkyDt1/yn2So6+hrJm3M844m9yTBMlhNo96WKv
69rpSYO/n1mwTQ1eqicGcOvlrkenBhXgNK3jkSvRQBZsi888mUoc9vZzG1LR584I5Kte4uM/akUO
cCEJ/sLzzEhoIdB1QVwL5DNDrcYD2M3sVYM9nVU1P2PMvCtISKujiO5jXH2ODs0zCNouIAlgSYbd
Y5EpfeLrs/fKoWRAGH8qZvspR0K+z2Gka8jgqaWk2RdEP3JjfkAX6e+WuM2xfg9XpaKbxnAeVwb3
G9o3DHLwLvZZa+wL1523RevdAxv4jk0Nf4GI31XcWrdKFUfBnHznw/MLPNgzTNrYI0GYbhjZMgtw
shdDRUgffeOYJ97RIWoOmmPHfwLO7YU5/lMW5W6l5MV8i5d4BSa9piWvjzg2oDBHj3vpWpWB75nX
sMvdYEDwyXUCsnZRvtURpC679Ekd9Gjn9epqmPRxUJxYvCBQ4Wa5PHR0+jdAcOXtWrw0kfM17sKQ
7V5029R5IpE2vuToXxDmaaRYqo3hve6d42i2DLFTNEPNHptNFrWv3G2N28Kwn91eEMQ3oT/yh68C
aT+6N4vch6qRV7M7p3MnN8ZQ3ucz3hKIrfcI8L9AHbC285B9a/vPLudbE937gGkYwRKTSIR1oIHL
5NKm3eMUNzuacXSP2LFAbTrHCREAhpAEl7y8n5g+s1dAzxAvNA1SskjES9/OX8gqwbTlJAL4rknG
B05jg6iFwmydh9jtr2WVk+hJHW/647gtYTgF/8BtG0pwrOmxVcAakKd9uLptTixLtIGOgcfGVDCX
4J/JSKhdPihUPS+KRCkYbxRMswGNxqNPI+eVUWVmamN3BGEBQYxsB/KnphDawSw5UP20PSkjOq/1
eEfekXE3GP4tKZLX3qq+jhlOzqjfW2hbNrRtIjohJAQQJ3NiEECeFTPuvhfzdemcu8Vnof6jizv6
32EZH5mKnoG2rhtEV+j/rAJFB+c6k8NjaNmMflatN02RkTvDGVJqvu1SoYJfxO7/zy6ndPv1SfwP
7PInGN+IAdufv/POf/2Zf6LLgcn9Yfim63nKV6bnG/+NLpeG9YfjS8cATOUZhuv9P3S5/MN2PX6z
D4RB2p5n2P+NLpd/SKUsyf/iV2WalvzfoMttxd/0O7mcxYncnB9OgLVSji012fw3cnmRJU6TtKI8
TOt6F9K3HFlDgFmWQz2KoIIBswWM1uxVSweFoF5jM3v1k1fRXvXsHSHBnNXOsRHstR1NXg7gwc/P
dB5AQ9Ns73MbVRupVxFmB4zrnwCi+SvAhcWkQgiOKaQxas8cC7uhys9oP9E15UGdTPjuK8pGMA1U
Lc7B57pmAV3pHH5UUjiA/jZk1+zllF0bgQhydU869yrjIlkX7948pmhmTWYdkj2NfcQvvFPXfrie
ulsELZfaQEbO0VJG3+l9wy4CXzjRTVsSeBhYfPbUjPvevrZ4Y60QW13p6DYJkoNhp1+qfjFNo/Y5
zgKg4xeyTWh90vh1isDjg4QL5rArhCABaYejHLUPAJgfocS8qbx6Kn00hGE07OBKbcj3etB/l+DG
QRn7PtZMS4xvnotoRYoAzt5jFI4XtXz0DDSFYL+ch12Z3DmMakr3y5KcIuuKho6mHBSs/spl0VkU
3mRIKQpxb+wcZ/tqOSG69mMjV7iH4bORWeWhabnTiNHOTzqFEhXS1vfxqmHNP+pv1xse0AcdKnrT
ZILuUtII13YgKG6hu1Wa/VvSUsk15Zn7FTlAU/21Gz4q4yPjkxIyPxuYimPravjFVpGKyavUr5yb
4JYECljF3LAEbe+0ehj78mFZyEZxfn01+g9SHRwiMhtlhw6ZFyM4Ar1Onfom+qFS59EPuzf9+0cR
XRpbvGVY6pymv2g4nUi5qhZ8p1BrAk43SjwP5DMMowVVMy9SmTbZ8NDLsfskxjUfOCOuBmtPfxEL
fWS9IIyKdeCKbfnsM5axDPOg4DalBAXq58S0h92EaNiFAWCzHCYSM110Pa5z0itmEJLJD2u4wEE+
0Q1X+6aGdpSagcJ16Pgn1f7QP74tnYNgRoKNNVA4OGOAFnq9R5jgS4OfAREVIkDR5oGJONqtUUWO
14hOSJE5KFaKh16quzIdL81Qvttrce5CBYLCfZY0zpem39kuKKnh15rImmhfTawJd35Bsx3o9bEU
nI4OA0O1H6hlhz4JmPMfLA+RRc43H/NHXFxzSyVuDOLZCmSFTLv3ihSQ1UPnbfXzhY1rD/QHPTe0
PY/3Wrp3fUbwKElb+l1C7w6YMu/1t6a/0QTLTWNaNHhKLkIlzDERLOZ40U8MheVOfw8+nECXkHik
MyObxui55OPArpTF2Y9FMNfxfol064xnG/g0D8dg6vXjEQFZPo3M4gdyu1tjuFC1BdIW3wuf9Z5Q
G6KaC3j2m4pHm8uXXjv8K4bTbTZcuTiCkofWmZAcEN3h5j6hBUFB6Z3gHu0TNncCwgYMZMrVslIU
olm2wNwjDGrIUG0VqfsektBzmAvnnCIuV/aPjlCbPRsy1qTiHBXVciiqirksl+vcJw+v5M+QMogM
2cXaFA+Q+yHE7AqFN4Hpx17G4Qrml8j1CtaWNIGG4WbCu4QwhxK03JFvyS+6P4LBA1HevenBk/R6
rj7N9DGu1qmWOdmB+veGEgK6jJJnBLMPMcC0g+G38d6clgsdjGtZME4AYezsnAmNapSYCIZIumc3
3DoLZumeHsLgdw5tU+BDNEUeGHgWG1uZx7Erlq006IHX8EoKPJE6YwGDRhIXG/0mf73O3rkhGo/x
6QAWIm/WjSwYeHI1+FSEx3FhMy85Tv6jAJMVoau0vKJEeIsXqkNnwYyK42YYbjxVkyWwQrIBeH0w
ReLvkjb+2ozlAYdWAj0k/JzGFc6vZYpDQvTvmHfI39T0kXeGBaG9nClUw13ajTEfDTuwGNbvcu0R
AK/R6zJypkVdsZuckmAvD1u7xbjRm/193di7OkaihP8tb5N9leXfi1aeCmZihH29EZMdkFJ8NhJ3
5xa43gyQzelJkJ71W8nxX4kk/+e3BJJfp/Rv+SP/PMVNEjywMfiwxv9yiovE8e3IRiATCkSMBAzp
HcQFXIkIa7OWmC7xZbvjR2RDscblKlBG/c1LcP5dJWE5NjZnadqGo8uZ3ysJC2iWmw9E90rfPhQ+
ruBwAhVT46ONOUf0ecz5lYffsvqHPkfnzt2vhF5ulta8ZFb6zXbkS1qYj6KuMI7E6Dbzx3ritus4
UwwraECkWP00D0IZOdES1n2HXl1v0Dy2bto8uIR1ax17scLGHOyD/iEpvRejeB4NkAdUC3SUOPX1
phitAl4gkBAIhnor1x+UvYpAdvbBqMsnxLvPjv2BAnhrvPa5d4rZbWfWvW2rUwkJdIkgJZXvE7uS
6ljgGu7MRlf/yl92oe9Ft/UY3XIrDNrZ1p3Qo5cXW/3vbhbdGt43uiWozZDLzteWhp8qdS4DQqnF
PY35B5fqXTt8RBbHH7NfeHMPKlVowa6TLro4DlxtmuDvsJVzCMP8PHlcEKfqCePTp6hJDtalghQ3
rXUTzerO78B+sGpzNIPZcI7EfIRkh5arYTThcwgVIuiy/HNCYudbR3weR3TBUTWjllUnKY3lglVu
Mzj0RQZ73eHWep56lpaXfuJz74PERMIb+gd7XV90IdXksP74WGcItyIpgogOuX4rLdUBN76Q/Xvt
3ZND/efaN6MHZk6VH/R/CCMuvzJxD2z7o1qdO+E5+6jw/mbFuv+m8gU1ZMAb4oFl4f55vY5zTAip
sxBXGJJbUfrwYEcGePRLA14OXJuPv3lC/t0D4tIF5md50nEdMpF+f0Bgj45DtHoEh1QupITuNtZi
YwY/NPrfDdt6tFfs2cSmRRwb+vArM3FYOM6okh//82tx9Jv764bhGgQjuTZKUGBLf34tPp6Y0ktU
BY1de3cpN6hEmRY/TCCz4Lfum4QjkQZopW5E8pTH4mbNzobVv9hmcU5NhwPN20IO6SAcIA/0qx+L
9jdO+6nmeNWrMv5ON+LAFCPI6+wAU6DO3btGeadZ2tyA2xvPeu2lfSQj+dT0eAdMz7pECnGC/SFM
d68oqjrOBvTFCEWLwGKZdzwneIBb5W9KuHlaBMoaASf0hKxZF890rwBPIGag2v7PH5n17z4y3zFd
rmwupYy0/vyRweMxY1jI1UGXddgv0RbXjONAmeA9HOtXlvWUf6xWtNcPYoiN7g21zM6eqSJDnsb2
gwcdUVIACv5XOTen9lHvy0MkKFCp8kx7T+zOmBaH7q1B+TJoEm283k0dsWgREW784Ey4d1zxt8Kz
Dwtj2L95k//uoSAQh8ulI33LssnM+n2NTn5kZPbAQcKXoG8c82IfFDLNqteXHba3qdznWMpTrmZD
WQQxPDHT+fAyLinxx8ZjzpfKfjeFV6OlE04FnWm7NYvr11dYX/VXpm9QOT5irzgBOLqhr7g3nItp
d6fZc1CaDuCUOMbqv/sKTW7u/7LqfWUZvs8xJRni/PndWTUJVpMzs+rT/KOrKGQAi5AwlOB62ESx
OlV2eEM9u3G5aLH/sbYG56eVyXu74F6QsqUvENfqgli6DiFQfm5YoHrTrma9MN1brID7//yV/NoW
/vqo8oU4nK3KNQxPv6nfbuhWDgujjTpeNPu+vuLNRC55ytlOhX3U29ZSjrusYCIvd6EgasXNzqBa
A4LD7wgGAXpwN9nJSaBKnNO3IeEBHNTFu6e/lnwJSdVI+LBXblophiDZXYesCPTTr+/yUxZfCIp4
qTg1FzStI8CXuQxUz0OtuICu1jF2uULzW8H3bCHC4TcDUoE5oqzwf1Tdm34a//MnYupK4l8+Edey
Ddem4PF+/f/fPpFcrWFmFXl10J+Cvg7ostzkWyC5baN3jx6txIYs3O00gZPCQ5YiOtU3Uv0Wjerr
lH7Ru5UX44Mb1XbgzvY3L1FvBv/6EpUHPtijLPP+8hw5SHIYRfES6xk9I9cRTgXiTj/0tVDfQWs+
RX0HWub8jMDpn3Wa1i4Raz2/N3yFv9oBDtsgJ7ZgfsIlaXa5HkZ58J9f669V/+fXahu0gFzlSscy
HOMvhdvKJzfCioHyTnxRb11x9EJQoKSBc1tx2CNZAPQwbSFBSE8EVl/i/xkueovN+jt7AsfCrP9v
XtS/Hpa8KL5d8Ie8NtM2/7zqpwZgw9ISJqxrLt44rWLaNa7A4Uk5HhWBvm+zWvXGSU+1elBNdIvI
9O4/vw77X9fan1/HX3b9BtFOARCkIu6gxcLQbW3POUQFlZV35fucyGGt0u+6gsSlsNHljl6IZI0c
u0cIloEFyDXzbRzsznZABN2u71Wmo+X5/ffJfGEt37jdx4w8AHdUrT70s+Th029gyjd9vF06946s
6kA/gvrNjixpQs/fB2d4+fVe/38L12JxkcP5P3RwuWD+JXlS//5/dm998w9pchJ6lrJNhxYty3D6
+SuS0vvDdTAg4j/AvWz++j//FTxpen9YJqhoA5cL7VvbYc0wUtXBk6b6wzWAchjUEDb/ZPyvgiel
tPQ+8tuza5vM2iU/SrKb08T963ld2dkwhFmOUsvqv2MDvjeGFRrisB+AsiBqd1+rDBB84fyYiXqk
wrXvlITDUfQTJI2q6vZJAR/em+mFJJoHsH61rfhxZAp8WGyaVWFHKO2oZnC8ddsecuW8tnW03C5j
vZBhL+1tXoTIgIqfPnTKrTca0d4ShTpH8pGYg/q+KKOaoEM6MbkMGQ52qFp6y/7ioJHcr9PCtYmg
S+RrzoUQS4ZgOKPstrFw1NivhBdhvf0+q5SeC6pHqMy0QAaju2twypEJkFz8proWIoEFn8T1Lm1x
Z1rjuG8tPN3lTEGdZ8tbO9qSuAGwVNiwAW4peSknt9lSch6qklgyP6EL1DH1XRbz3u40mn0h43qu
s4DICE470b6UEbkSkapOM8jF/WiCyizRxoWZK/be+uEnZfkyRP0tzlNxzNKp2VXTYNLumqsTbPyC
tuC+IIVrX/T1V2CPFEKd+46n97ae9YbWTjVQP7hG4cJeZ5Acc2+uV/+Br2qBfAL1UwFdk00I9Amd
6MYrxw+lWzE5yTnkci3fCzt/nwHIHXtvLc8TcsNVxN2Ns+A6LPvR3NFMjjSokDbfkjwl0zuy1Bh4
RImSZRydAqOGnQZj58mbXv8ywjLc9338o0y7l7iPmej71aoDczPC04jWiEMAF46Kv9Knf1zwgCNi
QhjlIHUErYq1ce57LhcmtXwV9JhpKsx/ZoT+xvwqZZIellIR9wknczsxIx0tO9xbycLHC314O7V2
sTGRl85LTPwo4djKQ5ZSZCkzVqzJucXkWTIbg31K29shCseap++zuBSFn3zzTX8J6BUsWJWO9TSP
AX+HeaQeqLrsm/L6fSmQFDW2/zCxcdMUZQEJ7anjM6sf28jwT01lvOVpE2DBpaVeeCzxWM//RYar
Zm2Shydv5A5PDhb4g954JeDpzS5QNbmVaSLqxSySWlG3Cbtvzdx290t3DYvW2nUNSTYFPR/yUHvi
RF1Wi2/ExFIJ0pYwBrP1vMdLW+PaQ91R25/dSNTBMGDuttSXfqLZXhXWdXI8mm/H1KfXklYjmJaz
HzZM/no0fWP/3ixkJ7bYPUTu7axUB0vIuj+jYt0DwS8vq+/jPx6s9zZr8n05Bh4SBfTPxJx0K3yl
hAAZBvl3sAxAjS28vgbpjl+DwiVOaYrBPAiSNklzphL8v+ydx47dyNZmn4gXNEE3Pd6f9MrUhEhl
pugZQQb90/ei7g80etJAz3si3KpbqpJ0DCP2/r61iueInAt9DH7R4NPhm2/DiJIn+pLINn6rLHrD
G0H4lmSX4UtMnDaeEL524IdsvKD6aC3eLU4i6SPX/p/EevCUaa5ID/waSLbn49KernBDMvuFWPcg
bBDcHFdlJ769FNGFoFOYLcajjLmqwGW+JXzy1QfM1mOLT0o+Vskpiw8Frh+iZNfQ543swdrcJsJ8
6YVxrd5RHERnkc5XVtrqwSmqB9h3VLNdQLBjOxk7ntXMKpk4U3BiueozN9ZOsJpiR24LHT3U7hCv
M6szqK2cUAF1u4Q/jh1cnYTxDSnyJOHurCunvMJBavuR87NrbKISUV7fNHd+jeINXwZty6G5GoLy
h+fG9cFP0n2RMZAyEhFslGCUMsUtL5qExmR4JxhPvMhQg2yKjeykoUnye3sg3UZ5s88BD3ntmgTu
susoTmGYRqwPRvxENjPTegDSx0sJE6SWd0sknz0RNeahoKerqScLMRfvXutyVZXBfKTaxMeKblhV
deQIp1ATs51O+BDlLpIpoXJdfetBGk9eDMojjbJfjISybZGr4Xc/Rceglt2ryQMNvdR9aOZ4Q5qU
REQQv1VDYIM6NqkelMGesQS7djYNTfBWWSRtPSIzKV/q27rdh/MIIj4Pbt2cM2gS9cvgTd5qdFlb
ymnHpFRdUFJ8UHqlCYN5iYi8iONV2BQ8c0J7MzWQAUyD+B2wCC4uCu9DOT9UjmXvS+vQOgkhL686
efa764X7ihYYExo2idBX6WmI/KBl+0NloMbOEbx4MmjOsQRLNxrFL9eE9DNFyd2idL9xmHHsyznc
FknyZlrOQPl8FFtR5yUFGxAYRUMngk8hXZR83clivrkJ8DTtZ+TW2/4+5VN/8hBt3SCzsPXrqZL5
PNKC9gIDcrKHHb7dZcPfPudK/aBASzAT1ZhNQzxhKg8IfhnFxrZti0qxelV1UO/RA/irvMNwMQjb
Q3WBxxRui4UopH9zzcY56FTfzCLuUXUM/C77fibcEbJ6akrIrdzd5yDhYymib6lrbgsR2JjS5Iu+
s7EZpaM+tC0aBmrs73KpY1FF1Jjqx3Fjv2g2XCfvBYw7Ct4C5ZQW0YstMFXQ/wuQDN/bCgG7XeNu
0h7x4Ym4K+3ZRdBubceuF8g4+VhlwE9i5tzn0lXABHgCk4Vh5MtKft0zskBMQFjfltl1Jmerkv47
ckA+QFaTW68CP1g4r+gVhNX+8u2RR0zhXOpZ72TVwHYearqiGeVaZED+Kv4eC7hUQcmd8h+yu+8y
81TX7/Q5+KwMiPQIIZFvn9pj+ymg8FyG5fuBUxGXaAgKUWXUx5GPCl4dcdAwMa14qD6q0QSaSNJo
pSP6EAb1DOyIIJ6maedRP9+51EBI+TcAaXS4HQZJVL4IoDUQTBJhR3/cKG4lo9ijP5FRz4ghHqbZ
kw9tHrCjNQKmLXTPKGistKd8oFQQM7OU8pto4hshS7L1U04PJ3jkOlgcWqisUef1uwlO92oe8U/R
7fgCB+Kf+7q6j8zJ2d5iM3OKjl+w9u5BDL/A6809hxC5acLymFthBwt3PBcNaaR2aPVCHnuXhYtO
RVt/MpIQx9Lt9nkY30OmXuecTZJFsZb4LowNaM8d6IY5YH+USzgXUjL13jaT5vnbWAIrkAlw7Z+q
ycFsm8wsuITs/oLuGc/ZGEW7bigopNbyWk4eeUDtHJoKfEgpjW0/q8cwr3+cuGgOk6IiLAx4TMK+
TTMY4Twzzy5h8/2UR7eudDAMBi91TUpUMqtB/RL+schDbQwWHxsp3PJi+TSgy2x4jlslGdx5/i0Z
5QWS9JpZTL20ssetaTFZ6i0SbOmPN3HOkRkIvpBTRyhN3AC+QTnPbz5GIIiFhxWbN57p3DJYRbcp
+haq0yySTE4XjbxoF4R34w4U2/OHzjU+yhRiWxvZ4aV27WMTT0jmktnpeWsCqRxE3K+NOakekGzX
EAvTTwvkMVMjj+w8sLgn4dHyaYbaOQ1pCfy9rp6teYjOckg2dpGYWx3X/ioCWxaVlCbbibwmfLgv
j+V31uTf8Lr59/Zgbg0KnYPgF4ovsDpECxghZTMPOZFaWbvlicNORI+fMhDeLbWtixPbIFSyCJg9
6QKB4XzYyXCEC57QUKzC1t0AZNpB+kUIEKhLXQ1iPxJzP8K6p8Pke18SI/M2VukFkgCQ+Rn0p9ez
te+gIERtNK1dPAOr2Gu3uRzbo3Yl8+4CgajFg24es3hDPO8ZZ2t9pdF87B3rsWntcCd8cSEIdwqV
U4OyxBeU2kfmh1+pkyAEnUp1JHbyR6sOj3U1/yLeFnErcO7EY6attnuTpfOLie7v2jcAJ/vUj9ah
fUp7ZayNMn6NKyO6aiZea853pGNGsSrdhDam4/6uU6ILjkPq0uAmxqM4zDayH39cbF8R4bKiNvOd
rmFJmnMcXlUCkKDjxC7M6IHt+90DlEokXb4nWn5kIeFJK0WoDryA/ThRv7zgQNINdCFkGDZ8vVu8
DOFWAP0iMd291GbJPSqlXlGV04chch/DEogI2Qfwr+BbxIkmljCjEVEMhx3fqlfSAOo9oQLr+npn
m631C9nSCdwXCvGofFNNqqF/MOQYXeaZghBRIL1+bWbVCC3upC0gdJCfl1gpeFQuAiffdonzlNZ0
dshthh7NORuhFAmMnCuqXCrbvnmUtg9NqxrLq1UJctja6y6KYq7HbHvtNcPWTeDSUuICgWusa+NL
eLVPSAQcCG+FOe1egjmqDnzLqU08QIEeCufH0+8QCL3K0XvbtwPS4LK/mv3IqjstHq0kr1m7W3e0
N9+mTaZJS3OrcEEjf51dqhn8edDH1dhW4BR5c02xo+cdbhG2OOfmc6t7QuEwSfZRoAPgnQYb91pc
56SE3pJbtzI2wHJTPQepM2UgPENzVQYkBfDX0IAwy782FtptEiQ3z0jR9cJHmj2I6AE2jgV5Qy1a
NNUBoi3wJMGBPe2puQoQ+pLpH/3OVxKed0qbT5w74WwGYCjhDPFgnaedbbR/rRK7X5ZyBjbrrLqS
cDwYo8vXr4a+4PBE7qX4YwKn3eo5/tNmEb2HruH9gI0WdAtpUZQImVEe/VGfJzX4NxzMK24wilIY
m7+Z5CYaVviwoECmCOSdHDnblJDsNhP/gWBcLaQ+li10Zn36qrs6rBYWoQhoyo/FziQPxuc72grZ
coEr6x1JYajwtNB2iZEhCp29O5v5Uz4TPNWK3n8UU+BtjHI6cAJkuGb7NNlGiM6lAWu2+oSlfM7I
WipVescyLmYg9OoanDrugdgBMZyVqqxf8ji7a7/bVony9/GUg+zpDv/y4kBD3tMpk5c2n/D5LMn1
XezYPnZnwf2d+5XkzeKF4/zQwKhmHZ6yPQqjjEw/NM4R5LXQ49aqp8v7+JAhqV5xuZtPpltfPEhn
56r4EiFZ+CHSRz1ytiwlk3sa1biMsSlthtBMuZ0sO0c3AeoN/yN1fcx+oa52NWaXTYEdhRZQvbES
JF5Npe9W6X7EfgkASgAnR1qDysrmlxu3FMIsMbwVDrvJ0Y05ovTtEfoOxIEsfO0nHD4x10MIe0SF
Et4rG5hqjL2r8aCYo21YbziwyCOQrxhOU83eLGQ4w5+IurAIo7pm2E9ioMNmFfNz0lJj82Jxkoq8
xeS4nMYmYEC8E2yCsdskIQQ4DZrMWvXd1BPMxVoaJMWZbOWGpA9MUpqmZHOi54jNTrMaMW3QC8yB
1lb5odhZ37oKM0f1bg5Vcg9S8zoqW5H1H2jKT5C8wzy9jD2iaIOYyUob8adH0pOPC9wPN3BOU256
m3US5L+EgrpeRagOlv5CA/Zw25vWR0Blc+VXL6g5T+0sxXboXUZCs3wRAeepsXL8bWyJhzQJ9HE5
zE2tk158yRDA9OH/oJBfh2ylqAtQM558a2QvcywLhgcK/wkPHtQUU0IVxKtRomQwI5gTcI8y2W1E
LUGk/z8jno7fy2T2/zok/p2Wfz7/DP9nynf5Kf+dEzvOf0yXsW7gs7Fg9BuyRvjvnNh2/8Ms2HRM
kz176AU+67v/mRMblvsfjx28zTaSH8A6soX/n0GxYdv/EZZPODfwAssTpmf/v+R8HeffmvB/T4oD
y3EI5vgE1k1B3Jh/6/+5UAEzK0jbk6oVkY6BgyrQh0Ge3sy8MHFZHKYqgqCIP2eT+B3YxJE83RR1
CH4jviVt3kkRJ2WexC1NaNsvdrmpa0rqSu7GzCnvaAajVZXrX23f1Ieg537Ms07gCdqNyfSsqdOv
swhDcZwVv8qW442jHABm2USvsc2OmcsEy5zvCIzTp6CnSKQZOVyxLj+aDKlQ2ursGKeDTXs6paGk
d4A/PXqM+KidgL/Tu9/ET7PXNqenPFb0VIBrGBc+2YB7/ETdc3KRnNFPRksMTXkOul+LYsVkq18V
wprnMW8o7NqvKud82nlg4srM2qETWXQp7OySqLRvykcAa1MYH2l0UxAlvteN5nVgNlfS8VsZMPZm
LrcfdDZf/egzKP8GZfRZIzD/HUJiV0BtqG6tJ/vUNjkpa637k3CrQ2yNDZiHrjtw13mNcmPcSOji
52n0/w4eDj/bIl6HUoy+xxSFHMfnYGXybbJ2evpfLl2T9ciobnKfXRU0yB2t7EkEdb5tO2NRzfek
CyQyVIiU9Zk6B1tvSM+dPaTXPKSsRofuJ+HlOM1W+QOnSy0mgO5gh0V56cDZHKBGW3uoTq+1FILd
lA/rNBgIXflWtRu0+pH2YFK3mUknD0FGaYF3VtlwuvNjeIgh6dZNytPl2YHphmCiXKVe57wM/gKz
gx6Bs749Ol3zp8Zp8GsqZpyIvMO3YBJZ9XbOtixptaeKc1+Op80U0y/fC0PS5Npn8E/wo8lfUl1x
yg1NMtMJGmtDM4UBqFbhYAKsOO389COWqH6nmESSijVx1YU5Zvc5GJ+htdZh8RiL5swQApbcPzhz
TYZxgD6Wdelv2RBH1lV5wj5KW7ZobnS9K3TsOJvbJPsN+MlY88gEmBsAEwMCcnSLadzbBaPLueNh
IAkbITeSl9KmNO0TVAOfPahdae9bTEbr1OElQ4gEtcxwf0aMwWvMkYu+kRsMQZLvagZ4PY4dnzY2
2l1bIMArgwfBX60MZpmrhu8AwgAp+L62Du6Rr29oRh+RRekbn5/kJZIw9wbxewQosOnKAWb6LOI9
N7kNGDJ0yxOq4tLPX7J5Bg+cmpCAxvLWFHcWxb/YPwTb2oOkRbg/4xrVtqcycjk9iMinAi8vk2ei
9VXVIYNV80hnapOkSYYWgYGdyeO4bd0LvaRnPnQRsi++GESuFgS+ewk78AP0KNZuUoTrWbXE0YC3
tJcRsPJlmeJdOZmvPQhoEAWapzBNeoILQbMf6uCc2intVDN8mIw0WHFGr3F5tp9jjGlCpG+Gif0b
vcnMkQGsV20gGHS5ShnLhG+2mGIFxNQhQHCwmpPsl/DKezlSsvJTHzoQYugNd01QHQP51uXBnsa5
+OhFfa6LhtR3JV68trhFfMfMgxdtehXER6+dkRY3t0IQv6yjP/Qu2XKl+okz8osJeO82ROk986wv
0fUmKTyzJlXCH6QZXOaQ1VqdKyAnE14e36FhFodlfOjTBUrdOWIdCfuXEnI558p9OG1MnPE7P2+e
Rhjg7dyyn2vhMFF63mmT0iWhn3zv+6DDujM/I5mob5rxi2yNEsaIX+4ZoN11uHR74Ys+WJmrD0FV
wAvy8e7FyIum8ZT0+JS9ij/L5idK8+fMf2BeCzGQ6U8+gYsdDY+bRVf/ncyG5SBv8o01MigG8Zqu
tQE5NihBQHBgw6SqXmGpPKZz6PGYoQwxlPhy27AY12kG6Cgn321Zat9mPfdWI35mrUp9GWwX3+P7
MPcfE2vcZ8reGnN1DCfWT/nQMOZkalcyk4dEyfRG4ohZL4lYWxJ+zqeCS0Sfn62ie+5jC5ZIzgS9
CyOiiELeUQ0mgOwz0HS3IIvfZs+9xT0A4RHuL5u4+kEO04Zh1jYyLVSdJn3+JP2oDcRwYA6NY6mA
ZMUjx0FiTGetcBMG1CfaPteHZiJvYqB+23JYZjdw7AjK8VjOPy2+c6Tv7CveuOMQeIxos8c0nCCU
NmobRZFY1faA+Lmhh5oPw0cy5Z9lRZkLefSVyV/OBZ6OnJnsoMmQCgKRZfm1s+mqAPa+8C5A9G0w
eOMbHBzg96l1Qh6xmmqFV0sNP1Y5wn3ymuekN3F/Dl25iQitb//9r9DpQPJSHWZ48NYbdryO+Cyt
hyz421fNLavs+qJaRc2WHvqk2zvnYu69JC9XXYKu2hm8msEDJMpQelRsCvXdG9CizQyiUtQRcElh
paeLZwYiDgZKWPvpBBAnss72rFY5jIQtYgGegmZ4a2wj2MEMoRaB328H/JfbcJD9yazxVFnPTliS
LC7lj4sBoKZlqpzM2gaYDIi0Dn/zTL2CtQOtX6kPYZgPQZwAENJqjy6We8eAn6Otzn7XHn1uTe+J
1eBJqMFpsJkOSiznoUttW7TdCrw+oOFQwW5jeMdbnWthDJ2OxG95yLgE3xEcN5tuTFjHmGh/JkcY
aLMcELxef54ZZbPigMeI04IVqf3QjGT92z8IShlsTqm/akb/x2cujQyJbR8jmHXry2cF8IHgZL6D
vnW1+cI5+IBxhL/ve1iRAbjQTavBMQx9dhJsYpOUlBSmNTRn4LZrfeMWizga3nnKSz1ZlC0iesl2
mx+i7LufZL0t2+JdShfEfcdML3WqDyvMeSLowbgW32JkFtRxK2bV+RkpvBmWNOnL9qB447C4ma3/
Uflze0jNeJ/0Nyq6+dPUJlcftw3iwHDc644vd0qKq1zn7YNr1N9E5cF/UoEJsmHjB+05zTm/ZXE6
HaIqY9E4zCUnUVFsSfAz0+xGqo12vghPpt20Nx2Ih34ulz8AcGeU2xiGJGITpzybeqf64dUBzk3o
oAr4wkhfS+b114ocOXWIheRfr+vlaQwSaZ1HtgMACVY0Z4Xlfoz2kukwuetSb9Nu0fwGANkoxTIL
42OD2/zoZ1V6qZ4LZXaM6Ybpt1/1XzyK6bup5zL38P+kyadq+fonG0C+juWAS0IjHR+9VDwaDYpQ
TY8hqn+qB6OJhrVdzPNmJrcfq/mWxY5zke6z37rAIUw4qQNN/zgIPxF+9ezZ1bab1XcQs+B4nTLB
sdulQUR/zzWix8T9UnNcMMVIwLN/TgV/bHFy9BTTpgGZspyth5LLQdXp/FwBPlkZQu/4/BORX1ib
dlzhlpLMaRou1hjuN5GyX2xtdlsr8u8I4Jr7taLJF7Ba24YFpL7IABUxtqSlCKP3bQKsyqjuRiZa
nlTBV8k+0Y3cP4oB5RqabLurg0sONHDlxyLeCdkw7OAnUeRZh6AWMUQ1pAuoRVlDlFHjzdAEBBsG
lTncqinaD26xZw4KXxacHawzHLjMuynOpPsI1imALAbldvcnN9BNeML5MHmNe6Z+9PQs+Iw92Zhp
2WnBkwdvDFQ88L0VYjI43tYtnZE5BmCYV6ylTk4dJs91WpY7KmwU+qmb5WwuHXgnvLDpc9g33dpR
syBWP63Ig7/S/o4Y/Zfdah4AgzjWg0hy0PzN8DVX7PRqzuL14HpbvpjX7MKjA9CdB8UsurXMN0Ma
H3axtOwMhQ9Y5x+oAI6uFd2XUE4+zbuoLO9xmkLPskZGUba392Y+PeAu+EgGzlNHCfjs2QN1I9O+
RHbx25X6WzcadUTuYx0pc71qvOGIRm/HFtnYU0X/FdcFpeTAaJld6W03DQ+mK3eiyt7Gw2RjG1UO
/8pkYZjMNXvgIv50dfiT9gbIo3ZtuMZzTZx+FaMvXMNDiNbQxW6WJk9aRR7/oVhZh9ibv/vYoHfQ
NWC0yx8GzPyGCjrzRtzdjKHjttPMy0EHjV0D42EY03hvc5inwM6blx3hdwq+jnEw3LVFcZCmNfug
ovysKhSFnTKgrUZLe1QPzC2x3UG/n/b+Qpo2efFa3vXH3i/BheNGCpvyz5i7x6zvSNYavBs6qiQU
bf4mZdjvKnrnmPrQ1PeOs2FRsnHC2HrGznTTiQ+mJuP5GudInUT83hmef/TTUB/rJdHvUjbKXRaS
1AE+C+u1aehPRS4omE4BwijDJ5jy8Jp8ZJdtw3s9a1E0cN97Zh4/7RPXN/FC8jWoqsRltG5xgvOX
VgFfQpxw0gMjPmsdx+wPiZgaR6OgiAUA+tHxhval69tfNd7DYSlPdQHw6hgaVZh25YFx6LqUzrBm
chrsonyRDfoKapTXvic9C7cy6N7NwB4PPB/pDCKLr4G7W+Pb6LHXs91abcU0Jyu4tJ+tnz76RojW
p3PuIB634FYxr5SL52uMP6SOik1pNCYhnnIjG8mfoO1/Dp34I4Il0o/fwMGYQ8F14Jg8zMdcjDBZ
6YcytO4MLoEsoeezKqI3PQbnibLwxg28Z5kOi893OipowKiL/XgD2xMfEI/Saz9OwTaWLTdDr+bi
Rf8VYYi7aiLJLRW/4CqQ+svsnFPVcAT2ouihrRiE0EHADKoHjPDNOkVZQj3N6y/VUJ8glQnGrvCp
8gRGTysPNXgrZbXkEWIHy7oP5s1p5NofTc6vsflcNM06ZDlxbGOuXyFBf2a4AI5axValEufIs79Y
XViHzNAZbGxQsy0SVnp+iw7nBOkjoEMDylFUw3WCi7IBjKWJ9L1GVAlRPejlFZgRjegPTn/WgTHI
h4L5A/hOuHuziefXAOs5JetC7zk9cBh0umtbNCXFyuJie+OvudfPlT0mW82RhQXwkN09jGJBbJsc
W3z3bzO6X27EATh1ntu48x+zCg3DlHEjnbpzUwoKd7DsbhWVEF/0xr3KTPOytKtqN0OCYakvn7iM
hUiPKl21Nz84tOsD3saWaoemqqrFLawhOE0Lh64wgz0BW/uUNf66FPUD5YRp27ACObVe+Zz1pbnL
28A6Rbtp0TAzAuM55zWCMl8oTv/9wXQolvvyp8EEZvhIeqsWQJYAaxT7kKCTIKQriRincUYoihrd
VQK6YWe4ixtM+UyIPdpeadEcWagLsmh4iyKdPRtm/xUOZITySfxEQ3NGcgD9d2Z5U9HocOWhbMDw
T+FbT8p0C70ZG+fMsZTYclN0D35c/uVUBypI00uHZXmwu+wlIezA8ls8sIK/zQ11TAi7BGNYFaku
p3JS8JhkdDF5+ZMVAs7I043iwrjSZnhBLZCv7UoA8vIOcw90kjdVOcbZc8hlMaWTIsoljcm+gEwS
trso5e5mpLpcTTBST0kNSFK11e/UIGsQ+XzmLFlnF3Oyv9gWFLuyHF/aklH9tAT/mV8VymfDmpWC
iJikiNaw9uTODmnW4q6aDnm9b11I1Z3nhVhmCPZZhBHw/MlTRxtpZacm751yJqhIWEbmSb4ui6fO
yE+cZqyNy7cU464/5FgUYBttrEzNKc+EoMkD9xg2PMJV23/TXNjMDvdYqOfVIa1fQ9G9LbPRYxf5
43ZQPA7h7FNgyZGeke/kW9dbVMaOtxpYYKgkC/aBhT00M1CV24Mdr3BT9mwa8AqoKfgbluXNtNR0
LLujQfucjHxydsT8lxjMzojOYY+th6PUekRIsa1K7a8KPj+A7u5Y7AhStZTcZL7DBfI767xvz+p4
HIQMWUbrPcTTsWvG7Ier+PQ4STnAiD9jieV/V9HO1sNLz7nuPDjgaQbC+cLMWr5jSojfqrHX2iTv
SOxx3hFCO02COtUAoY5/lMLgWM9fcVHFnNPBgrSFIqPT5+1eDW9oFptL6lGzCjTsn4SXCC35puYq
xxLH3bQWjshUO9+qr1v0yhVMuG3XTGfMGOa2yoaYd2elTv9+qGbMvf1Ybvqc/AqmpzdkcfgF0qQ+
/fuhseg9I9Xkr21b8R26/Py4VsFW5j+tN3HKcEHeVUbHB7qpLwa+jn0YWu2p40qyqycOQboECqW8
b8bOMWvO+kp0KH3LaVrV5lBAyAP6GNZEGjD2UXLnOeTOEcF8ShaTkUE17BJSKgrFVWDtrZ7PWs/d
ZhXBqehhgFG2ls91UPAb7uzXKGAGHpHM3vHVkFGtCW/SAlPHyp/o8gw0Vdsk7jrD2KYDhHUXgjBr
QqjyidymU2Adh76OOZaJZuvJlzkFucZOgJVYwi44HkZvC8gSgVj5UfCtsCU/Cxe65CEH2xGOmDtf
GsBJO0T2MytQyViBnO2Gh9s5jcLfXdrLk/JNGKOZBbFNPrmgveBRxI3okHD4l867uIQ7vZAUcVRQ
Z2DjWRIwkN2uXaGAd44tb1btTjB4Z3VRUwsEV3frvHedc1XC4m06sYPScYyY+67NznwTNp1wgpvu
HjUbm0zJk50Fl1vVATg+nTyQq3V3RtN6q1pVHEGyOV43qjQB6HrdfslJGvGpm/CyDSHpXa2RfTBg
cplB8Mo6F6WDX0XWxlugCURpI1GRrMhJJlfySzPZpgjFwAujO7YVxfZQWQJsbL9RMOD3bkzLWkZp
vaum+5iYPUYr3Fhdf7boQU08nQGAcklZE/o/wNIGLtJ269DsEh7CMO4Mh4QtJuYeVa7xOlfdS1ax
CW0ZfK6Vvqz8NoFMwFLjJpPA2fQdarvcJoRCj3WdDAER5JFxQUnwOSlI0NglGrOJYW3asPUwFISv
2PKafeY7vxJpbTG31m9CUCFRYPok1O88gMueh/2WYIh95t3yhrk3WaENi36bXbgjdHV3IX7dW2CE
QJQsZ51y4yATgRR0zjmEdiX+Xhh3N/I3H5ymxLpjeAkGAzgjpyVkwAebGT/bSghhoacfnNGu10WM
eKea8h/MPR9JHpikTCHIz+CdsQiRTGzNNz8b3m0y23BQTJ5IFmwXJ9tFAJsZYCquvjk3L3D/j83s
6Ath0Ye01/dupG4MtD44JBbMVVmhtMucH50OE9Og5A3K4C6nBUjoAHhGUn6Wk/9YpGG6zXj+iPqu
SkcjsZuXJtuZtwbAMsfc+FUyU8wff9j3h8ckoIAm2Z4EIxHSzJbu6nVehrAe8f+FB3XSbt0c+sG8
SIvHqJ3gnyL4B0uh22A97NCCyl3WmASR0Q2siiEFivc9grmiIJvgGEEMT9e9OnSuQjTDQCeBCWXr
emEgfjKdfkmdZtOgUt4UqQTrVWMNWWjeLNb0V1tVXzEXgtU4uLt5ZrbWFf6dQzNIg1aVO2VfkZ7T
TOBgsElDZI+8QnuK/xYwcBLg+ZDvSyxmcEJSc3WbHbqgys39Q0UyDMrzkbztcENE85TratzXXUbp
IL+0MzENIJnAGAu+nan9Zfgtoo/GBIwx5+/ERLxzSKKPZYLv3ClX8Lbw+AgxuKu2eZzzci5YbriV
1klVxm8ubXzeVZk3V/qWh3//Z7r8E53RNA9gZ/77D/z7+22dbii62bd/f4UaLHs0hHxk7IFzC4mX
KrFYNKn7+O+HUL5xYDxYtZWAee4zTkWd+ySB9+1Yt9ewhbzo5EYSJqMc08fcJ3pUdUV1jJxh2qZW
8W2OWl+KxH/t+S4+yMH9COmyUGsgYwKHF8teyJeIJpHVErQcqWGvjasdwgmoZju556a4ZvypLyTj
N06tw41WaNJP6TonfXFE98v9C3IrYz5+p717sGj1nnOr7V6SETFxZe/NGSy8W4QaX4H+cf/yBhxe
sMM+FK6C3tcMDTgRtoVjz8fDcDpwtJnbooVLj4T8fuqGVnU8Bcc4c7EKjpwzYxLnOOTSeh9IrJK1
N99lZu4TY7DvvcnqtextPndovK8UuxPsLsxne4K1RK6chd4a7ZIxO5YLm69WyaESpl77DRejnBUq
c0bIsV4d1ld/8Ds0PZHYNLazY9Lp0fwm818a+EFj6Vd7N+k8DDB4Vscl0lr2z8kUQ6AWpHeanAWt
OUMJhqQoTf8w+7F+9arwphLf33B5f2LYvU0ahvPaYlRPqvKd+5hPzj0ET8Gdv+os64QwhAXEFN9a
m6dBz4jvC5+Y1YTDbxucABNFbHfvbMHatYfPHcdNETygiAQyK/mPd3mTHASTKIvtsWUn0Ap7/9ZI
7aztMU1ZcMwJWeGEqMxAs3xKd41v1k9ONb3aIppuHIcwGZnxd2GQOVTIOrCxwaHLJ+NuuvxcBKd/
CjMddp7RA7vnqn5rTU0k2XDiVQDJeANGfWlPZTlRK4/fMbkcP65/tOAYh771eyL7DJM76J49Y273
zWQWDO8XEzSNQUPyeWdTA/6JhP+ps5sLE79wbc3NtO1w3/JogwCoA/KFINJn5xGp5rgN0Qds3dm2
j63Fgsx35k8uW87ZGKddaCkeYTwpkiIZNw99V5RXDfE38pufgJYEh2vO7nErfyNgBVMH+BKc77xi
kdXyNOS56KEAx0GSX12JedbL/faETOmvuWsbdWQpvzWmincA4OTYbv9mMfEedCCKODZdMp5eKjN2
hpfADxfDE0DiZgUcnTuIfTFdZR99xTgzyrBOBTYfDSdv+iNDjIemtsydz7TPVoY6OTxCXYe10JhS
PaoAT4EOCteJiGDPGP5IkYE7c/UZTK11mAt6AHoY852MfvgVwphJvXyT8a6JKmax9RyztyGAWaXe
Y2YO7dqFW+ZXbnKcceitRLBVs/Epff30v9g7jx3bkSuL/kr/AIUgg3Z6vU1v34RIS+8i6L++F0vq
bkiABpr3oBJClSor300y4pi91ybHx9izUvL2nuMAvMaEgFkiOGZwfJu6rreiR4qUWtYfrEp+5oIm
7q0vS1h3dNogZ/z6NqqNXxpNlG3kSTvVFO4QhtxNU/wdEPiOKri5KfznGkInsZkVOQAhGyOrFfAz
2+SshHvJFMzNNrLfval7GaGmFkHxaqCERXA4PlkDcZFoVaGXTvBYZcvlluLJC7FgrX1GpGuPsFhk
8r8eT/yGsaJDfizAWZ5T5vq4p5ufqMxBvNJu6Moet2lif2WTRRIT2l8SSYFphQEjA6SrWpNZpwdz
44UyuBkKQoVNyr3C+NPitlpF8iLiRSxfMcKOmDsheHUvbdBsfDvY9+CbfNtqtqTrAINNkZDnA/Re
KI85tSW4oyaa+O5gTupua8nphqwgnHi4Iaoi/3LairjBhPAPtj94Fax9xTSG8CLUsjNSAQWCorTn
a82KbyOcnphDAjc8/RsW0bz1pLlXPQ+n1N5DU4wTVoEML3vMLhW1os2NFvX1r0DrvoJf/sIQKDri
RPmx+lcPqQ5uSKy4aM9PQduuu97D/c9O37SGg9cMD5JVN2ToeJuGCBJBKTOPXaCbMRALDrWZ8EJQ
cpIKfJbreeZYG05asO8qHGTVpgEozDIiSpicRzFKx6OlorvJDct1XzrhinU4ws2KIaomhWqRFCZL
zESSWgdi2etVbyZXJGq/Al06WDMcdpqUjzaa4jsdmtfOz95wPj7wH0soL8CXa5LSBht69Bz5JLXI
T3PKePW7+45h8K5xSf6wf8aAhsVHgMivyHCOM9hTewDDiyO0bEFpS+fk0BGulGld0eYVuBRBnNiI
MFMLlnzJ2DJjHLRJ/Zz0XC8+WqCeGwuc5tw51klZ9yoRl6K2Hl1tDjsj9p8RG1HP+kvKYmcdjeZV
JAbr8YZV8sSQw481s5Bx8fJkYc+RkR4sOwIo2+h2jdzkh3N+4YYQrFIvfXgwUuOySLuKtrfXRMoQ
AufXR1Hi+pnjGsdbxGTAfnAC549PcMGQ7kMLZXMM2w4mcjziZIRT5SN7KFyLMYZxIKX2e4BsukBj
GYXO3UseIKhkLx98tchqdwJwMHbHNN2mBcu/GlY/XB6SACNeMl9JcrF6suxZZk3sptpLnVaCaOC+
gOaFTBx3QUBcxB5JNT+eT+Dj5L3VLnsCAvQ2rQ2gwrKfuWesXeKO3HxtQtgWF9aqCJaRbzRcsCNl
EMdM66Ejpy8f0RFKkjgZwpIvp1gne8EUr/zkaRSlvus0H1gjV4w+xaZpTX4qB6xoYYZfXkh2+mBE
gIzG/ptT/JDU2fxSOpmzHavoT1mSVM0AAwW1ivNjbLbenpbkNGqEGKOCT6xYullDhdipTrkxlHsu
+pGlmVqz0k7eXSzC2FbRSYTeWWv7BTzglK47/tcAk5jRFPCkPC2LTWNhvZxswRhr5oxWeHveMMsQ
Nd0YMUhdWovGJz9pmvW4aYtltR7pEcYvFPbc5XYJwSjgRkm3yt5YtWPsac1JdYBsiJZ5ExBiyZqf
vdjUwFcJ84a0SOcWeTHHQRO7e4IX7Z1VuBTklZMfC+JR1uHcScwR3aXMOugIY8ZCEZFOFmIvQvK1
ksX07YzZDQ/2QlUXT13YfJSp4oSjf25FzOhXm+QzzzwxUzZDe43l6yh54htFrwyaqY95LiryK0NZ
fM4Z2ucmax+7jrEYzUrJo7BG34KxV/ikOLp1Qkmpup1UTMp8UdwXIPVlb5ksrs0XM+foau3w0ol8
sQpk4MKzbjzgm1saQdzCOIXXNbOXtZm5xBcOsOx55WHboR4uZn6XQwfEvEhKRAwsIMY2RLVAeFzt
V7/kWLDAI5+U6SOR3e6nZnGw7xwTOZg7/lYTO4pWB1fiXz+aGo9HgDMYTXKKEJFPDNf6XnuP9EZo
rmanusGJvJufm7spHWk/mdCj9lB/yA2DSRF6rM2SMt/bltwwp3MOxBygFAOPOIycBNzPq7oZ7gHp
VVtMNTiHLWKjczvfz22Bo2XU7jIWuIlGMhsih8lhJ7IvggwOXd52m7ruqBPc4sGQHKheN5ClE/QT
Nz1FOR3bU4Ht4TQ35oPBmXaYg4dwtM5+ksHKZ69qdNU9lw03XR09FWbl7ieb2JNpGs6jAmwHImRx
RLvt1au4A8b5NMzjjHSdV1ON2dHKYnIfnVVNtAlZgI9xiFYi9hHwF+0SqSfhSCZjB5myyq700dmV
6SY5QiIm0QAqqt/fBZO2bqumuSdWEQe48u/d5jXS5R+vpWIZWsUrlWIksRvsaV41bl0GWmtpvw6l
ne1AvJBu07XLCSUZoCgifjhab80xTE4K8fwB/cm3E0gWVMkbxWrzmHftDhWA3nnM0I698QAg8jay
P9koo7MjqEHjtF9TYG06mi661/4GbdpuwjQtQmW9CE5RI1dXZxT2DjlgiThqI8Lij6zCjIlvcudV
1X3A6wDnE9WfNeW3LlmystXh0XXBdGCto+6g5ghDdYMS7jh44kKowL0d5+z2vcDYSGBqq1hIKKWY
x9du5rCqMZNx76+h5W4GXKsrEk2M3ZAZ32bKdTE7SXOKFriR3bx2iGk3mIPQNbWje+LkSZj84Ehc
lPkVi3Vf5z95yyaoaLs9Xs5lZOEejb5+CxIkfda0noecwaW0nspJFOuC6PdV7sefQ+pOa2Bzxqrh
0t85Ubt3reKc+NgcnfyuMHWyM/olSRFEyqng6pgF2wac4YwHxU9aJCgiGoLZMlMoZHbJHbMrz5tY
ZLk3QIpfc7BF0YiVzoh/cGJRG0kgjI77wIjq3tGYW4ilKlLwjvOYIImjAl05mj0BPewVs9dLPZ69
oFaoOisXEQL5arqWQMR0s55C76ZUx4Y1BxhzgkIZNgHAzj6hoCax+LI9gG9CDYcS48MW2hEQnmWs
XhnggnsPrlQ8/kwylmRaGZzOWL19SfBuN438EY35YOREjkyF2JQlE1lbozUppMj2feujRY4WU0Vh
gH0nXjJlsOe25GgYzPrIlWJsovqdGf2WlvHe1uraiRYffl5/kAHMRq5dPKY1vjRTTx9x0x4Z7FK5
gfjZgIetcDBcB2d+r6wxO3jG4nKQ1NYulwVJhDjPbay6g4kcK90y3UZ81CPaMMvy4NvV8IxGBjlm
nnIMsm8ETgGmTM1nAoo4lUC68GKsx2EczjRTp35J/ZU2D7dJCLzVh+058rvdkJKZ5/tEMTnWYO/s
Qd1PRgh9mbErkQ/9XrSAGDzG+pFdBdtG9mRqIGYYMcd2GfE0mSXXfXGyHMfb+6N5TWtCm7OEOa9L
SFbbRHsZSTRR7laV7xOXDNnNKAOKGX9dbSOecLtTHRH5warw4Frhl9VhtkjL8tuzZuSkAbBEoL+b
1Omife4HN51pYayxE0x4efHWlBiBhDTOoRPpjclAWXf9sC65jLffQ8q20RDqHQ76VfTTdFvmcwMM
gqpYz+iF5tw6+mN+lvm0xK6I+ERK34tTZhkxCv2PEjEryqK61lp/sVl/UEsOsc3srcxLekNAa2lf
bg3b0rfA/depHp+43OujHTwFecZMrMJfTw4RWKE4vplYsOxQ4CId1vUJ9FESZywGwk+YoOgS5PCl
w+QerSg2M483N2VeHo9M/9Fa9yRLr0kFO5jSe4FTVazQ9TVYnY+S6FkDRQrJf0UPUOl2ErRluJcx
xZX3EEYTvC3lrsRWtBfWyOsFsGGIEb40bvY9TR6yxQE4ZuRh1cxnGLVu9Zq3iBJ5SF6BTrVc7xm+
YKKD+4QVY5fHH5FW28Dt0bvMzVHLnn9LyveKYOZNbrve2rIIhqu02rkSEc8cERTnrhyXRGFC4QQ5
RPmI3sV4EGOf7HUtSE0NjbdYRS8+2XKYhm11LLP60zSmq+lFzO7pnIAd2tTaZxl4Z2ZeUPLqvMcY
zSSf2vC5F6PYmlP1XgZ4OYMBViybgHNJ03zU1vyeC/Zbgd+QFJwGRGoVBHOnw3OgJAa/kQuup0YP
vSFAQO8yR+uyifSL5mRG1FSujfwOwzaP3jQu4FcENyB67+N2JGIuoF/q0dJsxn66csxv+Zx4wLuB
CDK1ZWi0xcbeMUvxHhkQk7BqlffdGAIPm+vDxDThUDRQc/s7z52sg1GSRoCnDfHE0D304DnZHBgH
k8OMBQ7LVWxOD5bOHkkuhoLJX3Ukb7HtpNA4SILLbmJ6go3NfOFAxO3JSsxgL2K90WbzkhkyPOil
toxIlyvi4GUesjuDPOkZzOhExcTDUZEPcU9viKuryd9qaZCSSB0QxNOharK909Ct5lb5qCPzaZUl
1C6JFucx1kf2+E+WWdKxDOkvRf/bXHePyucY1m3zPLRY7tSEMZC3nmTcddBAiWEpcEh8wtgs0aPL
CtEadGBpNsvbSQn15IXFxU1rEvNC9yEVJOVGwWnoqBqNzkNkM1FAwUbdJwkaQDO2nioPaABLk9/Z
ZhDfNDY3R4LHe4pnotenbCdpac8etAMG4OybG7/DgA+QpPfcs20dU9di6YRvF7PKZzajvG81eTX0
FPkm79N5Q73Dmu6gbL0kNjHKtVnVDLXxQwzpulcF2WlcGQwrG7jyeIYHsp8uqZu8KLbZa6/wccSY
1QNJonxQeYkIaMIf43uA69v+OaqKOzvFPO7G4jJX+tMeLX5nUXFXEzdxNNt3L0vUYlh4iRvQ9xYa
wF3mtIcwx7k5heSVB2WPHPFmrINmX7CLHqIQ7bCMjVWKGe6mX2rjZdJM8MwaOiNDpXZf9Ok72u6i
YzkxDdazrfiHY2Qly87rgEcO7HZY/nTMivyMYU9MrijYVz5Ndn57toC7GjQIujUmetN3BxIC5mx1
V1JS5GwBj6nZ7/Ane3H/qCTTLwnXyHOGl36ExN0CAMY3PHdrbQfDtTUa9r1j6y/TC4S4nE0Fl/2G
VhKZbIN8JZOVtY6d7k1FNrKpPv3NI2Dfs2I0MBdf5hIN69KjYgaNvSHcuG33nBLObcyOtWU1AnwZ
xDXzJQDcUYD2wD5ivflqArTAI8keZKsMhGKS3YJMneFvdsoNQs7zcMc2ctvZ+NtHfo8AmoONayFi
rAlIvJbVc2nF507C6Ako5Xd+HcLFdtS6i5a6dK5fMWxEzOefEKbhVk7T+0EWelOgkQnxwiQ5yDey
ydDwMZQgtoDVIb862dVHiqz4OCbZiT9jewCyggLgomqRbR2DWkeKdLHQt/Mh790D8eNMuIT7UVWZ
gdgwig9TpuN1UtZ7b4zqkw1Xk4dQ01NH842XQQwBaEUz5XsX12NuYZHU5uc+YBwGaxmilpY7DDu7
2BZ589MAm9rWfnMXmEF4DR61ncsHeuSTgWqmqQmhyRYWe9owxuLR3LhQmAhCNAm7zgL29F2i9g64
K6oa/OJJdyeJnmG2jUSk7AXLejMeGTXcS110+7xtsnXpId8A8AsIwFCkRpKr1M/tbnZj2gQ0Pbjt
r6NoHwNCmyYboTF7CP7yMe+iEQS8xj6jmpOjBxJBmaDlcZUWsfsHWxQKfs97HuN0WqczCA7oY4fU
Gb9H36gOA2X3qmqYHA6G5i6cyy0yRInD/4D6ioAb3Xsbcixt7qdX6Ob7Ivep6V0kmnl/Dshmmvsl
g27IvvshXKsBP6XVk+Nnt+SHFsHEhvjOMhXLW8kix9cY7QfG+6u/vmQFPcfs8UMl+fycRlbPttMg
IrksXhBQMN8crRydPRXNENQpgxM6RHYrpxCKzsqmHt0UMNyIuVhQLRMxaji3LgThzOscSzirTUaL
Jg6tGEmlMqhrw5b4J2bmC8+F/XMOd5Z3m2ahviGze+fWw8VKO3hh/fyR+BX8Cagkm7R/7xHEUkGz
drcTcdMa1ckFY8lHF95Pwoo4h4Zd21XJ2Q3OEnLcqZr1G6bhjbec3UY0HPDZK5iazHDiyQSQrx8B
ohDhRFaXIJO7on8yjQXKg6FiN5YdEYBob/x+vPiTXmClCz4ATIkVDukmaQ3Iywu1FNhXg84LJJUX
HmoeuVVQOuYxnoaXEH0xrSqfNkU7YiUDnNGs3wuNkZb4GxCNFOQ9HhpDCx8sHT1Wb+bFrgDrxsKT
nN/AxntuK+SvuDs6GgzbLmcCvZx7IRlag1e8xYlJOgQt3roiKopNRngl2ROm9dGXmI4DUCUbosbx
qbvleBo99osqH8+sey8Yt/qt9ocEmFR2tKPpxfJqY+WLQdE7KdSxSzIXw2kwIji5B+ToqFgaQFu5
uo1T4hXL8GEw0Op2qfEtA+bv6OPX8PNvqBZZK4lq2Ag/v85JJTe+o9SqcsDaeOE5RO3m56wjhqDY
GVFwg5gkWzcfSFqzI54C/CgEvxqaB6RY/MkjIUw5qTVrzPIGbbiNQk3RtJJMTyjhZcKLjum8P7at
+anCrIP8PHD2Zfc6Zuyh7Sgj+u7aR/Jt6HQAwmkCkgWrLIp39SBxA0YkFSfzbhiIoSQJlA2WY6wD
BojrKeFty+oc/xMCu7ybPhiTEmjWanqzgQY0uoPUmoAsr1m+h8ioTJK6ivmhZKkbtRweXl8EqLYq
MmVAJVn9LQvzvTVVYi/cbmWohc5UuR/UOy21AI1q13h/HOUSYZozPYlqbAQTJOm7v77A8XiYVGus
W4SJK3freHhT8hYPD8LTEjkZbqqiOPg++eyot9Ge5xvDjaCSxRXogrIDK0NaeRWg1ZQCAVUcKgA0
euePEsNHVnuHcGBWTkG8KVImA7UHK8ByeepB5Py/O/sf7mxg6f8e4fk4fCCZ+ii//ymEyeXf+Yc9
G4yn9Bbrs/QEvEwTtvff7dlS/M0LbOiZrAxtH8wsgM//sWdj3eb/6TrC4uxzbHeB+Oq/czzhj/8N
gLTAnW2y7wNo8h/FMDn/Qqb2TdKeTHS7rmdZfFdH/AuMngnAnBuZINJI+ySsgoknRxeAF+nB6Wth
je1pjJTFkG6s742xuxfuNKxqgGDMOZIb18P2MEoPZk5ODBzpp9kZOuNtrux4b3eWdyBxbYOfKMUH
oj6LfA7PBvKwljnRCRCkoig5WfMsz+3tFGHVEh1ylWgYXIxXIN21MR5DpgdHjYvDNPHTBmXwpzJu
oI1SPMyFfQmd1NmEvaIEwY3nVoQlxfkDTlLvbExeeWYTQ2R7Xx2dnimT610Bi047wes8JIQBa2hS
AfJFduKhF3wwONwSIDCO+lrO4cvs818c5/HGBsI1ShY79YhnJ4yrTcY8DHRNn51sbMKEUbGYtaqt
Kdiz2uAFm9H+GIkbWFm2zLaK4QF5CHzRfYfTOfJA0vX6R2BgYPEisTKxKxUskZALttPGDMhxhte+
Z2nIsHkgW4UhxrEs2QOPcYC4QqjuZJV5QSgJI3k/ZQ5oxkN/lMx6aVgEwripZkFXtPoAv91YT+7U
X2qGiQBfRvGUmw99CmSoH/2t0DYzzWDeNnC4VvlXbprxRSbh3jSb+qBC7Z06VNLrMLCsTRA3xtoz
iYJCZIClRhNK3BkaAU8aZketzVuHiMqspaesOZmZLvZj7t/UgcIE6ASraVkBpKhsUBbQdlpZcywH
9dTVZrM3ndJbpG4ZrLq6ugI2qa7jkGHcpr2if92QY8/lo9qfHKwM7KgnKlAMYl6VoyeH2DhnfrL3
jeOUGg3Lz9C+911aWq8nEypIr7KFV1QgRmrKumXml+GSbh3cW4g2GZnxEUop7tGgVEtL8em2VbxX
+aOXZhukq+ZWlxZb6oxbAJvle8Jkv2dIzK5+6W1hs4boFti7dI8+v76CMZrPqKTDqb2bS5ZHw0zn
71kQzpL8Jw5U82b2M4l/tf+cLjk8DiulFydMELgO7ns00nYt31XhwdtBa6i3bVk8BAG00JZI6N5x
vsyyuE6h61+Q3qY39UjN2wBOOuJhVFsLeXvHk8P4/6FBToaFhUsXEUO2Ua28YdlF/moc0KEOpEBF
/VNfkj676JCH9C5jMkPTNvbvtQV+t2/nm9gzly3BozSYsvai/TbF+Nwb6hpzyW1byUebJSd20mjH
mslmEOu8jvOA5sCfJ7ws4j4K8OrEGt1T3OpzINB98ANuWgr4c1WyoK6mFNxfq27dNPGOg5Qnh8Ua
4EnisiRBIFGDLqv03GFrNAl/DM+WH+xIEW30yXdpMytkoHGMYFcfainehKCYm7P2QBp9g+PCXILO
7gpVXgOD/pnRga4NBZDTibYE9064wCrknfJ+1mF9TcpnZVN2+H3NkF0m6hCk7s/UVwxTXLbH2ItX
CcwWREAusCBfvJBV/YX2XG09hyDE2iHPoEiq32TGCZ2Ek/dCHO1IImUy0cQVRLqNgfvMgBc//vzH
tG3cQv7ATAx5YAR+8Y41/NkWzgaHmJQ2TOXF0d+QCMnNbj2qtswYYYVvQ1XJcw1BZhU65QOYEF4y
x34tiC5piG3FL1+IvWemqJ4MPzrEMYNA1RXU9c0vmAX04RKdDkr3jat9hggedUoJP6oFy7DpRfcq
83CbLBHNkreF2d7cHoVfPg212Hq13V/yoBxO0CHOJuG8axvBxpbkX2PnCj2vWJqnAxeDI2mYUgxe
eR8cAsZyDDPMic0xaUaAsHMk3a9eF4enVN+RURWca3aRx05GB4GvbxOl0lsVJtkbWl1ZGaSnFg1T
7w/ZESHTFWD2NeIS3kwtVm6kdVANTLWuq5A/zERSqJywUOaek9LYb3tXGYegr+KdkOWbMZClxWnB
aAwyycZrrHc2k/7Wd/Qjr8Ev+4gL8e7cUWbU4E9CoNMsuIEJ5GOusBbG9JemOVKcqiQ66HQHUsnN
MNKEyedi21onNZEmpS82DPobpKonG63EIRLKgry/RJvPCe3JNGz9Gi6inwf85mxzVzHJicOpvxVV
rzZLWOG9m05kecGqHoKhOKdthUMgZV/WokBmShNvyK6v7m07edMCcg8jMnEYULmXSGMh5OKvajRC
uIzD/5HW3FuVqr3VXofVGxG5nSwo0A7/HIGLfUko/SLQYPu8q9hKsJyjZyZicSJEZxeXtCW+8RWb
s7PzpnK4/+sLbRXSCLVzKjocjWvSqpcl3wg+KyKTSqZGdCCMmBH2TBFhRdaKcvqI0ZKgeHt4FjRw
rLOuvFzWxaqrAydIf+/4aAXRQedHIwz3OJQjHrXfmtNx1VVAuLLK/MgylG55fdv7IbA0U6+l733a
guu2DuRbRjwxYergjkuEdlgZO8wmOZaQ1CeEGC99MrtvBYXErg0itdWWjQAly9akXmVH5CMrGdgg
xRqGuMHiEipt7vaw0epEJNKdTixguVoRU+THzsntq+Hv4RP/D8m3bMhE/77EXnUqI4L7v3Yfuvqn
Knv51/5eZUMsEo4tBEtTz3Uom/+3yjacvzkmUKQgsG3o96YvIR39o8wGgoRl0OGf2oGNCTb4vyo7
4Bua1OYEpNrSdjzxH9HybdBK/0TLdzwHqQsQcLRuwrJ47P4l/yXFPWtkcJU7B6Z8YnTEskPjcmGm
rtva73eSe2YVez1m60pcoFdnaFGf/RYxNCo+rrcQxGIZE+3cCPeAkugauAkO8BFDjkl1jh8XOJmt
v+0s+XQkVofUJ0p78hb+NG35Kuh76GHBmJ099dd3P3VKflpB4R2bRYjVadi8kdO92lnfriuzcZlc
uAPWFISQYx8/y7INMP9Ba8G7+D2lCG7oTujem/5MFNOht5zH2pqZl4OyCVNG6xV6HLjvyVMmHVRq
OUJzV40KlWOp1yOq/QyZByY7bo15OjuxMd3UT2bNzodpFcM5bBBjuOS2tyBT9CJpLgPiKrjO+FHw
y4zOCOQXYttypM2gdJkr9sgP7J4ge9evPtIwf0lc/pTY2KrE4gOW+jbW5jUquK2akRveYvCRsuAc
Z+XcJBUjM3A8+dHNXvB0kIqZmM99jBnbyhsoPlmI5N3ArDfVrBJTA4J3qNAO0IZzJ8qbblmj+uAg
ZjG51wQnfudN7+xT9tQ94NPrCejGGOxzXLkigwYK8dvfc2psmkhe3bh3v5cDxAihy5R6k0kEkmK8
Jn6D5Htg0TRDsjXdEuhQDYWK5mMfdwmQV6/8KYoaEbAv/YMIQZk7ee2SEfXr+kxAPRdjn4if6vmx
KAn7iGI+DLC88Y2l89chNecNDsi2p65gg7i1WuT3AIw/A9e8trZxrFGoRc2CjeRxQKqC2yXN3UOS
LuEOMAZNClKIYk8s0pK9I+vPZBDTAWskx2y6kPGM/i4zZvLFAPesSwYZyGcgY1Q2s2/Icb+4+TeF
L9dRUGsIcjxBk0slPZe1hcKeu79R1vtMjVkSPn0iQJaqH6PUXLs7heEHQVJoMhxiOm3aXfbmwppX
C542Gsnry8sXzyoO4GSqBGHAlPfxfdXOV2DK24mlE5NnT6yYk71JPHc4C/L3ugjRVsb+V4CLHhfK
+NylqC3j2n9NhXHBtIU1345RFA44hsryoww0xGFZnGQJriCtkuY2rvsdE4Bfy+mpmBxs8UMeA8/T
DVAC74E/arKLYokvBS0HfsZyx9yvZ/VIGxjJlO1n1vOKxRBK84fBYqjsmOaTMJE/MIDb18PQbhrE
yd0Eq7drxCkqWHmHTvXupM37wEx005bx87xwJOcRk2HvaESCY/6IZAqKbShezdC82HX20/WpvfVm
/RFq3oSuPxnzuZV06K5qJLqh5rU3UKnqIUMnVUkkW4newXxRh4LdGeE4eOU1FrUSOHcAedYICrmv
HXU3GgmbbVLkWER3Nq9SpHZ4xNfCFeM2CtGnFWnc7tsKn30V7TX6gF0dGq8kgpyBnT8pb2G26D3a
W+v01xcSOA32KvodGdcLuW4hJqWWStvGk+MJJIUWCKyt37ib1gtg8fQRF3dZzWgWIpR4jjj1doww
mKJ3nbQTwtnyqeHQ3qicQNeh++igVG+TLnilUF6ZWextPc18DyPl1kywi4zTXdfiR+3kpA9B5txo
1xxO9jWMrOokKUs3WuPi+uvvUpJdYXOx3nOT+zSeLgwj/ZN0Bv9Upb4+FfKI7GTYzIOc14nd9meo
LmnaosvVSIEaquYVE4Tm1Cdonh2rBUxhFG+tYsXSUm9tTUJHwDSRuVpHNR5Ffkm146CY9tBpmYN6
lZObHscm2Xd+mfEZLPxc6d4ZZtbdKd8sN4EVJWiX540FOXY/Wnxn1ervzqyfaua0G1WhvQqs4XOo
KPxtwQ8IDiaZxcdMu4P28tbRbL8bGzNlWjlX4VJJu6X/GidU2wroJCWi96UNspBZELMqzDp7raRr
gmAp/3Ct9dsOa+elyMqA4SSPt1ukP2UFdpxXa74XPrfI1NXx2taMfotpT/TABS0I5Wmd/mIXqgGp
MQtBicwXu6S9KMPnGJPLxXQKKky7vbTCOI4yclg8P9Wxk2wreLGY6ARuock5ZaXCNdCZDGeH6Ug0
g0KhzJjLGtphSyTkjwuN4EyW68kKAIYLlwSRISLNukMfp+tmm6YEwyrdbOyu8A81srF1kA2cpHi0
RCqQ3Izya1CuOBAegucKaFMOT3Y1+Uz6cfnPWHORXON8s5z7qlhay5JAap8tntEg8FXEmI92jt4J
smFPIbon+IGUDYTcUeG/SsMhM9E6JKYaeQhOola33cRpYI70CRUO2CjOYdOSI4d9Jgfw2rSSzUAK
jlEKwLflK0Iwtka3wE5Zu/nybnAg9VnbzGGa31kM4fT4Z9IgVZISDFHgPGHiJvGFppk5Crlo7L3k
xR0rOKJxexw0ERtRgqu1U2QEeAK2uyAww57PmbVc4Hl9mv2tRB2wJh37gJ3yJjecvcvvFbIoq1qr
m4pzUbdfhGg/IscZzm4EXmSWWQX3qeHIV7S1KnkJRsfcU4XjF8cw42a4aqDV7osiHllvtHJrpPMd
kZvzwXHtKzXinwa23hq2OvswRk3Id0Xsv5O3gCeK3j8HXEh3D8Nu5DXG7lDsLN71LRY7OMBA7txG
zfu4j7/yoEa078XxbiysXaxOHiFlK1m9jSF9XNZMu7kF+pD5GKAGeY84j6idsvPXNa/IVKrsWmc9
2uisvEELfHGF3IcjZpJIde9Gab4UPb3zOMCOaUkjXoW2fVPAWEb2Uq9hHRr7LCo+eHL28QywTXt3
rKrp6tXzIMYjAoddMoC8HtBMbKtgYTg8Fo7zNrPoWxeyguXvu+u+1tAyWaPhpyLAOkdHyiNkG/qu
VTAnIgJR2IkTj5Ao/d0445ll4koHCFQgTJqswRxZXcYBhv50DnB1DNVA8MQE6D9yHGMFmolrY3qA
waPugoyjbuITtBoUEpYjsdWXpD/byZM1pZggSDDdOZ0NwrhneeNJdtxC6UcPHglmCsoBNUwXt0AC
wo3srKoR3lsKBXCf4qteBSb7/tEq9baE+9XWIwHbCKRNv/jsUPbDVQebOZgmkRJc/DrTAVf4gC6v
H0lER6KIkGFZfMHcpEC/dXLxbk4q3rqqeLDp+g7GTMKJYtvDtQBGXTY2IeLUuVAJgF+LPjv4CjRF
G1YXH5MtOLD0Gq6nYMQjUDfH0E0vVRWLm7++JFRJnix7EAkcFtmE4QZUA8mWbBKFizwQ+NvZaqb5
ZIxxdTOhnr8xcxIWOtIUDfup6pIXmYzmXfrQxgDtUNqn6wgh6JS8GxmeqUTJu9APnkmTNJGl014I
NNzgkiLy/4J4vI5c5lkjd3JWDzKXLdSs/hy7iX/Dgf02czjuVW1dHLZLbM5dVIEQg4PWFScVuSO+
PdXcUjTtqtx7qkiDBxoKh2uIp1OHBWEzxVi1yMzytpnH0m7qIDBbVsLbuzTeXvzfHJ3HcuNIu0Sf
CBFwBbMlQS+SEim/Qcg1vCsABfP0czCbvovbv1pDAlWfyTzZy3XlFd2ayCpKjyeTbOp9s9iqfcNE
ah515DgW4dEpZ8DDNatXlSju13VFUDsnACN8H/higGSXyRgoCwFugUokkDZ1hqaMq1b4wVBHG8R9
Vl7v/cr8xXVPId0hClSoQkpgX1qMlqVvh23oq50ROw/YqQHSt2/Z1OB/Ng06JyBesWYeyOWOoaB6
PxQcBfO9UO7iisJv3Pt+fsxiwnJwhsXrbkg/gamTMs8vQRyQtmJ2sUnS8rN0WgRWPbVmSUzIsGi+
fF0/RF5jBHhX93g4k3UuEJxUMFnogob3BiYC+xSWl1P6S7zvHfEzy3yaDhVTRXvTkshl3mxV3sMQ
0whCgXhdCg5xFFxBO+p7BIknLB4J4TFowPAMBZMj7jGZR4DQ3DuOZKJdcxNHf3VDn5CjWMUL3je/
oKh3aBlIW4GUllL7bZV0yk3qxwcmOKeEzUwRYpicmgLyB6oUthRiMyf6C4LgdDvN7gGd2QLNdU8x
n0Kua8jaImaK6ikzUfXigUvWqsFg7XvqkJb5d5aEDqrPHI6iKBB6xxsUODfp1jE2UvNuFvrnACwc
kIhLCjYnIbXq8oGVex0HYQzMPFHQYwn18Vai2UPVeWZMu4j0cAAlmv8EgPghDsWbHMtDA60znSl1
cBGhl7lwhFls5Cm5mibiVQ6vYkaiJdLqDZn0CTeawwuxSI3b4ai47MCormIfuHdBh7KDmI9Jp7yZ
OdIgW5vWpg5ilEB4Xm4XHdzc3/plY5OYwK7Ac6H2+EwsPhK4dPAaSfZQqTzVRIf4jcFbwt3Ztjmb
G1zwaOEaoq2yMXyPh+jPd0OcjkjW8ED4eFLW3A/DSckXpcZvLWVuoEcbjVB6gCzRE2fUTaM34uJq
1nOuLrJGfZFBtaUAeFAu83QhuRPQfp1G+w9AKFsf0BDp9K1lRRO0If+ds8kcz8mrsx5CuMUVexON
xyOavWr1h2IQOp8T1zhhhmwC5uPfumAOP39nrnV3fKtAh065b78TevZmR8jS65H61B+3kk1cCrJN
K1uo+A6+G7NHAht6905fHtlpZ9TO1wJn8Y0Xa2h++wq8TMo0t0U9vDeiyzx5Cmqtz7A6yY8z6IMc
hecqne0X15s+I2LcmalEG+AoyIXsuzv08NPsf9OYXGD17NPO+omBN4MCgspjWitrwrlopZjA5mjB
yczz1ddmrKL53RH+r6MwalgzhrcSatHYj9DB+hKjKg9z0at7na9tiFpC2jcDBNqmGAjtFQXQ4Oqi
peqo/nIygNf9SbdZwzgLXWwaH5U2f3JSc2x74p4YRocyHX+YwXXvauPJqehHZd7d4pHbvCv2JJs3
UB9mtPqyPmdFCjtIseCJ5+QpweyHDBs/dTFvidHat9q0SQd+0ZTPN0/tBN2vuoHvIPslOzJ1+uDI
dfdgKh7sym5wtcBomRki+F54lyEM27DxsDWZCkHttazGI3Ozn0XqCUelWOmd+el3xs2GcgKK7ISF
hPLXYGKaFsMBsd6bJHAB+DbDnb7EfuZ8YnUOCGrYl9r0b4ySlzHyDoZExrZ088hNUEzzGzpLRnrY
hIHujDfgEzDtsFCtyX87YVaSPoYnvozLSCLKUUWBpaL7VOrJftDnL4P0eDz71nUaf2QXWg/0mXC7
/vFE16fObAPRfxSuOs5dNu0zb0DV6XBJ4DkCVcH1KYX90vuKtm5U56qfrVUZsXtQw5C/2RNrKrDL
k2FEW0diEq7qhGRuL30f4IJeUlnzruByd/LEftFs0qtNPDMXSqL3oYbqC3Uc4aXRA3WJrUfb5rJj
VSeZ9PuS4yU5z5OLZC55inVwkpj2Eeg+2ZVyLv04ym2kLHmFonbtIoZloUYnP/NNjVCJqzbFXsHJ
3Zjua1b+GApvaOzu+qY9Yio6ozsnIH0iPadqy/3QzBnWfg79OAyxWAGt6grrb0atHLg2cBFD/CEs
LjaomuaB4niyrAthIZchn0/SrTDxpBpZzTlTKXLiTqPBlIEGuchwPBGNjoPsu5tDfBhW9w/Hzpnw
J7DVBCrVTvI22/029aabipzHzpDXqjP/mYu/qKRrMiMgndqAS8SKNm42/JTR8GKnQFT65Z0Q8ETU
xL8POtmv0nVi6n8IcV6dyDx1oXwIHSPaoJG/QzrBRCmsm6e/Iw2wt3WEjajXdSTKehBaZXNlp05x
lMutltAu2HII907eHmFwSIi5Q73BK0m+RT1lJ7uqoquuM6myJ0HqSHXTeFo4vlvAzVpGfZCyv1aZ
Lx7nJGqPRpfnW8zaJs+MPEEBiC+1wivo5/yTnhelz01hioCO9NKgS2UPqX5dfBQHPHdqDTsywHl+
KIFCfZOPsxizLpOR8cWVLaM6tl2sC6tb2+MZxAc578gX9YI2/mPA+IAGaZrL76yTQdfj3ICzekPb
9kTiUd35/+Z+PGkdRGWvHUGe+I+EQG4dKEog1E/MYO4dBvpiECy+cERj9dyMNOB6geo6kv+MgVyx
BracH/aAc1zjtzKMqz/hBzGEDQAMnv/Kx4GZ4i3s3dkHSO4lVJ8/feZ+jh4nXc/EtorJZI3M4SnP
2eLVGLacUxka31BGqf11tc9IMN4wCcO/6nrQ8hx1K2ckslqGjQPsE0rM7iCsHiQdnXpmoKkviPaM
AGF5s/5U6vAX28Ja5CnjB5jQ+YJUDvlkz/iwN4d6z+N5xYcHDKk46uFD4XXeoSbFNa0suXcwqfNb
wERR+AiqBdWjhyzvc8o3c5p4MIgv6ZZ7oIPzwZvqG4c8QmBRuwg6Cw0P4zgx7YI7HSRA71eFj3d4
iuIQ1TYt3TK5An483swke2snklfGmZm7IN6AjvGlhwBO4GR0nYGnchHJnYEtqUnMbhfK/uQSS7Wj
72iZoaMW9cCdr5xhiTEN0bULiMKzfnBigR8wrrkRLYp4NRL1NhqKj3KIHxuHVwd/LfDgOtsz/v5n
x+6jw755CYK7Zk5MKpJ+bZK2eLfg1e4s6HpbzevaM/yFgxGi/Sn4MUbxEfUAMGMk6jJDw6lHcIGV
2nn2cNUESMkUtBE7DXS1aZTtjZCZThS6AkoiU7N5qg8Ryof1nOL2m1nFtwucCioC8YO9Brk3THda
7OcQznpRrcKC+qeRPi+09T1X9nPqa8bVUM3Ih9TDH5NxwPuDra6FC2mCvSq9nFRJdEle2blB0+rG
OfQIHfdymNbCEj/M0u2bxbCkCZf4Eqxfr6jiP3oYyPE295v65jq83gKUMSa/HH+Pzwed13a0X5Jm
9hmz8bFhWv6tlwy8texpVGJ6WkxnhBN/hXn0Dh9hfvVx7FnaZkhU8umRYxsM0gdViG3elm28ySee
ZACChyKZcLxXLYkPFtdSkf9VeJyPKATMQDgMcHpvJ9M++fPM/kTiV/bRSw9s8ezXJ6adgSmbO8ZN
voHY77YdGTIHRnBwqeYasTyPVK8mLYCh+iSW/WhaTe2OjpHevhR/STnoR7RTgIj1lr9ehuEG/M47
kpryWLUJ8c52JXYh0q/CrACaV2VMFDv6DuYlYXW0zQLpIYMax4xAVVkGcoW8MCjOSpQcmY5vdiQB
q26TdsWYSm6mZmQK0XQcIGhcWRkARGh0zIR3jXCbbW3TLCpYrRsy0mb+vzlPJ54ivBoOalPgh8an
2WufkacDgyRHtHRqhlZsH1x3OHjIewACXFNd4rFO5MDXlgPukhFJsu0rcJMTGau1kbGJqCwYTJTu
o44CK3KxGffmYqEobo5j/8bO+N5qEHNKVtV17I9Bw/Ax11HyTtYwHEQSHUdCNJuyALkDKBqMaLzK
acdujd5/DZP3BrcNcnJGfpjDNCF2Rx3N8gKMZAqrBDckkFqXUAf96uldfRQ7ynkDs1REAVwnHAJJ
SCRh3OpBVxCwFNqMYJgV7b1cogHreZ0rMMuZA+i10qxsVZJKTIQ052cSVfKpVR92P08fUM9GOvk9
KYSXMLayfcPJCeEgvQ7A4pTB8gn9yEPbOf9SFotlCxsQU2DFvgQligkLxHBlfTAN78lgqMeWr9rL
Gttb6S49ZjhvMhPHwwCHmVFvv2smLD19heWoLN9xZ2h7CG2w7VR4novhz4fGuUvYTK1TBxcOi9JA
eTUO4BglklnuGsKKgjlsPzJ7wwlAj10AtfHwPfaO+Nf1fr4Hkc/kdJl9e2ABE7TWa4E2Yh1bzZm7
iABembVcz3z0pJzQgvsSWXFPEDDcvSUV4TT4ZzAu2oERxlM/Q9qNRVYdE4HGQ89tFD8NfkzKK/Ty
OQBHxMS7qAaylXrNUc+tb7JOQ+x5PH516q+tmP3hHEUXEaXyyepiFOMjYykrB1yi3HfJObPuSceO
4gGUr/pnABM1YB4QOrhQLZw6QJiMXa81XqI2Af6ZthcRMu0YUkEqzIRom6bxZ6r5CjCgBHNh0qaj
sQ9dBE0484ptZqgdBEvgy8xhkbDvQoRLC1YCJtZYX+kkU3tpcrkRCjSDHdqebdcwHB0mtbMqAhOo
fsA0iec8j4B9x42/Fg1YFR/6QYeXa5OlPeiAjEoRcQW3JP83ZubotPaf2ndskaoqxIHSqp/QaB9E
OJcBK68fvFC4KbP8T8TexItMbitWpAwx/gwTWy/A0FnRIwLY7MxxekbBEpMcybWE4YiyiGJvRaHy
E3fmcnN3+SlhWFWPVG8RpS0D8jhIMGXssqH/pfpikyAtsSJv/ohjiFhsn+wsCLeBmBvr3mH0Z1u+
ZK7m/YvhecZDNS9pznN2CXV5LjTjtUJxuclC63e2+OWczMVZxqyGgFjm5XIfWkkVqO6PzzZmbThG
24KVFg4b/SeWxWOPymQj8DkeQMJsTRZehE2032NRcmC6qntmu/Vco0dYORa3QR9Xy3O7UICQBm3U
JO527PHfXfQRz06xdAewQJK6vQ7JcapjnIIhEePukjZRagaH6lwxHtUxzUUTc+6eN3zjEQsxhH32
AHHY4rMYQK2Y9vSAzoW9VJOQGemHv6MAsmtSA9kNk03Lkt+OoX9lxOLmMjLXQtFuCTddSPnXanTs
LXjcvWXW+sXO3zrj0QTYuxV1S2kH7RcbnOFu27ZldE4w7IazifgS9ZlkjBopKfmDlvjk91SXnbto
7GJ6ygx3uplydJgROv3acfbCJdfBjcOvGn/JyulxQkC45yn3xBPeDiBiXYl02JXFmlGfv8aNXAHS
t75VI+SxTQdKOqLOWdL8Ddn83mGCWg8l8qExJKvJJqq36ZFpFhrcHG9bS2zdk6Wsg7+EokJ6Ug8i
1d+UO3kYCxeWSqneJGq2rQYkmWRP1bbFjq8Bt+VzD15po4sne+r/WRmQwDgHbWu57DpH3meirclQ
iBJym8YJIpmstlrDRtUakjPYLehTJPEBJgYyOUN2jrPqp+LJf+iqojgz9f4w2ZDUfc3Kc6jxWcbs
3NyBojGMVf4uPPM8zDXcXMGkc4CNhnqduTB1wYUoOhLfLRp6ZK5aYugIqyvzlFbFW6eb7G246zax
Baw57S7AF0CVDMmPrDGboP1caaTVHZuw3zrGWO5d9o27eKxPri5o27PW6Y7TrwnU+yh8Ld43Vrw1
EvLcm4i0j4ogHtNzD1Ia+GE7cG4dtfiK2rWnBTOza+ln/0oknu2s90+dl71FWYoTp/XYNk5mt0ch
oQ9hsXN7lKNWz3jPb6Fkp8v6fMDmsrFc9uMmMoV+adBbxRw2Jb/hMA4kNABYQ/razu0bGwSeTutD
JnG7n02LoWFLkSuLjowpgFC1NkVHWJPXqSb2unJS1lM690bZNj1/tabVMfG6WW4573z9Gb3/vPPc
aB/6fC7m2AQaqyA0yNDZYpPZhe78NO0Ynxf9X+w94HkmG9cTb2WPPSezGLQKBC/oTQfwNu1UrAdD
56ZjVbmxLfQyGoyDLmIKnzzEjRLHNDksFeyxz9FhKIfYDqMwSfDqnLseY2uEfsDP0eLNWOMrsb0C
OljI5qJwPzE0jlsbxs26bHrMMtWjIubv/v8fZBjiNmMvjDueOJYY2nLRkTo7WCdHh5cUzTmxHJjy
Gz7nVQzeBKqJcLZiMRhZmbErbeCQmmovWSaPIKiqnbLZ2LJoM7bGALCpZ83blXN7Sppw16exvjYL
4W9Nt8nBnzXq0kD3EKrJzhWMJgy4MKrxoO4K4WIjstnE+Z+1gbe89nApeAxbn/7/Q9PZ0xlHQnP0
E6mWzKiScCMMTG0I1E9mOSCJ1ECxhj1YfkAs+KGGkDFvoR4r6VsHVCLw4WNp7GJ/2uU9uiBL+Fdf
aek9sbDAp0bUr8sIWgFHf32LCp2WUxVPkYNM12ZLOCWRtkZsnd1tpd+Gkd7RykYEkNarMYMnHZZp
GqAI/+IkORbJEqUJt46bq/4F4cymSuVHMg3eKR8FbCbVH92MPCJEFxcHbuMOZ2YPkJD1spaam7Se
cfKWndjNNUQ9n4GjbiXDXh9Y7dqdV9BE94h5NHUxGit60oY0I85TS3amoYj/Sh6IOkiYEPk/Gczt
o9ANwfClYUdl810tETTbrNCRX00jIwEgEAg3up/EKz0OYK1+IjpwJ9LeuYBqsdaZ16odD858Y5vh
rlvLpfnGhGvY9XoYkcQgh7XAGfKjPeAgRjZhC02tDcCs75pf6KHvZ/sc5+ZNkQ13dTXi6ydU/njR
7a2wuls4x+66Gie6BUAat1EO2gG8IclKw+NojM61wSs618By58hI+NXxL9omRLkGAyZgBwYEedJS
JnI/orBnPAAJNgAzIfhs+j5+HJnq+6WxbV0gi6VwpqV6yFiJMnWqo+Yee5V8kc1jo+QR1hUpqpXx
MRqttRolwG+Cny0CFshHy1ir4wUgebiMICgIbU8qi8dxHlVry89udkuzPxEku2lhUVdeduZkg66z
5HfAWV87Sn+tHbYolUawTT7xyEfUvoHOEVi0knVVQQ0KswTFPML8MBq6s8ZSM2jpVlYFPTzYrhPT
nPWERMFbBAmTBJhR1erBSNyYARbNSmlbzY6yAmXRYLw3c/VVxdMU2KnhkUHTeifPT0i5oa/WU0gv
uZkPF1aSaI3Zk7cTjiBmukE2E6GuYyv1bBx0pas997pA2jwVxNVP6Xvn9MZ2YLfJ+mtNVgxXTU5f
6/TWPWuggU/iG/TIa+1GJAcbLHNMF2KSbQJ/yJgbVWikV7Ht/iuS5iPhbgUcjT+ajmptZ5p7CFP8
JVGJp8Kccd6K8mTFabqtwLOsDOgHqCDiHdrlm+FCBMbcy1sKPlWfhaIgnQ8F4V92Hl/tAvAupo82
kHQ9FTkl58Itt26mk/g3swPx8ljbGilCPTOtlzGm7lF4GsXRm/8sz2wPSQ3U0R+wzsOSMayB0Qd5
mwyPGCRQ/a2s3CXHEQdBMXdAXA2UnmYnH9sUYHo2Vu/GJPxdpG0j3Q5PthM1a60mYkzT3ea0xIJP
GYwRDZ80oz8ymcZwJOxX106jU4lta/Ci9+uxqONTvFg1gZIAboSWEsb1irSoxi7kniyAgvI2P/Ro
Hc9Jf89zNrELJH89gL7D/MtDYteJu3YXMm4J972JH8tU8IXN6Rua9q0oqu8Eij+X7zY3KJmIg/vO
oTvtB8QVexSrdO+yMfd6mn5Rwr844zRi51LnujQCb4H8947LzEQ3XtlDbLIi25o0Es+2/woXsUNv
nw6PVZlTUJXzAuSvWFjAtLIRvrAOc5A6QnZLrIhxFsN3kO4+6zWDyR8fH7VjrzXRB5qxhoCsiYgU
k/3nsPy4yfcOUm+LW85L5/MDU2LS1EyIViX7GewNKm23WOa2TaT2SbZ4hhaKV1kM1bXhFvFjhW4P
DMYwDO2mcxgBdr29g0NwlVFLJkzCBcTQCQkP6Xdpkl6sLmNYgTR/D2GOf1wQNilvcWi/ttKmqas4
YWPOI+qWviY3qbgV0bRXtoA4Y7iAF5sBjotp8h6nzlaPsHR3YfwQsZbOG3WjDsTOa6UjxmwQhAp+
1tpV4guLKz4qrzJJXERzYQpjPHiJzwinQ9Te4X738p4N7ndU8qtl2HRk5756ZFqSLqkTKpzxh5WJ
L+pwWpg2P2Rmu/UH+xeMSLU3kpBXFhCwF41rBPFOMCx3pzxMFftb01PRNiezdGfGwehrL8wVvtyk
UQGmpr8RuCZGu3UeIxqzKZ+6tEx3kcOXjxRjNxr+PhxrpAOkg6GsT/e8VG+eajGe/Y+mtab02Xen
HSXUyQvVc5nzm41j91VZ3jNsFvjVLW8gFyr7fJScHI0D8lW0uhKsJUkAkOH5KlUnNjVa8BNJZE+y
V/KUm5TRCzA88MN5/N/gtdKt18xmtoDbY+VPMsfsxfvT0MzzQl8nUt/vo8kiXfvwliwLxl/+UUvz
T7z1RD3WDPOTAd1v4UJYCOuZuCjfGzcEa4k1z+7GG231M+BlG0s7CXRCU2+gzpvovU3ncttXApFU
WjIuSgseVu6Vokj4y6L7sIu8OCGgC8jOw21ItkEgbN5AG8CX7Q8RmJ+cx9pomWOFjgta0hGBTS24
nkYHDmQGd71ntb+pZvPuJ/gES7Pae1kRYvPIMMJ72rZMPLWPiOZZUxxBpembrV64MiCk8zGSNg65
5HnAObeKDdKq6MOdF6CMmA3rQPVL7gpBnJsQkrJoMSYXXE9M/JnU5UV5IippM5LuRLAe7u/ZeY47
8d7p9bHvFIAqC75gW5XfucNykTcTWBT6quc2G096LBniDxyOsnKprHMO657XhHk/qUWOl79iKg8D
dpFoxzyqv7zYmcL9rIro1Dh6iV4lN7lUiNnTmBYWnU+6xhyr/eStGIcu66A5CH3/Hg5spfsUEjIx
SGh9PBYDc+fNHOPYMnNLnhL4iHMO6aFY/KA10xzwjPzIHihTRPnJpihEfqFxQSTNo+36L/VMmhf0
yAfqGsZVVQW37aWt0W7KGKmBVSKV6D3Qq71GoBEQRs4iGrnc9Knho2YPL2Ouw0udJOUKHAEC5wiF
1eg5f7Yfu0EC0mwjx8TYNKnOLBKS1Aps2q6LkJ+DMGBcsTUskNdCmVFQtGAMlVlEu5n3eXKL/we4
ASLdaK2NwlyrgQhYROY3nwDFjV+ToGuQNr+eXJAQTkz5vjimurHun8pyJqVvZi1NRMbKEWAfa0DS
TFr+OVP0j5E8lQHqdpSH6VYNAMXqb2WmztGWYhVXJLuxOqpQiJFLRdKJFZEiADnjF4ylt4oLoiJ7
gcAGbnZVDleb1f0KlCk43DTkTENDLXpqcdetzpIw3F35ZVozSUUitYPGyY/FkCD983gMG/aCxKsm
FRSz+MNJjJ/aSQewKM0UmGivmJB1m0YOh1I/twUVRM1enl6xkC8j1kRpWa8m5PitcIaLP7nTntou
6A18uB4cevI0rqGDXxW8NltEKzwCjCNd3UOJ7LKnJ2Nx1eck3xg+vfIAQVUbaf2mHnNGIh6mJv/t
gMatyhT/kPFEcBMZ8jFkb/TKa7sfh2OUljZtCC0+S1oGrHBRkqI/zmkBYi60d+kg7rIpvGAhJU3S
IQTSqD+ZKmNhrYxDk+iB51J4U8AQbiuNA7G5aquX9k2fCnbUSYwWKnaOaAxvoV68CKp/Y0quGkV7
kn3VWvbWx6xZDSe5M3qZA0U2C8y85XacPNg8lJzuTOi2Pjscwt5bj7N49su7Xmj7yJI+hd/0iIQM
ugtvribwjoYIiFQdIo7OXoi3GbcZVefXgF4jtgewgZzkmEBjtiMsIkrHCcpLZJqPpYG5ENYw6ic3
b2Cfkhladhrvpq+dIkYpnrUo0EW5mzgIzKL4DRu5HxXLcnprLTZhcgPZ6FrjC80YToAl1jp/c2qA
NBWZGRXSkxH7bzztSglOHcv6wffmixfH7srX5zPIhp++rVowvsYzIHP+wQERHUknKj4KbgALe9zk
UYP1XbeANHuIs4TRQs36m0SzqhkrsdaJMFBM/h8vWr7SNU6BObnPVbdnNAKySMGSp0KOJ/tnGucn
6qjXOKof6KSAqETv88yL7qmZvITkXy7EwXOYH3F09IiKmsrhngmfIrd/lUB3y3NXty8EGT4ZITRE
84G5/c10xLc/kI0kyOrytOY5kQxcWCyQV/PrAuFSy5Tfjovzwnpf1brzmjjFrptZFuIONPCEurN2
ROB9rdg3jZof752+ZqQV+oGewElzHhL463zXJFSTjjEy2021aU8BHgPuAbwrnQYCFonl2S/k1CfG
jjwlnLlOykwkiqMgNosDqt2I0TTgZr0viALNfOMiYucdISmLH98Gr4F6TyTJvjKJW68FhvDEe0T6
YGzcafpjWfacDGX00Cjit3MQHQzX7mIA/dMA61g16k9l9AvSGF8dbTqERvNoceFuPZQK2eQEkW+r
LWbWU6NGHKrtK/5oGkQWmtuQHzJUmXwonWlT5bzFuZngnbYPY2G9Val9FlZ0Y3SzqEkJD4O+kQ+P
FrlAq1QwHfcJCWIKAm8vgS5OcIFsNsMEuztLIphs0AY91GK+ZHTPcq1mOAnZbMaNEiQj/+UtG9zQ
nQtOGoiCxZLKUTTeXgxTRW67ER487lOyC94c2eu7xGU4UA0appFkkyUacDjTcMkkBJ+GkbV5NIqW
QRs+/EIk0ExNfVtG9sUMWcuNE1hF30357vvCJLEaNamNP1Rjv5U6WX10QDqO2uOsWz5YQ66ULJK/
UGDyJSXwUW9S/xhmUl5rsvRo9GirupjM7a5FUcX8QwwCD1xiv5E+BMZ+ED0hjQov8IAeMPU+W5IW
gsoibkuPAfeHmn3rY/szke6pBJRHkdHtFWFIXvZsTM5FjWmyL433gQFmIAWmNs0eMLypIlsL0rVe
0gpph9nDEK1n7OpcTq5WnlGPXnmQSMyhdax7/T72M2PR7iML4Wzys3ZD6Z11JqROM3lrbYkftp3m
bANfWRXmoAcfbeN+D6xmwOXnW2kxnel66yGu8KuEij2/CbgA6el5Mmzyk2T7hkdsYFJgFaf//8Dn
BA84JTeAPKMPAkYps/QIMu8CjojehNXuTYP6xR+PdSo+O+DX61HLnz1S7wnlU7QB7VlW01uWWRle
NaSrLNjYElEksW5GiWw9GORmX+2Sti9UXsQYAiBxUtAsTfo5bYZPWeoo2QRbsTjeZwnAR8Osj6MD
2BELym9ojTuSg1TKHVTgi10ljJkJGgnXXtWfaHYR1Jfit2KDjz0Ai23yOySLujpju2B2LcBt86gp
oF5OFN2VEiW6p+HXsnNm0fQ1HMa/0J0+6qHYkjN5oW7fMrBgU8w23DDym88SQabii804HN0YkCwa
WGncc9wepCQWOYTo7pgPxNBFuC6mPrzXjbnGobNs7eZ9Ovct72/DY4noOqTxK7UIaarPeqvAbOej
Y4PriNNwwG6cL0Y6U7Jur+G4zWSwbsvO+rKnHHKGG2J54jvSomkTec6DF+bnisjTWkbbSYB913GD
t25OZHy4aDkFA1cTuWNYODvGZrgRwg/8Vxf0iQ+EfkB1cte88RHIIa+rH7yKHXNUR2+h07xrXvJK
21tr+s4zxydrbglYbw5VrJ4H3d5LJivQN3OUv0bFee1QkQ4y2+uyfChtjTDBkL1KIyh65DEjeI+K
VLy4KT2o8a3QreOhx5iW/Oi6+0leDzK8XNvTPe6snBmpnplQi6d6E7fmRebpV5JM6VYjaoT6I6M1
Ni0mqmwQBMyHaxgXPxopXGDp3uYG6Uejz7ciRlgJEjfUzX4TgZZGg5I/ZBlTcBTvHIARIiGUa0gp
8CQkKQpFKN2JSSSwAW30mBKkUlWcQX0h3ztVDgGh2us8X4R6sQ3aStKGZB1+CUWmNS+xu2Ej/83z
szfN/qVX/luvvIwaVtv2swqPuv0u2YOajkYpU5dbrcCNILwJbYE7nXXXCFpwJZGksVdZiRZ6Sfoo
0CLYRk1gvHvISU3EvlMQzFX1r058suvpIY4AQ0qQqpLnnCA+9lhY5F2UpiqUrIfY0nPxT4c2RmOQ
3v2qeu/q5iwAGGL5YzVSV7+p1W36zrkuj3rYp/YaB0pOP2O8cT2GvvblKcTrqOJXve8/JknyGHvm
FyXNOayJxNKN5LoEKnapUyzO/vfUH/ifDOWah4GUH7gStpYEJkdEPLTI/Fjjl2EJ+lJxfIWcRQZg
b2/MvpuTdY0UgI55T8f5MzrDB5rjuEeZPjY+DNRaP2fS8OhcOE4zlA740Fj9SlZUzUfJmjfz0V63
CWdnVW3RSzx6rXmP0/FFIq9j6nApQiLdAaxdXbQr0XgasMnwUDC5jMj8ioJacOJbWqpv7WJ+FUS/
Iii5E3wAUMLEp5GjyQ6I7tkMSHaJ96IxmmAIAT68ub7ilZa5D7NcbUkGI7GbYfc6gdlaxNylbXSx
9XTjaNLcO/gqqGR+I3MqKQ0oEQstPVhF9CTc6DIyEiPl40XVqNbKTr50tTyW7fi1+D2rDPtWDQGJ
zeO3lRMB4csoRIcEHZ8wxHdiGqkAZowXup9vHBrAoFsSFXAStsXiER5RqqR/zrx4+BBIICbZFbid
2mwh9OGc3jg451IMJVg7ib6dCYjwnD1PyEFSFgCO7DatAXFhplCgskZf9WRj19NMckachRwmkFwm
i/Fr8IkAcN4MUVEKpuNHWMpNSJ3sUJRR06/cVs570CNw1Zs7ycUHt8GIFZUSn3Icf+UD8zPNYIKa
HcXYvfUOe2Si7Hh/brapjrVErEkzPQ78tWyTohMms+M/9s4jOXpl3a5TeaE+biDhoXhShMo7soqu
aDoIWniPzAQweq06Usi8hkagxj3X/4esAjI/s/faM4wEZXxGtv8eMRWD2m2/4w7dEVHZ7AwTcshs
f4pEfXgJHh5Wdp9zGN+FFVZey2J1GZjTwkl7IorH9Lm0u1t8C0v2KNBbv6uuEdA+Ffx5IblmblBt
nVvZDlz9PEiweNLE+oCScOqu2XjrP+Lr4M27BjRzbJt6JUekO1GY3Fd8iqVmgeGqp3HMCS1kPpKo
PxOUMdyWJbJbPPg62fljdu8WWMGyOjpWgmxNiTs8S+J7UJe7aEoXTBvvrEI8UY/9wph5LtHFuhkD
GdKMdpgcUJ7wsybSmNjo/LYxfN7BQWRlXV1TvWvlL9Oyabe+OYA9Se66nCCG2z1jd+rc2kR4JTR2
mcU83HDdJ59BMUsuAUFeHP9xjqZx+5cYpULjkT4ypvjjrPZKBY+z87/xioDAjGW2NqwmJ9QR1KeV
i4W8PdrUVz8xb0bD35MYBjznc4Y0yVdovsWAIXhiU1RiiLkN66Gof4kxqJZElyb8OmOwTDo9bqLu
C3vsyfB7tla29epT7i/+ibDwjGWQJ2sz1BbgJ+QdRGHtKuDFSBlyg3gZCLVAr5UJA7qCrb0Ii/DD
ZLnWmx9q5vkHW3Sw42kFNfwrzos/x7L3lkTmjGN7SaRsOY7rOf4FReu941dJVr1nPPIS37kcVYe8
EDTCbnQbqWouFJYvg0VJN/XvTodqqa8UZnnE0exYlkNHZ5+m8xLfFc03xgmva4hsCKdXnnhCN+X0
ZvjdzuryX8vJPlVsodoieTeIOY/Upi8bm8GDYlVmTQcXTBDLpp3jzs9O7GyC6ifS6THPXrPhrAq+
z0A3XxxRLyhdXwNmeTJST3Gp/+pbbBZ2b8oHJLRx7BdbL82Mo+yKyxy072Eot34TlXvhtO9JithC
Nyy8q4FAop7KlFYDJMrkfybjazTnv2yb0uNAfgFRopndzkfbL0d+v8pcOegV1wN0+db+9Olq3UI/
iyS71MYNPbaO2hNXVbgxrBYkO8uCulDruqP35kJAQBQLPuGC6V7d61WKyG2cgRraXnvtbs+MZyH0
zVJU11G4sye9J+knHkmBEO0hr5M7v0z3Zg/iYZjnnSk/5nE6tUlwiJIblLLJ11rnP0bvb2onXls3
G7MMSwQybBxIJc2hb2U+Risx9njry1WAgXOZgUdl0Mi8CNppgmLAx9dhzH9q7utVPY7WEhM4Gecj
Jj9HgPLsESKL2dKb+Ra0ZpklGuqI4hqbq8wQEAVN4+8hL2QLMjPSYO/mSbvMACNw84WkxpG5YHoB
da12t6vRs8lFaXv2vUn2g7sqPsF0PUs/PbcQ4aOw/lUZbiK/R70A4XnFpBVFWA/gycmdK+vIG7aT
ijocve9B83x3eIWH3mLQc0tj5jsqWOUjeAP3odaxw5g6t0O2rYihlkzWcUhFQLfigTRRtrdOQFnr
iC5alS2q1IkJYlbUPMpZUu4mC19rBo+p6ED9JrVCqCeTnfag5LWmUSwMjTq1C7rv0osfLF5PDC5J
fmDutLFsCMisR6nNuGUy50C2Gr01VnFs+/alK3ZOyxkZqb80d1+NyGbT8wezz1qX1wYz8LIsBJOe
UPIA9Dk/YgM6RKOA9nwwcWVh0MYRpzKkYPyq4M2zWeJDDUIUaX/EZf7Zehb6tEBtJ/fdi2Ymh2bW
cWjzp8iJpqR4atz22na5WFtt9dLXMaoJP0DP7UM6uvVgNnE8eAQ44XHYdMQcrUp4bl39KanTCqDK
OzBYCGysRycywk1UGQd4E4+6GtTa4NzSdUQO2m3AAjB/5xHHHXM2b0tpwk5ncwCu5E7eUnxIaKBy
dexvzwLHyeDr55b2QpGZbzWjggX8+poZbuVu7GbyFxYrWn7D986KWTdPebits+llYKC5723jfpyD
czP038Con+caB1juy2ZZ1fgI1IxiUEr3lZ2vRSs9vyS41h6ROMjqLSCM7I1MNZwYc7KFbrJmyCwY
JS5aX7Qvdc5PgoAM+7sPKLwfBSEXsoIdHjGnLKm0uqikgxpyUoMH3Wy7JD4EEYq+oPTdDff0wnC6
YtM3rPICmYm1hor2kOZcbDa7Y8E2bTQIRDC99tXxKyarBNch+lsHQ/v6Dyno/zOT3P8nMmn5Sxn6
Wfzbf/vr0u/P6t8efxv5VaTf/yc+6fYn/E96kv8vh8MITBLKfl9Ywf+iJwnnX45lmmFouYTiWYH7
vxmlQvyLbtDFvCds0+GvcJX6/4Eotf5lWai+wDERWQY7E9jRf/337/E/x7/1pS6muK76//Dv/62S
5aVG4Nv/l//k4575v+BJ6MOFZfEjIEXxhCk8+z/Ak/TocZK3xbbyLDp4MuVqlV7ykGiO3PL12spZ
yOTQcstUXzsWyg8ygR2QCXW1RB7c+T7FdpQqiUvVnre9YV1ht+Cw1NGeEYeLwmp8Lcb4p8vzYF+z
sJnd6c2bDL0KXdyRrV3EVyMebDBzAPo8PWPGacf7cvQXPl0eUq35p6fQXAR2U18TlOdraWFf+uff
6gnVbCNSCcaZ/9ZMuC0J/cDUzPBsJaT/0BLSc56n7sXqrqPW7j0bnvz1YyTkExZofh7MctqrqcT6
YWY//H4Mdnxvjz+huNDQXbEOo6oMkUHCst4G+XyLix2jl8FjXwsXwF0XjcrIYKHMLFlBo6072D5F
dK+IoZL9iLmiXhUiXI6D6YMJvOFHAdhDdThghkyP//zFQLC+ARGL8j1PU+AI+gwoPT40pm9uQ2TD
a2wD+E5EVKP2KM+WsARZHqy3s5G4Nv9Avj04iTl/tLttLMCsBQKZQoRJEtkn5+LsOOwfOHjJYwtO
XWYjx+t8eWB8ssl10B06lq101lOGrdzcT6nS6yRTKWM9QhR8+5avBQDedjKPzLbRpmmCmo5rol71
sYO+A53yArCPtRwKjV5omvdu6Is9inymhyAL1gN2EG5TbClmiTCgKFnWabtwjpES67It4r2qnY9B
Caapaaj35jC8t3b+Cb+P6y11vmqfbj8tunuyShlKSEVz99e5bFCVlT91XdMuY5fg98m3+81se0Sf
jsNj2QXyWLtybdSo+nhY4cUY7spIqMrygGYUDzDLRhu4SwnEbwlefI+uWt8xxpRIFps1SZ4crLDZ
qbwYOqmQ+883MeXdvgxpeNEiGT06iMReN/S9uCeqhdngsujD8x1o9Biy3xTyZ/jiyXVs2I2EN1O8
hc0aXbZYInei8+UPo9onjM9/6PrumPMKjEbQXgYr/IU9frRrva8j64pRMlqkU/TNDv8takdeJWvh
NMDzUryej0BteLYwh4budWqTx3l4K9IRJ/I0kIVCKmGW++YqVDO1rmbVnYU3ApV1TTJjnylKt4S9
2ux9Zam7xWhu7MaAiYFX6XQF8wq2iKHOxK9ewNiDDApIFDLjs8PwCNyD8vaeZ1w9bPL7fAxp+usI
mklNQxnbz+yJcbq6l6yomFZlzk+YYfTjCUuhvi7AQ/BrzC3YNrfrDxOc3YUhgA54doTKcybWMQHk
OCi9sovOI8WyDje9UX5Yyj2XFrvsuvzwI90QMsjKgsQClwUDemY9tzWJt/g8ak+c+UNb6Z9GuDcH
R9CTRkXxR6N2LEufkHI3aBEFQ3NQ0TRuYMKzQRURiJXkGZ4n03V5VMHVqQgWaUKiELqQq9hGkImo
uuIjvEu2YxZk60FTYDQT6wgsNi9oKbd2i2M3VyEsRSPNoN0Q/lY36CKYLlZHkmKoY+kVHB7PvNOn
HlklU7+52qLfJ/6EnaCHVCF29ZsdBD9aw6ix670hGoUu2v8QZVnseoITwb/LJ0YjcgGNYxkqPbOA
AdevZbfVpp4XVeMzj8gvGec9eyRW005cbbxMnMx6OE78o7LncuN36TuH4yjWsxHMq0GE3RpGxJsV
+ySXjBuCR9CKQ7c/2oiACTZGzWnFrrfKwm1YDoI44trcF14FUCtqmpXZb4YBNitwGdwxDAY8w/rj
zHBXZdjd6DzF2uoIiZ40UR5O6zNDjDdD327nFo1UxTJxJS79nL9Amb3GIxYoSuB8WaTpqxl3O13H
euFrf9pUqJ7thMQqbDkxBWS1n00aaYIEYIEOFuHwQbNtqfch3B+DKXiO+gaUj9Xds7ThhzAU73IT
fSiSjJfBMOEwRT620L16DJndb+Be3c9yeB1JqlywQMLsjzGdLNz+MuJWPsn8MNhSr7wcBkQ/+9dE
OY91GdJoFfqJYcRvoXnULbS9EvUklR4boFb4LD0TlDE6fonTmTF5kP4NXv0x18zUh4Jx3OCEH9XQ
SGAa3pYMrbcQ3bBfgJHOjINZsRys9srhjUkIjyTxD5kMUtZFmJEe7KSEz7Vhc7GrobhL7mI3zJZD
MELzo3COIKzgfDq3dftsMlPO3ezaSA7SgEjbHN9jIVGaoNauJux7VDIm3be8YpXcdewbGG1RAtAw
HPEL4zLoxLwZcXehGN6DxcDh8s/qGoYauX7A/aYrsRtP+ehcDCd6Nk2m/2QE9suU+4Vr9+a7aBbZ
SGIkAN15z5auWIY9cJJ4Nk5phjASn/U+qi2xZVH7ws7eXAMiaDcBi+14JAAmgtpAfDxTJmLRj1i9
T3XHHUzyLW+Fk2CsYTWcJ94DusPb/JCUksLFdBWrhSqmlSyOBOawhGcsAsja3EVRxDYkV7TEqN33
wKbPMsyfB8IZkVVblwjn/XEWYBPh6hHM6s3qxOSBzc/Nplvi4xAOh+7ETLyXSE2KwYz24fwzgsEC
nQBbxjN7iz6gWzPPxB4ImpyDFXUFVzTbaBZCbEv+RrvdoDmajr3l9TyurF4k4/kEnSTFl9HugjaD
wGiEtDM26ZZRjcDeN8Bj1MXJSJlh8p/Uu1aRoG05mzYV3m6SeB1Nc7im3fCu3T5kN49tMa+R+iYK
hoB6EymJ9WFk5NCwjGD5j70Ef5mexbTm6ESKAfWZF4Doq1qP1xD58YF4qS4YLwltWzP95gBn1mE6
0u0LfTuLcL2F80PLVbDK5XAeq7Z/bKB84j7w2+2gZ34KbF61rq1NV8tTapRyaXYGRoeBJm4untkz
iJeoDT9tVuqbcurJgASD0KDoqxldwiGhzICabnmluzctx1sbrd7rRChGEhMTJ16GGL+vl3HnV6wn
QlMxjp3B6LqWPttZMayGnq8AhdbeLvwfmA8jadYHvzfHw5CkJyec4q2VuQ/kxOlt6CXppsun+xDn
QmkM8OHdOt40qj/PPF3S9RZx4PwEFBpnRJn5Qji/2e0giKCOgef9JOnMPjEs+SXrtQgm744aEn4e
XGOiyyrkuz3GZ934HLVVtXBjiaiNuXBia0jrXn2uEr9FE3dvUzWcDWp0Jrbpg52K/I4CvlFmsC8u
SkBElh0GHT+Wx9L2rwZr8rpgMoCMyYdPDQqoivvP+DMZMr3zb5vN3MUMMjBhqtwBM0CBmLXwNMon
t5f3iWjERlHwY2/T6DijbgOhE4LHGwUaU/VYDluVbF1HOkezn64O2YtCEaDGiQWOURuICUZ2vlaV
sYNuzCdgKt1G8ZGuvRr64XxTbmQ/cqbOZ0VUrBLk7zd0SQI+S1nborf2BSRxJNjJLUvc61nGsFW8
cx0L6FKcg8rnqE3dkbt+wC6B6xkbOs7JOHvp0P1ylOJHt09BgqCyI3+LGBz7HsWqc9HGfZveQR3C
S5prc5f2DE8aD5HMRIhQkzKqmqLCXDoPUYN3hHsbN7p5V+MIYM2reG5C1G4G0CvEW/aBeUCyydj0
xWHYPg/ERRXJBDIUUdvU+viPArXoGncvPZ5fG7nMZnQfAa9zQiQQeTJmc235O2Bk594hYTN3xMNM
eoblWFu/T34sbkTWBfyCCbqkjFwhV3w1KVoW7LDuOi9mTiMHknozjWs/cCr0HCyBJ/TKHttUPkkU
bexkk2pgcz4HwSLX4mYT9XkTEIVIF09uA6YOf5MjicUR0MXy9K3tGOPbSrY7KQCkgr/Cb8geS2sx
L+UMg8wTEFSciF3oDf/MmtsOiqdSFDjmDQSucPXv5YzmUTtlzjazex7Rehuwnzi/sdUkU7Pqq6k/
kA5AKtKf6JHJercg2NbM+Th7BtuFYi8EioBc9AwDeeyeXRRJYHFCgLB0HwaRbEsc+e2iIOkLlybY
7jD9mUtStrRdQu0GqAW9BSWqhLQf+fD9JGKPKtl7sXcgVQMVUyOY02uo/3w7G9mr50GM9S4kwz01
rWxt5tFDbzZEemGT5It7bDyorMicztZkvKUNMUqWJ6etW5LnVpAaAA9RI0qY3F2DzSZCXZSnpviw
jfGrztR3LHCxjkFO8ChbhCblQ7HjEChr0+193Tr3gMW+Qtomwq7QZ3PMLGXbgLTP0kdTteY6FBvU
ryzecwfDKGnAWAzT38SCVp+mJjKBAkOFXX1kDZ8LDFRzZQgJ8csnnp3jiKqmTuUOv8Efpu9wrYpi
3rYh1gMEvLDvNDG6numd+zwrViKfOW3N4IVTYTG0I36NkgWyjEh+ylrIsKNbUIE1DcYbWQKXQrnh
qG5Xh76zr2N2IlaN8ZCLVoYwMJFk4ngYwdLZIjsl7mUsGKENgYbLRqJfeZxR6tAsBdXZrs2HaVcG
Of2kx0MRx6zNmjR7EVn7pH3z03fKcUeuevwQ9tTl7HBWqQDs6/F9Jc2wqXKXwa57c0VhCsxyky8l
yAKsJBRWKv/Ls4auWKs3AjrKU3ISWOwRaEDmnWZOWRrWgNNymRPcURnRkY1tvJr95LdLvR4ZLGlk
5kBlwk21sNMYh7quMSb1lNYj2cxBn32RXKwPqc12bRzdnRXS/Iw1pZwfjx6WTiNEAkKScovB0wvy
S4xiGFgBRRrgCZMbGFpPyfSh5Umxoi9k+AVxKszBsxTMUSMhAbRVgnhcJT+dYT+kJeHQc4HRpYpi
fI9VcvCLeh8EebOEC8GoFKHSIOyLDzqu7Z1tNLePLYSV7oipX7OAca4Rqr8l1wppvTwCZh3IrWHI
amkGmFyRg50S8sYgUDjcM6I9OTOyY1KpcFwBXevz+XHI+mHdOa9BbXybZE1b+hSbZbTMKjtEYQjw
dPKuU05z4Hljx9KKUXtUCw4ZYqD7PM7Xdpp/zLh7N5p2G1XxCzJDROpeU69Y1fpAy+Kw3hcu6VQp
MpaglJdxbrEe2XRZPH/x0u4/3JwtwD9kNo9RDWc0L/Otps1yJOYtXUXfm18anN9hAhors4AQSZi5
IPKTkxmZn0F/n4qX2SzOuqq/8qZnrGTN5zxmcdcz1uD+QVZ0G9oj/x12nn0ubwFWozBxANfAAWJ/
GAkE4KGCws5co7W2KMI9lNSluyWWoIzxyCk7+IUgRXi57W5UK0NskOWArhK/jfrk9W1hnof6pGqF
t7r8aufmVXQkOsze+KVIBJig/VMobr3KfAtmPAQVDJDUS+1VWxkfLL3hC0dDuCDdDqkuOWSg+/xV
yLCKiCW5rGHoIML/IJIk4whQ26ZUpDY76TZ2URBmyDah+OIw8IwVvhJq6Lift0U43/LDcVXVgbUE
Qb0L6okRFNsO6b7VKaN83LpsO3vjztLeWx1glFZB/+sR8H3IPP0yC3WZvPQH22+xUnMYrAHAgRvr
MWXddGZm1r/JCqtIVrbrEf00gnc8tpYSzFWojnnX5CYI3oOi0RSQkB9vVxHhHDfJGAEJ2TQ2B4PT
qU3RrQPR9Wo0ui2c7AQL6OTNhPIUqOJ7n3FW964MgS3s9jUS3seFiLm/KWEhOREV5Kz6r+q2nQKr
cyzKwOCKtLsl6oJgPTcfiW3POLLDo0C+v7Mz7z6BerpsTGqEwPKSTV9rxbUQlXxb9tHigx798W2y
DEgAEhWG0sXGC6frgK9hOWLYXhKYuSsIkzITjtfoM0MmtBBdGq6CNGtXJtq8ZXPyFWu7Zrj1Ft24
q6KaP958qZJyE6BKuRuGdiUGh4WBix5jR17igFiU8dY8eRFBKM7O44rY95o7JyhIgpPwnccHVkfJ
whvdHrWTvKYy+/ZF9FdNKTkcEjAbJtFkyVEAtKx/gPR5KBRJ1U52cx9gP9Oo58uEQVk+61OTld56
zlkN1gZa7bKdluSypjrgTqhYcOTH0uGcIXNiJrkSeFtlzIukg0PLePQ3HBapRhUU0OmyFx3RtqGk
jO3iGQDgr+yhVk4BkkjfSqK17iEcu/RF9Zx9uQbwbn4adtaoGGbzTRbRp1Wqo2z6JwgF1PANfyc+
GB8GT904Luc+AJER1/ailcU10ONfLx1W8D1/72HK8YuZpCjloEBhwSQrgrEleOV4RvuvGJza450h
TUygCSfiRCBM27c3J9NGs6WBG1wk6wl1OIeXj/623JW08ktQmwZfUYlQdJT3qV2XG/JKhh2DE+Z8
sXuX5STpQJVZVbQ3u8BjAI2sCkeQr7jQeSGF9yhySEVzhtlIzeVLyXjS8lGWQ21YoUJi8n57nDuS
MYmyIukWZftwJJTzjcaLAo8wsI48oDp20VbPfHw2+HU5ILUX04+NJ2XRZ4Hei++8zTA/ejgVm2p6
KiZAXENn+YgVPpXpYnlkG7ms0+7PDqW5buBaLGBVCwCnC7+xsGkL9TbwP0bY/4QIiDnUSAhlT+3e
jeadYN2K7bk/BDnb0/QHy/EtUHQ/+mlNEtapN4FU2J0bPjKCwR0l+nUoofMqB/4Ax3ENvxAAwC0C
ARcCsvxnWcV/jZ+9ks9A8JFLsK0j03ApDaWxxP24YDApY7oNT5C7bV/jGJ4OA13CDjicjQifAcpN
axfRTi1q60E3PVpsOw4wULIGNaAhtUO+rsGtJBkVVOoiJo/mKDiCyF+VBqBgeuE3M27cXRGOPxbX
H790U7jt0UKexgCBc8yg6/PyW55zlYQ8axx2ClRk/p54vQOPKv2FVkHzq1HtF9BQp6G5UySI43Ko
TQbtbGSNhISyGGpJ3XuPppcBih9BPDhBtmcqgVgZ/xKBnrcLGeV1YvNE+Beidb0lP/8f9wEWvIRb
ocmMNezKdzNYjRl2l7Ke+EAAKgCL7E/A1UaARmCqM5NweTW+ZmOcsRsw3TXhnUQXzbj3ktw+dDWT
JEgcZ0igHXZ+zM2WJMRMDVxsKUGNvjOuI87JHimKUqO96kC7bZ0blyC4AccM7hHs6fTu6KpIBlfE
ZAMTXdvO4whdcWsKSBU0zcajsnziYLt+nYYzTzyhn3kyvyLTNi8igHqJEYML9SnljfE7X2/5idj1
T4i+0HTnK97Ax9gHzV3mvNAjGpS9YfY5sac8/fFMJ2V7hwCWGbImBh6ufGqEdeqElxEPPCEPmS6Z
TE7OqE9oQxEJmCR2DnhMdmI4BC1ZEAJgCw0Hwq2RvDSsExuFyoOhoc7YzyAa06QLY1juIug2HrL9
lRENByUNOLlGejcm3VEXxSdJg0/9bVlX9Q7npIkqvaqpbboCgUdFOlFs66eszjX74RnFExFOJSrU
e0LLXmieGlqkBGe6eHZcKBAFg9u8yJMDaFobEmn82vcGK6eoJl0CqwCIb+jtCDgLK2PaiGrwNGTT
ZsIH5iJHWykyDJdO1z6GZB4hIuHRTHrscQWdr9OsETAa5xYu0sZn+ZE6QfyCFnynpkC8T/GdmQTI
YiZETehxQvZB1inuMf3w1jz34yNeXsLC8LcSqIdGLL6r7QkJHsO5ZYxFoUnLB5YI9dIoXITkvN+L
uTUeIpcHiCDyyyzbY8QOadcYfEgootZDJ/ndOE42vZOewydYT1fGQVhGmY46xjXxkenJObknyHAr
JBZ5wkNpGcxq7/mwMdJi34XsQsZq23TdusgwrUjJUdqhrV2MmcVrAVnSl8MxoqzuSKIRNMbY5sLP
Jo4xQ84BovroDTcmP1ELCzcovkheurh2h/rYUCYkbZcycui2NbhIvPTQu9WT4+e/NUvflSeTlyS2
8xfmGODsiRReaO9jbEAFeDOI4YBXHVJdjYg5i46cBIRV8wryQ9o7O0KgFbkOkyZk/UMRbZuGE3yU
xTbJLZAMQ/8FAMlC1+0zxs/w+8W3DOnGYC6SLZoAkbdTNWtlp79e5xkP4cke8WikaBltQWEkYt4o
D0BTXH9b+QMxtHuWzOzAWkusc8d+LBIR3g9h8D22+kIaw2Vu/Y5MVncJ15vgKpVV60aGK1HoU2QF
9wYcSMxpWCLBirQWsrqsY/8YMvLcmqN7FdPAFoxTYKg+1Gh9WzbizQTyMTZOxX7COB9TznmObMOi
XkVJUTjPfX/UGEUWEBCZP8NvoPTHRIjxHe18TvxXmPTPmLroMCJIBchgYlG/0DDsbHClRmyfQJPc
oPdYIDrnt3WPeLRgkdmYcqeWERuZMIzPl7p3AOyFDQvBJP0LC/k2FibhBlGLCY8j9Dg9yqD9mIop
4q6QSxGl7bYZ3KuT2ycXX9TKMmive4yddEbYy4byRWAqXqTWobNxiQ2sXxBxITS+mSk9E63qVPK3
1sR5aWgF90xMbdanIKy8N5u97IKCd0O0XLr0Cf1Y5kb8Rxf1QX/F3oO7uo9YzNfzDlO6v4VTTOif
zu85OUHdyxz4DAtg1xGnqjWecDmB58rkfor8q9l5vww4IZfpwsTWt3edGymEGPA5IIcjSZP3KUrF
tjOZfs8uCiyLisAsmr2O57vaAtCYzSeQjn8pmqsFvW++Gm0PXbN67trubsKdCJ4oeSyMga2X9RQ3
EK88861RT3h3f0cdhID6P+K4/nFQhZ5qynYf1eJ6nvDzgkywNmXq/0VR+UQzV+/7Kv/kt003wqgA
cPClJyFRCRb5wg09/gK8cruy0Af4E29gT77Nxukoing5X5qReBLbZLNOlaMWRJUeh1Fu5pow8chV
FzbpjzhA7il0I2xt2KwdAjCJbpouFb6Pke3lIvDZlUBAyRjzqoeNTNI71fohCm0GkaE13GUe/qKM
7egqjuNrkc50YOxm51HAsLEsHOTmU0u0MkLYguev3we590vteIbY8D3U0UnM8reMptMQjjwRg35j
KXnGmbRPDfPCSm2FF1JRtrRncpNZhFaMc7CqPs3cQPBye8N4tgxarJDiJCv6VW3iXu1H97uEl5OG
9o6D92yYfI3dlIZ3DPPiYMIb2wSHW2nNP691ByOJT+tlGFzKekUEa4M+jAg8qnR20kAazsx/vkhd
Zrhu3Q9UTCTI928lusPIycXd6Jt3Te/XG9gdHxnyF7CjB+UlzdbtrTe/Ac+UttdGhS9oEJ5y4WMp
KdAc0FJgf/gwpMrXojHBXM/vAd0Eg6SSOHsLqoOfPg7jPG9z8wUzyaZVYLRm7Cro6CRqvYJw3XIj
JF8hbqwdBnXOj/DZNd0Ioz56xBoEI0t0FsW5GW0cBKodj/nCfmF+1y0DP7gqL3oWbvGF7fAjCRhY
3aDgiXOiTB9oqdKN7VTPbAXydR7zaDj2Uwx4oCcQl+heY2tUzwlvHBqE+akA0sJaLMLLtSxuJ1ZZ
N0Dk2/zZ4mqOBiyUof3SlRG9wW0l7QrKJ10cXDt/zAry5yVNgLhh+yJnvEhFGx5TVqQbEJTdRuQ/
KY682OzXXjrJNdYGLjNP/1Asb4UXAIp9+qeEJxJpL3r/LqzhM1U5DAKe+yIhWWhsXm9oyX01UGHZ
+ITkPKC5FREaZyqRssDR23qvVVnAVUyHTU1zNJrexfFWSQMmIUGvtMDEzHUI26bdpyWzmQg6TGwx
IFmnVPxbpBv3CH+OXRj7C6wfibhtK5mFMqNEjeveTsBs2QUo4gMPImL6NdU0fFbPAzZckgShUZ1P
z07/EhbTU89Nd4CQ0or5KSNXbtEF899TDEtsIdv0T8/Z/ZxVjLHVQ4TtxjGlfxMM/aIBuZasujEU
EtRgou/2u4ztl8W/kvpUxRD++4L9xexeTUrRRTLoo9djaYiN/NF3jYeWQUN3U3a3rQvv2mL9bDLt
ad36hSAtk/3RhoWYvR8j/4Hp1CWWmp4xJtaoiu9DmeIkcbNmmRevDTKrpQ4Ypg2OSUMSmn9zmPwE
ZGnabCpTx5nIg98EGfsfjd0WQ0FxM+E7LUew5eY/mlWcb8X3qf4pLczwXv2iMD+v2uwZ0uFh9ija
8A881YF6ywv2Tm1IsK791OL4WzZV9HGb2zAG/fEV50Ryqf2RUL64PYt5uiQx3z52q0WmmjeXRFoz
fiur26PFO7rKU2z5dZAsE0VUahveIU7bwbfdloPF/w2ri1ld2VAwWJCgA1PzaYadRS5Ee5dyktEm
UV6z9acKqPoK3h03hN92B1vKJyWRBLtkHmc1zpZsukS1vmpdNtt/viZRZldWy7dRwKXIT4AW2Prg
QOI0nkjUhrlUrYC+jGxp+ne/rHYBkmTC4MLOJk5jPsVuj3jir3VviukQzJRO2lfosS9RFD7Ukmdj
QoQAR2+r8/CKmnrXOTCIy5aZMJfCq51iOdHtwXfVKQC7TD2TfpXcmGszMz6HYqKLYMoFM5thAr+U
jW2SIxnx9Buj4d9JRGsopnIBRycsgu/U5iUy2NYZov7wFKvh2zfE9WGa5TMwpWsxrpQPYr72FDBX
HqTbW4S9zWvD8GC48U7k4Z2MipfUt3ZuiV248Zqzzbu6ymt1nEsemTwzvnPQR356c6zjg3ICfB7l
PhyGvV+9m7PCatsfgBH9OFND11LvyzDiJJp69o6MB+BBrQfAd4VRvU2eA6C6ZDg1veFq1ks1ildm
1UTzAb6VZBJs6tj/bQJ+CP3TFUw9/ztJ57HcvJFG0SdCFdAIDWyZMykqUdqgpF8Sco6Np58Dz2Jm
7PLYlgii+wv3nsv4d0JX/Rno03ps+RKpVjxGZ7bnTDl7l/hqWfq8hK44S7hgYb7BlvFeq84ns7ra
okOURAwWO1lzQtW8EBXGfCe+Ob5+MtuyxPR/NJ0WVrPknzNqXbtUWrMRVvM5z8PhxtKpON7ZVXhG
+mJPef0Pp+Ih0dhHzNC64oWEic/iwczlIOqekgoKOPfjq+VaE5+fsTZzhdPehI/otSj1AsYpGj5a
oZXsAwCt6F3FTpNjDfwOZmk8egx/UIw4ujib/bFugnuxsb3mn2eDEsRrHSIo4ayVCf5w3f2awA6u
w967ND6YyiIbHlObM7QV9bmFOosu6rnAYAiTm6Cj+jO3k3sT6ieD1XAEHBcBYXP3I+1Xeg6XJN4E
WPa8ZT5WR4TmbCq8VSavdQnxgwrtu4y2oTbL/ECaxHqxgxpz6rlaQsCXJlwNdkJ8TBoHnVMYa5fR
DecWuRINo4xYX0QULyhDb4y7z9QXad7ie6OnZpmBWj0ypnWBEXOlBVTpetrtHOYKytCeRh32Vj6e
4JAhdNCyTe9j76uMW5MSPMnTg2mREn1Wv0FCTND8gDbk0QsmMro9PaP1nGNraTjVzSzTH0SGkAkT
IgB0E1VVHvxEIry3NiotM+qOlUZr7cN4IZD+HMvuoUrvn0PsHvXWphcN/M7gtSq5HHSfHge9od0y
YZshkfFPlXHLOXhOB/te1Po7Ao+PRhTjIt+HZp0jyRrxBrMorM5BoT7sxniTjX22Oua8s8ctsbqd
j5tvsCsg+M0RkMCW88hZ6nF3zXzYLZX/68kJOIaPo75aRuO/pkqaJbEoD19LqQjQLfVMl6VTfCGf
PcEMDgEb1k3OR8xCSoTafbSL66BL9CU6uo3uYbBAXrW9PqdAPg9AdxYDsKbeKF7GTL9BhAVryu+b
G8DMAuujqhUGFG6Lfoxeo4aURSDkC2M8pibuUrNQzyz1oRuxsF8w5D7qahlalDCDOz17WX7xEN0z
KEFmVnpevIqD72jWFNsUZ0iu+CT6fhGnitl4gRag4kbXuvEcAs9ZjVb7qez5eRh/fH9YHqE/rsD7
rGEV7MxAg5WQGCsiiggb1cVrADPtjO4QPSL0Y9c7gJM1ToFlbqWZ9keSPs59B/lZ8xp0sHps7SMR
gQLOrGMRRCBBtM5jGvhHn9+cBMvlZRnfTAhlBjGH8OV5mmowcO9BoNiRC2cu+U7Om58UPpTEkVV3
CqnaNiqG7MomUGv87qDp2T8IZH/+wFvnt/q/NKbPlgxy4nnsmXYqZ+Y5PUpy5jdE7dw77CcoQ+d+
GUbkwmi1aK9FZOWYZj+urcxjg0W6l6tT72LpvfYzjMozHvO1gA0RATcNFC/MR2Ob9LO2eGdhsmwk
SkUGNS5jgIHdxSRXaTVdg0F/0uPB3dL5TMu0CSBXquRfSA7RYhjFOyKIYBP3NW6tePyIO8N/k/KM
ltA8s+1ZlNK55glp9XHh9Vena3aGLMI75jF4kMOMbHuks2On9Gp/zS28xb2ZrNhqUduVB+Wz1py0
0TsPktYfBfm6m6eCXvqCMRxGPbXoAF9/Flc+x/CdF7qTkqvCRpBxk7et2qlYR51lQTRmiJEH8gtX
C3Ny6ApJtI9t93wt2GofSjvcVpJUVR71OgFlfNFROCWhsDeEpxgqdS/NpTbacQ24CQoSZ39mYjql
pHY3ZKJsTIYzsPidEAuRDZtBSby8hJH2dO4LTbuGJlRnrwP+O5G4C+YMSkNuT+X2Wof+B+ksI4LC
b/jQA8uD4ZayTFon3msMyHSBYPTRBCbXAuL0voTWzNqgWQUNC4Sy1tAaeAl3P20fSXaGkPbMC/uZ
BAKFakD3INHb6UhL0H+nn2wi70Mhi9lvAuhJBHyuXJBNfEpcQ1/6LiCmMOxOpWP2W8q8hcLYukQn
xkRd5lc90E8TuZ6Mi4lE9J+ZNs0JFrQbXe7sjBjUhYySH/53W4QZjF/mSw6sO7IPgIezPVn5+NQG
56KZVCWBQHhlEte3aFw3X4fs8CRiH/yCT2AuNMYemrWd/XgQx3C8R+V1TNk0IRe8o7gBLJx8JjUb
OZaQh1jr+HY00yPtph1WNc6UxFtLAlPBNRKHoxTu6Fra/wjrhTke2cAJ2ahrPlmZUettKreCr9NL
NHw1e22bQX2B1gP16E+UNIeKEo2UBQBMbv2aF0AUwxB+ewWvC2GbIgyWwxeXUktaRNFpT8ZIoqAB
VbZuL5LTdS0UL9lddB8uymyOVhfWNVstP/W+w9IpDnYXfs1JNOzgC0bSfU78sWtz1DYfwjGH9Vhn
xwFhecYxmqLuQy/K10vh5jaJBGkYqK684l2mTPb44f+hT/S5a3mnFXq4QOkfJnN/CjvNXhbYxbB7
2ictdzknUM+FtmJ7YgvEnBaCOEPYvwxy8oXbFnsvY69TF622ae32pGCVgxWQv9NE3VNZBAYHzc0J
HZZjs5HPJE8t9EmV7OL8u02jbkUH9WU7cUsuNriy2PSWSkeLNCePmVX/gwAgUu0c2ArbUHn8S1uk
nVUQEE3SDUj9e+9M2/it4LDxHBqWhmRI5Ce2dEt/OPILu+supOmLUjZvRBjDQRn6CbHrRFj9PDBE
iUi0kd3mwyY3Q8rgWqEKJbWHLRUyc5EflaLrxbpOnJBOTp1MNZ9omqsMkXzU/qQvvQmMlglHEiM3
uatedcnYp17LiqaqQ0yBwcdaKOgnAvqJzUBgger6bzC1PWicmL3UvLFJjKe1KcKLGTJgB3uIlz4V
aDTw7to2spAwNJdtToAex1KQTPWuFyQIkLR0aJUCf3KbPILdkpiJgza3f+y3mOVgFo1Qilj2K7GW
xS6xx2IDGddDHr8cHPdngut6G+aQOM0Z9SWK1G7vGKVLczNtWHmiXNTB3ucEvbnlhYUtn29kIlXM
ohcAafh2mw8HFRLzBEhhtR89OXMw3IgSgLFq8jpo4KWtfgiJWCQwiCDHHigXmQFjST0BqJtqB1JJ
xkYrcxLYOIG96Er3XsAU2BD98oZT0NkBI7xmbnivFP8Sxe+YGmZzQJZscYjwfXptUFHUDG2dWHyo
NHidfA3p+0QDbySDwlqvO4TiRgSSeVSrM+aNtEJDGidV9g9puEi9DPfDS6nzSLw4BYn3UdTys47L
qyq03zRlTMj45dpX0b7zGc5ZgQ9pvXOOldUyesMhFes+1kEmZyVOy0D4v1NQ/dQ5A4MoR7ctWocZ
jdkdg3XrtZAdJHItjbYpgjKa9gBNh8mmIUL1b1Y5HVSbvmIMcMDGwizpKVRVYhztymDQ2vX2JgrN
5z5ieFdahcsTcmg+/Y5bSHsXKDQ6QsuIBJo7rlc0KNrSaVmQVTCFrcJ76N54hL7rLtypQ7RnoP5O
GIqZWllwrhVQg5T1qOnRJJeUUlRWKjQYnWMLskJ0mT18aD/JWY1wIxWaLsFH4/fnQsX6FfMz48Jd
TbygCyDPxtGY2BtmrIzSnHyBqVBwVQV5mjzxm2ip/nrX/oUehryqYVFIHX6TzYRFuA8QE8c9uMFx
H1kaQCh+CYwISLSmdkMs7H0KHBvLQAkjBn1F14TlIYsLEnQX/TgezRH8mwSDJcv81yYrATGHN2f0
1ohHE0euc4mmqJdAn/UhgE1Y7pgRP/Vd/8KVw7w8NDCa1PFO4V0oc3pxO9K/cYeZK5URgmJOoBTt
BsAuj3RBifY7FM+e3jziJgANkzY/kHcFXT3CA3+eazYQIpdaE6AdRb3kGOiZYqQFbg2luOUS1arq
Dg+AKgo3OGFRa1Z3n/7wcGa5MSwvdpD5q+viXDKLd2sOm3EhjiaOOjq+/WsFhU2yLbAc4T1kyzyj
6ECQgMj1mFYylbMgfQU0svpa9gJzQtFZy6C5sio4Wu4RGwlKodRbpYqs+T6lcWalwWT619W7aAMF
lL34CPvVKU8Cvlbc8/WzKlwrZex+kK9zs4yeJb/FtVKzFQDd464qTM7LPmEOOTVkeLTWJkB6SRYL
M4VsyFa5GM6J09hr+vhxAVkgin4SUX+Wzr7vw79mrt9MLf10Y4TJWvddcQIrMSBm7xnC5upmpbpD
7VLi9EAeOdFhkZxev6VQEx2fc6GzYhJpkHiIVAckr4U/NnisPMXUH6Iq00rt11KuvY5EtaoEDjh2
6H5Oni3hbYQp843ohif6YETRb36P2JfJpTCRm1TRhOgoeYppZMEB5q/wKwD0ccQXFZ2tR58Buenb
zdgGdTUQfTdiMBEV0wN+4k79F2yc+L8Vw07QxaAqTGzS0OWvYeJa9xHXlg3HiakHodSfHsK5yCYB
jdYccDbaX8FpT/PLuE5z8GObjKA6uNNM1x8Fi5y15uefjvswxxnfJE1EWRG6hxCTAkw+PiTiifeB
32wtg2kBgiXsitqiD84RJ/QibPx7VKdraeSfGq2m68Y/vl3nG1ci7qscmyHvezMU2DgJmCNQad71
08GXQJJCkFQLnzMIXz87JRHfLQ+IZgCQoRpWZLpgpBzHZ1SvfPpF88mLlGzdSKxmstHYBH91G3/X
k36CLfqYIPk4xfgmI/mA+mNBO/EbBDmMeG09OgQQExKzfjal3E3aTE2uXPJz6c5TS56zwGMQW3UX
VPPrLBH3PhrIxBoF+jGyY9EqC1g+vJa8VSvDst/ceH5H/Rw5Nn78UoUjsbbMPxyWhC5HGdxASDRN
Cw84QJg1mLmkf2mIGoi2vY2JsMIw2Ey7ocJ1meSs3UZ8F3VD8Ddtcw7D1NvGhn9ssalimwJY4lUs
Fpxm74eMVcf5m+BwOIzkFpnB9AAbIFYNJVWZZfmmVj32Ed86u6A705rUrwQc5kiM9jIjnFFw/3Fp
fVhmPafr6ntpaYTVWs6dMey3Az9Q8DzC/14Fy/8oaxZidfqDEObeEQYUjpe00iPOW15zsuyYKGrk
sKUJp5QBJycg6bCgVD1RIfMESEgmVXUB4ZMxeXoxVc2EWW+7LV/1Z6Nh7uS7gIUmtqMMt11yX9du
+RqFRb6JOvZikbAZ/SlSZGrFQj7AxlmUzNcaq9xaHcgn6kp7meWMmer4Os2P1ClQk3KdoJlXzGSW
yppgkcnSOZokGyyxbuyrMi6f0hz0ZAEhxI1tRObWViS03gX2uUuGeMtzg2hrC+6XjAgVdBGEXBfp
CqKCNasUX2Iyog5mKc8N7QL82GHbhqSMae7BJMEaqRqRmGkdYSfky5Jopn9Ksw53YK/IJesfGUYk
kEGsuW1vzmAa2nd07FSM2Fk3wBj1ovQIpasOkJHxUsXlEYeDRJnbWNccgd9oFsPBIlKPDRI5Mil/
PeXUKb3ZcZCxN2WBwm/tcOOpvFwNMmAKYNEWk9BJIlRLt8zaf6UHDE/nBPpwMH5BmYMDZn7C8LrZ
9QQJ40thR6p5ToMKzfrNo1LbaMAmEcs4EZ4g8ayhAYBczPwjTObwtC3bhCeokIxpwMitZcxSMrFg
NhTcNHiZaAOKvGJbmkbfoUVCqU/m6xgeIGkhPhmTpzD3Q8DFRFlq2j7U23hjaeGvkyG2CSRXk6n5
ZzxoP6JEhx3q9XNEspNRe/Gz7qo/MzJn1jTi0rjHMk1EMx+iN6wBcCBr1ugvdIslZiMWDaiadY1d
bbJsUKO4ySp7uACJ4RtTatqOXfaxwRawNOtCEHPGC1aM+9zmombi+5T/B+kEvp1VkcuYdDLXxUC0
scNzh9asRZu2KEi0me5VP5gbL+l8ZMCssqGZbqIWE2tpXGRTwDoMjrGMdACv3jtJDjoHuYOchkSZ
Ukz1oZ1Yv+6H0ut+OM3a/NlsUBUNXvLaMfMMkurA/LgsqJeNOAckAcRubafTU06dQRxC7m7ZUW0m
ImU2M+ylt9VeIAkFt0hHE8SIxUBlLBms4mkfkxcrc9EueBFPuEAJJKZ9N7bILMnzIQD7FaoW0yHR
BleMON3iE0z1VzmobhsJ7m9DfAY241nT4ES1bZMuIOT1NRvC3B2HkSTeeAeeWzntc88PWCjw/0vn
j5SHedbcIlqRM0DJ4+l3r/PeUyHR7vkhiycB1CjSk+Wk139FMmqXNJk2RWTGm0nq4NtS9nsQwRFe
fVeFrG5etm+60N6mvrtVc/ZIWurhyijXrVmNT2MzvQXm7NWLcFLwkeg123sVAMEkiDM9Mahn2+k8
KYWvGlFkHWufWTifQjJy1lYYfUuzRUANbnst9LxdVe2qEzgpJZqqbcGVSDzuufdxSjSJIgimjgSO
puFbDpO+NXSm/hoWRNZXhyjzTrX+5eeqPaJsD4hM0MiNbBOOmNBhjtxjLhR4YD03R1LGsbrMvUBH
kkLHZ2R8YmhBtpqFyiqx8i2/B9wzu8IGWyHfrFoBn89otirWDYy5ndjQ2FgbvYdRZUbTVrFjiDTn
btYUd6BCl35fPnWDOABR/WalSR6llQjMF9ZqHDKP2DbxzIedsAIxUbiXxpOXwd9S0jl3kbGpg/4U
Dv1NBEW87Trzg7fzTffNck+eyTx8oVZ16DkbIuQwVXqAQUd3X7mlvpOduhGTYC37DmJLaO7zhnwn
z8zEG8LBi5u4rNJDKz4bf+j11mUlx21XkSM49mTDqGY/iPi9HFtmBAEe3FGmr5B1W2KxkAmK/Aqr
FUU0CdDMvGH9hi3kIUcyrWHpO/Q6hZM7IeDvRLFJC+bVQChpMvCzrXlWlLT2iCZHJ6vctY9looja
dd9qJnnbvuDejtl+tegSaostgwsMAPwjefF6hEVb6mIFUR9f3sw+yj1gX4OzK4b23mDI4CkWODNE
qK91Y1sYGQqngncLdROyq4jw83CKP2WPTtQx/DvDddyKOodOk1Lg4WeGqyp3ra7so5bpb0HsbhqC
SLHMgqjTHqXQP1oTiU5db/7722znHBDxeTdLvrXNWvUFE+MEPUYrqpvF5HlX1x9dL7RDwZzBaqud
sAn6tkVX7pOmIQJu4ix02n3WqdcmqefvMZElrqCY6fPsj4klXw4m5x6GdRRQFFmp/swhs+9JW0lS
/2ZOv3oRHWXdaofByIHmJ3q2Kvk5athTnQ7to07GcQO5MSA2N0XmsSw7flajGXUkI8D6XX+DvIF4
HYNRDUIFrpvc5hbKdkIn5SFWEevS3l20vnLuQa1eyxe6UfuV5SlvA7kWMYkxGazNU4cAm6xZ/ijq
RxrUVN//92e6m5n9wtQd72TP/8UNzw1OnRaoEO0hqpoPHMItuNw3qiBYA3YKM2Egmy5NxQeX8RN+
+fIeA9Wq+vwSIXicO9nuKQ7rd172DulvlB0E1rlHj06vdpOHNsrkSMQqmj1ZWWRAKBcvjH1HfrRJ
+ulZ4KTc1Z4r7yIfnqD+dR/SQZGY2/64Qwwmdp2QHKapdkYhf4uNpnoJCX4ibzr0UV6xPw6DbsQ9
3nxXpfrpe+ulHIXxFCFuukVG8VU7tOpRpMaldFmre0RXyZCJuV2Oya6JfcpixBINAusTkn6gw+oS
h7YPaDvfmmx9r3FW877Ew8LwGXxCK2fwBAatqcn4k56xbqmZD52fkKmC4a+w2EMVabkC60AAq1TG
qVLNCcvQAw8pQVhksFyBaIPbLO4JKEoykwbUluqnRCOO34yXNnEPHdrNk4tVl6u5GiAGEB03JqQx
GCGodhdHBvNMcxxpR6g4g7YP9rGIGxrSSbuDITy4NjsCRH4nl7CZleWRt8OKasOsITgaXfUqvIr+
pbUenTZy0dJdLtErRVci/vxDqaw53qTuTj2FFY0N642gjr69WVcJG2wuvqk8sKKh+JdkG+gJ2NcG
zpjDVE016XRm6HloJXd4iiKUZhm7TwfweqXBiXRT70ENk27rhHW5nlYuQo08vlSiWvggtFZ+BVVf
Kjq20AxOlq+7fFnsu9k4zZoghj2jc2fWisWbnFkeC3x2pG1AG2AZGwnydWy6hl8OSG+QVuHe1zUI
KyNXJ3cNZCwwgFj+jYqcEaN+ITcqOAyte0cJS0Mo1AaXxCnKifZE+gYHFZS1dmnrzOFvZaA01ZkH
yCRa0mWJZekDVdRje18HcwgfJea28pDrgURJawn4MczQaXYbKxrZhNTxzSVKk+aECtrE/iyYQS16
jcVozEAqR/86p4M0RCx9Fki1WBAkNxqxgI0ZBzgQo9mcRm4IgZUrEXJ7OSoF7Q69JKjOWiGYS8fl
jT27sawT9ZFQ+6849WtcrcZalK65Z2k54PkXLMB1EvgAgiHG9N76taM8cucaTDggecIlzFUBcE8+
gWtlwGQb5FxNyUE3nFujO2IFcSmGvfHoMZC3Lhen0dxD9JdgKLWvQhV3oY9kXUzF31gc9AJzLdW3
2IblOKIK4s9qgK5mj3G4Ds5lEmA/ykEKsbXdZwERAjG78MCaM4RS7YmhtyIFdmysfxr++vmDurst
B2o2VBcmSdDwW4f9ecONFsKjM0R579qMfPvA3Pd6Dl7Ma6krmq30OnR6gmoaacZgF3/z942AZlCD
GAUsNwLzWbSMkMVA0HhfETQoDqDdXkCGZzu/zteJMxxB5Z5z4gp2X6HL7z7pyWbMZrkgZvU1UE5t
GbhvxbzaxLJXrGSiYcEdcMV2yCtgvuQuvWffeqsmg5HQpuz8W09/QLz9aIrPCoTFSvUO0VmFeUNl
D3VgADZrFMUrxHqElxqqi4BkGw+9kV1Z773pPkMB3uABOpsd7bWo1B/ymYJ0xl/LtMFQ9ZDt9AFK
Z4+sIgHmi+D8n+XyZUI7hEe2cN+0e+a5P7oF/pRb6GyasEstQ9v5nf9WcKpvCuubLFMUMp1ersKi
/elGh7ctTHS+lSvhGHSbDTEM6K/7BQf3SvbdtxU0zrYrg0vaFmJniPhLSjI+Ld17RgFO5L2D1W9X
MiZc2ZX8GNOLn4t/WgJODkn4cjDNp0wH/T9/HjHuZrz7ebKufbkZo3gP2dnCh1mZB/QVB99TEAEN
fCRjZZ55YvgHp9ku1gw70stISszkjGO+6LwB2zpVm5C44ciii1ZMLpGeTj8uEeso1Wj3g3M30YEK
W/3Fbdvv0H//U80jMPg2zO8+Wl8GAU75pqbwixHLM5rEo1+1RGfFxk2JN46EL4/J1rJT1FFV/JNM
4XuuYZGygjNWyg41Fm4ezGrzXxxr/9F78b73HLHRYnvAdTTtdZnxFIgy1ppmMT8lpeHby4mw8Sa1
LVkErAjgWuGlg4DNe0usG8M2334LBsyNVit2pcywCzJ9sgf3kvTcxV4/flqGBXjEVngaZbYO8ugQ
lkgPMjBC1W+iN1etwu7PSAsPdpF6OGOiTVm1twHBRxPgntTIzzoZKP0ZCTx1XX8PFSOcMpQ7SQ4V
K24CcHhpee0lkjTb+heVkHZl6p1xGhzt9MJlwhg36AlvRGYx2/g7s0Yk9uOa/SsZn9i1JSODxDuA
3yRRqhOL3rC/xoDCOJEQtUt/P39mCfa7tVOdiQlhBjC2t8kcMKfIem329tGBohAG6P0RJooVGSQo
svNmmQxAGAhFRAva3nG0XQtGm2w3sp9KENlLyXPCl/IzaC7t60DdJPv0tUG1ZcsUDmLjfVdVeW0J
gwgpCsc44ATPLaSpwZcFRn2rCDAude23JSeRdvE7D2A8+0ffupVBdTNbE37xMLDV4qWgposhiNTZ
dzChcu17EjLxvjboYT2jPYnE9xeItt+9hjSUkp9X4L9cVK39VkMgBazjfpFIQ5WTfMKu5FDNPusa
BlpE8Th2FNrjU4+KMO9Q1BcQrzF1hvvWJyyPhLHL6P6fZ47qIrvrJReGJj5S3BHX0kfJZ0zTT01T
Ph++OIozedQt6N/sIahzygaHwlQtagTifh55WA1lvA+KDzUxdHDghZmedjFUv49V8tTywfJIDzUp
ONuu6R6xNq9wprvyMn01dDmO+2i6dSq+pEq9pXJiQhkaF78kibnzwpNU3T7N06fAROXLdJE1DH34
6P/zvQj8NGHJpazuo7TMvUX8PMyVvxJrF3rZMdhZjXoyC8EUOR4ekMbJ/JqSrRysBmzktGmq/tZ4
4lOI5DuWcEcyB0BSiHhiCv6sxGWZ5iE79hkzHNx/liquhNxfMszfZeTtXPhn5HU1fyqcPmnDvcT5
dKIKW9XEiw+TR7lveKJfXLJPvFq+GhTSQSgeFJeUipm/53AEgNYVByOOr3HSvQwlayE3mrqtFz+c
Mfitp/TOAvFQdYO1inSt3ILvARanVWemATRsY4hZLmXv5qf5R2N6vwJtie1EqO1NYJ0ChSZX+MoS
3mUco4/Gqg5WiAMoGjDAVemly2a/LzXoIqq7C4lki8othm02yasRaYzlmOTr98FKfjpg6AmBozoZ
FWCLZ91eMbMLigWDkdfKyf/SnleGs5m5hL8np+ed/5C97jXgBqLuXqDHXYRlKFad6e9ag6GNbYEW
FBr4csd22t3UGgBCghxbkPHdZpVOxksx96B+T0Ezp2w6y64QGRborl54NWvz5GXKs8+x40uLUuql
zo1nGWmbYg5uRggMgbe/2wEZOTH7En10vwjBCdZxNp6UFUKNmDfPtvTWudJwxFj531RjARpkyfgb
sfoCkiLSPFMxUvfd365osSuzXJ9FgMQbJu+F/zr4w3uqFffRy19xbl2Il/nsIhSZiKKoeLJXmZIP
oCX2I2PIwvJElPgp4aQJTAQRA4RobDeTkb5mWbvpnQbmhn9m+o8mIGaVZgFTc8fHhFh1V2XRXzAf
7Hx3y5DVuqiqj6BhkZuIieQNxry49bcjqzBmxvhGau1Tq7AA5goLeKSXDz4tKmWeXITqDQYrsyRz
3EWR/wGZVg2T+yK8zFzNoy+0CVSeVR9R8Aa1v0UZpSgDdeAvLsZqiKurAh27VrUfGnS1dQeIzBYV
M9BgBWZa7gKm26arDoZwCDPGTqkSZvo5wKUDgpjfyVkJko8oneIXzZo3XQVqDtqBfKyaTeTvwnrM
DrXaZ6GFHTMbV2aM6ENW7ORC+psUxRhmIZOBHboXQ2BvHSy20KYBDNmpopMTn4YGwp2RMPA2BX5n
agtWF8atRsXOz1P+ScNjYeSZ7UJO4lo5KMx1jduffCaS1PDWjUb1S7YxntHeDtO17zIyiadojfWX
71OKMinHblZ3k4Ewp9yMqE7LcHqb4Kxo7nNtE9fkSe/fiOEm66jpFOSvXNPeABwcWXXdKvDhBbsh
D3n3Qvr9QRiDc/DtnKTusFUHE9VH1nZLUfLpjLUbbpPW/YQWai9Yj+9Cv/32QGDSzqfPjRbki0q6
JzM0Hl7ejZcBr4/t9OWmmEDYKCT2SqDj1Hu4mHQEcUaTYDgzw4QLIsVqvHJnx1pjj2udG9jLUcro
pzxtZxC5TRpJxmY1HK5Thauu71kUWXn6z2PCCPiIchIdXiyi5zTD+xtgU3Nr+8WziksomCXwnUJo
gfU+D6ddRMYTiabh84C/BDSLukNISGgSaibQcXSKOyF2ptu+RFCrs5yVBme0NcumOLJktokdn5il
QFHte2OwTori6MRDcfSYLiOmgzVh/N6Zjb/kQ/Gj8nruzJyzQ06WHoE4tCezWTc+97wJITOImIla
nfml68mdsxgoEoFXCCwSoDVJaLyzij8M4LANM8DMq+SbFYw7wniXjhYyIecheTZLgAanla2qh2tO
PRtgB7RaK4CU5NGv61mfuqXvjO4SD6/NRCSaBWUt9tRdD9XBnmpzMdRY4mxx7TLIbc5AJwNh3uVk
vydWUm67GSX3a8vhmVmftdfjfmNMY3cAxiDxvhFXQsqU64S/5jQdsopRAIa+zQjqf91G+jtR2ZJD
dymH+goMXc45tRcW6n88AQqwIa6xWF5SYioczfnQGIPx8gByHtUmNZHZi6i7IGWmTPKI/hX1i+w0
oiOQ8C0ND5IPsnq4PofYwMEW2cnJs8uTxVmATlWnd+pvdRLdTfzAdDkvurT3zciYCTjXQnjMEhGp
70Au/QbB+DIZJeQNZxM66kBBhhVd0vsXcof1JVjWWHQJ+1R/EtEFZJvhwy8NVEw6d+egeHkqb8V7
+ghiDq5x+ood5PJxgGpS6+duLDwSj5itZEc/1NXim1kJr0VPJS2H70EL39o1OF3OoiFmP569DLX5
05XendHDwdT47YoWuCLLgx9ke6YAoKJIY4KYVbESJlaiqo+yZ6Mq3Dc+r58pafYjpz0bDcK6p9ei
oxemu1YNgj6AQwBR6QQbKW5Wpx9k1v1AvX3Rw/4trhW/rRXsQU7y9MG5ETHZJfy4Xp1c2EIUzSWu
SdayQr4Es/+N9NOFnrvvilBanvVTOFVkynj9ixfWmKkNInp9B3duaTkXVknPjeGCTBxxfOveO9JF
gzl+BoU2WVcpsDM/PoZtcrYBvbg22QrKwcQmE3PmSuxEC9ugm/J4n/S/pqyHDaHfh1GEmIY4YgEk
vBSUXtyUoTzNVW2rYGuMKkcANE/wHHubu3G3prXHwh5/k0XAlQrOc4cb4OIbwQmx/QOy1i2O2b96
pQV2n53pPCdAs7Fou/EqEYLbuvfPtMIznkaOhTD9Sw0kwP6/sbpBfL3jLkLF2VLulEQhxIJva0wM
Qg13iaX6rlPt32Rkp8JhcG2zPTJwtCxkjj/cJiZFa2O+8DF2qdTin2OYCkWzlTOrNQgCd5G3dnSO
k4+zJ9WTXzU02yoK6HzVV8gyk50Faj7P2bkuT80tikMIPDny5Smr/7PGTB/hBM/el+opKPMj1AtK
jsx+waqgzJodEBngmtVipGNp5GjVjy2eBOrkkyPdT1Vbd5VwmsH5wi7ANs8LoFjX/2PvvJkjZ9It
/Vcmxl5MJEQCCeM6pQWLRRZl00GQbBIaSGjx6++D7xq71kasv8YYHdP8miwCma845zkHo9TfJUU1
VLcz/tuvLqPNcuK3ObLOPKJrexiINArYTZOFUiK6aEa8izbKSjFiQyZQtBA/kfgjChIGoTQ+mVTk
NCwRKYQRk8yCcRH99BTwT9XVSU441EXxGErES2N1iBh+rrOSGKCC56UIx4dwcN+c+HOiB8M0eCy4
Pao8vatYwUZ8rzab353U7f3A2TZBiAfyHFK9A+CIeTVx6inEJjBO7jj50HYT2bCSzXRzLb4fAHhd
g9O9tQwObKKnJ1Z4KNiGFH3jP7+AruNNU621nUVP50RjZViawzUHkNAHb1MGvGEwWY3XVifWKnrx
iXE45NnNsjOG1XLDcMkAeE3bjwi6zQHh4QoG3NqwoEVxTJdQeBnAAONRhDEMH2b7Ha0o0AWiN6uC
LKsM+gAfy60L/GcONHc/cnWhmSI3Y9A/rmx/g38kYyglDMsmQoIB0BrULxq4yDigHfqTgkZkKnbM
ejp0JLOLEwPJOpV3OT5x3CFcLIh3NJg6Dks2D5/6EPl64zoB0CI4HKQnx3szyZ7HBqemvwA9mJax
4hs+HGOOtgCnfvDSMbS0iMeiodDTnQWqmhkfVDUf02RlpdekB0IBDtzTyC4CwBndJKjFvbR+cg3o
nMEonlFeADiyO6zSRsYvWg8gtGCRuJH3bRkLond23gyJFDAIPXvbGw7LO2uazoWg1/KFA022LBEP
cQMaYfJld3F6ttr6ZpaKSVoLLHTKpTh1TlNvizZGfJlCjM3B/m2gAC0xLI+zIALbS02gVHznfJat
rd+dil2KJo/lrq5yWAYzbtUyevEcDx/XsplRE6gKEBKEekFu+0g8P+BaHdZ2AvCCyhCGqMZUhYnU
DkGmsCqn4VGwPn38j/581wpn0xKKbhKv1/XOhZQv1gxjfBd0Bapd+q66t19aotQ2zFuv+SBB08At
N8I//ZQzAShe8gi9l5TwF5Eltxs2TC9CMP4fJaQ1zwJAj3+4jzp35agjA6l4jZQVFrlrYL2KuEjU
j3LUweICGvzI2QPWS/fu+CSS6FyTPmuxXJvlwHCUu6CZ76qAGkcL6HnD8IIY+QExzesM2JJMXOPN
jyitqRIxAcr6buK3UqDf9i33EITx1vS6V4+hVNMax3omS1NMxTFjTORGyDZM+IF3o8fiYGrspzRB
WClk8dKZ1aMG4dLXCShs3lFbGc/uiNF8CFH48PCy9UutuyimCxKXbgOH+8otmwNtHQp+mQXPk2Xy
hmvuHn82fmI53ulYA46f34nZuuG/JAuUNTId1hHj+q6C30Ee0aa36w/hxR/2mF0oKVaef3ZrWEI9
OLO8Xhse5uHMdh7qAvmEg/dQm1BLZeB/qfrKIJDZrESiEydVs09qkDnouM175C032C7HmAwf1GGr
ppR/8CAhHcAKAAH8pUaxgI88/i2Zd3G3LKUeatzK/J4UF1nCA6OWpX+f2lhkv+JAnGedHxlg3Ryw
JpkV+dtsMJ5B9fwtjGkzttAFhprXs2q+9NyMm1lxowTlc1NPKEBM41ktq9cKka4CD9b7zf0sMEyk
Fsd8azXUUkn/Ytnl1a1aZsiOg3x5ehiE9ZMw1Dq1wVvblNUexgGHRJwf4Ny625F4xDSMkBXq4BUv
/08Nzo/YaxYT2wkMxcGwjOesPCFLBsiSioWPOq4sx7cu3QKRlvqryj3uEaN9nAzrOJONp6PoGKbm
ZQHcGvnV66p3q8wjqLLc2exWXHjswDZsNgAkyo0R0ldzjK+JuegXcJD0nXvpRXQLguSCCcVkyxPd
aDUnOCwGN1PZgqVvMTD5YI5639/msTzC5pArE01GPQ7pYfR2ee/+0X1f7gMVHbOyuqK5gqTiGWdw
ooCysUFAMlab5Z8mX+RFN9x6RAzeUw1eybA4t63/2bQkUjjOuIoQdEZuDnOjRDBtbqhZ78kv3Hq6
PBs9IdZBND7hLX+wsuia2afSxM1XiORn4Kfz4hqRXYtDUXtPeJovRv3l1Is70iC+GeDj1Y69lyq4
sHGBBTrPGFyCzwzx+VjYNs/KdPIN5GxVz2Qz1pB2Ou/H7Wa9RnwILOHOX5SnlqWuFhtZU4XtbtLk
Yo4uAx50zG1ktPuOwR3T29Ld5bHxWvcAwfqUEQRXsp147yyySFjw9dcQVx+TYNZWZGCjGzv5BT/3
0iowcgQXcp0moMcxF4cxBkt06JTIROyVwofHSxQGQ/Q2YnSlycdtmNFR4UGhlOJcjfrIsKja8U8f
hUQdK4eKk6a/hpOqDwwvCap2crkbsvFoIDNeiXZh+4f37iD7Te5HLzYJkrYr4IUWNHJ5Y2OOTiGu
9ezYZWqvx0TeewLmUFJQU8bw1v/xpsfwSAc3fWkC/ZPgGUZ/PbxRpUIH8uI36YrXiWhfZBrvaVhs
yCYAX2HX7q7LkflaiTg3VXYqxmDTToqR2sL6QktCe9WiFU1JGSQFFLGATLBEJ18JIyycQ/U1tthq
jkCzIs2qQg/ViiD6R5d3kKBcABCzMn7UhGgNDqk7xb9KU2ow/lhbbkhcm2edyQfG+Gx8ZuzbVh2C
LpW0exJPsVbZ6E9MfMi+S7nac7PHsJye8bhvK6mo/ZjupnV0Di3vCMyGoCIi2ArrISxJ4rSgAwid
fAROccwr7i9sz4Mc+YHMNNyOodiO5G9YDO5WRWxdVdDhyiiMjk1i+A0i/REwJkKVL8KBXg3FGK8u
43E1xV9Zpf9iH+IDmYa/fjqc57bcG4tBpJPR3yHPD4BC1NoD9J79qtSQR5UruSezhBRVXsceb/sq
4HmxkfxwSxIQEcDDZXYk3zXj6a0cALwP4yk1u34Hh8LbN6w605BFfjN0B6/wbpi30qXjQFU8uttY
ZyzPZ/IeYBFMOxojzSqvR9G9VVGTbznghpgxSaMdfy31cOjzwTnlZJuGfhEfMoec6DhFntnRTTRy
1df/dAfoXfzEqFlAuYiotQSNN1zbVH7Py4Z1bN8rYLAQX5m32SUTEDLjbRtyJgcxQFo2BYdSArlX
UHlgKVxaiH5cyNh7UrjccPXAir2hdvPvFo9SM5hqf2cxr8bHRayDlubVQzoWxGl9j0opL4Tag7q8
UI+A7iUfM7F/ajk8AI15tTr/uYc4HC1Bj1HMuMA38g0G8pj0uhEjBnmE9QLsAfy7w/gyrywCXHBS
IWv4x6L5HSTVh4EIrMtQXEdYWqEZHUUmLIIc4u0Q470E/DsSKs4GkzFE4DYL8DGYT+1S1JGQ/Okz
otlYlXdCB/1seFgwVYs0vU8O+HN8quqTAmV+nlyRHBB1n+IZzWOvCE9G3vMQYJl7impOGTvVP7Vl
9ru5A0c8YH5Sqj1bLsZLkw3k8gGGqmQQ8qdLq43usLj7pGVvKtXdicXrrBTzAmPbWW5BlIoLIybW
j2GQrhz/xavxFzcm9v7USxmZ8ZbzWJHotkJ48eCn+mHhF60SVfk09sQ9q875BRt155SDxj7rgst6
FaVZ7DyXOZQHhUnR+wfLWIBVhz6gtT6myDB1+YNm4jtzYrDc6gtZrLcptUXdHIOZspU66mxik1Mk
D6gPDpYNX8SFFYTqlLiskVAOhidD2hzog0iuzKwzBS49y1xdgjm59NXwXk/zXe2ZV3PU4MAaTVKF
VzxIlwlHiY+g1ynSkuxKL47JRbGwinE+wUKpTEJkR/bSnRMQaEHgy6JNCQ60zwjKV7ZHuEznpNMV
tKGxbydi1MRgbRHLuoe89e8TS+1D1km+zK8WJ0ypuKHFiOoUke9honvNmzLbjjLZy1QRy8miFuOF
x3HPJg6tUwATvK1RnSu7ejGt8kEPBCdBBr9k5hDdlSRl8MXheRTV1Z6TY8UHFLcG0NyY4CUT3rIv
+fBrFwwLgKG3JEdhx/NTLcPyauMtSRBuSbvuT+mrn2aPiaLpYqFsrytioWAg3iZhN5fJKG5OcqNu
3JhuFnFfkcIiMeoYOLV3LfamDejavDSutYVwziyIJiaLb+06XExTk3zMbY+/vxwPZbmEzpoR4ysz
fOKnnllyd8+jL442ZRnrc3adOUzL1FI16rHpDmkmUUYuUVDhTBM7QlLa2caAdppEEtvKXsAWLcyz
8GnokvxlYDZMoX0XTJl/QpbVPYXCMra9BrfBVeVutY1s0MiTJ6gSHbhELtE8ZC3G9gyM0XzuZ/Dr
rPV3rMjxrJlG+NoVi3G6AXMRR4zZSYNCapAsGJgBoWcwW9QUbUr4gISKwPaXL93JLn9H4IbeJAVj
wpT/Otf6wSmDalfVRnGYZBN90KnBxXjgNYHfwOCgQj666X36SN8T5om3lXlhi2re0uk+gAF0c+WY
3zDIHcvY2C7+gkNbQAVcXprGb8XOM2X7ECd3NDXgP9nSZHb1TqQMMqKKOXJaeZSO9dYt5N1k63Yd
aX5qPbj7BMW/l+0ME+dbFQ2vleM+tap5bO0ILFNivCX3Camta2tpYKI0/whSXvoBbDl2BgypCU1M
aKEUUrCUlOp2+UgIhtm4+MYJsUAxLrt9e4O1cp9r2p+G6vCwVPKEQJ7HcK004w90ihYVeQkbXxbd
xhDv5ogGgG6h2Q/diJ1s8R0xVbxzcsAoyPypirh9DeGAUwOENDKhRU6CQ1fFG6vEikWffjOJ8uWV
j5iMhuEZx1Z2RsWGTFkyDnJa/7r8ry/Z99J2wIl2GqooqIa6oVkfixF6TWhfYbo+xBiMTwXzp9Wy
70EUGxPeJJ+ZYRHiOt91XtBeG098Ix/FlskE42RSyzJHxE6dCIcZMZiTdEjg0sdseBVHMnITvS+q
Gn1tRf0tqFZtj91Wq/q9M2NY8UzQoDEk7EEA1R/hcrE9yI5ibsisXnzIJmdYjDmoIIWcI1o8JtX4
ks8qp4sBe1d8RVaa7APEAPu0z/kQGjA6sRfcVezOw0XWuvhwOm2/GyLZF7+R4rh0WPFr5L8OrhUc
B4+ZUNk+l/kXZwYpcFhd/QI3oiN+RmHAMqHTG+uYjxQvbo3hdEE0HRnqrHSuHmjQYRYB9UfHR/nb
+RU1kezPvk0mZi1pxFUWQ6RCFF8x2wiC8lqZzIl4h2F6TE9IjGIe3vQcZiQ9TRyPWg0PTQxhzCrY
HLvMGHv2zFXC2JES8SH3tETzCPLQyMdblWPQm6G2GkSlcUkG1dq6wMsqdolgNl9H5QP6vi8kodRb
ifspZPY2qOepyyWzKwwYTjF8Grz002rWHur73FXIpTAN2GnMgh3QeWh+GQ5MJiUbgUgZTVcRe9Np
FpDXK++L1vcl7Lt8x8QaNR/TmSh+7xlQJ+qDzOdonYX5dTKj3RSi4Ret5HePYHnTsRfHQISAw59B
pY3vcfNoulTlDnKCsNrTEOHXTJ2PoQN0JkdQ+uHbLCF1UChifXXZPUJpPgrlfgKusI5ASrsIQlsF
98hyGLMAsj1PIn4fu/ItTLR9rBEx5cgMc2MY7x1eLG6i6NCoitN0eDcIMOWCsPdDFSTriHgFBhmY
YTj1bXA0V2wIIROEz7G699Lga5zlR9s125Gl58oM+Vuuv6wwku4S6/GQR4EP2qJ595xBbpM5+Imi
E75onocYoLDnN69WSLlsU0Oh23vxdHPKKl6fqMoOU+hSNBXC2OtHISNjn6fud2feRMj3wxvEfikD
oDznHzZssMSeFvzId7xzzBSeN96JhljEXekTnpU2fGfGmCw2qOHSoIcFs8GfmDXkkFnctYnGHik3
eFasXBuGMHigA/2NIwo1NOfciBp3JUppbxLAKz6GIitqke1Dyeqm4lppebUsdqiRvIZVx1rcH55Y
qkLcWcKt4e2dOMrJHlEDkPMWaVKnwt/YRQbByGMVDi2PEZmqq7CiZGtIFK0WVJSKSvZRqn8Y0+a7
X0J3ne7dcWkIhoRRqX/B7rv4xccHxY9rleLdyS0SQ4zhyY2IZM3dL/SJ/SkKkbuY01dC58AZJ+Zj
srjNXcV+iorTb4KLkN7FDkhFKwJrx9dwImbfNHsI4KEU2dHIqtbbKNhMuiC0FJspX0+vkuG+DXJ0
jIluzR2h5l9lbC0AlYLNqQc4seNoTiVvbbcB6zxLPK5+edIAjykJgGdMDAqnbW2wxkjLW2QdA4ya
RvzeRO6fRn1Ds0poP7zI/R3c8Y5uGK+2Hb00/sc/xWu2UKdQoIrR+Oaw2Vmuda3b4tCYcCBFkt6y
uH+qZrSeyWDBb8mLIz/uuqd3JzDpzg9zFJ1LnSyl8ZP30VHm40sxGyBnmMIRGf3LmxntbW3ePOMX
CzIM48T8m8N0R9l0MzDr49GRqD0td+daA/MY8F1YWCmJScU1ahSezrKMQbXlZlB34nzToG0EcYFb
q3ll6Juz1n0hRGg27LewhLGDQBhfrLZuJYNcWPXPhrm3RVYvRSQOzCivTrPdX8gsYCzp8AjGM6QG
OV678Eal7mzprWZU4+F6KkqKlAwrfYyksp3DLQy5EL/2o8XEBJhn0e7HxlUb3Pevs1n89eCSXHM1
xxvdL5EeXYnMxmEqlHpZtLNmrTZS1Gc5MYyfDf2Ree4rJKWXekCJD50CBvY+TfzXhASfB8Qn+Qq7
lXslbzh9rHT1JWbMuHjY9L3HPrAfOFGdKDE3WCFfwrRM//jJdzB9O44t7um375LeMjHw0WlMrf0R
6ZrDMyjadTFn18yDL8OZDP3UZyLGZmoht/nYcJonVJj9Y5EvSI3U6S5u4fiHQZhMYlosxJGRgVkn
1oZJeHlES41Fp8QuP9sRubt+c3NML2ZZDpHJIBL6zO19TsYTCfDVbk6N+j7RzmOdovHzFLKyLiq3
FoSHNdxZuVwHtO/4t37tCFdvSll/1zjDqTKM9lPYnUeRUlu8oJOzLcRoE/bphds+J/KoI/FxU0aS
XSIbib2Bq2+b1vkly7jUJatFhckRESIpe1O/Cayp+y3L/ppaPnjN0Lt4ugZQDr7UxPk2vfmq6UgG
iodT52bONhO2OplakmoUYAsa0u/aMmBpJp1gcM5XN+WDN/yhgviqEGUezH65t8q1LHpIuSid0Nyw
AmUo0lfjwMk2N6uM5w9QsfwRbDZl4NCTIG4PbQs5aXTCAoA2fAw5uZ+HklduIS+aacouPLewIaXN
ZmAzRsI4vqzcdgEEZAeXbd+NqKfHuOz5Krg4g7+3W4M81SjHtYIps+35U8dR6ibwBQdWahtiKgYf
kWEOdlkxzh88/Iau1aMzuNYomVajFLi6fZwO2rG3zNuOQA6gXD9YgUVcZAHcSZrhNea+XE2jcSic
5KXKja8M/wdre7zrcQvUvcaDvoP1dRhdYDqFwX56Mttj2Vh4dTpIz7Xp7KVdYD+c+GXGQbIzw+CK
jyo58s86eOJ9X5PwQqjBFMDG7bKdRejlFnccnWUDqYJspafRxnXPCqzz8HJHi2yjAE4MD6207Vtj
4/IFyFdCAZC5/opnZE/h7ND/6JeBJBEnYNJVq60kMjI0zvQVR5Ten2kOdcTPb+zZUmK6sZPkpNJX
5nqa0r9T712Qs3obO3jqYCtsQq++ywFnraxuUttcx0eP7ARSHYCqel52LCqI5tzL1q4bAeOLGEWF
KO6twPDQ8uKWjBSUQJSHOuGSAj4c7bM8e0ulQRjZOko13RXxJmtrxOcyQW9Br4DsXG8Ihft1F9+U
Kf9M4wS2c6byyyxAMI73Bvb8q4lzheYn/kMcQlpygBIdtCH9xb7L/NCk/DI+A0J8jQlS0uD0f92W
8ZShEtLRreYRpsujIna3Azz6wEkAKS4Fz0C7tCHG4NsUYpdaBdIrq38uR/gYUSN26F7gDmcj2a9i
fvMALpU2C2lzltCtOoLIu4TI88HBQGdy5o7D+f9ndk/Hv//1b+v/mtmN7L6IP//1Wfz91wGh6E8I
X7z4/D8Tu5ev/5/EbtP/j8umWioFMN6Rylf//tfw07T/9W9T/sezBUIV6Qi6KcchyxtgYBv9178d
+R9s6b7pCYl6jkX4/07sdqz/SFcBquW/5wth++b/S2K3BX7g3//S/xPtvfygnmV6kjhxzzYtX7iO
I8kN19+ft7gISfg2/5dnTdkI+wlTLobqR5H/BnGnH4m1ejFZGx6ConoP7WreVW4XMBTLTtMwDLe+
rm1SIwDIIKJb503jn7uRXn8RkR5CWq4Ilsxm7sR3G5Xw9tBc3PkTfmfHmw+VL5Nb7bMAJdMH+HMe
ims5xD/zgIwVbST9+rK4tu2RkWl9jbAIhlqVr57L7eDDTHcFxVJ5NdtJPmU1ag7dT+t4Su1jmj1g
8umf8KFQ+EUaqnnBiDhE9OO0EZvDcsT/nRcM4Af9MFblfAbAy8mnxoDoGPbsE7f5mIieu5DJhEzi
ZDtOWEGZLhwJEfDQTdak++juKDn0C3CxZyRx0zX34x/YQNMeRYUksiEMGWss7VEpm2vbkSIuqyI4
Ovmm9sfoU2r7pyQIYWYU8hbl9ESAOJw4/a17faG2yDfKQUiIP2RgUsRSLK4+c9xOuABozEqmtkbX
7I0Mlk6K+ZqA74cYKD/bAfGSiyMxVS0LtyI5GDbbYVU6D8Bs2/Xod2wumajAn2TrNafTzspAFZLF
vi6szN0mTfwCS3Q5mfxnTlpyWlTAvWE+uiU+BLwjiM9VdfDMuT2CcUH65cMSKtO/ZUxlIphX3wmb
2SHrB8BofbDDkthEuO7SEKGxsWzS0XQEkDymR7YSEftE1kwB1rNtjPpqPWo2IQlGIPw1PhI/1TQn
K2Qxbbs/M4FkrJy+wVVSbRWTAHRHXK4ioJAtJyktbj6lO36NpIDMDcWFO/YHClLuBl2lgO5uJm77
O1PXWw/l8Yb1ZLquBvFssII9h6FGzDFDQ0D3NW5ZW56SDIA1+5pDM2rr6tgjpDGJS89m960al02G
BtdleRgzSqYiO9vOkoM9Ln4OHU8HAHDNMfLBfySULKUeI6BHnokGnfO9XzBkVQT+MHLYozftbzEi
ISoMZ94AT8Lb2xGY3Chd3CVtWDB3XWK1erzAZpcqBuHjlhebUA+GXXMgErznTGq8svi0gS1sgjiY
zgQrE6neMQK0o+F+1wa+c3QjdEmQu6pthn7n1FU5LMoa+z+fEePyvLl4/rjXlX0QAftD8FRIuxlA
qhSpKXz1LV2rv9iACmgce0Pn4aYCTMYf0isTkNUs6vSobRBLOJSfsxYAYztYb5FWAi1DpAA/sMIc
ZovIhlG+qEWNjsATDUKEJhO8RHpU5vzmh9MnKkc65BTNZ9m7H+iIOG2a+yn0yJlJf+xE4UKLYCeF
SJj7qvqSMOHO4/BQtIJJRckAVBKjLslX9DQlblI7eH+pjppwSj7NoTjN4MpomSp9lEK9drF91I3W
rw7e/lViAzfDOFoeuiZ8YEQitkwUCQ0s7nKLfMQ294xHhTmgBmRWsGv5K/P55vhAf8wi+3ETohz6
uLqZI6MIVPyvEpnpCSUxsMWgOTpZEWx8QQERo7NXdvxNFjGT6ScNwyWcOn2RjNkKF3t/WjcLvt2A
g9IXzU5VgDfASCBb9lkmuGwhp9m788kapGAjLmUyAHZkQ1YyaG5P6J+3OBQAORAzt63shvUnmOS4
Nn8a237tZD7tkJUiLyjbEwIWQu7eqeqqkxuY40qbmK3mjsVD9zt2w7CqBTiY0l/OhIRB/pzAtCIP
++9iHWRJwn9tCzq/XpVz+ppSkqAUQ8gKHrffpS2x4NmF/OqWJMP+QhIiKjQDswG63Jeoih/r0PG3
II+uqugOXTv9IsB78mS8EQHyxTTrD3mdol5Tfx2aR1iY7bs1jKCz3afEN2+6u58HUwDJIjaT3fxl
6uAZoXbf9HV8c4NbpQeH/qpwEJbRjdSlVGtJqoCwaXn6UZl3WQh2qBVwhMwBl5uJN6IFTxQ3IKPh
fFil3lCivSPgo171Yf4xOw8Qh0FARMDCihInbfQnmHx0hha0mvngzoyIExLWNr5pfqpI56uh4mgP
xI4A7YCtoQngL3fvkyYjA6mzD34b3wjAHOnaQGSIId0deUH1LmPSaghh8nFRazv1akIIALuYx7fa
hyOHsfnmdGDLirqd1wb8GoiNn5C7z4VThRv8BMZmsPNvRBYxlx1aDVYF4a7zIWcLHTHfLKFWzape
h13HvCxlHVwPIHNQDDz0miBaTLirfBy+ogGc5jgycKWRfdAUFmcnJ+MW2VofEcNukB5/ZHP1E2XY
rUX61zZzY8PEiaOKrUafw3/J5fimDZtJ5vyUYMFl+JL/Vq3/txzjLysjj0/54VEX4AnTNvj0WK1J
FeCvGLN46xrBPc6GHkA1K11f129kTB1HIdtT9kfFDtV1pi+zS2wMH5HirN5YafMHQKwidpvR7wzC
jJBw/diLykK5ygPeV2C/J6fGBtfFa8nqitPF4gF2vX0r/eLYph3EITyGhksjGPanoOHxSsx5j/2N
LMFDZuY49gnsnNzp25L1e+djw1GQK45VYNCORg/BaN8lVZU+NcqiCLFOpZHlR5O3dWOKtrmDAFgz
jPZHt18HgfEya3LgfOm/0k/t6qZWG51j0GODiPu9aA/pFDNOmPECzrTLKytENiRI5kgSW1Ar8D2V
THRlXb3ySRA0TsJwOjjfBQgPRLfZazFAtbQVBiILcDZiHFLIM2n/jMvEFG0Tu8ZiOoxi+DSFOmCm
pHxq298M98oie35CWX/yXCjypo1WFtMqighsRkHxYAt9D6qLUY0bvSpVLolBYn5a1nZO3b3nTQtk
1fwn1bUEB8AzDZgYGt5cwTUcewTfYwvtPkJEbWjiH5S3hD3Wvy27tFVTJLj9Qpzc5TpgawJBtkkJ
uETobMea1fY07Q0GYCLDFgyzgY9VcSi1uXSPEIX3MV7kWtpvbdK1p6Gzz31dIkJXEFGlZR8pq/ZN
BhXGDyOMvriIRWFtp0iwQzHrnyiJiHEUP4MdIkGdphlZlW2dcobwGvASyT+hPnMD1jvGQh/Z8reB
e36jbTV2xA46c/4H62I6WrjFAwJo3ZqxrzUy7DFhNuZLvpZXW0jfESytRu2JJS/+SzrplxdF1n2V
Vx/2rCBojDBkhr9pj9oFXRjy24LB7jA+17x2UhtflZS3pkZgmxTus4rGbNeZDBsiyd6DwfJf/Gl/
kxyFYGlyANZN9eJUeX2aZgR2uY1KaCXbd/BMMUzKhEjX8U3ayVNANh7jl8bD1jpbv6lC+0B/bUaI
0pGDPZL4uJk1GT20p/cumWzE8WxK0Ab8tOElMhBu1Co5uT37pBHrv2PJxXTnXLrROfcyeUhYFhZz
scZzcRnmjuSBKf8ikENtezLSRJH8dlBcGra/8JfK2a0ONQVSZqply1sTv57Lh1r7V5uCOxrUtC/K
8NMX7AcR5IJmch8Mn7ThFEwWp2hM8t5a14AEqsT8IKPEiYcKC3y1rqLwMfSzLTp9lMHto8RPqm1k
A32zhVv9NbTptRLM72L3Pi7w+w0mg3rJcjdo7L8KZROVkv81Y76NennCk2qvZEjUMHDZ17SZH7GQ
XSLpLXwlHCWOdRaI/1cxo8PdFLXXkLKy5G4paKwww69cYP+5mIbdlMwvOrcuKbuikuKPUdHeLtnW
hQO+ayp1LE8gwVTwibaWjwA8AbW9Q8w9Ojj+T7w/+z5+LvzW2w1+cEx8hF+jDh5Lf/7oA9qmqvjs
CvU1VvGz5zDkzZGTUQvFHO0Rv8xcfHBKPk5lpVbSyAmSV9RGgYsqBRdV5zXxSQQfRWJDaF+cOj1c
KVLL/C852cmGg5v6PdjIiZpmrHwsT46+EALMRCluN6wdgXkSsbThL/+2MyyRoRj2U7ofHDxkteYk
oDG7Ce75bRKYJyY/tJZCHI3MjTH6JF+DctJ1zbyXHxxKrDl9km7DdD2fn5weuEiKxy4nmBXgkXWY
apDRJrwSXfNfHrLWWycTFyghy+cIrV5ddS9DnlJ5FQ1ZCYsuZvDcLabIqb0nud08O65DamxyDXHv
g7BWN9AV+9xmMx1r4ng5o+DfwmN/QsixQpoabEW9JE7P4f0w4YOssfVte8VekmHAfQC7AQCRVCt2
UNYKrAPZac38SojAQzS1X8AYR8z13nPJiB15mf9SL9vJNiROitAyY6sNfvCWllj4+b4JiEB0xo5d
MTTtpLo3nAn6wcDUvuE4vJ889B6I8ebUnUE3cZGktX+Zxnv8nDH4JZIdSVRjn16BlzNC99DYEoob
FYyN3ov3QsX7Pi+iA3YeVmBIeBAThOxLfP+nsELndTD94pTPCTfPpQa0vq9rhmtZMEbb4p/itUb1
mJkUqHP9uGzgYres8aoM4C1MuRce73mrAPYVxPba48AafJK/pQEIpL1vxzTZDWQsLNcMW7Gs3Zmc
+3xnm8RD/ltAuk3K9pKPAYxuSZKYQHarhdlugPaulQ3ion5x2pgiL1XLrp6RMnsbkuEQ5VkJDrQC
gXibeFTfVX2THfUoq7A6TQ6BHf4JPKxPxKAdxrltSQn2/0bFhBQXxkJicLUWNXAS6ceoa3NjLczx
rxlH7HnpTjryEzcFQiW6akTNfTR/2TUXUEd9zITQ+bBwcrPuB0zKL+uhlgAT85oceuXrd4M1V1fR
bmXdMdHwR5RiGThS+u8APPKg52/Eg+MQr63dcuT7aX3ASINkJIoBuxS/QYi0kF8eeOSJUi2HbBlX
9HYEIeTG9FvioKiw7jAjBayXBuXaxqsKxQnUVGIv95z+xOe28sZyOviTRp0T9hy8Dd7VUB5NIpBX
uuqQg8xomaUVXSIilhLG2AkPZlR6H4Xjkb/qNOXzf7N3Hs2Nc2mW/isds781MBeuY7oXojcSKVJ+
g1BKmfDe49fPAyjry6ysioromO1sGIQhKZEw977vOc/pzDq7aTUmJcBlERvESDEse5wwVtWn59Mb
GF2wMB1TIf5q5Nc0mSixTs/QKtzY6XBomK9wi8W11h+cEbNWSAIdwZ/OteXCpUWE/TSKvXPH8tbi
3nND9O4PpdTvVXjWN0WfvTA/3FJKBo6dOQ3TPk+5afE4RhFThZ6W7+gW+MapVNQJBaLaII5ilO5d
P+afjZluxrajC57qgOiD6si3AHZcHJvQ5/7UB9xnrQcTVgw2VotoQ+XDrZhbZbwmBUYN+if6KCDZ
bJgUM0Iuh30fJnu7Fc9xQqUjiIZbS+UiWznxPjf6pzZxb4GVJPQSYiKQadE15X0baQyZVKR2Vdpz
hKOYaAZElFy+X/ibiTGBwsJAYPBu6hrQpGtlKMXNZR6hAeTYJy95gBgEPGY99t/6xu5u82l8msIW
LX1A4Sk5nYFCU6QnCqay/GVid8gSfLR1YOS8U9t+mKgHl2nL8eaN7doaLG1dp9PAzn+z3L6mmtH1
ZHGZa02B11z3P6Rp4Ghl8HSjK/4mVMSDF1v5lnQ+fNe7Ecm039FnqnU8JJZh7Ot8VFYVuvGbBLND
qWCANCzKWkip0AgFwNoRNIGPknuS2mlIqsjfKL3hAbnhtsbPqHbq2nG7cp3no7fzptyxPqsRj5pD
vjyig0Bi7aEGC2NUJOqo0aH1sHmMvrGyY9zM+OO5OViwBfv0hz1+KK3Wg/SqoovntCtpfBSiAPUZ
MgkwlYR7YhSUSyscV6BCHlA0a0z+g1fd96HDQCg0czPYhYlKw8FUF8FYMPkschdR9NotXdJt+B5u
ED2sSKbFOXSkkORQaglGpCyMNvmLlt0Uv+JpYJ96J1iVWvzeOD3OrhwBhmAaalOVXpL9R5smdt5J
hL61tPhJHQwIx+NIJYa/MlSdZ6ZgDL6TXR3HNu0VnRsgpSqwcyjioipfRiI+Rka7sCYhtNKKJ+Az
qOfpLGHXQpc4HDtiwQrVbO/S5jsMIAZVZnjVaze5kVJb+5zqq6Dr/GUMpJtjsF60gXcNzVMc4SOP
JZktjEYMI107HWha3+/ePTRPRc0cQg/sx2YSuRDUzYxexi9Kx3+cJvl7VWor1WivdluRquzsDbhs
C4Xr8iJRKDYaqfhMW4I/mvhC5LtcjTk5msJx74hmCNbC4l6qjWe7KCdGQAqQ0PoMXG4nY4zZGWwb
wzFKlh1WcBw5BKXG1YnKL7OnrlJuJvAq3Hyqt7VJMKVJKE3T2IB0R1IyU5dqSffDnFzMTKJMACJ6
aG4Gi6KibMH+W2DqELAgdMaTsSV0Zy04Qpa23tOHT9wlYXTkrwyAeBnhP8SD92Jz9IA5Gt7qQn/m
uOULSdAG5US0RRL1OIyYferSbmqc6qVhUAfhMwFulCyxy733KQdjlnMVULRXUqM6rm29cQPR5k3H
eQKeoBw9/IQYDPwLM1DcvQ3zzEpfWjDycXQnxk3qoFmd4h5DhRsulKsbkOMwchgA2QOy/840Jh65
H3LPbN6rdsP0AU2VBpUQ02y7UkvjJfPS59TFEJ8zoLRD0kZLT3/FWQUkQxEQHtvhtSzEnWMXpwyg
tpI0x6QGt6Pg7WQIjyO+prPl2dgnFIZhCHSqzPmhY3UmTYIUD8y+u04GxGhn4zoU+IsG2GfLsIuP
iCxJbteMjw5L641QhpVBSgSCFtpymmJ8BNGDoikB1msGDD1EtVxjiuKmgkYo4xDP6/bzQ2hmNp9O
bmoEDWMMgu/xVIHByvfpAv9eljjxct44nGCyPdUfz6LsKTvQcE3AAaNxfezxa7RatUhyvQPSCP61
MGlt+6iZeofedp2tM4n/PCm6gxNY6qLmWo/WXHshRvZawzDzuPHRAeT8y2CroZF6HgwBZsNsbVhP
KaMH62Bk+kdUI8vV3dlbmB8IsMD1GdUPAZ53F+cHCLUkXLbeXpFwdh1FR5VP4oJrlz+UsDhTjeR/
IGsbnzAml4yxBMwtpHcWJWjbmdLvphZK+q0g2WLhNka0dI2TExnFhL1vb+rKOftteA2I2oXU18Vk
vZz1yLt3gmxDX4nkoAw1kOlwMC70BHJHmmTNEsgYGqaaLz/MFgq9V/RQOMptULi4/+CgEoClUTOu
oYAQvInup0Ac3tpCWVKaLwIsXnUJOGmFlBu9fQv4DSDztjadeyTYhJu1I+ePKp7QynC+czUbLX6s
PBXpQlWC4+CVx3wErWqNDOGTsV3FVvU0hv3FE/lnEDpkuPSMRCr6VlipJOaF4GqmPvGm6h4A1jW0
+N46Q9D8zjdWK8GcAKCJOLNRlfCOScv1ergTk8xDlu2n7mirumJMOmjlu68/CyTW08Tz3TSTw6hl
z2qFJ4hiz3sXYXgTAOpam5Frt40Irl5SDvyOmOtGy4UJPykZgUgE900UQgJxgg0YziWMrX7RBSNq
qgjQS5e+hmiUaborP6bSgaRgehPiN6a0KWkjLITNfNQ1NnnpvIMBIPmgji5u0S/JJXydZLZpSBfD
0AmrFYyQaaNYK6lzyQGx+NkTIHoeOn5ez0VBM3p46F1uY0X/HVU2lcu8fndjGnySb931MFsmYODR
4VDf6XHBeLqEK1g/GO5FYRSD14cjtaYycoMd5qYN2h+IgrgWgIlCvoN1m6TgiZSFPF338TqzzRuC
h07191EWvBXJuI6anNseUgnqtQnXafd1mHjWVoHgdygm59EpRkjHzYerKgPKJf17YAex/c2Ox600
KVPm3DdIeiMAjThEoF9yO5IVz4zfiNajRyeIsDfQkOOBzC0XiKdxQRF6ZjAOT8WJj2P5pquEQE0o
TxMkLXNxjeMU4vOSFIkDUpg1DI1PhY4yVUBXLCAy7TsbUK0hAIp0gUTKad0rkrucVlWIP0ZjQ5A7
Bkc3GRDDZVcEte+e751s3QzxS3GfVEM89qUFlh+okUwfCXTgsm4kPxKdJyiCmHiGTMOV+Nbw+DGa
nB9taLsteLTvtTOdFB03VJIjb606fK/NMz+txlVYjVeijMxJpLSlkvlMK/z8df7oaB2Ye2BtomdQ
pJ8x7HnaTnheKkt/7HvuUcgaY4risAUmqlTFsKgiB8H5AX7oO1RkHfSDdtbJRBryaC8a60ps2muG
XXXFeMtEI93sGFuQ1oE72aKRXIkMQHreLw2HcU/t8y07KaUMnFyeBkYx9E4Nhw/axJgLlIjvnDCj
/COzhuEVKmDTPFUhmVohXy3hBvV0FHIBm34sOqHIwPNXJRcvgyr1ZQszjsk6Y7t40oriasRoA5dV
lHs1zg5+4TnwtKbj2i44JHxx29nFURmd18Dhaj3Qa7iB+rzvLf2ui+GTAcHlRqxHK+KQlj7Wbbo7
WBtTbv5OPhwK+JLL3LiOhchWAplcH/O7q73y1mXkyFXqhECbjgZYETuaBegRSc3raGOVqDCzaQLX
5f4yQ6O38EVIsq2aXPD8t9RgGWxaDy7S0briTELAg84Yt5HSE9mtWK6/dmO+546rFZWZq19F2zHk
ipUX3IxSAKeN4hEoyhqO4XjUUb1SKjAjpH7mQBBrDVVtehKY5GK5EL3Diiu8OvDlpK7zPe4eWhEt
5tOVrjVYOgsVvlUlV4cWKnBXLNjGfe235Jpakb/Wq2pLg16sR4XomJbKORUouDOOSgGTFljXic8s
5nzpJZaLrhSkpHDSO1W8GQnMYjJu9UsVrMy6wkEJZivaOa9G4FF30P1njJ+rjNnZouzIuQMJeZ9j
j8ZTmqVc5T3Xe0zc/l5C3lYi94oX7GwjcWUWRHsj448PKjGuUh9NY8b/j6cVzo3w3gk6i26yQP1Q
sVAsRk+8h1W+thQMYVVLuOngYsKVOfMmWz6ZxM7dGPAQkfVg1a2rJqSu037Ah1wo9B3WqT089xC3
yeRTCnpo3CWZTYX6JuwCeA3OQVrdWitxPgOG3JYifLCwSgZQsTWCu6lUbEcSXDsmLTX+teWoF8fc
ReLkwmxjjI2Za90zul0awUlrKcnjSz2MRGQFpXO0WpcQQvuQltwOo/6u8uF1BNprDrol8MWxjFLt
wD1sVSbye+wYFh74Gs/6a2wL6rg+4vZBfSVguFz4zpNdMKobqf0oFbBebeAs9pk0WunFjkuBttTc
qiUgWSZ5/MbMmVMtZ8JIVPmmjmxq75ie/WTtJG0Pc1K/o3T1raQvhRo8vI6Ez+DOpSTRjNab2gId
yU+qBmhcNeiHipqLkeo3BWgovSCK3l7LsH5tlaeO+f2NaHLcM5yMckTGnrfb1CFdJQUt1XeaufcV
yh3SwuyUM1ILtQYXMwFIqqqd1eQbWgwGchymnAeM9olQEk5bLhpfYI7nlOnqaoBUzbTHDOqFWTCe
JuXuSt/6BfYSkA8kJVuzCi7oCI5CINZMEi6U1eDRBILxgnd8vuYqJorsMTAfcrQLmU8iY2307dJz
8J+VIVmdEXPHqvjWOwxWRuogS8gLENfA4dcJvfg4gGbU6y6NSpCWmfao2AgRnUxhQm63PkR4TCMD
MESS6nSueIWvE95UqlB/R4VogmYnoDah1+gvk447B6Z2QwDLAofHW9r4jMZSfJ9p4cGfYMwpM/Fe
jQ1X1g53EKUF7M9ovpmD7SpHPoewNxe6IMOuh1YEFO+VY+UxiCsTvQrGCYX5AyB70G0FEuBBWgRX
NIzVNVdfD6YJk4DMVNGq6yjJx6WlVzd61twNjs7pmNqcAYJUV5CDTPHjcpW0P4JuGu66dK4KmcIp
QsaUwmRYJ9RdbnAKbwm5tFd6lS7NTlRUdiURNNxBoqxEwdM/BUOgLn0l4IpdJ4v/L66bxXU6ErP/
/d//56P/T+97tnyv3//jOyyRerh7T77/1/+6Kd/HIP5dTDft/yWmE7r8m2VLU6V1Ypm2YUjr72o6
Yel/c1ijS9MkOti20Ln9VNMhpjOlbWFe0w3kbprNpiprJqGd0PW/WQYqOwVAhKM6jqb9T+R0qqL+
g5rO1G3GVFRspaLyVNE1+Y9qOtnYzG4m5NVo9zY5F6XYqvxh6w579mut4o1tLP+bqoTIwHpPOzI6
c0/ERBC4NW1wW/PiMtp8yL3JIUiu3bJpcfNoZao/jmGW7tFI5YifFf1RdiLZz1vV1tS+tqakRC2U
v3ZGHEWOSGD8cPKs3ySJ0d7rWt0iNO0IsodKtwWJ1N7PG3K82PT2ZbFrGs31F31DgSIzUbXgNx1E
TyJkOcnffnuqJt60tqzsfeKnjrY1KMExX5nGU2qFllhnkFc74feWydXbGNb3MAEM78a+sZoKSqDo
/UvYx+JVV8aQO1uYXY0xkOQfiQEUZl/vaLqIbQ4f8M4cHSgyXeJeBwXWTISj+w0RTh/2ZwJnzA8Q
xGfPqb6e+CFrWjZFdHTmTWTd09eLW8A3tSQ3yNO66kTlpTrlenpfV227pzpandA2MgclV+lr3bzH
vO+89a995/XY/rrNb4f6+Ut2+R9pA68Ckxz6SvNfHD8cg4qqaaat6lL+cfyMsWX3hsxqBg2KHt36
brR3Jlv2/OBBKDoYpV4wX55W2or1+5Y/1v16XVN2FGyLb3aQF4+aTwGtTmAQZUbWPMYRs602UcsD
l9rmsUeeshgbLd3PW1u8iAu1z2MqxWzFJIVKrrnt8mav2Ko4iwa54YCzW23y/hwUNUv+cDeQGvK1
zbNMDNSdfpr39PL8GjVacYrslm46OO5x1B5FzZHf0Fy/CeuoPmtWmhGoaFVLSL/+N5yoONs89dXP
+5Iwl6TY1QIr27//4g39H09caVIokI7FBYITWBqK8o8nbmwOLaoobig6E5ydnZY+Mx3/50MCGGFT
pgbCAmsJnSD/3vecLaQi5g9JR7ihZ/f6oURueHSjLfxQzi4ltm+FX+ECakqyRudluwD3aJb1Eb+C
trWsVpSUJZ270emotE5ncZKpaPF7NVuNnkbjl/L4VLD0rjC5/SsgQCjb9tIj83s5GmZ3G6pxNFBe
CkkGBY29akkjQF5RaQsw/t6tPf0LfjekJL3bKEsK8yDISQO02VFCTMdrN+iEGk/rXd96+fffqaYZ
s3r4l7rYlJZp6Y5uwi0iD4Ij+g91MZ51FfMQjSWKWS6JDEXzzcY8tBhrU97ZQ1vC2FDkSihl91z3
BlzNIv5EDTZNXbpHmfuS+EbLI5jcqM6pg4173gMgi0dc9UeQui3WiWYEnTYoew25zjofEgh/inkt
PTP+pBJ2xb8JWkQjMyw3W23vuHWPcAE2jATx86FRs5w+tXamUO7Abs7pkIldptUfTYrju4sK56R5
nlj2qjZcGzWoppaB+jz2tGmrTIm+kWx6R4uO8G6NjJ+MLBco2Sr1RLvMf/SCGgxFyfdOBxEylqX/
7AfOgNku9q6+KVOylavq1ONj2phmDKyKGeduLABz+5Ccj01HldhPhX2ySU3gxoI5RTiZXCcEoD24
OhLTGPQ2yjEWA4v8YrW30XD63cO8ysKpLmxZXnQX70rJYPJGJoVxmDc2mUV+jd7KNVkie50UwSNx
2OmZ/8BYNU6KgXbovXwF/QMpbtjcqfAvz/MuRMxwqZ52sWk6/bbLgGj27NLdvGnVrj+oxsokjvix
VGztsRt/WyB+mhkvjpYu16ct80KFw+oaQZqN/FvpJj36Zv+2NHWe1Pox0jIUz6V+pNz+tel/tE+W
adaFYTzmyzLQF05Qy21uNepDiihoTecpWZmVpT7AUZZ7K4DSO28lM8M9IT09zEvzQ5F+h0MSX+W0
e5r172ns1rfzpvmtyyZqQczQWmdGab12aLrsLFKeI6sTu9RuKO5rvv1qqsOD7xbqBdv2eBskpk/D
KbZe4dTCofURVQ5aZhEcabxW0/uUaMlQjSrDPvE8nZJ9vZzXj2Eo1ngJm43SNsOzT7O99TaZtB08
6B7RKwSgwQ3YAM2w5yf/ZpMx7/zvX/7P+4BWSuloUGj9/WP+eb9//lP+2Of/8eX8t7a66Q0v+MwJ
MKCu6KkX2TtIlLJqSi9xnTMa+3jhIpH76KMj4CjzkywSiE6RonztKgkD+9o1KaBY/H1XZJHWb+8q
JtTGvCvlMvc87+pRPfrrXf/VHzDvOv8BAobDX7vOfwC3OGOdo79AkB2r9zaB6f0UPqCpkXrMmIgx
1WPRbkuIG5jIwcN0xlMX9cS8QnHYzFu1nLIs7gvCE6atUEsuUddW53lj3G5qxIpPBORmt52j3wVG
vTELBSSAimaHlqM4RYaEQUvO8wIEFWrINK4eRBEmG9pu6nLe2gHRue395MMpqvJhXlWSH2hIcZ13
j1r42r6i1HQMeTPVZO5vdRr97+nNGrewdnpLMtO8FRSgch4BfM4bYz1AIBiDyHeioxoP7XMbJ/gA
NQ+i8rQ4JAJInNnbq3mx69x40eQZ+cDT1mDQ15blqddAkfb96Mhb1LntM0pjzF9CYqqe9mo8w1vp
sdpu562e734AlmH4R4IpSJKjCzD3tjBI8oDtiPQQR/tOGDXhAxHZi8DMqk+XmWDMbw2ZqFxUdhic
NQUJoRHwX+oAgx8zJ/s2pn2FMpoE1l6qL4yjohWilfboYKu5NYEQU5zs7VdDiDX4x/JTN6CyeSYF
m2j6XHTV5JPlxlEabQAOj6oKpJ7xMlqyX+S1Yjw3KV+0WqvqhxIlG6pd1Nn86LEl9O1HnYz3RRzK
t0QlC7x0rOTRS8nOEowgz7WdITfgunw0HKYV6JpRKk+fAisD6LXDqIIZTnxbqk2wL3IEx0rZQigN
C6oLJfdTyA7ThWTQPytoTq6dEWkaGcPBUKL4PYdOgqbQ6K5lKcyVY5rlRlOD0xil6TlpyuokxdGM
h/Q8r5kfmkHFeZkO6erXhnnXCaNdrpvC9h5NRfUf3bFYIWex7+dVqBaeB2dI70YBcVIzbA2TvO4d
5kXdNM8jmWFg9lKA14Y8am346Rd68iCnVbLk18YQPq8h7YT6EsLK/bw7HSgynfSOyL+sU7eF0dPu
cc3s4u6DSKkvuHTrC/MPZZuRXUA1lMV5A1ggm6gl4LTzugb1KbAiSP+3ZGU/WImVHuo+O2b0Yk4V
5oCvBw+4gK9kJoP+3iGPpgs7OD6BJL2q+kS8kt2VxN5vyAqB5zYtalHx86H1pqKdU/rNTtOgFY8G
QwQlr4tTVZbDtRz7Pa3r8YWRa7rNYNYyMSuHF8cBEAaMbu87UD1knP98sGTKKjpsSOui8SlTNfXg
mV51P9RBcdcBn5iXrFIt77u/r4rrwtgSx4xcev7jVp6tx3e5yURv2dYKBeWqP84fFE6fFszt1tCt
15oJaF7JvXR8Mlvh7PKiu7jMiL8eKq8Z1wHzAhhsAxlCRWkAGq/QWo9J83Mf1QB2FJCUOb/MyZvh
2KTNxQbRYrt7XyriUoaGeXLHGM0UlKsXnaDkFWVpezMvArRFWj4RvOsO+SbjrYM1ABoLuSkv23Aw
aT3ZsTjMW/5cnld6GqMdSMd3nW/15OaU0W2WKwpyB9E/ZDUt0IRMsA++hIWjSflj0JOTSrXilZyt
YcG9J7s3R8CGv15ehZmCT7YaHkIraTHBDKAa0QIhNJQ/nBHz218v75U0u+9r0WyqvoJ4XlbONhmT
YxN4CJ29sjkIwbB3yJScvGg7u9PVEFuMldQXh8IISkIvfO5NMmGlE5Tf/NE/ijJADmkyMi4Ciyd1
sNUzNO1GwWUlT9IXO51EDb5SXUOitFZ+iPmnlVLdmHSDNmDbnhKlh2XT5MNbpiB3qA3/uW26ckcZ
VFthmh7/1fp5/1hNv/ZHx1ru5vfxpP7n+3y9v+3z4XkV7ArVPniZQloPUCIs3qictEA9O42lvqUW
aRkxPqIHclidJaTY4uRJYW1UjPSE5ELwQsWXbXIzS8+hF7fUqRvlMRAucn9R2u+jZx2grFo3eoyZ
om7gT1oplZaqT/PnlGoOaCfUW/Ni2CAIjKUYjhR182dpNrCfPVLdaM9dmqY9hIkJ9IRKLTWeZF9I
CNcpwOsny8ZOVdpDTlheY+AWQo5R5SU9uGkRxfBILnM+HudFN6mPNKFBGXZx9CQBuU87NW3XnBWz
vsTTG8oWedT8/sxryc1LtfvY7sl8C9Py0NYERxaRBTwnHJMPvD9LXSYWVfq/76G0WMTjVPy2B3eU
/qHThofcMFBZx+r4HlfokruxN+8D3VAPTCAYn04bgOEtNX2oX/o+rjeKxwCMr4Bbrzqs5x1Gjxt9
a4/FEYiYfz+/pVrBFDTTpF/NtwSp0s8fc49b01/3ikYl+KKrtEdVJUIG0SZ3FFEjqICDO24J6UjO
887zfrUqH+c9vlZNG3+9568NqTMO5Oj83PfX+mBsr9r4FqU1kGGkcpbwxPdmkNdMN9HiZNxMi1QZ
7tRAuju31EfiXXLr3kPQtIC2a27wudjKj0CdcIzSi2kcEfta9KVxrWDTLxorx7ozLepNVANXRy8i
MiGv8zrEtIaqXeMRd1uaCdo+LlV/pAzG6/xMUD76+Sws4kvDIASraBcdK/SKodtb+2xaAukeHWs0
GUfVhq/5tcu8ZX6wR3i7ll3VB1pg+J9KXUFJX6hHV2a7SKfHOq/62jitr0Tober5fuZNFwd0q7ip
Ku3YcGrrEP+4N/Wsy4k9hdLh4LCJ64vmKXSCutLeJrAZL1mYJJf2Zd40P1QgWbdmn9PODyyx7SOi
OYzeMqfgaI/2mj5MjhEM9X3DSTMtjg34UbtTnpgTbeJGTReMMogqDnQoQ4UBsEolaLfFZkAvoMGL
gQ7pqQ7ld5pQ2Z1ilRnSZx7mZ3YxBlvDKs8+oAyTmC3jQQ5Guctz/9r2ZaJsrAa9z5gI/c5ppQ39
GiCZEbZ8VB06J9FB0+0GVJiK6NZGHyVLbIXMo1ON9mkI5GWeOP+aPVfCoH0vxO28Cn/L9usAKSkI
n5EM6V/z5a+pcRrkK+qx8cEkNCQv4vJSFxZ3OBEeo1HTnw0jc3aDrcXUQ3P92akRaFplbO20qLEJ
hA6BH2KlXKjpYILraetlOi8rjUTG3k3hxBSzF0qdTygRTqi4GfLb2her304yutBMEjwL3RJt7NPX
n9vqmkm7nf5RGUXKGrWg9jgvEin2++K8VXU8nfojLMjW7PaRO7qHpoqRAmaVA7ufxXldrY7ccX8t
zyvnB7qAHVXPjS+KzEU+qmm3cahwJwequcqM4GMgNnxvKwrKO5Gg7htThMOSefoBRwu5hdJAUOeK
KLuz+oTrdxD3qxwlyK6FVzWlAJcngybDgpzJ/t2C5pZzpn9qoRLCFOrqh8KDt6y7arr3arphXok5
ObF8b18P1HGyQhveoioAs6fq23hwXZ32N0MY0hmIPSpIGz9m0x0RxIn9YFgUOQSqdcKOC3NT1WUI
P8QTK8hJde/BYelw23Vqy1BcAte6pb4zjcoDW10UzTmk/HypPe2WDvjwUsTFpAKhV09K6fDi5smP
kMVTjh9zGem6Sj+67G/71O9vvelZ3qJ37PRgMrSxSAW4yxhuDlCLp5V+P/BZapJZZHThOuGqEB1l
UXP9mJ8iEbe2DtXpfNowr5ofSKKNjkleRsdAye6NYegpRVpYjDeCKIGeqtKTRV96rdaa3OsQaE4G
pT+GIJryQZ4sWNbwM86wtVqJHZ99aaR7gYB37eS6eDTd7GneY3ovTu4nlWitRWmU9oPfU3zLrNj6
pKO5SmD/vVG7Q3BP+PRd3nXDvtDyEQmNegZzAL1HQXUpQsW4zg8KwUOxx2RhXqITnC5jR+G2ZaXG
tTapYlGtSeACXHzNtj9rO0HzZucfo9oOiJHy5IFcdXMlg8Q6GqI090rD1yk6MdwLBQNfiEr6rXLb
W+Qc5rHywWC63oD3vRGENTD4eKaIehP41DyLUvYnR48/ncLRn8MhsTdRBsdy3qsf1Y/Etl4btVRX
nWw7f+WWsFL+XPYNrOP9wDm/sgRxAfOyUacXqnkGyDfoBYw70GxNn5EBukbrRPryvAiMYOfEvXct
9di8J7/5pJmEYv7xIp9kK8x38rcXJYnjXcGhGb9eFKK/W+hNua2LMcOTnhrGQUtt/O2NssOUTNl5
WhWk1Au+ts7LflgaaDzkrZlp2hqaaMwcIqgv80MRerSQ0M4cqJ9Ulygc6dNTDZg3JmnDpMxrUXWi
kt5UWtq9Kv7tPH5EDW7B5DbcTa0Z7Wtb/rbaMnv3X+xtTKuTArVvyLh/yzco7zQFpA9YfZioNBIg
YI4gu6JQLOatg2X4GEKOBRrsjcn0be0xBH81CrHTZVQ9jHYOaxiGGejPoXg1A+JOWu5eR6vrPWir
2iai9vFa6Bw/BLY9opMjr0uA0p7Hjbqndeve8iAkTaPL3kCkrHIbOcyL0I83VuvHV1IV3YsDl/Vr
DNoyfh0s+0zULHxv8pRJjc7kQ1prO7xupKQ6tFZKmOVbbVpsJjb/lCwCrT/eEx4oSZYK2G0030z2
vXccrA+BV3eTVU59NQ050BkhFYyh2HROeS6ECcjs9Y4wU+OqaXq+4+cMF/PWfiz0K9LCv86+eXfF
oJDdVZ755+7o4LWrtpg3za8xYuXURt1jrDZy20x9EZWe8C06x5OtNQllKxJlGJtrcouXNrj2PfWj
3kO2PG/tpq2a2+JBH8k/phQAYpCmEg7fxTzx99LYOkvE2HOJYN6jJ84w0t3xbl4i7YyUeLPSuRG5
TAUInWK+nitkk5BkJtzp5hSLvDq4nnHfJIIW5de6IDvWnpIe53Vmpw7nxiTPNHQ3nSHVCxKngg5O
3q1kr6Lojs1wrQRRe0KqPdcwO1jdioJDoFaShRmhDXIQiu3mzfAuolNN8fRr6zjiE8hFQGR9AjL4
aEx3kN8ezLG/NZs3XYbN17bMzPuvHZK/nsXObzvI8Dt5f1Dws2gAeaINh6ith4Pj6N06VIP3eenX
+j8WjbyOSf6bXhHE5kkZU2uvegeZ1+LE1Uueq+mhmMTwJSO2neUVngDu6/CNtGa//LmMeGSPsPUt
bjzJKIWH+cW8E5pbpFaxH9/T1gxXNvd/RmqtsaNqGYFtLLKz49oCkL/dvHRq9DjPpPvhuR7V8HtU
8cHg3BqiQ8hvoUkSQO8LOBEZgi8LGfr7biysF29czKsHQCK7IO2DlWi7Allg9gEB2T33jhWf51cb
YYegJFbdc4iDHwdElj7qZiZXYZA2R0ctrIOjcSccY61+SD0TMr1mNd+RziaNMK62Ju9VIx77+ygA
um4aDREGve9UDGOHdtMIBPq+D2mmD8rDoIlwm2NB6N6DYZkyaj+Osa0cCwNEuQztB71tGdqP2gin
gLIjCK1c+fmUfDR7E5fuw7zhn7ZObzPWaK8xScKjMpzHr+NLBq6zsNsi+Xm8mVh27KiCg8mhCtOh
h2vgaotyPlQLpX4tqP9RAKrUiwe3/qh01iN1l5iKnyygtYTevaK35iHM03sl9XB2u0rpnGz5kGQm
2+ZVA52wrNX1W+E0HhUTXpQGJCTDeBe7eZ0zbdCCuiVIp7C/3nfe0BF/zLfIWOzrrZBcVVBdLARa
09vMD4Vf/gBnU+7oWqLpAuleI4sNvW01hMbJVdD7MiQybjLZeHdf+ziDq+2lamMNnl7CqEaeylAq
K2gQWNbMWp6Mnt/EdwGcupDMsVzIsNsPBfjrzvZuI33wSLPhGXbkrJoOtW4/pmDT/CDqUGj/fZ+v
5X+1ed7HLhL/lvymR9eqq20tm2Jt4xS+mU/5RoOY/fV0Xi5ytVi7f22eT/hf5/+8S8hbJTgkNpEm
kM86GREaWVcXhwoLwM+nfy5HekYc8rw2IE+1F+Y+HDUkC2BbVgnyapq3JrJmvQzadTPmBJBOcyRw
DEzkS12uSqMrb5t5H2Pax/ebn/t89RT/L23nseQ4sm3ZL4IZhENNqckgGQwtJrCIzEhorfH1b8FZ
mVG3blm/HnRPaITDyZAE3M/Ze+25MznPGw2rOiHp0A9DM93iXShgI2QtIrYQgUdYUsG/Dgquwmt+
rf1S3idwt+6rzvTO8ig1WAqIOJyuJwV4bYMONgh8PiHygUQ5GyGoryzlB0iOXT9FNcuWDV55jAKE
0R7twB6X8dxUb9vwk3PZhSqRwpa+sfxtPHIPtzEZXNdbbdQRhlUVzkEurBSb+IkAkpWpzepNo3uQ
S72SVAG9BkFVWB6xq/PWApGAiBTxViFxoljFcKTG03vRbqu0Md/SEresG+GH0MfuLMushgPZ0nJZ
gMnyrmnyi7YsuvJwAFoE2oUG0kYEcajhkaScHFa5f9OF9e66541/H8qTfklEWDIAFgQp8DMfh/6X
TyKlL361mvJBQEj2YrFtX7VKWtxGs1MYKHKw7wqW4JqDMZ56qv3spDidoyjb5ylsPoKSiO+YywrB
XH2I2UQcgbtycRJaGmz17NpydbBLbdyAYp/ssOZIyA+9StyPPIxKz7lNtfFG9m5lRzavP5EN5Q/y
/NjEHyxsumt7Fg+Uzl5MNa+d35TaPYiLeiHrYDhjycdJEoxLUAfbPE2PYdJ6Z4Xt1rVSFsS4bpzp
f5kRzjMqFzGHfI+2iJSznUJB/PNV/vcZwZSsS31IHsPMQ+xDwXfZ6ZrzqlhgW9HsosUt55a6QR+w
j9xXjTbPjn5ct54wl782+fQrwa11Salp3InKeJSzgBE05D8SCC8PYz5EJWWAB2cyZ7QSazp/4M2C
tiOIm1jAg5xWEt6gT86LQSTuHt/lunFNtOXUsaFal+5Sce3gzlaV4cEfLPhFQ99v/G4aHljIhuew
bi7ySM6wUvNnqkzJ0bHoTriAW7YQaG3yB5nfTn75wOZnfis52wtNdRlWMDjlYVkgXUAEEyyuX21+
jRAWdti6J3eGV4WgOjeeDpFFHraJGC8ZPoXv+Y4q2AEmhLTL70DpHH0vf57vKQFboqAhjYM9+Gvh
Ul4cp7x4QbraLiez6fm2I28FYzS80CURmygk376LHG8XU5wnHqkCeKpozhYDXXN2NM8mN6VR7/Do
p6uk1LKnAILwok5F8mYk9g/TUdB3C/+gRCF8rUw5hRA8wwWC/JViBe7X1AGbGrECQeAsF9i0poXB
Hnw/dlp3YNHrrmRNHUwJzqOufEpZNx6smnK3rKl3pnFo53FT1B2UJ6gock/0Z74vmqditLWFagTT
gw3d8+A5Bm1D6EQlvWFyG0iwvcizTloLREYZssaZGVDWvXri/+5BZG6F5LgzX0nqcMHA8U5s3mIu
gHq1UtwGvVFdibtZ8nudCwx85giRaE7e7vTg0SAhgjl6S4UYXzvx7LNNfyno5hzDWEcaPLetkINH
RD/RZ/k9iyyO9CV23OYIujlBrc6LqbtjaEMcdfC1SJlbMga+th4GdwLRRMMfhjVuuidKxlmLOtFO
9PGjvZar/d526XsWqZZsIlrl92GuaktElOLFsrVfk6oWYEn9NdJImg06/uEuEP6Xk08EbQrsXSmf
GbPe5V4TvGEiiffz/zVsV81+c3LvZIIteYinkky7ECy9HAfK3SxaJWxus8LRLoNF3aidX6BX7It1
W+1vlFKrnrwk2Zk0C94KzDqbeMhBSs/TNJeCrJvvppnYqPXo5WvuO6/T/AzLmv/qRN4EQ1FRiFzi
WTSP/T+cJ79a75IGm3cOEAHFr3f/n79k79QHXfWGvWy5OuhPD4lT4y1pSi1Z8qBT+xnqbYc9FtEY
VJRxjKqL7MgaZpEdSo0VzXU2622KVGDlod7RxJUPf16RFom1bY1wWDYaLV1Nz6jbz5tOubcMi/EW
uR7omnnIGRN7Z/yZIceSVL3OkPP/8R5yRvZ7xvd7lFP/noYN2b80QmWn00Jnv1Ttptl+j8Gjukny
xjjJodAD8ecU7va7M1obubLFJ57BzNfaG6H6L99dZwWCUuHgSDNmQqU5P8hu9DzuV1nKHoVVCQr6
+YTdXMfkNJuQPYhk5hOyReVkOWGynmAJLlODerYc+34wG4uoD6AH30Py2ffcqqtfQkgfu++h77lJ
0K593EbwtANVSXZgofKzLODKZ44p4kMzpKd/jANSzM/yJBkoJzm/Ri7jlopz8z31zwQ5/Xv8P99a
vtoIq+Lou8Yyx7iBujMZIYIP0b6HKEfCJ4eGCkz5etj03fVQLrrySY1OakZ+Za1A6WtLhCJOdC8f
AgELoS9rBevx77HI0ZxF2iTq7ntsfnlYeKiVqzy+NyNPHPvTNKmn7659r3J60Gp2wr/Hv9vtf8a/
W/1yfSjH+1o/9a0jYIvT3OBDdbbnBysuYazhhRy9STvKcTkkH+Iuw67T2bRy57lqATMMf04Bb8zs
PuWYEcN8NXx306Zd90jnG+da+BhQXX5EEQ/CeohP8lTdhcVKGx2xlYfgKPJdYk/eUh4iFDVPeKRe
5FE0ju5J77tzCpKSaIfw00sBvGHiso59G5q3SYvDxim04LNorDviJIKn0fKdXaQaxgY0m/M6v1IY
cQaddBi2waz61kxd2XWO+VPMivC+setb+Uw1PQXqoPEzmmexpkEFKcf+zJUv7xVye7UYhCXrZHtT
p/iKwoyuUA0Z1J4RUHBYDLLRprh1iU/hjObTSPLbN3mQ2DP9Rqls0EuTuRNjTpfC1tOcyrVbb7lQ
kTMHK5v2gBY3gMlmGqM/5GcFdbHC5QYKGJEYbSucrWZN4pzYnnF9MO1Q3UO3pkT2H+NNChcqRF5I
JgDRr2MvqmNYFDhzgA8G+wFYeae01dFSSF2gUuw1pEniYOvDr1y1feylcPr+6wlC3+BjEPjv/pyy
sAL2SI6Hu1z5IsuH3oRjA7dWa/+s+V301OXNepxbGFB1071QifhL+KZWflGTDybaG7+wUsLLx+uT
PyP//eRf5njlSifOAp9z9tgYbfropPYaB6l3kUehQx2NjVi9j2M7fcR9pG1LVWQreRgYZn8GvUdp
ShsO4KhsnJMg1DraC8c8rLx97WT9rrRLca6EEq5jexgfuefinerB6pshfVdNwxHl9HfRnIcN5+Sl
pxD7qrTY2gMoSfdeLYhGBcyjq4qCPAP1S6KWX53T0FuvMHM3xlRfCsu1j5lQXBLZOEFE7q4zUuO5
jbxyZ9bsIN3MSt9QVWN/Z0I8YEezJyu+KYKExBQyUjd56LTrCLg+5gSe+b36X89yp9QuQaT/+7xg
fm00n/0/z/OH4lZ0lrtvRBkeiEEptmPZe/dKi7m8hmPzEz9XUMbtFwG1+DGKznnowkQQUZUaB7qo
8bmaamomKdEzkZ7dyrksWW7aRh3fJqJkVkFUuGc11xM4bDaRs3X3CE8y5pPvp0e6B91j22vmKun9
EN4GZ8Fi+XtVx8Qszw59YZ5LZ7okgv/tZdCHiySYnHtQlt1Rg8uJb6XYjPVQvXQjYH2vnQ2n5oBi
R/0EplB9VIYJzCIlkqHL3erR0/J7xY1rYnxAAvSVZ596T9Vu1RKbK0zbGpbJ+BVTL77XUHWTfjMH
PMk34gtZfttfUAJ+RsNsKKM6f58jsl75fv7Xs7xX8ns/dmeMGM/+cfb/dl40vzO9Mt65j811rtAo
ldF+ZHJ8dEbTH+URkgt3q5iduZSHlGE6uAbL2vHCh+uEDme5ruesRuyge4jqKDkpZfIsj+DrUe5P
gGSHwJPMKHnHfDhtTdNLuHZ14/vvYTWdpi2pGsmW4PrvYTn7P4Z1a8zhU+GY5fo4XCbMIkc9r07k
W48XpyPOjCJHdVGJr78h4Zjye0R+51oxye6Ur8ic+Kvp/JjFMdVr/gl1uCs2lTukJqfrmHxaZc7c
ZwWZNZ+VRzi1eUURZa+mE7mbwvFz2tQkzurkEeCumo8bwQLm+vRvp8JgECsJvisd9ff579fLZ1rV
9hutaH4kZCqdQtl1pRFBdAx5YRuC3oaTPJP1XgSabj7+Pv2318in8uH7dEYsG6mFXffUkjdD2jr4
Kn/RtWp0MX2oWPJvYSG3oMmsa+d/nOBqbGNIr/86AV/or1e4IXfYKoZDqQcTBQcv0BBMuFndYlsH
+AWvkSShSB2jh9QhknQk/yNFRFecWyUngjKvdxG5Gosw1jQIeu1w9sP0gaxidPRVNTzGW/KLtUc5
MMTWHYhscZZDFC0gkFSqNScba4+OAmyiy0ZlLc8GeqztR2MOUTFN/yQs58NvhXrfDD+63MjvqjLW
7tMOLLPtkmwkz8kHGr140eI+vQESrt1HXt2eCr+7lSflkK5koEjqdAAFyAxDlAElxJAgGIwZbfGS
2Jp+7jQ27kM/5S8tINld6QT2Sp6tqE+uCtG0e3lW9bO3WNTW7WCE07PQNqLqE/iw8tdYNV6/mlxu
wXUERRy6PBqSWbZECkt6cR3/fUiz6BDCEUON8meeL4/lRKf23vCjRAf5WvmyMKv9HWkeDcwP7MMx
nsRoCp8Nrz74XV99uK3iz4Tl/jhQj7hD2kaJaz5hKQgxuAPql65S3WNYzeGe8wlKtscg1gbu3rT2
CJUPN2rf1B/Oa2y1tIIoWMFHpxrS4YK4FhxVZ1w1ETlnLYpSJ/jEXZuR2+E4B8pk0b2p8uNGdRV+
2poPTkV3e3be3ngYG3JiwS3DTkotUX5WyVRtw0hZu0WoPcoHrRcralLGXT5bOSL8M0CjaLPJk40b
livsvtZWnjVRfG4hdPQrebZ2W+cmwZdGs4y3G321uLNTf2MkdMcHe1D3JPSJWyWLO1p8Tryx+5I6
vxzMMVgZ5BHeyKM69gQkKyc9WXPVL0FvSKunbbaOh43ke4rTADROLS1c9SkOSwz46Y/Sah7suNOR
Lxv1lpKosWvUonv4noGT9IHF63/NSCqEjmadUbFJd/h+aAv1KejcKsv6NdIu6pptleWbbKohUmm5
trPrgp6HVEoF6OR3ndqri8pTkQd9H3NRqO7iIa3vDDIDZ6DwCWKmspY1I9vg9h222kvCjmaXFQRd
ytpTFs5sOFt7cWqVZfM8X457zl/j3/Ozrv4I01xw4SDD7JEEqXoRz7rIgEvEVh97wDhzf7uJNQMU
GyobhczmF83hYwyTmM+yHT/5AgTOPGxgmT9x94d15mlsS1jSLizKyWsXIRHBqCmxX/SnVF+Ie7nH
lieJSkAL+R8n5RY9RpO49kLMEcGi76bimIC2uLeN7kUW+I14IkpmMMvrOKXNv413XVFt7Ub7SE3S
pEZtBmJUVvReT+y1ZynR6IuP1mm1J9GO6cZnN36jZsTG+10OXc/w7EfhBpvrOnmieK66c77vvDzW
JlgdbWem58bU1ip/2vuuhM+NYfBemx2/Keo4eXQ1EnLkZ4FzHwUIXbFg+nv+Ngj1J7X40fegRevC
+wrz7M2gafoykU286qraOnEBGg8aaRZbQVLAfZxuLEXxTo3I6wcuVGcyKIq3LCB4mcwZaysPC40b
XUVmKatg9yZG+bzsZ3UDynMwJpmSEn/ZbUK3M+8mkf+UGqjIowZH5yk5JWVs3ilJex2Pe52Q63nc
Vbvm9+YfUklCu8I+jAMIKPmrNGDkNnn4U0VIutRaNQXJHZB6WTrhbsjG6h4tLZjAtH7rrIQsi5K/
9uTVb+kE8ytvQVoYVlJcRCk8YktGQKPQpZfXG62dELdKEhI5l/KWLO+sxuzlNFPrgg+v3GBGFCt1
cOcsKiDWltCGu9GxSQspEI/dJUnRXDLDf9bdoWBFqdT3ZZG6J78SN/JIPqg0jtazSG8lD6exCAFL
zCYAHCrFckDCb2i598JFN0bvYxnHqYjG46ijNgO+o8Nq6y6a1lo/56mlv71utUYfdcJGacyvAurS
iV9EeGzhbGJeOcXC9U9y+PuhsglxunaEWsLgDybQ5lWGbGMjt0kEvfeHIgqgm8zbJCPp2ntzpmnP
Oyq5t8rN4l1zy/QkN04uwbJUY2toxhWL6N6ICWhNMMWzsK2O6OsKFvDzUzsOox27eHanUO3mpWGa
N+46041gP9XW8DJ60Czn8WCY/hoXXj28qIwrpFou1TFLDpbRBg/C7N9Qn7FlnY86tP4HKALsNOWf
6M9ZMZ/1IlfZy7Nycqo4O6AV2t6UAjcEfYiyZl2bMlTUvZTpKZsVbd/j8tDjH+egXK8TQU82StjF
E6hEpDFw07iBa45FpnyQ08TuWvJmkuylGKPPNBPGr/I41cXwi4XLT+CRzrN8LftFNS+9ew3NwSIk
Ge0TpfranhX/RlXfZGMP7YfVP9uV2r8PasG2T9Pjm8HVu+Mo8gCFsFEczTyifwK4sKX09DFAPA/R
yPkIqSf0m2X60/FVglVEgg2sB9Wtlwbf4wBMHligua+SpKeu1BJ34TbuwxDmQNIKTFao3sozHezn
DgHsnR02+W1TQsqWlwCW4zlY71YczFHXX2r3Uw63VmPuXLVCj5Vg8tQNKFkntJd6+SlwFS2vvUcN
eNtaDTUCmDEeqATKx8FaYwf313k9hD7o9giquSiTJ+636V7aV0N7cjc6clTCQ7XuscDsdxzwGyyk
/ZVFt3ofcTeUJ+UDtPVbejAB3v+8e4xqQgBMg7xWeoUrm36FvldGgWa60QpiVRPYx4HFqdjz90nt
Wkd5Y2yyZLyNAaZ/3ybD1hpuI7xH1zurqXaDnHE99OezCWflLfVf3iMpMwxdXVZsZFnOgdYMt3Mm
IM9mGSJUBvpKllZGm6YF3ZINTrPv+vJemwXM0/wQzqJmeZiKuN0Dkbonnezv49cZXfxJjKG+/f7w
W7XJisQVJMLHSMXBGXKBkJeK7zmknqBcGMfMWQJtiFfyDFyNYOldNUZ07dR1kGXxPta8R/kdsZ5C
Du4nSrQPGfv+BuXZ67eqOK+R39RLiLEeva65WiYrYhUh0rSe7HQnD8vQdG/5CAe3Fs3E78palrC9
l6/tC3FzvfYlk5KR4pJmw6ltUdPUeoX+NgA3tehhqd9o7gxiEspZzTDX2fCUbuUzd35mq3XDfe33
2L/NS/zaJwdb/fjHXPlO7vz6f7ynfPd/vNMsb1/X6AhLGECHLMvNp5wwSNnlt8i2WRdsmw/scv42
blpxvK6VINi0Jhni9mxTkuYj3YpB78njDJzOuJej1JUuuRAPvm9SWJX0AJbSNJiKnVJUf7UvpgmN
TgeE/x8z5EJIvuh7hpa+p3abIigLlbq9cefPiR/Ov9frb1d+cNRGjZYmasq/fuWV3eXUAsydFJXo
Ihpu/ImywjCwNb0KTfDhD4TrcTUDKpQHe73RgvMwiPM4a9lZGA17jdYYZDGU7iVexmWBPfwgD3WA
yE6hOPdj5xJ2PdTDJoavfbJH24apP818beGf5IM8IZ8Fas9lqjTQIbCzkvskD0/4JiD1BlkmY838
IJ8JY9oYkG5PdcR3HKoq8LlWaxbCyGmoF86wxv+Un5qKiO7B8cdtHrTRXYjucemAHn5LB/+C7Ej8
0kfuVqiLfrgBVmzwyAtqhMZNMvTdw0RpedfT8F3K8LJoHrOyT75iBCCFAz4kA/IJwihL3WF+Bdp8
KkZE4PPJ+WG0mmAREcR4U1Y6erIoPFWWY+47QdHNLJLgwSzdAC+A+RLhoDmmBCU+fM/oDAvhZOuj
BoZveD0bId/qcn2duVm585GMvZUJss4hnW9XWYkGkBq9HB90QmIqaFdnZWjV+1DE9xXC4beE7ez1
5cV82JAm8o+Xy/Hvl3ta+LeXq+rkrZP5q5tRZi6NWJk2LR7KU1Wb1OuDBriwbp/g+KP+nMflMzlm
pjOCIYFdLk807hzHqyXOe9Xp8VZPA+VGYbl9gxF3Jsc3yjqwOZRj3w//Nla4JTVNuRM1BfmePUC7
iTCXHc7jbRg3wLKBoXhLrnvdjdfjAniyGnc3juWpao1NiafvvbcaVABa1Z1L9rgHOy7LTe757VMe
VD/qTDF/zlMJQu8W4PeOJFmSAKE7rnkTuQRGZVPfrf42KIYOjqE8T7QPU113THdqG1IQ1vIXkinI
y8yL5ixEWLz4ydkmteg5M7XooirRixydcI7uRePFK/ma1C79NREU9c4IQDt6np2sSqcJ6bRM0yHi
C7ya0SMr2vylI+zyqGZxupTDfDjBlhjJ3veSB/qDSNB7tqVLvE038FCMW/wndPLHKv0RlNYSt1D8
rqMOXw/6OO6zqg9vUvSGLHR7YH3yqdbEX3pmQLyYTxSF0qUrIh9qItE4loPyMBmbC7f7Ve/oW+6T
IbKYhvCWQNmK1gIALthhIz7eGeYd+Lln0+N784vsiVtYc3IU7cVkqQo7L1y0InO2LkZArcVzWQb9
c2B2+lJoMEp7NPw73Z2qRWXq5Yb4FKD6VrCGxJ45OdtPGAE5MP1t6IR3sZaz8TRDrhUVS43avEO7
chvqGCEnFsRQ7oHYZWSxmU26HcEnkXLQYyWN/XOSuN5GJT8jj91dmxtI5EyX2LiufcRzjoYnoTDi
++67DmlG1RCjoIuoGnx2dQPXlp8/fEg9MAZWUK29CAhzgAiW9GU33QPWzFaO6oKzax/dsGPTkuMk
IEi0Q5oxwUB0qcwsXG3n+v3DQJ4QwcT49nKF1ddAvB/2JX8FvsZYOIp1U9r8lLBq9INe0WmHFKdv
gSyiWwiOLtTgmJi1RT9U8ZYG0c7vhu7FB6yfpdWr7c2Iv6h6LYNQXVAVPxR6rF7iUs+erM54RVJB
9EBP2qIXfTlKhuRLf/RM9P7OqBLLGptUpDwMPKhkFqrykTQq9LyuAfYYEyznp5uUpd7dgKiEvsFi
MBExJaWh3Pg1aUcKKdhKANakbuy7mmqG0M12nTb1Y87nfDU0RnE7Ztldl5kXVehbT5A/X8QKBtVw
UdRusRzzdGTNSAhVRVzRMYtR4uSEoxXw7VAT0hfU0z0LXnJawNkZ6h0u4X3p8jtTddbPVoJLWRU4
SyctfdZrkJlYCGGG+PXC9cOcfaW3d9n3kTppMTOB82N8uUQysh2sCECYhVNT57mr0czuvUocjf6R
tfuvcFBoMgJATe3HcbBv455NmU0buRzKdjmHyrDP3CulAqmoeMiCDh2Xn79rqfKoamJpd+vA78P9
IGx26RRKajJJl0PGTbOpg/cIPPI+dODfkO2x64Oh3DSFpS9Dml2tYe4ia9yAewFLAUd3EVtRfWtb
SFkmA86lonsbt1WnVQJZ1c7Udi0it2dzmO8DEt5wOp8DPtz8Ui+NGBEUhDsfgTnEwQjUpAbSzNa7
E22DB1rxTyOF5kXguD8N4eAsqzJAA82vhn+Bl4TIiaUxOActIjsGaUS+IeY+RhxmhGsKHsMy94ef
4OaaNfpOEFmeRUfnoBddutEFJWq71ouFoWKjTqcXCmHpxqOY4zcaJNfqNJIHseoscpKMhAGrVe9U
3ySx2vupuIQiqn0ERprmQeTHX6qh4iLPzFVHDTwysnHbWPHFzh2K7DV+PAOgsaEQJB42ES3J7KdD
/HE+lM+WJh5J0UIrhmBzYXr8AmuDAgt7Kp9NJd8TuMUmKF+Scdd6zgj5vTkUKj0J8+g0Ao5Oru7c
uD+xVqMTCcTqsccbQ+XsxjGabuvlJI2FuAUcX0/XGoxz2vXB0rJr+uUETMW58asfg62nfrSWcW/p
U8a7zJEsXftlp+O9L5yfnW5upsAgLrAgMK2M9E99SqD+oQwkKY4ErYEfwO3AX2GzRG9gr0yyJjGo
4Vgd0T7R3L7TW3yJ1kQZrJiKlaUPfJ5TvFPVONJkwMFtEoOaIR2v3IKPQkZ8iRg3Y1nd9GY0O0Kg
ck3jI/7JtzwkqaHyiwvprRifvXxv2+KD+8ayi9nl2tW4YBXfrrXSxH/W7ZqwevVHw14AfnpAvXpP
NPSQ3ylNrC5SYyBHjgwSP+uOqeK9eXnxoOdkrZHZ82lV2bRxkvCDcJMcQvcy75qM0on6JdpXQhjH
st27DuV1hzKvSIC1WBT08RD6Gg7Rkv9l03GzRdHUD66rEnYZIUCt24QfEKclWA17XxXml5U0UNQb
K1z6pACsDYeslLocV9QH7tMBnl2V6NFas0glq6l54P3tV0ERIGqyfoZot7feGzGEKtlxkN3s2Dq4
eAIhQcPFdDoXbb8Jrl8g5bNZl9YV/x5qSDI5MtxeTbQl2hl3ERvTu+FjoFYt3MyWU6/Ialo7Gnhx
C/rH0kNrpyM4Wg0FeYL5kE8XTEbPgsWga7QAgUkb2hTNsA7G+NNS3GpVQlVYmPFdxY1iawZOC65b
vbUnIh5/hKr9QcHwR8u2f83WtjfMllQbgGleHMQbGqdEpVr1xdZ6kMAGcr5iukGExP41dMCT69R8
h+E5qEb3YFM4J5yATy9Upm0VkPCuIh8gNWGVqC5LWPYJiucRITLFuJjbS19q6TpI/JeO97rDfnKr
gJVYdS1/ACPrbhS1NkG4u8CEU209Us9a+60erlu/4sJik/knsBAegqq8D33F2xa+OexEqNxh2aMo
iOGaDdDs4xlW7O2120hLWdn1m8moXVwehnlyLf2mjzpnNWBxUqb4fs7G8b6Uno/A5E3rdE6Q5J/6
rokOpZ+4S9yvPaDj9kxtQlnUlvk4BVxXWgSdKtdOFXAe0cZgp8JJZ82C/7YZ1WPdhJjpk01OoElG
nN92MFpvQxnsaOX8+1miezKj+jUoD1XRGGudvVhnmA05kGwD+RnN5TC9W+Cws6HldkMDzPZxwiFN
OAcxGV+jwX64wqq5LPWEhODQ3ww4DYmNIAioZy0AAu4Nu/IzFl1/x30XQhW6vj6aVSIhCldMxCJc
ZR6a10SdQK5PfGEUEec4+Ji8iPXbpLpU3DMKZr7PtZ9+dkFDsO1Jk9HCeNXX4S+rYrPi0OQz63RF
Lclb6J7tr5pBPVcubkSaoWLDTiRauNxky1DrT3lnl4vWiwgKYD2l9k+xUSIorpN7FY3nlMXaKXfH
uz4z7K3nKke/Kc1LXe2iUYCBRBQqmuyZgvK8KYxZUHToAisMrobewLc2y6WIB9LrBsPdxXp8UpXn
0AqPJb9CYuOb7CDwxpJPoD52neJuajV4Rvhv7IxiC2y72pLM9Fki+l3kaRNvBcwHJ77FAORtk7Le
gNjaOhADVqnS8i55sh92CUKG+b+MBTnrM2D67FTOnunM4NHynZbZLytLdlqZH9DwLpIJ2rjd6j+y
vNhpVvYeOUhy7A59kDC4UhGwbIfexYryrwRCNkviTRyRpayb41mp7XJNNe6u1LENdTrU/yIIPYpl
s+GUfQXZFuoGxQL+YpB4K6dD49MN/ZzVUa/HzB/hjWcrxfRORiII7M3p59vx8GAg5l9No3cjHOVL
mHmw1BuaASmVLqt9qGL3oCQGMQZOeEjfoRQ8xYGvrtiCIAvRh4snmktXA0dWhnhv6AiO7P40OoXF
mne8jEFsrYRXzpERGOM0VqAskTz3IekMdFe9US0HZMxcUVGDcMNz+BDTxSMBVoXkWBcveAiBghAA
NTq9s8nUXahVgEStZa+67MydNtj0Cdf1cmgemtKJl2avPMFux0szgUhmjYB0uNcQTOifpmsOm6yE
shyDG5rGNXERbFNtfqSpbHeFYv5wfSBBQTPQUQjUSx2Tt5JMdnGZApW4zzzeRmDqz31fbqPCjNei
H9tVT37fEoEMsWeNS4ifmb8lbrXuVSFeS+Huy7G1NxOMxFXq5T/JdfpQmvZdC5PPIAmeKpYLtzNv
1QgSlGxRd3Q0KBE5eQt+ZFKZ4BbdjfoToVP9Eiva2ShKD2g+RkabMvk2sUgvT/qeyOLaii7wBUE7
0I8y2ltXWPiiyO0MBO3vINHJKbOaW2fCNA+UgFIo4AvRL9kgBSuzjeK1AiAbRrl4Ts1zCgYrGt7M
2LuLHFUnf4oYQUoVa8N7SSDfrsvUvtM839tMOv+HucZ6jzg4Pk3I+DDOEmeUp8YdIErEBaAkoVDp
Wblq6dGy0kxgt5vk4yLAXVtRk65Jj4IGMKGQIRYEqT6VJqyr/gouA8HsFHfmj12xj0cIob2+Avyu
ERSbnYiKno3YDfhyYrvIV+GK7I5RRqZM/+p3posmCup/6b5rHl1cLE7wtEgjEEGxHxNqOk5FVpeF
fhVlzYA68Matoxs/cybudrg8G8PHXVJvzEIn0ifStqPHkt83x+KmOYBsMHe9nx97v/pkLdKAVR/G
DZhDeuUkXhyMiAwqZ/BXZgL1pjVoQjTWuddn8VIVr8qANZkX69yQStYVbgeJ1nooY2KdwhSnKlSl
DZC3adekdoRqKH6wbXwphjnSFdAVPM7Es8K7yNfaaKhro552TkGQmjmVB7PLVXzDGZEYMOY7vXzE
5IwEVP00dYuPUk7rx4VTC9fr3QOOy4aPYA2Ss5ELpqhSwrr+0fXebejW2WtsqDtv5l9EFnT1Wbeo
KxiZ677aAfWGIRm91JCJiJJh858JQZEorFdoKDdkRpTse5qXjkLr0gs/+mOfAUsHT+tuRdktsVRa
Sz4RZBeOhLArBg5QH/uSEz/lZqltUzRHC5/a6BriO4nc/DdYtn4u0ughG1YTkBxAaJNFhZIEpr42
CMR1sZyN4PI9X+wHh7iFifV32xF0lxuav2xiPDZKoEGcsz8myBJbRRQOCeFzeqZxVjtfgSbTubBE
LQuP2K02le+61m4ma/yi74q9ALbnNszYjNauHuzz9qv0vB8KjqlHT/jPTclP4wz5LjSGVyv3cgzj
VEocx6PKqxMGjXwaWk82IIgiFZMIw2IH3uPRUw0SjMJHykspbH5nfOg7fi2YNnUv2XH/Vv6Hp/Na
apzp1vAVqUqhlU4tZwMmpxOVhbFyzrr6/2lmf/tgihkGbFnqXr3CG9aKs6Epz9hkJp7qPEI7bR/1
Hi924To38MKQG+3iHUSludOT+Cl282XTJfG5MIyRCdeEnUCa7ZJOV7eVTQy3qbZdHO4dRk5VRWVn
q5nupTyh0RDFrhbxI0CA4U7vcP7052WtAQZcZ4q6r8bEpt/L8JYtV1Rg2R1BAZP0oCFiRT/pyUyk
NOlw6elBR0g6imjrCoELXMfNV6NO4Ds2ZQAoksYzsGHZlLr2mrnhsKmE+iA0jZJBiH014e5LPJnW
uTsTSPT+u9aic41w90pTI3QCNeOS5U1y50cJz9Bi/Dm2PVVMQrbtlOKo6+NbxVBOPgfKAhTA2Vv+
w5IRIBdSeHTm7VeOvmdTC52N7Ut9p08c+nAIyxr9CAZSXU3wX9d9/J515o8A9eY5amYcS1P1d2UX
38URqzEszqYmHvM8ndaNVqgMHMSVeD2vp0UCZovkpPVCgb+pbf1KfGp6o+6tYb6InCsdF2Ft89wi
zoh5bTULJlul9Q2zHiPkNj/lIQlQOwZNDAV/1h0S9LB/mKzpWXtSJ4skkDJAz3OON+C+1eC4WHio
HNON8TIqMiSELcYuk+hWlmG0nt0hHhQ75O74Tq8TM1Jw4qABBRw0Xzs4FhMY7zMHkzeyCsbm6sZV
rAcfL2AKZnfAdpjpbTTcmX09ba1MZ8choJz0gR7bxS5K0dtFyBpJOQg9RYg8RcYsQgnPpTa46yLJ
4UW6yGIL3GGjkfMfOsIjkxMXd8/qZ4jd1RijUl0gNnJUfN26U3CxNDXshzh1sKLM9XlthtFjatfB
6GRQslsrPPpTs0+jt9oc8CB109PiYGWFP81Rj6fEs/wCuOsgZZ2RqqNLZKdqu1MLZgRmZwwcC8Cn
RUrHxD3ikf089REUogH/hF4vk9Xs2u4BpM+hWGBQAx2582vzmZCTLTWkroWbMs35MTfGea/3fL8e
kudUGbNTW08XpA/jYzG2GoiJHFPEsCBUuiDMJ8ybKqLcwnngNZPKRKRtra1L9INXG++mNucnZ1qV
mpWuqADstQIowK/2OJQULwbVllLaIastXiduUa61DpCpzuTagcG6wy3EXtWO/9G3dAYqlz5aS+GB
L299dmTZmYUmMMaZ4jdK8vO0yftjR/tmnRZxsunKOmcW1QAlWOpyTX/13VZTew1Aqd1HeX9N8e8g
CYHxOo3KzqbM3hgx0d9eon7V+hzW2LhpngJXQZsi7QC9vtoIEXlQFTam4DtuTNwhkEJ0ymhiJKFu
Ua0DdiP7rDeWuaH0VU+etozSQhgym8/4eK/CtsMXe14bFNXIEdlHJP7n/TypIJ+QXw/VWNna7PSx
2ylUv+sYnjyQU/PFkBPRGiyNx3qnuWtVj/ECPl2VDtHWnMTrdIz2wL5kvzdzT01/dZa5PsIjuC8M
E+lE410v2ost0m2ZkfKIcKnJVOiR1jXsRhxDQH2hL6DqqGGLsPb8gRFwFjstFop9tlYS13NrfFVR
Jqm3cRR9TbYxHh1n2S81ragciEObjGtc7hYPmDUeKnUsJvwLMNerEvD0nIfaBnmtwUA2M7tr2sRY
GSl65ZNGbq9m09qZic2J+xImfnJy0Lh0Sjddw1mnG8ZmARZt7eIWumgVJzCCWS+5O21z0bxWlRGv
GFW8w8qqEQ9SafQ39ynEunXjrIopB0qF0JXXCI6yLC4Rbw/sblpWTVxPkCwhDFrzVR0H7r0x3MaC
zmvknzh62/XidLjuhDQF0LRbVXOFe1XmfhWqyxORjh+NX72FmN/5hQ3gqOxJwTAJbSa9P6qNgvml
XT1A4P5glM3QYLTXIPosL4PCNyAOhC+XyfGc5V8OUGt3eDFz9bdOca0eUtwOhnjaV1nj0vRMsTRR
PNsqv/DlgUdjJR6hIN6OXYnVW1ICLrOginc2FQIoMwUZy4zC12KWKkn3P0mJGXzuyrFQq58jCMFu
Zn9PQv1WxIJbxLw86kPzEU8WiXxtfllJ8+awrhFNTHHAQhMVQi0aUvENO2/Usxagw5oBOlIfu23M
6AaEqHNGOx9/GlhLtCaOpdMM27BbynVt1cdMEJXitD9hs81QruROUo+tUkwpp3nc0De+QwfvXqe4
ypkgjuND2bRb36VZbbXNmxWWldcvxKjRiYlxwPnXnUEZsbj6/QLKCGwlgRNQuVL1l5gG2LopRn21
jNFRVfqXthX4mo5m7pVl+AwJ+zocjTJ0PTTR0HgxPKNEMxWj7Bwa+cqJqBAnekk+pwgPFPKEXh2a
bjwqOQHdEhFGulp5K4xqWxpjssPB4OwLhlnwRg6hrR8wr75zAD56MRae0C+VX304OtEOTN2HquXp
PhmfVXOmtRb3xU6ED3NXFdsSN0dQh+quMtV1nIAAzcPCAEdt7jKYs6QJ3ADL0AKqYW2vpjosS+O5
yorveGl76Wca0HjSN1ad7t0eR7R6tHpsLjqYekqxNtTqPgR2iBkzehvNpuGxY6eBxWXict4bJQhj
BY/gSGs/C9EA1FGH9QI2wZiaq4aDGmVtcwLDvKx8UpEByK5nl92Cp6SDlJHFwnKM+6m074FVVnsq
0a3KA/YKYLn0iJTXbs6ZGvnz3eDmG92tMf1dvnTD1QAnfTNJ8Oz2AUQgRjyJ8oqyrOwX1J4J5dkD
tUfj2iweQsfZhz2u4nAnvF72OdWJyUmrUTq5IC3dpHpU+3uxaNl+quvfqpSWiOVDB+Qo6798R7MP
EV5UWGsUbHQnpvwIbwDF8Tyf7nD0K3e10YwbfUBIbyqb3eRgTYYFqCasz1wHEKWiYkC5joDudK0w
n0K1tjroOYPgkR3hW3l0ag0LHBIhr1h+25TyGqzHQjfXefTD/Fh1rvasDw62X/7sJX1qrEfLq1CR
XOktp/0w90w5dcqSftko2INahXrEqWnlAG1QKrJuNKd+hHCwLVAdbqLYilkiIlMWUjnJD5TtfUY1
mtnjmDxa5aHPy9JTgKyzmfH0bnhvxc/Gk97VmLXgjUCrgHPRVG5Zfm82ebkbdZpfMUnoYvXpcXFg
w5TSeLIx8G33RyCxyYKCFGSdmnHf2kpECZ+k+2Xs+GI7vYsGffgAopRtSzilG1h6Q20rG5GSOji2
EmgRFSEavNgj55Y30fJKi31BA26ToobqQKkEr4uqAVPUtTnYNFzaYW8Z9EGK+MWkyUD5hPPXaKdr
tUGkO2PC7OU1JnxqzpSpqmg8Kcklj2YXT7GpwUzDZovjTUrvdF6DPD7YC9QjBPXQis2vTSnkRdho
wy70MHHrK1daiSdNhaqsLNE1f9gjS9SvYIS/MuCBMRj/9NtCoJTHmVCOJ3WSy5bELM6dNVG5R4W5
eG7C9ppNjrmuMkwwx4k+bWLdc75Faxs8K1YHqWe5xh3e1cUmjSv6SuVZDBIT33E6ZqPqtbQR1KZR
ESwwoxWCDsc27Y4dOvt5VWMJHS5H4SDFLc8kj2rmLdeWe3VGNKFMzGwzGM5d79gb38kOMM88CzGW
U9vXM3iBCm2QGlCgbcZvph7PnqYV/dZMoxeMB07UawvPh1vZxPOFEgpivIUFINX1KmmHp2LhiC9M
9alS2Nq4e2+HMV/76Gv7zNISuzgyNkHNyOfiih6zhg7unFXRqaUtN61As8VePkSPEZnhKsVDGlOb
LMj88VfLybcaXbyWiF3hs1ti3Ds/cujxzJMk3jqWrnragLGfpdwPdvneSRMUNCERGkCAgPh1m7Xw
QTe9tKWRA3HI6/zpHI/lawXSCVtFc+hwr2u15YT90H3mPoXC/W3iSaI9028rde+TSffwX4MOiDcT
bnE4rSgXxEdHr0gZ4rUtWaEAE6lNFuKsjDfEEj7XJU5ptX5ekDfJfQezjBc1wlyM6uBdvoZp928D
nn8nIGROk30Dkt0VYRugsmoSLx3s1pJ7VJQQslLTd0baR8Yrjpfo/kiz0fnBkHSb6e3LNMS70ie5
F1jcQh3jMKW8YyniXO9LMosWfwNyYqTPU5/EIWkYL+bxvHgWbpBrZH2iVY7MVShC3MyRc1gpJZVo
Xt3NDMqP8hDoXLxs8GSOC4gKAnVrYy5haGeHXCkeeJqq19FjAknHWGUcoqtmiJ2KoYdDle4Y+PvV
OAEmH4vKlu/t+jyamCOTZF2RhmWUpcFxtsbyqcM82nOiSlm3LE7Vl8xZ1XW3wMq++0U7wvhD8jX7
QOqX0NeTjVaQeFSNrFEVyipmKFT2uTjguvtg9FN95yvY7BnJ6ANA8/e+dGaFFlasXd8sN3OftJ5j
haCPaQW5TPconx7EEE7ehO34mOUnlKPcrtDgcnI8WIW21Rrm8ckIdGmo4mhtGAYhnURms4ywKzWg
s/jb3Mr3wsjfcp1WUJwCIgvFfUw1Iv2qa0fjfI7M6K5zUdc2gglJUPzspJVczJaes3rDHAE3VBsM
WP+RC6zGfTQFwAxx8QsqULGkcCDYcyFnxkeT8f+2daOJLuS07UusDBSm/8ApgIyzhZcDGoTEjH4G
ndDdNWPysJiQPv62Z6x9+rYKM4VhRFNEh8gkpg++dgfhRpoCtGvhLncJClceuLvVMizPWf7qD5N4
RiVmDcHB8RBvJ//WoufedFDzp0LMWro5CfDnzqwPdQOjssyHe02O9f8u2YptY9XYxUGjpGsqqi8N
XxOvj1BwwvCNwpWFmGONayHaNUnThM7pNjZyMBV5XYf0RSlMZZN2xq5wuwPt3kdm/79DZL1H4fwi
quzNUasDrfBfWy3PY21AQbNTdH7KGlPzVGxa80Wzsdx1rfbchA/Ui81Gn0AgL9a9YkIMBtLYMTWk
9eHSl5Cbl/6caLDNhe+Ph0iymeMq6EAhmaABBwDmKOmazabK82vUVDvgq+m3XY7yVCnOaWcjF2Bh
JxMbOdZmdNkiGk0usdAaxm0DP2RtoTrkuSpHD1wMstsUh2CbNto0Qw7OG5FSa4MDtvuIlTtaD3Uo
ZWi74ex3I09nimqM3asPekd0I5kRt65xxF/tXUGhYkZOmcxI3DeUT3heSEN5R723JnXw7Diq1kv0
jHQw/St3xhcxoZRhVGwOlH19ca7AxmQSKdGGGq5LeuQV2Eq5RnGb0TxxZrpSUc25FBvikkslUjCm
pB76dUYN2C3L1BMz2F/FzLYYKOorfaF/Y1SvitLdFyHmBMCWnlyTxjuqoO1KWPZ7X8QPbaWvAW7r
2w6bvXW9CpMBWD+tGDIClGcMqtMsPHQo8vQO/e0pzV4AxHiozKL+PY13Q1Faa23sXgZTRek5LFf5
Ep+TlMlu4tA5VNoWcAIuNUNs4T2bFztrgVKtG9WbrtFhQLxscLuHOQfDkDgcwJHTXEc1JHbqOoiE
eV+GTuVZahZvc/+uXnK5UXtySXcJDGG+xsOdOsc4Fpluvx+r5CXuw21MY3dVqv11EPXjAP17hSna
WkrEjfh/4DoGWj0qWm9RdfbIhIFUpS4UM452p4j+UXVwDaS1/mrD3uFlXvFftmJ38WoxJQQh7cJE
9ZjVHKJDogNh6NSao5/pYmicrKI698IHRKNWx5qCk9lju5H3lYiB4OxoYJ1a3qYOWFPRLN+d7mLN
3rxS8Z+U3L+UItrU0aOrpz7y1ghgd5oNFQg9rAJmTzIVZxcDJzQFvQkT+nXYuY8yN0X23VmFG7TF
jMkS+wnz5SVBM2fKPyeQj8PEoGpsGGP2CI81dc2VOHTHa9V61trmWHYj3rg9bzcvAKvGqSdJotFf
2XhCw6qGHavPXlHmzw6ezLvQxm9UTAutZrptmWHcuzpS2Bo6PIPwU/o1pMJ5y3NBYlpfCwznvdBK
LsPSlQwtaCfnc4NOq7oEQL/fiIpoCHVZxXBa/Cy4fK3s0gzGFtdAh64twtSBmfa3enQ5IfThBTm7
eW8DkfSqXhMrzQ2GqYK5lObOaxvdD1KryslP41QT5EPaun2SPTkjHx2936AdGe2NfvMo25JRX+6T
oto5s/9exNG3VqZXSmljBqoHWallvK7vQjrqHaqiiGRkHqp1Apoux2k10diYJvfDzHIs4VDWPtlJ
9GbHZ9cXQLJExCxnhsWWPnSiOhglkFXXf0vgXqw0C7FIgc5rjxY33oPoLcWqZ1joliPEbK1BYvgs
r/i1cVHxzGh4gDR6iVv/lzBxYwLxGk/GRtDBn+tirxubIgNmp9l7miVTFaM/g4xkYZenik4qrFax
EmQsXtdiJgtCAuRohtRinrxOi84EqPhWFSKlXGwzDzCR5u99m+PRWwz3PnK7Zozq16zfQaE926J7
cwErYGVZw2RetS2+ILS2l5oBnegY2zQ00+qfyUGtP9JB0jF6wIHxxcezAlgkgMdITn5m5CcwAoig
D8ccGenVAgmEclD7W0H88AvK6TgFGVN03VsERg3JL2bWuHXhPd+encH5KmK9Qf6QQ8VlXD0miGcb
NFrDThxx+SW9BWtsWCDtLL9/pJ3NXLx7sNSP0M0YFdM/MZcFL8YMEbcQ2+GMn+iTCs0XJt1EeU/P
CNwFosxTj98zSCvfm/U4QGAPbqNdrltFoWPQZwblGml9NeuoI5Q3JBQOfhY/pxXhoYsx/Y2oL+dh
XAMUxCkAetzacvJjW0J8dI5jUyfIiwjmpl3FtBXEQjOX4yaUGEGawjt30DdtU5qHba8QgjQF4Vwf
nTJVMXH3KyFBF8uTtGAHEZXae/K0na3Nd4KiO1vuXEPEh9Q1DtgcUwS6kbFmtgpyqO4ObTa8FNRM
DFpohDj0S4B2Iv6G1y891F0v7HdzoWzCEGYFIhycW6d81FGfHYcuHHDdcI1N2pfTph97YgoMnc5w
9LNRMxx26CbkQ7Pp0lHc4YxU6AVqngnL1sFuAsGMBYx0s6sauAvZ4J8qMbQPFgA2X08wfotA57bK
ekxzFaUW5S5RGw0HDI4Pv8EqLZwTFoOV5MyCB+BWEAlsNCWUApVliKkwn2MYx8ArVmpCm3nBVRM7
jpGkBVFx8D4lZDdn+LJzZvU2n9Vj9793qcOAPI1wMlCLY9v3m3hcwAB2Rvba5zFrhpZd0qsuzBv/
HRgxbQz3LTYwINNGZBX9egbW0n1BmiISKy0ZC4QZegzerC3npgRLhJ7fSh8JLOn4VNtgM/MweRxL
Bo4OUylhkfqygqOQYgFnKwkOp+PqdN2LA2DA09gKUHfxE+3qG96sbP1KeXKFSvevLxU+I680Jvcg
CrFTRjkRNGB8UzNijJXGF1TXHDsSO6YolNhlClkTeXPRIV2i4mVuu/jHMMQFPRptBMDQoljH6dKu
M8O/rwbKR468Zrk6lup8dgbjfdtEV1N21kYbIMVksQdC45i52saaQ8CkpbNeLGo0RiWNaaAxg9cu
HF9138NrXGHpcHNnJ19VQ3XMYgR+x67eigp9ehJL3VM0xOR8cYDyAIN7oFTpTKN7Qm/sjBHcKyJA
AS5f1pYM1LNrkFz5oNCDaYnaajF79RhJuEP9pCji1MlJANMG2gSIA0Hsi7Y0hH9B76AkVuHRgf1v
abmvumW8YvVwBghFVUPDxhDTFVwQZZS1L2yHmZx6LRnpyq+mZTxKqFvfIoY/4VkC6dYZGaNb86XM
rGBKUIYZI3of6lbtGJw79nNZW0Eh4kDxiwCyMeXr/GhM2adSDTfHdL+GeD6pnM3mbAQzyUZWz9e5
+VBG+8NqrFOrECu7+ar71VfaaVfXSZFn6og99lcrlB+7Gb6HCpOErt2y44IqGm5ZOXzXbeelU/yo
6vahK4GC5FmAZG4gv6J8d43RlZ+t91jXLk05Xyu7CNq6eVWiG8WWVfdPURVfxyYLUpkNqiDExpuB
WXGk8VXkdxknC0hrwtxybYwkQKX5NgP29QVTSWlnkATOEl59GnalzOS7KFzVaUontMu8pVQezNj/
kb9sLzggu7B2UiT4R3SlOQGiaLgk7BQSufGq13mAZR3gMuMVYqwcq18BH67UUX1rl+kyd93N6Nv7
ZbaB2ea/8t+Lr37GoHZnEciXSJT0Q5RnP9Ovk91fkqb6FZjbQ6h+sozximT4BSWA+0ymbkUeyO/F
SIn2SfEQae4P8hlBPY9SvCoIU1lcO4/Fkn5oQLSL6UI2de1prTmxzpRTh/1p/8ivSw8XdXS3aqEc
5EtoRbhVDeuoVSKw5/7SoblS1M4xyZe/n00s90ePbKCbJdlOutdb7cOez2jZf8kfMYzl0jIjJDt5
Lk2uJJ4uWNcFlgVy0fzSSvcn7rpv+XnZtB5GkeeiC1G+zU//bh83fDKWK76rtwbDGye9aBUzu0q/
ushk9/2CLPN4i22GavjhsiEuMQ+UUdttViykEgRn63Ltk+iK8mtI0woyblidcWQNGI4A17cGLNTw
buVNYLueotzdyYcn10KftR+L8fXf85QPfFns95KxMQryqyyZntqMOTSLQS4K+QTkr6pdDthkPCxl
fzZxwfv7fW6R0vSXNGmOdcsZIdUouAHyJlB1BubylUTiReOvbpYEdGiCuykTP/Ie9j4r0Ja7Oz80
efW1pCIoUjZzOOZvtXZD8vcHmNUXIEswYuHObee9kpRf7agFTdu9TeYnsLAX24c43a0MuFe6dpbP
dgm5sVxAi2uOG8h3gIfLmH+ebqpCv5NzXjRr8r9ugDKOGeLI5CITpK8GzVp8oyji6gz7NPmr8s/o
Y1YubbO4Vs3/kV9TY3wuRvDnSYrpKVcpP17YorMW4WGnRtcxmq+kpSuoOW++gotsaPzdGXlxdCTv
TQS2lhS/IPBbru7+AO8KEEa6CV18Lcp0bcTLXNZvcbTiruAC16kfsT7dkOQPdJ33V9IA4PVunoBP
LtFRi/01NiZYe2bBNGQnxALWhsJaRrl50CxU0bQgZH/It8d7JQhfR2F8mzHo1KW+96N/m4oG1Em3
3fdGZ2QVduG1HLtv+claRZOTy53S/bsjetvfckXzZmT4hojLyvFCTyvzvkcS+e9u401xkzcKC5ly
Sr/lQ/zbKGwYt8//blnTuj+ChzyWBbwfnkhvfs16Qv6TIFzuwBphj2MUuRIifwKEe02b8CofsM1i
LvGPgR5+rsYeihjK9KV6F43jrV3yIGkhrPh9uW1KJlnzTHAoA2dWfvrsLOLiVR4BlWJwhMRf9VZG
bkOMN52exCrPMjzHwF27vBXEJBIBjhs7/x2s1Tyj+UIcbeErMWtcyxBmtLg35+3FXQ4ywMkrTJLq
IQlpDnNTZUiSH72b0mAoDnh7XFQerjWyb8OMXDt+ERmyIJ0gOoXsb5Z6tVzVfrza2Sa36vd0nql5
+TyaZgZKZm2w8Tk13XSD3xrQOuaQLBJC2H728w+Vmw7ZiZp/7mioRSfRRFfBIUrLKRBgqCRpRHag
iIiN6C/y7mtK/V2UVzWNcWMxv+QCaWb/ZzjqGqhj/hWzdCa1+/EplGxUY2n/mv1ylRFShgf5NVGT
QP592hTGk6WNr3+niwxuQ+t8/Z03qvZYZ/57RfyRhwL90VjrvmEoXeT6ku/DvGWrxe7OD+HED2jQ
DdPl71flnZGX5sMQAjD6RCwOSjULwJQ8t/Yb8s8/IAq/cDF8KHtKeD0M0EklEDdHucSSQr0O+XQr
8sMi1Is7+XAT2N0punJ9YW7jnZmk/77VJAopWfHbVgMvxfxI/pzczb6MVbPRPCag5SIt/jsjLI1x
lvMtY1nybtr1p1yjFY9P3tq5Vt8potx7BBKvkW4zS+e54Pa3DwUScdwCebrZ3EgZR+VHtNF6Li4j
DY3aAf2RdMbX3yfHgQxeBocKi8THknZ+CTFczVlpC48OHviVsuVt0P5CkNxj8l7R6j3bQBZqf7zI
D49g460M6YTF+UO5TNc05pNl9UQe0a90XXlcLP/n75ty0yK9BL7Dc3zgx6we+S255CggHlQt4RKA
Rv3dmr8QnhWfWrStx/5moPIg799Qf1SJ9qJTK2mF/4Rh/JURPGbC/k811ow0V/M0X2J5DXIryPdI
aaIMibauq24rL/a/99X9X9Vh3fCrqqru5Mv4rqatkkS9jxZiM0/HqTPEbJMTDJpHi/f8C9Dyxf8+
lN48dT0FPXfBjTheWnu5Gd2bIbUnOKfl3UoHHgEdD1W/KG72DDll1TThu4wRaixPM/sxguonkwi5
Wus0vDr2m6o2z//tVvkq2YSOpNFDmUbMCHSFfBbyx9Wh3xdzsitd7WoL1nj3JeOqDvYoE/Um0qx7
Xj0wCxZIHwXI6b2npXaVgUtmhwClNArfbLC5ELGJRu1EO+Ndiw4yavnY6rTthwx7WZP8KM7/J1oy
VMnNaWTp0WT2LSOyr/97El1MXZ2A0OtvTlWw/dBKGxX7J0dMKO8ThGDig4wdcu/0+vwQgw+Qy6b2
ydq09Nei3xnykP77FkPPpjYe5H38+9Sa/u5XT32WwA6y7uTyz3ilYkw/fOVJCUVAjvt3kNO5hduN
so+if2nZcpXLOlVJ73Jl35b6NlUxMLVPdC5/chmfo2l6LtrpffjF5gYpHZCmA5iC+JXZ0UrerUkU
X8pQnYSPMzEp0gK5pUnCO3OpfukAfhrpQSatctNh/kblYBF9cvPv+WaM87qZdMpurqoWv1n1SKcY
EObCO4OoCRKdQ30yqSjdkyffTYsWBq/atVXUKw39IstfGrKIkJO6bGz00I3dkBD6FxByhE6r2wnt
71PM18V1wOE097ac9GrRMdfdr0matgog6INZBJbfrBcx36d2+y0PL5jNgd8zEc3wweqsAF/XS85h
q13mxN12ECbkqtGT+kuWCmD9cEdzjw21yd979lr8XliveFNd5Lr59zlN5ZgjeiS/gVrBdRw+J6V7
G5nF6So4L1koyLulcJMSMknIz1CLkkd5o4xK5p1D9qCDFpbBXymkKeh4kEmsiv6nDPUjMc4w4/Os
WgB1xE8HWSUJBnW5oKR41ZfPXgfBjBzIXzLYxxyuc4IFrnIYSdR1FsDfEfN/x4tcza3hf3XFTp6U
RoVsL6ksr9joskDhEJCHQY+7jSG6Z/gCPzIPlDmbr32MbfX5F3JkeJj79lnT4r9QQYV1mwgljV79
oDdBsJJn6zKk12mVt5ywDfaDqsLwim/L0yBpCCNy31iMB2e8sWVwNDifw3TeRSA6/dD+sun1rSDc
nxqQGXFobBLAt0nTo9tWr1rKPNnNxjDzavO89ZSqEkg7SMYT4lVFrfyUFJBM+a9g2i9OYn671cYg
8cMN45CAQpSB0BUmptv2rx+Wv0qu/LjGW9wWa61EA8ufL3VnkFLGpGCE3qq7V9DYdAvt4rRwMf8N
wOnpUi43C5eqZXUQTwCJtIu8ojGjCa8+hz0rsscqFT8KRkgDbHr+b0F+AZDFb+9W3wp9I34Gw48j
OD3AB4QSPBsChfsxlluZ7sg3ldcrrxFmwtrILfR9wKgkO4Tjgr/fl/d2Dv3fgVloaH6EY/paOhv5
W5mVBgYfge7Z372CybIb/OqQuda5c2xGvfHf9yOq6XHsGaThtMS+bKnUnezf/2VnQwkvkBOuyz4f
y8vfLeGwl48d5XTkdlAoDFl5SnkH9TXwcfqWV+5wd+RXox+AEtFCxndQflroP4E8ef7WU8i5avj9
WSZ5eeTT6eSwGvXsjBvCyjbgGXF7rbRAjn+6yR9qG1rCg/0ij8ym5kCbmq+MIohVJNfmXxaXT3eI
3IPiJlzIKGxQQnUM6Pw+ef5b7b6LmYLcg2HRfGGS9O/4aKerGrFCzeEEAnAr/z4Db+2raC83+Cym
bTwjttLxsn/h0aEcye0tcMmD/Lfc7SOVpuOM14Lxl6H627THP4EClwUayGQHA4GPKt/JFEyeB3np
PHd1YKdwQ8UEpZ9PKz9GYfo/PZBJf7a37sOkIGtQG1xBf1Nn5D4S/TPrTo3LPePBRtXeFsOH3Ady
T8ivmt5+yytg0edsiXF5l09Frr+/R7A04yV0FEpCeyfQiZgrVLzls5ErSa4b8IWfBt6/nPuGLwPZ
MqLgyPQc3o88jeR5Zrl5MINHkx+FE1zmA4DKD/7SQgSgYiF6yK9GY2wyzM9kni6rKLWirqfxkCnM
7UwraJN/aX7q+wemf5sOdG3YGyeXk250xovRRlS1I+MHjgkj/a2qDabzJ9VW1jIfkuvlb/1zb5Y4
PUBk28lVJ++TXdHC4o/8GSSD7hlTeMi6xjAWyC7qJGDIfFYyRGBrqa2a3cvTUyaFMq8vswkjESDc
an+Rtbc8YWXjZPBAUV9kfJxbfwemeydDq0y4h+SA5+aXjLqlUv+kvhbAW9uog4qxEYmzZR1z+O/Y
dpBu/OuDyBdsW6RaQRyhUbRqVRVS/r/EKrGWhxEKlkyCFawgTFZ7WWWo7WEOx074K4T0SzX3b1Xf
HdV22EU99TpnqAwGMrA5qXiUjjViSN7t4tPu66CkfmP8QkxpP0Nw0ZzMoVIQvWbq4hkz8hhFvuXS
cSjjZxDU9NMUfHVnrG3adLzLC1zufZBMmUmVW+HuQdcDX1QJyR++5avYE4YmAIUnDlLNcb8cQkks
2jdND2QsBBJ9UbQUUGj3IKOPpdofSXqWlwWz6cunuyh07oQfvoyu+yyDvQxEZjs9zDGADYKZosLk
MP2jDG4IDfyCQXpGLZ7+O+FyDG/yeGxd/90d3oeIOMV67gGeDKr2GZZvPRDCMEkfs5bgwW/IRF7k
+WrR3BeZFP+FpYVjTwEI+z+mzmO5caRp11eECHizpSdFiaK8tEHIwnuPq/+fRH8T5yxmupuCSBBV
lZWV+Rotdx7ksOn5Ng+TOimKtqRVj8sxXQ7vCioaHi1mSdNIOL5aXoMWQHCS4z7Cpz89dmL+hK89
iDiyQskUl+NMHg87ZOjgOmlfMrRT0nxpKn0YoKkFMJnB+jVyYwuR+qi44ws1uq6mxOdWH4lqb53Z
OEo8+S+uIJR/VTTUdVlxEm8qzeZ5ajcqFDaZ7foUAPvk8bM6MSQ/eXr1Iam4/MlbyyeAhdn1tb2Z
wdFLXapV8dHM2MEzqqIumylvG3sGDtuUoCmDOAP7BHNTt03INag59t7vEiyA+pyjJhS+5nLSXiKL
YnyikfE+j9FHVa1keslGPTjuF0kf7friVnYYJGTfe73/gSzzlWN6a5nvMvpl4p4hJ9J0nH5Q1IQ0
ON9Qe/5t2KGxLfmwjeY73ViuXZ4sO9x3itvuXPbPkqMjEVEuiyj+FNN+rrXPOVVf1XEvG+2MhdQS
9DS13mfw0iVUyClMTrOywRWRg7hJAfqi3stRTPYZWWEojT4OKd7V/wtBsiDjUvnxu63sSjKgy7Po
4xlbnvRWn+xvSd1kfDyLeFp8SCUWjMr3lDJJmh+tAbyUhj+6JLmBXx1BWO6zXiq13V8cUDUP7xXB
JEj+Kgn1kOl7RXf3Uvam4/SdjvkXmNhvLbDhpWS3dOH2+jwdW/Zaj4muOONPG+8736QTZvzJPxM2
Vd8prxNVPIfpDcz2Ec2LpXdAG/inAryWB+q9fIQU5aWAn6jnbqpeJE+Gy/w1W+434E+OQ+2t3Jnk
yBCEv5DgC/v8vaB8T/HzHiDal8cWZLMFIeq3SSoFf3COoEbzYTE8agXWu5zg3SZsvN1BPnEu+j/p
NmShJ/V8OS8govmrMm865gnck3sj+R7aG7VXvs3ovf2tXe9B7lOqfYbWvGigA3mjyBn/OnKjELIr
/E+NDRIp9rdZOQzEBqkYOkb8qpuXKOQL8c8+nJZeieJn76ZxHA6eon/LtfLGHgmqTT1UyohtBSnX
P6Sms5NvJk2JgiON3IPlRUc/wrGQ12eHzZd5TKfp6tnse9OfS0tFvskU2jhTkLIy8VIMJDRZv+Hr
aIU3WZnu9KL/CWeePM/IVts7y51Ap9Ol1d/sjtoBRsEMe8GwS2XT8cu30j1nzPlSm1BXbm+Myds2
Pul1rnzLAzeH8Zwr3iYheMqvqCN+XUABZPdHBQQulLKWGROwlcg9qaSiaM/AcPafln+35bs/PUyU
PNBCfCxABDfM/XGmZElWnzGjesAAKEld5XX5lVjKCR6AdyhWyBaOK6BxbP+QZsETf0r7CdK+5rk/
MjBmUn15g/sdl59jOD7Lk1Qd54yo2kYeuHyFxHOfqvE3yf5dWc/GT6MCMInB95L0gwg861m5lXEa
GHn5pvLOap7dDcAyu4ZTnwpsOfmiIczZnXFVTKoyqn3Ji3GduxRjXMqUmUdpm4nwv4fbQku0YY+4
Fk+NW1HN5og88UFmlowg2E22wvbGVL136WbVI7CN/AvhsK+5oe7QUcDp1U3dl2ckLz71Mv2iJE8a
eNQM412OkcCQP9lhHocoo4JMGJAUdDlsaon6OYFChx8MB+zH10JAEvGv1LikfggZeSlXAL7YoHsF
FSvijC6HyP9yUls4fT3t79r//i9XRWHtCNloLx8ts9N01S8DHaMYTspM6JxY4h0zOvDnF6d57mPO
E3OPgu2g/RT5Dsrhh5TM5XV3gE6ck2nSXZPKTzQOn+CMV0XT4+KZSsmCXgfLLi9PEfSNvtu2JANF
P3zK5dRF381D46homlXvEkaiKL5DaIF2OH2DjpVDZAxvdDP6gynMLt9/xMN4NBRlK6GwJ2kDehV9
UrbV+DYj31K6N7Md3pcgcf7L1n2fo3VWnRuwbbACpchPA/wvxph91bEtUQy5Lut4PgNPf5MJl5Jg
1zTU6147SSyR15ReJRq5m9rhxEmGMZToVWnDQdaTRGCUd39UT19juXRJWItTRhpbwLYPp33JhJZZ
KhPb8fvzFCobzdNexoQMefqReFe2zntEOaIkp3PeTNpS8qoV8TjROy+Ka/8sUUPCZsbdIIKu8IFL
OPKbB7hPK5nu8m+HS8Zgek36e5mhc1N8Dgf5ZKVl4ssklriiavlHmgCL7g/GlOJFnS6BXuoo0mmF
gwVBy31UBuPL9LXPxm8+apgkQ9E/yBMxJ+PBQ41flhp7sao+WPn4Ip8i7xTz/CT4u2V250NigLb7
v5/IHckVmgEJcrrRfftNFv6QxDvdyG7kOyyXhvGtMaEEyayQrXCy9R/EpSxV/ZAHtdRrev1tABhM
bLBs/5kdoerY12uAPWES75eYEZw1tXmRulPNDiXztG3APVo/kxv8yBaMK+/Ppyw4WQ6Bof8E68qY
YfkmB1Ae39LpQNmhCz7iba75H9LDXroegC4ffC8GmfVlT9aLTDs7c1dKGl5D/q4WoEMVElwK+vIz
ea0JOfr/Ld2RGo6s0j/LMs0t8ysq3beqO/3XU3bL+W8qw68py6/xiJBQ9a7l5YtcLSfSJUa06tas
lHfMY38s6lWeq+7dAJ9oFq88vt4Pv+vnBqXxvKoeQxv5Jj358ilA0rwG3DkDZWLDGsJNYYW3nTk+
9ACoyzJcFaqB+qR69qOr6dFDJ3sZLe0nDJRran11JLqyCeQBM6lSYtwvYVvnDyztP4EYSPBP2Fg8
9yUln8Jy4ZNeWyTv+KPViK1101GuS0i/Bx+dBpgiEP7PdMM2nZSbyVjk55Om34B6B4PPuU3eVN7A
8ZK3vthVUjqi/l2RbXH8fPAq6uBz/uyhiDCgjUpl+MZsii+QVNvS924CknRvDF/m3P1VsdIYbFJL
Cs1JVb5q9mGioVJ5CJVU1TsMhivmQsS6+TPklIo132c92tuui0/yK8BmKRM673EeUH9rL0Qm0gzn
fVQpaHa7Bk0CgzMySrScupMnF8cZufFGDvjyYmaWtD1QsyHKl3b9DROJMxinKHN6lsGRe/CT4jA1
GNHKRQnH33ZsHmwLx1O+r1zE4ezdGfH2NpJHja6iPB55ZiEkAIdAjb7za0j1kVNIPWMD6LmntnAv
dlwBSOE9LbN5AuoB045qTM3gzFH80Giy1iYsycc/+fbjGF2dCOITdyh3as08sA7SdRyCryfuIpv1
rfbN0cpwg+3zX7stvwvSYlcPzoEKWJ7vLXuxKG2jcNge1RKdsVT9lDpyatH9ovXYwzpSA/SIKLhI
hP+3CN03AvoSnWXBdhRoAAHA+0aOANMjAj/13LMJqUr+LnuRrG3HhcCvYp4GWSTyF3DJkDiXLKOr
UJLb8UmBOzxJi95vqT300YHN4CQ9owD0FVlQ9iUrVa9v0cZB/e7DNc6lwL9oCsjylYaDbBuDxSNU
JvyEHGQllsx8vkQFXNeg/ZBtzfDoMXhY6IT17VJiWsqtNLgqcHX4fDzIkUrluUqbs6RlWX/KqVQO
D00+3SpavZHzmZR2pRlKq/7WhijtpusKezKFAkY7FF+l1wJTiJFVaw9SXBH+dZMqV+nVZJCxGl9/
/FciFvZF43yUqJnSyJO+oRRubFu/jwOql9SCpYUghRH5swK1GGgcNWkxyM/kZuX4Imc/zd/24fAh
zTodeIM0eW3zBQD489K9lNHV35Ko+ZXsRLTMXQOlhvhdUCgG8hNuYayXohFFFenlSGc61yYET5rT
XPJZwqmv3aVrtPSBEb6PC4t6MEUYSi3SHybo0NMIyuck2OfL3Zc5iQypkFwhk0u6yiK2ST6ESNxm
gcggooXPUgndQso2app9Sbmu1aGOZeNhtHoA3e69vIM0ZORZJGhU2hplYYagSrNfGZ5ZbY510u2l
PL48W2n4eD2A7r54Ws54jJvpz8/t8CHfU1qJGhiNQgSmQrgpKTmT4f0uBT+7ytbDZNzLGXI5NM6j
ez8mf0uRoau6Ryk0xMgxOaV3kTeXd5TD/5gGO7tuj21EJ5QCvrSPwlh9TLICfZD2YJbhTspWMmLy
xDzRLMSKhpE9VjbgQ5N5yjOrJuWqA7WV4YyzYU8f9ajTNZVO69BkX0pDtUr0FyK8xRC07pTbJFNe
557KntHcLUMOiP3axRBJ/8tbBdhFeNj7k3KUzXJmidpp/OoMD7K45SWI/V+p6rzLKVfSHFm9gYJn
C2mwNKwSl0kfzh9YIqNx/iO7optRRppfO1V9DmncI9+HNKX6uSy/JVCE6mn27BdJDWCI0xAkWqVS
637VleghgvssKWY3zvdjAxmzU7boRN4sXR7JDn0kXZPyI5JvIX3BypFmDGRy+10+3tD+7eDm0J3A
+qDu0f4B5jyobn0I/BaKbfsnDf5wBJUbfUqnRaJGYbdvyEbLvq1b2saZ/LNUCWXmycqS8mKpTEhC
tAjtkNNQgsyCT1/tnwXG4XsY79SPMjp1BOKL9SK/RWuXU1lxlb+bVbTP8vEgP1uwY2AJQgc9Z+5F
YEvyafgfAAuGXuZ/LyMmC3es7oNwfK3TcG/m7rFAyU0TGYRneVMpUhaxc/UmBEYIMnJr8rosnLr/
BPf6aOxHe/qWbrwsLvmBYHGkqjH/dV6ywoX6QdZYodGj516whfiWz606fRuWHlQWAMYCkJP3lQvk
zCKgqlTcrvr0X9gE8NurwavceTR5dy2KWjO1d3n4MkYa6K+tfLa8iVWkcDh8LgJ5I5ucFIeHssDc
uoYK6NHorhi2/EtKUA4zZGl3IB2TzpiocE6TCmTD3C397q4s041rxGBL9J+U1pxPXEuTc+in7zlH
LyhkB3oW6P/qQAzjH3hzPx7oYxDeGV2+kV5A0lk/oTJvIsuBZugyn5pvqVyFBkSllZmNR7IBwLTA
aOQwnrlXs4ImQv1QyuzLF6j1Zlt1Ki7L5MpMKMSLaJM4xj4Lw0Pd4Xf6GYE1DFjQo4ROQmk7/PsT
5esr9NR/zXenf5QhkZ/LtJA/E1RAZ6e4C20ZAoreU0MX0aFU2Is7jlinnQRPI9NK0H4SvkVgs6mU
i/y904C3kDXBD3ozL3VbHSBVLBhBCTcS+yWEeLNxbgH1yI5bo52nuOWDmTvf0hWV16RnIt1RWzEu
GgtsznuUmaulsV/mxi2K6TvZcyUGLKfhWi3eNZCB/K7Mlziyf7u0383ueBTglUwD10ogF3cHmbdz
al0RO0Nig29MUNcAIPY8obINjmip7OKehyqbnjfv0yw7hknx7pvfDPaz7AOF7DOyiKArhRuUTjdz
bq7j3NvLxiZHcPlAWSyyBhqIcR2PDfabPGHpeMifconne9uaTogsbwHsCQKALomABXZSBZZuSzRQ
qMvttZi8FRQiZPZKw0yTQmU0v9WmcRsNV7jdNNTZFfiRtICklml29l0doFwhSTIpqzQueo0cyfjt
O/shUuxvuUkJBdgdME+s9az0t3aGC+GoXOVJyrf0bffXttR31V0GUC4vYp++iYUqzv9+XTUfDFSf
ZQ+yywFw523eDyg75b9VGDzYqXuZqhKlSWlyDUvS4KCsMg+YitE3kaUp205gtaDoSETKPxBiyP88
xEAV5KHKfcp0H2Q6untLsZ9l4PrpknrKk5UkGzhOmK6Ur8RdibmcWSCVj1d6aisKlksrbglyslW6
Dct1Wvece4DLfS3ADYqdyEPsa8c6ydYtNVtXADlFNwKZ/QfeQNtzU4XTWUBi8D0+BZ4UjslnU8NB
BRPG3Og6DFFKY63YtFHIOAR4amJV3+aPEp10R1IN6yL1BzljysaXwkb12vixM7Mv2XFG3XnW66X+
I5UUSX6Bsa+SeHxaijX8yqDlEqbRl2KkC847pnen3eIYjvDCjxpoL/8LkPIUtLD+WyN79i05mTxd
iZD0uPAV909+pf+0KKQAw5/eTbBzjLcNfczQ0SOhPyezdEnzqJ+HEYIFdA2kRSUzlnANgdVfyRNd
4pK0OpqgXflTuPSmBNm0oKASnyNJMD9ILV1yGs8lN3bmYDf4+Y10EyCPfQ8RqXaZ5Y+R8SdRTdZR
4w6vjf0gD3YZPJmSsxEKiEWaZnMBi7/Ll+RM7vy/zQ17jmezxXAEMIGqnGQVSpayBDgaenJpaXhH
up809I6W5TwJyHvZ/ohAgg1W+73Wqp9hyspR2j/NCx8mD3NWhk1OGgJ91xs4qXWxleKXjIs+hzRU
/qU7oWcfC8vcyVvKf1ljAJ+lOIJgBZNTnmrjmreuXmyW1efAs82g2HGGkFGSr7nML2IVTFF0mX4D
o9nFybD8qvz6wIJVK+c6QSqRuScLJBNOqZZhrUHAZ0kp8aNXOk9LwhhVK3lHqRFGsXtEIGtp2ciK
XLriFnYLCOaiOMzQyDghPfAlLdOqKe4dK4UX6B0HWyHLpw9CDuWxU8o1Sp98zwdp1bS2+d5TsdfE
Jp5qFadUMgdhzKh/dV3Rpwitr8gFO9WN14EHrRv1rgsAlQIPHfv8TkF1LpK9Hw1JHuXw47OF4i/M
2arAZFC8Xgrk0cyfnu3VJvQMBDPxU4FOd6lGZ503V6VoXpMq/qld/315L5sZD3UEbc4ZeglpFPuw
W5R3uYVtTz49Wshoqn355XUzmD7OWqq+LQzrBhLl5yz4Xz98LfFBopHZkifKFwtwUlZaZRdtpXcp
PXT5+ktj0uvemmErMVr+KVnFU9+rC/xkDnti5LxioD9r6u8SrdM5fUl1RP/+7fYVdF0UJm4EFrP0
yMyASltrPcobSjogEDxaNY8+pzhZdhKAZDnKtovoOjWm7EkaoHJdgYRcZoKloJQpG4kgyI222CqR
e5Izg/yenBhBvR6SssJJmJGX0BcNw7uH/4ALopJjqHT+PGThMP5EW6L4lcUouZWb7qq0/rbHGBo8
WmeMg0SMDo6ATFDB8rXJwdSx0SvR+PpfMJF8QjCwFoqucdbc/gczkm+Thca1De2lZRnlaC85M5Y9
4xJmrbped318N07x739behy47yOva6aGUVb9YAwZZtecz8L5T1INuUsnfQy68lF2FwpLB4pwe1ke
chm2c78A79lz5EKJHW6KxYCnA8ynCiC5RJPeVmx1AsKSeFNO7qYZiP9dCWeatm2E7zd5ix6lG6Tv
QUgTprnWDcIlfMknyY3og3VIwAaYtofgxOO/oErSFRTvGW3RoahuR2C67fBaaNMfpfF3njcn8A85
FUra50UovXTxpfUogco4+WFzaQxUQiUO67AumOWqD/K+7lDB5ptwxhiTnvPGkhTVUX9E4XAnHUaJ
FDJYeJK9ID8sNwP5bMmDTFf7sZAc6oKHHDCGADbqor0za8zsPPZCX+zy7PFepqP8t0CdZJLLBHYU
NFkCZdNWeHGRgcgFC+Q37wSVhAo9BTlB+0Kjei3givU6RVEm139lh9qfseWItzLkkrf2Tnfs2nG3
dKU/lCB7k3637EaCeQzOhaG/LbdlptNnW8Y3NrTz1OoA3PKEED/9WWnoitErlI1e+rS5VMCpLadT
Um5LFsuKRgtqlGjcn+OOSzVz5jRoJODc5xslUJyj7iv3iB7rmzbwEccsFFQa+8pcl3r1a4VWfm9r
aODH6jErC/8O2yg4AAqOFU7ubjsHHSnkGtFyBXpjFp8qsJ6rU6e7PK7rrePihGx6dbzpEjXbR4OJ
s4Q+7ZsBTFuQD/FR8WsFUepuNc55cEVOnpk23IegzajOuEgH70wjKE8F0HgdiOykKsNTaGi/Vqkp
x9JM0TMEvrYtwvJk4kV2HP1EVIcNxI2azN2NoFBG/Qbk3lvd3el8gRWaR9ivYGexjXv/mGWgEfWh
DK/a0KxiB911TIchiiFdGlrQ1Py0N9EG56YVxDGJz/bF9EfzRitHUFyddYlTRcTDvV1qtA+Z31s7
IwPkqNZbKy51xCJia82BD6HWlaPkQN/bBy3T643meGgGwguBg48hraIXL2lfG6s5aN/jFPb04MyH
sBs0TqnwQjj4+2gAXZrRuDQ1FR4bS51dISkSCg7pBrPI8XYCnFJo6aZvqp8UFay0nFByU3nWGDBu
EO1SV5BOe0DT/cZoEK/JhmxY1eXUIxPq0kF34pMx0ay1zSLf2kporydMajGkIa608EPtIXg2NG/T
GqjL5+kzCi9ImeXGJUv7YxJN5srDBxodaPdB84yB6+rvzk7voBJqKM1DtBw0fW2Rvqn99GW44xm3
KgTyQiPe6vWzQlM7SqKbzinHNZCjM6L+zxoqhKvOHfhlNPoVyz4MVfST1yHuVl32iOhtKpX/fONU
zj5J3Jo0Dh4UOk0a0WDi+2XmsxrA8pwbBfVquO2d+opWCGnc6LWbIVK7FWLauyYqXnwhvxjIgVQV
PhUsBcNDJcp3u/Q8+/AwFZX4gPOtGJaEMGSpJDf0yT1EleM+gew8w8+de+VaQMQeVGo9qQJ8Pw6O
icGkSdEuCCeIjZp5bGZ9PCEaS5ROoXPrsNAQI/gM+1a7g7ZNUWYKgmPHCgi8ftObn5gp27sWUqCw
3U8ka9vxK+jms8s+torMDmxYWQME08eDWlsIiRXl2XWAbfvWpO78jmCa+TE6OtaM6UTenBwtTXdK
gvKfT0RexehZbkV53/HZoRRLQ11cLVaKYb9Nc3rRitE8JUG1RegGWkhVYoqCwLjW65uwt4fVGBhP
WBEj2cwpOfIhbYaYcAzxiEAVnaqc5idlycMQOequV2FLBGWwrmPAmRqy+nOVW1vcyZCTaIDW10OP
T3B96LOsOKhalq+sPBrh8z6otqntI+4MZgnFR+6ib5G409Vp2o+kWrM2wJQqkG7u+i7e+1o/rRAe
+Zr/9Hp6Q5YW9wjHxCEF9egRJY20HXYQtplqaDPrAlYzhmFXGkwXJ4/3QyAOhwlIpEjVXwbokEI0
VaEtn+qZb+0YjbOi3X5JJrNZmymeuhhUVPBlJ5+24qcyF7ALp8fCy4GuzJWyU7H4Nq5FNeH+E2L2
ko3IIlQx1MR6uMsc4Pr+iEKSV4NljDRoAGI2oJZ5hsCnpm3ysbR2A9DKsE2Bmhv40YDW3OXau0mh
/ORb/bZP0QeYEBndzFbwpHXzBOxdz9ZmNNHKd2Z37Vn6DQiR4uj6DeTbaNgVvYZlEYIT2oBarNFj
ZeDCQGM6JEHdPcYb1fLEW3aMV3Y1oriJLYRZev3KcCtvUzoatebEKUCjwzmx4i5D7/fP86FHddg5
ZemLkVrBIU06wAYTwgt9MJ3CzNkMYR2AE3OvJcxzo0Z5sotRdJxSqudlZzLIkbe2hxx3zju2TG1l
O3QXU3hsK61+DD31bpBCfojqDkjeGX5xDOelU3V6GvkG9e5h09jai13BD0/Y96kI+GHpsMAxotBz
88OrVJQirfoyZPmLNoAewAlGSZNhi6TLo630LnLTIULOdvWH9DHq/aX3gc+hsWmVO4eWOVtw8EwL
0lsnfgvsEddoTIAmD/l1wPG3Wv5tKc6OvprSWlelZv45DlNNQTAJuRsLirv+V/g4I3c2UlwNJwTf
0vYzO34U63R4+wzjBhSCCuAk5PjTTXlXggV6sh2bAO+OB6CIWGvGqLfHNghA00Quz8uqY68pu7oz
n6kC1szasUUU7lTF46N2GzfFNiWpJBXw4j1Ct99hwx0OqFmYOamsZzhbz9Juu1Sh2UUBbxulV9tu
D66BOasz3evpqW2iaMfXhsind++dbWFHl6sfjd9u46kEJkZrzx6DL+SBym2dv2RBp5/KLNVPnWkk
68pSaagl46nsXMJNj2KZhae7gvDAyKJDpragboB4ipcaO9dyy1PuGgdjnIc9VONrocGmHBUkgGwk
DdksDYRfVWvG0wkJdg7rqyEMuiOpv7fSxwpX6qirTsv7ILydrDByRq3RaF7xSHnLTSQZTajPVae9
a2owb+YM4V5VQ1YdopSadm/FQCOBvlmPJSpacmkBmbKJaFs3Xs3xNDcwO3oa7ULZDUl9gxgFRCGc
2KxI27d++zSgcbgO0/Qh7VJEP+V/oaFXJzR4oOol1W9lko6iunCxGpgoenbum9g8FtXcnDy1ak5N
nVxwWkQpkwNQFyMI3yX09nsYU4VyGvO4RIS3PlqgFVZIjNNQ1gFq6ajgb9NVxRkh841rmsxr0+U8
MVeVsXfs6qA70Pk1FYGKDJtswDtZvV0qHbXNVPBDwpVDfqpWw5ZRprIsTzHJwmKnGOrjMPfxlnSa
nXAc6OobnUZLPYfUaxtFy/nNL4hXCVI6XkGuqCWEh7I4IbtdnPrCooxEcpVOGGckw2is9NBZ6zr6
jmOOF2CRJ5jQZDfO0KF4RopozN23ZTDfcKA4m6CWypq9cEjQBy4cpo5vvqQu9ALK0rvQwDfJU+4A
yADZHXdz42+GWXvKXMylcizcCpABMkv60uHYVVIqra0m2aplRkOhn9En1VbtqG+IEyQcYbEqYcZO
U9JvE9gsa9VEVqn/C0RVDP+ScAfb9c4wEJlEGD1LuwqCw7KWngP2oG8b/YeVOqGcGDYpMsINfdrA
nFYmaew6VDBPKaS2OLgbw23PcY/sVa7cGEaKbu/YoKoXJ/Bh/HNtTN/xPENi6Io3m/TEadydEhui
dsY+FAa6sXGaaDvhOUEAtM4AgTUEZeMPJUUVpdd4yErzq9nMbM9QeUbmR6QxQp3n3dXWaG6dmvKd
SDGa09pXSExSbKDKzsYpAH/KLDxlMcaM6kudQnNfTSy7k95naKOMRY+ooU59dL28qsqPyuUqq2O8
nXhg9i1/TePEQQxHLvj3C8vvRloFb7K8DjbQPIW6VxqSruuhJeOdA2YA38aekSfDYfZqZ22LtIuh
e0/aMN4G+A+w/nkGI6acTV43JOfkBklnrhEaGNZVi0WG1zXrBmXikK1hyuNpq6rtbRcH1LRGoDFl
2nZ4SlJojJt9SyVUl8jq2ZgskdyD1rGGbTzkf33kXGM982+CMNxjeId6pev/JpN3P3s/bQvj0U9U
Zx/MEwhTxBrG1rywiyurPD+HjfdUuuClahBN0VweWjZ7rNjCQxvQeac2n271GfGSwjmxFTRavut7
kCr50Fr4RkVvqRo7qynQt21ZvbnbykPFx4oHj7ySTCfVjZsgdd8bXMhW8FSbk5t7a1PxnX3tPgdU
Q9YtfcZVj03koVNw1Qkh2JgDPWAk+LGrnp3D1MM3yfHHgE7zauGsy4nY4SBZo7s9UiwSYutGm03r
PCsEr3zSzjkAfRCe841d7bvJK28czaq2EsunQAvX2I6p66zTiPAbBcnLdVHRLYQJ1a39iW5yYCKl
lN43Lj4VHXI/KZ5+hpY+OLWWokZV/7qlchnQr4ItdIiGhgIyssW9FTw0ylPSYEzXK8bGEBiYrhQ6
Th/zmcLT2XK9zVDliFO3NVrkVYbjcu+us9J8UXWkubK8vrM19QFZdJy9Mjb+2SxPUH9es2l4rrL2
zR8y1EOz6JTg30yIAY7vT2AgzLG+6BWp/SynbVQQDRTz519Fj6cV1iR58adF48YJY3Or1j4a+Ola
tYt4o/XDWUNSe+UXVFKRArsfS5tkrcJ6LQGJCyJlnapdvZ7i+bl0Qp6FKqJoiRwuytDbVna9t8eo
PelJcHE4/4G0UjimlcG0tgr/K1Lno4ef1MZT01WheHdGO7Zb2nHfytCGeCIjwz7r1lHpow2UDxDk
JRadQCw3Stq563GOKBZSmdsFyiEnczq0lfuHKUmZ+jO2qgppKkDakvlQ29Vbo3be2h20TWxqN15c
PA6NC0AkRYZcb25LAyvBcezvm8G8evl8KdH+WvkO9hsAaahjbBvNxCKkQZ6CGgugaesI2uBQq1WJ
DhNAJHefpeMF5+xTNbWPtW692V5ybnsk0NBbYeuvbnLL4BNd7dqjK6prMd33/nZKYXViYai02Y2t
WrcAAlE5rKt6E8TuPdXNFV53/b1hdO8Btbt1SdWy8C2SALSbqVjo207h2fspsNAksvMzovq9eo0w
7NJjhpveTePX33mMJRKibfpKy6gC9GVzM6sfDn6/UVqc6yK9q3XX3A1e0KzYJQ+v+gRANDKSjoWK
cprtHcNyirZ22/cbnHJ06o8h0klJz4fbbnePow6mXj/dOOinQsFftXGKt8y215qL9GMzPSq5SpOc
tR7VWAnVGHJ0ScCWROF5NcfdPbj9rVkgugkj9t5V3COCptm2GbobzQbO2Nc3agLhJ0/9e5x1e762
t1Mie5tQ5l5pjqZsigBfEEevtM1slK+51VwbowaMgO1Hnk057Ydyo6bkchXze8eb7CAAYS0Rkqs6
f5oWPzZmfVfF9p9uvnotCT5HjHsEyw5e7lZbFwY+WtlnU7G8XVdjGpkE2hPR9TJPNgJnVMskBeut
+BJZYOZotHCerJMVuv5IJvbr1/Lgm5Qy2hJJen9XR80NKZUdowiOYEtFux0QCZaEG+Aw9SomOdQz
glWFy8SqDRHYGkkGbEKibvKVtPZhtJCpDE1IQcG5bg1OE9G0Ay8KXk9BbbB2tOsyXn5ckHfRTM7K
vS6Hwtyr3iqFvUhvLrhFHeqUzaNt6w16QOvIQuRMw1FrpSYz1S0jvTS5/+Hgpj6X6UtjA09JiqMG
6WfPaac5/b//KdTB/r9/Lj8oLXVXxL116IYhz3dt3HY4PWISsJ4GXQrv5b/XImrkN3OdRtQ35a/Y
MPlsg1IjChvU2cbJq0/L/9y83xuI+B8U27tWajwdTEafojZF8MoswFGcGmcq3mNPvdhq9lSZPbg+
1z7FEWJbGiSTe8ijIfFkOiW5C2OtxaJLMUMPM94YsXvHz7YJmo6eYUDHLV6DCNHAAVNFMhAPESk6
WWjZULt2uj2uoofZUFLEU0moC/1DCbkPZE6/mbbBqbbVrdIUOP446GH2YX5EFjQ9+Q9wxXLOJKRP
CMBFa5wA7uO2VR8N8w5UC74OQ4Hu7VC+x4aK0+gU7PHqS45FHLpYrqwQCx73UzcixA8RcWjNhpNt
imCfs53QdRwwo1o3fZ6CRtSvqtc+5VlxwUUI1kMVHNQxb9d9pah7v+0Q+jWj29mM8y1qyTScWLGr
GBzebGvpEbH1X/KGo1ujf6KXnbIJKLOsqrYjv7d+fT1rtnBW0f2K0FZT/SuiePUmHMsLuRnk7UCP
N8i9WCv8Ah1JjS6xn0Wb2C9uxftD/AQct7gvC7TSUB/VHf/q6spVI+SCf7jvgmpfjLa2GrPphc5e
jUFWcOu1nDInv85Xhat9A/j4qK23TCMnBPzLDf4fV2e2E7mSreEnCslTOMK3mc45IYFkKm6s2rUp
z/Pspz+f6aPT0lFL1QUFbCDt8Fr/2F/HPsHwzfqfFAejc3eiKVAbeOMBviLfkrkrFvLEa1v+WSRs
mJ7Dv7YtHzJBrxH+s52J9J5hYLqL8JsE0rdCX9sRnMnygMTcojh5U3shNDo7pnJHLCv1MD2/tjEB
MxEjVkWH6PW42BnWm5blJa9JIZc1KFQlF3FYv3guu8eoJct5RZepRPOure7ucw2T0ZJsOIT6/lOT
FsXdRUBTbztyJMouKrZVgIBh7SLKOmYLr7Xvkyz3HjlTJ3ud9etQ7OYg3Kdj8yST7pyY+R5uVlAJ
AQhIKhr3PgWbYhp+uQ5cZNya3w1C683P73dsBP41l5Ij2+38gVOPdgr1md+rMDzbnrEclasbYMjx
aojmIPvxc4az2dtd+Bz2RrCdBDjpRDDmRlZVepUWKd9xaj4y1jdnKjPovE0rWmW6bjlm2JJ3FV95
1xDZuBn6YNxbSzldefA/0whSHvo6u5KgHfldQXiRrqmCNwL5GoLSbw2DzUXknEMCoTOTC3HRyiso
bfcWkF+X2heE6JK8//wbsDnzqci0Fkc/zhGzfxLlIHJzQ/+QScNdIMg9poOVLqveoi7Y6fmVB8nv
opzlDg0zraZwhCXp3nXIyUQfUbpvvWXazHLQD5rHKuf2iAxgfbO20qo/sNmAhMwPPx/x8/5UZSzz
VU4/JR9s+NNarU1TOIWYBHQb3Gh+O4l4YZGo5YOafw819Z5WYTkPP3+Qqij/87e8XdsXqfPa/LyP
nsoZ31Hz+P8+Nl8YFQfd4q0rXDH7P//cxF19me2MyETdt8jn+PJj7305pf5N2yjXSkJ0+kSt5IO1
/u3nTQTC7dWl3/HnrZ/3k3qhqdEGhMBcQ5wrNwiw+qKT/X/eplfuWkahPM2mtB5mD2/NErJvzoP1
0FshEHCsahOIUNOS/d93EsdDqEmaW7ufd/58cgxjopjjztB8Lu0SawSSmYrzuH7lMA+a2Wf+d09G
kSGCXD/k53O5ccZ9ENEMkfeO95ACjW6NxNG+Knt+wsRggSnXfxm4aM9N055+/sFe4uChkwg3rKl5
+nnXz+d7nvNHREV4/Hnr5/11QBsM/S+m//NJVTk6e6ojqbz/vy/rWOOJoIX0sV4IbeUYj64k/NLl
MPblZViLWTpnJoaYf4wRjRNR3I0vnOD1qSl6dvA4C3y25PwqgvmYCo45ys3qbT/KV3qeD3GTsfUZ
UANlUr6QvMLIXRFtLJuqwKmHChfdx95JyJYgbOPZaJtmHwbYpwgWFcQ8L0jQ45Iw5YHUyzRqjzXp
I5sANcpWm9mvhSrU0Wnp5QC8oudpWwnY/yWjOciKntdBMs2YUobU++UG6kknHCzwKU3cX4DOTzVl
SATft/twWjxqRga/1bjS6iLgJomv8N3jmuk86RxEwwN6KBjYafZ46NdnckpR/WIZEDhsMtxTLwbM
CCEl4Y7uCZprq/OoQWFUoB6rsN97QXyzhHxM+2E/1gs5P1n4YLnU7gj73gVUZqW1rbboUD4DyqNw
hWBMbgPACbcm9FtgWaX5HIrnlIdM9X243No05bMaTd5B231YOZlWJiE6MY4tp0epn+qPIabe1FTV
Ke+zgz0VRy96nrPs1I8iO2oZHF3XCLeVnPGsQAV30n5URXfsu+7TjvSjqvVIFXd7pkjR4JjmHIRs
f1OIYbOkueaZ/RHWijmfl5PlC+0B3284PUEDMhp3WLcL5IXwDjDAt3QizGfJ2KMQ+oN950dC8IsB
3Kb9IY8m88EjY8lhC9rxejs2zTctIYT2NNwgWd6EqkiMVu+EPLQ78noQtJQs623HWSbDmcz1+ta5
9TWuftsZqXgTvQxj7GvV9UeViAcamho/r8OnwvqdBDTUUDEfUTiveHBPpIyuvb9eSwjUBLC7CSy6
NmNzfhdj/UZWZkYvDAxR3YsB26jhY75nEa6KP4orMrJXAjYfXCKe42+dSxokGaUoaaNDsBy+o9nC
hcsDsCl5ofEJsjUY5Dc7esfD+lxGbEjeAA5n49LxK0zwfCMIkjxiU2OgUYSNaNi6f1UlxSasVytn
4aDOWA52PfllEdennuiyGh60GXlsRnIFs70O+Hnej0t/KCB2rq4ACRrk++zA0TuCgIqhvXYietZ9
fLIUdljcSNO8RvRaxjvlNTery/xynElRyU9QX+QafJTKTtHv1bcwzPfQo5eBAJKNBpfaez09oHkH
V9iyElOY8jHlNZw0XaLpq1k0L3SurUDRu86qeM/2i461FaydmoqIdClA6CLfmM23rpF3Cl33jT2c
gyKHCiAkN6EXrW6sKwyK53PPwesL5PG0eGbLOSftlvZsBoaqOeq6xv+iad5ouieVVLiS0FFzmB7a
anyf6qDFejJ9mnHja15E9ATzXqUDTPi0VdojksMh+6/vvjIyf0mMjR4VTeNESYqHoLIfQmLFlZn/
lV19HV2nYrclJZZUzXhI+61p40o3XcDxVldUnwXY7gGoKKKTVgrbnqZXy6mJYymV3Jjge5fSIbq+
XtSjNrpbPlofQTcciNKtTwT4QAuUXzhmSBavzFdicYvj+Doi2cVtQITo2v7g2As5227xnjJpGxrw
fkpK0mx4BJf9FVtsBnLD7Cl7TeZs9tyC4CbufBIZ50g0R3jo1oT5sqzvS0OXErQchip6h2W78ICW
Cr//+wiHpUkpPFMADo0IKFzX3d5b2/y6+jExQj+l94/cbSLGa0e/uNp7TWB2YXTrG+n5tIDdlrp9
5HkIfkNa5SHV7r2eSOWpFroI6vBfI0qeugamwTOhDTX1WevVa+TAYzmNZDF0fdKCAJPY/ublLkoA
Vb8BS6D3BEchEZz/30NGUDYQAZ1kw+zHYv7U+GjA0Z8oEsW/Q0HihphGBjKqG5JA+2lH7qV84aJC
KkHbSpI4m0UatH6TdQ6SCqDiOR+x2VFA00bgZ/QQj+bwSzZd7VM4SUuhiptmo0xgzwLkm3im+d2h
5TrC6dXyn+pN/pBwnXTUQBYtREBTdVYfhmhIfGnGe095DyW05EaF9RtT4UnZULH2+ypEmkPKiV1X
6R1NenCtzZNllF+ey4Xdu09ItN9ru/53XnCYiSU7tuRpuCheD7b50vZIBfIvneRc+N30BxzvoQ93
pUq+GPAu/ahOY5jsXDnywM5CtSUK+64QBi1ZcpcqzTA0w8al82XsiH2snRZDZM5hmY43MpK+suzB
qNLXyfzHbUokIkN+CmVFkY5JAEe97xX4PDLZWxY6B5f8hx1fgbAPZ95XVfypzQLXe0h6MYZdj/VG
hr8hS49SzfwIFqVOXdJ/9F1zLZMMkSQdlVoVFxOFhRuKX5FnvdNO+UsmXB5ijT2n+n1DMvaHNw0t
KgRejSky/lSt8dmztyC6Jssk3eSkl9CTcc1oEM+tCb5qvqKtOFPmjIn/XqQDjS1d/w7IS4BU/O6A
0WzzxLonMvlVo9WgohOPOgx7k2TPTmO8lBaOhIiRpWrJ1iGWuKQ2OVm+ggqak2/s1JMyPCrrjwjg
2WK4nshhKJLNnXageafzr6rhidkSDV/yaKGmignq4M7VPlM5DSpdczRk/0kQNsSRPX+NbsdmVWQv
gdV0INfgsjzCtgPqDdZiyHSDywoo6WT1j0utdkl6SYH+TBOAziRkvagp76xnyHU6pPZdbImtOw07
kp3lFsDZvBT92zyZj57gKa0afrNu11P1zF+MND/3tvk+pu5rVgc4/OSF8WSXLsMNSql8DMNrDBqo
oTQDeW+E5/KcE7dwSl6ZkB+ssAbCIyh7O1bO08y9axWg9NRn0Dj6lyLTzm8NPFNEjI9NdEsNkdBb
O/tiyD4msg83hWvsp6C9KlTiqMyYK0e24rZ33yzJrZXP0LeLt9Ya5/I9LIgkKzOIaUw+X+DQp4YA
cDstmpO9lG8LcNdUldVxrIg1d5qzExkc9vI9SZLUN63hcXAJUMJDwWCFqqmaySKIo84n6ea9WtjT
22j+7Ohhi4byvPC4mNqY4zHcDWOW7IGnL7iv2002eWItYMcYhZoXzEWPSY/gqrd9tkmiv6jGLKMb
pq6ASjLMBp04/mTTMltmJHbSpHQC/0dZ8ploEoIXqhFWa4Y9rUKDUr0rPgMcw8MqQt5I084XZNIr
CbHPRveBZCQefUBzXIcAH+nDYuJXN3TyVWFTDhyYOO6mOXxxrOVsV+XvVLjcYXDLVYEDwvKec0N/
59Ok2TsRMxAYxew6Jm/QLn8jZoH1idPRWaLZ5gXDtWe/5gSJBG15ivWIQAK1dmNwsYvwkMfdHrzg
mebjZVMsuN6cId12YfLvMtUwivP32H301uAbXHg4BxZ1cttTksgnw7EKn2zYcgf9Rm6aJKEjQLKy
XTqGmjL1bkkLgsD//NCoj7bxSGVY5lfzWl9V5Gpny+/JtD8j2/0IaveaNN2lL7qvwamQyOKykgOT
WV9+JZJfqx1KfIBoRxybChynSAEWVuGSG9HbMc8vrsXWb2TmG+n9u6FIbpEqUY9lOLyZgqe5uKsl
R2SxEsx6Yvsxhmtmj4KIx23b2T2nBNtdoQZW9HzEA/xNueW7lM4xLGmk0ogC8Xw8GW2wVmGsaK90
To7MYOAyYhjt/KXtzGs8E9s3Buq2NPOtrvvq6kzil8GTmp7JxyjhMluGjGcRckwuwF9Jaz8YtUu9
CF0fUz98B733rkW0S5roFMzFv7E9c28TotvzaMfkv1EcFjtj7fISdXfodcqA7T2AS15mwl0SKhMY
XCYy8A0IH0r0qoBbmTCSx0A9wC79QXnL7ASrWf8LwLgtVHed8uzJFNObbQ1fPFlpCz7GlgVcu+BP
RSyhIvSThs7OHnHRa4pmAOwkSplvdTnCUYREAhvWUbX5V+OmZJWlwIzQDUqQfV+m034oKH0T3Z1B
9Tmrl3cvrB+9OTjqdCIApdtnc9xxCA4XdH47BIVXUY02Cj0mKcPKP3BVfdlBfQjS1Ngk5rJLJT8+
+kfA8obaVLh0o3LAPVacrTmZHsdCGTdnUpmQOaQvWWLy84ZvyAsTgDe6yghwfTL7iFUDy1CQdSfX
BB103Angkd4QL9G7ysTqIYEdXXWnFHBD4QMZru3JGLJ/RULkc2N5/GcgNcaFkvscOI/qzzdqvxCK
8YpoW2Eey3bd2mLeoEiiTegci+g1QIlAIOUlUvbdGfOjrIKB5OvlMexsxomGKiARONRKwsvF2Swu
A/NpoNw9/VrNEvj5bLH82tOdjggJLOUcZts62PFIZTOZtrZfDA5BKEC9I0fvzy8xFoqUcaRvPCPj
KMEy4pjPxmodXxUHaqbtHmajbfBrFo1IVkIJfkaCdQkOOemqfs+oBmJDD7VnmzeqwPZ2sl6xUSw3
3E0MsrDwjFIP0tB3cANup2L8tPvyjyw6OFXXvpGlw5G9LFBUFdln9PToDkp4NTs3/bvtAlXm6YAi
gvJPGICAIMb8Sw1fHgVe5KlBsFH+hfwjcG5d/wRGcAi9fk99w4tLBCPHlgHMSBglCyNrSjI+GmJ4
qtHQ+BRyHkfwObvXrzJqU3p7P3Lt7GLPzvb4cMuNFmxZMaCgg3V+03rVqZL9PZ4ce2fNf1iG2Pc0
JTIlcgAmmCJC7ohCVfiD2XBW5o+tSVZ2pClqnkwColtUkA30eZC81DO0ez/dyiLbjfPwhz415nrm
chYful0dvD3kxc9T/DaAlB5aSz+GaQhlNNJAOJtHVJXYq6tnYQFozqb+LiKC9FusNxsnPIfxckci
YxFuUzFgkgVWhW/xLP6JJjLeBvs7zehzDFCQTHRD0sUhNwXPDKBKMPrIdjY6BGUVyddUOt1BEc9A
1inzCX0/3YAaSMyXWDjqUHRTBOKyfC7L8F3PKFgKzpiEEKZy1R4HU/rJM28fNsFrFIEB53VPgO6g
/nhyuNMztG/h9OvwpS9Evl+vE6fgGknngH5THB79Amks2uB3uFhPC6tiFtVPBtl0GwLEvgng8ymK
5zkW9JtgKE/OknxSJUTjIboIYmIRSKL/G/qS0yRbfPR/PJrrqPbV6D23hfM3d9N7xJG3Gea3eo2D
tLPz0kanhY5dtyzAiRSJY12166ioWf+RsDvaTSPzuN4gMsKHYQ1Thu39L/c+Ybks0XWsH36V9GCf
cF2eKkPKjdNNvwTRF2nw3avZ3XQDjxRnPHR4OFmDESxUZvgFzY40scwxXFPb4ZHUZkVw2mlFgIzT
HIW26ArlHRxfXPPrs6oP4leXTDmmOvnYZS4BX/nRWEiDLsiwm0JnN9TdWzb6QWd/W+uzIdRQ1UE8
P61n5yCWex3w/QQCfWZVs9pSC3di4/9ydXk05xIF+0Rva9CdSbri+ca2ulEDCpyhXl2pcOXlP/ms
b9I9GyKmbb42A0QbXOFmX30QY2RU0XKYB2DCeWC26luCbMJU/3aqI5zy25Ba7T5ja/ewx1gFMXYV
sSHUsIOaTRalphEx0Gne7lU2nltq/DgOpkObta86HH1cSX+ocsU3+tronZwD82So/K9bwN+m9e/M
S5MHhSc1WlNQF1b6S1yIe8+xyLHP2NVn+vecbsOWOPtgvPeI1PMkfhIa4XDZURIeDe0uCq6VIRBa
A1oeqmCGXCxNRBTJK6FPx8RKI05EXNjZQHdUVqAgN8PhY8gF22zVn90Qa2PX/2OM9T+1RxdKnJZ/
HTXZxN/75mhWW4i2k4eGI6yrQ+nm1b6CnN4mmRyOunBoYkNaoSKqBFBZkl/QX4p1W+mqi5nUR51N
D9pVJw9JWSd1gbMieaT/Zw/5B70248Qt7XnjVtm1M5JrucyPM92UXDDdpyKEMy1s4oYcLN3UkzkV
PYR2lNzm5ItRNNhIuhfWC2VMvL+2CvCuO5/KVNu6Tp5dctiNodSQ+IUF27tzonztB6p5aiRU0Y46
yA/TbgYcO9mhd7f0+Nqp3toQI5idCOZCG2fRGpQ3SFaaCR1/IpmPm3tbPKdGxqOPEwsUl/uTalMT
zXA2UNLLAAEl7qCDHigoGdHfGQbcRNmfi1oWW8kRNjIVhhPKX6rwCKNnjfUTozy4+egrtDZWMtJs
1qvPzPSee5y8WLifq9XW7IXEZWfckkJ4NwHCtZtFnOySlyVyqV+sg9gPve7M8xFfhFTB1ihpDjRC
XiRkwg7VXoQL93VJaqVOvnX76WYBViYxhfR6qWdgtb0n1L1wMZPWxUgF1JxcyUeY/MRlJSJ7ctX4
ymQPfX8Qs1Ino1yT3HekwHUPBFbvct3AgtXW05SW2Idm57MkhtlnKH60MgtVDONeIsm+kGX3r+zx
aE51qzcUoJMUPtbTbUE1j9L43670ZiTohHFI9uFl7dek53o82bI9ViXjVJgtwb5F4jqCvwFotdZ2
Ao+xrOA0NgYTmZO9I2efInNnAvHT3s5/1jyPy3grW+A9m4Gky/sjF+c/Tvfa9M2nk2R3ZBXIzvC1
+VM8dI9rl4vUbrDtJafLD8s5sEmhfaQW6NKiY93X+YAEhXpBXdKYa9YHUq3WkUKj1nob4tWRbPtS
hYjM8lOLn3KDLOqVUD+ybZttimityT563cR+Y9vmrtW8eNbkvcMGavZSXrEx7bBoFNEL8x11xcJw
uHi5cfqqIfqfto+lz2+uI3jo4Lfr4DCKIX2z8VnuBkxjIUtYj40+AvO3s/k0hTHzZ5qhb3OGZ6Dt
HdIjj/Iv1HvGkIc+JJ+vUB740BLRto9B2ewyP0Qh/qSVMIJX2yHr+SCT9FgbUccCOgZb0YNYhGa6
tWItt1Hfv5Jhon0qwbOdZ1bhNdKZT+TXS54Fbws6ji09f95eiunWC8e4hjwbo1W77yXGNdNSXT0O
Au6y5UMmrfk+p9Q5UJywn7FMHu11iJ8c7l+AIBd7R6vGcZPbJTPiJMCKTHGYI/PVG+PdKFA9gYEm
viVdaKgkph1XAx8oCcThTeIbVzKeTpq2VmCg94jPG5LXJOBUFWHYHYUoWX/S6XlCxZFVA+FHjnmn
ooKfegKIiQqD8u2iDjGnmBbPMCyUmiFt1wIH+LQvpiyo4dtiBb7hcH4PwxcMFG6OEP+MgWbZLkDM
RJPA4bdykzSPuREyjS+7vlHGuYqtv+g2+1MrPVA+zU42xVgqRLJNHQx4Yelxk3NBmB3eknIuzixS
V50FaiOpUt6jRdzJig7tOcn1lnwT06dV+pDZWXvqlHVd7LbYp/RTSx0cUKJSLYVFKxzd39Woqu3Q
9KcI2HDTGOA7lSOVn7RGBppk+LMXVAeDtmEC5rvtXFifIb9ovhEaxVGn37HybK2Bdpg4wfPUxCOh
QLhFAknKwSrrz133H9CifbA0vyjP2S42jWSIiICH0hcRquFoemvuL0/t9YYTngLB5BcWFRa7tAnA
5hEOmySEWzBueiwtQ7lB97nnrL9oBblj9vO6nNQXPQb3rqypQdDed270d7q4ip2niJZ3wofMxBsn
CcZt4mO/gPLj7/C5eBYwl+aTEzFnGEXLymG4x9/Abz9YzCNrxEXbdBMPqdSnCZ3mNlIe8k3Ngyql
vc/WBO5BvSB5RTqQxRX3d2fvs25ujp3Gxle34mhrQjFI79xkpKluqtTckqrCC90xhFHw9taii53t
6fc4c+LU/wA5SNxOVDXbJgwdUSB21Vycig49xOnuduxAm92JONS6AdDUTqYOKp5+0ZQc8hoPpNy5
BlhQLNB/pMMq2rP5RrDZAdExgPIKJvs0XXiYcE10tJGmUeICXec0lDvszKOFgTGz5h0x/+FzYXxa
gf5bthZtvIvLfmEgrJ1mx3kgK+s6mygWjG56CfDMpVMpj8IEVXBmpBnKtcYjAeKfBP6beyw3mATd
fLNUV7tDWRnFi+EH9Nej9YgeySOQmyUQhNQb3/RtMlZDshuTxL9SDxk16y9xTsJxVqcHnKQtxT/m
zlJOsYkUXP9AOLzwEJxOGNV8tOw+7uwL8VTPqgft1ObEjqfeSbeft0aexUxyvKSDsMiUu/WZp9jt
pnAnl2LamNVyRzW0SW1IjaAMniNnQVlWIm0nKR9bUI9ElyIsm82/NXxtkChetPUhm1EiMYb6JgTh
IVDJC9IOH/G+7yqRbYj+eFVy9LZtMaJdNJcn5J4U/sZs/7RRPdmV9WoP5osDd0ga4DdWRerSovHk
VN1liWy4a54x55wG+rGPsifwql91o2H5ppw8YofNgADVdC127A64MZFuzcXFMeL3yEwQVLndOS6i
vzU5QgC+8NJuRHh6b35P8fyvoftt0gH39sVCvyGjnj3UhCMXdH0PAcW7usSuEOCIO3vleLVlOB4I
EX418k8Hv0DppPbWipAnpR3ZitGE7BV1XYzWKnorREPJNEFxjLqZJs6gpbrCCt7VKD0mbioVUfnO
7lckjAn3fvLZjkF3CYX4d5yLK277EtLcOlKTPvouUc2+DBRx/zljDAihD07OhLBENDtLPMnMwVuh
5mlr0W+ZHXNjdk8SiLyl5HyHlcreasRPynNQUVdk0y8RsW7LJLZTyYBPXzSVuMWA2Jj7IZ/Qu7kG
WIAcqH6c7BfCKBEGk6FzpjEG2sUIiJopyAtW9WmKyGeAGc4NXl97MMwdahW8lMHI+FZ4Ew2fLrLo
7EBvdDmbrEnReHXqtN9bDo6h1jTw2i5nYZj5EfoEYBQPC4hneVpGYJwyCigWKcB9tUeyT5Bg0GwG
B7OHyg/ueq3qLHrvewYyzxHpftCTOKedeXdzosdH5yjCbDpPYJU799Fox8rv4Ge2C1bLuPIUsyXB
s4J+zkpzJ9uZb/NkMNqhf8BE6hxsDmuBuj+pQCc6zP7DE5PCSzv3jBMxUQkR3ATYF/Bu1TIvmYbw
CWriYs0iDF8Y+mmW7ukIiAeiC0GT2t7BT5DU9OMuAie+Mz04lLlCy6E1mEbA3taGPi7/kE5pIGue
/4wNu5/XoxRohfG+xDZ6NZuf1MJbu3HxojGRbr1q5BWEm7cMAF2yoKCP/mYTnjwaVwdWWCpwEKVv
6lKXIHZVtxaH03ybFAOFwKAb5hIfl7jny4ULM1eLs7GNWnE2XPW7AdczySG4OoV1CqKifnBjTnYd
tfiiAOz8KkEBZeEK6as02GnJc94IkmNU9hVrtXE0LOM5kAGKhlBIzMcLQ0a72nN+/six0ECZa4wa
7jI+QVaNbKM4eOT6x8+H/PyttKbyTAEM4kwu7vXfvMr9349CAcYMCpa8K3BPxGPE1LatJy87JgFp
80a8aF+3KCedLn8Viqo2RD0DTJNLLF1qnuvqY84Hx48aNfmVNl50AaFpN2Qk04+K+nr6UwjHu5Tz
lZOPlUIS5Nx2nZ9LFDUENYLw1bLeqAnTEgJIREsL0zUeDslPSqdXFYcPVauo782ai7vWMbTF4gN7
1uckCZ+0zsbLBFNQFgxUWjlHRDwE2xmnCAvfm5lnHsCd8nxZUJ3dBfa3g/tSO268dVtMl3LUGASG
ASvI9NbNNQyqsVre0SpJrEsnTr7tWA8TjTwCzM+V2LdUe/XSpzLq+BqiPWUNFgG2e5uaOfNbIPTY
EZmMmzefvyO3Ga+Wnj/dyotOjeghQScG2dhCEZEY9erpqjG69VhV5ZpsGD8NhprvBV4rp7AN6HpN
uJURDX7Vd+BUUK5duHyDvA9cIXrep1XwRFDsfnHlS+9SzkBi5PMSD2xVo9OwsIp/ZDCGB8OJOhxI
Cc8GWmS9PjFRDgHd2eDP7EJqP3Sc4FOCyBwv8MNEdBWWVwdVgDc9eMJhRBujm+ij32T2FWe0zPn5
52+6szTEqqriQyLHiysdD//eajf6z18NF5Mn2yjq7vVK/fkXE4P//36Q1dhIrCQpFD+X7s9V+/OB
/30zHsPnmqCG/c+1+98r3MOulG2kumlccP+5sOv1Up97GhNWC6Fx0L04/LwPd9rVDJe/Ike9mDNC
sA7zR25Txcs8+mbVXLayNGv6wpPWr+OB4t20oF2iPKbJAhtCqmq2kElMBbvPScTz5C7SHlSkeKWQ
LIhhGqXcwTi0+NCj35UAFecHLhg7ymZrVVQSDKPYxbRCl2KS59GYo62bTLtIrXXE2fK3qkQPhgXx
sCzI0bN+2xS3sJ/nx9DDlyY5CfzIKMmZBcebi4+5Q1DXEY2TiCRCMvRoj/qLy9Wmoj1lNOsK/ZIm
3S813jMzYw9aSPorrGhD7THka2RTKFfTSS1DdY+01R9XPZ3WcIfU09CbOdfUSuKJm41zvpI2fRPB
7ktuhdQ5M6CGs7UnTejN64Mahx2i0KnZu1Ne0H/8Ygr9za1kcV0RTIIv7OL2+InqwH4pTJXTJNSX
vh69o0VXDkHmjPKCKdKVkIAoCJi4wCjGEev+QBk7fFPOFAYXsIUo34V2EDx/WfCzqJgrUn5NqhQN
NKv9uECuFAuos27t/Wh3kAvobbe1iIKNJlVsMymxJwDcODTzvojj9ObNHlsadU5BUaGZyV6zrvg9
Z33+PKZHMChSJtAcX9zB+M7remA6xNui3ASnIpjCwJe4tjmfZc050ot2p7u5AEU3CcCrtLmvcogM
LDbxsZ4KG0bTOLX9OOyU4z6kRQvEE2gmvcLzywFCzhkMRoZhOI4UVmBVQgQ2z5ACpWyOit6PsY15
EATpAzf/X8xJKKKD5GNaumVTJ7/0wlELBOt6bEO9h/9Bl3OGNYKH31CwL+Hr5MxpkgpvgBHv4ILO
QI32ZjDK596zkY4ZMz1WHFGEeX0HZDPYDaLxcNCPcVgZW6c5mKb75uo/vdHerJQxhRo7velaMr17
XKWOPZ+ygqb2uCOQAxC7JZZSHEyFfWcCRXIVPumegtB9fp/69pc28vLAhUnmL0Qf3ACSe0RQSHPi
/q5i+z0xO+m7bfNPkLI95B6XrqF09QjSTB/4b21P0aYz4u4YuozRY/1YzmO6swBqjlb0m6NvzabH
4MQvAFEXLEZIsXR6ocIgPCqSC81tqAKMAyNjj213Vx6lN4yz0dpc6RMWoI+pmzl+ayLna8DrSWfr
ynOa6eL88+aCNJrvvV99bRAxwrXOpMNZZzebrfPgOmSWeQ0NNoTvp3M+7yqHXmKRykNmxhkGoxE1
TMt3NzKLnR1GoiMOHVIXuts0TNFhmkuEVCgyMOayM/Nxk3COGM4QtXUL30yKSC12vWNHeovxt7RB
my0r2Zt5CpeP8zk5DGX8MHXKQ7gXM9eE8tMhdGPfVCQqep7Asmfys+sB9I5wuWFbVowEnIKYZUmP
+PkvOI0imR+GRsxTd05dLGwsm713bBTpM1WF2j9rhO/gnyWowltLeBQXxRCKW4lVae70eIqMZNp7
rYr3BbfDIbIBCqpXKUNgZpyrRpqE1NGV26LBkNHFktm/GfXJzI2vPh9ucbuMr5kQv9I5/rK8LuBB
SL5JZlU3yXDCJAgNLqLysWncdytVLzzUYD9gjvxMmcymjJ3sxAzXmB4iv5/zV7SLpwQV8VsYIswI
p/gAEvjh1Fl5rCXnuOtF+NIGpTYF+QtQhZiqnLjbJv/D1ZntNo5Ey/aLCDA581XULNnyPL0Q5aoy
k0zOyfnrz2L1xT3AeSl0VxttW6LI3LEjVjTkBqUG4TMSkBtn5nz505PFwOnHqJk1a9gv5TwDQ4px
KL3LSKRAap+/SE2xYBEhCYq2JW1e3QC+nLMmOA6e563NV/Y2oF5XBQRw52+36O+BWtQXt+HXdf3+
OaxS+rjb8SWUFQOKM9T7uPTsA5lK5i94OdzKRvuqAckgDIEyS3wNVXEqHyXe4cSvb2am98Vi1LQl
JD9FyfMeqO2BI8Szbbl4B0IINJIjtBHqH0rXQhiP6bMalvNk99MuWzJkG2nh4ghbiqhJXBlLsPdq
DW99Uuc542Bity5ISLJcLFZfWIJk/BThLwuSCDeh9q1JMmy6LqtoOgQ97TaknYCKGEEvLspgqszV
kJBR3c453jawOqSV/Cw9uvbwKTQ5GcOe2HnnBeQP5yVQqlyRvi+hNi+ijjtIf0+l1S7YSobHYnDF
JjdMfAVzR2iHg36ngMfOjC0uhD8eg2Lfxt6DdBr0dah03pL9JdyHdS0lyhAMO8ceH63a+GVnydYi
fz1reS8BKZuzBuUgGDscp38l+uotHsumCkuiGn6WMvxIx+4+yfSpoSQ9LNtLs3T3fsYHqycoQUoI
eAPWdvZwzB/g+B4JcbeR46t5Y7vVj2Ud+1CfY0vdZy4onoWlwLZPgNTP1V0Rd9Z2XrahN8htujo2
gfFQCrccArvmkFph6nJ767mcl8cYiktW/FpYWJa21+7tGL9uDE06u6kwHrZoc1eVoCvImiR9QGI3
qix/xyMXVEPvbFUwfy9WdZvS+FJKK9/1g0/dinlvxrM+FsZ8w5sK6EzWG2Mcrj5haE7xrONgY2QY
h5KAYYoqTQ9lcbLAVqQEE53QfWTiNHrByzE3H3YxIEhJdW3G/A2BdM0ne2+ZUSc73bcULXFOrRyC
W7Mm/Zr1j7kZALskF15mvJDSHd/KnFxSkKtX0lzXIjWmXdzPv8FXfQrLuo4Zu00jE08JK+otDXkf
bgOqxQLlM2lzLw1Xg+k1zI0YqPBQytpP4OS5raFjKOKS7B4gNYijorwqiov7svMKEIbJHeLfW8rp
IqU6Ex5afzOrXTA7q/0rj6xWvUqUtwjZ5FqWa6JyaLdV1b8ViOYk4u0Nmep7pZNdSKLUbusP7NCs
Lrhx71Ao94Py5GkUgn1zfrQqlhVY4HuPNVysWA8OXntPruEvx8qGwPSYs+lEKi5dQeYEFlhv873d
3h7Yc2U37PVtzHnJ4gujhFN+TRlS6Vi/3ZY0e8XNd+g7uOZJbG86aKT/DFBIlU56P2X4FrEvgYPS
WOhkO4r7mQ2wIeStHXpiRNgRdwuEdmCIYp9lawanLZNdMjUFOQIhd0ToSexxK+FcJ4joUkmAGqWK
jaLlGqVfbyttOieP5XpmMhMuFec4LC/cPkzxYMvWvqRN2u/LgKIe0xY+d/LFZIfPKq+UguxzmcKl
1jxyAjQb0i27ZMRFYeBmz4NTUPU4Lt2c87mw7nk+YmGIcREYCF+oMHycUhq1psrA2ZO+TSZOUaMl
4cNpeTP63D5D0oSWbm51dTPLKd3FToG3LwtxYSE5C32cQ8nvUIqHxMSJ6Q8xCwWfTb7DCTiEOd31
cxB5E8kPkJdcGksV9bPxt0YK2tV08jWN9KmhYDNecHPYQoH8EP703GfOsVppGI3mNmwl1s9Y5D9j
0lbfgMXTzVwZ95VRTSxTzrPOsijMv2A6cGBnY7DpSLL2xY61Lgo73kqmoyj1TPNS66Xe9dmwZVmM
MdN57sLEPvdMtdkYoyLFTuQWuRflLMNSgT9uBsOHr32jJ0BH5vjvzuHvUl/cXItXtpzTrbb86+Tb
CPT5iCd3Zj6DJcBBPg0qVr4oPayWmZZb6e8aI/+w8+U01IjBJDcYsP45CKV8X2ATHCbPuFqhlZ3S
7idzPO+CVVycZBU8xnWc7YOOlI0ci30wiROhmXi3iFpt8QCA8Z2rLXYEjABGDv3Rfm7CnH7hSu1t
M/m2pfXcVBPHOTzZz24BCkq0Bu7bfzShJlQsrhV2ZLtgEcPHoatUez9N2V3KNFTZ/kRpn0O3n4AM
wK5nXtKrJwwuqzDA8RTMkH6E+1bNJlC31DEi1ZJ6jVMDrai/j5Mh2xeTjYm+DbCoHkl7MkXyDaNi
sJsobDF4x6/NCrTWhvFGYWKxQVF+K+PVuoGLJWdNCHhjWNea+zIPcZKwkcbF1DL2ZZJtnt56nEq3
FY9/zqUpP+H6rQACHWc+aBQnXoVd83yw2vjYKffHLV4my2BFAEmxRbNE3ieUz8QXJtULgsiHX8Kw
StZJC9xfpNwPKzFpIOQA3sh6p2BTRBbz2sbKhR1Bv/y0O9yGtC3sBW+0HjzMFGn/DXgOzqTeZhks
pSlucB0yBJlt97AU6anQznNq1O8ikA5eIYl1PUMJoqLPIf5gQa9bGmefMc54tL8QccC4wRDbbWdM
JOcs4WZessida9bLQflZKl7sEC6P2V4zGAiLX3yaJs29esAIxdTG0UO+mziZz0Z6aKGWAmAJYfYU
9cm1f+yenX9esXCqbI/P6dIQqaynLUiE41hg+XC82EH5JB5QheaDQwYBF3Hx0LeB3A6dfWnL7El6
8yOEqKeKrObGNfRHkTITTBhFO+c8p1ayF6a16W3IXClQIW8tqeic5/W0lE20gCYlCb3EyLpdEGKi
rmNx1uVBN6KJ2qK5dNTrUj36oblRxL5Lgj0F/9T6u15Csk/timUYkmKf5u9tz/PMsBxOyAODtA9i
m+cO9Sq/cvlP4lIhBoXii2KHP0043GFgI7/dhe4xbt645LfVYlYXJrSA6TGBhIIN2qAtJpavdY58
tiYEOc73z1Tm3q0/Dy3cTLzBcGa2g1pflgBtsTSnHQcPrtmvZDT+YircYhb3DoblfkqMsMd2in3w
UKiAnJHRA8ajasIwmqbnClfloVcjcRdVfeSY5pya0+HMMZxwrJft+yZYSwGoLpGF3joz2RcxZI92
XX9hBAna+tfsE3wcoIjI+lo5mIGVTQRK8bHq8JOL+DCnst4Lw7U2zZgm2xoSQBja5zEVD6zYYAMu
SOwE5QmWBm2F5R92xMRRqtOI6O7koSr7qHJFtp+Ex6qJyGzjLn8dKnSOHSG6wZ8OJOn/OpbxJqXF
6WqIOZNYA0gIp3iX47OyRpJ9rSxw3rQ7QWVOBD/vr++yQm1A/2Nvf5usHu7I2H6X0rkMTfE7I9OG
6WYv2omsZBNRHUjPDD9vm/nvK4yLtIXF7bVYLHhl4YDhdcGLywzHZr7Ztu5TPsBjCFsKyHJqVhBi
mlVTYmsLGjEasjE/IWvyPI9xlLas1FjayX2s0M4Awj5SsISLro4/VayJg5czgzSxE+LmSAkZMQeu
Ja45zDRT+0U3iWC/nrxXiNAREMc7gclsJ2dCHfghWKFNOExnY9ybXfMUZGwXBxA77PbSeoMF/0+Y
JaSX2+QKWeynDZJ7RakUIXQMTQvAsr0cWDG0k7t1bc1K0KgWAlLFNi3d3xjk9H52A5qND0azkMJ2
unpvJtd/l/A0DK+13V8zg9t8PfhIb+jKPcubscCptsadao5bBGia6UGTdwoMpq1mLM9lKF/bUvzu
7RjDb0Vkr8eQTJKSUclvjK1t4iYzyEezia0fOSeeS1KcdLHZW7gj32kiV7+nw139u/DJfM0D39hW
jOFuhien80o2QGpXVJ26lzNr/6T0q8ijhzVt8PGF3Hp0nudkMEmgmUVaRnn8ZCx0ojMm4+4l6Y1L
8gf5RUeFGInOFWA9arwlVB5jqEMSMUaX4SzEZd0t891CKOKYT59D4TwssR1HyRjLvdv7F1a+WHA9
73mZmLZGzhIM39URHWE3dIy7DrtTLGxQiqcvZ8RkIg2YfG7zaPjK33EpOTsYSstW59W46bLqfsyn
j7Fc81z4yAy73iGJNjsBEXgrA6Zrq7bvLYak3vTL22QbLSSf7Tj8jJX32Fjzi2nbpzT2X11w94Vj
wsQLzsoyLgmhnr3bOfZGqShQYcpR1YraEeIocFBsWb2d7O1h+h3ogCzgjzlZL5OdvnA+59e1k3O/
qF9tx82hMbqXcOhOSY/YFvrfSwBFdiyrb5cu6CIIF07wvKa6td4KwXurFStkTWzyiFmRuDHaV4zy
ObQQykxDb4se8jsn4sY6CYsnm7dwenTryd1rw+WdIuLoBe6vfBzMQw2gEtMBdUH+AwGJqwDXvEtH
xqEUg8hYKAE0obrjhXSvc2Og4jBHHpyCLCAu0zEmmVfPsFkNIppnV6Z/fNv+k0tzOaDDWNvMB1Yz
GU+98AB1V40dJRZeTD8m1efTkG6oxDx5JgmJPO+/QwuLYlzxEyFFI3cvv62JtDMPEChxbry3plkS
DCU4Z0zmMRvIcZOqLrYMQ/w8oXEr48zkWLeoJ+0V6sWg89KfR8AZp3E0vQtqBh+6aOCMfY2r+iuY
++6UuuX8IHBSxTLMd7kMf3vJ19DYbE02LjnbUz7iK9YjCDPhO9HijT+ht9dljfXUKM7YvVDaZruI
UDkInsULbTRh/BIvAQ0g04MtiuzZrpiP4oZQ+1LkvDUgMhAHzHIXDMBjpKJftkbHzwnQMB2/JzLB
k+JrdXJzh1XiJAuOtQwsmJnEzg2RMRO9/CSEP7pkpjAt4hmGF8d1OSVrli5tzNAfZL/AM8iTyBEl
iJcrAEW+R9yqsi7wQGH0eA1Ff3HzbAk+5GVhXaqyprMCcXkJmvsWkmXscUzXb0D2eWRJuLGWy+ma
VRBkL59kqP25pEWMpQtmhlkhLGkruLAuN4+lqS+xLsq7MMZpM1emuy0NJLtR9fWZEtIIQjTOHZsD
LciSqCnI0/pFjnI4vHtT8BK6DSQrat6IEaXfZjySWhpKKABcVUFbYFbSdnKYajyZYXIeJ7+iNKU6
qKZZw3z2DyZAxkCWnZCWE+hKa1A8GT+CAscF3dyY8uuGYdXXoHVXC4jIuUs0+4mR8iozWxyXqHXL
7Kos8y3AWLfx6yLlKWJ1W6/MjoPyi21nl7AHO/d9/pc6Sipy+Cw4FwdnDnFL0MwMVqjs5s7zQ5RE
3RyngrhM5XMwnUl8mjkWfH/c4UV2iZtnL8S2GZtbsklNeQKV8FSHsDwSDSAN4Ny7sEfO9THiOvt4
TDJF0G1+GnQyXFwT4Z84ZIuTM8jZIXWDfBo2aSxP/VB7WxjWeP6a/BLAKj1q3D7YtGUBMdK66l4W
AF51CjjXPrDV4Sw59cz+b0UFnwSi/bksUZVUD2eRlDZq3IotWOI8mmQWbMw8/rSNkfezDj6TkJxF
V7SSXH68IGCYX7KynG0wlHdp619A23no8UgqnJ27F4Vh8NlVuzF10DJbtqlhxeCM2fDHMnBs8sDm
6J4VLsH1OP2cqWDLzOGxGuyr1SwXnBKfQ27TpFa4oKh5MuEq5sakcXYqcu2A1J6Wfh4PsT45mcRp
NHzOPi4VJ4jHncvSyjV4iVRT03e6+P0uSeZH12mCaCQEgAB8bNqOhIk7vOGr/70AGGdiII/rGyh4
LP04FKT2vuvt4EwrTc66Nb0GiSZXweOmTIXC6xaeWYJ6h5I+sTjJzF0WKJYFCuKQ5rR8UVP5AeRn
J7BnnTBgnP3W9R+H4WUaKG4vVPiA6R6YdgezL5z1oUz78sZ68E5X7Ucco4hUWhW7oltegpqw19K6
8wZxiO36NHknZ+YYgQn5mGK+idZ9MdZqt88CeKYTxI8Erx7lv3eDJjxgyyqiiFldwC58+2E1nwfH
miPLwJfM8Y2Wk1K627kPLJZFzVG3qby22XxJPGM6Zx4oSdtgW+O65tHqCaPUlQH/PMQZloTZpahm
TdEEVyL2ThGFTkM6pcTDYOYHtjBP3bh8cGlNR5GJc9Ja5cHuGCIKJxN3nc1KQuJk3iif9T4cmt9d
gzPWtDk4lOWTwLR0JtqXHzFqAhez1kVlAmYQSc1OLA4v6YDUNi8adgf4DOVbbxpua+/AUoDLptkw
cvJoMNSVw0QYD5YXE7edbocc9pfrrA41rHgpGgzEnbUCIDCJRzasoed05Tr1UdCy8q1xQfuUnNqz
IVnSFM7FGb/HjJS/Qrxjq+k85q0+yoL/o6PvAofeJtaXGRcDxpPBxyrho8AeO3zBOwzse84+9aVu
SP2EsfoonInL2KYoGBJEuk+ZK5FRpnORINWPmJu4M38G3fJZu54+FF3wYwBwgvvsVPtM+BdZ8Lhm
f7aF8QYLuyCT6X7XKcGYIAQnWzbyOjomTb+oEuAxoOL2LM5wnfrods5S7CfFzwqcy78vc2hqU9Y+
tmjQBBAsZPdhWScJifsAP++jHKH2h51HG2jlXPIW+RcfNpNmD/GYMBS9HGlxbvzMvlD+Y7sZaIxO
/bazWd4sDwW6K5B5Gs5TWz1z09a0kh/CsiZoV/Na4hDzLvUYrjIYfT9QmCAoKgcpcj7UXonnFXI5
N0NseZmmlSZJTzrp5O/M4yTeu/d9nDhAXMLLkpi4iP1y5d1BHY9pDAytWW6yjkwbqw6SY5yfUfss
b/8n7LBKE8yDi4+R01Q8mdh0VlnzqwsDRfs5xnMfP6fdH9g2IHJ09m+73oNVX1Ax1GcirK95MCXH
p4Y1rSQRUAZHYxkeVQaRXfvW52z2y66JuaeTYd27HATJJqBaqMn5DMm80Y2QvDV9A9JY9E8cXYGd
ZCt0aaQIKObzNQ6K44uyXni3PV6G8MIDNnKWuIGtzkN1JrnWWxXEpRScNoHWbRdSYpB5+AL8kFO3
p2EB9DwFLLLMO63sl0pycbuDBY1pAKc3A1hrHJCbYPG+YVs9zIb3MzuFcda+yqDc8DPl9LkzAkr3
6orgy6vSY9sM8U66mRUZCMgz18jWreSqDDXFfqj1dzqbW3sdfvOR0UK78qXRIR2LLj4mzit7DFAd
aqkh2ISK7WRIe58S/MXWZMBXYL9dg+24zkH/bYBWIgbpbf0BlI5O+mM8cXdMsS9qzSo3LI2fvqvv
JIz8A97aW1LZ07afQliLZfEQAF+DnUjfFMNyOM3WNlENdci0SLClacKDIFSWtl3GJCv/LFhp+tkc
byoNoiZTzR494zuIgypKLWbctkORsvPMxmq4Vz1paJJd/VnBrOFw1LGKaoZvn+qoS+vYD3PgjRHg
qB1hEp4yBh8/JoZv2nrPrYCgQdrEBIrdQ6GUOSnx3jxYyVzuM8u7QCG7VTHAwyLs4dLBTQiC7mCN
rhUVMagIeKpg3nrNq5jlL/XiVTvuw49dZdxWu62X8JR0RoTCyUv+osMWHawN4b6OZctRlGVWOYby
7KKAUofNNpH8r8AC0c1oBCOhfad5SFGejyX3/MUN/gg8gWDc/AM9UJjxQiDtRYx7mEUwYQ4fwKZP
Q0RijpfKpUWYzS94vAWbvwrfZ+mmV36HkaBzkPFB2map7Z+yGQuUk4JN8Io7E5zwkbTBQx975qWw
gldMs4Q4nJHPIQKYk51VZV+JUjId0/fXDBVm/oQ1fuhfu6K+jsLxtgP4R4JpJG29uoRrgIpT+cXM
iyDu3ZAdJqn5KWYyyaj7btzh3OBkDLN1pEx6875eEpTnavyVgh14cxXDTmFBkJYUh0xEVLcBLlpz
rMimunrawd9e41oc8vmwRy25f2QPb5WiIL1B4+YmuJorWzwvkgM6O17zthJYL2il4aaJMQRkPOkO
YTjtpjb4GCc17RjnH5OGg2QYt0+T2/5iXIb6ZPmc7+v7wADAI3X1EoQ+b2hG2kY+i7LCeWiY+xBQ
Am8u2ntJg4EzYOHw6Q9wBG9w0Te3BSf3Vks0dmyfz6Xp84l0ph+YOVQQLrQMu6Q8ML+v7gtMbFm9
b+jFsjNWWtqGxtD1d2IZQPYADRNp8hKK8M4TgX8cpH8Mx+V5AIGKah+QpZX6j8b5jhjUir2CRa36
6StjBLnL/AzpmPPdqXfrE4ikGwbpcTfWAfhyuApNym1tKfQVsWLcyHC5NbWTbdvF+Qmn6iVeg8vo
AsUK4blp0/1uhykSc/4+9urTd6W3kdci5h0JjPSnt2aiOWsHvGPctdJ4M8fllSis2k/TekCvEOQd
iQ0jsZ6sGQZQ6tZ/gN0HbJT6XWe0D5xKoOOuwU2tx2vv8QZgd3z3G4ZcMZwctkUoJ1yM75Mcjtao
3GjOcc2zeaYSnh9mCFpOCC4Fy3R0mIm6NYDRjdp8Qu1qPXaz/niacovaSjkfCK+zSaEGF/XzMtVf
lpD6QP2cE1H7OWzikiBJY9v1ZUANi3l7dwBvv2Xo21HfEWGaxoEbO4922Yb4gqC976xAw3hk+cXa
9lfOK6mV+942e1MiEDgB0dKuBGBe1cQDKkV0cWlrBo0BOHfxUA/GT2fk5m6uze5YOfK187z+gukH
JTe+GL67M9KQTejsjsTGm0fCmTRktMRxDt3KchzX14LzvE+1UJC46rT4DgF5ck3CokweHwkdoJhE
Sd2dYp4vmyyHviyUi46UtPtqbT/KZxASGdvoJLEYOvKbLYY9nwQfS61JD4Zj3uSwcBNrVXZY9d1A
u0wj31OOuXshbL2J713f7g4OkgOjs1iOnaGfMPvz8OpjHAMzDTKAhaO49SHLcW70LB58k+4vuU4E
bbX6z1gsN7eZJVPAh5J1dRda+P+N/CF01T2LDspZeSzhZn0RQ4DWbN47MRsERR/8Pqf7xa6umtTX
klkHxSQzZDUWNruOSg6uhk8m2+69sy/10wBstYkBPHh9/aqq4T1v7WUvHHy+Rv1WexjN7PzLmIC5
OPV756NDL1N/hAxphhDnagfhrqpD/GDVcck6/FaUeSNzTJPaBdNN5wvltKDGO+FDLJUI4GtANIs7
wqOpfAlwiJCJxlaEfMG99BdSHdP5NHWM7jwDywDIc8A+y7j2vfjxwn4HcLFAwqpfMp8Lnq3wDkHs
d+CRD8KgXVTxh7EiyZSeT7M10Msy0oNCnBl/XMwvHjqpsyW9dMHaMouyw3snd+PUvJczRIsiH97x
7EAliw/4So+KL+FE28ODoqaIFShOfuX5bNPy2tuFPU+AOOOay4Va+LFZBluezZdVyb7VWG599wZV
YNsFB1GH1y4FymYE4vqF77yKrIA2mqRR5GcWruxydUCQ7OA+0X5V2NFTkicRS0icnXH/oMrwMZgs
8yjKzzieKIk3nj1WVXWOiq9U/W3b2cTIjHdgnEQW9drl/DGMv/py4izjzU89yxdVhwRZ1PTX8vsn
Ez/RIEzS9Gla348j77Jg4ol83/3BkwYHAXWxVA1sDJHcCW8od2XmP9DN4CKDmGcVJHAFSQshBtt8
QJPSm6OMHBpsyvNcVJwiY+fseOEhX0CSK2wDrON+YFp96ji+osUyweBkWRh4IGASGmQwWWIEti6+
Usv1birHOPhm+205ak8n0dYLn4N+qiK/KF/HNSTruiWfNq86TDG5YaX/5B4f0oH2MjAA76XzNKXV
2eDQsbEW8WWmqXNqbUXFhIWe6xLOdZo3QsJ0MjV0pZVhuR0oB0PqsDapcXFtvBdoKu9NBoq+6Upu
WN86QQSHjH4z1dOwcP9ICahujGomfz+ASZSYR1L5aWfdm1c124pqblXy4PY52W2yiXauNECIH25G
evGLyeKoM+fHyrwD83KTtfs5zZqCTLclA1q9VJP7TQ7glyE40uXEmQHOAdTX65ua9clLIkKYRntZ
MWsAXPiVV3kKvKsl0pgWL9ZAa4gmtpTNQtySITn6JcbzNiOnYq+klLokluESP+qS5EVWhMhmx0c6
B7DH5vrFEpSjWYrKiAxPxeKVr+T+1pfnw+QDdxqVj1i2rJGQBl28i++qQP10Q2fteidO+Gi7++rd
yDD4GGnPhg7i+GDBrK45cwTYncrF/uMiBdG0SVJCFJ8J1HlDGn96ezzTZzTgzkU/J1O8i+v0PvRY
bC7+Bhy1/+89BIf2IN1uvHSfw9S63J3R0lEUsR+ph2DOn7QyEQ2wyVuN2tkdOk9e0IYllvuce3Q0
y+4kBvGKjIj4ZC/X2h0OMkZn9AOWkThqRLFsLZY0myYZqm0uEB4TLoWqJxDve3duM3BAmFqmleZm
UUaYO3gieO0y56ybeu9h4e4LlkHs2zAZdxOrD/N7if8C/eF4FHYNKYE/wAtebIqD9m1bnzAsRuno
AAnzjsWSowHI5p5SCGLmon20pXdaVYfUg6NfcsRs+v6eVRkXWs9hQxZ//c65m7u1/6LsTwHzqR1E
jtncaVzhVWJRANb5x7G/F6N3Py/2oTU4rIAs2FAKh3lG0yhSV/eVV90KMZMkjYHkD/HDojwGGzyx
GJRhZbv2Wa4aod8dBx+PniWoHklXa1LZ8E77wvo7S6ydlk+wVu2mIv308uUG+WOnPayuIqz5mEC8
bJhe2Cl5m6FjvnDZjQjFWQUwBI9GG7te956aWP5am+QDgcmNjS+QqOf4lMMVLx2gbOuHMDaWm2HS
fYWMYsb9GQhxiG9sOvYs6vLEunFOGnimjy6Rq/DaxHzOltVfkSLyOg1+BWxEIrHOjNs32HDA9/rn
NuTYhBr/Z2zrbrfY7C81Mv5Oed2uM+dbYGGsmzLmJDJIUWwnfwZBv8IyRSlskRT/kjXjb2IJeoPj
EumGvoxh6uHwPgzYQqk9EUwc4CWc1GTVvfzYi1Gwz5rVtqh6Cpy68itzXHrMrW/Zxq9xfOEcRWVw
COqQ5iLbRIgDnL4U4qIVL4AjnybT55ls4HCNTft1joeTqH4G3g92Ntz1jKX4yi197OvVGO0tzh6R
nuVokg4YrhUVLn13Z2uLdgsP1JaS02++E7t++h1DFhFjNtjnxqGcoq+TI7VdEYXV426w+a6q1hEt
Ismx73l3/IoRso4v42qFIoSJQ4GGd9qkDgKRlsLCO7EGd02UMCtTYN6C8NEcOKI1yS/Zc0ikP5CW
B8/+weR/9OoEexvfwAgh8fQ2wPa1bgBslIDOkGrwCS6BoZnUk6uQloR1AGUgchvobAt2Xjku6Rbp
XSh9fFtTWo28VP/6u5rwFKeh3oMiYGWsKla6+PmO2H2uRktPjh2IV5KM0z4jGDvHFBTltXyYplBE
Zb9wbqchL4rH4ntEq9omBXoZtZhb0a6urhVgbMCZ2GiBz9qs6w/yHOY5YJdiTpSK9RxVd04vyzu0
/8WmbEXr6qs2R+vE/kVi0QIlgCN8Zh/h5VTutt65kKa+6yzdnen2OviYYu+sGL5Bqc01SLL+1xyS
YbRetMdBp+VZG015/u+fPjlAy/PA9AGdhr/99wc/SYd+b3vb2qjBvL1xYTOLLR60v9x4q0oj/+zp
uQU3XBlPRkw2cqBR+873qaJZ6pblBrrqWHszDwCen2vM92lk/RSpXBofptYfiWEnP8R1EMiXhISn
Uo+WBodlapvAMMdIJ+/UW8lQts3Ctn8wm644JPxa6E5c4ZB0Yn7dzD1QmAiFIRWsBzpEkKXJLGxt
1nQJ6u7//ZEpNV3+/V0yXFhDBud//y2rgucKM/vh/3z5v//o9mVwlu31f/8vAY/1C3Fq4uJzqMno
ddz4sDeULEcvnOZhkv3/P0TvgZgJyqNj5/ZlGALrvz+89V91rnK8osx7KLLvxUhF1r+///e1yZgE
aO1B+CGH2sKF1T/OLclGw34IDbYocT2fAtgJh74EtggudOItXYBb6YDBDaKhZC7i0V/AyY3pQBAW
y/tlcc9pk3vnzrS+Q4crL8WhcpYMrBj94HSeqxaFLCc7sq3pLHbBT1Hogp1+jRDQc1ae//2T+C9R
EG59QE1H4FP6LIWtzzP5gvO/fy3aLj8izwIZK/R5XL+iCbl3+wv9X5mvJ57JknVFpXhcTPhWgpic
Xc7qcfYe55hMBxYySR7J0pdR/1B8H1+Wrls/Q5SA2fwgYXXXVBr2XZCCeYZdAZ1I62Y3EGglj9Qb
58WUBkhXbRvn//5Y9/2dlZobaPrxuRhz478/mkQjEhQ9plOCTuh7bGb+fYlav8RcLVsLfbyh7ULm
JgXJweifXS8CViMPRT+fFuSWs0tBezXZ1aUcoTD2/dUwf2pTtOe0MFjSeZi3xOSfccnx7O3wpsci
aa+a++ypNMp9Rez/jMsNNYHleTX/Ilc87Gf5r2qlw9+yCNY54YbVi2RbgmZgTCFPkiy/E2bA5vgE
Djslc0LvQUygx4stXmnvgp42guIH++kNzdbxhL2tR0WU0kcxNcXygrSGR9XVvzjnmncUWoUa4V1O
8os7RRChK4WXlBEpqfGtTvUMNsWmMKIGKUQjRRqp0cWKjR956zjemhChB1dbO8cEyVHnwCXE3CJc
tOZm6ihF1y4iHPv9i1816cWkDjmS+HJEEFVtxdOxgRK60icD7HvYSYmQ9/kz3brGshI4vWlfi55x
gHI+pNxgjPgRKdr4W8VhefJGoNc1/i2npWKt6l6Rl66cR0B2w6aJsaFuJU2WcKaXaVfFr2nofmZF
fKzK5qOxLw31HJOnoFVRv1Ey2DGqG3s4ZZsh+/s/HJ3HcttIFEW/CFXIYcucRIqiqLRBSZQFoBuh
kcPXz8FsXOMZjy2LQPcL954bh7RwkBhzml3YEMFX3pe7RjmHQWGrsHIMXoMdnjKg7VGdmKdME+yP
gnCv6hzgEJ7K9pVzrtMZdLX9c2uZv2wq2xWV/JYFcsy7mrdLSCJ3z4A7j5WGr5CVg6rInYyoPCsW
T6XvrYw8Jwe7uQVR8A20W669MrkwI4nwtHxmiR+Sb5cslQbmsum3gczaOY9sm/CpI0Nwrg5y97iI
DkUTnGOLPFkEhVQLxSroenjABaY61birKk6vpdWc/c76iznimNeDrNMTJldQuYl013fIPRUscb9w
82UUZC9j3jnbphg3tZO81O48kM78dWKFT2JQ5sr0D1wU57asb1oRdAuzBnGXmVcMDm+m69z8OXBu
zgJgRkiBiHuww7XMNYouUiMyJCbtfIrg+CkIwtjE1r3/k9JMQlGxVfbuzqnniKQ9Rpxxji1rbDpI
kOFfEYCQtU0WRlRFqf+hsvI90MQ7UC4kiUT7UjQ0hnWD+MpNlz4EnyNrKesDJTiDtp4C34RWvBhM
2PeD7V9Fz2+WNwibrA6+EOxibS3nW3NQGOAth4EbWog6yq7K6x4U3dZCfzekhYScOMuo1+VWMosI
dTATo+CK7Qi/sdNHwQ5Jyvivn+JgnxX1ptHC16mAypvZ65YV7BP2ggIK3D4t853XeO/EobE1iGgu
6pAyZWQY6Pe/rZgIeggYT4bFxYAJiWobn0MSXtn4lDQq+NkLjSW8i4dGA6pEAWdYJCU6+zJCbl9l
4Tk0G+Ju0TduLZs9gc/yTMAY62IwAYNw2SlqbKVR0rFk1Kruk1wsngFz6eY2jLHEXme9uCDeB2Gq
f+sNKJkmMB9xguyrQmQHLmRiwenYHwERqIxowLcSLry28+LXtlptrZOPrVxOJoBMGayu/NPUW0i4
7qFqC1CXGb1mZb1g30YBmcKPtqn3ZDNufB8Loj91P+jST4jX+zlMFEcU8MU0ixwghKBdalTIZebA
IJ7qRzvpDzYY0TpuAmY9LPvYMlNljzRzrE+XrMT5h46lhRnX8dLKoo8Khm07EJuoTBuxYDZ+jp37
YjOlpTnJDp1AMRmEGQVQHyBEHFJ0yFPzKIo6PfReeK5oy0Ocqvswa0D8TMFa8ruxAJu+8oHRdTZl
PWM//4riEKZfry64QvtVGuQ/JrcnHwPf0Mqg7nEMbgqpv7n+hFvNM97isl7rTXRuAvXaGZq7kcWp
t4Jo21ZQdBBerRO3prVA2Fa126komPcq9pcMqZNkYLdo7m0MM3ZUv7jjTW+bo5vKX9R9qG4yxJ5N
f2dHsM8F1IzBeE7LsVomMyLTzjwSJCdrZ3XFtwcFwnWizWjtIrN/ypspeoaID/DP9AAPMTqCh4/v
isBayrjYti9WxCpB+eshEocyn+Owh3AnDX/YyABlQNaznwWIRkIYvFCIr09TDY+ryUEWuH2Jgsar
l6mJJHES08ELERqqBMiGjg2qj5M3RKaQm8ZQHFBh7PTavNbyAkCqumNgHm5AN8Dm+BOnNaSRoo9j
hPKkhoIPsnQn3wCPAP7a6E8GilR6OwjYZVpe8yTILoGi0bSaCppauyICh2z1MfBZfubdvis41D0V
kSCO7xrXVnD5/4fqi2WHt2xwTpdBYZymLkZYXQK/sQKlX4QVoXb1Y8ZZOOOLsH0Jv/EbH5uUMBon
c/jWTSEzJT7MLNKXwrohcWArk1ILho13yqklwnnXT6oJmn2R90uD3ASMHNSDhoYbMwRiMPRfUWIP
p0op0JMVGxq+bdsM3za6DdQp6AbYfqWvQN30E/hxNr6i3zHnBNBghyTWd6eewh5Or0khZo2bihA5
ny/BLnTmADlDS9vM2+c0rlFzhi0vlyHWnTu2z///ey8iMUaZDWO/oH3Gk12vYhcRUxpjKYkIjN+E
2gWAdvI85n587ecfGEaf4pJMdLNy/fNcbORjnly1CLckFxi11PxTNf9Ay16xfSaXeOgIVTbHoNj8
/19bQ4arhmxrGkN+Ha830qBwqJlWutGxU+k1mJA5OATRuglNE2M8lxnYmPCKpsy5KbdRkAjXDXhR
jX0Wmocy7u5t5BF+gl9oxULjxeGd2JnjoM26Gw8th1j5U8mcpCFvgfPlHhYgIHFSwdqsordq1ou3
vUtI6YqFgn+uigLpWxIfgnsF+Z0Ky/5QHXbzIJuTQRz/ZKh/NXSodYhHacUmor+bJrRaW3v9/yc9
mSwDe+JlpWS5E7ox3CtIpgHak9v/P0ubaOMNTriNbUSHlfQGFPR2jI7FOYvAty7xpPK7srV/TplV
T///bGoDk4wvFW8tM36x7a6481ZwourMg6pYFHfTGm2UV92w/f+/6sO4nPTeW3lakUDj9os7T0u3
LRBmon9T6q6HfrJPRteaJdY4IF3KHweZ50EaEEggfKt75g8jTwXrkFF4sApRGb7VUpTHLqqxi/T+
E9speaG9BDMey7MuKwfrhbExfdT30uGiHeicDIuzfaAGerguWrRjm+bFF8CeA7BVliBZLi9OPoXr
MQ0YDNj9sWy88VRWrQUdxCeJZao+QbZgkkzcZdmTUpAT8bnrnFFDp9a8akWqPRe8sBa/ugw1/y0t
wChJuqseA8GOFg+sISH1i4YoLBby4y2ziFkN+3e45agFfUHdxbOPJmc74khgJcV8D6YM3hrrUad9
u8YCQVs3KxYiVvpbFXkWWaoIK0DIItCNUhYIyFtKOyj3TeRvmiZZI2U0GQ2H0TqJqVs9wANj3T3n
inV+bfnhmoOUVN1zEefvpiltRiP+jU0mhWBucZsYUDNgFBRbpPJPchqqFTGB19jD9qkTv5jNeZJm
2f9KQpt7FnpdJXgtm3guPCFn5vR3gYdtlDs1hG5I0cK1VfyF03gh191eE4HxBv4P4S3qyDx0qLfC
WSBs4Eavh+ZDWs1NUzzcJdQwMt7iU+edQ7sEvMu+w+4G/BfHosBLENKRzezih+T8cmzepqBnAT9a
+F+rumDZYDlgTW1tzanCPRKMN5s2phn6WeMCV6lDnkunY56zofcgUjKAjJ1iHffsEVzvCYf7d6Q0
2HQB2z/DcV/Mwb0aWgFG1HV+eh9OWxxqKwF/A7qCsU+LuENy0Rjb+TYkGLPaap9gYcNd7zgPNsSM
obMWDltkbP3eACQ24A0G1MZnmdhfsQ8HUhUGOgpsTUZEl5wneUwERHmTFIWZDUGBtm2XFlTnWsjm
yAs6ndMGHbTF7mtKjWd0AKx8gor1Iu7QPvEgc+K9MAtFuSbda13NJAv8yRXphYysGN43obcG4gR4
VQ0BNiRsso6ugStBjJYwFPLV+JdSy6aWf6kAmMYWDaIXArOM7I5dZvkoleDx1RpiTGyaqFRqPG9I
AxM6bA94ZGOWHPsJFSXTS/RJ10imcsVo+Cee3GBtIhqnAoD4XmTPFPKvsgTDaQWMnlTRPztBsEBk
VazHUqfBDPCF5KCoWoA5emM8ytD8CCOv32opfi/ClVlH9NOyy7LhmCekj7ncRbFHei4hBi+Nhaqd
RM5i1SUNsyb7Wdntnx6EP7XUfkENxOOsnoxZW2dG9yR7/UM41E9jpBHBa57bHLYuE/UYRhtD+wEs
cNL3O6uy+7WVPqZJpEvmVKvA7//iaS1g4i/T+Knn49jzBTELy75VnexUXH0Esd/vfZ53sJJnnz9q
0WSkaSERn6rks+rCuwice1tXxlrk6oL6+jyEwy+rjGpXuSZbyuQn4RjaD6QkJgVqtzBFqc93ielo
U170JLpDnlhPZsv6N/gAQLoZnPZYF5w2vtkT+2qtuFzsLccLfO+1hztpx/D4lYS9WqfJl1ahfbTY
KiJgIYjUgTKkg7fw3qQgm52tIPNrlJFJZiRnrDhgpkda2sZ+BooGRIK6VZ8EggCXYy4zuyV2B0Zk
/jJVgOA8MXHrTWwKGAasbEsRfpRxQUYUKAWycBrYXellVGaZ8xzO3Bo5ehczwhpi8dkDhTePQTwQ
BRImiNxZjifw8FdjMzk8uP771OP8Rqd/UTYQRROFAcP0kToMVNYaxAuqNKFveCuQQzMt+5qMnrrW
vhD29N6QJxL1KHiYyWDKQHPPjq1aW5Ah+kJpSydhbOX4MWJaTQE+lnRp8IurkQGNFJcCr8DO5//K
CQnwkShg4cZaLBgDw8jZpqbkhitIV80Y/BMzd8wahBkpw+4NDerTmONSVrErmA2l73qkPmLXuUg5
3oqkgdobivs4Zs5KFt6HzZ0w1tNd1NM8i+kJEvDYtVWJfvV07zb1Ba1MMuvDkTO2E5EwjlTHymze
cCrivCVDOE4qogLQssOeK9TaxlHCmNLGmY8ogEqSQMucVBA3+mOzwvzbdRkZToSiG/oPq7W8jgpw
aRFyvHLY+bEGlsF59ZIwWLm9D+sclMSYGNAPM3+fdhHSByr3zACfA8YUHTjiH8djx0htsCQdCVWE
pd/Czn9l83DOgpEEsTTYM7blyx3braGZ96yL/6V6Ga5xlU0s4Butf04D+0oZyqxNNgwj839mQ96N
9YvG8ycR0cUbambRU4bTRyOqnjqNufmXVcXuxsdfiNjfwC8I+6qZ8ptE9MNRcgpz7WI64VGkzacj
ybN0O1qyKPsaXCZNyjZXHWBhasZuw22NtCyyUdZp7hOhJ0w3FIbqSZSnMSqG7WxgW6uz5/KdSWfW
jTta/wjpmeNper5sjZRu2GxLqDEoONsAWErTbmAIseqbjSMZTG4AV59ewpvGpCHGTMw92ALNCNr8
kXbyX2XwOETGOyazVUaEOUwBqheLkaf0/WFp9cUX7ABGg0N1E3a8t9vnBGkUGx+0Qi7skabmb2PU
0euYgUVlxfIqfRwdaYAH3UC2yjDEJ+0yk87Rr+QPB+/K1VkgEx1/MCuGRPRGB+jNTzJohp1q1K3W
21e3a5cY6V8760VX00AIFeb7wMjuJMYcItP50WL/ODTcEFqNibSsyWN126cqpNHvU28FQfbUNIx+
bGtfc23vWLkeO2LEucPNrecCFOrRonTloqFoUAgKeMubS0fTtO1h/oU5L+eQ6JfJd+oVxj7SA+Mv
WTYnm5AzbkgmpIb53rTmyc+jignSPOa3Ww6amASUvyLn+ggUQROF7Zi7KkNsN/sY6p4JK+Q2Dk8m
mIZFDWPa6QxaA8O3Ymd+ToIIdutO9v13QEgRfR6ygmIE7znFYI410J1Dts3ExEK4/zJqztwCWYQZ
gFjDtGnWT6PNl0DfqnGElaSEnGOnzpgDJZ9eOw1HVwuuyKluEt3bOghioktdorkJ60qFjziPs7DQ
/0rD7rakYOFDS54Dq3rHpULE1kDknR98N0wXSW7R1TUoXxuXkIVBsCtioO45j9Kh+zct/USoas/r
alpfETQtdjLcxvxtd7kDA8tmol5Lhs5NBQevDMWeUwhISvgRRCJZVwnnxKhB9nJinRV6ocC9+nKt
l+ifTPdzIN6eiUbKRwbuopipLNpvmOgUr4VcjaGGGrRuD+PcGzkoUvye6odH5dUxKe3qzvhmejjV
DlNT+2NU3cOKqj0qgktiGhtdJl8p8w2/hdAqAmaysgca+G00yHzCDo6TR0E1Jeaj5ezOhQ361Tff
Cqf7zkZObC0TdADNL7G4+F8ZicvqPdbDJ/Tub+ROU8YK452h5i9CeMNNf90BVeFUVj9jgZjMKgjp
qCZQ6hZIuXKo05WtO4jdSB+ZwnCdltYWdxo6W01tWb+v/9+zpDmTOc4T3Zo+wa0cowa/8Vi631BZ
17EbvPlR9+ryFnuVnqJo+gVnA65wAqgjOML0QhC95/xdGGs+AVzZ+jmD3xpsArHnC/x8aNEdcQo6
oNJOKNaoK3QG3h7Da2wNfOqI5Uh2U+KgoqY91N7VSZNgVebaFyF5/Y5RTzJMx7GsJ6AjAKnNqLkq
6f0wXb9Ytj+spqm6jo56ClN5c1xg8npMHOH4po/hyvB0d0WO5puX0m1ALg8iprAoJuHn4Op0S//L
IBRoxdA2hvnC+WQhRsFT/YWXDq94Y31bETIEzUckJrC7t3G71CN6G8kU3XXMt0rUakcAVILCisAu
t8SGyyx5PU4ox3yAGokDuNhTDFMtr/9K22o/ZlQnflh/2k0MrN76l0zmHXqmu3YyWB+x/VIH4yve
0q2hd3fgiu0T6wRiypG+tXV8LyrSFTQD3UN5dUqCXQumjW3gr2LzmbCON9UPOyeZFZ91EKx8IuGG
7HsI1AdCpgxMh3ZEavHbMD0/NPiK0LzTKzSpjmA6ZE+uMNv5LMtFiygAwt/ThD11UZucNm6YofSo
sp2wifgBwceoIUd82316Mv5pkTEsOydVxO2h3RqjkyeJLTHYafb2uW0ZnrvCA3k7kFhaEj42xqD0
ig/AjnjrcHIs5z/N9aKvgPLEzRMsMZDZhpp1TeYwZEhjMmpiWomFVVZ3fGD7bjTjbWVI9I+SoGxR
/hsiDP9Wr9DiEZkLIJBAin3ZIO/iG4Qp9aWRMeUvnGnFQ5/75adK52xPgSfBhf5Hb5gepEz/AnAP
+O29V5PdVAtbHfueszEh+FME4F4squsUR4fSjHbQqpaEWz1pAupkVVVsdhz3Sx+nfSLzFzn1aiu8
+FefkG6xmaMYUW9DHbso5lJnZbfBMbLhZRJScvPC8JVCnZJUNxTMAWIX8t1k+CHZujJZIRekhIym
ZkX288Gp6lOkU9BAvDC2lsVslXsxIRoAhCAJb1VqXKykBBnUel+QQOOjn/V8hT7SRdX/80v1KN1i
BKkfryCjsUADZbnqWsmzLuo1DKlPPerltqoNxEXJhNhQcDgIK6eRnfJVrMzqoEeUJy30Ch0vgVOT
9AkQk2wf8sXqeeB/aTW0NmmGDdOy2icHCXvWY/FtGKljz3NfE/0bYpfL/zKu+zbE09Ch6fOgIhQF
2412IBGiI17K9yb7nDKf13FZo05ftbJitNc2NxRJ18Aejn2+a2vsEX3WBPyS2H+mCFWSxRSIvahK
9cPoah9Br9vo/Ij8CsNPswKSMhQDoy/rztxvziQHGSzstt77PkojdRhqxQJZpMO2CM321FlPmYbO
phn8eBPjd68mnW+uoKT3rUM71HTc8Ec8973D8oxfKSIS1shivM/0yaQ56yujFdjTcGWkXYANXdrv
oojQZ6lj2vrq1+qdF3rX8mKjl2RrwFLXDVjIjZrYu1Fw0CJ8w4aBMrsREE6g85tzLxOtDO0vzBCc
JNWRpVuxK/hk+mq69N7grprh1U5a5EG8KP6kH3sLy6Hen21c9YdwGE+aObmghewb7kKm9q2GqpRJ
iBPBQxlztLCOt0UEQf7wmy4gAmtCP4fFCK8tEu9u7G8L8C7oloEmdQ4IElG6q4GKh6mR/HU9q9qy
elfNhJQCJ2bsjcdKdjiFEwgz1mRthpY5m+01tyng8ZBx/6ZVXNqx1bHPI6ed4+7PpG2C8G8GDN0f
2SylZHAe7sykpfcqf+tiFld2wJjHXX/yrODijwH5QUEG6kiUDwA4y8HT6d98tnSaiaG2Gp861/AO
RiPVXm8AjRStXO+CugpJiZ0n8CCnGJmXKz1nlxs6D8bhkHge2mAFK2Tq7sKu0zsMJnlJLfzj46N2
246uNqrWZaVtwlEUJ+Y531ar43etwVOEFWGDfXekbeWE7YnR7fVbUTITcNt2XNBAkkvE5pOGcVwM
RJHNRAtYOzhYmcK95h7OTO1aBeB5willOySC545ORs+RRTTgI5iKvwHvoe6vfLjYvOh800iW0ggN
CovsXVRZRPYMCUMj9kmiIYNPhKrP02AczVbubTkiE0LhBF3MYS6LftpHHrzXWvT+wuXdndZGwo6S
eVtFxdUfRt8ms1nC3FTFOmd4djIgD60mgduo43B7qvroNdfhd4ylvWd+k28Np4EFFTsAlCKFtD8g
2xJZvUL/sCQxC7XtvPpAOJe0T4WNRXzs/mSdPJe415fd6CGRkfK18an9ErmXNtaqwmuKTYmLUseQ
udYhTjHWw2dGPlleHifCUgbmDU44w8Dqu2Faj0poR1Zzq8izrwrB80b4+ADIz4qjL4/5dp0m351k
kQl04swnegwzGe6zkr12xPKzR/exElqFtLFPV3nE2rTiANQnnjNTz4ExOdUvt4Wpu79Iv8u1MDem
hlQsCjdjyvsRwRzg6LFxTw9PMcIEGE4j8CDSVYvm6LjTT9JnFmXfygjSG7pz2FRNtRHSvLu4L5jp
yIcTY/ftS0CqlsXL50J1W7vzp62aD/7SPqdqRYKk7l/t0Pyagvxu94+pHr9rkbYHlRbfAxF5g8DH
D7dBmMMTqq52zU30WXn+Se/Hz8TCDYhqAUMX4E7aN/03Y7W7RHoO1Vaba722fZcZu4Fg3sUPbzLy
cpBxxVK1AP1Fz7wSi9ct78Q7KWHIKfwtK7u7xlcLjJ5E4okSir8FYnfNONexdsaKsqajQsNV+Trq
90URjfGOAOFpITgfvMb4ZP87cMQAl5hozpeSwWncmtESwtiLGAeLWwdBQCvLH0+iQe7G9kOz4HXa
ncOL33kb2fRz7ghqEg5Y0iOqcmdAYFpPunswM4M/k7eUsmY46sgoGLeH8OZd3ou8sE9h/1AaobOE
4c01PRtjW/wjg/IzJjJ64aJt5WXAKJYVNuPKbtqWPdJcZlzsfpvmc3BAzpgIwJeWY36PfU2QM+PT
KWoXum+OK86hhlyfJ8Pxno2E5D9/Do11ecqtJN7UM6FAz1+GIqNtSIS+LCufKW70mwbGb4kpaGEP
GRds7WBHaypUDcDWUGjhz6lmeQtbDkPdfGG+qNJ7L4A2UOtJ9o8DT5MZzCPhombRlYUfkcmZxt9L
RtVIpd77i+o5Y8SO+i/khuzokvC5LqIRU55pufuhHk92AcTRfhoELjMDWdnC0KW+G5uSsywD1iwk
RR3mVf7VNB0bVqR6HKN89N258SVJL0txvqLGwHCAqIZSc6nb8spGb1prVDrLxjr3gdaxiVM4G1v9
sYuCIF97AkK9co0n/Ihk1BYdGwzLPREgWGw95Z6TgscWso+5V27Hx6LPcZUly5+Bdb5KGO0pncJM
C6Jwh14bIIah/9WD619qHOGL2HoZU8qniLn2hM9tk+eE9mLiaTT7lccHmbGpfgO2NizoJ8rqOTsz
ccVzQLmBZPJbDnKrC9wOJbEz3bDipO6WPamCdB9sMhRvFLO6pzyx9t5omJverW9GpB38Tl+DGloN
MDec9MXDkY7oSPxYgiwn4aiXSOK6GbzMXOb4VlTf8Hwo8pGITLem35Z0NdBPqELSLt52QbEdx5wU
xLL7sypOSTcVwAJ4Yp0SA6Ugm9sqOczq3tl3Vf8hhHoHOfZly/Iz8rZixFZb1MbNTqWNx7F5kgLa
CgCAcxxjQKtH+qs67DciNp1VdBvT0V47akQoZ0TPRgVWOJSfIiyptlpuKSJ7KPMD5MXFBKQPGfHP
4LOVLyfrqiqTilU2pEOk6bUIKP5rfForDAPc5SzxVw6yV8x0jOOYxv86A9bdknUvav10FYbpr3DV
tzK3qWtiPNC5dDx/3IY2aVEZshO6kBFyRN2/IPiteIvSFlIR2nrg5TEtuGBVotdFskAEt2wcpuWw
qdkJX9raBuGoHIqJyji3jfts8XtiXdAZRTMsSyP8dGYhqTeNLRwG0s769petycug1BU0BzhmcTO4
qTYhLlsm0kAdLWnGB5puJFB4BFKUVtzby2ZEhWT14wzQ8w+lzPmSuhy/Lvo3g/a9ITApnDVEfOkg
vFPJSjPKUCy6vQuBszT4Vlad2Bq1uk+12vc1iqqAHBRqyqzgsU8pQwgT2mJOhxAztCcTPjkLs3oy
p3XkY5K2dIvMSTfjXTNa7Zhq4mD4SbrpkcwsJVyLtc6ftdJCee+ZjO4Lkb8xXqh2gbF3XAYG7NXJ
fCDS0oq1e1PrjFhth9mXYX+4ZflmR7bOfo4TN2U+qFocZ0NeywWSuk82G88xPU1FDcmWR6/o9tT/
+hITp+3CyqNpM9WmYruKGG0czZYu3gebpdK/Zp7hFAMTriHmQNCD7F9vmDZuNfOmnwaA0GtSPdKV
b5NlX4EozHHDruOBk9pggm9bMKsQAk+71tW5Kmrrmo0e49ZaDCwJgDuHQPh0/iPRC7uucuOlEQ/G
ws6ipzFy2N8NPGcdlpZUCxLMGdl8oCC+5o34f4NEQ6/NiQ3Zsm6RFgdmiRUICYnD8ZahZU8tbqEg
qz4GkAeKPM+RXSeBn24SqOcB6sza8O2Qd3wzzKdz3boNLKJ2zx3hECWCRR0aBcIeH+lkV72qdnz3
dFCfsY6vuuGUZ0BEHpaZfcbdazX5sO+ityjob0TU/MIhnE3UlrH0Ii6UUn9YbfPuOwgWQsP8GzJs
+U5vhEv2H5ARa6pLJ2Ia6dYwAcsoW3I8MCXkxbop3UMiQykdx4SxxkyF6ARYpoZsmorwqyrrB+GT
B2Az+zrHFE2aYKHdag4qmBygOjDd99k7Iu5F4nVbm1KT2ZKOcJh5czP9wGW9C8K/GjbRPJF7MFHo
RTS4lNxohXHNQ5Do0ZSs02h4TyMB+CvWy0X6KKPqZvfj3VHGkyAkZvFWew2J12BdbMO8FF770jug
hK1uz2pil/vZbqqHgxsj2Ry930Amb3rr3YuMYzPSkYdavAjilxERn3bAwqDMG9oT2g+YlbLzuDUA
T0LRi6Aj/f8vyFKHtmaIDy2lDJmczQASdBjTk94hEdVsG41d7iF0Y948Ij1OLBiguKtZVnFXOBMJ
S0V6tRDXpTYrm8j+iDrcV3X6UmIhYHmw7NgwtIY4MZjHJeUNp0Q255CkukrFO1jFe03UlyAy92bD
WB8fwyTeBWsGMwHOaSVPUBYoDuZxCRt5SaIaOJLyPdaSt3AanmtvM5X9Xir17A/9pnCKfZyIVTIj
LqzoVLXwHcmao8/S4uRrmCjKOwSDKE9w/8ov8ByvvRs9A8rHZrILY+NZetFVtFvKcWQrffNiee3B
j/x70TH3Ung7zOIetwXZsQomGK+EO2Kc8SpiHgO5HStQbJNQS6ck9iBOOQ1qkmZqt4ePWw3btBHn
rqsgG09MrfQvnao2ZvoDC/TgQXQUA6cv+Cre1EI8Cuefleok9TIEyrrq1/bhzZaWbMn6xefM/FDk
BeWswAiXZVa8m/W8NKC4zgRUONgKyxbFSNMBrhzSN56Ak/Qw5oWvpZJ3HTxknFrPMWFPrpF9lS2Y
TGDomGbsfclytx/Tj9r5NPLswb6ebLdwfB4lJ67B6zjLurXwAcQBHIZkamdlOjzseusE89Kg5KEW
L4qnlFd8XORm8QHYcmeP2SnrOVUSe3wwNn6VBLlqY3WG+0g23IjcAVQprj17pVd5hrUP8J6de6vO
i87EwkKBzPF7VDHfh3E4p5Oyti2iw4V0Zn2w8dSbwPxH9c8ja3jU7Zsmg5eutV5wBDGVT9vfEjf3
CL4jKiDQw21ZTLl+BRL1Zsyp64qhBaFYy8QjMU1u08zQ1yzsDlVQ/ats7Q9X3I7mGXR46gHfc7RT
7tJdtEZhLfywPTNFpMUhog8BP04YBAoi7VaB7D/qObo6iuy/XGLo90dEff0RZSKS75lY4PPbtQ7k
rjFEZ1dndPswbRaw/KQaYYjHF7af47Lwt7lBa5tUJAkw3Si07F727YqHnWzcItm3wXCIpIcdYgAO
bxBG6RYztGRks6twnjBOSKgPnPhh1sY/YeOMbIV8Q9K5MdOAm7uCiqjjjGumas/K/8kuqhuFxHeW
iWbn6uz6YVQRqCI/rAlueJ4hvlXDByqVS6rtKpN2Scn+meb5W9OMmi58ZLrvnQQjc+xq9oKpeLQI
02nrSIu6zAZuB4iisFEsU5fv55w/M+bcscb4aqXBNu+9z7R3rm6rfyoWVCtMyJFmnzu//pMdwYcF
8uDcGR+BtPaKh1Bv/xLi+zjfhnP+Vb4aNS10xHrPaYvXNBjem9H+8ZLkRTj6LSdlkEKcgA6vfCN6
+uhZeNIDqHQROQKdo61dOpXIzg+C6bTH/JVpIWznfPqjvXuxfLtfMlUPdHfLDoOc9a0AHNhBqFjO
f2tyZtOtr3S25PHRltOZRc7ZzMo1bd0BDeyM3fqtKuoFvCo98ex0wg7y6KWWh+cMQETKussaiZuc
tp6dnQaurBE/Nh/qetCHB20iAljKeiPn4Eghiy37KXiefHgABQAmG8BJMV2C2noVhvuVhFJyGI2/
uHDqxVChSjNxQNDcHOp+AuwOAkbUPFeDgkVMeF/OXBZR9s2NdbR5OPeGdhv17ZXk9g6Sa7Fl9PLq
82FOZv7SM6HHLU1coI3+X3T5CjlvgwzHpRj0AjgxCW1m1A8rQjHl2m2zH0w96zLttnS4BKJ6C66V
NUu4gJsiyy5D8Y3yNOncchMoX6wTm/fe9aM3w0wvstCwJTmYTieYJHi0SFOfLhFbYjZtr8AXeYnh
G7lp9U6k3F9LzCuNEgnkxrT2Gpp4gZ5sUTfUSd+oJeHtJq2JZCMmhMq6k98xa6zoqdxmLoLCg2kR
l81YbMgOyjFwX6ccWOCrF1M2LfSOgJiEaB7qYfoK6iQGafG/3NDdpVOp6wg/aKUqnmifzx5B7crk
dl/lYAzhspprN/6PrzPZbV1Ls/SrBGpO5GZPFhIBlPrWlixZkj0hbNkmN/u+e/r6eFFIIHNQs7hx
z7nHRyJ3s/61vpVdZeUfw9E9tu2WerJ70jZrLWtPnd/v/SLZ4FUrKc5ah/jU4sb74n6Vq0Yw93qK
IBz/U1EkkwQYhgXBiVlAhdZQiyU0ia2htBTbKUxEoQITYuZVz/GMUBe3lgoNC9qgLntmSGPYdoAa
a5JKYdSgMxTrBndfaSUH1bHVeZdQbeByiSYqDDscLbEufq0sPBqletQjBMaxU/c961Nj68uoBt+F
6U9pNli2MdHTWhxHjJmyAqp5bX0qkYMZAVJtlgf7tKoBaqq4Earm3pV8m0WYYnI5AnLmOsf5fhZp
b4ZD8jYNk51e1cT0zi3r2ki/7Uxzgr/pHRyy5hy06Nmc5m991B3DUqHh24BG4392rrHzrPzqpeY+
ByawENqI3RYQf8G15NAx2F24dX7KHPWrUrA0FozSGqMlEpQdR4ZHhiBHKwBPJAZ/+TT/7YyfNNZv
uWVX61ixrxzD09K15jY3+5nsCb+H5bY3GLMbhDCVqslndZPwgLagyQZc/pxvcj501SQwkNIZPwS0
/0qi+GJo7ymr2gz8LP/eJZw/NWaRwk9nWmLcDE53Ss0gmev7rOFe2WbiwnR6I5ne0i3yMHpM3T4N
IKNtPiRx54a9YknRAGUKtGVoyOaEx2ZtUkPVdA9j317NbiSbEHurjKid4YbQyQH42XwpRv7PlGsh
/VNHMFUG3yj5+swdoI80nHIZ2/2RAbv6Cv2qsDspP4csL52FUUCOE4AHfRMbQd4QE4PWXBrm2REc
RTkKQO5rMPcByTZCWl1dLC7z4ChGtnFF8wgMAeBAz7mQDDsLgvjolN/t6J5NAkCsQEWDq+UUy1/s
StFcVMpxsPuXgMYhVa4atV/6Sv/HGSrfNj5quXqjJPPemPIpSmvdCHfd14wyFX0BMbu/lr554r+j
LL0McHJs+Tsft7RQdfrcTHo8VFGfvH0l8g/FQIlKMkJ7bX3NMyzJqpl9lXW7qXVYD37D8aOi1RwO
kyAbcArN8kWw3a5M3flJa4MouXWgNYARP5IzIa9sJWsOEpqyHWqHjLarreqe7hzkBbt3n2PCgcb6
SSXsxMnBGakMEuM0P1gB+DUBet8X+RFG2MkJvZsAmVa748VszGHZaOGbURRA0u0NF0E6CxP/k8aG
B93oFKc4cwc3Xe4YsPEY5DB9Uq6qGH/IqBFdyzcoVUBk2/acSLkVBYeQyOUoE5PcrBhmVADXffvA
1OGFvGS4S0LvXaNddS4GRDS4UhjGn6Lx/yqX9H4tN2ChGLtQupmT5bmacLy8ACcDU5IlF7xdDGFI
t/dFo59F1jTolhSIOAptUiWNbBnSfKxWx1wPOPwx3ApBus4aRiQ8yc6S9TqBSEjA27HGXU4P4ahg
c7DUrt/isCZSlOLUCjv9RRn0W2OmAxNyYjqeil1VPZljy+ncemk9WjUwV9vd8OOiHyx8GiGtqVNM
2P0xByXXkZ8QTnEnK3DLxvycx1zQqRT9Ba916jusqjUlZ3hBEs72BMywZTM57cq5WynrqnEP2E7n
IFjojQqYB8Rs+2LYjdwmcSqSSNebalXa3VGrPiN/6rLV1XNMq2atCnTWcVl6F/LlkGsblCpzIPVk
U4rgK46+DPRcnZUuDcBheWplcCpLHb2eExUnk6dNZl2bQj2VTVU1oA2qfa5U159Mmukj1b1p/pK2
vYsmPXpgoNyN8jbk7pX4N1kUrm5q1Z8ULzvrbrxuYUUDG5OKfPfkrbTjs5FVNyNp/mIaMoidSRU4
Ijv5No58WB2XrgpPVRcuC4O7dEAjBa3qJ8CIETEv9uHphSNiDRAFk16eeD9q8psLEM9Zh2rbFwyk
k5i8Q/gt22BlKeEjyWmOaCkcWDn5h9WU33k+zusOUkVUiptvWideiYmwg/IrCxXHqw1XzT0JajMX
Ve7jaciaB/gC9GJVuxeFf9XjeC1Et5Ka+1MZCfpF1B8zBB7X8F7jRHu0GM6AOi1jV65sQKH4sxn0
TsHGMmx+RqVbQHIZaGggn4XfF+C/23J7NspbpaZfIv1MHJrofJsbbclBG+1rsoAsCUz+EXxZ4W/D
YxWo/TysTpzVxo3PTZnm6tfe8d4cP8KYnlPYJ6qPTjW3uCrYakoOe2aVHLpO38UwA+Fhu++64pJP
512VBZkHkT4za7yZwzkHiuDZ/c4zDHs5GSdDvfiTBI7iwX2msfgGqflNlHtFquUx4DUgMMgziYnx
3SyL94J1nd7tz772zoYSIJcETAwNCoSsLngq6kCjA/CV5mrnzTffD+ameg4vkHC5B4O5zhKUNYxx
gUhWqtOy03dcLtvBWrOrH9QRLIj880srn5m6f6vaLcfGtVQrmOoMJfgsp+KHLl1mmvgLuBxpRQjc
Z1Lu9HtegeXo9dKfj6ax0b09hSTftkbTDUW4Qeh9Oa53p1ZqRxhjzupIwAZXnyrEg05MtDpLHNEx
UFJUtNz6W4r21lvNsmpAFotXePivluBAlXOCLI90jT5G2tmnCxUXAeZg0ry3KUervnwvaHuohTzE
EbFg9aHlw1LH4CshHKq4ZYVjcf8NT7o2fONiO3jIbVkH2Ee3NiFY0iqpHxTc/Rn21hps5AgbEkB9
tqnwy8kGBPaBVW7LDWYrTP11+uEK8aKWzirJtG0bxqfIcHcJp9yao6TGgJBGzuhEdEchqBMuTYOD
s9pK5IlEuUFrCufXniUCmMpOa4xfQ46Hyi6fdusiZ7nnZuLoRtVVHbgLm9N5MEvnxRDh6JnuT8gN
aIk0JkLF/yBuwVSpepHVQgYxV5dsmiPHnNzKkvbNn86BGxSpPJd6QmMBc7tL9siIXYqIJcn2KAhz
8FdLSRzeH7CwwnWscntpcWgnD4lQH8kWrne7Zr17aSxuwBoUYq+FkewoE0y1xluFrlBCzS7DQZ/p
mkYkodt0Q3iiiuGnKolN1B0Iat/cu1Ab5EsMx3bOBNNjIJydgAsSU64TmEPmn4MDshP4oaroa4iD
AeooR+TWhYlZVMy3dW4fLLmqK3/0gL2fdQGiW7/PvO69qtR9OKKqp3g4ySH1RMYbzCiFpLYnGP5M
x8ER2/PXSV7sQHykhXVCR0bRL49MmhCPvfeSx2MsgwdEZ2BUlXf0fQ4AtcJSPABbcyaX+kRv5EYG
6fs7JJWxt+vh3a8Qxj0L65mawedILgb549IPmtnoOGiCpFuerovTVWXH58D226rZ0elCVrfp7+PH
727FyxtZmOZVyXR2aAjD8J1t+uCecKNZ5GC/EZ7Erg5KMrxcZuZYx6nE1BBkEYTllJ6XBbb4vpQb
q1DOkTD+rP7uluVnWOPhJUUFFdrmEj+2Pf064itviTLkKe94DBBtII9mGZCOm/bCjOYhKzNHMKNl
yRL90dGiV/rqed/sqYyOuIaffnpcWYiTrWi6RE2S2bCmZ4C4W3fLXSwVbc8wX8F4rsn+K0PabLV4
748vnTNgO+6adsWR+FRnGQPrgui7gaDV86OlhsvzSlN5xBpGmv8meiNh0GofceO/MEKqhPLonK7g
jcIjEJjti5KBkBv9dyUiNYj39U9TmS7nw6dbsJ6E8PpAqLmQw6jyroKUcSeBSc2cRK5sQZ35qUpr
gIclLB5OmGjP3p1A4cXrhMqxK/xsVWYytvyuksGchbX37RBkI2t1Hx2i3W11oL7q3Y4QVuj8q+cC
n6hRW7fp/e/hwM4qCQlf2CRJ/Dr9NjiGj2A+kLYxKI+Fc1fTF65EfNRNFqwof8HxDeILuCZ9CCMk
GCiBNKFHB1fiP+owmYY9DVxtxeA9Kjf6lG73Ai1bV0+tMxhmRaiTpEvnoJBNPmp9747pJtan0YS2
sMcRsyZQyBmFXZ+Eogly9/qk9at3pQ4eAwt2YjnLKqMExw256RDKlBbyNQnxam6i2dfTi0XdhG8c
CVdvQG/cO5cbPK1cIOsKQFjc4buRdBvfbiU4PjGL0Dzeumy8h0n+npmcDprSqOYEaWCb8ygmfbps
YUQuGG6+IaOshAQNkdClhlyHzz3q5LrJlbtUSq6HDPat4i901b+ahxXJ4paq1mMAE+NrYhpIUJfU
qu+GWb0N4Tro5UvpD3OaYd9xWHy60A20N4q5nqTEKi7T5Rx/3butZ0u7KRTCvzXQjDH+EW5OMqjC
nhZXr6XuvbXp8CaG5sUeYobjbsBaTdtOT2zTzaxf0OifOpZyA1aMakC5dZ1sS8vCn4HKYwlyfZMR
3rVuEcJTpzjPOuMcCIUEyiJ7AucJSK/Km505LyA0zpr+FpKLYm0yyaM0XOPUdB/TvGcJGrGYL3KU
Su9m6n1TgbvCMmb5/kfgkzTT+Mh7CkRhEYcvhu3y36avBZsAYH6p7VQTNkEpW8Cybv+ONITAOhtS
8T4S+Etb+08xh2ARxONTV04duXVe6pBAE5rm1BbZs7vN7IjAy6DU87xmAgqH9wiz+j1v3GcFqmlh
iw8nQWty4frUk4eXvA6ly2jeKpat0niG0rjjLD/IjuY4u5yumL0/szJel6HEaYFGDtQj2Jqdy/jY
eZZD9cPPv04m8pIQzbD28+TP0Z2/lEt+WONwTVo8BFbRrkyi0pxAzTvTBqTnJb70T0dBQcLdT8Ww
qp9Ts/wsR576jhbXKRK+UENvaROUI8yb0pYKvq6wsDl7kAqLaVnPVQRYxq8Vv6nKy+dQibeyIzmi
/hpZcMii+jXO2x+TC8AisaofzEFb+FALQvILryo+yZDQ7tN6PE8XSSQY/Y44k15iAoXNSM/umYg8
3ky9IWAaPULnGhLjp+Ccfrk6pj6Jn8hx7HMaa58A7HBGtF+ybfYC60XuaHha2VjZhX1shBgjPJ2v
0hmcL1k1l9zwXgZVnh1N0M9KA1dJMRsooDkmCDwjbd0v47B5SzX7z3DqS2+7W2mYV/7w74iRH+4x
Zvm0TukKjcOBzkwKL5PTMw0o1Ce41W0qzVedITU0CuNrCKNPdZ4F/ktLZHtGKuISDPI1UQBxCd07
NbLfMLLD5zjXGSAzZe1+3Kp6KYS97rDTwmZnheThlPzIg+/9IWUP45emTnJ2QVmLwSsRDI8wNrAs
Ekyg2Xmb+gSoEtrFLW7lRQFKJCzufVfw5Vr6h2tcGhPaKtOXmc5iPU9U66e4JI7y5Tkjj52jgSHz
hm1BdQUmqGIk3JTnHDlRb6VW/8XNeJcjs9ZmOOjt1OqoTu231ABrGV9G49kPC1YCxGpGGlf3HAMr
AUzWgYp2eZVS8BoFph5VufsJIzkIdFzXbeDVUZbQU1lP8xjP5fGCcuykLHycA5hm5Rnm6vLRqMnN
ychCTVPjA42O/cL1xCNq+IWxqhKGS0PqGTkOxl6+C0PSFL3K8pA6sOYS0/kd85fMNP6qEte0N4Wl
QKWxrPr7aiQM6TBd7eKSqhs8t7SKBD0qvSVsGlUi2t6whfCmWxztocAqRJXitDoCPhVL00X9Nxvs
XHHUTVVa07SSOi284+ym8IZ8Jmj1GFz9lOspeEeV4T1e51hzZiTQJrD9gHuEWBEmX56lkT4uX3nY
RXwu9bRf5h7VW+66KbKdWmlvnOFQgjv+ir5G84I8uzJ5OIQPmfp3mC+4LYCvtxcaJ7Eqmj57PV1k
8k01cm+ZJdqP3gQnJWQAhHdrhcd+HxAQRDZuH7St723xqC0FY2aFPGYSKu1Z/OtyxFuEM57Ppww7
PlMjSmaNkz0Y8+wGwSmpM/QOXVQlrGlcRjKhaV1yznDPvcEQsOgpxUos9ceLJiNWYxG5sn8cDVem
FaLVEWx8jLZ/rRrvw51SUKRwMA54WH8tmikzBVhjxuMRaO2FIc7Uz0QixNoAkSyXmBaPAjI5t18O
2mFvfdoZwkUYbwrjEIaiQwsJGZ/ZzGZR0F9rm3BKlsOVM2kJioVcFaipc8jOnAxaavrs6oWPgzjQ
6LH+sS6w1Mz4kIC6dwwtM5uqXVvmS0Iix9GmhTH0WuaoYfquW2Qoe6f4M5TixRkJ/brQUa1OPyuh
PFJ/juePFNnSFspnZxl/Lf6lykBbG5Mpj1ZojPWJ7UrBOLdOO7yWEIMSeqNspeLCPIqtZoBL0StQ
9EwkiPx6e7W1FoY/8jz3nJ4kGc850derIvJF4is0Olv3UYDHz/XPSKOXtAzOwjOvQpXvZt3UQDzl
0081nEzQaRIC9YmD27VG5HUS5TL6uPoE6TynK997M4bDOsiVJ5zfnj2+TPDID6nHe0dSgrylypCB
7ZAx3Bt13ibNqBKK+QwkR8lSokK9U8/CSLeYGk4WO8IMIYakXnUWvY7XzoEqqFfxMedQjGkCV2OO
Hq1ZbrGyq5Bpl+Am3+HAXFY9b4GSICr1aD2pLBmacNYOwY3PqyLjmlP5r74v+bCAnFO1Yt4ydkdR
R68YwD+tkoOEgbw9Dd0oOnbz1SBtbZGhMZo8wewN4bfSZ8+IcR/suPAlfIm7iAdoLJR3nILdTEZ9
8AVLm0FTtixto7kJbYBTVkPfduH620ZKRz2PuUJwGva/scFax3C/ErvUoiAhd8Aj4EgoqyJ5MaN7
PXJ/BjxuXw0afhDzxgnsm5xxqTJwG4yLylV32faUUBoii5d+jAYQKIBRBMU/5KRlNKPLLdpztkQB
FyUZZSQ1zwV9ZXSiXrdjqYDEbvlUvXpVW7A2VR2dpJxg2x4O42XcY9atMz9eTOxKYlcda1VlAwNp
g7MpJCNDl85GUPqE+gdh8ZA1d3dkYIUrapU7ernNcVrVhYZbL8j3fcrhPPBsb1VpznhVEiMB//iC
kZt5pcbZqbLo+Soc1qHcEuvRKtaGheQT2QRIkn2sOmIRFXqzGGvS3WDl0EzGUNnW4Q2eQAScFyC9
x1/DrX8Ds0P/Ojljox4iV/lqRN0sTDG9uankjyYJ72cBzFz1zWvbfKk7+qNVDPR8znG4V6gJJbe7
KGLdnMkgYJuKw3fE1qdqdPD7dO9WjgJOOxcU46HSg7CQVfnadPIN4uhFBmD5Yul/Ju7Jy2jI1SQt
UnoEmIm8iAXtwuZWhAvP2EaWz1uRyX4O2vhCzeySRMAuGZw7GXNgGqjREmdg6UQEQPE9DAzbey3r
VnaPtwO/Mp17HPIW4MwOZAw3GjplV2BBNuvCWGj8DctxB/23DJ6Jph21XhIjCMY7j/wJO8JMLfqL
46FOK1MrrkYnI9cxqNSEWRQMfWqq7vCnPoJB5URcQelV+2IOZLNYFAWnAtkjY3V/Dg3TIX4uQ4h0
zdAHSGnIJ1cKgUDjar9KLjWWsIaGn3Y4SGHsyGiiIIcKnStMgmrd/Shq2tNsyA34KXi5B817xK3i
XbJuwsfpNd42hRVadmA3Jm9NFUi2vGWtOYfO4khmlMkuNnR0GD9bN1b2FijDp8k53xix08ArQoOI
vrMI36JwgMcHJr5p7b10lbcOqoFM1Vcxjt+ky/q2/C6KGsSpPzJenTLPXnJSNffgA6Pgoh9/oo2m
TD0ahGAoF8N3kZBGbeAHTk6R1tvW2qwfxUesh4z19O6Jc3EzutnGk85LoXcQAAP47FmmLv2BWVLS
0ppF5u5zMNmgiH3SGihA00kDy2m5bTWN06fP+JKrcorFTAHZR805SnPCetcphNNkW3yNvj3CJoRk
7nJQybhrDx5HDlx6LAYpQV9O2Y8+RvaEQ700AItDxzdeRp/dOjDGNULmhLuWGeOB5hDVyeJs4GYj
3wBIKRO+Nm+t/BfnKoVKPbpy5UTfQBdJ49h3kpo5Verpaej8A98ZJzBwa0s5gvCwiMjPyt78mERf
drstMaBTn/DzA9eHT7AbEwcc+GD8urn7VlX2i55O33dhvIqOO4qnVqdhOPIkTTcD15iLhpVKm9Ro
LX0EbvNlPEJRvw9OyE7vsICpbvAhe0I2nmf+RA1zF8uwFxd6kSCp0v7H2TP50YAUkAblDtMbbwGf
8xA0J1uSiQLptddVvHp8zagZ1FLN03OlopOieI/bsdfeROssae3ZFGr+7bQWVgUlOY7qD2o9pwur
8RYhHRwdOO1hDN6d0V2R57rFbfU0I05UJKULiO6bWopb7BNDI8LyStULDUwVtiqNvreZQzSWlVwc
aJWL3U0vnTOKPkMorxIzVM73wh7pt47+ylS7SIfmA+qRfmLfAYLIjdCjsxtdmc0oXjPrxgpHUdPk
0gQuF9+A3BC3gGRL4dcZDsLMccNtBbKhwS6fEr9RKu2r7rRDpXw4RUN3Q5AQYM5HumyKdZES4I3z
jR50D2p0dyJmQBXOTeH+ug55y6o6pRU7QRu9+b5rcVm+KAkmw8I3DsLv19yyyHX1ZLx10d9H2t6A
OSFiqy6aGO6vrv3wigWuvysQIi4C+TIJi29viM+Ro+0Cl5RxoFEKOuhzW6NmkeTXlWn2UlHgkwVF
2yy1zH/veH1Np70jFm2G8VMlte9ipdENZHLdcmkjUZ4wziaBkqx8Z13LgGP+2IBGUJIb1+afRilH
nKLalZeCj2qAepD33imKf9Uw3XQRNlPUdPadUiWmEazSMf3x/6l6E/C2h3TgJOJSSmLUxW3okoUN
thW5CaD8GAIRbol/tBzNGvjFYywIIgSsESrAMQXKXGgeK9pHWcO+jfFQmu3cj6o/oyBVWWQIAope
TI5K9iNqZEnU1EhccAgTjZevTfQtbOhw6efjq8qzYnZmt+IauaWZGq/uSPDV1vGctAoMgr5ddz20
2FCA8iFDsc4kvViY3o8jBgc3HL514Ly0CjDhCCMXkxLA9R6J2yzpe2qJeAaJ+TGFVxqVrBaNcj9G
ULImayOR2+pZBJA5lajc9+Vgb139LVLcL1V33+LK+IqLLlji3HRVI16BvAVmyAG9MiPgDwPyGkSl
bYDjbkHPxM6Kop8a8LiCVUCCkpjwXZ+O4RpwYMh149hVXX7kOg2OBH+w3TWnMSXHnOvNa9i3X308
VAevLU6pH4GYLgIsRRkTI+oNERIDYUeEEhQHL8YkmlFEGHgo+oYLuUVbFYQ/AXkbN3UiZRgkY9ns
Xc95Wnp6aCDrGDExvDrHaeYCfkNjmfM7cBK7zs1TmejQgkPB2twzNZAtA4TJoGN1b4d73ZKkrSNn
7zOW2GWdtordSq7bkgBKVF/wmNqrrkX2BkoTInQ8bbIUbOSltnA5aDKKRi81RM69BfWOFCiAUZJU
IF3bo20lxmJwX8YCiECYi7c6REEcDQPiCrdo0+SepD+ySTowY+KNscH/kVMbNQpiznWjvPp6Pi68
ZERU8/AFDEgmAM0+466DdltuYIm0ELl9ZSuweLmViQE9XbuBuGVx8Tto9WYAicD8NrfACmuGiXEI
i4ZLql6zAD3TU1/a07V48PIF11BfME8OQf/Oo9S/0bnwltdTlJpI5aL3wIWWX2WS6ox+zL+GOIFI
Or7gEWdoVT5jN/7pWgc7vx1sC9VyZpF3IvmGhWggS9X59d7zP8yyPFr0D5c566nJIXeOSexD2CM0
RxUtGOmcYwDrZogSqQMEIBf5qhzIKAWPXHkL/f5mxswl28FdioJ2Mnio1nS+X8yjwUsXHp4L/F28
iJivDnHb88f71r4YfUh59iHgKDon6GtjOfW4qpb+a26ab3aK8wQZ4482mXmAaOyzfhvutAP6ylPz
eaNAVjHFsfLvUFRYVC2nnW3MIn8tI+x3vqc2SxPnWiDjzzpsj4rGmlMkcMsSHfczXgTkte7coyKQ
1YMEpUbcPSLoe7HuvVAkxqLDHgs5BYKpqd4qS/1V6/w1II6+Fzokgr70Ty3hXRcIPrYHrwKQUv6G
In7k1gcP+8mZ/kLMz1fcVri5AxZIqouN9IvhhjY4KYiwpvXA5JrUVmG994j30/WM+A5eqxBSvzL6
4GjcnJuJy4fYlP4q79lMVLGPBHIwiVOopAbdb8R2RNI6c+qK3FULQ4PR0+Qq2GtQCmaZAyPOBbxg
4E13i+qWBX2+KO61OaSbJCgNUMj2pvbpFh1EfoMbSXdWR14g5FtosYgso4GGGbMvDxnid98huSsJ
gkyJXwHwcLe1Rp9JvPrCcH0Atz1i40PB6VAthKIvO79IF0phnLlpvNcSKAYlm9kKhqRqFZzm4yu0
kZGYu3dCqftLMjwvyXCoKU0dKK9EPcCyHCOzWO5D78i2huWen/oLFZ88uon2APCYYWBaU2BrE2bP
WTFjQ9EJYVhfVWs+oSddKPWMT4PEOg3pw6zVXa3RwGPbOvkAf8JqIiApxqkY2BE459WUyoQfDn4X
izLUOfYLel/R9LXsRYVntxji/CuweZuaEu9YllHC2Q/JmnZBQAA51ytF0+e19xcU0Ubth2xJfJzL
ESZAPFcWLGIuPxp6rcA5PTMtpm9BR/0e4q8iakJkA3E89NulkMzmBcJ1AjOXiwJZSprmjHmeRVeZ
cAk0jeG3pp96HjHF6ATIkyqhvC6PIzoRXMpTbSq4aVRaD003T0gCcsvqmr1KAo5TLLtcZOirhpYt
knugYqxptIbr5UPrad2dgrZOhIORkSXF2PgkcRh1nbU2ej578gtBBga6qJQY07JDarM508icYDmz
MRlgOU+D5qrht69YdOf/cKuSpMRSLD9A8PzqA3iZgfyRxvllMBObgei4riWx+zjR1+WYau9YNifG
buYKcdAULgCF5NvCWvpGDuFVY3J49RvcUdlkFqXhxFkGreXuzADPs4l7w6YgIBl1cbMUvWZaSi9D
FAAa8AbFvViNfOs1GAYyZa+DbcaMsBo/gp7mpILB+XRpiwDhDP4C+MqS20FLqNSveIFBnvDim8mz
NJujWxMXiTL6iSXEPwfeL2FFuDUcC5DcAVYDtiENC8AWElpBiy0JWFIbPjKe7mSY+OsrnRWYAcS7
Fkw1TD6iLbOOS4zrzXZxPI+CRwdb78OHqoFSwT2iwR86Fv2WJcgFRDW+ceub+3X+pCvMX7FVmkvB
0zmDy1dgMGF8u2sl6VXGco7eY1snZ0ohAmqisScQ0iykk148l5mxUhlvijJV3ekwWgBCPQO1ObZK
KbZezYm6sEDAAnQ51diFNVWH9xG0G183NhgHXE5g+U0o5qm220Ph4AEukff9Sn3Jm+hs2vCte26+
TRYBG2qyX7v1r2WmXxjoLX07dOdtUn2ozYdLxl6veRnyuDp10HGoVgvMWawwXA7zpJxxcJOUc0c/
pNTZ0IrvTqQUu1hM5snnYpqzvmJKw4m9RL+pYixTnV0C457N0abblksz55EJc/s2yOwz6iDDSea0
uGF5kPJu2Le2ve8Aeuhht4tbnSUOIS6x4NPVYLpMC998Ompv0dQHPyigkPwyPXNHOJTyN2+LdRae
SyAmcwrTdorBJWxALZwkGk7mzncGn5cxOoF6iaRrWeaTWH8M2ZlS0GFgoGfhQ6UG+zs3u09dRFfq
LkMOrGwKVY2Rpm0VYhJcZUnCe0bFc/Xaxu2j99s9dEd8CBbhoa5+b+P6VongowNPREojXdlES61A
1ZYuhW81TBHFBP+KbPClCR00BQKjWeomCV3npJTpAmAk+61ftQsR5Os0Yx0pHP1NA7CstLSO1IwM
QRpoE4UKoa9nm18qbsupBVPBnCF2uky0ci2wy5McY6ar0z5plcFd/zFsrvmSxi4WNlCIydQ6FJKZ
zUhY6hYwFIOlVvoMNnjiRhMPUU452VzzGf7VZIoH7te4S7GaICyVzvigjBm2K8prravV1gE8LSLm
NdL0gEc55UsuqhqwUpff3egGPmKbWfVBT5xuwQUbmKbr/EHfuxQtUrLiM9uLJ4ssNn7GgTxLS9sF
Mx0K7e7rYM9quR4FuzAnoH6J0UdumtDrN3DHFiKRzGBzhixlIm9OYL9bZ9fx7v1g0iLigdrM1H2j
1jsFw+Nraoo1j22xsAhtzgnfg4/Hvp244TP3YVRUxiZg9DNXa45Ko0svZhOJlZbq5D111LhciXe6
KJ272eHIcY3JiVqQtyNLJ1Rli/WiNqc5qgaUNKu4n2qOvZIczMmbYq2U5DA1ybCqNIhRKIG60+p8
qVWltdIoxiO3rFKNBCzPMN7ojeoWVdiB+tbE3tDiaiULOlc0MtqkASV2nJwg4l5nu2rzPDqz/C8n
RVHvzUuk1s21qfpf+CA/3P8b9pv44g8QlHy/PFJLmYmUNEGgj4s2h+zgKA6vhG4xqG0CzgomeMyx
KtemjbPTD/WzbD2oHfxyQ0/e9TCTH5Hsp6fYWjvsvWunLMpraDbLdPB39fga2JTfSRIHyyjQIgq4
Qk7IJe15pYhQIexSZ61GWuag/OxIPR2BMJkNIzk/q9O1okD3zvzsL9K0dcu89aJXw02tiGCrOELm
JilyzDY29QJOLCmPWXkpJLUhTFH6MHnsLHGwu9LY+bH9qvfYeaowJ2EwmAeYUIt2iFSWYu4wTLdD
VbN2eWY9/EjjRmYmK8VMklWhlc8RlXrvE2Lf//O/qDpir9MZKwCS52zPH43USpczemwIUskqtx4z
FC1oaDP3HOpncdQ0ib1rTM5uaPobxw8OgwCy1otSXShoCliDAV5hnbWWTe0ydCzsi/TRrBvNdNn8
5NoKVlyGGas4ACHMvLhacZUsuiQatyimZ0VYvAiOuhwwXAi64pi2DuPaasY9Rl6T9uf1//rXf/z7
P//j2f9v/zc7ZfHgZ2n17//kn59ZTreHH9T/4x///fLV1r/FP7/nv37Nf/8d/17/Zi9fyW/1//1F
i8v/uf4LxOS/jpfV9X/+yukn+q//Oj/B//sJF1/113/7h2UK+G84N7/l8PZ/2TuTrsaRdV3/lVo1
vsqlUK9BTXCHGwwGk5BMtDAJ6ptQL/368wRVe5+srH2q7pnedSe7SYOR5VDE973f27xjx9B+Xgmf
Rf3k/+2Lv7x/vssZudxvv76VHQNC3i2My+LXP17afv/tV4bznzfr93ul3v+PF9VH/e3XO66hLX+5
j9/Kv/zW+2vT/vYrNhtfDE5qWziGafNftvPrL8P77y+5X3xIYrZjuobu6qbgbxVl3Ua//Sq8L/yo
bXmu7ui25Xjer7802FKol9wvNB82Hrmuq8Ohctxf//X5//Rd/vd3+0vR5XdlXLQNvy2sX3+pfv/O
1Qe0bdpNy7UcjOsgbpAFL3j97fU+LkL14/+niMnszBJ6PU8yzpwAjVzy4EptVzAoqaXcipTRWlk9
pB1UHWCoJpoAfIDcsB5oGowaDEngEL2E62ybGLJkiFsH+ORBdvf5NO1RqyyZPkI2wQ6harYBW2Tf
YwRYOksU2ysbcNnBOyQEwhES/zxcDLKBWXF1iPCTykIqc3c1peWdZbrryLQ25ZAvpIU6pnW3mV1c
Vwl54bLeKcpV6DXrMMt2hg0Y5pR3eBMcnAHRgxj3Acmxs11cDcoGg7qsjbyj21mboSjvIsOHnAjy
Fg+37XzjtN5h7OAcR8w2w+yuxz6jSINVASM/b5s1PrOo7JfSS46AVockmvcBJrxdN278k0PAPBq4
vZGsmQAu0hlJQ3FXZ/1VquGkjgPaXF0PffkwTskrMc0870oulR3yMV2mRrvjyz8UeQfcNMAZGW4t
JggjQSz5qhjM6yLsUVRD84U6/MPq/WN1/LgaTP2nxeDZ0C6EgyWQb1gCk78/L4ahsgS8uThfTfHW
5qs02Epn4JS0Q/BsEhyMF5atwznnR3y01hF2PE11j6gSLXSqLKzXOjBxxo9nPuVwVF1r8rvhnQJB
gwuOGtf8gnL/AseqNNIfcatr52b5959DXeaPa9qzPZPrd4RhC8NyBM/cj2sa12CtzaciXPXS5sj2
7GUfZEfDLV7G0DkMWN/MqZFd/f0fVW/6d3/U/fMfRZw6E+ZDLIlsq/vOeh5hqckERq+X++e//1Pi
r9+TZ/IJdRf+hWVblnqof3hoW8TjRUTHgCMUZKmSEUowbGmplh2EJGmPyGe05ENWz46hXf7+bxvm
Xz+njSTD93AzcBzX/ulzOlGlM6jMtSVjPQYrhwj3txTLAz1ax3OoHr79TJ5iFVr7ILY3aWDubEnz
UXePdSNWnZ/c1nQCpSbPuXEpKeuj+ATF8EBqwN3fX6uw/9O1Qip1XA/XXFdX9/GH++SUPZSRJNZQ
KZcHnE8Au2xEhsYJ96ZzNM7UofUDmxIgiLd3G/8ZDvibbPdt7Z/1Mf2HW/efL8fjFIAAZRmG+9Ot
i+0ZiKsI4HmQvG5aLqQqGV9UbYOd7HOlx5Sd3TqghgnCDu1w/tFU2qoN84PdJR9IRR/+4f5Aqfzr
HfJ9x/YwlRJCdz31+g93CMqPZs2YgK1i0iVC+bWy5TGDTHeF8cNTazxaTgJy1J1xaJwtguHnmVyU
1LFPYWTC03JB0QLWGWb+y8F6mqubEsW1ZSYfZpwdyApBLpbDMdFn79x41inK9VVNXKjd4Gc8WNn7
gLrMI164FdklSuyzCN2TB0TvVfalNFcEtR7oQVC8+Ws/vHiac6y7l6InlL2xmOKBH/fzCbefnkuc
cFspI3mB87IcTXFjtIKpUgGN3jkg4Llg+f6RJ9XWF/IbWljGlQLCaFUDgprwHZBFqNPBQOQim/oZ
qfKBaLvTbKbMPeb4QSGGaewc08D5/CxlbZ/wXEaiOFgnyw0fO+c0jtkhTJSxLR6pXdfs68I+Rplz
LPUOj9Ps2KF7UJc+tNAL1CdrRLgfVdoS2z+xHk7nbHV4U0zKltUoTrDAtqLgnIv4ekp5mek5nNI9
ug0RclN+ge5LW0lmA/118G2YjRuCJI1F3DCojgJ723JtHvU6SDUCo6kEnPLcLdX7kzKTnnRMkmKM
aufUPjuJf2qj6KJN7TMx8fOKO0Fb3+H4WJceBARWRdXnh6nOl6ZZrhMMo+kUsd40EgvP9PB7KTgx
RfpBaOECZuPGkh6Qkuedh9ndjql16nJ7b1TyFp6sj/WrtUnbAREZ2ep9+1L56QOOZQe3RUmthTht
4j4hZ/o9fejaFQK+F72S84JJNdJJiLQDuHIBcyTAlAI57atWkljs246agGMyYTvfSDnBIACpXDcC
bn1eq2eMq76UGC6WDVRGJpY6CFjufgste6flEU1cCmml6zCqkYO8DcHeo/DRCGCpk454cTL3OPbe
kaDogynd2wZlU8UymgxYOL5ARaCVJ43ZwCT9W1w9x6usYeHALaT97rYuK9jg0UgJCb2qRoZeaZQD
fUlY9jNQTDQhDXIcpj8aICIUSfIj+iX141HYfMlDPh58rFxGjX4Zb7ZTleafT8UwvEH/+8474s3F
8+I2zxVGq/T1/rkHlwy86T6u1DeoiLpjaL8MZEJHrnatnil8kg5oFkBrsf6ALMObo6n+AKeEpYo6
us2mZdrzWTQzunTjvR80z33FLI8pHHAwlMbFqBai3ho4VTjkDlrsqZ5bDksTjnSfvram/FbGcH2m
Rnufx4dQw/3CbdgC1V47UckNYXaZrBDrAaRzndfdC5d0Fp4xWWQfXuweqaW3eB9cBohefC60vprF
InC/B/hvYZnBKKbqsy1akTWe5Ad1jZDFeLZ7GPmieLGKbF2L6R3M8MRxce4j/9h4MLY9ajm2Dh3l
HqrB4iATsSHGHaN7phk4jEXtM3UfKxk99+CP30oPe9TPn27L+NHCtDgsEy6LLS7KPgzTudFc794u
ICpOLaYbn5dWB9nF7M3bWagBERlF/tTRh3fuYc465KrOOSDT6GqCFYQDH9yH7Dhb5kminNPh3qia
14hc9GPc8D7TGGOAQrh5udPZHTRIEkVH5ps2nMpxfjXzhGOjwOUEe9mAgKHO3vS2u9Ud98jM/qLR
WE9yetRn3k2V1EGFu1zAd4a55Z0khCzId2lIvqDa6vUk/fAdlWYHkwwqLqnJHrqnObkP3XzRofRb
eskkr10eciHvEmN40324fkVrGjy2MFwHSukqJN1gMryz+mJK/CPG5Jiqk6YyfJ5YjzvixqeqrHfj
nFMH12vRcEFqAet2DEInOExKUpsnXFlKIoEZUyGaAUuqIiRSKDs+mEM/+HV7UxIPHenzV3Wqmpw2
SVYcpWad2lBbjR4egoOW4fmXcwbFuNpiKH7txeFt4+PhwLzlJOMYKEYQIG0d4567oClDbvS3h6LF
18Ei5c8NPxB1nKt6VzAP0jtJNAc/o24Xw6qVSXB3aSebqTcjxP2SccbZB1IvrPo5S/jQIdAIeyw+
DHn6Yfc8B8QaXMgFPkaDuNFf1f+Suo+vVP9WFTeJOBJei/mMzd7UR/mblOiosNbk3o1ssOqTer12
zjv7pL7oODBYDF17A5bhMVLsxn1r60wn2jWKEu6q2jY852ga7XMY8GCbKXrRtvCPYjJPn1doOOGF
zEq2eMiQINr5JcBXKgs4GQ1o1yQMa9pgrGD4QXI/eBEjjQQmlT5IYzG05neZTzgSMJB1C06BiQm6
m9sPfdN9LZumpe3j0WQotOxQf9a+hH+HWkqL16U6j9ukftbD6FKgDQ7xoOhNJDLqg9axxPIPdkCQ
a2cotvkMnKJeMEGPxsR80R+TKlg2ngI53XM+lM9z9+qO8V4d3arcCgfQ3RBPzDbztuqgT3LjxIo5
qp+XrX20vfBUkXZQDNX96Ig9nRl1hfPAkf4u6oAgl+Z5KKxTepI1qQPq12XJNUubBYoHy51Mjnns
XtUhC7XSsVOYm6PqVSe19FILtBl4mrUsBeQVjAKYoMCpaxYhfrTlzIWYpr5o1rqGctbD1gZ3tLRe
OYNVLEkKxG1xbFf9lUWTcyUq44XoP9RhFrzcQXuwG7qAPhw2XhjvIPtebISyxsDRoUX4Uxjiech4
1HBwu6jqPEm093R291hfYKcUXT63fh+jM6Zn0+zgj8Txrsr6XKkibF0QYIeVXdVY6UobDpldo/qY
o23MTRgjnAmUmMsD9UZVqgABHFMuvdk9l4N2SsJTVnaMiSyqENfhDkSqfETfjooxhyaGRUVxY7rg
EIKq8/M80ir2ac07j7F/Jkrgg0yeTVYUByYLPJC9ttJG4xRU61KEz5SpJGkIFo06daOKr0XjGwly
Z6skvZI4BojFPCTjlH64jnlsQ6VrZrY/1Ag27Z61nk7qY9bp21y4700zxHAgqHPLnAvNx/rajXBD
lKhGF17tXdHzqMBTDr3aaU+9UX/oTCFWMBC2VWVtXZhOspsWOiaLxHnGH5kfvI8jhmaD9zWkOKts
c+NlyUdVUwyYBXvS5JM/4Hr4fbOOGo+EN904ZSkVQq07uO2CWkjYM7XZAtyGl4z4IBK5NsSYb3jm
XvFXgq5g8CgH9pSumuo0hxjZEKlCyHLju6smmGwC4A0Em/atiMUdwjuOzRB77gB//s8lK4jaW2Sa
hWkNfnROlMu1nZwMlZKcjCtZYcIdwUBvekR+JhmRCyuy70PPuxlgWawKr/vuYidFJo6az4nYwCci
+bCrtlnWDGqoD8JNVmuvmBuwxmO8yegoTA9/zbawnw2BCY9LBZsFGj6fUN38iLCO+hnrs0urPzpN
fTRGE0BHh52YESLfzka2DIG4wxzemxU0FW7H9smuMzaZkiInlv5KlLO5jSxV4Pj1Ok5Y7v6EQyzR
CNxa0jZrR+ycBqcoJwz2BrTnqySu9CXTJ7oEYZPRgZMFSqnNXEFLFcAj2KxfFT2PeCyAjZJ6Jwbu
RamWXNznkEBhD8jS2pn27C2F49YYDCd7KzdPwNIjTDWOwyBWylOHkmsMyoVmh6u2T1grxmwthYHU
pQ50c4WH39HLcH/y+uKe0DoebFDoK8t2HuzafvUxEltaIm+WIsjOfYgtYdNX/hrbvl3mFMPSY8a5
KrOefx9ltR6RxKF/UX4+Moo2ggiGjSAqW4efnjjM43GoJohXTNuhRy5TWPQ0AFs32eBfYPhhGjAE
r37DaScwBV6UTX6HP+O121HZmhmsCV4hpOhDlMrEK7VWWcNH/fxn8NBowcwKahJR49gBCp6rrOGZ
i/vskUrznDriBO3Mx/8D1zM2/Tiu7+veOpG4w8ynY+/yxnTnlrJewhNtlhXyp9G2KaEdkDwopXEM
uTAN1RnbB6epcPAJomEwAm7QIRCDtw5F+2w43rtdhh2atQ55NRMbImUvqn2TFI/oaTiR8WTQl71H
VWjS0LZQ3A03ILq5fv7s3sCgTizkI/+wHEZ2kGAMvtGg3DQ6m1OW9x+DEqKzlSEJvBKd/5ymxUH9
idyzj36bXGRiE+dMJdKGB2tunxvq/r73dvBRnxvyyeGf20e1YqQZP7X6NUP2iyptGddvsO/Fu5ZG
sxluVXOh4IopD6+xSdqjb/QYSikHiCL6GJv0A+45nQYn4BAi9jADdH9DGEDidpQdV3Ih3vWraUk4
+eg7ouvqlJfRspGSTBJvY0anuMzfYk1D2YsVY1LBKKo2LQhtX80Ax9oK5uLC643HeA7ecII9F5hF
DyPBQL7S4gLCFTpb4vDSVcYdA9hV0vCpA3SurbzWSbira3OLF+Me50/Auc84h5ExLWuLSSC8sQYm
IxYfbLQxJy3GFXgSU12n3KMups1pVHWnuZznzpWjWctWDk95BOjo6PK+hz7f6dkjmDCb4/QUY6Qi
9Q4RxuhygvBNB/lDXhA/XPSvmCdc22JNGvQTB+vWSPuH3hJP4ArnMQp2pkmGKsOsHJlWMyZQizr9
O+wFgsOkvTAGClVr4nzGd7CrqreiYum7KUVWinq/5ygxAEuhzga7bijv6iC6ZD3PQBrmd27t7rCb
Y+JF+9Vx4E1VdIlDzsm0jj8SJ8YEjSmoK7uHqtOvP9egHvC3ClE/T056CadgjUm72uqpMYwqOAW9
2Nb+O7mLX/8BOfp5bODZvkG0gOnoDg8tdJ6fcKOcyUQxzhGGyAl0CB3vBlc7KwCAaFXYDDg42YTS
lViT1NcDzhAoqlGB4c9IE6nn/4C9/gXwdeDsGIahBhiQelzjz1dTItZ3mpi0O8ega+6zHPmccLZu
9C20sdysOBXVU/AP98D+C7zIn3XZuvnTgrtg/oTnGZADWxlk2rJQO3oZTCjlifg9Itgk70bhe9nE
8WozOqRhWUxcQjvWNAQfMTVkBxCjoKBJxqiuOcX7wDtq9CJTQGK9eoTtoX1W/U+X9E+SdxEKfPvs
CAf6NtUeksh3I5zLZKYX9EkLBSjVo3/O3RorF287xT15D82zz1aV9hx1uYtHZeVvZUVnBO8qiKCd
DKZ87mbrpBrj0VO7Bn0/sRdwpuiGTVU8qpK/U3tIGfTPPY2HU9OQE8idzkRBgCBos3NUBbX6jOhm
FzM1jMLFOrTiVvG9AYygpeVJzW0cefv+uaAecgNcQzOdEE35PJFI4Zb2BlO3c1kQJk9zN9Mt5qZ3
ypHtpPGFUfpzq+mnnvfMSmvjT+55YBZizTvHqJ4boDZj4PJVY6Z+vZk5iyE1boKYUtlVcwvsh5nA
hh+fHQ6bHu4KuHGn6hgK8xyBc1SRprmqoWXCdqQM0Zk+N1TdC0h5KGPZSDT9zE7DwCPzoRQb+aYy
9W2oc1JqLRWD31ASx+hFMT2iLicX5UmDC9H74SkoSggAfIVxAlN/oiWB5rEEX7yQEbFG8ouJrvau
GlCTT6qQIjyqn10ILtIBHymBsIoMPodFFuBs80Exe4mW5SXxmyeEOuk/PFTic4zwp5EGqnbX0m1d
93Qg/5/B4XGCYw8+SS3n9rdJKZYEo7TRLu7rtRbZq+sEaxZt1m59T+7SpNpBWlt2oHk555gAvJt3
nnOpoZDAmUEyzCmAEzsEDY5XqI4gHRb9Mxl2Gxtl96Dco9Q3ljfuUzqk92p9G114IC0M03Dc23VI
bfJQdHKt19A6blGMkYToLecm3LT4rFO+LUm4hK7JGfbi8VxS8AnKDNVqDgmuPIo52+pvWjwdyUF/
0JEkdKG9bCEruFq45eAY/HNDvgirEEMufd/BUMNRrURTau+Qvz0aFen2ON9ysCFUyKh6ShAW56Cn
wdogHhPy2IKgy5WvrmeSSih36UJJrUIM0uAssey+quxoh2ZkHzW0KAqOg0k6gIa7iOmeU4u1SH1K
FVni1jU2O3f07tSTkOKIZNJTmQWAKgM6kc7rIQZ/NuNgVQFH2gkxPpQYMoovvbAfZDat4wAhLYwG
tgts48PKv2kQJdace3qO8V5r4c7fllRVfKBdaNoPob3JUR4vbIvDSvo+TxmyGb1C3lptKxXqoiE+
lUdYFgtBABfA0HUJhHzljNZhEuEhTbSlHpg32CvuPjfc/xUT4f9JmoFr+L6pc4TCy/gfqAaQTgE+
DjAH3n+kGvz7N3+nGwjD/WJaQtAiMhn0HHUQ/s42YA76BeqzZ4AdYAnE5O7fZAPN+2Jyfrm+zUiK
h51Z2b/ZBpr/xYIB6vim52OjYTjif0c3MP5cN3gOyaWuRQPs8F4eU6efTurRJfm7xQ6MNLx82PkF
wGTiaJDpY+2+gCIrMswh8ZiHCygp/II85mAd8y3Eu2S25N2cvFIMLqopiW8Z8/o8VNX7HDaEQEin
2HsmLi11h325zfzeX7tpku8xhA0Zhhh3TNYOlTuEe8KuH2SJ+WYeQ/DjZJz2+nA/95VzOwVAudGz
jNnGEfTj1p/luw7dIE1VP3A0hgbSt2LndNt6iKNtVWKHGAd0U72f1FcB54WoC/Oxn69ln8Qb0wi3
k0Amnc3wKgan3LG/BJwrpIp4BcZY/UjHoImHFoJ0rGfZvabimjr0YnCQEenilnslo0FbD51uYbFJ
PaVN3p0eNDU0VYwArCT+2sXzh6g8b9P69n60qI3HkPK7SmuAe+4MIyLkP3r/BH/5VeNObnv0aC1W
WjUBWp2VMFWy4DB7rXj1Jk2uik2bAjzSv+hGwBTKug0DvbyBEB2vuV2LEQrHUvTRQTZ6tvUyvHPg
DC8CI073Fj5fjW6KJdqUcCl9EZHDqsPbTAVdgOfu2fwkUzPkP1bWP2p1Kdej0JEk2k8SY0ng5eDM
4HlcJf23Hx6a/8BwcP/TAuRhow7UhWXawvppJFwKGL29V1V7LUgkzj+zvK76mXCAuW7WNMkzCZXl
Cj07iapmNu5tT37V2t7amLH/OEfTcG3U8TFFNXuF6LlcNRb6ftij4T182zfRDmeAeFjXITQWHK6A
SvCwIJHt1HfFx+8TGIjvq4YZMTIGDtQQE80Z25Un7bYhTQyjWnGeRDttjTzCU52iFv6uLzSdtA+l
dMm3LHf9pGvOI4mPxgbdeLWMkqpa+nNugOgBzZvkZXcZmmNMwFHwQONzCZdceUYZoA4DoM0d6W8Q
6+N81iZ41Y/YebI2Z6JZVLhvUWEno73YLNTGgF0jE5jXfpflG2xP0tOMUMTXWmyI2uRGw2l2Wzh8
ZicwnzrNtQnzgkXYVlW0qj08CFy5ZKhDU4YeMSNsTSlodZQTHM6T0O5M7Eg7DSQhQVq+JIKEQGoq
TY9x9dWgUunbZIAybekZpn0go/oYv41FmV7rUMCZz4WHpqnpNVID/BCp5dJitrSnQPlax/r9rIMQ
zj4WZ2wj1zkp3PvUdrr1RDTDlckMEaWS0M9hBqW0EK0F5TqftumADLMsP+YmICu2s4ZbKLk42DnN
2sWG5M7M+nrbWYTTQ7qkpPdvsgYImxz5PcYbmAuJsAGAqfRDpP5DluK9RDq9bqhXq65pDm4/6fed
Ez8ktXLmNZE/+4U72gywyeLQFZTkj2BuIQYI2zqzXwLyAkQNjo/754Nes3rSqjB2qOyvPbJb0JDl
JWNBLlKvDCxYswSxcFcv+fPBJUWoOHZD9mwM3cKfNWoRLENPdTTSuyQHQsuIJHHUii3AZrskxwUP
J18V4WJ8bX0os73UkZwnB4/fxjiWteeM7SHxTWKne35n1px1H07J2axgCZCB4S1D+RAkXX4cUiyz
0WqgvsAz46TXGhol3b11kDagyzOqdVXidWz6HWjrCDhgJSkeJejABxejXqvxgnUhvIOmMT4bZowG
EsNYZUXwOLVmfBhCaLm2VPF1hujX3sxWZLsAQRFimm0aNNgxFHI7U5IfQos2JIwtFB94PT/kPbEi
SRHEhyAblSsbavegtYydcPP8azzg1WFLb9U2HR7KRhSumknXiGfxXlCo0Hc3jOGmhnh2Z1T+qynW
N6jKyM8lScNITevgY86yyDr7AM5PChKUTgyCGH1HgbNuuXiQhnZWwQreganmrpYWoOZs4BTJk7pg
Woe6aE4gh9aucYVVWQAg6KElDsjwzjTsv4Ym1DfKLB//TPuhC7wXRrUBNsv4bufKC8MawZkth2DR
Sop9pv7Dj+Y1CkDnppuwTkxr71Ziv74vcAYn67w/2IGYUerVqxbPtj2RW8y3yHR34CvbTX2i4l6b
blFvud1vMgVTR/PnXuPsOS0jjw0m0xhqoMXH0aWLshUJRuU2NhtLmRMQ9J6G157FNtrbNjkdM5gM
/Jt0EymzZpEeLPJNN200fnTGdLRmxD0itNZ12YplXbVEEM/tcGsLufIxob3SUybtxEH6q8zTCX4y
QoypRLXLUh/Hg5avBlWLt+IO8xij40ZdcZPOgFbjwF0gRXw4Gvb954RKWk+2l2Q3QZTlawtwvYkh
hUdNcRCFMn0azNfJydujee91RXoINFxCiOFw+6bZVj0AurDNdFsk5yrBa5WxX+C39smdMShxJkYE
zYweMXXTB7abac9Ae+2UhAi5Tf5SFWazRbB9av3B3HuE0mG7jw1O85RZ1l3uJvNyxul/1dMmANlO
j7j5sPNY043eE4PVatQhnceEMU6x+4D5hpc21jCxRXZbUyc3gWu+BJZ52yfjiCBreNaNrzK1N46Y
dYK0gN7RuW8R7GAHzsRvGaUIj2QCdDVHHBGzMbIyGIKJHh3INNkNkGAEBqeFNwQTFnBalp4NG4Ds
UCRkvZpB1P2mRwm27O0Zk2fDf0gVHJmHrr6OUgFxlFCQRP/W5mMI7p3KZRDn+V6mnAVxqTVrCdsw
ak0Crn0AsMEHX0w7h7DW0mT0hQ6+M6RLZ+6ay66ZO1RvIfTEEo7pUEPzrE2vWRhwIMr2kJbjdurc
ChtxjROio3x066vODNMbbXDvh3igz4tcZEVJpOz3gtsuW6cJC7si47mCW7/G3Xwz4IMC3d8k2Aqy
7ZXMcmtFxGaxCQschkq3Z30WiOBLsC6+u28UMBGUAS7GaCD198YTB+K8S/MhvTJcSkktJ7fXBFti
i/vmZZ2zax3zTLCXtqrdfNfXHuwP5sWOxxgqSSXi7wlhf5dsgsghRW7A1XM2mYUP03AzAhzGbHRb
t9IepzSdl4VDloXXlrdBUuJxUzCvSorIWmmxWPUFGV8oMgty2M3CALyL0rUhy0PjaXLrBl11ZcTG
jAF4yCDCdDt4QBWs+ERqy1pQ56UopRZ61jjXWoAUuQlhf456G+87VPtXfpcre7MwUB0lKTURzW5A
2M1GHz0snYUKORNTsBmlRdaJUPZDrhKWl7I/mNDUrsfO2KdDZ10ZtUOZSWjksqjG4d6cUAoOVLg1
KU7sBlfmFFg3jUv1YqstyenLekmC030pkunaMO58iYuN3TYGW5b1UNlQFWS/Kag2l2VE3SOCtRNF
t8yqb6rJeFSJQTpTWN18L/yUKALmncJ50Cd5gzkJQ9kJM87WRrdokT4VaQ7iF75zB4LSpqrj1Vjj
tt107Z6wp2lnxcXSLgwafgREJJY7BydpiZjJHVLDu5ux77xbxlvcAXGnF9p3bbZunIQ9y3Sc3Wx2
HU2h8mcF+ryqXR8zlz7ckm6gYkIwhQpsbPFI3tY4RK4xq4ivEDx9x1h/2OToLOdAFAdYrq0DRTSM
Tlr8alrlsOoj97sYjOsWqhMQAlINHRlg0zy3Qwn1DMOwDoIu6V7jMgy7foUBsjkgesDeqAe+MARo
eXFu04IwFq8fd8bk79KREXbRzZ8KBv/A/HMI8eqtoUwQNNYc/IJY1DGv7qN52uXNKjcXOKx4BlVz
NCPCDdDtHyyl8ej9q8Lsm02BCqnr8xCWaQQGWWgzjIxHvBhoenIQJcJ/13RlR0vIDUeI71brbKpQ
nBcZVHKnSfZ4CC+y8LBNCrkbW/+BppNk0gnDNKAnpvNjxNRsFupInXalJhj4T+whrmg3gU7RnYQk
piYWWbOlhdsKiaQbq/JJZxgT7om5MagOwpibXuJToCPU3pUSVXCrogCd6HuOrmmt6YKtLNfeMAI+
sN5iKdhFG7jktfEVZRfGDUyYauiXaZW/ajGhMYJxfdFBmOhksRpsF4/0cJEb0lpAY38bxmiblekH
btPN0tTndz3BarTDkisC/UXLRA3bk1A54+3EC56L+MW2usXfd1GG6tL/Gxiki4cfBVCAbx+mCbrQ
f2qiZp3pam2T8BgmyUPiMZOwl4TJo7itskMNQxMKXQOXia2sCR/g0Juhpa8RvEMKUkVAgwRGeOky
n3J8uBbmsBhjPDPKUU3tKo6T/w8cTZ/6FEVt/59Bo4cyfyVH90fAyFC/8TtYZIsvlqATdh3wGCAj
Aff3d7DI0r9QFTnkYqp5Ci/x/f9LmSJ4yTBM3zVMQ0c+wtv9oUzRxBeIiQot1j0GQp7OPORfeNYf
rfnvuqL/LE2B0M57/bjMhPAMsCf425TUuqL0/3msYwa80GHDzgPlpsvJnpNFljfVCzNuzKTQsN3q
fdvc2i0GaZ8vcNU+FICyPLb4XJ44h/hd9Rt2AZiU9oFxqFHb0KrXj13rVC9VH2+kJJ2wbxSb3R28
R5KoCWjLtW+OkHjepkNx3QYmkb0IrS0xfLNDzbiG6+WT8sc/Iw/fmk4/Pwj0q1kXtbSFWrqxhiF+
xDb5JQmL4E0j0JAQ3+gpHst03deVTVeQ2lfunAaPJRtFP0zWN+SA1opNAVWEjFTIaXqvd+N4SOvy
GwSTlUin4qWIM8GpEvVY6AX2qmzdaOn7NNVg6Q0F0eTcpsIcdomJjZ2tmc1XqIwPFDHJd1smZ3KB
vBUJNdUOv0BcOhr02Y2fuTtKgnjTdBACyKPPv/WDvnO7zIC/KdIbaOJ7PU/Mt0RQvZRm2D6EI0BU
PbThdWLlwYOgAr6yvNR4q3AhjYOyeiJ9CiMFKfpdFSAY703YHGa4CTrHvXj1Wz3J4b2w8SkjtSt6
dPsyWaOUFnvcGKMby3fzVW9EwVevmJ8+fzYMupUwguHV9gjajcnNgXbBtFYLzfa6N8f4VGMTLDIq
Dl2gSjRlOm77AfALh9VslQ+FvUFHOn3FsEUNUShPNC//6rWoKn1VZ6RFYJz0lET2mTT02zEeR0J9
Y/9GkeQ3MRSMg9Gn6TZw/Gnn1EBFn//38wUCQeCGgMDetIBpiuFj3crCpUm0K/M0JKJblolmP6AY
xuRiqKOvpUmHNIwefDq824kiXCEFG57ALPRFKd3m3qlsuAtZHRB9omHvlc/pLtYIymqkpa0Nu2vu
WgJ2lhW36pHv1qB2tYwXvBpOQ1V6H4H2xCM+Y3rZm+uUMeZbN7kfw+SEz30CK3IeJ+d+8iB687dL
M8qOJCyZmHomxh7/42Q3t02y1dCBHSoP2oQlYTS72hSuBr+vH6wmoLQtk+wJkT4mJ94kX3GQuU/w
t36HYLlMNOJLYe4dsEDCerOzQlRZQ//mjuH3AWuvb52pOFRdnD8adVHgZFJOJ9HD1mHsL49jF2ob
M/8vrs5juXEl26JfhAh4M6X3Tl4ThEwVPJAJlwC+/i3ydvTteINiCBBVokggzTl7r80M4nI5V0Pb
rRJnbK8opcFtNZP5misINDh8rO+gnraNY7UxC4ENXURyJd2sveRhFHxKiOgzofvJS5bLe03Oii4J
JnPSVxpzDzzUwkIKcru2Ou/UOlBrRqOIT/TTXpx0JDe1ceRPWyTsKc3wLUbjtDIr1hR4UrniMqQe
vZQ8A0B0oanoA3GwwTQOyRu0jbuofOHvaDAWG9d1EW1mEBVL5YCPyxkFrKyyX+mGkbWeO9ZXZVkn
Q9igN0rUIMQVsbmjvx63rnNzZAJn0gm+81R6b9BeAGwoK7+axFtS3Ar1fQksdZ81YbUOZGVdQhv0
BjgWCWO8/dtGVvynuPeB0ntI3UR3mPiA4KuwmbYh4urPLAa5S5y6P7lT5m2se5KXtClm2U0ZXFxb
BjPmfO+nYWmmeYH6Up4liUiW4xHqhX3gTrEXIM3l510GX0ye+0PoHwoya3Cvo5NX2yhEjNYT0PXi
C+NTl0o/sKRtF7ImWiCk9HhF8esftYxc3Eqa4+dU26gEgya6YqrwjoUkfPn/fcMoHe+fn0j1bPrn
J0xRfbTE2OxgHQeXXtTfiaGlH4YXoRKLMn9jDW324VIordD9vjlWzAhAK37edV72gbAaYNEYjkcN
jC0FrWn7OA+HQqzDyrdXj/8NJPcxiL4QG5Yn3W/sp5L6zsJ0hnFl6JH9hIqOlXBkfTy+ad6fIarx
4PcJItv7E6TvySU4RJ8I0PbveIdQtBZAw2bwnTM20eo2ei3/OD/Unb4ybNgHj0MLZEwLTOXJIVJ4
OzjBK0CYO9WZW96JTfJdHEtbiZCorDhjChSdWZ2TKMlekGcuGtsvNX4L2/7HTwjPxyAflu72cais
YIODrKcyOZgXexBvj9OdEiF2DdtYPg4LOCezHDn+sfOonFSvj9/WZkGDPpYLFVM/5ASyDD872b01
bavdMMAHe3h/8D7v54tcXDJEJM9exyI1rD3QIU1wDEl2X7nQ6i6OBWDQtjX9VntE4QKzFy9D3NGK
x1iZBVH2QftZZ7j61QuX3MQodi52UTrbeGhQv1EWf2n99rMbrOaDsI0bkMmhfe0qt7nlFD9Y2nev
GnXpE+ixuyZvD3O03mXaYFw8O8lWiQqI7QGOC7JwILs31oaFH+WAxIpeWxPD2vFkXx1sg86BLMzy
NoL4mWcWZvmUnoxrAwqDvD09t/rF0vQUeAUDllf12UvpsxPTtTE/qsi3dtUo7qV1XUNKjYzD6cPi
qynszYTb/29SiC1czfhLQ4Ux7yQ1S7I9QIZoDISdcJ3nFJ0AW/Leee1wcFKPc7x3x6ugDPV69CUt
5711G2AjvjzFzUibo/Qd/PDwR313+Oz7fmISYZqPLBEfnZLgsskNmk9/dBeNoWs/MTUSNoGDuPlU
f9v7FNB4dbAPi5bSSj1o28K32fQ2FgbcJFdHhSZxJe3BPo8W+9lKlQVYGZTJFAW8Z8umW1b2rfGW
P2YOPt7PJmcetIX/kyTTrtIrCCJVT5CJpcWMACgy5F2yPTGhmqiZ59FoZzc2oxtqMf4f6RQ7xNLN
H1k7+7oPvF+zm45mF8Ovz9W5NPl/x2y4llXe/iBtfpqCIvgOXe2lC7z2G/TC+whr6ot+3ddojP1X
7xg/BcSxr5RkC4Ma52cZcGfKwUw+yxShui/UtBcjUV9qoKiUDLI9BL4znkM0lXPKL8O3DPSt49b1
GwMRCeEmKza3MzZJaYHXcWIBSVrGT6YktFoP2uots3sMtxMvg1i1kwVvNyKWCa0pVeNkpqE5I8XV
/SMa88lD5v+JzB2Up92Vr3aJvzLyyKS1x4SilNu2J+nS1gHWgcqOVVAGMHE35lm4yYYyxLKZQuwS
gXPWW43wCjqwt3Hiamfuim5ROu100AszK206mhvXIlLJL8IGF05iU98YcQU6B4rdsQIAwSfRv4UT
5OTMSjU6rzRwdb/YhVyKt1pjtV3bcvt4Vg3nk4Q5xFGPw07XBrRjLMseh1wfbOTlIE+PQ0HbifeJ
0KFOO5Ul5geWC9tGE/2TchUi6h4tfOmixhzimmrbaF4iQgVvlpmeHqdj4iw3QiT60mZd8k4bspkF
eTbudHx4LSG/R1mjQUnHXP+gOgnlu/N+RyN8N1iWv+ou6nKVOJhB//tUFjtyqUSkb2NRrdQ0xL8t
qGw2D3Sva8+Vm0pjopdOlz/VDaT4x1N86a/00Zo+OhUy0kX6dPBkOhyHEV56XnjhpxU788dTo4Hm
RU5b9aZqPqyos4CmFk32TD9oz0SwpMoVvKYJuhXZW8hOUyMg3LftlsEdcOdazI8hbpdPPT4yf+cf
Ew78jeazZnmcDrKRGT4gITiqsx2oYmTf96cHEwtnQoGfjVB6+64k+/lx3h3CL2swvCvRCjgLG+ze
kySS1CNzZWaFnnmegLyfNUvctVXWahSae4tAIWxS9DWLkgHrlf+NtaPp2TQDlXiNEzw8hWETAOqm
4nVg4zU3S9FAbSS8SPeKY8JaATuqPawC7BlEIvise73JJ7c+b55liY/ADTJE3qRxhQUU+2DCFDLq
Pos2mvaPI6jIFfIq90BMAFaw3tS3yHnWKsu6U626DuOX3Z3SwZ8jO5KHx/lANHOfcv5FUDpa2UpO
C4uP/vZ4gKDMJAV+FrUZzWJcA7x9JqVYIk0W5VBnT36vpU8WykPoa+HlcWQ4dr1ypW0vUA3EWKP7
lCrYdCfZJPnSkHHw1vUgxKFOUyBlHnwbCIjSmymBJaeeND0ZN5OgyeR0mv9hSiJwDGEMp7Auhis+
w++iHvyPdPTrheVUIUtSo990A6vcpKIJp/L0A2piu4lbNpZxO6UfHn6fHDXcNSmIUxk92mGPp6WK
jnHacUfBY9nYstNu2uBBmtFC95cO+JTDv+r4wMjHzPRL3XbV1qdnu67CMGc72oGo0vv94/V4aecs
VZ57m8au+4+JyKL7y+w7u9n4MslXRCf4HzkdGcM3yhfZBKC062iis0pRVd13aAZW6G2NA2mhhWp8
NUl8WTm2ka9S2FLrKfdN/sLR2fWZB2HHGXUiJBwtIva2Hxch1o5qiKvPNrDO2C6CpyD2wj0wmhCl
HwmmQQR+lU0hOGviqRhzbKmOGG0I/PFrGEs6MhBefrkHQXZSg+6evda3gPTlx8RmGwIt0t0P0gj2
eQ2mR5agHNyU4bENi3ofWrwj0g2+RVk474FG4IBVuqRhBH5CNyOuz1BBp7WCpmXadxRq2XUfjr3s
I2m/4z4ItiPfox3bulCScvvktsYGKSK60ai70Z7x/1ZOeLuXJrdKWBmRhso9JUa0DOxEcsFz5KMM
3LZukbIlRGpf2OzVrage3zWpbasgMJ+M5IshNT4aDuky0RQ5H715B/pHsDIKG5dtAbxq7QLpO3Zp
oFZWK/xzb7VPfkZMdZFxTz8GWXMwPgm+UBeTlb4wJ8A4VIf+BolXY7/Jvnpt8ncYOtSm4xJbNVME
3Vw3fga2HLNa6w6Mzf02HuN8n7bqJda8bldGhjhOdCK9Wl/GlGx3dqhijroeRGzW7wBz4tB0q3xV
2fb43ozkrkhjnSW++WUP2ufji5bJ3C8LC/IlTf6sT5YOcSPfmgnnlixEdSoHNupe6X3DHXTWNov6
nUeA8z4y8npNuHF6qcq7F1yl21EnfCEiC/qsgzNa9K7bA5sCj1H64MsVDdJEfKWlFRyh1+aXEr/Q
P3WnMYrKec0vokGjL3VWYQQ960z7kSm21UjNOdb8VR3S8XIzNb4ZfmiB6urtw+NQocspq2R8abwI
50FYfT5Od9KZNj7740Xmtq9AYYOZgbfsBjUgwvIxqmxTme7CcwDDYs7O0VeRvkLeDmw83e4PQ9z3
h5xl+uFx+O+DfHy3GL6nqCA02qt/QSiM27B29Ws2ut6BTT96406/+vdTUeDIXZii70kQaWLiLLhO
TPZpovGOcfCJmdNGbsyBpRpcuWMY4a8s3SvIbsfEZ3j/OhoziVyBxR4dmPhqlnV8zYw0p20vmWRr
F8ohuT0nbLzeWkCRmxdaczUNrXnqs9I6BDofKGbm6FMo1uqiUcU6HSducN1wLo6KM8bLcME87VzM
+6lKIZFv8jBbZ0U1HYLCH7HmAGTDBTId/jnHnL2wFILTrs7ao87FvxeAUeuu9fZUaQAoW9K7hpju
uXXrbkmDsHJxt5rRnoDstxBpNDaluNnIPHUWnt9Zr74nJAmAXn6i6N2f2I6DGA/NVW+n+avmJ08x
bbqCVdONSujKsLTmVtS5PbemQKwfh0GiCeZfI170oG5QrTbqPVl7ipIHhL5d1wefAcLQo12KT73+
KJOdDhBgbYTNnc0WmWcT5C0awZikAaLpNA2sjsxQa2pxswt02VATNDBU2do7IGZeLDaj305BOgzo
2vkxsie7qs49mtIzGKpim07qC3zC0RfNfohGc8WOxFuEUaUOTTgMy8HqNth2QKUOnYEdTjOOxKq+
aFp0wBM6HtRouUc4ydx8cbqNYDNkq6FOMRvSLuk77ViLEM3O/ejfB1sSWxblvKxQdOV+oHx67wei
/TNrcKkG06Xp1AEUn0adgiCd1ZYZnJMhRlbuu8eRbK51jYB7YXClvSgx6Ts2CojtHV9fVRZqLAfd
3967PxCoJoh7ou2YtJgLe8BUN3fqa5biXbguyq69ZVJ+JkU7rmFrTftEIzd85kpfLVWakrVGoWuh
ZywUBvRoz2lYxxsKAEvbJET78TLF/dU5JbTZx6ykE461yg3hLpBNATBoo7fBTqqbpJt8wrBEE/d+
PmLpNu8MpoB80K7GlNensClDdJGm+W1Yh0R47PVi7W8OPWY33DlpKPftXdCSgtykho/JID7ZXVuc
q0m2z3mFXCggKGxOi5TJUUEhc303O99dbIVdNEdyGbKVDReC1JI03UX9aCz0PCKZKmFQK6LOJGjE
NBl+eEDVAYzRKdwdydLTKqcAsZJ1ML1VzHizaRiaI154yB/cdyvSd6cjsZfwjthozh+HjweCbtgp
eCi9jPuT9VZOO4XS8c0Pq12Ru+0mAiqI2MfmZQ8o5hq9gMuIl3AxEm67GTy45FqHbsdPtW1DojRi
B5tJJHJgJGt24oJVS5IVsQYHUzbxJwDYYS5TraQxbH3QcwhPj4cJ0ehM1uZ3wwJ6UUizfBkG3Vpp
Xs/OlHdtLwctnBs6RMh+Mn/agaKn7OO/lsctVsjsKTYxbDix/2ENNvwIHO6vXUF4CioGmCEcSRqf
o4DYOSnXBe/UnYFqHuuqukcA2X9AV4Tcw62zbvpCP42e1mwxPr6SO5nOwR4aK9+4c/DH2kL4pPcT
diTivIRpND9Eo1f3lEN1vzkdH444j0iGMIZ463FMWWfgqvjqq0A70j5q38yfJNCzNzmhEOjy8G8U
TnJfmcFf1FDEdWQ2jFVnnIxdDcQ6rNpLF9jVBUKwSAxrHw7Fa20NGpd3AwC1W8fS1/i4DbYYpTGS
PkcapKd1J7du03XDWLiqi/xv7arxOy2nn0C66qkOgx/0bwOReVP/ag4ReAY/iyGActjb5mtKt2NJ
ChxdcasvnLcyM2esstQR5C9EAD7JYztV9jFJwJKEsEiwVyTUIs3xP98IwiLfN429fJwyYzi6TRA4
KxrxGtsdhAIKs8yqHyftKkpQmmNKugtOJ9eH4Q23UhfNKznt9Qs8ruFCWCOS5qh+CVwzWitHB54p
Sjb0WDs2dkiW4eMBNkIDSzv7zzcQvchVNaA1FQTAskTKiagsR+sSKTQlSvngRKIuOcRTRnybyIjr
uAdykFCYEjqgcNW64cGnnBvVBbl70qkOpOH95+FxTpQXYxSI/AiHm9133j542HT2UbiZtUY2DUUt
TyRZnvnfSXSUnoIUhLNhlIiWW3sDyCQ9R7A0oR976tXKSOvLDdb9HpRonSjMSpsb7KcY77PugIU/
gbgKXb4tspe0MbR15hUuegByMyYSbdmTaH/rtjb2bfnHLqhMkOGKrEKwf0x8gdAtz4O96VnBvkZN
si4pLTxO5apeSypaUI2NYtmhP0N519P1ivyWTpiO7EtLwJ/6nmuQGdX1WzOIrJfH4eA/Rz0RjHTy
kidpdO/K1JMv2mtibuqjfzR7kV5UCNAq1fchbJJ6qMJ1jeX18HiwqWUigBmyt3xy8r2tKKwpMw12
BQi0W49A+GCM+vskXJK4DW8gyIZbZOkmzTMmquazCr/MptdRQ7sKxWzuPJnpp4T8e4PwSHzZ4JzZ
Cm8sSwRfDnWIrPPDVy3UvLUHNHgd3LksNfMIRvthOj0ewMz65OZ6s0ZpdArLcNxLBK1oVzv34lsw
fKceCW1h+mrf52p6DoFnLjyy3daKwWw/mkwwsTyJVOR72vvOhjhQKmzBS+Gk3RNw0IW09OrVrEN1
ob1xTlE/s6AJP5zG8o/gRWA0T2356g+Uzi2L0DUaueWr61CPdk221bYJnrSwrGCRqzClYaADqCwJ
m81LSx092n6r2iC0HMOWfNG7buMxF2Ey54jL/la7Ay7J1sIZaiI8czylWE0MnVwYGYkpZpFEG+T4
OcrLoDxS3hH71E+7ldWvYldG+8wX9WsT0hpFu/nmont3ennMjbQ+FpYjj3I0y2Ozenz9OFvDfHFx
b4LzsKNj0QC3I0H6njYQ5GzNSW3wM/7SjPTtJDWHjQVYcYOnol1OemjD2sGw0zg2ZVKM1TQuQ8rE
RI4uJ96hlYAs0Pvt9BWHA/LWAJGbHiL+IJg4OkqNbIdAGzdV1K4ojCT7QsdWOWbltkH+ddVhVq7q
0f62axIEjcmPnqs6rOdEVdYkc54j10jOIaKqc21Z69jS3L0NPazVYurTjqef+zZcuLWPPrb3Ondl
GSKa02EhJKpBa40aqXoLhkbNGj0oVmOQDLsSjg1m038eJ2Yg2Ux34WDf72Ut1CrOhw6EtjBgK1X6
DzferLCC/K8mRwZmImExffpbq6HBGfO575wgwJHnacaCrLRuXXrwwqP2TFnWPYdZziKRHMq6KN6d
uAk+QDph/69pdFKYrp5FrB/6fPoWftBvYoz1Kpxo1xhl9drq4coPmv7mIjFk6a2hHt4T99Hzggly
j/Moj7aGmMp9U/vlnmr1d0EvckOd0LHpHCYNtHr/gkKqOPf/fTDWpD1T1kfXfqij9n8fwAWQHR6O
B9mivLcd5e8G0/F3k50vXMSkM7/2kk091M4TJQNzV7HRQtCi2U9pVwYbvSfS07fGr8Yy6j+OQ30b
RHA8g1+ygoxd/1igXmHYa8YrGMb0Xj/Td8K0jlmHCYPARwIEBrPfFm6QnIIY8UcOsxszS/Y1CEZ1
ibJ02VAy32IVeGYEsD5NSgFARWx56Cmc36SffXZtaH76DvdimhnkBA7edB1r/S8LPKptqnmBZP6b
IVD/9BJAREXctB8R/YBZ3A3inbqgOatSK39jbMNWo43pa9gW9dyN/W6J+DjfiKj4svs0/MXpve6a
qvnUcizgRtQaEAJ0c0eLe1hNbEKeVcKfHzhp8i2taG4F0cqcxpooaFJHYcS7q3isqk+qxsiaqy8n
9vyl3sQxHevkybXj4mnqsnSDUX+cB6aRP/XpRFdOJEtUZ+M2DzDgD55HxFrrvwVkyeydyoK2QGDP
WtcxcT7Kg2iFI+qX2egs0Q0gvYL7e2E71O0dLxlBx1XaMQMSPLMqmhlNycLTqOO58Jz+NaW2tgCT
GS4CEGvrUTOXxh14N5ZkPnV2aGwr3atXIjW7dzNgXxc3Ym9QW5s3le0cdHIBDtJM2Wg63vjiJmpR
j6b2DjFg2AhKlkvaSRpO1vrbHxrnggoZw8Tkfj5Os9q3li6f88Zus+iDP2OZykRH2pI4h9zTs3l7
/8+SJrgbduj51G0fvtpYKh4/Tt+l2MZlnS0fv5MKCM1HiTI/kCHecfuvrhebJhdkM7LwW5fJkKA6
baw1+NDNdJfINMhnJvqzcxrLDQlDlFCCLP9LqYDhwtSLj2LQ7xvirwFA9dnOTG3JNqTdY18GnJPY
PkRRMCg+C70Q/0jQjgdKwBLaPmoSw6EMNVBa3iYigbCMMnyjabhtuLgBdgR3m4VIdskY+zs7R0qt
CMqemZGtPcXNj4pDe0OlnPgBSnsfmgWIy8pUemHnpmYlfpoFbe1iey/xJEM4oee7B2IxDP+aPanw
QAjMRVsKPtw2vJaxdcJi6czYTLuLwT2V9Ujd07ZyLvBoMzSltdYEmvg+PA+TeSC8Nlw6uZgIQBPt
OWpHHWRt8lmJAnEyXqgwMc1bByJgk4eVRlfAvoMf0e2RkFyfw4RcN1kRxdO449ano3N7PKQKWR1T
cbitPbKtoEuJU9ty8edDKffkBIpZanC5pRP8paGk91nKjYIyQh639ZvZEjNy3OpzCuvJrcX/vNK2
DkHsJ7KI1RrGmX1Q3wkh6DtySnYaPG9orVc2fbBcVeXyBg2AamKjWKMXeQs9w7l1UWjfwolk44iL
doPnxblNg+HMhdGRqZMbhzjK/j5O+/fnm/oPjagn0i4IayAXyqFitGRxhRRalX+sdnhIubAWGy/K
gCZOchvUzvDXMbtrBA2Q7mbQLgZ1T5h3CBGIgQ0SE1ilRy8vxn3jeUTjdpnxOplOygaRl+pOzbEq
bKS9ZfxVOry2wQ+wN0Q4MQDBOrOCOXYJUtU+OveHx1eMTs1yyInvphXmk+MtzEU06e0pzkYdmgqs
Pgqm7MYDfT102l/SZ/IZnLIvPAQotQxzlQxMdMqIAWmIgV5QxXsXhWptR6I51YGO57YLtyJHaGtz
gSyog50m00x3ceXNpGUbi7wmqUR0A1zE/gLvId0hhSbRuTDhFdvaWxasXJuMjqQmhMv1xW/U2R+K
NeSuGHsFnBzoTOBrT8wZh6ifPMg6wtywLqGkU3XWE1ESBIWIHpnJ3ZTI67T6HQv9cdabSb+2s/oL
Iia8/bRZdX20VyMdNKecLqGM2WZKz4eNgXDeLAK2hUH8wjKV+JoyqV6bDi0s7k1BeMkA3m7RZp03
z5QXP4ckP85da4oPflfc9Z6kSZK2Ob3WwriHyFnJez1kLQWZKN/aDuo4thRMgWTZaGbrHuIC/bjW
I42SrKG0Sxm77GbL7F7Q1bAQJbxgYqreaf98lWW/EeySTgmSOrDFXXUhWnzO7lCF3glt2rjDte/F
8xIMgeGpGzsJn7zYvL8m94cceZpXVmI9+ixD6+qeHdFW9bG0hrfEb8K13ASaX+4G0DW6loEq0GS8
UJExrno/WPiBHR41y+wvIT2MdeiadIeCDJCD8q82NbCrcB+cpuGTHglpEIBmriqK0ys7MPYRyhXE
GvF5TCo/TCF7XK+z7RXP0A92dzerYil3g1SwDrZeMstq9qB/yiuha0Tc8HsXj0NcItZFUnpuWYw6
zdgu7nIEBpd2sudjXAUry3wabamvpBsK2CaYTXM9vnYbekvODKAU0dm25x/vknMsqvk1ElY1w3xQ
s1vBENincljXloAMJlzU8a2u1mFzTzRTGb0pDICDqZkADYdfGfb5jtbRRMqGr9y549RX1wL0g1Gf
H4q0YU6VvLkOsNpmqmeAVyYUQ3FHHZTs7a9ep2gFB3WznsBoF8TvkCFgY+6vHcELmYCATH2+FPd8
hUGJs07M3FVgpV3SRXAXj8PHc7vUQ6i1Tb2hW4hCyatmBS66r2le5SpdxEZMXqgFkKAiZHeudbVa
YQecR2wfT6Ug4tMepzk6xfzqyo4eYu+e6S4Nx2RSx1QUSFmKivGw/hlECrnS1q2TVyt4M5VxxShl
XP3KtfeqT2ZdPRzcx1sSM1ZtdVt+6Q2fNXBX+rlGlpAiZS8ymivotvj0BOYJkuPS1wZG6j5WptpQ
TBlndZtp9OZ4CNy8PMAaOYFeCQ+IPrHvZ3/6kpgjtPZkjAaVex/xAI3pqzoNT76VGysIbkSBkcNw
jfGmnGMMQKmvl9fA0bZ9HP7Rqqpdu1W6F1nWHjoBR87uQ8hL0Hm7DOxoOegkUeNJSUHlAZa/uH6A
jDPkzSfsBUX4eB+ERqJ4Ed1eE4/OQaN1/nbSwhgt3Xdfmw7LhGMoWeqidjA2Nisb9BTDux7e71Kv
XCPHC69AMaq78bBc271uokrcBoU1HapcO+gp2J98HNVOtaW5hKP042Y2sjy5c0OK+Vjj3GuW+nSc
zaab9VniXR/npAlyjPNrcFNEfdXNd6dLvID3e3VyHHPJ0g03zP3QvN+6BRBZCds97gJ3XfL59EFy
6SG0MkL0UFzuI0HRcxP07CtvjiLQJHJIn5OCzupTjhxSI6vmMw/t3wjYx5c/BC9t0KkfsxhPfZQW
f5yI/LCkCv/iElqEU2diKiNSxLPu6eT2ux8KP5055rUWesNpY5hTxR8RD2YFdULEIoVRH8wgTH7L
JH0KRqf7ZjD86kvH/TRUmTHYOtUH8xnAVqe23+7O6BkUGvFqYW+bx37uP6daQa6P1SqSviiap1xD
t4SKHjabKbhUwtWX06jM89BD7EQroGBW3PUuRdweCSn3177UJU0WNAFmhT5Ri5FPsCWTu6BpRnp9
DpEAQQ+dX5/Upk7ldIBJYqxb2O5HG3zOynUy9+QgRl4hWScskFUDF79fXjFEAD0sA3Vr/bxiEs28
p9pJiOxUVfkSlFU5L/H3oyBGam3aevaupcxg6A+Nj4Au3EzItvzqFcrADE1yGJWYU+XwO7R09XS/
/Nu72cptIyx2SU7hXRR0mxN/kxKLhyhpWvKuMBUV4TgzTL2KZ36pL51S9n/9ityYZrB/+0pc7pkb
P1mmvZWT0X25JovUGv/rh9sjmxUyRpqiUR32iK5/pZZOPj1Oqhf+LtZpOrt9mzlw4YnevNVUVO+p
Bc2VEOdm2Y5DfnG6Ckc+hJuTmQ7OCu+pe3R06kZafa9C21qz0RhM9jhOKmIusQzrqkAu1eX2thyr
HFoAYs8pRNycyFBbq6KpjhPpdOxlnPqEp6RD+dsN57RksxGX0r5kwkqWnWZFt5w/FgJDLZ+aGEJX
axrms2Xh8jAHLXktZEcwgxuPbxiPQFql8Ji6u3rKQ/n5CSntW8/D4hsH+rO0kGiJJj82djX+UfRj
8TlRXvYImR09N0V7Nb79876LWc86Ab0oQimuB1b1cDGhDwPn1buCTqLf/rEi6xjbCXp103tOSDH6
VtxXqZ31n6NGa1COKni3J4peleG1b3Zkalgzg/AFPlkH9kEbIKxQcW9I1Hwy+2zANQYd29RVtiwg
fl2awnWWZWC15w6vPACFsTrpeA7WgNHyoy5FsqlSfMUyZ6vkjF2yb5h8trTq052DuHpHybsAzxRh
lkeFtKkKVNZQINVa0g861tpEeFxvJeeA4XilfL26oHiWy0K46kpPn+z4EU1woJps0UxZ/ozCbqIr
pQ8vXUhLgIKB9mqz65xJ3+rfTV8T1Dv66HPkso58Y/pKo/wtYRD4cbXpXDVe8GtLc1uRHPlXn8pl
iOkD7VnJ+gw7Bfg6f/7P2x+4lJ3CuxjOYLb3Wg+VGjOjssLkL9uKfeeq5rdug2tQluZ3ZYcfHtrr
r1obktkYG+qjNqd2pvwmotqDZqKvO/VaBCgbWyXSF0cfbDo9gsUpWo8Fg09zS+okWEDrT69MO8PS
VkgRINkz++TZro+1eN+nbbzvEvM/XzktCHGz9XCZ/ffc4yu38Ytq9u+zm/u3/+c7/z690sbenf/7
zP/3a0gq1wDiG9d//sd/f+7xvMchgFqM2F6fsrDP4r3EXbbHaPGfB++/XxVEdLnzGla9JJWIKmd1
yjvKT2KM9xa95XOOiewQKXv1OEJf7JJr3RblPvenA5Fd3XlCknvKR3Y0gXfOO9BY7B/xz6Wjd47S
BDmzGGL8lTGgpMdJPzl0icNeuNTzXRuHvzGrWA3Lr5af5CBIRfLlrKz1gmm1Etfczyym5YpNei02
rhVh7c4172rn0Q82ugIuqYPmhA1aXIoX3SvdgxIYRR6HiAjdU1c5z4+aLlyk5sCVHZ4Kv34Tse+/
ZLDzT82gfuveS+e9MTX71oL13co7G76W9ZsvsI6Q/rVtjez/2DuT5daRbju/SoXHRgUSQKKJuB6Y
BEEQlKheOkcTxJGOhL7v8fT+oCr/1fjea9fMgztRSGKjhmDmzr3X+hYomGhQvzUj8eWG1rrrpEIb
mXhfmSUxFN0Cs1FvGz1g6yC3SS6fxQi1pT52Ogq5WsMMkDYTcHvi4sw+tpBysn4z+iSwg+YOuWi9
nR6tZm7PJlvSpbktUBLv05WuSbfdv2rBz/TWEyqqArefNfuCwxAHx/4MWflnhGjBGJDnAqUe8AHg
PFGmNt3bjUMVPGNHDSWxwqIsEgRX+UXRDedibMu+tkSlX7UsNtSa8LKihlx6uDiHRCOlmCgLxs51
JveVmQH8rtg22wariHGYhwKD6LiQ+Tu3NQpMtQ6aEdxnPHcI9MtLosSKN8g3oYyXbIoeojxWWQOd
cAd4eq/G2CyZstK5EjDghHWfWG8ldcyh7vgm/T5xHzVoiYiOelnNstwzaX9Bf4WZzyQcRuurb3Sc
6KBNZeN2sxmwNRhuMi4YnOpy9TMzPfDuDXcir6t9NNYk5CUdsCjrmxmSYwBOpsg02F0Ts5O2tCZo
aZOF7xJkRDnnTcPWS9TJUJR+RpdmWOLiDLKlOAv7pd64Yzgcy7OhSfoCS0Oup9ETsy1HrLbhsvqp
zBgX08IfZJ+gP2FanKtbad/xnDq4kEmifcsauJjN9FrPMGzHZvwmptDNsicrMaePHMQYKIDpNVu7
3oscrd3HuHb2qeLU+5h+L+nm4wFYwYNeP6iwXW7wkEDnkvYWT8u8UzWiYzXAqDC7kxmRYLFOdNA7
/TGvP8PEeLX6dd3r1mqSfD4EaE8B65WnehiqF0MfR7cgstgTzXKPhEY82BoeVrNDrjZk3/sWjIZC
9dGqQ8NlpsA0taKC96MDAUTK6m3IiBgqnGMh1+KeN0hHauLm0HhU11B/mcsMs+iC8TVt3wwzVvc2
sbSXOkbRo+Nr5cpb2jfc+4fQbLpv+WQh8cD2PiXa4ENAcl7CnmFJv9qvUUMuktDw6vaFXuzCUlXv
TUMPatM5Oansf1TqVvKgJL41OMhe2SVFwxAS2U2zRRxm4BoqqQJPeqsqCKXDxpvwdr/W5m6m6KGz
sjI4GbqbAoXUKcFj8xQl0eXrtkTgNygxHF9XsLhvh54GIwl1Vaoq36H6sF1Zo7zT20w5K07fuNrS
9D/Koj1muvqsGiUFl8zfEbCtr7kOzGPICiYsof19VYg0Nximkc1mPC3me4SKn3OY9FJeGfxNVB8a
zZpPrv5zLET4bqP976K8p8Br2AAKxifbhtvH9bM9msv7Vpx0A6b3kEnoreUkN6tJdeKs2dNMWt5b
VBZvRA/L14h8KBZaGmC2Yc9eMYkiQE1TBF+fTRLVuw1Hghb9dssfH/52n7897k8P+XqKP24WbRYd
EXxe91YTcXiOIpdmShUk24cJJAZptP/6+uszfYiq4OszbZcQxH3IbEhwDtyQYkcpvwSaHp3Npewp
a/IlGEENBxk5Pa5S4/qOK9kG/dC0wILG3nRbiO/78b7NdfWshsIg57Vu3DqnKbU8GPlKTW2uNb/E
kvBx7PImqNP+PZP8YKKAiZVt2aQCObTtuv/6tFREFXx99vdbBin/nfv/6bu/faotykOticYLLazu
Kw0MTO9gZlX+pHowWGfNsQ6+PhuSmN/n3/neH3eh7D1w/IM4tf1vujZegnVpSLuAiuSqI3sFhdEC
9llWXRvo24ffvlYdtQ0ANLeBkmfcK10q6qBoemPS1wSQi+mBiq//zdc3SqFxvCKya4nCkyijnn6g
3gV2KmNXTXGKY0E5GVPaHuJpwLXCk3/9sHVx2iBeGxbHsJfXX5dH3SVl8PVZRc0WwJwZWJfPvAJu
OWa616GTdQzeJ8CJf/svff2rxPav6u8mGnlsSGBgHRGd5uoQZ3MRREa1BquiLCivrBzrwgLpzSG0
0+4sSo6NaZYpDvBiQIpWl93NHVgFK6eC7DumbdrI3M1EBuWXxJT2CzS5qiPLMbGYgSWpihPfOtrW
TKcU7Ng+UZoSpw4fvj7r55JDY7T46DOGII6mIZCKYRA+sH369c0ekq7fVHdWtcVna+lPrJuYSofx
bZBKchAbPyBthuzoVEXha42FJt+ufbhrRG+k1vdVFU+NbFFgVVNytShZfgDw3X0fCbCTKOfeR4Av
zPTT+V5swoHZ9CPVNg8izqy7Vqfx1Vb7OpQ6A0FSYYlvKlkjHLTFEwnLiZEu33SRn9a5KNyagI2r
ir753lFqCl5Q2O7QFOF1xpmCgB89eh8QGPSh8UOK2dzTvthlihldD6D1riic0Nrnc+bXGZSPIQfr
knekaRhkesii/d7Y5J9nitZcO9gFbkTfYAHAbxBNzfw9Jw7ObtVwt9ijc4N18Ngm5bqzEuKk4rQ7
WMr0nKU4UmYj9POlve4R4kN1Spv3Vl5Uh7GfU0AvQEiOKQUxD1DKkXCh7Yr9umyZ89v/xQJA2UaU
Iwb+/4wFcEmGv5Ajv+7+GwhAoef8q2Xplk2YnCYM28Bo/3tI5XaTYwCKIIsSmadjAgn4HQWgkFLp
SM2SNoct1dSgI/+LBOD8KmADIDo2LVPVpO78ExIAv8FfQACSGYrBrmAaqm1ojpB/B9Fidg1Ta1Tq
p7EtPgAg76Ncu++I3NtF/YR3Vna3cXSvJuVVRCKdlaDBZGB86DC/7sZBWETakm8/05hYJuszYbXF
wbshYPTnCB1+vCQAvtP3zKYplBqsNRHw40FsYb10AXJLfi/i5RRbJrHQXRChrW4jLJQhzI0I0acO
eU2zTpNF22KqHkqg5H1/Q210YdLtAUYN1Hy+qePw2Kcp6854LVOSTEiF17PLMEmsmtI3eNahGLwM
PMhSLmcjfsAITx55Gn3oYoPB19VzRNOurWYMzzaH4yw9RBJiPZ1E8aTNj2aPRM3Ky28LIYw40K8m
8syZ/pKUmdt7Sny6oCDUQlbC6kZTnee+prCZLOdzLG9pTaAjy8vb3lHOLKyW1/eJP9LNxX+3FvB7
i+/ExhzZ/0AjGup3Te0RWuTlNSG01wbGFVaCDj6RUbkqaC99LGM3FSWwoIaQ2nFuvUyDN4WRjogr
C+SuDkMID7IXNybQsPin0uLAcdhuObmigzAGLEqhnbgmTCGeZHwXhTw4ZRRkje5q5cyULEPpmgeM
2+7QBxytZGbNoXCzh3t0Sl4L378XVyOOX2uN97gB8KIzYornS6yXDWv7fOlHdc8EACw00JYE6ZDN
8fm/8CNfSw5hECwbrAj/CYIkTrKKSvoX9LU/yp9/RpH869G/s2sN81cHAb4NxNYwwMpAA/mdXcst
0kaSo1rWtjrpLA+/r0GG/qvNEE21BSEcaHz+hCPhJkvlImZR44zBo/8ZjcT4K+zdcnSU0gbPBywF
cdcGN/nlz0mJpgYcKiqT9WkhwM7RPoxFC9q4vEtb8Z4q6stkre+p1DmURh7PdgaFS+EeLi9dXnHn
BdVffKwqEjB1eS0KZOppp12NCvOimAH66EU0raZyOso8ec6q1dzT9SM5hMxoVj9fAm8juI40vq6K
ToOzPCxtdudM5TNl4Q7VhevQV11e7UqeS/ipS5LiCDeJRHFWHTBf9zLYputU1ceYReXG86LM7J1H
PRUPDC3RtCr+GNkQ3ptW7Prxu2JrL2KybzhKXW2rmy2sxwrGv2o7NyGCyNJO/GZAtGorKJ6QehTp
W1mRX1Pn7yUr7y7WQJ0XWYV4Oc44x3gLtlSnhfdnto/ZHHpGiVBGJlazU0MtmDY6UNPe95Z4qEpM
A/GcfS+gH9TpfIf9+YRiXd/1xbQbC/M2EvODYfHQVsgtTlJ3p5FxPCOBp2JnT1tzH7oWCii3k0yZ
Mq2/VzrFT+Exoet9rpL1jcoEh1p9N0QTEqyGfKBY8wwqFQfxPI60jlQmY3rAg3jUUqziqxY4S/ip
TdV9LvgX1nP4UMDzNDfiIrw9dx6X4lBo2ym8Ur3MSF8Nyk8VmfMuyxiM2wgx9kNFrT6maB2tHowV
smN6Fs8jjXB6rJaPyYafUunepNSI03pyZrjFRjSe6iNEM3KVwgRkuN3RX5uU9ZjG4qZpMLVtAfdb
NBOw5GElplAnSyQu8p1udbcAV69mLIjEnfIKr13znEbrCz3bA0DLGzNXQZeGFUAz4Q+SZMZJfSfy
GTLLbDTMNhjL84rei8F8VJ3hoshH7IDXFbm9ROl2tX0LW+B7ySq877ryI2KD3pGkkzqSaaJdfKwF
7Sy0LT9awJsmu/Nurs6dw2xTy7dxx9Qfp95YvDldXpxUv+oLg3pdc+UQoaumj9mlx9ziQADV4HOI
u2NerQ+Rgb8WM3vt5mA4D439o9QW19hoyZC+bFcyzGvyyWVG6IGYw0Kgvox587xR1PHGP+dqf8dI
7Roh6D145mQ/VcVzbhHhON9pTo7zUFkfyDk6Mlu6jcgZWhPMtflCG8uqH6qxHlG80ZmJjRQvwkBO
DK4iLQx9NVMYT8H+1PDyYsqo3UZhBi5ovQmuoFZjBMbEnIgFezH2lh77IVcWp+APjK5+RrJ74sWL
diUSXjzSme4SkuPr7cUYW05D4UGxR7lL2/44Ws3xqS+nq7jH4TYM4Y1OFMCed/53Je2P/L6M9ZZP
PADHUVN8Nc0xnm7ZoOl3qLCvE3nx9qRdoTq/E4yS9pwF9B1dql3ZtFfNZLzXox50SeQBlT7VffH1
ixImvxVRCDPszyw2AhrZ8GkHbF7RN2MSzJrjt0WVj0InOW003kbcayA1D0ilsDNmvqPX9102P6iN
4su08BebS0whekzhUNdIhjja/FpNNiWJcjPRx1U1DaL09dCvj2llnjK5vNZRfGyXIphrDT6z4i4i
PkJ8/b9QzsSGl/qDcvb7is9gl6KTXc4Sf1vxdUNNJIbA9WmwSf0CaX6zRd0ywKopJYieq6P3aSY4
0zK9lVQePIoBukU3LUa3mkzvT9vm73isP2dzf/20v/82CGWlI4Ulf2Ny/Xn/KZxmYlTUqk8qp//9
jI7MlCpApVChNSX9Brt6pOVXXQUZNLxhWPlaEC1bL2FQtQSFhMPtBJu8L4vDP69uXpIsqT9+Jj/+
bYP5v2N1ohcc91/0rz++ch/+5+Mvn1X7y/WD9/j3e/7lgXDCfk8FcH/0P/7yxaGklbzcDR/tcv/R
DflvPwSk2HbP/9cbf/n4ehYSdD7+x397r4ay354tQkn95wJFk9QA/3Fp8/LR9b/ssMn+H4/5raDR
5a+UJBDRQGRxsLI2wP9vBY1uULWgqldhm4HQA4T/r4JG136VUtg2LzFJQDzmDxa/LmD7a8Ky4WPw
vNLU/tGhShj8/D9f35qJJJYfb5hC336UwY/68xUVJ6wmbW6Pe6VGqJYJLGzFiV3ULYh6WEwTpxO6
LUqNnaZq11Ddnxj3HxtHvpLdxdoIO3HShhMh0PTQzf5YIDqyZ3RUMjuNdXwV8XmDqW5xxuOM1lPR
zOzQKI2fQRlrVqW5DcOBrJqw9zDAasc2rW+atTuoTZo9FwMz8TVmZjMbRkl3S7vDMvhSh81PTN7n
KRoeOwaku7VvTqGxPtTdfL0wGZdlG4iWI4qSEcmVdmgbTGumqcR+Gbc0VG2z1Y+1xsAxiqA40Hkc
dxMdy6cB8M3coURINh7aYsBysRP1ah6t6rMvUMBUzJdkwRO2uC+EwvikSzhFZi0DzdzICKNN+s+4
QTxCUhTSQCGVmySdP5WU2bSETNXjr7PJfdqJDDubUT4geCXuij4raPzP1uq+xVP8HI353WigQ4aH
v+wtHjM1hmvaJJEwGwrDzMti7Pnt6GEWtHZ48H44fCFxlO7ViABd1aYv3B30If4wKnboRFbHCDc6
pgzmGyK97VAqi2U6tesQ9HXxMybBS4zaITLYslJw1URBuPHaPodmd5lDcbVa+nlBHKCVuQ+c9EHD
N0cI3nBGduZNacGUQ4kJakAqjbLP0ZD8mENAFkQw4zzGggwRWrOqF3JB9rAzXTaCoJI5CJuJuIP+
Ggsf86kIIhWHurCDsBWbJ8NU/VFxjqwBx57JUqUjJeJrSw1Pq5C+WlbYoWYfxR7FduqGk32kSe1W
5uIpgomxKUCwk1JihHfxDIW5GE5DKw9QR7w+mfcd1j9ESS6y3oPs8SyV8lnHSLRoMTiawZtnZU+a
uVcnMzjcqXqZJoP8r9LDtbhvkUMqDJ3bIvUTw4TtnbpWlh1XMfkQdi9Vv7XG9Gt6d+dZhFD6h+sU
iGGtwvEts7MwLReE4kECyc9XDTGjvZfJ4pqV8Mkq9FCaHkp8IGndnwtbddkJj6puujpg7x6WoQMN
v7ZXUhsj+ubxyUaAlCvgs5eE5MWcZIjpZpnUT9AY3hh3VzO1nuqQHFiEnkrHwbBTN5tqMHILdUTv
RsZyQd7p9iYkh9UKTKXi8F0+I9h6TKc2gM2GVG8KQjsKEjrYarUiTYdkbvReu1Ua2KVANBVBPCqn
1F5OnZEejTxnup6faw2IOn84JtOV2Coz0JYFmrHzlA2OP0WTb8sKn2Ti5kl0jI38MC3jmQHmKc0K
rzO6C6ibF1nDSKixr4Za7WcFbsOheOstDbCVeifl8JSo+REA3wHK83Wo2IQJccQAaKc4ApG0csrz
+CaqY4ICgCVilQlX7huqLnvqYephE5CYKk2ADMp8Yrc9NsboT/CsmrrwrGJ2QRtf0Qj11HC9AEzA
JTJfNJUug9P6RjIFuM6ubbFFz0ceHWJAh+I4YXlea5BmWKzCQpwRBR2kPpLjox1xDvtO11DaItPE
no9r+CiZDyYtInQ9vohQ/dkD7mjwEo2ivMchcVpGUuvWyTPpK2mI4cCB+YtqBTV5fDETCmVd3TnM
AhNoAt2SK5g0TNTnqwHqU57pAJ37EzPfI21XT+ikNnEZotcKrJK5foZ/KtzOp3A2rOEUVt33eDUe
hzU61FTJbbMcOJYShDGf+hjPEZeeBcxo1o2VvphklIZM1KwONddjpWMSVaclcKjBs3a69Ep0M9Ob
RmR+pkd9LsaaOKH6OCHRxAPz1DeRHy4TmqrK0yJ5CxHwuiy0qzQu6So3nqIllzgEGDd3zxbhDHFu
eUZikz83+5hWDhX8KrXvAhzfQH/kaR70OwrsYHusY2TBomtAMvBi0shbx8KfgIl3yewh1PT7Qp6S
VJzA1Xto/6/WWOPskB7hRAZj1PkYu1hVCBpG0Pw9r7rL0gP+RBHIUexEquJVpITn3BS8HCYeXIJa
Wz16rkTlKVn5TVO3Pa0rAGaol4Yz1NpbpDB1V/mCjGzI0EOkUNms2CvZg0nCOWj6eKesI4gHNejU
5M7JDN9xlOPamke2jaNBDGyRzgsFNYFaMNGu6hG5daqn+F4sMguNvSyKbI/j55BJ4TeiN3lPTVDL
W+eOXIT7AYpGlBQ3s9a9rtoUKHHjFbN9TBr82MDFTcIfEkBsyIoOc0/WYwlyzer8Xo/dFQ4l/Zjv
SVa6gOg/wbYRr9gDS8o8yfKo8Co5lrzVGU0NijwplsBN2QRa0/kiNNGmEHZG66PpgBEt5WleQ6p+
g389VkV8lgvvsOI2UiEyJ2v7Eafma9wXh2yM/aEvD1lTPKl6HiAP9TM2lMOaOc5jJAXUlwYAB6j2
BHMY4grjsbFwi+BHNsGHmKlzqGV1PZTRTzH2R61WQe07FzUe74YQTEidXjVjV9MNFq/D6nwsRfdR
hvkZ3BXZEOqMOdq4BiEHar98NGLtIcthmKxzfm/VdtChoi6i8paNwlfZnVaYaYdcxeLUlWdFn09D
43gzKbRaRS58YeaeWswnsYAa0YeD3lZvM69uJxnah5QwTa55Q1Ur+1UknlaUF6Hlx2mpXpcSe29v
e+s43XZJyIaEtixHVrwydFFtKCWVq5ARbGvpfawTxd1Vrm4UQSMgQYzVhbpL3dlVR6Y273cY8e7U
5cDEkZ+NHRZm685xsnswhnekKp5qtcLjtSBijMYDip0D/JXz2kSHZBiCkIGNSBNSg/UrtCtuaain
vJeHXHPo8E6YLuAtgnJD7IagHBFIKBUvXvUrDRhS4gjX7pyPSqDkJ+bTik1POgQPpfoBs/IRdgjy
2u40Y5qDZy1PocAhY0wAoMTjNBW+kQ13sWl6Cf9TOEPuYqU3VpafyY46oyd/rAvjtmJXJicCDyUD
ZNO+sklzKUaW+2k9FqnqEzXHOHkYjm3cPih1eiLC5C6OBJSnxEuU6IGD6WXK43MP300dFRpfOJtm
3WGq2jzaToZrKA+Q0vlKB+YmXakz4Qiyh8fFcDQb3K8RtF7Zex04dBgW8ElAV2mWcCMbTwgCPJrV
y8nJky1D6CjT0c+c8CZTR7+xnYcKhjkhDoHW2ReV0CbD2XIlVlo7ALgJcy4f1tV6WYryVEbmzWrx
qDEn5U13rUH42LBQj7TIwxbP7lYKJTyf2yUR1ieis7wOccwo4Y1b2ZUj8bqbA9YHxOMR49bKbvdd
tun5BKXlajH6b7DhNehowoFCRUymP1n2Uz8R++Hg8NX4WzBIuNhwyBiyzxDhPJphQWPMVJ/z20hq
Fi7YyC3wh0990uxrw2jwOPZviC4Pvd75kb1iWMGgjpUfQ1CZ9yi7yzttbnB9Mq/EqjIdFZMtL6Zb
RbvYJ27qpKrOkfP3oW7Lg8VKSqaTuzYZLs/IN1PzDDkU3yxFJXKPfTNCVKMJ0hVsNcV6lhoNpFF7
jBVmp1MJNEDuIXq6OpvbJPJDqVlQ8ZIgtucTKQEYD5vzIEuYCxaLGCNbm0t26F24uG5ZKHtZMq8g
rqAlkXuZal8DyQ5P3eXqQ0mVb9Q6V6sRtuQzgyDHVVts0mrnyaI7K7n2OaKu241VcVKqiUabetIj
9MGddVD0xR8d3rsgz4J8GNyuSwMs42Bg6JKNsK/6/IZ4KobP9o++6D8TM74ehXjjghvdCBlQ03Vn
4eANR8YfzMl0bxYtyIb8wSCYyJBkBtXleXvGpEkuvTN7E5Q9JiJ8P7kCcvDad4JGdQzxx97jCPa3
cQxxJM+zoV30THolNAU4D25RJbe5wvtCae+cMDtHhnrp1ObFagXeJjKgwvjGsdDerwkHo9hUsIaK
s7HSS67yJ12x/XGyvCKMjqltYzRMQWRb9+1sMP5jhyvs49T1TyHOglItPzoMpUQk+KbAc6+bex3Y
w0oSi1Kud0TseLa0bqQ93dhsN+idjlweRwBcaKYzBHv1zTh0zPrFZWz0Uy4BMHR1fNIrsquaKohR
f+/CfPJk1V5hTrmyUxB+mXESDczQzvhcsuQpLVtf6hSOjNFtNkG076dIiGeDOB5dJQhpDW82tRxv
lZe+qg6NZtHYWy8Urh5hXG4zFZcRc7ScwXtaNa0mB6F9De94SAJak0eIm66lJYfIMjEqhZwBW3LD
tOu+ix9Lh+5TZxBR0lNvl0fLwjRnbkSW8QjM7jI4YL2L8RWcsj/r0o/whwPlRDsWBiJtkDEah67I
gzkWZLBwMYvaC8UErTo6sJDRAl89U2tORUOG9pyfljmFR92dsQkcW5F5dhT7awthgkw6y84vM9mc
emfhXd82sW4/N5LL1Q56C+cWvUAciViijRq0c3FrzxAg2KP1FW6V3XsiFJ9ZtUAd4d2VjpzfjcGd
leqiLB0VUftpEqFaiflakt7U0dV2yzb8kY5KsHTquVrbwMAHmix6ADQp3JFSEu6cOaX/PiFmi9PG
bTD0HMoC2V7Ss9dP7eyhSTjNFku0lsek9Gjbchd07L+FilTcUqpnB+DUnCsXSJ6P6VAw6prPOccW
WiunKmz9cml8wRDUCfv3teZ+aj895AoHmTXrJ6LlJFEOC1ZVClt8yv2xbcU31W6uE232DOx9YupH
Llwq5TrcG5I4T1t7cursrhxGP8yaYaeTpUNIi9+K5BDGzcRFVnq8ppw+O3klia5hzqN8DFrxAf86
GDDmcn4AeFNgqNBWLcMsOvsp+K4+Igi36UFxCYZNipU9dZZ5aGkraPBzdnE9fauowem/UNzI+bGL
Bl/28zMS+6dNqidy5Zhm1mGKZyzB64MFVohQ8gPxXLcctYO4NNljVxR26W1TcPAjFHsfiSmAju4p
eXL1z9uP18l7W3V0Yf7eVPxLM/I/bFL+/9h6/M/FHA8fIKv/muuwPeC3vqOm/4p3XQWxKwWLnq7R
Xfx9kGr/ajNf3W75bZJKx/t/D1LNXwVpxSg9NneNJlSmur+rOQztV02njemwT+nczIz1n8Q6OM5f
Yx0sjV9BtTWOCJrD3izkdvv7j/ukjDpkLP996IdypY/XIAq7Hgyt3xsDBnDSQs+tXTXEBKLJRziM
rTSr3Rr9WEtZJIvyOK4D1xXSfE+BvboDueyaxdzuy7r9GRGjvVcTXcKnKSg0cFmuFWzWODFf7AW1
wUoSg2/a4iabSIBqk3uTGdPBIdGOnqY2zrjMfazQcIscMp6aNoeQ1poPTgp1w6bvVRbhhPRpVbBN
trRISbmKs1fK/woox5YVY5M4FoUfst9cDNCs4o1dhuPPtcXMQhXa10Vqr75cYQ/kQDznbJteLj+n
AZtuU8NsYu28d6AO7UE0rHRTCOCbZvDgY/aYl+p6MBl68S0CgMq13M9pqJ1s5lGm6UAkluA4ysQ6
0/JAFe4rbWN4NH1JDbdMgsfKkBoi5PgGn2mXZ1TmdOy+Nk0ivI9JpwCXxS62L8qPigE3hDTLX7SE
iAiTYCO7jF9DxjXU/eaG6Jpph9Q5ituJ7JbMIILRZEwZmdPgYZxhiVqbjzZblKNwBj/pRzozRKZ2
U+CQjubMz1uLjJD6s7NMPzPuiI4k+xEqOH6mzHzNmxJSoTETXpTlwQohhSwzDSF/iGajQOzZMzqd
DFyL7STQrDj7wmxrElb110l5QHWNks3AEWfUsUHnONwqLXSL/cYXHjno6hRDi0RJgzcdYCVEuXGj
zAueHJW71ZK1w/qIgr06aPCYCQTBKPbQD2u102mg7cyky/ZzeD1M4mjTKYzkcl2PnyHJVfkYPw8j
akL+W3R5yMTAoVOOZQcmqSkOnbL+UHmGJYblWofZKQnHh0WbLnVREJXE4yL6DqtcIYgj4J8EOsGx
FNg4P4mju1Lhpiu98nNiathHZOtNjJXB7VX7pYUHkCv68ymjjbjLGM/s64IlvOkiY4figI4Y8jt8
ssBg4DZST2PPtxrzh1Ktz4vhYIrvaEekExFGjnKxgUOaZXRXSvtiCfubnIhWi7TiJimMfTcZD3EL
rNXQGbRb4XiCgfpZipiuS7a3a3Kgvv5koxjuW3UL+xqpFfqLqWPQE9ap1z77qHgzs+WmzOVTNIc0
MLobXflhmsuRhuCy1yE/m/F0t8zoedElye4eIt97G4XkrfX+QFCfUSc4Vp8A9R74552Xsrnvm+Q0
jFdFaECkwSGABJ1GRqea120iHiPTJA+S8XwcmdGuzrVvTRvd81Lvte+WWb9pDM12OYkAQHyUd91O
vkWMb8mO2LWcgyJpE/MUvtpGRnYbpddenJWSTKy+W90NsLbZB35UnX7ql+F2ayfpLdYTVe56s/2h
jOJdGuP3qeeKDa19WLMkOdK8rTkYOsrq1yGMMySwZsTFqKsDNncCOidMDFZmnTU1e0ZLtW/py+7i
nFgKLS6Q5mvz9wL11BytzPa1wdjbc/bmmys5fXrXf0tI53CQHeCgJT9yrt1qNB6S3GRyMaCWgOWL
/OuuFQAOMYvH7uwQ2iU1yFFchvt4nl9a+sKjuina1OjZXJD/5on+NseLl3cp+eFx9tiYeb/DFfxz
jV2oT+8DvHoEtddOkV3o1KX8C1AINC1nHQYlxK3dD+vE83QSFIGN1J6FX+utR/yaL8kExG6epxuD
E5vbC0q02twEHhal9DrikuzwApa2H3Vgelq4BFYVQeUtgk5LzpPKH0UNP2/oKEzE6GNMceqG4Sf9
FR3+EWq3DL7AjqB6jp9kvEMsgoeoKucIU92BIf2zsPM3jk4tB9wo2UZRu7617mb7Ldq+CbX4W+c0
30JNf1nmDkgBP56+PAKSnm6rUh+H7Xewv4RovG17yOxLL+5GuznLKJEHVlQdXEV+31jq3hzxo8vo
VaT4L3Ay4gwP92aOCmEudNudoEc33fuy6kjamgm/26RFe7m+jLh4Ie9Iot8zhZo1bV7o0w+8g2f+
UsrrRHtqDOW1XV9g+uX5/DOMTCR6+kHBcaessDgbEuKgr/5ICsA+IV1os1+/VbY1uPlaXRdjeiCY
hSjG5MnOlh+TAe3RiI27hIUZb6eya02bRacC00A35AUPWO3NnZ67eujKjrGzZT/KhWk+CRw/Gfc5
2MoBaFr1cAXei5W5p3nXEGoazSUHLF0QyEjYNCgFJnrqhHSFcxZNuG9jr38WW/Iq+JF9GaqgEApC
+qq7Zlgmrg39eYS632Mj8kqZbbO+8i5MlefRxA9vOgN1amTfLvUU7/tEAxmAObyXFqJnJCtNT2hl
Z9o9lL2ftrKhojiPasn/Ium8thtVtij6RYxBDq9CyVawLFlOLwyHNjkVFFB8/Z2c+3iOu9u2JKp2
WGuufi1V9czTu8lMd4nD5G6zkDoVTtdhrQTiZHBAmOV09+bogYDkddIRED7Ymrsqh5rUCJ9Fhy0f
Mj7y7KKmCy0iR0EP512M+dobmIy6mQr9rH1PoYPgSvI+sRncjKG4T1EK+4gwvHowfYhS7NBQHMgs
xqplcdSPRYpFp9iVaPQhXbTuRrYZcsnYP+gGnLzJmjdanFahx6R1NehSJ7jTTNay2OF14/Th5gzt
2CCncT52SB843jQ08YyKJ2OrBohMzdhv8BmTO+eeB9Rhq3wy/7wOcLnXvE3gQ7AD4QYsXBYi3rXS
mI+b6U/hQ0VqO4LestlAzlZam0CLvnUNrQz/dLBexPPQNMhfSaOMCxSPf55Z/IotqSI9vr1cXLu4
peZQUq3KbDjodTSFSWB81VOwIcRjnzQzVUFMSmGSLTdm9KINEcAP0b9pUyFWqk6Xrd0UQFApdppe
eZw4phVaJQECWa1zm8o6hFpP8K/UrxktuKZb79RD2AHbxMD7hZ7UwJfkCyBNPuMgTNObxOfI5caT
IQwo7sGa3ijgHg+WWpMFyEkjjNZLbYyEsIMguf1UcUWKrrmKgD1BLIp+7C76x7X/MKHwkTjxyL4t
1DalRW/h7fApZhIS7+1JT7eixJ8n2mXxHnnMWIXQDhkDP8IirL1Os+2R04gJa1GacXGTeIFda9jh
Vv5OHN58xujLd4Ol89BEzY6CYHjwI+OqimbrW169cmLdDKF+r6khD2IuSMWccZDlhVhi6KP1UIgP
WmevSP7IlXyaRfQ6xeUPCStPXkZOXzC9gLoBvlLQ4Ssn+fSMC3tyiKgTKR1eLZ6pqh+aCoCympxf
MEybum8uXZkwnzEqtpqBxjiEgjXjbTEWZVJpIXtmyh5WmqpWTsQM0C/tdQWXgvfM/QkSg+yAYhc0
zp1PPgwVh6BVt2meW79g2IsjHJgYeVAGNoOi/NIr0a9qj6QbX0ZEv5oUq4ozK0mHlzbOLzRQfPxa
Aupz/7WdXBwJSUABLzYDt+kjKnDGItl8SlIYxzo/sxj7M+s6a19OfY0aWnuZ2vlKJOsYkmpprNKW
4MXKKRfWEQ4qZn2m0ypUACs2DGKfURgaUqF1yvtPL+K45PJd25Uqt2jCOAF6snm1kmu3jB0YuRnw
J6EwQUX49aEXGMRGoclGVA3FnlRyFHnlvE4anbTHrFt1Y+bglPeZdOLgSwggITSvwPU61T/ZHFG/
GA+u+FVRDoRTUQD0mNxcZRShaMCcjm1V7WHFDKsev9U6riMSWnqLDOqRPW4dkyCvggbnuY6MQ7L4
MTNR7VX8gYwUIZvFfh8VHmJAiMn7DiFeT6G9M9LoJaKOB2vYaaFepQcn78pTi9iXLNqGmrAuHoJJ
wPByshCO4XLMUjInNlublE9T3OB+Map/k4GFebROExb7lZagTmSMFBpl33E4e1eL5dgmKo8spfG5
ltZv1dT7gOmlRNSqZUF5xN9Ar5ibKpythB7SkX9G6lDaaMSzmjXMmTa331ykFt2Ijcw1xSYwzWlN
qdThy1zGiazq4U4o/lurl18Q5aohuentnsUbL1xVj1FIfBo2+XAom3+90z3miqQgnG8f4L7sEGPh
blAYPSug0xsrHkn+9py9UVXgRe2aqc/GGfE0YB3ajySThk1WeWEQoZnX6A6NTD/XWBF0d/TBTFQ3
LU8+G4H/QRUgKqYxu6nOeJl1hL9up/xQIv61vHd9BNeQmUJtfLkoAY2EfcIeRGO+MbO5PsfJ2IXZ
lRFZfat769m1cYh6OoEuMWkW4xhYD6JSwcpE0+to9UVvLI6Gqf/tAnujKojQbS+yNXKmp4k7lr18
1YeZWfP5ytDyw8aj70maNdFZ/tHz4DDxkXZBtk0fRF0gYwPJzepMcqEs3YeBoC2pONspvv2tAR2y
TWKxJ6cNeW9tHDLw72ENVQ9vnP0kZH2LJu+QeDX5YiaqaL0usFlYPNyGtnEJTYcni5vDblO0MlP7
JWPp7vpBuzKGABrW0r/ieDuAlDgSyEGrF/0FpueRyTS+QkBRZJoyi9A9PpjjQES9EcQAy0cxr0qb
fzcpYQwWuDFAMnsPMm6ZklJKtHb9SIKMGRK8TFKytSYSYKDgN02OqZjnnoPJZXkUspU3CK9wdOK7
7jDz/YTBJUVEhWmDRqlEkKs2LdzcVcmjtvhs1y2EuTWsDh5M2y94XPSLGvJrVDh4TUDUtMZWtKm/
M0qrWU0a+H/fB+KXyPGkZT6Obp8+3mWFKiKbmjJGVGSzWGgm6+RXkFhzThcsNS9IdwLkyy5yR6P+
UxLk2mAGWagJjdV7BdGDJd9KN6x9zbUcGsHgsg/QXmMTzYyDv1OnblEpKAGgt2y628PoE14li9zn
cA/isPUE6BSaH3pauWK8ntMaqd9q9ngWNEh3vdLYzqTdyl+SXdqpHuHRNQObnPq99OgsMRMgSvAM
BgnDvdB6QB1lQeVZxhvIxTacU/onAqah5FiHnJY6dFzDDOG841KhjV3o4e47q4Vdxd81k5grPSFq
idsyHCxeGX2OiREGvGR7DXpwbfD2KSODLFD2Sg9q6GEUnfZUPU+58W+UAQofBciL1jSPCpSyrlst
Ci3CjqWAAWJdTPYpwnsvp+ZPb3k8yqpWyCv6NZFjq45pEvv3zAjLwP0oqiosSTkp21c3GN5dUsEO
okDHhlzmnDVTsa+HRVXboGVrFjlakXxRltVVNCF4Z8DANBlLgrlrivFO/js1dmF261gmF3ZnL/8N
JfpRXxVtWm1alyamF9q+ks0N8YTOyGhTZt7dB/aLRMkFk1fA5hg9vmVqEK/Oebh1G2DvffZsivqf
R66RXu85apEfOK0InWGIN3JZs0ghVguLDoL1qhh9xgNevzf77tXCNRxicszX7viYBPm/JBm1JQGe
Vpf1Xt0lDCmS2QD4FX/p/nGIsils3vpg8VLEwd3ICfQyjCScef4hGMMST7rPTrJmDHCNrRLE1wxh
9NogZr5O+ZA5GiHWBWqbEcDa9MzdyyNvRG9MzmlQjR9dFd9+oenhpOu/MO0QLsPxCCjiOdPAsxg8
00LmOUn0e3chZM0djYvRuKGt8bc8x+EqQImBTbb6kIFDfhPs05L49TCao0+SGdeja14hBH1arf1h
5c9A2N4o0qEsxeIXU+7dKKAU1WZ6Jy1OWA4HRTn9I2Pg3aMmBN2Z0cK0N+ApT6We/fWm/k1+Ebg8
vnOaVD+mIti8ImbHsqaVacYlkMPxYPXOD5wbKiX9ZVbWVZL9lNaU8lkV7WtAEsBH9FWGFZapkI2z
tbv5VvamCz8m4po/x5b5W9jsLTjfYQGT/6JbnGjSR7Ox7JZGihhTk4Lmx977GQ1XDfZ1VUDPBv7V
eKTnPjDuBJnRBzAk85qw70VIl/FxmNS8AW3UJNI8+gxTokVuzzEfYbZfeeO2yrCK9WNAXkqDor99
bdN+R1Bgu5nRma9TPvDUhsa2j+ePVPl0C4OzQW/YRh2pOfbA4Tk+52YehZ4ut+3c3pBkfuu9+9k4
GOIISG862dHMIwfUOe80ur3VlJE15NTmMmBVh7L70SuTp2uIzZXm5D8prQW02Ns8Gregjr1wGOh3
CfJYRzpTuUk6Ym0OxVrXWYb72Qbtwc/QdZ9QdseVmLHtJxEdfMGOz4BosapUQhnnxI/msj9W8rtz
GR1OZtNv7LZhOGAdBROWuIOsILj6od/gHxnFQ1PG567e6Uwn53FeM+bfNsvXcRp/syncmkq+NH2z
T/QKGJeHr3rSmQpLZ1cPRFR4wbymCkqpue0/wCidw10fjD2vtUkoRFPek86+l71gdcW4dMl7eNcY
7K+aGiiGGMkm9gmWUl9zP76T/CQBdaz1EqkDbF+G10ygx8R9ITWCqHPfeJw0l4mg2TMvw7zIFn+L
kCigr8J2ZCXBX0GoddshT2JcEYHwx8XCm6EsuTYn6xtcFrYRgyN4MPejgbWJqmoiyN4jYwuQ9Ljk
avQm+hNRPYPWfLfh5Rc6R4H09afGCPoHD+Io/k/16OTBIxwt2rRgdFgWlh+9HW/9iB7byqwQYIy/
VhpeoFhvnnrR49qSmKu9IzkM6Yb4Iy30kL6yDnZWmpX3IZB+nztr68rkF5D2q+z4YYfe9whs1OCP
ZHHy4NT4pW1UaxuDjT8knF1U+IyRJSdOjeZF03jg+sm+zJmO84KCQ1sGFwi8mOX2/ZdWuM+Fl2CQ
Rvo0zjMlaGFU8IblbzYxNGoAjIW9yNOwxuNh1+7dq1ELlMQl8IhwxJPCaGHCp+bw06dC9FR4KOci
y96QtCY28GfOVqRgX0XGS+kvpV4dPesDb/8cybOaFgINeIW0e3P1+Iq/ny4V8HTIa84TYOAfW9B8
I/qNEUjfyqeGolvY6Y5Itna2tpWm7f1Oi6mMzroXt/iZMiR6+gLI9+ewMNSbC81jlVayWkf49tep
LLeawx3cefZTIyHgtaigNkOWvBVNuQag91UEgqESBxbZytkHmKCv2FIQRWbt3jvsQxqrx7TqQ4Sq
EWatjCTbwMb9qEsduICgXiaPaCOXFBjEuSRUWa+MK1rflo+zBHETZzYOVHiQjacPYUqY9g7sGtWp
k96qxv5WhR2ETos4sx7kyHyHbX46A89yBey2BGF57zpQyVAj5x1bZrOkV/QTD4WeqvbZpJGdRUTB
umuRzFtJjZiJTqYyBndVO3ADh7h91YUu1nnHax9F7XxwtcWtuqtM8OwjBp3QzFCtQNRcBxiW+qD/
TtmstSy1koL5oUoqj7lCLcJGuuiodfWmcldsix6utwNdH+0AqxSlbQpILaFjNI9mWZrrvP1IU3nK
x9HeRVHpU5UbK5fZzpo5qx4Obv0baV8iv6TbdoDQWtt5cTQy61545ho2MBmzFaEqpZuCKPLndGud
Op8RWDBHv2iXzi06x4ckf+sxjVECTUy6A1orC/F/iWivYkpPewluzNSgTnmKxFzXMlaObCfOD+Oz
ZC2oJFPJKk1QTzQ5wMLggq6cGAH3NUd1zI5tMVKldphC7qZxJ/XLKQkLs8pHzpUJYUZge5vJlP2G
DAYqwjb7gdGEKfEDFcC7TkqQ5UBRL4X1N0X9N3t1qJzI7KyaDLAk5sQn4jdhfIMfR28J/XUxoU1q
eLMpdSkd7Oex5ZciCY2jRrCE6qKeuoTmyk0iGQYYvuGYILZrxYrESweoqEsOTZFujU4++xabLBbv
iDdbFFRm023K5LGaKMQ7gwYCqgea0+ixSg14LaJZzQJBr6khtZNBsBnET9CoDx8IKTYyz2YPyjQ2
M/WdbwfpunZGjA1ujzy/PHM0/5nNkggVoTOkQEcSwaUiMeMIShzQ21xSBr6J7mtuBnqLUr4QYvoP
Mume5MIPgsgd7AxDsmlspiuTb6HWKaMjSj0lx4+mLZFuCeU9Tohb0xi2LihG49ENvjzodX5iD4eM
bK0sTj9JYY9pW3JeKLfX8MRSZPno11OPp9DwAF4ZWjltaRQ3tT0AwfMfDQsmaendiJKrFmOozqtV
jb0ZUpWDkaGYUnlJuppKGdmpD+EBO1VV3rHcDLhvF5tZNL7kc/IvCFKDxqWjrG546ITLEscp/e8M
8fC2G/U3bkSUtS7ffK70S9mIPcJr4nq17CviVttGsvybLSbb5gwnuuxw3hK6nYXSarVdpcTZU8mP
7GiF64Hvggjv2XNBJNo5tg/NVHtJRPKOLhm5/EjuW3BsIHhS9RHiYjJ9YDxuXlEFY7dvHbABub4C
ee5qwYuQwaUYXIY8dX40WXO5MH2GGAG6qjaSXe4mKYYTUSSvcQuGGbT3EnEBwzMG/+EB0goji0+W
Q2GLXizayFyD5uj2zABnEuRM/xOS8VuLvuTcNAL8vb53EQ7glEGJTKWBLNrAdcIdQu3FTcz95jHC
Jih6XCuuXzoyotPn5El6pENxN+6qhC5MlksmORsOU2fCriP1K6pl3GmjCxRpGOTZwS86sY98tM25
BQ4MrSAPQlv8lr7/Kdd6UzE6NNEslQhMLYsXysllieZu+Kzhug1M6Xq7/meUUAOmmMFyuyqsZ89z
Rz5JgzjSp656qeQmiyag5sk3UWAs4udgG3j2T1JZD4nvnOxgG1ndsAYjR3WaLhvGRSX5ngmbZ8lD
vVYxyeqgRX7GWKtCLDwtMh3EzXoWP7k53AI70s7gzjcTZeKmWWZe5oRv2DXqdO3bzUOaBuraGsEu
6RuikO1m6xp6ddA9e132PL4+CqXWtBkJ5s91VHnPxBOqnChEHR3QrK6eC/OcfrWA7Yy58dvhwN9m
CTOuWDW8eIpOmogv7n03K7aAKn5TMiUfDQf/pSpcEOjQbdIC7IvqpqOdYmcaNLfF2BFjOY1qDEHz
OdZlQD+ImDGIHOaTE3q2R7uLv32Yy+vS0z5GQsUJIEtQvwKhy73s02UD2LpWmE5k1gCSZ08zQItK
FQpSnTZ4A97r0UUXH1eVf+RkXA2LNZjW4QEpRL32eLNIkzEHjCxQwyFUme7dyJo1LOj02mguiUkY
seobSBkY3A2rRTGN0NrwasuYbPaoPw3xNDFNSIyGCDnQHoNjV2EGuZooXbkvYpUzcnesPSBjnzaU
aayUnnaoJ/OZhLJxFchiYodX5by03bgJ+iCGTElBD4ErWVXmKW1G/TKM0uHszGdeY3mnzSdOszta
jswYXHGak1+504OW95AnjB0WqjPfJPmiLNbSqr5QjhFNgwg/sgmQkW6yia3Xwl8Y0kIegOrkuwyy
Z4rnbu2XTIFdd37I6+y1Mjs3jCVtke0J7OGFN67J+wOgtsSU81oX/SIQkUowkWm9U96nny4uSFbc
TegNwl3nQftZlZngGaTQcZx8V+CNEMlcrWYfxmKcOYcG3hZMJ/ct1cU29qzdNCfeA+59Fh+lO258
WwXrWRrMIDAXWTGxa15hhRPtzC6YO+oABmJxDDewHXbJTD4sv+9fvliDZN3tgGfmbH7LuxF0dJ0t
Rqqgr/jjpCGi0uBNMCbEP2Y7RStLyPemQnme6AjR/DoLUfq84vXjmNSb8xBVF869d2RS3JA+C0F3
bBimtajhHRyDvBXW3P7BlSD4qvL2oz5+9ZXaVzMh3ipADBJDo0Vcx7KFVnttoD3mo643ewwIr6Vk
T9m5xo/ZMnJ3W/3JFi3khpY6jPBbeN46Ax3/aKZ8HCuHMBw58xt1jN+2SOn3Qnj+qi0J3iUj1meI
ynU2eK+Vz4lL/NO91iFYDYaGBnONWqA7Trko1rUf4JvrHztC5qhAouxWegY5ItpTWwT/fFWqB9Ih
UwQU4j0txh9SzjGWRcVjg5uupG2J9F2RMGyFuPkYuf1zUndkzNA2TUvqVz+6OwIAyErwjXStBEvg
tm0fCKSbNzB96fxRKYeqgTE/EUFINTjynBAzSkr6h+cTjpEQW7FWnCN90Zwou36dVyMa+8fIhiHR
iLfeZbeDQZ5hRR6clcthEODlR3Fdn7KerCzX56AYtb0MRkm0cvrd9MFv7pd/qaPReLTzrdasbeFM
b7KcWIHzVDlFzUqa42Y96vkv4ZArLZ3/RV064+nxnTWYcjaA+AFgDB1ya7yME+tP2TuMWokWSuhT
4WZo1C7dhbxX7qHcEGttyXwkXHl5aBfCA3QF0+d/kaEebwvqLlwrc3ocrPInanttLUCe45zxSTzx
v6LK+CpFD9VR1s1Kf0PJpVYNgPu2eZgEL9GyrZSA9Xmel2UmsmrBEh3fSI4o2GI3DJYrzMb8WkgL
kWeR02y6Zzy2HXnZfbQL9O3QEjjlJahWfMP4ojRi+T4rxhL7yVQsXxW7fQ/osuAEBGMBnyDOiM0k
2nid4xXVMb/1Ing36mbd12ZYDRkDTcg7xYzeOB/2eI/oAGJCFSRby+NsTRbTZvHS1o4PiFFVcJ4z
e9U0o70nklgiqovFtJ6kXqMFk/PJrGviVyYdqgBEcxsJj3vzan0/CkSmI1J53wx+C5HvuaZhUM8I
9JwUA5u6ycqAQ4wFKsqeBovlbwwwvhD1vU1Jq7AEXX2ay9MING/PwXTSsyO35MBgd0JwrxP2gTzo
1UkaCtd82rDLZ8d/zmL5qzL0c4rEwlUTRBM+KkJRC60bV4xnWlYnRj5Mq1SqibUOGD3tVXfG+sGr
+8dsAYkODm6KngYR7ss/r0vyjTLbZ7fxULGbkUsfN22yCeLeuIxytd4Ky4gYsyjLKbJm72i5Ft06
mBRd0h3DumtRFVW482JNoBQu841n01YsqqREyebUJpzKFrATFpVZ/OOSHdfoiqykoorWcQQFNmYQ
NcgF6pTTJU6y25hD2l6drMIiW/yzAniSdjlfvUrqv04tHyBEfXTc0c8FtSSV80hCuraasGtv+i6+
sEeo9yldBx9djwa0a5rXPsVko/uvZsnHV2nutNXHivxHlX0RgP48VTTsbiOh4zoACFqMfhsmduz0
50tPHnKgxwfZtt9I1dZm4TuPrCG431TyL52w3hFZc17kZZH1GcGgX0EW4ZyVw5ffTG+VZ+QPPNJg
6zhNd50L4Lfu7XvswpedGyY73czzmza+/sCJ/OYMjbYNMvliANFZDRzeOBnpVbAVP6Vs6EFFY88g
KBMDaERyDpM1bzA2cZCbzA7B6OBa+jIi+ll2vVCmd7pscSIm3cGztZ5nriyIO5LaY9R17QZnGTGb
7GkfQjALw9kfqkuxuKoYN6nDDNuH4Vr+1XkDl5cd/aaR9SfNFpoMk896r5RuYMRMTWQqxTcSANkS
ZuxRfDHQ3uZtlbAJVKu47PC5OeEofX7ToDj5IyNspbdfXs0GCN+X2vs0C8oUmBtmd8l6kx9dXpMR
FAEANgd7Jxxnx0jipzKJr8ldVnK+DFlhrBijxoCKInRxVnQI3HarjOELsdKy02WLJ1HtrLoSS4FB
UgtSHV6IgpXxzHEVW+m5I4WHAAeQIXUHWK0UeLhyzgmk6bPrb8vaR6JUleeiweAq3OpkOePd1os9
OkQ+5LFFPUdFN5IBvjLE3eYSWAmAleh04msdtx/KearGASw4dqil3iR5ojq21GBzY+3NhgFw0Ewz
viKGng3qvKN02mO7QHkS4REaIDRGUZRy4B+Pfo84TMC61rjaUNQzhs1VK8OMAa7jsbPSpvRxCoJt
W7Xmo5/Oe5KhWRSky0Zg0QfGRhgYZPcUrUMHAXV5VWni2uYIXiTjHV83lhhGD6pQv4eRfbJH/QHt
FgZQTJ9W9MDtog7dRBXUIlmKEAsRn7c13Qb+MfZRinTkJhjgfge5F/K5yPJTychR09ECTQTM5LzN
bcxkJGPc0bLbiCKbPjp+mfIdJExGtwXRobGm/BUhqF8IQY2H3v7BRy6Qi+asrlSM4oRFzijvBI9d
AnP6XX7IyC23pN1eisaA1x/dlB+/KFSkXLgPTTI/13HykvTBfbD9o6tics24G6rkpbD/AiX3NhQr
e/F3GMmrVUT3snNuE0Ej9vQWt/65SKd7ARc86m+MG/B85pfI8M9ZIM4qtw5zhzcacYwWs5Xw6CeE
u09kftGXK8XkBx07Y22VXyK6Aok7+kwWoMU9aXGwTyJyHVzg1UzwlMval3Bad3yi+38kNpDL6U58
47dJHgXXBnsMjSjhMeb5S0HjrxLwWsqW19qCRsM2Mxi4M5MlTKBLtBNl9os1xbteMHkuVIgFlQBv
flfqXRP5IwOgBzr/d6Flz5MtbzPX0nIgsJBsoQiSRtkU31kRfXKn/Llg4MPRlq9uGj8hEGHp4FUI
h+qDzQQ7j3lYLZ6QVp8B26hTp7Rrk9eHqh03rXpwAvIlbBLrUMhNZMvoO1d8j85Bi613rZFnG1Mm
0I2NZs/o1ObdBPEg8RH5Qdo2OY6TmonsYFUnHxcTHVtuG5fClp9ZUDy6Inmrm/k1yObjQBpO3k5/
nmd+C9fAqEwnnVo3SmsxHxoL3oLO34zrQyCi0CGb2FmUmppznPyMyfT0NvrQKWqiPU6ajamdbFuN
rM28P8RY7fT3IdUvbZc3K8N2P6I8eUua/ivvz5Y9XhHMfJX0e8SznL0mv84f81z9I3/pSSbbKWYq
QICOxYvCI7jxyRB1evqNuNrUQfyqYuQI2XBNm+CxbNJnz9d3BDOCHkY5A5Otjxpkt921NtJdGj20
vcSa7x1dAmSdQO1jk8SsyQoRboWoFEhAePYoonqIFJYU6Ezmx4RJ5sKMTpe19JdeB2duwo1OVFuB
gaExky/FMGCVGO5GdySjN+ONFf+ljnom6fPNsfxNXmDHVsMtM8xL12p3zWXsxuaDr7/5jnrzacI0
3sZpGu6BugSqPdfKesNYc1seQLRqT9LsNq6Zb4touJqeeqvy6jK5//96gFgqeiRKFWRb++E8STte
ghgulcquQza+dnl6HvL6wQwkdMkuHE0EOL53FEZ3Q493Tar5XpB3B7M27GxsV2ygEP5Wurxruf6m
ZxvblSc91i96hUC+WNY07hEy71Ul/PBqOKPjOqdssizZbQeh3aSVXBOBzbrwP5ZjBAQ2ywxjtfz0
kwyLJr2nY3JdTpLAn9aGFdre2nffx+YSi/x1BHIdkz7mh93U37u/OUBkosKYR4M6uBjPimQMYzih
rfe7i1PdaWJOY1qvBVOn3J1mJDuMHMR2StVRJ2a4z7PLJLNrC334P1EftO46Ni7k8WLO9z8EMzO/
6R4Mm2eKFWRy0Z6KeesZ1pqwpetyzC1/lN3WCxuguzUM9xZpSDE6J9wj17YrLyxurq6eXl0UY/EQ
vzbiHTP4mTTMV6tP39ggX+TgnQs4f1lgn+z2Fz8nae3VZfDUpbK0/36xrkuulmbfjZr9r3Zefh4S
LG9yYE5JVVaNNxLNH0GQvwLwuoAdxVZ5tLKvRAHVVsE56dJXK4vPZccZzbfCIL/OXHdTN+d5zk6R
a705kzz3iXZb3oDl3y+t7qQNO5dkF5REB3Ro99Ga3to0hYIDy63P3i0Vv04uWmNuvc/UdT+AgtyW
T5Qx+KfJ+1HNQktT1760n2wVX30U9gFOv74YrjT/NB+ojvjwpTpRhQt4IpqeLXCdus/3Iihi+VoB
g68VX0JWaJfTV0XiO8S35+WXmu30QvvWme3OUvMzK0cMefKGQvfjv0tH9z5Mc6SEZTGcvCINvaWe
99GmydURG8eSFyXr70pMj54Z3cRo7hJ/2BhMrpn+qWDc6Fr7mcwSbfKvlQ3bMiio3BNgivNbmRd7
vz9CPfpYniheq7MhjbdhGF8KucuG7Gwa6tC0z5013EZhf3tpdaGSurEbuDpEI8oIFBL6qf8+Nvpw
Xz69sTM9VCbyBSa4vq0dgqa/oel5n+fhukAlkdR8LLyAySsvbWF/INfYTRn4Fq3jgsgBgUd3sy4v
JQ/ock+Odrlb/Ak5T2STjc9RP7yQzXB14n8DR7INlsLWnEdfx17EX2Px+d/1WuXxCwiH8yjKk1Hb
IfHKO+Jgv20r/yR+YxbP0TbKorso/1Q0PFHo3uxJe06i7pyOfHcH+srgnxdxH4utrlHIs6sTgcE3
3czeiWi9aDaAAfUkg+FOMNGVdrdm0ZZM/5Uhy4/139sYoAbt8PFaKMtQ1vL9+UIQvf73c7rmoza8
kMEIryi+MkCgzvtcfgu3r945gZ8BywR+fGaJf4Nd/0Lcz7uZ6G8lHwoxuai95b2XEYaR+TAimcGc
33V3G4KM4NxqlwVjroLb5OuHMtkicN/7gr/hUWNZeJSdaqvzZa++23FyXy4v01y6LNgN1XffdD8G
MRoD/ZNLR8XyKH61SmcrOUFjS7t2U7Xt0JoR7cirRX3b7cp6PgEH25LFd2ptuXGCeJ9VKVyZfOXR
sWeOPOYANxFWPJRefWD9cXSMeRtoWFyTkqoyf15udhGU+yDrfhICzevU241u/GqQ3bnSDJtgaBHG
TXmyILysmr6+jNX7mBm/stCok0yOxeZlsqtvR0yvpeX968bhqSyeJi24ulGy011rFdnDS2Zy2ub+
sbFgLOEKDlhaGPHVUfrKrax15Hp7ry3epar3czs9KH/E7Eo0FoHFCM7xnxlBswdj5E2MvOS89xEX
oWPZRb19HOBgKKROXqXWrWOGa4W8Mo0UZ4MdVoE8zkCJrXgZfblHLzNOcd0fVfYgPLlDn/2ks8ib
im1y4ZJIzwxQMZjLI2afIzlrm55Bda8fUkyvUeIgUP1tssUoOFwLhwjHVfrUpluberhDm+K78dGO
20MfDwihx40gqVU3IT8jltEZS4J2QZH1GsfpcazLkEndeZH/RT45S330YkQskM0StRTexWIt2n/s
UCkvHRIhKWHQeup6/UhC7+OE3qJB4Vnn03Z5nZeKElmiHsRHdO2PNa4Zcwg4DtSjM+TnmJrDd76h
O15dmV5lpiCE/Y+9M1tuG8m26BehAkAikcArCc6kqNGS/ILQZMzzjK+/C3b1bVdHdN3oxxvRLy6X
KJkUCWSePGfvtRfJa7lzJWsag/C+vKZ5cgtB/4A/jGHOjKoz5JUEjBLQSawtGyFR/xFwFUGivZdd
/1S0/YPQkEXGjVe6zSJoNul6xHdBynLD0yUv2bTki1IZ1Fq0K8fp0of5frZQiF3VaxQo1NPlqaK1
Ndrul9XkR0lvwpagcGigFRiSXPdTnZfCNYgDBtDOzmQ56/WvuAHHgbqyVbvYvZgSaY4dHtoxAbeN
+Yd5acHXiJLAllxstOVV8vUKOmVMNnkVV0xCR6/v7zpAN60a90yC10bL5cWLCfCJJOZT7kyohhyE
mkxfOeurjM5YMGz5V9f2NulNeEf2IZoiWtjOUWj5PjTmS0/z1m+cAyapcVo3kwkgw9q2E5aghM6M
HzYeofRecyWFZOOAwqj9ybMY0YBm48bV1uUIC0Ti0bdMDDr9ocj0Kwax4zxkB1GFu2Yixl5O+yFM
D61RbECfdqj3UJgCtzGZKyI7bDbWHG9rE1+OwKmUrwf90+EMLrmBiD9gL2bn/hRIXFEKcJ0idXUF
RNF7x7os7wB/W+rl5VPIAovmf+210ww0wr8nGeGbljQ7qOsXFwxpQfCKe8SkvqWrENEQje77Idxr
gqzFrHzNw+WoFt5lifUa+/cxUqa+gPvZmc8jDKjxFmX/K4Gw+NTey15HZ7NV+kly68/FdKmb8REt
2dkJstsedUFZ64wAnwmsOMRxs1uuglTXLqw3JLoVH4NNq0aa6HIsQCy8yJ9HnmUyai/WkQlkjDq4
lJxJ4cJhZ3lGg0laAxEDYEgTGvYDqBm/3tVchWF97yRExHLKvQQGO99gXglKvFFOso6r8cMHHCKJ
JQENS5cL0Aq8ZhKhUdJ7NdYWg+Oq2yd7HB54bq+VPzwwMLk1Eo0lUL/IckCkaq3R4K5yVieBY2cp
TauABse8xW28BGhsl4fZ0T0ZOwfVsa1hfyHUjHFGAMkLoddApF/DQYH/jzJj59d8jKBT+tba2KCs
LO3CiWQVnwd/k00LPSW8Ge15h456U5fj1p/cPTvQRsD/xCe1uIRwD28ILiY8bfKWL8+82Zryd9ya
YLhwUXPIQXJuT++LpmJCyIgveLdshGOU3E19djs11nks5HZ0w5NGvy+8oyMAEvFKvvW+KJDwA6TJ
LAVPuQRxKK6mU+9034VG/FAywYWAJoMtDrpNS8NKa+4H/zpPnAYlSbpAi+25ei1FcFey7S0ZsiHI
QeQGRT1xDnbI5Cbfm4ea8mLyrtpqWGs2S2uE57KvPZxTgIerlYhrr9HqnU8gpMjss81gfMgsulsD
3P7kQHQpc8bwHPMWuAOeaTI/Bulh2/tWxnxwFHgREvnlNMeJxYtd9cBI/zmCb9VZKEXel4vKqdxj
hSDalAdnzC5TGO3gwlJ42V9xegA0zaVnbnT4aQYsxJ+nQ6t9gO7jJal4qYBMtVG404xX3w/JXAFT
I+njmeeJSyXnkOjgcJb9WyY1QoGYANXpJbXzfXXQE3ErTRzIltwLACBW12/5QchlLaY1lh1F/ABq
poPKiHaqnMPyNrU/4ptU22iKN89cuXgNf77lPFdDtrjPUI7eotfFVArEWfMiJ1Kr09jd0XFYca18
7/iaSEJ4ndmRBvXWr2ET9hQB/DeO/I05jFuneE2Fv7UL5zBqwZ1piWujW1sHkFakdecKzyEdsjVr
KxMEaxuRWGz7T/Cz1104eWMIIAsda7dY8jqdVkIJXg+4Tdfvw2jPGZL3pDr9XKt1PnRX32V093LC
LWnNb7oQDS3AUd6NKe6QbObbwQ7PcBR3FtALTdmHdiEKOiiUIqIre9jWrbpJ8vSYmP1TyRhuidZS
gEsTjsqY9Bf+4om0eBTD7s43ENsADsUTvp1yeZMyGkereG6iHq7u/NnWNd+X0ZGJnpcrOWnAq4zF
dSb2cSi1O9ul1rIQ0qJcaerwPPdcdMTQMrveoxhbGUF5MpsXc2BU1TcQ5kovC98V5zrIA6nue7Fz
yst8i356RycJRB1FkUK6EYFKlvkxvZupSQh8DEqDoaJ11TWxQQB1VLUDM6u/yVV6hDWwryedkHm8
ar5Dkgt7dFVfkXZf/fRSF8VtFOWHOCI1KhgfyoRDTwl+IHIPtUXmdq+d4dN7seCZENnM+DpTpBVE
I3PzJJ45O/sJnKik5CaCsJ2KwzRj/G5SVFtWZX2mZix2KIyKuCR/gz5ZDs8vznu0/P6TMDV0+6Vo
tid/dMKNmEsGxBknAR9N/X8OB9l9FTdv2Vfzt2yQ/3doYh10x79HE98PZC38lQ+y/MCfXGL9D9x3
8EFoq0vUIMr8Bx/EhA8ibbTbtpCcHAh1+V8+iGb8obPvwg5xBA8jueOxf8S9mH+AyDaAUzs2oICf
pOz/gBBi6PZfsxbAg/DihElAAohYZ3kpfyWEyDaAqWypB5+J96oyXSLU/PBGue+okI31gLRy08wk
JOiwnBCJQCty3aWWeXA6cSZorjg0NRdTVTz7blljJbCyTW3TQiRWGRWzlW9bp74NO8HhKMjqvWHR
9ZWL+Ny1EMYAUG+0if5dtsdPj2fcbVmzK8ZJqd82N6aP8iNMUGL0HxKe3hbY7SdqsGqXOwEabt81
zwQ8bZnsnqzSoZrFuoX5YUhfcd4Si3As9f4sTQd6vPARtrc7tngBqHYk5tDUFJIS5Um9OnQWiNaB
Bs6oaP+OPVAiFKBP0m0fWjoFRi1oOAyPRWcPe+k0X7r5pJECteqgveZG8zEYjG7cMShR3QsmXxQH
KEtnTD0kBqjAPxUUmoZV34dhuA/pZbFRau8Mqx5QKUHCylx3nU7toaokjbuWoys2V5JWghsRAY0d
Iyb0cVC1q6mJ0rtytEIvHIoE8Rm5sVl7l3BMKyfxRXh7ubLxHK9qfWS91cJjAITGy6IKhU0TPfTR
WBE6wzDDJuUyoxypTSwoLjJMv6BOtLRC3+TK7oBpLWfJnRVBPMrHAgYmUubQfS1jf8D8aXHc1JsT
3e7vlgW6Ks4pjYnWsxDPMa4mMosNCMVAMlbtLjEC9JnQGmSSvQ21xKdGlA+5k+w+C/LAAXSGMPiJ
uQkrVgXsaYwPeYvSxw21aU23xCMqDLSSrGt4Y4Ja4H2oSVMI0NNzGFnWxbDZtlmyBRw40c2Cf6Dp
ajciyPF0iyW+dpKHrjNCb9pbZpDeMif5loYM0+CJTUb8kDrVVtqMCmbrSTJmwLVclrdwSNmRIZh0
IzE3Nu3phv3Dc5XAscA8TEMu7U0z20k3cuWr5RIJd7YRE1BcpM85p42Qy8vRzYtOmnrdUQY5WG3P
+aLbidKK7npHmwGSN4B9y971ubttIsGp3kWMABN1R1jFix/TwjDI2LCTLyWQcKbdi5/15k4vjX7X
VTZzNei2K6dJfigROPs4jLbpz1h5wDw5yjJgwCtLGj8MFHeruU8/sem9hM78YuWpF9jmvOkbgoyV
BfRh6nFvOFciRBs8SB7Wp2szWhp2iydnzoBg0MQyl97B3OuMp/09xhxUvG5IYGlSMhCZEDnXlIj6
QP47w8aGdAcDWAuTiOmmYpa2pjC3SbpPNjJ9c20s8P1Nx3R+FcxrrEvJzi4j6De0/45NjQQlQBSP
GxGrelhu7BI9REXgoadjbsETNh8Bun2v/Ux4cmESNuQqaXDE57Qfr4D4mGbozldlNsc5i8yTmotH
MkEaj0TB7DBW2UPVfxXxMi6GU6R4ilXdWS9j2HzrexwRrR28Z3X+YKgwQsbR/hCz5CyqWWeTtQut
AvnKqMR63QkPdSMPXRosfAGS0OfiadTi73lQApHR11OOdN8gYrmumwe/pTCPZ4Sz2QV6o7YWI4hM
M7QvnBhamX6TQYHqtWOdg7ADhcJFp1tk2E+CwYL/GAOOgDhqNdat0Ap0kYuA2MqeVC93hvB3jpg6
shlHIAjqsyoG7VyY+Yp5nNpE4+KnpXD0Aauu8lqd2iVnNHKd58gC6RMBZkUJKNcEmdwO7nDOdWwM
sd8D/tJNmEY2pl+FeJUj1lkHjhMZI4PE5yGc22tpvQ1R0511E4krsazVNsbpAMBs0te1WgqhRJnf
wpgrJki/xVH9XQscuAIAqMFXhKhJ4OsUbXVxEvNQ1wWOru5e2MZzCHe3wuwiNBeqZEBOhzQqc2WJ
4ex+pDGLYRjiOKSr+JSHN2RGcPmaenz4bowtEjnG3IFCS4AuGHMMM+/e39jz+B4L+dFUzXHCYLNT
I0dxzee0gpyAEY6zHk3b38zCCHBVIiqHarGpSpgFi3wWKu2h5PyzjnRrWQgfWg1rlB8Md21cyosd
Th/WlBHhNZbbqJ8fSPNAn4gZhj4HyIoi35mK+U5Y3Ted7ROX862ym89J56ivAlFdap+2SNhwuKuE
n5/kcgyMXPN58mswhAMXb9q0894y+GfbopqwLWGHM1zZb7uKbkfJclgK1AUjXnFd5g2JZPKQMcdd
5a7TntJEPvs0PRkAZ6Qk2q2+Mjm0+3jBhUTKT9xTteEbE1ApTbSPRd3QS8jLbUzXEWNwtyocWM+F
eu1q0MOtxBPRZfI+JM11xBuRzrLf4fBa8CH9YbLmghsdUQM5yKs4GJ8zk/ya3KpZqozE02htGrN7
ygE5bUVWP+Pro1T2c/00ywTnkTqCJiOkeciQ1eZfhIuhyjYghqRS3WGDebAKCap6vCs7g6fU3XRX
htdUixkUuvkLVA2NdbPNvZlQndWcg85THUTxKT0UTh8hvi4e5xTSQH9jIAOkP0d+qi+Y/NY8Krep
woqsJsTKRR4bW93ogKWG5bE23HCb5ec5uhJf8xA37rqsShLpaARn1Srz04eAOipkk2Of1V+maPoi
TI2OS3qNHPLg+ghs2KRvQp0BHA1zELDJO7KwR87k7rqtHM/U6UwMbfNJtRauorq2Uc/mdJwGBgZB
hgu1s5/B66KfqEemBMNHlGqvfgBvQmrkPmIdZs/o3Qi8cnVwczeDdcYONmKPHyPW1ThiEUUtzjMp
WruUUCtDzme6gLhvG+cLldK28IuXRD4No7bNQGasDQdaZTAy70FYhgSEq1wP8KVB64gT0nMaR7xk
rn/rN3Rm0E9eEPfFXqCqd6vYFiNe9ILhS5VjgOswbZKhdJ/MDNJxqqwklcZqqLXbkCjmkuhNtKwq
YibcfVT2tKB11MAAY8Z9MMXv+Lnehx6/Wfk5UNWtXH2+uA6VV5qSp0dwzZOoig8qXB9ZL4fQfm3o
5o9FBegGsCNF+zb0WJcLk4xvmQ6UL0n8KH1aNMglg1AA+M3eeBVISOocCunRN0hmqlgq44S+vak5
hwkLzkrXETIJ592d7CtCopObFK/wEPZ1mT9E4EAzM5Lfqjp/7g0Yepllg7bh+NcUTrFVNJc3/RB/
actJr8rrgx2hsu4I7QAyhhjSGtCIIBL2CmT2LXOH2xSijJFHLbPSx7HuyB0A4jnp0WuiW84x1/Sj
Tmj3pqnwb8d0swdnCcjK9dfenI59aKL8xQ/p4dw3T6NYkkCBtYr5i1HkZZgeNG3TqSa9maCkrEgb
IFs8qGEDVcNL3wVPBdWsbTIZR2yDj5NdPovQAPYq21VZ626gguS2mxxdZKq0khH09oIY+b5P3lAL
Ka+eEyr7siW9W9EeaS3XaweiuHDWbnuV/tBCNz2lhav4sNnx/ApjEEy5aMLNFfnNsgd4cwuHg76N
pAmjx1unHTq4JR11UYe6zdGusuY9Ck2eF1eKMjK5c4mRajii7GfiJtY00uO1P0bR1Y448OSFqD1I
iTioFSN3sYSc6xYdBkdzuQGqJSRlZtAzDotFR0zboPF/xE0Jhd/WAKzq36Jk8lHplQdWHd8K2+ec
oe4+hsJjk8a6tczB9IxyUOtMJ9W+M5BIjsqE0O9rhM6iRRcdF3sF9gyBCI7PQZIqhCCNCN3PeH5F
v5JP6fc6AxAc5icYBgpVHpMXdMaMQHUvd+jhMgdrtnpnIYQeiJticUNQH14MM7OxCdNImWrb3aIP
sdc823QZkxAwHr6stRXNVD8qHS6Z3dNb7Gr8OSI/mQKifwMfktpRMLCuI98rTBfDCIznU6hBCoj0
YlNXw4Uk3B9gKeN7J9fSPUI/dwX+4Ktxc/PgcyXf6kn1MRdjcCiZ70FQgYcLyovuGLuZl2vaTquE
dTB1xhe+jz+1TTEJaY3Mnsn4EBtmn9gjbKKtx859LrojJ5pq3bhNToNHRGtb0FrGNaKv9Ax9h9B9
pvsjYBA5grRUdFjmvDxHFAcG9vgWParRhh3Qh+LsGmW2o30+uBEuafXRp5TDQ9lSl2JYWekJf4Na
gDFLw13OSNk+1A7uAQY3hflg18Y7OWs1HWjsV8E0PrssZEq/UwEUnbyjGS4c81vl01vzXfvIGQEi
yfioeNQVMRBhPg/fmfFPZtm2Htj92s7JNzZJfGxWZ06t07n0I9Zc/SPGcS5GnJoxe5kFH2wd5t4U
g7ExKbw2CIUbfOks+JoLcpGN27fza5bImMZdiMIzqVHzjvV93w2QzjJFRuh3dhrz1C2FBIi88SzS
k4gj4aH7B5XfjifBP1WXuC6cGOVcWAwIC7M7Qbgb1WRkw/MpnnmxKO5MDYRDMiAQpmmWpHf+JC4M
U/YTAMKRyxGUIfMl0DabUeYXTHjTPc22rsphYxq2e32wrCADixd/C9uBPmKNlwUda29D6bPa9Kb2
6QzLUoDvaTlB5RNYn6ZFuGmxnSnycdryxpeAReMxhANS3Bslx5B6UfNXZrB1O2oeF1hLxkWw8Rkc
c4eBVbI8PfcBOEbXOq52vssZdyIsfkDuRRuXnhvaeD8ZzHVo39eC6MK0Y7IFCT3pFapCDeuVoQA7
QBZdWVl/GnXD5zZb6RWZPbHeLbpj53Fmx1vpA2xqiJm1Z6XBCdxZxtquNhxlOdYYHLUFSMm8N83b
XlenGZ3vySfbHlPO12hD8HfIjEW523y6XaN2Zg1vcrbz25nqRCOlEz9F/yjNG+j09D2d6o0Ejgcx
O6tBC6fdkLOptGZ1bZIQJWapxnWbnEzMGCsLIcPGAAi1FmwsaY+k26iC7x2NYnbWK/F32aEURXfJ
pDWv5zFACP626Owcw18y/URLCz656aEuJJRlqqlmNGs9Bl62ajXBDnWls9OH8aVOfCz01sd/G5G/
UqcldOF/34i8FPnbR/F7QJqx/MCvRqT6g6O9cFyoVNIxMCL9L6iYR3SI8/QSnV/MYaL3/gEqJtbV
FhhudXyFJm3H30DFPMSKD9lEmYRDueTE/gdtSFPSB/1LPhqQYiksvk4rknQ091/y/0YNbnBcTj1k
zepU6YwBKZWH1scQyuT5IX3QuMHzckObnDQBShJ3JigkXVc9kICdHTyb+g+AjWaFEp7v6u768i1I
L6p+AQpuNQ+JfWfQU4oOegXIDFI6kijnabJ2EpH2qnUgCx7SD3c8xXIDLbRZEh1KL3xAQnxnDWyK
4V6HA4zDlFbaVD4BLYqZfaO2EPMhrulxLokoW5BdnbGd53OGD2IKmAqdOgv80pHSrHKcHetkMl/s
0kv4yWpzAnBSxV9IrccUOJNaLyZjjpzZ94UrFz8G4nXh4b/k2hFHBr4wVORAkp6ZNne0UhYKC7KG
FWnbK0cA6IifQoQg5S59dTizGB6M1B15Arv5h/8w4PGDnMQANdy5tND2Zry3vnfTWZOrcEuf0gu2
RGCjE2wyr9jd93tSpmGs0BQ82z985RkdYOEb4OIpzB1iV1fAOdQGrto+2roPNXb/VfMGsOXAESa+
lied5hUF2B7pdr8rGTrS9V1JortAW6FIy5CCFF6sHVDY9rwec6XXT4ow1RtAq7I9Epbg+7dDex+Z
j5Y8geziVG5nB/J47GRtvTM+l4xxNripsOvS0mIvR4ox0t4j7yn3oP5lLupgjy4ROvHuDegn/UOZ
nA08BjOd5Q1mTez6hOBMx7Q+AJNokKErrzUB2q4GB0/GGuvaJ8kDcmV8MJC8QWAalufeurqzXlB2
Bl8OMayer7I7v+iLbdwgQCkT8W3qjmGHQyj+4ZaYF3WZnf67yv1c5ZZb/98vcrvuLft9iVu++9cK
Z1jWH65UBkMMhST5J+r8TxQ7j9gGVAvWFvLsHeufKHZD/GHD+3JcoRwhWf946M9JCw+Zgmxs14Xq
bhsL2v0/WOHEXwMgHZ0llAWOaYsUytJZN/86ZjGaIMlas0mvKed4XIdm4nL0UCvd0D0r4NQEmqtC
AklaC8L1foVuTsV4/q5JeQ77IzlOott2FpqTTwABOfEzgB3voqncQJrGzPyplpbr1nEO9VJobJC6
i2D921t9+ysA9fdcVGkvMZX/DEb99VuwVSh6+669jIv++lsA43RzrbDTq++2jzmo2FLdlJqz0X9g
CNykLVTG4i0MgkNA2FI6QqJiVo7dzYiBUTUHDXdmr5NgWP4gtDXRLzE1s+Jogzqx8mh17yXctcQ4
OvFlEJdieG1ygr8QzTpoo/HBuRX2krcMDXDGdIfZsRhuBqylrmXubdrEro5b+NoiZKC5s3Iw29jh
F3riVSX1jU8RWHyPmXM08mUwnmT5JjP5XTKdpkij4bhP0uApYZH1TX/LzngSYpGKVZugLl7d+Bz4
ILgTs/zSE3VoDOs41v5jf40te5t22j5U9Td3dG4GphfpMvyALZbo2p6GxH5E7ZXncMC0awH51R5q
2rPBYflWrc/YUVISLlBAxMnr2ObrjqZ7UpuXQAsOSc7xigbySrezc2t/dcq9hpyrllzhJstQSllH
p6mJxIERVqsbR5v2nXio9dWkiFFOLP++8l+6kGRHsoDT0n9s4g4nwCNdlENoWhez9vfTvR1Et8pX
hyCTzarNmfDYaMjR2/X0n6rDVKmbvMje+06uhGE8j03I56jEs4rPSYaXry/APmd+f4RW/tTpPDNT
tXXh9peyaL6ywEHxk0JRmDN6jI17FxhkhUw5UaZj+W00jHPY5evclODZzQet14/iowjlsTfQUkCE
qTJx1qb6rFzzzgyBt88N8EI9NF7izyJE7K8lfKA9NxXOyhVMFgLjafIY4i5qITrJKHsvTEbksRtj
HE+gf+TlSVUTFvsmBoOdn5MSsEtNcmdRvGhu9h2aJnO85wjqs1bTJZ9jzENj16OHCd4dUSKzS1Ks
lWy6WsNZdG4IfmmJnJHaZhqyEE1izrSObtcqT1qH5lv8qSEfx1oKI4sOZp0223rGplcRb7iKS/uA
gpS9FZImCSLRD6qvKxK6Jf0VLZLcjFP8Cbql8/wcB4iZfXddWuBWUpWcF26bmaM5LHCmFdpwGPFO
zcLCHQ33OUzPc24B4DbunAU95G6DnhvMtk9AYMlsCvaQZzdlvFf0PmQIkrkljcm5ETBs3bQ8DNxd
+FROKd5tE+yViiMvYNKiZx69780cEXE6LlEwL71NikHhUyFYffCquBiN/qZYmI5JzjGxQHjmRN+C
SLvC4tg0bbdppluhiP8Dj2gNxplZ9Q1znfce6X0qq/tMg/4WiLODNd4prsIVO4cZZR6m+4ljcle2
B47jO+E8m0x3C3vgo4RZlL+XyVMd3AzdFeRsUo87NM+QcUoSKTsPdPKATGdxFVVL3pxYgwZ6UoiS
yxg3AwOmjmtBYCPMuB0NqOXt3aLEJbR7A/9EY6IxLKsFyKCxQB1NkMGHH7cbO0/Xcf7a1qFnubRE
IubTw8ZePPg1KqacICF93YbZug9+WN0nnul15d4B6jDYDLAvy/5JNwFAC7zySEKLDeFRATVaqnlg
OFaGgbySMqphZhT2E0HYm6J+ygZK0nMIA7B2HlWMtYQ6TN447WP5LQx9hGqkeDIL9tfjvDMY9OS7
Tn52dEHze7v/rsj3lY8Z9Mo4vEmmu4RKUbQYvPmIpbNN6CUZEMoLe5vtaVIryune+qK5sprRttGk
gin6QxS9J9tk2xioljROe+V6BjATZsk3u7bIVZoefMTEESH2Zn8qw/JeIJs3rlHnE5Rk40eyb5jb
n+vR8ZIZMZ5rnLnn9hpEGA3bZFSUuLZC5omGe9U7IFcZxn/JjdsRNBK6mQf8er8shi7qt6k3zoOY
Hmrf/sFYR3bhDcLikKsC1KEZdsC14vPsr1PoKhi1HNbd2KZ363efQzLvRcEdO8VEpUvId6HVnKX0
4prlkxFYaJlnM4EZie4I7mlXYlFEoNoy9UkSCmkkoSDUt6LPv3WdjrmPX46ozoA7YoScVJXi2Al5
g7N8V0VsIPHwfWD8OpHQjpPdMwgRqEJxClKTmDj7sOTJ6wA0ajgTTYm2jnvcoREwIgVzxAkI+OsE
escI50cjFBczlcRpmeyHXimNy0z1bWJ6jZkV4tXrdpVS19zGT0gwhG5U+BEMBKR7MVJzkFCPugx7
p3lBmLCJ5nRvFtQjjrEeE/tgD9V9235ncPjhUFRjjdnCWHs1BItdnnlJom+tGnVsND2P8KhNYpgw
fRLF9sgQ7NaYCVFL6z27yAEwEnmY40MSGA8NDGiYwQBdkZVahPF1SBaICXALCfiyJqSP+VA2kgzw
3+r5V49A/G35fHqb35Kwad/+Er5uLD/0q4p21B8ENipHKc7g5s/g8z8DjSz7j5+CI1egZWK4KagN
/+wTSPmHJQxH507hZ39lrP9ZRVv6H9ImFAe9EpU5cAnxn1TR5r/EGRk2YypXVzptB53lbqnkf48z
cgL8V8JBJzcGrfHMlul71nEy9eyVwcXYElE5N32ztUNAhIlP3PKYUwqXzqkpA6zAyx8YmhNa79JD
amdcw5DWalItkvQRZY2T7SWe1br1p+sUzrR+lRC3vigPf19J/8txgLdJlwYKLg4kNoWkYel//UVg
JWCuGUjHdswQJMXgiwtAZlqkXW8fMqe907qq3c+UjRBxjZnCcDyM1G3crhsfjz/gHtNcawBT8Trl
lzoxbShmA+xs4Y/HqpzoBlM1pbkYiAa9JxwVuymtB4vcVCJMenA8IpQPDKnnS9Daq0RJgwkRq5uY
9Pj497+tXD6Wfx4bfv22rg5OjhaUwy9O8+n3j420ioykZ7T3YaBZEKMH5jamNW74A+n0bPmnOGgp
mGLISaabILCfxmDdut1tnyBqoNejM4sPAq+ZDE4Ao24z9JtA98FK2GO0JrTOD/sNIh7SQJty3CSz
eZPNnDR8sOsbIgyMRz+bG8/IZoDSKIFhfp9+/qEmhK9zapWbWJEVrKe8DpETh4uD7qrPCsycgUih
AdhAZgPVOyjYamiyvUoQ8tTZKJiKM6NNmrzaG24yHuFZrpBQk+kyzfmxrVHizvaNAnj49++q+uth
TAmpL4JCl7uBOashF23h7+9qaelJiDon2UaLkj+1a8Q3GqOphqUd9RzHxB4Vhw9jaKXyTwH3yUth
4GzqqsWhGM4H28CAHLTM45co85QKZQsOt9iUzRTuhphUA5U6qyZvSi8KGLOFfnRf93p9R7KiV1Uc
QQWOi34qr4ZNmoelZ+1BxjRLaLOndILDGX1ueHZGYNtARxy0KwS4Y1pzirvC6BYxmeRcmJBWEWWX
1h9qyqfK8MDFY4DhMEw8AbGNejScZN69O5Pg5JSA6dSHFoVc09rvcf891pRz7knhuHMjsjmaNsSE
A5RsX6btcxDa/SMXvrGfBUcwS5bfMuJ/jJWuoarVR/HUjlIxPmm07d9/PD/Xot8uemSdhmDJ0x0W
RlbGf73FAzV3WqLmfMtVWW0qmNOHglnmhuuVCGHbuiSTYmqK00tVwtwJo/nC8N6crc60gfYE/S6z
ARjOM0hoOWenEgkU4yAEGaGj8YmQE7OLatJD6tzKb77suH2s9IxZZsOJmhlHvskHoCsdl/S9W6YB
RIqZIf3ov4B9MN8mtOu2JEQNv/yx1TnFWpC5HZGvUz+vziTukN+b9R8zSJmeBMv/YwU0LMdabvvf
3yEYoNI1bR7RhTSURXv59wtYTsConF5YO3OGb0kWbcRMuijXZtO+RiO/+9BMpGk123kCnZ1xMHcV
mRfCSdBsOQD92v7LIT2Y3HtF/vAKjgdaSIfPOSQ5cd2W9idMZ8r3ghFwmYzvYYXBN17yxQ308Lia
HdWjjDfK5i7MKvjwDFdlpb32LWM5UiYyqq6UWr0863GyYS6GBc8wsA6hyGHKPN8LrDFhMImbXKNJ
HEOr56z6XFPiq5J3tQozcpR7BrMEQW5pv9pt0XkdcIy96Jn5dIh1pAX1mBhxClGVgnXIrkxxIlrV
JfH2rI8HDTtOmpTEO5uBA48oeewriAeZZAqOv0ixL5hc9k+JmSB57KwPwsXWarA7dJ/dKqzMcQep
h6jLFiGATYZuG/k5G0oOQJWJvqaPRx2h8aqa0+fWGDjEY5TfEDxM4AlJFURBvRqxv3BFvgYTxrtp
988DYN3aUP7a70WyTmr9kZ0OwqdV3hGaCsaRvXXTpYw1YSlINIr5FbsovNTWeXUSBLpBOK+Z9eW3
ULMC1Bx+PbzyT+y7aAnxzccO/1rBXqT8PXA5demM6YM6O8zNN1Hl/jFOG6BSqv8uTGlvtYLXZ2Up
OvthRpKzoKs6emjWwCg51Zmym679rBHBm+BxBjP3plfDd2JqaNEWw0dfUK1mAePFZIaMtsht4UXT
wJjkHl3/gw+617OcBpBm3iZsvfScyXhj+BXOt8SjBhtjzHygPXD0dfHa9Y1Oiw94CFjD9hi4lteQ
RbyDkPdJsPvGH8RWqcKTlCi7YZggzidb17aMNa4qHxuPPh4k7SsXjxJrJeTnYOZ9HxLA52WRG2vb
CQ462bMxAtd93iPQQSoZzniVTayLp9FRwf9wdF7LceNQEP0iVpFgfp2cR5I1Cn5hSbbMHAAmkF+/
h/uwW95QtjSaAS/6dp8+9dPvYB4viKU1kplsVrFkD5oFCTSshqygCNJfaiDT5ojiGmcWm7gkTTcg
adiW+kslDJEJ3gT+3q9Hex2nYO0C0jxofP9A30b7Jve4z4yYHIcEPXBiyzcleb4npChR3SKSWcBR
eqxNB3MfzyHsBcwykQXw2QgBWWXm2VZhdQip/qAB3uvfgshBgRnCfmf14CxCg1W+C6ktK8XRbbi2
+PE2NOWnoD+QICOfl4E7mhn/VIrymzzRv+HZLVpAXu5Ba/EzSroDZTufJSQxbBFABxrQMpVKiGKM
cOJwvazw4cfwIXEg57TyDFZ1HmZ3k9rYVsP0ue/RUFrvw8dU8cHjhY1HSfIpMjHKBeZzlkp5gJj3
L5usi5+QGZms9gZJ9YkWdUBfQODOPKpM9knFC0sb0XvtQ6j+dQjjXxGArJg6kwv1HeWqq6fFaoin
wJ7B7Lque8uwEmAvg4UfgA4hTVY7dJRjkSQe4gz2JcUFDOClQnwBxkzNz3Wy3LtnYAXGFhmu6pqy
xzRnIkhBxFN7guHSBfh1mcrO3+ERfKtJ/qYzeCZYtvOm6M1qHStEHj8Jr35DSXCdGcEGvEDk48ji
JCe7alRPPK5em3Z4WI2GcEXr58q21U9vo8mmOQjFPHJxE8zs7EsLA2uTFb9aww4fGTsunG47YRvl
Wokgg0lWP4cuVgHTALMW+/hfOYRBh4jnNoQj0gRwp5ZXvEqSJZW6tILSQ2OLHK6q+9pU2I+jhl2U
xLyxkoib2zA1jgxkt0EFB2Mc7FtIouBZaT7PeBCGVTO1VIDWFjsjmk8uKYpC39EyjqwarjHx/HaM
2dvbvm4xfYovOd+9iTcBMdf4lOPj65qfKJDGQ2f1znTaYmssWdFM/At76WLeYGIZCHYJbeirfe/I
usNRUq8939ymFM+Vtj/alInb7A1oyuG0AQ0rmyZkS2b9EqG6chvnGRexrzP9J5yYJSxZ+k+trn8t
TX6iIh7/6VoHu7bzsVVxYq+H6KviTr9xJFikytZ7b+A6A0NL7ie9wMJpYR1IFG/Htu/pwvzdwfSE
vw0/depoFrCwXiGPlMWNKbZ9pvHxZ6z+R6mn7tEAXNAOqFRkyx/Kfi+M8LdjJvaFgfFvYPc0hlfG
utc/nrbLcznDHUn9L+aib69L6QmvszOnO1ir2nJPVcJjjSwmilQ3viuI1Nz1jWddEmdIbedcnsBE
taca5N+ajdoEsET9tjCPwl8UBq3cPV0rcWesmvYqWqh22GhsamilT45XUh7hsBHRHzDGp30KEBhZ
mmY/hlqiKBAqdcLTxV9yuaZ+eEO/9j3eDR5viY2kCYE4Z7rYZ+hnhihGd+mK9dDzCHNkkvG44seF
C40ogeGQr2/4f1kRZgcyaPmz5KKB2j2d8Esi8sX+c96F305kCU7ojiSDadGlJgzUsxBbmVW23GhG
GjdcQDdWP8VY5prxTJOZRyVUY68julkwsbILGrcTerW08i3TMfNNiW25E2rlwgLOGaFh/JKHFm/z
pJ4MJzJxfmREPcrm5tMVeu4jdrr0UJFBHDdpxwszE8vEy9m8CpX8nqwy4OR2rEPhpYhiMqx37Now
IhbsH3If3wsU0+OuTvWTlabTIRcJTwYDWbSxh2V0acdN5urvcE7q45D3uMciiYoqPg2LgSUGp0nm
jOJqJvN1Hw9kw/NmndVMcpLAQp3mDTUR5gzTkeuwa/zYgcbI3mLXyeamAtNKGU50jIkIy6mTmMqY
c4qcd1SPfrXKw/5KbQjtIy05SzYYgtY+rNQ264QxNDGvzdkeW3/JGSOyO3EsGo0LY+UI2W5T+LvO
PHmnefA9wsn8TVHTCNiLNEFnfcdZ/dcmWLlCqAIu/SaG0b92qoyxgQJYj9pH29bg6GMfMBF7qGbO
xkMBLMHoVXEsvH6P3a+5Obzk7Pho8kufGYVRyWA5B1yFiBW+OQPu28I0QSLN3sGy8fyHjUMJF69U
uVgVE65MPrGAVUrBjaGz57KZ6r1X9zzVTXKUQvPETYSb3nKLjaJCeN6HQW+dLYvrtT2T82/q2DmY
Gq3UyIZF4Qa15oNMjvEoAMZl+zVeijm0jrJ1+ZFQDZUMZX1vazTsEZ74quK6R144mreyPuHJ03vZ
VXfLGBISFeIdQGFOb81a2rax85y6O8KfPyurAvpg4FMoILwcfE1VEAMjm77mlZOqJ5878VhR4tGI
gnLHmV4CBBPeXLy7S2Hz0J47wKeCtVvr5jud63MrwVM1Q/KVR+rcT9To2jTMg22U4d6TzecQFPKu
EyZhEGh7APTACxxn2MaolWvM/W8ZQgRlPrsuwkKtCvYJdDY//GVB16k42VpT/cpIJ24L4m7Q2tvG
FQfBJLsAZr3GTx/qbx5S/qs1XFXPvoJir3adNhy4kBQ6g7hGMXonTlcTjQnmjRAzSe6OQFI0Y28U
xkiXK39cPHKaY34nVa0wsidV+aa7/tDm4qXMgOOXsSRqloAnCEjHQYGosf9HGFl9WI37oee3COGp
P1ufgzVOF4FKVRh9Ay4KVKvXus5x7ND1m9J4S9r8Ziw5Hw25LZxd/cRf2XWhBNJEDG5wECOEuWg8
hC6pXMeqsWxIXBrFh65HOp+N0VzbK1fygVeC62zgT0RdwuAjqIeGgs+YwEBLQ0hJkck2IeQfaAvI
hd9ANo79fN9YRJH7EU0ijofvNkhJWAj374zFdF8M7QNaZAPD0KpOid1+DzUUv6Idw0M1sq51gudi
5kPvZAaOHtu9Ozw/7U6DKPAxw1NBBSMwGJ6rKCJAkPFasL7xRWftk4INQiPE7a9pA3eAgkxqrhys
U2WKbxGQPrLK6Yt2RBySkTfsDOFUJ9PpLpgSn+JReXSILEelr49eWDl7z9UvUSXANqql/al3FE8I
14BnYD370K8IFBFt4ksb7tIqWQ3n8aYwzHNEz9a+FgdJ7H6DjEe8qknoCoMjtaHTkbz/8jffVQul
n99upt6B4CLcjZBWuhxXLFvJ+aQC8yBonXQG6W4jfm6RWYa/BiSgcNSvluGgj2QzztU4Q/wBiUiU
vkhI2pHxaRNCyhQqc4NtKCwRlHjYNXWz5qMQKQty8Kmnco4vcI7FbsjtZ0Uxn66ZUsgI6NUgVbLq
p/+1LWGthU03QKdSumaCaVM1Jyuc63e7SY5eEd18ehnPcbIsAODy/f+LSZkwXQx6AAaP25070NTk
c6l3Cfc1bAxgcPjosoQ6t2Napdth6CDdF/k76iRJTOuu64aSdToXwPWzlgDOselVK2i0mcQ9yuZX
AFKvEK6DfVdoHNalQS4Da3dTspJw52IbdJXeasLnh7gWJ23jMaKjrI1m4zwTaDxxW107cm5OkVFy
83TTM1tA4Kt04vCMEMWDigkohDhEs9JPVyymwrdJe+Mvl/zLLjPm3STzYW1Y0T4ZaAYNRyaQsKPP
3OaOFBzyGhiUP8dHbwrDjWn0gNDUceiN6C4Ri7ZBwDMqTpuf0TLjK96i5zkashNK0F8a27xQGowc
rb2j/3faJAVh/Dxt+pdZ0tSiCBCqUdF2PzNQWw7m49x+Kat5n3U5UVuriEGlNcumB+6itmlKDt6j
nGr1OiYLQRtrcRlldurBKTXAudajvXiJdXoteWBceutKUf2wGavReu5QMnGyjjd7tL8GP++ONs/7
upKIihJfbzY6B02Lg0MOYS3i2t82IJZnLzW5WiOIaK+qbrBkly4pfB1OFG4bE/96Pt9nvtfGgGZb
Jek/z5/eRxJ3KF3hdW7N4jRl4685FTdTPjG6P0fEQ1nkalA/BVkRqXHAxz3BlgAqMpW3AK7yZppP
gcr2o3aKsyLrcP7/VzaQ0rMsmGEJUVANhfoOStyC697TXuDlMI4KOpwYMyYkYcvfOhHSIm0tOw/D
72UCH6YjD9SCKNbGsKhJ1ZfyDY5qi8ivNPTdJ4Csgl9T6hPXXA1uzB06zOkUcRjCxJRhawEdW1hp
cnWW/lKfTxsf1jWrz58iJhKZ8amO2m8TPCDp2O6uCIVt5to7eJq9MbPpOh0zomosyFOSL+nwt8/j
u/C6bkPncrmx2+LYtySlvIwPTbVgyAnIfjbw2oxKNTfXUTc5+FdmxEPStc8WNnJUeaYmUoev9jh7
GNZRaiDBbK0BX3NsYAxJEzySWvnvQwisIjaMjQxd59DkxC3TM+uf5OCGGWb8PCEo3pZ7RWmgG9QQ
gHMXZ13lkWCUP0GRuiefJXJr02QqQM2R13hrfajiXgtsvpmiX4Uf/nMTmrYIlemVSwdVWkHmdXDC
LDxcMr0MuM2sjlAO4jUlsmzbaVnIaBVZCQMnUmZkm85NcAQZfEF++eIoB1Ve8baa53M8Qwy8+9j+
yehjKTf/mtZ4iPKlXLr5EnMysYlE1ashvISIqzxHYxq3Vh2F3UfBk1hTbRZO6jzoVyEpjgwGRRZ2
qA9EWxDz0o6sUBRtyrp4ZBPWwKBxbp2ZHLiHkXDq29+RUVebYF5RB372les/E2lERfS1R0TGgatp
JhAye5tjguaK2VSfMV70XVzW36k7U88CSUtP4Y+w3elS0pQx04V0ma1/9WR0IC80b1vKd0IqO00v
bS612VyACmQ7ApYYP0kMdsog2Gd9DYaSdOOA0za7hCGsxHQeTi1gdP/VqzSppM+eufQSUUSpBq4p
nTkA8R5TCcw4BbyRHMJEYlThHemAv+XkrGH8jsxDSR6/yLhqL4X9gh0c0tgQJuuIT9fGLO0BvZRS
JW2U1sYzSFHIFrh7By9/488Yjxrs4vjHuGC0Ys8MusuDCOra2Hwt1btWHlNAGNKo6hBwFcN8bLqi
58bhY2AgdQMmJryJ3rEulDFhGpgqyYDLcU4zw8Ak/KyakgKCuVzeA+IZ4Q9XThxSR2kEH22Vj7d6
NnMGTEedYycN6aJrmBJZ6K9aBwZMOO/63BMHgEdfXkdfJofagV4zlMkww1UqDoli2Otb134qWbWb
tL5Cu+4IIzeQpInDMIDqpWvEtDZIrA/PTn+5iWjvrjCuKlH5UaZAkpSIj2RS4yWUgbnDs5utUSdc
0wbrkxUO5uDsEMgwPNXmgrCrAPxPDIeajwRs05SdYE1ywge0m5Cubnsn2kRJ1m9Gs394sfEddfFb
U5fTHrfa2bGS6ULos0jf+xnsji3Hkc61xeXCK8UgXb9FVuNe2NCCmylPky7xV1Qd45kef9NU8C8y
2k8vGyQaSPjUsIHEAth8TjFc7amNL0ktoQfIlnaIJNLbHiJtjcgVt2+a+O75jZm64POAPpeEwc5p
mz9pmf+t0zoGt5dv8yCvWfIB4x/Hd3Mq043PraqyyXOZmXw1y/HXZFHICZASc5SaKNM10z/ElbjV
lTP3fGfpnsZCtRnmpdO7B0qmnXseISaSRsKiDNyaL4fW7qGXZ85Nqu7C2j9N5ilCADh54PI7x652
kRh3BquU7VgaO1tNV6dx4IJ70Fg6s95NUIb3xIQO3Tiqu08ahNOoMdexgzXPdLyZ2MkE1cBB0Q3y
gLGvjdNi4zFqbJxkRw3E1m7rdE2alBHUZ1k0eeNeleN4U7yTSY6hKRtSY6dm/F91GN8wbS0X99Y+
ND5J5zKcjNPQOle2DyyTUX5il0WPhd2O65iVu69q8MRxGLKP0YFfbaV/TKnydVA+OdJ/YbFlHeuW
ah1Tsf2LzdHfdjPlQQn3M958mNbcUg7XsHrUbGNfmhQ8g9bzMbHs9pS1IxifOnqYUycukW8depkZ
iCvM4fi/i61WTb7WhtlsC80Nu/Mf9hAau6CYrxHnB9ylPFx0wc9YsYW0ZRofpFxWL+4m6CjA7OaY
9FZP2spnBlrnufBPXXkXLM2fqGaoDjFCKP/yU/TRDrd4lGXxsXI7cKz5QfqwQmbTfWnD4NURAL4z
25mXupml+4rwTVluuxx5P2fOj3jn9oq8ZtOrl84gyVdYF7ssMYqGTcXTIfnD0e3tHB/qmhixTLFN
GXBAMtfaF7u3z+4o7SvmHl66crz3YJdDiQjv4v6jyaZ/dsidLVJVAjdq8eCNycVozEea8/zGuUln
9lL0rK0BfFY2kkkKGJE7knIra6RWyoGohDXi4FEZcB68srs5g5jxALlILz6Nf3ppklOW2ERx9Ff1
dGFi/XixLCKLSGJvYCwCg44ctgfGvsOnlLoAnFUFdRpmcB1a8tmgl2cnnAGxafo3NqMFrxIUoxCD
vyFCAlk/D+ZNbzHqFVHItkR+hQhIaEpwiiYyG3EOB7xib2ZE8xPYCCKIdIas4i6jLK+Nk6VBZtsH
wj+TA1lnGfY3zNy/c9prjZ6ZKQCO3QStee067qUocGvoZ9/EP+lRzwR2sPQBk2nei7z5wnhx7uiH
3nS+8dQprueZB3B+SqnMobsUN5dSl6SQOU68nBhz53Q7ss9k3FxuT5BHViEUiQPaXAUaUQYr4VOZ
04YNXDsmj2woiYXX713pvaUtLbeG7dxd/Kt8N4TRgSzZq1rxNhgWfFomgJBAGl/N0weCJOHN4cay
d0fPdwNEFYJJOgvCDTaHIJB6as669DAX3kNP3JZgrwwHu2ofsD+hyzlbW6DwQWVVR8dCk5Kt+cN7
Bp6dW157T5b3NoFGEM2b2uawH5ECoponQhhqGp+h94kuKC5FIuy1VEDEuvGzH025zWxjvDc+48gw
loqcvUtuUl0FnWbbTs3GJsns92Ca926c0Ugk0zM2cG/TyOnam866EzN3ac9PD16znVkc7o1uMY8x
MgKwf6uK3GJSHD86sPrMfX8wSuQLEaffdxG0SNscOHXM8LkL9DtMLAjfcftpWXV7nzt6yHOSG3ZT
hbxWwAxGgVWzmKPTIDB2ZOSbqLoU2bnDgPmr97wPu7sHUSd2VsjghTqlcnickaUOXe5RuBU7vyJK
rE8Vi7wTDhN7owfEIN/RGe2uVMWIBBBkMrGNcs9BbBkfBHflesys57GBPs41/CWkGPRC1QeePYP9
ZWgZEDGE/VSEbB+pjh9OlnJfapctatU/ek20e5rEyWuHY96afyI0cBR3Cj1jYe9T9gjr2pgoNmBo
XGSfog0Bj8uvigqWTW79im2AxIkAqd9UbxagwhSVKPaaHx1n717LNpWLBWnRMopPhuZam83DaaS9
uQbT74yUnUrnYE/Zw2+FffN859ZGfnUQg3qO2/mhbbAJaWZstDac29KUUCSy35mR1ns8JSdMCOBH
KyQ0RcP7ymABuJFNfZAVqUMuhTywi+QqfZTCGsr9gyPgJTVKFjy+TfuhLm9d5R1HwZ3b9lPuVDYo
E4TyFkbO8JKIDMJPVtxKfiOMIXxI/YE+OfRNnCTpFpP6Y0hwpCvVFJ8MkFTxIeTosjIp16FmKkmR
AIXtQWtK5Jke0B1VQkdRtfMOgkW/NwOcD0WVsGcKB1wwQv/Gdb5WQJjCJKlfVWx9W+ra13H+OlEu
qxAOSELh/4omttam7dO+TFfWOptJsqczqauB16ipDewRtb1m5yZOlo7dowu1lIloOqiweK49ml59
TAOGqtJzPBIdxjcOEFJ227ayJqpxxs1YsvCa8wRxiWVVU/kx6GvO5hh//ZBAd204oaJuSZvN6FxR
HD/xtgd/OIXvtjprXap7UHdQh+5mZmA9bVPzUvnBa2piApNj0OLbTfJjkWACCKPXaOnchb9hbqdE
cjAG1mbmiAK+tLAfvPzLEOAYbMK9VCqP/n4A6Rh0c7ZVXNIZHguUBpxPudEba2Rym11+C1TVmw6z
jFlsF5R39Uy2PUYrjKwV1qTIMhDcPE4Ure1b6ogXd/GQAujlkcNaw6ptxLbmhFj7BzGv4z4v11M0
MkfTMwaPzA1XTorIXboR7dMW4qBo38f2JbSJqqEYX2WdfYcO4lbfvxdT8Nupatrwfg0D8qsR0/Bp
Z+cwg3oyl3a3LGg/pRNRWjXz55MzFLALeGbIvQs4sm2BmEwW2qxntOJavs3pErshlkewKwQljA16
bur3yWE0GMYFH6yjeNMkA42tY/KcaRBWoMu5hWbJv5Yo+kDfizbEBx1az0iN4dbgUwd2QRJUkzDP
hK/gq8XLRShoJS18JHqk9YFYY26mtj8SEU+2UvAYqxi2D0FMPaZiTV8Y3qVWo3M2AwX4qWseIpYN
aWsc/o13GiAG3GjzidjQQyVTCEJCD4BBZ0lxTbHH/kkD4QQHFPP6bi7kDhdXsbf+ZwUATQwwHXRz
UODbJkctWccDZHVfLVv+6XA2bLoG2/roQmZgTfyb2xmuFtKa0ZhUry4DehM47VOq579gCddRH3vr
LPX/xKKxt2Ka1Z7ZzN9F8Fqpt6XqMbXYwljl3ZaEfgiKtusynpJNWAKj0uQUaul7Wy+xvgQM/dUs
IH7nRfDu0CgOCKze4M1gk59Dlsm7F/p/h/0c15fOloLe+D5iX2+VuzpJ+pObvzRTcGwgktzMvDn5
zqIzm7s+cMGUuNQds/xYgxxmi2Dyr1JK+rw5bY5cgtWqMJaQdOmvPDmXx4Tsd9ROf+lw42MaBB/T
iIDcppAsZXaU0czcrAnrlPq1FcOTPVNCBdQx2/rQc418eANs1D8HVfyIwY1tue8xyXEiWL3hbRsr
otJy1myz4uMEzuk0dmGzjgOYthNvULvBpdPZpUVtWuBxqcIfoFt35NoBTs3s8chlhGTt6ccG9Wl1
AfFMTxd7NwGy3kEI27NC+2Sm/5aL79shQcfKHqmqSBlyuQiF97H1yfZkVMhXvQB74pawlmOdHzOn
31XY7nBZxCtThN0tS12xcURKp4S0/zgSRccKU3U2mhx9pk+GNxeJgWEmv4wGGc5GJ8N3eiqcydmx
fTe3Nh/g0gqvBXc0olHzpa70o5fQenvmnZ1sul2pIBBkJsD1InVu+bwkSqYIUbTVj8By+SrzT3/m
lh3k2yQm8G+22Z5l/6OU8YahedoZRvGmAqIbiePJvR9Z2A5IaPZNtMsGD97wPEWbsSYt6n87XJjo
h47YWgDxPEWZsY/TMLn01KuuuwGzjwWByQ3A3ThLe66dnxBQkq2fj0sJepyfp1DjKtAsMWYyhisr
xgTjV3mxryo3vsUeTyOzoDy6qvsJvxvKfKSFfczcYluT5Ae96HEqJ+lWqalgZcLX1rkLVkXm58IE
Z9QFfbzJMN2cSmc5CILvMA5NRDjMOR4w5tGsnxK3g9yfDP+MdKesscDTRRa2I78RhTLfdhzja9vr
fhtcH3ZVIZjZ2rGmtqauDppA3sDM8GgcaEk1LXpbv63/9WIppEee25tWla8sDmAYp9lSYVfX1Ckw
rDN7f7TeiFYpPIoUMmDRPWCdIjV+ObPG05aMWK8rxc+FVc6O/q5uD9aQViEQFpEdLda0kpW8EX4J
Makt5WtQnBm/KgWLC43nRCbcRVf6whD0ZaT1AIgefJgeEUlLI9obTYlDt3fYO2ikWfIE88JDpMA8
/+E1ny8eYWkwKsyuzrpw8urkwS3wDCRQN9wlQhn7ymFFIMn7lIgRV4miozGhsqSpEZit5OTTo7oO
sJCISM9rz2GKHN3mdyZrdupt+BZ2PFliibotEFOoxauXs4zLra+6t4YtAD1FZ69DUKqml77jky6h
nqy6KK2pvO1vkBYZ+TpuRoHKIRO63P3qBmW3jQlWw7q1yjI55j19k6mbXQwNOQ52ytYFxrExsEek
XlDyhC6fYo+5Laxotp+aBR0fo49SITbYhkfAQo83s63P/eyc2QONm8Tpwfkrrj/YQrkSUFI29PF8
YqONrZlvDjMa/e8JSSQKDEl5TmptNhh6ZFAuiO7R2uG5ghRNgz0t1CwhM5ebbJNePBpogSxtdGtw
rYr1xhnwS2jpESKX1YsZawdLJOWYAAF35snC5LHiuelvw6r5pWjSO0zlP78w6jVzeUY9iHpw+mMV
WMjicTL+Y5tLHcrovSREWLYSn8CF4M6Piw0WLqFJvR4XRVpZPWdCteTusLLFeOc1PuVQtY6NigEN
ZsO1ROfb+yWCn6vbr0QY9ymbv31neAYJY1xzYV5Gi5oMEd/J/IZr6VADRjsBafOQQ25cx7Nlfcrw
Mx245nZzLjZVVszn0gE5RUFY5jeS/4fyI4+3Opa7l7wUp2Iq/loti2bTeaoN8drrLDg05Ncx33wY
Qb6xpNcwYV5GgdqSBdxxWZro9TD11JoCqDRFFK8GLrvU8jnrhjmEetH6yTKJfmoV7qyCvX9n5uOG
GWmmhSHEFzWIR9dgU8RC4ZLK+xOX0Z/Axy+qZB7i6APQ3o9yJyqKrcW+LCAiFAlWOhr2rhasuRGP
49r1tkVPG7taVF/1MWnVkkvY9e5yp0HI2izoS5bP0RvmS8Qg97tL3NeqXORBzoVGBZTmFYXFqpJu
T2NyqQ7EW74irYLnJ4mvXYM3qgU3MMFSYQpJL25YvQZ1xL4a8uygyK05XrSehv5HiiB+gp+Y8DZZ
XBjgW4ZR899bK9z1Ku+ufSmYWUR+SkEjebJuDops/zq2f/tR+ijAR21yo/zACMxDjaZb0x+fg/4x
lmm+qSisuBTBEbMBv+9ghueSr2dj9P68ET2n7SoIkt8m2tmeRtJ4XXiTsZ6E/AhjInwWEhmnpynq
q5cSUFREY0cWQXyM6PV1rOhlThfKIUv/uohm1sxkDwefsTMIuQfzVmW0LGEHEnnXK9sZ7F3bguos
OIvSbH6PogawKMj/dS6jLyYhRmgI5zdMh+a6TM2vMGKTWar8c1QOtmaUqywcEKDxB+IaQtN3i3Dr
kLRBsohgNAzFtnRSdLBem1c5kr/unsLu/zaWV5UyIBlpkJJ9q3hNOBOpLTxJHb7nvkBgzdBimzxo
cZXgwkzCdDzmjj6mhpgXMN65Vf2PY/gUp7Fma6po1y1cfSuma3kowks42ebRjwYXIuPynOT5Cqsn
gRoVxWe/zZ6yJq0usIpxsaXfKesbbg/dJQwBbKjka/SRfMyx+FAUaG1E1h3sPEUvr8yXIUnrX0oL
mPYZbhbk326i7Dxvto4sw60Jzg5OdrGHQbRjDUNpRDZCDDEoN0qfEjY0Lyz+8E5n5Y3FxsWc7B4g
VZwcE8Ss2FMDWz9+Dp4vn0ddnoXGaIcpEDm6jp86iMRrZQV3aWDPVGT226Bnnu2sm+fpS99z9MJU
pa8xQ2DhKkRWpn4dyDTzo4e1zvhZ+eRmPEXRZ+jfu+CfLLEehKOUG79kWVkVaPPRgDarGL+0o+ER
p7gNnDG95+m97LCcxC1QcBG4z2aqQC9jbFhjwmdnjly+jefDwPPVrgrW12Nb7RsxSXLYKqThxb71
fTs/2V70BN4Ucp1/qQOejP2UyoM28uJJRlzHo8A+gARdo9C6S8Q57K6ZTVFuH6WYgGhWT0ixX6Ye
ZmaZqEscf+YiHg69T03kGH564JG+TRKMPjem2Ur5PiPfo53HYsnqyezTYnu0btlO4mCdP4HAu4+B
RacubTajcD6AOR2Jnj+AiM0n/Gm4UXyvf4APlsALaVkaA5hcPEk6imaIXWepSR+JXd2lbeT7vlD7
2bWoCuWL7zVNg7rn2iAS4wmHlvFkCX2qHEueHXx9hNKdFzXTwVeOkYmNyNghtHq0YITzKTd9PgWl
mx17k5QqhLxVRSBhXfCDF44VX7A1USWF5zq5lstO2ICVopyYx8XyT9PQLmMR80sPiCWPwczwsWBx
pIO7wKZzbmpwJMGyQ3RfXOmr41jC2vVrET3cMf1o4PdtB8Mn4smQDA0qf8EWkK2Hktt/aD1ZAQE4
8Ptf1Dyog/F/y6WK7KPyyA6VbYbYGylj4xDQWtWWxwti1tmuzR35C73so1d+vXYNs0cTVGA+48nh
EHbPdqwcFL+LlNMKvDG9BDCmRsvhhtS7X12DNSRzu3tOxOQ4oANiXNRPmPpd1HPtnqLRxLIiW9Ls
c/iAyE9DMILIOmgdZ48Y6+wnIrMTc/Lb2OAdTXCsN077VU+6PfjZ8MnmBEdpsxRa2Be2yOYx7YsD
aYX+JGefC2q6gNi8Xl/NVqU8QJpiV5vTG/MJrPNeHMtQA9FXXreDb0XpcWksevUqHafolWQqS+2A
2LccIcH2qRKXdrR+m5b/zxza8k5Mb9FGRqC/bnzuiXicRds0K9utXuzMT551jgiWWdkLmR6mdZTo
S6+L8ugMwSkMl57zJrU/aFv4aZq5fFLK/hGFJDKw7eP/C1Dc9g2s2Ma1Fpt5ll7bxsT43yfXHBSu
8qiRs/0GR1WXTmvD52OIjH0JjG1uuc3WL7CyJEVa3pyuLW///wpDKnH4OkppZp6K9dgMxgvPmPQQ
z5wPszJfGqlbwmCJcURjzg7eHH2N9UTsIcwR/JfauzwI3wuLK2mUOggaqS73Uc11Zp5KsdHyP57O
bDlOpV2iT0QEc8Ftz3NrtIYbQpZt5rEoCnj6f6Gz49x0WNo7bKkbqKr8MleCX4xQ6y3pXeae4iad
u/ss9umqkBhPIUS8RX2HSJG0X0MZc7mVk0eQhXc4FpZaMOjHMe8/4wQXisgk5emLkSaMm/XEuR70
c5+j6hSF8PeCUtHZ5VKoSn/NHhGQVEY9tMrkuZ5wRZfjxBCli35VEXZMSLXBNQgHd1s5CthoHuVH
K/Y/MuZssJt/lxVkQCn0xvNi6j7FgUZzSb6iWdl0xO7HcCJT7lDOmueneVIDXh/4kWVESKZEGgIY
uGY/sOs5833CZNw6iyBfcLZ8tLtxxuNG+Jq0w5sTYvRqCzbbZmLs3FBnByI884l09dMIpogTwxvG
b9zI4/xBU1LwYNpLD7WdtlfI4yeUKuizNpD9hHQiYmXL7jBwpnvnk8xLZLurmatFGczdNrGqk0ob
JotOxHlcJeW1aygz4XqrDiR8TYBt4fzWFf5hSq0v2MI8qdJ7GtG8MaHDXmsXArum12MYqH70MAzt
EnYKDyYq7raSkLZMlxsNG6vAnYC7Vsvh2S2IT5LdHa95rjky8LagNeG0iRtSBl0zgI7JcCZY0cy1
kT2At/0nPaaqnJKM0DxNRogkXPxpInPaU/4BPlURWlCo40E6YsXiSkGnBrkEd7pfkaE/UiI93jy7
2nt9mu2Zv72EYYn6ZU/utaW798rWeKMmykcmkJoj4iHPgXSdlySonJEgbcdivLNw+2PBj/Gy4DoU
+SbsWknQEdz3BnYrYqZjt0B0mR+ZaQ3Qlet+PbHRZyLCsSe2BNxS+jLzjkzG5NFDONfuE0N2fn9B
B9EQ62/GfiAjS73cOt86nfS6QqpE35n1rurD99Q0kvPcaHWTPmpi5DunH2VubGa1CzRRCGKWL6V4
yWYBfKxlp8TyyO4sAuuJpNTFEVCACZbYwEimsDxqUEpKZ7JMoEm1PN3Y85U7j3raMpfvNgoWiG7e
M5w77VQlsPcDsXfQn1XwoJ2WfEaMVWUmdioXE1or//jMafLdnPnZGrRHtuZdePUzC08G3eUrfhro
icMcHvxM59tYTzTr1AEWStKdoggf1BhcVQvYkVgMAB3bdghmu+Wjmm6J4K518UXO2fx3muatHPqT
jd3lMERueygHedQpQ+tMvBZ6zE+1BdMYe3pbVfk+rtiS+WPwPDdhfcSeQ12D48wPSZ29sDyXqzpU
C2GheqGhklLtgQHSVDgQdDQbTy9l21jY1pOdkwbpqpiVp7P2FgA1ZUjuP3x/G47srK5NdJWm2aw9
nd9tzoiHsarftXLeAJBCDkk4Cs05+9WOnVAXDdZ5Kp770nk3i5KcT+gcLdHsaw+lozAnmLWx3776
NREFr53ABMXRGk4+IIexPYfGOB4wQvzx4S9jimjWrFici3SiYLKH+thUJlFRkb+R4LjbZF+QwYO/
hIkIMKOiVHNXHimr35pF+jnotL4R46uIPC9hA7P+ZCJd7+tpeJdj+xKg//tiGG5uwE7JsqGnDO2E
mZ0AEOYoE+lInTql5n1gAdxnI3b2Ivs57xQLJbbUg89ib0xxuRPx9GW4ZnwZBJC71sED1RKhLhg1
4AYvblk1P7Cn+psm0bfyreyYVA0MDianmyJcwotieEZERVYQNfRbE0901IdHSyY2bHFIAIPP7i1Q
m96HXOteBw48uO7wpg8whLGJrcMZYhwLp7ti4QatD216PyThX+oryvOsxmffyMQqq8No73hEDawM
Brcckxe71tPdJlQ3p3H+WEbUR40xW9vSrfa65jij8upQpsZL0Uvm4SqtD7J3V8Hs59eiAygyCQes
noGHL8kZ0PHGr0UQI12ZnCqsIqPQgqNgY4iV6DLvMiVQdGatxS3x+24PULdbwdAVGH7aT6x2E/M7
/Tiric6lQH6rvUc+SrZIZVOwq6uQC312DhykyzN522NVIPBrjltt4YcPMwbQpDXCW8Zn+9BA/1Wz
qC4OiXiPsStZEoZEpnWRBgKWHxp3s8rSE0bTx2AegDuVTr5tW9NcpZDPcNTROsUy59ngtHIZj3s5
EKfJ2Wod8G191arAM+6MX4nVPGdmZ+NzRh8K8uGvnCm1Q3VP9v6Yw1G1oKCRgt0aOslOwhjy3WRF
bN5zRF72fWbWjQdzEv6VA8YxEcuxWXfNe1gAHzcH9khW4TXvSdk9hgM+4DRt3ygRf+hyf9h3YAAM
xCmbmDm9VeLsAWeSked8KUYcK7BMD0NlXUO3ap8InHxnxWjdQhlNGDiYQc47Z8Yb5NJwualr9TaF
3Isksi+FWy9WHFyWPFPTLCeJMQcTjhl6lD0kjhU85ZYnn3i2gtG9GBj7qflxNq7TDDh7Vf6K9p/M
+YQnWJx/bh/HzHxKpvmfqk4Wl6njr68i+haa5Uvfs4pLi6UI4+gEmmeO6pM1WfrANn3nCzvYUrY8
ULgZvGFXR4TpinQbtjZv7RJWimxQPaLYuVi3bKdsllGitZWy/1ALfHOKAjalyZIXq0tG7eyW9rgC
XoSLMJO0ZMy1so5JLsqXrK6/GmWCG05SdtY4Pm0gVhugohkGWD/dtD2PEdbA7Nl0suYSzgszGOJW
broH1Wi99yrjkbQkaU1sNyVG7z42qqNRlB8zxyvPGbvN+zCA/qXQ954nA7xdP0+eAFepdBfkubOS
mC63nmdZu6RhEIeRhTJ0TSw448qsS3vYtfi6GX+wncJyx/R7fETRCDN5Iw7jrWXKFTgT/boUBEyk
SuOFkMGgUY30+NAm1vIjrWD7rJzQxpRIH+/GBKOC5qVf/bFmlWiJ/fhesXSbIcrRNDyG8Z1q3/TG
0qj3iNlogZKnJrzP2EqsrY6IoQTVZ53+AX9hP1K4cSns8K1vMPGKNKRnxeNcF5rkWeOPwUV3tT2D
DkLuD2Y/AEGzwX0JSxs3awRZrijaTRBUvwt37reMBaeACqF4UL/DlnHIXGGPzkbnMqjc3pm18XfO
QCr5xsCoC2vD4Hf9PavlpmBkDrgzsY9Es37lXs3aTi5yaBsTXjHVl2Q5N72kn9WpdbsPMIMNcjwV
DrudEXLHClvwaSJmi+BLJY/NgmIXw3Su2vwpoY1JKg3/N5kPGRCwg9lMLy5PVlTOzex4zqV0nT1u
nflhSFidXYKbh2LgMW/j9ArlSAUyP+41CKKbC3j6iCb+CwLIfM8q2hYKiTu39ptqTRaEJtKYz0Iz
+b93efpmDs1E3ywlkypOUfUcvQ/rzsXbBdktDSaaIgL8ST6/pzcBjGqitj6q2rWfJ9sqsbBXu3nQ
Fl6dsnlAQPmAIwddINLZdjblc2EH/4qe7D4mW3tjdASZJScSpFr5NDVeeIwx5jMWAahthgtMtsvF
Cf+UjxGlRPvQ1skV1c0YwQ44dQCYzczPiUxubrewXhr26Y2wtgg5NrTvT2OW46aJY0y6AxLjSJll
XGAIYAq4Lx0b+1oQrb2kSHZd9V4LdW5UGKwo6sPYRClFwrWPPd8lwVeX7mMTbcI6I0bdxCEi/cZE
79g4Cvkbq4OJiYl/XUf4DMWgXj3Pcx5VF5HQtdN+w3vlHKoRzFgw85tbRjJsYPjPDCSd7wCsbOpb
60ynr46JtaDASouskUEcmylvztBoob+169lzJPhdLDG1bu5Bds5le59YAOCtNP8UPdqYjZmA+uVH
7Ze2tyo5LW/yNuY0MJaCnpDhr2gReqVvTPvI/OtZw4mZSniu5RKgc4kk1DsCrumNc5FbLDNvaHlG
rry7oEXWr6K9MvuPLh3Bo9UZKmG3R11Bacv6+NGwiPh37QsjWY+tImk4+FSTYQLazoIaCxhmEXbp
hzEqIsgDcf1EfHsEAimIv/OGYPHwLq4t2yu33zWw0EQ47faEhcSjn6XVN5WKh7ga1LvyKGFLpZjX
Yip4AmGUPHlh2pwKOkNxA/PYcpqS2YH217a5w98AflF6ArKE4u7jodqsctcUGzuFd+yQDR9m/x+p
XP01JoxZswI/BaRkZ8VUjnBpQ+racXxxVBv6OcEET+Hv0cYxGjrTGxQj6+408ZvFTcVeFGxukmBt
nFTExRnPv5FkHlORTdzRIYbxgjHCqNp7wSPMwSlzskMFyj408ktuzs0ecwWn0C7/stp8fMw7tzsM
pDo3I0N68Yv10FqVzEI3VTQ0NxuyJKYPye9vqq+Zqs2DzU1OHtA+hyyLS6tTuM2pR+SCQN3AvGkq
dnKlyd62T66+RQuCQqXdz4vLxlpeRNA5MKMxkCkqkes05JgWQA/hBKIYO+e1+SKtb0d1hCgJ62jX
Mh7SUt7TRa7MMIkcAuUGR7yqH14Z9dukx0HicOha19pe3gDIAjPPPhZx+wSnOev1ye/YxKj0CnOr
ZgEn5mmn4CEibN9JysY1Hez6ntRUhgD7rzrDoeraOFiGjuBCNH/81CaH0R/V/JV42Q5ahf0gEggR
Q0T1UGXgGuZCHFdltvVaLrWYfOS6L+EOljmDh4L28wtpRoox4uxjfiyHqN7lMY/oHsHfFNMzxTxq
byGVUyTKcqBa994yWQPeUa+o2gKa3NlnLN34k7KKToCJftC4yrYqQY8mY+vvbaEsIKvEq6EO7GTQ
+OdGSzJsPLBqmLYb3IIcx2T1UOXOU++15qH0wk94LgOQAcegXDTByBt53pm6mY5MVGn5BGCiEh5o
aq0w2Z1K/Fq7ZuBibz3ZrsyqJPrQvRlJMh1dERxjJDkcVhw7bUE8YXYElwatwT0e4K5lvB7rYxEJ
yvh8B6XeNU6j2XZkqfn8KKOlEWZvZPAXIflWe6rT/sw9MnQUev/MbvHHvJtwOD4pWU4dn4/RlUei
FQE+S4Etaxqc44Txc5N6ZPQmmq8Yr+FrcKwDpABK8Hxn3veOT299TTAprQsqbEa73JhUVflUwYL8
zLAQ8m/uRosxAePE5s0SlJFIHhWuXRp3xLfiBKbd3tVk5F6DcTzyHBWbLJ4ufeDeWGNqruKuP3jS
N7k5EFTzlyyYu8OMY+eSYhB30+kWpy7xyzzr17WqcMNa7QVD03Ci7BWvjP8lxJxfPEO0u9kjelOI
9tpjjuQMzJrPgBQBfzLg2eZ0CNd2zFx5CRzxt/qHylA4XpiOOXJ4qDNO1a0en0ocn9CwUraxBIrz
VkO1xeyOSAwmta4tqFJJg0Mxk7/iwnrigk0fUGjVNizjaFP0Ecl/F1SAs6yYPy/Ysf7Ok7swvKk9
haUDZeOaELTFUISPf6J0whUUKQD1vIuMTInrsAhMlQUbQ0rYqMsLzqJwIyZ80paENtaLYxmN/R3t
HHZIidGFlKJ7hCudLbwWfBD5/JFr3LM9zlfLrp2D7QRHc4iBqGJAjBwMPkqaS+dwhnnflkcAUN5r
P+H58UQX73Lh+0DbgnTfTbrA6NXdmTp4YG2YB0YlzA6mI/ll8NgupwL39dD5V/Lr774rPUYcdXeo
p+SMSdA+zcKh/DGiAI6JyQmfCO97FLtgzKXzJEEAsEjZ4ftCFtAqvRTpRIjHkq9Fe+pkAF0Npv1m
GJvnSdlwkQN642Kivyzo+PRkeGKqMj9KrSCeYuupW8YTwWB5LDSx/hiLmjkHPvcGInshp0fDKfQB
A+qssFdbo/FYBExFhZXBxC3Jf5tpfhiYtIzW/FzUMxg71vmyUQAHtGKqHel3bN/qHjEmZ8lfJXy2
fzM6CaOmSf6klH0iqaGXONkcHYVXy1szG3CwyUYcq4j69FDElypvxMHP62nLSQ6PJkaYBadCzRnV
R0Ev1FMTRDRmYyLBlEK0okr1eOj68B+nYWNrmdx/5O0eYG+tpD16SAgYil03+WP6wmArPxKESSXT
XbcOHxuqyE5t0mNUtcPsd7kvSjc+WCOkJmfikaxGX2zbgQ31ENM+0AT/FLwUbn8OcbHTRidfM/tr
WtJNYz3gGWrqo22ArK6VrPc5zTP7vkWlbUitYQIdfnc0KwZp0B2czlIPRW+bt2HuV4OqsmtUy4NW
gXE0MjoYZ0Zx8HwJ/fRldmy4uLLOam5N4PFcjVR0byyf/6tE6QmY7qnK/WPLbKKxz7urKlTn1AC5
a81wpCS/Hkv9BSAvYbMqf/smsfTQMio/2l67aVs/OrKn/JhAT+8xULvXPn3psK1wpPVNApgIDl3o
fbkCcmFaUJ9U+U3EUtVoCm54lqfiN0Phfuv48mPqcZbS2pcHpAZ6EqNXV7GutZrHi/alvfbxarCN
7rdlYmOHGamU4q0k1qvEB1ZTBvlTRZguKx6nNDTXKP/esyGtg2MZ+1F48rURMLjsZ6xf7HMc0CEu
rlYMnOekb/1ffnAsSxT9ohP/wj6vjs788bNBn+rHJreyMxVk8TrvGRPX9Gpdp05T2imaTaO/86Tq
b1HBO+gRHTsOsfk9zB7dWR9uNskbbPg9vCm96XK8yDpI/mVMLQkW/pXCn89qmSsNS54ZRXdDU89b
nS2rtPkXESMkc9TiWmaCJGJst4ZGu8w6U2+4tyoGDRT/0HrOaTemGRxIrdPXz7hEcW565ksYFM3z
z7c4dhUzkdvBwPkkY3tHMWa7wRGCO35JOBrG+8x5dWcKjED4n3duNIdHlwLhg6jHDVwHcfXtpEVo
ay+lBQk6jsBShEnmXlL7zYgMdSaVPpzZwK/Qkgl2VCCxkiFBfCgKzKwMYIea/vdGiltU5YLeqec5
btqLPzMJpcM63qayj6i3tqt1aPHMFYatfs6FV9MjFuLDneFw+BFN6uwIs3yt+vrgSmKCNjvLQ6lC
4xiEILvZHc7btKKDuOx5a4NA2tvCzNE/l+Q+Uky3FVP0W7cB2Xoomra09aHunK+xggYxzc6xyfDj
zLJ5a9zpOyTieVGUmt1Su7pqb7pFjce1FEOUS6aJJ3HPqGGyYG0kmUbF6p8H15XbHKIaBZn2Zegw
8RSRxOHoxgZpUlv6Z9ojA1pzmNZ+kM21r4mI3Q2sXHM99Oa7JSdnZ4ccNxqVufhbp/LSsLfo24Nb
dZe6neWJaYA8pQ2Xh3Y1ok2Rdseuz09GpdmGZdERGJgkIAV2s5y4YEwr/5KW6LeTEax1YjrrYOrh
rwz9S9B7841lak33McpDsXDwgwpgjVkwWNGEbgRWr4FLB+bOYe6aZhe4o0XgJv1Oomh4rB/hhaVU
148mNCqyAhBmidq5w4ahPooAIM7Q+EcsBeN93J/aSB0CN3T3kETUyQoGBFg8bJjK8PX4gAj6hXJn
tGJbOlZ7VwxX8UYc3Dl+jru+OQq3xZIX0Dk8SzgMDkHX089Lo3LuJe0T+ZfA7SKObf0wcIHYWIgE
ikPXvMTOAOrDQ4Nc1gBMs4mxF0gUhPYOVlC9mFXBibLISKUoscNCxHPYLP+mFdceR9wYwMEOzTtj
+JrrR3oC0qunvb0fLW9RTGYh8D48gt2Q4WBlFshSmQKvOaft7zQJkU7xUXD+k2vTSQQzPWs6mWP4
Kqkooxh73qfwyYN5vvM39+TZe3at6t/PBimKXE5BfCz50oGbj8bN5OTqUAlJ5I224Y1nF1829Q+F
RCCKeesJQ/hgoTnUB+7M7Zq9D6PyKJfjJe+Zv6L7vzXx/GuA3ccmqjjASxQbaRPMCby8PKD9MS8y
kpdgUkToqni8YNpBzSweGMvdePwkJ6mMiPKV0gCe2+3ygVMDSb2PMsNppndjD/qzyXt3o1Wlltwo
6QlbXhsxZDvwAOzWpxa8ntb3wuk+I/iKm3REbWhM6hFWkNbxUCwvYZWZ//2ppkgg7M1+Y5Nn3gKO
+UtIJVq1jGNQ8F1jrztivq0tqbXyjiwfR4WrgPdtLO6lZ58hZGIA5PS2sz3ry7P7ikwFvHD8lWrd
uGGzcwcEQISQftN59lNmgwNUtbfRRMxXMMjakwOwZJXMiQYtAOXRtAjXxw5OuSQYrlHCNNpbAHk1
56mfHxwTMqFmzyNWN4THyGp3VeX80hDEaRYs5cmKeRRLJ043JiIUxEXZHoj9P+su2kurX4d13Z1g
1EMpzpLPzp72ExcbnoU3p/Py089SwUmowYYpymNgG7tWVekhrCxy9QmmE6x7jDdgv+zi1GIw36A0
EZxyBEq/mq3v2ag2le5GsPMhm7JoOM86bQ7A81FrqHE841sigRyX4lhU1Pp5lYUhDYPDp0T0whYC
IZ9kZb0NXSPdavO9gjdFE2+pjga4iQMyUnMpq5F+DHq4C+VeMFoTDB854jjexGCQXcuBw50FH2Rb
B2F39kPTfEDatleSGfTvlgahscMIlibtJ5LmRhUeA0IT/7lphsaFJGG7RBzUr4hwF/Zu7kBa4JnF
Ufha5pyLmwYsCQS8PcXJ87XFJ5NrJqym4bYfg3c3tfPMeuK/+p1b7EuGYkftNPaTDhb91IF2Uks9
XZuAKHHZ+l8KSN2qI5Ggem/cAyNilmq8hLPvkjU3yh2s4OxXYw9voZ7kNa7oVYPllPHhjuZZ+SN/
mrWJZAGeOJyf8iyL3oIAVAe1vNsJ5XZvjNHBLhOcu8UkqKOL5nOKeXNbhI4NHdSrYWUCKUjLEaUs
nb8zb/ynx8J4li1JwtI3tyWlu3grTP1c5ksTqLf48yf33A62/xa5VHUaYSAW24K4Y+ckHJGsRZGL
b9GcXAbJv2OVBDROl/qGphScrQlDmpT0h9f5OcyzAzW2hgSdFd/wqTKY8Fa69DHFiCE5RpowP6cw
SiW+OwdQkF+k9nZO6Gsa+/4KTkAfZTK+jgK7dpKwZtVUIG7MOd4Lz6IUQPQ5h7nk26ym7g2EUk0f
YR7cw3YoDhmLGVYW9ajBhl9Ulj9ylvpH7HUJf723XuGu3bEcbhSM7TqjoQTB7eHgA/Q8ZHG4iYch
/PaxeqzIkZFFH/E9KBDWK2D89luDJrxqQWvD2THbXS/HGzQEoK9Ze4UH9UIUWB17P8sOfSZjpB4x
HX1TvLUJMo9rm/K15HBszdr9Zyf1o9X18Rdku3Hlp0you4aSl5pQxaO3ELZayy5WHsfnSyFOHArE
QWDsOFHxUZ3HPioOQxDB+mqqPz5QjJ1npM5Db/R4aoT0nrHk9mttJPlbKrB+uNTTf85l+4tti7uz
8XedZE6fGWFSnP8QX6q6bv7WifjgoBV/RJA61k1PZm7qSjbG4DCtIVjIV3FzMQC7XZyIaLOuTO9l
apfCgdLn/M1eSoxvivpCIiagZrGu4ALftTBaPjFq3pghVme/8pO9pEu6sxVcjCL9iGZSOLyvIXzz
xd/A3ZylU3p36V4b/Lr+63FbT+5zmlrJ74AeBoLIUL+pqWRfJTpO+ODxVJY495yzAQyyLUVE7MSf
Zd+LjZfb1oMpg0eCGkxtHL97BQqXrJjkD5StMZKBBYf+3Iq/0YCxOOJpZZRde4NLgD+zjB/ahLYJ
C/shE6kexMdMsW2jjoyOK37s4BIHjKelRRSom8bP5B6WAphSxH3o4vn5TknU2uOLPXjONxmQm4E0
8Z22r04bI+m37ofdvDYdpA/RO94Vf3dzB31Ewm0CaMV8oSA/lEPgsbrqbKAYvmUL7ZkGvheOlvYu
48Zcd8r87U3SeyMID/AIyg1nTr6UZGdXeFLai50a7huqFmpLaLzmLmwut7CbZb8CChS/w5tOfJAU
JMeiGUa6/xMfC6zxUNoOMHArbl5zus1Orlrq1rLUBkSH1dpKrehsVuxg4z7uXsd+eItK3wafe+LH
Y0RbaeMZVu70mMQTDlcC7H2kSIgo3ueJ6ckTawaoelW8/t9LfIgZ4L6IhcI2NPjuOtU8eqrFMwlI
2B5cg/Y0g9BbqO9/HapLXyMTvXDAVnpCQ8pea7wRm7yfjH27fEkSKIdszFRAw/XZj2RHYCp4lN0Z
ZrsJf/4ZjE4nG8vROmTO/pBEJcJ+YrJ25PiipcgAcUzjPch7Opz5qpOd/0Smef3zVSMyXCytkZ98
YuAcMygUYTd9SmQZX0OJdNf6unyTuh33CfsjTvZR+SZcamZav5Knn//q1M4TYIB6ZVOLcaJcpmSU
Tco0g8PqyraAMjYxRIkxTjJcBBAV55ug71/8FDZ930cPvivCs93VV7ppk7syGI71A+DBMsIJYpPY
PpNhcrajAWilw3S/dvFdbom7oHQhdYIVXrA7zaaox91kZOa+rlxW5ZyACMfix8bv5L6I/YuGRMgz
nyeikc17Y24OUWsnx2LGhYR5d6vQeldDmv4brYDMwxhQkUoYNkyr4WYtKws/wcrnt8S1nUXk6YJn
kXvus5q29GLn68ki4FCYMQq5F/5zoV6sDS+NtpS37Ih8sPUQMb2DzIfAT2gW4KlftuN7pyvUpcvb
ch3l1hZWXLBjr2WfxFygVulXDiwzU6ucqoh2cdDN6pY6tYFtY5BP1XHKGPeOEfxkeA3Q8nlOHqSX
fYk6TfdtDewwdc2D5Zt/bIOq23ImoqPn6tWqp27PaEwjh0soKjGeA2x1AxIQQJckWmmtc+qJfPMq
uhZrFUmi0sU/BCtnOKJwAVZOu3STuQReutFMIMjwg+YezTl5xQkVK4MOiuqQpxgukdrWbucz6PSw
RcJKVBi+tjTn1HfkwRd+M3+v3HkHIMh7/HmZm8VKisx8kqZPgMohiWyPNTTC74G9GKlab96EXuzh
hJrWvaERGjsr2SUGNXNkGVFYOOM6fCj4krddYzUPU5s9GZjXybAwjeqWRNNgmtWW2784I0vTwt74
NsYcp9nUBVzTumfig8mG+12nEBHnTBxMeWJe1py6YqDTCxNgF0R6x9tkssKNxraVzldli/Fc6mk8
S687WY7Sx276DWSBNmJ4y9FybJZ92B4s1ukH6WQjbN8YKVd3qxz2wNWBzXosfWaM+sLQiCNvN/wC
ciO3NQ5Y3Zb/Bj9uDpObvGEXgIgx2ZzZyZ60hOjwvLBaPzDTgUuJbY099PJNCumctTUnTImb9E0V
aXBUuQPD4/9fstnYW6lyd4lI/6RZSltxxzJ+5lF+AeMd4NZwsxJDOE3yIiFz09IQsTdTOjlW2EJe
TB0Mp6YGFwFQPT10k9c/iDjMDrM1TWSnc/VQVhGEmWRAcBVEB9HrzqLT7b03I8F8KxVLKhkT1YBC
aAZfItDqpIS6NK5jPgLmYsjZSzBS/tWOMv/881XbaSY9Yv6YxuKXEaTlyoi6bIPtqr1lIUA3r2k/
GpdJB6Ip2RSO2xfldjADSMaILJ75lu9vSlm9NT5OmoYcSJalxk260XNcgD1uKnvYNmlrPHhNGT5I
ThY5NaJ2a++0liFlxL1/nkriKaXOPhXW5mvjavfehOO9JF+yz5cmA7Jl+jxji6YAI9hVrve3q+vv
TJP41d6sj4M3B+SOWzZCGERWvdlOZ92IBkugSW1amjgv2pz0xZD0zalJBAeQe+RSoPywUce/Ni+h
OfteGgFZBZhyq54yVxd98bXKAPB2uWMzYfCtbRaPUC9k/SKc2ttNQ5if3Xr4oM0iBJ/BcbAoKzjS
JqquTnKy3MF47416ZY3EmD2n/tZzJ57sVH0yskvXcQLDOSfZbY2Lt2/O8M4B540rtlPUSt9agzBC
2gJDsk0ORJkEXBu77U4wKi/ymcdokd2CiFJBDumrohmqKxDHEBqc+BNO5s3hNzq6Hue4us0uPy88
Bv/7E+o35DqMyYTQ+V5lRCF7uPgtsprp0U+MD5sw7SqO+morrWl8jMe6u3BC/MsH+4vnLN0cgVD3
AuugzMwd/I5zw9K3QSXQn71XgqtLnjyqnG59oYdzkZf1hrln/wl35lmK/rnBxH+x2UGjJtHT6pdw
FoZAx/da4EKonAVTpiP72Ifxq4nScnfG9lK7nF7qIc/XPtdlyWxjPaYqwKFEto7UQ9PPu+ojnNz8
YurfrsURV5b+C4qJfzJJTUKgJjPQE2gkjXNTATRwiic8fQGGnF5heyTXsAv6Yz4bBzf2XzqyyduA
R+1jPoIrtpiJrCcDdLbfD94BdlKOcubT2JjgyjPSCnvR8Kbo9FvTNEp0XReasAUfU55hZuOkDRzC
dvPrz0utumTbxjOdcYwL/vseSmyHzDfBnFqEVI6G9P0mkBsNbvcim0+Rr/8UTtr8QpbAuVlXf6SQ
O8/yKW5E6UtS1Oipj16FiALg2D1GDzlyibXOPSxc52F0u00sIQ8EMWZcSnV42i4voi30PrcavS2I
t+ObB/mTFxLrbYirTDnORuBXN+cwvf68SJj9yFLercvk/NhVjJE8EJIkrSuT7mJIosA2hAnZkBXp
fehQ+tFI3JshRf6qgI/9fH/5Q+mhIykm39d5YAKumnyDPB8dQ4s66BEEAMAW/cy83Tn+YMZqRsA7
ow3kpg3ftSfIbRGCPaSNBlSZLEBJBwR9nz8oxkZbrOxy1XqA6QKj867z/1g6jyW5kWyJfhHMoAJi
m4nUorTcwNhkETIgIqC//h1w3qZsunuMrMqCuOHX/biM42s7POWGQ+ir5aSHJPIjUnEMy3UMxMWq
Qh3ugS4Hu9hy85uu6SITcBXQv9UtWM3dYUmoHkLLV9JQcZxlXPsq8A6D16J7wi2gm+G7THrSnOuX
wDYBvPMWKWQJ29jpukPuZuA1fdt5MdPmNhZFfRmKLz5JawMSk4eM5X8UhX8UoM65OrzHOkgQ9HID
kwCGX+3M1UFq/BghGy8mEZbmPaWoFC+6uGiHkOVt8JdFFaHMdCR13mVvBD0lr/IZkQ73feqUEAI9
iaOesJ0jwTibSywuFDJ4l2HmFVJzV2ODtvad4f8Oct+9Nh2uRV3HEPPi4JhPnncxJ8c4hzAjihoj
Cn7E9tldvzQOOVH31Qx6ViIDd2mO8HVomOEf5pa+6TZv8Y3FxN/IelJouDjxbo1SWkOc7bI+Rv+u
wI7VSvdEfnoaG8PINtD1cA92F3SzcUd4GqrHTKGoFhLUSpdeAEdQMS3RkddChQHP1hWoO/QVY3or
acgCY0KYeDBqIi92XN7pAUKtQuPbJon9AuXuHX2QYVXKgids+cn8n7+CI/6tHfN3IKhpSVbzpJHz
rUnDf4ohhV90V3Dc8KaPfO5QfnwlXlLiJkXNGdUmR7fnAexgu9v0BluCPHaOHdtgjwhokdBtMyIR
eza+rEQglVf+mxUrZ2WqD4cZT/jFkvRMukl8CEYKIEpmmn9jFzCygk9xlnueCV8ZXoFLmuKYH6S+
+Rm7/1BO444zcbgZh9WY6bIxlqlYg4xr/g7uCfLdBR0+2I38Ehkd6hBisBrPjrUVpUcNyQrtSjuH
9u9YFKjnJU+DrPsqbdBg2idll3d1sxPKxFal1RmvKSvaQOAObOhskgHL8Uc18l8aYzWP9S0tJxT1
cJynb7YpHUBFsfU5hB6r7oRXkGcDjemyIFoA69HC0TyRLdOHZBoEtgV0C0IcxrlYv1Rj+f9fdFdp
FjlusrNTInM1PNqdA4mZKhpAdUJyuMhC9z1wMnnUzVrGlSf20VbJjVDLeKP3kTQqAujKZnM6e7za
s/VZhI0ZOeTl2DyKnai98CgSV5y1eraatD3z65nxecWXqTQhg3edfM5mMvWef/F9u7wUlbzZ2RwQ
DyvHHTK4ws4V1oCfEar7HFhdUvXfFs7Y80KK8paBba5ZHJLVGeEW9u8Q5psodOM23YELw7jCmgPK
iPlGYm1H9XH4ONQKAkXM8a+1xVvWTssxsS1/b0Bo2XZ+WvAmyHke2855ciu9dhKDqYdR6bdusk8a
RUpV6kuRQPeoyvHHd83pmuTDhFmAed/3q2dLSOJcAXsZ3/MFDsbw0AYDXadT+97y6yd4rR/DajmS
0AhOVlGmUZDbr6JER5GeRaw+xDoHe4hrjSzy/76k7YNejwDsMVmufdpW/tNZnKxxRgSbzsYY41vU
UhIZn8IVRFg2hPExd7J4ubERxcLnZrDhsx5bP8/+DZKJb4vhKoIhuP77XwWrdI+N+CS7XS0IqloF
hYCFQVn2gN+2BxQeccwKEPvmekdifiWF8RjAp8hrwMOT0vABUb3bJm6wl+V8QWCb9mz64hNUtl84
5Z+dkIWTZ3o/DvvG7eB3OFVSmr5iLscPs5lOFRRFM/T6Z9XI/EFzrokjJx2N1ziMjeeGD72wwx/T
zNAXGSMI8kN0Wpz5DedSc/73xRnchuge8X14nWeJJh5nJoZNzENjgiNDS6M7uKLKCHGgkSgvpBwW
qi4Pv8clwBkp1tU+2HM7yh3Y4sXIXZdmBeflMXjL/c9s9uL1+eJwhVJ75PjyrOdY0QwE9yqr0xPP
pQO634ubYZVa/M6G7R1+cQMWTzj5P0KjP/tdztg6w/fpMEwcIct1avJvOgYJRbbTItWDE24Bwrn0
XDoN6+e1NxZE8dzaZ2yy/zXjTJoga+YT4FOKWUqKS5wRfzOq0kKkexmf7PqtDoZHf+rac2OVRy9d
9fLeKF+0pNqJgO3OAgzB44sWO1dqKn7SrrsqEpndRvpUp5NGZ03hdT6msIRcOZreZVBE1zJr6Cnc
pRkWtHLiYQFJmweOLhlOOaKndOWOvuZ4ogAYTc4TR30eziACPLFaTsp52homzz01hvlOT+rRc0Q0
xcC8xzm4ph2mR5g2T8jsh26TkWK6xi13cNqWHeXRY36evPJv6jRvi2XSHQQjDSu2TdOzGH6BgOh3
ngwIPbjWRRvuq5jgJmD+q/Zon81m3bXhIOFPckeILVi5q7ArH7x+habSdWXWvrfpcDtBnZG3RA1U
iaV4fnPDgCkSp6/CCiGiZUAWxZrIo15quo01vGRdgy1EaGouLcUrNltgytkG/14bvzLEhwttHaR/
GTA3Y6XqSzyPybs/8iqeM5xYtsuGIQ3A1owm28CkOHh+oy5FVuNeoFQmjhpg20zw2osg82w9q/rK
OWbv4xpDishNhtwJl2cTo9zx4romCidYj+zMdbU8gt/6qRpKjjO8+AraEIxD/LJu74tLVrt5pJqA
pcIESiXJPgP100yad99oyQ0KNwc1BV3GZh5kqVPeGifBoe5gUeeVqjHzy4jFt44Uj+6dBockJpVf
TMffui46jU3BOSWC1iPZ55m+geVJLFgnPSWf+WXX+yqF9ibXq69cbCgERfNQ8XI8srcjZ4c9cKP9
8m/Zk2cYRgNOb6pofJp8QoaVuiRrdbnrlPpesah84AOIWZVLEqeQWhoTM/qowPGoAUdLB30mLYd3
P/GxYMQhEb+2G4H2yBklI8soA+nru6Jo9ywygbhuEi7DTLG32O61bgBOWYJ+ddnTJoL1ICWVZOrn
0buG3gz2lie2i6+Z1p4iAH/v03RjBJcBh2FE1LOMhhU/1q2ShTovDb9n2x6fRwhNA9fepneBlZtL
8W2VVDEFxm+ifOpM91F9qeiZl4hu7DO+IPgRmYEbBd2aN6VrdMZnNuk//MlPzLLJC4nsH7Ekw7vy
h4/aMw8EETD8WhLRaRBiP0zqtWoQ4LKQWP2kFFtn+ioiX8nIMlhLV5xfeKS755EP55JOVR7ZKGQc
8sIj9Yx72TZP9uKnd83vLA9P40DcHONSD7ZRGjf8d49zjFFBsLvoN+PEGII7Rh2J4rjbapF0fVQ+
f+Zc3LJ4wna0YCsb3QBEnKn7g6Kt54iDDRw7VZwdtvupCrJzUXT/BeOENSvOk6gbhyiO6mUYzqTk
PrEbGgdYJMC9CXuC1Rjnl4Rl4c6CR7AZa5q/p6lpzmCbIPdP9eM4EIusOY/v2JbvMW1Ph6nMHsMe
3FFIVGay4dnSveFeQrMhcTlX2J6gV1//faHCLHKKxr6COyPO+FbpznjGnE3AuRpW0Gp/aiTKIUfJ
FTQFZHfp3nj/DsdY4LkVwS8GtOYMtT1/lARyCJZgkGxuRgemAvc45aMD15dfQCSbTbg3thdf5QKC
Nu/Km+c2QC9tZeNK99TNZk9LHsGgGFNo7AF/59iqIokbg3NI+52PzXSEsadv1UKdSg6v+QCnPQCk
fLIliT6o837sji/uMCGWgA8o3EAceF+QsFV41MHLHHxl0tlK8U9dsIhuNEcYobIb8qp5qpdPeJ/t
3Sqdv4N68egx+G5cfvNxChkVdCyjdBZblyGHe9mFJiO3BGqzGIV9chM7yrLHkXEBCRz7TW8bx3I0
JiJ5C5ucKT+ieklK4MKFeFewo7B1gv3NVh0AQEbAbu7vAPADe0wxXWlr31BlD4mt2jiSPZlZJd5R
j5T0hLzjYXdgpCk9dCmCnv6tMEAx9kwau0bG5qM5089hpHCOzARzVJqEPhW0ADXLkB+ztQfMkvFw
ylO8HCQivK3VHHi2sDf1ZB8VrMb/Z7YdvAnk4VKSsfYky6AAHqttrHoGdQh2WRxmE9dLqM1zk6QR
Vtjh8Z87scEikjnjhTEfIuBgsU9Wlbj02cTZSXL4XJbcevBG06YlHtxBiepaLxgvAqOXtzJw5a2h
oTVaqFfc2LHxYlQUC8Gk2FPyJp/wtWP+wMsQSALw0M4TgICMFRPtPlvleumL4sh6qA24ALXHcQcv
dnBgQmjTezlhAGNr4e9N7emb1Y/nLvfcg4/meOiG9N5qAaMvcY0rsN9ta3cnew6SM5TcP3GV4FdK
8pvrs3GvBm4GXgQMruN8ZEfmUKfWu5FjICGVyM5DS/0M1ys2SLaDXpJ6F2SvezC4755T+2jm84FO
wpcpQdFKi2qbdw29blnyGBIERZgjzSgofVqgfr+4/vI4mR3oqTmNr5ocoQrUEi1Ngu3RI7pqW/2L
I+iYUOZaXENCM/LM2Nl5J+pTvZvAK9pXqjpXYXkfhJrwir7EMiS7nFTdUYbDznVqkNyz818cUBY5
psF3W+MSTHV48LMciPrs3ULRYSWzqK5QyXOed9fFS7oHyrrok6bGJi+PvYnloCEk184zXh9NFiMl
2sgSDffjaAbHWEl8m4tglnw1CE7vE3ZYGwpIuQsswcjvDijOqLm0YCC8FwGBFsqLslvPH1UrRGG6
8oro3yMtJZfLT+kfm9nzzyXJ+U2ZYsGdcuiziprwjS6nA/wZxqA8/SygnIBRMm+WctKHnG95wta7
TUobXwL2WeyqyadtDE9rio1u+3qSb9nkIHQ2zpmeyT5K+3zauqYDYM+kJcnSfCe+xNPpYhGOy2v4
pXtRH+PYC5Dm45NQ61Kxsf7gUNpbC7A822CYz5RHjIltW5Z7Z6KNd5R582QaQYDIplkGhSG5N8P+
3cRCn/3JYW3BrxZl0kGOYzxqvQP10Cee0XumnltAUWbRzsvd9D2bFHf4XzMNlympml9GHSAaG/cw
yLBhJNUD6UZzS5UqnG9F0RATEcjooDpbZttHHO3z7dJ6kV+NXbUJqs4//3vs25XlbjNrerG89rtm
sLxVwuFEooZ699vom/ZivoRjp3eTG0DPhEB3tTLjGjZJ9+SvX0Y/xRiGSocT6ZQR9PHDkmUOKbdN
XBH2gDlASoxnHqeUmeum/B06hbplAeDDJZCnWHByH62PKiNKQU+h3mkjSa5sYjfVxNyiFe0sMSsT
n2whDKhhWRvJEvxHToh2Q9D0oPJ+ARtoPUiavM58jw9+M8/3EVvPvZVFsZszxBDTgR+EunK1x+Cb
9T1Pb2e4zdCzwJanp9akoUbC0Y6skaAhjrZ6Ow4hSJ1qvvKKPaVdARxvaHo6tZ3pIkZSIrlky1A5
MX2wFk3srnXuugX6Gd5uIvoXVpN/ujHtzi45K4JB8qtXlJpWuf3t4Y5MIWY1M2/Q2uWExnBK85sg
FQx370jN64BLLd9ltnyqkzY9lqX4JNARHwR9DnYlsUmYJVoBZRCftQuArudoUyO2OBjbQmp7Jyvq
GEUxXdgb3JvyrkIKpBbfvtmMOjEiZFiNZIcpVDFhVfOti+XQWvG7rfCcItgdtZ6oOLEwPiUMDVVP
tx7WQ36UgevpAlghRE0UH0ttu1c/bjjEdfFXWQfZzifavC04RrHu9J0zJRzuLvWHF22knElQgrlf
SBAUPqmBpTKJsOvxBkTCXdctZy8bu1MH/ehmJWa296vw/3/Wfz+wn9XNbUq4DGbYzOBGCSis38G/
L4nfQc+TrnptWuKnqU2pBWlxllgBrxzR13uaSqYHo167tPqWJ3VQzffZByUwzfDV//1jv145hoh7
XturCXf9x3kiuozVfkv7E+irgSr72ljy/dx57PMNDyy7nfj1zsZENepEXA2HQGAzlUeDIfCw1OW7
LiCpAHHEiyPNW5b96dLCgOzYMv3343sbNzLqLYh79YwdgKv+1RqDoz+SCVsy4Asj9dLbihb3aX0C
0i32JE32JIJdL6V7y7Un9Zq5OfaFaZm2VVktd7/w8y2Ls+FgzgR5SxOCr65qdGELnLasm21Tjbc4
Ltq9YoNGgVRT3hwnITYqyN6Fi31lX89WZh412QeoHVWN0m/kgN896yZLJq4yDAiRMyiMVqCefcB7
WOugopGU3JucywojNm+NQhoAfncJOTdeZHz0eiPdUT3GTJ3S+pspqL5cCdupITphmHPLCwyzWR0j
S4/e8swv580DhnYcDZrr3JKLxyqGqOLfMQzYB7ujETr3u4NjOa+V0Xz22OXxYFWRkjyrc1gAcK4B
MQceU15gtBfb72hgINEt6KeBjeRX+4CVwEYE+e9MUMZnyCq4uQJntm+amMQq9iZdfaYU7D/8Mo9T
L6uoi3F8twBCejqJH3OmOYYtGk5koh67MHHY3tXFC9Z/fZzN8s+ojSe8xdZe5rw84cBLPHbj2cfP
/Tw1tCdnvn9rmvpOY81+UF2LjmzNe+xiR+F0P1kSdG9QpHiZzlMeDT7aGqzj8ChdjZQaqHeX8NpW
1gHlWBlV4t3aK5Hio4rwjzNyiolD91QMl8SiA7FreS6zvtwmq3Lv9RKN2g+BTI0MMK79lLocRhJ6
Qc4j7022LkDUG/SutIaC4RKKPiTOC6qJeBFWbR7EWFFnyV8JYMjR+8Cf1z2VbR1d5f4da3c8WEv8
PE8S5l3hVa8KywSBoRbHzb2wZf5UZXm6IaEWHv69iQZOS7QHNlSiZT9NMD9PpxRYzZUEVDQozN9u
ITuKz16CkXJHvIyDYDNYf5f5uC8dHA0sjk4hxVcHQfwjH/zlarBpDXRwz/tf3hKeQ5YAUSbrT1HA
o5LqrXLxQOQypuaiT6/A/+4BA/8mA0yfgPyz1/tNrljCoNIHYOk/IKmqfTqXFzL4bTQTzYl6VMbS
e0knVgeZpNU2juAdfAQ8giJFJ8BmCe51Njpbt51+zX7y3wSokfwSnuLObv8yfT3Rhs7pefQyWGPL
Sq92cXjPJQYH89KGfX4yG5YoDRNFR+zrnKTvGWUENy6KjVXj0c9bl7vX5KUwaPE5SGOiPGViYjF8
Km4tfYbMsq+pJD83rXUiTgmBJ0uyXVM02A8pshMZy5bURXogYQZCIc2M3UCT54AszJOFrsA5gFBZ
L9wU5NxP9kTLtLeqJp3/Re5yw+uAVxolrZTv5RHjOAM4/tcxnh+LlMY1jt7vVqahi6YZbkq2ZltN
TRlhCuDXxmD3W7fD2BrzhE0q88kci3tMy0RQsA4lj1DsPdyV64vaXNPeHYwDBz0/l+QvRWnjxQwN
4OkcHitAmKlo9ioGFMSdoNAYhlXCfLRyeh6YQebtTKndJgTeYq1KgLFMl6oe/qgJL7osc2j0gVKP
yF0v1dgsvLRGGEgmnitwUN8q4JbXLEKxJ3M186gPxvB16O3gVuFiwCnMnr+mQMWyw+oa8kxMG+Ch
dl0wOSiaXSfEXu3gPfIdDDKUEhztJHB2lcN8YVsbQ2MemwXkyNbsr2aOh4n75jR59tfQ0EYdSBCi
4DnqQzzAmxcEJh1s1Tjs7pZY6xQFkKSFFCm52VAfWL5kx0D17IdddoJtGbWLOLalTcYUGMvV0j8Y
KZgaxZNKSN8pl5acnMBN2NAnY1rTHwawgiqkjsV9XR4m+B94WmxufIx1Bbx0QO3qmd7zkcyvjSno
4PfUK7CpiBia/wwmyQmmQ2fjQJSbHEb/GDYvCsu3U7Ll0Fg4oXUGNW5oj89UArgckf6qBJCEULzC
utBCjcVi1RxT2rnXC77ZYMQg+ta50LtLgxgUtWGHBLfsXGcH3/VpQungsdAUtRsbMzwtUxBePizD
pNt4Dh8d8qkwx5Z3w5DOCd7Jc+0YVA4A0/Ra5L3RwdU8it+Azq1dmjPez2y0WoOYpkOSiWMMZkUn
C0A+8CapfdSNhvSUmROaMHwywVmZ/AkWjIVzN35kii5iXH3JTsx0HpPh3uO9xy/jvjOo1tt69eCH
goqxofxxJyIN/iWcyFdp8sX7WM3floviE5gSaLobErQrPgaeHBBmyLCAHtkSUhQkjznN2wGZ37B5
Rk1OImqo6RFYwlcsSPjPiXONC1Xutlz9p8ZFduRoi3zAPeIf+4EKerwNLCgs9lXmBAtzQAsUz3iq
1yJYikONmY0aeVT2nMyaXlN7xEskwg4xA4ZFeQQ4+ovv/jcL6PqO34Gea8eBebd2m6PXLTgvSOXh
Yk9ovpqJb603UbPzxg7fEvvOaWLUsjQbJ4WpENx/80oxRx9ZVuHuLEPiO1pGnBHJypUrF3kW9huN
psDJDG1+WTgWcowJm7RpibKdoRWD0+yWm1d7zybms4fFa5NT2Lh/4RZxXzuV2pWj4Izs0U1M59iT
w18LtooXUGo+0+DTvjd4yyr9m2UqMYz0uaUAY6P72dsFdvzaW0Qa8ZQY6zJgi8tnekSXIx2Xg4bD
03wqVnyWXL9Uoz7NdpkfbYxBLDTjCHPCX9s7pSM7f9GyLsw6DMsN0auOLLk/EhZhqVI1yDMxMgGH
BLaJhg92zE76Y+/kf5U54wMgmy/ZvUfdcaDbhvJmD6cjzQC656haJfK7MYojzI6MoMD4OuEx2MYN
Ryk1979h0Pz4WA7xZg6PLJtPGqbVtl0Cio2k2vdzKK+6lB9pSbinkjNZwQrteK7sH2uuSHraf1ox
+YT1+v24Urqk36bnDPRkjVR/Dnsen+DZMt4XLhNsqdoDb8nsWsGKLUf4vI0f38o6fWdu5G3lhfa1
qrO/o0HSpEndp3UAtehsOTgZcBfOaAW5f3vjdrHYq4IHfDsNh2S1veUDmiP/V3wVfVpj8BYHmpVe
y7nYd0NwoWu7O9HdwkdP5NRJ1/sJZl3Y6OLmeCklT1IQqYGERHatwwDmsZ3e1Br3kB9CshnLZD+J
XjPH2WCmDP0Y9OoUqsK6UWHAphReWjVyFjeknfOv4AbqRv2Ry/RjtxNIEstB4WhkcfTwNM/Kc7Z1
2DSRO+OtHJf4VfQ/JXLUBuAX5RTpdPBavZxHDeO/5y9n0p1aJDxRn4pO3ES6kseIFkRp/duFynrt
0n0CSztALHzEgr4LUtNmBcfd0IeF/+SwD76FkkCt9wap1T26JuWFJMQX6AroELFm4WbQ7Y34iUmz
IDA8hyjyOcJOtKyHO0PYr1qJdefvHZkKm4gwMdbuXr7H6cA60zc+9GRUR/e3GerkqFXrRwM5IBZP
4i2s/5amc8UNDzOTTP92ZBVgVWqPsImhGdIlzJqYfZQ3vgzD9KUFt2WM3L4DsVSe5k5HY61pUW6e
OY03OyoGWKn2tIKW86m72038t9HP2ivYaaTcBabvdsc6nA4V3rx94Y1ftohfpbGc6Kpbq1h7YrX0
Ce2qIn0P6MgjD6Qqisv99jrE806GcBdt7HSpg8mjTtm7h7qlMq5e0nNnvWYdt/EQj8ZJr0Y3N+lu
nOzhNdUWBiibPxfsCE0B9ifNq2c+s61UHVXFRPw8UJF0gEnIIXh1uAMpRjZBIfcgO602Q+kT2Z/K
ckyq1Munf2uodVBX/BxGY7xzuRVn2/2VmjiiOdq9uGOK7Bx41TMPwW1hdglHUV6TBt4VXIjGrhvZ
52fygQItd5un2tkqBdTdtZ2odEtnj0MxBQgWbDwdiGNupwmLMxjxM7F5TKiI6ug9u0LhdrIqQsAS
bYowak6FGiiQW8nGTpClm8b2bxCE4bHMCejyibH5p6oaBc76k5M7T+Lpsy6nKcr74Y8VoDWy2D/Y
Y/FIe9BrxQJ4a8Kh2PhiYhS1rMelgXqAjE6ocg0itnIMdpqm0Q2/5YlMIY5Y08r+rm+lvU3+ONKC
g6wpCMZgjMRGQjPrjuHZBo3f/+5pmk+KzuNO0uAqets9gHo69Z64aE5iB7Not6K32XbEpULK4Cpv
eOVuihKnz3pWgla6fs4pryMoEwj5HuUR/aVKZ0bsUjrnDudIqchZiJ4HUyhgd/hA+SDO0hOFckuQ
D13kI/NgPKnlH36hwUObDudOu3umZH0MW3oqkxgSiw78q0L4PqH0nGwNc7QVyBVE+OS9cpqD3xk5
34NjXTFtRSXp8FWTICRm6GMmedQ5YHTACLTnbrZeC+cUmjVRICs8ZJPtPXVMdkc7hRTC4tuvXKzs
BkAdrhk+SpFd++yrz4Eaav+GiXnEHWFO2xXNKvS+VWFKI2wB4xhB5tqF9rtTgZMO8blPmaqucvow
oYE/aGpyTtjpP130j1OZh9vsSiQw3oRjMkdmygvNapnWXVzPC6PhkfcKysZgP9qxtbGpsoDbbW60
m5KyZUIjzlQda8tILq3ril1mcFLhsGoecwOtUi7ptl0hd3XVfdslpsXrMNeHAcwgUlaIdG0jf9S+
Ud3NWlV3bz+z3kwpzX6AEthvWrgGAG1p6Yh5xOEKAlWoe2aqOjGPgBymTQe9CyiUCDam3RiXbqrv
QwrdC7LvHV7ud1rD2KrpPpi6zKFCj7W4OdEI7Ru0hrrUiw4pAz46rz6SrZl4VWOUiycFacqnqfsf
+q+g1lWCgjp1azxhtXdjM6P9faA7qZd4jTzJtB94jTjI4BUTCJ+PAXR9gV1f1tZ5RnbdJVSKjIOH
oS8tdrJmO9RAbDGbsbjC0NuwPHLPiVAumL+UfnNXX/w1Yw37f+flbYcdPPgw1LQfIl4JVNB6awsv
eIJW97x8Wc1h7R12dq65Wyxy+U2VPBuiVTgos6uDxNMxijzUy3OYBVMETpWWW46WVi3FJlSLejSn
ZDxSbsDSkMqGfqAJqK41Nyt2LBVgFh3XsDLrk+pIyYyPd9SI97bpdw+WlhiWM3rb0pn60bZPJKJd
X2575xvwAF2iWrIu64IX1GR0fGD7fDdBsOMH+SFG5GLqWE+5ax9ALpi7ZxsoN3ugbawV/Oop7LmR
xSHAajdVJgi9su9OcZ1yqCdQFoge3q/LGsuvX+wyEGe0dwG8d6KpCCktcV0EF71OjdiQkHeVOlgG
1dQ64Zpqh35dYBR0q9WM28O8GE8xdYwb/zueTdaluYAhSzLMcOEleK9+jZ9UewgqzMzGEhavmKEv
pk/NuhM2/1mahWIPqP7BjYYKrzVz/u/cUycMDDC5rX6K+gFUknLqG6agemv1PyLnHN1DQ9kkJYVB
hXeMV8RkmxMHkATASXGYhfcaFNm0760/HDbPpJmCo5zzCDdnd8pquPRJvPeqtP7MHe+kB6zJHbIj
GmlANoKCvLzkXN6a8cuyHgXLZMTsTsH9ITcNRJoQR1OAXIOXtwi/7JgzfTtHHcwWyq3ToyPM5ZmB
nEy27WmWBuO76bxYFryd2jA+qBNWN3Cl29ZnVTCXBA8MwlLZ6gaULIxbI2EpnKTVF9z1bstMF8T2
csJXB2OPsyLzffHFCyW4lFPpnT2e1ZWLr2NpyF9jXYg0D5evbol3c+Gzc00xALS5W57JEF/qUiXY
gxj6e9aEddeswr2L19If/EOi6U8wTe+8QN+aZqs597mgi2RdZrSsBadW42iMoboOxsQTbXFxWJvE
xZDpd5p4N8glmBf0ciGDYtONqlU74tWx6Rv1ClRuuY3EA+IFsy0e+BenoDFzYVsxp+NPY+YfruM6
p26YP9LMvhSNG99L5zUsfXrlCxObjs41kebw5IBf5WRWl9dG1WTtuPxRX+xwtxTlLRyt+RGC9HdQ
Bz7NV78KAOT8+pbuGVv61U7CeDcGHCNVSF5SiAH3zao5lo06SyBGrCXA2qUNbKBN+rcipnnNJkhv
pvM3N3hnNAXnHZvx7zwuPjT1QBL+8bzu0pKw3Dn8530/FP4BFwvnwRaqEAQl7hHzmrvjg+fEA0n4
0LwKjJURfk5eFO2wK8l5QTP6mMKm2I+FQJwOFQAAvyCTaIb4KcC4Vw2viJ6F/WZWEsgjRkpo4VHX
puDVytqJvJrtszK7aputkBHV1KSfPTrW24o9TJB2nFWSZx8wDyPfugfn9UqTD10dSaN3LUzBXW1W
nya7nGNmk7X1Q8I42MmMaByW7BKXHZJaYFuvOm3vnZrPCOvjW60pE59ruTdLXFfFvEzPXDhXQziH
NEREsnxruE7zwHnl4LfvKmzq/+qEpoWYOocF2feQhIN30w5EpsGZHhJq5M6EfmEHpBsdmP2zDFLI
RpPrbmpO7kmAToqBjwS1T7Nq5r0HIt02a7Mk1t0HHNH8PmNf7mqPVpBRT7fK5DPzvUsVWuFb24JC
xncEXB7pByjLA7obzV4iOfZ4UqOq8vaG+7n0ZH8oetmCkqBTqcBNY9ZGSbV9l62o2F9G5l67vlWn
CUzgKeydEwA7iBKUGG1ZHdoiF7glVXJqTGTrWKjg2Ff+U04FMT9C357YDnpulnx11sEwHPlpxlZ4
5nz7E3ruYwvL7rV2u50XtzZGc7PYW7k8YPKDPSoEtZ2j3fLvyxFoZGheSKih0gQquLZd91I79riZ
Grooytp/rzgB7YJw/NWMC9ZRXCETbZGnpv3PHgek4FGWF8Sh3VA5+oSY4VzGIvgBMo9/M5yemxrw
SWl8uBYNVl6gznHrx1GhWdFC+ybb7pGjZP19LGbcaxr8An3sAQ+HCQMZw1lKQC9edkv27gad/5Su
fmUmpJyQB5F9CRKzV2UAkF7fYRv/mfre2RjL+MsJ2caM2stYvlfHIaneMnL29Ley7k2HnVNgiAvd
Qj3HUBOeTc0JUzj3uewd7uQ+f8PFy4tLYF4HSoKvMbyTrNouIABuaikffIOWBZSu539fDKX/FJqj
F+UuGJyYpml1ZzHf9J8FZfb7PEDA70pyIbGVVXeMhzIiuwrp0tWQrPDMYZOsz0Na7aFawnQEcvBg
I6neqVgCD57+H0fntdw2EgXRL0IV0iC8kgTALFHBkv2CsrQ2ch6EwdfvgV+09pYtSxQIzO3bfZqW
Ol+ws+lXHV0tN7BztRJqrE85lvxrSrZThUsXjU+WcW6HT47SQ2BxU8A6xSWOIW/lJOb30VA6YAAa
TOGoq19LzdaJpYWzt6iv8prszpadLR2n+UCvihijhh3fTICYqyy1ECZF5BubiQZiTqDira10sSm8
nbCre2UybFSZ6lx0E5XN8dazlyxJaNrNn7ZLasD0cuvCGqxzNqiNzsQo1QWUUZjnJuYnRMExNAbW
0TqKVzJInArNOIY4A4mgeGTY0rhoHzC9Ir82fzJjSqhZjjr5z1q6vnLGQBhLKsC+lIlw4XPQaQVl
QzTatVmmhZbl/PTHW5sBnF0WvvayNpjhnWab392R9RitKrFoD0nFlbzw+p5946MpsyWy++lDAm+a
SVnxSOfG3AnUc8OWF22mRmo1BRMtpGDEFY6F6Xb9NzO8K45qtm+FPBCGRzoJ5sUcljR6w4H4g/PK
wwcKhNEes83OPTAOofbipcQe5QRVt4kGqzHt6KbPA+zGIiyT/r+hdu82TdLPcEj3wExln4oXfey7
pxk3VrPG3yVp50h4o73rlsWMHGinnNtm2HymSeK4JVsGqjh3xG3yXfFhrZkeWVrmBkoiSLgEjCOc
2mB1TXAYDAX7giITTHrtT3yvxnPqxW9Yo+0jgyzoRlWrD576z+xUzjHRSCZO8OFaBbYD5M7iUATg
/XK69dHFbpT2C2wsy2Xypr7lKUsr6ns6kQRjYlG/27HXSaziMTu8cHzt51QTsL51xfohO7V+p0NW
74sH1h04GfOQRe3sY/lqIdk721/ES4iOcezm+KIM/QIfyccgYV6cfrJPnjYRWR5cNm2z+2i1St83
mNOgkXXrPROw+TnPZcEgAof/noZy+ChXAo3TQGlgtZbfGy/ybLSd9kQ+GuiaUdrgOiWWAyJie+FY
Zgg3la22cecUljy5tdGEFVVRbJ5ZUG9k7ckjmNxb3Id81/7tddTDmZv/tU9Xxk/Ln5/t7QP9COgW
5gutVSWtGb1HUX2e9GdggE+tuSIklGnCwKLYNoAmCgfIl8cl8UK5ZRNWc9RPqa3jQMoHa9fZLUUa
5Fls3Ag43zzeKD79nyAMOk4iLGdVgybsTDME3fjYJ1uzpG7Sn2G1+VGfEI87nmv96L0aLg+uRkYd
I93J1dzhXGsdprEMBwn+UnX598GkD37HaUSQQcFblmI52TLavEKLu/8nCRc9m1MTc2xgu5YPu44h
NrHy+hCXYL/Lj5LTMkwri/OfwVKCn+Ny8FNn2MXlNO1cQJesKYsPWuvBzZT/rX5PAogR6jnhqQoz
auvkZWIgghaaqTk8qJPGmSehNUouQ8ZK8y3vGcGAZIJJo0MqrlAenBNpkAixpXvIrhrvPFoOlCDp
V82rjOvqoxyVRR1BWGF2fNLTrseWRHKHIGnk58vEDzauXn2CltRdU0JjWAYJuLYJLRfeXTaszb0x
DFrLer+8kgK9KISNu1u90kc3f7ArZ0rpJviBeXGXyZxGiuov6kkInHmtLnEjJf3eakHx9eqSGhx+
cght8/IK7Sf+jyrdI5bwDcIDmcQA/Uh8iPOmvnCrqtfsVDhfVTLYlz5PwsYymIY7C0/tgphU/s1L
Vd9zRsMLXJ+oJuF6VUP5H5gVXIgGFxBfNPWtVY4Txfb3ed+/ToCm831PqkoHF8tBn9ShWMkT0QNB
Qoqn617zuPd0dAARBpJAFbYPnqJNwwarh0hXiMJ66pfyS/N/lVZBx/Hali+p195XNbx68VK8CQPI
hO5yU1p8vGUaDP0eF2A0W91jdUrjLiB6oLtD1Vyr/OzR98dlFkMW9+HGO7I4NPnwRGjuD3otW0VF
vn9LUxgmxfRev8W5kuLa5Gt7mvQXqfDsr6l1AMWKG2tavhj4rCtNpGzDttaMwmrmSIkVS6LbX7hR
WWdtuC+EpWiqzt8brV1P6/Y725h/GlXDnS7X/qvJhxxZS1kWhiZwl78Gb6YU2Ku+ktJzWE+P3tGf
x3cHV92jZHHLjPUdZ8NZwKI5aEhykaVoTjPsU5NZHGUbYH1jPHRBhzGjAA0DxR7qaDWPHNTh8Cge
x3tL0wzSMKAvnMwLVoq12M6b5gWHy6fLBqFXBn5+kC+HURo92JXlzRiTAaskW9vBR48dU/Y6NNMm
YW2cjZiWgHSGzi4ssGFOx0oi8xAf6a4xj7UrkJ9oJwHsc8Sh6u6xGF9YXiT7tveMAEvcJVd++WRX
vIwjItJakiaDSJixvSGTnVTZqaqrQJSIb1WqO9GgJ+NeJwvA5+NGlBMbU95Waw5WEEn2fdGh12sS
HyrW1SADaGSxeX9Lli4B+toAoB6rv8BVcH9R1YKdot1T0QHsX0ud60Qezuxxgf8L0/hFz7GghHBA
Gh/lM1nI+JMZv7sN2y0gGGe/3mBRWEPW3CYeCFOHncVvrQMepZrRecMfBzMPdrahmSlttqGbSnaq
PWHtecE13vlf9sSER8DuBkGNudlj1Rl/MgY/5QJhnnH3nKYxwIH1o7W094a/SwOE8XfN6G+efXoj
i4naG1ltQnSmDqPpPirkz3sxg2munzUIaRGuURJS6eLw+N6KhxS7oRaBbUnf8slp0UkoxPCyBiwA
Oc1GAJkszMGIbH/9q+txdhpZw2Lzc3BVEtqo1M/O4U4hLfhTRobpTp8IfxFaZ0m50Vrl+NvXMxzo
acu6Jp1Zv4zi7ubqB3kM78l2qxxnWrMVg+SRo1vnru5vY06lSYo+73b0LJvJN/whxnI0wj3rwWvP
O8am84lHggbxZhAcqP0pzOSmU5s95eDYmre9JbFUMxx1f963Wzbnpphk2X+Z+g75DJ/TcFlYvB7m
eLzpIw5drxq+TACTQ759SyNjqU3ugbfBqbXxYS4cfmcJ61pSKt040rvYjvjI+zE+MUODjWTmnK0l
uTgVKwPB5RFpiAtr41LdZpBhaC3i9kZP+tPmPRvOwvnAWWtd68U0DgV+g1ZY1zhtymfsWWRxHEHq
c5a7tTYYgqhdig2890PKvAjCQNtnifNuS2s50qg2tDNxC8xojW1+qw5Z1YLYHXujcaE+6G1qOZsU
17GZclbDgtzfQImXSbmfjQ5HJCgN1rYfwqDJHfKYNWFDMJYxDGtdlsgGQ8exHg42Fhx2vMQxtmMC
kTn+mS1mhLmQRffUwHG3aSWnBhyUh8HqZt5WAxBsl9tCPLgtbFgKZaNYv6zlq1grjRNG90qHLJ2z
PkN00n9b8fhSeg/VdmijBYt83CQckuyDWSodIcCXoUf191F1RR/oVGhwM3vGbVJHQ9O9joVm312l
GxGPirAln3EwtiaPvONYzIkeWZX9vTmAs67mdO+5ZPu8iR63ccOKmTqYk3s3QruBoi53eEWxOSpn
eFgCJdga7mba5081lQreq+LZf1HIYNgTpioqXMMPOh0zfg3NKsLMuMAPnMWhrmABGjqQqJg6LJal
W8E5BUAr+AS2qyrbXBO0QW4IloE91KrmZ/aJ+HXilS8ciTCxd3JWzkWYxACRqPofpEBlg9ztUwwQ
VPTmgWXNQW107LB1XXMP2iS/xqlvIgdtqE0cgrdyHfaCYG+Wrjud7thO9r/5FwXkEe+7XyXFP0Z7
0fPhLyvV5VD2I2OLjWfZ2Ow39YdVNel9TLMTcNA3Xm+MFUkX1HxPp9ydQ1yHkTZN+tuGFx8Q+gNh
8BzoG5kfizK7Kn1+T02K6ZuY42A6MsFTaKV+1dn4WBNzDFygQRTesA63SY9G5Zdf0W1u2qw3ZIoz
FFDXfWoNVuSIEMN/cqn9o+Z39n6gAd0vfgE5/Rhd83PEMrtwezoohbIsYoy/NDWQoQyUITCsD8kB
ThrNydRStQMFCW0Pbtgu/UMq6VwYnW0Bx93mEHuYoTTzJ1M2Mx3rCksn9+rZJlTGxhbX2mL9kA/a
OyVSL5k1ZruE3dZpimmHW03tjJ6KxosotecVA+6xLvcio4Kkx3jWoKJurIXeYzMibNBPNf3Ex0TP
sdcNkS2X6cnBBnygw6YObcBUF9xBwajhvoA2E1gJYeFpE/IScnsdK2E19NHSsppJxxb3CtDP19Jo
6r0rCqwd01SGTB56KFSf74EyHa1lhiORLx1eDJBOPJxOozIhoWBcYpPxN485lTaSNrpKZBvXg8eK
1ZBg4Cp56lroOiomsVZPwLxajPlpYak33UdCZ+XpA6C/OQiNP4DJcOnZ9MaBi40mk/rdhH1TVDrc
5RE131lv0VTn2fLUAV14wW7YcTZoKBKliGuXAX64Yx3BGdQjbaNczK+p0C4xwcBT7SxPJjFkAsE8
laVVsSf2HXIfZXpeewHBIP1a6QIoKhQ3AcaT9dD0MiaoJgJBBv/K+zJlWAXalTRSL/nmynK+C2gU
D3MWt7muUUvnCVTI1F3aePxPabAZOPo4Oxt3USIRpO3Wx109z8sJp2x7cKl8Sva8W+1b6YjvDLte
MaDrM4clpywuzsTCuhO5ayKJwib4rP7YKeLmwk2b+APlPRRtJfS46HRh6Tz4F9myeGPtELqt/u1w
HH4Y5Nch69P3raXSOGjCrk6FPqqwT6o2LKvFPzHfii2gwqHS89SxSTLOGVK+ixS4CNed7vjTZ0rM
7UyknqxJPESy88oHcRyyCbb3mynhp5di9dCJrl+1iqCfpQ+vrr5B3WyLfF8JxBOexNDqxQmHWX8S
CVvhFgjYDuPdEzsw0moe6SBYZDB3uZA0K2WlUenMla44OYbRvtCmjnPFQCKKC3LyhlpJ+yCyB13j
vay2+nIc8XNa8Xn0YsYnXMvzMpcCJjY171VmBw6u14bY0s6a+r+xqD5mNs3HxaieXD1jXdCZ6Pt9
9gHHXoMqEOQvw1LPgWqg2AousBySDSKCmR3M9GuYuS90Og84XTEX6Y3H+mzmD0gJTiz9UJmGe0bK
PxjMdqtMdKwW1NnbdqVACRTPfiGPwuF47FsZf12STOCiSzHx7yVONGb1dgliByM9sgPIxx2UmhJ6
hTwWfv+T9fKBGB1eD7/4rDttb/Vq2C2m0n+UM18fF01UxJHu4Zhd2Jj9TOv4Zuvp1UlH/wAnloOO
nTs3mJh1VKjhr75eRWnMN3z39zRrraidMh4NhOf71am+MSERhRkcigA7VPpYigIiWebt0kWiCAri
sdTMsW0E0n0lBLl3Os95zJOGqdUh3yKBTEezoxH47EtiqD7HSizYkIOyRmcVwn2gdtmA9EiAHFuG
Db3Nw9fztFcOJjfHBUcw6wa3d60vWRckBHYWB8hPXEx7PSbcAqDoY4k7Hj0tZBlt/V7Tn7Y1hZan
9/ecf39v+cYnZQBxmekvnpZ+a1icVuo6d4zoQwiB46Mt2/RNNvVvAaWgthSaQm+GJI7wIAM4DQfb
qh+erDFJzPqT4BPtKTsC6OG5P+RbtuDLYYDG/JT2j7Iysz/xzOxRC1Yk2fjdbwohssqL0Kz32ezv
dlew4RNMDllWjszhyTVt4Gz9+0A5u7+PRzohO2g/VdqE8RpT77X0CRD4Whx19hn42fVjk9OozX4R
Yxs3qrTUEFI7OTKP9Xc3q+Vr1Vp8s8omD5mIsB1eq6pWUb8AZIzZgUZjU6FwC9SHA7on90WJcFVT
mwFu4gdUTSg1cHEQDjd8ANhYjPM/vRG891BYH2vaBr3pOoGiiBSY0px3b7B1kNNT+8uLWf62s/Na
y/p3lpiYCLTuLWOtA9ZmZAHkdtbRXX4gxN9GLz4SCGKl/uJ4UWLO+rGLh7eM3e3OHYrPW0dI4TH4
zi/eAOGSeb8wfn6ouhoRGdtzPLoficNNTGu2viWn+MMnr0LH0rZmg9QKFSMgdNePpBdEbXoWSxw1
DnLzuXX7jHqSHXnKc4a4WnuhbjMyWW3rsR3DOJTEK9yA7QOpRlbW1lfaOCoo3fYHI61zmGfKY9gP
7LkFTXcsQtWOorx7axPJtQ1jP8P7Otjpy+IbwOBWA18YyWO0iPiQgA/JlgkzjfwTGyCw1txD/QOA
EpTM+azv4eivI5I9cv7YxifH9QJpeWZUpNmrA/DHc+B4uNTOoiqnO4sgnYJhyEO7ZA2dErNNhjQY
3KoNoMtMBB8Vunma3g2H0449vdF+swU1ByvIBHcL6XybNCCkC2sF28abOWno+rWMYYE59lkmAnvr
lBAjS17XifY89+p1tcdY1sCfn7IIceVPT3dpiNZFjRMrb4rzjsMCxEIKfPY6TFw6iFxOYuD9dfEp
oIk3M916jFj4uMbmY56Md/o+Un1ic57gLYjBjjb8T57MZ09CtOXbxP88QrGZtedCxPnBRQLboSxk
xDxAVHqMQjT6FZ9FjL12Ht2zSqZzTz7fr4YsrFYoP0nFtW1bowwxof2t5pJH44KlJJ9ulOZyKbGh
2c0m7akdGl2Q1splN4/1Jkc4tXuBaNIT1h0NrGUtUPKkxUJaFv2TM0z4W6iNPRQMJ8Gg1k3zR8Is
nYVADp26qwkkYmnq19mwq0POZHpAjDoPPHf4Q41D1VD9a1b0COg8YcY6AUcp/k7Qy47Sw4qakDcA
f/3R1QwjmT7ae1wKxIYcvAyHrrAx2r6UqcFe3qPeZ0inx2zMY2STWtjnuvFJC4Z5Leg863qx7CVe
3R2tNrE1sc9ktwvIhSG8c79p32YY2bBHkKEYJk21hoNOQ4XyKSGxRPnwR/eXO2nrnn7vtzZjUBkX
N1pWq4qqokKxBntD5SszQ6yszQlmBDbS7aHbUurumj5QN5isaQfsCXhVW+nzyBwwM/rBaxSYTeO3
tKze6t7CLdBJZonW+l2tZBUz0QSj7z7BVIvYDJ2MLwhlNUwAuwhRUNPDIiKcSwkVE83WP9Bdy0T/
YGoCse5tT6uFt6MZQ/WxEBpkkAhBcb383aTr3RHGfUpc90CHJsAhn/mLHMJ+jD9zw7gVydqAuf20
SZ0F7CpeINu+DsKE5G6rAwhx6ltbiH4cRu2xkCcNdIbylvsyCeQzdfQ1hHuOEvPOZS3LkHqcliLy
dO1HXXtLBAjow+j7DzFlOwSF0K4orOrd9maaHMl5xZNAN3ltER3gdTszFfOT+9xbdHi5ysBFjPvH
z+tPWc3nWrxpRW0FHSZM/mz3E9IsRdFbX+m9qzEs0ftyWObq7JRJvqMQBm0jTAv7Gy9RKsSjjDcI
E9K+2RY7H06TgKxT1tceQoVwKEvXR707pQNKCkf2G75a2EC7Ip5xkOBpz6gTCHqdU5usiEBwDl39
rfRo/rSk8csGHn8i9Qk6arkkCW+fTC3/lSWDmDcU9zJV++J9U5U2VsKBts2fCjldWzLAYTFoVxYg
Pxjzf4zxTqgvXx+tyFX5k8lSdycMRbXrbGn4Tw7lc51j1q1aHmtzw3HB+zYKvb6Us8+O0EuDLXe/
E/a4hEaNH9BIhnvMUrjljrMHasgGosBOKZP1qZqP9uj7Yd+65hGSnh52Me7fgvo/Fr0qO/v5YD5D
iyI+68864QGPrz/51WOHjDCTbk6Wyn8aY3GrwCQdS1qAjsTNr51O1UWV4O9SWXv1Vl5kNUB3RG/Y
0MkUoaJRhCwOKhJ0XQD+idtEqvFm41oLJ+RzkzJWJkiMCHRLrICvyFr0nXMr/KnCJE9yl//NHq17
jAUu2moBldM3cBAXFhg7pyWtToTgRPDWpo/bHK5MLO92XTdXUvvvbc+GYssi43YOZv3SklqO6IP4
m7fVm+miU/CTPE9O867iNN8E2R5FIJC1YwOpHmIqqxZuZlIFi6vevYH7CV2/eYi0XoS8W8gMgUI/
GJZ6maz2/R/kzOGAxv2sxiyxkc5ANzVh1iOkzDkAytkwv3qMv/sKHMzdnLyYu3HSsxLmuJ9aphal
Be0lHQ7sADDxBYuZCqAm7kZVCRI1KGP8hPbMbMO3tR3eoYkQJTKM107D5pD72L818Hdgu5+Jnf4Z
PNONWBWTCUv+aElKP7eYmm2HRodCW/2ZjQQYdAdelZudf8xS81WvqRWpmbqmLl6OCmlBcs7mAszJ
C/pkdBPMlad58eR5nvW/OmoHxx3Gdjq4fpTKNy9aKTHe+ftFZOuZmrr/usxkX0noXgPGtCzwIrxE
RwQ6F6rv91KvOZ2BcnIJUei6HQwNMUdkNnXULfumz6q9+QBORrPkMWdk7rPHeuw5rbVfbTJOFLXN
1dOQ48LO00OG8Qnlq/9ee2SIrKvEGazOVgCLt27wrTqUCDp7uSa/uTZPnECmY10W16Rt2FECowxY
vBKTXTHRdEvDU8zsMkbzzcwHPottpQKcbcrp4i79xwxmMPRbB4lLtm8zj6+9m9o7Ra39riNSSZ4+
Ty8ZfNVS4LHqm5MBKSvQ6CAxZ8qiWRd3U5IcrTiBeo0zbBQ2ZLBF+5uasYk05JhHY4XXuzIH7y3a
fffEGcobS8HyNg+KB26FQJSB91xNyuhb/Hu5hryJ1X4xtavAxWwZZGxg4uIHSdjHcSY6o6e119Jy
aT3lQmYNKgOZT09t4fzXZ6T+mAJo5V4JMLVJfBMJZbQm8Xm2YRPRlGIL8JSgQTSd+P46L3NoOst/
ddhR0Ho1F0o8jGlgMzsVRHM4vQYYBJsqfaLjboePRz43RarjZUYvy/1GPuvNcM3r2g/NHDTRlPec
tRedjpXqS+VpiUknCcqYzw178uZC8McARwHX5HB6rJzia9Rckz7I5YMYin0kC3QGaHPQRrrBHY+1
duqJ/FZpDZ1WMxBND4oiORY2HR3nIYXDZKJGqJZ2fmXb8XdtMLhmpuxOHXO0WibEG3RV3kA36Al3
35z/6ybXuNdp/2zE5rPsHPtOxq4L+s6+1U4tg5xKMDBd2ki3oDlFWlu90Aain2yHUdA+SHveaF24
67koL2lGNBCcO3wrsqM7TILJobQiBYf/hhnCy+eXZGry0LM5nQFVs3cl43EisUcDriM2OlnEC6z8
nk2+/YSD8EgR0nis3OVmEfs+r5X4am0ykOPsvsuM6lzTBhPLonjhtkOqDkG3NySdXCCha7q1T6Pb
HDNWsfvG4mSlNfpzpeMGh2QCyX3kx9MhzKaTFtHkJs/GwGg/94wH/xAJQLhVOA7xT81ijF63msCW
Hfulr7OQKGGzm/F4BFtDCrpbDc8AIwTnUO1D0EKij+LDzCmHKKiO4C35qsd8v3XJGWmkV7IwymMC
Wy5amg67L7USqIMJKjlh6X1dNF2U8RXTf1XrWKf945D79X2cX6ftTVmlgx5NuVc9r7nzay36NjI9
1CKG4ikUUPpvui4vGC4pdi1Xuvl03mMN4ssKWZbdSm95d9ZI3Ilbefv3u7HZ7kzxzAA663cFPnxf
xfjvN3pTAiZ6l4+6umVWa2CksI0ArWHCrol0EGf4XOfGpW+uwuyvulvMqnifdq3zY/Ug1BJHTf0m
ufr2Kt97nQYYxSnGjKHsdKAwCX6ObUg+QDv3qwjNacnO80Ynzt0RRLHBzZT66rNSdhtaZsP6pwGO
k+eLuDnjzsmt+ibyllYUacOZUkH8Xzk5TywOxQN+uHNTIosMnvw3v+C0IahZ3jcG76msyqJcMtjV
ItmMx8VfQVjyZJKs3OicHsFSjIJADCgmg2WpCaD9YghaI64udpty8BD2bbIM3kq9rgcJVa+m+qjT
hYP6gDTqyvKqpYuFZtpc9SK5uDwTX9mxg35OP4xY5b97PfsjSTYkrZHdKw7c1z6qANvsV6PE7KcM
6pprfDBkAnbQB9jvmuZtSMi4lDL/wxMoOaLv/Gexig7g+Lg7CuOMs95iA5lmYFdzSkgzbyD+243H
fEJn9gFzz6VtqX9XM8ZqYoQObu8pvspSxNd/vyLp9p6jlvFjciICCzjey1Ujk0GhFO/UZV/m+usA
kiwiWcZacGZIcTA6vPlurYftaODhbwaiNvgAD97yQfaj29f10h9NjPesKEnuuUiMO+mxz+FF9GYh
wyqu0NsXH4IdXufMl4+MYMolkxC6YgZoyhiN6T6BFsiRc0+Ejt77dvxhD7j3lTu/Wyb86bLKrYfN
sS/bSrqkuaxnr9ve/Dw8eLSAfhh7472aa7jPJfJ/yxcCzWOyD7xmtHr5uRt6LakOXDIuUhoJ12Gz
eKK8USX8o2Sky3uEC6PqgS108S9q7VjS6LAG9836FbfAdjqPxkI/U8Wux7vV6BUldrQ5Hhcw317X
5ReR0+NH4dZZ5utv0trNY9EyeFBmFRbS9Z7yoPGU9uSaOaLmSHmv5te0flKdzguxUtGVNr/gI7sg
qAjuOSTxDgs8WNqhyTR6oru6VRNImUNzKXhqVbZdnAR1ZmcPvvJlzerl2Onz0bcN91kNa8gyiDeh
Ss1oMcVjBuLB1FZGqs4fcSpJ4ti1j6rbsWiEJsF+ZtHDkRiAOyxVmGe8CdHE4wsYfe/QjiAM3QZJ
pRgc9t5YlPdrncyR28yPOK8VGU1ZHmTdr3t2QvIQ5z3x+sDgtvfZwjsI4t5zjl6lzz8nIwI8bX1i
R7RP7qQTONUqm/4OhtgUR1iH0yGoRw17pDV5z0Pies/+TFsmAunPlbX4klbV878P0/YrqjwwKueA
1AvOScCM6Vtu3YmQVEuFzqpvyCO21AHNB490zMhneGQvY5Nwt5EdfPWlZwLrOXr7Os88+8bbnAC4
Nem54pWbb5TAbrhgMuTSDwk1DId8BZPQxNioMhAPGhqm0/4aPe7OoId2JYdugGBZHSW6f820xTia
9hixSvUOdeNQfqPlp6qxl/uUrVsleUW/WPLlF/pHWlAduy7gq1gasT8oSN47xTfQBRX0uZgvzBxX
lIL5JdP/UYFOfZZzZS32T9CDa5jp55GmhwP62duyYNnFiEoak5JjW+OA7aUadwtKM59p3cLNXjgH
DFDuhovZCj8rnczI5J4sfzP4jFhY2FcTSKmnIFNpgzRAbarSPRV6vO0p0LMx19TT1TTsJxO65s60
0CqJUqyEF7uIspUt+FrBR2dNU68Swpr1yhN+CfI+fsqrcQrIGwgWTUSLJqZONBllAIbqj9JmA2/F
kLBBoFNDJ1mEJPBu9ksv1E06eHD6RkfSsvyXIVMhwPMuLKXTnGKl2Oy1Jd7DMcK40/OexWycesbD
Q9qKTMtFnPaw05tA6ObB+2qVnT/QZ3l+pj5LFHdbc/l+IHT9XKEIOdzw9sjV6ohDkUjH3DxpdqGe
p7Xu9m6BmhW7fsG0Z2MD7xjqs6n57fkDmGpsvxEJljzKLUCMFojn1ldPjs9xWnGY5/zN05l824hJ
FVaRGDO81B2FUeOcHe0uq6LWGYPMUf/6L8bjJDx6hI3Mhqw1Uh87yW8QCxbOEw/QQd8Fbjvi0y+z
Bxym6TjSV+hnQLfWbvxdLDmGisnILv9+Rav7W+yOAxYaD27tBCO0a6yA+Fh3zqt1xjdxba30OFgj
9OVxPCV1/No59S9UDYKyc/y2WkNQiUJ+UoW7nHCucFSfjYO1NJIDDcP9gO/qMZoxpqE2NZ8NRNtA
n5yQQ/scjcWqTrRj6cA6xJtIYNgmvAsdF2KB5yy/cPgdekPXvqFnEnDr5/JlEVDyTMM9SCEpM7XH
GL+oJfbkiCEFEOCR7qa6FH7yy9biD43u1pe0n1bA7BsREMYWzdridV7lcIf8cbHLrjn0WQ/oqhji
+2Ca8b3bPiRjm5x9VrmiMY5gdavH5qJceOkmTJQl2Ppo0DiPt765RnyZMbJjuU2wxDvWqDS27kRn
uGeORneE0Vbhv9/WcpJ3rIn5JWEHE1a2/rLok4+j/V4ZmXmtpkHwadIx1Au6b2dKBDHqGuyxlJyu
rcr4brWJdh2fbVIO8XCsxcnMx53LSIWQtth3I+29kBsTKJRZdkT7+VDpxi0u1XBCMP3LapU2ORxe
Bh28z66W0SikgxWYqSi720XzplrTDRazWg/9VLBQT8fptXE90qIOl4Gh/ogEI1RffIlpSmk+G9xD
ZSA3UE6H2yYzPnsUJk/lLubYil6gnsNWuoU94t78hFfLqqg1u2M5IQi2hHoGAXfHHCgEpBZWDx0X
YzkYaIsw3Go+i7qkbLJuybPOFKKivH0uTfvuNcvwMNuBqhbsmwgRZmTk9H2soPsmyG9EXNICOzZb
I5hcBJhN8+g4WvzUABB+426TQMWY3Yh1SbeXHuXNopPzg10w6mizHkfFig2JMHnGSfuHitG9NHP7
l2aAcE5B3p3A84kfXAehGif9eSvmZmU/kqws0+bAIib5kRbKiEqZJQHUsuRHLuSWBBuw2PsJkYUs
/jETzHwpS85ZJpqfSYZGq4lhTR36ceZ2zk8mXdfNKe9S2cPXNcibSYa3DVHFG/MPyZaN8hP+ZeKl
+cfiFTxU7JJXj6zJE8++j9x132IiJpiFpjzyUcrfK5Rt3DeWfMFhnATL4O0K/JcHjaggMqrf3wnc
+ovlPsU+PrpsIfGXTJn39O8DEzTk6X/teWq+2alPqKyJAdKOxnsO2WpMyIe0U/n0r7vFtoiPmqvw
AogrLHoGww+7kV6BhI60oOhNShwH4G1d+WfF0hnCw0jQ6NyoXZ2bblGswJL2p6+bV0qFf2rLaP+Y
ejqsMC1Bahyq+WKR8ziIpj6sbtK/836JasHqQdraH9zS+9Ygml+O4wMrxrNj5hAvHWK3cTd8mrnH
8NsSOVmH6uYA74GbuTFGqaH6n6ozW25U2bboF2UEffOqvpctd1V+IcpVu+hJehK+/g7wuffs+0II
sGxZQmTmWnOOKcPJPkeVgfRbhO2lHZpz7Yh/wt7ptywOecfcwLzhUkH3J2+q1sybDaPqBg7t0PoV
7eRoYpwf1mkKjKkvmjNX2KGeVHHFXHrrXOAF/sgCukUkQ7827w6s+tKdVTCLR+AhtjlOsBVT/Aij
n/aWzjyqPimRe4LU33iFoz/pHkHmJXdB8hDxRCtHa2jn+8kp9gNqMzpLWacxL42fYB3TKuszmVu1
VfuB5DX9TFHzeQZlm7x2iwPZhzqjOzYm9bfB/biOAYGjARBHqoE/G0HqSFXG4x1lFV5LPhblGO9K
JW9jpTUHSo3TEYn8McAvttftyb1B6XfIAkghpET+k7T9l9IkbazBpLKVH3jFi9c4iuJrrMrfSZxq
O8W0cBPgAnmmwtPhfDPf3IH+UM0//Ihpv06URPCcgGfyPAfBpKcOpdJ/poq0q0+0b+PzUPS/srQV
BF3F1bomqWq3BOMUFXpAEXcHi+xsDD1uuu716qnc+b5zsvh8ivGHycBIcaB5ibnvr5u+a1+1ZG0A
17wRtZECHWnQKlBCQljG/CZ1hHnHqY+bPqBu6uZkW06KBgtskD9qyUou59hkn9XiNvFhXA6wXIOh
hW4QUfjraxYMk0qJNAssUl0iMPe2V57seaNP046QyJUVaxDEujGjLYjCHilAeDILQsm1phsYQJNP
5Rr9Ofeq5oQmhkma0DbJjAhsKVcdldfcg6TPz5FvQ7IYXQYR16Smh3dVw2O+Ryp+1mqaxVWHTM4N
NRJ78eI82pCBlTTdcJzRoTHtQieyP1xXlnufxs3BqINnVXXjLZvUK/5/gi2tz+hUF/pssYmc58Tm
fh35+yoNJoT18FUSab6XYOuJKu3iUH/KU15vwGJ3YwjjHMbU3mL69+HoJXcsbSStD7J77ZlDaXn+
kcMxeh98ZtQjo4zLZOeH04ExGhwajX6wD2hMH2uSTybzpZ/AtuBPuyZ0He+eI26l3sVYLVjFTN1r
Puk/JrTAO1rQEBfasT7Td935tApIsTUM/DGjv7byiEgBSKX0HqQ8h1i0blaBZjUBHbtzUWKj1rVY
YZPhuGeRynKQEjnQ16QutrpcZwTJMNcYzBcHgdvW0Vs0+VANV9JV/Q9gLvG69w3K6iQguFba/0w+
hTR/e+OY34Muce62G7yF43sY1tVPo/LjTag3VP1YZ2xasvz2pmJ9Ixoy7WShzaDn3wKEKV5GLydS
cuQ7RJasPQTq8tc1O+2fcBY6+w39mVi55tWM5LV1CQOWupcQ75E+lTA07AJ1YBLQp8VDvBfB2N95
rs0Mtg6OjVncW3vG8RXZXBBJSXcqQ8TA6EU3TGwRYDCtZdHN2qpNDQJxqAHjCzoZ9mg+ct15UYAz
jD6q3lqzi1BUgW/wE//k0fJdhY7oUdDQvmXJ89r15rCfGHguat6kMEl24xT9FVDzgUFja2k7Z+uk
zRdlRlTlOenIfHFoJoY6PVJhQn34ORXOcMupxq3zroQCjckrLPhsWz0Iyc2jpUMc2qrRc/9a63B8
c+g82+RLupQ66yI45JGp78ET/2NQGyWZIX9vNPeXSGavzcBXIkMUXPBDV+7D9tbNvG6VYRFEGgrt
uDEaZ0dXXLNKGpFBZiB7VKdEd29Ilb/cTOG70FOYJhnhzUzv1nXDHSSevqqQ/GBGewQjOOKNDIDX
ZHYgxvg9iepAqM6tKWz8aydNYdP3wy6XzMl7TUOZH7+iVqEcb6py7Q57s8PCg5bjQe4SEtJwurju
nNhY+W+QZH779Y+y7BXVLOa2PcoK3EZ7x75TV6ZDnxHjQUkegOD0J6v4aPXQO/cYe1eDrsGa1+NT
pf1qK5N0wFp9auo3meXBKmZoXqO7/qfXmFHm+t9Ym4d7h43bZ5gb1O+wZGyJUrggI2DOvrmPWlVs
obMSNzQVPyxuDlw+ot8y5x8st9y0LeiDjvzsUDIzNE3A4qLijWkzqk1h+KesB2xgkEaB+z81DCkA
uubLdi59xLihy8DfBIFqZ7LRM/4W1Blces9aOBiQMdINCtjkOcdeH67D5Ijxlcr/shfp0ICdqb0m
8/grKdGndATOws/tq5HrB1J61cmKqFYuh4KJYhpI0ijYh1X7ezlhzGf7hlQS6q08DVoFPqNK06j8
sAu38JNwd29HTihF3aTszhTb2/N/d9tWzkEcooGKSAOBXN4W2IEDAjP/ftLy82lxGxEjPzn470/0
Kv/UYAOeCT5tnv//IW0+ZP3vTy17y49Gsv5+IkYAg4J6hsMQbMtLkGGjoxtYoWNn10PFch7s9O/3
yeUnAuvXYBlke7KQfWkzdRgwClMy88dzJxKWWSNkTUn+668g5LZKltfaGJvwERjtO9PA4UGu4Tnx
kF2D6EaJhbcF0OFEdpM9Z7u56TP1Q/+pIq7gjXz0rD5CcrOfQ4ueLU2nFMcr1wYkji9luKSlSL0+
1gxzW9ua0mskWThbzCB25HGd0RaGnz0NqnXt6r+REutXzZszH+GcrKPayR6Gm41rzxtq0vG45are
uLujUq9dXD55kkZSWukmJADPuUel9h7XrMQonx90B6wtJtrqiE+TLIo8fa+bgqZXI04+/eKd77p0
SBCpPiq7w45v/WItwa2U/CzqGzSUuqmHVaTc11wnmkna5c2z24o3MsWgZIlj1XWKqrOlKLZEI7lj
7FpKM9cuTjHSHO7ozsqfRTDkB7S608qzpl+Z9NsHARrc76kVEClATL2FJaeLoHnawT/OEN/MLHNf
Z37qEZ9R38F7Wrm8C5u5YLZDepvnKPwUrT2foQ/Q5+gy581UVeNUFUyV4bYsG8CefxnB9Gsdip8x
4qczEm807GEWswzGswUaleKJE+XFXatz/8UuqPRE8sLcD06tLd2TF/vkj+vibIOnXel5TryxxqJy
lprEY5O/OHq/tTG1F8h0Th0uQKOJaTd08jimaNpggZKpM0zHBi6GU8MXi+Kg+wBp7+4HVo60vvhN
gzTTnUd1/1bSxLo1PiQLx8j7HaJXxJ4RXbG12dCIhBdHnadFl9WXkpcB6+bQjigs49JpHr786aT+
fhgaFmANrnbHhicbRdl2cEEoriocleCNEc2lEdpmbIr1VUZ4GCzNu4CNA9gtjQKySyavgNldZOx0
MvO5DGE892GWXr9PzeczH1RsPllXn/Fyg4YoWdlGB4Aq6n8koRwfUYNAqXSntWMDNrRaDR4onbh1
D7lmp8zkQ4hs+pr45DWirBwxXf1cHlGgGjvbku7V9Kq1H1sW/UcAYBRsFCL8ZoDyZPSHatJubZEM
l+XJy/Hl0XIMDpR5yAAAkZxgRDvCWpIzxZuWry9gn0n3qI6PsDya8AbWTb+iFf/Es2sjwPTHR2DF
61rUzutyqJsmyoHN+LzsTSYZ7gN9ynDo0U4Lmuivwoo0/WJjn+wg/PzwUuu9IIQnZKaG1Xps/+Km
+i3bvvwAmnzteX9oqI3yzu0lPlpFOx3ScPSBU3ro6VNk9iLzy5/zR7IOma1DrK7fHUwl10gHFeNP
taBrhUYWm7Ii4zuWIJFUtR7MmFwNF+m2YbgGKtSEqaestjK1zHWLIuIUdpb54RLQRtp8te2KgKwV
fJVXOy4sukpVCeKTKXkgav+ybFDNgwoQvrgKQ0S/tFrvX5jge+uB4WMVtTKFq0mFwKCC+xj03lwB
bvs5YsXnnYZq7ns2831DHb1Gw0/jTqh7vfwfxbrkQh/9Czd5+1I7TGXK5BoFHSF4MvDWQsThizJj
Df5q77yhlqgm/cvtaDamHU7+oezlLUzzt0ShJuqtYLwX1iRQ7bjYb3xkSj5kohGoIvXU5qzNEYqT
KKuT3vziBk6/Bo0Zi7bGTPdap6trIgcHhzTB6yFDPdyPQj9atroPeeHeUzpPBZVHeo0ZnvsURKwP
UtGhhH/f1GGXc4EldXngHRJnga/gXMme/kR/DtT4u07SGscpFw3hWojRLR0/gH+16g/MufkzGj1F
0RQSiOvnNT3QcHhQHEGPN1XyIO18j+bj5hlacHPmDbFM8cm0S3VggrMC5NgQjVpaZzqb4QtUjS9N
DATrmfjszNDaDBWVA0q+zdmVny61wBNhtttmqsTLYJQPb9TdR5sQeeu5udj3vgftlepGk8Qd4RDO
1gpcPLpmxzci4Qv4vGx8IGkr4GNuWsR3K2ShT6zN+zDZXzbT6Bcvk85BCITl60TSqV9G/GVUTzt3
XUDSuI90B9YhJENGQSqXvTIl9zNWCYDCC5fLmeri8qUNpXWrwRTsl71JpxdPGlA0V1Wzd0+2zdp3
pupkijF7zxKFSlkYGdEInC1KkNgAdVeOwoVbmI64O1Yv7iQxhPuqw7hZzscqX3cuWSOPsLinY+Vg
TgNfD68joZWE23+65N3LxLLzmPTRq40OwHfr6gKrER/kCEvRxk+wS2qCgxymzx9cH2AHZudQEU50
byquVKtYGxiYzpOHl6MN9OAq66hFNsSVrVCKYQUb4s/cbl5qfYheBgo5e1pzx0H4+nWECUe8+iQ/
0pBxh9pDu3Uk8r6MFvWltExWYk0MpjFjBq4bk9wy5bRfYpq5hV9Fz2EV3kNankdMtZKZBdX4tBCH
QJBib9oEV6Mes/dFXJTn1u3+gaStH7PCHK7KVg+Aqs6htWuLiTHz9SgqzUMbem+YF52tjUZizjf0
7/TpPVhTOf9dHOuXRMmrrFR+lJp7YnLpXfKk/oseDFtzTc0dBHF3q0dCt1I3dy4Q9ZGJRpjr7M4Y
kTGDT8oJe7kVTrJuYlqYpu34fAgJ8TI9VIqKrOtqnkyqKqclJ+BS6MAeQA49NcvhNssoqtSPuVt0
MLhM3kL9vRddfSlc/w8NW2s3DlbNfAUKoKTR0q06RDRrK3PeEbXk3JxA/4G6Py/vhO/M5p7ox9iG
LTTcWH9lqU40me+pdT3bbIHnWa/F3JjGM519eEH2M7n52FlZZtDT8t1zoXmIfEJ6PJ4fhzs/1Uli
q0CIC4t/ISNoA+xcPd6WTUCeAGwiRKu1dkTLpb5S0b9D2mu+WA/68qtq0NQ1oVHstAjtGlWWJ9+q
jEuMhGGXhrG2dWI1k2NZzwH9QEIctWuwZfqz8vvo4pHOt27yaHjXAXUAnIz97FoMY0SKbv2M8Bz3
nZOCh1Setpt8/8uBSHsvshzRajIxT8CtYvR9sGK2WMPOnOpLkDP3amDd7tG5PpY9dPxfHWjIBxKH
tQlbo7lNtSGfREFcg60H8QWzKPY9vPmntiqKHxSjwXi5b1HRDW/5SBUyKqhng+NhPglCwJsLM004
4uuqYugvkE3ypvx0FIEQdduER5xa8kePF3Y5XjQOWKW8cfZdSx9UpxcAIrtn/XyqhljuW6cAc+KL
6qde/kycyP9M+hiklKl5B5Ld8w89HLZOVcmnPvCRTg54WTQNIS23PICKcDJ3PqP7e9nVb7EU7R/f
Te8ExxofbkaetGkG+omJwaZjLrFtg8J4DQqtP00ZmLtyZi1lpLLcNTO6IskxunVRPUOuE2fdN37Y
dBBZ9DrmPdTbP5Qoy+NyyJyPL4+EfjGQ06IdEheniKMHCoLoaoF5WfZS1+2uitEFXrXjfomyFWel
G+NxZNWRSWxyDB42dqFk43u99dvy1DFRCCcaSLUHiQ0KJFB0YYphnPW6pQaCQ1GzsVA2Xe0fNA9t
YzPaN6/VzE+lwasiTPLodUX77ONJXtPVmlZIL7DZWp5+pqKLhEuAlAhHyrbSfqeo4NzAF/82MyjO
Ss+Cq+iJxdNMWqcqog5eKKACjSKKoZs3JHkZIfUfW6v3o9v0r9yj9pWy/KMMO2rNMSoTOm2mvddN
9VzacHnK3tlU+MrF6KRPWEyNN7t0b2gaMmD/rfE2n1v20C6/lxGXqKcZzX4Ih3Jd2A0s6XkTirTd
12ZN/cJBDjSOmdqJNPBOYLe/PJI7t5WNRo9iE8KZleZl48mYNwlkJM1hQrwcSt1qJyCEXsKcyNs6
jpx7aCjjEOFeWS27ia4KFzyAfjUIu0QvU2PDVrWPpxAo3L3RxM+06s1jzW3n7j6QyLePekRf6BmM
aNm8uxxLs5BEDye4p1xgD6crmlNWAYckyhikGaUX7j3PZmLY1zla7WrMm4G+ITEFFRaq+YQ564iX
R1Cx9lT8cLxMLo7kUSvVBVOKunQtpWUI/Izv87Ek8gCuWDF+8T4usM/p8R83FO3OzQb9qIiU5SPG
x2UJpPSBItq7+zkEfv0cJeVeFom4dvPe/x0aQyAhQKuJ8l7ymPoo5j/PMI0z0p56fyqOY8UEY4Il
OXZQJaH65MNIj5hkie8jlcqqndbTzhYd3FRHL+6iYpHuKlu/l3ZOwgEBK0RuBtu+igp6vQr5KZbc
k+Vr+avMBm83lYmzaT2LX56SaRER63sLZj3YUM/2GS/Gx9+jX+/zAvW7HkfPy2b4HXeV/aREGz0X
XGgBFqOD3yRfy0XYROiXZZh/OR6kW4xIDvniAzMplT6NbrKzpN1gczD6E1TKZ0Vn4mK0ElFbbxbk
Zmk+qDqWmpNZxuS0Bs/ztbkNE1RYwkncrWOzziSh4zjZ9LKEPf0yw2L2PDTjPu+8tVtIf+PlRvkz
M+BxtD52L9fGYBK0t6Yqu9vUazTnhDFtMj0gCxlgRadZ06tPTZZFxduyE/RPghiqF6DbGx/j0T1i
bfm9cukqrdjIwQoOyi6eFcqtjUOMeIoxE1pxEJuYNwgHCi3GjWVTlH59odoRrRzdm3YLrTAYARiO
qfobuduCRc5TWVvpQat7Lq4S0+Tap7p2FkrmD0J1/ae2tjRg6nlwI1ez3xLsDeFJJdaVtpu3z6ry
Nz9fHxxNf/WA+p+X25JMHeYh5BXWhTdc5RgADAyBpSm8wNfAd52ThNRS50WxlbU2ntGOz0x8zPR8
3dyPYuT/bJgluCkRtXZKbgTSJCJ23XVvQcFOIusiys7fF6WmH+n273WAij/rCnKzg5ntDNsOtlA6
BjvdRucBxx5Zst88NL715MJq3nlFYsMc/zGVP2ujEh++jmik84d7OATa3pnn212bN3dPkS6DZO3B
VIaoGf/OvAkCKiCLNTXa1TS68XNExN1TpQN28Uf36s1LbHJTbeivyMQ+PKspys1gJwTGwHkmzUp4
IErdysWaWCttnkejxA9CZxfPyYvO/HwsFNzCGMyYZsN1gkGWvUKEG9fulOqvAqEcSek9/HxvxH/p
a8GThbBhi7USxh9a9mkwql0xmRQ8LZMXkoy8pYlPnRfVeHNu5g3Iu+aMfBonATaFDUWIGYJhZk9d
R2svIr3txCIafig6OjNOrKfISZOtLyt7Y1aTcaqi5kdcddYTKx6i8nqgoo8a6ewWbtEj1IqdnUbm
ocPWwZQuLIyrSb4lyS6k2YMx3DS0YMn5En8CulRPIZjVp6jDqGG6yMiop/Jxq+JOnQVzTFL3Owxw
lJ97eo2WkfmXUuvMp7bxwhV+WM2iyb32dE/thpEqAWzxSzlvQjOPcAgUOSo1jIdTxfutzT1qrOzA
fCu3v9SNFe0yW4lzaY/lJdSlu/XTRrs6gBbstApuvRGi/SDRdrusF5djy0YjivVIoO2nS6n30lMh
KAgheIX5N2esp90/lfbI2joERygI1Y2T6oG4RN/npPweGfSGOynfX+FIjdwekVnEXTz+cMlC14NA
f1cDTipm07ibg+lzAtR8bZnPHmPas1sztqufCQZcAHTBU0V180mndYWzOKTRFicwyYpBO7UjLu65
xQ392q74qkTRVRBafVWBd2Yicuh13T0EXTU8hT2bbki6fWgZATiR7jXD6XSStGoYKpsi3IwRn6Sn
r0A1xpuyKK2XFiIBwLpiBV6KaTUWUefUtvToV0jpbRQM+EjasVPnygQjWmTWfdl4vvNW5HZ3icj8
jV08h6bHdRiOEMBI5RpgXVuWRb193tSD2bCAN/86oyvP3rzhbiV35Yh9w5ZmRcUR2zwsqJhIbfEH
+K39xETU3zHbRFOIBSt3VP2ATDG3K6hIy8m41qTnXrwgxoFR0xWsofrto4pwCWa9xcUthHibBgpH
gxMM16z61Yu6vliEJh4NiewMldRv0uO0XWBW5XGYwCAw64kvjTW0a2+CrtAmo3tfNl4s9FXFWJk0
AHmaqUdK2jBlECDC+97EUwkuMJ4I9aTw+okkeLjYRa6uDvo60FHkw9IHxnX7Q2XD+KPMvly+nE+l
NTakrmafZl1nz7kvE8pmU9/tuR1BZQpRbxKPAfwi6CcXjIxD2UaDxX4s7JK0Dm/gtc/lRoCENF8c
gBXckNPDf+uQo4KGbvWduBZhuweeAoHXbiA+O270AmWIbOZYzGS/+IfLqmKVlTDajdZwr8sj1aq3
qCOtrMAAt5mEk52JqzQfmWF9uSxJfgEZsaj2pCPyOte5ihrymQ13ryK2+gEKSj6EZf0eacuel0OG
xTiOb2uNYMQBbyE6qhdd/Qxr+yUrkuzHKDOfuLve2jrEZPwoR6wbU9F9Gb7NRMpFN2e5mnogI6jg
tUTDS24gcK8QYryWlY9l1XW6N1hN+wBF0lpzswYToCVetDkWskCWg43Vx2LKwmibDA32hx6/3gC0
kArIJNDSxT2iDaqCad91VwNh431SElcdk2b4OFQV87bTb3lUPFpZ1scEJNiVZkl4Wx75rPrWVQTk
JULyS4FDC+UxGzqHu6MnDmFvl+tcGW85veh3/mJ5sMze3fDFs95jt/1DP5N8udrXd4UFoVAHlggW
oQdvYFxTXU7XQtZvGB3NCyu/dp0MmfszjCqSi2Lgoh3f0F4SKd1QkNnWdVFubbeVB/rcLoU4Ot5w
tJ+y0Xlp0QSd+PPDBntz8rMa4dp7EyiDQrtF8NKpLch0x2RfX8HPtBEeeCfqnyEr5Qioq2jfi8DG
HY+esIsDufckvAMvQX834CrIuFDfPXh423GgBdPo3MBMA3V54g+fTOWoNOJWkHkWHnyA3u/E6CEM
ai5RArTUbr3mTJ3pE9HOuGtTIr3CtEHxU+eo5VG1eD1YYlZhf9vCemAOaXYARtNHhtxKUk7el0jC
0f0TVphoLMpSMcQPvlDUDbKyOxpmSLkaygTC2mGjCQh3scutMxE5agIoYk1yQ2CFB59qzNoWE7zL
mql7XY1PTUO0aucQj1aWTHkhclpbljIfQ5Gkx2FB5ykkreV47agt4uQagUlYMaMPbkNbkrXVtT3m
Q/k7COVw6bPhC68A9uw5o1Jmf6MgK86pq5cUf9igLNlgrqhPHQsRGqSz0HtuRuDGqPZksX6AlL+k
hmYeRqc+SumPR2G17oW1TXieM0Vabw7FcChLlBUyAlF9Yc0VJJjgCjIIBMc86Jgn15jzDzQ0AcOS
WBJhu59gtpiNdU17Z17MgpZxCcDJ52ReGLUSn6ip0+EMRufS9RYX6SxSjWxaVS5Q7S1VW8LHirfQ
atKtb3qMlC+2rM3LlKXaVhHqNpDmsdZ04hqzpJF7aD7p3eraWxzYYm+lNv7xEh967bQxKTKioCyE
ldXUFI78VAHtMxhUzboPjxgicJBIFzqKNlGaxSJ/rCIkHJn0Jgy9hrkvXC25SOggTkqI91zFpS8K
t1OfQWHadCAYzn4L5+LpHEt6sIbqHx0E6rYi2xzzrk7MTDiG0ONBu5WQ5qBIquOgm9Ru0sg767Gw
PgLYfWOQBLvKZXXQVyJ+pdr7Uuq4YcuKCnwdxsmbCdu2gpBIxy++pgMJiX0f62cmVUluPVdx/5tW
oLlNZUD0Z6x9Ol4RHmWXKkz+Of6YRNbPvjvPgBJSbmKvzq/FOF4LqkrnTBrZtm+IxSrtoNhPJm4g
N1eUojQmkdgH9kGp1Nnq4n43Bupqtc5TnQePOvvTyUluONFR9YAQnbThE+lA5T6FpYdv0JpWJcCv
qjDA9khz72v2tXTJI62ZsoJKuaiEGG5LQ0BszKJseg2vaCWo5VaCENex6omSwctPRw7myYSiyECf
MsYwFDstwCuUJaeKPOWd5pKxiV+DzNfcYNmD40j2mriQMrQdyupJF2X0R+/8HwOhFlDOsxcDwZGv
mX9qq4LyYZoD3a/i1OakaQzOeyDKW9sFPBipoaUbvwbVhU026xQ8nHi0wGUM1CmdN98rqJn671Ae
m0OP6mwD8Dh+kpqdEfjRvI+O3Xw0k8d6DcJu0TJzzXqK6gPdb4PYtPvkFrQA1LDp43Gvze9UaVfB
ax+p98CbmkNNFRKTPsF/TUq2SavgQ9oUv6NsuGGAeTYn81dXayC0gvGLvGKCP2ohNyKwHqPlE7zT
h7+NJoT25+wJu3O5BY3pOYfeMGi/a+Sl5yFP2k2Pw21K5ixEuZK+lFQu5EoJbjKsvkmpqCQd06H+
QwHMkg9vQCiiEtAnRvwnjNP8gp6WqgtjbTJm4G0atKX1IY+9BrA5XpMWXV0FGWHVGJiZZTQieOwR
NvsgRtKpFFTvLLKwAZdtEu+QGon97HGdsKxsyUSjiDCZpoudSXsCtzAccpuswgyqpZZEyKQ1GCWx
iJOzEjaa9/lYnLXvugbb3+l0MRLq0xcnQ0jyd8qJ6u0KAJbKDx5ZqKe26MnRJdSiOA30OyYUUuh9
V93yePmJ5dnLDyy7y6PvZ5nzs75/13J02fzr4NAShvefX/X9C5aXszz819OWZ/zr4PfT/vXCvl/S
9+EgGqLm/H3k+/F/X9W//nS3/Gk98sb//J//fW0oUf734L/+Bir7WfT7r1e8/N7vA8uT//XD339+
+XPff+j74X/fs+UJCinLpoVujO1X3SYdob8bzPJjnQmp/dx49dkyR74pRnDURh1hAPj+PsTWwTQ2
yN9jonp3SE5vpWh+FYX7gjkdrFGZn0fUAXHp+XSB2rWwo7+RJwrwXEQq97H9ak76Wg9AWhhjnNKE
ixyioWC06250FB0pMpi0IidxKMRitA9N/5bWtXep63Fdh9F4cKP2ry5QL9YYUwictV0yXeu3oFUY
MogcxRLDBHSTxNpAemQOxV1v+b55UCPCiQQlVAWsYWnIDamD+UbfG1712QYjFT1NRqgV87q7KQER
SVtZdol62seRQbCRdxstoItVfwPiFN3BXFD/nNLwkNUHE8sZ74QVX50kWEGvcm5aBRV4yCEMp2QC
3UJtHp/mR8vZBJQa3X6iXEYp1nVqDjiuvHLXExK8DkC1bQvcx+u4RyWf54L8Ea/EvSs6pQ5mlv8z
hcRzkISyGXp4rGFOGWeqjBz4tXzWY9u6aWNCvbrhw/K0Ltovx9zaQSUYkr5mVRpidKtvMQsm7lU2
D6DU9vfrwzgMnHTeJWleUQUkeXzZpU69srUmuYJid25W69HLJPcCAD1e+LrD917ChrQ7MuJVNAt7
O9qZJWkoQy/gsxHRdzMqMzxLlZ98Olc3RRPt4GDaRlKEXFOvs6NGHbDDp3ij24rRBq2tPb8SPHvm
LoBpyyjZ0WgcCCVQOOrDnsSuzmyDna80/M5zH03WxltR3JXtmYdlBhc1rkatjwlZCZtn53VtdMm5
RIa8L1d0kwb+BTpx/Uje5fI+LZveMieapkOzXXYTmOZr8jmiHa1WOvD2iJJZ4OEo+SIx1jOnlbjl
WN2GLMxtBsJdiKKcSdYlmS8XohJ3kwLXVwVctfMb2Mn6xRBTwKUK6qSgvnOnlPPTUuEpbFPyeO2w
xaVEcvI4YvRtZM8MF47QPjP16q6lsoXiKD+ZydEaCnx/Jaih05LhA3KcbFPMdHUDc8WKfgLw7t4/
DutAq6onbYTnKR2mgdAtKeLF4lxgdEQlAs9mmYpTMqvoETI1hoKCtLIw3gTzwMCu35adaViLYJLf
O/G00YYoe9MizXgj4CVnefOfH0O4gvXwdTnTUzMg4Pd1+QU5UALPMb7PpN1TPPjjq7H8gvol7+3+
+0zQv0tDb76fU9mfIvxDrJ37WH6HHP4Q3pa9Mi5UO5ZxzKdpuXj10O2moUjxcKUrSGXBU4f7bw3X
ZdwHc5CFXgFDBG/8h+Kn2KAxts8joYGXgvpxV1UxUsx3jTrmvcbjRVMk7q5uOp5yy10VVRSfEsat
lTNM45uBnz2fX09p5OMb9oddi7Xn8X0uTnGCgFBcztUwgPwo6p+Wc7nHdCnSDUQYPC9AkRuUhbh9
n2vUp0G22W05N2nd36zAoL+c0wegt7BTvMtyEq8js12ZF9+7eUUYmlH24/n7rIGurUmS4LTsWgG0
+LTzqu/dzBl75L/SOi5nMw1QImsMSO/zSwqnjuklAc+H/zwXxG0KSP+wvIyQ+fbG0+tp/302ieQ2
BYqwX872IfYiW2FjXc4inkt2WhNku+WsULnalZJk+u+zQtIx8kG+LGdNMtv2UZkHm+Ws2URY9EIQ
y8tu4RrDQeUoYpddpA3xcYw9dw1DT72NCQrcKqW9tpx17KQ4makgtGP+j0Ytd06VgxXv+6zXddBH
GgD081k77eOLYK3x/bnaOuuaHh7J99m4ytqrk9rh91mvkcktrJxfy1NVWjo3s2zeh8G6+e0wvZc1
Po5ZpvpijQnm1eR3keA4iLJCrJLBa/bCrkcazWJTVWX4Ef2TFAnci26y906QdJdlE6m2u4Ac+ZOI
AsFWkd4aFxi6jsgsLP6HsjNbjhvZsuyvpOm5cQuDY/CyymvWgUAMiOBMkRRfYBRJYZ5nfH0vhDJT
92a3tVU9CBYzFQgA7n7O3msju8oT85kRU4DYGWB4i2ecjP2jcJwfSsUcFlJ1/Fj1nfR6JVLP+DXw
3ays6mJsTqxk0zuKaoo7t8RCaQUFNW1Aeayn06uQ3ypFMX/Qt3+0K0t/SZfBcUVvjre4S5Hz9WCh
ccO/2uN9FlbpwVb0I/NWdTczEpFP0Vk3qikTYqmXXWBrn6HKbx+tbBvL+BoQXImrZQleOyO7gS6K
a1KU002IiFpjcEoVMjsms3klwe0hXAr075Z91/X8FHA5HdTEiAzGruXTUPz4Wm/Cr2g0QQTHSN6N
Fnx1nGq8kqsWf4qG+kDF3/BMll2DUznY5j6tYv07tdR9wK3mm2WDWGEScpparbs1+4JxNHWUmyUA
uItAj1l3ZnJGhZX0M9sGSASr9kafjIAOldo/9jInjZjDjnZ6eO+ElyzW2Yfapj5OgTohlqi/ZvQr
NsGylFhoCWPLWZXaFbkOsDjO2B1igmK5aNOkSq7CKSaIdb3b4MADGoAn4jEYjPxAne05bqfooBV2
dpXjjZbZ5PhTVWJvjmd5podpUiqoSxNVufZeCYhpS4A1Igiws+cw4GEoKIq+HQvjTBLnm9QSBjwk
rlsMn/IMqYJflnf3SoUk0AlPakqfvL+gC/7a6MaAXTs0ou2c13LTyQQtR5N6muUgAHCW+wXO20EP
mbL92oR2YgBTN6Eyrl8SU9CLIHKeAEJ9gYlJzWXSdGD7NeSuc9sHy7HLxyMo8faqUEj0NAMnopKM
b5r0QPWsWtEIpamD/OxQn4jmmCXM+tbLhlBDuH1I+BHOL29Vbd84RYB+Xdajm2HVP6eUd8/5uukt
cAhNNB2owQ1cAEIwkNhscHYYkyfsgkrrKvTtiPwi1fvnzfSYydRPE9r+uZY9d8nk2vWYnghnyq6m
Fa0RDfS9VXBBg3CsfZwFNxXtotPUqftqDpwDJ4J6aoUZ+x2NwbzsItAu17UZGSeC69hcbv21caZx
7ZKGPy6qsHRdTHVKMcHewd6WBQu8ebqaFsV44ncujcR4CnOq9KHXYcE8jZESnfp1k3YdIZ4dBeTE
wmSRgv/bDQFM0Iq8bWgANcXSLnLcdGyPjlk1Ll3GHJRfuK96lrpTGnxNtWby2x6hXqrquzZZ9kTr
CB9DPvzE9ZZpiPnYl8j8EHUvanGF/oGrBl4wYJD0jieECZvZHKC+JrTrbAVnCe4IPwc1DurEqAN/
tOuDPk02E7TueiC59cSR81ZH5luoRGsYduJpOmX0hXJXayYgPHK9uQkpBqAdpfQbxdq+6UvjLp7k
dwhus0c6q0AwCi+C37EMZuWQxA7lHpLH6XolXpvARuhLutqTTrCIO9lgABO8I2AAiV9UHciIudFN
+1KU6V2mjwY8djLN6vUu1XesDD2Td1PAKMPTtptscBs1/eytyBSuX1ulNR9rLX0Wgkb8UIPNFA71
mBrcY1sqV2lHvVV21tZW4aO05NeeyjDdhtiAfcwPl73bE3dBpQJmG2wsippJ7c1rUhXIkefFREay
VjFEL76NNQ4wQZQ4SOYNUW6hh11QaUpmRDjUt+RLqMf0QZXVu43/+M7Kyh5tMYEZaKbFmQxt1v42
QCQDEnSdPa5QjFiEEgkS/imnrSDlK/gmQgdiYO8i5hy/CRMNZwCBaVNSTWNBJLWtUzM/kIt6GyoS
zwDhMjjGkf/040zT0SLoi5RU8d1isoCodCucaDkF1C250IlrS1VjnFKszLRKQ1SnEB5ogn0fKrU6
LQ1TgCTWw1c4td87Iy6vJeRmEN/iSrQDU2XyG17DmH6fnRfLrd7MRECjFN/Qed8A96hPAb5yhpVl
IC7uY0JxdJtOab+DkNJvB4n1burl1RSlzzMBTo8tmW5rtTT3EeqEg1MfrclBKkzKAHZFcvHqUNAe
HGYS8gB/PiSRCctrIQirX6xdOwXdqW/Tfawa9gMonIzyuQKDS2G+trRaDerPSVnJ1qtDBbpSZc2n
SV9hz3a/HlkKzOvzkhMaWaT2lRqqxh2dHfWu9S63M1YIFrqya2E4NC40ijsi0+8sESY3uCFpN5Fr
s96ol/6NJbx6h9RIvcPFtoo4JemiCkF0FrPeYU2rTTZlsbQ+abOdj6mExk4BZ0NfiQQZLhRfrLdC
EqkJbb/NOkLzNkOKCyfsgtE3UdhrKYAu6Dl0J51yRckgU9HDaJfo09PaNvemTPuRMtL6qEQzuLzA
RDpnJIbFrojQVgPQbxDgG1+hp0oBGwKLGrQjk7muO0yT5tlWYewSJAfe2Ds3DfI+LxfEsUUw512K
5Pge20zcEZtjbSKE3jua7XhtU9UH/s3I1pBVUMDY6/oSORGnCxPX9CwTFl4tl6WOGpRR5EjJSaTT
dEQ5cNwz5AoxBGJAfWYf3dGiYNWu9+tMQBLYRhuW8rBKn5vDKkACoJuQKzkOrwwNrvzQx++Y/6Kd
pXzXAsc+OupyV1rpshv2C9UIvxuB6QjOH6SxhHQHBhZY8b3BhHVk0rvtWwOv0cqBmZbiTsHuSUQK
GvixlySEz2/TNA47m1RLIuWCI3pQSbPgz40c0vnQZRRGC/MdV3m3W4mKnX26bGh72YfFckAD5srp
shmWwOE8aS30tzK7zQGE0S8OULflqjiYIEx/ek6GnmD5YS3LFwlNP3NhQqOA884bQz3/vDkUq5cF
5b7HGRMSZDcqoE94mvy19FgFto/Dtz7njpLR8YhvwYZnALWCmfDoHMcTHrxNHjIsNw0YGQDUtnd5
wwXylnKR2xC72jCZ7kuyp9golowJ1y3syI/WNaC0LXeADgIYnGeT5oz/ujlxEcPZFi0QBEcbqJWT
mVzIIlDiCREquKjAFvUvM/vm9HNDZfLnrRojJbkdVeXO62MtDgk/J/ZEw6p/umwgbaQ/b13ulnb2
o0DtvlPX/WtXkt7ssOaMlgUI3XUwVwM1OV3G9ssmCpx2a+oS0s36SRTe/cHQj4M1GV5JseYUEBO6
FppJlulBIxuZU/hD25W4rlu4B3z/rRMBXYJ9ZGwJP/+we7MG04a2izaL7mIzF/s6kHcFEhUyaZjo
hsRvuko2MIPL/9zMigFqqs3/9bFA+FkSJ34IltpwE4KgfK7/OkvK9nlEX+5hiWoPwBv26QizL9Zr
LHpbxbKM7zK57lirvgXZZ2KY9RW4w9uB6+pVX1YVAFXAJXGbOSdHgNuq6uJH3Q2Skspwr6c5p7WY
Ttu8n4mlacoNWnzSBWxD3eJ1TCS/RmmYD0uS+3rJ3KSQxfe0jn7Avsx3Q1u8V5rTe6IbGbIEXVFL
Jvthmr8TLaKc+D4VNDuVcLowuc3FdJ+UWDsa5tw0le+5Zj8qUkcTSspQPqwTCrrzSfrEuuq+Zfp1
Vmkz7Sqgi6vE1BjJksaYqq5FjS76AdUeqyXC3Q2+1X2DjlSawUuf1Fti9c4wW7931crCVrMbbCqr
QMXZjIP2guzy3A7yJByE4k7V0MCsb2eiMDMzf81KcFIBzkCdNPbxmd1Kg7ZAozlhO0laTKZbQn6K
m9pMBO0I7xp1M0Irybyrd44GzB83albMtdE+5hGWRQA0MjY/sdl3/aTdz8i0N8kybCoINGDN3DqG
oaJA4jwEIs88BFUxup5xuVnUWkG2TYM7HvutajMnGhqt3+gxKnRlDI9D3iTnKrI8A2X/xmwmPMmY
SLaOSrIDifDmkzPa27hu38wo+2GpKSCixUxc2q+3Ka0x7LAJpheM0wdblOeG0ZtsNlahKpQ6t4PD
em2JQnVZw+qHhlVG0MzZRxCl2mbIwuCuS0fnAE7E2LeJ8m4hiNs7WZFtJLhffKLKqx0WsAHLcdk1
dnMH/4hwuqaHvmLB+RJdUjwEeTzeUg2gNXpfysV4vGxq9LiOccyob/Ik1G6GuSA3mGwtHJPYDY39
ROgKXEy6dyKH/ECnrNwkMqRyTc6SW9HbgWgq+FVIh5hKuQZCcmlijGFWXz+FdvjImtW5yLs39bhs
iEsF34ym0FNrhrZGMvRk4rYCMebO9oxKQVJAXvrQ//Lbf/zzv/7jffrP8LO8LTMwj0X7z//i/jvy
/yZezej/fvef+8/y+i3/bC/v+utVf3vR9uF/P/72o2x+u3rYPf79leuf++uNfPwff3771r392x2P
1J9uvus/m/n+s+2z7vJH+I+ur/zvPvnb5+VTAOV8/v7lnUoNqMH7zzAuiy9/PHX8+P2LZumXPfFz
R6yf/8eT61f9/csV3bm4eyvit//rTZ9vbff7F0X8AyquZauqtA2TnpXg88bPy1Oa/Q/VgqTt2M7q
1zAM68tvrCK76Pcvuv0PXToqqcGqqgsBcenLby0QfJ7SxD9szTSFFJYjYcTx1J9f/99+p1+/229F
n9+WZB20v39Z/zzAqvXnXL8enjMsa6TrmaotbWmhJOD597f7uAh5tfa/QrFauiL1pWsmAONpZqKe
Ffc5mdutbkfXKDGGm6LWxAZSU/MWaeFHmGjhIYdjr3PIJe2JUlBwnSN5PafdwmrNDpGjBw9/ycsj
+Oe3zhwwRw2RlwhECyOeXDLVfUcC9iPZ84TCfLlKzEyHc6dXft1zGMfat2pU5q0zBhD6Len4qpHD
IojnNzg1KwflpkBm7Lakbm3/5Uf8Yy/9214xdOfv+8USqkYkvKFKS1jG+gP8634pYcrMxNljHqhu
sSx/6MaMhEIQAqX0Xyds1JDGLIKrakpFq2IdgEGyN53hpjfG2JsSHg40/WQa0PgxwRvbMmxewqqF
qpnG14UzfKW6YW2Y5b+XjnVMYaX4nU7EizN+CAvCt54817rB1bohhDFpp50K0OcaaidmcQVNZ84u
qCHXuxNcoSurIJGiLoHhWFW0Kl5JkTFWH5tlT6wSyOF1aUqwRKFupSWPdmvgnpzGE2BOWsdRoKLl
F1SAikNnOfXVogb7KFnwYgckIzHitwjYGX9DAnvRgPevPWpfLMbMgLF0g/ilvRusKU0klo249aMh
fZui7GmCKbWhvJ4QTJCH1dVsdU/o30l9BlZHkj3BBYzlyKXQ6UxgrOzpg4nmUx5X9/oi7wYHQSG+
JccbepuouQQfheVkRyvCqkt+jptFk0+xi09pB66CGjDAqiM+g/JqhypAi2G52tqMqGokrmhaKbXQ
DY4FqdwjiNgurrVdbYB+IMyKTq9DSoZOWtVmbOyIEOB4cedB/5H1MXKROXpVAwgSiRlMu5bJmVs5
AXFmtC9c+jlF0zc3dDynm046+U7MAbnyqPj0MrhyquUZOF3mJcOoH3q9vVqSpkYeERO9hjA2FkSG
NEnmk3gpPWb+3Ybh5nuahAdWZn4oKQmX2qJuS3UO3cEyDyQ69yNVk2ZZpWUrywjlCmdD5KLJIy+x
iu5ZEOxDSCNWcEVtBn3kdK3Dkds7NV1QYruIbp4Jps0Q86hg+DUVyv8I3qIZnXsVBqSVtag/rAyQ
kJFDUR32TZ2sHSobgJsA+ExDDFnlzowNXCoTCRaA9rVDCxhUH8AmxSoqFGkar30HcUkx6EFgd0GD
eeonqJdMsjEvmKPj56GVUTbB1TmEzYELqZtb4Y6ggScIUstRtajfDxG7cwjqyluYKZNqPE+4UhGh
wp+dtvqQVjTUZLbJjCFwLQImt1AHIlc3KmRbM0awuQq/amASSm3OvQhy9H4Ionc5xmcjvS5HXX2Z
UzhTvZr/QIvfeVhEd0kaVQdpm8W5X0CQqm382udZRNcOuVtuB862NqAe2XX3KSuwJiBKbPxLOWVy
o9+GhRVeYamFsxLn/alN2l0JGEQ3RHGLX+GtMerhLVVRVMhREdeE1eJkb/2FSvOYzWvRegy9KKbV
V2vM43GNqErX+G1HhrDe3HWxPOhZA4oNEw2Yu566nd3bx5BuxVWSVjjpEgWklchRkQSlN5TK/ZA6
p14yt1kFFRKsyoml2qOu54oX9LchwoINfeV5Mys9i4aKT6wMopFr+wlPiz/OJX7j2AH8F3SsCEwF
mebq2DOY1aL0Rswm1oOamac0rbsyNl9apxCPaw2tFL03Q9L2cLqiUWHRt+HtM5dGHLZTMJ6yXD7B
Ex0BcZkUaVusNXO63Oh5+BXW702gzsAjQ2wtBZ6otWU+00TcMHe7r3OIygplCYJUt6Qw2l6Fc3jT
La1EbLr4eZUcLQMhrYqat3Pm8IyvUKzu8F0eTV4vWhj5Q/06kQRgztGPfuSKmen4UUNS7mDk3LQI
6mbC3Cb8Z8e2g6US0yg2iCCbacVnNuQtbSk1r9fotrWieQE5M2KEUNCv2USlOfZauim8OGLeK8bX
mpytvQqgCBsBGTs0w2oB35ro7Q7mKNkxXC5p28mN2ryDSLqpSXU4RvUVrigu8qNDBlunTvBLnOeI
2TXIPO1Osad9ojRvNhoj/Cdq7Q75RO8/fakgdGOyU519bbdrzQkiUxCsDrwPnfRDgn4GfyxId0sr
L4M97sfGK1NNdavhG3CnABxEltNHW+hiwSkDNxDSTzKG/J0kBJrWzg+EEeqO8qCxwVgRAvphEQqy
M4jTB9K3SP4WGuPYCvdJ7f7aNBX9ugaYaiQz7MU2Y74dZHAUYLurYLIKOF5+UmGLS+qG9Su+NX0i
43zBJoGLwq2mfnEnNSm9yWnWGGD8ZuRjmrNOpC1Oew/07sxqT+tgrzS3CuGAxzTuyULBJA4ntiHv
UK9RUMzRdkSe5LF2cgux0sRp2R9IaX4zhVXsy0m1Dy0jY8l1C762CmRxZvmYL1BCQfSYS/G41I+U
oll+2eMPfQHUz0pE7RChjjGOW0eJtBWZrvqaOS2we1RKrn1d7lsm59iPX2dOic3Q52QNaeGrJEoN
i7wVnVp1wqk5BY+6Qv9J5tDO8wxcwRCM+zwz0Gx283cdkhvzATZ40rVrYc7egrtzg1mfEEdgi9dl
LJ0zUCjY4R59vOtYoZtJiWxXLlweakcjcVASMWiSReqSPpTSAKw+c6Nx3gYmKEVQRC9ROGAf7+H/
muMPrAZUbk36KQb8XIijqT8aykc0SdZkk2vEoXmVA0zIYQF7ds1+nbm4XOtlU1yTbiHcGnQCFBiR
otloYCdJleEsDbZ9yJnlJIPpcrag5LP1bHFDMy19MjueWibGO12xUeXpqv2tESE/imJgc2DwqUq/
HcLSN9ZbeZc+5zNC18tD5RTqRKaf5jLuGeYjAt+MHf5WMq3aFU0NNAkZymlKHKi9XQ2+ZP2Ll82l
WlKjMVXl0B+WJmsXeHs8SyW4ZA566Cshjpc7apo/gnf8HPHJIoDQtjWxQb4hCZtNyxCxo4bIthyN
Z9jMNamuf9ZiLrfUXnsp2iDAAbRfzDtJG9aTjpZtJmm8RIToRbBhidqqnS2uS/Qk5LL6ZIn9+R+p
QkYVMsSIpXyGSVxuYX7f0SPPoO4nBAlBdL/qD2NKTgdXndIlt4nc9SI5qqP+NKVRt+uUmh2+bsa8
/0rtBoodFY2NQEEMinPaMwYguFk3iHcQzFrZTurUduuCuJ4a68y6wRDMBgSNFzn2d70oqrU8XPr1
MHMiYA2KvSRDyhxTs646YG823JUi63BAZiGraKUxd0phXl12itbXBZG4M5rODOwy2WvWy6+f5tce
vDymp4O5bRoKIxHlTf4WTQp+ojCyMDqibWY6UM9EsAiYkBtybZq+ovFCg22Du5+p4ryXU6weLj9l
R1jcRs9NhIeZQ+zMZW8DR+ODeiK7LndRBDDcGuVpRoGD+G399nFqvjjZIFG+R3/sEE2nPyib4jNq
62jXZM4nXpYnUrjgfWsTFJ2+JSdC0aB15yPl5MsvkENBJwst5Xoj1CMdktpoUz/UZPNzk9U5ksz1
ri66M4vErxKPqA5309XsofL1QVTou16DziJHFFzMxsY420Z2jemLDZF2+aGMmd1c7ulU0HMjonJd
XrYZJXsM4ugcRAAlEGQasRvJxu5DlZSE5lzBwfcboUnK+QGxxlym/MsmaIg15gRnPDfv1L2SI/DD
EhNxHTeqcptXMwFI2oimvTYb/3JrWp+lyaFvyXjoNvqUdqfYar8lHXO/ORl738pNQTp4zxqj7shq
+Ovc/HnicF0IVJPqfGpdIbVufa0TX+0esmLNj3P548X7UC41/ND5hYSUr0LJ7OvMTMi2QQHAcBtG
25bBeQtixbimW0XgTUGD/JoyVAz+l+rqEh3y9cnLxgB4eW1rwb6GyOdmOZmuHeZLGzhBMpf69WUD
RuiPW5i95kErfj4c4HjA0jQ3WwYy/TpSJiyZ2AHcy125yOs6aFKfKtB4HVnteJ1l6aui9uZhKS3W
UJcnZKKLKzM7/3rV5aXaEk3XSWShU1SYjv161umDidIb4sNWa0EjiYm5qwb7t+jSj0yk1a1Jktf9
Qpzp5eGawLu92ZE9fbmrVtaTHLL6TkRlftcU6vPlYbQr8w4+TAn2RctejCjZVrtaKddQrKY6j1Kt
znZHkO+vu5fHaCr+8Swzpg+cIaTPr2+4vPbyil9v+PWYOsuPiVAqehcBeDOcclG9gu0jFdxEdzSY
BCE5MpGmdOKNwikGU3VDYB0p4kn2IRflqPfJOYHOktgOjYPLH2K8ije5Clo9NSo6rfnT0K2t/7Xt
ALaODJ3UAfJIYl3XJ37T7ieASwRWhG9xJ25ru2JYzUFP6fP93JrCU5An0alX3DJRvtJsjDwM70e8
G4FHXdRP4oawK5Mcj8w6mvSUvCqg+qgm5F6IeChoiQb3RhZAyUyS/FwAsPyXDTaCp8SqVdDJYPJ0
Ux4KffJIwUDI3ba082Hy5UCQUfE5TsiSp0RAbQIF7T5MS6n26EBv1vScjnXKDgw/1ndWEeADjYkx
G9b1la7G53lEvYP0odvU5OF52EP2LPI+uzzf5cJ87bOZmnvjWzPGTfgIEOGjc7aMqc+sZavXcOnn
iXnKHFE56qZFHuHMQ+1l3Y+/5yEU9IdMZ6MT7LrVTNxXcS+Bt4m3DGikhyEv35CXhP0ElnczfVBw
SDdzSC+2Ibuu4tA5GAW5GYnRE2vPhl0f+ajOvdaSsLZkq3D5Dw5VLuHSOAu176Z6nJQML1TKelis
h+cyKoBMhrk4h8oanhrOYJTUnpVCDxtMSIrZ9njAf3gUSfySA7VzO0Swh3ZYrtFRoQppyVqaWJ+O
WZu5RYOD2FamwwJOCUQiEWWERrXny6bqyvgM8OdyxzDKQ7qEwgvm6d4YTbBvCb15bWlxGpMW6i0I
OQlfmYjS1B8LHaJTGsFmwXxa09WFrBmIgB/ZpuMn45POyDFp4rFe8hSqTpW6pdTJZrDl8XJ0k6BO
PHn+XmjKuxqFJJQSjAzhsSLaLDg6meVskM5SSslU35iTmZXARKHIol8ymYYfr386gTZCRBJfx9ET
yhuAVJm/3Q6T8rD+S9sZ3BE53bQXW/p9Y0b9KCA5sZKPBCBtLneadb8uRfMppqs5HmqmhQGdxaW1
z5j9WOBYTe42U3dlZ4YPtCY52szvz1ZXp+eECyZdXD5yVQ3rGrNQO0L4oNOxU9a0KdvmJwdLhWxc
vs5OHu5UTvTNaOaJh8GV1GGdyoa2bmgNb5GbADlfr0qpQoRvFuDrzeKC2fvgUlYifACPoxtTHob2
lfwYiMmm4hd7jhyaTa7NH2YY7tuSRmJFiGctBhg8UaqesUfrPj1H+h935GJgdYDS4RFCjVomRU01
GWlInxSvqmF5xbqf1XH+7qC2Wvoew1pQPtPcZjXYDz9kCmcusE6WMYZ+reEUT4avTt59rIcjgYaP
pg5NNwED75URbXADARnOCoK+SmsrU8Tzkhkgqw7VW1C2E7nQnuk9t2cVCPJ+0eOn1DIRc2RcPULn
kAhd26frlUeNC1pThty2Xfwga062igIaXb9nYDrtRqnTBz20bpjveFoefWCGBeOjELfypHcqgRD6
QU5lyhShxCqbIOPBgQNIYTpo9Tgdyt75pgTGDbbxwA1Eh6W7GL4SAW7tc2eUZ9ZSEnpGGvy8FToL
/UAa2e7lCbNkdU3485tTze9aR6zGr41KYwbh4vLHY8s6Uwb/cvz1CsobJz2ij0xKQbsPY+dZADXc
Mhto3fFVTF3nGaCqNguWR9Q7z3lZakSCcF7B04WCYVAHsQqYwlG8h50k9rFInvKUPM9JzcjFMSHB
WHNCAdL4nouBwm9WX2NlfFkhuge9mk+LZs9A/+qWykpwDyEiBbOH9U4CYqMaUSOIU4y9YM8NfQi5
dwhrtxJcAUx63YGeJmdmnaYbBUWy1bt+M1g9ZMWhoci7AlvdRUP8MK87QiMV5Qx7CzMxHz0tBFYm
g/JAJ3Mrcms8J1YynU0n7328uJ4z4caOAmuLi/1+bFbdXNU2HpcFE+vVJJvyMGXGaxuTDdW0/bYc
9MHtCUoGl75QnwzITaGljSJGF4Pq849PmhH4dxkVN8TeB6MKH4T9nOhKdbqM7LnTdgR18D3SesWd
F73bquUpKuvYA1f3ZGeZNw2IwK0Q5yNhDfUG0FRH2bD4oSEJ2Fmt1Z2NEcGJwGRAcaeYYDdyOF+u
zjaxSFsxxR9oW/Z5VXTnIFPbc05O806xGPBnruxqP90I0SleC40I0chIYdtERlaFx5EDBUkBEqus
0hiB5EGjsQr+E+1ajRdyrkfbE2lkboeFVKosp2LQYcd2+b+BP1Ppswv7M2Q419LuodUZWQZqsV6t
qgl9zFdCTxDILXTlgjE75J16jCJjOhN6kvd0Trl5uZ/mzFI0ybGAPBlwOA70mPK4nDvpXgYvjbmc
P6sqsE31NbMzSUkIQWIQKKVXaPFb0ad70TDwjhrkA339PYo+e0CJiBiyo04umhKLKZDOfDDDs2nH
0Vk3NccLRQ0vbqAuUyfHaWh3oqVGBb9rdhcs+64hOdsJrsb81xJIBvDT2FFkIsU+nUA9L8hgytI6
dg4SqDZOFFdbJ1X6PPu9BWSDiL7atYr+bcgGZVdhXtwmVPXcnsz48+X7E9wRbasSe1HjxK8zbTBW
h9H11DNPqWwl93Rc4KzcDvnE8NOa43WV9j8io4MiQGvcrZ1lPg84IN2B6B5UIfZjrFKaQAUNARR1
SNFjbAytAZwVvnXJiV31/JSjUj9MA8PyrHeR18H34HhQfOzRpAelXbKlYdt4QMLwSFq3aa+YxDgT
XCBZbGTUVjddTRIyyyTiw8fgGeNfykiIa12m93GnL4eA9EfX6R6rSMEbouKqn81zKiZ5CFdakgg+
BoMdPCJyzEDXtHFb44FDAmIsH8gy9a3Ewu2a64DTJ+pLZPf5oW3SNSUJ1bDIcDNGyVW2mCvyi8tl
3gh/QOG5j/L6fR0aTetV58ygWqJzZeiuiMTbKxwalKz10TvmQfBVxyYK8XY4ZZEuNtXIKLMTtcIl
B79RwD6SrUvaA8cDok+ZfrNLFsijwoTcqO1lS8kHaaJJ5hKltC2Num2l1dY2slH7BKRr6MoEPKaj
qGBSkfIzp/KQJN2AmGj2Smt5naZQ2qOXurUc8HYseax1NzaVygBkfB/q6I0AJg5z8jTcQcb36pyS
Z5k0yVW3sJTg6Hov6uQFhqIJQijYotqh/BlFvjXY32pKM5zZcIPS0l34jZZAUA5jx8GAK7rNFCyn
hEjNTRTqnyMdBvgUDqMCyArdQbPXUtIh+Gp5F0YbsPjBQTlb1Y/LUTuPauDJPmwh9ocogecGBWm/
BtMsXFWidb5J0hs9hHVzuYsWLN9VzGc2l8cGjYE40aOvsWIEZ2wlLcEBK1rXUJzTHFfylNmsOW0J
h4FLPI1T8rcqJhc/L/vrmPhz/n8Z937evDxF9NYhVavxeHkfpAXWCD/HxvVzern2T2TWo37HM7S5
jKbtUkTbMEHOZ2vKdAoSToN8tg/JkFk4wbpJ7vERFbtf5ZhLpeyyJP/bY5e7fyvW/I8eu7z417L/
18f/7bHL/+DXJ19u/c8f++/+tV8f///60r8e+///D379d3+97tdjkzVbGJMQl4cDqE8S9PCZpL2H
rPcJUOeFgoOhJqenmSbXRoPccgzLxm/WGkuu6d+msWamSVdmHj7MyrhPFtK4FEqPD8iRb/FTL9/I
vtS9jhrLoVv04GuhGF61bJWymr6hwxso8Df5LqpN9QQ8B9VSAGrCGIr7sU2v0rZimmrD5k80y/5m
ZTi8B1MzTolJm4064jGy5pE+CQTXaJkH6EEVF8gKwvJM6n20vonCmbsmbD4npVYAOyAiZsK0/U1R
nSeSEar7eR4C0ENoki6P5/MoNz0xXgdDyAcpc5YcQEd9ZlwbgariG2re9pDgI/Jq5b6YoudRcZp7
id2fUoP9lJIZecZBgFQpsJwXS4GHZcZ1fnbUVHsKWgFNg1E9beuXnoB5cC84//CbUVTplBcFVZIG
ouxJ16eW0V4h/mJ9fObLunmsJWeka/OTQz0b2qjy4gBVhWPgJMD2C5IWkWR8U0rn65Skxb2ssX+P
Jo4PCdP8fq7D+yWRmKrtDj0wdCfXUUi5cwYVfKatP08xlBpo2TEA/m5bS1M8MhTL9eBozim6sC7V
svuC/N/1mwGxq3yEi+3Pu4uSerBa7ubFuXEWGFmtVI4dGYjX7Ww/mP3kYdjGOBvFTOUJ14PZsaa5
aQaaqowAa0kQXtSPCgCS9j40m/i+J8HsVq+d99Qw9Zc5IeKiyZ1gD66QmvVY+/TMjIexg2eIZqHe
VCXRjh2U+W01fPYdO6yyREQEzlwc1KZJdgoOTUWlz5Z3zQEaZuZG3QmwE7abnN5vosSwnaMh/gY6
3KZupyLX1+1belYH29Tjl0QWDFIFHRSmGHv+i2ssJNOxIclfDJG9RbZV3TZL1j040gT3Uy07K0V9
XKEPcOeUbi8wEIRrS49PCcswK8OKYkd5mJGQ+5ZBgh+Jswa5zjMCDVHKF0KpdNeOyDYqMQE/2/bd
ZdfrtEJBU7Tq1k4652WoGfwG2lzXQ2aqDwPfajYJqYo6mLiTajH3odT/f9g7k+W2tW3L/kr+AE4A
G9VGJxskWFN1aXcQlmSjrqsNfH0OwCevT97I17jNF/HcQICgJNISCKy91pxj7nAMftNr+u7wH84y
T4Zv5sRUWIGHvJ0GeBjLnWnbuc5PBuSHhMryPFaa+56jsxmtdw1eMSAt2nDr0UnG4CvsIdzGbVfv
dH02XxPvm20G+buBzPCim6SHrA9np818hRHvYMbNUbp08ySes6pu5LN08vjOtmM4ZsvxUVb9nhOG
EHsE6Jug57Op8uFDLbyEJvIgfRCGSmGdvM9FLk6qYwK+6CZOnoM62S5AmTr0rkBF8XFoCP54qwFP
jJlevpgZ9i4jcb4wzAxvrKgwM+jLkogZG+21N93lf5SkpXFdH6bj86S3wysMoNYngazDa8StlHIK
QIbbOleCB8qj05Cbxcc7eev4Ry1tpZA6zeGeFj+x5IwhcKQatzO05rdu+Gm5LhnCaZxcvT6v7rTE
/LW+WFUBFo6X4X47c1HQF+gHPQiuzoMlruakrLc0ecXU0b52aswvcYIdyqb4hBUv3tooaA4F86r9
SC7UW1UQoug4OAen5WFI+qAYYV0O+bMkROWuseSvnvSbt9iKoXbaQt+tD8uoIpvGMn/EBkNUz671
txSZQwPkfNONHYyjoDbv3FL/lHkj31DSzAedRHofuvah02P3LcQavomLMUSXajhv+rAjWjlHFgpl
1JECOkQUsqpauCYLqR4CnHD26y8gESjsyb0obptGZ8E/nKZSMedyLfDic0+aeMYnLTC0Y+2VLO8m
sz03Y5Ls51q8lpEyz6ZLU2nRV55hVmJBxjboV9aiCOXarjPpVWgTGlCGLnVhvvId1KJP6OChHERQ
7BPEcFSCmUsP7Pf++vz69eve/+/htPy0f/uSXKPvio6SH/5ns37N+tX/eDoP+c0ByCSEbBmIL1aD
da+jI8eljM3wr70gyiN9ux4M67FhZJHa9MZ1eJDLKwULZCIMa16Z9Srh84x2WeWXZ9ge5TmVvM11
bz3m1UARSsHNyFnGmQ39nDPqCtfXDKY00TL5ISmdGz3NhKOpuxtcFlTxXMGb87qh+fP3Hjnu7405
u7t4edJp+X90y9THVSzkS4OO3Rj39Vl6GZGuFKmE0PCQeBlaEotS9c/DuE3z83jvVM6wF9J9qHDZ
nnVCinLM0NadjHDMizGazjKMGbENLOedcJ7OZllzDL/MwQuCK1pHkLBhW5FozmvAuuTO04Yf6yv+
edk/D9e3x2q8YEh+Wt9/Y1W8L7eDCbTuNjU+NZY4OSm2UX22l+nXn816rB2A03azukepk+PQyE9y
kNbJbhXTwPWNjELuMq2Pj3/+w/3U7oE2agexDtWWjavDL0tVjyw6hHO/M5cJpzdgYGpS7hPLxNFZ
5p3rXrbMZ3XaQVz86aVP6yBsiG4IVUcSsmgc1s2UO0wWEyRLLHP1GvQ7hilR6za0C6nnR5tUmWPf
JlsvB4cw2TZMhGXvz4ZYyBz4m3wtAFDu1jMtSjjkhlR4WwOPJ/x+VjV53ZVbveGTOrTxYgVg0/1r
r/Rc7USOfcCdI8XRyktEfS+n7dQTYZF08AfWH+2sn80/r9LDFYaRlP5YT+J1g19gSV9ZTup1IzFl
VrDoT9VyJq/ntGcvMNVqiHzl9urvk1obg0/ybu6h0PZMDifOc3r+f2+0qCxPDUnaUbiMBauiP9uL
9Wjdc2HNkQwSXcvI1bEkZgE2NVt3WF7G2pfjDMS3M2ZFGkDEHJHcGQmRp5Y27+peWn+OpEb8/RPX
Y/T9UQCuB//ta+Ty0qqit2twu/Y9AnjO6wYz2d9760PZxuA31ZILkzAdNlqGwqWw+r/31mMy0Q+6
Jbnrpi1Zm+tlplX1yUt+kfVSM7XNoa0ydXYQjzDRGVtxnCOnbtTeyksabrrozlUWH+dF1BU4mFz7
qXkr4gCWOEByHCGJtwcpcT+RBnn9s6k9/L460Tv70OsBUQdMTLy23BkkGeMpEyFB0u1DaYQWSsG2
uuq5gaylBM+Rvw+iGy7rpiIcomLUWL6rsSSaJ9ecCwp89zLD5/y9tz5E2abv5PLuzLKh76JhgVm+
IsYpfQmXzbq3Pmnijq2lLg6EeCGm6+IdnTKIYkMI5GVprT6U5k8DBtyhmDG4UVPjnwi/xm6E+A6y
CQNDMh41pqb+nOMCTcouvWLsDo5xTMAP7msbUZk38Va+1GAaVyYr8hTjUTqkQ0jWMr1zPilbq6WG
VVWi7SDqE/0dfoSG7vjj1IwkWSSkV9hiMcOODCWRvx6TFhVuOcTpzVjLcG/mwJ0B8jtj3RxddD8+
CWnNk5XnX4VuxFcacQMSNSH8jlbUXQyOF+ijkvv14brBhHE7d6mG2g2tStMlBB0Vw3C3boxSm2+R
kKKiXugyFvcaK9N9gRsBpS4JBHpE+JTyBB0Jqpti6xhuDeOsfOmnaDxKqIdA4VKMfQOInJEgPlrY
qtpFtZdC5/2/GxJVs6uhtZ+IsGmgLsf1YLHPVJH/50tpx4zbMMxTpFR1e9WWjuu617Zhf2hoqa9M
V6tVT0iSx4PNEg/RIRtcPO7FVNQxbkPfeJpTZ5cbBjPXRndaPHY9SKmijn0dh9H198EAFdJFaL5Y
epbZ0r2k54tBl5EaGKF4r/XMOeOaiWLu3oGEDk/k8m2Npv3mZSje6LOcxdJUcVshL4TU0OciFmLX
zyQwYNY9TQOaKfqA5BzyMQOH0TL7MaJrU7bRNe6Mr7YzpI9q+Jgtk4tBp1kXGR1aAgNxU1KG38u0
/mY3vQkoftlkMUMOph0otgPEL/kCVJoUnvilF7Tcda9hFz8oSvOVic7yS2FiZNND4TUIlXV6emsm
0ntAjdxehlnuaYL2G12UJqF5vXY2rFEcKkeeQVFDeF82OnG24M6UXtDmB2xva903dHT8fmmgn5ke
U6cte7Iks3WwosNaWFgNOCNFV8pfSwxN5yL8p+JYjwEMltvC7NzfFYdWt/8sO9aHCfYqMLz2Z7FK
StaS4/eu2xTNYU5TFCTcxr2egLPteltnEouaKAKMyvH1/h2m3M7X+/e6t24ifGl22sxH7sQoWPFU
fGtsLrFeAXZuqW6sZaNANLi9rfYRCEmD4C5+UE5u1sbik0KzljwQ1oXUCeutfcAcZwxzfjKR2Po0
NJFLVFG8mZXNKDpD82pUDRhjBHAsDppLtljbc4fMq41TflcFSprQbX9OxBISHMhz616Bi+xgx/MB
GTQ3VH25cf/eBdBRHm3CQ2ZT4RlYb9/laMBk8pZbrxbuZRjYeBopGdcbubdUkOveemws+iNqsfGQ
WUR/k6LGs2vdyHDme5T18wKMK88IzlgQBXYfIphLlNi4mR76etLiz1hvxGtdKRD5Y+aKaHzMFo7j
sHaQTS2b9f4hlru73c0/hGr4dS0bY/mNrE+mtZP6QVQuUotMHVIzOnWLtGdYNnGxyH/WqocKxjnF
znGtd/SlDioXqc66tx5bHxpZ41caMQsicKLmWAzdI0j4bl80XceQXwjMW8uu6YIGHFS6Z8yB7D1a
7oDL8cykGlj31mMYMPstAXUlpypPrJsWPMO5XjbrQy2QNKgn9Ft4CGtzZ6msQ9Ln+iiS5n0R1ndr
+fKnME+Qu6dxesXf/EjyFMyrPqrujUq/nZim0AUgx6NkdReGyXDrzOb76CnjIuCiQEoYb1tNPvYM
3aGktC4x1xreTQdApR8Ir9hm2vRcETYbEJHxzRA0jROuPCOjslMrFaOysJMMpaIMQC8bw8uvLuTD
Df08tYvD2rwnKJXGH0uOaBHN5YvGcN0jHs5FGmYK5oStdTvWaLdkiw4E50zC4GE8zqb17roE23tm
PBxlnUc3KKvfJs/Njm1PtnyiB7Spa/NNotboSW4dg/EagBTcj2kDHxZh6ca0iKgcYvCh0puOGqJt
6ljbvYX6aoJbonTGCki+bvyLwM/jENN9Rk8d3YsEPS/KFe+ccrPcwHjbAcx9z1m8H2VS5wdDNwgk
hkdxN4xd+lha6UuacYlFECZ2QzY9GTLAZd+nsvaRo8KA09K/N8LMv1tOuQsZu20UhLJNpM/Xwein
h5S7TIuw+g06ARewgrGWRxpJk9vNezPBMywdr9kqa2y2eqvRvuzHYDrEOKifVOv9mEB5XddH6dgH
hy5n1ibDEM7o7L6LliTYzHCts1ln7vuWk3F8EN7oQJ0tN3YSc+mrDP0oxnvZusiDs+kNF6L2WlQ9
GataAMl1eYgZ4SAIynnkREueE8IGLXPUXq0lXUDTGkYlljjUoisOcT+ph85jEDR01bGWbrgtuXZu
Q0vKm7wwjIc00j60yP4e6nn3lBFHSzfFHV5sG+Y7hQ/c594hNUR/pNys7n5bu3KdQX3pVOqGn/Mw
4zliKRdvi2H2SHnPbLQKk3FMsiC5ZFOeXqeiu+2iGCAvtXaaIfj2LMKKVaGTzZExqB1hon1PdMF8
fZpf05QRlj2q+jXzsmseGfkDFjEsjfiW50j0z0rGp6Gx+5uimsN9GXGtIlJG3BOpIe4FBvPrNOk3
pfYM2oeOtZMlO9tQBlLMFGdIhdN8yp7XdIYBLRbVkaNvM4vOX0XKzaWePXnxOGP2KSHFhEG/1mrK
9lC4vVfeqy0a434a5cmuG+1m3QQzotxEMTcLOryUuUjvRtubqZHBPBRZjztDZmjPuQo/DmH0iAob
Ih8ooC2eG+vWchwMsJp1qodh8pFLqvewcJlvVnnnB9VA1JM+NA8ME1kEiZuY2VreDo/pMPO/gcp6
i5tmXCKtDEEupNkf8esRWcCS5mYimaN8Dp2mfpoBiOzJlCZIQatzpqMo0jEQ70sjyT48cY6TOf9k
CY7MOteL2xbA2hUE0eB3ohuf45SsMomIzbVoSkNLIyTKfh48fbpdH3ELXQIrW6Svy5MdWbZ+26Pe
Nrv8iYY7yVFpFxB8adHYnw49YrKtBTLvMAw23hXzNhGifPx9es24l3Zhoylfr6V9Gbu5o7p/GBwA
xhUujBs13ae0Cm8yywt/b7wZNFNqeRA7f2CQgPQB3PQUwNJ6amDJnjJXO5BNqjYFQI4Pow3fRqd4
DMxOf7Em50nGSfMknVa7WPTBfMajGDGQ0hO7Vfim3oNARYqlNhkU6jPBkiMLjwngNW9smCSy+1Hd
uilDfY1M7PfRjUmAaQqSB4ED2g5/dbNfWHFpddBBVD25ARzFCJS6aBmJAFDKqJRfyiJUL8Owk26f
P+vJXZUP4sTXJ9dixLjWF1N8J5ypgNQTgQWS2sO6gaET6zTk+sm+tydjfHFTUlj6dnx02li9GEVB
4vvYP6zP5akBIGnsL1oBfTGr4jvw/BEYCofJiFsyHl4ehvb89xM5caU0L/Sb9TidYPwePYazYTLz
m3XTuKG2CLmWTwtxvXiecCtRzAcJQ2vs1vmjal7Qc3RP1rLpZu43kTtjsRrd9qnslI20YXhfH9HG
EzviObstxNLZJq6uD85J4ED20RF+EW/q4cA3OdZOuG5SdeNO5QineBl+W9Y4X5WDJd/yjm6Yjhey
thQriGW3zLvxsu7prjNcjFH8MgtUPFHgEmrGFRRR3Jy4p7a0fj9ijlFd1uORrWI/dfRpmyQ9IohJ
ttONoCy9UY1Jjl4EVcQT001Yqi8ASQSZoty4d+KOuJOu5lKzPJzzeLqPhlKcrSB+Ww9lBjHzG7xP
R/JntCutVx6u36aG8e9vE86gfKMU4T7TzYblQRzhFuq6J6F74W2GyzUQPFoPWYsf0kUsCQaHYwYf
wRNnENExyzesxxbodKURRjNPUfc0CyqEqOjoMCzfMNDGuk+FtVufJEflNYwoYWIrQiPGEj235Y1u
ee5Tm2Sz37qatp9D0zoR7bV4XFr9Yta0rNYvgaEpnzom6LMcxof1UOXZghteUB69qJZPIkOz2oYO
7WkJUSHxbpg81GgMCuSShHQDTEgIPDSy8YR9cGAAj7+C6MONDsNt66VptVdkLdwrHEz7KG6w1CmM
aYVw3RMDffGia0vimkt+vT7WOPscSajPKG9Z87OkLonxETm2w9AtLmVghWdi1UkrqvyIdK5S0RUd
uhnYAgYPfBMmCVWFysWuMqcvwniJraHSqDbn+NdAHkENft59zwyDXmcCtcloi9fENR9sNb138PE2
xYAEvsNS04OvoEjfkhXy6GVu6wMrID55Y2XThVpQw90C6hqsgZdYyZL2RuHTIF2c+F1i3n92RHY7
BChXgxwtkakhmHL1BrmX5RiX8DFP5k8kivY2Nmrh92eZuq9jXVvbDCXgnHntprK+bCJjqxztuw4T
6ikFPQGGZDcVnJxz4X5CppqPjVQVmWfqE5yod0SV0vpTBmRqtMmUn7HKjh1GUQA7j0RYXJGKXabR
6GkFOqXfVepLUnQuKstgX1lYQjVqm407Zj02RJJ7iaml1Y8Pj6BUn6tuD/DEWUSzZeNLkAVtXt0O
qAbRjRIgrI9kx1byyyhcchwt2DbeMD+kAj9zO+c7ZZoRQLJiC6j2zSxojuR1vUWQtbcdkMBtEJPc
AFU3nMcbZmufU81dwNPcY6g5B1tmT+lkewf49HfVkquAIocuHlnSgfUymhUq8lrstHL8jBLxNGiD
8KswY6zkLZftgsH5JJnblEjLYxvbSI2wN3izBzvBu2eCpEbvglPHbIDKD03xoXVxdULZVPoOpuye
X/ahT7XP8RKFXbSAnQ65rU6WNzZ7EDjxsYV2skTSo7nAetFNv0rQx8vkjQSF+g412w/lWsx+DeNz
duv4agZUQF1Ca9YbTCC7pMEH2PXoyjes58AYN5o7AMAs92pGs1fhyw6n9lc8lERshmV0gPJzSXMP
4zBgM0ZXePXoKzgOrshYd6tdLQSZeoTdY8Mp8Mo8x+TvHsa+/qFiMqdH2xm3KSKUNCjd2z7PyaXM
iI4PrUclWSmrKLrLi+51dPv4Bs+jdVEucYE2dNw5G0AEVMkDihb0lncD/9VDmVUfVSgPgzRwg3E2
rGaQIWy3U2ESrVdMgGfg+bfpDa6cfgP6kMKjks8jo+5NgfLo2NvtQ+Xoz0nZx/sOnolMHFSItLAT
/XY0MxCb5KNJqCGu0D+CmuVjohsl4c7jYzLWN05DIK09yeGstUDgB4zCRcnnxLVwatdokvj7C5Vv
RhShPhPN26wJ33PQASdTURL0lgcqVEW0hgYaluDsS3ih2J52kW3mu3hO+NgV/A+U2EPZQ0Au0zdc
vy2BieGl14ujqaK7Qje1nVexTCCULFBZ+ARc8SWZncWFTfkt7vSWWW1vO3hyOppAiiSQjdkCpMRs
fsBTfBztntNGYYaqNSTMXCCBxP4aqsokih2Qoqiy4tDZDEyM7lW6U7wlco1PcULScE+B6zZayNxg
Ok/YBP06/BYXIw5VeFUkNJM/iVMcgUMnEUrRntqm0ftoVFui0GQK/5pTn+JjQ2L4zypzv4el/NQQ
ttF7SV6aEethi0XDzdAjzN0vCITA48rmvci78NjEOHL0YbqUg4PXWaDknitidRodjl6Teb5ZPmam
Nz2p1Li06BfFraEVxnagcqVX2L3U3m2Zay3ViV4C6Y9/UKUPcubuGcQXi78UbdSRKSK0mY3FhIoX
vJtyqL9GSgHlqnTzRYVGyu6gJm5W2sx31+m24fYKAxkJGEAO32y9R1ImvuUY3a+wAH6UrX0nOvPX
rAmAEFrxUMnmM6CeJMKprFHMVU4H2GoiIQeW4Zvr8L5YfkU5GbdCy7PbBNu2B/3+QCist5lj/ZTM
5n1u2Lu+N9OdKB2cUx2J49l847KGtQcdrnIcfM0d1y+p+QPxO+8gzffFmNyYU7kPa9BNdotqzvJj
KUvfdtLHSrkv0mQYMzmn3KC+bFqLS5NOoAWSLibDLTdEog/L9EcYE0dAMvyHG0pyoew3mZdI2IX1
nWiZZ0hU+2IiDsqay2UVFB6QWyD3FPMPq7DklgIbXYrYtYb9VlBUTUN5rYP5zqaPPcOypbkuEE+3
2V027zPBva1y+mRb9y7UL4eU4yHIle/lnbEBi3gKIMmSlZBtBl3XFpnanthNPt0hGdl2QtdXxNkD
+KBcNzjLpbl1AjoUnsbMj6DNpOczLy4jamkoIZzQXs7ocKaRR8cc3WJCDG06olUSR9oRb3apuDRP
1ltjMgpAGPiLVEXIbkQH0eKnT8DfIoNduotC51WM19GFc5gZ3EwmJmsW7vLWQR/ddQ3Tn4xsrdHV
y2PUB9/yMjG2YeOOWzM6xip+Nl2BewaJeKANz54Cjmq5Fp9qw70l1BoPDr05Km4C1HpQVa7pu1E9
0d33SN2aZu/6WhsUnEhzWbSUma8L6HWzPkk83JBJ2ppLeovo0KctFG4QkN7SB9p7U3iJo5C1Tyrz
begtUHUVfpL2YnKD4KTVzEf6bCDARyh5LpEgtByeEF2i+ctqGzH2/BF6ZMKHPVTN4hSP4fAcNk+x
kPGWFOArvHH7ztM2NpWINpcNQmik7X1N1zEdvxL7w6qHO9fA+0+fiWjJGQtH23BXR3XUE5qG2Xwu
NzG/nK2mW5eyRlorR/MXg8YSYJszH5QFyCspq1+0ZPezHNNTXKLth18wh1+GN93as8CQY6GlSLXG
p7fb3CsTbYJm035vkR94DRUSOIC9iZaGYsTa05oFRdIDI2ttPi5hN3xOHQApnbjvnAXnxsQDSdYQ
l3Bvi6riqLQa2qm8sASfdzA0Lo3nI3ahjRvVyw0padVhFM6XluXHzLDAO+pcygxn+tnFBmdFYA8L
p2Qr2+ZjUJZxVTmj6aJchqESuiJ6953mYnspUlLYwMafdC8lIyBvcMMknAeFWbwGVvxdj7hsSTpq
AR3LbYbotcEf5su5+pxQfWFMvNORpm2Att9bs3rJHfPVqhxgfLm9aTvvlymi7zOgNMrANsFqyZnX
BeS2ZO6IBB1+mwqK14lcGb+NyJzB94BFOr4dh9Hyk946l7a4Cyu3Pw34lXaZ7n5xu79v6+ArDj1j
25T4e/W2A3ZV0hQInWUYjjpmIwsht3bwQ0Ss7Fo8NNtUDvNuATiYnjD2w5w81KZx0LzJRKQHijq1
/VAgXq4NBwIaoy/c56gumtR8NZ3ko3Ha13mi/cgsOA5RBOZJ3D10DddaNZAzbqBVQMrYgekx1V7w
bTR+011I7sFGzAitEc75Y1n/JNn1YifjJ0omgzlh4kepV++9mLK21MDExnN3kF08ogTqjugLGwin
GtWbBtWiRip8yHPSKSFy75op+hFb+D5mJqc9HzE66/NN2PHSYVXcjfQFD7ZRviEm8gO93ucl9NPG
OmIBY2SVoTFIi7u+HkAWE9dEDGkIVNDAPmh0WDBaBGEAQDeFFX1jvLHvNUTHIiEhNE4VVDdgxlPw
bZw2Udkyrh5RCxnJr0Y5NA0TlDvJ8L1snzRn6FFLAkezZ0M9aM8axdbOHkYcRJDhCBTgc1CE3Hdy
Az8CgMFLQZCCSsSLtMF0h6jVWBmFl4aPztlKWYi2Cium5rS7wCJe1kofc4BN74C4JSPXA6qwYMuk
kjxzh2SLcsAQW1Jib8QRk1JOVVcV/jAwSe3lCOYNewZrixclIkIW3Z91gwnCTUq0rxYfhiw2LJ95
DVnLkGIYosrkRkO9vIH3tjM0SbTSCGSgL35JoKabefwRuONzNodvugEXZujMT81THRwcELAoB5yD
Y2k4Gh10On1NrDxnRMGbTOMtqSPPcXAyhiXlvg1sP0vDt9l1rt6oj/Acuu9GyBIvwa6RNtgKZH0X
OvRVGgUj9leAieAJCCBaSC8r98ZS+Si4DPas57eGXX9jfJ5s87kJNiwClRU7r/xGt3PUGaewQIE2
E476MicRroU4uO2VfjMUlo+n7BDM9mtC/yfCFLBRDLrKKmYU6YEP5OppgP2+qVrCKLyJPJ6+3VLg
1T4i2VPN2QNxb3xx1CJNDw56rk+bOHBf+opgM1b1FS0a22bg41wIW/oeIdmolo56Svk0OGVyiZv2
+xDIrY4eqtbMC27NFmpzoJuPJpgmv5pjLuQ5GSo6TVI7S9COA80pkVFstLJH6hljj2f01CtsWnlA
47paCkm8aUXmHBg2cOmyiftMA2LRBU4NEiC7XaRX2yzk59S2pKTKzrUlyy1Y2G5RJsbpZ9Z7csvd
KT54UTvDdQZ1Sdw81NC4qPeqtKJdmz0n3KJQGBDHlLTRg8gJiU9IQ/K99tFoPf74iB4YmrkeuQbU
5KOHDmJa2IjUVlycThpr8jxQv6wS/R4V1N4d5YeuLPcIRSU5lOldqJX51rH1r27MLFwoXLoB7L8b
xPSpBr3CejhWn7RCZrq6qbYhrPFH2BYQK22Rgf6yppMn+MS0DjfsaY43aXXm7k7OUlF8oFAigpt1
YhHLaV8oZR1ZMH/2gQ+bqDukohM+YUGZT/EYb0hzxdslbbieUOZ13TskMvjmguKFQJA9jbNzM41L
U7WR4LtMpipMpsIY3WbGoO8YWnqAJozboZbV4c5T3Aw9reAmVQa3c0wSmOQCd0LajLVh0MgXYKDT
e1xah3HAoaW7+N9JCSFm93ukq8yPQCClLcG/VuHsrMmmbQW03a9uemAt9yoOUTMYWMTsKjmXZT3g
q8X367KcQNvxgeW2e5zAZFW8oyGwqqeM8IxNrDEoaeui2RuN/KgiNWHa5ZrlGRt7NN19OyaWz0WO
2/U4+qS/Gvu5geVfpfQTTWeGypiIo+jbp8meSN824+0QohVVeXg/6Fbh66Z5QzzkqVQQ13FR3oSB
IRH0UgAGy7xdZH1HaVUU28mps2Miup021N96lxlYOJMd19Zvg+E8Q8Aa3xB537TFvM9TR72hw+sv
pLhWLMkw0nriY2Xa/Q+iUZrrL+K/IDRufqQ/m/91arMfxdc/GY3Ld/2NaDRc5y/L8YQpqemF/Q8+
I8chvdom6EbgjfYfPqP+l9CFcD3+SVsYEqXWvwCN+l8G0Qg6TwnbtR3Ltuz/hNDo8Ab+QWi0gMHb
vAlCFlyutrbx74RGq6vI45uE+Win12C+adwX3b7Exa9Z0c89YvYG6bM3UMi2xbk2CdJ7wHQ72k9t
+0IxOd7vk/A6Y6TOREoJXGy8ikz4p9o9dYgApw+9vYsJxRnhweniqeOD1L/k1Y1l/dQpOhP9u1dG
LP/6zRZ3ac06FufpNMFHvmvUyzhdwvbBlr6sEKPtdC4W6QLcZV/DzuzBHWJhN7jZTswZHmlvE0DM
MPV685+f3G9xGlc/v+If/44V/SdV9H//dwOQiuXvDYr1vzi9X0LO6/8HPrp+w+8z27T/0k2Hc5Pz
0YBbu5zAv9mjwvvLdkFsgBJypGfZJnjLv9Gj1l8M6Czoo7ZtMpUEC/qvM1sz+DxYtPL5acJxTe8/
OrGFKRaI5h/4qAQpyA+yqQUY+8L/Mnipf0I23Zm3kCXBo9PjKI5Yp5/m2UBtlf/USp2btBVX+yBL
Ewpo7xORAu0qUb0JOdivzoxNkLNVS6qjPdffRGhf5OTcuab8QB14JLGewDiN+7XrQTQy6UvmnvsM
xSieq5e6mhBITfmPsbOOk6jAruUPgigD4ruKreX21i4UhDxCwoocL9sVIOJ1XfxKZ8TTwH9JNQOl
WX9mefxKim/uR8ZAR6IzbsaJxF3HrL6G4ZTJ+sPM8g/AMpB4Eg2dmC6czeyOn0WjsWaGMgpiRMd/
HT04euTRuaX9PeOfpch9FLRoY0P1CMIVhibL3ZvlnrjUj7IlyCIU2Y3X0u3NvfAhyWvr3Sy0XY4U
IdftnabMak8xtSFxrIEiqEFKd9EEK2LrMvtlbJr3WnZ7PdN+1nwvfk/jKlqUbASvJLeeaUWo+/Vz
Rktu4+mksiRWRauHpF7MqSxCKLLTUiLgwg3ia2HW+rERfSfx9tOo5/txmCKqQvmWq0ptgrF76NOu
Ye6y8A+9pcvTtV/CwtWGktA3llrCSYdnLfnA/LSI2qFaJRPuBwU8KpLFvcuKPqqyQ+zqP21cRpnF
xCXUS0AOGYoGpB1FRbehuR2KALyA+cQcNSuuyF2i/RBRM3ku6JfhJ/Gt0y2V5C72xvqucK+K/8gU
UlSUNNhUR5yHgRj2mKjqex1630DyioOcBljkscCj6X3vonIGA86FsJhuHUOKnVnaCod9uI/cGIZM
Ac27yUTse3L2DlheTgxRu4rZuzb7nJS7ILHrvTSte2nkI+LM6Zl1C79uL/W1WX8eVBudux4sLHOu
TVCiknPd/qZ2u/Ga9eETmDmC8/61kUEJqc9K6G/OKGb1UmLTrR2mEeItb70TToF2m2gVo7tO6pfS
MycI3cSFL9qxmBw21sXiBpwO6eeLnC9Z3AJ/NuuxYHkiVhWyd5PEdjx4J1gB6E5R2BULE0oFJXhX
j7likf9UDeblGXk8Ut2960zpsVxV4X8obeuemGzQAZV2yBYpYr7oFte9dVOgs8V0ruytu0Dxpmki
pjxi9mAvIr96EQquQCuwLh2fhJrAaslgknIz387z+BjJeEausW4rdxZ7aL8PnOyGP2Tz1TKh59VT
e2Gkt6gq9UXMv8K9NBCj0CFIJAg7I/Xd+QEJJ3+FRQtJvCVSXrunAi5v4mqIjyhTbijo6RXrjkky
Rz50flIZjC2N9m19p+tGrY6F9U2vj/EaxT7yYXMDaXJpdmJLNqwfAyMZlCSPhAotFlxk/HL5G4Hp
xD+yPEwt1oR1kaXbJEf845XuHdyG2bdI1WGFiAS9/5vSBootvEv6h0wawaltEkAbiXtYEWer3XTd
WzehoROgXdEKnGfnc3BRi5Z4gVho4d1wFxcHZI5f5A+RJFKH3bkJq+687s0gxppgqv8Pd2ey3LiS
JdEvQhmmQAS2JDiTmucNTCkpMc+B8ev7UFVW1b1ps972hia9zNSTRCAQcd39+LZq56cuq1GcsHyR
8IjGozHbW7rr7b0/Rj/h1ZdIQFMff1/Sq23PcjbJAJsptogL/b4QgtT//Oj308x0uqCqmDx417zE
L87LBORirvurxVD0gEY5uqx8KmspnSVvEF9ffj/6vbQBnyRH53vJaDgwxX2MCwhHHekcLwvvwyUH
Z+C5zT7ljdV6/kyz0N3NyvwICRRu4Z92RyOp5oPlPSvAQlsAum+VVvqwdIqBdmpvkh70q17kXWRw
ApCN89mkRL9XoiixkuY5YqzASkzBF4AxkPtrrmFzPQ0+7EMOltjEuv3vNfx7TThGMR06t3jkzOIc
XUlk6vejCBT9Rgukmb5n5m3bGIpKqjMWgbvac8+Z00EdKH5fZ4bZxzIP+Q9WOW1bMkN73riJ72kA
sxvZ9NijNaCzhF3NPyq5q+NxpZyoPJUUPJ2yKRbHzNpTFeNAauEylPk5hjq2cibqozP2xAcjbS5D
g7CMEzHQZkQvdmRR1Xh9kWVPRhniEBbb8kZrXKDYbMtVabpWAGxMl+6NZAIlot45XA9YZ64y8+DM
5old7l1OxcSh1iaawMT6GTsLnC+q7jhiMs4RE9uAqqcJIOfNU12ptomNYOMjrx88PrwthPeiKvpQ
fj/LINXufVtevGpI7xfL+QtFBh0OB1zKE8NQTEs50e0khfM7om0tvqeo34oaOjVngT3oYP9zcEZq
PKpTokZ+R3o6xctyGGIA/U3MjM+oeGM6t07eQ6fAognF5FAi3imjmy6oFrEc6VJbOJLWyroxXL2u
Jp6MugumeKCiai6nXWfJF2fJwE27JOxzT+TremEnlEXTnVVp4zSDqCNnbeCP0grUk/ERtYVeW/ac
oe3cLkkyHXIv+6bs9tmZGPq3Ta8AirZcgQv0BBw3LQ/rGVuziSvezUDRGMo+a7iJRkPDGNU+lQXn
oZO4MwBuYIAFg0A/DVDPMLCp07k0ulFbN+cUIBgA344UwoyLA86jEt+mke/sFneBHnnTFknXIB77
V3ZILYSUYWnmpx4LDYyFqD/VwT8BpzyC4KPzVHTslwHo3arr/WaV+VVCYevDGPNcbaKRs362d5sG
iJDDAuSiJFhFVgS53VIs3U37FOCy7K6UBv8NPDOehcpPNlXXghYZ2PZN7iYxYV/KqAHvPSVNoIgq
8rwEdjJ0e+JJFwYxjEmE9WWHxnTRMZdrzzYHIwcNrNF6igZUQEzOqzKUzkkWGBR7QKWrqb0kuime
8PLuU0fjwymbG9bfKRC0Gu3NvP+uBxgNCXahSYudeUWD28zGGI8g6JVCpoE3XgnDeKgMk2sEKh8w
paE6xFrQNRTCiGw47IGSpSBqcnESQClyI/tvohyH4FWVnAy6QAaVgi+Tirx22LPtCuet71T92W3R
vzMFRKNpvBjOZwEyqgzF1qO4NGSojKQNpKWAHbQezJGnHMC19dR61mGuHchci+uv4/jB79SPFTrQ
OWIxrJl5f6H7/3jx8i1LeKoT4dCT4WOptYjz7RxswsekYAiW84BLneaw0Pe4Z8bZ+txjpVunQckW
h6PojJ49oHHNvbHmonQXbDZgXC6p4TzXjJo2dOGa7zQY4vmN6gd73PsRyAGMslTi9WjCtre458SL
MaQubr0nRvHXNYA3yw4UMZ2SF7edb6ekJIfajge+/TO4q5FLAOquzW3oQoc12jCoyvIMCnUfDs4L
LMF4BdD/K23lqZaQ3Be29ahpAwYF123uNJltcJXg//jK8NsGnOEYa9+Fzs+GH//I7modjOA7wiw5
C+2cKJJtN9JFASmV1WwU6jt5w8fMz7ZdWB9722m2cya+KSx5apI3fgXidtI0mTADf2lr7bKhy19d
Qmt4el2XckYOIQMW8cvvS5QM//ro99MQV8hhlKTV//3fHYnjysTTGuRJirKjjT+RkBJefPd3jrAu
Uik1HikXbXFSr+28u2frlkASJ+g+tE+JP82XsCEEYFGu5Fnd3TR5f8Y0DveNEJTvXK/+vDcv2fXF
rqtpS+clWKCiUxLgU8eCvkQlNV4E23YtYJaNH0Ug3GzjSyksMkq0MOb0V++NzuuQdT/DfB0v2M4b
9WBPZjY5GD/YzwmvvFWu+sJb2+5Rb4dN2C4dq7B7U4DQv9aUnwU34JjZ0EndSHJjwduqcLwFsYdp
rqGpuYgPWZWgnLBII9jKPyDO/1hWtbPy/AFk/evkpbf0YsJI9u9lbcfQrJGChsn+aCSnjJlH4R2o
ruymN0ZOW1lqf4QF/i0nTa4Xc8yvenGn4+8LRpzpWJv+X57SA1XiYLhE+pRXlPIJbD/Yzksv6Dr7
aXIRGQDCf4+Nug9TbR75Olztz5HZlSff0/eqkbdxNr+PujX2yqZ6h76ra6TH7dc47ndZfT2JqYU9
UBoeJiN6qSgWmBWCt/TvYpmFlzTCTkWyM+DIeom9dLgUKZgsizvZ5SHoFcVmLpZPEt3dTSbz7kCA
5KGmyQntK9TrvjDffKpPIUrCjGk6UfFLYjgNHd3Mx/sh4wg0xM9+J7Lt3PpjAMnhZ3Ssd8NWKcEe
g+6ymZB+hYt0jXGMFO+mSLtbmXpt4FsC/iJJrmAwFYkCDkFGs+BMwnh3rDrnK03jjUskfDOR5eLP
XN5n9lpr+xpsSFMjJdaaPdKwvNzaGKvbpPK5PHIYRajyx4RkPNiiZL0Aurg2h2/YrLn7pq1PXLpf
djVJzMM126w8w6w4Vc/E+8CBQK/lF0YzD1RV8s09bbkq3Fq2bIOOXnd8In8YAHpIl/rcdCFyEAus
fd1IeCrb0goKZQ1pZFXZpQpEQSdp4og9WN/41Jjg93LRHKxGtefEUUGS5CNyfxsw1AM5vORnCEKg
MXCj7o3Jt06NG53iucJ3kwAKH6GMxsZ66szwkIWsguw++3Jx1iBaJENowsqzoS74ftQ6taE++oQQ
kgqdjuyzbmoyjCHZY4Embc66X/cSvHwieuOGocpdC/lvEvsaW9/F68zDoR3NiVuPOujI7w6yF9Wm
IxMDr3hmzDC70dqYFLyJGq+XRys8WeBDI+Fim8Y+at37nvl7W3Nl2dHjSI4sV2Z5gIOLZFU67Gwd
nHBOe2NHrOBRiPxv1AN4y1Ju2Q8xgjfte8eWH4uI1c51AV8h223tmB+SDeBcS0JzmshJNj9ERX2I
FER9xcq+zoo5OhiDoLxcRAHjM7ka0vlCnzxrtjb3c35XunZH+VLfUG5rA/bA9b0e+aOoQzwN47ze
Obl+Dznc8vPj3KllfPaJ3vZXqEHpY2vMUoExN/ryXZQec5m3hjvXdKLQX2pazGO413M4KZVsxAlR
uyKuONNh6CSwmZI3aY/zJ/+AbVv5MPVF/9LHOat+8lNSh0EdAucgGlBvcvlVH7LGo2p0asRZuDZ2
xOFaiCWJbxvyRYdUULtpj+vH3rRXMuNSLzKIWjMwhPywkpKK69CA4UCSipysERbxWk0KvLp0V01b
+FvX6J5NetqqxvublAsevYGkL41cTHwa/ItJ5jhHCmNfrCH7NvrRe8nz6LliNnKY2GoRYiJC0Dp9
cSWKsQEHWAXy4Qy5WgWYwOAMYDBo7GY82RkOPHy9AJrr+W8SlfeisrNPczSxzrkeyuS8HasajpyA
W6n4aDPpzr/kXjfsS+FNx6UrKJQ0EGJVHPR5TVlmaK7HNgl3oAnv5VKKDbY4SL3k7VZ239+olBIy
Qff0JH3wr+7YHbAeTCfMXtPeaenWnPXbMmdqXxojDYcDBQ1YOad9780fIBndDZSLvTXSaMJ+jwhW
FFlB37HvYgEv1qVmVzXY/tGSpbHjR4IQukiCNCMFFPY8fZYTPofEHfvdNJ6XqBOn35eosf71kWiE
GzSDKZgDgoduaXtYi7k+l3nxt1xiPAKc0E2QxFQzfumxS07A1XRmlkdqBDdqXKzT7wuCU7GpcSox
vrsyvDmbrOmkoyhc1ieVYuuMaghBDpyBBLtgIfr8ecl8woYMR8AJsFpQuHk7s8qdCyrNAres5j8T
vNo23hpMBE8O5MHYHR/RpvdwTCkorGV3dWq8iGYRbyFtA9uOTNiuIS705vn9mc2tWGVDbe26do42
qsqAuQ50kPZUVgwYrBsyQrcI2POtKMM3ZSXhxp7LQzy5QW8O78QCBEUEpC7bijecyNE1LMT+2S4k
HtlwOYZ9hY+Y5W9j6Xo4JEu11WPDlYt6u2kptKJyQyNJZjx8RlJKyBP2vxLtHUoOF8v0F4ficLzT
XsKkV01F0NssACurprCCjrTHZbEDQHPRc10mxk1OweWq5W5F1XW7bc4oZVcTFw04G9gHIg6f0pjL
O5A042Nkl4eQ5uc30+vZFo+0EBDGD1wT++PMzqKMWUjHWFB5lDVfsrvu7RsNfFR/y9arL23xlcSe
cU54WLHndO49CQ8W9ehsew+l0udxsG9qs2ovC7ud3dLkn7r36sDoo78FKq1tv1YZHbtl5pbrcOtQ
vHm0y+SkWviSjPE4zqUVUwWJqR3rT5bHeD9A/0G0aw9xfg8Lut72aZiRd+gPo3LTjR8m73UP5i/h
7NpnrbEefcqiNfO0cXjFMouJwR63sCn3LSVG2yT/VhRaBswSw/VMq+Xll+DXdMn3NIXeQVGVnnaQ
IS2pnvxMO5tSZsXrkDb3ia7MtzHzzgtQ5Ab1tq8rzIFDmd+6TXWXsCcuEyk+58q9V9GPLZV/sZx9
ERnUCGlMZpDwl9ZfNstYP5Q1vWVk8tKaQvnCeJyq5KI6HC3s/WDyf7k+fgXRbcCWkX70DbCSmCCd
tmCCk4i72R80HMgxWzsyoOmJNk/xRo4xDgaPxdm/PhopYw9I5YGCCvHMwuk/pKLfVNTrBMr5AvD5
LCoz2i5ZSOeiqu5j+NGmgAPrXf1+Ge6dOUvxFchhZ/nsIlombFWdezzv04Me/RhzA6mHzMe7SZsW
+WcH1wPWkeUZVaFPnOhlErazbTKzZQYhOQAu+nWJoS7p1K/W9HjwTIoYF3i4J4qxGva2i/cSM397
+EX/UC3LuEZRQE0NyYPZucdOxo+1sMWFfrNuhfjpYRYiTP2f5Pbvp76yH8K53btdhipJwwCZqem2
y3mOTqNhBqoQB5ox8rtqFDz9+VIV6PEgRq7aLZih02Z5aRsAzUgUh9TsjrCZg3RAHRhgF0mOZqjp
HXMLyDkWfQarBkfss5PuhV0V+yK77tIL7+bqktpRh/qSFO819JM9mYLoKGJ9Lx3KvIE7XubGilAk
poJBfcHbbUB8jRY6vsNunTfGEFiK/mmm1BvGlrcpjdyKsQpmIs6Ii653rX0Jk2J8YML1WDj1JpkL
vSuQzgKdjhfp15QIDE16GsdUPYyYn1aeVSWbjnOO8tlj1mo/ZVF36BqTy6KPSXdYtGGM42M3Uh9R
heIaCUmYnSSHyemwndE6g4ujbpy1mvtzSrD4yat4iEvVYRgrDDrPSfLMbog6HInviGIYfmyoqgOu
c8K0ZiETZmYyuzO3luyYvhYyp8QMPcWA8xplFJ+HGS7WxdtHtJ17zRQF7RRkLPwBZge5jRxDrgWm
rTWNYeEm8yhRiv3GZIjC3xSJPLnRteW6aC9ONc54K5S7mcbEWgMp4/b29LNVTLQWg78WfEc2IZ9D
md/pyLIurKkvEPKb1T1unnStwqblof+e6/jbqTHvOuB3Ap/VcDv1wdC5y5mH1rAaIrY8RDtezLB+
p9/auud00zHtTOqATD6mk3LbRp59Libx6hWIGEZFNKy+7sOT/NPSlNsudF5v3J7hAgf2m4rtLseD
J/z7EJ2h6whg6AEOP6pWLZJCg7WbZnIbWZONtwZWbe4Dfj9dc19Y5QnDJoyGxRBbvrK8+31pZzYx
i8n+xPPMQE902k6ohSfPYO7vHGVqvdUdj/w8AT8TAxtZ6dF0Nm3q5ie3S4dNqkmF9679aC12fRd3
0daem+taijgS5h0FUnnf04q214N7TAv9gYEat9In3+cxXeyf3hR3RSfRblzmarZ769cDdLIuP7eu
/wFfglo+CHHniq3mmmZHsEROZJz9Zew3MPIZ7hGSJk+Mk9u3eT5RWzTKwUfypDBFzuFT7SX3WF1h
lzd7vxkn6vlwys6jc8QViXYUa6bJ2a7T/VMoDGu3GO5aSNNFP/JPk5bJCTrie5zYT1bGdWB4LRQG
uRRXtHV08fLmDntZtu6skFmViLYFoHCNOyGcoDsP4dUH2LA3bUm+qrbbe8giRdMOWH3bC5VwBpRp
Pe4YdQaiT7KjxaU6+4RXssPYGJ9+yIEp9ZZ9TBjZgPtfGW13bDwUY6ZR65zyTFx7+bQ2rpHFOY2K
Pfc+QVxQ/qG9nAqiWuuc5qO9obP0TTKEDdN2+IAu0m2JQfT72mjrGxgUJ3iLMbu7o5VWklhz4W3w
3PW3qS1T0k/u/Aaw2SaZ5pT7xHE1lE+yJ61M/2Ss+j69VaZPjMkyTWut7SZZV8Kj7lzG0Z1tsLHK
Zi9/bKgtWJMnN1+guo8rxJn7pimn13dJK8K3Vy/FWkISuWsNRxyIDRnU2vXiSTnyOwVy823Fw4Fo
CQiZTt1njoXsEMoNmWjTFcljieEX9kPifEd8z9B3JkaXBftoa7kODWPeV8eFNl4D7HZQoBHPqlfV
1Y/66g5uQIXCuJsunDqw7A32Z6uQzSGUG6dl9O1NqMH0CIyPxhBXNJTVxTcm8oRvHLdxgS/R03dJ
M8tDooS/JXqsn1S/dq8LXJYO/ZPofJ/Jr9eecxPDbV9YuAl8a9kUeVG+Wq24X5Q7f7f5dGcC4Vnr
lkCHiIlL00KJP7nrksPsRDR6Jp06ZKahbhPlg/ruxHTblzAHZnwCI31/P3Mav8OMDF8S2cormPzY
n5s2VdvRc59rVsd1ZF1bkDmOupZR7K15MoB1e6+Ga3VrXcBcjWpuWx8pdgEZloZt8QBDiP5VOkQZ
5at9BpF+PdN3yd3vzQSymhxJl+yy3TWHliDzuld/mSIGU8Pc1vPgnzs2w4CGvglAxvGb68fsrQm2
x25js4UzeOoMhyiPO2o6GJi1zffImJnJYLJuqgHyvZjKIIeLyAJxxSZf8dftWG3ZcWdcAzX8d6Pf
YtalkapuYBMY45809T8rlzAYfIoVKu45au076blEIwDM8rxcCysSON/tr6EwooC5xQ9j6wfT6vdw
DWnfijOyFe380lUfNO3hHZVsrg3kJ+QRTuClWFV6Pkek9odPN05KnqP8wuJx+eFUvp+L8cVTxb3H
AQXLFx6KhHPpzPZI8SaEVBldkT4XD8q70U9w5VJSBU3tfGuLQooif1CF80NE9OKI4YMH02aqVHif
+UjKdWt98L1sK4EcNGGcdgeYiUbM470BWrGW94iAj1rRSGhn86Z0RvIj9fJ3YNPgpG+tod77SFxd
q6BbmK+UMn/rkvOAc9xo/Huz16dRUOSFHdHpeAhF2QfzNzYbaEnU39Ue6bRGquiYzxjcW928LV6G
MAm9s06+dVjO3H1MqVq7e8FNf5c7fBNmSlwQfLPF4RR6QBdQMkrmnqiam5G2zkCPbuv2OwT4eBcN
znqRQ7oVqf+H1fjcWjo8mT24hL7qbnEr0gKV/9q8t8i9KrULGN8kh5zQeTTaxToONXAT6q3YkJrv
msbSgLKWSz9ky8MYpm8UCKofvKWrjEf5Le8MgzugYMDmoGssUftAWMLdt07t7lLLv60bfMtl7jj7
RUfPZtLslEdQmWvnHDaqx6IdzaTx2fNPXZRtEke3a2lVpBpUSk6JnQkxgaEWxrbRaXW71M7L6CUx
XRD45OIsZMtIWmQlJVv9iKChKDMcvg09bH5E1SCJ6rZP03USl1QJCA7wam5XtmlWQT0SbM31yKPF
Ii/ex398t2j4AiQwM3/cpzV0JFGfyBi/9m2C/NZ3xHfg4SyNe6JKfQn5kW2DgVM4D3/GMBeEK7ps
axFfcLM02yz+/BlhnAmWfFOUXL6w7vp9FnqPPrMBlDzURxeFeGWLOjyhLSwBJmaAsq2X3rjp+K8X
VaPlY7oXu3/+AQhztEjB/kPUHbmxf//t3z+eymgmLT3yM0/ZtJdj/QzgHGN+7ZLBnayWhpGEEWpf
xH8XtMKxKtJt06PwqpneEIVNyIypVoz64h1WWIm6LNEO7fiQUgBp2OZO+smnUszBNMYP9gL02dih
w2QQEISP+11FwWKjtMsyKc52abHsx92jzeAkKLIEO43pNww6DgwksivJgxLCZVPiMLQqerNiBnWR
oL7Utb7S5cqiZwFZ4XzbCOUfyCqWgCmJt4S6+YOtGsXVv6/NzGRF9+9gLxVBM1I+0EkdlHa8rCy3
/K6vxqjeLrdl5lAzvUgqTd2IQTu1PTMe0DX1JowHe+StyUHWVfRXlCZ1lBo6M7Zn1W5Hs79TSX9y
ZyPoY5MGAp1/mhN4ntKG99+1DwDa8F7P/Q4fyd5GZz3GedVs65TyxCpy/ENhhDxgRxbZKQUOimco
PydiUoepGYLoSiYVGbBvp4XIUzRwhWIkwiAvrLep4eyaWe++VX4vk38prmiz2MHOXPLpKpNoYAIH
GX0DcB7ntrkJ89sytl+sNPlyREZds8kSWSbJo5MBp/Gaa1IvLx9GXacsA90lFOm2W0J7PXeOuyZc
d24FQmxcfDqK3EFdP4kBqTapOnqBWZEXL/1ESPlLwbG7Rsywb2Mjf7D96Lt0ec8INqP4Xrt1cb7B
MnHXGWxKBrB+fupl/reeynJbx3iR4tAPKLwMyshcSAvp7JT7JALauPxcfGbzDLBipr/ESAvPzwA/
reCsgO8dJOVvBctQyB7b6hzKAcX0EEn9kNrJs3Qw53PGBLhJSNUr6f0MUye/AYTuho80Ml/S0f6h
f2c7OhAj+8o+ofcwIYrt4jkFyohn+H1QmverTx5auqNWXe1Xm0WjymDTPE5m8r64fUDeP9w4y5MJ
QewhI1JCKDy5K+kHyQoRUP8Tr1P8JVR2ccn+352yu5/qWl/f/b8yyhKk+9+MsuefDpdS9d8t4L//
4p9OWfywrodbGz8I+1KIxP82ysp/mAhYjmk5nmUqRij/NsqiWv1DeJI5kimlFIoP/uOUdcx/eDhr
cW57DqAj1/m/WMAtS2L6/R9OWeVaHm5ZU4ir/dZx7P/plE1aPUNskUylCJOvEDjsYFrIPHmex3bV
5IpuNJRQWuYYIOnpLhIpVYqRd6gFex8Z2LFlgmSWn1TX4IEqiE/mcfxoN9xxuVvJbRZfQ9g9TUkU
xRJ5PShgPTRWhRZKABu6aaTMy9BsS40BMhNzsq7yva1TUweyuCbl3B19NoW1wUrwamZKXanc04ZK
IFLFOEVIImHYaWWJvyN2gxnFcGVaEejhvrubMR2uKDHDK6p92Goqd482O1TMQ1hL0IPUO1BJtY5S
Go+c0udG6zAEWrkDach/8Es2X2WY75Ny8LYJns111jxbMW14dW4hImnmFCZBE8Z3YQe2c2QyubXT
/Thr8txQLmJ8woyN1hrDDWxDvGdmneBQKXnYhwn7orkYvKAwP+Zae3eJap0Vxsp6JR3D3ho2zwhl
FMdCZcOZXSzwChkdM0P/WWgZoDr6PucJuelx7cbe8uDhmTyk6Q4VILtvbeN9bIk3hib7vdoGFdQX
WKANEkmILcoLjBbNFKfTjd9Yr5L3rajz9VAqmn47ts7zUr+OJH1Z8TcN3yUbxRGQGNXlO+KaQHE2
whyLQ4tpbyX8gf9z0j4zEob/HENmp9iQQqC62rOFiil6vhZaD32xJUhUd5wEED7LQFPK8khnnRfY
g4lfwsj2Y+VR3zQCT8Y8a5mpue1iSr8g8OM9po+s0QzBPbCDdo33JxRAC2XptKeCmG9Icon5cE6z
D5F8LH0Df7eNBzxyoftpRxBDOIaF64aRn4+CO4k5e4HAYFXxpaZ4yCCenTi18dRBXzjWst2nHD3T
WZ2jYhnv6hRpzKxy9AbiiVU0BClbqMso6SfFaY7VQNbuXezTBzakWMORyIFs0Hlg65MHCc/s2De6
1yivNXNkHLzuJ9YzHW6lyta98PYVIs4qTrpXZ7mJ/EVv/ZxSwA6LjpsZhDAG72+W+1TtQVI3O/Pv
TIZsaMlUZzV5RKJtG3nt3mktgwR2HnEh0KnO4ejLcBgpCwqlGeUZfpB6/Y2BPYZAJSdT4P/2riru
kr47OiTOV24cWTsXGRH8DH4wK0mh63NSwL537GlpCToDeVfqHN56Jt6lJ56Kftym7OHWc4ISF9V4
xI0Jl908oyHGvbp0PgXWlli2mS5wjHPkydJ3VJwZYEiy95TrBUuib6tuOGCNI8Y2fgvbpbACUz3l
xelmsUexxi0JJcgmx+Sq6b3l60CmmQs6txdmNEX8UY7Lw4JJB7j0S5qTkkNjj7ExwAkpOvRosagD
sLWP0g7xAcwAn6E3Eri0aAVsE/xOtjOS1nTcx8qZn1CyTm3l33ipGBhJTUQdxRuOEGufQ6OuYs8L
1Cyu/VzuM/Dw4bQMOqJQYfiyo6tNrTlMLi5pJcV1ouuthhhDGiQ3huHLZODtBqKEy+8VT1gM/HTf
tj4QU7Vf+BerZK7eteeOu7axHz3zEmcFkWls2qWgJG7l6NDZTcXS8RH4BRV7ATur1VBW9SaaWH11
lJwBagR2q1+hyl4gAdcbPxGEKdWYE9SzOUjTu50qRB83ig+tncXUdaRv4GHMI5rkh4tX5QAM9BvS
79ascMSk+qQj40vW1CkOFdwr91RinJaGSZ+D8n/SMDCHvd+6NzXQlyabIDWRAuJtFKxENXtTc4k+
+trVuxkWGsWY8mxyHU0TPfH8RNF2UtN90Y2vBCjKgAn0vrKhbqZNlh2QHdjNKw5GOD6cClOOjxfZ
vLJzMJXaW7E4TIv0EsRVWEKzUFvSTd+u47DJF7ibtePf6dwd78KWoGMThRyQGmAW0bxvI8WNUKfo
UXFx13eUaZQxfOiUp9Wqce2tJRLNmiZ3ciqYIOn+BWxDvb1CJ/IkocERJgVC5o/dq/u50xCV1f1v
T4jbTAu3sB/vo3rcgDBiHhH19UHyrk1dcoM7E4tAVUVYfZkkFhdzdL4xuYCZAGu6dWznAeIKUkzn
Qcacswt2fCy6mg1nXh0iVJ86a5t3c86DoeGohww9OOVwq0X2J+SiyBBs/0zdelEWoCJIKuMcrtPY
j3hY6/EYZV81AJZNNzPR5g16z2vfIelIUyHEyU/DR/cv46lYc2yvq9LfI3Zy2ICluYaFXd8UkntI
cKZwlVEGCfHUAWN043XW1i+MS/9M0bTBMKJpYQln0Q0yEpmwOq6R7L4AsGSBVXgYwNStAf6AcZ64
uksnyFkwJGkw5K1fGmL31vSoATFhBxi3i1Ez8wFAip+RUrPp0Z2rN1lgzuzQ1x65ExHNK2afff/m
WONjxdNp7ydPZu24ID7KOwX5ECdQR999RZRFW0cNRsNNX2EpHFg8EZesxF6Njjtu8z9hy1xYhJLO
E4jIkcJbgstVILrJAt059nK5LmbzJTbzh3hxKXzMJmpTJ95krcRP1TF9ylIg2vXCA5TAR7GqVOTw
dDzICb3IcVKEtDo/cOCnOyYHg1Ve07eRjnZWhIjVpRUg2BgfUL9X48RPF5LFHVT147IoMc7M8Kss
uB+meIaWqk+WufHILFEaj6N5ql6wDp+uAh71LVkfNE36gTX96Xor6Wr8YRv2XfkppUFGdRBEdduc
7LLk668ILF0ZKt1nTbPiprflZ2y+c/I4MCZ2N86cvsupWnauUwRCtQeH2scEDN+IljTl6bcBSWRX
lamLNLFsm+tANL2iLqzsUJNHN4mmrgw5tqeRthqnczaQ4bZEyEh/wF2BBBCwKpr8oqxva9kVV6yf
IdnMear1kZn12V1yaDFtspAYYDVxmack7q2w8bgNCZW/euFUbNZ7ZprAilt50yr9EGqYFG2qO8ye
zSMT3XeBDNxxgN3bNNEQ5+dZJVSIDabNbnvxZfcDfKeM2Vssi7M/qZ7HDwADBFgAUiPyduF/RIMa
j4rpELhTpyAVZEIUMYvyJiaRtZ+v9K0Fe7gYqJtJRuuZphus9GkFWaWGs6Xdk+z1SweEoSmcPeE1
1p3xKW5H4PYlYMpBzJCQPFZ4RWtmbZp3rnbhwI0Xom5Ey7wZmhQDCLpIYSSCM07B6+0aopFBW1gS
+vlfoOin2Aj9dZYMN3mTPdMWM65GgwhbT4fUOqRvoyJtpBJQBMl9Ct3Nkpqbwaw9xOrsYLYckX1O
rV3MiR977cFPnKe6Cc9AXzjdrpHWzmFEH+FMFkt7lAV09ZaeTrE3+bWUg8BgVN/nffyWqCPvokU8
qrlMCaMSbmFcdS7DVXYwVWwzdB803l37s5mzL7fRl/9i78x6I0eyLP1XBv08LJDG/aFffF/lLpfk
UuiF0BLivtNIGn/9fIysmqpqoDGY9wYyEhkZIcndSZpdu/ec73SNNBaVYjAV6egtfQ881aCfyd7d
kUWzkfpDMrRn4OzWRo3it2CiYkrKLzaD04SELrGsOXSP2C6jftWK8hEx8rttB2Kr5Z6/VlVzlQwf
wqb8wTbdBMG4mpAKbOoSEHVDuEHbNGv4siS86vzuD2/GLFmZsUloCTiRCOtf4d3RlX558IUPSIV+
YEEsOpqUDyWIfnCgBvdO3Xz7Ye4dBwAIOZJAeFso0sjy8YiU6hwf5WP1NfXqOys/6R7RBcnM9IF4
qm3sQcaWbqDvZN+902UsVlOPX7G3iIRg19padf47aA9ylrB27mfXq0M8jO+qbeKNmbYksB2DSt8R
z/YhWlTXcZzwXEtT58CXPOgG/JOcjKB1lCfhWvm3UAMQR+MemkZkE2cyPJatIj6rVN8wDViZzBXM
72AVFzmGwUr71cBFc6urp8Mk4FC1SqPI2kZezZinbYhlLZJlIBhizEca9NqUUYKhrG9BcILp/SvU
YUjXaPipXGl34ohfg+YjSHy6NjU9Izo+aOmK6snuSK2m/n3ua7jBlujjjdWpa48kaI0m8uiW2E3a
Q0VjnGBojjRJNK0cUEgRtvstsxV3kU9PZqs/0Vkk41uWzRIjKZFECQVGdhaGYax1EV6QQz7HAuSJ
7R/w6WBZCbxXJaJ8YXrUbV0O9m1q2NiSdSaR9+UIixaWyrHadyyNJpvPMrt7RfgVlDTMPY+9us+g
IrsJrf/oPJn9j66n2yZgmvWr9dlOEUFw5+rA46wS6Yz9wvh3oXras7nf9xu9EA/SR2BSld2Xn8fv
idGqVXaRAsSlR9kCi4MYuLJ6YiwBoNQ9evrN6MO3XJXw/6RMNpBSIGjxUHNYhlrAiCWzrppDiQCt
hFgbl8uVWpy0wxGyCO6rTPN/FxFbDDONYg0bBjdmuc7z8FLmfrkKYAB3VglfmHBLik+UaNBqohTv
I0on8DkkcG2E1E4OKzzpYliHmphs2dyhyxUBp1jWgIWeCzmdoPnLY6jV5OvWnypAS2EZOShiJFkt
7qU14fb+ikiq/YQx4hpPzqYaWjIxeIwGs1dbjwgEPI/GvYg0ban3vytuOm5YZk0ssKcYnMVeWZHa
9yhbV4lC3tqykXHu3KFWB9wB9PFSLWtd9le7QbuU0pfY9mdbyy4wsI6a5ll7h6gGMI4RqdlNsh5F
4p4VS0iXdx9D1oJStT3EMOOLRtQGw/rkEEOCUvUe7MszrL5dS/aHlqQ12Ep/H1KdwHZyF0Yob2aZ
fA/+pLYDTicUELQlhAublNFbyutfuTYaiJT8ER1qJ9Z7ABQ11TlBNe6b/5s577UwCdZTtOcZUSMP
JaMLQexiFfkn6r0PJu/fyN7AVujEAZuFtQ0q57GGjL12nBkjjwzQhEG67iPnNSsGc1nRu9r0Rhaf
RwsjcCiRjciQjUjFwCmqLEJfLo2bx0hFb7/1mmPJoHceY+PmoUv7XRA6xw60CqyLFNtaGh2Y3j9J
vWPgHlDSCYn4IM5+p6mXrZXpasdmOBvl0YuKx9D0XjAlPMhknnEwBAK0Xy2Abn51hlVxa2pfdKYZ
dmVQ58PIO+V253GCRjKKwNSwYFRRuBEDZnE5qufBKZeDKfSDO+AMRiG6KQK4j6bH7Iq+ePBEzQzC
I8zb5ISrlm53qV7HMHynwvrqvN45cGJdqRbWcVuWKzzBNdoXWH+iK58aJ4zWwUBnmPy07YjyduHq
yj0NipQhk8ZT7jmCbJzpqxET318NL7ocjBnBwwhZC1ZnfabEmKF9w84s6S9oq9gsZqLPcNRFReJ0
6R9oa22rwtkjEjJXo/nQu62xpTtDuZjwQEMJaTZKb/cAkTgpIOc0B5ArBuG1yPXKldaqBrT1NtDp
DAFcHldIBgX6EmCNkZ9/MBDfDaDQFzVOc3D7R8+vbM6t8JBKM7SW/9MzVvvv//wPC+DAf89WWH4A
ACj+zg5p/7VzPH/d3+Ehrv83VxiOBckA4IfBif8frWPNM/5mMQbSddO2+Jev/5MfYvBVNhYbH+68
abtEWPzf1jF/JBzBNIBvaxpEhrv/P61j4fJD/qVzDDFEmD6tY9MQtvAdw4R78q+MhWHok4mJE7mB
MkErPwSotQbabtLeMFM81d30bVpVs6t1mpotLrI6zVB99OW2ttBhc7NJXR31Es9UYYzzcYdQ+1K/
+5aLFoVjHDOXrO4CbOE663vM5gf6tOawu2CQTuidqB6lAZnWHHeqjGZMMZO95gBZ6aHuq28LTQgL
zvy/hWoP2kDlkPmlttQull4YR9Ouz1mmIpYTer5RzUuQDcKQGptrRZIA7rIHBVo5jcfbVGqkws6W
N2foAwbltPAa4IJGpu4cv9XKoOErPDDhJe6HKpmOzFc3ttGzRnzbNRKAlE+mq2CqMJg+cTJeDgzz
lr3J953o/JSdPAqzv2M6+0hj5wF0+wVcdmjmatU29J07vdgMWnbQWiDv2XiTbgOfSU3HoA0W0Zh9
mMjYMBC27O32w/zTW9ByOX9hsJuTCqj139uO+JpiOiJEpIiUN2FWJ9u409B6paP4IgZUhCgkdf+X
6vxj74x3loujaOMPXDG73uhvc8ICbLG7gV58ygbwLHW7qZG5a+jr81puvMzcIWvEgR7FHw2JnK4o
dvMH0ylrB359N4Nxaz6ftLQfQnO4lWIYFm4h7mmk34d+W47FR8KA88+txBx4hYzkSBzJUYjxKClb
am8//9bhEBSOzsOsbi0n+wF2FbcEpuyFPQALnB4Y0yKRZg7MO5y/AEL7w9h/tIX/gNjlYZLTvdDk
LdLlDdXnR4G535klElh528FxcT7kWBLoHZb+e4qUr5dJvswz/V3Y8V7CkF80LZ1wWbKDka2mqvHG
0v0A84/0wRmBqo5MMjdSTsgiPJwvpCkW0y/P5WyOXtDgU46Y47ENf6hwvLt88PNlVBbbvvcD+B9/
AEQKTKPZs4oI4R3/ehuaOrrGWXfG83xxlIFHKdKP+jAdlM4YnR83Vs6DLZMfAU8OPZu7Z1a/DGgt
Yoc45UaY47VMPgqatZmsjoMV/7RD/JHxHiG1Lat22I5mt6EK5ff9zdUQvGr9HVYtoIth4Y/Teb64
80XSFMJya+S+MJlIkKfMTy6Sq0TxDhAWZj4eizEqHjINVJvv7IiMffjzHEY2zzUxHjej4W1pgKgr
nk49nvqtliQ4QPbUVT9e3N/CEnOipz/SvGQVqa2Hf1l4r38hYf4XWWbXMi669j//w/v3+de8itkG
K6UAem8zC/uv8y9qT7vMOLlt5leTzpjaVr5ELSnMZvrjp/o97tTdEeJe0xzpfbCrmo0iKPvB1Htz
mvQDtTd5GN5niIK6Llw+q/SHMl0s25YHEhQafAluTT9TbzZDV9lPJIkNPgBNsi6zKUVfGP3MP3xy
7H0DNSDwsp+m1e/UrXcvZwXph5vb5JzecfH6+Z6+J2Qm1ohx6QYegbGGcepavMhqhHk50Q3vIn6y
IbtvrcTCMS869rx0Ybx58gosW053m5eBefFq4LQ0PYOURjkrnNx8Fh8F5eUij+Of+bkd7OlSi3vX
8//mBerP9EXyzBr0qtoww6023PLY3GkDTz6h3/+P6zPvIv8k+fx1faAMWZ7JjBsKyAyx+vq4xUXI
1TT+txuh72u1Wt/M20PHcQHvRH8LHP3Rc5q9F/EBDixUpXHQMv+l9My9p2ZBcl/DzuQxZ0MZNPWZ
Ad5BnK5xSqcFj0SSuFZINXHwQbZKI5rXwRpvNkyQBXD6TUY7ejvfDAnwR0eDnC/uDiP+tW74X1KV
6woumI9SaeL7uCX7lMt/dGn+Y2vNJoMKnIGqnq8RoIl7wjcSUN0mPX0tixEduX2f18tqSj8cP/qo
fR7zKP9JE/xJf555K7RJe+7PWvcyyf7pz18IbAz8wwRrqw3wRbuYw+IWKk+XDtu/vsti6si7jrSE
1mJCi0vwpDNt/PGy+Cfg15/rWhKDGBYAHN25Edjf/qeg+1PQGRaF1H9f0Z3iz99N/G+4rD9f8Y9a
7m/cuKzovsC/xAyeef5fuCzNoJTzucsZfSGl9Z0Z9/Z3XhYiAORDvi5MyjjHtd1/kuCsv5m2Y1H7
EdLuU38hHvgHyOvva177X37/r2ugoIP670+Z6+gu8ajAvODJuDqut39/yuD2GgJuylJWrbi1bswI
b8izYz+WwyIp8aJwxPQJTSd9YtC9r8CmSdUPnE0MhjNQ11tn2TsVMROokmPnzBuKwOVEpMsUDPtz
P7uNPQ1T6c6DK7TLmzBFvpOX1B9N+JvT+ochSrznofvkJBMh8zSk6MBn28FRyL5qfVsxeglTBgTX
BSRmpluxfE9mLzpqupZ5K260+KqbMQaBiRGXjPt3duPONPWVGdd09VT4Gsf6KXHzVxkTpinqI4Xy
Mrbt+tB20Kz7yiowVVQQZoKNHiskUb17nsJZTmC9SwcKJJO2F4h1BLr7j/Cvfo9+/UlqyjLX60vk
EZqdlrC2eOwlb56DHYP2xB4fkto7GQlTsFaL92WuiKgX6q5Fg1pFXkLIgxO9BmU17DvjCxEJurQa
EW3XbGmsjWb2gmjtBWhMs/UMmwkm3dTJEE9lxVKjRWLBke/dnpNNG0N8APtZmlO/GkWwDkkyXZkG
fQKaoigk3eiNTiJMrjbfEZ42gQkytqWh7qGvlpVew4ZX0ynK8m+zpa85xDWXtauPXVps81LhIHDg
K1Qp8XK0TDZwOo5Gne9c7LaUUbgC1k6HZjj0azzvk5oDqi5t+Gh18UWWEyBNZnBNDnclZPFR76Hh
LSjQcSljqBXNsUqTnWikWBfIHsIRlCc18kcResGu9dTRTNUTBO9oTksGoNZwDjDCuqAKnE4MqmvQ
puZxRBy3qseRbN7GvCJ+K6vnIm2judz+SAzzLfWTQ5adRqLUZ1UrjNYU1YPPiTcvuHmKnlgsv3i2
PBBausP9AhyhTDHFE5a4SiBxksTHcNVm8AO7KSRlRnsfO6vZ1OZjDWV44QeOhodtVblFCLVzXIxd
pshvWFdTiXm7KH9L8CqGtc+rboePku6vaSCjETbGbHMnkvBRE8SMVGQnzP0+QkOTEVT4KZlKZhMW
HNu+KH5HnB5y4ZJnMrDf6TR0wlES1a5dfXobi5jRzyavgABr6V7LoYB03otTa++NS1Jf5kV4yNXw
DH2BciTCzM0oBimBcRRdg5Zlcj/wkF2iyLyXxM5oMbxU3Av6bHbbe3H6PVpZu+4866eMMc1lIZkc
0ZsDQX4JpoeyR8UxUz5khWGav/ek19IMXIBwZXZmESgdyLXw42FTF/2T5fMFDCFYaRzqoyH1EK47
YlHZ49o2o5eMt0lL2HmexFrUybrtmfm57WYYwm9S3celJ5HNA+9ZQaM4NmlzcYkYdEClkR7QrlAG
pXsXMPEKwBYNXYLLWvLm2rCmc6/Ju49l+dAY2Uwzv/JICko1+45DUF/Hrf3EbX/QQTu4WvOiQ7gc
VL2r4RivbMBiNOb7p6QRxKEmIR0b7+hB+1r4tcVI3YvQpG8rNmu7KF7Iw6Q5O6YvJAA9Ral59Qzv
S2ba7NrxUeGEt/kP+zbHTeYBX+97UnHC18ho3yiBLmVSIKkJwrUblx2edm1YOXnP8Kr31o3RvHBQ
JNCF+dcfr+EMwaEFecKOygE0h8prmGTXNNsmqezV4DF1yrt6m0cNSoIRbxzmJp/8tU2A/6yj01p7
VsesGuU3fAzmfANmCou4PGnhMUTcKNM7ySE06oiTg0v4OilGyN7Qv1ORNsuIyRAOYP8CA3Lr6xq5
ESoBVBiN56kHApTb+qYZ8BFQbx3tFo/WkJ+SIf9lVXQyadnfpGQ2i07ujYDaM7P1DVPnk9mjjw8Z
/TYahhhfi5+QNp1UI06FQE/MYHkpAnkdNdTzcSd+j3AYcpwaTdiv3aybkXm/gBA+pgGqMnGKpYHy
Kp/EgikEbc7eeha5vwsjuBBtoJ46BdY9GvztWHS0wcAJTO4uGuSuta2n1mBIpgEnrkf1oRNPsOvs
6SsiwTuYhkvjNe8gnK55YL65gZ3jC8ZDOIcHwXVu1k7wAx76UDHIwaLpblzlbOqoBahRNQniGv0j
sOtLwtFt2bemuZE4AzZR2VGMlv2DVRQ1+q1q6+BiRKYeXcv6uckeNZzvxD7XoDeRvwcfShFINJZs
YwNRrGh5Z6ADHIYy+EVU8KnCdoMzwl0Waoa9OoCPDPNaAPBQs2S76Q+DZX4xLoSbPjbb3hX5IsEy
kdD32djQ+AmE5ZbP5LsP2mCD1fdRxIL9tX/qJwYBGriGDlNYCfmAXSz0txp9bPBU5mqq8KayTKxa
O+wZMfYfvokB1CnkHqfvIh2Lb5em08xTfsf09tuo1YxZ9p5Lc5JMXflAm9K8NjYTFJh6a4K5NZjL
sBz0dqO88gEyHbRjAyWS1RMZB1LvfZqmIwCwBiXhlgkniw3kSmyNT5hHXSzb8YNlhfDBMa1YQn34
zYRiR5wpM+7YDM6TQ5ZD4PVwmxr7CZHVShjhxbD7p6kPzmM+6Muu0Ik2Y78Ztsy78QssSx0mCTNv
XK6rQbNPZZhfnKhr1/he66MXGr/jafrdtgAG+1Xcc9smDikXotafJknrYTD4hI3CWjTFrOHXSWZy
zQYYX64vkFmtDD29+KW6+l6HHVnRG4Mhw6HsJyP7e9fM+H03nm6yZFyaW6+On8P/0zWNtv+08kbV
r0x1RzPT7wYHgXbePDU2a7xRHKyh2jmEP63AqDHkSw5IHu5tMdwrJhpLTerfDYNrBxqIlMSMOYwR
/9xzcsoDyEU2ujzWg06/uxq3NVqMvUjhbvtJvp9sLPKFJvCfMLHPreIlRcUwz/sgo2Ag9DGrLMre
e2SFuIwRiIiojdNtXzkWVx3sxTihvWfBaFu+zBt1Kjd88kQNEVBGzhhDRXz5VUiNGDjjN5mK8ca1
xR0gELLKCcoTVqbYYTBWNyXeakErL/OPBm7WpQNFg0rR+ayID0Yjnt5qo0X4WH4CGFqR+piuA4cP
EVkpWyH+NNvT37D57SLHoEz0JMwE47nT0tdcN68uz3vjq0sYDxYaHrH0OajqPSWEiDveKHWAmLES
Sif9INe+nGSOsm0xNDrB67xvyGyC4jA+RdaIyyS71GCUaKDqO82C/dekxtss+Iwr/zw0tJLQui6x
u43soSzjjOlv0QD93FHyrR4YKKQd0TwYmtC7zDaK7AmqKlVT51yywQVyle7GFNokEQM7bXaPz5ek
lGCGmBUa1IOhhyvDmR+X0olfRdJ+Z76/he+39HpWwwCR8UMfcQNoiNmHAiVAZR/L7lNU9m+3pxJK
J1hJQhzbwilWqbnprchaeipnwKBwsbl69OJ05q8eq+wG0/ulq+xtrCe/Ap8dTDDGcPaWCJsXBo6D
mayALXX7oUnsbQexrmvyVdE0Bf3m+JCgdIBXeCPvWIGZb0bGqBBmW3PpTlaySiLt5upusPSVDb4w
5H7x4cm63clW2qEK8HeaMuUo4bYYaoH/Z60wTxw7lmZvD8e+qj/p7b2PfSx3DOwJs0uAHYQNAiv3
lRPPUvlEPoeUVXrmovlgI7FpKy9nbyoWBf9cBedCoAOhGNdAT8Z0MSRoLD4Uk48pOZBhTAhGggMJ
oqRD5lBE4nhCFB6vrEYXqs3CzJRmBCbJeBl310qY5WqurwC62YfJ4LoWebpE82iTJE6DlXyLJGl3
6FEBVPT+r0pjF+lSlC6T6R7GkuPcU2ljdLFYKFGezcOzkyYPXcNF7xwEYGaRf9fiUNhi1+vV2hDi
tyskjdjVILUryJp92nmrmjS1ZUyFPMjZlGUE5Nckt1i+uLH/Uicjfhen28iCuPSsovCL0n7TUhxk
k5kuqjF+tZs9GdFkiJGMPQrzrVfGK5LHbULojedAVYEEPFAUsCeZdXNwcLIXTp9vEAdf9IHBMslH
W9PZGTMXRrr126CtUbpdywnzQ9Tnn3rJREAiM8NAfTczN98kkDJ4ARQknMJe5h/UWPJNy9sXHF2K
mM3nyK5euiD9/LMG95a6CiVepJUiOSTMSsb53jHnmTa53Au7YKeowokjSnBHdXBFmXOafpVjfpnY
khM5XFFDn1se36BmsF/M0RNZWd5qReCWKzA+adNeD8/So8rLKCHy2lj77qGrquggECny8Fo7jj7F
ikastQqzOeCnQLyaFwoMGM/wyPIlqfDSx1RK++ynnCViogR9EAR2Vf40WrSvbVbNJqgkfaOGYgTB
W6Ku2Pi+2rp68UJCbY1SrZPxh3butB5hRtILSCil8DP1lniaHAmyoPjEQfBd+4FBM8D7nYf6WSXT
Du6DvhtHVS3iOtyEQC48BJOovbDPaD1nK0JH0LqJLci3RSDkmyGSm26yDaVUaajjGJ8/hXCEFzjw
2QOSycMzWw/LnFe2nND9IFYBuNJP74VN2qNGlCzGIFaRjjq37KoXupokKZHIm2SITqDWfLcQ/RYA
4yBMkOu80nz33QQQ2t5A/jUfXpV/2vB/U3t8TlJrk1qczfRRDWwmmIrslqSQqV1pkfGU2oJGeCiu
ui2ZU/WLScI0qWzJPmbFUJ6NT822UYKzNg4adygnOkJc4nAXOs86/NGFNId3nEnTgoiprdtvvIDH
LM8wqw5mE+yTiowVVsutW+XBOc6nhwCEyspu+QCMiY/CHK07QMEa2yCiuE6PNqPJNVYTESRlPb4Q
1F5cMi/bFfUIwSN1tlmH+mwq2h4jHH4Eb/zgsAHpq+vPoY10QXw1g7MhdUV7k+TDIoW40v/FjeGy
fXQoP/wOoDV/myiJZAE/G5KLTjqoXROOI3pAYXH1Flm5zgoffddp+FySt0wuGOrcGM53Jwf7kcnL
uYiSflfmYwu0rYJMHmbfUE/Wk9kSMKkc9+B0kmLbkol3UDVa1ZCMPSwpFzOYX6pXnxt9Z0b+ldoY
6eEwOHs4uVr1nZO4utRU9UJWcrkybfjf1kcYTCnyUlKecsE+HRaHHoLzNU5B1mkZYycUzdPA3K8c
m4rL4mMjISvM1YZoH+F9D1khe+lCY0lks86yA0K7d08L23fPiuiiqpVWFvnZCRAxa0b32UzhfnTQ
Uo76UzpFcN98HLJ1KomjzMsDofE/hv+EK/8aOsEdDMK4qnVYoz2wem7eFIdAbAczb2oyCSupHoe+
uWM40fZwlS5tEnJeHtmqENwvUyBbC7zo23Kg2uGTuQhBTRTUlFIxYS291qKC7o+BYZbbTHnFJiDv
nOlD0eNjgSYslORyZdYx8vTTIMKbKpof5Fh2pUcny2kO01SvCVweCczknFR6KFg8s19Z4QdK22fX
qF7I7HlpzBmdMQCIn/ezMr9hQAmwbZZvGfoqrNSUgBzHOpeUmhJSksOzBCb9I6wMMp8CcdNTA1U6
OplTM5Hy1hmPel0xYHMk9U7glTtvuioGNQw8O+DQekaHu63SGYfL3hu6X5oBu8CaWNS91v4ejJ2u
jcOW6kIv/Cfo2aeyK68F0a6hk007nLI0kMZikyfdRRmzEHsa1Lb2ro7HoBCaTKtN1lr1wJKMkjUY
hAX9mPrQ26J9jmJyT20xHSojpkPTSnmQPttFV7TbgonfhKFzNZ9sGXGTffYRiNLeB2ny4ZkLP2XT
neTdUXa3q6HBEn8VnIeaBKCezhlCbGinlnZH9rFKtJB2CMoqYoLEfRrY8Zs62Yx2QFIpAKqVnjAi
LL0b/IiSOty+kXEAVLK2z2Y4vPUclCtl/y4G1G8RmUydOWx1T3wJZV6JXX3WilwtqdPvWS/QYkLJ
m7JXYZCZWRj6qqFNM19K3SbZo07AGZO0uGv87tAhD1smQUWXN3uZD5lmmpK4JUv8rGjLdlID1zJk
/ab0ymFNUw11dGQYC2XSoknLcedlLblvdJnXk1NeXKf4GZP+Wrn1fsDHCZ7amVh68MrKae7fMG4O
dfz6jXkaZyO/0/qzoN76RD3jMq4kkakzhqsZBebeR6plFfKzGYrXTCKesnOYMrHtGq84pj0dHKgb
Z+MGfvmyNEz/Rc2hgUMp6MLxs0n/YhMPjZMb59e+9I/EMAwrkeMi7sV1xBZ9iMxyR1D4tCZCiQ3T
gHTtaBJkUvFYhs7v0cNsVDukOnTRQ4utZN/Sn1t4g7NrOudo0BdbxVQAUeUjV66mk+ScG05i2ez1
PN9GeRXsbKY4POMwF0No2qrQ3AWktXtvnxNhXP1sfPMNqW0CMjKDtFcb6YgHPQhNNMD6tqbTupR9
y7OOhqoojM+qMEeCBXSMM5pFiAGr1Do23l2texJt+2toDVozVkSMQZb2W+mAtej6iVszJrXBwwqz
JRz4PP8yNE45Xl0OO4c8GJWR55koecU/zbbVXbrSezAthBMBjBFAZjsIC68mev2850ZAtIUQeSAE
UuMNcVbZM7X6lpH7bKhjgQCRrdAl4z7glDsrjPUSDXoc/OJpe3GCfgONcDcNGzNB3pfOXZQOO4ub
Gf62jAxa2dPWVdMtaR1jy2XoHXM96POaZV2NGq1AUNI9LQPiTEsyp0r90XKZgnkW9i6m4GQqPBgB
D0pVC2qFKUPiClWx4wi4PDeCdp6hsfwkpTut0lEjRxOqOt6TlrS3NmA6YRunMgBAQWCkisfHKHeP
QxbM3D7wgHj1wLL4vyzG2wCX3s2k7tZjUUPQL+88PWATw0OZ06lwEWz1YfMInYRlsi1fOyc92S3L
fAAO2I24mds5Q7GpcR9aOAYqnF5JbtdLq5ZPSCiyoz2VqCya5tITabUz/Z7VzNeuCFMcZqg0rIsJ
s1lOO0iq8VNPMLPRa/Naeu5Tnb/JFmuESotXZ8jvCbzcbWp/ajo+gqAWPuE76wxpLXKZ5qKzCS2m
Nr5HQf47twxrp4v2IR4Nhzs7OweK/gt4MvCjHe5KgWmQnpPEKMm1D2sMa12rnz2UbUwT0Mo7hFF4
ZmdzhHGWEXnOe51yqLOkWGS6Emv4JgUZ7dan5iLxs+SlcjKUsSjTpGffOtPmdhcGuwZzLiKX2U0t
KKhLpuVHUqiLjd5UB6cyGCBbSbkklzk+GgheYwwa9VNPxiQrS5FjbMew5TAEc79d3wo4r7UbfZre
epEfZMlb8KNVJN8VLccYa6oVG1/ffZm82NVw7WrjytJBmlqm33RiJHtZACYWtlwaWvaO0/RcS3Ad
ZTdiNaAUh86PYN35GXpSx9FsGxX6cGA1WAkdPP/J2zSaJlRWla0zo0UqVE5gvkvvIJQGQDbt3iA1
nbWeFnI9jWpnVNO0LILorIv4taQmBlrEX9QhmoWIr3DXlovM5UCrhfneTuR3J29TIH+bkuUonDL0
ImN+L4pA7VECkXeoRVhYs0caX+85C/uix1W1Hug2khrwjoXKY9Uo7e3Q8WeaO55CO7sYhproybFi
D3CibN1fDT2FQa4PSJYJdhvk+J3MtAvdIRM20+K1YHPDuFVTUIHBce0au1IdPxDs9601ADLof8Eu
VGrddfGq0uS+h/TP0IMjy9wBoYmj9h2vF/9BdsRYyrQmhsPnJvUudhiJT/bVbPkHJUTVIS61iwti
CRujo3MujYpUFq9eD6NEIIT5AMLDVzJQqKTBHOrLw1W7PH0qz6mMVPVKy3Yf0y3c0pj/Sdl76DBr
w6nrgMfF2DrgaQ1inxndL2TPCfQyLzo6+XDpCgp/u3gKPIxgHdzscYL30DTGnokNtb1mEdZu+Tul
4BjF7xEotHVUuTvHKcXW6E4cpKsls9SRtn/5S1bqiY+NFR9J3cZ226Xhyw8/xxHlJzQ7pEhei54t
GUVqMLCJw8SDbej0d/AYwbbPQTvHQXsBEkkCn04vovyJprNeoqLVc0/jFqvWGV3CTZDQ/MkDbkqP
3bAlMfjUJ41z9waE+51tvRFmq2ZSPz150a/rVrvoAMeIa5++izHYOLaZbn1ZoPS2CnfvODWq4Tyk
KOSUckCJUmcXpeU8W5YCVMtEYosdAEhBQ/nXBGpaKtm9VYxK0COuonw6MDG3mHcV+t7S8VWbpZph
ijojpyQTmw4NMtf5M3fs4gCohM0E14TNGAdYk6MT5K73cIOYp/3qW/uQ4QJ6ISUE6zPwt77bRoM2
PiAv5hWg/dEbj+JHU9upU0CuFQF+3u+4bcLtUO9Com3nOQUhaGDMYoO+cozZY5PMj3yD/8ew76SO
LoYCxpKDchwVuOGuwPPBsw0/iAPGbBq6YqVKOIXJKFL0bbQmK0vf94Ukzc//0hotWQMKe0Ir7Lhe
sm5kucMSdsjnvmkpghjUvsnZKc5+9DmgtHL7N9hh5NTX2XtSRM+5xcmlogmb0I46UZ0S28E+HKoH
1ox8hVj7XJs8Szzcb70T0rHRV7phfGYRahZQIbMV29hmlsYcCQKhn5GZgIy4AFS51pTx1pduvMTK
4DMfU1OoEz4dkua9qEFcsbyTz6YNdAPBi2sw4c08ydYoC9algzE8wb3hu0An4wgEktF0L7nZvdH5
3jVA0O2c0hJbGlQhTjSE6Z7RavPkV9UuDNVTHQwfac591wK66tqcjiP3TZKCQraRl1uEeFNpuN9N
7C//D3tn0tw4kmXr//L2yAfA4RgWrxckwVkSJWrewDREwDHP46/vD5FpzzKzqqust21di7CSUhGk
CMDd773nfCez3B88ITNYznkpu0EC9tYVTTq+5qYE7xVGT0g3aF6GePoeYGZ0VASIEkLXxP7DdY5Z
U0JML/047OEc3rUDB/hJPHZR9d6L99zWr1qhfeE5epo4B60TiyWsxFaaz3gCTf6F0Wu+GnIl3TGC
/WTp9rqBYdnTafB9ldo/IKdW63rp9Blhc6pw2a4F8dKjuiORlaNXM95mkGkWmcYrKfUpfJ7pzMHb
x7Xd3HKfTU77mkBk9wV4L+7JinZoqT/DvtwUHNVWGiEv/fBzLvqrNzc4KaVz1JJT4SzQAwNTkWyP
eGjtHJFrxie+6wpWDso9q3LB0EBuggG8i8bw255rBkphwhBxutEEq1qZgTTANAiMAdme8Ih+mcQ+
UHw7bJjuqvxbMZ/jjeSryMPX3GX1pa8X+3RA7Ig9JIvvAyZ9ZNLbJE81Ff1ZuHP3aGFBrTxG+hMU
emiL56x3OG/NJMJXPMlPHiqA2aHDrYus/sFY0MMfrCV9d9TMWr9LdPveMgbnDL0fb/RkLb4xzLRd
MrgAo6Ny58XejV7qIwVGzwmg1LOnZh6Zf9vqWocqf4LcSxdW5xMntY1NakgeKTaTxynoP2ae2LPZ
JsljXASFX3kaVpfUSx4ju/qYPIOOQtJ/O31RX3/9UZTzW+O2OF2Wb7VaU+9bjzkYrPBtTSDkEwts
v7bSIQEzW9v3pBF9q47XLwvZ7THS0iaQor8MonJPaYpLwQxc81iYCDSaFrJ9Msc5DWFCIgIP+YuX
U0W0UguOmaqMc5f352zyUgwI7dsw5O3RCpDvxIyr9yZeelaUFpSjPoIAnIbqGjYoOnSVX5gn+SF+
w13tycqPpVFtCG1nlqPyade1CrkF87ybqA72td7w1fKtdvl/BsrGIjTtc+eIP75flti8dGTUs0MG
bNJp6gGCvHrAXLWfIWDc/vqKM88E4IPJToAaYmtJ/ZsBFerXQRIOT3K0PbH9u3kAciEjUsa2B+K6
Q931U0jFW6LkOUYZL3GFejyQHoQ9I/xAQCM2otK75x4dLvCd3fKU4wk86a069qaTPaaOzsTdnsle
hmUdZllzMmcRbsDki51w1dVrk+Bd4oFdt12As641J5xdHHtokpNNNlcgqoxbxOVy39eJfYAeXZ9S
ReWU0v5nfIUdpslwzLZkVxxEGOk7kPkfMIUZU09uyY1Y4Dm3FJu/Pp9ahum7wAJg1LQt+m+jwUnE
RLX3pLnrB9NYYSA0D2U0tFsnjHw4Y/InpNpT0xT0XGlQ3XGWclaqDAYarEC/O3fcaJam3012echi
QZ+lFPozpq7sYJI4v3FsVKYYEPSrixlulPV7k4HsDMbv0Yuty9R49cVxg8cMMyz2RfGi3OFp0jms
pU0abUvdrvzmrq+ngJb1HKHkeIlNV3tMg/6efIvsbkhfA6RMTAC9+gamXHxEVbVGyeVQACxI5KUs
DSaNq9J/EVZI1J92clPviFqUgyIcpdaL6Nu3s3tHp8TZmfZIng2Ovk1YOtPZdpsZR5+g+2DE7d6R
BSV/l6DJmTVjHfRq3Ehbc/Z87um2SJkwulqxnZrJXNMpp9bD8LtLg8bz7YSZWrXMfVnerSvDfd7Y
rPBGIoeI3ciEMghrPszib0qzFiEYZ+ywvIYs3+QJejuawxtyrZlNVzrjsbCEPxnqyG8GWW8MW51Q
ExhnUnpwbLeKWYhGOxeS222IavvSCIDriYTe7umhd9GiKjjMpkKINCb4Kx2pMZxv+seeWnBvgfM0
e3snIdiBJGh3kEBR15gt8eURGqwsQssnPkaMAj+7CA9XrlXku2J5QAKnbrvFLxvXQbbtXBPFDIrs
k1LewRIfuRnaVGszgZIdy2skLZRAQfg0TnVwRHM3XmRndIestkbmgwNMOVq0tETCGyQbUOra2wml
zaOnxdrVto+K37EkGOtDEQUNvzDxwzI07/IgN7gxIad4U5sAmqFnio+SaFe2qV7x7FhuBJ+A/vNd
V0BvjHWNosVu70H7ROe+ml+RLdh3Qad75LaHJnbymn0JviF23IJGJt7f39+IRWdN9UW5Y3S+TqZQ
P9N8CdHK2WCayXzbdip6xw1YI+GyRyyQcZJsO9ont2CE6bhMn8wxtBOPGtqYhCn88hkoEI0++b34
RBjvomgo72OaWBEyz7vRcQ8h8rBV0EDC7pHnb0JkvHvLoDKWWJv7XHsoLQTvbccWRRriFgpy2DGB
59h3nNy3fI4RIwfrTKJGsDw9p3lr0kjJ+k9CuCGBzMvMLXkjVxzSSzAHJ3euHjlWj5ekiZvNr7fY
GnDE/lf2+0v2K9Hc/teq33VRJP/MxbX8rT+Uv4Z0fhPmEuhsuyYiWeNP0l/p/eYKvqUj20SSa/Of
/pD+Euz3Gz/O2m5I20SM2xTslv/v/2im8Rs2Bd10HVYuYWG7+u8Ifw3e15/F9bwr0+bVLaxkaBmt
XzG6fxLXa1nqkjckkmu7HEPdUNJQS9qXIAznLaBgzr7El9MeIfGyiHuyHDBpzKgzV8bikJininHY
8rPYrgTbzDZHWgYlYmr9P32s/8SlYSC2/tsbFYsW2hOY1ySpw9Zf9cldOpbVEM/qaoJb33hN8jpX
vEqKzn0zwHqJu6bZuFQNayqaTWv251yHIj2VXbP512/lb0ppPinTtGmkuq7DVSPc+6/vRIxGnko4
xHirOZorpJOgsGZUTLkFcdz6UkZxA6X5nC/f/NcvLf7mVVleW0qAL8i+hYu7/G+vXVOAmMCw1LWy
wQUIHYB/lvT+EITwmIdNWMQl4jp8MhzVkM4w52ymRagN6eT3N0m+74dS8x1U6QsJQwxBekYpUUBs
D23ds17UF2FxPZsWow/+inBdkbzAYT3ZTHFC2ICCIhonP5sw1/7NL2cul/BPRo/ll7MFt6Nh257F
w7L88n+6F4UFGScwpPdQWbE6xsgCbEOHFxLwBvqC862HS88TMfpBhzddiPwZptjNSFTQmpEvCPVV
6WDgUjbjyblNgdmzyzPy+XVzsrkOyG60TULlO3uhvfs31+Yf7wuE8ybEPml4tviHMHWEwZFJPatT
B/Gue8179CBenoOWubjD1EQ1vHM3JaGxDCa1a9RwyYch9QlQpqDm26Tu0REJtX2jh0zHA0FYpfbd
gZnFpQ9MwbIF07yG4mkYFP5jV5xywwY8ZiOsV+NedaBIiXZRa+4JiGDW6FuBDk8c0ws4oeac1M7B
bCM2leUdLk7BWOd0868/h3+8ijYWB4GPwbJYoozFNPqnqyjV0GS6C19VLyj7qwwjzL/5pJfl7283
Ci8hLOmY+Fhd21wWtT+9RBXGM3EZenOVY1jtZHaXmLn2qE1DT41vbiCg/dQ7q8I4GFCzQtTPImas
MBoOlKqcacFY2cLun3KLv9Xo4oaF5yYpmpBeBfINIyGnMrHRZJDykB5qC71c1Wnj71vm72nql380
ni0L/19+jcWFwf8ErhBL58b/26/Re3MtG1F5DzMD16JGO6iUvjSfYr8aWXrdFoeEQqqPWgnMxLKo
xrIQzCzhRfWyIEtjrOct2eLwlNqWMRXz9n3ryJ2lf/66qP/3L2/2d8fIV1GCywkRIf4ykPz/L//j
fyTacwFr/tfb+0595H+x9Cw//vu+bvxm6q4lPRJThJDs1ATQ/+HoEb+xSFsGGz6+nmWT4ML+sa1j
9qE/xmWH6Gmxhxv8rT92dus3x0KQ6nmuZ5uWbgrrv7Oxm679N3c2PWo2C5e3YhimJRz3b8spDYbe
6jVioar6ERwm4VweenDgVzuaABK94XQTd250CO1u3CEhjrTpMIbkhxnmFOxw/29SGhuMGDLrgJDW
O6cojrWaFvgo43HrpAhVqRgJQXTbO9Suxa3X0FDPfGQE0yUy0Oy4NOHPkMq3i8lp1xGbY8MDvI1N
lgYnGMgPGkA81g2qsT7Qy53B+LHs5GZOcoLZPQaCiVudmSinmN4MrYeLrLSMTR+0jlkxfmm+fr0z
M7TCe/x74dpdCMs2ct9TRLN+TQiKU6C+yOHkHIcZQn1PWtg6q3FneqQCoQaetBswFjdiCoH54po+
CM3+hECZb7W6RcdVuM13MYpxGxst6cdVlO4Lb462+PDQWVZ5snWWX2dyyv4whIwUQrQmu8Rs5AYr
Lo5WfiKym7eGyU1JQWIzU2kII3DcTuPHJgKrYlKn4l7eDzPBBwYjrxkf4LUtIAEzvWvhgRbHhJju
W1WzJcT1NQsrbZVKGC9iEsm4pBUbx19+rV8h0KR5vAnbwWEug1vkcfIUxuoh8SZMLPpko7ThozrX
LaKoLi6xKuXJax7296Ji9gh17U4LjHCd4XZHVEXwasesBgGX7xg1E92+uW9QKVOPWSC4cNUeZFQ/
ayVSh7HKg6NVe84dnxhpGwv+wwUN3guiL8Cgm7nwbm1C6phHJMy0S9r7fPDRXaMZ6i4VNHKtBPJY
CO1nA/aouIECCtcTASQQgt2vG6WM+/K5bvp0kx4yj+vlhf5IeuvZdboK4wEKoKQd5keDBqvNZAuI
dy43IwQ7xGFpCE9a52DhRNhFx+xJEzGydK8uOCgN9vnXH6nSfXK41TGI6h0TIGAnAS4VvSVUWGu0
fKUK5hvGrB11J5V3vPhpyJjlhgMOl7nLH3kPZG/Iqjq3lXc7M6HfuJB/fMoDsenqztlGUbBII90X
WLXuZrC05hsOimuC01SzeQ+Oly6wpt0kevKUGaJ5tfH5hOAQc3PsbuB0l4cxUUvLeuhvRKIT6jLS
oS27G9tRggmxbu29u2wsvtGJxrtfj35uxmrT9iBgYeoBMKex5hiVpC5sp0MwIO4nZCWnCwosoY23
FkL43z8UUdo07iTCid6CxnfSHbM5OaJtTtFIJT5HDNl7N5ngSmGTofmx/fXVkGjM0IXl0uDI9p0q
ywNkwfocWjPp3Iy6Jp5jEwYTaWgZFi5A49jUl7H/kyVC/MuWfoRjOPj0cbAuBy3+MG3760JCoZKn
kk/UMtLgXmb1s8t0g/nHhA9Cr1CIkpXGnJIIpMIARNfjbossUqCNVmAXIwsDGPhUt6QXjuYdCCQC
4ajRGydJTgI0y8abuvhGy+ovXL3TbmGn+gmtjudgMUpnaW2syZlITkjY6o2cJP1yOM6rmDHk0yks
1ausivSGQ/OZQma+42QoN5Wjx7s8KJOTRcftmuXiEE7VfeD0k19I70ddYASnYgekFX7HzYTfyJn2
TkCunuZ6m9zLhhVmG04KzpKO07SgZqIaTEvD/LuqwMjj7q12jdHRI9Sb57SKHtM++eKsmmwrm6s9
4e9q+0cx82+LCuTMiFTQyiVehbqd/ZZQdsts7fuqsYEcESzPuEEfj5G08bRUWehXBGWc0tLU92kz
/PBGkEdxln9CDeRKV22XX7rJOQYZaU+jLYpjKrua0CibnkuN9Jnspo0bWeOuStofeoVqF3/kKqzq
0u+6kXxouolrt9ByIMfJJ5DkJS4JHppGsy9WXbaTREw2lWNdsrE70Kg8aWlycGPiTsms0gdOv+Uy
9JeJrvmy8hYLAIKaJIOSVDPxaTIC1BLGMCulA7PvO5+iHL2mTZupKatNBRlhPQ2D61fALUa9hXzr
jEhlnogCcWWV+Ajm8lz9RPaEmhDMcjXb9uI4KrbcnnCsUexURXgfy73rlDyGAp5GEfOHSxZvHpK3
B2FI5XUOn28YllsfEIMt1sFYPJmR90L8/OSboZjWZGJTeTYbiQ3EbwgLmutO7hsRXtBuGA7zIYkZ
3YZItCJdjBSOsTvVxGdoJVzeLKPTCLnwgSL9FSXPACAUd5vpaT6KlJ1RvOYe0ZJM/onPZEHEmJnN
D1iQHxAd7Ti3Byjms6fKrphwOh2TZ/dGlumnO/XBnrEVUsEpyr0TgcTmygTiTBrMJdLLd80sj+k8
vFopXriswu+B1LXYWhVpBzKbARuaJnEfMWZaZl3aOJ155EgFi/pdNjjFppgq6jqya0RrAbrqFyEa
2nqAeO2uC2DcOjQ9ZypASMeezhhimffW7zgRU+Iy8w8hoEJKpZHFi46eRmyn+42dRET9NbGPiYJy
IHO3c6ruuACfMRL+jTmMDw3N/DO90itmKYvhjskw0kRJnFpwxolbBeflba1CG6Fns4dWyySFufYK
kXFGm7+iwo6t+ZBA9dcQe/pcVG/b1VV7MConWtXS7W8Sr4Z4rOSxBoZ47Ek47NCCrWjDy6NLeQeS
GYOE5ZChMCaNuR/K+SO3W4ZUwfATk0u81msv9vMC7qKjDy1qnIbMsanduHUZ+uXJGdyZVJT0S6TQ
tOkDCt7VWtCc3ciuN3BNdqjhizOKJVZ+XEC8L6iyw4zHRXHXRFH5EaIzZBVB2FuHp1AV9xq2OWwg
O/OHri/crXCGix4k784g+ap3j5FVcRuy8xLMy2knYJ8iida9rcJ5zbj7ayyHJ9Hh0eRKurdA7VeG
3jFkIeYUQoq0N0Ez17tsSQrO7dofU/WpU7Fj1vZDsEjgZRATtdN8qcppJ4IOLlsXTrRNo+2UmfYx
npCJug72ADfJGD732TENkGeaNt4nW4s4DULsC5rgxnLwKZGw8IHe83GKiyfHZVSWTbhNnYbL3nBW
4BTDNkTIX+xoGerg8ZRGfeK7Qnx5cMtWZdQ/hliwwwKOsRTVp420008cRFVhtfaqsVvlAypCJ/M0
ZJDda8pDTx/dvOmH+qMSKMu0waBfMxHeu1imlEgIhqL7f5uQK3Uz1ZfWJV2elWFTDQDhCHYlFiSz
N6Nh6mdZBEenaB4k/tJDURdPs92jFGnkurZC8Dwo37LScbi6WO/YjXfpMP+UOTxmiQx2pS2GaDrS
CLlROSawIkdl3usS8KLWv4w5JECbkUSRvgwGbMWhRPyUxBw1AvAUiLaSDYpRFPfaPbqsQ9GiwPHI
ANCES/8+Hk8YFDkN19gQtHnOlhn3yeOT3UDX4amKkW4MbQ+XVB9WQZ0DTa1TJlU80s61T8js6xKZ
7WwWRdKqKxB9BDtnyzVrJd4UblVY02Cj2vkyIEwuk/HV1ZiVDFyDVV3yKFfEdq1mGT0KQx1MGTwr
wGxjCZTbc0kXEOXrZGnhGoVR61fQzTeIWsKcM7enynPX9Df2EHPaneJnDQds5oQtajem6Igggs1s
BAdoNnRJ82bY9PQRQs/p7qIw/phYmqSWID4a+g0hawjsVQNTIMWHmFSp7z0IhuarUM3XaJDRuqtG
jknlmxN498FdU6K3qweBObDLV3byDAmawOvBvkNDjVsp+SYXGGZuqmDkIE5CkgJXrmPglI8OZoA6
esfbhc2gxNrWzsaza2lYXsvkMBXO25xlH+iNsd3zgfhIPuEv4R/2RgKcoyRjXJmbB5DyM7ITMj5r
ROUWk3ZgvuAbk6x6pZ35SpbsZ9/C9Yek0J2CojkG8YafujODZQN0BpKEai5gVIjHMA6gQqKpJYcr
Zla+nhYgVsXwndAvLiHSdaOqEmCgWCR0zrAdBrh6jltOCv3JntyLp91zEOQGnZznSiQvEXf+xIbK
SosLWVuO+kMGtqiBnBwL9yzg0tpBA2e4nx4cq7IJDsuvzmjhULKIAlSDP0/Kj3PEJsGcvRu1eTXM
5Apn04jwTeMI8dJnjrJIztJ4m+guFrhu5Rl1v8P3cmNkNygNzondtP4wie90UORmlW+dN4UXLa8/
VKAREOMBw0gH9q2i49fTEIHiaMa3gJVqk0svWBcTo2NgVtt6jj76KprPrAsBKu1dzEYRsT2mxrxt
xbM+2g852WObweRYp+HlvOUIuU4H+QwzEZ2aZpxwr3RWdKUVlB06QVQ4pryg0m47w+p2UYiaMErG
+izJqWksfcvc2tmTAsrGoNm0v+AvcGxrSOjoj9XIk11Ut8yPBBZBMstVN1y7VP+QGCJGZQ8bz5jS
PUohNEugH8iF+Fkw89g6LnU8n2HHIWZljBBwauiaa0eXG12v5zNN5LtySTerkngHbFPsOLnh54AF
yybyWuot4Z9K32EpPHvA9dctQUKoCJv9ktxJ8975TlzElC2cflb05Al102vfGdeiTrDP4RSeJnfX
1UQC8Osjtj+FQhvWsjDHTS3uiqQhsuQAnodyx60B2w64QuLgbBOY0Emmb40tX6xqn0Y1QV0ziRI6
q/2QI3QTTr7XFUfKoeXMHfQ65x6NZzcPgFgtrgVTazGS6CTIpfR2K6wEpA8gRkzrrTt7T5ExPJqd
t0iaXVIhPJJVgmV3qBGKQsrdOjZn94mMA2j1KG08l0yy7tKB0YoNsjjR9+2JS7kqV175XI+tRrZr
0lWh31SzvrV5ODHEf3mZeJW6/TmZTLR5Qi9jG5C/O+OUzPJdbyGIK2oXG91gXw1mpCSAxjT4eRB7
aT1N/VPc60dhUro3RvaOlvydxuulBMuGXbl7V1EBRsS46EEt92BWRMdRIGN+r4LgszdHksQ9L9pY
Fbu3PrWXsAaxAh5B18Mn0jyg5Lvt+wTvE5/pkSBDfdcO1lON+aSZca1nSbo18Alti4bE6jJIIHkE
tT8A1F1iL24s7UzYCFIxOlQbQ1YnQi5XkeZ9Rf14MSL2MGXKax5VXwg0lrFT8FS0+ZvMxN2cvDmz
+xoaU4iIvv8RI7NYsRjNLnCIgi24VBjS8Cq9W9F3iYu/cKer6rTWL1sF3C7FduDFBlqhx1BTJEvk
Yi+MCsZGP7/GpnohlxJaPrl5aLSrQ6ql+26Yvo3SvsStebWs8FHTx+1AKMrUz2cd7RYyz2htuJzJ
oL75wgh4ZLwngUuRV3E130HpudJQefHK8tbI7wcnvJBKaAOmnfNDV4ZnMrPjsz58joKzlkJ3mCAl
xmv3WdXLUQkYcaBoLLguBxg73qZVflNwgOHWoy1X4hWz7bAkUjkBb1M1vpQcPmwDh2a+uOGsoCA+
MpM+3GRjJI0WHxsO75cOWZsxZpT1MEaoBolZ0BnPQ3RgS6s+Tc06Tcn0kCLvt0DUoAZ6gJvv0pju
mG5EeAyX/doCDauhRtmGBEYT/iU29hjRXpzCzO8KHHS0Re8SNtQMK+OMwaSzRO/nF0So9qHQupeU
RwtRlOv4oR6dtaUPY4D8BWWBmdMGJ2NTt9BTYOLA7Ko3sVz1BLnTV9GS3CBNmi10Mo9hBKxxTvP7
ki4npAfoOV70FVbog5wKpqFTPuHhWdnFQAusMR/SgcgYD2sLVl8BtrffBp6CbkwRzhn7TgycaHTB
ZKbD2bJu4f5HIsY9fJ+/YDI+h3RoiCDBBYacKg5rn+7HvZ5Zl+XRsCpV+gGrgaa1GNGJtk2YT7ly
Zw44DCws+JYxvetzua8R25H4RUWlPPXiqgqedTbfod8ZSVJ3AWHHyMkc9dKKPjv3jOuMuiMEpbfO
uTNFGzc118OAtXQipL2qOiqsas+/3S2xMEk7rYdcf+pqh6JViW8t0z60NkXancGSbrSfQaD8Rmt2
JMzelZa6lTGWMzXTo4Euw2tj2gzct2zAUWe41zmuPoHHqL2Bl2hltbSuxseyMxQD2khbl3n2VYMg
L0zrVS8GWrRZftBzqN0CfwvRKIbynuPceZ0HKYG0zeOuJvHIDzBk+wQRI+C8scB9owEvP62ieYpY
WbbjeO7cAT3lzHo9GzSX0wkSsN3jmcuD5cQTVw8xhyXyq0FpMyR25xjMuQl5TZCVOyyrcr54AhGx
rsw61hA2jnhkg8do4dOEZND5Bf9ij1ZqY2o4JxbFbx6bPzSo2vgT81cQT5CnKVChYtioYx3rUI41
0n8512tStMixIbpBbtOhvALsRefSeqjzxqveEb+IMw5XnBzwiQ6AiKIAy5YI8IQZ4zEbjdfGM9FX
UWxaQr7SOX7J9fFHgf9wJj1oYyk61jP3aTySBJs8wbsnK4VkxpXo+RizsHwoUk0w2IJUxT4feD1N
uerBybWcUOMvgjN3iD4xzeelj9gSytKAuJV23lobjYFaqk+3bplkWJFgtrcaRZbrQVUIOrUlPuwK
fsK0i0vrec9A7i0Y7c7ajoZzn/fTntPO2h1q6xgsf9QZwU5OHjPyrOK1RyIiVSGgT50Ik8iGGaoH
7hK4GR1bzkW0KsfFPOpsZY9VdiqmzTBmQL+Eeq5hkB5TsmWXwKW15eCOxR79EA3sfEybra1MMc0l
zU/iJPzAje9xrIi1MZanKaQv5Wn2aySQawmr/o7KHJ+9zI5G3VxdYYPx6Yk/tDur22s6Kk4BNB58
4COOMbUTlH8rwTiAExXrbjJySqrQs7YTyAih6P9i6bPTlEBL1aLnBoKflCNInx2tMQKBW7Ql7ge9
8qtucXyRlE918y1bvIhayK8oDQr4UNUXvO3HzvGMfZ0Yfk0ulBPT60wmYQMjLVa9M9QMNMSrcOvr
YCHYMFt/Iv17NTr6FhEpjJPyyXK52Rp58RwbbX+7S8PsoylmbRcaJe554t40y+LwiExyGsAHBhw/
qXKNZ1V3b9oYZLAyTDxuwVlV6S1GFIcsEpUQvUA/tSvd9USrzjc64x4mwbYnlMyPq2lLoYvBuHi1
DcJ1wvpIEPsWzXq4VXFm455RX04FZ6X1IMHTA6HIHCe/T4psm9Kmmy0IiyQAMPup4oqMcJzjo3zr
EJMzO1g5TrQhm2kJcTbeDcXiQW7j3klGIn5a4WeYlykx811VV7TKukLSpS3eVTHBf4nC58r5CQoB
lIdICtxxtIRlq4aT1rnXYK6+RDeBqqBgXDlliOAK73wYTLed5u6t1MzXSEyLtDzqI9rk1ALx6rIU
ozg8dAbt7Vjx+TeF48+qPUQmRAQCxmQJeXKgdUsN55vYZ7A/PFYJVrl0Yt1pxnczHw66zpKcpoTj
DafOFZdZILFVZn8H4KzRSiAu89ppCWfwqlas8xH6ejqE4LVUyuklbLYjClN4GnyARokJLD/GMFaP
qbm3NIn3RsqXEM7YumjEzlC2tcu7BidiZxAbBuV8J7ryODfx0QTrycEMRqku7ota/eCglZMptZpd
AkQQbQIun414bWPZH2tb3w+j+DJiBJnCbDdBMoxYAG1jLbvM3ed9uSH3BDz5QKZ55EJZoZoL94b9
JjzZ7Yg9OzoMOU5dk//oBrr+06JACZyi3iBTnw45hjc6AcVPZn2ErOgIlKlAVpWSEX60RxK15aHT
tYNmtWdTZr0fOZyVsjx4AurXbktYXceO8hYVCYvPUMY/Pd7zaqpqRC/ZtJMNHexUcUAj+tie76O1
49maH/XhD1MnfTZPcs/vy746a7bsWY7y90bQb5mSzlo7TPXWrkHyZuA6X83QS8J+MaxWjnwxuOkw
vcqb2gItQB++OhZOc5dP0/MUTh8GESX6AnURRP6quPtsCuhaVYo0kXSDx6ZtvomaADyIg2XHz2yg
p6EllUO+qbEQX2LLulhG6Ky6HqIbGRc7h2f/oNLyhQgaQqSl5MdztcY83h5rVPVrFdACKifK4q7m
X5Za9oofN4RLkVZHV7rlMQoZderSgMNWJ8NxcSAwxTphCsPToFjpGF5Y7dwcYy/HiQaY6Sgq/E92
eN+pmFdI7Rts9QMUrRSZopl1qMRMvO/nX98dS6j1Ymr2GL7ic5tfZIzlEwYPMRGNviOEjDOeh62x
8156MjOYxtUfvQoXX4G5EUn6GCF3wZ+FabYE2tO3gw6wKLhYkDS2osdYxIJZb/SaGaxdmgSI0G1E
VcQolSnsBpNH4I/Kee7K6i3pmRYwvjaOv/6Q6a5xgt5P6+yxiIpTFWgvLUP2LeLUnWwb6MYKjUYA
LIZYzRFFBkcHFdZbSBZPcYBUF+eGq3aVrC9hkBHQZhp3hZeTbZKiWyKKNp9BDao8qQmkarZMeZmT
u7QJB42rNFvVC5G5AsJ/pI6hfprmjuU/Q2BXgdf2BLWC+qEK/Yzp9KV1kP+oNr52ErrdNAp7xVmM
Yi5XT32W5iALqresBqtmUUCXhtKPZm/6EYNfr2D8JYyk3hlGvaEIeGR8SKsXVItHO3OihbCeQxg7
rgv+ENPYGlZnvi1MsUEwj8B3jDE5DQ8pFkS/qOkddYxmcIvUDC9i86eBWl+MorxzavxoepYeYzvJ
Dp6RfFiipZKkTimNjk1A186UIC9tTLE9huOTK5ZGlnK/iizAs5alb/EwMZgJy1c3sYip6S1qfRX4
gz7eRE6s7gvUuaQd7rU63adugv5/xMNX0xaVnM2tLnmtLaCYMMeIylCN2nCittFXU6CF6NfJyD5O
te2XtfmWdbVH0YCpd7QzAo4Y+jKiwQKQupiMiEYF3Pwz50i7VUFP97jOUyRZqbUmLILhvNZfxrgg
taEnIk4N+rS3RPkJRy7aoeh7pMjGaGxmZ7s2vwNoFXsrZjLS0YHFwIYDp8Xvb2mHwDZuAtv8NOEp
rmp38BW8VW78/SD6ecMj9hJZk7odFAbNrE+mY4r7ptOued/upTvp2z5kbyttOActoSiucPdpVho+
H/GPsIs4fnSA1qMSX6udO3hhUNMz6CQdFaHnPN6giYrWIyKujem4Dz131azJ7yo3bqZ+KSJzgIEJ
1WZiO4ewGL1dXE5bze3IsDGACjbDW+SAtifIE0qPXLXDCP49FbcNwNi1DOp25cVaQsK8dioYbiJw
wChtpJwFUVxHK72PjKeCjGaZPHf4Nw4M3CkikUvdRm63NXJIGbP+n+yd13bcyJZtf6V/ADXggXhN
b5hJT4p6wWDSwHuPr78zUNX3SFS1NPq9zwOPpCKTmUBEIGLvteYqTn7ndfSbplPDntaU6bWa3Z0D
27iEXvJkufmr0ZFF1qrBszMeClK9dtjf3E3Axm+whi25zRGuJ0oEVXuJLbImCa+WXH8iMMKOEnBv
aMvBChhcd4mqjueuOJJZ4x1jxa6wHYSbzA0x+4ctReokIAoGt4R0TT30JTtyz0ErYzuMoFyfji2l
isrPdklVdkf0Orsh0qylY2TvpYqTVIfPBJYpeHQoNN+kHTuFXAAU982SnWJTP3ter62Kmla4JlJn
31RUilrtYFc89AUOZ3iRMFA8HwY7xP1l6HLMNQ04cUYcXjSzxgJH0HancaiYBvPo2iEmAmAuhWrv
iJUhPQooCPKFCUIfaiHoVx+KA3bIUp6q1PJuVdbJRWpPx6hHYYB/feuUMXO4SzDl6Sb9nZwP4dL2
SK1+672lMc3cAYhg2fDANZlyMKjgspVhybLtaI+aAIUUUWp2O4TyUGziVVubLjFrRINOyjfHHSkt
g3vKyAGuEtrUoVZSmik2oPnyZU3fW26LuDlPpSLoXUQq3tRSG7ZdR4zN1GED4ZSO9JE+iu2RgjYa
7Tk1GTNmyTmn0g2aD1QEx2LYsYBGJ7ck5fiQSqAgSHXc4KV+I6vm2li5dEQFcb+cGaq+pgISUpto
UBTYakLaZaC8V7q7NYkuwt8bGTQAqLSS8cu8su7M2uH03eCZ4JsY5x0BOF3BqZblwhElIlX1XbXd
Zi1cBxEC52Wl5BjAMR3PnIIuR9tYpfp9CIID29CXDpExEYJUYCLSCXOyBTYqkNAoAibUK8VRt53v
TtdERzWEnSdaShsGKbrkYOBeH+yIPE/POAwR7EnKsTzUIBaPOtSJKb4JU4fQXL+7c3vmZZYMjyo7
omWKrpsDrIo3TDl5Tp/yfCo+lKpiWS5hlboxVWGJ3lHve4MZb1NBXkC6fQv9pNpGgf/WqcF1M0AT
LSkymVnUrZSR9Dzqjnhu+4zJkyWggrByGH5KvJOrbvPaCnivKTwFQMejTbHHwL8OEKDy15ksBsUh
RUL5JStq50RA4lPGgdZnZ5NUyjEKMRxXRueu7DLaqaXTkIdz0Digkj7vgllRsnFVtcN+YsN2Ggbo
pk2fayTh0ZZXwbA1jgJasizXE0m/V3WitJvWj4A1F58BctKD70Fgj1RpSPKdpYUQfhlP7a2txsaK
hLO7pPHzYzi1N4rQCS6q66NnUU3iMYUJJburnHaUMAd9VVlZ/hTn1/mVLdCSUaAL14rVXJtFo6+N
WtvbXFytsqHXNstJUluKtsHQX/RvIGDIiXU/bLMn1q6F4R9F7xTho0Vn057IGiTBrFk3sWZudTh7
5sADzo0pENflNfSgEMQFpqO2oDAXfx+U4RG0JV7qmFYeRp0PEguimyhhdzgV5QZxkrKaPsdaX5tx
3Z/9PjtGLZlFrewHh2ow7Sw4FHejLDFjEKOYP3nlMWzVflfhix8T3V7jyPxOBwe4R6BzHtGQ59l1
uelD4u0CghyR5ArWL0vj4oj8Kq9xCmdMbICGJG0YwKA7dCmrqCo+SNx7yEIWcOHREQB1eeBYXqC2
ouuemlfMDRyxOXtzv8FBSxdtKqSIMWTgdWP7jI3Aui3b6sDnTzfcO5qZxXBL5hhPPoSP1OIcJIB9
aHB2mBIuVUhFQXTGwxB77c4ocZWZ1mvnQsKt8045zn+yzI7mnGqmF9cxvT1SrqJln6aP97GZiK1T
fcJOsw+6Qr9gcBqasy3tf1XlAK2rMeEmYLSsugPN5jchtsaovJo0q7iKBwGooJ/OauvQuoVAasc5
3aCAW0Kn6IznCkIIGWF7v6ZT45vDB2gl8ilyHu/C0O6oDFQLS7qbw8k277s6uWGJCQ9TPDQH9nrr
aOKiBXFJV50N+QAccKPq9XAtiApXGrjYDXbzCo8k6TBs8yDHPVudWoEJ0nyElnGwUzM33aDt21j5
p6c6b1NOcqkZGTcINoLjqNghaKnQ+Mamc1zzeGp3/qDq3wKH2LYh7x6suLZQiDlvSUDztUjjPQef
Yu+NtENKG+lUfp+2WBJj2R3DHbNSbgK1IyI2zJ+UgQpCaULnqZ0nJ/d5CE7alW5QolI2grQksloI
z9MTjzy8+8GkcOsM4W5w8PnDjCN3FMgIC1w6LT10amUcXBQ9v+nVFACxfSvoGq2xgvOLI/eao7R/
bJ3BP0Zppy9iBLhrbUrLrVu1oIhDL70OzDy9DpspvdZdSlmIne5j+bf5n7Qpw13X2JwsB5BZHche
xTLJRyyMQ8YJsEbgDX8qfqcdTbVtlOIstZVUjNE+BCr7IQNDxdqszExapQ/oiVCIoO5n02KPHJ9Q
NhkZafWNftuPWvsYNRzjuj4UGy9EMM5G3H7qc/86KcLiwPGgpXAv4XPUBk42bWQARG26thwyZRH0
cjBDkmTloXbyvRhyVQN2xq5xEKDbufFUHoea2YCyBmRcW+24njonx9Gqnx1Wy9Ecki0SyegUuc1r
Fnf5g8EiEDaFs4mVEgRE/ZlW8PiD6NTnlB7RXQcrLj6hP3GNCCiEnD8B3/TVqDoAj75TdN4OJLIn
o9x5LetoaerlsrHCbeVSrMUKTfIdPXQw7Zq/N+MqOQ2+lhBCbuOlQxtEG201KAbVHafvoJDjgIqP
VkNF1whYmoycJkYkaaEsdZ2IOjygxktigTTSgz2a6kXcI3+IaQcdsuJUF+6zJsLnKOIImzOehgxi
Bpt7deUtJ2eNT3M4OIYZLlGwwG/pGhmjQDdueKEWDKbB5AMSYbUIeBRQi3FXecLpW4sBJdl9echE
iewI3JGfKK8x4bvYE9kkVIQVqkO9G8XwmvXtBcVjwfEguKp0/xtQpmyPTL0nF0Weza325DtdewLk
W23YGCZLnkhrv0Y06AcD2izH8dehb1prCpt+pn8bjCDeGmMo1nQYPisELiM62IXqRihyeuOcOT3K
GSS8XhefdIo2nHXhDXffFezk6xILe+wUfM6E81oAhG9tE6ikBSObUH8ino/qaHAZ4AXz0cNHoZI7
TNsTVl28UoeMnX3L/WpLNsIWnM2sgprcpMiW8a92Xr8yY+NoA4Zd9oN+A/wq5l6Z1aIL+3s/YHFu
VzaSQzIK623keyfiE4YVRKKbXImvfRIkbYOTdyxZaqk7rtrOeWpa3B5do6zjau37NW3pkxm0t6KI
n130mivo6a64Cy3qC6qCVydoq6NfdcfC1K/mcyXKuXtoI3tDDe6i3jgBIoO3bFI+A9pc2NnOHbMT
8koZrjFeOUEl0KNVtDUbDfWhvtIgZS+1MrgrCWlZqOh8KXquwtw95br7OlKRWyoksZII9TT40TdI
ObXzSO5utfRRcx9qO7k4Xbhma7/MMRpjG4KNkkVUrhQZPEwMAq1ZKtI54dVB8dEIj2KV5JJYMmUy
SZ5oSvjbEuVE1HbArwjjFKK8TyLOei04Yqf0yN9wwNAOLJf4Vx8x5HOwzp9zn2561FjI1SrFWMcI
P9a09ktgGphvw9HG86rghhZ+tCNQ41tXdu0G4km3yKwUQofZHkWvYFfTEExPzRb0Rh9b4hqlKotS
qfEMB6RK9ctyEdH2V1E28MBOh+Y8f3EsL9jnhvFk8UD9+5/SNlJwgU0uKs/cOUUCHh/AztX8t1qM
zmn+E0mR//wJN220RIxMTWekYA8ktdlakWI6qzTOIH+64CMczzgnpo+SvGN82vp0TgN72IxGQCtc
/vU/X8KyOYMn8g8Q/4A5+u24CcYgP5tuTa+wKLJ131rGaf7SoX53EkraxBs5a6uynFtPm6IbizXd
ht+tsCje8nTTd5OOG67RNni96IXFhO+y0S+XaWQ1K86F5ilqOiqA0XPej9VtPfoc9YN037lqeRDB
G6b17AbZ8Jpcs7UV+u5pEkPxErTxQzlh0C5mj4hiG/vOyc6h3tfXtv5PotP/mYmsP2Q+Fh//9fRR
vX/8mPcof+Yfp7Cu/2XbtmMJRhrbEaIR/r+lSLfI+xEu/8m2CSzjSfEfS5GDE8nWhEq6kG7pgvis
fxxFmvmXi5CZJhzhQviMVet/5SjSvphPUe24jqGqpqmamknH5ouhCLdcU0RaDSpODNhPukWhJNOm
b+EvYroMil1rYyKgcfPNtfzPIomRGLUg9skuWPUapg9FudXhGQALx36IthVtWEklg575wqL12bnG
d8fgzKA3g3fA/cISUNy2Q/wEmZ1jH9hmeg9IEWWsl1qjXJbIKwcIQZrjIwmhPfdIHBc1m8gFwM9Q
fS1BVZJRRwu+zkjVzY+9jjwntB1WWQQBnk3fxHY0KMHiwfJMICBTtgPKiFqjyIONm9+EivOCPfaI
jQ+3cSmIYKeqp42ka+HnOvQmhK2o8x7g1L4rVm0ubXrButth9ZnMal9ZdOOEikEzD3GlxmkrwGi7
D0aSIj7kXdRiiTzpkvc10WUYKdyRbVq8NhJl2CktP8djY4+rlGwP+6FQ3f2guA/BaNdsz4uT7opN
Lv2+8ciXAtBXpL2qRbLNClLH0W0/QEd47Ua+U3Q3kaD+Uut0BcSIxbSfOOprwUXm+xmBxkZPlw5m
S0UUXO26CYfONLXN2rS6x6Q11o3trOFF8pYqXif0QEaEDj07k8vbug4gdq2GXcodQM60hogC4L/5
Ln/D/Ivlt/Ce0bx2j4L2Fpso3g0Xfv61Wuzs0bA9ITxeE4dwodV6wTMZLvPC2s+/tZVG2PndlaV1
nn/rOX8vfWOnye8bqIZuQhSYS3/kIrfE4ekcsNEl8Y7xO12cGgoLb0a+OlUk7p+81GgIoKOVyK8s
5dHRnAcrxHtQ1Ee4D2jSYloJ6pW0sUZWeAFZdzYpM2aa78kqWrBkcCZIgSGNh0sInI8BftqsCS/k
x3HYzLEcu4FYBSr3HuV4vUKbfmlmXz1wS+SVFlpFExuzwAYmHgxX7EWD+gSeLkWRIkSdg0LfN7nd
laZv4B7uRoNIgCp7GSf3odf+6G7XrF+mOcZ2Vg3N0jRDTnMsij+6a61k8Ls2ND794s0uLdTJKH8p
PIQQULmD1psMp6ldBocpxwzH5MtARCk8otvRBAcwT8EMLWVLstPQuDApCFNe2KjraP7sGq6+mzhn
W1pXqa536ENhh8kplEZ0e4v0JZbpofM/5Fw2LQleBHxVOennt0JRy+Bo4+LwEreJ3d/OwzFJuUYi
clGAodZyGSp+wO3NEVrnkDoVM2WScAvnVcTEP8FRe1cNjL754wnnHBTMNn9wnnN2WH9PFWlMnO9L
AhK115298OobNNVs/5gkZRBepsGDYRtfYq/43l1Sf4PWAlaxtpNvEN7eGeIs88U6jiYXAXl1s5bj
cB7G8pUL+U4jn1Z+aOxU4V/mf5Azcv6BKWN0jiHVn3m2zJ+r88yzHygP5vXoInOWE1LmDBqJt85s
2phynsWatS9H66qpiEWQaThyysi3NA/3kr2d/BUAX1BuGHsPTcu4t3pmkXyVZAov8kWUvHztooZ1
wvpQ4o28AZBIcK4Wi0wuZsRKr3GQMd3lTIa9cA+3+lqJviPBxbEj76IcpCFDfv7+OOAeyFcRBT+k
5eXWDCk3ON5DnoY3DnApYdlnJafb8oNp91+c1tZXK6wKMMJxMeSajo5L3vwypP0SiWM4Fp8zK8V3
453fOw6aa669fHfTmz0U/jLSow0ypFfb4Gkjl9pJvvuMFUUrcXi1xHaMKJwXSuE8YLO7ZCyvEw+w
eclWGUGdtGjPN2oPEvh1YMD4sX9I2VcC4afVIMdoYnCxOLYfOe/d+a19DuU4Be/0kHbW3iypkdqG
c838wKfUe1dUiRBeStREkd6NoXuG1dQtw1IcaVBDvwybhUppDbkQS9B8nT352JCD6/dXUftiu3e4
ikJzTMAjrA8GGdM/LwxN7qt5YfqfMBWYn0FL2gDHelf+LcQSCK+fXHhMmxvdkNn2/PP8xazSG8VC
u9HI6z32PPH+8MbkL/4BHMEbIyJbxwDhgI6At/KFitFwoKi11vmgwHfOdBJ45VxLIu9h6OARM+r9
jMs3hawzY9YLDow8qOb3Jod5EzNL/fjdQeJZMKX/8ObEr5eN2hpvkS4bVEre6c+XTfEtA7l68YFs
8OxHZImBKlmpJY9a240ujcIKqWvTKQRXlti0fYhC+HvJLIfaWKgwrGhXMzpZIeeR6ZXRRZeP+jZk
tpMTsnPK6pYVAUaaaewzixGRuNa5Tfhxznw7A3UPcmN2UKG7n3cuWZlemLhL4Fz4HoIbUeCnTOWW
Yfajaq3yqVUlh7D2FYHTOQlpeDAcgWoxa2QtujP54nh3Tcv/myZ7Oi+JYA5bm6qKkiVF6TOQ51c5
ueoC3DEhU07hUBEx7X0o8RyJkh9Ug+CveRcY1BCO+vAoJ12l8pL2aO/nkQJxDJMI6Ug07whSYG/h
6tEFHC7ShIJHYyAQpJRdsp3nFmTSi1yVLRktxn0lcQIXmLzCfSRrL3LdSaQcErWevZKbAXx77koO
EWvEFGIMzrm262fDjVjjfGZrZKTJMobm1CQkFMhvVGyYuRDRQBGGQKNY5MgDfku99n5+rRpUpw6v
j9ikHTVO/Cr8TKHBK8mK5z6CCSjXRfmrfVKlCIug8KNklMDlGpr0bwllRwQ0LMWijy6E+D0kLsTk
Jj7HchMhP51c7SM52xs1vJMcTz1VnubPNu/tAoKT518w7wHlulQog7LugD0Kv72T7jPXY1Hr0E4s
JS2YKtxp/vVazKBsGsikcaMeiwip4by59JTskOTFa+Fmq6DSSJRT5JM/NThQG1gM0MkYcOc8F519
p8SygT6cyT9h103hG/YnUPq40/aKRmFLjokuyp+NCWa457PnnlEbRYq7QiEZS7ArnXc9o3bxu/ye
4ru1HgP9JpG7Abl/khD3hUXKcRnz00KyTP4wZ2Uc688rilAtAajBxt4D23v+7z8QRjTPGaHk1G/U
0x5izV8FSXZWwOcvBoPx0pMHI/zsrRU0gFL0S/B2k7Vj69/7wsiP+G8eU3lECqEvgb+34E1P/c5y
nG1OkOF8EKjk1sKpgejko1izkpu4/noihzXAwIIoPaIsEblZ+pU32k9hVsN6RQSBqAkgQyfWeOI/
LTX8bJycWqHakOgtnEWs1mRzFfTe3BTBQ6jk7E6tl5FlIccmgH4ov6Kz9Ugv+Vp4BM+7mmQ+Wh2h
8PQbU/qgKV3wKq94J7KDGQqXLPuwwvIQfo6VsgIb3q0io13nJH3jV4YM6ceA3WIEuAnAapq2/cIo
2mqHnCcB1h19Orji4So8Gk4R4n/J3xCmsCsJ4s+eyBoc7XiNpyt8dDtRRG8TFpDF/CpjHX/asWeR
N3ffOy+uR0fO8nLETBCJsJ+LtSGIXq+wLA58aya6gMol0Wukkc8Z53pcgIQtEdsU6g0G9wBnZ4J3
mWgRUiRwe7X15g8DR57DvwwcTSKAVBsJvKUZX8PE3SQo8k5tL6GNHDvMgBnLT125pQJziEqLFZeC
iCnZa+7GpUqpb3A5RKdQM3NX42HVwW7q1Bcl1O9J9XFYkrJ9Pg4uBnCSrbEzYUqnAcu+NBvEmtWW
YCkqcBaHbd/MUYuEJnpCAmeQ7LirBJEdpW6a8KSOOql+A6QdUXx3NZn2Gq8LTO22FeuhF8ehDB5r
W3/2LSYpd5kgpzB7mWpCWcsM7YxJHTZGvlxF0W3nauFqSgumQtbmx0RRYA2q/rnoGY22lFCrLv0u
shK0REFRjtrQ4fm0nJRA208YbAJrPXyKtAy37Az4LFpcr9vxppazYiIiahEa/smq23Bbx11Hm4bT
Wuck6zFlePk9Pm1/BN4gI0NRWf89XuZxgTgNuObYXoNe74cES0fyKUdHUxsXVb2rK9LYgfETSi9f
KRmonNIN38wDKNmN9Pfx86sfaj59kjYLVzCvngrEKhQuEVITAckprxScUN0TT2UAJXnw6dqFsuxy
EnfZc2B7RjLM4oapnqjyBIZjOSIBB9UXAOwTN6O8bEEcvhgWzkeq2gAN1eGOJBF35Y+wAQcdptUH
ljJnSRyDu2qcof8TeuiXPYnQXIfMaUpDlmXYv6CHhjgpvZS4SnlUztwLrnGJFOJBKfe888NgPqrr
WieWnNJOZSG9e5uaVaXHOhZZys2fps6vM8d1WNiJklINlRrTz9skO5sys4+GN00eaGB2c/Lj9o/G
uOt8fRtWxafc0lpsmXQwIvMmXJ5HkY+9/v6dmP8yhwXHYl0X4N2ousmHww+LP5dbjFrZvM17Ic7g
k60+eGYA7QZHK5ui5qWx82+pmr/kI83PMWch5bG4xPUULsuUoARW0qfaGd5i2FdVi8Gf0uxKLtkK
6GbiAW5Vv7mDAC3WJCRg2Qg3f4/8XkNMo4Sf+M4rsliY5RytoJ/plLYm+eoJNg7bZQAZDJlMq+zV
qPMI0kiWg5fmrqyKIrKfTI/1H7ax7q8jRtccVjUs2bC94Hv9fFEq2x4icxAXLzSJ3EpB8gQI7uMq
8AkjHsOthmGFkoCGGcBNmIOBiLcheFSCesmbA2pv7I0CmrOSoAKQV6yya/c4puEGdDTruUkcnOEh
HbHg/G6bIePYHOgkb+HjJpCxvvHjnMdHg1AE79gLaqezNwECHzOHRmBjf8rrNvrE3samfu5pW+xI
iqAN72qYlnxZlglT1is15lUCbECNh149P88LGEomsQ6L4r5C70pxnsSKicILkvQnj9o+x31+qsyZ
+LlAOBGskri0Nujwqf0puCnLhIVMhGQK44zwCsRag8ni4DbqaYiVapUWIxrTEk4dldFwm9qEhOgJ
Yoyoe+hN9Opyiqct0TXzPc1aHueyCTgMpbUSXgkF3Tf3g1xQejlqfj/goZn9MvcM3eXGEiVP3Qca
2c83lwR0HlOj+woXna2DfIQTYrVknsqcX3Ybjc9vltuNlq0mbAD+VkYPCW3MTUPYInwZfq4v8HXH
NR4xVxpocu2WLuxd6jIYujYiPbBjmdTkl/kFWDCp5ir0Wwf5HJEbJ1WJnmEo2FuMIUNf7HJT3MXT
0K00v72iaRxugZnej3boMLxaHnwtz3T8g2vEkPHeU423hgzehdc4yVLTomtdUzjgF9g3xgYbfotJ
ukCPdYVPH1Og6e5JI9hUQUtUjwbQXU+LTeV5tHblVJrzzbIh5hlmZNvR5tFnkc+3SHVSY7LwAUd3
RYtaZQ7XIczdhB5TwuMvFFdNmrpEG3BPkyKtdtR4XwNbx/E/EGKCVpxQEK7H0NnvU4oCEbL/zfyN
Iiq1cxH3rzqioAW9Np6MI7hgkiNbVIa0DSMz/XscBz67dAwCvfEaotDFaU12TCmxEKbC6C0Jt0Yw
NG5HOkecR1BzFJ1xDe8ZZLdu5Iv5uzq5fwUufl+N4y4ioINjXX6kB15hFc7JE+iuCrWWJ1I+5bwn
a2HikFo1PONoYmc48vOdWY/MOQufixwXhac/+dUJSfth/olBXrhEKRB1eC9Dgv1LM58NG2D4pHRX
dsSViloFabc2LuSOLy4rOv+heqtE43ufEOs7r27za8mHuQIWjM0EZt6RM5ovMzUF3Dtwii04Relu
i88057gE+NxXQfRmtZWFXJGk2cBiXGRFdaIej+44YrpVHBh7A8ugbiHKLqfgU1bG2X3Ut/M0IBGI
xJNBe7EVBneEtHeZ9dxXUMP5OtJpE/5+Ks7F1Z9KGcKwENZTJaBOZaiym/PjswdUvuigXr4O39KG
HsIECh93CSirTAEEVpsC32dMMFdK9rXuqTdBLsiLRg6wYgRd9HjiOaOGGCOGFh14SM1mOR81GJW4
3aJ9qRPv6xMFPE/pEuDMEqAWy6zKjSXF+SqY2pfeLV98U2CknlioZVRaUAOaTpNhmVje21Rm1a4w
xXWm5NX8vAKAYO5pjqSLLkichSdXdLmhnx9x862bH2GVGR3ytn+bppj/XvUGca1/D6JwvrJC0Pqw
OETGEjw3v0q3Vmj74o7Q3pr53BOwQ0xGhBmqwkmFaJ/kGBycwHizfJkBJYeg6dsXRI847ipWKywB
i4zcx9V8nlCxPmIJ2Cih+Y0l+hT7fMt8D/+vvam5gAz/Z1jizWv1+vaR/BsOef7Jf7iJmv6XY7DL
s4Umi3byaP03N1GTcEShqZy34RvT4mRf9t/YROcvmhGC0zjgY8s2TXYn/93ktP5y+B8MTZvZ4vyv
WpxzofA/s89xbYeenYoSzDJcV/ZTf559Vdn3AAbH+gBjxPAOxdC/m0TNLhDZ6AunFI8dXc8QwYSP
ZJRWW/ZparJDotGii6t3Eg4kk714yDTvabAf/ZF6SZltkyR7HPx6RXrDKvDKivQShLQhpGTK8hyY
6m6hedqwGloCWlJ2vmEKKYZDnr5t/OLGMcDeY1dBDo8VLm2CKxpIp2bi0ffqU8c2RLaFH3jurHpb
9OVblTTfxqLYNHTfCLNpLHedJtNpcMeb3sWp33Tqg3gvMvPD7PNdigUujZt9pSdEi2BLZFGHrY8q
XGTi1syqS0CQeZ90t3IFciXgMIYOR6f3h8HyL0V6Q+JOv1x819JVniXwnXV93pb/sO0OnMTSzFJ0
B8s1l543nQcTsuFgHmw3OxOyyMO7qxej8j4NfbTy5HmpI3IyBFW1CaSXK5FZVQwVDsy5u1MV/6NB
N6TG43pUsS5b2qOP8xBV7FNFvH1ZKB9OkOK80Ioc9ph/7bfvwOOUZURYhcI5GQ95T9UiJPhJJT9u
ssSiSUX6h2KTIZsPXz83I5iqga1z2vj6uWNHKdlAoEpHEH+dNxvXcz6nLsGEW7O9mWqWSC1GXGtG
ybGiK7/g2nxvNAUfMJ3TxWiVsINOofVkmvR8vJ1aR0dNNxCcEwVQogZb4Q94LpHXLmqM3UuqLeAM
Gg9sE5vpAJb1QnnRXP0PtRD95xOD4xKfzVZSs0yVoybT/ctkiqPMN9oB3YmrTec4Dm46XT0Aott1
rnjIS41inr8tdPHQx9qmpO6Bdx/bYINUE2eajtgzJmQmEGd0ybj7eiym7k5HWqq76kERwcZjG5f7
6en341D/ej9438C9Lco3bMVszfyC5XWKPM/ZkVSHsnrj2cOoI3pK75+7JGKzpKyLXu2XgoETQb7s
SGH0BIX74YmN+Vlpa5rmo7T+JePZQYKVmi1uHP/B0J//8D5/7nrM1xdeJGspDGSTxseX90m8rG4C
AK4OOVuuwTmhlmXTQnqNB9pkSbj3U96Kb4WLmo8+b0whWryRdnjfjXTnHFGvqDMuDav9BsUSa6p/
o/nd94Kg4Zz498DHQVEeNKANXUCCaesifS0uv/8IPx875k/gsK7TtxEsuL8ISiatcBVnanBF5sGN
MdXkASkPUZDdX7VwEK3QPaZ6tf397/xlunF7HQpzrk4Xi0xT+Uz7cYcVVkAosasXh9qwlhxHN2pR
3sVq9h4yQUJk9Ci/iKgWDUcafM+cJ7X0tpmyVRc+163zPukAuOtOospMLHfVtlQnwKy7KQsQgqhP
Sdxf9KTbl4rykCrubWVdRFE/ZnZ8hwtuDWDxDxPN+NfLaIDFFyxu6Ie+HM2TvClbFofyEMTRqo3u
nck4GIJyVUT4EgFgtdo81Cau7ay/M8NgS97Gi5XUNo8qku202L+N0R+4dnkY8PR6yPcUd1qWvb1S
E+Lp4Fz0NrBGtRnwDJO4XT76ZIku6agg8EnMK87pi6hmDGkhcxd9UMkxntoMMRhGjoNp+nCmevf7
2/ilGfnP2LE0vMdopqjVfLmNDnkFem8gfK5k6ZP7eVZMYzOkybl+cxTvw+PtLgRBzzxM86u0Ua7A
LrLiePFmasWHG1r3v39H/zqw2Dg4UFx13fjlEO1HbpI2sYkUuzI/kxKIIec6PU3vZQfINz9dfVGB
2rKI+oj0VdISUWg8JzxmnMleQf2W7F8LTtHEO/ZWZsHV9u+raFN3+R7F/3GYnIcIA4s8ntXl8NnV
Q8zR0PvD88iUw+XH55GcIIZFK5Unsa0b6pcr6xLK5sQk7ByE3RwBtj4nwMZotD2aMl0g6aAUJlH6
ngmqPskoeILAvtTDkMtd+wV96Bmfl25rPbkm3+Wj0XJICmLKt2mbbBEVb7F9qMu0aRHO2ld+N55F
2i59p/4eG0Rv+mOBKqZ/bx0tW1setnsV6hkhSzTh9ExHTXEDmXL2wsAwnRoY6YF6HhAlh0rM2Vo4
/S7KwmPm3pjjdPj9XdbUf1l2HZuHm2axD5HFsJ/XDwZ5SRitkx/MKb2qq/6UKYZK0dZYKeS6CZvR
qAUxyC/OPcusBVw9Ce++acWmbACh1WN0Mfz80/UGpBqRcu4mmZutUSQbXBnkB8ajDXX8yRmh8FFu
3hUD57NmnK6Vqn9Gaf+GRJkCYF6uRiyO23HQrl2MV1ut6Z6Qo5lbswaJkahwL5Iau1BEYBBne6MM
CpgcSP/pua0mX1yreCgqDQNcWxf30wiGMRqcpyC3w5WTJ2fTjHrMRJYuhXnLFgCY1sTf8WV0W9/q
OH4H9dFsbcow7t5DNjF/YDwjpGaagcxr619wsdTrqg0fSn1cqwU7jdBx8IDByiMDKe3ZHbsIcAzA
glIDo+GqW8C4wYrkexgpS6AVXv8tpUq4LVT7KlSmx7DX6y2wj01RJPnKS6PVwJlzYyDKgdTYr8I4
M1dNo+PtoL6WRQ90OoLzOJTIfYN6q5vp4+hZFYjXACQ31W2oQQcIR+MSlyKWXNjb2vH3Y0b/lwWa
fiLnCUdjiaat+POQaQ0xmNWAj7sO9WPaPVZRdtLU+NopT0ELKijEClO9cyIClTFitvPOCZG3dfdC
+6xYBv6L7e00t/+GlY3OrkMOHT3c0dX2qmlfT3BXPFKB47w5UVlWQm1DlPwfFgXr102RqxqkMFIN
N6kffn1qQqkKgxjm4MHtzZusJV438Cs0PCnRCClBr3UOryCC4lFUWFAmjO25B9G5zApIRN74GBjW
zVgB0tJUk3Kmg/MTpojS0L13sm6iHtXGN90njHKQUV31WAvyS5uFAe+TnNZ1oEU7pQdKEJTmXT5R
GA9ofi/I9vqGvi+hVz68W716TfMcfFbilCz944G6lZx9MSQB29oO2Ly9zrsPJ/cURcWxqPorgfJ/
HIeVrlt/6GeY8qb+vIyyxQDyD+vf5M6LL+tElkO3qzoBuZ3f40/fpyxKDgH9Pr18iXyiINWx6Fel
yE/WRFSq2QBEKVv7VLT6axMPHwAlD0MMY1/3MOe65rdQE6y8CSsnRXNTJ3JL1Z/SmMJmEP4/ys5k
OXImy86vUqaVtEAbHI7RrLVQBBBzcE5OG1gmycQ8Ouan1wf+pa6ulKlbvUgamZyCEYC733vP+Y5N
rC4TvZjKDTDSwXM5v3XVl+sio1+4KyrZ4Njrq9t2wa8hkDZsSy96r/L+ih/AzxPywoYr1Af/P770
v5VVfz4LBKLYJnW9rut/HlKxfy1Y0LL6VIbmUyKWaVt7FUTceRchU8C5tJ8yO/STpSZ2Hf/hUN2m
Bu2uop9vhd3BVDeeXFEjm8K90dr05V3rZ+uWH20LsAXBz6/CrMSO7X2K4n3tmj/TVHvvy/Shq+0H
nvg6+dl7h9wsXtNGPy7zE9J9ENGuS35l86XWvSmc3Ke+qf6zE8q6T/7xpyMgkLZO/oKwPf2Pprqp
tMVNCRA5oQNm5W2dbQQ2e8MRDlbL3LHjregYnGKPehQdGycjh5zaHzjpXow6XA6XdE+TLWH0egQs
svjVZUu8+Y9foP/rHLUqPW3P0SWWQ9oxf1Y75GkCJZPTeHKi8grnak/OHvaWxTw74qMiYCjVxW6O
PGxNEhijdSxG+UogAUDb2sU5Y8z/ySVj/7nU8Ihc4aEEoiwAofHnBjuoSE3LmvBQ92gWrcLvF3mT
qBC5drytJ4ehahgzNlg1CiJm7DayfmT1qgXt6HaG/YVDC6QgO34YlfwYxqbefFmmeiNRRt8CucOk
2wYtJOZp3W8GI0HYs1zTxR6OgOe/Ggzr0I6AWZaeddtuxyJ6w7f3Ri4u7fbuISPoIkcQTLIWRqVG
Buu/QS9XmCzpvVHj3eaTeZ1jO7Bxypc4M5fZfcEUivGJPMGFOfhASoVeGeiHW/t9SuBGF1N5niU+
0y57Hbv+7ftl/i/1JF+SLKm/PpOf/7p+28f/iXn5I+XFf/xfT3/7XbV/uz7unv78yn/6RvJh/v77
/Z/dz3/6YJU4d/N9/9XOD18Kl9H3L4m+qvUr/38/+bev75/yNNdf//O/fVR92a0/jYzC8t/7J9Z2
yf+7J4l2Pqr+9t/9h+3/+POb/mpHSvEvEqmP4CbVTUfSc/+3dqSx+ipsw3MsyR2M6vHf2pHWv5A6
RMeRWZm0Xdsy+NTf25GakP9iWhbmDdeTDDX55H/FdMGj+KMp6fKrDfwWWDssdiEipv5YR4gDmrrY
cLlEOvKkwxqN1uSEoK+KGE1o24Bgn5bkqHULEZQNxv6kYhCZV/POS/rtNM3Cj13jw9MWKGt2q59S
J6cDZNKcTFfvpWAcS3Yp1oUwrKaD3UfVyepma1NqTud7nnabq37fL7MezKYDi0rPWjx8RG9gbSO1
0e5dHFz6OANFCH9YSA/h1bSLn+UrWjnT69P3G7ZpSoo5uq1HSp8sgYIFzugeCxN02jz6GRUgWABl
fBkz3k3S3RuAPHwLBe/IxtgiW9Hy8FA1tV91fb1zKus3KEADlcophj+9WEAraq05FcL4+5ukJFm4
D53DUObZZpp76gWCDpwkQY1FYy3oaUvBre0k6ZTjUp6qYmOqeDgNaTr5VVx2yAyIuof9l5o7E+Wy
uT45nubLOnaP3x+kSU0psP533Ga3CizKrtJEdeJURNqG4wqsxWI4av0jp4HisNDfcuD2nZypeNOL
injHDmgbwyCQ//YdCZvPoiLGXo9+pnM+YzsjZFnQ68UtpOBDJRzks7reSNJ8SQ2LXkYVLmtwKdCl
9mGmrR4shQiyzDgmUjR35Ek1UwlRZurOQz1H6G36W7djcIX4vzpEanEu0pk40v320IJtLEcz/D3N
vLsmW12EGhA7T7dRUbZefkq6POAcg5eB0etpVvSZC+d+iZzsLkV6pDtUcnsdK54sEvDyox7tSesD
D7M6Hnh+1oiFN4Te1h77cVCMAIPEYN4lvfEVLrTXUFxy3TweWpJGnmt7rLZ2P9Xo5HKosHRE60l9
yoym54K0ngD76JXz5d3Q0U7vycjmHAzwImyoR80IDvHsD7Y5Ey1qYV3Uqhu5zvTx2sX7NqSBoUHT
7Z3s0SZjazN7oBb6WD+qpmuCxpSJn8VUEjgFn7KWMAcyQj9rL6PtPy44fGw1URjfu8hGQSSLn7VV
t9seO3tPDdGXSu7y5SjSaCafBv6RXr+2g/VRFsIFdNFQGUHHRbd8HCsELiwB22HpyaJICQ+e8SwU
koOz1bzYkTltla1DKVH9jabhKMLIu80GvJQzJpPtEoKUstqCfkx7hp2zLMvk9xqgFIMEjBxt5c6a
SKoYrTWPYq4DGKVLNkPTgVFoEhQQOwiy255QJh5E1BoXrP3wxTlj4aCwnkdbycPYyVOIg2ozZ+Rb
a4Ca0tabD7ZKEJrDHaTYG1ZHl/WYW4gBeTncihw7fSDDOwPbQV7Ge90m92n0Q+i0zRIOocqwskPp
LjhbciM815b+C472Jxio5dVUotuSrUya+xCdHE9raTTFcm/X4Xvt0HYq6ky7MqLEMJqWRKZgMt3p
Zlwd+3k16afPXhL/MLKwPJczvMfRNm/d3toaCckESswEv4P+n01ed8+dskuTC0j3ayB4bHp3MbWH
QLApJKOaUsiZ2Wr7At+42Cp63XuksEGtxyOJ2Syk7QI2verB1TuPhltDvcr56xrrA1B/6yexYkSK
1SFPzYsx0sHunfKHC15hD3MfQVuIphK2V8BiHgd4ha7KHWLgrebR0yhuGYx+4bzeqWVGX1YDdWdB
hiPTWY+WVwU8Mx7DaAKOCsn52IVKRpd83w3I/tjCJraGUx414pBq3SUV9DUpVezzDG7Qqk6lY+QX
2QJIk7r6rU8rvGgwLLBgJlqFOvIFqjS/VfKHyvtgqL3uMIJkkaOMghBgZUaC0XZXg2IKROLy7Li6
c86VfustEXKxNLV3I1V9aTFLKopr0bsfbjYWflPG+ImH6Am0IQHEAzEDYdSRFdIm2yHu37NOfkRQ
IclTRNtkvJhVRI6MLB89FCxEOEA419AqbQ02n0qZgWsM3dWVcpvz8lb1EL8KO2HKb0KpKpz9KKZn
W1d35ZB0x5HGwhIRVrRo6UMRFU9lvoB5hpu6NNitq4jcLt3t1CGpQblVqfnCngJjgORtYHdrBo4V
aBJIbShWASdGXvoOjUkDjOei9I08gWAk1jzOavmVi6+++lgGlwFGo+N75Py/dN2RxKHHxF2qwKwf
9JSzLPKj0GyqrUc10CZET+i1/HAm7Gt0z+ctya0JjC8F9mDDoBAYWpVZ26nHl8zx/j3MmxfHG1ks
hq8wzGp/9AQm7xVYNADT24YmdIlqhl2y7oCFJHfMawhjsAwfIdpwTBGQwK6otxAcNL+2b/nNbmCm
pYu8Kdo1Lk1f3Nm7IkedSCwXcraMEKxkPlij8zHJ4WMU2rORCblTJP6sD2XEGOeWZnMU6mpHkgp+
dSlCazvCRrH2Tjr7Gn3UrZ5L8MrUQYs7vCHx/BzSSD/USoVoy+70pLUBtSM7t+t+Phnjw9yQPUUy
Fk4OhXA0ZAM18ty9hic6mfo+NcVH0cg54ByFF8UuzIOMSe9J67ckk+rCq89r7OmM1KB81FgDA0MS
5bB6VHGh9x9eXvxKO6AvzUJZcEZ6aGw5oTT+wj0qIpwIutc9MEKDsJ3D60t68TqEdc1RiHQflvx0
wrpHbqe/4LEY4HGB8Wy3ojAD2feXoadfa3C2CSDPw24jwo3WaH0jFkAJrqxe+hHAVxE3B2J4KwDe
8a0cpg6SoMsksOqQJo0e6HmTG9nUyKlqlyboUu79tBI3Rs10Ny7LJ4Kz3W0k3XwHFbFDO/KU5gWJ
FmGl74Rdr+JgeCJS24Z4RUE3Cl5OV7FvqHkChDz8TrGHtxnDrdmw7mfFuDTUFImUIdd8k5h7fWgF
17prBt9X2brGC56OICQz0DBv6xD4Yk3seKJHD5w0qyPswI+h7dxdmC2PZLrrZJPrm6piG05SmkCD
IsZFuc7vIqHFa8ONxO4kukAAsiFHSBwqsBNbbjbgEztHW/qdE7owhi35lM2c3BrjFoDCeLZaukWo
1id0Xxqp2xGRajZ6xW2beF+5Q2nbJf1hLKtrqpVPXO80PXNjb4TLa59H4y6FrdTBgJLEM9k6AMAO
a/EC8Xijev6egUzuzeJUMAFUd2cD+felNVm7OZUVCT/uSzbiB5mGaFc37nFWwHXr/MEzotoXQ8eq
Wgz+2FTiTGP3nQ4zLISsOBTeGXIHyUYG/dYuOaGfwzAZDQH9rSNs3qOKTzGvGBotIyX54dc6yVBI
EZqwN7bh6L2OSBNlny+BsmjBL2Tc+TkgFM6VjM27Ub12KcKY0MHKMAjY8UOqdKYzjo9I2D5na3AD
5Ba/bcD1uqHVH8TETaKNRqCNDszoCp1Q/CHLOGShGEwfRkVxMhCV4YeBQRyWGB3E1CS+0Ei/0mOu
O9wKMCnIUeh3yk7odWuSoRLnqHJ+nQpEgZU2Uj8CGmCaL5H00xxt/NSaZ2zZfXhi6pMFeNLJVicW
pWjNxK9RQC2C04apGXuA/1HbnuU4/FqmZYduGUQgx86tW6ZIhDgNyhT+Sc7dPWpY6IaJkW3ZEc6T
D+0HV/LEo28cpNh9H6TTnT4sNdXSBF+Q5ivivJ+hmweRjNE4qjr09Xk3d4wg+qF/tZG3bQEGXhuz
6C9zrfZwdJGGN6XOIbN+AkvHtU8nGoQTIzSQxOnO7cJk51jvxMKfO+0+a36I0QBHu5B3lhr9zhjd
+6HLBBBAKwec3O4Sgv3OSTpdCKmxDm2DkNVd0Bl7mXpQSwHTrpuuk46eypXFLUPrX31n1GC3dPEj
1K+ATEhvGDL8lmLtnC4Gsicvy4LQaeW+DkNxgE/bbp1WS04qq484q9D0OWF4zcex2dnNsHBRdcfJ
jirujvQS24UPLBvRdRe/WiMs+MHOBQDSESrrQhBJQvnAITrXaQqngF8HWewRvzu7xVZgh8rsYwAe
Eqb1D02k0y/wi6+0kdvd4Cn7UNXox8pUe8FWbN3Tizy27iEUUhw6GjF74jppl9Rh8hAVXbfnHqcC
c7cTMTQ3puWUeB0G9eBl8RvkQfglLaeawQyaojiDOK/B19MrSrOkuHW0OD4P5DOrZKy4svrPyIDk
3w+Yumz3C5ZgcyO9fbjYy22VDF+xJj68rPUuXstMYbJ7CBuN6PZ8yLk0opYahhVRpn+ZJoTQxoo0
RkCEvEEHPUBeHXykvfP9nN+MhZU+juWvfhl4iarlhjUdGiHoWBTvacW+XWSnIvlqHDQaIVTswKrJ
XhQGDCDEwEVG4VlBNV3/8/vNdzTjPMIpB1WGmVbf/+Nzf32XWmMtqzhzLsMCeJF4u9L35ABO6Ps/
vz/9j+8hJcM7I3cnEaT9+1fUJN95O/ruHA/yxvj33/zXL25tkZwnrSIXbv3K7x82CYPvTxCIwHsc
wEj98yP+/vCvR9EIGgShg2lj/RL9+/d+v/v3h++W8N8d6AP/eKT/eOB/PUxYT9NxShccg+sT8f3p
v77bJiuUVUzUfz2qfzwX37/B1lIHpaxFqHiWx4+dRl8erGy9qBfZOK9hP843Jp/f1h3btzBgeOnW
fI3RCqP4IkychMkbL1u5aXpM+lDabpM615+cglKVIdu8azQ7PSQRuOXCi2+n0r7v+zb/CRA615cf
yySN29jDWgZKeVOpvL4vev1dxfT7I9zr21FvvPvvN6GJ3CSaPLJLDO9ekmt9FaY4fn9OQ6wCxHls
WAtdSn/PxGNud8VjSpzVw1g/WCbSeuLHcKMJMhMq7zFS+vuQ5b9GF2oHbmfrR1iSDrK40fjXh3NZ
HtKBXa/VtW5fR1r7NGRpfwjnU0HluFXpUDyDXNL2yobHRF4sbdqQIirSGJ+VLX6dpZHLw5jf1KxO
9/1YcbhtFmNFTcn7VGVHJStEWGNhbjOEF4xRqluOEWezU+6dTOCiDeSLE1Gl9GergdbYVS72gQ7H
WGiDFjMr86c2EIrRqV7bVX0hnrPMAU+9uMVJt7d6GYYvNv3rMge1VzseQ1Idd6HHCA0TN2NT7Ik0
xcXRmcmeyg3m76ZLfsFEVs1V15hIx2l419QqgUFLZhdsw99jqd8TJkHBZ5ra1dHy+xQ42m9vHTPF
I04IKbTjYtuvFFa4zirxM5kE8bR5qZ0I0dVONIR+617LvMyZmo+ubW+92jZ9b5icHU+1txX1bKwH
kJjMvj77QLZeVV7yRqBjMJoNmH2Hk44+p+2xCEmoWCYh7u2I7c2uTUj/SF8Ymes3A+rmLzvqcPwZ
74DprUONIH6L1GXemOANimZ270tl1odOadC8TInefDGHF54VglQ04100rY7bgR+aJ/HwPDXZPoYo
dh9GyUeNLHmfxPRb0lJieC8vGZqp20KDNGR0JqtfbVSPcLpDunSEDlUm6AykPXWXZIc4TakWe06r
5HHdM/I+Vrj2NxhhyFiD9nSGgOAjCLD6zUQM+iXTzNcMqN6uNBLzpI/JZ7bofVCoOMxw1I+UIt8n
QA1jrz/qklZZ39h+rRnYZtPRvXHXN4vntJeE16LtcqRFscazvMIlhbKnQImJQ4VVw7KE/L+dVE27
Zc5fU267fTlky9kgZuP8/Z6XOrQSkAX1DWt9ZvJ3x6XxVZClc9AdGd8IvYshNCLn47zIwKu86NZj
Y+rpVWgEEsNaDS3SbnSGk8C8KOhUp5PzyboB83W67zwx3k+2ji24m56nhasq1jTK+p6TOmPQ9oLy
5SXLGdDMqJDw4Qs4DrHDdk8k5DLXTPzB8ilSDZNiJkC5tqJHYav2KMGIbMAgfPRMlc+TjfdQtqaE
+0Y4F5EL46Udm7sWK9xdOgzkty3qNaNfRU5sSmfKTKsDCW3yDgSR7ecACYPUJPwJYpYLAsOWdyPo
gK3rJhznqpgm7VjeLNZMvZ1mRYnOASZMQZOW4ZwRMMpDONCF9YWyV9tphvViLCZhs7WTI5qLxL7C
KHeaMBofOk28DFpUbrQZ9GQd9t5jPjK5z5ZK41hQho+UokfPwVSY6a3hk+u8AOXuvF1rqPlaxS99
EiZnDbfpuW0mOyD8Em9PlL73UYP/qAHJv8zaI+7saD8QhQT/DYFCJnMi5zxwtS4N2DPyhgLA3fLg
LbV20tY33+/FI2g1zPR9gI9aO5X652Ayh9VztBkg5+1rX1QMYKGVbodi0Dcwbu09zi0E7KXF9ZdR
hkpx16+2Z0kj3ps94zSFbwAdMSjFXnoNM9TtJulouZvPd04dpAR1bUq4Xw9ZxvopdIzqWCEtPxvN
DePF+KA6g0ujnKYbfc6I00yLH7maf7vVL69R4pqryremJQ5I4v2kuhtvxtAq/bAfUj+dNO/Sww28
9KRjwF5c7uPaXk7p+qZAjUXTCeP6QCfXaG1nJ5MhP/epmZ9nb4xOvH6btlyMs7FgfC3j4a2w6+m6
vqO3MGg5KO/znuhSKX/NlhivXI2k1zoFoEgAsYTlmZjSLeuavvbKck+1p0B2ivKNYIiD19gfblcf
tQj/jIdBIUkwBeOwjUFQVjBdDZQJcTvsxjS5bTEcB9kPYaGAdRj/huTQ61rIkqyulYObv2uGHyQI
U6dYxZOeQl/sHBo3utW8E8BOYAb9Tsf4WCwurHEAyFfTeaQ/RRTaTFpwAztbG9akhU1vefeJvjEr
nDVJMdKDjvBgN2nyWbjZj6KiYx56yJ0owQbxDl536TY2wVaExHS3Hl17yop4J2vrOCL13BjLQK4V
AxLcP0cHY8bSV48lVnLP/G1BUbDTZzceWrrA012eLXcTfeRF9yUJVQcnYfbZ1sCbU4wyMSNKkjhe
19+eka9mk7C7TVXha0RdEEFAhZzcdLN3pxwCubSMto/TWywkMxWByUVi2nR7HBdohX7nUdHQeWJ7
tsMxaBeTFAF1liJ5taVi/xhAAfbsTHpnG2cxhEfY2YxXkOnkcPSJNkPPJero2C3TrTWoRztt3ikT
HqNBnJElTLT/US1qE7wnYyRHKW2Ohku+LdbUysLJ1a5nSgrykFEOfX583PeOXaIrapOb0OnP1brr
RmZDr8syn+ktYu5tnuxeXOgG95cQ+YRalVCJY36Nq20wyvu1IUq5EjGwQLbYrBok74nmmwqq4rEI
CwCqwvidoKiaWo3FmaCqhXTHZEqfgUsW2yeb6frt0IBYhHwf2tP8MFvlVaYtdXRfbGaX7lNju7hv
nIM2y2ue33soLDH7W1tlaHLjFKOxGafqxdMTOzDDBTVjVNxncTUeRjelYYd7vcVzFMYLum7EYu0M
i5L7TYvkdBmqBoZH4xqcnN7tNbW1J7gMPUz7kBMxQRQFA4fMSveaXd52VndEPc8zGWGvTTSKMkHq
bYIofUPiXSRZjVTD9SslJ7hsopWhfzRs0QbLz6UiyI5Hu+l7l0c1cjDv23LHQJIOU2XZ20nLCF1H
kyiX6akc9j0P54RZLGhL6zldiA8dYjoNRJvcI3LUpunFTAtCwuiu06gxfzWd+ThTyGlxEBW2fRwp
z3xLDGKb1URRVQ5NTe4r4mJT8M6qx4nELCooHojVKfYhe0m9qu/oJOJDZOi7oUYHoHQRlZP7RhfS
JMNZv5jRo04SZuAg5CahJS+PIT8PlCsD0YSzA42zU5u63ktqCV9Na62JWyhYZFG+xFYhtoYQw6n4
DtmTmnlcILBMfJ2foT7FUl7A8jSjeMuCFB1F1nxgHu2JxSJnVYXmF2M9b+OVBAYatLQeFl3+1hJ2
qUSncbWmyw21cUYWD9ukTWg7cKY8dxLihcH06WA39Vkko9iGmQFsyhnGa9RQ9OfpQrjj1I43rLvL
1cF/s02qONzV2ZLsrRG9pNVeiRbmOhK4jFXjsqfXRbfjtDBRpAndZ8twRwSd2QrMZ7c8q0I8VHP+
Hs08kW95iBsmMcniTZxTG7Vv9khHte0NYgFMwkS6Jb50kVZz2/dQaHlNNlYiVtWLYTC9aprdIGC0
2nVy6IGpvODrF6I52qYXkvMrn80ijU6l3RwJnUOx5S3gSpbV/upxH0tmyWpmeOpqdecbc0MvxCG7
tDMNwgF6lysIofwWKUJyG40oixCOTFvXiZMDQsGTZNVmFAkXx2n9LuW2c5s7QRmO8U0Y2EplT9Kx
k+4KTYN/yxPHBB2vjsJu3XBTpWxiENimyA+X9LOLq4dcc4krbGZzu7TWb91Of3ZIIdNKEZ448Ew2
df1kuvNVxARtWd4rtO9Lk+Js0auUJhgyZNkA5LWHdNfm5YPT9MSXZSQ0VEnyyEXB0MzKwPalyQc5
N89afksC4E2GxJvEitANXPQt22qZPMyKRIZDGUFRMnnXUJSf4SLfPJoQsS5faWgbmGUY7bbOWGHX
JRCEzDyiuDiVpNbkHg0ws5eZCx7/KClNnOKzjdlr3jHvOyravGp4qIj0MdQcR8vq93lZP1ZD95DS
W1wmtzwVXf6TBLJ2A6Ik0I3hPOn93TiCGe49mNCVTpXg5XmQWyheCiXsAwGPRCcMsbfN69XgknDQ
JjjsvsoIvB0MctjCjpmKWX4uFTO2DiFCOyaxj/e98Cel3TV6pm8Xuo1ea5LW3PwanRiOLTTIjVAa
6cp2wNgp2eDWjHy3Mz9iizRSUpmR3WSnVCPgh+y/NQBXVVnGkf84TazZRlImSOg9F3VFj3BbVLQT
k+Iil0TD1+7XM7tGYVQBmlTz4Ejw8v1s7Sgqpe96yc9I6kDG570EEt07kcaKE/F8u9WbiAmRylBR
oPsL/Wac0ftWBcAxsp+GIv4dJgVhCqujX2grSt/1yplMtvYH3cXpUDQwxDxyqgKGt9nN2NrpTbu+
x6qm+aZC2BShZTC4CfnPlQi61/Mwwg/JF36/+f6EkcOedTp0vxjCwvM4ayCShrTZTCkB6HrqPSKF
6Q8luBYOsMxsGL7r3vzTytIsMOgNdxhBd1OYW6Q3DL+khqlZU0jYC3XHK2pCckE0NUm/a+n4Chm+
ePN5yCaHRX882GVIrnSCoKHAIlFYMxAOHcV7RSO/N60KuwEIK00rtnaMUnyYiCmyY5uubcEOG4aB
WWZEQEBmJh27+aACWdjEYs5WpEyw57fxudStZ5K+EBESlYonGI0psDRdFe84c8DeJ3O77bICviZq
L7jFLYFuMctIb8tLVuv6jdsQYEqiMdGdkqgWygdt1m4lNrR9mvTmoVeqfaiFTioAJneG9OVWmTK+
TWlLF8Xsfo1t8Vq04/LQuea1BqDj60q+jREn9rEG5agWcTJD+WgW3LpeahRYvJ/KKvJ2bs8RWqHM
6St1y9q0YwgenufQwyXt/Sor6HRjbbLEtdWdsD+zZh3v1MyqmVmf0clXAWomDnQSCTHc6XNaFx8F
ozDK0ztlqOexdeF0hmRezHXyyYQFR0v5A/z366RzaG/aPD510ouZ6J+g1GzddHLvoql4N5UKapvg
vrCjN46UQtHkF/bGbS9tVb3GDKli0kzC2qthPblvRvoKJ/nWIAWqkHRYAY0Els3NWGXmo/aYKJsI
6BjKhxwMhI2VgvG0phCG+a4DAZulRbFlu+S4JbsA3v07Iwg6MkAIgbIr4VzqWn4WTFyYDEy23wzp
EYzWTWELIIUT0S9uA9ezSX7EELlYZZIdKtt7eyRwzZSHZFyQrM0k3jllGaSfsex3ZqpfnBAYp4ao
EBQFu49LW8HjWED/pBP6s40tLKhh/kN/GA+ZFj7kufxKued8ojs/bBFZfmtuGaKEDN7h+MctsB1l
X1KLwrU2i5ss9X6ay/JL4ev2m7oEQZCT3lIR+dTmUxYgDKt2ZUvEKOigcT/l81frGkw+JxEG3ID4
IvAISOuTSnHyo7ZWx3wZj8YYHXMI6DuI0hNW0PiWRs9rQjjzxjCYE+GmBY62qiaFbPzO/d1QLTBh
oR9AGPBmLnsc3iTH+IhD+43eS+4+lXmHbPboyhEHkYQt3EFOsbWFd4DzX79XxYIyVRBWGtov9YxE
KKppGMJFFIyZxW1e0KofU+eHjYR/V7AAGadEHx1UvbX2nMzpWwV/+2tW1bZfhUJxkc23iSLzVKed
fytGMHCJLOlK9HqCiKbQNijgoMNHsXHRCX3a0pO506pq+aw7UNnDUr6sTrLAYFMM4hZGY5Nn6uIJ
sujV7PRPpoNqDpJeN4ruaTajcDdL2zkKh8xtES9ISpVefw6+M5sFQvycDG2Sk4qIFaYUKYYoQOrn
wYTnZCTWTwg+PeoRNV2ZpZ4t4OOfamofkVVVL6nIVcDd2126OQY1gcqmHU0UNtMwgavnEBox4bVj
cuSdkdOqbuUppKdT6mZrpwUJTme69/hPNvU4Hge0cJ9qCD/NxbaeYqXRKmkj+yhNt79rRl4sWYv6
k6oThtALA4l7BX2FG02J5zmE7ZbpGJAKYUaBtFR0h72AABOzJ4WrsshXIXJjF7sSy0a1l33xK690
5kqsoDdTp5WHdmaKYg3F8qoJav4+7vtbpi92MLkKOlGDbFihR6d+a4jmvhkBf8ENjtVOY3zw7vYu
5/UsfS0U4fOlpL2prUFYLQmQWoIWLo2KQ+Qw62sn0AJTTBUyFzy2pO5PUZOqU9skB4wS91o3H0Ji
HrbQcH6STXlMsNz11rnzLHIqu96vzG7cownSAnNor2VDC4B2EBzYVh2mtrhp0UWOYeKu1WXCg6LW
LyP2MIvIHxFuuqHnZJo3dwb9tqvp4OyJnJbk0izhek2MpywDuNs5yRnLItA7ZZ4w+1DMw+NyC/XU
iXSfQk675EUSVPMoUSRW+8luSfFt6oOOrjcnG9GdQVLOFgAUZ/CuriJCGg/6RyUEJOXSeOoX4idA
qTCPlBGK9lSt59MFGR6nyIu3hNB0TO+9alW+KqP2JVK420aZ8A2c46Bbd4O9fInIOBGV8XNZjoNo
3vvBJDwYOUGPaCZXYjPTbtoUM50egGk7S8T81Z75OEgUEIRgDYFaezk9ndSA3RIsDefLjXDUuJUT
yu9L4qEr60YnPaNEJUmzjISflRxAtMW5jztcV99vXPwMO9UwPe+r+my2ZnO/CEYMZh64yTCiKWWW
tpjGHpkhTg3sO2iq6YOiNCcVo7mx5RPBEfqhtdKbamCYrPUEpZM6RQ98+QnXLD63M/Bdp7Bz5BvW
i4ps4+IBdKE5fQ2TBNlgCnA5MlpxL8L6LaWLTWQHp4wMXcyozOUCLSRsgUFgV2p9syb7DnP959y9
gdxpA8F4cvtgd33DmVx77iMhSFO/k1OuHe0M9CZZGLFhaUcSJ37oC9yLnJxx7orEClrA2LexO7bX
isQwpu3OGd2hLyg5fdcupyAj4yXwDMISxxGtRmW5JKGMsvUlEYMVooW49BC+2/TfkGuUkdIO69il
b91NzoF0H4MwPbm4oor8jj57AoMAiGw1OFuzFiTUaDeOdD7nsJnh5TAE05ny+kPYBUnTEHKEbOzJ
m/sL52lG8sBcaOxIRegqtX4dg3FFWGOxWk6BNY6PRTVUgcuun2n9jJ1HtkfLtQ+uKH4gAXv530Sd
R3PjyLpEfxEiCkDBbUmCnjKkxGZrg1DLwPuC/fXvYO7ibeZOTNyZlkigTH6ZJx29jH2ok5jlGKJ1
93DIuPXZVB71Dg14isBPJ2sIM4Ze0lWtsbThUSm5BnQTw28aQMRKZ6V7jsei3aItPUeZfOuGfNu3
mPeaUDDaC2nFMrujabfPRhGqY17t6CPDPeKda2hhu7ceUwisE+o4JZaPtH0LCvORVG5w7po23pRz
5q2tPvQH6lFXy6ygzLliIL5zz8Atx/RY7YyOY1ygBj/Vx2BDuGPm7zZeVH5rTWCdM0c75RNhDJrl
CUIU4z62CflRgDtzoyMoG6EcHaWBQcMwrQ3QTwiLww5YRLjKOnEpOvtlSM1t1zTjfo5wgKKdrnXQ
hMdWpT9RiKmzGKvBHzjMFbnTYR+0i43FcO/y/38xxjbY5hIJpaFci37CYN5CswqfbZ1a17ywT7Y+
fyVKq/EmDpVPT8qCT70pooXrdKycDcOkMXd+y8UGmBVYMeqKErdGlCCFOnKDQ+scpyDJkBwIEA4F
Dks5/IW/CAfC48jmpEt+Mw9OeBYr36B5N2TWxfWVzx7qDgsFf2zRAmFwFnhTSXg6K+NrEqffmqs3
ft/TjmkHyatIckaGwhnpTG2eHYvOqyDhEetiew/m1dazQ9UW6ZUuVLUK3Ii6ZwBHnn7J2dCZsfMe
BJhVm7qncLWiWm1S5JzsuEn2fd1iUUBZbdQpmAjEj3FCpXjh3RIkuW3uTaBOKwoNkdxFqcyTCO6D
K/SLPRt8pT2Hvfq6iAEtwv00C2trZVSzWVH5oEmXp1bgN5lx8kZ291cGob20f2/cqS98rJohNumM
tqKiQ0p6JPNsHXPmbI7HM9oy5L+MQ3CI0TNWEwcReqBAbqUYAePYTveWxGA16JTwzPXiucJWpSns
IPOQHWTsuGfNSf/hGvsWUeQR4p4CjPnNC8eY2rc6R1t17t1o8RTkuN7jCPecVhA47FTNU/ia9O4l
8nIOhWlwJ/XQEcaq744oiuc4+kkZdUYi51TdOt4FPe1fZcXmLW/js6yShcwaOrS0irMXIlSbkUYR
qvqp82ii7rMB5s4ZtRvNEmcavtmmzP/kHqCzyvtrzUaGKayg1SpIr1ZFlxX3VpqFCfEsaoyhjY0/
k16DWcw1N+dCGkYxILkCog8xZ+II8aJD5Yc6Md/taHikFuJJjT1Hs0C0jJZ2pMpq1Vh7PbBuuaPe
GSV9Z5GM9ybSD6aRykd+R/gklOXr7WvVpzDVcsq2Xf0lC9UJ5Gu2GrwlHhu7x7C0AR0mobEmoA2Y
aKyx3Grzyhz1R5z2NVMILloDlvLKqN7rJsDt4xgE3EgF8naMz6Od4T8JmcmMsDuXM99+hGAS6LJc
s6uAg09g1YdYw+FipXhBRx2fgLvXkgS2XGMdvFQy0+ATkUv1QW8G0SYxCGA0sqGZBuN6iB18jK7s
CuamyvQPDzegU7t3GEpi0yfG6+BFDbdeueE8fE3rcSGWVYfKrOfVVzVVp1YExX7k4oq9fdcHLfq5
ZT9ZDfsBRk+GXraHoyQGIlMGn+xUOBnt+nc0CPk3o0N+L+ehDeMrxzn6vaYb19y7E5t+5tbVGkWI
SXlB8ZaNjGAm3cqIXMLEOdlw3TNX7xKLJA6JHw7C/my9kkXA/YTSv2bQAuaPU1OUzcdYA4YT5u0+
jzE9AaSJcGpWwdZwMVUxzL4HjXV3hri/mhTBdYsGNf7ynIotgC5s5E0hmUAT+cVtuOptdXdna/Qj
cqOUmdf4f4b2KdQBYo9ooOPIapmb9YlSjmmfG/xEhhm/1kT6dQbw6wplFQM/m4JhPFPaAVswqjHV
18VDDi6rhiyrlU2CA5OaQc5wwnmb9cBLOKmWq8be5hSmrnDC2Q1htSiu3O0czIATJ/NFk0gKRS05
5/ffPUsK1SSe2kwz6QPKoZ9CGxQNBeM3q2jDdRdqJnOtedvEALqEW1LtV+PYAGPeIbeae7caXjS7
YmuLi3sii8W8kvpJBdkvduYDcVK+h8S7cHDBwl3gWAmvWkCcfhyKluMA1RdqaSmZW/dPK42Xcmm9
h6gXwwfe9G7AqKbMX9CuEp+WYZoZE78xEh0qM/tExje0dgoPwMyEDZ4tgF7XOFhhzAaDip86XaS3
mP9iGNl3WtiVH9WkUoOCwHxMJfkK7iLXTWU/B6PxJGBR+y61XysgGOwvDmWWIV2IYbBxAbrRg3jM
Q6ouMQ6zhaIbr0w3/ABzjCe7gRERmL7dA7fQO9dblS4FKSmgiJo1tjC4n3MjPFia+Fum3lfGPrfR
HH3btM2+X17MwBO4fev8j9OzpsWW8IvO2BSqf9Q6Gf0xGfbdmxGgmSVGcqyn6fHfbxdb0KnrOMVB
72SPqmgvM/vsKlVIVPR9uWiaxczvaApFi95sbzXUP78vza2uTV+FTdO1AO6C9nT2hoP0doV2M5uA
X61lNfRidXSsjoSA65U0TnTlukniS81Z7aKG3lgX86UZSA/z9qxUMTAOlpgSUZyuYZNeWS35olWD
FK2s/ZI70Go8Z0bOGKEll0QDvcOMBkRsIB3Ob33ywQUDsLwzvlZUAW7rQPdWL1TqoVNpxVnN5X00
u0Pc88ZglN9zGwKiImi2pmj3igHgU+A+m5nytZO8DApPUmX1Jy97KQxv3pQBObbEXvL/BqXQ/bgb
EQRW1I7Q7Lyc+aldRBpgll5twQa/G1mymef+MXpefhr5o5rWeMbNTAZA0x3mGMZ+1OTJ01ETazm/
TIzS4OyiMlG8ZbrHGFeZBK04G+aDf0zgcw7sbSyaA1fML+gNKPtbF4un7+UuTyoulLVpxyjAOWdo
GyeYFt97M/FAFVQIJcSEVpVOc2ieE9X9igkQYNCVK6b4Z6j+h4GW7k3KlowbQ6NCep3FgCYNjYnD
LHS/ypvbpB3MqZMbLRxv0oDWHo6sxpwVZDLf2nLk5I8CPkemtg9z81tK+JPdfwTk6JyU6KFGwsPU
gj+IIvmce+pO9u9FNbjD9JLKgV6jXzuORirr0ivIpmQ9YheTRfVsjN3T0E2Pupiekrrtthl4nC6O
AflT4kym8C3jWoL97M1Ngx+rqnwcmca26avdbAJhkgrjR7atJVVq+gLXrDv9ZAEWw8HjGqCPGwzs
aXlquFTvm0w8U0hJWXtFyMJzv7iKUjFiPIEB9Tmj3edkuvc6y+jkYXOnJwCAw0lWBYsD7fOrNkhO
pL/0bYdOCg2hQHNklQ9Yl5FOjHMi+kNrsVJQkglFubV3yl6xrn1FkbttR8zzjVrrVBnDzMSdSD7p
aXhhLKL2eMAwGemWL5kU64N7D3A1d73CDMQLdZCgkdISis8CFOh1RgM5MbJttbe96DvkQed6ExGN
EDdT0oJpA7d2wpaewgIajcFuowtAIbbtHULeVvzEgDGVYixSOXjPXBk+YptSdsuEj8CT5bue2LeI
bMzAib9ja2EhRK+zh9UUVZc+Nogha9Pe/QEW4fzvA7By8zkKnFXLHWfnmVgbwn48OCHvTwQMSC/A
KbB2QUqDOucmLxj4iWJ60QENl2gLsEiSMakPhy0HJG68DD1BHbcLGFq2pEWb8uw88rB/iHooj7MC
r8488ozh5MljiLXyetJtbIM7U1Zy3+ftvMPk30Z8LDMoIH+aZwbOeQEZtK52VZWfp3w86gVHEqbO
MX+Sh8vNZmUYCi71Rq7zKSpG9Kl8batk9PUsveWJwFxoyF2xOCMci2q+fhgwFmBYn1TxRTHvo7VZ
V2k+/SMHkJ/dgIHcVPkT7od2Perp3x7G6iBL71ChrYrM+yyz4ZXN1lmrRTbSeUJQE/7Q/osYZZt/
Sc/fEkkDRoxyH+gEtB3WhIZiXKHN6xkYERB27yjJahA+40ZhKFz7U8KnR5OuztNCc3E6t1fEmmCb
VvMj76Zin8Zsmy77LJNPDRiG+KKxlDtp2/1yIPniUocONh6Tcsifw3GHau2nDpybiACvr6Co7Lsk
JDiqJrWfB51RQzWaLCpu+CxxGtUJRkrY7Sk3xnOo/RZa5+HlxG2pObk8wVnYhBX1P3NeJP5cuSn5
n5F5h9udhs7Y6XOsn6PaPUpeE/QKKMuldbEb8T7jGCGxoQmWYG9fJ+N+KixcsI73ZXlVs7LN6XdK
nC+vaD6yeCCqDK+wFAkrPMrbWoupWORAbXiEXxBvV7VeBId+/FSeBGYaa9VqtEhKWS2OaXO8xTLm
/w3qOQpOeckur2akGicZbuNMVBbTKCMmXDFVcnWq8N2aquMUctAO67+lTsDGqklWunD0p1y8DHr5
NnZyB2C4YMDY3bperI2M8vlW7x7svFy+7XXm5c9UIV5tGf5r20KjtSLypbav9fiMSfTTYfNvc34J
TcveE2d6qBpyEfRyp1sbE4zWgVedrM9PzpkQhfCZ/lAbNm6zq6LuBHbryNjwFWfivodSKwM+Cbfl
w0W2lbJneHsxJig7fJsg5zk67VLgqxgbk79VI/4Q5rwqrtDcirfSC787HsIwXnZnxBndbyp+X1kF
b47F5hkF1taGUj7bX1RDP9KaKlSj3Nu8o5RstafWSgjLCO01GuHD4fDHzIxRxg4JZs7xd5JML7PG
dhUyuRTjDbIg2N2IkZ5KK8wWABfKu+yyn9kRfpNBYKyb+cVJGFQ52TbISYhaxXieRA3LPbo6sPP0
jJgsUskqbGzIxTopA0WaeZpZ37hQ1kSYNiGdp4FFZR33NRkkgtK4Zhvgc3XNfE+22je0FmlxKA6z
A85OeXS79Us1vThjpNi7Ts5XhsK4LMJuSgnNhA3GeWbWCCDYYNxInD7isSLPnq1sj7cuqNwfMGLX
qdKxUxfz2sVYU1qID576YEpzlopmdlu/dVxhUwOVOaFmUEr1aIKBo/LsPGmRFcKadD/dtNg0Oqs6
g8xoE1jkt22v/arAvIfXOT/ZjrjgcFlb2R6h8rFUq+bazNiAtxXG1Zp0cchMpT2aitcDQQqAi0ab
qd0xMAiFD5mK0WcYvY85p5kGs2ZgUeL8MbniY7jT/7RhcZAbnrWjZYXf4VAeUiaNNn2fVud567Yk
OCPbD+wyhFs48umUGXBzrlioG4xEVUW5jzjXMntJGC3VoXXHgXuDFLCPwYetQoNyoMLbFqb9Psv8
OasdrhlESIBBBitzSp6dGbeRESKRKOMxKQ79kZj9vPnIJ16PHq2domD1rcbnKnR+enAAWxFwiOeS
DLZq/kPz9bBeDniNkb6PtjylWvGILJ73KPWrDDuMzVpeeGx2Q1ceoEaAvAq+nAZVVFMnzXqMZKWV
lR9aQiJBsXZjHCRZvjhltC+RMyEEi3dysjDb1Hb1TB3JMgxj1woygsPeZe61HdRw78jTpUfq5Ib9
ieEtoe2AMM1o0HyR3HWRv5GegXlm3pw+eZ6z/EPlgY0kaG2CzP1iP6zjkNeEfYZF66fI3EdJQhDB
w9yNPc5rlNUBtSzqh7OeaJ90EhR+UMf/ICZyKLB6zv71UaJmp/H8J5+TZtVKGKQs6XvoQHdzLna1
YfpVF5B0CLzXXMXvYGj/gAsHiFbSttwUv5HVnpiW4TZlNk9cG6cMC9K+rdq/Vt5wgOM0VFf5kq/B
qugNLRdlRranWkwvS3MwOYt7bbDoDsumn8/TPWJZ0KcY1Ss40wBar2XX3TAuwCAcEShEdlHtHfzz
wXWhVNSj88zN+GI2lLKX3ngLOv2OQThY1aK41yX9JxO+5QmaWVuRdPIuYR/s09KNKHav94Bd+w2y
N3v6/EdNsU/8/QG/Fa5/oFDihpc2LZ8HRSgreypMi2N3GHwJvX+pi+CjSSEL2HxDWu3dXavcy049
jCi6md5C2WG3aJI32nLtjaRTpDDsn2T4do3waaSBw7TSb5kF3jqH6LfyNMLlY7tEv+7cvNlPJnb/
DBklXQtOgaknfjspUjIowBO8iNyha967gXDMqNvEZVVwcXiQNEWiVkvHlylwXilNMTGsbOcGtms9
5u+uPVhM5cS6qS2dpAALna119CR4r9jrrhZdEUwJhxPmAqwxpXmfSZmRXE63PET/fU1aVXAfF3xh
ZYRBn2VtFY/2ndD0jyXYHDTO0Z3Xvxag1gaVPRlJ9hs1qGhvrTv/plkP1WsYb+oXF50OtGq4mRAs
0+lNzxRbady8BN6nPbGhizxG7HZJrVd7IM0Jh7Ec+CPWWQMBeb2satQExegAy0skiwXF5igeIT+L
WIeNdZwyioeIcGBwyaK+U4saovI0O5SILEK+VIIAYdFtm6ZC7TfdP4apHct43Lg6X34/E+lMTJZa
oCC3xAh1In/FnxTUW0uUDz//2goqfs7W4R5VH5THWJvPvJAo2PSL6En3LYn94KltO5+nwI/R3AyE
almS+N4yh8vRq7WLRk3DmGCNMmK+/2xEwTHTaxvRjFUT0hhoRmtz/C2eZ75rCiAd9XhpnWLt4MIJ
rZ0jfLKO5uBfro9Y8ww+XRhIZElvPF67VIyMKBL5VErzloW8dXOFJjZlb0B6sX2YCofweakyD10Y
/3qff1R58m+wgzfPce81AIS1fG8jXpEyG48zeN8tXkbmbuS884ijjg6FEAul9kbHzCYa873R8fp1
db7lZV2jeQBVmKkGnxxWT0Z3mXjvOF7tGie+NlyDB+w9i22RGTpeQKMSW8fgR0yS+CMfXMAV2bDO
dOdqGfMty5332HsvSvyQsjUeHYSNXdLrx7jLXwyn/FCuKLd6PF8Cw2YsQtmZVbZsg3PgY+J9Qth/
rWO6OmXwpPGzlz1fkOIAVHBqW0c5fkdVsS00oOIVt8ZgUiejD5eT6sgJ6FYwQr8kFt+01ufPE1pA
gParRuurEs6wHhO8rqi1JunslWuSA8S1ZFBvl3q32WZiOdnYY21VPpO7Y36h8E1rGO8N89CykIUh
FwxiB6ssmM5Ru5DatHNXaF9VnTynrfnTEnu36/SEGZgmG4cDbE2KXMPWEcKEiZI23kkDlviMvbWA
L8320aoLv+Ql6YSHoTa8rJNSvZoDi7FIekzJDfsrNe+YuqYXUzG9TsjBo2/yFeZC0SmuXT1OSyYE
PkwE3VYIotDG2COLzIjNHAQ23A3fy1mXq3TQnW0hMfDkrXWQDiDJLEaNzmm4Cb0pPyUgGvldGDdO
XbwVevTZ2m15AHd1Cwr5OxmDse1FxEYfc2vkX8HDk2rnocq+7egDpWURRcYffA1Aoh6hTm2XEjem
4bcBD/VUddmqrZuL0b8x+2Du7tItkOQig8uADy7B/UKthCzGizALwqd8jbMUeAdqfYefFNDlHDz6
LBuOFgKOTiM02v7BgRuwoeHDXFPH+WPPSMI2/LipotOd7zWLxRmMMkZJs0s3I9MqMaRPTlYGZNpa
Z0fgci/bQOAEbH5lnK5Cp/rItPAXrXAZZg6onlW7lTT/4b+0H7NVjrh1tjKV9tOg/+L1oLRq8QcB
u+OpFyadCoxi4eBa61oR6PBwn2bpu2Pj8RCDvkGgidc6qZ5NiENdj8175TgVFnK15qhC81RTfszX
Aq8z5i7evSmDQhBk3cMsNX4/oH7hwME8gHLAH43ul7JHoaq1GdaleFhG7j/kLI5mA6uANOFZ0k8j
omJPsvadfO8KF6y7tYFGjU71Vqd86aj3JiQ1zjfpsmCJRfccsZ2uVItQJ9+GwER/t5lQj/AIdlHl
Pce21+30ZfFgyIaN3fjSVfFhZ8xSJ7Ul0H+3VFbtiqJ0+Q3UsAKJU60pEl+F5bIPuU9GxskHljsy
UOEzDdBXNoUdokYqSrr6ZaqHlw6VKI907ymT5lXWBnpZH+MeCPKDmb6G1j/hKo90kMcHj6Sb4PCU
tBVdgrPT2NrrYMY/VlH5tcstO16SPWmlAZAkrMCQTK8dzp65Ybykqv0Xp8SyJtyHxIPwpTougxaT
uVUBEgUdfsVvZaI7I/K1NK/lGIxOwEwICRCGsA2qgjLmOevR/kBtQv9c6P8xOcl3p4veK0fQ0OSk
P26ubtgmbZTCNV5/LoXcP6KKNdVbDBPhgmwtk39uaAG0oKG85NRoZfajDLmEFbTJiBluFcidDWzw
l1Iz4fROWyUslLcEZrzqiJqlSc2m2DBtrfIdaB6oCHjfiNAbelscCi4zUYA7OpXVDhPDBUovfjrl
3cF/jiTm6a/J78xk0BKU4cCkbTrk88T2a80J8XS4cl849KnzFL0YfUCxn/cakncCQCTmtWzwdpUL
jjRyX2oKFteh2zMENwNMF+M26pz7kFn1Xo3XSs0MPPiwIBSdcXNyDyGAuNYjN+ATPaON6X9bAowx
av97v9QUBqxKTtxqzxWaUgjGQVUQXETEdCbRmLk09XVIlxLRAMDB3EZ8zxN8gNg85xx0VvwcpAwG
BgJSx/qQMqM3EK2l5d2Rq3kBdCc8JmHcbEJE37h6mwNXZxGRlT+l3rtRS/cpcUiQskevzCDoN5E5
3EpkHBK8KVMmtKFU8CE5FgYsQSQYd0Nyk3P8mXXVCZ7DpaNHxw8CdbT6Ea15xEKj2IBEn/hxu6fb
lXsb8MJhY5vmcokes4Pm4KtEPHLNRV7IiKMEChgaEigd8EAKne5Mu8+pmjlUetOapytBrTDOsdXd
ehu8AVLxycysY6q1o59zGHCmNCXcKcIDccZoI8kOsiMk16EnNJRNAxeBBv+sy96zS/C5DnV3a6xI
31r9e03G44Wuyj8FQmPMVHNtFPjeZtTWkCPTNXVSFOGyVTunveqBV/iQ0nGLc69ewXvARE0ifiWg
mQ02+0dhF2RZw9bcpA0lU1G0j+xppM2R9kc1tgShGuhXNtEEG7qK3uTPLXS21RCl5tGaCQB4/cAi
rSy/n5jHJikB7mAiE461m9ANG1Bdnx13dPdg8Ro/05gSpWRo5v4vPQq+iAg/pWop/hHLDtQBLbec
lzEyNy0zHNIxCtBQAdKlcDY00B2SER9xW3n1lhjydQ5ljqwcaUx9mcAPJdWDnCN23JUuOafaEp7L
OqnaACUj/ontVm71IP2b5v0FeZcyRA9HBYKngYGSFlB9bRKnw8Fo1SciJVtKuGgT/dbDytr33fiA
Nw1mV80b3B/uiZ5QDveJ7fmVS31VrVJ/rGw8HpGvpQ7/W1G2ifmq6z2MpkVu7J25mjCCmjivOOZE
GKT85s/sVtZuyLtma4eAc+LvXuuHg9XFVMBaJg45g/hw7SR/+iL8xZXyZo0y5U7KjEKVY02yh4Qo
dqqupAo412lzZAopG8u7KqFMP63OkxOX+6I85IvoWVLt0Hq7JYdg6ZQI5ZAzLhMHY9Ogf6Dlt9Zs
ceuU+TkV6lHMo1xbKrRIwe7+d4K3S+GTveWuovN+C6vZtOZn2+D3SCfEARUPNx1DP8evgCD3J8nw
4YCjb6a0ZfpWimA70kfQLgAllvYVdIdkUzOkJKv/yLT8gWtkMgL90A4spf2SJLOgwQxy48aL+ZU7
AMBOxJL0vWdWsR8Hoa/LSV4Tg9O1pGPTKbnqijo+zpXq96bNObwgC6jl5qWDrs2PWai9zRK5JWz2
ZLVRtkkmWEiwwjiOBzvbcagXINLHeqRxypJdtEZ22cYk9kMoNJsWNR7lmYuR1l8aSXRt7EJ8SCEl
M4POCz0ygvMhW1JeS32YGJYzdCe5/A/jb9Nl92kxDDd54GyqSpID0PO/zvxaVVgcBmCoq75qIfWo
Uzc5n3Y2PVz2lpX+64WcSsET/JsmPr2+nXa2ATWhDlmaAzt0NhSR/4Rj8hbhRNx4ati6EWp8NKAE
kvkthfMTNsDgS+4S7Ma8WTrGXKx+YDTSE727OrmD1l2VaH8AECWRDa3vh63uYsYBaHw23BYJmHAq
P0w5cuKJ8gB8RER9QfQqHM6EVY7Hbe4d5TfY3Ne94/zWVvhlO83dzvEvxctoShteNdJk1Clm+2Zo
mFz2xaFLTRQgEWzSYERtoEGZPmLemNdqngq/GqoNtFPnwpF1m9TTezKTSdVIKA9l4xdTw+d9dHsk
zpR0AOFJF7WRsitE3E+Xs09VhVvDMvYqRIPrmmBaO950H/sh22bd7Nczo2UPZXnpRW0C/RTFiJ2p
jQu0bWDqMEIBoF7xrxErfjLahmxT7Z6yoZtPovpIXQ1oV23yNuWuds5SjznqQBCkb/9ZgVlzRiT/
3lu5A91vnFfhVMNz03A8ec1fBwep5mFIx8E+r+OQ2FPVbqRd0rKKmxFHS0gIPZ3G6iiIp/ptx2tg
JET9G2UCoqxwOLh/xwGOjd1xtWI+tu4xpa2muAeBzbrYYwhb60n7KEyDhQKJic7h0E8ak596sJDh
WBMWzSa1h3cgNM1xcNufyo0D4O72owpa7RIpBx9g7K2M5hG1oZ+aENKM3thXjBkr7Cmcqmdz0yPU
7dgXJlARGja8kuBNW+4iSi+YqHLpb4t5P4luZwjQiKKqPzA5PQWmXIq2mfAryboplkDsIJie4Xcd
OpFtbd39YERtbpKCHibYHO+xPT5MTBw7ORnnIdwLe/wXDQgYdlH8SYbkX4MjRYh5OCsYbYC/PhN7
hAXqtcdE8Z8NBrmFcJ3s58D6Cbh6rxs4GpEmd54UTC2JwesWiTuij2B2HDU+ETFO95MuMC6EOo2b
5jNHebUPCc1nauGwZ1m2SVPe9coan1G7qMsV2T8hMiIq7177pAfiU+P1PZPy2/WJm7OIUHY4puKo
WvEPJiajiCSdwX/EXK6wDEJISHaFRCZPOdmgGgtbC9G1kpp5PghNWA0vSaPfgJkt88bi0LeAM7nN
mSnq/pwbFJK+hz0gL1is+naeog/RgmHqQlfbGC6v1zIz4l7UrOaUxEI62XeswkdGTt5OMr9Ym9wQ
Cu2bKP5XK/90CU3hiBDXqmzJsshS8V3P60KvASXJ7hQLg2t9BjYHHg0gFTp79RIQOgXYz2SUFyBM
CeQrl/e0Ycq+aOHNSZvrq8l0bies145Dtc1jImyEI4Ig1drNykM0FhFVOyHA9JKrd8431Wrm69RH
301BxLzulilVXOgrDxMgawc3xcoI/gHBS/zW67hU4ddjNM6D3xl3Jt6of/ELFnQy/yXRF4hEazdk
D8wcgVXKnEq4NHI/OZxLeoI0+HfCfyYlzsDyM90fcBo6los5Gacv1y9+1lrQg8j5AhBF9ANaItyU
WnDKatqLI8X9xGWyMcbLwK2frTPSsDoGncrPQ6wekARgeRq0GZseZHnQQ73gUGVzp8olYfGmEyaH
Yei1aUD6Jy7PSch9lHQFw5QJbzuBpv3oiE8jqW91nLxHISaz0UatYt+TG67XpXgdHbd4FvFI6fBJ
xgJjiTvcpwwxJrZehKknpCZYmhB/Nr2Hlw6WLK2EZbepQlzDkPZpXCLUzBOIkXnMOek1T7pHSKFw
+HWMEXcMh5gIXYsckI1wagoXOR+yl0qTbOPwCIyDo209D4Wy8YZ+P2TZvHPxufmd3f1GlLPvM7bd
tXTcHvN4x9OHR3iTLjS72Sw+nDALcbDHYhcbYke4iEt2QmA+lf0+rsN4zSOu9zUzmiS+9nU1nnIu
QrQjDNzijgHqpPnPHWr51FbNQYaevUW8owcL8NfkpglNB7xyVDJ+SW38x+lc/9Do0KlH/Wgnk8VO
Mw0wMcsrGxn9BzZZw6Qqat+ctEeW1M81F/pN1sfXOIHZi91yoy/fl8CcFTAF6fSx3Pdt/9abLbRT
cyh2Ya2fQiyXAOBtggNFdECfdriNNB02H8DHct2gKaxm0ibck7lTFuF3PGjz3iqbTT0xHghn9qS8
7PwooEiIFjbDj6xnlWTQz02Z7PI+xI4Bmo7BQFr5TsBDgYVwZJtMfs1qo4qpPVrRVGEzLsZtGDBQ
5jMpouZtlHl67WcEGcyLTwPIVAI5GVK9m906zxx3FrybPt07DE9wOafRbhz0mYGP5KLrRZteN929
BLu4pzBgXllp/EDojXaELDpIt5D+jE6Om4oXb1XOkbPJBr6/2XUJZBApkaRlc4psiPCPpHaKCVxK
/LSQDFYTx1RmJMOmXfB52KYtPxvqGTrb/K8OAV3qO27bsW9K2AduG32XBmkHkX1mUn9tEwG/UzQx
GIjvuMOyWJmuvV5i6bq6zui427yJi7NmYR2iKLfuxvwSkAcHstXfcGWvMHbUb6xkvigptQOVemwg
P26aCJZ8IwqeLZdTrqgvnIcdnDNOdJDPdhOJxZpHlAcnGZ3mEDTYm1deVQomwqSoJ3kO9acsWZbA
xHgyYVfsUivtN706O5ra9phfdm2YvBeknVbGwC/IPyVHTAFJDOq2pYIqU6166nB5TVlbcAvUEh9U
J17i98gTB2kUfAwVx1ldjZi4U32pOcCc339i3FN7ot30QzDd9xtnbLbU9906jNmMP5S7jpSl+0Ja
/XpUyFnSKPELDHevz+QJB53h5GpXzIs7NW8eGF1IWjZ4acWAb2rx5lCOYgGAfBqZ9m4TpsZrR0v1
Y9WlKxcFi+WCk9n/EXVmy3EqWRT9oowAkvG15lGq0mRZL4QkW8kMyQxf3wvfh37oCsvR17ZKBZzc
Z++1kbG5L7wnXfXJCVquEifzNipCYEvKeU2O9K1AEAuLISHVlVnb6qFFwDhiV6uLOr2avrovcyc/
BsN/tMQ1aWZ9kDgKspr3zCAASL9k/e4RKkJLxH6psNgSEmacLlK6aHulDpFdQo4hAj+HfzA6yUti
fnR+0h97F4kjqv4OE5b9xmiKRzu1/owzalKB+D2x8e9iBWZT4xOR00tfDfThehEyfzzsCfPcqf5V
+y7CyNAYIzivk91CO687+0/Y6GPVjUCkfdEQCCSIMWPODg32QSUDpJdglo6mmbG1ukHIYuuHM2pd
+93RoFVu23WhfTSColoDilUNn19KLomoIRVT2Xq3PG9E4Qo+2wV/x27DbLtyNdcUZEcLbwvt61IM
pcVHP2FHPcx7q/P0fsnGcErWDYHz9rECu7oZxb3vyMprEIqso8YMJI5qSV79VaS5ktpnV/PqWzY8
gWF8E45FL1qpqXvTTKT9bE5b33mN0pY7HTl+LPaC/V08+cc5em900R3MMqWXWI936O/BPqYP19D1
WxwV/j7OWlI5g9zFiXHITVJyM5Mee8Tk0gBPX2nJzzGzRr3NOg84cxc91qHQBxVXFLzIGfiqB9Gi
xnVc5tZ0NqdqN6b1j9fzqK1qD3Y0dCI2O3QCgVmAtgEN32iAFLBVI3+xEDrnP6gV4ZFmpWLlT7rY
oD8SLIpze4cXoMvQ0j137i9OPqe7yQyQcqqOJ25vsU5L0k0bpC9TkT5Kz9BHYEKLD4cnbV61xqED
tUTJNUf+7Ax7x7kCF1/1RWIfWdGGDUQEYmy0ZubqYUoFkFCz2uBxAnHXPkPXx0ZjDC9ypp69tLgF
lvrsexAv8MrZmy5/hWRsbCuB0Qf1olp5uYmXPYqabegH/sqzQus6hXfbw9cnOiaYsf3u+0gcE7qf
//0PrNbJY9WPtbm7pjbxo6HkwvFzuePRjH/UDWHC6KBYh1nxGQ2oAjBvXJNYia9c/eos8lyZQGXx
qLsRTcTBWRtkJnNm7EZmQIKaaw5lHP0OLDM5rXcmDOhfjPN55H17iXW2Jfo9FtYbLmd0m6y+B43D
2ZCa9x1uAsql5puuYP+7ZMSYVjCbGvUHLPr2WMbOD9ebtzbaZFjrvrhCqv/SoiCGZj3NaQ7zIeap
HWFbIMktN+7k0PowTv6WUcFHf2QsJvSBB9vHhFyl/UW4pMJIXDMPmPnFktzycO9Ya5wErTD+lqOl
MFuU3+GiT5eeGyMBOMGDBXSTUQUhpcSttnbdjL1kDtJScrrtChuv6YzRONVyQoGW/p5VJFZxIAqo
dBwwSryaKbf4bZKN9NxFI0NYEBEOnpx1kKVEGgewoVVKUXahXtMGlseyDFde+EG4ZadKUlkjPiLt
gTAwxpw4yeiTFA9B4bHwWnwd9cafaVEY7f4e59FjykjDqviQevGvGLM7hgfsvUGQTrv82LcMj3n1
YEVIv+HA94wxG8x5SEwhcFG6t62LZmANwMGSjE2L2TXXxAy+WhQyLl/ixpWLB65L+lvQ8wgpev5w
I+rKQ+Oxvu7MveVDekU2AbiP+zroWU+lQTlywk7ugw893J25IAbHyU//XnJbnT0W6XtZawIzfbeL
lLvrKM3azB0bGGyKFBdwu3Sc4Ltps55JiDWRJcLHZDKKfQCQEU2exexgvEB/WMU1Z2Dupn7k9juu
0QKbF0DpYWx+aFL+MWV2xahFcbEvH6zU2BMAbzaGU1brxCRhD9gu5xQ7kcpAxtiQ1SH7Jtx2I2tz
3xTZsU0o5cs7gaeoRaTU5HRr4JWUWvigtopzQ18StjTjuyAVfsh5/CznFHwzjvHA7JvT+bFEDb1k
M0Uq35Gyo6uky+5eDmOiy0o0+Wr8oxtym0bBLsNlLlo7aoh2vZndchY3ZB6BspQc0HKZIUACWvdc
HBb0H4PbT9imZOI3fteN64l4gxf0sZReuoshPN28PNoPDH2L14EFdkWaEvzcBUezXGWDc3eY6zk2
lCu6P9jkoHrt1O92nDlH1epXLUtWPE67T31neMy12JZawT5bmNWuX25Hz8VLo15MXyKWlVW285vB
uIWobutSjJqVKiiGHOZS6Md8MuHf1pYmj5HyzPEsfQi8kk8o6hOm4L3uxS9xyvgMvTiWOMG3Wcux
vahIZ5dCg8HyGxVvq8SdgPck/YWtwT2CLUQKiEYPywt+t/Z0mDhbG9yMLWFUm1qEuxJD5MYKJ5t4
AmXtEcvx3mvoT49NA7dZ568TyyrZXPchdm1y9b0LwrojR8SNfUFkhf2dwGy8piL1F6s3HBoS0mm6
wKe5CTacc8CMwlrjhrZ87ghxCThVhBtZ73kQI3OTioKQjdcKj1VBZiT/blHmRNY/g0XNobaXOIe1
e7S6ylgnbAWIx+Bbt+bkQVsbx8WlhUJMdtnYqgrinOHWxqlx9S4QSXUcOF5HieXdnKnn3FkCBqqc
e+RhlMTepBL7jXpG8WU09sUDUMkfsRBMWmIxVTOZAFW9Y2fnP3Xok/NMHwkxxIfWpUJkAQRKNvNn
OYcmbHXNCUV3Z6+s/oCpEQRtSaCmyvpG/XI2ce2ZG1Y/+bk1XJxOVYU1aJnLDLDN/HUk36CuXWez
+nQql/VFMIrPuhMf1QBkYfJYMGnfeFNztsUat2Z/NnwbDjkCMQ4PMVMUXvR8m3lx/6T877hws00e
1tFBWS3ZcMxA0CLK8j5/YqzZcl2REFkWZ4NhW7jJLNwnpI05L6P9urN7oZ3ukcpF/9ntZv3it8bA
sh6/W6QdhwsucNje8RwxZyZmw8dpqwLGGuoaysvYQP7r2+kczMPOssPmmJpmdDE1tZSGJuVRHmSO
2a2yoY6h6jdX5KwO2dcQmzJwsqNnegSFllpOwCOqVNzzfUjKTufR4rgAGX2IYbaobBTcmdu9EV3z
nkFMgDeyXHdGDmsOflJ3p9wwq6uR2MEpn6ytSrvskVhXsY1ZeyZOvvh52HeFZfxWeLJ7mEeNqsTV
wpknIHUAjAcd+t4hk+1LHhn7UnLoQOWE6533hNbb6mVMuz9NFaenoh+aPSB85qKm+IECwOaLxVKo
BvPqofPCkmCTWgdM0Y00sQZA32dnwqED3a77scNHZZjJX+KE0OHvNonxRFZPmVt6j0aPIW7mrlLh
c1bVxCXRBAc5E3ddlvpWOsGDgIsVuIAc4szxXvCT5EgvIwSiqJ8xaxgPVUYMp3bcj8mOllBb0b8u
kgRTzrK2LzgeFS6MbxGQOQb7EefoqwyYj0NFmTbe3mesKeqYtFAxfN9ccAyujaTXscSokf5tHAlJ
llVnMIeI1mBrx0ddW591xDUBM3NYG85iryT5vQp7420ECXnsmjwmf2wkR56+1C0FKJ4ADQYOyWhW
aUFCiYDDa9m5xT40MYHkpWucTGtOYeqxRkIrYlpWlHpKaDxeaN9IamR7G51zcUTm+5pCw9gFSTnM
9EbNpAIz45hlY/ecF7Qghi1N52XVvqTu6K5C25k2EJb5HMt03iSAyq+Bhbm4QmPeidIDM1nJ6ggK
M9gURj3i2Y89aI6h/6psGggzv1tsduxSfdmqd6hGO12b18gm7eQKgCU6yo5mFKM8DhhN2iFuXtus
ZREFfxSdhi+lOeRbFqPxXlV980qFBKFyQrI9KPRdAtD8lbjVuC19frT/vjSoleKkmrn7f1+SnCN7
Er5Gcxofues68Fh31sy/pgtxZwmci1XhrUeLYctFdL3HZvLQzBy6tdum53murZ3yrOk4mxyWM7/q
sJ8r2DTGkH8S49/PdZf+YLAjuOZsA3LlH9FISM/T7bzzh2VyY+rYyEnqZy61DDJfjpN4JBBG7RRu
0cRrPo3GP8SWPDmgd978yUQwG4kH+LwpG4Fz/wmA8UN+jKD6PA9diPlFsPlVRfwraafqoWM24HRi
xL9ks+vztIeIDIhiITqFQ1PvlqP1qR04STk5LiZsmtFF6Mai5RNzZJHJ/lQtL8S0/FU4Y5WeZjJX
wuiwIBZ1v/e7ukQ/zdkIZO788O+lTDSGk9yCexKwlcCD/zdFKKQi4Llp7O7276VTSb8BfJWxBM5A
UIpArKdKVUe8P1vMVeHajq2IeQo+WjC39znQP1Vo0SxBc4OVGc4ZmcvwIZ4o1eKjqiBVOfA1IOC5
Ry8vdhH6Ps0z8TGBgIjGL9OLUaqHvMvtU+3qg5bZdPr3gmL1HA58MxbJIhzzZUbsj9ZY7oaQDUsm
Kcwv106SScqE+8YtlZ1TlgkcPdwlW8rqD0HBGGL2jQXCsboqwHH7grT6HqzlS1GZ4yPBVmYfhxgP
bnwWdxyrie7Zet/VajE0lO0pSXivqlkeZOlAO83TY++rB/Y6w50g62tjspEYU1b+XfyImviouc2e
eo4Wcauus1M/zzDVH6sxuyZ5Muy8AH2nDURwGl2KE23VPFlGNL0C6yRMymwDLo2uRXpo8HzY8zGY
mRoZEUv6ibZGyvAlcSMwtK8sZyCkL+vmjPRZPTbSfTZFf3JpslD03mMzVng1htGYLxmfJ0awgMbN
ZPwVcwxfJ4NTbXki+U9zDVu2+SbA7eIOXl70QMc1PsXOdR9YECYvdjMeOPum7Bex+dl2GJ1Gj0c/
t2DodXZ8bmP1hg9veOYiK7EaPYnOrA6EDc3HIAueiQx3PEwXMigDLOxXem7t4sVwYQ6JKPtpM2KY
imDKise8sRE0nPIxQOoqStpJWgBReni2Ddo8EiuzThJlzJGqe2gUg68cLGcnAiu/pI3G1+F0bHfm
fh/VlU2YOLbX1B0KUHrBgcTFB61x4WG02qeub5yDZZiXMk+HpzTU8qqi6UHRnbc28eZs7HwYiJ3P
E10SCfqfCz5jabuuxXS0C8d8lmW9d8HTFTCDT3kRvhhFa5xBNRz1RJKkw1y+h45yMWCxbSBW/BFB
8DhZ/CAnBzZVoUPcVpPcgorKz6IHXKlJiOyxCOQGoD9btVevMHlukOEW5gRBWRh3y2TLOjZUyfGX
fCVZmJ3NqI64ZYb9NoB7tlVagm8WtXMdM3wVbWXwzYNDSczowWfd7+A+OcctiyhUpr/S56xIWF2v
y6F97wrrs7cmcbDAjiGwQNBMyRtTpBVV8mUGV3z0omrR1dPhYIICXjUhKSTo7nvUBzICBNJcPXg4
aLCuDnPMSj3j2ywr95c9EXftQPk2PA1PlWu9tni2kX/QA9yC7UdZcSQvExe0dAlokC4wzmxjdo6K
sV6PJCKfQFIdpjqXSzgR+6sQ6IjJaED9YgPut5ga6vmxDTkbE1gwtwGNJwAhGDVQqcK1pq88jLi/
Bnn0QoAkZxQR6vewGagVWgdSHmuCpnvPTblZ21lLTQpV5cqQu0EFHwXkvG0NtCwhCfdCLdLVy07l
oMQ1dge4NmOdHYKO0zr8Lfb27YFd9zlsEc9zijIkd5RN2VpH799PnSqQxShHYr4HrdU0L06s61Na
ErdrFqN6FMNqjktEMb8tFt96LqGyoWKEjI2kyEi6FUvgOTJ/491+TkXkHevAR4QcB1aKJfN3EaHq
c7WkWomb6x9zyxfrzsJQy9mDwunIGakKRPOMi0chR7bWU3ZRYDu3cDlqUaRs0lN3BWZ9E9uzTRGb
lS5v0rXOy2euppyVrD+Tt3FPsYcdI6s5xtu98Ih+czLqurk6d0BqZGjuR5H5tBERJQ5U91hX2AUZ
ST6MsCehVCp3C4rz3XICf5fmGJPp7AoMfWkiIF2OVkCPzOMUwxousI/V/dgf9FDdJ9p9TxI+vq1j
j5Vh8N4aJhwZqRnJFsWnKLJnGRdPvTef5p4Y6NSRMWjMDbjG+giZJzrnBxI0zVYCUsXQG9wWpNGt
sXyPTZAHFFWGREolhUchHdvD1L1D+1DCI6HofhNaIp01fRl9ah3soV31gwyoKABoY1S4Ly3V48Hm
sUW0/I0eBjgOpaLnydGco4CaUfp+jNxaHOrRop0xd/aTOePwqSRpZt//TCd4dr6JSSq8Sw66uBvN
LT1w55k0VNITdFhCjvuoDz7+y6lMwUHY/pZiDzq2Y9a4Qt+KMpoPRtwcTYMKpCQHiW0HINJMwdBs
/M7t997/y3KMwcMkR55z2iUMXJgRyXtzeOq/prDNrty38WI36r1psvHBU8FP4uCKZ9bAqCmAT8tm
Kr8sHcJrYPuP+evBKVhO6tn/FargxnOb7bkQ80Z2XN614X1RckVuLB23Q1WdWJtzi3BoKWV/6pdY
hdQA6Zy0zArHgOTBee20ceJsReiME++mTcMDsfIlEQVas1BOz5G619sExImUprFThMIB6EU3xOed
1/qovR2lplBEnpdZLBy5AacDU7BlxaehYuIdw+ZEowPxxtQIb35uPcPNZSQW6b3Moev5RWdfWAgK
RqD6TxL3YuvW8iN0rLtIqKrhFotNI30NpnA3m6chaLlf1eV4Enn6Odasr6zI/qtpqNoM4yld/MMW
XWl7H1LOrgYHbXTxqwv1hVta8emAgVlXmMC2TOJr/GK/ZTqRRktCfz8LQhRRk78z1Zg/XXqJmYn+
M67bTvNjOVBHEu5W+4rV51Zl0I0ANZmbmSjSWrGCzQLzhprTbPLSplTMjj9cj8aeytdPSZQswTqq
qSrY0CujdsZ9ixdr6OLqnGgAFzZGhygpIcQEmn1BTfV6B5Ef61RV7tLmWGrOepGpD+1MCEyMXELz
kL6megnEtx9Mu/tmLnD011B1OfeR73N20tbPjlX2GFQVeQjVHRIHuaKz9Fc74cpnx7RJOoOsJIhw
ECLDNTPM8dUOyIxVv2o/oagHo85JniBHfnJ3Zcib5j86K0DBcJ5Hiu9voeTjjIOvn/kk+cm6pRYM
vmJ9it2JJ0ebvmgTZl9GVUNEw0lf/1SZRm5UhMRckUGjcYZ33EXyGmCCF/obxDQN7h0u2BgFaCC3
eKFM6z5X/RGlFsZOixhbm+KvFW0b4ye354NmIB5Jm65t6X8utZ6QtlhVRLVm5yRGrpYF22SON9dg
1UZ0MiI4WP3iilqGdzQrIMX5MWwdyPFO422DYj+XcUbZqs2B0ayRtNtyHcb1qxNbFZW65HWRqY+E
E5AePTpVs9YimdkzEiUinrfVUpRZxVT2cr5Dx+G9coTFSiFwH1SOo3esB46O01tDLg51ZtxDneCw
PLvHHBLMULYJFFSLS8rkok1oERvct9oR27QZuaD4agVN4K9sY/In/XQJ+uqUh7gUcucBdkD7FLhE
ClIJxKBou33QNM9m/NvTAEnq1r3nbvHH1M6rctK3uHzoWw9FPH80srbaFF69j+fy6HkYmNHT+pBi
LyA6x1HYaPbgQBwItoF5QW39TSwNchII3DuaJbttjGUbO8EDbWTuW3oKS3gYDAd3v04+Zzf8Zpt1
Mzv3OqIYc6HypJvleGui6MsIyZwSj2ncN5UQl62TV+HET/Db3uImg8T9e+7zHyNt31XR3OnBwZwK
UiZCbKZUOb3DpwM85gzPVRsdCdyeLIxKPjEOlFTzUpvER4Rxs6SLlBJs8qEENyo53LOJp2HggfGA
IYEqHQqGDrUigjN823P07DSYSERftGspCerY8Z8xBZljGtyGs4E6CBM+Eqlc5Bm6i1cqPRstnpTY
JFnnCmodTZagFoWAK680mpsacA2pmGWlL7OLlWBgjWtTrdGRT6wNsUR46XGxt/L0q1ba4q8sWxTE
gWM024KPSZYfVSvdbVjcgQU++yr7I0DuJv78jvOExWq5FxN1oBm56g0wPdmG5d4cgjXf9Zkkr41W
Qo33XMwBzSnZPZLtl4kHyFXAAgdqEGL3ozRzAmZqAWWp+MPgZriU1A/aeQgGhZNvWjVkIwL49XZt
YCjhUZFvKppCd3RU8DBgP+43+uouljTYbgyzstgyp65rM0e/TcR5zsKLE9JHq6dgO5enusN6TFQK
71PBz55Tm7+4JpvMeGu86dKP7rUQ3O9l+GfA9kOb9+MoiYRhwSbU7PHEYq9xowv35g7zkQEavGKO
1xkXJHSkd0lsQmvxDEHxU0zpG/WXAHYjbhqzTwZ5IKhABjD+6SdjZywhwhQWQujqU+akr740H+i0
a7dTNAG2QPPHXHPMAy56Lvx7kfv5pnDTXRhwoOCwxM+9ZmTGYcmTnPRN1oSfbYGFN6wlWEF3Rj9J
FTAP7uO1gbEipzxAGozl1FL17KDkV1zQWZv2CFuiAtKFpP/gOBgLsO/7oI7UU94FLzxrrdVrFLH6
9yQef3URXrOxera6dWK885ll61ZhgYHv3bseSPaYQDTDyqmCcrFzREZtJCG4njo+R2OiLGPuSzya
aEsifKw0FrNEEruVaIn9gNdriI23tIMF5DqbcqKiHNACau+tkLGzcTKWpbkTvQ2j+dWlM8vnusnX
RE1vrrm801jtPcwY7BInhh5AuUtx8AgLWpX8SQkG4mtAFGMdbZ1ZwiH065p/DVqLQSc7gzvzOp0q
PMax4rFZ27jYEiDd97Sp2oIsKaCymwIbM6WQCwF5Z9BQG2tLqzX3oDGkZRTTLVO8H1Mjj+UcW+Hy
y38vzVCDqVle/v97//0qdOSq6FTEWnHpdnc5A5zc9kVIDNYiAhLnkOI+uRV4Pn95GQYxbPOy+EvL
UXT2wyRdxjASyTMkKdqkWEyYSZzsxtHmiGkZnFcy8Gwal8aq9TFEuHkzrctKTueSXawzTM4WZNuH
bmjNlSlZ07ijByMaFknX5fBP2USzy6VhbTNm/vVke/LK7Ru5X8jXHlfvb1hT7qa342JfdP1D4cOl
HXwP6snyK3yp9n5SybYkN/DQpoBtKcHLv8eKdb+bvfo0Y/+WLZMRGfFHkmNgpIv0GMky+GAP65xr
ggdVMn+a9ci5IcrjXSh93va0KG5Eoaicd1tj9+/L1Lc/26msYdfBEMNr8aKb8KJnNb5jtKlJddmm
tWJRJyhr8098gpF3UBY4/xTGAYwKIpgkzMGQ8N5bZvhr7uNfocwQOnM2Hh7/sYx8PrHWjK7qNSfh
0RVTqO6cwba4jtg3gTSY27Bu7KXfC5dN7tQPC41slYkETK7irZFtczNp09lFEvt1EY/n3knxmPMo
LFRiXUtBsZucTxbmsw1JPkjmU8evYogSk2UcEs9n766Lw+THB2pFfuwFV0yejUBBRNMqht61Q1aZ
Notg2mMv3NLu8ySL1tmLdtyFdsNaIpmpc3GS8IWivhSOL8VcU7ZdZu149l2spMyTaqr7DbuiNTWF
3xjThoO0fiHtzXdNnPJZ1+lp4OECXkV7O7et1U6B+IMbv3P91FsZDOmb3PRqPJo3jzEYaYx3qCPM
s4qRbU88htXRTVyyCYoupJKhiZoqkvtLS67qauLgDd64CnrL1THHg6h9czPMgMAK9VnNLl6y2fru
IV9uioiRwHH8CtAYL0iavBRwAwbNcipVHE3+/Z6XWbjwaU5D/Ug7e6dL7W+bzEZXDR503icrXcy0
ZlvoT4EC9j/CUNuAoH0bIkvtyy4yqQvB+ILevdFNtZsoGsJ5E0LWIN3BieXbjyqLIIrvfWCJ30+1
Vfzuud1Y0nYe4pL2tTB/ACWwcrxoiR2HJ18HwakMUEyxvyDnhMAivlNWSBtceG+51/6RE8fihLPa
rrLIEikWugbzy7Ppd+VppJwki4YvMU03S7WXtlfFNoI1fClGGzRTPYBgUD47S6GYzQYBGyKzjpA+
LpRhQLqqfcrk+q48//uy7Y6E2hj2S/dpks7iM+MTby5YwGl46zjo7Mt2DB8y0gv/vbit+sQDI7bE
Alfx5FVPLiRL2MGWvXGQRAC2wTHZ1fmY3xQKMiP0vC1l1e+aPHsqEporVpxfWNQawbRVLde7QRPI
im3OBB9W5+eOVhNfFkx7fXEym0akzCN8/e8lG418my4cfZMrJHZQ42VCmo4sVnnql5d/v/r/y7/f
AytImLkPMXYaJR1o45BAjRI4OzQcxBO0Ov9ElhxEdkKHfS4jeJNN5OlTZCV4nbzFT2rjWxW4nI8J
hQ9TIMm2VssP9N+Lm/XhCV77cXJtsU+IRB07PuqqQeJbBSwNLqmlDezPbCkYf9CeO81iIj2BLnVI
iRH7SMaR2wZmCzLITn1qzYGggSrrE4lCQje4iwMK6s4zPGM6rXunwLxhPUDxhqM0Wf06J/m4jggF
4Chmz9a0hQEnWeBO0DjVJ1ZKZ+iM+r8X2NQW7nVOw31k/xDPb7ep4y1W2xlhfEznkwnPZ08V+MWx
xxQ7ofg9jeT+Zgd7ziDWmnZSYmcfAw8BRFJcp6zJ2Cdg0neNlt+qi/M0mz9ZQD0rzrQMzDtdlAmT
jVyAxNnEvwQfLzxnBBNsddcpioA2u3dDi2Gn258KiNhj45jvPf5dkXQAgaLdbP0yEw/E1cz7WmMU
WktfP8dzjrOGHsVUtscsNXcSBxNSwbotrVPSYZyXDAiOPDUaA1oxEmaodxRHovEHf6eBkWdW5esg
IVfU6KAsJcHOhrDbi7PW/GjyMkACOAx9h2mqDtl7Mt0HNAulLITjBPw3M/jzWNk3jDP7CdeXNxbI
5xY94PZ4NAbnMVD5lxVGH7KhcWcKcUeUBy/hfWsDutiEKwGhjntLoi0yAb+C0ME/hyCSsbUIya2o
KUIKPucBxNJKhX+p2Lr4fntKCTd3Xgcdb0EvzuqVLRxh42He2oaB0bQ/OXK6jf9gGNVjSp3sKuqS
1zgZf8wS/FpN7tStHEHGLDzUhv9tpA7m1PC7MInbGM0Am0YFB9VjT7VvuKD3CluQ5xIntKtHOgrn
OtuNVvXjefUODnF4iFrewqR6kBgcop5BsKs8FhdUcIyTcdfhbnCj/gAv4GMwICZZ8SufE0ro6SBJ
PecFzgpPJW3dCo9WVJ5j+yAsvki0sl+Aoe5I87XCYQo6oMKUxgQHU0GtbJxakZecsip68vOaO9wY
7ow/tsFb5yxv8/JexUlLwTX7Fpd/s/L0r2F4EIHzFHAmXfHwP9R5nMEu2NMsxAfa5McA2JBjg/XR
AHuL3TbZCS/4W43pU1yHdyW9AzcDnmOaj+QwcCpXVvkBkuBdT/LDSj+Yc884fZDWHWLhCSGxzRBV
WIuBrzqZRCTJjBsBFNIX9AJFef9pxnw4dC9JSSQ/7C/eXI6p08CnHez4i9MIRVSRs4CM8TcDrtCd
yyJXcSRv78w1D3j/TzoTz4kw1c5NBIpppc/4JPayMPm0OfxU+QGRkoSXx3VEPqRqHxOcQ0MmLg4f
/ZVpOte0Skz28gyZk2nPHEvJXaM8cYKgb48zQ9lSlJI/umX4LAKDR5jRIVyGxj6UFYbnnBI6ZhdP
oWnEkQFAiDcopz24a/kAOhJgQUikEz2TnwZB4EV9Ch8GA7RlYJLcMdFbZYQ1WVMfTWQOoFm4Eh1/
P7uLhVZL5NYA5PU8vaRF3K5f8TnAZA0uvYDWNwK84Qb/Ia3uXTR6Tz834k0brExwN/3kP+Ea2JSu
Q6BbRF9eJfaNoGfRMnegLg5TQyxGW6VFeJV/LIWjO6uuttIilJjTD+DZ0S1I9cEnEEB+BCawT8ci
uWI60L2n4KaBSa7p2EGsme9uPv8oLY6Q5XAdYq9zLB9cGmj8tH9qXTuiAca4GHCpZGNR3Bxe6tn/
jME7TNa3yMleGfqLu1qHmT/8pRO8TeNAEr9aTvr4NE5OyQI6ZHFH6eBKOFiP6dzlBtCzgk7mb68E
xCSPPv7XlQrN37Rg+dalADvOIwyE6ELaS1nL557/182r9z58nxT/X9bl0YaK06Vzg1bJxuR7tV6B
5AEVFPgvEx7AgcQhbtQW7TfTYe5JTUQ1CoxINn5H9Fn1t4bBnBmai1TYSMRutbgKx2grcTP3Fv/1
6CEchd4zGFmOQ4+0GH9bCvPgKHVyyFOXb2K0zyU0MjkYwym0xw+/5NMyMu1TaOfv3KkDA2Rjm277
x3wB8nDDwu35M6Of46CIaIPkCWhzJ0ZvbHdOXl3G0v3JCejxhojV5CBf20Xx4ZM12pfc/ILJ/05r
MwAjw9qxffIpySNcBlIuJRqHYkk+2Yv4S2koGViXkHgO8/UcN5TN6sjdNqn7vXzyqHTYR2htoIb6
j44YM74uk0cPN2w3NW9Dqh9jn41pgaHamggls89o7aW6kgj1qtgjfnyJTt2KbLFB+BPeZ35ITSkw
RdKmAKTzy815Q228s5MDhbie+4/eeQZ4+S4kI2fCjW8NQ4+Je/kTpd3f8F6jxtfq4HekdZLWbNe+
6XLECjnljLvkIIUPE2yxF3MkeMyANwR6WPgn7iYU1G/KEVB25wf7tmtbRm1uj5EjP3PILjygDT9L
l7y9ZhswPwtirQA9C+4y8MQkzJfETgE+uDiWs8fi6owBOxYLUUwHl5jDYUIB/SSZ6KxZn2Sn901Y
UnBjn1iObbqWBJ6bO2Q/ATdvG/NWsa5Z17NFDNoszygaC9ppaDZoLVV/1/6H4KOuW7z4/stE1kg4
MGOpXFygcuUpZB+86ieyEW5PGix98rR6koQm4qSD3o22mwVv3qzxefk4aZz20QpanvGAAZmU7j0Q
kSLoIa24b3FAj2k4PNeusW3V9AtDv9yGEdkX7LlVR0GfhiKHrkqbWIn0V+RUoir5lfjRH8e00cVo
vk9AbIvFc8cEeQloRSXLzhJJ7NX/uDqz3riBNMv+lcG8E0MGGSRj0OiHXMjM1JJarM0vhCXZ3Pct
yF8/h2pMDzAPJUgul8pKJSO+5d5zc+cZiK4bccIpD/xK5kH4W59HRrQGJosi+WwysAF2zmZPirBl
c1W6NY6U+lwZzm1XlUCkABfvxlLfdm55UjHvqIXM140FscAeCUfz/udYWSHrStu7ZOlf5TOwqWbr
tUsmciPFH7/og6KF65PH6lWv5iNUrCz/jbydmZuhTpnOvjP0AIVGaiRng2TA6G9BuO783UQUeq3r
9kx0sL+v4m+8QH+qsMN3hDJ4xRliTAVhnKYMMJkxXxAYdCzytMA0uvDoKAtIQF5XlzYXD/3zglxq
ljT9rf4G3E9521Yva69A1kgAXkJB5zhv9XATs8MdZvvUq+YlneWnMNr23NoxNpAV1uZc+o+VyxhM
wssWmfVRdeAEZmfCGTVtMH7pnpvY/ZskxYL5HKWz50iTQZup2Ym34Wzi6fItrmdIYBnMFOY7CC4P
bubDXido9bJY1t/VsVSorOnR1doNGidhayYisu4Wfk+uDRqsGS7rCP0EpcCnkec3xG94lzL1iWAE
PkI+NGJzG/a40yNrUL51N9nGOXYy40z22UMa0UW5Ztwc+d/vxGbgVddCQhHpk75nCEopoCy4xaM7
nT060nzKwqHSadj4axZQ4G/IzivCBHWZk6gKpkl/YvqFEi5b0HVKvoxel+wHmQhonPPBohAeDOaP
mcdSHvRrcmzoSKCil0jKdNLgIwFBF4hYl8c4iQ4sKaaXNTI/OuhXh7HDS19mxj5dWEejicSvRF+D
YBSMpExn73YoKmYE0mTckKfiBuFzdaCYT/d9V94StpcSbEq/3oLnMRrsK5M71XsKxoMvnbfWjBpm
egYCWa4rP38mIDQHPRBTJybFndcATNAxdUwNACiupu95QhVhuWB6M1BXlGRsbSbg0ZrHlIss8RGb
FAlCWLia1jrsS5TKINqfnCl/Lk10qP3qB2kD+LQth1e7+XH6Z3948ZG+NogEqrJ7KBQR4StUKZJf
99VSE8F6Sn0rT29dn6GDrsKhkLdZ0nlhsyJa2Ppmv53+4cvNac7IvbP7Z6i3m31A/WXMlxxEVTH4
mJzmYnlsbH4+rP/92c+X/99faYsYRmjHtZzWPv4MfuL6PLL3z3pu9LFhIZ2LFYAjGrqheOoMIOEe
BQOyfFC7znFKeBGlYP8wmlqfE/RUmU+z2UH8ysO06ihMmb4MubBCLNPGAzDt7LxhoBbvg9WZYoQ1
3MjcCfqEoXja1A+RYR4Tlo1EOXFQCeXe+YWuWOYP00GPJIN4YzjbCfHXaYXocJwfa98W2GAdIIgk
Cnrc67xVsLKQGwLGaUxxZzXY6GvKjlS+YpZ4ibW4y1rnzhHTM3U9DHKL7CJUdlVlUTPEEDMGABQG
wvODNOvraLTPPe+oDjq50yk6alyBbh/dCUaj+8hAOYy539wnFesj3FGtbZ9MfMi4S/Pv1HsYuVqD
evCAOtvyGUTvF0bbX0UDDGAV89/GnGKQa+orqkHHDGeRCsjj+imeMuus4p4l+vahGyNmQHX0seoA
+x+NKTCuPdL2qy/iM9bCC6TkeyMFDNIMxCQgBGlrDuEJowL2vQzeSXJnWRWITpVd0FTfT8nwr5hn
JzS2Fba6xgvyS81BdqxXhCrKmG9if7mMsHoQKD0hoGK16A8c9MCq8ftgjxTAhlhLpgMpjXH6yxzl
E3UGYhSdvRdkesL8eVg2BG7PTolgjJxk+/EWVcR1NvvxIVoxNEe1/lA5mwG16hCN+k2Um+yeasAN
dnsSvjjXPcy0laF6J9uztYWGbNhfx6y+x8691enCJq2/5kP2qsf1JFr5UEf3Ps49YAT1M6CDVze2
Jp6ff/mYsSKzEZD3pcn6umPH8RuaBpqIdWoOcUYJM207O3i4FsVslDWfwKkDLA2MPUpozUJ20KTq
dpeo9OArNm6VFs/s73GixQzoiOCt7oT0ULrh1pLbfTpz+O7MKDMuDL/rQ6M+/QSbS6VGIDTRxJ8M
YNiiGqtNl5pPUeb8aZaoIuBV22dgFyAyU2xtURa6udqQySiUIlN1F0NajHV+PpVpATy2G6GCRcoL
C0uex22UOhhtdfkZqv589vNn6jTHvoLVgk+jFp6+kY28E36Thi74WJ7XbdiUOPpeGu73zKKUGGZm
UON/D6K00YK2XDoGzP/3z2PSSsJonkNSCYv5RvZLe7Ey5zJ2eRV6FtwiaL99677j5oI3Iw7Ct14o
rJHuImpCqg1CsJPAbcC2HLKsepLN8m4X1i9BcATnLSs5YlZzTBC7n+8tcoP+ryK+BaIdN2aadEct
gW7XdSlJL06bD5+wdRIRGslvaCCcLvZRgbegR2kqgW7PLlk0is3Kls9MDaqDOtEY8HEzbRnmPbSP
UR8R2HOHOqSwrh0T4orvt7c4HHvk9EttnIl4Tk46yd0DO6VbcpBmM1sfbDW8WJ3bn7cs+p07Z2Qq
GS2wep6wkwa1p3Nng1Xj3sQbSvcVkxuP6m+TtGHMpzXxIiNMUo/N00SjnqFeYC4CiC2Jb1ekdanh
w8UFAdpquwlkqzmddK1PzE3uoij2WfKTCr7h0JGwWEdiuptLNQwDmSAqTcPBZ19L8Xr5+cA3bP7r
M2f7ewqj2x7aPRC97cufD//v7/18afba5Zdfhw3KqAuVfbxrjQgD70qQSes9J6WD2/q/x7Qt6cKX
fvvw82c/X/58hvoTVOiizz9f2VwA//XX7J857whWKy0FEqls8+ZsH1qMZJd6+/DzZYVpm2g/YEa1
O3vw3DSwsQFvU90n+ME66F7TysBiseb/+ibOdj2q7TuZvl0H8aie57hh0zX3pXVhb23+1wcvtl5S
eNDbmGKrE3ZW5UKmIL4cfgk+e8xHJvSm5c2Y+69iNeog8mlu1yUNFk2PL8jY6mAWrjHBU/P6vFrw
mVi8MOPB7u4CNnegzhCYCMSQweevRNshsUBoDg+pK8ZLS81kcegSP7a+NVn9iH/ZtNsg0b53TNaS
1dM/YNb8YeK/K4L6Yte7a/v0gdfm1YxplTt9TIv2bs2JHzIW/geeLG/T3FwD1/nrLHjt5LR+5bXl
H6w1fiiYgTqjSsNRkzHpNyIc5mJD011+fg5vaM5TPZzYW38NjX6wIyh9jpCXLFoCw8BcGcvvzOYt
btsraWE4rw82bnrmjwuXtzXth+RdD8Q4MOX4g+CRqZ5HmdXiGaJMYt1bIArzJG9tsj+DhkCUx8jn
eWvv1WIocAdkL4z2ow0KjtvBHgYwB7n/pyt77iLAG3PdPS6COSnGhZV3b0cQRfun6vpHBvn9IeOX
uUvWKYQqcIk6ZPWWn7zbr7gdzwwP5hxMspl63TH2/o2ggO6BC/tHYxVitybyWcNxDdgtv5Kfkl+M
DmdNqoovbm9034+gIv/42nxrRxCMo9C/66T0sYeN951ueuzeInlMyizEv/MFWx+Aa9diW++IwfPt
78SFkEFE0Ri2/qOxvguvg0a2rtPeroubTj5T0gGZljS8jll6oeN7DH1z+1yZ9OIESycnpGhBCU8s
BC5THEm82bOPINUkd2gg17S7beJ/GIgOlit4Y9jz72qLYyy7l1rhasB8SyhmZp9Kf/3IOuNmiPHF
VzWF5twjdErdEaMABeLPIjuOIDcmrDXRTm7ZLDlpmemGt3dQlgm1rc+HG8QmxH2vyVkt6y3b6ZEV
JVBOlQnsUSQqK2S0Pa4pGDeUSU460Ss1xF951KAFwv1JEQPBJpvoH+d9SJg3DQJ9UufhlbOMyA6G
u2bwcRlqCBNL/9YaBk1bid+hYbS4kFmJKmqrtuEKzVgRd7AGGPRayO/z2ikPyqnDqh+/7bZbzlzO
bBygmSnJjteGxqanDJXVrKoghx/czAG+ONZOqnhyPEWdYojPgeG41ST3rjytWxh7HZcfyWSaoXKX
X7o1CkLlCDEvytNE3HUITN3eNeBRqMmW5agY2MVmG7Cz5yGDmHcovQq4ah2Riw0rHiMn7qakaY9z
DFxv8E6cx4xi0iw92RMPMwbe5tRmPrv/irAtx2dM7Od0KPLRcHgAhdXeVVMmD1OC78CnOduhKE0B
l5AB4aSB0BKrS8w3cvsXm3kGmwdmpRZlbDDYaVBkbnyzZsS1jjWXIBAlvDAF5tFi/NuqU5FvGzx+
XgwQ5sWs1/hqlzkEZ++haenadIooOx7EV2p3XxMZfEAC2CKleWAKQiKhSw/YOKE+PZrOzDsWQvIe
6fLZJ2ECCldyNJuzK1YGiQTKEVHbFoquZ2DmkBgJ2aVzNJ6itLa5gtNzvYGCiRYReHfYFRKpwIqo
tC1UU3I7lF3BjO0K3x0/rPw30w5c1hikCSS1a+IQ4bT4+s7x8VJpX6vjdE9GHlMY2R+9fnzLfOu3
aHreFAvDiI6pbzXLfz5KnFSpt4mF8H7OmUPNyn7yim9fE0pFRzTRyOKy092jTBXCJIZDtgdeZ6w2
ruhMv5Gs8WNU3KHB6HaMrMjoi/BdJTdDD8hZj6i7OYUJIetNGNGmDZZv9uBlvvXoP0j8cQNq50fG
tsFsiedKVfi07fi1tmIW2taSs5PbJ46FcZJUrZ1lN5xIQi5HjaxW9m+ZS4SHZ7ynyiiOxrx8y4Lo
72Xduu7QTZcsEFt5UQFIsODSGrOKcYHoDwtNNIoGAGf23vC8h6gp/tgZ2FYSoJ/hjoajVX9OtvfW
di6xQTXTLhPT5PjLcTwkVb3zqsrm32zDEdKqP2inByrHlHdHnCicm+KCDJ9aS3RPk5lfgf09SXQP
yCuVyaK39NhX1X8qok0cLZnOgrNhQ2GQazPvZUmiDeAzRJO9lwXZ1B5Kmf9LFvliTRUelwl9idGs
ZGBYEjTBHHYoalFZ+IQxjbe26T0D4ixunEw8TkNzdXvHPc3WUB89UT9U7fSOzIUcIjYo+MFZDDfW
gQUpFzj4nZCK/qoqywgqH3d+N8MMLUnR9hExSMGaHtNMHlDrhh4bR9+2X+RIvCmP22Ik7FAS72KO
cK/6bKD3+U1Cw4XxeXSUFsshtBKoTyWxhs3KodUMPHdab943GJKTRWKfNKzhUPye08VETwnlMpvn
ZjduXMZVAOg0qvkhWTaM8DhdAHMS4yPZzNTa401y4Q3XJDSuvbLvlpgjf3Utdptxywq/RF+UXTTJ
wxFDYbyz3nRbFNPvyg7KoGyq4dhI2mcXSmLvrOO5HCyGztVBAMnZvg95880A4AqG5B6hbe7PTQge
N92vM+yrkrVmmNbMV+huTWZHoBdjx/jiKTdOuXU/1tGrMK30YOPP4KFGF2mSAFXoCcXc0RlIESsL
VR9bVEAA18LcBe27lL+rhVvd8NPn2RanjrRXrgnvNJca5qnGHhZ7wBwdD601YU+wdhvzwUijk99j
KhjyQh/FOC50j2zCWBC8ZwnkSSfPENYhAr+pibNA2sa0sum/J0r5m45ELzOlXfUL8FBRZf6KnZl+
ih0H+4Z6OKxTcTOIDRfhZfc67eND2bDtkkb9okjwPFdzD8G1lq8rVyNzdYPQG/iDcLevUQ8Fl7k+
ypK1xonslDiVRXVwcvMJWKx+dnKISMk6vFaogQLJMnvgO0YGZXDWtAcb3TukKUI5sdqFUdZ+d/YQ
+NJadpYPzwbOLVtA/djWGON70q2Z1aiL3bPHsPM8Y+1LVewtwmZzAGABywB5FcBcxqj9283VRyTz
ryWfYsZ69a8pUvHtXHyYPtiPGuUVAzOV7OkppnCMNmUgVMaxzkOTZV/AQBH/t/aLw2ASZ2sw0No5
i082kvTPjVXuR4PFHraYBItEVz/IhHlTq7616lYEAFySxPocSNmmKof7vLKcBIzlHZY6+bWaqbrJ
++F2hucXgDkVpxKd9To7PFAx0rmo8G49pp7lLN9dRFkBEvQ93et0BjBeopCD34WNhiVNqy+jl3RX
EstnaoR20fYtjCSGgp5gh+XDsfX8mIYM3xFmgW/Mq+ux27K5q4iJscWAbbAkQnGTcLwMWbhf/6PW
vhZx9ejPXGgVOgLMsLy6K8/NsbMFKIaRG1gIWiPv0+vrJvTGDiNPHz1HfNyNb0XJZY5WOCZFx9IX
CHcxgTO3WpUfsDTicOn1LROEZ99ZrkNJTDz4Wc3j4t8vZiMZLptPw+CooKcuujD14RwrACZ0gPb9
mql9Jqqb2XGfIieWhBCQm10vNq+0F98sPf9o1UgchMAygNRBIoJMu5KkhRfD4MhzXHD32wFasm+Z
TZCXSiB8zxf617gml/4X3Iz4ZJNkzp6rQiZRNBydYIFaXWFTTmNeUm5sUFjLqXD9b/gQ2Y1hM+d0
BVqNAvUJKyO5F8gGkVyZWwlJ9d27sOmnFSqb7O2g8ZyXhtGX3SzGXnjsRMQoPxXhh2Rhd2ejN/eV
Lti4MfjbzXueCygzStwVaBgCCoCuHrO7pmtS/DgwMhyWt4ErNdtvvOkZkcG/CDXbV863UHb57tQE
1rg5/4wm988Gvsyp/HANBzgEarDR7AC4Gw996X9k5aCehSWwk2fdw+R106X0u/o6+6x1GJgTwVV8
ekR37tYtBqpkP8DIC7KpofIyTBfOiDor29OIAJFobKN4dg29nxfwmkBy+KwC++gV6ce8xOMDOG0y
Ak4IRSDeJJjDEkwy5SS8y6C3AcFgAtIwoCebSw/bJd1go08+hqsNPVjwCudvhcGtoMjCDoW88RA2
w4CzzVNzO+cKW0M/swFAnLpLHZIhiXytgmVyHaRd8yMMTZN4hAQ7q+cvpxqOYVsIKEca71ssty0N
hIDDZldymxwjulOXkKZG8qHREJJhTbVvQA1XGespB2Op584L/QgluvQVmizSVRxjuu1Hukyzh4dO
SnW+KzFxIzl94u9QFTjuG3k7RDPi9Ks7zSoo4urcGuwIDNWuKTYWgQOnGS7lvsbIeuiHv7TxDSjr
bF+uvSTXusRYDTRe8jYJixIjowfqekiUAV4dacIwD0Ed9aQl1ONe8cJCNCKWMkruGje7EJ+L2Tl1
yIaY8VRO+aVrFUBPGKf88xBa9AWJA+40KU6VYjqxY0YLkRcn3bHKlPTA1ULqmYUDYJfkhnHyQGUq
v7yPJ+tEwWWGRglqqDXLy4QLzF/JqXfSPd3HepZ2cmMYUNToAeAwR9EJBOEtqdiPcI8/G7fNyEeC
dje0zQ2bpEW48tyzmiyb6BGVehpYJkqTUfFbi3qE0broThWj4SBKDY5DVbz0vTnurdRl8JjPXJn1
Rs6xcThhB8TpeTInn2mhhB9nxWQCgCKk/utQAatHjZHmkI7Tp6Uq6LiuY2PQydc8VF3zWreDCjpv
kjvBYkqhpPTEtXRSxqVpp+DDx1+qm9971rgT3Fmql+h1XDAPxK75azJBO4xabyBMvYQWzA4jY4gn
tqObbM7XJXsiHIpFKsMHBgJo79RwZaaPz2Cw0Kit1aNmiHIzWr/iNalJHJkZyFsvoFO6Q7rRvA3L
YoRJkDocOP81dvCTDqu+Urjn+2aCXzdDI67M5dwbzilt2tck0t8uBoUiMQB+Y25fHMabswZclOd/
ptkiU84ku9g2W1LZImjLBbaKFB0DgWSY2bPWO3u9RJpbsFwx0P7FzuNassuu2Usp2CMsdDgGAHX8
1vbfyAedkca/srR5VwOvRJWbV7Fu2Z38Fqlhmmfpl2w2UfLvtBH/JejrOh+tRSxnAoBUgFb5paus
/MR4OIG64Qc1wocj5I9jVKKKM4H8BjXMfswEZ5gOa4A19ndr5Y+skA9e6sm9r3nCrFJipqj9h24i
/oqIjdtmYSeqvQVGJgcB/7U+NKmBTxC11pGkF5Sr9EMQAzkSvA3Jg6ZI2OzTi39LR4Kj7W19+4Sg
cYqDukTsPytC0NqKypsfguuiOjLDsPdEjr0aMzM8IytBYrFA0pM7XhxWW+ROQQmX282UlilOtewB
0yqpgzp6KtvsrNuSuhcZccfzkg8zCH+rVBsqOUKQ6oTUuk3CWneND5AFuxA572cF/vBYG7de7WAn
ixeLQA8ElaW6tzOytJ1FpoeOdQcngk1EqjR2iSjjIyp/Qp1iDokln4OFAdkszQynGDvvsuvm05pQ
89F/rCMPqguhHHnxDeq9u1Em+UFV7KBthNKdILGTcNU7Xd+1qTEe4op7w3VBAfT9tuxf7kej+IZR
BygAubpjPDZi+k0SuhFM3KfEJbU/Spw+JRNgIjqtj8v2kDS3m8gw5gydfQhsbu6+5W78qQaEU1Hr
/UGXCCfcYQWXJ5ba9fSvdO1s9+jH0nwlVJnDYaWeNubhFq3aprbGap5tb1aP/qlRBBxY7I8ngCj1
tlddZB8H1aTuSLMdTobOceyuH2jvoP+A9GMuEGOAHOOgj3R5Eyf5HbJIQs7sdjxOjXqnUHFPOkrJ
sBTvERvnjJIwaB3CmLTm7iTgaUG5rE0o0KPkHbhUxLgZjOZSah1dceU6dEC4v7+wcWNrNRCMKQ4g
etUIdTj3n6O/1qqIA8xloA8i+IF0JJAHS9hC2zQ/r8SDozq0LozTQxAyB+wtLKJYvez6eYh3XRE/
yVJn14yuMJELHH69vpfbfMyZyE+o0KhvdBeec5LgT0Pj3rfLfAdnwNobCBlS32N3bm/4ggidORwz
9t/GEVMrLaBkyWTjsyTmCL5XAdnAJDa9w+2OxyrH5lguYYJZdSmP60hoTL8FOdViSQgrbwiLYbQJ
9MiH1HanUdzvynGEUgXg/NBDmW3cjaHS/ipXYCtiKP51snvD2X7OXKYlXZYYe9jSx0JrEyHk8jbb
nF++Y58hB30mQDtVivgNe2shZ2ifBDJmjOXuede9jKP73WONOjCIPM4SQHphlYx1fGHtm5mbj0Y/
NtFmZxJ+oB1rOurCT5E2wHmi331B/we/Um4rHk8dHKMszqX9G/jwQ02xE8RN9OdduRKYTJW0txpH
Wr0BwJssvRRIkFBQPIrWf0lz/Z5MiB1x3cld18xoGCRzxUzKJ8ueGT0Z2+qcWUBb09bmDET2Rukh
eJplHM4SiaPIWhmSEfOLB4/SlqCFJkJgkqXl1bZv3C0uQRqjCHW8coTmB7sgNlizhoOF66N0GPuw
XotHhqbYf5A2/CjU0fNRfEgQFYVlUI0LEd/oRct9PBNFIPr51izleGYiFel2CpaEQtMT+wnC9ZHR
4l2S027MLAy9lEFRxyD3lJQDUlHD/qDyXW+K5ndfbOXmWk1HJ3+MayZRmX4koc3n7SbRaph/MCJ/
Y0J+K1OmLfTrKJaW9G0ELniKvelE3EK8j/zVvTBw3A12dzK1VdyT6xZYvqb9cpqHOKYNnzHDHqDB
usdSlM0hnRbvYEnvhv/0p0iM+rS2OC1VQkbWVD0tGzDfSQwDFCcaEwRHYYzRZZfYHPF9PH0WFfXh
QIRXGWNztB1XbqqBi++g3IPfygLZPKSd0QST1N8C+labMIIjFW8B5kFtv/aoaYmQy84TsUA4Lg6d
gwO88GfF88oUUKGYtrEvT+yM9vO/0qDrHsEL2zwfdFzq0M8lb0uD1Vl/6aGI8D4mEMA3m9eCrSUX
0uQeNwYGR84mbCxSGIWfEvH1Lz8HYSGdl77qy5Ntyn+5iTte4vHXFkZEcvDOxJHbcczIJ4leSR1l
h4TjHI3ZORs7sc8M8FKWby1n5o9kKemz69DnRpBLjt4C4b0HvGz4yj0VpmJZzaAyM9ETuT3aN6NA
o1ezJ8K0FAWYAl4Sz/xQpfelTf+ua+0Ha53/uEUOUh9bHE2h9dcSFHUwDNjwOlh+2nvtAS1tBghq
RoPjo+EJnTIwhS2+QCDIl56rKnDBTOxMboIqL5iv5WkUAil6T0znKe5hwpk6DiZWQ3IEz2FFwI8Y
GPtHq8diGV2Jk2UF4iCI783uLk693zaIbhgs8koG1De+tltCrR9NdsFBs7Dd82dxM/IuYZ2y1rul
YEa60Js6LRZ/p2NrhdWaROEzZLh0VyuqHMRWnsMSuBZUcFU/Mz+imFRGF53IXQJmHP3pfJKIvEX/
RUbUHtGs7c2pPwuR16SRjc0u0ZJ/IGbdcIyb7Bon1udS8pDKev2TWGwro2I4WwvrXYtROv72ZcLg
wmc/H0rqmgtSIFT0FacYGnWz0BBhEEJ6OjTMAuM0y6jD5KlgYVZzV6ZXZgp+6DeMyayG7TixYcu+
aFsdRsZynRpOTRJKvFPamZ8W11Jo1hAh+r67IvLOSNUWduDNHavCmGGgO5b+FhjmnOLGRfA7cYIk
Nbx97gJ8WUtyRRv9IIlTRvsAG6/1/aBa8XdJresQVeqf3DXtsEbhKvBMJiOv6jJ4IQvvP5ZCJpT5
M0kELjAm2S7f1lgCrans70wXV1rQGwN96M7rMn1DjEV7nu3yzehW62I6XC+oj14QT6o9M2HYnUmX
3udYX9oBZIjUy/JkfNSOHR8McxEnnfLq3ThwHw9DSWxxOjR3Kb+voG3X8tiqEmIOZqukrO6zIkxs
IJeqoTW0hGMcpZJnc0iflDESu7GZokBA0G2s9b8k419b1XpfuVN+7KorXvInnfnRoRFvsl4gBMbN
fayQWUgbhulUi++y6Kx94pNYbvPUGaOSh3bg7OhEYe1yawkJN/RtzKkAbvC1MLFt2/i38JxvNoiw
dUpK6cbIwjbhdVMbIcCyUd4JYT0ISQZnKVxSNoYvaL3rccE/Nc+ICITZPpExomnhkWwu2vgE4ZGy
3MlghbYiu20kciF4NkcWnYSgFaax5/Wm+CBEj/WVxQrbTZNbcG3IugG9rxlm7GkE+DG5zKHxSYIs
MONTPqT33eg99020YYfAkvjsftKuDqrB+vB1Cz0XoBWmFX/Hkq0MVZ0QWBDzphuXlhFhmZ36NhFX
HMDpJN3rFnQAmc492TaVUF6eFz+6NatK8q7j8TPNDPyJ71wlcmbqPOQUZ+ZPoC+9FU49AtM9Wrqn
fmR/t/3KYPGvJG7TKiEVAP+Y6XvMlGvNcJoismcE5iii4VgrDtkBKwZr6p+s1uit7KxTvrTvGUuP
FdEMKtfiKDu4ILPDfh/5w47JPkNlg25DV/7Zgx3t1gij5Dwfp8Fcr4zrN3/F2LwgTP7dpfY5BY//
5Dj2XdtV72ilkn3EMBjxLEGcLT3xUSJ0E/p9XAf/hNcN6GCGQLnWlJsxYc/CeCLKynxYKFaUlE2A
ge7TFjnkQIAbFwiLzh5tET6HxLrCTvk33Zt2nx7ZXPLoYF8AQ2mieAPwAuwIjhovGlYNxPw8aK0k
gLpzQ1kKpGxs5rmynn3bwfVuHVyF5TSyCgSba56Fsuu8AEAgCqaqZm0/t96d2HT/9uRAfZuiivdQ
+ncGRUAD4BAWV6UL0U+kg+JER79uG8ztWBgPnTrVBDPQuRnnwU3I6Ly6mwqdl0UM+kcuDSZHgfaQ
VXHpY4cLrNQ3XW1tqr18byUwH8x+OMHb1Qc4dKRsZCB2hQ0G1W/dpwmAWo88+UTQG9oiIlAw0dOR
kaxAvhsnbJ12HAj2GGjXTmj47D3aqG/bxcrAGqULXZvwstn9LdK+DFZgJAfRWvdMrNQxDeYBoxMB
5uC83AaIMgpiyDW348AqNSbS74CZ4QNhOv9ny0iU7sbO5Lz225L4Fq1thkchWDxwWdxvJ6OKKIiH
5RTz2w07Vky1XsMhqaKQwNpTMkYokdy1PSB9OGHjeGaeutCAgSjHgYATYKZ7YLmxmwfWszyzj6Ru
lgQMMLCY3eza+bnY90QhM3RgHkYOqgxix8Yx0HIPOgzncSr9xoYKk76sfycINKmcgpntOvOIf66b
QvKb3WfTHP9qSYtca9RWxhOzTthuTfIKh4WatfLeF3iFh3Vbc3p5S6lMLRLYDY78lbVoaJJEQdD0
Dd1XdVaze7tFEFDZuPDR/KO5KHGJMGvv7Ka+pwYiUAUH2N4cyz+ixdveeURxzmK+WNX8Ju7AY0wh
+GiWfDnSbccDHq/0XYE77QhkwsDNQKZpUxBohxjHBgW8X1FnUv7DW1rX6smUThQue7N008OoKZ7B
nHiXecWtRrJ0kMlvDX4DuAb+GDNC4MKeeV/288XrGXtL6XrMJ02kxbgtcCUYdpz9qgrxa8EOT3x8
fjbyiEdImF/5YiN0PulhucuISthX2SYvVAyqSgBltsuMpMEmMTZw0ApT/yWthXQTVgcxpQvjhnWG
BWHOx2LksYwtsSvoWI2KLn21CuPgGTNiAg4TK8eDageTk92tBU878nMummZ9tcgJreYceLc9X7qc
o8ITzivnW7xPevPoVRGwzOq5ZbcKy7pDFN05wDA5xxdVvM/wLw95fKcs90uZ4AGdejlIOV1p+FtS
cXh7rpN3KFX9KiT5eb5hshEQDNuTAYZeR6ygI/pDrFDUcfA9dZ1CLA8XrmZQkKdESmG3oDnz5XWc
+OmagaFVO3RsYKv7OcJ/Q0sDnAdg1JiRsuzWR5PBDgo+k8CKI3gPomih0AyoNro4QzDsI6DsUi73
adPaulT6tvEtWyMFkT5+UzAelgFv+MKw/gDv/yQu289ZFAISTvFqwwzdqQ3/XibolfPuDSUlvXWd
fgkUS1Zff+FrCGALxKS5JLdjH8nDCpqls9bbfurkmYXzOpNnRqCwWAh+x6FwrjHP2qhFgqTlFWHk
+Qy80jqmM/wRP+6v2rC/bJDEsF2KL6sAuJC61fsmVVWOw9PYS8b+yCqFM6MX6EaCziLcFArcZBBL
BgQpWcfwzjl0ktx0D8OE6sewis8qY/syR57BgcpablZ0SPCn6LU8hU+/Rv/2P//H//rP//hfX/p/
x39rMNlLXFf9f/4HX/8fxs5jN5Ik3dKvksj1WMO1WPQFJiRDBxkkk8mNg9K1dnP19PMZu+cO+q6m
gCKKxSSTIdztF+d856OspiYOo+5/fPpfp/gD6Uv53f1823//sf/8pv9a3f7346/vsvl1um0e/+ef
VH/ff38jP//ff//qrXv7j0/WRcct615+NdPDF6j47ucv4TdVf/L/94u/vn5+yuNUff3z90cpi079
tDAui9///tLu85+/LfPnmfjXE6F+/L+/dn7L+baHr0qSgvTxq/z+1UVfv5aED5X/89u/3trun791
7x8Ong2wnRr1pa3r7u9fw9fPV/R/6L5jMsO1dd91bdP//Qtcfhf987f5D1dDnwC+xeMfm+///ast
pfqSsP+hGZ6p+Z5h4ObjW+3f//dp+I8X7P+9gL8K8s1LgoNaHpfnW79/Vf96ZdUD9TRP813d1y0W
JiYVvGHz9Y+3B7gx/Hn9f+m85Lz3qg2gBNJMWQ3c08/6C31onY+RxB2ra74cE0wkoJHmUcJg2qAH
SzbaELyYwtYulQlE1C8nd8eMg8awNzdFCv/er84uOZI8OZymvTgPyeCdkX0w7Dv7fmxQ6OUmI8wt
ynGip/aTB9gHAGh99a3Z3nk0q4xmx+8oRTw3x9Z3wNrpkHn0Cw1IlpUHilKRdXojcvhN6LJlfJcU
FojxWBCQlMC6rS1Yk6lWbdGOYiULHfbMPoGYmIR2eTN6f2uHlB7XNDDLMBcGW7qyqth8cU12TmFu
0SgBCCAaFaOaD25pGMvPagwlELDib9tjK85BoTLTSo+M7poLFTU6g9FEsxiMN6O4dkApd60bPsZk
+Z2jwTqlOtIAXRsOvV8bC7YA2loWGBpxpTIRL+tg21R+uclZA670sv3TFRgfkFtX29kghNeSGb7H
VtuaYzLuKQs5Gx14s7XRx6u4Td7HXvtjio7xlCRLzB6DO3/K7FWAptlB43mbvddokingc4hTJbsE
QxCPapNGkY0zygKXtCKd2zBtK5tY0882tr5xwrw9+IbWrqNMPHdR0n0b/iP5AzdRgXyNnWbelHHy
zsDYXkELy5DM1GIv8QOU+nBfI7WFT0QYzE8iDDYrHNeao6jzpE1lrvmeg0WGXgZACySYdZAtYxlU
UsE0zPcsq0qDOR2xEvOji5BoFTTMF+0iSAlXWUjECZB8nPGpjKNVaO2kCsYLSLnYh4XmbjviCdim
gU506q0fZgTnTTdR3NcdbKy4bF6xUL2OQLNCB/Z2ozhaFCDKsEfmaQUipueA81O5dxrqd+Q5tAZm
dhRIlyiFcQw4itYFWhwiEgAvW5G8IooWqhDoXiI5WIr2ZSnul6MIYJVigWnMDwdFBzPjT0PRwuCp
dDSEPAEYaG/l8IEv8qODL6Y4Y2SoqJzmM6Q2WD8TLLIMKNkEnMwEUmaJ6UpewksIvMxVFDNdyy4u
WLMSvFmNKc9XvDORMfhTBLRBsdAYF65F3t6TWP0y4UIX/V+4GJcQhFoASq0AqUZ1f7RBrMUguNPu
jd4MAydINkViyzR6qaj0TgAwrxOwNjr7Nz9q731FcWM9CtKttAHSVYrylivemwH4jdtGw0J17P72
uXZE2U/MkrEcgMXdOWDjJPi4BHaOA04uAitHLMx2Vpw5z0kvbA0vjn8a+vjZjswnvKefdefcO4pT
p8V/PbB13APlNgFk5zkQ7YCBdA+ZfQYvivEsxPHA35loZJMM4PAqxcXLFCGvRYo6gcyzsgLnjw0j
jKlAWbKtCUIUpIqzB/l7QfzLuNVm7drM2jNj8A0ZkVx2QPocRetrmUAg3mqmDZcMmeWGcVdE1bx2
UuJGcRlithd2yaJvmGC8jLtZcQFBebMrazqQDVOJ84zEX82ky0aQu4767RDOlJ4Uu+AE82IXt2Wz
G6zcIwq0RTjIM2UrRuGgj1c/hFrogy8MFcfQU0TD0oVtaAI5HBTtUHHAZarftdweZbHuZfyNVQ7z
JeodJA8Do6v5fuwAKCaQFFuFVMx0DBhw8D/GaSMHoIuM4F+wqrJpj/Ht6/iSqNW/qVG/S4VsbGA3
onZ8TBTMUVEGKfLmhe2zqxrgv8J9FPAf8xr7bcKTNUmGtXplfIZGwk2sjN6b4+A5477IkLOPWfvH
aj9GGU9PujOeuqEl4FYBKFnRrOwCtWgPmzJVkMoKWiU8g2CNEp8BNyRLLgMbwk52m2fCm72xugbE
n1hywGLeXXsrf3JDyJ8RpHJ8Pu0dkhZaL22X2D0BhR7camxg8V3hSCbGCrVpgsEBxxIseeKqA6SG
9azAnEDQKa8UrDNW2M7Sqx8grQAcg+iZ/aA9SyCfqa9fBa8drPAQ9g4gUAinNEQKDopJglV6TgDJ
MPffbaB2WjWZMIEaptowVuzypbCwQ44jmWAzg5ibnjZ/vUECQLEBXClMaUjkxxSB9GuN9MnM21Xr
2OyPghz6Qczdqx9RBDH01uGfdiZNlGvlbzNQmn0529EDeJvIERiA86ceakygYKrSBezv269Fq4s1
u4/PAl71EjyfdWSiarJdzu/BgsBwba3bLEVwtSZ09Fit9qT+EXZUiHjv9UQPsK9ZerRiwutu9gCo
zlEw2IawnFHE18GFbeBKTlGhy/uxYRNNmHS/sCccBIHJCmuE8cXLAv/Y5aaTe/rezbvhxDswjCAi
hBDjtZoFq6PQtQUM2wlDMizU/UQKxDjG4VoI6z3JiZLTZqI9WqhoS6VtdnLnj2749IPQcoUNNleH
n2sAZ3ovFFIX2wGlhMLsOvB2mxbwbgaBd1TallFBeeV7rhC9Oaxewm/WeKNhLQzmEvHfYvCI6HzR
8r9e5QH6zewZOkV7sLGP8Eard660p7sqqq5Th3YCfDPttLseMu+uMhj2Ujq+tmONeE9hhotgWvNu
Omhwh93eCZbBxVdY4jaaQU9AKg6dkdzuCb2T6WE9IR522wEIueumfDdbASPlTEe/5zG90JD8suN7
9hUY2VKI5BlWcqagySB1fRzIqssDqOxH03sLYRkT5EfsF0CUVj22bUA3A5FaJrigzt+KAlix5iDC
a3lFr1bpXpNs9hcVrtL1uC3MNjrMZtXs2AMgg7YREjHTlfCgyRt7SJLkRn3IcEInxSPSel4w139h
XOHeuYOxd7zO2Ts9Z7VCTufQ88ZYr7c1NGoLKrUm3GiVI1w8Aj1o+nJh6Km/Ydv/4srcWRO/7i26
zGJTCKfI9vsLCa/ZalAobAMmdoeIsVOQ7FrhsunGvFWl40SMFEy7jBxIthx1tQJt1xC3ecynQSG4
IwsYd43wqlB4bkLU0gMybHDv/nqE4M35EC6c8UKiRrdyGlTDidJkUJC0vE2iEBjQ3psbcY3E3rUA
kwgN/zseV8R2eVQzwUcUEvvzLUte8Ssby7Rm1WqEiPZTsiQXwdSYSy/lGqxznrpOJZV4hgOBVUer
r5tTszcmiUbEe4sI4CVMBhGt0GACD565I46e3wAmH7JNpOWTdhhnogcjBf2CrV+lc3YH7xddlVGL
E1dzxZChTxyXao/AQ8Au63ASr2i8TMKRwgvMvW5FGAN0sQGTW1XYuwG8xHJg0dhFf4sJW5DdJjQO
U7OpdWvVmilVZkI6jt2whpeQ9NeRxrlZBJeWkoB3KLSj0J94zG7iQZyyukPtNBCpRnnXyTx+yCYw
uwPBagcUreTW6vZd2HL3K9skWdY5/g2/sGFQEFyAQNN+0qAl76VkdlRiFbV0Dxqgejq63FmkXont
LgftyU8lsYHYwTiY0m3L0Hj8USaxgL0rAFAQV0MSJpFej7N5pMsIVl4PXy9vqofGcMRd7lhvlt+/
cKYQQRNy6pWT+IpjbkCM+OYDikDCBZNzbzLpbhwoCAPpAK6KCRCVyYRRRQeMKkRAU3ECsQoWmLLk
3Qc/s5bc3VZRZN4D9He2OBjAz4/Gtjfr7jTYoB6r3URQ9nZuy2BjtSI/ZHCXGvWq1yFA0RqK49p1
BfcN41PnHrDKyEXoVUBCM/Get8lM8KShHdCpPjV6F+1jipcEujkWUuNW6cW84+8hVYDJ0einWwAQ
07k0mFjxy8aroUiYTXrzGbmIinEYhgfZmEfC2tDU2f1DyqLvLhqjt94P7tAkhOt4KixSYTsLGqcL
Ma8fjm0LRRBVTXF0a99mMCZw6iWNpI80NqKXxt5ylHTIo+voGhJs5LBpFDhgjsOPqdV4RhOGy5HF
pKVxi29Unrg3gurRVkA3xyUlFhgw83aYOmMjbuM86pcZOMedx29oVIweq2K88b58hsiZHJxyvM9G
iMplVcR7oQF/LhVV2iIELXHn5NEQqXuOyOdhx7Cd88y9/XxIvA8TazMKRQ8AuajWscnckPjrP1OY
RbvR77nd5MF8nApW2lCmyKtH9kTjOO4ZCNwqat4LNyXiXmNEHx2barcgIZL/pbCl1tor0PiDo0Gs
oO0in30cE4jyHNgM1Wr4H3kvp6chkQ+Z66YrG5LTvu9phXsH91NWFRAmSJuD5X+bcJuf5nxZ6x1s
uMC99ETVs65BC8VGKqm8J4Y/AzmD4dkmecVSESyDCmNJkd171UiW95iwHO1FvY2gTrB2JMYlU4Eu
nkO0S1kR8jKR9lKq2BeOK46MoD5VmWEc7QQKSdRJhmuWlV0iNLnLlLvpAmTac28SKxPO/olRGVsx
FTmTqPCZVMXQmCqQRgxE07Twy2se7f7ng5khMSh7a8/O/zxUEV1az6E86AkS5EJf92yuTISXOz0b
1i3St0UUEpKjq7gclhE5iqmDiIY1fpjqVJjd99yK7t5xmk0pPZgvEwpQk6TNWJbVLkRKs+pUSE+m
4np6FdzTMRe//nwYxvyWad7TQMpPpuJ+UKSwLlIRQERezuefD4MKCAKLT0i9Cg0KdbSh86yChGYi
hewk9BeZR6QMw/J+b5KkjlZlNIhLTuIjG1ZUScDIF1GgeXsZzzDaiBtf2NQbyLf6Cz15BXkDDQfR
y4XpVWdPJR6pWsxKQLpnqB9uxj5kHtNMsn3QEAGsmt5guCipMToviCF+23vN9u90rereQNDHcGVE
veQcKHeWHeCLA6J4E4R9rLSmLmldsKRmPZCMSDjBa2E7qOb7BQt9Ip9Ke9sBZnwjrIQ4qHiUW9Pk
3C+5OezMZjKgyBpAsZ2BVU6fQblsrfvO5gAp4tbFhlXWGNCfEfqHLxrKVyt2XjIkwruJkNwBfWLv
BsGT6Fpni23M+9enls1MFY4Htjf11YbcTWKKWXTq1KZW5LVPRt7GWx52DvWyb5/ayc7vqmbCg6E+
TcxY7saZ+M64z+mm++kCdKE81ql5qixrk9b8NuTxzEu6PaK7AiA3PmLWJ7y17o5stXFZEaeDJk1U
O5dKlLLd6zG+tSj0GS2cAsrWVZGJAog/91ZN0+lLTb179DykW4arEZjny9voQXECiUzfMt23ZHXf
CfMrh1e8LcnSxNumZds+cK65TK1jOmVgCCIGRxoE5chmciWjRN8HpnLHDlG5nWir2p6mUx+YQpmy
5E1f1FTc7H0WWeklRCWS4sEIXOykYzyPkQ3UUxSkC9g5W9hsBmIUWG+jNV9iewz39bovZHUYMvNY
sHfkoJg53OwA0bDt1qRmsJHRpybctUF8K3uZvpqduEwFb6F59mo8nOKkT5G1TVvmYxM20EXd6NtE
0wiZA+6N5KhwX7t8vsdNfCZNcIbGz0urBZITwcq8x6iuyNNN2l2QBdwU/GqgT87f64ZSw4qZyLHO
7DUfqwy9XmTO7sW0mwdLD8nFdu9R5zFUTL+QMQ0DZBZ37l6cb2FO+lkb0bzUTXxMIXguep+0uzxx
9JNaBBFKET3alld8I5JCe2O2W8+pU7Lrhk/dsavHiZjaGKAremcoL2XWTltDato2ixKUQCx1UF77
dywTt7yMTDaLuCfFPH2GL2EccWkAcWaWZ00CLLq6SwY4bD2oO3uDJLZT6sxyH7AeDfJQwx0KETQI
fDCkyNQz/k+ZDda6VWGHkYo9DFQAIkuTI4RezmxfhSO6II6UCJJoD1INCFAcDSV3VKGKtYpXtBCI
rZQSr8s9+B31Q6aiGE0VyjjaIxGqxnTAfEKkQFYdYUiWd2wE5RLgg8Eh3PVHDkmHGSWrE7jRIWDj
YICKI+rHMEu8m22LC3MydoRojuYW0dcQeBAc7YAMiJAQLbhw47EOvXXxqZVA1Hs76xEsz3It5RxB
gmFOWjafI1a4hwh4PCoJ+85tp7OmEaebM4T7ID14aaENcXLzeWrSaK/7JF0JEb1p1GnvIKUQPxXt
Wx/I4aRZ1bQixqzdjDpHfzWj3Lc7j3y1skDhFxqrtCDA0tMtdmRGiKm+FNteNJ/owA5t1jPFU2Ge
VkKs56ACPiVJnyCFuWDTS6siQBk/fI9kgtYt4aB6h/Y1qlgze3i/kURZR4OD8D1KrOdqPsYuIaOR
ihvtyR11ph5woeFeRxJJAxVN2goGXcyQ9xbY3f0ML7KBak/nSpKXu0LHea4ayDsYChqucsJPNVJQ
KRLLPT1Jvgzz/sbiZ1865YcHQ/IaRCA5ChWnOrMeXNs1PnBXG+9GyDSgSQgfUTGsgjzWQAWzMoWD
5MjwcTHXg0ESnvvHVEGuQkW6di2uYEO2uyZ1CcgzsdxERG3jC+JeogsCgUvdJo61YySWR4TGQiNe
SmlZ+DBRW/R5uAUTCMYFVzx2Kgzw2h0518Ffou6Y6mpU6mF2T3pwf9SbaN62SR6v3TAyMYnP2dEt
+mMI56erokPVe4RnHWMoAXExD1sGDGNFdjoHC/I7yhBTx6HithxVBi1T5zbNXUJmbzlY2LonlZ0z
UXxpRp8xVnIxULWPehfwexsxKW4zuga3me+DLtykejpeuIq3UA2sJVuVP3ZDXujwFsSEHEDcM+nY
efyTjx5kdO+xwxEUXIcnfseGfjFyN9bMdrCAdYRYILpaKeBSGRqXWBWwge6tYj16BQRBVDOMboQR
+cFPplUuumFXkWEMIwMDZkKJCI7qmrXEBWK+YmBXUEk5Or2dE2qfwcx91pQ522NZADQwaPtVfLLu
EqRMCicbVqKVZxWybJoTojmtBftPADPkro+uRdiQkM2sqZBmxspolmrg+g0BzgFiv6g0yDnS4Snr
xlaCVV/NKvbZZqu3cnrTIxu7zzd9YBOQgn5rmU+gzIJO3+qmfR4F9SoE9pMbye+RlGm7Im4aLIhS
jRJBHZNFnZBJHUBs48XUHtEuBiq0mmk/4GRyrFmoNLCu6n6FNOLTEHACcFphs5zrBVegWOm5u6k0
8FBz1B57xtrbcYwOZRsX+58PoJa4hH2dLVOPXJdTfGvPAjEDt9uJGCbyYVXwk2VsyaVkO43JIDGS
AjUVZbyMx2smwmzZsSfb8sunKB3Cj6iQp76M660RN1QLHsOs06jMaHpMr6jXDGON0QmXcgD4zLya
rofYj/2IQHbjZvS54CxThK3ZHyZKWFNReMXJhVCH4d5j91NqKgVUx5PqqCxzjcD7NmexHw/ED3QF
Tsx85J5PLWt0lXhNsz+aZ9krk8yjPKVyq/36xS4ptjw2zRivU+AhBSiSIp2vWt+AQZbuc6rQ9jqL
A7RQID7DOfC2qUfKhxghJhlg0FagYzfxABfDmWrMV4jQYQNLbU32jrMBZh+cLVtNMWakPCJtPsKJ
xxxZ5hdjDMAuxlJi5to0TXksfFjpjUmz5KpzpPVWg0aVh8DIV6LPZ5ZvDmlbxNNXyyYqTMwgHgBL
Uaw0FWhvGyDOCLgP3fm9LqqT5xWAoznssDy43xPHLawQ+VoWwbyoObydgEDFKdSvE/UKWjOxGceg
Wsm8uzcbWJzBlGjXARMbvtwDOuWPOcnfI0R+RJREf3tlYEJnGy8049SSeLkZXDCxmWMOhHHnzrL2
0aRCQ48XGeCz1IbXAT2Xgk9HW0FkUmBWb8gwmeJrRKBaUwJzQOvMjSBHa9mm1h/iQORJuOFnX41A
xovyW/07B5XY6d5Hw5KRJ8AtlnNw7xmBcUIWjD+V12pdNNi1ijyEt4bvbtUSL7PO56fchSjhu9gc
xhJPeQnWzQIQ0LGcfOw6itLuNic6HEAUSbFNQBGzVvILuRkbESUR1S5dv7VzGJkEbW+fUKtTryJB
znn/zCYHZRVELDuce1yymdJARutc5ngNCJjlQFTVgsR8b/W7MsDyFI3uyWdAEw1hvQF9q639fn76
+b1EVu8S1QNGszgGLYg4DH8Zgq963qUjJNExBhRS+e0lAR89613LihXlLmXEI+XbtZubWy365wx5
Lm4ubY8k30EyF4HetUHik2+ty3lD5jkLvMQ4iI7Bcyv4rIlxnBvy2TQ8mIJThCDIZKBdleBLGDlN
6pCQ+goe6zN6Qi7J8tGJsks+ipPdI9GU3vgnsn1w9ierYGbc+NXVjp2JEVgESd0osNW7YBhbJthJ
w6zexddhqVi0fW86/nb0409Mli/Cd6D1V6BYLf9VZvBghJLZRHX+miXhd2lRLCPTfEwDeFS14zBG
HLAapU50za16icKJMbOwv4xQ3gYfQBw8tAcNhzqOVh5TR7UcuLsui+HiujUAIdDvjNMQhlkK5y+7
Pwgaz3Bi3c3Y9g9SA23qd1O2GcgIWlpV8GqKHhKs7oIONZqzUFBdcLuPQHtb9HyMVr1qiyj5KLrZ
WNPaYc9J8p0LdZAlBqQZmoIVUIxpM5aA5vWQk8YUzzbuPNZHAQp3Z3rWmvjJuJZTxqVUjylc2nqr
WyHi7trdlxNxciZdL5BkwFgQdqLUs1FNGd9Twf5BcCjYZmuiO92YTkqIp4a9NHPFvIumCimrvpX9
TNJtxKjVxVNJfeEUhw694MKNh03OMnGI+xep+81aE8yGIxWlcvGa+C8MAdSDZXfQ+ddN9GNoh6Qt
Z8S3F45xHOr0WlYu7iTG/6Nstjh2KJd6VOZjohMORwZOTpfXxTOshTyHidy6rxgeelbw5W6E6oev
7jOyh5cYZ3xqYlethfNOjVtsNdSWCw/mBcBqqEtRwkCTOSszmAMA0XE19hGeCaaX5NSyzrdqLwPO
F23D2nmqp3qCPo7bfEq8ZB1vsdCJU07ZT5PYghuGYY35kSZccNt8BmkpD/TBvhsR1aYHRwajFOwT
RJ8UD1g78MYyHC3aiFnsjTb+ttBPkGGkRXs8d+7xb+jPF8cBOmtZ3OUGnT17apSU0y4R271XVKQj
Jq8swx/zybx0In9FtutvrKxhe9xTRdLlLZt2jtnBBx9zyQUzjRMmgDRp95abGNg2eKc7ghmrBS/J
Y85hJ9YnPD1CgRrzysyedD3tUYsoi0MtDtZt5O0mH1On0/vPoimcXQi2jiodAlruOetqGvZaRg0f
y8vYwRaMqybGV83wOAhdzLcWG5fmPXbzu7Rv4RfM/i6rnk0c1EwmEBZGfZuxCdHhHFp0FAkRfaNW
JEch/tC93Kc+FyERZ+mQb5IxjB/sygIwR/sk6vHF79uXZAo+kpiIbIvVc+LIHWj8gzSINxAel2o9
nlH9H6glwwKqQwt31u41RmtaTQvOucJmlhU7Vtx87em32WeB44cJC6nFOu/diwYhUwrSGvUJCGYT
metwdFg4YCGvRqPc1f/K13JgVLJJyPA4ruaJn1Ez2bQga3AzDIZTgce0KOAq1iYCiF5oGrMrJyM9
AYMOu+8VNjoGRyUaisHs1jJnguDJ5kGUZr+oq7HdABXS6WExZgDWuxVQY1Zw0v2a/V7H3AQZZH3G
scjRNZs4HpTzI37TgvrvgIhnx1mKAc/UX/PaF3eSVZglPfNgk//CziEZlhlyf2QFxGmlWizXaU75
mM2zvjOTaTd6FIvZiBoB0wiIpRR4y9ipmVJtYzgPahMne+IsTWgFcE2QeWL5hemGnKGOgd2E/bxD
BsCiJQUmzOap2U9OsuFtJffCYc5SubZ7zFGF0l0ZD0xjeA30OVq4eoTUhAILEP02sef0gStwnbv7
LBnnZ8vJH3Td0PE05xd05OXOCRgcVRkQb79mjCDZg+EwkSrlGVVJkUOmLzuGY/MQH34+ZN047zX8
P0x4UT4giGGLhB2NWSVkgKbP1ZAJzYBIkn3uliv8VMC3RiKG+WH22s5jfckAIXhqY0K1K5PbwkB3
6To5GfWW/4TyK7vK1gZ02vvsTsJPuhduayy+dhXSVoSr/eJc5l7ypwuJHDSCp76unsAVT5eos+9L
9Ecre27GZZtX1NKGVzx3kuIM+zXeXPWpAYVt22nE2v986ukz+JZw/CyyTl9L16FNC8ez4w3vagnA
8Q9ObUJL+TQaDZg/YILk/gwvFkWcabjuLnJ9LFDyz2SoHwTVYydUDp2mPRNfOxP3zOMTHhVAMDgI
30XRP0uZHriCp/si0ftnfNFBTJQFhf+wTscBGF2VxtcC66XbobHg4uvdcBv5CIpc1gnbMGqeB9Yg
dTU8Vq31gfv6MfpJcZiG987M9zMznrp8bJ/YC2zGovJZws1fuq5fPaK9Wic99GXClZOqsaGfXkem
rkhY1yN2T5YvbJdru72AUd+MkWXtBP79tjE6XN3sQtK2T5fwf4iogu4xvQX13qyR6RejzjaT1xfm
2V6E1lYvOPkcZrZ4MI0NilZUZN1Lgdq1KaH++LY+LWuZ0qVbuzRn1cp6lqptkQVeetc23MzpjYo7
QmTAtHvhZuCYYndNmZKU3C9m7pB5+jKDPctGWSwdD7WTbDtsKtqK7j7fij5B/JrWf5lPvoo03/sz
OL1ZYxE/lATv9UlKhnj5mIivgn6GxbkPjWZqHsLK2nkQSJzEP06lR0BeF/4FUObrsl4bZgZbLLeq
cwrEIDM85GnhDT88aH8rdbFT1C+iN+Mtt9E1AQPzHvLKrU10esBWbWdCjmfmp8AwI2vRlTGwT5Rz
lWl9pTPEKKzCODHjfNEZCTmfcb0cQuAOFDrB0jU6DAXlwQi9d6PT3zWjA79MslhTmWsp5AbQ6CN3
G7nGVC4g/QfAlmEvUafn48zGFZBKUjinZBygHzTy0HrtVzVhdBhr9ytMfBzxRpysDI+n2ZfzfVIB
CRJRiBCwRRlSPNeFDc4t1paZmUmm9C4jWYFyovbo5XzR7mzb+ssTQ5/SwlHzyXBCkzGfaNz8AWJk
GUPiM0PW9nNhZqdWHy7DLBQPQ74wkHujWECboIJPIAV6xRpLtIotlBNXFcSIhe7WdyG6N0iO5OgS
ZLzxw9o6MGAlCYuRB/X02SRdcFPllGweUCOoHcNGU7kOFnaNgmhSmtfY3Giy6rZmC7fYzaw1Tz0q
QSNl1QDfYWWE07DomaXX9YSK00bAMXsxyRhO9TpXxeto1NDjUiERgl8Mpzh3cC1WkTDzTWfXwb2T
F6vBJHEuxXw0wXVi3xv9CcfysTTDgQiy9Cztpt0aRuEsR8E91DB9IIip9tXgQ1tqpXxxYX2shQx2
Wu+cjZ5fYWSXzEqn/OypNHBzPlBN3HwRnPAbsfkP/Omxyc2NJF2qAMK2YqNcrNCQ1PsGaEFSUoVF
jPmqAfBDAgKnxN1/ZtyAGcTkrd8FvHNjKgUJwWeiznj2ISZqhUBUbuYr9BAsau+nHM2kVfWvDe3g
otLaN6xdmGAXaDSdlQETRssECRjOmcj79ZCY7xGKJqTCIFpCswVIZD/a3qcsKhXVEDjbwHZvRAaB
D6+TbYbKawkcmh7+yVDpkhow4gaVJNu2mJ/evQn6HTavw0PmkQhinystPDYxPhmqo25jVO4+UqnA
9LfWYjs3VchpWWhrT1CGMNlfsCuDq5iHDwIj9iKDf8Uq1jkPOEvh6bGUNrubDvJkHTHWTVTYQiI8
OkBKz0FzDlA4nGXkZC/ck/2l3w+vNKLNqKNgwU5HEQ+0xi81Yh4yEqEl8ns7Dd/pyrhQySEorPiU
D3cx7ATcQ899OWz73MiewpROtLrFBmRefP9luUyGwV450rawj97VWanw0QytQKTE+6GnkPJsJCam
2x79Lr6b0hxWTCI/yI4YN2hemHUX+p80I0oQo1m7qopnm/kFyDZ0GRoAOMedr+704CbWoyuH9DSN
OYKPqsJLRm3mgklCy8ZN3hoGnAY1Kofym0dBtZ+U1b4ueX1N7TgEOEi4GDj3O/1FThrUNBsZK9xg
KJojSEH4PSrNNOtCMqSzbhEXdG12fukb4a/bEaP8CL5sCKjgywhGFPX8Yk6bFyYXPnv65GImNmtI
DJt5FjMLsEidy1Ax2i1D8BpRTtjKGzIshIRohw0ssN1obXtvenEcFCFFjCRWf2Ym88Ht/4QJJd4m
FdyJMnjCNB5bwKH8dheF5UPw3YQ8GlJFvzWPXHbeuyuyFF5E7ufkDLiP2CtOs98fEos5Ogo74KbG
UTdQ9VIumSHCSJptVn06szcUlBRdm8izYKAgqsKHr/yUTngk5YMxyV/PxVcyDlS3I0BxzvHnQMzX
tG8OTMos8Gv1HeO08t43n3L08wsfVjlDkCPvYXwuKVNDZ3hIO7gR7hztu56JOTSVi4ZtroJttebi
/mO6m7bUgJpgxuEmsT4aFduJLMyrXQeMiJWNeQ3gSrH7B4+bYvlahGYoHqrAtWjC2ltC4qVZ5DtH
Gh9E/g7Mk1BG1hxxGqOgXregAwTRoySDignHvSTnY6OXUHpI8ApXbe8ezMaG+qQ13bKeR2xpEfXK
mO8tEZtbkhELHemR7ecvqLPIAp38hez8M7DBC4gJpO0GvMLGgun88wEtYAjyTauWA7CvFr8n6PtW
7rzGXzihZe8jhBCr3AiQQCma888HnoARwRv5OwgOKV0SO1yZQ3XAZXsZTD2m9xX4Z2qQ10HFB0cn
3AR1D0QFLxop5GWx6XhjbRwjgG5GcKDWZLAJfv4zsVPUQAU5EQ5KnFWrCQNkYkrpiVlkRYqftaKS
v7HJeRhUkl+mMv1+Pkzq03xWsUAe4PwuEfAfQ0ibCGuWWMth+Ew10zB0acUOccOKofTa1tBNwLTU
976Odbjw6MdI/Pkc/ckgSEYtsgv680FOx5hpZmfS3xZyk1TlwZkfwukLsUG97uLhFhIyYRL2U+VM
TIEOXmdHuySMWWar3MUi2yCTOdj/h7rzWI4c2ZLoF+FZQAWALVMrqmRSbWBkFQkR0AH99XPQYzbK
bBaznE3Ze9XdRRYTCOHX/TiukQYeDbXSd7n5xyjcix/XF3zZ9+B8zq1Ee/Wm8lCF1mtELcKQeseK
vW9V4aC46wtJu8pHLOUlGoM7v22+uzD5NSSj75INw5AZFKByb8FP2hgfjtO+Y1viebZZSBV8kIZm
siRjZGYRsVhlY/DUWyVrOtfeMjyAWGt3YPffAx5SadvvPNJ4bviOpdoXFbQ7pqk8eA6qU3KrawWf
O41esWftHItasqYy+LIRfNuEaguOIzUJzXgd2HjFQpAm43yxRc8RlnsyQA+mRg7PxXJDbPptgDhs
Jsk6xQ4+8sEj+F2KrCg26eD+8blIjxl5X3HvERbiK4lHXS+VciRfBo6O5LgdYL00MQkWHFuVK4yb
zO2Ha0aniN0S4I9KEwwf5yjSFJ92ScdqxWiDU9cBLwvXGUxro/1SjDjkO46rSGlvhIVvZGEOcGai
uy/8TK8RbcR3qckt2XL8P6IXu4bSXa8+jRIxTlTxgxGzweUNL4BpDagLtnpM55c2Hx91xQ8e1Rx7
qlGRHiHtKwOu7B4jYSsAtGPF2YE5zJ8Aks3yHvMHkp5mfy3u8YW+q5TADlAJijFX0tmrLOOT884W
yBPamgHMePt6wl0SDssXj9G6nSGjTCgibq2aa1RF3zyaD2NY7EMq9DCwMb+knLZE9EI0e4F389ME
JkRz71gkQ3k3MDeZg+qdkMwyhruVOQdZ1RwdO3wZECqXfxmqBhAvD9hadMwrSW5lUUo1HP+EnJ01
nCGnsJH7eKgOyi5vsN+uVuf9CHd8BZe+LuhzRuzkgEq1OoFcrR7nKTinbsmkJC/wNwZrFfZXzRKX
VRZzx+o89Q11TpL1mTY3Q7XQSP0/c8YO5yEJxD1zCcgbOOfyg8bSXZXYuJaIcRXX10Bjx0opbyxp
6xSO82U3/p9i4DAwS4z8MSdSzUwgt8YzPZQv3IMIpSa3AIsVW59eOXrcI+ae82LmNTAWZbo9NClc
OVkhO9TuYVqM9x32vap1foDsflo+RUf8Hg2H31Sw3dkBwcM85H9Pjx2WWUrE2IrOydT8TQxDMv5L
gPjQq5ymAJaMU1X4rKbcrww5AGOg2ubO0vMjbPtX+dZnxd+R8AD4p6fJqM4wYDdlM5y5POMRXbEQ
3lPFFp0raJkUORPJ0ea8GcCW30nZXv2sOeuw//as5JSwnNRWhmGBYIzwuJQy/3MSXvfO7q5UDb7n
eXWFg83UykpuaH27aXRe0Y6ShMMdR9wmxzFPNpvc6nSNOhWtPAguA2FNSHDHzGYxbPkcRzkHXPEY
205J+pxr+1Y3LrW6MHJia2QAgac9FICcxmRJE/nCXFMVG261COXdHH56FcPKuDd5GzkKBSWxbhub
usucJW2zg+/wimWT4ry/TjgJVjiG4oSjtCeXoKUPLIaaNB+c74YMwhFfJu7DqbqZmruyyt5V7LEt
s0d4PX+LGLeAO7o73yACU1czvKy5vTejknQ3zuNaXgbHggxCSTMfGvIVPIdzbTanNvQ4FKXTNqVc
iqQj8T2f6nXRNVvuYm9A1O6psMbblJfU0fKhVuaPbszffkbfgGdL25/9hKp+Rcs4QAcNtDXdeUP/
mmTqAfjBedbi1Zj6M0Peu45lcddxaLvDpEs016JYZA5f0qXHBaIzei+mBMDPmWlt88A/Mvz9nKYv
abWPNe3sbuGkWxh1ex45pEVwlsjMo0r3llfs81/Fh6adAZFSGu7GcQeYFA6LEZ4yzGqOfuxrTKU9
BdwAESH1/nqYUlpKN3xPRxsWbr4Im6hb+z9hU715vX30F2JdIiiKGeruK1TFuxPUat3VzypmfNZ4
X5PkyxiTfWQEx6ZLGeY25MpgOdwHrOULj7H/ZDQ9+yzAko7fwMhFyCOcf1reWAPjfisHoC/0sGnc
CPbQXgMocAU2V9fgu+/oKyv4yO6aXdTNZNU0DxIQxr76ilJA71D6DtYSCDBs9RB5JROaOEWQCVes
yrhOa5YVdgh+Ann0WZhE4JDA8a/6tJAEs3OBGvOuDfBFgTg4w1fSNcRG+Ge+xyZf/rPkeMmvp1hz
xpRHpKy/JigKZs68OXEGvGLeBfg2OFvIqfBIwf/jNuvdvWk2z7JmaDVnI4Zqc1+b7jZ0jRNILrHq
guk1zfBnO2VwTMtsR8/rCjyEuHPp/+sivGedZ30MUfjUuSwRXhC+Gmrs7o08vcBnmXdF2d0rCtK2
NIMyvW8uOuyeHYOflOHWyaatn1QkzpGNKEjc6Nr68o/q8k9zgmuj/Y8257oSDc5HKL5LuTQp+Ojq
VZBh5mWTTKkgYX5BcmDigFOLHtc2qMCoK45jHrwzr6R1RwhoPtM3EF/j4PrOjVEEJYD46Q36ijjj
jD9DbEBrAJhc9lQoDf4vvSNilZuA4IbM2Rdh/jRRO7bmWP0Os45ZoAg+pi5D3ohwl1pjuwm6i58P
5hL7fs/alsTAT1p9Zhb33Dmg7gJsDQodBR2TQ0N6waqoLKKCijxn29M0NwgKyAllzzvP59bgYHpl
doPznUMt/mcTWq9CCQ5jD8bO9OSJ/NqberoDZn3nU4K4NnX1WPZ83JmDfkfb2nulDEKQ5skzzY8s
WGildp8e4treuZxciBB8mG3QHp3U2SJ9U9JQhB1KlKQessVbMIhwE6SUsdt29DtMzi5T61pa+nMq
QQh7xS2Z6x8x6He/LW5k3aBi2eJN8sjS7jU9eo0J2kyKZ6fXWx6OiFvnkwwhF7ap+qUOB37Y6AT7
ZjyA1iLKU+JNd0z3WqyGoCZeY3PoGOIEjvcS9ncrLlaSLY0Vl4P+SFWf6DzcIHAXsBRlfz08tLuW
9pCGbJ+hrIe4NLf0zRWEjAaJCTRaD7V+kB3uRGMEc1ol/cnJDbZPByOUkdA5pNJtRokeHVk98ddg
IxkGIaSzh3c9W72j4AjO06YTNcgAmG/B2FwxXeAXd8Pz3Pen0WFXjXIcHDPsnEdGaTe0oacA6+Pg
BsaxTXGPSmzFsPK0+5y63RcmCvMh7QF1FEG7DU0nOYUzn3YcePOBUilZersiMs23Vh3L1BB7y7Q/
O6LLe5UUFwIU8Yq7B84+JklTMcpL1oZ/43kzs36smxrnDwq72FR0v3RyvkHsAkA3dKC+O67JBYZk
wN6/jfqllsE4N5690Zqq7UD6j2qSNMo1LUwS4wdYeMGDS0qwdqk/Ke8F1IuWy98W3P4lW4KHbPqX
BMcPMPvk2IhsFS85B43/lsFhBqEjgW4OItXpOGx26rce219jsTt3XXBUjpnSTEEuraGYBKo6DJX+
HhwgjZPk3nQ7XgVn42rgJ0i+ts3ekll0J3YbXvwl4Nxomlxnqd4goHTK3UHnZ2BqSbUuhNqmcYtu
DTqQld19mEfgl6Qm/cO4JDFr1Z/7xOxp4osKDo9oLL2Fc6swrrZtkMziAJBjWkdGXzdu+217yZ8y
ph1h+a5qxXE7Zmwfh5qxSjyvyxAHXRPmXFZXI/weIKgPg1Xw9pr+BI9F7oST35vigZ+vscYnEm9T
HDd2Q9gmqOAKmvISCygR2sKvb2Yn3usHJ2GBcDsn3y8EZUYInBmZk+UnOHlrS3Am1H3wgbPsT0iG
B5f/M9DFjJKkc0AGCEeYOa51heuNwmT0KRVvYy0PQWyA8A6Hnzh0Trmh9BruDR3r1EmGo3ULcJHf
sYlw3vFHDhLhngvoc5QVaiXrrF8r/dTTLTiZfY9bIRT7LqNFdEqyQw1NbZVOGeXhYUkzHCKaADcF
5Ynx7CvORfnkBjbWLey9vKa3wB/wI4kqgxFVwxLUyVeeTT9UDAIqSo1jKaqJgSdHalj6azXKktSa
0axFxfvfRfo3l03wbI56cQh/9VYIdkUzx8Rgwu245/zQY+GSNAuwhkbQXVAtCAWx66RzsHFIAj7b
j2lnRXAJ2P6JRDRbNOWbMrkfmL32FuYapLlYtvs8jRdAOwURAs/SCqwWi7wEuGhoP3nwMX8gESwm
65gr8dbv+V7HAP3O6WnjbsuncsifRB8++oHZHv/5hcKWF7cxxd78SVxWNY0NAKtOjC8pp3wXFtPO
xo+0Uf5Il1it1cZmPLRStv9LbQFNv44+yjkn2uKrZcLe8CjfU69I5VZXveRumK+J0LPp+0+pYvqn
RhJQfeZjCoa5wOkwbNZoB/c1Pv89tNUGwjpblJ7GT9ssphsX38M8EHtHYDuPWR08hYkb7WePd41h
14tdT2+ZnVvQka+mS/ldIlqsUTYNdj0Ot465JLYPNAHzKWhyudVOlGwSJLOYSdspwm/Fltr1u6q3
x7tSmNWF0KTgDj+uewdLISRyC+ubsk69TL+HmpGt4DpEMLsPVi5WkV0Wxos8xptbWQl90DnMHxyO
c6Av09CuRKGa07T8IqssApGAv3XQpn8/9HXAUhYf/FG3p39+K2j9mf6uGc4Vrgy97tsJfY4QDGLi
eN/Yp3CxvDph9dFC2J7SqNuxYQl4UK23UcssfTKJu/UBABzhYumqAtbbKqfve5E4Wu3NW687B56s
MSd5m8lAtZvgCUSWYoA/TZcEjsEhlKO+OClVhLSUMOpIuxWJrKUh/MvDDMX1BkilX+oHvZTq+oBu
Vw0MrbWdJdtG2W8xcdR7nIICGaV87fs2RxlXL/jS+rXuii9SkrS0PUoEifWA3rt35wGZ2/NXXqfH
A+HY+T6w7bdxch8U9Vn3To6sUfkUTDKk3doGrpkhhOdolxi94EW9uoFUyE9b7Cgfg0/1I3mQYNsP
d7LBUVWbSbbzC/FGyQZCFaVXVindFffMCiLKXVPiQJx7MhU8Y8cwZKYhBuowM3sAa1xDx6v7+KEa
WliQ9I4dRkdtCpGsc7tjqFRVr60JCd3pMCJiO13XGJZWEdHLoIpubtUTmyvRyVThLNsHCPq+89QH
8eIPsLvVU+yh24xN+YHFkbahaCeribER59shKSg6GY0H/L32H2kXzw16WlAV1SG2ok0Zcu2bZbJN
6tRbzak9LQz/jH4Am9+iCMlYQGZ+jOc4HyPC1CWpp6AqU/J/1ZtshpwbBVV4af7hNN53QtsJ/Y/F
wbTm6WIn88YpFWRp0yZaFdYAihgOlDK5j7Qod0FLo5ZCzBasC+/sGBMbK5h+oY3p3QPUmbQUD7U2
lRb8Z00trlZtXmTl/alqg9YRYMUG/ocHXDZctp1VXchmo2Lq4qqscS4kp7n+0bT8iq83O8UjQWzl
ztXG9TIXC0+dIal6ZCEi3nYbOrgcfHGw/cIDrMX7InKaRGpuivwIblyZGHbGYgfp3d5nbf7gzDOq
+KMmeb9uQtd/MGzUpdpM15DAgS6Oyclvhu+AOsfHeGRGL7x9YyytgEPyR3P8YCsnVp/GHtrXoE7e
MlRM4wmLJdfgyhiuVJxxHp6wM3tgxIawvbHDEQhKLWebjBHF5/EPm554o5uDwtmBzsZJb4uAoYpn
lUAFRzITQW5EIC3gJzTiD1am5omLEFGsKTjplYX1+EhvV3Jp/WJbz2V9m4PuNcjD+upCgSC2mlCH
ap1MLqq3HuPEop3Oe7zYos/rR0OniDTdgDe0GA6RAYzQSHBBdaD+NeU32nYAS1Vq3HoNtgOVDLcE
RIIvbby2Zp/ca+eniZDtQSzvtS1Xhl8WOC6mc53huh+YE5IjjeGfUVSWkslummM9x7xWnuBM2v7j
Q3f7j7whJjCHI0FfxnHAfZExmpGcEgkrA/PxlmFgRG1wZ1263vf3puoxWlCzPje6/XQTBLHATXZm
h4Sh4WMCQsFKQ91R4s8UoUF564UGaZ4NXFeJM82u+VTFNKjCoPnU/i6z2uBJ6fS+663lY0B8gKty
rxOQy9WM1uNPMLHI9L+UYQpVgk2P6MnBKCximzHRxOzZnFrrPC+/6KVSxrd6+kvTF9MqVyPyxtrw
mnzL3k4JNNMvJ85JfUXYhAd8Xn0He76TSAIO9Skg6cEUoVebKQlpesas2ePC3qEYqdr+O7gexPac
GX2AX6ypfbmmgK7ZZNp7tkbULXzOFOmBDihCk8KLHMsePZ+HUAyvnmzPOuW8YFBBwfMLZLC01MUo
2+DOAjm9gDvMVd4S6Ck6bR2ilmborPdW3pAaGCGhItc88hMsZgFW9n4OgPNnHn0cpstlAGJsir/x
gUqE+8Fg7yhlFz7CsVB7229h3CwUROSSdWBQ8sGuDYDOwMPrGzpfJXVJwehUSDTWJadIe9MengZm
+vQjGEiNQ0xlapqbNdsXlwceOyixPlXGnlMe8yxL7pLePNUuNJmB7L7Rz7AaRzwkfRWSrJm7j6HP
TGq8qye+6nCll0qucW8girFnr5fYoh2ikxHZXqgCRIpJl1lhyJyTA6TqN6ZN2bjdD7iXnfpE1vIj
GWJNmEz9Fg1YCweq091I+8qGYf9W2o3AHjOz8mI7bqkvpsvhoIfpl+xOsHKmieGzKY+twwqdQPt2
DNReM9VIR+hAuJ7lQavJIV4ii6Ue4uQoxp8DfqKdB49hTaHiYSBLvLQJvzpNY++naOyeOl0pzE0i
PHgDJ9RWgdYrAfZu3Zgu86iJN51qRkI9vX80yiUMGIebOVK/XGDYG1zpngcNigIS83UKc/cjb6+h
a+GAsBVCQ1j9SAai+0YW9kM2zH880jxYDbHrzgMsos43/nrMltZhyMFThSDjSL4e6w7bvsOh5oT+
3x/n1v2KbS/lscanboz9okRp3PaMomR5sPPC3bZjaK11m7ygF7Au+dGRk1y48gd+eoHFD61LYAK5
Qfm3U/MnDP9tHwXQjLC9iKmKD33dPvGGYsCHI1Z/aEOauwl/9jrtTFT+WjdHY/nFiWY0/n/+f1NT
FkiGqbjq2fc35E44Qrk5wVR+ibyWGagrcBfT3nuPiBTTRt3szX6GuMzx4ti2+ZmzAItdyJ9iZIdx
Os8li25ZBCHjIK7zUxvRoWaB+KSh6Ixcq2zUGuwTgkJsjsF5kjLedVMwrzlGfHI6Chcn8/58VVSb
DkfTSTIRz2znyR4XXysl9jJnPi5G5Rw5B56agpORNWd/Z5/4yDzWb32D4w/JJOLTNbit+j8lbva+
MDHHzrhkbYcCyDCOt5FxHHHRr1LDbS5DtIRxAkrUCS1nJMGLr9IIU4j79QUt+Ey4Y3lSKQKzc3aa
uENk6ykLrWNI9AP4aiSOwHlVhrUF9cmDjWHdhcOvK3SGquEbAIxYBbFYz4CBLD/PTzW1P7XVxXs0
A1r2EKIQIJlNTP4PSKKjYlhhgWemXRwB30/URndIlQk2djp7UwbImffRex3hMpH/NlX4Q/i1pcKM
ORxnuVtbNB5vYiWYQ03EOSxoqKKNLo0L9kMDjShTBnYq6o8NTpM7zqKMy2PFISyeg0s/DWuGdQZL
RnvxMIpvBlpxj60FHlsJqCoQA+A/tozArfnVoFhvNY84EuucqGHfw1yjo4sqco4fxAc6zFBPrY3l
E7gns7uyY9xm45lhx+ynWByEySY6DzhWmuomfW0cfY0F2umOCS4UZpjJ32n6mykwshpKJVg16kGy
3N3ioTkAaLwriqHYFcsRmEapCuW1m7aujHA5vHVDF5ymZwIp4jFsTP+xTsUfmnxjgr3Ohsq8+ZQ2
zhGnefICyk2SyIRZM5QyfhnpR270pO9JodGnMZ5VXwT7qInKF+XBIdZuj908dhnps65dazuhFsHB
bE0b4yZPIwk91IsfZNlvEj36O/iDCfH+DQvIZy3yR5XZDyXuVCpmcBhm1kkM9nQdObzFZDqvFqH7
FyyQazno5FxbxYbuhwZbibmu5pSYYEyUKbAh8kH6J+0GCJMB757xKHtXME04tbp4x6z2KHB9l0Nj
HrXV/EQslXDo43Y1YvScR8hT6Ozm1vYRYlsMHITEkh01n4JUfxkQ/YqqfYtT7a7Pk3wTuFV+a/v0
1Ypi4GLCg1hea+8V4NyqVc4X2kBD5BVvRE9PmCAYVIM46tuqenN/ky5RDJQ4krd1Q+A0rsWRVORQ
B/O3Y/njH2rbYL7H5BJ99MKtaRMJgW/AcRnGbY1KTHWfMW3NHGtnx363Fv5exVOIY4AqzcKYz2Wa
vuGEY6KO45TrBYcQuwrvpXLFKZ3iP84UfdVdml18BLu1Gipy14jsDeuBzl+COHKeidkYp1hivR9F
pF4mPZTYNkktKXYundnezfIHks9lsrW66V3LiBevqpr17Axbr7WGZ7kQYwVE+M60uTc1hf0SVhEz
MwfoyuL876DlQKRCtcBFCQlG7Vhw0/sGyYMpRbimUJkFR7Lh9xaHkIgfkuO+2ZHzKs3R3Y9T8ljH
1YvsAvUWWfm0H5fjd2gTThaq2LPQMuR39DV28+cRLkmDW24Hzp/WY7vj7BbkhyzuH/IhlYdMxs1q
Fr5xDxwSPgDIBlq+bG4H3GO4QjkO9KVkHJjmZFx6nX8iu7ZHKEJNN4eu1ocwATNAQ8+DbdbGmr0N
LwfEQZi24zbF0op7b7hUhnFk9S1WzQwTCPf7eCm4jtgTMQaXGwgc7+7vUI3zPh1jj1CwZ62x3Y4Y
d2t3C10kxsPa2++wKo9pHzxByPYu1JUOdIardxF8h01r7Eeb8U7QVf2mom0Xy4wLYaKyzZM5feCS
p2IHQ8sqmxO+A/cQDml5VTlPIWwFU2JldxxcdV6FjKdKDiZUX3G/zNIHEmlwX0Pu7ZgpMO6oU7aH
l9Lf95G54kLC7iKqi+iJR3kelBurGsxvOxVPHObnmx7DBdERb6yaRlNKcaf3WOrnsmOgb3b0s7Yl
AA6KnqMTk+By23hiuPmhC/rRqDedVcwbn1E2c57+r80minNrfNCRTdKZXq7ndNoB1yCYzeDwebJt
Pi6Ya0cqxSW9wY3FK9faj3lIQSfh1/kSpYCmjOqm0mT48Wvsf3aema9Do8EqWWP1QOxu2kMKQI7W
LoHmsPUe0oiAGDJA+ZVClMrxef6A6P4sEUZfs1IAKEY7HiHjPpR0mO+mPpInh8qYY29F3r4ry/5s
++eMw9GR6o9gnc7D9Ely5WiqpLm1WIrv/GpwT9r24Kl7JfGJbqi3bi3tXRdbDvdhPb7gFaAjldH6
qQjJwSG1Ibo4+EyM1GOWPFh0ScrrIKljwvaW7Kqm5aRtdACfBu+iFXA0bHs220fXv1AzCHaS/ejD
U/qjnrNXT9jRrXaqD81p+2rG5AqX982aiaxYTdR90RnEa+t8NWPJdIJd4xhKZ7yGgfFOxCF++YeA
+39iAe9+ygWQq/8n4Pe/8n3/36GAbeC7QJH/FxQwmaGu+Jv8V/jv8h/8O/zXFv/yHc+zfM8KcOsI
5z/gv5b/ryCwbCeQloPPyfP/E/5rWP+y8fW7AeEJU0rfE+Z/0n+df9Fv4wnmLNLyAiuQwf+F/muy
Mf53+q9pkpiQfCP8UZ7ne678H/Rf2DYp3I7Xwv/yVfot7DoAFeNc3KZ5KjWcJ3Js73ObXamNJOrk
kq/Xz7YZof7WGI1D+QzfkOGbu548eykDKM+YD8nwgknyDTwT01h+Y6DA8Yhcqkpj3STNNwZ9kLP0
LPVjjqdD4VCudoXF0cDNOcyXJducDQCTW8fElNZ7HavygVsvG3sxPMx5czSnlHYce2Tsq3EuBKHe
ZgnrPhEFZ+Whtm+0Pb2YpM2EXxDXr8hvRHtBNmpthUjKRY51I8XflbNY1oLYvgIg0KMntZVJ3L7H
eG4E3Y6q9RqvkvlqjYhqEkE+VDtlc5YOMxaRtJgfC0l5qeigC/ny1MbzUy/MKyPQkxPbVF0P4z6j
z5B8OYJTW/+lDeDVHDqoWExRHIxlJBLXboCNbVjSw2GMDa/l9j1ghbjTyl8iMQMSekfXTsF4VMKX
6bT5ZpvOBSCiufZiYEVa9c62IwjyAOdpA/H4GQgghiIa2KysCJ6lR7SJtY/Ik8TxUOXYiEzvN01h
I/OIfJShj64WgZ3PshuYlvPMIrpV1rJF0TdJlKVPKWMY/1Z/OcG7uxEOXgreKuYvve8EZzFVMFOJ
c+Vv3UovanGFsE10PRcRpUUWHnbLPs6xFGzLIxZJ7FwY7PbIQfQDpiQTOAbG6Ktuj/fT6A1CzQlR
YO75SUJNp8hjvXaQ/+OC83OuXzzT+wu45JFbcYIezP19AqKZF+O7mWn+jcUIwNhpCH9kZhyDfRrO
3Z2d6nMisxvW/u84Su9pLa4IdtvQ+YizZ3NUoIJnnzxJmhbAMrtP5/GouvY8S+8JuRFRv6LpyCjS
XeBktKTSuhSiIGKxebCDY4jXMeGjvMMoL35zVRHxVh9tMdD2iVsXNAuTJPr3qFtFSALVsRtiGi/C
1j9SrPeOpQqQRP8cdCCq1KC2s5c8Dqk5bl0dkdtLT/RLcl0w2kuSuPrgzeg5GIMjSQzS8IJ7p6eM
NiyeY2FcoAXh5pEg5VL8flQHmc7wOjaa1sG52Nijl680wvUeftd3QNi8SdLHRMl2BxcFawTFuYZA
jma2TJfWRcXZU5MudYEaro9fBX+aOG3vSyTZUBj6b6hnesjEM8ljgd+w+M1aDtWqml8o2qrXZa65
ozf6U7G5wvDk6peFyHlEs8ZNnuPnDMnIeaNWh6DHsTjWoIAtDXUgVcYbcGje/MUW6mWsKsrbMGLi
MEwLIqet/K3yWAdIDeMBbO51l+Mw6pvPKiVb+euPDgDWDPif7VqgVBppYSe0d1Pn4Cp3W5ia9gf9
j43vdjf8EKc44VzPiYp3cjpMs04uqdGsnPSX9DSvp7Xw46I3nQTJpjSu4diQ7wGDsoqUsyvwaD60
2NMrahKD1LG3voVPq3JRkoFd5/QtVwAUixp6Hy2RRCVxwNKLFcLVcmWAXpp41JsWkDR0efKF19yY
3XtJc6p9gb4JUAFkJt8FGgMnR9YPqr9W9aDMo3QJNJca2SaxuHqpqrr1IVSnpsfimBLmdjrkSsmh
jjhKa+Fp7WfKRDbwNCnhNuNiSzr2qLNwF8bjqRZuv64FSr8Xmes87SlHzAgcAIsTIyF00/F/05Ci
gajAkchBiuHvMbHN+2BOhl1XogV1fb2OwuA1GI2jYYtHRTyBPPGPTDmNFT1O6DB76xz1mUz6LBv9
GJsF76NF9NVhlF2MLm3QioTYiNudV6L6gIkgVlRGd1xsvU3SOPHFnop37ZOzDWzMd6CrjF0j8wfX
nOULVOBtK+rfODeqqwlA8s7GbN75u7Jm5dWp/zQKs93iv/oonC+600CeWam/TIvuHeK9d8z0wDFY
hSe4UWc7z67PhZ2eI13inuf6E+tqY44BLcNltDJqXIKV67DgLx4i95gZ4j5t2FC4i77nsF0wdy3e
TPtzlOYTK82hhel5hzpBagFHu+sY9x39Kqs+zx6MLAOEBBXC7o6yFu+MMF/jGoCDnSLVj+FXAkKR
ckgXcEiOQ15h6UQFPid9/zkChV9TYovmA+EzbjprH1i/GNq4N4gl1kqn9oiNwYf1kc40utJGtJNT
/uzFALkY0W+mlqhl0rxaBsCxVGKIqDukswXJzF3nxcqop3FdAlBVxW2EIPtgrkUqSMTw1k6WXBUh
jgTHP1TEpG4iQHmmtUqimzBOtE4YzWlXpgFnHhb4Ke8Ow/sC0XVl9B2p4bmACWeBJ0w/5yyoGZQY
eBc7pg+2cDYirftrLeh/96yeoNecTds5VCM2PChPDJlkkT3mMbrwUMinqPW3vRpBH08enFKzeJsn
zvaWq4z9ZCTYdmfn2jOvW9WtLs5lWdJvxuRVOH72LrOvIWagSA/MoYHzhjVwwsSGx0IU2e4fqMUw
d0/lAlkjhU6pfbUzg5jmooKPz8QYgX97a9O+u55U9BLMOQYucSPsYpB4LR6UnDI+JJKn/kM5MRL3
qFZkP3sdfDpJSpWvGZS844h7L9zkrzuxe8B6/yVORSTHAfhaY3KiHIF80Za0jb8Xc/zbW+SpOx9u
h+K135GfXeoo342MUK6rfgSnDYvV9gKM932q3WY3DdZeNRwv5shHExzBi7rqFFAru0qzGmVkZnBC
AXZGJ7cx3cFIfuLQegmy6lAGIQUPyVs7msUuKqKdLboXchBMrzuUVYtuhcyFeO8O5U5JGa6nkY/T
HPxtyHN218H8L3RYPgYFD1pbWzf8U+wO9XY20+vIYzoV+pwn46trRdnjvO87E9GHzMvVdPjGSfxC
dyDRnBNSMnI5XaCLbGeYPjBuSiax2IqwlotT/B2VdryZOdUeuohE3tjk6zBGIqQ5ihBZinUctBBd
Y7QmjeJGETZaTIKVsiqnUwOBgbKXHKJt/uVP3WNK6zX9mXXL9k2fuDmP+VrXBZRrCLrE3Y2N7Tjz
NrDjzy5uTglGLcyyeIbNOPiIkxU3UraHmo9zBKOECRVnIWOwAGRPp/xmN1LqWCQCL2Y5xMyZLEQP
HPTJWJ8ITFxpU8aCSHh37WLtPtYcoFyHeQkoDVKYrvgRiohW1jz5yEqc2xRIgjley8hWnE3ZbFu2
gXXqme3abULjYmXYwX1fU2RgP7kA9HRDi3VZYcMmrXo1yoCIMjKFaRl4lJrndqw3RuOfBJT/VV2x
jyhyZyt6udiYooq/FKO50tR/elBTUfRP9d6ilf5E1jTszbR7WVQOl8RA5jbXVJc3mFTY8rB/MM2V
17ysK3Sz6kBl9Trl0A02E5cve769qnKQzQAOpEW5BdbOc2KFRxcgdjVkH5bJBoEn8N/YO5PlxpUt
y/5K/QCuAQ44milJsG8kSgo1E1hICqHv4ei+vhYiM8vy1SDN3rSsJrLbKiSSAPycvffaYLea/lSa
7VbjfnZOJsAfuggRn2w6TuuZauS6+4r6+MR3YWmXtHAFyJq4WSUxhXBQn8Nsn3qjH+rhu+dZ3Zo0
1RljMEnmMG/2sTIbJJUGXJpVbDloY0u1I+zjVu5rXkWvdPnaNVDwNT0rD5jYzpXlPlmJC6t3GDYG
s0bqLKaEEi9DhaYGGPiTW8R1otl5lSMl42SxvooUUtUwvuWedHe0H1VrIREDtX5rWtz6XJvVEvZ/
HCLXwKDFPrbthf4U3QJyAJKVX0OvCHw+dYHyufh2vVuf1idOGu9aj2KI9f7Oht9aywB1zJyhADAm
xRyn2I9GDdYkdSMix/Zdw0RgEdzr4vGpcGuSKga9aOIasfcNHW5FuDXX3MkfzMaCBqRwRk2q/fY6
Mr7o/KDeRf9HJeNvrRzM06A7uNeEeFgS43of0Q3elYQFc8e3WzRHmYUnYSO7gINi/KHVgQeV+5zq
ivcRVX81/ximCrbh3J3K3MlXwtH2GLEofXHBo/H82HSZEtvWhHik7vnQsFMx/1DvS2pZZSQpFoxM
yVVZOPSzJdEtVbw1PXZ+baI1ngumFYaf5VPsA2rY6xqd5DX0ceI3Gb2P95j844oDZAYBq7gaI/4k
k1a9lCi7U2A+hoDpA3lF6w0nDmkz69IS5tcELxcMBvvYlnDyzB50hKUCI+Rx8sYjzvkf2lchUNh3
txkRaibnmSoVztz0hHGz5yrVUnaLfeEQ23fQ+GOTogUA9qADFdUfxjmhtkPF7bqQxCbM2uEXxKjv
OUQjgZZcCXH6LHQfB1bEq7Ejo1sLUhCF5L6HOzFPrW4DQ+ZQzZmzoXLnwNKVjhqlRj6gxilL+ieZ
1B+Yd5/GYb5FZnQIsILR6aNje8MXY0g2XbjYDsik4tQlzQELar62o4rwkRG/ue3J7DFQ8+6Ceqc/
PnKBKc0JaD3HPbLRFOsmtcqNNx3J0bKr5o0BtFSam3byHqL46tRDi+0QWymr4vhvLRmRNM9TJ2V2
byG+ztgja1nRkGXHTcQgEKv9BBg6hBACijMd+geHIMHaFS+5aEgLi59c+JMqn2wu7I5ED8QsJrIW
rhNS3KqxTXrjw6078VEsZHeTgutw6lZkDYNg+sjIZC5/esVZTukxAdX4WwvVQPQXdw2UqXKVkE4z
gbPA1Cu1/lDV/UXTqw1UMLknZYgKpYNgnQmAjo74SgW2N1iOaVVyUiTph8mMTZ7Mn1G7w3Vb9y+h
V3W+bdUXvXV/x0Ektnb+ptNvtkleatOp/D6Jb0ZGiFCyzhEpxiONON5DPVIXgJpBLWVCJwM8O7e2
vzj3YPgv3kuv7belnABoUBpFhzgOXVg2UCW9HEhrEGN94c6wZKwFblW6JDDFxlssvnxK7oZjnA2L
x3efOrBGmlM2dCAnMeE1A1ROV2ArGiv4FEZav3VO8piA4OPHuJhzc61Fe6ij5Aqz8LFNOBha7XfT
o2FGk733SuPWNiicCQ5q9NyPumu+Jeds/bettyPtH/Y9hHxJE/dzXlBqP32bifet8krHXR767Vh/
BpFx1gQW237+yYbpRllLjZZVnWgdvjkup78mfWaxfB5gp3hW+1J11OHZ9alvKFls9J+ma79jlFcH
O2uvY3H5+x2ijzYVb645/5ixvW1KlEKtaX8l8O8LHWcK/q4i9IgI1OEV8yqhzPmry91xncjoWuhy
u/wI4P/RLOHCFxkJB+Zki3bndf1EsuPDAYM+QZNaomO4DhTnkdhv7eQhZOOfByUzjZG/yZw/uIOg
4GhXRxufY9vj+Cmsp6KXCy/1CgD1o0+JQ5VJh8egYmlktC9GWJ36IXtMJH+oiTS0MZXNcQQEb/+Q
A33L0ol0BuiL5gcexdWlj66vRrwWbFKgCUho2JQEQe/z5F3U/fPyW2gBaLLlcNdC1Jqb/tJ2+WOO
kcZtaXYJ2K/Y7q96/rIYt7uxfcFXma/yjEvV5K0QaXqbodyEBSl8ToYfVlhzZQd7240eyeFyEwnJ
8th+P/Oyaq28L79v02owOOJrnqYfjMAmki4TdlR5v7M43pLfDuHZ8GAUvEd6us/pilw5nClWE6Ex
tllccDb1E5p+U532WstflEOfLBvjQ8Agg1uYm1otfwcSFwKmt2vS0zwVeuVt5MqKouga4Zpml7do
sGTGBDGEiVD3ghzBtGs+WgMqYTfQF44dlnIpYtatfYJ38ilAvoJlvAZOa6ztcHF6lGcqYs/t1H+2
Y8G5bOjgs0zNSeeWrDIYPqWD4Nah0IQaUYX8Wnto0177ndP3t8YuY64m+rdQSxEMRm49LifTqILk
Wy3ZfphxOs6xXYDsQEvwTjfHH8azbTr2z1bR4rqJjzPRKJ7MRHoo7KUlQNd/cCh+4XIDT+7i+x5E
iblziK+FxQtdm8lTl8zXmtS/5/FK9Esf7eKxr+koBNCELYunRRkNxlpN0dEqtS3Ptd+0Wf1Z3j7H
Kz4Hk1cb6DAl696uaTkJ0Hv10bGDDHA/Qr3ufqmkIfda6a9mwrjKdmBGWeKjSA1yL+6DwIZOe1FX
zcaeTvOPYJjWnZQXIvxv3JvGEdWROK5dTvlx0nE1KNf58DYBGAdFKcKNS43yiOXnVGqXEzzjLscf
WJvqmoH6ysbhp8pGDmYorWuteHLl9FZbyb2GLkHwrMR+gosw07RqA5GjhPe4WPAzDkBVZf+qewDT
mj2+EmGq/P8vvUxLOSEg3f9Je3n6TaHX//IBBP3uYtX+dw3m7//5HyKMZot/PEuyYdAdSV2iaYj/
qmDUbPMfXRfUXwrHlbZlSWof/7OD0XD+kcK2OHubus607/KvcBwvHYz8K8u2WHBIKXVpOobx74gw
/5cEI6Vr0xCpW1KQ4JCmbSIS/UsBY+FVuZhw/eiJc7UGRp7QfIzAI2mhe6DxwFJ3CLYFdsRXRXxk
DtXTbGV+NuP2SrQlTEkaxNkMi1nvEXo/0Z41O27fCOuDaCbgSnKjAmtXx+yWivi5EuquOASwpKHH
DVKXIoncFx/T2G1dJ3s2YMvNNASzzLAdmhdT7Y/Nt4v5a2zm95nntldRsTIBeULgIcSwZaW0Qj9d
g5yEv602FoYIKh+fWPGdqUlYaVXLcJWDiUw2TNM7ZYYnoIUIS/1Ft7tjrLRtYBlbnenRTeaXYk5+
krI9FoP9EtrWlauc8sL5hqSZ41JIsv6o2e3OcmK/EMPt37+cXuM0rv58x7//n5Iyxf8sZf4p4n8p
QV3+8/8UMv9x+XB6lI56rAilvZSE/keLqf6P41gMjMAThNQdU1hcXf91CYl/6NJB5BQs/aVA6fw/
l5D9jzBNw9N13P+2gXte/DuXEBShf20xRV/lp8AtYNCa6oD5Feip//0igrMTNSVTjCnD6SR5QEOE
pT48j6ikAVX/npg09LR6al6TjLl1KWtMchd2Y0LjlSOe61RBYDJKcAWgQoCRYrEjlW292NTnXCQE
awIGcuVoKr+MemudA3IJc+jR/MKXdqB4movkjHXLu5A+x0GhezxmhvAK3uQPIU0gGHPnHFnxrb12
lmfYnvKMafItJAy2+/t3f/95WnCpdyBoGNSa9NTg9PSEYWwz18CkMGjphtfgbXAHduUs6No5oRfe
CKg2CFqM17ndAskbXyJy2Rs3gRoVlQYCgzc6bP9I4klOH27fzJueYMopQYTxS0z7yD9uCc2b8yg0
lwNG1nCP3hWfnD58DxqP6qpcJATQqvIYQZVyl78byK5iPLIRw9rZ8mVZQs+tECitONI2uQFZrhnn
x9nBsuImKiMjCVG7S39PFacME8hh1QtqZ3D/beN84RfGAxkqoR+1ybp3CMIooZQVRvLcmPgTrT59
kECP1h0HjCO9tq9lE0UHGuA4VWlB8Fy34bay52QzoTXxkuE5DyaalQjEZ3nwREvhH1Yd5J+KTZwl
Dupu/yWLaGlIgDXGO7iWwA1ZIbHxQr5fO1rIeIb8ycbtp5roIXWJsecsNDYgJMKYd0Mbsf8RCLr1
0hje5wlsmBF+p7X9U9KbMxUSGmTxFUs98ROG7XVWwEJB6C18BYN4444p1p2alKtODhuxyjt4nXOw
ZxKZNmctonD5zhDmcl4ph+Nf8sRy2o+CmuTOVKkj6MJ3XUxgxBSe9rLNDnGdU48WfAdVhnGP5mvi
g+2KXdu+HNNLVEXxTrqPsVkIGtq1DbagJ2cCudzE9nGKKrSxLLq0dnuRy5Ahuh1qHLyDyLVYHzlb
pe/tOTR8OXQdmOZOnNo+w+BNTZ/oaW0aekznyxfN897FNNqQGDoQoAUc4e5kOZCe8zC/qZD+pxxs
3cHzvqw2NbaCJhXi8MlJX76U83jH+6yw0cHvqYI23oyyJePfsx2b6+IXHYsBZUbht2xwM3d5/sl6
x2hB6g4pb6JeT/bRCXVnHSp4X1WJm5Faqz41f4SeuUfIJMzW5t7UUirJKehj72YOa/y40zpgM6wP
04ZnrW/W8qVIkpBqQWtrFPULVdIsmmo6/PCwEfTST1IHoZzIAcYdQP5Qk9FlxHRQ1/QyFGGYnIVe
W1iKK7GpC5dwJgvYtTnTRBqR9dlJaX+D8XZ8XbISIhNurfJdxBYLB/zi66yw647ZGz91wIxA8WMz
Ws+0Nuiw2SWLYmfe9QYVv3ongjNQXhy+5Mv03iPfN8PWpcvzcR4L2289MWPYxF9gxNMaQSjZWH22
HoY+X+dAh9l9Yz5IpiI6z8/Ii9DTEpxcmlI3SzUMjdqAq0O2RH3aLcU8z4WgVbUWYluTnBPyXYcj
qcKZxAe2Ahtjlg5RENJHSPyQJoYaXtq6d+B9zhVqTkRYj2Fk4s+txgct7hGoAoQVNNb3wTLuJhoJ
hMfyo0sIlGmQwfUkoLpv0ZIbrau38KOBEmbcCkiNEAaGYuTCAsZXScvLSDS8NdjvscAsN1aOuzPQ
iz2C7qFsK90nHQycvOPE4XAiWtcTbLhCZL6eZcE+Neyf0Vrq6y3+xL503mqa7XY08rC9F+xFQn4J
k70ww4KGEK3JLU1X20ISy0pbrs9E2ToVZwIOASzmLBVn3qJ0Pxo0P1rBYzQUF2MhOcOWxjOt9QhO
iDmD8dAvtNICFTaNxl1KsmRNwSELyTz8tKk3Zeso7OO2mKCPjghqfmqS+S9JZqiLGVWUucT902x4
/Dj6NQvbYJ1ipfS9LqRoATmEGFyySkkhrgcERE6L5TpttJXKDbIYKn1LSTFvgFvWaykpqsjHW5Nm
cDHYeG4cBDOW+3CTa0jNW6engpWJO2zMbh3hCuiLib8wgFHPXf6Z0uykAqqOy8JlcQ3hp0ssIMvc
FWMWlv2PyuZTxWc0zgdiBhhkgdMytZMlO5Sm+eROS2tN58Dgq0i7dh1r/vEcFQGhCkR4156fWK3x
OApyQNtlZDy1hr3D+sMef2TLMc50vvFaa1tXfRIZK2BLxPfS4ijKVu0+pXwT25PribSqrle3IWJT
ahjxHeAthcesTFMHgGXj0CxKurwo3IDya4Z/vdyHJmtRPmqHmN6ptaEIb+jVCz7UYs3DFEr1ovWU
PFQTzthm3sBFV+NwBBnNLVxLtoOVkkTB1GuTFtiktL/x4j5Uy1KKT8hJIacdIqu/m0k4+lGAwKss
pZ+tOtKwq7Y7yq7CQ5tr22moGz9PR/KxaX1LnPq7dOARwkrzO+sr6BC9K6ftd0Us2Q/rfGZmybs2
jRc5it2AceGSmOm5HiuoKASNkmws9kVfLxSkqfXBmzxbrtGvQ+GwcUwojZBhv8vaBMJo/q13o/Kn
vsg3XkJVmbQAALPoM3174bVR4gkdCIBlIuxuQ2cDZsRxC0uVrXNlHjoM1zsDJDBJwfxXv1T8Jfmt
EmN4CpV+DeFwbGbgz4RY5vSWAPwEZes+Rl85osk21xVGgcwtEJHxa7QtujxVOvu5RsptnC805mqT
g1YB3jGdcpAc6IrrAFu7jz0I7Saa0AWWw9hXPgLgjHXrKw4r+xBTF9iU5dnRnN/sztUGJBq9P9W1
itzfsgovSSWAdjjzYtunmsJbii90K8p8j3oX0hd86FpSk6NIHrUEc3/n1C8q7aAp5VTyJsuqRRcv
lcM7izD9qrc8GsTMIp/75dKGAq82Tf6YIn5ocouIvhyqXc6zbtOkzR9yq/HWwJug0yF4pZpv3cdz
treCOfG517HtMaiz9LLwqwKwvGZORKfuY5LAkU4P/XTj9CPP2Kge2LckjyzeAe3MdKpMrotTF7hI
BG/dh7+FnSCOyIDF+ZszI0GoFhYtNGGeScVzlyqu1mTY0akBTXs6WbQtrO2YW/nUzJ/e3LyMuQGY
NZXvUQaGlw0YqRatJCBtUqVUIK9SI/OrJO+VBzo9P4H1WeZGuJNsjKyOCj4HW8Oqn+QqEaWgjCgF
iEoC11JsFrMK3w+Thx+HOfWlco/cB2THrR/ryHhs6viVKi/EkuCjIoq6LiPQuI707doy9mNafaRj
sxmmQfM5YbsgTeQ6L81rIzjPzClVSl38hDpesysKd0GgPNhLA/h7TDoF4jqzQR89R517heeZQJKx
aZyokvnglezr6HY5g4gdOYcymEO7FDuzLpBU1acx401ZU3PiYGMOQHo9kr7h/xiy4eKQ0jTYWAW6
rDZDFYKfmIctv9sZ+R2qB1WnbKbDhB+6RJzxqQahGaC/DCNzi40dM+bm+0hq6yHQqgfuPeIWKPxZ
IRN5FXQE92rrTzRJ71CZtN9pifUYNC7pEbQ71iMARpPumWzDghjKyw2nKPvRrPuMgBfPEDoaLxFN
kjHdZsvpgs2he29VdMkxD81U5R7ktjU08TiE9XFU7bSt8Lpx7v6FbcB41PMNOezu0VXBdyIcMmgj
PpFJfUYmG0XycoRazSMWn/KU0+kMZrl+ySgXEmlOE+Lc+WbjwONy47uVpsp3MdP41LHHvkUsNLJZ
DzcRcVxQAMpHUOJxMMbIRmN+LSZw3nrNmaIovmY1uAeTLS5IYV5eUGuQAhajUcueTv1pB+thqIjC
whtYe2SK4FPyDM6shprnLjsCpmqhGh89NMCS0QjkkTdtrK52oegRQIYrhMUnnyCcj4nvzJT42uVM
pIPyvS73TuP45SqW4wPBSxhMCnSOeMXgcdGE4aBYMxwUWvfWOjHqXskvjIlzLFNqShybeCq0Cbrd
ZOXnZOgcVvGEJSQ3vow80kyLdFpucf7FrW5cohYObc7dUPVV8+QV80sntek7tB8Uj9pUaMlXAi4X
pCGHBWijG8CtoS+0GqQNuWi/SADgOC7BD5c+dlJ9Fe1nqnkJInKfkyjaj5pKWbsqjEscZfmq17V5
1zC0XifGqzPF0ZtwzH6qNu/3HAHsa9Q7Nlvz5Us3l1j/iIvk5vQOoD+7/v0yRca4FpoofYbd6Upf
rthCvQL8jBqlUcGiAdbSsip5TCnHADdw542ONxWyEwMMAU8q1IfjlGDRsodXuAO7Co2sbDFjwTio
bqP8AEmcbJlwyVlrC9A1Dh6aiY1+AHkIbx9TmT18qrIKt6G56xtjaVA+Z+jllgpQ6tMO+wZBvabu
rtC7jE0k2bU5gM05QDpvNr64vf4X22idsmq2T27Qcj2rxWE2rOuMBH5LS+qGjwEtM28cMC5I0fnW
BoEVsyxbCYC6/mTJnXB8g6XdYyw4xjTuUjCfCoTWVRqAH+MxN6wrEEYQy2DFDeXIkXjc2ikR+aZ0
DgbeEsPpIZxOF1BL6coWGh09/VLEmEDuXBK5RR60hwxmtUvBCK9yv0pz++xa07jhgqnSpliTOKbk
OvcAyxhI4nld7ltlvREgvzl2sq8sKhekaF6GjmPTqKMdRdYvNj7iruMnpwoKDEW6tILRE6MmFftV
N7KQrzu8vcxS3L9eNZ2n+3ZiYbil67Ji8O19t2u/Kh7XJ+Bys6/BfZThO04176TLgg26bN9MWN3x
xW7p7YaTmmOs60Y3hlw7lPSIDWQDyYG0MjBhSuG7GVo+4kiwI8nZk5JYOCgl/2jSW0pyUNF/totD
jhqkgAtMVMmGCP94MtLEd70s3UYGDHeglzvkHo+5Rva8uLCqx0I7Y01ltZmDOR69MEOH5JGRmA0m
Gdtu172hfxayNM51AOLRAC25HmqS1mlIewzh/uTQ2/r3RGcAhTdNeMImgW+YK3GVDd+tIR0AUe5G
s4adZffV3qmtg0nLQa+3HGAxOwGz1U8pGwiodi+c40nsGL2+acPRPnS9cwW4mR8CEkx+m9FSYLGK
ctOCQllVEdox683c3/tsGB5Hh2CSPjBrBTVJ0GFCU83hap+uqib/zzGUBhaYQNE5d5OXouYhN4Qp
BEugV1TbYTbr0ttU6u9ZVXYHj4OHT6ofL3hBKq7HIG142KUi0K+rdnZODsU2cDKnPTwT+kanJ89s
j4P3W8b8p/SA7DIXdiksc5hLCWDXTBj5xrUogKYQOJfpR0JHwzYtqUom8IzCLH4S+vBml2d2+dku
zq3IaHBAflYJlfCmcLjlZsGLEdhnSoufM+JVkuYa5TV30C3HiMwC7A0w8gmE13n6cjt1Ild+CFO+
vWGxB4xVj5Qs48g3qeVcI+lWa5ocIWnXpzS36n3Z8c6HaMx9742bVEElQqS7TJmyD5pnwA7RNVJV
vLJnatDeC0zDnBtChsaZJptY9s5jOkNdyS/KTOYtvmeQYgEroHjiqGB7eDTmFiUYwxtZwvpXZUYe
kj6n74QeTGgaPTh4wkqN5awwYCb3oTVPHExxcQYjgVH6f8N+gO+kv/AJ0cTvklYnoL3dS9HoPVKd
ce3TfRZbtNDMyWMxQWYxFvOr1AvS5gHrFapJc+sJTYtFIJhsaOdFQgpCWRnJaNMFYMxabbbOCqWe
OrHz8umkoO8XV9MfOcZ0LBCD5BxmS2WudcWVYyb9afkRgNB8kcBrKhcrvmUAVtCGDignTIh5/nGs
ijyX+xC7032y1DbrQxRa1jG1kotkfgnT8ieJ4uUVaD6bsX7KiF0v5FNPo+7FNKtTiek1dKQitZbR
+j6Op5g5rnaNK8ePegOrwBE97b/1H7MyQeUEdM3LTiczRkeycuAlFKxQ+3pG1ccrYU6JuWVoQCrV
20tXA1kCNqL3wz4pvqZG/uKRsLNamoEGs7njp3zKx1F/hVHG0bZpb6HVNrdAqymVtlL7CjqEpeKw
7zBcSSN81CfnYXGdAzuEd2dp9cEanZbYjPEQEr3b5iHvdllY+YbB+w0DWneFgUoHbmWYL7bs27VG
NU6f0wc+xdqrpQccZHSlb+0aF1M5gIbDgs/KLHud+abgkXoTG2nRXzDbXPpB0FyMGh9R9bU2QWrs
MfBDDEonYiz90QvflaARIK+r04T1OeKpmJTWeYq/Mr02b1Kjxjoef8/E7/ZOE9wXsgYFFccmymCE
K6ZwnPjCODUJhxqvsdVaN0k81MGmNhvSE6K/g7fC6IQHclx2Q94AkMzSnpts+EkDtdcxz46V8SEq
bqt4Jp9pi1y5Rfvam+oAS40RxmUZEcA4lBxng864G534iClmXhFiuqDzMkKOR6Ff7RjjDh32vll4
BIlM90nNHJUblmOyZB8zRsF5cAi4eE33nuOCthDWi7m754kVr9MpIakHimQxCvJx2CMxTNswLC7T
AtydwkevhdjeZgWHhqa6ZGIGQUWJ9QoHO5QWxY25uzslDQE0HZwEl0TNJ201zczaiSuf1LS04Wrz
xzw+OINyuRnx5OlP+Uj13fAnTPtjG4CMs96VwiscGfx/XSnuZc6CKiKD1QGXpcMZrPlSLUeNYp6R
JEGOhytVoAc637q8VzUWSa60m0b9EpubsgaCwe/pGBNOAo8q7ip5STsoR66+n/Eq4Nr+gX93zAfx
xELWD3lDEkG7FQ/xjwITb45EvipA+0YT4kS7lExOovdHcWFob/Y9RpWuxMImhvrbNV6Yiznq2r8J
C+1anPmxtJ/IlHArxFvrKAzZwAoEM8BWENKtqjHhTABsow5fNc96KzK/BhO3SxzzyZqHT1yrsZt9
xlZArjLXT7YcLw4N6m9m+suq3Q5HV3SfA9oFZVaSaODemnKHXAWEa1Hup0/dABBs1zslv0MUGCNk
WEksioR4O85tA7uwYoekZz1mtHoddhbbSFHfYQc/zBUdI9zrN2FqvAz9+Dk0L8oYhlNATQnmG8gQ
FjV7gQYj0ft2Y/dtcpN9nAwvAT4KPUr3PZ30bs2TrqNNGMfDKSQqvma244o0tacGx5mWN5T7ZKYf
KbJJsyJT6yxob2iHBmtYk921ATl41dvZvRiyFbRXb+fpRO2npRXNIczUkiWrQMVlmPV3M2YIQhmv
tFFxmGiCW1OH+5Z1BZItt4YpTq+9yHkw4MnSvQcaejDmmq9aG54TzXucaDjckC7jGWGJ5yzZhz1r
EaLh5dYbx4eZoB0UEnJGMyEU6s1WrlUulTsmgov4UGp66iEuEZ4ruVdqfIhSXEBEqwqEpfVoF5+u
2x9mdA2QP4DGWQdg6g67x0GS1Vfek0EMpUvs02yxbZ2ZuvIY8JYmxxfA0r4OvRYEJf5JkXbGsR6G
Qw+0wezDwwArBcsmMatcccFaecvYNexylkepRaYh5aav2eU9ycTGImG8KjrnCX/HAvKWTw0uxQQD
5grfIWhJFZ6aUd8nmrnJJclGsbSHeEFRrocmg1St3+eIrqqooCNgefr3gOjx/T3VbvhdJ6A6Kxgd
ZareCpj6K14wuK9jGlNz2ewtRcpPIqYe4P5hMDX7jREp2iiRwJOk+LDh7jNBayt7nG9gRpn4w+jD
CO0I8AJc2sDLjqU37g3xuzPMhsL4Lvdr2/0SMx+rWGO2iCyIAAD/9QmgTt++DmpZtEf2OTfUrmsH
pvuE5qQRiqoiR9jF7N0rBAM5zt/zwsHBm0TmTeUatsbMuPW9eGEP2Q0E0xIU/ofZQ7top4Z5me2A
R7kFz5BMw6hgsNgbMcp5SU5f9jistNA4eIXePVJaBkzoqyvy7gBLoEQL49KEYICnkoaGgq20E5wE
WQc6BOMfMcT61ujmNeZZ46KM4je5VeH3DJp+ppKDNfEkFJHV3CMjeCuKoH4dIp8DNwuXhB+gCZdG
mD7/aMC47CkGKHZDpkNnKcTMNZqByx06wo0pjifkhxPxmapvxmP7YHh0zPUTXgorm0BMGgAjXIQB
bJ8wVLq263gCs0dWJvoJZQIuFQ4DwSDtcVA2xrG6eIkqNzmrMFW7WEnOqlZ7HufkbDoctKo5HwAD
ocFRV8hQO1GJkzBX8u2OvN36qgXVfA2qHNo0p28W7iZNDkgMd2gMxJh0pvywy38SFd5tHPjAU6yH
DuY0mx9QEArz2dYpypZBFRP5HETUasrxU8bkOIESIZlLjYtYW35kokKCkYUlBvDRhILZxGLHSUDP
IW1ZXDBxkp9n+yx7tmKtV514zJ9A8dAFX9bs112DT2ffNXs9mSyKOp1V37rqdXBxZeF3I5cVRS+N
zoYTl15w4WwQ+nMykMq3x+RtbtOL7macBGdVPRoaN8TWwu0/AX7CXEOaSiGKm/TKb6zhmzrD5ipy
rNr1wHdWoh5PbRccMloaz13BJlgKToeuxk9pZG+tyGHNes4EH3/4BqR46TvZ7fS5TXalqB8mShDQ
R/lS5jrjNW43UikQwqIeuLTH7l9krjw6WZTtLI8Ev+VWR2qeqSPhQL0S9jxeWocMYRkTjZxdmixM
jCx09SZQ5GeNVi6w6A7EysxMjG2JYtxXvcZbVgGR8zpFWRUoJuqwnqrKIAfgze02yF8KjaXSbICE
ZNEfuenk41s/1QPRzGJEjOGJ/+ES+MXzWXpromnRJdC02ZfFyGl4HgfGFw1wR04PlAVbc4KkZjXN
Gml+wU1lz7j/PVruuovlFTfelulqFvBtmCgknwrF7DzV+RnT8OfiBl2BudvONNL51RC7MMJx0rFU
8ijNAXFT1Z9Txsdz7CEAmrITEBiZgBvZWKiZUJaNwSQlFroszjnxVPPYniuSfiyhJnbCOsigpq5+
hVjuadYZfgPPtmB9EMbizgs9zWHvKi+xfUPdVs9DNj5NRIlNXT6S1GsYh9iHSofisMRAa8oETsTO
/qxrFrPDYML5jsu7NdO9Wcf1wWUGQbNis4gpfZ03TuvnWAu4Pzdpd6wM3A+F43DE7lgGllO36xLz
TLh/OHqNyVbELqUv9PRkQc5jXALiG2O12JWldcsoJjjVtvNY24tReI6qrS2yJ4kfA8zMRGedxdQi
06nd1xV4xAz5NIpbuTFeJi1KjgqDClUem7ALkJTSYjyi0L7CmQhYDU+fzdw25zJ7blUIZouAkALV
skJiPRnKfO+zjKMTURo51xp99iE05Gz09Ty80r0sV7MGw9JhsNPKGP3FM5EnnZ+4FctoTasKtKdt
49nTkWI6jCyYVjsYyHVMceXACmhlOhUDXEkxD8tV4kFBWWCph6+5Aato7nvu+7aNp3wwZgO1tuYi
YLWAnZdcalTK5shIOPhMTp9hjMD390sTZwKbur5uXNKWmPIyLhojOuWDxl6IeBSvb7BqbTq12E5c
u6h1j3+/CKrDrZo6rclo36qCbWcnUVvCgv75UU9O1tgkJyeu2BX8/ftc7YFdJXCAR9TO0bB2HeeR
VRJb8mQsTP2kQn8enBHuil5gkDF5bDRcbqvQGjk7x7W7GUW2o/9S7sGQDmsXScvm2F8LP+8U0T8d
6zFX30M3jy+ZhJxXZeV7HNA0eYEOQKPoJLLtZBAnWfHzkmrWyY3kfS2XrNe+LEOaGtsIRPbypRTA
p/43d+exXDmyZdlfaetxow0OONSgJldrQREMcgJjKGit8fW9AGa9zuDrirSadg5ovIwI5r0QjuPn
7L32/AVrPRXAvlLbYYctYzy46qnP8P+qgpyT2JB0D1UohCntd9ImAra3Js2Ag8L0A1wlRPlY2A37
RNchIqrYYguBOR+YhOLC5xvM09hN/7+QPqMJN1bm/SQpmAL86I3mfRPei1yczMYx14QIguQJ3FWf
qLe8HCgB2YQgaElOPtMotRxupQw2o80aVaM5GD0CajO/vOc0i2DmVk+EhWPDss0vltkl1DsBB3/K
u86IKJVDdtD0SQy4QIPDSMWMHrySYlzNLfbGPc95p7glRvltrL1+0Wn9A9OYnVCGR0HwJYMhMtt1
ul5h36bsdoKHvLS3MNkKljLzHS8LbeMkt4nji3WIMeZzUSsbFtOftFR0Zv4edHmiV6YURUZZ+ZRM
tnSF9sPOGON0pFGoWXgTSJR1X6d9xMRhABDQMNthURjA4irfq8Dfw4UoID06ry7zBGbVQb3xBvVs
2foPW2GgZKjRc9/YLw5zf1v51lXk04WOsSWKibShnpGHchBK9A6milwyjqcVhL90qt4kcu5Ujc8q
pnjGq25NItbconH3mZV/cYOCu4D51CJJCHx0xpsi8mvaUN1ZfvNAuPg2tJkjGkxOaEFhg9PWWpzt
Gk9nJjz5c2JIpEEnrr2DPxURR2V97yPUM+Dx6CUGIYZ5nZJwGG+6HiGfiZ+TfAcc4g5DiczPyvyi
Kr27SH2ukJS7YcTWbHdYMdUEXn6a7si3+1oL80vnqI8GIn6CLle1/ytL813JnUMLbp+SohA5zrlO
nXdPMHMwFPtYnFDyfKlscroycrANSta15rB78a2vCW7XRaBn5k4q0bcL6IdjFKHVwpq40jIeSsME
cWBLHg7k3nq+DQZgh7wjbpGSZEnQ7simSGN2aKmBr3sARpz3Eel5+EfiOkam1cf7sNG/WIG/ZY6t
LwpQcmuSvdqFfw5Q8i/dR7WVv0h5JsSHu8xGt4GOB6idz0SikPQ8aQG9ubZHpaqg2XWHm9m6zVLY
3lPYTsnIeOGNIDHWpaMcMd7tdSY/HHYr3NScHGES14jtlR6LOqzigsZLhmGqyLn1//sq2f8veT9C
Q8H6XwN/Du/5+28q2fnvf8hkyc6bhLIg9G1MoYLJ73/KZPlL/5spqtRobVmWhf33XypZ/o0BTg/r
uiVtQ0dn+y+VrKaCAkJmruqObjLkM+z/jkpWTBrYLB6AnE1iev6vyNlNZIvScJhRSPWT0Dxrja4w
81F/YmNilM7VcJmfAKgqyIrz3ev8s/mLhM1B2dgpW8K3Yn/VWM5rSxdyZ6WaahGZYyWXjrSaJuud
q8OQ6Kp+XF0fEKXbx5v6H2mT3DIk/NV//E8ddf3n9yoBcqiGZnMkVXP68+/vD0Hq8bfF/xr8KiLM
vNOfJtzYwqwCKr8mwIwyf8HP39TEcDatz7vwOmRQShvsJW0cq9LMH0HSwv9vi+ZxMo8nhUUvsjO+
m3rjP7okyV3cqOXh7jTmUetG55arNiJOYfvfoiB5VZ0QlL2PQo54M4KR3P46AllcWbGXv4rUOcfG
0H6Izv/LD+ygoP77B7Z13XEEHBx9+rx8mf78bx84TGOI7WkQ3wioQu1eBanx2FfOxQ/H5Dt6XRK/
+t49RlX5ZhVKvrcM1970REF9gSL7t78lhjF5YERE3x3dfBT6R+CpBwOe+6WbfhTaEa2XGkslSb/h
Wk0FWCSEcV/daDyMlpU9Jn5Y3hozep9/DFORlPCYLXRcpzRcpiNe0B47lI1/BHXjnxVGYydbO1c5
ouv4Tv6x+DYqHjV6Vl/axk2Zw7nOUc9YkdCoWM89jqBX29NvvbAwTTeZfiuGwlqhIwggO+DABdLM
M77elWgJrtEMVZm+8+3wNW1R3nSVT7uFnyBAqq69rz87KRCSAaHeWs1ltPdYQR9zD14GsMeL2nXW
Zf4u9nNlaxaI55LMQlIBoK+ppXrKBx0T5WQtbpxUwfGnn1h2x7WWx92+LnvrDJ6h0u32nDAgINTq
zM7fOrMAQy+USs+ii/xk+beF5f9xE2ifbgJbxxwihGGjnAdl68hPN0E3NAWWKCJGNdb3RQEJ/Vax
1V66bJI3jguwZ/6ZqmXO1XpkyG4sDZo1BzMPynMZJXBRKnU/v1J6wMalLvJ9l0vrHFoVRH2aEjx0
HPtKwcXvp8BXNn/+CBP77PfL2rAgmZn4AgxdtRysMr9d1ibGlqo0lfRepsR0qHWufKHz8AbJ3PsW
koRCPXX2gBWeeyvpHkCcekwZXcbMKgq6ApVDk5vOVVOackJ7VW/xgJqSPJx3zJDBNE52LwWar7OU
XQtVkj8Annbk1wdf8r5ka8tx3QgU/V9jcZRDxxNeiPzBDKmDAR29Fk6ePyiRmz0onp+s08pC8Vt7
2384DKzhnw8DpDcVrw+n0RKfz+QwOAEG8by4JxkqoiwouHc6zSEOIt7o3pB87x2FDkqpJ4dGQIGB
zpC7y4bFD8kLe30onv6zVKws4vrO/bUgXeErVUk9WD1wkB5HmhYCW7OK6FG25bOaaZAIpp01/Upq
bFdvX+bvpkQJJp/FezN+H5zMgr8VjBtaDMHBBz2xsDOXeS+w8v2fj8C/r298fs3EgIWFBKyd9cmg
kXkB6crMre/0Yp9psKHuqe0XLUw6f+lKn4B0XoaC9lRIgAEy0954JE3DpTxVGfowuAuk6j9i37eP
Zu987/XMf1Tt4uuY0FKpNCRBFg6rQ1dV9UPkEVdp2uy3/IYNdGM2NWSwYMOeNDm5rciRpUSI6BOj
Qjs3aWI8VdnJUu2Ovmcru1DUNKA9LLBqryT0+aHQyAoZR+u66X5UUAS2OEWDNPrZkLA6pUqx3W8j
45xqbrORhexvhLlau7rvlT1OSBT3hPbVWkHyS2TIxz4hJwx37teKZ/KWACKNJBp6pgWheS2+lfm8
BjJMl1a5iaumeW6IRdKGuP4uNXY0+aszFMN7YXXaiqdUcxrCBn2AdL8Ok8dbS4j6sDOz3qRVKZY6
sjEAAkkH7BN930lNYPpr7DuIffGOuiuxXgah/jy/pPfo0NMiPMp3nAt9T4kcEMlTxw75MmgMUP58
ZYjPTz4pHV3oFCeqgxOI2+/3JSL3+7pACV6eCU0smLBXNhth9zKf7jqeEiPN17wbyjsO5wOzRtJT
8deDE6MQW3cJys9Af+6yYDz8+Y1NNdlvNy2rroSMqENg1FR8p58uWS3qbciGvXfDz92uZNxtdIWn
BjwNecnyDDd3NBY7Vdd4zIQtVBO7QZdYONYxgGx3UhGtQQMJso3X9dZWr+x9Ysf1LaMJ+BSX5GYn
VWse55cA6aHgjoHBdqiE8uKa/iUjGcwOsUFPD6j5KVV53g+fRNdNNz+GMfcN61Ki1/IdCE6xS7Ae
Ocgv3mAApkfnXRe+c2Iykz55r445uo9pV5/+fJCMT0WlzUFy8F1JlapFYMH6VLf0Wd9VNb2/K16g
1WgY2StguPtUC/8i/2BROQmpPElm7KvpUS2zQGUW4fQ3qSJKoBSLXggDoJ/SlcN3kWsbq4/AHSAD
Xpj1t8raRzHmDhjY7tbIBzqPrcwgWXOvrLRcDqcqM8BW5ywPetyo2/nl/CU2o2KTMcpvpsadvumM
xnjqcvhuXRLdWOeNJ6/S2el3YkBGYyVLq0Xkx9GtwKGM3qHEJo+5W+CKchmbecSDv1qx9td3zvyd
rg2M4pMaaXJQkIyCvT1mGkeq4EKf2t0OiWLl+s9HfC59/1bGz0cczQhLqWnrkEM/HXEwzHRDBvJ3
2jbMt5Y1Riczjpe9zCGk96VcduNwrOGGn8oo/NKDO/jq2iXtu5QpgijLFQUbsSBqfrLpKJ6iEmJf
kESgOnKCDKKJdSsEQpMyLcZrUQ7x1XEJhuJSXIcWbhZozZl6E2PxEyiAuIc6Z5gWT33PvPY+13aq
qyG4bTL7XEsCptQOb75AUwiO0KgeOj2r166T5OsKfzdpc4W5mZHBNtnHq7hWFgYjAydSlqNFEZyE
LmpwmuE1WeZepBqEAFjyUU/GQ9Vg9l65sM5YEnq62XVda3sK0HvqWri7lNQ+KR2agz+fAW3aKP12
BhhnGpQ0NmM4DAXWpxUrMEsbwJ+Mb51fG8vAwptQtuEmwjhzjqXjnXVlcvL7KLPW2QQq8tESwZMi
lUCmSX8eW+9kwW3bE6LiLP3eeAeJVT0gub9q0DrP4Lbrh3jI3FOWl3wWZQvO/YBrY3izdcb3RZsl
/1Br/tvzWVq2wN/J9lSyFzVV9fdV2MkDL4gY+11TTyHGOyA6bt56MJu94vscvyCidjaQuKkgU+wj
fQi6CEJDsTU9Wz9YrYMhzuJwMFPehuoU/dA9Z5Uev0KqjHa1xXi1aE0XVtdIVGP34FWQqSNdEkyU
aoyh3Vg3D6ZKPuoy8Kk/Pq41ZcRuQsoGSjGtSTKEiO1JGRSxpmh69nrXstkWouSNBSVmX7JncnJY
jIXl7cgqLe9mTS/EUsS4LZQ0Pq2lUW06L4Pbgrp5bfaSCDPAmo8DNgJkJL1PFzhsHwqA+m+K6Zxz
loJzNJ1Tn+k4YTjdRS+G9Oa3z/PvxwrWUavcIrWL1h1hS7cAaVHqdwihKvAzExjfCbvssZZPcedb
G9ButAXtlivfHRgCRybZJjaBnwzw1edaG+mX5vojU+uK6KRYTYxta9NfTcMG9jaaiL3EsYHlKCCg
m4zpsxqpTzHv9xF1YPkPdevk6/10pdtkFk9sYMpWSYX96apwayY2eWZcTUth79sDT7faZPyKrGot
PSd6NmwWhKj0NLhGarDnrGDxy6Nwz7Ow3JSIwo+Rb/QrM1X99UA+9I1ioLkIBu29ANtOEt3wVuBm
QnGDpss3u+28pzOzrl39+bbFU/zpw9iWMCxhOeTBs3Dqnz5MYpVgX0sprgqtw2pDB1h7iQ0Tcl3X
BbuBILqX0GbcTVtgWTEpv1cDW5bCgXnDvHE/JMFwy3y325gWwbRcFKQGouNYjIVJ3mWs9btY89lL
jhY6n0rfNcRlXQmqJ8MId+tLU3va3bNRZpsD9Wg4fDO7ztiqcb7TgxyXbNyR5jvQg5bEfWk+m/8g
SUnqnJ7/tfzayclHKzL/jAFxEWhResv1Nr3hsKStb2dnnnb5/l5rerhpG4IHsY5ETwIJ5vHPB3Jq
iP1+Vdi0jxjM87jHwY2P+/erIjM4T83Q1dckKZxjm+fuGXgnEXFWzhsLWDGEbwfnAOHM/KroBREW
Hd5+hqB3rDbNzjGmSMtK1R9VJRuJi1jEZZme60hJz/N3atp+6cOs/4eL4N+vaN47u2mLVosquK4/
PT2Re+CKNmV79UKr3UkZE/gtshwZclRc8rIb1qFKZI0LUgbjUbIw2TRfxm8JtcIPkRFUWaMtLXIs
XZlnQZWhrVcu0qj7mreqc+pssmhHT+0eK0QkkD/ohYi8QlIByPTPZ2F+yvz2FLJpDkwrti14Gon5
KfW3jlGcK9Jxa1Ne1bizGbDARxinGwy/VkF8sKTkt5nem1vcWGAlddO20ewCWVEea1VLwK709d7w
YO1plcv956vjKW/9DbmQ4+FjPSRppzkZOfmJbuCWPyWGAC1+wFiaskOzkK5WJrmEkYlXDgqVtSAI
p2LGXz94jAuWfkxgd5G36DTVAb7OmIzvrHyHan5vtPS2bEvrCRKHdSyTv+rGuVP+rd3MiN/UqLw5
AbDCnLHIEbnMkRR5/TmNwr/+veuHU7cIjpejrHN2/S+9RnAETqldVggYsYp3nVf63spx5zPbmBtJ
xZi++1IVOxcbyV+/qs/0762VlQsTEujuz6fp328WR9XZ20N5xw8wbYB/v1lyv0MEjknuSixDeAHt
QdB88TMayU4p685+tioy1IZSiy96BZ00NfnIKNTXMs+Hr0FREQEOA5HMWwhVcV3s5q1hrGXjTg7J
lzLqmDK6MYGPTSj+oSgQc/X+92sMvglljmY6Os1nsic/tYxpSUOS8/3wOha9tagCADqVIeUq0xDw
hEJ7wzQICKEKu5vXp9/6eYmy3YHUDJ5Nm3J6BMeNXDeaXl1UUrTuvo4vLIKivdQsOoC6bxK77enP
0yuhd9sxTpgdgzc8CI+OEFIlfxFySy8/rmi/dAgx6+X3uIU+blnJytBigrLxt92rwEN+JKZCRJG3
FCUBMjlNvtcaW+AaqrReJ/jdcjRA6OF64xoE0/hLpNmp8+xfwiZMYRhGZavIZDibtdMyRXEkESTt
NyktWpgaUMXc0ZSVTE0qbobvb7WGc42EBqIkCEspJ10bjbUnWabiow/QjE508TpLO4a5+TC32wyE
GNfQqAngI4Eab52H9CJtw0tUVJiamqTGtNeVl499u9PjXUbgljSjfNJaU3vmBda071odxLu5QAEY
Bg0Lh/2G55bc1DxGNlqcaBdpJ+8y7QCN6SMJcppGvpOnvNUD1IMVHU6Ypl7HMojDdixDpISRlTxp
aGIXLlAEBoSWlmQXzVaZvNpusGt8tb+JgVaKB4aCMXwd4nkUxiHUkHKMgztci8lVVholKVVgs4xW
dU9Dh0loNHP1qhQamXlpGlxlVdzSBv1P0iYuSP/epleL2nK6FhT49pvRVH65YQOXks3/mZ2A8g8b
Kfl568rFzSDG1lQ6c5YQnx8FTC+aLICFeym6HAsjmE50QKg4wPUkEMvzC6XalT+jMUIe1c0LtI9X
UZmJHansYoMEV9vD6QUs3eraHj0UGtU4uiYURQJRjVviLaBl5azJX53E73YIWkq+tV5THFUHbxFp
RQA5mzQ/5HmtLgDlLiu1EYekbiHfcgFgJI0BqQdDuoiLatwrhlfdu2AEvhP3ZMXQWFwyZbQubQ08
3pVsurQArYdJIPx73Ok7IRX7V/ftz6vaRHX5rQTg2NEdMSx6uxqTJftTazpSyIPzmSlfnNYJTrGh
KydFYjJP3Mb8atu1srRk6h6S9JeNdgp29RN7i+IVZygRlqAcVPI0N4Nu+0fVCiAoyCDZ9hqFdBIg
+DWl95rT8ZqcJ/UDn/2X3gp2C9Or2K+8KXp2M/8FVnh/+3GfSEMCciBV4yAIE24sOCFikEhWGvC8
aejFa93B3FbV0oN7KJtVX7yT2Sn+oSOiTWXk72umqdsAo2hviPm/Twv+YGTNQBAzYwf/Kzkxybtn
Od9JSBVYSkZ9nTX6o+d50ffpGz+RwUOYC2Lap4ZmkBIT5mGmWVgZJzZgfVi3hYx2QGpLmL5peWV+
FK00ggde/nxK2ej9+xu3DVvVaMHZko/wabHPua+5yT2q81wEK6Vw9BfUT8pSSM1eDV79SiwHNQQN
moUi9TdHVBNAtLW+5E2ZUeaPMcJ8moSV1HdzHyCIpWSlwoVNZ6/ammGKrrJgZxlEav1QQGdbtVnk
IovFHR6ooYSJh1A8LpBzwxFcsgu3AWX7bCnorxES7RcLlU4huL6E8E/fkOu6swZ2f3l1HQaE2D1S
lB2Mdxx0sUKJ5mjpMhwD/ebAqlkHZncKpD68VbknHlykgk7qqKf5S59b8QoJabY1uxzfz0jzyjTh
Uvgd761LaXKEHVghZp/dMqpj2hAycZeyDYfbx2OPiSL9aARwUFbWH9/5t/mh8vHnsDSLjes0+2I0
1Wel4kMadbLDO2puzMDV7qlVDMuKeNlX33aeoFLsa7aOV8GbukZwSm0kQX+1tBS2uiQl8O+GYVV3
RXVvOhUfZhV9Men3iH40tyxo40vlJZvUTsd3Je8gDageUdgAbw+ObhPgAX/zu5XQgqApfSkattUQ
401zEPBqG3MVa0yPTMFxktesSu/gVftzH6bezsxpNy7gvZMXn9j3USfu1PMG++7lmAkL6K9yN/jp
A/SnS1AGMJbsSbLCBPUjHQqn+IQctHEYTQ0RjV3xwmVKGypmSb4cH8Gx03s6NQpdVznNfaPaQvZT
64LYKqSUKxIialYQbpp66LDOhCqVpeitfQP2Df4siF0Z9pVcFPqAO4agXIhJ8kztxxRBD4Zrbng3
htNYzHutwVKp4xrFTqmT65Co9bbysMR4nROu4E09frxKQQ3oMdEdUH/MfaKM1tVXCbMa5w6GWSN1
jB6zugpf/3xvznXW72vKFAekss5KXSdQaBqz/a3Wj3JsyzLnSPnyR0jT5QtG5eLGlv2W2Qh6ypyh
Kf2Te+Np9dFPOsqcNnbiW+tYwabTgnKX+oF4lc3DEMjyWrgx84rUE7sws1uKgzJ8D2826ZpvMTz/
jW3mcpuMuN6cxumxSqUD3AvcpqiHQjRSmCBMxUt3jKpHOoZ5fE6qWPnuKv1jFXNVGp77EzL9jWzA
8eSbEOG8Un2o1bx9TAdqgR7pBNpiz0n3QCnqh7ILMCUKmS7jMpT70enz1zCFspToOazR1D+wcBN+
Xa47nSgK8CLGvkyR5gThyAVCd16koOmVppUPyEOvwmuHM9SXMNedWyNEfPvz+ZhjkT6fD5sdsGmb
qi1o8f9+Pmqc/ADlvfbsx4775ETZiRDV/uoJsSP9FKtHWvW4z8w1pyg8W1oNtB9R21g/CpQK18Gv
f9rNnuVmPAurzC7AiEjzkVt0DzUu/h7Ez9TLCsiuLpkv7HpSaJdRI+SzFhtvQ2Ad8/65AnT/xrjL
27K9BPwdD0TM5KX/KEJycpJkAlMNRbZGexBdtNL74eBhW/aN35EjExXrj32Y5/ekakw7CJ0YkW7Q
u6PE4vxRK4eBD+dikk1oncTcWpPDwoaB3bxT3kvxD9Ni+W+PzknpMW1laazSpJlb33+7zMvST6Oc
sMtz0VfxMjE17QCZWT9grQ+xunw0V+cOqxWKl4/2bxZ0B39wf7V1Tfad7vhnp8O2XA45nfC8d1fB
ts297N5Nb1nXXH9FACrlmTeQwZRQC0RdJa+moa5l3+IFmrPeYu0VuTIG2dAeTr6GZTEYHf/khsRE
rtxmKF6Rdv3U5v1EZFCM6EApTm6O5t8VLB5/vtyE+plvx8OY8b9pswQIIjYoWH+/4FiLYqa/lQV+
WizjwqmOitHRq7ILl8h0dVyNjV8898DeFzIIiwWI2+KKUQiAF863I9L6/KVLjePHLmoVeT5OQ90f
H0Mn1lcEH4qN79YjWrtiOKet+Tj/oZfSooNOpC6dwCrvWttPKCHth0T0s5grY+AU0aaSeLGnC7ay
7k1qi4exKM+VV7cQWWtjV9Q+jg53zM+En5LPClpvO0aEKvWGhyvdFK+gAVI+EE+X1v+mhWN1UUKF
pHbcBiKC2tsTgXNCCs5yJPzvKihp22OquqgURyFj3XtlN1jSuKNzU4AlesnzdPvxSSN2r08G4oIr
i88TGM1uP62ku3neiWNoXDYBfhpM2cnJ69QMzgJ9gKYPCEMeBSQTTz+Ac30MlNhkcpE/dH7vPrmj
zpYKKznNfRq5+PxAA7ptvwJhttczg934NO0ysiFa0T0p1qB5sakncbfT477cs9lVlsNI4xrveflO
0b6xkxYTFDYxSgc9O49K/deX1Cl5cMOEaEciRhq7U9/q6LmQdvQ8xOMjUJzwjEW/WBd1UxPdZZ3A
I4l0U5fSWbem2S8qUcobc4XkROQuxhhexY331xdIADhKNPf8f38kGqyOjbjDuKj3c6kGia++m+q1
TSyKATEqNvHfyuQrtbCnTNMKdBP+DZPUWqvqkwtg6avZwh5F4TIenRTfutKV3z5a+oFpIkACBnMm
enkCDBJFnINJQdACkYoxI4RkUd5xlRekTYlorSu6dXZKNlfYzQvc2Mo0+gEudkcrTGg3zfxkzDe1
ZgdbH6Eu6VfMDR1oOhWU7oOFxUaz5GQtcJWD59jtrm/9d2Go59G3wqOTmC/wUoY3NSZMaagJopqr
NgUBEG74tVam+nMcivAZxmECNe4uXOvd9ot+5fjJ+IaI4IIcG1JBkXCCzKY/Nz0Jw1YrGT7iQR0u
gG2cxnd/2jrvWFP7CLfiNEmDN0mXzupNAspi9UkhTeKc1DR/UCfYDEmmcIEazEVP72w5uN17nrXu
sfzXF0/3fxU6ztQMFfutcID5hSPpE7YZIBUP5S1Qwm+wzGjXheT77uDXE1WOPn3u0wR9KvcB16/N
u19HKPvPDtfjynZbKGdzk1oLgOPYRO6snA6SXOu44tBqqk1srt0SwIAxeqVOUzq90bxl7OFIUXP3
R11pkv6Nbe/qoHrQ/GI8J5SNH0sGR9ldKS3L/9YfSDkWRR9vpJqMK1AkyW6cJzGQnWhwCeke/Fo/
deTiaLj/nvCoGpdAD+9BGjq0OxvnKqYvWlORTgd130CHfsyo28/BeP84yF78OGV+7AYBFVsLcxzA
5aHVPfPcMUOBo6gdVDcjCWjIGTAx0jrqk37j4wHYUJ/eFABn80Q7UYIrZuZu81FioY2/zquWG5TJ
rsbpS2HYK286i+KOYf64IKqNxzjuA3jceoEdgGMAtQoplq3DWS9a0E7TMCBP+3BnE5eGcxdN9cnp
uEp9mVV7FwTYpVf3+OD1NWA77q4ap1zWC3ej6YXKLVKrm0JXo1Oal9HJ9ZElj1M2oZ5CiQBQmCkn
j8RlRpIrJWvjA0F47hGxgHu02VquMVuNi0TLaFxZwsuYGhwYytRbL+oZKXTagF9FrY8NZsQ2zpRd
20p7F1ZpPG0JcD70Jckzfqcf+igJj+YQvOqtdjc0RZyt6dMXRfvmlmTuJHWaPRRptW5kNiUTHIcy
Ux9krfRr6qkBqEB8VSOdevz6MbdHSRFuxXT3icwEXEGwzqEE5xlI+B8ULN4+I+Zoh4WSwAjVEMgE
iC/LOl1ZzA97JHou6iosc0FcrN2xGJ8+LrukTH4i2DYeDfSRC0VnSAW7DKAbzlCUoN0zKXWLzBo0
AghqEJzTnZFa0jsrtv+UCxUW/9R3DvPmm6GnELC4LUgbltkbqsuczgV6HfzjGnEpanboZ9NroPrH
xjf71Tzx8or00uqTNmguIZidtKliDiC04NPXh8rMYQQxr3o2srgDLz/KhdGYOXl005gycM3bvHcr
O/NB4nflDRfRlt/CPEjdeG7LrOXjN2uy7C6DRN6HNcE9VLBA1poCuiqv0ZDCt4QFw17Y8K2TRiDi
Fyct7E2NDm9iHPrahWo+j1XcBJparptC9x9DLT0mdhcd52NsDtokKQWhAOxwa8fZzcr14hCj3T0j
UcXtOFx633S/orErF1xINNk9F0xE4V2zPLdxN5n5a+up+r71TZT1QRecUPe4bHRbeQutKF3pZZB9
AVVQLDq8CDScXsqiOHTMWvZOWRZgdaZZR8eWDxEInYD5C6nC9BzJY1/1LjaEzFMJ8TaI68w6Gy3B
/AlDFiJ3AGE1n9wwdsuDUQmCZYQ5Mp6dSmnSFNkjMZib/x9ewXxSGXXv3Dlxu8J2aJAhuHKsJPyV
ec6vFHDx+aPw8Or+K3mn0TXWwmdfxvt5MzvWRgN5tLbOgAoCHOXmuMbhPW6dyHmZt9d2GhZ/NbSo
TLIlhDAHB+gYn+OqRgLrg4uDfAXLsvWXfkS4E+w9ddVqMdxwCCRGoBxSzFJ7r7KUZZF2nO+wT55a
HQJQghZ4VxNXBpEyLA51G51jMvneKT1hjsqofELMkqz1DMyTXbHhGNMtXrcFOX6EMFmyOEn4oscu
mTKGgaU0obGfKykV49Eik0N/y+EyLLEAKRr9EgC3RVska80XTylaBoQi706WQZ60k/4Yqy7T+74n
v22aW1VF1S16rpwTs5pkfiCXeNTUPBu3hk3qCFxqll9MUWMg8hfuaf+YdtYPPwbV5WLlPGS0lb7K
+KApvXq2AwATgBrJQRtRqbtFcY+5zJeRE6X70IjbY5DBVip55+cqiKB5doIIUEnwhG/o7oarRj2B
6QgPnufegi7sF55RFV9TU0UaAe2hieD7R6WznsUbQ1Sbm3zIRoRyPGSxLJov1aj+54QJYNRrUDdE
nWnFRUxN/M5qarKnkK0Crn/XzEK+dEreTiapEQuQvfaV2naXo6EQqKTYL3OZhWvN2fDpiVv14BPP
Fcf8BCJ+plsMXlfs8jKLHhTCk0pUAVdIkO1VZ4LWaJSrDhK193wWRdGr39DB63VwepSrCSb3xCBF
FwidsxoVN1jboU0mg1L7U7bc8BBDK4SVwnfh9F02fdSo4xxkdkc+3JjATG6JPR2Uir5AG6CGcOnK
ySJHgJVgtkPo2YeRjnRCBVnnD5ONMjsOFf1cGmdoDodG/UFCGi7jKDpFsXaoSEO5zkKCTmuxLhaA
AB2aaPPPu0r/6zsmPsWmVeRzyskDchT/rLoi+S7q6llBxHeQmNyaJRVGvpGiffEiw/1pYAG1aSaQ
JheKI9TzcmVWyLc+hux6ajlA2wIa0FbElpf0oG3eRmBGPXwIXjXCmKSc8GlOGuMllAIbsSZunZNE
pG6G7tIaFZVQq2Y8t7QkD6gkCFaxgax9dJlCNW9gchL9l3u1/6oI42tcCw3+zAAFgnV66JBLpKSF
YL6nEYdr2nziopQHakUdYY5hPLVsOFaIahVqZmQ36pTW4bnN6ywMiCZ1AOAP3JVyWfo51JIxuxFc
Uz8IoSOSL70NNDVcgQlNvx7n8fvobNWSeVimauW+njQHgI7HbViqr15W0vdL/f7MeqKtlTCFRaIG
BXQs7qBML82JEUBiY6QMK7e00LHqDRMjo0cjaVKt1K6rLwtPQf1REU5qEN+xnQ/voIPxMvz2axvv
CyslgsobFKBXljgqUCu6ojXukeVRsTJavaO+ZBlKCSTL1SC+uqpBzldvPRpeGj4aDAKUesokAc6y
CDyZXOOheZonxKX4P4Sd13LjyrZlvwgR8OaV3pOifL0gpDJAJrw3X98D4O57zq2O6P3CIEhVSYKI
xMq15hxTpFfJkV3tyZKl4LK6H3lpYeIfbPaZIEJ8/mJvWiNWWsEv0YV1cwFXHFJGK/bqUe0Sjgo0
JKOlKKfTqztaslRbZmg0HOEQJKFy1BC4Hyhdp6hKy32zjMFbRI6E0DmVlINbilXHr9UK9UeqiIJS
th+OaEGBuSWYi6NSbCI20Gurc/Ila1oDUrkmyiqjmkoz5Y2TUrOou93ZS8x0lbU9bIppv5nkDvey
wkhXhWGtOoNUJo0iYmvPBSiEyeXjDoaMM9rpSZHeMsystIbFxKRx1VOAxFcoVXWECn151A5Jl16L
xkxvhPC8GU6Qv1tVb+7ROd8jstzImw+jd6Kw/3ihWv/Out9wrfU1iFU46dMipEEAVhgl3GybEZ8z
5Y86LVThxJPg3HQPHU3kE30T8s0BnM+6nwJE0F51prkCJArEGtnGHpP2pe46Za+MyJI9V002Rdj3
q1rYylF1/WNiSzAMbUXCBFJy8FQ0B9aZG3arQCFMVbK736FZJAq5FKT4qclr10hOu2ncHR2DqD1p
KDvX+FOWI91L4vn2AzUUxWNf48u0pY2+kCtGd23sHgVpAMwHXLrFKolcawv61CGIOCG45y+U7/6+
mcYgnhJllxpu4DJDqWHuyV7lD9t6xr4zZb0G2o+/qmQVd9MyPGP7obFZ1vWqqBW5ZRDbAR1U82NS
OViH8TFegQb7T1oWHNsEEbo9YrlhxXlJ3VoD25fi5L4O7HhZZlusoXFkIXOfzQRFaxCzLkb3oKU0
teMsjqacuovh6dFZK+vhxlW67YSSn+1yRKlRBSWwMOLJhN/I1dzosYgL2enLKvf6vWrYAOXSUn5Q
7hI8QGOt0o30ElYeHGsGmqOMbv4YEgeoqVeUgvIpsvNfLeHte62BxI+FjCByHYpMWXOX5h7T4F/n
qnnUZY/dVYDWPtoQF158Wmo7NQSqjtAs55CqZYPm2012XSK5CXkD1epjYUV/sQ6zQbkIrQZf7Zb9
S16nv9K4YQyEsDUuBkbXYYPsVFGZ60Rd/g5tGTeJzwQfFMCeISuT6Lmto5GNCDQWsINhyu0sRq1M
G7DDXAsOQv+ZjywjlpKCvCTxqGmNepdxdtdtVufbWkUllg8OpOxJ9mpK/blE63RqESvjHM6if+me
MqqjCfjfXWlQzJ6Dbt+aHHOskX8J3CInzJmWaSMt78lDAnOax8de6lGUloDBIZdVTwnJUKciG59D
Mr4+FG26yU3xSvM4KzBhUDA7WQiNnT1aFPUY+N0ToQvquhptc91O5oygQA6AeW7XBiOOg2mbFkFR
yDF1LfNJ1Ze40YatU7mzyFVHTWAjVsiccqs7ZfWm57fcJ+x70omHjdh6oGi+O01+Mydfp6XS/vSo
17IkOdQ5FvPBJpttnNapEnx92eQml3A2bD3Deu4866N3imM57cl81yz3iLP3vonW23HHcjH/tEaF
82fea7lQAbZdSvViGpV3KOTYvvSxNmJsRr5Pl4gk3h+h3z+LMWufMzF5BDMBrKIqVvPcr2cmesZd
TTqB/Kw9s2emyExJpir4LEK09zUVzop5o7ciLrIZQQ8b4FQjh6mg+k9bsut+D3G569RG/241wtpq
kAcL3azHPUOxQ+5Z8t4U4QFOdXCxxziaOGElLm6M6WPHMKTGN/NK9VvAbxuxRvgiXpId3btp9wWL
BJjDoFB36JtWetpWZHI8RkFUkajZ0g/UHGZWHi0RbrnfJXHdmFdiSdCxneFT6GNzGzfgodiM+uw7
zZjKQCtebQCpe3zH+VYm2mfi2MMuCKxvQMbjhVE44NvpoYu9HJZOHm9izXoxsQO9NLmWvZjFEsiE
9hI59Ug0x9RNoghcFLLpiUSkhegEzkEoSKZTlt19Y+ZTMi27TldVizvX/GKIbAtCT4Y6UprU2Oa0
KlybJAK3N3gJ7QwK0Zb5525WGrUp4RiGn53n183RHHYU2WCZgFDwj6fj/idY1uQm0jK5+PAr2IWL
L1rG5ZU6pVgNVaqx2LbLYVIu1QU1mfTaiA3V5FrKVLjv83GGl/tQe513COD6XjuLYnZeFD3/2NS6
zp6ZimMAzZGHv2FJpsxEDfP/zumwwAYwCo6UaMkhsUeL1m0IKqOje+FZhX4wc1CtsoBdpzY/bMU6
mxGxJJPWjPCD6dZdIasuQ1gCUSXyK1mB5xKzybxs1xV9B9UApZ9MTbHQBpavqVXPZK0C+hIXdMDm
Vt4AVWPuicwPg6WcbbDfBRsmGqzjZCzgkq/LCSQaXxOLrIZGs9mCioYOIcKwlxTB+mpwqvZFLer4
3HTVd+9nwcvcS/ULB1lHCrcXnSdMsZxxS6WCcgpkZF60yIqP/zSHPecm1LY+I0m7uUDxFeJURZEa
N591bwWxD/45AA7key7mqGlhHRoyLmMS+/xpmN+nUbh5rHxOXPe3knyUiWeEs36a5osRoCo/FjhL
rCuLWUwndAZOmS8OZMJHaAZKY+PUFlT3JhYXV2UjuQmKfve4N5VaMLlaoPd1NcRGjTX56HajdqSA
zHYRnYtFqvfWTQ3JkzdJAXp3neArrCToAHUkR7Rzg3M6BuaaPwDbkgbOxJKJRnNU3GFY2OnwAYs3
e2dM0O0BC6crBTAs0cJ1QBGpmYuOiOiLmpAV7Qvr3mijTYrp1M1zyIdecH0X6MZ7koPhdqqA69T2
DKdyH4JuAiwfihVyMMwIiuJtME2y5Q3g8HdpZR7TYuKaDLmBkEvSusbsOxBe7Wpb2ffmOqZFtRvg
8q6l6ewU+P0/UI4PNCE8sRR0vDd+NTIEa/NqZUR+QVk9frSKuxmpqF8GojnXybR+geo2trmZZIfI
Jh+yiM2a20q8r/WU21XswwukCow2RZpbrxoKhEzYC7A13Pj1LHlRkj9uDZeOIqFkNCeC9ySOD1z6
6V1F+bp91K6RXZvHFo7LShZBs3JrP1/Po3+MIlgNJx1gp9Ia03Ij37dJYaz5cGaLx/avKsQbwwST
sFsAzB0CMC8LqLFcPJqEZtb7UgvlhmAs+YVwNivg2FVoHLOMEggpMaJtLgwKEuMMglRMt08rbb8L
jQ+qU2TONfNUSgbX71cA6HW24Tqm5Kbfem7GXhhI2Lpka/5T08hEnlCMrWky2WhqNcYvK1esWS4Q
Zj76UDuB9FQuMUc9jQRFsC/ENZSfXaf4CfjBeunUiQJIHyFxPCZaSXJvGDude5OQ+Bb893sgB4Fq
Vo0382FDMxTv0o0R8MIxyHMSpatw46oLwsLjjlQnFF7U+Cmr47QoKrnj7iLaYot5zYVjlBP5Xlvb
OgObrob1tVIq+R5c4llTZJr1pk58Zg5ti7hasGvZFGb7hyCXaOsjRUHZNP1tGH1g7k7aP0YQovti
9dgLp0MLKMoPVCf2LysKtxrBUZm2tERkvmdlbR0ZHCbLImm/DT/wJ/2LdhyrEOFlNg6kVv3O1NFZ
qBHKgzqpiATGBqIm6c3W+b2MvnAIjDZVbl4ZJvG5yxewZ1+V0rsZJp+kgLT17aMtPLe6GrX9dkqr
vamp3KSZDRRQkjkzV4fKMMor2scKrcWTVXK5D2jfwXP16DHkoD2bBTmlPgkaG0TT+H1xaB5Nc/gz
6yGCNH8eW6Q9Bmlddpdj8Ed7uuJGYa7sSZFp9dqqSuWvgOn4KxqFHPl2+PmYOHV4wIlKKj81wQSo
cwzj8cAu0RaKWJeRoh9dgWc9z3TnPj+j/3Ypa2U4BgNlnamJblE5eT2xzfJTKevhMLaG8+iJFRQr
+0I+lXm3RmCJPgPNI/eAwG1PVG87JWmQ2jZdfpg3qjFxXPQF7BfFc9emPaTI8AAtzz0wkWUlGP2p
TJX896GmukevHapTZxcWOwww9D5412WgspcIA3P4FyfD30gMZHqOii/dmEyM3Ij+HySG3ZS+oyTa
tSt8Zxv2QzQshqFLWSS7gllQ+clEl8k5hmDUd3q+MqfDwdLtVRq54w6pgbKUjmVuCFn69iMXyC0q
21fPSL+LIB/+pcTX//KRe7qrYVt2acfqqmqYfwskQt+WBjE/xnOXR/p6llcHXtGhduj1hXCScm/3
5BRZBGjM5TDunPbOdOa/jnylwY6gwwqOUoO8FTjW4xCb44or36Zgp2LuOVlnNyBHD8HerJrvctIJ
YCvinvoXaYNu/yUl5Xdi3G3TDyFE0CC9769dS0MPvCO4wnyedHNVylx7tAVJqvQZHs/m17TptZLw
lRdgXF1GiglN7kMEbxEiomlsyzIpiFQClwCN6Z8NUJ4O8uQzDL9pU8fDJpIay5dXsbGu8mid9x4I
zxq+hQ7Cskq5sT/4FlpPR/nxNWbcknmiz795pow/K5II9zQ+jsakW6vwQJxTuZ0VMl5M9VxKPsuq
j3+tsRRmS6PpH4tpXqsrtIfmwxbh2YpLrF2WntEDvxzHpZWqxmsAAGmtt5RdzJbPiFhscNc5Ym8v
zNgqlYVHlJdwXnOlRvtf0FDsByLPwYz5sPGh/tHvQf7grWjTOJtkkP16ltYHmelsCvoLMIXi55B0
RJpDStYtU9JktnOlOsDQ2GFSDJcw03dhocLU5kkWRfmfkCdyemV6Mr8yvRV0U8jb+Bt3w4b7Z/nt
WxCmzMCuniVNfJrUfrSJu6T+1VcRfQeBUQn5rkJKkxyejdbcNtMTTBH5Uzgkd79pnXsh+j33BHFU
Jz3444f/n0O1jM6WMcbPsTBGzoQVw04sxw8121hdXnwGmpVv1MZt5XIUQl26FeBYaUEwThqtfUlV
2SDLQKo2HbEvoFD1CaZKm4aCW8nXdpmPlzLIXEBuaETd0qOgTvzk9p83FAJDNuRD6RBIyY8yyEls
bhDP/bvPTuWSF1Ils8bJP01Fs5dscgyivKS6pEJn0u7pxMGZAoHv9ExMrwWkqwLpePaVONvmau+8
gwrfAOQT361IzKXbENXUT0pVmq4D89sq3KaERpMmzjno1GA4h1L3DkoFFMJjF/s1uPlCksDyKfkG
G7gq/S5wdHnta2pb6Pju8GEWNs5EO7GuKENVOh6WXOekAH6OtffqMDu8aybqd4Q3MHq7Rvt0/PDL
t8FB48hgMe4A1m6t7GXaqUNcey9KXd/1qpNsZhlFRn8HHlf8Mb8uUpJtE4Q1qj2aFyNwFlFkBefa
8JkQQYm092aZ3JVWWusQ4coy5GZz0efRddfnv/LGqndDZ6ChAIS8CHntEPTJQAM36i9BWRn3Ihye
zOkD4HK33Mx/A1EHZDKTEAK8DagFA6ASU20evDOzWY+93T6D/2yfy8ZbyzJ0Do/rm+jQGuZO9tVY
QnxbioDSF0KsAJKKiIVZ32pkivttGM9OHGs/YKZ7ayXIvX3UNuy1I678FskTRJ2X+QHhTkk2tZce
50OGihbkW+KzCcEOX5w6Ly+mFT7Nb/YGYzY1BNzJLQAM2vSMma52zycpozbql7bCjkZ+m96ujCFv
NiKjjc12Ud1HZu08ISB4h3BpHKEGkyYwvTS6bzWk9BuqGXRZdmyc6dIc5rfsGq4qLYUIUn5onJhM
HMe4R72G2dO5xbqF7zEJr/MRjF/nlhUQVCOdxkrY6qd2VORbSv5DL6L6RzCKZkXHU8e5p8lTFZaQ
BD1FArdwTjnQtV+OTD+TwNFeR2Z8dLiVcVnOxl6TZpHdG8q2qwL7uRs0+xAN9Pcts7c2pj4MG8VK
7DUwJP2Q1wDnwnxYB2l3bib8Ttg5zpnsjJb4l+m4AN2/MND78rF1WeCTjGvbnvkHgVlszUwD4zAd
KkofXuw6fBFsb6ql3pZEG5ntU4iY5iWdpCx01609Y/OfbinbUxv5Oc2fqqB0H8N9rysqLW7fuerO
EK4AEZgfZgkzSi+qP2lJwBr5LD+ZLxCxg54MgjAtC7Mr3X1TZkzCtNL/KNV8LdRE/waQSkHqWLjk
nM4/lfC8VtRsGkXsWaRt9zW2gtZMIL7YiLhra9ScV8UeN6T+OHir3Y5nub+VXex8yuKF+V33kVh5
swdtjcZz+qpwcK71ShCQcJv7dI5qnn2jrm5zERY19vl/vydDVMNCs83l/3z5f75g+nJPFX//Y8jD
pyH00uzqkUZwVZmG2pYbPyXSffVGq7/958E3o+HGGsc0jM44ckr3rZjF1ySKWeu5nazjejkNpnUL
5ruVhR1lEaEO2vwXCYywSSZyOnDFCJT9YYQotc6ssXl7dD8xKJlvPcvMhlmKhdOqwoY1us5SGHmw
zcbIueNYsZjm2c3PgDQHNg0QzpJEqfcF4Pp5P9MboAyLBJf7o+czH3MNsxHrS/rEM7rHj1Nw0gIh
16Rba3EYLks6JexPouRJQ8AwGwwepfL8NInit8JJNJbY/J4ga0Euo+JYC5tziLkitBGDbelDgqol
Mm9pe5LtLiLjzaBqHzYw0F1qSrvetoQFM4pGKThrDh27aA56pz09xIdKWC9VhrhUEqusx23PlHX5
eMIr0+bXtbvpZql5LynN+inR49SyTtxntk5XCgU6ti7WA1HZHkmNW9pLYq9kirsf1Lw/xYMHkHJ+
OsjiOdCEsmWr1Z/ml0pH/ZKxmh1b01nHMD9uuqcmL6WiJ0vLSqs9evfJa1ac0SM0sHhF8NSGBEBF
bR08dUn3zzPVdbK1WrlLMiL2I914kCd2+GxPouSqXTfd0N7nA5YFay20vsOXYFQM68f2njXA6f/z
LGtKwAMWs6P52ePdSHnjpGG4nLQjEqjytU4L7VRZw+Ol+fUUwvW5V+jDwfnnRHb5reuS8Kio9sAU
368+rZKcsqFMfs5fgVHQziL5oYVIU5rG665l6cpzPLa0DPkWKtG81IWXcDqYv0NQBT8grDg4IOnp
zQ3v+SERArIxPLjpQjmoaC5+0e364xuieQE0VW1prKd7V3r9k6nkxKQFANZVHQu+KuOnadvz7PHH
PuLJy1eiRx8NB9NcKBpyVcmEdzOretp4ZAtXG6hUJ+2eCGDXWFWqfHDH3YjJJ5Klnr1Iu0a9ITE8
UZZODuiI/X1NFgTWXS4bxURiR3PDRHLeatQHqH3EiGWhMt7QPVR/Mi8GPjxW734RTRlhRLtHEMv3
BSjCnYbrb+0OSbBK4daxPe/bdzC2P7tBOL+t+PnRHVH98eqo+nDSybOnCUpuYeKj0rRh8SPjZOSo
1zjShjRlPzmW1VofCqoNp6ZS1YjzCqJPknWB1qJfuJSqWRww54LrrGT5DCYC/HwzdWKwqpA/No4b
2rbdioBN/Mwj4HZiacIn4RruxR7kjjoFgErV7B4stQmwfR0iq2QdgoYjseodpRRachxV7TbarGr7
OvavlWXLe01W7KrIE+sUKgY6wiizF+FgW1/eZfTyb0zd8YWcLvf7YeLmM8QZrpDtLHMXu5Q7Zvba
Jkrh3FsquzeKA3UFLf1PF8vXvuuwH5iTqN9J4+AwvTYfhXpXXbvmrISZc9HVkFqfj/KCNkwarWVo
gnEw+H+qPtevnjqaKGdVupwkXWJBIxtgkddhcqBnK5+6St2MQ6a9zA/Ez+GxK/0nEWk0/A1Y7ECM
qpMAlbgkdyzeE+XMwBpRyPbxD0gl3Dac4ikrQ3vJ8TEeqUv5wEyHCiUns/3M2yjtr0i1CVzSaIkt
K/LHdkyMybgFcnnkNo5gISj0K6FQh8JyFb5hhjwvbocfZah8DziO7h7AkFNJ/tjjdbNyH69rXoav
DXcYPn2lWNt6LN+yRvwetMz/rcu3Gv3lL7SfOFlZhp8rvCgbnXrk6BlcymiuiSdpi0OFJ/2jB2eC
aKkwLyNA49faoX3K2vlhSc0/GBYCuflQdXoEsy2ZrrC1mMeknEI3v4YaO6YgT4lwnZ6FTZodUTWe
EwDB685W8pc0DenGZPeSMemXI+xD3I9kEzgljewmLX4jvb5PipyiULV3x8EtUku1fEoqWhM40AWg
JFyqndraU+wg50thxIACe6iS5yB341XoauXzSFwjPi5RPWfJ8M+zfnpNTu/OXxdYRr1lhN4s65L7
qJ+N1p7rvLkxIKD5Zvvpr3DjKHn5Szqwf5wR8V3Q19q+xJ657dmwvwyh/ceC2rlEtRoc+0Fz4LT1
EdZWu3oPmfZlQ+6xBNF45k57HEccBabbR3cUoKyguvFOS4EEFqz+SzSiYtdZcXk3+YAsIhmn37Ij
NtA90f3tPn1YZ9uwGHCbTfPfPkHIqXyVLnikBYOqdFGlFA8bBBLJNrO42QEsr7azyzrtCItNBtrr
D9Wo0Icv9qA2kXKoi/DFgpOrCsJ+dH85dwulTsgwaOt+Mx9GKgAYNr7a/kH3UetPPfad40z3SfOY
v0QgEfQ5qOFFlPxMmmqbFSK6AkujbU1+wzIbtWYJ2TJ/aaiZ13ns1LuuCKyPEsZ+3zvmSxWEzjkJ
4KjPr0OFaVZ6XMvDfFjEL4YWg713tW5b6Xl/Zdv4aRodtzxbJIc8ZY85H3bMSTaZgSisAkG+QiKj
rOf2ZRd64XKQbr+ZZZXBdL8S08P8RhWOIWx4+NJ55ZzxgDtnc3qYn8WGz/XbQz5nb6geKOXOuaQj
zugpO866HD96teeCS6u6Hx4aNMwhkf86dtnPyKvq3yp7Z4MUnG9fZPnSrqLwiVY1ymjgSbvaohx2
GyvPrmpHSKtl+c3ZWs4qytGyu3Oh9nJYeK4XnKpcLg22MKtS87VNY+mMV6cHWfVgA4R+mo80CHWX
ktoI9oRgR/mG/kxse7Qde1/tvXs9KhE4bW6G01e0WAEWAsLfwRpr/TVsvyw5Zi9FHBnY9wnYk7Og
vDCB3wcKSXETx3SmlkZ17e16W/09v2RQCyQaJ0gxBWjT6Xw3Di4IdZaY4CnS0R+ZxnsVv1gEIHAn
Ddgr0M5YlGBKVgR3sNXJNFkc257c2MFRRyyUSkK9VafXXP1hO7W30ggP35eoNz7yMVq7CHz3SZRV
O+H0q3LyzGRD0R2HEIr6fJj6qASqUbORojTAciaVfYv/laFMwL4E9f0svLeltPd92v/ImtAlOIAu
fJT51jEzx40zT1tbt0dgy89zQOp26lJ05U9NhDRNmmh38yEswbbbFnt7C4JNDldIA2AzzxubaizJ
QWvewgalj2KTjWg6zvDcCOfRHAoFEgaj4i41YQPyONriM5VrnObGO53Bu+jz5En3E+25rJptjttr
NXZoSqvULxHOR/63lv4pYj/4mcygY8uHyDg65nMNA3eX5CWtm4k4RljasG1E1sklhfB4S1hy106C
qG9uMkD9nDDETXeaD/u42We2gdTOFYdcuN6qnHQ6mjmQT6OF9PgmQa7pCnH2gvErT9RpLi9b9PUu
mcSm1Z8QGggIt15I2h4wYvQFTM8ZFe4Hi8lFwwRlieBQ3gGRNVvFKKJD5nTFpbIMuaSLeLQQT19i
jNsHen8YPM1WvDIaPFaKcUVsHZ/nqRZzPBTX9gZee0zySR9sDKumMYxLeKMNNFOSlO4JW89sWxuh
tvTstPnRu8zr+w6DJynZvq0j+bEaB4QJg+BTpoF7K6AAheVYf2DrYuCVnLQRSNVW0YqK7TxtJE3x
vjyiSQ/W/AkpmlqulaIYCcDRvzuF8Y5CgGuD1uU1YJBpT9sqa5DaJY7gxc8SJ0UyFwpk82NeTecF
VkFTDoV/GHaJ0VX3vDJ3NeDijYdBb2MMxfjuu/YhpfBbPvy6fVpSrgZ6+tmUz+VUMiSBYWya0mHP
SCS7sGL1YPlBQbZaiRm19cOfQKnRbxGMVS8Q+nhHW10nqMxPGI6mG5ObxM42g2e7ng9jR6GV4GXk
SjexuomQNMyyx/khL+oRglop12ZuEdE+X8eu66QEII45ImzIjvMvNv+KODyvoZ2pm14Lx0VoNtl7
Hls3g4iyJ1aL8HVI3MfLWBFRmyOcJBYsWszrrBfH8jy6Foe1I29KwlzXSgd2nDLYWZmvoRO1w2pN
TpTKfiVCoIlUwExuflT8svCsv4cV/6dTIkzNGJEYrVeeeuXn40hguJrfbIGw/dt4YIIO/Jemif3J
BJ+xYZY7ukWK3F+giVoEiFDoddwJqOPtBpu4I9YKWL5V2XpgB3RAnF3fi/tD3mP0jr6q09gmmVM3
dgTxWAy14nKbqtlKKat8x33demOvsZv7pbJUsOvqOt4JO6qI9Um2s3CiwvePmTHZOkSAQCUNmXpO
Hsha7cmaa0ccQdPh0LLkdmZerGfLQ11E9sbo8KjDUujPSkdw2oxCmIVVdVCZd0WyoHSF+qVqYqMz
m7rEjTYcmiry4IWM7vtD/WbIO6gC5ThLYxSFpEKMzbuQiCuYEE8GlEowXNoBPpx6IIhCO2DF+lGE
7Xb+gyOJ/0rjZGtA7b4lNnqaHifGsoxqi/y5skfUyPjYSaU8qxV5vJ1dof3CqU96XbmAczBuY5wg
h8o0Dgzv5KfASIBWOhzOVoB0xYGwIHuLicx0RylKt1qUilwWXE07qU1+MyDZ2dqKd2F3ZVBfLtlf
QoYIi3OuQYMExyA2XjISu5YZsMAnMyeCrp91RoyDnmGXqoZsndo6vkHJzD/QP2Hk1e9JGaQLzW6S
gz11CFH/sa1pnodS0Q5OjQm6z/LXAcPuU6Hq5tJpJkiVp5HHwwCyjZBxBRlBSoMarTr8ncHiXz6u
f+GuPYPxj6ZSaVqaPUHG/kJo0Ew0rA524r1srGDf0wEasCYQjNE6zT3H0fhMo5dUEFV/1buOnolS
LDMNftXc/1Kbfj37aOvWiS69pdzmI+4I+b+wbbW/pIIe5DaQrfAzoH1Q1fwND2MfgIZC8iF79ICM
NGRdZqL5PMt1HndDtN4oMqfSVLNIMG5j9f1fTtffoz9+CkuzUNwC/uWseX+N/qpE4F1xpby38701
CIuPZrSTn56ZLWcEo/YObszAL6xkmr+aXVeqKe///x9Dh3P51ypjmrBf4PogWKGl9f/MgU1vMLzR
trMnz43E3evb14ccyRWKv0fEx87XrfyP0M9TkvICVhcEAXtU1uoPpB10s5mFzGeOhOWKembIL6pO
pkDCSP/DQG28NqSkgRb2K1zr+bvWpe9xzlKs2nAumlw/QvqSKMAzdoSqvBiWHT+PYhy2XODVPu+S
5gY3lctIEHieaNGwCb2gPCAy9JbF0EDZIL1pQSKSsR4Twl6NcAho0E1ta8aAEYF7oNMIjjWkORA+
SPhWjj55Pz8b0XYTRl3ex6GTJwaQGXRNIQ5NQ3kZtvavIA/1W5D7P8aQnBrDdbpNgpFpNY4Nkd6+
Sn9Ot+8i6rVbmle/I0LTP0m+89lcj4tATYNTPfkJ8tzlLBX+i+GALVuM4XeaNKuYFnVD81Xzl32f
SbxlMaPoYTwJBhk3BNj9vp/tqi2t3k2QWF8gIsw/xVtia/ntoWvl52b4IkgsJgYy1i+OGp4SxAO1
EgQ/JQyLBZUi1FHkyp8PN0hcjqSWMrMbp8oRE0h2m47KYDdGsL9L+koxqUOWAJU/OXXrwLwq3jc9
/Oqxggd4M0ODtKmQ1hzm2WnNi/gjLx8yMYSYbOH1gLAExU2uFtTuZeNqpIcTnXpPmUghhmIUJEqC
Py1f9Q9uLfRgwbypPRST/BOrKxunhKZnidLolKmFWAS5PiwzmFYvmd6/eIURbdJa/WXgjSWIkt1s
zA3usw5js+HLpk15RMLO44Yi2V9tkbUV23m8SQs05oOows5wXNFs+7AuH+/oS9dUrGcZl0/zO43H
3XOsC+PJwRpgR210qstmRaNVHDygOycC76ZdkfJtfcx6XleqX7US/1LVpiPJEVFeLsdmO8CjGPwK
jeYoOrCg9qKz8mFVhaK9uy3hEPOz+TUGpC6Vd0rs9WQuznqxrf1KuXodeqbt/Ges8pWb8JNMM3DD
s7VN6aHn1vN648OfIyQ8X9REmK0dV3bY4ENj1TfY0WazhJe8Y3+CZq4YZDlmdOTGilYsHbZn7OEr
O7b8c0dWt8Kn9j5P4cxG6Fhpy2RDOMjpn7Whyq89+L2Vy/1yJ6fyrzADksems++SC6S4qA5FVJYH
MfGOEr0l1Mzv5QqSW70G4+osBLntO5to1GVS6c1BFTbfWU+dla6KS9zl9UFO5lNpYUF41DeB6qUL
6v9J9UeLfmeSzpw144sfQgQTqJxjUcl9UDsvPYEGi6jQuDonfc78hwCYjDFLk/6iRr2Dmnx8FUIj
HWUM4EbKy6hDs5vE20HQ9UtTA0NrMR4+OYXc205PSJOafRggEKZkr8LG+y898E1qf3P73L8OCkGS
IbCZURJ8mn0VY998uwxciYjCRLWidDHXtu1Ia6kVaO4EP8B5sBCwhCMNGQ9E6vJxfTpKNOwLP3We
8O5YGyNy3OV8qDCNfLIwT+AnwtOPpuA6pK5ypjT57wc/hm+kZgVhiH+6sbNPMzVkfpgxza5bGCvV
s5rlKGPcxGRcTSYnMT84wbhs2755DG58N9FOTIooifr+fT6Niuoj5nX4fDrMPc9+RZLw/JD3/Mke
PGPXwq7zv+UfVCnoSxsj2cSz69sJs/cadTNCLPknhu56+c9DUrhixUjFpm/hbh9jMINpw9lUvX8O
fV3iebY8e6Nmjr0k4Q+yVazexj7z984UzdIHSD360GPXoPTVU66QP1qquvKqKC12wbQJT3qsZTsm
/eYqbORtVPWG/wNTkJk35nNKQNrapJcyqS2R5VkFvOHpipSxBvNTJVhLcYxjhF3qqsSG+UQewbYU
YXQOLP2lxIBEnZUvVRJgF/NdIRTE5ikN/0Y49PhFw1bZrBt9b9er1ujCC/tZBt9g4thWOcsKfcXh
/zB2HstxbFmW/ZW0N/cs16KtXppVaIUQ0OTEDSRA1/q6/PpefoNVLzN7UD0JhgBAwMUV5+y9dmY6
zcsQ+igIsqXQSfbIc2zfd7EbrpZb71Kij2fk9BRjaonpe901ZZUviisNdGWXOgy9td0HVyWOlqxl
NZxfvbFphmFtdq3y0JNwvk7CdnpJUiq5PXkDgKPa21/851HTF4bmtMc+4SiMvUNqWbqY/FS8joZz
0bRWLGsJJG+V6qwH9fiukyLn6f0m9WLH3ClqP4d2zs5Yx+mIf0DNvskDUczkPO4ZlWDjnLXaKqd+
sVPQ9FIQfyghm25qobXPDqarhTmaAPaRWpiE/AnQ1Rd7bjp02MKPxdQrdChmsqgkKM335Vr1OfbI
4AwUGygAjfSlqZ3kEJuNuKgacsaM8f6+/vZpRA7xhzSIwKREyl+whU4Z+G2LZmc3qf2eTXm88Znt
S69xbyZT07XtxTfNMttL6OC5iXWUe/glwmvQJzwzWej7vvjykpTkINxJybGbMLfK6ylO5qqEdTOb
ytqwM7eOsGXrY8LKcymXU7WpxRu5Y6o7/TPz+nLj+mWx9qoQJs1MqGt7/JHRGG+dGn2odGKofDuj
uYpZ0k+OFXbtuzg1zGsPCwA9Hq1MyRQJiJK434jsDKK1ZBfjg3ZDCIyLzGkvqVWppywy0AzF/une
eoaGHC4dRalWYRUb6OWgIbhKFbzkdoNxEcaG2jY/FfM8SAdZoBfmQ0cU0jnuje/2VA67MBu+XOQa
+yaND/QUmodW7c/y7IwuJ1XqR3Wb06bWno+gBW9ErJoZiBAFjevcwRnVQd91tKY2iKkR1KI4zFTc
iPKYdeqni3gDDBJKc+fo99OTTFxgKY66Ynb/wFG8onPaBK0T/ohUa+1MVfau5P6vymBDkkFW3KKg
KL73vwK/uKlqoryFCS1yoauvSPlLkMkOrqi5jAW0zoGRl24K0SuLaRi+is7WLnkRZfTlUzQZM1YN
5g5mEd/DToSBxZm6nYTEWhFC7rin+DKWD9kkPrs0y5ioSeJpZg0O5Sm1nmWWRZ9v48lAGUGYF6N0
n58AI6TrVGGTi9ANK7QV2ETMG9NWiwN6DEq68eLxgm/IfYeCkq1ijv2hjGH7WSPCJsmVKKy2X0UY
fxYCzvNSugEC41dB1/88jR6hoij7sR1i+PfKNmVJopsbQ0BU0MlfwD8FDCd1oy1HddpADiGKedL9
N9Bg6AfBH699xVLIu2idxRh75alMz2blkUHmxoIWdHX14/J7GdgXWa9l7zGeQKfd/ZmtzeI5LoS3
bfzqWE5lvycJSDt13tqA+bMVw/RzSrPj0NTuIfVd49yrVrIF91RucfOs+oRcCgkdwKmeLmV5omtA
55D5uJXViSxtvWUAqRYfHYZ+tXTLE+58YxvYPWmMTvEwJgV2U2QwT2mmvoJnKR5g3P1+sEadtlq9
IilttmuaDQjSTrBlFa9dFj7RYsn2pcQUAKYh+wGv8h6vczOGD1J3kg/Few/4PQkqAt4ludq38xX9
l3pbtcYmnHXemalsK5smkB+G175o3NP9/hhEAtKEwM6e5eNJQQJ+dnxPW9fCRAs9Fow1OrGNB0Gl
HnSwXa81AIjkEtfjpjZxn4zNZFDVJnasG4N41SoxJb1QCZ2FW0YpZe7o1UkVA8srlLwczoNST5u/
CGGZS9tQ6U3xe3VtEVkWtI2xQk+YbqXEkOhKbxcTFLGsB/7/qXRIIXGsgZphi4VkthV0MROXWxUr
0SftUxsb6K6aoPkB4E9NtapAiZiHX0OgLrXopS0dUrv8uvjsyfveNa3yvbDs9lmU0YuDBOaHrdss
/IpPNi/2QSp3qCwRo6L5vMR9JuXYUUA/mFF23q74lUrdDq6Ji7qFOTMbd7o+oAiJFeeseQaqfUxO
yywV1scIlwPZV/haTkoPtaPQN/RjSeFwnusM8E1L/NsXOqyucr/q2s8Xbl3rl2lKDv2Qd/uQEt8K
Mcb4LuZmlVHNeJiqu2i+X0NhnDZ5akWPciSbX7WsDh5H9j1k+A7I4TpDO8qHAnsx3936a6tS7P2M
ZwzaNu4XXhCf+8gKjgC6sIp5QCNcFFAQi53TpDvx2wjCiQ5XN+2FIF7OEeKx1H+Qw1w8N8rr/YgE
NmdAR5hxLlsV7jGCXl0v1V0ArEwCFFuNIcnsg/LazXhFz6TC2lpFtGFXH5yKOmRFFBhoB2CbwOqc
9RGqUPSTCWULYXJjJc9SY9b1xruqDflRWBoInapn0nOxB0skExgzXFdAzB+t/ilXuuFGD017DFsr
3MVJ/aIL5btc7ljYExZOnbpXPaK03JmfdtUrJxR+5qrJ8nEp0RBZkwDYDYalN/l2vzLyibVeMXzq
JtDgoc7ULbxObZ2Y2XoUHLu7qmNooULMD3aYEzU/J8xwBAS339jpWGVb/2hyX50cPcpxuQ7WKiZL
4ZTlAZMMMJJ86vjPHMfO9oo/AVNJjzqlnkeJp/CSFnYd5velOYDe7OwsOsG5sJaAJ7jyUNsd28qc
y64GZqRWTFsljcyzp1twqqHrbGnwv3vSt5bF2aOMFOFggMYyGOd14m+QvCzsMtb39ewKDbOIs16I
m2Ym/U7A+F4GmflmWPSDky4WlzlDkU6qsRjAdV8bjV1QMLJ0Fpryqnn1VxiAYA9ms5EqkJ/XU7Lo
giRcVl2ofBqztz8ZWQJWHoHngLDjyDvLXepvyynKrg014vahgYSnYGnAp56GZxlt1iDwXJZ6oq3o
18UUbmCd33cQahZ2R4uDibyEwoX8gf2g2A9tGrcbfUq9E/sDNMTDAF7PindIb05OayWvPhSXHZl+
6qIU9Wcdq4WJ1W3YmJPBXKoPAxn00fq+ja2UZtvNk62u2uSKsDE+V974NULXXYiuPTikSny/L9dc
XzP2yD5xhjUgycPpUiRguUNF44pA9IU1ntPihmWAJ2KumsQNVi+VOmaJOuCJFAyfZvHkMZplyqJh
M/iqVA85IAp4DXRVzbDZ530evmsp0JhySBM4MSjzFXTR7ugvx3IIXzykDhenVn46IZK7iFmFHHlL
TKuSxKYDGJRftlEXlxr1ExlOGkXgi81K+yVLw2inOOqPNuu6ZyAoKytJjRuxBbxy+naBaf431+s+
xZRG8aZyc6+lo0Or+2AZqtVxiFRYt0x3e7oK0RbBGWHHyqTvR6jxy7RrzV2IhmgVOVB+zEF3mYRJ
stdmiB3usIUadc5S9xtWvkyXCwfo4X0rU6DZubLCIBZwcPkEqz67t5EF8oJjCexqKJVNrSTO1qfo
c7BnpZsVeQKWil7uXa+tj0TlpYuwa5HLUFs/iw7JMsmidE2D8q0pO3vTTFmFAT6xjvKqNRIUSX4L
CEL+Z22SRVQntALJ1/haGP2L25XMFE7CVicLg2xP6ucizuJlTgbxO9hYtMJt8R1S+KZrhq/OIhDe
G5XuuW466oNGNiA7sMVaTYNkLU0Y3TBjSes8WDXlsKm03jqa+MzxWMzodbkqNIMpvvl5VuzSbiq3
qT5Zb/+zXE0nsP6xM+gbmKk1Ke2sfU0UPgs3ybNdJFIqYaZjPaaBAsYCUAl1QHPfz451NXb3zkA4
z4qSQrbC61NDPp6HxK7TThG1vPssMKDewpccNqfQDLjO54ehQuhASQDJe1Sot1L1L/dCD8LNL2IE
vA8fogyHj4yksqQfGDirPkWMEnhhsqwcC3WJ72NHcwlHaQydHouXLX/vgvo+/uaSo0F5jMYU8yhp
159mwhRYqAinqrhYBaUIzrpqbORBjJEvXmz6vX5zznx904aTuJiyUxll47ZJxjdQXdU511XlMYUU
HLhmf8oB96wqtwKMrHfGExlPxrrSgvphIGRk6XaYyRlPfF5SgOIQB5Tl2nXg0LbOHFBvWt9km7ju
Wgyvy7DutR9YeCtQfrF90l3CE6zSKVd48Mj28Sd9La86PLjjclD8HwXJbWeQLY9lUlffbEdFy2xr
gM570SwodXGtp94AFiXxD3Yiwm3EUmJBYGvxkDqk28hnU56ukUp329rMT4k//n677QOi2FtiXXHi
aAcyhS109DzUurAP/viN/qCNP9iy7g/pYNs70NFQOZqmrjath3NhkaHvPAUBEOLeoQVPw3t0LLB4
1hyeS+lDWcK28AG4EKPb9nwtnWLKiqUyPJTgPMCzlJF6kvoQpba/OxDX0BDMnVLZLw5NdJMNC6iy
nU5DWQ2AV/rxvbSFQiGEpGH50uuGNZ23kOB3asTKNPliLwrvG0bdJCGcQRgtD2YfLwI3jE/yPSce
iaoNs6esBJeSUHivCaI4pSQBXcyOcgiY5OynT7lKAXL0XbPBzc8eVyAZ6lYqAdizuixdXXXbmR03
FEDvFUK6q2p441LiYuQORXMFNvtCuYYW64G7dIczeaW5kj1bPZvqsYH0c39JMeUCueAocKQdzBTy
Jf2SkIK/aFCVCKe6TdGLSOLpcZjvzsbu+qXWhrTvnb7eCaURkDzFHheq9sJg/pYn9i96GDQDk+hn
VAGDnJ8ENHWj8jCmw8YT80Jw6ophB5vnzZX92ZjIGTu6pvO+Nx4/tHAcTr/VQU/hQIIgXpmQy0x4
D17OMGYkWcA04dTfUvUiS6HybdwdUM+j/jWyHJI/csSIIBHpX8ZtNL7nI/5oBWzdTqAF2eiAEjfp
CE1xZgUXG9zYHY3KnmRGJb4xYUy3rGqe+yJ1QUJE5lZpgnhXmx32tHnPMXUcXUOozhFEDY4Gv2+X
yIfxe3QE4RKnYZLtp48ujfoGjAcBCttsjOJVMXtQ1cZNbgKFN1N9Xo0n/Pbqic0EI9zMh0s0tu/3
UTAC2r1U0rC2KBopAcTz3udONPzdCDibSmfxRGEvvhGXrKG3hKZDmbBfeeZ4ACJenKqkLs+5V64G
/ApX+aDPltMiEpcwN5yjfMvunCfSV6qNiRbRWdWPlgoloomHH8UYlM9i+t4XkrnemttcyavNmLRw
UwySrSTKKjSa3V16I3LvKgURseqFx0j3fxnWiCd6zNSLKUYU2270Ulg1rKP5WWOqBAaCzjubHTjk
FWXQZaAwQapF5nxTEAVAmzPtb9DMbuwil2OSBguTFt1RyskF9/nOYgO9pIw5vjeh0S/KPo7PWdBT
7YmR44UGpz5Vk32GiZSNq0PbOqEgRqTJptCFCXhh6lmRDfoaqb6115KaTFvTONJHJEiNZdwa5nNN
LlrqPY92Lhbgus2fRqwvvV6r3++SkElHhJPl9YfsdYi6Fxs7zpqtpzlIsPvEPllU7dwSxlJWGdGL
bUxLKRgLR06Z2XanzFEAyc7bmg5I6QJ918AOmw0OyKR4pTR9v8F8r+9CIFArOQDIl36QpSspJ2hJ
0NtBl6NFrFebO3uwtJV+1RF7xjhfnyw8nE/Ir4FT0uF+bERabpF4VocxcoMdkgeMy7HC+Q9yUyxQ
8lVb1dFQTcnGb6gigcIHiuuxtAGAmEWx1PVK3ZY6UIV0pNEz5H15YJXMylknScVACb2OfCD/TohK
KzQ169Qg+kbg5ykLlzvkQanaaiFlPW6dn2zF856dyjAOneWT4e1AEBLeFdBdscu1SQPf6rQ3M8+p
3Fg7zGWYQ6emgCzfex3FlPl1CM4QmdzZkHggY9LjrcfScaHCPDumnbvJ3MC7gAPwLkbLliqG4LeU
78mHlvr9kX3jFXTKQrWM8Uke66RbGvotjRAOEJqZLu7PiiDjF1G/1QCe7+rEJImo1AlCM/7SLyL0
rhYDDe/9rAMJCHEUqz6y2zX9ymppzKccfhQMdJ0E96ALoKhHrrsUcw9aDYpy7ZWMa0nsoiaq9GIh
qvpdn4gEozlpXsNcM67WkDqLghSvbce+yWedluBZ92l6d1GCyLFSYEiFpH/Wnh0slvd/5je6oEu+
09om5y0A/M86+8UXtbNECUUjciS42rSCpwRkGmcOaxutyewemBjaAcY3lsCtIuCdjQN+CTUOLmXg
E4vYKeUhbawDJZr+yUvM+pLpJMjKinuGeHUtQifddcjoYH43j8lYcYck6YfRtAJtT2rkBzPUjEOF
0Jda966P/fQ5EI55rpHIko/Wevs4xioWZTDZiHRUd/Wscpm/NjWG31+bOxgt5fuV/+J4LNIlTwCh
LIuQKLCuSU87o9F1ivoVcGn5QUSZfJ3N0RnJFCAGrerm0pGgsmoBua+UsK3PY/6tY6Z+Qq08rO3S
J/9lfmmouXNxumIbyNV9aFKcZIefHFrLaWEFIFNw5zXM/eMm6jaRENE1Nifl1tTFJptUrtCW1IVg
mPZBziUazWY3auLTkpY33SAfL5Cb0N5dBq6+UKIaG/Wska1bJz4ZYnwxkqHY9li5N6hH4XIlQ/n4
17NmTKYViXg0aFPgh/LShvGAVmsS4r6scJAVrGW8VVfC2x0Ca9xNRd89ROlULe4sDybondKE5mqc
995BC/vPM7tmhzZZ4eKCPy2qbH+/ygpUS1Zld1+JqH+w7InedVHrUCYJUwmdyluIvP/lBYl5LJXA
YdTNu03hIOTNIb+C9c3Nj7InH48GgXB6MyGHpHc3qQ/qPWmCn/Qkpw/Ub4iMQFRdq1RLHsaWpI02
mvR3BYJG2cTs7KCSbGWuVzv3Y+SzzN0CGSoufmzRXMRA+kZQxHIwJ/8qTyeJ0xHmLgpF8iW1huDi
U55npveWeLvDZtO6jABpHAE30hxjHxnZrbRSbB35gA/O6u1iKa8feSVx3zYX+UFj+QXEU64uEad4
MqSqMNDjfp8x3qa7uwAXarG3k6HakuJr9e3roJTizvT13OEWDFW5DoKi3xe+7R2K3uRZhZS8oPK6
aLIypNbf9d/ls74Ifz/T5vdit9yStJwNN3fCjh/YJFYFQ1ssTBlg70Ex28gpFtMNIdGmijepPk4K
VDpUGmtZfzI7Q0FUjhA1mNkPmjp+2UlPnWPUs2uZJc+1SOpzr6EbFmOLg3fmj8mxv+uqB1NDijLV
mb7qIOptKoulVKjBazwC9yNRe24r1pGdrqQ+p4nceGl5xXdw7CaK/eEpltsRs4zMvSS7S877ZDmf
o12+3cEArE+zWb6HwlzrnXF99wj4IdWRevb7U+6hRS+fyocEc/HcvdyME6BKTxXRM5rUbEHf0P6M
VFD3in5tRrt4cma4TDoNZCaoPmT1yXpvrLj+fj96YZx3ytP9tKptNz2x+jt3QRp/syYzXg3wIi+j
PXm/9aSycjS0ukUUPcU8pSQZpLOILpMS1KHzO3SS9o80bxEoRGoEwXJCLtsXffhIO0/ZUtRS74sA
+TKBBk1pYzBWgimXhSJEa10N7Lu0nCzT5cjRfa11vYCRVtkLPwimmwgptsUoJdU0wwTutPkDTgqg
H0RH/rCqcYYxZd9pk5hrfWDRoNh6/uht9drioomb9ivUt5VeDZS26cIGnaM/NiEpeWYHit5jNXHp
DDtaOUWfPlIePBd0ERfBpJa3QZn6Y5FRslHE3OzyL5auJKcuU5NlptXBdVTzPbx7KuvCUo4GGK0L
9rNxA8Oq3LLmlVk2GlHbC9e2q5fRYkS2OpwHjsK9Pzh4x2xSsa463KmVQPX0huQupJ41NJ8CnGhv
z9MibKAN28YnRLbjc0oPlc2T5ty476etHpk+8FO6Hk0wGqtOs1lzuM2jlP0msfBI5IQE1LalcWzj
/DGVEFrWatopwAKycNy2Wkd1jIGoMn6O9nda3H60yBueaGJpZu54dX2vWBg6IkSDhC9gNbNnICnd
ejUYBKfTL/bZHA5mvrCTqUCOPo4qwsSWhM/cRPQKkr4i1eHU0Wm93b87tCk9G+mt7/Dc5fkYfOoj
MoN4uvh+nLCPIJcbeJz1lWP+2Fh2Awmrcp2jnRVAbmcCsoWJfprjdRNX049w46ydfKYqjc1431H5
Mytah1aZrWDA0iy1/NUUTs72rk90BdbyQNPh700jJmeSo1O1sS6itridyP3exRAujEUxutFpcnqA
WXObyBoPxRTFhw6p0b7J7LM5ozwqwdom70wunKwIxM4L0xPSsPYRD0jz2A3jKZt5lb5FbH1QltZr
QRM7LgMMIfq68APtV+IDDn0VYzmtpIOiqPtkYbEThbMZjq/udFUatVsJaHHbeKbPt4VyM3y0KxK5
ZrTOcwF8L0sXTcl44M7CKVfydZJhig+tnmz/GvBdUySbkvDA+1gvP5CTgDNEswbN2I9V7aztmZ06
Ezf3Wn5MXYPNT2iCmOZd5GbWFT3fVr6yqRMufbuytzBBrFXpaspK6npEpiDuYS1+jIRzobhu7f3Q
ewlIYjkaM2FJPvvrQb7njL7GDn+eUj0xJrRorWjYBDaRIW0e9ydb7yHPy6edanW/X4/d+OWKlriX
ksqJ7XaXNrAwqRLyvZKzqnyQJsupI2Bb5Zfq0hyvkzP+kpYtXIMkokgrR1yV9o5+S4N8jgSZQqMA
RspUDZG2Dp9GL1D3jZ9Q8E9GyImFkzbfSiRUigodUs+pPchdnzOVHynROhuqJMEyt5r6lpShd+QW
fGz0KTvTdeBOMgtyd+SnDWvXbYBQYXmngIVZmG6EOFUmRgnhjtN7S8Q0JCLvUlsYY+QlOTlz37Mu
1VU9WcZZPoQh9murN30CMuPxlgUk2hZ9cR2C/CCH8n7QKGemwWsj9mPbNB/wGxATN2N3hTBY76fU
1BYM6z/vv0gS1y+F2Q5H+WvGrtC3bQ01BqxeBQCBDFQFtOzJUKxxMeml8gIH2DvkOCyX+fidWpDy
o4983FgTAkzfnRCNKO6FsAVYufR9t6MRRk+e3vR05+hZZs2uNET8mVNQXChokW+DGbCRJ2Nn5+hO
fks4cSQEl9NPLX2S3wJ+o6HIrHVP2TDHmVnKS61OxaExHGAkvjWtNKOgua6LJ41D9BU1+trpfO0D
TGC1VK0ou6mVHu+oZoJ0K+LhkpeMm4XeD988mu9a2m9d+rYL19CHG8R6a+tXvbFHLxCdzaYbgDkz
KiWEIxO3qp/6PlA2iAbLTdTV3Zttu4CYsyEnu6BB6dD25rmqg6U1RxdXaKcggbTf2lhVl/Z7hxqR
IokIjsH8IJ/VsL/4aqfbN0FwNhq9+u6VRQ7DMcWrNscgyG79PQUET8/OweVPzUGPdhnhYeOi7e2n
ggCAi4lQ1NLS+Hl+B9zAc136IXAhZAqBAozVyWt3XYF2YllL/m1WWFs09cbDREl5FczIeTaARIzP
fy6Kv88hSV4tOARIcLjAY3s6242t7CIqlezVvWlpzh0u11CcC+F0TOkai0e/BhEoe1JVGou7ph0X
r7ZWhXey6hSQgXxpTNN6iKa1RQlq6TUQxYiCtfVlNu/qS0RCp9FqmfsiH10OB3SlRiWxJaUbQ7xG
FzUwEaxzPwfx5EXJdqhTAc0cGjQKn/C9Inv4VoxjtQ/thmynNr/KigU0J/Jh+vQqy5uuX5NCpWQP
vp0hkaDNeXBjbK0oaL4kprmPGgQDQqm2ss4ZJOgPKrx1PYOf2ozLHrP2rpHKnDQrogteQ3NeBTu7
tkvuugw5IZeaWS8t7K/f4rYkbJKKRpA3H5FnNvSpEWSERO8uy4hakpjpoTO0w+wCBwUfDWv5smFf
iVg+eTL16TPW0HDKFqbbRwwk8jewR/c1UlWmskF/02cvgTYME6QhdNS534mNAqGWBC1PbHJQJq5n
lweiHPzzlJwRi3jnAsfmQrMibWc2ZXOjepcs/KIAujoP9l6G5V9DMr6MkileT6qj77WCuzWm+fwa
2v0bNMVTA6DydZrfTue3AzM4lE6n3MQUa0fO8r4swE2YHZhHzHQL6icaURJ2fCKcpwXoxrWqV1m6
twOd+OXMqfZkDYE0k85tJV7Dzfi05wNZDYjgOoayqGt+NElNbdCM6I5xPy6lnhMtQ7PLLf9NakiM
sRBIMzUqQQ5L86xBUR6jS7OTMl/rZUgPJj5Kjk8d9tdcEeVLXnekRGo1GfS+wpWtt+6F2Bh3SSgD
MCU6sCcqQahqYjsj6wPzOSwb55FaOxLQrTO2+puTCgfu4ZSdgIC5Z+RnaOrRkKGtiMTUIlA50gIV
jxT1B6SPJX9IYm4kRTByh4KCMm6hADL9Ko5KHStk2h76KXRBY+P8fP6tQQ/HtTqCfNKJUbn1AxV1
CVxS/egpr6193NTRDyj6O7/zqzdR5R9RE2UnZ7bPxWg6sLxYZHHgMcTN5n2ysBp2/micyRUJj5I1
4dbJqpvw0rp28tg3zdXB0PlUUbi7eam5aGkq4QLvoInVZYX0s9V2TmUhlJ9HEpMu0k4jW2/VfMQJ
ctOmt/oHVZ29+y0AotqBkofa+BTbCtkj45yfcL+gM9O25uIjfAatiXeejdQdS88PBL7VJRBp9lay
aSF/r1dsSlYS8+p4Ks5U7aX+acb+e5wmsO7DqDkJz++JuQlwLxN24OWNAhFpfK+UdlpHXUw+BvU5
xEAUZscUHnOUajf0lu56RruwqMM4OrQ7XVLKLTL1ltZc/RXD21D30D+lJ7cadHoqs1S4o7K6AhyM
tmW+deqyf2aVCKGdGs/e0KOmWow0ve9/JjRj2nIV0lYvrrEUyJu5rF3/lQnhpIVD9dYH5rAhzjT+
jZGEO+ntJGrObPvD6BsdEFSfjDlJyQTGkb8HkBOWWYeAMozGLynZMGalZ6w300L9GEx0xQAesGLK
gy9mJ4aSKBejtPJD4GYQFMJhwKKRUC4vM6PedFZmLAHqultBZPlxrm+Q7wHCp4BHdAI+fGRXpV3w
zCOxoFsXmTB4KgdIjbwfXTuod6Q0bPS+O0oRV9kpF0ou6lrTofWZDRm5mZ3TXp0bWomSWCsClxqW
qFWO5Nj54VfCP4c2NSZV3Qe6CL+pI0nlmA7B9eQ1kAo2cQRUkZ/R4OJdlWo+1/cJBZXpf+gMyVPv
qfgos0K0yQn5m4r4pRYpWXd1hFdeU1DtZgjY68oHhufrkJ1Ci0Fx1Iq3+0nu5nRSeRH5SdNe5Fhk
0M5fSY1pNlgXN9KYU392LQvCsumN6kcwtfUqCwp7xm5n1HtAWk9586rOpg8nhh8ROHkBexk6HA1Q
0F3s2bepW4cUV8HGecAwKAD4vXnkdwUKgqXjjtcPtCdfLcu9Pgk2Lq35GmXVC4hoomxStNNy6NMK
q1t6hodLyKfoP0yvRqUndESGX45HB2duG40QtlGE983Kjem/Rz3lSqCCdJ8d5ArGLFJw1PprcJ1P
Oe14oHq4Ut0A6Vzs2QdzKN3j2CFCaGkfLfxaVU8UYJ7kXziRusGNy0ijJlpzNdPpWs1mAjW2YWjP
BpP7FOqg0V5082BCjrG27GbduxqdWFDYR4fjuCGMbHzyUT3jIzbrnylWnlElSlYXAkwc8ifb73JM
kHBwQ4EWB03GUzNM+qsZh7ugqus3uuLvJooArtDapX80ZNcQ7j76Y/ekNeB0CQ4x0VnE4Ox62IGB
V6AzKZQ1mjFuczesN8TnhE8VCL8OAhfBR0VyJIBk3Y9okkRo63c7UUf4x14u3EwO46YzkmA3V4IX
ptZ02yA13C0+VQzx0Qc/by3tdIqBE/d+C0tkaG1k7dYMfT4ekiseng5hka5SnB2/OVsACPrTfYuY
hQsZWSaXXSydgkUtskJbKTB3DvL8IoxBZvoQiAnQcy64OVsARaQmELgA05TSoKt0j76rXyJ1dAhp
5H2DBFl5/uSDaL+VvUuilBO5K8bj/GpXSAYzCC+LuUo9VWJ4cb1Se8hcSyONkf7naOwKk+AFuz60
Xf82zmJOK3F+yTRfw4HTwSgqtmqKoZq1VfiAKx3WT3M/hDEQafoE/aOFe+zZAUUQlWuRRMNjhOLz
MbKQwKK/VP3wayw1sYjCMj6zN99KZ4acDsJUzAknBjrXsnrSc4u2YAn58T769aChFmoFhKX3Q2UV
jmFxTrM4OMnz9r+YCf/dAmpammHRvXFIA+H5vzsrHWz0YZYI5UbMEYw9FUm+MwMzQ4NCGG1KbTtF
tQrs0NFgyA3aodd9Ug67qN2FQHPXrahnRrN3EH3tHWa3xsbMhzeRjqChkDYtAwQxj63rUtydfIaF
Qie1ssmtZyKHYaFNsffSkBuwRB9k7P+XP+7ffZKe67geHlcMmziE0brjo/yngF4vdYoEMpd3TkCU
MVpWv8URUiExP3Blsi51bSYQvpTtqEJexBh/pA6Twb1xqA3OC/DM7ihMDFHAvcel6pCBbPVUBgBF
kF2rF2fKZuVJ/vb/8XP4P8FXcb27xpt//CevfxblWNPPFv/28h/br+L8kX01/zl/1/981b9+zz9W
T//1/LdfRf23h6fN879/5b98Iz/+93+/+hAf//JinYtIjLf2qx4fv5o2FfI/4Redv/L/98O/fcmf
8jyWX3/+8bNoczH/NIAL+R+/P9p//vmHZuGK/49//vm/P5z/1D//ePhgzSu+/p/v+PpoxJ9/mNbf
DVW1WC/hXDZNT+ec91+/P+E8G6aLA981Od/QiPOiFuGffyia/ndKrSp+WcRUOkYxfoMG4qT8zPi7
Cp1Y9/BCG5oBkuOP//7d/uUk/XXS/ga7Yl49iObPPwzrX7y5VEt127E1PHykH6MN0GYm8j9dc5qj
FFUR2u4C5eLGqt6sPBnQYzk0vNBbEBPEPnN87Pr0NTYh4PvWEp/1tEizHh/Qtz6LssVCR3Cl2Ad2
7hsDB2swUq8Q6DTGre24h5AIRPaeqDnyF0+b+9NJ9n/ZO6/lxpVs234ROmAS7hWgBUVKlC+9ICRV
Cd67BL7+Dqj26W2iT9+47/eFQVEURQMmcq0155hfMZ1OTTdvUL+fEqe+VvaVwernXz6IP17s317c
31eL9cU5qG1Id+YCEo34R7B7H+JPSMOJHDxtPozqnSrCDXSlmzhZJXDGLiJqbEFaSy0agfZo3+aI
0BaleSyyOhBtyh7APsgh3NBn2gsBti4BvHWnkQvloNLSsnSP8tLVT0zw/T7fJXGJxFTfAJ1hB9jd
dUMVzOBh6D97dvWVVJb/31/huiL8yW/44wXaJkeKaWtCNdcV5S+fXtNiwV3chTGZbLepntwBo8RK
OMBNor2E9qUmM1JS/3j//f/qf3e4//7HpgE/QreZKKnWP7zl4UgqGxwzF8ftM3kPe/ixp7YjvFCu
gr/nJS/9ZKUoVDPjTIKYS/WEhfpcKDGUdlTgUxvgjYPAe5kEAdHNw39/ftZ/fH4Arx3EkTxDIf7+
xkgKSei/hHtV9rCF2PzalPMeChCxEmdznm8Qz5ykJS/wJgo/IYTPNs92l+3V9qc+anvAE+ssLkiH
19yIDsmc74cKQbwxvGZ982pGyZVXtYRK68VqeEA+6KUGSEDmBbXx2MzuBQ6ju2gDZijAVEOZbeZB
Bk2svGhjeupSqNgd58oi99tOBKOOnEeftojpbblTL1Vt3BtkWKIWj3eWar3rSfFCzN9tajp78pEx
JSE7VaaLa5Hqmvz472+esNd355+HlaPB9FJtFgWWhb+/e6pTKEuZTS6FSXMxe/tqx3zvQfkq2XDW
tYqTy8egiqsC+EZ3y880Dt8wK79GE54D4i+q+rFQ4yeTyYS5HOlxMFjQqIH0jz6KD3qf+G1obuhS
7FpLvGUdGTrdzslJS6kXP4dQm8JvjRyyWmZ4k9Z8EjLZ5v247a34kYz4goDvoUuJPow2EIMeqWYo
iuOnkRkkARedtHHxTiQlKuz5U9f0pnx5tKr0WBLVm6sKuAv8WdWHi5Cr1aDcxuN5arDyKuauS+sL
Y4Kgs5KHjEM17JW9eaNCL7VUHDyivKp5fCwiNE5svDqd5ml9h/fKuydH96fZWgw7F3SLlt+l5k5D
lNOH2kWd4DBW49EdLJ/6CZrPLWZfTBRZYKUjBk0nSC3to59yfq78fJY0KAk5VJV93Z0Zt9wCnD7E
JNg1r3YLaiiudlUan0eNuKW+OxOGiWOMusexNj3oPCesbqpkPpWKu0etshVLtdul7mp6pQGWNwQ2
dJ7EHCvJGEdXe2gqtIfJTGErPSdfgmiofBew3C+QTufVsZVQS00x7Lce6kaP2l5JnHe9Cd9dj3n3
ubeTqxLrN1IvXgbDwUm3QSsHebQio5eCTJm0m6pxTrlUMB5ke9LKtsXKWJimbZ53ByWsbhOkXw1N
Eje/kWjjizjbFPQUpija4qrf/SqGlSNg7pbePprT8pxa0Vc52IcwvxdAaBkVO4/6WN2FZgsmXezD
pX6wUTzFhtjbIyLr0VSvoZ35WVd5ipL+tEfrGLP+2G62tTT3sbfES6s9RbW4ovjZRwtCAxn/tAZz
P8/azjAcn3nbzdIQzGgL+7FpzEu68l5GeQP466diN6+LDLeIyh7nddVl8Gkv9nHsXgDxX8SKUNPK
t06v76q5uGEzi+rYz6romL7WW4bVx4Y8Uh3vEzVN6iJDTXuB9JZvPNEm8J9oLjXVw+oYbpf9zHSN
BF3CloBAKU/1uivtnUdBn6oPS1rXzo4AjX1Wzs95B9KPt3cnBuMQVoQqKrAyyAiJF5WhmjhUTfGB
fN/T8cM6OekyRr6NhvhDF821iJWDnoWP0k0+0lD1SqPYYqb4oPC8NHoJxz18p6H3WFvD2cCxYM7a
FZxO47lmh++jwN/SHkaHdTgLOx+x4L5wqgcyui9TFAaLlT2N79PA8YgIDTmPvZVuthly+P6owdC2
Mz/9sprmV6FXD005PQPrU9ED4fMoOK86MuV7+1gr9NROVqZ8yIQPtxVXqKI3A81/4tcvZts8dIV4
bn/hj2cP3Oq0KU6RcxFuj5TVvTIJ3iQx7hO1wIqroxMrm9cqiX/G0Ivo+2ZPqdkOO7sYAWTWp8l0
HiMj+ZJAIjbMw8nwtQ+qqO7yjjSIhFyrJH/Do3hjVeaF2M8uM4/Mgx6oNmMvwudJJN4j7mWKthqX
cA3cdXA2tkAsW69bCcE+i2lg4lGofoEozXZxV36ErZlt2LYkSwOvlnBoRjzOiZoCp3xD47EpSxhd
xkazoRiMttgD5W8g3S3ZJmZy4OQPbdceUhDSHhjaK/qKS6WnX6aKx722HmVHpnZtfijdeJywLjDT
93WglV6akdydKwHuNct3HLfyCfLs0mfDMveDMx0qZH2Mz8j6vl+s2UvtBW0x5UmI9q6tH3Lx0iFy
kgta+Fo5IczdqDZqHEGbIumf4SAczGg86lryQgjELRIslKJ67GWClFPpvMxYZwXEsFXUTHTPuQuj
bXqWWgW+vdnqMCG94t1Kcraryq02VxS5Lqmh7QkRUerNGomdTnJpjWyLgmhbjPpOxc6ToO3rm3mf
xMkV14gv8x91Fx8kaMZWh/o0zT7pm9THQOfBDVpmftVH96QxxR/hRjYdadD4gCHQHUay9hJ9H+bu
Hpo0+ZQ4qkL5qOfWXQhMqec88N/P0NrfuV2/t18UDhqjHOpgw/nHxrao0wnnyUhsOwzHsHsm92pD
xmIJnH1pl40uayyxjIMRR2Ds852ePC04dx+T8ig60pMi6hlKnv9f/Gk6W+7/vfg7/Srn97+Vfuv9
/yj9tH85eMxsx+CDEqqlU3r9Lv0M418uqhUTR51OvQ/t5t+ln/kvobFbXTsBlqtba3/jfwo/8S+L
zisxLkyMIJabqvP/UvitRexf93iaxlEkDIv6c30W6MD+vscjWoA2vBLGHoen5sPHvvZ2xpiOeCag
Ic7DYApBPxh3cI7y9TDa7nNUowgG92tcVUZM17k3XyOUCNNkcOpW3NsKh4SnCV3bdWCDDzlSH68D
OrbPslbAKZhu07R174cI4yfYAaoCdjHA+KGPk2p1Si3Qq8Z8yHNdebW1bBcm+oOMU3EyQvW6wI4K
aJwMp9mMoMbyrbeN0bwv1AeTOuhM13mTpqN5LuWhlbF9qNQ+wMsrMCj3MWgIKXaiiv8vkK0VmPfP
N3KtLoWDDFgFTEa1//c3souaWgNomHrWCGWS0Pb2TA5ef1LTJsZe2cjBY44aFMpY3dgOG1ckf143
mO6jBfzgEs/lyywjgtSLtEKkVJu3clbxbE8IwFwx+XZSq4Eo3TkoY77xKX5MzrhSv5hIF3cO7Sts
DjaKgca+bce0uh91fcXLroGv0cC4H2/GN00PSr11GrlJdumEAmblVzhGdQZEYSJkIs2hzZxkZ9LX
32rsTZ5SYQJ4ZOvvFGAMNCYsPyDSYu2KzY86kyNYHRLa+gbN8/c/WCKkG2TEdmWsBrobdkwRXCjF
kd16Ipm0HzjryD9Kw0BZxdKhPZnPc51/JYp6tMrWCIi9Lp8j0lHq2dHuxKIVz7qlggBCJNSHe6un
mf19kSg4haulyw+KYoaXvhhORZiLmzitkjNeudP382mtXzQjysduTteiYGBsY1Sjr+MVB9HHQVSR
aXHPzCi8z1wa3ZWBw/n7thzlycnq08/vX3at4t6ben+sl56IXWe5H03HPjQyJe2QIEdKixOqXKyr
NeLOpGnik2MSxZXHU/MyJvVh3Iw0rd+MBhma2gIVBY464s6FUZhkuC2yZHwXaMJf0RcQGrKmbdDP
v0Yq0WDjZDkXJ74S59mCl+H3WC3FORbgCMI5I7J7dvyhNJsj6NG9o/Q7d17DaMwGm3JFndgOjHLT
gjOg09AKjmM/rLQ+8UT9U9dIpiHItwsQN3bIcnJAkZvBSMBajVSwcRvlGymbLzMiULeRCG91x9ky
Ronvpkw7or91AnKjabwXIphHDTxbOVnYawaODpP2DFyJbA40tkpzbNsXZo9qUGndOUwn59Lm5pej
YN34/rSqmXwRrRirY2mlF/Qt+bOLjmmpwSfxZM3Adcv+qSiil2SI70MBByvpqd7tgUJYzWb1wrH3
Rbgi8noZPuROXd/losbM5oYPWTrZ+7SBgFSIVDunLj4wOGAn/GG02teb7NZ+dwEgHmNGMUCYzRX8
1R2RvNWBTE1aQh0Hn27lu0xEEbPK6XFoFPu5rmp4S7JXr125n3SGlfRxp+deE18qmYtvbTIYn85C
fvi8RBcyCI8iUsJrDORZjrhYCIkkhbLCSGMawGtgNmXowZEjd2wluibetwbxSSOGwRt1UNVNZqrq
zipYfy00kUaVyyDKuy91GLqtnZTJrTVCbgpnEb+UMwb6qFPlxiEzePt7bXEbdqUk/y5pYl0F6sKq
y+O7aogMH6jccjfqNMLyYvTCkNhF0b4rMNTSIXz+9oFnTfTsJqM4rCG1SVvgmWi6+iaNlYpJl6Ef
wrWYH1BZIPu1n/PyxtBb+FDdreZEw8msUrYrFtCIEqoIymsSlKNMC5p8eREQCy4oOz1d4hnKrFi5
ALc7NDQiLs0wjpdIQczWCyhgzVxEWMB6qKGKDPfs++qtklgi+A7zNQ3P1TXpZau7cUqSeR/pSXMo
FcUONGXlRUNOWYZxftaQBPJddIeDNhW/kGZQVGut8uQq71o+o0oCF4+5EYZsFFr3cZ7zoICSPb5W
2i0P/yzCfvlYryBLQs/5VfavrPdyj7EPC1IuFMY7d1lnywNnewIWEf5te73L7jtEhL5rH/RIjFdD
Bx4H9EQNGCJH21CUDm2Nqg/a9UIlmWWTYKfEYqKHN0AJwcO5afLRmRdpp83nQJGA4Kc947gLD3lK
QIQyPacxxEMoyFsIeqBWTChzzujeui0JG0UdbVib5A+Vt1AHq+qTBp7c5orenFtnZDk3i/ZHZHab
omO7i3/PazKbtkwuaQpPoGGQpcqbXLGis0p7Fbc0JK0+FO+jebvQ1/kkXNrxRxxL59E0jU2okHvK
V1qCU1TUm7XrthFafkxFOr8qE8Zf1XLbk206JXkdQAsauJ6fHRNoA7WCzij7GqvfFBVpHXT1tZtS
eT+VBJGgerQ+J+INNUlMCAjxHJk7NI2Wku+iqtqTSO0fM4aO98ypD0bDNob6tyBVc8jYhTQ2TQFi
G7Vh/ACfrntmqac/HVj/bXWF0hQe7Jqk4ySahsBShMjRHnP1+0aS6gk9RqKQkA9PshIX39ecFncQ
YrnRr1lzsNMFKaw8T3TORJjJkp9aI0ZE02CSHScnID7XCZxcglKN8KY5XXYlC5Yo4ASQXB0rntvZ
YB5crQ9ie56RPioYC41qCcihWAK66JQYAyIuNzoKgjSkzPpguOqLkIFCZ+L3hWqb6c6slB/qUJ+q
MTN2c15sVtzQCWFg1GlRUHGkBLnSlL+vOWFvnnujL+nvFF2wAH0I5tltwRJO9xP5WtsadZaWxqCI
IFJhcI16srU5YjETr5prvkt6E5jIaAPSObEPyzRv8O+sN5jR9KHQEt0uo0bVTRZEG6jrg0dM9wB/
rf+M9uT//NyZBd6tcIqWjTo3nUeG80y4eEPwKI2GgzVrnILiJmgGgY9Nr1HA/PvH72v/6TaUcT3d
aPtIFMcf71Kja/iVRfw4RAQgekbbV8FfruY1PE1q2v/11u9foc+tgu9rf7k/zrKY7oJBKdak/efU
rT04sn947d/vDTHueaA9wigfUaIMpKEbICIM+Din5REnONj6sSfcbGgw5CX4MIOocQlfw0i9QSjO
uzEOq3OUl2QgkenW9yYsYsQluQNAZp74x+A0k7oK2GlUwfc15FB/XJPcCGfy3z9XMoo2pj1Efiuc
M+7JaN+sh4c0Odq+D5Tva8vY2ggE1hv/06//vO37Ln/5kz8f4s/7LKCldlocOd4ERNEzRWO9YcT5
yNM0/zDt4gmT4fQJdeVWH0R7lxlp7RMOenYWdK512z43Y6a+23odeU3Seqoy9z+6PnsGVqh8qml9
KrRK/2q1amO0LBEwRvZTGvVs3OufWjSKpzyFtFyC1QyXzv1ROKvGhKOgjxL1DST4pyrV/kmNjeeF
MAnMR/17mi7M7I1eOTWEjF0r4n49USbRm2XQ3qFPh1GlulsqtT5bFWIMZrr9u7DjSzMl1RNTEOSq
7XDrTEb/+3eY1+ARK2+NyNrdQjrwoatQIedlTCuXoxwvJMdrorp+NQtx03emdVchePJqrRze80Y5
Wo0ZFFkE0aax6O+lOEqmBnk+CHL3DcO8L5CgvQiTk16oVfs6ifGmT6J7LbIQqXXcfaSFCmqjTtEz
mnN0mVBD+eU4tx/kyWzdNN/A0hUvw/OC52mjMnYM9Ekp7slX2xetsxNQoj/grUo/TNvikpExhggF
EXFrxp5cJEHZpkNOEAdkJprtnPfag9mr9wOSrZ2IsAb2pl29NHZ8ivrsvJRKkHb1zoCtvgtXdhoO
CdpO43M0JV85zF8pn+ZpjZyerY/JYkVPYvuuc6cPKd8rs96niKt0ubZC6ujetZZtqIFeRquymdge
06/9NJTxNBB9QG73I4kl99nkfNKOwquXUdcRMrWx+2EfNbSerA86nntGS6dhLk/JoD+gOf2FWXMv
Z/IJXcVfwXVmWfxccvs8hcMdDhEPCvi9NJJbaYfYVZLxtXWHgfi6iMwOBJWRgFxS0LViQs22aHTd
DSgtmryogw0M5qM5bBtV820NilEJGAXRu3V0J+fO0WqM9KTgIVHsfcgft9G4Upvs+Q1zn4cnGNie
k+ZM3ELbb2gHxrZ8HhTWnaysXvNQPqHwpPRhkfB7xai9vKF/RCcC8fzGHd2HJovLLfuSwrdM5y0j
vAv7FABZ2Xw6pgNe9bPrvLoJn9kbb/JBejHErTwku1Sp3a2VWY/sLhrgIVC1UjKQTRZnALSP8HeV
mvN7/mOpu7c5RAsYGjvcnECNJ50pcZI9NoZzxEgmaWLxPVz/kpRwmt9GjQjxFsn0Q1y08QYPZCAK
RfGzdN7ryGTGBe9fG+dfY1ncNOMD2d4YkiqFgKmezPFlPfH1D3Ba7qzROTRj+7OwBjJ6RdZsq5HG
9cgpFTxUbeVPmYVqRiRgVUjY4rxErnp5B5HmlpZrjBx/G0nlS9EoCSTvDdZyWpIEZZv4ljyD5F9v
MNhDTVXlZRaWFcQHsHPNtvDmoRh2c2XpyIxW4+a8xbigbfWmJ9cofhndRvPYspMbQAwKUtW7HGCy
h98jO4uJv9lONo1Syqs7pMiDsn7Z5/jYaOXPjJzhNRTkvYYH2NtVTOhdcj+DwYCgo18rcisPxkK2
btgoe05+t0YcQwbQ3ZvIiIiBgk3gmXaXn0RKCWYLr/pVZEUJNcs+F1X4w8bR6BFIwgw8Z610bnW5
JMGUogjsMPRr4OlgcxEnqn5CGQ6GSTVokuM1tlKBBo+9YpaW5GAtCy/OnHD5k8c5JZdq4XQFQkqq
87GUVhy4tfJpqPiNyFBKDgaLDNEQ2xE1rd+v7Hk58uk3mnmeULt95+06sSEDMQHu5W3O7FTd6pqy
xnAkFgNEbcZEriMMlwnm0Q4qfhu+pWvfgC/KpYRSuNfc0B8UVM4l8MlDSnSvr2byF2+ZsS0G6EGO
tG+1apr2cKV3JTSeS6kWvEZb3TXTCMZfHYeHpFeUq278HNcfhN4eoqKXt0bGUtioRc8r5HbMHuGp
LpVfEmnGmpVbP1R1Ack6XEXWQ/MlHZdxYIVNb2jJi+oh96tpyoA4VUda+XlEIKD9hSjuJe9ClYQq
OGZunp8Fm/VzgcLvNuMNoB8nz8ZKfoRxgUoc8RD+cXB1zl0EXtzLjVpBMQrVjtQv9xhVOQj/T2nw
8dtquCsxORLXrNlPDCxBXuU2dCOlXC5lYvywLdmh4QYS+H2PVGtzjz/Kzs36B62BjySbtFOt48DJ
E+dp/ZvvPw7TKt4BsBp8RT4BwDePKB4Ja6cpY07C+ajQf0s9OsYu7GggHupjQZ8saSPl/P2TaWmj
X/ZadqRe1h6RmyHHN8phSwq9xAIhomuThn6ncOAwF3wyI3PtGB3pSrG1yKsvB41p7Fn4XhIcgjQ4
7MMiy+yzb37OivsYkv/uV7jGLpxcX0uVnk0WgXhJkvoVNT46fmwtRZ30zA+rvaUnyQ7BJKA8kTc+
Zgjc5E+uEc47zJxnB2tMzYZDLvUnCWqJbxlkEdVZAcluyQ5jZo2eNRmlj/eyQUrH4guTB78qLjRh
jKx8I9vaGkzVZgnTo1svFNAaOlQ6O9Keha+UKQFH60XdheEua9WNzIeI6kH9kcbmj44BYtct20Ld
TpVCByxJCOSoT5hOeXfy2jzFbg1qD61rZMCTkcJ4UaCaHMDkhqcykW9NN6p7JATlwSzEhxGtk91E
5nvDmh7yFNhzNXj2tMxPWWmTqezGj0pJGOOcoJKWhDJnoNd3q48NpdDBjpjF9mDRoSjd0vP+VYeO
xqGN0xhv9XlEOb0OL7PI/qlpP6Y1/zZhAbbjHJuOml7NeOg3xcL8CBPymxDWJ9CxYbs40RZsv/Da
TqEimsHchOpdZWX7Sb6otVsfVSJCjshVdriNe092UgSicbWHPEGVrpFE03X5T+Iyaa+mHiXufV0s
7Aid8Fy2AhKfcCMWbz7LoHA6HGczgmSWaezOMXtspBrKwYkt9YVaf973SxOkURT6dYVwaixz2oQd
p71wRjAO3SMsVSyUa1IwaHbPxjUYKCZg/qm2QDOU5xmTq6dg9ctMe9PEvfAZPzNyQh2gTyaA//Gn
TKsHDUM4tluxTwnexPFubU3OlogPjK1FMAHb4DwQNqjoJLFLKGHLIYby7NFxguYDEcXvFgtrRoRZ
VTF/rf3Hktp0ixzMQDguARM6Ssf+x73tXW28SWI6hoatndjKbjXT5BPDYVibtleHIbu0angCwTec
/rxACj3+/tEy7jLyZQgEJILNkeoWonp8kyTdtrPbd5NNPx2sYT4BXpxPzk0to3Az4vz1IIjdzrP+
q0/WkSIFOJpkfBzIk4DiDTPRGuxeKmizVuFwHq7s8BaDLMZRq/ZzvCAcmqLYZbqMX9J8vIWvTX6T
W8TboqY/1T1wQAFeWS09oWEX7B/JbMmIFDKyHAdOt8S+E6sb+Kh7O+cMN6vM2eb8vViGL7vWa9CY
bD4618puprgy7werfh2TSX+DTKz5lkXYSoblynNKI7xGIv75/csSD6lfTcp4zi0nv86I0nieVrPX
FHXa51PHOkGr5UKK0HCn5Iz0vv9MitHylEi1LohFi40DaYYpMUn3TZvT4qNQrM0Q2XE5/jSbeEbH
pxns8xSPQq55jjsD1r2tuP6YNc8qgacePd5fkWbKS0ibKu+QVlQIepuxdFgtaVRYehQ4yEgVZBsA
Uuf4Daspx05KpKZbru5Pe5r5YAmlVIosfltspMA9AXs3dP+VhxF/YceD3fQFJ/JKaNaWGMb2oGSR
8jpiaaEFiGvzBe8RcntFGNsMz/VbrRgcrKP9FI5nOIckrxpp5M+rE1tzQcUocE+DOdIfLdt0j4IK
y+vSfbKMfImbCoh7QGKOmqXhS6NWdLyA9+AsfnIr6x3QQgfgHMmWAEg96CFBx0sVHsbpl6NIbxLD
62Rn88GBoDMT5X0gJOTeGa4iZ2EGCusGspdAX05KwlcwSTUfxgkS/ETQFEfmGGUkFozjfBxTog5c
QE4b0cTuLpxba0Og/LUJJUMNOQMktdJjbtpzkBfQKZesfvn+aZLZEjjRQnBR6rBVTNe7pFb5WYBi
25Z8JfxEx+pH3mp2UJOQyKC2NE/f17J5ID5bk4eloR+jrRc4KbrfF52l91v06T//vOn72vd9F2X4
427EZi2HHsBWWbZyE7qxvXHrrN6iSsCmmXQhzD94l3PUnAr5Gqcu+NHHGhhE8H2Rx9A42LKstLB5
Q2gcyz0BZNSJeic8tR2+usJ9lfl8l04JqRHsFanIomsS/9KqOtkkkPyfsriK/KXSq1edbwEwLqIN
nST3R6W5x+iPAl1NvpKCJLloqoiPwLWWQgn3bDAcrFg5eEPUFKvrZZdY7ZsuUvKPLJ7vtR8ZCiYy
yl5tO3of2Tt+Dc1TXi7MGTLZngtSlN+Wk3Q75I1ggx8WEwIcy4NOsmttIT+i56fbphFI7NabUMAf
S9W0DZRmbgJ7Zt9R6HDA4rIBGrY2bfTW9dqyflWo1hB4sFVvrCGc8f6q1lYv1Fe0HHpggr8iLyDb
D25Ki6s3n3rUTh6DCSL+HD27QXl/pQ1b+JyjsUWa9ZaFEo/s3BnH0Si3joaYiwYvIX9w9pwCvhI9
ueMxEmRmpCpbaE1tAqdmOy5jlCI5eJauzN+I8gx30ztPBk+rsZAcQKyQP5bJc5zKblNZueqnPWBS
iHpeX6RE6bYTyKlx3Et1Ctoou7ESZ9xEA3WH21UHt578VGpwuUdn2YjcejaKFkVsdFBGm1IwvEez
QkplplytMr8l4nuTY7FUXSgCKY+BU/44aOUnvnn8g/l9uhyBJfENB3roMc297yycy/nywIDAly0E
JmMUfjhgZIxnlwxrFHBGpbIny4GDT+k2zNlEJ8ZNIlUyeyOIB/LDDmUJYoJEkhZpnQBsgux/q+MU
gaDKKUbpKJXMhzQxWfpXx8py30X9a+HA8DE67uCO4lFBUpfIkQ/Uzd5mLGn4iJkwzMw5bWNml1XG
92ZBrHY0p34NBYaIQ0RQaV/cNiGRGvoEE9G5xgP+Dwiri8+Ee80o17o1zuMDKgbbJuRTxqQEs53e
Y166T2bmvjmRzz4kDxOilaM/hFYKWjlD4xpvZcZEaQKt9o1GkaPipch1sdY0pKYjtJkHrGVNCmfa
KS5yyh/xToFX7ssIBRFjSiL3/KFpms+wACDOycm8TSOzPpnODPpqasYfBdDRkgnjp1xQBDBu1GBg
GkuwjBOjY3vuX61pONgImz5NwsG8hIrxGi1GeESr2KNfyrsXQHo30/pfBMHaHORzf9+6RXOMWM93
uFLaZ86Dd9+PobugMpBvtg/WMui434px74ZR98Sk7en7MeJy+WgygHeC9j0H2Rwf4Fd1j7Nhv/9+
GsX8vIxx9bR0tJBK0u4PzuLgrBIAsL/vMYXF1c6H8rnF9r93CIKB+uVM95pIau/7n4QIwEHlMK4f
hnFHsBYnyIi5H8l2SADXFxsrMCkto4aePJI12UYw8c1a3FkJrJbvx6hAGdLn+pCLsZcFEC0LV6NX
E1f5zrntmmO9O5lKOGy7tDynVLPnyGYddqP4GlUhR/9FDq6zd/uip7kDTzZX4CsNCeZ4TdBvtGm+
vYgCc8hUaeXTwI2+MzFmHAzxlVokAiVxjN9UD0s0oWl3Z2g803mkNxWhYtnlrKHnNDXwRct+FSfD
JsnDRh603mXGHmOKUtS+2UAF1G+UNgefYmsh4YEQQkMM88/qmP0cY+U5zoDBMXDFUxWRrDGM4bog
AlItG+trsRCBKt1TMyrObihWs7dOrrGbrIKJjay0ht2kQp+zRCZm2m+MIPGsL2yDx1Y/CJ28r6Ha
dKGJ1VEzn+0KLSu5rV4fLyQ1WZF507X489193H3C+LzAnhi9QnXRVzfJL9Cy/kTz5dko7411XwYw
Y35Xl+RV0ZNjCPVwBdJWfjTH5om0l62BVnIczK0zj53fuh3rbi93MCSEV0bhR5GlJv0Y5iBKJTkp
NAettuObjCqKwVf1y1bHH7gcEfqp9JbGXj0QZ7X4JcpC3wQrQY6Z3qE/uxM9v6tt54fdTGcoF7aH
qiDakMh1QJMZHUGSUoMUKkkfojxG8XQfSvNiyVkGeJGPWoyIZMaBIBLVmwlL3eu6/Tap+jUXHaeQ
Did8JZnsKq44aRF8jNZoL3qpkHMUC3/RZ2qYiONeZK6fIX9W0uHSM1pTGoHfSjkkS/orTZUjP0sf
/g/pe3Rzy1kA7xjmzGv1LNlYK9S5itzuyBtwbCZVfh4AaR4rM03OaFqgIBBR1d7NrQlDuKOkA8wz
+Bo9p7634ZbN2Hqngt1DtzB5j7bKHNJJ0xdqXcU5K85A+DcgSEbIi+E3JN2Gce1PnQqFxYkV35X0
uuPklELqInLxFEqizEOnmw8zWRCIO/ObhcgGsmNafBnuytawN9Kc2xtai80R99h+xuh4EvloHtxs
RO2AVc+Y0YxIEhtO/HKnV1a/M3XD3CWac0OM4I2YZ2trK8tHj0NRTnq7GeBw2dHgbk1BNnhPw9rP
6mqjTlri8y19Amm/RvrmtGZt5oTh2H4mgo7y3NJ2KpPt3MYJrPAEiHLR8oqtjpzFXN02SbWusaaH
gGW5JdjyIUmVNNDwXV7wFsOZ4dNh+c9JRicseJuk7Bg74xNHqAzI+hSe3sXB/2HvTJbjZtYk+0RR
hjEAbBPIeeaUJDcwUZQwzzOevg/41+1bVda96H1v0pgkJVFMZCDCP/fjHfnYVZEs/VqqifoQS6om
RHvtN+Ah01WedORcp1FZGb1g8KbBB6Il4CPL0z9j7QyeDfxlQ//Ra42OM6fDXcUvTWLOLRuzcKeg
09f2nJBxZnOTC7+lCRY9uQ24l3OE2gP3bnDZA4DLsrU0fJr45m/WnvYUYIc/F7lxrjscsRHn7cBK
/PNkOWRbSETkEpZX8Ia7wN8DSjnEcEE8X8u2acMmJx9GuW5S4HEFddJU+CgfCgU+tmzvYm7yI2Wb
ryicTgziGwDyXav6bzg65BEa7cXOc+kRSFrOvRKiavzSItme6iADbKc4f/1lmDovs8J/HqawcbUY
WcDJWOHoVNA+WzFEbhs49EuOUX8rLVRIrR+1z9yiKwJa4yqfSwcIiDvI+IqR9T0s8ifTKbeoD192
538RBKaapuSyAFC/d6pmHcjsmFON4tkgeU8oW9QXJBq45B44mMoUHv0KwAQA/xo9VYutfp2Meb2z
DPu3IfMrvZPsxBN0qNouXvpCfa/tsLzWTfnHZ1bxoKcZo0rsJjW7O6mJ33YQWKtqALumBATVt8Uc
sD9zGsYKWWNbh5b/L7mWYtzEaUdn/PKgJjr2KNN86smC7HgVvky1ualqbNEmVB5CZ5zOgF5ehOq8
K1PBYpU296rtEncyOetGA+/0tHvqsuYvUqy1ptfhiy6MHlpTpnq4XdkzpVZ9HghrnQ2YEZmNR+7n
U//+/L+fGnSJED6iiyFI/RwZMHqIqTBwJPTDm6Nn1A05xhWlRuvEc9Vq3106VhuFua7N2zsTUfRs
h54l+goi+QjlPrKrdWuqx1oVxzqs+7VYmF4BoVnZYjOPs+xjMimvByUHmCKI1gD+1VWMt+JmR4W9
BRZKCK7Rsk2vmUdNJr/NAf2xS9U3RV0C/fkpFmxkO0Pj1M2S2IFQlPCA20o/FWZE1Z+RvIEpoNMj
PduNoaNQcIRl10IDm0F3rWQVVOVsnNIudYC1UddMEj1G/NzFODifktF+JbWvfBRTBApQ6K9mUZyD
LKB8s8APXgr4uj2xrX64WgoEQsuAZyMoV3Ed+71vU7kTRQkXptERXcxdHFn6wcwWEbqZplXKyfIo
uknfyGr4Rpn4Ezj17xYnoxvKOQHub/5p1XtvUFCwALNdJ5jUPS0ZthubbCJ9rgGkEh/1na4/OLfW
dW5ZYEsb4hYdfuFGQcRaDbKeXDMV7cmG5RDTVOXas8n+MUSzCejRMoKCtd/W9TXTyr/a0quUmK2x
gsKabJTRka/jSKOPpp/qPC/2DMESMjB96VmkeQYH2ANCsVf0RMfovtU3SiWHqxMb2wqQ/17lBmV3
9bcqE3vnNBWH48QpLzquLojRQHyBnarhGS3GXPWAKalymnTevRGyAsBWzB0gY4AC1BWZAZNjA606
FBnHcA7qQPOQ9M/EU5sd2kBC2YinNQCg+4AB3UQ+yXNYVoVdo2T0dPMwUMTACdjH799lYxXHKLau
SZeMu5GrMKS9yVOyDL6QClhyisYddrzKbNCRQoYgRfzUjMjWSiqrlaWhBk6NgsmLg5VDkZ7P5ONo
sfvXmXSWASjuGEt7j6mUO/OYTfYjnVlhZVdHHiHpta0n22nUvotyrlwD4gg81Og6GKipcoztDb57
ZjG+h2S4dB1oXGdy2iSi5h2mtktOKPHwZB5KDpZNOWt0AobIn5p5TaqeWb0FqnuaFdjEao06VVH6
oI0+O0J/GdEl31SqjntDXkutpRXPB8tu1M7n4BREdmbnLkvDWpl2TDNm2N9IK9b7UVHpnGp0dANN
AEaqzLeSHfs2rcp4XeaeAXrCZa5AM96oXgaNXz+7SgDAK5aT8RzToDc6FN5oKZNk1sXww8qmFIiV
mUPRxwGXJtO+NnvgL3l+nMShpn2ArJVl/0pLY5cmvbGGKQ5QiGS/Ky1ugpVi5OTufS/BKYP29Cwy
WswmVf9rFn18tzXrHLMb2ZmRNl+tQgjEI/n284x3QbwPNeQnq8ntDV61zE2LzvIU+NUezbfrQvqI
mVUPKHMaCXC0PUDLAftL0ee32Z/w7tJYNBVlfWrVFEUBptBP81V7yRRjCd0xxxwZO3FRp5eaGT37
3aJb41RIz3J5IHVpuHZhk96piArH1TnhvroHMddtOF1qq94+EqALPWkQYW/aHXc142DpQX5UND07
EgHqJnQUpbMYBIIiJFKCEZlXAptUEzac12k2anZKPm4yJGvavzEHHlJcMmhkP4+VNE4SXZ6s50nV
apyxWkaRps4LI6yUX0LIDl1ftJufj2ojew519IXJZ21ZHFzt4n9KIz1wS6n9HiVOuTKH3cxIrvIT
sQn8/HN5Y6owpzQdkY16FT/OzG2rkSQGKXyN7VelSTXye8nOz6xz1TtULpHo7HLlIePWfh9jg/40
dqNbtU52iKHhBlBw4yXwhDFKd8PJpjvunXFfNIlkJ/EKeRqLIuBD/vogeGHn29+wQfyOA6rbyHIF
zNLC7pE1GrGbedCOttF1jzz0NxYUhGe1k/FTa/SnvCGbZPFauUVJyMVq0adpLWsfal08JOVmWKIz
bW9kbAzVFEG2jjQXzPL8wv9mvjeyvAAMAuJSL2FQPaFdaLY2LNjVy6DwU1rDFB1Ma40XybnMYngK
csJGEfOBS0mi6nVZ/XHLxO+Jk6tU7gGxmrmQrrrt/NFi1GbZDRhFSgS/OB2sB1V0EfP6MbzmqmK8
WhnWd0iQx6IcT8Xg39l2ryq8+QegP0A8y5ZIaBGf7d58pjAzX8zrn1MFulKYdfNoHUZGYxXolwJJ
92HdJrtQtn5gJJvMsE665bMrjL04kK/GpAf7BVjJ6tRNJNhSdeOkyNQqAV82R6p+CnO5i/W6OqO/
4P7LrymZSeajnHuJblq3IlGfMVsMD61y2n0xSapUE6QEiuEwnkYt9DsqyEafO9uAAzEXyM04vvVV
7iSUWBaGOC+vtWXm5CYEQ5dGBAesbawVIFvhG9Kwm8SUCzhunk3Yj1EhajV5ytn7YKHx+w3RxsCt
ktTCSMM0gWDVfMz1OnoEC6A9j/V7VY4jpGgIXYFWRNCrNn7Skf/gCEEUrClOYQCSTkaW8ZbMernL
WspLjOXptECDlEi75xKIi+bT0cTsAh9CD2SDU3vBpjqlPO1YYIy8hVwKTVUGDyF7cbB7XuS7kQ/N
gVBd7qqmo2+0Jv9EbjZdtj7hQ8NXtDJDozwPgRlBU+etO3evkV/pl3B2wp1ZW4woQb3/XCeUY2rr
EqrF9ufpYFe//D4Lbs1QtcdZC5zVFHzIMfiVzwDEQlzMa3YMPbe3CjtJlcUPasccCnL46anVjh/S
omVLKv1AsKuq9pO5qI+28RjjfodBxqbx65X63nKc22NWIIoXI9MV9kb00guMla2pAE6HnGANECCz
Tqk3Ldd4TWc47dKvvVm+s/7H914riHQMc70Xgb9RRTC+8W47FJOq7pupIG6r+9m7BNK4jgN92E1t
Xe8tPRs9OaWvkByLWzSEMFFN29mM8aUDEML0sVvj+7rZCT+Y6eTcs0Od3XJbPRtZO3wUGgNHJ+5h
O/QgSuvE1N4qnZpkaqDGw8/TvrR/E6GTKwkanbAfZcxC8++0aJw6aeQPm0npUUmY6HTDXDyaYvay
UlaeHdKN1QrzFU4xmPNAtjvEv1uOmnENKP7RsTm+ZZjhUwl1xSLBbMVrir2A3EbBi2IY/GAUtGwB
IDa7yaC8JRmEeiUk+qkaeeq1amDs/1ncGvMpwv1zsRqfLU55maykXJCriKvGqu9kszWWF7EF8Xgf
yujmEOV9xKOZHctMMGv/ucwGJkDqEP/tbEmBvONM70PPttyOn7uMuaQSCCSDpa+jnswzL2/0lMrc
fEoQOyMYyespi8dtFvFjxH3zzfRZOQVWxlajlm8O0SAGALT2OGj2Ke7+j2yu/lB/Im6JRBBPSuYV
GTSJDxormSLpylr6kzzeGV9Ye/rAeN8wMe8LU/zq7OBtxAT5AnrzXe9yWhPa8FGElXr4OYWFpXpV
8MlxJuI4VmUlKyNOiy9uXmIjFlC8X1Im7qyHUWCnUbGImvVwZvQWnOW8kSG7MR9Yptc6/RnNrCI6
Y+3EkCa3sOlhNIrsThELNEHyxZ65KIRGVUenkGgrhNf5q1Q/8zHbz1FJQmhyUuhbj9yJ4fmGBszc
urWYz7SrpqLBzubCrtYx43QAjt8A3wAhtgUlr8qfGvm/6W1nJ42kWBMU/gTkhgamKtoqmk+Zww/G
GJ89iAceK9k0WVd6Znku6D26jnby3I6x4vnq8OxXSYJuw7scmtCjTgkSg/UJXpB22zWqFzC7QVmL
fmcrHIjqfjmOBfE7OpV+SjSl2bbcsrwgbLRngSfmHtSV+/OsTdToFkAJceK105j9J5mAbFuqFXvH
ZXS5E2yfDiUQrXXoq+napJIVWVFdTwRKboPAesAtI/vFGA+Pkpl0B1GAXPf/RmH61UzUoOsRLHjN
oeM7AbetR93XXE6dZ8VGe+oDVb06Fqp+gFz4JGjFXc3ZfCKxNHtB1TwrqYZ8N3Mbt0ODgS9SWTzz
Doe5fDTbqPiyIgz/wGqTa9tiJtP86pdW+HcxxNjWi35EUawOfid/zUpWXNk7ia0f5amb+RwnG1bm
t0KUdwqXyt94IDFwqOD9SvU+ODlgjX6ikTf6tlrG57k+fthK66kZGdVcWJ4oAbGMMThHHKf6Z2E0
e70v5CvUK2c/UjKLPezFrtPwS0fF8KllsY0K00pQUj43zOJpnppvn8o617SJEwdayjFAKMalgHV7
ZTM7kWCP5KdtL8095s0kb4MVr6aNPXGUdT3I2ZXRMrhGElem3npVht4rJq5SomwfeaphIKQUatvU
avdRFr84/4S/emkiuekRwwnO3dFYMHiKO4rq8+FX6aDihradY8oL0puD75p4hdn/Cqbxr5xYrctu
RDpcroG2FS12K5Vy+Y7LBro+IW7/c8qDapPleyYKOK0YdLFPDoOd1Yp+3VWt6zhvRqWFuz7jpws0
Np5GskzXJQNUfqnjPwuE6rwpLNa3qG/VZyruYldY23+Xt0+V5CzQ2D47NtM5MCHlvNv5n0Tww9eJ
HcPsLzFxJmxvo5jhJwbt9v9nhKd/AFFAk/7vGeHzr/TXEP23kLDJH/gnJKyb/0F81CbOq0F80hWD
wO9/hoRhQBFUNxXVMcHsEB7+Fx3K+Q8dU4PuGIppo+Dz0b9Dwqr1H8v3/r8Qof5nnlXXpUoxkqqS
aFWlIv9HtjyYrM4KEsEsYKK0T6ez+AUXXQ8ok8gWOYL8peLqBU6ND3D5YpRQojXWk5cZkSBL96+H
nPfpOTJljt9b1OTu/vWFZPkotFN50MFC7axGuUxsbnYx9IbDHBSXrpq3bYExVKkNuWsqP1v/PMXe
DpqWnuaLWjWkLmly6MRiQEgGfIDdLLy6SS7/5bX6PzCkNHt5cf5bUlq3Fdy6pmopuqEiSC2/sP8C
WSpIRen6Qn5OKvHKBgN9iQoyXGap76WNhBK0PKRNCJlhSu6VUZO87+liG/RigDgUX+cEtn7cR/sh
7h+FXiIiWfGfChsBghEwDcOoVlqFna11on0ypJ9GIl5jkAYrmSvPU9ucCgvnaZ3/regyW6V1QXvP
5Nw7NidponlaSeaNvvo97ny8UQF8ArAH91jX30VL3g+8+qpOdLmBG806Pq6rmn6nGqFfU2bPESqV
GR2GuH4Uqw7XNulBhopBj+db6nD/026BkqY702xQu0uKe2KjIffUdvtRC7fzzDCB+ACde1X3UrNQ
e010djRqmR17ket0WNTdrh7CAahDm+JAmUDx2ltuUHtoumTQDX9Nxd8Xdw0cHB0yK9xiO6WETcBf
nUKSU1ln0PGroplhet2mZR7DZGZExg/ZmNCvwhbdgQ30d1cbfHcRWeupPGmK8U4DAcQPEq91jFfM
EAUeU6oqpC9+R5nuyrkAHsTmKTsQNAnW4CNnNDpaa7kSzQnECsnrIQOv1dwmcotEdiccASo5WbHJ
kxQMBiOSzO9CKCr0iqqOJ+Pap4oUHyPthmgYHGKZGe+tzH/GP8uwsqt3IIiSE9NSTowo1FHpkA5J
ZnOFJWj2sE1srNj6DUZ6JWYZr2Vf4QBeyPC1ar4OJaa4qialxmLur2l1XTQvgYriB2Q93SH1zVVp
OlAgNXtF7q7fRqV/Dpo5pzard6A3It5UDNcYBVgr1oM1g4txr/r8ezlkTyrOtCdrEleT5BG9lWnn
Ig4wQjPCi55hXCoNt2vlk1oRPoZJ/WZRQ9/56Ske4HdyGuS/CL47h44SlvWTE/j63qFhbpUG5lmz
FGXd+Q5RDtw+7qQxMQo5o7GAHMuO4ayVomxj5ujduqo/SHPsE5oGDH3atKZ+FbaS3K2BMEaRlF4p
nGlN/0bnUh+3zqXRw7R2qDomiDPZFNNDrIoHbvAdU1rw7CuEBOmZqurWTKNhiF99FAjXLueJY45+
JXQ+rvsi/UZVIqMYLxmFwr/NkbrnhPhkEBFfRa07T3a9yzX2lCQivq0MVAuRnnlvo4TgPuAyc46w
M09Q0qqV7VSdt2S5KYeuGGUa1J00A0l451yF4X1Iknw1m9FrOlpH2+FiIp63IoqdYKst73IoN/RH
Ug/9jjvSVdnGTQpEpZH55MhK7CZt8hpk5Lo7TWE/yV9sAihbF/RYoveRty5Lkj0mwDJti3WZaL4Q
l05PAP4UwvXDrnepKDsZdUPHqjXbO9EpbypNFjM/1NmehudujK+BZZcUjbRMaB0o9ZY4BMb0kghG
ncKgLn4o/dRL2h7yiDtbZn3ycTGMCTydsdJ+s0s/ar7yd8iifGVyQqmj7nmg1I2/KzhQvGTgY+Pt
PoDrjlR4+00S/FIrKHZYZH73ZeZsI92858BfVzWikFssZqcVJ7NsXWVBu9LN0j82XeAfFSTGndrn
Z3zJdEmMCsoxLSf/+VWZ65o3C7ihP9/M4djghYgUCr8oy8KrZNLS2AfMA1KIS5kWFCdz+Uga5GpJ
xCZk+JqPwpzQxkDEukEU4+wrLezJxlddjfPGoaW2B0gUtNyngrK+Tvpcg0XjoyBm2s06B75WU9c/
n/r3A/MWz26F3BbDRL48ISweRe159ulZlJr2ojQs911WkfdenmqTVqxnP1TwB/EUtv9rwRnTC3GZ
YjmutJeiyepzF5VfP8/q2BJPBsEnTXPUl7aHX92OvuJpcRhs+kj5kj0j9iHHPjWhCB8IZ+eHn4/+
/VRVMzKusIO8RODsYP/g6qgER5ii6bYQFaEELkFF980D8Ho3KBrzD1vZzyTrjTfL5pg3Nll71hdK
mUyQv5TUqXeM3kaihwY3zHC+TPDsC7ylLpGE8uG3zju49OJv05EguE+kBL61KCdlVPT286iYxYZs
tzxOucxPCgfldTiow1bnncJ0v2xWRpc432Z3oWw8+9uSSIGcNrxlND0svTLlIR79fdoAhPd5m2wx
5SGghY5nlPrvuamtky2NxV+sKDvG+Pt+Yl0Z6Ht+UqPgT5D44mSSKCrxD2Y0t7+EvkPAPS6LZ1Gb
jKBaY+aES/V1YmkXmQTh3k5FdEHiILo+adZzu5gMIzXSPkP+1VGjabkcX1kNq8/xC+gjfMWs+8b5
9ciL+WkMymSvpDZQ8Vj8Hvrmdz066T2PJpCAgyWOKSyvg2ahLEtMmKtCVbrtaDXSNVBtN9wdZuaZ
8paQF66auPjVTx1xEH9WaVHlYh4DzT9IXWprSsHNdzoet1YU4KFZCE9cs829jIgVWHUnPArimw3k
Z3eEL3exOYKZJXkAPLyIwLz8/KLggAfeiM/jYOhUClIujfRQFKztzF5gQZrlps0C+zYAkaKIhvKI
VmCWBXseeWLh8GaY273g05b5fJuzKcRzEWqXedmr0DbzN0yE7UHAr7zwwYhzgHs0MOIYaTFbzU2m
HsQEai+10v0cS/2Q+ZFxSIu6dJNuQCsXH40OTWWFd5AJtRntEho8IGaC+WRD+BRqblXpEmWheB2G
vHwJyhHvHIlHUV8ALl+qkUbXePxr2umrYBO5Kjps4J2TZKTxbWZqcjiGv4OGNEgho3CrD6UF38E3
drIv3wiEtKeidllE8CrXBk2BVOZcwjwd3RDtiUWpXEyoxUw3eQ1N86ApVGLKOoH2WVTzeqiM1q3n
4YryTpOYQuiun89zFEUXPBzPkWkmuy79xubWbHvynakMAMLFwBe1QZufVbve9iOZ5M7E6d5oc3eh
M+Rh9zRzSLNafFooQhq+wsG6zMOkX+vU/tWWmBGLRHAQoHM8dSRD7rYGphFgyBejYDW+jwzVPdUo
u5dgAC3XOMmTwy3UwU54S7OUtSELntVUCa7Z6EybRudKnWRlX4az3VnZcU7950AwhzclvDO7HQCu
sjkrbOM9kWN/8G2QXW3uPzRCrPQXck8N9Fq5/jz0qXF26jLYpwaS1Ey5qzFpL61CVi+II2el2PQZ
88I9yowZU+Tr5kqt7PrE1DnddwOdz5zSr6VtI583wnJ1WQFTCZvuqM9a/9xTq+U1g/0RLNGJufSp
h1wekMRRl0ixMTg+C50etnTQnvVePhgu6jekT9sb56VUbY7WsHPaW2YZ1TORPrwOY1qtmUQNqBtH
cxLtPZxUiomK+BTQPLzKWawvMi6/jMXelPJnfQUeT5hRJQHXhG2rgPORwTa4F8uDXuUzo3EZoBFz
J+EYFu+4oIezL/qUrUQJ/q2LCS6m/RHK8yU1rPbV1tltxVH4HvAbOpqyoM53VPCnqD329UiBX7d8
laKHXYSu/WyP6XhT6/H957tkmRnbTrDnDhRgFFNQUFlf9lSSi6S4RBVZHiw9P08MX1lboGkPvW+m
hLmG9CyyLD1n664I47O2fOLnszWYmgFAP99VGSooTTvHFPO/v1+qNl/+ef7P9xQT3I9B1ZhK8Ff8
8+Wfv/nffybyMWGEJSza5VuYuDIos7l6YjZedSutY7k8/Dw19LQnXp/XNV4n/As/X/n5njCmh+Cf
P2Posf3Pt9cYSNhRkwv4+U8qIHmnOphOTpKG6urnc9lsFhc7xy+7fKF9NlU/uFU6w9e0T/xjqGEB
0ZL89vNAcwq5ekrU9wPg2jiw29csN+PnKCqYSfMMC5D+YjMylq0+4kA6E+jsXyqT/I2lGm6IcUwN
LespiqT9HChEJ0zbuP88U+mIc0XvD7ufpwbrN/glw1kFy/f2fT89I9QmEcenkX+KnWjannmnwLy3
fftriYNUc/9kzQrzcXyImMrxUdMMytUAPQyvBXTIlerAvpkKt6r156Iz7mHIyhMHMP3w8qWrUu02
Y6B89RrkxbRhBqRcLLX5VMzgzIF/V4ba+0iOz8PufYmHOl8F6MKd19ryz2QwHwyrZd7Y5AtQyz+0
moHfJ1YQ3nEe2otT1gBpv8JCwywgIqBJKwNZWM1VsJOR344psXLwCMFAWzVTBXhT9VedwMWnttm+
HTV93aqUq+SdsDajapi4Vy++LnCqKUwjI4xUgb6O/cZ0K5IIq3hW3rHt/+3SghWz8w9WV50Sk74g
VFvswU1wtNgzMOtxQBMRyc0zloSgBTYwVPaONXqotXltEexe14F6I1OJhWRQntv8oLTNE3edfWcO
D+r+vlEkvgAirmN8vxyfVFo6R+ZOdOaVQLwmXfFPSpVuRVtHmIjmaR1SZRvqKhiZNjpNnAAZY3fH
yswKenyk688DIepY8yGTkABM7HEdKZReL1sfdTZDMLTNa5Kmn3ZFVKOPh1WUCVJyEoEyDShbcVqJ
Icx8zAWbCMFGt+s0Ih+U/a79ZKZJ6Rvs6ztdG2fwLyRT508SMGvFDNeDHqSuo37oufI99zjFb5Na
4siwy4MT1p94yZttnTFgTGYGxMWfJXIjy/pVbXDRRMXVVLs/miU2bc2+vXWKVz8CXFOGx7nQ6XrR
un5lkuvrZfcEYzLFs6Nir6/1iwwXRjA+Xs+Ykn1mVyyUOd6OcqyWVXWNoZSjWjd++kn0HQSD4LK1
drFibJNOJVbDO6QFYr7p6+oPO/6VqliYw62nOUBZMYkkdUr3TsD5HUDHsQoU0v7hdGwT5jyLNZfs
P6lIkx29MrAK5MbNEVG77RUGTBpJfsXXcrdu8ysxK8/JlS/Sv5+zjNStUiESqL4c1rMMHrEDaNi0
qB6M8KRnL73BUbMUlb0x5y3Xbn9kPDccCVjZYLFamwCrn7J/oOlDtcK/mYAUWuSJG3W8DUtMNdnI
gIUqbfw+TCajNq/WJQQdRS5Nu6gDCMQTqArJnTHpNk73hOk1f2SVh24dbWvV/w7S5D2aulu92KNY
2fdpZi0t1S8hqlU5DUvkt075r1b+xqxndmiiOSaTLd0wCUF7WISfFQC9DGviVdYoXxp11puSZqpm
OggyPDdlmndL5Z9HC7CyChPtzFX6l3qzA5Uu/UoDtUGufGlLxxThFUbmtrr2RxnWQydqpCmxLevk
d6kIPDbVRvbwSpPcm9mMrFPwFv2sXBl7KYrWbsLsg33u38oxK88snKfU32GeMu5ll67bODbXfsjW
eKqBVCxOpLCanw3bstdRxzaX46BLoY/mTkKkZHW6eksq9QU/dwqbtL3OeamhACwVlbCkBT05D4vf
NwmcVx0amldiGmDnHsoLBnCKwdF15PfE20+yCjLYN1rPnMMdQIrgmM69O2f6rsvy69Rw+qHxJthi
LTqZhThGVZYRvGpVj0Is2MWdggfKsbb5WP6Fy9Vwv2C/BSWYjTuWaivQ3wb+X6rhEywEx8h7WTW4
uzpX1mjyCiZFYUa2dK1ldFpa1ltS1OHzQKyqMD4dU6N3I4dZl0TG1WobrqrIRjjE5c6Et7jXgJyx
PtMens85mxTiscID4MCX66XYDme3mw5M0JCNRy09cVDTqOmAgpvHeGXG4SMzQQFgGX84fXPqRm4b
9pI9SM3n3kF97DIbQvFMRHSZB1NuX2/DkUFgxeCLEY5GBpiRi+bcTITs3iLepuoMlwlvU61al3+r
eEY6mfVNVmv2cwI1TlPNF7gsHJABLE6DRvCiQ8jMhvzRMrXRq4S3KblTd5qhQ0mtfCNhwT3U9g+l
stbl/C7wnuUZNiPbrMa1MwJjaPPogvTwSZJmXAkSlx4nfhoURWNs27pb69RJc9Wn3DwtlDXQwgRs
2k3TUjfVDNwj58TZOQXBcUbN6LqkL10ZputRvOECDg6DKnFwiuEKQuElCWkUIjAokd7mt6F5TkbN
WlmWk29UStFqxSZ31XD7qNR9Dnv9bEjODLAe1+CCSDcqC2MpYfsh2eHPYO5EGWn7LsMvM1SaR4mv
uVJUpC12/kjUojn4ZY+6VipPsZSUpuhexqW8GXO6TSYFjcRw5EozSgoMFXlmth1elLJ5mSMY3Aa0
vrrjTFMDMmJ374QrVELu7h3+mFltORpX19lpXgsnrT3Vxtqr+O3KJ4Nht91OOCRWwhxKN0xrulpj
wMZJ/SmS+UufM9iXobkXnU5zqmMXGxV3pjKg2QWMDVnWQG4NNAgOanpr5PTcanGwTqR2j0usqGOs
KtQoEXNoKDGMc+wDVebshLResmwzxW1/bwvtOHbKM2S0ABzb3gJL6gqIyBvIh5sQbJ/bGUxtHVwD
2eCgBuELV/QyJME+Fqd2Dh5OJt7aOEIIkZXbKuPDshrDHebqAdD9E5GNtvYkehnThnRjJ429Uj+I
IRpeHlk0/hpsCxL5heK6EuQlj9jtsO/FycHvhycsSdUuBFi/M7u6vuCbdwfUwxX6hwYtmV2NiJG/
VDPc6DgpcCImruQk1MNu3CoddHo/t1/VeIClOBkflAGNN954fmU6HpxAnL2ORr1Tv4tL5Q6jAG6G
zlx2sssvmrLREjXO6H27wjfI96byXVbaNwhlKGRKu1cyg87n5ZRfVOG5q5unCuMoGqhwh/HYUzx5
CrP4eyDWvi5r9S4n5dWhHppAeyrcnjUZjkwHDg7g/KqGsOpKe187o7yPEMjJ1HPpBG6ROm8ZZXmN
xRpfdNMtcj5Fyk3NJ+sz9EaHp5asKRV43ILmTWVhjOAefusLBAcFzSSPYiqfcghchLXDndSdVyLP
qMsrJCngBmP77SzJXd/RkO/C8SPJG4WKUOuXlOFvfcLdjYtNzp8iV+/M/DXG0vHD6jlUlrO6Lbrw
SjtruI9MLvipqa95C+yuC+VvTgYEw49FaODpcMTkVTZd0aP+XUK090Joju5IYKbg6mcRAcjrG8pH
MzhILepn3cN9Jxk5unVi7eP6f7F35sqRI2uWfpfR/RoABxwOYYQJIBArdzLJpAJjJovY9x1P31/0
HWFaaKH1Eaqs7Fbd5AKE+7+c8x1jPNujIkd8zu1jNWV3+FyMMIrlKyNt5tAc9UViIcPw/uaq+Zp0
9yRZQHmotvOGeJ60PNoFEkXdUBoU7Vu1UFWJjeldVjNb7Bfvh9lxiU3GovjxuWrF2UFyDc/2s/MA
YkWtEgGUm+wB7fShmbgrWFI3AeFjAz9VUu/mAeI21sYHTWYyMr4dMsqHtWTos/GjtIt8Z8XINknc
yuWY6165bGNCq0fBXSjxs8UKeS4jwpwZULBpzmiidwz8GmjE436iT40crrWR0sjLsfbYn303hRxg
Ax9TYGu2yO5Mc6kuzZQebWqyfWUhaG0h+qTfCj06Cs/kn1nXA1jkSwO9ZN/3Jk89vT2hlIgP0ZJQ
TP5YS9JNgPfP+9Wlt9GRBY1dqP3SdRS5uYl8zxr/JDfcYyOd1LdpBYZbP5XcFgR1Zd27gkkB4pme
beHZQCHuL3lKnEKXBePUVH7C7LAavC/GFc7OKRjh28Zzn9m8r8UsTymTyJ1BcZTTD7A7aw95i+dr
W4ftQqTsXTYhWy9bSLg5iNWwFNG1hp/rq4YkBrlydhkJWz+rjsM5XxOsxo6CoiH5J6wNPiFbLDbk
stIVXtcoSw4UFURoj+lnRLRBiZDlXBfJueI0xxIENQP42E5qKAYGmoTAxf6aipGXv2ZzVk9TkJC2
sO8qj69U3Bd6uvvP99e1DDaGzHp38A2YYnDBNOaP0fzWqfO21lSAYtXVXkijPcCVfhsY+ew8Iz4R
vfUHDtZrA7ppH2fzG8ChAipD2QfRgq82ns07E1KAn1knWcfTvttYxDQFLPs1MZ43J8dJt0XHzo7h
j1Tun3j13opMMJqGBbnLD3Yqh0OVi+tqUNeuMDfs/BVGLyLbqHeDaMs+MmQ6Pr+j1AdVwQAKhAzQ
W4+U7NT5gtnzT5k696IZoHvW8hGjmaSvxv641AuLWKaokE5UsChc+elrCvd9z06ZpEXlHaEpSwOi
dDozEJXtj1dx72SRBcu3PMQGeAmTo8JK4+1kzu2Ti0QG7uqx0S3QZ2MjzWLg05DH4ZjF38JR7T2M
UMIY5N+mG3qfTq45mX/mLPtqoJ5uk7KJuGnxTk3Zb5pKm6BrfJtKjeFUdPyCJAkNkhaYpOiccm94
p8f+I1tzz2J7DZTlLCQcG/KATfkLsQADTXUTlan0nrE1+D9DnizTxDV2c+BGDgQ5myAev6Oj8cET
3VXpFu0cQ7JsNCagDLe/TdxhkdKxb8LmtCGwEBE0hFv2iytfBGKmHcxK82XG9Ejm7XJCr6UOc23g
nBzjB3g5H5uCwWN1+cG1tz+4cFqVgWIx8nNaDJ8atGJLft+5nA82o7qwb+Lf2ZSHrmiioEfVd1u7
/q3W/i4rV3HqNosuEiAcaIUntNBFmDhE2tScm94yaB8PzXZKWd9tNovZJTrW5hKMMDZ2sINu4xKP
yYIXf6zI1g9G39zYOUevRJPLjZ0erJG/zVP94uHSRC8IOkAb34wJjjYjn11lDW8x8sKQWWug3cXx
sVXxmFBVcuySsDnw2RaMDxxzuzPgCfhCqKvukX0WJKYok+ZR43PZyj2VaHsyxIxbbPY9m59hLu1P
iRnJ11n1hpb1l83e4YD80z5FnfqNJaY7z9MUKtmne1jMjL7t5KNb3gRjnQfwSskjnJV6B7DqONL+
0SGWmKTl/IxZ3aRoxyJrnEo1PW/b/APq9fdIT44UbP5GB3+fplm+j5uNP4D2pKpZn+euPR/qjr6v
TOt5P1rqEZI0UXmcFHMJM8xQ2RpoOoye/j0ck7phHYEdyeTNiqL6Ek+Se4FkGUAm6C+tiNmumXG4
TcfFbP4CizKO+eRhUpYzwkBBZ2D903ltHLAoQEWG66U0b+5cB4nk0refo8Rx6ixDGmh+ZmwTD61X
CLIYUMt4LqsYtwsZLFq7sY1O2SL4PkePwYrHkZKjU+6zJQDqS9oysRcbLoOdOW0AekxmqCpycfWh
NrOirfqaZ9bSD/Ncdx/ypkPhMlUMFChk9bQ3xHhsagTycquMfdHOL7iSsKecWmPILx0yat8Em0h7
w29z6lBWMigL2MgzyargWU36IZ8Ia258OY/W3qmyrzTnUnkx4x4nJhAu9qRrMOKZv1nijGtl/kzc
FXunVh9FSd54Mr3Brhc7fLddp5ZnqCQeSOFqn8akMDfgNDtn+0AcAK0/MbPzwHJBLcgmoENdDHP8
q2anC2Lrz2zH87Fo0Wrq1I4P5YghqZ77r7ZvU+A1GPRqhHWR87YRWwvEssL/S+tetGrccW5ws4HP
PXMlvmldwr/6nDeTwedMk6FArzGeCpC2rn7rYBdDlXLNkxiR6Jzg0kYTjmst9ZtkGrEZu/qK5Bnc
LqIkI8djYGEmrl2jCNLcpMyfimCdChU2Bh4oO5Losr3ktCGZTor6Gd5Jce3r4be3EIMsS9JfEbmz
XY67/WJZyb4oc2iBDVwtNvKT2dcXkWM/Z8Z1i12Nk5s9xE7zq60bRAOE6gDgqXft1Bx5NvG5ypie
OOBsHAz/MKDnyHcBGdPZwqFAxbWTxo2Ql64kooJLzqjXaS3sXWpAbsCtmPvZKsl/safX3s0BjxWi
OxC8yYhS01O3c3VnxTcWY5a9rL057D3t7BX7tOPapb/yPisPqin+pHBt/AlNyLKubNfH9I5e+ClO
N7Hn0qP1lKwLjLFlwxbWIqqCyTExIjb5XY5b30aZMeHUaGlFAEirGrDFZqmSRM7tqOr2DWQmMGfo
p5IxpmQRhxwIt3VWL2+GxtrgTBR/q/ZWigoRykkT0CAoVVcvOXQi+8kA+wuRQ/5s8IAkg+dHhEoE
ijV+WbTpnsTyjTN+qPd97iM1kze9EzUpEz9/KrHuJ+U03MVN9VnShe0Mj/54u3kKipv1wvAwd2CL
1HG0HuPJuBthio9V+xS1XkTkag34avinmM2GNwWU9cLy0xPPitixt43FJH5zSvPC3GkSPS/wsbBR
W7lNMaEAn0uImZnt+u7EZJugwwfCPv/A6mZQlZVgFdg0UtsAMSnoG9lXxP3e1uJiSWx7ndteikbs
C6Ml/s5Rr3Ip7FAvOYsB5fmxy58ye52gsMnC+WayAFutMvPkwLA70AowbDUTf5hHlgEbxYFg4ZMK
dLt9PF5XjI89vfE9yhrIckIc48yldUaKs+ZUREAw0IiwqAc8q1i65xmkSfdZKjkTZZG9kIttYYFt
Rz9x+tB0XPuBT9onQRh4HeHJ75q46tGxMuUzENY1NovnXzpSxd6aB1Y1dKsX/sftAn3TtUZ9zF1Y
CA3jfgT0PDhPq4NXYQiUNRpf5wRrgy1cYf3MwvDR62PkcjFrdqPT0kLYXphru4RCVcgjNMOHCTF0
uOaSQfLYZhjmM9SNrOicMv5G5zvBcdLHWXRgiJc6RSoRvycmMXc0Gpg44PGmgkWyZeGYIF4ba3Ed
EkT/U63VHG6rDV2HN843zPWSW1O5nwp8cUo632VRhEvKFImFomFt6bHMnzrdyytCyL2tUC3L0kQN
BxARWhYedD5l3yNOBTIYWMYvEP6rBpYcFh/6P7Adh4gjhF0vZZjKL1GcP8wZM1G4JLAUb5LnWTCX
E+Y/kokoE0T8gq7u9iaYeY7MRxPj6DwOdahTfE2W7SANAktiaAn0qZEeztyhuYzGM/IndH92iXCg
PzcTt0zXsNJGc/W4qHoKYT5DNhbNoYVrV4Hv4ALvuAlQewGkYAaKXgd+Wc1sgVRxdXaEeCwAmI8D
KMvc2A1rpB4n2zi6i3HzHjLXzAw8eh7Wi2VeF4jd+XvdBq09MT0y+NKwtbmMurI/zn33NE9+nxLj
RrAy4ACnQVnIOb6j0ysyRtekSP2qZ+Ou0ntTbNM+LciF40GlT45ojia0mbCPsGU5a9K8RGIO2Zcd
ADUy5orWCXat9RHF9fOCdgiEWrsvLPd13HIgtN4nae09R7THBGXczkyQars9DfmElcCu+GwrHJWx
E39li8HZbGF1HXMIm4CaBJ5jsaQhCUQ54B1smbkN5a21qP5tPFyZ8qZg3SbyyWAY1otJmmSfb+Ew
GkGb6JjWyPvYllOxZD/AuX4pr5rJ7WY2Xgr84WBAEZ9msB9ybw+arqYjyl6SiJTEalzEqRTDpS8R
uvaTedwqTDNscp5FNlUQtKP+IAeVBkli/46lpvi0rLDM/0jAtAGF4aOU1MUjAQlcQx7tLtHZpuFc
cAO/zmOrg6r/clbrNyQ2sD+83MMNOsjOmv4d4wk92nO7GpYfW7cgv4y6MQLf5G2fPeVVgNPYO5io
5kxmX8docb8ba3laYRabKh3DWhYvk2y+KhRzom1OHD+wdAzA750LvhiniQyGNX8cE5ftI+KIvTtV
jD+8Puyo+/KpWAIcDGgMp3o+WRLgiotdPsbKL8XVbdL5kJJ762tn+DEpPb3WIshjcQ4dopB1iGDr
wpKNO/NvtBnTMaUnuC2hdX8ju03Z0aWJ883J+CqX4qWavfxowSawDGZx5VzoPZXN4rOuPfFRnlsC
JVTCCwy2JPPK/iVpBUqQhcSysuKRY+uLzqUxHqkDITmMZ80cnfdjYomChmQE28VC87EvoCz0EQMV
rTBLMnk09PTd2UhZ+MWg4H6I6iKFBLEc8rr1ZxBGQZLfl9bWBBZnNKiFz8Xlfursl4Gbq0BOEVRY
UnYuIvJAVNa080qD2ZDtGIHaJ27/jpKFWsqpUhhkXGW6yMORpTDGZcQMAEB3GMw/x5lpyMpPGJDV
gL7Y2SAE4W+Oy2rdIVV5wrfjg5NK74rFuo55t+/kLXSXdDQuv9bhE2zeIot3fMW3fIal2ubTM8DZ
NwsE1o5IBkywVzmhaMEVU5y1HD66Pi3uW1e9ZFYXJiYFXYyPPLQTFhZ/+23uQ5cmnhCQeT7Sll7N
ImP/d0cQ0RBsbMb9rOdsN1ySFlX5bNwAU0Z8WJ2ihwmAbjhyrc+2asOkydYQdzbc7iS5W3HQMWqz
Wkqbhutn14MDlXzYk85iTt2cVpBXO+/mX/Mc7kcmuNdeGAJIstkxNKwDQdLwWpn/VCNwQYoY7Y6H
RlRPKdLPg2g252ShlyojBK5J0TwnZKLkEwMuOaFeVEl1cvMZiTrh9uQvjA1K2fVc1+lNYOgcB4u5
mVm+ZJqaD7HDGR3FD/IH6bOrU6GLTAf/P/XmhjflWWGvGicG7KYW761mwZOw5wcKSA+SAgQT+QzH
eTN8tigbwBakZNBRKFi5Lnvh7Ac08ixg+MtDvBR10bkduDy7uD55ggKs6mrEztbnmiMDX21BpOeC
uGz25pek6cFzty+WGbPAkvbfnl2DVfbQzJv1YtbLcwkvopQpu31QDhgcxs9xpcmMJHHpJeKwwfnb
Rf2rK3G5elOBc46ehzQPu6TloodHCtgEG603JSAQNlCLiTDaU91xC2qSgPH0P23Jdo3JIkSSVgxw
d/EtsEY5FVKT4ggT9NYlro3D3InRg4rSO3vhxksWPkKpxikXJ66/ctpMq/eam525z0V7GGQOOUe7
PltNKh+UhgxV7Krl3kM2hbfKOM7giHdmZ2S7xWuH3SY9K1CVdSvNm5MiIhShJVjAFIcd49KFdF2g
1LvWyzq2v/MreceyBlEBXHA4xLL+Z5G634sxPcW6PW55Z93bnb910MdZK4PaTEgKWBkl8ahKbJmB
fLNH7aDBS4+Z3UIRy+hnx/iRZcbEUUKB7w4bslqnv5RZ8S08TVhUfOstzQTIBeuxGDwvquI/hFDG
Aw6InRFxIeezhc9ycQKgqX9Wa8b5mIyX27w3ZY0dRc54Hqbh74oUDo7eOOztTHFcDCmsiNX6kGo6
FFY87/OaHkcNDDEM04Tpx1mz/OdWUORggRKZnwvDuk6AJfQ2Z4FVSqgq0K6pF1kFWN1yEInz3Tne
EzPRJ5Ip2MQ55qGtslBbI6skvB/ok0Xw/71T//ZOET3931un/s/Yo1H5rwGL/B/+bZ26WZ2U5ZKg
qMhAcJTi3/zbOuX9y6E8NTzlYCXwPGXg2Pm/5inb+5eBkQdDOX4rF5givqq+Hofkf/8vW/0L4bHB
WNHEEGrg9vkf2ajIZPwvviEXZIXh8TWoZTzHs6V7S2D8f3xDWZwOid5olqms2b4bVRnit2YSyiKW
Wna5LETXaufdWgx/iNb1FK8CXN5yiW7WB6XUsS7q9uC2TNkHTwZr3H/KMrEPNhsgWejqrG/cKbfH
++DSjZkMk3eSY560qofYUM8D13tQO9YvJJ6vhgKwllidn0CoZgS1lAx3xjCO891ISJbvyRQ6T8lu
d42ZtFAtsQS4rvH8RWjCgGa0YtY/5Z+am4Ttc5v5F83M8LEsTfZPms3B6NU0AA1ncVc5hyV/Y8jf
+W1sslQZ34ty63bd5P1oyxwgZQAmHeqHCg1rqSrzXnuKGiqiqkkjb+fJDpIoKac7opu4idyBZFaj
xhzukVw9gsKI3/p9Y+r0ebYniAkPCcydsPHYZXmEGTBGpsYY8Ig023NhrHds3e65On+VVRsBwcw/
zASqDJc90MQWEzAuJZXBXYFSTy8NZs8UKkw7NfqO8bLEYOJdRB4w4KmrouiPqSYv0N18dcD1QUbW
pNMa4xiw5SWzva4D/M50pxKWqDMrDEEzo2rwYlg3re3aAKI8WQNqsALOF7lh1TGd8yDz3JuLHtjq
pOcYXnJ0sNcCjSObWx9/NMMNvT5NBqVaKgGFJwIoy/BNekLjO4P4kVuMXmsZkXfmuRN0q4dShOP8
6qb5SrQIWmpIXn+ZnCp2E3RzEdlBSGhpBqOcdrdLGJYKMPGA4oDnE/w1WVjKUuNNltQUiBlYi9bm
0ewxVHncLOzaV64RFW+Hqe/F0cC2DQPQ7zD0WBsqM3tlS2olJ6woyGOnnpVexhqvAuC5U6O33JtJ
9rpE3nM5uM9uQt4wvroc3b/vTPl0RGsaW8hOJheliVAYoFeXGip2IeFUXii36FxLGR/7dCAMVFRk
/gxEpwCXC7KySuD362SvVf5PhGL1ZMZtuwe1bu+FWfeHigJgGLyY4rCyQ8FPj/1ucqAndo/sFOZw
trgZ7RyyMzkMn+iWB38aB/PNAw9BNUmUYpSae+9qb0wPPKbmIGgWAtUXJCqRaRentWc/58aMnLxB
ntuUEoKGns0NmU+sGKwtJvePm63wficp4peRdAxM7+LZs0v25WTZ+Q56mJAPDo17mwV0LTpomTZg
743DEpoVvmKAnBppRnzT0LcOwkjK5GLRjABAwvDJ6V/hD+1Ga3ga4dseTKBe4H36oEvlX8uqHL4Q
3k6V5bBsjH1GAaRMhBlCLeUjdPLSn6MZWzLAPjCj27424J71wxxdvIaORFgFlASFyUzQCvRzRLRr
jvKuReypy4QbvXkm+Dl5V0b+lvH4AlWSldMZ6ZPqiK2RQ1ztvI1lRUsuAs/qPmYTvcTscJvR6Q6C
YSPKS13vo0kecvCvLOVzKjWOQeWAzELmRP1CqUvmk3RIQcs/+sL8Sryy2DPJ/YaOVwXVQDmFcXPm
UQgrwFWUeaIHRxVBXSAvJtEqDpeJvXLXPk/trahN5mSXu9Fdm713kpFXl2Wnxkq+pUouUztsu63h
dS2psdAQkUMVZ6+WoGhuOBp2UEpudZy6N0vbCMdhRsW+zAFgl/TInv+XXeOqjGI+RlrfRGh59hVl
Q3G2VoRGtEHt3NynluO7Gaa+mvkCPyStZm8+kP7hSeBfC/5t6jyPrQpqEAY/yTtGUJzjsNcjL+oC
rPdfY6QZaFquC+EtZohKWNxkEQ1gJM+wZyQShDi9RuSBOs05Jx+rMizFFldQ3BIxBAwOfAWTyl3S
zFVQxqN1XqLuYujbwJtDWmt4a0OTPTrtXB7cSoOMTCXanyE5qyRxjm6VCU4g8y66QXNQDr6btSsO
Xp24fNZaNA8NwAiH1qvej0gHGezDl+0GvCEYuwJMxyn72IdOMREQGpXiaqoDufFnLWzCzaOeBZqR
+Rad1a9UvTsdYn/Cg5kptNVpGvJDWoD0H9b42lIJ4nSyCc2p4ARJ55mYnx+jTbqbJBZEXEHIEnwR
qKAmiVDiT+14K+xAjtJsOCBtBfCK95UnOD5mSP94s4qzIR08GWipyWp6EBXXpuVkD6rtKDnpDMV2
H7uR8zLDqssz6tNs5XW18KY47rIfiF3mHSrYbRNjsuNg2EUNmla36NYQv/HBckQe9AahVx6z1uFT
xkDhttWNT4i9UOvI8oGPgz4skfwZ7KJhsG3+TvJ0DqQNu7ZvntJu25u0u4EnQZLHK/Rn6bLyZ3k9
MJUhQYOb2+lZoU3TBykoZM5NsNVk6tD1CxRBUQbtIEtKcm+NBFFsQCkyEM2YaboZ45I0v+dxOQ2F
czRr4YHc4mQYNYv8UY4BEwDChzKAR0X9ZpgdQqWKtyBJ02eYl1DNgCuGzo1ZG6VgQuM+AB1C2jGW
pw79ZGn2T9a889gW7u06foxb+kenBiUxvtkoA0OZ5AflAopwengfgKv9PL4N5AmdDO3GBviTL+fV
dq6u575RZeUie18xne5mnkBCHdEYzE4SIOWYKb6kQ8qUjsYvtyfHl7SCRbtg+GxxnFsXCpamdYOc
n7ZfU2JdUZ3Xj8R2XOFnva/0OHsHuRDWdH1qpsHd5/ioZV3dywajVTqYRKhwBsz4fDuHBpFtZ0Mc
A4Fcyy2wcbLGzF+XB3wzo18OphUAoUKpZwcr2W/HoahDQoAf4eBpf0jJ9kWkc0D60PGAtBUuaNOr
ZQw6Rnxo9Qo0iqOVniCth1xKtEMgVY+Rq38Z71rBgJ/mmZ2uuqG02n20pcbViROY73P8q0OnEWKJ
ivZztP6mhmFCEgssyln6vlEDQepFeB9VILZNvvG0Z2E1Vj/WNL0gkZ5DS66wz/puPxMQvsunxzQb
NmypmDpzY/7YZnSZMpdI39pmuFvnGzeyjJ29bSbrFU0+H49hO8epy47UaXEKQDECODMa13LJ1BEF
e3wH4BuxSoG0H9ps2yUN3hIkfXgK6JiTqmKHbdPsoSKIlxJYNJF2QZn1Kpg4HmgixF3bwxuewR0p
i0ADwDkcIUgMnyPyLezRRplWxb+GyngbjF9GiTtrcW/m5SzMZrrLAgdDJYfmtJgZWSNm7heVcs5m
zyAXeN4rnsfl0nT014UpolB7JutdzuCgmA5V4xoHFiykas3fUNuudrbgM1ImTiyvPCUKmFyzVfIC
C3RBeaC3ewSS5k4M/YMwygNKlbA8RDwc2LH9Q3zzty0tvrkeUm5fnPqx+ydu9LWrGyY6hp3vMvVV
DgYppn30YiWIjjxUKbWhjquBRTzrnHcDhz13bfXomHgonOYWjwgBi+CV3RAVx80p3usqYi3qkRpj
dHYd2Ab49XiB111P+KVbzUubs572ZUp0J0P/NJB9SyqRmfRhvoA7GVmh76KyXI4aCUdoyEvF5b6L
2dMkMycHlGzsKjHy4wKBPUHvSGPtUJpGBRNv4XRE9utbGccjhE7cDonD13G7v/mNdC3QBzwQxABm
zmX2xr8q55j0+b4g+i/BK83EuM8FLG4lOUtIDrBnZidZcx67OT7NBCEKqyFb20UozpSVWSFU654C
ec8nJfMBQn3UBJSXugqHHiksE9SfzIE5ng4L3AldeXt7sX4czLE7l8SL3dDB6Y05+vLR4FwmtAg0
nF9WLEdkblf7yV0/jKlkmQWOxR3rB4FO/QAV9ZW9lr7JrJNdurIFv/0WvCQ9m2nkXnK7PsRVFc6t
/Ath67W0oChEJd+vKwh0zIY/ecttOJtHVHHzUZbRz63O7trhp6hEwlkDXMupQWLVieUErnccJUZ9
gSc4dHT2zLImOlqzQSnHnjyx9S+rZS9eRersrvGEBHyiYzNf1nSu9qXd39ZGBPqIn7EaPqHqnTL6
AzCW6YFd7T0DqXZd1oMur0U95cclGa78OusLlOUDsmp+S9L+wkWsiSnSaGRjO+xn+8Eq42fihcg6
BlKI1vxLe9uPjpg7pwuq8A52T51W5m6sqcCrGtPnwH/YSurB1ODOWvpS7pRwKAph0cpk+ywmcTRt
5KIrxo0Rm1sO6Og05To6ZA2fsi56Q3Cd74cZaqq4m/KR/U8Ht3Zw5d4j09yvZPvcU/pg12kekkSy
3QPHg9CQK7gbkXz+lqXiu5FsDic23gybnX9YPPF1SwQ8jjm7oQVPOUCbzuyvUekOM+twmsoGUEdj
PMMKny8ObW3c4+Ko3MaPymo7LXH23bHp27kz4dGLi57PXMWHdpKHIhs5Sjubq4jdXonwaoqHp04i
fo60fc1rdR977vhQSLjepoHvlgPD16+chmRLJmxj1w0cm847sScstLkRSxG+zm8kX1VB34PZJg6P
5g25BgJBuuJsMtCKKMfeW+PyvSYdsWeTdW8OTn4pmyG0pnh67KnwH9rp1WSHl5qZeJ15oW5Jxhix
5fJ3dPW9sM3HnpAu534bh+UsBTqfIq7Nq+Viel2j+Rn3yZse6r+QCm9wPs6UkeMsmo4CRv++c7qX
ruDDo0v9t3Y7qgLstxvxWKIff1HG5OzAqBww2QAadReUDh7wFHsBlIR9DQRLtZEYuTyMtQiYbkcH
bcsvQZshrfnoJA2DSyRRkVGGXcFDLRmHC3d9GB34VeZ6Q2A5xVlCZthZ1YjrLI6yixUDQbHprPA2
MbKgdxVOf16I9DuD6m8Oywiww3QRCXbSGg/UbS8qIhAx6lsGBlLsATf+hsrDNqpJQI2kr2K25TEe
5IuF3iMGoBW4coGDU+TnnlPiKJb+nBiNSej31V1KcR/fZS5UDuSP1Z6wM6JOAELPrHnD9AzRSvJB
J/Uv3cy7YUWUomkc49RDgZCT1pd2zIp55kyPkHl9x0mUhnF2WbFb71NCaFWCtliabgFH4obZuD0U
lRKHxBjqdlhTw+u8XCi/SZ5gG+wnc3NnNN2FNeBDVreku+Xue74S/5y5eHbWOlmJg2MKbrsZ0SQL
uy8qrjBhq7M18morfZUZzDJWCnh0IswA1OITKRrUJN6VXuTU8wRCJeIjWHRuKWxd0ea2tBKwPixp
fzYqZl1bxOdx9PyktW/WwJSSm/tuZ9HhTQZFSbGA8GnRxBlzxzIUz05DoNMRmQiSuei06FBApoD1
fRer/qcXw51toMeY4pn2rcbN65b3BMXfOWl7KiCnlfPt1LdJ1YJ9SS+VRR9xyiNOo2j1p3k9SdfA
Ib/i1Ffe11iMd1u/9n67LOex4FsWtO2MO3eW2b2XpzoSwFmE/ievwbnAwt/bNHo+LHpkLrYHBMeM
Ay9n/Od406U3lw02TnZGkLUh9klhf/bWkfb+bdzu6RePvS7Z5+MQZyftPql0OfccVwEK1jLcwOfN
FMAYPaiEXVSDexiXQZeILmQ9sDBW40eLuMwF+HNi0s3nQZPlhojnT55b6NRSxF0kj75UcId4nWo3
+/Rwq7AbeUKMTpaCzZK4ivRveNYQVbnjohUwG01iH1Q3ZEvXFZc5ycPIc3lOnvpynNMsx08NWaeq
xjdFG0KlliLvMWHp4GbcGjgr5RyMPZ/YmSs+N0l8M2VNdyi/SxopepN0Gz6YF4H/MSDaZ8uZby/M
jBs8x9Z0xcsfECfgRYhicgaH+SjvEo0Wpt2CHebEyZugOEJTcieEQ6Iz+dO8r9Bq9KFWI641MVoH
PNYfa5/8rGoosZEW38AG3kejHc+Odn5A2hNHhgM8MyHf5hSRW4RERvS3NY0XBUvDzqf0Iie0R3ii
LD5RQFx0A1ointr7KWlRy8FLDbXqk0OZdySDcMEaI2q0Nc+f3Xix4T/FJD4wL/SaZsI9EPkEWoax
KDrMteyD7YX6JFOG7w6m/Qzj66HSdHJNi25jMll/ZIkR7TodUY+z+I6Jvmu0gfIAphCvDIMJ8jQR
LtqG9eoKlqdzzQHQ2UiXcQkeC21hbwR0ifhagaFJTs6GkXzyngrEB2eb6O780Sqq6kNSVKnkWTKO
CprOiJAjlC/j4O2p7/PTuEa/7JmTwdL2SVQokmKNgMEzUBpjFABg0WOgafr32MyelDcCwsQpGDqO
Os0J82YuuvIyofVhygcgZioqImS8z3Hjv9nGv0bb/7ImHMMCay+zvda8fTxV8u261ctEgIc9yhI4
Cb+TMsE1/KtVV4AmhIK0IoIyM3J29c4dcRBLQaZsLKyPBt8q5hNkvW4LI2bg3dOzL60Ja/IiEC8A
w3EZtYqMY86FQr3TGcCcpKkIWRvxQIgZDGhHfAJ2Ek/o33w73YGHH1gEdNcst9BWeHvXNk8yV9+Q
40XSg1khdHjHam5kKuGY1AjzZYj5/iSRJPiwENW3vM153YDv4EBKrcHx05mL01y/83gjiaqVz2aM
bM1uxp+2pJqcLQsZqescMJ2fjWUji3AyEMps2JywhPEnZtV+ccQrOTsEE+UXEJkmJZ73vWIbQl1X
IOEBK0vAHSpEDgE3Meanouss9Ih9uStr+0MzXrj3Vvc6pPiimehAQoFXaTIa7J2pPaOqC/pBFfye
q6cyn38jf/9UzOjFLwRhniB5t89EdewJjNnSx0kQnuzEEZiu/2DvzHZjR7Is+0VMkEYah1d3+uya
r6QrvRAaOc800sivr8XoLiCrUCig3/shA4nIjICui06zc/bea1PtsWYIiygJbX4IduB/Y7zyied/
eu38FmvcLFDK8NC8jAMtNKmZkl+W6bUc0gfyae1uBG6JxFDdVAjZJuvcLUFL9mQdgf9+Ep8dlRmJ
zXZlQCsoTWPdnIRKJs/UEUUbMeHNi7o3lQi1XYS51mWwnKZVmmLXKWZ1YT00g/ndsq8vHQGKoErv
6wzoyXKdR/Mx6aK9joDpOpIQqspNrITwUyzrGNddfGownLXVxOFQSfzf3eq/q6YLhSXGHyrWyrAE
tMZv58yO+U/BT1kocrPk56BPJv074inzgxfQ9Q23dIKOMtnwoOcJf0jMJTabqBvN0zTf57S6z93r
aILo7rD0mhYEXaNyH2Sen6Jq/f1KEfDyg0BdFws2r7IIhetBLEluctt4FGW5QtETcytZHmk4rvAu
H8D11KRs2K59+IbFnDK/y2y+lLx0ZJ4cJEl9iFkxn//ThCDcLvZ9YU3HRjD9cxO1FdFrVjc17fFI
7O1tn4RpEP+s75+l/S1qa9dNOKQDm4GUvctJWt1FcGZZdnBX5+LTNZY/k9kRBrdgb/Mf2csYZyxe
ivGWfu69zMuDMeOmH6oec0kW02gX3xbJcSpKNi8xCw+z/C38GW9s715TLBG0OoDXS2kHxRNDCqqk
Xm7x3yIshrt4wqGU93YP2LDEdN8NTxWmv4XN2sGed4bLJ2/Yc4LbOg9wd9y51HvQD0l+wqm7+VHV
7KdiLjcti9/NuLHYDFz6zq8uI3d1nS0+i0wqFJH/pmBoT6C2npeICLpfOY+djGOMZsN9y5Icnr1B
D3nZV4fEW24pPvVYrHtvwtTqpqstzNfJTVXZayAeQWTsszfsGW4rD7xYaEYoavtS+mvWYv6D995+
hcnBYndURB74MHpFo9WUkAA0CfR1hKmaGHuAcK7KUfe6V7hVRb8b+jbfRYDaD/EbG/9kA1eNHSJa
g8r1Z+K0vzXBLAxl+ghp9tXvelB29o9fjfvAr/j5W4tCSJXcxkAOw2bJTmhN1nXRw5vXNzf5VNrQ
CPT74kfXxYOCZhjNncCQzE7DYuOJagdlZ8t+bT76SV5vh1rf9T2LmlJO4HvpKy4p7FxXpn80GaX7
RvOK0ZzoR5bapmkCdWOh+9hCnyUFGUoT6/KSX2KGNgRYN9ipvJRYIjrYLOnadHHvUDiBxhf7+Fic
Hf4v6sGbVV61jxOgC1SnZ+JzH5hij5Yqf4zIOxmzDRBr60gkDpxZBFFLmztVU/w1TnYLtzxXnsQG
RzlSScwGw3f9NKJ2fT4J1/HwiHOXq+3pjG9/R4462TRNut6NnIBzkmyjwZVy4ngLOYzuxywt+Mxq
+w2crafiHUW45UNDqhmi59pkivBrF+6EOwtQ9+w+FgTod/UQc3APmNhU23DnG9hLWsZvpeqPwJwF
dKNltbgHrO/y9urQzcxI5TxH5uCymsl8SFrEMttkXDY2HQt2C0aCRJA4GHFN27qn+zvL9JD30izE
l0aU21Lc2Hryz6yQd2PXDKG50QU/ZUPaaLtQSXiC2vgRcH+3yu5gURqxg0h6p8b0Y5Ruyg6mXVWG
7HVFeW5o/ByYBYlgdaC6RWx+zSAlm8xSYd/ZNRY3eW1lWvHky3KPrf6m5FM8ke46DjJoN93Ku+Cs
IlBEHzEPHu/A3DwmteUcHYR6Rf60baP0NvL9ExHwP5b0X2XcXq2OkF4nsjv0s41Scfk4gD0pO94m
nZ7OvPOhzYwWtiBKQioyD2DnqpvaSe4Iz/Gntwj6uVP8tx2oXGsjh3ipcXJkfAtvimW60V8ZL9NT
GrMCUaZ8m9ZWtU4B244Ad+Bv++C744VCcaRMlv2Av+DbARXHs1rdJfxYNc9/KkR3rqCpsi29BsC/
QxdceuO9x1PJlspGIojS7KtKO1pf2pQX0xSzLbDSJ3wa0JaDhMdMgV7Dd8HJ4/UnWTinSmLkc2A+
ZgVNFMVrsPZlJJqVm7fEAhGNtXdrufEmMQTDDtwdvPV1SUkpoDmK2C2WjKzYcfKKHUq0ueelf7So
YRC97h9IQ/0ED11yF8TjnyplvqD6Fy53OW5HL32izymCCOYGBy0fDGkwv/CM2hb0aFPMHFyj+TqC
byKwyjI0Rj1wEih+bVEXKOy9+8A1xJoqa+/LnCxWzTIz4HoG2G/Ppdq7cwMsvpFFI7hlXu0ifVQy
UzulTNZLYsnO9LyeWDHO1xGTLENrA2g7iez7IGiPvjbeuoD3RIdqtRWV6ZP3TR6o5Unv04nLXm6R
RyHtxGyb/KbT8j5EOEkm3353RamurgeKJY2rj1EtcrfoDtVowSnBRqQ/TRySQN028dJ+wWIlIhNQ
4W00coNCSc91Y/8NeDJ6p3hJOgbRNMA9nDYerWOpU/D+he2IXTsHGBFOmI47QgugqgnMQw0k43VS
PquKPju7/l2fSlbGTRKHyTwTHm2/Kwg8ITYwInBO1uxqsJpAiTRYMRpxNjjaOOiS6Co4u/Ap0/3N
ZsBEmi5qAC4+t5jA6aNd3jE7RzN99wuJ39Kc6W7QA2hOBk+vdfd+8ZbnxPyL1s7IEjRPXURheVeR
eDFVsMkbZs+Endmm7WmXSsT8x84ImPHzlWv1UVB/dbH6UyXcZLnpgHHIuJ04lYmvNDCfepdbdk9H
5pjCGKWW0EENEXjFS/Z5ppQl3dg15jmNBl4MxvPSsXZsJ1K9c4GTP0vqHf4Ulhx4v4fvviQ8okZ4
pxMXq6bV6S6nsSRsB9buboQdmHqnAaWyOEW0AxwEcYtQHpAweatQWoelJH0Csrsc3Kw/MAyKI0ch
RVI7s3Pz0HHiyywf1FBOx67LOXIofNkaw+JsucgthyVJFgDpytwXcbxQpN2fiw76r7aMnv18A++/
+tLaoInLmImBOGuQQ5FISiSS+ExyKjfJSNc+Nhu7WJ0RDpvHhLpCzC3NV0B2NUyckdaI1VA0zj37
ZGdvYVnY9Bb54WHVHvMkdCKHG7BX8nz6a7Uh81yMEyFyrNcph+PQ4EfYpzTCbT05V6GR/wyuNZ0t
ygvR9z6jhWcSCvtDjcRDQFxaNyRXHoKBaN94STRt1CMDRJO6j2lg/8AWgPYZW2cxQGDNmm1Gf1i4
rD6EocSjyHa+vAPM9Y2hR+/hytHmzqemKCppyGBV8+DsW3Uaut6HM8XK2B6XEYGOaq4o0S5/tPhu
FlFyaksIAx23Ik34DWHsY8zAx6oSnKHw2DcojeF5FcjjhuweS6a+9HjntPMntuBtYhXzDXwbfVdM
+rpUxtdCRejOs7l5JfjGZgR+pkrjll9BezFPDR01qAN89su4nOdcEp6yeCdXlrODmf2RLoTwh+kG
5n0UBiPibF7On3GkX0dvGKkXKI9J0yiKwOgS0MJUO6E1vuLCVvTLWg1BfC42ff3QOYlmf1efF+mk
B12snpEVgA0XiNB3zWtKl3ueo/04u2SMTJJPsd2/JpwGoR9lqJy2nT2UN/RCGk7zJBcWwHms2XOw
X8a5eso95HBUTGoPDNbw7t+4ROUsmg4PwJIdM8lQA9iHcgChUsjCHwHKTUhiHZqq6spTEHOv6gty
hgFo3mZqql0r2Gk/BlHfP9Xts26Ma7IkV0dly67BTxY3d8CB5UEZ6pedVQtItWEbbHPRpsZxn83R
d9k5UFGCiSJyGtMcHB8tssjYrKWjPup5ls/8cnJGiCT5K1zZXbyCE5/qNGmypBkk/AQm/OHSAkWc
xxeroAWTcXjY+ZpHPFv5T/gjzoRViAFQOgQyrk99FsSD/9i73aNtARon07pVnK07LMc9m0CP99Qe
ZNCxy7rghnazveHirUri5mEaGgQqi00PkwIbljq7DyJj3lvIfQSNUQVtVEijdqh5NtYqPUdREBfQ
rNOsKXqWXWyLu7DbpZgqHrMs54brWDfCNfYeejl5KzgoQcqvGaPfIfXEw5hOHRsMxQIFthWdeKFV
t5dcwTztbEJ6oDfPMpG4refisRXSDQHHfaQCol1SJTszL6+JnuQtHkOnqibwRuYTAdjpio56wlcJ
5NwFIIDtGRkrg20pgCFw1I1bjxffbHCvjoaJDJ15hoV0iWuuDzgqVpkyG3e+FWE6Yb7yyKqsoU3W
0xYbNUPmWDKT9JMc9Us09Q0wAp97i4GlPC6emib+nZVHj1Y5il1mNUBBFC4SfrF+JKZ3XFpfhtF9
OC0fskkumYLY1dFt1x8mpi/tJPZOxA3OQPnT2/lAch/ukREVD31E1qFbM6ic92zynRtP/9YOS1Su
vBZrOfBCZd3O+y7LHTjgLQuOhLRx0J5HqWtq0tN64/r88rP6WMzl4zyOdNYU+2LKPrXTW5xR6Z+m
xxfKfXXLe2MMMT6fScu+pHkfQcC4NUeHa6+bjWFhRXuRuc6tQFYhJ0Ix2GSSQuz7Ue4wObxLSoZQ
cEcwawHoKZvFcuRil3PzLdhPtl1NWsHX6zh53eZZtMzvVSmfVKcIqXsrbADLd2bTCJ5b2FyU6s5x
uXeDprodIxePJyPEITG8XS/Iilk5vwPfSsQlX+OTDbzWzHzoUn6bSNDsiJrYOyRuf2mFge2NHzKM
fFBPiAOcvkHe44hA1WVrTxda6pwQc9Uhc+f8ojj9qJ0seFYAt8AVhFikW94jK6NhwQtrcoUMwQ04
YT18jJN1GwD5xHRmH4U7xrvRZbXnTFUdlk78XJEsXyNo4IIP45TiH1JmiYeuoZhxsa5ZtRZQa9AR
Pv9UmkpGP1vcKkplYYpi9hzsN7ctzhIPMNYvDOumsTNLfTArB1QUlzfP3RNsBuv4xOq2ehUWe2Rc
lr0f96c+V0+YHffCj0rMTe4rTwDsrnz5DlJ9T9vwd+vlaA8gCk+aDCTv3RuGM8MhLjB5R1wyJveD
6SZrPJ76hClxbc22HIgfZVm+Tql75k+BUu47EvclKvSQX/2u2XAnGENUE4q+0deoRL9SeNhufcVy
vKiOUZx9ZkQAWI06ByrkuZ1nVrtxKYUNBVmJxgtOEDepDww47+Er4xxlzth2bITC3oGHVazDgsoA
NcVoSW6n+13dYU/2fGz3ui4eBBazJZnbkzc3x5nvw9HyZ14fpj4P9u3YMHrj21hFLe8j72ruYAt+
BUTeFVQG3JqLkkHzoAmcZtsE6QcL0umSdI8Fe2fZw6UaFqh8bMyOseWAQFIc4w685A30/eBgBhd/
TuTGK/17D2jb3Gqebctpr4uR7aiGiorlnipAuhBcy8ZKy1yNnUHtCGqfKYaAebfMz4U/dbuROxoH
rsj7/bhaJVLvoyFyApd0PE/svQ82JCWGSjGFfYNOO7j1VcxOt5naPt8puslj/Tamy1NRG+NBWti9
jbmHtTyNe5p5jxnT2MGzaK7DXLuhPje6WWVWj7g4lWFbSjtbLEMcZ7VRqT/NqkbKINhMFhEQrn8P
kvM7NFlBIz3Qnh0kxi1pSONojxj6ZPE5gAEJpatJ8wQUSiZc47bC8RZEqGEJHYsvFvJx2HHPgVt4
NLrxoQy83/V/IC6hiRypHy00QY+a3rxETC/BgjtkSeNwqHL7sBQcGE2OlYnvN7QGDg2/3Fq1/YOV
Fqahpnnd9T4yiysC++rqhPqIic4phhDm9fp+DG7Zj28LSkE2UWTjrUd6pGFTdMvBdtPxr5U18EZz
rPE8qXDDwEDRt7aBXAHpux14Csq+YLNl36TwMW0fIQM4HJwnWqrmvoGdya1QReZLqrW3aVvmr5iq
RKrkmVSlcPaj4NuSNvENuaZiP1nOnyjF4brEJHB7R1zYrtc4QoXNbkHuc67N3C/724Yy3hCnBxW4
1TnXhKJ99ynuzF21uLfzgDhApaZC01anBHMp5ZIOf7hSNIRGTStsDWrTaI7BRVl8A4osgJicBu3s
HUmbR7toffArcoD/ACYU4WfbNCjVtY66Gs2DnQ1/3KjhRdFmxwav4jaNFezUCm2CezkviDYMErO/
zJai27KV50xS7mVzAYWnScooQYuiGaDYdyNsWz03mxn//96WlEr7JAPqtssO/Ti+4sE6xgxw9HHz
ipjJNkGcQNu0jK+8ciGxivilSKvuIeJPJ8c+NNgib0VuIuX5wQctAiJsKLHAe1X2557Y1lyhT45Y
LfaDuK1zL77y+D5UMqc+L3Fpe5iDPU2S4tgoFGS0ha8oYBfJLB4AznHbG66zWCHAJwyTTc5fZqgz
AcPGAEmGVjQnpJ4K/8ugv4ipO2P5PgyFOMi4Qsk3HiDMoxi1ALwZXsBgbA3h+uQ6mWw9aFyBP9a7
OCih5bhUY4vylNp4yDrvVFI3eKtKKhNQehPyVpS989PvA7eGZVcWjxxiUM7cEW4Z6a0FSjmZ/kFn
fzthETP2fY6ydkaZZ7W70RnFFqIYXoaUoQRnxMxZovc1qkmtMJE1UjxYTk0EYXwRiN6vCs+UF6gb
e0ZCXS/SrN7dV7XaA+gj1IG6OmPvYdwQ4oheQZirh6EZmWgvE/Vc2HLfmDO+zaJpTuBD+swUz1GF
CJ2WOseCQrOMUijRCS4DDpF/yIADrvDF3fZBPR+nlXdB/k2cGSDpqEGJQrszznZFZZkjgydA6+W2
WfPQtcWPNH1jeMYQpnbW7LM0ZSVU9fWeIgTSLfl0mWx5T95xV3gsd4F+2/hn6NymvNcbuBmugR1u
VV2F6XHAvLRafCY/v+9wHm9FwXfJZeNRSt5MA7bLOJvegQbyLrVxcOHzpYqGpnnbcO6zphWAICRb
gMjmRVX1T2alXjv5lScJ64tYG/u6+MjBELG3aA9N3l/TIOjOKcndcojnG8L4n5aZX6M6yckWFp8l
YXg69tTJ7XV+QCGiPzegwrfO2dWAefS3NbC2MBe4wnOLV0Hpijc14paNsMRTwSl5l7zXVGNuc5IG
uPcw3A4LICGfOmFeNytJMAS2oQHOiEu3PCubQIkRJR2r6Ntp8EuKK0zISxaG9cr/ySaVHHzBGL0s
2GASEVANaHQXd0L6QoAfwMh9G3NVMfA1FAKyMGSbS+pXFlCH58KZw1RHdF/QGoo0JLv+hduSOPIO
BB5ADjHneLa7ftxGFmw/vpTM6tSmx1gylbX8EWrNG9kaqWwSzbZOxy+WWOR56fkuLHpX2rr7QP82
cfN/QKdwH6aqPPnjMnGUsNpVKv9cjAg7iZG8Sf1gJjSrs/wmFsNhu8JfeMKaO5anLxQe/BVC3NHx
/paWbf5E1nuA6SqsQ58jilqv8UQEK0oZkyJ/L5oEzmkadPspwz8ezKgeUT/pGwaHhLE1TV3Q4jTb
BqDEDnqNW0oO7kiWp5YtQ1jH2THHJK6nnqc696qdZE8ZDgutpsxnlNYyDLFVr3ggaRkwSi5kljnj
RVshxWUEZre1tWK+8WJ4NMhx1tgLvvAUx1BXR85oYoO8YH0nNaIP/briCJah3MezLUPmE56qQmDs
c4hnVwofsPaAkzEK16ySPt3CcXdGlbJYSRDJ2oD8FXDu4VQZ1U2aszkH5cCs2EqGUZ2H2BZYhLXL
d9TZFkMlMUojMA/WUNyBU4UmkZrdzTKd42ReOEnJ+szRrkxo54zW74ffWRt3qhrCpZgeDBFfbE1u
qbJUvZ/mGmvSp0iUfehVyjZA9uAds1JtnYZ1sm1Vt3FUI0/k+KSUd60hpl/sDBEXujk6U3sYS4b7
JMhy1l5dcJqmeY+uybdJE+yF9PDrG/gRRyXzq1za6LK2hE+pdzd03msraF1tXehoKl4nu54HJ8uy
l4gOaGAt6RNnCn8H9/6gDOq+NV00ukrYZgKSHBq5Fb1qL/adxYJpuwZ/prIpj926U6KfwW/peJJL
+S15SEm/FyHNUYx9d/MMeDSG9F+BbhuowAhFmt575iSZZ4L33ihugyAB5CYgc5vqxXK7e12Y/Tn2
SAzEZvNFv1q7oXUbGAWhXReatTnBFAiWADbsCtUtYk51x8eeO5vy2+T0niY2BXPL8eKYJZ+YoXNW
+nF543071HR0g6u3BRLMget4vTjRDcfYUgfUpjiYDIu5XbMWGHlN8xq0SLEMcXCORL1nLdmdmyA5
5xaj+lq+vGFaY62upnLTSv1m+wVZopa9alLjYqeb3DoWsNo0dM1zZXybBrbVeESL9vKxeoTKuvFV
y3U+h+NDWem9soPiSCybFvvsvUR0/WMup67wHko7MYCduNvMmCgh51csgnqXalxyZGFQ+7E6HocM
tHefkbePdD1f4xE9sAo0Kd7RRMxX8641lcEB3LYXy8j2CKucV/1Qc0uskmMQVfskL4+sRIZrgTp7
FHP0FWcuYeIMUdXW3zElIpuKNDEzNG5xV6/u9g5XvenF1T6v+9vaWySi2AjfUBZxWBSoNtZIlMtv
zRth6Rsu4M9xl943tElt6R+ytkPrrTmShPWxqu/btLxxBh9XAMgOXAzeQdRPZWbO4ewaFwg2B0Jc
3KHWfL7uguTKjMYNNW4lC3sQQsqsjxxS7fb/p5b/SS0Ly/zfYstPP9VP/FH8e+XjP//E/8ktG5b1
L1tyOSODbJIKJqv8n8Flg0yztE3T833fI0HpSDLD/ze5bLn/cgMCz9Q+4lc1zX9rfbTEv2zTE14g
fdcLLPi6/y/JZWsteKwLOjmqtc1SerbruBKPtS+kZ5q++9/6DoHjLUBtjAd8cM0tAMZnva4wu6lD
u3DprUpGTCjt5BwHgjjH3DLJ3lkF7NtM4uL1NzH7ExJcnN6Oc0HTwDvcY0P9t0/0f+hltAN7zU//
l5/T4/Pxwe7zcTDQBv8tX21MNPxORsISgJ5J0d8PUar3eZu9LQYtA6rNPgPWCpsAunITU/gFf60J
ScJNTwrDwM5Cmd2VoG5Rl91jMlD5pogBtoV47pzyOR2wuAkf57Mqd0Zf+1vR+r9uV9yPBYQDqqL9
s5MA8tUSqidrxiLLe4w4w1vZpcc5Zx03pbDSRZnBKSCL5ngGYFL7YuMg5V1cObuoyJZ99RywR9q4
orur+wBQ2YIPw9JroVPVH3qXsT1K80vG0WGjj54xOHMdhSW4HQv0oinynyjXiSd7IJlXn0gw89OQ
eXRMaYfVzQhQcZmIV/Sxk56yRDWcVniyXdV8m/Mg8NYgtYIirejYdEVY+MtDYlcPYCEqXJfTN0Xd
w9UGvEmtAZEc+lw2aZWCalduyT3W2SkDg+A0NVz4aGyIgulhmWV8gP9zQPbjJVZzVcqoGr1Y5m+3
StB1fG2inLAPi/+xgevJmWRuRhHj/RT6Lpkw4pDD0ud//uImSNGkRLJ9WQ/QrYLmwCYP8QSf6O2Q
BH9zT1IpbaAfVCkUdDbyNAAwhGAkS/8pQIAAVU7g8OrY/Zt6kG15SL4Y2zkWE72JHRStOL11TcAi
sukNKri4ZznIPyWPgEMHNrba9rsFChFLxAHA352tWDVUrEsTp/md0+XdLuojUaCUfSn+oh6Vr5h5
7pNPt6nsHY7gKkSyZcV9b0WYVbOmO7Zp+kaF5q8lx5/YQXRZor/GQiSj8LxbozOCbUYBxMnU/ZEh
FW57Nn+mQ3CdKgzLTeZs/Um+1xAshjad6W7HQyrx/mnS9kQpgnuxDIcymg+DSLtzp9vnoLgZ29o/
mpHBo123PtcZDFkS54VL6s2Ctrv12J1tpn4o8eMm3e1QUwEGqt7KKZXGKcIO3XFeEi77Jn3tSekR
NxXZJwNrGFXzs1NWeKu0OrJAHhkuu1cchbuuHo0LS7dN1lWvxHks2VUnUGRbR3QBFjsnw3gSd5go
KV72Ec2x75Q4M7uTSM/DCL3OXrC61E3wUZV0S3XG9MT7gLbVDN94bhHSV6/tRJVglYPmwlAA/9St
GJSSv4Rit6ToDUIMxiUus1vHqG47b/qpZ/0o4lWRs3rr7A6PN+tDYJnTZUZnw2PqhlxrPrlTIV+0
BhGpqNs6PfRkAVs3KfTe9at556ceSQdPbMwZ4FSKWb9Qeu9zSQC/ezNbiKFJVPyUA14wVbh0332a
Q8uS0XrXgflZQpraZEh7YR3Q1TQOBHWMGdmvz8czc6FLXMrwgSTUaoT5Wt36Ufcon1O7wlgaDb+u
itlDNqyJ9ats0z9DPn5JhaUqQVOL3HrrBOYjxJ2zV3ftzsQmXsmYEcnU10n2z4O7NmPi90KYhdGL
Z7kQFpdCtKtq5DsW6e7kpvxrVued32uiTI3p78Gsuyyp2l05uBSPj3PYlazC0qMRrRKsWqZ95wRP
bev8jPAcgAqToqF4j9TdKE4xlIuWplWM/VxDCVWfOYjyG1iZ30nxEEzs/iYzeyEsFx9gC7PFjYcu
JLXnb/IkAkhWvTlNtZlG9WuSsDjURX9117IfmnYw9DbDIQB+uC1cVaL97IPZBl/VU7bWBqcY09CC
+knne32cgrkAaWfte2Q11B2HkETEdhgfAUgPKjcB9hTA9Lzcr8PEaB8Z2bwtKSVspAvhiggHjuN4
rzSmnlWbP8BvkJu6DviaO/KkOAmwKFYluKu6uotKrOc6WgCSnsqBByryvGVXluZfh0ivX00oL0gG
rvEuAlfdx0iBRRN4pzYiyy8UxlwQPv2u8K0fasq4wc57J/eQ2nHAs8brCYGaGpS/LL6ENJv9rDEx
xfdpz07dr6sP6cjsXJvxNyNae6SJghzVdNeUvJuW/DhP5NZSXEZwGYFNzB++w35fBujzPv9eqh49
teW/zNuujH/KKjtEFQNqnNA8Qws70XiipxaQWhYDE8nDEM/srmuxJGPmD+cI1WnpbYAH4oT69Qh/
h+NyLULCDpPa9H/o/rAwmzKes+CFy0RRSUxuY6z0mpu45ypBtTx+XZlEaj+N3Q2QevswYlA8e+IZ
YG5yEa3Z75a1YUehigiAdodiIfsPeLAljrddqCo65JUI051PsHRXUXR9CpY52ivJOYgkGbrWSn1H
NgVgiOwrK0zLcuXgIoAiLlG3ebQ5NDY+xO0+Jkyk7fy+gROL7Q92bRbrp5Hcx5zN2SGLwMjnWNpo
YOv7O/CTpNzr6DuyOS8h0ey6PIie7UofzQnh1HAObTY6QOgCmijwNSwK1KZcGLGzfsFXERTizi3x
by/le9CO956XvEbZNO0qWb2qCcsbHcIhfHrCNr5sdraKbXptVkafLTMogPhmPcf4O3tY81LB/OCl
vOwkXxx8bnBLMwaqjAwf7ns+MCN7Wer2Jc+ce4f2v2MuJoWvQD+iYhRHv15roSZhhW66JprJbl1c
MtC3LBQ+iRw60JjxC5lO9pIPC5m2ovoxZgujcy8u47BkeztKDqlRyWvZR7dTJ/eKziMkeGoOPNN+
nDnZHxcMj8csgXPfV+DrCfAfc9+Hv25l1HTdc4vrH/75S1bLcacCEI+pvoNrBUlsjJswdttv36ey
qlD3rX+VwfQ5OB4oNiw5av2BSMtB0jtE5Bv++U6qAGN92c3cRgbntEAs9sYOg3Z9AODw2UUR2V8z
vev071wFR+mdVaavtsn6eMpfSOzvwIIeakpFLl1wgYn+G8hIn8HLQHlZ/qRR+WE07h36IA77dtza
RrybGLi3I4yqzvS5TugaXF+LQ7XzNZR/vlKzbz85AryvMrmzRk+Zyc4Q+s+mby0ukzRQUiYKaFJt
RCPvVVak9wH7Nl3s6hpyh0P0S2vzHNs4Z8luhDj9z7GV3CwL/7DrSRnmXnKf0cK6bwL8piRjvJ0Q
5V0Bdc+mdXGDEkxAriREp4p72dkP2iVI5GIyomZ7BAdHy1W8hWL463kxdYTqpy6BC8NswnUXMNkr
9j2ha3t/3LOPv0W67audei8DGTaqR6pTtLhfQRpdtZ5ZuttUoi5EaMVA4Y+7MHBM/S8sWprp7qZq
PJIzcOklI9/VlO43WYu1bfSm9jGyaWdCqja5/s5lfD/FHDKarfoiZ4orVE99XiaOPntK2pOCo4lI
e+dr19qD8gtjC8gNIVAHiyU49XoIrE2B3oxh7So6/3NoK+6xRtmw8iJoOkV4WZoGpX4ZgJYNA72x
8advI15ltrrSuTte3SY7p/xrtzM8ze0IUOm+vWlNN0GSYMUhKxfhs4dAHgcf7IbXBqL3uajEjW9S
MTNNI1XUwUJ5FuvCdjTIJLUFB1rr1ieTQj6wixENi+T2IgzL27jEHryk/ESJY+Lqj5L6mFAgwguN
gvGRzSABdj9M+a3UrnNjp9mToeJqS+b4zQKZ2UULmU5fHuqGhEJVEHw0E78IsZEThPLgy44RK+Tm
q9baOdapP6/kV2xWmJxAp/IB9VNYIFLM/JN2j+k9AhoIZGQ52cB5t0lPWZ8uJhAKRKBy3gI8u1+8
9B2qQ6AsasR2Oxr/kmifcZbxtz1pficGLtAmvytH3qnMG97Rn/zPrOr3sh7LP1Wkf+NeYZuxTh3v
/U1anOsA7CZb6WazZF4ATYGkp9kHw046jxWiQ6iamtd/nz0Ya/d6jiaMHePPjNGWmQ0yI1WTcF0m
IJdRAg8JSTU90LaJkp7mXxRngbPddhgjAdYU56bF3UuNbZgS9rbrBbAhoj2YGtyGZgKhRUBLHnGf
Emw/4SuFUlylON46dUl7MnNxnQKRh0TrcxknauijY2aH0cT21Y0DwjSoLfKQqwJpP44SmDjO3EXi
t2nPTH/brOvfPddY82JQwwOz3hWQhWRmvRcN/y+GhPO4UHqrcCGyBvOeLTyULEi96ODpqzMv03PH
fc/qo1NvwLcKJvrAssz8D57OazluJEqiX4QIAFWFAl7Z3rPpqRcESQ3hvcfX74F2Y18YmpFIic1G
mbyZJ7dtad7GuJkueBWMkMKVsozkaqJUiEp2XoI839u+fstDl9WMxNhoXoLYv5px6FwwC2av4TIM
MsPWOjSNWgHMdd4gNeRzjflZ0wKkquLTq6rsWo/ceUn2ASIEdmEFaHlG0gIWD3+b8RI6oTxiBb2Z
BmFZRUZyhKmQ6P6PO5h0PU8uRK3onW3aWZfAkR+m7NiH+UvJA7ca6TNb9VUGvMPJxwsbYHJ0Ut/Z
ZROlwrjhYOS34seiA2tVcv61o/klN74A63MHLKpfcK60TYTG3VFM8YjibsgTxZc6I0ZaMYYlqGdh
r5AUVLpxUWzqGoi4U/22ZZUflU5f5cwhd4TOxIE1ubRlmdMzHyJe78uUtGthLQlt302owqFUrROd
D1se1tHCcHej6SNQyZMh85s2MNeF1B7uFIstL6h7rGmjCDSDNU5BfNex/Vq0/tazSNX4xOpQOnp6
UuhnNCusMQ5tkhsWOaYYr6yq4702lhOc7nEpNM8y7v/UMV08o0Oa0Yp/KUpByS8ghzNgiAilaQzP
pRpuXFkwJGAzUW3O5Dn87Ohoo02goRoMUA0kWhvS5LSkT9URR6g+uyz5hTI3BQWGGAbU3k/7ta/q
bcF037GK9zGjs5s83A32JMgZFPELAxnBJGPN2w0OSGBg5qZ4J4OZVsM92HkG09re59IfTzkpN1Hv
3Zaqg6lisOCBOws1Hk8qtqvtDPoTl9Wi0rc/uUhPvCX+M+DCg7kI0WQBfzlNzFyTv9pn/0DiBdcJ
RRBbTy9PXV2ANI6j9g67G7uwpIR2wnTmNG8xZx2jU29JlfFCujM+OIVhO7RLnIMQ2JwouYN+xw8i
rN0wx3c8J8SxMfFzPpuZiWKBySAqr1kTOV+4K6dDGoDBHW7ARcF5HwpSiinzG4cjDzd8/Rcx5JEi
17861TAuw7k7MNa9JZ08jv0g1xzhGICzEbZhdpkVuM3Jz9/QvcQq0wOmBQ4dhQ47pkV9/NAbCB06
Sxhne7/gKegM4vCaO+KtqPtXNzduCQdZjkLZbYYJ7c3lT1OCjgAQw5wqqBhoD8DXTMq3ZPSHHro3
ZHiAoBkPg+XRWUT1z6HWwI11XPGFe9p84NecigKSByZvaEdZZJ/NoPuGEIXnGttEx375YDvTf63J
5HN0Rmcba/ARtvO3iJtxh/c1eFBpcaTBnGHwVBKJAhGUxgwR0Mt6CZsm8mEx0DEFvy132A6t1NnM
Lc9B2PY/reIyN3ccIURPkJkLPQ6JPmDM62591uGHqPdxYZLff5iEsbdZO7Gr0huJu+/GgHPcA5O7
co+qs8zYwMU23SE5WJWBlI8UJHHekaSHiEcMGZSH+C0rkM+BJU+xwC87sclCXlUoiIkHKSTHkbNI
TlEl6WupcI9WFOZU323b/pUu6TpwapT3FLBrBMEL4kR0d9KqR2WDTfQ+rJ/ZnfqXNj+EAebYInFf
wt7+pigKP1RWeDslhmdXhifkUjyNdTusatd6KiiDNcUyEHe97yICu4UencGGDIK1OwUn6org+dvX
qgZjT1pFr9nd2afLACRCLmnUImX8IMn/rakGpZTHGh8fJwV3wFIKzMnA+yDubCaXcYe3jZ5yYn5Z
GHUPkG6ug8YfGFZjQqqzf8nmsNpLbZ/jMXqR4T5EngHtEeP49/XnkLfFHuguDLsW2AMuDbUCnv0w
gflbZak170dd061+jgLnrZRlgd0Quoih4fZ0MK1C3EMs6r/5CCIgn+S7U4zGLqryd6uFXG51h7hX
J4ljnRaP+uRnMAraocW32QOdmUk123F3gAniGyBv/NnbDCVCHsCPX0Oduii+tzgJV26REQWPsnCz
hJXqiplRlKIcdjFU/N45hBMWjAHq5zp1LFCDHWqwZ7O1lzbciJFJXJPeVEMdnVHRN7lg8SZt3Sg5
PoM8WLeWeofF4DmcjRWvP60741cbGA23QeATClfbDDjgZkoU5TR98W16OLMlDxWqdwN3BrGh7yDp
SRva4VcgJcfQmicbX4udDuzPeJ/gPfNudA4e2ESsL96r4yRPMeFqZM81+DNuJxXw0anYzjLEqU5b
Qe2nH/Ah1mYLYIzn7q/D1Mxl2yHFdymFy5CSn0WG3WtDV+AmIdNpRiYHNaZsY4ybnHz9WhgZpVUZ
8X2Kv7haR1+uGN4rC+WnVfnI0J2hcmxQ/pqvK7f+mYz8bhqw8kQrfolr32Bmf7GRW2Deqk/ZeE/g
WNfc4kYM9nh4B2qLWaoMfkg9ClaG0+/hP1tjQbOTkaIN8nxNVN6GCjExI6ogGrSwwFGk1ZrwVAel
uoUwFz3jj7bK4jHQmj4GloC0fq1DDv+2wZVbIJXiRqXVLxPUo8viiVGBtzZraPKEOJZyOvjW0qCq
UQ+nfCanP9vYTCJdfDiM/omWoypC/drEjfyqhoViF78CPcSomQM6SfWfbLL+87NFj1L5t8a/NL/0
Vokq8U4qWq8YRi8MDN48dD6glvpOT88m6Lw6+EQVWZyY09GtDQKezFBNADLUA9Cd0qguYtJZvzGE
RsTFWRosAIIawOe9zX7d2LtOWi1WfcTNUdE/UATefvatnWxyc00fLbGsoOP6qfD84bdhkbZvtZMa
x1xSOTX3QGUUqWBKYGKCG4UJ70SO4a1jpIHcjigmIciP0XtLC84qNit7K4x0xxN5jBQzdak3pcIC
HrTVrot6yNnZGK576Z0k7iEu5J5zyOrgw3fs61iBntM28klkIyolem1F4lJP8iebbK6VrUPx0twf
nQ4KmSGKS552TxDRiP1UAEEd2/weXQ5LUGIOvUh3UzFdLXtccbbkSQ02tCriMpunF1tW99lOgv1o
QnVpS/elaeIIKAR3EXoWLkEmdpy12AuEBwgR+2Grm9NMRZDWI8+37ewAMnx3RUUTA13AiQabFN4R
u+dV31O61HI4jGQtT0GYRpfMq0gQGFevQ6DpPRZwh65aym6uqV/oK6otyW+CmlOkuUh11VecMiep
o5f6X8Xu0GTkDu1bbGJp0M4kV+Psbr2UpJutWijEZKa7WZzqiHBy3GM/C6fmty8RUqiQWFUM8htD
szt3kvC1hiJcjID8i0HcRJuKq99htSIc9tiDRT/XwfwzadoPc5l+YdytbpyEGAv6+9jsf1ltcVn1
S/2HenAyGe2LBnYv0EukQX8XBQT+xlOfGD897cao+YgnEw4mtrfyQBH8t6zNeS8NtavmdE2E7WT1
Pka40n+ncj2IlXjQhTyTp6BHJJ8uBMhpmCccCSGPqKPnzc/z3P7gYdoEIxSm1LJf246Ag1+TwiV9
PbXi5saTx104fQ4NB0HH0PsZrmqXND/hPFxSwC4PHGlA37TBIUr7LS4GagPb5ppApkiYPViMkzgo
UvuMjPeguvGeSFjioykAGzd/GWOFXAqNYVe3sHeTBmU/cx/mFBduiCGMsKrdcWIA+2OyJIEJQnQW
8dYoQJ7PLlclD8TsA9Y3HzgoMa1x6gCekCKrigEZg5ufn9dn/FlPcslBzDGZvUZ2/W1MYUqYqllj
j/P2hh5/4PMzFHTUtBej/HFawzqag70xccu7bRQ9ex4hLyuwtl6B2Y8TUsZJBGo6Gp8j3/w9dTj2
2kfA5D0+/ARQY0frZORFB5iMvc3LQMl1flpuHDe+Ds7wUuH66mvY1a3RL2U+UMuMVLzRM3XsmwED
YDqdsGD2InwKDQvD4jw/iToHmWr9LfDOPsw9AWQFvASTL+M/cbcbTrkRHprQIXvbA+3ob/otMbDm
PcBlis5RBWcCD+nSOjIGp4x9hdLkwVxZcShOjRb2KTKN/lhb1LoGjj5CWnvgCiNs70ZRo3cLAuJV
XlZfHBAN+96+4CQmLOHN40sRm94jwbgta+9EZjEKHv0wPeOoAfHSDa9zZehbEcs/2MXm94BVkxg7
EGAUH6I1WVN8jkBLh1JNX7D8AEuQHjvleWA9WW77gwHN0BZzPtrqCp2bF0eG/VZh8lz5A4AsdJH6
O+++vam6hb3s78XYTI+mj8k1dPSHyHsJwMYsMXjkOAWlWZ1HGgz8TH+q3pl2iHTFbhAVEAudHbG1
ElZ2vg0XQUaXeXZRVlZdGVOYq1Jnxd40sETSUp9AFv61lQ8pQBfvxJ7mtS18eXD68tlLIQ5SG1Id
5BCRUuLnsJFJGb5UgNGYVqoBQQMqK5MUHOrjbL/BYN7qQL4jncrbUJQmJ12drCvmar32hm3cdbR4
0OS+NFaAFotK4hz2QL6sN/J3cEPMGBIPkdtO/9owGV5tg6o/I6VGWhRt9WqOZCfjeNi5JWCURA3e
kxUn5RMNFa10Pb6bOtqwOBpQVvx4kzF6IuurMNGwMQKfkvmqq9OfPMAuSVH5zWvQypmmnRHqwCYR
p5/A9HWT2x+DgDtz4l/oOYgOgYXheO5Jls5CHCyaUTgI48lN3D9ADwjq59GBwliyQVTQhGyteUuc
onlW7q9FTmkFuNjZ9iq+g7KGKNxYXy6nHyQhM9qpjAkNLSAM5vihAsdihJQ574JubiSt5BdN33tw
ADdj2HKiDV3AhBPIVrhYByrXfbYG7g8WdNPOjIwVg08S4gEGJd7oEZTWxwadOCMcdJhbFp+khXYD
u809QjxfTrPdM1RHnBX400yOPYeEwsaNobKvAMPZQyuL9Inez6sZfmIeky+gPZxtJ9wXaJ1gVykE
uzUKDDAYyhUNicHVC8HE+ixOSY9dMuVNTqVO0xInawlbduaFgoxhEybhxebmdE4Ig6xpMj/GrSjf
ph4lBFjBFNaSpDX3dLdR+eMomr9VE5yakv1jSMKKWL6BdJRr8kFzfO4mIoGDWsftQJSCRZV6nQhz
wSWx+WaC2n2t3eZpiKPqAlT0DAt3WMEMfIXdbW21pR2WefmhEn9LVl/tMjm/er6YdhZhD81tdrUU
xe3aJM03duqRZk25TTleHX9yzy7q7NrErvEzuX+kiZw0dWV8gJH2Kro827s+mCNIkVjUSGaNfscd
kSMB7SrwUfotekq9nURDx1tKRL/W0/PSBl+XTrgL6wDWr3Reyno0d7Xt/xGD1VxZDhhbpbQlw5NK
zunANMOovG6TBr04UYfTgMU6cuP4bMKhO8jKhtQYR4/2UJ2jiHQ7Mw+KBzLnDMSI6QtxBy8cuAp2
LSkeTQbVFRavBLbOjO8RxkzgckUol3gUuo1qhThmFqpYmkPaj4pwb0NUW4k+Fwg4BnMZTjpcn2jc
rqsH5vN0bTumt5kdivKWIT09YcPG5nXbdGODAlD4HNjiDX0rAVjYaG+WTP+NZrzRfATtk+axOIvy
pWrtFuVhsgcSyogvXYaMPQ4KTliMeJ/AviAJjt1nOgKdTjPzkSV5iXa6N+h2+bFDcFQNLXIVdRIJ
YAVxyXK2flGS5+opQG2aiD+1fKBygFQKLt+RjFTzxAyRH2HAgkWDIPnNPiBDK0NjO3jNuVr+i/6c
/H8/WEx/E45QPH2GPbyawXwhfMBgqbWG+lj4BGwag2uPl3B8zyNc9aHN0wv3BUQ8oUjzP+hZESoG
o8XEP0gvKo/AAOAPRrUg61Mvx0JXHaN5Vkcdo1K0gndzV6n6qBgeMfCfwjc7ccJ/1dcsVMvf++8v
H8APHU2337nMt3lMaBO2BFZZVegjc/IvDJ/lFudw6wiO/vlwkLO3b+w6249TjP3BoMELkDz8gmwI
N9GgrVOa6ROoRL5h9pgj7uRyb5qgZnTpc33pqV8iiX/wmbkGABEviZ4BYpnVpWvLbgdqK7rbYoAF
BEYnZalupm7Y1B24Xs8sj1Zbkumq1lQZMDZBVoTosAGi4G9AhoSrWsN57NzMfM0U9mKg33mM4TJk
7MsqN73wT93KypKHSMUlsAQGuGAI7a1jWb+tz1KIWi3vYNvey8x+LoLauAkEzTePEX0fvSrLyPag
Jr5qoEFRkEbnBNJgbUCZL8iwmgrjMQOtJzCI80MbWGjl2XKcDV4pZ8WVrZ1qyYW/aRcLvTENr2AV
4B8UqEWENXCW4Cmr59TdOg7zG0L+F5TmaWfW82dBWxnCZVUdGI+0zPBI6KexXW5shXPelocgQsMZ
rD7adVIl69ZW8Eli9yniJQMds2GE962KZNuLKrqCmdj5LmQ/+oM020vdX3Rp/mIH5wwHntFw942X
MMTkFsC/7zplcbtJZMwp32gh3OX+0dPcwhQZY6T+4aUjjkjBQSIBtYWPsibK0KKrp5rqvBY+o5eQ
3eTcscrILezsCo2MVJizUxNkn07LZG3L+ZjD0DgT0Ge+Ra0ofh+AZnVTn3qmHtu08EH9TJaxjYOG
SuXShc/SBfte6RmCr+geLB/DjiVAzgxu7u5zibHZiSz/6AjuaBBx1/nEyBeYxw5aOIvfk/QL3vqF
+q80HLVqdLwUZzThYxVItc7tVJDd9pCZOzURs+ceBMyBxvuOognpnJyw/G8SRM37umVH4wiSM/K4
G4vXOE1h+/HeApRj7AlXIXM60T0ejUcrGdQ2sGPrlrrnKo73k2UFR5NIJuipgrb3OHmN8JAdW4S+
xVblciZCAwBCbW1swzfR3VxjVfgS9anpj5ZgdyLM8hShM66mLDy4vOJbm3DhZajgvdPabE7sqGXf
iccJk5OqWjpRQj0+ZoTnaX7yD1bv4jEoNVS0kTeVXsaN5ghSOlLMyBKx1SOWsqpLVmNfvvbKnTd9
QOIpUP7BoSGd1IXjHy3u4qhY1wpTDaqszy1eGpD9rVWduOWbTQuVC3fl0kSvfnnvLYcgo2te/cfc
31SFutojLSreIni5dX2dUhrppQmJWwccAt3CJnoPN4Yjkn5rUhoqmtBqGBLYagu2iFBaS7mLTOM/
4wI2x15vMrxlWF2Gt5YI27m26CDrNdtaaMyw4fuQTVI6B23VLWMPN9pSu7GGme3S7cHsezE/ihw+
Yz4Zu9CyT9J0sm3Y0N8Qg9EJ5z3sz3nPuFaenOKuU/NbZrIFzxrsPNPFa0eGdcsQeoMtGIe/mJ5S
g5sd7u10G1O1coGaDywMCjcv/dr0/xL0HveeQBBhAl9cihZ4GyzSW88tmEhKA0otIqpiTR3cLNu+
lh2HhMazt7ln/xLVrlcRPG8iKEsnasyx3gROk6RylYMo5muWHcWi6YOnm3lVxAVzeGPvh3S/ixo9
0WSMRyIdtqo54KOhT4WSAgpp7LlDAIe+2SwpBjJ8FJeSXrEkXzPGGEK6TetXFG4EIJ2/Nj1U5sGG
vssT7m26ASp1FzQ0XpjGubHoZ8i4GloZtxLhumT2i3tfDXjVnJgBOAM6wu24VXgZDgsWzPbySzKO
4duTpwiGxI3iLQX4exP1Kand2aK+PvxJ+iaD9NDxk0bmabCByYlsM2Gsm6/H795+dT0gj8o1Fbs+
BSHcM5bGnvCH+FP8HcAOh1xfQFmq5AsYF4dlwixPNPS9REC/bHfw2BwakLJFJQ8MNhktTv6ahzBa
QeCmWSLInAvHdkZJ40Mbqe5N5O15Drod/Ag2Yxn/0UZJmpWayTpAo62i33Kc9IZDLMW8EZN9jiZH
v8xfid38FnPV4jliI4yY5WFb4I7gEn4wGZPv+ki+R4LZkm0pgAERA7LE/WhaaT2PHQJnzTk1toEi
NL4cScNxrYu94u516lYwYiDynLtkUQDdu238oeir2JogNx56tn/p5eKF/D5m2+apkyELtU4BJwHp
SSQhXBOS6E4ZFGLQxL53IrbXobtHBBcOfWN8yZkUonbqaCHM7PIRsE7TcLULeFoU5khYD/F99ou3
qp/LS+yGV0DmMZEbeoAMY6mvA/tewpQO2TTMRp2CqOezZ30NmvlDa7s4RiSCUvpJt7LFVhVbFOWS
cWin6O9onM1wHq+Gw8rSLv8IluD5ZC1dJa5lHzTIseO/DzNOmHH/75eOCDd+RY9OxvUQuTMF7clp
Zp8G/F3wVYojOCzwVCzt4XIJBblqfPQUxka4GKY0+PHdyl/J2qg47Tk+Dkv9aISUdsTle1/jJHW+
o7H+9BsxHZXZ/d8HXCc99e5UR3SxWwOq4WdQuwNtDkmZbrQNTzckC0gjFh+KijSsTwMiZGbfRtrO
HspNXmsqCER4Q7V/obgo3FVVuXJTgxmsYdbHfx/+fToqwDL6GkbmHPyGUTX10f3/P/LvPyn5RLCN
AshsAQCQynvCdcYcC60JAL3l480sghQzSoOxqByzP52B0UpjUSin+aya/os+G+aPfvbqZUTW+zZd
SV+RG6TYdSptjhQRNDhw4CRBmW2QV4mOTSXf3I4rhdueRJ72xwzPox3CQLXDj0lE7QOdri3Bv0ch
wXGl6VBzGCkr7B30bTZ5nZ6FpHcUoWtvCvciOgZ7FHazbU3zN7MTaz+5eCqQK9qtHtgvyWzTNiRq
BlhN9WJ4tMtSDqJ50OS1J2V/6gg3bWkZnQiQa3w2YsTcxHpOVtzcepSq7fLu0xcDJ36QKLB20Hu0
EDyfBicfX12Ykj42Vb91st9SjMyKSbGOOF13QNnYC/r4EGY0OUCue/AIXczcGXa51d9Dk5I13lHH
QpKUKpx8h7PH21m2n3KtEcm11Navp7MABnx9LkVDZ5zyjGNdPvYeFxWffpodqxsnuJmlwrJti5vB
JLfM2ZyVG6irqrm8Dhyox85bx1kwrwWBt7nxsIMzNdj4q2mVhe5nVTrFK4gHG0cCO4BFtkpjtnv1
C4F9qkoUMgPkbihC/hMlCfQC1KSqaAwOJ29jJOVHHnHgM/NhPLhRuZuiUl5UeVcjtfEYdV5BuNXn
hCxJ2hMGDANToHzqVz+1P6b+0c3Jo6sy7u7Si/2tn+Fx4ub/BWC1eUpS9I+uPBZDGezqZHgKBdWh
DqA/S4CFTw3jM0zjCeIRi6ONOf8A+uJ3EUwY3i2b4ARQl6eBGydk7SDO23U3zI+dRRN0rFl4kryv
CFAZuCJkBz4AH00MxPoh8loYg335WPPvuS41vMrblw5wggZuNRO2hT3ZEMOscdFPyXA1bPZTVZI4
DwwTxiuhAak+AqDe20YOSyxyeiNZKI5R553DWFL+2W/K/EQ6nzCLFd2qmF1GA2su84I4G63vD20T
B+sYbluORY++nGbeBiOXuyScFmCkTXAV5XFKwH6IiB12KAJOLJqAi7+MQIjHlj3Sdo+ZHU8iP6uS
zp6iM3bp5M47EHaP2QBKjSs3X2r5hnN6kYmSVuDVeVRI0T/Jmtt73ONHNcldP45B9jnjpSBK+05W
oUjIpVMMFrdoUlhR42Pv0EgcYQd5gJh8QfIOdx6xOeaa6YMiXm421Fx4UbV2o3ZflNBMrZG0s8H/
zuxbN4zzkazVHSvxt1PNyU0kmiSBiV05NB7t0v3EVDiTEMi+Cq9MjllFOBxpISkAAhR9imXN6d4z
fAlcUoPvtNMAQiZauArJpLl0krvJiY7qvT6/6CVfbQx/oK6UG7Nj38P17hikCht2ihCVY413OOWP
LDdYIIWtyM6lC47Gmo3nDPuD0cf4YMaK4ZOnH4WJgJukTXUqJogsoGTWnDU/Z0YyDzUpfrIJSiNR
Zx9iQKPzrFs2FkRu3eocKiIXk0Hml+clPjJ/Ozsjb6xunvaT9kfcsGm5RZ4mWTS296gyLh4SFPfL
lqKH1KMMQdJIVtTpIeS6RpwZRSAyzC1VzcAFARB7X77MeSA6TCjRwOW5TnGMzeLL00SXEh//Ue/9
J4HTbHpzPFmcXNCiBnklcU6Nepn+jtEc7ZgyiHVg4P9QGRfPSKGJFHF3W65CYR5nZCrolKnhvbmx
2LKUsc/5cAv8hHQvydR/n2WHfEcpIBrtUmCWWlyldKTRE3lXNxZFtHE830Se/zGgyD8UNudxTizU
0wmE4rbLoCvqblqjKqyx7ntUsvEA4La2kGJHBCYfH67zQQiqOiZqYTH1RQBGkXIq4lgHZwG7kbKA
BA0lpwoCf5Ua2R9LtkBgcPmuDPNYGIY870bBhoVf38q5xprt0kvM3RR4FZ7xYIkoJD6tP0X4pPqa
l4ZXfjXabbnNO/Fs9MFTPkT/OQzLtngX+xEJCK/ovsM2sAHh4G10x9S3hCQ32FiTx5gtKJvtg8/k
DZK2jLaavqmiEPcCwzsw/Gkpt8hPWKGKtd9xKRgEy+D0ERoJwQKmvBsFAoVkO06agN+O7TzZSLtg
5ytBwlTH2jAEoemAXuMpeCqD56ntKOphf/fnLn1C46KYLjnpc29V9bno/ENt2e9C5NzCceEiJf0H
GT3cjkAzuVEwc20WNlHKELcfEm/XtAKJpu7+w1rtAz2Kftza5NFrucp0AVnz1ojv5TyYzJrJ1osK
86aLVk4Jy3MEoEWY9iN/l3CS8Vx2dIaaw/QRNTNsRTUUJ89y7ziX6kMXGAxp2+DJrogjuKhEK10A
IqwWJ2YUBBZElQnrY9yd1NyXiCLxX0lgknupv/2nRIZhS5dBI+5mttypU8a7fmlxxovyjTvlP6J2
Hjv00ZNH3LqbyNJTcfRMTwzz0hqutErGS2M35Kblu8ScvC+gQxulPZF/sG5L2MtxLFLPZAhNn7E1
lOnXIOwsrmdsNZWBdTaw3XMxcI+2YhITWWKWmyxaV5LRdDqZ0B+n7DHAgrM1vBA0o403tTLUi5BA
Bm3fA1aMdcp01PwYWhGkolmcK8Eex78xOFZhKrlWX1OT92QrTDq8QmTGY2NUvI5ltPfrXDxK0+S8
Y38F6ehg6sWjRn/BpfABkSkqQ2xCF2veswUSdH2ztPfs2pPawyfc8gjpdZPw3qLk9rUmynFExEUT
yNgcgwO55BSO3ATU8IEFU5zwnINqc1gykxjFRnMR5w3EaEU7DZcQc7IOntS/GBTnBxe/Ge43vkYh
+l3Y/1quVZxpvwX0EEbPuEo+/bLoaKkDxJdNa1ZmJD5HxzssHquKBAAGhhoeDGey1Kep1V9Qi9ay
8UxVf9V+wAIZlYiRcRKciW+RCeW0xeQbXbFkX45Lg7VIkMibYC5Rmb2aMX9pVXIGMAGgsYPwCHm4
ueYS+W7E0MrdtnI3ZmMRkiiskCeBJ0tR7bWSi0Ixs8HSQeP+seqhv5TOnTLwaCsjFj4KsVpO7yJY
pcP82RogC3yIAXY8EOOPCrkRV6V0dvbqM/eK+ABK4ZC3QbMrvfF1Im659iDNHOM6eQMIZXNIXXqO
3Lp8ac1Lmexp4i4uJtYKxG2RbKFOXftxmFF40ds43RanAgvDZgbsyngpgHuv7PFuUC1fjhFMUzBE
Ck5f0Ubzpchnm7go3WkAxHbG4Pwx3SoDWlR91lhSTnCiWh9/G6eIgxosZxVUf3Qz0i5OgxIECzg2
GbBvop5yzwCJcEJenPEYocgTo8btmWTrqiqqtROXDkQh3rsYWm9FYCAa2fWLgyWi75jG1Se6XmDW
0WAMjHy8eXUSHyrTrjaWc0wF6ZGybL1jP3F+TcRES4Gu772hbgA64DHZ8+JhjE/tctrAlMRML+Cp
7Gb8JeyqK7Tz8igCpdczcsxSQiO3oVxqREW9KwT2nwiKDLH/XeSRpbZU3q9n013G9kpulRQtrzHd
EXMWPPh23+xChsw4Sp8zhkK7RmSHjPH0wRTBfIREt0e4CdBKUsz7vr+Zg/bD6BYkOywsFBxepzbM
iZpQ5xJBzecae5YNOFidW+DKww9S6TFMYA+/ZKsJVnDAYYvP0pM19Onp36+EXAjVvB2pwiUzAsfI
iKarw9q/zgOUyjLK+guW5VXJ/45UFD7J0HuM22NlRcPOb86EntgdnfaE3cp5JRnprsISIVjU3n6Y
vXif5gkVCfl/SUooYXawRXqBfg983Ry48u6lOSdbZeUvw2/D6Ho3Tv3rxB66hp89rZ3O+ymiKmUS
38hzGT06vfpWGdJgwWAZESS8N8p6RLX2T2BgwrtqazrcDPFZBjDGKvBJTqjRFcrhZOZULiuskasw
661jqhFzW9c4hCLwz2aSvlWivA8DEcZZGusBXWSNGe47V862KRktOAETGN026WXCQY3fAN2JuA9i
VRi15M/Cde6b3kVY545+hUfSu2+cYAWeB/cDOMpiN8TdGwfGYzxSTeOZ4ub4cr7hwUco84OAuHcH
As2rn8J54qrT+h91sjwIDRwphqGviQ2CpQnnlakbzowyuhpt/cY2xtvvMGvzRQUTyxuwRyrY0EDx
Qu4MUC4wZyP4tRVrbhUVW3Dc3qqK53czTa0Lii4eaWJEdItzrEla0OsMXVcDP/TJT8ydPWfmEzPa
04B4cnQD/7JI0Aa7wmfeWnpd1WzudsWFPmxt43m0bTCmDks4Pv4tn7Keev3S44va2Jmzg1qTHckP
ZMc2UVcmedjOx3CPC+XdhAg3Ez44ax6kVvEJaaY+GzGSNXbVW5ZrLgXtZB8pVINn33tgpWYxHlIG
dIlj28fMyZ4dSukgeQdT/VsM7jNZk5anHhihvaeSAhxlDE5UTmwdq7kuP/quUSzPX/9GgJGCfttH
fgGjaSDuMM4zg80UgfTf7/z74NvEpuJ2fE8WTWiEEMK920UT+vfLOEnBn4cEL+yhRUFKU4IHY8Mi
G+svVWWvA9bSYxdz4Mb6Gaz+fdK/r/TvQ7R8zRz8CKB3pvtR+1nnIRmjzKdkbLqPSF042WPETKOu
9+Vs771YPlXD6KFp8DN8mJAFOCYJj8h39SwccyBqD7Np8+8Vd736hK8g22Emga7YfE1KoM2niqSv
/B/Kzms5ciTbsr9SVs+DHgh3iGu32mxCazKoM19gTApoDTjE188Cq3q6s3qsa+YljJpgEOHu55y9
137M0SLrJLJyLAyUvcvnRtPXQ+90/OivN5NxHtsVx4xbkuG7CiYA3jyQPMaKjE6gSMHUjnb9EtoI
mxqj7Y5jjYOGlYg1BgXTUbdKHG9xuy/CaMvLLibyDblghahKwKXF4buuyBWliCZ1zeoIyBRokpeg
B+GWU0JmTnmoSuexU+NO5EMIAVLt/AlmQVE55ibQQ2CpBMihQzuVCS53Lc7xdBY5hhpcg9xFLygE
bgcq3qXmNXf+CDGrbIgl1AlDTjl/KIJTE/bUhTEvmLark+w5hx84GAtpOn0Ygh1HF+qApBJ+FL5I
F/cPM7BVG+W7MUKsJ7PVYNI4HTuTTcTAGMhhlJor5Ai4wCqCtbQuo7VZMYhKSqwJqioxKvQOiJzF
UMHI8pFdM+9ulLYnEDNdlrwKl5HRqe3QBY91yuwmxv9GPfc4OS4auuQhi0Ckl7T2ohxuBakKRFpi
D+njI9f2wOKDAy19KVpcrWPIkTKdq0Yv5esIUEM5OwJQg5xu+Drj68ldl4qKwJrKdSeBTwxyunEq
60UYOFHaSJ0kW+2m0iXwR6E/hZqyFikRUeuKFnMJiX3LnOgqUwe1rXgZ3Pq1dmrgSA5HpinVb6fJ
fxyYPSYZ6DAqMnBFPZCrLEb4hdThhRG4YtoWbEms0TeRQw6KjmhPVNnKn5hJiL5beEX2FKuA9pZb
Pnph9IaJA5BRi7OWHb/GR2DIsFq04AsaJAnruqGLEaCdAK1a7OWQP8jeLtaFG9gHOLYPQR00Gyb8
SGTKtEWOSuwW87OiLAIofnQP8UggfqG/3Q1M9hkqaVNzMhgFb2ZZz7YmRda3J9rSyubJIC6G8hO0
tVvbzWNLoPNOMyu81R6uBUt7yiZ2yjHla1VgvWuh5u2EIkHQ9tuT3tXA+Xx4tyZRK1MP2THMQdfZ
1zxw/b2eVbe2g6cQq326kzViDVTX8NXRnEcQtIP4Mpg9z27PVPoLyfI/34b/Cj6KP5gszd//m/ff
inKsIwqwP7379+1HcXnNPpr/nr/r/3zVz9/z99X9/3r45bOofznfbx7+/JU/fSM//o9fv3ptX396
Z523UTteKQ3Hu4+mS9uvX8KFzl/5//rJXz6+fsrDWH789utb0eXt/NOCqMj/Fd5jGPbXM/H7EzH/
/D++b/5Tf/t1X7/++5f/zvqxrb9ZhiOkx4oghLQM89df+o+m/e1XIf6m42mwdWLMhGm5JhSeP0g/
lvc3hyGF4bi28DydsMJff2mKrg1/+9WUf9Ntz7FZFCSLtS3c/x/SjzmTfP5J0HEIG9SF50oPWcR8
BZKrK99e76I8aH771fgfE5FQibTp8uZTdC2QAywS0iJW9RSmC99uPzrLG8hX7c7gOWjuDPTpJwyg
RNs79bwKnJumOWnz/TeVDPZiB24mZ/ZSzjjSWiPGkfgBoLxUA4b2Q1f1g14aJ6XRwpepS1B4n4B6
q9Por+BAPyOM+MOEZwoXPQ5/oSVs709ooFTnlZQw2115M+7OCs3mpqXuxOUJLZq4nw5s+YSk3eqm
owyn/AzZZEQtbwVPwkg3w6x40Rwg4KHRuSyKoXHUZXrf1j6Dh4KIbQfRL/RIBxE8HauVBBe6gQuS
boRhwJQNTBYt32csUWd7FreU7M4VoWJYiY5hO1GVTHTwo475b0rm+kaY0+w+Y7bzF8/En2BOPBNS
eIYlTMOyTWHDSvr5X9zadlF0POv0/KpqA8oD3ifJXZxNx/4AWb3fJOy+s52kvhEo+3L7iNN1xaqK
ViWzEV7MDWqVklNNomiyxlZrL9vGclb/8pL5Y+34BfP/Lem8LXeXMP58L0pw8tzTFhfs8S/7072o
qhFQaI58g4ZCkxRvBs58pF2N2tl6u0WYvZGSZ9/R8OJ2bKFb4yiT6tLHhb7CZMLlZahOxnogDZKK
remHAx3UQ2i34XGEi2xaubdvOToozShvIsUBMtUfXanyB0f1lyFn26SXW9bvnvJgiJKNRnJwT2xH
2tyETrS1Q6/ba4ZfrfLYovvmMqFCIX75z8+D+X95HiTicM8wHCZW3Mg//8Oi2rFtbiJzhZj6EqrA
eRBDfHK0Cmp01R3M5qlyARF2tQ2JOADxY0xBg2Y8JafUCi8d1oi2GFNYk4uhDB6YF45nz2rJhcjv
9Nj5+M+Xa8Aq+3kJkZxoLFcCChCODSD258uVrUEuT8/r3Q7NmmKHMYJOWbiYdGyXVdIWW8vHw1IU
2g1tJmQ9inG9rBn5jnmYXWJPvphhrh3dgO7Cf742HKH/fnFC5zBrMeMWrvnne6pM47Z1IxvqJUr0
9VBmT6osWpBBlbb29JiisT/lcZjtKoKQF3nM5M0ZxGPCpVHLmBxdSyw6w5zm1mg4y2Jen4TuFJeG
gquMpu7ZndD999Ktjg2ek9wDHN+BTN7m+P/RrdsnkQgDBxl2HzNvzjyT6BlLw90KqF/bAK/mUa2y
0SMnS9NJzpFesWcg/pK06R0goeJCbMpKZ6k7WrEolnLqomvVVZ9whcxHOm17NDU7EVjiiMyZzjnn
UqK+YA3lQXcg+C5DZnwNuOP36Mvx6qP/ymP2+j75lmZtcQXz5bDoM0qnWLkDJl3jgjNee0YBq7qi
wmVSTRs3jT4LNwIbYhTk5yWhviuBX+7QYFDBN+lBGygMvdaLXuwywVToIWy3ouHMZNXE2OtcceyU
a9IviPxJVM/BigQw3L9ob0p13ygKxXjf1UWLsjhrt3bBCM/1hquBMHyZBTVpfq6PZawm4JM9zaQT
S+tmssQZqzKz7KkIqSl4qxPNwSJ/67bLmmOKIRhRZLOvhtCco0h4RY8U/xKpijbtaQaJO2ZfkDWG
W2yJc/VMmB/UasxnYEOxNPsXTpZjl20yHQWgG1T4ctxUsujX+ZZ7moCrwhRwR9GqVAGVcEc/r+9Q
p/WKwWs64YCU3EOvtIZAms28boCNMPPRywPrMvWdVdkwkBq9fZaRyXHXcV/qgTxienSPUuIwnLT6
uxkPtEr4ncRCatnBTcEhhG61nZPP8P8H5eY+9LXiJOEvAXkiiNWw+l1k4/mqYv1Udep9NJt7E7Pc
tyCiuWx2BglxEdfg1ukB+Iy+qmwuPbPhlMOmc+/tSFtnvdaj3GjdEIloJy5tErBTBd3eTbS9H6r0
xY9MLNQ5CiulaFor0iHvyzlpqDSZDVYBZZnijAvNKiYZEUvd2aYh7svuihkeDKXrmtdC5fI8VRHR
h6j9zV5/wg+Vn1OAbX1o3iP9EYhIjSu+MHmDG7xAOvbDxGpIz+Lczy9sLEzdNqSsZjKEqqXqwS94
vVnsfL2xD1Yf4DzLk+7s++ZfLTH/vlrbtusIQ9hSAE+x58//ywkqkWWhhYFgbjrrep068i/MRu9S
OCp5OhgPcH5OpejcQ0NPfkF4I+f1bHyOTU8RidYN27IyrTXWJsjG3rJscLXTM2gOnp0+RKWlltBH
gr/Yav9tWXSBo6EmM4ThktTBSenni85HzLiRYc+ttNM4J0aKDEGQjzDT7ehvFu66MC2HZHNruFZl
cnYddYW7PB9adH3jVGSFa8WtcMb4wZlYdXRqQgZG44mJ2cJT0z2DX3GO87H5q83xz7vNfOXA000q
at1xIGj+fOVl7YfBfIBYGUFHpAipqJmMzbUfmnc8wWS6CySmgH59BrJ4+libohljTMQwbtUxGqGZ
j82MrWrKzeQ6wRFh4ONgjR3cqNkLEo1A/VW11bDgUJINFQMDobY5SNz/vDfNwM4/bU4zudKwpcvR
THcNXpU//y3Csmqhh0HBoCWTa7iJK6Tt4jmU5E96EhkpiRoP0lc9nVrtCWwCwKGqecjlYN5DNp+z
WUgp8WUJBcTc0+f4gARE2z1N94krAzCBslgxu9BBUJbo3jtjxjCRzGr1GNGSioVS72bx4niKjbrD
0k6nOarMQ2FEl650/Js6GaB6YEyH4JQdNMCZra2Y0AO7ZE4zrmZtpDL8p8LysxXMlDukqbS+qC45
AnInDFZ3x43e3Lqg/I2xnIXLUXLmuWWrzKLqhBaXj1XfAtTY2zTInXM3vULqxY/WV2ZDnrTrHxog
OL6u8S1mJA7cGhbJtT5UsCY4CL8PT/988NwMxJtrktzBx4nU7FbCdOZDeXwgL57eS1OS/EguyhoV
o2k18S6KAU4hVVtPGiJFqzMBx1UDSKGo+QH2yl63CI4OyayAKDqEyl0X7vVp2MPwMI+OEo8le/iu
CdsTSVjFTZPsebWIg+8TuoTVp13aHjusNqIpykwTRa3Rn8zwahWDe4yGdBmD7D13ZZ+ftSbLz+XE
sC0MCRgphmNL+EFo1+85FeE2DSMEgV5EgluTNOI8FBgsOfOQdEEXTOtcdfZK8mcbq5y2jstBhNHF
j3hEQVfqtM6FFt8lUh3yARp1Y5NgZhWghUc0/Tv8ld9xu8s7Tbx1BIoJb9KuY6+nj0HvHhMPka+f
25D2FGnontmYWB1pt7b1BH7GtFBXsI77gwNPvMfwFAd4K1MNAEo4aOXKwe2z8ps3o7Ze277/llhg
iTK150kN77RWActCS9bjW9xZQp70THvH7wgfcyglUKL0ow1RYqSEVkF/I8e3GUkoj6cLQzWG8HwV
phiCp1uDHltJTNcQhHvlWEd+fLOOvTO5LGpVQK1dG5V3GQyoqaJMzTWeAqWZsFjjqNmUsXpknA8b
IyeKuDaXEBvu84jYZoF4UIVkYndkMCO8AvmXVTSpC0ibVUMhGVrMqrvnGHXF4IluoVv5jm5zfDN6
NeJwRJ0sQwQ65NlD1Bn21ivse0JT+2WZ1s66U0V35aVRjGawb+e0d1D96EEa+xiocd7J612H/22B
PeDRd+G0JqFoj730raVUACNGIkTaatghqn/2p7g7uN3IThQ4GPrtaMM9VkADYBxtQ3qvO7AD1XRF
kuwQ5UvuZpScdFUSJWpOamu6yY68WtIPhuohHOJkE7SIh90wn1VC8Dz8GA84YUMHOEMWw6UwWdUF
XCFlMH5ukGsn7cEgWHoZ9+X3miZvPppveRfInZ321a2TTiTPMbtbNvU0nlnCaBniI8OhKDpqNR7y
UHySh/OmqAbnmfh3bIUAaluJUrmJCFXQ8E8aNa8Oyl5+l7nJqrE7cap8KQE+bFMnZslEVc2Qthgt
sqVjRs5Ru9ZanaQtt3ov0ny6xNMwXSANdTtmvcALUn+NUNHzNlaLMclQdEBq3PePCINjjHeCkYKX
M2lFfzstYTVUB71oZj8f3eFVV/Wfjo8yRTa+ts01011hrGLAURpbRtrZLmJMGaucEhr4FiXwzkSo
cqu1lbWZwJDjhvI3aVVAxsh4yunrXk20anQNsycWIfPqmM1+0tJnUWTZTceBazXmhb0CvZef/K7N
TgRdpau6gScBcYctWSFCn5xKu0E8WpWifMBwYD/E6G603igPnAqIchz6k51n6BKk2Z6qWSvv0PaO
JjxFLZ0JdP0ZhXQebhoGoAdk9cuuG/t9Vctlb2vmXXivq+q+t4fyYEYGeXG5epQuwWRl2bzqbWA9
cb0v9Rg9ZoboMQ4y4XfyGSPi+6SWxR6tZtHYJMuJ7DDmo38QRDeQ7FDqdyBD9bs0V6e4z18z3ECY
k8vxGnsHE3H5sSy1AOAjb5GrikE9k9CKjMQiraqzTl9vOarc8qPcPWfKV1EX2sbXOiAWvpnEp3Ec
vmV1OW57dFTUZjXm/xB8rzUwJytr1Elkjkn6zssEXcKZ9Bb9XCENQxoQrb3OcGnpj27LJAByvM0f
dgB0q+3CanKWcke3GLm8Zd7LriIbKjSDHV3pH2PrGGfciHjAe6CiNZTsMoTJO/qIsAZe9B244mkq
+mOQuN6+Vs6+bfxrT075CmfHzVTUy0on1YDJjH/qGvXHwzCRNfP1saR1QYTqyAtUoklMGQkaWF2x
+OBRpP9U3ZoePpdi3LoagMewCoC0KZ3Ts0KMTBaEg6PiRxog1u5r2i/mYByidJy/P69uqc+sdcOc
DheNAHCZ+c6JFCecZbPobagx7DiD26F5CrK9HmIYsk0mafqEZkjW/tqb8X6AorUt7bDu0oAWc2I5
njvpg0Lrm1M8/ih9ZewLa1JAKWPUqhijTvz0e5u1yAFOcQ7yGGUh99xS4fdbCFupOax2ODXho4u7
7cYwanVbsePogXcbSt8mArapzvXUHoIxFdsMuv/KcpqWkhh1AvhAeIDi0kjx3WDtPSO6MfaTLMxl
EZbsY4Olb22hmF9ILE/w4IA9elFxMV1th8SwfgPagTChk3cxkVPYg923OtAsBtbWHc23njxsDe2e
RQqAoxvRuRXVh5fX2qujFMFQdfDOSFTQpYGPVr0gVuN17VcmblKOq5FEBRi08MNlEE/wuyGPjONd
MfThkiqu4ulMpotlAScYGlHuBhmgmWga890ik5CMlW9sq7Q9q4yZATS2LLSeY85E90S43/QNhGXR
RM/4ORFEjen4IEbxYYREChFA9gklSRxRJFBKcJtA5nEwlOKTJ0puGN5NG09ilJOiY1R6g6OM3pzl
7jzgWXbhRDsPGSIjrhRv5k1ZN5+ac6iZ3JtuKxhDGMsRmdhdJUhDGQcUfE0J09UnsEZrvXTHyB+i
SflohUTM+Y3ceNw890Yt2I9FSvytKlxWqQBSE1veTW52Fz8GxFGVZro3QAUI9PTbsI/uAu50nMS+
jYGIdLqQox55tDCJYyVgDg8vOuaTxTjE4xuOxg3FN3BH9LRLTg3hx+BUzzM2O3XDF+XY+pKXtn81
BizJaV2tBkN112bwKLQZIz1kHnGVk4CS2w6FgVCEJKpRHNPRDt47ObOBQ+OTYddVyCogc51sSeH0
6iCM6SU3bW3bD6W3H/XcO48oktdhXuiPNBJwHLhN8lFbjxrj1a0WK+ugD0yOOrt9mViLl+WgiluD
RC7OCpmzzzTHO0/8YTAPOH3arUT61+snNqN639Oy2BuDm56ChPpIMR9GoN7UN6OkSVNXEYZAN2QM
LiPYZhpyOy+t41dh+3d1CfqhY1R1j3NmVTQ0+SCdnTwnBqCcSZvocdW/Ccd7I7TL2atyBvHkTEFl
XpSPAfmaK2HH8iqKWUPqFdPFISRwm4DRPNp2ifUpTDbCN8t9EFT9qeLwTgZPVN90IOJ5AUo1w+xp
v09mvipdmk6yRRxAejAJibqXvgjk5As9aI3vUshvseiKNzuwzuhqgs+UusUbN0gn0SEaQM78EAYF
Fkg7mcgsQoC2slxhfLpWdCxMJwfJjaYBwNuDU6TyFXgYcm0y3yhXaOehWe+elcemL5KAtlGCoyEo
aFwZnT/cAz9QK03TnSsAZBqHVpHf6kGUbgBoGRetQfcb0oKnFomKs6118a7SYu0Y6xQQjFjEwQpt
QuDw9e57h+MerjmijzIIgGGqr9KGMOUBAlzptBrqa/pQUHjUymkc8FxTq6/w3QwkLbvlkkl7tcHv
awJ6bwm4MscnzoYciK0Hw/fzneqC6aRz1lkWPVQuv8v9U6QXaBwyY6GbLRKFiZxHnODxB6sLRDmP
YX9KBjgM0uKjTw2JdaB28WpicbFAL0Hmb0JOMdmNco1268SMOupgZFmLE2KxQ2vbdtawajyvvcgg
QD6Ox39VYqzZ2l3+5vHnkLFXMbSsSzJYcsdDMY3r0FAXgl/kNUuOJp7w295gjQiiAC+TbMh8nohS
0iz9hIETjVtSVXsTClYNxGbnoj9RQydP/3yg2hw3DfxmhLb/+ESDWGIhnUatK4LzTlRufzw481tK
kERjZrq5KatAP+m3feBbp2L+yq+3vh4cM+d7nKY/YbOwHcbNZlPbCxhUvGAg+1qnr4fKpZMI7P9A
wO19xLWu+tJ8LmQAWLMqLJNIwn882L7GDEnIA9ofPu5mydoMcJolOvnFOvpcpePJzUmH2gNcsy5f
D2HqPcWI9vTSzjeVU+IinR8CRdagMjDEGDmwM90ojnZiOjskjdPJ9OvpVGM0wU4eZ2hLEYQNzo3v
xyz6UwAfIvh67Cd0/GUJdhzpcnzKW0LQkX0stcIuDkDpkGHMgL+wcVm2yYs45ToGnTR0r2YR0sbT
1O0UZZApZXDz9V6Ite/Wzjnh0/itNl8f852ZhhnzvyfMw7uwtJWXItyXfmpZuAwq/+LNH+ffDw+J
fmjXI3AZseidZ0HsWe9rZNJ2LhzEmcapjeuT1IvwJqdKe/Sc/jC243hL8yR7zEjuDUfDOX99LnbY
JQ1DNsevT/qexqyewnqfcoIEjlCUsNAD/Sb1oM8JiUQb6yN8Ix7SqqfWJs2dgI+OzX7+MrtvgRMm
3kPSON/qWu9uwDt2N19vdWa2aZoUqFlC84eTIFh3xBIlpScMzlbk7lVPXOfq28ajNQ7eEco5sLG2
vBgaJls7NOL90OOfJ1sc7OZgc6DLfbFzFa0vvUOxR97rfTNUCKSNzLykFLf7UpI8MZVZeptb5N51
HFdeDGzYjpL9p04ABANp/Q3B+LgAjxw8NGkUblRu1ycz8zoihPVmGfQ1qdqO/KZ5NzJMJK8/Ci+r
EoiGTQNHIYy+TTWi022Kd5+D9Sz/ClQrcYuoeE2DmCEjRxqfgBxoB+jtknF812gnbZx0zj+P0g82
jXrZ9YEO2noIj78/VE5PsBLy2SNCMB+fzaHp025T8TJ3OmWCxc2bdS1N0spHdA7qvRn1+swM1NyZ
g7d2S5mtraIOnhF14uPnP3/qBhE821CL8aIUd6GIzQczBe4wf9VA/PK2tbtHRy/0pQPhIvVCbWuM
DAOxGZE7zurhjcjM+/7MLDe9JIWJKrTWb7BVzX8a52VinOk1RX2ULNsYPgW0C+Oa0ey/Ji7EgMDv
usPXx37/RJUCMvEaLjp/sWucGY7o95OOjNSGZpuomxjl0Boz0T2SiBOQYTY+L3nWBuZAecTsWsJI
3YREvmaAv8t+sn5kU/tkw/tH9sAOYW70XN/jI71pggn6X2VxoMgR/wlp0rlpihXylYOw7T2CQ8T/
y6r376B0Ncs88O7KvH9sWZeZexT2lvRuDqDmMcd5x+koAacBCHh04o+6j1+aGEJIiQu6QkaE0PtC
R/ciROGv6AKSgl3EP0oDrTNZpu264lYQdQcuoIye5BBFGzJhwGXmjIaEJI3Wt4JhayM1XgToiHBw
J4jLsouvc44K3xsJkYuW4oenGNB6FHILmq94tQwInvE3YB4IrSCRxHm9Rxj6glbKRsg6s1klRuKS
LucGBx2jDac5E4z7aeCygoQmNh2h1Is4nK3vWfMtx48xoN9zfO/i59Y3IwnOshrVJZY3TPz33jBo
71bjXqoKQ64anR92UJPQERJDTl4HPvj8Rxg62p6+L+GFzNHKaWM5IycOLy/gpsQgLjkAraayiG8E
gma4acNzH8bZQ6+ij6av4HGV4Ws8dYiRHBzJCVT2jWRDmEQQ3TCBzNZMHBR2Q1ldMPAia2CfGUgb
43iDQBYhsFzhjDe2tVbER22UxlZmxPMGUwGZowhj+H00XdtwumaGbaynqr58ifyYKdDJRDBcF8AF
3OKpxVXFzBdu/dRPW9BcP4ygNimKTQ9jytarg2Rp+pjF7WGG9TDJzOYel7tPBo08unyAVpJjBmPp
MjHqg6IH0nlTOTDv/ODez0nJyLoTauXk4tXdNp9oF03+zZSJ7MYsb6sk3TkeesNUEAicJN/1zNp2
jfNMe+i5l+S6Oda7yNNrYnX7wda+2Wg9Fj548AUunDovxMpk3kaKzRtWnXzhDOEpCpuzowwYdva3
GpP6WZvFr2JcV3kBxwUHU0rEStQhF0FVs5QAk4rUOunM+GSP9Vvg6AC2hvA0jYEyOR2WcEoxV2XL
pLWf2gzUqmQCSITKIs+jz9Co37VBL7kSdppUBG803KBjMzgzjFWRyZtgjFFtmlxJMu39EbSBYb9m
UcymQ36qZ/ndHvEQpunBWusFT1mbY5W1WoTivJycfnixM2BzdHTOaejUC2bIiDZbIqHof9xbXveU
zADXUX1DCMhJgPBxM33gBnmKRHMhkwS+dFD/cCFvr5mgXRWBKdxBxUAYfKSx/aYOICmUmXfkQdwV
FJ8Mw7JhGfjtY8i2qqmUjGN/W1TmfRqmnzoBlnMKQCjjAaIo2b9ObO97WIyayc0zBcwiu+KVFwOd
P4D7tCYdb0cw30EASOi1ARs3Dem404Goj+bGaTofRuZ4sQSMWdpzsOWz+jtKkzsaYRgiLiXeYSPt
Ajq33zrdvKOqMmHCgoudBgJtAdX19IEXlH4dB+cwWjBKJtYmPDq5M211j7UvsfpmRyLNW+w5V1kx
Zk1tRHtRCncxkCiioudOqu+dVX6Lk/wmzWDAzHEsw9g8lD7Rv+Qwg5HbyjFtqBWndzXpzaJTyGOH
JDCucDzSkyjKi5/eu5qlADPpxJaUOmEmuvHZjQtrcK6FjW0NRBrS8gDmhlPslL5ouhBav6xPgYH/
L/C5dfzUhmValPcm9UjcgPvM7ADEXJBg2GyiJ7BQ/sISr9hPDMwp5DiDD4wWYaIuCbfIMhfKQwD2
EiUT9MO2344c/pJo0E9ZVn/SQV6ojMA35RPvC7xxWImm3yaxHRylm91JSGP0jzkBli0tURl+lBXY
SDTbhI5X3j3ZCiXJ4rrVLrXYwnOB3BeT9RhH+CEwEcV0G5xEPDA6SvA94EEOEKR6vveckkzp5vaB
GMljBSq18us3l7gkZLg9Phpih5oSvRbJjNkq5GOrJlfTGnZSS3E6bqLQvUjQCaFxS7NOO0/giDWY
79wbcNwzyBiuPeB0AkcsYzT9sW+wL4Gj7ssSIKx/0gYo+Ep+JD0URroy674NMVJqRrB2OH7QMgTt
f7aRby4BdhVLU+mbkhcQaRT9Z1SAaSQG8pgl4xkR87dqmUFVYgPCvaGxQSSQ5mHXMfINAPSF5rcw
IBqafZ3eUgq5TxtWwZya69CAJ36GKFmoFM/kQ7B2Bh+B1n2nHV+eJWwqwwVtLUCM6DwLy4i8lYVF
iIkeAqQEGflYMYYpGvthirynBIMPAqpq0Sj1ZGJo92wd7X0SP/S+t7ZNkp8shZolkfFjJRDFjBQx
tfDpXdATTZ1LNVTPNSpqL1zTuT3lcFUMk9SsgT8Ox3YxNy82XP7BtoFl4r1DfPYOqIzhIafPRXIU
1Yye7sr7oMqyU1jw2/N8WtoI6jbmQHyxMfjHysJePIZq3WmgCX3S/fppbyIXwQBk3vk5yhVckDGJ
CsRilC56jPy2j+NvOe2Cohrp1ItiZ+TmNUokg6AJ1I1/PIOxpV9ZcVBpq+62N8WbPsX7VES3iUHn
TSLvIAuHpy8o/bUmBgYOOqUXcwtcO/2D7fKL/Pw7k04sYoH+Yk3NPSSJHzpTg8KyL1UfGYus1IFM
2+PSpt0FtKKhMolrsmf8Auen2SxDmfyQk/YusrDeACetNipzkCIzI8JmtU6NuFmBSNrPoGGGKUc0
8Wfd1I41+oigkFcXtxby488+Q0JvgzoALm7/qOmqWYbFsYrpRew3+i4NYSh4H37NYdScTKLV7R+6
bZ5NA+YusiUA2bnXIbipngtlEfid2Onel/dKSGR1YfDMCPMJAh1/RBC+poP+bKBcKlOayxQpyOaZ
AYuKCCUEZ8kxc4kE9IBPyIl2x2T3NCPm/2ugtzdTN1LaRygshcj4D0TDt2Hu9I7+ezKX9UasncH4
wjimbabHPflrc3qIIBubeJqFHTYoxnMDxrmP25aTZxGR9VZnN70DCTwCmzrK2xYouRcimLdbmElF
E1RHdxgrag/cJHRJ//F+qMrqiD1F25R9+dDL+rXn0LXRIdYRf0C3/1i8OE3iHAwdPLqJhwxW/Qie
NS67o2qcP95ybI1wbjsdlnXBvUVuvH8MdB5ouwwAaEFWgJEYsiwgbcMjLl6WQ7j8HQpimdUBIFx9
6EFbEYpOrHglKwOsnGscvt76esgdAutgbH1q1i7LOmLiIgepN0l927a17sLsTIDCPB4z6ktVkHEw
YhMcXb/aJUWSPYyjwN7EHE+p8CXCFLsL8h/alJWbpjbCu6w/64oU2CiX8QO+WZKncrK9k95oNkFD
TE4xqZ7cEdqg0F9JoldZe64+oLM1K/S/xfdKtQwMNf2kfELc9DHiVnPqx9Qbh20hq3sSTD4zs5pw
XafM3IIIwhEtS5BW46mi5UuozDuRc+nt6NoYoFFCz1Ile9txgC3DCY5zwWrSdo9Dbd/4mv3sk2kU
iBeG+FQaYnzm3jmZxkdgYHhItCuccY4czXmI+40GZsh2tOdQr2FazxEJSq1MLCtBwlbVuQ7mExv6
DzvhpsQxW8PWyXv7NerVRQnrDHj+VWnOo4g5LLbBqWOebNdg1gDe1BtERszr6mIn3OyNBQpY6fBZ
FiUpGeXoLBXxGxmp3ARUa0ANhlttwHUgAPob8dXO6mMbhvsh+9BCeci7uwnVcF4M6zinuE31bdRY
Byjgz1noPJc7VQ+fZHtx6E4xySB/UUn1VGhIRjp5Wwg0q5ia6HBypkAq0H7kP9yeuplt/tMKfXrA
c+qv9eiV5qPfxufK0TZh5MGsZVKLh98P8LB25c1kuUfC+c5h4T6nvnx3nIqYuHLXOOFnHk//m63z
WG5diZLtFyGiYAuY0nvykLKcIGThXcHj63tR98XrSU8UIq+uxEMCVbv2zlypkFhlV9ybhIUzfUhL
VJ5ZPnwxZNvUhf/stCO5GQ1MU+6LWWKrS0zmSDqJEx8i9H/QnpqWwXl+9xvr0uX0J6r6tRHmPzsL
TgWt5ulSFYSg9A4yQOs0WP2qLFCiTR77fZZ/FhT0eOTffX3vtNWNkhP4mKCxxDv2S+4ZKfP+SxXA
fk8fb0fd1i+a+967LuUyQgUz+IgyfeXG1cF28qcj0LQnUnQY2XkQc5hHYhapAmIORf2Nuf+ieurN
JNPWwOyJ7cCKDQRsRW+T0T0ncwZZ4KbL5jUY1FFEOgD1hqfzANrfUO2GOHypx+ZcDFD62mWS15d6
QBHW9e1zI+IzupJV5jW8hT5Xvp2qJzcs1gaxSHPwzDEyEUyJmbeoQJJLZj+qC4KViZrMIoxkMQSV
nHMqFpb1VnucGVljJlbMAD3Kt27FF2QtpyYzL6gGrm4+fcaOh8bI+UpbRqeKHNCy3dUcIqJQJ8sa
Y69w8adZHAUDU65y7G5FZLvL3DDWluCadgaaTtW/JBcXx7B+vEz71Avrqc6i99IAFdGSyqDpb1Yj
K85bzavQ2r20qp30VkY6nQof/mHeHLtiE0XuV2yyIiaJg/Ck15Fvp98RkZscfgI1I/B0FejNnSzE
f4YW/JC9wOo59gd7jYHxV0aZzxEz3wd9e8+DgcyRvPkgde8kaxTjevASlsMhjp3rINLXdnyLXe3E
EAyBCF484iCeIHCGOKriZwMIoCLJAcjAnZnnZkifKPjXDkZguJG7IeFQbw+f8HYxn7+gtv2tYT3j
1E4/fPT+pkBn6iRvkcVKwvzPn5PVdesa00Bz5hFc205voWoo3/x92ZNpBeuJmCYDTEsYvvd0vxAh
cMM+npUmbjDWW6iRDxYDc1UwDWACRayD2KATbjNILXv3d6TjOpkx+bYyahjiPKUuaSwiJnhSnxRe
ub6lKUMJ2LrwrLOEoGHUMWhSzJfJUeYjEwl+U3TyLZ8oooYlxCFXofIE5rzhc8ggGEDVp/ZmsBvR
xQ8d/EkTqeo+qMqw1uadA5eSt9CaeZ79zYZAUDG1+rVpWfpwHPCi6/JdjB3h6CmOu2wrQ0lquljI
pHjWjVUSGZdpxLXfTMRVMuc2KIQbFwcfjIkmX2vciq5DB7ePNj3v8DSsBcdWOKUHPRuQcXWHoezv
UZxfHGCUgG3pbThbv3DPJbfh0oXIkvyMAx32WKsPdqntOo5XCAXPIotejAJcO3/S0fvtMEKADHkp
mNHb1jq6U3/tOaw6oJMXk41Ujcpu1WBP5WMDx4W+bI/iLV/KOHyti+ckYOpZ0sClI9dfVTNwejUB
3+eIN1rptFhXzVlm2sdI5xYlqR0zqIXvTKO5V1cAMkpEWw5HX2C+50zZV0zwF7/KScUKV42B+MAL
6zuKy6da/ylz82AXnA/akAaKUQVfE3gYt3oKXIDs6uKyptmJektqkkQ6Q9uFvf4Pf/O27YYNc6mT
HfVHqXAWoALCmHQnLesDFDYHa6fk4qPPHbjOpzRQfQvPojI0rYtVNVtw4+RyjNGtcd33Qr6Q4/vp
1vCPSgZSyPa22ljvZKc9e1RjvqGfUD0zZPSbFSEu5OV8u0l9djR17kYMkh7Aep0bsCA/LTejYw6b
iQGjdw0c56UdgyfE5376otfTS/G4hMnQGLuBuA1kN3PzAUULf8cB0XIPcZAFC9Kc92xIEju1Mfhn
19EeGAipFBoJdiqpeCsZb4xhNC/YkDwaB17knnQCEfCmej8y6Z6KCZxgZv1kESgKOVC10wq6MKKn
Y7gmpgyO+ckr+hfQ5IUnX5TSgxnwN0TJw6wriqeqs5grOC+9RnNYaFzr3jq0gZol1aVruycAryi8
zSsw+V/u4wN+5MFxj32T3ieyoGZ5C1Hf7rRZ6xmfmlHuwxCyxQTzwcCIAQmkiOeyy99amBsjF0Yi
sneqJQfdfgMWIaTnUDQvCjnj0rbZXMjfKmIs90NOd4mUTb97sc1yF0P5Ry150Co4GzIObom7tDRv
odTrOMiL+eh6BlX9Ejn9ldUMtp9/kWNPoFhMu2CcEjK+YmYzfAJGHlzjRnyS7LJPAlAS/GnaLgCY
/CzlCHVAh86IkyRV0GoLvSOKpNuYgUTZ/1ioLIMxyRRucCbmekxVHIlXS4PSbOgMSU1WqLbgLilG
7d2XL8J3P6D6nFBFfaYNazg2rmHkJlOc1NB+DUghqyueNIgUBYaejg5JwEcUkmpB7zB9k2EdQIwl
VqZJz1VmfucDS9WYoOEgfPwpRKjkjoNJvUA+tSR2SKgel32nKbhEv9pkfw/h41AI0Gn02g3EjQ+B
EuKRjTMQPvg5pM5+gFs7K+IQq33f0CBIScgLuDRJXSXHKWp+zW58asqRV59j8nTy5NpnyBQMhwaY
bL+Dx8/VoUYMkiPnKIs4rbSFuWim8lR61abyW9Bd/OVIIMbW22+3pWbTCfSck8K3aFLmMjU3rjOp
H1lRP8twy+tjqUnkbwbvfVaKdZg1X1ODqxS4K97iBiZVqjmLsC+/mOvNVW6hF/SA6OGN2aKwZMzD
HGJGBxv8c/mZQ1ScqRzvH1IBs+efoSttmNNvXNaYgmZZl671pD0UNiWZ7jnJLMzyNyR8fBa4nE3r
DCmJRmSQ/eZso/b0sEvz7yRjl34wBUGcNkc9m65ZjrLVsa70oilqU4q8jDeFYVM9Sz36DG3jrfFG
rHp/+kRv9Rx6zc6MSHLSaCp41THGvDWDLwb2EN2tygpAQKT3eO4stN0jOYjf8URfb8heJ7QDvoJ9
2kTI/+jOMwRPagxjCJhEVf4K54878ok6lWjZ5qMpsw/fqJ8NRrVaEq/Kjv2uQYDHGX9aJja0zGFI
q4VRVxIE+KOTwLTGHn8aR1HZZMYLsblsy404sLwvBq97InWPAKKEylaroBCRCjjUF1xgZ0eWxAhq
PsHG0JA6mb460T5RzDmEINuY8+q+kuHekd51DL0zLZd7u9Ym459XaV9077+rLPoyRLp2DWs/duw2
Qj54luxPlYJ/q9d0jGSjveVpsmOGeza8yuaGof2aGagri7szMH4M/eoe5x7zLZyLzUMn4V/CgRWh
Ka2NCruPVgN143T1B1tG5op3x6BnL7WU9kH8z0Nly1Wk/XQjLqF+2AMFQKBWwk4Lp53NPt6J5sXI
7BeOUE+hBKjcTEC/7Sdu5n+F9wyv5ruv2LHStHmnETPo7YeHhmAmSKBBsDn9+KxbfI6cetm1uL0I
uSose1YZDFejYATMwFsPxYRU+CD/osLdSvtMR+urTxj3AIjGrAGwi2JG0/HGX4Qp37qUqZNfdu8T
iGlLdP/8BzEYsQVNVLE0dbxjfqw/j8K6p4w9nDC5aNr01aj0uZr0p9bCG+WLW/VYJoQHg4FRMpdm
+exN3k2lEAQSpydvT21jiBBzQZN1rtL8HldrhDzBTMuGe22Ge0RtozHe8qbamYQ4qKr7DDn1mxZr
k55159GU+xFHvyTvzgkZqfMXNLDZdlPfOkxJvGs5uNzkChAAMtLea1gKvSK8h4P8TSs0M526EZxw
6phQmKT+XVQln8YqfqN7cJpMtXAjIguI+8jKM76wS+1Vzzb2VhEke2KIPpA//cYc++oxuCGpmTs9
owbHDD7xizwPFBmo/VBC1hTVDRvDAlXWATDQ3Ugzli+92yX+NNd9fVcTcZJGpJtZFgWE6N5xuB5T
0e9+oh6wa4roMlm20fRRP65ky6KCMBSjM6Tdied+jEY5PuwHLwUbsGNeYhGsyjS9Ep+LckH3A2Zl
SGqM42Mdnmpi6Ghz2FnyEfhEAQiDwEyRgrAL+KgkgNDWB9tKCzGI9gRTYTYLaVBjcHDCp8Tw+pkH
n3VWjZfOlkzoo0bNpG2Ps8ES5AA4Fn0xG+pykn0mSjyLOviKQJ0vQzszQLv03znZIIDv/6Vt/N43
OBQCD5hPaotthtNTECzFGAOj1VjgFrTq5TiRMqAMwoae0Pq+ZUrS4A/7Z18IMOiQJFskBe7Bc3GB
jgCoHec8KQvVWg8qaFp03lsrXou6XaSaDw8RCbG9K22T/D5xiIjLGKIGtwMheWWzj7hk2mkxkAne
4xyD64KJWK1h9QLsG7fD1C6FVRFe6r5BwAGQmq3KjMyf8b1F3z9zHFynrjwHSfvrqYpDg4EEtL/J
JkNYypWWADICHLLRmLsascNYP9Uh+GFqlN3XWOW/SiUo2X2Oy+m3SCoEmyqr594ktppLVVbXDx+3
lx9gShHInV4eCnxvYJqn6VRT3oRGsSYcGVgQS6XJpAuRde+eJ6tfQ3RldliK7yqXqDcYbmYEvfz9
WquKl8qp7r1WdzMvky94CfZ6CIUYIS+T/TTaNHm18ZC5zdwYxXrdMQvu5EIbIgjXZYPcstgyFHt3
+grPQXW38YdpYfdqjPp30nbPSWWi9X1nVPgE1uYTQDkm53iHpGStM6vJmJdrZX6XuvadafYzcSDQ
U62FzegJXfrNHA5gILmQDXeFnmvt9YJbUy6BXVxKy3l2kCo8TPY5glFnGQ8DI6Lh2ufuj9V6P/aV
5IEPPU9XfluqBSiQV+JPnkzb1h+DdtjmNSJCW3tvbHYcSyWnzB32lt3eCzSwveiCuQcfYqbM6ilm
UO75+jW2mu9unD4qpX/io1nk+oAL3sFBaIOM7i1jO4KVfSDwP9sKjBxpFXQdX0El/qAeJ+TVTy6Y
aqj3mVnrjnxvrBZZtL8yApqpuf0+Wt6vzZBNPjsO9iLQLkhc6uoqvk27IzUkI2ncJeY9Aabu4esm
dKBEsj6oGcxyaz4aVOhJ1Z5Kopgdr/51hXpKRv82OUjTbLUbzO6XZtijgRRftQJddxJf9RaggeZz
+NJJX8GsskaYuB2l9UzYCVPi/hcY7W/PKEio10HgwArd/mgbHuaM4oam/1ZozZZ0n8ev4FBXAh3w
XhBrtuRvzJinzGjPXpogvllaR+1iv+UivAqcG7NHFkYa44LCpZzpLMJ99tPmkMiYNrDe4WsI+hQM
fmdDA5woJEBzA7JDXTRo1FE8MWjRd4u6bjZ1JWmRvNaAIcrfszHDXGlcwr6D+8rRXDyCBFhCoZ+p
1xShwJzVCHWteJSTaCEtSvVZp0hn0ZNdZIx3p9EWyIb5dAOUWnJ0DsJ4tE6diJaPzpypAte8qk1S
CPokWTaGCDayGF9w0MCS4Ry/aN/1oKt35S/O2eBfvchDn5niYOS3tortlUntbZMAt01i172EVTxL
6uxn7Csdn7JaG0VH55uyHyGhqxZDVwMDb8M3KWqLU0xAkk1WxgvgKaegp4EVywzdmajOIxEU0FeH
fAFtxtxaRU/DtiUEtiX6kIukA3VEa3hyrddBJTvTlyb/ZpJEE9m/58aHkcG4DkTnklitnfVAOw3p
Q5dtWc8WwwxmEwbd7ix/zaS7pBH3xW0cMFL2t0Flb+1HGJZS9WebvJGws7EsWq6JpeUbDDpHCdGH
Ksz/qLwBgB+H6nw8p3q6VaN9DYd674F5HZFJUGFv/cRNkHQQCGh0D44kzeqm+6ekdYeSN7cGj3Gj
lC2IQgarIDEmnpv4Y5ExbDX1PQ0RDSLVPpm+fuxj/YUExGiuIZN9liVzqqTq7KWdaW8D19va6B9b
UqFvWju/qkR70uh3SqfHc66l72A8b1DVf6MQirEKMwT+wbae0BKF0LdG66hC+dwO5t0OrA2DoGXQ
kRyWqE+ZF++kOJ1FoL3m1VwJSaec7ogK2BxSNZmzEFnqHHfxcjQs5uxx1G07cv6IFn8Px5HKCyIh
Y4RpWTreK5BkBOTakC1RBWC0Cs7KkO92khzqqrkpzf/KHGfllDYcJ0z4ox+ikWLyXQ4cPR4d5HnF
bdVlyUtKZWbqaFlsvaSxzyQuLkG1CbyixyC6tqHf/Jsaj1cExc29qTH+aZ0CtymhnnOTQHlOOsmi
G50W55r87QnGRuuwiaPg9e9HHOwSdH9Zn90KTYk/6fO651KI64Drz35itFXXHh2iJKPR0ZHhA5Zj
Fk46N1wF+w6EwqxCvogEQj0mQFO808q/l7uxvOzV9B1OZw7T0cKnEdasDS1271rZUV4WZy/Pz6jB
wP53I03+TLJGCiJrNzXNe3MUxcGN1P/7oj8eFrrN2HzCJ+Lr3HoQfcH0TrpdHlSLKLYYsnrVccw5
5DbCnqAVMfgKMzn+faHoA98+9d56Ylx4phdzgpCPT6R2Z8if6eZ3YU8meIRSg27jmkwXQLkKJW+i
Vzom0YJIGFZcMhF4rgoPcdnYB06UL8oF5gy1qdsZSml7m5t9P1lOt8Hn/9+jv6f+vojHT/zvj/09
59Gjm9kKeoUb+zAoHl/sIpqWKk449/7/5+j/Bg8jEmTB/+M5LCbxXMEex21r2/s6gDTcjikynoeT
T+9oxzHz4b/8/WfQg/Y+FJATNFMjIQhO4ontTC0Jy+nm2hjVp78vzMcHHYB9j0LA7Kol4DkMyikd
v46DBN3axKB+NXJ7b5k9RGsEwsj3txR6aOQfX4SVQesRyKUej7Ra87dJF+Hdfjw02YnbjpcXA5Tv
Of2FcHGwCNOzmYKjpBN77Ena/u+79vHd30M/c6HETsjKQ+SXwbplsoJ7yjJzqFohPau/x0HXWWs2
UEQVIRHZRuHuWnu8VKZ86Ga0xlrWkg35v8elWlGpxXOiFLqlPgnAgrbBHwiCB71Bm4B4BbQd28lx
H6Mnl4qNY/+efFODCCkNDK2SczpjpC7j3NNwKmUMRKyINKnI0rtt7GZLNwfbAhymPMlEtIeI13c1
CN9EQKfL7X8PlSpPnlnuH+62NNeNk3J8eXGGSdL3WoA4rC8gGgcsfkBRQ6OvzzBxmrXvmyNDaBgx
f18GH0KnJfJjUXrq0CP3WJe5vHduigkrtCZ1+O9bzzFXlgyC/Vh6RC1N/Y2CJcWRxKO/p2LY2f99
57nNoVDuuVGGWkPvM8949k3okHxXVxX6JANLcUWLTE9TuY+I9FuFbdqvQiGN18qmAYU4uj4Sb2i8
QpDPbBW9NoAnTxRD+ezv6XwQydrLUqIFu1w7Of3wVYRAox2tE+skkdmT1SVEpZbMLf4eagTJ4B1C
GJG4w8Zqnfw5ajXrZkRftHk47IFweJbuOzNsefv7zwijN72VZ/iEVb7qzVpfUTOLUhs/lMEwVIhq
2vl5z+7vlbxhzfSBctCieNSNs8spEXhKjG+0c6cPwtwOXtPUcwjj0GlLSei0FxI+GU+M2VTPCux7
wX5Kcwai9Du6mIXSLcNkCwrbvtE0E1uY0aA6zNC+jY8vDqp6bchvkxGi+6WZk1hFssGhAotRC51D
XGdI4l0O738PDQOy2t93cK4ChB1JtLJLgGxpH/wC0M22f4/MuGV0TsQmawGC4RRzIqO7sFgO6XR1
LVhzoXSzvRkSg0qYL6qhydvANngKaqM5mRRzJ70mcbhVOnjAUcHpz8ytzNGoycCM0Ir4LCYj56os
B33pmCkxfeRWPoLZNGfn64PcmZ15BHLXbnWpINdgnz1d/r6NgHKf/r7D79weB7J8wZ5vykfjT+f3
VctML1ZtolVH0QzqIrEMPGI2PTzF1czMmv4d1W626VIFqfXxkJPv0eX/v430vnZdCNo2td05jr3i
I4HThPrY+abjhtqmLvUnqhFzFeXuNOM2fCRxorJOpn68k5j2oeiAXEn3sg9/z+ccKWchSINd4AT1
vwhKTJnnxGwidfiXjC5DJ5MkR2ArpNaCMP4UJOPWmXHsAVzsIuaZF+BX+Koa8hGg6q6ixKAvWYwY
zjWJMcQG5uw6do8G2ha7lAzADQvAqg6SZg8Nuf7vS4OCdu+4CbcsPAaHyopA2GNgTePh74GX14pF
s2JGqrJ4NT5+9d/vt4PJ2Hsm1Fgrw9v4eL6n80Bl6XOkTfSdB2j3XDYgroSFqdlgQjLKkR5e6f52
7J2h5npzAvQOqXATzrTde+pD8bdoU85RrQdzP6igkVnMQhS+XZO9ICN7YWMiDwuseODS9z5wWH9U
FspDhJk0vcUPDotslg5DMIuL8uvLwxoxM0YaiqnlMgwkY9AZiyugRQIgomMdlr9BZqBOHKx3xpKz
JMCWXP04vX+HAZ0MfJQZ/Z0ZXkP+Ixs9aIrXNmPulSb5dkpSSqLYehkop1D4fI6PoCnM6WdDe9RA
7GpKaCxXdXLBx3jJJY2tKXfgexT/sga1/Giymokg/06N7OqZVLk9w+uxe3IjPed0Vj3rvvNdVrtM
+T8ZNbPM8jsbxH1ExFrYXzm5fBrStgcP9eJ3W9OjoS6GQz75W7tGaZ4Nz2hJXvtWvkfCP6ZOtbI7
7ATRUY+961RH/7q0WrFBM/SpxJcHB9PVL6yqTsJaStg2TWxDXRzh3yrv2DEzKxm4oWDPFjKHZhp4
yQ0DCDnr5qZJOJ7aIV1tGd/Eo6sxJJ2NDDt+S0d/VTXBp5PR2Up7ii0TRoHr0cQscAaR3IdlXhj3
0iYZxiv3FuEacT7QnYj9a9A0Vy/WFm2hVmmhPoCq7HqnWDWi3wRN8apV07sBingW1cOTLbx1AYqP
ZeGsLO5MJfsbZ5lzZ2dPXqafkGni45qWhZmtGNqc3WlnNmrjZTln4xqpLthfJgF2Tnauyi9T1V0s
HdTCFO9pTp1wti90B60qxn8VPBfm25iu04pIiFHtiYf5FxglsoP4BVT+fuST7ZlvNyHkm8xlTUJi
Uuj6SxgG5ynVb6Tq0A6FS1E44Tlqc7oVAv1Fz+A6QtRK+oX3M1BuJaN2EWP+U9H8Y5k4BA0BNo/u
Vp4v4nYi6WgaP3Kb4UYTNAu7x3RRJk9BHG89WEly8mg2iKVCaqBpzQXK4QYaFXJyJgmeScs8McNk
LkV/LOJYbTMrOEUgR7kAjXvB7j8rOtuddei0C1HdUjLSM2Yv+Cwm4y56LhSRIMnjQvxuMDUkU7Oq
8J/SHsinWSJTpplM/IJi1gm6T03ro+GvvbVFMM+Ql/eiigZ2Lvc18OsLSt9z6Qyv1jg9cVJJS/cM
UPHb8PQrnKtPOPCGj+/BiSkcSZj+DXx/znJ81gJ1SoH1tS+j6rZRW56ifoSdSwjuNL5mmX5v7HGa
xVwlKWcjYff/rKznHNmTPQuPnH3uJ3DKae5pd4NET5t0+lmMg2JhCgggTfds2q3JbBu9e2zDpIOU
tAhizjsl2midtjpdYlplemAjqz2RSiCp88CXM8B6ilvvqfdQCcHywNVDsBQlJb0+o0Tl2xrPpGt8
C1kZC+nRSffz+sj2Cqdf6TsD98S6BHYy7/3yoAumKNcCojKTaeZqFrmCpn5NKLI7j7biwOTL0bim
YsGawPI268k/IbzyobAO/mHl/ZWl8+3GmAwZkEYKqVisld90d41jgLPDVTp5Kwz+urw6aG5/U/jr
sF5GdpPPZW6bC4Y3sN18uZF69aqNIGTJc6GTFDUt8jMatxp5hDarcNsUpGKECbeGei6n9JakJv0U
zguYbcJ+URgUrILhBD7v9ta5K8a70bpy65F5db2sMG9Mo7WuQdKmTfJVZYDrh8GiRWvfQtypu4ED
nu9r/SKqq7uZxq+OvcrzB4M8ResT79Ih/ElNoiQ9g2bzowOiKFkiuBK+9jVx/mfjpE/fW8xbMj1Z
QtU+CDo6WeL6q+YNltd7XVc/Ru9YyxbhmJxiYDoMbEHdGvyzLbVRUfbZD/qlNNS7HNjfgzA5WkHz
LlWjlr7dgadOGH7IYWUS5DeL+ilfhwqcsN9EpyKFnUYYUjVnGgpnz7yN+KYDFAMBU2EXMRtjzLGf
J713yJGlY5bbhEkOZMdjUPzXGxB9PY9dQfgxgIvQB/nItHyJEwq55PgQXy4aDwOB57GkFZPtItyk
e5pReDE2Rfeb2exkHE/9csT4oWFmIytinpGStYaIw53AutDr5BU7hHRKl48418xl0qBNy+E6cmPs
JXgl00s/kMGFKAzNaxyTFBBO8ihS59Hkap5GSG/YI/lblf2Kz2tmSjDItofGMM7JANc8Zo3JeyZZ
9xpM0GDht38PVBQi1GdXQRuFkI++TybYQTI3ufd+uqvjdG9FLAe05JpZCSEY9gaSpCKVc0Zlm6iq
35FKhgXjz9bRKgBa6VvtjvOuSH8cwX1Sp5+jhzQM8si1koDKk8fvn9pwx9CZjqUO+p/2zQBbax5i
SZnp7fTear9RZ/0MoGayAre33e7hlHecRDWHblG/Tr3pAJIIlRk5fwAMER362nD1yx6Efe9s+fOw
ddB3Kmt4djGaoQS8hHFPYEPcDBsAp5tEJcmupR9URpV26dlDDZWSReQk61TYiKMj9ZnSy/YdBOOp
4b9iBmS5lD1IDQ1XVMvo5uaaI5z9CGbh4/1m7lRAmsddhT9rPEBs/6pa8l37TlhLPULYHekZMWUp
dwudX9QCVvym2Tqz99JdDYKZz4S5AWTHBIjcJZfa1390kLNcTIwlNE97SaBx7Gu/OyeRyA9W02tQ
OkbM5QnRDUiHZ6HnkqnIaIohsu+cNVJM/VMs1Igjt92MoTMtEA4czcEHDuVgwvXiHMrU6DkoIpx0
U8j0O0/sf8yaJuLT0hSiuf9WhxIvliz7dUkIwcJQNfMWtUnaAQm0XTxGmBjA4l/MTPxaLU5mLimR
a2fC7xF6DmhBi/whpw2r+RgLuueTxJY04goaze49KjHK06RIXyADzfLHbVbs7NR8Kcs2XUc9ZqcB
qh0NLbBHg8wehWqIsUMmG8TaYjG2QpJVVs0Dk2F9GeaIVage0Wl8ZMYorrokDiB+JT6NtwiYZR2L
O1lGFUsDR3ezmBZqqHeoKWfsJ8xoOPpjCScGCfoVqajTlmROGuRjVs3KovBQVbBltDIh0CZ5jXoS
cRzyNi/2uBQYh0amHRv4XsS14pMjs6jAzH/WKZIZeqVkSonxTVV4iMz6MxKt/c95iKjKIUg55FLL
pJKwoRHrA7PikVZHb+98TIYLWKjUt899bbI0wFJGMgNboeNMg4bDPHRgF6+4/dDcHRPbaO/ghs5Z
qm2YAGvvnupJlbEpCacUh31emTvTYHfGS/Ra6t6X5fXTHOrHylGAh6Om+WELIUAoOIa6jehJhcN8
yhRcRCt1FmVPWV65MHKN7l9k0BSyg3swtf4CuPKAfdc/sNZfglAz9w5HkEUKXmnhj+NPPyX31Gjb
ve/pR8OyH+HLsBEK31G3QFmohgDuhhbXmA5fcwq670gEN0JPll7v9EsXMT62tXop+6hf6SO6gqFa
eTFE0UjZm6Go4GMiyqgH3ndMPfR2n32zCJdVFcTrRMZveS3eutoneyboWV1i+xoQw7KhOfbU2NR5
XeuGc7qO7Tx0u58mJVgMWwrvqh3hs5Fb6VX9LuuCz7aOxLzfxinCjUx+2ma9r7p2E4nwFzP/DpQC
xPxR0PMmrmSuYrV0fLY325PpP0v0MUDOjPxo8V61k7iCeF17yEc678tUbPl9niBCd/41lhPeUFkB
+MXx19TPdu3tQ6u+R7VEWtad697ip1l4WHLx0dSpNT5EhClBRPhmYuxGB8Hwjx82oti6KOizTibF
FjkqQfR54i38pHhV42QhJjI/Sjp8Tcp5Hp/O64RSkJhpoIJNLLldy71QJUfJqoZ9nNxC6upThYAq
TbVvQwtvlq2tWwJKWa2uJJkYiy7ILlHTnVzzYVot7a9iovVu1s0pzb+zqjrad15kQANgZhpGv7C9
yNxrvDlclzIlqh0nVKzYikk1NTGCSALbYvQPc0aO4XKqKZKR8j6jjNunhvxB594tc4vwPkk8GAVZ
qOZWYb36WL6ZUL1kJFbDru35fQbImKLEhlVURF95ry67HPsvPvhByyn94FFMYmaOVbTrmyjYhy0C
qIT6zTc0bcPUUrumCZsejq91bDvGRk0D9y/FQqBNw2rCmsp5xCnOIcaTuWOGcmlie5pFI+dRAqTQ
dhJtDD8KU1aDHGFrWtWdCm8ij7cctmGeYvLJiOVpzRyntetfhzHj4GTFlBlQkd7cgqaVzmC9BdCx
NrOKisPbT3Bm2hg4ZFI+JblGql51sg0sTHd8RnfCNPd9XcaXYoh/Y736rCx33Q4D8dMGkra+Y9DW
azrJHLVlgec4NwwUnsCDuLuyJKIgmN5KvYVw5cNjn4aag/dHNYF7oQlxRBL55juY6RWj7CQ7mhwa
Zl5PzywHZdKE0UcjGHIy5Af6JGCNBAWbCRoup1U10BGqgbBBMW9q+8xR4RqI1dXEvbpU/kCgjweD
k4GUmCp7kbjq1DQaIBWtvFJiMgDRwv2QiC+0CYi0guZBdIGpgxu3LjiK3rs0eDf6jPM6xLgZljTZ
6mefJpMdud8lmBnODEwJg4oYw9GoVg2y3uWol+3G6Hub2VB9d2hrbZS95ZQyrq3UJ8otlusx2ORB
Vb1zzCLJpkz9cyQ1f1PhHci0GLJSIauLNhr5mnWDW+9/mDqP5biVLYt+ESLgzbS8ZRkW7QRBUSSA
hEsg4b++F/RedPdE98pRZBGVeczeazsY6CP3N5G+WHsMMBadz/yiz6njRq0MyGdVYHIMwYSmpZvJ
3Adn0a4r6XMi4WH1UwnAKGcPIJolDkX/eqKWY3bEzssKyMHR/XZbtgifuZY4twnOmUzJIegmN7rT
HqVVzZivvLhdMK7xmV2MOntLuPn3LmfABjI1LlN2NODGhEnSqSVJzrTeIlLD103UWQ9nYH/Yxg2d
U2nhRgqdh3KG8QCc+XsYy37fq+Zcqm1YRB9JK26RVA8HJ66AWisGcXAs/yOeonc8wxhkHcE/19cP
3+n62eO46F10ET5xjKlCh0gizISyqbXhN4KCTgh9t3DsrZD9Y1ofgfThvKV5GnWxwTh2Bt2yjS1i
8cwo+ZMF2lMDQ6QA3mSGsbcCzAzbzm82eMOheip/21iuvKpCndjfYIx3OhqHGvHBvKIPJ9BoDPhI
/ZhLS6df6mZIlmQ/jRtpWE+VhX3Qix/O6L/6wxSwQ1DcPLq/DUm6qvWtDHriIFMe2GgaU3LEqVBq
g9hrJwgwuvkIhgz3OyrD18JNz6nO9rYsYRk4DUGV0ygXGill3lUwdsQajinNCYsVa86atxVghwbl
ahK2JweDShPSOajM28IE59om9HNtk5uDail9GhRuqzQwdtPsBuQUB9P6DS3KAWeALnLU8teG72to
AhuwcWtF1rrUIUOizFlZJjlBSQPfkOkLfEDtYIoB7WxSNdsxq15Rq7E1NEj7ZS4qD4bf4lR1/X3C
qUqTVGA2mIg3S/V7no8wRtxcrIZC99divr4cL5a7LKSf1ZuG4qheF3o/E9pG5EvFMbSb4pr55oF0
KXxJNde/E6DJ2UcI/HAYHx3dZ05Q1SOzRnO+R9oTjOolJm2d0EdJs+nGNz+HQ2wZE9HROsAjZO4n
cu1JiqWPpv/1PloSuOtg5pTGJO+ORnLs8mcOEY6CCB4O2i1cSbM9J/AZ+WXRZr5FfBBVmgBC25Dr
vJBWeyxjGgfm4fhSoyviqJ2Vf2OqllFWb8xU39Rjcy2UUWFJTPdN4eMuLpyV4ZFqW4OJJ6e5fhNy
I4ixJyiX9koLgP2wWV76PSPqtNIID1Io0tUEnHOwzHrTseNaxB67AMuROyPQSlJtaKHKkISZvEun
Y9un+zi3GXn4QXIyQSXEfbiy4mTWNrI87lvjXFfiufNiPnF3aj5wPwVgC7eRSuLV1F64ZoJDpNk7
mxSIhfvmp8WLLtRbj08AStZrHBlrDHovWeaqJTGy9qnovEOelnKnMWr1bd5pVIYRq1zcD3mxcXOY
sz5/WU4W3V4IG8qJiJ1KxtRgPGyRiIMsZNG5Y3vFYST2Y5mDpnUcCKt41tPS/SgC/VdWBXvrpKM1
mu8Q/x44CQgBr24Xnky+xXRTVGxQmT4JkqLZtPtXxxLJyq8QqYSDDzlcxt+Dbb7lmaRfbfJNOHNr
ilWMJ2xhW9FnWo74qw3pbEaTNGEepnSlqxmO01R7O3lLpv3IMrNuvWfI2e5aF3C06lJ4IAKJHE+Y
6XdFQOyQL9EBhAwIBIZ6bp/C2DDP4yGCf5P4NaNCzksr0/S7qfd/NRGYQF/m3LyGZawdptA+k709
9o+x9PUtyg6T7VX+whMCV7lTBATBY6GS6dm2xAu9M4juxS74VA7SQ1nsHAlMvmPkw1yv03yM1qk2
xB/hcqkWSqsIPDQnzpSecMWkvXsBDTo5b7DTPfWSSuR8Kv0cHYpXTGKnwv6U4ZV4vg9Gq8XByN0f
z8tBbLAKpPjleaw6ItUkER8eMYu8XDqxUkvfoOPI/IHigYRFsBXsgxisZShwZoE7669Ke0Jhay8w
EOx9PURnAeBilbUKzmRISmU+Fk+M19EJNe5fnexxTBHGKZEG8ej4vkVUhavYOlf9xDIE4cBG58Go
+3kebj0rHYuLAuVHiLs6TMGhkVa/N9r+T9/n5kHhgBARIdhhNyJPNsYtPj0DVaEx4FiCEeQqYSDI
dNSKS/CtdPNX0y0i8h2MW28OJ6fG+xH287c4HGFPjZSB6MGURT/mdt5n5ki8HSwKCy9d+0Z208bx
3HkBvJS3KuoQvoZVivfeQ3YxHzvPZmtQ7AhML5aZ7ObA50aL/T2LQjSBKPR8f8sx8ArocK3VCPK6
lngzYIFbo2LgZwN/Ovg8/zLpwnXkDtdYSz+xkeL76qs/oWooQzgbdjIVr2kkWj53TrmE8J4Jask6
GhSuxQEnGHDz8xB1+9pz3NVHLfR075ROgZMGHbaO8tMIbmjxHkXVgnlN0X7LlUFFtEIOmm+o3VH2
cOAObs30kfd8qE+LyIKIiVsV/J0xdrspqk4mdoqFo7jZVew668qrzmhylpqHczJzWBrhIWfbESBA
Yhb6J9ey4ITW53uyktNQOV8yob0NnCBfmS0ImTYZGmxC2YsM52EP4khmtgBd0qOBSRkC1/TB0dGC
qNQoziu57Ri3GQ2Sm0aks4VxekX4NW3YRe77ajhFUWttywB2FyyyHSXEU63dMVQ+OnwXL5ZsYDgH
PH1OaLxmsTYuSduUjJpY9qPMKT3r3LDVCIw439vKYzgC/8TvvIiWy3nYqLrQ9aHf4/TEwTu77IOs
OfLmZU6ZxD/wHFmJtBokS4vUa0+76HG8GVlW816Bk9K3qGE8XhaL1Do44P6urokxrocPfJjPE3sb
elpU89B9NF8OTyXhkWbb9augZ3gfpc5vQwp7kPz4ov6alOieQ7nrEXitbGmwdfDUnTndB16l45gy
bB+IuizsJw4sElpZf1CNsetACEfcLKnb//oAbFdlUH1p8BY2EFSOifTii8YmmOAPdEi5/SojAltx
aCH38N9GQ2ymCGxNDZdjr3rHvrHqKhmcfSMOg+geovet7ScdHujYlb8MMcZDbBVg+MNSUBcAUOyb
58G15boiVGLnDNq0chNITaGFh8EuDOjZRt2t49om+ZBaPyvLddNq1mp0cBLYcDE8xgSRXx3iabqK
uNb2jXEKWljJvZ8/lx46phrzY+VHl55kR157Dy4xRs1cIOxtHXEKSj08EQlyYbDGINWC8eUE/Rpf
ytug9dZ+IBbqnPABlrIcXtPQCU6YiZVkKDQWYYm8yWdxUw0eoq727+gRkE21vQxbcQ9i/yHh3iyG
nsIkpDDN63FpEDFLI2Z9l5G5zSaG2GVtbvvCvtQ5R2JOEzlM5POZEUyiiaSTQGS/bsZl7HhPFNnl
qnfbV8lEBDrByo4UknHS55aNKsEmQwle1Co4a66+difTY900cUXq4U9oJ9U9g5cHwvrdtVNjDXwU
r40GXQq2ICiogmjLQAQXwuzwsqs1wWD52hRIY0VJG2aEgsEI+8VlYDdsSfJiFWqasTL1at1mRnfq
oN7wlBjrBNASWliMYrJ5akICr+0GoH2rUbTlXbEylHjtqPaXQe5jpoycBm/y9FwSbrmoQrKenaq9
R0V7tEqP+BA2+7DpVn7KcosXbBH3OfdfUb3RrM9jheAjMrNdj+GeXubLygexhvWZw5tjVh/nX77F
GDxj6YrEmQjgKAGWGMJB7dDGs5DjjFuqkppY9wEcIy5pNhpB2lvafgWQxflmg+cqczq6/bSzpAy2
mVv0y9KGhlVELMcAj78nVdBu0+8kAFKPWe/ReKgDcRKfzI7qamL+oFs7sFoGZbPEoWo7n3EO+32a
TnE6gZUHd6J6XLmTN5zCqNyDbI93ozWhsdNhofd6PZejPudCdNI0oB/9yIIpx9m4bFHpJOwrlib0
poXwMJLFQ867m1wdOPBIxEs2X7TriBTxFYqRWkmkLQ7Iot96Wf09wNfD/kt+AzkBsAzaZy8FFK6X
ERrr+KUxq+8Y4sWqcJMDa1+BpBHCAftdcnD9bJ0Smwu7PQjItngrI+zZjk+lNLqWvlJR8FsP0V3l
8VvlKZ902eJcl8G7G6poGTGYVVLhI+t55gyzzLbSwScGDTVdtbW+zsbsPDJJXaK458YPWKoiIO0h
1W7ryoZ0F/SvZSs/iLyojqnZjutAXNNEO+cZOJqxkOm+6nJ/ia6HCrLk/0JTpi9Bqm42+mKkP9y8
w8yMxwx2TRCmbibacmZNI4qCPFqRYV7tmYqHhbbJjTGcOx4GqrDnlp1RfbM7nw8Ng/ZdGfNEHqpH
kh4iXxxI/SDre7zafFbLsk6e+g6mQcp60HOa3dSK+Ny33m9kmz53pv3LXgCMUByCJA7WeKnoqQiM
X8cEGK2gLXNU0v/UGoyfyjxNOj4UK/vTjXPOw7rrtBUUm4uc1x0okp+xy92GQZy72NzDxlh6QX61
85qaF/WqUZlf2iA2fevPtcCjKfCB6Rub004RnZQM/Y7YqIumXOjdmbOywQMv2ZDuiill5UZrHLVv
fRLDunUOesOXmpKMnj1wkq+12N4W4CByhA5wSg+K4TrTqoNw1Y6whX3hR80auqSbPoYuOREO+5gi
/+r13htZQK9QBelr2kMm1oKQ2jxnWUgmBLWzffD98Ckzqxt4+qM+yn03qD8pTWGDNo0a8xsqob0t
9frZzZjLEu0eFqf5z82fYZPHJ+VB8sdTk+rJXw8lXOxlCOx1xM1B+tm6/ENqfK+k9QCMioYDSkRr
jY8B15Nizt6mlCjF9OoExiMQcbUYi+qHbI9dYYzPKAxvehC9kErw1E3vqVWdfKO4KO2jtoKT6+Z3
PSt+LdMgMarjbZyRGX6Ea7V22R2LPr5q3nh0JY44W18J1NXo8G7DFL6DWmlw0iZt+u9VzGbkmaMI
73GPNSZ3Pd2kMXxUs36YxCgPdbLjVTmH+OcLzBNa8YYeYsWRcoFWDYrxDhVuV9T9wcZBH5YYl0gA
MoPuT+pV+/nzQNl0DrBADOSDIFMDtF++q8ZhVFbt4qz8HohvNfwSYVQDVgLX3sh6dyrPeV7uCZgC
9x1f/JIBmIsVtOj9B7DW2+Bb685IoJHjLtZh3fXRN1mx18I2l57tHKPABRjBte/wyarUScEsoEbQ
dHkPcpLv+A45QXOxXETIqVfc8sk8IZeLXfGcRdqpt12TPMGMMba45hXLa4gsT0GSXQfThKCEL90Y
8Q/EhyphrM23iJxafrE1AO72z5mJq1UK+zEjIXprOGo/nArH2PWvPW8pjCApvVoADx6ckLR8fE9+
v+qK/omL5tMbtEMui/PEbCuZYhQxzceUW0/SJ+K2PKax+2QUwVWZ/XdHs1RM3bEHtdDgLPJna3d7
d2sGvU7EyLdbusigCpunJBpQJa0qOiipt8TVyRezm662R3SaQ04xZo+4kfvykVnZo4/UbrKN19be
W7n8JUqa0Yq1EwxNWXkGAaul1NnHaBaUfwmL4RxbIwgC+yk0cn3eOC4pzVl4SoiN8xydhThuXyrt
ZNQAK8hhWTHHXlhFWLCCbBgGoCJNTfjU+r4SqDinvZxCnAlZvCRCnuY+zJZm9TFlzM6KIHX3Td9x
SvLW2g/dSPY6RYhVJh+N/GrbDn2Yj9AZyAu1tP5NFMenk6BPYQWakmYf6NSesafv2tnbmIfV3Snv
MJqfSjFs6PavtZadcie/RyhIG7GyLMFmNeruwGad2trKFoiw6ZxHy2Cd7r0ltnno/O46OMUNrsVn
iAQNNcqCOI4tPekOhrlYmIxLiRVc6DamGfZggmYEdYlL5EtEeTL/c74nPzDKF4G1rydj643lddSq
hx1Y51nWirch2Es/WIDDGX2QgLr6bm3nOdL6s+WvPb6g2lIvdcFc0u6WQ6uuXS1Z4+Roh0xSSg3j
LTOqXYOiuFU3Vmcr3EGfZsO9HBbhr5zna0MOFJ+4cog5fG7WjUH/oq+LpyYzrolW7DXeGGPXnG0t
OYW88aCr0SMguMjMex4jiSL7G7rJJqmNc2qgvIamUnCeeHnAzr/8jllAMuoPoXnS+MZHqTmvsrdA
4dY7KElnemakWUu/4eUIe0wnZGoETGjnF0F01i4DVD6ybKH1XSJ65CY3IHuhheA1SHsEdXxqvnXs
AwykdTJhVPeYEbmfGsleWLpr8YEIHhkjfnbkhWwJeJ3Zms3D55eIr08Xw7YX3oVj99l0jL0Pqcsw
3RX4PNSIK2e0OGuxY6TWmWi7fd6BL9WTc13cS93/9VtF5z+kSyPWKaKoW92s3ZLTMgrz6tfjqSF9
Zc/wjVjVuL4RJoSBuk5JVU5eBCvBdRx05lLZ2cZKZ4eHWZdbx7Uou1hLdUHtLVpWSMspqN79SGLn
IcVs5RjlmytYVhOjrbdMSftXmbv3ctAuEPHSlLYiBUu4qMcBZOk7A49zF/REGfGBVPtjmvAmqpz3
PwMb5QGt0do7QbTaEpIlN7vh9UuonKG3n8ZL2pPoLrUal09rvjWTedENkBMUL3IT5m21MHq6hbKF
3K5U+xwb09coSe3SO0wFeUj9PORP838FYK6+RJ+n5xssRlwNWusgV1H+0mQSrfvWr/LoAvjiNPAH
vE8dK3DWXaK9x2l1EI4dH002DFl9IgUTEUl2a13H5fmdoBxPer9HsMT3wUzIi2knXLx2xvo6/TIq
DC7IXgEvJJ6N1Sfs7qap7vpgtUsSST0o3BtLdT+Mre8kYmnTaJ3N9rnnCVlJS2Ni3yDtthiDx2Oy
wLgXHcaSMVXk/elBri6SCj68WcEf9xRx30wKF2UyHNvSFW9M0bad3bzUXn0E8N0vbYsORCWTweKT
sI9S+F8xXqaF006zlLaMAKzV1yzH3kzYLvBVIPlmwdYdcv1Cf/Ok89l4xgd9K2jYVFQHv71mBOAu
XFldhzSWG6nKmxXMfFQfcmtuBB++1f2daas33dnrRLVRBzJZJX3gx8Q1dg6b/Anm0AtqtHtRTbTf
bvg7AokXkwQfJ+klB/GXVC+8gwSdou+ndu3fp7ABvEPLVsGomvu9bSiDYguCFelg450S+zo0szey
hV4lI39jGXSBVQ1RFYIAAQtGvRxEUp7ypDuECWKBnmXNosZChUurJjSMb+2anCSWmjEIBhG9eRVk
XdOFXQ09Cu7pKgwQ5lLCl0b+6xjJT+OG0da3CzBIbXdXTjoeSFX47flIS9GQ8qxscY4mjgFbZwru
kl/CvRB95iW3GIPtO/uWYqmE+huVGfphzf02hVYiZ1NPxDs6m77i5q2VJPEkvSb0KbuGZmNZN5G9
1jAhbXBf5zxQ7kEZXgqHPb1jezgpmgi2m9YTu7bogBcUmnHy62i2u/A/fc1U+7lWx+8I5rjy1h11
66HCg78YBFK/gtn1VU8g82dIr9hQ3Nt/wrlW3xoKnpt1CCfa0wjM4s5CoX8yM+PR4ypjLoNHtak4
SvxWIwEht9fOqG/0LuzXseKFy6kflVOsEWm2RABE9I5dvSdRgv65/Mtcbwk55ks1brRqkqykiGQT
hpU524xsNOLcAqtT559844c16IeLnAJB4muI6RyLYIQUBb0gQnELwhw+N2LEOL8pha6VCrceXFQw
+S+EOBvbJF86mXHrDXiKjew3sAtg76A6WnOLc9fnk79wNM68xE2vjX4eqnhmVZoQApeOXT4Cty6I
h/PUFlJYCkVnwH/MgUxzWrhL0+CwsY10Y2VdcVPtV0rTsmzjul57Fc7s0mVNZPXaK+L+g2UNzs42
0cYX6TeJC/EXyrojB9Bcgkc65m9iDaKW5QxTXfasyONQE4HidgwXFTRfKkys/AJIBsROwZg+dFmp
uW4yrkU7LNEtrtCzVadYcgARPv7pZO6L3xUnIj7lq+m0r9jIeFZ7X5z1IicUkW18O9rmimFasWg9
KCOJ7V4s9oJbu0F53VbkjI+XUZDXLVI7grPeM/NDO4SrPxgVbHHEe4z2T1arrE0RfXH1WquOMcK7
nuXvtl6SR9DnOzsmOWo03Wydp+ZnVTX4voM15rfuFG+tuGHLEJvvbqPecpsNcTTmZ6kBtmq70mSJ
g0s+MYW51Q0jXmky3ZQjb4d/ljxSk3Xxl/xHc9mnQbf2ZHjSCyJdxsbQXgePxYzRyuaU7iWr6GUu
vWtb248chuN4jzuuLKX5rIN7We2xb63b1k13g2ZvI0MHE2SzsUXV7DgZ7I3BufDxbhGGBjreF5Au
f6o5g4vgekYKjY/qyh2fEaPDYohCrt0RTFbmc8elj7jzbwzAm7y5V4pNjj0N70IfUfRTW3sNEWC0
6xcO6QdkgVuYBXJdZDw843hLJZZwNeRXIEVvSU5cEdxQhbtuEeUe17oJxyhEo+B2qPsm+0JPfBrs
ciN97SMKArE00wzqSTNA+3FpXF15lrkk6wredzPr2Ss7/cBR8DN3G+isth7Cy6T1nwr0J4thSMjP
qM+Z6f/xjeE309+9XLH76DduwAyxO/dFwZXYgS9owSYxrzq0PerFAc9GNCC2yWapf92hpiKCMQ+f
HAjaiTWC94+vyFSYL356ifVS0ygwB9GeizmENslfUKBdmfifMqe61N2pSRkZ9SLbg9ayq53fqw0J
b0/z9KJikzi2d6Nyzrni7A5JDkPrOZXlef6AVTisYk8jXLS+MeY8VYWL1xczRNvox6mL1iimXuvA
+E3cO/ar90TjEJcQEakazedO998QnrH7kQmMgBB2W4e+ENETnO5sunnuEfvYw9CDP20O29Gyz8Ab
zsKaMJ98BiPOESIIA0//0mPxVVnmxi7ClzBGAFtC2KWEvAlH/iHECfWRbH5QPT1rtb9S6CXGqr5K
grAqJmjobliwlu2nPeXnYXSf6pmfk+rge/AlJT/Q72c3wjysEsWfplX3PPBvGEGixQpF2zfTNJ7E
PPsBy5+vRPLt8ymZag7iGVDG9wG7/OFviqOLu7W651O2gwWxMOvihFRlj/oN1pu5agN8w0E740p4
Phs9FSvipUA9FHJPzsadMDQi7PtSu7GUBWzhvkVAtwIxrUCtPsOAeMFvdWK9z/JtfMixZWShLZWG
FNPV33QD84SeTp9a/YPGbzkm7c42steRcVj4aUQMGQuHnicyBUNAkHauW3Mr2PVHHcMmaxLOnXbb
zXXm4J68OruYMcMpjyvMUGRAfo66fy1E/uOnzndbYnUVSNgLcezirt7qlfzuWyZpWezcnTgiDcB5
iXL55iWs/WTAvj+376VyfvI0fUFx8V5Ue79J30qcP6xf9a+iksusCx9o53yCMaefUqqnTCLnH8vo
F5burgts+ClAKWp/erEal/SIR8aNsaDdKNFgMjxl2O/zOFe1wUajuw1IP50mveMObFdjEr/0hY8z
c0IrMP4oaFl5YYJT1pJdZJoX1c04H0TaMd1IR9W+QBq5dbP4pUwpqWUevsSp/WPBWjb8cOuD8mt1
tNB2h3UoTdprYAIt4MUeyqAlKMPACVIH70FUfID6SoRcjwSDIWp6i2OUFvPHiqEUB9TRpc8BImx3
WPYDq8skCM9O9Dcw2TI5/2B27rAb4YysARiQN2TO9IzAWFRvoOWfWwfBngHiP2cq3SAPwgVQ8YZj
XRMiEpQ6/V6Rc4JEtKUJHcKs6qLxKN9AOp+GjDbeS1Cva9yTWE7JgC+tZzuKX3JUKlnCuy1v/HZZ
B4rlGn8zSh+0HwbmLUQPraAosm0Eo0YVvfMGuQ9teraczOZR4BXI3OCuIUNPdHxXcV0evTLdaJB2
O5v3IIi4pyRr1rmalZYOwLhY8LpTPesN0wlgrvd6XqYYtrfpvPQTsvHSj/kXrRCOyTSN686BrNcK
VqlR/VUQyLkkO/C39YKtIcyPMTXf7bJ6qdJ41fEFLq0eM1MmtlAuTkiUDSRNyUfMuI3Prec108y9
GbEXFHpwoqu8D3GLNEIroDE5L0N0cETyUXjFj6fH3002HgwlL5HXP68qNavHqGhxkvHaFCH6/lYh
xmmQXgCfWvQe/kBlAV0LwgTtVbzjMscTpslbDvadEChnYUg7ZjnBXQmIdHQxsHoWN0DfMK5wXzlX
Xhk9XaOIhWwQoOAXPGxdr3Z5Ub0Eg1omHkhSs5odSwF1SaBBmbGsJxHt4tJ704L8I+lyj8koX2rP
q8ta3qgQGLaG9q6nVOwNEEO7+AnqGVvBDc8l91JUIwZFtMBevXO1tWFoIMCLc5+0HrkLCcMC0Dqx
PrxNhfnmDdVNMFqsSFfQhcuwpZLGQnPmvGtrya3xLlPCbN0R3UuGxsu0jF+ENjRL8NVsdoVkqJvH
DhlnJxh9juV7Qg4MyvurGzn4x+roDusCQwOboKD3DqNEVpL0tKaLLlHXMtL+xKPOisW4es50DZz0
qLlru8wvQorzoNJL1+tgM4qNhBU1WuO9MUCDNP6fSSCAi5PokPb1pXbosetsOtkRZIa2L58jHTie
uY5K9+8UtT0oN2ySsUcPpmBbQTNAb3KHBXbucvc3sM2ntLBfzah79XvthLByjfxqrUn5cFiWm3b/
6GwIXox4M9lcabYQsPXtV+/t7T6/jXp/17Vox3aaK5OntuI6IkO2NfmOjTzwic1q7JhO7HgDFM6s
SlMtZ343PZSo9npZo3nqdmZ54KC/Bx0Ff61YJrT1SQp5qWaMVpJA8VcwoEviOPBnZS9m4P82wvms
E+0RlH/SGMmvnd2jsrvGSbgLB+vGnH+TD9MKJc/asdpVrGZOrqKqI8cg+zHq5Ac8QgRp0vlk87q1
zWnNqPshCdS2j77MryYuoUUPGcnpMEPW5bgibRDtcPcTa8Hs1HLfpe8dQ6/Y+MgSEWEeMqfc9vRN
MQr9QcmbkOOlykuIC33MNbIMWadXWsS6g6d5OqcM/N1AvMdEtC9ypa8nHHI8Pw0YS9Yud97x1cIx
QXE69iEvx5vlesc+ZarXEIOgJv9hj/ZTZrgP4epbP7ZfiGb5IywbE1H3yqKJQs2GCNhpzo6yems2
1b3lix8kR6ft608uXZzZzJbn4FxDSYG3lJPyp6XvLQCVxkKky1srl/nZa4md8Dx68InFTHBF5YvW
rak4obSXsbMfVRm/hIIFqyctsBF8o4ZuzzgKdbB30wlyekHRg2mitsH8omeEHMP4I2xY6GXVsxc3
27hA1sXRJldO0v5MEM132qBe49Iyl7JD0ONUcPBaoW1dkTymGnpgO/lkM7nTVvXhxfSiek+m3K4q
Mqb3YZZv2KjexYiJamBzRTSOsI41IgtT9sYfuzT8hS3jfag34YoVos2nrVXbqttami1WSVbFDztu
4wsq7fO/n/mgD57zK9Pmk+VMztmSv303RA9XeQ2YIrIv/v20CXFaKzBEHF9Z9PAaXByFR8giMHs9
CcgytrVnBJs6HYTTHESv+Gmlxm0dAxdupg83aquD/b8/BJxp6zGHDKgF72GOfOf/fu/fH8X6ilqs
m/OiYUr8969GY8Iv/t/P//12G4O3GWDWCxwGzIZreXAcnx9Y/BH57b2GdcGtpkmQzyjlJLiXGf48
/7kmbGgUMqQblTmUh38/+ASO7QeSdeeZCUPUGGLMgVy2+oDD/r8//OfXgBujI+l3/3793y/952/8
+znVQLYCecwLMvjY8///b/37uFaClm4qgetTjQw2VVzPdvQ5E+CValJfDMP6yxB945UFWQqj6e90
QAjwOgOWsZe2q5GaV3j2OtqyZRcMHegkbDBuU5+gyCDFylgw+9+KxutYm0IeM7T9S5jGoMqfvZF3
NHtLwc03T4OpPQRELaZL9p5Js1g1hXbL/WhchXGA+I/8gJXXorkXqlSblmnrnViMb02OB6vvU0Qn
TKkCgtOOCbEqpzwOWDVr2hqlrDj2ZJYeGyGRzPGXE/L4mDeS8TK5G97fNY4wztVqfCPHsFuN86Bp
ZK24TTCkbeNWYfmcOCcjhjEKEpycaIhMdm5oYIkvMo5mx3BBn52GOtFxGfrRrezZz0rPrdaRN0tA
WyuBEIXm0Iug/aROsRmliQRv5q6icRj3WTv0K0Y0KC8CzBtDkj8nCndOIxlBGcrLVhWHzomK2uaJ
qc3KfAINiyHKqN5Tz5AnjxSGkz8SSajRU0QkC10R6xlPA3tWzxm9d1UxLXPeBvC+V2oobRugqaMj
Lv1zUbg0/AqG6Rz4TIaarTbpwGLbt4zoaWjiv/AL2ULaw47nkly/hGVP1jT6FdxXsJa4mDFT6UBl
GGasXFMUD+1dFUYSY3pE3QS3i+9IQkwSL8Fa2bG/dGaaRz2Sjdo73lFvOnerES97kLYRHoPI8zdV
72QHliE7kB7JUVhmvvJrsr6D3o9IPmCDNQqEYEj6KW8z1/8SiDXG5sQ37CQDQ76SN0SHEpdirwiW
0IycR2Wmvbg5qw+UFKF0shPMQfRI/WhgbMMa46RTsfMpI95d8ytn39wRF3avtdp9qFCuRlXG91Zp
zsPz0AA2RFDlun6hKmteolBb6HKtp8xNhoQtdGnHEaYbbAA1UxzqQlWjnQHNGhpuuYsNJ79qsnyx
/sLU187G/zB2Zs1tc2t2/itf+To4AbABbCDV51SFBGdSIjVZ9g1KkzHP0wZ+fR7o63TSnZtcWCVa
smhxwH6HtZ5VCm9edang09h6degqJ0b6tmApRyhONaxE5Thn5SG8Nr1U7vQxAyFnVS56U6WtYzMt
kCWw6QjKNt3mDUtnew4p2HQ3eXDEd5JJ8ieXFqnOLtgD+nUiTQxlPwblzHkkcgPhADdnDNu7KFpy
g0gmf+ytzLzOcth8fzHp4p+8tsIzHNtfcTHbb5LNPC9rJ2Ezy0g0MwiYC1ip3phcvzNe4Z1FBPNl
DJPwmZSDYu20lTx832RBrWGospzNxJlM61GSu+am06l2xzt3Lgml5dq1wmc0/Y4o1LlmTA+DmfxE
ps9T46rpdazAPjoEY5khAbeujfgFP0eTVbdgKPXTKPQL84LhlJK8fPr+jC04VzLk0VWciOeWXJzn
xPmZUyOlsymosYgYpXT9zAaWzDG6jbtU2iWROLVNsJ6Qh2akjWuCaW2ZWfH4/VMSOHrft7SKWDCN
dmijjUB4NHxXj9+fFW2Z/f2ZpmmWLyUi+skune3koBAVLlsz8K4ZR3Exvkj6dC8ab1qYJ5+LaHEi
B+MnnmxMF0LfD0ZpXoZlHTyVc87lRCOE3Z5LxA8IZnBlPFkwjQFLGcYvTdH9AdC0SckwPQY53ovT
GM2tt6KfTenUJ82GyRItYJY5Sf/+q8psbH+khAfngNrYt+RknL4/2GIqTtawc8OROiBEY+8VfX2P
Nm7cayFxwqNmVmsiscRzYU58FurxlQl0z3IJiAqTbExAxnMUSUbhmcy2RsKKyFaJvhkjnEMRc+nN
oKFysLMOwvkc1YvngN14cR69LnkK3CE69Q0WpWZ59qSkee562jeB7GatMgvuGzbSD8wDwZqOvT55
Q7YcwLcgytKLbo+8NTqZYKZrrL1oF/Rw62z6HOnEqBUI7pzhkstWv2VLFPliPx5056kk4WylDcys
UtJObS2GaEu7EHpze2/i1NmXNs9FzAApD+ObbpnOriGo4yAG586yNHV1kkMcq6tsZvO1z6kQw64d
1n0NIDWzvBA8CwnXFpqOrR6wnw/tIdvHla2/6ALfFluU+VQrS9+1ZGgQrGPrWxJKddaQuqbxu2sG
BQM2JRfw7S2pm2xjuykpTVSKMCj74NTmPVxyz2SQFXpRvcV9iKHaC6pdRI3/0xu7bSpF/2i4RIZW
Cjvv918jrSa2WDAktOrsZzNOyW4u8nBbJzNvu4S4IPYPN23M1EfRun9/Ev7ff1M45l0+BMOt75Zo
hwAHCB6692FQDppeBCurfCl+FvLXpikKtUd5Oe/rQWnXsOPcb/Jqekc4uy5nlDno0P90rdbcWbk4
2nFhXZTLbnAgjWldY4/wx7KGBUco2Q4btvIbHQB5zP4chynKZQtcTNuw7tOFI6DBZO4xyLR6YzGg
fispH0aveteAHdNOLnMnh0mty4z2yemURYoRY+BkAWqVVcO4s3jDorLNCcc6SmHNiDcgzK1ZKhOi
OOQ6/q+u24c9garLrSFKCE9tSkYCi91VZc24DeSAnKeqm7MR4zm13XOP5xY2r4AfztZ7HmJyXfNR
+LNBkO6gbbGTmFg23HkN7QPBz5IXNw8sAdAi+m6Z959ePH1OvZa/li4zm0ILxQNVuuCSmGqXZebM
SDfYFq6lbYpAY0JCA+U04fDe2+NuWlRY44CrqxbjiQ2KfskNnQ92aVy+b05S4DwyQsSUc3LuAtYc
Q9k82i2O1okp/fctfUavlacaRbEdMKJDLKKzSSDaNk+PVRcl60o4T4FTI/bEQoDfDYbz9004FtGG
zRhwNrZILUk/OOa1CmBvsyQOcjWwUnlQZhDs4NZnSzDNSBaZ/gRNdUEXpA04TK3dVh6OCrOqo02Q
AHlToJvOeE/zLXVUJdQBWBRR1DwJ62AwXFa2lBDU1ivPDtDlkdzlj4NdHMy5Knzbqd3fiMUh2rTO
kzTrDlONjlfIs5P9wE9F/bCPVdJ/BaYA8eda5hnX1U811sPJLGwEmrPQfqL5X7LdkWQxfAxfFVBe
U+d1JEKnuiHzfwSUEL5aQV7vDeVSky7RdS1HO5DASOdhiPbERdYPEXu4h4I4l21rBZH//XffHzC4
sG7RreyYLN8SIiQ4WIbLzJ/hXL24l+nYo0cTEQT6INzU1Nz1KWzZhtC+0gKzBUWFEnbPDqT9S2Jh
txpr71SHgNyDIueSaDIuKOZ89jOrFde+sCemlthaeJe4HHZGaNGcqp8CpP1GMhu9msAirqlklIdl
dGWNlvtJVdb9HPTSpPmPnYvTK1+3gQiopBI/uZQyiOSXuAtGrX9B2ziFSzc6hm9R57JmNSlKm7jV
DrbA6aVCMBkTkpJNonXZeWLm7Y+S3JzKY3gxsqvZduQab6FyymuIHZL/Les6iovaLnIQBK5xkuNM
dG7eNySYA4FmF4AKd0AB3aBD3iYmHuVgmnUIDzxuXiHjbYei+D02o/DSTdMfo5DZxWroZlEDbW0X
9U5SJtNj0KIm1qb8JnoCradcHnDwcQ1u5KBzxWHwG40o+xLBwGyEseLEQtsOoSrvWDzMB6ZBj4CJ
uiswBAFAht3C3FuvHqXgr0Cb7qMgBb3TYW9qx747eJ2ErDBMk09/RnByL4u9MYtqR//8RAhnD9S4
yNkhG9BnIBeVd993BRMNRraMxPa78DS9/j3p8U9Q4manrqbr6do6fjWt/NSLobrJgMFyi+92XyNn
0utJXL2W00Tm4sSuhgGLAxizi8YPXU7BHp3DmyhydcENQOJwbm7DjIDRSugvWjeG+zQILqliv0nG
6l31mUNeCthlPwiKI3LStWtkbyD9pl896KM+wVTSjrAwJ9m098KLDl3kBy5hgKtYT3Za55IiR1hN
WGJ1snoKJbtr3JewJ0OUtWe7s2dY5NPonFkp5RuNFNDdaNgbusNnacnysVJjucHjWhxUtkxGWMVP
FA+myHCVJ8BaxjC3926tBtgXmrXBSkI/OgbiQmdL1hWcu3XmEaMNZn6vxRWsxN6YLmPj7Oamnq69
cQSii86aIY7ZEyea1Wi5ymzCxbM0JlBimFA16klFIyKnyIq2TdNtZ2sg+k2nQnb0dHE5l9PdsmUp
dPFsLtLOamBVGAHJhxRyrayYYSPKGhzrWntqGmSubVa4/jyNxp7yhAG+G983UcMlSl+svCk+F9l4
MQhgxJCSWe1ZNUTxFILEtLhtN4ZnxD6IdEYRoF78ekrlRhWRuogyBRtBxgxniS1vXupd8pIy2awq
QrNnFKKFUjuW4MlZBGOL6GGR6oM/+SngopmVmV1k12boxthH1TKTx9Z2MQjM4ujF1kMHnOPy/UFK
Lz2BCrdOita072kgLNSMa8eDP68ju/H1Ej9Nl7u8FQkvymV1rpy4eWx4zQ2L7qdsNGQO8Jt8TtVk
k2EHeeNkG/JyOxYDbVuHUaYrkhFNR7bFd2RsxqdPwubFXdC/tCkjok1ptdEvmJG/DAAOa1BL8Was
o+JJzCBVzMScd5NDol3l1qfJ6N6HAP9b2XJg5ssHi0uHNqQ8ORoJHKEeYalNnXbHShZEgZfrL7Hs
5IWVr3txZJavu3zwfPiEzZkmpDlrInc3kUPYGFlHxYPyWJ3onCL2clUtB1wf3z/z+4NVmb/ZAVeE
jnDpBXJNEEZ2ypJZQ7BOazqq2DmRg7OdkRZsQq0d/aZvedMNujphXoVKUu200UkvhbkltuilEfkL
VU/8pJfSXckSQ/aIMq73BNP1uY9v3hiZOzs2x9OUl0fM3NDNa0PiA8xmtHWCytpw50OSqOACRfRX
OAgFYalrD4xA5M/InC4EaCwi0BmJqFGcazwQVE7z7ftDZfUOs+vorhut+Fbix2a7dI2nPr8K289D
RxxEH/4eJpFfvj8gcsKSQKYYHnDU8cTuqG2R0EVjscz3The88CimZ6okkLCUKKsSGe4418VdmpVq
F0E6Ws9GFV1jS58PTsOrbnBuBq/ulwRZ8BrSDTs0fDrbtMDSUCvAylbegXx3c+4O99IOPYp1h2UR
bTFZj+FkneIQPapZKtaLyIzv6/eSQeClaYlXdwQApNQW4a6SRnfoFWkWPKRM0tNu43X6Y4+TbSsC
Ne4EiZfbqmhec5lHOEEbNJJRcmd3NXVlugqsNLwLR+tFJ4VoYyiN8ZUy6ju0QekxmnapIcyDVTCR
RTvR7Ip4MDelk37wGsuPFnNiZsjPgUYwbK9w9erDzNXRSo/WjDq6jYSzJgcOiYaskx0OV/to6may
AfGR+wDcTJaX3vQqmuQZ4uNwUEpbuBEjNk+cCz3gl4udza/KSitqmqn1A5kTg+kCMED7XmOX7U/M
7YzbLG3vODbVQzgQ8WpOytl5oXvBRTOeNaW1B4J6MM2JQIOYzcWzcodwj54kXdd4trVSG295Wz+b
MYSuDGv9VgqOgMlEDI23BJulAZKiSMRxGtIKwpuuXrrBWw0c135HUbNRnKlXzarqdRV5LHZl84Uj
a3wInAklQxxX832r+m0/UzEVmUVniKuiI15rY7ryl4M89h5DGWlH/aZPoJkw/zmCF5Ur2QzNNsYK
HVZRe0RYMXvxYYRMutK1C4T3Uz5SjZljCdHQetUCTKOIvJZIpgReMVKWNVoA/VZ7+ZKHGLT3cZMx
3k1LSDkj4SdD6T6QjkLoELtv2BomIjRHemdC2dnksYtAGCei84wat5nuiiIxboKVJwSG7GyQ8iNq
zTjbdfkKXDTehX25QwJGkOpgXGq95SECR3rDy3dvt/d9CBi/7WDYT+1wHzr3uYMAViUWLo0A6gmq
yG6jLXG6YGm0k8E0qczP3xc1r+tPYz2D810qhLpYshfo1/ZgTx67fMrP0vsE85icvm+oviKBSre2
uoLqSg94ink9H2K7lYcsFx9DgFusdo1N76CHTlg/rEdXi3bUrPUFza+3ynJU+0sUbtQYHRIuAAgG
A5ZDkSPJGPNkXsVKxK+aRZmkJbzC8WcUD0MR+pTS2oelr4u58I4ZWOW/Z3WaV3gHZx4uJoguhM2Q
dVEh8TxVbLQW7M1sds57A7XM7MVZLfAnkYpbPYy/nZrJQhlZ4YZRMGoXwdAhOZQ9qQPVUrmRob5m
aTj77lAXfo4AGmuCHyQaLKVIRVtt5BWcE1jfj8Wa5eGIDd1DtNkeZDLFmwLnbZKccyZ3N3qPCMCJ
LDdIFDjZ2MYQeT9557GsSFPsFqFe2h2VPucn3UN5930+E5W9G6UQTCwaDtc4VbtuqCAzTuN4kC4L
gTaQFSozp3jl5DgL9tls/7KTvhzqgm322pFkKsfmIE6oilgRpagAtMxGNdOY9oHB3NVImv5OdBrO
rKwKadXIoMT+3G48pyPHNIeqHZkDdiLNTxm/Hcu8BHv2LOdwB76rvnZ9FzOSzR8UbRWEP8KL65Qp
elCk2ymvsMNG3YR+q4aRmgRluO6H9GenUqaBDfC4GEBlVrK6yXCTMaPF3TbmqPOYGB3ChvoupgfF
KM9WEmDQvacNN/bP5SF2o6cwRI3dBgFjv9o6DEEMFmtiXqFleYlNKeqATdUn1MMGNHTj6pqVe+xR
Om6HzBV+nRTJpiPB/YiYBFvF0FlAMclS6G30JCqa7xgSJteR7aky6aVUCGwPmM59Waj+MCznR6eG
o1s1DNgDAMq1q5MUsjyFbjI7e+KVtnMWdicjf/suYUb5NI/ApE2V78j02ffOJLdyLMSOJTzy7yD/
TCpgvZPuPQLogGQny0NFcWfICWvCjEOfFUrL9Zj8xaBYgPh7FbvESeHG34IVjzZW7aHFRrDjO0bp
3YdUvmcrDrfNYEbnEXIJhsnJpkHwANIuA2/p0Q2NRhZctOHg6LTbPR5fH6XCdJrOKqq8qz598f6Y
8GBUF1dGzonxIg40m1DTDqjEhpUfpisG0CEAlv6QNKz+v+eIYcWipi36XwKtsBOo4hKZxHH8/cGQ
ylcdeqHZnu7yxusPjucal9DT3/IRd4bFahwSVSd5ZsrgYDQgwkyWE/cVnTjnLUNbA8s7ABtCrr/L
LSqw7pA4CFrckEjmOGSNw2KkO2hsdVZaTGgd3G30ZpIGeTmmhfzZ19V0Nh11MzXSXNHGN2tZV9Yd
i1frrhdwwUl4ZfIBn2XXzoT7ONlYX4uFYjTnD+je1Pn72oapzhYyXv3467//69/++4f6H+FXCfGB
vU7R/uvfuP1RkjMRh1H3X27+a/dV3r3lX+33v/qP7/rP/+Zf/uP/fPrrT9n8dXncPv3X71zu7j/+
IT/+3+/ef+ve/tONTQEzdbr1X8308NWi3f2+E/6jy3f+/37xr6/vn/I0VV///PFR9gUN+cMXWRjF
j3//0uHznz8YV30/En8/EMvP//cvLr/qP3/s+rj4evt//sEXiup//tDkPxzL0Hk1uJ7uuI4u7B9/
jV/fXzLsf+hS5wuWNFmcMeH98Rce7y7iLs1/ONIxDc+zdMO1bUv++Kst++VL8h+GJxhzOoztkcmb
4sf//s3/01P0f56yvwoq2jKmLv7nD8vxrB9/VX8/l8vvZkvb4U5sm7G37lpCNwRf/3h7iIuQ7zf+
G+pRlxUe2FNdRH5seh8pM5eVIJ8dlCX6gDmebd/Bn4na61pOFD6L35xreauvskHcNATnBSXneU6x
wEIAfwhzCLHuWL95jt2ui5qW2yiBiGR/qGURxSnzERTGazlMwWLFfWASQJRTMxIRQeacSp81r3l2
Ne2pHN4q5gHsFdqDKmaWZBBB15rebITTUHfq0ZmLftyXfzCRP4SufjayJemt109YADR/ChoG5ky1
uT4m5da0ghJ/ljoVrAvWJlCHYKqe8wnnRkddUo0KX49DOq9TgXfJWfLZniLikbhUx63vM4rNw2h3
L1nS3ESmiSsGHxi+cRjuuEqJOXzkjCR/I518zQ5ezCIjx+hJs8s/IRGsdWyEuzwVrZ/NsOciYT5m
Aw6SMD6A5nx3SOHwk0zll4Xy2aJ+dYuh/W01KMvRZoT80uBzXTwHIb+y2LooWQ5Y3dDVBsG2QhiA
gAvFP261U0jWJDl+FXjdILsaIxR9xuZ7BBq+RT8NHMB6g95pQCT3E9k85zBJ180SdepbnuUcGiOY
d3OkXQt3H4q8uTSCxl2m96Q9ypWq2bGRFnW0u34grnhy0FSJFs3a0MFgyD5J3ljUgyBCcuTz+1xj
5i6/qaT6JoqQXREiPJ2qNHwyzOgztHKeriCuXonvsGrk8qNeW1i7keYPC0ctdXGqmQn5I0xf8adJ
Ekg7zf0961gXqx5g4OwOvkYB7mcqzfyESTDRa7B8y5dhtH9b0rF3LmPHQu8Lv9RhM5cSurFtsInX
DQ6a9lB7rvlIwjtBsFmndhWuYEPhwwK69erFWB5g5A6MVssQzi60FRXq3bXss2fWuNYBczHbKqv/
I0A0rAJGqxfUtJJfsMGjvU50Rt7QUDZx6x6VOdbHSrEYLhYeUAdQJ12wKgTvMAjlpdQi/Seu0Yye
utR+aZN5IwbIcCOji7pzJXYZPTu7XbQzXaM4kEpJyG4F/ZThSrYGXQhyu3IwckmDYkaRGFKk6rPW
O97h15Bdz9Zhab0364RTmfy8HrFamVbeMY9HmuMdi2bzo27HklX5RzzmOd/fEWjW2zutDaLjAgfo
u+DTKvgpKjHS/UwB6Okh7/1GRwrpYZlMeR6Po17+IngA6YvtNBtGpuMV2bYPjWuG5sJ/0cDMrM/C
JkqDYFdFvuaMU2ZtdYPf6ujB5YAZ1lIUWz1HMpFkByO1qRyqgEFK/RjlXs18BXsfb4tYUy8Rjn18
wYEfFw6HbiqeALnMW6vtK5aM6DfMJ9OriHY2mlMTT1QT1eMw0TAXUaitkwGkfeuXM9G3vZtgGxdB
dzAYUfR6njNUwdwkXc5YnajGlfm3dPKj0hwOb1raNQgx3KGlrpMkxP+jH7NXB+3Yiif9V2f2AHQj
9mdJqP+SLaCnNtNjcMcXk7dCnC3vnm5iS+/Ix7FiwkxuXSWecz15aLJjwEm8znObB1Z6bPa9s+zF
6HdoSXyI+M9SMy86zv9oRp3u6YFiKtHwuqMGZInz0XYhGKU6C4+aYx8Nm353sdN4BJmzE5qhvMvq
0wnHa155GmXs7xSRR0UXe0zDvNw4DB5WYQSnXiMmY9sv6jHRyi/ICumuCRHM2CFi3dR8i8G1ITyB
u8x1+mq2Gew2mR5TQocI5QEYVjM69SJwvHbD8184QCYMSZE+ql8Bncw6LoY/U68Wv7/KVukpsifU
KGSHdEP7ZXblCxecgEm9Ft6qnu3OzP7Oq9UnRjdygtAbvJuModap4D+bVsmZ5PXNbGn3amRpG5bt
wVFsvxawSs/rFajGCtjLkwc+rDeAoscz8kYj2HoZS1nMuEJPLjTPdwlz49mwtgUU1o3Ito1VBkcd
hQrSOs9fEGY1FId1P8YsCcLfjcMRw9RmZGqCtglFSKBP9xqmJE+Icz7X1zypn3VS2fvOBbAT3ycu
FlSyRa8As2hCR/MetE0d51zjGGgTbwyB7IZ+hZVmhu10YuhrR1W21evrNOX3Igl+dwan7/JJ0gW/
vFrma2m+tGYOxBvxbBvWz6QiIIdqnzXW3hvoFwcEVrfKMVHCWsAQjTA7aW0TbZk8zFwrGQsvey/F
4k19mpWGWDFC5x3q5DfM0yrFuYOsKFhJYX7NiH/HrsKcghust9prb44a4C/vZ1qGYkd6+wOt327E
PA8/e2LqmEJp9qpu56aAf3ivd8RwhYV+KI3yTQ3lTgw8ewmwksCYXyqCIkk+A3s3XI2oKNYFKpYC
beCeQcWTJZxzTvCOxJm8GSfz5kpapYR4o/WUzvFGjvIt1s1nS1TT3kntq44LracsudN6g8TIjstI
XZMaS9Yi5s1sJZBEorjedwIZMv7I3JrujRkp6ICcgIi2JTmkdDZawNu4jMGAhvHwUkYw9420fk3c
YTvXlflcCjACpdmf8Z0cmKEU25aWYB0SibWO7b7l2q8/wGgKt3llLRdyjATBOfHeSB3/w+66X1EA
Y4h3MmwWJQ+AzN7RvXxkE7FCWSe/Wrf9yMJ8X7CyxXc1jPvBIz4AeqdVwpLKTGIqLRfig0GwnB3A
vDDYa8++V6p0A70SJ4ubv8RNd65rvtrYxc+EYtRvFOe4rig4pHkfQ3z0Ef4/skESewmIN0XMgZ4y
ZtbZ21tCv7FFV6g0UIPhz6xvnZM9Q3rT957uPrez9ybDeDd4wARme6xuhofGF+rIuqDv2bn9vcW+
o02x9haK1JOZiJwjczTid3ugFn09Eaa0blXj7qrobBfDS1d8QgCh7sn0P3oqufIoLqkD3skevAyq
6BqHACcsXlBUebHrfNTB74wzBD01lmXXGmr62J7LZYP34b1muAHY5mzKOdgFKtxZsPIMZhQBISer
RnPJEJE5hQ2randG4lcS3jciEytqZLia5V2tKiVvStLeoSPGgjpbx6Kf801Lx7iX7pHQV2Nd1ylc
NTfsL+lkwagtiGRPq98dCgCSb6DNdEnMUzXxJoxxHRkX1nbWixtahPCZxQm/6zrGfYhdjFzumjvC
qae4dA8DWncE8CtH8fcEwD30DYdAYgz7JBMxuBZR7tCg/RK100HhMQES2hCbwlIDJAYgZzYxVVrN
H9T0X960WGiZdNli2KqGKUujDL+tpTgWKDqsztqPE8pP6bkTTwcDCRN1BpwI33XbL82cgIgMt6HB
HNn1oYdyNcQyJn1EnLyQJVEpyuCZy5VxC79Sjl5SJRrcxbNnU4xUR6cODd9zFsGuGL/6tMngvWhn
HEdAmeQ8HuZs/B31HVaoSkCYs1IS1plP950lIVqAKeko2norfdB7NtkxRJp8nLaRkX0NKUnVlp3d
FRK4QSNHjNmmbHZxgKzIUmiOvUCA+O0gAGj1nzRNPs1cEudI2F2R2Bd7jklegJYKyRUNSFfgLmVt
p7TwPGUvA8D3JHJ3bYLN1au7Bo2F2pGvxWhmAmE24sdw7OorbdrQz0EF8AyVZCqi6knt7tlq5/Ps
je/KcG4SEXKYr0ZySjWGpdavSs2HQgdbFM90aC6gPk6Dr9yO21XReEwddIv4bfOPNFyyO0hSDWbK
D7PdZl7HQ6PS39ivFPMDTd8UZfRqEy/H1LEr9yxxqE9s7s0c209A6AOh08UKRRgK+JAU9LrMgyNu
h9uk9TwMeIUyhLCxS4J0qaE7GaUGvs29T/L+KgZtvqfWIic7Bg9msRvrQ+3ZhqDd1inXWuezLuvN
vBzFxiCBOTrGm+U1FEjtR+ONu6jGowK8fq8k8ALe1CMbIaLW+/d0yAVOJX7xiKVFDykMtQIG+CTc
OSUy5LXezutaS/mN9Y8+kuc5m86THSBoIcGlbby92fJSAru/TpvpfuxgUU9piMW3Y3bNmbutOjQ9
UCnV8EoRvupa3uraU+vySLEAQqA7EgUX2L/imezXLB8fGgid7M9/eTDDLYT2GpEtU3BXmuM1oJis
7D94alZonqo1duM3Ory3JAAHPYTbjmn8SDEcFOaJl+cRtsHRbtzqEJrOb2DcvpoRgEASEmu8wU8j
dLtelA9dKq9ehbDH0+tD6TU8Tk26tuIBVnlgthtlo4uV+r0yM8xwMjuQa4uZYUKdW86d7/XzH4Zs
ZMrEewoe069V8DSjPwUf/aIKiIUREUS1PSGyG9EMD1/KfpnKdzXxhiVj+c4YnK0dzc9EQLyMlilW
gsASTg1HowVMX1Hd6qtoCO+NVtSbqav3BFThUGkoVikx57Rdu3n1TstrrvNsPpUBywaoBVvJhno1
bVQtvrrUInhSgu7Mgf87DYVLDC3K+ZDM3Mvlyh5pL83A3Bhn5mdgPCmbfjRMqmczBVATedOuCLJ9
ZdNO60ggDMTQNvBy6NKERUsiYMwlUEwrYSXbPNHZ7OO+rXAHPMUYkTQg9W1f+5Fep7zYwzfLxV0X
BbfGKB+LbrxXbfNsln3CBSN/7VnyQS0aXvTBvIxmeBg8Ag6jPINcU73VM3F9XPf9kpf4tphh8Egh
BQ9M96KZiXOnZPg4Fn18gtCGaAdDINQb+cdkrr8x0wO5nB2JdDBs+WOhxs48eLXBh6jhjSaCKw/+
gnWoFuCRBtLQPPGuwUGUgfcMWo+eTmXch4NtWY3WtkQjwJat3VRWiLZbJ5kN5rkFXcTgiEpIjnDx
UtKbhpspzPgOet5ltFut6iHbMTRWZzdojnGwGFczE/uHG84n3E6gY7Cnof7RQddDjogkPiHX7qol
5UIcNTlAAeQZbUXMCBRqWwXdwoZ/jbpT/Y5ltXckchmdibUpSxgHFNH+QAdRxN0tBHh7Mmzw0iLf
G1m1qARwUOva/Gcs6uBQWEhWoY94q5oXdG8PdLDoxx293uGLjA9WFvseVVjJ/I3TtuAFumQR9jf0
RA+13ticutEBtfyz7hk2xIeAUAedILe6/nA8PJ9OKcTGgnCM+4wjSMPstrGTAS0xTjmrujT4/Qdm
yYfI7bc1S5G1NEZshCDgsrpmQ2/yBitNC1xQLB9iMsuZcQ28xfQFyFEdRMqhHTiMvkmE7klhvGXE
0CMpSz/TBtJiNtLYpCOLjh5He5hPu7Y17htTgxWJ930WW+gX6U4YNXBykwj6VMR7wbCbcoMiCXhk
iYhk4+i/PEUn6QJF7Xkb2XKYfInIDQ1TcDZsxznq8cyYGmiTadUsvJucGB+4WEVx03VD3jWJzSCM
PADarfTem5AAzWVj71ThbqZfLvKZe1bClsMJ31fBb4mUZq27kGTxD4NwQqukCqN/TXGi0hFEd270
YfYH8nh0WCvYnTmBGcrrT2oR3pg9DhYX7+M27DksZ7SFQJl8BWeRaaSSm6LW7A1qU8SsNfaIKEvQ
YMVvaKPKV2XiOPURSJZXTON0/x0UFRI5GYWRw8d99aTUYnwisclKNMQWQaxt6xq2V1yP73kP5U4b
p03YzpXvBn96FsKcMGBHG117qNk1qh5A1bLnMLVgx0kerawM6jZnLunkbMGn4onoSYFTBHJL2uq/
4S7uE4TdYVyhJTQ/INB85T1IkDIj6jAt95oofhrNpW2r67Qm2aZhLsZ4NJ2e5zr4Q1YcsqEheil8
EcL/zhjP7ma6KdQMyVby+67pHc6pEGD5tGRbWtZNDuI1p/XRpoHQ5UC+ysrczANwR8sNlU947wea
xOfBYbPtlZm7qV1fM7X7rhnSbUEhscoTd8k2Hx6b70g/ooIdxp4s+vWT3oyY4epil7loWEakTiuD
leDU9oTW5R4UPcnGDsDNY1yj7C4I5gNP/942wESaKvpFx7N2DLJdSWDbFE7CFQWjpMmccd2EtGqq
BRNvUFpV8FDKkVhRKx/vrDrekzMQrA3dHNeoy22mMYm+TdKg3MhOPUVG+SdnKafSKUGTmHyZgr4g
9AsS9fzYoJpxUNqDSGaelFj3OeqL+wARR4EkOBQFxhUj97EIeyfWKQOHPUtbgCV7Wov39n9xdF7L
reNYFP0iVoEBDK/KlixZzuGFdX19DeYIJnx9L/WLa3pmym7LJHDC3msb4oDzcldXwJt0dEi8N7Rq
CbrktWTbuS/84ejnngTwKpkdxGgKg3YmCMCTexjfK2m8KwNpQsed6kkCcstxL68ycCOrmZnjgGV0
BT+fGhVYzHSZpUBW6ZDRkh68ZRQnIlc/EW9TEPQefMZKPXryGZ9jeMgF1j8LwY7NA+2GztoM80dY
DE8TcqNuFJzNSfrXeGbaYQqdLDaaQPzRda37uPwcwbPvyoqdu9SnlvXVBVfgSDiYfYWGs3Py7sep
oqdRYk3MswIU842TmlLrs+IF5ZI3J7z5LK5TaxONNeE1dm82aX5VYnC2vot3a+wZaCFWyeIk3nQO
pjV44gCUiDlJVbGdm3o6Gc15WfceQ+OJnNKCusF4LW6bHuitAxRuBMu/b1PREuSe/eT6x8W7wCvN
9pTMRMTu81MWsy40RBUaH9ocsIZok0zBb6H69spWn7edwcMa6jDKv47Vb4nNV+llWwx2BtFWfoCe
wXBsk/NhN1AskTf5M5CsGgUFn6EiWbfMR8hidUT8UILhLZcYl8JsCi8cTAQC9A6237z3aGb54kqs
iLGc47XT5j4y0AZllw6BxjEmveoyOlFgI4zIiw6MptNh9sTPlsd4LCdqO+VP5Zbpz7Cmrr5zOg1d
6pan6mYe++AiWw9DGt+3GSMKo69z6+9ITqJbKvNznBNqUIxXIKTXyH+RUwCi1ucHKNrHzuhXCItn
dq3HJffDDdJuAY3c3WsLqA92kr0Hz8z9tEKLbKQhIK62cM/EVDw5ZNLuZ0Va7Oj3L+xqT6yWkYJ6
1GqDbR8mC4PYnH4TKGwQfDDhFg76fvPDnXgkGrdA2l0du8Gx+JgpGqz0YSyAGLoRHjdkdCsc0U9g
zYiraL5KXhZmYQ9Tq8nPjUKG730FU/bVQ1AJgmI5GVqfrnJ3woexNfJmk978XdoziF/UE5XlQ9lI
na105MaanDs1N7+EohfrIXDTDfvadR0p/OOOm7LwCcoN3QHFHozW+6zczQ2C2wmZ6ZgP3v2kl884
fpZOHDFFHMn6i8VvHtV/oopZdevCDJ9t7oAseO+okodUv7cqZXA+wZJISSRkuNgymIRQEJ2jmItk
rhv0CDlR7HZLqhG0TSBrLVAOvPUPoU1HzrlGWkrK8suvztpkGAnnkSP5FpLtF0+e6B799K0wFp/1
oK1dMXEtIU/ljGgRFXJQgwaIH5LUuo/k46jJXS1CQdYiCRJjc45E6m+mrP4TuO0LDoHuGAKf9jOV
rRpM0BtDzB2nGa/ebNZS/xummxrD3LdjRZp15O3sMH+PneVi2+DBGM8jbw9ei+FWE413CYnAK2Bl
6RaMzNkt9DUKFk7R4N3tOe2fTD6qDSidx3nEcF2rAPiQCnDc2tyWAwrdiFbMypH6gwyHOg9Y70aH
x/mFXJXcV9++gFocAnlw5uKZVD3I2zBf+0ZfcKhWm2qOr0nYP+UdznHcpf8Qd7I6a6Zh25fkDmrq
6iF4YeK1hwb0AMh06+bw4y0mg0p4eg0fgKAjqf802j8U20TPpCwOACFn8PfrBQHRoBiUjQP7v4Y6
z+sOOp1YvQ/RhyODs4d+u2WrZxPXIJ0jgkA2Dlxec8OroFgS4T14tBDUrbLOvEEN4th9CD3/2XKn
X4IL2VXj/tS2JP6Vtm+Wy8G72X6RqB1YvCK6hOcxWSg/WDtcNBvZXeulb779Vmn9N81aQwqD/4nk
mP6X5mM7Aqglpm3V0xFvlQlOVuECCZBkv4S+wp0Q/hNw1baLr/lN1fCwcO5HRQYxOeqehPdWmYxj
yDN3ZUPFUTTC8FdKEY+Yst9US/HSBfV5jgx6fM2uY06esfexqJlaG0IczxARFnHr3TKLS1rL4sux
2E9V0QVqxy82amxhs35ClAi/Qv5DIxMsLa8pI9YBRhOEalYgTTiUx1CIG/sBOkfsCPanaZeuZVgT
HZ+6AAkD/i6yyo6uCwjB6h3UJFhPV94K28ePCaZtFBNakdl89E6tGV+zVSA0e9igmqoJBwk0U/CV
XebEQYcV2MouvMdTw9Fg/HIvk8+4QbscxonYZ17+T4KxX41h+kx2+XI3Yto+lX22nQfiallhPyMx
3rX2LeUNf3K70NdYJZUqHqMqODsYldKSEYHvFKhJe8TB+ex+lWP9YqG8AsiA/tZ7rpokPXApQU5J
op9axkc79f8aMvDWrDFC6g13O5NFXFlZj3lVXW1GyQn8gKRK3D0bmK3dmtPs+gwzxrRbZ1V5STtx
ShC0rN2bmu80NhFybfYOve6vhWCDxlxViPQYMpPROnkdOcJ0yoJcZSknbOUP62ar5fzWBQyZpq5A
Docw3M+JkGoiojg2XpcffJJGLigNv6FGBswq1Iu2bkBhWbzB0Hp3XizXxhoMCnmxlnspywJ8qdH7
kUfd5MEZH81Tj991Im5uJR1cU1nwxAwcJFubu8hWp247x+43x3o7zf+KYfguUJZuvNPYmu9gCa+Z
fctvJtrFEp46NtWHiqGj9Eu7B1T6VLB8Xg0BycdIpJ1Sttu+G/dzN/zcaFbZLXchGFBPIdSjq9yg
+bJIYB1pJpNgj3+V2j8muLxfENRI+cDGnqKOkRQoljK5zpZPAEZF7GqTj99Ifc4YJTCKTdSiDbBm
IYmOyEZm6JP6MmQo3qbwepqaSztml2oOTxYeBlI151tR3zAKTXbgW2hnCi4HHXP/dw2COsehsf1N
JxIyA5s/jCTmcYWTEL1+sKJfkrsCuRPDFhpKi8y1Puk2NEHPnV8IJkWss4eELZDvt8gil1Mo4GTQ
T4dDzO3Vs4WfWmBH6bzrSa/ZpBkItChSVJs1XiJR7cOR70V+9xYgxjXPvBaJVn3Q7c/Qjmswzi8a
BDPFjiDx3P+y/RlKT9cdY4Lx8LPyVI/q0yvto6jrd+KUClqsXDJCg/RnxfmrawYks4rpVMeu2w/H
N+Ngk8y7X1EpFJZh82RHeleAM4K+GH3TEByCKfssSUWNjaDHCKq/Tm17aw/K0ooq5a/IxvbQtciP
Eaa8YY+msXTETxXmwY5NO+EU6cVUFKyCjAnwfyrbNCHkP5/ybel85z6vqk+/rfGRegSFE3izz27t
Q3bLgwP8fml8+d0VKNjdIMFFdsCu5PGeWnQ4s7ttqZaQrPUQ7KBcggopjoakwBv+cbSPrQ9Ov2xM
uJXc3As2+gNHyusIoWtj6/yngU+wi4uuOwVh8YdBOAIAxp1eCCOn00+WBTsZJ9a2yXkuCNTFPdLA
9bw5VZP6Xxtbz3NBPvw0RPdzQwME9/puYR8j+dA2gZ088opXmxTaLUIyRtRDx33q0qjrbDewWlo5
ZFDLrmF4gs5npr5IrH+ZgyQ7rT5rPLw0WlQfljFH/NQp9YTeBSq65axWG590GOqdmSmqAGfF2GQU
w7uHz19OwD3C8jv3Z9rvyN6McE2ZvmnCmwJ56cfUHAyyjh6HHSfpznKICwk8c0GadOLo4ts63Tej
6x57V/nqi+4n9sbXEDnTKvMhyvZy+SXulledRJdZ0ambX9G7mGXq5pi2RAXM/nsroM3lNckxxc3Y
I86hkd3WwaTAMa5SKNTZEePgffWGL6RE2uFywZAst5JjBUUSFOeKnwiEZg7WvVPL9dzbOyfhzMFK
3W/mmgYn8Kf+LcWUeqfgTlvZ/KE8y/yVPgQSET2CrJjxviVAyed9Gcz2Lgh4yib8nEdYoNSGA/cJ
gIwJOIDG7A+nGDsnhhtWD3lvDiWLxX2cd3KtFaN41ZCUmQw09RKTU53Ct7WbZm+kw6+ucFNkat5F
qviOsKSvuLXRPZNuI7tW71xnSNm6cmfMCB8GryGwx7lxnfKVKct/mkJqNUIBWLPHcVfwi5j0BtkL
4+NktYTY1d36Da4dGJyoJpl4eg1bRj6dT//JXRcEFyBCtJbYG3i86D8KzwsPXU+qCLhhEenXvLpt
OtpVF9HVt3WQrMYryXwlkmP5aud4cJGUsoxekeuxsIUan22ZbFkyYxmLCC9HUg1s8mcWClqCtleY
0zcJNvHQZbImBn+iIp55PgAQjF52UlW5DVMXIbdKMe8s6aGSautVaYGq12LgHcgjl/CHjqPgYmni
NLWJmn1Va2AuEeOYhDjxsBfz8f8vxAuXeyYJD6bxsx3qCVBflm7XpNzcAjUYbDEgPOXxl8x/q6X3
T/ktGc7zKBAHmrVRLGpPOODjMtVfU4GuLMZ1v5GDu8WTVp6XIOIvY6rVMlT9KmgY3xFxrO+7Sf8w
Gq0O/CYAUQxefcF5Xip2OKB5V/YCFiQYmp+BaSC0GbwNWnnpnZgYWU3u9FQjq4ebzaaSNrfPPhBO
3XnELrKGvCrpPwc40Q/lgODIL5MF3fKijlXMfQ/C7CTAmMhO3UKo8JxwsAGNZTIfON1DPEIRq1+h
zJvdDAJnmxGqszaxfcq8gNNbMcvkwSZoduLkKgmnUwkQ1/ZTCrd7qZybuiT5gD4F/DNBYhRoF1iz
zq7Qrn47Q7XKzru0oMaziL6lk+SvC+C/JhNqB1T6BwayfyileEkQf21jq8TElYnxuVkwsegMm9JM
M9so9k6lq75HWVtnEajPuQl5/13k4250LhA2gVedGHar7NLTR7Xoa8LcsD7soG0wZzsEDKXRkLTQ
xcL4jmnjI+k7JCVOYFg6+bDE/d4euu4uiPW9/N+HlVog2ZX7Ayyfa+uW5uH10ZvVZ0d8XZy3usD7
aHT/ypF6gPg+YOjOcv6/lm+OvVJHhfdg79i4VpQgEnMEKzcSfuX39h1i8RK73YAyrFZ3JmeGxHC6
a6DoaXSjHDYKG6qjXjzlIRCyRb21u+LF4a8+QcbZ9T20TF3adGkBg02ZtCun63E8Qfq+jYb6uvqJ
GTOBHHmls7NX4GTfYC+sUGilCHAgYNrDLsPdt8kn6ECCaQ512MgbMX5UGWdISRwGkzhAphgzmsMC
E1eY+FUU4joHRE1gTPYJi2z+1CWck4IR8FyDWxByvyQSYBVJVPTQiFWH5S314U9G0JF3Ta/vPYf1
ihWKj5oo9ofY+M9mIZBnvO0RPO7Y1I7FMdTkufjLZbYRhwe0PZvG4gnMEiYFAvdSVuA+gjXMnv2l
wYQ5j9QGtD+U9B2ptjaJOGnxOcn8RQTh30R0r5ao+e9guBVO+kraz7gnsoNixWFIQ5LdsS7ScwZL
gcSoJyDwzOfw78B4Lm76fLdF2BVBQN1KQ3XW33YIxGm4ZkeFz/Xa8MpH/PXWc1gAjSxZiVYHBN0s
gwL4keiRNFqxQHjjsVmal0H+WOzE1qMGVrmUs7NKMLTxrwG5GkAI7BrgGf2UoHtyd9bCjF7F/dOC
AA0eI/rxKvgg/PUhDGBywCLKaAgovpMovi8ihsyJSPZNS3rZ0HAKLdVwkBV+E26xA1it16Gtj3DN
UZ6O7EpT4mA6sieYGLE/7iYBr1DEW6aoG39pL87tgmYIxRQiSfduhgDPbeaV1zTdKUTdtDbc9tgC
8QGlvgPuwO8+PCw+q4TChbW4XrNhNQA8+FL1HhT3cSzqUziuaxCHxzngzCJWmf/4/5dcjf6h9cbk
LCAx5yUBt7b1RgY0dFLFajGABr6a+rmFoQImwBp/OlLjEfBqVnpZczd7zW+i1bSDJPPJbZ+uYH05
7AuSv1EE0CXu2++ptK2nBH6A9r1DWXOyuRbhYyAx8m3mkaw3UaeWRek8TFyk27J3wpVwqJ/hWm+k
TYaVtD9SXzA1M0m8c6kCHRSJgOPz9+TGN88ixKwi/jDhcybC5TjG6tHkZuuIHE/bOKxgR/3EQ/s5
LHpgKwP41kajhHjrfZbDO9m4E8ceYbJOV/zthAsoFGF2Ei7ZgZCW55nD+6CQhA1xxhirQyUFBWLZ
LEhq1l6ZvrJq26RC2pvYwOaYE+9T9eKXUKR2bTkhRw2iozLTuKOnJ/SLH1D1tsrTf2ICJFLN+8BE
lVS9QZh7EBojSdYMnnDeRkp2qG3fWXvRa0/ie8yQWjrDOQvIUMVF+8NnuSiCkHwPGFa9bjyccrKH
V6K7+W2c54cmQ+V629GwIlH/pj7ajcYeUagtyG/ZLKy48/GbKnsgbCe4B5xl0+2gpQUZu7fLhAUv
GJ9hQPmMYn098ikP7LnhPqmPwTBfKLL55EYsD/hDhBjo11mYcNRaknlixE3CDzqBJwVK6/uMwhtk
DfhyJkHmQ+OIe76xmHjfMlz/aAldfW+0e5wh6FcN0+gyCYO1SNzfCkmSY/rnm/MEkxcCxqA2imhx
PN+MZzekliHts4ki6MfwrpdfgAbHSz3+pO1QXkwQAftxg3u7HpBNRMQytDs3LOVlEeGBnPN8zWyv
xvKYZid/ZF8GH3zCRjQZEvoQtMSmf3e70uxpOqqzpZod6WvmDuKWXsVDOqBQLojQCDCFh37z7Gpq
0tmFeFRY8dENOxiGGACPIQr+NgvokW95nAuNXNd4EWnyPCDKCb/qjluvUCDjCw0GyvGOS2+ePUQ7
CG8gT9YLvFovPaYZsOGpfHen8puC491ixhjLBK3XNNwNk7qwGAvX88TMAMoAQ2J5nIvw07HsnYyD
exUhorWC4YET+ZB08QvoCmjGGQJmKEAueH2oiXxOffy1FOMXRDUiDP2tYRbRuYlaL0kkkecMR7Ls
KvKTeVmYWTywxv6p3OBZtT8tR9omtvcVQQ4me3VM+Z7MIcp52TyVXfdoY79bJ1b5MOILZUE//DoS
XHI+dA9Fbf/atGfrgSqfgbnz0AVNfRc7BnUs4j72Kz/o4fMDVKXnqrOAV5CvzbalezKiOiSF6bbD
1GyxNV0Bzx4WtirSEvExnoJdjxMcY17N6ZP3p9nYy/XGConSx2Jwwx2/obPJY/WvSyCkQlbbClac
ci5tYkAZPE6uafdOAkGQdedRdGFypDx4MmTX3A/eRk8BVUQXcIdjKwDytLbzxNvQt5K8YZa9BhJh
53TJwA0OSQherSmfEO+Ve68O8DCTQ8l8LSx2nkJVnuDBKOLW/gCEdrbL4QVsU/NWkeh8Nn2ILsEV
yIGNL452wzSX9zR7KkmkFspMB9YgE0saEV8L3z9bVbhrzcVpHSJ0tTyIKSh3vRmmI5HO9UqPLRH0
HCGuXVqn0Whg++nFQQtHpitvjqPPrGqCY8n+yHiwyVLf9jedCXcEYiBQAo1xhFh9u42XCsdkqHaL
0tUKFcORLLbmO0SQk4+D/FSmzna82fIOmn79rLvgtbEuPtiuFxaQzmNZD5s8gG6lMpaMc09CjpPV
3ca2ccz9/49puhFLAXEenclqROXzljrpcEomnq6sVvLoeWQEap6gQyoICeXe9N/kDEfW0Q4ZOVD0
35hiJWt08PE2KYN7kM8bVzKLNTF/trYqbRRCSDZV+ObKVJ2jArZ2OnI5EDlvGWQ9BUHXGPTQA1TN
1UG9eSeaBZt4gaCqTwKa0HR4oOF3tgEZJVs7QyGkZKUfWQATSRBa1fNScXI0Uau4kzLmrYv7p+F8
RQf5W+WWf9VGXUssg8jBlvppWhNPEwM6auCya9vZp26DJKtwnmXaZBuVSfmiYqKPhJe/dm4Rv8xM
WvqY9Y2iRtsZ3Ol7qGIJYr5JPk5AlvZhpN86Q0wceGl37OZTMDZq34GlU9Yg/rVqqZ9RQHCXxwz8
61rCKar7a47O8dICYByTOnmZbFzddefeFPQ1KksxJDt3QLfQzAxiJPnmoyv3FdkoryO1eSciMIXx
ufSL8ayIhcHUhB1BzOOVMMMKNff8Y4MGwJiL/HUcHf+O7eVjNEwLKsoCHvhkBZgjeywhTUt+cT/9
JOx7T4pc88Y5G1MEAOwLtsIZwT3MqC4B78CBXB8oKIOhrkvdeRuRvgF5rWDVg0JLrocIzwIyX+/O
9iKXlLyewkeanU1DvsVoHmxSSVTUUrxGddpsp9hnkbtIdRo856dqHIVXwPtXyTLeO4b5F2TBeW0g
hDx2+oMZlH/E8Xunyaa94xERm8orWV8GVKCBK5Dlt6jdgoFfwdYL0BQsvetET+OpxtiEXFzrHSaS
aJP5SXcW7TGKu/qZKWfQutWD0GF6NwANwHmhbjlGt6VPEgg2CwIdUTGyVOJhu8vSn6yrXgLE9Tl7
4ixpntPbnkz4OC8y2O3uKBicoE/+UAMhGAluKhXf7uHSi1dsbWogWE5x76TUePC16faD6rWpcUBA
A9uw1+02s9MzP2/ht8aGjJ35BqiZeoXfc+Z+Adf0h0tO7FQ7MgdC9LaB3vMT8o2Qp7m3qfxo1gmi
Vj+wST+InIO0Ec5VA3lWeiZP/PbiTDV2ozhi119hcb5mGpCSSXufUDbsKSKZFmBNyaPGuPHVVpO8
rd3BVg/NzrkVHugISiLdcsOMjxiJqu3f6rSeYZ/U5gEH9sfC3AbAxPwuujY4MjTlMXKcbqsmSENi
Mgi/coaVXNsojJzhAl7wJYdxgplJglK2e+9ip/N8I/Gch1rFWyrVl4XV1f7mfr7n51db8GEV+PDS
OqrOddctah+OZOzHlM3RzrZDEvb8LH9mbGQOKTOTNX7lH+kE+qXMrL8sLb2/ExcjCrHobQCh6rBk
Qj48xRAZnWuqRPQjTuj0rpkLmc5SNUtXC0cDEYcZLptHJZM9XaW3tYvQ3ntp+5YEDuXlZD2mqu83
9q1lDJWbHolWHrmJKHlRmD4lDcsW2pH8LrNvWgK2fmsvCbD3z+02iamgS6KzzpZsH/z2YQBTtged
g0iqb19aBM0I/Nz0IXeCn3YYWyzxM3npWUG8R49O2LXcPcAPfYTo12Hvo0p2Gl7MKj61SR8eYMSQ
dM/PolULJEB+MhzKllouMzdtlmhaml5IuVnVG07CALKlX5sDTR7tFxqAjnCBOxJUTjjp5mNniKyW
PRMtKear9m1CrlsM+FbQbJLFK/baod3UN1zmYFkfi88GjI40u5a3lLg8IQMsubRhNTGIy9zXfMKL
yZQWuGe0zViX7KbMKV6m6Grwbpw4YtAFR0PMmkbH2wCf0q4ZpuAcTNPjrCoEp1gMSWpQ/MKF9O/z
vP0EJddu+jT07t2ZCdAwaHhcebQblgTmUa/ck1N2NAbJzkaLfB/A6T37+DKMzTR0tmSxGzw3PhI8
6BzRkP0PrZxCAmNHqx02TuPS6VV7qxL3UP1fVTOykgAgxVEo040WAGRrCDE3TkgvGfCy3zKkamkF
tuHXnRtEACb/x6jvLBVlitPZzPMbn66/LFDFIGETtXoH9mavHMhRripod7nbGcEQYKfSN4tog/Ng
f2Y4C2W0QDoYnYvVB884L72NEIUPL5zkMAxJWBnlK2mkf2ub5SVhWS5/DLn2J15NgdXiCMw/NrX3
ulSgCiPL+/LqmYciqdUm1KTVeAsqVKOCR0/Nq8iM7hYHnX1HYO2XF6OSb2rEV2YUVLLeF6qlZS06
tM9kgH2HGtKrkxJyZXvhmQCHGXsf/Kw497xNHXcAHixOa2PCu9hNt2EtvdU08P20V+hNOU87qFh/
rA4OA21FeR8zP0LA0VvwwBD71KJ+dLzxxC4PDG+x0NfCRQwlw+xx6S5BGMcn4zWHKpzZ5AaPla+e
YzcPNo0dZXfJ4mzDco8l5exFTPzoLcnYzYM9k03AEyai7gme1JT5ZNp/irj7CrCTbrKlY9Xsnu2F
hXQ8R3fewC5LxpBQdEKorkFtT4zlufLWLPfWDYPjUVJYeUSGE6vXP7ZNgGsBM5f22rWIKgfRvPtR
TOmvJQC/Z/YPlCi9kjd1WxVlL9HQfVqpP22Sm0k6qHIkYMKm4mY50UfiWRmdbxzsFS6ZFGgfM1Da
GTZJchTGJoSMZ8adH1BP5u0+H9w34jM/PC/6yNr5GbA1c8umvTMICTEkURkmVneoIGfiDQjPWK+H
m6wybBr6iI9h8V8JqtYPZIexsUpktHFy/yM3zc6rCdgK5hBZktFEjIt1Gjtoq9t7wtg3yPEIE7GW
b90Q5dbccAf9S+2HD5XLfq6BlC3Dcxon58iln3cd2kokwcHOtcZsHRIjCksNc+QcHNAWOcjiw0td
Il+JybXNB032ZfgXFKVLSFn+hSzlmyHyLYs7fFhmEOOtc+2IE4DFRDSle02z+N6pbilQNWC3HjHr
wPfxXFTzYeO9K0WymR/c6RKzjxiBbpXUfFztc047GYM8RG8s1/Q1h0h2yw7ox65uiKkUkzr1c/8F
xpSiHSwg396y63sc8qPDFEsxG8qW3F55tnuwWe6uQMuuHSD8UmYRCrf6oYc51WLW3lqZu1bLXaQE
p8VCUzza2SXwgE2aJdjAvkPYXOCYMHb15Dr2DyoGvfZ9c/Yy9IJN/sT28TpNHd/B+ixsrOHIoMwt
z4LAaiudsWaQtx3on2qIyUAd0NUUzq7TEkBt36zQHWP0taCpdJBS2JmAmwV2Nr72HgFLGQLjjevn
zxog8OX/L8YWMFti3Dc2yTjSemk6N7z8/6UnmWCTYcil78JUNBA9NzH05XBfpXb54lUJkQL2MJ2m
DHwY8U58vlUNfx0c16rKQlYX1jQR422BOlpQN/eAsyNkkdim92PkX6dgTDeso37Tmm5uSJYDwRGI
cv1EbhybjTVaOPsKg/Khhmt/wpBiX7m65kNMKbOSpfOHlG5uP9Ns5yD11qD/99ESt/vaYssdW6Q8
KLY2vMIV6B5nPFltm90ZNAdcj6yM7I7B6///iGypOrZ4MFY2apR5YgfP89oeiSdiyg8Yc8EfuHHn
eKK940vUuXw0Pc9L49ju0VtgxFj2wBXj12SFT+ox9PULKQRs1Xv3vdeTOA63L8lUqI1VzTve4L9m
GcZjD17n6PX/JIXoXevhwHUbxvTsQnx8iUGk16ZpowMb4+XophGWkduG1gIJ5Yu2Py57VdnPiBnT
bRr3HiN0Pm7iFByLv4SUVr3FwZrzhC3+JkAXeudnA2HcLK9cB/RvVVsn9iYEQve2dZf3+bElO4+N
Vnv2TeA9LWFxeF4mfcEu3bz4SHMZLTQ5y9ggvf3aHhMeTAFRirAdzBhYzXGkiWp+qnbAUs2iAWlv
8zR0Il7x4r9USxfsQE/vakFsh+ss5MuQtbAnTm1EykYeu8jPOQ68TYvXeJ01RNJXzHqlcFhHBLdp
0uyfsAqfPfM3AfPMUDCCXG230AjPTQkXVlvdWxVEu1aTUS0UkYIOemLypp1n9GR2+0ZBkNwN1cKf
DLEe8cvtxaqR2CZtee5ZM0ntffCv/oBXrpcNY8RiRwSQtwtly5mfqkMaYy8Mp6OzLM81Z3vikeob
hdlPH+H+9ewOwIsMKXyEOSZd9huyVDq46p+cWOLCxP7TNhxiHs52/I/1jx/kdwEKmLbjsrBU/ita
su30gDjsVj8E1wDCQdkgcSSEycI30q1LgfqWNILfaUjPeMtRm9Q730rAv0yi3BCFetaJOtKod6th
1sduYjgydFg9yPH7mGcI4bcrZB+6ZbNmaxLP4Vnjz19xlZNEO3n5NkQOv2/Rnoem3cF0CElxGX9T
4zy2MyQnplNI4u2qPtiMsmf4ulKo8OAQYg2Ketn5Tf+CyvjRJtJ6izFyINjdR7DDujT7hHhIESkk
DgYtPsqii7Yj8aYhC2cry7dWPU+Xqr8GVelTSevPLrDoYZoFm4mH02pmto+mr4BFm3+0dOBrK8JZ
VJR8kUs2ou2nSW/90ANlHJPD3TdbnNSPThtR3y6xtakydqMiAABnog1QXnvNfkv6k/3kVuMR4+o+
Q4mwmVNgF64T/7HVA6DaYRv72RNG2+eigZbXnIxi/hH4sbPXU11tAfkHK8EFlilCkaFn7Rtdv8Li
aVa15tawy+Wlh8i80bEaML5rcgVzcghLjaQpyRCuEpeCDGRK93Ztf9id2jAQ11vCthl7IGoa7Z7a
fzEffljfgU9HRuo4ZGx2qBJyEtlwyaxBYdNqg0TeB60zH/wFAZeYW2I+G6lhGY2XmKfLC9v7Tscg
FpzgTNYiepLREWvVv1uakBj+Z67NJkIqiHhtQ3DUyrUnai8VktGD2Dr0+8+ugcwgaAcEiLV7jVLb
TCyijdriL1sDVEOOX35LZDdZivophsnith1mtmUB1RB8d0sX7ZsSYzm+pNdgUkh44Zf4VDTOUKpt
Bwmd+daAyg/j/9KhOLX+Z1u2FRIVBNW29a/a+gxjwORlT1w7CJdZq3zRd8M9i0YCl1TzqpPisETO
R5p237LXb2PGjWvd0ATzMiWwOAk3rOUfTxlcap25Alt5ZS33IPD513p6dabhPrL13umr/Vxl303Q
HElvsreu69FvZZes5UPBCYlTHlELngsUdsmvV9mIFG8RXjeeRit/Y5D0BBwzJBg/MNGlo4WRqUVr
1TXYsnGhr1prfJCJ7+4tmfcrYFhs4jtr66Kn7pbWW80pvzljnvsAV9814Kq0Cie4zwwTyZrXcfJu
K4m6fOIJinmiLhO12Er4XURyEpj6cvCepyF58mOsJONAMxnTOBOWWjcEnMEcV2Z5H9Z5y7o6t9G8
ggc6isxi9p/KEL+jhzA3PedKihue8iOFjUkAODyvJf+WmMwW7OADpolVmlcIFWM7/RpJ7fLy5D/2
zqQ5buXa1n/lxZvDASSQCeS0+oZkFUmJpDRBUBKJvu/x6++Hkl882SfiOO4d34HtONaRVEQhM3fu
vda3vjft0heec3cXLHo1NyAW3Anzfq9k/0yb91zHlrsGt9cjtGtQEqfyMUQSF1o42MwyM/ejMbxy
/dJ05QcbooN/hhqP7bnxCBkjIrgfVb/pDfpCSLqQWnfWtg7kfZIRwDyYEEoc7fr7PgvWQmB0IexP
bmx/+iwRzqaaByazCSe//4IaAst/GjKtNYZL6iqXAql+nToad0rM7mpK2LlMlNkGMsmNPaifQ0/3
rmgGMHVgdXOrPNihuocWIVcQyy68RveiQXclmiuu7iujkZU71CC8rfasMnSp45Cfw86O10HlT0fk
dsem43UmXqaj5h6OI01PwpS2Fdzplc/KWaVe+muqogc7ZcYqBVC4Flk53TAqa4MJPNDntV14zLu6
8VcB+yOlzKXDaFMbSJgsFSFiPjZM05rmreGkF98d7xxwmhhDAjqY0ENZQ8X3oo4fSbXyaOvwa/BZ
vgde+khmEdIi0OMzLLyjcIuXYiz9FXNoJu9i/CjVk6WGXy5yAuZ/lAKKyNEBiArDgBPo+HKzoGhP
BMy8ulZ8HzLoRmKN5NmlYFv5VXPv48sVgn/RUvrUsyp2I9ezdaLsdDvhoFln8VtM3q3KY0RuNmZL
Ms4IXquZCepPxzay+67xNwV/prI1UzjUvSGamj7xu3U8UXNgPiNLVTz1AeQlWdpXeibXAT/Xh4ys
n3HfHGeEbTjzrZQe/GLXyIljmuc3D3Wb3QSQDCb/l5c9ZziCcaAgK01NZAoNnJoPkzZTRb1FzECM
urqEBTvX5alIRM5EKjo7bSAJn1WkM5pcvjJhka5mM3lsPflkaLxQQCC+Bg6Y8Emv5sr9ESpryV9y
BEpjahePwEyrs+dj0yA7S2AlSreD2oQzwjVFuWka896gibnWTQypARASsxl0H9y01iPSTXCRjLKC
Kb6fxKhWhMM9+C630TRLPvI4eJld1MRBVV/CoaE5mez82aPP45bZOil+Rv0EJVUVLyjgX/3UhoVl
F2+0ynMEcYucrr0j7PQHJH/m6PnMVBoTvKLNuKu1cRW6L/foSspDVNcXZy7sAyjV9GxX0MwzFpdX
grdw9MFwcZuYFn006Mz02pTiDceOjf3vzu8N4BVmsHGN4hG5Lk13jDSEL4okMY51XbxgGIUeABh3
8KPv9tzvg1l/sww2uqyl0bJYP9uRe0XYPxJoy9tp/bQi865GSlcz0iePvczGYzwasJBca94wmqNr
rEx3tS2DBONnQV8roGtRVOTEmViXsDxe+hKxIuq9s02oGzQpkxlPwdV83GUJbXaKdjA4zpXms2Du
reyt/MgjrA1EjD/18z6nn8jDbDkagXHGTDS2Iva5OtJUSeSB5IFdOMZfVeR/a9oESw12fINVR7xB
uXdDCpKxPLeh+0Xq8BfozKO/dBYMC/gnI80NkV7DViBtdO35NZI+L6mB5sqZX5rCe+jby8yIhs5/
d51yJoeysqkjiuFgGkwi+7i8X/7T9PgRAamBkakGTusYSkyfJmzmDkjLvkFBYTUNCZj1swJoEw4g
eYylrAjothQcvWsyQ39w4yR1pCFjsSvmNc91P/t4WVqyQHSCY1YL8F9WZzDu5qwR1rWT94Q8vUwx
P1AblEiKx5FShu8yyEow8n6yN/aOQ92uLJwf852Fihfhy3AtTR1uaM6C8VeHepj4Gih6jiWROWVa
IcauG/ge9scYpo/cUDsAWsS5gTymLT1DqbGLAxwP/1TXVytT8TqBnLXpCn1WUXYFYHHXZMhzXDPe
0tTmILdwyBV2pb+GkbU2AH7Bo81jogNwnHbWKyEnLntCy7JI0lc4bz/GItzHXCWPU1EN1xQlqWnV
7jrR1o9KgTvTmZ9v0QpQpCzWm+lF0LDYdBwW0JS6GRbgFJ/StgSX1V77MP3M/exSN260NYuRMsKc
DhPZLJtOOCxml6N28HgRgiVexPODzWxY8YE82pwYN5o4I60R5aQkcPNlt7MLLLk9KdmR7wfOO/Ep
ixeKn+16tKmsTZdawcGYXlWLezEMnRMEh5dY0ska4+YLhpjr7ImfjT3sA5Ei/GKhpLX3UcfoQrvp
La/k/TQj5mk7+SRp6q6bxn9C2gcPaV66EsjYuLnvbpVbHIsXzggB/osmpxvHG2berxZkQSZYZClU
SMIzNweRDPxDTrI9MPZ98YAPAQPQSfwuUCgdi2+uH3NU+f0ZwYG7yaZmB+CjYWLdvdGf6U6FFVEy
iBmR3QjWQgoaXzN4LI+IBaoMrIJJ+zNJFemAhBVICOuldx3mYdqPSzMaJt+lGslv86m/aUwzaUIc
wwDwmsn6Lonc53Zem0417J2WfEjxy4aU8790znZaCJbK+zs457H+SN/zX3/SOZff8E84p/qHaZoK
+6ALglPajsUv/T84p/kPx7U1cE5PAc207f8P55TyH7bnSOUKtncHsRS/659wTmn9g3/VYnULuuGO
7cr/Dp3T0v/3//zJ5nSUqwB9ytvfYbnSgUP6J5uThe6hGkc6dRv+USZfAf2m+3lM6NuUtjwXehE9
chVYg4MoV6hvogdT648gSxkMAlof8CnvGWmDU1LUho29jCJ1NuwJHPzjuf4TLfonSlRbf/mwrmsr
9gzJT44tdwGN/gES9dLMzBOaxWjFk0uWIURh7zmZjSfPvZnpPa6OCcvheB3C1F15/gQ1CImY1ul1
9KvyW98++nTuNm3rfL/9XLf5u2uipDQscZgDYowhge0L/ld2Hks9cVi0ln2OEZ1tdJYplrXA6lAd
zJyz3OU8rYzMwgha6H2nDl7c5EeadBd4IObaHjHk+0b02QiKlEjQ5LfjgYGagOjL5zMRRkp7PeBX
U8JIjnRksGSF6NwrBRWZjEBGlcE5CjGC0+d5DaAD4PQ0i3uthX6SNYre2Uw4alvxXSfTtLdD+tcG
uQMMPpnducUDIowqCfReVxOpwBM5Ixg3g1U6Y8hnlrNOfRdMeucttJVSnmsalGdFa0rU2DP9aIqI
S/OyI1K2NSaG2R8PRuK4L82UfzeJA+hbLbfcM91TldT0Uwj/+fsvXSx02D/osbyhrueYSktL0lq3
JJzaP7/0egwhuzOtW1uc9AwFAMx0VeGzWQfN+fZfopxIOCjMk1+p8kzJceFwXQaBMJ+8UMUHiJIj
gqT6zQwDSbXirEHkhcfBnIGPTUxjGISFLogDiS/i7z/+sr7/+vGVpYVrWQJBLHDePz9+5YWMm0QM
3tyym2ORAlZ3OUIe8KYugcQoUiJnP5GnsJr6x6aJcX55CRgHQzG7APsTM8JKE6FoUhjptiqYeBXE
Ff4PPiXPGaUxgkulTfGvn7IXGK8E+gZcb/PVqPL7IMFM7DP+W9uTiI6j+T5HtgC0uI5oyB1zq5Zn
v1TpA93ch7CZ2g1k7y+OOzykKbk8wNXbw3/4jH/Zqjxls1MuC980Bda1f/2MlDs4Sw1UmN4UWjuv
6d6pEPxdbZu0g1xK4sTieY0sSaNISMAwKu5vKALiFhbd8ignWkKBF/prRuLIBapHgR9K5Xa9/e9/
UsdaNlUhhQNl8d83VcajTZ5ifcxLsz3YOS6pjs18xXq8w8HHrjSOP1XImDCsn8MyQ4VYraEK0I/2
Q8DtAcc0CPZVZFTRJrARt/cqMS59nBa7v/+oYvko/7K6POVYrrZ4rjfo87891LExpphBA7t7E/wa
6AJ8hcEFF0bkecojHN9aak3adqnex21v/mhQatLJclraj2wxJIEZuxphlL3gkeIaeUkOya02JbmV
1JqdTv/DISD/sh94SipHeJrlZHu2uSy4Pw4BN40CW1tjjlnR/ayG0v7KQFBa3YOVDpsCnks+9W+o
btOX1sKSPTXJZzGNpBeiiAwCKs3IapaUaXiHuac+UMB8SrsHTU8LCrODTSccP8j69objo2ST75HE
hs0SlwI7C6NA5eAlL6KHCLDHLvSCLybITNO3yXJShbdqSgEEJC09YkAY7WdhRqRONzETGL7Oo+eQ
SDTIa0ZWhOQmanWYbb1PMFPdEyOwdCWdWBI5SSQYOANMuv9pQ6Kq+PdvXCq2Uq0tvRQk/7af4t7B
R4LJnnZAXkFYsdTZixy0r8tBbw58qTNvQadRjnBZOSyeghKMw6lwAEGasqM9YA166+DVNKaHv38d
reV1+7fXUbqWNNn1heOYzlIB/PHl2kZt+NLJchrBfbjnDE6PtLlbmKmXPrdarHyyvxOm2HlkIaOV
hH0oqIzvp6Tp/9PBs+zM//pZ0Bs4nu2aWtiWZS770R+fRbmjE9CxzMAugCmssjq6cB2ajsakX27/
1HamOMOZRDgzTQ8tM8S1Ic0XmYCOu70gmUw/h4mIRSDZ9gGaPo0ys9I0MPE2at/ozoE3HImL8zYA
B9zdUBkg/8rwPywZVsVfv3TtIJCXQmgWD2qvf/1ZZEDfUsUp83LEIbu2DvM7L5WnyTGPIrQXWqih
d9G8+LdbwcXYlGchS7ywzHTHZRHY7fyWBkG7DYsOCixGFOZNiL56f8nMG3FeOsUpnepz3nXVKQ6S
c2Na5XUos2OJoM1DbXbui14d0WSWu1vdlbacc1GZYLRMgvbYLJUHbIWvEmIrJ6Lzk5zZu3hI3W8D
8SYUU/m2Uu8NZnsW26TX4Rj8EBMASitwj47unzQKkQuSaWuXFvF7iUWin0V6EJjsd1PY3TlVbqPA
tu1jlLTRQxOzKzR+Z67TYeghscekSnGJvAVe+V6GEYLFQGBI+a3Q+Tc0fCEUowyzdxM9w95pcBIx
LqjhzLgwJnQ53IbG0QOS+j6JxL2BrhU9BxkOEKgDoy03Q5SNW4uOLzGDyfOtQB2mIHqI/ebiwvbf
W0X0CubVOejIejUDMDHE0KJg1Ib5+wFFM6EgXl/cc1dn8r7kBZrOndmEI9CWHE2JyIqHIU/eo6kv
d0ZpXBw6x+BqhwNNVMrAzH20PSyKrq5+8jOAHQYjqc0xYDKXhF+zNn/L4LkzIcBYePuKEXkZVLre
mjrNI/c9B7PBVzUM6t7WTEf5ioepRIiX6gnXV/7DAb56LQz6Wu3QQc/LG/5etCUbdGRfGh9TDamT
WyWHLW4+ec7AzNwOE8Jo6Cb71Re7zSAwgBzvd22BGtfQJGQSB11vvBw+SizqgxsM+BGRZK89iz8+
DGecl0Pf7G57fVxNz2YLnjxtwc8KyL9VtMTvjeTqRUCkJt+1n7t5vHPT4diMDBD5YTtkFnRGtbvV
PdiGqe31dqy1OiQ8SZwiO5ch2wNw9nKXNFCP63Ay7gPpWesidqN1hSBiXY7VEU2AsSuzGNd97R06
G2ZE5418GU23H8eCC0nZBG/DJzPCALNMSabNcnnpsWyEDlrpbhkPu4N/JsSlhX4IzNH3JPlK3lTu
szomih4Z0Cb0bZ5t9dPtHbtDIXUyVcRNQFo/b1UksTVb9jZ7UzYdCuZ8ABCxqzJyJ8kt4cPM3g8L
Ks3q9pL7N8Wr6e1C+NnnuaSaXxY3+J5T6ct9QwrSHOCbouKxDlFKwpXHpfIsXRaUmttw5xXw825X
SAKVDoJEwv1A8KGoevOYzADl6DEdM1//6vsMe1mB+6EOY4UzlDvaxBQUhcJb62RfSbHVe1D/T1Y8
uZdk1RE+z8ipBqOyPP0SQdFc0v3CM02Mgl37z15VvCczXhQFt6YkwhpMT1OwHGuEW7Xbbt1BHuCR
2Ke4DCBh2Sx4bA1M/7Ivdmnhso6i38UMprcvejAxVU0Qx/ICI1maN83eDnxEBM5qbqLqRKboWVlW
eRnxgcbdK2HJn9wd7mIrzXfBqLHmeNumYEuEYao2skSVlzShOv1+OkyNdqWGZk7OBW+dI17EGIaX
9ChDoEBJGD3clunOljhVZM0c3WdwvAoTjbtukBjPfkKpAkcVkd0sZmcb+CB0YL/dil/P5sbeodeD
t1AUK2wLz7YHe41e9dPUeA+B0Y/XtMkAXwGgZ0zHuxzWVbJn6LOq0+zH7fHfdrLZV2QUVtaTW6Kp
cqV/JSG6240YbHFNKHzGrZ/64OTj4b6PioGO9FI7xGm3vb1ECvMeY/IS5sCymK1FAkTmxCZSvMAy
MJFY7YeC5Mrbm1Yv91lavrfdGSDTTtMCQH4ef28qYjVjjtZ2uRs1AVZEk/SfUUd6ieN1jhWsbBNS
k90QubCcuC7Qi1iI6Si536JC4fDmEtmRFdTiDiXi1LWAV/hRfYwgS56qamIISZrlTs40uLndXDSH
IG5sOOyzQcjHbYlEMSa1GpDhuorEwei5798WkoQVyjwIyYET7t2aVmqJEQklTpNO8gzjINooqyaY
Fy7s9vbbuHw4K1hmJOhY/YzyoSOPEUMHpgc0nc7Ri9LPKba2TjIke+5St/P3dmIqgk3WvUSXMAEr
cuYxP5HLjAoG/wTDQeI2rXjT8NP5Y+zvBk9itwAco+sZvtHta+jGJw1u9jz6KaGsvOZrblTbCHXw
F6+tmS1NP1H3bn2ixV8AoH1JGio/mYD3yVso80FjOeegVPteGXddhrPTGDNupZHHzQqG7u+gLNNz
0Vs41xqn8XH2irsp6fQljl5AOYO+HLEdVdIXj+6bIwAt3wpPqx8WQHym1mUTFTtSMzZubXC2+4Dw
qVibPU1WhKVuxfdHgMa1iZz3IExNiiZFLn08j/e/HQYFTRpt658MKIadYtmIqAZiOftM0NHE3fZa
rOjBem6BqfDx/IOcgkOdMjJpJ+YWMu25AN2+qp44SBTXxS6pcgAcabXxLPbEoM8xWuoFBjSgya1K
TChOk5XHdFlCbiYOI26sXeUSPoX7VzyqcYENGv66mWfKmaSkDOr2BuPLV+nyJQ+LI82sEf6aGIIN
5DoEdqVavBvYJ55VnX4y1scWFgFAQGqYL7fZ2w399kZIFnBdp+kdT4hiRsNbQPx/8gLMgoXNLVQh
j2yzZdZqd9OxU8IDflr/jAqiv7rexYPXRf0xLqe3FHMoYSfzZYoStb/96bcmQIGD2qodBIuFT2lY
jsXeHKw9E7iK60Iw4uOa3G1Ev4sOvfmtcN0enBQeshkvMDb+9skHVMl7S1ehxI2aTmmxddidaWUf
hwjHLwI8sb2dkyVQ8XMPDS0d5bHKG3HnyGYLxXwg/CsOn2e4fWmTFItzwj4mdfDdHLoRan7y2oEH
26UN1XWikASEgl5k2M6P0rfCXUu8KvL2dGNUBB/GJNNks5y3aJ3btfACgz2xJmMgtgnPjLxVJ/Lk
IgGxB8/uJBmVhEAihFIvtyPbsN4xBQDxd3C10V3gQIU9MlQM+boAMq815S6aCmqN2/JNgNluYU0d
RDyOGxVaT79voTYQQGnORBYxP3uQODa3CzzOigO8yVlrId5bqmfFKu9zae4M15h33FbgMxsDXr4s
OKs5WNt0soqZgy3MiLzGS8RWtByXoT8Qgx0w1fRtbdz/3rerOfwstM2cgGSMVd7C5EYjkwDk5+GZ
2vH34C8eQGR4Gy4U9nHZU293fxnqTzvsjfsC97Qdxz2QqqXFquNxiwg9W0O0RWiuokdcwG5Oy+BW
jCnLe9VQwoJcd2cpUy4Ndn43omCCuBISFYczLPWH660GtBuyD3DoJyh6OJzkBKvY66z9DBDNhoy4
a6E+kqZ7LqKrn5rZ/e0jMg2843q10pwNl6XhmhTFWfgAAXUDLrJsm+qITPy29pvY1zsdk8swWs6R
Urn9MkyPgn7og6fwKSNvv20kt+7B7XUvapitJGpuubPSSRpIjnOBPYeUUUC8aiwJ0T3OZbGGSH9B
Febem6T28GRkESUnXxS/TD0jfE+iq0u/8Sg7pBPoRyZe+omE5gysUkqKxbZr6nvmuS+GlzJKJrE1
RKwZICDDbUX8He8Dknc53UMKgipqYf68fQEg7FZVD2DQMhN7k1k9jV54kvjiysPtFUT7wWk1FfvG
N7tNmFc0qmk+t71DL9pSCLvoQ7MIJBrIni/lODThfKps+96lQ+E3aXEPRPBnOXtAVYsgIjCQrgY6
7jR/c2Z5oQv7Zerrs4Oc5OvoR4vq/Ysz+t+NwA13SwIo+JYCaXHQ984TRPkeXHoHD1WbNXbEO9+0
y3s3qy+tnFhJSAE3A436lTPoeOt4rbttEZO46ruoqFiBAAQX6X2pKgzMXDz2QjF7a6vqUyYhNFbm
MetJzQfThgEtC65mYRN2a18QumDWP4smkwi6sNa7DAaHOfR2OWOPKZsRkneEoNYRls0GJmi3qeUg
iC0bkVhZ3zo8LIQaJN0G1JB1NrDRybi0tzBo0TrbebkJ6gy+prdAe/gtwCM24Kjm57Rdkizm6Ej4
qL3yzPF1bINm43jijaQHGPc2WLw5WDGBpnTsu41t9gh0l9sks0A7foYzQAWFjQp5zw9ZUVYyiUVS
MOs1UZY4QlVlAtdCUDna1Wvo5+EJIFOwynx3G5SuvafaS0HY1TBjyKIghFNEH4V9TnM8IY3gN+Mc
qNby4ILj23lcE4OowpQmEBRVGkHf1GMHgt/AeDf4jp7n0xn75hx1MJ2SQu5YE3ozRQxba2s5n23J
CehHyDMtpqNADXeOq86K92tR3cCQgorSBskmdALyXw2bfAPo73yaXWn5yRoRDUORCrrBPIt5beH/
aJMnGhefcQHtySbUlTiczN8aKsJ/2mBCCBDvKlyDOrPePW/q9viHt57TGzjJ9LcwnqjnUEiu61pi
MgZ7kNTRroRojPqUgtUeurPKPcgjREV0XNTzRUvsxM23xBzw4ufG2hshlNg6+qZ688VdRjtcrXyK
Fnr+xzbP3L1w6OwUoX1Ae6g5KLnzt/jAsfGCoZjD1wq4tgmM6DBXJJ6mw48oujp1b1NkVhZxBryj
fdKNBxuz3fLLUPP8Q1WYZwV6Ako1oAwbkeJ6LD657SZnnwq9jvOLSnFNtGb0EVZgPIZUr7ukRAlt
RmjL4aOsqpT2BrHxqViG1db03ejJH6pGbDYyRLYFk3PjwZHK9nzgTd9659wK79OeFqRX7kfU70c6
hlzmg9eBn2WKGQAUjsm1NmLm3XLRcJ5muZZON93XEaSr4dNHr6PwoffQETIKh1UrCgf9G4FL94FP
8I5lmHe0P5+Vzp8mfQxndokumz/dcdm0MRtgP5PPYAVOMk/SY4ffQ1V4WuKqheoU/morUx0kTSJh
1fOKxQJoteCegQP2xyCdr1VjwujtvdfSMvZmAOIi/SYlaiLicd+71H8J7I6uFegcP5uzdZq4R2ql
r5ivbDJQxy+mJ66aQ4lA3kcKzPuoCH5M2hn23qBPVUdwuFlOm8qCSNikcty4LmwuDy5R5+ckfcDO
QUkuX0YrTmCM73qXaxPRcRc/LD85ui9JFvicc7DpDKtB0+JGH07Hd4XvHlUoPaaweFxoHKvC1KBX
x54at/dRAZjytRbNS6uLXS35GYvU8TdZFmUsEjgNAQ6FNMKtWEqK+1xU70LiWKOrrTYcG89ZXrZE
VAzG1qFGZTOnKgsdjxg7/+CX7iLmAyTCm4Mjcu9VIfKk5NPRQE7n2Hqu43DHHnxsK9XfF5P3q0Ps
tvZbbmZen38GidBkXiWk6coGe5bouhVvM6gP8NzQHuHCTeIUQxA4B44/rduS6A5R10QNi+McYClP
B6oZJK9yK3Nr2BvNOZ0zd9M6TQpk5I2su3oriZg7EOfBIU6ZkBXT6zRC63W6dFPOjiK6g/im0SIf
wKGz+FkvW5k3oF/D4oC6sSse+LZpyXJ5pUSx8Hb4OPkAYk04ZbkqlsTo+V55yoZTTCcC95BnbuwM
Gmnjf2UiP27bKqJhlFrbok3LVdhP59yPbYpSJJvANt9U53QHyvdPTABCICXhTiLgQO0Lt/5eDOKk
I4WwOamOZuMzauCuDMQcuHXrjGiBhn5nB868wm6yeDlPkWCf7VzvLepJAI+7aFuSI6Fr69iQhUy9
MSCxA3pJIXnSbphu3MnGx6y3tshNipIJ0gbY6E2ZMuMuqqvXseO3mUe264TRWJBjMNQt9EyMI2ze
+aeDMAuiQVvSqyFLd/HSbmr8p6hgss44kIGIhHkanlMXRSdBPcUG7CXOk/7IHby465cs+Y5bFI+m
ZHtr64ALVIVwV8p9Lzu2wYXtAaYYcXf/IzbBwwQuQniAgasMW7slH7CCHWSTJLzxXLkTJXZO0Dtr
VNVvgrWaBKKAzQWUyHSxmpePObJlzFL5J3EQm2Iq36e4/FK30WesMzzKxHKchCGjNXqMZFUJkwRk
E7eNSiUkC+eDzmb0WLgS/25PoUGvLDo4ZXzqyJZrMsZFtgH9L1bvmceORubWE5YIIpnaT9QF39sB
6Xpv1e3ahMcJnbrZgoZk9/WN9jx0WGnG/Cua3/jshxcTJtMacxEpytDpGyP9PreE2snWJqTYH6Gv
jO0eYMkIZNZyqSCA4Urls31A/zan6ZyQSDChAliN1oBYWQ6PnJUkezrypZEKaZzqKaQyeapQUFIM
s7uQJreBGHFXwpEErcenlh5d9IELMhgjMrA/hvkNX6F3lKb3PPmnGR3AVmLQYo1SurdZVG1EmJ6h
wG0HhAK7JMXXX55dchqIcgFEQxvj3nAoa1QuHFDjMKTZ/xh5wBkIKjbQdr4Dx3mqjLzdTAvyfA7w
ffhOnlKyzVsyLogH8QlFNGoL+EnJLjqhOa8xUQCWfeydi+oPdd7/SML2IxDOI4pBsa4K77WbuUIM
Tv9eKETa7G9F1ClGWZl9ENO2IFGbnPvA3Hmlh3JWK4Zb8AgwYCaXorDLB20M1hroRbhVDWYFRc28
Fk8FEaUsCRoRhmFBD+JCtY0tiQvvEnL6Mz+GOkJvTN+HNZQgGYJOXfJPkhzxN7h081SG9a8OqOSO
RvE1q8rxrLX76IZRtgdni6PZeEqADK7KyvnsOgoOPwnOSY5av3Dnd8qmi4/FeTt61auD4QMJcqs2
U1981C6SdY8gyO0wIOJwpsUuR/FCkPk+7jH363hQxxTPOSQU8x2Y3bw33ArSJLwkoNIpm11c0B5B
L/te4qrFVrf1W6TmdmBuMDFtW/sdxSOheR56+9nsIzrDiP+S1msOTKYPaGR/zpVASt9SzvjUQwFN
gAY8SCTYr92geUHQLIPwGazjyaEAW3kRcRcT3Tr+pIKYFFxjdglHTxbQCmpMfysu6WRzavLBmCZM
CSWrDxD/1KnsMqZxtkGcjmg+/hbiK4NOsa7CMHhU+spM5qsVjsid8RD3ZarWroBr4HXEZdpVs5DD
/XETV6reWx7xRlVfkzxeSnkqwshZNcs/MgU3HkKverz9ItNP/dzGd3ZTNf2aVDEAe+F8vf2bdUEA
aps6yHrFPK4rCpsrHE7aXahIybpw6kPca/tqL95DUAIBeCqyk8ZhPAoSJL+AURjAKe2GKKJUjBFW
FZCw97/vsWbKFqfde+3apL1gWPLijnxzxPVFDw5GJYtOxPf9Q0O/cD2PPqmnabbvvV0UB85RTOVb
6OZ6x1ZFgLIKqm2cQtIMiYckZkqtb7f6bvL2Cb4fwimku2pym/69jQcwHvMlAPWtbsdtRlVyxdOS
YX1AC+wsk+wcgs/vwTdD5L0wz67PljSNc33MYgIN46So9okBFiNpKkmeOjoHjqWEDM09hpIMxpx2
tv1yGU1m3W5N/q/faqfsHbJ2vKfEBe+1SKeHyh52JCKue5txDIEuAIahWvIQQ6a+rbtj3odMmkSM
wwwktG7rrxxMN+3Zcv3PRptSxkdrq0sUTF6mcrIy52+oiYcLrTluae9co4hhpW1G92Ggi1GM56Qf
CTebgnGPbW7bk1N70s2voAZ7V2KCfZjJ7jNFOB3n1umInabIy/0+ujuIyJNHNWBVjXv/YxYow8uu
brZBSyFedGyPTmLld6EByts1/OzUKD6+k4EOjsypuooaAboZQqCapqc6ld4+0KjwIJN8pXiL+gpb
ziAEspv4kgPRevHGVy4ETMBIFGWQFd/jhP1Vp1z6dVq/GYhtH/GGMA9Z2ko4sdZJELwkkarhxgt7
Y0bihLb3a5m0+qGswmqvdPzRTsm4MdLF1O127mkeXwlB/Od0ymsksKgwMGmVM6EJfR1s87CDx04f
flKBdbSK0D3e+hG3rk8eIZhA9TruHaeqsFIB+ogN86FobK6XMjoGocMAcOloW1nDKyx869IkGRd1
GOZOZWUHqLIjn2LALrQ0o4KQuwNewYM1EEKTw6WeRPe2AK/JMXYfuEe69zOHOMVoRD29I4+6mDJ7
k2pIoYRw0fG1S44E/1PTWj8jkPYAZJ990LV1MN33lcdbYPTprlcQYUJUfGTZc/8PhgmbGfaRkmCb
dHmZGcyN10S0b1FiffEVvLtuniCJON4nre/dXI8w2pdBXWkzVoCqeqxEvtBZbc7JpQXq9SxPe6K8
Qaf3C1WTfSS9k1nMIv0iyYfBQcKJDgL2mEZ0qcGOh5uiGXmLw2f8RtmqtcMl3rjhODJpY9x+aurm
VeUxFRwIedzifiA9Uc9AeUuiX+lvbUrpdTy9eXX7e2RM8nNLziYTDRI/YTTFJYyYCj101N/9FioW
tF6R+RN/5fje4dY/Ix/rxbc8eaqZlLZR90QRqQ/tQjLSPI+TQf5JOVgMs4gVgv/fiB292HHTEFa2
mprJ2npsuHgG62IT4TpZx1lCPd/RvTRkzleA28hP08WGFcVYA5jz2ma9nN7M1xEXoJwoubLHdbzz
E/ejtcwrOJ7+LpUZzVMFUEE3yyvecQwtWivgY8MmgOpR+wDgk3nceWb72uQFGAs35G4Rmo8Os+Zj
2oFcwRENgpUhqFk7D7hmVt486GOrjRD/hc28oI/ymkwV9bS0RUGV4VJMaHZ3wnT3UWN/1q3n7RWe
mUOEv5hImniHwTq8Q676zcWU/2Dp/6LsTJYjR7Is+yspuUcW5qGkMkXK5olmnJykcwOhu9MxQzEp
FMDX9wEYXRJRVYvuRTBonJw0A1SfvnfvuYBd4C1OpnkbzZBkNumoL3EVfaga72ZTctqnhx3CVt4H
AlOyN9qkgQrj4PZwsATwvxXHpQPBbdUOQAsuTc79907i9lecW0ySWX0Rn+9SQBnzcstEt1pVExv6
lCOWCu0HrwQR3863lfcO24ukFVPEJ+F7l6ZGDJWh+umUa7Oclydn1ld6LfECQPgRIEYQj0CUdslR
IwHszNGeyyPwb6QgQM6Li5vEIp86BZkQVuFsoQ4/mYpmKQijX61L+GHtarBGm1/LRSOHUqwbXJD0
7l+jvngJVA8xcbkTmsDfk4ZQb5sGqwbBbidbetc4aVB51dcyfmrzwJo1Fq9241QnOa8hM3dqZSG4
PQw0Ada1Zb9axIetHG3EelF21a6z5Gb0ByRqqf1HTxzXEsKPaoghlrHZurZNYWIzvRQ+3qXO+WEy
1z4HbnTQw6I95gwn8wxEUely5ubw7ewdkmYwhpAoMOKabarwh8i45ZamdpkhfjBlG92wiYBKNnH4
2tnVQ/MP1DiWXy8STVMweKo31gajkHKeVtpT+mx0fXnnls0vq00OiQ8EVjD6tgPjyU1kfbRGQFrF
QOZhk5Pd3tpmdJ904pdvEOpNB32cwHo1CH0uftysmh52nTd0IAYikOpGHR7wSjygMxl9wFxhotCM
EEEQgYJfRw3REnnHNjkmksSRWQ4T2b7YRVQwBCxzJvMDf2vWtbkmEmvmnE5YhmBy5dxrD4bjb8e6
xKAokR4TE3P0LYb5/WjfDVmrnT3N/8Ap+LBcBei3nDNezjdTOM+Ker62M8QWWfEjgrG8zbqTcKSi
71n/LBob0mVaTpsWFzyOfyzslv7c8QrxbOIViT1YyzhPtzJEgKFCVM5JrJeY3T+FwG8OCRMrSfat
68ML7iB8H363NYCZns3gtKxBXZKEqPemcePArdrAr8bTmgyfk8pIsY1BStmzHkYydo6RZmDCwxe9
VHDLhlZUWKyZDhF2UN+WokS0WnN0gIUSNeyrlRkhri5M5IZ+UUID7JiK+awb+iy8apLwTg/G30Sx
Rd91bqVFirgUSssyv2wXlax/G8DI79XIqCSw173ww4fCNohzGrhrtBSOvZTOOWvIxQQfg7QF6Dkm
dX7RKUxA0cDaBfnsbH1pFqu8ItiuHQuK6jlxzA62ICu+S5AT8/Obdor1tx82y2tV+L51IC/raFe+
YiZcPCzL1TRLWYi/Ig8NtiqjD0nzg6k+3DZAnhwKe6fGlWmmr8s+8iWgRxmlvRtJop20bPo+IVCg
oCMFankePQers5Mq+1YG5veAEA2spPKgCkLl+ibRDiHZn/T2o1OqjbBSSwGVvo9/JRIKeiJNGOzN
Naz87CqJHvZdjZwN+1kzFeoFuOjlOqvwSAW11LZ6JAOmgDYmgXnBxBfKGKphxVW2ZMZMZUZ+DuRn
zMu7RVy6qPYcHfBuYJC0SFdmr/JxuMl0FofSrpctF1ZfUoJydk5pR2xCQqK18HOZT4KmgnCjml9D
4qyVwkgOSOISVRL4lefe9wbPwZdqiIIC6kN5dlts8Z5pDOuub8bNzMs8Cj26BlFMEK+m9YTX6GhO
57uUPQZDfhXchHo1x9ZCO2biB2hqcIHMKu2A6X/ZgS1Gps0IcBZzdxLMtiTObdVlMD2WF0Fa9JtU
YH9TkAbqlCgUVRHNAfF7v3x+3gLFz7aKaICB6lsvr6tLabIjBCrZov6AMGHl8dVU5yw9p5E52ybE
oZ+hPJzY4u0yys8lZU6auDd78E5dhDDXmhqxA9V7W35ihBhqX5pcWDKkO5Mw5BF1JAkPH8OD247x
riAPN0Q/MQgi9EhDJHnbqGzqTXYCmmCMRWfaL/ClqzaMezXV2gkVxxWd+TeoWQHwYe3exgG9iZyM
8g5VnK3yeL+80O6QdhdvYDRjzQvdAAHUrOGBGqbl0chqjpkw+22qeo0iEw0kF8JSri6lN69NxmIq
PsgPUpuggw2dxTUKS4cCssZiQiXcIf8I3oQoniSeC9KjkaHV7ZCfM5KDsIzS1Ne5TVOWg03u1Niv
h7TZgbG+diFMgJqncbFuTDWlZ6zT4shr76yxFl/zlCuRY1m1U0VwSiJyERsaf5vl1RMz1DAtoO/S
3Sf8cpae29PTSHfjvuQXlX6THMNWS0hww0zmOVm6WcrICMoMHZN+HLVr1senpDeOetIxpplvHdDE
JJ84qBYrjLhCTL8W8b1C6bkVdnJpWTKpcv0ZX2ZLcNPzs2rkOebVoYd70bBA+0R1orDzJwI4AQoi
sTDs8eTYZEoMoXFASvHQsnuezKp6TXt7l3T1e5wMd4YNT2nZp7i9YzKVfQcYJbwKzS5AoI/LuOod
8km8X74q4Kyo1cMfypk0p4nrkFwARJziwFVPQWZrX0ecYhZGpIQJoexVt+UUHMlyXzsZzPs6uNDH
CW5++uBkDnChboZiBG2waemNLnfkKPAFB+TkWU54t+yY5AhqqUtGG8V/lDaS83nQnorGT8iIL852
HdMJDMqn5XQ6sIHRYQzRCSlQL1YuPsjmQs02l91kAOuEi52XlWvZR8bKdfa6YEpNTcs/PHlH8D0c
rWJ4ZXn5Qd/YOspajewR9NgtKDOmSZ4cYwK1W5aDRZzL8rXXSeq2DWcAaO/89KNq22vyWKeJtx66
sDtITOUQrJQNCcMg189vSSmN1ds0QZ0yptLn0LwfxkEcLaxseHIYhMcF2qc0oggphT9uEygfKz2J
0H5G0asTWMYemn68bVzEuFzr1l718TW16oflStYrcTAFvxVtrMcEWtHXUSvSxEr3GsSvRJYsg22N
Hrw05d3ih1peBJthK33rbUBc7xkNVbjSM8gjWK5XqAjhRjVFQEZg7u41i04bAYPHvo8fvbq/FrFu
AltnFuknw7thxNZuUcEixTYfoxBjaucwULBi1HF5cEYGe606D27zvLbmOrbprjLhQrK8pB5BcKPv
aeRKMPqJ0zkxHgdp1Ih3vZXlQWt1644czE01C1ycXPwCZSquBHFzeUrT35ZRLE46vMy8tNRdAFe4
p1U9WxJg2/h7bz61L3cqYVkDnGc6fZ4HUM/NPFJXbLSJ9XzaFLOYrSH1FH0E/JVkeAkipPeklSeH
tBsylCOUI2OpfuWCYDwTtPW6MWjGRe64z8Eq/6Yvz183v1cSBckckkUyoPwN2/LTIXBMWcz2GIaN
K938Iea/BrDytzjtxquL2A5zNlyODFWW7NqP5RZz56J73ldw0q8TBbWXFeiuEYyFFwufj8btrN9T
EyMcrgXUvhQbTQ/efNN4E3ksfjaeRyDrHmvBicbxW0PeRutEn+hzmf0O/FS7EJcC6fLGasxNLDic
aTDdtD5q7pLA31XC+Blp4CQbyXRn2fEn+gmrwcfol4w0RDWlcVjVyrsh9JqzNXTA1o0+31iV84Dc
9jlTFiPcQYxwZ0ocDDkCn67J77GT/2QIk19F3YQ7AUaP4QorZlB9a7hjd6oRpEclxgbsxMnutIq8
K4zSOkfUVWQBiXBTGkbooKn4PEICClDWiLbtjaulzlWFAeIrUrzKzP0NAXXTRirftm7Obi5Ces6z
/HtWZH4tGo5OwEoLwdgNjTdQLoJujeluTI+RVytjY6NojnNepDcWD8ylCp14imgi9Dzi8kfmE86y
OFKDaLZu+iZjmQjgi6ISXuRpS2PIhzPa9owhiBJQBwz+We2KTT63RqKuQIwf5v6mt38WQxjciJ+l
GcORpZPAECVCuGoo/D19W3ddSs5nX8dF0fxRaBAo98upNftepLD0xoHYpawiGeJXHUuPui0mBwOg
z5mZ1SaY2u5h7KbvGqzAbRrQkTI9c+1YMn7q7I0thL9Z6jLNbHdWzhgzmRUEgVsyTTKKxzzu9LW0
OntX2/l7oHBsTHr4ZJskIDU1kE0ptjIr+LMkvAiFCpROerXvCC3aSkPBFx3901SPb60AL05Jkq1R
6ok6frJPmKX8YwG3fEW5io5NpbsWCfm5GN21gHG0sUy6rRZ7Uz1wvmomaDNj9jASLpDk3sNoOCHy
/L7fT6Z6NFmQr23BH2Ek0Ch48TTClzhRIpyh+9juRdpxakaaCjGJkzRz1ZHQF1LEquCUnirZpuTs
mi2LEAsrq+ularfSlUcZO9E9Xk/XuSvB1R5rlGgrP9Vg8s5hYo4X3wzNCU5fOtNF84+cCuFhP+jB
0anD5CQYSmg28sXE+kXn0QSYI7lKbUYszKyQA46AIpHqrYIhk2iYvA5JkTmedJ7GfSoM/xSirjm5
iUvqhI1y1/PLixnAppr7IJ01PBHPod94Okmy68x6B71xTlFX+Dp6/z0JLGLUB7ZYLr+NBKMOQJhN
2wfiEU7xXdeSLK21HUApaNJhlYotA3iF52A2v81FVFM2ADI5i69BD2B3m0/LsfMx0NS4q2lG71rD
3cKFQZVdFhB05u8J6FocmwiB8HLVDPJA7Ixzrgvv/atB1gJ1Cat9glDpvJTDnd8Dg0Ch7jfoKiDe
hGh7aqRMZHytwyr6FYT3CAWL4yIhLP1InfN+Si71ED5k+jjsK90dDrkRvoFrwi2BQIiU+B+GXmH0
Go3D6Dm/Uz+xzstpc5gIAKiEd19o9a7RiWLzUwTUURDduhe7tOr75Sqy2gBlpU5Ih9Gh3/SIvz7l
HkHXc7OyfMFc+45UwnvqMzonQ18caaG0sJXpKgzVpybOquwTNPBZcRS0GQkJJwbHtpFnokvbNUlH
KvoUOGQarID9y9OAnFloQKljW2y/rtemYCJspXeqDemgRuYvORudm168Fb0Fx1cnW0DKdD8lgoCn
zHzA/MMpAsHTshYlHWF7XmTvwPPU6960/X1O9UXZGqInXC1i7qVSlTiBD3kaAbGsr4VjZtfliY6l
DPGK9N+DzEu54JP6oiRZ17PptI6T4FxRoqy1MHkStXtz6ZL6NuMUohGw39CHBPrb7JkYPS3W3gTn
UAD94YBuf7+0rnXDXdVZefQF0ZSCgLv1Us8B+0WeYqE9/eonBUgVGCbtk2SOhOrz6RwR14keqPoy
JXZgkjgPjEzuYzLDoX+iUGqZJeQVq6qOJFyzU0wcQPXnSQmYdxCEuLiPhIjJr/P98udmnX4amA8S
sKYRdqQ7W+RepENbznCIgr64o+33UmvBmhdJ3aH+VCgShIDHY5Es2Vbfppy5fCgPNr/uCaUQARVz
SU+1vwVIF99M65db9CTXivynyqcMXRZjitD4gZqNlMx5iSrgbewaZTEUSu3yUupqlTLs2xAkT3NH
fpgFcvmlvMukgSLCiLsdGsoR81IQAU0Wp1EF5cXFTrqGEn3BXugz+6gQq0z6jQQiZ446NeeeIEK8
94QcK3KLaKV01qH3mxJgGmcTvIpr4TvaGQD3Dhk/A6m5FR2ii1znCNsOPYlj7CtrTBDfl8Wlm395
Wr+Sj0cIoecjucje4jEWV/6PjeMZ1LNgUedmaQvMyosd30w855hlYhN5oXWq0i83RotOcKU3c9p4
QlianjvjNgD2snXBeesqvCxPAIKC5Lq81/Q6mt2M806P6t5Ncv8enfxTIL3sBNj64oXKPrvR6J6X
OoATgThXaI/WnseZTYkeXKnhn7MsQxi+bLl1b22WChTJI+hy+MdKlxOofxdorS2uJl6vvYYnhrkz
90jgTU+NBD1glCfDM2kdp3W2W2YmyxYb6np/HfDkM0xJCQkbCFtHOEw9VKhjFvcX4SMlinlWOcOh
ou8oaYIKzU/lwTKc2wNBzirSOrAQHJy6sIVLnLdNxkrNfVbGDnj3uQxE+nAJkjbcDxME7i5jojjr
mVuUP870LkCsengAvwtVA0nXR6KoovSggrBdM/BNO/A45FQyOqENsB6kkR99Z/j0I5LFZsdmGejW
Ohwm76Gape1g5o4pkUHnUrCNhOS1nwfb2ld50q6heA2EednNBcn7ZinvQd3EB8tjVpd402HpFfSN
Y9ywv90z9Q9WyzPfE+m4n4n5UifBGYRfsutjhDR1PxLXYUtxRpVAkCjHNiQjKMqG0oLer6zPpcbS
ar3cyyEEUqaDHKKfkO2SuLxf2ohxoCAGTtV44+ZekUVlfp1o6k6+MERsD4wa3hGUwPaa7X5Qrshi
Yz6HYHtA7ypYTkzZ6bs4doi5b9BdAUPzTKSZPX+PK/eLr8MV0U/6nCapbfB665aZ4ISexuoTTlrQ
Y+m/q5l7057q0IUtwOQl0dL7pUHRS627H6L+Vg2duZmg/WyNQTNg5dry7E0U4ov3b4QjhLW+XrV1
4JxRNEL5jbvvy15a0Bc7qDnkPATnWSel2hJ0liBtom+V5fbVp4pyps78FhTEMW1rMGHH5aDBEgYr
a/6MV/wOGnZzELK7UmBAS9qUqCGJNT8m/wPYH+3gB5LECL6bW5eCMK9lHmIG0aElhO4gDZKDZtd5
mUTeOUl0sJ6R8nftPH9pi+Yl0FiXZat+RKTrHcqO1R7GVIugGp5hH2n5xlauztCLGX/TGjQkKbV2
2pA/x235i5GkA54fmp2jHzvFCwPRtKTUQvGeilfc/9l6KrXgUsY/qqjZNx53Dfuu/iSaAjI4Z7+C
hpZOiOJKBhFFV6sP19ANnh3dUqesozgTOkIFpiqI2gPaxcrCJkeJ3lwATX0szoGq5RWY+SK1CVB5
+VCENRvZeq2fG90kNIlWOsNUluC5Lu3r6LHD7o2YDQvxWPnXOPA42M2a9B6z3AmiE2ewdnxv1fSc
hDnI2ODdpVgFJ5oQtxYSmeeTqjxqvUMBKd9VJLpj1Mdq58TtjQbraeKJWLmFG5Erw8nPHKBSW5qG
iV93CSCoINEt/jI1EfyiuwwQzYg0bjH/3k5hAeP3N0Pp75mapJydRsC4uaPIFDM8RMPpQ1ymwa34
YRFoDGqQaaXNbMOy252ULoFYz0UzymOlkYjtkV6/sXOTcbAq3mK7EjvcMr/DoBm2ItcRSvES2f7Z
THt94wZR+Rvni3OgX+xfMA1tVFQ9NaVS+9qz167peU+WXtRHBu93y75at5VHn8G/ZyoV3dFGACTg
NR13f8DQzDXBUumn1kicx+WiKxVBQrwKrwUz20vjxebJCYxqA0fX2IBiSTjElRsWcQuDEBkps+g9
zukv5Hm4z73xirB3hivqJ2skKsSgktsSqjRtQX7bDw64ZJdaYcheEW7+RADS3no0+qQZjSevqMR6
kqC7+pjTZ6xtUaZhyjEq0g10SRNXsQcv61qb87PzdERjP5fSRo3KF7zfxzR75ZbjqeMy4hsEEz/I
DzUVCH4BO61OPqpfSM7WNzs33vOxeiKRvNvj7Um2tK1APqbEr0VWbiAWNjGStvmLMZgXwwFxGdbm
Tz2200NndgM/pdq1mivvmUubD01vMqMkptJW3nuk+acF8ZBW9rlsaIVMrLAorNEz2iIlBbW35tgC
9yRapFfRWJYsqljdNZ18GmPUiVxDocCdgAp/vnOwkDG1SZlIQVaYYiu6pROQwE6hZCSrfGpGLuTI
YT1yaVvFTLmXSqRskBx78iBI1juaevAzc0aEvLZ6Is/DslFrLwVoE7evfu01J2n3CP+QefB9zUNm
CUWGpViNSOKTsSAtl8sUSIpkfzM6rz1zQHoAwKj2blkUtN3q4VBYMQ1AjBIHb0JUbmD23mLSz86O
6rq1Mbjdti2L5pKO4WNytOe6q/GK+sRuhas8zgSeBYU82fQfPPmBAkns8a1Y21Qzzq7PrDLrgE3M
07AFxFTm1bcqxH6asrkSu0UMXNCzNIWpR7cnW4UefzdDRsRjxXMe+MNxknAWbKQEnq+S7Zg6uK6A
/23tvuM39VVzAH2NgjGxSTmyiBAnQpag6srub1pfhRvleB/LKNCy0k8Psecpc/pvy0AAyrzaS6Ot
LqyaMHu58XS83RtLKxEJuOYx94rw2sIpgRarya1R89qHOHnx6Anuw+iH7bXiMFlNj1eMpl2ZGDQh
nf63yvm1mCaApdaI+CotAx/wzoSIdSIktd5XzgQHwWLpr+viBmPc21tVCWCX/dnAJr4cON06vLl0
zx5TZvnzdtZY1V7N00ErYXBajERw4iW50JzFU7RE/ng+egemrAYbyaHKCkG1qspTh3KbgTXq1S59
C9I836cujuyy+7l8W2GOr6EBZR4kMrr1NryWFoSmPjKNnVv3/d2SeQM0AtJex/y5LrlS8NkPsctx
3m7ki8L5sE7y8ikcmdaiYWbhyP2dnes5pkC8c8sfNJjU525IDEYXeBu9shDLSmzZ2dg+gQK1r67M
zK3qJneNEvS8BKiEMe1nNRgDp9fNPmSmf4e9lRekrpxz2/og8aLsrrEVSdOS+VwRtoS86gN+zXl3
xuQmHwzyHEqS+RJeYEcQJcnY8EzcdPxUa9oltOjhNAUNOXvOjRkd/nTSQ8B5OI9hC7ekMYFPd2nP
dMYdYOjnyDQba+SWRGzw42ufQ2GN6b9WpEcEyCsgvn3tR+XU9vth/pHs3ZJ5voQxwNhLIf3ZkhcW
3KbRWJPnw1Seu9bKiPRwWFQOGjifDUSkabuAIHz9YSFvAEsh6auO6VqNnQ2BAo6hO6DYLMnLQoy4
8mqMaLmOQJ6JVnbUM+xdcYAnI+jT+oDlonDFa4U0qPRC/ZGX7Uvx0Q/pybD16mRo3XPT+9g52LTw
JFunfOY8jm8NcUg3X28el0o5pG+/7sMAMyAZj5AdiQyUQpbbGM6xyuLfANwgsDqW2AocEzt7XNmD
9m6bwBFzbE2MOJle/f1v//av//g5/Dvj/PsvoMufqXL/C3MGNaeJoQOunmfqCzvlT5wXgBZqaNjg
12aLpaMtbOpxwOF3RakEPheql8Dz6W6b9CpVR6gRyYfJ3lOTcRZfjKt/+8sv0y6/3E9RsaBGcfff
Hv5r/ymuH8Vn+x/zd/3XV/31e/61efrP57/9Fs3f7p52z//9K//yjfz4P/75zUf38ZcHeLZJt3uQ
n834+ElF0P3fZ23+yv/XT/7tc/kpz2P1+c+//+S16uafFiWi/DMR0bDBNP3XqzL//D++b/5T//n3
S/Jj/PgfX/+FUDSdfxgIrmzdDHwbkJoB9e+LoBgASfR0tPrAeXyE+zafKUXTxf/8u2X9wwBjZtA0
MS3HcgyAOK2Q86eM4B+I2HUrsOkv+QTA/X8BFOHC8q/8iRPk8bsZhmcFgce/BjyNn/cXTpBvZ1ka
upxGMrrMAsqpMY2x/jRVmNvhljN1+cxE153ALHenhHhvs/KCm4qOiGR7jJiYO1h3i6dkftP7/RG4
g9oYg19tXRlkrynCIqRBznUYxBNSy+GB3tO1sPDc6c1g7biFHQqewVp15H5nY34zEIKtispRF+X4
P6jhradAZBcb/TIe2OoTilH+7GaEw/h69jI4fXloMLic3sI+89c+A4pYZ1TsF/ZmHGh8T35tPDt9
Y9w1rvwuIBY/p2bKXkIA0L63QnwwGX3FMq43RNr691pqXGy3pDmbyQ/IL8YJwuqKQQtVRkyG4Lm1
kbIB+Dq5I8yYysrTdRXY3cZRiU9jZ+ofpiDsjgWi9RX5kg6IXUETNwj7B72r1QOoo2KdTINOAMng
HTJ7RKXf0O3sUlO8TQZ53o7lTu8RoHGUbsU17Y187/ak8BouIlcnjNqjbNzumBU9c6CISPNai17K
gOo7xkS4rj0cV06riMsklGTXN657X9BJXjtIivKmd66aDx/EThv9B2SFrWGI9zEt6je7JwLUC3NO
NF5OQnSQHYeu/MhU+EsRX4BstJ9WzNswyxvhTzG4MdxM0GPWqBknS6T1DfLOOnLs+iFr9EvnavhT
aUiWwGs2SZ1VOBhSbasKPMmhlSKsLqpHTpps12SjMIWN1GaSoNBqwxsORmZ9lLmZHXxb+3RC0T+r
iiZcrgWPnS1uKU6JrSabxVxWPyg8QbCTBg2LaPNJFONI5qaT7GwUPytNk9oKUyCFPoAi9H3aTMcu
ITS5/YcbHWusoT6trYs+ihI5i1kcUl92R0gCr3reVFs9NnBjCNd6bHU9vTbKv5YYVagi/HEvyym+
DY7zJA3uAgTBKwPF9V1ArQqF3KTxY5NzWDUYaNPMci5MMt2LLUYmlX14Tz1nn1Jlya1XOORIqzbf
CfCEW3Pw9zFT4I0t/WBTIVialfPPQxerY1zp9BwLQniYgB0Ms5A7W4NvIzmqvGqmu218mvTRYxZV
8UaToryf+E8YpQ5kCDtdrFT9vTWpKjBCy/sUlyZ2QZrdpag3U0kK8eDEHNWj4EkMH542djTFLXHX
atdeHyBa6xhTGgQaluk/ItZuD8KYzfdSY/CrP8o6ix/9Nn7v/So+kXfWXz137K9GLFMuFOMqI/uX
iyjwcaoAShEl4F1nS/Mxq8jAQD9R32e5tkfD/9GzDzyaNkpZkX2aBUpG8CXPONkaxg6k+mSR/tB7
TXpKZxBIWTYFIe3GABfEPhth4R18q+MYML9hB23PNEzxhBVTv4VW3N2k/xI72XgfzqoWzea9JqPy
rjM6+7pyt+Ay0vPyJpS8pxeC7NRBpuumB01fuC2BvRIOqk1df1sOi0nc9Bze+cP0lcnYY4fHFY1F
ruxwB6ayO+MUwbvFx5wwvxdWMFzceZRXhkGJRypwTsvDxplnzAU+ryb1kI1odnlP2AUBlAlPBWe8
Z1DqQBPiIFkHVqEd/Lqyry2gAsIoym8yjnAiDRiB0PaV2dlqi2e5PAzt3rqzA3o2TlDsEokRcrAE
HVcVxDsPZ95EU1idrcrM7/yuze+W94z54fJeq3VrgiIvYko8Flt0TEh42zDpzggUDyYkr0ug93U9
W0ZR8YZF8iFG65cgi3JtEW6wZ/IRnmOPN+04PXH+bG9GZKh10hfFxTIICRwgbKwGqzEudTflx96W
1boLe+tbVAu8WemLcIbgOUsytUoG3f2BxRyUpvzmRVZzSOogu1RGEhCzVF8Z0KHNmKTzCHNErHFY
WRfdg/WvYHyvXZeQl0b2/TWKFKKWKXpZHtmekAffQ3GwXBxa548H22GOpbMmbrykQ4jdi+YJN2iE
u4VvNSa9eQpUTMKT5THcQMVHlnp/RZYY38v5DXKCV0Xq3ymnK3NnduG6y4Tz0OsiIfDU6nf6zFdc
3qCjRcHXgVtIgjLE5aKH+wKULOBFsAEKr+3closelo85CZLgYejGrWFBG5z6kdgI3RufGgz4Q6Ci
x+WR7iSYiSaz2tsmftBKk2xS6LhPhR8w8fe4QxujefAcggeGgh9Jvrm/QyaTAYPKYF2oxHrDZsB0
Q1WPARfqppZqxOGFeHas7N/dDDta7oCs5Niu4uzZz734Yg8CP4xPIsSar823vot4cTTzcAumFVVI
KBGWa20cHkcpHscC3OzXP0jYgbNue61akY5Er8zPDY1enrUJbQOKA9L1+2jIMB6aTfaMUFGQXpZa
r0lJWEOGq/aD1Dtmx/ulAl7eiFyE97G413stvC0fMau7kaiVizW3zuqhlzTWqg81OGBHCqS8Fwb4
cQusPAVyRgnOOK3DiBrbP2XRedfAtCTzPGX8sHryjKFkZJuxM7QXuoe8Hnai9stDOpPeKmmD5LI8
zM3xHIwOsHw/uCAWC55GTqgbvyDUYHkouJJPHk3VWW9kNGvkoIlra482myWMH3c4hUiNyfoZbuRc
ZS8QqMCE5e7D8ojG3cqp3fI5NYr+Gyy35aN5kWqMFcZHXaWPXRQ5PxLBoKX1BIK0vChOSZtEO8fy
su95n2xlOtg/7BzxnNnRzDFMQgJY3hmzzd9aX3TGMD96ohnIvQvqi+YQmVdFlyjVtF2HVvC+rNgi
YjCszzqnJlweuvqOi/9totb6dP1hM9QJd0oSkYGTpMPB61t1VLl6tFXQPnd+iPqmkTSO66n/MPJT
pE89BmT0QFHTuQd8geqSsChwHBs2dtSMb4ZfdUcjz4gfr4LhrTVYgX0/su/i2ui+VcGIxzrb2oT5
nZJ6KC6CRlhLzADvLm8KkZWXxtCoHCLCh8rJTObMJHRXBqydr8eTgQWmg6rAAVBXNzSbqbsiqe6T
dhTOWyFqwIBF9DYp/6Fz5IisuR8epxJ0detor00/5McCaR66FD16Sx3guaY3mOfJ1/MXL/7tkwyn
YZu/D7kGn8xWeJsg0HoYbt3wZA3UHtOY3Vu82PU6GvJPT1asdsRTrosk6PcYI7lGoT3UYSDvlzdQ
Dfr7mmErqh4rPSwfswrH3qdajKdSt38iI51uJAfIb9zVxLFm1qtrhskFdjYO6/khA6RxS4ck2Of0
oV+navqpu/3/+k0e8VvsD29eWoXfafE+e6Wu/bSr8FwD1P0N/2zLLBDs/8gkuo8lnWcKADAP6WpE
qRwHeFlXhtns6jIOP73BumhRbGHt6r07Qp2BK2XdSxcjFes8DbUd0r4XIQeO8rL4kVXEkCYMfq7B
mKk7t8NPuXwi6LMtK37zWjFb7eDpxSM9NlNh3UgDo7+kdiK+Hoo2Q3etxNvyyQDgxj3kpsvyKCEb
7hFC6qYAb7ZtJr1jrmnQ1P966yJRJLgd7ChXTnbG0dFevMz4483X1/zpsVEOJzeYuLn5Oi3vvqUj
41HdKL+JbqzybaZXtEzHpNtA2XFudti4t+U9cmd+FXXaHpskdm/V/MYYHQOfVDCn6RIi3eb9+B7A
D21UHb3oIypzBwD71iBM6t2PS7RkgfatTyw+3oYF7c9gfCfS8ICTkb+ppufuwHI6Tg1gwApu2cdw
cPEbfmhd2ew6xwoOvuGJlywbjsunOQnmm8yciotRGcZDmTIIaebva8aCaf5UxvcedNM7sL739f/h
6rya3Na5KPuLWMUM8lU5q4M62C8s+16bEcwkQP76WdSdqa9qXlSSWm63EoBzzt5rG9EnkvPp2ytA
m/R1WJ/52k/f+YfdpuM7PTK07yitNfPHAybj4F3XcOP6oqefHBtX15LVV4cTcWfgf5sVDn2+x1QH
vjXtp7TqN0jA+BpCR6DVHSQvRDupXaIYeD1vZqoEXrL8wByrtzBClvO89bxoW9M4enn68393JWYC
D0QlJwAxNRul5X36Nlt+C6Zw09SV95laaGeYoGf7509NNui13STiRLH8YkcjzHubeFmvcKF/OS15
OB3Ev4XORuBfWiVvZaK7O7rGzUSTaWUafXLoSxo3zE4ZjbnG2K0yMVRLnDG5xuwGnWG1J9mnBkFS
YQH/XlnJ4b/bhkUKWWoBqsNem6NwQsUnGVGRmZtfp1R2d55Q+fK8QLgFgceYuk1XthFMnehoLGkn
cIp0dh0Ri1zLwkJ3HWKfX+763/3Pa2TXrhRWm1uYwRczjfrmuFUjsNBLoGO++zN1E3H3l0/uKGBO
Vk3V/VD8STtyl+BBjjj4n9d6DBLnLGqAC2rgNP/fD54PeV54FrgZNxOkYWvG5CgcGfbWyfzZlnA+
3ZK0y+c1uv36v5vFkHUHu7X+e8Tz8chGCRFI0VzFndOuUYlbB3RdLLeVJ8/UUuWKw7pEezOpk0R7
cO+CBoFWWr3EuV70oHHNQL8qvsyK4ZnVtf7VGzP5NcLO8VOOpgZwrFfa87fno+CCFedmWg42BFmV
XfCVNypZJ1FqP+x5+by2In8VE8lRDHmjq0VhtPZnTveiKBPc5EP5rdFArFqjiy5M2vsvlRzUcnfv
zf5ZO+RAPW/6Q9RtdBr5RyI9yu8mTXcskMT0cmTF9jC6j67/2WUY1VJzzt+6Odg/b1l5Yt/9On48
b42B31/bCZ63jq0QlVNq7yiDqLEKDF6GniPYhEudQLgRQ8do/uongtFJ0gtuGRp4oJwLuI/D1krg
Iby3rPGZV04vHvXPi1++jcMAgMh2i98ttHFM778JNiaDlXqU6AhP3ybfwJxTcrRvrHFtqMxhhE5K
tRM1wtmivN5mtuKDvFw87d2O000HBDhwtxa3N6H03aocK3g4MdoF2FBjdDKhkgLNI6RdGt6bAcsT
4dTcHeu89d/KWI232bVPz1t1CsdhjDO82kaeX5Xt5lf8sL/E6M1ooIf8+r/7ieWeGRjBaIxz1Eik
TjArzDioTuOfwUjeVRDUvxzXqTmoNPPDNWNwXowF28QkiBvH9rec7a92qsyXUvEhbCzzIGfH+MpL
WxwbABTAT4r4u1OI+60qi04INknhTIAztOEkrlVHNJGFtHvlu5W48lVip1wuntee902tOOFilGha
/D9NAm6A98h6G90cuGLSg/abzOwi/fn1+byez9CjpjiIqnt/Pvv/3f+8hnqXd14mxUWZlj7oFHmf
Fcb5oWS/QmfuJO92GQ2nXOq1knp6m3qyV6Svz+7o6bfnBcK9YquiltAopEp7d4jDFd4fCW2uFv62
boSxGjozuT0vCgTuyMIUmcF83K/PC8NhWt8mcEcK4ruuRegNpAK6YKpDsmlWIyQGi/HtU9AgCIK8
06839l2Bd2R+PkKE6KBsKBRbl5rl6l1B39XXHEftta/KAehE42kItVy1Y++I4S4+PR9ZWzZreUMS
g6CxIPI6ODfAWv+7eN5koqFaUK3lLzBtzu7/e8jzwd0Qj2xJ7ASupZJ76mpcIdRAz1taCumunlcH
cpHa2Z3Y+XgYLQQst7Zdr2lq+eteJP3JQxT2lRAgIoZFR0tEy5tfWTRe0vkriljFUGJi1Vpu2pmL
ZN2CVu3m4XfvDPIhtI52hGwSLrPcrBJjvAZpjENcyAdSKvnoVQQqc8je7M45uFIYd8MEdiSbwDya
iHcexoKSx2dELuWIeWnSfrgZOWNgy4ISdh2n36x/86VX/3gh/4VOOmjqrTYhJUbZ51jY2G5gUvMF
b/PPqZPGzhxQZavOiI+LnnRnEyoIrgsLC0b4XbvETkTmDU0m50QdfgvxHWjmPnU9FFtZ+j94vYg2
n5AIU/M259j39NqRtr8aghxPepRQwPd6Q83q77yU3q7RIO5ofRA6so6JnhIzyWw6s49Zp6JjbsOg
nv3VxOBx1U8G0zETLogX1u1rUFLC5HDYwSXCXp0q/8r8Pe/ca5NxFFSmv3dI4pIuNEwpanGwHUgt
TemgbS2SdapRtxBFzX88g+xEA/1tutFfnxzoNRj7n9Lc0Iru1lhNrAOuFvpYCRTAskKg5dMnsEcs
5SWHOkyfQ7tWicHxonCys86rccvbRyQnlXzuk1GW1cVRUHxYLfnwODd/1LYnvy0PaewchfNVhb/L
2Uk+vPpPk3byW6coqan+gbR01NdNZHan3g3IaOvx+wpLQgwmYfos6ftl+RcYIPy6do5MB0Ie+ZD+
OQlueTmIGwfRv507swsNzYg2mRK2A2eS5cOXb7kfwpvSY0EPlOkoCdrVv2lgR4hqGMiPnTnuaKAW
L7zB8iXuoeHMDamvFpuHIAe67trm/hx9ZiFiSe3bn8qyw20PKk/UxngLnaA49bQiEQecoPCQtcZ0
fdsNa75x/a0qyYINY84umLVgACIbr9x3r7bnvVxsKykUkq3dQwBoyvodkfUngOf0pfUwsYSNYHnC
TB2jID7Qyc33PemZZT7ThdX+Za6R19mDhT220TinM++VjIxsLeriFec1FP7wqylofql8vLRB476g
Sv+tUvVp5pVJcyya0DAFFBumjugZYOFtdHEpUmSVgFuIkBUNpBknWMVVSLYVMMZAkQ+dz/6LCmtm
NtEf6BspU1FzE/Wo3Q2BBjIA0LmuOjZKYcawHfjVoXlExNATLESGt4Nu2zWdczWPes3oFDFo8wO5
6L/SqUHVFMQSpbneKz0EK0UnSEbEJEbdXK+m5tEqPk6pb8qbKhzstagmZlNk66LtP3OIZT6JQggD
8Ob5BIZDMWaUwfawSvrQuRvVn0Z3wYFou0+6iCtVu0xX2aiox9tuNYbih+x784VsaG+DNQRpRNUU
N2oVp147dWLt0fAyY8HCBrq9c4v8Ppqn1JdgJ6wZHcOUnjPOH/hgkgKsLklGM75STjAIXPx+mYhL
/O4FEqg4WFTKE0o3loIxz+59GY80aaoOQHtafShX/Y5UAjcnm8+MGWImQsgVkWMeunDuL3NSQphJ
/R/xRFVqJXG7tkq1x1xrbdER5CtHCngVCvePoyDpBJx7aPoCL6TsgfDhEq+8Gvw0ebEya9djGkqr
bqPsEPV8CdAotIYVwKUGGTmmKEIFECXxioVN/sqsz9gRVrxGVRjviDYleMhtTlY0AlXImt/dyKGw
Lbv5Uan5g254fstdd36g9sJ9XLob20xz5N1K38zMfnGxlrHKVJdCv9I83TvdsHWjLn215iohtJQB
mov6m9MhmqIeVpPXmC+e9Ly7Di+g9raD1/PJYqxJv6E3jiKrrpnufhgzVDNRy3CnaWKnAUJ+tIRk
Ahv7gTjm1PeNEwfNt14fzTo7yKFHbt/OnKbceYdQ52+BHPdumhyphGu2R9JmcfNUwOF9vmwkCkR5
Y+3HeAcJi8OsimOOTYugMDZwK3Io5uuOY8ibnR3zMRQ87ki0sD++eRnGml6K4RhIrDBVVwRbbbvv
+Mk1sZ+oIYDaB8dF0NP4QNmiwbJp/MavrvhAietvaRo+2oS+BUPCnVFFxHrUU/yjJ5Ldt+lJcF78
lWiDQ6pD3INE0xgqK9/1lRZ7hYaQVJ9XJ1LWKuN4UWfFV5ia6mz48UKAUkAOxXiFONDvKGii+9D8
MPGbEWfQOO/afZBn4sGehOHaj7H1VaEHQ6PeOQgyRW6jNS6UdXCaGG90YqDrhw2rLIRcPplPMOPC
CZj1jNXKjn5wLFpFUfPvlPV8X6f0FeShcVbYA7fV1B5Mf3iFjr9QTwg3NibiMcmM5BiMxcMJrDOv
6t10Tb0PhiSEUINshy0lukZ9uMvK9mcxLzvG0IUnt66tPTrMea1Iby19NJDz3fYY2Nck2EqgBhj/
yNMYFvl2o5HoEcXz6usWwGboo8l6mKX8bbHvrvqRlTlDDSd778dMQ0MSRLHEoEb7Zc+JC1RUeS0P
KoYWkQOqW4u5NlZ8MsijZ4mFT4HKTtl/iFbhrwsDH5wEKpUOpgEK63ajh/FQtjo9ppn1O4oYJuKQ
/gAOEa/T6e/oo/lxQlL8YpJzzNH1LzZxHqkXy7OHuCYx+3DbRLV76BiGX5keqt2o9fQyuY6JZNMq
HzB+UI8anwxVgnhq7jrPSV3w4ksKzu0vvKptL9AR5w1GwK5I9M5HcyULI17ZdvndEv7z1Q/Ob7jw
b2HyBw00TsVav3e1f2psJ3hZfM5bO6pNVErC/pwMexGY/kGiUx0BFNkQkYE8dKqKGTCqdh/D9P50
DEpVYybhFl5X+hkNuL6mxt9CziCX0y/vRUTE64TgbEtwlb2vlBgfY0bq2tScks46NwnAk3KuSJw1
2lVNuNxnW1sI2Ce4KWlw7hIz+/TonTF+y8xrJFtvj1mewweWqptvrFGx6F1Mm4wR7WDd6jx2WGGJ
q9qKxDHXzztVAWbXasL0UC2PsaLMgk0OH2Q00/PAamm43mvZtcMu6ZkR55V1ocEa3KiKmgsRI9tI
aRMepuFd01hPbOe06eJg1KfntUhwLWUQv0Uhj5YYrtGhEslJOhXiOQhQYZEiXZTDqREyWE+SOY89
ZK9BD791ahnwCqhGZt557DTeZzbLFWR6k2UaMAsy9zA7F9U7YxT7oLoq2Nej88noPT03QV3s7LiS
Kw7c4l6Bb2yDnHCYymPCZ9dnnCcpQbsjh4I4jS9NNRpnyBD9TlvzP5O9gSD47Q7Ni50H5d4xYUSY
kzGsybFC0VTZ5DktFx6qv3PmEEFOSnl3AEewjjLDv08X27HnrYoL3vSwiE5lHIZoQ3l7nU6jKyeK
8YrpqwYEmIOKqen9OwsrdumSP6/1NE75kM3lLgJ/5fudc3frInmvm/nWDOzebT0Pm05E/b1yfhu5
DO/5lM6bOV9G73bwQUduusTFPV1aCdXTc6gIsGj10S4H+5V7uk1qedn+IIJpuhD9805H9st1x3E3
hf6J/NwIEK050ZWpXTKwA9g9ia9OYRzZq4q0bZhvHGE4rg27CQjALnfEn7gztnmsslsjwOHPfyp6
nsxaSRK3DUzjbWGnu4UY3I/WT1y6+zzVkKhy9AvFcPEkrgzPdPG4Y9bJOsx3tk1uHwG377LIQVBW
r8zkUQx+1wJGhCbfnlS4bNUnDMagdNKLZc/X9evQhvKcWfEt85yXmSzkVWonxwC3zcbAYE+k9u8s
94Z9YJAt1pDJBITHMDdi8Ht2w38ynFjXJmB4PSZYqHuj/8dR4BaiuLnmsXivlr4NtkGsx5quYzwH
64j94twX0CmjyX6ZUvAWrhEeY7v9xFmo1rKtYE07s7nT2uAu91uaQ3xIhfHqzANChiT76qz+6qTO
pUrqad0Eqt5aeXVt5PDuSFPc5tz4nNLOwHVvBVvPL45O6xTnWuRv+Mf8bRTSs64mhShX4BlhGM2S
msqbHI1Dirt+U8eGt46Tun3JNZEvdfmjmsxim43Ow/NaeXOww4+DQFI7TpvEmEp2FHGIy5rRm9Af
k6G8CziAJUl0gcVROG5kA/bU86hnbBfsmRJ/tK2iu6UleoBxM3qVXrt5M9+VsYQeoymNWITcKia9
xE4/yGmU0DGcFzQ8/rGDc2muVAKlviaPZiUkYwY/xFNuzM7BN4Nu19lsUFUk9M70j0oq4gaGd7NA
ChknDPt0bJsbuO3i4OnpU8lxfGMR+ZcC7sLn1zn7ivMxOAlkPl72Oyxs5J6u9RYOb/wBJJksqQbd
6FJXVfWV0tehT+1IlvHpnHCauKI/2/kyqd4KMXco1w1w3FNxNrGCRN70MduR3iJU/SNsnFwg7rDd
MHiu6JqvU+lbLw4Ya/IiPOzQEoNVVjhAa9ha6XwfYpgdeMcJBUEYKyTeFiNVcEcaHADCtj/1SIk1
S/efLnKNY9h3+SZCyJDX1Sn2TPNtGZHtyVK8WAiiaSN1X7lFAnvps4IGU1/uez8+2dUYclQ2vio+
eKkXmLtuMM+6t+JNWmDczpCqr0ZnEDuzMOh7JWimcp+zYRgNcs2EFq+mw/lW9/NtisvixtpsMD5D
aZEliD2ByrWbMa/UsYHjz8Em2AVhpx+emH6FQzv8MzT9VSd/TFsbd78KPtLxBr+ESAq3VNB6k2pL
kGF2QacMyn5sQfpR75Ig8aNL056T+kJ0JALCoMH1DbZBbmljtkDGzfYqMnTdTpB9Wb2HozlJLjY1
3MoH1gvTAWd6XY4I8pXc5BZJbHRIQ5QufodJsaq+OUSdITEkDynsn01fgo0lkLsK6oU3qKZTNEGm
M/zKeUxZgJKrnLrPsLGvfYpytRheTYCIbzYNza0X6w9P50sSuvVnhozzWnQeDF9C6v+xnXk7jZbz
8BtnY48kMcQ2srhyYil0Juud94mOSZIX/46wMTEwkgAvOG4kqZHvxjyHQRNjOkpk7Bwt4d5tchou
foT4RZj9H52l73NIvLmaF5/xSBs7ZfE+TjKi9axxKWqj/sZbSN4Es46qCX40Q0dThaq/LdndnORi
pvpUaxFuxzT+HMW09Z3COcMJXDcGgFdc6mrV22DZQkhnLTQQUnm2JBN7e+q56sTJj9K/MKzqVC4X
ffJoCtjxZX1rS1NuwhLXrLgKLHG+6I/RVC4uLxmv4WTWJ9RioBJaOBb/9yq9zZRDLFBeU6NEtuL+
TTHsweBc061pfZcxpPlvNk7ZdXYUDvAExby3t0df7xyhpodBWsXehKJnGRAAccZOhwRfM8Ff0Z0t
dl7VDo66ysWNMTUGGpv/d9GLuN1UtjDXnZsB2vf3LNzV1jPi+GilDeQEfM6vSwPvh1+StVVbxbDv
2pzWn2wY4jWKIUbRv8eNwi/aQoigO0z26yT0Z1+JrYbr9dPyvBBuQxkeqrT5rIeselGGcasoajzG
dUeX4qi1OBQFQDbZavMNZX2BoF+MNGt8upJ0NonEjWhn2vMxExFzq8WDB48iH40tY6p6i6TPfg1y
8B0VZyYj3voK0wbxntXRrSgoIAro18BwJnK9pA0qkZEswvO9Iidx1yvn33AyD6L1xGuYTe4l4S0v
aHodo9YKXoDJSfaaOt9kWakOlJq8AI3O34LFmMBKA9KbCdB+WFT9ow7C3dNJlbRQ2oG0BOtBxgp1
ofRfnheVHB+IQVE6eOGLa0wkpRrdekz1m4+k4RhKvDMeY7g0v0qBschszoiXACpQa667BDUqEUEr
k5Zh2XdLBsDCs+rbXYTm4dzRJgDFigyqXozMMYbS5sMbDPVajgUyPQqqferyzHPd3IMmf0eIydPF
qDUf6PIjU2CUkNIA3VilYZ6yIP8ZlWZ7c2tUYMv7mTiOIkXE3NN2LfZjaLofeIROsqsTAp5I/W3L
/p5MpX1OLdNGCuj9hAaF5MsF4W8lNU2t/kwEpEKG8zvL7IkyK5z3U91uBsVQpoxp1weV+Ovk4W2M
WohMPlCQug4w81NqJWk9b5O+OY8TfIkytti6uzZZ0x3PmMpmv2ENij0eHuPdnK1fc1RhgbMm432m
SYBfqsR/hcWNwxgkCa+MjEss9E+8qUG7Hv8kc7aWtf7O/dw5F5w510p3P1OkCdD6WGhzylzX5eXH
oKtCKLB8eydkYv6nHTTOodRYSjGT5qtMTdk+7nC/15KUkRkKt+FG3lrK5lV0ffnVN84/3Ujwmdmo
K26qSy2c+q0lNGv5stolFSFMEFr0JDoXP61iQbgUfUSvF6wytrxsl8w80jUcSACW7xxG1/2TemNy
jjPrUtt2/mEULhtssNFdZQBcH6lH4iHcpjayin7yqDoo1NHNsD+YppdvfVljTh8GsS7dfLiaA6sp
uNvfzLWZeHYGmTm+vlGmrSz9GsXULzT0fzADHw62VOfQzhOGt4Cd57o/z07V3oyaRaXs4LCVC4JZ
GUTwDiyRLY4Qo/Qf3jIIzlq1paP/UQQSuqpTw8JMzeZmGRCPq/NI6wrHeNz7dBf978QB1VfOsXXL
HeY/whsXIDSSm8QupztrAQNrzzuGOGs9Lfqb9mV/Y+jU3wzZXjuKwVOckruQx8NILDLMzIjDyUQu
DBszfiRoHmFD9IeQ0yYcMpNUjXbE68h+gl33R+oIsU6D2rmlvhHiNc1hETpe7O+G4VOzfXZ6Htbd
AF2GyC60t7/hcPYoF1yMFo59KVjDbr4l292Arn+1SOypNCLzV5rXvIV2ayIhm3+OrHD/3WoVf4xZ
vzdmTWZ9gWt4mQIrOznPudjmX5OdTjfbn90b5HL3JhbNpx4oEXC9KCDjhsI+jrJaetk75RQdbgUf
ovVUfTIiAa7S5zgnVQjoqaEn4PfddsQmd08xIh9Nx/2yKpnfQLTXl5LFBgiFuXdGRIeMQXeSIS16
vyRjLxh+gIf7a2L6A5toYzRv+wEQnsO63FrDFkWO2oJMKiGUvddu3m4pAQBQe/U5m1lM8u4DHFx/
QP3Zf0LmWnFeaL69CPVrO/GXNR0jX3pj/Wmoe3BuXVO+GnbhnLqqWbsyzZGsYLDBGofOpimwyrWM
WzmUup20IGDn8zoxUoDkffozN/Lm3WFFFEm7l6U3nkYh9JWzVbmlLA8+6iBKVjME4b/QLdEb8ksY
xZNo1Gz61P8r2qb9HHpj8f6GYORjMpIsJ9kWbhkQqWW/9qbT7zmmDYyC9K2zjF+TN8ifhWXTA0Yu
5vZIYlj6fiUOR8i4zKdb0+h6I0AOXCswEU5rumCpKQC8LptvFeqBTW8b7pcR6UPPMdV0gYUW0SAw
GGIymms488Y6V1VK0EHtnowg+deY6IQ5LTFwYRyv5naszwn7xCIAUd164xLz8XBSSIQ4iuY9SuJu
xVewPBtCZw/thRqCM2iKosbAP4a09GYk2Bs5WPVpHoO3vIEBxeLkUimRh9jGxywiaRbrxgYFqvta
i8F6QB4kAGDx53pu/zOiyEijUN98PR3ienC3EPA5HQxO/z6U59qsLMgdTJQ856fVvOKfnd69PrNe
E6g6dlroB0KYCUgnPdSaPOIy8l/sJUSp7bNb76bi3eJEDftZZHsqwfSU8lowfPed8yA5Dmqep5AG
xJkyVa+ky+xqGwsbkhRIFkTqNvGSEqxeWG1cpoyrcYKOX6sSU2Uqz0ZnG+8cTvjUIn9bkwdw6Ge8
oLIpFj4ldlY9lnIVcCCfzJakgYzuIekEbzGE+QdKBj+pxndUKvlhqNXPqQRiVvhMxFxcy8LvdtY4
3HIo5S+MHC61WfzQqXhVy4uH2VE8+sDJsRYEuOxHIP+hMNTJdsXWNIrvyepOyxH87mHHfQxo81Tn
PabQcB/ekFx0YYYIboqdaN1pFwHvWVd6ntctkHrgZ9UOVJJ6d6DI7fkOqMjm/KZYWPnMvUu3lecO
VdWKsd+PJsOom1jURzSApw9keWYwEtkyjObh+XDatkA4lw+bBLK6wL7FKfRSY0fcOKHF3jfzQcQb
pt9tOKRu/NZ3bjIVH0Kda0UrJKgJiuJkWF39aEIfTc06R0N8hmQIGr1jjCdhO25bo24ffi3rs9ty
wKtm+susvZROTOSVxDvfuhBAquwo0F/3BKQY1FgLocUqD56E5JPG3dUrvMsMVBDrsnjkNjVchVZ0
cncCDevOcEk+zcJ6fkxDVt7mOkMbyC2kkMy2QdJvom0YpebjeTHTwqFMUbcJIXcXWgwMAxiXI1Jt
wlrYYkWDDHlJyzNzNwe0STCc7YXvZTipq10q+zwV+Z5F6Jp7ybRtBs73goPQe2/8i8y9e7OqlmGB
cLLjNDZ8wz+xUIe3UNfFg44DzMt5+FtU5H5ZMBHp2T9sEM9bl3DvXbL82Wnu+gdNNbUmbxIgYOUd
7OVvisbPmBptN5vgu5jhlbDERMnhTplpsWA++/c5/cdWJa+GaPqd8urutQts85YaHSDlu43CgilS
3+wSjci6SeWDWs7j7MGL2ERW8QjiRf6eu8naagh9SEKarewaaezHV2vAKw842jtKczZQgGqfU4/n
HHpAv9epGP+N/SZ99cz06OHreoF4cOitKt6MhVaIj2fcyaN8jMI4WMV8mf0l79FTP9g7xDVJxxN4
yPDFh2Hy0fb3uuVJose9q74cHnnDKQC9M/VOMA8PgpYyFmEMW3gsIWPE48OD3b68m1ABqLkM19j4
mTW/lZi2ZeUYpK3S/sGBNb5E5XyQqupuU2q9Y2nQDwulxTqp6r9JWRHWg9ala8gFpLcL+Tth+j7l
rNq4T8DUERBQDNxVyBeUCcPdJ0Lmw2QPwb0cuLhF+GFLbPPQe/Rvgik6am/yHpbj9OhusDsEUnoP
3w2mw5SguvDNxCTIKGU3thp9QfCYsaPxL6J4fitU+bsyWkalMwJGthjj4enOv3fsuwhCd5kdGA8s
5cZ7goMEic3jeYGwf2uUtQX5EYd4hqZmL1zORGkVXCMiCT4KNk8GVLwtcaX1CkX8/GEzF1wzj+k5
4s/7512zA+fA14ytrH7+dm0FFQIOGmsWeMGeITiKcPnh+sm4MRWrqVdiB3zel5cevZWKdDgf1F2S
0BwtbfaCgJy1dARWK2F0IvyHok/yl93F5rsb/MAIE388/0AfznaOWeft+Qxdv3gtCLEgqIPVWuYm
T3wctu1gQb3tAcrkM9YJjpLxh64x5QWz1vu5iN2VSSrqyoRRswnSgPOj5qzlDZRCbaegqg8BiKSS
VIYkMB8uZzJ68ZSA7aSt9ZzE4kAJ2Jwns77GiyxQ8s0B30H3I63CV8BbTMRtXGy1a1/Qs/v3Brq+
rS8ThuJHVdJ7qcj6C1O0sQ0nTfL95mGfRs5WjG36lo1z9wFHGkCUbvlUxv0HYWsfRW45NxETwpHU
iK0T4ALX50MHCcN7bLR7RrfSf4BLQq7tiv70/GnuxQQcFxUykeXfxsszJcDd2D9/cRNGzZb2XLh7
/pSGOoyyiYL/+W9HVdX7oZHJ9vmbs1J0B+b6JQYB/sRiauajLGqGssv/m1p9cAIUTETZcjPAg3gx
fCjvzwc3bBNXEdj//PdHWaK++1bz33MlQSF6KSL7+N+fJKk6dZhsnrdwXqoHAxqjIMVy3WZIOuru
8fxRz1cYiPL09ryV0NhJktJ/ef4HMsre4TcX9+ctp3H+jYbE/O/1whrRrYyhLy7Pf+gS0ofGOvNO
z5cA8y4CibpUx+c/jSxJT5w+4+H5EoxpkW2l48v986doh+IdhgK5e/5UZcLYRQOMuOdvbqI5PZAb
MWyevxlwAN0MF2IUGpJP5CX9HZ99fGgbGW1YGRVugZqg7UHme6268VMzLluXweQd0X+WdA6M9oRW
gCCivG2QS83DRzBSJxVBcKT7be965N+freaY76fzfHre1FTYK/Q0AYgw9J6JqZkR8Pbh+ozlBVTE
+EGMFNkzTUSTeLnpNOSHmV5Wnmo9bSc0h2+VMn71Qp+TLoPK+FzKrBDlgqjig16+6z3HGgwmjzLr
GGDV46OqZXGvDXSMkWMKWv4l3O4iG3blzKerjUvjDV/oZnboe8jKjXeuG1evmtC9MGiTrQVsUVVU
xgnNg00y54gNesSFiezIem5R06rCNk8g5wHS90a2B+VpfSD07RgsJfuZTjud2vDLWXaFJOFNQ/IB
1zcYbbpWU/Hp+bTa4rgFzLLc5PHumi136U9lr4SBTPes4PsMonAVzkjD//swKL48FmKxfbJ8Aao2
ZW8xi0sPLmbbWBqWwTj9MYhxWyHWpaxpNRM11xFnV4x/TM2GieZ5bY6JPNkgfD+gFTRr0qfz01wo
GtU9vu0hV39Ks2Rct0hePUvSJKlLeY7VhCFAZEQO9W5zDkuadLRkfhlBg4c2zLu9EuT5pJ15lGWG
Ha7h8WPzM5AtKkIxkz7luuF5Muhe9i4+OxrSqBndakf3xftoehvqv6uPqQKlSW5kvErHKboNZ8vO
Nnwma052waP0HHebjy5LrWoRfQu6WgVbcN5bR3sWBxmAeRsa2olsap+hNL3bNINqDrS9n2JSLnQx
nWaXVN604/+XNlFQfe02F1Kn+iOkLxCmTR19pD516lRQ1rTeFYHTNZ+c+Ae4sK0W5IXR1zM5ziLX
T4jXO9azba8nApzygcNSHTekIy9fKE6OejtWEaLpgjFrpw6dhmpXWoCYYg+1GQFt+bqesr+wNRwY
0tSjgwY8BX6yPueGk35a/4e9M9mOG1mT9LvUHvc4HO4YFrWJOYIRnAeRGxxKlDDPM56+P4SyuzPz
3pP1ArVRklRKigEBd//N7DNlo4D6LHFhH//yei77ubfxNBgejQWx1XGIlqfJJllX6OGbW0PZsmr/
PIn5ueTfmvBqPJRsafmnXvhAebeNnO6akbmoCTvKiPNHB4vsEbYbl0KGbS8KW7onljanTqk1O13g
G2C7LIS5FxvfyoPpRfsyd7bGaPdPaVRHl9SuBkJrwwHUfnRvFOO0mW0PTQFLVejpXyRNklfQBMWR
EIiPUKKSV9euYki45k1igQ+tjDR9tQGz7aaEhIi1fCjqaYi3XWHP+4Rt6YXAKLyqEUeIy4TyGIZt
9ooS3a1k/TZzRbcEaA8OxRcPmW4PZZfjHeuy4pJpMezrObJgFo9fRG6dCEiZYbqffj0iIi7/Mqfc
S1VP9v31HwYksMmWltwQP+q+CYLstaCPLp7xW/m4J3NHAyrJB7i6NrV4A3q3e1vXZvla0IhIOCw6
x1xmcd9Xr1WjrvSi77Yyt8Lz3kLirZc2Y8yg42VwPa+EMw+vw6hAFQ9iMc/APll+1EKCA//Lut5g
VDzNlmjXXTqBlWpH9ms53g4orsEB45u99VzX3gUI+69G5LVYnpL5kKdh8Wp59bs7kIVoGN+6Q/ZI
w+vwYo3jjxlAKxW1c0ggeIHXI0b6TXiyfbe/8wJjeJ64QlAMoG/Gr7bloJG3/l2/LA0ZnoxLXAEk
iFqje6VUhFJn8uiLoZMW4Vr3zzBE1D0eqj0wmGZ15WH8LxlESuefyCDP4WeUfuZff4aDXP/IbzgI
k8x/2ZZnOQwRCWjaLpiRP+Agzr8spTGCuRb/k7r+zh9wECn+pWzLpOTRgf+BOiv/HxyEv81EToZJ
IVCxte2q//q/UJQ/UDK/cS3/GS2jrL+iQVzbkzw6tehtC1uGv+0vaBBRdqU3j0Z7CA1qmZmgBDtU
dLH2jaS45Qhy23rV42jm8Z1u0+7kmMjgPQhRvKe+/Yq0fwkSvKJJKT7G1t3Ogp37MrDGYERqSWhA
7aLrX6irMc9du3T8LBP+mon8TGpmTxYXYJzhVR/JE76k/lm2GR3JWEzEaQaNcMBmuhkJTl1iiWAM
j/hkhWTw53QiclzHT0wkNfY4hSUBweJP7+N/4O5I799eHIuNCA42BQVU2Q7XQfkn7o5OyrDn89oe
SH1F587uRsjSaMjCuFRh362C2exPqo+n+8hApybls+8CsyE8COhSoyjsvLrN9nWV4PGPvekppG5u
p4fW3f1+njG4xI07uMGlbup0j4RPoi6nTo5lMcaSYQxPecBSC2ybrxqiNv/8DM3lGfwGDh2//vu/
uLi0kMJR2nS05OCp/vb2OwW+ib4rxr0GRLhHUSupVQsPZekb2HmjN9NV5fuc6hsAquTq9dxTaR1S
SOtXM/YCi5wle4k98GqL2biNPuQFv/75Mf7bu+BoDV9CuJbmygcwxQfoz+9C4nmTzMnZ7U0PrvwM
NmIFm6EhIpH2nKEpp6ja9s7uI7wvPBlyN2ZIwrz9rC16JmstsQFbJnLa8r96U3jPKue99Mmwbmq3
h2Se4iWhgBOffu+vk8V31I6iwvfpjfcMBhCfZ3fLGA24m52qh39+epb4t7dAK0crl9uAa0vejr8+
vTIxXT1JoSlEKpiIirixoLKbxaZGkX5qFmtP7ARBjBJcP+acmm8F++WLzoRA6wj1FkTsfJQC7ZUl
CAunmd0wQwLbK7PyVrZcsU7rJY8GcNARbuQNPjLr6PQmQMiFxDj1GPiNkGIa9NDCu4lkkt8Hka/W
//xEzeV9+su1BugIE74UpoZ75Ajzr080qJSWBeYU3EslTYVsKCsCRATOoieiToA3J9p+B+S0AAS5
D4nehTfx1c3OXSer7G0WdK7WLiWJ6IAWMcLeOKEbxv/Dw5Rwl/7+MLXUfOI9TdOu/fePhOnllq3K
qttb4Cq2CO8AgIOx3yIcVrvrPcAOOci3YUrDpm/E7UfYBoQC+MjHBoJ6MLrfgzAi5HO9leVsYvcV
3kVgNwwlJgp+dNA84JVeVSCWn8gwjGsZUW1yvQ80oym3//zCy7/f4x2WEls4EiqmZ3nCWZ7xn25j
Epuk3455vyd1kZ81fZ57KnlA+8129mO+Yb+15GeIUHEuxalf9e3+mrF05/AJB+V0g2UfT1sjsgfq
uMLD7AX2fjLnU1m79bYaa/3klFF1/OeHbS3Xw1+vF1ZA25RCKHIJnvu362XQYS05oHf7PCjyW2Mh
91G+dfa1QxSh6jqmpV39slj7pEip1ZQ259w84n/Iv/uGSaWVZ/jnsGOqU0xT+VGIbgNUdaW0MVyg
AoQ3Ff3r+KOah9Cxy53OTFj8A6rvVGc/0l7T7hEcTKMzXwAkcn6vzP/hWlsYX397iizgNp8F6XoK
VNjfFhhyuoTsp67eW9drBSpvFFuAfi+Sg90jf6ohF5rn9xXZgmPfZDRMIGrGU+A+sEpX+2rJw5Ld
fWGW9s+vvrkwwf766nP5s/3XQkm2KeJvt6Wcgmds3WwVr7zwAR/jMRja5hRKDkVtjpLO4eVoGao4
IHR3GzTeb2PtQHQZU5/xQ1RtBR7SsXz/5wdm/fvVrNlJ2ZJXi/96DlujP1/NAVQus2vjlnmI5Nxv
xsytR6xphF50Ml5wEBXnieM5JiiJa6YAx0Y95woxwHkojEHQBoPfdEIe+3TMhIGz9GiohlbC7LU+
0zBeI7TXKIuLTbjrM/uGHsHbKaRzKvZkfmziljmpITiCO6nzpdTdNKGVynm8hHYqdv/8dF0uhr+/
E57jOZzBlGKptv9tFxIOy/7dLXrGl8aGhsHJmUDSo5OXIvboE6S+HIhESHKDETslGnh0X7MkDFZJ
RckBEYaVYv7s1WDeBVkDFRK2Rf5bxhT4LguQ9XKJsAnK46SJGK8oizEDFpahAgDN1H2dZFC6RQPl
m06ynqpCx1llRfSUDa041mXwU6UufAwag1aGJOyTyDLbWJ7p7HpH4F1feiINGV+KLntMoBCvJX4I
YnXYnKO+eguj+8la+r1C4y7g07KihnBrpdSkDyr/0kX5gYnlQDXzXQfmmOby8EzOM9z6Ncx/v6xw
lrqmpgGNDiigK+HKn6h/AXUW75AW61UUInlIh5FbmmrK7oL7sOef1lnz5bXGHTP+U8DFBCr/ywae
ufHGN2OagnOPTTFyBnWn53uzgOXuJ82OujSEOJpvIBTZ1t4NzfvROAWPVm7cDVj2JHXe626K/CM9
4zcdgbKNHunDwlSzZRKMJ1r6q5S5Iqjp2cbHnfnlcrExna6ZQNCNXSJ9ypt8slZNYbPXCQToJZgT
m5GkEBgbyYsWAalkr5Yb8UvU9N+H2fa3HVT33tU8XYINiJv9Po9BIIU1Z2pqgSJoSzm2up2V8+7h
vGczt5sK40Vo73trxmAuf1Z+AEZZ4tYfJ/pnzO4ttqn1Kno6GVXp/UhHlGY+MKuaZWuFdahYJ4Bi
Yyd/cR1O3X7RBRtZG3KVa/FrtJpXUdYSkC1896Sx+ZQMAE1sXJeujsWx4IODqwhOhFjAtje9GJ5F
6AC37O5tl4Os0ylK0eLuMxy8E+6d7azPOaU5jaKGI0IUC4oSpYRL2KWS0sldAFJ0qSj6fjE30nUR
dB+ywWUDeYnqkoRzPZwcmIUrI6Q4ks9rsyYDHuEB2zUeTAYTVURRNW+WEWYyw3r31Yx1qqGwEJkd
E/LDhHy81pagG14B1AvmTdETBg+bYDwUSS+3Zp3Qi1bVF7LDb4g7amx+KDWRoNL1W8XNyO9qiAkt
NbY6w3qQv2AP/Ch6h9nKfOQotvVMndHxRKsypJuqKL8HSYfJaOzeCLX0m7p1D/ZkRxTMdqDhU0xF
npGs8OsNGESoESQx5K4Hh0vdqucViBjaP9k5tzkRTtpvGeQRuuQRnMYRE9qsV6Skn3ERhZveD9q1
0SkHrBX19IXHqKntme/z8L0wSNY+H8vDSDF6VN7GhZPvG8n9obPnb26atM929hpr29qYfs2bh38y
8r7lRvSmlQYwxQluZZecjBr7BzvScTd3wcWDWNcaKA7xwFDZMdPDFbahkHoYJDXg34J2O6am85ld
RCTC712W02TUzA5Nvo11tpz5FI/ERowhkHcthoGjWYvmgAlM3FfM1daAtfRz02Y7drpUJAVtTZqA
PQs2zGdzuRFx3zCeVBTlOL0z50tQywTWO/peYYiqIzi0SEGnxCrtb1o8wjSe3opImjcuLkQCXZb9
DZsf3lZQwGff7NVrpwe4N569M1uaPILA7tABZwMUXWm+zxyEDSqYnqspdOh8wOkyBo54FxUekqaW
1W08G/AnKbOeUtO6c50a17VXP0yl29+4RkMxNDKFqOdv5ZLuDzolHp2wovt8aLo9+VEnCuRtKIfm
ztBi2tGn/MIxgSDI8upNJobm1I3vFPruvZePmsN79DovC3UaWA1VkO3w7hjxVmMt+DE4xPPLJjon
WN65IdDtrIcEV18bSOTidFvx3q1CUDZbQlrGcWlHKXVGO1BISa7OLtcjho3yu4MCksCh6jeAQsoT
+OL6PA2qxhK9/d3kLdXjlV3cNPjXMxwnJYq2LnARX9PpldXEDzUeo5rs466bgbEMapE01R77nHwp
UDw6uxiPk1HDkGiE94bc98g63/40TMaCJQFY8PeghJeuuoCTLeIpChRRaPpWTFg0sktRUzBm4xRN
uawVVpR5rKgDBTu45pJjkQsT0vKu+eqWZvhdR+aESd0Z713lJOeg8Kh9JoAAdtkBB+MzBG64M6ww
qK4H3MlvHJvPqcPdNCIj/tDmeXHyJoUNKVeCcAkZsY7y7U5m+efUSDBqbD9PHtud59wwHq8/d5sZ
A0MGMbIKAxDSwoeOkZbN3YAOtS8ijJ8hmNc7xPr07Bjevgut9l7KiuyNC/Yt9Ov2flh+VrEfOInI
enPxIK/p10XiqwL3Nl1+uX5FOVRiqT/9oJ6NbMv9gSKMOXJX2L1QmAroH5WY//hl9jJMYRL68/U3
TJlQ1lyk1DO683TmeidkpGqKEwo6IcyoDW6uP2v5+P/+3f//rc6qjQeI7mJ4u6BpzHuHbr17PHfm
PYQ/tO8JemecKOHDNazZC8BCZUq+ue6is9jk6FCCVinYHdwmunrCGNFeGtmQVImIKmdpVDLaGYJ1
FQQFjV1jcTeEVLojTEQPXjGw38mycE96DDc+2Lxyob1e97SjF/+e2zgooZempYMTLfrdSMQloSVh
JRMuROEn8XYAR73nhbdskG64kSo6x+mt+XC6OgdzkDnPEuEFjag7GGMp15lw8xe1bCH6/J4MQU2A
+0FpPd/GITNoItYTA4lN4Yr48vu7eHDzQ8ZOoIViA5pgAS8SrKfJrGXZ7x27XlmkCk9kItYWRKwb
PjUpriEXn1tUEp/HnVTdXH+5/ja+NL6tq+YUlFRshyxufQZzZeb1CEBd/ih8MIx0GqCrdvptGIz8
BiqSw56m/pmFg3tXFcTlCltDTYd3oGF9bYiKwA7yAusFT+4qCabgKZmwdZvz7ztRoabx3h/wKeSO
wj/isDflQNYSNsAWLgx7lxtNurW9MFk7FpgVI8BrO4/9puSE9EjHYr2ecra4Hna+pMY5mnCdJc1j
pyVAC4cTQDG2nGE8msv9apSbdMyaByJHL4MdEEPIuxoykjVc6u5lvh4fGiPl1LtAO60i4a6BtxUN
CFrX9XbjY1hg/8usrDPtPVTcp6L06rM7k2ZMlyNlJf2TD3NhTVoGUSUbmGsmk9FuoEsQpCmq/iia
9kXV7cwMX/xUZvWr76zkbuqjeqMn5d+6hPvXSE/hXZfobNsDGz0VXpE+mUp+BHFcHBTo64PdW08t
8aNvRglmVdXm48xEmTxZX9zqjKb6679dmVZ9IiNeYJuyc3bLQ/eWJ3fF2Ad0cAGxlcKNHwcfg1uZ
cnK4ftsH2cvvP27lubmlR5PTljN32zHwrE3d2dSLI1Rs07AsUO+iL4Z5/f76nXDB6UVjro4F4RXK
nInhsnLRv+eOwAPrhFr6vGsfYYc+CrOzzy2ZrAbLTr+KXDMjKLmmMjH6lttfWvjzvigQgtk2Rvch
Oc01FhlCjOE9IWpMSFEEKr83t7Lo+meTxwCPGnGJMLB7y/DmjwlalXmfZWHZX2hfxAfQtJqunE2S
+Y24fRgje3ykXO9oL+tDbBE+/v3UBaGm84DYspZ2u1DYBHprceSNkW+zLalB03G2122ubtvWVbdh
zlhlWVAxWAL25ELFreBGx1wHWBiroaRLZbxvMmHtFMSlc5AcuamreMUXKifbuErEgYThylcOgWMj
bi41H8oVwZlmTTbTP0SJaB+bPN+5feidB3b5DsaZy/UXyBP3v8cJjtnvEh4lG3U+fDoUdxENAyB4
KKeaKv0Ze5o/TLJ93zNlW5udWd+EghHhJYnAKXRMHY9N5X0ZbX0Ku2/1YEXvjW+nBx3GA66x+iut
Jn03j7FPeMjFwu1PT+zp00sKkWHFruZ8ff8TKX7J4VI6rXytPT3dIpoh19JVcx0vs4uzVqJrl4BU
9U7KbToQKYDf3GYhI9p8oFZ5pGRiJGg/1/TTBNzkN17k1A/sO1K2JwPe8OXb6+V5/Zk5G+poeXKx
ufjj0beMeXEMNOw7xv5tAEPdl6OHbZEul7w9TVVPnpJM5kvBZ/r3t3XRpg9NkGLWHJx14w/p83/6
ipnKi85y5PxlDbY68C1eWDU3BCx7GYUPgVlcdFCKdYCJcaWp/n4q76xl80X2KMDoSIJ8Ynd6M2cc
9mhlNC/kcF5iqhPuR5w4xAao3ROSSsLCcMiUYdbC0d6rF2xp5brJoj++uv7u5fe9Oa1o8TUt0EiU
cman3/PjpEzGrSSZvaNQINkHWVwmu1JptiCLAoH/0F1VlE7SukPUlVME0HBa/DI2GSmFDWeqAkwa
7rK3gUTIwWqlc8F341z6NpmPhZUSjrJI0ospLvZR3v1QrBWM7DgKX2S0LjtB3xrpup1UkcECWRW3
15/JrnZPCYQOMkyHMZ6q9wzxiY9TG6AMFdkONUVsroPX2eQIkltLsU9U0vOYVfm9dhOODD2nkJJj
M6Enyzwzh20etVt8cCQeTjSFoWFAmmjxPd2m/m507enW74Y/fon8gvHAMidnP6EuQk8/r3PyfK7j
/Wina48d99PIvWqTNUlMui0+JfMwfcBRyClN5A6XcGZ8yFuaUJnUuBu2Au6Jk3i8dFIUaYSOWxk/
RVbjMUpccZl0VB/6QufbKUQ9GUFhE3hXJvyVMOXiaFBURt1tsoE2qAHG5sFA4rp1JDCboSAEJWua
S1YBs4ZdLKihhTM9P0MIfIAK4jXNV0Iz641eli5sGf2JEuN6FcCBHygnY3wI/4Fm0vCSgxVngJJZ
h5LagFWKwWzbY+A5pwpTxW89IsEQuWtnCj1SXyMch73GRUNP/YxY4ir8rBWOsEPcGQ5k+Z99lkfP
cIruQKjKfZZgsU8mb96lLcL23mQp3P0eWhoCVstV7xrc2F+RVc5ZmELeUKmocTOXs3wwFrd9Km7c
2IM7YLb5iaJhrOfLXiFwCmc3WDGEntRlHRyCjTlQyJFXcvpIcao0WQpUp9AvMQyH7WxRTNia7TkN
++ZS/hRGEXxnfEDgtG/PxGuZF2q/j+87DQTZb+khS5G43Ma7LShl27rL/cVo6TkT8B03RGC4YRGg
Y+tW8IHsl4eajP3TbwlPQgnObRBwbkJTnKJ27io+ZbKQe46o03ZgtLtqSmPL2yMxXIc/aU3ST5gl
92xDzdNiQNtWFgGjpIv9I6XlLHfXV0sM83Cui3CVaDk9XXedYl54snNM52dS2CezZkfbOkn8iIbc
r2uZzru4xwR7vSD8PP+4voDUO6pz3pJBG2Bonhh3Ntvfy+8c4Y9NvPGxdKjEItwEyuk6hZZxeoyq
HmpOEoKZhg2acP03x1ja3gXd4zWnZgEddPwuLKN5BCerzh1ZuNAFgWbVJBpptqoftGkUp2x2f0EM
rh9mxpArcgpy4zGCOHk+73zn18e+bozbUaRf2O0MYMzmeBqvb9NV8vt96fjFmLPI1woKHH9VDXNr
FXaufwiUNX3MGi/66LUgo+Uo3ikq2E1BIOAbht2d9qKTaTvJm+kjJ8QJFT+F9djDDyUJADgMoJj1
NrXxTTiRki4M7znz55PEr4YvfhhulDUYr77K7+zMTx96W0xbz6lpa2uK5EblOCBdGddvya8EEjIL
IkpbkcTfK3JNgIepJwDy4K7HZfJ6PVswgpoOfdptBzflLpobmbUv5Vthc1gcTLt69Jo6PqRZ8Jxz
R9kZCGWnyUFxxq+2Qx6wT8M0z8frV7nrzMdh+dn1K6MAJOA0sAsh6egd1Pv6ccxiPIO8tftedNUy
bWXxWtYfznIZIskwRRiXreUfR5fbTiWVaHYTMUoL5uaEg3+CEz0EfGbpPH2FrWAeKeHrmG5+Rr6Y
H7Uf1cd0VBEGGnBE0LfE8fo8iW5hm04TyowqPK+Lxmrp6P66BF1/GQAa2W1WXuam3qJKWueAhNo+
apjQDnnHEZxZ+W0Ff/tk5yDjrmd/R997RZxyiuG4AhvL2dWO456v7b4ptAc/b/SdY+c1E538g1fR
okQrgfQmqeIMwth+N5Sb0mrlhec5Ji8Lq3YVLzd5iyti52jGWdgQfp/5uj5MDx1YZjeS6PXpyWBo
ENMD6nn5muZ7Jj0cJF7HZAUzCexrVkI2ptHyj68CU8NpIdlcOnI8weuetyWL0YfHybNAlwPxIN/h
K7vUFFm/jA72QhmHzVlQ8jAwi7ol7t0+MISnBIO4o5pggwyDPkWRT1w4VmyrpuytVGHLRtrt1263
TPcd3LORMsF61TYJ5DFb4e+NSfMz73TWnuZwp2oZn9XwHAw1Sb/ulZvcpxMDmmMZYnQjwoOuokeX
eB8aA1PWvFcMc812rQ+hIq1pDbhm03niyDeC7raj4OCxRG9Mi4NoGATviM44+7xw3WfWJ1Wt4xbj
1TFZBhrWwLQQRPWPmdpsU0Evkhg0E9Q7GK6wog133gKGoWzFCPubGt9JER5E3tM/RQIbxUGAZ3Do
XOzDPbzHbJXzHR699G40MI05jERZvYN0RbMU9/AyCNcsZ/GOmgYGbqTfMRj+LHm0W7JC4XoUMXUi
KXCs2l3XaRjd5JgSPY9wfp+NT4NV3tWpQbVURp9y73PWcuVGt9vJwP1oDCX1kmhTrtuxqfX4O0HR
Moxbbk7AEjKD4S21Mhsb1sWBy/ZTCzY20gjMTftlgnw7dnSatE1DYeLS2YWiwCYQ6JhbbQlDEUqm
1o4pQrKbYPtUZba1hUcuRjUDI34mKwSq11lQU9OW4IRnhn8cv9JJmLsedWSMZL51alKGpDV8rvhV
bVR7HR+YsLxGTNZnUa31Am/Fr/bYBYAzcsAsnBOiDRbXDLAUofIiy3fkgwoanpsXB5eE8EbjdogA
eoW+C6Q/A+E6VyfwkrgwKwS46DuH3g+AYvW+tz4zgxVJxFSkAFrAAWrjTOTPcezqt/6yWqGqvfUR
jTlGMyLk5EfYKOkrFW2M6WvvW724R9vJ/67xxypNS0xOgnQF0nU8zCo4l1r/GPFDbyZoAl7iYnrs
G/OQyhI+I6P+PKxvrVK0+3KScCclUWzAZqWN94mWz2AngvK1acpdELS3jZLqOB9F6r7injRRjlKy
2rEy9obJvilgD+fplL48/TWB3Z5GoprIs2ddZm+U/NxMcnpnEEfi7z73wpHYSZTugyl59bPuu4ml
dmM4zWeswhfImNj3HO3vXEMSO+zGlZNl4LSEearM6D0e/WlvTTNKHS89SL9mn8Hx7OPwO5rW0xT+
XD4rHQui6xtgr6zkG7dMf0PhOP04PR5RxrWz2f4KUgdpqKmOYT99DlH5sw2GZG14UBK0WxLzaEns
yMAwsNx7l8IdrN3sRih4Y7yVDjc0O5v28TBuuj5Sz/2Snh4lYMe6fBe2e2xnO+X+Vr3FdV2CpK4f
ocsdXWC7T1NOJlJ77xWlEyvIKQ+ZIkhj9r/sYgc3M2DmibY/arLL7EBj8H/pu5jYErmxtfOTLVEy
9xKY+ZNNHI/NEDSulAQI/MqtWfhP2uiQKQIWqmlIxDq6yvth9lLVCkdoYX4YsbsPhnxc0X94Y8eh
fwB5dPRU/ukGwFssC6WvCFS7nCecjU1jhXTLai/T7JHze75twYoyyOF4PjLJ2fHyIHg6mlCWUhsW
qHZvttkPPt4EASlpBUBK4Nq37XXqMHWniIfGdfV+bGXwOWIp4RyMxc2oooEX45ihD7mzQVtTtYxW
EKjWjv8ZA4ymlLlk0qGzH72EJQtz5ls7XKveSupZDdYuhLTQyIHf5cmBnMNZMsXZNFH8Lgm+n8Kc
AJk4hlY6wpNMGqZlX52sIS4O5cSuxUEow4feUmO7JR52qiXgSdX0DawC5uGdtbMCFDCmRYoD6sLd
Sl7EqU8tcw8i+NjlFLE3KEZkUqlcb/HDICTBRsGIfxfSc5QHFjemKOl3GGlQ55hLrgAGPPnISpsU
u80MX2rOmsdRs4qSktkngvpLkK1xQaOSVAxup2dIZNNqHgt33f/oo9jn6lTNCtDSHfyOZt0wR9qU
gtpDYYD3zob6TFmpWmWhjvY9Js2tZdE76w4TCXXvzqzVL6GYd3Wd5pXpIj46RsErUz1njUWBd8rt
3eVZc9y8BUaB6tccoKd9aTf+yEWUv49hUCyH5lVKrRmYg2naAtc21nrgvBFjocfrgxnayzcZb8fW
o3e1l8yOK8/Z+rbxwkIybWoT/qjRcoKpwZwXpfEw1AgwbiIEQls0rpPUfY9GiSObQsTCQBl2qmrj
VPHHADQBxG/EAFxA1mtDRSCZ7Jkv2PLwqRhtm9WOQayNb6eAP7vSQw/DwEOTRLoc6npPxh6ps+dx
sLO7LY0qW88DOwrpuCt4qVRoxdkPm0FkU1HsW81gER2G1WMXvdYZ6QtXUh7aOO91LJtVbVEPxSly
ZiSOhG0aSB9wExzrJ0XVW3cks1zmdrKz6AKtDJdRbFfeB7g918q7jdJBnMNUGlvGABgaPL2vAIUd
uGBAOwHQjOrmRujK3VI9sqdm7VBOwoPokF3sMrXuaILbzyyBjI2be+ZsRx59tw5nn97wvtjShFHs
5nL8STPqtu/ds0WF6JFDY0hgzzfXvorP2Nce4o4EaxMtSMl+XvPMyaNPH3GAhDwH7oWeU9IaCRkd
Mg6GNUAuGRnZZRM1W6Qozy3NI7tQjwcnT7xNGk6nsmo/Mm6Qvua8aTmg9ltvZJaeEVwN0nLjVj1R
y+BBuQnltY59U3RdSHisPg+IiuAtKA/mdV+T7sWeRVv6xkiGr1huoAAz0YmIU+V2dx50TFxFfKCI
tvt6gSFanbdrYqK7lpdOJDHRmQIR7+Yqvh+lB+IeXo2Oa/sQeAu0R3wvUgsS2JLFn1NUVtnjxCNc
teob77WZeSGihcXRMJ8gb7BKjHxj0wa7myqYXU02rGevesgWo8w8BTcedemQ5eJNkhGmV54DcHIw
vwYpwx2AtrMXp2yem+in8M37xBDGHrrEzHaFjZ9qfY44Jm6VSryNHtsBWL770FBkdoTCvciWr0a6
dcHgH+cKD060JFS4gJuQZhg4Z9x0y4kFVkRrgOzmAU6xu88yVpXaNt9VHh5Z1f1DBV9dJ2z9S47C
1A2Uz7ilab3ywPuwGyQUyNama1hOKQZ0rWnVt0awTlDqNob8Csrk05UW4RkcbCt3gVBOHJT6mAIr
f078ndNnsL8KqpAz8VoOgt4S6oEIzlr0ljowJmn8JVie5Hu7BHDueS9zaY6POYnA5HUa5wtI2KBl
3+/rB2hxe9vmNK0myQqq6LH3g09SNJBqkuYmJqYXOp3YuzVT/2w8Z7RBrhNXvtQejXpwzthiSm69
eFEhHRFzNAr8yfpkdNk3aWTPAQDopE0oxgh/4B96Y0+PYYryc31Wi/dNRSqFY1es8J1C7pF9Xu/L
dNowpC5XjWqxhWXR+2T39krbNiEnYyRUytHD7llSSDFsmEIVLkuO8EyxbTl2bfy6Lzb9CA42GT8n
09wRnoDVHpFyilWFjtjxbe4n6xZzMBD7jspvThrxANyCJfLAppTtq2geaf2+MYLsPS3vSEy9G8zh
Nt1EiNxrRnedasmAhcOotWxrCu63+8Ys2l3qRKeg9XrIn/AXMqdlg1GDIGhHBsxDg23JLpjKcx3E
QRNt0fOqg2y+u7Pst0VTpDeXqgA3GJtluM0c7IOItotIZp2kmte6ioO97fgcWsqQ+6cTH2kweGag
Yq/duHGPhq3fQR2E6wQ1aDOaE4Rq8U1YWbtt+/GunDLwBtmoefVSjhe24gLpXZp1WEaI9W26MnyW
LLLLcsPEVD/mXEqHauCCZCz6zS4StYMvax9iXTzWoRqYIdkAYAvj1OvHUep+PXdhdmAN3QUwI2gz
uIvzZGfoobiMdn+mABL6QMG+jsPJejIlE5xZ5msYFfBiihwFuHT6Qxi1E+EdmgvyVrUcOvqLlTGn
7+s3c/K50HAxleGNh496VU0gbN3JwLs8vhJLZ0FAMZqJCK2sMNjWTfvWKnujG/d7JL33LMBO4sTe
kgMl+5N6MEbc4aDrqIQlLDW5+JQOCOt7N3s3ydz6TE5J9ZJmOAXZN6Zr1sVqKOy1KZ3MlUcNNPBo
i7vpRYMw1t6dAV7m1Er1S1fP8LQp0yHd9X84Oo8lS5EsiH4RZuiALQ94MrWs3GBZ2VloiEDD189h
FjNmXV2dEiKucD/ODeii70uYA43uGivT6c+z2nLgtJfcA7iYeuiYTFNjfj/HWrGIwIKIExtaehub
8T+buK4g/y5bQIAcQfiIpQFMiJzKhaAcVmEBKSgQrLSiRs0M8mtrem5cT4sqv8IodHZW0riTgj2W
4tWjwthN9DmAhs6HJTpl30uaoEY2AThA6vmrmWw1N8R9ubIQgNlkuQ+680/bI1ediTCTcWlEuP8R
UuaTr/9Ka5uAPKYDaaOLS8NYnbjflptjpX/Zp+ABbE2IWT+92/IC7B/PXNOR35kB6CSxDi6hUpCv
i4Pew/rWfejw6LEecfqhSEBQwu5l+pOkXQZE2JHRsGRsiHQeAQQcTPcKeO/K/bNU/EXijNFF/1mB
00TOrQPWjT3UMg/KIXQv0f7BNm4PPmFFQaYX3WWay099YZ/VUXZie9weytL+DyCPERMmEJcqy07l
ALS18uvfpaB+8eTKyZrMh2Gt39AzFAcESH81R3zls/HuJHgffV06+3seNXoBH7RZGEjPRyPT18PM
5+cqSgFhMHrOTM55e4EIrY8UvTlR9Jvp6JFI4Z9bMwHv22zyujbPawF83m+0kA6RU1/1t35Q/O18
+TEcKk2gzGnoo26m7vuDkFQdCqYZQCbmQK80av+F9TwnICSCUc5DrFu6FuemxSAGy3BufI4TXC4Y
VP1RweZGTM+FvGlfbf9/OvjCyaf4vy5xUNbrxRChH+NXBgTfyXH6uLPGoyflaZqBps8VCZSZYIcg
GWs7LpAdLBCBa2wWLY3gYRJoWmR3cgYMhRaalr2iCtLcvVGTcVgx2hBjY7H+cEOXNaHy4Upgrf9g
Gs9cxzzD5ma9ARCbj7fGZu/OMUO9kmiukICBLm5mTKzT7n40Mi9AVsL+gQG7ab2Mq2Qrd6pz7x0F
oSZcnZnyPeleOEWRTVLgDJfN7/gQhQ0vjQRgC6jQfng3hYWOInEBpykdMqgPGBZwUORU9Z4ehVyS
qB3iNy3HQET91Y6ziuyuS8O22OJe8N7NWXKDfvTdGK3AXCj1wEgQ2FoIvHSNcSz5hwaQXtBrqsih
1tnVATsnNS+xvw4wbq0Sz7h7NzTH29GSxl6ycYHaOkzAMfvPMlQXDZl6G5vnjTlxzBQuD9ZaXgqn
es/H9t6CUBmitXxzdCec6tV/RtdAwzPDC7HRcpZtmzDhMMyga/WB0oaawsPt9eRa63GGW2vRFVvZ
FDd1+69QCxGm1YLJ2fzCXxtXCT8gRWItz6dF+VRTg2HSEocKkTeaUzxNxAsOJ8VW/HmrkndfZ6Oa
ZKgBRxE6ZcI0z52Kg2GNbZQ3QgR7B4iJtbojKfONXeh0NLsB1VZqH5dqMsNiYNE8lYecPSIF4EJG
crPDcV2kXS7pe6y4DvWYHufdrqo0QGNwVL9ZSJereSqMHQCp+Y/+Tu4Cbko+a1re0Hey2ykk4IuR
yrg7LQ1VLNCHcHW0l072oARt81Hr5EeXupyjC3D0ti2+YM68obrzzsVWnWSS/PTFPQHMQ7BksFvp
MZoAcVk+8dhV1XitzDoLMNK9Nb73z5/9g78Qt1VXE4ssaNdEIZ1saGBrXQ+3iTvKIwfiwGjFh88q
vjRCLrIyfdGyebiZGXPXMTef0olhsG2sd5oHoEbrkE4l03jmCe2jhDSME62qiIAVVSlkYsm5GDmZ
+RfW3Z+RSJnA0bP6ALv6Rhz2eDTx0U045QsxJqgauWCkeur67Xkzh6BXfX8yLSJbqnVgPZY5z3Ju
MUGRCBzMls1gsJ3YSLTWRNW4WBEUc+5OpsW+Sk6QLMRVR+IJh/vYduPnysRshJgcKciGyjEjxM9L
sHKbnlZ8I2UljGOmK2KuRd+//IqN5FQWK2++xAid1t4WCs2AVbNDIvP7EWHXVRnOW9+hm+wpv8Pa
u/k9KUNkw6kLfl+mbn4eIsO9FqTmnkf2RrsxR0aJbbqRMY8geRDOIFbYM/4EUyfiAI4WFzEElA2Y
UCFYbnpRmZtm3IIjPVi99W8boaZ7KYIYSaFflGoJSpkCQm4WUEH8k/AH+EOaGVf2jtRzBCAG8TSn
YG+YAJeXnAuX00GLSzwpsZP9KdGZa37zYvpof5LUqk796D21DQnPDo2c9EfAIMVM4rSkIRqa/wyV
ozNKNhNRNPFuNcz2CWvRCPum4Ws5gmqhZkXkc7Y99hdT+ZxAU0Ye0XHfD4N7m+WOAOKCLwZRs180
kCJBXN0SDWE5o7pNIEWSiNhagmistfLu2UbEcMGtg+UhdhUmZFqyQeOi9C3Uaf1MagjOD1r77z6l
uEccMZCzdW688WQrMgH0tSH4hRwmJCnMKwu5HhXgxMOopZKZ9Ezy9Og/tnKocRp0HOXOyV4ZkbmV
1zBmWK0r+tAXTTejIimtJ8qGKwvkMZ4656MllAdZmPdGCCUKbnejk2DEC8JwuqSj8Ul+8Fvlcjl2
5G10rpceinZJI73ny2kdxkN2DvJRjcSA1TOB3SsAUUwFZPipNfQc1JhE382xTrRZuGXFeJY88tDb
nO8NoPbV4U5URGFTXBtsphDrczIDARrdX90yn32f31A5sxHCMAIq6VpJYBBj9lCJ+cdFho+U07qq
aUQLy6+mE7kFXcYGC1Bpc+Ra3nHdysfEdp4H0SyHSl/aiO8KAZrKZopImuS+0dBPSLaxWUfLylYo
SfPA7bPtreogv06pz7w428JOrweMqCb9v7trnXwXKeX6OEqIksS3PZS+GRuid5kKQO7MWvcJuOQB
bQJ5tTqR1f7qH5RZNZgT1jqy0Lmi3figgpoefYFsQHK4lgZC+NyHNDUkdb2fLO/zZPlHm3AQ1GpQ
q9PZiSTx5Dr8Oejqw2Na/JQVLZk7nQqZnbNyKt4Qod9Jhzm+KtoIVyoJD2ShnftxQ6fmcuy0HQ+q
wg79sg1uXBYEtBdTc2FUbT5SnXhsKKdnm2Eu9s5t/shdqHu+t2OEEnmd6rt2IVCysOuj1BNxzhNw
IVL/C6Z7jx01HW5G651HKcPnnL7PBbttogDDJpPlee70CbZNfTf/piTxhWmZ+SchKVJLop5ZO4x6
oJ5KCcA+7/QH5fFyOtOWXyv/qdfVC0ZouqWOc6Qv7z22usyB0vXaaAT+dr15jzQGzo59lw/6P0qI
u1WyMvNyg/wVOtvAXlNgLLiULpN0MYLM3tk32aH5gpgoj9CVJSNPwDIy99XzkjfAgu39NkAzZcIc
89DvSfY6abLtaW3np2Qw1EFyE4+dph1GrMRteiY2pL/iNnxqHGYmogRI22QIY/tC/GkpMa1Je1rW
7GJTEMQ1aeJEQfBu2/2G8CTjzclkiGRTHbBE/aMs8MPe8V87FPO0R/67ZzYpH2sk8EF9JmbDUHCw
4tJCF7Fu6jz2ogwXJLBMfhcQUdWt0gChOMSHItX0tFhDEt+l2LBskqFl5iJlkILCTQtp0vMrNp+D
Hbpj4THEpkpca4cSzcSgSq4qo2LI74z9EAkjlIPMNf313ImcD2JjB7ijHzzOX/30h42A/b2Nj1YH
EiQ1HfMqzW9yWtcYExO7J+GA5/C7kFLhR7iWCtjW/Dehc0CLQoPQQJ3yDHlCCEMDJcj10bkhCT+L
/dH5JCcOBHqtzqRx/SdL+6VhgnfVHAAgonqy+7Z/7Efi2BMVsrN+guFTBD/z2q1k7bihF8h66UiK
JKYutyrMN3n22C2uiAl2aS/CvswT+BHwPYFrO3yo/HlhccoehyX1UkwANjlAklWSGrr0327fWo+k
KZJ5VJr8pxU9kxOPoqbChyXkZtXfVQGly2t+eJqy4yXL4fzT0feJVZK7PD3gseSxo3je2G8TbPSB
mODRrfsscBxkJor28QKYmH6fXCcgXZgB81k74x/9aNf7URLAXdvGSBC7+E5MEhlV/tUm7hOmHQ6g
Be8QHfdKktMektVsr6xS00vu18eVvKgZZQua0b+565RHUF48xmwZYt/RMSd41asqv3dz1K6ityRp
DWOUDtUPTvdzNewVUT1GVoc5yCUimBaBR26W1q1S4tZPg3UGxhAk/SQZffRZjGntvnAJEzK8xjzY
q3fgYXaO1TA8olsiTgP2FZVBbHlzfqJmj1dj+U2Re4RWluvXgB8Q86LCtZFwlidgmSOCdB9/HnZs
vONXYVtW5ErJXMX+A/maCCDZgnsf6yOlQXqwbM0IV5OMyHxqY1sqtBgkur0sqgw0QFJVz2wYveXf
Nmct4g9yPeEi61nRZM9Ek2wwvTGIgz0kbZ0L7jBZ+QNYiRBu5hRM4JJLvXjttW8N6XFQNvhtZkEq
3iLAuG8VvVA7Jwd9HMHztXyCetW5HyuQldvKYoN17qHR9ezsmCPXEBx1TkWcCGFekHe9GPVLB7nd
Y+Fi1qwvSO9kZ+BficrTDnIGOWjo2jOjrCy29PHNKqnucUvd2X0FRf8/hqZZ3Exc7hD8WZiw62kI
bmF9RzJ3qHqfN8Hy20+teLY2k4fovvPuihwY6HK2PPniM6Q4QhIHW8Few1owzuVIVygOfqEaQMRC
RiFqGrcKJhONH/E07uc2Ae8u6ikSqz3RqVMlYwdLS+/O0djU6QV8R6fYPdHNzERMfGv6Cl440a9j
J178cm1DWw7fSWVcUJ5tkad1QzQVr6ZXOGiFLL4JXxxKyqRXUsjutqK+76BkkgBW8+tFJtMMjUbe
LCp4HvB/rTX2V0NVb7WXOUeYGF8mAo1QMwheNOotTiadn6j6JkmBo7ywkdUCrGKUw647m5tParuS
Pn7qo0Jqt33xbVroT5jiPUixQ5jc7eL0jL6tlaWeXbyzGKMF2qb5xoz9nmzJdyY0FemII3W78Sbm
X4mi1K3qi5d1aTDS1R9HPb1P05OzDvj0yJuqWO8EOMMQN1QaAjEYvaD/+YYQim30RDQYfAtWnK2m
h5YnG8+YdulI/K2LHDG8s1bM41LS669d6KbQByoywdUA9n/WXqw09tz0NNjLGz1VuFbJjHGQzL3C
Mf4NpbixRbu3uvXNMSv9aBDOHmER5ImvMN/YyRglvIUHH122jenCzrY26Ab6f4fgpVPP4Hjaw6sy
W4LCWvQXqBXf7rTeV624rTiiA5eFnfQ4dXLn1doRcGP6bSAnughIzYEmh4jI5Qe/lMehoHLRJ2bE
CIRe3aJCxqmYm+itOuJDtPFiFDLyI9u4AoCTR2UC8LOtj7wy7vySo3m9SSUft3Faz11nn+ytiJIN
ZC912CNItTSqzOo+G0m7BEMMd1bcnBID1cJwctRIJkFgZwSGmX316JsVaBUk9fT4bILu8m16HBe7
OcL4QKfbmeyOLc6kZekjKkC+9w1hb74wL/bbZ8AWLE+hL+vzE2zer+K90PnbIBGfBBzX0iUjaZHq
BL+hvugbCBfSgZZQ6KDfTO04SRiz+LqwyOLGNVPvextMghgJ22KYZ/Ilei/gk55Wv/g3wYaIekbE
eaZHPr56F0FrpnmPZiG2sPBY1yZuhrm6ZFyu6RXRAe+7b1mBwgmYOfAGKPu1tMnDznsYpVm5fozG
chvw9YxQu9Gdk0qFhbUl1CLY2pyB3laegQWEnIG8nktxbp2SwCp/iASxCIFd96c+K/4hELFDymzt
gFiV3Aj9XeFIzqzuqhF4i98T87Eo0ne4j0yU+xFR4vTTr0+Wh/qfdfbIHrjUXcYnjRsVGdllzKfT
ksSAsc1E7JKfRNmKB/YtM6ct6N4tc3nwTeOhGUxiV4x0DaTCKuvvYp4JVRNjp7cfd+Hb0Alc4yLu
cCQpQHIc9GZGeibOoQxrMPM5ngVJJ6r3/p/M9tLjZqCAa3se//GJmGs0KSMonxXEXBoOCL4Sbzv2
cvgsKsaz+Vh+OnX3T08fhUdIoTWUZAzI2ID3Wtlol/zSferBAJaL8eHkiGvnrqJ9I68KsYSWJ5+e
SH8bRzkxr94Fj+d1FAgSO/8Nzlp1ypi6WLqzL+oTn3kbqlnzQTfnnybHO8wYs1Ykuyxch3rC+Buh
I/78HNW7AQUo3XDR8qMBm5pFyp8PeS6uE5cyel1j77VLgc6l+1i3nwwufmHvBYMnCXIdUXxwDXs6
A30xdNble6OLpRNLbqoT/3XgcUJbX66z4+ZxlxU/jaf/Mrj6KvzqzLY4A16KukEudwTntvY/0n9A
SZB2a/nJM3evRNUrFWNGJEBdc7Rb567Gbzo45oUDOShJvzrQn7MgxvilkXAGXJ4+WUTFWkQN2zZ7
b563EpftwGjf7tJjP/8p8waN5kYmDoL7Q7oOccd+ONx/BZYy31JzeiPs/Nuu0x90SPFUdA9pmxFJ
jvvJ9ZkZSOtfMqTMAcla8ZbkZX9KC+U+Tus/AA3IxAb/bqMWXuEekniRx2oaPhZy11RHzcF4iVuP
Q7JaeFecksG8qiIcvk9uypwNKFAZuL56Bzr4iHcAGQ22YwIT1JvdjWYgmD4Lt1gYy+J6byixkMms
Bx/XCkuk/FV5iCvZVowcIGSRmCbTBJfpwVaZUTPVGISZDQfkpDYhOYPowlALLkYGSTTjGLfr5ymf
3Wip8/VsZr8MU9431/2vb/i7JuM0TLqQLDPOSx9cwnobRfGLsParMRnlLKRHNWP538bNdtAz/6HN
RRa5Cl9qTl4QTqwgnbLsgQ/+4M0uZOCkgilJO2YZfAdpHuZVpO0GzomhiWpIBrb7X1Vkl23MG8QZ
T7mgB4DM/pUk7pv9ZPt68qx3fwU+0+OWA+yBtnguqqUP3byub/WeHaqmDHO9a5p7ixNQ+zEGMZJ/
G0vkWGpkpcx2fSMi1JcfE4LNsC+QJiQwBdjhIibsbQKoVs7KSSPNvXSCbTNYZpv3cAha1g3OB1TT
IiJviisR3caI/YqHrr2SI5afKsDEGM8TObPkIlfLm0kmMxyWBRRfFhGtYW5xGNcuU/GkpZodpyNx
ZqeK0J+AxY3MyvM0J1EjU76nZiHbCgRiDSEmnNFHL3r5n1I0xKZqNY5fJxYmefTSuRrZeC9m/Y5/
AVl86sklm1KNNbD+kIAalUW9UkhP0EDJnxjItmgQ2plm/QlBh9FY/9fwOjtwqcRjgBKhGsdr69Be
zbw+x8VDrsN28JTrRVgP3M/1Cn+TwtsmmMn9lYn+YmjVd8thzX7MeCE4pQ8st60hGLTfStqffnOS
HZizfCR3qXCWL0gnQH8GtCEr4achgKi7lXhytG0JZe5Wd1dnE/Ak2CPl+qcQYCX9Na5SRDF0nicj
lcWTXUzfRYO92Eqy32QrCGSzbLau1rmr9YF5+ISMCyl2oNdHc4YZrzk/wqh+vIFwbUsL9Zo6ySgR
/hpkaqELFZf5mX77bpalc+KBzEJA+OUxAXlP/oQeGoKbQi2MuyQ7OTGNF+Ca8oRXLI/Qvr+RNA44
3HLP1jTus+jLylCGQIbbOCr73kffW+L2joRpxJKd2ZY2VwMHFcd0clH+jZmm30pybM36obP44uue
oNWh6795APFTVDGwth/H6chizmleB7M8t5JZu5KnuWQM67vTf6rlNippwNjQYfybLmI17hiOs39d
c5agXYt9yCfZ08YNnG7Va2UWMfKit3qi7ygngp5HjauhHvxDhumZpY5Iz5aZf6z6Od+3612mO8Hu
uQlknrK+0SoY/oru1etRtGrII4HLkYFpLHc2xz9qtOU7z9KbwYSktMBS9oh8FC1hkFkElLpmJUJz
aa8quxAomx7liMtltSCes4nQQ1d3r2s/EgZsroKtHqZeZ3QJbFr0A96oe8dDmMvUQF7K+a5e2w/d
JZQHie090B3wb458cfuiJaMZlSqzKMxG63smWJwiQJ2jMbc7GMdJvceVQi5bSnRj6KrRqF791PHJ
zGvPWZsnIYbdJGzH/E+uo2K2Ui1ji+s8rQNrmaSVl0qpx408mtDg4waDY5/gOaUsDRDw5aV2dcoK
pZV6H9W32zgPI86+eOyJLMm9/mKDaUAflt/IBQUlZZlWtIr6gQkTuWpKR6vGuCOU6MIJRujZ21Ss
B7Y+ymZ7ORCR4rIz/UEhcPS8Th5pjFEb1jiZGpcccCKB5hKPJv6LLCA7peDk1d6wxHGipRlJgbgj
I+H/rQYoEogor5bCkwmxnRF2Qzh0WpHJk9zTPRZxIqDlKu79ytwNKm0Cvdq6spseAsNf/pgFSc+Q
xIZRhSvPJcY7dXAtg/ChfPiujOlXb5qMkPmW9nJdX4uujFBofHsMtfgNcc3b6slI7MvW6XfdQP3p
t+URl/tAnW7xRWHN0UlCD3ct7SJZaEwupAkDp7GFd4KjuN/rDPiiMgWOapdknWruH6LoGMoIHal7
cbWxxyDw8x8kECMUFOpJc5bsaJUvYpnofhil7nTpR1NOEEVc9UV6wvMMvJD93YLycFujadX5fq07
16PBt8ZCIiBhPmCQ3Lh4LUcjvKBOP01EF76N3VZF+bRtd9ykH7M3TvHkkuu3+NXVmTFrrLzYW5Yd
odhDZzGpUrhekDjZ9pGoqZFgND54RkJo1SKwSyqOH0SCi8St4jn2elkNKz2k8g3ucInUy7/lApXk
4sWd1hi31cv+aB2KVlvn28ES1zKcoerm1fLq+p1j9UX0HXkc/CqBB5fFJo8ZLQnbN8pF/rMSqh9x
cgw284jwODcUi3Vv9Wk0iBzZgrCGkERWdIMUQEntocNPeEQYsnZKpNfC/wPXjP7Vh1K/rHyGah3f
dY+9GpTLMrRTdj39YyngtomMnSbDu7jvkt2JwdsDc/Cy5GlycDI4O9uqxMVL8ZS13m3Z4ZiTw+5y
ztxnrxlAPFaKqjhpX515lAjP05hpND8K3/KCyZjPvvuDvwg7O3SmUOT+O0Px3S86o0jrcI8oOzst
E9EAZdU/mTlGD8/f/hq7RFmpjjwPuycIOwdnxtYfIoud3drUeFTvHOUVVVducLo9Me1tHxZhUN3t
GeZcUAmzBU5kVz/mKy9ekb8ZgKHIhiORsQzMocOCSinZ2O4lGf/2mj/fVsOTrIP/UfqwuLca2FHS
PXuSH8wqMQqNZvneZaQleRoj390hp3eXNXsFWpfeo5/mvcHHu+wREojb0TwpIvYqyT8O/YbLa+IF
TdVk3k2tBwgux1SE84XOsQj0rjTPIJzitMFLCtbhniPWP5MgkDNJqfDJUDOR88UgFxr/iH6mpG3x
xGtfZyLovIbNZHlnuht7AHLmGt8sIBr0wDs4wvpk/NdLb4kIpHrzNDQVFbJZPjkBxaUDDQeYknZ0
++0lgV3o2waVZHWfI3gLqQJqhBw0wE6r/5C7EwyL9j3pqCq9uVMhVkeKW+MbdhTxAK155zaYoiVB
TDokf6SwRD0viTyzV+hLh5q82HdIMJmrraav5sWQK3OghXEGQjjuo+2WKrc4SKcVzE2uU0NIomqJ
qYSW8FeroeR48/IDj/Q/ZtKIoiz74A2JftgAZF5W+B/+pj9KbPC53n4ahuJI32Jli/9KDcEq0q0W
SiFxhVQapKvUxGUQ3VSPnJWJIoEPAfeU/1ctiUFJl/z1LJ8/wLVtj8MUMIC+42yqSetIwkHagJvK
5h5dA/0E68jUw1m38UPrO+ob0qn7OEnGg9xMF59okxwIbGYgYaQv7pqZJ2v343Rer2EnZaSTCFI5
ZjChAWxnSiSy4rHvs/hN6MjhuPXYZ5mtbtGmENDnkTW77kn0w12SlE4Ee5q1rxqeXU1RUqycwbP9
CHjoUKjs1/OKD+nHzjLDrQjEnjtT/tfp7UuRDRWjguq3mPsl0BL93nUK/PrOhcfz6LfmI5ld3wMj
jrX5KtlELUsZDe1wP03T67LaR/wEN2qHxyadP6FEH0YyTVE1Pnikuq3mXrEqcZdOKNlV/rKbcdqK
Zlkj24cxqovAUxKwOH66FoadWqv/LIvBNEN4P6amQpR00ZqnF9Kzz5qq4qxUIWEs6FlwzRmddsvM
YdmzPl+M6a+aecXy7Mg29rPstacShaDJFNpu3wDTnxFFUkeKc7O21oVVdDjnaRvmnSOCqm4ug4EI
iEZaqzc6LKh8mQlNtKrLMGUQS3O8ACOpNUyB/oPt6RdH9/8zFoKJ++1D21cfa2dvZ2cQ94zDyU9l
SGAoagBBpskBydMRnjWfzoeIpau6OmHdoywYa3WarO3XUDHpHwUDrZzejfWXuTTnWqTquKayooPG
pGgU1G0OKTl7szD3Wx82RtWdPBEJy2/2QZURLqX917f6J7H2YFjZD/JiKfmcwr+y4Z20TO54xKmU
LAjzGqIuJlp2yGMTb0s2nqjIyPPqD1437iqisyjJ10gS5jbb0hN6Yg/iUG/4cTbz4gkvcnfgsmfD
cimmm5Y4d9ZoLnBPX6xy9G+t7ZMDQr3le+WLQXqkOVH+lgQro5JqgJN25p+lRXicJkOcLmnPsD5V
yE2Wkpt1fap0plbCh2/owUixiY+oybsnFcwJnAKls2y3e1HJi2i0t8RWd4M3IXvBzsPYEch8qx25
OjjPFSOWzuVXZZn+U0ncljORP2Sk2t73/o7pdEv1br6OOrEQrs9U7cdnVBUCIk2jqYsd2725KeRZ
KRHY6gs7IWPNPhvHxGGwmfiaVhXLZPsdQQ+z/BqakP8h7Oir15pNOlddPcamk1MbZEYsrFzxxJlr
mEjmIj52xX2cvfgzFk97YdUznQjR/WWk8N0xzr8TIo9YHP4gJfpXKmiaNQnQTv/btON7765ltPbd
M6wejMFSHhNIRY26K0X9yNlEq+PQi4/zaVTdNR8ommU6HTCHvTY9Cp/1L9XpfK020DorWxrcDexB
2JIK10kQ7BukA+AJqBznt99cVCbg61H8uazVENu4YKeob/XXbBEZGLh0izuT+ZCnoTZnWcqAtv+h
nNTDeV9Aiw6gRFn9YbAJLJE/yOaMiSwVTOrs6L6xvyUJOdXTV5JxTuLSJgi6Il2iErgK9VbP4hrW
juny5Q3G50j64xFLcOB7/sRNfDEnrI8EwaD569DXmxTPGEmOelqdB0Ut4M9Ndq/l6qZtSos9iXDM
K+bQRHyAD8YjHcX+cBNQQ3xyS3/D/Tcd3SZmUMOGDy4Aq/O/+YSb0fZyUhcdBNQz2qCm7G/VaLbx
XNmXoSFxMasjCEY6u6TA0sheTGt2HpU5nQkk9YNmG7fbnPaXkeXgXSlZ5VKZHvQcfqs+AFtxVrzB
OGDaNr0juMaht/noSSUKy74AFI5NHARgzvpxK85qNY9Fxpy6pa8/pJq9hn1oTSnlpJZ+OYhyZoIF
LCwcYcmXOPUIxbGLsCbcqupoS56QJvnEnsQMkJflOA/mseoyHFh1uTKs4NLLEzyfk3GqGXLH0MWw
EqKI1+A4qLl/lt169lwNGgtJHdkKCwd/j2/MSNoW907L/A+ffg0KcoP4e7BfyW8/kBDZHFwNz1be
zfgX0ObsMkfRQ78pNkY+2So/aLBjd8jfSKa4AI+rjyWGmWRU5tlkd4v/if+8IGyDDA8nY5eOiAx1
wOh3GMSqhFOWt2DaFoxtjpiOufmSLY082YXxVnkmkyAXHNTSuHe5JltYcK4V+35F4DZqymGyeK15
AfIRvKHRo4DuinNvMOCcdNbmzCoRjvITQpaFj65EALFNHWHrxU7Nmr7JIz95w/BRKOzrDIep1pLk
1o4kVyw21rnCPCZdTaUhmNb4JaqBBfwPGqb6tWgsplHGQKFsnvy+6o8TpneozJ9WNU93vfNTz5TL
+LILBLiiMp8WVpqoZsVLoyx14ocRVbkdVy3vAmLNJe6MFA4Yv386sWfdQFNUb81xTZZvsiQE3ccf
I+Whdbb5C+HF3ZpJ0Kpb/yhs881O2RJgDfpvNBPmBZjC2o6JweADHWs8yEGTZBtaVFGzeqGHmIKk
qPWtt9cvkTLYkObw3O9Zv5aZOYGX6oj06uqY6BnxYxNTjWa204DQuo+CrycYbQAW4COeJyaZCFT5
IRCAmLgK3i0b1us2iJsybw2qiyjbZpvd2L7QbUjKmCj1+uxxnNuH2tfuHFPtUn+miC1qhSoVEd/q
jvY0bu7SdZG07N+B7hzNKDD7THicNuDTQ590rj0++sFNRv+QDDXrcueEmARv8WYUATFsHp0AykTp
OvRkKCx78odLUoSXPuFM5Bjz+Ms6qgpkSekLFC2WuDYLUF2I36JMxYliLagKzhzX8xG6+d6Ftikw
UnWaURwd+fUCS19YviFv2oVCVWAWW3HCECsYSHfPxcI+IKvpdfMSccqe1m7bJFdinUfDhImpTpZY
pdUL5+V2LHpS4OaRMYeembsA6eLOiHS7mq6A6PKCyETA3kqfqAIQI7HBsfj0cAHZTLA8yLbxQTUp
WWy42CPdLMrdbQ3+fED1hqmj7nybwC/LRpVZtfgwTb5bjwSX6VOVydtSeAK9coZ0zGpOs0EUpdtZ
dTiRClm22sO4uPRMdaVODd2rwdgolKDsA3nKd+it6SI6Mwx4L5KxTSNoe4YpY83fYHzrXJAieRrq
kDil2zH8EfLCluZYpq57ROTL7s7x7/rUOuWa+zL4ymQcz93rTKhpE4utr5eVz75rPjPyxtBTgA+w
8paDB10kYtO2SB4zCkA86ap/SiRHrmzNKcjSSt0Wb335H1HnsRy5cgXRL0IEgKqC2ba3bHq3QQzJ
IbwreHy9DuYttFE8SWP4uoEyNzNPGkv4qxt7m3N1x9DaoNmngxtr4JwhkHU0HKxqOrd2ntMEGyvk
V3P5qxYySLHS3L2vc05npkn7nC9RgYT/UCUGBJmCgJNIEP1rRnLBbTLj8pmLtJdzJa/TEZ4aniC5
VL4zFWRiB4N940z5pjOKT8ccFOjPCYiRPinhO1weqmxXjzFk7rm7M3v1gaj1SMA7WZd+HZHt4jOx
s8/EW8opCcDEafjTT4Sf2TB3GWWBDPm9Y0+BzjppsGmXIPbWQXJpwvk3LZjOKib/q9o4ouGjZRbB
l1kDi+oSEC6m8yhoOlhXfX+NAnzEEezGXcx27uJxLZfaTHrF8aqkmLLq50BzNXOriH3ARNJwFFSA
5Dmw2yOK680C2IyxlGJVh7AXWkhyoywHtnM0QbqgVb7SSDetsgLObckXDtHwgjeJ3pydlzUOghxx
fYhL+y6JCYo7nxaB3m0lk3kZWR84avqrxqH+KUyN1zCczNWIantkBrqpllS5ic1gNbggoc3hL9DQ
aOvhdRliQZtzfBUJCUiAoyvJ1YRjaeIRabB9fKJiW4WKW++Y+GutpmvegBhmpfyBp/4qndmDv0vG
z9LzpaiAJEdK4jRw5buBZWTrRumv52IRAu5Wb+v6xHSggUpqwYQQ4TF0Ko1uxwMkGFOGDoNVSdcx
boHrEAf3AnKcTsl3I/hTd6HyS6kU4GdPnPwUyKC56BY9jQ0sv5SJ+yVrRZP11Z+Wkm6TeBMJ8W2V
5k+hTb6ENi+uj/Ffu212E1B6ptqnhnK0baIp9kiL9COXCBCtuGOVHLbYiZ/ndvi2Y2vneNiYpQBW
MKvgrip7cWhynpvIa9+1CT6tohZjIRLQmDxhlKkhgXgElBEWyR5WyoBJhmPDoMV0cshcjwOYX4s5
g6cbwJfdzeoZh+oCYp9K2y9Bn+kgq6eW/Acdihb2Yq5xQBkwTRn3Pg7ctdYwkZOsOEkgFTkrOkf2
Epsy+60If1nvcbvrrrgHeLrpRP5MeGad28Z4cvsS9l604KtSi2JKjJ7Lj9TXIEh7jxLDNgKn6CsI
vmQ1C0pSWcDcx8oj+lB0D3JgpOGnjFIs2t5I2KdcthM0IAs6X48Iqw36xqy3Cit4l9ZQDMnhgaPy
I16OXOdofiQ5/cm5y3J8A7UD/vbWOQTV/SwJ3hhSgVUF3zdBqcgwc6U9sRQcbKtEM5FgbPAiKQMR
YQ+GtyOEalAmjN+NUbKGD8JvcmBNbmvD+MaPe6ei+XuouYTiWbU3Ka5g+p0dTNjVufDdX7xZbEey
6LaefG0IvmyiQn2VaYB1Wpm7QBM2ocx3Z/fmNU+Dp3Ssv5RbEVVrVgiIL1rdgUjGN17x+hCevvUp
7NHWiv1dV51kSR4VQWodTfAk4ry+cyfcE2ZPX1RBhXiQJWcrAe+XeffxXOF68aKHhH9Z5qDTvljM
UNwzoVKKmE1IOIuh41BHXrLpy/A5nMoJi+gbI/QyGE5dOTM98NgeSzGv44qwHiSBl3wa2v3g0xRA
ERhJB6bGGxWknyO5oLVMmFv1hB1dd0GmRvR9jyAi1hLPxJ1sCft05lqhU9/IKKUM0jgckB7tivpn
bKuGAznShkN1KPvxEMSflNoib/ZHg6tm18gPr/9tmRoi/vn5lsXajSdav5eoVyRg//SVdUst4wsu
9yryifmBd/8cSE7OC/SinSFuK3UIu+HMhib7od409gT3MKpIXk64CNuS9hEufVgq4/k8c71s54ba
Oxrkjf5kC/2XXMGzwrvQTel35drLb2Z1irwgBXXhX9POnhgIi3VfB5+NIKDLReS3C6kLMjxxXyty
GqWF6chtFkZKDVW1Agsx509u7rRHBWNsFb4Hil/h+QXubK98DmIieLnOdoibN4WqIMBmOBVEHNdO
XsFHcBe8NWDcNjKQmwifBnNAWC+ihAgUHlz+nxVBOYUBgOlCJ/8yGqSLPCSw8TOl9X3HwRqpwrrR
/keQa0hPGeTJXOTnwSRR22gKPJ36rsg56IFB2lV9C9Qf300d+ybDkenSlNGXwWwtJyKLE/ic2s+V
pIk8xGjUVwQfUCZXYRh85FNgr7BzX8IqugX8oAGGDhpuMXtTXpOw/0fESjf4KNf0YPSbnF4SnNTJ
g7MQIBTm2BTISyZZVLosZZEerRu8hjdQ5whNYftVsAu0c7XpI/PaDPrvzAU+cQbSs1bt86U4f/0p
+fETElHE5eEn+YyRVfBViuZu8s0d1stTD9bVz/v3ORljKMTsc9bOdrycRAFB5XZyxUo0Ew7HQkNI
Ge+1WV3LquCj15p5b/6INwA4TM1RNQr2Kc/hdkyGe+I893XECqm1RQd8rkjQ05tAhNQ1MTMzz0LN
4blk4K32KmhZNlvJBQAJ0Nkbcgmh9fE7p6FbkTG1ZFt7DjrvJalGc1uZU7AlT0FZk3fqY/Mo51dr
6o6Z70VcVDiTmDYT2Hk1WcxVogyGkINDEcT+PUeYBxWPTHRdLiXTcGwA7I21Bqrvnm3LvsUEAOJp
Qe8L/ZxP7bUyii+mxw92e879jMZefQoyHx2eUQ8kN7zEb0NHxMCgG7oed22NdNHSW61pfuDHwKB5
1bnz67gcq9Hgt3E8/Jmr/up32F1auc3E/FzAv5AT5jHTgvCg1LawU+ZA0bdvjG8BkHnTMvjLFBc1
PN928Tiytk3pA8GPI9NLmsU3VbloNL1HKXJ8pQiWK0aAKwZVy6A6uZlPXaZe+MRfEma+o1Et2NEC
nnJOCx+mDigtrB9u9TEakqhJkEOrminFHNvxrWXqASGU+2syY6okD1l7zbgxiCwO/tFpmg3O3U0e
gn8reE3NEff2TExFAV1FYl9+OFMTWu38ax2463Bm5C9DRpwembfE896d0f0M/JBTa0xNaFZ8WZ03
bpIwvpn1xwj7gPKQdd54h7TJxVrZWKJ79e72DgFTKHKSlhyrkGfQLxvUhje/1xttxwgfh8GZd1Mw
vAR5eR8n46EnaOO0qsT/Vb2TcsT9Kt7BS11LM/wmwbmsu2qPDMmJFnUAW5LeIISKcvysaDPFnnY1
UX54zvgVQ4Sm4oZ/lusUkp2CAUY0kk5S8GUr1zI+/RoI7GBDeego9WyYwrG3Ods401sTNxVr4rHx
wFxgAIoi4zFPYLvjKz8ltCmudWq9Gcbw8e8D7xGq8WNhcU2hb8gEncBelguNg8dmDEVWEFH/RVOk
Radu4JqHuPudobGESfkk6wzm3ioZSG3SlIxO7TJ2G1gCOjLUrMQbY5gvOmqZzZAlFlFyTHpUv+Wb
HvL4Mx2jl54L1qpqCSB1d1H7bUNNIn4zbNqkfLVkfzA9MggSi4iJSLrpBhuAWV2d7Lx47MpkCwbr
EPbDWoyCvbt+klzjuZF79i43za8AUxUuXOHs9NjuFCrmtRbjBccSHuFaDQyg84eyhMVNmhQTgzS2
QEiQ0snwVLi06nq6D7qcuGsWXqN22E0+EJjKN16MBMHUlRKpCp9r8pD203ScdXWTgCc5xXU7R+Kc
+DfhGNr8w5TBNorEnaJbdMVc74rW89X5vABD+d6gNuVd50IB8hO49RZwg2x6RtJKPLqPVQ9K3w1f
vUUI0gIOJsV7GAbv3djZE0gcV72YtlHQkTX4R5eTWELHYx06D0k0pZQAroXy/4YNL0xZ63jtefLb
0DAOmBG8pFxd1nRe5imwRtFdI9ujUkPj/hYiuXOandZkZUY3eKrAyTBD5gIVBT9Uq2ECP3MrpmfF
Xut6PCA/Xescyl0cPQyZzjZGMb4Vz43jHBcUVNNBtKga88ySDVO5zGH/USaBLJP+MbLioXCc+uAm
j25ZPAwmxQrU2SbyKkfva/DA2Y2SgL/8pJWUUeDEE60EfkEe2GIsnjNr7DaWBtaSUglgRvWmaq2X
WuXIsBXkCbpyTspA+YwKML74hvHvWM9VbQ1nx0HUh6Q4bUTOoY3XG2NCGYuTyOmrDfP+o++qo4fT
FyIs9TIoPf7Rhk8w2zNoE7DIK6vnYJWb8tdu+XggdloXDKGrwp/OesIdAyXJWSVKHOAVXWwx/MF+
xXkz0n+r6dkfE6b5DLMwV7S/ThqCyS57JOinlqnOOjKj5oxNxKztH2WMRzzaaIJjU2Nhq/7WGCQX
N+zdQFAKpyv0en4ODPIWQkm+9Psxk/f+jZqjK/b8+hDP1rPdjOGuJ5Vp6xvLMs76iNOi/opQ0zcN
29m2Zfq9Jpn32cxErkhz+jL0D73H4ZQMa9CP/TrrgosjYCR0HssF93LoEdE+y2AvU3SVsBziy8qC
30jySGA5XE0jM81wQB8LUkbUjj6lWisgTMBjJtt4mlp916va2LOZPyRTvI1cdTNq3W8tw/ic++wM
zfddcdAmXVm7XNfdKxzZpXQLil61l95wHYQijZQ352DoLr6HY7LRDRkIoqSrDDl9HswdXQWcKTL7
a4pCNg6MT1g3MtqmEWmKohuPbiGuZU3fD8rqgW8gNbkqSis5tcjquGbw3FngF702tjeUlrtOv2fF
zFa1qwkyAmeKzeDXrfJ2ZSOm7S2Du5OerIMyXcAtjUFgWzLCkrXr3Jnz2e+wvEdTvBECYgRPFX8H
niZOSCZRTnxjnH8/isT6Wwk7O+dioGcmStaCaf6qdIheo5WdJtOY95z6KF8x6WCnP4kXS2N+TiTT
P5BI2LIRHKz5MrJnULjUkbhdayPOr9ggMRSheAFDYKTBPkNhy7rxWufKMf1Ue7Qo+E7LE66GP5Fp
P7ctuSihs8UUv7Apb4Is+sm1OfCbakCSocGXzF57bw7jyFjGbTYQ8H+badyVIXdDUcojQtetd+0n
HnwLmLBFQjrPn+CCfJWWuYcMwWApp4+6YyNdNYkXH4iGog+0d9B4OIyaMO5Icd0842aaAXzQybp0
c/glmuyuqYYE2xhFnQjb6ylF2gBd+i1xTEjj0DUUHJFxYbSc3Lcdj9eso2YdK/8cm1z6q2Gp83Lk
rzDHFydGn+d6gmVaHw0Cuisno2u78qJzP2VHYhHrxjaauzHod5opMAfRvGFIhQctw6xTcDotm5pp
bRFIpgIEk+VYvkEZ7fcNlVPoWUiLoYHBQFfeRhT6RlrgufEMziQDcmoiI0rao3vilGgDJj5/Q/R8
6xXQXh5p/GArOrxwIEn13lEf7s63noQdPR41PeTRo+0u4Cim35xd+q1EIKSTxoJbAN9adfUtoESb
DW08EhYpcQoaxnqmyptRQZAO66QFftBmakLjNb4xlVNc53xGIGy2crEIOhKHeo5sEKs2O3pQ/2if
QBKdYEGujax67CB7wQGhiS1pCn49ezgRMw46veO+JQLsRzE2ctcH0Y3ZyZOqXbGe9mbtvcSY5NY9
mErKR2tszcQWOBvg8Blqd2P6GfwbgPdBLbA44IHQfgO+nEBCNQ7EuZws2gEBpEVjgbQaBksjsGI/
t5KtaZEBzsq7rBlw37ruJxN1myxoyrlHtgXDZyQiVXpgiSDqDOoimi46JPjWVhE22mgiEkcHVkpU
vX50bAB19FtaCUErWsYvVWWR3vGZGfgoGUOaP9geqbZS9X9KXLNLFuk8DfOL19oP3VzDyAh2beM1
ezoDf6c+vA1Tz4LdvSOjP1hDC7pNtetgEsXesyn0hW4MAZ931w+TU4//aSBMG0T6sRz8N5y0MBn7
SK6rNZqdy2AYKg3sCkw5Zf9DloDBGOq949ORh0lK8hwYaw51KX+c7+/QaekCI248OXA7ySxID66n
i6jvP8oaS37ESotRXCGyzsav7dV/hMuBOg405ktxsOzmpWeP2vSyvfVRwBCN4f/QDAR6tUUyLfxL
YhynUfynFfBa2Bvh/YTtM8f8HxStvaqT09gM9zVtXVDK0m8UOj4N+dfN8lveujVK0PwHb2G4M7il
AzZL4njjQxR9UAHKHXXymTf+KCsc9tKM3qyYTzcyXs2qhs+t/PXcwx/TEM9Wojb6neMXXBRJ/K4W
B2et4u/GbB8KQ1DGTPS9dRj14Lhy8Yq6BEtKnzi8Y3/2RnDWDU9XiOaJBU+8d0T1wgy+pkhxzdTo
hquYcRHO2vEJXxBE3b3PTRv5r5n5atjwGmT2avLZdTDmo7ecfrnzvRpLhLo2PuZ0fGTJoRItQKqZ
BHnNkRmOzV+eYYtxwoCTiVf/dRzjD1snZFP7W89q2LWW5K2woz120/eCAUJuYckqjA5WBmtcreCT
qu5FtjP8EGTOIPywgua5l1zZXFYGgtFYu+Psb1NnIOv5oHQKGIwb/4uGBBN48edLCd185bs47bAm
fOjY6eAzxNs2X4Y+IxCo0MmPlbyvK14uPXr7AlAqA6KW2WjCckAmEDnm2Yzrs/Jbd9P5HBvqPNw5
Ig/Xrhf8kRWPDJ1Rvw7CPV9LfuJcLHy4rfbAjY7AC9cZ9nYeiXvICZpZvcQ/C2aqK7hJGOm4zsV8
DD0crH0++LsM1Ne03IJq5nCuqj4dd1iq7ANWiCDY9zOxYwyPnHnZXKA/M9eYZyz2UXRXJG6+YcYC
W9GixXCU6TuFTHwzE3Jw1Y231kSHVx77I5XZL1aA3DSxj6zIv/5akmoXFRMSJx+wjvbanZ6ccNxH
HeaCafZQph4iLqE7et4wUMjkj20iGM1V/DEvTD0mfzykMAjyOL0ot2OyzqtS4GTMvf6IUPWkB4r0
ZF/eJ26N+7O88wUmWsQvEtPmT8AaNligbmYnxbzrUdZFE/ElbSqe2/jQAe055d9ESD5ERww2cReJ
AE0QBOMc7FgCnfiOcpCjthniMoxnmFr27wvXHaF/xZLw7IKj5vDAgC7kCJEGyBx95SyuCX+Hr+7G
xW9f5859lgE0CHjKhjkAlS4J6/V4+/5deD1qzBF7GTkZTAnt7isfo2NdtVA6K/+gnWHcwk9cQIoM
clBQ+Kr7Yk1V1neX2VCzmBCADrM/0l5IHB+fcWrNO68hRVW3H2Wsv/1lB4rELADHzuc6+8zQqOjo
Ym90mQxvcULdCNqOotvg3AXyUdMuY8ufUFh4M7zsLgjPVM5QUjXPKPJ2s09g51v8Kcgi6mgx5dw1
nvgr4qPO8GfYKaNw01ZwSdrhZLWPEw8nMzd+2GTl8k5zXXdzJk0zN5OouceufnZmGNydbZF44GwZ
E6Fgwm1/lVy8eGm6lvlNHl6agrLkrFEkPPIcWJ6BfdjNx4dKwBbJpATg0nLcCkn+1hyKYP8CbV0E
WeyTEWvJGmBLQkiMLw3/rUj47gx3wOYVX0Y/cnbD+G0KAu9Gsow/BQdD3zHQ1RVr0SSzl0oMH3oe
cUh709qLBmxUIzXsGV4TPIAcHQkGwr6LackYFZalpr0UaRxuJ7t4IzK+cbDWrLs3PO9vBQQQ+H9j
tOlCfZ4cxBrIX+AP6w4cN6Izzzpae+2SFYCWSUomw7wA2mM/u3Bt+uXmxLXQDCBhez4z9y6B/pu6
8lDqaYt/NVtPo51vWK34qzXG3JIYUSurg2Zow9GUhwpm2aDjbT5UjwoKjpWG91FU/knqlHObrr4h
ZM3SV1tlJq9EqOcLYbNNZnMDoUIZjgp1DVOCpaVTrVibBtN2WVLxWYXvmr7N24i/3HaMx0b3P+TE
5x1aX7tp5R1l3flmmMI/zERelf8z97BWhwBzXGjKnsoTsgdjYNy7JuKcxUFKiPbFNPXjoCLue0uW
zA76j2XRkDmUwClyn7IkuTlh/m1E5s8MeHElUgQt5KTWRVMPOrtjFvdm9QzKMjDBQTy82ATxN2M9
Heqs/slAmW0LUT66OvvsvFgxNE1hFtK1tUlV8d6MwgFY1nwphro46EL2R05aiumBV7xZbtRsPIcM
U4/Ve5peKBAbOUKlx2j8Y7EOx0X/QO7vHWvgKVhm8tou/wQ5r4SWzmuvRrYnw6MgkxtJotxT2LzZ
iyN8KkcXHCVzpkVmQ/ps18BJkkuKpduci7fCh97IkeQrt+tTUiDq2gGilcd3ZJqeveZVpHuWx5Sm
3txM7lJaW5h8MmzpyS2pEpQ9t+xhjgus4iBdpIgfhc8YrrGyP2M03Y1NnqzonOPuOrtLcCvdBi0p
VZFiY6od1sQybHYycX4oKir2EZG4KW8PkwfldWpIijDnJ/vxHAvoi335LXO4YKVFIqPGB+Z25oYK
CEgXRf+kYI2gQ3qPwdC+N0zuweC4GAPXqopdLh08iRj+43XdmvkWm3owtv6KkelvRYlnWvQVdSS8
2Rys21WPog2nXPBpxd8Fp0Ks8iV/utaHxgWeiphoJsUfu9EPTk+/R2z8NBlUHSYkW8tBiiurnghh
CUXIJW7ZDMO3gqL3778MkcInqoHCjYVibkovQCire4l7BRgzPtC4upSCK386sZsFc/9GGePW6S0y
rnWNy5cfLQW0vuc8jlif7asCb78hvC8sXZukYcQkXK4jDJxGeAFElFAKuXagQYn5i87KNT4tqBy+
ftVgku2m+Tu3qPvLDyorkmhhWn0qjgibWbLOGkWw9Utx1Q3qPS59wzMZaZNitlw4jymzvQzfPoQ4
3OnLD2xK71CC4yf+YPG70+o+RaLP7FMUtK/T8jeHVp1vbWW4G7ffQCFY9fb8VBLpgV6HLspDccpB
a01ExLd1bD1G3CEIJB+VgG9GYtYn/yP2QtHiE1Z/HW6OK2fgZ0hcEliqOmcT2UJ32FgjuzKncFwl
frY2K/k6YI9nRDjcPI1uou/aMfwk4wkhTorvnn6UuQDfFOQKV8vYvQGC2cIUY8NliGcEjdjb1EwG
eqEqIk2bIfdKo67wjkriq4EdnJlskUwdwEQWRoicgXjM3jUw0sXu2qzNJeIQeMWNAhpmvfQ5ZCnt
kv1SvBOTBN1h7V+5M1dbzkUGm4+61GJtm7JCwMfJHYQlQmXClBYhUeyM0P71xXRg3gRBoIvkDs2S
XDb8HB8hUQG9ZZxgQfIlj9DI+JW5UHyp+/1QWM+z6PE3teOTKp1NF2Ri72s/Z/eF2zYC1gsLkqJO
BTlFpSezGLO14kArWdE3McPMvT/fHEPRG86VHSQ5oFHiA6uRRh8QKXzLfsxhWMrijWnEdAcqaFzp
+VOXQ7UjOqmZ2S4T5OWbyrM3f8DcH7SLQklWh6zdKNeEpH5h73IzTsRWj2g7ZfkhvPIYmJQIs59s
wpafLqRwgpkZvoEQsgrcVcbxoI1wQnL7xMq5960TDXfwOCgggg2fiPVs6o0J0W7VxiRcbZYBqDQf
Qgb9umfurDo+e8tt30ovM4F4c3TRNoMAe/6ihPY2JXO9MTsBIRq506gnFunxF6/SV1TUjL3HiDoI
BlRtzU/qUz5G0RFVSGtJUG4cw2Ndy8c0oZ+WWSZlXCS5cGkoUt8R3VW6mP+Ao1E7a6AcRQ5/K3Oo
DiEuotKc4c7I+siQqeBZJyRaYCrCU6S/GnSslTX7xY41vTfw1YmwveIZgkiE0obmHE/0j2ZDe+Yf
rkypcKFBvmbvuauqrU5J/0eyk8As2LQBkWLzyUMObOfaYyAmSxIGQZ0byGuL2Siz+LaZ3scYdlf+
IkhQT/Qsit+2KxRqNe1EEVV+eAEhg49bYpbzztU+qit4KihJzrobZzIVvElraq6GbSy4qvjsYuxQ
7r4OXgYmo6IDERK/iM5rEGLlk43ZS/TRtisw9DCVfcvq4ol7CW5YPgW6pcbJXVgXu3+5tYSqk6mC
cUCsAZ9sZ13iCH+0GlnLK8V52GHqzllrN84hT6bv3ueWtaWVl3Ebsfu1YTPCNa2XOTd3iZNXh1wI
aFa9WrUVnevotNMqbM9U7eL1i9+6mJvFHPwt7IbzQ7sW5P0uDF/enAXlb5HLWc1t+c2E9KvsFwep
De6aisCcLMAOA3eX4QGPl7xbPyLYcx0n4dSspgyFC33CG3g/Q64DWO1p4QZTQO4HfdBaolZzajCq
SuJblsBUtkkor11uD1zXhgIGe2M91oP9k0veQC+f6MCZ4/peOJl7MGcCYU5FgtxqVHv2fFHfE5F7
NBKSs06JXlUkAQotBQ5dDfE8n1h0JlYcZ0JUJtr9wih92PRp7+270AdMF8R/qL961b3XPYczckXr
2Tc7KPvntktTXi8cvDgYj9wE+zeUvXPXGi2TLid+SrDo2tnU81kOcN9mDyVBA4ysbXtPOnn8pMK2
2mYNIxJKeD+CpTptcDt5VEADeGihwRJzPKdO0tzU1DBs7JeAxQxI4WQ6yac1d8mPTsw7n+6ot2Ka
f/wRRWmrFLcxF3/DS+j0y9CrffS9EVxiFsNErfpKb4XRqk0RAHKltkuciCVUjzNyguui9Fpe9BWk
PYctsA2P/Iv9WTpsfdsMjuhSSFIJJbZIp8mlxP17iabpo+xnmg/q1jtOReI7J0OcvaUs8d9/WDJ8
b/6VshHHxerqtOE1tqGVDRMH8mgO0Ux8qYDUuQaTTLObkdnercFrSMIAPQhyxjo40hnYWPRyBhXa
ZhKX20jl+d7rh78904SDMYvwahlgRbQkRpzV4IiX/ym1DWMP4vKppoz4rMc8PReKATUW0Yw38SHw
9CGwZnIcndxLi9ooVZanoKaianLgbhkSVqNtUmHo1oZ8YAFUD7Zr++swju0dNawpgPhcb6Uz9XdZ
4fd3CfBNQG4BZ/thKRKMxHLi+PfVcMKo9jxK7q7DvX+UFpW3deOEgtkjbOAgK4NzBbeFEB53/X8V
ykUIAa/g9+1oa6zuggmU80zeZJ267fJLMpzZDjo60dB4Qz9S/FU4SOUSTup/H/psy+n8zyMjXDe9
8ykCUVM0HarWOPxrAtUFrdup3ZOzdhOumX50HZQD+n35Jyln4GlpW5Cqm8BPW1CR6NF4TaOo3dTC
DM/W4CwbUgZ417WpA3BjctU0ox6sbEEsLCWEYunx5KsRl4gvYK9g8jCzVy47dPrOxpQcR8eYH0y4
kIdYGjiFGG6GlscFVWPInaAhou8kxfOk/PA5f6yXDa2xqcsiKtW9zYrQmkstvdO9WeFYC+6QO4vi
cgwgrIX/6tJCO0rPTYM5cinYDOGZbXKdyKMJSBWOBkbxloPXSbQ5RhWjCet7mU6vrSyCU/vfs5sv
2ZTloU5J9B0qXz6FTjpeZUwDnbM8udhWksukEuMuG/Ur1ujpPsmb+Op6KeqEmOKvAYVlFVf4djAB
loc+bvS5gGJH0oA/d+pBxubESgaOqYCiBVgNRn8cPJJo99+7Dx0FpL2FD4nJcMKyZiKbhv31vx8R
qlOw/VcbadlhtUowC+zCEiMQSP+fPLOntwl2hFmN5G99/DANeZHrvwdRK405SFr5gbe5x+U5Jkd0
KIZJzgzWRXZEI8vix0haVnkzks///6ciTDGtLJ8aLwRNZeECPrHL9jA09Y8bCWebU8+0tvi39IkQ
XNhrC9pIdb2eCUAeIh16J2V9I2KM10lU+TkHjyVK1dwi23769x0BuVlS10weaK0oL7NpqufUwcAW
VdZH75btJjO5RsZYAGV75okoCWe6wTF5SXottzRI8H3JhMJzTIQr2yzU89hS8ychzWJaDxhFteCm
otxeO6Sib5QtMBSBvOqJ+qShnd7yjtOH59cPhFQeOag796Xjti81V9AorzazpdGbFQodHFV9UZ6Z
XSiHAl807bAmA/4cp/rJoc20Nqqv2Pen99p0TKSWgbYLt9vGTcigPxvTsxI1AxjZJA+uX9/Zve9v
LTMoH5h/kg2glnYTNsun4c/kIs0QnDe33TXmqOFKjtQg80BPMRnl6FEP3oPu6eqqmuERMqBz5MqO
OSsdqrd8/A2ieSthlYxkL57CwFdPjvS4sKjkE/iVuU4MrsBhW995FvF7KWE+yfYC6dW4FayZS+kU
mn5iA72RVnEJqgBDLUSNO1ih5n1IcJqD/yxWYLP6YEf10B3jDm4kVu1WANq/h0JEx1ETVqocsop9
SHeTQ56b+ygcPNMNp08SJRxtI70vPVhwvXa39qTz7yGDagvyyroKq6BRZqzfiPoBgExgDIYKe37C
SPYJxAcVAEae/KAd7KcxOum2cl5q3LXrFtrW/ZB2D4s7dZv2QwXlibi+W5Y0aubwa/69FoOdxpdg
ms3LYJgjcg01gcD6eWh66T/GG4PsEUh2L71jVkW9pFbxRUUZvY0exEE90UiYCcntY3DPpeQMTf4+
P7UMW05iwkwTPZuMyUAiO3o910N9dJWr90UF8VYVsmShxF0GUnqPVqgOc+p5WxVSzESA7NpZXG6S
yGKZJzyYeAmk6B6iYm6PFMEyEBgA/UVFfxtxNoJQxSoTJwXDeenTy8qijnnRuBMEe5RI13CzrymF
3IeMGhCMRSUQDfPSs17s23Yw4XnON2GWA68hvs0YsXSLh5mXaYAEMIwzCBXfXdeaIt6GRuLtaJPf
ckibJYa+d1OQ8h4WXBDEkBra7hDhawer+KjBS8BbGTYDEI0LHi7/kLKP0jFHaQleddovY/Ie7Kgx
NNHh4kEpBRiepZscCUtmmjIcO2cmAnGVEU5Ek23lHmwaSMtRc6jNPa5CffDSefnWC4Jldwq+DJ3P
C0qLYVnXbOdaPWrhh3vb8dXKr+y9WzTuoc3Mj8KWr5wjco6ulbeePQyCvg2pV/BqkEwBINunh5yH
sUhC6xqPNLpMuPUR0zwMneaZta3kXoa9qDDiPzk7lGrwRXkWx/q+yfcOD+U26VprX2Yl/pj4Ax0s
XrGok1EicAl5+qnLjc94Wf+mRtz3LOIMVuvblDrXaELQNyNz3ojefBVMq9a40xfvl5tCWrzgPB5f
+XFQBXHrlDRfTLA7aVeS/2PsvJYb17Js+ysn8rlRDbPhOroq4kr0ViJl8wWhTOnA+w379XcAPF11
TER1vzDJlFIpgsDG2mvNOeaDnQ3QFqwduxomMIIf2kP8mMwxdIoQDOLqESs8Bws/EPE2YcnNcN7Y
qfJrrsAt1MwSCEiXyGUOBqCXKEGNMCG3pPV3fRu+FxTqiKMhGmBmeO6LHO78SGBgPP7aa6lNXCX/
LXenFTwLb4Fo96jqWMkmxAfxYcE2VDs8heMqtzu27Yyd7lXRM8Ir7akjcy+8qNq75D73OsZGRy0v
pWEcKXhzrprqs6JdbycmXTWUSIWlYKXm20wzcEi2Tu3tqDnIW8s3kXtnqXWfXoeJtK6t7y4bt9gx
93yicu2JeKP1BvJve3gBhEVkaNydlawtt6EkvLKdppUy1ejXogiuaARLk7SNqMV9ALY8YLdfP2sy
d5Zwm3PiXym7LK04OI4TrFtTJU6V8QjcGLSwBgOK2ojpchbpgg090RLTD5Vl/9IbCpvkRBMcgion
do4QcjI3K2FsxqzAMZNHayORnxJE1r3vX1Krl4c+FMWCMc5B5BkJEB0DI8XatzG07nY8pykS/0ob
dgVj17Ub1y+Dru/mXyQe4cwQz3D3SOGiHr1MSxfCJOSRNFCWibswwdxPS5Yc8Lp9tGOOsuJUkCjR
BKRl+4gZP1lgz94RU/SiAYO4M1pw57hICVEc1GtkDO81J/FCTr4VO0LI6NAQQ2IYv5cNtdEUo2LG
ArV/8DjkavduRQhesp+RSRewjSFu2SNGZUvdxkr7QoLYizVwvwyPDgBsQOAFXK6BnDZW4unu+8Yk
gL7wpNkeQ0DfaraXZfSztqGMDdpKdNg1hOK+NGSUbQoWNcTzjEJKBBtBEzxGY/NDVDS1SPNLFriE
3zPTxiSWag/WoD5bCjJUNlJ0fPLkO2JHa0k8oFk124zq4K7MaQjlOr0rD4SbY5oIoB2a6vAcgbZF
NG+jaTq8UbzqZ42TxB/MDxLnIabU8/FzTA1ldliuXAPnWc17jYuShpQN/ou5y3yR5VX5yAwFjseY
kizB7+MG6jbL0DWb6bCjF+tdfHpH0gq/CsEewm39pwJWDtHl7EFEriL2I+j12y//+Y///s+f/X/5
X/lDjjcmz+p//Devf+bFUAHYk396+Y/1V376SL/q+V/987v++G/+sbj+v6dffs2rX47X1dOfv3P6
7/75D/nxv/33iw/58YcXy0ySm/TYfFXD5atuEjn/J/yi03f+X7/4y9f8U9AWfP3928+8yeT00/ww
z7799qXt59+/6bo2H4nbgZh+/m9fnN7q379du6/Pr7/+g6+PWvJvxd80Cx4JAS6ma1ncDr/90n1N
X9G0v6mOrQkGEIah6a7jfPslA2Qe/P2b5f5NtXTz2y913kyvTfNvhmEKzbH5MTZ/mN/+593+4WP5
18f0S9akD3mYyfrv34T+7Zfi9ulN78ZWVd0yhWMaluk4qLJci6///LhApuS7tf/Q6A4JixWXkDE1
O3Cr6R/cPkFNXTrHTH1ogiD7mRamft/rhjzxN8TZuQu4UMHVT3zCWIb9aLp4jBwIw2PiqAcnqmjQ
a3S9hZfU57YmuFjJk0vmjWhma3NkIEyP0/IJtSBRTGzCAlQYewvgiPpe6Tpjq9vsg4SFT26IsNxF
kp2Db9tTnCvBfXzxJccgGUfsN/2USOWgbK+/+9R+O06/Py7W9L7/cFxMLK0U4Ig1pg/M4gP4/XGx
Mt1FYFH2izqb9i15rhB24IKo6PxmOInAUV7GAfZ8n4h7KfRsrRkKNnW7LukmLci59UDz19Yj1WpF
FGhprv1eBKs8B/FHyEb/PYonZE1NsEOgMZVyyjQ4esCt0Eyn/UITebWORk/iWEjxzwzZcBC2zCkK
NIMSXBrPY9D/9jKi0Mo8+1VtrL2Qun3Up4dYU+ntNLh38bY6I/Sn/MKUu3wyVVPf9zm3Ko9l+Ym7
dPWIy4whFq+8tlWfFO7QepyUj64Xqk/tpCRNZaXt7eklPHWDlg3jOZecbzzhuvHa6YDagtEYj/PL
+jURpdz8+49E/PUj4RNBP6QKy6RPYUyn8u9OVTakDqssN32rWpEU9NnqmvdKxVWtU4PARooE5dXk
JnaXuq44BpUVvTbRVtHL4CUJnhVtGPbC8BltqG0x7OHqQpuTEK48Jt2qfmow/Z/mZ+300siRq5Z+
5t6XPuK7vIDxwZgUR77uecegwHjvjydNsYsXSLb6mSSu7+qgWy9+gDzKN440Is9AroNroyfvQV//
GFPOb3albOd9KZ+nJNxjU67//VEyjD+fuBYsJF1o+rRIqK5gJfn9Uep9PaLYNjAmOICktdbSn6U+
tFtpBfq9WmXGs+Um+aY0fHqRgcDOa3MzxpdVL50JN5SrdzUU+OeGYAvwlzZ9YzPqxDk2DW3dTXpB
vW3IrkaW0yykRvcLS9gkBrETtHZj+2LS9914qujWqvjsRKsd1TqFADwkJEOnsj86ISSX/+Vd/2UZ
syx6sAa8EN4zwVZ/ulzrOu5boSn1Qq1oF3bIqbmssuow1rVxlJUL5MfNbCCLSo6TILC3ZodBJIkc
88W3i3IVkoWHSclJH0Y2Cds8SNBcUNuD8i7sUxyHO3OU+rNeIXLFtrv1oKGgRoQLTu4JWiwrq6+M
+jNAwAz/spACCO+EsmvIFCKNqnfv//0b1v9yMVi2bkwrtmmakFAs9Y8fc1SodkGQnlwAW4rBbibG
wTaSZjWw8YNb45XbDmxcSG/3O7tpzJmO84z4T924cXhJujibLly0GIGUwP4jeajCajJJTa/nh1C1
wk2XWc4reTVfWTBolxBh/46oH3hUBS7Df/+O5t/4DyuuZQtujEJnlKs72nxi/+7yxp7VI1qF2KjC
QTZs6Z4G9NTbiNzENaJgY+E1iJzTLPFgw6bDhhXszOB4oYyCQMt/PhSt8x1RpcKYJxfrQpQNEtlk
AlgyUfYDeKoRtgSux/ZC4blg9+o/VCP0CM1t8TBBlTgSojMezSo8VfZYbZKxuYhgGNeJN/IfERa8
Rub2RtxLcMxsQU7AhHWaroNcdgazpwERQOR8d23kH04oTQJVczb7vnckU5Xp8KBl20yp8pd62jcS
F7Ro8hIkRkjrwOnYj2JeVbDl6sdRMepPw+1fNa//X1ZTtq5/WSgcW6i6YdiaS0LKVHL8fqFQih4R
RUB5XyoNet6EubiK2xnjcovOoA6dbqtmOYCz3tmXdmu8MqtUtmWKdp3Ee/eJng/QS7at61iXySH3
KiYTtI36rZ82MKbJraXtH14LtxaknONsCZFgXlEoPQmzey4cYrKskAlYRSLMtfPNJVhn0mVc48HG
g4wOx+o2GpQA1PpBuIs15p2U4gxUpkUMnkm2oPnH0NVxGLdPLSyNCd0WIMwkdgLMouvWupwq+j4G
4upOs5U86ZdWZLloPxN7q7p1uEnZrz904GIsNZH7GHHzlUi8flnnn9FYx1vfFfrOYcS67c3kJxrv
cZsIlzmDaaX3jtGCpICmYGm5e54fgEG6Z07iingn/MrfwXokyEVJyW07nyzF1L2WnVveN+rgLxyy
cmDI2JM3ftpWp4l4M3Ddl2FkPIO1hXQcFe5aUctmWTMeXsmxLdfz9n5eylNDL4mo1oClSc27pyNd
Mkjrq1+Vur4GaUdLFvtR8Q5lJlgTBvaMJEqCXe7FibXvs0YLuxU0Q05u2a5SK3jzitpb6pHf3SsB
HYJbL7zIkvYYpm11QIS1ctJr3RTFqy7c/ESyJCK1ph3O6sDc744u5HvsOYjme+4UUW4W5Ip09doQ
RkX4SGE9UGhA4OPCaxI63I0Ld4fIv0fMI2hBWryzQ+iiXraKt7x30u8gK8nBKtp678eWeKqKbl9O
f59ZdrFsraFb9b7tNeugYhQXqihBuAE0O8foihchfIoc1WQnWPoM4zunH94s87W3CloINSY3xSjr
CzK8hdHhUhqC/ETiLJnst8tZa0KENlhHSk/9PoZ2DnbL8C9VvlflaC6qthxfTbapGt76e6uwErSS
BXIV5F44/jtD31FzkbQIo/tBL1vxDOIPdKaXRk9hUNtL4U6JykaxxV3qn0rXZFNtet0HNRA96SmI
EvrOLnESUl9j4cOk4GY+v9SZj/kxZeJ0KWT//IYmM5qzqQ5Po20TbVEnYBCmK7fJ9EmHuHQG8HqI
cpDmjWkIAmwaJsJhiveg95OdjJwr0NZya+kwqbhZnB0z7k6/zSL8MHlLBF0qeG/RWYKfy2N41lAC
WLbUGkMzBQVRi/G+QKGHjQ1sDoIxsb6NI4zhijRn1PA0ZPXOZe73ECq6urhNqHo1ov/PVHAe2Fno
u7YysO3NfKn1Lrw2mjzQkqYVpCchOJ9mSki6kJy6zrmZrrlR65COsWKumKDAupi+IyiIRrt34qb6
UoaGmXqPJZuVzjtRiHin+VkTOsgQQ6nPmvR/f1MzNXO6Ef/+tqbBuDANVyd1WddsU/zpRt2A+beV
QNfu7flok7ltHPSucjE1sDCU0dg+JaNVHu07ZWifxwqHocOocbKEh2CHpmmulG8q4k12HjHaGECv
A5NcFILHEWUK6RfF1Q97MIJ0141FPN2lmDV4e6lCBWFsBtlcACSD66iZXss1zLbJc6tHrVPTo1GI
HSx0Y5MLuNOlVMx9IbLnStYyJOkYaqNZyfPYvd5+lbgkSSslN2DsHRSGZaFARUIuV2luuRqxY289
M5ErPWutt7FLyP/Q2x9B2D6UrvzMmLEwHYuLiy6V7w4k9d6O4pMWddkTHb2IflgTH1qTeMdR+gud
KvpZN3LSzjT9VFuGWPpVN7xBRSd/ybXWrZtynDxJ8EXH91tGE1zTCEMTNMJV5Lpym6sZmQrzOigj
1eG0U/KtDBFNjORtcedjtlKUubykSJJXVYRHRiTQdMI0vMTOoG9Dh4wkNWnO+H6aw3y8PdW2oauB
82/r5HPgXnW8LZM2+MQipQcbqfH43WxRCboVcddjkYuVWpX5MkcLBjwcDzZASsLmckA2uenLs7D1
SXwbveh+n2Jh8n4atl+80qRQyOh0HouhcMTWcfLHssZYOd+OozR7JWMH2WjBZxixcC9aqeunyhDW
JrOQjlp4FCJXJY1JF9F1cPqfATurh9oaP/GKOYzysXmSE8VIJlFcWr3zWQSt5m2+zlqce2CVzBOD
sCvkLKgj02kj5wedBvXtbWcxy6SqdwPkcDV+DXQ8helUF/m15mKOz1VouVbc7m/XcmcDYPQdZlpy
UqdV1YCDgSkskK6OLyDbJbrMPRe4M86RVbT7TNNOWYYe9h6Ya7SMYybUiRF85GYCcVhEpJBDPwet
7h/nQVZFDsYmrOjE22UhTub0UJVagSBumqkOBZyeRKegmC6U+cFi87y6fZV0cbDukYWBldIEFUtN
uqgeYd0MMf34avuqRPQ0s1xmbxmUwjulVdH+tlW5KdHILCkzKQhTqa71eDhrKCuWvi6Dd8uoVgEo
ZeLikc11zqGl2rjcHvQBM3herJqwmdYlg7EoIuiTrgsVhd/IQJJEDd80TjSVi5cRa6NhVzHJ0/na
tskGsDpnP5/EPSXvQW4VcwrTzhv9Epg6iTSBqS3pOi0CwAdbtbblQy0xppniS9Vk9lGWn/VoW8dC
sxEayx+J6dTf/SAMVl4qk6UNTAPWQVfVd7aih6gE2/qHEXQLpRPhBll6uoxtzzghuKZy8EHNRZ3v
0p2BhE+XAID/II4Fn+vJgWawyGXNidITOuZZafnuuNM8/HbsgRVumRk1yyodehz4dKKznNQ5Kr0X
GNUtqUrFU0Lj85jaVr5UjGZL2nHsFhT2rlbZi8x0mIVPUpG+lPamnLaxJEs9R0P1yUSP7bDwRpSW
SYQLtG+Y6QYSlX+IwMvtyU5XeuNCWdaDuiSzMqNzvDGZFS7jJC7fk9Z+HG1M5ikp7nY+vLSEl7Vm
GP5AyvCT2xmNHWbkgeV0P5QWMEBu1z8qlVWmyL73aa1v45JxnRqEFeh3U9mmUiKmRGrDAZg8oDzv
iuEx1/DlDYV8nNULt0vMRNn2YE5VTpYkH1kJ2y2q3+Z7x1jbOCJI97m/3Uo6DjuyV5+hqOM7953a
XOd1NEUNDJvPIMfNo1iZlkoNOa/a99s+8pzHeiJi5x2O9LLhDOzj2tp1ElT9CJ5tXkAbFc6VgpNp
rZBvsqwUBhJ9iB7EDI5KoajXEacJOZbiKWohLLKiiRffy6jU7XWCSugEXrF6bNonYNQfQk/tz6Fn
qqyJZAV2ZtzXPsidhlPmXBtldzEc88EWufvm5ihBIHViG/Es523w9aPV4XtPLaZyuRNuGWDaK0bv
5bnNDX4L7hqeb6p7NPC0gdyxPtPjTSl/RfTU2+rItZzoh9JssFep6iZrGS+PltkufMYr+L6rdxfA
9orUSBIzPHSaQnfXoeAK0qe+G1MOdw2VSl9UlXnhsDYEKn015O4+QL9dI/X9GUu/I5QbQUEe0NFL
WC7ug0Kx760msy63w9nZ5MnIXu8uqSzOmhifKLquNfTIVyWGLQ5MS+7JLlUY8zZUVjJVyrUDy/Ee
o3y+LWrTW6YsAI73E+qYBHyiG5zQybhh0rj0He6WlWiV72p+IPlVf6Rmp/iyI+uF3KzswWU+siv9
8MnFTywdAeQHv46B2iaE8ikm8b2hRIse8xBR9Fb6QjzwkghgFUwGjgaoqZa3TzX/Yd6qGD69rrx5
M7ssR19Qk17gBtK5i/SuPmPcdMFDyK+qsr/XGK/vEY6F6AO47v71rCO2ZOla9tcsA9EFWfKVlrR7
Ajh+7coge1IICWCSod2pIlKedGk0Rw248N18kuh4rxex0WI00kLtLX62/dq85nX8MNLNWvpm7e2y
JKRdQ27Hnd0GWM0ayd53boMpUYn9SbEEEVb5VCbXYFoVDCCT7SZbjpgoqLScveZjsUlVtjew99h5
TjVk/s9CUksjrA9MjVa3u6H/grfQR8EJ0T6IX+dn49is+io3N05bULuEIJuwCPp7VFjZ8nZHmxbN
shji8BEDoLHtSm3krBSZuxqimll24lhLB1zPMxnIn3BZcCROOqfCsx+lJEZ2AWAfRiNRyAzu6qXi
mhgwClEt6xLCPfgQcYpGLt4IQQbC9K5YuCFeFls+qTmxA4F03Q2yM3FSPeXLEYrcSMU5CNxnb4Kk
LbO0XnPdJ3ossJKdGg77ZjTJkZpmeJnj7MFO7FRfjieJgPqqcqEqY7UoVPOAAIWw0C5yNJDxPOTh
I8wJcx/7gYaXLTCWt9WuzrJuGZRufLDskVzdAW+a0fcXAtVWls2bSW0lY5lCxEV729qlHkQTZgrH
2KCbEZJ09JH7PoPn2LukgHnuqhLyZquHyouDzhwRfyseMLrE6yqm2EuNyD61ZQx0nEHXTpRVddEs
78H1l/WgJs95bQUnj3a2iFNJOez426CcOG2K9DdFm/7wVCe+LwXhRt1Y2m/46vQ6IpwBtcC9rES1
t1TkvgkW9peihnMJlSBWYvaxlrnqczPFOgf1Yi4aW5RJ7GJpckjRvjtIuY+SZt6iTmy2cgkbFe4U
9qYwJ79uKpRd3MZnQFL5sXRHUBDdsO8bn4zd6aFwTujhYal0cuG3qcXFg/tdY4NUmSbch2kvZQM9
PFlC2XOUUXz4TconkQMqRMO8rdwwXtx0ZURSF0urGIZTZFo/qr7jNzSc4ZSPbnoiC4EuBA2zY56j
TiLuDsR40zordRh+jp2gDVsRZpxEbItvVV8K8nthdajIZddND6ZLhcxetiy8Q6V1R4reZwsG6Jns
FPOlLJ47TuNnxLLJpXHNbRMMq6qCjOGTc/zoTZbH0T+UBJyty6mbxEbb3zctPmclV8RV6EEJ6GXq
eBex1ly8BNpYBS7SbrQnsHzaE+HzD6pUdk5eKQ8QT3Nsc7W+Fwra8dwHzO87FTn1KhiSXFMasnZM
+xyqLsQeQ2N3lRCuzQSXjpNjWxYdcSmOoNrRXXDPcyzzWcZju59fIUXvDzFptSGkbzquzqCuq4rp
b8RPPxaW9jY3xPyCX9yc3lXeB2eIX6jHOzQDt+ZTjhXhzuSH3BpSpIwJO4mucT3tLVyrvtQdNgRZ
J9a9FYChns+uoN4Q93YY9No7qUYwXjGdITPpx25LhMd47WRCWTymmMI9XqJENXAYyGCl0QvIVoQ2
oto/WNa7X5Am0AVKsI+o7GAcTU+T+WlvoRrugjTfNCBnlNI1XsMgybaBInEsQ/GcP2ZBbbV2oRNp
uW5NHZwAcXgSKMWdkmbWmslpgMUwouYfwNEgybE/pG2nWw/CfpcPLnzz2EGNNpdNVWNmRE6Qi6tb
5DsYXs1OYOp6EVL4YpmyBY0hzdcOjv7e7ZKV22E1DyVhSmrJDiXOx/6gKWW9IYgNTmHPZxh47sXJ
QZN5SpyfPA1uZdozlguqZLgE5NBh88gcJDxmf1Ht3n9Eqwt1bqp+sWc0ZAlKtORBecrJIENYnzXP
0jbg23ZG+NkE1X1Wdwhggqw5lKVIH8qy/e64cbKXIWLebhIeUiDhscp9MJ3TcSgSfjZWBSb7lEMW
u3liAL1nte6SbdG5V1UxingRI8gNa/OYsHAiAQS8WSZ6fpJm/CUQ7z7cioBZixun7tGtrQ8onMN3
Pc9ZGWq6FJoQ8cIoGufqqsUxxFXzTpy5u2xikPvcIoEVwU86On4M/NDkhM3jkv1VoPzw3eBc+0rx
RH87JTWoPw8WTeFlkjb2XaNZvAk3ZHtHO/pKoYk8BXr8k9XSPi9dlYq2q4gzdWLk0K4ZXfBN8j8g
XuKrvCQMcKFZmG2lolIDmKGDUdnLAlLnaAnYJPMsqtHId/gA4FLp3pQ+0+pL0+D8kpQ0ttGJXwdG
tPxE9RxHBnlTAagTzaMd4wvgo72HU3z0upNBe8UuBVkdHncbAIb4dEAELNN5Ezp/y/QyTiQoRoBq
BJEygbCcxNsbVKjbAOKYrJV2G9rELCH4zT/wp7eOHD+UIX1iuPjh0+Fziil7ZnpGkZ692GBNt1gZ
ouVo1/V935jGETWxOAIkMY5hZmtrLSs+Sq0z96Znmvv5WYP6G1aRihCNkOzH+QBD6fFWZF2jFOw0
UuAzVz3MD7ntbLywHHfweHdAQRF0WV2O0FBAmwgy+l+swJWjpMQ4FO3CzFSGhTqguNuGIoNUsiA3
uq/i4Wg4lhzvNJu4SgM7OeYPejUDJ9l9UiPe1GC9MJ566D3I0Hrv0maOmEEXXtOfXDL1LmldP/d2
Gb3Pxcsw2v1bicEuxBD3EtPlPaT1AHPGVZU39mBLy4K0odsT/BWxfoZLCKpXFh5GvcQSCIJ3hWgp
ONoSwuL8gFBoj5beP4dx+x2pjffFLReNlzc+3CYDXo9vsuu6Zdf66s8+SRCrOkb1wmCI2ak5XWST
qz/1CQCkw8UpND/VO3npib4i1M8IvOiHbUPSpNhklk96hAR2SzSQl+z7OmpW2TjITTFaJF3OHWUw
YzE6gMfcGQjl5Emk03KipHtEBxXsVNxt93w2rnNv08Hbu9PDcCsDYwy+dubfK7jCH3Q9Sva1WXVL
GTXObuSDAyMXRzuvRqI1Lx8mUFaQ8cuOfQ7WVMUgHuUle/VGs39oRmVZOPV4DMx4eIAv8Hnbkvia
8eLOZ4sDLsoEr4IJkf68HGjBtR07FPwju1zTXuwMbd68ctj6h5v7ypsVj9lm/mvSyBBBemQdrgzE
+nvgMKewj5ovtOX7QLO7d+ALKd7BvN+KpEcyquA75E5HpEkj9vXATt+hGblNfU1bx11YXpKKu5+p
lv6nplxCxwHrEJS/a+D0gaNCAdYgn3a2TaAvAUhBTaLh/FIb8kOE3Ac3FsZPaJ0BHGtlqBc6oES6
2hWxppxY01AHaOj11lXE/wscRY2STV5CfJr2MQMnTN9RvZHYh3WgdSoIk5l3rIDzToUqM9JoEacV
pqepeHV8G60R3kslUqBRTV1GRj7JMWrklekzilX4Ggx0aF3Pg6O0xSR1m6IZkOHgCpUKLFuc/XP/
oYbjdF+x2e3qR7/CM+aYfnt7JpEs3huM7g5pvKHuF88pqRIXh5Qavc/6F1ll6kl61s/eowlMD1Db
zIPL+cEaXZPxFQkESugaazJpJrMt7QGjzFqUJtobYZjKhYBltUqPrc7mcmiD4rVIy+do+lgjPo+w
s+RmvudCWUNJMt01h/JQyCq+Wq3zTgVFidpXzSXAtuIXuvaUC+Aiv3vW92Dh1SpeeLVqHDU185Gs
pIa/bzlK898pSJv7aVOZNd2D0Uc0OKvqnNd5ctbbk1I5zWNjKM321sY0BxuUPze/UDfu8oGQhGXm
ZfWE6IfjYXjFxvYxd86bD9Rt2iFT1J82zrJ7OozpU5k12d1Ydfo+UCN7JexGwSwgQJf7zLSqTFSP
6RRQchtjOZ2yModUgBSYSBW+gJDhZspj54vh3g+sYm2MnffIYD063hbTQo8P4bTp0yitF3VZ1ef5
QYU8vMHtS+VaTb09N3uYNRwi7U5WoHlnKOz1cxTqj7Hjqee5tzO9Gpp4PNxOXXyFltXs44jotCAg
P5I2+XJezFE0pQvGP4/zX9mG5u7MOG7gZjFHcBNx8YYq2dnyGGHhBMKKrIGVHQlWP3jhFrH4XjWN
tSR57GFutSLqxowgYnc1uwfcgeEEorZ9iKvgVFbe/0zS5tqDSOaKfkKlHfQaAKzRSCJLYFeZcb2j
4rW+RPzU1wErKZ/E2UkMc9mOGt2maXJR61awivosvk+b6EvD8HKyrE7ZZr3vLIrW197zIn8vnMzY
03F5q/3MO2RuA10E3PSHFNoBrEf/7CdGuU0YJ6/yzr4PLNARYVVsy8QFCUEEpI5VGMxYpG7stCAy
3XNJttCrzdyoVeMgP45ee9bZTy7bTmZEkoyQFIyoPphpba1uxx9Lz7AYHXrHd87oJr/dPW8rYuYq
w5qc9vhQoVk6+NKBMFqyTs8fAczjbAkwucamqjokBiqH280qAueaMANwOCWdM+lkNRQh+qNc8+mm
9WgqDA7SONSkkL5C9MKe3ZkvJq79jdkQzqmnRnzVZvth6J6SqcPvhMoeV4685GpLOS37Fk/g5Llh
Zuk9zp4tq/c/Qgmvx5zWA9rUwZmGzp2Fe8IYsgSvMqY8E3+nG9G9HHTRnz1lELSnmV3UDp65NB+v
o28yWmwFbc7bqa87Q7aZT1wqdzDFndxlEwNBpcx+JH7WWJmBDyYOGSvzz+FN9et6A3MOzEvPnRXF
VbGwmzrc0ntDUQf+8UERoVyRVJQc2e+pawUr+2GEdhibpXYXTUoNErDbrR0OgJQhN/IeJCW2MvRr
vcBgoQ3yCz659an07jIRPWxbum8WM/0uiAXz0JTJsAhYimMC62eVZNlFX6pf2NuqqawVxDh32yHY
uceMNBxM3JQLrD3jiiXnnSkqsYOW1JF/8yNnhUDa49sB4HCICv3D63TWMEIGmKOVHbg1B8u7Xq0A
XB6UTPhf05O+ltqr7+dX0jfy4/xgF+1vz/p3rdyFhPftqryuHwcnvgRWncUrJrOcF7mnby0YrGll
mcQDtZv57EvL6KuDB7eaX7mF+1s7jPF/v9KhWVPc7+ZTP/DwfXgKKQV004AD1+Rb213l7b22+Ins
6c0cfIQqEr4IQg6G1zlTv0xZIgk43D70IQj0m3DCg8h3r/gYQ1DkkCOtgPMAXlou588J3GuzohkB
6DbTvKPosmj9r2ciqmlRxka3K4uXefc+P4QpoiUG7mSaCQsBf1AsgzoiSxBH8NXouDKl1z6b+Wgt
k7ISl2iUv2aUgk+pSWQc4/alKdX+tqYh/B+I6LkXTajsyqkdm3TlkWaSdlYUcfThZNyLXoObKxTn
1SwYuUxJoVvItiwd88gByshziO1v7VuavzAr9SXPApsWMg2XgUzecxeKTUYXlj5iRF7YbJ0b25QV
UFNXeakP31nM7MoK3n29EASMiF8j3Wm46aXMkVP09tA1V/kkqG2ZPd/rmomgNld2nZ5Xu8hI8T9q
Q5uufeQiNHb7/ISRxlhFXqcsGo28OLVkElkEiBPCRNZHgtxsKocm3QXCsPZN6DeLqtHXc3Uyn69B
PJQLWeIrcVGBTlQW9Vi4jxaYxUupduQZ1PY1I5Jr40wnpTKdo06CQ01oYL57XUt2EKeMZd15/rVo
y2dzugLpb5dnGOW7TnWX1jh0R28SBqSTQVD3QEdHECg2g1nl654F704Q4HIsFK1aAoYGq92N2t7s
Y9qKpVt/uZk2DVVdoijStr8Q6aivPGQs+zDy2Q/OzYK8k185KLa934fFdn42kk3DMxlu+sB4EynR
bUqLLwU0CmxETPh542lbv4OwEGGB3smqO/gpuhCZt2W6apCVITN7zwfSflquDd36tLBfJ4oCM1w3
uMXPk85bW6zG6ZwRonoYS+w4fVQaj4lOceuWxVlfo1FkptlCFNmTkQeoQfXtDRvQjCa60ywKp4zW
bu/SetaiCpR8RWRAY36R5lEda3z+dI7HgI3i1BBOPPBmswIrcwqyzHDbrecBLn2m/mbK7YJJljRN
IsVYEDXaDQDUG/Ntbnk2Cbc1YeHYnyqGuReN8Ws4KpFqXjHtEeGIt+8me5k7CtJKq0XJph8PTm2s
HDhMYNqccjtofXJSbL+bCOnDWwvUhhqyhWPfOPtKFeEJyyUOE5Z/7f/TdV67jUPLtv0iAszhVaJy
sGxL7fBC2B2Y81pMX38G2fuc3rjAfREkSnKQGFZVzTlmZAWQfjA7LXOcsv/VuzK/E3xqPHjgdXF+
1+cpDA9MhvPQPijSli4gmA5tW05oQ9gFjkXPlGK5yPTGNJyWh8SF9ivZYXxbKt2Uf1tNgIL01i+y
Pc8p9S3GzZy46jDfTL2YHiTEGyzTwGRloxF+6AbkT9OYJPa32CBnb9BPTqsU23hiNUqUSeE3UQdE
vaYR+fewrrvWPZpqXAV4YPT+UHawVheBEKOV9vhXFLKsj7Jmek+CP9Xc7YBAnL40kzkcRAF5KJAk
MYQx4GA1qJSLyDtvHYX5FgRv+rB6dinHNJ3NnLKJuDm09kJjsj84hnEz48S8mU1fPIWiDc96pWcU
yG12We6p88O/9wBp+VEWdST2hgODnMh3zUT9khJ3WeAMzqa1QqLc0qbzE5rJ647OUO5o4TGYi8Xc
jjeFM9bHv/Xj7Jd0UCrxLQ7VRw8QsNEDQiFNNyFbuKGrtUhvSqL3+hrfHlmyf6KUIr0cnvNmHJDe
QbJQplF7RcYxbNMBlYox+n/3EcQe6OWnBnKBkzwt3VId+5FWzu232hlmdm4P4cYYP4uWoEg7km+Z
PZnrrgv2EPTGo1Z749rrNRQnCbmXkaG/lvIJ+01yXnYNSy3+/Ged3rnRM83wbwpnkBEa48GVoTbP
lYfnm/dtUhDqeEgn8xVlxmrZUbuEdUCZM1JOjR9jkBXv0lA1qAWkBOHmyc/4TLXVaCrJywBBYgMX
RW6Wh5VrQ/FQveZCZS79sQjkwSStcZdqlWQ+BIiNQXdLxwOe3HKUe6el2LThTJ+brCherApzajQR
CcdCZLgUCgWbJKh1RTxV5SvSe6mtJDnFqUL8ALNVxK9Fu9WTYYTVMT+ka424OHlIC1xUK5pHBsFp
XczLrCEelZ0271H9vG9FOKiIl4RGOAq6TYQuo+6yDAuF1nCoADwelTy9iEzncuQo2ron9qbrHfcd
YTVLHSxKtziWqOzHlDSYbCxuBS7oHZEB2v+2ufmmlyscBQqhmDLjVzHHASOlwpcMmulkaY6zCfnI
VrlSMd+MonalZaLkpMPpxI1E7Zdu7a5LFTpuGHX1Z9iDpiOTuPp7b9n299medWZZma2fgGl/loLx
Ack7GljFWHlurTp4tl3XHxJCE1b1UMq33iJ9SClJqi/kSKtv5rcypAtxZGvaE+psB74dWIC/E1y9
Sgkh5VqcV0VDMeqQbBBK5XnQjfXi/o4Zh92VKTsTPvT37JHpv6RFXqCxXEGgboDuTGz7alniNSIQ
9M7JG6Qzikc4T06u+aVt4p81H4v67W+3t8GWjU4XHyNfZra3G206aXbyJx3iWzxI7wlxQnFsO2qy
MPci0p9h4FzC9HVZN9gkuWyA9LqDFe8ygF+XAsu8r2T2PtYybeuh/tmUqHDuZtzBc1ESb1Mg9Hqp
JOLTUekcdNs0Qer+WzNs0LAw7lcqaRIV/+iq1jux1WzvTQACAS5pE4ij84WaqEpVdhxO1B1KkEDD
l6ChJ9UH5itoW9SqIn2seq4YXfmKsBFnl/A8wRBzmmGenZNFMBHpmsbwadEHv3oTDH20poQdFwU8
Oo1QbYNQz4CozxVK9+8oNXzRk2/vkCTTIum9WEyxaOkHGyVO9q1Hrl1Qay9K6+lH/h+4SNOqxPQ5
X/yjLSZm+tMhZHEkFiMGkNxdDzHBM1VdMA6uaPEM9h6YAFBPsapajwF/WyorBPE/9Sx3t11k+ZVw
g7VeNeRjqc2EaGqivQ5GeBamh6FnbPH6dXz+ZIBJ/rdW/tEycMpUvtYP11rkN+M2Uqg+8Yp3dxLZ
+cOoXEQX9ijqif6CqQT4D4e6YrYnDZHWllE9TeCpe7Jl/ME1028qolGMCGAciM+Y2DHry52qLxPi
I81qZRel2a+gm65TEat4vH2avgrY1jkADuK7afGJNKpzGA0l2CQ2wbJq+Lu1ym3UDVSp2Lswwr5R
4+aA6UtAfTUaOGl2sxCbPkiMZh6FOR4U3diBTR62uYnakLz638bU/OiIbwHcbB8HS//NlCm/0f2H
ODbfKILxkTEo2V6fvANIyogY+fTJGFT46eH0zbwwvrqj9dSMYFEo3Ka8wzCv590KAsCZpjTZTKbC
4jHswfcZUUVu6JcmhmtdssYAv/ObYCYwZkD5+8LBCgt4Zj2YdPJUjQiCLu1fhjnJZPSomHs9WYuE
ldpkcT6IO+tzKMmBSFN7oyaMk5T2bYBcynxS/zIaLiqh6u0RNeYbqyVNslXeyOCZY06g3psVpaCm
3iKhjnusrPg7kvY+gmtrVFjMVeBuLTFopyGdwwjinFZB312r6KMvEKeB2MheyiHzcUU4TOQ6FjOq
+wOPtAKuR7q+l0/QZhT3F4xX5zpoG/Qk7a5vQ/O0TSvlHgGuarLQ8zW1++n122DM4bo7xc5z6JYF
GYypsU/vHoqG3cGhpU68X/uKgMEhbqLa9HDHq0LfDhYaTc5XpElWTP4Ix7PWpRBb3qtuaZSJDViG
VQ3NWIjpB3vIuI8RN611AxF3EbrBk/QUXil1cGYqh3zaaeIQlAo4JSuRpEs6ryGFPzUy6GlBfDy5
7xEn6mTYqMXU+k3e9gxpoao1AvRJ5URoIsDHrXpdLw+9zXkHeFncdYCxRqffFYZNvUvATiR1P0nh
D3YBFIlc/aIR+LOf4Qz0EukbNvdQZYg71DjAtPS5H0TiT0HUr/VaDf1yqr1dW0QvY6Gq4GQbw68U
D7x83R7KcPjUncrd1k32J++VdiX64QhmGUh53pdca8hQ53j4o8UhFzxH7gbwAwQN8D9pFesNBhFw
HqqU0eJIFLBD95lDPv7lSvaFzALzlhH6nYQuduZJm8NVO8DJEUs3ZcAtHdaYBlWT+JkaIBQYMRmQ
GB9DVzh6kXPJAq50vclU0eLo8RuV7zvOjeridD+xM+onRuP8q5YG4bKmxaAXZ9SWhJaji9EdYkvd
Bi5GHeyyDq2ia7vHIi+OSoPSOMmo1YjmXuW2Pl0h73Iq8KRcdwh7FmHsJuqrS2u2yM88hh+NHRgg
s0qGgHm9b0v1ij5QW0cmh5ht6PS/7RKXT8IfDGAPJR5WUsOwb6Bgs9kWqd+5FgQ+birIdWS3r+fk
jolZFVfPPQxUhENB8KkJqe1ZqurbTkd20Zvy90iUM/ktYeyTdUFo6fiWJTLZVHGCkEcmeM2KrQsG
r9fqgpCJj5LhOq0X8sEjrb6OzjnOv9WgVQ6GbIkktVug3yOktHoKb0yKiGkqYYY3pU7YZyb5JeXP
tNRubosAQ9S4l1zpxfsqFaSzKcQ+yWCojkG4l0nwIvUOQOpsv82j91I2w7U1E2i4WnnLquJNIR6m
MKvoIRLjd1kHv0LKGX9w3atbe96RI8kvqznoL1Lxqo+e2LvK8KFamevbrAdWQhyJ9IWALypxyHty
6k08q1BSrL3aypWpT3KnW6CerSRDMNWOB4sopYsz35hx+5hUkuassfvIaIVKNdw1Vqu+pJBx0Inl
BwnE5VQ2zHCtNoGJgRJ5pbeG/TLraYy5MsHyT+Ef6+8R4UduBAiWi5O1TgvxlqWee4lZSPuWd3eC
6mBXCDALTe2f60clpn5j1d7HWLY/iyZ41mOKaaxYa04ZWHhzNAXh5Fob3Eq3pIfXUbWNthEFfBFh
e5dMk82p1Ho+rDYvfC2JbiFy/b026RxHFCUdwXS3VhflbnKZN6dNodwaWk4bgzXxKkAiBN0u2KfO
pGwFVrmwFePVEXxKNAorqHc4Qc2AS7cMLT/MvH4X1tZ0npSeTx0l49FNu79e1BSOoe/YJMnHhsdo
iyk8JqH8lA1ZtFHMXWm26rprWeS3GWARMabAv7BpO4VzmcQNv5CxG3RqH5Uzqi+a+lFaMAe8iMWs
XhQXcjgQpTqRi6w/KC/qIZMZxCOBa6VTla0XkIxj9tnZNtx63zkdxiVJJcIKD/pYzG5jksmhMfqZ
rwhXpS+OrJ2xIsSIOe3QPRijRG+WWSmRCKq6bSqdi5WBjEBFg3zrzNTcYPTAiWuX1tVNWKlrmhtt
OgcSLFMbADtq6zyRJIRkX4HenwqkVMGkUVPrN5z0LIZcinixIfq2yMyNVo+ln3PxQs3ZE3XvpMCM
tf7RZIYKx91LgPV07+T9NGc7nro9zMvTlIX5MVV2XazC5epRn4WAd3dFb1yMAWprNDi23zveVjPm
fnWCRUpM4Xbiz0PRqSprY9Il7VHX8tNQ4voxXpxe1NuSPv9KGixqLT396ZkKqP8xNVeMFiDSYq6j
NVd/U3AcQl1aj6h0nfWANGvX5y9lUyKi7tGRTLh30JVb7g79zNHV3DVVf8rgRldJxwEUbJF755t9
l52KsJuVDlq3yW3hnli2rFOjMI8Fvq21ZAHmS5o368T1+KBYYaJqezOYsfiZMrQYzJo/DqVe0AJK
TDZZr1k/wMJ1BcKnzgRvm+SoaxMVnJQb+xRLdHBbd+epebbuknY7EGiAJlJzDo7OVNQwylNUvSpU
s8fGSQ7ViGzcHfclqGWLnfBE010/ZzoTktQmhtmrc0i/QLCYh/wi8SxCWhVoL+6szkaT5E+6EdLV
nDgD6eMXoKNsH9M0i3pb3ffdm1u31VmFOurHThGvG+oExF6IZLOU1GkrfuICnu7DWvzug+wJ7ZFJ
hgkL1mgqN4HVfwjdhqwSIJlhth3iDNdhic6kI8rX8KSYfb4GM1Rgl6JSrmCsbKSiWUyMGhp43gAk
TGG1pJH7qRbPVO/Y0MPMPTLP2tttll68gTNPV1MyDa25C4rU5buM4PiN1daxoIgFNsKXwj5VEUHA
oaqAe4fvtGW0/RkN4lvO17fCqUh/Vn73ya2Na+diZAkebajc55Dk9NJF3IB1vS/GH1UGURc9Y7FD
BjODsSULt6qguYgca9209kDqcE5xjPlm0zTRwWH3XMVkmu4JsSDUPXVtnxH36DsE+o6aLqjtBBZR
zzrnEkSRm3R4JuOU4MG6TC6mZT1EmYsnuvmytNZh7aiHForsuuXChwSkIaNtvtEMsZ2mqj6kJM0w
QkK1FEhKNUdDdmMqBpzWYCi3eSdfrTTkqM67N4Y9GSHlXD9dy62OsVJxTC13jUwlAnk+Zf17uNzL
UdiBVJ1f/l+Py2UrlXcFC6r//fch7Y30KGJXvdNkV+4pws865aIRzY/yunjnWEyuy3NJRnmjqKV5
dOsqfKSSZoHdht5uebZiV2MM3A2bDLbXSxbUyKl0ubVbRmtVDf1nEAGHoLtup7DcStGNfuJGVw2p
y0Vo9a400ulAPIw4TtgVY8u9FsYdg4D6NkTAP/OyNH9Im3Vl2N5t/JDXUkO43EUEtlmxeDYx8V46
Mhs2DQ6HiNSOJyNnYEK+Jck1bmkdc8jPXMz93m3ig0uHfUP+YuKjhcEbRXP1vbFPqNXzrVEM/c4i
8YmjVAM0Lcsnb+y0W5Kp4V6Los9Kip9N1l4AlSKIiCs5izR+1CwXzvB15YtCNWehnGhrWZ8NmLwT
QdbPy40cVf0pC34j0RlJturp3Fl5vOtUSG5joPGfG9oQH2lDXGvZddeeFBvGFBbBS2YMoF94ypuu
2N9ecAvNUH8wN9PutFUUu/whw5GKM1G712KqKPYlGedVVO4ogdXngPC7I76BaFWoQH5GGqcHEEoI
f3vGRuaQJ/tCp309IU7msMyvb6LS+2OVK9eIHsuur0LzosnMg7fmUfop8MchROjIXsfLSBfioBmT
Na4cz9UuyxNtINWT0c8MCV7278aJB/2yvEwZmHehvoSRPW/795Ll3rIt6PBaZaPUNv+eXZ5QR0J9
VjqiD0Gf8/j//IDlodZonK9Nbff3x81/2H+9VeSmsRkyVOX/3vvvj1+2kX2Dh0ebmu3yE1g6DXt9
rJ9lqFbEy88IsaiKuQvv3T4uj2EDCJMTME8FBhvNSNLMCGYg2LxteeHyxKDG0aYSXrJmdl1GJu1b
pgL0cpwAybuKaYPhBJkpaZ+fFqklHoiIVtsEMROfouflr2IMG/4+2+d0455Vfe7BVlZXgxOb7+am
qSPVTJ2N7Yk62yXKuOms/jNgWccI9X9vuqovLsTCBHvLbC+unEy/95xirUXViCigDhsQZ5aJHhDi
HS1Oyz2UAfaCRmpXXRyrAmE9CrL6e6xaBNNzIqnQQY5Y8nflatm1TJqfmRFbfhCTudsQEobso62f
et02turQaTN4z901skjOVpemh7p01GPv2kjpdVkdUhF7pxCB297ExnpJNMPdyj4x1wWtgwMRjAzs
BafAAemnNzcr7UIzcM/BaqejcBwb5Y8gH+apmW+mrsPVVVKWL9tsJv9PMbvyEwNu6OZp+caZvfEj
JAEcUtwEVJvX5WE0KC+2O2h+Qgt+paNwuA5m0V7N/7vXRz970RcHk8Zvl9XRNc5aCPZtq0ZXu5Hv
WcYKIDKwqaONGxB+lzv83sF9boElOv0ckgJXSkWiYdQjrQCH4Nw4bK/ZVCHsqTSsXQM2pNYNXuO0
PFITeDR5uSE4KPFHXeu3/7a1rfmnjzr9mOjCQyGTfLpmXpxq70mxUu8ltXrvRYmqAxjaYBNjs8N3
EY9IzrmZFIehBYqbHWB3Vn45lI+cMOWn5QYSUEWGg0l7V7zGmOY/TB3poxWi71JEnd9Z/x6X7Wib
py29v3GXu5n4MImWtNU0eGRxZ58wGxrkBmGTHUvvJ+EBhGzQJu+SfEsi+VaOcf7gCN6FDtK5GuTI
jmzadeSi2Iu9tiBW2AseBDzQtaN7ttLyGksceYSkB6WMUqt75ZThuXdg7Vv08DTDS15ddPRTpFZ7
I2GxmPWdR1KoU60Kc0wKwolJH07QzAOOVOKPDNPKdgwUcVpulIIBLpXxw6uybO0kU/mcR4bY2700
9oUn7JsaT/Wa8BsrrSn/xyL8KYxoryASf5cNUUsK0p3jTEN7jgkPWPWDHv50UCIPDHV/oPkJd2CA
4SuCzHhFXBf9/RluPj0IgM8eA91+ZiF9uq8hDd+FU70vv8Tw3F+qWbunJFLxH/XOdKpaV2GBOt9N
ydLc5l5+yKpBrlsnN2DRxsDfsq54bpWsfI5bUH5uUz6ZZgbX3bbalzqS7YsWqFsVL+TTsolWYXVS
Zf9reaTIdmJu0qkU9ZCgFCbbR5ue4j3F+gnZDUwcKbkd1+9MsBDJYKMSeErx41iflf4BTiFGuVRY
T26pvgRRqL0GzfA1KUzsizS0brZnKOcuLCndYrP8grt9DQeK+UaVto91GMWpXqh0B7X0yyOegeDp
/KPC0T9P/aedonvee6wNZNcmH0zyOsgBDeJQWOovemvX+5QieR8rotw3msNaEZYF6WJEnpVEssaj
80uOqXJmMApvQlH9LNKsPbF+J2k58pWyHjM9Jd+27twXWjL1a6yW8li6BEEvD6tar18DO9uCK5pT
VYwrgbLBK3xi2yfEATomo4rXIFCphAeWaramfZsTRM0GKdQ+cccvRqfGVbGMXwLfia9UgI4DPtpr
Az6eziEGD8PzHvO3bEgTsKNTv8uh+5XFIV3JsHtgiWGMTEblIcNbNBLfs1IQMd5ggqwzmuo+385r
X0/lrZ7rkyHRkpWcHy7bnLIsb5FdPmqOwCNqkfK2bLJzJ9zztXOZn1/x7w0DEB17yIPT8vZlO1p8
dmhSkNZSMB1bLc8Q0U5yACOW5f0MSYktKzt4nUBWj8uNmlvqcZxv/j1c7lWIIlnL//+e9qoAc6E+
bJcXN8uLlx+zvGPZuNyYufM1daI4QUC9qFkcnWNwKgFfwZD4XRJYG6Vptdty440Z2dGs0kG5pkq7
IX5I6UR2mzTGtvSnzGOoDuPRdLjaFsjUnh0OsV4fjCewZkxq0kD7aBqQ7Jaq6ByeIaERaeJuRwPU
f6jY8mF4NYu0gbDw2qoditwcjVmoq+mRAf88cM4uy80Qav+5tzzU2qE7wc2hGd7GJ3Tz/7mB3Iwj
ZXk8ZHZ0cioNXudQfooyIU11yMt7bgCLYWC8PCCOnC0mbgwZW/Lcv9fDNOyntjRe8GEZTwEZrmPn
6i/LjSsJuVFYHROg5uG5dUzwzgnnXtKdUEu7bXNzjDG7ZCMO57GsxNdUZRjTQvmQtVIfBuFEW3Xe
rkGUaouvdAIa1SDVPqS9NB9OaYHAm7wfiVnsbY8cErtJ1SdCUgJ0mQZCpUbT38J2PNMIsX96Kb/a
zQ0FrI7h7FTQWnuMGt6LZyJYX14y/yAZ99574zIxbzhJM/ykEzymXXNRgPDMvon2fcyKK6uR8DfU
5Sel6eP30EEsFFlGcoltcEqOamqbzgDw1bjG2/LShh8tei/89Bg8++iChqt0uNxy+Ri3NXEw1DrC
pT5lHVCIAMkCB+smdzH3JLGT4u52auL6+vo2QCA8lfRNRo+2HbZensh12hECCcTyiuW1oez34Keg
pJqfdRoZZ9z3ZNJaFblty13wNtVmHBgB0TuA0uKBuygMdR2HSLPLJAvB5c4bo9LuINLOd/n8xZmY
6Pm+hVfKL9xUWdMI9W3qIz8Zu+baetmvhiLzO2KUQjFP8HJOAjQ0FDw8OPSrKAZYmhSbtFbprxf9
l4xaoty6DvdwZ2c/OpGf6DUq59Ip/nMzzQ+XbZRtu16jpRMmiQdDXTr//bq/b9OtR4gTa9+PeUed
79KGS7sQaY5AlLvchHYcnjl9h+dpNIhYMCymC4z6ynR6D6c42Q3CiM+KSufyeXmi713NN/NOweDG
64hreRSc6Xf4dWhmNTZEvaFxxmuB634kOZGTf1BFu2pT6p3xZDuPnnP5LW015VbFtXLL62GXWMpw
+bc9L2cGBh+SOk5i14zJETdG+6yrUf7svqJRmbampTIy0xvjMtXoH0l50r7R1VCQNOLTgWm+IW/M
OiK8qp/dHrjf8gonqzjOYveRj/CBk2i4FaNp+T3O2kdna4ikW/GddCQvjH3Z38KoNE40HZ25Myi+
Ib0pzJz1rERkWmI/7zR3pxrSWxc1gHbNRXNHokH5gysUE6Ncm81QxD97uMqfzQbbbK3YW6+KtTtu
iZzQ2UjdlLOXcDCr9AgnXMGyxrNGjGtUbz+p7V8LUZXvRTdauz5DcIhep3jH9I/bK/LkVdiN/qRV
kiSaeoifI4qXLS09pgeV2sPGYHej/GZN3abNVjAa3FGaEFiQaDCQ0Z6+SjQ+6yghdSC3sVliQLQo
OsV4zkfrauiF8scVxCU7Sf0rhFdPerhoz2njIqIv43QTy6S/OSxSttQ4KISVXKEhnAuQ1iaXO4WB
FRNqg3UM1072vCOpiN2+5Xu7TnGZ0t5wxV0ZOpqbgIm+omm8xBFI7RXacOQ+MfBqJAJ9FU/o0toc
5yWtkkhtWiwaoHuSKr8rcZmdgkAScjV26qeeape27bS71sc2nyljs2W7TIYTxscCgLvagwvKdm5r
GzeIGOKOPNBdBXVWEI7Si7szgbvF2yE2JpUDTcJu8LlQeRuFhfJOduZEDqBG0HcVdzPHLwO6tla8
TH3T28q6lGFHWo0STDtMJXJXkOMd6KHzidWYyMJObQlEYdKY1UAENCNVLm1OPwVFz7pQk/JbVapT
3gfTj7QT5m4SgpUruHHyc8Pz8oIhQWEjETY/WVkbXxhsRfx5avGdMthCI5efaXT2XDidZqtNmThk
cVLu0R2w+tHlR1DSrNbCtDyRHRQb4fQMi3p8TglqvNYqiVb/twn3D/uBXT4tL1i2J6HVExEeUxfy
nuXGaUmoB02Nx3lgXhPxtSKzUtL0jKTvqR+z6FnON7A3rKdC+/y3JSnt8LlQ4Xgjtbku220njk6t
npMEGRtE005V96ahaCUBze7OCNC7t6adu0PCvDOIdm5ZyyEybxa4sA+G21T+8qbEy3tkAVVxWN7E
0PQHcZjtrW/s6mG0JCXZpUv8CnlDDSIXcr7magVQjFw3RmCuw6TCCjFXNcgVf1sOi9EGI+uWy+rw
OcpbPdgwl82CXTilXYtxZnzJrfDPsp1YO2K5yB94jtOclDFkTn47v6FulDVqaOMd61e8CxKt2Ste
V/9gJzoSbGF9KY6Nr641DADrLGooBa0HiKQcJ1YcXkTkmY/Og3ikd2V9seD/Pugs/NGaXPv7ZNXN
eMly04wY4xxJjCdD93hHBPxAEnR1t7W4vbCsi7ewRACkeQSmeq3YhyX0E1uV+MfHvaKQJ0wt/9k7
0L4qbU66KyMKdy37mcH4mP3nDjkBA5SdKE++8974jErJiEvQMtaxkM6nXV9o47cZiHbVGBNZvhWh
1ZZqoANuL1MeFSc6viHF2UmGFP7YSejpNYi1CGhbS1Ncxlboe515GDxgc/JVXMQB++h+cqzu0HV0
983aw0SlnAZrio7Lo86oQ181kt4P0K9fQ40blQvB2vDGZDMT1I7dVLgvM4ZHT1lT6LEk7VRTSGPS
wMvkxQdXWuppNOXXwLtXReRxaCbl2c2H95x8E1mh0BcB4chpOrzCY904cvxmKWzpIxMmPbhi+6xW
dZDofmb0G88yIOMo+dYq60/XJrqzo9lDQqVzbjhFvpEU+hxGSrKNoMLjyCysT8smAl7HNKa5QQHP
Oz92dmj7jp4oD8gVp7jP9C9dYom1e9M4WEF4sWSYMQzKX5wYXWJrRpDd42KXtfrdKYYXiI1rU0QP
OxkuppKfkB2cCXS6K5GyzrLge7LVP7g68fGr0ymY1G+MGRenTauLh/wrs/noXS1t9/M020LIc2p0
FTYLaT2KCotmDMx9LyukeR0CjVzlKxclci03SRhn93Qm+HfBb+T7umTM2SeMllT4qKvWNco1Okx/
RHyKnZTUmlJBQVmSLjELwkbcHQz+iCF2iGATVAiNTJGFtNi+dW+EmoGNdp0n0cm1AnelKrRiQE+6
JDd70doYCFTNWQnCHjJ2aoPXBEnIxMU6JIMWqdSxtC0fS6DN+LVqVjK3/EgjUbKVIlm7YAZ8Yid/
N14/XiiWf+YBnCFBSGoPR6fi8rcmRk3dxFZ/T6ANPtIpuRcvAXOAY6BwyXBU4AuDKAv0KG5Hzln4
xhRPv4TOnFbOPwOLMNuheZh2jU63M/PHEOONkxgg0VLjXqJ5XCUckGsCV6yV7qqM+YwpOQCZJ0L9
S5Z2cNRGFj3ka2kbqyYYRSqr0IgJHh4L1C35QwSujeKNowK086YxsdfZRYWGUic5revPFE3Em85p
KYMxHLwMGAX9U6AML1FhIKIKLYLuKc1WWj+VR71PXgwP54EajIeBZCm/IiQpBsvlc62RXcQ8QVXP
atR3ZxSvMDIQ/6GGOQ6euLt6NocU69OOBvhrCqxrFxqSK9YMVHY8+w+LrWJV2N3vfP6XUaoTJpQ2
PiuHaGBUaEfee1snf0xLIWUi+YHrlKDJhklbFStbpp02srva3WTZq6MRqZ2rxd1V62gf1djOdDPb
VE6F3qLKt26dvBl1+k1fB6lxl9Ae2xAufGX+R7X6E9bzqUUGVmipvjHVIVplU38maiQbgY0a4G5x
xxQYLUEWxF7+g2udWLWOTVKe0h/UKjhAEyaHYA5AiX+rU49ipOsfaj8Rv8mgfwOaVd16jt4cu2A4
EbyQk9bkrJk5x1u3aoN1kYorkxt/UKJXTwsxn9bGhaBgpsxC/eDCzhlMv41j70L5Qo5R2SgF84pR
YyLJx5iCq0nb3OzWRakf0S/MAYMqzj7VF7H5LShV1lkuHnGcrMOBnKjAzUhmpcnGif40yYp43FDT
1/oY/iS19Hn+J8cs/rKDC7BLqqCRhMW+YbGtF/tSjp8aQWE7fIjnSiYVJ+0kxThIYsykA041rViH
AXZO2hy1G+F/vU2bP0b515K3wFxErAPFZgdPgmAVSc5WR9Xt35p++hXIiTUt0RYSS57de39cEo1W
Jdm1a3DactWaHKQOe3c6aV+cWFEC6mZ0UMKh2HW1diJUoiGoEeZAjMH/4pjXnnCD1d4o+TvGyLuL
sj/bGMLRHhav4poRV3UumbLrbtbMnYuftUEzKLWhwnWcgyn65uXCARDU3kBti0Fqk8HcCtv8y3UQ
Ew/ChDdVkDJjRvlXhYCKuF5xtVz9LSjH59apLlMmmQHVCuGohcNHPEepxzj3DWJDKq1k/N9FP8ye
Mwu9/WSlxM6Lrda/BsU795GKACp7sz1934lWXRU1jg601FGAN6EqUoAvSoAZOFhVxocBVBDgIPCw
fGyRQZgIXQy7Iy7I/q1MdbRWYsZHOIXXaR+capENPoazDwWRhC6IW05HkFvybGODHjp+VNW7PsaV
A03DM/mmTxPjYsF81xTyNtIVXINyWdNd8WM7JViSVKOggAkaYdzOwvPglJcoHZ5tU3QvHHMd8zgV
YHb+C9JlsmMHClGXzOmcrwlCDcS1KkGunf0/3J3HctxI16ZvZWL2+ALeLGZTLG/oRVLcIChRgvce
Vz9PZqlZEr+O7vm3Ex2BRhoUKVYVkHnOeZ+XrjDHP9Y29phCcd+G91op/oi9J5y3MkrXTQWEFQ91
VP94A+kNFo5p/U4VBvFQj7rLqSk30dBdD5n15HTss6kI5kuKQYAhyh5a/43l9sG1NxRD8sbcQ9C6
Cutp7+sz9qsULc9jD2WZes8uwvq1a6crPY8fu86k3Khgr2Iq1bdBb9Cd2uFjWPcHP4b+4iW7UWW7
BWwnSG4xmbvSyuEHTjinWqnetPk+qMwbCyGEFQ3bLNI3ihVQRf82680J5NgPq8xu1D58S6niTXsv
XDcJ0OPgB0XwHmoNvEtM039SCJFRzLzjVxso7a0h6xaHWuPeCxwi2FCaH2EkNAHQUQzKkZuJvTbv
AzUiPUKXSQkdoHdUcngBhc7YxmF3YlC/nuJmjk+8z58PMwnCP5QgWWOOUJxIR6SOM2qZbjXXCc+b
TtUXDU9BPG3NjaqWCzT9P8BWgGaxcQZNPXxJR/AkqlJ/7ROW9p5S/izNdOn083ilump95akb/Jwp
vCCutCpxge2Jqe3Asy5L1mTbxiGblHKXN13lWzP3VLN5+THJAmqlCfukcb/MiQUfIL6xkO+z6cqE
tHRjq3m99PLOe/bN7Cls6uZnMmBa1RXd61lY2jnTLamaEE2xMHmv/Svewi1/C2XN75btZpdiGyWD
amYIBZmZ4dhmI/FF8co2s4dmFLgu+SOhVskHNuWRSUWaYrrOl0Cc5bqi7qWWJVOM10jTN7ZtGj/n
vN3qFEC9scZahA3+XgvVp752Ug5KPNpfB516ISKwE+9m+kMXuiWjQsqZZ3z2lMH9lkdGDc+PkLlL
OsJShtNU6uquaeBW6El+Kw8DNqq6dv8LIVFa3U1r+3j3TLOyrEen2WpUrDwFLsAm+MlvRd9DpPzi
NRjWhJPlfBt/xkGcffcVLLhSsHyvpem/TJprLGMD17FM0LT6AEtFCUjSIxwSsgSudJL1Bf8qeGlS
TXCWD8NuyI+ekj/F8zC9xpZ1OgN861643ml5vzFHgsXSNBC8ZLFu6sLlY6Nktwqo4JN088twUqPC
ZXpxuUcvUhQJYEiH2FtiNmxv7BpPnrEheqxpnf1emmzyvP7JrRwWMyChLoe6v5sN0DF26hSH3C7H
Uz99Dck2idw+QrpyVHkrp2QgrzUhkXAp5cSM+dApOrlDSYPAKH1cToSsW99aR10zfcV1beGmGp7F
LfDWnszksuzm4K4ljY2IplNOgN7ePLGZHePSeEb2xMMDQBmy0OgmK+vkyEZKXzel910Ka83sfUS7
qDTs9wCPTkdSwvbj2M02t3CI/MXQWI8UJDVrJ8eLt9AorI+dyOTXdeo7SxfG4mq2xLoLi0rwcvat
YYGkAS7erFnXwdVpCudUt+MjriXZl9qaX4Ygn27HakYl0nS7yJiaJ5QQUDJdArNDNO9Vvy4PhjUo
wiX1pg1soJYCgpCq3snKiQ20LvjVNiXzQVXaDn/u+4R/zFFOqqknXaCLWhaCOWNmrr4v1X6tOuU1
LkrTK8sJlcJ4u9lMU0wJKp/TynKc2yaM1bvOBFJ91RuUHUqvkLGijqg3PbIRgAZmKmPWI/SHrVon
E2oRNINGgVllolKwB8j+tckR9p5lc6CHsIkLUfOI36OPRmtD2AGq3lAPJ7DFT41aqPvcavA3cRFe
S86sP+ivSGy7W80ra+iwYCfsEyhO9Qh+k+xT3PFjLXaZ0WTew2m2EDAIo1q/Db/NjbZxSGxa/r3k
ijVhZDwg7GMxzxefwBKZAOJxBj7zQdxHKH75DdnM5NxUQvHR+1nMxHdqfmWzUOb3QL2fYvMp79rh
G+n8J6U3X9Dm1ffgFuwrqAUp6VYhnM+TcoR05KrbtiqHO53wVdz03QofUkqt5GcgCUzKKxVKbjCR
bG98kv9SjOZh4GyU6eNZT9n/IH5BHQB790qA0jp8VRFkhLu0tZUTbqYE8LLOhdyKbYzqxvfyQBo4
3HWa8yOFCa8OyvAwNbYOWLlsCYtFxXVByRyrk3bfT075dQ49m1rLtEKIqgBdlcLbLPGUkxlYbxTL
+Vi/EXy22596MbmUUFglRRRqsuoG5ehUjnXsHB+HrCCreFe2AzYBj+c/RDBkJkqn3HrIUlYT5Dyj
jZLNV1OLblTy0anE/+qk7XhrYsCBQbD4ftSUV8MrzEiOTA7AxXjgb4oMNdiX8IxIbEwP+HcaC4Pd
8SF24Xs4vfGMb0G2bWdvpQ7j9GDVkC/8itSHbr9lpUkeTjj+VPVMuK2YIYj2sNT8uLyb2iHkXe9e
ctse7ymHCBcsXaYnAwOWBvN55Gr5tEZQkD0CCTL2SPeuoU+5j2MZDRB43WRnUwW18qPAI7CqwjsS
VAxJvu0LJDFdB8u1jRD1dHav4NdaaMfz02FCkOgXubloEqNdVe0Ib7shurlw9Nw8qvJ0tB385hz8
++SXFYIlUa5XrVL6DU7lV3kwBts86OKDomwBvHi3JTYYV2htsnWefp+TymWTGdvjJuj4DMxAMuFE
229l0/lXnlXr141Lvc4AcXNVDYP9pHTWfY/9WhnyCesw8rp3uW2ilr32ek+I66gDkH9KyHkd2nse
waoW4QrO9/5hEKVtLnXmSmi6+65otO3EqvSqQ2R+XVX4/5gC6hxkWXKPxjamIhWG5ZQm5pJ/uHrl
CFuldo7sra7lkLaGuQSiOkBKUot2nRlbFSVScdW7U7IqYOqeZXcuPDBjrMI7pZlsMBEuIffOQWCK
A7mtQnQkHEYuDa6ZrprOy6xRudeE3wbikVeu2yOxSqcdSfXgqVdHSr7Tq3L2lWeQayZqVETWRJWg
xkJheSw1FoNh1lNhHSY89Hm8BAReYAGbxNfll98m97UR+v1rqiso8X9BSfEldrWNCx9zb432uC7J
a2wBGZLBn7ruEe6ihjtrXK4DMp8Jun/w0njz4lmgFXwu0qjBQ8UoVl0wou92GyymFN966nW+LNAf
kAPIh6wbmI/GzuVztJVE78sBnI21UWP7LYypbM8NA0JdDtAWfAC0ToyEssU/k/R17bPjjeaQEnZ0
w3TFf9pnfxiPT14y6Y5yheFzuZ8UQi4TWgspX1eRfR5IeL/ziKAmf5wUNBnVjBQBX8U+1BvQQnG9
9VQiMZmHcQwFLBrUeOprYO3AFRj8+s1N6o1qPnbC20weDIv4VK3byi6u4+hhgst7bKbp62WGWvjj
otfqYD9g08Hjtz8mvacfHYcvSeOb5evoq8HC1sv7ifoCnLf91Zwl6rWS4/vRpjO0feuH5Dv5iW5u
a7+cV4D6qq+akz3V2oQM1TDyG73BVWgU/a7v5MsZXPG+Upq9EYsS5HvcalOCHmp1ze1i7fZav7bV
USeNg3TL8Yk+lTr8dXFIzFFBC9ito6TtRU5sGVjRoSx6EPx8tddU5JR7zLApHSX7dVU1WfCGq+eq
oFbg3R3ndwi/9RfLK6G7WF10sGM1v9YQ+ixVSClfEz3Ygdzz37Ohe7bGcHgKIqgPuD4PSLLStZ9a
+m1J6qtDjrBHvBNdB2qAxGesrjs3Avs+rTIzKH4gXn/tgBK2pu1tgdNS6ywYZiFmLV3AQqxvcpbW
k539QP9hmVaBJEWdt45DDboh8DE9lnONeKwXpjMc1PGZeqtW7bM3nxv1yg2AjXs2vDtYVvwj/Oyt
c/0I6sdDjrkl0Ck1OZgoj84H2Wd7IUJ7RJnX5JTvz6XqRh1ThaTxk7HX0O00esoGim0D045Ovedn
B4cgPF893C/6MGXl0AXt+2g8thYRTmpk34eR3YNnuU/dqNrLstFT4tVNyGYy1jYYEnR3M0yPK3b/
xO1zRKgd4Om+n9hP9yMYFG+2nkcno8ran74lXowFQdpld4oZwMyZXXvraVFxiIrxkHSKQrYgtbaj
qfaPs+48xYndfRsdds+Vktl3U1Sp+7FTqMvD/k8sYOslwn4+zomlHSOfGPIcttfJDPloLAxta2H1
isSJZxXECOveKIz2yp4L/LbtSiHCEWDl0DnEz5q0A8JKJApkxZLteX+Dbkjfls2PAW7uASlueCjF
QYGcwV9GnKqmwakchyUfHgxv+CnvKf8jk8pT9B0iTvGz/ew9+bv15P+nVpam+ds9+L+sLL/kUfvj
/X89tG/tj+YPC0xx3dnRUrHt/3iOivLIMz1dE2aUfzlaOvp/TM8k3utYukeZKfZTvxwtHe0/hmU6
BrI8V9Mvzpaa+x/P0C0W8ZruaNzqnf+Js6Wh8Vv95rxi2iwhddWzNUN3qJVz9U8GVymIFIAfifWj
Aj535p9BQ12W4extNGGlM5iVvszm2tvIUdVVtPOoZEDI0RSd2Xl0/Jtr5UvJyX93rea9RQE49KAn
Di0PLjXC5eLSloBHiXr81BeT+/xrotIc7ZwnMJDS+ng5UMH2ezMyM4UKmi3FVMZzUKbZ0bA9cJGi
WaE8XQ0DCCLdrsxn3WnfkdANN8EI+SoMKV2o43Ui9vPI1a8oAvGe0f6vLS9uWx9xGOXQ0vtsEq4y
8swuPf+Q+4FNhEnYaMg2pV7GXuhLoTMEK5PCqkVbG3GwlJieMdWcaq3xZD/Idmh3N0rhq9/KBH09
26D8GM9hQUSSQ+jDhUTaYV59GpBNebCjujgmJTVpAAs4LQn3DOSqxQul44j9UQipAYl1vybZ4l7H
jZDGopUmIM/ZPI7jgt0dsSpWb43RPHkqRSxtWiSbRAkLnJxYYfbi4EsGsNz3IT9EFQmuo1yY+A8s
ywrth9G211oA8TwoQTaTeGpwaoL8SkLMegiDcjjBS/5SZZnPM1K1+vsEZ9D9GF7JMtJO4Hf4d/Tb
PIqic58cEN+VhQe6aCeb9qwH9/90kXwhVBJboy6QM48GenMr6qYD5vS/H2RfqTvjbwOyrzdLHuzy
PXeN6ynut7Cb0pvaiELqNBVr05i2dlWbNhZMzaQtemzSlgDh2k2VtMZB0/RuXzqUhbgw/q/BJ9ir
3AX1qo/gUCwlCZ8THOeo+fX6Q5lXaKF1wrDx0MRP8iz9OGvYn537LmeOoevbOCXJp6U1OVX2gBtU
jFB6ZXsgdIJRuBdsew1ySj+L/XYzQDiHC7Sd677aBqPq3pcNGYNeyeL3cBxWbRVmr62PMjJkm32i
at8/BgabB7+d/HXRmRR9g89AkaISZuJDX6xLAVQOhVUY6RvScOJQQdtbgGUqyf4yULsTGA05rIRU
3aAV+u504wnDp1dEdDiDl14FXIxmLpnCBTrRvdEVr3w9+Qd9NGuBmWykrCQ7zIQPK+rzTe0Qk5gg
E5iwljeGuT53nsfjRvtmE3kFYGgB5sAggVIVPGs2lvId/dZ4kmYtwpDSpUJ5fupTrNthowRkZ90A
fpBmYWAYIGC7ZWkxng+5ueSK6PeegLhJweZXuKQTakqJuJv6hHQjiO4KjOsWOs6336Mh2MIIHZ+J
wVw7OTHFD9MdaVFlifuI7KNsiJvJpc0beOPDmFg4tRYf217LcHQ1BU+F8Fbgq0fAJPZ7GM2APqzo
OXO9YaVafnws5jo7RTgenqf2+XyMzax4/u1R+Df+wBDOPz1dPNXTTc9iEWzbPLBU8fT5za6Sivyo
C+3Q/ZHYUbqjgDZGvexF5R5xWrFvE522PP3c/jz1t/Z/nX6+tpnm5EphW0/6clYpKQ2g+UzjDZ43
MUgssq3UVpGgIiApPHnkAWq2yT0sA1Cbtuf+TC8AzMpRV1wxKrW/kvMul31ccem39JnSMnnFv/+M
Kq9PVT7k+E7VCV5ZxXAX6XV9hMYUwyBty7cg6ffBaARPmadEO9P1MzAqbvnWQ0GnhqzJigZ0d+Fu
7TRpnhQl22UxiVOCmpRU57doU6z7LOxOweR0L5NlhduZqPxKc1pCLyS4FlndhDcZ/I1tjYLiijpu
UPL1FL72foNbvaqOxx78/kOWVLeO6G/cMVyp2ezvqsjKn+eOAILo7zwQsFMb6xufxAmUAMqhRufF
n7Dnor7GREVHd9DjcxmX0ZfAc9tDa84oG4cgejX0ePkvnz73T79b9jwOZreGbkKUZIXDR/HPT98c
G1S9qXb0jo2FkUQUJN5KxL+pElWGpcOaofSN+252eZQX06uaejbQRWr+5mYy7sNAeaa+RV9rQ0Ha
44NHKqPXMmgt+xT8cJN8Draf+uWMEcA/9XHi2stwbFe3tVHzFxd400v/5UdQz7Mpw+7OscxiNXbd
cFTbzBKliPEKXGjw0trxjSO+3FDObyvbVJ/lVD00f03tZ/23qYWTOu9AQG6pIdSeSYwUkDFIhNVh
G+DzpiBrLfNbtxt2fCXXRFmp9BZnamomWHELtxZ59ufo53nI9NZjQkWcvPYyWrgNWda6I+4jwNnK
BPjscvBKbSdyLLtLlzy7zE38Esd0calt4d2FfGAbJdME9eFvXk72WQXhgCEllCkuvbzc58syT71X
Eh1xIwEgf06nRx6eMbVIWv1i46yLAwJOVUHZ4iIYUBQWU/uAdKyLFhml462FCacW4V0OFvWLRhzw
Rg9VHUnbr5YMJ0dR9UXH5+5GRprFmGzJRNfHzP+n62bxEz5e5fLziB6cf/rH2OXnibFL6+PnWTnm
kUkZdWfwq4toE1W9DhUA3hHauSjEP4yzyyGRAwFO7iggfs37u8ngZ/1/seF1nD8fI+ydDCJa7E9s
zfTEpufPL/IYghkPa0N5j2L1oZ1r98514vjUJH5/Jb/RLAm+4+vp3rH0iU7VR79Lf/PR38+iWKiC
HCrmj4hNfpsv+43A+Z76b1GNOIDAU7fgy62dfQHkh0g6BMg+dW6AsaKHW3hhg7faZVjOkZ9CeSYn
8nSEHmSYvKLsPL843uM5iJNQpTSTRXGVQqjJe5I8MuuQFQYZddWIlrKp4mB611InJFuFWDYbfgB+
CbHGIbJeZ7Qhrj9Zh5SiZUSTAyA+CjK/VxbRSt8eXzOWyQi6/5phW+++tW961945BsVFrSbMJy5t
knb/fD+2/oxNUpTLm8hmVycRp3uu8fldLLupcLgHue9KkGoWhsXosldyY1hom7TT8auqiTUl4Nmt
UnksKVp9iKa3PnMO0BaCk23XrAo/mqVPwQArY/i6YtQTeUAvAH/I88aaK/1ooDzYEt/Wj5Y4M0Sf
PJN9l9Gi9Am+fMyTZ0M03Gv5HKELpE7DMdELtQI/nszBr4McKDrY15c+OWXmIXslB0ppvliL6zTR
KV9GzpYTPSBY/xIAtv/7m+KwOTRdmB6U2bCn//ObElh9RGV9aLxbOVTABgHfsfs42I2w95Ztmcuz
y2BltFGzv3RVOW8Mskss7T4MUZMGxKwRNidTYEp0cZC48SimzMybNPPq04AcHamJbGsdIBNEKkxG
sQZOr0Eex8tIz9APRdoOwEVzIz0GJVNb9BemDfxCzk1iM7mhROnQm73+hQCfd+s40QFgCQUCyeTe
irFKYIQ/xhrRMs3hsSjSCQkGWiJQzPFBnsXD9OsMEtqvs8vo5SwYnPiQ6OhI//nzD6nvv25jLlkH
07Zc1SMcZH5yuQ2d0E/jSa3fkxbUlrlySur+w0k5pQRsS4QBO9k6d1HWhw0yyMRlYLjeVXpui9ly
PE6iaQ+XejfBEz4ZWUip5uQVv72MHJBzI1s3YQNCQPXh5lHHNStfLT2/h2ukBQsCJFPr8P/AoHIw
r14HHyhA2ubqgxrO4yovFP9UlWq800mPQ3MPDWHNhTp7iOsHIwOhQcVV8CpeMUwcIvn1EWxPcu8a
Yb0xldKA11Vl301V3VR4Yr1EPQhCpMPDnhS/fytnpLU94LZN8r+VH1cRkx7NDkCq/MwO1QS8ywhS
eBB/jVwmUugP/THosaMcjObOGwsS9mP4QMk0RHZBcMI7ulnLvo8Z7VglS5g895XYP1JUna+BW0XL
RjRlX5QiEq481n6O3HEGH22ZLZcTZZ9CkfpyFihNOXB5rbMZTk45vdYo7d6sQtKNYB7IKLEfFmeO
DnqwpJjgoFWByDT93i9nyEFxpZx6uYiSBzbR4sqPl5UzZL+cppPrly8ruz5d/ufLNrh4/vOn3f2v
D7ul26aLyt+mMl+3jE/P7NaO1HhKcv97MgGH0hBELLq5YoeuztnB1twMSzyaFcx54DzxDAKOPeFC
Dn+aCP7DoUxeTpeToBX+eqHLdPmSsilf0i2tm1Q3snUkcm+RzLi1ftpdl4Cu6ZkHY7pOZLcj0Bnk
86Cc8VDHtvFjnKhttxDZks2sRUJfL4Z/vQpUSSiIdWatimBV1i6VM73S1UctLmD0yFN5QDqNB2Sw
kg1V+Lz9NvkyDYlWfQxV1zso6SoqS15Odp1PwVHyAHIMH5MPmOGY/01r2KAU9BF7O2Pu5YBFZIEC
V8kVH5xjqU5Il7C0/dUnB+QB6dOvV5BNr7S8/T9/ADTz0+bfwYmH9IPc/3OHgjD16VnkzTEpsFb5
ljTJqiV2YWDX4VZLrejGpXxGXJ4lbu+N1+6r7DiTn+UzZcoM6tLn+dd82SevnEWSt//OnUS8qjC/
OL/Wn69//qFR7KCR5N0eM6wTxKGnSAol/O15zSAWDmzBLz2AAJPbMj5SbIyXDbeDpE2tBxJ8VNxi
M7yRPh75bMcHG/02ClJGpdWHuACP7uZ8ARFXLqCoCVJkvpFrGwUSLHg9dIKySelGt9RTjbycWPmE
/l+jMvJ+GZWRdzmqismfrtUSNf9SZAMVfOX4U7LhEfjnt/KACcj7jJ/fTrbkYIeZ9S5GOCoJ8qmq
z0uAiQb/kqzIu3UMQaoXK8cYHR2GFcBAq0ntYHhbJdxNP3htyC/XPhj4GdBHEFTFBkFXCOS4Dh+o
3Q4ftAShTdAqN7JrJL3OQhbTzYFCE6wgBn3ltV0OhTXqryzh9iAN6iHyeTcleIgF0ZR0dxkYEwhm
FXoyOe3SL1+ka/P+twFihTg5qQqLjQglzaGvK6IbCau5uCxuVcX+LuVBU4+i2IGts7HLcnrxQffY
nTvcJ2H4LzdChxzO7xkWR/j+maZqWppD2oaE8J9fg27w3Vqt5vHbCDDOoIx5VCinN0frxDrtDmtL
v7xCwvvT6EPvMAsqD2HbZkvlywDyhaY89MiZ8rm6lw094nNjOo6/ls1Qy61TEFt3stX5ef+AffrP
JK26g94rJSTD0jzHuaZJWRXDoBxkDOscq0pd6m3DnpzwZZ4ho1heR3mKBzU23ctFWOaxUk7wfFnK
dVfxZ9ObvGwJbWKtObp1Ii/5IIP78lAm2W3Q19S+iY2Lj0KLakDHXp2zAXFtX+bDMMYghAXq3oyh
g8szVAPuY0Xx5CDiNLLfRF6y95B8PLZu+bnfGFSWQ3FUXw2aGvj/tpKzRFaMJSOKyd37//nfJu+p
7VCErdqeaxom8c0/31O3gvlNdVfxDSMud5n7fr1rs+4aPjgqnDEPx1NQ1CMGnZwVSd7s7Lq5Zj/X
WHs5WTSpw8Ya3TPuUxUiFaXL2bb0vHDfKkNGTQY2HA5luA88WbxFHUXZm5OJ/HRJlVOdulT3obB2
qB2E02Rd64KVQBA/J8LlTuSVWJGc7XHOyHBUkJ4zY8ri41vZ60n0A1O+dpkjoLw6m4+K5488s8Oo
OaLcIAr20dfniGG1MaBEytPQovlBe1/09i736y0sBePZiMNiOZWmtbPw431ubffo6155T43PcB+3
/oFbYIIZyY00AeNXSSj/+OuA5h4tZdy3h6JJNcoTGKi9ngyRHqib87aZxNNjilpkc9loy334pSk3
1nLf/TFXdskZNpp63+rbXVMG0+FymLGROKBn3CLjReVgoIaB3fnXlHMbw6EHvG5nwJ2DeYPSZ9nl
WXWiQI6SdnFoeeqgox9PssU95ld/X6gRfsQq5ekffXIKOZxXrZvgBxPjrb/FGIeuhna0d0Zus/0q
p+BrZuQwyWycgwvclZ+1mrJY0Y/cAWx7GMcrInPhV6NoiEVR0HMDtMe+08z2iy36LQIk64Qiwk2u
UAtT6FOIo4Nfjdp0oCTCfsiNIoJFt5aBJ7PRZEPGj8zQDcWIbKRiWtD/Ni2I1lXshat/Xi1QcPxf
XynujY5uO67OysG2xVfut1TBaAx56eWz8Q0FRANoD1KVPCh4Nq2rCTzMpQ/nUNCBOoHw8xwM31Us
kBfWx1Vy7qemnG+pU75IcUJeOxWFv7gn7OPeIzAqDpOlUvLFSuTSZUeNupgqpD+VXpjnaSEVQdQO
QRmSfcaQaEsL2tFa9XCqKscm22lj5T1WtqKubKB2a9ksZ7MGKENJsGzGEz5cGpSLhWx2rqXd9Crs
NHFpAnHxMbDOF8qejOpj/Fud28CLvscqiKbMJujcmRSKyhSYZPl/6pNWEMmf8y59ikXm+pxr+3Rd
h23xATx3Ak80+NolWfLU9L2y0vSQR8oU+Cd7VvslxFIEWnOwU0UN+p9TIc10B3Qu/smqemQyI6w8
t0bu6iP5uXbFoVIJ56oq9dpRCvnKqqiwk6OyPbjjNZs9c6fUOnQs2ef1VnhdK0lL+RKiv9+uqxTd
2aQudQBVGFKXNbevs+OpTxgBxAczIzgmm3U5mBsHkBgGooxSSRStDHfw4QGLyZiNXulpXx9kM1Cq
F8cKuxs7qLWnMGmuXMP60fkdyUTLsB4mq4pOpa29yKeY7CI3d2B/Cwup8JxjkJj35lSQ55QbMi2b
8TjUiCVddmqXbZkc1SsCSp/2awplmLtRi6APzj53n7aDEVFF5i4cVbSVOnDTcmoOhjhIyx3ZnIuk
4G4HQ1W48MgueSanXZqyT22dBqqA1mzIusPoCDp3o/uOsSpQSr/YBRI4TNjnUzIE/pM33YQOFETV
t6DC+nl+JZu6l5kweNVsJ5uIjg+4n/j3VAV+9bHQTbTJWQZgK/deWKDVDBHWijp42R+Jft1U/7bf
IaYOztKYFzIdOtoeKAbRlDlRmQ2VA5e06aUPZ+ZtOas7pVGNk6/iksjDjzpO0bwcvI+mr1oZ7u0m
BdOiLyD2IahVnNaVHp/maOeXqBNB5FarAKzbypgN9zSyDV8Ew1B9JXCAO0No+4eeyOSXsoPNiWzn
q5mAIY71tMVLQC2/Vrp5iniyP7iUz50vn8W0T5dn+H7IfpZK5opqt2NUucpv5Q9GgUVqnDnIxQSO
i5WAdtPMOHyI1pTDRbdmVoluFyQ3TvclGn2cdNmVszkg2bgcI6WmkpIEluyzbI0MhvPF64o/puXW
SzKw8wHjonh35nQ/E9wrqJzPlWWiGxG4LqzvVA/CHoOVqH3we/vmn58QmiUiBr8vunS28JRI2SoE
Ydsiq/znEwIxWV71eV++lj5iT2R+9gFoZ47VTKRxPJ/bvmUdegiwV3qI8tKSQ+cJcuh8qK1yEw8R
3slNWG36LE/PgehSNF0+myg6VeOLX9jlpsCmayU3ZDYcgvNoDH3+DrMX5BxUNsh6BnnWNd2X2umi
3aX/Ugox/DUo58uaiMs0qm6/xHNzX+g4alIk/CWBXu/02fwCiIDvVJQphLjq6QW/vBHvuDG8Trzh
PE2Znf6UjYp+tjFmdaGufUsDPyvyY3IRdFkJfcpoXCZ/Wk59asoXkJN5TkXnLMblRfWxP7ZG7N4A
8L2WecksGu403ISfzdoCWRunLYKoxDsqAb5WihJnL41RXwPWnnBPEgFiBNbBPdWT4DrANN6YFmvf
QVf3PLWnF6Oxsm0zYQYmm3IavlXDsdTwpiv8qRJyxez28lkOpuxLj7Rpf/4wG+ietkbGHldOkYdW
fPAFvKwbUMBc+i9z5WuevzSKVZxfLy4mRPMz9uTSf4pItAYA3fJW0pNKHvQsep3RdR9kyx8099ZP
XmRDXhM62AAYrddQLPOXj9Wn18HEU/2XJZYlqgY/fYEM3SMqQ5GRIcJyn3YtyZiALw+L8rUNdVje
Ux6eUmHoS6GSsGT3vKXV4EoGI4LOvxuWA21pfW0aszzIjWbr3XR20N/LRlLDqsH3N9zIpjJ22kn1
x/vzJjdJ1B8wO4NjX7vWdsKO78ofR2vAMK4LlkZVFsuhnuxtFXfPEVufVRGFFPDMeP9a5qDhjz4b
z25uxnvZJ20i40nRjqiKNrI1TybyUX+mtmnoS+6ARQH8JPc9E/7lvJK/VKYTeVCBaa/kbtkvuvCO
VPWVXQTDg5xRm+jDizwtdrJZOVgyDCLQI5uakZqLKomGTWrO+bE0x2XLaunahr93PVfAcCkXVKGj
d0oLhRKl/lIONYr66pWuuZ28APVwEIRbuAX9EnGBdh86Tb+cCe7cB0Cxl6M4i0Vf4bv6CUcDlu1O
ghOtbkak0tPwFrZAc4NYhgRKRX5J9rPpu5WtGXEceWwPnW/i3EJL/CpvHU0RUOhfKtlGqwfIgG1s
78Lcv0MM3aDC5bbd6virh14N5k7c0uVByfw73H6bk2xdZsiSN3nVx2vIGRE4zIXBN35xuS/Km52u
NchM/PdP3bLp9Hp4IlQlG5dbprw/yjG/e7/cLOVZZQJ6cmv4zjysSlT4R4Nc3Z59I8UwsTWcVKQo
68BNR+J9IUxU1YqfutAEltBWxVuVtcLN1/9pt9/6nFLxhaKB7aKC8B0P0dfc9vKv0KMDwBWhsS91
NtS4fTqnSY8d7ImptY8wodmBTbhzk9zA7Ej0yYHcfbBD1oA9NBaEc2OAvK/Xg80lNDfm6RoLxhOf
gjs3CM3vHydpEJ97kKNehtAl3yhhnxxsNXVPCnpFxKAwAxadpdRsRej0NCo4l1Xrl8D7neguQnaK
4hDDqrATgt/GxEJZUUFNycUBd5/6Lp5uUsXdiPr44+X+5/DXwKyPe8L51tc3923oKitHo8xyiJL0
kfkvmm9237rIzpB2kOyxTK/ZO2qJz0xNDsnJcBgTM4oOHG2LMcoJYppzbSP3EPZz+k5B1rrSXQ9x
BzvXQy0Osnk51JW6GYw03F26OjsZNsaEOcqTVjfdhoD3iuBbeK2TjbxFD2HcuhjbsqWanU0Prh2A
AhD2dVjZqC3FsPT6i8YwZucRkMjELNKNENgavQGhHH/BvZblVMcmrbbutJoPj2maV43lO89o7r6P
s5X/KBMDfjVlfIs5gCBU1eO3RKGWQu8afzkRFEdxiS6rAHvgoYS7Sxu3eijw6V2pWNmhPWEQ7JmD
E7C3loOyK9ByZdESkNzJpqKmAxQviw3+kLQlcZr0SxobKRC4Ml+WFvW466pRs1WEu94hTMmmqKZN
DkWeyk55EOZ7h/OZqiOpKHOSL5c5ssnt1t64yF4wjA91ZzGadbQPo/hlLEbvxq8yHHnFWYWxHNSi
clrJgSEpsA6sAzy6sEW6SlDjHTp3nF50nczZ6DyX/f+l7LyW41aybftFiACQsK/lHcmqotcLQoaC
9x5ffway1KJau2933IeNQBqUuMkCkLnWmmPqHi6iQIAyQjwlCMnpZcLihy+uHl3lwVeeW6/0ztiJ
xtfGzIajNlZfPsdFZTjrvsBFS/bpav3VyYeIhYJNgdkWiCSZEr/42pgp0FRLz08h2qx7TQMLxjcl
/f4fZhS+qm36wngTbM+ugKE2gk3Gs2xFpv9Hax6TDplyLNeU9WdrHhvhZnykBHGPSd5G55aaudv9
ViYE/Qciobfluiw8zmpwCQYFex7c9LHRlBfTqRFeAsD1lLq7qhoEryRXXozMHE6lwOKvn2dFRW9v
oxKfKDkKuAYkXF1QXVxQQiA/Ws+T5Iwzzx+bg67HUKjyol8/QeSLdNvg5Yju0RGnYdKvbWrj2pmN
YQLNgVSv1jvgfOcD+dL7Acu0dePVD6YsXKlqMmRB2BC8n5eVt04gMfm200mleoh5V5OlsDebRfmF
6HBLx6vlIQr2nzJ92f05FVxuetPvJ6k2zFNVW3G3XYE2YhfmKuavgagXVJcmHzXFZVrufdipE5Ih
aJpnM3Ep2dfa6TQUmoaKaAFniEWisroV8yR4VVhT94w/LPAZuJqf/cYAsjOf8m+pn4orL5+lmgj3
SUZacgzm3LAvrrIVefab1nneLS6jEwRddm2ZH+Rg5zfuajbp28pmKKxmC7VTB+DFp1ljNR5sHRyU
6Xj1ptPyiJCmO/teVeZJNWabNVuzFlI2zb13AV7oPxuCF1ihp0DPQ7hn45zhYje9rSsl/GEnIl3w
CG4f8TVWtm0wjjuqkPBRmBwIMfOUKCbaQhXIl6RX+It0AcVrQJn/Rwzc+A+LSVu1bQgIBi8MIZWI
f8TrUFJlPurw5EsYgr3tyvaszVLfuNHjQ1Ej6aZOqbnKvsLGEisuk3Yrm3JgEvbfVw0KutXcbZRH
oGCwXJbO4KZQEtrPE2or0otQfX1NNIqSAFs09VEevNQEJmOqsKGVGo8X3CsWuq3XR3U+yCmyaWSY
FtxGPi/+4xr5OcNYvf+P3ass7sj/SBnoNu8h1D/UQVOZ+o/fV40vWNCnon/XuyyFNQVHWYr1QJX8
ku3hSTrDE9TmWoWgluWoFPX1pckAeYB6awM2WchO7EWcu1QXNmJKmy1Q7rMZher511kH+PzWN/w+
+/+f1+Oz3pj+tJV5SpOC4EVgEFiT22LZhAASH/U5iymbKCijP5py9HPy57VN3jmLvyZ/Nv264h+a
KT8qUPOTA7T4ARHyDopq8CgPxOvFMnWF2BKADR6Tyc2groqloavlN+AICgYhWXNBp4GQLmYTGThG
zL5ACKBknfUj9hY1f+0fFsK/RZoM0aHQeCRbRV3g5okprT/yyFcCWKKymQ32kwI175LpJOOozrsX
rkjfwiQHGKe0SA1kMwLeY/XeeNfDwH4R2UeUTtlbDwH4KAxn/mbz0SgNwlUOXesgR0dDWbpBVgGq
Uge2E/wE8sPUNPQ38ie4NQ33KXdgskOFKa91Z96nfmCuTTMK94DxtJl2YpLSKLxzGM01snEZfuPm
eA+dXDwKNRJ7K9QA7JhR9cWxvynAlr/9daHXaq///fuvW3O2/8/vPyEqS7epBTF1VTccWRz1x/Ni
Ejw1FddKX6yBtciLoTnGBtaFhfAzWbVd6yFrBEccdOUl8H1jK1uyn8yaXS0+26hpiLxTBrbreyPd
jxbInUwaY9h6qyHlneq96MzhWpZWcc5hPPhVMl5lF8C8btMpWbOSTTlg6O4jtgsUDM4X2YhzTnUw
PcuWPGAOWSDuIqrSUfK7jnR0S/ZU21s8zyfsySmVZJEJQUFtcG2jGOF1CKlKcNLxmUo6H4Qd6PgA
iiP4KAUSsm7YDgZMbBdut7y8lUN80gxU85IwZPJagis51Q8GSa/boQCntzASE4OO3wPBfCavgBmY
buXkrLBwkfUs9DMF+rjOb0lOuXF5bH6fVXJEtkn0Og56fPv7UOD7JScqg3rfqNb5rziAbH72ATec
qGI7yZ6c19EfIYNG96HKEadbBE4WHFCAKC9+5H0xePY/yFbbPCRGDptY99IL1moPpJ2UF70NhqOK
2fmyMlvlBZFSuLUItdY91alXBDjZlWd1dKn5gwSxaj5Kn/USJwRYwlF5lH0pKvO8SUeQozA7FU9p
j0o+dkc30aFWfLbl2eccgAszzIrDbBqEqhmBmjbsbpu4gODFIfCKZ1lGIQsn5Bm2LWjOc3eGZhRs
9nxCyZ/zTCDii1qJJpYHmvGghaa5tCpWUGJuyoPa+IBijeIyV/RiQmJiF9d0MdZgkDL+mhaVYKZu
6jh18oxjXFfBgzxkAx6Szghomh6igYSdiSy/5K0+7bNpxoHIETuck08GTmiy6fJlOjoN7HJqta5D
DaQi7xPspmkVVpySvwjnp1F0lYc0IcU1oa9iefGvPowTWcsXzjKNu+Auq8YftddRw2sVjmzhACme
I4y4P1vk3G6tOtV1qn29P8Y6RFErQq8pBFULbAMsnIM8a/phup3JPnSYYqH2CQX6EMcPtukUB5Fj
RLG27BbN++1cM9ApplGSYU3Z6SAaRkCOaZucdMdDj6eM3n3bp9NaIdV5zdMiBBcUNM8ZhP2F15O3
QLn9EbGf/G5mGl/n2ZwsCrF/6UI2HXUFEzD2kZyPSXtKS8X5ZgX1Tw9TubfMxZjOKLT0OUcltvIc
xEj//YH6D+WuI6ioYvPIQ5WHKcN/lVfFlhdkfVnbzwGQ54V89fZFWy6TPkoOMnw9KChVC1VNDvLV
K0fTsP41qmrgbeXo57VyVDeHfavnxeU/Xf95QaBTYWxWlT4es3KgrqUJZnbpv8kHrJaSezbDmHfe
glhO5PYnQwetwX65fy4qr8Kpz+qfDTbt4A5WiqLjLxIWr5MDgQmO3pyRpUmkUAVIIEYekjQtH+cZ
nPlK/Bu1/NU082U54l3Umo279pvA2qH9Kbdmp1vP7YTqft4Ijg24eYeC58eoN81d7avl1m8i+1np
xBXaOWRgMzB2QE0Oag2PyFQozQ9Z5t4ZAi/KwNXh8ALFf0lr60VGuX9PxR3811S787TbVMcdXvO+
UNDy6/YdQELAvhqGlHCv22PjzqQsDNGdO50U7J1oIJ3p6XS1uCm/qaL8sLEUfgdr2C7c1JteUa0h
ibSs7nmwEWGkrt4+JlE2rsqWIIWqNN3aKQPjIcuUbkNhcHDvVfjgDa2B40Zv2PDJB/fgOnZ6EEo+
zB7E6tGBQwcrBjEggKJw2w6FfV9EprK2nHE665QFkwLs22sW5Vgjh07zVFc6e3k96194cIlFi9PP
W2grCVUTvfIFaCF0mL76zgLgzp5K+8Ps043R5sHBJ2mzK3v+dzojSx7GHH+srCi/DZHQ3jXfUFe1
r5WHuEYIqSU9IA/6U6wgthW1bRssgtT3wDd3QeIET337MHBz7ydIx7sCqTRKqTpcktSKvxuQ4oIy
xpS2hAHZWm3xHHow23VTEcemzPw7xzexf1ZL/zUGvdO7U/uhxBHEIEgMVh7pu5E9zRKfufaa5p7Y
iFbtjjbVrDwQ/WLT4k76WKcz0ycQ6TezxLuoqJpjnGPAZ8eFcyTxb98OsmmRjWMNYgYrOaDZGjhR
eaqC85qfIlxzO3XnU9FM2TEO//gYOdmBYLm01TzZ64pb48emVveeGuqHFqbKxqdq8YmCx4wXjpF9
CIytp2D6nvFiXg5Vpl70csp2SmQ4+GP5+lkJcHjxS7v8VvuQLOdrMsf52epq/lykRrxp+eodTYEy
W9GgRGtaMBCOrlRei1F64Gn4GMrVx3wQ8ypF9lft9Oj/7vrsJyv5KFu9pwOdA65z+4z/Z5/8EPkv
DF3ylgrKBDC7w+ZVFf5T25X1Pc5cZ12JgifZZZnNoSaZ/KDOXY5bpQgoQ3UrByPTSSknIxkgm64+
Eo+ztoatRvVM8Vwjr7sXydQ8WI3SPDZBePSTmDCW1uFVqZli3c1RLaTT0aLT3fqhFKJ91Fv/j2nt
SKVl6r6K2B53BWG61O2p4tVx0jkNJrVr8iCbaTzy9zNhkhM+EmdPy/1zFIKJ9ohXyi6lN78I1W1+
9U3AsKB85+VajrLKKI7//X1CnOHfF+gOghGHKk9Sq9ycmqb+VYBTAn2ccH/Rn8l/kozZ8KwFcjM5
W4u426WcX+ST626Rbf5qzWOfrXlMzmzm1/rwbzP/eZ2cWc+f+ftf+H1dGCvVtq+yaeF1HukU3A5I
r7iQuTpqJh1rvJc98jBSFLVVIhgofw3UFpY8t0Cx46Tqyq2yQ4DT6R31jNGVGzy/NytvJ1vyYED1
BEGfVBgtBn1MBaIDcs91xm2QacuJuiU0gK37YI+za5mILuGMWZRd8kwJSde0Phi/zwGiW9UmS/3x
PnLrtZFO+tmfV61jWoLWjJWSshMobQGuv0fWDzEYTP1bRZz3KdScj2m2x6u0rt+MmacdMOQ27wFS
BVQMw+Up8t5dE41CvdWYV7tIi8cYb/kYC4NXK+vxyGuJDcrmQL0iTy2z2VRDVryOk46Dg3aw8qK9
V5IsXRGTwuV6yi1u897M77Hym7SaktFaUfYsJZp1lyKC3Y7T9NXU836BL06D/y/eIm2hXwXJ1u8p
MFFWwkhCKA2ydokgk/4fZhDdzEHKAwdFyKNtpqIhqYGn3R17YBD1hZq+8C77gVDE+9D197Zp6zNQ
VRsmmF35bJ0K2Ml2Yp77JNcOEZGSNaIL800tlE0wmOl3TUl+zeCnVw+z6GxtW6Sv6sKoIbRBAJYl
v4TU2yV2nOZRLyhyoeY0hJ1/vJXIeUHrA40f8J7xS7x0yaI0So0etI5MyB29/tPXwCurdvytmv2L
O0phscnA5ZpFafw0diGcYv5nzknoNpuM0vE7M0jH3dBQyjKGXXD0BmhMuZM7d4Qbk01UgQTgLwaU
QZBQHv3UqjH/iqc7UY5oI/Rc7P0ZBhoPvAOKwSVm7lV3A/qDhew3vHoCIT4wbX5wDeXwxzQ1Lk18
5nmCKWPGpzXmr2lxjMQ7dn/yao9fDX6FeHNW7z64g3ViOcGpicrqPtFib+kj0PumQR7xVet7qKoY
gDaxS2WUqx/qBn5uYenlK6jF+9SKre9pknxkSl892WVZ/K+lr/mXsoBHlasJAxSS5qimgdzt3ytB
miHW7ARPgGeqddxrZbw4+NK8CnAZB7NzUQwkcfmehhF0XqVpH7q+FJdB10Br0B9P2IiN/QoKPlj4
Yoj3ciMim2Ft/tmUo1beHMuwuLiTk5w8DfpgUA0FTq5xtRyIdryLdLqEsi7XdfYFxuQ/a6v4isGV
86og8VymvZbuSf78bKBYH7HqJnnTFuOXwM6uNcSgx2ruDzT6fUOMX7pTCYvuoVcJvcsdPe5E6gYk
vb+U+325/SfBNdyFemHi/GQbzdbM1WxRmiLa2jCUJ0ohwZ1CQ61+BdPtXltRLd2d7Ahu4SJQh/4k
27hm9Sd/MFuyEkP094CcYhUWl8iJjVsNmFMNzyDHzrKSUNYeonJPTnOXgmjgEhR2AmLC6VeIKtU7
x27Kta3Om6EZmAwjY/jRhChXdd/8aTvlNfIc5Q2gAGzuqNLOE2J1nv8asbjfl4ceNWPycn5zt8st
0zd+VmF3ncToP7SG1+8wY80eamQFuDVZ2VtVhc0GYGK6Vao6ewts6731jP4cllP46CKbld2jmzk7
4AkgfuaLspHdn6FX3skI1OY1zHeG8NI3Ny+sI1niaimbgzI+or95kIDfrPLu7cgsn/y+SY69JmbX
PEBBfuY/UFRXPolmXGUugG01KTZG07AEZyUPJq//8/DZp9pNvzZyYJtyyueAbFIp2q/RLNmw+WZs
vp4mF7fM3DXLDZUXZdhtQ0wTTj4u7/uYZeEhpXLhKLhB8bNsWxghqYZjY+dQvjyla4wnhmuSuN6y
cLL6OW5ybzFAFX5TA4jNaTSKr7o354CL/KMq6s0Yex6EdXPrmNSiLkDDL9p4di9Sc5Iwnt18b/3w
UeA9Ev3sKKbYy4zZUJMX8Nr4orq+eM6d8ODxfLvIMTI6tzEBvuVzTObk/nmdG1fBqusxfPdnlhAu
bhZFpW6wkxWYaGPFIS8CxFmz1KDxbUjaPdx6b8E3sn10VX/PMt7/iVJxH3h5+E4sRONBMcT3iZuI
gwraZpNGuv3oVGSxQ9AsHxEUYgeEQqWV6mLSM+XqaCA0GxYDh8EHl+SXrDdLPRnfc4zQQzdp7vBF
F1ubSB5+iYr/k5LTNAOHrRTNO+bV2qvdxsWqdNrpQdjFuJuEXuyF1xqbWEkC7AuScJMEtXYUlRbe
qRjzrin6il9Fn7zAAWg/qHLZtLERfB1juB2FNQZnhBE8acos2PlVJy52AAS0HHXzm91/YcmM3EDy
UUMpU7CGoj/O+cl+VinIASqCfp1Bex3gG+Sg6UfTOnd9814V7vAGA3SEwGwQa5zrshrNWKmt4j6N
GNSd0DWFS7Uxwrc2jyhX4+uxk013qu7a2u+vldc0lz6PH/V5lpuLZAflGyjN3CR4py/Yc38Hrdxi
l8ufIS4QI30WSU04bpJpDonlz6s4eRjbbqWAnHqQLfxswl2VBFtyBeKYxAOCC992t0ZR82RQE2VV
a7A/Ywvmo1p1/ZfGLy4R3w5/USjrOI5zfK+j4jiKzv/WTBrCfj80ntXp/rYwUOLvPKhfvMYQr0Wj
Tbs2zYK1bGIN3uKJwZ12G+V/q8986/6/r9Otf7z7LCEIEOtU8Guu+g+FN9YkSKQhBz71bqZR2ySw
UCyn7kHt0/hQ95W3QS6ZP3k5yxJDT+0fBXWBeJyJr59zR3SN+zG+Z1nAdHyjnooySHAUFJDE/zU9
VSFSyY9OELgebnPnjzYz1CS11+jLm1A7w45kkSTJsSHi+1E1OKC0efylAcy6DJsoO2NFqe9y9h04
L2nR2Uc1urSU3P+SosP2WZTLizCAiYmCUqcxUTehz0+CwkzDJ9vHAWrOzgcAr57inuTv/ASRY79b
Yzz9PTZfR5WL/T+wMpTM/b1RQnEiYBioluA/KtD/ffVB+MYzKCe0nwSp3VWMA2zxmpjeghKzeEuh
WH10cD8pFvK0aklHNvPhNpIZo7uUnX1Sk4mcRmfppyaVpNZ0J+tcZDmMPPurJuavZt/jzgm93DJ2
iKVgA7UdRHjyaTjC6Cw6na49akppnxocPdY1aI1nUCV4Mc6/8LTAZTE3f8iLUiXkIjtqN6pgzy8v
qmOf2zJwxDM2giz1kwddL4Ifbd+vHb3mLin9fGmNFMOg7vtq4+v+5mogedGymFd1jJHFxiHM8MhQ
dugP1X2M19WdSbnAxph65eAGxkvgEVBLKLI5EaJzj9SHRhs41f1TNnsxUP0yfniUNzcGXxDq8aj3
6KLnPnbNdehWvy4iEB7eLmLbWv6+aJSVAhWorgqa/O2iaP6X5m3T7V/ydKV/Uj2LFAkFQFvo6uk6
o7AzfJka/6tmOtqpF3F0mIrIZbFLlLH2WMvWA+hnY45BlkLNF2Y5urcYJHipxVyY9FwkmCyq1G8q
ima9Fd3Peq5zb9pm2FTEU3aOGdlzdymi/Owb8RuGTx54NLS6da2/gjH07mWXPMimmyYbAu/R6a9+
o9b1ZZv21Tobr3ErxmMwAxDJgCAmns8+D7Iv9rtiF2cnnlBOx75NfcziueA48cyTNidvbSw/MV/K
rJPkhMvRsVXNU+U+YiJf7/U0Fq/x5G5I0lmP6mAHlyroH5NZBJYbtbvT0thaKZMu1koLDygvqmzX
E39fybsWtn62c0envTXlaGoVe08bt2bR/DQL1JjggAEOUcZFF00l0u5K6j+vXv5DjHjr1O5o38kF
bqBtQlst725rXt2xGjDFAJpXBKdZzsTQ3Xo1gp5WB1RXsyRjl+kDvQ6CUxEF6aM5RX/2T+z6hszE
sIn5Zpu674Z+SkYq/NMGjW3cBpgkzj9RiNUkS39n1YtO3VmTyR8gDaZF2jTOXRMH+bPS+Gu5zxwz
vOlT4sPLPtbbx3EIim3hiGgjE4VenAqMJAz3JDn/WXQuVG18ofrs6VYEQ62XWE1CUTesje1D6sG+
drqG7WXUlG9mE5/9OdbZRcXBSjPzvY+xJxasyx5KL/T2rlLXWxDpxjXJEpjT1Kr8aPSNEdc/M7QO
71kOpJ9dO05iv04U5e+eP4eAN2fY9PwxJysb+11F3CdTDtS+zDkim3Dr/HXKQDJv9FDzN3K0QyZZ
5uM3x15kI3t1jz/nEilBc59gdXtqzTyEvVbb721areuk0b6neasuXC2eLgmLJAoBLWeTYNT7nDbd
k5xRpSEbVmzPmwKWfov/w15L2vLazsE3OcMGPFGY3XhX8ExbYaxWP1TzoVcR0+Cyqq0cDQ8QjI8i
Om1LLJPWjp7TIcQTNCnP8uWT0+KC4iy/xvPYZ6sR/h+t39d5Hl/E//72d1X7n+//udyGzI9Gou6f
LCRhKrXi4yb9NLmHStH6dh+m1CS5rtGtujyyjlIYIc/81mMDZKBxWkW1p1BL1nmbNgP7gzgFHT6x
iWNpwCjMAvUptmN3bfGo2o5GE23wiSIqPJcWyyLjaObeNDl8ohLBWgjU6GjxZH2xDfcFgy39QbZU
DNIEbkExHiFnzcq8A8/tauVntvmO4vqHTaHcpXBrBTxyNyxSFGb3o6vg64RXUtB0NeK/9ocJqfYd
g/O5dqEbXyPRYj5XJWdsnPv7PEKFHjpOfl/hpbyLtL7eV+xOU/aQ67Etu8dBV6dTErZftEnvHscy
05dR0/kbyyWrUPCu++Fa9ULwu9vFWqTsSg+z2woOXGqkBb8PX6x6za2+4pW3zvTCfjVGw9siB862
Vlm0l8Aq7hJKed+TVKxkXknFvWCJh25wxjn20isBPulDaB09bCdvB16fVCjmJbi1WSc066q6n73O
+5YMDa4+b0HuAdoUanV07LF5ICXGq7Sd3dPModxUsWc8VDydcNiAOe30VBQsUG1DbWpj++p46oOg
DO6rRsHMIi8wHffsomDDM25y1XkNzKz75jhhvij7ql5HExZUVqViAK+a/atrWTiCGUH33UcOX/kl
VgyteOoyw/1pdsqFTfGuITu/Gm0UC2OsL5tGaxZ9Gjh4tTbuMR/qYWc5ysHDMWytjajYk7pbqFRX
v05ZC2WcurhN7rXswLPmQS+o36spOvzWxv3ZIdn6QcqJmI2N17kXOBvUIM0hoSxGqv2Y8C9ZYDZO
HbKF5DT4QXSRh7JUtaMSU8I3d8WKUi3D1DHXhZlrd709oj/oi7fBKc6llRVPFN4+afg7PQBRUp9z
RXvJfc2+16OivhvN6owQgJL+NIrYwn1EmEqd1NC/uui69z72oNiihrlxUghAu+spsNJ3XDfMbdGq
1UY2ldF6cAq2h5be9fet1QwLX8myd0OJwlWltsFRd9s7yjQd6p//RRYLXM5KmE1xEfhbzJp/Ecek
vCYmiEm4Zp4i29DGvig2zmydNz6TGckeyiR6ZnVS48UZcSdNvXbo+7p7UR2e1JSGp1uCJD947/aX
1OnE3TDYOzMxgtn+DyQwZxc5qI5ef+kG2z4UU/yNHCMzeggJezeES3ZrhxBx8enQk4U3ZN26ILL8
wjKmXVN6z2ttblrCcpeqq7UoeqZiE7rFiG9QrYB/sUR2vJ3aRss2iRWXs+znXnxZromjK8ugvy/w
ej5k9Xgux8h8cNJmy+5zbbjiR95rrPCi5ltvmN15atJiqedOtanC96kivxuxdRnbqP7ZG4+9Y/fP
dRy4p9Kb0A6XCbKKGDOKFsuVMwg/b6fibDAbbhTnVGmLczaf2YaGp3pSHmWXHOzyOt32vfBxMGcG
xU3pvaJV32JSwnltm09VrHb7vsYlSjbt0J+IvMVfIyWznmAL99e0zZfJ3CpyFJuhjynNMDubS3tz
6XYuz5JY4JwZWF8/uz6nfc51URST2uBft/FJl/22VR+p4v1ZeoVzGMo62jut5yIJHdJdaGj+XR+G
9TaoRHxPKnHciEKUD5NT2Ws3Be3R9/7Z5c28yzEjP8Ijbg4Bt/+uDXPnJCClbvRRnR6GsskxXAnV
azs7OCZGrz4VyaWqTKoOnCm9wLWOdp1RVfvId5uHMWxD4l5J9a572Z1acqfHCbUFWlZ/iapWLKnU
S8+CtOuOQip11xXYQpe5jtyOKOpes/i03lTmV0ZfLh1baF8tNha6WlkfTpE+aqwhsHVS1XMvlDVw
keKngags4Fn47nf8hH0Q52czC9tdNTb3DrfSNsZkdzuY1MqotkNswQr0V9Wsv+lWGv3MrDuqNAEs
cDOfLXLP73YgimXZafUV3Eu7KZMGd9yhOroROUHPV+ozCiPMTWsyAWU+LIO8Sj7UgG2Wm7EmsRwj
2yAvxGdyEuadTh3JKnB77c3oxztiIA6JSlfjkb2pVav8GgbmtO4dtTwQprSvWd1/oK3gQUnWnh1x
bV3Suo2OIvQh+aXdeJ+68/bFNL9FWuEjy2jGnRY07dbyWSKBLLq0VOl+dymTW2hZOl7H1OipMK8w
Qcq69pXwBAkSZoTzwtkp8/Si93VOHUC9U21cdu3JtfbahCUwf8t4O6qN9eAaJb7Z/YyrGiJ3N85m
XVlBOf4Qut6TaRj12a6GQ4wytReY6JSke/2hSe5CAHxbMsjNWhZ3+fwuV1YflntZ+tUCNqdSxGmA
WlH6VbfOooVp+qSqXXZVvZyQaWMeTVx3MY/s+n3bav56crTsHSHGB1mX4Vy6aEByEfwI52euie9f
0SnFEt9O/wELXGvfhd24Hbo4u/p6j69g3tbfLbcC5tlqHwopi1IN7edSxdlG0+J3Z8RgO8+Ee07n
AwJ7jCcjvqiepejKgkCQtpoqu1gHXuWe5UTXtYytExlYDv7ug+yGvsXkwTJ/ipyWYEhzdm6fffuw
xNLwCnoYun56HRU/WDt5kd0pPgFANIOsnzuRnNzI/WLHwr0LBfvroH6chAiX+qQDrHVRuVfewXYd
7a5AoLKc4GtTegIU38UaeZ91yfhQzIdwl41ptmFzHO4Kdgorw2r1V3CnX0U1DD/Jz01UKrNQYbdd
KZgk1o2br3ti3zwuE386KAkPakMxLwPPEcyBFAzMS0vDcdm3d16sZEAaM+5XLXmjZgZLSadmwaUW
42nyqB5JhWlvIksM8IDifOOoo33Ky7btICm1j2ZuY8A8930etNr515Ta0Ymr2ZR/sRqBSFjXr07d
14vMNsKXDqj7qktNcY7dgC0qtRDUc28jMSERQJBAfQ8gyF7HTnIKm7u+EmwBiVA9puSZFoiyh73s
01KBBerUICpWnHMkQvuDXBQuCMvG852rL1glY9/2VcW35EDl6XQwFAqMFh7s5HCcQxOl0rMQjN+U
OkzeexVLko5yoLlw2SEAHhyoSu8AoAlrGQ9OtbaooTeDkISkj4W6WgzZPpwy7odCxRbOnnRSe653
He3+6luwLk3LD4ADKQRY4nbraVV+IZ6GJFkpM3RsDbJxi1UTktrq2crH6G4grkEopKme4yJ37t3Y
eOL7Yz1NI2oe5OD/UojbyZjdVLRSD1ayi1uVHQlgKRCXfVGJoVBTfJcNKwjUdW738cq2q+kcg8Za
CK0ZUCaI6Xzrg/ax1ROH2ot5ihxgtwAjBRuzuafoo3ipmhkL4BmgNrh2eWrb5NdZIgpcpzryrkrY
1w15WObcTnkS8b1KcNUDmQ8X0QQ5qeC1vU01FxPF+cDXwN23KK0EbBHs7ixeAGl0aUol5vbnscgK
1r5o0wAchd/M3qxM+yL7GgcL6Liednnk6ACmUHa1iUUWfoAGp2YwVcrxnqyTOGMkZS6FF/iXgJ96
O9pjslPYWpa6P6FGG+cQwgMVrKvOVA1e01RuuoWOFicy3jtEfXdB92MUOYnWdiw2rkPgtghj+1B7
NWux+Qw7ciyY5ennobHvyfKOm64NmzVhU1IUBUrIXknevTiIv2AmMBNRlOaF5722bCLPf6QWJVwb
UeVhF8qXIoy/srkiAd9WFO+3Jq+WuSkPvatTVWu6RAfQtTGkD7Z1yPqVgiP7WdTX0KgRNqoW6BWP
XzBIBMjJqlsle8/Se/QbmhJi6UU8wIjxlQ0nRVzkoQyQBLLaajear/7qq5q2JWGjl/shqYzbvF7T
7knoWac4N90N9sLUiduacWhCIi0uDOsnLbDqa1/3CxUI7pNhd2s3VpXLvFD32lp7FVSsnggQeLem
WaTpMhr7aJPqRVTB2sUBowD/vwXBlJCLzb87XpTjHND3B+61kB2zMVxMSBrL0U2mrel6zjGulJcg
yuNrj0LSaKv6yR/H6imnGqkQjXaPF3D15IreXHYwqnnC0sSFxdtqHaEZr/HuzZyiKqRb3n0WWT+0
aYpe/TSq9qEakBFy/fjVQi2zNvo63MlRFBGwOwOjoHqFUWwmoNzGyqPqGOqV9wdlLHT/H23ntRy7
sWTRL0IEvHltSzab/jidF8SRg/ceXz8L2RRBtaQ7ujExLwhUZlYBbLZBZe7ce3R6+hbDAvk1Npp3
jjIDGOwt48YymnQHi4hNxxTC9hkAJlSUC/tzRioB/QpX3ZHXxzup2rEs+HlXEscixRLC3wlMdC9z
da8PjqVWdvvL3A7QGb/25PmWYJ7wmkMxg4wXb9KT+zOnuboMgWnxgzUhBC7B+ZBS3xxN6AyX66pB
ku/rjsTYZe44+juHgvZRgo2+1Xd16PoXb2o3HfwWWXVzmRsNFN56SkLyJyRzqGypsCZHxHhuLMfr
H3uo7w9ZNJdnN7kDfRJ9Upptr6nDJ0Vz+k9ZPX6hi8q7L8x8vKl6mjcVYxweuxYKuqj36B1SkO8W
W6v9qGb41C6mHrKCB5Nis6+W8NzG7JgBmocnF5nWR4nPayT62D9HRzcf0ZDNBx7xIgdN4Ti9CwIa
v+l6+yUnOfWjLEN9A8rDesx8K76JRvfUtnP21FnJ505Ngq/0I+sndC1gvPbG4GudtO2BXPt0EC/g
gWZLjdA7ibcw69esKfqnIHKNL92PpsqCGz0s1F05WDWMIXa9a+hbPTYxRU40LaBB8krUQfax5fxx
mi6nppZV+vZDwIdTM9PKQzKRPgisF58mzC82fx4FWWC8oxd8MXi3PftpcZKRYg3mYxxMLzKK5xyq
03z4RUY1fzTt2yjPRigKfplruIPckRqdrBq3s3HwQabsYlsxHidffTsgBe0oQ/C4mnngL0+pH3yW
oNWemp22DycqxVeOIohV9OLpFliDJYR8BHsdeMyG98v5PRtGq9a0z/TDH6KhnX5yZ9vfzS2g5knL
1XtVJ90FdnrnwvVC/3sdbqNF7EQOaCO9naWG5fLxzvkNd+APEa/2fpYWmbcfexpKrhwSLN6hU4IP
Xpp9kF+xh4asBLnXy6pN427SZga419FUTIJlmvMTdGFvh5hHhVO6HORsdaxxq+Mq7l+ErMvPAOKT
jay/zpPhGrNe6V+EXC21zv3Hu/zHq613sIZcLd8ECzDvyn11pXWZ9WaulllD/rvX4x+X+c9Xkmly
l1o/VYcujF7WP0Hs6/AfL/GPIavj6oX475da/4yrpdYX7L+62tUd/Fdz//Pr8o9L/ec7hd6h5unQ
KLYQhPBoFy0fQzn8h/EHF6UoZuWp+zbrMu7MpLischlfJnyY9rdXEKMs9XHWP9/RetU1RqXuPO9X
z8eV/q/XZzPD1nswY57O1yteVr1cZ73uR+v/9bqXK378S+TqLT0QVjX0SPr+8eqvd3VlW4fXN/qP
U8Tx4dbXJcSTLhe9sonjX9j+Rch/vxSY+m43ofCzMeOpeejG0NnXIOK3Mgz7hTLAzBuQO3jBaFlb
tXL9neI2hX5MG0T9mtrjiXJxS+A4BWDiAK+caVKvT3qBZtNO3EG/N83UuwfzSwedmPrZS+8qj6fA
Ui/1oz4Zzs6kqLSl729LmQHo5SLXdhFzE103kXSjZw9KTzm1xjlRtqvQm+68TVxNqxSc7xsxLMdN
+sOPGuXW9D00wxFQPlKTIh+lZsULqMwbs8rbB8iW8heF7MvZ8ton8UlUxSf34Nn1uKMtPH+RMD1B
Siwk2XKSEN1XeUTKeTRlVQlIywIMlxlrm3Whf3l13e2fHEv3SaL+zZW9CeYl3f85yFG9rnN3uJ9B
Yk0bG+6PexkjNhlux9R7c68O8z3ENhVCipGQYnibJnPlIHHe+ypWlYQHlGVrKL3oaEEGliqAnMqB
LCEkpev4Q1DiuvegL6fjhzkgT/8I/2CFXDF1t6OhDtD0weGP9Jv90GuR8yBnKdoVfZ9391d2Hoii
Hc+nvIeuJoxteO6TALaGP9aQCDmUbG9hgbL742qTszB1+hvaIH+7sssiZePe1eVsn8QpJicdDpk6
DbcVeHswk9QJEXKyeInQFrdr72IXp9jlbD0Ar7PvZDgLAZ6cuhRT/Dp+myvTGjPyd5FRt2ieZeMB
CEC/jeJZ9zbw6zVPm0ojSYKokcK7Fgg1aTtksmOvaJ+GQG2faq10Tk7vfhLTaod+65OVtS57DULl
kAFHPthm0G+nZabYLteQlVajXMd1ArTdl8niUMv5W1bUzVHadOUMHqjnt37dq9ZdSPi8cnPxXc6l
Z1e6d6GFBe3Q7jx4OUNquCe1NYwUXvMqa05KhW5utfEVtf7TeasZtbqVcATL+/Gu1XR7EzR9tmti
4613OlE6zyW7QRv1ejDKBrJOsvli+hBy3Xkt/iB2acf+EGoo/iDTpREb+oJNBM8/wmnkrE2DRukm
de27cAFFoBCpfs8K2IEWJY01IrQ1DdLgIdvqt1egnyQDfH4Qo7OohdL/apEA2RXv2CA4je5yO6By
tGQA+aS8RFRRIa6EFk8OELJn6Mq1/YU0r5xVOpyXuJZq2CUOqMWwh/WkgTqubJ4XhoJD1NbxLoTq
PdyCFMyBg2TxbvC9+rkcpvpZbNpi62jqRnKIHO1BxuK+WmdU48em84Pb3m6Gc69a/dkbqBBvZBzD
Qn/n6g9FV4z57uIg+QQeYHS6n0PEbSjc6z38y0G5W1fo8vhtrStbuKzn6w9XZluNlKOij8/du0ro
h9+VNxXR2p+35BC0D78wl58dSoB3lxgZf5h5+ZEZ/EjdBoCetnT4wY+rUDHN0ujrQF/YMS9rNAmX
Q/p+Nomo3DoWdz8klxlXdhmyg+6PIP+/NUPnzhsSn3RNeTQxZ2ak3K+H3G/ehmbQbjpgImdxiv0y
t6cbZxvM9YwE+R9zyar7u76stO2F7dak4ZA2qAEyQNOIIkDAWrVXnOYnY+qy4NTmznDO45yNadRU
t/GcVreJkbrqy2CRO1BHN99KTL0EJtKqMHkgozuqbuQhH8Tkhnqx5WF0gB6k0dRs6+k2fMWjM9/w
M6c90syqP8pZhg6oPkfd/WrXkW47Z7oFdxGhngqodqONpXV0uG1a/DCuB9J6/CWgvneR4i2VgcUd
mR5Ule9XE1uzXHIsFEoyXG29gbDOm3PfmJerfbDnaQU6Bl28YdZv5zSqjuSp1VevyyCqVHz7Vx05
j7DLhp/dNh+2NU39T/57bGQ481Xs4HyruUxawaccaJQAugZytNRrSCflwY0BX9NwcVd2REYSpMOb
raCxqhgrFHaWGZfJss4QLkm9KnQ3zeKp4THTdrKiPYY3EnI9ZVmb1toI1ndmiLewql2qO85oP4JZ
z/duA9Ew/zr7VzukT0RLqh+hHcPrYTXpY1UnaP8iZniw6HP5JLFC1/LnWLWfLco0QB8UvVY2jsZP
kvQMNKge0AyTMFxgxKoBr5p4pdtAvI4L0EG8MrfoqEOqnmF69dZnna1JnXxTL3pS5OvJwFfgp9ah
eKtFiUq8WYGqTG0CaGo0WH69bmP6afMIUQkdPMvZ6lht4eIFwaEd7ZhuBYmTwwAb88VB78avMxW+
eRgooq4T5BJXK8klJthOYIRmYQler50uNwX6qrmvgDUZjlnu7Qk4XmSP8U/0QSEHo/4U8AJQLIyg
Gh467afK0gBZldPrVAz05ylJSiU80H5yctWh+Kn690E6qwgg8oZdpsuqeZvXtyP53n+3qj/qcGMo
Cvo+PDzeWoNrHTW/pzMbfNYG/rD+HOlR8DUs59ugItvfuvH8qaiK7bgQo9E/VzzoHbJRwRJF0yLP
zjYaM+L1Er3iT2FJ8cqSdOUNZ/FGpvphyXzKKRSzhtsWv1JSSKkweAUIeqd7USEcv+3c0D4gdmV/
UeboQX6H14gU4OdtGTnWIWwsSJdN2KmGTT1b1VGek+c4Mu5MJ99ePSvTVMkT+Kyqxp0Vv3nfbOKJ
mvqDZxr5+dlcHtUp+NwYRfOaLFKNRprComM2p1YdlOHhfUhRNLiXw5w7tzRHl/e2gp4dCxU3jeZG
L3LwAHiUCVg8GcFtod9XZntn9CYCMNmUjcesG3q+ZJkw8/l/cbK03S76W8cCKjpEYlr1VLadcy8h
k+4PD7Y7H9cJuj0nN3yD0lUvE3y1sLYt9OmXmMt15+SxLIrwsogBveNjOFH4lLtwgOEj2+5bG4mV
A6jpdAe2aTiYy/Kz4pbbEVWEVyXdqTHCKUXXDK9TUOvbaED4VmwjiNszqKhfvYXvVUxVYUIVlKn3
zmIaQKcfktrmKXIZlmz6Xgzrm/gk3IzpI/UyWnZa1TdPU+b/BHfIcOcFwXA3+SModDmVA1/vioKu
xXvAdVT17pEYGfpFG1QbGUN1Fu11a+4va64xWRFP/nadLeta9fR2H5clZFxmzid1qIPjVYjdqPyi
Bt7n0KpRUuk88+T2SgR2cFY5lcM6Fr9EituBKustUsb2GnlxSSgFiWmrBfCMSJCsIWfrJdEmUIzt
315NItmjhrAOgkxU9WZ8dCAY3MWjluxl2Hshtt4YH3t3djYDHBSHK4c/pL+G1Ftur+3FeArLTLur
8zq1kVNhkdF91adyeAj0oAWclDkHj53lM6T29cav5+FWhnJIOvdFNfv4LKMqjrXnzhp3OQJCj8Uy
8swgeKYxc51SwcJx33XWjT81c7T1uhaWAS/7odH+HW3heJn5iOiQ/cn05cKjGQ6HJsrAKVX1FnjP
8Fw7avhKIwC4Sv9VDkZstyCILP+ULja3Aag6zwriLsuQan33mAf6qTK9twl6D4TBQkhQTLSiZXtn
7qGNXeLB3ubnvnB+X+NpDQTeZaNutwRUfTVtgz6cbmQ4t2UHGM2OtjJU3NR4ycsvWZK+XQ1WpIr0
pe3cGmmbgLopDJI27qJbBpdozF8WBzso1ot7sUWFBYh4HZu3Bo1ycPUT4C+TJEqGcjAiOwZHUwS7
K8c6RLvFPISWDUbwi6G56ORMRoBUikuxaYTH3gL4uGuHZj5QhYe63o3CZzVyN/FUZn/xylwTSR6J
TQ03eJX5NPdfz5eIEHLaS8R6hffri3NdA1AwXL6A0D2o/g9WCIdXUiOht7Fp3rl3lXZPZ0YAkYA1
/FK3cXCKF4z1RqI7O3K2U2iMT3JoYU29L/0GWvt2esptmjyy2M+Ock9QTCPJYNXny8iljNYo1rhJ
5OV498rdZX/jTUmJfZjbLXOH5aXL1cS6oVYd0OGU0nqTlPUJuGD8MgKAfRnDbRotBf/FUqixd7LH
/HdxXYJqv9unlRvt1znBUKSbqQ/e1hEHZMb/j+us1x7/9/vp+lndGhYMZVVqGeei0Y99rFu3rW/w
vJX2vXGeKpbh0Ss1zqltxKeRFuB8cYhpEO8lRsIrmnL2WuvRS7JMkUhZW4bKiHrErgogfGqTatqL
UdyXK0r4SBPSnuarehO5UfL2LV1O4Hw2pWlMN2hi7FG/i8wtSQ3zFFWZBXSb7/w24CcPiQnGnny/
i588zeTuy6ptb96ea/wxuiXLpzzwAQke3S51D2PRGnAd/2FTFwf6d3Tm1PrFnsO8g1jyEoKC+bde
t8pbmS8mmaDx9tnxToEWZZkvjqHP3LOtT8ohzkb6OYbyDFaiOs+aVZ7/bigOCZlgtbbrmdba/z1W
Vkqj4Idjw4hW26+lYihbOTMBrVzO8sVWpor1Kmf/Ig49WAVUMMlMN91fcWPJUAfGq+QRgNk/S27X
YR98kOFOgRakvgFtWxbca05A8xn1ZdPMwDiPpgGAOX41FrOfdclpYi+9laFV0XoPR5ICgHkuvuoa
SXiyQBCOLsE80V/WmHmmeYqd8DWgWekrh4SPrclzDAoXdobe27EonZfGt1GTXIc0h9z2AYQmR6Xx
Lt4AsrLn2DatMxTh49MMTYo1Gd0dJGjTk29yaCIFFuwq0ndOX/LlNcZ2cp7dtwkySw6ukV6mykjm
j1YS7x2gNLvSrVJynd10LLTIeC5ptNp3JXky07KQ1FtsvmK227Kwm0uIOCYW2MDMlp9KffqtCyzt
RGrYeIbU9KTGoXqvda0bbYuvE71iz+3imrpWudfs8aY1HC9CSDubTomi/36JNGnWAp1uFlu55noz
aQDXdwwspgTDfif2tPXabYXEx/Gy1Hoz4pYbjJ30ciPrcsVXzUuc2zzWAwgT2NgZy37SjZT+Bqg/
fVsKW/rNatSmGdyt7BclHMw3kZDWX2LWJVbHaluXQe0n3sx8TtG6H7+QQvtKQ6XyqS0m61h0ZnnT
ZnX6CSa/n3WAj7/8OWCMELyoA9IyQgU0qfTJGBB5CRmgGtrGzq6yj0NzGUqweCV4HYr3am5hA09v
wVhvh84y7rMEPNDou9/At2r+KdCgS6eJB5avulQm0jSxeU9u17iX6GZsd0ltDHdF+3taWOYphOLp
jk5S/lWVgk4lnaFFDYkYVnTMxztSQuKdlhA5k0Pd0CR18VyP7ag1Tnb/C5JmNn3RS5wsJ2OSSB2t
0NUpngLo2oOkz2iD5mDMWqjcjBUJ+5nfkW1vVbn7e5qa2R1o4JLUZ5Rldw2IqG3i+NpWJjVu6u2j
rot4tsodxbyvSgSOgmGiA3BRSF+GsEZNj17od4iQe29eS+3r5xlpgHsa8L6y6yy+dVk8b7Qi8r92
HXAkrS+mr34VWRuvbfKvvoPsYFEEHioKjbJRLHp2O4OOJsoG3klDnfbSp23GsX8ZakL1AFvNh+Hq
lb66fzs3TYNo6wxsydul+9PogMcYdaTxrOA59/bCdkL5DBT7RM3wbgiqvdhGIJfz7uJepmR9oe3r
ZQWThq69p+n13q2V8gb6FHef0Lb7k57EXxpaDJ7VvtIfh6xKN2LPs97cZSowcm8B9dL+zKOZ9s2f
q/bEC9CgVJIlP9Hd1myawPMfwALOL6XSPos90LPqkPqmRWKMi0RNe+hM4EQtPJtfo+9GGI+/DnOA
XAFfa8992c43qJ9UN6qZBS9sB8HQ27n9a/Rdb+E/kUjozaZnO4YW5u3JGr5JOp/QdNxBYZHSA5WS
NRL5eTHSapDup8lJ70HjOY95pShbJbD4NXs/C3JSpWKL3s9W7+UsHov7LoccKwrs55Cn11vei8aD
HGhiNx+s2Ee1EeXAzZVDhlPsP5dl5t5K7BoBzzuZMAvMaZ8GL5D75a9ancZ7XwX2XzQ0jsVKWW6t
3kl/acd4O5vT+D1AXWw/18nHiGYpkfzHCOGJSuNom0UhaqKBQsNHDtXmEXabjE+RooaP/rLhaELP
2VkqnGAXEeVQNifOqrkc0N+gRNadB2dot/MWh3i91OVDk9b3k1LWNIUse5oP05a1qQGPd0193y5S
u3pPwteovPJlAph4O7iKfhjnUvlCBusSYdD0s8kmiIfsmJaonPqwtvCtowL+g9KzdgezbvsCj+L0
APf5jZFz21u1mIqDNenDTmLlYKjpDyjstDsZVV0001PZ38Dn3jyxudz2c01Z0kfMTYRy24Y8XGGQ
HZmbdvrs6PlOWqChR2U7jJzKTrqcXd3RNq5tq/c0KG7TUOuV18ifpj2s+4VNpwy0uHIIbVU9KdZy
AGue8S3CKdhaU6eloPs547uRSsHikfClp/2fTvMAEciadlj6XqtpfI6W72vIvixqOKnFtp7Ghfy3
2W/zwyrpOYO7Rd2vQitwcm7Efq36KSF5bIx36RSamxkWjp0EimNdSs6CpDnG70tdhSXuo+JpWRMd
oVzR412bWbu2tfMnq0zZaJpJfKz1Nt01esROU01pnO9UdEbN+uehzLyD3qszUgToU4t2tdhar5+3
ozI2z+L4R5u6zKXDj9bUNUampHUzbLtp1HZSeFwJoi9lyw91zBD1ooM/DJ+lanlxX7ij/3p+KW+a
BpJ0F87prujsQ190n91oB/nlxtLH9H6Y+j7cJwqtnk7+l2GydBnnAxm6tG+PMnoPbZdeZPkye7fL
ijISu0S8x4vdXASS3uPlkhLqfbcrCJjKhbVaDkXp2/umr+fNapOzhT/zXi88aGwlxnLhJaRf/21e
6w40BUnkkFRIaQ2Jsy+q5GPMumIL8dqRatSv6CXYp6qyHi6vhwxhvaItmhdg/Yuosl3CxOTmDt/n
71MvQ/Fc2cj4/vCDutpo+qDum5ZvNmEXKBvjVwD1/WMAtBgMq7YRDoImqLKzacITKlEyyQl62BcW
KvO/Tmqb5P6tVKJFGkrfZk67W5lMaEghz7xJSnu8l3GAPM6hnyglik1ZYj4G0nW959vKucwWNzlh
jcoi+Tew1wbEQ/FvJpW3WyWfjCc5zG3v7JyhCfarraa9jhKiGmyyXDXZFiPVPizCYXIgWw3fak3O
Ox99GBwXnfHQTgzEqL9LwAdz12sH6GyzrdjWNcjJgXtqHOeyhjjsXPPu9YBHzeVS3fv1QAGlh3k2
h2sHzxy/UHrtb9fFK4+PQWl2vPk8/QYGJShhtJhcm4U+k6EX9Fk75mOTo0KPOGT9vASISQLkEDsf
TRK6TASsbF0m/nmtdfk/rzUV7TcvirWTq4cbx7aaFznEWoHiveZ3b7o2bQEpkj575m2npu1L32fe
U5+FS44KLZkhQF/VV4m+jElcUYvPtbdoh3acp4KtzHX0ej2ZoS7ri20yR+9pZH0ZdaX2NcrCr2MS
Oc/jwONelRjhrQyldcebnTu60Jp76eHJYi94jrU7GUhQCDM9vYzmp2jp+xE70f4x6UFN1RbNYNsO
6byd1vDJkRkSQwfy26XWpZZLOSRxkd3mZrS2CJ/9mj6/ZQ2VzqvzwGUyb6lsqX5+CNQQkAU4/acw
6x/qOZ3uxCSHElanI7LXOmSOhJF5BGkRE6dagAcSxalO1WjGDkrCyG7fyFYikZ84OZUDHI7+rtU0
bSPbFLHJtkTOVts648omC5hU/TaqW3T7kAZQIEPGcOEGu5CG0Szq3NZqenehE6Pd9Y0wrJjqvWXp
UGT2iAseFPonD/VSIJ2TMjvQZpAcqqWaunqnQP9l1EDQUNKLtvQpOfsrmLwMxVtScrx4V5i8wOmp
0oaXuVeOy1KLN5l5J6NtSHaLLiI0jb7MJUxdvgajv9tr1he/078jyJQ/irNr9Q0kefqnKqu9l0kP
j2IOM4T4jIE+3FGP7C9joTa3uVomO/FaQaPsAy+mjrZcwEf7+HKBy5Kjc3UBiokfLhC5jXuAyhTU
K20u7dkKky1D0i4yzCwAfZOmb9OkP0Hg6Z47f4p2jRVFP1c0csw6/KcIwZmHQS9sSC2K5POo1M8S
AIDSgewiMB7XmcgDhj9XGptgzze/pXNmHRB34W1lwVqfjhn8MAtmpV/ALutBbDnCK/De5sfV7kX1
cKgASpLnQhzsaqoMFQFTLnPp00Uv6n3h6SWOeDNZXVCXm27Rp5CDXXQkquS0joFgtcthdYttmoNw
Nw8kgsRxvcRlnbKmUEwWemfotX1eD0PXN6e+BLr0bg9AI52NEaK93R+ntBz2c/Mhpmij8Zi03s99
MBYPcCXr97VykAHU0Mg82zyOX+xVdhS7WOSsXeYMSaPf82yzmgMEJeG0o8j6p0U/rLfa/7RogCBW
nzeR62x1OqeWPYVsQCzftY/jmHwX03q42n/QKPwN0S/wtMtM8GX6IYpHssXLcI11ltWqMPp+2QGJ
97Kf6athB6DJvYuNrCKlk9evTUoDn6rMNKNklQOPcOV8mmw60yGs+R0JO/ezxvcnOTzNP89xXd/p
BkBI9IuMV17zYRMqrfqr0j6Kztcyx6r0tzm+pvjnJoiQ5k6Kaa8N03bKCnbFZLS/t3w/b3pIXB7r
pofOQw3YfYXZ/L1x4H6AL3Lapg1cjs4wFTsqKvEj0OPx1nYn5ag7TfHsal7Fzoc+LMODbnkhD5ui
4WnsG/3b1SStrRXYVs3iua3hPXAn3bk1B2/KUJ3gAZL+oNo5JFZufEnq8SGd3PSXxEjopOTp7QV+
zZoeUyJCRTW+1EP/IPmzv4t4X+MfI2hic7c5XcA7t0s+w0uRPQnQodurVLe+WFNT0wAWfhJARRGq
9mmEY+sCc8hKA6gnahgHY4S9qoNv91gaeb8tChO17QUJEefRZVGZ3+5k0Qm0pCwqGAoaO53Lop02
dfsY0RKgxTymqM7wFKhVfkbbgB0I4mSXoYjUC2+shoncCQwry+OO2BdTHav5WZZ4X0dMCHpunVjR
eJmh77cBPdJ4BclHcJ5tPXlsFiG9LgzzX7oQxFTred+nWfV3KRutS4TVqv0mBKTjgbQ72E1MA9V7
PhU6gOaxKFMNBzJyk+RPV6MFDzYylwpbF5lN0aba6HA+LD/Igb0rxpn02pRlj1kJl6jomndVPAKo
+qujthX2EosjIKN2mZH0Hu/ixRHEpXnWDXiI70dSVVnRqM3rW35nMJzsMFKgFr27nd9P6o82+YpS
aPYLmT51G3nT/KCBbzrTwA5F2FtA3kf7OlXA8ymxe5za7mCprXNnT77l7EiXJIccIkVQRmjMiztS
dOcu4u+Bfgi9ypTWu9tUp4ld/jJg1nsD9P/XboTpY7XDjbM30yT8+jfx9mLXI68A2djARVZA75Em
NZ/SJScpY9UN6g1lYwtBO3IXXqmNG9POWiRjK+NrQ+WlbklCkhx4COuu3AjLJjwrUFop8B3K0LTN
/zyp0kzAefl0T5KqgP52OSjwVAIvRD+jnf+wLY4YmTIUYQZgT6q9n2A3LjW3OsfNND2HyyEfrX1T
FrC7LyM5APg3o4aHzsXiZZ362FErlhGUjvBxgOxDEjm4W03xWGd3Q6/+JCY52J1X3Lqq3l5mNlEd
3ua19RsSPd0d3J/IGHVj0iMOWnRbiNAtakxDSb59MYpHIuXsEi5jM8h+y1NVBS+TjGe2TNq+mvth
I1hLbaD7hudyPDKWGDmTAyxp8BYk59UMfW/cbcque5tQN0hsV7P6mOgOUkZK6zl8Jys6r1xX+/up
CtxdnBjTp6YPyaNa3rOuguUKxxL2UFtT7sQ5D6pKQyVC6+J1oX+6QbTa34rX5afm3p6cH3QWT5+s
DnAacgBFXdfdtqiVx2qAW0wiC4vu7GrK1VtZR6/56DTWMO3FqzfdcNLod4UNkzsCxxE/xXp5kmUl
AiQkhH1K9SKjKIeIki1ndZbVyFl1kNhXEzRaNnqjJnp4ltazDZtD/bNPMysFjwiaKJRIbwbeyLcG
NLr3dGXz1VwH5acKcoyNOqDMVvCi+SR8AuSCmp0axONNF+QALpacKttpbRtFYQUrHsNML0JjA5oh
uedHCb6W0qTZRjGdXdzG2jb1sz8Fhg4iAH6VHdS8QgV4KcEpSwnOX0pzKTkgrx/bBzGJ024gsFE9
czhIhDjsDiInmS+2dRHN6sDoZt2D2NVGGZCkQTOLfn3tXHdVflOG/rM/KybUX0JpFWQ6RFYaHKmz
H/+S8VsOucriCRuPU7RgkoONdvBGjHA3Ey6nl1CoK/N911GWQp5653lfw6KdHtcUwKSYtAX4kXIj
iQNxRI05IoTd1Du+YI0ncaR6Q8270L5CkJGenKLI+eLz9KOZdd5D2aJrkFkRggr+PG/V2om/toNb
bJw5839UbvUwDCTkN+P8vWTDx6tatHSQ9NVviZl9sYYk/94p/GvpX54+sx/IdmGeNs9dX5AQMC3t
3g3H+WYKnO5Uqd6AKq/+lysXo/nxytZyZSUsH8qpIM9SpN8p2n+8ct8lX+IyU7dxbvaPc5QfIDGD
jXs2laNZTMoPY+B97nWJDhl27e6h+PfO9Pz3J+ro2tEYYvUpgdBs6zRV+c1quq8LaJv5v0NtRKVz
Tn4omqJ+DXon2el86J+C1FeO9G/HpyiJm/uxjee95c3FJyf0IYwOTe1nhDTebkPjNhQ/CH7uDJKA
V7cxzd5fbiMy3eJPt1HzYHNv8Jy87UY+z9WAfAVFiOwTVLDFs9HytbKMTE/lAJYvd6b8QUw8bTU7
rzG6owxlejiDVZJha4yX6fR1O812mUpjAD3mkCI7sxnteiO0Xv1Cy57ZagFMaK1X9ASs1z5YkjCI
IN2JrQ6CBfW7cF1BcvwKwih7tv236UiCUU+MLLIJZqeeu9Z8OzTLWQL83VZ60KXLyI76mdxKapA4
XTyQ86Dao6m3KiyVO9F1MDWyC5RA5jNssGjqqb+IGXVRpGKWKNGpkah8nqZzWanPPLf426gs4cOc
BrM+9wuDihz0tu95PoYMOoL+8XZ1II1AtPoePY31vmj9G+Q6u61B/uxWindpAvcVDBMuZKjgrMUL
57V3K4W/TJ+R43Whl7V9f38BDsxDGG58f3CPRaTVxk703rXFiKaCexRhdxGLlzPx6rC4bdrFW7Vg
Z7qhRXUdkrDHOTQ+6b2tf5bRZKufhML2fbT6lkj1PfLP8xAYvqxSGrVBIxmwMH+wpn3SwqEkj4CX
p0ExjlGJTsjysCilcjlcos3WoMuX0vx68CZl2k8lT79DaN/EpmIAUoim7wC7dmXqJV+nqC5p9cMu
3LRJ5MFkUaUXuzstDGOuP31f7Gu8ppu/8fg28B1G7mVcGNvl0CY63SJDF5Fuw7Z6gyUuc9oZsIPs
FvM0Cx8CjR+uth3otJic8Zvn+cFuNDL9JNUdp3ia56n5ehU1OPFSWzyl7OCfFf5pnWFTuHAjx9y5
eUiBcxFmHYxmfK4m/qVS1uh19mxSXhsNxXlOTdV4hWVnr/B7g2aK1Z2VlP2aKNXoqcbjnB7SRLTo
2CD7kgNND5s78bapdZqgrXgJgtCUNcTcIy16DjPWkCUN8mDgkZJsk4VFgoJVF76WU1VBvwNQqTKi
8LWAuB+yFnc7j7DPbiujR9PQ951DZdpv3oRttUwV09/NXyLE6dBgt7fQpKF3oHbacvlTmguBuVOY
1Zk/pblwlqtWWJ/FOy+VcfFSHSc4hN989cqnSYaho3+c+3fB8lnjWy05D3d55Izb3PaUT0ow/eVs
GvU32/B+dhWnxGi5j009Hps8Me7C0YV0Z3nTgoN4mcpxerX61rgruylF1ZA3Zw3dt8Hu5YNd3sz+
H/FDDBfo3BeDre5L2yFBBInJ3dyE+t2kt/YOSXhjI7bV8XdDcgl6tZF5q9vIZ3vXhihkXzm0Zf2U
X9xd6xpIfCla+CiHrEg/0b/qgHj8wyRn8Lp5Wzjl030hepliLOMG2hTbhQLtz9FRCNg9tX9ezcYU
ROsVMqd4u4Jjgd1aWOO8rR6E6V5mrMG2kr0GQ3arKLBs0r0Ub6psjA8tKp9oybn6bfs/rF3Zkpy6
sv0iIkAghtea5+rBPdgvhO1tI+ZBgICvv0tJu6vt7XNu3Ij7okCplCi3q0DKXLnWZNYXU2d6DZEH
R7MDxEBnevGmlQ8SMSfILNTQbdUeNJBLZ2+hhmyehPLibiUhbjZaU3iBHGm7MLKg+txWSEdylotj
HvbVC/TIZnszQqUIgkTOuk6b+nOFvaplleWDXYRgK8pHII21vdfTUQEV3abXkFx9jNzuGSIX5Qra
e+mjMhFuoSuyKW0btY2u/n/8jBLhhcIE1/QwCGsZ2BPo9vUTjW+nfmxfHSbG42gCs0zWNMut5aDw
RKmEDf2KdTeBBDuACI8BgrxNIxNrS0IXk2dfuFWaD2k+pHexZP+Qmbz82De3heOMr9rLDLytnQMP
UxrOI/aaxdHieAggH88fyVYKsRpQ5Hhvc5s/JhBqXnlAXW/JgyY4I8KdWgD2kWx6Qu+CvXWOA/gs
igHiS9dg7RYvgEs3+7Bv2Fro0JcHO2/5R3uJY9EX7f83u5oyqM/W4UIMorukhfI3KevLdVmI/AmU
hfYOupTBUoRt/qREg6JlL/IWRoBuMoUISlSgxyRnywafT5+rCw2mVTI9pCAhi7B1UtDZWuVRyT6x
TsX3ymvVrk9d30QYzm0PFV6W2UJZUbh37K3Fpez/oQGjBN3VMWdDe5jdIdsHvRmIUAE9VYOFZaqG
ixOX3Uu7cgdHvZiGbCE4NWQL6kZVpxkmDcjA6lGoklYQV0ApC3XzAQpmEVePyEwH937nnsmMvy4Y
iiKA3Ku0wZI+VNByCMHsaNSzxi+hM7abNMP57va6RXQkGxcxIiTQAvjwGqa37e3lGw5rXdT7wYHG
BCmwYHCCzMv8rqaJDDHoGGRIJwfs7jhDWmrT6yxb3g3tQzyFm7YT0ZVMnelD71g0/9AYmW6Tbrbf
J7XDVB+tTv1D/v/XSXEHtBjYHvDROukjTuoN1yCJAPWopLLrb2MTHY0Eu83HImzLT0Ua/rT0rqv2
mnjhYzN5Bp2gPXfd37s0enNGxEqeb12VouLMyqJ6FRj70NGVxYPtT3foRVRn3P+1Z3tFsVCZWz8A
EsKWPBfs3mfWuIGsdHMCEVx/UBJiOYHnyyviy/bKAGDiaaohpDGWdfPNr8VeWsDbLkrAucFPAKHQ
3P4G5R3x6jKPLVOk2+Yle0PTPnrF25JqAmCpU/xtSZSUnyJ8d+NWqlejZD2oGXE1ogZvAZ0D9VpI
3JOulLb91a+0J9DEBiAsXQ5tLjakDRYirHJ2PVBc1CBOXlO36RoIhUORk5TCSDOsypl3freTtJiL
AAZexmmCveDZLyAbvMCFE+L9s4BUx3zxcei/+JgA/Bz6KbY3UWd3KzF54T4OgvHVg5x1p8rqWVpl
cs7AEL0YoOvxSm4xlB734AiGzqbjLSrWB7skZeFWoFhxheJiZx2rCv/XVTZ1K7vMoPtB/bF1OtCK
OM56gKgQdEHdaW2b3hZYpn9CPkZ74q0H6Kq90tW7/WYi+8St2Z8o7snENWBkgB1v1WhPdjLR4P9q
/2N9fMc/fJ7f16fPGRCi431txfgmQFXbxjJcB1/IX00PItuRddeuSMH7XisfqYsi+dbYXpiugW1H
/KfpQDKiJ8w+9pRA6CXxoAqT4Cn976Vulvfl5ukJKH3dIYdCuFZDcEquv0WyWgaWn23IRtoJHZhP
LyozF3bPwIuNV6ntRNYeqVFzxo0pP3MWXPrd2QPL/FNc228v4KR6c5thZNotaMvuDNYQ9yn95Ta1
w79W+92NppdhhP9iF99+e8LBGApM17bi0KS3a+8+lrFzD7SnQv0wvuilecpaMFuQp3Tsdue6tg+u
RIZDifZvphhUh6IB1y35jAZ3F40Emo4hxzL76DuAfZl/uIO5mt0zFU4n0EbckTctOwR4btlzcsiU
w2HwgFpxQiPfZdDBfDYrpCRCL4zO1AXV37bJ2/jRgCLdYz7aq1HXuKaZzVD1JMsFdafJsncgYzbn
0WwQAMIMRbGjUVpSQHDjTF295JiBk4+WLECvk3VRe+ZRCFoUI0CwQiwZxU10I5scMHHIwZ0oltJF
1QRNvDjaUNdKhToyE5pFfS2KTxHyRo9ONodSyKGpQfl8my5lbS4Dr1tbrQ2VwigJ7ocapWpMq4VW
qgfthNcCaNz1YH/4t4fy22Mz4FX/hweQUwiL65THX9bwcH5fDbENfXjsWXK2BhIHIRXXdtBOmna/
T4wNEenPtnkcpPog2a8bsMDywrC2vHaQlWBgNUUerD551EXKZO4SwoYwNULx2XTD1LxPIrQOeb2b
qEeu7xMZyhFOIkIpdcLKa5elR8gPeo+ABnuPHmPPKONqziCJ9SBZXvtrxLeHNQ22nhGcR4SsWj1I
pqLILqWXMbDSYnYa82SNkvpmQ9N9U1o4iTbf5tl6EqQ0toD3x3dkMv0emyoQP2/pEwy93x0F9IAX
NEprMOTgCpP192RSlYEKIuWlO/oIUNeuD5y5JgAgvz4RSH+g+mU8kKU1c6g+Td/CJO73FICTIMjd
TnVXzQE8FdvtBS/aexqkLxmysRB9T8Q9fcFE2qLs4/fpMq+qlXAZ6JuL1N/HeA8Au+vv26DOP3GW
FJ9y7JPsIR2uUW3jO86Zs+RMyB0NAiE97WwQJSxpwvt0PK9ykLiO3tp3y+Ri248EmmB4Ca0A6Z3A
vgO++7RGUrlRQ/wNNLhf3Q76PiAaCfa5gBqjl2XWF0ykcZo4Voa/4glAM8XKMBO25xqCbxn1uENa
3NLQC3mPvDBfhFWTbXywFijIIL12aWyD7TRDBiPTSlJaykXbgaxlH+y/+yNneGZBI7o9SpcHQFhT
IBV05O+PGGDlxdXSjpHQuA18CBY2FAn0FFg1ixjP8L4vwaWhwnuoeIX3roUsC7bHwbaHjO09OAIQ
83dR+qX84EQeLEysu6H7Oo2cJ8ssEK6mD/8RespNllyzAzd6SfKlNWhJXjfQ7NN3qHuG4G0H9e6w
R9GbPtnhueRCxi9q99RtmLkSYIV9inHywLbl3270qug5FLSDvP2rW61XIyDzu5s+x8yrkZ1uanSO
vN2UVut6MCr3qQJwAsJk23ZK0yN0wbJjbhnOdgQK4SpUCRh7afmPXYjQdc14+ZnF4nMsVPWjTqB3
l3qDWNgDINCNKH90Qf15NETxOa+LBNI4qfc4MvyYK0NkVwhUvN2ltoaPd3GdOFkjD9aA/vhLbZtv
rDFQmlZHYLaII+aDGdqQM63M32w0SVNw+JEFiY3AX2eIvT1CJKY8cKRsIMzDnUeyRfK1VU7/oCy8
DgIO2eFmAhfWzR/SV4A0ShO71MZq7ufmpW8niJaWzh0fB/dg682qC+zGxkrHBGnsSV6RbB+Adv3d
OIvHk9HWnsnaOQzS9/8pU/NkguXkduG51mwJfl385lMmwfgct/UX2iPTbpk2ymMPsXkZmnuyq8C/
CtsH9iGbPncRZAdu4V0KA2u7wyB27rjRhioPRvVcRVCqgFSEtYqRZ4TkXDJd7FCaS3LgwXPa1s5S
FChWb2SULeVkRpsp5s7FAOJ2bqyAiVMgnXWfhwhv0QC5KMgtLQv8yDZk61H/tzJ5HEGYrpPXXoEu
pOXpsCkLib9fXRoIQMrxgE3j+Ar2XA8Sldw4dLrL2KYOBu+lAnnNkftQ7xNaO9rKJ2/ZSVD4T55R
gAmr+lGNtvFFX/hp9XZhgR83lRAE4Rayi4WVWc+137Yr0UnnqixoC6RNnB+QMACjQzgF64pBFSGx
wmKZVSDfibQ8XaGvOh9obwB50DctJP2SwbTW/9mHHKlJErCdCO19W4yuRP61KNoAxy37REfOvhTT
HTOmE8mQpQkb7/QYnTBprGH4tujD6fvYf5sHPhSw3A/OlwayDAsQH4lHYYf+ZvSBsVGgMTyzJIjX
XS2t59LovublADXzGDx42NV9B92zvRj0JIP9mgTw7XBGQU8CZk3DfJ6GYZ4EWdV5UlMioAW4iRH2
6TGuubHMJpUsEXNKj1E4gKSdRtowGd8uaWhKTQRQeD4d7AEJtEKXVZYGCsFjC8Lr0AKLT0EIBg0j
l82D4STVsqyk+DLm6upx1HotevW1l377AyVTP4XP/Wcvs8HD7A/ONfXMFLpPUhzwl63O6WiztXR8
75El8iUOo+2k80fUqHIMgK0RqBunfmYjXZzy4WBRBuqDz/uw8MV4oF5rQnG+HYNpS5CgcoBOed8g
ojcjhDR8CJQsf7dJFwwUJEpNzuQ3vM8l1BGtR37/cT3eYI/up+0J/BsoTzE9Y3WLsPSO+Qks6cDc
6CBN4QAUWHIXVGUaHa0bmhRC22l9s01JcLGMLzWO3YfYDyqckk1jwN8wWs3dQeXudVR5gsrdOEC4
AMRJsW5oAEx24cLmhdh+8MZuedWMWX++OXNPE3un1eMHNwi5x+uB5w24wF9AEBOcZVlxe9EiHrAP
7PClYiy8jBLnlhXg9xvXBvnY7IKaq2mRxKGBp8uYr4AngqjB7fk0sKwCmfWaHkwt2Z2xcy5F1uYr
pZ1pJMyQgVuYEgDBRM7Ofzz8aPWc2RbIFlGWrtkOXU2PGLECdZl0aRLx4W2IjMpKHKD6gM3QU0gD
74Of6K1SrMiRxxbKg+zKs/fMUbNtXsEeq10DmTZHLPIqh9yEZTl3cTrVOx632b6w+XidIAQJjbik
/jxA7tEzIuOHr+qdWzLvS+vlw5Im5W5S71RmgXkk6MarjSXnSbnpnumJ4BTtDjEid54UAtd2FyTj
mkGhb5HrSgVXVypQUw31EkGr4Gw7ygKuRh/twbUhQH+F0gMQMr754dQE5hJZ1cCbI+SzeJ9slrHa
Qh8N8sZI51yBGR6uearqM3OhUC9Z7kJ8BxQoZtyMhzIw76nnahNdgbck23WuLk/QU2kRGiiMKN2Y
FeB3XtgUb6sEWdauWIdIamz5YbwuHBw0h5SBkPB2K+SW8GmAoNnRasOY7MIkkRcJUoW176t4Tb+o
Uv+szLh4hJIbO1GvCYP2XNQdeP8wRk1Qm2rtAnGxTsrgzYbK1fuwNPz5t4iq2uJcTfaV/OmnCPJ4
uY6Eqte3hVQo72zIFp9pHQSHQb8xegmCTKBUqTT/lZXGP6VKvDveQ7xbhmCtJ7t0ube0Gosdm6gY
nlgitu3oW58zZUHJumjGLbmlSKFnFg72zdSzw39admJGtXAVaLho2TxUxcEmWGBjdPYOVYPhOudT
uyEWMuomiK1/6ArdJcoys6nD9W00VAhKmMXPCK+Fpx6aQgeZ4l9JXUcgWl66PgoR9GjCNUekqIBL
1F0zAfZQapp+6iJlEJ/Tqk3nbjQq8xxVxo95JWQ8LklUfKVeJDm/9K357E3T9NQWsr0a0BGjMWHZ
4q7JgguNDUAu3jWjDc4A3BGMGvU9Nli7EAQrT7ExGcAUjRsay3tmPbggDKR5He+ax7GNlzRWTVH8
yc1/VvjmbVUCrHsXFv2jyosUtFxZf3Q1uRNgw/YuYU4FLR3wRc0uqKapbc7vqZcUGQMGMLY21O0t
YLiLNLhQjyYV2KAvECDoj9SlJT2/u/fS5NOoaU+yvkkfDB21LSrhbLHB6CF3I6r9gNr9C7kgKSMu
0KDY3ya0uTS3KAQAgkIvQk2Xx3JeJMrrfm8DurwAw0SAVHblLpI6AJq5chxjwQwuILIlg5XTTeFd
lZXhHaols10MeaOFST41Q5ldUXUXGqWGnMdDEUTu3eyUNni4NPgOzOumAZiSTJ5Gu9uk270KfRsr
AYVtkBZ8hYIrYEiCyGRHjj/O+14gVzHQ2tT/8PYf4jFbdx6C4FVrbpMu63cuqoUeI8H/EcmUfy/M
AJkDr3zKQZf2N4e08Z6CsaxmB7x4+1014tClV8hwWHrwwCOziF1o2hdWVJ29zLBfmNxMYR6/VPVQ
X4Y4Ak5bm7tCiW0K4PgGySj75TbprYvdeoJI1jSVx/nNOLAAv5FYlCjvgzzSh6YLAXgT/QiVXww0
+t1KV5B59y448MT2EKzIEjCGfU5altswK6CGx50Asq6ZXHPJkieZYysYt1H7T4lYlcEc56dEGqvy
xuQzbxHUyIDPxkm7w/EQ2++DVTUottPTQ4jdzNMn32yekPLo10mG3X6jsRCuxkfIxsHr0usu1PNM
sClMbSqX1mgB36FHO1+9jUYRyuVrXgIxpae+zw/8odiYARhMY1BYIxaAQvhe16hkNmhV8AN5RN7e
B1cUzgK9x8wvnfpE4yG43VbMDqYjTcz0xJaKW6bhU53F48HTZRV16xcXrq+oG7khfqdhf7ImaG2D
hQP8jHWpTuRGHpMRldu2A1nsHuCjbunzvEbGczTm2oAwS8pFbJnqzur96gLsiwE0K1KnrqpKfD8r
LU76a4YdpcE9CAHBYZ453z3pyyO9nLomDi6QQdu2Am/6ZcOifgMmvWZ12+rpCa7K2iOZFGj6NqZv
AySN8KhM3OFLmFV7EO8YPyxunSBcOn2WYBZYeqj3v4I3y9jxzux3KC8FalNP8jjqFhOz3k+DKK9T
6BSLdCzEOdNVqWkMeLSCJNDce7dzyQu5ylV+KGxwKRL5DJHMABYKXR+j88CuahYHGsjw9VqXmYMc
Pwuh5NqZ47kGQ9pL97NSVvcSsSECRy5Y0YI6sF8k+L82iaWGDTmBtfVtDnNr58X67kTZTtVFfN/V
tnhkuQ1gfGaCvqpJ4sdMls0JT5zPNDgJUZ1BUX0uBjc72WOaraCMC4FF3Q06vAEXdElNaCR4hOmR
cUgx4kG4Uwv1uGsy9vwbIHHZvTN69SUDfnTR9oH5KprBWJU1K/bUTZGxgDqmekotfQQDznYhwAzz
Gib1AGyF6e894SdHVJ26S2yHFl0q5fOUR+JsGmMAAl3AACAk266M0o8Ope5qN6ndzKgWZ8QroYkW
NUiGAYW1ApWNOFD33c3SqwEsBm40AhVMzTdUdoBhqyq/Bi5i6jpinpiNAtKq8y9DUJQnVMS5q3cP
pCRQApAotXS1R9iCUp48oElUfo3qtzXIw4DiHLiIwJGMB5L50CKZtp5q1IAMZW09oJTeeshksGkQ
pbySRx4nNhAHwbBAdAo8u17iTgs8bcY9OTs2CrPl2ABzhak0o9FrIhzZrJ1STfmyco3N0PPPDJpa
+xR0TItWM8PwKayO1IVIjf3EO/nWjYYx3sQoVV4NtXR3VQHBMDqru/hX72Sp4hUd5GmUunRavzk7
rQqPCOokC8pqtU4LquCk6Ddx4xsAKefdQTq2fzSB2pqzY2kISq4BGVaaQHZKnTXjEG9HYIDmlW4T
/lwTkSKoEq5SgW0PywB0E3mf3gUp3mjD5N3XYQETMATHgflfbqY+cSGJ4ORqGbVZlyw9kctVYrTp
Zu5X0aQ5y2N7P/etEC/fuiwutESZu+ndOHQ4H+rJwNvN62cosQVJ3XDI4mMeqfSE3c5bM/kJwD5/
9kVZ9ce8OZKdZrRhYING1SSqGfviabD51IcQDPZQS2mHBluQjesB/PeXywKgqPWNBoSuEEZHGhVI
OxHnjxMf+adBAiYzxtdOGvwTWWxj2oM+oruT2tTbZr1Iqs47kkeBjMSqkVBCa4zGxY4KpZKyBocU
TRWQkj2gGCtYUBclsdblf7mTZ9fdXQyIS4MsfNBlHJXSU50fW93Eg41+N4ocmKEpP9IVDZdON4Cc
2B7A2/g+JyJ3GifPaqrA5/PnJY0bTV+vIaUVb50sSlekG77PdXVYhe/JijWmOncA4J95lqWrzGT2
cXDLHzJMu5OlurcmSpzuRDbXB78ed7IjDU7aowNbA+Jo7y40MqCCDpTO4FXLjftbmmrqPXE0x/qz
fK8sd5BmIBOlqagxWlBUai/qkStNnEQ7T5wzWr/Wui3/+1pkf7/jbS326460MisK+4habDw+8TCq
U1TeEoLXf+/iuMOekhaPldsothMfuzSKhLjIWHN2uKHOA5PhHq+2Q8sSIHbINl/6AKjsE8s6kI2a
wq1Qz6wblBmApPRFtDhBgLdLeuOTAfi9nxgvVVuX3wrbf/HxRfgGKuj5AnjS+eK3ITMcvGdIZRz0
cKFn/i9L/L/7QAIMVV7g717zjvNTPbjOgogecpGJTQOd2pkdwvag7FJVJr+0+Cc/M/9TPDH75W+T
Qp81MzvEvycNSWW/RLYTn1SB4ssuN4Y7atrYy6CVubxZJgTi7txYb8hToUVfTc1mWVTW1opxRnWV
NX6YmnVLI6zLcF6yt8DVYQ46KKHvoGN6d3UorG0aggiWbA4ylIum9QpQgxbVukdN/T70ZPY8GtO2
qBlArdpu2mlws6uofLN7YGzb18DXPfMSZ8h3+83/d3tZo36Nsldz4ktnr0B5CU3mcU6W1aCtPXVB
8+mWP8t6Vm977g/LW/5MIYWJKGzsb25Jsc6JPmeRMxzJNNvFsgxRUUY5t8kI05Owq0+3W3d44Gzr
WozL2zJN2H9cmgZGK5uXpoVMUDnfdS5bThYqBKU7ITCYAZJyySrXXRqNzFEHMISXeQRPqHGPupan
XNvIr2EhFBSBINnSCvNcWuB9FQV2HxQ06UXfG2xP55VuptuadZxu8b7xjjQIHNhDwrPu1KOMfzXk
HnbceiMz7zzw4qtGB6lZbfLBM70rsxFUXbpL2xVeRMi1qTA9ks31QXAAUPiVBmc3va6LVPjmZivY
z9uyxuh/XJYmBQaCWYmSKc5R2AbRsj0YrWmQmvZ92VDiqDBW2FUNrcH3VYudHe1n/Ag4COrSfoa6
rt8rFCIhNXHr0ihq2fB7SU9+hFNPjwribThMX4MWR6LIM/sTCMWxx6O+p410RU0cFpCITZstTQ3B
so7Xhp5C/dsKYQmCf7tvHv6wzyt/uMmYBfHC8wu1QYij3w9e9Mic3vziQYg1CHn8Pe+SftkMiX+B
4G97Ao0HygnHMvhq1Wdy4FAlXpYeOOXroarOBXREVjTgbm1oTH2DsnO9cmsVQ9E3yi9iAvYAqa34
u8s+9ZU1fbVRlL6Cjm2ht83hFilixB4khDvxzh2/5KYjF3FqR3dF4ToXGsARALUVesBAid08UBng
Xw4Z6iiG+uBZAtSKXEOgBqkeyKZaDpTd2I8PNSKDGzsy1DXMBLtajXkv9aY2QSqJeqo1xMYAYz4U
gSHyGHkeOyCqsqeilluhC3Wh7swPID+fB8mf7NSMSC0deOzu/rTrZcEObRxKq9198Nd2ukE6GeKI
gpx58I/pqN5F/thU88e71duQGyCRxXGqsu1tWQZM/Tnx1bI25HB2XSR0BmDyr32I1zUKzeIHmQaA
/ZZQbBiaoFhajlW9eLJBGZ9qsi++DxSAUsX3IAV5UuF2PzunWKVp7kE/9AHJoASnlEwuq8AOfyJ1
Bhh3ln4b4n9Qo1c/OV03rgUejafaLMqjhezqZvIdbCpBPrCIcr/9brNoaUxZ/hMc3M8dH52XwBgQ
3Efk/eIaprkvHZTueziT3SeF3y9Va1pfRqffK9fKfpredOjGoP4C0CYEusB+6HVyIVQ/PZqsSLah
U6eH2pPp1fFFtLKCXn0Bkn47Vmn2wxzFa5cl43OvhhGnT6s4BVbnnPDLLtde75UvXodwoHa122kf
e7441k3Ml1WUdKDA5vIY+9b02ErrETwd/As0mqHmFDrtCfph1QNo2r6RHf8YRGX6Wp0L0NbdN1IA
SB37KyNAcR0IMKOLkRfxubYEDvu23X9r+NpN4uI7wDWQydIOTLrjFjWUYp2wtLhD8UtxV4Yo8ELA
oUK8nud3FrTX/EWV4xNP2ZVMqOEykJlWgS0Wg1HuIqNNNkqDPvBfbdwzP4sXCBurg63fe/NAiGqB
KSzvqCfcsDznTJxvk7ISb/1RxCDxfF+oQMJ4hR9TsjEIIoIN9dvC5OMJSy5yv/lOZG+T5uOs0m48
tvmi4JrybSZ+m1vyoeZDvxqi6SiBde0s/wAJmwV3weJRZvZlxixMkMZAcCDZEMYhKpg8o0DjmQbJ
5ArrzOz+zV8C4Y40WcSPRuPzJdFROGXzWsaO9cAQNDv9xd7XxUd7wtpXnsk3/xoAoCWxV+B78xqE
CXsYIlRTzZGsIuzlG78rkiAnzwU3KGESqFQtB/9C27TgngidO/xhyqcekky7FiXcm3a0rdcJD96o
88Q3vMJAnyJT4zR2fLpCpdoHUQYKkvVM5HTLp0HPlCUCQ5FbzTPJgYcoAqOZNhAV1y6B6Lj3aybd
0/QAUaSZXPjmqwT4iByw00PtRbTOo8Z5AEI82eA/IzipNAbfMMSrd7a0K+QFhA218M6EHrUNelWb
pd8hXbQZK2+KUJMo1uDosr4nDioLgZhNnvlkqlXAFLuWKjK2/dS3B7duxxPy7BAf98r6ocZjHuV5
ffEZ24hPYQpw70I8TF0DxrDKq7SqiPNZGmax/Ntnmzr7X58tqswPny02DIjs6tovKt0Sg8yX0hbt
YS7O0l2g5tsDlX1JZjygjkTuK5WmaoHIKijkKFznN169tmMwBsxGF2nbtT8IY4E0doFTa+ttBoiZ
LcUQ4q9ORlnGeEdH/DRpFa9BN0VnehsZQezcq4atPXjFwQAk5KzcbjjTFTVdUoKhLHTd1W2grsNv
sTTDRd54w8ZOInvve5V48Edd0jaC6hfIkxNKPKsX8hgdmyG/aT+h+kctocceHQY8SuxbWv9DjH++
JKcJTpQC8JKYb9QgcOwHG92I4C73fNSghNm61rBiact2YbVABvaABX1yOSDSTjq9kltoguaUVxUi
cD3OGnHctpdWu/URavn09L+5DfjlbwtAESFj5XVPTZ5vUcqNvB5+eRvGxbTNdVdl1TKBbshLWtTm
IWUuZMeNyfxs8uHHmAT+HRLNwxVs2qhY1/62FbhL2XnIXOll867Ykv+YeG/Llogb76Ycle2g1gbD
7sYHZmyJ7GK8p6MtdSszSfbzwVePomIj/tBFLDPeJ7WJTHSN6lKfgKtRzPuFZfV8HRSBeeKEdsVL
onc3KM+4e7sj1GmOUYs4TTax9oQiE9BL5CCqPkGgM2SbqEJReekNakPj1Bhe/DVxK7YdCtahhgVN
XET9uZR1iVL+jINBxneHBRnjUr752G7XLSspkf3V3jTQedEA/ksoLaQVkrfQWu/OnQoBJoS+1LIt
IdGoUqD5kbrHJXZe7QaMb+3CR2hyWJCx0SN05QMpsy9r73qzVxYD9cc82tkrqwLQcMDOgOM1fpT0
Q8NPSJzb1MFvji6F/1jZWQKFM8TNqUGOKlMI6f7qt+AXKsDrT5YPM6k/pbEFzfIlrXWbAyEhhOJ1
w3LPXjtD5mYX0IO1GxNc4JfKCu2z2T1ZGu5FDZnpahLKXrrJWKxj7FQ8nEFC/zRF+ZJcUrKNQdFA
v0c469sKTWw+4XQiQNPnd8XCgCrZIdANXUUpbwswKbgw4jwXrMnaTo0D+K724p4DpXM57siHTA4v
f82mJW998qFuWebcWd5GXMsrV5YLQclGIWGkivitSRCNbFAvj342+DUIh6Ifsy2jEXLnjVdu+tz4
SRHID0HKNI6h8iNAnt4CzX7C2fFjNPOP4CZN9nn0ZMTGM1DQ9pkZ4AdUthihFD8m53rMCnAvdcY9
itDYsm4FQ4wnixZgjCz+GaJ0DZBiAexHDOEaHoofXVJ/KyO3fW1G5O0NV5gP2PD44J6UJv4fy3SP
l1YPFpwG1fxeunbxcsXvgRf4WyRqPM2Xht0ZB6vBnqpIa1QS6RFqXAVk1ghavAGnwTZmKNoDHcZn
AC/vIdbZPPpTFZxQLNgsyW50IF8sG1Ff09Ce7gI+YP+iJwhwBSBjVPKjg/riT34JOV1lFk9ROTWL
AYx8J2pGZeQnUzc3G3U71cklz9imnAAIV4U8SzcqnwKgYB+kHy5N1gjgWlaNW2RPfGjLJ0ReAW+s
ugdyjMrsApSUf6VekzT/DEU9zotArw60qpnA71CvWeoDLR5Eak/dbOLTClggZ0vd1q+QHkSAe0Pd
MQ4lTmONv7L1TcEVGu+R3bCXNIpMvHGoS9Bb0Kjv9vG5bbFDpVFzYM0VIYN7GsTWNV5UfDR3uWHY
E9iW0wYFGc2hxeYAoaQ8Dc/4boVnujJU9Qq+bLVjVsmnBavDHgH4EUzwVo6DYQ5lZn1FTQRVgEMY
o7l1/+Z3m0YzyIWm3br/96Vut/xjqT8+we0ef/jRgCdVt++tx1BAZNmASki5oMtbA+IPvirtalhA
KCE73ga8GJT0dZn/mkL927CvV7x16erPG2QtMpKWB5bD/76MqN8/GN2FPslsvN2VjG5TO+XCdaz7
qYtxdtMf4jaFurMLXdKUqkpeoLxZ7w07Lu9aSENypIJOhWbspKYaOVAgRlgtR2a/2RRdJenGgKjR
edS/AGCjO7lpuhS1Eu9zaUaZAC03eOx8s08marenDE8iuuttYAS9jnJVeil8gZ15J3p3nVZxsJzv
+L4wolQo3AaHt6J7Z12BU3JtJat5KZosus+Zp8R1XirrrGotYqOeXQIjuNggIdqCYaI7uJ3ZHeYr
L+vfrv5iI5fBd7wMP2zMo6Z4v7rZXL3MbVUauNlqsIQuEwe/eNC7BQ9V74GbSoBJnbohT4OHjkFC
W6XsKrRHDXm1nWh5v6TB2vGDh/J/CPuu5kiVrcu/cuM+DzGZkEAyMd88lPeqUsm09EKoW92YxHv4
9bPY6JxSm3tuRwdRaUgoRCXJ3ssg3hLnLTtOO7U1nAJB4kHkCxDRpC6TO2kYJ8ik5O/ZYJ40i2Xv
orZPvo0PCWqkG5YHO4igzeQwd2sX3SMB0gmG7o1YdEQCpvpbFfWg+jgf7sAyn7EeLwSRGZ4hoCcu
YRDaJ0xISyrRRhug5hwZ1XvTewqZvgqIvMzJy7m0XKgY2LG3LyIxvs/n1kv19ycV8o86+tREwnrx
/T6asTS2X6ZWb824c1V1rS6maaoLdK+tQ1kNe6qCOYS6VADi37mYy+Ca13lz6tY0Fx9iTGfqRZuq
KDfKSNsjlbogVJciSZ9TO4GSxjgyVXUlNCssTfe2t7omNYq5DJlaUxdqiOoYpIsUJB6qozH9HHai
XiXU4nZUz66NteqgQH0bzzMifWvzDngtLnHCYTrIvbCqC+1GXwm4iBxOpdmn0XkOGd5wOoXbV1B4
o2yh/nW6VSVuce4c2z/czqy23WDGIZMITiouGPUtrcKdaZplf/pWue4CRqpDroq60MYZoAFS8pJP
34oGtRsHpntxXM9vh2VVIjdaDtz67Zs2RaPtmGy/3C4cAqTQ/a+j7e3susR07lLvhcaa/oZOl41R
1/5uKg6Z2EFhox3JNO3W1mGSoKVx9xaW1YMexeohhGXjzmYMCN2xHn52hpZWpwHrcIA/ZbmqIGW0
lXEmHmsI3VEnZul8XlmsOAaGqS00M41nNQz4rk3Hn9qqT47tWLIyZ1gBKwLl5Nzh18LqirOE6FUl
Fb9SVcMh7eXFXrCnuq7xsk0cpGw+7WDq3rXjK7euOZQ4AdHDuroJtzQ4NHHVDlERPqMi7eDgZtEs
3l2oqhkQSoy6pljT4GCbxIfQSL5TI52uFvA9Urje3XT0ymiBNgusJQ0mbdWemMhO1J82Thi+pcrm
Byp1WB6uXVtvICeCLzRonXcBUmVBjVSVwiJzJgq321FRDZmxsQME66gLnUILZhwbrlSh2fB4cfKB
begEIOvBdl7d4VUS71Rt8MwCo7kMwq7P2dC+u63jfIG1e7+EI2C/8ToU/VpbQHQLGM3QcQ5ZEcOB
DwzqL9ApFJDEjat91gSArumXqbqBA1+d59ALQYxm/vHGDQm1zYTTu2HzFVIf+ybJZp+AekZYwkyc
G/caTjvz3GfKX3ss+VqXdfqQIcm2qUtY/CBK6zyMHSi1jTXgV1G+aghyfg1NACBVK34oI7qrol5/
qcOqhx+onlwsI2jWMte7nZtbCnEKxaAaKLoH1cMZN4FB57dxd3iUih8BdrdjBINxi7or14hwa0QM
lISRRx5IDcoWXIF8FvndEzwqoOWM+lu3dmSfR46NNCICalM3C9x76gZ2xMdo/djtNloQfnNJ6ACW
xz1kvkHv0GZx/x7bPtCljv4M2+EcoEQeb8quUk95Iw52xv2v4PNE8wzw6FNt6+yY8h6pNaMPvv69
ZxvBjIL2TC0PsG3DYAstDJEg8pLoiT4lnqWmT+0f6v7Uz2OcYd7Mok95Ns0y+j2UwTafsnpTjs3s
r5o5WFtKr02tNrJkS1PLQTP5O0dHnWmUKC83VN+F0SwZkNg9ZU2WrS3IDzzrcTbpWVmR5EtlyGIL
FBLMeaN00rPCWhr1YQUBbd3Rnsb+EnEysNQAUzD7FDrKetbqyxE7P/ctBzrYua/+Q7mdh/XMDWp3
7yjYjgAqo9JTPJhIuPB2QQ3IE6anAB6CxiIcugUwVO7+1s3tTX/Ve5E97wTYnC2AGvs6bpoHv9WT
JVTKutVUHCDEJqwCp6TbzUPd8gECrtGBGmnT2hAMA6nrQiUarVP8YzTB24/RPEPzVk2dVIh4SV3N
SDML9kOHVvLiRKWSReUmdOJiTkXaIMgLYU6vPIncAWBz7FFCQGwuRisRqvvDGFOPcYefx/jTUYwc
3q9ZA+1JvxfZVVN8T9oMLtxJNwpcq2U3/ijg0ReMsej2Lodp91W0w57B/HWJydHe+6Xnzys5iEOp
UuOJQS59kq2rk3QHFcps4QE194W6uVEuDpx5a6mnDUj11lf6xZQljCtyxCwuFWPVvvIauWCeCr7W
8THNDee1UZBdHaoh2LE4Sq7jjtReqBQeOjrgQkagrK2KMI5V6ta7h4CP71ftV2RL23kjHP+sJOcw
cx2gMmqkA0yU1UdfE44sNewYkwVH8rSBQi+0PwRbdPTJwKtqm9QS4QJ8mlrHT4b/ZlYdXNwlaELj
BqKYtbcuAehdm5VAUrbGTFRhGQF9f3tYO5hnLrmN1Pqolzb9MfyqX5QWgq70t4z8JrzAWW704Dqb
DjNfI2jtwkyxfdWHjs1rFbbw0vPaTWU12oYh03nXghI+R15ueMm77kAa2k4C9c4gbV9ZHsEOEvwL
rQ3jhwTUe1C38ckrMtiGYkp+0ML6o+7WSp8SxsplmxRQBhKYKEHRiHd0yq4VRQcrL96mMx6/ipVB
7It6xH69gWNB+OjE2SFNNechhODTDjPK+Cts+9exPmJ4Wui+L3aWDamUn+sHJDJmKS/zDaa/7ogF
f3ccTKuFP7RI10rPglnOurCfUYvtB8Osyk1/nbY9fM00+CBIZwxqjcVbna2ifgNsW3Fpxk0JYX1k
L1BHRWq41aWlXa5yV2/mhHIjvBvegS+2sNwt4dtu9ZodDmsG7PAsIpnWm7OVYxQX5NbKZVJj9vA0
rt8lytSWwfjJs/qPT1T3p1YASyGfA6zkOsTds5NIHazKwc4eiyJ5NxBlfA/ycoVAXPvKY1ctgJ/q
T7WUiOzxtFwlkW3N9WTQZq6M+UGSIgIFiqlsIiKHdY63oyra2GMUmT4hTQEv12yAES3Aq6vQrsFW
Hgl3BOKiOggAwP/GsI4I5KQnZ5x+k1p/0YeKbUJhYkrOtE5tBdPwlMgVPNCb0hMw0+Hhu4tfhdQt
8y1z/HDBTTM+OYrJvT+k5bKrkxpcb/DF4eb5Lsr4R5821YP0g2rtumm89WITTmnjYNRjMOC4HpTm
G0L74cK1h2RhM9lvICFIGHXaOEmSL13b1JdUbEHeu7c+OgjDXFtxDLh4X12HxAW1XwXxFjkNEAzh
8HCBM8hHXW4fNTfcJr61/JNnhWvgUTs2DmMq3k58tgBksdWuiK7hKrSBly2I+6+Qutog16vjEQaX
JwgpFhcfwZipjorUAHR7tTHmmg0BhEY0+iNo4M1O6NmoTS0RPixgDXErWhBQxHU1jqHhASEtLWeu
RoVxWLU+WWXhXW2zig5Nr9w5KXpbf9XXqREdUmO0Z0IEfgkt3wimhNkMP1v+FXobNTD/enS2a6uH
1gv+EJEZNFcmCwgOjVNt73/0bXwoGht67d/7HOLVtYtEFt4Nh1fB4MzT1f0z7GI+6gmIAY3MqZ76
D0noLj1tAMegqtRGtIG/QpIDeT05YF5ErhzqNiCFqCjacBVXX6iHXwViHcKcb4bFVjyfpOcrjXXr
P5ZJeB75MrBkTOlsdAvScL5Vwv2MLmldfC5SKyL+7Zaufx60v7X+su+tczMOlUutXg/esGt7JF1h
hZ7vO0QAVknBjWsCSBhsjpPhPXXvsq51vxtD/sMwpXysI443S69zD0CBF9M+dZxpy6QHU4l+b6wX
xTrU/BSxp3ENVI8LnnbcRM5gzBl7u3Gmb7zqDGIS2ziHuY8A87q14hIGxX39wcS+9YMnA9bmTfwo
WMlwn7YFtGliYxWZABcHKs+OIMEnS8Ce8qfC5t+I2qhZ3zBtqffbPiwY/IXmmi+1hT8msdaAMM5X
t6JTdvkK9sj+KrI972D2oF6Z3TOh39O0gTWd7/YnKWR70Gu8yAS5y99KNXUwuivr+AzZghwIEfwk
UqwwERYW2YFsaOKxaI5FajUacDupFe+K+iO1/mlfZfnIXMQJBFS15IRlAtaVMKDV807u85phqTnW
t4UFwYC+eslrmRo/amXLe/jRLqBw68UX3xsJDHVwgFK3Kb4l4BAvIKsh7rQMrn+9ZqtHL0qLJZyk
hiMoX9HOypS1HrLUOBthZs4b0/JfGj25j6NU/ACxH/hGp3738792t/0a8I1G6RDyx7MC+ggOQjFO
fDCrxgV6oHuinz/V6yKx1nZWTO5DTq/HZ3C790kCY6SbIVGc+dXarH2I4Q4wJLo18EzA8EM7Q8EG
SlQZUPsIrsxyM2j3VKz69KNI1EM8HT639j8XqTVkoIf9x33TARidPIkXkLY9mKWdbJ1xgQU0IhzZ
ZB77RyrTZuzipkOyDZUdHDgWn6RnENbtd9dM/bPVduKeDepEYghG0hprwEbDFfXq4+E7WHreGWvb
qRdV672BXl2EXuPK9e+xoF8x9UrKzFrVsjSWiFACINwV7DkwoA2H37V7SfwSetyY/I/gyCAH5TY+
gi6tcRwAFYc5YmncV2lZzVOedF9Cx3hrHFt91/MKu495KDPK8arE1LvlwGi180wGQzYPv2mvhDZK
2yNN0vDg6HLtLdJcMS0oG8XjQxr6b7RMoxcECZbrTBqN2tFizRG4B0GGz5ak5kW6XnXnRketwKNi
VP6i+qqrQe0Y60Ur57euVA+bzggPBiefQbB3WIM0Ez/bsBdPuPS/xi5o0Da02E5h5LcnCQI1oAaV
/zWENYDJoL2h24G7/nlPxYPhnMTGc4KVzRESTMkRq97kiDeQcGN22pM0gmBvhMHK0+P8GkVhc7aU
DUBLC2fQDjGXeeEytqFWrTGrg+fJ16mV9dZ7CfLHHosjvLVYQoPlJSJk1Jc2EK5bmW2i3VEpyB1r
8e9//e//93+/df/H+56eASP10uRfSR2f0yCpyv/5t8X+/a9sqt6+/8+/hSMNaZoCGhamA/URy5Jo
//Z2jyQ4evP/5VfQG4MbkX4VZVpeK30BA4L4PUxcD9w0L0fo1hEbwxlVFcCkv69UDxpuXdvvSJ0j
fZ58a7TF9B7rtb7ag7GyVrTCak2z2QBqZkYna/DjtSRdOdilipnf58F6chlUQfVTGTzikw8gzG2Z
ESozXCAbE8MgBMpEtPGU+7mOOudxtGC4x3ewJwZ6dtyYSdwdjXHThVWxSjHpQZHpr9aoqL9ATD/e
mA3Dit2MrQJ4JNlMXWhf6kwDwE2Bzf750gv990tvWcLCnWWayEFb4udLD3m8VGtL27pWbdBvkAT2
gJriwzIWWv5SKCRNxuVEO4AHnUtRnKmHBc4TqNoMMLE/9yoSV9vFvvw0TstGmQ2jq2FWrO1Ms/Rf
oqDQF6Gh2qMNS8x9nkEno0du6mmA6DMur/U+doX+NDDeY1fmwmnEi/oD/cx40d/VfmjshNAx54LS
YP+X+9Ixfr04giHqi6sjAA2xTMv8+eK0UuUS0PnkOi3SrcwELz8VT8hQpBc4yjYXUPUfaToMykRb
0ZRHxbEX4FrJpc/gVaz7zhtiwPXSMuMEqmmYmPykhFmDaVZf9Lo42uMaEQ/F+yRk6bOpZbAMylp0
7VOxL+2zr6XFGUD7FRL25jUd1fRzaNtC7kC5e6qDZJhaVxn0H6mVdiiCbmWOuvyImsG1tggEeHtG
PEdwKtwOdgLVfjcB5bFzoZlhtKqYly5YhH51hXe9ef2lr+Dn0tK3Es4dvyztyWFOr01nNzaS/dzQ
eGAntQh6YPnLDlwE34vWiR+qcYNIYVaYIQTAUIgDq5k1oB7uYidLHvSaFyuND+mSWmnvto2mvVOI
995N8UaR6Wypi0p9EpdvKnuclXm1ooZcZ/5/uSOE89MdYTImOf6bcMy2QUO2jfHn9Gmmwsyi95CS
8a4mHlGwj2PdqeWQVyaeYZA/cafU32gRJrSmO3im250038ESTStgBRmqI7nKTi6xZB472cPSx8LJ
smxWjW5vAUCA8N7JQ5jLqHxPO1EDFf9j3TSYx5S7LksJlE1vyGhjtwPfMyH5nj6JThn5LAl6oK2Q
KGIbIcPtrfm3PlOFKOr1f5l7fp72x4sJAShLMEs6OoToHOvni6n8gvEoZu693ZU9UrGxM+PgL5z1
QHMA+o75somc5CVl5pLWutSjKHyw9FrRQuEWwrNII2YS3OMm25TIM4zzbDHOrp82IBkdmxrmbehA
1fD4QNCJ+wineUMyLxSHvKvO4gt3VDCjYAs1sFj7aEB2JkCUALLumqiTeZhl0LJxnehiAefyz1fF
sX+7xQxhM9PmOiR3mTB+uSpYUQkvqSLrnsEu92iMhhmQNlGAsI0ut6SJ6llhuOiyS2AN0eKT9HIK
QwOSS6Y66OeBGCshJU/Syq7dAwfXWdWiLEINWtxxOScoYGpCngNWyN7eHBGDobe268x+vvUqLaDT
bAbrxnYMDWVuCFGMQPM2VKzHulaCoeT3xm911C8bQ01T57Ef1fWlxFJbaC/FKO89s71BXDENw1dE
90IodVn5llqCHB5bbgEbLmr91NsRZQmDXOEc/Fofb4H+FbdTtgr1ctgkJoAqYz1LOwtzBIKKUE3B
Gz8E+yXA+KacNaXTXfWRQJKBiIzULd6UxtLY1vZwUIoqhOVgEeZ7CeSdW+5uYe6dneoqgMz8ULl7
GdtfoqSu7qkqxaNrESGHsaIiNfAIFCrG3/75HtHN3346Dvw2HA5zAccUeAsf2z/NQ73D8Ljrjfze
9/kYdU6ew7IIviYtQIduZ7EzMj8B4HkAAENfz/+aQRED+X33JUNaaQXfVKhk2Fbw8POeTtEwvMD0
ByfWAnBcocVitWGBmBTkaqkog2HpZ/VwbXwbqiJesgpGR7ws1dIjZGIBNR2LeMOoNtIeVW7GYlxA
fDSXZrehIohGH0NSEVbIywBQs6U0cJcTIyhw9XIZDFb1iXoNtjhWRkUxEYcQqBq2kQDVbaJemzGE
JOAExifqNdzm0jvXMD9RrzOvK5d1G9fTIeg4PYg5wH3ryn7Rdbu+WLrj3akG/NcOJJ4Xo9bhFM5Y
fABCwX7gXr51/Yy/QFWkWmFOddfULQyhf54h19VWEninBm8QVG+J6u02rOENiACPu9OwWZ16CMVn
h7IWA3CjsG7s88Z/gOa6AD4H0brCLrd9iYwAaAX2HOoXwTuWT8ksHnL3UTWDvnC1LrpLgA3d1Gmj
b2kks0IG8DZSy2Lv3sk6kJPhk9W43VyHaRyC0+Amy3FD9WZR9cvSNOo5t4aPOmqgfh32MhgzpjFk
sIaJVXknPURQElHHrxCA35EzZBVWe7MbnBeAGK15aPc++BOwT7Wrgm+6AAF7rhsGzkDGrzIod6Wb
PILMoO4YpsNLjxcjeF7A4NpMmwfkuTzY2XnpQxoPJWwCsmZNRSuP6m3ZADhORZgwG+eyZKuwNtIL
Iux8kbLIvtfzNLpjub3mfWffU1UXuNXC1d1hZYx1ushLOHdM3d02Sk56lmwpWAvTIKgbRtaWAkY+
ZcjGuqqzgY1uGAjhWCxJSLe9aAm/BIWJoF5abg23yH80unozwkGC81q6c7ymi3POjXItolIDHmiA
XANYnKssqNP7P40TqW0XZ/kaAYtmmTewxEuC7D4b2SiAQcIleSSiJFoK08YySvCTQh1tTBgHUF9r
wCwlgxw5+a7/ItN0MfRp/xgqEDRkbnHkWvDGjtWtAEEjxYN0FDc0o2wBYlG3a4uqQAaubVp1LMM0
n5ecORfok/prQ2YBHGfS/qB0ROcBSbSvlo5EgZX68is4Vcso9sQPr3b2TYWMDO0OOIBzEZ4frAFo
Glb/PBMavz4tsWoQzGB4MFicc8wpP0+ECEPlld5pDQzjOUKsrYv0ElEGIDd1dvyabyAVhogI1TXw
jvKr5mGorByGN1DJt+yMX8ImwXqgzeNvKe5KgMvE860HMPweEtVusLFHiRXSWakhsor3n8ZZkqhK
PRrY0idYOMIYd+6VZTytIwygj+e16NWp9iv9TA0MGZDzP18G/uu6dLwMJsO6YfxnWfSG/el5YHcd
cN6S1acPTLvtjExS/OQZnI8h4oUwgKEP0Mu8/egjz1iIzsh/nQxojywCyJ9+/X4GPTtkysL5P5+y
4L+sc2wuuZT4y0lMHuK3N08wTTmMBoPwNC3oB9cuoITuBa+ICUdjUB5qO2qdOy5b/1VNz/iCA0r1
e7UH3capmhl18AqrjVvvMqzshRnkCTSalhTmjG0neNRNaLmk0bL3SwgHI+WxSBT37zUv//gEIwSx
aGvQPBKPi0U/frr1S2CR919ex+n94RYJMfFMx2uwwIuFYTmCofzz7dz2QxcUg6k2vQuqlzk3YMrS
DLDatrHQRADJvm+HFoa6I+GkrdUZoLfi6dbD1cSA/JDezVrPhWujDipD0HWwcvIhMB3hmQMWaOpf
TRbnu3ZspSJtPCSCe6vzDr5g8Kr6e/+kNRV4wpx/Ze3+n+8BfYwu/Px18eOVNlRChG7b4GT9/HVB
tYh7ZLK8zcThMrL5FJFBbN856l6CxCU0VIpxowavhA446ps+AacNAtUzZUHF0asbCPMxG2FrTzfW
PbScfbwvgLr7qXxrJ06YLP7L3Yw/kjFGAz59GZPp+CaOY+iI8Agpf41iMbj6pnbgl+uoVmJXwy58
DqQQEGyt6X0JYgcSeACeS7sAU1J0wYzqgQCyV9BiRAI6SPwvDksjmB2Z1okj5/AYIy9K3ZLUTPae
j7ALFVMTstRl2DKIOgZYLXdVtkPG7CvAVuGPODth0YgnUuIZyEi58mWUGp4jMljfCzeqVjHL80MV
NfYOSeR2XRViOIOb7S0wlevP4zhN5QY/huFjHF2D0qOFZGKWnbjn4wECBcnmBKD9UXoq3en4dfMx
PFRDgcqrj4P2WEB340S9qJqKfZ0PG7Cf36ieqqiRNn2TuwuOZf98OgJVluOQJe+aWZ0k3prqPh1M
2tW67sNy/6kubpL4ULF8YbY5/CZpFzqUCfLXWo+K+HMd9dHMIh090BoELH4/a1hR451QMmeNlVa+
9RhUECMwx+DiyMHPlFGyANtPNw9hpiNcr7gLmbxaa/ZUTmXqzSuPB1jd9svILS24qg2qn0NAGU8U
q4qvdu3bx0G4d5bwURqr6sjls7JiJrxCzBj5G0/sNRH/uPVoTfYDItg2pnahsF7EnkjE2dvKhs0y
jeGMA0E4HaIFtXmkHiLK1QaxcQSgx0aqM5RYInTln6cjxU6/ivt+WExjBFjxhkN4ZxfroFRQihv3
00uZLLnD7eU0QurmFwP+lrdBbT4ECxA9szWNKobMPQWRt5MmM9M56IBwpMjcfhOx6TiV54oDrFue
qTuN0yGtP6sgpLmjoutLMbJ2gOscT4E2uQc9jcjSD7SXJz1tU2T4m9BZUZ2hg46AXPeJ+gcigDiH
y/0FXZu+c1+NtAwOEtpwmGOale4LcQ+hR3FvDJDCgp+Es6ws00/mnaZmcGyJL9QFGAMDFDa4kQa6
ni71UFRrp4GacBm9RW0UrbpBBFuh6dlTNLhYgNjRGxCQ5cKqUn0P19HuXmuarzx31RtwUVhKJBU/
Sc9Rd1idWjNqSKzuR5Pb2iVwU3UYyipa0AEQGd/LEc6YNv0JUn2Qse/wp6CDRO5DmjkG1Fe7aB1l
rbMuhZZ9gfX2vGeFu9KjEtRSB2kcrdq3YY7cQ41g4ByzS7jlymbgWOOSIfLIZlkXsHzuYhJzuZdc
qJVbQbOw8Oa/pqKvOcAzwXh1GqrAPZwjRnOSTs2uMMQIVq6OQB4V86Rgd6A0bqa+VQd+NqwC0pVb
Gt9oNDuztTVMds053sL5Vdc6cR8be2qbahIwIWIg3qZTlVqV7PDOAquV8cyNCO9XEBEBbajEQxPx
2I9zHmOiIZJ1azqPOmXiYIjk45xbS94BTpxM5zzeDitoG6RLOmpkAsE+2DYy6eMBxg2dN+LN7XRe
/3TOtFNXar+ds6cKCPYj73ZXJd2q1ZS5rgtnmyE3Bw5anQHYoTVYWtDHPqoLwFaRE8kC29w41CK1
FGzFJIKt29SzAqkjNKUH17YRFzKO0QJRvXID+awMH0bSVMcgL+of6ONUmzU6mwFq5yaaWvgBHgCG
uoZlDj5HAZU3LEGiK3iX0TWP4UjZOhfqANCAsWSgUi2pmDGl32Nn6ki7wAFMLlq/TVZUV0oki+tg
DivUfps20fxjN4xb+hVwOXUO3W29ia7MM6u7nlvrW48472t8zTrd0Fj1UDlHXJGkmedZtqd+tGvh
dbBjY125pbqkY+2hF+HLkA/1Vhp5tEBkN1yLqjN3TCXx0esKrNS7hZtkW6lS2FuxJJ5FftZ/94dV
lNjljz4avuENWn+SKZILYeEmwIRD+G4oBV4s9cq7dC50ZJJGj191LpErxk4AzOJNp9LfQtOAEH81
xPd05K5PzV0YdtYW0oDrTFqQF9IHe1+F/nej1XOkSTWIW1rSPAZ4aqxE5nGw6WCZ3avcmTMXmAet
XOYCwhwRUBZv0mMnSGiP6U9EbWSHixwCKOAHevqu1d63HM6uX6yOqbloe/daQp9yARsGBtrH8HFs
sPiz3S/HDWpPXsCHAG3O99snoIRBcOZAFPx0PFh0g8+XltnK6TMomEP9fFVAA2ThRrDQSRqOBXff
8DcQ82Zuo5cvTgmqvQ/VuA1DLOPJEdYuj8dRC4fP5QCjI6Nr+F0SKORyaE/EIl0/76+uw7OdDTPp
Je0QJ+tBD+UrqCURDHLacguYvnwYHOtM7YMVIqbL8/bkZwjPg90Iv/PxSLHjQehL2A/42VXbjvlq
leuF++oWq2lHQzZLvR7SHWeIcMHk78t0IkDNzrQEF07hheCoI38zT8cBAVzapUGdPA3S7zc6qOCr
uKrrF5X1M+qgGeDnwbsv3kN8Kb93JMyn6FClCfJ2iVXD2QMG4mBBAXNBDZpZrhzMms+1NMRaQqp0
7atOe04F/vLjMSFxly8GX0ZI4QLxA4/kfLpcKYzVZ8C7ePeWBocadzQRpj2KEIgfBJJeqsHy1t2Q
FRu4kPRPQwqflfFCqxi6ChDAjI/WoDmA4IX6bMAj6RHJqse8h4NHADzBJvUUbMOmxDey3ya0ExDP
spC6HIVgqIF79lXrYM45Pk0LLTTvs3EjI6ztciPUlvT4DJwGDfKbb3Xl9EDN4mBYp9D9mdNO1KsB
erfHcvJIJaurHbhutHgMp6m+xjKX78CgmtlAxTxGQtMuysv23G28585OcXFA9pxikUXBAXNicbek
Viv2ooWG1N2Wgo9Akv6IMslOVBpH1IGieEzGESFPB2F1xC/NHMf9iywe+fCbBCnkAOypPNRmg9Vp
k3f6prXrO31sANcNJLJPzVqXbTDpW9shC+FhB1yWPLim/tfH3rfgsjN07x5/bYUHse+6iREEcww1
922/mks8I9e5wYSaw45xrTfSOJXgm9wPBfOPRszuPjonGhJ+XR0vprKOeCEYmnkFp5txsDKBDykL
L1HgRPdIjSPg7zvfaytCm17LeKlXJW4zOlAp0m91VvElkOhsCbyzASUuK3yOPM1axpqTwtgGxbyF
JLvrq+xAxc7QN8CgYRWVuuY1GbJl2ifq2fMLZDJGUy8spNUz3BLkumDuR2sYdWoBxaZ+S60Ns99E
6hd3tKvmLQeDgbEQ5dkZwZdHOk6ciHxHJxWP44My/ueTotYY0Uc6KQ0Kn1gsqHzt9gM7EMpzwnuO
xQQJ8JmLN5lJLIC6TDICn5ChnuYiwD52sklM4DbQ1InGDMZOZhwPi7zylnilnwOWFF6BAxkeDaDd
VQV2MJVYm2KJBjV2KklubI2BqakUZf3B8NL2TG1u5dxBr0veUUn32DWHtORUAqryue5sfqK2xIu/
ct8MJtVwBod55EZEe5wOwYpoht+GeyBtcAisFrPE6QEIGU/OrVNoFvBI7qk1wXN+xmOBPA21wv8d
v6kISNvaY4+W7UTzmB0rq1BbpMbSh8Gyw7XSGF9Q0YtYdZSF+8VmVoC7GD6lXg+1MWpkFQ6VGqWz
S0otfehUk66SECF6am1dIz6UPWa0ad8KOikyeqCucQKpcgTqsXAfD+rXbbOE40OE7DsGcqDAsAP6
Pyra8hQZsBaIVMwXyK+XJzOHzy9AOfgY+sBY9HBsWE2Vue+gKS/5OYwbsUXooYcl3DgGAxAkNuIv
RetvuwEYdYgjJlfutPEpD/wT07iWAiw64IWNG7ATGlvNoKz2bg/EmRvn6ZXqYHT1asY6gFhjVeC0
MI0fX4R6GqDnYC3oaYnZF/t3HNAp14e5IxVpDz1b+aph91TDfaz1ejNSK2rze9WeEQaZulOPtoPh
dZ0hkkRFibAnhPub+8HuXiGVUx2outIAa8QN2uyo6JW5ANMIdAEq0qYt9AejiqIjHckZQK8I8PQC
ZQknShtmLuC9scCNEp1b0bGlwepmiZkmXyVVai9oxybl2n37ffq2Ze4Mix5kc8DyMMoQGvqdisK1
7vfJlbqbCRKzOhv0j9OXnsA7kPnsKPhNzcEXBR/fm8PZCcretmGclT0iszW5u1XRJ9XZKyD5uiOV
pioYbiBt2HVrEGo/dofOvwHoeN/MoXTw/yk7r926kS0NPxEB5nBL7hwlWZIl3xB2t5vFnOPTz8eS
T8voaRzM3BCsxB3JqlrrD0dRTc42M+E5zKBgH4bEzT8OYeuuhgvhyetLZGbyFrm7aSp+9TO8ftz1
DsZ+nqjizZhG2pV8dncFCZhv0ikTf4RHGWb+bFfN4b+2y/FMzTmbv6zckeVyNjUponPfwc2X7uif
RSmi81mEOoT8zNoZmiKdWX6/fLbKsS2wzE3jqdPRJYN1bw3tL5kStl2BRFvT2HuZEmbVdp0xInjq
WIXKXmHivMwjesVRPnq7Dw8lXXsZ+rh79EyvfsyM7FUiYaokcndOVXm7nqmTlKw/29AqIRmX+0+d
rUxp8otg25KmsahAAf2ni9TYSidRb5DCmbbzWKaz73jFA7qHyVECpD7qJEzKnrp282Huhuc3AJFq
QgHdVl2+NISUxWIC2S0gzqD7Z7zIVizGMDjG1yFLx2g3RcTpKmVETVPTS/UqUm+rkR17MNbDjPrF
Q5RXP2a9SU+yJOvdXv81VNbJg2or02Zm03a3DLSOY8Spz7PTDs9W2rfbrhbtblyLpqI5RzuJ4kC2
lmbi3evGPMlGWVUNw8YzVO1RlvDLQZ53zsszHuy/X03VdnHU2I84ZXdPSnrt9WJ81Fb78zEnhe6F
nerLNllnRwo2VvFIQGjtL+u89No1vX4Zkvz2OdCeJ9WXxX8MNAqLtDiD4IONhCmWX68kByR5ER5K
3XWzW8E6AdEFjRBW5BwUpdDPRTja/+uMFf5Oc0LQXx3RIyJpRClWFgLwgLEerIss9ZNinTHG+C5L
8gDkfw4SnM73Rj4i1D240dNAPHUdLC8Txp2y3t3xZmhTVLfXK3bCsi7jqIgnWwCSygo8IJdXXX6k
BFnrjSlsFwlUvj55SJrmnBmGcpWleYRHO43aqyw1zjhcmtJd9hmZs0scCRwl10P695kVe/2+S+t3
2SPT6l89ZHHOssAyqwRbQrNDghYS0IJlre+hln0b68y7q2tDvjaUJmBWBGGh6Zejd4ds/GsEbNe/
lkqHrmNlx2GFKBjaYj6aqF8uevuUrzAFh0f7oa0Io8gOsm5cxYAUsLAfg9pSMR8db1c4V9uaAjvV
Y8DShXmTh9GbsGHDQ3c3YKjEhp4G4a5A53ltMeEvTgYhNdlPtgIufB5wZTtIZa3Cs7FEsd2zFNby
NDT2fdkgy2urEkZ/gPmEfy/wEiq8Uf/yeRYps9hUa50S0Wqm3u+tn/2m0rpgdvNDjGP9TnCWdAg/
/428q/5Uk42U9Q0e9ITN2uqgTnH9Ltgm5VNlvw49Cx4kONlyr/Wfwwtcas4N0OyHTkexZsHH6Ssb
CQTQ17NmrZNnsk62yn7j0Ih/trre+Gts2YRN4I1C3yuLAUmuE4gkocR/AoCylVWf9fKstLvo2rtm
u/esdHk2s/CqYNLx53oCZHKUJ5jCf9Q4DU6+H1bkIb9En/TipDTaQxayh4jlLydPW2/BrMedRwIk
/Kb2epANxqKLk/efES6f9PZBBXIwbgHjYSwbvZy6/ejW2jM/pbIfs6jYyGLWgjS2CNv4sthOKds0
VgpRE+t9YCj6bhyTBOwQQz0Qjn7NnXdWOkN7lhdukprA6loUNhf2CmLtIRFedIJn9wGBsW0l9Onm
reSgdMIiVLWizQDriVR22JnGVxTDkDRM8yrQvMz8qtgF0VqlqOG51cbXpmrfZ8vIHiLin8//MkjR
ZnVTlLp9LbDVVpQkZa20iSJQl9wxm1iejMuGGcs+2IZt7XJFL/YzGG/i40y+smi0JjurdfKVxQ4/
1WDJRf04z5l50jNPCZCBmt9URJOCobfyCyGX4SuYtMLEM0H2EpWpQDfzpjfPRbQXwaf8YgyK7CUH
/1svQ4ELUmi2IBqSDl9N5SqvUHX9r5eVxX+8LL3abCx3tTJqG/KH+e3zkBjowVXq9bMm15jHfTBZ
QdNY1UU24C5S3CC/9xcVYd+3IudeZp55wSXMPuRzbe1SMp9vQ9NushWzlDiYGERV514SlGDv04Dl
+QeYiZFhk6QvWd39GqmF+cdI2SH7e2St58bHSIl2wmLycS67Q4xXxfe22E8IVv3V4ETp19Vgv1io
dGzLYYyvTa2k50aZ9J1n2eUXIi3ktpzB/KNfel+OSsv5vRdL/LUjGL8BVSZuwiS1qlnE7yDBpk9J
G4ogyrP6Rzy6qDyQOUtDZlSlat+W2KvRbGnFHbnI4eg25TuL/nxTTyaxKIyX0Hua3W8sOMHU9vFf
q9FJCuvtvcg1JwhLK37QulA/uG5qH0pDI0kE/h6b3nF6N+0SGxvmVk0J33smhF6zvFtYa+XzAIUg
qPAIOWheWT6rpKqge3pLUJmieh7nUb13uCVy35XPsoc1uYdombMHWWU3XhskriuOsv8SDda+zrVs
I1sJ4nc35NEe5UvJKldMG6x2+kdZ6oThwTfCx0ReO44bZWfjqYw0LG/GjowSEGz1Tfadyry55bEF
4ztWDMx04vyZ0NVtyIrymxGDkTaR9Dk1rgu2doHU0WrltzmcUfPsTf4UeHm8VeoP2V3RwCZNLgt7
WUSXwSm78b00+vqAs167k9X4mG46M8nhUuT6sdRFvZUXHRTrVHIzPttFByXPMI9gyNKntDTx7TEB
d7fOgD9VOYRMhTVzNdHkp6oDZSTmAZJXMaaBHTX9ARUvhQTpWv4/Dv641Ppq/3oBLcIFNOlK1FdW
xYYOZj96Fi+JhhhZr1WWL+sLbVo2VTQaH92aYvqtW+dmv3ezWSwdVdbJ1zmWluAkEf+M087zW0fD
L6FbzK8qzrsFetCvquqJu23Xwl/Whyjrg2Hvwc3YyqJdW+ThCRRcZDE0XobI7l6F0Zi3KY9S0phc
bLAtyMQ9EofJ4Nvk/P+Azb5R9YLgBMCmc6J53jfTwE0O60T1CbGWYTelnXIOvbo/Q+52d0ZcKY/J
jOCbgOP9zRr6my7HLykyUGPc/FkVWFRMTjei0Ir3cBV6xc2p5v6IjPV8SMK2u+ezgqowViSvJIh+
5skg/orUg6UbvI9a01/czJ1wo+HeU1aSWZLU2h5mQH/qxIJb61BY2xjtz2d1fVCwe59+KHaLljUx
Mfwih0NqqOFhVppo07W68VLEnXuoaoIQsjgDKTukSpp8FDE5NQ6616YfxTHiLs2xPtuoZWK+ZOpE
ttwoCuZXip2VTBTt8qOzQ7r6UGOk+NFqN1F3cIgIfYwVpcM6LxNYDa5jK5vsSTtr2D+u7wp6T45t
nDJ8tOYWRNLeVVGhXFs9r4oPkabMH62ZFyr7aNDUj9YlS8I9KXbIGOuVG4dECJbgxkerpeH0bOkI
jstLiVg19mqHjqosMrdp+6VvkS1YxxbTuOx1K8Q0ZX1dbdCnPfZtULXm9ti6VXcI5+IF76Fp8mFZ
tld54Of9dZYYd6ddpss/e8huAsqrTyIv28tiW2EyXAgL06TVPjI3dffqLR04oyq8M/kaDuIodryr
I8RPZaXsJw9RmfxwYpClsiQbbQX9yT4fd8k6/rNrkhGLyhJyYZ918qzT1We9wNL089otzqxnV1in
Ng6Z8WS3MIFzW6OVs5EX1nIePn4MezyHZX3+fLGwxH6kVsqHlA35b68PhaNF5KhItrLv54s5enq0
3La6fNb3kZKf0K5+la/8ee240N2AwJj2cQ3nS+hoUEVXuxV5UGKcVoSHS/a8ssr+U51lwup8Wdax
yvj71CKVhn4LkgOGkm9UABaXj1PZtasyxRcdfnyy5b9crsvivR5GpBbWl5zX69hRz65Ils1ZcZEY
8fStlriszdDB9UbNO9YR/3JZtK3UYd8kyqtqedFrg4ebrNcm1zjWjcoyFvDVm9ZCBbNb4M6gnM2X
nGiArE9zbzouYoIcKC+OLQ85EnCFxEBY0GqkAuSh6hLv0qwHWew6q96pIURxWTfWNUlqcvyVr+qq
SWQqca6J0znXNGs3vWcsZyZhk9jY2mCHzrAl8MW8khass2VH2aLF2DauvcU69rNennmh9muYLH6M
bSLrZJZorv6os3Y/z7pyAdKQuWZ+lYfZjBGsWg/yTNbFJIw24KCb4B8NSI1DQFzHys6JMuxntSpP
/6iXPeRQ0uThrmG5/PGK//ZicqzWeD8IIK6ROUK/2RjOO3W1R5zXA7iuX4dKGihm0EqOdqRuG1n8
7DMakRqonjLu9dZJfEuzYgylm+joVHm2H0WUvcZh+igpJUsbJvwtut97eIDR/3uPUKm7zbx0yMN6
KIh6fUfwqouKi646W9PAa/ezyskSxBE+y58jGj3tD0ZZX6HH5BdZ/9HZmVVnM+Q42ll93z2gNQ+z
xcSxYyJ24pHua5wDtlSlX89W9/BRWRXtHkDfKuRKXbke2iaLt+yx1Y28zEeD5uAfk6KmvairjdPq
7TQpsxpkWdgHn3WJKxzno1xK76bPJk1DTtWXI2Xlb+2y3LZoYfzjcv/acVrfgWyRB3lFW3N/1X0W
ueuY2GUft6hxhNmlENA2HhmXya+iubpOuDGS2Slr9VzDTVENQVG29GGr95uoa+BW8ivvZKXd2Ksp
yGwkm7RB+9QY26c6VnmW6LFzdL2UcMnYpI+6+ybbZA2I0+TgEHkMPutsCx+PuIBNp6VW8yTACjyV
T7K7PGSGx7JddZ2P15B1plATRENEe9BLdzxouQoGJs+zK8G47NoS+zgIVCDqsNRG/rsuR9ki+4Dl
7MBjD+g4r71lA9xJbVcOBpJheaafSisd2ucwx/DXqrHC89zoS27F07uWg1lvrLwjD11jSpdFACSK
dj7NNaR6Fo7RA0KaGDQqMDBTts7+mJvznxDtA0goY+Rn/QjWyPDALJkICmRx/6yEJPEGo0G6w0F6
W83S5Kis6y64S+XWmObpuWoBk8c2yvqamx4/roTRKcGVEMHHntsvy4tbuOSIqHbV2bB08rjOnFVk
h/5Tlmfy0MZteTBbA7GnKLrafx8IrcF9n3is5bGr71W3fZeNn/X/6LtMtVixbf96jc+hInWHE558
W3ntz3p59lm3VG58iZHNXt/BP17ps06+mXRBetnFhfDvrm5hxvvaLhDaiqz2ijAsRvVOZOwmN2+3
TbKA388fPQcip1J27nNV6A8V9kt3lUTqc9tri784XXYextx7XsK+3RB3cfgOaDXb0d4ZLP+3+lr0
Vi/dRQGCI6+UDI2Gb4z4LhstpIKeQm4X1tyXJrUqbNgibnW81zmGq5wtGSiwDLIsT5FJH08gWlfe
x+S95CE+39k03mQJKueXvFDH+0dJmAS23Onho2Q7h3wp1UdZ8lIiJDa6AYXhfAV/Dm147Ja7POgA
YbdFaKhAFKgravNXQwOiEssV1912qtXbMPzXFkRV/Ign1OHzCjU6AfckEvsiizGj//vKkOO9bWGA
vvQw4YTulJtbtMfshw7QzYNZOslhNh2YZUMFtGQ9GERFrjnW83rIboRVKXW9Ee2NZplYnlKSfZPY
1P3GjqGrY+/z0GOalCjTRY3ncZMT2fqBCk+t2T8alPY2aprrF0OpnNs8kFaTDTVsc3w71fdhtOBw
Lt1PCFnufm678pRj1oAI4OdpAjz7RFq3XYIk0stTp9l4d01KeMTSgZgzhErbaqpnMQADZ4ZvjgT3
quecBc6+wQp7I1tzyIXXZsxfCUZnXdCPi+/2cftUrUlVVGYW33JwcRwiD1MAGFLYivSFemq1cPk4
pMX4e/GHstg5Qr9KdCYqBC9lPQuXUvxWlA3/qMvWfpVbYEErh2hLt+XZYh0a4ECTEGQ85lxsHaE2
sGLj5FGzGpgwdVv/aAf72ZtU4zntJ/OQOma4y6oh/KpAI5iA0vyoFyRHi2HubomaG9eJbGdQN1Nx
n2KhtvsogolWgPJCD2MMj1qb4hXZ6uGDvh7YNdW3cSWyJYT7t2BgWaS3I64xNMpuTNE/CV8nJ3kN
eRB2DAg82kFLBZcmzAVvc6QMTWP+ZlQVSpsk0nGF6pN9PIAIDwdL3BJ0HG5lLdB8bUObSATFzwax
FnOzA/pkYML02aDYVn1VAG46dYFybtE6b0YUorUsGudsQyz+OvY/7LU6xAPq2K/BQbIEtQ+COTpo
cF1RwBoV3FFt5QJ52NyOUU7iZ22QdbLV0tjmItZOH+CwdYAGoa/ki3P3OhDirmPGP9Q5e2rrWnmu
gHYd2sXUd1ldKG+FpQSyw4zD9qavU/MiR4YFUB1pvYLNyFOuqeR3f1lBdFbGbJca98S29DsRyXEX
5QoOIn/XybMmEXWwhjN2szcPcAjZGQ3z5PLHZKw8WE2m37zyWRaMkgeEnwP6O06l86fTzH26Zd2d
bU0YfJvPUfU6PjKqwW/n0NnLBvlWQrAPWPhEiMyvrtgOVHylb8XrjOf7fai0yCehT8C5Wea9U7fO
VnZzQ1IEtukx766t/+9R1hDXLz3mS4qhDw+IEw0PsBGQ+jDwSSaTdPms7+OCRPGyuGwH6SYb0kxV
L4RYj3KQrOfzIvrQjWuIyzHuZLuJsI+u/VW11DcpqpN4e3QHnJ9K1CLfr7nVq9Mq9mbwwNcZkeiO
LY5RB5BZxt2q2l+j+UbfQA//ZUT9Ty4XXT90/qQCoLNK0wgLF6c4xNDzUxpQNnTDdC+yVN3omQYY
uHWvs4aqmlSkSgZ9H6mxe5UlWb9WyV7eIsL9R+JXL0oAf6YtvlSzHj4q+RMgYSgv62HBkmmT1FO8
k0XgoquNcj3v62RB2NLtL63WzXdryRGyJOseQKlajrIxdqZ5hwtzsZWt+N1O57zAh0e2NjmKXjM4
Ltkoq2BaALU157ssWSExhrC9hGxvCn2z+k1nq53GAKB0kwFID2Tx06/6w+hGlqe1T1srXSA9rVXH
neBGa/MX10W2U1cwMmXJu3xRYPWwmZhe5rUkq1Rdf0UmNrvK/i1/2T028cw6aw8XGNHjIEwC+FzM
g0yByAZIMR0bHT2+YY/FEnDi6VNlj7Nqs3o04yt5KXXDGxofkbXTWdj6PDcfp2aoAFfqaTDnM357
yoBLQP8WdZb3kJ5sHjaPDtzubJ7Jtma5szeJru9cx7N3Zpm9VUmlANK3lUCQnjyQjj0iBBw/eiEP
dw2O4jeXQLfZodCs6aaBxoU53eSZYgE3qisEHHWbnzVRxhz79moVPfYC4k/M0oRiiZwxJY9qiNtx
G5obt9SJ4qYrkvzgTI+zt66IPKR9I14fCYy5PBl6swQvegzLG/mME/f/5ANj+6NEYu+pUo3oGLn5
uzdE30USefsw1rxDGirEttgOM0vG/IuWFyues729ohncdjomTcVnRT/HjbEpNi1/Rk7qoYKJuBPI
HqQh6PNae+4N7Zun6a6vggjbmH1ItFNx/MYgQaTOAH/GqA+GkbuHKEGB51SHbReaIeqD56nIn5Mn
9PVFQAAiEbEF9OxAPK2mdkOmYzuOPfOymiXnCdiiL8ru2hOOj4jY/5laBRKztdFto1Krd1Wn5P5o
AjDVsyFAVxKgU/yu2f3yvav7Pf6Fx3ax7kbVqGevBdvK5DRsvbgpfC2e/wr7702B+jJ7359IYfNd
tO+oDO4Tr/g65IBJ9KqHils+6aDV/LHBXF5XvkZFGlhNzbRSd9iPCfN7Vryh+7Uz+GYKD9O8yWl/
qiwTNpb5ChugPgE5ZneC2YtvJgMhA0UZA30pMgBW1jc91hcA36wpvbgUAR3eIZNuq4IJds4xm6qr
9BbbIKuXiLydleJRMJX9HrTod2Usiuc+/KtGQncPCe1FITrKOmG5VRMBpDxeBaemjMljcTaqpt/A
Y/JJlhpVJsILQCTHn1kSNTdtNjBDy577YdBeDOc0gKAMlFA8a/BCNiXKBpuJZwART/OIvfjNXKZT
KVScuNL8NnZ4PmlQZLZLyo9BonfYx+BJT3F09Opu6+iYJ4Zlg0WOOT72Wtyw+OzqfWwjOjgM/QPQ
j43ZzCMoZPOkla7iq3Gcg7TrvzhLScJyLpdNHxbNSSTjsenB5iK1RGoW+LrSq4dxhGNWmgXAV3Bd
yNaT7Y8dLFQq0kRdj1vcgCtDHNo31wHmjGuO6Gt73/Ux2pmxGtggIAXSC4dlgcdgYgHka2GhndiW
u8HYKyzdw+ZIDNs3624GxaGeEk/AD6/rWN/Wc92e+hTh9Ls8reG9Zf5vbYuuUlGU9rBv1f5YVgS6
QEcySl5Fk80fF4jwCEpC3c+nZdxD9ihgO5uNj9X7hI7G0p6EF+s7q1fvql7VJ4DkC3dY7GKXwv54
086ATHp9/slcZUOTWbzHVqxq8qwMfGa/6GTriCsUURBWDh5UmfvnE35O74nLBm526tgv9B+67XwR
Ye/r5PSOEVzVrZMMf1QtP4/wlofKtBHwrdBuJgNfFqtI9uDdmyyN0Q/GeNUWz0W81NusB4jc9D9z
B80SgLoOsqlVtV2U2L0PTXjMF1f5EiLwG87xWTP6l8Lqyh3KJe9dkSlbJ2z58RB2RP1nuKq2GEjh
k6jW2vJLGw/fosbsUDKM7X1qk1Cpxn4XDk0R8H7Tc55Pey/mC8krNFv03BqudcmXpWXiOR/J6+s1
W5dQ7NMk3y0ElA+2aC95XiLtk5YvY6UGYvWGwacSmyg808hopruuDC9NhapEys2oasNDFWpvse4Q
qmmbs8p+I+iXYdjCXLROiq4IYvapecwEIhdNV/8ltLL08aQ21OYvVHoSfzITrMnbDMPU6LErDO2A
Qm8T9dYGBeTSab+omXitTTX2PWNi6+vmt9ixo11jjOgLR2BTGy8/6hqLhNRN37rGW/w+defAaS9V
l/muPdu+8AoM3/PK3ZWke249kMUmartbYfVEc5EjQUwNHlYnVDQp2/6FmH7ii8F6M8oIRhYhp7tQ
vcOYoXnitqdSmX96DvpXlvdujTn2n8Z4LMg8+bEgXczkPAWzBZyv1D03IAw9Hdh5ZWTXULPJ8vqc
jB3PYHcyd5hn6H6/On0amfYKoXsCu9pczNn1Nkk14J2RQk4VY3KWh0FYyZns6DnLGxvqsJ0D4x2+
uCkECyJLfm4rft81fyWG9WqN8x+N3pEDi80LYOxzBQvRmYkjmrZbb9BB+NpiNrp1iuwZWXHrNjHd
+12TNYcqavOHfAaHp8T9o+gX3+zzbJuzqNvoELMQxUpw+NJGsLS5HfQazsq1LgwEgdz00ORudMGW
JkTtx4jPi5dbx5CV2knEqXZKRgOGZlws5zJJx0OBCPIFaLix14SYr0OcRyxmobUCj6l3w4gxIrkm
bVslqfOQd1G8jZpr3UPrMYVNMhUDSLQzWBIXNT6HMeK/wYqCDLpUJW9uAom3hLCebcPDLnAR9Uvb
HgbFxm+gSNyXjqR90DhWj9p+jMZwDwzImLFkQiJf/brU7Jy0eijflJqcqJd207GyTGsD5bX1Ox6X
b5MF0yeG1/IGrbgDnAz2AZwqrn+9MN6YwHBWhKr1Ntl9j4evUPHWtPDPIC7yFiGI4vNYH9+Ip7Nh
S+vhTfPCwc9BSb15FlJI1uI2b1HJIwIdw/oNCtmEqDYSb5FinDAc1G/oT3oEJJxwI4uJWPRbocAi
muK3pUurAF6SCaY76na1OTHJmuYpttkTh5E53DpEXG8tn/U8uc0OwBl7ZSagTeXlUC0zx7qy1iai
5D0oS6M8dylf2WgGg827RGIoRcp7GtFIRhSmj4w1CoqaD9AoYL8RDnr2ZGqBDWR8p6pKi3FK+90d
MlLMaIPA8S+/kNOZdwN6IhuQQnaAG5bhD5qR3WtrdPxZpMY2JQTsG9aw18vUw5M8GXdLdRvSej70
bRLeFj6LktgXMIsvWRyKBwKpvY8mFVNWo6h3pNBR9CuWB9ucmbDLZg4IJICuQ7mbxBQ7WXVI+gAy
Q7czVhPUvkgCGPHp3R778ugtOK0i7YgHS7V8K/sSn5Fy2de48m3nynsFHLzpmzGB+ML9Hy4gfufa
FXwUG2wIhsPdAlrbsbdhGkd+mBFobRt0cASnuySBMiRCNL60MXuwlfSmr4/uKCNwZed9s+nRDlXQ
YWPiFhAfCAigxRpaQe/ljq/mJYlIpocuCe2nsfIIqlv5ru2Nyh9LghqlF7mbFAM4vyWzvG3jyt7M
bjOcEOqwr4nQEv50C7iFlnCZZvJALVhC350yuRRGDUjXuMxI020Ha07OcDvqPQt/i3d2RzetPmgo
ZgilDc8dtyriUNUfprP0GLEJ6zAgRRPHCSHk2dG2XReW+zISWWAmL62t1Q/RPOk+EbVvPL3JMI9i
PhWWP8xD5cdtpNztqu1vkz0pfkG6/tqKUQRoNvPBVe8UY71RlIR50q55INoNuKEH+FM2KFAWFgba
jqahTI/mpY8oratq6Q16446/xHTrWrKN2Ch6pyh0cUzN3StC7vshUjJ/cNW7SUBna9jz7Gudcuq8
8kUI27kUnfKzmfihJkszrmZVF9t2Tv9sDfA7DaLiOOc8lH2TXLJhnHwlmR1/wmWgY95HFYJpRbXz
E0be4XYOcQ8SA0zpPgwxXUO6QzjKT3Myx7MZAt+aqjiI+8kKWsH/pK/0/KSIAQqoQWB0nsqjOw84
g7hlfUFz7KY2bKkMoCIGlog6lhuAZVmRidw+N5OHo8vE4klrhnYPyXYbTwqUtVosh9zKWqCV1XPX
lo+KCuANge1277TtuyYyPTAazeQOy7j5PPO+9BMsuSU6uhGuRWtMtB/idIscNCv4SJs3KruPyovF
CY6SSvZq+da2Blg5lgUbbgo4FPisB8s04T7Ue+9ZWJh+5wzEOpBpmjK0oVv7Tqp0uk2ADNEsaneZ
G706iNVsJ0/HzVRk22WKbDbDA1/QMIidHYXqVjjZK4ZA06YmZLZFclXdZjFowlKJEFrRq0sxoYfV
hkxRuW0avoMk3E5JBifo8qQLRBjvicFlpxTpXVvV7TNr/Atmlx0y5smDoWnKvuJG8sP5IQPAMeaJ
eGzZz0YWiWbDJW8i4JV0dcuOVW10Vvrs7CojmvZ5ZWubBICNL1zkZJN7JCaL5U07BDkIyY3lpI+x
J8625TbbDolc8ta5uhug4x0WR/Vg/CJywjMcKs2Q5rse4felt0vkvBK8GNBT34Wzum0dt/GhK2e7
0LN4koQi2qLy9K6hu7Ot+3b8ouWEhXLYN7WuY/XleXiWGgh/1WEybTB//MJP5RJjcb8T/sx2QsHp
YjY2TgZGJiIoB1rfaXA0aRC008McmM8kXmPiM/BcAwVsIKD2rgkGlhS72kLBvEYJAnR42T3VGRQu
g0SgR86/mUDQZ5M5+yorabPHGoznzw9kFsazSLJHJayXYFC18Cpa4902ycMvQ3VK+lQci5nHtakA
5yrJZlTO2WGXCfX0jPfuRsOFLqhrDUWkMoQ6F4JTSttTpxeAvKYMTceo9kMEVveqwp5lqK3m42At
oCDMMscaybYeQy9ddnA0McNIIaT2i8JOfcoTgABefcTysj9NoxhO8uzzENlmf8oToFNwapipHcLt
4Nv3c5G5e37c6mRkanWyiXftuqW8zYj9npBEWk5JzqbNg5cUyKu5HcmAPpv2NQlGZGjORC9cn1D/
TWhec0rr4rVxcwIohTk2hyXO2SJ7sJrdbEaWuJ9Po9GjZe60eOHaWp77loU6i16Yx0FZDfGq/TQv
xYlZpGATNIVbqy9f7RhUQDdEJdcn1NLis5ubZaDEZcxeyg1P8sDylXVonN4swu67UFGb09I36GWN
1r7hcXhq1BTsYsyy1K+b8jlJuz/arug/vit5Jr+meLHQPp/DxUX5pRf7cHWjlPsMeeauxdWaj997
01TFxJvmYE/heLKjF0hNFQ+6rYbUP7sLsrKek7waRVRoQavW6bHrFhLuy0Yb00dN8RLc7PlgJN8s
ZChRgmAF37ZhGPCQWt9AfR/K9pYqPC6Q0A3idA5zP1bDcL9k9WFsa4QVClwRk/g4dvASFRZrwGAn
4yTfAWIe5IWd5YW0XYVfheEugTxttbhi+xsaftwBokQqBPr3c1l4bK1Gk3gNhlQngA76ScAxDyoH
Hlv9w12yH8RdXL7ZEA25QbdcdseU8cDCBjUWR/lbVfpUnpr1IIvyYCLmwd98/Sn/rTnEiP633qPj
tbt5FAQXi71WjQFmy+9sTvqgNVGF29qKicBIkR6GOvdI6tAhqvD/Lt0EsfTZb7wGfKZwaiB3HAYQ
f7v5T4GnBBnASVO6S5j18TFTcuTc7z02gbs+Hh6LsLqkPAdOqGTjkFbl35GTiwiUt9C0+v9h7Lya
JMW5MP2LiMCb2/SmbGZV9/TcEG2F9/7X74Pob+iondnYGwUSgsrCCOmc1+AxO+nPNdrwhMMVd+/E
lbIBGE06QUTTzS/TjLF7Sg9aL14dsmJ+esd3/b1SXePYzWEC1bLSyyCQiawq/TpqWNscISI497bi
HfY6F7xkmr95kgaJ/UAmIFJ2/VnJ7ZhXxx2fghFBNstRamZNxBk9xBvKLrn4aoAud6MwrYKMdeXS
nNGCUazNRNZ5owyAtFxD38SeMO8oHmVFEV+8fPrBzcafBtDq2ewzvDX1qNmFpMj0vvGe+mAyjgSV
C1hj24glxM6q6vxZTSE1diyjtkFSRJs2EfmzFZFxRsgK0f7sCNF+2pGF8eiF4LMxoGyLx43uTvFf
oP6rq59F5hZL5GxXK1P5ECOcYWi58qlgmD04Q+WeE3yJXvHOJCdtTc33IQ6OztTgPd+Yd8cJ8iOv
QHbyiaN/yjMfxYRI+dr6ZrFFnrYDMRokT4rKuqf2un2RhMFXUYTvRJK2OHCbXzoRvCKI6vxMA+Jp
fBf0TLGfE5/pSyaiclOp2LaZtf2NyLxLLIAxylGb9kSw5EZqEI5LW0K0Ilqyy0Udn3UU53dOak4n
VEyn40TqYAdK09hNSlPvmT7u8qKPjmo5xzs8IlIZkdYmaO0ngP7YFQbdLYNPYkR5+MVXChsmOMkE
/R4Xaj6TV8K9atjTre7VL02t/ZX1TYk6OYRJsv3kYfBqidzIQweoz3ZoLsevQRSnkFvjkUFq34xp
ci3Tor9ac/RuBOrbG1V58rpKecf6eh94BiFVGHs7v032g4jEO0jBbwFGU49mpStvhmop2Geo/d5t
U5CNVh4ekmpwv1TEryvPBVtf++OVwKfYJSZySh0Z5BOK/DsXJfevtdcbWyd2tGdWAMa5KsL6WMM9
u4dmA+udTPjPCvlgy4t+VBgSM5/WjFcvT4rZe8Q8eUYXvBqlT2hDCbLvSfETWYGQHGlYbKbK9u6g
jf2DCB0Iw+WEx9YUT8+EGH6MenOexqC593XjvrYIW4QZeGaMpqsjSuAMRzL/nfBjLzLnHZNLSzZr
fdkte8pGWZeF7L4evbb96ynkbnvy5TiPWJlyFkQ+YX/MpsbLZt5jdyzrckt+b7pQpZOs/7G57l+7
yzZZfGiT55Fto9ZkO0Mthg1ruwTttywr+KjOm6rDFIZw6v9ajc5kQjDvTxQgu3v82H7Xl0OXMhhJ
AyqWchBxUF5kUcyf2d7MER+TdbMe/1dHvZpZZBc95KMubpam8jq4qbEFRCRusq1IbUb3yOyPsk0W
Ktx0Nez9h6UpteMXwTC2HtTg3Hg2UfNf2uSOrJ4q8juz1vF88qUtUuqNpnXqeW1jxblFzN54zs1E
24duIY5WgdR4rpTWk1qY6pOfeiGfvqH5WrnapxQg8l1XleEy+UG6tzEges3HieWTGDdIvOVfQhAX
xwgDyBOJEVjLsBMx2dtputftuiohluJnj3be1Q9mlBxdvrFXnDyZIk1xcoY5doxZ8l8zJFuPiLu8
Z1XiPEE/VPcKyy6GFWE/9s0QMcNXH+OhuSCGkl5x7w2w1AHIDYpq2hueZmN6kqIfl09fAwfZSS60
dyeg/5g1lfoFvbVsF/R2tlcn7YV0c8sSs0WmMY+HbY264dGscjI9KoJMmg5Rjqn3Lu469b10egCj
TTyzKYgkJfhDYUEljL+i4odRtzUrZQCNrbA+Tb1Z7FK4c7ckRKSgGPJvxPLHq2yqhN4+eUl6ljVZ
QBQWhxrq9072l21Nq797Vlc9yFoX5hMZpuGxaUYPnFoT7PI07m9Z4GfQYMN+r4i+v8m2MGeyCzjq
SdY8XDmvYZn+RIbmd4dpQKqaqCQYlPkcskj1X2FvBa/yNF4xhWcV68LN2qFrsXswlSo5y7aS9/ah
UfwnryaHP+Y79BLFizalKiae8XhwXDGHJxi2ZZuwwtc0I4Mqm6y8A3Wb5N/luC6bwn4at2qh6UdZ
jcY6v41ExZczZFhg6wCVJOZVglyBg75EReScoprxFcmW/4Fuly71xPxc8z+v7R/7EeLPgEMa+kGe
b+3YaeF9IBvHyibttyg45Y9IBppnY5j1c8pw2Mg2WXS5mj82cyEiBTinPk6z5hPUnH92rJ21eHJO
ha6+rE1ya0z8/HFtc6P0p+pVzH6q0Nu4VR095jop4wCz3mVrbbOVBhBB5V1kD4UM09ItE2VyUnTA
MI2O6nhUmJihqGnzLggE7X3mDAdZ1YI8xQ2hhXftWPV74PszyGeOFc6dwz5IT1EQAKqeq33QFjgG
gzNBqom1V2C/G14Cvi03iTDPVZOk+kmvQe43fWu/D1nVnwKFGZvcmwx1fGqqYtwJE65819jOxa+Y
lNgx0TlV0QJE0hL7zekylmBe8EnWrFSL73OeQNZC17ffDNNCJalJX2VT3gpmE2kxPcgqiClzi4fj
lxKdh50+lN6bFXYKkmChsrc8z33TmBqd1IxJnazmSL2gv8YkR3Y2GC5eYDBc5U4fRMfbZ53Hutv2
o8F7VRQv6nzSuGG623he9iA7YkvMnG5scUbCuHAj23q+PPugRoXKY33vhUUHiYZP3iA/bPLb5OqO
T7hzTuM0HXSRrWHr08lJ6kPgdAnYTxEeM9RC3kT/WhRVevAUjKGTfta97O07QQKL5K/W7nNQWe9K
3BGdStTPrYj5uo9Z+m5pw8g8n1EO05iEubjhXKcQujM6osl7pwwkWzz/E3LQWHAMiD97rXmUtbLo
qzfHODM6hnsbL0sHVNDF0XUP+laMFHXmB+/1QCQrKUlJQaPRT1omnG1ATmCO8jnbDqTLPkzM9kAY
a46NuUzn0/vYGtnW1FNx8vQd4qPuiz37wchCT06GqTwbWfW51RWseNxyfOZHI8ORD8SrE9YuigEt
MiJ5vBV2AdVQR0MQ1az8a5N1L75fqm84GUrEzaYyPf+eEteKS+bqqlJyfUYNdNFcyK1gnmPYufko
MpEsTdrghxfF6G5RnXwvbNc41dhYPAUW+nAjU9xrWqZ/Mfeuv7tm8NQNqfYTm41D7NUWi6Xnepw2
TMgzcthNA1zCijce4sqfxYy/DrJqI/DGeDej+hwC5P2upQjDKS8JNiY33c6vKPNmh1wjTpspUbZ3
+6gg6R1+ZtJXHjsXIkPQeAH69HHzYnZ5RSDADr9XwVdVTPbRq7UZnZ+5u1ElRphFQY5xtkvQVgUZ
a0/66xT12VvfRjO7MAkuspqU6I0CmniAeW+/+O1IHqrtS7gaxvASVubML4vqA6jg6FSXaIRYSnbC
7gkTh8SuTgT9qr0508pZmRs3pv78+YkcJAmKHSCofaSQ6CeplWwivQkJ3tgbU3/FdfAmJkYgg6H2
IHw9x+07A/WlaMW77jRo1qbZq8Vq7b2bXO21qfWD3If0qXdt8dDeDPaPlsH53Qwc754WyPNjkfHe
WcaIizYmzPO+ASE4Ys24ms41Fb3FW9kRuZ9rHcniW4YTr6yhB1zcai8+BH5hvTd5idlulh7lvtaz
1FfHr05LrTDL16afzqYaq8ha6Ke4TKandC4atb9OUaMTrqFWtHV36FzFRstIt58GXXNY847phogO
mgGy0Zj3RBbfmHFMr6le2U9qr7HXH5tpb4Zhh2DtXJe7ZEECE5un7klWllOlZW2RVM0Jo6Z9cOq7
lLBkHWCY5lpVAGEI5TBZzec/QBLA5ugZ9kzWAjgR1aHR6T256nRug/Ftqco9WlV0l9CKn9Kk+8vM
o/ycEvF66rryd4ECprPHV67cftjRq97wqPNT1r6N4WjGph60cgOAHGmR+SxhQzBo0CMEA0xfPBux
OxyCDjKllqjimTcJkoDdTePD7GEk22Q/F2ugZ1l1S/MFxh1Rhvn4tX0qa+SLKltBl1FUTOV8bReM
fgDjlCKLmgyAMRTLPilIIs9tocnoiRCQAM5hN2+plb0Xfhk8yZrnjf4MrcSRfN7ZN5FyVHo7YiGd
tW+qnemPNr4fIEYaQC/0KIGlsji+y0pQkWNCr356kFWtAcoBGS85ymoxZtHZ7z2Qw/ORyHimz1Mf
Ln9YNtnWuA2rRNxkzUp7Qqw9miiyGuL9vrfNORA9Hx7YVnGBi2FvZDXRHeulgoIra/L3NUI/JXZa
vcjfns44r8GKFPw05989A4tGXSv2slpgLs+jmeF2I3+bnSKDFCEENdfk2UK/e0kKQrwklkmtWVqm
bpWyri42yQICyWPJWG3m9Um1yQwJzD/fnSEfN5EQzlcAxNeKLTzpeJ9qa/pF3OLTSCT0S9FCFyEp
H9zx+eZTz9Rwg0dn8QSCIzkVue1fGmMKrr6vhCfykNkpR8TzWU+jTwnybD+a0bmZI37tjlv8yNLc
xnI5Hi5agamxG4G+IfYT/jiTiK+J4LMw0IQbPSVDFoHEEeJKivQYDdObPWXGBjlO4BtFYj82U5tP
m7TUeLx5U7skfZaFYtvJM9FQJLL9rw4Kj9suhoHu9iX5NFF2AK6AnsOhU9HYbGGxeM1wBSw/nau6
/IZtpnK2tHR8s9qSx2540fCD/4Tv2vdscrck6FHuLvxDYAc/yzaNn8MoRLc2cZQDNH31U2FFGpPW
5qC5uv0e2EdSYslnY5r6g6GE0d5VkqtQvO9M19WLWYU/zTD/1g6BSXqndE4aiFGybC7GWQiNDVWU
oMAE+cELjPjvniRRMlouUKSSZKXDix2Xg7fTA9JLJUCAW54fichHpPwwPW+yCPMX1InJEmify0l4
J8sj8wnwPdmXAfKYpgNYqQcLX9ed/2D97cL6fuoz7Wao9QUierkhCyUOak5EzELuksDLQLxXZW5e
OcbzMPyt43hivOaN7Z7GtEX+cACgXG2JMyonTSGvBqepPMCd15EH8Y3Ld6Ae6lNCBGyHvpK9y+xs
9pGdznwekdi0xZcydav7pPPRpkl/dkjcA+52AiKmFIo5BA+DF30fM0wXhx7tXKwWf03QYIpG93AD
FPXW6oLmleStdrRKK7gIKyMqHxbuTmSq8Qnk57feiopfJiqY5IJ+hm1bQv4OCNbnBeIQfdNuVETq
zjj39Tc118KXEpSKrMmitBrtAHGe4NjcQxZ+oYN0GbyrD1nlhoyKBuwvOoGN2Ed4MTx3mqneR1Kr
e08n1y2rFkKKT2mEFvy8swNdeO8NyNiD3T3IJgP2wdEJ7XJXu7F29zqjAeUJgGiuySbNsBB8a5L4
Ig+Yvz5ngy8zc5fwlGv+rPZZtPfRB9JqhsWrrOFJJfaJ62OhM+8cWNmQr24usubpWnsPlQSEgIMk
vWzT8Qg5d15mw6LhAFkwKTnwamAvOh8gXGXcx2WsgkagB7Pq6KXVyT7MO5W5GHoCfwqkgbPsQai7
v/g5KlDrKYWbXBBfjZffnIZ9vg298T5GhDtGS9PvtY81WlYFlyQN+NLlTfTLbmx0pZk73ZzAviX9
jwJP3DdimtvRsAasSTLjrRiK70GM0ITcR4hW3SJO6Z1AjJpvtoafodJ5/V72zQxdXEpsarZyb6+S
6cF+3Tr65gvf+wIwTDWmFy9gBgEVLbzJAnGUfF/Gfr6P/2nTxzDdiNJDvNvWw9soBlBevof2t3lM
gtC4u3lr3ONJYdAH03KW1Ujx2rM2AQ+RXbTeNu58wEYnDZf+WU0aeUCl9WTPh5eiOgB39xFEh9tW
Kq1zk0Uc1Yx2dT+cHRE5twZt9KchUqCZ6wDQclPAjsaR5ig7ExEMXtGSY03jN9kW1G+95wINe4DN
v89Xtb/yVPH3MPsBRmGbcoNLp2NxV7dLVbY1ZrWrNL5nsoaJaX6cSgB2S1X3OWpKjz7AjWfZNBgT
6bw2UrH1KMVdto2Tf9EyXgxZqxqlOzVWldODPyqLzh6fC8Ahj0sTLEgcrXpvYzhZ+OK4vOYN2ln2
qJsbcrtkio1e3GThqcFRzY3pSdYG362fwso95noSxtupnqPAVels5N485CufWDqhszqODmub4cU/
PVXlo9cV9asWwir76eAtOtTqTRY8Ryh4dGSr1zbf7N+rUB0eUPRRb53wo4dKs/9aO8SsU1DeqOvj
2uZiV9YMy0nrrkewAhmhrTXY44MeRi/N4KVPfAPTJ1Lolw4SxEXWMMq01Y3c9JLgpjVmc/6jTR5m
1fm3qvHFTivKFJBP5rzKwq2IEjoQAmCo01aoCiBdcjFVv4vhqN6ryC/uflwQXvOi8Cjb0jAjVhkB
MQ+yvNiOpa9uePb9s+xsGni05qgUGybwn0LFDithmN2LNqzu1VTcGgKFj+i9Vvc8RuTWDBR/q0IH
xeuhvzqt2XEB2BkAn9qRSAUppdnVXR2r6LmO3LPcKZvwGdMI3tfeWRv74mk0h6tdBR33szfea7Mv
Lt5QtaCCRpE+VqLYZ8VeUftiV9dOtdMsMQE88uuDqRjOYxdD0Yg6P57tx/b4uH2uDT+HD989+EX3
aHUCxfaAnBS8hG9+Gx2sAMGD2GKlkzMD8AqtPA2h/WNyMxBs1VntBMwJJQDTrXb6rmEOsq2ZfWQe
/kJ6uplACW+HUIFI6vM1l9k+8DGw600w6KrSX0BMvGuVEx4FHwQC3CqQdEDKXadf1QmtuUZTDJIL
sJNc5ZgM+ifWXQw2oBd2haE+pW1yxoxaeSjbAnps17vntIMAZxjvUd1HLP9c1smgPdMucO9TammX
kYw28Y6GYKKRb9JsbOBMbdQBJ13UiUnfjrgBeEUXb5qJbySL4Ue1e9WC2nuZRfhGSAz2WJrwHoXx
YNaRelAwRtnk4adpmt7ICO3CRisOud241y7FDYZAAJtrMfYowNtGeUW07DMIiwEXuqY7FE6Aj6uu
+09d9oPTBBfkVowNus/91jENMre5oj2kzFVTa1BfjYQz92U6XS0EZ0UASCRVsFyMdTh5Y3yqtb66
VK1f7bGP7He144iHxK2mndron8WAfwCIqXYvJiga6lS8WsA/XkvdfFeisDylqDU+IJMIroRvyj6p
neahyHOiJHoPf2vyt6IcuweABKe2QpCxqeJtVhVHLx28c2aM5S5h3sDSygw2Bm5a26prT1Y5IwJF
q+3N3o4PAIS/IdX0dTYTPZlkybdcrW4LHK7dos5GBI/nxq4V4Hpx01w1SnQSgGuhJcGKvTX42hs2
bBv1WxnrI7w6s7r2AA3OyhzwMOpXOaPW5mk1UxQeo5Y8SBIgzJLFSEaEfaO+6+nXzlaekgSeL+Io
2yR6Bb38a3KN8kL+TeVLGFdorqmXMS+1mwnDw+SxJ91rV30M/sYpt0YWhA9tVoqLGJhhpBrv7xjg
y5O0BXJ7/fz0FikhK6dDk8IJ3zHqZYIZE0O1y6o6Bvb4zTVV92Fw42ZLKLAJCIUuYAe81cgt2c5Z
dAGOEAIyjZZhWpZXc6TkM0SAbNtH4Y86LXDJDs0T3/IuBrGCvFV14IL+qhIsYgbC8GQfMOVoSuuF
wIi+iUCX7fyovntuDcfMrXF/U438HFSMg5Fibqe+q7dFS0ygyl7QNFUfujDUHpq5cEwMKx1ImEm2
CXTh780WpF6g6axQFKdl7LXqvYhjdwso6xDm4odC5gElhhBFIUIZ3zurLz41yJrz0T61GTZ2jgun
SRfkQNQBeqrH9PhR1AB5pldWJM2WvGdZmE/Ymqcb3ADek0gN+POONUOodyPk4ufBI8Be6e1IVljc
EFbh89mUIJR8tQWHb0YPA8jLDbZZzCpYFLaxCofHbAheT4k42N6sPlt2P4TrpwiUGcAbXT0BxGBm
AA/9YzBh1ahDmN+0GlSm5mcPaTAE9ruvPeB8le0QdXY2ZtaoW4Sm872atyCUWwUDFk1VkI9EL0YI
n8RC4d7HcrwNgV0/EGpMt1M7IoqWNs+wl29EmuuNhZ782Rt1UKC6b50d270ofuddlNh3L9aM0ymj
9mvteg9FyDBr1grDWFKWpwmFJSxU/+4Boh7Ltv0b7wMDTrAt9koRj489XkUPDsHjfCYQi0S/J457
Bf8wMssefK5g//fAqp3ohgC+FEV73Wj9TZ1DokijkkBFI0yyboV1Kt0y31ix3RyBrueA4jwL0A0f
gwNk5ouTkZTSczS3kI69F1brEuXJtV0cRcdibMxjV5XeX4n3BpepVRv/+2RXOzjvfEu9GSKjfA+N
bptZqbjog8AfsVTrHSt179QBPDta4EDBnZCSUnwWby2Ee8fKCXqo5o4546M3WP1L0qNR5FBDTCbe
N6Z4y1LFvq5F2efOUrWZ+Z/tCooYNl9Pls/c0estcIxuCtCz9LyDL3xvG3ior2kMfVuWzBtdFbyK
vmlcpyoibcrs40eS6ftMxONFnZBvQijqVYvET2t2iIKq84BusXwYWZ3xIZ6LWTzHzAbtQTWr5rXv
mvGpieaRm5pXiOa1CpnqllVyLISjBtvE4TaCCTsrDeuPtkuYeVjhpzjR0Tk08xfLGOzDkIWsv+fC
dx8nr4WH1mjRvm5fE6eOLwHLg0viO+HOyCEAwMYOr5ZtvurCgL3hDTxR2D32IK6I70X7XqleJwwq
CeyxOGtngTMtPUkMmD1npKEKA0s0rdnrCgTmP4XSki/q0DbNPewyjABJLb8AqTGkXkOYBb8GB9nz
ORGgTPpe97F1xXALjgRmoB4ca9GBxhpFP7Li9DmW0MgDgtJnHtT8WpvjixpMA9QO394NqNJsx7mK
TMG47Uxulpm4AM2cIIFX0iI9OWmgizwzv4LIOPUjjBTgSk+t2b4qDf5PmRnFOx0TzWkrMXPBTOC3
wJ/tnX7M4BRM7tOQaBpTwTZ99kjNXaK6/DQBN3rHawO0Yf416MPkXc1wifGaH27u83DLKIEzhwqq
SWelk/BAOZ6rPcpi5BMGwMpTdr7sjQY49mqFLBXAnj5IgbHKzIs8Da6Vb2ElsnMaFQzZQ+vsMOwG
HkJKARBcPm1zFNNCJ7d5L+ytyZD32GtQeiuAAviv9Ye45u8hOeI/RgRYT/EUfAqQgkN89DBiLbdz
nAGC+4w3AqC9izXuLvq/ibJNuuoX65rm2vTpsRoqPpOgAmMHS2s1hiTUwOOsqrMTfMmzwviMhDyK
nMNNj4V1SnrlNhEEmOmt6rE0Z+OB6G+1NU6RNwRk63deNHnnILSeIlJp20RHVqlRM4T/DBDj9tU1
9fFBS6K3QWWVGpQCGcUAyvBs0lT66NrENX8PKNCnRQFCpFV7sEl4g+Uq7EU4Ihl/tb2j3YHtukhj
KyMLAZNxWptx9VnS1bs8sb0XWADOszq+TSD4XgzACHYm6kMZxZ8LJgbIV4ZAKwuSqbI6JXrKnK9I
AWgqyjFu3YD5k5EAf7F2mWiNbVnk3Ql2RP7WmlV9GmCLbGVVj50avHFl4Req1I9Ml/l/mtbe6YX4
MdrKeMyjZLoi/PHSTYC9TdeOnwVSLs+i1ioyw0hhOp2T7K3KLo8FNHBDwM5QYiTmUn7ezNRwe6SC
nYAkYy42zjSke1bRzwZxDkbxXZo+twFgsa+Z/YZpWXNOZ8xMMePqAhAWZ9N5DmfcaGWM6hlgRDAj
SWUx6uEnRTH8ffRPk2yX3dP5tasuheC6eg10uk2aJ5QS6FnrIKe1qhQ7/zDiCHmygreoBing34da
JAcBndduDLhF/XBHqBx1QzzvFl0NiRGSuKHUZMHgRg5K3rPghtzR+gkkyeHb6NbiAi7LmvZMVvkl
clO+0VYJl+wkN+OJCBIsLP69vspB+7qNjoJQoRzHGVLIXDa95B1wa1Hj9eBvYkWb4wi0CrBYe7Iq
Xxwl28WqwCH3h9n1oJjnC1fPZ5RbKz7R1mJ12kuoomwcpnRMT7Jn6DRcGWQRxe/jm/kkspcWqOPG
dtJkJ39ljNY0CViEz2ZXv6Oo1aNUGHG8LST3/gyG83s737/BDJ1Thhq1zAHLIpbXX25GLJFJaWF8
J6tpWh6DQtHxn5l/UwbuU+CdcZJ/Uv4MnJeDsOwRJ+nKvVcUP+RxySDgmM+3cbnDslHipTKfrIs1
k0bXtqHQ2yNSK3gyAfpYsL/yaYB2S4Z6GJNhr+rVV4kHlkUPjLqt4NcRT0VyJC17GzOi0kkY4916
L5PeC84rUMXfHczFvVcH3FEbCdFDE9d3ee/t2H3uifscpspgWLf6EL09pu6kt/JL4rD8awI029ab
BnZYB0Jdi528XfJuyK0Cj894IzflU2AFuk9eud14eZdd8HX0QJ/JzbmAiMCzoRxLvN4ZW/p4AogA
zBmrYYxA/9iURzs4UoBEdo3ssmxOSQcayg5P8u8NdU2Mut5FTfx5GvSLvHLLVYJausmtZNzJay2v
StzkrP8bDfGVGQMg74k8Qm7JtuVxkHVZGAmOIXUbANFE9LFvb/LGL4+mvDTr0yD3VEQ+NyUY9p28
FPJH6l3F9WlErm+JoDPLtcpvzWwbgtzlcn3NzOkmgFfGIWU2wFN318qsgWkbHLIJonOjjzd9Hjrk
ZzuNbOc4iQkkMHZ8GxU6J0q4NXpCVpzl/9cf/uM3yE1sryC764G+9FzuHmoyOJR2hr6TQ4D8vrfI
jZ9sAFnDLYHLu1zcBU7xx1vzB6ji4xU0SOPlIazJqT4YQaZN+8gN/lbaVN2vV5hB8KI7LpTudXBR
u5cUE8uD/C2dXz4n9qQe0Gjspm2dBg9NryvAPOZxaH6t5ZFy6z/bvLaYEA4I4p18ErooOTCFYeky
Pwj6gLSTCcd6fXzmDnY50cHUtz0SbCf5BA+t1Z/GzGJZUu4zp8f4yJ3Blf/5d+08OfsBWGEvM4Ar
zICU9dmbokdXnwGMRm5Xs7wNw9s8LMsnSVbXtpzozzwiWfrk7H2n7MGsJC+OUBgjZX9ZrG/rH4/o
sin3T6XXn7za3MonYTkEW4Gj8qmpSRDIsZAFe31Eofu8vuHrsyzbZFXMT6HadYcakN4xcMKD3GfK
h132WI//+AjKurxrcms5RtaXzQ/7ZfVD2/LYFqVt/x56sJUjwZ+YZwFXbpMAj8kTQG6dDcJ5/nDo
HkRTobNQHfUDPhTk6ZkXyDve2zrGoM5zNjWvDnMD1ocPOhGLSc3x2I5fM0ApfdVerRmrOg3Fa9a7
7cE0J6YSta7uVJETu+kQmNmQ4D1I3sGYzXaR5tRXOxEWzw7mxeuNl39VVpfXaa3LxvUx+XBI3ifN
qcN+UD6Msqjm4Vpu6TH0JTOC8ySvvjxJDp5xBLPCY9f50Oq38i2B1U6r3PyjtXeNvzILESW5bhlx
Dd5DqvtiSy5FwAVrIyU5EweHGhLN+IYh1t/DDrg7MiZ7eY1lIW97NE9PEMpljTwm37JRv3iRkR7U
abjGZoFAmdee5CCjMWo3cHYL1HN3QS6WL4DR/ICUn57lCeWdl1uM9M3MhrHD/sfUey+YxbkLZtmP
7buP59khk0/EOhiomuqcOW79fXozaLtuhHi/XsUidRhJ4/kzk7qptfMt6EKSVAIv4C9wyQYzcQ/5
UdmF3BqUEwNdlEGz9ouOmZxsgdctj6PrnEeAOeRzj9Aj0SgO7W2KY9gyu1pWUaEmcnJuurYMwnCp
nyojNg7y/PJ3+XY4nBv9eTKy5qCaxqu8q+utlVtZ236PjDHcDHmO0j8U8t8LtHXgUOS3X9aXiR3L
0wJHGpYPYPz3WmpnsPObrH9EkN08AU0rL5K104dteeFZ+FUEabrcX3kn1jFmvTF8oH8m0DPN0at2
FgRpZDEcA4eTnJfAZQTfoRC4L7hk8s7Ix1qoxB4t4MF+jm/IP4O57LCO6OudXB7oebxfL8K6V27J
Lv/vUzFXG2AvPa5DvfwxsrrMxde63FoapxDbDya0CDPIia7S2icVj0XZRf7ZZcolN3HY5FVbNslr
/4bVLx9K+Tv/mGUsxxaZuwUW8EBCEHsMPvRy/kpyhNC1fE2mHDmYrRjNv9FaIZ4cdPEpr4NA3cvu
y6Y/f0FDwCCtSJZ5nHxS5YxuLda2cUpJOWgoRWrAxOZJmPx31mJBScr6H3PZ5dcX0wAT53HI0XXr
2K6Bpx9sslTTFr3enCTUN1f+ELO66K6unuW0TE7q5JYsllPP00JZJRGE5rWAALJ2ll3Wqtxai/U2
rm3r3/hwbJi9twh1MIYxZsqBswUIkJ1kXb55XPGYZfy8f/nxU6Hlm1Dp1T+mkfIWLk/e9FVAtD/L
xzVESRfQ9HwPgrZFckM+Kf++KY9ehipAOfXJLZLdRyqIgCmyLuE+cEIkwUPuXXesa0C5QxZrP1nt
/e+9VmXn5dfPT/JC9ljfmWU+szzMstXTs5b8yT/vndxaesnNj3V50HLWP3p9/AMfj1I0EhuN/aZN
SM3KcWWdPchj/61t7SL3LvNsubkW8n6sVbklj/vPs/6xnJG9ZccPf+rf2j6c9cNfEvOAj9Fc1QYw
+uZXHA9nchXltKxV5QsvC0IpkDOhEbF4n8Nsa7G2TSmeoNDv6FM2BptLJzncypOvXf/YIzd9U4AQ
IgW/PNHyZZHvyfqyrC/Vf7ath8n3Tvb7t7b/31P5UzaT+/MItN+wc3FoY1o7z4Xlh2stlpXsWv8j
VvFv3T+0LeuJ+bTLX5Dn+dBn+Qt97D1oSv9Lbb1gK4cGuQaVW+s3Wo4ha1VurROytfOHtg9V2c/v
EAzovmsVkghxbkPk4+Uk9870Vj7Cy6ZslfWJUDbL6rRMD7qX39fhHTAVtPG1rkwzjVzW5cjPXEgQ
UbJSy11CR76wmmkrhwei/0iy1igD/6arLYOGrRJDkKNLXkyQMBF/2/3bcLs+Co5c9K991sdgbfvw
uMiq3DuIOiFk4cL06tXJ3LWOnkxbuf6NARgQLoqHN9H04WF54+VFWYtlWF3r8nL9Z1XuWF9dWRUE
Un4P37L+4QyybUpjsBNazGv0fxg7ryVXlS2LfhERePOKkDel8uaF2BbvPV/fg9Q5V/vu6I7oFwIy
E6SiBCRrrTnm/WZ/m1jf+sX/575ng1cJL2/Z3iAwoi0Rkj/eHO/DxL5iISYG902x9tc4cRO9t/3x
h4uev3YZnEpaz9qZqsBrjZQC1wAxgki5plDJsTy4Shzx2mdx6/KzJMt24syUSZ9nu1m23CazjJ24
2O//0du1/0cw84+pwn2oWBP/3qjoiejdBt2CXLkF9ESLIzApKqzsYXZK0jHQXJTpIi7RW5xS/ALG
WY2bD3Eh/xPVquVgjXU2qZOG5GCeZ/sERDAqcURrYlE3ZCvd+7ZvBBL8s9Bwy4U7bM0GBmTckO+R
D0NVgq2u+keh2TZIAEQy7BpxVsX/pc6QMqlV8VLG6EyEnlxd/sFzC3SnvcUz/zr94qT+8S+6vbre
zrp4ZxGrt8s8Ijk5O/q0FmdZfOx9Ib7AfVOc2L/abm91oudvMed9pOi+/0lqGKorE2s9FxtDrOKC
3H/rinjcaoAA1yqKWTaRngEgLfb4TNJrqOTONAtMz9LrOJR5qkmCd1MdPEdKtlWWY8hJnZ3LoG5d
MWrusnEnzaXuyX1Gkd4wFG4TcamLhZPZ+sp0KPBUqCk6pYm9kaPQyNcggzBc5s1+TVSSquHJ2jdq
0DygySLXDDQW4Xlm4V4Uy6fUH1+WivanAAzsE/qb2oMaN0LlYFO0ZQCPsoT0RD1CgYjNKn2KHQuy
oN6dpxgWgkXZwkYlt791DH++plXzA73jrteV8m3MdVy1Uv8rL5mS1/jAH/xAplI8a156Zza+OUTr
yez6AQkHpYWOMwxu0NT1ez1T08srefmqyqm5gqhDeVUEtksuFlsAnVDynBsV/CZZ9ioQwZChSuq4
MWKsLuPSQygJM4EBR4EwUbZNYZaXeUqqi1gTi6woLLhneQ5YmCC8UcSBV1bgh/xp+NRJnm1beUH5
ZXKlYUcCicNbAsCu7fPmFhcx1GsZwafmYyQqQzD02qygJshpB96Hm8I+UKlBes0h2N5C/Zr6KboO
ywKhS3T15eQLrKa0F01lhkk33EWoXAXgM80gW2MF1wYa9lUmE3pNJUVZTeMY8AZBR2w6lFalJucy
x1IUD1l3GobuoiSd8zAvizqjbM/kt4W6mhH3jlDN0pVSWriiDWRn9AmzuXFU4cL4v6Ykmi+3Lao5
IP9a/Obu+1eR4TxAmYlWVdi6cE+1taUYujdNTQ7jjWL6QlP0g2lR6kxZq+Kpppq0LlbwYDBwAC+d
sDxVSO1OzbK4b/L73CYFMdQBtJGJNq1UD/msp9pK0TXlIBbFFPzbWPSVtJocVO5OmBJsBmrw0vsU
jNrm2H8mQ/6hkUqnLhy5P9eWjp6ZykSqFYoKSkw//yLd+R7mifo5NQnVCgBxXoIxo+waDtbDrJBL
NqbEOFZ23h/UPm53aRoXF/4FCpL/Vn5qRokfV5bqZ1nrX2qoQWc7Sh4Gs2qQvkr1U9yTOLKAPa7F
puggFfoKfj1f16PbY9zhTsvwWEkx5Yup5Vr2I4NNkyUhu+We4f2xs5F/WemsH8Wh6kZXLpYT7hCH
4dSZgUXb8MCpvPs3aIPkdxjOye24tTa3D03XrnMZrM3Kx2K5D7JnjApngvZFw7uyqR8RWjRPaM/7
C6HjvdjCaLd9wrQOMVQ2AmtaRog2Syv/3imxX2QbHheugRRqI/shYrGsSijoTvDT+lM9EFYuU2gn
osOCZLEHg5lQzcapUHWp3QLbVFZiU5yeLJWXR5VFTdhyfsxxpNClWiZ68dYcf9/+nDTJ/a1Z1GjO
lvMHdZqKvGxy8KfnNzMOOuQUsSoWVTCjcL9vi1/b2IKQ/KNRdIueDnGHNzxQOEMFXjC41HVhqVBW
3JTU+qOug3DXm0MA4z2svspyI/rjIaw3qQq1qZoli4C1ZOMWTjxw3wRRcOqWxZDAPbE1f/tHR9+n
2Mm8Bb4Zr5EwxMdyzPAwXBZiTbTpvGVj2WBCVIuVqMFv8P8YKHa5jb7v3Y2YA/5/dkntgfoKWdn+
fZi2K4DcPo6XUiYauPrr24nR4kOmolSbU9ouOgrSjrrRooCFSHmOlkUOYOIsNiffh1gY+QPidTkm
uL50lzLkcvc+SKzhoHfkwdeRR2bn2CaqEpaVgyfGJEkH682gFB+ylOj9a1exKT64hTq6swCB33YV
n/bHHpmqr7uSAo2/O5ZvNZUxYsfHuTA/UuxJqVya7fTYTlV6tMeIghMF8maXkWeUyVaskyJUnuUy
HE62Wn/PQ0V+HsxCflbD+tJxg72Qm0bpAnSQp1+vwf+y6lY9mpSWvNkZhyKZU55TaAZvUSW9o0cO
HkSnXgZnv4jNq+ijUnidIqh7ypeRY/2WDIr+ovhR8aokezGEZ072LDcN8stLWKfTqQ+U9DwuC+B+
6uDqSc2q2cwu92yq8ZZNMQahKYkc3/4lJwPupTaxS5RL6Vvm1HC0Fa1diU2tb4adhmuqV+oGRHzX
NLr+CRsr0EXGqK4jBJVvTY8tgoxeb7voK98oBSs9M/P13Yhl5rU0xxdKaLpPo/w22439bkh2e8jK
CHSSqXafzUwhhWwZ+RWIDizdsP8dWGb7ScmW6s0xLuJm478oFJ/BsG0H6j1Zi8N2PWMNi1743yZk
kf90/tWmGhZVsdl8KgenXuPXVkKYs4qXTDLMQ5N2E8ztvnhRUUw/Yf3uik6JMrYXKjDeUfLKZ9Fk
+g35BXsot2JzhCaxV5wpWYnNOrb160yWTmyJI3aDfJZhvakooo/BNFOXUBihdqxhxSCLrn0obGZ+
Jugedx61eGA9QcuuK3+wDqKnb31nrSuDwe8Ot5PZ584DMCZ66+WqX6HxiQ5i04pkkzKFqD+KTRMj
InwgVf8kNmdp+mbzzL+IranPrtyv86sWU9/jj8EujAbpMc1a+Rz5yIhDH7uqIa+uFPqswU70j6XT
viZxKx8pVhgeVbXlUomhyleJfRIDRDtcxE0p1dlFNImFDuUoMhEw1J2K4WqBe2xmBo9ieIwc7Zrr
j01TbOzOrjAsrNdgzMujOVnFMeoQyy2w4PIoySyarrLBzMqTFzs90HEzah5CxcIKfDJeIISln7JR
OWu4meVObKLRoaReLd5KfQRJqfXUEizDlH7yXZh+VNXkI+7KckuheJV+UkWdbZHjWxuV3MenaWjH
3JaMZz3MrHOZGBRYLMPaSf41US2559GmnJnWKbgRsWYvi1lJ/RURvIb63X/b7kPEmiG1v6peVbb/
2/5qSwFMZ8YP9Tg3l1GqKJcubNB3VHXpPIl+5bL/qo+D+dZYI3ygXC1OWaiZkI2rlIq4YX7vK/tR
DB219FRHmvNRN7ns2XVsnNPSwYClrqGlwIV9RY70QwJ+tY6LlU3Z0EkuuajsMf7WKRSIGZrdPDh6
Fxwk00q2URrKz1BValcc3po/5NJpfnTkjSgj0mM4jJO2I2ZbQt0tjUfHhDnO5W4BtlRyN8nqAjIu
jKpTyT31ZJah1/tqfKiBk//TcRsjust7KzoSip/B+HvyHMixJ/pD6h5P4mixZdNoVsgJK0vf3zZF
t+ooybjh0o5uIwNFfTT0xNjK5oB2+34Iw9KPJuXlBys0pHWqFCq2VIO1M6j33eN105wUTbc2ZpJN
1wkfF69v5eaVq1Gm9Me2vpg7P8LmkX43zos9JExJx8LYPD6bbaH/QJMILFLnPs+vj4s2SyxEKsG8
rquqvsRqW+90rRoOkd0auPv6JbYEnQUfi2JVbnwoM9USLJbf+59xML4mkS79kqi0vH1Qliug4grj
55QO30JJsj4Us8mgHSvzc2jCBmeKEjwgoba32QIVlyU/PfZpbGwJB6QPNlIgapwbg/gZNzLTn8NP
bsBfiA+ln2qADzLVScywmYQnga3/yiAjq13/EmDN0bRPfUfNMpzi5sVpeSfs+kp5oG6jozwHhyV0
V5ZHcM33d6qq4UE1WgvSQE5xi1O67CjWLKsmBQgC4dwlYF3wr3lSrMF5yVPnQ5li6az3jsM5AN9b
h2l9EJudBnkut+Jur8Y9YCqFedm+Kyl1KxrbeQ0QpLvVEMrnvir916ieP1UjUC9ia14qwC3VeBBD
HcU6RorhX8VW2AfbNi3TJ71Q/Vd/JpdYGM1zqVnWq78d/cz6jHlUbttRbrdWOwRfhbqth9r8KqnI
wjKnqndDMBQf2NyteiOyn3iPPGHyUFxqXwKeHyDe6PpQcW9tS0dUkHHGWXdRsoxbYEcTFxHgNS3S
fgm7QwOYWmgF3et9QKPVmleZnbEZsBS8dMuCH8bkNXgje2JTdJCwLS7NjNsWltVHip345KCrqG7A
cNQldldctGVhguI92pJ2zq1qfiIK8NGV0fQ1RUuhR4ueAw4UyL1U/YjnYfoa68hYjUt7tLT/93gb
5NJ9vG/7HIfytFUT2ADf/j3+vf3/Ov5/jxefq1YDym1HX+u5Ea8GXtgfy2GqH1VLV7fm0gYuo34U
HTkvv7c2MQRQZPNYLm1/7cuTE5yV5GxjlWeiWBiL2tKpGnnDLyP7p03GPtrJ9c19mOgcY8dx6xq9
QVA+SFlrIJhE8zUq9RCsLa51r4dj42WjUjyIxajz/yr6N9VVmmqthol8CiqEeNykxAaEdvnULgux
aWoSovvbdlZ5Pa9rsB7/7RXt902xh2iDbXfMIwra7k23I923U25682g/lJyubz32HxDJnM8EPRM/
qjLfOz5aUnW0niazd75pAOiIFjrDg2HbGI4m8FaKVI7IvqImRni8b0ppo6nO/A6RYdh2HFUAT9+Q
Ze3FZ4QZ5Xx91RpnnLCdi98pJLqWY2Ne8aBy1l6pGzFwHdC0jdq040GtQ5jdi+GOcNS5mesYYYE4
l5cv0SEWPazutU2RFUr03trrqV4C12n9x8xKpEcA0Z2n7hxsxJJ5humiwY4BQm7pLlMQdDHxWG+l
Kuu3vPyBxdd+V3r7BWJkeI9inOCTru0foqZXdnLcZnt/TPVLGKh4Ykjl/JaG6W+KDrPf7BxiB3+Q
dB06Fta/j/jJbLWxCy5V0TSPxbLQZKaHYQEucRmgqYsUqaFkw2jLi5KiiweZLK8Hp+guYrwYhsHT
GtPICQM04DTJ4slOyTxesn3yGADrwFetSa9AhzCIMDBG0zp53OCDVl+MoEu2FdKac5IhqtBGfT5Z
NpXFqOPNo5UN0b4AZXx09MjYE/YoDs40D4esGse9JEflMdMKjH38PjoljQ/iabDsU1JOeL3WBEmi
LvE3cdvKODDI9cZ2ihGhK9BlAFD9lfxEuU5jq3v0oT3BDaZ2kDsO1UBV3z/PHVY/mDuPL5EBHrnT
3b4LCUoFhfzakINehaOsvY22Dcsb7uk73jO9W0XTePbxoQJBnadeNYURJCz4cTybEHz46fw9aey1
jx/ZB9nrBq5NtGjt5+iZWtLfkSnP36VE+07gF3m5ERAoD2x1k7U8nP1B3/bLEewY/w7qwEosHkZe
qMwJSCclJt8L6hLVTv/mUGvAK2A2HGGjjtcaI/WFxj8DXavPjjF1oJC5AngzKndZowCSAd43XmJo
LUzKx12uS9GLLznWxVJQ0woj+FDvkdwZ/rDr02H60E3enRQleLELrhRlyguwAfL4EVEAuA7Kod+J
vdQ42dfaoBxySxk8YonFAUVQzKvqUhlsOBhy+K17a9IngIhiiFj7o9FcekTj3z334WMm+IR8wP04
oq2qbHRoJPBWGY6BF6NssXJspe6tw8DyMPpyBr6CU5LB2yZuOaD0WDYh2jnrqS3wuVw2VX1CtKQb
xV5s+mmtuKgTYxeTB0RypsVLwbJQ8xC/p1KfyuPoJBUOFqyJxX2MWBNtOI0zulEpURpyqrH+H/vN
AKNKBOr/dWyx+cdHW/gI7JkJuX+03XcRnz9G5XzI0o9mCsMX7rm+W8SWsVd9tBV9rj3LjuVvtSGU
VnPOv9lyivhqVsVObImddM15brvMORuGtANdNF+crkFS2Obtez9alasNVvCtDaQXBEXOT11RNrnN
7QAO+CpQcjViAFDeLot/E8x4gA4Sf6+iOuax07Qfi939KjG68kyc+ygDcT8jFKjOuVKFG3Cms5vo
cnW+d4heJlj/jNOx5ClaayV3b5TI4Ny8HEHsIgbeN3tztFxrqMlZ/udD/jq0NCbohVT/LaVGFWDm
8iH3A4jNdJB3JL/ig2cPknXqxgADIqxDcXyR+hAJiWpddUiO19Rc7r5KQYWBHtq3NpS+WCql9s4i
VHC2ZIxLYhnU/21zacOpezhHy0K0UYKprPFFIwuy9N47xDjRVtVyttEHXAHEZmtq+ToCC+N18UR4
v6q/RwgXnEKuP5VgQv7Wl9ObVfLSXk+N/5zPee9RKtY/ql0MDdMaswdbA6oSA3E7T0Y/7AqqaiE4
RtTsY1u1N1IHJshyFx8sObrkqVxtMt51rzKsXSIGRK9To5YIrBfZK98uXBHztt8TEwKKMev6F56i
H36Tmj9Kwz/IBDIDSDjompI6YSr9WpStCb6PIAMJje73ODknP8+LH1oTf5N0otTcLSmgp2rIMHrc
sHRQCwZIz2zOhle/HhqY5rxAiN7RCstjmCEFFL05Fp4nv58bV/TGaZjheQlTTvROrZleakn/SpYj
kfHIH9K6ehZ9sW4TcwK0xJw8eihbWbrEOAmxHhhz9CDWxELOgs9Zlav9vUms4YYaejE+Pre97r2y
lVnbmESUK9qsJgQ3aTfoToGDru7j7p8jD9m50Qvz4M8qY+cYVyqUSM9j4pSkiHySJ0qqHB27U44y
Oio065GyTWdQMaJDLEYbatBKWsbUkjRVm/s+ii/9KOcSst1/DvPHEMOK0ZCJg9+P1mPTseqtqfRu
xxXdfhrzEX+MnE1JWmGHpXua6SAEWw4vDTUSQRSsf+woOm4fKb5gmMn+xtH1t1ubJr7B/cMnJ+En
6FudvG/C1vtf/6b76H+Oq/zMArgNt++wnAWx9seXXb7c7TuJntuHdmX2EAN2RSq+NVpbPhbLMDHA
12vCPGJV9IjFJE6/WNXtDnTD8N0hI3SWumHDbAM7tbE5N0lUrWoMLIIIqVnQ5N+Moplg6FHT2Mt7
M/TnreV0vyjLnbwUsKIc/ejVBOtI3cSPwoEP5gzdPkzbn3XmOxvmTEcbhGlUqZGnmNOCsnV+mBIW
2XHnSjU3ckCzOjh82yHG2OBuZdfJG++ZO0R4r3rTO27PZQfXY3qp/Yri4u5VCUYOhswPInZy6eXm
ZMXoLyuqngjorFOiW4WufguL4SSR9ZwKLBEnEAzlkvArJJIOCXrfHTpiXlOd5BhJymPdJtJVjnnl
LfEzulb+UWcugr3c0jSMPTKpNDnf2hRMXNy5GLL9fa+ASJ6X1SCX8E2VrqIDDdq3dkZxVbU9Us75
uamem1QfrgMTodaqYaHnvJIPMyUjwMtivkjwKpWYrOCQg+1B1VmQHdrRHZGa6g71hkZ66ZURB7Bl
MaX+Yz2g48+KoxUMBlX/LAqixSs0ZuNGLWCNibYcAsN2xmWNgOm/bd3MRAKkqbqtcNErbMN/yJYF
OAqntKpra4JrSlu4OCNzmOu8LKJUK3f2ZE2u2OQOol1jaBQIhppb0729MfX3yGi1g2iypUqFSzbO
2IU2xVq0iYWm+ippIpiNYsgfHRDztKm5fbBoNtSC/O5U5HvxwaLNDwfXdFrNa6eajPXyJUVnlMj5
0TABEC5NBmH1i2VJ3hCE8WNRrgsEwddWUaJHcua/x6jy94OinQGRp6cRs6qrWNgzrH+wVsbm3pZO
fY6JG2T+RJZiCUmjr+F53R0SIzGuBPuN275dZK7nwsf9KGwbXLRsXtr8FI+h2Sjt7W0bh6RqUxep
vqLOl/6wNNTjMnmOG/thdpgd9HNFrqjq9KvjJNKDER2DZUOL4n8Wo1F/dkQtD5OeLq+F6H1w/6Mw
4z5uTKAcpTO3XnEgSy5MvCuiK4Z33aUsJu/2i5rLKKDWuHWhIjcPRZ0FjzpBskc1Lp5LPxiPYphY
MCVTXWyByp3YFGMVKOueUVE5LvYSbSgqUiQJyZl3uHHlyIFzTXPNucLlng+a1n0Ffg0lZGlXrazH
SSp2/dhG+S+GQcDck7kPz2IEM7+rHCnaMZr5/RVT1O6kwDGviEWtKw5i1VoJbbwMxtm6ig6lBe4p
lyRnxKboAJiiX6qUCSPOGxLk2LAllaxpqz7i/pv0xuk+NiR2iplZY21TtYo39kTFBDjL8LFEDeFh
z5KsNQsy2spqK3+jORrkcPgtj6Ceo0e9bdCGagnxg5F4qK2lmAotXiZiwdxlxi0LN091HpltlAF2
eBJmIf5C6vMBD/+ztmzC13vPW7z88NZwqL9brFV8zKEPYg275oz89aFdVELdUsIo1sRiEIWSy4KX
WgonRSPo2m7rqGS8xxjgSzG9hLfCq6XOW2baXX/I6kyYpeUtdhE+3BfMkZE6iO1MqB56PXvXF+FR
tyhp6uUr4E2E8sgU+iOjAuwGDZKgANzdg1ioVTvOGBzVC3/jP6tq6vyIEhUGRpODfRTdfT+jEBWr
MdgZkP9JTJoDcD5JOyh7tzNmT1iQJHBGYtskhSjO4q0b2MtxicpsYZ9gd4DCDPmCvpYmTUJi1/2a
Ov2nDy0iLartiP2XZyjPAb6Oh6LrPyxO6zHCDmzTKvpXOOnOelyqahMOUzhH7jjZWvy997Mt1sR/
gBxWuNYDzpWES9pR7lSvTgJ912LUdjC1otybvCQkVVy7ktxtB918TfmrDWNEoY+oQ+Y/zE9AqZmT
2wDpZ8nw4hoR8yJKy5eKa2v5Z4m1DGjDugILwnO3Vw4NZIugMkl0aSUkviQdT3+cGCTKnDfTaUAo
WspKkjKfeD8Btyo0fuhZKK0141QM9XhoQnO4LTQ9Gg++upy5bPrKFLU6IPmtDk5eAR0Xq7nt9Mpa
rArrVbEmFonlV1Q7OdAwltr5YrFjKbUKgQ6Tjv/1h1U6Vr6PMkAAi0Z0+TPFQvzB980u0yDLKPhm
+ouGaV5qFMXpKITmVKy2MwGvPLMm7/6fEb/T+6ZYc5QBeysEvNy8CziBLLSl7O++MDo93Ha6cUyW
2nvxOxCLaNkcSHFs5qg5iabSNzB3CGxmI8LWoBeOBqbU8//ti+IpVZoa91EtRwO2qMZuq1anDvsE
yBciec7pwoeodGwMxEJsxhEUYiWSftdMKYcjxpCtOzdWjyuKFI9Hyy48DZuuthgnN8iw1g3xp/Zk
u+ItRpX9LbGfn046vijlAtZlPoJvbIHhHFL6idT5Ws16dKPJOSuq0IVRRqJ0LsOTSS3MOfC7Ffn2
xh2m7JIpPCJypzI8B8rqUa7aFbeMkhQ6kcWy6vbgBpZX21l+RH2v7uYBByHTxpPWem/rNt/oJGGo
Yu96vFiaYBO1GFHquSv1GfkRygQ9HrjcNOIHXVXM1aRM0tqXWmxhenUD+x883fyq6ek+L0vid1gS
RY3+WQ0VnoVTugG/FK0NhH5F253CoJZdHo4ok8Oi8BoEGWF3AvxKPUlMSleSSb0GMUEVtFQroGzR
ZqgWj+hWowqXEAXJ6dVcqgP+xnbjlSAqGptYYz/+bixOjN07WKWw/9w7p2BK4lWEwZafxzJcUyxK
I4VwdS8DvtVi6PiYZlb979hHkS1TSbUaZ8Pe+rBupLLdtWrISYBDF+kmZ1oP0Yo3g05dzPDm2Evo
EiNI5mPNT4tH93JvURTYMZa5z5OtJk0IgSXq/btB2jKjmFfkH7+YPIdre0K/X0pmApuIMh17Zu6p
o82xwaNRvskfHuTOtEvsxxEE0o6Mp3yimBb3DBsHBjnnH12i0kUz3wUAg+3AlvHa6nSYU6ieQul3
6+MtU4/n5RekxmZ7TsP5l0HnKm94UFa8ZEuWfynU7keVQUdSuURXytBj1jQN5BtDC8ccOdY9AqKn
ImlwwDXRiaHg9lLCCZqOKHxO5HRltgtSBNayO6rtu8/zwoPy6uLLjD9oRgrH5rPMyolgQsz9iqqc
CaKXce4qaZMFjf84QVyfK/t7meKqF8jBt6mXNq3Ni+Cg9N4yAexNLTxSK7cxnPCnBIfVLUa8iZVx
/nAqAhYEIBXpl4VFIlwjLdprCpE8J5YfIS7YK21KPT/sXybF3mCES/lISCmWpMtkW3lDkpIfSaV0
m7kaO28K03Ij2W+hlOeuEWf+uk5z4jN9vjFMqTjNIQccWiKDkaI8BGPcgqac9p38jTf/cOVMVr/u
6ucmwaq1xq+LeP7adMpPpe3BswBIsjVMj9v+jYpcDdhRHK5w8cxcZoPKaoa/6joYprrtNGZubIU7
Q5dktwfZZcb6GyCxSqdIEsxXyvyokr08xn3FhhgqK91O0QKDvuk9cPpvflDVQJ2Kn/H8MasJ8LU0
/EFxbuY16isWiq899ZJkXaClDkcHZOqS22jHzvaItY1TZxEyowjY9NXfhG9AmJif8WBcipGkfeqc
dJVhmTKcNZnZP/f0eN3jOtyWzcmfOwxk82mLPa+Ju2we7qbvOGcTr35J8u5L6TCUl9vpqsfM/Lt5
wfUWBAKxRifRp3OHzoFMdtQMAzYM+E2s6qIDCBZ/6zlJbl1iCixp0r4cmWSFulKt2i3nXvZSi4A/
lgJHrdzUmeE/4m3YrkntxKuxsl7NMfO0vONGIIGhTdMPPO5TT3FIeDd1G7lNk71TL4rIseUdekwi
/JKo3jRrjIQXn1gqo8d1I6VvwPwfQafZbvPemxDoqihBdz/s7Uj9WUjJzyxSfzSVhllgDZlf5h2K
CPc2H7ppY2ckCyKFWnY7pY4onIIPhSjomAH7G6biWY6rS7UEqvJpScT+0hoL64WBLxxSKtv0ugv3
rl6PkrnIncuHPozdqDCJliyFulUw7guFh0JGjZAJvA/WC3dNM1jFyr7OogeLQgy3TItLlhS/M83a
V5X5rYl48Rr1a2inmafL6Y5CFeJBfotfy+Cjq7eHQ4ubWQCq2quoQF93WgyRZ+gTz5Rwo1eldnIl
Ix89X5N+2JCNQr+nED3S1jqmUmprmdtprF+weSMNnelbogBbYyaSGeav+ShvdFy9N3ZoUj9MzUpk
8DOTig9HLuJDvwpCe2GIPfVaCG08fZvmNvXgz7yE9fyjGM13tZgee3OlZma1MYPxPIPmTEzIcw3+
k4ppngsw1nbRwBksVDJqerNPfJ8ybXM7RJJnR3jdf05R+eUE6YtZdqfRpKZRHt7CNt011OAkI7+J
uG02INlA0/SnEHAgBW2A0erU8JKSN3Cp9rSa6xOqvJHuqqYYCOJOMOPgQwMNwLsiML6mdvzCmzpz
rVR6bWxANm2kfjZZ8mMAp6dV4yf6sl+U7VIXq23nPtp3evYyISNfpXLxVHbAyyM4TH1CRTXn41nH
RGxbkAag5k8jdtTMWxKQwNSafdB1j3ga4SFoEx8fWutXozegKXjC4rGN1Xuug/wFoOxK+oDlpZyD
bUpPaps/JqB5XGUejLXuONvRdPafWQOgD9rQvhiNFt5+QrH8RHlEiI8mbuxHTDGKC7phSvgssOkq
V2TpE9khKtwaP+SsPSXy8NHxpXj1e48owoD0mb45tXTkzvdMcVnpdp3FqQ8uCs70haFu23jYjYW/
aXbNkG8aTgs3Cd78yR2OLrm9iPn/AArYKi8RUapdi5+a3GAsNjqnpID12WkJ+ZR8M0RcvYPt/0pT
LJQT6tPysX43u/akOu21s9MVfg6PZRt8GRnvjUjIsG4Y0k8LTT180qJfkZrB5UHH+nPmt0FGAGx8
zrShVgZmNOPa1mQKjLutznvG3uFtucguWI/WzAMimVgVl0v3brYElefUHl04PA9pPDZuZUEElHUK
jrQseCnM9FfZjrWbtengVU6HYySiwzqU973sPFkak8gphJydB/1Ra5hll53/1bVcd3Onbkxg3lbT
nzWid5BTEg/EnSmlZEMrH5QotVMgd99hEFLoFBBC04gd1r3GSbY4jViezNzQlczrVMtB8G/bbh8P
mZc9NxmMqD6R5I2qwWxo6ugJA/jWh23PA46Z5KPzUx677qQAIuNtzNjZfvsi6RPYTaf70ltI45MU
UffSfdWNswl6kKJNhEexkzheSoigJsGRUhjv5bLExcMkrNLjVRUQEehkOSNineyyubf3mEy+WxHw
Hp7gXV/+VFrmxtPA5VnA14mjky4VOMwNMBRjfi5V9KRw+/FQJ1HVhH/PHFWnICp+YzIaurrSkVbS
Xv3Gxqgk/65ArrPnGpWEgiOYH9n4c+bnLqiOJpPFoM0vvUPSEH8RUFdnBERvzLXfbJIWKyNYvCLU
8cdk8AaQ2P14sR0eNebkJXa3OAzyNDcxkIobOKrVe6JWXB3Dyqxn+cHos5HJeJq4us0czEyp2wii
3z3x7PZoFAshyxjhvY3Dq1EMa0U1RiZWmGZEFmwHs7tKw1juIym5agETcjxpc9XItxqRqaqaBya0
Yb9FpK01ZuYREHo1w+A7fCvYqQk1e6FScQXwo5F+E/T7FhXJ3je1EWfglmzlJSvBmIG4192Uatvd
bAS110DEdIZ4Fc//Q9d5LbmqbNv2i4jAJO5VCJmSK+9eiLJ4SLz5+tvQXHvPc9eJ86IoUAqVJEhG
9tGNeao7F25q92MqN0QtH2OCWQtAaAwf4d6l0kfKeJv0QmzUonrDZOGmK2Ycn8vFovm9EgRXj66G
WL+MnqSwqYTgQDmABKtKDak7yxibSSjohbOFtGQSDWkPXmIh7rEmVCHmR9JhAdkPE5ntlr4RxvSo
q9axSrgCI77hVBAqQVfyx7SDfp21OA7nfqRZ29ga3+fxBubMUwYjdUUuSOXnGt8TUeJnlBjQRmbW
6xZapXZaIHjzRcGZb+G2ebiHvOrNQdE2FoFHK9dUHkQpNj0Gt8skVa7wQUUKNUGg3i7ucqR/pExs
inHAOvCtj4xP3VKmTaD3mCUjIcXRkOVplmFvR0Voupz9pYJ2gMKE2MQI/Qo1fhtHeCSlxq9htcXK
GoH7TVyTmDeBEE3sBXX1LnZUHVc5e52ScrpSXM4S29Q/AFx+yFCWhz6la63TuJ+IKkp17R7DvnwN
VQYBpaGt1bQ0lxf4MRjxWtdp7DvpVpj40mrjuLO13qEOSKSH1VyDe0r7mmgVdtTtQYk528parJpM
PiVZgRzJusEYcz2X1M9D65LqC0ixsrJoO5A4jmvnfLagsEvxPWnul8znZA2RTXKadnd2MbzZzfCF
k+hunibP0rX3coxN3JIHLHoRXwRjbeJPMhQefRBVioc+te+6xkGWkeSn3ulooFQqjWz3LTFbEu1z
4zFo7zuhYtWNhygJYiTuqHawHqPilJniKDSLSzdsyXOij1Gr9kWy6ujLYlhHsXpL4MiT3pOK6XbF
Joym+ygwe7iA9h0NFQJckgDP5vnVce8dS4Ekoi9efHk7em2bUGBTYGJfF64TvVxPuNgSc77q645+
Q7RVZHEqsids81yancGOc9KrZWT4Y6KxEus1hupx4Su6ZXjOTRNi2AnoB3eBbHC3g3NS2P5Qqa9K
ltFq6fRtMOK5NwaE4WXYoFV254V9+xVVUO9NY0990RQZBcZgr0yqSlZfw0VN91TSJq7DGSlVsetp
ZW/xNuQhZK7iBXBzi8rQPMdJvic7eo3oU05Tl3tKjzdg4urT3p5eShFnfqBvM0FDukCHigY19C1y
YErRvaZFuCDUrPyDhF/NtWqPGwK9kloDaSWvTtkmiEgnK30aR+7eJqneGzlQcvRWS5uwoT0cERLt
2i4eyt8yICMjjeS5DaONQZDIxp3Gg0z1z0xBsBslOL8vfkNV+wUj6YmGeLlR4KisKq5431Vs1oYu
l9IwNOdi2ri4AE8TcDt8rmodpCHubCWywAolQkZXK2nQ/mUBWEgcf5dBdlRtBVPzRJIsFJi0nuJm
F2GwsYK0ZK/qUv8eDGynsifNsottWGrvtqbs7HkEP3Fh8xjyuyyxOsWv+xu/mQ8q6mFT6dF5xnIY
Z9809UiDxYVgvtQREa63I3dTLkUEh8UHlBio3/0v+ZbnwCViOWaO0gg6z3v72dXGw1RjRoLPHFny
Rn3pa/FR8GNhiXIXp66+VZbI5UhOx8xUcX2Pi24Tx6zTVGp/KYdnrlFoIJDql+nQ8utw2vI6uuBd
iPFttCdW6CnVdGVNAtb2GSFpsBqqAPbQtzu+VI7xArb9aOcd1SbEVHOGcUZ0NdKJQ5a6LFOZogKD
gpdrE5ItWG9VQ695Uy39vdLgUuVwJgBs70u+vFUxGHdKlgIZCuO1p2+phUO/Jv1n8VNxw2Nkisdw
tnZaRoEuQkL5mJ2oAHDaYw3r6Hi3Vp0B0RgnYQCrWzcK7+QPE29A52dAWTlG/V0mWKlZNXqaZCAW
RaivUU1Qw6SX5EENjxiQZhs4XLeJ3R9pKyD0U7KzyMJ2zSLwOCzOrZPxoH2EhfNhd81zo3JipuYz
2RcPulWsRUhOIRHAuIATJDvdNDVXC7IuGOK7xlBfu9b8VOweXBmmW2OQXZeogDEJ9397jg0UE/2+
6s5phQ84EwA0uMW8WXsLlsWro4THGadCLLWPqW7NAHfNl6zGTWUrzxmRxCs7MgZvKCm8VRM2Q8DZ
QhXTFaWLVFyoK1NkN2XQfhYCCUXUzZhSQn+quwc7EwcjtxpPVzpqqgL6vYpB9Zgoylos+bydq/lI
wYmiT8qvKI92GFfc1HG0UVPzO3JqcKqaLiBJqkQpxlt9kufUIlC0rrK97IlM7VTpwwr/SLUGuqhO
QrcZ+0lK4zlp4b8FBcbBps+/cOiiix0XkISHY6Fo+DtZWrRC9BgMxn3QIqEIgt+5UB51ooRGq4we
lfQdz8TCnHVPCVXYWIN+nvAeWxut9mV37V5344dyoLOOAvC7DZYvO8reJ61/SQt01aQt4H5V8pnj
4Tylw6lMoOcF4QclxAfBqtHKLvuNKaf3Ti66PJUbuZK7MALnEu9xHbYdtfmCVI5bunjR2piAZtVY
JwBeB02I3l2TRIq0KY55RpxSad7nziDooCtvczgc1QoLabc46Uzhwna2bVk6Xj5gcle0fjzEr3FW
C++3MuWXaWSfgZRwLfXyLsetsbVzJherJm3JbLHHO8zF4Afkx8NyQqutyQM6owdd6SGno/xFZbGb
BmwJI7JBk0QF1OuKnrMRzvksjLVKTxUPrhAtSDF4qtfOY0JSYpxu5tA+oKD8sET1ns3zpcfni7aa
deIKebFS3NqUbu0WJRxMJ9zqdeLZQwfhWCEtKpnPiJducK2dt5Vp+Cb2Btx/NPIoM8/Rubr6We13
ZDrgog8NfHQ6TNb5UNJw70cb8MYGT1kZVHScxcXJyJ47ka4JUL2to/Y16mmBL6fgPBExBbFE3YQW
Jwr6ifOcBVsQ8dfAbs8gt5cAo3xWCejQskrzSSE6ZCJ/aCP9LR8twUIvoqxFT+W4uDyJlhtjET9c
qQKhCigDeCx3rMYeCNV+lW3yxer3ERVou8c2n0zlOVije3k15bGWwRvlAXyMiBIlAKg/KjRyao2w
lW4yU9/J9R0sI2C9ZDIoGaqQfEjlWNpSObPWfBlzsN25szfkZRfr0rQG1vSju8lnrGhmkaW7oj4V
pUKDgAP4Tqp8se5dTWghRBw4u3FW0E3mWFYSkhWOTnjTxwOLRpwT6O0rnkxMYosnczs1uXajZHSw
KpQIdCJsFmpOpCLP0LbT5FZ75HHxqp7IYBo1I79XpgbTeDttttfNP/uwoU+4LpssWNtIODDilzr3
qpawcTsvyTJY0p/GV0fEmHETYGHZ4+RV7rQvbSTpiJzeLXBkTcA/tY1O2fF5NrNGodqJAKQPE3uW
Ns9zVjfbngq9HriH9TUAZNw+kC/80bXZouzi7jMrw15ovbu1g1+bzE5vyrQPeGTcaxrobokqQnKO
szelw1C1NCjtrUH7CQqHi4YKOw+CTyMRnQdE5KyxDRCugYmzWvCZLKYlp7qJh6Vki5RDZMPhC+yv
yNW/+gb69sQkHHTBHidmDNJBrFpXf3FTTL/NjZyUU7W8Xbx0YAwL+tSA873rPOOfh+1hQbLEXHj9
lBxn1brP5UUmol8l2fBQhHSfM8fZ11IAadqXVEdNbjvf9Whi4h9Wt5OZ3SVL68BVcmDDsT4INRy8
pja4IlxS4FGV3ZCPUayrsBrp4bdriuuBy9rYF70gUMdk9bYzwkhgNgGzQ7VwJNBsiSdqatg4NIa1
n5jyUif965gvQYtj0m8DI/8d4rk5tThthMDbqslK2QhdbrCTQX/AMHw3Ul/jyT654a/eGPRka/LQ
HBacMnYKpsfkIR+eAyPGXchhjRaFRrhCYr0aW7wcxnL0HDdh7Wybw4qe6jaJVe0ldZmt8Y5ldQvE
MubkQ2nxQXSgL1YvzqyxHy01f2lyJ/OVWsQQLcJXPEaQsDv6FjWT6kH0YBpcSIc2sUMgh4BUnbfA
nn6vI1bX+Y31pds6KwRDmmm6JciUV+kHg17YRnWsjxklfz4AVQY9zRUsVJC403Ef2pE1nELuklNk
jpdaloaiqX/UMgwBVQPLl76U0KoArEz5nSYV3i/FsMsmcGYtM929LvZt3narKaQx1cyAT7adfnSA
fNxtSmVVQHposjLah0m/FND6m4nEZQVaGWJ3Mta3ap7TWNHNz3JpPQXvFQiLp6UKtWt7bMAsocnW
NyHSwI5i5C6wOCuLErCzU9Gd9OcefZ0HR0X6bmHikj7R9rCWxJquAvGL526gX8YJgzNCuq0jXCoo
71ZjnXZ3FZnp64Z4o8WQ/wAufwrNyss6cJsRRw1tANaklpL7pK9w/OCOEFUi8KouVk/toG5yasrV
ZKOcjmcSy4V6caUwtkLtqg0Okfu5SuyVlRZ+pBPYMofcHMJQNIcBvD11ILgn6fhsFZBM1faJrhm/
fzFD/QGRDeImuclKYHXWrfjUJhbRK/0GLwZcJKoiPrY2/dOqBrSXxqggisUPMnNzf24NbsZD84pF
j1+YS/1ZIo2b+72ZMpNmcflcWLOxs/USNrMopxvRLD2hGjoN8Rtw+Oy0pq7NyBNHu+GLiNNCGQQC
7AYgkAuNZZZlPudZnXu2VgQelisFXE5UrzLxiGwrMIBaLslLNvIW6cQlbGS16QkhljyF6miK5KW1
+G4DrbV2SZxCYOKyR+bzXFt84srkLdETgcSEFtMaLRnL6V9M14RYnOZHrD7HQ1jeqUAonFHFKuBX
8aO0we67qVnu8d6anDYEjfR0namybHo9vuXI0kvCfidYuBMvnBOx2oliS7PYwCNm4/anMiK8Ba3s
h2qJ9j7XA79PphdjQHXZ2/1TE6D1hAZUbwuCaJii28sYzwxSfgUpQcA64ac0rG5tO91NSA8V4NDV
MUYJJ2BzS37j38xXNCW3vdophE87KGB6h9iNAmFCJeHT6iB0OmEjHQmbBWeyGWC3xoWE6l+exNQy
3YyFvseopJwpK0zOOSG17zE0P1T9tx/nb6xnCLfAKNysbufGUnHGCcChgw/Mt3i10K2NmqGgoGWI
e02DyATcQxn680CP2SLFJ4l6v4mUN7cWjt9pNYFrcVqe6PzZfjY7pOMJejq0vTxVo9JhnYO4l4qV
de0WYx/h4YmRrrlt7xMjmG6sQKW3wdJHFFBy7LAcNwpe8PCQH1olUze1c4vHBYWhOj33o7abGxVU
eKyf2p6OiDW0nh4WjTcOrkahmM389+Epatq3zKJFZvzqfXzrsNpnEcxdse9HqEYsB7qRBnTkKtTs
uxrd+CUkj0QpCbMm3Gk9NMp3XfZvRkiuVxac0g5upei+BwdAXyZA8LArH1tAAfLeXHx/Cwvww3jq
A5aHCe4NPgKdD2VRr0X2dBhtogvyJLlThMQ935w45WZZrkqoKGutZ81nL574jSx+VGP4bHuVisUa
dhpzz3Yx3R7K7BPuBumVuJ/S72VlrNv1PZ8o4ayKEuAXM9tGWOBCNlynSrLLVQKd68C4rRo3uSkb
zm2jWod8yatJutADaYJrlWv6UTsMZ+n4BuzZtTMK0ja6j2kqL9xhE6pgYyUk8rm6LOCByM2ULILd
lnUHoW0Q5Gf5nSCyYqmQPOiqG3hRBfQalWbMXwAnWVh2l8JCmat8gbUP70q4o/uqYu0kzn1Dm20e
iy/bXrxZBEujuoFY1/OraOq8Dd25ucTLgwn6lsOkvbnusrKKKCOQB5lafNpmiaAJxl0O/RFOrs5c
SrC6o7i4+Nf9tJYV83AgtcekixPOA/WlwV5irem67YXGzrEscy1m9yWMI4HKDUy7bPLBrwMWMvmA
DiJZ1WNZ7auxeextOW/1xIj9vs7OI5Qxesd054w6q7ZcPAQbO12Kj/BIr5ZOHCUccywqfWwqQId9
o266cy+d+6zgCy3mbJVLrT63bivJ8N443PQdiSdLS3sD17FLHUyA/MCMbTR+Dp2Gi7hNWz7ptGfD
glkom3dZ4eSCootSKPfd2r7kdMTWchaNR9HqB0gHe1qseOYsQRvDT1JP68DqW+ILb9K6GzcYf8Nc
DM7uHJ5Ci7UKy7JNqsvIG5QUPEYbbjTyByhyxh+mXMyjbOdWM+q7qkuBYazwOZvofwruSyEO0rUy
/Y7kByeBoZ1j0+jXbZGHGyUjGaHSnF/bhKOZt89j2wcrgQ2yZ0+qZzcT87Mxf4vR2dUGMdnJr21x
gs559lWNaGtVu6X2UwgxKqbwMBjyqU4hU7ScXHrziI7j4NYwfMIg8oO4xsWj01e2K74WxQmFOO4k
jasbXqDbRx3mdUb/xe9Da+9C+blBqPikLTHjoVTotpd8Abb4bjLEluiISsDXzRg4mNok2aNr0afW
bTKK8AK5scrp0ht0D0wRvEW3MFCYVbxgmP1Oh7rf16epS7MttIz91AcX4kKQvoBFpNoIVcfmmOE0
veSF+VPP40mI7kKVim1xdEgDRnB2KhCCmk0qOs7upTqjj3KxkkhQzjY5yImxq8x2r43koOfjgzLN
2qmDC6TDA96U8S6vKXFb1/jRU6NbFVbzopTtDM6VcjPge9NRZlaQnmonOrT00sDcPnTRtkeNsNgk
cqaN0rbuuplLzxURZ0t8l+HM4IXM9WW9xVZpD2eSW3mq6uj75XtmEScWjAaJ08pPaHYfqUg/2zqa
Ofv17VDxu4iY8ELy1jfW3LyHBiBkkixy+oQOmkHGk146oSewKANhoGNr8jX3db+B+MQMe5O0yRO/
/739WcvaXYfgBcC0gP6Nq66UgWWVGf6MzXjf6PaPzNoXZ2oe6EIEnp4o+OTbBGe5OEpVAcsBoS3s
HfqoCqnBloCSTeSBs+ryuWLJr9J1tgPjgFHapxYMjlcV8MSWblbRIs9npZatid3Z96OF+cPNZExb
myuoCMttzsQdWMqr0cW/mJsVIM/VuC1VaG3I36P6p7CbF3KmQKOL8lKJjRZw52ROx13Z3eWix/24
+NRTB2766HdODKVOFZJcBnSncomfUSYIdoH2bes/NDQdP5rd0wglbV1oWCNAvY4rFU6vG92M5qyt
kjg6yVIhtdLIjxZqtbSo8m07maoPbc6kuhi8rrC22jCGuI3JigiW6l7nwDiscfmn4qZmURqi6CTd
MUJ47VYtM/x2kslPVFaL6VS7NwqFz00qp7BAcShvWYQtGWjT8KzNkXsA2fDGhuxxx4w1f7SLx0jW
t0ZHEAQ21fwb8XrI4bo6oOXovc2TlbIUqmiXe/GkElxlpEc89e6gf2P6N0o6ViNNjJFwJ5hT26pV
pD/ISzur2qHI+81QKOG6SinKZLMrC426FUw4LmJ+vbHwnWg+xTkTUBBVha/K9iZ0CG4PVWIXYBxp
rtL4bqYgV+5fs7H2676hBGjDW0Wj6B+K8jukoVclhFG6oRKvlUn/sNrqItR2l7vZ5Lca9W7WphZ4
kIFYKMORJRhu29D4lOIQGsya5ATatMN+XTgOpTCRuffuDxkpH4BfonKe6aBsR2Lg0LQcDBalUUgZ
MYb6BcHKJRrUSzx0sD20vQyzfKMBD1i5dTvq7kLloRyVFUGKE1xXWesvzRg/wrCkHMWHymx7hBqF
dS5m4yEwknvBnLJx7G6b1vPWldpNwJ0csajXlTTIiKb0kwQ0ksTOJK5XejUaa2iUbDkhxY6EF9Pk
oOZoueMy2k69trHblqoEsNEls2Allewoxvo7SPrvtKFXkcwrrbrPqq7jokHyF5SvemR9x6P50/Ul
fv362lAzucX8nn7ZhLFCxardij6BZGnYy6IGPFMuRjk/Rqb9nNjjTtWNfRVRqiqtfsR+B7mHgKPT
cUM0G6dbHX81ofiVKrlhYA3Ru2JjVtxh1eGzLrANTD+FIchhS/eAuneWDRKXteXLHLjreprFNmq1
J5cc1qpy36JuYcTH0VEZIFJAtCMFIh+PZk7uaakDcOfOk4qLWxeUFwyPephX/UPVg8W0IWLY0rZO
CMcItAvkfY6QYeXO07Ho3HU8m6QoMYSOydHAJ4U2q7MxnfreMPOPuiGrTFFtvPYhpKn9oyuAlw0X
WYHpPAytRsFmrply6UDjkQANVzylBHQiN8FezDTqj0Lt1gos1YrU0DHWL5ZmkxmKb2AC5t7JYLfc
8ugLvMxFaq5EVKBNR+oTVOZdZTRnsx4dj14jy25C61ZKZdxmndX4BZyewYH5OLYHvaMbHNJOqZUv
nByIegRbXQ01DpLwUnWbn3agX55lGutSew8Ez9wYa5L72rzttO45V4HAcEVaFOlbBWF341oUJRSK
A2qVpQ2In1SM7YQaToADVL9B81452qarxbGzbfxQJMmQKXM2hhZ2CaDZtadBivaklXF3AoCYaesN
yg76yLBqFDnu80bI+0Qo6T3L6uXv646yQf+ITxG3TSvACzKIQs2rTbXZ/vM0A5Wx94k1rC7XXdAB
6EOY4u3vQZIhTJjHndE350beg8NU99DFHqSKecd1l0G867ly1d2fAcuojADTDf9ttP57IIB0VPqD
ruyv4yBbj3djRXz9ctTrA9qSXYSgkrY1/9l1X2M1rQfDzsTG5T/7stjxNEx9LtcReHdNsF0SAG0z
HS5i7P95YG1354hiuPnXfkFtgJXOQEPrP+O1ysLFQhzpk+rnv7szotXOIQyj60Gv+7NyInoqMm9Z
i2ykXgW3CZmej1UAcaqUQ3tz3bTcMl0y4GY/HpPu0a3D7KBXYIlFOHTcOVrnjgwEL0N+03qFPZ4G
lcn3+tKpdhsvhKy3v24mmZtsETaI9Z8Dh8FwJKsQ0Gx52zrDdS7V/gy9vpXjyhe6LuJ0fachJrJx
DpwQQILhQ1flO5bTinfdjFGengZXf8orhf9DVS9GpTUP1+NovBIoo66O1wOZBaS+qnCDzfXZNjG9
CU4vqpqsvLs+mFlVb9KaSwurrCjyOqvE62LIG+/6NIzm8o43jHc1GczM4suYPJ4jWFc0tf4eJ22m
kfVAsQWk0Ddta8QXIPZoUw5jdksLfmEOSHmHRZ29LsO4v0+x1Fw3uCo8THVleQHqm0dqr9oLByt7
bkHfuO7M4SWa8bOzM9N+LUazWGVKV76LWv4QKotcsi5enD7Jv0ZZIBtMjO9ihsieOeVvO1JR5PRU
6HCUXq9KJo5ZvQ1GKppVfQStgpKb40IjrAT6AdHElDs9o+dyG9EL+aERcTDaufrOavvOhuH/GQ/J
m1NE9YfKmoDqrXHfdHq3qzTJpk0sQ6JRXK26I0weX83MZgpaApev+8JUIqmcFYqfvqrurk9ooWYz
SQTSv25en6hjwKEkzBTKHQ71Z5wMR9+CYra+brbLAUpbd/x+dHDU++97kPVcQp+mj2YOVRl5c22r
G8XQcCFexlyP79IT3I6V2f/5V69PFE3QbYuGntZ1yPX4o6LC8+8j+v1lBZ8NRfpu7lPiImmBXkgL
ynddZSZEgsroxGWm+K0yJg+YGMRerZnte54pZ92UQ0iP+G52gui3ys0PCN7uy2DpDhHILbLZwc5A
VdzqoBSlcbD1wdmweO25/nOdvrjRvw5B/2qWWLlEpo96gB9oTue7wpbW22jppReGw3zvanG5ca0c
u5286W9g9ztbUpuDC7GmzdqoUvUZRmGCYVJ0W6npfTHr+tmQOUYLhjXQmqAX2KVRdebEoVEUluk5
Zem0NfBaOKWpyLZdhUtKVtDgytNhOqWm0W6NAlZBIWj+d0LLT1o36VucbcKT5urWlgvFPqYpQoCS
CZer7KaAdLKVSPt3hplEd1QjlHSabX2F2Q2+EtZ3yzp81bThdH8dGpuzAirzn6Fj3/xrqIHM+V4l
43vbtyazb5c+wJ5KjmSfbYcAb1PcloEzrvsAPLd9JYfIH4gLXctapesXDHe53pCsnASzr8fzcHd9
IF7W9gzsJDbXTW0Zp/UocUNDmlvJ1EZwdwKWjatPuNfjavzzuigBVHb0oL6hCf49k+aHURVIP1z/
21a62N6gU2I16OxKUlTgWA6IgdEl3Bm4Cq8h7Yz+dd9QOsEd1T0cfRw36Qkx7rrPHoz1MGHPdN0a
oiA/Y1G2u25dD4Q+zd0lpOdBZ+YY1wdTmAHBzVxDf/fB56xp5Vr6vvvvOPofax1ru8t1l3SdAku3
elfWRKiPWdauVX2AXQGA0m6URPDbEQcZ+agR0WMqcwqWpTcXm9sCRIBlJ9hk6v3ZbqoaAz5w3D8j
r5sY5wM1LQ9/D3F9ojTD9mLRUsdz2sEGZmguWjCpuytwXygZ/wQn5v+xMzQtdadoQPzXF14HXh+u
T6BDpR28vHieJfTx1LX24bIAraLaOPfgP5cwr6C14Br4DmrY0OQxy1tdYlRhzuhxyo6Go2EXP4Ve
undxiPDGrcDTr/tz233A7kN9cJdyt6qQxShRx/iiPJQSVyhzIm06mIrKv+7vIlZEQydf6OLYmBON
xKsmtC5zk8hZLRqUQ2NzNq2uf7YTyaXF2GNlbiqH6646SXn2uv3nz+vev8/3LsK1LFd+/7X/uvmv
fabuaPu8Sv3BAUMl92o6RPr0z4OqNndxx2edBXzxPLLNVy1BfKDKVL7TtPs2hbQ+FLt4bjWt3QvL
EFtHSyLfzQ1cP/CAfxalRvsMhUehO8ynoYYvU53FLyReEmrMhAkrQ/EbYzo4uGwFU2KsYYUz/xXj
eaqq/GeSmHp2jf4amo0Kg7R0WLEPys3wstO1HltRldb9Sh2McBfkBUvrFmmXo+cf0tXeyCdX7jHM
Lg+Fjs1gbM8QEsZuU+Uye+lVmmiTkmkbBQnXuxV4HCD3u5e+DuWNVtXZRkUgti+7MH92pmkPGFl8
aINRonoKgkMe9cl9IMLf69vNusMvWI3lxS7z/hyEdBnG5QXL/wGDkp5WAjewsEKxxU7yM8GS9HR9
MIqxO1Wig15rOlgcKKzSKwiSJ0OPxbi6jkHLufwJTRsNnDj8s/nfQ1yH51K+5HlW7v4eOjOgBQul
b/2uQhowjvMe3xb3fN0qUgRodo/t/XUzqWGxQE/dD05ztmkItvsGBAR2mBp7ZaXUL1NPXzUpRPVm
z/St4zFrPsosf4HmMXwR0XzqqEd/mt5CklWEJNiX86p0kAmsFBbyCxzthuhb8hGGjBOKRW6foxNv
0Skv5nKlXeEwp2tyFRMtvb1u/n0izZScHGR4lj1w9yV+VnpixA0MqY+OFVXuppFQfIfRavaR0d1c
t64P1yHmMu66WS3qIjGE4GWtfRePqrIvHHRdOSp1Vuk9Jgo64qt1vDx9HVMrgeplGZhobZqM4bb6
xZJeufnzEl3LvFoPzcufwfxOZ41kCbM27TsEQxzkv+/x5/VDkNecWbxHA6XgMMp22HgtPOz7MM2L
+2BZcsRqDVfnv/ucpmvXKRAY1B0s4VCu6Le16jjHSk/qI1qWF9bE5qOKrAq/MetWNjaWsgl8cpsT
8Xh90sTVfg0PRO5UCU+w7Q25LWz4rllrhE9xUNq+7DFH0JMRHRXyTsJzeqRuY249zhksG7cMlZ8N
/bXgp+gpSY26NR9zjuVDkE2Po2lEa5lkCIhgCjyAZvojx7o1TMN8mOsA4NTWWWEismNtjqm7Idpk
dX3WNuh0Tq0dHGnPYzAax9lZNlZ9tmGs0UKv48/Kzm/qIjGfa0PaaCpC7EDmPH6RCgDCMsD+/19J
L7UBVHeiT/gif15pMWN5cmr0W3pLIO52lT0OGQolDDzjuyQI8I3S2pIWSWZvh8nSDwn3COgweUdH
OymPzG/tdspV+yz4fnw7TY27MiP+LlYV+3FcLIvw411VlXC2TRfM0ypfMhg6e9JOtDozgEtct5Zd
BQz+k1we/oxra1GSbaH884rrM+00kZA8iIAIQsTt9Lh9GIndvWV00YO08KyIMXrzr5vXBwYI2+ru
qewXFRDGQ38HXPcxQBPAgSAgwz5wO0EybR8erCKrT0M05H6aZ+2zHidf159aM35jc4i+E85VwPSJ
oIvlNQ5WRQexvCazwRTqRDTPs7G0D4bgRxR/XlO4mbbSnfyf11QWvJQ0Kw5IqtyD1k7ugZYn/a1B
pyFRJUW4Sbk31KRh81Rxferff1IEG2ulizfZWOUdIQUCHR+puquGT4/LMznqU4gJw8pUHR6LZcff
hzaLCQCG9fo4I6T1u5HE9SYejWNZ6Kkfm4nygkj+MnAWfptxfyuawXhBt1DQFm/+19Ag7y7X0lVE
461043+G/uuoYlbJWC+rFBjxQ68L40kNavkY9v9jI+4/tN7S/zyjuf/jmX+/Rrpy2DZ1AAllrnqS
xf8fY+fV3DqSZtu/UlHPgx4ACTsx3RGX3koU5fWCkI6BT3j76+8CzunSqeqOjnlhEIaURBGJzO/b
e+1K7bnH4vinIaoa6/lprAEECKeH3I0gTDq3KtyuYxlP67X5qYRBq5Cp+ue98zZk+PIwCkrW7qAc
pOkfsYwY24RW8YGuvHKY92N8p3g679TS3oGLPJ1N08+Vi/msxtIaczefUM1756fzQ+GY9MrsJlrk
kDN+nj8fGTT/rXHL4Dgwzl98Lo1d0lOY09JCXjypycv8jFnoU00z9fC5v/d8becIGvfzS/98LmrT
n+fWsHsXMA4asMOOf54fTECffI9SY20XKeySusH7PT/9PKcaaHf89Zz5sKWawFpagmVCZIb+gwL8
/ShlrVKfnp7qCoqv+dn8UPncu5AnBYvPfa3uDMX5czu2xngTpXDM5hdjcYTU9Jf3oVxJk6aqLIYr
hx7ZL+/BxMleyqFX0dfkeLXA9bVueAFkIC++GshLkQw2HnFPrNxBT389sKtbAH6fe3Mh7BWdVrGa
Xzg/gFaWl2pXTmfOO6oOfZjFlGOLTyMlaeZ5pN14JgyhWMybWJmybSUgLc2buoFlVMGreZo3Qytc
cYPUH3JX1y9xajzMu7sQdmttkCEXDXJ4rjRavSwh7P18VDHVW5I0xzuCso37So4/3tpNjObYRU0O
T4kX0fEY1nCFWI9Ov5aWQBPMTEXcdOQqPeseyST/+tsa02/LNCzY0Enqnz9/2/ktY37btALQXODS
384k9JTbxabOfHTREyz9Bx194ql/bhZVgBPNRUIzH50PjH3CyD5vJ6p8TbRE7uatIS2ODJVYfBJt
7UbMdbEFhuEFtlu/qqhnr/vKHpAyBenSA1RwkzEVIjrJM2k/lOCz5rN/vNAWAdrpwplyPcKLqVTh
Bb2Zz9Kiu4vJvzgBkD82Su88qzo/fnB7XEeueyna+LGadksXn00Z006vm9h57msRLSnEh6f5aG1F
ZGIM8ZOvoZ6uDSJ2+k5xnktMYxtZRv1mfpWud5Qjmyi6cZXEfRqj0/wjHaVVT5Be6QBOP8qLIhq5
pVS28+YQD68jubMwrKr8ofK99fwj3ZremDaSfN20if5k4BqLQ+dcJ4KOh6piLibI6kxStn3uCpPe
S6RZHrpQ434YEgPc0B+HewUNw+dLxnEcGERB7JvcWoWJ6yRo7/2gae8JWqJ0mCAO9Xw2Qd4QINMN
759naI332EUiOc/nk3pSbUWL0XLeLKc3nLq403vNr+nK1FzCFHG3rjC3dTOUt73Eb88EAKl9qXC1
qkAyG2H5X4O7Jmizr2Q4pegE/SlrwMBtO9YORv8uejSt6sMVivwaezryF6t4EbpZrGvIhCeqkdY5
H7WCDCTXfouUYjWfWjj0+fROda5jQjbcoIbcScyyu4652y7mn2dhUkxaq3j3cqSKStEzGVNi81hh
qlxnoeU8Ixw4z6fWkf7aOioeRN3S+KWo6Mx/Q+Z1xdJmHfXPvyFmDfXjb8hS5lTz31DiGnoMZfGB
fLfdeEVsbBI1HneIA9KVDtjjcd5sy1iu9EDVH426+nl0dH3xy6Ya68WOplG6we1Mn0Qo0ZNKTvpK
HdTyBjF8ty+0uNqBTYYjqoTJyoab9zIM7TMSaOO7Ux2rRBm/1QXDBBDyCEM5rx5dr7ypqGdmDcCF
Tsj3Li2CLbysFPxd0uUnKnNERk3P/rLZAHkmZtiol6wDOLsougF3BDHQXp1aN4km1l6vhCfaRs4y
oe66nvcXjo4WCKOzPAkzW2d1R2SE3/AK4YYEv7i98+MNur2wDVK1tClez7bVk2GgBZ22ishHxZOV
w4+DbRlo67JsIRJMB+ZT5qNuq2dHGghQ9CMaVJDANknpm2eD+ubZmh7mzSDprONIuOS8Ne+fz9BS
+kc0fWzI1DLC+j69tsvIOArMdBOQerOcAew4XR9zQP/3oY9gstLQWcwgdHusHi3Xie9ppwc/9ueJ
vWw0vXqDtoHbvP0KbZx7GPKXOz83vJ0POmjrBIm8jzuaHLWitl9Fpy4BQDfvKtSmFRhH7QZ0Kglo
TRJu+kKpnkpVe/TLuAOpQ1DWIN1nMyJDJdLs+NTkRUcGiBig9g/+hTUGZmzp32Er705Cr607c3ow
dHSLZnY3RKE1EcWaMxLMI/4/tJalEZd7fWRa8Xl+U1XhRq1Zss375pe1ASr8IWzS7bw5H1DD8hvY
evPweZqNksqusvQW86Z1lxRedeu0yvLzBMgyTM2i4cvn21TCLrb1iKlvftF8oGnCfhUngYflgjea
92m17Am7DtP9vNlmnrWRYY4aQiUbx/XNZ4cl3bFzEQHMm9UwBGtINepu3rTj7LGm3XXBTOXd41Df
VHVjPueDj4HNvWp9ZJxpXYDg99XvyLDUbVTmLGnmffNDGMrqhOcK2zLnqmMmNt5Y5vu6la9ogbGe
u56+0lQnunaDNC+G/tFQW8A4Q1zFHowZltfpYFZm8VU1QnWl0h1az/t+HPDyVzHo2nHeAqVoXlz5
MZ8+7wlNTd0zaf31faIkU1FF1Mq6tNsWI2ldvfp4qH68B4sL5NrF+Ir5xVmWLp3piNa/Ng1AIbzX
+88tz/uxNY9VPZSLz2Ptn7b+eN08yP1x5vw6ek7dvd7Rq54GwD/O/PHzpmMTcOffvM7tfdSPfrf3
uyE+42yMz2bsXZt0aHfgWOLz5/752Y99RU/DrEPZwOmfu2XJSL+Yt6ux/ZL4CPPJZzh7qZmd52fz
Q1UMMFX0pCFA7J8HPE0N+1+2DTvcZaqfHqKOHMofb/P5Dm2lDGstmth90/vPD/N7MSloF7//9t//
+N8v/f/437JLlgx+Jn/DrXjJ4GlVf//d0n7/Lf+xe//177/bqBtdyzUcXagqJlJTszj+5f0aSp+z
tf+Sah14UZ+7X9RIN6233uvxK0xLr3ZVFrX6aKLrfhwwoPF8XqxRF3P7W92KcYojvXj1pilzME2j
02lCjc3swaX0d4jnubbU25YbDPLa+ZT5wUkLZylL9L7FQgk7l4kKIQHJxo9i46YcTfHjIR21G4Oh
9UBvmM8aWpJxgyo/3yqa3yw+z5sP0HMjQDMLQSbnIUVRU+4K6XRnU6b9eX4m/ng2nQE5RTKNQ3ca
sDQ5e7q2r8Mmu8tDpLSeMfyy5Up1bwbusPnPn7zp/vWTtw1hWYbjmsKxdeE4f/7kQ3NAx+eH9teS
GNezpafZTdeoyQ3pFtNz3NsV/Y1pT7E2B5LJkG30oEOmh5+7o9IFG1hU3lmhublKDdUEeNNXd25o
lyAU2Nd7lomcVG0DXH3/3M6b8kuRlA3pM8FTgVz/NqQb/qTqT0lcN48C09Q1Rss973WaOjprHhbD
eTPRaKr0QgGeP73GxHuw9pOqxLzfmE9oLZLlaMvkOB+VWfzL+/f5L++vCHXfNSVGS08j9dTzamAd
VXum+vyfP2hX/MsHbWkq33PbcDQsX4bx5w+6caTDhNWX36iIdPBi+PzmT9hPXT5UE5QFxj5oefNn
/Hm4y8CiVlIefpwXVA1OYTiih8AYyxNlHfywMV+41BoaQjOnna0z6Yfnp55nTE9t/edZuWl9awvm
XYWfu3uYVWLdOvX4XteLoaIePhIQs1FTvdk3qeE8mJ52mY+nrHKomOs5Tk7PuinBGy+r1hnfvSp+
6KkxPzAG/OUNE+QHV9UVCA2XfQK3dDT7S2vbwanp8vO8BSRwuPzc317IeYbA1+bSW7QC8iMyF7Hy
jM9TeGltyB8v1RWjXI3MT3ZZhMojAB0Cwj7sr6pXPAy9phHw1lJLcurpb/GVF9teD42pvqrQ/3eI
hawfm9YQ3kg8rPfCISQozMyUwFRe/e/edXp5KWAhzF+N//7T8FfNw+GXLB/K0A/qv2z+Y/stu3lP
v1X/O73qj7P+/Jp/3Ly3pHf9x1NW9//v4bfvWfnb+X7z8Ncz//Te/AY/f8PVe/3+p421rMN6uGu+
lcP1W9Uk9T+H8unM/+vB377N7/Iw5N/+/vuXrKE1yrvBapG//zw0Df260H+5jqb3/3lw+jT+/vtD
5mf/cvq396rmrvA3R7Usx3Vt2zJMNN+//9Z9mw4o6t80wxY6txJdaLZBb4dBTwI/C3iV9jdNOOAG
XE3Dlqa5HKrw6XDI+pumGarmOjZpgI5qWtbv//y7f97CfvzT/v0tTXMN/pJfb2q6awvT0V3TsBCm
Gbi0/3zFVyWOXSx1wDBkGFxbtw6uI8WBTilxvcSZgipszFYNdB0Qbi6ROGPGfEm3xaqhwXUNAoZG
OtztjmTXGNgBimFaoMatxJWKUb1FANWKW1FDOCqcWE4hqOI2G8VzMNjmNqR9ipYlyVBXQxzX1AYo
hWZvYy8pDpiTkkMXmwdD4IvQI5Surjay0IV7U5aM4Sy2DtEIZbplxO0DwjIbgbaNX2ejDzUTsczc
t0NwcrMKlV4RXSdjx7IPo4fQQ7meepeGxfS2Ia4MEHL0hj8JJXfmkn5RquAWSxxmuefuqPjsndz+
nj5FBIcuw3PfoCMta2GuG8gpuOPCrTDMJ504sT2YJcZ3fVn0cY96Ua4i7OzUruXEVFvnadjuUga/
JZNyOm2kTjlLJxoQ0PvdtRhRSKL+joOwXlVW+FVxiuObqcQfkcisnSzQryeB/SJcLG0Jslg5zYlq
DKJVZz+FN5rqHQMNQ3Ej3Xc1cs6oKRcZY16bjpduwJAUfA8id2UB2Opd9b7RrKfWGV4GKSF910dH
pekmhvwwyAikUOCt4gA50SicJ1PpRqIa4ztA0FEpH0clfUToe7F1F+I5QQBVmHbLIQYHoIYe9f/F
4I4v1jDeBr27a2IjW+lhX60Ff3SgryNETxpGqqlTB/K84QOMu2sU44v39fzWc8eLji3JFNhQ6SRh
lLDzpx5yN8IkbHdw5FbkufsLXZePDS0yu8CQHEbfkx6uJ5E9+77nRnEKeoTkZUYyDniIbWZmFG+b
LwGl3sT2njUnfXQVkmsdR3wloObcpk61qTL6jLnuvqZ2TQstDPYBrpgaU51nO7QWo+KWkKMl0o+e
ebS5dNLkYsTaxc0EOqaaGLpIIVhDIbmxw3/oye+ZiEog76VgbojIvIZQmVmPgA8xlQfGqoOLhiJs
wPrfQ04qSoeM5vBKOwoxeloBJhrVoy6IztGV4d5tlW03tleVKc7Cq5qPQL8YCWv7CoYQLNWmWDLj
vCJZTZfPuh3wIQ6EGtGRXukd4m89CI+OBYILP+kTXBXAVGXzkPT85/2wvlN9xWCOOcDrR47ROtFG
K4dLiFXAHp0UrgckKvgdq1IS8hGiDxF4Cnw9stdlrp2AXUZ3loAsVGOYM/PeWldWPQ0nEeGeRXvI
c+fklRrJbtZTZMWks6TV1iy4yMibB6wyVuUaGIQ42PhaD+H07HMzA8+z1QbrqE68YEj/IB0naPD8
zATnLbTxUKvtwGWl7W11pTOlg71bgVhG0MRPz+idE5KMBGs0SRvE+WHHBvXPLC9P80OB7xmeoh0u
vZzQqhsyRl7zwik24MYf41S7RPxHMBU0yqqkgYcIl3UTNmAF57NHMikQ9K0ZUnMJjB42SdEZ2BLt
DltGFx6zHmML+ihsKR2GR9LqzCNfbjDfvWZscYUwrhGGcvC0XTkFH1dTOPL8rOvV6OezUm5YIuPR
kaw6R616AZuHVKtuT0gmEF4jArxR7YKk0QieB8WgpukzIpY0rCqRayWrCRG41DV1sqTrBJ/m2WF+
6Hvro2vrbs38AqtuXesLAolRPEX833oNZ4JllwlWE9TCiSp2Cg04gO+wZHQH4Df2fFKXlIx8FMPO
MXtrtD0K8gLW0oDuGuhwNSQtdNcaDgKqVaKn8JOgay5VCCMKVGnWI2TfaHqErVP310hKzakefcNX
bV3ofgw+s1c2pdKlABbkM9iH17ytj63ieJAVe6rMvrLJk4eKL9HJUYcP+O0e6IfyuYtlf4Bx3nFP
Wem0NPZDV0QH/TEMK3MFQi9bDoO2ZdFX7VI6MZBgjGLtqmUDYD2/R2zNOtVSic5w3DsT3NjRSKzb
qCWxlU8ZfycoP1AX6VHzW3PtlYIvnYYfq4mYF6No2kLDQQJh28+FluLI1uzqYFTovVcE9lTrOMyN
ZTtqmC9paJdhsfcLgCVGjPC4dgHZFVzL5aSjTHRlE2ugae2BtrbXJWu9pxZV6vbdpBBiBntvSL15
iKzbwjLPTm7amzRSxMpEObsFKJDkRGT2AkJzWeRwxFTW3jofb4lLtRh7iiuNA9AdxbDeAfHL4hi7
jlmCJs7gTpJzDRCsxVEzJtym2rz46Hok92rlLs2Mnk3RhbiGAaMQQOZtsLPwJ6nOBynSDB0KbZhO
0cBtheS5yzwZwN4RddPX50EJ3HXj007XoTDbBnnnI41/aOQrmQCS83sgL2Pf7aypP64oQIh8xQzO
jpa5JFik/BOr4m3MGZ8tljU0BfwjtXvUn1W7VSeeoiKDhT4+Yq6pN7YPRBDBvLgPFewQdO0Qg0KD
LHNbuWJ3WvdNgaaH9jwGb9KABgObrx7FwDGaFh4dZNNEU9e1DfJGwPU6A1YFBQHFHMu1kx9M1+ZW
kiVIGROLGYyFQJRYzZXwEzLe0CAQ4a4eCsryEzG/uoRqEmFgNuttqLtnQjy+1q49cD+ro02SRS+5
o5D7Zer5saHOm7ZVdqprb9/i6ziWHWxrMSv1B4rNDd12I3NWaTMBBSyTsXk0imNVkR2uK8r9ODb5
neYkw1UlDYZkquiFICQbym/rQ9hDtVmpIejdIHjEdgND1hnSQ4cdA2eNvdCiwcDdVZc7RF/Jusqm
e1I7Em1i2cfazY9Wi9StzYBNl0G0i3FmyhQzQQzCckPV1MFD498i/0yZU7hbS+HrHpuKsWpjVHRE
H1bLtjL7D5UF3mQb2ComCXatZ2N2cXP0Hwr4riKIjYs9dDtaAtegTr8batjexz44FDQI8ppLvpos
cTBO5Om4rgs3upGxBHgsukPc1GAxAHcgTq1xsnkdd/hiAoxC43FBleZdWBPpaT+maTlFJyTxiYA1
sqFYw2rmnZaMEfg3WqMecTTLAkngIjcwOPA7AtZqBgX1AA4DQxWCe4s5LoM6M1bV1U1ptkO8LEul
Plo5M04yeeoN7ZNXQc7Ojo6eDzmrgbAYKMZOUbI3iUgfYjlvGZh5jn9tHY1l+VxHwatnRdU1k9z1
TRvCWkH3S60Tfd3I4j1ubO3cS6AvMlc3VZt8x2mKkaOJlWOUQi4NQYnU0MWxothanwEdTet9aIgv
mrcxdaW+Qx2/7ye8aSDkEe0mRiXFNtZ5WGC6rKW/yge9Xdbqsgvbg8FNbVGIiZ9TuC5DXrXCDYRB
diSL1QPAs1PNOwOJXu6k9dIhIHDZTxkNaNOypWW03BFtPDl8BvZ6BFOAkwYVuGkYPVeOzoQ5JjjR
Mx6sDFk6+Wm3LebK6UNWD1Hf22ugvhZXf7SsaEmSHKFuETK9uJlh36AVOEb4KW6o2l2dSN8kzGFz
V1Driu10rUItReFiM9urfX2Xpv7TUJgXP8HBOYavePrXchjwVAVMCOVDlDvaxRAxSJjH1rBJNCeR
mgq0vPHhCNxgChkPbjSNOyTUEHAHEp2STUK+/EptLRB3Qra7SOQfeRaoZLHwoFjRydXzgsp0v1SW
eE0JWMUHhwcyO7ml+cVW23hXJ0VwU8IToINUGGsdyFVfDpkK1bxamUXm7+wyveog59e13r9GSnML
+SlYVHHEAIhrTG/5XzqA4DZ1XLlYjBNlrXaaBhKvkMdW6zYIbT5Kqgm0XPovmeGiPZcVrq6yXsbD
BCCOs3qb97jtRp9poZ3WkMPKbjhNWHpy1Ula7Lr0MMQIUcP8ayDg0TqK9YIPuV+qPQNDCs7PdaK7
VNXWRVx9N4Dna8g9N0UjwkVcJdTkWypcXF9YGMn0Kpru4Pjxk0Hq7FJxJ3q25e+qprMxr/XriljL
RUn4O24PcxFY/L0S+O9KpRXhaFPGgOR1qi2jFVpN8jJK42BPD3lIRqpkjmiG4L6kvSyx00Ont59S
J710zHs1557OQrCpRvUpwGizqCJSTmIJHTYcchy4XBqE5zg9PF9kf4XLBCAEd11aDqQWDyfBl9ZT
5Y3nyWuV6u0OG6/qZrcyUcQm8fOr3prMbDpHY0iC/xMYDzJNdhG4vE3G9FNJBd1fd5KVNd/ions2
cvESWglGC1UFba2hoe0OJe2awIO/Y2CRWTpmB+EsC6oJv0mMm+zvy4m6To+Le7+898eNw6Izr7NH
1RzLZdaXDRIG29jLxKL9hGZHjRR7NSjyhTh0f5FG+rcxacKVpvQfzGMaOPvOQuFmvA5cH5qf6T0k
Qb/XSvCKnsuaOcWtDZrR2WAURvTJqGCPEUVWEr1WgrVSWIZvBKsX11J6dDXb/DYeeMtB6/JVOaos
tZzOWnb9KXAQ0CPRf2zM/ENAhthHZzOhHe8205I6VpBtlWO/BXiJUF/aLziBnwhz7FdZTaC9ubbS
6cLsnJ3UjZcp7wAJ9BdwxDjEGy1YKd2DqHO4F3A4JCve3RAVH6Pt3dOGBWHnvFpKemtqSrw0MDwt
EhryyRDd9JW4LZVq6+JcL5XvLepdYiQYsLxUeS8D8bUugYxlHSB8sDnz7SEI3iP8H2kBj4IYgLaz
8bonEJ9ssj7D1jgxw2SCDgKkz1LMvnbw3EfjiYA4bAQKqABSKG/tgFWb7wbPZU5YYTEyzUKDvjNS
7U10+U4jGJPmAo3NWGGGUUA2LV9S394g5cnWVJvfxpT8qLFEdF6u9VLnl05RVKjIJAPllD7b92En
mZJgEajjCX4UOcwtTaZIQ1jeBshoFi7REiUtdkS9Yqc1fE9JM4bsrV5BB0PsH1hE2jlh4QlQVvj5
euZ/cX0M5ElGezhJ7nyRDCulzHWY78sxoKM85Ey9BqrsEXNRG9CkMqYAsAAE1aBXVCYlRHhyc/IU
LmXYViJxkC+6PuCcsXr2ksDalzdIZUGukGi8DFLMrc0tISS3dRa0rKb9dG32obMCCozqb7A3XlVl
G6FWX1urZMXDIO/1WYLikZZ4Gshr5xfbYDQIa+iuaSmOYNQ+ygE+nIrEFeqjvukMJIl92m8A9N+T
q0i7M92ZGgBtlWxlcy28TFnYrZZM00lvZZgxBLCiWmcGIcGmhSY8C7C7ukYKvzNsF0xEzopGpxdb
qycQajlRxvxVuARQdnwj1XwJHgVnJWNs8GEPenhqqPC0QLv2knrBroXPr8o7JTBuQE10K5EmOOWl
TifSgDNqdo8R0GWo6+Ea+wzC41ILlyNct74dTzCB9gy5G3/07hWp3qu5dam74WusJEyz/WLvAX+h
KpdP3YtnpRlfdK0gtV2y9PMCxoL+gamVtlaDBGJFHTz5DVemdIb7zBMbEX4VqfqWBYwl1oT3H5zy
liAkcOMMLln1zZgsSSKxXob41UgFBUP5WpM4ryRptE7D4ouvm/dqyEgedu0lzO0vGCqYOOfHqEPM
hD81Xvv6yUuYbPep+mGMRgn5i5Ez5/utF7G/IV1qU6lBcJEN15/E98fIshXNeBjj4DBdGmVIvBhh
Ng9Wmu9833uC1H0RBej02IUq1UxWIB88W+K1d3rTEdjCPMMezV2naxfKyCv0zm+ZL7oVvbiLG7dv
cRK/2SKKFq0LNSd8HBkPxqJoF0EcEBanM/EqjfuOCQRVFhb8qb9NR5zFboztt8OwPuqKtqx94yMw
1ZfWN7+YISWsYlQ3UVP4CJmycN11Mf53876Qw71RZbtQo4xTZ+IjTZpL4jrnpoaqOITjV2FQUUX1
v4kCLXrMSo3ioo2Pr/GRMpPEO60kH2JXeRzNstw0aR4sNMxwQm8OcFCxGin1QeVj20Sls0somyJw
JwWFbjqjUICTw+aD60oMWR6V3TVmpxVKpWrZDTsndZ5rAiVXJukUkc1QU+dME1pWr8xckRbKuMpX
hbiFz9yvFJ0SipNGR0RoNb4n7sjOlvgX2GNlfG4a7R5CEbem8DEf2mahengPw8D76nU5F5lsdhja
yb+YGH8mVuyI1dU2U2sIHfFLWGjLpG88gOO52DK7wBpgxhvySG6pL4wnnH4rOYQ9gdtYCbxYUNJt
/EeLG6YUus7KM//euFB6a67PPioTlksqZBq+j97Qv9Mt6hgOogs8HgEb7KbovWjVp/hwKTSavg3M
R8F0bTeBtcoN396VpMQY1DmIMSlPITM7BGl9s00xVpQVlzCfvqLHKQEw/r3lr7KSfOIeu2OfiKdR
UptKQrA8OhikUivGVdwY17x4ylsWWVpTk8G1Z6E4klx4LnVjOIkA9XA2EUsHsU1N8D8DaVorUiT4
/cMeIzuMBGRMNfEA/Gd8T3FWnizfaxdNS2blr3EXHNpBfJ0m02s5VieVoKhgYPldtltqqigbxill
IyIVQYAhTp4UWDgJn6G364fwnuvznvXzW4h2eNEO/loozdqseg0jC3XbOLkXXjq5oLvrlC2wjbpo
ryjWyS80FjaNmx39YPo3MTsbHTuHXamewip8rqT5pBU60HsY5aN1YUF5LMaIiJEYVE2Bxykyhg8+
33ipjX2/SInCguN44uaA+TSw3GXk8GGyzkd5uA4D7UEEBrYpm6gizbOsKYr+duIrZdUhaqsjhUKH
pJUi+HBl+kKa+YvhcHUKvOAT1LZbopld4mCe3J70hIM4XTs0JHdhltXAQetdoZtoEccmXg5p+t5n
9muRx3vbUEqujlF7aiEjt1YjqYmFb2kPlB5eZwWOAZZ9h5huAp2/O1ntLtH5fm35SnuddSsz34dL
+CQRCC+kNE9OKMyFd2d57p3v5K910e+DDkKE4o/3ujPdTq5lzEyuRNFkBVVxiA0DRTD0Yxz1uI48
InB8Qo8hTNw26OsbOTnSMrIhyA/b+0rJzX+KcsCqixobuyETrCezi/xtTVsam0h+YnHE94K18YDG
BszAujcUQCEif4HqaZxql1wzpV9qpvdEoX8/mBPuAhieCOtq1TH/xjAQFIDp+5fpfj02/SVONASG
OKwR+YPKSVsIioZxF4RJsbecAIj/AGXEEpju72qibwq+5LAYZbHsVCpASUXYFw25VdsSXBvQ8wVK
5R9HFi4Libl5gQ823uRteyx9w4RxGuCRdcieKCYz6Z2dhvwI4HErjcrRItYkdrXO2xpOAInKDZ9L
tXno5MQnaJ/JM+BOF+h3Ubx1aAcvaouMoLHSADJF7iLpqnaX6933NEy2LZEu1FlYUXa+0LaF4e9y
DRbQYLVfkX48Gm7BLD0trrXuHDqNrz767pU29D6ZY4yWKa6Z3teSMxdrVLnuuas058YnqIFVbMiN
yKNWmCrcgnMEuE1XvuMN1M/Qp1DANS9KCj58JJNr7RQIWjoQMhXaO6sDjmyI4kOROjR2ADtZ2D44
HhnythBf4rCNaeK0RykcijkaHL2YwVF1GB9Uk1SHIXZWlgOVq4+yx16rH0Y5vgsUnRCNnLNNcdlW
WMEJi0KF6aHnJ2niEPcusKvON6dYJ+4TRW0duN8RWcFqSPfQZuf5sLUGWg/4tBZdasD6ALKxrqBw
D967TdW2USmC6wTzbNNItVb2iFeMdHXu95LUgqhzbkaPoT4Jmkcos19yf1xKu5j2AjVvJRcH+LyC
bAAAF451aHNGMm4ib4gfxXJUGxwF3/yYlPq8Jms0u+tK/xjVhVgqof5EIf0dxH67aMf4Wph8VS0f
JCMT32FZ29mpbEn9ashPZLUOUjkiL4cCCGRAiyEr+wJJRD2T78tMf530EFPdojpRd66XacZCeyzd
aM0KOIKr2HxPLbTjDBjvqF/0nZigxQrsL1BUIM3TIDcPjWi5+RtU4OPAPGS5YXChA7U0By7SyoB3
AMt2P/qquyn9qlo7VL4RJIz71Gax2ZVxusLd5DH8eIcig6EqMqU/We4G1Q84HKikZEnC0A3sNti6
Lf92imf3pCF7J+BE1zbmUgao9UE65E3MiiQhE2VpR5KvWsSliTdGpZE/Ig7zLOalduxu8iZ+x/JP
IN2YvYkKwLitqdtBEElCpDrXEUNTRQbwNtUmiFvr7/Sa+5bUiN1Fh7nA58mkjEqqYzvebrS7k16J
b2LQ3qiRsYI0uT3yy7NC7js8/wUrKpH4LPrN/sWWrAvU/A2/Bl4RSYRDpVOwlO4xc9QTaSaAwXZG
nnzgEzz3CFe3INm2uR4/jhnrFnJBSE0yrqzZrn014nUKl3pRXUePETB7ib10C6ZoncU0zHLT6Mgp
rF5EGV8TpsOb0cDhJAf1Ieibo4GUhUobEjZjqlPRWVkMwIAFOKMmNXd85Q8GN5F1KPpqpXNz8wXT
nsgf1qluPbt99hgB84Q8Gywp4aDEk6UkBMS7T7nobWkRaoNAsBQ82HYulqEJoca/6zpIZh2DANOt
bJOP3ACVMNpaBnlUqQy+p+RaBUm8Hr8Hj6rNmA67mna4QvkcgcOa3BR/qablqrVq4j2MmSKz1gUg
GMegoahKGMK50Y4LoJAa/3SgUEZB+l+s8rEMFtGKHTPKXOVisqMj9+X9/2fvPJYjR9os+yrzAigD
HMp9G4HQwaCWGxjJTEJrjaefA1Zad1b13zXzL2bRZrMpqzRmksEIwPGJe88t5+JE5XaoK9e6sXLn
GIUIYAOtChnxp+9FRGSU7JMPl/n+euAjX7fdqNZaSUhlNi9j5spmnNT+BO048pKYEYwQT8eZsVTC
ZsgbSGg9qkzj9pzcY9l2+Q0RgfPKG4mh/WCydUVG4c8x9vW9Y4HzJFow2IS2U63choGuXwDbKRtn
OpmLzpepmwcnEoJabhMwN1oh7jp4VWImzK/tH0bLKx2C2Ej3SbZJv0QERg/4DJ+oy+st40gup4qq
rmyoSBUDk1XfEIiRu/TgfUPJnSkYiePM3tUU2RVT2WlPbu2BGMQf7hDzaLOTVW6rn4LwG2LSmluy
lQ8m0NL7zC+T0/8jSdD/NL2PoaOL+w9p6H/R++zfozb6XfDz/ff/FPxAn/vDMUzTdm0yqi3bNBDc
/JL8uNYflgsuQhk2p5YlF3XdL8WP0P/QpW2aqIDY4yhUOf+h+DHkHzppFDYLAxvGlGmrf0fxI/4q
pbRtW5kQdk1pGdBvTetb5PqbiFU3o8nX9NAlXSwCzDWJ4BqcMxAS8keEbu9tNWFGm4KtO5/Iv6KT
I8p8EcXhd3oqKuun65j9znFoWcchZKoIr2032ASYxoyFGABdN31sb2XfX8tpnlHAOPq6dJnBSN/c
6OkgAfsM5uG3D+BfaHMNd/mIfhMyLb+Y7eq6kmijLD4A42/q3BoUMxZZcFyCp1s+GWvQrPFpnOFV
VMEgNr15h7yoOM1Zux3jSQHWaHZGH+HLyJ0XsfCxucNSwFesN3WFLK9WRNUMWTrvq0FtSIQydoIb
C+fhNG9Gt/q5sGrPtUVIi6n3JlhU0zgHlnPISqa6gyq+7d8/ssX5PFnZLTzDADTLgTQFFKZ1Q2Ax
7NOBSehWR920tpLgMWX+63ea4YXSuurdt9ZxrsOiZHlVmtfsASEJyoOJbX6BoKajcUHr8jPqe89O
zJ3wjY1L8oxM3/xBP8Whe8hdcSma+yYKUHM2dzYei2iKP4yCXCWzvbNHtZqn7iLq9FYy9ejt6jQI
9xLDanMwYcG3dw+YyJ96owQWs+idB5CtAcbLQhyG8T6u5EPp8LV8uFdBviYx+GzBhgZ71Btkald3
c+Kzobv1GS2usLt9Ltkxo5YgqC3tW9LnxbprfpTQrAC5vupt+VTz2RlzMoJTLD7aLiO0qmMjuSjQ
5FBLb0HKBwYaMEwT9ZpwjW4lePLw9otbokbOheNflVJ9NWX7Os3pXWon556dWdgdASiwqxVe50QH
l0RJ3yAdqHefA7lk2ZmYwxLt2LcIyZxpYb/xsPFgFxvb62qEMY+WiCxwJih9cluHw9Lr++9WZJMQ
DlokhXbnOuMJ9cdmqs16A1VgwSiPF3fSYMVCBVlRaqg1UowXW34kcNdRjHu0QUdHfol4BmowW59+
Q3UR4u5W6sEKrGff1wl/SF9zW5ybEStHaATrNqqJv6RZ99kxbv3M3IYAq3WyGyKGKo5VjJss9/dV
YBP72TDzcc1jXemQ/ODjGzpxK3iLf9DXfsZVt6kLSodSMiFsQ+MwBjEEYQcRS1EgUwl956VIq8KL
k5gIPQKxtH7AIxV37D+EeVRmDD5R9VQ7ZnuTu3rhVcbEbgPIDMssfRMWMXYsoyLYxTdtNlbtoaKO
3nZxuRtycsa0FuVMUKaPLKY03qNsoqp3YJm2tvGguRXCrMI6DnpjnwArWYfenH6SW0hfasScThkJ
Qppmjjv4ofyNcmzpieS4D/X2RLXZ7FXjkNgAhcudE/jbFh9GZMoD8N+9wC7GR8lAL5cblVvdvoyL
d+kX/W4IadNTrdY2XTjf9W3LCiMd3ygIo12ndWJtGT3/mcuzm0D9EiZrdzVjqqfs8r5/QUlCzhqF
Iy+xIUzZ7gjpCpG6NW58jPzpoR9yYtfJ+Ksz42mYADYOWL1LI2GCEyvy3IM95G5CXjv9dSaSlobL
R2cC4HaddwkP+LCGXGwwL4ZbdSE0jETnzH2rgzDfSUV0CYvcoyZ/Jv7snzAGcE5z1pg1n+xg3ZPB
RikjUHdqFeHQg3jwyba7jmHLpkwYSErp3E3Szxr+Gyl3JTnzngEd2TMdDSk9Ox8Yo/7kzTFmRdlE
ztr+5m2lHUqzhMKFkgV+6PJcw5xqvcR+FW9FPRPZkP6cOp41PWJSr6ogpOhOTaZXFzRbp7BpKEaS
f4coDLc9tu61qatxyyRhvJECIc6QiS30j8+2zbVD0cOXtpcJdAOTmqkEK0mD7dV0GxgZgdhClmdd
iVMtDcRWQXnDQu6qG/gUaB6hQJY1iHf1vYq2jX3ilzzkdsDpzIs1hc/ZEEY7peVPeUsoCCIlD0vo
eIMeAqdje8rKCZUDc69TCIUQ/xjPU67Agg1uSNuXxrGJGbu24AuzxbBYyKXjLfb3eG9V+ie0EpwB
bElKpAbnhsRXgmsKujC93taur7OSqW9wYXo5r48xPRHN7NjWZOlkUUuUjAEyrGrSk2bCxdWt5VAJ
zioA8xKRjGF+OvCIfM0d1xWWivXUWftozDiRsviaPAqC9kz6g+6n1pCvVwcxgYZluQl99SxpQL1k
jh+TJnotCZa6lqDcWX3Y1o6u0BOavCFoxuEuJZMuCId9Nwbdk959sETyn7kBFzWiRnizXi5ZnpP2
3Bs+XNOKFDh/6u4Nlpcol9xxQy+e3CcdvMymP3z/wWHUVPkiOSqpvdgNCN9uTHdFqvJTHAc4v0T+
FsksRE1XsdSRNtVvot2Ejt0+QqRbBIw7pc8JeTjhuxNmkdci9VmrgBegOv9eZPIEaMR6ihCMZDMe
jdVDzhOdHAWGgprZq+tqIfFonbsrkhhcbVBttdx+dieiDHPWKROHi+cHzU1R9pc00XyvsQh0EPmc
efHNQCo6Uoly31dAyTDb2ee2it+SkMSnkdw+xmLD8gjrR7RUfdcaGIOTalVP9TmAcbKFP2OTeZ5e
h3irbs2aC8eW77JytpgMgpVlwoAzc36e3fLtGLjoC0eFEVb+SjGKFINOZ1XbeCuVXR20DHs30Bu+
JdFZxH7NZxQD80FfDOG4SVhLpJ4kWXXvi4imLcBCrV0TFN5s8Ls+dKFg60fytBj66YAoo7iGJF4P
ZwYq68mqR1Q96WuH6NEamngLbPdDhdmTOZhih1uZRhLyjR5U6iCRjSR93K6HGECKjRnf161rki1j
b+Kg8eYEgzW68IY5J+pdX6tpkpu16RNaE0PgYUBv38zcaVbWVpskJzkFuQlDSe723uyujTR4Z9r1
0MN1SZrmh+lSstriZurIOpqa+YDIn10/plqm8gQ+pe2FSNTaK0kvrBfk7eSmd8uYstwzMt/YGirv
oTjSm68coT6HanpshuFW6uWtBJ6DrLciniKDRkD0w1glA6QE+yVU6oTH84shrOT1o2vp54XZ1Lzk
Oe+YQ7TJFEAm7kKaykjbTxEihw5XZVv2iCfdx66JNmQpLeHnFSZ0vtLJkF62Du/ssP3Z2vnmTYjp
CcfYcLCnGv1yhGrFwcHU7kQ1vQ5BcnTycvAworkjIaMOc/WZ+NmhnS9F3B+0Eb9dp5V3bNv3zvQQ
KR5Q2iQR1KkPRtc9VRqzt7BwjkUQ7xILFjPJ0vc4pq81PT0GdkQOlDI8q2wuMmNsXyXZW0UwL2Mm
+9wV1meSgoKJclhBSc1OJSL6ChmQEYrnQZJDkdY3ZdTfsr7flkSypdG81wQo6XxuX4Ik/dIgtPc4
idZ6q/3sowYYhmALi0IxMuvb2myPhvmYjY/pXG1tq6d+8FN0VgW6dnM7pmG6wsT1yflsnoLxIQqi
LcvjYUUF0CBChq4aETuX4OhfAM73majIL3PpdGZ7QXIzTmHOZCUzk7poGhEqcCkm0d7VUZ9M2T0E
lneE4OcsJibSdtIrabrbykz2ctaeCGV+1Axicw11x3AEYdI8PoTQuGXd/hD2ZO4BYO+RsjGLhQyH
2R+UvYKWFEA6lowijcrVPEP8cMpSB4XJ1dAa9ivjG67UgVGJ2cqdsATDbRgzjAGtbFVjT0DEaadb
e5j9bVlzUVrMFRGVL5G+sz2ArLS0i6Omq0hrHrGnlRdRMNbvKYCKEf2xAX8IsUN/SNl4gkUyb9G0
HSum5CG/PJtphtjll2EzOulU/tQ1vK3DvvHzx0qmOBwKP16nW/SoL0VeHzg1mXtWlVzJiWEMecvU
B1kxU6XM2w4ahCDWqB97RAONtngKNn1INrivVV9VOW9Sase0z17LsaIAJYfVVeN7JjJUPiVlftIT
IZ27VCAjFK0KpHCRQsOamsfRbL9EyWxaQpAlJ56tBC0SwHoCTrp1O7DqJSLFZOnc5ee4zh6a3sWB
59MH9zUNsd5tWWkeYj140bjdM11OqyAZ3yiGDu2wt5LQA3OI+wHMkI62iv+k/Upr8ntJJhMDoWnb
luEF43lLjiJriDlJ2YYFaENDlrR+1D4H/SsZX7PHxobwyBiwWclzoZOTQy4B0boST7lvkMzZKu6i
CjSR0XzEFeHijWIQCzfHI5Dv1jHUkzsT31e/8k3uiyx9GjkdAo2Nre6EJFmq6ptDCYvmoSOfZ1UV
+o9O9Ue3ype2AUmHgbsF5TjydO6gFiE7Q4h1M2RIWCK0o2o4Y9D5KsesojOQXlvnsIr1/n2IkVol
k4UADCUDpQZ89+LMsxgUV+Vu2ga1KVrtalb3DCwJcCurMxAC0jX6SrAFQrZWGM9dtsTO83us2jhG
BFShptdb1nOJBquT2dsZY+e8jez6p+GPsDFGIl/QTx2s0FwNPndeN2FQxMZzCgw2VS1BBSQ+r+KC
dIMgQZtYCH0XaqyeK671HRf/vG9q9WACUNmmDXR9ZBSoxdXrVBN8omNSpBgMHnI2fEj7BXPFRLub
IzSrjUPZgTug2LgCnWGaMCXNI0YKGCLWZZ9NSAH7G6R/M/o6xNmiqHRStEGqTJC6qpIYbR1HfFdq
hPUY7mMsBjx/aJSwSL101rLVWF4ijtzDEIaItNT8PAXyw4mJI2v9+L4JKsjqI/lcBic6+mv3sgTq
rZq6YTEvp0OY+9yFnUNLYOGF5h5F69jKja9KyAOF9sXaMPaKLJmv8hnRAdsia8Vbaq3sO9PtzB36
4G7lghjJarc9su1bk6uZQ+B1ge8+TiMPuyq4NwOE4yJr9UsICzHUhnQnQmJFRZEtJ7x/zMWsEfVL
eCgfYCiqO/QLXhjU/NPK4VDCYGwi24g0EV7RAXBbrANKBI5QtGM5UaiHKRsTxvLs7CpHOjs7T+/y
sk7OIR0r4ga5LA0rNu92S0LVVinrBydUcu62PnJNr2HAGkSEKGH6RC939qMsO5nOQ2C2wxVJrMAW
bP8cTuAJDUzQM6vPnS4JjzIz+1ix0V7bla0RlOUQLKoxa6hnd5+AoQUqrEwvS/X0xGBlEFZypZNb
vgsc+SKU5hxNTMee7GZ8dFrCsHcKMZrlfrEz9KuGiIQ93hX5gHX3nlAzCYkP0G45kdQT+dCelNkf
uw5jXekTehRafX0ehvaeJjO9nZAKt359CF3rGYMCIlg+BLBIRHvm487G3OSZ8xStRx6Ykr36api5
l0J6NuIdFpFXJmYP3R89o+n4x7gqr+2AaTnO134jUm4nzs53lY5cz2zjiHJG+RUbWL7R/G7dMtp/
/wy7EdwXGpwOFr8He1G4jK0/nw3rwS+RJEi9Cjdhb+3DxnIPkcsRBlCXdBH2WuE1PYezNobUy3Rm
Zwzmkyv2F5fZHX0PxX+0aXD/Xhe5e2UTKLHnzVanCtx8kuc32PNYcsYQoP080XeN033WPGO9UUc2
LYKJWPHSvCpyvd0GnfHVpkCBJAujrSOc2Isfgyx6YMsW3Q2rTJbmJW7tq+93xmJKs+p1NC0WwvxD
FaqVji/6VDK12AwaIs+4E/4tTge08+1Nv7SALSLoQ+JLrkaj1vdzkohlv4BvR4x7OLXjriRxo3Bm
detqcq/7WnKTGxrr52kkq7XqL1EXTS+9wT7BIe4qHix8BzTsj3FYbBiS3OWZrz3mDvznKJ1uhUVs
UuyG+56kOjra6GwB+mF1BmLbnW/8qbxrJqk48riqwpC7XA+RFbIIRbzN6JZaNz9jazxHhFzs6on/
k8Qb2EhoyR3ILpnfWSuBlj/UGnPXMV9dZYv6w0RlFKSlf5Q8DwIIn03mZIyRMrWzzPCjU65zjnzD
I20EJygDGS8a62tE/egPMbnRhfSCAIPGs1z20MKKO48l6BotIy+uz84wEZdDmeYjHqaHgmLBSzXx
xOObBbqsWOOKJf7RaF41Uc1kywxXcWGQ8RGB/QwmaCmEUWbXZkP1khPQlnBJ3U1R9NDH8XtZGdEu
mqtnI+c5KEonAYnC6Uwn9zD4DKNaQ1LnaulXhxgM+Dxdoa7Ko9W2bw0BjjchpiZurK059giGxbwC
cVN4jRDN2tcszVMIHKlKUSw5PbkG2eQ3aP+hB0V68lqEhHbPUf6YZgLwrDOcbHXGw8nWJ54uOcRp
Vt+s9qKhJMxFN4O1xrCKmbZzvWBCbN9Mt5wPX4NR+mhN+tqzJDZD4CuDZ7ftz0F0j3KkSdRq8wrZ
37z/vpqJy123tbkfQFjhoSAoo+CCXjBmOzuq2Y5G52LW9Ns80oyDyZlMcUeBFGUvQUh6O27SJ7Ov
7SNS3yu/b4JzyRMDP1bM3PEkOcMYYDAZr8bi3hBte1c4bCUTYiOSUQRHXauuxyQhmmicMay6cMCb
zMOEyxvTExlfLUjJCF2p4bpIHMJy14Oi2mqzzQHXuUetQsRqW/Oec8QDCqS2nU/ocUzuym6eFvhQ
YJFNsjxjDakdR3bYxBzNMetUlorTEsMbDhx0VYu/oFYjD6Sp/mpD5TIM7Sg9GYOey7L3j90rkSHJ
EX8WApHE59GXnon6MY+VMMxjGy0BxYlzn58kSRnH1sitA5FJq9BIQHyGZX0klPxYZVXpBUXc7WZR
j+uSkc2uT6R7o+X9z8moHy2UnmdcDxhXdCwv8tPvsCXNXd1cpan/oqU11rEIt2ds6sjUp4QBT1zc
mKE6zj3i+nKOra2T2e2e2/gGkTXa0dr1gsQBqkDqQjTRdrJ3JBoxRU6jd6mXxvLSUkleqLjEseid
4BpZijpWVX1GARoxXplQSFoM4Hq6A9/WxUlvzWPS9yAaG2ZBVR/rJBRmF56j1ckQRUhstHsDLnw7
DcF40hyKQUcj7kbls9rbHcMQ7Mt9WcpTBBp0SB2ET1zQURSKo6R/wGVrXqaJ5oZq4baY0+s5cdax
yvjXuenu87J8tRaqtu6g1xz1Ml87bqe4iP0njVmm5yJ6JL82RmOkkbCARYdAlEJaCApbl1jmnjg1
py6JmJ6rk5+1L1NYc3q22ZF1co/e6Siz4KZlWee1E1nRqCEuUfiQIMs66ceFJlcx8cDA4a+yhUIJ
QXtT1n14bBEdFalm30t/og6Ionk7m+NdOuTBueickBFFVb7WRpl6fYjRzBpIeCZu8M0PbVwX9g+u
gHGTtue4metdqgofbX2xzws/8FTILqSNEGBOGAtJEJ5IfvFYnSC1laG5B6J6rWupfS5gTeQzIXjd
jJnGUaPa/fljhzrfayFCt8piVMfL/7QiR96Lg0k5embiShwdec1ROGAl8rXu1A7zYoa4pQ504OY5
43ZwCsbvwwMu0HpTxGF+wHWJWttBFT/AaUQjnKYXB0hkZIXutYFNY2sjZaIibaOLzK0vEgOqraxZ
+FNKtvsy0i+1uXQLRr3r6L5sbAwjzBIy7COD7lClu4g4IFI2Zg/RGOucOvY94BsIHgPT3WjD9Clx
IqwzPctXccUuezAQV+WQ/I+9CkOOmpPSOPDSuv8KwcyyIsrgNUbVuyZQc/Wq2MZ0OlsVJZKUn4no
BR5oaimDRua2+1a0j0iO5/2iG8gA9q6RtT6xdi0ZqJsPbBqctcusADIM04RZAKKGhbge8PHRUkGw
s12tfPVto95O7XNRBvsMu9yVCQ5/oEs9uikzxabBFtjJt6QM4Me1hXYqMf6kQeN4E7kNW8eQy1wa
46tpJ91h1Ix7W9AsFGWEupZxBa4jeAojtwMZXHZrziRb+Y8IA9xtl9d07Qi/mC8tG4ecqYD9ZTVJ
dxy1+qihyPK0AEl+L8nOljWBzAIl544jL9xSmR0JX8Txhu32IU8/pi4PDppeMp9uzX3k5+YLFUt6
CytqfhwShcYYzGRiJOnZz9VxzCXgoITmrnB05KOZerUhR2+qtt3oMC3POt1+ZvB8JKRtPfZRvnMd
xgMzrheLuV0f7YSOqrdVxhOGHib54Zde9p9COM2KrnnaZ4JUSBe68K7PpSBrPP+TYvIXiMnvDCdz
IQX9J8Ppe0usbMEKwHENR4dm+FfcBUKroDJLx9r4U6V2Bq0HaiDy31JkJhkoqaooIIoi8sJlRxpR
1zlbBB1H9Er8Bq3rEYHreARkLzRKVHvmeMudonywgiUY05Wld28DGzh8BuIYS/2eHDCqadkWXirH
5873vcAedvbE7BcZHZtDroU0YH6RihjtvJbfE2s+TpV/Arhz/OclufP33b+j66Sb0ByZuuXatkB/
8DvAqpGM8V2ugM1Q+fQEk7tbHC9FijZO5MkeSSQLnhlvE35fQjq/Ov9SlXYPNfIgamD20tH2aVi5
Z8IGAPak/Ydid76rdPO9Zcl3Afq8pHvyrxTHcqIyXEAc6wAjPRm05o1f16fKH2h82WwLIODkJR1L
GTjHMvsxM7P4jNPwRlx/A6vaZAYFEKgBZfLseLZBBE/jm/OJxDUi3qdQ4vNp0beReXqFW/3Y88dL
lHWvLuWkJxP9o6uT9or0FG0HeIv8OFK5RTfHN8TGWRen/eL0pCqxkpECj+yLrQHD/GwSnoiCTjvb
6mu255t//gyM7yvs9ysQu4hiJOjQDIh/IcAI1ayiPuId1ivro1HFI6x3am2TKhfIJ/VWmoQMMw8O
CQzlksTi6+UK0z0Gh4XBIrOv3uwTr5vYJlLdbyxgIp4ti+SgT9hbOR0bfe5WNgOq3aB1AEMS55bs
ouhBjXh8YbpEXlm6TDsM974RA2I8UxKvodvUa4T9nHGceWnpcJUMtsSYlHwaQWUhbGjfWercdzgq
Lmk/HLXOxmwxyMFzbPGpsSffaIZBYDP1LyALnw8k1cAsy003cEeEEDy8hHUC6n95FwT2WzaJYd1n
BDbE+DFWtj/Hu9QUr1nY2rvaYW1W2sYpY1W76limEHyH0z1qMIyKXp7kiDtWsx4oCI5UN5vcVw5D
D9Rr7HuCtcJDzP+JfG0VmnGSvv1pOBJOY2bNZxFWH0HsWEij5reG6/ek2bA+QtfoDiKpQTrngHwx
fBy/eWgsgQxUAI8BcGfThkYwwPPdOp1prpl4MFQuEItqMVb5pBimYxv3xyQ3ulfihEODW1kmJb+Q
Od+2OGlOmsgvddgd/N5wtiNhebzWWW6qbBw2QRx1XtDYxeH7iu2IERq79rkdk5vvNkaGxnuXEyr5
fVX+Qif90s/8jeb0tz/+38Gd/qcpuYT9j0qup/c2+nzP/9caktTvgq7vf/aL4CT+ANxkKaV0BFtM
IdAV/annMviKZbuotWzbcR2BZOuXmssy/lC02BCcXMcxuH95Cv3iN31/SReSvy8N12T9/O+ouSz9
L48zlwcZRCdAUMidOFJ092+ip7YElDGMJmJKHTJgdxtZt/6SR4k8EYBQDp1354JldlaA6K63GTqd
6FqQMOmHwqM8W2kZj6rAWWmKoM/6Ia+ezPLJnh7D4VGfL2F107W0KDtFDgTHCQEnk7x1ik/pXoLx
7Pp3tnH//6/EaWGImVwe/72kkM8m/xn9fgkuf//XFWjYf6D6s0zqFdvAZ0jN8usKNKw/dBctnHRc
BSVMoDX8dQnaf+gWsfGKL1iGQBH32yX4h66bPIQURYD8/ob/ziX4rav7z+cZP9ekjBIm6igleFIs
osbfi4q5RE1oGUOG1Ow9dkFTGtMH+nEWGpN6aFkWr2DXOAwZQXi56Wn0ETR3St8tbXBWhZSHc3mZ
VPz22/v3LxSBy5X/X16WIjLewUK9vAl/fVlZivmG9L3swH7mpOAYmE7GIKY0EC6V/4eq8m/P9D/f
A0QowuRmtCiu/lZVVg1dfMhG49Dq/nNIOoQYxTkrfLV1E5LqQudWTIaHbfGIXQdghI8dGrM6EPvm
04n1hgcnxlYbU7EdP0PCLlaGxtq1cci3l19oEdFNy2BaIeR4EiYB8//8Xi2a1L+/WS7vFZeFY+m6
cJaq+TdRqKu0AtG7nh4SQ306PQpt0U4fLOGEl0ZevQ+K4oB8lfLDhf4TjSWxbvmfz6D/tjT/Fx/Y
X17DUrz+9ho0B/XkRMD1YaiKeq0SQQCtvEWEYK4NKW//+TfmZvqnX9hdztXfflhnTOjYayM9hOHw
wbzkkjfaOy1wN7s/0sh5/OefZut/bTuWC0RI6j0HAa/L/aL/7ZcrUbgxZVPaPlB6cQDxtjFak4EL
AztP6fF+tFEJlFOZbWhCiAwRZXMAVRLD/FfTpg/y8pINySZMCtLTovHGhmNzwqwXnxs7KfkW6pEU
kgGj2uL9qOeFouGgaIzgMUjIMzk/rM9B9S2Rcx0dymOUxuRdNMFdMCLlRZhMyOMYC6owLFVWP6CO
OBIbXNHYwtQjcxjkqPjMu7G69HAgniJLXeeC7whz7haPo6dI3wIqNMJaaV9H6ewJwiHo0aLzbc9d
U7u4vednq9AjNFvspK18cXcERnUqjLCAcTYe83Aio9kQ5c0wF/WyIjO3xcB4YeF2TFGT4D20D5bC
z6RKtu/AGXajLc9lN00b7NXv4YKCcpPmTfeLPVpWeEFG9gOkb7wlLfJtDq0S+5GBWQhahA9wT+PD
mNELTDZ5xzYc/KHst5ZTvxVa2WzRN2OHz4gZYS16SVkjn5NIgyeYvKIyYAHCCkrvCcoUJp7v2MR/
U4bXo2yKdQ5WjkS//N4qBXeMU1i42KujleR7IdJXPQc6h/ekjSwit0EzpVPzIo2qRk3FqNKy61Ni
WvGijyAc2kbiObr7PlMNumOfaChlARgoH2UxdnAMwqtRZlhcNa3bIUqv73RQ4bnJTFRvfQ8/ffnE
bq/z5sgZV43L6JcZP/ONABzB3OOpQxiMoVs6UiGCgOQiajyhyj9VRfJak6cEk6nFXPFELsBXDUys
lM6PsCb1sdnrqQ755bmqyKCa9OEthNeCmy3rQTb029FX2mpEu4H18m5u0bTNrA7WCB9hg8H9MEWy
reFprflt3Z3rM3xDNxh3knWgDTstqyAKEJ+NljZ6DjG4op8a3moGtDuwWi+sBJDwheoHv9OETgrQ
Yl7BVB/F4g5LzIfhC6lRiHklIug9Biin/NEzVHTLQtQCAtw94EG+lTXMFWucf7BxzcESDuZ6tOo9
HS+tPwV6gNq536OaXZQHBvuSFOqPjQbE5yZYnnlVYJ6rYvjIODrMTJzH2X4EEUvMMr1c8wjfkpYi
y94cK3zhkLtI5AuBBvSrNBtjpbtYAt2qQReJItGNo/cqSJ9jY/ioygUBQOBPiLQsmDdMf6gC2pOe
n4kcxLNbRqynLYSZ1pwRHTPY12bIIoiKttlYNS+o6wBvqaK86qrh4axHunVT+s9IK9N75t2XqOyN
ta+zmNdb8Z6b6pn8UG0l8aCuFEMCls0Dpr7kzcmtx7lGC1qG6rniXViZjTxWaQqWfzA80yJbjdHo
S0m8iQvTE23YnZl013qHHDmsU/aQRkB8G0A0FHcTnhmkcI37PKbwP7UOdEftWweDnG8tMSeC3aT+
Mlk/9OYlzF37lVJa28JW39h5Y2zQm4yvJrtetGYcS1H+EBj5HXOEFCOmXV+iBLpHbjAuw294sIg4
2wc9Jl+Cax1P1T3j857YzwXyvbJJF9SM7M1u5yu2qodSdcYroV4XKxq4WiNSWiWyp5XN57pKLTHv
8nEOdrR31lar3Ivu+B0TLVGtdQASjy0+A3sLHzC6FMjrvJA8qK1KYgpmDf1QqverVEA6bdlM36Gc
9TdqiQ1EALDOB728CXEKH5Jg+Jxzu7r4IsSLz/PeNPovZQb6SQZiGxkW0o0+uGnylkbXiBSZbeGx
XgYpQcQNVyJShZ7hW55TYBoKay1dN8n0RakRrdEBWxvypcF7aKYFJAhVY5025znDCMa1D79tqELP
MLWNFmkZjvI02NpVwuyEM23NCgAr7ATQL1dyk1bxV2Ydaulr9BMA8HCDstScyAcqIu3KjPO9k4EM
h/qCNEq/ShMW835zL9ExwFbqCakg83A5AOcAwZXRups0PZkhxJK5dR4DjjyUg+Va1dJZNb5yL4CN
HfKTcw20GVuCW5TasAKkBJ0YjR4eX0J/nFYC1Un2Wimeci2QO11rcKOiGloB2eXxA4s56C8K/uIR
YtfJTBZ0bJtla+aqtyKa7jAWIkVeloAz6clOSVJxzKAzN+8giF/3PnbsdhQfrYRcAs+tIe6kvdeR
BOVGe1Bl8cJi45rHlmLX1Xtu5ztQK8ZDIdyDkRrXKhhyz2zwUJLOdivNbivKKL3RC0WJp/sr6ZdE
g6Q2u9BJI18PYj9Ba8IzibPbwJMET+EbCjUDvrD/zd6ZLbetZFn0i9CRmIFXgqQoUbM12S8IyZYS
85QAEsDX94KrI9qmHXL0e0dF3Kp75bqgCCDz5Dl7r12300sQV2T9MqzrS+ZESu3RXeMascmrXI0R
Cj9lQZ2zQj/oBJPWyLDHX16Ul2WHiiqob9gwpJOILbQV0h6tnVqzn/vWf27kx2IlK0slfC2birV+
uYn16J6Tl3GMF3PvZPr983LJNtd6+ffi3QlE6JuubdkeK9r681/Ks6ZtiykErcubkLD1iHJkt4jv
08zcx0Vl3bl9De/Ch40SgJXsneAlEAmMy9i65uANAYasGNqTydWQxdxE4mjQcTPZLqv82sWegS3q
q/IAp7aOT1vJ2NEk53iCf+ByJD7On7tm41gQVCaFMkuuVB0MXUCPbCYM9Zo1AxczwY8aLah/OyBC
+BeZX3nNzgSEtYlj/wtJ1wfUa0eTlyldsvMy9vXBtomb81P1jFhs3iVD+8OvX2KidnZTW2CBRRR4
zL0R6ZXILnwzoQZpjQcZQpmlZ7+dKFsjYDzPTi8xw6RvpKTg7uwZHLFc3dqVicMTpRkc+zLrkEEH
74VyaQZWik23wx1avLjjAIV3LK+RYEWezu9tq7qhNTieMwN/DaziKgcYdNlmtEiJ/wA/wx7mKH1r
gD104gsgTAbKJWfBqEF4WKqD723u+jeG3+hoKA+Mlq/6dSdO6/QmKZdDJdLsAI6w3kA0Ol/rMJc0
aFdWuCjaaT9PyBSCwCBkuE42GZp2w0np35bOh6cBTAchpGBzPkpEhki05Uo9aw7Uq7d1hsZ+bJ0t
T8uVLCjIgKlm+CyuoEkwmcIhv4nrOdJEoyKLs8BCZkwi/UMQfzXK8dt6mbxxjiPWakCYB8+nyi6b
syawyVYKv7NdwHFyMzqE+TeNNzPvOQKVN+XAlKKU1ADFysHBia+3Y3Z0B/kST+LgMh5rG/liL+IS
mmEHKJpPJZKLys1/LMmyScB7BGZ/ZnTec5W210oCGGoTJNdy9O+K0Dsoq3yEFSJUfGtB69rUgqoD
7dJd749n4TwQmljOb3qmOMy9leiGskZjQwDXoslmr1gNrTn7towg/vLi6BYB8YDqzQ8bcL6VeLN8
oHWSNyJGAQkRuDy0WW+c4YdnEIO2YmjHG8Y/DUcBCNLoeuvvnEr9cy/xU1gJC4FL2Q8yXKpoSjzu
dpyjpEepjh9pNm2MUy606yJ03sEmUdEn7CIuyOR4GvXWMb/n3Dxpmt21rrsHY2HaIsYSYmwSnnv1
Qsg4rqMMxtyedFfH8zAUS1tEiVJ3LjCxTaWn8az1xnPIcMWjIZ8pACw/TS45hx+IvsFaYOGI8BgY
1N5KOoQkFJU6xcLoInn2+aBaZtcM5G7JS/NR32mIASp+qrWPsTb0rmKQkZPityKbHsWTG76Qz7ly
0WFqJk6yzflR53tA9QL1pQjUPZX7cImEiqOEr48BNIstcr9v5JsBgLHeAYR/kI8QIKXhZWqy6ms+
XKu8z3kjgWrkTncuRGOCRbiqPZ3sh1T4G0nU5QZVV7+xG9JJy9jEMmffkhcx4VzZKo4l00iyapWl
W1tw+KuKSIQOTv0u3cdjw2GmuoB4zrmhv2+crt0iIYzPPGzHymcG1Ybu7ufC/f9tZO/T5h16o6b/
tXe3/vH/9O5s778CPLueMG2fJcNZ29H/6d1Zzn+RTiVA/Ntrh8q1aQn8T+/OxkLsO6ZPD5ldJXDW
Ieb/tI/p8P0fcP8nXQ/eUAaeJk0IGtkBTeiTLgRxzbmPvDWPyKlnKSkQdOpdVlAijMxz7Nr98flG
ftob/HlBzydKhFljQM7AyT4ehEq1iQ19Z6DAcjj4bgJJ+a5A2BHNdTS0ce7lggTV+mp0J/bXNt0l
9DpqH0wc1jOH0xASfMKxuujzj2bxxf9aYvz8aBQY6y0gZhOo2u8lRq45t7cLyVBLMkHtXkjk4lCW
5Ka1axG7REEI60HV4BEd+MvhEfMaIhZqzYGccL8P7vC13rOCPxq9tBEAW19d07mxrPiGp+GGsOqe
g7l//vmntk8Ko/98alYvPOIiWGuj3z+1MFyR6IKMqWUwn4McHl06GMdCInUttMYNFsBrFedFa/0Y
+umbIYxmo+yYMJPpvjOYSElIf24dvM5ufs8Io2GVca8VPhIZJyU9lvrGHdUVbqutHisSylZbMplC
u3Xq6+riJe9y0OOyfJQNPgZ3PKZN9wSP5vHzX/RvT6pPKxJPjk84xmm/zETcnS1eh21rppIYynJn
17GDTKV8HyoWcQs5zudXPOnQWT5tT9Oj4PToYzu8Kb9/sx5qPBPSfBf5RrxBUxZlDZSWkVOHcU9t
t2nyt88vePorMt63LdMhKcrxBf+1/vyXGpfaIutDqOhRYjPuxAWBQHBGUBXKsUbsPQDHDbE6fH7R
006v9fOqhMBb6AnpQ562xYFWGKOdQS4O3Flex0V5ryd4FRISzD7BesbxNQ2pmrwxctpEb7xKVtt4
UtklMdLyHy/hH985X4G7voTcY9bGn6yCX76CRTpjRoQ7Ltt+nKFJ5RruWztJkDYyBM7ejs3FZAFT
1j28zM+/ifVN+eWI8fOLQAnyc6wHeME/+fp9fzQqNdnQvAw1f1Qi9jhIAFZ8XTrozDhXRtJ+ARUj
E897l34UYnHv/fPPcHrOWT+Ea3smTzpBL38+AzDCcUTXayy9vT7nfRm7P1hKRoRPKoufZ2IY7pTf
ejd6RLrakOnwQpJodS857xNTbbvZVdPr6bkqcyxBY6k4FH/+EU+68usnDEi/WJEWfEbGnb8/pcj2
GuFWPtTDXATIbUEEhwsOxMTKfijpfv38auZJxNrPy4UBO9S6T1nkUP1+uZg2VpHzgEZlMuMI0rCB
3F4ep7K8q0bjAlLguW9KyOj1eWxNpETW/9BnnPAx/PUTsO96wvL5rYXwTrYsN0ba6GgDm4dNTuzk
5x0CUkNAbbS9fd8D/oS4MG50YT9bifHiTQTdIZ0YjpztwclOpNVOuviIO4dmFAmPG6Jd/YjtH8QE
feHCmGAbNz53qzONaAH5fBwz7PSiq99KO0OxbUJ8CcCn4Xic//HA/eWF45cLiZln26OwOFnkUIE4
6LuSdYZg1jthsc8phP0btIrhph4EvJlgFecpiKqf39m/XhmszQpG8bm3JxsX7hkt/ZivFWnfl3ls
buO+OTcQkFRmiV4xR6+7lOefX3Mdf5684ywtlmfZAjgIb9nJvVReWEE/klnUo2w8zwj+pFuGLjQ0
W/IWTIxLdgIZNKz1V9/ABI0pJAHQo8kh8cgEqJpWRogyERkTERENCw2barWK0nRwrxKaVVuMlTlm
iZpwB0kv7vPP/+fb4ITCtX2CMniViXw6uV2EBwytA20jQoXp7MzSQT/dVGRZz46+jAmPwqjf0WD2
6VR2Q40BP2hLlMrczM8/yR+rAMyalRkTrJAVZpwnHwTfXskYA/7d0PaHxYW+1MjZj/wO5Fub+tY/
9uK/XM4JKFA90/GAupy2fxjQVFKuEZZVC3zBW5xLHY5g98BUMdb6R5H6r4utP/9lE1KralR1mOvq
voD76cmexgbpuQmqiV4X/3gmzfWr+m3fcUDUUH77FqoSZCUnXyUpPkaZdzQuLLiC2ww05QYrPYFH
8FMGaMPmOD76Nk+bDWzf0bXeMwWmMquzhx5X2//5vgY88PzHYfbKl/37727Ria/X1joOcnj+1fQy
tP60aYplp+PK331+sT93O351TkEcBDxMjgj9f7+adglOttLGoKFGV29ZaF5mZRrvdLiYZyAsp43v
uSBKNF78fsYcUXYTIm4ryfHS1wnCY7zdVTEY+Npog3/+6daLn94XboyDIEKw4Z0eVcoWSKqvJaa6
IXlJ8Kpslqx9bPrsjE5/vAHT8fb5BdcV788L+kGAUIi6fj0Z/vrcmT7eBGBG/KvHBMN+xkJESIuM
LMG3YWdFBqTVDM+Wtqp24ZgU/6h//no3AgsdKMoSYSNW+v36RurbJo0K5qVp6rPuG5AhgoXhm98+
WvSm94bdQ7tlqgE72ir2laZYYnSGSWoO220zDukxq+0WwwC+nM+/m7+8k0HAYdlHusHp+bQMqLu+
IcQNjWKP4/uMzOznsZ302VKCJ6ej9K8n86+34pfLrZvXL0vAoBJsTFgVNnTD3kQnD+HI6SpN2Dhq
dd2hWiHb/cIp238tBuv79cczwFJnmtwI649io5/iFLAIM2uzY/KtXRtTSIiMmOSG9hCb9Lpgnn7v
XJNAu8R06Ul7b9SRMlrwkG7roXuOZ20wTiXS4/M78Md+zbvKas8ThioSqfTJ05EGU19azvo6eFV7
0Qjh7MoSSUHYkSyVpU621U6Q75r+XzXxX2/9/174VJmhHJyegF/gqPvAtGIuOZTidrQaQnat7PHz
3/KvLz3lpvBCXgO2uN9v/JQZcVcr3kF3DuzLwZyYwY7YvAMPtLMdQgXU2fQPYdJfHzbgsj56G5Rb
zsk3C28QCWmf4tGf9S1T34euwDoN3hPRT9IcOQzeZ4ySq4ng689/279cOeQhM+k2rUXRqjD79TFH
/s3wTnG8DRNp712aA4xOBPEgOgnOux6GsE6xnCEn844hPLV/rTh/FPfrdkchZpti3f5O13/H5Na2
Fr7lpcxue6VenAKAsUpSez/6xpmaqhs/ny+n2ko3WPTPE+qvfyws5qlgkoMmn8Ak79Lk1IkK7vfv
IIllaa5byMZs2qMMa2Obl154gfRhV4bZTRiXP4p4eMlN+uh16op/7DJ/ea2I9aSrt6qs0GyePHCk
GsyN7/J08wVBdaBuk9I7k8J8yrSBECNo70xArJ/f97+sMijOnZDam83XC06kcKjzUjcWXBQLziM6
PmuFW96rCm7q5xf62wMW0FwIMBe41h8tDXN0w7TruMErD/wgFkhvfqxMzkFxclisEvx7DqRd+Txl
gn+W/+P6f1k7SFpdgaJeyHlanPyirdMys08KHjAL2Qiwe1zhBRD+tI3iUVx9/suerB1MJmnR8hBb
tFNRdZ2CFLUoWA9x92zaksqlpT+16RKSVXJD5xsgTN4W6uy/CrbTI8F6VUtwLgYHjez4j/7N7EDB
LRwstbQIGXi6BkCd3ErP+oQ5MxGi2GdKpSKq62+hWnHzFS48IwYk8Plvf/JV/+dzrHWcR6uMUu5k
LWFs0eKu5nNUPaGwnJgzsAdID/SsblxV/6sNcfIIr5ejTQ4qjG9bgDg6ubMEwQz0aPmyvRKE8BTa
9wlGsfPOT9t/vCwnb+h/rkRPCjimT1V8ukgGBpVGALWJEZG4zF1SBESeMsNyu91UlRdhK6Y9bKHD
51+n6f5c93+pBcgY4L7Sf6QXiGKXX/X3lYnQHIPylympGCRR6Ca2u5HuebiHEEbqCsmgkJBM1o0w
AraHX6sZGWDSoHPHVVmruq8dRuevvV2oGPd0s/h7pQYIdYuu7R9OkrqNoe/NOcZZrCf33g96xo7O
qJPnMcxWUpFX5PWm88zubspy+aJF1yKEyCckqjr9lowTkQv2YMMkqqHFgSTmZnxTXlB/uOTZQSno
HAbgFT2374kzoYLtG9/nIQXw0+8SNakPg+iZbxWmI7R7ho3WQGrXeM6ATB1bXuhbmiz5t5a8le+B
dDFKJuOSPSPwgFqWj/N8bKa5u+Yvxr0Hyu6LMxRWAxSI4bSoA0S2jTnej2Dy7xdhZCt2L5PjhYe3
8cfUdEx5s1TKox9Cw+M1gtzrOMx6o1wSH2LFqUVSCen2j7Uslut+8AqEeyjmHiY3tQhLUkalr+JM
uLetXU7f3akensYsTB8CVUz3wK5L0A0Lp2O8/j5wbcxJ5A2KXr1wspqf8kTQG4p7xVxWuPrVjpfk
moZjf2mGNZBOPdvLRhsJzvBp8NVHO+fGCyuKebRiBVa+jkvvKeFIVNEibfoVsS7r27RsAQz5vfPK
KbLFO9LFvgcppSZZjzkx81yva2ARZXJak6JM8Y6bevpal+ZwrVPLGyJquQwaGccUi9T6mJE+zjP5
Efe+c6dINYH+kaoFkIBX3yFXE88ZXOrmApKA+U4WFWimVMcEMJLtACbFSBaXf1uGexvWX0j/K+5Q
CIyTWb4FPhn3G7OOiSTJC1QQUUHJ9SpBXXErPDa/DWsWZNBOdNV16MIm2Jig2VyIa9k4b0xyw76p
OLCRUMQCX7ykUcXAmsjFH6ge+2EzuYV7hVkzQebkj7qI3LTvX5PBgX9V1Mv0UWLfGzfog0YEPxyu
YfSQ3mKCmFtWQp9F2u/KK1o5f0PoPLHVEXXFPeUPCqeY+wvaWCQL1FYhHjA0xV9k4zALNuMOnFJS
BykzWTtLr2SufYvGYdZ/2NNAoUwxDeynDrOcuFRYmTUixxI8E2cP6yUuHPlozW73lvluxgm49Zw3
cIv4wIfargekYZn5GLZNUN8gwOWAgBwJQITwY3nvOJl1O5KNQyMBjjpGw97RyO2mYv6Sxa7d7S2j
IJHFy8zJ2DlGn1eXy2jbwDYHOO3SAxAnrJwTObyzlL6ky42NTd3BJbB17cMKL2G8IxUq8Is0XY2E
FlzWbVXSG406ZElfEiOnUQtLR9xlc+a1USo6ehYj0Lh7pI7yBVSWeHCzgTC2aspx3EoVVBtRwhiZ
cVTVMEbTjd6V0dKW8Jo4d8yrjJAl6qgxDuq9m1YoISeQGbC1RgsPuOkGebwjWM+q8MGLNo5cyMDl
JuhnyzpfRF4GTznAm5WVueRh/eYEQ1FdLEzqI2uh8h4BjyY5rSxvWJ3bMQjI2MkRQMuW4Io6FHvo
7kRvjAJELhno9yQFrwFwdvE8150b2WzQO1fRqx8ATSIxhdDuNlN+ELIwDxY5iECgctgiLOZnTqNI
5lbDt7713oa1YEh80lAx2iZ3WTG98fTz5PQ2qtW5pt1B5AlvnNsSDdDWB4X2arA4nFQrpRGpvrl1
+UikT+pwi4MUHalZEreWQJxvu7y+HsivJZESN1tb0p8e/djfAqmQgIISMF6YPtOe9tqoFA1gRB4T
caYbOw/Q6lqkh5c+c5jCFnWU+CqFbJE0ERpOXjCj4w8y9QzWNFbOo9OScBBkbd4AYSSjNhDPoaMW
5lf83bTCC006m5BGFEpD0qJ2WQDmJCOSFE8/qox4DdEebZR2me+oLW9QCbRpWK6Z/wSPhgPZdfJK
oARDCnY3z+SlYpO7MpC0bgmihCBGds1Oz4R9KnbXi7535ztoacV1Xg407Xth7oVBe12PytmBN0GM
qbHNV97k7Po1X4Wflue20bpnNipVZJVpghJpkDtfuoCZMsTz9Qo+Lt3sySWDZ0Nueg3tpr8lLkRB
L2WfETNfiAepgx8mz5aZZ9uBRTNyLGPB3sKBEs3jGuLEBZIZwonN+7qdSHZ5ztAu0eghsS1k+7Fd
PWwDnzudJOlzyiCaDzQ/pwurbEWAVFSCPoEjAjIWOC1DyZ6A8bxmR15K+VZZvrmTbUi0DsDDrQMa
DFBX+OrX5B1kBfiVrJ/QZSUoWcdiSfYNYOVbSCJ9JBMpoYsWX4OKccBijG9JYMutVRAaYxcJ6Mp4
ysDXMK6EapxeqC7BVN6Z5dXCgeaQGFZ9EYzwympi9ojEdliNWs3Hh3cNf9DFhmpbQ33rGXZz1WUM
QlwXZZYTlgtvMrE++I7bHUQfAqVoukIISpM1BC05l8Iez8EiXdVt/j60K/1pVkmwJ/tzAFKcVtdV
ItKdSGR1K8MuEVdmjrL+vOxKJi2pSxpdKGXzpBUCdSWatywX03elCOBmxi+Z5xcupNWAKMVIcHIk
3nl0ruo5mL66NPsPBFybhwlSGV0PhuEN4WpR3lbyTY2VOurK7zdLn0H3DYTG9G4JnKz12JuXupzF
WyMhyO46BZC3Z+f5VlexeZnXLrL9KYw7SK6GCU7Wy9jqnL4Yeu6OC6uSuzlXyRd3KL8wslorFA8w
xnzvqvQyM0g78ScOVw6J68gvmZwyxdnDYsWJsAjSeKriI/ViGck2B5TYvlr2XZKll1X62iGM9ylh
4votD/Cge/oiY+1dxHMLyQThlwmMivSf7rFoAcFquA0I5lrvBbrNce6Nb3hon72YjsnwUEBJbSAy
SizAJPZEQSEgiwyRBDcjRPU4zR+dY++8rHzTRXG2BN4euTvpBwkMAs4IUd9+oR/MPlHtRqAzlVnt
9OTw/39tGaskBZny4MtJhgWqlLHu9JpK1xu+egJSYQABo0gvWjuM/OZ2KuHDdV8XBQSKOiIPMOi3
JFyxgnpEtRPjBFXzwWvS+2KYIz83L+agfRUVShRjlC9ITQiQAqJmOySxaBNQsfSH7dQQPdGkEbXE
N2gt59IRl8TTHnCToxthWlAS3qy9H2bWwYh0qRILJfbGTHxl7kPVg48bOVj97Zbb5uUpJE6WAE9V
e4t4WMMb720c5ukEcQmnxqHLCQ5vACNhrLkeY2QlIM0LNT/XSh5stVyIhZC2OUxfct5j6fosTbxo
4Ck+ijp/DstyQD9sHatQtNiee3AcDITr0C8exeToKLYasikZdPVF+SXpZH4U3ezs7E4R8+qPiMSZ
jGIb5S1fMBXsrFkDJ2zIIikKd5+NI3HDcXGBGPs+z5d9GTbXFbK2YwF+7qycgE30NUc/bzZeWhLD
0Pg/Fmn4EgcEanRu9jGkSNJpDxHcK4w9Wk223Cy8qF22obkB9zOO0w80CeiRFdi1emsh+GXr3QvS
SYBUymXTjvK1zebbWpM4jz0ucVEkkqIhNwskZzDg6TtYte+4/DH6WfMt4vhVfs6KbevXmjEWssQM
delYPc9AxxMTFltDNrtTxIjK1RAgNhK0oyC+xf1VY5d3EHohAkEIkTqk/109jG58O5In6dlZfwjj
Gs9OPn51JbtqHI/ky5t5vWtzjqlgDCmQlsvZcdfMliulUbeCpn5fsuC57TlzcacQyptvXQFLywbQ
2VZgPGk8borRAfvjXnWV5fFPazKY/JSqI3M4muriLTOmGVSk84Dtiy/OaHc0uLGTF3e26rynxQlf
ybcLzjraUfuKShT91bwFx9tcSRp873a4RHUHRAQULAAq8D0658zgucw3+0oVW4qRatdA7N3D9q4O
4yi6c7dZEjROJO8YoQ/F0oVe4aUF+d8VlE32hXE0bo0C4zGqhOPMY50v/oOvSBT8eVKQbi5gw62x
EI57bVXzLQdFEJRl/MUzhx2JUAc6r9eBpe+dKXxYZg0ArZsejFQGV6wj5hlcVJZW5mIgAcRzYjO6
yArglbohtsqb7jgY9NE0g4A3cuODJtwLwgV6NFlbRYNmqBLWE1a4JHQ3ENuaNY3VfkFB+cZQ45g4
bC4+zrs+cLcDJj3t9Ie0Y38c5vLW9T111nUcbwggNJ6odqGzxCQs0UYMiG8KHisqM7QzbnZHtmYG
GTQ4y6u8pUyKITuGpAeYsQGnstRHaD0fVl5QetcNS787IONGKb7plEknsl0OY8PpXGfdAdgD9p42
P+sc/ZiwtEBS+ljsEqd3GTyAXdjTKibfa7yoZ4B+fXsQoboc3PIsJ43Z5AsHNnIOyOVgl9BgunHb
gjeaesM4z9YSrLInrB3auptzXA2tPydnyjZ3IfkyDvFKYz++4oCAIqkv5rk6SI2YeXI4C8SJeckr
fjNAQd8QqIOee8wvWsNVm3ZZdzJPUeKKIai6qG28+ynul5da25KSuyhKjmjCsyjepmT6oTLTnUHB
IpKP8EpyFuOQ2JqbitQkd4sQCShRm0l5VWgx3WVTZSBBKXgjNjTpSOuCpNWNm5AP/9K6SYIQg20T
JCuJBTxNQj1TYvGR8U45r/XgArWtYPseGydno4F36jD3yhFCRV0ZLvf22oxAkSFIg6wr0CCR5DD5
haImRJlk0ajN6za8y7PFuiFfzobP4TXLjwWQxztwWfVqDW52U3tO9SUF5cNQt3Yo3LNksu7MOm9v
sFoQaRwTYn+mRE5IZNZjItk0huOT9pMUVg2zzUvvG+YfNNZkUcHbzSXi4Mp8SjlzEAGXkzJdKaKr
HGMGGzK2qXU5p0YjI0RFZNFz8KIJ0U6T/TwBiX6JvVBdCXDO90YSJnfQ9PWxo+hsIjsITarT2ooh
/MH67KK4dRBwS69DPw4uMOO5nGwBMbBPcU6mvhe89UjUHqzY4xjSJ9nqTRnC3I/KwTc54VbdJA/5
rHVyWbt9DgWrmYYJaOLk+5z6wti/r212g6gN7QVN+Dytxgbm8PEZc++O84Bv6c59n0We29gUigWp
SpeY1jsMxJgNIentDg6XgXlTEiv1AUw8/rYAclpDygbbjJK8wXFOP8A1d8vUst3Ooc6f8tFP78sh
xnsZtmN5I+tAPTWkL38XHFciUjdhHTmJeS1pVnxxRKs3bWO2235k2/fbkuLPlxwIM8I1TDetKfmM
Jr4bnKrf1tLPz+AjAYhicqoIQzjSNs52BE0CJaHjeJY5yxpVoQGFOClR1vCMm403Ah9dapA5pTG0
F2u7gIxjTuyLSlNiI4vYL86YqdePsdDkHJg6jUTQrwCXOLgB41Vc0quyrlXWteRFVqPDnLaOPc4l
LhMluh0lHY50rtSZ6Ez3BnS42I1QNy8G1475JEZ4p8LB/tIoa+JJ71aLCbISw+b0Oug536sGK1Fh
w/Jzwta/iuGzvIimS5+SJrD2tb8AsQHfszViOnPWejxt18IenupPed13qx9DAkUxys6dR52I02qr
BP5j0zfcvU8Zh0cpISphrppLg9kCPacFBBglil4/uL5ThdvuAp4bYhe8l6Co7bNgHOSFHygFAGxM
9Y/aJN+ss8KeXGVJxgVHw8Z+6Je++UJkKx3cmkqcOi8lZpEHD7LrSJSCom2Z89N8DCbepHQ8i4PK
QLBf9ih84gLfrRMwGGelwU024fQMKC0JBYp6r29R3tIdIE9XbZB6TX0U5g1HmLZO60OGpyGiPx3+
6HkzoOD3CD43o9lhkiCDKCM9wLHOyGaPQ4AAgb4a0q64ne0BIpEJlR93m48Pvw3a2yTnfmxa4gMS
HL2We1NM3AuUycG3iWShTTGRAw2NLTsfJZVQYRKsCJlcXlWAr7fDDHS91gMSRi/DvDrId5F6ybaX
xjuApGCXmDzWAqfu1q7pALeDHveWWfnfvWFYzqZEowaLawIHDWxRZszjl8cCRxKUODpRsdFAfyYl
icKx53up0e+lV7DnwxX0N7gJYPRl9egRQHDuxT2s5aXB6zQXMua4QoAM0mpMGgCb8FFzU+jZ2JFL
0uBt6C4swE7FYRx4H+wtryM9R4/pbdib/eMSO2pTN8G7v9jf+0XVN21jDc9TI/yDZylCaPmy3xqr
UzckrrDKKCq4bKVq54xFqFma/Ix4RwxPtcnMSGmiCFhtjkbXtudjZX+rxMR9s/CLVxmE89lYKIxL
j+MIvuVLPCYDFvR83geZqiC3s+h2YFQBaaNxSRNAD9gC0hvmTyVrMq+aPVc/ZG/SJgYRhPJOvzOX
ntBjuxhptGNF+MUSLMb2us0O6d4q8W51zvixII6j0VO/T5I+u932vEomoC06VtNHlbjFblQhNu2O
sFUUvmIbtsEXh+Y16Y/214ooj0jW5XBIZuIEbVmqa4hC+TWNdEyU1vy1KV168QMb0dL356pJ95mP
U0rLDxTQNHWr8YU3atXMLe+VJe4Z/QPu1pi2Wq+g0E4qkqLbXm1Q/L+oAp3/tAItFPvHs7ZieeWn
tF2bghQcHm24B35QRUlKGAPCVRJvsrnEigRndRptRqIgnyJFRBXLGErlzl9N0GgqWaqbA5kpzrEu
2/TNYa+5JmMcnGWwUAZmrXgwzARnZZUCAcYd6WGy0mwYR25N0J852PO/FeTrhXTEuq4H9lwtH5Zl
0vtADcp4JZ3q7EiaT3teE7ZBmGBiJTdZWNV7ndPCQReuiX3O1HTRlxP9E4L1tqZaga4harFhwAhG
HiqSmETlL/6EHzSx1XPrEM1pCjs5xhMNB4BC9Z0IWoNIF+JR/NQqtp0cw6O5piMbNgr9XOArm92S
YNlaQIT1Ja+cbHedBPHd4oDcBw5k60oF5P+gLjlfFD4fOmrNlrQrdWZUQUhqjz9d9aYPv3CmG5cx
IYpxrkd23rqbtFrPfDBaoyF28RzGcniu5MTfFgKEtC/ebTEGl6GXradfxUiB0w4HyLE5iMox8dAW
6ZeloID16pjD2WKQXMyCP0MEy1HE1ia/e45ngofN3M9N+GOe4461aA7OpctTLqj+NwlTZIYOAn+t
U5rbOQmri6pcYvpR2F7VOCMJo7vApMmavq5DgG0tyAMzqX0AqyRXzcwDaTfwj0kmDy+qlNXPgx67
l67MLkVWzdemCj442Zf4xZkyJJqzS5DP9g4XBf+ryTpapJPYmoENfHMgfkdWYzfs7DkI3kQrCc8M
XTEQL8PTh0QuK584eCXkboFGv5/7Yb6IGYQ/JYoyM0KV45RnokRlEPEUU88T7d7lG8utcLBkAp7X
puNoBgKUeR5hWthE2qhgHsg/zzM4xj3RaA+19khVyzKQS3gTPbDlfsVhMWmN6sF2SJfb2WmRf53z
JKNfoFERRaFlzhKR8kAQ/OJbGOClHol3xwZoPmH7UyFPkEc/1nOc6XYa7OzbqD2QmmHlsmSRTW0+
kDayXAmOOU9S9gO1IEPlnLaTcp4WYzBume63sKIqaDENz26S3TPYr6hrbcP4iZ/Fi6rq0flaUVZL
NHycOFFP55lLyKrkCLZxyIu+1onEatKOcf9ik9P5KuPAx3IYMA6DxFwR96ZDThRtV3BiInRvupnR
YhJBpAP+4vVPndGM946upmu8PTwdNrpJLPK9mb/1jMavs6AwDkTeUpYEYpWoctMNrOmJVs+VMOLn
nJ45R35R8UTUyWKZ20UE7jUo6+T7Mnc86FlrAlqeQnRv4VRVH25eFD80dSORNsoU66DQsA+qbAF1
5oZRx0So4RtUHmMHWvh0YqOAr+y6MdPhyWaoBc2ky5nMEUltv0zlUvNQozmjGURTtd31dUW1YDXB
/CgTnj8mPknA/mnmQ7GhGwLCMK1d+oiIy9PkfeKoXmzVYBn3EoozFI4xtJZzJzbKS7zjqAAYqhCm
HZZVn+1rumdvo7fod0qMsT36kwNksuDc1GT/Tdl5LEeOpVn6VdpmjzZoYTazcQfg2p2ajNjAGJEk
tLi40E8/H1g10xmRNpnTiwqzrMwgXQAXvzjnO7taphHHwvvf77N/U4KwRUeasBI2PQxs9l/8O8wr
7JYMJkYVWhRCsO02Zja9KGn7ODG9citG6zoC2LCLCJP4+1/9V2XC+quRRliarmNY+E2ZAG5c07w1
mMfu550UTI/mhuVKE3nAWk33nxb3q/Lgz2v7r3eKThMKl8Pj/HcJ2erroAhFcwI0M5SjKg+D3nYn
nt9vfLKMHzXd12U6feQ9m9s6LRLcupP6rzf933JeXtKfiNXqz+5/rn/tZ93MbRon3Zdf8L/+afdR
X9/LD/n7f/TL34EN+O9fvYaf/vIPBDIDy7vvP9r54UP2xb9+fvxRr//l/++//I+Pr5/yNDcf/+t/
/Kz7qlt/WpzW1Z9tlHyaf/rq/xLDekUGmvzHqW4/uDj/9QNX0NrX3/o3Oc1QVyclaj2HodQv5DTs
lxqiLsi8aCaR8SAD+bf70jTgo4FaQxb475jW/+u+NJz/tF20a6pqrSo6A9bZf8ONSXDrL5cO7D9e
G4JoTGAqomP9NwhVN3WppH1p7rDCRAc8GA/gLsaHYoh2WjftJ93VcSE3yypWgMmtuseKeohyuV2V
qhQ/rnqYiFU/ZGNdXMge3kzYZggIVUJPyXGTe60MwHk/u1pWbvSMbJ2ITNaNZTZnKNv3YCGGExlH
bw71QaAL8/sskj34Tp7kefTS5qivx3E+O/iWi1kPFyWJAzNTn5e4OeQZCZz5lNQ3ogTggM7VXYG4
6y5ul7tS4F5jsVzA5i7v5gaSvF3IhyjtmVBmA8erkvyMphbA/6RNx9Rty384BH63d66fLRIwDYKE
yWcMoPFXNU0G4mOc4lLcAa5HzykQk8wj2RpuuezILhuZ0uLRjuU5q7oqUDPCD1rJxN8DgOqZI0uA
hJT6Oho20uBhMxMT0CjxbgQffGvqP0RWLqBsne9DTcnzp6v47l9nx58Zxb8rs79eu44fzlRxzBqc
Kr++drYBc6d5srlrjIqtbl+rRxw1cpOm2i2TBKr1MU4F14goHvWCzZJNobg0P43BcrCzzf3BrdOX
rkysfzrs9L9esUjdOOZ0knYdJse/vrKuSyNCZYWANEHNkZrkx6E3ZWmtSFKDMOzX5DueirTotpob
P8VsJnfRgoXeQ872D1/xF1jwTycvH5Orqig5kZPi2UTB/uuLsdWZS3UmTMwdumnXpXS5CRkde3N2
nvRaC1RrmHaVOze7GQ9xRyWnMJEMUofLIMoktJ8c4BtbGZ/AnvFeiPeRkZPf1o4Ix/RRdbQWs1mi
BDEjY/yfBK8XVfFaEqaHI3EKWwQ8BGYZq0fSPlgTWWWT+imj5oR0RPfddJl2QvkhS4oBPco738pI
BixcdaHPXl7FPM1BvTBNNaf45e8vIWt97798Nli8VY8vCtGDt2ZO//rZjALAcEF2yz0poXadHeK5
fk7MWgsRJQPz6XjPav+TsvjS9sBV8s7e9XPz3ltvaDPBfc45An8UyRZe4IZ9+2iEck2s6M+I2J7L
pWQtZX+YNhKunBWdkPGLJ+OrrRYEDM0hcncKG+xk9GHh2JG9G2knkSpPo6JfWewcS0+5LDjkJgA0
umVfy4Esw9nR023n9G8Mk4NoNEmvzPp9LEkB6MSRONmQJeT9khVPIg/rpdmlnnYgk75B+vQPF9fX
Y/vPHyAkRESA5HDjk3XRza53wp8sARQKOd2D4d7X5BYBl9lYxBgd1HyCnVY7kmwfsqXNWIcyRixD
ayHhHhRlAAI3Wwfphn//fWq/iU1pPnlWeBpVKJYNqo3fjrMa/1yXC7e8Q3B603rGFQZPgX3f5e/G
2GcBAX30is6iH/W0e0Vb+1B2rDhsumhCezRrp6YNEroS+0TbRIgtsFL9/Us01pfwyyfGS3RXdSZH
F9FMv9ddY4lLGlVJcafT52w0k0lSVCHOaZvqNJSsFkwp2JiOHutq1U1uQ5Xv3El/xTdHHAx6v31E
0uilVYj/ZN13VXG2byLJXZ2q3kuvw2Oas7eWIVPIkgdz0JReiaKCUjQBz4qE8t2URiB03h5z+y5c
bDJayhRtQDQYaOuLqbiVUCY3lkK/9/dvfqWp/vrmdUxD1BNIgXFx4Fn59XIhuk2z4OSnd5Eyg83K
zWsaAfYoR4f5JShDraqLUGZg5hbjU8sWuSkbbw15OrKi1jeod5DLrM8no3HGwDKJPmCD9PgPr/Iv
VxGFuM5fNgl/dzTtd1d97OXgcMooveui6A7H0SW3+uQMkRSYO3SStV1oMaDZjOXIhMDd920ADBE6
VfSHUzKJcWY1DSUbZHR6jkNU7P+pY/+fENAva98vV5EOzFM11gc3Qn0oFb9+kBPAjLIqFFgtLb8Q
faEHv22x3qKaoK+YfcCwnNZuyNQzBEwQ3dkA8ZaOowRvMlTWc2byGmMGA0GljHeJYmmXRq3TkC2n
2erKU2TPn+lgfnooe7b4YfPThFru7z9oFiTrF/77++DwoP1ZWyAqkV/fRzpVsy4nprxWh9iVlTHz
HBpcXckdsEok1jSmup1MdbozYwpApaCcSIjiyaxjxeD40FVsF3Patw041G3q2vjvXR4+ERB8BTnS
kiNqd2alOUqDADrLbO/NdlFvcaTtm872WOsl9iaa7ORk9vkru0VkcgwADjApu9D0GnPT6AxW21q7
ANv0dhYWqA3Sgp/F0n2vc1NeE718ZuzJxLUXb1ViH+ccPh5BRgu4EBLnEdT0Zy0HizTkK0QPJddE
8NVhNpWTh6//MpM2VFQxqdhMlq75kobdooqz3WvW1lFb5xw/q/Bkd44ByyzK4MqW1llmZCV4xAqx
tlhYUEmGkwMqFCmJTiBSw0co2/tRXtUBVo/qhAbmmKJJXjVdzl2qxmcWtsNTo3H319PchDLVBHrM
bC8ACb6x+cSWuW26eLzIvArcsiguVq99V4fCPs0tIlipIyZURqqnenzBmXsh0NW5zyiftzKedlo2
odRI65eyB2JpIIC8mUOYZI1+iVVkXUsDvchthunFrQZg2xohpGTGLDcpiP7VdA3WHXszn0YD5YrS
lxfScCa2IBpdv1s0VCnud44Zlu8KgpG663hH5tVqTLEb8vQC7MM9mkn9kNuZJKr4rhoHZZ/NWvMy
WD/WyerZ1JiHCscr77CinO2xJXzQpkYCq8Z2lSa86QVRoGoI/mh68FruejUT08GZkHsWJlGsyDj7
fU8cwU625o/caQ9TlUwXyytfh3bsDlaiy5u75g9nbXQvdPdzYRp7bCz75Bixe8wXEhbNml8M9T+G
hk/aMNlJlY+0UwXVGr0T4YVkOC5uRkRqZIopKlCNFOIherGh64vL0MMZrWvvAzgfo0EDiXYRuTAu
cQe5VnQtSUrZJcLY67X1CJe2PkhavfvKMH6UsOAwoZdn7ZBMQwLgcrC20MBMlPMGr8GRBD0J82YM
HC/N0j3yCTw3SmafZC+vnu4MQW+Ntc/a4nHufiLqUwlVwG/B8wwoCLcfyeXTE7allJ9O+spHJ0mt
VNRdVGiKnxrmT77XH2l5nO3hhDL05MRgbLmkbj36uLM0J5KtGIKRe3CTszxggd7aRKDlsnBZmqjt
dmie9Imnp9NnJL537klrpcdwl1JqMlfmGPs/wUe9oYslo6Zid6jIPSGWQDQXCL0dUk/hnJQiIoG3
7no2d0rnRyONnsJdTEKG6od9IQDGkrTij20HHWrA2k5YSxyLozeq9BlmvRsyBUlmQ6Qqw6q4kpe5
iN4bs0VuACvaMgidKOEMs/TId4s2zkGZIn9Uy/JQ1MhCkyFhbM52QUOg4Rppc/DK/IYq8J5bsgj7
BizYUCp3LssVX0vb51ptjpmamVu4sheRsQqR5fhpjVijJ96VmQ0fnI+c+iZRRDhXn/l5k5+qIg+8
W5/qmJySOCxE0ezwqBCQNKhv9cQLTLPqUTaUC3pakgeiDmH6buHG9seC/aoyrslTLCI1p7pTVovp
fW4SP6OZULvytGIPXi3uPpUQWtJWacnLc95ItAlV0Vm+M0u2lYb2xI5TD3SFFOuhvk+ZIUOrS9/i
zha+0hN2GWuPsuvf1dL5TKPycVGl33hTvm2StNg45CWjMCpCkyFu7063wkPjWVHisz0o35E9P9Va
2sCKxKG8rFRnwTwyL7NTAwlz207EaWTkoec5Retq0+K8km819EpdZ8WhDvMTTaProxcqR88MBgRV
gazdq8sK1CdggBI2vRtzVLT1DfLlIe2aclcKJd+oRg1phKOckQW6yYa9nDLYj5SEzilr3K2GDNFv
EnJj83L69BTLOyzOeDB1PkKcSaxo1fTeBemzNZhW1knyCska3KjTHnNk5GhFOPfIIputAbCmUwc2
vha2KlPoFS3pGxqPzKjjOh21IRgN+4MWGdmteqVNV7m+WHDPUxvaIyNjtUm1jQpplnWNt+t17zWJ
Z+3I3s/PgMWysE+P0aRr21GnKHAH69EovbM+WbdB5LzuqYYl2sLUxXARbe28CsHIYgftenbiSfpZ
Tt5dOS9PLDrhoA8Rqy9A72gMCKX13ZqVSJQYn4RaXgZszFs3I6NsUr5XnOtbOLnJFrX1MSrc2tfI
A9oOTJMLrUh8zAulD1/+teLEQ3bHtYoZaVuVDBdjxJNbQK1aNxgBsv8+wMt31I0kC901xb1X8wpY
LaVFhk8eTeZcDtYmE/ej1cy+YrjzVkT1c7zkz0qPMwHkJDoA2PRkl22VzHqxzfLYFolDTHiJMMHs
HiJmSqokF0IvR8IhZBcHXaFySM+en+JV4Cxl9ddboauJZatzYFxaVJgb8s6/TWVE2ObCUEWbZ8ik
PB/nyry5i/0wMtLIXIwAWZ8BrNKUo+0Cwc5Y7eGRB/tIvG87/yCqOId3wLpCHwjXVH7ETloGY0v9
XqU/iNBE759UOYN6Cz2w81zlLeOSTz5w/UgSk4c8zPVjm0jLnqQ6m284jBwxbCzCoQ6F1R2Lye2P
ybAO+D2FUBZ6WwTaYKVUYd4vapXd1Piz4mjbTqpZh8Iwir0Y+KFVdh+rwK++yvXMq+8WpSVkb7YD
RV+ulmfABGfogH9smEBXp+25z+5szlc2WTtGTPpmkp66tWhSAoR8HL29eIhHdqZ5vAzbUh+iiyyH
fS/4tJWC5J2hmb477GF3UYeEVActqcf2+Da2PAnl6P5ou1GjNSUGh6w1cs6pCkPsuzM3CDuuVi27
R4MIH6K3rSiMS4DfQp84bSfbuFdsIpSMJr5pZaNcwXIDOUa/HjZ2Yt+SrngpYfC8ZBSFRw3Tj6Qv
qHj4XxO1K/fU8stqr2x3Vav8RFzb+EhzlTdXIFB3My+/9hgL7kTG/lZxrO8d7K69wWmbKdy+BXF2
m9RdHnRldA7wmh+QP53tRagvHmGTmgZn0cVZEQ8gett6vufqvVCE03jgMWZ0Uj2kLtmGCBjZkagJ
s54unNNC4gohBndeJ6d1x0rU7rFrVLjAt9yQdujmL+1UGwdy1z9jXIRhgrhaS+gztOXQ1oLBqUmC
9xD30WGKJW45L34Yx2ilimMGsqLkZfby75Fz7opO+1k06qURlA5RpDzRKiFrrqp+H7FeerU8LgQv
wWEBQ6Lw8auRi14vNxLf24wydO4cEdSJ81lon3YqyaFP2VdMTpb4uED6pVkIj3B7pBrDztUV/bQo
hF6nJaj1Kk7IhuM96fVIlks2mXRuOSOq9rFolvnm5XivFm9xj2PdWdtuFYHM7VAGLAQ3baSBMKJQ
Pw4ZJ2KLhW4/aUjUOje71H0+3Gx8BzsTd9ptHkvbx047cQ7tGqcu/EZhdz2PKXkw9K7UFQsE5cLa
m0rxbld2ICwbZoRbiFVf9qH3Jnp+tDkAP0rESJoInT2Zn+pFdbBSeaB3GRMZgPZ7tb2rnOWkxnV+
KTvhHYCyAQailicNGkpZV4sZlF3VHpdOB3GZ5g/4f9YYheKzstOYCXUcP5j1Qm56BLNq0IWzY8ke
CmlqZFYhM84pv/qmHg9I9IgILEwTa0g3chzQFduxjgN81jaxbKanxSrFpjMoNb2J5M025SU6U3MF
tXW0cnj7RDW691/9lDqgO0zseSdGfB5oswp/6jTlRVmqJzNRrobRq3fKHtXZeNYlVVs8e8kzz7mQ
NBTRk5mbuc6j6k4H3eXTomvLj3Gt7aqhTx5cM7lkcXUBfaMSzxeNYUEM76ay2/qSJ/rzGqxHbmTN
wx81hK/FE+o3oVmnuBH1Ro/A+zYIj33J4jLMmNL6aUnUe9suBU//oT4yB4PsxWFj84RDxG+jTgeR
qk/qixP91B1dnpIlOfVNgvpsgMPRWPUYaCO7z2IoArQjxQk8hRGa7rxmsb7zhKV2RGrQu3e6YDxc
RQfiGdJjOfOYAug+wzAnXllzwQmlo/XYChISvaWnwmysOdBksUbhGgceMfxl2R2UuLvZkqkg7VpI
Zfs+mgVDn27Ziba81mXzvhauc4ni0cWIPaIt3GjMxSrFQbm2mg6EFp/dDMUvDMDQSBHv28L+HrW8
Eiq6Hw4vCC+++KOmSN2QWzvQEiH09Ixz78Vvy1Lx2lKr2+ReehiK0Td0BA5xyUGZRhTJnuC27Yaw
NhDQKIQU0N9V9lFviAzukN4QwMQCZL1V1NQNJNLXc5red+407+2GSIx4sNrLNEvA7nErw6RGFjNW
wHPpBpafWinK11w0Yc1MG0VUEt9R06sv0No9Mryh2pvs+i0t0shrNlnStOk+EZ15WBf9WyZT3mFl
fvvWCM/7j8lqmsBUs+KcaOMrsqfk4E3uQ1dZVVDAI9kalrgoU13fc75tKzaq93kQ1QnG1Kgf945B
IcZuCl7WVBwd7Janev7i9lfh1O2+WsPCaZ8GCtZtRg0W4FjzfOma7zwpB0K90xnIRLIuZUu8f3mm
k3ZH0QVWmZ2WXUwnDGs2AQnLmRALTvIiys+IQU5LLKqHqSDixJMuJN+xYRDgidcJkaxpOzmZsoOy
G7ooYRNgKI9lF1vrPIthYSQYB2RJfy1z+m/c0DeRQDIZIhruZKJFtZnTbDHLySPWMJgvZv2wpDGe
pwHMfea1wTh7UUgiL8MWWs+bGdl7j3ijzdCr8tF1kdFqhXNR5rrbNFNMDryR6odhTSJoe/ehz/KP
MautANfgHC5e9zhwf92NnYh26ElwYNExyU7BSGyQAuPknPpj5sg1E5AWRejJvvi+LI7cNU1DbZWp
aiBTRkNJSrcWy3YBcS5QWMQC8nXT9eGkVMadntbflM7RuGbGNHBl8lA43fR2gl0mT6TV3ndDfetg
eZ6s2fDx0hmI32eD/UdMK1RY0RFH9o1R83mSbfJdEffFpKFkMcvoYM3atYun+kqKq7qRGupIeu7W
dyGToW4wprtCjwQ0ce5WhcuWtTLB02bDw6hb7tHE0qoSM0zzkV0tB2r6oLvofqMm2aGEvJ/wEQQA
DWyfrEB6ogjjvS3U/sUaKxLWqS2zlN5sapz0/PVHI9HtJJEFGDHx8tPXH/R5UTBU1YdcA38NxW5P
aQ77oqu1E9f9Vo6N8Yz8cD5O5AGiUDsjRyaS2lWVvcF+COaUg8kPrMVepNEPx81GGCU2fgMy2cGR
du4Osh3Mtbm6diUP1chgtxIp43C/jhvmWBKdKbqwqFPmNI11HfLe8JultveV3e3hsTTAnToltKes
OM0FSmM948GkL+kcsu2X96U4J5wbO8Xp1U2RjOMZXVuI4i47iYmhvtNzkY5z9Mb+LV39GoSQW0UK
T1rcbPBOO22apF+6og7QZBknOOCoq9SKjheTGqdaZxo2cgX8Kn0/dpC2Fmo3AiS1wbWfBxm9xpWX
n5tWhDQXP9YsnevXH0aP1GrSHlftYmN+xG13zltD3JsuqdxSaZ66gjUxAlhwtAlDwqmU94VNr5PN
xrVTX7vONa+1wbOabRMq3JrxS4wpGvIZ2uqpq18V/sW2GaNPDpHyFMEBwpv9h54KdOyoYPiQ2oJG
kalqteO5Of8R5b2N7Jc3Z7ao1c0O1wtl2RaGRRHgAkwPhlN+EEQC5zARBZZrpQ+q1Kx2A6nmSitr
f16Ik0wWezwReVD0V3JkPU7q2TvP060Bo39VBuxuX7GP7mg+NiaNewYkwQccJy6quz5kSP8uLrOT
ePj3MWiSOQ5d7DFOm4utxsRBJM68bcr+PofWcxybu7ZR1H27pN1mNocLKsDi0aq57HAeBGbSoObB
q7IbZvVl4n+6GjOsWVcciEoRfTrah2Lp2bldTxe0aqR4lpJEg/jc6nQIX4vReQIovuRGhzWDxN4+
XeIDww6mlJeyt9Rti6SbrOQ2cFmtBFEE8cqaLSRjpoXslgCQhNpecsQe+7mafHWpeN4lrKLrFPtT
nI2ca2zPh6Elb9Oxs21vae42XbF62ByZUajxlhqowOLReFumUi8AmZBoEsi+qcfhDU+pPJvEPSl6
pL0N4DdYuYuT6L5SseiKjJHVEENzf/LyNxNIxTFn6Rh2lsYw2C6fvShVjkVTy6BdSJNhLMWT3jTn
XSMAMlSmsuznNtQmMwSMYV1iS0f12y+gUbjowAzBN9yauREQ8pwTlI3OFE32dsChpPWtip0rPqoS
D0LRt4FwUWc3Ue8Be6+eHG1ktaDi8lAkI3fVHcythiFDa2zsOGl2tAUmr6XSfEaTqk/SBgZ0IX9m
k9Pi4CSgVCzatySr9KDNxlPVWvreNHk4Dksx+4U+45+d9DjsDdSuhMnD+nDurLZlG5rwFY6t995W
fbZtbYJDRi2/wyT/WtO0+IZt8RUq6m3RmCTHqDG3iLCf2mF8V/X5spBCQiJCiwV2+DGlFY/jmckg
xI7YslN/MPDwDIZ5nWqN7BR7uqgG4+g2CWSEDnxcmzoNoe5i5IHTNy2hvt6lMbGl2glG8tJufmaV
9qYPyiu5CVs3Rv1ukxi+84AdMOXyApfzc4s2hed3y+QjD2ylTwMji5WtMqXPPesGdOecLyNB2Rsd
V1ts0YlXTBwzk6WIYGVVG1u2XfUt6jg0I+3izBMRV3ViPLhJM22LNbYactpx6LITIZfGFSDvBdbH
TiFa6+zx4GAClL2bjcQXm9gRb66/OE1Hzkkk9k2ML8tuFR6PA5Op0nMeXc1YQq8yyU8u2w8Pq3jo
TGoRjCoNmZKJn9hPCfUx+qtXTbg5GpUeR1FtHzmBCGYzf1HMl3GsuhMupL2AdRLSk8CesLzt5OLA
GXAIMdEavyHJZQxU9bigLNTvyL2b7dyb5RWn0EQaUTD1KKahXclzO3d7t3NO9MQyXAbx0YPXOI09
vpMB4At5MohXpUm8y8ApmzdG0GispeqerbwQ3z2juWalkgZyqQ+dXT0sVoxQgnrTXIg5ElrDKF7q
dLZe9FGU9ns+OaGpjPU+4UZMcNsXJfyIaCwo1hS+5jL6NJuYkwGm6SEuKQ+6Xh98w6BBj2EcKhOm
n40l9MVXk0xsu36wYGGm3naQmfQ7J7v1Vv9YUqGgnfW8bYKOCIeQ2iUC3lJ94NqUgZfgu5gkqBwU
gX/M5fRRkOPtEoxwMKLHGv4mkzmK3HR5hOb53TUpUuv4booMtCv6cGRmzFZ6hurQD+Mhd4hrMjiE
g6XUPjP2aKmNqYfmcKCnoe5sSKkTDphmhdbDUvVvEUuaFVFDlpw5MqyYQPPELWL3urg2JdG/gJgU
VyNhOyYmSx/izTQPbdiY7k6x454rrDa3tmU+4NZpKRptokeiZVxF8BttUj8iAt12SBlXT78WkMOn
brgNiZvX4l2tmeGsESbjZs7Pyoh1X0Kh2EjWmgeShlm0K8wsK1s4BxMbICKU67yMdOSaeBQs4yur
nPZuAWGkYUsJusQ+6xV8Wc24EDTRh7lm3Fhngf7uj4pnEU1WPuc9wAX6AwCAXXNMdPtglpLVfSCr
tedKHUhfc/IIv5NsGEbfOXM/T0imaQQbdwZZfrF6IsyJZncJrMT+FGacEw+TrTleDNi9m62hGdu4
PSjdFjFsWE8qdvHqm6XdI9lLQnfiRyeuZMGQpum1U1j0JDPhtHqCC776UkSlvRYak+mBxOrzDZaL
1C9GQ4TasFxKJX5Em7pRei158/LionzNnfWtqNqTzLldFhMLi4D/UlnsM6VWCV/Tjd2sEouuxrAR
sgkUQ5ZHp952gMMnPdEuor12xvyU2bDK0RVm24RhqT3XPklhvsLRwd9ADWC6TF/kNW/XKFRKY26K
5ZFMEYfBY5ZhKKeFZxD8NC7V1khJP9cxZIiYDQ4a6i2rcH2HhpmQl4IxkgEug43vtKFgZZfrDm/L
OBCG195wdp7YVRGTiJO3SQhwzD1/StUmJBsIIQvffufBF+mHcvQTA2QUC7Fzraxh3Ln2WPedhRnD
E3slFn4xGzq7JVmfmXg8u95g7nIIKZsct/NsQ3CJKrHiE8bAsMe7ks99m7VsIt3K70yUYRl53OVg
nNq+8UsDf5pnJff5fSyjKwWy3MEdva+j+NqQGmiV9V5lBTTI86iN9O0dyvR4mfYU8V1A+sDOW+eP
kNEBEWuoQzCHfpvNrgmhq+xdnN51bi1+shAWNKr0hipNRbOsH20PnqcZlzcD7DSjxTGALgRff6Fz
Xxkr3KjGUO5I7JMx5PvV5dBpHBJ8ytRKpj/k9oNmPHGd4+6RJbuNvDtp9QidtvcMejCJBC5CckAz
sxEGgRqllexY8SGF6ow/GLyuPov8m9eCKEETMpYWxnolNGz4lg5wJprdDTcCKmInuvaThTtokO8w
KV10djmLToVsvaJcup2R9kehme+zbQRtyXgszys22emLB1cd+BuzAPJbyarQKUUt44bWBm2curGw
jAWl0dynDoLB4QogB5BPObNDXbSbvbAHMOOSZz/RcUiHtnDpoXkoIL9gMv4BbxdPDzCwrZOIQIlN
0hZJVZ9nZP5Jz+PEBDxd1Fmx7etj3DX1XkQ6UyP1k1p6xWxHI94qeWtslXPc4HOvdlYF9VtvyEuT
QGWbheVQWcBCBR2R+y4rzbEFjjzxayLLrQ5VshDzJ8l4G4M07x77xQFYELnYMGvS1fOjgwzfZ5hA
jNYyHJid7pBwgUdpvIE4XckG0Im/5RGJZ5Q45hBx/eTsGSemUBtn5sg0Z5KCWySqCiqv2RlfycvT
AxbcGDVEjJBKMI+pyu6MUzT3DWnFhBpyfXOsocoo1VOPN3RfqzweaBQ+Z5ipSzM/67mLGmtA0Bu3
fjtaW71Kxg1+MHRYkz9PzePg0q/rsC584ilfDFHZBx6N9y4gOB6+/eegZOdV15W5JLN5a2IQRP6I
2xnzpbQ5ZGmqiTXu54AJ+xsJqzjpul3HKnWbr3b4nPV3WtZy2/JkLOaFKh/6xtxgnp9NBiDSQWLa
jgW1zo0iN/4JZiWQPkauA+KAZZ8n81kwCu5bKBxZghvWm7J1Dg0tQaKtUigkgfvguefsMyl7axwg
23QZl730Uv2EpenYY57AGOniUYT5hkO42OmYkJjZdd+LeCHzil6moorGiJgxn1jynWYxv0xSp6Ku
UsedYxavTUoQhNY2D1jukKwIWgTa4qyM7Y0QNuQZ3SCQb573DpMUPcH0XgKNQnrYA+hgfKTsdN06
O04xkF3p9UfdVpug1RgbWpSBvjc6yTbv65TepRbVyRIGMAgNa25mMbUVpWffONH0h6x1riRGnJW4
OTeR7b4lgo9GGEpytdivNBj9iUfP7okpA+u8QnucpuaPhQeC6E/oJPSdgN+7UcwZ6+Fgn8vFAZHk
4pSYbIuMx+HYlllOD6s+ZaT20CXZrLDXSXi3yjWGVXqTOZvPPk77vSpB1ifmBysPwE1gebY1WWNW
F7Eti4mCpVHcsT0fLrFmbjOLOAODBPjAZI5f26v4ZlSKbaQxbHVREiusQTBi0uavFl1ml2mPAYyq
8SGfGnx7eXpOAHHt6CjYBTsFVHzFxPqT4UFTnTijjn9qWRhoztG2aw+p5nRTOorZYrHwkWETHCaD
2Ns8EOp1ltywxFnsOuQyKEw/G37UjAuImykkZS5guoI/qKBqmJ61HIlCRtM+qiA92qb4bopVOPQk
u/YHuA2doAX1Ti7uW2VHFuAf/RmnYlinOlTX4sGCRkGOh8E80C2+adMztDv9JBXzmYMQTkBmYfaO
t13TmY9RWxy1LD1hfktCE+FHuKh7p+bbGqT+BLX1mLLp3MTcvnk+H1HGHaSmhOU4Hb1qfhGeWxyE
/ZM5Kfb1ZUGBqx+Y4rJuSBOIFyDTKJXTuxRj9051y3undnv+762jFeZBeixsI2XZZUzDKAG8L+Ld
vcNj1kJDH8mZqnY+4Pr+0bnpT8NLv9WOHljocESHCyuP1TscK/emPLsJnT9eq8TnxLuUw/Kqt/kD
CwaEiepIU86biIbsbVGN8+C0jCDK+LIwKxPysc7HHsRzmQTcOKByXo2x1fDiSj5aGJJby1Xep3R6
m6nMK4eTGOXVJvqjEG0GvlkcwLAGss3ehxl8Q6TlT6qzSmQVLUBEzfS425XG4o8xX0LSzjQ79A7/
m7rzWJJjybbrrzzjPJoe7iEHfGZMLUtk6ZqElQBCax1fzxXophEoNAHjm3FwlV0AlRnC/fg5e6+N
I571PrqdhpNKbIcf375MFGay6qPrsEOqPzyIZJcn3nuj6TcYjNc1X05PGRdmnXU2vODJHRvuLidl
Ek0x0tMuGui1Q5RLQNRMboio34UGQTv4WQ2PfYu6qQqZtWLuIiCNHibV1ogO1eN5h35Wr0zV2ktL
5K856irmQEndVSuv1aItsXGH1Kcbkej3ucEbhOwZzUbuBiRm4s7U2oYafbDv4DDgMj0TRGd37rJw
pg8FEJdYx4WHhXg5m7G97shB2NsYo4KESV3d815QWLTRCezmk6VrGnqa8uQL1CZE5mBY161D6yGC
i9Gbl0w5bxjgeqtoJmCEHZUb8RbZwg2NG7pRp1AaZ8s3GQiQqbKAHqm2hZY3m8HFB+f2rJAN4gdA
gRGTt/Ysa7Jj4zJBijMxE9MhcoVNfhTA4Bdm4pegBiwSOMfqJvHHkhuXvXYlmXgWNeyy58+DNpM9
AtKDbGcWt12PEqFz1QfCl5SjtPMmEqNc1mZ3yn1LYWUgASlwfOay/VMM3SHDPI2IIC9WWkOhkOdX
AV48Nve+WjrxVKyKJIHXPSq1DWA7DQVAOnzi48K0u+9MGtIjnQZMyLnct4j/fQONReJWyIuTGWKB
YmxndMl15SQ9zVAsKKTpnip3jNC6seLnhKRLAQ0UcE+KRS8wUqaak0Woc8nU1Ww+6hzzIxOeF7Uj
OKDb5t4FRMF6aFpSFv1zHdj4YojOUvm3JqUt3dc0GkKRrjjFM5sVy6maK+RUOwxGEy0LozmUfXzj
N9VVpPRtXJDNXJofdVxcIyl6xvGySRG8sVUZA6cl2Bxp6MA7SZ2tBw8AnvujH9yOCceApJE/Kv3r
OGnebMOHY8DIT8ITW1g2c157hHXVB/E3F8xrd6eL8VudGKcGGhXKzY0MTGAVDQo1lkyg7x9Kl29I
pLY2gRxWxPYrrYuViG+1Yh6SEGcxe3K/Z3VPDUCiZVIApfeiYt22JjuU3x8ABN/2GGUXRpZ9tHyi
dTqam5LJso7O3wyTxw4N3GSX8uhpwEt0nhoz9r7j7fFAO8HMC+X4MgNn+NpRJz5Jb70rUvvKHecc
xGp6cZj7AmU0drTn+iUUN/SABj7jkI25i4HeGrwfYDNfsKggDSr6V4qYK5IWT9FQ7ULHA78nfc7M
NGP8WOcUEJqfZqyuiyIEkue+QyVZ5i1fQTrIrorhkzHLcBrJcF4YfXI1tPyMztm2EzKwEWct6uC3
Gqrsxgg1HOjzCcTaeiLv1hWasDwd2pVWHf2A0GxDp0ZmMwUjenaCDtukAb61oFPiSHzRWTqQ9z29
ENJ111XyE1QqGX5kvyyjPnvS0G7RnFklHueHUHmHPHMZ8ZtsfEZpJnfSfvdFvhI6/WXHDNp9MTjg
STQ0EuRojztfcR4KcShvEMTSdQP22fZM1WEkn0RSXGdgpRexci9mj2w9zhDLVDyutLeQFnKYq+SE
hkF/tAr/CkEj0Zw29BpMZJ1yIOfoLlr2O6VxGJ9UWyyrZow2YcFsMEEK24gS2ITD5CTKjXsLPsHB
cyK5tHrmKFSK4QorcKfFdPjblMDzkPlvzblUK4ZhFYvCXcUhFaidkYkcxPH3xODBDOZKAgzqwuww
cBlDlqzDjpepSFeFXq49MY84Mouo4xC9jF+30wrn1BAjikYqihge+F9d0ooovazYulfVk1tnai9D
i82zvnT2QHFrf5SmOxMY7Lc6eDMmBcWmPCsOEWvDSazllMTfaqNaj1M2m+Dv8a0w0LfqgwqbG6O2
PsGOJFROUDAi20DOZJrtDljOChJGijL9BWAI5Lhcoi06VtiekzmGTqjeWTdG22Lz685QQF8n293Z
EKlm2zH9pkTfS7PcyFHg+/daZpcEEzPvPqBHRxbXHMhH7QG0V3JjxvYuBCWytismIjEkODlx9KoH
dxMnbUrHMi3xmkVXblOcRg/cqi2KayCAqC+7ykRb619cQ+xoA/iHSibVlpDXRWlYB8N3nu0eHKBm
pDAgS/pJqJwWNc0Ni7Yz6xaSONe97wxW9hqmwtDgb2uabzT2b/PGsQ4ZisXbsqDlkzDupCobDsQk
HAqdR9cI1KsTQ3JTLPaSpK3lOEbnWM+fk9Z1sWtpdww5OfQZ9KjxoGw0N592vVY0S4PVYumrHjdg
Fx6mmi4gp95P3Y5RcCuT57lmAWI4CraTmoMGANhH+FhVOrLu6lDRYr4QytU7Rys/Qprh0XwWjGMW
DkO+O+WUbRCIVyTZtMHad/atbocPxKjjdmoaXPAoous63Oad/9l7bkU8uTyzkDJ1tnYB2mRtYAft
wih+QCWdrKK5VwTDuNsYPq1vc+x2DVRZzuTm29BHLnyn6YFT7Lk0asYRHjyAbgLii6ebwiJl3iMH
z1xhaQMAm1aPZltPS6E3R0/1S8fo33MdOlUDu8vBjVlQM6EIYS5Ec1hIsLhlC4EIqlcA12TXOGTy
RcGbn2jvUxEDr25WThxAphOlXNHSR2UhgMGbzt1U3hSVG6yExpgwz2Bn6ZDNY2Wtq8TYRRQIzKLp
cqosXXoWDi9/Mq69HPmgrof9Nm7NqyyxjbU33nXeeM9h7Kh1IazgjkNeOeZQZ10WVPjHxUKJYBcM
LdOkJDyC234j4rBZYM3CFIVMdURQm5QaYRNhvir74q4CiQz5+R0DPC4Dn+bkFB3igUTvvOEtFvRJ
Mr77ygbCCeBpQUsIY38/a+1KELfiLBFPM3VAmztlI01uwQWv6ZcmkoZG447HUjNpTbjhbRnYHzLh
aeq5dTw7ByBBC2syGQPhNl1YolmrkhNrI/zHMY4OgZ4fRlYXhXiWqyreUR0uIAFA1VAal0smx2qg
7aBrI3dq/ilmGb24jbcqdTAodv6thc0MbKa9QZyKwJfeC6M+tixINTNqc5prKjGCHGK0CBoLjFFE
tYulYC17TmjE+9CYirV8GQcXczDZqmJ7kRr9/BU6C8unnEFLB9vqKqQRpNE3VXWGzdxu0DI+DCWC
KKG9aa31ELn9q0qyO718t6Pye4WXFkJQvp9K3Hutzi2yO/Xke+Js+KxVTj5sQPbxjriBuWjKBEj0
wpl/jNWXzrIQ2Y6Va8YB8VnGGmAZvIxsFXU0dtASyEXDkw2zEPOIVUIXMr0Qlt9sDyrKgDcncldp
r/tLQ3tV2Ndw8XFq0HQaDkp6z42g3Ld811ikpIDCIe7PcZrs9Ui7kgYzQCv87F/KCNZj0eF1qIHN
YU9ZWnX4hEjn2R97Sj97y/KBlbFZw/ygFgHl66Aqnf+nm6wQi2xIBI5WcQZ8aBLiU2N3axRQNAgY
lLXc8pLSdRlE1mcIJg+CJwOuCIkd8TUbMF2QUlWvb7vqqMtGrdr5dOzV1r0bpTXt3u7GSeG55LZ5
KqeOEbGQW7h1HwGOiU1F3h/Tw33mGwUSNJSzeQwxws6sbWM31TGTVP5+yIiBqfn3wZtOQtTG0ZTB
VZF45HLLgRZLKC6V3ozXPT2VHjvpvvXHqxoeZjWhAUN3N/sucNV6MKBQwJffpylPdzknn4yu2L60
0eiJXjxUuXblTZJ1NeheMT1skj5/8viTt8Ah82XNnd0GktESGq6F5b/SeFoVPesBc+Jhh/BsMR8O
ThK6H4Q4byszwck7aU8FIvDIQg5rQl0dTD3bxv43wwbB4rgtyQNI6UcVEitr97tpANUrQ91GsPnd
LDGkx92blDHn9by64TKGV7IK2ZhjPWRo0za7nL0E3E5x8AjDYjiOtbgcRrgdOa+OFTHbtDgN5j1K
3d4J92kS7LrgDODQp+WUozxjrw28EXSSbiHI0u1VXWKNUNQ6+DtMG/P8StNI9mvM22kcN4JK7WDo
KwR+8ihj9QzlYF2w2L4wMXzTLPpouUc72i7c8og2i5KKYW6I920MsSTziUbIjhqmcSlXeTafXbTh
x8diCqe2qWF6jBXpmlpmeaWRIrDO502SHtuAPehgcbFcwTFKBTokZXWdaSxaio7SRnFeX/cWZxiR
zOG1CIg6kHinsRyfyS/1Now9WajdZgDmDovNAP+3K0TwYYq6O/ajpLSS/SawwjcGO4ckLs5E/m3c
ti02Dph/NnGs48Jq6Tvx9AxQRIpMjIwryvigUW2HWX/xEchQ35skNfqQ2jU4HCjWp43fZvlRizy4
YKTadgpen9ZCR+i8rNnOp8wkwKVO05Keu7Q3pBvsggg5BeLEx56/Gja9TWOzMYiEGrdV1t6DQrR3
QPosPMlTmvhq67YGyKZqPt1GtbjJGERgLfUeJcc2wKG8/TRxkPAP/joucevkJFlvM4S/Mg23w7eM
nWo7gq9FaGPsuprv5TLUwN7WfuRK1SwTZr22R47fDpvcCDP9EGqIgSwq59Dn8hOSbS18wjWOY5oj
IyrLYQW+U26A2r+EbiXXuYue0JxSyjWt3vTsO5sZMKZpKES1PL9JQ3M7Adc5tvYU7qDYPSttorFh
e59ICrL15FseFXPrztP7T3BSNAcKpHyJPrlb0bfUU3LA8R0KVtGAXntusjOPBsjRcG6az1ITYDyo
bmNUaZbryXXX9zTa0Z4esUZtEe4i2UpJW7Zabdxnsr2tiLI/dQ4xFJo/p9zPtv4sIGCzZbx/zegW
WwayuFApD/8EFDoDfmqrD8F2pkHALBtBsZk/ujsoUHxnSLZIZuMDQxnQcp1eXCUUREGqLUBaXkPL
GveqTh9Fm1fbqK0/XYQEDmSBQ1rTKmAbCVZUtAF82gZnr33jJaFxhbKCAzx2Ot4/PzzmhoWswa0W
VY8Lr6Y/AphSUkX03UHL8alq6LUWoe9NXKYO9oQV69e5XalFbZCPEgX+aw0pGsZT81rlbxoDTL+e
jv0QJtvB0fbT5DDjyW1ksJZ7rqB1nrRJRwMkq/vEcP31FNb3QA/Dudjv32QkUcHOlsax/eCMwq6O
HgnQRbUoeaxnlhpTrKY+EFfBT0lCVD0UJvBiiYzxE8HYUoUHmIXDEqkUMvNWN3a4phHnuRra53om
Jef2QVfsvWaHocfJC//WekJePjscRx8odjRt4iYcmfkjZLTK4GK3HmqPPjSZ23ewkCX8kNq0TAZs
bK2oae5sEelbv7aZt9sjkU2Rbtx412nZe+tQeNWjCMyHkViKUMTuraYnch0rs10nMl030gpv5PQ0
VcN0yJgU8CgCXkZEhNTc909pk3Tr0URUazqKM4wd7QwznQ7+4KN66FLOYIbpH/Wediu95Su7CZqz
GfF50rh/bCtadprw5bYNSg67VZWvqHvxcMf9PodrRosf3m5JnL0SSXSIqBr9wpcHut7+Ouojc+cM
Oscr85sYULxOahhJ0qOArUZPO05wNFYt78Ma49ubdCcYLwE07MCtDpE08HNKkT97I+aizDlrzNxj
6p0Ik+cVjh1wiqK60734yFB7y11DfOLqB0Xe567HDb0sAVevo0GtKiJFlkOqgpXS+mmV0oU5Y9tc
MGQXb9y6+SAaLSaMEpuyKPudGts7XHiUkHGP0LdhpIlZeSZI9kxoDO2UBEF6MYo1EMA306ny0+Rd
WomvX46NWo/FOO5lhjyQ34+Hx4VUDAtmMSSR/dSTpkNRh/gPNs19odsX0SF5w3WYLlPLSq9FXnqs
yDihxohL4OGsxRqcnF00Hz4TvIMpTcnBb8L/I4NTZyCIEQBK0Pml48LfppGXn6KnsImPKDuGfZ4F
uPmCKcbVRpwNlouiQ5TDYnKl6XgohWWh6EdyGrXOKilL3uac8rqxkk1Y0QMTipZ1PEblQSAoExlC
lNiVH55CddHVj2ZQqG0PDmMqG2a942MDJmRlJjYaI6GOg1+Qa1FFJ7QlRLwbLVtdle+65ikQGkJW
Jahqht00q/o4fX6SnpRfm+aTUKUJSVSWG1p368HIH3NYP2/oFtHol+HeaNNHsLmoKCx7WuPXuZqt
R1OTmDc2f75AsbhuO+/FmXzcvpljrWQVHJKuCE4MFl0SagQpeGy1TVWSRFp7+8CpEH9rlmSoD7fN
LjLn4LSDt/U13Ct6b3f7bNYdY2AAIqiZWwPZ9rLyvPRop0xm4FBSLORWQiolm2cXaAayi/HVxVGu
xni6DunTbga6x2kTn3rQhigzrBVFb7uPHKBreZ7CSouSLdqLNYYnZGlZZG8rrjLyVBGpNy0rus2P
SyUlt3dAVcqoPtu7vp2ehR/a+3lGrwkKtVDhVicsB1uAFbd7oHGPZhy4dwgv77R4Vknk9vgQpNM6
tAr0v14Y7KzOfEGg3fGgOO4mI3MUL0Re7bJZKMlKjjrNhxpNcjtNDLasczf/7ce/IYPzOZKl+Tqe
77poP8tMW3o8Ijpbyk3L2BbIQmtRzIz+cYV3t77onf4xBdST7B0MJqQVbKgK4Qc27jEtHfMm1OR3
AAHusRXTvRc5oFBiZ0J1UpvXTtCCnMBVoKNsI81+V8/30S88uoFFfiTV4nkUZyJTU2T7400VjNrZ
GK4Dor/v64Iotabj5YGmzKlJK65stMz7gbyA5TA9F3YSz0Ybc8ugJEHgKVAvEwfj82Rt6bYSkR4V
+RrLs0+XJTVWMg+cU29bmzFhvxEG3Ycw4xfpNccx4qD8nl8zhz0wVGgPbV7eZDFM7hZLdR1oW7vP
3zXezY1HBg5ikKrap4Gx6udOX05hukP4iJjW1uNTPDylmhMcsAPeatBKyUcoj1PaHbsOy7oNY27N
/EFfsot+dyl7Y67IPwlBoiuSTZeMe/DaE78lMJf65FfbH96DburXcieVpp8nENrbgUSypka0o3vT
0uyK9BCr+Cl1/RDpP2uRaApksIopPhlnpPnYHrArSZKlr8DuJHm6aQwjWeFwblFhdFb2UBs2Jgp7
vLOrwcaPlaACa0um1LJc5qWiZjAGaJ4Zy7YzG0mAc7IZOvXGrDsyeuPxOF40lbszapNqveA0H4w1
FsEIiAVpFEtTCiT1bbgTFrsOYro9Ug2owKcidq4DhfFQcBOXtk2DucIktSTbBU74crC729zvjl7a
LFKCfurEv0FfyU/PE44zY7fUMwNXsT/slBaN3ELIK13JKcsrBa2h2jyHOS26deA2NEOIk+67CnVq
MF4wkJ2mUE/J0WrvNZ+OT4bfIYj060IGL5qff0uk/olKkElY1sMFlpS1nti6FvxAYhVKHMQTyAbT
uHKVeTd6HeDmzL5O/YxOiBi+C6cTe84a1+kk06Ua+hc3djUGyOZNrW4NbZdz3oTHNOdmWcmzZ+TH
CNLCEsnJXVzGz6GEFTtj/ZvC3GniRBSfex3qL+EUwb3vv5U1Gm/QNxvND/YkAs0QDE7swp2pVz+q
erDsCzEp8pUi5wON6y72CU3x5IOl3CdavMOWrZJGBhypLO4nfGoR0qE6Q3kJQVY2YHgBhaYMMEnL
ZDegVWaZ7UMVBPl2CkaLGIHsKiEUGPKGqq4rZtm9ZCRtEt1LLoRgfsW+rFWJdSF0EkdRTVvC9e8z
AAvbgaJx34r0QvbryaLZsNSKcVhpUb79gT35Fwnw5p94E9CAHz/RBb/853/+3/CCP/+e/1zd/c/7
//ieV/9xvtvc//8AInRB9/33/436+w1EeH4DvPmWJP+xr5O37LP+hUY4/9Z/0Qht+Q8dFtePAFob
azwhl/23ugFZaMl/SKVstLoUV8xVoE39i0ao6/+wCDN1XVK6TUPOkLMaBV7wP/6b+Q8bMJXjuuwS
jqLY+X9hEVq/0pscBLK6spTQDdO1lCXlDDj6iXelW8FIYJKfXjr4fhJQiosuy9tOcZvuLJ0RGtvg
vm8SQnkPBTpLFJFjsoJa8JFaiN19TcdQjLKFHL6PEl9jUHntBtsEgrq6ZiHFQh1pZrmK4qS7lS/7
GknXGXosuvSmHEk8nLaa2y5bkd32/Ej6ZlejandxdU9INmdBs8UzyCisCuuXCNbqVtBGX4JDYBAC
33pXG6+9IPGBsXm1SEVSrmotXhvdMC4jfABYQMpDQ8gPYgOKP2LxmBaFZN00TN7A5jHoRHvpuhy7
odosROCqRVX49xVWn6oWqxbI0F8QY2pGAP0fRNCPSw6HyVCQn+ETiK/k0Aa8e1BHY3whkvchfZxG
H6hfhsnNy/YlZuQVbcbPzpgXunz+8O7GV028mwL08aq/8QairdpoOLZ1dWtF8pR6dX7OYg6PLSRy
QPN3vRU5e2uY6L+Yls6xvXiCf4KCh2P0ohnv8ecYYXrz07P/r0XgF3zhb4+SdEzwgBaR8q5pKjWj
kX56lFLfd03S5Y3LwPiv9Kd3QtjeY8Pf50iviDG4JSVgRzTNh2tcg5m/mppZedIeG43UBA6wSw4/
f+FzfcFKca3nz8T9M3mXbK75F3ChTb5NhynSvOC2sUqTQcDaatERqMC8V50AeBydSqNYuun4bJTq
vgdZoQRy7hydIomBZhPtOXYfbL0dl5kxvtdpdsQw+Qz6hEw36u5xILclDfZ/vphfGKH//OA6kAPL
doBIOe4XDl1ml7lROZV1CYsI1x+EqNiGCYn6B3k1HiidI0fOuWNpD9ophWOJyCp9r8vvUTO/hMFb
b2Wf4DiRta1zf6TVX7eopKzqsfC061xRomMQoBcv36PseUwhJdotYdi4AuTQ8GJDE2/Z2QlT2DHL
WbVMEMVAq733hpuibd5im7iQEd41BhLC23QEUl7b3Wjon1ZyBChe9fTZTD23sHLpN0afvvhhggwq
SMpF68LgxP3WjRz8G/nsQn+wKko6cZd74lET7fHP11P9Cmrjeir8yvT3XUBLhlLWFzBi1dGcdCL6
OQRTmZtRds9Q0QgpBYNwTFEvae5C6QZuVXcc1ozYXyyLEQz0vGGtR9lH5ysDud74rXD7D4vMCBYk
oNo27JTQSQ5d4oGLhJ4iY3NfdAYsbotxlpfkcBfM+sZOVqNmPOLUmrUb2KANZu3wYzyneiOj+QYF
+svQIrsh3PPPX1zOD8ovq41iii54BywHciYdg1/fykbLpzodhuiOzsIGjjkhFB2T7ZzBBZNa7B3I
wusoxzBeIPCF28RwgnoKRlB+wu+HKL9eDUX9wjPYoWOEqg1L/UygL57Y7mUK9Ic/f+Dfl0c+MPA0
QxnI1nTT+PKBcwJZg55m/R2CV7TAhbyO6YoXezP379oq2JL7s7eFuzIGTOf24B+rVJytWcnpTldF
D7MkSi3yXch9IFtwgX7iDL20ITfBuOIgvCXl4YLCaa8rtXPiW08gHHQ4P1f9oXMahtUxfqo/f6ff
3maTrwL7U5eusF1wjjMR+KelEcdcZBKR5t/Baf/shmAEAWe916K5aFFAX7VJricreIlsth0t8VHt
DnSSGoWOyO1RlOAFg3kWrAGI0ePo5JFJKgdjfgGcrW+hBa1lAHSKBVeewrxrD6bvnpDUI8rverFS
UfHcRRjcShe/iFZucKccI2mhULN7WCq7obIsugzAOUbsANtK5De+2ZabLJMIh0bq/h4PIFIVJkZx
V+2qMjf3kYo38dxmxGTBWEHf6mF250cmx+nKygDR9bfS3o5dsEbds1LI6T2vuP3zlZVfN1PUES7L
I+RmG3ms9XUzHb0eeU6qi0tqmq+d3dy4dFMJPijxShO0supr1a/5BQjJJmVvPPxbCH02A85viRrb
r7Q3B/fCWo9tiJTOY+iiBG5HPLypNiyribi5P39ifb7XP7+QJoE/jmvppqsEK/vX/PgqGIgQKCb9
khDUOzg+Wh5YsL4ZbmMUz0OQPRtkBOC8y2iZtdkh9NrbXGtOjU1wF5wHY0JZ6IfWGgM/QdW6T4uI
5tl/4VO6mFzBpZk6XZEvT6zTusTvlFK/5GNfLZhSMKA3qgXdhfdS3Wmob0+UY82yCduTqfdnPuGP
HLtRKuwFIzZ0CypLytyOyalxECp5i8hy+suL9dvqNl9MWHbYW0G1mq75ZX+vkzhjqFTICxMfnKE4
tWgrcvQZ9JPUI5OIhRbVSf86AvKayABPjJg5V8OYi5qzdNFsWIQc6giIPR+fFu5hFv2U022LkJkk
7FeCw/u/fGg17zVfnwAXZipTO0dIy/1SKDVjGKGFtPVLZboEMSjUwjV53H7B04e6RUfpUzqjw0Jt
8dnu/SiCb5hMy3EGq8ETdVKitkpstSt0DjUJ4U1+YaDF2M1p4PuO4LJqLNMx9lMR42h1h7PV2Rd4
wPmP9EqJLnDRBJisS8ijQM8isCn133bcX6GjjuDWuBKfn1IcRoFBf9lx3SzrUs2zjIsT0vyNS52F
WcdNU/TLygnjdUH4H5pBxm/BEKxs99ZMg2FjBLA2Qp/PZlXdVseL2XrGmoJj27bqIHKfVMfsELTF
sQ4Q0Y3Fpz+7ISWXh5FNhL6P5kGtYszJrc611Y0V8Uvb2kSwgbhvRfMRaJVP+s5UWifKvf4vb84X
Avn8vWfusoErz2JVog7+da2vx7azRIURte3LXcr3c4f2kekUcquU5r7SH6IK6SNGIX/bNvneTEe5
hAtDJKM3nFuNe4MUhzboDTo6Ap+lessbZl0WsOOsS4Ijf/r3oNv95YX//aHkY3MOBTlocKy0vhwE
jaYMdIoWdQnIORIQrYJVq9krQrEoSpCCdPitjfq9s4tP3FYP1mhc1d4IDkP/2zmC4/CX18MG2uEo
23KAsfMY/XoBQ0YmGGJjdSEjehWY1bZ2TqlFS6rz5Q5SQr5wZuFEL5it9Xp4U7caHRRcRevQuLYN
uUHg/Dfo+L+7q6Zk4zaljY+aw/KvH8prrczw3FgCHtJXHpkdGBHWQ9o9TVmor2rDbWhlv5AAs0k0
osGExufNItMky8x5qPrmaZx41HRyapfYmx5dia6I7QEPS4mCaZC0jovuNjFWf7mtv++PhBzoYNZn
RrEuvu42HMO6urUmbqtyLiLWTHrayXfwVp+OXeDrHpNsweaPaZKVeibhL20V/Rc+BEcZm9XAFGD5
vz5bvVcMNlBLeQlysUauP8vKx8ChTaghXGtbEGpRf8ssTSycaukPzvc/X4UfXYxfV1zbpgbm9umK
F+bHMfGn+itlkDOMppIXLD3Rys/9W9ca9xHxwNS3s4fR/t6lXXzUYaBrD7DDrFMaJU8uEyR22PjG
U+UqM7pxWTHOIFFB7ICEE1jckGQFyhZkUOyesSXj+HCRitj144QhD/nluGmC/m81z795QWxeU90g
JUzOtPdfn8UUTijHfTa9EmU1mX0PGAmSxXs0JO9I3FFSVcOVbnZ7ZM0bVyFNy9Y59V1W2elq6mv2
kLh6lyL9dEOUqB1Zo3EV3dSl8ThU8Ubq1Tbw5dlrDfMvO99vpQ+HJm6BA8XWcKWr5K8fXOhtGsQV
xZpPPxq7xWOEocVsh5NRhg/EGD6yLYKJ0v9Scn09+5k/fiwlOOZspSvx5UQR5nGdpZ4lLoHr3aV2
/NAo41JUak1UvL4owvbSuNlfjjH/5mcaQrd1njXWDdCxv35VvB2yVG6Hbsq2n4ObsjJvaWMd5Vxl
JLW7n93lf37I9fnq/fKQW0ztfvqRX1ZwzTZ93fUacdFSuIpptAb6wDleOyJEvEoNtSr9q9Rn1FQM
mH2sTYtw488f4ffKhp6kkBy253O2yfb067dOTDI6DQIQLrKP19no7RtAAYt4OnjU77NSb9jq1pYZ
sLUNS+MmNLptq9xnIwxgIBvtVRQl+5GePuNx9EZyG1vyW9s/AccfFgkoRfRAPLCi0JfSmmYZgb6n
V47QQUDxcobmPDnIEwZkrVmcf+toXQoVTH9Zzn4vOvmWnOUc3kC2edf5cqHLsOQ9Scrp0iT5oU22
lqCwZfqHFqxyT/D6+Wf0vU/ZApjOov+6TxosQWbBJBQQHPP7YdGY3pEEUVBC085q4R6S1Yo4E5w2
ApI/3xX9a2OO55+jEYufyY5Cmf7l+c/QmdRIBacLxQvjKf8+Qd+dJ4TTeWQgzFL0R7K+TpPdXDe6
h0KX0KpUXXJUOvRIM2vpT+UFGsz2z59L/pvlwFQ8L6wGYk7X+XIdPSVzwWrA05KgcO9jb2ViykPx
+IH3CUcOkppOLALhvzkkMHum8QrPlaBlvePgtm9dSvuyLIjP1ctdl8QbXrUbZ+joev4IQFvGo/ZQ
kka11Mzh09UM+PrePbTe8S8ln/51QbYIu9LRcLokoxj0Gb9cYKMYqQoLNd2FabwKaqLjEenUxm3l
9Hd5diLk64Be+ij0ZANpE3txvkqWJJKt26nZ/fmi/naz589CiwsBDSZ1YThznffTVqcG1gHRN+Nd
WwKQEOHRGcTJGuE8Ftxa5tSUUfrJ1sMjzAjWgBY8PNF1Qu7zOFlXiHr+/IF+PF0/L0vzB7KN+Zxj
0e22v74tYQZtV6Auuuvs9G2EPEycWkt05Ah6V+3JwDtlRTCPbbGsdlchAhKcomhlbHMnBvMQa3im
zAS6CyneDI8xQTNS+QwxzBLAeIYfhx/Vvs1qfBrAriC+Fe9ycl/mtcEU0wmkciq1a6/Qn1qbDTLV
nwQjiqFu3/CHXI244YPUZt44nf78xa35rv/6xQlcMG0OAvOr9/tr1wW520J8YcsJrnJ9Lnewlogp
Mrde7ZsEJr748XCdGzjzGOqRSjhwbCMbbmmbecEhKOjIG56ImEVY6uZEAmgpnl23Bn5icO9kajOk
4AxO16Oq637FWBYjKmy0Im0eK+ArzpCeGSUT2Z3XmxZ0L4iZZFEFUDuElhExbOsH8naxeJpXXsFh
khjbu2CIryLszTbUEN1697zx03KSaDUF3cHpeh6X6lWEgKN1L0NaBau3aHwCozyMPjyUBuZEAs+m
YcpRQ457o6juceje/fniztO0rxd37o6b8xiF1UN8eczpx2pZ0E7t3fScqvYNjPy3cXZc5v0dyVqQ
bovAILEw+1/cncly60rWnV/F4Tl+I4FEN/DABFs1FCWqnyDUou97PL0/qCrCV1RZCk89uVGnqu4h
CAKZO/de61uEpDtoj2OiLqMuY0kogCyW+jJKGdDn4bGSGaIHjqJpbHwUrREvjczfqBWusBh7hJsW
1Eu+w4MaYiqLDWYv9jyYSvrHrhBPqhHhvSm9W41yD1xhvkjg9TBjUR/sZrjy+6uhVGmbJNoDPFSP
FL/pLtFbpKrJcxlH500iQMZAWKd4Rxyzmup2Yyn1rq/4jDLjH21qvzYyBNDQ6YeuMS+Mmsl+aF8n
1MyExPq1m7KPLiNeqiDPN74e3JG9gE7MLx5MKLA4oyCAEVM6+SyNanaphNyfmg9mJvkwaf6DV2XX
hWcBnKgxUOFceS38zFyrocL02xu3pWZdgr2MkHy0AvPVNK3SIUYKNEfwNO963sjVmJSXad1wlEmO
bZQch7TegVTblaO8CDRt//vPL0+3NFPQWAAtxiWaNHvtkxU31tCdoFtO6Tcm6OB5ZWIEzFHGW2TW
Nw1DPZoPD8KbDQZ2KNaMyY+RbgJNia9SncbQFEY3Nvwvc0Qs1PLo63rBzNKi4WLuIJPdoyYyvKZf
jWXYu2Q8vkrW8sK2tyy6pts7iIfalNQiehdJzdOVQaYSyKOBHJrIg7pXmSML70mfZC7ZEaEq2rug
K6nIphirVw+BKOaV/v2+fH3v72uOpRMeZjGFY+D8I6jLiXOUy2iijkZi70Ij2pUJkJugfGTPgNsL
mm+RtleJTfRsgyqA0/291qA+b0QLyjEat5Ovn+tzVo9dFuZqbEPI7oznWlT/bt/DkRXq66BPGfJg
7koGbVXx5DoyirVTmS9NPpsZNA9BCM1CM49vjZokKAdsnBvQvxja+C2Vw8MwNbi+EGd1VIdOsCFV
hmUdTwvEqmJZ5gSQGwiIl5LFyzX3Vqs9RI5ib+GOfBraMbXbO9sY4Df1abQsB2trpN0+UJy1Mb8y
dZ1j1A1nbyUk2Dzm0ZfDO/MLpCj9qoNkskgt1qgYzVEckAkehWcgl8pl0eGZo3J+gTW6nnT9xUau
ESBrFU50rbTqHwWQ/LmIzb8WbApNkn7zo0WmW0EPpX/IjsMcZi2WSpLxPeW9lWkvTtq/V021hc12
VgXpZTzEN0k7nRkYs8jJ2QFt3yBEfAwVhz+rL9Ie3tFy3iVps9dQIKkaVMMOsAqKKvS3A4KnOq7u
Mp3Qn6Tc2KQScxY54JHYVh2CX+FcmE59PtoqwymDU6D9UMrhrnRwbMjMXFy3tYXNNOGG95Xc2H3x
DnUZwQ5gokpvn39/kL9O5CcPMq1n8oBILaJncDq28hJLazylK46hFdMWrTcogc9abS60g1gszIKg
ZCOG5Dkqub2QQ3dRhzTMiVwH4VTsO9s/6wP/qQCMBkehojQ3x7uwhG3edSnwsfoZPvxBrTnwgieC
/Iza7/ev8KPRzxrlqJpkkqVq9lyMfa/EJvrSij8axVEbo7PB867BTz/Evn7LfTsniesyo6uOhQOT
TBeWi6L0rhna4nJmD+jTbG9g3iRP43U0gjMU+LLu/yjNtJ+r6DwQ1KhO5lYl7f7vV6iWA87wIcqP
xEZSPdWvukCYIbqAXQOlo2jM6wgJ8KqQNdg7uWU2i5x9gP5oz++Q1zMKR8uuetdjCC/Lmm1SoUUL
e6C75QzUNaw4zKni4WZiLuMG6EIQ3v/VUBfzZv/9YbG5yWR3Uoaz9p12DCOJ01qJRXakbX7e0+bm
XDASfTJZd2HXYrgUkD+6ZKdN3RXJcyQxkBFAuhTx7qW3pMvzx4HgP95YZALSot6l7NVOqpNE0VIl
tavs2CEuLyv91kmnNW2Iq3ycnjNSt/Gwl/GT71hvasyyNOpHogXu41g9cOq6agtoAqm3KvCtpBnN
8ZnATiQSpZuzJRDmvipRqIKwwYeV/fHmfWU5ntxM7qZJZJHOTE07VR74feHBnRnKY5EUR9Uv9oUS
Xs+S0XHAVmsE4jYh1QSpKKHq9M8fzEz7bOFBeN5TT2hYaKTmImDSR23QP4WievZDYMicjtn6dFy8
fTWXL9pdE2GHS1VJSkp+jh+jwy8aH6yGxOreQVcXVP0HjHCVZJaJPGgZVBuvEjda1qiuKeyrrq78
c1oK9z6Bh65Rpyj9AMTZhexXcct5xyQ9vW9A5SUKKVqaXLdqcbTreGcU4cVUgV8KssvKTvey9q5J
t98gmns2e3rHQQtMjUx3B6q9Gw3YewbCNEgC6G00lJMKfc6O6VRm9Ewz1cNvHkCi7vtUrKcOIqDH
GwQb7LoydexmmYCimOqrWqagltmllum7gpcZ5yxerdzAVB52G8czzGWZWtecGgC+qGgyYBIUEBib
utkweBcLzfFfRb9MTfHRJ0nxx0P79ZZ8/+GJ9tRV3Z61YNRXc3/pHydHJwL7Q35XfSx1c7aCXBtJ
PS6lScoCieErw0fs0c8R6gV0Vi7KXsVEJy3MoLmKWr3b6F59iDwslmMHHyTJ2iesnzWFhODwEEZP
BlmYFBOQoku7vGtseH1Nss2S8ja2GBrThzWWeAdpWykrkr7XVmM9KiByXRV3pxs7R2+gcM/l1C3R
N52JEYasxehrmornODXoVaCohfnzkECQpTXLHMjxLq2aVcmB0tMm4NSE7nyYHY6e2FS89Rwu1KfW
pWdC4Pt99f+6W6d309G0edzPEeXH6l8EWaratlUf6zi5M/11ZRoNLDjuTKtXsLlUKiD4wbCK/I/I
ro+Gyv8e6bbn3oB5wSsAB9uVaXRQcuhjlHWo6tSDr3AAwTjNv6dnAawBdWkNYAMEQDgsKvqsS+Uw
TfStQfg4MZsheMRePxpt9Pn7F/wxEYEPhT6R8lufhws0Or8/Lr6TNz1zmvrYYB9YeB5sDALa13Hr
aSAArS2UXX0lcVWC5VAWSqkBgOTByfIIUJe9nHIYvYV9nfrjoaQpajOQXDo55XhZFJvI98mzavCH
G1Ae/7jynwdzslEFuUYW7TvWupPebBJ30yCVuDpmRneTmtTrcenaU4GjL8k/QRR+4AUzA6465raW
pKZjjN8MEQb2ajxve361MdRd2FO3g4bsnqCGzxp45R/X+aOha2pU8ezO9MYYoLK5fb/DHi3kVNoB
a97cH5vy8C7CcDA6WF1TlbQgVh9PKffDfVWUL350OxjOX5fwo0LlEhAT00tCBWBy3vp+CfTlDXtQ
RnEzUHfCDoHgaFeF2+f0YWESG0ts/2Y0rMugWte4VTp4Iq5hBZdZU4tVaL/SagxR24lDbAM3jBps
BG30x6jZ+PGDcpXoANCyomclivSk0jIRrotgVgFEAfLxYOhRei5UUQ3rVIKSRLHiAjsE5GeK5MyH
ZE+3QknppISfYxy/8vafOQmFYipairXhDfAtD6udIdOh1MXceNbk5jpDeDqJmoCO9jKsGZpk5X2N
QbcyMPNFQ7Bl37wcbSIREmLIFirpFK40CrAj0SFTKUFrPH3bPZ4Af1eg74aJ55qOshY6+SGd/6bb
0V2gs5FATaQEAFMSD97u92f/Sw/zbVmabxVCY1ujXYny9+TZh3PHaw397EaADvSN+A4AziOgNmJB
IdMBybAsb60l3brvlGVQVeu2Y35Bjubv1/HzAE/vxjZo3yBmRu51OhI0g8kD8R+oN+OYryIyCvGW
GcvWqnmvHIr6laPoawuO98jW4A/doW99qM8hcqVRe1CG+agY9e91Ry/d1g8NZvZFqSbCrSv9LPfG
0Q36UFmSegRu1WnpUdmr2VxqK1e192rbw0XfIPaKRHSnO9At04IYVDOCoATI3zUUgxDi2gRsYYUr
s1EeJ4wvIArT53gYPmW+nMEt2Z96lp+7hgYdiCkV2glqR/VrSfjHHmzpcdoW5LQfnZ4qitLPm+m6
zYgPxRntA3PvvR76vRv2ODOShgwyhyXY9Yj0cslEBVBWqJvagSbAwrnOmvCKLskGsOU2NNPdSKgj
YE0FpxAUI9Ht7DTzd2qlvPdknmxDcHKiSp6imf0VWTre5b9UIT/b0/MX1JH4IdiZJ7EnlTHhr8m/
vqAlA2iE8fRZWzZ8yGYJiPFW4Jm1O1r6fq4+qYH6yfHS1RR73eGLIzu0Xyt6c9H7hNn//jz+PG+i
bUf/brEnIM/6MSEuUrbalJSjo9S8F+zrpA7qNU6X6d5Jkqe8bMlntM2XAAOFGjbBRvezHSC7fQZJ
NBl05Ca1BL+Hb8ykGRo76abPlXKBpJ8gtTEv3MKMNrJERAclGkNi6Lz8/g3k/OZ+f7Nt7h6K03lv
s8TpNEU05J9XSREeB4AbGb27VF2ltqew6NbeKuvvO9TfiPFJmsRxmAzTNvSTO1g+V9WoPFJYLMvO
wI+iFq91Zd8kuXZjG8XGLuhfIv06KkAFwjEltaS68HxCsHqxgJkSzr7O2xFhZZIVV616m+k1lBho
dbbHMudWUX1tMojUzfZzTCbPDQukOGUePmfgE8ORln1o+vcZmL6x9K5+vynaz+kDYlKqZVTUs5Lt
xwsFBEWTkZaEx0YHa2MmS7si1LvJCppDc04Qua/Uk11P36W5HIpo34Q4pMIwB04G1wW4AOiIdLCB
uYfjY1qCXsCJSv3PX8CZ/6W0/OuIaDfPfGtKE3pOUyzHJIJeUQ0oouFu0fOlAxhzzA9G76CmwW0c
KvtBz3ZdJM9kSbwER4mhLe/lACcu9m/zPr7sG3WdV94+dmBMQxjA83QWqP2WIGQXwf+mNJ395DjX
ScCJHVPh2RA02wKT+mJKFdyHOBtmTKhOI3JI0BVO0YxTNY1XkThnEaMA35zVkbAvuBlMwo3kdeLY
gVDcsnwMsQ0cT1wvE8lSVB7olibwsdjNH6e6vIjS+SfszSdffHiDtckgW3kWHLFRPObVmofwAcjs
PpTzwjuaT7a4kxHWRjyUqutE9bvXJVuS9UagsQHlgbgoLNjSpC8VK0zw3oARKiqyZaelLdGJ7Weo
8oF+nl4asr8jxHhZJROI/O1kvA7wcdLCu9FS50od1EdJ2VZ0JVgKfo2wV26m0gbxcVFZIP/Kwe2F
6Jk0SbIVVTxwmU3NnIq9XYcvdVq9ekPw4k1AE8LxgoMCQMMcjsE0tzJafAJegATPVOy9L6oHu9Ip
xr3mssgUwbqKtWsq62Vl1YkbBkHp9mZOgnHWr42Kw6MHWgS4p7cSuOJWWdJaC0zTd1GcVWt9xNBC
XGgMd2tEEQfAktPMWTYqCf0VxzuTwAtCS2vXndmg2CWOyYsY/4y+F9OoP6iyaq516GOGlhdnTSd2
PHlvIDTMjdQLNgjCKxda130Sd/ja5vYyT/Q1HaozhzGN9VJg4O0gt9Miv0lk9AG494Cico9k5In8
hnOl8W+kCdFWjh8jQA7wE5JIYXpHLqGQfnwMYeyHhL+4Y23rxNUM9gJ0yxgzQR5r2txBwpzCi0xX
66Zbwq9gRmevIRJwaDHmbRC2JQkh6hv+YbCC5OEhkOUewm4BCUvjzHP2dDPpLI1kYWeacxNApCTV
E1lvaxQ71fti7PrkkdqEw1azAEv498IIz0RSv6fj6+/Lyknsu63SFkHJxPGBdhNlzFcP5R/btNHy
kjTd0N2ouD4tvb3HTwqg1uHIJgLvoYX72/uUyQCuEkNAcgVPBCh4nWnRZ8ccm8Pxoqrko2Hy/lUt
BevvF2j/mEhr8xF+dhjNcgw23O91+8RgvyXXZrjhmcOn7oSPMif5RNgDL/FM8z4vNbzENpByofGM
qZ7N6TPF0mAn3aUSlOdOwTGHVE0ETp28Bp5/F/uAHDIiZzcSdL1n9oDmcnJerdDekIwboOCIrtIg
tdehg6Yt5KnNJmBOdTm+s2l061Y/b4HgumbPX1SP+qtRVgx6A+sRxzlOZEuZ0EX4LwOiiHU5eExX
FP0MifqromR7LwCs7zREhxQ5p142LsQJ+rs02nDTFLO0KWjeJZZLGYNINybyxT0TVagZwNUNFJYM
QZM1Y/CakY26Uw1yCDFpByA2XSe8NDwqwDYqUew10HZUu975VOjLyu66RTKmR0CRn56j3wuvvweJ
CXYQYgLfJefo3m38ihhk38434YCmShrJ/e+/6E+NAb+ohr/KnGcFqE5OTmIdJn6V9Ex+0XG8cTLV
bWrzMW3k46ghVw4DDfSz85GMBVAc7SlP1Muhrrd6S0UlkmpNoqP2R4vjP5wlHAshzDyH0239h1Az
AhqoAFTqbvp6rTQ4S0ID1nGMg26cnti8+JH95CzoeQLBK4WuAvIZdfVjMf4xSPnhAuB9ROaIpprj
MhOVryv9x/vYmGalpkPX3QhpIaFxlg4mo6a0oUzbV4p1i7+px0pSNMtW6q9KepsGI2CDYkOXK6rF
IS8S0GHIjnnkDm3KOiZAzS8a5Y/3Uvws0rhQDqh0hqhGfnTcc9uuzaTjQusINpQPfRdlbxaCjeVs
MobFGYQtQkk7Wm0OaPsQRs8kQPkOPr5lFWhQbJAElEA+XozCePv9GbO1HyWkY1G0cIUoNjiAnJyj
GT1pJa2R/iYAIjTO/c94l9DQWRijEy3R9mGh1LBKp/3NgBgSzCpZiM1QE1+qfLCaH4JpCDc6vnoG
NPvuAsJSulRKSmCKMzKHuhv+RlQCMn7R9FpfNP10D0OYFKoMgLI1bDWldlaA1dRlKh+Mhrsg23jr
SMge9oD5M6/GOSs9Wmn5haC8DsRTEcqNiXu6qfTtqOHTZdMmo1qeKxKgx6g3Z4RYkAvIKccV2vDm
D6Tchm3xxLq+S68yHvDFUMefhF6UKHJjqM41wVFOeN4U0TE0ICKGZrT1hlxx2Qo/SR3g7x9wDDgT
YOMiI57UYmQctOc1fLU5hfpTcxIy17PxIisTly9KdYHHS6zAHv6hBf06J3+v+nnqHUfnOG8ihDg9
z6swdZK2HbmzYRa6XTIfN/Rx7Xj6c5zEn5ORvWRh8FYQIx1RKgKNST57BRxF5O0IA35LMABhkFAP
IkuZRTRn2mQvAw3IDYHeGg1JamGYc55PivYQkaSLs3aFtuStytObPqq3pif3KpmguBCyB9BUxEF4
Dojw0roIG+XQTQuBNWlRm+EnEGaULvKCHjN2PwEqRDbBx5Dg3aI1bGM7M3ZNLlPXsPucAbOxipP+
KoDjrdmMmggGXhgev9I4ahdT7Cx6IJiuruPTMRR9W/fppZnSikQeeKy9YlcJzucp8+l1bPXmMkb2
+Pv78uNl1nmLsWebaB2Z8MmTsyx0E90yxiI9NqF35qfmh2o1L31Z3dkR0TpEh/1xmpE/dnU+EPms
SsYmYma6ct93dY7Vg1kAij+iZYvQ9rBfP5ETVy30GsT7BFeoUW6lArxd0VBGDqO1pkSIAZ+qz1qn
1xcBsVZSe6qE07uepTTbfia8aSEOH2c45nr3ZtwZbWW6nCEZovH6R4N9nqTFwYSGnyf5OXE+lwXs
usECNe4lSAO8ziJiQcFM1k9EVtZ28dSZ8sPRSAyeRrVdNB7dsHEKzkyd41+X23+s/j+rsfm20DZB
3U5r60cvySef0M68MTlq+fTWI8V3EW0ANbcFOkagqSZUNdoSZMLM8geP4C1yan1bfMi+2bf9sLKo
YuimIl5JsdbGCuKf35+Un7NgLtFEGkh7wXC0H3Ila5hEV1tNcvSs/EBgwh7h+2t8Pbb5A83+fVdU
LxhLgzq7Usd9ZQJDzsClmOq+yGuG2JwHVUKx+62W+3/50RlHnC77Ol1TYWjMqllEMIt+f6wQ7LNW
BYh26qx9sYOdoUFHrmCrL7Q+ejOHYt10PfkUCcTDiG4NA1h8Rox1cNSMt8kuHiEI6upULtUXeqDN
aoiq19jvgZshDmC93csBlCoH1ASlHC924i8DZGqTRt71pRNVd1GdkP7bPMZ6D0kSiDZBJxzXq3zY
pn5z3ZbFAzagGfMu9poRbZQ840XDuMpLSYMej2JePKSolmaCKtbj2sPJiACueickgiRtl5yyYIn2
Hxi7wd9TGUSYlvKcUzXDV5OA1P4pbvg3yX3v5+gRji90GHVy+2AJhzhKi5cy5gmKtPFcBW7ikin3
EpnlgxnwL7SwNVohXkfUpuyQyAngGN2PMo1XLVktgIVSrA6DtugKXS5FQcZNjd6QeIsLmVxlPQgS
OR0JYgto2lyqZ5oJc02QA8eEbTrWzHmTIH8gPguzhFapi3ayVlVAaEJg2ddTkhxCX79uicQz1CeD
URywM9oQcFL2Q0O3wxNmA7Y7f/f78VlqebYOQJRQm2GviYu94zlvyGaFy+ttDgbG3jI7aD3RdWbW
31H67jIxHS2Gr8SxweW0aJ2revpXZ/rn0Hx+DDUMDTjiQLGebmUV0Z+1rXrxMfacVwmsN+urp0BF
RB4rbEfd8JZX2Uox+N5eNFwK3d6Ejc/ppkc9HvnTTaGjo7Yi5UJvWmqJjl5T2evrzueUQXQvsQkd
k8XM/9SU9ClOAgeajbkPfZoSaMpRRIlx3fvgXZXOtNFMKrSmNPs5EwaUXCs4gsMIt2mtb/gRprOo
aYBAm8hL0AEs7caKL9pgK7P+EJOTTa0BBE9xdsIJRiBi8GaVVGX+ryFSAX/uhQ+IpZAlTCb+XQwC
JIk2CQzjQJ8IqEA17rfFoc/1ba4BkLNT7Gvk/Lqd083uy7eg+syd4imK2S4Hmdx4k8/ysVCoH5dR
z09VhT0ZY+ZHoakfjI5GGgfKFhNOsqyaqymx8s2QUaGTW7wTCf9hjIhiH3j9tAQfCMVvN80PWNLm
C+Rbvkudda2yBCEXJ4eGrfwFbdGaoNCXTOUlshUfi5pRvNThTmu7DF8TMCeVnHBXbwo3mz+r8nix
Ee1+BAzPeacGV8Jtzggj8vNxbZsTIeJAaqIgcmFuuRk5AWRP+LJ9q2sccxw3tt3EzlqZQ7P8fYH+
T2sgYy4wLSzTHO31k6118kKCeMvJP4L40dawEZF/6g+TUHHDy/JltANWjYk/EUO/LUpA1pwDPwzp
f/h+cSg87SrJHk0NmLkiCYWJdykK2yXgV8RvPq1rUc4etvfeVs/jBJUiQEokPVRriqNe66SBbi0z
xV9vv/7+xYQxH/W/VYg65JlZgvTVFTZPHWARHAbcaxLzvGiBT3KGCPNuT8YQVCfZWLu8VcF1Zd0K
gzlwQK2+CWqTSXw93sp8pkzoNseiFHKIM+bXVmB7G4vQzE6hbWBU4ujUvjzTkWUsDHBtosouylCL
z8p0EucrI4cnG6H+Bt6e0fWd4+TLrsOG1J1L2RELEdKAQ2+4QwdnL0ZkHKtG70u37PpVbhh4R8xb
Cw3YwlIrUDJm325hu2VL3xSL9G6gJ7GxW/2+qpwPfD7o6umpelldnaXPDal2Lusf2Z4xbbBsYqil
ycehnbOWOKaj4SiAFGvjQ2SRcYlNIiOQ8Dlt/TNh1urKM8Ith80SeWDdrKc4X7MeXqfBZ9e9CG7Y
2lFj0J8jnlKLG6dWZI6ptcCoIpRlqNsroxlat/IzgnU77VX31KXmXwQNw/uks1Y9UDyX1qoOjFDd
GG2LXG8kSK3sFFxbXrMsIuMt7IMrBjYKKGDvXs2HVw9GAdwNtCHtZJOMC7iBTL90FfHfL525a+Y7
tKi1WFuEIFEWWnzrWLHnVoOz6iY0WEnSEDCJW9gSGvrPjPTn+E1qfrBGnQqou70KM89Zquj5NySK
aNuqWqo69BNyfCxEIL3Dri+ileJMz+ysPqB1zBnQW8kr6A7qazslwVoHbwN0tf3IB+W8zsiSlJUZ
nIe0EGU+WktltI1VKqbb1kbspgjBvqxbyKRBvv3x/M9D8h+PPyN0zt1I8H94D9H+kybBhP7Y2l5F
hEd55WHQxNKi3JcBB1pP1MXS6usdMoWl3ZH3rti3JEyTLJ+SmibzBxhNaLyr+JMT+WcUiD+m11+O
jO9XOM/WTZYfGnU/mxfs9XVc2hYvaAIzJ2TyOBooITK2DZiKNNBlyQCGBdnrNz4LL/JNtgePiAYV
HGr04tWSUjwwL5vaerSydpPwjotMJwPWulTt7BXy6YHNbAIyqH4UV1anXFCR4BU0H82IYkWZHkBd
b2Ew7xqd1nZrXnj0WBVh3RZ06RwtIiOHv45ky4soiz/M1GBQPTjL0exfB2N6Hfw54yg+z6RNuajr
dFGm10xCTa5DaEbxx6zlXEhlPsY3iBvRdPBAzsPXFGXUaqBzkJCKS8cmIXdRGd5zZwBx4ZAoyHOk
Ih0hj7R5GSIPCXHsvXnlbCI32ZWshtN+M1XB2iuDO4TtV1NPsqPlDINL8I+rjaQuA86pZPyHTu6n
6ABJBNw8w8Lbg+fndF2l4+TZmsKOYWfdOajSlW2xqzUAxjtIGxa8ynQoN0ZUPUeq/UQVW9P6iMqY
Oa3vo8XlYBKpbI8piYxuWer0UNWQxkZJ6RHKi15h6GJQpC67BrZcgMg6AJmcrzl1EoUo94kOyyr3
ICbGlbPUmvy6JbQuT0tkFt74OtIEDw31joMDv1e6iIgHaDTEvszAheywKUcgmJVgpZUNCVxwLpH6
R1uQlV8v4P8A7OZ/5Id/PcgnNLiTP/7/CYfTVI7n/3c43PGlfQ//2/+qXl5DJrkfjNqbcff+P//7
17/2LzCcYcB4g/KG4I7XXjXmke6/wHC6/C+JUZZHi87O3MhHl/NvMJwOTM6Yxa7oylRGDzPp6N9k
OGH+lzp37RzTQE1OH8/6f0HD6d+7DXNTFz4ZKi/GyRKLzalEY0ramCMPxT7DkGdi9YzzLidFeiSj
EW2WNLdWTdpZb4Aj7oIwYDaHa4mo3AaWDhED0aRw4FCUbdRo0aowtPNxYliCLvIAXiU8AHFfT5Mj
ySQHs4vLD1wcZ7UL1UHr0NPPJ/A7oyMfq5dR0qqXZEK8xgZB7jF8gFXLp60SL7iyS6M//OOH+vcT
+0+S2Uk7+V/f3EAnMzvmaanZ84H5H+3kvJoSUiCJPJR9oSxAlk0IAZSCMDW/WIOHw1ZNpAA83Pgi
TTHzeZFnroiRRmYUEkSg+S9ZrSa7YswjUlZ9ssj6rrrQ0f/ARXPGQ2iiVoRI8ddO8m2r+7psy8J4
q7LTASk47UclMZrmOKTaLOV4SdUtzrIQrGs7QeOOPbEzZUTFkWBE+/1+fe+DzZ/LIMyCLoXR1EYy
fNI/aCICWGniARcZdbnuPYioHBTWSEzby6jfNpGx+v0D52L8/+yY//pAJlvql04ZYsXJB8YiyHFx
AHspiyjfIVTSymsiIxg2S0Lxfv+sk5b9/GGGFA7SMrLNHMxGJyo80vwio6bB5IbMhhHkj8D26vHa
E5aGhSc3D1rmwGiNc/VOSmWlZsZCbwj29HrtscUucxWn1bZWdMwSBceqPiVW7PdL/F7izFdIW4mr
pGKjJ/iD4YiHF4yZ12duUxTRzlRK89xM8zNJr5aGBg6H3C/3OfizP/qRJ12t+YNnUN0s/2QrNPVT
a2dXqNgtSt4TZr4ath6Hsdhto7fprQVaNtBbeRBsfYUij0hJHzzmN8QStHikZJ7clCNhO6lBKszX
H9tOTW50C95N/deg6ucDirsYyqU5QzN/wt+og52grdPUrTHCLRw4zRe8GR9OZXVL1SFoTJB3cd32
K8VMN2FCl75V1GlVkTl3LrKe+L3cEzfNB+f6W2Dk9vr33+/ECM19lBq9D03j281quNPDZywFRgwx
wX7W23OCO7qNlhTOLrfIaq0llpCct2vD+DVZ8QU+8rDzbz01vcsUItXMXtR7Of8jlyg+xrLiHOmQ
Ry2yltCPHhqzWsTJpqkM/cxgw+/6dF2KcXyz5iADP4X+L2OI7LWPbppi/a8K/PsB9OvbcQLVEPox
8rLYTU5WU3wK0DboU3S1cWsMxx6M9ntMMLRPTIQfqztS9+qPVltoVRA/4x+4z0pPuWVK8Icj92vq
/W3dkBr9YcmDSqVt0Wr6fiUkDxRpKOwUART7huNAuVZRw/Qqkhw/ILiH+BkjB5arGM1F5GTPsk6u
pFaZF1OkrL1AFgQu6vEhcuCaMYl87GGuIUkgMneK1tKc+p0G75vmZj2dFX3UHQZi0slWUNIVLmYV
p9EWLtSwcuJoBGGQ0qYRsY8JWvvjpn99ldOvOgtiKVGZjSKC+v5Vx1qN4FmjuUHA0CxHHrCdJNrd
M/3pHL+DclTq/qNxSkw9xSyaVyAzWigCQS5XF5AUPFp8gTWHllxJezdqwtsTubvDAyJvDHgXf1yv
qZ0u6TRe2Gp1DaMZqorTpSSEpz+xacCIHqZrOlvRGZm/N6KOwLiHhbfvutif7RHRdhyaW6eIvXPC
cQQJQBO4oukRGKD5lLeds0bETJBWKF4q0u/IR0AHCfpxHYaBtUV0UGySyVTcVJTGMk1kQb4GnRBM
st6V5VdXhRVZ523SWOd1NBQ7cFHBQ67PM9eOX3CwVHAqUNjPCWCsVzZqgnVVoX0Oyqy/9SWmQl/a
BX57EgIREMJHC4JoF4UjYcydl65Fio0l0Mz7Lu+Si7bu3lKrAmkQFMZ149jvhaqEx8Du1VUWO7uM
r36craK52h994IXgLMI/7vyJsIDX01DnQpKZL4s428fJS1FnRs5MmTQ3G0/tLp28pVTBnlXIorru
tUtUWl1Gn+IWFJlLVURRNOpXamGvRBp+JKli3OSKrv/VDj5ZNWZuCiMujlUcjeeD1smqMdZmqw5S
wC+dSscdcj6c88205diju0h/qw0MWRTBo7GdphEk+6JK++mjC3OkRG33RxvtZIv9orhg5geDgDya
qvvkavDFNIFGPjh+cGETqGCBBg2ANyHFn0i9iZW3tjP/RAXOt/4fLzGlP4JUdgVDcxwVF8lp6WGH
SVA4SuCanvCvvakbVqZfc2RzfP1OV7qXvNeibVCl3a7M/HNn/j/8vjWJ77Mh3scvTSwXAPNqRtad
XALYcJ5Urwjd8EUE/iX+efW2twijFY3TXRALvgIhTbfQ8m8trdsij2v/Ki9PziFcAtYHCBKzFZSa
/HT/qA2LMdJIPjfpJe8erSXXydt3aPHDH3UCh6qT240k2XKY0IFtgD968iYEYygKrYp8kg4iF2PA
fat6bjbSaaya1i1Vh7KmftM77w83+3/4grRlTRUAFXYhyEjf1+pe7UkR14SCirSIll/fkARDUunn
7/r773lCIp1/T91mykezCW/SXHR8/6zEMyEW6EAPCx3hRV6mw8Ho8YmH/oOado//m7PzWpJTWdbw
ExGBN7fT3k73+NENseTwpjCFefrzwWivkUY7pNjnpqPpxhQFFFmZv0F6Uj8JCpTbIMWBg8jSPRe6
RGPe9YdPrU5JwAjTz5Atsl2nGf0VCRYX5nAZVSezhgtvAg3eCsysVkkhvSM+oBuvijC+1iLjiilx
sqnNeF+Y6hqwFGRNQkBEhFH0rrZNLtxVUHXGPhKBe46pnpWGssV/RjV53Kj310a/9EMj+VTBQS2L
wNglTYlEbdK3B4Dzl4Q4Y9GLpL0Kg6FY16k34yCBW14g0heKhXAFQmvynU2+uERSZyu1x7NSpuNf
ruiHgJNehrhDIYFnFm4DIgW/9nLeSLeMayyUIvTAbtS6vzoV4gPSfYK6Hq88lSzMXy7sb/euyR1L
gGtyTQHvfLiuEVnXPg8JYjQhH522e5y44Crf/3yY3x8RJI+4SXVHo2RMtfjXE4uj2CzzELOTBnXN
G9QVHwKbOmzuBkD3fDzfJCiv4mxGuH7++ci/jcB0KU7XpNsMHk4elV+PHLVgvPE/oRCluKvKU1C7
iEb/7Fom/ElK7vuuhXkIy+PPh/0AcpseGBPcHbJl8GX031mR42CnSaVjddIMuomIAXggOy3TbaKU
2cFucEfMHQ9MdsJIjDkQJcPKk+umL9MN4aa26sP68pcm/Zeu4J3IS8h1ucF+U9SRwO782KgD6tx5
Bl0uWYrKrfbAAz10p927IY7UXaqK9BSGOX7SjkXBJRByWRYFpn2+Yq2D0T9EnXMdqibcJxl8CleP
5PbPDZ3JHL++v8DIIsFO7ojSKzmrX69ZpvedKxQcLaVlY1OVSUDcbtd/o5xbDYZ61iKcYcomCRYh
lZObwsr6LcOfAK3uf1kh7OUhuAedMPfbgyMLFEccgF8RJX5AfraOWAV4jkgjjxna3ilV2+AvUcjv
zzHdrALwUSdqBZIaH04gS0u0uYRyI6rhURuxBppM3hq7eWSzbAGO48899vubAMFQChXWhGMkjffh
Jtfizg0kXj2Uvfr5KXZ5kv8/TzFScRCwplzBpED74bo0ZdGTgmoDePzIKQ1B+wwLC/HxssJuLli1
DqXLACzcQXXw3v6fT5GkAWgd7l9O9GOg3zWNi/E4aTXeMvtpoMrUaP/3U/z9ynHPmUS3OGvwVnU+
9GRqWRTtBCh/yOPGHh0NxSMjUfiXzDDzQwxU+H89LYDgzLemzCzRtPuhS61Qiaq48bybeqzSGxSv
uoVpdaQX/joET6Hmrw8VA7CLbvTkCvL7kUCpDFERIzJEniK/zyv5Fg4qznAbhp25/vN5/ZejUQ6Y
stQqgy51tA9PQFeIwa97H3WWoQMauypqUmxhL9x16tbyLzfHB1LxNNqSA9I0ncKKwcg2I+B+yrwy
RYzQWcI1M8YwGRmJieyCxqVdwqipcrO6VhOlws+BoXRoNZ9xSvycApOyUaU61npB1sDJbx3I8gZK
tV9kZxzVhiKvF4QnA0ZJD5xlree1fVdMzuN/7qvfX460mFw+6FnCVHzofu0rH6YDFk8WfdWkYqUq
QOiyCHZR2vXjTg0jdEeCHjM5w7hLQbv+728qAnQXMQ+dbCX6bx9ueUMgqxr6DFYybqnRD+qXOWiD
kNYtMGXeoEbir9VKv1eRcNqhp8ATbyafy7YxLmYt3b9cy9/uHHLCGoAK8lkQGg37w9iZZLE3dPBb
b4yiPdMZ0VIhzwU3/eCE8m8Ss7+9Eifst43sEUhAHr+PVGllTCppcrSbphovJBMwL7eeyixYG8k9
bigWVVSoD3++3B/LBGBuyWkBvKXoQkhEbPDr9W6xhFLsCq3BobbM16IrcZHJ4vgIi71bZcDElvFI
BsZF9fTLBA0G882bzvVekNEvj0LCrozyhwEHS+olwXXimLU+lsM9tVxqh3DxxvJvNYLfJ3Q0mroS
Q/B8q36c5PStUbt2AGu9DUsBdb279l7WbA0DzSQPEegleD9nXcYAcBq8b3rjPtHwL/xz1/32nqMR
nu4aLqHqDDr8tefUOEaqrzMI6fHIO6HzjHs4aiA9Ntl/iUE+VrGmi8TBDM/kJkSG4WNg7DOnL2KB
4t3Yhu2u/Y6tZWFCixp1ajBjZilLHPuiuybpvsmwDjHlNt197Mjw4NXNqW5kS5oHAIU+4opioue9
DRGevpSafgi4UBeGFuemyADRxMWEUvOGT5qCLXpdQ1fJoUTaia6ew9JX9xUpKmAw4PeaJL8P8eFY
T5ik/Ri3f9X8nJ6uX94S3JZULFxmBJQvoBr82sMDNfHSjCB/DHVjronlayoPcolEgHkLQ3XXl4iV
BEk+LEEH9ug+tuEFLtw5R1L/qg/RpWy8058vOuze/9KoadoASxXuL5+/NqoOUENUQgZIPDCbXV66
C+RCPrmtOW4qF80Fknln0t8B7DsAeKRkIQauiWHbi95aV9Pwbq2gVbdRixySE4Wo3vvOS5TXyTl1
MJOJ/WdpV9my71EBxPMKTjGG4rdk0vSb1PY+JwDHr2RTQp24EXE0CZhvBMwPrbIcUv8l6gL9M3dt
t80q6RKY3pvCa+/A3/zTjIA0ax+tMISzFl1JsF8GWMdXlpCIiUFPEn1XL1xJhYOXc7mMpIfdrO58
zYWmHlLFX5Ry8PbKiJq9NUFZ3awwNhGmwENd5o+OckrBzu8qrwqXHfUtcvb1q2/I9Ix2ob6NHf9U
hs0pCx3lAg4fq1WqTihdkVnWeYR0H44F8JejUcp437jqLbaO1ddlJ7rD6Nnj3qswksxKnFzrGNCZ
pT7JTnkBtBpdpRDRdeyD706Kn2Ax4srtteskQzfFxj3ztqjB0QM+7ZFrGfEQMjCXUq3yGR1Pc5/1
BSrspgzQhgS8VPlIxthGVR01Db27lNS6wlt+qxQpPq5DMjyG9UTja/VrkzffENK17kt96PZoZfF4
oYgGwtWE6goDfx+jzIREraasYrIVF90oYLcCYwUSXOwKUVcLlQTUuS6LoyHqg+7AbsclxDylVpEc
GYTLlZHqpzxNlYcMdF41ZisbXvvJLbOLmzvWOpExniCG7x+90j6PmqGcSDmsk0B3F7Um1E0zBO4p
dpMHzC6GbZu439omtnemxKU3IYnRU+GDiBp3xziwV1iMWLddiz5j4LQCtdplIpvhINXqooRpDZAM
8lyZWva2DpkLqVKGO93o5bIg80Vu2MebPTS+KMAeHxAZ4k7to+KAMJhYIB8vb42ox5Ec6wqn8caD
HA0XoKSr3RpO/GpgXLQGpBsfqnRYSlyLsYNMxFNePYaC904sIvvkVkMI16ittiBtmPOBMQbdmSa3
SVp/sjK8Z73E/m5bYXFt6i5a5M1tPZXzoHx+d7LIO7nJ+GzaBwdv2WPeaPUp1Pp7p4i9Td3iU22M
6laq2FyOrlKv0hY0p637J39wkzWONZ+U0Ev3WSnwnhQnIzpQbJAX2E7yklUo1SFWGN6MrheCu0N1
XfW6eFkDnP5fIxMPGWT4kZAGSK/yWHwYhghc+7h1PLBfxi5A8eAGhUTUSlToaTTjb6+g31MIHG+a
FziTQDfF+SlS+imo9buxhNZHUFsb5Pi8ViXLhSKkNOxqiwmVswIUIHABb33w2v0iFAn3oxU9ob0s
J7gt+JJ/cSiXt5fAz/CG36ZGNIcYFYDIBPsnZvq1Oa7j07sMpnDJgCIOKbBvtU53vV4hdpO4xc5J
1Jc/H/JjeMZgS8JRg7ZCCge9ww+HLKourTDfg5ldZrjS+yZS1xBS9oQe5gZ3+LbUJ2Jq//jnw34M
QTksUSFle6qOk4nN1KyfOj52lWi0Gg47gpfsMpcBf4rHXbLmd7m8+/PBtOm2+fmVy9GQ7kDuzSDa
oNz54Whw7/W2Bq9+I/O2OHgIoh0jbYxv1DYblrA3BaK4jbYpXKJgfaLCgPCK/hKTfry2UxuQsYBe
CBiDhNmHoNusYOsNBpaq82s/SaxwZbRAzkIgqWAIzbVMEBX4y4l/rBHMB+Xmtm2ild/l96IYAxq9
J6SUCslVP86ObRF3K7cAw8srdxFacNQD4GpuGGSfc1iO2Min939pxceYcmoFpV1uXRJOv8+L+6EI
SsuFrDjYY7xCC8NYwt9A/TSoKJtDz808pTp3hcyOaPTm63joIpwoW3DARnff5V27HlvNWhaub/9l
YvixxsZxGG8oXkz5CEw4PiZcoijy3aFAR2qes1el215sFPJF1T5ACT2pXiIOppZ9rTOteMRRGAl2
dJXKfVgqyjOeseMNGODu+uce+zhdnRsFIgK9cE+ntvLhflWUSosVUfk3pBlC7B4miyRLHR4TYcTb
xEGcMgKOS4h523mt8Zcx+GN8Oh2cmJzsjDll1z7mFZK4xF2waBUkXCk9Fxmzs6DwzL90vIkQ2W9P
pa4CmKP/mW4AjvrwRCBlYsZhMXKg3GDoict94Xh3uJn9oyc7zN++GdhGrdJ8iE9Iqn0L0xhxAhjU
5Me+NGH+j1e3Z+aW9toZxqWOr7ZhSWxHVXWHpkNw0jPkO31pnCsFmdbxe4CwwZSDF2tPOCRbmXsu
0wjh3DIsuhsdB/td4Krg5Kyi21GaffQU/RtTaMJXHye4xNOKbd77GILpm3Y0y1WUmR3WRgplDh76
VTqKs8b0Dcc7F+2E4CtCqfW2zr7FupqtjMivFpQwv2hJE2+0UVs2JjSuMM9PftN9nwzU98IxX3xM
xbYmJkqqPbw26hgcq1BufEAjgQvyzrCD/CZFzqsgH4l18Hgo0nqPg1x9aEL/tSoAFoUCZcUxs8/o
im9cSN2q+a0ayhfLKrxdFZvAKZQIi/uuOjNartJalCtYqAJZlTu7I6GkGjHY3sjfjpq7lWLEnrsl
JdNIBBcNkHNbCAGrhnvojNj5Ro2dHSw0F0PsuMElWdz3qvkQRba62HqdDlRP0a5ROTzkrbduRveo
9U6xKhLT2Ayu+9kWwR3KUF/tEQVK4dVnvS4f+9hbmXjVbvUMsdUSiAY1xlE6i0qN+02hIfpRIxSH
JA52ltAcYRPEyLjYY7iwWiSSR1fb+EAgM0imCIIbO+sUdk+hlaLFx0wW1J8dgmIkNrZLFAtMYAde
i+pxZqAVMCLpHaICeeOIatur5PPC0CVw1AIsWmv/Pi2Jdv2wijYyAnhgmMPSKjNcXBrceZUBqpqe
VquxtPobtUnjTdNm/zRZ/DJl4vHtCzZpFGSrWnceM62DEhb3incUYfCdiQXsnLx4lXJA8tuQxcoI
xKtX+M+mmWcbkKqLIYDZMADZP7fjthHdq47307GGH1JpA2zPmktk2ejF/JMPo9wSSHT4Jt5Yml/e
aKr/HQOudcNztxwFN6TAemApPRcRXotJRR2QssyFeZM6yP6pRXtjSTkusrRCpSrPs6U1douyK6xF
md8mkC82DiCJZROh3B9T4CkcedKlk65hje9BnFk3ihGfM/yvxwIKh2X0CYItqFZ6Rr/XrRbzMVPc
DzbScCQKbuCI1QjMLGsmZqhkFQ8pE8WOfGZUqPdKIq9VkdzaHUF8wWML+dlB9QXVFsM8mZa+4mQi
OnmJFK6384ZmHzGZaxJrOY5kgpq23NhJ+VgGoEUq/B4QjH8EnUNdLuqVBSLiulgquZ+jT51bW79R
zkmsNmvXUr7pONMoVTxeTJ5kt0rCuyHvL05Zf/Nzu7tPA6yOGcdSZq4vGKavZdN9VfTBA2Ou0/ix
WkWTsI8nGwoloiuXaS8QTnXSBC0qou4WlMCkOlo231D4coAqhf0SKdph2YavUtQ6LEoUXimhQnRr
N3VlKxt7xEg5tcLsUocISyJe+k0PVX2lGH51dYb2RQzll7ANg63vo+BaSS07mdE6S9RiAwxe3aaK
KR4cmWx7jfQIJV71xnFUtEaQvAa53qp7WEk29cPF0FbWrusCSJb0qDmyO7OD5e1m+KtL7KkXdqG8
VCUiNz1O1LskHFHsw4KFbP5TbIXxUq/NZCltyieyuNeagjEfTtUY58ZCgyUPrQK9NGuASgG8OFqr
/qFgWME2hBlm0cK4rPqHGj5KoMdYdQEv6Mk28B6WayHVZ5mCvan71jqOdmIdm7SBgwBDYz9k5tZz
6uYzki9nbFW2uuUiF69lx7B2/SeLYWuZxe6zlSlbn9AM3oBPDqLzl8VgO/tkEA9RivKK7HO5jNDS
hjZnq6/JGEHr6FDSrFPRHQ1IdmWteQcZIlysharcBSTsF0MDraV1GmWZNlNY7XZyI0KAVFY9iL0x
fQizFHsn9aJ1rw7ljTCd8q4qmYUjJfcwfwQVxrRD4FiHPsEctvaTiHBJ/576rX8LF4SUQ4h54rSE
q41/O5LYAjRZJTs7VMoro2x3ymRAUpkl01LxkAmVUVlXunNwMQjcRlHd88SVwXOWMmKaaptuXScO
n6GlYjmAlOQpnqwIinxEqiQo70fqGfcBIEw9k1/rGhdio9Hxzpk+5m+dXXdHD2UbdJPsPoPChtX4
+z9BGCDxN60z//a2YoqdBm49xtNPv72vM+9bmffYNNV5KJp++2E388offivQsge7me5zy1sWo1ns
CDKaw/zh5UNz0GShlTfj/Pn+1/wtd/JLO8blNtYV3D5y5OxJJzWVtqpzXA1VqaN1NcAAPc4fb/+7
hvyetY2/nn/r/v1XSzGOrAJVbJIi2SVqmX8JVYaxJLKaa5HIZM/bIl9rWu49a5G9izUz/6LE8GKT
ANBdBtZn3/GGXruBpz8bYthn0z78sJak1X3z6ni5u+v8uF3bdto9I/d0mPeBij9iaAMqyoNXmjuj
/uS6I1Y7ndZZe6Qw7YWP9+re6aFIOjXPth0HT2Lg7WI2WouHL7+HkYHkSKEG23nREMrVQKXrale9
fRUBAIppLdAh0XaMMibr2Zi/KE0D8to/ZUL0d/HoCkjm4q4TRnivUu24T/qIAmDsRbtQVOE9kJbh
lOfOpVIz7Ct8H8FEGHfedl4ZDwPrlMgWaBubzjsBI5osqlQaxCfyCgVKfdS/O3FffAscuwMJg8K3
nan5JlQcSIMTWrRs7QCd0ar8NErs7LWg/DZkwSMJnuzZ7iH1ByhdHHt06Y4y08xVqvTBE0rvn+fd
hnDjvMAa/sFNaly0lpNcol4vdn2su5vCMZO7yKkduHJF/tXW9/Pu48lgxEE7496StbcWumz2BWxQ
iM0ZGeg+VV9Nr97P+2eIhYbk2VjgqD7vclmdKk8dDkR98P+ionkErPN2hp7bLWxRlJ9HT9aLakg1
nOdVd6slSr5NkoobRgi8U0uvfmjz+qT4E6OrJFbETgRVsxbbjMizQZTGav6I2IS2RBNWRcObf5Ve
jddxFAVrRNLzxwzewMY0fJLR06KTm3iAJW2zmLfttdo89BWXGjXi7LEzeNv70fA6/9lAn7kEGoIJ
05YkWuQ9r4SbeWn+wH5xGHr/fl57bNutdDBzmPeEZ/hTZis4R0xNFBjh3cADTo7zdnGXFtj5Kf7b
CUSOVi9rxJW3b40QrbkKe0jq88operAb5KLcHydQuSl60x4GpFOL7Zgsnuob4DynRhpJ1J/KuPpa
2LkJPtdoV04aE/qGTZAffU/P3j6ooGRHMJjipsCf+ed1rCR0MJqaVn/bUimucVXWh3mT9z3MaxBy
Zkc31jnA299Koay7JPnnp4O+fZ03/GmvAkWFhUKdZjn/Y/YwSZe/7W5qpezt1RjX5m7+9/085sWf
No6MoNrmOddv2ur93/eGzn/MH+/nglSevXDImk/hM2/V6bzfGvO+9vs/nTae20IttogknaNYFztU
HoyTUwrj1AnbGW6kCwClQbBqo5RO6O9jA3haU51qr+6rTUPIs1HwVr6pHdENy/etVT8qF3Wd5auf
/pn/bnVj44lK27/tQjiGvdM1PJSGGtVMbzr0vJ5a8xjUcCowfW6naP/fls3rwCZ89aqK18GQAHCV
adoedRA8b4uK3xqrUSCjLFVxBtzXHzOrrq7lVBcnoL4FwE2QPghUC0cyDP4o8mMKOvk6rxajEZG3
SXiUFMJCGIf2nVuk7uFtsfaDB6F4+mHeYN5ljDAHpnz94W2XeOk8YZ1SH+a9zR9BHr40vZr92IfR
ydexG8K3Nd6aldifAg0borejoPXxOWhLY/+2yyoLvvpFNfxYFH37jfir+bEyZUrcPhJB7PrvaXol
kouNQ43jR6NShBVGcsy791Z1TYqgHdnf3ds6fchsdnLj3s1NmlckK1DgfBx1u7eGacogSNpn1Y9t
yGfVN1brZj/tFxe5lgRpHL39NneULUZmPuS/t+/7TlM0IlMEg7dv+5YGLnZOLtUtZV4qjK3m6swN
mDe9tc/KKBoFWgdLaL52sUFFEeXH7G2fb1ewERRLXRn92CczaOTtAcZv3s/bYC66sLvY3rwdx7aq
BFnzTtu8t611dDS1DPSW39rWpUT8WYLDgJiPDeEPIUerKn/abx8g4t7pdbp5a1+ik5EYlAD/mem6
zA2gMMr7akg8JvHT3YVE5iQiWlo/luuwNxc2IiOEhFMf1B7TbK/oejRDp/u1xTkXfurQrN/bGqh+
AO/dLdc/2ubiTDtYebaeD6lrkEka9dI2LhZYvJw32FDlmsBxqQl3UVm117GymrPGLH9ekkNTYUcP
sr1NIv+kV90G3bgOB27f8E7mr4vM+Tde5FTXBCer62BRDVU9FOt9VeI5My1Oa7xt3/3n37fFRFru
ycrUzbxpNm0//xRwJd53Of8U8ZPqjv2q9FJtaauyunqkak9MSzfKdPR5/TxzorORO+t5X/6+6ixS
EWgro8iUuqfG0t/2i8xzfY2FdE/Tfuejz9vPP8Ep/uno/244bzOvJQMHJwTWev8pm3b/74Zvv3dm
SLkqaNHTyjaaxpvHjaryWlvSPWtNvHz/yUMm7IykredEVBm67kpNp7sWgTKee6VB3aHQDmGaP86n
rRUkYcqgWSOMxN3WuelGVGrDfunq6QwtBjfUUuDkz63FHx3Cu4pf778XSWsH+1QI7z9XRRRva/y4
SNOi6is/dZXMfIvKKd4q81XtpjWmxbnn/KD67pttepKC+LWr408UrfX1kFbuRhOhfW3V4h+QnkZa
JK9+H0Q7VFvGVZy5zmtcoc016sa5iKPbhnH06JqIzIy9bWwR2vRWmY+Uj1mq1x6B10PvjR00I8iB
VtIorz3qA8hGqOjYRGh9DW5xF2ouOad61E9pG/rLYUjifanb0XNoeJO+SvBJTzp73YNC3cyLirWx
arTWFO0Fv61sp9YJRX6381+BiB2BLBQPnYtiTRyZ6N/qXnAbOxRgLYkQX9GP1SV0Cnnr9AT2c5tQ
OBKLqOmDU+4myT2JiTsjbK11FKMj3fRhciPxanlytTRdqro5XlAwzDd9k8S7NsvG5aCW/TGFO9WC
2+LrvMyc8sc3Q0+fG7sZNu8/zd+iSkzz9mmLeTOjtmDdhB4iG/O+qFb3x5+2mX9E904cAYi9//62
m3n5fYt5UQhEncxeZUIxH+p9m/l4b0cx8RHcxKn+6X3jj2u/7xu3S5KdMkUEhla//y5Q3f/5VDIn
Z4QM8Eb5qVs+HH7ehYIo/i5xMD/7txt+nPzUfe9Nmv8WlXNfjgrKSO+n877K23YOigwr0+ydtx6a
j/m2+nuT3441Du6h6/b/rVUfG132GL55wvRX76f8vt1Px8hLDdjL0H/97XT+vZbz2nlUoaqYPFUy
uqTOULxqlU4UqIrmglJ7tpXDMOxskfbn0WyJUG3TeUKH+XODGOJ3TrCwa/NbGCGrqTJFfoyKLl8x
R1VPeVSLfYmC1KZ3zQbUlQZLSy+6T2MdHGrc/r7bYbyJM5SNjG567DyzuTNdwDpQDOKDZ5ZY5RqT
UIWoxoe8J64OWqP52lDqk9PBwzB8ckMZvniksZexMrS3mRa42xy86pY0gLyd/5hXYdLz+KPFE8vT
rL9aOfI0huUPD2M04KsYBeZxPnCXRPjb9V17NzdrbmBjIyU1HTMe4oNobPlJoeCJrlDTIJrMKcKd
Fvv5tO0xyVcykcZjRlHixgF59E3zl+oQye9Tv6Fv6DwNuWoso77rzvBPxl3f+em2MLXmMnd+jb3g
a9EHWIVPvWQiCSqS6Auq3joeq468r4xGrCORe4c6sL2DQ6FiLZ28u28ryNKVGKMv2KAu5xZP15Wa
AVUH3otQO1Kxr6DOvX0MZY9Vqt8YOxKZ8Q7175Vq5/k516JgN3pgSUajLReAtvonV0XApZX1FqcU
7TarUNNIKsbYPBl5ifo+7FYHwx3Fx+8CN89DgwnqPrEiQsL7XkPHKkVueFVX1kM4EhwlphectA5D
NkPyFs2lOWybAYVbRzrKHht5PlT5CeA88B3FDc9SUyJkUZStEMhbcjHy19ERrxH+m98QJV04nZpu
AC2ik5caaKBren2yEJu5i8xyr9rgh8Y4EKvYMfuTpReYu1aeu/Zr1YA87xsnxF7MU4Q3KO/EaBl4
mM9nbaI9ZbW57zUDU0n2w3OAbtowpIhoig2U7PEuF5Q0Yuhyp32RYFDajyAQjagjCct0tE2rJ9Wq
PDoH4xNvsLduBMfdlbhfGE3yKIM4eKyQ7w6yobwv++aLIjNr6StefcpDteZFi2FmGxRyiQjRfeMO
4hai0LDGmLXdmN6mgj8dUBMi+/pqS4wN815oSxhE3VnERbKwEGFb0DBlI+vGvmBipC7qVgafXAio
WuuLhwIngbXWOXJvTB8kkzTUmK0DMvnmyajS4DTYR/Kxxmn+BRzYV2TvbSJbflK7/JuGIvmNWWTh
IdetYuvRr6eKyGdtKDK5pvLSeJmyaGsiSQ1XgIXj5/0LRakodl7toK++jEI8DsKRj3qvgukWJQ94
Hp/aso9PYmj0nRZBP0pd/MkI0ZJnVScM6HzSuHp5zNpKOVqW0p0mj0figQc3JxtnoiHxnMAHX5VJ
LTYK4dAdzkMR3AycxWDJC5TDllDurC1Gdt5zleC+1inqNczhoKPae7D8AslcI453vRhPlIlBNOgR
gqNNpyBOTyL0lAJ4b3Il3uvq0H0hdeyieKXFz6EObKhInM+1FpCNEHq6Iu0KFt/Rza1dD1i0WZl2
yyihLFvha0tHquEF+JTtyTFYIDKWXDvkiB3d36J6638WyMqIRMAIs3BGc+3GuLh9b25La2hInur5
VUbxVjfDr2LIk3PuxfZy1JIMsI2ZbIIcyYy5i8oyoJqoB8U6mzqrUQg8Kumnh1RSly9KRl/y+es0
b8Y7uJALMaTeKyxx5cYWFMvG0c9WUHC5hi2wkjLJrkGGPN4o0U4Kk6gig2bmR6MSk2VusY/FMh6M
6kjee9WD6UBYjIJuqMTWPkjGc1WU2SL0q+YCac/d6YWDVlpjr42sTJ+Jp8ZlN5iIhLnOHWKVzwmT
3k9+XLkLcuDlEW3Dn34nE/qCTKq/U0vUFJa5lJdgqPJ9rhZQ5kRRL9VGydadS0RYo7WwVJ202Sex
le99Z0KLB9XFRpFJCYz+qKvBcLSG1Di0w6PO43vrCRKqZe45eyTao1t47KtKN5ZK0K00K8teMUf1
sBoq87UxLTbleJUjKcoxH4qtZiARnrSYMYxu4F8V0tTFqD7jdlc9zB/p8GCPhITukDmHMoqNR/AS
DLsJWTaR0Sf9upcCbXvVkVtcioclhNXiNI79siUy3DtdaRwpNrktJhIuEij+TWR0/jO3TrAZAuMJ
wgsvnDzLjgAcyLeVDoppWWmu0zYwL0YLBFez81VkFP1Br/TuUPZKd6hDvBML+6WkAtTaWPGU1Ozu
dNWN72LyltzOlwwe6W4sy3AvbAwJE02x76jbEA0gGwV0rnLucr281/1xvO0kqZ9BeU0oDECpMNyg
pAanNHdFjFGwHZdrE9r6mqB93NRegGlsqapniaDbuTPGzwYAQ7SwR+fWqyt05nNBqTrPX6y6rK+M
+9Q3n8XUd+UEDFW1kq7KdP1tcRLqlRSMg4l3n5ceY59VXarQBdNI0eViJOotEEKcIFcNuqgPVKXL
a2aMSyvQ/DveHPfNiGl1FznqneI/qE7c3Iap3p+tQCFPLG5pq7lTGLYOWtVEayu1KH+14HSEZ7kL
JQ32pGbP2Ig4r1HJDV9W4lj6eQGC9RRTqgX5aMkHjOQeZCsm4mb1OljPQ4yLARxAbQXRptkjnl8D
oTYYhEo32wPtNFYN1aWbGKzuOmaUXwlbwXRg+ujREMMI4CkK9UVmd9XtKFDfGISuX/z6lpAu29Ru
gVViCUYL6OIDBrbdq6E1Es08JdjNiwQfqIK3S2RNlMtoaOvWavIX5PD0tYGt1U5sOMdxN6a+uyI1
bd3kNh4RRZDrJ9g1Gr7x2OO1FkUXM9PKg9YYw9Kl0PkPHrvbVqDP5yD4P6kskycSpbXvUz1aWliG
oYHn20fSFCSiNNKMuT8p5Gm+vWzAIO0tr0EzO1V3DQ536xqRh1NtlPGd1WMn5CATfOtGDNZa2y2C
aCg/5SXYmqSiVkmq94HOhAsbZtkOVn6yyVGTPPqU16CcI3fexgam9nWdrnkhU2gJon8AdPsPjl1u
0HNQsMNUw7NL/ZSKr1veVF6uXOMy9qnDDxF2HAgt9V1PDcipinNhnJvBMg8zfDVo2wMOo5y7Ow1v
/8fYee04jmzb9osCoDev8l5KX5kvRGZVN71nMEh+/RlUnt3Vu3BxcF8ISTTyZMRac47pRsULpetL
6Ev9GFTgLpWRIpUv0pwenNpAlR630jPyD6fErEZumCBKajNFKjlapUIJ2nUb9UV2HsjPzGoumltF
nwN/akZ1IazuaDrFhbZr3QGoQQroyWhtaMfZUXRttytcRvluHqDt1exl49aAQhIdM7ZlFBtEBPUh
jcp0l9jdo2ixnpe13l+CTC+fY2ql1K7c4Zo7RFbnpdAOXEfBWJZpuou9CBiGMfRHYbQ430oauaQA
OHVlXdKg3mjdhJg/9IGCJJBB2sT2t6rmUsllsOKE5XV0yESwkuWAfIEEBmzEnDs3dfOBYHN6TWU1
bahgGp9W7n5lcXoN02B8SuxPZQzFowulFRFc0651KywfE5fGvUPBZ+b1ooGxCsp3Iju0YEhIGh2P
tgK0SLSQAoaXcRn040+v6ssz8E5CROn26nMStxK9OJDgQpQGIOdi4YSWTTNqdEA7dvFKdW57bZuq
WbUycleRHLo1xsyEcgChnX2ItsXx5vDG3td+eT0VblJPb4FB1caa0ScawKt11gn/Nvr7pJ2Gp7RA
IKZPaIcVfMBl2DZy1WDEIFs5/ixb09r3HZwMy+8Vma6ut+ybxtyWiJXKMbJPAcK7RdhY8lyXJPPl
8TAdmyAwOTWPFkRykzChVNjLNAqBQbcjg6v57JQlBHV0tRk4wJdb4IMRPatJd5qnIM8uJHKElFWy
Wb1K60zXmB5Acr2ODAKfgsxeKy33noETbqg1yJWhaGCPjFT2MMTStZ5M/vvoF8TA4lV3gZmf0WzU
C6uZY110L7zh2LxWvW5crUkjCoyLKpaD6S+noIbjuuOp1wK+jnbK1t0mLJvhPAT4vcwymLZ5dcO7
eiiMbNcjMf7RGfSsJ1Scm0ZY6ZEv2iAyqtyP2vCV+GV367RSnaEUXfjmGY0DV/ugAfSAmnX8jCyJ
yrs6p1qYnDHXWg/SkC5x9h5aryYzjqJ5Nzn1vpMH4oPbLAOkxbUqx3XlGukHtThefFNfMGwHa8N/
DZRffdkE0DLukOMmc0bFMC41UCdznU77oF1hqu6XXdbToJI6ECsrNg+GQJ5iU9Q7I3n86KVfvzIa
wR8d++FNdBGzDH3q1vaAaqEuvPxYH5Bcmy9+rDfULGhw6Pg03NR6RAYH+j9l7kYQjrkf+igz1wBJ
HAQIFvo5Sx6wxcrDoCLmAPOtAtzVnD45Hxru1aos6v4wzauFP/aH33dTGj1brvxE06fqEDBG+dfi
92NNiRQrc6S7SpNOHRQdV7g8jq7oQzgIV7pm4wyBYgKSazvTCZwDvA9B+tAgbqMKp3UMcPOa6L3O
Re5mRYHYg5PaCYW/enKIiEPgH5a6ftQRUa20qrx5OAIpUAzaWiaTXOmtapjBSvQocUZwYTiyGdS5
k6+d6sawtpkVHRo8buQxVeG+1nrmy+0N5WB/znrmaF6ey20i2wCizWzoTYTzCjMMN5JpLNNiSs4W
sQEEwZWAHmoEUTmkvWNYu87SLObypY3OPgsukTsGH3qxF70Zn4yOaMUgm8Z1Zg0PdjEku9rz5Ak7
nEfW4nzzvkjiut/Y9Mbm5mlGkhfDjkqe8Lkx0oC4L0/3+xnikqwynV2No5MVZmBtIrP/q4kb7pL6
wHVaUUPSfbvFG5d0p3Ze3O/eFyjsq5XQrG6pD/7W8DWJNCdvUeOwCFvFragFU5+HgC0nrZqQ181j
KoB1SzdFcpM6o4RoPT8Y5DV2UWKAcyyJ59hPx72Zon40KxBui0QN9tnNie2SU3ArUSvNkYyHrtbM
I0AH83i/1WVBsSmT5O/7Pd/Nrf99fN7sz23/ecxgCDRH07BN6mvHwJPVLih07Dt/7MJF9f84TBPx
4hNdVYvvnf9/n/7+8u+H9jv8XzG573887/3uH4/ddyjseQhyX2PVjr8iuEVf/OvjmN/Sv97d/+s4
vw+bEiI7GCbsgf/zbf7rOb0MjKBS2O+rsbjGlmN+WSJRkHGz+sEuQ+ZjuTPO8fLZhx4ImoSN+dVV
yM+hHiYXlFqKOTshMPddjegXWnXxkRZFuY5QQx6ZXmo3lVKnum8Qdf4xDTv/VVouzBIjsnbC89Pn
wK8+7hswTg0X/Cmzp3LUWj5FNW2GrhZvlNp39y106gJLiyvedQpdwdgXcfmUu+mXW64c2LFfRoxj
tHB085QmZXCpUHt+v7owyhH6ThEZNYTVeLqKDkGkisfCNakUzG+9zrvnySjTF4uAi53uhObWJsL0
RY/l7b6B18709rgZHjo/GA7WSAB54znu+8TA8/7ZGJL0FIEL+JKWbX2OBCPE+65J+szJp/oM7SJd
d3UvjzKhBNiKzP5+cj2FzKtRsmd+xTSO0uhuop39RALN1/0Iplb/lcdj96RTidpbrk/WHKP9Nzfl
5zZ/L3kTooNzXXGdwUPHQtVIn5ljfgbMjeYNwhGFZiaa4ATdlvycOdTj+31JtRpQvr7XJMiup1Yv
Di5/qQekJox3512lHz2JqmhfcOqFu6jU3G1nd9PL0AQP92NT0KRUHVf2g5GU7UEMpbtOh2l8J8J6
dd9CuWj7OhIHLqGFLhwGWE4WAhJemP4/et9YFiDdfgQIaTZ+2ei7iMvXC+mFF7SC/qc7Y8x4DuOS
9U2EVAUib0jawKdwjYMZO/1r4SF/a52y2irSMX6g71/fN6grPMMWv5ZT7PDZRGVuohsbvc/ULl4Z
VyXPtqRO4XsDah016R8OKP95PTLtaB1qXXJs2yR5zAMo+d87xkG6wADpPZgRP3JN5cwF5j2M6iUz
pPxwYyvdEL2q9tnQ1M9DFr3c1/vITHGvd861iCdx6nQqZdCo/E/ZQzELA/etdGbud25EiHaF/hr4
Yn/fwHNgLxdD6Z3xobgXLQZ5fP9c+GKuWTDJFypy9s6NTJNxc5u/54w573v6IamTcujjk10P3snz
xFOVe5eiavKnvBDZUz1Bzgc8ru3vd7HABsfOqH7d730vHKZlST31x++9SHU5hD6ER83oCWVICBMs
AkZX1XzMWMwpzjGJcrIx//cpPIGESlQM9uYtqNEj/DfMbnU/+v0xK3iElhw/3vexWsD5MrWm9X0D
0Nr2g4x//n7JdrHLMoTBjV4PR04X3VvZcH4YiuxJISh4xBJEfT7v3qpujI9JQfX+fjdPYMfotYNe
cV4blIxGs5IPtaH5/SaLRy/t8lfhRs61dcT7/ci9RClLN3la3fdB3FKt2q5Q+/s+aae/5KKWt9YG
DcR0ej57dW+Ym6tz0RSEo85PhGEj39q1FW44ZXRvmW5my6rUGKHPz1vb9jZMyvKpDoicklSg7zs5
OAiOYW5Bd593cruArFBd0/l5sFPYM9auO3R697WNdWUgUr0qSzevdTB93DcaJBV02FXa6n43gp27
6spo/H7tgVO8dHjVb3bTNS+wKxf3rQynLLhQM9OIP2NlTPS9/7PAz6qdJ9lOZzt2q7Wf8z7ua+8r
fm93vzUW/N+lMt3V7xWZPiDjuN+XI9LlLEmj7b8e/L5ZC+pxVWbsf+84cxgof8WXFObTKZxfUTr6
kvLm/JLavoyPuRzXaa7jrvm9W5S3+U6v0vffr/z7SNRC7TW+OYZzf+xiSwugcDJ234fBLakvvJSC
WqHDSgxpJeTzFLUwgk2gl+07pWGIXlO1soxcOzn+GJ0p4ZCMFVnBpeGKxE+gID/A1z6gLYXs1AQ7
fZDjm1UShGiV7stghAezrMpFW3XRSpPpRJZO2F3vi0A13VVZRbRtJKr8P1akqaFvRGuLP1eUHm6Z
hNe0vO9B4b273g9ltaVA8FRSEpyf4/7Y/ZYOnnUdFBbD9P9eEdF5WUMcghv03yv8BHo6bIYcx/Z/
HaoekbeRaSFXvw9/36RoNIn51KW1OL+t+2P3xRQF2cpG5rL+Y0XSV/6yrLrmzxWiqfUl1gN9/fso
91tU7Tj3wNXb/LFCGzB41IFX/7lC79D96E3N3HF+H/fF/WVguIXgSUTa9v7Y7w+RrIdx0VVO973i
9x6j5jKja2a50H8fCgEa5ZIW/dHvje+32tmAbU7m9OcK1ahfrhNH+z92SFFN0I2R34/HBTap0I4Q
xHECeEDLm5HyPmQPKsaYnTld8qACvVjzM44e/IRgWp8J3K0ojWodtJ1/U52gC8ZU5kZVj6CGMrdv
fh92a5+p5a3IU7nOvFq/qSgmzYTAjxups2qtdFvdQmqiPFtEkHzNvy+rRXtTpAOwnVffwsLUeDZV
3VDC6hzPym9KD801TrD0pia6vSoUMc+W2qwtYSUYlbMOOje4ipBioW+l/hW3u7dWneVcaXP487PZ
14JyEe8tNPGFC1Lt0YFcw56IjAyg3jVsMUv4SaCw2A3JJsNod1VkFWz4F3VXv7cy1o7NtchpEQRz
wLZSbblRSVFcs7CrCKopMp5Nw24mhuRatC7xy/UYXXG7thvfGsUlq2u5IYnYv7BJv6Fs7F5UNqlN
Fur2RSXusPFDtCphTupqqEfGJewabRP4MeVta9I3WWAP+CY9YnH8THGLPryp/JjaDDUb6umvYBKQ
AUUDHd+ifDXqQrsEk/t5X+cikj5lHqfscd4ULE10yIQ3LO9rdeknO8p71uq+K2Azopelm2/uaweS
D1eC2tgWP7t+iLJmWkJBtubqaX/UBt95Ya6MAarN4cbPd2kU1YtUadP3Xaaqs6XNz86+rN0X4hj/
trXJPt+3Tev4k1lpe7mvS9zulcTHiBBpjmOK6nGKKm2nl3G67UjQ3lQVinw0UA5n8qiFkuj49rgI
4J8tSunEm0yn6fXvDcyiWaWl2R9R5fxn81hE3IS4tfcIkb4f574g0Z4gGSD7+mqoe/Jc5+2+n+x7
iengJ10Bb3vfvLw/N5dd3FSizvk6KnmOAVkscxXnnwSePFaAOJ/LOBoOVaYl63R+vJ6ilZc6yY92
FkLxpvDV+bn7rsvHKNKyT0O3yKUBa7MXgNBfnBCs4rwfwX0JrqW2wIYQOA8aFGHcauxA+CFRRsJs
rhmOhMsEMCbt+2ylLM0/2q6SN4thB9Ywo/oKk+mh8pzypXTTfmd3yMe0Ihrf/Iix8H2DXm+W1TiN
lxKv5Rk3jb0cmqL6KkYocUVPv0eZA6xqn+o43P1npZU/7nuWDYmjVSXVQ1hkUAXSmvOJlwWEUX0/
N/lK/kplvqLzwwWvamL0ylFXnel71ef7rZSy/slEpPXfD3/f/eexiIiopVOkOO/mx0JhcIz5VvzP
rbad0OuUPuUIHs/0Jh8Wf2xn816oQgsiaP+z//fz/PNq2pqob3OkHkKEOQf4Xn1/GffFvGHQBFiz
8D/9a+U/B7g/pkNzWQmzF9/v6s/XUk7meHQAonxv/NgW2nV0y/JBmxeZPtFed/JTQeQLTdp4U9sW
ja26o06UtfvWRC8QehnQI2YlK6CQa+paFAQ1wsJNSbhkZo7M8kQUPt4fq0CkrRLwjvTntBdQKYNi
GhZgEdPD8+Cbv2zmEDeai8ZOTqm9sN0peDLsei+AXm5z9BQIjOJeEBaqVhUmyhUcqZdBJwF9iIuf
fu57B22KhksRG+a+VNNDgyJAy/QTuhLKQZWDvs+OS4VDtsgp82faqmO28tEzJEobuJyTWaqdjOuj
EnD7o7QfH8KuXYWTMdzwewFutp3HMNYNul6ECpJngbCtpruYyXwfx3W3ztNa53QK0iAhqGMbCJls
zaAu146REQYYV9nG08TwpHoxXkBpnoWkoN6No3rUzYc4y98HaUVX4fvVq+wGFMFF/Hi/F0db8Xc0
Ntat1cfhYfLG7KbXfyXQCc9NFj2r0Rb7TLThlaTndJWGvv4e9sMhH2bZmRM2e3K+9ZVVh+3KDdGY
a7y9NUWARaR5w+2+6KhwXHC1XqLBLt/d0n5FRLCoGKMbSWtfW0aTKG1d7yA0Ta3pgI27KaisH7oz
bQBovtYDCkeq4HHAKDIggiqBX7JPa+WsudYeIrqIRywlZFb1Qe+tK+woCyWqYFHqQGGpSVq71OPS
EDEWYNLeTKAi8JOR5ayhBXqPoAatLJsCalXPLWzkEvjd6PJUHvAoG0voTzTyZ1OPkxdXPvuWk16S
yO0OQ0F1qMzTC9fWrZeK6FL5dvKoieqlNJOMwLJrPTxFbh//wEUMaLU9DDbGgK4M/wabAt57Lhrq
agL3rKz6pHmbIkyqH7mRaPukv9IuDM9ENJYLUmDi15TZ1NGbSoivvo+31NOwWDam2NpDXq+KtG0f
cuqfu0YGFf5/fGtSji5RxyhoW67JgYq1U9uaaoVkcHgL6fdBilj6Vhj+ZeXZX7o/6UDJhbMklRkU
YXbKRzdYRTTJ930d2MsamdgaD4S7vsOncuoNGHUem7kJnVO9z60yfKjJL4yDsn+cH8kkfz3Nlu8J
RfmzoHS1iEcpNnZqf6hK105ZVVl4uRYiQl5S5RW4zZARu1vZHCUSHmdBvVzouBqvJs1lLR7LLy9U
5MRBGThUXvvqi7S8tB0iorYMcCA3eb5SBqUbUzCHHvrwUXfd/OBGbru1nDA60dfy9kFBYBR0z0U7
d78b5XH2cJrkINTkHQPES8ugg8bNKEPumsjId2FcD2B/KHuMmHE/tax+nUi3xMXum4s6K9TFiPyN
zgnOENMuVZn77sbi0sZJTzj5FOySXj+49Dmf+f2XywKYEY3aMCN2TqpToRXZLpxvYV7K6P2qbC/C
/CBC+iNEF2bqJFR1tUlS3gelJHQ8MN3d0DCZz9q2xu+eqFsJHwnfgSyWvRUnV7ozoDGQRCCC4hmt
iXGilqrpUAYheW1lCcKV9lSATWDbIYBjhGCk1H/ScdlCHniJmBpasq2O5uz2i6H7nwaDQpLrZd7B
glmyqPu83ZHk+7Psi1PHOPlsak297GZuUdG9q6je62UNMK/7KFJ0kqPt99fvcbK8Si7Gt7Du9FVO
dMnKbyZznXZ+uw+1qttkbfyORVs99tWpKp3kHSGgvjNsRrg2uogPnF6zn9Bhruh6lNkM4xHhoLNE
ENFtGWG/6XQHHuvI/ZG3WOoZq3TM+3NtPabuCG6+tJ+DDMW53mpvujaKo7Jw0Bs5cQumEq9Ow4+0
T61midbyTYyV/erGxrvtIv7U/FlLIsyVja5n25uR/VTP4v3AT86ui0GLVupFCusyqNw4+Y5Yx2Pf
0gMejfOI7tuJjA8gWOkml4HcB0p1Sz6GfKepFMpvVUQ79x4P2ffmqclsFnnyCHclOjcAFp/y9ji4
bf+sN+Uexr25pPODMXmyrveFn9cnrzP84+DEyQYLN1T7Ka5vggnEysUft3dd5p9e+bcok1+yj4lG
CIwvUHHBg3NJ6JRborOf7ou4y9/IuzgZZHngg0QF1jXt9FHr+XOnyXg9xIa7BxFMSm8Uh1v9jo/P
vYeCW3tzrIuDp/XJo6UjAY9Mz3yPe+0nUwHvq1HpZfDMANm++XcYWfkGJKm1moNyHgeR/9IctOrt
rGbJVPGrbaJxm6vmmZqthtoqOmtYsvcMjLPDMNckuTDre/CMuOj89sVqIntjV/w3ohQ9kKnZxmvg
mGe4F+JLuJD6ulDGKIlQdy7CigD1jnbuDSRFJxITpVg7rWqvNfBzEuFgjE3+s0UJAuDM/1Elg72e
Xa5eQ8dxEAZ9AGUPX/Hwq5F6t3dlUu/xRO/MyE/fLKPCrgHoYo3wc9PNSow+8pM1WiFoENI4GGmT
nQ+207ZrgxYpQiwupVoaXpoiTU6cNvZ6qntIcAOi9+a/kgqtl3ZUWPlmfwJVRFhuzA6qVlxzGXkH
J03kKhyD+im1k13WBMaDlwztKrIZ2DJUvsW4IA9j67S0+NAHIWRNz702LCXzDSwvFwEj/Udpmv2y
zIr0sY9joHNduHYpt+0kLqyVb6vlkHpP2WSXF9/w13cOqUcN+FknpdbR0uAWIX2VsonXMssOMfXp
dDTDd1vfxPSWfqRN7R5CEwrXVFIlDXqtPzLythdZYZuPdTlk27Ae2oPXhWoH8rtbFNQcF0Yc5696
3wUHXauSpUoq7FCF+gkTiEm//7fUewqLWb1teZlrW6pwD9eBpp3Xem9VczHjtDxHhrmmd6fQ4dXE
jYf+tFGu8UT2dHjEn59svRBoQBrrVBmtsbkNZIKsxh4BshdL6rV95eyyxNDXFHiylSmEvyMUB1o3
8jiEWu4KPXRxa3Pv0MWSKnfbRzthCEAibZLt1TzDizTt2UPquJ4xi0+9PNiuf7A8M3zoHFm9mgbh
FB6FDE5GoxDOe265jxGevjT6cFEXLhu4FJthrGZJr4EHmEyspGqQlHkFgp5WqRVW5vTsF59NVNQv
idk321KDy3ZfRFar/7LFLjWzBR+PbTJiFcVmmv+8XOiGVWIhgbn/l+93+7Kx1mDmjqiVs/fWaVa0
l+ynqHIPkw9fqBMEWZcizigN4iERcsjfeqq1vWrsv1o3XmU4kVaibysG0BowyNHFHa7+fQOtD1Kj
YUsuQYuvikWmRAL/ZpIY1rxpvirb+/utAn6oHVJ+SAhONmfNK51bsUJBiYKm1p8dpY5MXvxrasWP
/Mzkugv85qGAAjkZEh9tErgnpgjWXoqcEG+3ane+LOs9CT6/EELHj65FA84yDJuvpYsfmf16lzYH
6tblK9ef2SJxl206XWj4xSheuDnftdkhi6vou8cI0QKvrXeRyE+ffbKOZ+WFaPlcuybVV2GEL7hq
tEMSN/LneGxGS+0DCf9w6k39mALG2IZN8GTNAl8FIfmIen/ZG7I8jcG0KErHfopHMVwte9xXI5lo
YYsgouxD4wwMqiGCSLh7mipd7AefSWiEa5OrLrC/Rr/ZNHUXbijVVxsk14zwwG3FL5gUc19cu/rZ
weC/qcKq3UjNQhCvbBLEY+05uqdvMFvxVqBUZ0qjExxx8oiVCl3tnX4YBS2/fDVlnW1VKs6dMaXr
Al/Se5KVa2au48+wVsZiCsf6wQgiCDQDcet+CSRgiNz0NZByOLgNw5ScC69hQM3sOMnmyrV/GIqC
nuR8fqK5RvVi6FH5oMCekIe89iR5brIKk1JOEs9Kz025Tx2kb8DGXb5jeENR373IVn0yqFZXwG7u
ijqAt6WhtTY6kT6CivHJBo+oZoRF/pMaoHm5L+DHyhNQc4RqXAyAI1XbFnsNYqFM7CatQxoWWri8
UamsARcqdNY8Zpvqg8x0QVEvgAiWua+it8QmkV26o8FZBy2a2nkRCBc0bq/Z68gf5JMkPKNBSXCh
4DkPsvSzq5K3zmooY4x6t3Yri3C/KCCbqLTMI8MRcutNrz76WRLuhesxmxlsnT91b9O/9usu/pGU
pLrX9dAtW9MYN4nhd6A7YrJ/vPB8XyhR/GhJ6FkbcUOiKY3tt1DMpwqrOlv+kF7tNDA3Rhe6Z6/j
YsbgZzpZVVeuJXQglIDesFJFEL0wq/xBEGixDvLCXqqmrl5bwg5XPhfdRdUZ71MbxNfAmuKrI8Nh
p8bmM5610uQjt6fKrPxFqFDdhGUy//yQ8eStULuxmPCmDeWFbMdkR7YoiKsenmUd6c6qVvx7x/bB
tJ/kiL3F8Gv7gSt9thpkbO0w05B1QhHU6osbLaDxwWnJQfEcZGWp497A0qwy2YnHQtfXos3Kc8Ip
XNeiPaNLpHJcdNaWNxhHW8B2wX9CWDkzHSLdxd6K+VA9mzFj4hjDw5zUM9ohhKoGOWikB9Gx00xo
RmbO1d6d0pNsin0n+UNNCDg36Yy0CsJhQ9wkZjdzRPGuPk2tcp+avM8XuanwBHMJe8fSEKGjekeT
9TNMcSLqFm6PAu/YuYCquhI2/7dSRwhgV0OzLn3zhQ90WOR1SdRS/4mKJYDyFrvX2Vp1QM3zUg/m
xAsl0DF3bVrWhBNd/BHzG2YB/zINZcv1e8avdhVpUynsJvrE4w0Bwr6co7+kkaMCn1XRNMiWbYRt
prJC/Yt5FVewUr5jDvkVdqil67RhSGsxh8iT5rHWtGBPae8yFEpBgwFUK/BELCyGDcccw1+st6gG
wuFMjknwCOV7M/qD+KWOMhpvNqewV+DWcNGSdG32Yf0sIhXczHJ6on2RrHtqw5dk3A5lJMGPxuoh
13L7XUxjRXIlmt9UK5pN0TfyBOLYWQ0JjXL/mSgL/6rZYbbIApoGXH2IpNZDSGnFYpScdZRBgLWB
quDQMrri3JONj2ZPj1UTOajnwEDa6E72c10xKAknn5M8WbqLIbGHFWoycys1Wd7cwPg5ZGr8kRjx
3kuzHqVZMv6IiVCEUhmBkXSYcdzVmZOFMhycJuQempp9Hf8VR136IxVJsMEVqgE99MtlaTctrLge
Ax8FI1xQhf3IRSO84RsilZwJx6DL9yjosWf17wjNmSGV4ssCUrDyg6Dc2AZ+l9j+IKTS3eueZi8k
SddPDcUawDPDDJlrGiCGdfEhStxPxI50W0iqvxqrid9MRY1ayrdSztSzBDF/0kbyzdMHb1uUwHfK
XKRLFM7OrhMeGSG4NraS53wsogdOA7Sd/Xar6eV0bWvruWWgUvI1f1CGOarSJby8rI/Cpo6kx1QF
1aC93aHeTQRLYTLbn8HglEcRl84q00V4HCaDMHgRJpuW7v9VpR042b6eT6vezxnR71aV/1fruYsp
+5nVQzRDmKOnnFT0xG9GjByhdjTkk+uWQG3HHjL3fJplYk1BqZbvqtK6W2jGf0+Gs8qH18ilPpi7
UfeQ2Vj85YT7tutAE+mZ3NZkpq49OmHrKkip/3m595iPebVqehROpUyLDWAJejWixjEx9VfbT/Sd
M6YDU2//xZE1vQRpb1NtMA7VNL3hncWmDUDmGJr1q+CqsMw9lBSlN4pr0nrWofX0aQk/epWmDrUd
0dvLsrVe0zhHvJGUNdOUVw+MzpfojHPfeLewqu/j0fgwWPpOukN4vC9Mt0G+5Fenwm6si2nEfw2q
bkCOD7PIZqBHU1nHMnLI/p4XOtVa0xDVxQ2QLLmht4GaF5wJna63QYRJwakscQtQ+mxp/EgQf2RK
R/K967Kl38hFJ15dbXSe/HhKn4v4YKbTZxdGJtduk1p0Hd/yOirX2EraW+qqH6E0400npFwibpqu
jLWOddO4qxzn04Q46DYSIX5TwddgS4mNhcuQbqIrYiYMkrjkU1Z1tbnXW+Kiods39/1EwqkT50y8
1EPgBo2T5OdIBi3sqmQ6xo5zzUFqYDvJ6Shncn8fHfPzOKed2R0Ls4PDiF+KSVRJKbuNSSt3nF05
Q/lGjEWmrL5yKsirpqt1zkqiWqbQbZop3gq8EAzh7G1NMjNGHWWfCpNypOPmxcZNHHWy1KayGWU0
mgEkZ0zWWZMFS2q17qMfpegmaCchZad+pY0EKGdEHBJ4lTMlKrSjSIqdcvBW2eYZhJAOmM5NjjDT
mM8N3rsmeMfp4GwmRPkbJtfpyaAQrgz+hBgWgnXIO36QtECX8WYyGyLErc5+Vo3zNhj+sK4yriT5
hE0/JOMTQsN76PBKMiYBe6cDucWIeoObMiC7vLngEy+eshFUn9HjHSnK8YvBOc4Mvz6ncc0PllBJ
ejztU1tG1ictCDAxCBSgv8R/4b4IsMpoERywWTMkA/8ZGhguMYYhtWbkX3HXXGG0Vn9HyIyNJggf
0GAnqzyt1kYjus+CcvKSqVhyawOXOK/auxn10+QPmERa13qs3eoLEuK2FnawK/Xs08vxiAkkdY/h
k5yx3m0QyVMNW3KPgNfaYMlH8iZKBo/SAr+C0I0oildV4NMaezlr8LRi4acgwNsm/ZVF5ldsxuYp
ikHRuy3XbbcJ6p3nRNPK89t04+s0Oxj9gwYyqfZYxUs/C4hcr9X3DLng2wfGoVBj/ZPk3V8mDKb3
wq3dBfbTcpkFQbNNmjY+B1OKNw9LRG9F7jqHhgLzSi7mhvLS0hyftqnyT3bUIh1Bft/6YqlF/8PY
eSy5rqbZ9VUq7hwleKPoWxGCo0uaTKafINLCe+CHeXotVldLfbsH0qDMiZPmkAR+fGbvtTsVE2I3
h0C3VNJDtRn5IjA7okeMSyKkbpMy1XHpAAbdwE9g20S9m21HQPGQEk8fA7pWR4nPiz7AHuN+3zE1
cscWRpEbHfo6dfZ1P8SHf/6XAS9kw84uOTaiYu85LM5hSRvnoNz+Xz+uaOI6pQo5zlW3mV9WMAF7
QWgRD00tfixqNMtySbQmOvr5AfI1Pg+9o57JR3tr1/lygFes+6pSUjdL6GH0TC/uBnv+invcM5Gj
45plIb8OXCAFynuWP87QB2SgrfiDTPg+qX5GMZNg2MgDLByH0ZnR7pfKpZ+dbGcuKNYRoyWn3JAK
pjsWGlVnYc1o1r6tzVY4DpxaHYWAJ3Ucmqo6anud6rWVuOurHnZBbOkaG8r+XR3LQ9Zr8dXIELCN
ViEFy5Cw8o+UJUQEbkDUxmdKBQvak6BGJjpKGmTV6Bk2FSCnzPCQ00vtEhE9If/mymwqCy+h/L1O
FpFirFUNGQbIKnego8qWZUVWzxte0o/WWXfNNPCojZWffgASmBXVvJV7jw0U102qKmB3cFzJ1lse
V9IB5tVOxBgq5pbbmsWRCEQZ3+7FWzua8OGNAAXtTg/NPvnR5QGKWb2gRsAl9P8IfvjvGG6yyDV2
7bpqGha0SxC9/wnDvcgLXAmjgsx8O4umvmRwnehAsB3QC8vw72Th//E1/8/4p/4X37z/x7/x5y+y
aTtiIIb/8sd/bH7q00f50//b7bv+z1f99Xv+4V//1+Pffuvub8dr+Phfv/Iv38iP/9ev9z+Gj7/8
Ad5qOiz340+3PPz0YzH885fwD7195f/vX/7t558/5XFpfv7846seq+H20+K0rv7411/tvv/8g/ru
PwGebz//X395e6l//sE781F9/7dv+Pnohz//UPW/K4RaEhBk4GQ17Fsu5MR1wk/lb1RCbByCEQzy
7m90+qruhuTPPwz977aGksCxNRtpsHIjmvc8DPkr3fk7WaiyQraKzujJ4Lv+44X/5RP6v5/YX4j0
AJn/immWQZXDpLMM2dAhDUBq/us1AoKTUBbkHqSsD2dpHg4oxMPMlg+dchUNEgcd94+KSa+aSGxQ
+/0txl7Jk8DSEvYIGO+774GRqqaBPlQzj/4He1flRua8NUe458VbZh7j+b5Idyn+haxXKIdqT+5k
Ly+3Va75y/puKR+6hO1GhEqheEwTQ90krqXANHM7EoaPJuHGG3H6LOpH+aoMK6B10tp6mwyMrxYU
BFiGAOCTK5bnG580zvu7XOyQ9lXQQ6WBKLwR73H5Pg+MPrQltJuHpn0hz+rhvYwfudxdez6qDlrq
DRWLtuQusywvVSyWnPdVfyrRaRoZbrmb4c9TVDI6qCWd7gh4k7PHcmJfoijnLIqk9wrdC+qvOG+A
xWV+Bfustl4bfqg6noX5gGrJxX7bfNRKAho7BAo9RCl4n37fwpHmWRQ5sDw5zkYec9KmZYCGy5l6
tIdPah2QRPpK99CsDkNe6BcAtlV9L5Rfq8d+riPJmH8EjAFN0h7G3NjryTGhlFuwqlX93TgbONZQ
D0yuWKsABqyb6dBXI3DHcPEUPjQ4RzJcGMZ8mZ+1GPu0l6qz3E59U+MeNyVpGOECSFWzwyHtSQA5
ClWA+31Jyy+AX24vGA4WPgYP/MfrtpSmc4tMeW1JMbHcRAXO78zuMDu7lVKjT1JPXWQ3hlBapcDa
zZRRkRpEzP5V9R7jNx/C7Fu938ka/1Z5l5KiEOd0pEkLNz7zxXbRrpOTEBFp76hsvK4vUL2axHSs
e61k/xcdbfPKtpZZ3uoLQyBMwsOea9RyNGoRz0hse0Axe+zVSX5X6f6APT+jkmWCYT+ih5q1J003
LiKBb8UYRGu8pKkoDHirxvMMaigTlxU9TNIMHuKdYG3PpKe4hp7fletKkqFEN7LusEx/iyS0rHCx
7yz9OYvuEwwASBG7nTRsNPtdz1x6l72oZqLXIJpxi0xZ6trCeVCyAd98FS7qbT63Ul8+2TkXTU7S
2DwHyIG9cY7AJjHacKSDXPEQxpmYAvVIMir4m0CzZRiWbrsGj3M3ArRlEWHOvlySk77kXh5/WNqG
CVC/WSJxHGQ2Pc8ZucN6U2buOCdbUMdr/byaxGdgnGb/84aHHeXCDFq54eLlfgUtTcLEoUgV+uGP
bv3V1Ke24CcuFySLiArzsG2VTSmMg90hewZRBsk7xV7OGqwPV3ak9hpUDrtf+9A37XaYpsdp+NZ6
k6nDvBXpi223vs4exEryTW11L5LOUAjem5CB9zOtms9p9aE71Z3cPo49z/OJ5CGuxq7wRD+9Z/l+
AKC8flpy7akRg8OIS8/5LLT7dSkeKCtdBs8eZDem1lhf66cI8zCTDaDa+mFKl5D8kH1OScLGfmRs
0ihFkBjqtqh6CEj6bSmNB/JoZ7nNR9DtizrdpOWv4CSyZK4lYkNnRsAltunG2OXNZ29pXiKQqeik
5ekiMBSaMvE06WKvYp6V1XvUhqC18dcm4bxSm41roLPg0zku4q7diFU7MjYFr8x4Pu92aSa7q3Rg
A4JQJp0ySBT9NurWz6xE7W+9rolZ33VsOt15SD6ERkRPCQ5FkH0yoDEIBrCz3q0n8MWQj6EKWZYt
hKIDM2kYx0Q6+rIuQWpBQDwF9n5VrKPhTOVJN8zHaW6ajRJp8Bvq5dIBLIY/lHq6wNK4rt/6Wqgs
Dk1Yb4bUHes9Q3aVkGD1VW7TL4ErwTUkO4yd2YIknj6rlupsslj6chKmFsyi9mwWD70ZPZX4VDaV
1VW+yS54WxnE/opyt0hXWF2kxwO8C9gc+ZWahbRuvVs0tuTrvbYEUAixtGW4j+3xBwsp04KS1V1j
5PMO50YamE56Zdp2j/iJ+4Nsu6hHQFYvEM7VsnGrIXmzWgVpLpGdvM70N8a8vOVoL21QdzA8K6O9
6OsW9Sv6SUcwa2diviMnPS0yfxxrT7RlwnLSYEG9jiKUGpMwpnsVA06QdL5T1vuEsYJvDYtndKXi
J236i5phBIYUOLLBHLeoQbaa2U9PScw72Dbptl5GmplFTaF1gNMZhk1vvAzRG9Aawgxw241TcdEj
6QY+yqOtM3ffS2B1UoK2Lrsgoh/dYkHrN2BOgdBKcl7bfqnpcD8t+meix/q9Ay/H63KAM6wwU2+C
l7EfG/lnVnjqtS0HY7ScIpnWdugx9CfxRu8gIFjNCTXoL4db65pKZ+/sdOV8S6aHIm0tjB3FyVH+
GSvMLrMYxjOSWbHR2MTKxbJJ1VXh9LZFUC9RqKfrGHSz85TPVbsHVPWeielTXUqa7hWEriJMD98w
r7d8xOZZuLcr49bD4bhucHD0kfq0yiycjNZ+SDpwmhl3gAO7LdUqcgE4kwcLndVtlWRMOjeHnoCI
YcGp1okv1nXYiEzYT5KobDeOuT+cjmAJRdsj0BwPGTM52CLqM3C/5JilVrSNRMYBOHy1ZTzuydRy
kXXRmipVtsdbJcdAjJS8ezbqmvzgVnlBTGr7kkOq5aiUu6Lv2u0UtEsPnDxOVkDmAomTiULPJo+T
h+Ep0uPkHK2ZccqUUzfYituWFEjOXII1NoVn2/W30ZKCNOkoakeu0VmTEOw7cVAlYC8YGftmsVQB
QInpLJf6lTgCY2vCg4AewuMlzVav55raOYV5xW+b007L9kZu9dPUeJ0qT70bZUQugENAYEbk995Y
NN0bh4EonGbazlEf79h/th5ftvhyl4q7CCY1qSCAYe/szrJ55JlDuOJgb+xsOHV8MU9Umuls0NqA
V0cNCJmUVwfI2Pp2VvWqT7KJ2bDEwSOGO0PShrB3YJRntTgKNpeyOrD8Wh7zzPno0HqpwK+kTrvA
EfC1IatDBcGcutXZp0eCrhBJaz27Ew8jVa2phQ5Gsc3Yw2g7W403c2YzPJk9ZjgepWVs+yyrvDEO
C8EOumTCNHysDeL3gzkyuV1x+soMIDjQJovlTXvWi32RvCfKF+NZTfkhXM/BPEDRUPAKkv5ql1e2
ESEdxbnrVV4kszVQupiSpY2U/5rZKR+aE0sQMM9JQPpD1Kj+aF6QTw1L7INe2RX1vokrpuXXaCKA
qaq28i3dQtE/FvYZczzvhWZsVYRueRXBt6vc0jkUQ/peDeUHqmLXuIFx8pBzBgntECqElEbT6DXK
S5e+LQWDXT49MbrdekAHzVos91g8HPL2gRLamroXOMDugHRAMt8bdGGReWqVft+7anfpm/yR2ZfX
cvXL5V5rTZaDb73oHpLsPJML2EdbsyhD6hzXzlZo35JP/ocrKKmErlMSX8ZRDk0dsP2U3FmTRjbu
XlkfaoJ0kCoESP0PunwwoVKAUMvgjTmXJcZuSjRErpyMxQl6cjcaYmEVzcuMCMXGZpWcvdzBKBbL
KSPkPFXuenIDVm5sap96A29qkY1XQajTTDnB8LFTKCcc5SCq/Y5ae7a3rP3AhtfMHqmqHTI7oiOi
Ya9kCqs2TPhwG5L+kHwmM3MmXhm5XxJ9xTyzmeSiEtnOlu9lxnEj4UiRUP3O/EryUBvnYOazKuaB
DuZoO4u/zt85/KE+p+FadfgAPyPZNgtygIzQpZmnmGlNvqm7uRNk3SGOP0QXztFFbrCSUnaisioI
SNXro2Wjv3npN6h1KG3u1+RhnGCijE8S69NKQb+VoQ2SkP/HocMiveBRF5W3G0bZFWkGASsCgoCf
bGCZJm5zvBOq8bTE2mnZ2x5lPsdTw3QkPiclb29D7phuYTfP1udROC7PZT/TY68vZBeNuzc3dmDV
O6wUl3TS3SzmX0EQsZKYwTAT4TL6KeAeVsEsoWPjoqBJ1XnaIaKMH2z9IlA+1hZIKRbJk8JC/E2F
syGnHeSUDWY0Tzaz/TTrvpBzv89tHweNmd5FOPLLDiYhDYDgt0bveZL7Ku9nY02Q9Xqq3txzVmhO
bDoXUiVjuXkQ+XI1m5PQ572m0Bsm1rbqYb9p1U62EzamM3s/1Rvs41iz+ZHqjTYfNIkc3iwkEYa6
65Wnlzsuq5eZl7yiQ0PjbbM7jV0pM/eFrO1lFaQtmKzVy0XntyA2UOBv0/J1qU6Ksu7od2rrHtqP
36JXdOJ3M6YgmIxDE32MmePRbQrzrHUkGwGxChXrCRWKN+D8Sum+WvzVyDUuqV3zCbwanXjSWW6P
lhbWy1lVSMkk1QPBzRlczq6hvci1PXnQLKCPMYPVbqLOXTejWbI23qbIt1Trcaby0ZIpcAh6hTug
jeylpVvT4JCFiq5k2C9N9dijLmExD6SGbrRir2Ohl+uaK+Sdx4glfrp+zq1xUungMcqgxFqwxFTz
weKfqmF75ZTQE/YHQ89FZA2BYqLYSTZzAy1nPpSYyGLxwJgQm8TXihupGKhrUlANCR3s5LSIQ0c0
weU2SreN0myyWyKJidIWCeU5vq2Q7fIy6zxtmQMnNVagN1hhGzNudhL3QBur53LKPuuUo12JrWDB
PdxW5WHeaRxeSnaO1WsLpcZKxo0FI2GNfCMx6SaemnnZSV28WwzjTt11ZrdxdJBdbKjhyDB+RG9C
D18SgIsH78qxEEptf61W4NqQ4bArhrQoz3JC7IcJhZwHMyqHuxItQZw/E0XtzvVhUYCDxY3HytN6
NHpICirC3FSNXRi2r05GqEjSncc8tLBe9GCMIkxcDviQplbvLRn8Q7ORl8iTlTx1U0t/JyjsYOnn
LmEoz9moxHpYSdZAz7gcRVr7GN+CDPwguNUA2UZqGE+zkXKxDlSTzITi2HLNUvvGQ+5aIx9x/6wW
PGji9gC443uxpWB2sL9V9n1qrfc2LWRZ1oFkv2Xyfex0gVF/z+Zjv752mbYnGZT698mMfov0FjOk
c9o7nBu9h4km1Nq08uqxhoGnH5TltxVGqMYMLegSYmP+ajKd5WPNyqAjRDQBM2JRyBbIzZA+lt0Y
IGk8JgWPHKXzk7wPe2N+Icca/Ug4xf25wHDvdh0TCfEKoe28Ghtn4tJzVq7kzBPVWTXiQBbWDr2m
r+kP6U28So7O7XJfQXzG/kDNIbQiiBB3Y3B/VvTlPoexpFRvGeuGhFLZSBtq35/ZeVkK+RDLGqrl
34HJEW60WpvY9dxisnbmvI8nWjZdJT8W34STsKe6Y5zitzIBoJvcplwtbII7PuUKS1yX3Em68aYk
Duqcycut+D65PcnmHtrbAzPtzO3102psWYS5xkzdcpObA2+0kWQymtoZ1VH+ZVXlpeqIO68K47Ig
JAaDwRPMtX1WsB+UQ2hq2xrdk0yglUQ0m2ZyF6vE4SADEtZ8RxgcTyKSBfqTZN+bHIC6x5i2qLTX
Ot3CDt9j5dnUSXMn17qf0Y01bEmA0FcN6/HlQgYIByyHq3ZujPJQV+q1Js3WuGhrfW0gcmX7uux9
7gpuuYc00t1Z5vHTfTrJ+KirLdatxR8ajVLxd0y28c0MkSyfombLj0ovYjeTwkpI5TJEw3pNkQl2
hy57iZzP0fpMhpPlPJbqFKzLgjVD2ZfjzilLFhd3Zusr0uvaJi8sSaiQap41q6+1hNpodbishY8q
PKw0v1VI0Yq3GQpj52qbIQspWwlhxPZJBhv9Tr+Y/bleb43m4FUx41HAnarYd8u1yBl39EQj25O5
QUfsKla+bWCM1gkhysZJobmzxmmr3+KNkORrIjumpRGYNSSEECuHC2qHycQAnVpTW7dJ0mfBsCqN
LuWouvdr3ZFjBi2meRxAkWdN63dr7k3xVVYPdjKGcfbqpHqAqGDXjyxgtX5npeORu8HVlu/YoWTT
Ec9xc64d/+EcVG3ZBXGDeokjjIMljjAc3iqvcO3vZ1VnoExNSE4diNA8mkOVUqWSna8cyLDBHrMm
WGwh0HJFjx6laGqXrzb5LXIpULU9bWUwdIeso7ntWbzVoC0ECu/VVYmWSn9keQSsBNl27ujWTd9w
ancWUVCqJOKql5lkNiLMXLnCftHrHppSy1j8xGEGwLG6MGEcCkQyyxkq5HYxbF4JYidmEsuS3T+s
Bdz7ClTaUjMmowdaMlp/QpmRrpYFc878nGm1N6NHUMA4ZtxudVLfg8V/MHu+hZa0hLkWE278NQxr
5JaydcD2FzqgcCTqIURqSKbd3G69+qfm6OOx1C9GIKM8Q9YlRL8TfPmoSB7aqIbAqZhe2WECMALE
I1ZgT4hASvClITZmQ40TU8RVZwOnzGodtHQXE2VdEeZnY4Ndoj3B3rrDFzs+PALhMM0jORgdadAx
/iHclqHmcQGb3mIozHjB/XRwJiJK6m4rbHRRy6lpU5yKTCHtbxip6ISYzFWkko7tBnwgymGqqOa3
mF/ItttmyYj+VQ1HJryoByBNpFt79Bu5I4cLC4+kBt0wUi6+rVzL3fKVd05gIm0T6kes9NwbK5Op
Ej/rFu2JxbNazt1yoxWoPNsXkOzaWFBC9W7D2zA3x2mVGcKR/DuFk6hIhx6OeHiBfFmp8FoEVLeh
r6NwXNicN5zqIiqpvnO69n2lr6FdbBXjOCHdipf9NNytUuHZ1qsx54jdJr+Ot05xHswdvi8mwXhZ
bhBh4LQj2M3FS5HOyMNdSYnREjJtHlVyox2kVpF9lpeWk5NIbzSwQ7Rt9OeqP0fGsMW0CD/4sTHe
cdp6Bf82OT0VEiOmuLsxHlzy38z1LAsDookb0zqNxZeePq/TsrMIVietzEvQhIh+JLH6Pl5lV4th
3LHOsPNNYcIkJxhbtQDT73L5hFksYKGzyst2Ru07MlJkexYssEbK47JQ31mw5c2rMPYN49l4Rtws
H1rpHdMFK/RQgdpkUolnX12JJy6Lv7Xhp3Aee9qosXxopgWkw0eCuqD7xHuNJpZCSNECnbGaLbSt
PL+azuoNQ7ptsa4lezk2w7TH06bFJPrhYpIk9L5q0EMTVAkNNyBucPYMFpMa+zpMqKe6ROXcS7nu
SpyEWFp5BwxMagixavNQrD/KwlNAX7xF+bC6nUbUaIwP4+YdMlqfOKdNOgMJr0VYAbIgauu9pha9
jXslFshMP9f1anBujXbBhuer4hjXBsieaNViedkgcz+aeXH78F3FyK+pRbC60u4EazOTHQN1V2ym
ZH+WnphCJ/kop/poLgxwArPMQ1VpWFOsnj35KTsge4b5PLtwashiQLORfRvZEjh2hbz82MCPoZLR
wHKSh8D78y4ZJESNB40MDwZDCyWqWC4Y2zaRjDhscG4jFZ4Z7QtZgXTuvS+U+dCL5rg0CKfI1jPK
82IvTxay/qgdgQ/E6KKzLQPG0fF0p9kbOa5QZAGJ8pYkM3XaNcmP5GJ5aIyeB64lK4r8orpvlEvV
POrzJ7jaXW83zEwWv5XgR7Gd6eID6XGeNPw2TQBxPHYZ8tyx+wRrfh9NwD861KEkE0q9EyjL6ype
COoyrK3yGo1fAEgcMQemUUFTfKpr/Vq8rt2558yCLeyuunjK6alzWb40aI+U9kYwW/eT/mIOVkBi
s7+OSFfWj6nk5qrtQ931d4IJZi4VZHRhKsVqCoCSUlxzm/IRX3qgrMg17KV7m+X1uUCNYJo8043F
m6p+izMETrjDYPttrQFbdBxyPGobVdrakxHU8yfQ6JOePS/T2YE9iEJ3Uct9i9ooKgYUyS8aDq3R
LN4mBnNW4niyJu5sCM2D6K+FARE0H/eo+JlQmTKi48lXixNxflChyB7N090AVnM4OHb8LKj5Dc5F
PXrpaAlGRIF5S2BelfHuk7YzxsFsVcy5pUeD1juT9ksmgmp2fLpKvyqzJ51NXN1kNIM6Sg64TOq0
wbkBpcpu0KxjGqP7C+NowQySujOpbm5noxY1EMzqm4R0IoWxt+Lk28F81SEnwUraTpZ9nJT8jhDT
daADrhlf0vzJXRQmsURa96PpEGVgvxXty5iZT0s3f43l6jog6HUP/bzbmwetxuaLn0KIfTMcQHsx
pq68Qn2yIK/nw5NzGJrkPCZNqLYXFe/OYh4EBOpEZr0dXWv1nCoAaAvtKVoR/Bsi4a6koGMYLH7z
G7UzR5SxJptMiJeI3270SMS6MrTYg8njsFsUzScO0m9aIhJvQM/+0NH7rF12GEyoJukdFv9DorNO
vh3/Z5LwECvPHjN+z1nuQPLsDAMccJYQFcIsm7hQBt0MN3d8DusSCq2jGRF7nWl+rLzxINyKL04C
s38A6yevm1ScZ+cx1a9JiL7QVcQ3T2IpAUP9bHU6tPZwbV+yAiHMZYFoAtS1VgGhudNDc8OD7wYn
7J8UfZcLgle2OXHBi9uTudci2CUUKTM/2mL9gnsTzhKVXaKHPT45Zeh7F6Gan5hAbW9mH6TPUgPS
f/kpFZhEaQu3oQ+XMXvJ2tm9ydvZ3DHSte4n+zIw4CjN61qOB2kqcTCFE+c78Q1HTL3e2CwPKQKC
tie5ZiEvtK3DgZ2MXqq+hf5cSCrzxxPq0uC2+EDhFM5YJjM28a1oSCVlwtC1e5mFQ3sTpxqUUXPB
Z3OtuDAgmqp6TGYsS92bQrqbN0Xb++ZMhvNc7LQIGfSvWcHMXRGl0zj3avJaihzSGXaIlqWowjEA
ZQEEcdpBYWAmBweFXzEy1LvMtvQRW1fJqR509V4fECXC1mTF3ddMPiGO2uaL3TM5KFCer6GpqQ/W
KIFeW8jX+VSRlzKtHyoyyqIfeXmlmg/KzHrRkKXGyju6S7cfP9RJHDkLdJbJDUm9eX4aII/QCKic
URYX3hrhEyLdxOobenba2GZ6b/IPM9V9hKYbIEeewBcd46i3Pgc1oQkWvNg3oVtMO256DJVP5T61
n2rFJkXZRbqEctqoC08mgG9SD+k7suNzWlOwyF5WDKe6/KyNt2py3KFMfiSIlFUZXZxYAH36NKS9
Mxp+oiIGlo/o8zYD1za525NzSlblheobeUnv9VL6bY1FAI8ItHDO7IuR5sz2O+Gprg++klBOSBuZ
Bzr7VC9LzOfKeorLX5zwXkc0KuOwXFtAgSoIUtmg5RCrC9MF7URv/lCb5BvKoF+Rg88EApcAj5CQ
ycXqrfqX3fQn5H4bMwLybSx7W3d2Dt5hGeKmeFqymNEBsxRqu8l5Mctfo+I92NupHWbMgLGIR9Xq
GTxdCWUc9IKFJtAxDXUHtTZqlUBPpEeUGJwAHJF8LLRzU+Ma5niscYg2FtkMhbmdipPV1AvnerZN
8N2qCEQtfdpjb96OUoLg0wPycBGD9KWSsYFva7/KK9PMYTM0BQGjeMBlpn0sWoeyC2I70AcrlKri
UXTZj5Vg4qOxR2IdGutPITZJ+waAhr5anGVoMn3zo3bkFNIb4AVkmDCfgUZQSj0bNlvuHI5eBDqU
SVvbHjUnelnUe8nScSvWB77x0OQFKxlexcu4Pt4aBlbyb4PJe5cvW0vFEFzZwE1oBeuErv6XMmpb
gsLDGx5mrQvZ7SYFjvRmZzjfyjoQOJhuuqFHibQnNHqLj+Upr5hWIT7IxpcixzVaSz+WpBF+4Fzr
hiWTnHm2op/TSD5Dk6gpN/QoGygdCEkh8GGYRSAv5R2D94NiSA+Zuux6LMJxUng46t2BmUDdYGoc
N3I/gUIZMSOete+aoe8EcsVi5cHbYtYnuaMCV5WrBqYFRcBdO3a/sL2LGOHFam4aW98l/YooedrE
dnJAgD+wJEaGfEzEQeU4iyVovorF4J+9pDGZO22MkLMc6gXCTqeGUW3vnVmBDMxJgznNT0fcrT3b
2HKVvJpTCqT81Z7HLy0afDxx3W4CdQfsfO14wBQVk7z23uKxtmiM5KfPSO/ZbSqHiQEhu4UHJx9J
YEUYaONuQfgxluMDehESDGDDUEpogPckA1EmQ2pA+a/DShgRDy1FWh+tmyEyR60jyR8sBHxYgz7V
565BO8R2EpntPX40F+TGZcABbFnosmRlh5WYjuLNnkDDlEAkbMLs+dlzgN5520A0ZfYZxCkNN4Y4
IzfvxQhwGf7HjTUaXVpJuAsFMxIlcc0T563DoNXwTG+nJ6XQmbuhzxqnII2/k5HqhIu/VuQAOkzQ
6oeSvWIF0V1Rh/e5lBCgPHUUm2mm7WK35QgYt5LBljkKTLZz6/Izr99QoyBoQC0vIpKREfsgoAWy
U/2gGabyGeBKw2KhJJOSA2XJ1PXP1e3OSyjqehC51q+NfKlCRtotK446IOo5jHDYGjXioMKCHS3U
Z0R+vhZhG6xQaZeOdVGE8CugTWSH05pE9fA+5PU2yUipA8ckZ5umn7YZ7OGperMHnk0dw+g4lrai
IlKlDmdmFiWVAIuSiYujmtAxtRs8YAP++BxAXsT7DmzX62iue6YtSC0iEwAfofWNnWLtabfSbQkX
S88cmn6dX0zltnee8GSdDH09GKjOUF4ceENO/6TvL1gqbvHo4zmOtr0iwmhC7UsghqHG+GTRd/U4
EhnRMw9x4xTFGwAtXeHhqQIKqE0S1apzVBLf+2lzQY4oA2+rIibtyILqV8hW0qSei+H2cGesgG+p
SZEUo98iV/6hojePcibNdIYV5tv6vu1i9qHCtbp1JxkS73tzzUa0rzUJQdGbrr+lK4WoRSuCjHri
klpTr1LxCZbPFsVvJyxmc8f8JtQfxWMzVPvOiL5Unbu4nhsgs+JByrU3tadU0ipz0zODKWU56Bbc
g0O+aUfpNC9URdBuRL5u5VR2VWold4rloM9UX1d441W6cOYXIOWsZmWs0U6nlGhSbdYgWzDMsZMw
p4vMQry5VOI5M4ToO43GsKQpwz/zJBWO11or6pfGv7ROtWkSWAbDus/W7xwB29yDD6+11yjbCfZb
i/6iSz8Ng5QZBaNTvdrKAlSSTXf7vWgbDRq0kpwHnp8RHOzGQUSnkkaibJdGY55PGk6sb7Hvu4j6
UxAoRKu08ehlrL1VdHRDeVSE5pHhtdNzcH9o4/T4qhnva7UrZWIvRv63FCjzPhvnqmbStjEML6oS
NvunVX6Imwd1/pgqhkJ6kDn0HURN3EyLk4LgS+vvx9X+sUoGKTwZKGUJfXDz6qNONLp87NbldEgk
TB59dqxTKYBuscEZzTxs8DQju4Mw8ZnK05tSKq4yKTihAL/jvZJYlChUgpazkaTjXE+0AwhFOMya
dbifR2oXk1Pf0g0mPcrdlJKGPMWAs23nh7SGt47ROokRHCbaCA8ouieIij5hfl8jjoX+sy5jSqkq
P7KgzrXuxIFqGFdZKkevx0gAhhSNioheC6CKCbdmeUIcytUQC5gcCyHl7bXFBmDMmtfDVE56+XCT
MxIyMQ0Dk+Uvwby2a/brWnz0M1FoDQ4UL29u8+6OJ02oU6nVClHBuVoGpJTpLwx3L6Yxpoc8kePN
KmhezVl+nhz9+39zdV7NbQPrsv1FqBoM8ivBTEpUlqwXlC1byGEwyL/+LGifqn3veWHJ2WKY0F/3
6jgX1y5Jfg06rt/9GFj64r1VgcK4bzjqKJIE9bZrmV67M43SM9ooLVarkSomWxeQ/ZYcfPkQc0bY
1K3RPAuqFJCXd5Y3hhV20MHqnM8eTlno2OVwZ/Jil4tut3DgCwTOCW+VT2rDL/ZenRER7tM9VnTG
9CxzCxm5TQV+KJwYSx0wahQFq0GUd9sJ3AtXrO6v31MToW0/eKJlHHZPgIk1q3j7lfYfooHkFfo+
2vo9rdJ+6n2zDbtHh6wCCig3H9u8eGLVVitqaJeljQ950bwnfH5zjQ7ozGInsSIEmbVxOU4uVBgI
czl30ZtxNRPkP/tvIO87gg5m8hEXjxP1OZx8dqv9QubNyY1AIGqU5DWUsp7Q8fDwF+KEtEOR3Wjq
wUh8lN7A4FuEhp3tainxnmUnHb1307R3k+YkOM827qkSvGPWHnZmo5m0LmY8P0fDGF3KeCxebMpZ
ezmKN2Lfw618m202mzbL7gk7AyLNmFd13tcA3HVDIGJ8L1xd7RhsbZAgQLYZFbaWBFJjw92wPw0Q
MgiudOcUgHIeUME2DFnFQHMiAJTQ9TfhRNzUI0OuOm+3Q6b7MMoZ70xW6YbxzC14IvgQ4kG1OF4y
U3eLlsqyZ4UlWZk99ka08Qnno8SVZELFytqzqehlQJA6jlQVH5ZpmEIMa8aLKXCYm9VmSWHeSzMX
XPYqugvcmzbxLjRJ9TLhfJnj+5TRrRUDlx6+oNVvygzKLft+VqEEsf8F6GsRnH1f4Uee7taDFWIh
COkzfQahC7ahHZgKjuk24iDksS5Yw5r8FjvPYSeLUYVwMFhyaw7fBffQtsLRZ79acXccO3ZmAkbL
EyFtxvJ/FD4Hn1eLShJSsYg8GVhh/BFi69uAYH1OBX89sBUGWZQmdsK550/H/mY1s9d5gYV6Omqi
iM5nWXX7ugaM43wNeLKJgIZN8GpmOOxpmXE8xncByAo2/gad/ShZ4WGNZuMe6ZNU16Golr1pcfkG
XFKszAHmfAaCuW9/VM7vzGb21N2zwbbNS9m8+4hGg9Cn1ce61KCRgC14j3UybQLKvC2/wGjMIRa3
SzpwkYzCUh0tybcj9DX1rqzbDUO7kgbhXHyOALkGEFqItvQrIUJiX4leXAE7s/4YKqRdNkdqULbd
wnVpYkMn0l/yrGmm52l1kc03VwiDw0E6s7qPmA5or3BvHtuF5eWnNmGiv2xW6bnSZ3j1uzml8W4c
w+IZxWnmDtxdRXpBwnCim4tWTwXOPumiw2QfRm76nvM5mE8NgFbSyZtk3ruMtutlBzN7oyIiydkp
gCvKIT4MfLqadUCgywrhK2+Sv8iiYdld8Tuw4Lch2mye/k0IIFF8gvGFSfJn2eACqG+Rul8HSAYD
DuzHSv2ugWJXTC9KRm6i2NG/FZrGwNwLOwJgnImnRvYUuGwV1SKG9xEg4fbpR8NTMzn8Hl6VGvNz
rfYAi7Zkz0gozBtv5hTxviBKO+Z9o7NLbTUbF8w3mGxGex+ZPimSi/BiMoIeiFCNeYmHfzJ6aGiC
IbrGZjcClAANhYNZz1NoEKlwLiNJgY47erM8kbRlywd22F48ug4xi3is91WOT654KbPhnHNFT5rn
edzZa68fNnr5oGilS8+04qw+o3y8m4N/0YC2GlOQYVOWOO58dlhrpDhyEXsHl+18dDFPVhiN/wW6
XWfAJyrp0I/XfH9Hl8+3S3txtiByTvBP3H8i4WI47jpAnQNXeEhLma03pv0qpkPEdtYn+hxluyS6
wKyrOhp4uYbmcp823zhBNxVIE+6QNsaaAsFobwK5j4opLFm6zXON5JZEh8XBoWwbp4mlpBePMHI9
WMCpebO4smj/MGNMaz/M2L2MxVfMaRZ80Caq36bxIlyqWA8iJVHHW2dhyk4xy0YosXWb3xNJkHZv
Tascdw5QNuPY3ODvm6t9KT/a/JuNdiMdkLKsllZacz3h3ZBBnVYc7cywKSnVeFncf3o4xsWng+FT
/QWnuq2DEP+pW9pbI3q1GowkjmrF0Rv0EnoU0+2RC3Q6NQ80H8OL1UdTrwgLNXzNYxNva0m1mzk7
xcnzU3NbM6tVHjUOmpvQ3oEWRjQmo4dtdc8ZgIZzBn2ILP/Ao/1yFwML85zCw+udCJrQbeSS5Jmp
/WakwbYZ0dqliqdwVPNfWEz+mx64SUWx+mh7xpQp3DgciAKphql57aMge+Vhmvx7RtvOa999yirz
dlUhgdtNSFO+8aigSD3ZxVcQUbQnJ5YqMBUklVwJ0rsavktYHm7B7ok9jFfwsS5wFqXus45a/5D0
7p4o4S+TweqfNWG9Kbkp2IyzuFg2aG49C76RCBhacoz3lGjCpjODW2yq29y/Cj72Nv8RizYnL3o0
Uz4M2CcC/h3GFQi3kom0TyRK/JlycazomACBEYAg8Rgw+d9+dvDEAz1ZLzMhIrdaiIt+Rx2a5lgf
lvG7847t+KKMq1/8pY7jMeXpxRNNB4x6y0esri7Bp37Xg6lKsdKM7rD1+m7j2k8aI0lMTCkpFH7j
u2p6A3d8HwSfBrkdA1YWg8V1c7SKER3Z3uXJeG1tvpukPOcT9hN83KD0xFBtJRfZLhW/CioXFrqi
oJ9xZ16igG5J1WCNrVnmNf438JWuS3c05fR/kVsPttPn12EIsyhZHlSqaYDkyFN6GfujWyYUOTmU
1kxZc2DnfwdfREvteHN6eu5oKfUPsXaPWW4EB07KMbklKs3y+3RgvcNHxOZnjkyscve5oLpOeMrZ
0jEybWTTTKcAJDj+b+4rUtFBucDYGjMB2drIrhFjTjKa6p7PgrmRaI17Zc1hMeppX8zx208HmOzb
hD5ff9z0S3H1rR7pgtH4U2TfM8B6SovOIxenx621OraWEk9pPUrqEzr3Bjwf9QPuYJimLr7Cs1lJ
8DAjhXyr7VjDrLqD2IVPOmuOicr/BBKDAgdi88CZ7hR4euGVogXNeEnwCvv5rY3LOnS4le2ytdp9
Kj/NeYi5ZP6ZHTEhv+Zb0O/UJ+aKcXYOw9JYVj8Otkw+tgxU+A/xbBDyMd/q1Bl5Dz3wzaWc9uCB
mhQXthH7e9tinnEhWfDJrs8lY8+N4unk0j07nBhNSAYeo5kKQSJNjk1QrTgYSK1BCw5o0UYQUmuL
yDG4SE7IyWvyy+ia9XbCSTEWk95zo9Y7L09wYCTFM0GMI34JzhEYPxeFNaEu2fpbs/5VdXSbF+k5
ttn5YsDi8+RaV8+Ffjw2OxLRwZFAPj76HCooykbl4ZFeYibT7H1mit1hUjUntyi9/PzYVsJGjsif
5ylnOrg+5PBcua2vX/785M9D4XjzOZNjx1hy/fLnJztFb4W2BkAKlNdx+Rid8OfLGbtNtYlNIoxg
dNqQCzsnmZqZphaVOJPIFueJXrr/PPz83H9/+POr/+fnfn6168b/949RN5yc/fZcW7wFwSN33hkw
B2YWE3jT1iBJTVavewjMmLRCyoGPrLgFFEQJ0HA/X4rSw9sdiLY7+SoK+yVuLjgPaSz5+QWT5VWQ
VvCL+Ww0I9k4R/Tz+T8PQxZR2QTkOJbEdNrZ9c4/X5Hx/t+v/vPD1GlOFo48IxvKC3Df/32wLDMP
pR8b3C2pY3OwXCHMOmuTynLAGh1Vc3eRhkG8cH1wMmZ91vrwf34uUgYs0HJAS888ttqOxtT1K+7x
yFBw9Sj20Fubew1k0sqSe44I9aHNQJZEFm0c9H531x5sNd7HtVlKNtkRAfQh6elo9Kc8bTm+pg6z
19GGF2H9fz9Opni5JO///Q0/f+rnt/YVn5LIpEV1EZNxRcP934d+adrLP1giG5pMs8vPwxhY3IT+
+2OL54D5aI9wYJNfOEyR+N3JFtSSUxGr8albKLrCeV4G/73pQLlw+7Kl/WhUpXkfJegfRtZSlerR
B5LpR9vq0jNj209JLgiXGA51jC3+Yey4gDjtVNzFI6HVXgbnBXLbxSOjsxvBIHEZypKrm8nfGHSc
vbaF3hCwQGhFwbz8PBDw1KhABtaHvlGXKS19vjRYQPsq6HZGGHmtdYkX/Sen2Al3NGYZvBI6omSi
iePXOLIVQ7h8uHgMuBCsOMdX/ghmuzV2kKJcykzJ+IlmuLQ9xhhliKdlcGnj9mBrVCO2Aj3VJxdC
HmI2vEp3JomcI8eZid5TZn1w3AXDmFDtbooLj9Fxf8siuz6l4wvwG+Mtxu9dDdwq5OIkB0lVNuoS
EAsvSDH6ZjRlM1/eWQv4WmPa1hYOa7tKuZtZ3K06Q1I2SbpPCDHCCzeSs+TWu1lAO538udt3ADGY
ZaRPVYBsBoyuuEKn4DRW6gcqez2YOP0wJrvUQaWH8CSZ9CCTKSA9SbH5+acdTc3yEgkamxqyCPQ2
vFQzscE5YjLldMOLaxBnwZry8xtnhYxuctk8VRK3C7QU9+BQOsTwD0VnJpTkc5/ZDSpVDPnqbj/Z
EWaXNsjCBq3pccS4xWm+/NUKGt3MHqZLUnIEzSAfH0u3glFocDj11FIeyP8sD4HX0U4CvJMP2PJL
BMv46JKEXHtEc6nno8SblizZd13E2KpNM3+oG3E3LI31zmshd3XZeGGyMJq0TYqtONJSFOl2WMaK
/CWvAV3WSMXIn/F3BdPgIrEKR+UJcQj9nxItsGQzSIh4enNKsLG6GObPlHyM11TtQ9zlT/PKFzJR
iBrwg8wSeu+pk5RwSoSjhic7maT7aAfKfYSC3HA3tMr9f39OZasqLeEJev0El1cLjJDAjkDaJyG5
9/rw0x7580AhgsKCkD9JS0AjdLzk5i7yGsk1NQqIcktvEddZMxYHWM7tdUqtfG92LbK2DfyjXElN
SOTlobb0xDAexcZjI+wSQNBufOWELay7IXdh+egU3Mg6LsWyEh+cwGto2OVBxZwi6qYJYIu2qCoc
tPe6m+TGk2V9rzq/IgHltAd3ldR0q+q7KFK4eb0eQ4xDfIUePwSmvqf22nTTk5UVd936bswXvM/L
gPnD7H28ip3VqdDt4z9Wjm4Wr421xCYJok6S+Wxl3A2dqa+UJaIO9eLadzYPsheMCXukGf/OZUu5
FGbqPSQmU9MIs99RY1EPCBQ+5kUiwqY1yeWuf5cqpb91bPuhA3FGtaXdPkqj8x4qh3SSIbZjb1P9
O3vTB00cFpNUj4/Lq6N9TKmajlObA6Cb9d6D5zr6Kfei9wIjOpMpxj38G8Kn/9cxEuOSqoyoUO/L
lb8e32V9amIrZsyrsvupT8Rl0E+6LdCJ4N5T3tHoi6Dp9ZJPM82HlB3vZiGG+6JWw/1kxo8uXD4s
mbgyyjmJ7q1c+TvJiXDrU1xJX7jwjj5AUyKK7mNsBbCgZ1iaFdc6ObjyFVrpsLP9kxhYm/Gijydm
JGD+CZoGwr2rg04ep3FsN7PKCvxF88uAFf9aOIgfWW/tkqVcfjd+8zJKQuBRJiCZpKBug5aADZIJ
L3v+ylmp3EWcIk4SOv2WdtvspIzyrmGA+lAxQqXq1w9SSTRraomkls6hV7jnfhapyEE0LxvAck4i
n1yl7WPnj1yBsf1BF83JGnrtPF5UyavdT954cew0PxXAvyIT55DTEiS05zqh7Vfz5vKTfEEOZgZG
xYx9zjEkQGH/z/vLI8VjSLpIUR5xYI4TTUrGVTtxzR9J8QFOkWp+jUsmoKFj26yGZwj2yFsdQ39X
eTeVzMbdzxsqyJHDRJ1NW+gt6ZHj+WkcgvzC9qV3qvFc0HOkvzFONUfNwnVrTdM4VD6w+Wk0i1ue
JPHNfY5r07jFLFZ7Mx2r0GwUP1x/zudscYSSikktQi42XbbPwbK8+259SJwCg2y6iP98oufBvvNr
uUBAxEQPzfHnA7dQIbzPSv5af+gIghhwIA0OdvEQJFgIAqQeO5H6Zo6leWx5c9LQkJIHEsNblOXy
xgVG3gAUcBqoSiQL5R7cwk7vu6hL8Zem2X++0p2DkttjhkT238VTxLTU4WELOf7dmrWJU4xqe99x
JejQCURrK8OpE6QAB0Lq8EY/KJiu78YUM5uPipZbIEFIz6TrhAWOdQcfMG78g5XJHMHVmR662f/W
iZcdXNpCKEh/GgTsvrmZ/9HKHG9Nbe2jSHiha1Hmmy4Fwg+dtTtwXHuFF/nICOzBYsyJi1CQbo8o
C7fjiAHoSMR+qglL+QFUaAdxxXL7D5rkB69KvoVUOHya1HodSrjHI4ruTA7O6aLsSF47OxcOZmWd
O4S12PoDjSEhwp578OxhP5fjbZIQMyt9wrzLQWd2HohEPSmay3UShaNJ0ZYU3PqaLnhaUjhMMB2m
w4hV+pxGn3C5gmfHBOYr2yILa7ULUnyaPYihrVNSe+BGfZjMZNAqOxWsKsttaVso62Apdd/km2Jw
Hsu6ofi64uaHd2u0j/B9FEfYuYa1xxzBWnMBk/FeTt0d98/+TqxmEuUT1DE487vUBFQ80x7UoHAY
rvPky20K0BjGhX+zG+7kwk8p2x5mAnS32crZ4RS1f1POOtw+IAYDNunIoQMXcPH5hY1X3PoBuqGV
f3mmE1+aBUpc3leMyso3oBeIcMWu4Wbs+pXAG6yzMG9jYLOFFVYKH4FbRZdgkPJo+Ou2s/wZ4uwk
BIqkMBZ17a3x3YxxnzXmcmeq8dP3uG11umMxsvGv+z2+W9E0sJptRUcvo0Eby20+EX7LHOepSqmE
KpfRAObp3Qk+NSueXJ7n2gZ12MSIDfk1CPxnQ8bbYFr+0RJtb9AaMHvByQwzo073RvE+u5BKVjgb
BUravlCUeRGEDzRr5KNVj/fa1voa2+Z9XAXt21gMWDdKvvW5eQz8xduw3jm3uEPOW6oaFR7nGH1M
BSzyBjArs7BNlAIHcFO511AB0BmTU2K3PQ2eqLVe5Cbb3gl+JRJsy5y318BJ1H2Ego4xQ+4qs0dw
iQxMlu1jmxXGL6HTg/S75yKRt6Zt1bYo9dkg9EcSG4iXWOt+4zG7cVxrj6TLjVMvxnNlCsgnJViJ
0Vle4HFWzx5ZxiuntrfeSh5/jn8/h77I7PKz4cs/vtVgP6FqJHXq6sAAYsIlBNRzDRoIoIeH2aRh
MZF40p20x5Fas+35GQOssr6bsA0ypurCTMw76Q79nnGrDpfij+jUm5sAHogAfVZcUKmqeIwyPTz4
gbVLZVMf+2KaeX0CQjXcQgfhwnuZ598iieCriOkPFgFy/y4VpkMTtVvqFlaxmnRaA2Bo5P+Nr7bn
BE/ExrcdWGPzlzm3aytl+cQTvrYqMq2yg9HfaV7Y1s7whRMjPNjao0zWdi5i+rv4Dhas+dxZsgHX
SqmTiCX9U80PoZI4+kyN6/iLQpd4KygNPPuzPMxTzfMtbYKxY/vPgMWwnTNYgz4lY13yuAD53KQ4
UcmLqGFbIFqB4Rme6QhZDkaPtJz1DwSF5aYwy49klt+m7VlUJTbWtpSIW6XAeJ9hCY8qnPkLs7ke
d7HPirsNOhMfOW+/CxQQixFzZ2XvmkvErssULSko73+D+YEGo6+a5vTeI89VmbyoRulkYemY7a6l
t5e0Op2+WMj3QrZiu/iNtTEQExN4RO4ECthz80/pzcXezn4FDFUPY6+xBPTqLihNjDldjQeh5/Kv
jZcmpzajy4qP3unfkjreJjNqre3IZ72YzJf1DrVU1EX3IVr5zyxHWHWEvQPJNgjrlReKhNvGaYqD
o6z+MgNO6E3QIHZEw0HR7jpF38GQpTsLd0rnVY9LX/1KHIbooKDXWBODax9NnhwlCyD0jTDN0/Pc
ZU+SY2lbf8eeER2qTNkbYYIZCOJ/Vl5+pDMgCj8hHIWKf0x6O9419OdxxYq/7VFO4ZATg7cN81/t
JsjM4/QbDvFrNVaYwSvmNTMnGVcmNDYAcQpGaKITGWf6bP7a+sN2xwlrufqjAg7v0cwObpjtJ5Rz
gK7a3bl9jSsMX1FjcSIeBoE7AxEsKnToSh8ut3uq56TaYfEmi7xE+8kc7qsS5JLa1C+Gyw29F8xf
Kv3BhYeozsz+6VlPIDaiLb3j2e+2UCR94wKFnwU+coGLJmvosPf+xfVkHeICpSkjfSa4RcIDMZ/M
9CuP3ZfOcw/2sLzNOUMlpUuqJYh9OqZimGLTS5zn284djHOeJa9G7jG27MC7tvVvpwfI2FIrBkjR
ua3RIjOSe8eeBLD79jGTDlJdpg5pqllcfFTWYEVH6GpmgmKKfdsQpB/79f+V2ievIW7jF7gPpsR6
sxeEMdeZtrn71ealdw7Wse/SMJfluu8DMyhEu7O1ess4je6gYRzqKr5E0BGhLW/HlJUhtXASApxJ
LXqtKgbATmMVe85UzJld5FxvJoYnyehT1UySbISLHNfPdPtcYoyDA91EGw5faG9DcEV1Jtg7i31u
zK+wZlE3k4L9ZuQf9N0F3sOcYUvh3lJE7Ze9ujnl784cAH8r7zO3MPV41c6ZlIdOi5jR8F8ro/Rj
GrqXma0T8It79BOhdnHvHWqWLbfkXkQiH3hNurGr8iF3vbsaSyzE4VFkD70P8cevV1Rxxa2tbOK/
RcuHpPcaohviqkgBgOegsAKsHvNQ7xiZT3BpRDhE7GgaF5WNYNBUz2OLY4NOh970qPJL/sbJ9FWi
Om3sFGs7t8+wqrCcs8zhYTXV70BjOTOb4nEp53MlxIGixfQlxTM6cgnjmVRhWo1FaEV0slXsSqB6
hrcOTN4pQV3iY8xwVpR4OGCLJbt5BncCPuWC9mWFucq2U1682lV7xKj6KcTT2DXPTVWBSbBaO/TB
4eMrX58YnIntPJ+HmvUniuyjUMmw76O6ZkrQPtpZ8sunPn7jsElttK4uRTuWuzL9PVe5u7Ms4CwO
JWEiJbEgowF3M6A1zqPtwcuKI6cqdGD271ZTHNlNPEnKsw9i6naCQhdgL6T7vPy5Sm1iS2V3EP2Q
c3MNilMZ2EQB3aemwT3iZ/pfGs2bfk0TEhnDo9igFWbETR3LdLHJPY58BKKqJZuRq68im919a/fQ
IaJnpixkw6a7HF182/dMUtSo7pCcHjMiD8d2ff4GD8aNOXERTYLsLALirKb7kvjONe8MfA5T/63K
Ntq65gAzpfrK19SfZXsqnAgQb4Rlv0vZWXRTVAlEB/kXFv4D1rkOYRG23ZzE97mFsFcv2c1qRBkm
sQPL1H3nP7kwIcw+ijkpQSbhuZnt5Q6wH3qZb6Ia8gE4LI254k/DnNTvxQuYg8LmGilTSeMswRHq
0DQIMalZT3hAfBQOFthTqTmbYQ82YnYhe1kQMMPaw4dT1wJtBEtCYxQ4Y6DaY58id2CI9yFoph2j
A97IrfJObOqnorHai5Ezu4J7sFTFteHt5FvueMwpQwhYpCSGOLvyPsyov7A0X/o4+J5dBnIgEXG5
QY+apf2M0gboMLHYufPPZenbQ1x290XrvedeDbqlOmT1n9ho7visfqofRA/aZEXKhkBTydusERc/
lndF1l/nmLaQSKpdwnmPySa9BxFhHr5zssceQxQHBxVpmR7kj4IGpnM3XLwRNFDD7gpA4ZMYHPLI
YFY3w3K/Rt38pqt84zMh3VsVBuravnlZPJ7L8lQ7PiGY9n1mvMoL6P7OPF5yudh6O/UinA3O16HB
jsGZoLDuR2gyy2gecqQJLoE6DvnOEUQAQEODHl4W3bzi8Sm3leb4n5hKQKH2u7NmV+dg9on3DGhH
TAHSgmx08btp2fAEvOBSD8oseCgtSqpGUmyj38A0lN4ThmGMJDgtNkZKyyVRZ4eFvqAhWVpvbsz3
b3I0jgwGcwtlwrTG4A4DRIuL2cBuhQWDcRp9UhapCcMAzdKIv97VWVpW4KKv6Ibz+ADB0dlST6su
HJLe24lhPDyYXe01rxV3RfpMm2NeqGAzAl7xihQh1yJ0luvLYsg/C4Gxzo41s9acRE3C4X+xYxbq
9dT7VBota4FXMDGRCjN2BZY6m1QBVDgrdoBYElx3ObcjYIizDTsMbNhxGYMnMyFR4BreEo7aSfjH
UHTrTsMwUzhFNca4FtU6RzsNpcsf1kNwVFYEsMXgStdnEhSI/16aj6MXcUYEQbIRQb62ibz7K8VH
DtGb1v1nr7AYuB3qa0FTg9UdzcJ61ta0PPZFTt7J5E/PXYk53p4Ok+7g8ELNdeV9m+aXKJpwGXf0
JDGHuTXU4obTKDCTtMUXnWSspn68G/3inT2DNzJ1ihgzJ96MrXtBolQ7O3BvUvV3ln5zcsuErDdQ
bDzii/fLfTykn0S9OPabNVzxDIhk5t31q9u3Tqd2D+30uavBJAWFhdUzQhWfNaV/ABQjTDAHGnnx
ppXmZ7Ywkrc8eSoHFvO+MU98CFlWMhlGifu3SaBNU4kENNFnse50fIhTkJUNilXhE16O3JaEWUT7
kXIGEg5O23BQY6/2l+KJuR0xoIBolFHUL30dcSOw0COXBtqVFX+VyIKcKSGdMP94UZO8rYVT+EW6
O3vJzf2Cjo7K1xx8iUYssm4m0USJESvsPqC1cm/gQBQ9IX7DZj4dTWN+p6vyTgdMPl1dNrds4mzl
aEzYfto4xwyFqojZ2ZO2J1wANMpMSf7MVrK38kocI4Us3zNRXez+d1bnwKoeFem4kLMLIWuLBGMs
s0uZTnvufjm1N78rQXGWWSebWiK/1gsYu3oE7RBEcktJUHeoctQZANTGfiphVETLHhD3W4FbIV+n
61HVP5Zs0nFB5ygeOHhjDNgvZRTkOz3gQTWT4qXyubVhSMWmRKwbUKO3DJfEJIASeXAYhVvRa2r8
FTQDkBvxpjD2m8fFqK/daH72yGhhHaXzJgvMh58fQQqst1UBjzRmprD1GKVsdDpSPciSGVmioy8Q
45aeCTvGRcyS7vJER+Ne0mEWNpQ1okVk350eQdDCtdM46lWafIOexOom6XmaLLJ8ehlee9mcOdxV
RzfA8JM5xNtkg6cpSe1+L1ycs6J66FPsTLHArzZn2X4hjhlKDyrgYPqneN2uUsEr18dkpCo4+PXQ
3ZvpcMYTeRqMfHpI5+lbcTPlXGCFnvTYMzXZgSjCnd1402XOiYw53RhsLei0mCKxBKVsTOvbA3ZL
A9Zm5ezUHPesovtMKbHZG9ABWnsywy4fvtOleh8iu9xZBkVSLvzxdly2PXG4RnKuX3usd3aB2SPD
zBNEd4yKGD/46erRJgHBsjh0/4SI30qIT1e9VJ9FQ78iC9KjP7n5xaXEmjp2rHYQB9O8Le+Ykr0r
QZmsk6xscsDkFlIq5xccOq21rBWWKybLeOeoOV8rP2eosXAL9RM6QDI+crU1X4rRhXLPcaVAHYbY
bXIaq6ZDM5RHjtEXo4P4YCyCVmK3S7b8ZRbmPtKhzrEzk2ONHKRhxPDZB8m0pNMhS/mLHWvZZhbN
8k7Vb4cUmyUtzXlIFykWuK6MoZ2feIuU50F4SDOJs3V7OB3OzPfiAkhoe6CDEWms0httvHwz1nhl
aXwm4qvhc5lQ6cuyy/dBT8tz1Cl2uKrmioTBL2mW5EEUJFMWIuLx2sej85RVlehAObY+29y0X4x4
PM0pnKFl+p6ZeG6mXvt7l/nDRZjGQ5E58R0+WyA52fsYpNY+h8cP+IH8uIqhBZHvUHrejq3NGVtB
C2S4hnNsSA89cQ9NMmab2njQgySZro3Jm59fe0pGnEewOHJYt/zXR2yTFccqC9NH26wLBm6dvCn5
8xlhQxU/cCVMj7arXtzatJiJJQd7Ymmmq/W+KOOHssDQYjPuA+PBVVWB2erjrEAhqU+t+myyT6E6
B47ntA2WwMdeIP/MtfOHTltyLRVElzFZiYkOLTm2+Tk5+ZOuHPKdVf/auiTKlwpKbAPEAv8QKzeK
SF5gnwuC374f4TKU926ef+G/fzMidz/U2efM3SKcpH8boxqiyEQydK4qPnIC94JW43mWsBPNAUNW
1b8UfRNmdcegELM6hXRL/zrZGpxzPZ/IzNArJTD093W3y6vFpS4Uey/K8yY3I3YScIN7GcEu4X0f
ZrEbOpjmRw+NPY2J1es6AznI5WogtLArlhjHej8cCkaDoaWzkitwu5qT1t/hk7HM4ydzEGytOEG9
VbL12wvjqmlDcJBVPcc2SbuVve/M76ZN8bkW0WeZJtdFkTEAwPlFXAFjKfxW0VOijI4jyTgp0Zu7
MXf/zMX0jKGHbKTaK42lVc7PBXP8rWc8BsZZW0ikRYTYWxUVnmtKikOXoudtW8DK08NwKqPIucSc
06sotc8UAq/OrI7UAFbspeS+bLZVSPkVHAANG5LJTJBWv0qBaDrMHV0dAHSX0eewbzjjTh7SsUnC
SOX+UWHIFxld7IHIPtGLG0gQcGw7Z/jrNWA1XEJ9Amr+AQo4XUMQNKYSDltZYbZXRIqwk/MtoeTj
f1dp/e0VEd01TrQcvDF/U5iQR7olQopRiEBRppZSghp0QIVGP0Do7R7ymsjg4jAZdGtEFgPp2m1I
NkpeeCMwj6Ppw3DDEscLJgUvSe7mxFhzLhi4D3+nxEW4gz4UiYfm1No3Ucn3gQLS/2HvvJbjRrJo
+0WYQBq4V5ZhOXrPFwQpSvDe4+vvQk3fGbU0oY77fmMiKsQie8iqAjJPnrP32iiKQfxzOK4vkFoH
dJDnTd0IG79UTpoW3c/1hLKSuovo4IklKqIvfWH7FqVeiZGwt+gP+biFwxDVmAwQyRjuYosPxVea
Fk8VLLFcGvGxk6AFcPrwKWQNCpHxaKNmvNB6fCMbEx+MTl5tXdV73QQfZoSzkpwMp2s2hQkLp27L
fict89qfnF1R149C0pJmdAhAIbjqOO5iMsq/yjogmdpx31TmfRTkk5M2e2O68WMXooJOjCoHoZSu
qCEvGwV6a4DWwViJqbzFtsr9z61h4iLCXMnAc9j2do17yE1wxZQxAga6QSZymDIxMO4C7HUdkIig
kPe6xb/cDwZVH0dsjykxRrWe9a5WcBPGm9kurIX/fWckOLESlMJC62cibFw+VCddhemn4X9PExu1
kSMwENClBBKI+7c2icEcexwrIZqsoC/IjlQ/Irv/1vYIDsNy7FZOUW6ZKKKK9i4biJu2od+ZAH4E
Zu9z2UE6B2acOchiA+wxuU8p2lSfRtQdDFV4e/Q8N3ZQl8eppWzLVX9n9Nj4WoM2bfAdEcgxJp0b
Z0L0iYXpeZaRgQ9pySdx3lCTcdKcqn3GykFvVSPNZcpS4wpZ9WMKGat/9t76QX+3bcm+1LtUVzRE
0tH+8CnhV0tobjKD4sVdodAv+pcE84arMmc0NCCbxvY1bnXDjVvWPT0qR1+0hJQv69ZTli0E9n3K
TeD3GM1nFVyh6dnyQViXiA+w3JkTCxiOhx9QM+AWdiMzxkw9xD6DpIzWvuPSWBeWi5e0fh9T/PKD
RW6sgMxi8xIaQcIOk3CAZBrMmfUj9ya1bn2xsprumHJ8vJwn/7FzXXFsu90I7/DQyHILCircWy0Z
KeQfMVTzHBov+cpzwv4BVT0qsSE5kTIDJieuL6tB3CSdhwWvRJ1Zo81d2clwMECXte1DV7cNy0mw
1tryGJOsoIBfxAiIULLc0ksib8wFpFdB/u7MZvGHwqyL0uHJq/EOtsbwnNL9gcfm3WjbvCOIGSCz
736yKtMLVjPCmInNqyFoCB7RaKz9ct02XDYzEZcwYsuG0hED3Q2A1OlDwdVfx13FStDAtc+Nzl8x
t293lB30BaQO18rLP/OS/4MwfSZtN2agiUQriupVZ7RL3Ha1g56YgC5PDlGPyTOhF6aiCuFEX31v
aRIPg/g+GHDVclZRXgJz64b9pJlQ3Miaa3ycoU1gMbFnDmVWZG+qmpZ8jVVyYIq+NPdEBYxvpGNV
jNOW6CScWj0lBWz1DVO6U+mywnb2lbHEeKrawzIXjJdWVhSbIRuttaTSinqE83nUgt8bzPfMJqVw
AIGhEY3ldHYG+ikA4Cp3TWz3ZT2D0yk4YGzy2HgeJhatmUBpQsyhE4703FykFkUL4muYs5d5voyT
4ns7OAcZ8NuIpr6cQFnxi2i/BprBn2CUZcxMylp/nxvE+USYv1LE2V5g2nszmO7yEd6IQLRz4QAu
Lcz8hdrD3IwuDiQUHRlS+7afQ2bzLiNFi+l789RG1UONnAh4BSCndqJD1qkHzleXnRJA4Kts4Ufk
R44bNFWUtTE4/dDWwAk1IrqCsXLy5/mRlaa5SCayA2JW9CayTYY8y8E4wYkg7ZSwXVYBq7b2PUX4
Svsu/Fo4OBdaFnfpcHQmsNp2dGPGmDn6+bUI30ZD7nWPSk6anJLznOj1hlSwiK4pBRYIfzJ6MDDZ
K0MxgiEuG7U8jlCPWQ/3TeJuloujxCvDJCtDSTGOV2HxZrJDrjQTJ/b96lXS3SltfIJFPD1H5FWu
RrIkV4MmJ4+uXwhKPx6/+CtOKSGPiwl4GJsTEO6nqg1gO9WbJPL63ZwbOEHpaacaYPMcDG9O7U0X
SN6m3MGXRbO29J0CrK15W3s3xFQDDYqa59CFK+o95OHwmUDX35avc0y1UrYAeR2SkmQavlJ0lqtC
1mLT6VdWUIEmcridW+PWAB2K2IW2c3XNTXh0RmuHhL1DCGhjsvGYzA95/FUK3M7oLIKljWBU4zYU
HLVnheRIePSRpISe6gDyE6b6YGS2NsjQYhnOd2phsyafIz3XyyYvqLMGHHB9SMc095YWEwHSXaWA
a11yaIKSJW33srIscL4tiOJZ5vPaXiaN5NCRnebhnqETREoUIaDlU5qOoMmh9kpKJoooKCOKoQxT
nEuzhvEcz6wkpqPpAYr2KJgvTj3eKTUE6WqqxpMXpPdBZv3I5mOJJ8XjIo/oTK7q0HOBAUFWtwc6
tCHtHSpsvH2V3exI4z01ou2OWEuXgzrARbr4R9fVL+bMLZ7kVb+J7W+GBuXnWdX1QFzllg/8MSRj
fUei1jMCeKxNPmvMTLf1os78NblfE3t7QwYhZqWaTh60LdjU8NE+dMJ8Cf3BpxtQNlnu+JjSOlqH
Qx/DLqAjbwm6+pRZybpz4NryYdfVLUMJhASu/spscXIJBt7S48FjUeN4boAuhLNez5X1YQd4E7Hg
SgysHJYYQk0JTQmFFSoiVRDPXgLy301Ze2eeN1iyL4adYUzfQ1W/EIl1ycHmfiQ5pJQ+3lh9y53d
o62iQxq6wNtCizY49kHX79YMdHqEq9x5Qu4CixvJoVmSAzUPoswmYNw3LokrcWGfqvWY9bcqkdWt
0eFz1GG9z5hx2lnTXaZBfy2I0N1UBQfhYfD3rlV+GxkRGBMjqzh0EAV3mB7T/qbAmMXhfQQfkBtr
6hdeKbHte1PT74FMs6d6XEuPjrPTyG+o6WzeJNYDIgw2zcw0HZiisS7y+Fs4Gnd5kT7Eun+ZfWQD
9IS/FZ4sNi2FWdlaO3QX3+LaS/ZI2TcpXjup6naNmajZeba9kSMQrzL8IBXIgTeTnywwqnjofBcp
JM51gc0Rav50kbW4V5oK0LSHlJ9B1lVgzsah08YTopzPEFol4X/96xSNzADCJxPw7arLcGeIh3mi
UWAh8pgTYq3LlpbAQLttHh1afGkK7A/5bFImL35CiV4jriV9SbzJeqIjlL+zvzvOVz7WT6qmVDd8
Ikvi5rY0ukNL/vWqGPP32IW3mIk3d4wTbkkG/Ekdqk1lRfe9einMdDdXUXJClL/q/I3AAr1KMHS1
Deh8Y/ggSvstr9sbnejnRlBI9pE6ILWGFFqsRyyonNs/sEw/iBq1T9NLMKJWvFEFmlnBLMGxOw6S
wrxmTNCvJT2XTcQba5LviLAiv6nZco0xf55aqzw4A/+gN3QQ9nATVei/uwAu/mz5t7GFfTwAqISV
D0KmGJOHznSZpdLaHNsn36N1ajtoj700ea0KsivisqIQ23r4/kL83+W2Iyd3hb0FZ9m0MCUgA/dp
dLIjFOx4gFgg6xEqBBySrXXjEgnMlc3BWVYS2KQuXj1N42Mi1dkCxSmL8AgQhlBCWvsb2d3aDglH
HUMEC5v1OvYBxbhCcJKfAmy5xOjGI82vIcTZ3siNN9nPpKbAzY1oGmWvSB6rbW/ym+iKoF5HOcr9
o22+bTfjj3xKrr3Mqy5kNl33SMDWUR3TxBWfCBqzoyRHr6tpu3N5wupQ1jZMsL37uX1jRumz80BP
0NuBNYWAHCNeJDrKLYabcmxv59Quty4luWK/o7ycsf4b1l5ljHWr+Gaol+JmCh57lVy2fa+uLThN
tsSE7Xbs8WaITs6K6r2o4h+CtPumeU6T8p001xDKVndb+PxJ2bDWnvNWKpabCqnmOg3bpXFc8gEr
b+dL8cMfGAFJ0lHFENPbyqAgBWjFEdZt7c56AED/XHZwmMBEEwbJ4SqvjE0fde92ktFQGcZT26b5
Nu9aSS40gmRnI2IQGK5ruWtPqNdSGOuOUm2NyPApNunSLsGWa6NE7Nr1EwS4AfUW8k9sNw55iXb2
FTOlX0euI7caBVOySPFENn0RhULh0Y6PXTTz3tFEuEDCeUylNS9AVxzLCxrMASk2maW4gDZvi6fI
RQdHa9tcK4fus5wYWIJNWLKDjH0LBx0ZwgZj3WdAlFTkO2+WhqbYu/QSevfZpFV/WRIDeFFAzzrg
eya+vlyhaKjhojTPZeFlKFpBRgRdtHYWukOKwhlXLOrkyYPQalRPVgW1BCtnp2GgdLF/yEL2bTMm
Q9WyLefCpRjxFapVP2Ly2zbdLlbyMxgmOlsK7mCF6RYQhwP2nL7BeBdFw26ICZ8tF4rXFOkKh3j5
XpUOH0heEYqRWN+DwX6fXbJyCjtivMfxORQZW4SVnK4KBvKrtGUTKJT1bfLeYrAXEjMNWePOYiCT
j+B649WIQmit0PCvR8NEHeMshi0JOS4j8ahlIjiCR1sT6IDpL8SO5YbhS6cde812uWfXm9YqMPZz
7d0bih4vBgyv1pdwJoyLIE5O5ZJrxmwDK33qPtHTR+PYzlyawqALPlQElFArkCwICBGgKQM7ysnK
+T6ChCevh6wegbWOkThzqqcxzSlhYrj/DdBOOoGtddeqL6voflh8ENs+s921SL6VLg19UotWKUqK
yEfryMGwI8QeZheBW7q3UxalHPtZYW7ZQ3zqWjSVrhg5LGnbxeXGQKHJiX4KUEugw1bbFh3YyiBa
cjsphpdKmpdm0QgoE87t3FfyUhBUjsZArdpuXGmV3VrBqzM0V6BRjjZAvbh6MvwfNBZvlcweOMBG
MCfoLduptYmt+KmzmPHVZfQdT8mrJDYJXmJH3IIQFkgVAAheP2+nkHlQFJVyZxrqiWiyws6OToGP
pQxL1ldZktnA5Zy0C++0es87Vu0JfVZvo55zBHArFOlz8FEFSCibyc4ZuIVPedfsumVBcbOjUXdf
gZzgX/OmFzE8GrQ7F9aXWxofolTOto/iH1Ysy8temgjHNMnRxcyZm63jKqs7+5om597CF3hAOIoJ
2Tep/zXN58rG0EqL5IrBGYu0h2Q89YFnh2/aMl5HThBbuy+ekXs+NJ7Z4hC790RTb2fZ/ZAjXtAq
IZVD50hRSi62dAFzoAdB/mPvXcdp9wxQZj4nfvl4P6L8yQR5AvAaGVwFatzTg/lC2rTJg0+WLzDi
CwZncU9+zEvW3+AsG/P94nYJ4+llFilCnrdWDwxFIWWZ5T6CnKSJ3g0DRF3EwCKMQLwYlAfqfP6c
4tBhtsTXAoYUKLFekSEwd8mtx0LSoWPMYEqrZYHH9jn7u7pLdr2XvVVUBRGx1tOcvImZJckYt4X7
VkuO5WSrHjwVfiYG+9C3KrePZXRXvVllcCvES6DeueMOA7tgCgMIPiOTQe+ApOaawmgdl/WnDUyi
IdlxeMEwS4Bf1z95/XjFmH5dEondoR5cuMndkL9WFe9Cx3HAauojKIdEp6sM1QGbDNWpeTm2qIfF
RuXe1rthNrKxLJASqbij8Hive71x/VufVqYX6DsLUkmuKBgWVYI9MoLo/KOfgjOOsgcc3KPT/QgU
Y9DeU9PFQILP4Im9Hce7ToYvVgnGgUK1453hRPpWoLqmjL9QnbwMnfExaJJDnqDjrG472X9J8SSI
O2I1ucijZBMn3J5QR7V9P5kBZ5TpIjTc6y6/niaOQOeQ0f8ft0q66R/jVsOITIcyyr83P2eunv+r
7x/nZFVp/8s2XU+bAiOTEI78T+aqsP/lWTaEd205BOhZpKH+lbkqTTJXTVN75Fs6jmmZP2Wu/msJ
0VUe8xLlOFoL/f+SuSp/SeVFnUwAHv/Tij9FOGpJZP0plTcd+8Ya2GlPPnOQY3BfFgZxEkHlbiPf
b79sYW00TnW8XUTWeXVDl9Zwg285cthd5VnxPSw59ggps2vCvIrroG7kfh4VSHz34DC1fIOYktHb
ZLJCYPaxp2ijk5iaWw3BcfvTe/9XouzPCbJqyRAuMLsX+RKN6/BqeIc1/g+TR+V4y6v96dUg4zJ9
m5rhJC0GMnpBZgcNeYr9kMivCFe/RmN/cnUQQC2vxAm+Acf/ubzKjXrJd8RKFMcNDdFs+MHBW5OV
xri9HVElnv1Xifbo/7ryLp0AXYXmYL/m5nshZPky0kY/zhMqPuop+7UKcSe7XnbThqq9ddpsOC3O
CaeWb39+zWLJxP3tNTvaYYJCprSjuV5/fs1BrHO3Lpv+xAocHxHb72jn+I+BngHcZs1bYcwGlNUx
uJLEN5zaMTw4pbQvmZvQgPTcj6kHHOxb6VXIYafM5HicedVXSnRy9ee/VTq//q1aconZXNVc3JYr
uax//luteUqGtHDSE+LB2nTlE/aV1exBGfQ8iIHDYBSkStKBa81vyhBMxZPZe7R0Ul5wmUanoEvg
wOL3uECRNN/Eca53BNpH//7y/JzbICo2DK5T9NzRVd4V9D1nEV3BN1aXefDjzy9JWf/jJaFgtnj/
effFcqf+/JJoqTZJ2LTFSSODejG5hlZz4sVrtNXprrBzwFRlrLpTuQT49uZlyqj96vwAXuivf52/
lPIlYBsemG+QE3JLfjtHb00Zng4+41G78cqD9hlxByO8WKcv6ofKKQEiDvT4A+HSmjM4JpSwH3dn
5yzVEqZbxfTXRIpND3X355culyvrb1eelq7nWNxpluTB/iXR21QTh8jCr0+6+koiBlxJmlRvEpFp
mhXpNf6q/Hb0y3JXe97V2QMWlpa46WxKbfrJ+abQTEwCC+JSsGgu0XxnFOzttDPC0jsMWTQfqiBI
/+HvVqy4v/zdSrJWaFNrV9Hy+uXv5mdnW9p9esKaS0m3mNZizv/rJk6LdbOYS0nOdVaJCDnsDZa+
hva4rblA70aT5glyuVrbIefFTq98ZCyXturChzi2y31usT+fHYqyyovTxKnrQlqFgIObgpEeWr84
aiDeB+bH6G0N56lHzgLRCygFXe0F1RMjgvjzB6WXRfzvH5SyyF60PZflwbOXjebnazTjTQxn10C8
Qok4zxjmZBaHH+WEfsYwx2uOLrAqwCZ7OJIizlQ70NvkgAw1WQAkGXwn1/M+t8BlTBT2+PtorBpx
+KjKuD3ApaC2Fq9ibu8nlYOezdVwJVwmSQi1yqs5K5+InWyeShdwmtnG426ki0RLQhanKphziAjh
S1EkRzSn4mTBo8VTWNCRzuh69lraL6zOxJwtOSi9std/fnN+Xz+5Ahi4KY+LYlmaftkzukb7djiI
8Oi1em/F3fhsV7o6NSEOdrV8mbkGDY14yNYd53OMCznhVL7TLkO1cOPZ6T2gO0CUbUNAdClJs3Nc
sAbnfwLJ2fzD3yt++zRdU9DNko40PYqGX7dsFSRtgVJgPg4jUMqoGeHPx5N/FzuU39T905OVkoxi
pe3EWHT84IxoYrPt6WoyqL533ZBckVpNl4Q/J/fn52SWQctIjauMD++QWF68dc0ZQ1umkpiTc6Ep
SH1BjEgOtGZuGZf746eFnumFbbxHKesn29zCS3Bel0gMY+JvQvQ6f0k50xwDCDboLutwK42lE+1n
4t5neuu1dnw3RI55j1oipndNSNBIDb4OGBc9Am+D3AaHGgtGJR5J+MWw2LZ+eYVIn4lh26XPjcR+
0QmbcVtJmMZ2Rkm4wmxR3wknsg51ZL15XVkc3WEqjud/GYgjL0m4v5KqJ4ViaAGoTULssVdPrw3i
tJyk4aeqi7urEXkRH22HucUKGiyNVnWVYNE522U3TWcihIhLpvGBA3zMTDEmcMI3T47hFMz6UU6q
YTJPc8AYaUQhS2OEksnBteUhZmfdrq9RDphr0wca0HplCU4oBxoWEpGgEne8Pz8YOIGxiN2dv+g7
BU+z1vkOxfbIbRJNt70fHJbd9XGKTH/fcMTbNIHbn/587cnfVk7aiYTeOpZjK9v0fl3xO3gtnXQM
wbjebzdYRY27wQ+/JTRd3kuVjIyfHX0sIvJ6afPpx7j2T0NQTO+Thb3cdzrnIII8Pnl04jYl4mCi
aY9pU+VHpjou8TM8c36YKM/+Ydm3fis+XOUyZ3ekxQ1kOfqXnZq3vyPgrc+Osd26FKjxnOGQjnwk
S1Zz28BP2HWq/Gi5VvamF6gnromFuhUipKYv1A7lOkEb8+Jls3eyQ6TOfn+Xc0lfNK2ejpPT9I+K
zuyGnZ8wbHifwZCLN5/hI3AI507OUtBYTT/IEV/JwaUbUqOkJQokiC6Zfql9LXv7knaX2nCp9qfK
gtaGBZJZZ+zXj13Pryp70XyPx5XjcydFlVcexyJmbCLb9FQh2XrG3MawcvJfx0WgB0Yn2yCVwzPR
oR4ty869SXQR3oeVehCFNq7+fIVYv1Wjrs2hhY6nZwpqPPeXvTWVwYiaJ3IOeCvWBcKCRVNQQjNO
08deO6TLZvO7sXRYWyeqjhxMkvPzMhpMrLvFE8Ff8mgyEjjKURJe1nvFejYo3XCpwL0eB+fOGHjI
zOgzCa2NCk35RG+WIHcxu1ucLfk2zAtn09Jjugxl4a5tZ5geRZ8BqzU6lFTLlxxdjH0azMYeP3J9
atwvFZvdM0QlZMopieruoOxXYDaPiantO4JU69tRqa++YKI3ejfRUtyw9PEQEzJkp/n1+alQWNkt
VFdvk0owx+fnzg+tFfxDNX1e6P+2rbscDdm3tJKc3ig//76tS2t0CksX1kHaBRk9dlw+Ww3FsJxn
i5CeoXw2F99a5XW3Q11k90nf0TVtlFhrfHk354eiICoefGpN553eBHs5QzRFnkRo9N4hq5oGLLJJ
18io5LSro1g9yYBcykmG4anuiAJrW4CZoWPcFiim74i3jbbcAOhUly89/5/OeMtd+suLFsKEiueC
G7Mt85cXrZsQUhP6lYNLBOmOErFfazlU27LFNBeWYriudF4eGGbpf9h5l0Lg19+sHGpejdbGk+Zy
Evj5cJlMHgatEkI4M/hLzS15P6HvyfHxSnt29n++k3hN/+P3OaYWjIEdiLO/7vMWkzi/sem+olmx
9yNnnYPoEkr88z8Lv9cAUHlIAgBnYdPUCD6qDFqEEAf6BskDgs53X8fmR4Azmh3SIKA1nVAF2YHi
vll2Vq2CU6ksnKn9aDw6DW67qGis7427Mesg/A47brHekWYU1/G8TStUrWIW5dMYvLqZLN9I1HHJ
o46HjZXp7NISvQ1IwFyyCuv0tnWB9yxiz02dW/V7btMAA5z5zSZ2ZeUak3ftyLA7qUEBfnKiiJJi
f/6Bohb0VCdtL/SOB9362Caamn2xHMQnIBt0h1P67oXxziSp620ykT/D9H32HP+jLJpxVzrdS1uP
zpUmgY/VlGyXyLKfWuX0m3CcayKWYiwcDhw2Zw5u+cvG52UM37rj9GoWSIpqe0FWk2L56tUB3ebW
8gDsDcRPaTCslYrChyoiDjBKOL9YywnA91Ni7Ma0BTgE3CbIwEdcZJF3V5l4mB2Em7RHpjs38uRj
wZTnMT5oJuDdahYByL8J5PLyrT5ZmrZaB/90Rf2+e9MmoPwX2pVgPc7nop8u4I6QathTyj1o0cvV
lHl3iG2CayRlxwghil/4KC8sQQBvWb8lNurZ1Meh1tTZ25+v7d+7ThxEPFPxP7piim7A328ln2Gi
Er7rHWo3W5PN5UCGs+LX2vLfIqLMN2YuXBg3mXeDnZxoJI+wFkPrfVwheS7Y5tfg35fR0/jRWbZ5
E+FtuaDh2X3iFT0kZrcThgOhgCuKfsRKpV70hl4fhSyB8Jd/fjH27yuSa5s2S5FnmrQAlgbfz+sC
ROGWNkoHdKfHxkhWgXR31uD6x/NDYgUvrYOxkeFAtcnMLLzWka735+fEPKjr1on9tSzN9iljTbnA
TFHUT7PKfOBJ8fisZn+vBt+9mwpvfE4pnyGG1PN93LLJnStWBYWeJKp5vkEKlz/IwDjGsGSuDdF9
sxFGX9sjQWYRs4JO+QZaM9mnhyScQNDp1lujVzU/qFnJOFhu6Np9i5ZE1yFE6CQGl5SneEJvLpj5
pNUYPlDxWk2k7s9fRKOLpyIM6s35y/MDQF5nlta6MVHwdz6oFL/S5Ggs98j5QbQoxgamozJw9yOE
r8OfPxLxW1PGdR3amVR5bBRscr98JIzGJrM37PKY9zrj7Ghl5calDZ+0za0fRn89ICMZAEf1BtkN
XiMo7nvjNlkeBOHNm0Y8/cOftVzWf99BkP2YnqvxvdLX/bUC7UHOUckVRLdGvdy1nV8jRI8zwgTQ
EkR4DjE9qHiTN36Lkzi2N2Fp5P0/bGM0iH//K2geCyXpcnj61/YHB8oQ/XVfHSP8WHoFP+d7m82k
apl2jRjWMMjM8vPH0A/8m3Iqx2eoYITR+OljCmb9sRxxzEWNdfHnN8f97TbyTJYClxtJ8tFp8ctn
ZujUBjPvDUckPsFGZMGNHouKmZwO91nrtVvLk8m727y3QaI+QmEixxmWNtEQmfdenX5vzEl9SDsv
oW9fyKWArxTjubRKYFhb7V9fuqhA/1009u0AAh4YTdlV3qsuMGr6URpegXAYnwDVb87Px0037fyR
yEM5uy6s6+F7m7vlbWu28s5k5lJanfsqII4ihXRLys6yKNdF30Hey1R+IsS7OCWVE6wn/BM0XngO
K2KFyNB4q8baeqhbcwWuoLkzCkPjXIRN2lozw2NLkSSRJkQq42qL6bxYHSAJt2z8C+xm8euAFQk3
ujLfx0C+BUVcffP6+qoMs+SHGwHQ90NM2Kk8SvyBuxQH4y61wq8OBe6DpnWzcxwGtgFCoCcEwM98
P/v2px/gWCP/ofsind8ODPSUmEFg/JUmh8pzk/GnTQmEPtBBOB3HOe3dK91X9OeH8D3khrzHvmRj
52y+lKzt038ffGHlO+3aCrBObdwyVCVp7+//SjLr5+fK3Oy2EwoPSL1O9kjQsV979VVUtZzkFZO4
co47EoKd6WaUBdaHWZtPKg7jA3S0/zzXPLbNHvGt+e70PhzfzhtOUd8m19WcGCsrMqhsXJTP9vQt
I6l1pfo+2Jrm/A0cT6y3UKwJR3Dc8KlNkLOZU/MDIAvBt1PxVjeug/7cMtaMMFvSFMv4lAfBXw8C
H0G8tvDLjAl0U/2f755/bpy4GzuVVwCxiMQYCs/do3HOX8fQIyrUnx+1rdIbJDCk+lybmUAuPTcg
CI0GduXzAO0bmDjxZ64INr5BV5ehJVausPKmy8bt3R2kquzfe80Q1oSg4IkG52mKy9zEzpdNcC4y
dOx31SwIkAE3fRrjoj/0mklmNLsZ4n8kCbAsncfcZ6cRid1/6KE54QAgfioJDxzOMYW3FVEzZR02
uFKG4KRi4ovDGlct0dSn88P5ec9mQO/BxLeFYW4HHOj3puwRoLdm/daU2cPUhAi+Sc/pazN8C9r0
W1VG082smtK+qLpqjxXQO/715fIdyG9wPqobq4IDUk3OQekWYRnNjTVRnuN16LR/PYwimq7hUDxJ
kEf7flGQYtrnRxJhpCeRzuvzz2bLU//9T4cg8DZhAHHMGYS3NY02gIvC+XdcvBjJ9OKLBFtjSiRp
o5zyBxOyWxWK6UrAmNjZJlLZgVnAa+3RljXd3PrE8ADvISF7OS3uOSCz+owHnJ3mC9Z1PNlDMN0W
zA+RDRqsCVXo3Xe8o8DialybmJkZBvv7XoUW5bWtd1CoUFEbrQUMgJ9N1bEER7KPgzHYtr6S4dYv
HXlwFzp8et34vXpqKzp0jnXdcO08BW4sH5v+398JLJp1fKdczov/9zvnw+Pf/pvexn+UeE2ynSoI
Amqc/nqYgynHxWc/nJ/67zdhFUx4kpefM4P8ciKnBjcpGQJp7Dh3MyeTXWKb2PVCT98XaYqFyEz7
rxnCuDvXxoeR00NAfJcSKi3Me2IyJOST7rHHiQF1F9Z+z2GMsB23ubLIFLoeHN55rHDE1QPEzKtA
Pid9q2GxKPsyE/34HEfTQhnLPoVhJwgJvPCGwSnqOG3tRVwUdF1La9pU3VahHSTFj852g7yU0EYn
/PTG9pmbJnv0JufRalGoBADoBRKvj6mbwg36xhkHQxs/ZtV8f36+aeVMkowcd3/egOX/WIltZgRK
iqWW9axfGuF1O9hkBLUxl5UCUud89hgKv2qy73AeFu+phxvZx+osCbcM/VoeYgaG1z1aIIx/Tvrh
Ij7wcb1+kQtL09ismkdQkP42TpYd1E6na770YI6209rm4ruxHJzwF4Anj7Xt2cfzc+eHJkRK/g+v
7rfay6M4Z4MRy4h4KQr/XqVPHHw6c5oqZPjBEtubEbwZPgzJ3H137KijXR6aDzoy3W1ij9YlA251
EQahOJ0fklqZp2QZGdt2t83hEEOFSsO3sn9Lem96N8rm25//4PPc4W/FokdfnE3M5kRhS/XrGQkY
sTnBR87AdjCfngbI1mZYvpg9TFLI5NNXOmtw+vqODLW75Rj5aEOaGv26uCyXwfz5IWvG0+DAr/7z
H2f/j2vFcyWkLM17qjj//PJu2n5r4i7Nj7qC+ZR2gb49P5SkXq0bN4s2naj/em4gXXOfQn+6OP/I
+RtDafS3jJrOz9ghWmjymzQIEse5TgqaGr4xnASd9Gu1POTt3Cvw1TVGEeLt/Xhwr88/e/6RVFVE
w04kpNmTPRCoTupKqM3wYVJF+JBF3drNmvo2VW7wkCObYvQd5usQeQ0G9NAKT31H/lQwFTfwOPAj
oHSNtc1CZ4Ymjqwq2UAb6y4dknKvcR0ne5mKNyNMOvipSM/zbo/Emni25XDkM1E4Bba+Px+dR2/U
14GNJQdFmHMD8vWulVq/+wkBBO4osqflqEWA9j/1YX8fS3uCK92ix7jM/eSvJyAKTkEuRRIDMSfq
yqnueka4HMZgkPaoFLdwFPp1Q96yieTvlLlzexf+H8LOa0lOZO3aV0QE3px2eW/a9wkhtVp4D5nA
1f8PaPZotvYf35wQZFI906qugsz3XetZWbSrx7B8qrMnUVDj9CFinSV1S/KJi7OF/evRbfop1cUl
xGRq3/vTsE/0gEjRBrh/7zjrQK1jMoYRq05I8PnQ1/4bZZzSxiuAQ8R4NoBQHv1q/Je6gvW/X3Jt
Kod62qRlIa3wjz2Eo5txQ9msPlisWSxV2UoUko9K2hKtKIjKQnVrPc5zer5CrF480vdFTJAO2aX0
EenplvmdnGOLUDmhnIyxA/czIEabL9jZ95LEULbuUMiGpqpINUwD/D44RDcebxbOKwR/GwCXhJI5
g3boY1x7uqbku6hTVpC/T2N7AQIfvNcmu85Wa9NTrIvwucDTrCeata+0HGRpFhOMy00VHlbqHOww
GlZoasRrWyXXPlLFj8CTj15e1S//9/fa+6NHAiPTc7Do6azHLZO68h81TqH3fZ16oQVAODSXNrLW
grrvh4ISdKUh7KUMmcJYWLLyXdpEEH6wzR4AfHTKZhzz6KMga69Q5Xs1lsPWU/J4Xap1uOPvgnQ+
VdojdtCOPRFnSTrwLDHxFM5zag2T5tdroC90xxgGGBS+2Di4ZPmkjtJeQ79zngPxbjpB+WqbQ3wG
k44909XTpUWR7tBkqrIU6bSaCWHH0Ja55SVNGsttvHub2vt5GrKlsQPvVS+dMY0Pvhw0tno2xA/V
7uFLRf455M9FSzANviG24K235bOfat+xmRgHvTD5ncA8V6gN/zNWSJCk+Gm8N7Lrzmz0uzN9j/Yc
G7jdElfFNfv3Bbd0SHrscoJR7fJe9V76EwbpomyLMCKRi9RVWU8ZrigKJxQGnpv5ERMH6RvLcv0O
Oqs9jojef82nzKd/z8MesAkUhjk+vR61oPEvOzbN8/5oQLNh03Wqd7Y59dM8eub/ffPnPhCmZS7G
gz3ZDHvtAnJDu4DHfE0gzu+E76iX3/Od9pFEJM+VarjuksY8Rb5hnKCamL8OVtST2KZCks+rTBke
5ivzC9toWFpN0N5Dw3d2kRmgtvYHsRgz2Dpt555KOpDfETbLh6Bzm5uaOf2+VWkKZX3cv9c1tlLN
5hWpXbN87iNozuQ01haBssSowDqzButpwLOw8YB1L2XjKsdKuF/0+1i+DugzYDtV00DVvSdU7DtA
xLvfPzpKgKLstJylaBSLBa9i7KtUkJU2DeESJRf43df5f2N4uliOnhFcoxCmbtH7X51ifAD3M18S
HkUkQCuvpTfSBdPAyql4f/ZxXcUb14vTX2o11mWEy0xrEp2KP4S1fGe0wxEefJM6VJAADf06YcYF
wBXpakBucNrnVMBSUF6+wV2ceqCpj9AC8Z1CoJBOtk1xmrCXnq4nsVXs5H9e7Uyv5pbmr/0Q9Gcm
mnJTCdXYpTCGrgn0uAXrEWWpsWlE95Zk58LuDxBm9XsS8FEloXGCRzXVeh7OF6roE4RAdZtnRrNS
NgONqcU8BNSs3YUnJrcPPPleQxWDYOyi2Xb+12H06JDW/uGPearDryy7h93vefbxPlFu1is4FkBZ
Uakc8K3yjQuiH74jkm9+SV0fNKYBGj1PL6WGNTQKvqIuD69GnJh3NSjOc4W1rYSxyZI6Xg+pHN46
Z/jHqzKi6xwhw7sx6oKmaoCZD0AViV7oJlkeE0dU6mtF1qyAhvEjH03zp+bVdzF4zwlCtV1nN5KM
dpAAKYygVZvH8oi2EB61EUTpkbxOnAmwmLBSZJ9N18Ct0ZWXsW2N9aipche5anWfX2ETqhUUzmvU
ugHMZ/q8TjMpixTyo5JGhS7a45MctDA+WhSg15ixg+0o7DXBoM7PoGTbkspfJ3/PzCfza1h/fcUj
NuwgbFb9vhNde22JArxiam8WeYLdTNoFvs8Sy/IuqIuD4+neRySx0LH8T55qQSaOakU7smDKTTtt
G6MuQ0xCvPfh97BwreqQVgrIB+F3qwGq9IPKPu5QmR5pXQ4c8rapgcsmqf8YKAaLREOcci1tD6wL
CEGOdY+mbxYdNcfqd2zF8wf6NR90YKynxMi0e4h7U9VC+8mHHrVF4DMulCF4yyyVaAP8PfcyG9Kz
apOgKy1xhep7Um1y7xmU9zRMyrsZJHJJuT+j98lwvtCgKA9dpyNHNMgvKnRXgzflqbM62kCVER7m
od9jYsP2aW96zLdrdU4vgPVjnrln7rsUaWTkRIe2tLJ9U6o2iijfPrYpOr5aVHLd5Kgam/yIb2f8
VkPOVls+kn6WwgJNxP7Xf48kPW6KPMsXttFEd1op2QaJnr5XFbM8+W7RkOCRy+c4d5IHPn/mV9Mt
B2LbfvKH+pFYaXbudT9ZuC542iFqWL6xKTLgL8Gjyes3tcLdJgrPOwu9xoBK8uY8bxR+t/Pg2D80
GuHvdUUyIuTOh5wK5bDslFFfpBaWvS6sWaS7Sm2deuIKEIWEkMpQRs5T81levjYyVx8jCIpI0oTx
hoYLEiUL6W+Kmt6jFmGaFWnr2vVhKfjVqUu6Ykvzkb7VEMWHvifPZj4z+zo+zIeWDNoeiBiMVblX
Izc/0TFvbtjZ+quJjMgKjiCww2smdedqmaF71Uf/gwUA2YF+x48NgPhiGGKLEPHlJyDgMvesTzZr
YOUSQsn7uSShBDiaERdGB2rZ2UvWCNwWpvnOtsdZlyTWbGyvNCn/+g+D6mObLXFPuA4ba89LNfJg
iKQDu/09UpINlCiQBDlueNssnBNxrs4J0MvOVrXsJH3gxxKMz1sFusqSsfNpi2rjqKVNfGixBYaG
dZXC8tGFdPddmAZKWsWzX1RJNzXrwuxuh7q96jw/Og+j3W5Z2bA7wAY7CyuSQtvX0gtucz3dTYZf
I6ENxAdVIjjatQYJ1xp4ODQZ2JtpGMX1V9niYtbG2r4VtXhKHM1+G3S7X8e0uDZ1WNhvBGGdaH1n
j67oowuG94cIHs0Dhbr+R1G/DiQi/CyEzaNAt15YzNCo0tCrDEZW7MmM6jadi6imDmGjQjCwDnHc
RhgxirDeDBj4L0FqrWMEqY9DIavHhlgFqChKtJvnWoIvDlbofEX440uWodq7V+fDcX5t2imCCIak
WczD+QfCpIB6FuhX2wTFW8LgXZMli1acetxA2gTZY85n2ogfneujhfSm7w6o0kejVN0lkbnOJffV
ZOP1VXZsdN6bqB73bl6Hp9Ekld3Hdmi0ENfVSkBkmQJFCKhqbnFg3Lp2uGtK4sZ8daytAiLnTLu6
2uBvUVc5LpUbcrUO4agToj9liEi/vvkWJIDK+FGBCiHY4t0aPyHwGx9OSJyj07Xj1osb7gcjDBLd
sE6mrrZfrVMdMRfl7wmW8SUJMViWbOCllHum5TcHx6dMqbtJvQvTqLuyT3zE6DpuZKgmvKFEVhAo
n/460wmdXY6F1a0aNTPOhSadhaw0+d1q39B3EAubnRCMNvt0KF0Imm1gbTGo7YoezUHeJt91y4fK
3JCEqxVbsNjcSNzSvBV60n4A2CRfkO3KU0MJdVWOnyT9oBLCpHtvK4SNzisKnOo+T4jAYhPSgmvJ
p7n5guLjA7fQxW7mYSLy+q6DOmMvzT/TwzkcuG+2ezT6Vn/rab3sHAXfVSlq813TIuSKCaLfsetO
mEYh4eV5dTV5nj4MjoLvvel6VBgRxoAhulYo2G9ekXlP/sifseKNz0zeAVsd7WMtrGPWZ80tmQ44
/OVOE69dFGnH+UBZc01hkNxd6wYn0rrFDYAmWBkIqP+e80s+H7SGHqIuMQ9ZmmVHllD6Cta+9+ym
42dhON0XKtYFz9qOnQwG59Hoo1vYucqyVdnm/NZH+tDsiPTmu+nFQXag+MuaUXU3LalPfNsSF8UP
kWXU6yMW5wCz9p3EiOiHarTrya8iVQQTqiTiA/Gs+aNxS/HTeMvSwvwJX+Eb9aDy1eeWuUyNsLqY
sQZmYgqi1hsP7kaswpYPEm9TdYDT5pLFOM2ZQHTtIHqcB2ozIfbs6g07fzy5GJGaT4cq7NRLr6zn
mXJ0VAxPHmq7rt+A5Tb2buoBs7ZCco6SKH1ErqRwz7Dib0i5oD4YKX8/l9zoZgh+VGH6kwDzYWEM
GkxThbZ8YtH3qaTeb+ZhUXXA072hWRPeVoPw6F2oMW61EjJqnkvei23UonWbr7q97m4MKbgBKHkN
ZgCSch2a+okNobmqgMk9ZjmqUR6+2bsfpK/IF7pDTtQSrMoS8ExRVDzJXcmSPmPp52nKSzxUJyMY
ss/WJJ3XpgF577BGSqIcH/Q88o6GH0yqFmG6RFxyQNqmLPleA2tsEsG9F1UX3zmWb2OtnZTEevYw
hpxcekNQK6X1ouoJnL1Qb5fqMLG1vcg7FNgIH8ww6S/EdhUXbzRUBCvG8PH7Qha0xcXG/4MBkAvA
mP7nJ35fcPHdXmLd+OsnGorFW7VKY+5AXXBJ+lZbsT0gN1lYwaUXZkBMeG63h1iXu75Mgotl6KDr
TEEjFaPCEawVRNPI57kx9ONW2LZKIA+rHdO3ttqk9/OdtDnOZ/Mhlm/0uS5pz3rFzafuiA/sZlGP
Q3UBOfyTOPj+6iSFs1T1IVplcNSP82HQxv+cJTbbgGQcV1pnWC/0D2govVoeDwrHLM6e3+mXpI6A
Kmh8Z0p8EHMgDt1w/+zbVA+RP520aU1aszRa0JJBvTktWGVshetkFBAipiEqZNpO2N4X84s1H6aO
1VSQzJoI8qGdpA8s4Strb2Oi3SjOFIYiR1MuLTfp1jSfyE2yc+MyHwqqrEnYiwPlvr+mIJN4pwwC
RdsT1xZSS11XgM8e8sa0VroRuweyn0h4asKa4zxRmCMcfXgUVIXtq+Z00UIMQ/2jFlhSfX1rIgM7
pPi9aTYNP5Uqeja1tHrzpo1NZQ72pTCrfusFXbFLWNBtStkd86zzj02b/HVw1HGjjjLYp3/Pu4iy
l5U6EIrzPmiF/xUNYP0FddGdXY/8wafdshH3NvQfRGyz36v0huxgjUQnidpVTgjcAoDfG3woFliv
/zqLsY4QNj1WK8XRBai/1jtEbfLXIYsNj0BtA91ZmrboUpUyWyoFMIZYrT3kNw2UASo7r2Nrfvqe
U/wk+4AqfzB1JduXOB7bt0p13AUoAvXqVrkOA9po95V/8ctBnvrRD8+Kr9LEVwQMIQAwkOzYgpzn
K5E5pUwGxaPjNc4uQ6nyS+8waFTfPbQDs365+ns4X3VCaUH7gPH+ezi/+PfPzlfnhd8fP6vg1GVJ
7xDHSbUk8crxySiGdhvoIO3moerQpijK/Ps8qhKreWzdp9LFP2CyFyN4zjbBs9flsqtE8y4Byj5Y
lape0tatbixqP+b5idKy8kG98MX2mneX0iGF0oxISzhbRAb15XBKmjq8tCgcl7XW4KU1VfZqurIo
3MH3KMO74jrwjKSlA5GCACtxBb0mF/xOw94gGG9Ri1Ses84ozqMCSKAgfO6bH5ZHSP3drTaIFqbz
CyTHAuMZ1ulH0UFw09JTM+It86VGAJzViaOZOkSbjxAhAXBjyY8qPOrzYZwm6Xlv87Tt8YOU/ZJg
MuCI0BmAX/IJqbpG7LuWRJfKSj57DcxsEQTQHbPKQzhOQhgsMl3ZcecxblkSaLd+1ZuJeDU9Go7g
EHPQOgy7brSJ+CNPQcJbX7hJFh7txLgquh4+Kl3ingZaeQ+llYOQconVkllhHP1QiLVZ9+3Srrzq
FGjjzm4tf6dhB+0ftDTTV1Y5Gf2529zSjnaek3r+ji7Mg2er6ZIMAvuoBA3fAVKvVwX07We2Ij/T
8isMJLcmR0a7uS3sa7q3aNMKHkDrvGiD2yygLaK6nuLk2J+2RMsPr7GD96TMRHwgMPdpsG3jmoSu
uzZ1P9/CGWbp38Y/QjMl2y1G4tL1mYlJVd4TIovvbRQN96izJeU+HyUwqaS0yz2FYoe3VeIOHqHf
vCgmq9n/35kSW7BTp6uKMKlQp8XL/BvE9fC9c/SceLeMVlZPUo1OlNRGS6rinDlKfg7tSi6hkiRL
N+8dMENgkcvKA6uUmENIvElhbRQQIzwcGZq9JNjKz0/UWi7Is4t9aCEJnQ+lU2HNrjUdlRHpJQ7A
thKEi+63BFWPtsQgGYrm1MVpcyrtUt0q4xZanEnNz2cFPq1nVKgQx9ZR8bj0hkuTxknvBi2JVBbJ
ycp9YCChait4XnK8ivqtkzrYUkC8bmAOyI5Ka9pN3q0sAkWcS/edPTk0Z0HQfAcv59AbQ8suW8VP
MA09/jk4KYihgenEuBz1GpNOiGBnrLO9XVTWQ9Bo0VPdW/a9V158trANWBwX9BqZSLTsI1xJwXCc
5fGUR1n6FRr7iklBP88VvWPuPHblrYYPp3hnA+7RZu++ysqWjyx2lS3MrZCNUOq8DJV1tKTpfmdv
TJataVQslst+b2UqJoFYPeOYMFbxd8Mj73E+qDxnfp1ltdpyoxkeHdqXh7BWCaBFzVIMaQxWibOx
rP86m+eKwHmXEH/WsymprKlU1VhEd6TXAK57gORS7aPaea9kLBCKdeI6nw11eSw00uJ/zydxhCkZ
wY90eQSp0B53sqnHXQNh/FSOBDAlwS7oX8uq9DdeGWlPo263m7Irx+U87PrcOCiuWz3MReu2G3BT
WTyzo6Ja8oACsNI5GsGRHDIldVee3oGClan+a040kCZDwM5/+ZTsVPtlYAKhGSyLDF9Ek9wkaVDE
kKONmR6qcRGopHf83RzPfKDBD9NrSMLWgYjo5g0R+tFuif+1i0A+BiafPoUwiycjA0gjjaDGdOi6
jx4xYNg23LfBaMbNMGke9QC4g1Idx0SeqKh74IN8U3nIp3KRNV470vFyx4/WbKnsbVPwX7L9vAIp
HSQHF3Xd0lJFjcjaqW8WVFUFJul0nlMBWFq14mOb65qlKPwR6xQxCk6p1McBfc9aKTz/5jfKjYxO
SsRh9DKiGkFZ5g/bxMqHayDI/XJt80SxnRrf+C3wbjVeoo8miFx2hghq9Fwt7q7SwVf1jk6lmLdf
B01vd5O2+uH3nEjZR9VGkUIbq6xfr4s9RVkYLFPW81xkOKSl2zxbykRH+Z/QtNvDG29BaE/Sf890
SF2sYRAlEwGcPOr2zt4t3Wm1mW5ox47PgdMRaqzLTyVKPxQjc55SlMKbyK01pHUg0aIRpFevC7mU
BC5tNK8Pnvl+quvYL9uVSUzus19m+a5pwyePZ8kpcXp5cTt0jjyEz8idgdHHBTHNDUoaVsVH5H7K
O+L3YRXrQbYLXKcmEpu/u1DJ1zWhBG9nXX0ttH3ZGvqimviqtI1e0sGMkOb45kUUo3mJmwHwns3X
lBI3mqYRayz9Hfag3GhWFXroS9nX7T1IDXXTmIrJjpCYz6UEDKtSNLMGXlq29adMmu5QExpyMVxs
Er0Uj/xpwR2zdvg1pOVoH+NKf0ur3CsXFOvegih5FRpFraDHv2wXpN1C9klIMMi1au1LJpvabTZl
j14QPLO1iXLAVZUsaXALMJq5SbosX2loV4q85R2y1gjY1U0aYucbwDprTN1PRWq+OqWIz/PI70Df
Fn2M8yzU2tc0gRejSRqDedJBRrbdL7PUHl0157tIu3Kd0HesTXbqqo30u27TTeEU6asT+R3bzBhy
+zQci6bYoIxyViLVU/beFLzhqjWIDo2V1Q/1a5Q+qUESfW9o+y0r6IKHNi+zmzZI2J+lFn4fRfwN
X8zU3gOsX5m2vwTZaO4qM7LfkoynLiuMUFW9LUTQHg+cOTwVkXEjFxHKZp3c59uV6VJFbzvRH2tw
aovcKtEBuBsbtPy3UtpAaUKvO8jYHK+pIBOshW0Grso9ORQRXvKmGDfIprKtbvsl6yG33wBb2M4W
Q2tAqBEmVbL3bHqTsRFCxmSLWvAPjXJLEEETy+1gqtAhXOTvZXHS7KzaINj9OY/mQ+wPxen3EMgW
6OFgC+IPgnfgIhdNLOFc0gjEehbIZh3rtnOZ5+YD2corMzAi2vrMYxQs4ztS9/rmUEqCCaC+xIlF
lzFrW5jYDCOTRqWj7E3FonMyyrKgvkz4cSApo/GlIaSrn5Jg3XAMtvgInlyhWWSNkFhD39zblWVh
vZCiQuU0aU+m1Pxd59rNoSg1zO25n6LPVElvGgRRUCkkNR995eN8UCrTpLSQoOjwaCpAKCFnaUgv
w1BoT0qsaU/cWNAgRY8V3qeFm+uq8xBwR13ptWmyDrLUnQypcRCGo11HV9UXahxY77HRn0B8LjWZ
XkSDfBQJLU/T6ZAP9Db1WFuyrnXPdFQtQsUUzJWRmScrH8mgC8PuZkxWgVHpN7aaVVtBwY/8YwLI
sgTunFDT9p51fXtnFb7ymrCj4DPlech073hkPClgSib7o7msDbLY52HpKKyZRnVLyGiyMCPCr0qk
DVTaWIemkDoX2mBp/xg2Xqjv9Do3nucXz1fn4TAtWr1Di9syXJKQZ0OylRhJq3DvY/8/ZOPA9l0U
b8EkQVI7h6diM16jaVTkJQkHCQTvfMSkyJ1+CqcP/rpqEIhDii04zPnFwkqSLWE5kBz1obm2Y95c
LZVc2ZiN3MrFlOc9uNxVjqri7uerMewED0BaTLxdSqk7MXNKTF5QPoST4Nd0EIKV6Fz289Az/Pga
Z/1imITAA9Hld330yo1PwNEiiu1b3dTRGcVIeOGx+maGRfqihL5yLNKaT1akpS+dOUaHsgvCxXy1
Kdxq19Rw5NM0otLSgNmrCtmfqEE1+9LNtlXuytN8cC1pTZyi7oRPCs4q7/dD7np4eqaziDnKV5xN
V4eWGIkEBO+zlMlnkHJjDEWG1CSr4mtbaf4mjN1sL0szPQXRAIIp9O1HqBd0VJMh3khFEi/pKl64
VPgdD9xjnYNf6dzaechtpCiNNe7p/sMQK0Ga9jda3vEazV26C1hzgX2Lk52a1O5uyKFlqdOnQp+G
0HAFjD+GHndY1ij6zbIUeapN+dWV5bCBoNef5inHhCg9DIN86IzAOctAOlCgBJh/qVWss6fJZjrk
zSbwkuIMHtE+19ifoLsb21EzorsS0eia+37UccApmql1VQTpFj2dH6jcefPsNB2bAPtbpyoWtBm6
MQEW5ptamN86GRvbWnOWxBiJTT+yXhvmpVWnkTJiR+NTTmP92lJpcLOw3FdUy/isRWQYof16SIzI
u3phbZ2zSmhsdrgQgAvCnpX8wE7CBw1CBjVeQkbqKtyC/fZvdR7125RP6VL0WnWOWt7Nogz1V1fv
nvupauOCqS1Uq/9OgnW4CIwsuQMu6TDhgssh9uabJQP3IE2r4Y/VYhyaEpvnQ5eqmO1LGodtn61F
iFp5iF2FKCO3/IGYeWxF9WEQXpvLtjqEXkEsr2RpfqATY7MPrpUNegNUoFkZ3pwsE9yPCmLg/D79
sCJHn+JOzXNRRcZ1cAE8tEmQfXTkNZEarfyQAJFWcU5Clk5RGOJbTG5wASnao2C47ty2WYbT1QZ+
950iNWRCUzf2o5d7t46sGL0nMyG1sDW04q8DXBuk4WClH0aIjxfXAf88aQrnA04FdeE6rbagk6g8
KLHKR6VQxPr3WW5TDMPvZiwNTRvOWVEPZ8cOhrNWia8y7YoNJfLxSEgwD5nemvqdSpseaLRvzQT3
bCsGY09grPko2rbYZs6oLcZp2DmBuCv1W2mAwQOX9N6OannQaUcfhyhN1yjofzgZCT8hTWrJdvC9
LyWom0S11lrfOO8C0h3f9eYlydC4xTmcb2Oal439LcEQuvPKoHs1JldypMvmEswHteqf8NFN5oQ4
0041cfZ7PIz5sprWGpmWQPyGPH7RzcS5Bn35FWAlWXnzytR1iUCiLNKQlK6jqqazsNWkZ+zLXg3W
dgWR00nYSc0R5OXf6ePz0AeVssz1uFzSaigXQquzs2O1wUr0pkXaSSGebF25CKcvDnnbDOhO0+rT
NMtkF3hjc3GJslglg4n3wx6fvEgzn2srJt1B9PmO/lN5hy8Li8/T5KcM8l1YaTX+I/Y+fYA7M9e9
8CqcMFkIsE2fNitOMw+Sb/wlNBrB1b/YyK0//GCTnMtQLTyhto0rzbL+UEbLOonA50f9AcF8t0rz
vj93RUf+mlWN7lH1NJI+sh4Ijiv/caiDzFy7eN+1lHyDxhECijDG/qU2qSmyKB6obGUezEe3uFDN
xOomq+yTnGJSVBuET14APEUHiqgNpPKR7kQcq6v1LxjNWAKFaXvtTXVcFg1of8KMql0wyep7MycN
SOZHY8zCT4ot4gH17kAbq8331LkjPox6/yatbDO/IrFaF3WYX1+jhs/6VOFZUdUNP9IUC6xKvFmi
SKpikwKUYn72b07EP0zc05tr2TxoHBMP9/+quKPMKsg5a3pEKfwr296xCC2lPTt3d5VoHNdghICH
DHL/y6PWc2PPUprVk6y7s0N379bg1oUp9GcdOcD/LfjkV/hvNyC/oKHyl4ec5piu5rmT0vsf/is7
4/MVjZ3AJGaA5TL8w3wIwYH+Ovs91+v0xYqvyh3y3Qx3iqZSjdlXpPi6NOonGsI8Px+CjCQsj4f+
xkGoVg2R9r119hla8m9xmIerOvT7Awbh5qoXkwao67XvPLwRdhX+i98hWHEN/BweYdlPYaq/xVkk
l2GcJXTfIQuMpj+1zFNtnU3wgXymDRS6tWqVnqBJZSSrPjeMdaB37rJxSvscqb25RXTd7mxfEP7l
6fXKI1H1SYtg7CeuV36vLW8jTEniLw+dpdYCf8cr6d3r5rFWVPdHN3T04cByPCEsZCtr6B0ZnPY3
deibRWE2xRNomuTqW8o2GNPyaYT5/SRDAbgrIG99mqoj/qMA6JztfBGdkU+ALwyo+WredziJIOLM
FxNhebsYvCZdcJ8ooXGML/Dz2zG7zBOhWfx11udT9qwvWIyp+kOJiIOlB3mslQxhOKdKdp2hYpI9
5TGMtN1AauWvqfliaPnf1NEyTtyc0CHR2oH6R7rsVBlMJK1VzYrP88hTKlhYDjfDX0MPyWA/0VRS
QrWzcKwJlxIeIE/nE4owwW8kqVxhKcXXukq1vSqap99TZpjF11BFmK036D+rVAZr1CbDKgFH/9CZ
sfluO973YsyTT1AXR1KljZ/0chcx/BE+XMaC7iZYExXeChiO8YuVKNCfKvqODhy1VuwZb4Ng0xIS
9/vsx7az0LXOuuOMfQSzSlYSRdC9G6ATBu/EX5bv3HffaF+ACqxk5erYdazw7E8HrxDhueixcBMz
cFAbtTh5hI6Rf44PPe7ip5QQ3EejW7ZGGIPmpPJJECgAKwgKh19zjtusPWobbjpQ7ugnyU8h+rM/
qb3TNHHeSLs7K47svwzD3+O61t8TxYWPK3s4glbPZpt9ywa7RHWXeU94oiAigzXHmx325bKXjbKb
hw4JPR7cRRSpfXsJfDaH83wa2doa+4+7thwtffNTBXEZN2Y3V98kmMAHg3zCJ+RbxZIIufHmtzyT
bNQ9qCBdDUJIWP2LkeQP0+9893F49pimanAf+tOL3JRszNEGSQQjZvFoU2Nfg7jGeZE5EEREX95j
KcIVo3977M1+4n/4a6b/NehNJMzgv7BK/Omv6YVlE9kaE79X+d650cyvOHMNHA7ZwErhZxz4/a7v
qnpvRZ68VEm9UiMzvlHNlbv/+yas/fkuaCpcIrBKKrgbx5sRof+8B0eU+oVHqsGuTaVYeGPuIjmw
ibDNQ3bS00GQOrkQJZFlduyrSEaSd3ciAGqjWj+KwP7RHuoHBGjJ0ZkOQPT+5XcEhfbHg4Jf0oa8
oqtonR0Xt+5/PyiEl4GogkXIOt+Umz60PcoGo4EShCYWqUraStGj+oa2f1iCVh8fIzy0rB8N5dmv
PPvBVNyrZgjtCW3vNi3c/Kfme/sRLMMH6aREo/vSvVYEbWLGd8eN5iOzN5xc3ZvJT2MeTIewN7yl
MJqAXJ2J0K33L30/iqufhLc8C8ZbUWn3QurDJkj6gjq+JIa6pG7cZ7JYt0qVbCBcGq+6nXxrjF3c
oBEmzpqUqEBlxTEdfOSnm1BoPHRrIhQwhurVxu/gp+shERTO1FAs9Ah9lNJ9Mw20Cl2D91ZHE31B
SJNQzjUIEiQ5aoXGBBZzNlJyKoRDJijcu0F2yIhx72yVRrn4qarcTB4CN3RXV6/1ojcrHuV2TJKC
e4Sb7nrIfcvGj2m5B5a4ZGmjXMsy/IKYpL2HNXVGv/aHPXi19DXqUuLTI+09D11102Xdj7RtCUY2
RO08oAxSzm51VkghcdhGRoSEoPp6gE6SnKpiZHPVKdodFKjcIupMT/MFtZLkN0WaG29Z+YNwi4cV
vFGaWgR5/3VGOO4/zpymra85ytVlvut5mn8BJ4ZVT/f6MasJuEOGWu5bIF1nOGU0KZoYzQRCgaVS
l8oumCzMpvDqt7oD0EWd+f8RdmbNbRvdFv1FqEJjxivnWSI12i8oOXHQmOfx198FODeJpK+sF4Qg
6YgEgUb3OXuvnZw0JY1e88fUasvX0AFZoagpvo+y1NZtGsF4tes/8Ao3P618xOzUVj98YEhLRdry
6qTji8wA9VlTq0jvk+BFSZl4UEP5kQ4m1TFaT/cGsR2LPm3k0bNl+1CPJMFHZQnGDfKb5eBvLsBq
7FpVxkvNJHGncEgxHu28W6OOzK6m2ugPXtdsEFa1L3irgr1AAHInUq+8U1mA9E3s3ftG590nIjgh
ofB2Mx7E/gcUEmoTOdcjY2dadrQPs/DJaDqPdnUutrMsisBp9MBauQsqsntlUMEhYzN2Rvmfzb/P
pbmF0ClTskUEIgQIR3SlJ9b7S0EhIfctjcDzaZdk8YNUenmu1hoixv2sRHOntok9EAej5dZPyKbV
yszM6q6aVlX69CgV9tVwpzWR3751OoFrQ7EcwqT40VsFSUKmp0LgcMnUI+a1TVz+76WA8NN6xbcS
GlnrkxniAxDCOYAHx9LTMxkkmUTgrtIW01zxmJcIGNEA0P3O6Vnbhmz2iiBxPdKV722JgqSilHBh
HYHavA78TVtVzXOV2E+lW4dnOcUdGkajPrjDn7ptNbQGOouAkVg+ELFnbd0W8VbaR8NWxmW5oTx1
UFhn7kKvpu+ZtO1j2YH7R90VLJquDrcV4nKOpOvcORkENhBdNOqz+qhX3ZMYI2fTkeUBa/BHZIfy
Ti/r4X6YCH0I6tROz+8Te5BLJ+dA4aNlOpcG267q/ZMQgvj5aUP+x9Yv6+wajJ1cmX3Q7IIeqdU/
YLSZjvbvbpGTHzZKVxzq1OsuLVyvi4aPXM2YWxDJQlrS9HyWFn95pblJklGssHm0uzA31efGhsZY
23jDrcq7pM3YEzmcNUsAd+MqmnjH5Kxoy2RwSCSo6E4VLPDuIQQqGMJN5s0qJpDJ0w/EXnsoZ1fg
/++1laY/tdmkXOnb84Ajrlibhaks7ImPlBuhtXNaNdtg2QmJO+ESO6a54h/rrr1BtdD18JtTVOXj
vPHKcwo9+sF0lOJxQOhildColq3Gva5XgZW5jfQO8yMm+i5TzVZdj6BA/MZQEdB60QHqerUIIXsd
KNGHa6gi4blIVIMqV9W+UeUgGVgznoA0yn3lAH2VAW27qlbcBbIyE/Uqa801ZM5qN/gUdn3pKHcd
ed67QVPHHTew4l71aWiFbYyiLyen2syhKKex4RI9HuQPUOOGc2xHt3mv6a0rBwHmnyeGB4usTu6U
+kvAr7GpivHZo2i1HHohvlXwHgl5691DHRE6kYyqeVTSAQZo0S1tq3qccM8nhRN83Wuwa0JuVedI
kXSs+pg5uaX/6nHM7Q0CJajHTXjnumPoXrhaky0Mc6DQqUa3JBmaH2qm/3BzrfquBGQy24jtcISP
E1QUyzsrxmKph0J/TAW25BHWwgMSRm0V4YJ1U7Uj+LwbLl7DZtQjrBZjUC0qjfs3F7UBZHooKboe
VGHDEiLyqjybWvoQj8W4C0dSgx3/rJm1/mT66hVCYvPLWmsURXjWS/8xImb+qnap8gSdfRk9dCl5
n3FtKutE9P2+hjxBUEt1UnUD3ZH1E32je86BT4DNxG9yR1blhaxY/eDl3jNZteFhlk33lm1swCXT
j5xW6DpRrWiJruDf/V1d4LdPxqa/qe63eHTdm8WMZ2eXdrzVw8Z7Zpp65MAFG+lV5iZlzrYyafdu
WApqN9RT2s1or4mfi6szPWMaMTq3mlC7QpW7IjSe0JZtSy33LrP/BO9aeZRJ8KfSGDBSmQfPH7Gu
mvqgDc4Ny+lWoVf3rUzIkc+SONppCTUpOk83Ogh0hKZMU9AK4aklmeKQm116INF4PdSoRrn6lElp
vgjsWj+LhB+gClZy8uWRTiPWbZH5u5kc5Y39i0/i3cHCdHg/OQ+Bg+EZrnL0G5Lsd9lhMZ4286N4
bKOtCRKaNhH18Njsu1vLzWnfEsG1yb3AXOlUFJeqwGNRqhhMi4GyCztUU5UVgTfF2vJTsQzS2trQ
bGAJ67DcX9rDOstLcQOAhw+8QWefVDuyXJufropgHnpw/ChQEm3gnxnLFHXfpo0rGmCIkCHO2smq
HSjVM3+1sSSr/SrGeHdVCh91YBbZF3Kz8m2O/e7UZnqxtJlqLbpsbPH6du15jExrHdg5ZnKdcODc
H9Vvdms8eFbyVMdO/9prV0aU6tyaDJUs5sVGweC5oVxvPqOccml0khXElP6H5TZkaOch/2cYwoQ6
Kclbld85Ved/r2n+oQMVf6G8rm9eQOk6sVXvjZsPI1GQnY1As1f1wLv4GcGLxAyvOvNUJS/RQXco
ONOyvTog7iopsxuV5ckE4v1h2ZF3mTdVMZAd5Mb1Rg55sk1xcR6oBFNhk12yHgvPf/a80F+oVdDc
VSS9LtD5yJMybSJi9n5thBvfl2GeX6OSSCsLifQdvP3hYqKlWCDScb9P/sAFqzHtGoL8ObWxbpI6
jLYMfYS+bTFDPaA1JoVMqysuQzqSuiyJWHbPgxbaZ4uAlbUcLQfOJLsafo6zkEG3hV1qMkqpT3Qe
crzpjfmYyhJxiknlNyIEZd/lV8aP5pK3ZcXSTZsK8pwzGRKp7wpCIXgTdnHR6zG7ur36E8xl9N0t
qAwkPbRRJ6+hC6jd60Xzy+E1YLw4amGpLmlL+efeLPrlmAsYMgZM73Zy0xd192MkcIaJMQBsAY6J
iMva+TO80WqOfoIlRndlJtbNBmCPCrCiWDq2PYlhmvYoon7E1Sbw9pShjsvUEfeZUu7mF+eNhdLa
V23z5kxvUGL3viDSpsCeyI2ekiBG8B+lMiGIpjvvtJeTeAkXyZy63tOtbWLzNp7yOqTgUL5YuH60
i09rQsqbLKFZRgvKnO/XhKZhhjodHnfPXCfcyt45g+SC+BIyiFAr67YVQsYdjVIEmUxpOzO4Nhoc
ArfXypVChsRWQbONz7qRi+lRN7Th7fefUf9AqXenz2gZmm1bmqGZ5GC9/4xt49tRrleoFwel2Mc2
C1VEt+WDnqTA3zSxwhSPSBiq47KccFyNQxtcj8DMVKODhMq1z07JN1OS1DmPFSyXlDLXrvcRhLaQ
4Y9AU5ZxLuMzReCbb8RvJtOCZ0Mn5aev2vosgvolTUoyVpuaTLvUIo8hTdTr77/nXCr5bz2D78kP
4Jr8IjYV54/kXVvJDTfXC3vPqYlggUQC1+O+Ediej50i3ttaMLwUSeMeekwAy2ws1JXru156krRE
lrlQFdYl9tnWe0KX3NLO9pzAtEkScpaxkh4UfDaTLPGlhUdw9gs9eSwrmk2hayibeRdVWUw3DoHZ
vGtWROXEPqZTgxCqMA/KjWN6pHPpBG+Hhgkd01XodM6bf1/Ji8Q/2UH4LMke28AzsXa/P1SfSj/T
oaJCSDXDZekmPoIwA3oVlm4qzt7ty4USRMZFVOo3jJI4xmgLvvUq2Xv45M7WMOWGtKyUfbP8isP3
AVbBiWkaLqIKTnhKUPpHfG+CHEGLs8zc49O+Z4boQ2nqNwQKHFt4HMRhKt3CyFsCmNu3BMfIF0b+
z9eubUFp1oSwQYHqH3E/knAUwzRbXObDqB1Rafo7sxft0ZOVd+49BcGj0b99ceQ/f2fY99AldFPn
m9MbeX8x4pevdBkp1sF3i27n+HHK9EnbmgrcqTET2M3ImKKmJZazgI+JmPbFYZ8hi++vExtVE0OB
azBpd2cO4X8aHl1vicQse5VoCYK3nTh/cNxxWLEW0DZ85Owh7wmEMMnaLhrD2iM2AYoY62Ln0O7Y
cf8J7gcIccs2GpVvLa4hN/OVn6o/Hpg+VA+ZOfgEqOQJAkb4z4PMLkxzaefDG1/qNPi2ImPSTBjq
sJe5rj5zV0VC6yMOGxGOUktmKlaOZrXvtUF9TnRgaGMYh+f8ojBsbealZ93BIVDVSC4lBbFr1DhM
43L1l1qcrp1OGY7Gy+9/vE9VSsG1AsBdN1XXds2PB04CLyDOYGwOJQbtDbKC8NyqqrOzBKtwQhQX
Ahtx21vRFyPb58uV61SjLG3SquJi/Uh1qRQV9WUZ1YfR97fBLDXq/Mdarwhnqxt346WuiqZ2gerW
tjNtxfTEeGmTcvP77y+mk/PdmUNRDoaSoQlyT/g4UyvtP2eOTaSn1PTCPWhqVC1SM3L3ptHS+3At
98U1U3+BXkvdjNPP3eneM/eBdjeYrH8Dpmp3lEJj5JUGc7LU7C+//3AfQ00YzIRp0skTlJDJDvh4
OSt9n/lNDDSiDNy1Xigv3LCTC6GewRNSSkSL8PmP827U53JVom8Y6juwa82jURfbbuIaEIF7MTqr
4yatBKu+1fO7RBU9PAjWqB4avatBAW9JNVf94RC4OFTo45zaeZgrTmanGptQsRBOTIyfhKrNYQjk
0++/6McMAldA/RZAp3CI0jZwP2Kx7dxQXCOgLh/7MAo9Tyuug036HdV+8Ufo9Cs9HNLv5clUQ536
M0ntd1U8TobS9NIVBdCPtlmpGfD5pE7aYx/F8dLxyfKmUTQ89N3SjdL4oaPT90V6wkfw6vzJiZyh
22DjejDsqcL+n/MnN9oKmVKZHeK8+8MoK/lNnQqq4IFeQmY/C99mgTyi24kRID5lieqsRSbc09yi
c6fgYE9zvrioP6aJzB+K64rrGk6uyoP3H8qVTCmq0MoPokMEZ5CeqED5XjsY2bdpVRBp49AvomPv
XXPT149oZG7468aXmDX7Et98/cWkkoPx6TojKc2afuBJlKB/BCoHhQw9mRoe+ANkR0lVbUZVrbeI
xofXEqlHawfZbTDV7l4bWB1NT6cGZbz5XZlhDK9Icu67sclusekHaJgZV7UoRk0yrPO6iZ5iKcIn
swfCKaz4xhgbPUnDf+gUqVw4g4GgU07f+ZVSnedNr1s/2ibUt12kc8qHQUmg6PwKJToCJDI1Wzn5
WP9697//jnZqfYYyyF0OojBQsrXqVAsEikX/y7qSBaa9ZcRpAE5hYpntLKgoQFJRX+EbF4dZzU6w
eXXluriMeH5O863RzqjCdiWIS97+J6Lt+77X45e8Hb11A+CmC/uc6suQLWYw04gBcUksk3XqnDh5
CGP1NvOb4N9B1UHftkwMGR5xiCSkQtfgYrGa3Ge+Vd6T8Kzv/LmI7TblPYFM7iW3VTU4J0kUbTtr
Wup5Y3xKMUE8JJ0/2ZVNd0VN1n1wnda+oJQ5zy/OmxKXCfK94DLvKVVSrcOcJZYAq7YoyskAqKvZ
M+Hm1tIymnFfW03+rAUBQSxM3I44I/PnRIQ/S7eHsu4Of6D0s85aTUoPXJW3HM/KarSIX2rSprtG
0lvXqrnNte6Zk9dH12T453mDbtrdSUUnFrsz1cu88YOWenWkPVt0lPfzUzGAzLMIbzOTlsk3fCFU
d2sVAwSIGDYuVcLI8cbLvGcg3T04DnIPaP1Ek0ZGdGvb+rWLK/uRY+JsSXdJdmkeklmqxWTIe7Z1
Nut0Epsp+VniNhsmcFw3bapOjU99WaYnpcm7E1BOlwTNTr7R/7tzQZo8MpHLD4rTJmtyWOSbLuEM
hTEQh660cd5zHFwnCJcK4a+voTG4KwqW3k7a7PoIfBiuhpscGUYpFsMC1cNlwtFYUA7rnzRgRnnS
pyeRkbFNeuFwwdBkbYGEcUlNKjNXi7VNJodmJdI2XvrF1ITWHOUxyBFelEGM8HzaHWsHkGSTKEvk
IBtpycuQQ95faN4dA0z6Vwb7veqM/NVCSLPkiHfXvirMzdhjHE2M0uSAldGJNrV2hPJHdUb3TppK
oFEPS+MO7fq6adNvGHiiQ09L5tAXDihWtT0xaeGaobZyaCrzuz7ot7nwraRpcIpymABFk4jn1la6
XWH3Oqi+AXc3M6p5YwWpcR6cQT/3+HI3+jbAQKQsRAm/xSurs0xM+16xddRhXoFIDdL4rHWp4gH/
nFOYl6DTvFNZE/FaCr3c4taA5zSxloQaZ1NA8SKZ+Uvzc/OmqIDxDjj11qVePNqOJ5/LOrj3IQi8
5W3RLwols550VUlWbhGE19iKu03j82f4yNU+zIAVNG7jnjTYuVbpkUzESqM92w1htG0Q3RpTI7mx
Iu2QKIBlBappiztKeQ4anfIahIhTncd/dUlYrUSWRBcN3S0zAzZe1Ppra0B7U8meddL85Pwezrty
yzI3WdiukW+AKqs7loL2IlXT7lFG1gYMdaOfGxsTZV6Na0uv7XjlJ2FB+CQbSmsU0sf4MHCpDgCK
4MpF1qEyc4J3Oy/y1pMrahHCCqWKT/ceAkn/90ZOu/NzpPyBuxqcaNWlNGutXPkOPxUNW9y0gMrG
8UK+Kx2I6QV1rP/CMm9fgfRjhB5jd5mbffkcxDTgHQVloxKn/ibMPWDIk9ZJaxV922idxg2C/JcG
Ndo2HPRxQWgz9sPMoxBi2yf41BHhtoY2VTqxZiaeQJcojYHKKpWv2jZ+RLrQ7uKmdxalHfS3UKJ3
whneHPosAnISu1/cVT9GLjA/1JFXkP5GjUDlv9Ps/j+TD53oInKsreLomCkuCuQRJpYZcM2Rn5M3
H7j7qRD6Y5i0WGqK3b0ewhRtaI3iRdbj9xzv5TD47m4QobNxKKjsvAyP5VyFmnf1GIdVFcTdClFV
v2MiuZnvTQna/gU/mnf/+5ng/1gXGBqWA2KGBHHUKO3efyWawBh8NKBGyGuczdwEtTMHDJciV1XL
mYd2PAfUqW3jLt8EFaRlBDHlSc/wGfz+s8xqkfdrA1aUrAtU+tYWpNkPlbAmATs0Jo52MJnmHZke
UCMkkeYs4yx+GnxvHYN6fY2aot/BWcMf0+KSRzlHQTfRQmjwyE2/G+kt81LaKj5L/6itByIl2OiF
X+DxBRJQFoQT1tPGsel75DNN9KiZuXe0nXFYKEgYd+gsSXP2InU/A69EYXKtgbvGZb8faY2hVlX0
l5IAk40CnXGbunpwANcrgq/Ouf9xVODtsl6EE0vwwWfoLrVfFB+NfxRak+BCtso1FEnA4JpwXnHr
u00yvnJ2OYzWxI14KLZe7d6waROJ+hw6hXyKwgavFc9Ta8t3YQxwY6R585pXE5OZHkYTePkG5DKs
xyFTzx1zJq/NZbjMck0ekt6g9VwFxtVXeAv0tGA7VIFY/noPPBWxKjxNX9dhHiIWTLFrtGF8B7Q4
voNqd+ArVMf5qXkDbhWSek3dqI24Bcacgpsgzpvz6BJC1KHQu8Yj1kvcg9mTbZWAHerE/kY20qvl
Fd6f9piugbbDG9fV+8oHhuMY41TI3ssskic3jLS7eYMmxDrHQtJo48IksYCAWsQBcuF4kCS8aQMX
DDOukXy3+rFIVjgS+kPWjIj+msTZ04cy945PN4fu6lGdejSKTP9+ND/37+78KrP6/75vGJJoQyAa
cQr/NLGzSHg7K+poQEw9ba8zhnvCUe1FA3Bs42MU7xYu4JzzvFEA1h+aDI5dhAFtNT/XDepVMhSf
jCrtDoVUa3QpWf4wb+wkBF5EF2rem8belZGa7kE2wjoZUwbAvEHJHi2GfDC+pQTITakvLjqNVdpD
stUc/c4alHpvwko9WfYYnWTh/v2Ipk+7lYuFbo0RshcK5ohi6Sn+sxuWyqUCDrCfM/ySROsYtkMB
QWNAdMXIvPYIcFmSUeldJTKhQ2WDj/Wr0bvOm0DXlHUbiH5V6+nfz3UAEhddUhW7+Z/NL5iRfxoT
rzl7aM1XHrGi61GEwH+CfdbVnBhTA7LR7WivdKOWPBpeGi1hVKrfIqP4lpREi2txbDCxLodFNsko
xtAjxh2Qysntq+7RMNb4+Z2t0NOH+bv8m0yY50CLFrmoXUROAVSH4KajVaGWQjKhk/16YH565jfv
+eelSNTtIuQa2BZhQ0+ZVVx4tH2JsDDBoTW3CCOZbk0v+1Pp2n6rWo16tUtLvbqGlrLoAZqeRvYQ
LLFJ3DeiqU7u9KoTEY+Ogoq5Mhj3apt0HREzkcA82U8uNXxcEm2FbCJE6615ZvQIT0JLNmZUeBcI
Eu4Xy2Z9lru9H/AtNIsaC2YELp+rYSxi0pJcKU5Oewibe7SgdFndjICSlvpJAP2mUqgS1abovtGr
BiGc0iKG4BbjcnVXs4VByZkchEZlbea3eXYKq4YxD9VhwYy165ZJXu+ExFDFWkk/qbUyTRAyZCug
/+/NUE1XgjrHC+uJv8xGn7RBlc8/qiAHG5h0WrXONqFqlFuSLVtOyrDfokCQd1k66eB9bbw5AcEi
og/HZ7o2EJAZFBa1KAmG4W6WrUWggdOJVCjkGql3dWisAxlxa00z/VBSfDzMj/7dfHhu3tWzgjw+
3aiWPuDNvawZNBWjtV4Gzd/PiNZUAqkY9KC8dw23OiomuBTpRM73ro1B9ys/lTwxDjpWATQybJS0
0xe5XpfbmVwzPzcTbULJ8kqR9Wl+ykiRIAMbpiAAswFU+Z/02uLdvIdSOrv0TUsXwgyd/75gBE9o
eJxTAmdg2SKaRV2ONqMqku4gzNKn0TOa677SlQe1x6TKanD4EafZpmrVAHKNOS6Bg8d3JcE5RMj6
GdlPBYms8w1EA1W7zLIyW3eVUWwKK/dWoyaLkzSQDhqKV77ZY73PyFp/zkjuRcVWlme1bppD0Q3x
ikCY4TWPPKJSddEj2jH8lyT9MT+thHpzCNs6XgUSekfAKnyjS4shFi/iPgjU8FZU2A1M0IlrwCbD
rcHUvy061Ou+mkHNqGxuajXK54PjtskqHEjBkJO0ZN4kufv3I6pbLgYasazK/SDzcV2jMHy0pYkW
p8AfOe9mLYKuusr+/LUH4OaKc2PtmU7dLnVIAX03pGsjbRGrF9BaF04WDUdTy4BdzQ+des9dWznE
0yzo1zPTO349it5owXnnskaA6RCpjPFQtheKrMaqb3z9uWr9P/Ux7/4yS3isifgZxfV+HoL4uWvK
Iv+oFsa0NjazALmShb+wCs2+0u1nHRsQgQVd3r6iTrCuaKyUtV/1OPTjHAnctJkNP24CiqjSIUr/
+1wwOYEsO0cPwI1sX+mtQXSPsrOGTJmW4Svhl99nJP2Mqm8crVuoTh0cIv5n+Dy1lQ/9dCUMR551
NR9WCO2sTYC3mYmlElBI7tSLX9moKEm2vCSjBZHF9ZdGT074r7ICbtDnQO20g0gr+/XSTJMubHIq
dXQRr+gmuK/4YXAXOdbSZNBdi3z0EBg5o7mcH2LU9A7EovyUNAoXjiXDK1PtP4fGVL+RF0IT23XM
dUn5ZdFrMb06xxu+qz7RJqSpvvZuoO/m5+cetMbzZJBCRo9ycSJXI9uQdmXvc+Iibjpm8wWzBPOH
q1qP3EHCJy0Mol0EGpYmGNGdjhGsEOa1N2faGDhkN5Gd4mMLwcDkzYBBTVO+5VAlOD94B+UH46yU
7mne01pf21C8i5aBbM1j2ZrfmyZXYqBAGj5S2tgb8l/9ZBlU1pJoiPBehKK9+ebg7o2OjKh5t6Q5
pcgg3Xagph6bPKN1FFVvxoiDSPN1/9J29Rcds8/tKoHsyOZ+S9MMe8PHjpme5UZC1ol/dBEDikhz
sdAMzbqtpfodFcJCszPxQyTE2CaGOpxzYX7LMCLIEjqTGVvFasY5jT0Rj4b9c9Aq7S5XTKKd0bQ8
mzr2yfk5ClRrw7XuYSRoKzlFk0TyLTKJ24pL4W9sErv2GTqaTVqqsGbQgizK0e7280zFzDL/1AyY
RF2KRue+8KgzWNLdFMi1HqxE6AvFsLQ/eqMgR9HwfoLoh748CPhsTbAew7I8/n49Nh+W97dnrEwa
/9O5588c9P3acBwN0tzyhixklp/UZntvOVBuOoypnm9KHEPHTIcv75T08GCp2CD1HhCopPQ0UnPl
OT5qLokYK0IUGeYxCBxv5cTAOymHu78A63lVPYduni9dp05XdWMyy8y08Ys27aeuG3JEQb+A7+Lq
hDd+WOT2IOqtPCvNfVMo6MCbFpxCaK2wMOeLvzyWSoAUrC9mN/bHAjx/0zboBmjUDGzafu8PXlDH
YVtmjbl307zaRmWy50rbyESs4iKutrIcky/sBf/rWyIgEXhabZM5+ofWCKNfGFoUd/dV9SRZ2gFI
FiTtFrWHljJSHy272g/kA/z+LPn8V+c/aDl8RXtKvnn/Pd2sdMzR9JODVBsfRYQdLAtLb48ISf9K
K+5NTmE1W08L4y+a0J//MGMtJQsO8xTda334w4VjVioZSf6hjVIMbGVorwdsx0u/AShnR5yx7th6
OOC96Iu/LD514DVqJlNsC/USlf7ZhyNtdVGZDQ6Riwi/V0D+A/4yLYPaiaxTO8TJvkk8m5l4Vzxb
bkTeOqmuvz/qn0tRfATXVQX9JoGn5GOEb45GCnKojA7CasQq7AFB/bshV9cHjlujmCWTVW6rHAT2
vAHHiavCflItp7uRKUSJySFGK0X5tunIBmSBAL4AEkF5yX18DhbSl4Ok8LlShw30WDKNGf0Qvpnq
7vff6HMlCl8lHSssgyiNdIbq9ydSUcIkiJg6HSDKMwb7db+u/LLdawaI/T4jHDqKjbfSkBoTZwrp
M91m3gBdrb74iedW77uxD4UFNSgdlTwXE83S95/G0WRNDlkfHQYTfFHTDumLAuM5kop8M4JSWTWA
Cg+ZopVAid166fcGYnPEB0CFwvzqT48CxQnPKoRYwr+0CBKPG64cmwVo5sRH9KHDT6zXFL8791XQ
nGLCWQAvHgqCfApiW+dNW/oUT6tBXaa5GWwqq2euSdbAZbQLAALB0G1maUTh/qXmUt4DhsTq14F4
UserqnQwsCnckqGnXutpY1WgATHqbf0BmxToVuexMBobD0SCYyz39IXWDwJHRl/hQMSwdIqSyN7E
UTx+1cqdLtAPh9iipqUhJKJDaX00Q6UNU6As1wnwLUGp+nnTc6EE+Qt0kUXkjwvX77OtH2TltLhH
Y8Q6bDGb2vPS+6Ih/r+uaIxZOo1lLisEAB8GE4kYpGC6Gh7UPmyuejjeqin/w7ctkkMgHNzKwUyX
kM+jPfwmzIhpXn9lc/7oIhZoejj3cfDh47Pcj5d0OlCVzwy/PDDoxec4bcnNyvFJeMNwn/sunQDg
Kn4FB6fvnINK0w4KtmHcNYlfLHtESl9cA+7nH4jfh3Of+BKkXMZH1Z8hBHioSEclIKHklUltE9Zk
WKwP/JpFC+y7RgR/Pze/QHXJOZjEj87vJVGxQFIw/YtYLYnJiMS2SGI6fBhDNk40wpCZpv8YTsUB
TfKzLOLxFozBurbT8YhAIlkrrOhOegM3GWP9Y9E0/UkTksbGYG9lh3wab6h7MFG9XHMR6NdeirfM
swCqTHuyVt4MFpvIjpDrMwdWvzlk8+Iv8CmHuDmCd2hiQZSwcox1b9U7j/NML2/N9rEPH2cCaJvR
kmtkQ1KOG2QL7PXuDW60gMMCcRQpDdoOBXm1040Czwobu6IjF+H8wLb/UmuWpFD6MgQ1/Laafv05
kdsGgeqs77MhTm610g0mL1E07kzLbC92qre7upJ/MKU1SGOp+Z6qr8CF8JwcoLU1XL1IJzRJ+Plb
XYIJiJCL3JueL86tZhCGXabFF7NB8UlRwEXK5BnRCOaM6Z7/fkTUXGScbmikB7HR/a58A6Z4SjqP
ElMjXYxkbnonIzCOSVmh/5hl5/4XmIX/cY+wdMPWHMqhSGaZb7z/DD1R9ro5RPHB6B0TzWXnbdWp
5gcInvQJIqGYXovt2IcGVgFVHC0mzBRK3aM5VNTGvrhjTf2I9wMYw5btuA6Hw+IamaYJ/2kHWViN
S5hIDGBGBdMjIxyn9bPhO7gC3JsMF7seQ8W1mJLkpFjm/E4AKL1NkxMFBg7ki1/I+DzlZPSgamBg
LxV4QMz3n6drYf9FYZwcQoIM7t2ys1nmokuXQTQ+ehpxr5NehusdseBYlBsGor0l9Ww/U9NouWOv
AnP/C6k2hJGzzAdf7OZXaXMFGyRCNcSc7IzAP/4GtfQo69p46Joaaa+aG4shjpNvHdPTpd7K7ggF
Dtm+qmfrIkXRN0SRPM6PAnwSa73Uo3WoOBJURrKU7dSMnBifXt0GS40a77Zt+pC62tjeKgFeqBzb
7jg4RfbFDzmdNR9+RwN8A/JRW+gqiqj3x81BJzKWpZkeHL2dqoRovEeFLrOHhQO5IWfa70+cz3Jq
ZCaT4pvZI9HtrEje/0HNc0i2lUV+GCOWRV77NMtLVMSq27K3/F8xYHbIbTDKwnWPLWeZhZW5i0bn
O62QUcNuFBhHkqePRotFPZDjA//QxDpIGGgGke0ubL3dPBXVmvsO+eWm6q3+KQjMFzidHhovaFVa
0z/TS61ITcOW9Pvv+OlcNAUmbEdFOO4KUtA+fMXEJlUsEq2x92rpo0Iue6oPWEBDO0+3RqWO52gY
v4rf/GwC56/aBuVawTXApTmtGf5zRZqR0gQMCMa+dnL92OqeeilVGkn4WE7zXl2ROAGK2Dj4EZPd
bByCxa9HWr7uqCvirvKj8sSHS6Hb9+DFplvU2KRfKdk+QUPE9FkdRg3WiMTtzX2//35Wx9IiKQZj
n+up9dgUHWjKrJNYq73vs+1Lr6y17Zk2MFVqLtIHTV5OslQ37kHbhmJY2w1g46BIo0OJ9jhfWhEk
tapVwsuYir83CuOMFjj5IatJ3vz9j/zpwuEr8A0EdwROY2ZP7w+3Pap/H+75wtEz9KtRLsWdoTTD
iSVK9cVJ9fnC4YpxsUk4aGcRCX08q0xspAAvE22v9OFrNfdwRXw0Bn3fGJmPrk5O4jo2EWEYxQKN
GG73io2o1DtEcuYhUJ3+vvs/ys5rOXJjy6JfhAiYhHst76tIFl2/INhUCy7hPb5+FsA7V6NuhTrm
BQHDlsgqAJl5zt5r1xVWZrdZJXlrH+Gl58cCHYZhGU+5FWFvUcgd245GssHwMRwIRU/OWuck53lP
aRV5CFta/9P51CaK7N8/Vl64fHB/eyMhaKdmxWCGUEfYP6v3/KoaSpc83n3BCvpWhw6ji0scSxma
D4OaFyfdSzYot1YICaqHeQhsx9C5OA3EzijpYMnF9dehDfHb11SanjHM2ihz/tRduSr6iSU7mq9Y
afV9GeKzRyqtvDeqee0RueFC9BcCw/MPcmR5RCBBPmuhuvXtYKumPWjoCqz/4IVgX9FurNIqH77H
MBzTYGe3QXnIW/HoB6L8TNlhYbyFSEq+MqPekmkhbb021lBnl/YyjvBb4KRibpvnEL8D293q5DWd
zRw9YtFn1b7Qx3JVJcUTAEtvL2B5Xul1BNd5zzZs0oZNN1mXcI3Opa598JfZy7/c4g5Ozz3M66d8
yK0XTS/Rj0catU8KX0gbgH8mVgdeCuIlLXCkYdP5MXYTFEqad42Qod1S/GZQpIvqhc4yyojBWie0
mDZdP5bPAsbMxkJCtpZmQsBFqMa7BkPlar5Km7clOjMYoBbhoqKqUR37QYbkSLmkp4w1CV6hG3wd
ZmDVRCyqc9po7Z37PSdMxSYxcSJmSRyz/+8pFbcajxShvrw1bUoKPz3DjQW4Cxsd3Iwg2yhqdM+L
rEYaCm4iqwPr5OW9BvKAtGiBTzVpkmNd9mQoZdH132/7X903LLSpqRiOw+JHxbn091+lkKVfFg6q
fL+rms1P2JgSPhh9hLBeoNU0N6aByTcw9R2sNu07fyAGfA33Xl1H8QkNvr7Cxdh/+FQWp156PFa0
NfVGbFpTFsu53RuUfBu0Rgvm217yWIzJSwnybEWxcAK6DeYKvTN9AD+2EXUVq8EtCbUNWzAcTeQc
rGlTDpb9tQfSNdmVWW3cItIk972DLktEjLBmU+u/+dJ+HVxxXlDSxn9D+BsjyN8/KGIgYF5L4R/+
850BA3aBy6zLRnXX+KvXY50Mvymi/8P/0xKGozOYq/Clfl6t89J1Rg0Y5aFtkuZG+auhmQFQwzUb
0gBT/ehOA/2/3xG/LstN5mUQXWyKt+z8fEdYVt8zkPUU2kzYf/hN8tHijV6m6tHviRKbzD+sAx2b
1n8lLmHwO6fLP/0GtqHxh+PZsFzG5L9/1J0WdxCTgO2bLWkBM0sG3YpPKdzvl/RfHJ4U4e2JOln0
rn3/zd//S0nA1PEVURhw8aLhNPppFuUEpVpF1MP2gv7iKa7dB6dgEW2oa9/I5TZU8FvO7k7p5PG6
CchWQl6yMo0meLJ61EK/+X1+KXxOv49g8YftCHvczzeeRYtxEIZU9pVekj1Fup7QmuGalAXKhI68
+FaPVwHhpAfDcclx8KLf6aG0f7gP0d4x/PN+EAyPP72vXLK7sj42rL2Wx8TtSS8+aUECn2V6V/kB
RSTftJ8iv48+6fnf/GzRKk150nGxJx50wKJwH4JcSbclCWerriDQ5Tcf0i8LZROoBiVMjJL4Q36Z
pPjEUbrgPa29pQ7BXjo+DosWFioC0wddSYz1kNr4tClVbAEEMw63an+kt/O7acSv/RuT9aBwDCbW
pJ9rP3tteqrhOgNVCNOCryzDOEygwEtXZOGV7B2dWfCqTVC9ysopnpTCTq+5me+twroXFnLRGpv5
ls8rXMpIa7ZhgcrLluJxzqSYjvKmIlWiyvstLfAswyeuBMeq+21SuvFLqZ9nT1OZBxmuSkX253km
LQxlKJg24DZpIDi1Hv1vW78NldRvY2i7u7Ghk9NJy/QWIkqSW1qtY8rf3mL+OVP6wULYxIoxwNjU
jgboEkPtfyRyoOpNer0lred2/DSr1gQczmrWqcyQ4jcBjWPcoNlII/fqMqU6ILSDJxI60cZ2mBPh
GYgmKQSxRdNhFGb6AQyWvZgPg9+hEI1fSg42XWskks40K+QxnJ6O/7NoSBwtzvJRG47tlJ1pwca/
2YI5FmxwUdnxjq5SsAs7t1pFso82kajtB6T39kPfeMXUgNX2xuCfHAXM/hxeFYxKtdRipd/piqvu
Ce9Kt3Ey5uuEjh2TKc8Ek0p47oATFw7PRIT7755CK/Lr3F97HE83tP674ug//OHUnlwBCwa6pq3/
tEaPytYZglZtj1EirCXKHXffmHzdXRGk99TxrzVW6GYBwhIKzQgdK4eL/aVPQ7JCnkdrmAsxNOpv
iqR86nzkf5urU4rCFiXwlWuWxZr+719Jn+NGc52mOkb10hoHaAuN5itrsBfcFOX/woPN0vLWgzRy
sr2rCr0WF/46hxGwekgJZr6VzHIcO3qwcNS+DqJL9nnQv8X89ft2gtdYRSkOVvISpCmmgK5Buhlq
pyivxK7R9LM9FzpHh4rwUCLUiyYFhdGOG0sfK8J2WMvOGyha1ZSS9HXeyI1V1tTiapmB9YhEFH0U
4X9GbT1GzMc2Psv5FfHt1mOIXnjD0t7Y1EBFqauW/a7LoAB6+ahcjBIkUkZG4ENoivEcGh1sGcC2
35wGHt18QWvJ1m6iBPUcd8ljoZWXOQ7YVXqdAMg43sBqHN5EEf6ApBDewC/0WKxH0nMEWeBDXg1r
LSiLJWi++mKAOL3MF+ZD7ApciNV+rRhac8yKdOPRpz+1eSdO857XWyFyVz+5g50Od05DyBmi2GHl
ae2lhXasLLBJ2re8fnVLojmzNjsaShTcgUqSeurU2soBeHr3qga9SFcDp3JwWnTuqzo5FpvY1jcJ
w/Iin3o0weRcnS/Me64TGBtDC45BF0arzrdMKj1t/lwqirHGgFFvqtLJnx1rDLakDxOaPl01pOgI
ICFlYj7MhjY+6EGeIIuftBYT3zXWHI8XGf4WX4Pd3+YKTls9V87ok991CavHFn3EB8VmnLwIY+lv
0y6Ux/mU7jsRths2KGtdQlqdGyrE6A87Y7Fmt8mHiTx4ZQEe6g37FsUZtUwt0abWhOldU7EK3Qzu
mwXnsicMft7oXR7igkM73scEnWhmTsIwiyPkIPskxX6hucUIL1XVn3FQawvfCDg0a+M5awft6+ps
gZyviobQ3Dp3mXOgDL249OxWYRNicNJBV7L27H7k5pVXuvNnnRfPWWV1b0pJapLO2uvGPMLZVqUW
oVwYejJbQEcOQrHv4Ug0BFQq5zMg3Xz+55XMLgTOpU8kJxDCnLXesZw2qDzj7dDXKOwcqRAOOXrE
CbhyE3PnMxJ2nz5g+g9H1F87uKY+Xb/TrrHFbzim0fDQtuLeOf3w5iq5v1V1U2ya+XBcAaA5R2ql
vJdFlSH8MrrHsm3ypZqb3wgb6/aN2gb3pqxftSlgItfhWydlSWBARNpyaDgd8gwt+C7MgmHb5qlt
rSUR6JQyUK5ehsC2vza0/jhEyM3fcx5UpHF8subanIDrpAk80drWd/PRvEnJrO5WSuE9db0v1qaV
HoUolU2rlp+scJpTmIC/Wcy77XQckwFyKgd5KD0zemiSSqwztdS3VkRSxCjrlT3R+Qar348VRu8K
Bs/ND8ZXK5BETBBIVTcYJCbi/EM6+sU3JiveYlSF96QMTG6Rg/aXBs/puiaCZ92U9lMz+P7Om9zL
8ybsan0PNS5ZF56Irhgw4ivYmvia++lKYu04zecnHflC6UdgaeYly/Kp/VL5R5LU3Y+xd7qFntgl
UwJQ66HiG1e7H/QtJMF2Cb8zXbeqA1+Zp+Wj1sghaerkRbONEIaWJzfz+bJaisbTvxWZom5EbHS7
cmjiVyiCX9eVEbC+XprlpXBiqIaKjwqFluh7XCDxrIGln4ggcHhN9Tsr9Zv3xNeI7K7HcstzXj3Z
QJPmG7OvejwA8H7XHjjfr5t1vmA50jv++7n53yLP8CDVFla50DqfR5UuML9AkK3zpIQdqlgRCvLE
vifTPKCqs+FVjaJqkYuy/SaC/r3QouGT1NdjKHL4ZjYl7VnqpyXS3fG/0AirQPk3awBB7pJAkT/3
eZJfIao86ZPN2ZeBde40J14XFOI3M5KmDgVsKBP16HwYGn5Kum3JSJZQLafOGLoHMe8m026o1+lO
B7FIBcBY8tIa38DUa/tC+tpqtrfCNaeJmeY7YaVyqcEBuiVKrd+qynRA1QElng/nCwzn8c3ON3+d
mffqhDkk0YzJ2q3jZFmiZj/psF0PXsHtYfuDf+ssUa3U0i1eWgqVC5YI5meL6AiEL+Fcvkr2d9aV
n03eE8TXZOrSrZRskwEBhXdrbYw2inlR+OIO7zolKqyMTvNFPcWolhedv5sPmQcaS92wd55MjYkj
olIqHrunLkS73ChD/c01geT2jFWQw1a8cAASxbwaFSvO3qOkRULYTG8Zo5QbImCcU5mM4UHpvWIX
6Wl4RU10tSbQxKkT5fe6952tgjd+SYS5eMinyNweZe46oS2OVoBzXYriESy+v+4cs13WqRM/z3to
UeQDhRHe31pGxvq4MGQiX+KS7xxYR78IvTB/0w3KFtTry52F2/KNNJrL4I8g7JpOuTWU7eZ/TSJ3
TYalzDaFAgfal2p3TZPaenCIKTdbzXgZfcI1JCyMxXyYgzvYD6FVrubDrjfMNRy4aOtooXhRg75e
ZoOhHuarViS/55KlYaow7e2t/DXzR+txTEV+6ie8EfqU/htm6tc4hiYEO7Y4Fb02lTBH81iQfIT8
0q+uJGUsqto2z7PLaD713/PSLUh4DdcM4MONYOBunTU9ZMNpL5rOZX7VrSk59V97f/0ccP70LP20
wElZf0+ySHlVKq3fYtFT1lgOlNfCwDFXl2F/7pKYgu4IRH7wDLBMvmsdA/JA7lIlZTRsiFWTVbDp
NZ+pReLY78b3yhT9u4ADvvNbnA+h1Tk7ptTVQvSZ0W2ssHgqfG3YEgbRrhCxoGpqWXb3ehq/AkII
FwrT80s2eYDJRNEu82E39JeUl9NhPqU74aPTphKOWHd200Y/5VOezbzBMHouiDzcem5gRWAe0azq
UZ/c+dl6YwcyXdedm9wtIzJOldb+MV8EdJ3cwZ4osg8Iua8hlzJD3MjUbS/kRRHjCkoBQheH8zlh
De1FoI+5NMZ3s7Lyc9lN6vP5J5SYh8IHAi6SujrOm7JUimTTTzTK+ZjwJjg+5HGVIQ/1grrpMaRC
dZKIIW/zpqtZZ7lJfGchAvXWh1xFNCIfZV/d+76BBxnq2q4PjE9h8JMK1s0/GktbV50ZfRtEra9q
ywjOQiT+ORwiA/Kt3V7KOPvRY+lfgl4NLiEd5Zs3wAONRsBU7BBbTff7ArXdukWIx2GyoCKe/wU0
DfQHY5IvTeBBFNXZOGn1nz23MuV2VJMnqzWWQTppkMP6TKIMBi1LxNd68nEBJ38rgqHat9MRd29y
iQaczEiY1lbji7OKc+OQqlqyIdAQ24lJyIsc0yWWjQBEQGqexibEj++gTppMfrcg6E4uAICr5+pb
FGjWoadDe2inzXz4T+cUrfnDxi51rD23fLDxvZFPjG2Fcb4Nln8d07zYcCuEdyjYPmZqxTs10DGZ
Z5arMsist0EzKBkAr4OfzyEoHfT6wBpWrfTfo8mUSlZQSb3bv810/vnUvEmICl3ERept50NKvmLb
iz4EZaiRwpUtpgIZ6m3cDQivNTsv3AUTRDx3SkaCdCwxIYZC7GWTdKciHQs4DMWCWzB+tMoJH+A5
DzMI3YA5v9SsvEfwo4X3DEf4VkSo5uerSdhvJF/zGsaDdeYpRbyntu41whS0dggGfoT3h69ZKcY7
77MMRXacvJaZ3i4qc3Tfu/Z3NS9rQlz8fRVMA4GmFZI5pO6UKP6+Cm6cEOq+XgAyDDUE5UL2T7Wq
D9CRe0KMjZcCrcYPgXmPoPv4xdbAY3RFna+9DFRU7oaXMMn0aSlWbniiokuIDujydWHaczEarFWs
N8u8iZZtpY8Hh2gE0rcQ11t5Tv5NrZM+SNZH5TfFcXTJqGn+u+dDclgaemVschKYnkNScnA1tK+2
D8yB96G+sHS3fe03WtsBc+7gr6kthGNKQSRJoBAPNGarJKhMCRO0edJMdd7I5lnqvQjAru1ZzqeT
zrM7Y03Jr24Re6siyV/AfbevAL/TvdCVdqXJoX0lAT5fdQkWLKQRz1pDkgB+zvu8UZSE8Snwj0He
G9chgrXXA214ouSPYIJctYUVC3tZK+8+6dD3eaNpUE71xjyXvlLe+QPSlctcZ6uV7WdWJcoVO/I3
3x+MD5ZvXzsgXb8FVWR8jAmh3frFGMoETUD+GSt+dC/psu4UlB1bwIdoSKjLLCBWmOaO+185hBF/
akyq3Y702ob1n7OYFewzXdNSc5fZpPqY6InFfL1Lzm6lBQcrGiXgp3a8FkPbEoqZti8l3Uuc7aCr
ywRHkWK7hJUpnb8ayNd6chprPIqejo1NQHHXUvWbYYGS2vOVZPG9bwiophSbTl5Bya7k9bLIa2Cb
gEvTLU4Ackymw5ZZzQLsUHpyjDi8KJq81G2sHNDLnnJpsOiItSYgStwswfFOVdCAKiOY+ZsI5XAL
bZQCdH+rR9aF1eOpdqsDlc7kowg9ZSGyMHzK+zDdOMKvTwhpFcI4PYIYzEAF0oobneRua5NgA9hT
3LHP/15tNn598BCSINIzgd4jYPxZEhXlcd2lgy2PnSuxOg/Dpha4GllZDJtsyEBLWr2xD3PFuxRZ
au992T6NXT8cszh9J3ldHA2LsYaiC2o7L/dfq8p6SVMKHR0eyT1WG3VSwxQHJzbF01g2NTM0Z1hC
28crTRj33umwak6U53njdtoBUS1SIkb4e+8F666mCxYAOD1oLO1XhYpfIB88aqej/RsLOZL+X95D
9tScmmJYaBj94iEfu6zWgCTXR70qeaGLQN0JnB2Lv6jbrWLDdtREd8iKS5tFxp1os2rn92m/mgvk
4ZCjmufpCipt6RboDieGjkRj9tLZr3IKPZw38RRzKEK732vuePzpvKqX3SK3tfTIKnADbde+amaz
E0EcaguF4XhR2HW+nV10OLOcNYsHuJiS2pMvmSpnxlkU7raoMLi6Q7AhQ7m5GW1f3wy/3kjROk+a
4n+oAI9vCnOwRxou22bM1Ke8buWTVNRlaxgJLrms2Sij4Z9tvGrEyfKMoM5YVoLnlMg+Y+1SHj9I
J7glExB53rgeg1VnmB+OXVcomiv3LfWsbKuITGe4SdHhdpbyaKNmXFQ9z7SeEINhdZYPib4Mv6PT
W1HM31MgeeENa9JgN70HWVOCzHSVW1DXHjGFqI/Fn6bQPBqJA3nzVESbTlgkvpLlBehlb5DVvpQk
Ot+49ZOFG3fht7pfgC5XoKWozNamUp3sdIpS4WGsap2mTmedYjuxTmMWrqoiALA1KKf/TPnADS/S
A8yPgqHejN7jMD6V/D0/8FVee9MOf6PIs37p31EudgUOARpVyGjt6fr/KddXfo3cjVfU0Yisd90s
3evIFODQKcnSRGxPl2FjmYr2RNyh9oRxLEWwRyDWfK4utXDXlIlY0n7UnjrCDrrO0k9d6/qr3ma9
8CUQx7z5JRVHL72tklo96Vjcl4FKqcDq+L9oWmP9Efto8nBnLfAy9teGu+k0dMRF+XT170PaJSfX
xV8LUmhp9Y1KFkSE/T1mSWpBgsVPUr97NGlWiM0Fw6z6rZ36JkZH4WnMcKKC2t6YdgXtvy+Y+DpD
9YKjR99XsWUSuabqaxLRSaIarfwUpnZCJOu0WxR0E3hdWKz8OeyUOP9Nr/wfmke2C5bL4D9CfjT6
gr9/B+Q/W3YGb+Y4M/e7KCHZrY3O8wvB6VT/EOFrWOgjeM1cQ3fsmHV8yoHnonOgwm03w9krnQbl
vikPqUGXGd3xG3LKdhXak9Cmhcsda+DRJ4wRXsF9L3LnPWzJW/RtaW+Rx7brugBHjhHpR5CqTz1l
iA/ZORgoI2NAWxIC2NL9TejbMC9EOapXpfTN3b8PFRrGhZ/ejjr3oIndcfogUHv8bNYRYRKJZgjE
QZNqvhV+ywDq5dW7p4EltbOMt5Wjui+2GSzn86ns0t1QtsEmU+zyPU7721iSAwHjp9y4hKUf0wL4
g1KPxQcP8Fq12gFOayx3nSQpYgRc/N4rH/N1uC+4R2DT75XWUO8i1m4dkWYfpdL2S6VO1VOL8VVJ
yovkJrtYLYijltI0c+q+vMwXwt7AzGCgRVgNA6CU+UqGI7mj94FDc5zNomcAId6j2ZKjmRuEEep5
rjzO51qyiUcShE5K7nqPYePWB8Ul8xlQoZXiXSJWfcxXai/NY0+j/Q7vq1o5UW5Q+uOw8xR127VZ
g1Ccw9SnQVCgVUc45kIM6ot24+Qq5XBTFGu97+TDvKkrqYBAoH4zH5quLR9GoyxYl6oZibAi3fg+
JhFK0tEjiZXuom2cR6er9EueoEVl+NS+67F6MzNdI9Y1XfPqjB4gbha7IdH1xXz4dS4hH6qLig8l
x7djFlj8NYpkhwK28E4CJbqGluOsIh/FYaWx8GUMUtYijJX1bOXW+rAl66Ik/mp2dif6BSyz/ewz
NAol/9H3kDS10bQWpd6ryjLskvAAAvWt0BP9JS2acp2V5TdPbSCuTDKtkQIPGNJCXUPnx71tFYwi
JHMe5w3sHyTTrfJNLwXIjcwRV22cIkELEW+L3tYvqWiOX8jfMEqGs9J55daf9tJGUtDSB+dVa5Zp
J3J/4UATj6NWe6fSmCzdBtprT+V0O1ey5xBRq8xDtGXgOKy69agQmCC9pz1LGfSLnywctWmA4KTf
el11F2Ak3Jdx2oML+Z+9+ZxvdpyDtOZRL+3ctH42KoDRqg2h0pE+4dNR6G5Ys8QP5QQeYG061cjx
fEJe3Noyct6RtvnCgCotW7nRieENK/KpXBKKDH9IPjtLXUACSRcY0ZPDrPKzQE4eLU9/n7Pv3EZ+
kidDiXSIzbVBMPDZNQs0jDDOnxveol5ZdNP39dZZ8jMlf2IRqh6IDAoOb04bi4Uz0D4K8B0vFZPu
4zz+Bug1FObh18D3uSvLOtl21EnxWSTfUImFywjY11NQuebaSy0KBQWEHNxJxq6RwmN5MMQrVakz
Gk9xdoaJS2D5IKNkmXpxfu4Qxq0U6MAE5U57Iq+4j/zwIO3Eu6DjmnIIofZYY2VPGZrDyZn24iYm
o8zoTznW3R06BWYajvdF7NF0OtKZyOWmREF4DOyFTqGGYVSFj9tUvX3Iu8w+2ETKLTF6JttME8s2
C8dnXhksOglqWXRKVr7pIx9OkNj1rjLbdj+GEogNOWJL/Bnhbk4PpQ1oXmSC5qVw/xMo6lZk0Zo1
2ofAdohhSLRia9SFPI2kg1OY6u4gLooLxHJ/Mdh1sC3RMqBImWgyluZduj5FDY3u6IDY1D1AhaK0
HWY2ZhnfDTbYU1jZuoOgzGwqxjKNOr6tBMqfKG6SysvXhg7UVIN1zr3TKBfQVADBJB93hjGxsZz4
NUz6Fxu+HPOccd3mVvshpCTzIu36W+hwL+P9MfYzicZzh+JMbXY7w2k059Ny/bXpk9zgj3n7GnjJ
p6f0zXWs43SVp4WzkADiH8xu6Fa5yJx1NB02qaE92L3wqT+G9HVGSzvVJur/lIiZKSdyHUvtCtVh
eIw7eglqKHFRxE7/GJpUi7hRNjbWyrlVTqGG0miqiw35lmJpT5gx2GTVgxFvYD1SmpXVysqH4ZI7
6XCZ92rDYc9PQQEHePOCtLgTy1ZstB56ktuMxb00Rv/UB6Q8z1crHNorq2OgK9pyRX3BeO5k6zxO
R6UK5AZwEmE7CawRu8faAYm6+K7oxd5Q/Ox1iEBAodl90Ug70EDY7QYb+Z8xdTcDvXgMe/UW8Lkf
AmGYh2b0rYOitFm60MliXHeDWS5V1etWkaFnW8/RycY22mpNKqR+9mqisKM2QfI9Hdo6Ug2Cu5+N
1iQKwJrKeZ5fouRRE4AQ80kFjcCJAEhcDco2ozJ4Cqa9KAF/Mu/N5/wYVAmwGgp5dVi8pEbMKr8u
WuJYOWwN588s9cJLojZHWlukPQAyGBZVScFQhVa18AxdPhtQm4QLf3A+Kkz7T2S36TmsWmtFXKZL
fi/6oEVm6yuXmJ5j3ubF2We6cObt4zWrQue21sMA8qGdQ/0JH8A2Rw80iu2DqrOIiR3b4x2sP9dJ
qn/vFPFMg0ybd4Ss7k7cPwre4LeKV9HK1r3h7jbhBwmXwS2ULZkY015fkg6OnzFudRK1p0STbE4y
yaMuouqZVBunitIrHkx9SXKDoGGko96wBvlmYqBdDWpv7oO4TY7zpuH7XtNTDBfyqId0zF1p+1/G
ltnigpFF1ML2SXDs20Oqs+SYKtnVVKxGuHm0ahGsA6MPsCkT1KjKJN9jR/XfvGxYlIEpv5VUTjfS
zrWtmo/pBc/am993+tIq7WY/3525UxI9A2AVnan5RCVxmQXG8BaNirk3XM9ZpHH2J4lANUUX6T/X
rhZsUr3z1mbvuSe/k2+urjLwTWwff8ZNdBTO58NI1+Cp9n28qZsbJSP91Y3a5uiR7EfLqWpfulxd
FaFO8nCg/imLtdb2vN9gpD+CYipuY+yxaKzU2FlEXlWfUec053mvMPp2QbGzgMGh1+dssD3er9Ji
5BTqtbF3ZTy8ZFE53AjpKu6tUa1zuzVe01rN4MFRTPWM2zAUHuZAw9yK0bj5yYfluc0rq0dzr6ND
W3VTTx3pAHOUEcoPYdpn6n3ayXOIj6Lm7G7KaW7j6/4ry2gPt2XwJ10AEmRMUz3neah+zQ7miQHm
7m1GGse5pyOBecW1nvxeowxr0seKgYDucHQV2xYl3MGxSyYRlVpyq1f6zQ4tmieeuZLo6K7MYetH
J7LEwXS8cKFNcfGMKoxUId9YKwnFM8ZzbiXmWlq2Am0m/RymGHUYkC5Qk8Elb0NV93D9gaamvAKn
DQAqTHgi2WQaPGbDSe5aCKfJ1rVyZ/hZ95RUzGnrahw+nSA6kHMEoGi4hNMmqFLUb9mgTZTMSTmV
uxfhDh9E1/+heV2xTviuD/ia60vOEBgo8G1r1icPhBUvxyIOJQFm/gN+jONgaNVt3piWX99sh8BA
vaoKcANcmM85XRbstBG543xOjYrRBaIHuc8b5GZEobEY7T59lNXUFTCJ0SPl+7GaNmage5NhjTA6
fVTiZeQP0VIIqurzvyjLnJiWMFtatunAkcgnBXfJSG9XH/qYgfeBp3GSKD+gWZmUGLJsC0i0faol
+u8in5VkdkMPqUkOWtVmi9o9EmniHpiPugcn0mtKqSHBJURjWdLzdkYMiVJr9WEFenjTKUa28lhM
vChdttNkO354RU7Kg1sZp8Klv9rqpVw03mAw9XP1NeKdHd88U+5siNa5SMkqbw3tWLSVUSzUQjxX
jl/uVUIEiHEKw12Ktvuq+/pwHAvWjHarHFAPRB9k8JHjHVvesQvN7LGMoj8EcdEUK0cq02lYH1vH
izaiaernIsx+yLCSPyDHrLhJk5NEw7TtF/0Y5d/MgnWqj/hr006H/MkLOtTJm6+1wT7HI0wzkfPo
Zjd+1y7AgZDrOHa31OLlA7R3a8eZ9+oIVR58Pdql4CaOVuSoJ0wEBcIhZQMDD7IqGNaT148PvT/k
O7LqtVOs4UoKB/ESkibDmyg9dlbhPdZBI7f8V+J153vi0Rxo4yVBTroJ85NbVNQrMoL1R5mkG4OY
wpfMy6yrlwxPtpFnL72Ei6e6fwZ6h95tSkTPc0KO7YoHK5rOoaZWVzlyw3Wup8EBSg5KwqQr72Wq
2LfA7iiiIkqCjdqefDUeT6kyIiZVsOV6vAM21O/iRWMO5VVRGmMla8IZU69w9oqk4joYWfA0b2qj
fVNzBXRuZg7wlIt2r2TyxnjqPGNgENsOStdOa5tiGUHcW0STfMYxsuZU4YfEa2mwyh1K4j8iheTc
mc0AEFAuMtcsj3OZvG2ypUhi6haTz0EvY7m1xRgtcxDYxzBgqZx6dfqB5G2DzMU8qbEaQIsRcm0k
CfFr0gFxi+3f8oV5GKIaWtO8mzvMUsbEzLfYJj58S42xOrWsdQHkvxBrXxzp97lfh41Hko+Jn3M5
Xw2IlGOaS5EN9fBJ0/LuBHiJVDXhDC/SVN/QR+Y/FIs4J2WQH9hjf4h6OMFQLe62i9lR2rK4Z9pg
oqwr4kVV6Hc/Dvo72oa6o4s9b4SsSS8e3St4a++Wy8y7IY5dNALvSGnIaj2WdnRsza6BNhvX/EQI
YcZxzBf0oXinHRpTvNmXpiVKmHKDtZxB1V8bz94NRp0eVbOVJ1kg+a2U+tghYTxmfdYc58OvTZpW
LEnDT68x0mXV9PZuFtbSmSuO0hnlosLnw+qD/DTNG+vLfBVvZL+JB99clR0Rl5ic/oexM1luHcmy
7a+kxRxZ6JuyijQrAOwpUlQvTWDSlYQeDsDRf/1bVGS9yIxJ1URXJCVdkiDgfs7Ze+2XGuR24DAx
/oD5tUVFPj9bSYESUE/MLRCm4Ux9mfion9ByCcxeP985sWptezHtS5u2jDttPMWCf6WlCYcLRrc3
6mIPVoHFy8pDZAvjUUmMN3huBvKZUbtr7OlT79zh8BPxVxpFfsMc5mJUw8NSTWcoto9ZVHtkhTes
Yq5VED8l8tdJop43Wjb8cydInefCAw2p05GEQqFIcj2+dYtlZ6X5l5hU/alzlAWylz1vXbc3nsAP
q37lApv8eRRcysbTt4y0bOLO7XIzt1bq+GpH4ndeOCtz6bxjZqbTRpO24feJOt2q+eDXeNJPQ6lM
tz93GbpO7hiHct0DefJFjAjUTES2zSt7YvDAPn4ZEWw7kzKFyzzM5y5FTHlFvxZXQd8fX/Am7ynd
fbIoIL43X0wSnlK9Xu5NZHfsMfRp5Q3uRFTWWB8GE0552envaikMf4oW8eBYSkuHbExO5dxVO7zs
8Q4/Tux3tip2rtKXFGpGtgdNuf25ZQjPHll1UlY4rfZILhmNkUwIWdwgbSlU9VRZyHgV2VGpWYJc
8bFYRb3tvWZWlqyom4rjEGXy1NT6Pcbr02Qv44k90/THdz83AddOUefcyGuOJb4VMijj5oxuDrIe
nINgmBflQq2hXCroL6EJeGP9532iHz/xLCv7n7t6ryJw19l1SrGZSIQ6/pT7BDZmoWIsPTg6V93z
jpHcfWU1WyrxELgGjbAuR7nBY7XsEIeZO70xLpXqsL7Wzbwd+j59gOH74dVq9NERh2pGkvOwUhHu
V6UXjulghLab3iRdXF2afJyeTGfvtr0gXny56Fepo0UCw9pTr3PTq+iRGLOKnU5phhryTFQSNG1E
TVsMfK98cSxJKpFWdC9qU4OOAxq0kY3HQJBa5dR1U3pqukZZGQbx6j/3/flAcjWuV3pS7etWP0w2
BU/lVk+KCbEdqY51+flOid2wYPQdKF5XPk6jom1oGKvkBHJTI0lyxya1B6hWRYdKtW2YTaQmLVeG
56j06KpnsmLmZrzTJzFt5nHk3L9++XlxsUzJPqRZMOSftZjKEKL+ZPnDVdvd1W3MBoM7bROjGIRp
dTP3X0XeoInA3pNfVO2dCZFz5uAUpN/0+aWOXPo4ybN0xRImibr6F95GUbFHnJHUkzXtBUASbWdN
LpBxpPdOS9YgHlfhHFzPuqGBx9CTAMpK/54Lcqpt9rtT4ayFTD+Tcc5vsuuXn+9MVeQ3neXsoLMo
l7Zl3D4p+nCiKJ8ePE+ujeOP1Na6dnzgwQTljD/Q0/L+1mJbc6uNUcoopVsVS9fdV3r7sShegagz
3pWlsawbAmoPKRGdGz1O7K2Z95+K4ULTbdVk53RzfK+rBFtoUz8+qsTEkpt97SHXL30tCyQGpOQq
pdu/4rb4Bt+v3vaxV962pTgmWmEASla72/n6pbDqj9JNQuDvcuV2jBBEExdHfCmUXHXsPCQJbSlH
IeYoRNwRfQHNIsUr6qwHhV3RqvVg8jhD7/nYOBBQthVKaLMY950e/+vN3oRB4ihXj7IhXa4Cnrn3
FtXcKyaiAQvBPRrB6sU1qnXfOFhGS0+csXEfcR+F0ez88rSo35bXEAJHJSmyd6F2paOzHH6+VDV5
qJnB9g3xZ7SahEooLVOOccrk2VKH9mLYFZe+2iieSF6dabyYym3WFtnOmcaGfgQ3E0M3t5XOHAi5
SHY39k0Vmrkc1hA787sob9wboxl3iyKSxw795MFZHM23VS151I2xPpVW/vzzYITp4hItzaprcxWy
dcuCgjaLsXotP+3cCaRMjce2zT+zpjr+SEllVGu3piKOltsmZNIW6aa0bVrqFgxZ00lQV+sNa0lR
aJe4ySGlaNWDRTjliq2bS+cpt/ZMlmUwY8e7h/aJbCmlBdJ2dYNnq/O2iuc9jq2dnTryxU/t9cvP
zaWwbZ/W9AnBjkqg1aBsMFjEZAbXXEltPjtOSfBiZlhF6Fp6QctiXcq8+4LZgHCImJAHE57ritF4
zy4Ni6M2aHI9I07JWoIiBlt/HEbrZZ68+dQmmrm1Fhj73lhVD65wP5LU2ZC9Tte7iOYhWJSGjmkq
O3aH3fiqz+iN00pNT67nRH7Wj/IiovuURLkUJR9gPs1NL4rmvKD7UGHM4CqBlkjcuzms8jT8OfY/
oSn2ohGj6/YZKhg39isS2XtQ0POhMhX+hdDxc/t//v2Xx4Ut7+1ekqKup/Fz+US2uH6yOHSb/kfH
l2mfrRz1o4Gt7TS5yovT40Lv7b5+1ISM1yMSyx2UxrDx8F26bXTSF9d9UZMs3sxGG62lYppBlzDD
SaYZLSSRyvkht+d1IuqtNlfpHdaq6qldnslFdx+YkSwPOrP9n3t144KXL4HJ2Et7B4epPaAXUVcM
qOuXNF+5duW+WDnoQxf/GJASrvyivJaENBGmtOR0JpgTTP/PvUB+o32WpRGhiL3mS6MvH4xlmQ6t
rGof+m+J+wC4WWpM17R5B7UXRopc5vdR3mb3+kRgEF2aEQaaLunUtjiKFr07/nwpCXv847uMJOqQ
oQw9YU9xDql70YFxfjRRf6d5Q/JIRBNjY5wQa72xq5cUSp3n5tUHnSa6SZZt3HRsNZYpHlcu7cEH
w+qcTd6XTejSonlIrSQ5TgZvys+jbbIUl7Fb1j8PSmCAftYRGqaWdsyWwSvdbTIO27HSlGMjN8yt
x5sMgsxieYg7RzSy1y/QI+lcNUwLI8jKTFM/MGg1hylL8jDVjAPhh9Mmy0hFazqjvWNqjVmo8qxf
vU0+EYy/V3rd6SoDQLJWx4xBnp7eZFypHinFV6mhBOZQ0mWk2BmEG11Ai0YXAiPL7QSqk+4/9wGy
+Ww93PRRWTn8qETXN8EV2xgSEw6ZWIy/xTMjApN+fjay1+MmXR4jSFOdtNVuqi5aku2m1nOPzUIE
TO3U//wubrZRWfZ73VR//QgfYoyJW+BuGIgddYFIWOjHBMwBMhL7Ji0s+6hPjhlKdO0E3w728ee+
n+88UsSCljM4YKho7pHgmPuf7yospX9813upukYG8qr0cWuEg6CoayxGEFlXhw0u8V05GkNIrpA4
a1CxSAy0qx2ykAV9nWGHSmXnT3ZZZP7E+kl/4MFqY++7nvIHm4+i35kiOmFJMwiiURyOZ0eolKKx
y7Kz8gEtBYQCVt+tyJKEuPpJvYwDLkFNyW8hrS2XSlPzW+y4fnQN7BRGTeMuHhtswqRL1OwXTyTu
lLcGs2DyGrz57c8HSlym5zQ9E9L3HC1JdVvMtev6ToMCBWVEBsh5lL5bxd2jRhbgurNcBo3Xmww4
CQKPbbCl15tTOpnbKaNxlw2LfFyEEu8JGyLe1TPW89XhCWXd4//hu8kVtG89hknXu36+pG6XHOA2
3/75oz/3l3o7hRqCjPDnASKCsAAmdrqxCBhHYk6eruzr+lmHAxrAnashlen1czY6l3hU21XVEdk0
EvdxSfLZOHVlEY7XQB/g+EZ+IXnrupo2jhpv2LUX6AN03MoWm4SVbOo5cEW7nH++ZEO8nJm5WEEu
ycGI7qERLOtSmMobuOK60d+qunHX2tiRca164qXr24BgGZQagII2hjGkK7XHU+Yubrm5NqN+LCTW
pDHepU1Up5nxmGiNfZhbF9rYrMqNMw/2xi743KRkGnFpydOgWoTx4CKkDvUCsHUjpU6IlqsdingA
gJoW/V1R8GN6bPpKhNb8T9Zz19cEVk6jRj1TU0hJvGfClBu5OOZ9jAKbbbDsb0qvNVZOM7BpERZ9
aIkQ6X8Ts/7VYn5VSQBdtizQRRg0/mo3ZjvVOaVcDDDgNlkAKIN5SwvnpnUzH1Fneu8C0J4nwzhr
6OLmadn9kb5sM29KIs9bZd3w5pQExPexbFewE5XN/yLl+Kvq7+cpep6hsrvGdvpXGoMoy6EnPJEa
3rJGJv68xXFkuIHNpQ/CMR/jMUODx3RlRqtVHayWZGBhltNzZngpY39pXqw0UzacXYUmq9tY5fTy
Zr28nXSI6z9P9z9+Tf8Zf4nbP3TA8h//xe1fguB5+undX27+Y/MlTu/ll/yv62/9/5/699/5R3j/
3w9/+xbt327u1w9//cl/+0X+/D//+/C9e/+3G5w2aTdf+q92vvuSfdH9/Cc80etP/l8f/NvXz195
mOuv33/7RYu/u/41it7qt38+tPv8/TcT7/9//Ouf/+dj11f6+29B8v7515/+epfd77/p5t9htNnk
f0J+8kzt+nfGr+sjmvF3E8SCQ2iNyoBMtTjynD5dwi/xkMXAwcVlwDjIcqFBSGy5POT83UR6Tf6P
Cg4ENzIP/c+z+rej8+fR+huI1FtBBLz8/Tcoj38xNRvAs0xHpfXFDt0yDPfKOPgX4Royrd5sNHuv
ad0Bj3uCUKnfl7ryMI7u00BiCfGlX6o5H6IBFb1sbiLVcYEahzpXlpMiog2YHP1Mb4B0yTYPXzCV
8ngJJEApomMjntkQw9kf972z2NAri8hv8+qGLlHps2Pe5ZiFtpiTyGGzqxJA840j0OGyVWqCVFdM
/uzwolTeqrYdBiXzeYaoHi6u7VtaAdGsLd1wkW7umwmDoFwc2QnjgTGjWxO83LZI6ciXo7k363Er
c9Llx5L5Rh1tHTZTqzbu+hWseGLGgyYmjM/uPaD2nsCoqjkrO12kP6foEuzKuZNy7LdZXO/VUtvg
3WQDVWvDek6WvdZkJy+mkm4V54UVCpFKifEwU0YGHCZ6z3zu0aIiVOFqgXkoszfqVNm7VCm+q91Y
EZuLRGDbWQlmXCULDK3euPl4GOvlc7L7FC9C/RnVHwN6e78tQQIga3sq5+UDp6JaFhe3yH5JLRsC
MhdtagLjrAsMefOS31ElQE3J49Vk4UXrgVQULIgRs0iafG96o94nIifdsdJvq2WuAjP9SnRn53rp
IXfcQ8pmMOgtZ5XGVv6Q6a2fuLzdU9buSzRKPpkY0neybtPldDVEBbVXUd6rzAxLRz/0Xt0cXLzY
AWXaHXOJ73gatt7MoEBLv62Iqt6eugYFp3Zp56VhUD04aAKKVWMTkuN0yM57ig+l+BAdMcumPuzd
ii1MB0ZjwATkpxrQzH5m/IVtInTtch+xrJUsIoGc6RDGPT03163CdJYvkzY9deP8RHfwWZW1FWRT
/2yMU+nLsvoy5/QR1qMdxN14SJiLclolga3KkcXNOuHuDJQGfNto5fYKz9wuiz2uvZx2J7BpfpTn
j6kdDaE1xqelKzaMR9GAFNPOMUvmR4hssaK67dYehjMN7ydXJvZuULzd7CWkWxChCIr40AkbyYbk
jRZwgBMSGVy7furaMcxp4K1ixK4+0DBIKOOb8AQB93p27BPmoPXCszXsx9bIvhHqxv5EToU/pM0b
h+GjMHEw6JlDYRlv+3x6aQZlQe6sPElLkKqSzXTgE4UDyQA7JOb9c6qXE35RuUYJdq2o0Dxh6K51
/VjJN6tf8C33zheJFnj8QSNjYWtx1av7sTIwGUXlY2LHHzYTmEHN+mCGhdl6jz1T+TieCF+I9MV3
7A/yRW+q2rkv8w6bUdqeTaf2M1l+4URAlhNjHs/OsO9vlWS6j0cFGXEtDjHeOknzjhShMJkPXdwP
G63s32rTnPyuK2/7znvPaXfTdzvj8D8J2Ta0YqtHZJ/niVQZEjRb9OzAJAAPHVtdF4GVQ6ltMqLO
0WcUg/06OmsMLfl2KkvalrnlU6/tsoROIfnOfp4s2crjqOJibPc2y2ew6Nkd43yssHpx83OjogkS
60GqpTZZIjithOTljdewq9n+NXc0HnAaTEhLfUOUydrtmxfFEWeOf+zpNyJJdvMsArplO0YTF9tB
22zThKKZttaQZJDliUecYU9gZaSE5WK/YMay3ZlY0nKtD7jzex1Khf7lqnzoQSFuZht4m57Z6DDK
LWabzKeaazaJvP7H6l501teoqbcZwBkfE8d9qTbnOhsee10ShTBzvhlkWPpITKEJsDGKFGIrNSSm
XkKTZs7RlIqH2XWOYpHsmxv5EafqscgmI1i8JQT18FWOykOpJ97KQhDYEVFL/MkuicA9fSxETPHW
KrwfMeeRiwOt1X7h3jwqjF58Ex+L7+bFtzTQZFWieiyQwxGsWfs4Zl5T2KugitaNSEBSNndCNU4k
QJQRl/BJbkbU8f7SODPIjnO3xLTJmAAId8Glped0GEl1qNVinWhli0r6ZLXWje1BDXRQjFY3mpO+
kRj51lRegnsl6NPrZnvX57QD6NA1QZ8AGFOXlyat95k1HZMu/fbUfBctdeSX9XgYKsJmit6FTLdp
ZX7muUX8WeXGtY3jlMEQGhUIdEQFZyxn6SMd1BL735AFhbIudXmhnfiYZQi/ydS5H50RD6VZAUpO
jDGonRx+MDHE4GlO0qMdTLan6vRPHmeLlbnbxWCOYwvfHLCwZG0VYneFQ2IlL4PnjUGk609YBW6X
cXwUanpXR/g9PbkcaWAHM+6zckL9ORCtoKdAn6AvWfnGJHVjU3IJheezbd0vymW/shUzpKqHLajY
aSCKvXNVPJdM7X10LE/xZMGYU0dfjvmjHIlrxvAqw4pBrk998pgJcZR99rqYkqAUewvi9mwRqRk2
g/GIgD8mDa/6aKeU5CdM3rogE1ZPn5MkPk2LFdYqqJTII6jO/apGd/ARH3qAvLDJ6nWzUxZlq9PZ
ZlsSQBXCBGEW+ht5v8ramU0Q5G4POJJxU+8jiUf8Ea2HEampNtbeUVQLZoi0aF4G9LUczEwftLMR
q9skvVPNUvfLHid2jFbGX+aCAlab25WtwL5myqruAQnp637s7py+zRG7FB8NDQk/8VoywBif7pfa
gj3hIAKIWWeJ5DZXzjJYa3cxnzVl1LjEe7+MClWRjQviEOmYP9qFkL6ijtE+6g+4CHRwLN19WQEM
8rkQDlccqxv0gYK4gGTK8lw3oL17c1aR65sY6BBlo3ClT7bXBKqdpv+KdStZZcpbiWVrZSmUf92U
Dwerrh64EKebJYpW9lyqW0H1Hg7KfAsQikIbztTg2RjfGxVd33Q/P8I1TIOaiGJCqGTjm1q8JxB5
q2vzKwFeyrZjgJ0Dgg9i9hNBadSQ/wQkomX8BjX6Jb0yKPBUbHmVJKsjcio69c6VnPBFUxmMXXs/
EqncGPGEintEYFgmd0RF4Y6VyYLmohFhXS8kLacaOiTNs9ZtPRMmTkaMbYWaUdxH4x1xTPpW7R9J
OKGCcqFp2rVkHi9frGyS151i60eqgqeHX1VHY1Wi4dloOeuHqDhHHbqt6TVPMJVAjW0FWW9y11tN
zgnne4N6Rxp3zDXTm4MoLY+KOzH/wbVRtDRmE5bkzi7vHDIITPferLuT3oKYiEX9q3bzgC3fUdDT
1qxodz1yYnofXfe55V3nICNYRKGYNoToFh68cWdctWp1MWdo0Cx6aYM4rDSI9OJEiLRzrRcgKRBl
+O5k3ssRO12RvtWx8YUmJdSmW9OgHXllkeNTD7JenTmq0drEA9KnI6NL40DKx/NQ6JvYqz5mPPFj
ot1GPFcVHZqAUJ42xcWeFz+94gMhKd5B9nrrGfYeuxQecffplSavKhkfW0GfoGn7jwWBbuc84Ee5
bgLFofRIMigwEy7L8kqmGItm5CBmsVeqVe9po2Cvqt3tzwHozObQ1fP7XDNGt7oNepIvBnGKXzZc
i2iEMgYEm6szNUla0wtLk9VWpZRBOnYtVSxwDW6lPFrXuRRd/YDXpa6qVhxLOX4rMtG2cT2ENOS/
FZS5mlM+e5HmhDjMch/v152m3WZW/Dl5u8GuvqMxqdbtmN1gl/4ckv7Q99MZS2gJFhyrIjbt2oyA
CWDwtJzsVhHpi6LFRzVeTuymKwQzjh6Y2YdhxmIl3KzHpW9tSkIaAmWaYR11cwRghTl84hyxPuh8
KJcHJh+3s05zrbaGvem08N6GrwEizc7ocESTdLF1EUJRZnFNt7wFe19BSF1+Y7XpYY7sNfkHKwT5
O3uS2n5QveeKkLVOc3v2cvK+Ae+PyR4TLEquIBl74NkeSOqF1bfXsstSuStkB88NkmrYp5wkpZns
81Zdu11zStGp56chXyis0mE7JPYqzcSGGNwdMKk40JIB9ad8MLzxc4xJVLPN26kyM59Vhyd1PdOu
NSDUPy9fHgkzO2qIVOFf7Nox/tLcJxtYr+817UHncs/OstlyfJewheYz6WGEZCrWYsGJ5CBSByzf
1d7d0BqfjSwfprjYJ80i/Gkd1/kTM+aPOV06Gpk6nRXzY0hrXiPe+tCNs0PG2aMMEXuPjo2Kl+nv
SqqjR8tf9CZi/uXu84UVHCQOcolhfq0SLhGxqn03RZ5sXJWtr6ChTAw7H2BKWK1VSXG217NWn/Bw
PNR59WUsLhIzz1urWDTaaYT06Vi7aXjQS+xuaPLuPG+4FZF2MICIBNYAnrcvj4Zjl0En972tkBQx
kDdIfwEXdZ6Euts9ZF6yAhLLkuSxs4mZRpL3MK9Nma4iNJOWYr/mSrZTJi4VVRsMDZ0lp+i/VfbZ
8zQ7CKfbs91pTKvlgZn0M0SwmvSTdM2FmC3vsuwdO/nKVXETm6jHRrIPk8bu93lN5HZpgaRwxvvP
LqGtmzttvfGKOwxVrp/arIARCv7Q1M8DAlCiugc+qsm8T735DkHkVgpLJyL8Ue1Pi6luic1+K6AW
ZxN6lFkS9CZLY/CLuHvJsV9hazHIAnCagHzDdWa7gSnnbet5T3VatEGMyzBy5F52xrOVX5kW2DSj
C0NA2hAqHsveeBcxU96FbbULwBE4vQdqcLxezXTTn3L3ZqrQsDhl+9nJ6uEyatrXVI0KTDffykZx
YAdzoLUYr5oY4xFl4RSUWJPXeVmc7KQygwKdhJ+kht9m48PATmsLqAzbJG1P1p3cx3t3N7bQf5o6
u08mxfPLZKEImSGBahbiv8J6rZfmlC/OgyaU65WtWdPiv3dFpvlkNcaBa19Mt/q1SPRbMOJFICKE
PqRnrxPXuikLJqx0p47Qs1/V8kB9zcAXDFPtwm/STdokCXLjaqCq81Rz9FH13k16f5hQzAkxaixd
er0eDH3tVv10Qtv4Ms/RUWY5tale3RPllPveNH4Uhr4d9Z6s7Ch665oMbw6JVb65QKCmZVFY2rxH
UAyGWRvtPWaFfY3h0NfEXNEQWnt6dWsuVHJNSgim8AtmepxvyP7m+BOhR8Zy/qAsxadIcO4CphFe
vW765To1cmtYNfG6mlTCcajWoqqZwwza9/W6umPUqKH7qRw10Ih54jKqIBizl1t70c+Odw1BcBJ2
H6hcY8psBElcYydUlxtk8EBg9JpG/piukTeV7JfJO6MOEEP3Cew7D3u6xj7AH3r1Ue9byaKFJh3t
NUj3e+hsU9g79rdh7+J2IlUr2rbsM+j6W0zXW78ldTQsy+JBk0KuKl6UJb5a2sV7COZqmML5rokO
v2qc9yLGLFUsyKrbhHVBafa0GzIxkrpgD6/M1p8Lh5aRiOQKrJ9KggmNPa+fI3BdFaVp63GRURKq
FykNri6x95Cy8KfRq14b03aomjCrlLAYIT6oFWmYav1SzhkyRkQQbDmS9yUuwk5voRSSlKuYUCu4
GPAWX1mklnzFxEv146jrq91pVvLvGT74Vm3UF7N6ouahoIwdPHkZ9V7b74uy42pYPELtWbcpefIa
DZEYmUGhQe8vdLWiInJehuvoVS7i0bs6gYZUf6kK+ZYr3mn2qsdSEXdjszyL9qnKq+eUy0dOSU9h
fhW2GsqXhcSCGYTObq7Kat80egLapVZsIJ5/Z21Ggnh6HetmWKqgPxzSEmFxxcdrmdz3NCcKMmbc
Jq2JQHqP2CaiYexUWXMlvM/G6MFD2IdvXrzJJ1KE6eD95GALEhTpLLIRn2lbZGNoSFCnyYJUyKxI
ukfSMV+zaphZdNvIUlyk2EYKaRJaPcEGWw//HR+5mG5XMQLZWbq1GIGZwrZ4HmW060BKghce8FY1
36acHlEXs65NHLm4ZjOsqjeqUSIEZfRi5p+eegcZ0K8jJYhG79xk47hhtIBgezzpEIb8rrSXAEze
aR7ccPRojrLXYhSSvo6zcqJiWrB2LMfCsJ49s4xohk3n1vC+6E+9qgW9q7ooNboiSxnEwM6VnLMs
U5V602IBJ0y83htsn+Y6+3KzFydd+s0oWDyNZqSMyc9CqfcltqsgK6NdXrYM/BP9RY/rO7bxj5Lh
FtfTh3J2nxqIC0m++Bb8olp33xYXlaH2RgHx7RkoRJrU2yK8OrcQIMTQnFXyAFH+pHps+VbOrEuN
v70ktShd5bXvWYIRyT86T3/D13Kb89m1R4hftl1sOl2ZNxnmA1zyNLzkfJlb9u+NRbMtSr+F5mLT
ckxjJ5yGeKl263mpG6ZT9EuvIVZGg+rHplhhCbuQTrlDUZ5gVLWDJNFOCG4JQXPVp14WJ8GuOvba
IZi8Ug3n5S5VhBt2sn+h1IH7Idv91KK9m8uLOqMx8JRT6rCzTVvS8fTXOcpoPNiVh28XWFjG1Shm
cNkunR1IF+q9abuHDl97WGktiduN/qkNYvYnKatzVvDCTViUUHDu5nb58BSXrpd2klFDrwNCuoBO
fu1TRr6Tyi0o/svcv0G62sp2aNf0yd9K+CEN1kelHKk1o3e5QHxKTeepbNFRF/ZwV1sUM86UPhNg
qviJHI6O6XV0BexNZh3NaUrDMRIffHytgFgw3WddGDZ6Z0yhiBvyj8k/O5Tx8FgZ8mMy0ktHvyUd
tNWYR9Mm1uP3tALGmMVs6ZcplI62qpv67MTxL9Mp6qClZLKH4hF81ODHCws9ssovFWPP7LqIdQzx
WRm0Nse6Oms8365p91weiK0ZAP9Fsv5aBlcPtbbuCFm/dmycg+pymTXYChTjcAuLpqKDfKNa11ah
Fb+aBBsMucPC0LN3Fe77kM28LObOhbdHkYZZIkMFIOP5Mfrqo76+ivA308CKFw/Yy/sC0gdbiCI9
uIV3k9UYGwm3+IX6XBLZA8Kmm1jtGWuyTrp02iMkn/1wJ1Nx0Zue3YYGHyVGCxc30U1RD7cDjOMC
fcNqppQMsoUS3R3782B/9eobHwj1nvTP/dSTMj032lvsOqhEhumNgTLbqtE9IfYNhFNyZV80/UoV
Q/VoPQ0I7v1oTIOuwWWAFyv0bBpOibdsDMvA65pMK+RMT7NCfAhApBtXE6fcVnfOQieq92y6JB6t
WN4zIy4/vawh0lYyzS97PkzxjUCXXCzJ8/XBvqTrV3t6gL7t3c6ejdS4VcjDu6IbD20137P1fr92
0S3McD76M4MnXEO/flHj6JeRa8NWX7RvfR7Yt+cpvbjyqFI6YtL+nJGKBZl5Tclz3EBCktbShcq3
Mk62pPuHdYDR/rhFVzwHU1G2oZZZN+OE5akf7YLuBn7PmiEzyk4zmNNsJyNnjVw1X+US0GLuKFBp
lyiMLesyXB0dcTFvdM/8NXOYGwhuUZuFgBTKbS3i89UFq3r36DRCXc/eazHq2zJLT6KjOWJk00ek
uaE5KANdiQ4KBIZP2sXhnOSqP0w2uhnRfTaLVYeKy/asNj9qtFXryIqf6U0oWzK1Tg1R0YvpjpvC
cz8jQoTdJ2vuaeNFURHmqvdLtVTc+njB1DL6VduSdAuCHn0TzMdcEqXTzN9mj+ojypIb5CmgfqP7
wrCfkWxmvLydapPxPpcYwnQhHrOxQHVrM9UWwgLDw/vRJj0+J/1NtY3XujVekoJSMK+QnenpgnBa
We5YUVQC7dcZXB8KumFFc1qElZNRVjlPyB0VPiaUJ/iqkfaZxRq/IFHyPq1TdasbySnvmWpKpppj
UW6jsX6YVA6S2q5nPBCBIWirGy75xV3ZrCxkdGzJ4nCwxLdSTocU7Znr9c2qQLpAq5Exn1qtndjA
4EctU1stu4LKDfRIToHdwQXKiF7SG3mi7J/WpTHfRbrJapo6v7DyiK1ETJ3cKcb/I+q8lltluq57
RVQ1NPFUASXLUU77hNqR1MQmX/0/0PPW/52oJNvb1kbQrF5rzjFxpRHovDa0x5B95cnyGnNb5bG9
BQjojW16atuSDgmt/phUUurjxjos68uVvrdU//oJZB+Y9te0NH4iFHKPnalfNTSAvsi3vfs1qhaM
XBrLnTb9Z4xj+bmwLaSKjb93MQBgU7TozQYJ7WSaMq6XiwMC2yr+HLgxbPG1/E7YqmPhZk/Qm7l9
Mmtrb7RsE/yMOwYuuG/LoCE5pe1z20XVKRbXijjhpu6oaSKWOFMDjukohXJN6enXayRSIuJtonM0
nZTb+fzDp/A7eK4FBYxj0hvUrb102GDpdVdepRtREbhX1eoZ06rYxX1oFXW1cYA67efYZBoW/BtJ
YTvIkelKvrinTgqPSoqL37bTLSSs4G0C8LTVbeHu7Mh47AK053NBJkh7jTPxgEs79C3S/Co4E5Nw
43PMLjppPD7sBvX9yA5AK3J+J+cQCPgKihyAtKbrPeoeSXNj76UZEm4KPn0F8mQdfk3edhY6Ebt/
FuATJ63eZ4PzKiOBEFDGD+5c08+k1KbxzglHZ2+jybt5XACNk8Bt+0gSA7w/KviKAn9nFQwcZSMa
qJ8tm+i0TkP82L+TVvUbtyS7XFKvbJChlydhZZSyeP9DT8CArgSMusp8XPSLhTDzpYFd9ZIsU3GQ
EcHJLcnyZVH9a3WwvAq6jOdx1FhjppcAadcwzS4myi4mICa+lpXxSY/yK0tGfwM982ebTPIM0Vye
y6C3UaSz2VbO395cCnRYLV4nk/VTAaBOmn0U28Fm0cZVNDjsVWkSbvL/HTj3Z6Py/B0a2p8UD3HR
W+eqncCMJT37pplul0MhbtAtyPo0QfNvl3FoyvHZqE8t1oIzQUUlidQTwi9skIu0fsx5lTz3KJY3
Pa4KFp6iCQUt7qzK36Mif/Zy4yG3ow83cqw9CZK01xC875h/fLZdC/9Dtd1Z+gwwfW58Q8QktS+W
7GooVx65dst9OZpvc5buCXZJ9gMOA7IEPgvIbcy65+JrwFozF7sxthld5Kl3ZT/VXpIYu1pnPANh
OfqJ2R7KbChPQ+y9je7I7Y0N197D9ofZjRW0YuXaN0HhPJZ9ae6jYui295f4T+u9PyfEs3PDe3KY
NJ4SgWBgfeXJvnu6P1NlOZ/Mpvimae/QExwGtp9spSrKAq57/Rpk8DCrNnvq8c8XoOUfhzRgA9fT
C5X1so18vNYlBxFeXLrx44g622d7n2BFZLMfnGNkluDL35hvG1wsqj+6OU1FkmaNnSV3TKF/N641
nGzleaG0aoioo8fxHAu9T8v62ikoChLB/l7F/ivkZmqciCbvIsqf/jLaIanP6ckEuR8kfkTUnN1u
LQvoem/N18xgJi4DjP0Rm9GuASzQC/uwRtrQlamGXYcT9BjViv9274/c5MefJRCLM/j3dNMSrpUJ
zziMennEnsfNvZvZKwwhDlMEl7n/xtmc7PKAKUFkskcxdS+YTHI6WZb+A4u+udQEMW4pad98xtM2
ktX7YW3Z02/dPjnwcb6ItvaeSkdWBzDJ/a6jdCmLsT3laxBVl5YbNdC6NjA/b/ykG09Uwd4LuKZi
WmJI6+KcVlH6UvO+n+BLbOa1q8288MnxJaNhj7thD4JGZDGlVzec+sH6lEicX6H4eFZrPjqieYhc
NoDsGLtjmvbJLYi/81U+2Tg9nrJqwg5GCysPvkAfXHE1F7dKVz8Lm/XfSQAOwB/PPxGldpvaDFiH
6/xHFGX9pUiaJNQdicqJ+gTFQwnY2+iM/Brf88I9tnC9U4tR5RCLymBK2MbPwNNOhs7qh/srA5jy
c2NhDErJagv7hJjU+4PydbwDqSLoRCfTVjV46hYf9I5a7Dxk1JvtextR99wLvcd3Lw526QWEWlPg
Me+WBNlR+ENMYCW86Gp5BPuwIONrqxUYieClQLc8YHSi1HUaFPKKrnvws+70PzDYgLupOqJ2PDBW
G65xJT+0mS970cC+U1F2mOvmVubOvxFZ9t5yqz/DCLiQXsZHU/W/GFZDJayYGA5tAKdc75NYa3IT
s1+4XZN9sFj21jKSkRj5/JIi4cX547zT5B+3YW6CtRFm1W7sUR6j2fmRluoaj9Z7q/2jBwWABt66
rdREOgu2qwrWzDR3wc5NEn3MASFuA2CK3KyPiFBYDh1YYENL3bSkIt5DfhFsHRLoYt0rrmTrEKQw
LjrLfi9995cdiRdFKBUqohlBgFXtgW7/bj6MWnzHnffD0j4yLwfg6aBoL7gWVQYmYosdKBgAjr5I
s7BEcYQex8HhzpTOCrr+aKSIsSEfP6qoeQTNKkMramCju7x7IfisC8Jgl6T9CiQxdf58RtaEhAL8
6lP+2LjAUsaKG3jWbpVb7kUwwlRjh4FxhJyODjCgVlAnNTwBRPkIObiIadh25MbXRkykOrVb9DmX
1q7OfUy5SfPojzc0pxklDndgBd5Is9yGXONclhhFcagv2wLnpJ10r3E2wZUDq0sU7Ug/ue9Shtb2
e6oFS7w/nbH4XwyvoQPORDk1rOgaL9CFA6W3TjPk6IorCCLVMS3nIylH2RO96relkK8TaN3QWuRb
51pqt4DGT6b3CqWd6Znb2B2sU4LHSzv6k1As7EvWlV78VjRMStwiLU5I2PKtD1wvzJ3ssxr8l4n/
faelebLb6cXs9G2JfGM7ZcY3ib6Kdc//mjrzZ9lXb2M3fjH0fQf+SC/BOPgdDvzJX/EMdrfJzObM
6AxSSpfb2zH+EkK3r12hP3uUoywBzK2k/GQMMqajsR9lHe0SBumoyvlMbUhYdut4D4wamExN2fDQ
L1N7JFUk289TxK7KFNNK6MD0KYJf4HUHssGd9iEe0IYASZovhW6Gve9c5qLxToE0GIJWNLFhVNLG
5QPOHIPUNjP/h17jd+VRGFoMRga73Wsngjsx412GwvrKHypRB+YO+YbV1zrLLvthumDRUxvXqGgu
mQk5E/OXZ6FJ2Xi/+2r51Q6qvVStC6h8puFsltm2ISXkSwvZHLLKAqTuOd9NMdBDNyvv6JfFm5hb
YhNcCtKaKWwYD1ZwcI0OfI+ywXKW+R8sSu1GE5LEDK3bTna/5qnQEi7xOzF+pVAdyXeM4KV+masm
e4a88crfpx5PEsa+9oEcagAxVL3bRM17V7vRZtXiu07VHMae3LtIJKDTxsM86MudEEpNh/2mmQ/Y
CmkWVuAVejd/7tlaV3S+2zfPRHYIPenVXpbPKXb0dchYjpPCQbdkkXtQGvLiooEF8EGjuAmm42T2
H4wlwjHHel0uFKm+l5wG/CrSWNrzSBT3AjPrIWmyDtPWemKL/qS4D5E+oJ+NNMg3g/17sN1LObGz
Lnqu+94BybnYFFd++UDJBhVhMWGUNNx7UcjQj4Uy7w1m6KTOx4hcij5K7mwxTTy4S8vYEZ9Vwgiz
BVbIPSCj6YqR8np/MKijrtRcFN8sPMc5wtw8pi+FMaavWDrkpc7nr9yR+rHuy0+L/Z/XJh+BDBic
jOVj3mR44RTGbTuAydR08S0VyKXMoYmPObiBZ7Qdf70iLy+VoMcnbKcM4RT8cCixNbR6n1Pj4tNC
HQGLnRANj1vpavtUjcxivO8lXvwwE+0G8OXVK76Nshg2LXuLzdwCYBG1VJsuTsKBhKFzaS5nFeeP
gKlOiau/0DhFe4Mj0fdY9lHtlHuPwDmMsLSesK0Be6+7Pb1pxs4ztU0vm5cMAAOl6jbnXMf4xuQL
kNGlKPzVpRdxX6w//Mn7t0qNDmXgnrvM7cJ+cK9zhK9xwOl+SIyeSKH0OHfA0buW4+5/1FRzqPuo
Iv3q5Ah5GdvKe9L5p1Hh+V1GljjjG8fGKcK1PRLX0QRLFZLWMl9GoS+mkb328YJkoPC/S3sg2rX3
PnJnqEOnrt8CZTxZbl9sG4d9EwQH5A20b9IZoJRZFAgCGCsaPltVKwV5n7KPPIzYUpjDiz9dI8/9
ELHtN9v8IC0jwubf3wrA3yFwwHaDeoVbDuGBO+6bhBIm2TVHh3Kga8/2HPXqTqdZu1tKWEuGdj4V
/mC2n7AUHOVzNju/4XptMD0f4XL6D3kEyUYKGOMhkwAuDrfrdkQVnCRSXNLkoCK0PjpFWezLFVzM
BbJl0hGhlK7q7eibZD8shAcRVLHFOehsogQWI2S/aYfeuTL5bL0T2KLfqvaIlKfIZzpZfjNZoEwH
dLEj0AqUNQbDqfPlvnTXomO+1GOy00rMO+ENSGxc4P8MfezTiLNjxq+yGyzvD3uXdjPJtYzo6hKu
PtLdlnUz6eAPZfUwnlMb/XAxDpeKtYug8Mqhb+jVPfK7yUaWay03Rpy7HrbYvkiQ1s5aEtdgqC+g
UoQaeM47zBBEeNPEBhkY4qBHjPqp1zylo3y3mzg/LugWH7Li5wj5+ZSvkMuGwKMIR1LhIDlODM9g
7eWSzG3zkldBG+Kn1JsEu/QzTo9NgNDixNkAE9N3ow9wOg9yRAWhRjRAsfDfyqwk9KNyzKd5ycwn
b0IiOIAhE+goN3IwU2LwdHqJKJGO5TyEOpfeUQXyJa7wsKQW4AFF7MeUuTddmctWe0C+RgIFzx63
niSy67Drhg/k43x6VQC2j0HyI7cSIBoQmyt6MZvOnOIXkbbRw8DQTNEouJqi7DCfFwexwhYbgAG7
xqsBRdABmIVhhnXUvN8bUWkOKmjqWByo2/tzEExAjDjPqSVXZbw5VWfVu9mpxW08Lt58rvJuOd+f
OW3+v2cJ/8AfHV+VqHEc2rWOaA848sDStc5wayPBwl+3xpYbGKdiZ/QfeUOLm7lqeqVpMHzUXcS+
05ufPWPKPtg3LMy4otgYb17kDxAPkjPd8p3OGCrpdF0etele6f//LpdifMcz/ZprZR+CEVR40H5X
ZNh+VJTcxzij90Zzs/zAeOCGnoHMNgtkfAxKiWuom4ZwUDOluRTdtpuS4owYJw9721pC6S3jB3r5
bFflIxGIE4vE+iVtsmC57CCKifIbst0VKcYneeR7kchfrbbnx3wYmo9coU9o0oe68LMruVP1R/A4
mWozccPZpiXQqMpzMjRXTG8MIG1bpgRdHBcfadH4bO2xZpoYy2zgKB/oZt1nu23Bmyv1YbTTzAjH
/+mTY41c5DL70x+9oBZgfjselr6ork2PwbR0uqPfGclL3xIEL/jvyfZzNjEZpAlhRTCLi5M9zVCK
akbYCuvzdaiwzMEzREy//uElVzQua/qe97+sZGfsmG5C3moYl0c2nkFPRhQUDus1Ip6PNHBY9Z0d
NhWQe/U0Q0Ca0+dgHI+Fi0m0SIEoxbM7vDWlt7eC9OBp5b/Y9AXf53w4luy9DlWPgzfPaaAI3ii3
FSS/KXcbH1zcyTEyaFCcId3UsfGYgWqBxcIvUb+TP7FUdvbSIIdZBOhF7MAPQYugvXLGrwUzbTlb
Z2ZdfYhkgibEwPwyGshJTIfsnxGNPvsal2WNTutHiafxgk6Tm1Gn5Dkoe7lt5uwfDFG0D04b7SqT
Jl/HWnQyafHHBcsou+1QS4/hhSzGjyZu4r3qJw+0VQHq2GKcXs31SbFr2xmtyVCEeCekhuVezTL+
9qEMu2iKF7UcMrcSh76po/eI62hLJFt36mu7eSgtJHcZRSBVAiffzGm2oJjd4FCj17s4vzmhnEc+
UPtjaFjhfGxgkvG/n3fmKdBYQkxvk49tiQLMFmHlSHsf1P5tKHDcMTXYka44zNEjmH0UiSO9q8a3
p1PbWRvu0s67F9lVmJn8/bXFi6FWbWzbDi6+t2RknrT1ZWx+TA3xbWWZQbZll4Oeqd8EcPORBDbx
xpHqZ1R604dYpXmEGsCpHvn5qi4LgJjFWv9iG4Huj0EiH/+azO02Qo0KlIqC1GKLZitXqqI5cEpn
wqpR4KCK9oa/tQ2x2Wmn4Ox4ZbONkRPjmZ//tuZk73u4KvteqIe6TekgrU0Mq5uNgzEm2CfWl4Qn
FafRRyaeq3wFFcxPOTPzLpiXU5IE9tZdL4okpq3hElG+u780/YFDA5mMq0px3fhLf8Nr/SniJEB7
mVA/9bQZIGC9ry6VQ+AP9Z5QVnE2W51u00JXByLl1J7NWHdKUzfZEbYTYaJqLxHGmP2s3KOD2u+l
rOw4FJJ0DNGrnY5L47VanIBflvVhPZf2u0EXe0+HegzrulBPbT3cqkyD+8xufY8Gb55LACReFR+1
yWnfqJ4cDJ1l596buLcbP0HszK9cUXvTycozjFOEzYYe3ocmAnPocDjvL3sdo1LlkMGTnTTGyDY7
d8R2X+YyNkmjlPEH8/rlrCdM6feXCQjBsPDBdpCptyX3rX838tV0ERQKt77RnjOm0WhrZ+dE+eDA
o+PW4DCWOIDsM/fuekHppogQWrKAYyDpnkStPxzm7Pila5g6cYcDuE77taWXHo3V8mv06yw984ww
WF96RMKFosREe/+4S0IPQNvyod2/WymjPhpmUf93MjR1OUIkcUEXr79ZEjh+diAHbu6/OYbJ+8D4
CJP4euas2BNY/fLP/ZUzeeqpjLK3+yu4Lu5zGlXn/96SUPNrb2ks17wju6j1TWdghzMxYfM6iyAa
b/dv4fvZtYWwXu+vioiMm7qPnu+/kuiUV2V69dP9le9bv9vWldf7q9hD5hmYZvVw/4fdRHmZmZ3/
358vVT3CT2kWSiLe90KBtsuxHXBL5O0MTUFUAyqLw/279szZpfu5YiTJIVB1FYQtNCQ2o+vB9R3j
kExcPPfvtqpSJ+UwjLr/W/wW3dmDJ0EUED88NpN9GQqfscj6d9NAFNcUuSuNYX4zJCwJvid6v/9i
25jaZ+BvD/cf9Yc2fc0iiWIIBUjbmwGgvXR4q3FV1WU8vS99Pt8gA7eW9WQMEgRcbVsPHmvZJkfW
MKZV8NLjZGca2LEvTeaXRdTXmr33RaCmPep5MrdeE9Ow9Fjzq8QXNz77i9n7CMgpLI/YFO13MMrj
DrFGcYSTHu1MNhqsSniYg2WCylOTahGh1H1Xy1wgHmS4rUEHYH4h00zgwUE4Dyy0KFF7ubB2LN+4
qanPXr2SaDZYge/B+uD431LH4i1Np1PWVOK5LP1HyJvpoQHySfg4FIc+SQA5u+DlqvSv4i5/Fet1
TWNToobqJH+AeK771xw8TOso4NS5q8XIWm9x3fLlTcN4ElKTD1F0y/tS45N3q+4ggS399yXKYAZj
3TTuiq72ydjhvRFsTCiybXzn5G4cEkf3OzTo5kuAW6hLMO3cH1IbcE9uvN3/h36MIT9GLj9p98nV
mXEDGldvamqYXTGWv4yY8ZEzO7fAxqySMjB/aMp0OHgiEbsl8T0a5P58DIrCuUl0oyFeOnI713/R
4WI6DZ2DulNT565LGe05+8Fk747g3lXvngOjOFPF8/2b0tPFkUscGQOAaqdP1Dtq/3PXFLjKXKa2
JUETaVX/syJaCrEnpxvJj2/lWOlHo0QRHcXDsztXoDoqaRwrLmEvMxdaFjbzCts59DoAHwxzLtPx
cBPYr5gCDy9YLRnHr3cFH+LASTU9mp2OWBQdFfFTQ5KvZu4CserdJmPnmVP7TD8fRpczfgt37B8B
KzyMHlYINRQ39rePIzApBIQMAAF0H1kZ0SSKlM18k74savgDmcu6Tr0jj7S/3W0pFmDkUbKiUWkF
ZeQMX1N8OKbsAIKsmofcTlCQMKBoI1Pd4mwIwoyOwM5uaOen0/xzgvCxjiwnevpPmaGvnW9BZ3Fq
TRZ9F7KNBTYjwN9RlL1NgJwhLtRgwUq06no6CNBECezK0Bg+JOAGKJ+Vc+zyajf7poAnbrvHdJ2j
OXipQhm48b7TwXyzyp9F5bP7W/p/BqThXTTV6iZaCr4VxT40OIdkdrIqthfwBvVrb/xBmuO9tb2L
zNBJZmQUOfUUO/ZytC5VQOYcQOI3VekFhzx6dtXjmDTX9yQNR9MdZMvtgj3crZ/mG4ILL8rHR9E0
b9hRxe3+YOzBAqY7GaVA5da3LeqMVSij0bO+ih0Ohr8eRKOVYdBk7k7UNyYTN0DJUJ17+eAyr1fe
QiRPw3LSF9Z6q32n4+xi3wCIENBIjOO4O2F1O/li8PHva4p1Y0BKVAYVba+gucEyl9zdxoBbft0S
RVDEbIBwSbnz+LlGcF39hlx0lSNXl7RnHPu98Qf5mEAnk52pcbcw6I/111AbYucAWQ6TWXnnoqd9
5FVFDTevIDA8bYy3TpTimGM03RYqTGsUSPTaCf/F7LLz5+Hbr7HAFDItLvcfd8pVRCTEh4Yz2bfB
Iaji8W0yitCggD7ERk/lTb4ahpFpDmFNcYOuA9JxDDzFi31bAsO+rWUTWtgbl7F4YjB8FnP21Zvu
fiJKdUV3uDdLWP4u8cf8gK7Mu3FRlvsgdsDTZt+Vkz9od6me2dY/0rZBiO5kgMJpCSP73TDC+BE0
QXZ0fa9/I4eQJoS+UebnryWBfe4qI/BtCz0CBp6WfKwADiS0WcGfboxnLT4rBlpoTzv6rmukIBBO
cgXXZ/ckQZgcnzXYnoTGDcppVo2eKVSOVw5PFIz+WqeP94eMy2g/D/1zUbefmecVj/k8FY+Q6/73
rGLPW7M9PempuNpgRAQaCH6iWB/6AXt1HqSv+djtW0ro/75cSsdmVprSF88sYexiyPxkA9hnMhMu
M4ay7dTTP5roCD42KqGJVAWXHN1VWMMV2oC/u6NEoYBjYoO3s+siycIpMzB/Zx+d2JU2FUNVWi2H
JE2bTQrVj51zyb5g/UaAHvS/HxnXlwZtP5ivOcMyvg5U730BaLtlWv6ljJxNmfLNM2vO/57dv4bU
uDhYc3xNlmo83x8KTBEhN6kfCaDsRJpN6Admh6Elp4lh3R89GP7n+1eDYUH5cn89IAVz859ryFVo
dFQtUL1PXtS+dL357jZ98WOoq27HiCulr1JW70MiTnM95C+ywjo5FITbBNZ8CByETx3Nk900627f
d6O1QR3X71A4rlRt4ihcLDm/xlb97XW3HEGzVdzCIvM0NPR07WypvvmwdhDXu18Uhg7KfGy6FfUZ
Yer5iKqQ+sxiY4TlodUviV8foSkj2kv9S+lm7WkmPHJSKiR9oj3OtPMadzbfat+70CjB5tqawYue
LG/jjkvybGQqfsg6ot0FQOZfOajaIf3R0O0rlYtAJDPMCyOG4XlaxL95KfcMqo6m6p5FLN0PM2E+
A85leg1orvceHEM09uwXJwnjZh6WbfuIHU2e6hHxJhsSdFA6yU9FHP+y2kMFURT4XWbdmoExVue3
2VEARw0D5rDHpXZCi9vlz6b4SguSPmPfsz/M1qXr8rV0Tf+7VYDLVA6yqEByvfcyG8tAW+fHfK7t
BxJqcaC4KP5METlnb4xfE/T2p6Sx051dDNYvGX3ImZG2n3q7prWYOCn635hO6hAu2reo109vbi+s
0C5cruqnSeuOPfBkPPtSuuRkraigPsIn0lhPcgIwFnPkyZuntcRRebKwP2kGLZgpzP6b6fgn3dfo
r4FIZ3YG1nAm1/vRsocvTk9iSzJ6PrDeiWQcvnpOBbQhg/uYY5O6ObI7zOtPKndEiFSTDYYhEYcI
iboXaeAblFmDt8hPqysRAPaHa/yc4Q1+tfmQAqYDSuUnPRnj+CX7khawAtHIyd9NCGds481jNUdM
WX2T8O6Emo47kUSxuiQWoT8xKi4/j2gb81napYP82eIm5zPC09FnEpTD4Q4lXuDin+MOClmdqCtg
KEX/YfpFlCHKHFk00Cb6yzjOIGhwleHUs191G1Os5q30D+Sup5uIGV2qqhH6TInsGymK6qsMdDQg
qib6xequ8GNaMQI//0ry4XzUCMtIF19b5Qt7RHq+8AfjIAsXkySrduVzUhQnLFAILly73BLCZp2d
rEZZagUMINzJRw3FBK6FsIVQ81+aS+eBPRCMrfXZlMT/xraPD5jvkfMnBXgwx1klWkSCjt6IVdV0
qu06dbaT5SHvxT7zHQx8hSlDbdLTQ1eUXem/AVQpL+zbtir26ksyTOU2arSHfJ560ZtJcV4fXPYn
+9aeNezbtN474J9ZbBuJEcwX745sEKwI8wLx592v5v5gxZH7QECQ99DTrEJ3gtpNN1GD+vnX3PmY
5lp0gRzoByO++ejVtgNCyO1oZ0RtSJ1c7s9ErZqw9qM/KEjtg+v133OpGbLXgH4KTFwXImmTS2JG
ycUZxSqsw4VtMV+4iPWBkV1xmYE9nw12dDIu//vK/32vSeefYkI+Nkt+SCI3OS/Ekf73zKneXDyb
52oyRvzyPMwmAr5sXiP3FmkfRUodOAAh+u93o37zjl7m7731L0WBc1wyq9/ZvfUbXHFxrun5NJ4M
Tp4eiV2x0GN46RU0mRmWJRsJNnKshfd4IZ8kmkvT4U/VGYNTVTOgcaf25EHzvATrA+k3w0VEebHL
tCpgpgPvW6JzHcje21pjeXXqhv3RlCiaXNx/5lL+vL8a5kZd7s/+7+H+NeWqxzEQyUFYW8Ae4tIA
grw4DqvpXKFBS9qc4WwnJe99xivkOmQaG4SUpP0xQOJ6uT+YSF8hw0NFsavlvBgGnT6KfQwb3aZs
gWoVmTWenFHvNVZWgC1yFyxduyscjZk0g6i5Hrz7J5SlcXfOaQTYtTE+D0YSky7tL69GViNSGidq
3oo8UmSeGJrmqv60zY4JYi+878ELfvvKmH/xsT3RXjOf0dxiFJCw34CRAAUiNiSAKwMQ8a3XlbzM
xF161uL8LUv7mPqu/icFqhesJee0lM+MummAI7KlFW4aX0u/yE2sqyxssKyHfVoN28boy1tWZw+J
t2rFZNW8jjLN9nT2+udsAH0ytHiWXVwqYMvG9FpLMDGc5j+ssh0vBb22U+N4MV6ULr8wHzKPtdlY
D4tENioY9J5FXT1YmHOhZCzlM1NMtTejCDzDYpFoo1AnZvBaqBMZCqrutxrl3lfIeqbEt9/rjV/l
jNdpxRGlYLPOJ+lyHiSOs6Z9Mbh7jtjmXggA/WXZKTAi9l9jBldDLXm2K2nww2dojbcYHj3Av4pj
InAjgvtg71A51wyM9BFURs4SUk+gqQ0cgSZFfL9KxZvOQjQ+RN2xFdIP8WthLWgVwzYDRllkMqKs
ZXlcOOZpR1evbYfTYEdhpRgQexXE5TKb6B9AJNkPFv97+ovOvrSxY81CrYHFwa9oAbeUuEEE33DC
W830ryjMqz1b86ly5VNe++0OrYH/Cq9D//dMLwPJMFC06252HxTuccyB3c4UM4ng1nR1PBwUSdTA
9oie2PtqhmhMkBM/+FybJSQxZ5TtCPykM5bYv3PxbNX49yboP6kzXS3XDrYFsbo450IibautqpxL
ZwHvOGYejjGXdPuayuLm2Mx3FfYMZWWHvPJPXP01W5s8QO5MDEFmjvbjsERfQ6xe0uJHJxsnTHq7
P2hKWZYHa5NmabKWw81z7hPhqsWYE01mx0+O7d2mrhKvyhcbbwUlBVWqQi93s59koZb9+MP13Qv7
ZWMzAackHLh+qwkA3vncop24oSFVYLjS3VecYd6ajW44dAwcOJsC7yfVBmuEyEaaJdNhGckI1gRF
xLnc27L4qyzzR2ueslKAOLQG71xT9s0xuTq1x+y+aQ/KQ/9CZB3wzMlmnU8W8UmzNuwSjXzH8s2b
KW9jkVwK2glHJtf6kHIaC9z2aGwLz06eJ1IKyywz9lT8uYTHVbvBdKrz3Djmg+3th9b1trUFVbCi
TyJfDYi6r+g7dhowF7cztksykkRXlK9Fav3GRW5drNgEEG0jhUkWQiS1yelAdojXmNUtwQ/F7Nr7
XWfO7xE2uLkevGokmDISBWuW+Yh3LtvEnqhDWBBbWTLYjIvG2mYWjianm/8gVYL4uTrX0O3A7Uwl
ImS1XGuWycFruoOuSMJhgtw5h5kkxkEpajU2Ok0DAGugKdeWa4IgKFB0qkDRXxd0rgemO0e6l3ji
J8tgzubVx7KA4OjO7HbnuVbb1lgt6DMiE5iEgL1MdTaiOfSWdEf4ZrJJg24mInn5q/0/bha8+qO0
w04D2QI02oW278SgUksJXuVhWKr+CoCr3ZKNuV3/IZcngBeuZhFjAxBp8auosWKOSoKnsNv+KUE/
BTpsA6kXh2xMlEyqOVSRRoIyIzbcEGEbhFGRpLs5jSCqrUm+acM2HhM56iEXv/oauzAvnfngiins
CTTEcZOXW3ztQKJwMKFNS3+hH+bCgW5P7gxOl6H4rGrvaxxEsweeZNPk7Q7cJdKwwxeBgLN5r2rw
pySHAB9t8ZNQlNde47O3bfxrT1upif1HTz0G6HYeMYl5V5hfczqDw0/RCwvghPBhAIhrTt6uj+Rm
7kuXLoVT7oiBdsO3xiPArutc0pv+H3tnshs5EmXZX2nUngXjTDZQG59nuWaFNkQoBs6TcebX9yE9
MpQZnSh0A73sjcNJGumKkJw0e+/ec1uVjoV0iCIhIsTV9V2EBfAyv4hF3erbYBiNo/Q7Y+l7YbuG
C4NNoiAmQygJwng71ratZbvLyoiOKe4xOnyqfZlfYqYial/VByu9d0vWORgmue1+NM57wp8ez+w4
X0KAuRd1ax79Kt7jo3MtIA6pfCh8J1tT7fnQmPm/FD69+HKVw5hHTXHsU5NfQefIPb7Cjwi74bqT
McricHgVjamv1ZB5JyCuKzkIy6AYXvm5uTcLfhAwTUCqpH0Cy0bvw2qoXvfOoqisF7sKqX67bwVx
neeRr2TnFpfeo9lcgQVeUX+N0PNCH3NF7wJXwDXUZWBUQ6Tutui/Kmhu4SIWr0g2+40GwAVc57Ax
HbA50lh7VeognNBeh2Cg1E/+o8KS1cnC8Gy50R3/aC+CWjJ5yXjq5Sj48Sc9er34ZoZq/ZErfODg
ORscYskiKEMUUMLpoBFVBLHYxp2uECqnGPANiFgzLWUXHeh/k6PMUu2uUykJJ1AmVqOPnBsa08iT
zvihAFHHI5lvwz4ADR3z+yQO8ouVJJIFsvhQFeXRVYLvog50bni47kkreLWbfK+l6Rkfq3JqRI3S
A/FPEh1NxxWb2J9SMzIH7gRyPA11yWYMrcuYNj8pLUj8TdEPvzDdLTcnFjfBd/5p6jqp6THDE9YO
o6tB5E/QD5niIU88ClX8ehf4dfCjYX6oBXQTYVVfejAV/CGvRBsq+1DkfKmHtHmGdu9CpPHvshg9
MkOEGKMXg6rC4HTcsodq3I5+/YFifFe5JY9nV5ELygHZJrUSJJxh8NKrAiI86XmLtgo/BiE+FCob
8G6YKRCBDDBj5dKaWdVFGq1rAnndNMY7VatkFSAL5QkFPhmWMMnNkc/3htuFNDDaSGgBC1wVaBmn
3MOodKbwQ8iGgzI1DLGTB8MWlsLSkvoVjgCKM+3ILWSl+DpSAaybQ6Q2G9tryc80eDjmAau1kGJJ
URvPneJf7UT/0I1oWGhFa1O+VGJ0Vvljo/jP8UgI2JCONOBMkEXlqNBo1J49q3wNhnohB+1nULBc
w6S/TEb3q07nBdVy/G6AJIjVWD41MPoCkT9A4HkCyKZCKja+4s0E0OtQmioIMuB76Orl90ChtxZ0
HlQPosFZJNw3LviSId14tjwhZ9D2+GP5sYezqKgYdmEIkD8icbZWDHTDoLk6lhx+Al8MWPkZwjHM
7ZR5/binPZ0uNFD/C92qv5JrheIqNUceReZd4lvMKlxa4ITcq06JoY/vTYwGfeOVxZkuSrCPvfTR
RlQxXavM9o0W2ZvHGDwV01QyUAb33W8w/CVSJEvXtp5sa6D85fALpnr/Dc0PjoV6oAxF9I2JEI4c
wYUVsLpQYm9l6fEh8ENqdKlNuKrbnSrza6wFB6sxIxQPBKcB/CVVBD+6K1HZd9WVr84aQZLBsy38
qDRsSpUi2pVrfq98XPTV4O4KaPII8tWFPOdNRCnHy+7GQBfLhHLu1o9whKCFwfwD5LGaKMOdf3T6
BgaYzdQwib0dPN5xl4ZhykOv5CmrddiO+6/cc4wNiegYwOtNVY1MOGGyLyMdH1ROoSg21ZMGiUHv
uR+isc2yR0RXFpxA94UOYL4ImQbuSit/V1Wcz5NdzAqIrBvQuVWRxb2MVRb3EiYdjrwOKn/clVV/
IX2Wu3dWgWBOn9zYu1Q6/S00BCstJKmooQAFUrs1FuOovgDRmKzd3Z2RIGQplDsnkD+ZF5o0Kg+M
1BdRWWU4nP2V69fEnTnfVbPmhzeKd4D0p2xQVWr9GSl5JJXYCjV2xKcI9uq03GV2vinOVa58U0I7
OwUa8bjUGCqT9QHesmtPVnoU0C6jkHlU8gpiTPHTL2GAtTHm72p87rwvNQJrBCk8l6Bom/QGWkwT
ynUgwoeOI/mWefpaEU9VGErDn7lN3RD5Jr9QsGj5KnTHJQ4UxHUV0mQBgtpJumfRQpvEBVmRs+BK
/kDsaumYxtryyn0jrB4ZrIoQyu2BjHXaFpMxU5RwHVjjd5SGz/H0/feS9L4Qarq0A+usVHyxa7Ix
lUY78xuxue2k41qiE+q05CuogTfd2Qc4KAUtnaoSrCkckwKjz+My8gJKjwgMKgofRmKsRejj+qow
CVP4qfIE1j9SHjrDSwpKxjIU3bgRSiDRx1qb0teXIFDuTF95611EmG70zpolwATwEBbjnnXDT749
/CeXOJEz7hSOxWOyyYx334KZNzjwJuVRBqRaFt5PyyofhOBWiTMuytxrGjhvnUsqRoNmNCFUDCHq
k5/VP3viEVzBUxV/GJwBYjhgwWnhR8/8sPIwAOIdpgBeX/360pjkMzFFpoiqvpPF9d4BW1qMUkx3
qnUR4nCi6GxsSlYKQs+whOTSXMkKCWYgVLBAPeV1BUHT+ML/9NsQ87naEHB/SK+amyIXA3CCyMN8
LbGmlsiqKtL91mWilOt2MB8QdH5zf5hKxk0+QCQf4XnvKhNDQ7xBWartC5cwXp4svqO/Y311iTyJ
y7Wb2jAOtWZhS6tZ9qWLrsB46NzmXgFcsexjcFAGyxWvf/QsAYo21eNl7PkfEb5wB8VAwJ23kzUl
Z7/6cIOYpknBvCH022rVJN4j2icQcDiEMU8RGhLzC/LAFGbcven8xMve2vCXYuNgqOlhk1NLsOyl
wuaEDRs1ntI/+eJH5rMIVb4GON9pLUHGKOqfsZ09+EFTwZvI1kVKsaJWgNOIvVTqh1AzT6afPxtB
+8BNSQuCjY7PhplaDKzniYkxhp2Houlf3Gg4aGlNHmo5XLnLnrLaxrLKDRSM91IL7KueDocg5TGh
yRJdWMV3Xt+P0rz3ZQZAIVj5dkYr5b4RCubfBDYyWQk+aw1BoIuLHYkwjOgSEGG1kHicij6FeZi9
Oi43gEptDtxMmC1a3xDhXARhUzU6io5+n+anP2vUs2v4Rk8kPOQLhBwfRiO/WZ1+X/t8JSMCBS1R
kwvO351VwxiFQYg39YHU6T3Ohw/TGt+ExxfC1xWsoHKVEyfD3btYkDd1ok7Jgxy+jAdbeKMjuh16
451CAQBp7nE1/tiMOxOJGfwTDoVHR90SBzMoEVHViKrDTaa226C9081wD5Bl5xr2Y/JeBJRGPROe
fBZ01zpSMJK54GAKNd2Naval0UhdgYvmrUedy+ua5cBtZvaqpQmQfYXpN8FSVF80NWECfk3sfIuI
GXONk+0pNZVAXGBluCCiyPwj36F5DL3sLZItq7EyP7aiFnjG+L/hFyOMAqZbmimbhvZQGbgvfiPN
LVMXvkxQhqrCyveNu+nd5q2s+njHgzZBb39sEF4tpA1GxFTf2qbd2R2k1ALD8zomV9ZC+7nKcoIe
htoYV9zh+qUmu5chVMpbPSCMxc73ahqIMTL8auzWrh5fJ8IwWA2cIZGC+TCM66MdmOs8tHCGdChO
vHSfaF57DjtME/UXW7bbFI/ILu7SGuT2aC0MWyN+PvMRI9rimw3BfM2tbpPEMKggjOY8TvdD7wC1
AzK08L3imDmQQsc+++6E00QDPeCy5ga/HOL0pdPQnARCl0u73ReTS6nyYHJULigRenJpH8R0A1gp
d8gqJShAasEUmaynrm+ggsdkWKuQO5ALjOteYTkzMGlfK4TGo1U0LqWnvHlkBTNBRe+k0JtiHoIA
IPB3aiVYhAU7ywIPYtJT2uIjOsU2AjcEJvfGZYDrc7KV/NC5CXcd3UPEX7tYRDqJ6lGp1Y20MrFC
Sr6ph3JbVgaqUz3Rl33KfawwkcNEDUrDJtgheD96BfEnVc1zJiAXQ0e/K3NARwi56fRP2NYArYRV
miuchuFZdDZ/QXisSA1p37VeAhFkQoSaaR26ikdDylfojdDkz/M3j0IyFG6XKbpxLzqgT2mNOtfW
+lfdgN2IUkQBlFOna9t26diE0bnJsXRPlG5zdKn0KzVxQaRpqQrzVL9yV3YC5VM6yovOPLoXbfOI
Fr0wipXB0wWihXcCphauqtbAHyMSdRllEGuA24CQNTVanJpIN4kO89Tzhwu5AUdyISBTDNcICPXe
Rw/JnwcQojh/TVGWI0Um8icvpAWYED2uSqnqvqQPJ5WWBGy7TDZG32KXNYMvIykwKxeYRZNRRMTb
xbcA2z3Pqi9oJ7buWJxVM9RXJr2WVa7p9sS/6Jib8EVzonjTmqq1Qeip4oHOsnXcO/4O5xzzJuVb
51nVzhA1okd1LeklD7khXl3XWxUV+EIHvRvtvC/OWEK8m4yXAuS40kMeCOG1RgMI2zBFQEHt4b2i
/zu1bqhSEffBXfKajqq50mP7ne+zG0c8VfA36Z3Q1iyjND0h/YbqOrFgEOhs41V0+KlSjd+yw988
2PXSyVj3VYimk5g4pTSg/OqQYOb5zE2BR8WO6i/9gQxput6kjk2LJqu2xbblcYqjq102fdKs4B3t
h4AmlsAnx//dWnGGAUReiiEulOfa8Ie16ZNgif3eR1qJCdYGtYH64mhp7o/MGIJtVsTfx0g52aFs
eKoIZ9FRPAOXVW7GXHzvSv7FuYNVBHYrtSlkcGYDkRFiSLvXE8wtmdNz7wEiCKUJPFt3T0ynti4i
aSws/heNEmkW9FJ48Kb3YuIeOTWDvGhkElxUxTyygFhJ6lEnO8g61rSavgljm+mh7m80M34MO99e
dJAcyf0ZnmYqwFAXa18Jh601ahuzB9Ve0wxaCwTvyzQPslXE/+MSWiFaC6u5J0aen/kZ+sxF9rUO
IkkFSVY4EVKD+GCWG9dg3Vg7/TT1/UG0KYioUo0h/ba4QiQeVTpIzTRpwU9L4LS1ThWl5EGU6hRC
8JUNOY086Rav+JahThAeGRWYAx0KSAtBWK5Hd2IPV+BeuuQBUGOoEMIy77SjDgatB2sgjMQxVUkk
U3v54vVKs427lu8FzeNVOmTHQmHimfsfSuh9g2l21Ku8f4mHVx/1DEZG+hTuwDw8SQGc+PGI1MsN
6GSiC6Qf48R7X4vOQxrd0yw2H0lnahfkrtobw9sKs24P4TAS45RGG8tPvtfQsEhQakhyhV5sWWQk
TPPpNtYfQ02gA2+vxoiSEWUT65gRZEKBe6o0le9MCo6ji1kwY/YD85lUr0YpHxwNYpymyG81ku82
sklNyDzv4Bj2ogi0YamPw7oMy2adm1N+AV7jVI/gioK2r4eQGrJffuE5c9aBxq6qrr4oTbpxgpRc
pZRndQ5obG3VhHqyDBFLM6CnwyrRWzWK/W7olrHy3b5eZzU3gdGGcFrq3Y7Z3rvrNrChMMvCHyKl
1C3qVZ67IbPV1FhKw0byjIbMlNl34zhSzluyHGu3iHBPIgFRFKHmSBNB7p47BdUplH8ocK/EWBo7
BBRgASkQgdXEQTlqbbrsvYDsnHTVNkF531QriBV8MStTwpx4SnIX6rQnqn2Zx3giO0o8udyGJQHo
Md/pxjLRNXS7LPT3KBCsLSVWb+mw1FcJBfNPWllXe6NJf6Im+KBb82hxkqtCBAfqSHd2sF5a+qWT
xmBYFmX9FJE1sQgIEPVM0e7SqU/SYdfQ3fLeznxlLUX03PJt59eYPnb9aXT6YlrA7bJ+ks9JhOmh
3p1DhaLGgCzFMYinsz2ekVT4yo3dGG88DpbUmrwvJIc/w/bVN2YMbUcboOuNYXogy+/cF4rY+vyH
QOzEdwcm2gF5TtxO1SkBsFDkk/iDMecpOF+gSDd3ksSBCteFhVP2vh8rjcJCxVcMVhXe8BoCSw5J
u0lXwi3Dg8o3ZGvgMIBg89iGHkreGiOXMG3Wj/FSET6ikTZA5IDivQny7wWpTqWqv9pu2HATIwgr
ZJ6et9hTYoVEYsQ3U6lz7ZZQsAxq5qFeYJfoeBRm/VtCNrfChJ+YgVWr5DtDL76nPHOAzXAXn9jB
xV0P8WqfJ8menv3a9JK7qgsvHpVqsgcpvyuCZ2GeqOdutB4jhIkEfEN+SHNYNn5F8bNo6HFZPIRZ
6og15uCpKmCz+gBZ3NZo9rPRdSgBVnehptibuKigh17HonzXjIrCNib0RVYe9Sju1iE3lwW58AsS
39BB6bscud7klIBWT/VLrbJr72gfhQ9NR1Xp0Y0wP2wvQz6lF/so5SsFnIfAaQn5oQWHrmiU/u0G
QIPIkAAKk39Li47f9X6kVNyRVFg4GVwqEolh21s19S6ugnSfRNl0HZfhG7UxCnnRuLElWrPQ/5k3
oG+VqD12tpluTHN8S7rwI85KEO8lAS8iEnR8B56ZKXeh0s9Wghl3gdiGm6ATb2Gz55c+ZTbUGckV
dw5NY7EwNJhJQUH901Pp4hQTC6Cr5NdSS3HatM0e0W6wiW0Ku+V4Z8aldyHDiZdANw9h0dyrLfcx
vbJ2cR4SyaWqe4C6YG4FJew8zZkei/xrF6l0CTvJtSFb8e/WKWymCar9MEItIMP2eRjd46DwQCXe
ZlmWtsbKoU6O42DZ1CEMsOSAqQ+kEot7s0AY7vso6IGf5SMNSJokmNmUj6qS5joAhb3MS+2aKNmP
BO7IpZJyHRtTOTMs34WW18yuqd8bzw1JY/eRGWr3TVinZwjLJ4QU2T4eFYvU5Nh+9gd/56mUDgt9
iaxn3JUO0ckqMay+g+DVaupFSM+ah1lP/znqMRRQ5HbwuGiF3gCRya11jKLrTuS2fWjq+uDqq7gJ
6JnztV+PnbgWWfuVMuYydnmssgh+BqqTLbNJKhMWb3Uc17C6eLYb7rvVozjhH/xDuJtADPG2FVA/
zdhTN1qMJ18bbMxc7U6a8bW3ZHDEGa/FX40+Q79cFJQx6njDPe6AmRw+oUvLc/S/V025kUZ1QNz8
YbYhAoG2PSK8oQOEW2PbZTC9A5M+Ro7Mivi2d6Wh2Zn55dch1N8cDccrBKhg4dpB+6ia9rVxsAfC
WSInQ88PYQWIYxIHHANZUzQZ7yOJX4EEdlavDlftn9SSLnBJtnESaF/pKAn6CsSsELoXbVmd3En8
0G2g9gh6bDDOFNbGRMDVMqW5T4Lx0W0w9XjiK3eU9/CbS+4stl8e355REyhICksgtA1qI2OhNna4
q3jUmRO5z3IBqvzHFIz1/xPCdPK7/puEsK/Z1+9f/54RNo2/ZYQppvafTKNxmAth65qhqRy6hYQp
qkEg169YMEf/T9UQv5PEhKX9jgUz1P+0bEvHOm8RmWpp5v9NKhi9DwLG6FINfp7NYWe2Y6iofFTL
MBHiq/xQ/0wFSwcZFpnh+K9ISVngmBs6S+GzNmUVa/JvG38dUVsya9mIdaJ9xTQMmc/tnD7W1nyX
YUo2SX7FqrIiOwRhh9RqtP5GHG3Tsg8e6fFm89F5yyzdgNJ9/vcR5ArfRswH52GdPiQrsFRE/07X
mD8hT3VoVJvCIiW1bwfnWAB4ajYOcpZfbwPkzKGupwRH2z3MOigGNGB9xMCtZ+xad8SqT42STqkH
U8LkcbWr5+1WuUSlW90nbieP2GH1lT0R0v2sKV67wnO3g1nKtW77xWvoUwdSfTM5zEeTynwYlJAS
VURVOmsD59HO8d051E73fqraj+RxpHu3mR7L09HODr0HpTnPx+Y9bq6wZENZduiM2nmEjuduNVOl
Uomv8G6ICipqgJ8bnyQilEkoQW7bqv0vb+dDUu0kbmFOGkJTUn2atm9v5zwjd77K/Ha+KstBtDw0
eFZtR8YqDzwmg0iF4TPxQgm5uxQ5AvLW1RFw8UJ0yaIoUZNgO86JKE7cPdD5gEkNAlc3H6pNrXsI
gmK0MuaQgbVxO5yFPvk6aDWfij5wfzioJLAkkDBWGP5Wbdq7EDn7vS1VeV+BAzsJ2d/NW1RXqnt6
snLehQHm1ygdNspJ58Q/dv0+kTqITrTrUF9UO2vXAgciGHYc3YOBD41KWvumNvHZqjTre2wpD1Hd
p6+fQ8tpaJYQmRWURNX5enjO7MT+LjX3Icqc+KJr47UAyHq2kAGcNTO1tjKpv85bn/srcJ3tiulR
Z4102aehAhIVTazp1Hkc2W80CVy57ekf9EBTBmXVk0q1aSf8u5UZ7sUqUMrphRutOhYTHzV9qiqU
9Xtu8TU0B1D8GatTuG4jmeRm1n5YEJWULMufEt32dk7esNqraxflh4r7iwGf125jix9sYgL/t9cu
6aIuGhb31AWqnFgxO1u2Bk7VxonH02BmOMpSRf0g5IzbX/JB0Ke1GnG4AD+x3Ls4phHbCA/FrzcM
a2kSBpGOqH2pGvx6N++bX1Bigv//tzF9EjeUzbs7iCraGiqN+ZgEQ3ApO/O+q3zrcd5V1eo9ddzw
wmTcfBRqoq3pC2jrebO0suDi9jaZrRzMiw4agkVCLsEHk5QIGOOQACJUkO0A5iFGu9elSn2kZQky
HSaXXjvcNufD5MjTXfp9ZN53O3y7Rpd5lCxDxf9Q8SmM/GzvpktnoIUHfnaFO55k57nMjtTuC6GJ
20oq4Xcc7emCOULzGCWmtw0FGQHeoDUPFHFxzU1D/nk1ARXnjPtwPPkxLWC/MdsvlYsZtGy786AH
Bbln1Q4SWPCh0K1YNo7pnQXvLpaJIld2ffgROcGR5Wn/EhbYpJk59xThNLT0rnqu9Lo+Dbq4lGmt
gB6Wo3qOvXDn5bibI4dYmnrEE2dABbdV+WsX8qfqasXn+Xgf1tzPmm4XpSaQkaBUzWPhZoQ6Tu/m
FyVFVkhlKAKK7f3aNx+YN03X/kYnvduGdm2fCbmm0pPpxKUqun3Wpxek7eRAz9tTSJt9nkfOhz4H
zSd6MZDGJg6dX+fMA80sO1Zl/TqYcMSMtviITGRyBW4LxFqOue8GsLHKIIzHUGFpTQyz9X1Cz89j
/Rx/0OfY0IJJ1MQluQz5oc+CnmAJXriN92cY44SbD7gSDtPRed98NJyO3qLP2wws6dABLZxOC4Hq
DtTMPUQV8xHcdLcjZigPhqD3asKvPpSBXR48mNzUGKe3CYsrquLToflFxEqZTGhzhhrFr/Gfh/82
/DbSp8qPi7ggML7p64dWJPUD2hkWs2ZSH+bNGC3ANbQoMkwH5xfMH9nWKX1r2ciBFZDO8lEPQutO
q3iuJo7mfEHeOS7x/tQn0szDJ4S6515N4y8gttLey9fcacODnmTVMwlXR5169ruROd3KC8jgoBqj
P2p1+TjvVyOeyUnedKfab6OHukStNI0XhZItbUexzp7TDde8x3OiFb31zroEWNyYZnd95KB64g6L
Qsl+KDLUWLjlT6ZC1poYtGOk+97Jm3YBVfVOn5vzu3lfjFDTTavbqPnsefz88jkKZc9D7Au5m/e7
udSPFm1vnHI9SVQoLjyl3ZX0q15DQp23pjHJuoU7vNiBdwhTue18fWtBI0i/Ra9e6XoYRayIliRZ
XnFLiVtRLHPju07zroGlcc3kqyYm23RoIPhorRRwi9xrSAC+Wk7wqNQwh+PuW1bBv7Jq1Xjouzw5
uX37pQUU8TDRIh78IUGIUjTBhtX9CiG9hcBKCZSjMhre7QVMAjvn7QC44xr1tsBT/dfhPweG83AL
XeM2McpvETKBBTJmZINCZBD7KGrw3XbobCkleSVlNmTXFv+UFQB9mEc3uf3X6LFNtS2mbZtuQ0AI
n35nXkKa1hd+COilTFkgEbKp2pKlMNBUpiCi+9+OjNPheYz08Li0kUQhPU0B0yIRzD//ca2soLJM
FZFTipY52jzytpPbvr7g8e3uAbdtrNZOvgnEHCj7hvHa4kJBWEa6PYBKuOcZUyRkh7cR9NzJSfPy
U9nL+qFoKXc5IE73qq5UGKxr5Z6mpZ6ZKIF4KjS7lCiy5Xzw304YphMiFcyvIs597+5SclhPWWXX
pxGpxKZ0deo/0+Z8YH4pvbi5bX4eSKYhakLIHxG5OrPxv64yH/jc7ByLOJV5G6cNzhfyGD6v9zlu
Pq3GyNW1Q3GWprg6hdMdWTzxm7c9/o71HEdrE4j+SkgemTIj9xTKcu3aiqMIG7l0Xk0vfgvyoL2q
Sho+UdvbeESBv6J5FQerrqylPY1ySmKxCnyE+/noxKHxgth4kKOv3SvueDUqXbyoppMeTc80j6Xa
/XopiHhR1anRmkfWbb9wppyceVyW0XzczKP5gQlHM9CY2WSZiMF7TLWGpM1mjJr9PGIcC6/auJQU
b0Pmy+BMa3dROR59BMj4dPX3IsyMY4B16oTSL3M3hiat05ho3arvAqQUfoo+J3AaJKY8zOejvd43
OCaK91x2v869Xe52dD6jyZ07pYC7ZTQ96FLkqXugVst5a37p3LA/zO+i1Opu7/5tXzAdnYeMrF0Q
rHAPWqla3VGt5EjOtz4lfQKz+eL2Ps7tQ9lIdP2tPZ6MKBEnRw1eLKA223nrcz9hc+I24nOf9C1C
Y0JQf5+D6U3C7P59ufndvM8aJK0OO9LW/weDcyKwlramY42fPvePD6enRDyI1DaBF2GGbpLonYQV
Yqa0MTmDFxYPneo+l2YQv2M+a1eQ6TBb+5pxLRIK/bad0A0zPsAVNgHT0l+bhZmA95GlrO60v/YZ
ZQeU2Qi0CiHQeDvt3/bFo4+KYzoV9QxzapbuG8vGMRTnxDjN35NBojYpNf41IsDZWyKAJ9hF6a9V
AYALwMVxHja/zKfKtvx16rzPUwxx6pmFzCflJQL7OMAZSvqwgk8OAmZht/rraPTojAvDuTjkVrw0
1ZucdjtKqp9CHeKiJUP99fOkeVPTkB794yTO05C6HkiEpOGaVz4B0iq2A+y1xve+sIKNrzbI/W5H
+qE8zu/ml8akrgyXql85/zzwOfh2stIUFNxaXm4nY1tAG0sYlW7C8iuM2NzlCJqeMiArG7cmDTCI
TNz9oTfsDd0olvNmEQb6Gcvsl3msihzyQRJwPm/dBsC49dKwu79drKObZyFqOs2b/y8+CmIVTHoC
lOFu3l7KYPj1jrrBJY9dY/+3Xb+HAUutVq1aY1b6vW9+Nw82Y+abqeMfPw9C06AFOW+HRXS78OfR
z1O/pUHaLzGpN4jihQKEcGjAhYy5e7Lp7srRJJA39XyCz6a3Ix0j0L1+s57H3U4BDOaeFBcbyHTu
PG5+QSBhYBRhMhSnVbP+40ALNOLzM+axXsgJf3zOfAAizbuv1dEFR46NpcmELTP/sWo/PaT7L0oZ
RHd2O4XBT3+0Ujj91vB0ez2P4mHybyf55CftgSD8kD0zWbSh7RN8PuNMxNJrKCHlIYtsn2xixHQZ
3TZkV300qZ6c50NM3vNVRA1mO28SI5rt5mvdjrbN7Vrz1nxBrpWQufA0f1Yas1xH3a4GUGUJHC7N
g8qPLXRuwA7uJULjV0mlKU/Up7lRBF21L+omfkax4qMEGZNtqgfxc2tIiwbKgGKDvsGzzRpv13YV
CqlpU0AyPxK5ThjXtKkEE3cwa17nU0vi2e+pKm7mLcIS/WcYHdO4+YMIst+QdZufpRUeRtzcV6Op
MEkKFRN8TqvBVqyTm8cXJFXq/byfhnpw0Gwf7cLvYdwM8DIbTo6InXGxmXdnCLOHnAb7arQDe11M
MyQxzYuwXh6LInXP866mzouT6kcv87H5ZT4Jx7UNIZDx/I3zIo1jGDvOeWg69xzCtkd2FDn5uGwx
RZBx6JNnG0b687zJT0JUxuemg/OjSjXE6pF6+VvR+HqrwP6PrEmvOcny1X/9h6ZNldd/VmZt1SKj
0TEM1cSK+UdlVsY1ZCHSw19CXw5rA6kvj//mTRphv8uzXm7o7AzvgI+YNNjNm6dYHYqyEpm/iMd3
i/HN7/Gf+/85vpyuQ3L08F7z/P5j/Hz93587X59W/q/x0/VtQqhXOjGX+zyVaJQjHFRAafO3IovH
FX7Xfh+nY/YGWQb/Gj3t1Ap7cNc4keb9nhpDCyGFB7cOZ2lj8dXuNHjiSOceg7o/wLPI33Syinfo
Uvz1vKkAel70HfHMDuvMV7AJ88mAoJh++f0UE8ZHgoQmeSJQxWYw1UliiB1ufimL3DoCmFx97lIE
iDGC0RhCBPc77u9qN2/97YDGL2INyZIc8Fj/dSkt7dWlmbEm8FH9rnVzLHZjq6evcBspVXkNUT0W
eXQsdlkBjf1zAqH52qrFw7xba6PqMFCuWCrxkL2mSUED3fFxgUzXoPzb4YoLYmAbHJVxjBzteyxb
9Yi3kpVLWTvZZX6hvark6UUlzhL2/cKcNmzSQy+hniLCNBah7iUXe0wkiszprD9OgENWsdI0fmZV
S5AuD8RuZXWiRo6WNAo6TpZjaMpoq6uhfQ1S+loOq56zJuv9vCuaInjQnA/LOk7Vy21zaBALdxJp
rz0EymJwa/s6j56vX0DApfv5177Pz5gvP4/zsWGfQ/RMn7vmE6bPCYGnXm4/3u1zuu7XzzIPtu1m
WGa1vEQUoZLCBSRujPIEk0aeGicBuzNvk2ZF1zKiBbJDLnb/OebzlHnfbfDvyzRBHO6EKG4n/O16
n+MyE4a909YrPchHooEq2a3AWjBhAel/9IUBnbEdfZCU0wuqq1/v2pnb+Lft6fBt+HzmPNyYrtFn
YgPb39j9sX8eMbIEuXXzvvX/0/+R/8v9SDWcP+9Hps1XxWQ67JgWlqk/7kehGWBV7nvvuRKuBXGG
8NEPc5Q203o6AHNnIBwUsSbwmCfb79aAS1DEYVD6l89d87tC++HyF3T3udtqO5ZV8xVNl1KWcZK9
NB9xEDRbI8dG5heK8Zg2pXMNie+BIE2+a2hBYPYIfsf0ov/74BrPiDEPRnT298FZhkAGYTcFRNoX
3SDv55ew1OIDz8xf+6jEyntp1DFabAh3zbT5x755cz4wnzuPmy/1b/s+z50/AykMoVNZHqyaTLOO
QFoQulKnxDdG4TKa6prztiMc4uVokEC25zB586iDiaq9nfK30YnRwbSdh7tZJtdU0/RxFUwX+ucn
zNe+nfjHJ9wuMe/UpiLqfB6XWc6ntJ5417zmQ48Uw17VWXXCNk7V3vb0y/wirNG45KOlTJ4tTD/T
gUTLA/32tvlflJ1Xc9tI07b/0Icq5HAqkRIpKlrW2rsnKG9Czhm//r3QkAWa6322vpOp6TA9kE0S
E7rve6zWEfbkW2RwdkVwG9vDdMWXOnJvl4BZWS2gH0t8bwiD2y3OGqwGSA0QlRnMzUNakfhqGV34
Kk2hVvdWVdaPIomHrpjvHqSHhK89BysXHmB6vv7v97fh/ONmlZoakGLIcrIpheYE88eb1dkdSOko
G+eNwvu/rIysuiPlMc6pKgfqfcHhodSLdCzA2h3nVA+FcxJz57kguZ15qiCOtNMAFljYUaa4hJiW
ZpVloIRYZY5QuNTgOOpqnUdMkZ33PfTZ3+dIE/Pvye3Km7lS9XC3PUE9qd/n2LxBQtbvarC1cw5D
KDDiXOs4kYVGRXJyXxtqwn9X/d670PkKFXxtXZDpsjiLX95HJJL2LAI4+FJP/kej941S3ojc6wHr
x8VnM0vPpK4OdDgoSE6sVnsy9tOBvP21HxbVQ2j5/u2q9AZjXsOLfzjM8IpQt+kYifmQjtRPWGwD
f62zrCahtVbvs1o1Prc6JQd53v06c1FEnnPaAXyHGOfUveiu91aH5O/ldXTPoc7zqM7ZKbP5hTU6
aH3mKju1U5idyJyyKDkjGwMK7kVbTAMc8E4zQ9soijObyM3iZZXA3FjBQpnkgSpC9jmxZA5uvAm1
ydtU0hMfsYp4FrFZMktAgLj+337bsIs5xCC69U+QmUQZlGTlpk7zt0irVbrrn3amWB3AV7jOgES4
iZNu19mt8y3uKabo/ay+12eO/0zYtJYadecbtxXf9FLPXyGqhETEzkbofczsvgrC+lYZk99J56Mm
TA3zZ2VeGqUojpFBYZToNkOX5r/Hoe+svtmSvuY6QXFMVSe84vYsexZfMSxxvYJUMX0ijTI1W+dl
gq7rhT/nGJSx8iBSHJftc0VaamNZLXneNa8eN/K+in+8DIIDdiRXyG4og2C4GEoYhHY2V/D7La7R
g4TUBeDS8tpvn7Q4vzZKPX1w2yZ90NqO0mZt/g3GvZR73u96jnCyM7FSKRjU8jLfb37iPDgu0IES
Kk64zHccEhmWKJufGItuSvb9MPEzu6v/TqJo4g7XIlu8n5yn0G3cT1XXBIeo5sCJMk2sbEeecy8e
oM403U/AwyxIlIBliLM0cD0EoCF1kJwtAfx5JKm7b/+QAYUXuJ/gQmARGpnNUTw87mQeYqN/2GI0
1FuznIy0W8UhRjSZzTP31tebB8xv7o5tYXxjEO4l0O6zUG/vQM1v75qILy5J9N9l6W3Nf/iIWbzX
OJt8EWITpfevfpqRftXS3oP94J9PVNbkwsnQWYl+V2rHvCkUxbyXBpBrIK3MIIXkc1FSzvGlCyfj
9sIlqNuEU2Ed72ZWmmPcx5zEfo+yhbrQqeA3gNXSqbvNIFNu4jbWrL4OOvtlmWVTr1OLzPfXpRrR
eH/YzTFRqKdzYVK4zRWqT+AFL291ySQyp3exMjuN0wKov7OYFNi6m1MAihRy/+piJ5Loqyq17v73
q1ozybr6cavNxZnmwMNikNRoOK7646ua3BqTk85yeqMqzT0qZvJUZ5b+q8PTXPdZXrz4cPvcqlkz
Aa1txLDIgNjCl2b87HKZfsVm0/gjBHeljE3zb6pQr9XgjwyanxMwKlaTkq0ZZdkpTHpudaaAe2Lp
ilLcLkSlB0Vj9RHzNlocSX2VyKUHLljTBSAsLSlQ0vRJBniaIylQihVCyuJqMHp24+9kgbG8Fsvm
XorPppzM+aVIe/VWXOZspp5Lgz4OQqDXEPThu/X0eTmHliPsRa/XekbKBipp5Bj7w39TSe9DL3Ek
xId+i5PLGfnUtq/xMqd4iK+MWvTcfQM/FfeUxtngrfHiz0/SKPn33oUujloPGIBUoZ2yEHfT4B5x
Ji17VSaKDQ30VM7vkX4ur74SW6KIP7jA3tFkpXMe/uORxGWdctF5WVnu/ZHsby0oohOspEC6LQ31
xSQfSzcug+/dzZ57+be2H5KbTdVGeni6CCPWC123xAeRJL/+j2+OZ/9jV+hoLEhJaiSRUFfJafzx
q5PVmtmFsxG82ZndTf7nadZJbAMIsts1hVo8gCNfPPR9/9b504LHnoPeK7oEGKfbovb+gIW6enf2
kxiAKt8gebisy4MECJ3Q5eYHhlIYXi0OQUk8vE7ZA9/Uuu4/Zknjw49Ar9Si9BByWXPVFCWOohSz
Q818P3vTg0iXYcRvHeKB+XloQ9w1c0zuqsJ7igffePAb1XiAiSWYqRD9I0m06f5MJS4u15K3EVc9
AFgU5oPotrGiC5qEjP6Sn8jNsAYVOcv/LNxwul9VRTeTBThSwrhGZQ1awm4F7qPP7vvWpfj26JlN
+DQolO61lEV8HX3/uRoH/y9tABuwMqdvucp9le637F+byL+da+ANoBN/HwRS5fxVB0ugNbQ/KGJO
jsZy1Uj6gq+pxT1oE/a9aAa5XpSuG875DmpTrp8XX/GhLsO+V8bl+rJ3XdZ4OfXAPdnhZGqXU3OC
T45KOunqiyw9JeV27UJH4tDeDkDIEOPcOs1Jemsskf/RvXCViE5XAdwwwWW8hDh7Epm+migHGoOe
alo1LUlktEuOrLiBiHKXN7Tfl48sQWdj14aVfmVman8DZ0aqXYm72PnbQOUAq/IWvlYqppX6yAFU
onJnYgePemDZO85mQIECX5zcJFdRjz55P6sYRGn42ACMOWWTcxJpHQyH2RRX2cN6gD908P+OHDbs
6rwcgcKZqvwQRgEFDeBaB8ecLR2gJu1yIFAnFFeJDGYUtWa2bwMGm0F2tckDSCl8bGApDBZG9zGt
P0UgLtyrXGVdU10+/Ta0zW9k19af+jLV7xON/2TVCabfcr8782d3cuZPbdNfYwCeAmURnCLaRsXS
xHJI5jFhM4Guam1yvwDZRORBGZx9VJCKLuKF4yYCf1BSdcYV3YVfUmolxL/LBGMLHg+nYRSKiPJs
GrGrYw2TXN/6N9ujbDNsOs45Sf8zYQyhtDV36/o5UPSaVX5SHL0yAICedJNVJ9YoTR8hgjJPnT13
HmgRaXtTJ9yFiZ+iekD8zs6xdE31aXVpvYT/cAD3KFMksu/TtGoVPCjOfBtosXOwcgW4oa60rsuu
nH7zGuNrMIJM52dGz50qjG6Baax6RQXsEVb6/n7zd/APNfTi3/E9hVTorirN5jGHUfaXIjkAj83N
LeXeD24EwGC1XIJlNnRqfKpiuAQr8wvJp7yX1Kj9GCRedmC/D4KewDiUit4euGQHptSkAsg1rafS
iNxfZ9VsAJ0CZzCp5gV+oQb7MgssoCsT/aaLFRAZPbW8bn3f/dWvxqMFgNtrUdjWa1AEvw38epBo
hSrNOALh6j3Yg4pivRqDlz9VcXRKQ1vZ2TAY3OZqUT9k8IY+9K3R3ziTWQPWo0T9TpRWTBWGMVTa
QffD32e3c4/ZVLourGhs/uJl87dtFNfdIps/8ds2heJbUaR35ivWZVNJZd37BnQdbpj5UXxlP7oF
/9is8hvI/MqHX68qyB/xZJMq29CLeOIBGUtHZT2AFImT8RO9NAFVOPSOoGm9a0zI4vorUClJBmn8
UoVKmO/QNiIvXeyb/G8RJKJNjSqMdh5LLba62R++MbxNSjCe5ExTTjc3lWbzW7SIjmUMp9CK30Wg
n8YzUcYr5nfrGu7HsZpGvbyRtkv5f1G4Bwhp+4dBJeXWVOJPUaTGnzQueG4h8NGuRRQDqcjJtQkO
2kF00sSpe5ON3Aqvqu+BtkH/GgjGUe26jY2/uGEE5jZMnEcOtTko82L3tygY96rW2X96Tfs3CJHB
m0GS103kxNrqGgJWsrkq4G2Ka2NxR7q5plPnPDZkde2g47yIKq4+2aA38gBRFNUH3gHD9bZRmAEB
vMoaVdvLFiHJLctZiuI4etp2D2ebjZ93JV5R8hHfQq3bEtmmSLxs60KxCyt3yQ+dpfPv6hczKZqj
9SoN6/JfOjLzH5I2tV4z1wbT2eBqWYxZbhuPVqid+c9x/YtXRs0DYLdHcymlSGounQ21fdZ1zX2L
zC/cBpdfbHJCH30AmcCnQHSbNDu0jpnsw6Uaox6MAPqP3j2Ow1x8ge76LVU5oQmtwn2b068yZh7G
9xCwRnXHRvPr2zbQbx1jMP9uvfbAUeP4jeTv4NqLUmCui366AbwFJtCydjmTHzuIhgrlE5jb/tXc
Oda3muHe9+F+GE+Xw2GMB76486jX4/wiCQb/TtMqaLvzxgUP1q+A907y/HlVfvh0sZs92ylpjuLX
1EDmxhGEAUAqBcYbuHwwdTgaeTNImWrAH1KaX4VAS2yLtHpCBSM2kQyd6/BAD59SIK8ukyDHwM3u
F4MkPUou4+ai92l+77IWqDjCX9MpxU08xKiqBjjchknuOAfhwH20vHxIPjCMgCRyqPQ0/Vd37EkT
Yp1pW4H/V1r/oYZe/CccQyp5tn392hsmGBkN2eadqcD86k35nnyRszFl+3taNcmf8TKm6wvuaKtO
5ccJ5tD5uQ6SbA/JJTxoy6dvsPvsgZ//L25ima+i4gyUnKjWexyWT2xE9R5JK8W7fwsilfhH5MCD
xD3re0MlQ1gBUW5YPleqqwd3HQRu11Ll4+l9TpEFFXRitfjYAVRgKg9i7YY/rSrX3z5CiBaCneCO
lQbA7EtErXbyfTg2XCXmxWs/uspxACWSDVNvPORcBYHDS0J0N3rsA0QpZm2MzYeGGgcKWJyD6EUl
RmkyDUwdsFBuLvSbb6QPNmR7OajiHzOu84i8RKcexDn05gTSTDlVn9XGvU44tFnYGl1KMxPQRn/s
KYDtrzou3d97wFEVn7uh+43kBvhcl4a7jebk5C0bApHXrmiHXkEr3QWC0ipU7SiSNFuInw8RJ1VR
mlMapYBOVGCoBfqwlDzTVHbn3RYefMtchTdPPfuCJ+ltBvGTEZuhz+BeF3ELRYK0dyuGzflijs15
CyWTb/OCUADCV2w2QKfvdYoy39LOid+ANtqEvt/rLLfe2igSiyZfebOL3xgzL0KxCIzZLMuYjIrW
mhqBmRV3O0B2qCTFYzpT9Ozb1DJP7fTclX1BmfV3vfTG3vszb8r+mLBHh0XA67STNEZfxsHO9E11
X5QA2nF98m659FndfzRPXf3JLDTNDP8oRuhHwwrW0fijmUaoR62hAaAdiGSyXFsgcher+K2yHunv
Q8R7M1+EEb+fhxhNiDSvtuHiKmLSV9GeusEOOpAgu665hAJmKVFemgyYTFdPHotShfNzkUKqjp+b
LoeMHod8aUiC/xN8jTL9FusU7c86nLPLJ85cPmcgujdPRQwd5xCNxkEMohPrZiiUlPRmUULI+O49
DgOZopuy9E3jIKI0EsdIomdV0/nRq6tbg/TMGeCTyXmolwaGrezo2zNpWoXzIHpyH7hUFrlU4UNQ
S4qlxfnM3HjQ/y7jRAcimuXmw2+aCmxUXHpfM3Kj973aGUvWoP6s1pCUS+q6a8MJWDrumYcVNf/h
ITGMlJL0aGSVWYMVQiJMeBd7uXtnWoN71+tw6Epv7nwgkTdZlOJ4ofPzARQDMUujL3GkFxSLReS1
K1oqi8xrFzCS67NpQYHPr87kj8c404mPhDib8uwxz6YTr62RJ/arvrpJUwD65Q+9mHFVLtOeRQSM
QmnJfE26Doh3jgOrh7aMyhHYKru/q4BwEZ0/2SVJyl31wFmAc9U7+XQ9OBNA3Z6rPZQUsGOFxb5P
vZPou8U4cCAwXUWDTxWSZd2FScz1vTiv3SBzLWjnoBy9iCWiNBmAKVcFNxT7TScRZGIjV64rVQEu
c+4g6XIhJL6Tppunfj9moPxpoWHzf571MPQu3c0Hgi9LO4jSWCxncuG6YE64ZQgktAxY4/cRe8MJ
lKP0xant+q7JzfqlWho/A1RES5x7UeVWA3kQZXdd2wEquUiiX7yaf6pk4KzFFKEurovXNvAj/Kqi
EunYF6QpUJapPibAvMOPSQVDOQfaowpRHMgdYa09lnCNqlb6OJtLPX++WAE3IwF6AkxqFKUMkTBu
nQFRaJlHGbpGmbVsOEID+lnGrmHEWWXjTQFcUtycTUc9mP1AjumqkiESvuuA7+qsXL2utLkDLdiw
DgZHj3etsqy12n5KF2qmvrxTl2aVjd783hWTyDJKRGnIlcjI1xgA91n+7xz5/6/JvcpBS53NnTMt
cIOLaaqBfgBwejGdu533JYY0g3ivY1S+A+vnZbOL7mxKkUdPm3YgJoEZuRSXrNnwYZjfO0Z5L1Ig
5UagWrzomcuyRRLp87hK9pluqTtPalQ0yFHuPYasJStUYaT34D1NVyrlzaTUOspzVmfBS5cA62Yn
oDyLThqzJzEWMvC/RSoWN4Ufz4eU40YZtLnq5m+5U5lPm2ebB58MK9NPm2elBDpginl5EDcxqHwf
dvIsEl8MMyhJ//oswI8opOrV8/ocjZ4GwfrMPIMJIP29n7nGQY3bHFoVN7DvOuqRzWszMK07e2lm
28ckXc+2SvMasDfr7myAmFYZrNuS9Mzsi+gmCbpaLkOtNtFuzdlUMv/6KPJU4nQ2qTxEXdeggjrJ
l8YHEEwbIzCkJio7fH5sngK4nUAc8t5EDwLuvO9mzzg0s1r+mud/j1U5fwFe177zgjzfzcvofhlt
2fX7aE1X3sR9aLSZZdwnbfLz6xYsrooC7HY41dJVATzkSAS5TDgcyXqgWEBQR7lZvNTUbzOYNs6G
tNDh+Nebz+XoNRBIJn/xgk5vxCzTrIZNtgGC47dgmXGb9mPGsyetprDZ+51WcitmcO+w1FFMPR+x
K71iM88lHSBo6PKlbmNzEXFrNpeyqhi7yRc+VeyNV4Udc5S9BJTGUzvKP9ZWZthMWxxwNbV9HITN
LeQoHQmwGZdIYa5TN+o1oUKm7wzPsGHEu9VugFv0ZHvRAGFGwOFeyAE+xVPsGEFGBZm1xloGyRM4
0a1JUf50mHVWvOvglBxnj8K+Y55CU8z1gMNNnUkl1anKrA4OacogViUVezj0Lnx8N6U4r0PWVrW6
LLxZPduhiU5qMvxpZLoLaCEnndKsEVaff45aI6x6idDbu6SHeO98+vPB60OsDyRPnLC92M0KAOxw
r/MLd+PN1vg8K07+EM1cFoC+zwegSX7tY7+7E6M0PmQk+7Gu450LLrB/VWdFvlQ1wMswUZa5jHAG
MMEGSKpscJ+ShnudNgZwKaFseB7M+l4al1P1+6WS876qXTJxpbtaFm+lBp8+G6KhPRsjZq3tyeFd
hy+esKGQWvvTQItSxqzBVS9dnwLIEWPvgYKvvEYFSGOSV0hWoPnoLI2IUJnc2NxAkJhHQqOopNGh
0LrpBpjON18xiB/Arzfs/M0TFSx/eQDGUbvL+juMPOdBesBEa/x6jsXNZtBl7a5X5XCnxyHIUcs6
HdJU52HtypgJEL4bUVaLZQS8tVKiQXltxjh+qLX4IOgss2prL3kQcqWgGm/9GGsvehUdBNMFugzt
BSLYg0C3BDHSYtvGfXh+jHMz60TlKxCHZcRlDAnWd9JYbvfeAxXVPNOVoKCCUbYoxadzEm0PTlly
rTsGMLAq6AkPuU+FJfsH9mRIoqrn9r236fjN++JqwCYpMBM9iMeFW5dXcGd11Ui9EePPppjL4mtd
UB8HFGNrfgLHKbgCtsX7HGkKDJBNNt+ZNUgao+EqvKcM5TdDLdej3c03BYecmwxvWn1zbTCuM+eU
RX3zXLWxcteXMMj5fl7+6kIrFcZz9odj6d7V//SAGN27Ahng32NsHlFrswhvBqP6faDCgi2JovMv
F3GDw6nUm4gQN0MPavb6W5eWxqUVaopz53oRN2exbqJEBpXOeLNVKmq2sYCCepkOAtoPab5U4TW8
+uE2XfQXXyArAooOxML89uIb1ERhe2dkyWPsjvEjGZf2Uq8AbfrvRpK1B1VKGRYxc9r2ENoeRRbW
BFzGYu25F3u0pZxhcQFKtrnUyTBL6iSGrB+v7FxpbwRUYeJ08sbwZ+0q1KiruuugXrmBOxLePcFh
SOPd6DbeK+eRMA2MiX2QGzCyhz6Dqec+N3EcfI7hExR1HYfhyZhJExLx3waNSmDtOQiL+Cnoc9gb
QS1ezm8qPc5fm2Bark6o8S56crggzQ2vB9vmlWZGcDhNpv9QJbYzXxXa2B40dfhVdNJsLuniPE79
TdJbyWkdsPlZJQCA0MGBT7nEuxirZnBvq6Nzvw6bDSU9Npn3ZFD8dR+VdgD+Whvei7jqUi4yW1Nt
gNLFZTNIb3P+2VhySV4KJTdv/3WojNpiSjgSxd3b0eiefxpyeQhx+9nQxHI4QueXZ79Zt0dUWrvZ
2WrRwInZmDvDju1bdclMM63R3HWda62JamIVUVtArzZR0tg25/+vsWke2XeZkv6VG07S/JXbun6X
jbULHDVMN1YDBvmZrqHEkkRBXgUzdxCFcdf31Ke2ZNswLITF+XqiEOIaCKZ2/nVBXpxBg/YDR4cQ
xmAZlZGpfpOrvfoQ2ySvXQ1Tqj6I7CagBZmcuojKGZx51YuYeSlnDNbq3nkglaxdMc6pMxyB9qNy
imAXI0Wso6m9WfCSgAeEISc0IFiWWvmzMnopj9+arQS/bKbwWGkdNVFRDhvOR1n+5rKGCcdRP+YV
pw76OD/AasX9O6nGu6SpoTh3xk8k5YZ3+Qx5wpXo5gQsEqjJy32taOGT6KQpesu+dVM4Y868FYN/
khBoWdLYbSiOzP4TaO/h3TZMoriNA+Ai+JfwkPTarucghWRnJ/tcTs4rd2HRo0jUjPdASJHKLGJh
F+aRL10AiUWXfTZHo33J+n6nud3CrdFwAf7j0HLq4e5YfPsuOB9KvWMnQ8X4MfNUK+GjCy/ZZ46Z
ut3FcJWX3TqzsQyvR6r5P2b2ugrAUAVGZTeZSKWhMaPuvSciDCHjpU5ctFH/w5rN8uZfh4Igv6R1
fUTewtd+VP1Hrppxmarmqp5HHYbtearucUZ1CXU3R6VuRWx+3mbQ+nfzBIprGPhUUn1H4tH4hV0x
eUQX5FC6Lx4r1M7mJ28KsbKSOK0QPKITl2h5j/ROZRyXVJ25LwbWwF3IXyrmM3fx9DhX2S+pBtdb
iC2O6Co3SPdGnBbXF4Y11hbh8g9YnkSGiAv7pPcIP5tJXLZJZFgrN6Aw8ARTob/07eRzXmY8eLGq
vzhLY7D8P2rAJ4FB20ACZy9lhglZHhZ39bzlCkpTn0Ra2NXvwdZ5BXSNq/ouhDigsQA/3gakTHdl
xYZ/kBFi+Jcg4lDVigtXpDHcklXW346N0l1Zy8YN7NV4baogdU+8fG+dH/XiZiwFTT05OJt/5FfJ
U07NMgD8Zn3YDDKAuvh8F5qls9vCiWGb3yiBlIjNorwRg/g5GgU+y0P0M4yLIHUtm9SMtXS6TC5+
20Tb5AAcgO1fjGBayZybj/Rsk4RDLitgWFn+NtIPYyh6KULRXQtuyizo9LuhKJzsan2FLDJ3vPqd
iKNmTd6Jo1j9bnTn/Ejl31Wr6jZ1q9KK0+au2RM4phNAbtNU+acgV6zbWtWeRcrYNnPMuhiivLMW
KkW60lB2ZxyAzTueGYA3f7eKS5yH/kl0iQweIl8/ToC/DB9RxC/1A4CFfjoEBDHzLoZmUIasYVbH
ZaoUQsrvAz+mrgfdOTlnc+QBfNa7WQ/GXdRMHFVKFk0/QSo5GnnAsvd73g2nIoXHudU0HKd4PoZQ
fsavIIlA+NyGwU0P5ry3ukseDRkcnMtSI22MtgFzH/CLrqsEp9kAVMZJgYnQzFZprrg4ye8Vg3Sb
nXRXrab0j01nQxtfz/n9lPV5ujvrFlXd3nD6/0OQeokkThJIepuO2rFHg5L/w5lqC2saQcB2++PZ
ZHBmV8/ubAdHLwQRiXwGsmHzSA0ecut0pookVbasjIcoDKGICBYY7DHQp52MkGaAI/4KouX01l8c
tcS090ELTpRTdwawMIlxH7NiWXtA133ylS47bKrEJz9zVwInf1+5v7qusVeVxOV033JehokjVSg7
MziHEOd5cF9Uk5IyEJXzneik8WCMvvbrvrzddLAv/FYlC3VarwAFOoHyrbpT8ywedgpiWOlYx82/
W1g4tHkE736ZSxpraHWOIkpztz0TJ+PJNSyQwUFcAntI7v3AvIdHHGz1WekOse0eRCoWlTWORnll
DEl3UvKpPYlFGkMs0p3s2CwBisdfnNzCIP2AK5O9DNwMm3gZQmRpzqblU9EelkvDs7mcMg//402s
mRelka6mW7anOi5sbTDVqepF0vhocdFU6pX+2oFjtGcr+9z3k/8nG6xDBF53QLY2h8oUG0ek9i9U
BSo8nd2j4xhw8iVVDjt8D91WrB4zt4aWMddfwN8cfjfq/nfN1MtHUGT+KoY2f1QBX2I77ickpPTB
beFTje0mff6Jy9L8U+2XM5jaVXVUIWn+JAa4dkMKsF9WgWSUO93lSHsbZENgt4vKtLhJSIGGR6I0
DgnUQ9QIV99Syy1POghY8XUC9QhrjpfVBvPpfaxMnzR+A0CxjAArZIjWqyTBFxk8G/YMLVboWMo1
ZND6TWtV/gsHjcpLlRXfbCetTkNd5zfqUNa7aBn7z/hcPXxa53Z15z2urb9W+uw8y5AtvMwucyxP
nS8Mdwn4wFV8k/uxxdrFt5YbCdsAc001ewq4nfCt6BYiiKj1b0OtACQYOpKbGi62vYhJOnYHWC7D
3QTNzdtYGUBH+iDTizXoWIOqs/IVFPToLRjhgFEn7UZs0riPLQTYn6XvV6+tWWR33Viy+BrGW8Dn
zLt2aayqAGtwTlktWzX/mV3Gb79YinqG4phLCexwZdTqQWykwlp3epk17l7c1m4y99/Iwfb2a7zV
8/ts27izKV1Vj2ANkelFTZZ5+l/fDN34sRKJb4ZtgsZsaQYI0boqa9g/vn2K8gCMEO3/zXWtWcNc
Da+O/QalshPvfH15T1ARclUmbnQvzUj9PW+MRT7r2mMa30O+Upwm79kUYQSjkauAn4wzgvJ1KgCM
aJUuXqP+1G+Nb8YVUBfEvhYnCT7YHNbvVruuVDwQiCWgi9rjLw0rxcOg+ca9JIsqnVpD7jk9Sdao
1L9731VrrqiIjTs8WU3ZvIibqAC+fdryTX+MI66uV62hrbowwRHSsiYiEUJ5bBO+wyRhudCKgY67
SPbcTC8gyrOjnCANcusYkKLRSppbL4LOcB1RjMWxbsDvaBKVXARYfZyjoWSvtgmU7W3hzAcy9IbT
2JAaS45MGkDIRLluNoX+Y6w0EzXe0HzZbqA+hUatPlVG3EBXBki/6DYDJOrZdWmk/Y3oKK0c+VhP
y8qNd0Q6ZefNpiva9FvQs8LYVJvvpgOaKLlvgqVOodP5QQXaqLvZHIG9yU7/UQtkgFd+XkXHZ9fT
LcvmQ2tapvmPX/Wk0k1WChUE6XJYyeLyFE6Nec/ewbyXHmCi56IYKCD91nXgP67S4hvFc0Qx48fY
QgGXL4VSZlNdhItBoQQDV4PiSh1sF/4dwqhQBd7GQWGy+E79h7DKv8Irbn3uFN37ZEXQRlmT9Zkl
tPWZSrcbO2qKF1F5JjnIkVaN9yJSG+Fc1yTqH0TkFAOm764e9vD62J/VfDSPQQXEt0TqLQPWbF8d
FSi59AiuFu6F7qKlkZ400FWZd9RcWHcU3HNWLt3NIj3RieM2TsLww5hC0fERYht3EQasyWrPtQM8
k8tUWyxdIsg4DVLoWzMbmwfhLEghoFRGFjSrNLnqDtpU/UbEFi74R/hQn0SCIrHnV7qNOasKx1NK
JcFry086NV4g9orVK6vXvrXno70knWi98a2BjfswTgoMxm7Qp9Mu+aLnYDqJgzRlkEN1ujShNkCX
0ihfRQ9FO4NUac0hh510oQDbxklPxkmPk8z/+m22ncvPt6EapquboB9blqmbF6sWqtYBQbWN5nWy
ZufKjhXoSMrSf8iHdD7lvcFFo+o9bHrpSaOOOjtk18pvN93m55VhB3M5XOSbVQJvohOq+zlL69OF
XmacIZra2WbJz87yTFtg6fl6N5+aQV+N2/jtYUsNZO0Eoul/f7qRzPezv3gbK1MsT2eXlHtv828P
0UeQ1ysW1HKik6HbUwDsMZ/mUduJaqwU1jas+NLQ+3bkWtf55tjluCflF+Bi20le+6L/fe4n95ua
Zt1VbivQaPoQiLkmYOMQ/PU726lHyPCCdryhSNTckcjkXcF5UkCHMYNEqszjcZD3Isy50f3qWS2v
yK4M9xWsskdbNbX0i+iUqBmu/BLOU2eAPeiPKQIXyaEIDKIqGFxeuJ+q9+pU2mxqrOrQBPXvowL+
UlPM2WO3NCJOpJlwjhm9bCrRt6OXPbZ+4tw1jXUQFYe0IOZK10u9/F7z+2uRLkI2DfunoNmLbQu7
eQXDF5i8E+DQqCjP63q4gZN9eoDKdnqA+X16iEoFZOwe/r2qmOvyVixj0P6ljhb8ZspALXYTZeW4
gxb5yW2pcBGXtI1mitRKGLTTbtorA0WojueW373NknW2GTzEUVqD/qLnzv5/v2rMy2+iDv+k4YCs
Yi27h3+8aSCinMmLytwXN3bS+Ze+dZU7uUGSq6Faqcsru/SK200XUBYNLzgHM6vl/Q4pKFiHuzo8
y7pGGRdFcApnzFcW+BNPIwdzTz8z8NKuD3Fdl9cXmbAisizSqytrSYK9MINpYt2Am/d101cAfsOM
XYZH8g+KR0nLLYcs4ZJvVG9FHDytvvnf/37a+lv1A7icwzoT1lSWmKZF4e7Fb1loQyxGfn37i9aT
gjj0iXsCtvMLpSPBbQg598nXwdL9fdJGaLyjEHZRmB/Jkan3EYRGr1AuJI9ODwr5IsHtA6pOy+mi
TwLBQXTu4kHp2uqhmUH0ymcEMLAmnA4+bO2ndxip6ZqVqvvoV87fDXjcX3ilGIes4S5GRG7Zm51i
dhXcUjb1HclAnWKiPWmJa/1SudeitfXWfZx0bY2QqJpxcByub8QoEdw5q45pCWhjQ9XTetfX+6Q/
VHHmXK9XgSJn0Ditx6ydvnxiusDY11T5XTULOjMfaRjRlOELJPQwjYQdi8M4dl4oZn73yDQK/Q09
ejEa9a5bkFfNiWNkvaz+1suYtSA7kV0ZAEep+AuitTXBIG95CyTOAt06Lk2Z18axjNvLEXrGmekK
vjW3XnWr5Jry1ENXe68m2bGuFf9JGtG3oCWDja6oZL1gmMpKWa3+sh+Ki+B+07vkLt9xpvJVXby6
vtev3TjLAA+o0tveiu3rHJ7OT0aSQHCdWC0JL6p1JE+4+lRF0xW0u9rjBMvbM5WuUPiNkKP6uUZt
S1blzxSCABBuh/fisenbZHSgD646OL9wS7vRAKHesvctpQm7uNFBcizKFN5kuN3S1LO/1oC89Z4b
/zmB/w0PZxt9hvpivm3NBbcyir0XNp1cbS8uiRdfBzB+fpNoetbwYtSn9B4Ir3yfL9FKoiWgov5p
NB5QX8X/cXZdzXHjzPYXsYpg5isnJ80o2Gv5heUIMAcw//p70JRFWevd/eq+oIjuRoMjzTB0OEdE
T6mtqH+z6jsz5edOy9MrCNHZxwhfkSzKtMdCmvxpYtaqaDP2kftnQw6I8Lto7YxGfAPV0Ksh7xV4
d4TWXJoNuXenTd6LRWIkYOzkbbqftWiTNMFmjuxwGaF4kByQJtLEEwp5vWOs0NQMVDnpA+gJaEZD
GXV41k1qEwj5DtcCAIID7MFOxxWLEjUH5TGChuF5nr668aXlXmZZmIKkFlyC5m5xW+ch6gUcbWcA
tv+eh2jZRK2t/iVK8q2rce3HJOL7vKvGT7KPq3XVNfza4EZ+wJ3MV1Be7xdlxRD+cER631gj2mJr
hzm7eMx/ytKsD0QjwDvAieLhZWEMGMBLuh8kLipRiyKElYvvXJAgsogvZLr189S64h9kXWWep6fQ
mu4A0WhdK+mYs3wAAcW2MXgD7rhfCtICwxPA8mmovXFCiqax9yOwF8+Lc5RX22dUrW3JYHHUV0BC
1jpwPS+2ZMIKC1yD+QA6wNczJEXImgcPyKv46f06G1zPhjvb+/LOty5w+Yoj4BjwsgGWPalF3Q5r
gEiqvu5f6+njT5X3ozZrcAf+LtfjPYrWkAZ5FZfgUD4ymX1cROShSp1+w13Pf/OHIkXnAKKssypn
t6yYP6TXraO0ry7LZwQ9iHEqYjTsq4+9yMH9raMLDlyt73wAIyldVYWc3v8Xpkw/eWXGTouTzFcl
QkW9Xv5SwLSPt1XqgbJPE8bFC/0veouIWFYLvCaQTPQMh/Un9Av1F5L0QhqX2cLG7XsPmIhPJENI
37gYyLuP66nUi7UB8rf1vJ4Wkv4fN1pchB9oMxLM56BOjo5ow9p0Py0Oh7IFR6EvcNnzy+RSRcjK
Bzn7KHxAqpHIRONNtBs7YIKXTnNJUEPVrOOIJ5esE4g9GzaePpnt4wF3UZGeBhe/86BObH1jo3Do
ZeWi7lx+QpciHkxpZyQcADlKapNlJu5icp6loQ9ixeKH41vpji76dCMAh/YGrOj5tVX3gbwripN1
q+qpOpZV+Qx+6+YW+8XLoNvTLffKBkVxv+RDZyboy3eRhCMzpUh9zbxmAMRXkp6jFXRUQ1iCLcuP
UEW9KGinwq6fl01ogdqp5RN2et2c+z5QU9RO5I0UonaB7F6g6lAA4c3xi+khjfzxAQXww8YMeYG/
K9IPJONiOPgIWt/RLEcu7AiEvSygKQ0DtzM8HrXVnlZ5Rtjfl4D+Uh5pQDEx3wGKja8XGcq1/mJt
VJxJpNUAY8iK5IlmdEJlBIxoBJ/R3/PqKAbx8pijspxEnW0bezTFoEpbWdCqvkLTmg+S1iPJQCPK
r4PR7xYfy2dcPrfbjYco7d5+xgyplzefEbSwoEH2WbWnVeB0He5x0V42LpnBd1oixJvPOMT6m89o
CMsATfsB9EKV257q4pvtPjoG6l1DxRCCenpkD+uiC+e546UhjDCtk2EC73HxxExHnND7jVTgbE0L
W/jbG6a0k4vNpieJaqsR+Z2boBgFfmdo9UTTEk19Z9KvqRbtMxWxCBVTI+6GQ8BMuzzS1EeY/JA2
YK9FxaNfrvTM3bAyKW8aR8hDB2ERcBoMoL2rteTOK5M9KWkHctd2Lycke9STEIQRd9Dk5YqU7wjH
aEY5il6F/QhAjw3j3YvRzBSQtHYVFHOnK+tGgDHd9Z4Fkm4Xb1hu3vuHRm/2UnTIxikRDQmLxJsp
mXnomH0nT18X0CrE7+DNr96Ygd0o7gNaRlsk7QUVbNrYA+o9wvu3B8psAmktYn3aW07ZrWiKSDF7
wBeSK8RWkgB01wzCSo+P5aBAXX2E097ZR/kDmdIQWSUgfJT/P9mHVc8QNH+wFObr7F+ADZDOx3NE
fPbi+KGNrRD5gpTZK8cq0aELJBAXzQlvjlFcGx5p6JVxYrdjUEXtpMIpf1wwy3MhtHnZW7vF2byR
0F34iGkEGupX3AbR8+0izoMImXGiV0RDCuNEg/56RFPSkt27qekXVRCbDI2easWf7Ejx73sA5vNh
rJJmR9tKe7SqgJb9D6dBdqUEOktaGoflY/xpxz/JaItGR817Ex//hw+xmNRlil/D/JFjc9qnPpKw
//235LzYGnpTHSaFm8rUIHtgoXL1ootS12MTmuOeRKR8Z0YKOSpk1GVtFHrVDiguT7P21d3ihY5o
i8VkcR/GfhPktSE3s5bc//ti8mXpaDXQs+tyJu/OdtmCjiy08a7HSXrbiImd3XgAylKQ+UCvqU4G
K7+/wcc3OuCGAGp2u8jMhu8SlHv8aVFRgXBds2M3SBGku+RqsGytvxQNQNmZBRYyNQMqx3Ax+snq
16Yl970xfQBYVnyL9SK+AVi1zPoKefqkuk/8XL9F6C9SExKXY5/eV6f61YSkTb/yC9O/kZ1ZTtXW
7nBvsszWQaGVNQWZurDRkKgjblS5XP9JXRkOrm+1unq6sRlvwUOCXIkTeVtPZsNfk5AH5hbsaxOP
4FHBK9x1GmPtJEVhrxuZg44+Dcig1wGanvteA/JLs76ipBzV7pqtfx0dRMNYlX0qcb8EpK3dHIYs
zB7RVf+TVkZJ9jU1QvsROVt+oL1zzeppb8c0/7Z3PkT2GlgMy94A8X3ZG/wV9VWiWmzFGhldXRcd
brwGbwhqLb4gsoXkUt1017SqkqPFcsAiybx4cnojCXgCmBLWG7MtAH9M4LZHL7aaC+L2Tg8fqNg1
7IBfPEWJu6dpigzruuASEEZTAyoEpV2moxQoq3k1XtaiEaG7awYtBJlTUayln/PPgw7MMs80gKzu
pHeSpR56ICA3gUseyFyv7zzP6+47LftWKTku5+CNBUHICe/92QegtyEoAXnlN96mi4W9T5HAf0Z1
EoktcHruUHGClKgD/AaA/1WreLLsOx+QT2urwCuWF7X2ncz73AzQdVBfCgQM5ylpUmVtmWgUTjRd
Q5WnMiRNC3SHU+6zIzkku1kbWkD8DZnJdmCXKj3Q9LjeHrGlL7OvOgeTxejUT1VjIFHC8do3lIyf
ypXHEHJpm6h5YE1k7ztZ+gFNaQBEWxh0PDH2vl5Z6yx2jXXjC+MgOzGu6B9TgMDh0KopFSUvU/o/
0bTh2VvjIQRDy7KWtIsxuSJtrTb6H9ZKnq77Tlj3BgqV9r3txSALr+SnbgjXGWjdvgDiJlnbYtDP
kygQPgJ9ACrjoNDs8i93cPzHwU6tQwl8v42RFu7naETrBfRFb0abMO05Is959hAP5qaI+B1AHcfP
uu3iYXyUJgB7jeTezSVohxSmVpEn4O7uoheFkaLKhxQN5/m8wuOIQplofQW/nVmaAiQbugkWQaSy
6YgGowFtdtkUyBm/KpCh+JvdbJwMP6OK+bMnMvuTz9nWP0X+IM5kFcoCxX0kXwbAyGk74Hg9WZHf
oNsEaUcLpc8gO/d7wKaHbJ83KCYP9KT1r1ExZhu7r8t1Hdn+lYYEP/TrpJn3/VS6x0Uuw4qdOr07
k4iW01Ga6/h2sc5AQjS+NnWPC5tbVXqgCZTmGE7uJyu7vVQAQkUUNM4fAA0C9lQDGdR5qmQOb02k
fyZ/s8h6PAW6fdWebVWOY5dZdEV/5HYx4FoEhJ64a1c9cr8HFBbylWVXwwlnH6LZJzaeG0egR5iD
SxZx+vbmyAZlWwNjz1HJsjUCfPEpZqz8mIfamuT6ZMW7UZT5rlTra7yAazzvP2ZRrh3TzgTSrJK7
jhDANAAvHChALECd6kVQxMAoMGtQ1qQTAMOLbCyurM39E2cuynwrz/xs2zawo+vs2//Pgikf5m8+
muG+qVAGRoyniV2jBj5F5xZKbBQZqsWnZ8+17a2uZrqX/vyPPMHfUp463ulNVwewp2k6AMh9lyYo
M8sEKKKdPLbS3GaoUV8ZQz58dDRubUVaiK2NysaPhUSOKAQfwZ60nQWGljpleDhV2jCsPhWAhLyS
spiMdTjy/rGY+vDJyXgwi3uJ1/a4vNGSCbfTc64NYNctvf7Bw3sPuldAFJ5UFiLNAzviZioeaais
qluFpZ2ABREy34oMIJtMswUtclFMv9JwpdmP3B/WHStBrfv7G1LLUOKFSttxuyjohQeB8kKuF3VN
Dwz0utRPPNtMHK81up9Up4a31alTA01LvwSlWTfaN8tk5W4xoaPFjpaRrG+daK+NxnGxfWeGPC98
ktobzRtuJC+OF7uXbdVpWG619dzW3QN8Gd0/y0Z0zonuRNvSiKYr+tKnq2C4F1qOKLaOHrXxRmjF
D9BrxLj0wmSxmwYAY1n1eDbS0F01vR5uQIhb41VQY9l5RLJhantkuYAbd6bBEt4DXnwU6QK3V5FC
9cC7s3fUfFvfmUl+GotWs8DFBoQORJyyEKwzsOkJ6oOkOUMiKHhvAIb7zNyTlBYMiK7LLnMea1NG
FxQMfsnRSvZkVVb65IPCatB5+UCiosVPDIn+7NgBGOKJVx6Y2oCbZvaeuDE1lK5oEDqum1U/DOJG
A+/z6KZF3n0xRSFgnFjugfG2E0cUFz+/M0N7hgaekPb67z9H+31xGNKeJtA1fN91fcvW3zOw2GXv
RL01WfcO9++TMRfAeQE/gFO3K1vaeMRNLZ9faGgZkldREqYoPsWdkgG992Pvtl+0AuH70APOEuMW
EuIdaG+tUjxqMvS2RqcDesOOhoubNQy4jpq157H36zv39rtlqoaid195+mK6+Nvto9xER576Di52
k2VwYC6YNlqAiiHecKd6CHmcnzxRxpei1MCCYqTxx7yNfkSNFf7Qyg8CAEnfmwx56DhPRvxry2nr
xVHyH/lk933lkmHpjgmaLQeloIb5t8ucYws+AWWuufcq7UMzJN2pNZruJNVARykQMgOug+KPtINr
dKfF7k+yZa1vJfUpBLW0W3wHuZzxYfDq8PI6A41bCI6n7Hulei5Jp2ZZLcfAUuU1FEMxWtyGR68z
txTtwIsSwDkG+9uUlLgZoZdlX7TMvFrxmACxO0M9xhgO3pmPlbuR6uQBxoYOFFny8bQMszBiXF8l
rATBY+iAYDTUkgtan+17cFV8z/We3ReAOgpa0yvP6P9Hgs7sxYfOMIAHIsvwh/gMgAv9R5m1ZRBX
4/ikW3W0lbGBRoEs8/6jDsd5B9aOAhzXtV3m6zYi2wzFZr8jTtsoaEKhXVfev6RC9VzXH2XHPlPv
LXjFn3EJYk82PgdYGDo0RWeif/o3gxgwWnejblZnlPLg72eiVk4o6CbCWCK0JfTZJStUhDTbRVZ5
rn4ACN0tcwCBlAP55lRFMTD6dDwpIOVVnBrFDUfTRYv8Ap4j2Bg4rG1AXPEG2NJD3PiQCbsMFoxK
ZLacNWpFzc0i0/riq9lU1YlEYVNzPDkDe1bg8cBHvcsJzO0O8ic4CvUJwvZ1vqhr2TyIXPQ7RzTN
f9YCvoMF9xguoOiJdS0dBd6oB3xHFjWNBTDiAIv1CEj89oxkPRrOTXnwUbiN+veiPztoK20Dmrtx
jsPCwq9LWIBFXIzoCKUz/Xm28dTKebnp7FHVJg80W+TL2nkD8tqEaM54vyu5Xczp6PU8yx4wJ9wG
7prwvJ9uEfpPqc7GbWZX01HXfO/ORIJ1DZq78LNMceWShvM9hqmlD+gvr7xxixrvF1MdF911Zibh
Z5bVmz7MnO9oEorsTFeBGXe9IMYmXRjf/M2MAKt4Tegot2P89pUlTQkkNu0QQXmx7AhJdrEKNf/u
JUrblSLdaHlcgnEdNRo02Ia4FKiHuKOZY08d8C2cYrYQqp6jwrfynUWhhcUqHsusWP1BSzsgwp4U
AAb9m3daW1gKkdHxEgAgf7BACJmsOOj/jr7J8cyuCf7g6g1/SDLubuLanALhAwESlV6ndALmfRjl
6MlSU09xGxQDn+p5/uYQby1RtK7BygI+3+JI5gNwbNk9Hc5DNMiVnwCdgqZt8O/3aNP4281EXZVs
tBi6BtoccGN9d33qU6+QYGEoHy1WeMfQLizgo41snYgmR+tcYlxpaFkxnXPf2QrUG15nM1yDw12R
TU1gxl2RbAY37tedjYYzWhKG7ctidKHnwOCS7X5xSFq1EVqX/rYRTxDSel1Oi2gzkNI1AU1r52vc
1t2ZGv+oQRD1cMUpQeUgiWh40wnJcisn7dJMiNbgZJxra161b1aYUwzGMtOIV7aCCjJBMI+CenWI
BkfnWKiBjjxHIQeRJtMB464L7412IqAg3yydY0PoQ7RwltLykTCIFp/JVHzgMfq6UcxTXGgYB19R
zVnNNtSFFs8aVGRzMIv6ezJpyXhwUSlO81LnP1A/Fu4crdv1kZ3iYR84BI0a5moyBWGglE0cgQVK
yY0iRNCzAcoobkTTxg39aUdVTagga4N+kPJC08yLV4hs+08DSCruTcRFwaqJUig8Vx6zHljEZEU+
tF7qs49YJm99TFOyShrTfypdAAHMkOzmADbsWjF00UAcXGUq6o2wc6TGlWLh5XKqZgRF6ytPF6mZ
HVqrMJRAH0cD9masUNE3tA7Kykldvvp+54ymtCRWW73zatFWZPNmqK2Nm6J+p3SAp0+fuBzD56hL
zSu3NeMjLoD0ZwFoi33HawkKJlUwNumIeujSsteoQciuWiMkQrXeZz51+bMdpmirLsvmSQezIWK2
fXITsaZtdTeWZzSy2QfBvOTQA8bwkuKVbws6Hn5vdkW1Tqe8+WCVrREMeVJ/Tpj71IAE/gdvQH6Y
InEfDH4IwNI2+ulXaLMp4nMEHKkTFbRkMUe+rUZPz1y+AoYnK8APLD5QiYvtVt59m21oQguirpN7
xG5iBFrT5oEG0Al8w6OVmVziwS12XTGOa+KbFZYXoUtWjmtioy2N5u00N2p3a/hRtuvCXj6FJYhD
EGb+FubeJ0QwrCe7qMIdG7xk/7tBXz4DjNc81d6I1wfdrYs7VM9GFzP++kYkRlHcDUD6CawW3XV2
/LXjHJ0ko57Hl3H8SvoYXAv425hyht3AdcGXYAKZryKqL1nQxYLmv5TzteJNgzQUgDF/WbVcZ2gR
UrMWWBcmYAUm2rSNEEBE+hzEvsEQW/nZBsjV2QG0VoUc6TEhRaJsSItHRr4pzdjBwwbqTBCCzAZQ
8qGhh9ZNTefpFzr0GpAPh7q1dS0UPwrN0T/k+NPi+c7Lf258R2Y/u6GMUceXTx/izkSzh5lll9Qu
PdCvx9qWZRa6vvAHB1q+CaCBWlZb4s4wavSk2d0Zrx5o51jYNmpckNY1q+wVG5C0Wndlv2EZYOvR
WqwDe0vB6C7DpCBvaYo0wBREYBtao6p0ejH845o3+jeH5MRp65/SdHuwA6Q/0d09gUcQfEgnPZVg
dDY1kZ60sAPAiBLSQDIpmtpd0WFFhyCMu+Kds8aV1Qf8VdX+JPLVUfMjY5snGjCdPJBvn5t8pRWy
yfAopWSzkZA4lEPJ0SHZBCi+URrSz+s9L9IOGcq8RyeT57cavygRfMwB0aU44WOilU9p/PuxnDyE
Rbgihvdr86gxI9p7uos+O6BC4AU5TasyIHUa5zsZR93RY6iyCLzCyxBAYskarYrmxVPtsCgIc3Hr
U3O9BcGvHgmkIuRQ7/LC7E4pb9dp33ojmrVRtj0filI91fsoT5/nMRmgaQId9qWWB6HD8gAxLbEy
R9FfW7QlXelIt0E1MtnI3tLUx63JQUNI/pN76LsiO6C8gBcpt8dbN9bsOJuQNbpGt4CrHcCr9csf
ybXxBi648W4RNxluYVX5LXKM7s3uRo2qdFTngSNq4AFrkiqgd9I4FeWdFRU3SsrTW2srskcW185l
Tun3zNmAkmbc0LRwgSdei+pGprTo1Z5Eqek6m3B0B5BfI81P9sq/Q1yuZlo8gkDgxXfy6nsuCTBk
gSdty6m+GlpsrEY2divhawNi54AmoKHn3XFCkPcyz0A4dOfU6FZXBoQ9oBW5swMUdYX6rF+L/slR
VWT+hVb1vxzhcdZZm4hjbdqQ79kw2OiXlvWMGapEYZPbF4ILJbBRJSor37poo/UdFzucnYIYjXVt
5ylLMiIPv/szx2rTmijqn18MygTPtylyXPSyQEMlddB3hNUsIkIJkivYm5UExctW6ybXC1gRZpeE
FVvytKxPlc9K2c0kGuQPGZpt45hasQGv28uWyzoyUa7Iy/yGQm7o1N7ZKVdTyD/0hXXnx2V3cpN2
U7U5UIiLEeyKqYGAld0VPtAD0Q9+MuMQQOx0OEtpEc3VymEAfvGseLPoxQvzDjqqf062MPB+D1DY
gIWpt+utrhd48fg1140exToSXY3XhOFZEQWs7m4WCrs9D5kFatEy+ZAadnscVdV01ugovx7Bz917
01xbXb5WZKceHuTxe9bmYuxFEbN6zyXrzovIs4EuaLbuF6rPtkagR6CHz2hWvuZVW9rGyHW8EoGS
Mmh13EEaFOmc6ah1ZI+Ty+XW6/QkIIVt9Hi9JvV8aBW4sFkx+tRIKNselA2Ovq+Vm8UXHb2TjVYj
t6FyHQGLEqmZuAcelQVAq42JZtWTl/vZzXUZTgzRiG9Rn2zS3y2cImz201iJsw402MA0Mvd7yR/D
OJTfzMTMga8fm7gSlehC55kFFEzPfahjuwcbiOm8mqJ1PUemctv4qA3wA9FU7lra23iUzdehcuU6
bBi/gMwhuvPLwluZfMy+/WYAvh0gfzjs+lJcFXeugatFMn1CBQEIw2vxvbBKd1ua2mD+VYrkO/j2
3K1nI1W1Nl1TrscCjW5kHIYW8Ahf15EhzTJFGj4Q4zjNu+VQecxSd9z28WaK3RHIVtl0o6OMfwc0
cXmlCQ3ISgLdya3ljiur2dTvkn0vYtwK1PKpHabb6PjyZj8srsicRW2PMsdJ7hdLL3KTXY6Cbbx4
pCC10MGIAKQJoDSpDaq2q5FeRqdPgM6P7tBFwwBUAtRXuIp8nAaEVl6OJt9Ly2DRvFN3E7upJ/Xd
OzlN369dvC7+SBb6aBc0koKttNy94PqCXmc8k4WBZTB9JfoKuLnASA0DNkwusNxzxOBojlZVcYda
PbxNK/PBNc2bFLjsKxc0o2FxM7vVE/nipjU1Bx0pgMDSFWhbB7y2WgG3EbFG89vMA+aNoyDeiJAD
PXWzJc3UOreTj4Psur1QrVg4P6BKqSOwgYyXuAZxQdihFpEUJCMtDZpq2UqQEl83TdWuFgfv7HKe
2cgJu/16Wbs46LwSjLn5X04i0TkQ5sZe2kX2YPd69oAy/hVwG9IbicDNa57iFmDhwg7K2NmAOMu7
1sgRPaq6m102IarlmKDdrs1IPOJ5d+NYjXcl0WJBC0j26mOxyPvmxcerBfn40y5k8a+7lC1ycUbR
lwAj0os7txXPFgpO9zTrUL0AHEilAIzPrKiZC4qJ1vC2xdTqKwc0Q+s3ryXz64hsUh2MVTZbzy8m
4DYKCi+Ks+huqmNvx0WzEwbQYYZ9YcVrZGLDjZbZ/BnlC9sEFNcfALiL229uaepHJp5DUZmrIQ+H
Uzc6+V9FDCIIJe95XIL5jsfzcjZNaNyte/8KeGzn3vXaD+Q2Q4h6a4NGZEerXndxDQvkvrkHvhm1
e2e25mr6bReS0y54ed4Yvn9AzcXzlLXJQ9hFCRDFfW3T4hV2TdNZMQng2ugDCOyUCTpoblYv/HPj
fQOzln0j6dAmBug3s2eBylDE9V79zPOBp20gqlI/OH3jbDQfBTCJFLdMc9lT3rTR0fGydoOra/4l
ZgMuJCF/Hge9Q34wnHZtaFqfkBgMyEBv+moDFNr8mBZt+2T72b0dhxkSW9a0QgaivGicDfiOtxJY
UlCMGljCJ0+3bpEPlFSrSzZmgShDNcn8y++nwRBQ25BcnYaKcZ+zvu+3lsePcdpPVxf/tkfb75t1
Doyn3TztdXGKElsGNAVzYIjn0kfhxvYDSerYAhhIVjUHmkp0Bu4R4ulXNC2TyLrHG+M8I9GoqNUQ
8kcBlB3YfZ/cmWqgI639Pvo8PNMEz7cvYnR0J3faAODisbcOi5zMaJCdDphppwfRm7J9t14DWNsq
kp2/XhSLnZbhmX3UAOC+eEb/wYAiEAZeFdcxfi4bLSYafo/HUaI1hc5OOKM+fxwtrcRdtFssI8AD
XmQ44/PnYy4PwEIHqzs4gcVqmVvWNzD8NQBpQ7oQT2ta6rJtp7U1HrcUfrDdDaADZLW1JiENViw9
tvXxzp0U8QaNjijlx2PrR42Hm54X4+fQtfAiqeTub3LuQU720kS4fhgR2VGLADc7fnadcUCyQg4H
L29mZyRfFr1ukuPd7ZTaY7WLVEOCZZYHaTvs3HE0NpBoCGW1wRtjs45UDwTJelFVdwPHdT6eACZL
sqgcGSpQDH/2RMZu1uMpeYySIPE8BkJb5VXtIZKBnedlyqmM8mqDcjnsoc6CBr/WqzugSCMrD5HN
pwlfHxQ2Cr13wCjV/QAuFVIQdufft47zWDgRmuaEO23N0i132gSrrGiRKrQYijgmcHtFzcVPQLVF
12+ZZcO+HfJixUaGvAFKwC5R4yZ3dCV/rxVj+V7bAdNjhXyKQq375bmS/tnKi/Ts922zYRPA0TrF
mDUqKi06ivLnJuTi2kbDi7jq0LO9mJIVT0e+SSfXXbV+o4NOcozAso7Wqz7Atf7ewmPV3lE87H6T
TdFuYAhGeBZigsrujbEbTc9NmzvbFM8LJ6I0KrgL5tMOcYWDzdnaJrIjoid6c9hp8XdwPrEtAkrd
WbgY9KpgW91pOZ50EYcnxTA2YTPPvTBr8nXiWB9jJMR3tGSIgG7ND6Xb2u46s74BQK8HSLJt3plj
a90xd5SnPk1xtTDAfSx9b49nsf7WqGHAN2wndAcMz2pKCqSycjxcBouEjnxEfAOWCGO3KOC23/sM
dwcHF9cdwFPQMTWka5ajAiDIozjAr0nGYLFeN5EnkgBdLGySKSQo4UZ1EIDPkOJee0Wf8iDJ3F3t
NMaPOinPg+8X39PSuq86zftaDPknKwc9W1G7P6y+zj87DPUgTWf6+DYCTrrmo1whZx1ue7+JnzyA
oVFQlGYTCrkkik4/vOoofrrMXnXK8n9bV0dR4MhcnpBuAijzJFD2IhGSAhoiCGxUE7nAi9aqyhx+
mXIzJHnS+S9yoPWJf5R7YCtZ/NiW9t4P+WfcB9fuEO80K7pSRaY9tjF+qtGVSj1dNftdx31+JeRa
slSzZV3CkiuVeRqjHd+ULh1688wAdLWaAPO3GjWW/FUnfR6ge7v+isv1KUkjkLW0YgPaajTjTugT
74qMfct8tHVaU/UJd71ypWl2/wgMBYTGUnkz++jBZI33KakHf6VlaXkzrToHwcg4HprUa+/Q7G6v
4yaePhZh/sPBfecn+j9D0f20m+wn3tTbj13ou2s0pmZ3/B5fdzx8DbZ506NIW2WF4fwlnfGLulj/
lCNuPgJZgjRp7ye7NQFKb1crF3wMD1NXd9vY8rMziONCPH+Yb/3YVuz+5ef9qx/WDfBTIRrDXKCh
TFEz7UWL2m8QDLvPvO9TsAHjKFYyPpTe86Jdjv7d7p32H/2RHep+UYbROfXGszygGxd+inIr1I/w
kL2dLlqqPKlr+0VL00WrVSNaWRMvXEUTaDMPiNvXx6oGFCG9/aJ6GgD+Cb72SPvvUqtBa5saEPD/
gBJo7USzMYnce6e98CHRcEFWE8doL24zneaZQsrLgFh/kBE6M9+s4YxteK0hy61WkaLQ3XRF2zlq
GSm6Lv3QAgHwjbvIPdN2tKZ2eIcOBIDRqJNrQEByYMC4CsyBWVf9meN7dvUYmFRI4Dlpd6h7+2sd
d+hhIFmb4/uHZP64zoTUkk3kFT9HMCQchqYOk82LD3eKIzd4XT+bLkt7DcWuztQc8ImSEw2WCpw7
FE7nYCo90XxRT9xBoD0EIwCbCnNPisUub6R3lGZA4tn0ncXiiY4W7+TknazrrRrhkaa7OaJaUwAG
X+ooiGs+PEWo+9n6XVwdueXlV+RW3FU6Dc0XoVVrisBkjQ0MPnfqn4okQv9qnK8IbArpsSJB4f8v
8Koq58gcWrUzqwl7irRNaydnOmq5wqda5iJixxwpDrSYs095BYAXOuJm+XIUqaO+GNgnOlq04Nlm
n97ZLV7yqDyCXPi7C1jnVYaaHDyOa7j3UnQmpICOxYW2anvNmAM6c5QHyRPU/XIkXF0GKvixATpA
kQEX1lZTklml5YBf9gNJKsAPz2K9qoHQNYGdmhQ9svKVzeSF1vgpwpnC01780KrBiVzlhyZRlz+h
EmB40u6JLrNP3TSoejDNRpXmbDpARJ6zuNFOesYEcDat8anMkbLofMZ+aPel4oBf1tRD6m4AuyCP
eQ/SbVUHUtbdFLiR4x5oOuEmfJ48XLNHVeABopO3Wq8wgY3mplcCbjOz7gn3c3YCOzxIftsG3xk1
Jcw2GnJ9eiOiRRJWTLf00wLvpqyqpnsr+t2XKxMA0wjGADIDioAaoOtTyqtbhWgOzfDAPc+IvMLL
63lmK9KL3y1fZ6R7tUTGx1vHRsHvZF3e9KmNntzGrk8iBEQHCiunz0reFFH05OfRR+GJdDcAavOu
0OTLMLZISiMaC9Tvnmt6sGgc2wHOBHhCV4tsWazJCGAOdpzNWlKgUcfHGxWYtLepTPxgscY14WU/
FJb229H/baciieUBiA2PGXCJ7nKDyVU0xPZmnjZDeEdH/8fYl223jTPdPhHW4gzyVrMoybJjJ3Z8
w5VOd3MCR3B++n+j6Jhqfek+5wYLqAGQbZkEClV7W3FvH4JQ/ryT07DE+zhC3Osc2mGJAhRvOCgo
l8fEarCHj1mzoiGeZ+Mj9UR89ToU0pIksiEeTXwd5IjI0GI6MjEcpHInkxsFdqhhKrYfjLFlI75S
Xt3MeYjI30Nh555PSXgT8SDakNUumE1vuBI/ZeBgcgGYor/bBjAkQNB84o4tv1DTIJ126/UdQJs/
ZaZVfHNFXiBojqv2fzqRyNDNDyeJ78FJ5g5SFjYFLqPXeYksAfxxADA3d3nCACOT5YBpWoTAGQcW
vYdyUuxOgWj32bApfTJELg9krPP4Q3k31PWOHcPS25Gc3OfV7qZbFo8JAo8sbz4HLYDrnycPp8Cd
KO0BYOSh5rrIj7ftDTMdb2chmPlSgLXVL4UE46QaGrqdfknBVjwg9xOXP7J+a5nXXvSkz19Me7I3
I59uXccAdcvkCmbC6TFt5Z+dBdjHkcvuxeWjsUkHke1p2God8gEtOSKkDa0JOKCHJjKeaESNlv8I
WBA/I8UJeuxrgUPxa7IcEErzZIkMu5ffTaY7ALYaGMPxbkJCDkAckaWAb4bWRsgsqxRMG42FhRtM
2w30vWdViAh/KqhXMI/txgoP/RvnCdCdeDpKhEt46J3mGUnf6ki26XmT7QJehwjxgNZxHCWo/ewY
rAwsz5DE56J0Gsjd6cV0C3Qt1bVi60tsgI5K9sjBQekxZI1ChMCL2jrZQYXiHozCXjc732mA+Mwj
QEyVyLe+kHEZZXW8tzQDId0kbLfzMvMKU9VP4IFtLSQOF7U/ZanR+TUgtY5taB+Xtea1sRXKtnGr
B6skB6uKXttXo1TZ/ijWbFfIyVWsidFHQxpNqXn2Z4sr7lNX53hBk4iUZLsMkcoRrcIax9xqAl7c
apmq5dOXsOCFjxKcbJ/0JVtZIUesUTVJ2IvHoHXPpeaoopdfIoby8H0PNIYVWSwOAQi3kTnt+Yuo
SDvtkEQuCLmiLLuZl7vhe5mI2A+EY7ooBwMqUG+MfxtqmTBTsnpsI5CJuvmxy3vLXQlsef0WaEk0
Pc1HH8ANw3rlDsinpCEpMpROnEZ3fJrSFFORzG044ji4p94vE2ShZCcvsU9N48TI5xbdnq56y77G
kxZY8XMsLABQ0xXUH2s8bvC4Ja0aki1dFwNMdHaYLWg4etZsQWY0xzLl5xx2P76kRqB9603ETjtp
Rd94l6LK22q1R5kPbIdwd3guctn5sdblBxvQMg9Ap823vXT5M+7iEUvQmPVdEd0zzevf0ywtVo4r
h50eJ9Zjr65eojK293o44lKT7mPaAlfwdt5u6yoyG8B3lhfOx+w8a3UXLNU0A1DccXvDCniXDDRI
eoBTlzkO5g4Xr/J60xjYzY+tCHahN+H6dhzeHLfqQT4ZdcgQQmgFn6U905B6JKsd71IA0Rg15aHb
IL0HdnOXDAfl3BVxdNCq/MvidmOSybI/FcgPkbinRaAI+WWa1IpHLUUtBZDCoj+02n5JANv/0qZe
dkzqpt11TdV918MIrKjFpqpi76mrovylb6Mzd3H5bIGW4SXOLAchML04kDIbgZA2NqjrTIYCJS5j
FD2aGSakkXL4dCd7s5lAdVKl5SFC6B1BeCThVgk/uShn+YIbAvcxScxvxqSnb1GT6Pu6TdiWhrGB
XLo0r/KHzhgAboNqEUuZFcjiOJkcUWvarqNGClXURoQVTBSpnYHcd+rwpH3s6qpD3lPqXkIGFiGS
FUCOfwQgOiKRElF/GpJiZHg+AXPtPVMWA6uiYy2Sd6YSPSmZMyxjkLzalDZqTKPj4/FfW2vKBCWr
UPTgiGGIheVTKS3UfMGV1LPTiFwQbztPQzMuBtSjpqJJf79KPpqIW4QoI7oMlNzEbPx3qyYJh/jU
fw5FxwG+ZuQdHk1QJCxOTlVSVMVqto6dX90UUed9PZSv3E3cQwGqtE2qgO6M0Gk3bYXoeayGuMn5
0UyyvZaFF77m35gji9ewi1DkrSd/kQcLNVSBfE6Ql6zdSDUBaUeNzxOEVlNvAwCSrCdVtpZQcRgb
DLGfPP4EiIrqJFVDWmruZLMHafAFwrFjsZyFaq4aCd2LfHbhqeWD1MLdRyZQYdcuHobFyhuH6GSb
iHpO5aBvZ2FV4N4McMWd+DC49Zj75DdbuAMwYTRgHe4BXH76kC2Tk/pWOs+OTM3oRLPMY64+yPJp
ZGMiJqFsbvxJTWPSzI4kJO+AFp1/hNbRpLPOEAiLEkQ/O4UE2EYgm3VHwwHx5vAwk8aSLLAB0QO4
qtMskyP4aWJA6W0a5Ua+/+bW59I6kQXZDoy7iMM6HHXmWIwaz2XOCZCeD4uIbNWq5I4yNu2UltH8
TKRHH4Wg6cnXAOfC1Big9tUjcZGTkoLU1COFXdrTzuZxNIesFwX5LsPFNwH6MwKF6X7KcwBi3K2x
TJ/iSXZEejNyon49xWcPWvfOLXVaF7egCE4uEywf/E5mASvg1DqHu08XSAefZ/GiJWpeAbwRN4Tz
yyQoh51EOtW5UVcQUxgPV9c5zPcLyBdCgaAXtBskAaege8aeG8BNZo+3+dFrC2jpzmIxIb/SSpgq
5rPW9PKKUG27ykAEvachNfSmC8Bntkq9FCF59fYruM1PXV5xIJT0V8cLJ9C8ONl1aVyWIEUj0oL9
IqPe6MgBCWMg7F4UfSfyqz4l+XZADSHYMDAkLSnKFoc8zwGD2J2HQNYK0qnzr3fySbPs85SPm2UO
1uP9DkThJ2sKyweadopPZtmLqxWW9aXnwUYEbXAF43hwpV7QNuMWF4VsPWr9lIGPUnvGTzz5i10p
q+lUV945Ml8t0UwD9yuJKCBKnEAJGwBM8LI0emsDiUcXDLf02J3tSQOWIvcQIkkiyOwP46iwQ1xK
A591dgZU4YcfebhT+7PsAZuq6zJuQP1sbssIIMKory3PHR7j9tFyuuJMYydr2Brpi/oa+b3FeVG0
OoPzMia1hyJC3zK1dRlOwE9GTlS+sZ0SSOOdhxhiIEfc6iAZ69ROhe4dqEuNF5vaMZG4DlSGDQtg
SN3FhHrIT/s1hdmlFV8v+sXc6hk0CfgmkWxlHclktr5xJ+mE9wYq+NUnIvfZalCfgYTjpD2OkYM3
DRkuSzCkk3oHGs8/VYgtjY58uX3GsVFhWtXj8Do4zokapiWuL4xXUgLYvkYpEP4pURuvTKQR/urO
OqEFxS40jb9JbXfjBIQyZTm51rbP8Qcyk7Q626pRB5O5abFldOOy9+/kFXKyb8xmByUbkEa7Ch23
pdPN+W5OYJld2jZIDy7PrJMEqgQK9HSc7SLQTJ8AVIyTdtj7pKBmsaNhhnw11G8qvzu1JQoUM411
tSYFzTdPfWe4OJPNMqzxfRYImgCg4R+f6mYW8iA9uWVIGNhMujhbIZKtO9GPbzEq4wHK3gx+3Mbj
m1G9SlaI1wTIlWdP1AJ1EBAjPPVhxfFve56AdLOWLvbLdi2j7+AH7gEJC2CYIOP1My9wJ6vkVgus
GqB3gD9TDbOsONu8HJ/TsK8eBIJSqxBUe9/FKIpNmoLXlUet9pYas7iqWYyy5mDYkBWvzBpchFaJ
SteuWuueLc/j2H+dghyVNV3SAKEODcmpESiQvBmSTAuwI1fn8cXsX22dCgDZdQOyTLUUNbQCrfU7
WZcPyaGdkqd/nfLuIxWDpm8RNOxWiwK0fvkmE9j+Ts8luLN8sEYkJ2rqLsCztu2TE/WA/m8eHLBU
kzJof5nRsA2qpkAaPIR3biT7nctilzBLfjgPoHY62GU8L3I33zJE/fIuYKDc1hrN87u+9nzqjWpI
vRpPRUAgqvHcvdOTD6+8W28NYaRVolfm5k5BxoaJnTqoBX4tSDZ3w3mpfze/0fMBpfEaeAy2yO8H
uxWugVeFYjTvqK4AQL3YM7MWZQckjZAoMPdm/W/HuZqpqUwwI5F7SjUNoa7Y0cmB5vPAXen3zkEw
jgg214ZjK4HQ5hA2AFjQw0vj9jipfWpmQ9IYhQdGDAOEZuRDMmo0Uog8SPdxPCarpAEERIi3KnKi
w9jd66w4VsCGPzVeZ6KY1Qr+R80r8aWJAuQxpSNqM2vZ7WJ1NF/2NMgmiNcjyIDnM/uiQPl5uEaZ
rTYrRCORlh1bboAnbWXuirCQYB0A5CTInd+AwB88Id6FfBWR4YVeMX1NQ1JwJLEAKMRxd3bKvNkO
b4D3oJrqE5mRXA7noKniJxok6WidjSq4DjVDZdaUJ2wvygnItWoVMtE0s9kYgZfM08ZdWSCje8zB
AqhdA4AEgW0N1Qv4I3TbPnXcbaXwD8EmAxQi03tmBRASSfRpXygDW7JbewSxASQ7gkVUTfZpz+Og
fqAR2Rsm/tiin5co+GDQEmOqMAK4118Te5SItLYBKkoad2MNqYksq37ST9QA0MQ4IRDbrxuWOetF
cWMoazMJN6S6kS5OGurCT2bnoXopHoF2WpeAtNZRdHVp6s68dEATX1nCK1EYZIP/7VNBQ9zyOueg
fKYB2S9W1AuiIdrhewK8bDP4OdUT29H14cJsM3PeLNeQRInDg8EvPaBZLLeQs93iVygODg4cBcJ7
4BXDHZ2D5CMkwyg8iJvuYA7VJko9tiKMBy0ehX0mL62chjUC/ykiroCswnZK8Q2Cezk4IQAAAFPq
6tEjT4EjT0pLgKV3s9hRD7VLSLD49IVDKfFra/I02yHCOhT7Cmxnl1QrH7K8loA1zIA+h5gS6jPH
ZtubJlDTDac5sKK97cVN3M6y8LN3Zzf+07fXWxwp8u5HNWlg8cjMADtwDZFHrwUNn9Z7/xjXjgoc
iRxJe2Qfd+YaFXdEF1NyhFhr3CLSiFUDbrmSKNvOQ24jOjgBoRiARMgaiUNkexaiPRKNTA4QZb91
wmY1s8oo2FXAHYMKGaeFQGGyxgz7TpqOLHqtnacjUppiGkAmyfHbqWTCjkgqeqtR1c1XUZ54AC+u
vXUmKm07KsgsTTWkGCpth7oVB4B+9ofo058MFvkyBymaCTuPD95Xb6g6PyvrjwpckYcTiLuK7FvU
2/Weil/vamNpSIrFjWTKa9RCub+T35Tjkh3n2qVDktWBJvF49c2oFb2SKuydbam7zGKE2BplckDQ
/6ZgTghD5faERyqBo+amqI7G7n213Fw5t+iopybK8yo8zhV1sw1X9XkCpaYeqnnZ838X4fN7oBzd
NYBZpeO+FNhVtmfcleBXotJ7ZAlGX0piokK+4LgNPf3vsh6sd9VB6NN6T0zrb0R07ZdUG8YNuKDy
I84O5pdosDKgf4HuoanrazhEw7epcaod6+t9VZXlmuCfqJnhoHAh+AG868S1s2kiAcD8fwJMkfUi
W+wCUOtudTy1153HwSHReO6uatz8wSL2eupyC3RYlt59aJA2gbo8ZcNVyXlcAyYutgZkGETdhkif
Uzxmzw7gYSJFPj2TTFevtWd4X2hgZCjnMMKK+zREBU27Q3qd2BY6kIuKDiRNQpf5Y1VyuWtG1M4h
MwDxi1ADJkUJ5ivDsBpcl7n15b//co59z7EEvDKwK3mganY9XK4oXJEb/rsq5kWCS25wARSGe+4Z
LmbMvix3GaDTX8uMoSgIhTxmKgHY7BrgDwSaCkCfuYt0YMm/zGxyOQh7Tshk/dJSjoIxhe6ps+VT
lBrhoxch9Zx6Rj2hIoNKqUAr8OiqhhQ28p4swF55HWKyq0BgnZ7X+ZqUTjOm+E1U8asNlBPcx6kh
UKmZXzntU6Am4a1E6Ahkvyskqg+PwAtp9rzr2Mq1wZe8ArwUvybdkZSBulIP1QW6VtigMEOm62E2
IzfZ4w8CzAgwhUSxdK6czW6Lr6Hc7LxqDrwrMXvdFN7/A9TC0+4xd3T8MSxX0zTP5R4wxe/+oVyE
r1gB0I7nvEm6Q6xO+Lyt0UgL3BhzV40XjZ2oc15aHEm5yGloeUDHWS1uIFXHGLDiaOf+opuXKHTA
GySmhgS1z8VvvcjeVh/h97OYrifiHRmUyDvfx6yefwKUJVhHt7b9bDKCq8T951Madz9SkVbf277P
tgZQp440jHCTHID0ojfD3Nd6BvYyZQUi0xQVsBG7hrUlFu+kMsBGp7xrjlydwMPxHjf6+mqKQm9P
SPQzYH0T5kc2uthaqzzsRQFqDkQKc/28yAvTQqp448kNyahh9QRc1BaX9HqGDHCSzet4SM5f7ASu
8o/ZhI3EgsFP2lyTR9f2tPMir9Q6ZQa6zwWEvzOCitYBzg3Woc854Dp8NXb5xzpN9Qwy6Ooh1BGJ
VPgqP2KDP6sqkBc3TeUxQ6xip+lu9i6Tn6RvbFSg6cH41Nr4XinwmVA1ss6MteFq9p5kaWiIq7Ig
HiESVcoCX9kPC6aFwERu2sMwpdMqtV0QdBGjqtn+hSXGx5lPFXG6S+iND1avGFpdMbI96nlQLo70
0Zmo1cpCgCDnrNjNJKuKabVhxt/JyEw/VSOS/5p2lph4/ifx8LBMgzzCj6nnhdX8y9TLPP+cmuQ4
myc6mDzduAPtkEMts5DSC2aaJjo38bGJY/08i2Z121jamRrsE6NzXx1pUNoAd8FZ0NhyNxbnHpVR
UQzUT2ylU1wvKpHq2Z+9O1mA8MHJk8A/+WW1GJDMajvtQ03jsS4bPwOXJusN7yCnXnuvAWESB2P9
XrbdtMZFhfkoqjg7SAYkZBdl8tcQKMsblD+IN9y2vOhjiULbHBSL4AMS+x6FEEBd0JyvkyycHWqV
tG3mRvzryIx2h9K5YNZKG+jNDRvLHQtgjIs+e1uXlrYj34Dh2n60+2FjA23GEGF2MUtDXJrEslCD
qroknBrLXUscHjdmVGWzjLRVncKQbFo32INSK/U1Nc0y19xTbj0vm4OZ2c+LkqZrpt78mASp+OBS
qNftzxFUtdsGwZGrlsgAzFS5/lpMOcM1bWdeqUlHo73iIn02INsWCfHHiVs/TGl4zorMJmGJLdBi
cqDsfQqbFleiLJLpgWwwu3cRJoom0szdFHk4+ILn+VezYz5Vw2Rj6G6QujkACEfLv2YIo5g40p1Q
vlRsPCmnzWhm3qmIAudRIpVkJYE19kc4TG/aVCIHoNW0I4rukt3Utdm71yH7XhmQ54SfevZkI95Z
yCONkXs7vIFQ0509I5wHd7GB54PyJAPyLNuk3VkArXUlkpRXmWQoOCrLYztm0SM1ZoksZA4Ux1oK
mW9NlHIA0BlUHosJ9XA2UQFG/QEPVswkZZTvR/C5gwV6Atr0bFNof9STMI6dQn8kkahEf2qc4EKi
+VOIxLbXQA/hSMj8ZReEPMW2wapD4+AUwHyuJ4extdO42qnWhQ5QToShVkC0RDVWqQQkJb1TJtvU
6NvjIpqt78ezN0lpCpGLL63C8ifRBAb3LXJZsEHiQAoxVVM5pbsewS22XmRIeZcnan4n0xSsCFJo
TnXIgz3qhsZyno88lkknjhDqIvvv+Ui7GNO6d8M0md5SvJXOZZng6Tc5QgdEkaudsZNN/CzztjQi
udmP2qwkmabMqNfqSeoDgmsb2MMqjnauANNNibPMaUjTaO6RzFEK6hleEBerO/XvXO5kHBV1xaq0
3Wodj7q+JjXNSHNNXEtw6geFOi45mxM1nuJ1B8C5rorwIaQxU8JluFgjvp4iASZJN2SHyjHTL7GJ
fsfp56cZRf2zNAP8J6BcFAj/VfYGsnlkYFoIaXkWuNWFQFJaPDpfHKSB75MpFeA6D8xHy0XidlL0
3c+BPep66/xJpg2SBW5MOS+t2TQV0b2pkQIBKAHndmaYYoXYQIynuh4BowQpSNQrQcWxZUPB1ncK
EMtaR6fiL2QLKODMQtoMfA3vFSXOwWUWjXH/AP7ZyR+AB3+zApkuK2QtbtUWGfVoBTF6L4t8+VxY
xQBm8oV03Ba5tbr7GTIZhesgB+H5rirBUwRAqYuqt/UJ3IiQkUYFj0S9QPBZuYgWs/qXJ5kucrL9
57SkLAVgUaj3qZyxlxbXzykX0eKqvKYxCP1OQwYt7hGzM156qNRnSLkpFAx6b/EratvSF8njClVt
QEsgOXCNruXQDBfc0XlrZBdWpxv01/sxgb/eIBLT2A24trWAoY1CROSQkM8CPEyyGUXWddr0aNmA
gU07Q/tKfjWq6ldg9knio2VGfyC7ZUjjdRMjOkHbmQGJaOdQZ2uB7Gl/3v/QVmjRchlr7cr1vNlm
3kLJz90RzQAQT7Y3u9IFi2Ekd0NSmq85IAbASBxXl3gyzNcJoVdcf7/GrsTfAmmLK7Jy4zLc/86J
tLiC+Z1ToJwMtdJkYd/eun2P1Oxf/BQSmZW+ExTbgZh2SBHoiq6CNDYKbxIVSUi9qg33HBF/wECB
1kA62GjFSetTjxqZMvwbLmPqJcqwBqUm6pKSaV94Cd+T3yy76ZL53ZSZMTT+/bzzeG7nWRZXKV2g
wt57LPo0chHnj3Jvk6UyeKhN45GVBpCYZWCbK5IBgBklOKWZzSYkmxUAqjgNxeAvokH6LANvD/IL
mmA9KVTeojQCxGyBcodq8AS8yGHYnyoSkp6ge0UZyGBNKj3K7Y0xRt2DmfX7PCqicGXoJQ5ZLEDp
WDmt8Z8CqDcLVeRGYPAY2fGPblSgRNsG0Vxqgs6nDJ3gGMRB5k+2fdv8TiZRiotKDP3DjoaLGynu
ZB52P8jBQIjoTkFud2ssJvMahXEOmM12oF2o/cRIat9ECFKsaDx3ZcQrv8AGQqzIYDGl4SLjrEm1
Nam1SEs+uvMkZHU/yY2V0Xn7vmA2chV4+AjcxuKIOFkIaFq1d1IyalIzwZug0vp9TXs7pXBZiTrl
WF85tGdrlCIzbSCtNYBuowlQjI5ITT9NfhhZ8TkUDBkbuFa+Im51xcle/27XxoiEQJY9Nc3Q7etM
DL42puICdNJpqwNZ7yXhDp4deW7/BFQyXmoo6LO0/tnowr8lkncPKMlDOmnLcQOFIqifk+iS4zwk
DejEfiT5WN3KEoCD13Y+HBOvn3BxpUCFPVe+unVhoaYM85Eoxsnu2gj5dbJr9uFPMq9rn2U8Zj7Z
UgMOKwn+MvOpzngzy4sq9/87DmfYKqJzQxCM2JkJjGVkaloeQBVd5y4QJ6I4H2r8Qp+c6luXJOmD
ZuWVH0eo/I5LWX9JazDicMDz/4HbWhRVAlZchME3WZXtqzukGS4ZU+x+c61bpaAVOVuxNnWrIEfp
cmqLd5JRc2Mzdyvte2tPzwEO8agaBRE47quO4GfQv+HIHx0Kx5F77GXd17bLcMxQXOC4nVvjCBOc
cxT+XV1AYQCO2VRswMU+TcfCWCc2H303nEbfLKrRn+LS6A6OGpOQGqR5u0Bjba4dN/MPF6QbVxne
DDBss6C2tzQRl7hXXXt9KLYAZAcDTNvKU143D5XpsKuOmDaOEoCR3qDIpNtitxZk2zrT11MQOBcQ
mTJkbQp84z0w3CODUq5mk36sALwXIihB85CNXgWg9ACfQZs1JvIcFKGkFnTdtkzGeK27pn6hhhSz
TYHU65VVBXK3qBcb6tVViE/uFqc7OQ29ocn8uneONCeJqBF1hLckKsa1bVkNDAFYLH5nQ7LCQE4+
wjgoZ1Qmddfrx6ZP/3S54hLpGxsH7xrckxM42gUeuS9RGBSrBLTBfyHBiMdZ+ycKj0zQ10b1qUC1
NxPrScOr0MPhflih1AD3f0XvguY9MDvg3DAJBJ2yuahE/i3ukYq1V07NJUxNLQOtOSoZUOnxNejB
BewzULyeI92fR1Na/BnH0ffKi1NEhQxwX3nJeJUlymSCboifYg3IUp7JNFwLyHQTtHb5Asy+bi2A
UvLNclqAT9XedGF25+xGFjT7NjdM4K3q42HQ4/IEQFnnCIJB71iKIjslTqIf2kL8FRpduwJYSOEv
jZbnqFQEFqW2XYT4+ifFYRlTD8GQYVpTl5zu1IvMQrmpmNfJrSARq0V1P9GN6U33xmvu3rstE958
8rm7qG4+7/JRb1a56Sb085LrzYI3BjddmmtZJa2n+ONXtQhvlr7xvPmxfvuBlplROOUe//vxahn/
g4+Oyw3d4LZngTHTcwztn/cciZP1ALJv6i+8s1QiJ0sfBgQZHiRnYCoDkOCmU0N7KBtjY1e52PEB
XMB4XE/aiixJX9lJeWCd/gfNYFVFa2y8TLf8yUG6LOoyQZms5u5zC+lHmQcInG3f239ZCh5CM6xH
LuvIN9SIxamFSyf0miIb9sIdK2QtB/hXIw3ZlIbzaOCexJ8VJAu6Ztg7E7ZHBW+Rev85dVt8Az6C
l2QXvZ42vaOn30evdLZFXU9+DQSlpyIFIsykmeHPME58HscGQAbAcR5agX7Eq6n6Eoa8mC2KMXzE
/q74VjtmDugYkSDWZTTIxrCOI0c4jmCwlobgsliZjhdmxCiUGJwTKUkO4E+g04LaqLt4W8uqAf5K
crLoEg/5EHznTHis6LE5eBtcpQHod5TtDtf6gEkDcbC54onH9p0XZuquH0WWakO7NF78LjvhXEhS
fxrQTHk2tbvFlHrVBPZimm1ekoSO9n2ZBDxiXzU9eHGr0noQePI98Oha9YN7cZRkEQMbHjngBaC1
bmTKnuxGOTvRDNSgWs56GAF0u0mUE8ksM31rxlwcSUkiONZ17l5oAAZ710/j4kQjWjGsAQhG5q0Z
MGNFmtq8X40+E62mtiPzamRKil8fMYqCHtWqWZoiYzLEFdMk0hm2M83dP7K2A9eCAuX0wrZ8Alk0
DagB2CHQmgZAHC6ysgFmhK5PCIT/yzwxis+udYwYp0K24ShYARnug6077QMC191DVWvN0Wj4c6uZ
rr4iLTV6Xebb1EKVEtnhfPNLrWsetpORHe2XuaJG4gLIdcXWxoXqCezVCmuw8ZJ6o4cA2aThjBeY
KehAGuslkDakLQDpqaxnDMFCqecuSalx8Da9sbyZSNc6YBVZcr8Y0wI0d9eiQgsJsgJAo+Y7HZIR
sQLQWD1fKpDk7qRNZ26S1dgOf5qSeDlwF8CdLzaZtzLFX9GU6DjPD0WjnbkACpcoP1LAKBkMHCb2
md7fgTHYK6+s251rZqkiN7HPAI7ZdlUJjM5RVijkn7QT5ctXeM77hcPfaDTn1Zue8b1A+imiPFZV
o4oeKdovYk19QwniInrVxehedCfoXwIJwDxbivGQV+mhREDvalVIQdeS7NEA6CyguUDFBprB1NrZ
GXhnZQJyW1z9mkbvPpFk1AZjD8SlaU3DShkIS/9udCI+k8jQc3k2suiVR5OZrUurtdadMbV70qK2
S9+a0+SuM5dFexOoanO2uqeyzpfU8zmPvdHw6GS5fbjPTKd89GWGxY8U1MwzWJp40uPQPuRe/MN0
kV6TKvpo3oMAXS+BxkrDWMlqe1z3WVo+DtkAduzOLo6AeDLBUAIlybIKjJtNUgxHAAsybNmHaCVa
UfnU9HH70bPlUAjEIn+NF5vk03pxabF3QjRDae7Ui80yg2u7pT8NibEduZUf3SJACdKoNesQ13vR
OqpQenwzlrXM9q3oGwBUKP0yLvqxfrJkKZ+WOYA4Uz9Js0qxNwSvJBMgzGid6SuAmhGL7dwJoH9W
/h5P2RewTTXPmdDrs5Up/D0lx8f6m4Eh9SnMveShxh52RfLGwZWSwEnmCpIJnAiqFvndKEp/H/F3
QHWU11804bCnygh/WFGfn/97D6LjXvX+jIf7fMfBnb6rOSa37pkqdEdhSjii/TLUEtdlnDO/VM1g
WEG+msctSiJRFLHLvJH5JLJQEp2v7sezz6yb+6OdAsD70416onPhO+tpqVa3hmX+O5d5NlqUvO/H
pCGf/12dZu+r9gfICpodA/fELgzqcMXcVgdyL7BeP7pZXoYXklLTegXbeZb1La4N3NRYQOs76UD0
DC/UbZwCnlGWePspSx7IRZRtWD/N3iWum0en282JVl11dDNzAA9QhqyVXyPKy0Kg9N1u4wyHzUzf
AqSgOJhhPb4Nbe2XdaE9Az6ruHYR/glITmb1p9nIpG+gbuUZ26FbM9NI15amIQRMT9HUQl2KV5Vn
Sz1sE5V0G6mG9QCmV3KQwsqDgcx3AFjgm1+koI03XR6uGkqdoTGwxMPV/I+yjMmc/jN0o/zwoSEp
SIbUqnBF/0vL3DQXDUlRZSCxHPu/DGPsdjaCds9x3RZPKUIFnekAiyTqG21jA5lwR+x+qdLqWY/U
yxjaRGnJN+S4VUur5mQbVfhsmml8GAfwBNMwMIwQWQjyVDQOXurKYhij9sB7o1yTkmS8ix8y22QX
EqHWxT7g7QW2Epqyt9YDalH0TM/XJc+HV6RcGduwRcFsWOrDK9i/cUUhkvbBchAfwZdnW0zh0UR+
0RsKHcXOSIbc9+q4fgKk3IS/Kr4S/38WInSiwyiZds6RXJHKMXtLgMm4NcoOpU6JK88ooKq3KDvu
XuNCe7IUqLIritk01mW0zQdxa4pn9mxaKlBlZdoCTHg021fkOes7x6n7aB3no7W+H0dDgZLgqPQZ
NmdroJcbT8YYOvvQ4BMAK9wU5elZtgFkfvodFxCX0uHWXx0ghCujrd6N0bLWpV3EjwkzvUMr7fag
xwq/K3S7tUTx/w/huru6brKDgxDJJqxR6xEZdgSWmlwvj47IDiSzVU0V9UzVo6FGFVgkpMbpwj9M
UAbsyIREA5IKAJ0PBF4wA6LgCjh8x1Y93wmnZgi0XzL6+i9jUpMhyYDTmYIA13UvMW8RVNx2tgYQ
vD5QX4FGXMGGaj4Dvv5oqP/pMOHVoWDlhJQEb3hD8gCqffr4xsxSZkH8DzMwWiANcYy3IV6ch1ED
yExscv6VW4V9cAyEPietcL/GgO7Fr2QYNkDwcL82TOh77A2DTTXq7letAbtNWxZyS75ammo7W3bO
lnzzsEa5BQiGdqTNCmxDZJWBv1H52g62th4ScvekRaWe83+UXVlznDjX/kVUAWLTLU2vbtttx/F2
QyVOhk0gdoR+/fdwOuN2PHln6ruh0NGR6DjdgI6eJZonqCJTs+UQrPRM4M4EH+s1q11j1ec9tled
bAErLDuttmX+fVrrciHzLhuu0rBgHR8bO0qnxPOYz8OpnS8MuhzsGWxxQp09X2DR4v2QMVZtsK+S
hvMCmqYO1oE89KFNQfBvupDMrkjyiFXTZrRd65ZaMKcctg2sKlaFUpCbXHr791619MJGln+wyJLZ
uGkUvJwu49mSgXoz7kvvswsWJF+6Yvo4/vfrk+FW5mTupgZHMJDmFvjE4SkdK4B1oCuCPUrdPzXi
2k3i7rFs9HxbKuMbRXsHkj527jkRNcHSzSHYlnv785hM36txiE+66rwHB+rTNHPB/VXaJ50s9qUL
E4fFwadaAMp0kF2O3TYfHk2XDqwDIdNFbWPsIfJFmcqWvzJLPy2Ol3RqUsolljQuLNAEXonm1nkh
Jlhpw6MgL+NqS80gGO7lsIgfupN7WrKIVcahPfwhK/W6c9acBu4J9jjnuSgryFEYyDifn9+z3udS
C0ONrkhZ1PxnFg2ugvRWzbDFW2D7ly8afb3+FBtLoG5ZW8DB6f1bSV/S8/eVgh19dS/9AfcHlBLx
bKFpz5mZYALcBlgJTiAifAFS/B74dXYtU1N/gUoAln9p6UXU2WvfPY2VjtIBnFfwQwcTGrF4DlPv
lALRh+VWsprSBfTBigbYMQHv0mUqF9LykQZnYEvJTeG6x9KbXs5TLZft6sK5dr3qf1/23LlkDNis
+XBpvwrgyTcbxvkfQVdYLj9KSMm7dTEcaOifPsNY6xfK95d53//5wVRnNzKx98PCw1CdP1zRWbc0
/z02pRAywQsmaMzLsP/X2D9do+7wO6iLslp/urhHdBEa0gQKAEujBw/Vz/Ha5PfZCXWy9B5FgC+l
E3jPGoaV2I7T9VbJALI8TVVgacvZpvBxCzWxOL2nA3DHxcp2snzXZzlAIF2THhgE/q9rR6f3bQoT
QgeG2e3SohCqQFgTFrEDnXFMIrLRAK2vziKe7Krcg0qnOzZbZ8r9t3rsf0psdTzPZSexLRbMXwyO
z1GJqrllvau2Kcg1V5MFOqfSYJL0wMfcBB4eHIPoy/vOxZp5KFv/MVcQ7IutJP+uFT+28NJIwv+6
noyl/pKV8HHts6aNMneAAvMCN4g7jdsencIx4w06nGLDPb++ogPF6YxV6d95l24689+zz3N1LFPr
Gtoj2AFzVpZMxcmzU3eXwH1iB0xffRoqZq+GRnavcHjc42nHf8pGH5vWUS+ej42lVCXw50N5Zm/q
Cc7bZpps26naYMMeFuvLwVpII6Nr2Oti6H28N/3WoYvsFQKAPvaw/o63Uxwff58jXoqQKe/raKpS
dS2gFHA9L2eBgGlcPTg/sEPuTBHFKCXllt6awv8hpjiHxdr7sK5GTcTtFsIFhi4Z1DeMDdIus3Ng
KWliutYlnqkZhNrL7MsnoZTKt0Azev88NKKia19meB9WxC10s7DsnYFhxoWWj8HnqXYP7xOc5yvM
oFq1eKVYJQGcukzPeap7CIiauRuf/HGqbxPwIqhFcXxr45PtThtuwfwHem++EWLFkgHLZ9t7yqOD
h/vaipmwQum7CjmiKpsNFgz+6pKTTbPeK23k0M3C1ajDVqDN8Zhvzi2a3/ar0MpVf0sXp4/RiPTJ
zXVydU4LunnnmDCKKSbYCoajH4ubyrm3QH3EdyT5eDBUtR+CQV99igcFKGd1zvB+tQyo3MGEQoJf
i0iOHHog77PQpEBzeZs2ybzw0gGhvmnbl7FzrS2go3Xl5DfCdKbrVBbGKu8L9t10fnCnjV9bz5Jr
v43LKwiG2LCPze1wniz7O6C6x7wb3UehWLmNoY2G3apKPphsfEmXGaTRQrlZCXi2qHzag1sPgfx+
FM9QyN/Wc/MXFiX3DApJp6wZnFM+emqlO1tvkqVJMaWseSs0CiGjcp0TJRtWM143ebGlFnMB2LUm
BtlZMcYHUJ9+HWbO3GohUMUH6nHeu6lpt3OyzWbn9GkYgL7/YxadgVkPRiKu8uH0PFmFPW9Utn4b
Sj2KBtFpqZK7HHvPG8ozmfwZaKHWSTyPB9CTxoO/HOB0iaUBncJGA6fUn9MpZVGb+unsMvycc+m+
ZH/oOc/54UqXK9PIzxe6TEdnHtM/4X/rxdDezRxvfSH/nvnCUy+c0MWu7rmnWpjEH0jDxeI6fsk5
M4kpmFo1SMX/u/9yITqjOdj7dS69loZaqwMjhVXTg2xRz/j2wYU+3Qtp5VuWm+WjzyFjleTl279m
zIYW54y5br86eATtmoJDNGDuxlfL5/d2MI5f8qSPrzh0sCNAQsZXprvHzjGD+6TBUtt3W3dF8boQ
r3OXN/dwiwyOnWeoFc2jve6HdH12V8SQvK9g+nuOW9KFYnZZibvZ0i+gNpUhlDzbAx3897M/xfzK
GfD9WXKKon77j0qg5f2jEOh4ge2Amgv/cXyyT27NOVhHPJ4Hfoe3gf7I2y6/htdQfk1nELD6dVYC
GyrgTLuj+P9Ms+WbmFvI2S1TCJN1UxiUdg5daEwkRdsd+gb7DUvrEv80mwWS9VZ21l/nNJhyTiGl
XIZZXm5GVQXdzU8dlyadWcu3t0y1uf7wWWBuVa0AhqujQNn1loFaH52tBmQCkIdaHuh2r+4F/Dsb
y72ig5UY07406rUFl5dzSLgt/LWptyjdEkIk710yS/qrzIo+OK+LvprwTXk3YU/lkG4ry3jQY/3R
l72JnW3qWtmhxXsJBICY21z3hmkAISzPLQopA2ysqMZbHbjA7U885YetgN/eNfV2gwlBSmozGA3B
TBlGYucJlSzabZ5DgCOe67e5L+vbUZTyacf8pH4q8Li7zWP7bZq0fHL6Ktl7kHCH6RU6G2aDLDpW
6Z6aLfsP7qblf6YA2qgK2J5pWjgAevR5a5wrsxwyAEDvBBR5w6Ebeg+Iwio/uKbztS5y8/YcA2op
3apGQuwvg4L3uk8LM/Jzz4oqK5v2QQEOLNgEjphXLvR2T3BZ9W4z3Hqr2EJdYwR+xDAUtn6WTjpI
g2UnFk8QbBzB236PsxggHJHjzkMxncLgO8SeTxeWc9bsLoltXbJjzNg2LpdreGBShrKwoRSCV3mg
OKrHJMlwJgP5CO3rfFVCKPoxTTm2xXzVPeLN6wdnbUQ6yueK1FjWkQtIENwMUaWiDrXE4MZnrA3a
vcCmYB05dgvzHqpaTW36awylk+byJfZpHnDWjDXlAZ3irkavbNZeVarrRgIEPPhxE2HTd7r+cJCT
OjcpBcW5JnKWEZRCY/WErf2w761fM3C/8KYP89BASDz9NnA08XraLpPHnZGsDG6VXbZtsMiAbgQE
IFDlicOJSUhRAWp5a2CtgIPiOwc7ghSnA8XTWs6gF5t7YRuBEwZxlR0ti/9MLQe8EqPOd05hm1A1
bM0biVXxTSAzdhXnevMpTs3YwT8Ret1jRAPo0C9D6SyxLTDLzfjKnMDhg0tKBmZjGkNnNp0NWD7K
YJMCMxlWfoXmcijhcKQXKwXj+hyl0w9dqOZBFz0DCIGCU27PoZzAlDMAZb7vGvhfQEhPHQBZte7H
YBQ34wz11a7Q5artIWHfcRDiz21PNKveScYTjZ0UiocNJO3DpimwSSns9j+gg/4/Hia2DR1WkwE8
GHh24H56mKAeAB2PqnRP7jwr6OSOMMU5kuMnj/susoG4RcUcqheytV2YrVY5XieheEGx0Uk2FWCm
QPyzGYNzNe4tbE/tyTKSrCt7xhik4NQbWUtSnM5AiIaIoBmncInTHkNFEGYhULWGvIoFzcZNk0/f
PyimnIVUSIIlWMjodEaHs7jKpX3JqbD2hVAsgHWZkZ/04gaXGcaNnTXFyVpaCVrUZ7s9+2p4IDRk
Zn7uW1qd47jbwM/1yig8jnuUMcG6ugU0o2zzdes56qGqfDvEHbD/Jt3mqAdUTKE/DHuebPwLOhZP
rILxSWxi7xKvQsO9YcXFRqvaOFpZm+/+/c3A+cz7tW3bCwLP46D+wnHK//R/CR0T8L76eLyrvAHb
OWGqYlAERmsdB/kAqwXh78uEt7COrNpbUTMdWW4pHrlriJDzrv5hBcNqhGtLEjKI5kqVzd9SKb3Q
bpX3JbFQb7Zm87vvw4XIDHLA7jlnEAzNB9x25sk74ufTNVFRpfhWJPLgeLIGoNQvveM5CVL6I2Qa
UX80Jv5NZs5aFEK+JAPD4z7v4wO3je6EvVTA9AzUyOtCjdEZa98urH3UYdSxSTcf4PfMf/z3vyKz
//lIc3yHmajOu74Jvtwn+jRPVKLb1snuuhwKVV0DYdfBV/exLAG8dpP+lk+DuuqEfpu9/s31HPYX
lJ0l5AnK/K0PkvypjrH0jp2uuJ0ak++80ox3KujyWzOoVeTBEfZpwlD8uXnoQxlnF5vBm+Haw4uV
ckgS9CnfN61vP498M3hyeBGTTPd8bIY1ZRVCfe0nW+CFx4YJqw0fpFJ56iZxUtTypanBe8jqqOJ1
9VDCwvOmroe7buLlA8tV+dAE5rpXRnJHLU+YAoVeNuyHJYPjlrz1UdmJaIChJYxeZHdHk9EA310g
2NBogn8K7tsLVsl0ZXtTgjwF9j47Y4kIW2SldRVNMjA/IIeow4BS1TIgyLbzjNud57rFHd4MirtC
mJHC0x9+aoFKVk1RnHIBlDh1imEo7soE/hemjRoNlmlIMXgehzZIc9t86aYczx9BKYx5sWGdnhNU
KzQ2VeJg8SdADl3ODiBIE3A2rM7zBHjn2sWphC7XkkMXnM02PkDn5Pn8aVLd19dd2YJsOKjTL9Hy
ogh2Tt1gu6OVeBMZbOiJW258Uy8tCl0Of4qdx74PAx0svvICEV+xzDQ30jP8MBc2/5rJceXUNdTa
VMD2JnSWoh5+y8/ZDFCPBFv+mtLqFIpASzwtTbaHVQW+EqU6XCBABBA6Y30cH5hr25i+Ua+rpt7b
+HFWgOFeP8nM/uHjre+uGuCRbjlyWBHrdIkzIPD+FC/75I/x2Id7gwW3+hWJmZK2qcky+GQkxe1Z
RxVqS+C4jfXCfsAbWTgXLd/pNJBgPyxtkk01SmBtHDggnWN+mkqUzdssAr31B8ynjOdqYkf4Ksqf
hqFvIPA8PZe5gEyv2wMM1wUpXvLdflNljfmQKLsIIV2MBaNtvw7Z5H/lYpBhG4/8bQqySJEjUdOl
8AbL+LeEA+asy7l4EChGrttY2te92UFsdYzVjvMgu82B9Y+CyZP70m+fywpARhhwe1f5omBIZxQL
Egni7mQy4Kj/7vBKu0ZFahlyPqVMan+YZ4brvTd7Ne6y74ltA0AmsCyrnBY16bIEarsYSx06pUNf
wQCwkB7YpmZbpVFnOk/Qie03mdbuQQ2Be8ga4R2oWUgYtGGd9Hc7Nyy0xyXpnPk+JqUeCl66qdm7
Pcpw3UtnVXxnLYuRWLtvRVtWt7QW+ZGJuHzKUDK75RwiIUuGPTEYsWedimgxw4pgjgAtN84rnQDj
oQRU/ho/e06Fop6qb2NZoEZ+7XjwVBoPnp3BFSUBt50OjulawFE3ya92sbCkqloiSP31p8zLyE/d
lw6agpqXabWM59W/P4m4848nEQuAJlrezkgjh396oHOIhWP3Ox/v0ixpQAJoPCjLwOn+O0ROomYx
jlGseuhLnz/pppijXLsGjBHtLR5gCaj6ODhB8yqhcbT3hf0rRHG3A5Oqs6cq+tQhhjo5oGh0/yke
wHTnFrZKkeKwyKA5+sxcs9TeAQCDZZ4EPyiGmMsz/L+HzQQM1Jaaha+euNXxk8Py4b7yzZuUt83z
mAI1oEWp19Rs0rYPAwDCb+whGb/i1gkHeKR1cBY6zEMBdcTZbZ4bBR5+UdfeFfW6+arGq+1TP6QD
ZGTT7ZjjC1xFWaDu8izPt8qeYc4CCQPzKi/HmxzKe6cSBuTnwwBDs9CzhmnXeFLwsLQmvod87ndK
OcdS33kN2jqDYMySUsCicgcCUx+KZa7LhMIdrv1GFjsrMB+y0QNMKzXuM89pr/uiFkC/CP/FyFC5
rX1oWqDWPd8VufuN2WnwkoCsFflgiB0mjdtRACWTRmv/BaJZ7iaI+w3gJ9PKsyEgNCbQE+qXA50l
AowXz9Lj9lMHJVPviJ2gLY34NAFYQ2VY5hnK0IFj7TNb3/QL+xJ/Y+s4LLIV1DyfjbUHdLop15cY
dXRLHp3RQQmldjYcW7p1AXHh+ynXzT3e9uQ+5rD0DYYZ4qJqmMZVa5b29tx2y3EVVHDBo2yAXsed
LE9QAISnGXC5kN71GTAlfVpdWUnr7s7NsXfksUXlADq+SxK16YzHAlyfoIELl98sMr9L9zkztQa9
a+pUh5xZxjpOxfSsXH9LAJ9CWzYWgmN61zT5eNC52YYjhygKXi7wP5gb/g0k7y1UbFAmgCVO9j1Q
YpsKQOGx79luO4BpdlxV4lG2+kgJekxKkM3hD3sZmZlJ/gWcNqw/EyyCRpb+ZXXdczWK+DkWYwtt
RZfdtz7kBwFaGK9ZH7R7M0jEHnVF59opNVv30OD4MvpQLnSnpnnJUI9oRiw6GH+YtD1vJZBGe4AU
I3fQ1XObAPCi63begi3ZPRfYunQDc/g2gt4TmdIqr8y0tQCDQr21LYdvSmoWmgCMouaRjCs8f/Ge
tqC2+rxO7ShwVH7DW8jtAk99yEbBqytQzfoW5QDqy7omsaPeUSc/AJTZTSE1Acsyg2MXIyuxj2Xc
ahgrfxthQLiamD3cdDZE1rsSaFuQwuxvvjGfqtg2HgQIovtRy2rjGtx89fOj4Xb2tzwABCTuVxVg
glAhwu/qLNvvj3mybm3RhSmkQIYT9YgRJsOvXtzmV0XaIX+sKm/HtAVaFh6/qwkrjwmGX1usXfVS
uPW7www38u6HmUI504Aa7Wqwih7qG4PwvlA/FmJIHbzy1OkyCUvsjHoqw8Zx7roPZqV/1CIQcBAT
3gOAfwqb/kGxP3dip3cNlAlfw1TGe7BYUO6rrp1WfEl2M0Nea2XhSYeW77TFvQc5ARpJIeBD/v1K
AcfdnuYy/9eVaLYMyqb/60rnBAHI0Pu/CcZOP1zwUgTzzI1dw6vUWQ4GoIrnsxjym5BKXdp0OLcv
SRpUyA/pcl4Nc5d9iNCoD1kQCV2dFcPy1n3wgKlcy8XOF0sbsAyK5LFv/OTwe1xkzPiq8Mb2p3gH
7dEDq9NqbbXJG76iRph6DZwnghizxsaz7LHO412mjvkShzIkHIe77AVaTPOf4uk8qvsOiK9z/oDl
i4VNU8DrzNRJViXeycPMBMB0gOksxH3sRGwsx0I9iNrWNAzHYarwcKPThJxOeiXAnZX1hmKsKsSv
bqE9TOK2GRSps4/jzh2UToeWxe26gZkRWOTwTqHYOYesUM5XLHX6DY7dxfb8WSizRQ0WFwNbZFt1
8f0ZKoQnU5eAd9QSsIhidBALDOnS/BAT2TaZjG5fwnwFWo+vncxbrNV49xzADkljkQhaTOPc4M4n
Q4o7fcnWgd3ku9Js+2fe+lhRo1rW9914wk78N1TM+2dpA3cRW068oUHNqJ+Fmj144Nr1vTV7t/XQ
ZcD/99VG5kJf0SHIp3k34SdBrbTBVm4xlEBvK5gvA1ZcI0BRKBuhHUzs10AKVg2H3tRoFNF5EAUD
1kHXnubDU7zeugAmwh6qCsSrpa361u0mC9uH8EaCNABL1iNUZlfCrEoYRqL7csASjmOt1tWw0+mc
ZJ3I0Yryvh4hodC5yXoCd3cloQcbxcu+ZAEU57YJqmMAnIqz5vB4PTA4rzhr6gYZDfQm43N0FHXy
QAk0IFA+yj2l7tdxz92t6Xfjnek7f8ENQL0KkbQrczb6a9KYGKpWRhOQMZGXBu3trPzXxh2MRyD4
skPQwTKDmj3Y92vADcCFgFHi48AgGxBLB0z+JdnV4nbkVXk364x/hQWuuyTRhFXivlKLJnTNyltR
08b+/nlCaho1xNvgTR3SpBRaJpVgzNwpNfKvlXNDV/79U04cb2006adPSU3Yj+YfPqXJQCQB7PE8
oQNycFMnT79/yizV8arIyhEuSVie51X/NhVCb2jFTmt8itPZf8RU83noZTzuufDJcV3sGHA5QzMC
yPbBaoB0HBSIOXPiXIlGpcAA/d1riGkx/StzI1o51Vi/TL7n7Jsu9qOmaJuXfKj/AhwGT+Nsnk95
Hf80IOr7Ug+CR3gxZHtq7nBr/DV0jHOsT5ehWA785Q5CnSA/Ne0h9Vrv8AewDpeDBgb5UDej660p
iJ8k9PHpNO1N2cIQ6e98ywJEKO5RFjXHjEEgoVtxA7p5cJgF0qQKJUq/V8Fi7VJ0+BkccfeHFrsy
rWSTCNBRmplXW1X57S0YhdUOYp/4TqQwCg6xS9/d1k3Z7CYBTYt0oe4rLdAjldvvgJYvfgVpNGXn
IK3hZpyH50SaQk2+hnRACtPUCcWturDvRFU3T9MwAQULs+jMs7x1bjpiD4+XD/FcA20F+IbYe0tc
Yw2LRe/8KpY45Q9e1hwAhQlCUhbtgY/ObIPtSY/0IjY643aHXfhFRuQ9hfRIWQFheyZ6vDmEYO1A
6T2CcLW1BaLci4LcCiK8C/WnPmX9CTTI7nqRxYt5BkN66gh6GC20pWXuBOsgCZhZoo38DiaWmaqP
fSlLPKGW07HuoUfjYY+OYs5cobvBnzX6kJnG8xG0bb2jbqk9sBOWwZ+zx0AMKxSCqyipfFyB+j+c
0iAabkkIAcz2d8foXeDN5nnl6HnYUVP7cw3mtWuG1Kykhx2I4NXz3f7+Uz7ept0v5uj/yk9Lla0A
9m+wO6Vh174XfNa3SeEYUCRObyXj+pZCdAgcgGwD8D/CS4xStO0B1AMRrog6LsNwd4xDfG355hIr
l0lVZX0dIEl6uMzUK2ne2pCtgEN3cnOZqM284JihNH4J0VniMwGnbfbjMjXFXQ91TW21/YqaOgPS
D4ZeuB3Pyp3Ps1APXZCNC3Shd4YdxWgu+oT1nO19iKweL9MHZmncpFh9vf9ZKFN4ECfKnPnDX4qm
NuCps8VOpIYQBzibZpvwQ14KgJNAMPjmaWs/ThlMG6EYtRq6RP/IaiMLmQF1CMuHRbEPANApDUBI
mDoD4nbYezh2dt9sUhubJTKYmpVsMv1iDuy+6eYpwT5uCAZQBq0XDwoTee09g6E4Q0DAcu/GXNob
b/LhtFuPcIdSdb81AEs5qbbIogpLLat21LYc4WHj2FNuhXTaqXLrcSGvPsSKJWeGCLVZV84VpbWL
0hPFUfauNyb8GLCq1CseQHEYG0hzWNad8WIJ9zVWvfWm8+4g/VknIQoRqD81Dkybk796yBxAs2ZM
DzF0wN/isXrlWLi99lDTAwo+tW9acA/NheTrG1UNVEU2hD1RdClYULndMm+MQjcHvwGX2F0OgzTd
/9gbdNg/ZEVc6Il4HgR5HZ/D8vfTTkjaO3lu6WY8FSaKSvZCN68HKFXEsoEG32AWwXaosl3as/Gq
bwb4WF26Y6FThm3RzjpipRXBfhCCyF09RSo3xy/p5In72XrBEnv8MsTV+KVHHWbltsW4o6ZlKffK
7jg0Z5ZeDxrxXyA/CjnKlF/TqELWwSbvzEfUxfOQQrIqy3vbfaYGXWfu1MdZU9wJImGBPJ0K1hxl
3zd92OE98BigsHCks3zp4WVxn7tFvKXWOY+GUJvy/Kl+lenY4kthzJtaQLCtxkLzxWYOgBuie8Lm
x3DoSnNGmT6wXhJjfnOtVtyxJm1uZ421lDMN1kuuJrZq4QhwBTqh+Fqwakfz0LQmYKTbePzqV4fJ
Lgy9yTU02ufcqY6GgdJ9C1f0DipI1jXF6FDhfRRf3IWvuCSfx1EPDa4kM7pwGV0VfIB95jJtnVf+
Tvuw+ZyFgsUhShuz7IcQ1QDjZLSDeyUT/C9SR1B+TzQQuHbWpRtWuWzPnZx9+cPAzmLulTv3KFbW
bHrl0xvPeOg2OrsheG2ziLVDhoPvJh+Y0AvkljqgZwq1QhGgRv2OxaWO3yehTo8P8edJWuYWVzIo
XhneKxWYNk+DBsgaz36sv5dn+RIfl/i0xIPf4pd8KOZ8yLcnx3yqNWrShi+MtRj5eZ5LPs3vlU6K
j11iG9B16zJKnGpbpu4MGSXXtzbEBz/bli89qTPNe+J6F/0IAdCBofKXHJ00qJ86lc4bJZi9r9I6
vS8T1oWZcsu39wzug21AGTHWnfeVBdF6yoC61BFFkH+ZQ7I8SpQ45jH39/QCBMgtfCyX96NSVY8A
mfr7yTLGdL00xZKmyOH5PeVDjEyh34edrZ8DLBzWMW77cFlw3bSIzt5qMAqtoxzY2HVC3mvCaMrb
xrknYjhZrQ2ZKk/xkpYuaaJX7jXEmBKQ9HM+Q4Snn29myXvjS1N5yQ5UPY6XQV0bh+D3gxP41yCn
ddtL3KmgTwP5rAQUWtDhDl4jIHzYHdJ2YZGSMGfCF+bpQj/1SASUgtSms0BeT/PoXcP6J2ZWcdNq
l93keDRBgIMnTuTbbRFRkA5QI0IP/FfcsS1ukhziHRTHVhu0PJYBgo27cchw9fddQ1pCWDNzsY+D
beE2PJ9TuHSNEvusk7/+9yXHXEPOsR3BwUwtsQDF53aINDM97LRljQuBRLQbY4TBox0bIRCRkLKF
UDw4jKMKdWAEa7uQsGaiNnWN89xe0xnuhcNVwNUqo17qgFbzr15qAsZ+33rxVZAWQHdlyw9/OVRs
XIgo8WSuAGOOIwoyT2Y3Y81xyMMJTzXc/10RZrlTtCtI/kB9EIt98k+xtFOBPCX7LTVNgGyubPwE
wxSeI/cxu45j0bfQOAEH9HJALbGJqtgtVonx3t2LHjzRRuPlmDKpfT7TzjJHVT4YY9JuOeTlDjP2
2i2JkqAPy4+EHc25t4/VlAHTRaeoPchINpZe2fAGBhL+0t9KZh8bQCXDOh7N9Yd+yDP9PV6K7N5P
52r3oZsGfmhj0yScoN18JVwC2y+XADPUPn8YuiK8v4ZDwh1sEr1Pff6UI4Rat/7kvXwaQc2a/iHY
f0nWdtUmq7kDMIkxzw4hpW3d0oGZQ3ydt07Yq9o+hyhe+Hayb0q8ml062iXF6zu51hJst8DUjgf4
EIJ+xa0wm0cIMC0zA+TehP++e+b7n2GyXgBDejgz257nmNZnmKwSXmF3AD6cwMMG4QKWjrcM+JTd
5AYT3ns9WPFUmkeF0+WPJcdetID+2c8EBnbA3v41j8OTY3nJs20lIpoG3AETlhYrUaCS7cy9uM4X
7UnFIJzd8UdTBf3NoHz8KJewOzk5kO2z3FCTBmU/f2lkdvsGwN6vs99c9ZnwTy22LS8t6ktH6Pku
fTKw0g1eqgBMXTjhdOCd/YLXgnGfMekd4r5UV6iOQX0bjGKUmAdo4nvQ1yusPv8h5U9AtOvvlnI4
3BPq+SbTfAaZgc1rwAWNJ3yfjyMP8h9G0gKjZXgPA5sfZi+t1B24BtPetWbIW2ZABsVBaQGCqs0j
r7h5/NSEbJD+D0CT/RnQ5Hh+YKGSzjzAAxybdJk++EvElsJXHO8VDwqcPMhEW8d0mqDhzya1GbgG
T0VlzYvZs3VSmdZXb5jFEW5G08oYkeYvyAkBiMz1zE0QfDHcrfXeV6XdfDeTFu+yCvQNX7FodEb7
a+kcobHavWBL9oCqb/2Vq2w6iMqD95K2gv/4flq29ekL6vg+FKBglgNRB4sz85OqFPyHvUTGQ/Lg
1+2aDdnDELAMfPmq/5KYbIeajv80QFfjYA8OAA6wXXxKILoa9bB1OFBvFmT7rJ2bL6oDTt0ET4uy
Wt3r3RxDhOVhgDDLqWO6PCZw7Y7MzEy/M1+HsnScF18mzQYI726vEui6GVnzSAnSxIqOwWHsBH36
MuoFtNxrVUSmWcp7FnjVfSfSZOdLU64uMayD8pVnjrCVXlKoYx7zFXcscbJF2m5Tv7NgPwiZOAjF
v1GCFNUMArS0Qg7HjCMPmszeYH9WbaBSnIa4IU19COWLJ8jgAgNSBd4LRJTWeO1Fxd6EvLxvw3jI
befg0TPB2F7i1ejodcD7Ya9KVxyaVIFBqQ7F8sOctczxdcDaj5q+1VYbPtdiS6KwTdJBH8qD7ACM
qLxHqL25eEA/zdAJvLLxj41V8d3nsDxdpwzQ1HjRxcy8+G3iRXWfVt0psyDJ40IwJKzrwnzotBFE
o5zb2xaEja2R+vww6ExfJc1Ub/0yK09WYVwlNmALSdvkx2mOBtMdj4PXTUc6A/T91xnFQLpCpc+x
IV7Nyx5kQeh9//t9E07L//heBvjJLRwDEzfOf8AIOyX6WcoyfcCudHlVCde+9tmwq8lKippzDrmn
NIZzVFzl7Lrs+l2pyu6ugPbhbZLIFYDT4/+RdmXLlerI9ouIYEa8wp4Hzy6XzwtRIwIxg5i+/i4l
PqbKXd19Ou6LQplKiW17G5By5Vp3Zc7GbVna/V0s8DejHvl+GW1diME1PQs7M/cfs7Lb2goIAsL6
6TJDOT0wldmCUmDfAjG5o1HZTlVYe2CVotFJl+c8t/MHVCEg3zkBtBnlxqlNTOOmsV3+mIlBHKpS
9qFrSf7Im2K6uDX7GtVFkPV6/hzJxr3PjPiC817tk9AhriwgTB6QmTmt3JugzdmS2eB0GySGyQyd
WgTzZPhRF5oN5mtYakVoT7ATS71s/jRUOH66rwB2645lpOicKrmlJwLgeiJkzszOLn3DhjYEtjZ/
HqbEu+0a9wtFuWOL3bWa5BhdMEPnrDu23mCLK3Ltj4UNwrg4AkkqhPrqE/ZRkNUyzPKzgX9/a2pA
WKGbwGTg8AXSPV71uZyBIdGjod3prEf1g4O9yRniS87Z6BOghdq5rMBLAOrayPBzvlnHy8L4ZqYV
sL+G3zfnLnb2UARCBY36q/uJ19x7gn0xcg/KLO+uaHS+oGYHr9dEUFFo5mLSJAp7d02jDdw1qQNN
BQN/bNVPxwp6gaAjxRUoeI4LVCdOSoVcXbAEOHcnwUEBkbUSugWs/+5rTh1MrYifdYAzII+UNVcZ
c3nCgf+4h1JEcd9EfILWX8JehcxuWF4ZP1FRBrwIL76JHDhvL9ciyBtU2tbGPgdQiDE7F7hN72bk
eR8cr0Y2H9/fL1ntHEVqey/cLU74K9tX3mXOVVYeesoc9cILsI/2t+RzYyBjY8iG44WZbd3ZMj67
Y1rjGC+1FN/s8DD+rCKk/qBm4nwHqVA4W4P7pakdExQc9nhr8Tw54cNBABkpwSeKLXhaB7Vngj5l
sJuLrpqqYbILek3iOAM3oybV0z1ZS8iMJOxQxGK8jxgEIMHIZu7G3JIb+k+h/w+zy0O9qdkdynPr
+46+b9Bumd+2aqga3EZz1l/XvRrYQZod6rOGkHZt9XSTDo61lUiCvvAa8h3qy2gL7K1MXyshf1CB
fqqtGODlZlnsWVw3u+U6jpPoR68XULKJUYfagXVrE9fZ/JAjFWFr9RM9qTP7tWL5aoBooX6iFyeE
0QgkONuLm+fqHybxvb987QFkGGCGbjlkN8a5/mnb2GDPqK72veKTk0v5xWmAK41Emr1m0SdpXqxu
dkO/FtXBjcCzMOZNtDNqxAwynT+VRiI3pWOYt8M8pQejsMQJ8pDJFUeXbJv0UfcoS9RAQFco+dLi
JE99u6o+E/dVklrPPMvBRvW3NeniVOa+Dm2QGU8Hlb0wQUK0ZVHMN4kyLbUlXwdmlvENnidIcPRq
x75GUyBNyVD/lKT1uB2QtDhBYA3ci6oX132zmRVNHR1DELPcSjS3nEpI/ewK6EuSn2VmEeIHtANt
wC29l0N8HGJPf/3ps2F+HfUhOZp1Pmw1XhmvIqvvZ6tMHluW6FcQAIJdQAVnTcxDZyrHKw7Gskfc
GKDuhXhI245bllUi8ETsAJ+LE1tu8iqcZ9SmteMnzSnc77yFfIlRx/EjEKPmvu+n8uhir1WUenfW
UjuDMEjsXeMUgBzqkW9QvkT5qEe+hEE6DvD0+38Q+5/X1Ib61yvSelqqfcpzDuy6Ijx0k2m4TSCV
uFiKztDmtXkQBZQayUcN2Ff4xlCsAqtvtLU7SwmaAvoNoH6RVGA0xGHxiKqDCNvEA3CR8cEU1vyU
d/5rO0AB778GZMDXoWQ3cAsz/Y4T2yOvcYQOihtAIgxPXMwyj656XBebKU27LxoEYHstT797DVIv
M96y7otyAE/BAIz4mJfJk5+jSrK1uH3bRboTGE3nYOOB5EqSF+VzwWMLt0tbHMnUoeO9gf51v0+M
uHrOsyjFzTuLdzRq5+68h9icuaFRN4JkTI9D3LBIUMhf5m6E5A8ehRXeqfE/N07IH47lV7CYBn2U
u9+hlAqkcyTcxxLQwv0IGrUjxfoCZOIeoIUfYisgaB9rFdurWN+vvd1/fpdyP+5BcXxuOdDXcgzG
XN/RFafbLxsY2RmJ7nNpPi7PNiTf9hVE/Ha6I/lTjexoAJJ68WNKv6HepfkGzQH8wgu7vB8FEMXI
baPgpB7r+7Tu0tCTXveNNX8tU4DQh0Kd0B6dvGM7kDC2JwuPjhubzWKTdE36F+vbA8VqU3E74Z/2
65hAqIc1rHk0RsM5lJV2EIYB/QYwPeqgBf0CxZGn3jCKp6hCCYKPbeKW/CbUPDOj+DLIieNJWPRH
6XsXkG7y8xCN9hZMV+mdZjdvvUn5hlhL7gph29tJ9eLotTQtZI87M90SiQy+uzJovKZCpsOxn8y8
hYoXVMeTAaerFDZzXf6X11v/9z2lY/go7oDuio6tpaVjC/YBU2si6wX9ihLofWCNkWF0T4D9uyfq
Ge+91dfhI4CMqjj8KXYNW+f/Tz5gQZE2ALt9rCqfFkVPXxU4kU26mzLNnqaii3Yf/BRBvmUa2Ytq
J3XXcVpmUfJUi/VCj0BQ/PdFMpIRXSQ+ZfzV8dOuA+lhocebArm8U/V7I/DGcBpahpy/Guja2cGe
6T2GRlCg64Iw/3l1f5hFA+SjHkCYEPFc7X87bw1hgw0ScqVuTQepgol2m4KpLVx0rt0a5U9ewa9F
k/8XKkZVVPXbDsnBvgh6wK5n4WzCNFz9I92+Pc4mK+3GuysMC8e546bonfx7WkQx3unjGiSQmXOA
3qk4jJFTPpguYKUgvMc9Cje3vM6/T3MP7jv7Sni2uEuxa2ikfpdj7CaJOEfaE0A3rYyBicjSt4FM
g0wGDXDolQPOEA13SBXMbRWkudCPoD5pwcqStzrSLaV354yzd2e3BTvwBqz1q69uOu2aTPMWYF2p
BRQHvbWdbWbWlSxqPIgIBeZUG0BHR94dzc9Qx7+duWQbCrHUJSypecslyEdxvdffx4oTdM6MndAM
9hjHXLvzGw5E52i99MLwDoMGtnYyU43PEGodoxOZ/zoJxThdUGTs28pGCHHCyRPOHQrHskvp9Z8h
IwE0JphqcDyL458a72ab2gbkD5hq77OowwFFR68TqCtA7jImWzo8QrXwN0Ak/LsyyvM7ZMVQWqQO
lWi24tgANb5lbxq/nq6lowFXV1Tps4UXziB3gRAdoHsFqgP7J2v8e7cT6etsaCDiyw37DkKS9r6v
8/wkWfw2Heeeb9Nnr3lIRX7lBTI0ICO5N3Q/vh8TL3tOhQG9Y7iTrp+uyD81wbLxtRJnX89QKaDR
xottEP+iKJRGu6i7t9Qa/d9rALQQRMngo7zScUWQWlLf9EYPOJdCkuNdDIjsvPbKm6Gu8KWx63jj
AFOxX2R+UdoBJirQMytZWih65U8j8GHBOFndpbUkislQKwaUd1bsKCTDUfk5x60KkpUIBnVC9wiN
czIovo5LnA6jFPcYkY5wa7NhJ9NRLOd4Xg96Qb8F1LPOvIupFUVIfwrPibMQGmnaZZiH+Qk/yZH+
wA1uaXtV6L2nU0E13dZ7+4aX44ng7oSIb1KVaYqnerMC5HmUFNCAeqFfAwVYNauX38qCm88JrF7Y
b1OHBgoK7tz2R80RI+QD0Jg2L071nB+lK99c5B+UKXiC37fbQdzGxtk+qjPmPf0ijCLvkQQECJ5+
JU2j8XsbjEpkUYQdjfc6G7sbsmh6nvjTMj3vZX9ssJ0IfNZvZ+afcln2jz40bG9FDZmbmlvT50rz
rC3Aq9nBUfViEB47FxWTjyVQ9Le8jiDcZIv5cw55sn8bFtccFfRqeqNWw3Yjm6II3yRuxfmuRAXT
2ZF1zcI0qqBMoQ9xBTVYdD/arZ3wKqAJSxevFs9CTtayyOKjmaLqoXxH3V8mke0WoHxxwdY0Oe51
dsF2Dzp4tvM65OAc1VDPrMDh7nYlO42G2K9+8NZCC7Gb4i7M2yjdUhxy1sjF0DyA2serpRISWH30
EvgphGzbaZ2NRE4n9ACtmjeJ4CWUXMZxH0X595WivE5wRARqR3A5qld/GhikXgR1a4rTSm/ejnsr
z/p78rRRlJ7/3Toy/t7NUfPimTP+zzXdOAtWNZ9aFE0DfFC/KkTMQfhjvnOUiXPmW7vTkkeoVhQQ
ETCNYJi86nWdzvCW+AgJn30six+58CYAkyEWWsUDkLxTLiBTaiK1utrUoxg1AwJx847iyC8M1w1A
RzltBhPZBaFF0SP1uqrRll7z3qu44Mc5csHjFYvikDZtvccbivWCL86eVCdd3zRDgPT161jN7EbO
cwZ+NZxXO7V9sWQrADtl+TITfLnWCxdP4wh+GfXpP/wcq0mj5uQmh9Gfr9lcmScga82Tn4BKLCyb
Ai8emUDmcO6jBGdzGF+cTmRjiGINhXBc7LcJ78swKwWp29h9J/ob4tppkLUPQB/b7lZKHCLV+WBK
nt7ZHlRSNQDqRxmXV2pakH4sPTKl2UKVeeqvH/wfYm1VBsFRh7VDYciv81nT2gen7ru7oZ3KUDiD
BY5zET1ZbbSn22gno3zPGhnt6G7rFyYgjK58Aod+es2hDrfchdfpiTdET6jN2PPoS8GM8QGH2daz
h/cCrcqe21+NRiW6MCJMM3v+O8yyu89jxbaAjqDy2GafMm/K7w2gUh5wDDBBHRGyMWRSU2lTE7Iu
i1Sut3sgHyaNLo43gAJFXm6wo7CvEpz8p/xTqQ/8EUUU4pKQ3zNxVJ5Z3SbGWzzIcIGWuTSQNm5x
DxxxzhvF1SY24yrUlKlPibYfCnYLOWWEkI/i7Db7zc7Nlwgb4DNF0KLLcmr5D77laiAQQtEmWPGC
GSW9B+RJpjM1jZirOlht04p/szVjeoucgDzbJe78g4JX/7KCH5UhjqW/IDcLkcdCdg99l3QPE4Do
gZ865YlMqXvlnY0KSbKoga5Hvf8wy3LbvwQHZFgPBjzIAdUQidi7SJZtgTH0grpIhHNjWMMu0cbh
pHVNN52Qgd+C5qe6T92CPSqMPdIr1vO7ZfauuVggycZP/Ku1jv1v80pZ68g6aeAu0c3kswcFS271
L11q5NeMg5yB3C2gwFvAnaFkrKKc2X+ApqG8x86pf3BFd6UovLSyg+50GpIwiAKVTgKkAIeuwtvS
tl71L7YWvS2N6qvs0dSm8Ty5eXczqAY6yBFK8KFvnMW1buDNXD3Je9belFADqY24PCr5QnPvd0hv
NV56pYglOIozeZ58f1fMAMNulrn17OGw3Uggesl1E3DLEVzShmaGmZwNXECtTdcvwNGyXHq5wvsF
KSQfGhcve5a2x2vfPo5jFwd0eXJf8+HRQdUyajSZf/CNyNlMRmu/DFavhxXESU7QFbReKvAo0iRo
pib3RW+CVfOzi33Bwei8g8dQVYy/6MTOPTbeS4P/GB+Z5nlGEZ1yxtR1a/MCwEv5NmcN/7jGYhcR
90M7GUeQ3WANWpN6VpYD1blOX0feP9VywTWEesuy1F3Gm97rzjrqy/zsxo9sbb+SQiWqkprooz74
aOCD731+rQq+KYIaoFUfYpaCmtOzrDs2VlUI3od4T6YJdMtdGbslkqOdAK8QQqgx0qm4+n5yQJYP
1Hvki5l5NM2cXUYPX8LAL7O3pWiVGiIZ5wnl945fWjvJoW/Rxzy97+s6QTEsVVazBpUEBpgtVOPn
rn0GUmCJIL9SH7ixM/yy1SRqyJ8k3+o5dm5Xd59oF3vwx8vqqnQoggJICEi7Wp4GJllA3ivl1X69
rl7VzgZSgeUWFfN1HFrq8zozMDPrWvR58V/XBqtPDKlzThP3fv2x+tJDZVGHaq+0e4mqIXs1JSqJ
TG4hQalMV1ahzof5k1GV9rkDvitkyl91HQuQFRqvDvYZTxWWIL+YO7GvIUK2o+m8GkBzWnmPqHvw
sBFz7YD8KCt0Qzu2h2PVR4FmjcOthuPEW5SONiH4g/JdNDD43gc6EOAFRl9rexpgapR61WA9OwWk
atdY8icu8iLQP7l88EPsCWJi/s3qjudEXqWt9BLxMZbrqs+CW0p89uvuxhxNeTUtUI2gEh5Uqe2v
Dfk8pSlPA8zayGKwz38KLf8wk01AVEhW79Zl1zAUlhrtx6sOyIfsGz6/frjEB3OiubRqjpTYBlKT
LtCo+Ozj3LITR63AaIOIA4jeNCA6CWqIXWJGuXWbldPN6tcbVByjLnDGP4Y+3hGXhEDa9+P83Eam
BxpiBbiaDffCgTMDsn8S8W4wMhnE0wRGG9Ns3AsovN6aMc7rPkhr4ziilPxIAzR7iV7svka9Sjd8
JT5xbfatB5xTkMGhvffYNk6zNVHgsCVfO1Y26J6WAPIUcoZmgKnpW4q3cU9+qFH5qijLKx2ka1ks
uqDsRshasUgckhH0VrbeZLifAXMP4Qi8/QJCAS0qNLmKq+cGCfxBq3bka11gGLFPw+RYTYZoCmyc
piaglzWxyw9aoC/tKBfntTF/N2nAj3pxrlv3s5Rxu1td6ywj8oGeV2Grj3r/djmasQbTXN5BgseT
wI22eoE3nh7aMCDd6ffSA5MIdg3AJ/QaKuPB8VqEhdM2921hN/fQZ3zzkUkD5OuaHRh/Dk3iXWcI
Tp8M1ZSRBS5/6lJjjQL8solVR6eluw4toYUXu9j0TextgV+iplk2e7U8zcFd3DxIvd3ljo3aGjxT
8a11rAuAXjh4o26VJKD6qBPtHu/hFWg0EmCUGPjBgqWrwuMJfAwuEqWnFBz/Tp9hNMUeZGcOOH6g
0iFqOs6gGybZoTFdVBiRj8qMqADp9xDyk8uD2MneSNwHX+PYBE2zgWx6bYAGEyb1SmVS70/mP5hm
jbmRgzpieJFR+dgXlnHosFm7YWzQNo2hV89A+eE+ArGXb6bV4KkBjq+gT3NUtE/jV40B1zo5vfE0
OF65NSR4dH2ZV9AVatlh0grwxamVUDtWPUPwCzyAWQnR4h4PFwgz2JeqG98aVNab26T1poB8NOoB
7FZtyC5UYAdSjqCZMmenQwIdpYCpZwOvU7NqM0pFQg+2KLJogJYY2ypB4O+LL04NOuMHoIFAvg9s
halvuirWLzyP+7PW/iwKVAhAHhkuavSuTMEjzHeGhht2ElVv/iVOKBuUR5jCkUH3QWN1Ip8Dia/k
RCsIHKNEGD1Cpt5u5CnpOPa+qMMdTtiMg/LAKbru0EKG+QR0SmRBUWJSAWrsX7zkkLP0jDMFrMus
8QMUE42QIkHTLMKJIaMt7aIF1YTfLE0/mDfdjKKzD34yMxxDFVAxvK7x5HectLswW4Yf/GRCrBEp
qsR6WKwW+nJlb4PSP8QrfnHl2tyNUEwFkuuolVN/RiHRLbCPwz5Kq/7MVEM9q0HZ7g6gC/mrTeMQ
PbhtJeqfHD2pIvBFYg4F0oIx0p9RuC5EI5A+8UGY/vdEPwNTSkAxS5dmUiQzPHAUeVm3PAGiDntW
VB3f0KNglrw5zO4AngirBJxJPT8cWzu31pSHQwSp5SiWPRj6crHXproGSIz3jxmv5ocJ38/cxXkh
eTK8IiZ2C8oKZUKaOr0ADf+dLMBmEFbVSLfjJWmxgOFdFiQTZ//jGXVbn/sIWjqAMXGUO4N70inA
LmmphkxqhhhkCUyFjKh6GjbLiGKPpJFR4H14IhrKdYl14rr2OrpeYF1hHNWtYFlbfRKKmdSl1xWE
bnweO8vYE8kJGxMws+EtayUw+cBnQmwnFMtH8Iqq2NVFs8hcuE8UbwqZ77HkpyUF/u1Ob0eorgQX
d5m0Tzj1AY5xZhxAnMg/j3ZUPXpe9VQQz8G7vzSm6lHFe6YDIouRo5zNRULencuwq+x902ILg6U6
0D6hZw9C4iutmVWw2tRbnDS+ziFznqwaesU6StHfF6MBdxytt3UqNULDi3O1yUnhwhqNA9PM5TOt
/o8fhz7tsowz4r9C9y3bb8LUqA30oS7QxxL4aNWQSQ1wdGGk1/pxdVEvTqHLvEwju02t+mxbVvnm
JHudQ6vS+mrBVg5uqOmfNdzYP/mTv831wnn1+sja1Vpu7MlMID+Ul7b10mp5fHI6FE6TfzKzTzPe
Qx9aPY2hB4tdBfmLogT/A7RzrswzzAdexk+mk7qvHgNAolXPisEwbhhIV26qOTZukk7/XjlFf4hx
H/SAty6MkwU5QldFLD7p2h0KHYsJu39XN6FJ9PcKaWhEfH4LswtT386uhjMzNRdHh8hhUbdDnUCT
GuMpH3AeF9B1gbaboN0kv82KIVXqHQgKkSfzLr3mJOcE/M3nSZgVKFPebXIWaYm3T+pSQ8NLJNnY
UdRhmkwK/vFP11gXsmKcrFk6wPMFJN/lrE2BwKnYFsC3MgQ6JAIf8oAqD9c1X4cCr2xRq1tXIXxr
QiU0188JdDQoop5L+0o9CqFeP+VvS5FJTVHdJ+anBPSfD13f3lR8yq5A4KQPVWvyW9QebWmMmhpP
r0MxgXlw9bWTdMOOc75ffb8vBALs4WoU7h6INxAiCaSuAGA+D70vzm6P3E1IXalFUxlQl8aZbMR5
9gGdc6bc30y5o+Mgb/i1+Z98SEi8zaVp3WmaIjz731f8B4tVUHvJATvDh6DVwOx8cpuiv3ZeJ3cl
T1AyJiL3voukDJJ0Bst7K0DP4wwveVnInRvpJiiFDJx/mZCgBC0uPyVt3D+JKCp2MZQet0njwCzj
5Iy91RjQqA62lHsfksgjKCueqEk6+4isQ3pH8brRAGpmYi9Ngw5eE5bVWuF3xziPQJRVdOCo8VDH
fZ41SMxRbzUBIJCQekuSLflMz2zPumoKSJKKOrm2kwPVZ9W4UJ5CDv2hYh1yc+Rq0izArtW9LL5e
NEeUulgn36rwdscKFGJ5RnIWYP6+ZoqFnxo5QpcYFB0n8peKrX8d5AWDBnvrG2ECNsNYevxrKyZI
ZMZtccuysb4WKKILcb9MvoKYZ1tAgPizLAo8p13RH8CoCKShmG4owEuwIaKZEZC8ia/X10oVNZc9
BNbaIfuCd9Hyhk+8vJlUz7PK6fiWCgb6x9GCToLjG3S9oKFRf40LXv3BF8MVyYyfTf5+tsUjWVoC
V0ckN78EDhOrwtia+80vQ1E31oe0TB9KlYimJo0B1Bxbx91TcnodoF5vND8Ya8RhsRQT2jJLz6ob
q/W+dJqQy2CqXA6ok6FMh9R9604THpqpfyocr33qHctTovTudqr79gmQexDQJnwKaDTTmXuPW004
8WzuQmAwb1hlprdRUXZPULseQ2v02IFidSfr9zUwxxskJXHmUvNjDFhuHcwtN88kRfnR5o2XHXHw
DwpraFaucTOoiN+ELGnE9isUtbuCX6JSF3iudn35ZIpaVYxA9leVtF3XJgffxmJKHLaeQYW4RKz+
j7E9SLh6Ye9zG1+HP4X9g2vZHTKSIEeBLOXsjIE918nWUj8WFVGuDfnAjYlfDDk/xJBZqxVMtQKF
aBX9GsGAA3zhCOm+RG9eBNIZIEJ0Pf/Stn10KQoHGf82347NYEOLcs6iy9IFs0d0IVsYUGvSEv/k
M7w5b2jyWzibf0BwU+wXk1ZchtVk6hmMW2Ed1+WGFvQio7rooBrxzaEMULkjzh22XSVom3CzNqWT
nslpqJGJgshJw5kz/zBK4amKH9z+/7jEL6stXYpNQM29QT1ztoM64ycqdam56aNEus4vvCs0PKza
T0JVJPf5+Ef/H+JpnfJ9ncyam2MNQkFQAo8blXF4RqmRg1zSsCEK7XeLKLTzaV7GiEKbrN/nATnx
YZV1nhrL9loTz+s11iuq0TVWXX+13sfo03gAivRmAUJxXtUbS2gySNvai1CaV+dnqRrDKdJ01008
P4/6nJ+px2TmoHTgPQg6odMeOe6rSwNeOwNjtobrYGBBmexYblg3tNfS6uVOAFMAVHfeXslHvbF1
2yv12iluzlqDjaCa4KqGel4NJeFlml7PZwvSGcfFt65CvQaKyDjZQgHlh4H1GvQxvNxH2l59jHWA
ZtA13z9G44Phqq8kSpdm3T4ZrVPrB+pa1PWlb4MxvavevDTk9loCtJnT2CcvGwFVo64z6w3oCUGd
EI4lG0OayhrNgZKIWmVZUGeGCFBR6wSxzou7non8kDcTGJanirHFiapfMI1pIOwAb9AdxeF2/BZH
JjU0yhvQMjCTn1c/rekziTWNtljm06iKzZFlO0czLk0u7A//vr6KjfrZY8F73DrfrfzsYDhGH9BV
14H32NW/rilww96aSslKC0xhNtuBKuVBN4wvQOFV234ppI/UycAv9qTSJmMWbQAb2eLHmc52Iqcz
9RZznKEItY5oBkiEjBoy58S0K2rF06saMv/ko5DBnp4Xyt/32A9TyaT5tJyIXbkH5ZMv06Oo4izQ
wIyEvZd7ZUXDAbnhvza/+AY/PnKLLRF2Op/bCvJeuDfjv9OxnMcyL/U7ELVuqXqbGmaWImiSwjwv
vqGHzgteUVDBDLUBjTQSUZdZMy1X9evNFYlFE8pZgIabqrpEPALsG31dx6sKSnEtPix2lVOk2ZuB
F+VtAbm1vTs28sLMtDkmoomOrNess5F29n4ywBHbg5B1W/rlcG/2JrABRe498YSBi5AN/efSFklQ
5Kn8OvXippsG82cH/UTTG0fgDodPrqY09fQ4PxmDPn6rtfGrzrzhFfrtVlCAvgIMaJ4fcnyGB15N
3Xb9WED9yUs/evXysUC4DaI/O3v7WOBzZgAfmqhhArXMMReN+2AbqpZ+MC9QiHEfusRyH2qljWNU
qGjMcty2nTQ27/P0icYoKsX5yFaAY2tLATRg1+MGJJfpHUXEqJQ6aHbZhnQR8nFneDZbFMVQPN5l
2Wn2gGWgNShCKmF5d4SqG5mdhBBkgtPV9SpOweJNVCaQClIfdzIa8943H5EMn1BuMIEbAxyn/MWc
IuzDU/2eK5YLnYMmtY+QaMczHxQfGrTg3yNs2WchKs/83cCyHhh1iKvg+NxvLtQrIQ4HWEethWQi
P98uA2ucRFnef6FtNoAn/4gP9gD6B0rYsjEIPYYPGHN868Cuig3CXeOk0AJGgbnJsiHoeZZ9cWP/
boaw8k+3Bv/rnDIOnOC8Mf08+RF5+ue+zvRXZBtZUPvSevKaft7I2W7u8pp5AMijKE3wCbkmCN0e
TRaKOuUHAkACpxqkVZa8eEmanzPuxhvyN42OfIFw7ZsJKgpQmsweCemjl5G3NVqzOyQ4TMpdyJXa
YDd/9VHA2eG48Kts5mSjAVCN//epvB1TJwkbNZCb8xlwsflTAQIz7JX0k5GB7AdAEhep1K649TTr
NtUK94mNdffU52GmDPL0Nr/gODe6LVvPefKT9kEOczDUvHhy9Ti7ycrqkSypXOZkbpDbbe5xL8if
BpEAkeFy89hYXfE0Z1m311HnvqEJnmimXTo1yTmbnfIms60BmGIn37p4+bc2vibKG/CuD2GmnFY+
fylZ8bMVNs9lkLMGFPNTrwV61+gHk7BJzrFGKexDpXBHdmS5h7SuWKArpBI1FO8Us37odA4sU32u
jLx8yGccqkxIATq5F6LqMAXUWOBYTvGlUkNmLBRfKtAT2Is2JrpFP/2UpUTloQqc1QCNfpj3b81l
KZpG66EW+qev/5CGIr+CkqLplN7J8DX3l2b1IWfugp7uP4XQ3H8Q9w9CGJhb9tjAXv5B7HrZdsZj
O1js3z/ph2Xq4QIxVOvkGV13BrNrd6YeNcI1ofSlGuqRr5psf5e1+fPq+jB1HfgwleLwuMdh67qy
E4PuxTO+90nKFXcnSjtAYoJqOjTU+//4msrfWODBP9Ze9y/LQdDFBbtwOmwNTx/CRnL/r77HW085
Rj+kyyGJ0JSvDLXnm36U4609GvkRt9fqkOmJe1dM8iYf2otw+h0ESEC/lVRAPteaomfiB3/W3DSI
Ob7vUnkwtkRBh2tX1SCytjL3XID7HWIMzkMW8/5r7UxfJtzw/vILDs59GYkHCAmMuwgpeohH/d14
VV9emYiT6/j6wbua1JNapoUDbmMbxjs+BjSTQ5llDN7mu+S3QdAZiq41XCQmBu5uwbOHMjuh6Seq
M+qLBxcbhhfQztUXHe+nIbkpitnsJ95w3aUWzfBiFkYWKimEKlxDsXK06fEX3zttVz1rI0gEhJ37
W2Qty2fD84y9BNvEMrct3bc6NpoLtt8UJ9opJBrVXMPHqVJkezjvUHNBhJHgxuj+VcyF/802nFtI
ICYvwuHZbkYR5QmnXQx3V7sCN4vNvhnTbooL8U32ox1WXe/cVK0ObTpwTW5w1hXiwTnisQryS1/H
cwcHp/4d8oP5DWd8u7ogVuaDh49vm0LkNxRFg5EuhXr4jsfVp0nAAf0MLxHQkfXvKC6v8VR2TbcI
KY6WU9TeZ790n9apLHWrO57uHcGgk4MTTxPHLdi2jPO1920bL3zz0G7xfgRWf+WkRmrFMG662gFf
KDQWNlOd4x7F+gEv/F4mdx8jQQf5xF3fOCyBKI/YNKjJOVOcDXrPq1np9qF3HFcdrXdDuXH4hqNS
+zP02fDlNTsJbvdGKZBbTpglUpzJdPON75b8s25x7zyVlQTasoJcQeOCZSTpxakdUCCM53mJ+sxI
gDIJZas2PnbcTdaXAjS9oev48naNrSv5Fst5Yby03DguJAuQeEg3bQbZYl+VuptAw59GAJDFVZ+q
y8iGLwlk/yAuicYruremj7VfTRqlOAr5k0kDFOJqwjkmqMEd5f9xdmVNcuLM9hcRAQIEvBZV1N6r
2+3xCzEz3wxi39dff4+Sdqtc4/nujftghZSZEuXuahCpk+eAdAAkcGF6GThelN3iay6JnjMkfXFy
LruNFKGniKyYQBQNmPDkeGB62miulzyL0Em23uhGV2p4Cq64rWHqVWC5A/Bn7dxF+6pOw6MYWheI
KijZATaZgkKQdcMZBYF1CDoIdF0l1H0zrkqX7XQHn5UmrUHkvxmjOLvH0eqCQzKDNQPKIlLn0gvU
h5k5Kj1ujJ7VOdCUglsbGDRCkCLhe9cJ2dFg3iuhjfEK0r3UDiqfmrA3dj0964HEv/aovr1SSOSN
80VOMGnjoILJO2vYoRaNcVI48DGtkehNQbKVGGV4I+JKKHGKYyUoWACoK6dNPQBP2rjcx3l+ea5k
8YVqyMaoAONXbtT3fUSHTg/BmXJBcbJcQQXjtOM8Ynu9v7PfL5rLq99Mi/U8yMYxfSo6UH4PkMCq
0NFGKGJZoB3Ab37tCOjD/f0ZI12jw433HLxaTh24g+VuVkTl0PydpBZYk5RQJznuIJV3yMvPuRH0
jQMaEWjzZhUc7gN+h1cO48FatPqExMB0pqYy0+mcJebHcC4BCksrsbuz05AmUOzdUK3UQMKg3pDb
Bix9GjTIA8mL4Qzi4xI0/JVNhfBq9iPGy1Mr/9aSHpRjiQPIPA0L+Uc4DzEY5mi8dqfa+JvV3RCQ
TZ/YwW3j8SAG1JXeqOfRGPiZ+gySiw8dvV/Z2IhzKeftV5FqYmN6/W7idofbBuoXVIlCCk78XScl
TO8cNFQ2EPHs2iQykbn4ab6WJniwx3KVGuVH6ypqLo6MGgiq5R3Xd+6YGT6gbND6TY32MlchC8ww
/ItMqgHNWHtRQ+rZckJbaWKHcgFg2uUiyqGGd3MXoDVA2BmhWE4uQJdVwWSjoXJEeJPagJ6u3xVF
rW2TfnFODepKj8aYDgET9YBNSHO2Byf7s8nxNgJ2Rfe5Lzx+DF2vD/AiOLwzpzq3ssqfIgCsHw8f
f0BGARmQT8AwQYVX1PC/AoYHAhDf4Y4JRUww5DYVzQ50p+45HCLv7CEfdqahg7I4sBF+ekLk/44j
2JpUCM2gBoDmYl96lgm2uon7zADlf5d42HfPUBJETY79jv/K1bRY/J/Wm/7owOr/RaA4ZW+ZxXiE
ZGv2nFkZcLoywtL+6gFC/AOph9DnHRI18diGJxYNw7YsRP42V452YJ5h+TRMQMt4bhObgX1Yz95Y
Gk/XuYr+Q06oFWZPrYsTLDnTi7r4tTc5qBu7/I1MZXjVMhMsAhoon1MefrGRr7zGsq7RqibsQsYs
33eyCNLNPe0ojBSE2tI75qAS4svg4zEIoRmJTKzwXhsMOKberhjFceg/xgQ9BANMi8Nn9/sHS6bn
AvxF1WM4TJwOM04DkQr4UVGmtSh10JzQCchGDZ+sR0BHwguNYpHXj6Wr3ZSh3S1EYdD4Cm8WGrH7
s1cdA7DQFACXF8smZmnxBE5zDy+9PHwch6Q5r0NkkULgLOuPmIYNSOfKGNvLwTpeEd9nMwzvczbO
30bU/QNnmn0pG91+WNIJKChpb0u93Wlzu4C1HcP5R5hwKvtB9NN3ZLOHc9Xr2GaldfkQWyHe6/PE
PGWTfSS7JdIYOhep995CrvHc8wLqkkYJAUlZP5vYDgvyYehW4ihdcv6njs1W4qgmSY8VSNpevCmt
Xwsj31Md7YASQZBPtd5adEtriJh1wSQVlk0vTfzEs8TJQPEZdrllvlUUKtxox33R9F/D0EJCiuhT
VspX6hoV+Gxm4OtFBqUKCKJNT9RMRQnG8A4UCun8JGw0ZIaSLTjZO2QTbkJRTblHAU+MzNaPOIYz
6EfLWieR2bbBfdt444NTLf2lhY6SFs/dCfx3/YVM+JXg2+/iTyBxPdzAaYyMxLLXu+Irje7ilI0c
tFSqDbFfdDayq3I9K5pwNEzutavmeH26foR/xKjL0OW1JPtKa6+fiz6iWkY4X8AFXIsQWOeq0CHt
WjzFep1eoRjZvXTJLK6zbT0NeobyJ9mE0VjvyrhpdzTk3G5fclE92Vb0MYkB73YVnK2TmgQM0dwb
vM0oM/HU2DIdT70KeV7o0zoP5oijWLJHmplATYlCJrOs13kC7CU/dT8nqRVDt5WytyF2f3LZmykU
owJHWpcukaYcKKPc3N/Y1i6Fo0AXH0bN7HGQjhP/EIf2aXfE6zyqsczU9A28fK5DiI+YELqB15Rn
fTRUXgr+f84FJZGDWrfywADV2U10FpJIKiOUNoAeVRpXimCiEs7aFvUfKF3bKQZi5aBoISeT7V8d
laykaBeQosU4qmtQgTYCiLmjMtL8ylDsAuIu3u4aLdVPdl8MLyZShyhijeM/IldLNkA7Iz3R4vls
N+Jz4pQZzu9xGXXrxBLF4k9m637RtX1StpDWLVGCMSZONG5pPMxiP3f5fFr0CMfZKMXtgSiXXdaK
/8Q80lFjKG2Zpw1bIZeALitqIeOh2K2Bq/FzcWMBS+7QOo1P11JXVXEF0Kyo3Md/p1x0XErmePZ8
9P7qIUB1psb0QqD9k3SodmmCE8OGpzoOlqCIcLbJRV0mwL0TdCAIjztQc69Dmo+Co0Xz1Xp81PHW
p5dVteOA427IsxpV0AAM7flmES+OMQk5qX2JZNCBAm+uS+Fk1OtkCMZp+T4JnA4yiQmjXh/jAFDZ
GCAoi8PSI5mUXQ0HOV8NfxVCtv9DHH0KeUXorf7jinkVlTgwllezrSb2e1skO9SR6lee/9agmmIl
fTYljz4NDbClQBjBg2SZ9CoHTfKsb8rCC11jEDtpfQhKoZZTdGBySKwj0fdRQ2x9zieln7LdhdAQ
JS5bVjnmOr8HrHwlAlSxaWX328wavAMqviFoaCwvDQ4MrrqOB2Nmauw3CF8JH2yRs9Rl1l7aPn4h
+5Lb9S4dm+Y455EGMv49md16HA5OB7qnHBiX30DCdo7xxvAljZzhgm8i8vK0atOPG2TUokcXOaLn
JTGBbMLVkFxFZQ53RlRiN/E7ip7WeHcKu30LaaiglMvq4KnD6VfyNV3CDPXybbZdSvw5a3YF+se0
yYO5irWtOzvFa2g1QIhb62AyivLV6gSU77XaCihAYIv4iBK1Q2st5SuZUpalftFr7oGGRpKOF8fk
v9GImsLqEugcLs2ZllwW0z2WNhhHyVtOY/1UldhBZt5vhQtK6YVIWEQLMnqIR1TBOnZiFKLlrAHD
KitwKtFV2LUg9fRMHCsd+JfTyRGPRLYSSRJikKwqmha5ONfn5UR+sqcp9EEkkDgg28rwIi/CgPrx
lY0uhNvjNkOy1K5Q0ZCGS3gGXVB4pmFnLFLqmFpyrX7upTut0RdwRvyYczeRhszs5r1uR1+GbsZp
omwgl2UjWQMYC+g02h0HYfGHLbIScGivflOCtnute6eJuvAslGOR34R248bTem/b5qN1cvFkWZsF
1f2nHO8iBbjL0CUPxXglaDNX443/phtDTsP01VIutIVQB8DfhW65Wy4AS23yR6uZMmA6ney6yIZ6
agidXQuEd8AuUVw1cHPcUFeA6czVw/y0OrTwMNQsPKrl1CLUA9APegN9+qgnGZSY5bVi95VFXnG5
i7y7JsWrZamXgGF3KiBrzVzeLZvWmx2gRkbrgHPfNxrZVulcR1u3cPKYT3+HHHsdJxv6j2Byu+Df
pBlrcJPOV+wCQdPQvQBKUm3o8DbT7WtfZ+7XQthWoIu+P1JEFfUVKDvxLvsZYRWzFTglu42g92Fs
B65JYjn3a+gazk/taU85+8xhfOs0enukIWSbtoa1tG91lNhXLim7yQ65Go4afBeEx/J9Q4cu9F3Y
IO2ehcT/v4VZcjWaTqv9fNFxirr1ouAG/Lio+my0uLwohTUaDhVMF7oIaZtNm9Ao5+dkNgSIXCv8
kdq18+7Y3rGL0xzZciQBp8yDqu1nBM/A3VTnkbsloHLDCjBRcCT3FAJ5YsiSQ/0XPJAS2UxNCKZz
vTChiiPhzfMEmZVRT76pgBw/qv9loYllqA3vQP1nQ0T9mOu65OaDbBOXTZ/6YnDaV7IMU174mgaG
SBJtUvGk00QhRrnGD51xFlG2HNKl76S8iblt8T/4fSh/p+8KB5LEj6E/+vAvAVquzb6wmo8Ajhfu
EjwwXj0COIAjgRfTBnFOB3rWP0t3OfG20d7daNF2qV0aJ70om6clh24jRUB6wJ/7NHyB0OpTZibJ
pTLBfkSfmP4rWlLuB2yQn8gEBC70l4HwCUQIAbII5/87J0Ulbejk1ln0oFffqDEZqTHtMQQDcm9s
lI16WienUPdX8yALYmM3CR08EApAahAIFPa3N7XNgRSCVpkgqSLk5VpyzPn4jUzA+8qDeic0HxzD
/htvCs2BdIVWiaGoKlIKZhmkYLDFiQK6a0O+Avd8dWe/GZcNVHmT+IEeEOstvoX2+T8eECMLr709
eqfKMH0wj4sHBevicypQhOqYIHHQfuDCZBw4siJUJUhbU0J4DUduNZ7+fo8npf7QhtC1SPgYB0Yj
KlBoO316LbwpiMahPa22pEPlfQsBuTEF18JqAx47CzS8CgMyZj79d8pHnIH+gx3OM11D103Hc5iu
e/e87pboQGA1ddHjMACYWDjaAOF1YMJyxvNdJ/P+uRlpWsDBZooHh8d8R5urrQl1MqT7J6Zd1i75
bcsCDFLYg78aPYZt+6S5RUllyXuCCRAkQGEF/hU60I92vMVZbuqrGXcLrFCEu7W8BmqeliuuEWr3
8aRe8t/uepY5FL+JFqnvAtIB9962Ll6nuMgCpgntrC1WCPhI1QxBLcVOyFhpFeAHabQhr7LTkBrL
mB7bOmdPbIagXrp8H2tP7K2Om3tb89zfHGuH7I+9mUWL1zCrQi2zhI4RfkwULyB1MV7IYnJsBUEK
jPScDMhdiLSlIjc3hE0bpfCI1fd/2XMUgzYzq0B7O+mOr+EAeEfGOm/iR3B+xo84PjT2ApBZ3Ihh
W6OzJouvetv7ZJs8D8moLAUdEFA0D9SgptryF9D47wCPqdgG6f4PDwovkTJ1+vNCDorWvXY+pmXz
utrwq5sfaAZyaKGPQjBne7+MC1qELE2BhBE1hA+1qj2ATjl6GLzqo2nwYhf2LQ5eYYkjvJLiBBpd
+V66kYm9bVWJo0iBlcfG+C3p6vEENgx3i7Pw+bs1OSe91cs38JqNp3gEHyApIUn74GGH3OL4f9/I
H69rSTlD1HyccBYKYT8dEulIpIEiT3qrqAmfSzZudDvUXhgKNvRiZMewc+atE+mxzytUIQRJDMIQ
jg0QnY4Jo8LBmFk0JggzOhTnyqKJzh1xoSoOIdgcae0hW/rc17LcPgopyTz18QheiLYLaDgb0XJg
Dn6t5djaX5g+jxfUAgORJYegUyyeJ01fY7UY87O537Q4132hgJEl34ZKD6+0GF0qrzrofunOtZb0
ztTMXrQk2x4Hvtzepqi/9VswGDwCqdA9ugwnTuBYOZFJZ+OMzw2WwHOVQzRMhtmCgfZZNmVSz2cc
NZzIVPS4w01dnB9CT/eFrK/JU0Cs9DkzHqvImFEJuBQ7MMhyaFdCuoE7lr4xxgy1U4DVvYeDuVy4
JMJ3CpCYLwVY5A0gH0vfNacbry29NFefII8H7vzpHT/u5UJM4WquO7IRT12LbTSjyNI9qmxBPDZ4
zs4OGU5xOkloRQ3SveW1LOcSyGNkz8gbVVa8j7kN2oxELHuniEFLpSX61zC3T46sa9FRzOcLVo8P
ejihxi5uJp8qYebWOPBpLt77Ls+Bgh+WYH03ieULCz2KqLEyDTi2FrIvO7OTt096dTHN+cGB6u7B
xkHaETDDqyrMmTnDmTWV4UCqHe/5dr56VXlONaYpBNZkGU8tT2gXgS9P34OIoUVZ+KMpbx7Uq+oY
R+nREDh2Vlirlxw9KpBDF0gvFUv20GhABMNRd0xD1YiysEDYhkvIrPNRlODxC5ehY6WvMZCXtSQV
IZux1APwFvHjgKKWy0CKEtJeGc1YgOAD3dzJh52da8tGxXgkLqHGwL1B35NpkFlHAmw7QZLv1bRj
pJqZDq4LjKix7O6PtnWXC5DC2AKG9hIUcfMf0edvTjzgKcvbWMcLHrVUCwubZuI8Tm9TcLz1RXhx
NXwDErOY3gyUcSGroE9vOFf66C3S1gG0eupS5gaqME7VyWXRtIAOQ5bUKfdg9uCknjT8LqXjprbO
DsGG9hGuZqLYHV8Fi+0WI4ZSTgKJsSUWwy4pIH+TLW3NUM8mjdJdL+l3cGHyA5lSC3rzG1RTZxcR
WlsVRr0QVQJGggt+ln21efNajWVzSKSpp5sXedW38DNk/a6p7x7Fjah3afoBLM6Fw06Q7GCnXPb6
XuM5VKvQbVWX/J1ITZw7dr/wLzFpF8lVbrrrWjfLqmXKvHiMYq4F91e6mU7R4PY+DVjoEP4sH0Qa
QpCB0i+9M78B+s/3ykQ9akhviKau3nm8jxUzaEBskUPEUAMVsQbauod2KnD4k35vQRD0xsaxf8LP
7AtZcaDqHfE2H4Fei5fv9WJlu9itswN5dQfaxSMK1JHNBbTc814Y1Og2AtsFvN/itZhekNeXYTCX
g6spgcKAfIUmr4pj9oI3DxSlQPSzSHciaXALyik3Gz4WxFVS/zyEHJ3M3IaPLEFFpC+DO4dnG8/g
dnqtEqCkeRiX7jHCfQAnSzzbfSgIQuZCLJKhzR9nKMMSbweRehCNB0kOC0u0O5aUuK2R+4MDBIyK
WAkuMlKjqD+UTbdHdzMaRbtb1YnV4usYJce366xGWgj7XJS42Tj5nu00AuJi1k6N42gAYKBHtiaJ
37XK6oA3hB3ncR8RE7PCAsQe/5xmzbVWAHiIyJuuWlutMXSNwF85qf/iuYTKKbnhBIhulxjzeCyK
TgfCWe5HVbMaWcpf9ChtIGnetxtTzNVOUfTd8e8ph+Lk+1XI2AJalSK3GPcgLGw1+4tmDMVlSud8
08lhngjvqYqdfQUVqMHPhr+AoK9edXsGUtqKvsYN+Pspsp2tGOfcGoSa5UQI79Q7kBUveGY0/IuZ
pO3BtqDbniXL/JhycYynGdwIgOyN11hPAZqM4ypAJSoYGGQD9FYy46AC3SbF44zcFE0Nb4cEZePG
W4SkwdnRkUYFuZ7xFjrm707LwBlhj3ttspPvLGmrLYD21YNXIhFQu917DYFfWQTLUb2BnmpubObs
+WNqR74dQQr8xvFvc8Ene7vUr64x8xB/fupyv4pRV4Im3p8f5SJNiXpd/Dwg3SvfM3DCX/nJ2I/X
3O3y5/i0autUESgAFvE97Fm1m8Dwch7Kzn60jDn1TbNBRaSWVn7Xg2A1k9yqKFVhh7nNoaQq6VZl
Qz1qFjeZ240a0zRm2IAx/pjxq2l3tiqJnlLwTT1G+VicawgQ+ozX1jt4jqJd6BT6QYPIxHsz51/N
MTWQ1tDKL1BYw8dvxWMP+YB9Kgks3cwBM6bsUdOCWWk7mWxYOTJXKkyiu1RMl2re6u61PZscYPg+
l7ph1NQzHiMngjoZMc5PbnzuARl9rqDS/vzDQgO7rdrnDuewMoYsowycP2bRgMxe7qiYn9bxEvfN
G6wmYvKtA0/2tPceSTJ2HJbqPDvzgyFNyg4BXrYNi8ra9njLRvVA5F1LFnWQzVk4mO4t8+hhtwwI
OQgV6dCUhh4qHPAG2Zlv3awXq5cOXMnLs/TDm6DOq/JAW5MzkGFOFQTjDeH66wsDEC7Hup1BUkf6
UZpUHQchhP3IJsNaG4uJZ1QaQ7bg0+5BffBqVcKnKGWfusLbp3MKxjI5XTmSXtj+HLfmrnULfmCl
9q0LTSYCJ2ySs5uXdv42cdb4oFLEZ6FxlWWFPzthkaYHiAPUKHbV+9PkWk62MWKQGo5ZWO6miAM2
ZofRBvRbIC2eNHEMGxuAYxuUYmE6ifexg9iuGZnD1pVDhlvNriwYSo6cRLwnFeiL3FLkVxpqE27V
gHu9mtCOfh0hhdtAwiI2vggDNf+ggRvYtkwA62xylB8PgyN8T+b/m8nwlkMnzwNkShw7kCZxd9TF
B+PmGkX+NZRcCWX9qWtFTr5xLSvezXJ+j1yYu6OlyS3AVgNEV5XsQj5iY1cXc3QWUJXh/n3XpQAv
c6Lz2q0B7Do6OPv/dSSztHdvjp3SfNGiqQDvgwB0qYiQ/Fz0QfOxFS/Tbecw00eppnmu9Je5FWDE
Wkz+yKHk9X3Elhq5y3pB0kOvA+ixdBcGpZITaoeXfYj30Sc9h6RgHi3ju5YOf+oAeP2FdXheA+Lq
bLsY0lUx5AQNiRiQoxHgSTWaWYryN1CU6LIUJsapzQGfEUTBckjVMlAasTaoRYuPZLOAnnp2IbbZ
VsbjgvxThh0hTscFnuNla2onatYxuW7GvQUE+mb1WYwzf0jxbaOoDhm0s4pXNpquHCVElo9uKkBX
EBQhWC8z3QhaqRXI3KTfmQLqyotmD19/YR/DIXx0orTepwRKFZITdF5C+wx2OPtMwxsPjZci6HJQ
0FBYHBavsxWhUukznuy/nPljeo/EyM0FbGN8aSFizB2oQAt9A+ZvfonMkv6AISvl6XYFXgoYbXvZ
QzXHO7IpsaBMlvLoZGhFQFXQVTX0+7k2H7jhfhRGg+guP1NTLhUvNxRHbjLSkHpkExMkVPG7wByq
i6YeNe5gC9+Z6kJsm6kAc/DGa+Zkm0xJfKamHtuP3p0tnLg4QzoOR+d1WaG9Cyd/xnSgz+0Q5Opy
nZvAdabXJN9KVMRK8YHZ9aDhkGNHj/K4O+lwI52yQLjTuDrUrX+skr/jZIKeo9QaR52m95jni3GV
a+Raf+qSBjsgybaAbHtzbduwmZDRxRhEeFurxQPtxkYx5DVHt/SXGIq6XQkx+k031phI/kFzs4Nj
Zu8UODNoDOMg4HcFr514BFqjpS8mkIM8RUYPPiPC6qoQwue6yL2fqacasq1T8PcSdF0eH8FNfIdP
IsMKPGqq0D1N3j3iibBELHT+ALnOnyh5dc/UZLz76N3bYs0GdQMqxlVc8XPwv8+l5fXhhDs4Cujk
6C7Wnr1sF4Vlv9416C98vTOsdwn6u8/lDcWgewsFNMGoDd5J3Q4ogEJv7y1r/+6W4kTQo2oynJOC
ARa5byrCXrvcYqhFLKwj2bw0T1DhQIXb9FN1B8BxCs7+hDbovHdzqE8qca9E12vfQNJjzxdogpFD
ZPxgQg/vgUxi4d61CJsTsg5D6tMiEEv1KxNabKYUxUQBNNTTUzfcjxKXCMZ5eepq8Ct5wX0G6Zhu
eHO13nrKTe0lkoBIw4IWwZy6qEt062RXJmYU9Y+aDWEQSjoOYvyzrpHyosSjB0kWG+w73Y1N5Sal
vWuRPFMm6n3aKV1JJmrk2ipeTSoYEmRxczL5YAd0nn13qE3H1uXsLBfP2d+dtJNPHXPXvBMB3u1A
IP/zsbyKI4eHGucNXTAy4vhotc5X/DO+JGlp7bCViAMuhxFKt0ERO1Y+eVthtQ/GDL5gpze+DJAt
/DJDmkVGkmXi/Alirt4DTc77OfZnyHIehdvpT60BDala4AnU6+OOClgTwIMvbhJBUhDvrK3fteBb
DPVXKmdt+wSnaHUNvUZZCYvkWBLYeXNKeKXvVkzpqt/HwQu/yYU9g9AQxe34fPZVIVKFNa4OAqB6
tV0dM92U5/khRNpEre26bERZjtuFWzIK3QF/KXX7xApB+oDIGsJwa2/BkaG2U56bhcgIdvjpODbu
qsugxBmUbsSdrUSF/rZyQUlPjkK+GFGPGp1ejNSYlB0AwridQl6nz/jWBaHD1kmawj1aYQ+oW8TA
ty9lMQsJ7q9ilttXnNJWATYD6aYmrUzyc5sjtTLgFru6dBCcgWlATh3L2TMCmlVqc7pZx1zqFVsR
jhvmFKBevOdEZ4e2eqBow1ZPjZmHtM1m9ZGZAiaI/p3174Dd8VNEG0c1j8vJ6zSaAEm3vwDCiIMo
hBxlQDecge4ycfJs5LZ18gj4eeOw9LDym8rJg8Qzh7PoItABT33zSo2Xxm+ZPeRXGrWz6+7bJjR9
GjIZNiAbZZiL80wmCCCLXVujClHrYhxEQeH5EQIMATkXgyOXCWzhphesOpKNLqojTcyGOYiQcUTG
V1jTZQ49bgX2wFFvaiEr16WuhVQ1PIUotGIbdQlkHnTQeknbjaPuexQLG2K+FFXYQ7hDNFuyNVmE
0zLonTuArX+DRu2Th7qpl25qhufcGl5R+1J+w/OE7zsNfE9pvhTYKZj40wqH+kGbOv2tFCO2Lphd
1t4M6V6QbdAQb3h4URCLOK9D0Wzi2K2+ptlsX8MJtVu0WmTNOOuPouJAQ/kRgJSHVq4zL0FkcVQZ
yqaoRhQfDSi1h+YbXx0akgc4N8lQCN1ynOXJkIRbJtus0WZSbcsynPAqmsCo1llaY2Prk7g6ecbW
pcmZR8UQQIbK2fSdkzhbFK0bD72Wv87LaOD+IEe0lN22xXEp43e6EDloKQbdzZn1j6XV7+owTq5m
hd+1IZsQJaenKdOeyTRCWhwali4gjh2eJVsVRz2rL/8YGmM+xmBafeyRQ34EjffwwIChoABl1zpv
2Y+iBV5GxqqFEgh3+m4ojEAFk/fzw4lwephQCXwwQ9acQb/40SCHLxFGn2PqqRhjQvLPhbCAMqlY
suFw6na9uzjy3tlogah28atDCSC0k38s8Ks4y7aHY9lAXVEWf2itbe/SQUIyKfWrxmuiGASINhTH
U4j0Sv5qmgOdrH/YKK7DbmurJUP7TMG0lpo7f15P2f77egkwkT5OMFHmBW1ozm5ktEhQi9tmdY6m
MCDhLCJsW4XFyJFYWrCGScUxpcA1QPNXzVJTqfezk5Y03OgwNV51UqeJZTFCOKzQkSb/+YQRO6a6
Bx8Z9Ngqgx2Udz1xpDEKwm8ns2pA2RF55Dzgj9gBx3pNvyUbj5y/oWjb1iArTLzrGDs1BMqGEDw+
kmAgkWQC1Isr3QWD1HwB6fetnZzU5G4CpoC7acpNS9FksoUoYNqEYQdo0ec1VDCXF1dDk0gIaPyv
l0eZkjbiKExF3cxSS919jF9dvHMnD5XTDEDznz+GCnaWyYA24c+f/G6oPqnhpU9LWvZ7tR7Fqp8G
OchW0k/xX92p/DVY+DXQjAUMGHh1azfWAPrFTr4/mvEE+lIaa6yzQN0prdTcjA2KWmO1ptf9fDZb
n1k49EOBevgxYR1zuXaYaKBKXaeRwZl4JQLqqotjW1dPUnJUTllXX6fMVo330nlydmGOL69TLA91
sgxfTMOdfRANOvhOYjinKExjrIa6oRymGWsv0GiJQValDV+s2EtekYgnHzVysWboIGa1siGNs6Rt
6EvzmZqFh+86QMdnZUqk6rYdJY/arJnPI6/rp4T9rfwO9kHYt2ZPytR0WnNcOg/MkJH+sTID92yA
1y4UrMl1KBhcYMM2H10Ph5f4BOSwXJdvQD0wHMgG8YMa0o6UafSgSDqjRKZGzi+G1pyLR/U67ovY
OpuhhQQYGNbqjRqTMWaDefbEpMGTbauyas83JgqhxpArUG8NpqBljqz9R77I8DxzE5Vf7WbxsMEr
se8AngIaLJM9AVxZjsaGQ5tth9d392KlvKxOLngxAlBqRKiqYkb+mhnrbH0B/6UGoYst6OpAKj9D
5Oci8FS9uB1zd3kvOQ007cOmvMWYJ8OGAqNoAZeDYwISA9jUsKGgBNiGamt5Q3kBcp1WWL0NyuI3
pjXxXU972MHF/0WPBgiLy90r7W5BgFBLjCw3NyhUzHdGh3K5dc9M/rCLxRE7jYcqK8Mno8OpY1Pl
68jql/BpbnELrnWGgjwZQY1pAFljeNhnK1vqMdSJ1pbh0zTXcb0nR5vSExuTv8hEsdaAr73NNH8d
yStQL+rSHR9y9uNbDN0ld6Oec/kEPt6+w0aWHnv0nHMmI/INDfcC9dy0P23xDMGFIfVsHKvaNoQr
Ww5BrrhoNjQ2YwPdydYuXiE3GDQkzyCrJbSGmRsPGMKAZ3PxNEC5FWVUnRPgCBdoRasaQOMfFAkz
frPNsfZ5bLQvfDTaYJnL9uLZvXmqqkrf602rH4HAnX0+6XvC5azgnDq3/SU3dVTDAqsDxcn20SiX
m4gYGXB/khE04TMiannqdwuYrBWUg7MxAq5LIj8IDuLpYQzUTzoGFPOB/JBAkZvIxAxBDGvND2od
vMVMkNamymsQRzDfgDTV2R2Xj8aeUtCXqvHssP4MoDaFmZ+xN7NMnLZrMWmUTkDr7vrOgqpBHBuX
zoa4pp5PJzJRAyED4AVko1kOEFkUV0FQ8FgZw+nGtnbB5ZnvxwqA32e8tP1Ob8B5CbGzPJqPDr7H
9pVsPzuiLIq7l0myhclgsHpA47LH76zVUZxmj2IHEQEItDpNd6SZ68u4AfTm4EEx5KbeE+AcvEXG
HRCgDvRA1mrR3oPeZ5F7E+qNFw1Foo4+XDzUOJ5HQ/xki8rxQt6wCwfcJNBQb4FEJaqLrHFLQ8g9
4perAmvxNpdNeakmp+q3HnZHmySGDq8myXYyvExC4miEEJkR6dewsOVmqdIDsKpxSFEb8QNzTAfP
Ojf7s2r2+Nto/kAZdAcNzNnel6yLsRDotitsN2fIIdVg3jaqfQIsFZCAYOUmb1SCyHozoyT4AJ2p
l5iG+Al+uCkGddkGGLoia0sODwIYhw8gA15ZADeWNFgOIBZH6o7uhBQXElPTRjBwYa9jcqUAbeZ4
ce8gANf2QTQUCRS00YT4yoN62mrLDY37vg45zkZy/djrfEPuMMxw9NXIB/raVTPnx9AGPQgBDIva
GS9ZuPsAGkrMIW/tAoAK6ZhT3HidvL0FI/5w0PSV0mMKsxb8hbW5F0CocDcLzwYIVAIW5clGCA8o
azI2EqdwPw4XABXIk0ZIBtEcGiqHmnxnW9caTWveCps11fKKkiupItOUr55gge2k+SmOZ+9iG13d
oIgAXWOl2JVSAxVjuxsPRFrYsOkNvux0vWPQUjTjep0fmdhu9S2qB+US1ORIRG8cpy93lMxfs/dr
4p6S/Wv3Hz7NCMM9fjqnfwTJ3ZqRTTNO22R3acyTxBMfFIrDkz8rNcSrqAWCdaRsyYFNPn7SBDy2
qxpdiqTxihCRs8uYW1CdW5h/51DBuQNmBPsD4EZaDyCD/MNK8XKhMQOgt1sAHPlTPf5zSsE2fOsn
TwFZX+SS/oe062puW9e6v4gz7OVV1Sq2lTiJk/PCSTmHBHsFSfz6b2HDERTd5Jb5XjDAbqRkmUTZ
ey0cO9ITOghwZOQs1mf1QFZP7bsEPXqet17/ihX0tNdPaf2cv5NFubWeAo7DsAInyL09AZuhtZrN
1CVdtSIhNf/r2JSoctr9P8WwJNYcGdEt5FPzgP0/LE1iYzxpFpQ7ThXS/heyseyXdZNnliJlIYIV
7Ua9/0mG9/dbPMXNIpleyqLEvu/gHWj7U2+WLjHgKpvQG7ZaAWSrnxuqv908pb3Ve407t6Cd6sZl
F1a8OER5E54C2bS+Edw0v5MxhtxAVOEBN+hPxv8+Hg/ZjndBDyDonxebQUwyl3b7bary960kQqpl
Q73ABs4n9ZrIBrm4awdrLUNJOdiP7gzNAtmfPE4OJKeG4lnEqURj0Jy0B7AYHnUo6hXAot91YzGi
wBxQ7b29YfJItvI6zNdukIFCvH+mLs+2BWnISHUJHCgvsZl+ay+DsKuTDnQTWPkgRR7VlylyuXwm
CrwWgcPeA87kF1YwJgnCmiISb9xhNCZSMF6/VnMJ+AjJLqb8brq/9SM9OXuiWry1JhcDRtR4BMMS
CtiXDYuQxU+g4wQ3rqDDu0gik5OAmokQx5GyyEEzQX0Skxsg24ztNPvfSUSg4yRX1tpORUb5YMp2
WvovMf0iewprHDnre6KY2mWWL92LIU+AsUTD2S91k9ap3ro0pgb5BSAkIU0M9NoTjZPZNLbVzL7f
2VW1DcQZLSyBNbp/QyWxHPcSACHkeRxY+NSD/VQOWjcCsB71wjLeTRxLB1JYkW8Gq6zA4V9QgHiJ
hGUMLiBrEF6P/xPfbYD6XgPXJ2n4hm4ua4Ik3amPFHXIwl/R7eob0h+JejefWH1EMs/L2Ub6KIKS
UYm0xbepd1BiA9ng+YmDYwFU8KxH1bKb452IKmylMed+Hs4kJUvXSIvTwoC6uiYhCGuQSA52OdGh
4Bn0yNOpdOMFrMmYwkVph/8emqT5STzu6wLE70qop3g09WvL2Qf8XRZt7x1p3IZfh74WZ6Mu2rVA
ieOGoc7rNMuz3Tz0OHbUr2PqUeOMHbh3IgAhS6VuyE1I3zuZHlb+XG1BEIpyyasduLhxwhUMSO31
Tc63RWb6JdJ8WySdBkX4CsCIil9oAohCogF5CI0k6cG6nMrys9Z1QQgHbm3M2YDrScKQxfkpz2wA
yIwe9tlZDnhdHFwow4wMSYhtQyCxLM6b4Qha7W28gKAwBEDsAxiULzflK5OsDtMgcb+aaDl5mAQP
hxrgfp/lG9EO5RdR8WNdO/4P5GZ+sitr+sSt3Nty17dPADE3H1O+mCDCA8A1akkrtdaqcYZco2Bq
wR5ZVx70+mt2R/NsYWvFLKrunCa2vXFRNfepSIt/bCSQ/NO0wKYHshu+x796Y+Kv5Vh1m3wc+PMw
VxYm/sAW7USZguio3iQzB+veb8jBAEg9PbY4v17z1JLEfFgMo7rnJ4EYubS2Pyn1veJK9NWUxrSm
i1DA315JXkTfh7rwNQANKQrdBw0VKZm6BWlYyYtotYogecx0LH0fdKval0xIpk209u5z0YWY/Mq0
4v5q1+9ER9bxlPH1A9NQayko4P2tg/CxULx+Kn0x9Wdo6bNdL3Tzt9Gx9K3efFs6kP6wQIYGjVEn
wU6viBwJcktQiYYMWinKNYKGAtMgvA3VVTrV58CjfkPaIL87cBAgteBEz0eGHGBTHgUHpSmyv1F0
KEEMWm63fEdjjyqDfrX5FzVZJlH4aMk4yoVkqP9ECSPF/NUG2XTxKQChEShMIlUeoupBJtQcFcv7
2cbCW1eICCnu48bel/5Yru7rTIquBABeHmDniPwd8ESb5gIMC6eNZoAGNAWmOMDQVvdz88GoSw0Z
tSXSWOjekixDRRR1ST2W+XsT/DW72EIBnyehlW05o6fenczIvAFJidIGwLLjfvAGJJ1hpO1oiESx
t1A0/P/IXFBybjrsPGGZOb/lJAOa1jimyzeSqJRjQyq1RQcQlf7GIymQOZP3oBRIkq5EIv41vxln
7On5JoaTgaFiavC9OpL8qWNdu4/m9F3IY0mrItmjVJfUN9KJo5AX78nY2EaAKl4xvnWR9v2cNoDq
SJKydFdB3XxpUG9+IBlpqYlju974KDbd3CkyMcwPJfakVtqYeoYja5TermAB3jgL/bZJ380lE1vC
QzUS0Lmtijr6bmI3a0eyuQ/G0yjRVql3JwPQMzyUX9iACnleXBxJRAv237sJmUYLUsG3NA48J96L
no/pVhRg9LnX3495P1Y70dvJx1j08TawxvbBnZr2CxCEQSGyACSiNptThcKwdcWd9gsYQibUMTnm
UweS6feASX2Pg8XwKQjbeVp2xlQX4hN2AYN9VbjlKfOijYmN8gONKmAHIdNGKpYSBeqTZwf1Sqmk
cJJC0pAMhx0x5kW+OT+MybhXQ9IYVVudDDv/6U2ON9ENQMUGqI9DTOE24DVvAwA+3UUvDGzx0NVU
ZNIzuqYypbsTNR6Pok/KrbqIjHkTXrnqeyYjdWfqI8qL6k8ov48M0+uDCpE6DOfrPSYoBh+QP6xA
RAnst5B4olEeMaR0p/WONNSQAsR2WOmUQQpcPQlGqtV96bNVAz6snbIhTZfFn9vOCXZ6D5h6tOOL
JHM8puIez67rjrHeCr7ZO67Zgp+UVpG59r5T6Av8LmwMvrJVYybzxozAK6nJH4Ht/3frOMaW5Pcc
ktqO1He+ekg9IpOkngwq5APgTq6ZLLUtyXCojSRPrdZ+JIvM7KWb6uQc5p77AoaDFqkFXbOfqPyy
9KyTU1aAQu7yopO5Klv8m0ZHHlvvLGSLP5ppu0WFvFFv+xEIS1GSYsVCeAq+aJU6lcw81JSSFEfb
GRzZVCvkKnNQinVra0mF1X3NgT8ZAaTrqJ4FWSheboYgknoBRwUOswx2IaRg7gKwcKVBgxWmMAiJ
Ib3HF1Zj8AsdwiqqHjTEMfXcsv6Lo8INdXmoRx1RYfBzyQaYtHjDwmza3K3lPNe8FLYwjloONBDn
FKeYB0j3lrXdzubIpklKHBFatNvsyI1nu5zmY5e9kNwkQgWUrvsZ4E6RXV0m4LSYYlkzZefGpgAb
z5oqpdK6mx+pp0qq0k4Cvko1FVvd1Fmp4qtfvakAi7xJmwZFuX5bthodb3aGA37RVsxPACgYLr5s
bKNuNrxZxq3louhhldig3gPQFTIlsuFCDRnHDFiAvcX7g1bkAXeRll648pAQvmSYsBAQDyaQZ3xs
iNCuiGxm1wUaegaUPpIZ89JjBex8i5jVHkMgSD+kLXKlkZS0IEFtAD9pU4oV9j8AcekP9YWBnkUC
W4aeUcUAYcnMFQcsFigFYFHEHJCX42zvUTyPBa2UzYmVbB0TSeQOErceWTAEjyF4CLaBxFZYgIsq
wPvhAZWow5+vz7Lm3KQFhubg1+sJOCGPRpavFqCAsxUK8d96UjaBK+yCv3WGRSJgjgfi3EymssDC
FGPdRLPfBQBxhpDUAkUuKzsJy42W/dY6ZHicAlK2Oy6FDe7xxZj2NjB7P9IQs7dpb3EfeItSi7LV
+WZIWmcR3cfmuw6eywpmuokyiMu16KtQ3ViKrxJzYXmPZHN3ZyWVN5Pjbz/nNIBYFdQXs1py6Wk9
rRimEG9UADxffrd+IFkVgx0K7OeX37Mv//RXK4cAOEBiig5jOQRP3HGCJ5cw8kCtsB7kkGSkjcKs
e0S+xYrk2oGGEZDG5K67sSNF4vXcAVxNaT14HvtxZ0wxpwSHEvkEhFh56aXG1k8ErO89X1iL5xCI
39wSKZLYrkqfcLZbmKtYds0I1dlN/SllRfrkOZE7IQEZ2ZGNyA8ki1D38OaAebG7dtvF25AwiMRg
bXToEtOzNWY31Zq+Y1ogqW9lShqgW/Do9e7LV8sp0obQ0tet11Xa2OrTGnDYhrIgs0aCBqeNfQZL
UHACRw6o2kxAJqdIwUtkQz1uDeaushn+WaXWGprpSduZQMxZF0MTIScACvLQ2iitjw6mnEeS68Bj
3oudlZUc5VEOiotBhjjIA1vi0FZHJHKoMAFofLW7kd10lffPWBQmEzWqMci5b98uUucTTqiWZe7t
9VAF+UPXGMDnzcLyMsiGeoDn+hInWXGkESq7q4uLjOsHu2Ugub+akWKa2y/GghfdyObyQqImYoCY
lrbCaj7Ei58c1FNcl9DOHXIv+zpwtvpNQA90auj5TibWkLqSQWNSLwtSVOqFMiWovhLVm/pNKK9A
5voCNKSr4K3+LJrwOTcMTLDsECD88RTVKzVOQYfxmDeOLVa1AU6opvZPmdnBEmWpgDCR6tBuU8DU
OcOGhqRQLs445SevGna3weg6zMFx9ZJ2Yn8TbQk46haif1jzF81kbqZVDc10aPrjEjf3zfyHbGmc
BDF+WPz7jYmXYROqRR4o6pOKwcRO7tz4qzzE3m9NT/xMvhtS2UwzODCyod6DVA+4cVc59UhmOsmz
ieNyE8mh4TnKBnvNJLBsIpuRA2cmd7sS0NcYOjitvVF0AZbnJKOGg2rpuQum+kErKAr5akVlIF9Y
+d3FJ2tAMn6e4hwEsoCFTzbD1LnIREMDbnoXuKxOderNf1GOgOc79bIhW6wekZ1MY9KYOAtYAe0m
35FaG+phUAdw0WPqUWME3bgVbtKrgFqhjZVzEi0/wIXjbacgFkdq8N1P2FqVYwB+8xKQOCCcngIb
XYfZQv5xfhq8qWDqmm2/4h2KOW/UymlUoaU/RdVOFE4Pby5PGuV+f/k7+5FujFypCeId0M6bYyw5
LAPFfIlEnGMk+TJvxp5dzHvQ952ULLwzJ3fyoR6pqacVbg6SNJxGIy4mNcCYoK6SaifkuaNS0bU/
6KS2rI6SdVUjG3ihxLg/p7EpPSXGTcLrjlU74XeNvDhy0Qlzv02gmyh47QUjwEWLE4AnXpcGL0zk
qPCzKdmfiemZGqJ7ph4pYsDKHLt2Wd/Jf2dL4XhqhxtQ4BirP8a8873eDkghqjOqSAdjBEJfHrIz
draneUdddy6yc186Z7AmDQ8+qyYma13Z2uzFshEoPAFrqvRZrKnHcZ40D3CWkG0mKykA2BVlAKZy
hPFOh/Mi/J7BI7JipdVaB3dyrBXSXGNgu0zYX0MSn7MJGhQOqPHdIyi1PhS2E5xvnlv0VCI3lKk5
a/3goh4I9oJH1Us/3rhqM3LtzdJBmgJs1WXpYaiu/XZFfSPKAieP2KjAi8PAw3TdpovxWAXVbTNN
mXv0Rfeg5d6YxmJF486b3mGV0Bx+59oNhrXpmPCR3vNLTDIGoomjAxdXi4Uhj2HlBOY7AyU6B+2q
LjvIoKwdb4OeO9Q/YCPSBqZN4dv2ERV39nG2UCiI2kF0lapMRmDkeE4fbBcsNR6Cttzaodc7gE+D
Eampd+MTzqMZnbRK2aOCdpW0fRq1YKC2HNRZJCAgT7BgOrUe3wI+pkb2Ipp2CKsnGl6VZKrl1CMl
EL22d3KKQUq8SJTyzt0Am9lqDscOWabBKncidkmHMHlfgZH+7HvLs8nq9L0SiXrYL0YP3gFpQY3B
ZoEFBBAVcSj4Zsd867KklgM2aZj1ed5cImtaaafcWuLDlOVY0Dtdnq+B09Zs7X4pAQzzM4g94m2N
Mh/vQH6ksNJgFdh1duGcm3iW5NXEQdstkx6RQnnmkjzAwF7WQ2VW72i09EXj7EjrEKtA6/b9ekqz
HvvWP108g/Pw0QnnnYNCxYMyVD5DyKrN0nntro8TsFSUXnCxUMN/qQeU04BCq9+STCnaqXwwPMyD
tax27QygCtlBi+ZoCICv4aGQcxZPJCeRDYhWUM853SGRlwmAeGVNwNmTvwxzmgs8FIZ5n5QgT1np
UgdbanBYNu/J8EbtLeYvPqYhEpT7XKWDDHxXVUFaHY0uo0KSxiqxxLwpv5ARyEZH/Wld4y7prj3L
nMHq9mvdhnS8jdgMq9BIemQqXQHPsEUDUm88kwm6TCuAfO08VjZ2IX5FSKMhiqpfUHgUH2hUiwl7
5YCwQx4iEPy3JMyNSjz0KofdLkYPMLAJ5r1u/RQNfnh0JVQeMugnkE2LVskqD0QhK+SzKTu3zaIj
eVHzGzmJrnHJnkQ6LsnUkK4IuESgKJ2wO1afwLtoPlMTIZv8edxR34qHN6kDDqxTGM1P2pCUNk/H
PfC2sY1xjSCklz+NAm8Ty97cKXpUquE5lC17HZ08DGz6NQAePeGEu33shnCzOHX6IowG+W71OB1p
2JuA/S359CN1zfSFRECjRBqcYd9aFKX4QUoQ/iQvvY2EGYpBXmlXe6erBZl1dXoZUC3aAASEAwPu
4BV4FlHTxvZbT8sY71JgdiBFh2T91eTOuG7jatewGgi013g6qBhcSdTNgGgdILeTfHUobad9cVR+
c3tinl/fcv0LlowHAM3jXUEvDNlksgEjBKDFSAgebLxr4gZJjuCVVyNSeEhjw1v/6qjj1PIdRQqS
3QTrdVycI7bO+s6UnG6M1IXK4Jl1oJQDNa9zNFFGcUybnz0tswAxsumsEbw80kQrOn+MSiUkzZ36
f5LpqOSW8yT+r0JbYBKYjBRJxA1AOBjyoVMWf3JLfzjU3DS3pdc/DU3bnMGbciZsnCCc5st1BDBH
NSIYnTTBc7ookSdns6muD6oOFrhBJ5/b7BCBZI5EN+WzTe98zUER2eYnhpUxkszwnEtMgE81Rn2g
kX4j08vYcrmHVPQWKWs/3+z6RX9VkujO/Y9hzVgc8H9qDIc4ifq9KxZUBcnG4qgPErKhYZbMf89p
YW1pZGKLQclpSGbkQMP/Qpa4RQtEFRn+7UIOxuSo4+ir2x6mJwLIQCB4mpG7A8qQqChi4Pq4VrpZ
pGwwHfAj4ZwiOFGz+GO9j/ryoxYhn9FONyoCdbUqr1CQJJJx2WjZjfnULdawo+sgbX3TOiH2pk1A
vOcMiTkKtoQwSDR2yQ1OyR3UibbRLtTjUfxQOUH9QBYkunMlGcGetHdQKdrltzbX0KS9u4Nu9FGx
67hfCb4lcDgmltSlpgL2VLCwMw3qJmw4qmd9/6y6o9N1m7lCdZj2oN59GAaayhrrHG12b2HN4Cn4
XSi6XOuJl1qS7vVRkz8uI8ehq0i+NCjWYXvHFTngD9HY6ZJubG4mmxobOo9RYc1A9g3rZQLNABzL
YP7S2UjFI2vtR0ot+8wqzL1IeBOHxrEYFzB4YSaxrgO3PU4dM/zXAnS6dR6JM0vx7Fi8YfwoHBxO
4qA4/huof1iJFH8XLOxXXhoVHxoR1rseAM7IsDeHfTIzAexEo0AJD8ChtuDpKYB0XdqAPRrANQ4M
3K9+7QIKDOnyYHRIumCrxtI69jLk6bp1tinzPn5Cnnz8RD1mZCi2QgLbjmR93Xhg32wwD6tqQApq
Q6UZAXRVduNTJwMoEUUwcB6zU2MKu0yYMVIEJdRx2LIFsx74m+V90IXYArD0TdNFe9/s2RlUaT0o
zFGsZgFx5Dyz1/tlKK0gc5QW4tRpdoGAO2FJq5ego71UWDOmyyroEpRRyJkFzQXGut/nmMQ8kwib
WWKfm4G31tOLFOg2RdWD/lZOJchCxyAvGSOTFjTqwgpowPIqliP5BQVO0O4S4LKRWUcbKCYkp9Q5
SoyjRtv+aqYtsGLOAYaEAo4x4sDWAqvzDqkbI6qdmSdQ2TuHO9NwWoBVefP0UAA3ZF813oO/COtI
TT+LaFZj02mQXTj0oQUAVsaApHC10vakvrFUXdKTSltSL3KmJjxpodPivQKMpCTYJ7b/QC6OcP2V
3wLVV5/9hEu1DGc91gdbADRC+idp1KlRvzT5trCQ3qGOiXgJnmvexRuACGJHIyjjJ900OEp4zJbP
JFmqCvW/y4w8eHtojT0Jex80RqsxA2Ul0OPiVZyUT2NcHX0J6kgNDnL9m+GdbCjwiv33JuSxZAOQ
HXXUuzA0dK/X5HHRHYwmUA5/DF8kKCzq5hosQ3LHD3wy7rGTN0RDGzOzaqU11CM1GdKQGiad9ZC0
SGqBsza88zM5drK5Z/6lLe5CdYuJHUJ9N17/1XOwBUcZurqqyrfsVbEgm0NVX6miq35u/b0dtD8o
X1fJlL7vkOTciRGMSVTLNQA2ARRBOE9uCBiFG2OHrb46BcxQjS2GCYWfGxK6GX7pO5xPgUVcUqdm
RhFYu0AWlSor8gJOXbC6sVfxxnbZ5Tam01MD3AcgUpcoE8PpU1G3/CmVZ1M0tGwT1NmYI25JRlpt
55jDe9bbAiyhP12pt5QANRmtRIXUSoqhLzh2foJMxLrcgwnUP/O8qKJdlwUhGFmXvcizsd2gEsc/
q67f5GLVLszZWrPvNE+TBFgzQX4dp8uM/Aw8q1bWAFpq8qGQHRtQgr7w9zd/ujETVrjVf+Sb39SN
yovYF18IZC+1eK+t6Y+ugtz9KG581A+s9gBBbSVLtOkkWopbVIBd8Zfuby/0g50aksb38/lMvVjC
rNCwSEq8zOoCRCRXGZl0JZZfKmLCACXTsr/IwgKe7og6clxJe7QD6qyG2JyNEq8zszqYEkEnxVNn
yIzhqH4n9DsAHDZKIzNoeiShHW9+Jot0oXGO29mmINqOwduIQkZzSNbIhWH7ZYn7Nc6AMTZwnHAA
5hHYx2lss86SJ/jvJyvqkzW3pvGpir1N4jjZO6frs3dTkmbvugwfqbEuE+vGBGiQ5h5g6OYj6cjU
DKfP8WzGR2UxcnPBO9tcHigGNUhqx4Fv1M87da0Oa4hth2QJdTEDf4mnOI1WdmODIQq1Dtg5DTqk
yyXgIpSyYOihkEPqkaxpsfGxOMvpzoyUpvQaCnfeT7n57Y8xSJFPIl4x03zysnLE92Agc8+ZWb0x
8hlcgnfjpch/hGwU59lvx0svmkdbYpkKOZq7DlM7sEP2saV0fpea5xzfKKgrrXGfF/h3HiP8YPdB
KLrouegtpLIlIAswFiHLed0zEsbDB8xzgf0eS9RvapDmY55FnBW7eAJPMCghupXTNs5DRFkigIYu
9g7gbNYGjQHbPTyXzmvAZmBW+z72PnnqfijrsNtqOty5nVGDNPNnEnk2888FNjZpRLy6lT27O2cc
sJaQvLrU+J4X4IngI4PAtjDpWIpmNyKv7jLIlCk2mQPm2BiSDIlRyaXkwUuZTnjhSzmJRhecj4lv
fSBTJZLKGvkKa8fgeC32UR6uROjFz/maDPg8pxfDYMVjxrrt4Nj1MRibR7PB79aJitsmzpJuxwEK
u7pTWNLOigDQy4DltdVaUtAQ9DevjmPHDxQ4nIPhJvrgPnaeaT7ei+XNgPrl0fFB4Vig+HzJWQBO
5iF4B5SkHUft7xONzFKI5xi8tkClGbI1ixOcwo7GD7L3Oy94N1o82WOhJ89F4E6KYQApbJNP467C
1n+Gf20wJy2FmR3JBXwJWDf4gbeNM473p+u03pGaOUyB/SqEB/xZ9EjWNeE/yPKat7Y2Q50SsNul
nXaj3p3v3ZBMdBjt+8dQoVmEWMOXOcBxoxZQi1Rio5tp4muQJowHlteonyZFVHlu9EBlOT52NusV
SV3q1j2Sse2x+pRMyFeueoZiJlm8raq1qUtNhy3GLMb5FlVxkwhLxPoRC/x2M6IKZdWi+Cha9k6C
wmW8vVj7JRhnIEGZwCHuhdl8icrmbyDCWBeBJ+VlKuN/SGyZnr9Jxsk/eLVTfOHbKDTLA7JZkDsB
UplN3VWSpsV1XgFM/+hxkb+P2sV67wz1aYhb5zXPOwaKVcDMekHdfoxAiij8wjovRWieUVFpqh7J
gtyeTmb0XevsuGu3UWRZoGjqq4vdvCItGnw7MlcxFmhsx+u3s8DjjGTUYH3ztyMmb98AjOuQLhws
F26CVScaFJCAHkaP52pSJuAlgiK/Gv7GRIuol1ksfexS/haZIk0oMxcNQEwAsDDIZpRYCh6hLtBY
df2p+6frJL0kVfKOkp6DLLUPySqcVUrO54vyTQA8jZSSeuvYHXBfhYvZSh+hvMHGfwww3he/ecoj
4BUAgZlMLGnn4/xli5WivTVkziLAMkrrpWoHk2/L+kgTdsDCzNhUFeW+HObbuX4KosG9mMx5pSb6
N9N76pI5b6qVGc3vDCBUgJsS2L9GEIGf2J72BAJMIoaq8V2TiX5DQ1L0Rf59xMbXdumXdMudut+N
eWW9AuPuaC8daAEnjuM1ETjvyjSLD//ZAiAz9do1LbF3c9c6USP61Fa9fy8bBXvBoX9742rFxnfX
CE3A4bK3qqlfC6ywjP9kcz5/WnjsbsEl7ZyS0PpblchGsceOUyurkG0AFWIt5Z91g7Iv/A2XBVs5
M6oKzqIH1TlEdxZAzr6VORNDvk7SV/sxNWfgjRjzZQEcyr5PPH81yCEpQLdRXYBOQYPEaOsYGRg4
Va3SKHsA2vgHnAq+2Fc0ce7VPlI9DNS4X2XUSycXB3+24QHG/Sf0OPXGaljXoHJ6BH0TgKGDNgKO
ZMEunIYiTldOh8R1JtL6PAOC+Fx5Q40TgXSTSxHJkYZUFZubLpZZwcoEKeUmGiKoyDRrcgOgTb7V
ga2BIxEwBdDhKCG9VU8++m+GUtEWcboJejdUxnUnAGpI1l5bZ8gS+DVEJ4ckC00bkLWjDMl9NwIR
nezeSFsKpR3MEqgabyBFfgzsTtrbU/uOf4RP1vuEd1uLek/QqDGBzo24Xf/OeOrsdTgW7ec+w8lE
1FuvUeH606ZmLN2VSTwBWahZTnc0FF0uUL1agbIYNUNetFJjshQtKsF3OPsR4NY1l6PtFz+icolf
kIA/PJiLa+37MC0/8rj+lCVZ+R119T/YHP/ZACUGQBsuvH0V8z33RtTguFaWnntuo8hG9pIkzJFa
dB2T0OzA55oHzri9U8xsSAEPi4bsZopIY55jfYHM4T3v+/GBp+ExnEzszbVgSlZH+mpMB/vq9J5O
843WHJw1dXFYALwF6qrsANWVJ0CDKXMKlBsfkN8xWWaMKcrVQXVHa7AexjLG9CcZ+QvwEIHLAVJ6
kMoDe7IXHCTnubslpT+3znPkeHtSJinsq9wFdy1+80eSVZEVHOo+dLB1Aq2PKZfdpNubNXWcYSUu
fGScnPHAtUB8E6YfU74j5gEajPWOeAd+akyJ4f5zQBpfAGuhYuBcDKoBBUvI7kPbBJYDmHCcwiQR
wFSozIkKnApsHWcHzvt8WwsnXlmoAQIRHEh8AU4dvHCBczAPZTMrT+Jz03CRCOHjkuKcTWqpGa49
rSC7aCwAKv7vXSg+c9NDV9UcGZ7J8jkLc2zIdvUTw9HrUx8icQEwJZV7kgqAhOLIvAXdpVJPWFSe
CihyMDvsmyjJVwGQZk9O8TeVueqqV4UcpNGGfprdgAuRktwIf4iG2BzgMpoTrBtMnR7vkzVGsTwa
y+F3x0OG1LXBzaGTdk5wPvYYZEc6cwI54HcxZABMlTgZGtKiyoatZzrlQYs0ykVU2LKkq144eG9+
cSNZF3nm2owcN+qApTKnElGheyckTKQzNl+nERm+Afa507Wf9LfDTIxfrUX4YJ3C72F9NW4rQFSC
cKTT/o2ds3dxgSovZh94BHDlZRjrv2zn73QM0m+LANu0zdrgNCLh5TKayB2unT79NsXJlxSYCy8u
9uoP0bu24yMys8A7Vg5ZdrGxYVzgSfNCIkNY/3h1D7IVKRpQlrWbcFiAhEIMDYApa3uyYKN7Y98b
ZrzzYmSFheBROk3t0m+DOXmdeNCd+9wy34ugr86szD/XXrSU69FpvHWMpJS9laTW+xT4C+9xJkG6
yWWAjZKV9uRJDSDRXx0/mtd12D4EsvoJRNLWiXp6aC4JqgZdy9veKfRQG0+sqI8pGJwoExz7IAtO
Sj9kdgBijJ+jrmrmGqkn8t8iadaEpUkpHTqvI0vcle8AXFtnlGizpHNWvC9MSTawgOQBCN5CRM9c
NjaAFAB9bBx9CZtA8hn7v6fYNk4k0vI2MWNwsI3ThmTR4pt7AaLQ+V1uRvYR9WLBllmFeQyBx3aZ
7dhdDcIvv8d+uu/Mun8MRzyyFc0CeI6HTeyDBZbIEohL4XfUCqTVJktlifWQI3tMowIlBANE48HF
Xxqb6xJ2yTaCzdjb4Ne90pVqVCAtU8hBehxm/pufBgiiHjByZR4hNw9e52WXJBp2IjP5C7bG+YsA
HJNEZo4Ps5T5ITLOvdwXK6WVMjYPexdEss8kKm0kumM+NG9pWAydh8dw1zwMKTao+9h8Tw2PumEH
zrhpM6S1Wa4rq31qUOH4yOvWej+6DhCm3Y7deLSRXa4tIFo9UAAspNJ3MubiCWvdh+aXJJzsTZA6
xonFU37x5tJfTSiT+GbEKY7r3P6TUWaYMIiGPQCS3vqY1cOFDEADKFap2bqXyo3GU1+IZFuZYfqt
R6GtjEChl5lFm7kfBb6nb0bB2EU9W5Lo6x9HLPraFgO7LGOKZxT8LGf4FgKtYdc3YNMEhGuNnSg5
KaIxNf4Sz+EZoCpPovScPcnacaAUzm7bx271WkwfiOM7cVJxTH2HAVwlWj4HQVCsxyrozzMY5V/d
8MaKeSGsRrZ8tlNUh2mroflIYmTdLsfGTTNlJar8zaqMwF4UmOVutgQHBTJDuXo7py+x7dhPzbgc
zSAp0k0rke2x9KRFqFq2crNc9uZYfNVL1PuFLpmIpL4xobUryLQxvzOScyoJL3A+gz2M4pkGjWS/
sBoQteKIFfh00kArzKZHlRn2OvZ5UFjBKs7aVYayx6VG6ozFtzo3+C79V6COFyXu85e7FGJyyFGl
iUtlKF6jcVCWEQAp5wTo0kA0Xt3FujE3RLrGJpt/JD8dGwcx1QbFcJiOFs208pKRXQAmFuL4emzX
i+9mX0F39NqLsnmJS7BsVZZvIZ0B8nyp9xkPvU8hUi0ebGDy7AowY38V4zoU3PwLyHvebjCD5gE0
RM4rdkk2pAcjINsa2CQ+8qrLP0zh8J7iuUkJ8Fhelo9V5/oXYzIw35EXss0eNc6Jxy4onj1WJQfI
k8DBtdc0y+dy6P0tEEfZQ+Tm4nPQmidbxM1LO7jzM+qicb6dOm9mSzexBxr+amYW3ju3KzeYA+yw
Kel9GOe0ecKGwag47FmM89NkqpID/URdmIFW1EISLq83LnOMF7/qPqWV8L42AciVI7dwnqd+Kh+X
CI9SUnhp8TB0Q/YatiLal8A03y+RH70ms7slg6xhOWogG3EGsEp/cWscIC9L7n1Flu9XhgLrF9vJ
+mPv4zid5D5KEZGc8zUpDX/beE1wGNzWePHm4VOMg/a0wtt8BhPd+8EV87oJkZbOrgT3S56fzAkc
CCQaqnR8avBAyjIbPBpVh8Nwjr/vOgf9cY6DewQoQWB8EwC7ZP9NAAofD0P/xNxi10sMajZgXl2G
ywlZ6fXj/3H2ZUtu68i2v9LRz5dxCU4gT5y+D6KGkkpSza6yXxiemiQ4gPP09WchWS5qa7t9Iu4L
TCQSkFySSCBz5VqtMpGdutSIEuWgDR+kv9joavEbp7Q6Djq0e6u1GwT9YdlkQmqdyzXtN6n5cOGk
reqQ2uqyO/3wQRxvOEgr+neYOAjbfmzEaUsek6YP7clpD07DS5euZp9lBx+mQex3fIjWiyPNs5wA
sltz/sfQQGnAc9QLh25dbiJVUWOpihqhrmw1wDUoTtEA2Wh0GehVgQ3ZlgGAON5nhDFXUE+R4FRW
WxLAPyoQMsyE+wJyh4dEq9z7qk5Q3apiSsaACE+vsbdERt7mdx6RU+0KFMK+mZqDCuZYq9ZBYBk7
aMDs+zqZIDLcBdo6cSO+icCjmWFPXKwz7kb3VZmwx07m8X6sS+BGyBtQyBJYnlYewtbSH0NNDGe1
VjjmyGMVeb11VbB2CefOMV1hmFs2IHIdfIzyqAGj0eI42vnZaYF3I5Nr9cLPBwREHQsp+liJldKV
hS9Pg4zRYoZwAxAddZaN6xa7bX9ABdGEbMmvaZiBCjrkmJSkKSSVUU5Lg91Qvc+o1AgN04CTTW/v
xwfs29kan4d1JoYkYG7MdWRryRrH41+0SUSJhOxLFYNDmNxmTqVEObt2kq7JeDEDzqMdpLMz62Nx
fi+Izsp9UxvtDidwbNzEdO9mlvfvpv/K3dBWIONug2rr4QfYnr7aLtPeKhQ++1nTh88htnmQF3em
OzuNcYhoCxv13kl90CHlcDMZBcogssrddInstnaZIXmaMMiHKA0REFm5+0ILNouJ7NQMFh+a1UW/
6SY8RLPTYiLmZZob6SgLA+JtQEk5UPZhqsdnvPP0pdUSqEXZ/dugiXrPrcpZt0PVv+lgewYNtJhO
OnSHXtwBqVbllnEbKkTChUyElg1v0vVQgqhZFeJ3qHTbB44MfAnWhZOQAMnqMW52bc3ASgXsr5vm
yT7QK5R1kAs1mggR/C8T06+d2up2NA/8murm7ujrqDfO0vI+lRHu926Lp6ahapnTCfdW6jJV6bx0
aVQq50A568r5ai6NRkmyBmcLMrkFB/3D3EZAvfy67h35cZ1BvcPRDWBhvJbdUmOq0O/SXWyX88j6
MXl+jb+Nk5OocOQZo+Q2ykPzxIYO8UM9jHYeAwEKdkUwUuMqCtwU4MiGzYbFSpCLpICoSYrkPaR8
fzOz6Tlin6g0x8Py15IE6chw+B6Brodsuw3KM3qZxQXVxPEmtFD209uB9DnY85BVgHJHWkTdnVBN
3yKb74XgMKYBalDx093lCVjEo8Jtb65mxKN4E3js768mhEiNuzkOxssadKX11TaIx/5IvVogsbmK
ebJyEBI4L765wYAQAgKniRVrvmoQIwNFL/azc5dsQZopnl5lpOELb2zgGg45+g+1rFD3cghIIndI
4lk00BreU9tF1ZFMqL4Way8OwU9TOXxjWkgmgZRHnpAXwc2ULpeGtfqOpZo8LCa64uoePNuEfrkK
DXhqNMlvYsRwHr2gw29fq5ARVgc7nF+6fZZhLwM5TYjxeF63ZijnvKezn47g/caJONQBIOL6ZLEw
v8smbx91LdRmr5bSi7Lbd9LwVs2An0eWGM4uq4MbYICiJ4gsRk9W4yCMA72eXWk5gPvXWXyXau7s
MYafUQnnpOCeCgIQ+RXQDIP4TQDeJt0BdF7qwZH6eYrPr/XCbkNdAwqp2paGR2yC1wjtlj513TzC
RK4mLrO5HL5bllbdLJBEAjN6hoFPL5Fyh4cpwClZo4tdz1GVM8pIm+GKdQjVLNmnb3GT4lnRpaZ1
xpnPOtte9m8Ayuob6i32rBviPX4Nn3VWW2dDNQF0YU9hybNPkrefEiS9AANaDaSNKV3zpcLO4C1o
tMk3jHh8AHGGh/9cMN22wu6hFZBr2wozH1BmjPPuKM23fKg/DVFUqnW6anA+T5rxRCEF4BFeS6sP
ttRbmkXZkWyFlzuzROSVS9l41/MdoFNbUKrSUc5B4qlfzce9SmirvAK0hEaWIyCCdNwPIASjZDjq
O8MCHNJGXGxRVkNxKjtCmniXGaCs0KrM3c2yECPq40OotK5Bsd49O2PCTiIb33QZB42PJ0jq5M+k
JgF0BxhfZHGied5k/n6ZzlVaUpWX7nlS9zcxi6Ydck/Vi9FW0A9NkDfQxE+WWM7T7OB0eIw4CPHp
ptgxr/pOOu+c4CEkCk9q79TQyIcfmWqAw9ZTVtl4GpSyjCC5Iax7UzU5G39aIODZ99w078ketNJd
F/GkrRfbKPHI9Ex8sggeaMFKzwL93kUdMyb13ILFatjFQq4Nns0BOwgoQxsT3zRT7B16w3YPdFX9
pru4kB8oKN9nLNOkqFdVZOr7xZf31SvytuUWx3EdYNu/vsTiR6+4dOnq6l3Q3Cu/AQJwK7OrpO8o
gsWmRhYry11na6kudNP6uaFRsi0u+MzAd1MpRsDFMR7Bl0kr0JS6meo9PliIkQzudDNqxbjXKxv4
Eq/pNrWnQ8jOwi7GNNPoGxfGTctDSNdaHvB2LrO/QzoZuk0DN19KvNO1l3ramVYCdei4TzsBqQov
7zYGwG9nL0qzG7rzO4EnAP6eXujOT420xmJry6BazwqKXEGZIVMOSJod9Yk/RObK1GJ5T95mnSfL
AkyAbk0Dz7CtgeDKaSB/h/90lI/9aU30GtRcEJ6EBf9itCk/J1rIHiHd3pZm9ERNgWPgxhaWsRGA
Mz1hD1rfFflXmacOdqPY96ybAKzyc3+0Qco+gK7pAN1QjIM7cTUmTnDnxrH2MHK8C7eZUPdfBg+i
NYIHV0J7NzeRlaEuDXhTNq3T2vY2NMuquLhDjaQOSB7yrtEx8Hh6i+Pw0ZR2fVcP7XsjXTvdeFmy
DVvJjrx0x3XnCffr0D/UfZl990D0jnect2fPCiDDYOC9ZxGwgYyn5XbgLm7zjocDasArx1/ga6AX
Qy6ZMGnU5ABmeNNY7cupN98HoG2bzUg4ox/ZFh/HJ700sI8w+C3qPRTQK234rYM31e1zB6zU1Leg
PbIeW1b7sgYSuetQ1smDL4WZIOYxKRwhyfTRVQWZ1T14zE5hKn5AWLl6Kbug2mrT6CJcXoBLry/T
tcPD/kuedltNBM4P5WpbTjm7xp2cgBET9gGZre7cC3ASOCB+fS0GPdl5yZhv08kwXycPEZRpkuJE
o/g0s9xzPi2TEt2W99NURChEVoR74J3zilVrNN0t4kDHDIyaQOx/2BpF1zf3L/3n6wEMBrdRBk08
063sY4/fmB+LKfteJi98dI2vxoQtu4zz4dgLNpxTcGL5JWjqt3oSga5Y5YQ8RWludxJvgvqByhbR
FeRFIQA+sMFfBlzKKC19urpeoijDccum8jv+KhGK0kGjszRk8xQJblin7hrP4PdRGhB6/BB1TXTD
XDEi7d/aSOqAkeTYjgUkp0qgDsiGfdP7AF1N5E2XcsRTJbMTKI53MYjCyhz5S6UcjxxJ9aCQqLPN
Uvryiw1bY7FvmIN01uJDw9LNtLOdh0A1BcMTOJvGbdEHSGwmiThppVtCsUmLPwlH/KxUzYlmPHeW
Vv8oUIO2AhZrfIIgz7g1hjy/TRLklYHtfzG0vj6NSPwtby2N8tm0vDMyFY6797BtO//zH//3//33
9+G/wp/yXqZjKPN/5G12j4+3qf/1T6a7//xHMdv3P/71T0AZoctjedzFvyYkwC01/v3rY5yHyv3/
RGlV5XkjzXMG5OuOqHaIVoeZ6VZnqHFcTMS8s3Rn9p0YOi24l2950sQzIQ95XJH9dJ4HgldmGUD3
BcnRdsBzECOz6ONxmhwRY8bHTJcQcUiAC4MPdamB1EXit4n+EI+W5UvkK79Co9zHn9/5MUI/aJUV
WvGsIQe11Ws7PRjZ2NyZVoJ7ggH6N5L+0WxE93HWC29mRT3q42QZ3qSUvVz6swIfdjLBKnTi6IbE
8cZgM3nr+fknwkRsC03XoRlRAJBI/Ur1Ryez+zXA0toxwc0NRZcPuesaD3EEKfRq5HfUM7N4uOua
1uchEgZ+B0q3W5SNPy/+Zp/YN9BZRMk3uWR1lG0zJ5BrWoAaaAyJtTEM9bb+eB0dguYrI+Lhfl46
zq1HkJylR1paZ1Z87r0YDFVe9ET5ha6U5xQ72RP1RKEzqP0gdcGDXvp//qZx/W9fNKBLXeAFHM/i
zDCdv37RqtQOxyT0prPOjfCWdJScaiiiWXxpVleSqO6LY4RX5mEoz9yCSTdv537UMRmt/+qjT0VQ
b1GTibsbURjqeLzum7EJV8FoZPfEaEgDSTN8B3WYuUe6AHJNY8w2I75UWy1cZWLk33L1IDMaqzhF
kK4/eczEewHwEvBGeztzfNtRG5+dci8HlGTtQhPMdGHtWusG7OFbE7xGqPYqheZTtgmsoICkU2qp
slIoio7ZnZMizTL3wCc87aowLY8QDi3PjQGwIB3m1OlNmnnpQ2S0mY9vHx76yDLpp1GNUSt+Hw3t
L3/+qPDTv/6sIPCDm4EJwIcH5lGuxi9uCl2nDTKz3OEMWGbgD5N75J6hPRll7R4n1yr8ogvZZxxC
zRVKd4tzaybFo2NoL2QPIk1sJmlOe0QJjbdIO1h9yz6jpK+/GWMj2JCXg+OnU6Z8E7Z1c2OlRX2X
A3eyUYlWn7rCm+q7SDVtYl4OFKjMO7UTMsgVE75QT9wAynebPCzCm1EU5msfg5fQA9gmr53iRW/B
1ai8xmrQoBWDSUE7vbGwblAanAA+peO+s9bMyvNpyys9FxHYyMvWNXOPAdP7z22rBX7Ne/Mudqto
D8U5/Plxmr1nrETtWDlNX2QU7wt185e5fbTGfCO0COO9Wz96TpSspNuwA3WZN1p3Q9YhMAo8ul+5
WbhDMUsASadC22uCI2IeG29jEYhv6gJ8vMm3GBe9sqgLsnwM5fq0+GBox/K0vKXT4tLQuRGRCL6G
co/0acDErWb752+Pxa3rb4/pOEAoQEbBNPBUoUfOxbdnNBKehJEtzhoQd37puNbJNkb8pDxoLzcm
+zGogiQy0SDZqZsLPbs1I31zZacuNVHfNWveSm1e93d+DUv2g46KEqleeZlKrzAOEAniCXu9stN7
4LnbHUQR7uxWuAdTNXqG3Bgqfxx+GLQBlzQ0X5KV+nQFjgn3sNiufWi5ZZiuUGx4E6K69ybtoyf8
nIzt++v9x6Uu3sSy1tXS169MjvTu5tXJfXnfGQhmM/Xai/3Cb3mVZZnFNmjxi9M19TbAR3fwkgSC
cHRJjYB20gHHO/2w2Ojqyobs+gBGBbUENRd9WmLu8zIGQ1ODMNTv1vidjV4GYEDs0q+GI5DUrUqt
yrfMA76ByeAnMHdIR3rTpyatwEdhFf3JGSZ+ABwTmn5ci5+QBgBPIhAD35V0StpYwU9WsK/gTZ0+
OW7/a5LapJTF0G2bgp+wh0/BRcrS3Od5PaH+BQE7Ldeic9LbJ0b381GNyjZ5H826IqZRZIqjJ5ow
tdHlfPKIMV9HQm7bu0m8HQCrOHLDTH3ZgTq7ivEUH4wE8lusNZ7b1gTkqCg/Y38Y7xITNdv9yIvP
Ru7cOANjzzR9dIFtsJXbMt3D/5mmI4sVQWQZ57oZaMc03VtDVBz/1w+M3Yy5oxGXGduS5+26s2T6
ptfdmdeG8wOJ1gemJf2rBWKeTZ9bDTilc/eYmWa0yWojffOGZnEtBSQrmsh9ccvCOns1ByFPA95P
1Ut5YIJoaUKw0BmZ7gMUX27Ij0aoQfkYatIx48o+QWvc18dq2hg9sPjaGDZzlmvJnC0Jrt6xsSPN
sClRSbI5f0Z+nQkkXhuI97k04yo5pubiCQMBDi3akVRgkmkonKTLDum1ZsXscFM3sTiQTRYeSt9o
oOCTtsdzw4E2y+QVAN6oiuLSLtmBrmzVpatloFX1xx3VH9MleVtUNkxOKKVGBfEysy3TYjV6NQDW
3tRtedZ8t9Wuq2T9ezN1MVSVqK8jxletWiV+uYwPMgWyIQM+JlcVFNTUqjSionoL6g+ArK2MQHc2
iYKvLI6oINT2IQLv8/+Y/vOxi82NgxvHrJWYqT/I/Edj4n2E/lLAozBfNAoV1rXyNm/S96YMPDBL
L30aHg0FViUj9SHuYmywEYxX88j/zxrzak5dbYWmm8nJzYoUYWMQ0Wqe590jVtofGPanm5EBzAGk
xo4A1ORR4rdyb7ig4yEPHQSaq6LKszWQAfYRlKv73uvaPfWo8ZR96aKYsD2UYQWcKyoFCyuUqA/R
h81otmW5Iq4TJ27H27lPl1Fp58WWLqnJkOfWS2luQR7byj3ZaDW6ioNCQcbV6jbIfRFmdZpjXuNQ
LmpgZR5oZHkdmoMwdQWAX68Jv+qZ3BPMcgSFwL7k0BAnlCbZ+m1tB/oTXds6Tnfk7iqCc9RAXbqH
dVf7TpAWPmijPcdYtV33Y2ImXgn79R2VKMYT6MeoyxTS2aytbNOo0Ul1adQQqdxRBeOYBRm4yY0/
zF2caa5rGwcZpu6qQpnvbaK+ZxYi8lCPRhYfFT/KqhdTjtQY6hB96qeorkQ9lxqiRhhZt+lDG0lC
5Um2Po/DZEt9WnTxnqcEfbf+89aM6ex6a2a5qAI0DAe6jcwzHbV1u9iacT3SHIQljBPgW6LZu591
8Wby0l/QpVeg1AVs+h9dkBvW9mqRyMCvtgmgHRx0d4gtyVOnpw3qn13vmHj9Q9YOzSOZWqOQG7ut
2w11aeA3k/JgfCAHamo1iatJy0Ifk3qrK1fYsKfzsa+wwD4nU/cbnf8yKEmANn2KohXuw+WejMzA
TV8MXYfiuMzVws3fZDzwtPFwvzz0JOpBcPickPB0aUBXbcstUeCBliNfl7g/rIJjRyDHVxmCRsEA
J8iDCZLvbRK24bEGJyH0MRtrJybTvutwdgeIlTkv4TBWSMH17rfWAbk0gsghEPbuyut3Hk4YtygT
hEDrkotMReKtrRonxEja4bBaEpRzvzGQ81UTY4hv//kL5P3tYGi5juW4uqMzjtoX4ypaJALZlPjp
dqfQA+lPaKLCd1VOJWpeZeqbZoiuVmZQoeZuDtovVJyA6buAkFqaWWsyUqPhl6kjvDQFawi31n4g
mbnhtjlhkwQevxUlsEQLDuU2nyafupB9BWZINeS9DOCP0NyRyzJAfjRjWSpS0l16Yedfgloi6YlK
lKc+1iCv7MYQGnMcFFChKMsPdBv1Z9kbGBGKGxtpO79W4df2QzKFrsiGOpNk52jyiaRUFvvvfC9c
0sDYdn03rcQ4xv5YZ/qxcCz3U23+dBTuL4U26SHnyNg1Ix/eyKuKev2IQhzvk53/tJRXOQIyF9pI
yJEXjmKK1hRrkRfWIvPiRZNoLQaureOfvxnMsq9vLUgVO8xk3OIu9OjZVczAAGFkG3lWe7Km2vUn
xaxNTSQYJAUdcOQsNrrKxsEHBYs4R0MAmQnyY3jKXfjhBJbd82pEQKoW59aNw33fWvVKFmn2hN86
pdkpfe7iJO3HhnB2ZAM2Xz/yTnyZM++TU71qlakdybdhoOBJ8fGvybfKy/IpP86efRR6fltV5rxO
iy3esRbNZzcBgNIf4+zN5WCNpnX01ph2pdFoYLnh1VqOVr2vQZcOYDPz9iPXkk+Is+xkaYxf+ja6
tBcojyK7V+SXduUv9GT6EqTjZ82unxrbOqP0vHnEOTS4d5l8jREuenNqLneKfXCbsqZ8M0Pr9A6K
EqYF2Fj4Q4K04US4G9WbwjA4ESjnY8yeGuPlo0eQnI/exzxQCF6sQmt+zAPbQnCiXh6K+RWyBMDO
MASIVS31nyancP/T26M3+/EWyPPj7U1u7Q95i4KwlNtKdt4oOARjXe1O6/oMSsx28RTiVIXQXVM8
5brzbltGlyvy07ra/F9+C951qFMF1V2bc4ZbJcIf9tVPoe0Bzg+zPj0VHBVjrOmwzacM1JyWAnXZ
zrCaCUIIv/JTplciS24PR22qkIFA9YkP0iznWdPC5IRf1s9Q2PazNbrBQ+MMa85S59lTDcq6ockx
Zo/k4PHyu9Cd8jT3BhSdd20j9+SK1CcwjRELt9RlRjJuDKv/DJ6SdAU2Q/OhzVvzoarrbDdEGmC1
ykZNE5XeOql4u1lsWhsk/hhxvrNt+90PEN8fRuvZh9bkCDQD0rpLg7A406yszrMHiW2QehWyIBJX
ngDavF1WMLs0PCzvKLHtCBCFMD9MOkpBZV3b9yi161WsVCAank9fxxb4vTpIXz0RxzdVF8tdWejG
WxroPjlAJdtYDzaqDgaEWh5NF18bGqAluetrWoRA9CoPUr7/X+6K5vVd0WCGo+uGZVqWhdoAXX1V
LjZcZReHA0SYtGNkg019KSKxkeWzkeuZBasX+1JMcmWDPHezdt0QJSyoYltFWThd0LkuxTyRhDiB
7lnjPLoMEGeskUESgeYuAyZAOGxFI3acNigDre8bQi5LHcinRAArVatLC+jWrWeF44qGNQQZkx1d
Qm56HxhheMB76w66h/1AJrXirQAHlC9jO9/KtjtL3Lp/hHZ1daGGBlHUP6apuRoaYJnU0F98kBNJ
V6Y9lDfVxvHK4o7oWl3aOZRrsswdslcbhm363V8sQKyJVa0r4IL0Gj9Xpe+Z4rqiJp8cdhRgOmqI
zQpxWTCTJNz4VkqN31z4qWkcIOdNx6LWn1ygkVlVsU0fowjKHPcLj01cFG2zInok4rVZGlXdOfXF
tlN4gaCooie7h54etneAuaoeFCtuAsR58EtuHZSjQpk5TSFl2APDX63okppcGenKdSeQXojW2VwP
dOPTn7/gjnn11DcYxw3OdlC5xkzTvs4UOPUENj8OMEAeSkSIUND+0kvrrRCGU/uPUKFKn2NwIj23
OUMtrS3s28Zss+dEFEA7itIG3wm6ugZFCmAwMwCeHBRWtJ5ixGwQVBCp7gEOkpQ7SuJQA1n25BiV
4pb28ZTmIbteyD0KGZLhQU9FsLPjVmsKRaWzibQfQ4PbEu5+X0NbIL0L9DEKFz+6NIoD+9fmI0mc
/PKY88HkARbihxhnvjkPA14gBnQmUkqUuXHNnB17L30dKObXmS2D6lj3PiqagR1bjJYeSm7+/Ckg
sv63j8HDb9ozGPMY+I//llxzTNvFlh+Rki6xJpQhgpl88sOkqyPwIuolKnRCe/hejro4VzhSPxlp
tgFXK2R9AEF60orIxFGs7ZB9KbF1idm0kV7oPoocNfNDzk1IFNTuY1Jo3THBZgr0l13uT14poIbo
GTfknOugHQTTz02XlEPuV92YrYs8DLZToPPHIjXtLaDaXP86xbn+YE1dswUBXnszxQF2syDPqJG/
/BJFRYNQ9IDIeNWPb6glW6U4o832xT9FjGex/9Wf1snb5EfvQkCD6ll1aA3vLESGfJtqWZc+DecZ
GPvszgig4zsUx1CgscccglKTg0Zo/V7KdEcmGlzcjBQ3TSC+4WfEKN52Wze5lb2tA82IxkQxzbmV
+nNRyW7fp6LY2bmJY2oYTs3KS/X66NLl0KRi147V17kLjacHOZXhdkxB7b/SEFE45JOnH3BcwJXl
wUj9i8sL1/nywmGephZYlpqn0khUtxB4KYGaLEp2G8ft526MzG0jGvA4GaOGlkYAhmS3F/3ZXc2h
q8oETUOPG9dm7tL0eREIlIKWq1j9+avvXD9gwWhn2S7SExxbLks3rh6wgDZ0zE5R71ANeTQBMYka
PKimFVD5ZdaL+LiSY/RuW67+o5+0LHw2cdA95MEzzg3p5ylDTZ4Xd8Y2mfrxi1u+SGdIPzNljpHu
3mqRWZ66JAejuwwD6Ky5OG0UVvPJ6nRAs1AUGHRRfGA4JKyFqiQ0KvebG9tGckr1cryzJ9w+/TCA
5CXXwuoUZhCo9lhr3gfgoD934BRAphMv7ckCRNQgp79vUah1MUAzoMX1PmO0QGlKM4CqzlZhh4EJ
rD/zjAA6919SIbAU0ht//kw8T+XyL0EljmEyT3c54gQ2c1znKkzQ2HrXm44cT2MKdI8BIW7EyWJX
3lIzJmkBRSo0aQPU0IouR9Zuhhx6SuSiZW1x60Dj6X3eRX/2VrPJc+nWQdBsrUCLVpni34yR191I
Xso7MTB5R1cNh1SfjIJ0fTUwgftuGxU4QdNAonYMdAUCQwBlcRRHePXXUqlaLxqD+CDM4WlZnTw8
6Nwec3PaXqyhZjo4PJ/bbLe40zI0p+pzPwN1OhSyE3Yr8mE4l0UWI+sk8aRyMmC2lC016tRY4dRS
AsANSFrGkIaS2Wj+GOx4VQnLguhS/qT3nfNW2EDIQJ4EKno9yi5qSAFuWBjcIt9bm+uqkl9E36Oe
28EdaPebLjIs4w3UVrEzBPDE10aoT0VZwXaDZ+jYXzo62DRV1bfT9CCth8TirjUNEPrgmwbQ2d3s
AeYQtmuLSV9lQwBfmvAxa3LbadeAjuw8zfQDpvmdUwUbBBsQChpZviYwEfinEUUjvBH1l+EZqpSa
rbPVcCprV+DEnEBgCjpUUMx4cu1SXdw8y+XlbYHk6Oc66zzfAMb3xA3At5CBqtZdPA3fWmNNWOVW
OejKAYq9wZ6J0L0lxCdkJvkWlRp4KA4K2bVgQWeA6ATdUwDZkTFWQFpqLhyjj+FFxA08mVhHWCnK
4yGa5ucq3xGG0asWTZAEoJ41waSalhJDswuKMW+MML3zBpM/plUeQ6IGRQ1jjgfzMKblZij7aTP2
wn0kF2N6NfH4XsW2dWPapv0UuJa2riUKKEow+TxFSHYe+6L+AgItKInmHVKfedyuRek4iKygYC9O
Qb4HSobpMDjdPZkiD7pCqyLjzcHy2ANufRPyeByscaL1HpdZdDW2rgB3WPJ8ZW9raIqg/O/lYkmQ
DaDYo3E/0YsWJKBV4Yazb9P8jWzzIup9Qaio2+uJ9dmOQrBJ1TUgOhYrv3aqenBxA5I43btW8M0r
vXCXQrhgZauMXq3q2aCmgLo5LQDgSHP8Kzt5kC2Jx9zvPHA4ciqNI2Okyu06BolMNZecL0bnyU7z
Po+caRqgUtwHwV6OWuEYFAp1/s0MbYhJZK3+0kTdsEZaR7vrh3bYDZ2AjrHEGRbUYuVOIAMKecyh
XltNEH4q3R7SX3nBvqWOcQMSoDhataVYJWmv/fRy8y3pY+9tzIfKd5KsPKMQErSNYJmWgVHt29F8
JcZoapbSjdHLtjrSBEeyd3UAZt8KpGO+ljfVZqncmIetttrzwH6d/Zb11Cp5272vYifbotxRTlvH
EwgVpDyYu9x2vfMEbC8NWpQmL51LD6fKg3OYtPslL659eJDtr2tUqiymMIofNpREELtIboH/RRge
aGc9MVF5l/F0thEMmncD1OIh8LKyutEFSabirexNY4OKmfSguRk7ek0K8sp5OFDElWo4G8CdlYIh
XOfZidVKDjvJjPjWFIj/kPpIVkH/U9TOkcpZZQAlw16LBbajKIWlhgaEARLzKESCfup7BMHfq2J/
GSX9BowcHPmKSHVmT13Okb0evJr1iPrVhbn3F0kvokxe7r7Gg13tLubNXKwjJjI1cfYGtDdbQXgO
dC9dHD02CVgZyyh/blXDS/YaCWM4mdh+PjcWgvqa3qNqxmzy54ql2UFnDSghlG+TttFj2cSAeGKQ
Jvx1uhajlCIOAc83+nQTgHTopnWH8Q1sSdu0HfTnoNXrM54CDWi5YGfKzVVuverWlb2NvUR/RkW1
n5lpfwT3JggEdG18QwwgVaxy3k2UJvOKQq1YOMH7imSnFyY3LQPaKgUHLMJj3bOII1ViXrwyzQ5P
CaIFK4uHxasRBtWOt52zoS4vzc4PBDAi1HUT7wTWHOOB1pBZuCbzaAswNqg1jI81Yonjb6U56zKV
Gup9EHmgGEQrwdiBh/5sWuwIxJk+C1AqTbY5LjFkgK/Zdvo6dycIwJdOD/5lRB7vCnOfBXZ3ziuu
Q344HM5uMhmHUG8RH9YcJ70bG3yXUdw57IwaSIN1KnuBYu0u3GBfAVWWqAUnX8fDO2oM1DjfFLWW
rsosksHazUb8JY2bzu3fPbw6Q6F1njhfwf4W7ucuzYW0GlsDG4SHrPLu4iyaFxVa2+873OTJbbFT
d2r+nVjCAkYGOpYVajd2EF7CdiSEEPketazPHUrvzoGWyPM84Imu8DvDRdIaGOIL6XIbIJWgLcB4
SODiKznzWbqchmjihzf1jLq8rdzAPXgbE4ywF+Xr9PN8t+LhVd8N9Kv1QKHcF3dzbTr9rp01VOfA
7RrbL2EttXXVOAC7A7o+Rqu4tloAaAbzxmVxexpzlRHVkKykgIYp2s53UPq9TSiDmbN69lkCHyAe
nHYIwEBOQGHoEwWzvyLCl25/CzKkar8w39NVA8iSqtc4gC73AVVk47NE/eGjaBOId6HXtfb43Nvi
FKRJf0cmpzFCXx+qEBgTDAZAh26wVXM2NDqJCnnKJv9R2IkE3U3Sfa67EXttWw9vpWy9T50t/cYe
u89Cat6uQeZ4S27CDY+4J4fPidOmJyTGk9lN8+rYH5quwOkucJ6SHJyWOb7Ahc75IUlF+xiW7KUb
dVA0oTbrUUeA6sR1fkxx03nMVaOVpb6RnR1vFpth1I9GaNtH8khdVI/k0D8G9vO2N3T7ZeB68+yy
z9TpQCn4FKFggHo2PpMnYErBmh45L3HEgkfgutazp1t3j7gj4ZcdOM84BZYJuD1i1CAUWoyjqStz
kJwbqPSmM2SiI1Eb4hZ213BtuhsziGQE0nRfcKp4WSgeZJjgaURkYz0Ha3dwQ3QQUCRo/oey71pu
HOe6fSJUgQTjLZUly5Jz2zesDtMEcwDz05+FLU/L7Zm/5zs3LALYoGwFEth7BSx6jVpsAIyYA6hQ
nlFzL56T0khQXgBGFUbE7N5u2zQg3EkaOmcBgOVzBDW3S0Q1ZdFD3db/c4R+ldCGK56Z8mo1gboW
QPmZw7RbwWaobyEDJMdhbadjBLYiHuJLFJCmVS/H5GzJHNRE6SXnbjeqlp2olw5l4YsVN7Hofr+Q
jp8SOKLGNcTZdesSl4T2hkGLOOjw6ylXU+K8Zl0m93TZS5yTlPvBcF4uEVWciSAfGKwkwMZ9/xOH
pofcqL4ApEXe/8RLm+3LLman6+WAWxCrZuQoCtIE5rSbUv9RZjZGy6h36w0r+zfXwKOqgnX5k27x
uv7QSiVTtyo3zSfLHi9jKuzFU2mpf5v3awyqTWUQJ2zX2S6+c+3wLfF77AF0C4b10dYLwf2m5miX
z7mHUlEzrYoQibpJq0b1qoS+ethUm17TkSd7wu/IZ48+1TIbOX9LVd7ctHowibL3C15GB2sV+xYu
VPFhUUAUcuNUuI+kznRRGb3qjXoqwcK5im9IkZT6awEtB15yuSIRUuqb+2w8MGc4U9i1/9f0LGQg
IebVsPbGIYUT/cxeh9l8P7v2fTqrZhm9zVCQu8zwGnVyc3Vo58qCF/BkPoOrA28KNt6D04qszfji
Npn5rB/950ryh07HQGBIHDJofgSOkxTHTBpqBWx3c1+a4w0ktK0X2NG5u0lG2JFqbWM2e9nSCAHT
oiZaN04ydvd504OGC31ui8dVuCBO1Ij/PHyK+hbQAumFiwt7qhFFup1ciGoiRQV2CG+Pjv7DBu4D
iuXIe8eq2FPSbag3kY0NJRN2opaCxveNFOD2UzPjPd9WuCEvqdlGubHCm19ephZ2hQpHXPG9azfe
ljnYZEJLxxQBCAxYUCiIPIwQ8vbB7p5HCPTAHJGajRj9W2n6f8WpP25xzwP3CqYm+96HrNbQqOEk
wLc+JaBvbioOy+pO910HJnyEMB2Hmum1j86yelBLAyKgy08DHh+axeS12ZoGrqPC6rVCM5IJ9JI0
QK+Gyt03P+3qHfXHjjsfPX+eV/b0GgKohe+2W9zQmYLDWxvQadRhRPoorARWmKcLY/YnKF2jk4bp
kNAwnfa5jcRc0bOl4CXgpBDJVl5tb6kVDVMKTSd976a2GF3/EM1REOsBGs2gnvYfQC7T9T9n2ISP
3a7Hbdu3ffCmPmXYXM+X1lBN8ZE35RhcUFQDfC2xwCvWV8xUW0Jyv+bDLUGmJtAttVPX2zUg/z8m
AUrkrFsUx2EgEOXLMAN596qzjVwJKl/y+7WHzq6hIZTtvYDCfPndVdUisaFBNZnyFLVu9Fh5kKKd
RygCwN1aPqJWxSGbPwE8oEdnyw8fAPrQQ9QB8VekNpiy9hTOPZXhnpbg39XhcNrwb+vWOVKLZsEL
+Nj7cwYUhzCCIUoiGBngK28PRbhvoET/pOBhusQGOd62ugkrUjCuLQjrUbABX/utKCZ7Qc2RA2UQ
OyO4iDq4UmZ9movkfIlVwI/ApDLADSQaFl2GpxhqqPf0MrORP9ksHG4ptDfwm8VjPz3QdRzpBAqK
LYDtzLCg15opeKRGy+n3Jo0CR2ZeRlnjfgwGJf1j89/m1iXUC9IeNuUhx9Ie9j8P0VDbBz92mzsk
xNSd7rJzaR9S7CruqL/i5qXLb9WyqFJwmUwXam+Q7fBPQwTTdE+vztPOP836IOMSNhyj95MCrv3Y
q/WQKQ/zNQ1cLvJr/jVYKqhrjDPvlhdYqAeYTTokbyTfSV1glu2ZasoTAUVTNQE4ndnt+hoPuMQb
teomMe5EC1KhzsM5xFsnZg9x1MMeePEMcrFgCOvsGwUVreGve+x9Fl0p85PdVfqLU05vClqHePu6
6QRFxfzUZrERFBrT0yIpehmgGTHE7T/MgHf7BKha7iAHJ/mGdHeR3sBiy38ExcV8aosPjb9HKKxm
Wwr7e86o4ntgDHz46wAKPtmDeDGSqdzXKRJAZMSDDUG5NYWy02My8y/0+KeVAdjAa+bw8EStAnSj
FR2oSQM6gpYAtEgAM8FAlofLPTXpDAR7IApp0fDrcvQKkBF8vxwFx/iin7wQ9w0bv2RH9vhVSsPb
da2TLfDk8B7dpJ6PuRi/Ukv0OTQkLT5DtdcNdzGb4see9RwLLA3g0U0rzauTxOKiqDrgBNM5PmYC
NgAC9ZhHFpnVcsrzYdPXLH6cG/hGJCDXBjRVpHlxM03jElJ05SGSgAzV1QAHFJZU1JxCE1kWVhT5
5s/1D4Oq3r/VP1zHNXxUxSEpYwJv+6koJaqkMpC9wEM6YtVemNi6eBX74YdszYYeAizQTB074A41
jxmEcgtqA7MAYwsb4u+4PXy1mB+9WRa+X6ht2c+KJ8g0FMx+mHo2LwvgrO6quo/Wlae622QMZ8j3
Owke3nW3i+o52hu+1R/gDJFs+5Fb2H0W3XpirDwDAButRCPbBSDJQBZgublwm7F/8QBfBi7GrL7Z
WXSELuoUBWV3z9sqhs7gEK1qP4e7ggPuhtBLLiPU5D9XPaHkXS7TcCrvprYv1nFdzUdWMmMrR0Oh
XDlAX2UejY0VJQySQChEmClW3Vkrop1j2+YBHG8/MMLGfLZGN966omVYW6E5cgC702604XGLJizv
QZdF0uxATd8Xz1ZVmydqJV4XQG3UenSaPn1oZLKm7kg01e0M7unlBYbS2MNj1Kq/2bYF+ZOgNaFp
iJIz6kxdCpkGDYrr/MQOSmeuDwRCU7+ag0TaFUnGhzDM77oxH1+ycQCNpZtBY3Fj78aENdEKiMz0
C4oDt4bROT+Q4LoD7GF4CbErWPWQfr2BhoV748SZsRQa/jk0w8bM6+I8pTw/C9BhQK+YYIntIA8A
FnB+Zj50VgV8UjbUpOBfcYmouw1nYQzjr2RcsQL1PNOGcw81LUhpgOMEHPx1lGDxHm+g38Pi9Iae
O9JiCxFV8oFaHZap15YzR8sKLjoHL+UW0JnpRZo3tfC0wwbYg/T2UNyMSjjLccyLr9z4nyOSyutB
jK38f7tGwmfrP5ASwviMzXN84BFQMhaOARKG5+rS5QdAFg9BkmY1LtyIAaqSV2EFEl+IUyNdJV7S
XbQYlAlBhovKAg1fJBhokmEIXkDzAtoL1KaZ2OF3UGj6JdYAEnm8aIEPX4Yi4gdPH7ChnA/UBAYM
oHU6pU4aToEnWDqFA80vHegIHzF0ep346TrXyb7FamiaZBGo6kjnzCCJB4S17WIBjHmc9ltqQluw
OI/pJPY6rqY4J5uKM8UNyCBvL50UA62dxwtGNwY8fOENeosQTj8JqDoK1SxMI2qPUI8F8iYdLv1T
jGoD9c+GPdzpeAK8Gq3xsV/HA0H7JrEQ3zpVYRxZMxpHOtMyQEfZrfxxyj90w6F2RjI19vudzJtb
Co1YCMND4Z4BL7sbnXh0gRVsvVOOaunShQLCkpp0qDqVbyM2HeDvXjyilDUvkZzKkBkf0DRR70v8
0A9kLfJHgc0e5CLshaNjaQIwfk9IgTrH6/S09rINxU+ZZDtolr5PNySSHx5oU7uu6WGY0cE1A2Jv
yzzr1IGDETChOI5VVNzYLURcrBcK60efTQFLjXAKBHahWAhDeZ8m0+FDEJapl4tRH13rGkdX9Wrz
hfoN7qodi6wb3pdGBWVrpg7Xg0iq9kPTpiYfayQNzeU1jM4o9hKhL/JpKoV8fg2KkSryVnaRyqAv
TF4F14kttRVL0EsXpqEplljUwEoBu9fuPk09AUoH74Pa49290gfYF5UL7s7plpo0UHZwz2jlPU3S
bg7bSthhMJtRf+mDQ4kF1MOc7iie2VC6t9VlzKuBDE9ccSuwGoX/jFJfU1PsQ9tqosDj2CsWfvcj
4kBgdrDPeI5MewSdOu5Pce2X2xmL4A3+7G3kYEsCnJaGhpfsjYMMPuunQVmFP30z9B7zJp/XBdaw
2PYgdBAeWzi1E75BNWZFDw4PdiQtCqbNUIknKFxMt7zxvvRWbz45KZSrsY74ch0bfftLzT3ziZkV
JBb+jvyXeToSj2fw05TcRK6FYo4bT8cEEqkgM0Jmj/quA7YepaYHiWcYHIYQywIbDXs1PbmLmLeq
m6ZZMSP31sDEufu6qAfQLkGj5VB2eVat8bVVVfhXF1eBTC3ruw+FQRBFyvghFM6p6Icn6UEtNJhY
hxWDPkhDqH08opAdfD6lcRDu1D6l8cukOmovM6/TP8TQaQwJkD+v9OzPTxOXW5ZjghLjO4YL1vsn
PlU/OTbElTx108IeTpie3BdGFwcXjRFql/P4d7vOsayu9PiEOtEdCYuILB63oMYGjSmiCzvYY5N7
2zcunCgzcIct+F5Dtt+vFywefKwdGWiwi9ay19edEYRuZJCmjOERDQ5dHiYxdN7S4bKVAnSgPEMr
FBsl5yiSBtUT7ST2SQkRZgfTespFdSEUeVeNxCvBKISNH5zq1E4lFj/8+b38R0rDRXYewANhOC6H
y4nx6clsQiXHgBBffvOu62ak0H+6PMO8CD+9ws/DNdQWfC+YZqjOeP30/pSiRxfqK3tncCGvcSLR
pdCT4U2KB1pA0g+RmabrqVLIimnBJuUL6MZgC3g7+f38/M9JOcR5FoMcy+2gIaGhCfL5wKJyV2kF
IeqzFWsufbaCjBANROK3uE7Pvfa1ldlACkzCOw3EaK9duy7ykX6U3wPbGd0W9egFEd6f17xIgSET
nodKa1vfD/X8TP1dntlLZCeLva3y8sXvqsXQhc6rofQ/hpzmhpqcz9jF2vGLL3m9j4EJW9J0/XI8
N7L7PpXy8nIU32RwiaKXy0Pgb//8weJB8ilZ5XIHspa+Z9gCBJZ/aAylfe1YLojlN34zBLNvLd41
dxIzPo1okkIP/Rz8/6MLX7zFRZiHIvQ16DdEM/HLSU46glpDDVw4PucDltPlHlrk6doE4usL5Ny3
DvZB3wWHt4LjRfVdMjaIKJXW9Cq+OJLfzbJWd0MVw3LBlFv64oB5zfGrnfGKSQWpd9hIwEDTSnfU
hIrah0lGlGxLwVgAtny7TkKNyP79oAxwkQLqhHl0vrXb4fhvcde+mhdHgDMt5w1FqCGItddN4lhi
WxfzF2pdCfiGCzccqQex5voCT4jylrquYTRzxuClPxR3I0Aigdfdkt2GN3caB8uaW1TXxA2vxLis
oYjxbU4vAQpw54V06uZWuiDO/CnACetqN/v+MgY1gufbP3+r/oExdIUBOSGbdEYsS9ifbhcF8jft
5BnyAOMd1NOCIe73eZcaz63lBl7Cu0c3LeeHMDGXshL8eZhgxmrWxbcwqflz24w+wAoFdFD0HD8H
C9Rz0wZms4id6jxc4hWS7eWKNpjN3J5HWO5grt548jDkp18vx0N3KUaYnV5B6nE5zksfOsqra1/m
m84J6mzUc8WtZ9z8GEoDFKqGBVV6+wEijbYFGip+PhWsUQoL7o59xRV4t8AlOLX12va4hyUD/hcU
5qgXKhPWbdQjFz3Ai+MFUG5jOxvQdabR7PdLVK5xuURnjHQJQ184tvj7JWgOVy6/XCLS6IjrX5F6
zc+Zh9HuiocCXe5seg5AQQSUukKopG9meDhZMDLXmKvrgCnT/0jEePo78DEP4+K57AENL3zDMTmg
wr9v9pxaWs5czWqPfBN4IDqF2ukNP/R9sLnX+Vb1exN41PdRu+DiQ7BqrG8+hxhQUlnFquU8W0eh
bz/4LITEv5W+gMJtP0Amz36AssrRtVtIQeou2Gy+x9NgCvjuMWnjF2r9ii+wzLi9XLBuBlgETdDr
Lp3OgD9BGG+JyGJmDGCtUby10HI5NfpA/aIpFPVTa7Cz6tbv44VovWLtDmb6UM/YzqSJCa4UEBsA
JYc/8wm6IRy2K2GvzWfy1H0wWeqtUqdHaqJz+R4F2m6TwwlB3w4h6uJMyavIp/sChoI/VfYmyyT/
a8RNOLCFSp4z8GeXmQ95L1i7RTvpuOwMq4svbcVcqAyEyZrH3N2U/eh+ycBIY8WYPkaJw/7jIxef
CSmeAQaq5Vq26Zj+P/Hg6ThYxlygQuX1HtJAEzt2BlgKmWz5aio8Bt9O9F0PYac13qz4x7WLzhhS
/ksTxInlUE7PA3yN/ur9EL67KPwHfqWWbeKEP6bGeAujVr6aI1YowC9bD3MMkzHVqfTUMM/e9N2Y
HWRbJYdJihzJf0Amy/+4FyKt+OmLDrqt4C6+gAL0WyyePn3RU1v0SImWzcECa/AGVA132wHVumuj
MrodPVuvzo32kfnI5EKjJ/nGYVpX11WHvFiVLFEzY9+LHLQhUwFPaArGl7xT9alwqmY7TZ4HQx63
PoJTZwHd0M0PI+6YQZybSFXOyFfRlWSHzQPcuf+ay1xCqcf2nqfIrpYCb/GZm4O7Mfuk3yMZZ4L7
FudrR3X2fZjCGCwEIPbNc42TnduQbjPZufdC+dPP8m9ScvsFNmPhgi4RQ5e/OeGX2MPeYZw2JdjO
i6vlGDPrP/Qp7UpGwRRXxTkAtzbszkDz9xZ1I4GoGIfmHhhFe27Mu9BKm3sHt/JdyuGTSmNynLzb
bEQWDB9l9SxR6QBEeuq/4j041T1wX4HhP4VG7OJ7MqGMrrz+B9SGv4Y1vifYTscLD3WiW2jlJwuZ
x2/XxWOpegAQzPSNlpK0dvy9q0iBPSsh57+JZLMoa47v4u9niUhBbxzLGuQfA2cfRlfYtwELYzaD
uqdtpG5B8PtDi8ZoU1mU88rSkbSp/DVP6S2mHqN5NFah9b/N+3WVX/PoKqAy+Du/E+Oqiafp4Bps
PFQFz4K5q8xLXwQyLOxV/z5Q3LVJZ9TXZxD0Rl53O8BgpwblANcrszGDVEdvri5xU/3D4+604+5Y
3Lsgnm1iKRWyCGj2s1/cp1AZXEhvbrfU1+o+/AQC38yrM3UhP1QdYkt9p1YXJWACcINvoHCHdEgE
Ow2duaKDSckqOlUoMW465ImxwdJ5rmzmR07D1O4MCbj6pGJ4KegE1/UadBalYMdBoCneWKCd7ZBa
RzoRWOCjA5LTARrn9t5u5IUPWPZpNO3aruLraoJ+QeoLuDS5bbWbRAmhscjLjl1RPUgL/g+Z8KKH
awT15ToCgOIHiqcD7jv/eo3ELW+R9Xrq7Dj+JoRauslofYH9t70ePMveVo2RPlVhcUcBEg5pwWgg
aV8kLrQEWRsvYbArv9VGuwRNzfqSx6aDPQ3UY7D4ACMy6sI1Um4lVpFoGlYUP+TAXnhNDgi67sJd
8T2CBqnv9wi6xmTZ5RLg8+a24c4DMKNQ1zBipBCTtjknwNMsrFF43+DOhRQFhH89Bb4xeDoVzNfG
99hqkvbN2ObbOGvGxeRiTW5l7ZaVEfursiwgRcP6tfVbuRwLezopcFN2qALWW9Ov4JSnJw16Ugty
G3wg23sHgGd8MGn6WLJ8xwvH/tI7WbhJ7VGuGyQZIZ44v00zc6Ft7lR3HrNeqBvUOAZMI6wfYCx1
8rNhkYnavTMT5ty1pe3uq9L+0UB5MIF4RQO8PrREQy/xdhIMtNcUTikm1L9ya94ZBtDJGcwpXnlj
/iizSpxZ1SvkC3pkvHQY5NftpYD04w7MwhiTizntX/68mjesz5kUD6I0Nn6bvmubkKb5LBoY2iF8
Ck0jObR+LyDtYAzaiUJmK5ibQRAFZauVJ0fvu5OGadBYynzmLQj/kZGOZ+FLsOqEpQ7h3OOAJMZG
G3GfWyuDbcCMMpuZqyerQ4EQyvHFAiQT9eT2c39A/ZkHqW7WLqC4jT0kgV9E7VPLu/EW6+4XmuoV
bXEuvehIM5lls7uw9cGgxMSOS++hGH60qOYslZTushpFCaYJDt0cVYc+HpD4urbNPAav6dpmdnvD
nXRoIGghe2PRa9WLLh7zc+uY+QZMABZQ3/Vgps1etEmFWhJi6fAhFqbrt3XGXuGe5QdJE4Pik7em
XMs0CQNULfmEZeXElhcLOQiDi0ON+y25wpEs5NVigJp0mFFZOTCQy69dNOFTLIXZcFdd2mPGWRA2
hneeDHFUpVHeeFg7MJjFwSEJdAQP2im67QBisMJ9Y3qf44Yd29YshX9Nh78ziMrKOCInv6aLXeZg
c7iIXDHd+jzyzzQAlec44HEhAMq6t1rwCTihEwZkcFtnuL+41VFfATbN0s6h2fehsxsGUIIdhsyB
xjNonAOg+5e51y7qr0Nt65245n+o5NKO5OOOxcM6DgtYqAKbKCH/Q6BpACMuEu2UHNw8Bwe6RjIZ
KeQc+1RZQwu1iO87TRQvmbZ7LiAdJ/15eSE9w04dM/78u7Q+76DArDSg/8p9VLQ5PGA/LSyT2LYr
JMigXOTy7GYCxAFfVRzo7NrMy1obXVVIselR3Gm6te9VDcrrE/wUQCK/bWCRTa3rwXO6uzyWsKvW
UXRIQFldNAnKt3EukGkemFNtC3COgriHc0pa+yjgZlqHrmlHc+unIGpWIGquiWtFPqh0diVYWRb/
O0Rr+NPoh4PuG6S4//P7pt+cT0ty34VCkoOMpuHZWI5+fueUCkfwjNp6XzhY/9q4l9qr0OHDUWmY
KHYnUUDNNgcyVDSQIRYO0uathoYWsFYOUnBBlw0Y9gHE0+SxTFoU6kV+8IpGHqkLBTgguKnt5Oye
p6N3J6vQ30xmX6wau2PPJp+g6AAr+R01mcvTILUmsMD1aAafk8r3msdaVfM99LS3jvQYsqEc3JYS
d0ZqevF3Diu/rSWbbJEoECQcSEWfSsAyJleBLtHY/SN+ZItYduyOAqK+UjB3qfsDDYIGDDXcrB3X
NDobqQGGVg5diYIFICiWL+DlhesGxf01kSbc0CkWXYKbOY1i77CPq6y5j9LCerAKd0VcCtzOYBap
EyJwAxYHCYLkAnoVzPqOwuePZKjgdOHDFG0iQn7zkmSNc0/8IgERkVUfQuS37sTSaTOpccTPkSNM
YKEKeZblgMXUJKLXsgCXZAIIbgdgonxloP+bfZ68qD42DlVjGguajsyBXJR5E2NB1mVPwKCu4Xeo
N4Ys2vZDiJ/rAECKNcAJYWZ5uO3iIYOCOLSoL/JkhkpfvanK9xesPyQ/4yBxvCRomF9tQE6ZACqw
7jgsW+/5FJln1o5v1A3Lsn5txRl4YZpn3OfOnYijGItWRMlufBv0ZDe3+jVdq5PTJkTSGXsszb5S
mbVg2mxcaj9ys11aFr5M1IBKdra0hr7ZUJOpqTgC5vqUcgceRWPHvg6DaG9CbXXeGXxlO1DVnqcE
u2Mt61BXcXnrJMY9hA7x6w89tuxRrr1LtSIE90va/8w7fyhAF1JVv5kGOJ7E3nTLbFZArz0eLaj4
Ds/hbI9nOjDYQp7L1NnCV8m7uYTlsQBAvpXTKhvhf1SK2I4jLP7rZxf73XURwigK9rrO69DEf5V+
kt7BWAWuIuC+BNao3FeLQ1kyssDYbkXWPnixOsNJ0H2NQwPiTE3Y7fIx7iHH/ESXiZPS3zDhjGtq
RgLvvm94Ty3AZIfUteCHMYG5JnGjDJA88A1kgmt/PfjF90szaisJz0lIx5RBG7XGzugkGHmZnPCI
NoxH0fX+Ng7DeQFPVePRU5IfzdJ/pZY1+u2DrJ5Ygkjqwc/uBo4Y5okm21ZmB1lRz/tLeG43sNTr
FxaKrCsOy/j7SlMlDJBQGqjWH6mLO9F4U/DyEekwDkHq1IhWNMF3athNutZzNNl9gKwBXiUq4lNl
zqhZZdBroAG3jMRpAt33xJX4OGDqGYzBjOrTjOtAoy+VaokHlVQr029kt4MR1EamrreOqqS8LUv+
j7Pk1+joZD3e7NJJjxNg1wss4ZHjD9UzmAdw2KpNyCGlTXRAzh4lMKQ18QGnBnZKlfzhsr9A5g7/
kqgL9H36PkeUIOCjMhdhEddY8ENVmGN7HJZh1nVO2qbf+0mF+yFEerj1UM4Bq97dMa9xwAGDwarS
pimtJyGY4Iwv1wiripw7HoefIxp77lfAx/9sRvgSSXOAiYdtue26U0iKuMb0AMSecUpBejl2TgNn
mM7mrypSuPN01XCcsCt6EOF8Zn0BvfWwmFYOvGS2ckDTX8JZZ3w1mUh2ngE4L03G5usOOunRw8DG
8wAkxjpTogPfyHceIgMfee3a4oeTHeltyhSAalgr2E+5L+ERNozYw0neHlCMWk7jtG3w7cH+DlnQ
Xh8ULM5g3Gqfqcvv6nIJGK7aUKYTILTpMLnQwrAH47vru8nKAnowuPCPS7EdHW1uNoKbzA2kO1zk
JrcXqnIInQ1IDGxtH2qAAOpDGeqXFcil3UWjRutq5xC4WYLRJIZs3bazwt8zJPMzuJaAP2iYFAvv
DZisPpI6aCEezG56b8TNQzg02hmNm/W3Sg2ihmORm83PcVdWz0UO/o7dCXkEs068NCUk5CLruS/s
8dbpIfVJ3S6UViCClebrQQwj/moJbxGBW5xTTdNtXhjmEjS3ZElNS/fRGR1aazoPqe/veBZrLxw9
Kr083DdRvL/0NaC07WxwhLdGaBtY/WIvHUvzsUWt4LFjQ44Kgd+teZuAdOVAIFAHKFiBL12wo29K
sGXOPTi945jgaczq7mHIh24Fnho2yl04bg3TjbW643AD8gmHV11b3tWKwc4AvkjPkA/O8ZyHUfus
CXqJKmAuB/iXZ+XJzyhjzwyi3a9WlmSLPCux+prGEKApLBritBqwHmRsC5hK/8gVeK8DS+0ljUIv
soDjfJwGNJqy2r+PeiS29NReH6Qrzn2ECgc0ogb4yyKL2+G2dUwz+5D1TXo/aXtgi4HYWiuoCVDz
MuDB5ZwmUB8dzBl6WagB3VJrzOBC6BlDHKBuCTVdABiQzI/qx8ywoEMEgmlYzebWLUo40WqCqWW0
f5X2iyHt8MErHH+VQyHoBomocI+NA3yyG8O+A96yWVhlqd6SoruB/4v10wBPpmty+X0ASD9gVmTt
jdj5brPWfnC/lVjiPtC5Hw3ZApD/fOfqoT4eh13cltDV1M1q4N2Cd2yEsgw8vAbX7BdVhX3odRFM
C16r6eDM5kHJNirAb44q0MThvfx+FqNvAOQUAIMEsFo6u8b9PhpbjRVYslcbt1bWts3Y6ertQ2fk
40O2PlAzFLvGtbdRDtu0uGmA4RwbcMZSkf/W7kPlrpTAa/uwW539oweq6dEfsOsGXTs6OulcqmUM
BZpd47hHeIl8N8KkeRnt+VG0vHwo8X4fUizclhdhIHxL+IDb/dwaqMPmhlzCEjbZDYAhLABqiXx8
DUr5ZnUgzD6Ntfl1dsO2fYBQNlyd/C6HkA2q9yKa2u1ceSKApQHQ850AVgtONALqkxi+pGqvfWQe
RHMohi7hxTBBi7QReZ04gOJrVLlfowotbBAJhGfLrQMXumUT5tYhb5e59jqq9B2t0zewT00auPZV
I2CshdHvFLzcoQc+sCcfYHDSQLIVxI77WET7AZiya384QSL52u/JYktv2TXetyGFonBrhsbkiYRU
oxDCGV497KiLZFV/9Y8owO6oy4QY0prrnBKUwxIkH9oIBjxmemfY5tc+mepXmPZlqyaLml1KWSe1
HjLYV2BNnO89xuflqKOwSU6CEayfpoHuvt0YFdLdRnrusuQrMmEQcm2wueAEbB1bERi57A+El6dR
auJDgfyzDr6OZjp40nOFxuBTcwibdhHi81jQwjRRCmK0qUQ1TK9TZ9RbDrQwpWbJgTx3dheBMwjH
ZkFZ5P4hi5CMa0oIoMQ1hCCgbGsfZn2gJh2qoq6CdvLnVQa4QRNcRyiQpmQRHrlJXlpYGYqKN9hz
wXD2xQby58h8FrhAgy6dHEtGwiaA4Xm04iQBDTYS946DYrjGKPSxSvYaBLSkKKin1Msqqc9w28nH
u8tSKeWetueai2OFNPkK3EXzEQCuNuCs9793Mls4eJr9FMBn8coaX9sOtpmjspM7lN3HDWgrHYyi
y6/wSraRKIfnAQBksIibbhw+xd/qeBqWqFZozfK4gufP3wGquomTIfk2W+q3ADO9H2cHdxXfLyBy
URaPMu1P9K3kAj4C/9Jv9JAnwfemPCgTH5SOp2+9wVS3lB6eNGXozcoEpcyLbwY2HJB9hvy8LvhQ
JUh3iawEPZ88oH41Zw3PSm3l316U6Lq8K45jmGMLg1rqN8h+B1yj+UBMboEK7MqHjrFhAyZ5t/Or
qNhOUe6APW83Diz3WsOy95VXfHyym9mwLhQ3D9eHPT37U2yAIE9dPlO/iMTfj31Qac0FHuXZiq5U
uFmNG7A1BXT/8eYeyzs4lq6ulaNPfXQjcn7FUZOCP/dhiQldGfCdS4CfdnPNvmIhqk4XTYpc903C
+9e+QeutXEUtkrrkm1A89AW+Ob3nJ99aLFSBdXN+2NMIiZxx9h8ip003VqqJlI5pneARMC9sr9rZ
vS3OOXA8y2Kq2zM40HiKOikkVqB1uweEh2FLOqUnloGZUIIb8ggRIBfK41P71pbmXRPrJbRhv69J
ChUdOqtPvnUT/jMpB/dpnLPnMbQgzjVm3YYg8rKFC4WCs8+GVobUpFFaG16bBKBXif8e/P8193pl
eqHrXPn7n0Gvi7fQu70sPBWShgD/Kaj1aNgEoBVws7TMsTiCOvYJSXGBXIzI7CyAwh6XhMrwgX05
TFa7VYrZj7OBlFndVXezPf0/xs5jOW6kaddXhAh4s23v2DSiSGo2CGn0Dbz3uPrzIFuj5kzMifg3
CFRWFUiJ3aiqzNdYr42NWkzueuOlWzrjGcmfvp3VgzTR8uYlPZbjVgZ7fWAeTb9E/2+Zqw2Z95C2
vMGXVhvn7kvqjyuZKT9qsWge4Of+8h62nVdvOc4HFid5uXNT+3vZm+nJ6UtO/ZZaK9ukUry1L1kA
20imB8z1dk2vWidwS9Y6sxq4f8vOK3MMG9JuXjwodhO9DfxWvYs6CCk5+5gm9ub2v8di/9xMgw0H
KOBlaDiOfQp9fkKiz/GXvGiD9eA60bYo3bInkcnI1HswbWQVymDcY3eRPGF+0mywDs3fqNIVi9JF
9Sdqz7sBEApEki7aOIBQfxbeiOZiqCfvcaUEGwu/2qfR6cP9UrQ4D5oRneWZbo+vd6N4ziX3EzjW
Nlmn0e30o1aRyaHSPn+BjFAh0cEXRsMmM9SL4TnzZn9ttdrZQarjalY4uel6WaJBR+5LXNzkopkY
rC5sMCUsq69eYh/rPsifhYU+qIgUwrB6Fqb5oJm3PgS0q13UwulAqTLYpraVnefA1J9t28hXUqSr
Pfcn/CX/xWiC8uQ4A9Vkty2/Kxp+DpT/1AaCDqo6z0bRarevFIoS7EOXpnzwpTlNKs1l+b035SuF
AqK7UcO22hUxptkL0FKcEavIfvYNZDPvPomsTTBwpvByc2dchi4hDWYRpF/v18QlJBNJGZaPtRZ9
7RQIfrZdD+Fab4p4z5nsH+2It8RK6ameKfE+bybyb/n06+Z35PONUqhezJYZGQBzfiAFixONDhJM
UYOr/Lry20iIPPA1kD2krzFiad7/jWj5kfByA4+6Hypkc4U+MJlMZ4OBpb1tA4Tp50HDdk5P5w0p
GWu4TTYX6GkT19s56IfbT5SHLqEaTvpt1O+QTLz/B4VRtZVQuPyZKkUF7VqNa45bxjtLBJaHZAcP
0kSk6itZPPvJx+kRAm+6kzB2E9F5k0KZeWxtbfltk5cZYNzLxLv1ABjIXSw4kxe5pAi7rjvYObt7
DMj9UxTmDrBfZuVhXDxqI2kQvgaAn0NdWY8UEvZZNYZfPOxxH9FPXdJkUCwk59MV6TMMaz7wc9kc
soW/KiTWzhl/xe40VyOuSU6NIhTZsNUxFMx/ZhK0lDjqb238JGmoesysWzgb0/obfG8Jy2iSea6k
AFTozJGm/WwWnnNXYmGs1s1ZCZTsO/QZj1TZNCKx1vC34xT+UHpeePKKKDuYkT0/Vo7ab0zUYd+a
BULVK5Z91dXkL/hY5nVClI+EmO/spdlnPsYFgaKoR31wv5gT1T3pkMvsm+kmTdRXt/DmZ69O1ijY
Jxw00YuGjVp5p9sJUhu8fW9Z7u3IiOxksLllQjjP7AQ4qyWOd7Cx5F1JUy52Ov+K3SHrYV7/iglk
l5w3GvdJFx5q1bTAJ1L0rzwrfpGLr8YbxAHVx1tLQTSrCc1naWF9l7y0AynacUC18x4zcvRjKr4G
KVXRXRS3WPMuF+jrv+56SPdBZD1EJsgdRDLo1CHN7V0PI5z72NSL6O5LCgH58ijLjMd1OqTLTnaR
M8vzdLzEUITKRQ1taowBc/qm/B6bVXAUDbOmKBmXhbm6dSKQeRJMksne9ValHTwnig9myaZFm9X6
i9sX9ZcR33ajRFMn5bj0xYg4gvkk67bSWTk+yiaqspVOmQQAOVpbjREdZQSijQZayMvu5fcjM9d/
00fw7PbyA5Tlh/LnuRRVDidYj9SVg1jApgrb2llXpMjPThN07cVQwvTs5vi/Uk0lKhcJyiSjKCHf
OX6eJAeQJOoxRS8+gwWZRrs6ytptZGKkOpvUHhPL/1+ZWe+WqYIktUZ7o5RxcG0DFSWy3iHD5Sr9
i5uFAA1b8hn2UK67hfJhTs673ubFe1VBD5RJuXmwSY5OBqysBme0p3ikFiEXteN7V6godhKRPpNT
5TZLUcBxSRp8GqohJesXtXa9PyJMA28bOgMUtWWsH1iApLUMzyDAzF+KHkHMBQE6puOn1u8+gYNO
uvmTbRC7+o6vT5P0+itc5hmZ8Sl+GLE7PM1KgVSaqQzPVhF1ay2r8z8yTb8UaqD9pYJSgJhp/VBh
g63gHQOUi9J0N1dxgR1F352DbjB2cQeQcqzdcO2Z+vC9scqD79jzVxxp3p3e7dZFzd6L3LP1xSzi
+IRqL9J7S1MubfLseor+Io37+KBUzC/6Mj7SyE5I72x4XxpdzR5AU2/nJvEfzUVZzyoATGhpiPnq
0hTxvIr6zYAh9qOE/BSQWRNnIbWMxXP0P3qrpffmb7c8vZl7KvlF8z0lbburE0ChWT19eNms/8Rr
51SSzf5WAGxZuUBoVgZlz0Pt9GgP5vXXJPONp0Cpktc6wB90CTfYn58Vvx/Wdh0Z725o+xtyfRbL
AVxnak0VWxUgyO8QC8gqaPXAmzZ3D2JsZ6UfRTk477WSaye+TKA4F7+7asBcPmvd5pG3pfkMBvrd
tsoPPNjfPTOZPwobQgJ+Iy+dD6wCWvbPCtuuD290MnxiYVn3Rdis0sxod3N/zfTQfpG3K8VeNFbM
Wj9IM3OCEMOC2VwNRmh9KQrb+sL4fNhR064eEp097Knp02yTNE280lMwuPKPVEvYCgpAsL38F5Qk
RFdVl6tXyxrUt2i+Spgqpo/+EJOg8OwcFtBh2nnzhRP1U6X3cD4RpsufTLOaVg7HoEMK8wbSjAvx
fRmzcCLWGKpYNwH1SIltyFjqsL9D0vnPcM9d+AvQHuhjebwVZmq75hMBzgJFrejHHCuQmQKleCk9
SnWZSRlLMszBSvHz4Eeq8O1Ff1w/kcqsX2RioFNvdPI8Oja1W7+8kNGnGrXUpQDSGAfo+aBspQpl
VoO3atlXHWxrtp6tcGcJz8YsSab5/cMtH1fSLMxpeJDT7Gx35qac5wnWZ1bgD8hF7jgsJ+vIiIzt
PVYBkf7UazkFiZ9lxr1DBstcZ+mVDrlQYPg17t57f7Jqh0ejJ4kSFcOHq3d8g/wYE7zABEYV13H0
pfGr4ZKU5tqstW6lZGZ9A6Rns2muEFukOrHg053aRa9v6ZV3lzTvvTL4/zAX+U3wZfcqasjLvUtB
rLly4gpRLlkPwKR3Ul6VcZ3rKscBz2Rp4ZqU4DLXPMf54qJU5hlqzbM7rm9WyK6KqkiCzVc9W8Y1
Lyj7pJ2CI1STOX+zXYT4MnaU+NyCyr8yWv54HAunhrZT9GRpxjh5EyRTk80t5u1gFqXpdQWf3rJ1
zxr6sjfEU6NnGP+m7XTQtRrd7bb8Vuo53jD4G61sVytfpKiMxLyxAqsDVXBJ5aGHb++8ga2u9PK1
OUYNpRSR+nQMvdvk2MasRetTYv4i8ikXd7mLbDM+NI7xPE2VT+rGQ0+5tB87P/M4sEH2ucerXq/6
nQR9dSx2ia8l89uoF49dXvlIMWNQYAS8H0tfu+gcBb64NZ7A2LahumCalBQCxYLT4kcPwhaB1Znt
nQUsJYyQO4OkbKrT8v28WE6VH0y3j1b/ShBLDllihet+UN2K9/fc8n3s2FpACklebsB2949D6PxK
ePtsxx9r/hq375vDFsna2XHnkBNA3N8q8aKqS/XrlJTdc1ur5XMztG8SLklob+BCHOJuQi5PbY3s
S+MG/ZNXpDtbdIbjEO3qYnLspdbKesdbcV/bUbvROk6JiMQ6lnP8yBAI+loXMXsc3sdR5o24JGcG
Wt4024xX4QjD/EGj7IGyLXp+SVFFD6VarEtthO6rllnw6OmOci396asLnOd4DyGEGDz6jtNv+KIO
GxkmvdJhDDMbb234agLZAWmyDJYhA6pG8mNkLMiNgEwpFw4N1qqzUwu6Ic3btGZpF0vPp+DvX1Ie
mvPR6xDYsZPSPZe24pzntHXOz3J7D0rzv2L/GmJats6XEnWve4f7+9H32L+exw59PHCqv0S9469Q
FjZ/SR3fMk6pamYoInhbySndYrd0k4wPI8O8dd2Cwu6ROdTrt+EilHybc89Y3X8Oqe5ph4C3umr6
UWMXMwR7CAf2C69IWDll3f0JWo3MEvtKGwkStZrxTPPRLm2L3HiIGi0DO8m+sK7K4B1q2EHRZgvY
X5m+Znq8EcjTnKX+g8kraCXNejK8Q5yRi5bmWLXJtuo9DjMLPirvs4lET2xfkjp0TgF+xtsAcbSz
XFwVQfHAyRLE9ekY7AAZEQnebm+D0pS0v9w641SdETP4Nf3W7XbaTh+LYMPia0KJ+vvg5LRdsoEo
NO/kmCQdnd68NHCvLxIKk8AE+muv75PagQ2QPGg2w+cIKMpFVsUgJomBalq2VsylhnVvd1KvknaZ
FhTEMLu5cnjZSII4rLtpL/F7vljGoj6ZreXR/3q+1MTcOiYHTrl+T2ZW4/RQ1bsQujcJjsTSjrPi
/TXW1fR0izUOUnqhkqKODwZBLpM1X8PFcjeuS6QQUrla1pisk8xrt8Oio3AL8nJDUmG56Fm7DklB
n6V1m3gbqGNa2mvud2kFEaAQI+uDdZuTHnlosNZd1YFrbTPbicJt1NujbW1MFUXifwILBEyQs4Kf
BrVGPooa3achua4Uh8LS/gLmPO2xJfP3NS/tN1RITkHnhD9UhFrWoV4NV9Ufg6sx9ePaS6roB3Xx
A/T//L3Iipicjfdka37IHgihKGxcvCdDiaiwDN6rhKb+0BZe8ioRJ8muAASmR+kCDN6t+iFTz9Jp
qZyqswQXQ+ltLLveYXQwb6VXa7DLqdBBXEtvxQvqgtV1uLo92DgCmSh953keR2U72llzgeWCiVFg
PpV9OZ4RbUHfCBztZXQXH2Np9xWPq5fCJcvhPlESYCu44qp7absqp1qrMEoDOWBydwZKP6ua1P5x
cjvrLUebfKXwIQfIQjPuu0MeqOOLwh/mK38sdrCE6yieHp2x+CBZaL0lXuOduhg0mnSGYZbuy6q1
ttKMuq7cBJGaHN0QKbkkjjkuqskuwT1mK5iUFm2QK3ra4FvAqwQLpc8Pp7e67RYLjqo7m1GDXyR8
+U8s+KXJKXENkLI+3+N2KDJ1S2+Vhcl2BnnNPvvvuVlvlUdDHc89yHCqN1E3/brt3WSiUDi2B2Bk
R2m1MJWL420Mu9TzLY1tzN24C+ygefbdJN63Zc8BvglIZt7boCOMq+8Za2WpnEv5XC6ZkcYnjNb3
97K6xLvU8tdlH/ibmYTDYwum2Rw4e60jXEtPgYnXQdLp/rNcXN03tkVTmpvodyxMScH3Ta0eZIh0
tFV4ivuZKv0yLI4L+9Bl7f/QrNoGnam+yEUJOFlj1JsBonDnbD0p/n6kbHeVXr+yvKOjJf3qPqNN
AZehf4CWcZVoL8MECXcoum0c6PE5irWvsie7U64/sa0lyHvp4mRxc/jXOKuz3C14j2qlFh7pG90d
q02tpPr6rqoMAI+eTnc+bkDrArPTY2V67qOzOFrUUcg5fzaHtbU0JSa9rhv+BUWwON7jJO7g/8Te
Wgaw2FLeUMcrSmYa59S8vOZKk56GWm05grfJi50guzyW3fxDncJNXoz+/7xs+uppufU49JOxloOb
bAx1oGWb2OxRCVCBlt47jiHl2aep8i4agBMSVJ51MNvBvOK65m0mN++/phScVyO6bX9q6KQB3EXz
BP3EPVX25ken6Hh4d9n4qnQRttM1xEIzthrMCsMZDUW2XTHKhYK0tUr+N9HDuqUS0LNA8h/ZtjUI
npEKASjz4aj7pZqfXNXo1q7G1qtDizk/YWHFWjtQQVfHD2mErFCXoYmcVZWRykG9Um8BmeM+m5d9
y+Ei97t11sYAkpbgWMGw3Kj323oonLNcJAjP4uBXkXKQ0O1pcnubeLsNSIjp0fxgIzRZrz49zMqw
J+3GsN7oSxYWAbd+HbCSbSUVKzG5izJsQ/VxXLeSu72lbOv0Tz3W0Yq2umHrjM30ze0CFHLD/E/W
h2Bdpm76BPovOf/HiNFJg7WejOnTQro8+/psr/Wqza8jggtPdZ0qLGpGAHqKplzUEY0hLTFe9Cg2
byGJz72/0jWPfPPvOEn3cQVDojvIiKpIrnqy2KUtwvRj8mCpQ3ITqJeIXNx0tleVUms7m8+it0FA
1thTuilXc56P3qbNxj9uh54YkXBYMSU7LJM7KYAowX+07X7yt7cNSccRbpO0/teJ5eC2tGBLX2ab
2yqTeSgbj93PUMWMu0fwYKWp7C+BGh356hon9ke1sZFzOu+0o7rENGUOtNU9K6AzmDeXcbof9mcZ
ssyQp0RGVhm3PMLvJ9+P/f980u1HGAosUp0fXZQZvvas+jrIHJT2wvRqDDgfIl/U3FZ9OE4nteqt
txB/lb3ad/re69PovXeSYze5qEPp1bPh2/o1SrKPW3KyH/RrbMSfWjnr4ERV72B4QQ/Ht0KLPDbD
Zqti9rmqdRt+QFIa1WXKH2+4h9Gx1n40s60UH7SU98Wtjf0UBlTd7/4bJsKy9F/jBTEB4al48vWr
a5gz7gFylfOxHJfNMPf2SHm/Sqjr6nlLeSTnvwTp1QjQKZoVEHDlF7nHpCmQC4nhG4EW1m+MhtXa
xkpi8gvc5zpNh9aaOAXOOFydWhzk9kkaDTs5I4KM/yObXQDw/MNegtJ7zqYUjPINmVHoHLNroAfC
R6hIex4gAi6cPkBj2qzpV1DFz8PSktCk/AxcX3mRBi95sElzUd7oD2mYmJuwzpK9suiy1Fp/ceeY
9D26mZ8WCEQWrYcYz2NZB+4LR+ChI2cPvMX+1dE2LzGSqgPrzkthpvbz6JpPodNHH7Rwx/MnUimt
F33YhcUCnDfuZVHCfc+wqouij0pptEvU6tTJljl91EJjiAL1IL2U9Fk5ebJfvt7qaK0zmMmD03xg
KavscV7WXi2j/waULfuTr8kfA0CR1xmK6wEjsxnHje57vuzAND8tVmPL6Vs2ZB1VmMTRzBdAYM5r
N5HoX3Ztlg9rO4ncbzIHfTbjNDhzc9u16VUY7o3Wc2+7NjJryH+Wennk9Ruw/evgWqH+y4cahEE3
sC8YA1KY7YJVyKI8uaLf/dYvLT9F/FFPUrSplHzZG1X7yCzCZ+lMkYZdFUVdX6SZkA5fD9isHuRB
hqMMi30YTLS8wH43BRUir0Od7fYqGB28r36/XCGvqTvFpZp0f4saVVhfIv76ILLMp3vcKVxqrI31
ICF5Sze94WxY44uHcK6+Z3Fu7MEdFA9sg5KEMy9eG6NuvssIf+nwxQN+5KC4YVflrMM+/e5zONjf
OmSgXPqEY28QO+9IxaIeenuCTA7C4nvopA0p4Qw4c5BB9tfNKT9WPmB18K7Loc038+cBmiR2tcs5
cTTT5xrkDtt5SuquR1Haq9wzKuf4zjeLR+ztFsBAuVXGkRldUKBzx6UTC9n7mEnHitmJWLvcPj3X
rjo/4hPj7b0syw5Fk9avnjN9R+4u+zM05o96anE3BnW/AAc+DRCZmqocP/w0zV8GL0u2uWNiqLFc
5G6C08lbT4vCBxiF8ZT1F8hVAe4DP6kfkInOxw8tV6qt64MXNTU+P4VTJhtFS/XvHsyAstTinziz
g/D0Su2Z5EBytAsVKfZcKckkKH/pXuc/RT7IQs8J3gKUTL8AOU4vVovouxrrqBBzak2ww2yQzOT9
NVjjiULgVWLITuE0+/vidMMl6irsSH+HZFjrKc3GKxD1lg4DmR7IFHvb7CpMpvLkzzT63uM08VOr
lm/Z6MdfFI0aRYCtxlGj/PGE6wSqYS4468ruH3DZKr/AuD96y0sjx+DlqKMgsJEmafcaZUdfP0uz
6r/HcT+95WgcPPjcwkFjEiQDHE8wy9nLKKTg3m2j157CxGYD4czvflz2FG2UDqUc7qg49Lc7hB/e
B9U1dhK3RB3/PsTDdahcKcXUn7NwSM5dhPdhkJWHSgSrUW+zVjDE/9HOSStsoh7ocTeY0Px7T1sJ
pjM0wvlsWQsafoGH3psCD5XB0ltlgcE+J/oq/PYYY4SY7RpHWkjlyTD1R78g9y6dcgn/HiEtEzW2
o22ov0aEadsdkjEGfhTMP9ykGs6ObTUvStibVzWy9p2ati8SAgpQ76rSbjf32DKp7OxN37zri91A
b3bfSOGkTxD77desybGqx3YgVXIERDHEWSutabybMOe2ejjCkAw1Zx8XY7Pjm1mgJNOGO01F7+5m
4RdA18BrZIkumQkQyAwSQ2i5i+EZ2FiB7OsYN7cRwdI35H/mPY6+w1aaxfJKrjKrPUrTrsA7oOI2
XW+D3WkVkg1/hfUQvUydctL8PnivOYFceH1ZK8+fD1rV/+kbiYKnB/zHbvLUjVJ4/l4Ij70Soaol
zYUOKc1x1ozVrKs4wZ3LKn25b7jkDkFzXE8Ga97JBs4Ur8J7T0TqgNo4xZy0DvNdV+Tauco28xwM
323fH7e8VdpTEaNA4qXRX7JZMw0kkNUocJ8xq43OmIHF27xno17jOOKSdVBj9a2zMu2qYPJKzcwz
3m1K8vvBzanbCWimTBCcmwb/Ik0m2X3p7iK/gSqwnMiUUDGuMepH0rof0vzF7biw2DLdYkthLdZG
WCNUEH3klI92YLGWC7hjSDYm5g03coDtKflat4Pw2FXfS/Ti9iX2SA+KWvszrkDcki9v133dp9su
MZQHiemFgWtMSd3vgMbA+6/mMvo+RnGSrZ11wxnLzGDnOkEPXa3DEMkryXTKrUoKCxg2l37p+a/Y
0FFxSM3p5V9jS3mKBP3sUla1CzQfv3CMJiiLTCrZ9SxOLraOc2Gsn7AohgFpVTiu9Y51ifUkfyrz
YVXlw3SVViohpdC3tlUGG4m13rRkkXqWwo68bdEE1XmURO29LcEkmPk3ye1tUFQba94uLTB45gQa
lJ8VyMJfz5BgleyqbBofy85RVmXRZJ8qqLqeVBdKMic5lss5nETagBi7461kscf0M8cr8nJfvCV8
b3ZBl28CtKrW947beh8ivPQ3uNkz82jbVer4b0B5tADR75cb6PyGMhf8eVKXfCCWiWB9zZy6WR/G
25QDtlOsnMGakOpLou3nDavsWvsEHGSdutFWmveLgwaJ4vT+WUVxwFllSW6d1DJ+mcOkfsCQiLOu
Oi4n3PHJ09qf2uS4x7uPTKvg+5E6aO3KMDD601PSmA62KL9mzoPdH01gXt5eK9zkW2AXJAznqNgm
AdsYxw/f88zV9kAI7L0/OOab4qcnQS5mbMDWgB4w4rHH5DqNGGuJIImaJEc2vvNWCeNk78Z9e+6M
WV23kzN+hA0bXUh5w3lQ9P4DswZLKV7x5NiXejQ8eSP814VamyhkVvMB3LDwcWdPexqKvHhZfLlY
qtOZ9yGir2+K1/5AkKzdo3pQ78Vc4GLa3fCHvQT1qqn3YizwTYLZiPVO5cOv1QarfYARrcCUA+uA
NFLD5heATzi29Ve7VXc30ANi8PtBjYxbs8qLs9PV8Rf4N7caQsapB80t8yQVg9iu/Gfnei8vjI3Z
n9hixOCmWYXXMA/wcy3ceivjG8Mc8aQXK6uIChBmFvZpJuF7L5DK3f08KIVUaVZLiidE01QwYvcf
qfOR2wAuUkE1U/mQjgUf5i9AMQmR5tcerSDc3CcJxEwe1OOssNEF6Jq4nImqcGiSN6y1gxcoH7e1
O5ynXQxe8FGW7boyur0TBN76tqYvi338/xkhO4FqLNILm4bLDW6c489detNTN+npy5RkzxK2qSDt
W0zqdkOB5sXCXt+IgMe0CG1DdTE6rHH6GFCJROZF2ERp8LqQWMbinbua+pAE41uwkDVdP4q2eZXp
RxXo5kfXP8wdVM9aCbtDiRbxTpqF1V+qJI9e9QkzMy+zYDEvszvQwHBe1PrasYt6WZ5aht/yus2w
ROcVvSuVujy0gcP+ErbfXvwaO6dXETdFnkqa5liUz3qLR0/pwN0GZvTiYuJxFTfH1mrPg5BJ0As1
sHTBw8T23PFYxBwSLZ2lN9WndFstTfQ5prPexfVKerVKjV9KDmfSKZc6RlaHk/ujtPgggKdFOEuf
De3Stel0Th3fuLpVScotrGBfFfFfErL0GTSCLR1W9g330/A44euDv4PyGgRRUX2Fx12t/X3ZldMf
gK+r/dCZ3d5IjO4Pfx+wiv5BLavazypydxIloRX0/5sRtrZLx2t2RRs5z7B5EYP16+ApTovyYEUF
sEKV//6Os8YFZSe28GMS7JpGhS+4dPR2M1zkDsABnANp324ruz6ljh4fbX0IUJpfZt/noGphZItD
wRDGzrPaGT8FUeMkfr5y3QBRMrfOz7xng61gcCx3Z7hD8R3wtLaNLaM4NQBIT72Fzja64cj5LgBy
JGBXbVTVP8ZWHyEqpf7jZI7m0cf6Yw9rxvgiY8vu6nd4SPqqhZtBkrkXLbOx6MyGNdYd48VCt+Ji
LBd7Rtt517h+uwLaBzSntcLmmnq4v2kh25ve6sceDQuIaaqHZ50yp/qFPbuN5IICEsBpzmzwMeqS
DqOcmrO1XPzaOEXkJ/eRT/Zr7fp1fC6UWXOxO+PW8sMWLcw6qQ9Nj0IrPqpnctSI28it5aUdi9dc
t0dKoZ+y94bmdOdJ01e3NH6y+CSGWklGX25/d989EqnJc4yUdgpnMQtmJMg8MzwAh/jIDKvCyOTv
C6fcZlxJe/Io26Y9FRur/zwEc+f6NqNqp2ztxuwtP027PwsOVrbLqCN0Top+WwwgGBE4gOBGhSGp
mRRHAdl0kllOvSw/yEAJ+gt8+AbRWUarqpsfjSVTLb1yGYYuP9TIx6ykQw+tYw3Q+zSpan8dlosb
GDEZ9dLbpgh4XO8dcueHxSlpOK1KZxgqWBouw1pVsc+WggbD0pK4jJdmp7FGzQEiVNKUDrcK+VqG
0PxqEG+PcPzf8JdAaa+pw0e5SDy3IEeX+AeBlftnh6oWByspsTleOmSw3BlxmV2t/Jrj2WbeOiXu
TPkBvifmhKlx+FceV44Qaad+pFQkDtKSy/3M0QXTBzZ47n4sySC8ml6UrW+ZFPxhn93GSTbBbEVX
JSmDS+L65ZaU2PzB1/zkNn70U+s4MgEWLV4pomJsGDcxpgCT/tx5o76SIYiAkoXR5u/yNBKx9bqd
/WJfBI62QX1J+arNMc7jTRf/rEJrDTWaCk0LjAq/W+O7mQGCr2xD+YLmBLYDRT2REFGNozJ6LI2l
kT2majEv8MVjELLfi3PNPQslpJ0EKhh9bnZuDQxlOavJYGh8n5tzrY2rKrX6E9JY2jqw4IlhG7cW
tgrAQ843Vhe+2n4Q7QNgMCdeD9FJD6guTmNGOajrzpaNQa2xXOTO1frsnM4c8vNkuFZd/ysunXVn
pLtapXYhzXuvzA80dAMaatG7e+/9Kb9/YM1xs2Nf/sW2sZhpnLY74oERfKtrVCyS4T1jGT/7XWOv
JWzxrmAP4dUPMIKtV+Ame2uRgPFGHGkAgoPqWma7afSqtGr40lRoXZgO/qnOMswqEEtwp/BR8iGS
3LhnRv4PMRmS67NydEobRWNSKbc8ydA9h3OsUUmDRmI1fKCL8URFhz23HbNnZA+Q7v6VTNYLd52k
nfZwj+cpIntLdVJ28IGl7CjeVac5ibtq4ya1cyhC96FPUkDm8FHhRdULLyrv0FO00nLc3Ubqlo2G
3YgEBmqZ01Nlt88kc9qzULvkkud5stXx7t3cOV/UkLOLiWmHTLoRvQqmmstUid2napg7bOKEdwDn
s1/TpPc+bvmprVoeSiRnzsKpK/0Qado4KR+kWf9uCvEo8ZJfvdL81LtwhsVN5z5XBquZXTwIS+k+
ONHKbjurE/+6xRvYZUus9OHWWwyArc2nRrjHtwljcDemREfigeN7Ymrn+2VuQv1zk98ChMDvMVlB
ygj79z9n6VDnPtrkTeVACFSpUTyH+uifTBjMG3RApj/iYHhQO4Smm7iu93JU/dfJVQ6/4YJkkl65
2E2WbtvWQ3Xtd0cvR+V7WwbK5LY2kIgBbYtQJaID9eKzhm2df+AQ8SwtiYvpmjTvI3qjfZ5GMA+r
e4eMU2bdP/TW+PzJsE2GVBOGrWHqHMkGvQpa3V5w6yx3fDGapCURR5OMLfazTvUqLbkgzUhpZMYo
W2a1RRs+LM+4j5BnoAvy6xkyYnnG/afcn3H/KcszIKc456k0/6fmWvDqpe5XGxDEA65w4WtUQbCf
+rnaSWcEVvaMTQi+SEuvxBSQmgW1jRcJeZxy13Mazcd+GVGjfkfGDFiu9FZh0TxVi+nh7+lwQ/aN
BT1wYWmn1da38vAvZCKoO2Fh/qbGmkmRulWvhTKVHLu8CZBROT/yZaQS62XaezzP3zxShicTKZDq
RxNAMkypdhvOu1uYpLdcf/qjMqjiz1OCyzqap+0coyY2D0j1EHcUn3jalGcVWRA+0mgGaIaf7wQT
lsbwPg1NwzlXMGbkwf7Rln7XHry1YMvMPHgJTSfegGYZrZVfZeNpKoNn0y/44vRRzyuu9J/4N6hf
ByflpFzbxjpt6uiH7Vm893v7XcFKdZ8OXXHIYit84yT7IANawP1rTsLYj2G5g3FPcHRaGCouf6aH
LsSgDHEsZ5u6Xv3mxvP7MLXOz86wj7FZNN8cpZs2/jJUs7P5PHX+p6GiFfrPoSyZ0akj91Hwoby4
RVtuVb/UPgZIEInWxj9dxwhgHXf5K+Jzw9715+gIy8h8BqGDEtIypEzcVRo64/d8tlK2P0N4ZSMY
kiv6aMw8X1PHAaxn9cUfShN6Z8S6x5dMdcuHsFIeLVb+Fwkp2DFsSseOdn9PyLdA8NRH6QW5iLRM
Afy86NWcE9xoKSuqr8ZBuk3Dzjl/fL9NVTwtBFmFTY10Bv+PsvNYjlzJ0vSrtNV6YAMt2qZnEZIR
jKBMdXMDS3EvtNZ4+vlwwJvByq4us9nA4O7HwSCJANzP+UWLpkpDjfqAyn501816BqpAix+buueZ
kKS9emkbFLSXPswfenMdVj18ICsvx8a4iRSehdzCodGbxx5R0beYKFNVVnsVt9RtovwYpUeaQ8Fo
J0SY7uKqKnRhMkwne0qQLR809uVLdilpzXJX5fawV/wFdZirrFdd4OV+FeSPfomBYOwV7ROKTyFf
F6/D8YnmBJvpCZEc/YiqK+Braf4aSPC6VuDS4OS5hC39gRqhS5vBPIldF0Kiyg10yR3rLFda4/oG
dGOTu4Dr+85LD9Xk+mdNnf1zhyoULPiljW76dUjrhtXJr77IqN4CJVri3g1XVA6VvQzdDoVvqNbW
a5J8+QKlcHIiVvZl4qg4X+uWe7YDvU8uIUwyn5v8yMMe63lSGCQieNFvJz0GoKsYzlXOIs32UWGa
X2/9qTnAOw95YlxbXIo3WZqNRzvJjXkXL52aNq1TpPVuYFDccGN5/nCUEbni0LETsgvq2CTPYoRR
tlkxdvi/h+N17UlzY1jbQDxyp7tOy1gq0TImhx4II2My79brzl3JftHbt26K4KliUWTFKv6lVaoA
YaCDUcBIAjiHfLAfKBEs5aWtqP1rWY/2Yi+jvqgoDN0Xo/OtCRH+2LLRmMCNNu0xHnaSyZH8DX6h
7tHAlWkjSZ9S/NRQBHmc2q69l5B2yf1YXeseszxU38m5ylWW2LZM32Ihsd/zu3jXsU0aHMDs5Cwf
RrcG7YFKzilufPVFugYLxhlvHRN2IR93QCPlxcSSKrFLrDiXrsABUOICad3cZlGG/dGYP/N2poCj
p/5z3YRfvHZS/yC54e+swUbFbOqKL1n8segD7Y++0XimNpCTMJ3U/iDJgdhiWn3Ix3K+aJHRbmW2
bxTUSeDKPeRp9zi6qDEMmxUtR66WGzNw3DNbaGWjLdwWaJRvTfFZvDVl9BYspoxOhAdiWs+QMcvZ
OGZpq1Ka7kB8wx37ppjNnjeh/6cST4ibz/mXMggQDRlSqm9Jb51GVFK2xQxQYmavcu5Hq75GCTzj
oLecD3ZaNJtE9+KfSAZsHLMw/4pj7ckZlOqPXPO0bYXNFYQqRz06Htr4jtXAx3eC7sybTzkFqdn+
fpaA1zv3daCc/n0cy6XiMCAzhVu3Vj+jggy77/sooM7WT5dGWJbjlfW+wYo/aCwD8SqUisF8ndei
13psWvfSYXn8Ds9k/WI/aYl/KZcZtw3tiodaBlLeOAcv9Zb/ll+GH+EtHkI9sP5KQwxVqXB/s9Am
3vZWV720RWQf1NBq7iHL5pe8UrKDRm7rdfZda6OaZJiW6Q7Y5z0Vp/yg2pA+fuKq/mLjR1HMnnWy
c3+C0EczReByk1IIeGB1VyOrveCLlyrZ7aAN3WvQOoDvl/4yNf1D5pnu1glAeVhA+dZF+a0py31p
VkkYXUV24NZ8N0oR+iqrfxntC/WvNy5s4yjUu53M8/e5a3pnJ4XGcien6dIephENCjn1s9h9iwrQ
zTknJZul2JifB8xIckjb9A1W6J8BbdiHYhhenWFGvGE5mGPCIl9OVdN967wNS9+gGH/oZatj5PH3
tNaOYOmbAWaLNauSMzog+JZ6c3s/Jq39WCkpFPDRyn5EDpsEtTIfPEf/DgxXe3RNBQlIF9KZDTnR
BsxK5zCwdQsS2z3UY6k/Sp8crDl4cG325FZV8r2pR0V/sO1niWp/haJEDHHYnL/eZstgazmUFyv7
pehqEqR/w76SFg+VPGkvK9xMmktEhq1zWyB+A08LBOhykN3muvH005xCWh8fpO8WkpdUxja3NtLQ
8L1g8uwlsEIEmxLx5CEJ5oOLdNPCPOsqTEM3L7L9kPg1svJJvL+5VYMd8R77eT7nZa7coysEISfG
se/O1AITmiWP3z8zHJwGwXCHfllWm2GBb8vhXfvdqQw5hV6cx0X2aQS24w3DrjD9+PviI9ErQFMs
Fzwl1gcVrNSkOWGInB9HTdc+mH3/UyIcB0YQYvFfchAp+7wsdDKfeffgaJqy1XSW+oqlAExz0nwL
x628QG6vP9vJ4vAEQ8sYtHOc8ZeQ5n+PiqARfEEq9S0qWqRkJYq6XHUBcyzXkm5/sLQzbiMhgvpc
+hZVdU8pNLZTEg3xiwLACqsDLfzu5gBwbKrrrFGj+YyCSLvvk9b6Vn9UgyT6bhgJ8sC64Z7NeVdH
7Pah30KLc+IOvt7CvJNDpLQQs1PF29/6yLHB0FuipQ+JXnCJEhj3qb/3i8Q5joX/8X/UNs97Fai3
D//wpmsuZwi5BtdVIT2q0IyRmHhBFXVDUN8byKYj7pQaAzAh8tPhwVny08DMyU+bkqWWjlDS2FEJ
jh2jSWeHAS0a95KxTpbk9TrB0TUotbGuA6Oucv2CiOBR6Tv1Tqv1CUjtki5HIIoceQfqDK2kGo3G
2rLvYJexvhmnL7yI4tOMuuQ+UBEo9KoEr7A2Tx/Qgx0fxsYjR2H0x3BA/l40Q0QS5NZ30yppLf8t
TkIk+BYnfRIsfRObBLJ/C1jsFnO7/u1a8YCNYZm1OsVE9IuEGCYcsjnR4l2bQ9GWpgys5LFKV9Vr
9P0WalZ+thmtIDt0E9tdaF+xfe9ixLHxFavd20CE76VPzuSg4pfVHOTUiDS+frfwQM+LeiNDmhem
3SKp9ifLlOoQLpVzOSRSKZdTROiYPi2abiA+P/DSqPB8JfBdTN34xNymy5lMkbNf89YpbALefoyT
jT+KkVcHu0DuX7mVEcVyzgv+QG5x6VpHnRV1u9z4MCiccwbxab3v13G+WA1ZePxqHKNt7vueBMD7
09E2nsvIy486mkH3EmOEWaFf5FQL7ewcjNHMYmNyao+/Spg1m7rXw8sQtajr/DpzWQcrUOlOv/XH
MuMWd5sbe9y31bCkEn9d5RanBOQckWP5J7GKfEYKZBGvUNOmiw6x4ngHvVFeil+CFu+0LtCLIpyN
4Ljt5Q0Z8o3Y/c7Q6TCIuif3vXJzhKCTCPCy0/DLGAC87qXTxY5i/6beDnW93DYKNIM26PM7KVSi
VmgdQwNvEmkOxZReSUR+t+as/xCUfvyBPaEMyUGptM/eMJtXacm1Il/5oLqase/6WPlsV8U2Bmn+
FdZ0fBgnC/9O8JgYUehHyKbWJlo2nWE8g+mN2Y3y0FIfpK9ftqQKSIgdjsjDPpLd6LzsRjN2owmC
vbiUL5vdstM6wLNEy7zp16U93uBYElgnfdTMRznwC9ibsu+5UZY+R6vMx7kNrEfPN/emV6FB8Cs2
RWbjvjXH+1uXnBkpKTCn77B8XmKByJQYZ1n9DhYeEEkQX/oWHbhphybPeJVDGwfWJS+1nh2xHm1E
Dp4qdX9nAEwmI4AtXZ9p2S62x+kkzdj0Po9dFjxFTtx8UopzuLjT1W7Wgbxzquir7UbkGjO0maeE
Ym5v9GDavY6Vmtk6vG85THX81xClxlla0l9O3jbJXXZxyyTUAJ0HMg77xrJa/MR02CuhViBrtkyX
CdSMx0OkI7soM9y2p2iZhBZb/7QPq1Odow+2we8Zs/TlsLYN+OSWAoMcSGWe7mRkPU3msGCFXZkH
qwp/JhhLsklZ+iKCDmaZ67y10JYABLBkX0XtNdCtatfEiKfd+m5uB6IPKyHVEjLbGfeYO76EZM/O
sQsLVSS9wSV+BKeSvgbFHF4yTAyRckSf+1d/6iCz9S/6UdkKL2GbPJRjgKqaA1m3c/W9iMHeBGIb
qaxK2/R8DTc13nsKCPjgeIuU2T6L8B3kAZdckMpeWjiZHrhJvd2aOd8bZoKxFY0e2AZULFLzu/SJ
Tk8vIj+1D7bXnPSLXVf6Li4n84yNwI8i8MpvoVWuJ/HfJ7+GlhO8wKpv0qNb+VfL+Vr6w7VdEIpp
XbdPS0vQjPk/tX6NZdAztz5/p9MKVDDy8S8FdXx8SBdlryJGjXaKzS+CZYhcG4/N/E7UFmMdyUWg
NV29MMj9FLD+L3HFv7slRqIlgHS/RI/DQP70v19AIpsRfIJT5H/VyczK1YSC6Jpleqf2JS4c2jTd
y5lpBIyuMbhNpMpWups8Me+KQYGuQrjOZDIlKW6r2O29XfDdRAm6HW5Xlz4IdoiRZl8mv63PEWqg
OymmtZEOyLBCQrvDo/FVV8ur9IdjpoARSkJuEWpupuFcGh8hfHb//UNtj9Txl/4k6OudMVftGaFk
5ctP6TRCPjFF7iPK8DHERRa2rKWxsrDYhyygls+F/lG68wlKSAL9ef195YOuv5icrn+W2y+y/mk0
hPu3jsEvJEE9ykx7rWryTTZEQ7uZB7O+GHHjagfDqz4qU60e3TBqLmnJ7sRGOZ91/gEVFOsVd2S0
zg3P2YCesU64dJuvUw1BPXfsciujbQTBoSv3JPRtr94iSIUA+GVCYPyiWb659f3G2taGimrwr4Fb
M82DudngrDLfOYF2DvAztrdlPgX3/+7URTQfNPMQFxtw/vN57vbSZS/9ciaXkLNKR/gUjU6kgWY0
ud/4L010AEGnXKTSKBXIyOjtE1riX01zYIslA73hIjsZlMZ+7SyS+MksWwxtQeNWOxR6N3m8yzN8
mmakMMxNiHDzYzyP3/nVg1MzpuljtRwsvkqPmlqjp2AtlvNL02ktsNoFPib7BDAfhQqHGvAUG7gC
m/6P3yZTVrDB5KD3mADg38ioXKYava18AukiZXNCz0K9GJ4e3huFvdhYaE/9WGj+xvXNXaf44UMr
zTSf022ZlOmxyHz1yUQE8QkJKQssIzu/fpknk9Pc9R+Q03nrkrll2X5LnaE8S5gcXPIfe3gk2u7W
Rz11/RSgZBbOlPdpbGq0ej0jP8ZL1aZGNyEtv0ovhiu/eg1bL74mKrq+0tuV0RI7673yjJV5vWkK
BF6acdC/ln19bZ0ALEOBcD9ustmffQQKARSq/ynv9HIXx67yGNm9h9ddV5/DWnUujl6Du8B54FWu
ZDasKNM+rZoIxCxI6nApmSTY1BxMxU0/sL1JF2sY62dbzNu8m61vg8JKwcvi8bFZRHejuP/ejmwU
a1tHEdW0QfEZUfmcFh3iRxEKV0tBENcVpN2WCGn+ipCWTBoSQ901efTUYIqyPhpKxf9ktnP2zNdv
eI6ScH006C3eCHWkWgfZKI+l/cnMqvw5Ah76WxTKVRbuR7gvZHHKamx5lodZ8KIleYNWCy3pMpbH
OsWTl67363f9WY8CVjNgNjAspoLTFNjDbrC78Yq+8Hj1MjRc88gm4Yni5B6XoTHEYM957gKjWPcn
tw3Iuw1JnFm4JslmZD3NksWshbL2xsM5fjPBfX+qXfJ2KgS6vciImklPBpl37aIzatZdgkhCOB9x
UB33uaFZd8Oi1R2P37RxND5H7myc7V4rAEDhJxfavEPcpC0pIGrOc2QC8Fn85NrEAiUwKB8MG3yF
QZ7oOdEXJR+XFKCWBf6zyq+86p6mKBT5809EF94iYy99i0RZCPiqSdZRMCc4VLit+rOZdzrphuvK
e1gpDtqnwW7yK15qMCOECbHyH7RPoR/luKDgkIfo3lUwBar5NS6c6tFlL+FvSrfiPcF667hCFJQu
sMBbLXm7Vas2jpUjcp+gMDw7vQh7CTw+7lQkL14iM9VOmT3MBxhl2WeSNRe7tNhzilMXqgbkBYvi
cwah+AKhQ33hRigufeF8DoQQjxmLtUUeoTnKqG2p88tPOZUDCdsKBFXibPsmoXSRqNVn0jQwIWvl
EpsALjbJMOdbXHvmvackxUPvdc52UPtFWINab04i5wm2Y/igGWa0lbVf0s5vAzrVjoeBtfPWrM0I
U9hFT7aoUN/Pfe2VSk25QYba+dkOJP2LtP2uwKDb9lFGBTIIzVOhzcUxYq23g5U577R8GO5NdSx3
8ngxk+pZDwznVfpb9jckfSg4/+oHY3lFWaz+4Zpp/rkseiU/tQ5FKkdt8ytgaYTTFjk/MnH5dazB
gUnZoJ82FsIxDwBF/HuF5a3guH6Hey2DgQvrfCHC3JBe0eCVZxQlMhSu9sPCrVIbSrJG7pUYoebx
3Vim9l1jNPCCkZ5DQ4Zaz2vtl8h7DaP24Li2fS0NSqNKC/kXI8aj1RXdZ+ws+mONBtJy7zSfHANI
azHnT+AOhk0/pcUObrsJVN3WPmvVj2ZW0arzGusuC8aJKh5NA00lEsbuc7GISNV+X220MQIMvsxu
IoSJLKgwb6TdCBIKFJXubs2yqlb+1l5Jvzy+39rv4nVD7e70bDC2Y1tOCELGYDGApO96He05pyuC
Q+LU9mHCcPOTEWuUIXgTn2SUHEOCcntuXWXUic07o0/Kl2xwbIS27yQI0pXzpFXVo7QMO5rAVIdU
/ZbrZ31NjjVFezeHF9FZTodtg5e9qj8AqPav/XIwc+QtdXSqjtLsa3cGmV18lZZMcZvos2OqAS5q
xANh6o8xMou7qPCMO9y/qIIudbjKKKBPJGG1lXqd9EkdbvBsIAtoxN/6FSXUDksKdLVllFgZzROA
t0usdOWpD+a2mtj88zffgpz/WOXjhDEreAY8huO1aUd4QlE5GEHk5/6DVTafpARBhdJ/cJXyk5Qr
3NDzZEyqFdYS6RAp6KN/MW+5ikT6BcRVi/rYIVKzoywfZdHoKyjWO3YYX2SZGfphcPTycdzJKKvS
9Gk2Pg86lsKLkLIcSmStr742HG8JPxs9Pula8314QXhYmfdHv/ZQsEmK9C7Vi8/+wkxLQ3O469sx
BgUJb80KgZA3oVaT+aQJQXZvNlH/ITej/snCUqKK/mDx4//pDn8mQDd+ZgpuS+Fsla/Y4RmHCBz7
PRsglN4Ca3GuSJtPvl3+8OJp3rmB3WyRBS+Ar+LeGuuafXREdAb8+D+1ZTxdxrtU5ytcQRf5m/46
132xEUJeFXbNCx4qPH3K6SpdtVIgrxjrr0Lgk0OwVF5JQ6ILu/D81sP/56QypNg4ChtXDR+9Yubj
ZLGzj5vOPbmid6B3brt7Y+j2gLgPTuyxuyvaCuDKpHy04FBL/td2bfOEqs60aybWLJgxRPOnOgQd
mJIY2on8icjTrcJ7/bSjRovbsm1YR5j0r7ZZONdoEeiSM3hTzrWtePiHZTvtfxuQkIE6C/5Nzk5a
eYZLXToiEpJOpr0PkWfbC4FC/IU984DgSAPCB76FVmp3DeXCs4Zh2rS5QcTG3D95QRmdBfQ1y6ic
CpSMNADg/vGfRtcrLCMyTy41OLG6N7F9ZbXv8JJSFbD8TtVn+sXof4y83BGRJ/PJyoLFvCGnS6K0
1QqkANlkNIA2tU0TQA/P+knfrTeTtEfP0HcFAG71eBtfb6Yh6R9WwYts9OCeaAh5BH2r3Mezph66
xAxeVLxH4eIazR+D4b7EohrN3y8pLPUv3+n/UJEm/pKGOfzuOgqeU+zzjuPgDHejpf+Yx+61FSRV
YzeYi9Bcv4dWrFv3nT68RqWynVt91RFY8aAjf68N/0uerbLPcpU4esC5dt1wrX1pgmULq50agXED
8GXQfBjGUf3c7Xh+Gp8p1ul4ZuQdkBLP+IwJrnqIjMY4yGjtYrNlhhawEasDo22WaCp0XoRynInd
wGI3bWpTeG+3OMfKf1/6+jqON4YNTF6ahuq8hUhTDnKVI1Di4U6b1UQ91qH9dfbG4g31ym+ikf9K
tlWSjbsqRcgKjeo2OAoJXA63kVufnA1CEZdTrcMgAbFjaEyRdtYH5xSHcLEc1/hTV9RLUtnBzzwB
AgODE6RZ8r1PFf2rXeVoDPR58kcdQIWfW1BjWgPUCMZY/CnwkfIbSWx/GErd29pdClVTZ7mRpuyo
5pDHYlaOD5pnZQ8UwCi/1oH5Le3dY5otaD6I+FFXq996j3W5njX2C8Cl8VDxge+LiWe8XVMSFsuz
VumSk6KPd6JHJl1yyBb3oJsp2hq7mAlJ3GAa2alPkzvRNJOuSpk+hYPbQ53p+tcJqmyXYDvtLdaO
EJ6SvR/6oASWJozy+DEN+7NPGQHhLVDTlJIVcqeZ3b+i51effG0pKi9XKsmCsE80FpcPIK/aL6Dr
DfIaVI5ebWIweAfTzf+4wV7l7F1cwn3VIr4xfyJjYiw7PC90AJEq4bNs6ZIeuTz4atwOy45Q+nSE
K3V3Dp+lixsVicGMV58MTgiqXyDYfkJSNf8QOflM2gnefB/xvnJ13Gwn1izCh8pxZtmCkahOhqdm
HyLwr8dxNrKdog7KQa/sYlsogVfA+4q0CxK7B38OgvPa56f1a94PxqOzKQ2zQPgns7DQsCkHLms4
29D+yqtiAN1ozE+DZf0p3VTLPJ7Sjn4y8iL80FfV8TcbYivSYNoEMxzepW4tB+Rw+ocxTLDFtd66
pD8rA/3Q1Ua65Z/fA1FbLGocckYXkQFb3bVctcZhhjTbVlTCAiviKW7n+aZD3IH6Ocz6sqiv3ewE
TzwFw6d6OZhF5G1NC3CBDEifjEZg69UF3bHEyyXsQOUBYYDj/+0aSaF+HwtPO8lEGTT04SOSfMad
1sPEKVwc/KQusx4yC1mMRUJDDondOABLnNOtS85utR9pDpb+V+2/QBnO79YdnhYm8zEPRnezIsy1
cYqecnNnYzTW7NGIQQByie6d5vhm2WmwgQF3nVuvQxPYr1H4pW384UV60nwYQVc0w52MBeWUn5XS
JREegLBc91Bgn+fDDfKRRxO3/60tUI934JC2yT9RdAqOtxB9xG4Z65v0JIZ46EBaQNFfEbNFryYo
Aiz5QvUiY7nvjLupnJujjEYuqvVROCG3C3D8g2Kp1cMUaevUetLqTdYsWOgxMLfoSOQUbxZPFpuc
xilzkz9DdDGaPakcAPmxcl3/hhhn7tMZbdO60GzqzwB1UjCPT2VQ1g8xrPUbnEf6VX4TOGjEeqiC
vIslE/Iu1l/McW+xUzn+BcQb+DESU0bxABd7PCqTUrA8JKWr+dmPJhirp9qMuxdwlI/SHdXxW5Tg
HvS5fB9l6I/SHVKl8BG924VVYyDrM3pn3ceDlOWtAX6ibLZkvMuvQWNesgTjvrYfdoauxD/Cwp35
ckThhyzp3D1ehMW2nlCXRM22fbFRbTyFndcsVhPNixxGXq6sOnr1CGcEr9XYhRiJ8vVTvKDZO9s2
13qbHbMRj815vpOim9TPpAbXAVwd0e+6dc+mH+CP3H+WoFt/ETnpXsO8ancb6LHa/ruoWTU+hLiy
cHc+qIotCkgYIA54LKxnWjQ94BD7klrI5d76ZVBnH3Lvc5uH5uLAIH1yiF04o52j/8XetnvMHZCK
pQ2rizzT51Ht53vSM8kWD47yczWiC2orEWYbdlN8hiHnbpzUzC4yGszmwdOm+LlL0eS0dmnhJ3tJ
0cxD+NMKK/8k/A/hlMywLw+W41nb9Y50A8W+wttYJ0hIOuK8rCBbjNkxZlK57TtXOYuUwr0OgYZ+
Uzy712k5I/Hgvh+NzU/km4ItJvXmF5RIduJ347NW3QX16F5GrdIfXZ/MvdDNRwVjwFpLPg4ubhh+
01qHAIj21u5b5wSOztwGSuMf/YAXJK+F9jJgpSzvVnlnRtH8ESW6/CotY/Ff1kZ4hfJ+NRZ3Zj6B
jMnBxfAKeJa4mgwJ6ffaCo993hnP7XKwXS/HIFu1T8HMG3TbZOalAe57XZuecqIM6D9JrFXw8vCt
4SDTC6Cdz3MZBveWNn5/C48WP2vSlluta9kekJOa9lqNbLQ/LVdPFV/dyieQ2XbVf54MHQOKpUSZ
kSDbOm0Z7G/VSalJ3pq3ENdJSHzKCFAbKgFS73S1RttNc6UvSbbeqD6H6fDMGoGMdD2dMdEu/5q1
9ltbjmggVaaPLH9iIgJWLlgF/Dgju8oov0IoyXOjfIHiW23LzgEl5RUXbR5qnAZJ89osqqzjPDm/
V7SnoYh2ScBDUL5TtwPclQ9sE6uzdMk31Qn4axr+T+mhwIOIYVBj6qfPXrGRztpRdoPnI4ZljLCu
8tn37vq0vhqLDiJyrlW/WU/XYQNTyp77AVWQJRwGOVW6GMXsoHTCR2MO642ilPrRQMDxcUCnz9zM
E4pWsaHgHrd0roHLmUH196zo+fO7YDltLIQe56S93mIdV7HuGtf5KJAmgTDFWeBuB2rO21wgTwh8
xfcyLIcV1iQIp9ucd7CoW/jaKdeU8KxBvptf7BsOwj9t2cdHZH1R8B1/qssuP0bjEpEmcg0PI/Yh
MrDGJX/HudUc3Rnq+HP4JQ/ccrNcNQrnVyUyfppAGo8yGIu2sJxOkZ5e2lbd3GJ/m++EWF5ZZY5b
2K8LT3F40tDZuzROrzziYCLPqBs/rQurcVNafnl3G2hYXRxLcAsb6escb36skqvc6wVsEuy8phef
Cq11NmqFpta91Lg3F0c7zLXLP/7jf//f//Nj/M/gz+KpSHnh5/+Rd9lTgXh981//sK1//Ee5dp9+
/tc/LN1z2c44lq6jpuWapq4y/uPbCwo5RGv/C1D0WERBnp7Bdmd7K0qg0Ll8yZfcqGTQJXNuwNAl
Xa2/jji9NHo6ftB5e59wDXP32KzP3+RAudLdk6LQTnFeTx88q0ZeZ6G0alqKwn85PWg++PB6GJHG
NWP1G+qnL+PY6Xd6Mtvw2QZoDWf088wzgnb3pUNeD/vyxVUAn/AN1vT+wc5VRcfqLw8uqEMeKGlT
RsIdd83QBaOPXUAFA1zLox6sxNKMUuSWVJwinMKKt6QiYhwrOCQT+ujAytIjcIdk7Yum6Gor3P8S
UVSz/TDifHybBII0u5MLpSnO8//+v+Hq//zfMFTVQ5qdbI3lWobG/+Of/xtpYpB2AXdxThNwPpMV
1E+pW9cUDLVmh9tuuZc+OeAfoV3LJl670JGDtdUBv9bNJt5RcUXfJa2GR/g0/XrAkCMHK1rw3gVY
jbhLGg6glDvtOEVDE+3bpvqJbu/uTeajdBv3QWnHYBuqZJcRxYLeeGtTaKCCNQfNY72cyYBekR+Q
Pjd3ACJ0Ld560rnOLq1WRzHgmFqGDxWZDeO6xcxRzJiLtw2n0vKuTzXjbcOJXGAM6qg+S6hMmsyG
TWfYGWd5BcKpaE63S659XDKtPftJWnLJrhjjgzTR84sfUSxa96xyXbkkWGlj/TFySU9XfDTe2PTq
fIHu/v2/2lCN3/7Xmuc4fOVIExsWyHH1t2+eorgGZmN5eBeVqnYeU5e8fYM7hJ6iAYyDgbtrwwk8
j1+QrpP21KU23JhXfYqth84sMcxr8M/dImlV79e2FynNxUPYzYm6v2Pqhv/CGKOXa+Sl8xCC/r6r
tWwgk554HyYv+YpN3vzDmLMPmCh5HydEyg6G0vWnuQrsZ571PMPcTv0RtC3cgLD5ww+pFM5kJO+x
0vERfmgw7pyH+Qdyc+0wRT9s3/a2Wd3lD7o/4jTO/Q7FxqqhFELyM/lpSdDYG88alKc5yVNE6ZH2
ML30FWnU4GxAhnuUg1qTbgjzpEGcdHbh0ELfkj4ZHfWoO3SdEWzrvm8X20PmhQXZCHztrmtfPi7M
y17XT8Ew9rtkSCLe/ika177ekofi1oefjhqOHHRyCo3NtlZaszOMV9sa72+C1xbSefgr8/ReLzK6
lJkbFhH720WsAg0MIAjxeuG0qqoTObAMN8FYIzmI0wGPd40yUqyVD1mKL9GQ6CW2J1X5UC59LWx0
XnOu/WfYRvHdGi0jZht/9p0OWIjMXWbINGnCyH1UBoB80rVeRE61wjlpfWtAVDG4sPTJVTzd+FTY
0dHq4/i+nwEsjL8Oul0gaYCiPFhiyui/DUgzDFpYNBWwYmnKjFucaSvGKUO39rf+W7ND6czxcDP7
V9MHe4I1lgGAlAlOp8+7MESy9kbzUmtn5yphdh8gR0uhXAhiC21sGfCXgVvXSiqzrpnLFlL9qhTZ
+K2LKmvTNOX4qJmpea0rt9/KwJzND4jT5x8da65OcZsm6MmV2TeEM2Ucg/huo5XGnYroyANJyPbB
GR0OgN/3Jqj8rbU0XQARJiL0lLRVgBMHKwBZvpM5apU/Gnhln0zX1bWNhFsRO3JQTsvlpGMd86va
Ppl2+7QGyTXwIsgPsDndjUT38Lfv2BiT/SejG7+W/Z2jY7xXdvqlIceMkr9rPicGAkJatDZisvZX
o0tPMtQtQXbPl49CX4b7GU3pM9l/UVqEjSxNGTAXRWe8NFJS28RJn072Axf7IV+vJxcttYBl2gLZ
WX66xA4xSLWgfa6N2QKJbMzXMkB4ygYCMpG1DBUdNYcOqh1+szMWtnFlPPa+ajzKWZWZ88bW3ekY
IUtnAwVh2FOLQzM55mXtc5S4vaQs4GVw7RsaChSQboENyQ+QocYadUjEuD9I891PSUmOjEl9Hpcf
LP3ZPMAb7RdfNg/AztJfFhP5wD78ufYB77z++1eE7nq/vSJ01XU9/Nocy+PUtJblwrvFGc973SGJ
ZRwx/lgQX6mtpYexMbvyi3+Kx2o4I8PlP5kKYqTtUGU/TFU9VlgbfalNXiVVMb+PINUzfikzTMzy
WvN4HlBAr/oRDXa3gQu8sPLmsO22Miqi0zI6dzCFrVw13gV7Doq+fLWe3FlpD000RLyJXCjgyVQu
z1gX/Zhq1J/j5TAaAKJivLrvpC+M6k/RUOv3o2t/T6BznpE01p/Xg6occWCPH6Ql4XIm19GSlgEi
ENyxn1jllvfaovVueGFXb+YYrehK0ZZ3IqrvzaTSuZ4u7SCFQfMvR1Bp9Gb9fcASL1eel8vLJGnK
mfRJs2Ptuff9AMuaXz8BpQzes+9+2P90LUsfnikhqMfb9dZPt0x4/+Fvv0cR5s1da2j3t4+1TrmF
yOdKs/ikZ0D8Ys/2r2yTjM2oOdkfLl50W9g2wz2IROfT5IEkZ2GPusw0HrSFmiIqS++0l1bVJZ5w
KAQvW7zbAVk/YztZbsWeHyKLDNwuMXqoUxx+G7H6Bv/NLnC2Hfz+J7s3fqBq4Z8mvcT1DRJMjVGW
rm4dZXGBm82UfFTWbpD964vW/UJOpLybYnU8oFiFcFf/Z9IpztrtDkm+syvbP2baYPSbOUtw8g1H
xbtEQ1Uc+oX8Ic146ZOzNdIuS//SatQLO7s27+XN0jgV4vKhdlzfM8I3tjodGHmk63/6kzq+jSwv
GomJLOP/UXZey3Hj2hp+IlYxh9vOQWp1t7JvWLZsM4I5P/35iNa2PHNO7apzgyEWAEojd5PAWn+o
l1VrIdnHvmtrNA5+q0acvtqus23H3Pxue467xPYwuMdKNziXMVnhAhfS7z4s0x71m8fGGrBEwCpv
LeN8S4O2r75bmGCtwzKz9qlhJk+JIvBLnIL1VFEe4hg8E9MTrPLUoK3BaCCVdgu6fLOOHZo3Moaz
unlqDJ+j0xip3oJHYQ07k6AcLmMPjIkHLH9h3v4zRG2yLSrFP7pGHR+SMic30akVlb6s2gAxTS48
8IsVuI/6OW+FgT2EnnyzRfkCZgmzjyFdYfM3HIcQf9RWUbSTnenUy4ecrZyn6qdbTHAkXUR9t495
+h+btvwcqOYrM8NEHnIjnz45TwblOipJH0GE60jZhsEpju+kQ22AkrjqW+FJj+G6gZlVNrILjBGK
UpVH24nn9Uk614a8qfd+HHTK4y0xr3lmA6SnPkuw5JAo1SqJs/posORpjkvkkozHdX7+7496zfXm
o91fB3HSYJqtOoD6NIvDgGX/6+in9nnKIb3TN0NLodgH7rfXmjqgIgSiyKZo/R0hq1Xdxekv24p/
JWbTPsdmCCu7FAjy5al274KWXynu2L9NaXbijfhzmtiOoCfYrEbKOa/4ckRr1FXFTnZNh3NUSHGD
vCejRmiuMpz/Hgut164miHoZDmuzvDN720TGjn/VYhDTvh6/BVprP2vu0J3byECsWy1eMV7190aP
TEQ8Z3xDpcBtKVWTnRwtuuhVVx5bBOMepQuipjw0Qx9eZaQpC1SLBz7ZCMhlOWWU26A6lGIXBmC8
PT1NAJP+pxmK4bXki711E1QNgsKNb4MG2m18d/705bBchusIwrVG4KxLK7cWpuZNp8yrzWXthvlz
PwqxFJPlvpBT0NFOTidMSMCFFFjufFOa/kMFSPgjF+pji5nqTx4cx1D1o9+g1za6OsToITiA4diX
xYsYQN6gipdGTasFfh39q4sEHZTUFk5+rlwRtNrLMJYKIeBl5UW16ruu6/p8a9kTKge+0PZzLJs6
EqE6AlALK8kTTjtbpdD8D/TLyb+mU3yBWObtYhScd6pLqsgtDRVdixZpcA05cPG/prqDiBe2ZoJz
n+fDTvjXfCeELi9vrUMm2ulh83nrf0xFzch6Clr3I5oq9S4U7bhWAbg9K5nxO/dK+5fVv+B4kf3M
WzJ2caqmj1CmukUxRc9DaJD9cnRvz1YwecotVBmjyQBuZqbpU4cXzQnE+INqYsKFXWi4q5WgOBfA
6ZY6yLttPbSQIpT+bk5dHWXP0cLRWhRFd2eLxthS23xPU0V9AZz63cKZ+5eN1ZdbheZHVuUctKs2
ejTj0t20qnAOYY4bmGUDTcrmRdhefXfmRUALF8XQfy7qg85epQ16whKkkCCLiQx8dn/rwarbe+GE
1+oMfPjnDD3B2CpSyvNoKBqb0+7+Br77071h88KmgKkCzldF2Bv8eaEr3SmPtOJiUozStq3SCfhA
pcN3Q7UffKRjj50j7mQoNbqKEkRaj2swIt4yahWbLAeNnJw5fEJTkSKS2ae1s+iVKjjoLQxqCN8X
ecDt3fygWgHFkzmkKBDEQx4+X4dfM0DHrXYpCX8t0kbPXFdBa6xkTG3SVTIYSLjX7b1q+taDPjfy
qtQbm+9ebSzJU2m7QYMhIZ8EURNwiB4cHKCLKnx09bC8GBHqmPOzQjapnWorzyPDKhcEbllcfMRr
vmbIe4g8t9adgM3maU8u2nWHcrCxvJHdphEP3VA/1HxE26UXrtvSSp7kmGknzy3aMifZcyqk83EC
2ze+Vp7buPDXalBqq6xvUMZFZ4gXBZn2/a3fZO/WlLjn0VRicD3mdIw76/029rVWjqYYBVy/1ssY
AK3xAX2fhQqJZxzZE/c5v3IMz/jaJFG5bTBxO0yTMbvwUJvOsCp9nUrrRX5AUVJfqn8WCUMtr34K
+h5NsIdSF+JkFwrq3L55lY1w43w1KRnbc6utTlqbJi+hy5EMC4LHeijDF7DX7Zi8iFBRH3utWXJA
TF6yYGwuE+Z3coEKTuDB5j0BgQ+BYUS08LovkBScEDmS3YJc87Eqkp+yN8wzeisXqJCUwTG2qJvh
pbxpXFCmA6rxF7KO8RJDRefDivfy2TVkqK4bldVds0lXtnKq3drhbWqeF+6HN+3aBga96TuP9SxV
CGs/hBrvtlvJ0sqAHgHC19qb6Lwc/eoKtJP+njyvRV/qPuWsfqw6DuyCusm7YfjJkkcwnm9RUT1y
Zj7LuKIN/bpyM+jYYHXfMW5FLzVeq3mOJCdqU8tyDKvvQ67sMObWf5fYAuIGYX2vk1JZZEPpXAev
GjfWEOtHZwaKtQP+f1GQ7iLfSnfyuGW6freiWiN28jAGwahfDdX4OZpSi15llARglevJaszwbYRd
azwPmUh2ytD93fXmbqW6+nNuNZ+jX125tsBX5jEveDn2ocuuR1AxsUMYghhTvEdduQ3KfvwJPv3X
6KfOk++F9ibKcwoHVQW2paXCKRBL+BH3v+RMPUVWcsqpF2QoE229mt1/ZRblgaQdluJt1CyLuStj
AXjc29V/jxWUxaeAIyu7DBv/dRC4KnqxwXaaL13LLpd9NmAtXw8hBdQ0updXshHAdtbO2OgrtZ9l
IHQULdQsf+tLTBLxCu3WTaHlbw5Yk0VcUgIWoopeDAON4XlagC7aIa07d9mNyTsnl0Z57MtC21ho
y3N8sYZvTUS1QQETdNILNUfxhwEp9K2Cg0SrTvkcgAJQLqTYtxz4WiEHPIuczmSKS0gC/gqBdM/m
zD3Jng/XaOcHXbyUXdkodfPC1vFl5DG/qELxW0oi84A0T5JbKJveDQGVt9H+K15HyTl3QFCoiqms
FdXRn1CqyhepapN2XI1a7v+yLF8sos50n1SlG9ZGtDFFbp+9zjORQgqVN/x4rlrbO7+94WeJtdpP
23bTRcXf6lkZHBzOXHLAuWENex0bO+iG7cESmbiPgtBlTyqmN7hxdze0fV+ALsuTVxyqyqUW2Qcj
LBCRyIvsY+ryXTOCyuENdl+YPSgXM+nPY5H63zpNUxc+drrPOQ7Iq5H9yFkMMBz0Rn+t0fM5y6bq
Sjwh0rJafsXk1YShwiSAM3/FB6vV1hlw1VX5Z70cNaMjDjP9AybXsbeAPeHNPPIFu319qSkFikSe
l/4Qam8c0QKdrn4ELVwxybgZ9nSVIXVA+dvSg24ju3KgjPRFi5ffWZunVXFt7yyTpElthB1ywTyH
RAvksIjVs8r57Oj5wC1jIGs/wqfQyrof0RBZK8VwnWM4lMW5N1GT7aFw/VB7+37wbfVQpXW5MWMf
jxqpLXq7hN8W76oRqax/mbJIe5YvxdLbsJQxvcmQGmmQ7AIlO7bIQK4zoHj3Slg6yzFFi2FKirlU
9KcP+hTYkAPmvwTisRAeNYo2t+NXtJWxJ029a+aN6mONvQPvvvgVtczg3umwMJJdJ9Go19Zpvc7G
LHnFV5wiPHRe3LGYrBvGNwwzuwc56FjUyAeF3U0cXjIYXgsVI9TnrFYHeMBKfk7YnG3HQce/NdPS
A2Ic6i7tCpwvYttaa+rYXMUUqrgziuG1U0GqqmNdfChmtosHh4R0mlIiKvpZalE86KNWfLdFOiyG
MDKfo1rJV33eOefJ8mAO9L16N02o8PaBG+75l2vv45xNPFR4+xKHtrMcDG9ftmWNPHpY3wVCpVgy
X301ju+UGzQby0XtdbjLYfDWUN2Js1XHeUvddux3b/2iVXMgjPMkGSzTPFtVc5ATQ3NXV+lToBb8
bXzVuaqhZ187xM0i0XOQodx/nRyjOyZW8lv2ZNPUlQVLC+CjnB9nUXPyjfQ2X1Fy59pjrArNboi2
kLbRonCL4VDH5bhSSzU/ZKrZvVn1Lpk5YbWl53tvaLJ1J5ljefQdCcrs4sQiXzaDNW58/JgWnB3y
d21gv9faMAMHWJdvEc5Vc3hCCB+/WHTKbl21+R10fnfuJsXgqVT9JMdVvNutoLpZx90+aOr8vbPW
gLLVt8yokK+GhbSS4cpvxMLsHI26vTpe8qR/S1oV9/DB7e9cBLLXU9hpO8FR/M338cKhCP/M1wvD
zoQcsF1O1lvvuGKlO0jwIrBgv42INrhB/lZ2an50IbIhUEa49mEutSaMlSiBXjRkSrr2Mdl4GXjZ
vxToi13sqcSFnBCp9fhO52y1kF138uNdFubBbUFURyi/8+rfyVE5z6Y6tCVn1YDRnt6iMByO8aDz
+ZqbpMwWWdDmZ8pezsVuMY0M0Vf/mlBUoJKcAvbgV8wnh7kZ3U6s0oQq1lKDe4SQJyhEeRc5EXb7
7xzlx4PsyXhoVqtMx6+tMc10ZYR2n638IO/hvdlI3cNl1tZjmvYL09aHDOspv7vTMrIOG1SUd5o1
DbhTEZs0f1Rul3KNH0OUkiPybvKqB3QaC04wkTu050BATx6VsP9mWIIkdJmFp6DX/HOmmTgHzwNO
xIfM0RRIHXXYXcgq/TaQ5PrmiqJd6r6S3FduoVyqSP9xu9EsoauKR1w609CdTl0GscGJ8ToQ00Bt
CMSdvpCXcdG8zADh/V+xQBHWQXcD1GJYi17NYK/wgA5XlqObK7ksMDp341VwG6UEqoaxm1aL8EHq
p/4JqZYTPFh1UV9kXCV7KmfJ0GTVGuV1iE6I3+Rsx2ttodcTfAg3LR4r1UqPho5gs+toMcAmK3/R
FAv1RznZIZkMi79ZOmGbFEjN6khViu4sR0XhBGgklsk6NJr8UYRxejXN620qePkf0di/ok1Y3H6y
MKr2ZEbYUMw/WN6hyovPX+Z2Qy0St19GdmWTx9Vfv1CVBvUOQgZG3vOPlHf65y/VOu1d0AT3U+gl
Z6To03OsmmweSGeB/YbG9Cfe1hqFaOEXm68Bl2L6Kcop/s3TZDxN1Ri+vDvjSXgklrqOVQMcZA4x
dEHniHuy3tccthLAiYptJ/mgaCdHYZr5D1jPQldvjnnWVwfquFhW4UW6ttAWM/eirIZ1GIdkgMGy
rvw8jDZSC002A9WzVYkdxl+x1NPwD8AvdJOHNpBCTDQqc6g2jVHVL3ajP5ZOEP00Iw2cb5SRXcHN
Q7DdOXhuHJ0BS7Ovnmf0/A8Vufqh1WSkLb1pHzydJAfl3GgT2bryksfGuYp7hOkt99UiK/ncYf2z
sUVVbfTIOJdIJUOCLfDPxo/nLYusMyq0/q/KqDZK1gzfexv+nM6W4qKlpb8dUzHu5aLYx3Q71afp
LWWRdCvummIDe2v8a5EwIn/bz4syNLUe+kiFOj4v+vOTnBHVgFUzmuk7ElDaWlcStPh0vusl9Bnc
LBLx0QfIe/7XGSMzkCT7v+8BPzz9QML3dg/456vJDtJ7v3wfUkWcZaPD8j6XEIVXOTTltdAS1+Wd
0YYPTIunlv2+nCdC4S0dBKaSmMptO7grM2/SFyUV0SJTNO1XnB5EZhq/Lc19bazcf7UmFb0XE6Sy
Bkhvpyllt5ernT+rvXm1qqb6n9WeC51uJO3B4w/f5dZ2FpI3mxUR2O3JSM9aYE0nOSDT2MWg8pnF
1URC6ZQ2ttahQwm2kRQ4/VpHKGom+ia06mSnak3y7rrP8shSDWxg8mymiYxO8m7/Hf7HbHmOkbPj
XrMXfV2+t0FjmXuep9ldMzdmPguVeg570jqfad4eB6aAxwf7uyS9anFtbKl+WNtyPqFOWv7hqDzB
O7PTnxGV/Kun00vgA4Ih46Q7z5S9sGqHj0x59DiKgBvRimcP1aGJM8RrECQ6Zm5jfuu2fZqsKRYM
OzmKjhT18h7kEZrNj3qbbTvds18jQxsPiLFR805j8paDrS37+feVBH7J3ZeN2kTNrtEMZPy0Wfy9
MGwqdHP/i+mvF1mNRg+7VytoY9KHqUWCy4shuuco7VvmowzZ45gvqlwUR8AG1qMqOgwH/rkA9uOq
l071VlghmVcnqzJH9t0M1eku8MMOJjdypfJz3YjH3kit74Bnp1WDPS5aQnV34gPAGyMU7zh8zfBt
CHmkLaANGt6wkSlLHZ2FCy5Mi3gseGN+jbqqHq1tyF9bjfIPJ6l22LaNUbyVbf8ErK26DEJVLq7j
nwezKN7AHFMEUxRrLWfpHI8WHay7U20m8ATRkjj2o7GSg3ZmKXvVcUE7zXdMUoUCAIWeoxx1Lh43
O5TaPJ0s4aGgRnprSjZP2eKrr+X250gFc3wBz1OsOfw7h691WR26ZISGk54hOIqysr1HIby6dpyA
Lp64+uj+XGUkhU20y5w8XsquHJjCAGGALNJ3MiabLN9AxseYJoF/Ltx2XPaizIPlhMrpHkOUYgGq
PLrIpncRa+mz8iF2gyIgS1T3D7rO5kt2UaPON0D/8qVq1tbKiCy0SvTIHBZx4TX3sinzrL2f5iIk
WK2fMuQXU3P/1zzHj6NjXgK0nufKKSm5nH0MOTrONffASXFCJTrx3YNs3D9X/x6R00N7TJeojCKc
NU+UMXl1mz1GrbENUPc1gjw6QomLjvLq/+r+v2Je3CFN4Vjx6ut+MMShmkIsUMTY38uGlER/n88Q
8wJMJc9Zd/016P2ZJmOjis1oCphFzpcrYdcgPy0v1b6M7wTCgHKuXNpbwR98PTV1Yz0YlQZQ2FTv
AmPyV0BVMM6OoH3ZdaS2CyfqEPFTdI1rOYH8YHCbYJaUpj8FrTK/uedgI66RqiQXs74GqIgnSPmp
Yu+rtrrQTVTNY977BSaA22isjbXbOuEbYtXUqisPZWwSqa+Y2NZ8Md+qQIvvcn1OVoZF9NblYANV
ABp72fXb4S5V0JhogYRe+kR7tEQjXmoT5N8ARDSjLmNXAK1k18IC1174rfKGGqe2lzGnd/sHuGJM
Noq9QpnjKHsyDuFMnAx8QKXtZRSV4XEaEMuW3bZy3VWhutaOjapBCVJ98oAkn3M8DnJHXWlj6p7a
LkdKE+MjH4GJ+lrhWEJ6CGrNKkL8VZ8Vcv8iRQnbUI+XpOpe206xYJH2wXVSfagADbB4N7hmURpc
sfcMkQAXP+V4P08q2yTddC6sajlDDoTxydMuRew8k7Eszq7eBy/58Cg5KzpWu6dazVOyuxQ0R7XJ
dyO2OGvZ9eZEBDgI60ZwmW/h2CrcAog/a7wX85XZmtqbkgy33RN6D8Aqx+77UBvl0oqm/OIPgUKZ
vRn2kW5ED8mfRXhZ3xblYDPkIoO0TsbOa34ByDeGQN1Q90JxkT0jBYPTQFKjHso7xXKh16pmCrJw
XiBjWRX9tWAEW9zgfpjct6Z4boL4Q8zyg1Xid0sbZOR9YLbWhVTWz6LUx29IX2MjqqC+0dWmemlD
45ecrzdatQwMylsTTpuX0sX8XA6EKiaexVAP91pUFLOJWgg/xjfvw8z1Npq0F5ubbAgQKW6pM87O
Yl9x2a2tvO8QyciaFV5kGG7/c04EQhdtqB5Wty1clHy5n8Chcv9JFRtc7cc4NS/qYIq3trfnvBE7
5VJD0dztenUvIkWcAifkkKfF/rNooU66k1v/alQ2yKb5+5+rncoMb6tD2/x7ddcE1YJTx7iSSRhs
hvJThHvFCVadvlQwi1x1bQexXKZjyia01wB5Php0CJdj6TsPyOdA0xbQvdkwUVI3Qt7Tel08eYN1
GjHXA9VFOnaq7tLQ096reeHUTBQCHedzYdiO3dmLObYOrpcfc3ykl5Vks4djyG+C1E5PCnp/2/tJ
NsUca+fYbX/IX/jWlYP4DXv7wIz7tZ2tgSM7Z9uugFXEeH9+9Vp3BazcPSeDqC9outUXIqPRvtZ9
VDwAxY0fOFuIhRFU4xupORRN7J6D3txtfUwHybw/yml+TtUwN02EiHETWQYIYkqImiX424bG2N/J
Mojxz64cxR+pvxuSLFjrRssbQJgvo1okz9R72VmCFt8lWRw+FZnxIS3ExTC9GKX+OUFXbMh7kbFW
rKC+lNSyzmPzaFcosn9FuvDxJuchx+nJoVpr/a3Rj8rCjRym2ySGoi7Mdun8l7DU7jNWREW2k13/
zzwZ0yOV7FV5QojbvUZteugLit+yh0mOsquGiFdgg9z60urd98kX4k6O6k5dIJOlk861uxHODDvn
Th21vezKjbTshg6jX105mtmbG+bFMPSzFerg+PkxR6cC2Txj+WVIXoVepRxF0OzI1DazPEvJozoO
dwUvmV1k+8OTp+Xf2jBEUjF137PGm57kBLUPIxRkYIFwzLtNSDX/vXT7zwnyDmGvJ4vZhfDuf88a
lDLccer8vI3DzzFQZ/34c5uvCfIXqUX1TTdE8cjJyt5UtWJV5Gon/4g3Aycz3QKvYbP9OspgMuib
IrPK/b/iclDGbstk33f17ZShkLpthaZdNAG4HKK1sjCG2nkvPKhdQsdZ1uswAmNr+daTkv/vACFd
9dx/UXVMx/M0B4aOYUESUW3d/ScaFNxWZttaYe151027EHOGaelpIjvUnD7G22XKPwM1kzlK4rTb
F7BqNL0NNibmDmttKL2nOvTn2sgEQkC1TZJ7xMImy+/qocgWVKS8J4E7IhlD69A6WGIsxQJsl/sk
Z0ZTdHQ0jE31eWLduBlKG9A25SDiehaVKdfcyS61E2VNUkpZy8nRgLWLG7jvDpq+S2gN9pNljxxd
GrLssmtYlL3gPG3KrqLEOM/Q+GWbPEyxwaYXZckLHlH5SfawRw+XkW7Gh7Yd4SSSKj+YgTfsBxJb
qxA53V3bg1Ly4rxc8SdCS6NBk0hUvLfzKfZuo3rg2bD+2mIvJ0+FsdRcTNdy9Mr2bTM1zx2i6ys7
KgQFZ7qeijU2v1cKiVc0z+Azgk3YtwhTz6N62vqbXPQl5x66iqH42yFIhlWsqRGMPDQzyfrF987c
sFeO7ydb9Q6j165kD5m0z7ic9hXjcAjML+E44Tr5rzZX83vZ2FFe3K6+Ypqmn4fIcXZfIRJOeJjN
jYwhFQmnh2cQCYx/DMhRZfQjlC2i6kAaw9rfYj7io14AvHWykscIjvd9lgY+oG+YxBsjBhovg3+N
fPV7iPKeYwew2Vj31dzuYIhZ/Nlsz9qgf45OuYucUYDriD4J9Tqio1Sa+VV2Eh522zE0x6XsqvOE
1C4/NMw/jjIk6265lVys2QZFhjKUKlaQJCm6z7GmCcNz3hWrgg8Y2c4HG7rEXRD2/ZV0FKB4AZ9E
dmWTmDroosqJ9qiH9lfb5kAnBI7K8wLZIKuF7BLvcvSfiEH+6a9RVPyyhgkH8TmkYwt9KnFNlD15
nwHhh7XjxPlaxhCXIUVcWN5G5NO9g8DRvYiK9hpWVnWHeMSz7BWuCswLe2z4sQhzyZhsEIvad8gA
nGSvgZx79JLqh5wvQ9iZgNuvnBcj6SkaqW79rTN/Kn1rvA1KMOH5B+BWwK7m067Dcy5d9Tl1BmM1
aHq4al3xzapy5YCXbLZ18mRYZqItEKAL26U2aeeoZ6egGBPZsqZS3zstutdc4T1GeF7h7jN9BwNe
bysYcPyQflqjZNLthqEOEW7IsH8cmgM5BJxvhninZoF9H1h+vB3YVOOx1DmnyjOe8wotBrfhiOHx
S3hane5rvKvWXg9jsK/EtrTN+k7J7nEtEfNxy+swPdD4jXp7p6XxJjGKZBeXVgyMPEWNIxgXxThB
Q8lC+6L6uF4bqjIcsjCiIulqL6UzNN+RaOb5UpjqqVBKC1BNwD7ILYKt6VTauhlS8wFU7rIY9eAq
G0QS1P0EyIGb/ycG0jJZV4VVAcH8T6z3cJYPldTf4+Qe3tYGtUGKIU3PcpoKlO2O6vbD1yK1VHqe
PX6LDvJ/FiWQL5ea5sRbGRtRHbvzQ+/YmWA0FkY9lgdKopjfyH4+Iy9kXza2AlQ2GHHdRlEuXdxa
HbO4g4YExCFROk1dy77emcVBXkE5Z+o0j9dylYx+LlWLYeEL6j/yTSRfUkHsoy0/NzL21f2K/Wte
LN9lcvh2+TX+dQu+rM7nC+92KUSHMB2EGtxTD0PdfDZRgAVHMjexY4XpQvblsAzKq6/Y10ASVYgX
fQ3/+xZfqz9none+LWH2Lf0yWvSB5V4U5EMfo7TboxLxE/jg9KB2+MOYXaCvakA+wNOF/zilolgo
ZHF+WeavIhgAPfTYzPIUDy88B81d4dUFTLDQvHS9wA0zapKfmbuLDS3+VYqhQ+vKF49KU9TbXEvN
vaGkOgRNtPpcgL7f49FZTSr2aZYHRD1A0GBloQ15NKYifcZdaG/hLvEepl20cYMK1F+PhRoLqBcH
cfCstXwz2zr+0VAHfNY7sXZMYVDuTJv3ZErWQ2sqz309lbtIsRbN4PRHGx+WIyL86bEy17poxr2X
ZnPJlYwHicpsZdiVt7P0bB9NsbFvA4QewJCVx8I23mbQg3ywx3Pe0eUguPKfeXuOW2E3KKcpWvQe
VxTs+INe46jYhSiPnUibYoJipjgyTeM2K/p464ppNSpNvS7FXBgvGsSNAJdtjSBQKYCBmOZzk+xH
BUEeB1osogZuihd6fFUqrd2ZIzscPybRDwbb/oHY/i7OKcaHQ9jftQlQTN4rS6FgCaaNzq8piC+m
p5jUEOKl2SfPKYIV3zlirePArRekpdNTXgT9yUdWcol2nvI9d5WjH7XZi4228C5Dx287ORzhO4Bs
XkVd3Y3ajwJMwmJwq+4CVdPdp2M8bGJfU15AHJzA/5d3kLKzlfAzc4ljSXUEAJ++qeOap6C2nAQf
GHTjvJUVQvAt9Xxbl0N2TF2K2U6ZP3BWxIq5CdJlrRvmSqOU9NBpprca0CD17GLV17axbSPTO9m6
+gbuDw2KBknFErOSfUy5bBkG+k/HHpIDAmNQ0MxHl8eYk+TZoYvBUyuFOmPqgmKfG4aLFmhUkmIq
1J2tiIPZl9qytouFF6XNytOzcpUjmXxy7Cg92GzooH0slKZceKoNbmxw/de2RPSzEZ7zGO8j9pXI
hJHnrzw2J5Yg3RsB/VRdYzvG47PRltljtrf66NI1NgbbyNrgLQA+JyTvtLGTiq38pLjrSrALG/UH
DIqVg2/UVHfEALRvJv4JxJNiLyb9qVZ3bTxcdDuGSX1RcMVajGKMeNwn7R0ElsCP9/6vNh61TY2b
6EE2pVelqxH7vDF34wXiOM2hLNB4L4WHfFeW7CzF3FRmqttrOynbZdHZ7yoTHB0roD58ZCfUbEp9
yA+y0b2ouF3JrlLY+cGbG9kNcLjlMf5n9r+GUzJ01Pz7hcGZ8lDNPoEc7cbs1q+z/Edo/XBKi89B
6Czxp9MPuUj1w2SGFkd09rcpNMOm8BcAlr/hJoXVO08RQMFYCEMm8qalvAT1/GzrYbEJi8E49LFt
HJwRmiakkQH8295PIm+Rhx0Zkh4DsFgo28iixL7wXO6QV8Uyjlve+hUY4tJFiBoHjtFBNsdDFnrJ
Mx6gEY93I6ZMPYiL3at8vtWFqo/JvqrsTFsOqXhxhIOl2fwbwEqzPbXYj81zWWTDwQv64aDMjaeu
0jJEdzHvsoM/N/JdI69QwQkh8ZDCXNiBoq36HvUzNe7bA0kgTODmq87qPooqf8KBw16UasJfoJxf
sWTlrO3IGwHjuIqPee9vpig5IV2uHKrZ/FE2foSsiJKapP0T1P3qcW9F/I/Jfz/NLF8s0LzrhjTL
oR+n7MAGqFXS7lDrmbk3LQAetiY4ozlU8zqjzdam2qKGgqzoIffENyOvrXWmxiPFjLzBRaXMXgLN
qw58S+HZ8Yc1B+Voxxh5tiN0Ic/Zyv+xEGWyZVYI8B+RPh2ispkOVoNiFOlztMPc4kC+ojywl3e3
ThyxIcnUQzL7yImqaG9/ps8b8WeSV2lWdrerBL3nfWNw7vOR8QCOr4tlkLtgSNVq2tS2dTFygWZe
4CGir4T1QTauWtaHNoGahWUH2EpIGosizxcQ0+uDiPxvuD1dqhI8YBGUzTLWtRUotKNbtQvVd4+a
NRyCSFzjEhSaAQ5k3wXVocxIy2uO9V7Zin8fD920bOLsksdiwNVE+4FqPGLndX8UlGtRgw+QxbQz
F7YH4rI2kIREba5lUgcr22ZHVBVpvYmQlV7C06XyWpqIaYGbBLz4Muq+2CDxEq8QB6jWgYUnhRL1
ASc/WMJKwRfOTDeZ735PFBLglt08jnkxrIYicFni+ctK18OFPTXpJuRkD4GrfwwdqqvD2IFCnxNg
c3E1sWwM0x3EpcDV4YPqzLz92FmMsz5EY+lrDeuEDXI5oK04Vq34UsEFdCtrBxZZ3dRew+bAcqt1
6IW8JMQF0CcemWoPOzr4H87Oazlyo8u6T4QIeHNb3lfRmxtEt9QN7xP26Wchi58oaeaPP2YuVFFI
JNgkVQQyz9l77cHaYUC6esFKqcsAdwt/E5qfD1t4Qwb/9KBDjePnicOJeuegLQLu+AQH6/yULWsZ
qkyZf0uTADxr6inbIEpvQ2yJnWuLk+0r9jEJy33MM+sQ+dG2zWLBr7JzwBwQoZoSJbYgjitb11Mx
rbGJkHWmBJckysplUtfqmnurvSaWGpmXk76SC6mu7RhzUaxUpBoNEA2iMF33nk5gPcjFdeIGr5mJ
e66n8RM4YrjwsLvyN1Qf85Doaac7zY/VBab7DxUS3iqipbPMXQPtCKvulas6dCs17bNzscoLUYcH
hNtLq7ZHYpEbGDVdlKydVrQrL6gudRjt89BAIeCZVwJiMQsVnonLJtWXboOUvE2bLX+f8Imb4kEv
ShwKdbPmf9a0s93M2qZ2tx56vcEFY9YLmkh8qDP7aIUR/1+VOH6cDD5yurGfKB5u2Exc5tX/qYlg
p6XjUOw1o2Nr0Kn0KlmNJ9OIdL/lQU9nY9mXoA0taFnHVI1+x2ObodWfyUkdhGrqsoQKmiSrqeCD
kOqSeZrw8PP6a5CMzsJSJkgRqN9PaXtrJqK91JKfX4zJn1ZZ5WvNVYyzYpH6SwXmt2fGsLPS+oXN
1HFqdNjdFqbl3lWvcQwsofSmra54ZzMNi2WiCe9gaUjeSw2OTBK7mwSq+UV45yHQAjjSYfTk5IPP
9ie1dq7SOStqSBaWH3GLTRemH/sz3fa8gxZBOw/nQrbn+2cs1QRxUCK7VFWtXCeLvCykvXpRjQcl
bact5urPotD0hcuy+Nb3L0WakuXQkzbNgk9bs47ql3Vtnew0tHYA7aG8avUfw8hyBRiHf+RpdIlT
q9qNwxVsnrWwsGpva8uJj3aq0h4Pz47XNaucznDdle41HEidMGoRb0WPIsmgBr+I/cQ5V5PKXX9q
bRzWpkbMFyuqvsvcVeBl+lK0RrnQEMBthtJbwEhzHnEcaajki1XnZc784LYw8TvVsurIXwoqgiwp
bYG4RbOH8QrcaGvN31R8Cbv8RsMFzmDgNyBJIL4mHp+TzKY1qSRRQKvPsdftdICVxo+PsXiq3HCp
TPjzAUXmC92lLKeZ3Woqvdcx0XlEA4DbBlO5IR7zU8futfIn2rWRhiq0KKP0WgxoDdFDLwN1EPx7
OTL/3CqXfYgcAfRnsuwp3SzH3hkOfabd9KCtNxmP52vm5bgqLBxDPATCWxAUL4RansDdXVrKyxfI
sSPhYjT6yn7ju533YFrdNh15/lRZZaxtVQUlWkXZdVRGY+EN7fzzsBTNK3vc1GrxhPC/WbtG1a4K
pf2R5JnY2G5J4lOG4sIIyPZLQhBxhjmgCmTnxP8INvv+pPZolQqYd2XUYxPHa5i4L1NhKs9erNzQ
SR91qPJnSh/dRldjNkB201+0UGzcpNSO4XzUiqi/2JnRX1QlsA42KSz4nZkRhaiduUMsUxyfU6Zg
UPL0SxRO+iXDvbZqwA0t5SE37cMwxg2hI82Abn2q3gMTfbUoq+a9LPt+0Rpt+z7g5F94ttG9U9Pt
EE4Gw3vAM3uBjxE3JDuSRQQI5l3Lxxa5A81Nb0paBK2d8d60NmZtPtDvJqF0IENq5x25VLMAIOi+
s/xg94OzeTUIDQC6SW2mRO3/zn6HT1QttLe4mRC9Gmb4NscILAw/617LMIT5D0/gpY4UhJ2En9Zt
9WLjLF4KVVjPYZsboDaC8jnKuCuPNn0zx/Pz3dA0EIBgoTxigWMHaJoBCowzzuAIYh0KbUtDVjbV
jn717L7aBDpuUNyIBPJE9Xj24sjcxqkYT4VT9zuTeOgjVfZqL5xGO7TI8iF7Ei3sIh7AX+X6O2VM
ycez43Q39pVxEIgp11lmL6vYcvb4CJ0VOQt8S7iP4ZQ06VpEKtvYqH1IR3VbBE12Q6Fd7wRIuNn/
YcFeyp/rhFDHeCrfCuzOK0RC6rIwyR3LzaMdmSeSxTR2QdofXWO8otr9ndsKhRcW/6pe7RPWD4iA
s9VQ4aYY2Ii3IX/gU9h/vXSJcsj5XhbG6HorOqcnywuHbe2MrxAL+5Xl2/N9bzA3UQ/opUyz6sju
ZBHn2Cs0Rxt2OYCx5QAHcOEa+rAcif1dOvNWIraMfm/22aPpfbiOqr/kyvgr7NiZm3xeQ2XXKkF8
rdOczYTnvPvYExelZbUvboDzC1c84qG62sQBJV2l1pGdKwab8UZcuqh3N4GX6wvHHolNpX7b6Ses
9TCIZhhD7CbvGvrxVeVle8ujtm503FCjLAw3GehQkJzR40i7faGl4WvpNBgPFkY/obdpD2WkaLtQ
iR54cK16Mx6W2gglSFfr36CXNbsu0IaI3xRke57mApWbGkULKzCtQzZp3XrK25wM9voY6k6yLXzt
ndEbrvEGdJZ4shTllDrpxirRTyosAu9dm37eNabFCwUAtpQgISkIupRA803dpdFWNz/0IjM23B+f
qy7Pl3oW9+eWDzxtRyNYASrfOm2dHDMDoWpf9rgk7f5lSCt7G/i+ILqm+1SbgpKCma0nO+TeN/jd
OaI0YPsNxD1cr2u69B+ZJfADGe1L4I8RCo9FOuHza2soDUrEk0kpy3UhNGedOjz4qxYGQ0guDIad
NYaO8LlxN1VKeGShdh7xNoCdPPMylS19XQgvcehNt4KVtB13fyg6CDLNTSBT+qB0bOcp038ODkUz
euGsOIf248EJU/dPD09aTIgBSlaME3lw8Bstweg0kOndT94DTEf7IPTxVz3mxjbp519I5NbX0YH2
t2wiip5wfa+BF+mbPp+aQ0NWIaI5cLf9XCvIqqanVESJIquXIrGH+qrqKh/wyGPfUY5sOfKSVHAE
1e2ehXC3HeVpeabG9ERuaxMzXw7cv8DfzsmvomfqwYyycWs7v5PKr/ddq9A3qd2lig3lYJBsTzoP
1jStVO0dATnLEnf6sgTtqoWxvTXGdUIT6xHmzSWFIbqMRIuMK4dNO9B+fMG6SkZOh2cpT9a9wBqu
JDk3S9RC1G+2Sm47fwQxvX8iSnkQFNPKngpq+D5JGxGYZ5Ui1CJpDPb5ZX8sQ7Fqu/ZGe61cEGqJ
B1VDYGob7UM7ZQbykNLESCbWYbAPAzg5Rkpq7JiYFRiKOR8yS7L1iCYIjFr4WKQ8r2CaKWQDj54t
QBBZBjy+2l/5fvjcZtBndecguk57adNnFVUO5IWgvrRF/8uk57vtpireVWpI+0zj+TYhbSLfbI1V
01gWAzIHRRkvvgfip6ybl8iv6cz5v/0+z59Vv/vB/q4FQN5sxsCfidb8LZZlcrGJctkTkhssPdte
g/T5YB8O+zprp3Xr+Gx2G/eTtNB0Nylk2xhxR+vI8KdFVjnBgugdPlf1a2LaAfun5lfdEz/lxNOz
VSabJH+vitD84VfibNcVcRZwb7PxLciyYgFznGjLsXgkMavdOJHzaAzpW5GTAh81H8mgvfit+JWn
rFPb4Icajb/dqM5ZUXgtnYMgoC8XqUdXg3xkRfumareq3U4/qggum0/Ar552JKBWi0JQSlFyrdpo
lSHWsZXjw4/+FKSs0bgqxLnvoFNmahojFqxgeXr9WouaZqXoB/oIWUJSc2b5v5tZm2U5GAnAPqu3
rqXyxic3cghDTtGgQv3Fg8zqo0Oy4U2Ow97a/1RFb6xKa3QXbTZ9pvxiiJtnP9LeisrwNkNWhjd/
MC0Uc5fCs1cRG+d3pxn2lt37CxPj3Bb+8YviZtF1tpFuY1/hESW8HeVob8uD94cC1KZQjWCf+37x
GNTJH/Aeh4WrkXWvG8rxp8MNguWDUxwCWn0L0PzEKXtdunQHbvA7Vt3JPknMS++y8iooqS0LIisp
KeSIY1WDPwlCIiqjzFcRHDRu/2yoIvQ3m4mSy0rVTRBuhTlc5DtDUG51cKSpfYGvxK87LDx19EB+
+T5oSmdn27ayLOJSuRgFP6pD3oxFLA0f4dS4VNFonWlL5QsWSMqrNyKYs9JkmtdLyqsxqdjVAzvd
6VYT3pS4iDGahjaYYi/VrsiiG+oqHmXtIJ7qtT0K/iWiysUTSgJY3ml7EoFPjyeZBGiLAiXSVwxW
liBt78Kz2nEXNqc0PbmxjYUHK+uycCb/jGd/JewQ5m3Vx79UjGKs1kNqfxroUZLOIhNDYUX6QTjS
kKJ+oZA5EVsLKdapg6w+jgluJuloLjy3OrYkWy2kskeNKVR/T5Zn5SELyqUVE/+WUsidG8Md0UNB
na0iNew32eB7V1srvl56H94BqpXvYd3QCH2cUI6JaZKJ7l9Ta4Xg+3jEtgIxHS53q9MqpFLIDRI/
On6H8b0Bx09rzb2ONb7EegQLMQ/LWbbLEoJ8tPssl23WdWos91G3urMcBiR1cTw6fwkeOaIg6wfJ
mml7+K5pkhxZfbLvdGqVLC1UsvKkJNfIoXkG5SIShOTh/DWMRN9j2Q95VFvOTb7o2a+KULIrxHGe
ISr/T1AMRIfvCZkDY3Fi27VmyYVIxUzdYRsOWgDIYb6Exio5Y0Am5CV5OZUrO05oJNnxO6uq8akU
Y31QKbvc0a6af66hmn864dhsKjjDe80KRjJiuzOfvelHOKo9ZSHVPOdaI66O6J2FPIGJ5N0tm3M7
IOgYPVIl0iahP4nAeat48VvXeeF2ilWaRAOKST8P81cjqt9l+F8coeKbzO6j0Flq4SBuT6n/xo0P
Pw5UgaVttzgyY71LaAeITZqazkWeDYq2Pltpc050v00wE/nJVvNUkq1mPoMJ8v+Ciue5U+2Vgjzz
sZqVUwUIa3kkfQXz0Vgn+qN0IPw180tjZa9MNxlXsTCu0KWhcc2pFvcYi8kSpMNlILpGXct3X4Pz
+X9FX8SDHe3nPEGZQI5a1z7eE8rJM2u2lNCf5An8hwU1RtxSx3tgeTFF2MHvAd1V7zqnOydbc/Jl
2NTG8Qsb/J9DeNVk7NjOpql3juN6N5+Ego2hT9rSmw/lCza15DAW2a/voSAC04tvfAmJw1QgtTCX
ZN+1U5cZYs3/XDk0arhw89ba00n3byqV/9vkUqkjX7rcyHnyBGQ/l70wZZgfsYEJpAyz4SHJIv3c
T51YZVRQV3pYx1dN0+KrfDdEBih8d6wW/zox2lN+Sqx0I8f7KenM+5SGPXiVIyeSX0TUXWsu/G4C
uqkGEeU1vvz3i2KrYlXiH1m07fBLEujzYbLWpds14BdnXP2oD4sKB85Znq1Cf2k7SvdcTI364Lbx
JZpnJdT7D0FXI4xBscsuzhvXBf78TdWDt5fhZiKndBpZCmu+OeuMoAgS600rOstDfj8nvVXbB3k0
8ni0+1ct7bSHCtmIHGxEXZzjBpaAzFdjQ9TvjSYMVu0Qq6/hmHcU+eiwma79h+4RT5I1XcX/UPQr
gKay5yQcM/Qz0MD1krCsPjTeiwK9rpyruhPVpDZyN3KuZWRfl3ZzKIq8lK3l16VdZ90vjYcie3aE
ZdNCdpzNfS5VE4zwNU3IuWlcOa32TDRBcvXc4VrMR14Zac9TtoY4H90Pslx94RaVXuQpXpolAL16
Ly/WWyRVYy/UtTwb5WFywNOoLMIWJ15AifDqGM2lr/r0Pcu0EPmvcPmDCMQJOWO9Hqeheyv5pLkg
Pf7851Tb1b+mdqpb/WtqP7YXGKxVsovCEvlcG1Q3dHQ2cqHiT3XObLGmMVizBx73fYsRrP0NTC74
KDvwVzlrmpWcJC/2CZG+4XG1b5aZ/u1ifKbjXk6r2YdaZKV8Xy2/po4DfCGvtmoqdl2VKEt/QKTW
QDXdaZHv3dxQaZe9T3+5mvStTaX716AbF28qoo8ausPsrWmuKmF7C7Lj6aPMqSVq11McmXp9KQ/H
TIkeLWJA5RH3EeupS/qBAKwJH3eg0MKNnXR6TdIrlrMGVKJR7cxATXGt6hCe5SA2E1xdRGYsDNIy
7hPH2iS6rRc8wzE5LoI2j05172XPSp+qaxELZS0P80bDrxyggtHjIXsGRuM+udgf5gM5wSyp0tHv
O4150xwslSQeXDfTuwhYeDe1qR/kA9rG4twI8caTpEKIJ/Sbyu4+1yblgmDfeIm7+JWnlYJzl6P5
HKG1yiUi13JfERi+ChJrwX/+r2qaPvRB81naGz7V/c7kCZaqh7GZwi3ZdOajNRLWkSpt84fBTUbL
m1vZyMjWeLiZzirgrpsscn0V9rQmaTRTrs3ubxSogITz0Ar5b3NUoss2pfBIdHJ6ddc1lN6b2eVG
OKS6U6syW41eXh7v/5Rpz1xE8mwMikQyo2gyg5+45oKzHMqh4q4pl6Dxm/+QdVsipu0JFzYXzAam
R2g9hJGGMzRcfEbabIvPmvzkJSK4QZMlOakIm59D6wJSCdPXwmrdLQ12a2sLr3zNs/xMTbP52TjI
AHJTca9NWlcnwQZ5VZlee8w7rADSKEOEVrdrtPSxazMq5E75u7fyXaHX1W+Vetk/38xz5MjAm97B
Lq4EYPAcEmpXGQDxPcjDEe7IuKpKEHhCpaeQIBFbyI/B2MX2Ku7Ddi8P/zkN+9nXtKF51yPvrRdW
H67VISGgSpmggg09tRKFHfBMTZAqfvnOEYGzMjUV5AxIhxXdg3oPON4j3DTXH/71jm/va8zI+/Lo
emF6C5RgM7HvemwyXX+ZjxpDLR6xlujYy3WyVVsENiHrHIWwZtN5ZtFjgSdHYVPM7ouwHk9ZiO7G
4PN6Fq6v7GSYjqaTcx0BgNzwqEOj0mK2PVMS2sjQnUiFqJsoqpGcczUkKgfA47gQ+Mu2zch9B/ID
zqe8FBEiCzR9yDWEulP6ga1O6NJih8qcnQBHxQva0nY5jjAk3RH5G+/kC/uaYWOX0EbMv8a+zw4N
nkaVLdlWjpWkIt+/gDF09tmITkRY65BJeqgQURA9ZlM5HoW9MytBtbjuaVajd+4W/HmSiq3rPokE
uXVAXoPLgyH50jVgNJGXxJfanMbD91z5Tp2mYTXOT3t5iJTJ27VOQdRA4foPudFstJ4NYDsfRXS8
L0Qu0gjkSL5gWCn3hk0h7HsMbVUO1pAXeZU84VKyWah5VsEk4VrQD+nV6fK12xfUuDrjyrerPk5g
tvYCni/Vq0LNlk3bsueqewXCaaU9piaYH4A8OyHPhjjE15mukGfINjZbzl8v0cPumiDfThUHFFbr
nNDUXpVhcvAt5M5Dqin4gpMIEcJ8KE8MRNRyoR+vrbQV8VIJfY/UPtz2ATHhNDFNH1yJOZzkbG/+
WvZDygb3/iWjPDKWuCaSDRZRpRDOpTc7/mqs5P99xNoH8QK1FPnsiJQxOhUF6X3bRHHCVVMAzWhY
E66cAVLDygFSQ1+RaLFM96v7y5CJJU/Z7vg93tMB6FZlOcdSekbBr4bJohhpaHxf55u1sy0z/fN7
SL67f5l4bZubsK6Dm9B/fe/P5Ahh5vftWdsEwS3LfqeSGjrlxFlYdkDIM+oNRax1DdaPFfbKSiZj
QE/cU3P0d4T6TdTtdRJOE1FtGnME5D0fJpFPBE+kVZdS04O30d0QhWG8GbhmTgC96+0ogHpIdBcP
7Of7jeAeKx1Yg4AP775khW6f7rl2ljXuu3SAdTxHnaM44G+fatVKM4PoaaJ0vYqDPttGs7c3qs3o
RpLHOpJmXntmteBK+jprVHF88/mEyrlpCvWm84z2bw5H5FbdRgswaUiHYzPbHOU7+SLv7XX2kQWj
s1aodR8GzdDPInUVfFaANLMs/JS+JYFWh3Va90fSd1QGIt9+jKmbbUHEHUUT+6uAu/uTCShyPwRI
1ZLZAj3MxjVhLHNkgk9yhDp+vrTZ/e4h4B6iIjBeKej1wTj8jI0BOCo/37nJgfnUNOtpy812EdaF
TjD+bUInJuVsBnSL1HoUjw3ciWVumdRNg6BL9tmlxY58nVyTzSMqhD8SCsp4P8JPqIrlmppTd8RM
Ea6UgaBeH1gQqxOtfgpZ1O+8yaa1O2r2y9haj+U0JCdXsAeP9b656k7bzWQxdWvO6e/y5X86Iccy
C8oiHXJ74+YefE1DFYtQHedtModyTL6TL8o4qac0MFWE5jl3e5pZr/GsR3fs/8TTJqq2VMoouslM
26FrxSFyUHPJGXLMIexhac2ycsXxPwLTGD/9Lr3UTdg/K0EWHXGtDSsMh9MnPOL7uDsLRJJG+Rp3
mS/m+fY8ns3jMfTUfeYIUBZeEC8QgTmXErjuq5m+YZox3sI+siAEAGR1UgV/qN6RNQ2db2vNh+rg
PahlkE+v1DzsFfHc2NFk+KNeBU9EJXop7KCayrlocSjuUdN4CGOUQQR0dV37hCluoqpXAqy19B8F
GeKPdZM5fxsXmXofj1Su7zt06XZuE2jieUuyodQPVyG6fV5d671A6xj0n5lRAYfRi/5mtmq3G+1a
2RFoT+iYY/GvG1BiEjturii87EPmWhcoxz0JeQPYUgPwgRyj8cYC2mhKSBdqQgSDWSp/GnyyxLNj
COtR71mkta24u0sRZqjHUVXipdyepplfb+qpNfldsQ+l9Qd5Lk+zkzx0MnejWbV3Jir+SeNv8dSU
XrySueQgHVg50ZLNE1pKABRpNBV98KIWzoObVNFPVR/mtILBumppEX05xXB4jbtAF8aaTRChPA4Z
Yks1NcsFTBhlr6lu/Chfau9kqQbyqbpIHlvPL4+21v2Up+SQ5Yi51YHlREZnhzrgHJJOQ+4wQ3aT
YzKNG1PNT02rXLwnIFe8BBBvNIxUM6Cs9GeXVkSpkmx7H5sKvAJhFB0KFd9zkGjWw/e7KSvdVTiU
1kPAEnZFrMB0iMfsEmlWBjTFA7itO/EKc3Z+i/Xk68XDElAqgX2R4zOSdql7tQ+wixVpFCfaw9gB
LQhTo9r4pme8ebMwfr7jfM9Ig+FrhlHU5ltSFPcZOk2WRdGoxy7LUVtLx7j9t1d20v1G87IEKXOr
ngj9aRyVqpVPcvtkjME+aLuPerKMC2RN8xLnJSdIev4FOqbdVZEg5sHtfsGH6c4N8YzCNpRinSpK
t3TZRUEr0MFYziGNQiOQRMtgH8Y1jjHHMG7kc5s3fX4ZfcIT45LHsohIwoFXhHCm1WscGcyTL5Go
/E3umsBg5ivkmK8MJs71/JCaPjJIcBRsL31KvVt3ZhJSfeK7VRxlkY2qf5JjElEosYVlM4g1pelx
Kcd0clbMzDarn0knfrgRqXpKxO8jJeIggB0G4CvzV/JQoWNNMcrk3m6FAGonpTg0OmHnNWC4JQYH
kiwb4nKukU8eugz4pGFBU6Dq3N39dD2AeAfFl+HPxkute2u5RlDirnn4Hvuu2hbzvKabZaWybEvK
xdfx99pCXteVNWk+qube5L1L85SLNU7O2ZzvZIXXm3gpS/6e5N1stMKrPCvnhmFp7oQv4M4iU0Cf
QgO29OpTaOIFli/ZfJigwFsCwuxX3ycGO2vuU7RumNZdCx2g1/sWNNa4bn2vfggThRbC/ZYZVhG9
44a1tEGo0wF5ev48FYa9wUPprIx5P05boTqPdfPRzhv5Zn7JqmlhNU0JwY/5oUbWAKqkbay3Cu4d
dP8hYILbNKVf7+RYPI8N81jcW8VmQIL4R9WgCW68ITxYlRc+ESNanRCgf2TVED45lrj0lkrCdd9z
zySReDyrNBq6Xgn4qPkoQHEVb6p5a685rg1qJSQn4J+HEgqLxd9ZjwN9TU/gt+iUZEF3ontoZ9Iw
uylgS0B2VvIwxiv+BDKATkcKYG22yn8lq5uoLjyRTi2JvvxRWWjeVjSqiP6dH8TykUweDafp+/9i
6eksqLP9iLTJvVZKmLwgcLrDESy7JGRwJB7Nm/O1Wxp/a0vR6HbOrATyL+4XCa39X100Brl27Or5
B6wAvsi1ZYCUaC8PJfiVfJOvQ3k2HP9xmBCEc5+c6ArKqCB+zWqzWpUuzERY/OO7XTSLNKqnV1Wx
HPxJ6E6UIco2pjYF+0xhd+mVRv1YDBRoNA/yqkki8s+CLSaPGPI3Szyhigk2zyoevZGVgTef8DCv
KmTiyG9xgvd8IYfhXX6HRTepF2fCRI5F4QUe+L/PjcwM64E8xMihmWk1dF9KTIlmmWPVl4v5PgwQ
uU+dupcMLjmnI3H7fxxz50aOnBJ2tth2PTrHcDVFGjTmrLpS43Cv1tyFku+SiCJ2HqPN+9cJEtbP
LXCS4/d4gdLsaI7xLoOZIWupsoJqGc0B4i5thblsGycoy6B89ztZqI11t92h4zGW8oJRabVrNhqH
KU/KA0TvfqmlCXh0Owj3liKsp9zXtT37FvhyNJyfisK2niCdlmpWgQZihOf2zxjhXgCX4GdkE9xF
gEzYAwhVo9w70+BOz2ncVysnp48i5Odf6PyO57WsXVbRmc4m2C6O5FJWjotEvY/LoUH+uf5zTE6T
V/31NeTcHmXV/QuB0Vmjw7mhrkW5G+V/9GzDF4MlahqffXDkszmtM5PgjHlG5xrXe02s1sQaV9pw
li9RUQ/nYH6Rh9S+t7GF/HxAA7owEZEDQTyUTYYipR/rh26+H/qo5MJ+vJkzcE8OM+JmzngT8+n/
jBiVuwXOQJkYmxMrJAKNlvf6i1qWxs7BlrmQ5RlZhZEvg+Vj1Ynbgz96b1o/hsfSpKCXR949jkJ2
AXUnXfk0xy/y8SFfImxSqdV8DclHz18X3rer82GjNweh1wjTMmW4DXU13vSmwB6IpmIjx+xeG2/Y
DrDfJILt3Dzv3rZ1UNYYIOAuev1zGMmOiEIW7JWqkTMSFQf2VdFa1qDmca3Nv8YTJ43WOKynz3/O
l+MZq/wbGrl4kYTqSaSh+TQEnXZWRnTzsuptKyaEPs9JTwDg9BeVheW9aF7TwwZ2M2xkFXyqqHsp
RNyJHDmlqCCerbrmgFgrvNyPLDHXBW2Y4sq8FnKr9PF+q25U8QL1WH0AmUnO6vc7KuGAzav1QCol
FcmxX06Dpr5Haf6hxXr82+4+1DadJR7I5PI0Nn70OgqOdLDs56YtlFVBrMpFUdDqDZMXz0oDg35q
UKFN7xCSuDhdf/PDJOzXCjs5N9OEVK3TrNfQi/0NMRaY4uUhKSorr3WbvTxr9g6s5czVz1VZWK+z
9r3Mau+xc0P9uSM4UV6EUjW7ZoH1Ka/B/zQd1LJrlxa+jYsXwmp0Mv/CVrZadT1puY3uI5iXg6qA
4B4n9VUeyRdYfpTR5itcYzhWcaccvsfNIdNpSKOTqNHKW8jGN9GcNF9FlneV7wLSZ6KRTd/3uCUM
Z0c2aLyQY8hDvas2v8gvUrk1vYwgulGeHiuWgbP2REnT3TdqOFOPyeiqx8HVqi08//e6dgF1jb1Z
n2IlxVLRKW19agPvfjrpaUqu5JgZY9jdBKg5VuPYleBDVr2umodW8SlExp2aHO9v0/lt33nJUb6T
L1aPpHl5Pw6Gib/gedJ9lHQCzanNgz/ZfLuTd6zm3r58hiCDI0wpevjvI/dHTvm7i8b4YSSuMlwy
WR7Jp8r/53KFZv0uSgQBDU0dXr0UIG080bmVh7WihRQVOYGJpjzEJrocc7KCHW2RxZQBss+nngTg
+7VF0iAa0qft92XyRKrCpbTDbEmc6oAQXR1u8sUIqT73EKLEfJ/4HrfaYE/zwzkFyqz4CAIIkd+X
ysnyUidOXuVV43wrku/+utShgwNCLYETKS91hTbuC/7iWNZ5BiVxxaFrEMf7+6GiFVef5B55ZAnN
fOQ7ByjlqQFN1tJ8LOYXUhPaklW6nOUinSMBIdSX8pychYLvCYuAe5JHKgz6o6q3SBjnq+VViTX+
znBIUnow973E7NUO3jwBxkjikyhJpk/wo+Q5OUJYBTag/8v8tOt9HLbRsHMQ7Kztvrc2+pzHZvvu
iKml/Pvh91k5WZ5V58nuPPn77Pe12pzlprg6eqTKsDbWJPSXf137ffj974YBSulKd7bxXK2uUpU9
oNAWjSxHO6OTb4TAaln05pghzfdPjde4Z3fGKZixZR2IFksWhixWl14VL8HvjLse+u6D6fw0jDzf
aS4dKUmM1MZPGEfKe5sEfx+Owh8tYYPv37MljTIIf/xrthweuh84L/z7bDN0jTUMQz7RM+c5dos3
PDqPVenNdKKoegnwB8hhu030M9jXaiHasnxDG+5sR99riB5qizclC+3l/Wtkn05NwrMJ1CoGpcGn
XZg4LSxhxhfiOkiM6DXrxZxYtQK7L35Z6ZOkfOaa/tIFYf1eRQn17rJPbgoV2F1NQXjv/HW19tfV
djnkv9zhKU8L8/d8dQyM7D0OKDNOpZPcMmxru75zvq4ONGyOviifNKsnL8cP0TA6/vDhaIQwmbr6
q8G1x60WXv5AaNSk1d6f3Mk+Fbih72Ig6KhXEfr0Fk2MhkLXRTNzZQsF3TsIE02WExvTNjQNcVXZ
Zq0akaTPyfjmITNbxJqI/4QisED0qvxwIiVYzVXPS97p5pEQw3adlGHxbrri6DY+ckPCqmBUDc8g
bcptRRY27mXiRGLUBEghk3hvI7OmZ1eGxzghjmRWOqVa5NzQBOu34RCRPwcDyRMM6+Vz6EzF8b8Y
O48tx3ElDT8Rz6E3W3mlpPS2Nzxl6b3n088HMLtUXbdn5m6YBBCQS4kEIn6z9CHL26/nhh+LHF1m
muiaFAPiIYmcV42wi+wAPUvl4iqR+VfgaT/lCX5qywmYlJ+aqhp/iZP/OkZMn8WsfzzOf07/FaNO
2bY3wuDR8p0edbXwXYsH9sxoVD437LKQ8I4fZctOYAnFjp3fmHqcP5NBZtkAXWzj+mN/AXCebIwE
iybhyVi4fffkO5A0xRUhpmz39GuMYvMyJrF4ckxjnmz9mof8BviUMSpOVlYl+9wnhQSawnyx5+ZW
bsrm0g/XJc4SdwnllUuBTNk6QIvwq4r6CLmZ5hXJstUs2IdpMYK3KEi+xuIM9OznmeyTozIO2YP/
Y/T6KCR1IC+FU3ucII2jyaF99J5DwlSP6oMZDdpHYzxUsdq+h6FiHv2JZ5ZR1dS94dUekZfQ+9sg
hYYo+yncNKhY1vpZxzH7uYWfNXhehFJUrT16A6bbdtE195ZeK8gO5irWBmr5EZQaqiD4OzVFr2yR
6Z23XlfWB1ljpt5xHGoSrT2uAndVX2VLKToEWreEyYq1CGOZbTzNNvY5NYInS9jsIQ6duNlaVUJD
wDCLfYHW8/9+9n/HuammnkzfXzuNUezJZfz3j9So2LeHiBQhG9jcNfiKrBvU1nZF22CtlcJQXDUT
fhYSYhGEWb+X718P23ulV6rHdEi7e8QVv7qa256NijqnoTbaGa7uV1ngkUWcQLWPoWZAGRQ1n1Iw
Ww0QJjtZ7kG8sVuFgK32UBWAappqvpNlNolWlWegr4tbaD42fhjd76PSrV7GaY25nXrUhYWVlqdZ
ZI0VKxkvsu0o5ABUeGK71ClIiOJfdcDOObjIQ+HPwYVUyVoNPBRpfvUPJLgPmlFT2Yia8ywWo5Vc
lxbxoVc0+yS75EFr+77F+lwNNk6BnaPjADXFpK1+MjU+M9IY6O1VenmvdWELvaR2viqQX3rFt7/3
05Oe64/yc4U9TG7Mi6flY44s7Y7tXPdY9ECKIAt8q3R9XuV2J2hg4KW93bUG38S68CHSfsrCuyza
q7D+9ZWv1sm6sgsws+XfRfxrDKbCeFQX3lmW6jHyaza+mth7y+9f9M4xXue61rdgHPFTLbkUDVFj
UFjXlXdgaCecLbMvmot0aAlzB5nHbG0VVnPnDpEzPbfPVjWgihL6LIRNWw32DZKjaykZKMUDZV9a
5eO6n8IdNP/urE5zYV2SvoJEKss7qCJAeWNHcDDmrGZJ7xn38jD4dXc3m9+yEY7+0o8u6muujy48
+sJcolSx6jQKIGXXvqaN3UNBsbuofkrNO1Uf+LobiRUewrApYVIikGeIgxyWA5GAk6twrNYlUpl7
6evVdLp20A3g75NAmsq+0uu5PUYaZRoJVQV/fJ85nnWWIRGWbXeDg3SImICjENBzCSRCna69W7b3
01wD2TCHeH6tomPdJl6zwzd2Os5NvsVlqEeycWaj0mrnDFLEuUac+TylcEm1znvGMWvYw2Ycm5Xs
kyG2hFdktR8dxs55mmSSRlcc/cY1JmQ/hJK1ZyXGjWUPd71Iy1Q6VjixliATsx4dL1zLT0J8Yj5C
s4tooOySn5Xo9yrEx65dv+L/7I9AL9qkg9d4YvCp+30z3ya+oNrxIn61xGsYRyVe4QM0oAYFFEe7
lxmbOKI+O2LXrtlYfP7dogrQbKNCZOdZstzZNnoESpfhCyWaWZa2J4Alp+Wdq/4E4SL0j1KzG3O0
+wW2kOn9ReZgOg1OQEgq7LAYiXo+nqVZ6/SHT8CAGG81ME4yP8O/Cin9vg6FNVBxscMWoqU8HeM5
2bhGD5JPjDhlX1zk2fUg+wAeqx5pNBGkwnneff7Im9D7kJ3LY6Kogrq1i4eB7Pzj4WTTE0+hduY6
JGF6uoZNXVUfI+gP0V4TnrCxpt4Mtj7qR2FQsc0LnUr3fY72FfnYX38HbgSiPX3+/TXuov+GOA6v
Rz+QqnYXpHqfgZKMstzbLEB0kgLOoQ+0hiwHazwZiOy+d/Fac7vA2QMxEADBmSh7XGK5gvNmU0gp
axhfoa67xgXT3gCp0Ycvtp7+FenOsOv0tj+1Y9KfYGtWPlJxWQk9qMQ1Zpg1dHDRD5Zn14PiU1i1
nelw7fq3MNkHAKgHFzbFCxJJIon0wufSDkB2LZvXQ55PLfeGaHvtktAllBv827QpoMLUMVJQ4Je6
wLSPSFqAcvD5L8SmZ63NCkKdPfmWs9Fb6net93Mx9A3nOty6maJusm7EpAjpOtUY7bteTdvH2SjU
GzWfk5UclH1eYkJecd1wL5vVpL7jYeVSn569blgwqnrgby0fmo1lqDmmQ+gWyDRcFwImy1AJv+QG
zoCBW57DYahIjClglA3c7Pxg8leW7Vh7eUMOUIQ+VHPydr1RX+/H/xy89ldDvfMpfN30kDMXhoiB
aNtFxyvjkz9CSu0iR6U9OWnu30c70bzOlaNoGD3NQdl+0bHIgD4J51wuv1h9kzYLpsdRQbwyiOLv
8YRRbd0P4ykY2Tqc+yFObi3cBNesFI9egf2n2vgQS6PxoxPwW1d3DHwPIUAEjd8e1Lid7zHfmkmf
hupfYpI/9CdNIwMt86uD78yXMVRgGYssyK/UbOimX0cfpSTZJQ9BLJbS2YypjVEOt4k3bKISf1Uq
lJ+0lIGyimXhNyLXBqOuYALRuMWt4TRLmHyXwRAHSAXP/xGmlKN2WwnApY8upTM+yFtOPCbC0Mz/
LlvykJBy3XalUEQWZpWyr8ZldeWoenbz6XhpbksT+xgfivqSSpZvIg7ztyzO9JtQZocyBJa2s0sC
+/o+48hQzoWJ6p/4SMx68ja+4rgbeQ+HAXcHRALzQX7yyw0796AXueRfdzJC3rULMwoPoHCM5TYv
+waNRWGNwON1RaC3bok2oqZTfa61ZN73yJXcgs+gniUMxP0YWFYy9d4+rdwf8sbQ9dOhpsx+kq1l
HdDG4299chkA+7NeDyabiocaYiEEiJVh1i6eQoN9nGzuaNxr+ze3wDxaAAL+LQIPu/4N4spvEU0j
dEStFqUusayJYsU9F5p6NKKEJY18m/kcH5oUDe7r2ywzcEpeB6Tz2gc3Jtxbjo8djFj6JNzrjrMb
wxtW2q/DkNcv+kSGHaY55ZCuqe+o3YLxw/qBLNq0gp81fp8al2+Y3cJuwsCV9JtrH/hIx4eWf9gS
Ihwz1dz7Jh960HVRdHDhJhh2sCqS6D3TEXTEy669qflB3thV0OwcHESR5sv65z7sx1OGJ9eqiuf+
uUZ7+3EOsEAtIr9d+2l7brR2umusxIOcr04b2+TbFsRm+lDDcbvpNMApeaxWMC3bg6wTIUP/GdGK
iOa/i0i6rELHoPvtMby5bLcqTnFrMBfJ3tXidJ3bcFwAy/r1nRJ/dJMDIy6ZoMX6YWweltEONvXG
rJJdphek8VrTeFNQCl3HgR2ddS8130yKT9lUdC8T0PQ7smnfZFQRlN7eMjom8RZ4a9MJh0SWdEWA
j4A8tXuFrz02T3BchLcA2hm7PhLcdCE2rhaKt+mCEuEX0bzil6UKeapZHgJXibm+DtQdEGeLpNnG
d7xs4w0whNPUODrW4AHoBkUC2TkPWDdihgNJWQiCYIaD5SKSg7n5Ymhdf0QjA5V7JyjfhhzkTTGl
0yHMu/JNjcHFaZGh3srR0IK+OQ+v8Bbdu9603zs3wqcG84OVWuETaiuh98Xy9RvTyvBSzYaPyUvT
n402v2MyZ73PbdSx8jTbx5ANzA4gbXhxc80+urmqHqJ+GKCQGOlGhWUQ43O5k25Z0iRLT3OuqqIP
7QPWiHnQfLYHUdOTgbLPxm5imSf7fHtAT0LXu52ESrQpmBS9tVhIO65/nqPZP0+VHmyg0yprhCLs
nt1uppzlcKajJo706HpS3b9QgnPurofaqpONPWDhIvvcjp0V+IXwjDG8drrGoWI+n/K4RWyO+Wlq
h6vCd+dGX/sxqiSB2seXzi63FVmZO0SPrDt5Ngx1smcX6wqRuc8+r9T7mzq2vk+RtdaRkH4hm4GL
yByZ6FV543s3IZFq9pZ6NIUwu4eKIMJfT5/gHVEplvVjWVg2Yn3PTyG4ly1Li9QNXjHeThaV6xHE
eKbEP2VJGgvHL1THnIsmDvJMbdV3P/PaQ0j+r92zQw8PauN9jZz2M6JVq2mHVBd7T68ZDglbSBaM
AyQLu5ioZg/aPgKTeVmaaMuTty2KeiNj8tJp7u26xVknwzo79x3uwAjUjaGdfeRTZiF4MI+nOhns
13JERTNpsg9ItNNhHhDzMXUMNSg/jSvoOs1hNpg6NQGkTWRI66VNppKvka8bT6avfUympb+O+fzi
NDqW63184gcYfCSJr28SwCEXa0yd0+znOtUbVLZUzzA9PEjtSgFLNnbVZgyxZC5a46bLawMQFrTe
M5eJZBt0BmVvGWPqtX2GOTPsuRTO0ARU5JB0M4LoXTyzbvzMXlzzFaScE/T9AEufffV5slAOc+It
Clv90U75He1nR41ASiTY1piFc1k6oUNgKk7MLoEitCqx9rlIE4+Bn6hp1G/ADqLbpCNzLrtLFeKY
1jv9TjblpFBr6rXVj+5abp5yp1JcbzXyP9mRbeuOc6o9pVzin9KaD6YwkUMRAN2/7Mp4mnCH/K2/
Effpf8bP7IQ3ae8t/RNqRXG+1xMfcr/c5aZiD5z/OqD+Lba+8ghzA8ILZhs7+GnI7dr9Swdl5cZH
c2wjn0pr/ePgzMMLCpXVb/0iPqQmIrDTzSWv2bQbvvlgOW74VJrTUV7ZW9ODOtc5gEap4b+hH92z
52SXYZdp8vAJskIrHhSRZqVws3CQaSMA1YrpoKaTNhS0BsCyC+ZPDsuDneYWQPlMr776peMfK7QP
Nk6WDXtPCBzMIT7lU22BC00c+FOlmz4k+Eu2Rgf1T3SlWkWRjLWPjFfRatbr8iYlUXD+8x4j2wiz
aSSAatQ2fSXeqXqjrIeo1m/RD0VyUYtJS1sGABOlGw7QabF1HmvrKbXa8dF3+VXRmCHO3ySq/i13
zOASdUWznmocBmXzekgo/l9kE39bND3ANu5RdhogCrh8EhZb811FJelITebNGaOUH0oV720Bm8uV
ML9XPYeNjMAAF4r+tbM7FV18IB8SJHo91GkLYqN2vly75BkGOeMF7Y3xYhspKoamuUSgBPIUmjZ+
bmV2bLVm+hhhxW2AFruXpuvZZmqo6Ue5mr36pvqOiZz9nYoVhY3wrCvNm2YozWM11i2lxeBnEcTp
SXYVWLrdtWO+m0WA7LItX93FiZJt8rAzkKwbmm0wlgmuElawlnjYclZxnYsn+4hHVXOOEDlwV0b+
XUEsXKs154Gth3OsIqfbzWODL2NaniRyHThZt7JFcQAJN66wQXib5A0k0cB4qVUd0TxaBhX7pYW8
0zcjRKpn9CcEtyTgp2E3uxrV+BSGuv44RcB83VwXuGLQaqhhHmsEtAAW04zGLtpoqRvdyB+AmGRN
FmoVpove8BAC3Js9uzixoTovDsFkvXilYXhGlie762SGb9B2SEUKXTs+PfkJ6Y4/rQ1PGffXj9Uq
RyDK7nwvuxD7CW6CBLnDqYkrUregdnKcR0BOW9V2mJzyQ2nmD08x2oew1vQ7hzvBSvajnYg+uB+2
N21s5+9Nf3GGsvpw3Odex+M6TJPpPTV46QokkQt0X/8Feayl30oq80iNAY2G2NmMhVrf5iP42Fd5
WQkQp5DoByUqHLZpyF+AgpA9EhkRa5q3m6c4XP8xkJcoLPW1Wh/kgO75wcG3fPNGR19tDKoXWb+x
0nU40ZD7YkbQu6xekKScbzUNuIvIfNvmgxa4+FTx0yv2g4FLSaNV2n1TValQ081+1Fg9ZIH5U1WG
F5tv3vuI3gqyk3p676HVdGgN0zjiERDfDim2L5h0KHdjjiaVhTLGhcJqcy6H6oXtIaKsihn6m7mp
rW2PLd6jPGhkFewkti9Z3iGS6frhwY0sPbmA5ND2ZuY+QNdQ7+Q3Mk7tB75+KrlWvoNiTLaAvHmP
szZvgyHb1RZX/slRsBweWVtqSW7f5KhD7XQzzF8gLX0f/Mz+LkIHs8nWRZjY1VcMfpJjTyrsttDi
V6sqg6WF62txK/tHMWjV4atPvfAo+xNgxNrKTr7XhvlWe5NDKoaDwT0UFqU4HQAtToHK58wNVA66
ad/NAJzUaqPjmbop0KrZLXCkhYbnJPUrburVJvJYAsl/pNNOvzevo7KgZ2DHt+7H4KznCW/3H98g
VLqNDeBdVIP+OZDr5W3vBfXp2t/kbn0Sj+FNdbGrZkzt+s4yLqM4ZHWpoGwaU7BI4ZD81rfENE52
CCblQw7IQyJnyFNkIfJ1Hjvltqv7zweM9piTgwoKDWv+6nSWefCFwlHYNyhMip9jFDqYQ3kqrJXG
DV/UcNrLftL3FK3w8NrJJkpdN3Ge1M94EKQXOb12gtdFQMArg4s66KHzMYXekwdEqcR7+ZT4ZXFi
ix4gXeSqAH37DigCK/UI9CrjLemDciVPf2svE34b81xVXxlGWRyQ1HTvHKW9l9/LJOzcOyBv9xom
jOcxHjLE+xCzy7KyvDRjzk6ortduZVnPOGs2D6UzoxAORWOqAvXGJqW2Nly1fPNRBN62WDzs5aTu
p94BLphPEsMc6551XyWQIf2eEm83Wfe/xgK/sJcWj8CORAtvhxLqaFsryQ3y6QaJB+0GFLiFzu0Y
PMZZdptKHlrlzEfDB6rsdXNz71YoO5gznnbvCpqnDYqCt/5sjfexnfVcwsMPxUyme9m19CfdvmFL
eAkpqC39vNV4w9WefBACIJelRhMO+Y3W+weMvZR3a07SbZzHxdlDEPWCQn25MSk2f7FMBHLDDChB
C2/OM3il7EbcA7dDbW9YCq4RmYuymqlH311XObC68o/LMqh1DG/LYs6/afPwqZ1Q/9vqPepLhtmW
h9+2qhG52dE8zS0bo5ty1GGCWrl1NmLEqDU1vpWXKGp08Vktpjd5iZJdhapBgiLXulzJNDuuLkPX
nOtYP5BgMz7aOepIXDXBrVt49YnZGOxAeHzF/PBDbgR+hVagZ1FRjz5DG98PdqORhK9ozV9Dvb5y
zrOR/JArIgyqg2VZ5JjKLSx853BdKcnl0mRr0FOmBHb9L8ZKqTxXgZ/cSQ6LZK3UjlFvnckrQOnC
aylz7VZRWvdQ+zqQOSeokGrGkGkbNg64uXJQ+hukj/6aBv6rYdj1T5Ovx08u8MHM7gEZhP2TuLeu
0zly97LpJSrOglPwRbbknKZoXqd4ii9ykpf5LWJzWbyhnKliHzOrW/LSwaWd4biQtcC9U5Rc5UEO
yDPSduHZzjIYXZM3rXwr1r/320Css8y4QvSvN9yH0oTD6nqAqGYVS7o0ZVlkDnm6TWpQ6rgKPcMQ
Cr794wQzj1D2sNNYTtyyct6sNNuXHd7sXG2sh8RtgQfitb4d/Db8WsPj7VocFCzq/hZLihvdQly1
M8cfclxOtNHHWpeNnt4h1Ht0WBs+OsHQPWlCOlX+/mfuhSW2MCvFboq3bhaQrw6xAjlapMib2m3G
BWCMopdCNbdtDh4JEh7Ms3Bf93jkGkPrfejh0q0iw7pXk/Szm+hZ8TFq87UBGbSXRlw52Ct0zzSk
AoJsRCZKmrAk+liXI5KP/ncj8GukKfEqelh45lZXAKSzIeRgk/qXmyK4kLDDuXV0LmUAAAHporX5
7DbtTwSSpy+W5pOBGd8azJQOM9XDSzGAVt9P9HXcjhKS588T2CQYk2FxkSg12US3ubhIlNpcIy4m
R9mb6rsuTrKNaWHfNOhqd3LwlH3KYuW+4jmV56julqaWOONfMqzwvqozGJi5RGNWJF/5V31Q4dWe
o6jHalHv4kNYq4g3+u14sE1tfBjgA8kdhTykXmJt9Moqd7Xg1yIcPZHl/YyoTZuNh4jI7alEqZF9
SOhUz+g95w+GiTZJY0TNhfVW/Gy7SA0LsRAcVsxd06XtvpnBkoS2tXNZ9UBU6btznNXI1/V2g9aQ
SCgXunYLhi18Skz2AL6PPNdixDs1yiaoMYWRo5EYDRRGpYdvarjB09wE27myk/vJbvJj4pPzfqVS
nxzCFLEYQ8WtYIGkFoj9UbOg7Ujakmwjn/p3e+7NTTej0gwX3AUACRc3KBW0TjOUnWRTQiAt7I7w
GXiSPZlXImgp4mMRb2nYQlzjZYjb/mu8keXJKgqxA62FhWvvGPpGyZuZhIU39bsFQ10kQ0RaVNR4
tUg5z2k+nXELlPvbXPXSQ0llax2J7a7ROjm8DOcsd8Byz+vkM64kVXov4y3MAlmwmPbBRtr2REH5
A4ElgSFWq+e4wsvWK0DQItHY4ME4JfU2V7V5bTes5ZaXoGf2DA2DVYrMMKLjBGMOAQCueJuALfwD
pkD1g4sIyW2fOgLaxutW/GhpykEZJiOUzNrUMKX3tVHD3RcLy7HGkMLLTGMbRR65mV/rS3nGryg/
+Z4Jl51157LkXKZNzVFPZpsKXxMhP8an2U4BtOG5GXcmiuiUs+n77VAMqIDlXrOEXAemEYWrFd9/
42ym5lc/o9YtayKFFbQLDKKLNMT7xYCs+Ts5hFE4nHQ6fjQs0bJaIoc9UTyVA56GydaPwk0rnI6x
vLlDAcTcDxbUB/kPa7HXvY2L6B6+i4O6pVPuUBK0ln+dArJznYVTeRySMbifQkxEhmn6HqoKMuti
DR+h6G9s9DxDrPktisFKfQWTOMG0YJMf8gXZxCpF5D/yAAuLVA431BSX4WtyQEZX2ayuXWTGlu3B
FCr1qee2KZ/2tx0DriysCCLEb+RLcc0V1ikxtvKIArt5pexMG2E5dFXFFtsZv4F7YrOLuadmwVEO
KvsVxZlgO6ZNfBwQIdzGQndHQrLS1A0uYG43Q1WiwCCbilJvZEQK2N91M6EdG5m38jBU/c+c9MXh
2qWCjboNpjA+Qq18l/15psEhsGth6Btc3CoLL/IMca95a2YIR1375ICpW9G6LMtpl+ZBdtKj/v36
nW4yZOsQgnuPxA8hQqcckqrkZEOY4der9O4JZcuEenpBEchHe3dkN//DRly8GP0fkQUlTx3c5GUw
cmurF0ZzVjWgoo3pzdisowmgGROCFq4dL5gxD9moyxzXrxJQJmFkPu5pWY6aB0TZcZV2pb3LnxDA
D8H6Ft1dNkRfTTMSS/UwPaKU0W9kswWps8mD0j3IpuMr3x13iu5kK3+aPQsvQpkWmXuEoVobYZ7M
0DE/E7pJc1EY6MvdG8aQ1OtKaCdlWh/dSGUlyoj5ugv1nSqgY5KtIBkN8mw5VBYu2kr0LPuvYYru
11sjr2oIXkVzi6f9dilk/NFMg/owmF627rMmeOKCEq8pGUx/IZ13mZqwgfQ6hCsH2NSP2Rh/pvw0
3jBOLyC6KhEFntbZI27a3hiJZ+KfhlOaXirZzh7qH2mXe+nRzkidJlb9pdencfgyA4xHIQp2pEBX
sIz8PFybRTSRKJbt3J9wFWGH8W9xsk/vtigoBBd5nbLFxQrKuc4FsHRX8sJ0vYDJUdkMvEDfYgbx
GXIdaCzUQzTzLqimYutDld2gRJsvnGd5Fkd3SuSUd9duLkO/hyoz8X+HdlZa/RbaptE9GNBbTFGn
h6RX1N3gWvlZmYfpJlRbn/s2lghdW+gbSrz9S98P3WpmRfa15RK/kIt8S1sZdl6icDt+c/GXe6uH
ylx3tYtbAElBPB0qex2CL/iqIMyRDiQha8CHOz/q/aNe6OYjm2L21CICPtM3VPKHp8Qru6PnzwhA
653x3pnURkTAFMM4xaOjvEUHT784Ntcy4OTK2eWieVEE0Oh66NqPrpmy87VHnv0WCqtrg+/YuL72
kaXaONQE76O6KXedB1jFsvP5qcfb8d5DoxM48/w0qM70VDZWz85TG29k0y6V8KiztgEVGLbV2uhf
NX2oH+WgKfYiY0q2WzZZtXGBm62vS6jfotOpwD+Sg7XDmqzNghOAXswrSXjdIuGFsHMUt+gD418N
N5Wkt2jNWsRBhMTz0B3mJPku+5eDnIVhTrGe58RkVaXmNwWYqZVdsAV0da+76/hFbmDY9G+IWYNC
CqyfabK2FDX/iQo54jH+/Op5pk4iqDZvgenh6x6r/XZJf82kI3N/kwgnK2+oXITZQdvGnje9U5BH
NB5nzlPcRdO7G28zETU5WK4vUaLbJFPyzyglqpTfH+tX1Nwj5S0f6+9nrKNw42fwHJVp42ZI585j
bD52RRzv0UuGciCaM2Chxx6mOo6w8yXqe1rOhLGaZpcrPGtgiyt4mOOBq+vHQAyHwdDfan17I+cv
M4oGEx84drsUJUtmTJuhxwNn4VGPBaiXssc0JxlHcvgx+R4h/V5g6S6XwED30adBiVsOp2I49MPP
YTI+sCjFbHfC6CbWq4ceK1cNobsWWuVASfKPWgB435Ntt9bxj1v7tRaAzcipzHXrKNcLMqyKleFm
RFHn38oWiWbcz72tHmrcwIaVDAH2gouC3LD/GpYDelwU2HyIiogcRahymTyREP57Br6rKLGzM0er
NjnNATrdy6lsl6JTnnUfuE4qN/LcVMJ06bWVnPhrlBz+I0Y2A6WH3JYmH1nm1ctbG/r8hxGjCk59
8DP98G9vWWQp1LTPl0nyjVzzFXLCkOXoQDsTSpBlINyZVBdUQlAcu0gPTwCiPg/YczCK7EMQ7q69
tVtp+NaK0CVADgnFmMzB8NMorX0jgFDrbs5fVbOwQWm3zsOURBx81MZZLC6NiO9t7Fo3S7g/BvkR
mWo07UV8LA5qY5C6aiN9I2fIgSBQ8rUjnqavlP7gl4owzgG3IBwP9Obk5C0WMW7vIw3tGi0YH9Gb
2UmAU4vibf8csWQ8JAtqQMPGT5ryrk2MCkxInH2rKf3ncan/NQC52s5x5kJHoHTqAS0+Foa+qlQv
fsDS1ABkhL3U7nN9rwxfkC9I3vykL4+9sDCREjcqPvNOMGarijLHLh8cH0xNnTkHfUpv5rKnFqq5
1naKEtznRmzNyhp7u8K2+cI6cuHXdnwTBxfZB27oxkqYiIhEAgvXBJNIaNnkDmJfZ3VWbWXuQI7Q
uI78Hfb3HDiApECS3KB81QtuaDuuJHZX0qmrCb7oECFE7psCnjH+ipHDkolt6/l/zEOCBOtwo3ny
Sek924Hzrk919s2bCvTeq+Y566lfgKHy9kVTBCurALFH3Su6AaOHHVw7uW9TbnHfIUeQo4+xcm1r
ePj/Izore2nquMXismvuFg2fEf5S34MKcbUQELOU/hF9iOoq5z/iVNGXY9S+D9WGzT3o/V2ulcE5
VMbizKLa2fZJrTwbBjwS7M/9HxZO3prxwxhdVDq1Sn1OxZwpnIMzWjzF2R9MB6i07z/Dlvic053/
mCOfxxvwnIzd6FXjAn8Bo6pt0e/A4FMUAbrRowiAbq5BrpP2POQ/wjFhbyZaPgIj00rOYzOfn6cC
85hfsbJ/CTH94RYV0KPn9gdN6+zviW59FAgBobmphbumUqtTZwwh3gCgNKjVmh8itMrneeWn2U8q
c16D87LTt3uUXactd2vsJjSUdLgq1k9xbX3JNTf8WuIuvxpGrXzAanc4BagzbmQ6LtLuKQ1Yf8WN
8RHFvQluSZsOqo+wTCRuirielaQxcFJAoil+zj3yh0rcHAPVMaGkUn7jjoUUfKM51cYOK5ai9mS+
th1YaJDfKBMWAbqK6ZQhrgjuMNkkOlnzOVLQ/2Wg7azkLBzb1rNbWqdQM58aw48eB+h+d6TxcW9B
xf9jCDHsqfypO8qmXX74OnmyoMrRRE+RmuSKEn6EA0lN1zKaSxS7xjM+OXvZj0Yd18HEYxMtHkw8
iQsKaoVoun2oi94/yYPtpj6i0OZns5piGD6djrnWr5Aa1Ea0ccdxNfDKt1Ppd08Nl46bdsRJTjb1
We9ZyOEVEyTKLZiV/kkrygwLOsx05CB2QSTlLHstB+WkpNcDLMWU4uibHTsYsxr5Ks0Y5Dm986hU
Q3KEXhHuwyppXu2aLUiVNy+9qw83jXCvE/qFpTi4th/dcMFIuVW49oMcyFUFjLiHnoXm6028DoVI
IaIv4X5pZ672PSk658aXcoZiHuLNa7ON1Tv5KCie6bdDXOwGpSt2PTTZG9ykvrdRkn3DceA19Iv8
xewrbd/aXDniePafaqP4t4BqzLpD3pOZ1Jxkl5rYwkLz+xH5PvhJDyyk2fsw+VPjazSAfe+CSH8Z
GmxYg4wvRMx9a1+2uY70xxifkVeHK2IMzcMM2Rywmq6/oZPyHbGC4bYUFR95PQ77bmvEXrfoiVrT
gHrC0D3E4wua+hFWP3oBsjp133rbPso3BROFnXCKHHKf4yzC6iw/qwKF4MJOKtTQuJetvLK8oxvZ
iOOLQcAc7SMCDeN6LEN1f+3DLPDPWZahNys5QYZZo40fEOuX/3VWn1PSgRDcCDgpBeTrjKUtnqOe
uhNXC/8MODJ8Ggpv3lkejBl1SFkw4nnFj8nhq8d+AERIrO5CciksYAUkZGSUTF7w0GjbgYTkm9Wz
7wjVAaekzjuHLqJWvVCSmlOVopiRJjhacoEwCDPScPwtTPbLsC5D8oHq7fReAZCVYYGWfD7a+OvR
HPFosinCSvDmqxl48cU32cOnsgLJDePNpmC0Gx1EtMDjsRVQQmHD6wZ3GvYFL76ermW/lfTNaUJQ
aJ2ErPLbdtI2+lQWRzk68mYq1Cof7Wk0H2x/BBbDg+kxdVdIX8FWNsuZerji1v5JNoP+J561FfgV
XpAfWBtE0OxVHaPGPAdZ/I6aGtIOZv06Iax2iyh3i1RgFb3XI+K1eV9Me+QkonfdTT40xezvndyl
XlQmR9ndatV0zEacXOSkKhjhEpb+eJKj/3xsNS5YsovnbDLr98dGZv+jc9r+PmmL4d8e+39YO6/l
tpUtDT8RqpDDLTNFUhKV5RuUI3LOePr50JQFWduz55yquUF1WN2gZRLo7vUHdfoE7TjxFN/nbtIX
ueOMTdOOo6X5KLRwkeX6raTlPEcsTRIiZv510qd4NopARDDcVaxFCPtN0Qis0iNG93Zc7YOmOcO8
Da51pW6UlRgCJ2ghdb5+7PTC2CHk+hSg+onMpxSTPkQuqZVLA2+hOk93Upaz+3drZSViDMewT+qx
wYg9OWiK/YpnFnIP03Bxid5L+mjGK05e0kTvN+kkveTbrF1ayz9beqec9Vi6Z/eMLpJfIZOQ45Ik
IJ3k1j5FicEiSkbdHh1US1/GPLOu7KL8kXZG+HUq5L8LOkcFokUURr/5IQrK78IU/F/F/F+3EBOC
Lj3xN2WJKKGFJXX5sGMB0L9kab+L0zp4aJIpA6UE+UK0izBXQ2jAZPH0wstl57tx+ABO7R9hzjSb
CJPb5kNY0UpsmnxkpefZ3m86DKjV93/OZjtyvRY3NUhzrXIJ+2I/wIgsGuA3iESWqBp6LR1Fmivm
8XLpFXILc68Qchgk8/91rPgY4kZiZvLi0nG+7/wh5/uK3u79YwxB3W7hFVrLyLDBTDjOyQg7/UaW
TP1GlMIKLxQ30nuMWqaOtgmsReGo8iId634rAlXRWJXFKjbL6jQP/k8nne7mZbF+M09cpxFGtuKe
7xNf2v6bScX4GGDd5dN+mFQBSSxb/sdP62soDniadPkTXGI///Pf/y5iUtuU+6344PO/+d8m/nD/
1DWTtdashAB+60fPTR7K2BYivyfZeOhy2ulvRRUyHICPpMS5spvk+PLaPecB+ZFJiU9EZKr/YTh2
n/8Ybhfpx+GVmS3FZO/DcSAZF3lYySev4RDTnEDOkfY1GYfgO1lStrEoUqMZaUMnxMBxm7ttdO+R
dv5LaGRWb6G9CR9HhA5K8TPquqVuBfGjlun6Oh6hfuDFah8A/gE/xa3uYZzO3spy6NiRLGoe9j8z
9KBoSZJtzfJooUxpjXG6aHnrLtVOx1xsyoMYZYtGEWqAOk6v9yJMtFuegc2OpJIybbFraVBlPYjS
fNHwQCDnaL+FzB2fgkXVtbV8mVhgAckCd6fILWE8eM43FIYrhFF+V0Pg3Bn4VQu/v1Ya1xkZBTRE
YhBDQTpMdpDdFYtH495FSQyoHA7c+iTmhoBkfMehPGTkX2gkhg9QgOuHUnoS225RyaUnsSHPUKn9
sycaPoR9HiPQAHz//jlGLDR1Xase5OpZTG2mnr1xJAvd++Hpvxn418+EP5i69HucPGW5yZbi7YRh
gbRE1l+/Eu8wxDxZkLXPwNCSo2MPfDsntoKf6x+jFOUEp7Z9ZvvyFiWP5be4HlNQcHKAgGWv7B3Z
Ne7Dzn0hoeR/a2QgW6PW2SidQmYfRsT7hPhtmP3sZTv70k8D4WMq+wrxg3vbt19EP0iWjwNDr0AP
Z5qxTX+JgR0o2E2gPVWj0V5VkYuZOdpK4GYUiFUGr8zefRLfYClwftS5Fz2RIijWqt1FJ3ZLWHT+
ZUzRPwlrivcx7TSm9tPo1BdZcrBqbdyo2a7SJXXDoqPATcg2Dm3S6pN8AnLuJb8xn6zaaywj5QIF
xVs45SLPM3f6Pr3k6Am8YDOvL1u5Sc7aGEbbMcIHWUsm8VWwvP49Jp/OetQnX8i+j24qq1dIgnfh
91zfCySXFMThMgj74ZZlv7Nv0JXdJNg7PZq58yIiFEO9yTSQmnnzVUoH7TaamG5jjiEbVgAkb6mJ
9szPMCYYea3mcs0yXcJncqPHirsU3eJiyhrZ+0Q6lyIkDJ97E2NvQBHhSasyc1+0nrwj1TFcG44e
r20rrB6qAVscH9TeV4SHTlk57c8i9vG6Lv/Ks+HJaqPwdRiUchmD7L/zNP4368TGrKRpy434bYtL
auY9QrP81K3smxGk9TFHgW0vs4BYeBxK1PfDgOq/cyO1HOV9Q540Q6UejuZC6NqGYbMNFHs8WILp
ixpevrGaUMIHc9SvSSsrKLUG3iEsAUcOTf1YekAkI0vtdyGKZvearfxEICO79aJoWGZqu4TaSnrv
z1KmDygAeVGDZ+xU+rOX5SJtbCLfev+My+SKx5ONX+o06nOsz6hQjP9zzs93/N/ivPyYWJ5cfANg
HUN00eU73uaI7FVdj7oxVdNImps+w+c+xg506RZjuw5YU6+7KqKOV9q2YhN4I4K7wkOzS+ZgsSwi
5Q6hrmSrIbS6zsmxIIz4lcM9Z51FWrv3Ez9/VEfjBMOm+mrYEQLzyFadTPiIt/g9NQvRESc8bIfe
bM4pvqjH3MT6XMwkWfkeFHiFHnlu7OpCbzdVbGlfdH1VF4D40Iwptr3JOwcS3yMnsEgoxMUPAYlP
fcXaZokxrgVjxKw8f9rfxUeBn58GVSCmMp+sHrJRI6uxS8nLS/jRIW29aPPAsn7ojayKvI2tgLNT
+7Vc2hWQH3DrOBLsx9E17w2DJDZsZBRnKre4x5sMY5ziZ2pG5nfFk05FUfGEL3R+Yq0GSmEA4hrG
DksJT8ZTKjz0Wg4KxDWdJX6Q5bUxemD2OcBaN6ZWvOa6v02T0Po+qhKUCSsf76wR1WL2Uco2VMri
AS/vn8YYureWnyBzHMLqUFXjW+WVnDs7pf3gemq87ooqv1ZlL96rtuTtO7Nv2JmawdpI1eDRyDVs
ZPmTfJdGF7vOjoz2NFMVp+Ob+HuAAQeqalW0VLXW5KCq968zf0AHU+/NrwZbX5tH5hNZ8mZnjD12
iF5lvfiko/Sdk5wE9Lbrc+3BMU9CLVhUgLGJnhFBtannQ1hyEgDd/q3njzEqZEwYYjwRox5tlNxo
1qRa1FeO1VeCndGVhb8ssPC8/b8jxiBLDyDrS79GOGqBPyxmISmG0R5WmR1/EwQxNjZTvwxwITZR
B69JSfUaKGPSXyLiojvIhZ8/F5jZbzhia1ix9cqdpEnxW0Rmnus0tx+xH2+2Uc2pqVLq7r3tpd8v
N2nG19ofuweFZO6uAqS4RRjdWhoTexCQ322iWf6dZ8XVuda6B3K3+YusICXG4QRv06mqwNdbdGnk
XCe2bzyUHPCK9kwtrH0nKTUMEiN/QbWAFBJrtKPodV4y9PxeGgUwSCHjEu/bTvbSGEKuru73Ygx0
so3aScUD28T8RrLRFMbWOnnMlF6HNJkhm33mLbrO8LDE/5TSqHaU/NT80BZGFXbsOVJxc6IO3+t8
lWQDj4r31JhIfImq2Wf+sWkeFKhJx0IdOcRLk4emzyGsTE2AmWvyLlNxDpmromRLOFk38NpWnzpi
OevQVsdkG6NbeCFpkfcHRKz7QxV5/cGwYRteGoMyWRaKau9FxxwiRlziRI8lhsz9czjIURtJB69b
fZhbFJ04chYoLg6roFCMAw8V4yBK82Vui/zwkYNb8ohGmZaLv4XMbVXl/o6pDe8ybuj7HzX8zZcS
S64CX8MvWZzIN7l+DqUefE2u6fsUKcwLTGtsEgzoowR/MCBecypXlETbFGGCujqKfK5oF5c374Df
vXPH57Sxc/vG2jRcLd5zJqRdlO5xucSSp7bl1dzWwB+C9C59Vd8F8UVnpWycXoouyvqiBb5QxAO5
qvdjOwkIc3K7qWxUrKFJtfGWlFaxuNSDwc+uFavMrvv3HtEGG91TcClUs2sxJtSxn7w0+rB812GD
xjruMjdu1fgvttWFa7lG6qJvmg43tgjyMBimZ8M1bgVqHb7vDQJKb6F11OHM4XOgbcER/UtoqUjm
kr0uvNnJ0CRUu+rG8A1jaYW4xc9Czxd9Z468OCugYw7+1CEmiLNwXFbtECG+D1pR4Hw6oGHLsQN3
CzcQZKJonOGKhlr1S9MrAFL+BeAo2uYZ5lkFXKizhv7AHnGl53GzTXuAp4ptpnfwfNK7CNot/m2S
ybssye7sqE3vyvFbZXrOragUnWNcFQmWFpahIq+vklwHOu/b6y5vpGhJJv/eTLTuKKYLAHdeQ4fb
iJqYYL5rDNx9XbSQzmcFfyHtP1edbML4OXq4nKX9RW+FCmWSuM2V75QObFvBWC9b4zveG/G+9jRz
4aSxshHavg32LhfNX8Or9C2ySvliFv0VpUtcczLkLrqEzs062NYF6SnxsusBqS6jQcFIezI2E1Wn
rKu9eEnq3fjWO1eDKbhKZWNvqdPSzy2xQPH7n+CevsVaHb0EiaUshzHRz45ST7hVjgPc0q6vVBcv
YB+rQTSpTB1ftCZ/xOWwW4xDn30bSgw2FZjEi7wkbRAH+PkIKHsLLMCq2od4zJu12iRIiVReC2id
5AM0fXJUU68CD+62kUp+unReBnAo3rjVcBmuFF5HghImZ+L7ya0qwaUp0gIlZ7OHxpfhbFmm7g5c
zrgUVeBxykk1lFdRa7D6vq9tTjKI9CJFeci0Fj1jWb25REfAZ1O3Ha6CqVNt/GJdVr2+DsgICAkF
A5eEZW7V5ZWoYglx1mTHO2MUlDyG1sh7DN2Fog3HU5OROem7MXtOcZTeOqPfrlveH0etK3+lPhAq
cdEyu973CdvGFpWBuT1+jxBtohfhUmw1Zdddl2PBc+l9hOj4VJ2HAaLjcB5G/+pTnAiZb2SZIG8W
Sa+8ulABtvNnmW8+TyqmulQr0CVphUz39JH//RbG9K9tYLIhadrgZwcapJJK8yEZUnPZaIOyayvJ
4GBFLjcq9jdrGfbqgxdI6j7lWbAUVbj69klSzRdRw53RvItaeSFG1tNw2QNF79nFWQRIrgtiSTeH
YzAa6Afm/DUKaShPQNbXGPZhtDgk/m0zXSIAV6tR95WVqIoOEaKO7Ua3werNA3wF6jWpVsht0ySX
S48MWlmnNSYoYboTbWKm7PcNVctftxcXgz6qj4hMBctLutSxMWMjq9SvL/Xc4S3EutrZzfnTSlaO
IMIRNJuyqZwsJGdkBC7xqYTeXBGq9yI5KwK8Cv08jumRKTVU6RqK0ZK9cXkUwFZ0kydJb04/rurC
voh3i161btFOFMVLjCi+BwpobCkGXzomMK0X4a9hjZ6+ans9zDegDlBuqL0rTfMwza1ybzg0+hjk
G1EEujscfEmBRI/4GAdqCJJuoHpuM9uG3jVIPBNQXDFMLOYzhEyKcJFBqw0QKgHC3tboY85tPcKN
c+9c+k/i2r+MnebrPBAYwiLZi1TUVtm2eXmmvH4qZVWkvvaynizGQv1Hbz+1jVPvv8eJXg4s3uI+
3WO+7+e4AA22DCH+6axS6ID0Rr3C1iAgz855Jd7r0QpWN9qVU7VKK9g/jYW5vd8k5XIKtlLVPwtV
kTlYTAdF+S1Y9Kr1FxZczW2u6HsVX++nsOz6a5gb33N7qJ4CvO8OsjmgSTR1Brjg7WXFjiF70hub
kUVKXrHWojd1DGz7EhMxgCm46ccJE+DnVywpy6c0lEB4yr3HY3vqDes7HU3eW1HrqhSKt9Hf+45V
P4LXEa1ZWptnF9WcZrAdeLRI2UhaGWykNGiOJGiTA8ZmOCSRqLyTg4w9jVZrX9DZOVhap//Smnad
ok37DRI91k6cO93rRhOsK+9uEsvDwtxLj6mCBslUUyVEVMAXwD8W9XBQazK6Q7i+VCcFFVHqesm6
qgJtezld8qRuWNVDh2Bcp8DcQzsaT73mWg9GZDpHdB2Dpe1r944VmSDUlMLfcHzAMlSstVxp/JXI
inPFWqdesM+MDsKBxJCzbFN2Y7kWVa+WWqxCu18jThtQmoyDkrj5vfAuGYcbE4L2V9Nh6RAUufkY
Jlq/qhzNuPHzWofvqRhXUtZ4R8MHq1+regYtq7CXdWb1z0Xs/uyQz/1RednSdiZrBsXqtm5emw9d
x5Latgd4N0O2F+coTqzeImDbn1Euze/HVN35DfIEo2130ByAzYqzGDEoxZk4KoHdlku/iHFuzysY
3rVqnZrBs09zNbOLhRuZ9XEsJH0E10hcEXreOjK0bln6abeOMtleYFhWHl1P/qEFHs59/Yjpvct+
+GiK4mCqOcbJcbGOLT5H2VsnAD7cbSplpdeO0x+Yd43jVdCpaTTlmBeOX0Erd/jiIp5gLV3b/GLW
RX/lV6N7zsicXHeVDtqqkM6iyW8dazdCnVjonuSeRYcVN85K9Sr221ObuOSFWSwiFxhcT14nnAwT
V0kRljce0tvLROZbXg4cZHr5zwqP2kVjtuajEmG1XRR1dK2hFbkPK4MNnM/57Mq3x+LFzq1Hw7bT
X20J+H0vhVA2URkc0a+Qe85T0RLLDezyFCP0z5UbYknFaQLSUwCLQYvNoVbsSfxMQ2mXRK2PF+nv
UGbVJDt+CPRxWESZ222CDD+mti8TGYpdsESJ5N7Eog0DE7lcq4UynGpyLEidNcYW0KzGWzcylq7L
US+k1zM8Kv2XhPCwG0j1j3iipERpXmyrQmlW+JMV7ONxpbVKu4QEi+W9OL5JFPNOtvjXzhEeMisf
Igzdvqv5z3pMO5WlG74g2w88IbIC8D3YJaL7iG8Dx8LPqWJpSBAV0qr2Yzyh+sR4aNqA39Wk8YhM
qnbi63FMJv1H0VRpkrJCQn3pK463hhLZ32lZOdz5ksSxg2WcRBPoyuZga/UPvohZgqYV6k6m7VRb
EStCUGFXal7rouKFQ7HTVDT+RVVcJHCrKDRiLC8GOW0Z3ljYMswRaQlnVS9C//I51MZ+DieABLDS
FjSwGV8bilRcV7ATl60RBN88V9rLaEM8QYMwt1lrqFtefd5zbANpnQLEyM4FHFzL/cLhF/+vqqno
FhnL0XSLlYgTlw/iqxyrakc137q1KW3AbeJMnAYfnEZzvGwQCsyaKyFTXSHQtYMAKS8Fo6jCT+cu
hG+ReCSAWmB8KDkho4K0CwB9nMm36lTNcSdduzxPeKQhqzL3Cu0A0YuKDce178GiGiVVtuUwFEte
OzvZ8qj+mAopaFtR8LzEu08jk7O3RcCGwzRWWTPaT5puklvH7OE02kF5BKUTrtugCl8r8BCdBLu+
D3FPtxRyn7XqaltQKOYuL9PozmwxuxMh7ErxaB+th1RlbaNpqr0KyD08a46lrQbPGHaiOtSQeRqI
mCdRdfR6zXNXvs9Utbh39Ir/JUV6GvF+PIX4vi9E1dXbaiemLDX+vG86toFmd0cTwgJYQLk5m3FS
H5LOxrmxQVVeUsHCqtIXA5mRddhJASeZRXqva863HEGGlxi/BrStm5cQV3tSTXJ9202XxiiRYLTz
w9yup2XK2jlUoVYQKy5tH9g3UbaZW0Spj0PkEgs4nnNHTErkSh3zl7RRhxV/7Hqpeoo1pou4VLA/
KT3g/Hi0Y+Xh68E2Q8q7GzbgUo2FUAJGKGU4eFb2KGqDElbnP5vKyUZG6sZLlKj9OVANOWZfvg+S
JifCIe/l6yR8c7RGVu8uHVR3L0RmZ81Z2xndVZEgESQ6qizH2S82gdPFlv85OE9M9ToZv4Y+B+6a
fLgIAoiXGQC5MlmxJI2QqtlEdvcLTzXzoNqOcSinUlWCWF18KIquoOvMg0t2cJfp1Uk0eRKQUaNj
NeNHMva+QZPsUQdAOCak6pm8auQnTvXNe9Ew1o2HJiW2dF2fsPDAu633V3qZZwsdm9VDxOYdVYg/
Slhbv7UBsPlH7zzCc2MkG+UBdO5f4rr8ti31gNQjAf8eKm44x336OOKGnma8IGzQX2VuJZ3EpXCQ
L1KkesB+FVjJ3HGp+j0rxigDYPk+4lMcr1M8LtXT3IzRuLUscTrjCVGUoQS8IC9I1A7FQZRCb8zx
PJzql+LcjxlCvdRCQ7uMER12zAHxQhTFZVADexdkyq4eR+cmb/XyGibDwoejmaxjXA83Q9DhzTzZ
4YkQUfJ7xD6RYNV2c0cVNZex7TTT3C4mya0yXX7qSNoSbNQ0iegQsxdtzKkFitbWKL8WFlaJYVLl
u6j087UwUhwjKVtWYSAfhDCdYyQrX4rNB02HQf+XQSLKtYC/8Ov9Xwd5Rqmfc9P+SR4FmwLbQb2E
bE6PBfmXEHbFyjGt4qTKvXYs0bXhl+crr1rvbOSxCX/4JQ+ONsAHQEEcfBfJFoLi8Dnuci0CSapY
FTohybhvOixbuukRWVaJfpOi477o1XGSMWpPjWfGT7Kau8DAHXVr1O3wZDjmQQTUXuIv4yRobgp/
MI+ymiUssqPiG3JFi5SbfiHNLq0HKC57peu9ex6XP8VIY6ISGsUo39VthnNrXxvoV0ftFx3ZHhHB
YVeJ1iWdML3RCcr8h7A3Lg4YqRL0O0XF+qWYQHSjituWasPBMjvZf2gifSfaRdig4WNlTFA92VZA
3TW4z7im5YnZPoUJSWNlmu3PMDVOXlicYgrN7uUmGhCWk4u+XeEkBv1CHCrPjeJQWZxFzx0agHbE
/Dizng+pnRAT6aSADK/LqN7yUxm2mVFq2yL2zeeg0dYc949fJRf1pgbC1lGWpPxs+Em28KtB/koW
CEGCDIXcRtXRMAYRtxIjhgZ3d36TLyQnC9RtrgLLcFEwMdVHSBXOpSpkvObqRRlKY9flGI570cLu
q7C6arv7CnevRRPaya0ZD+ntGKFnDab7MYrL4Wpu13BJ3IlY/lvRj+v/iLu0Nar2FtMlxQCFTAvW
bm+Au5eh4mS8e45zNcR0T1SdwOJNO12iPqnOfLmXelwmNxCprTMLdmOfD1CkjLiBpRVzcrwxnLRY
eXXchMsxAzKI80O+vdSlQv0qdfhhIh5hnVlwWecEC96+8P1bMSFs8+Ia2aSt6FN4Eq0zr3C3mVJv
5Swff02FPjYuhfZ34Z9dokVutfXYd8EH9/XE77M9+7qv4gsxCjeE9zbx7cFQFPdu7vEhTgR3tcVX
yMn+g3agKUA+HKu8JC9E7iFQ3elVrNyKnMRl+y1SGzHEir2rjrdmS4p7UU46DaPUdxuvzZRl2yXD
QrYwNIoNP370wxxlNmDswhC5RC7mYohsqvK6990r80rsVwqsKletacknt1HqE4YkbE2Dxv9e7pG/
qxdvL48MFsIuBMCTLZwgSQ5Af6bMZFCjQzI1elGbHMQFS+e3kqh+6P4wfA43FX/c6BWQOH+QTihU
8xLDDlI6jQ7HLl6aSxvRY5tYGqysSQTWS+AsiJhLuOjPXE05kTkXlUuLZi88BFFuXRSqkNSxrgUB
wQeIejCN5vvMSShRb17xt2o2ImL0+vzKbpJrNUcjCb18dCumNAYqaL+rE/ktCca3qkDbzVWBkPsQ
/D42nQyn5FRPUTsNYk46oQ7FBYzGPBuHeKUEboZFAL/BDV546iIqSP3UYNLMvT6k+ZFEcAQkfvSc
DRIW3y5VdepB3yk29+i+oTngplvLLqxN4AXGozW6ZIDAYCRq89iWtvUYOr65AU2k7eF+x+eA/71F
OOE5UviNDiiCr15doYNTK8lJgb6IIlPfrzx0jb/UfbWkxfyeDzWu9a6SnosuUfe21lubMTf6fVdD
CSma9IvJwcEPs852nemar6WEOIUF2QmtUTk/VA1HYQhnOo/voQCdLqGNrv89VHPzy6y+8RZaTaFN
J7/Nmpv9h1ljjqrYg4B0yMb+aCHms2MFcIeoqpOugqlNdIhLL+f9EdXW/piY2lqpepgyU5PqRdAr
PxeHaHK9DJJ+JQb/ba7LQJtd6w47nCXqdtjOt4vB9uLJaFB7jPE3YcvYRMd2ci2ee4XBsejNGy06
sol4C+7dPFy1Fmp30w9NAvkIcCzWk4M7/RpFY6p3/cLK2QTObZH4cYpucRE9n8Z9iAEv3y7ws/eb
vZ2r2jafYFMRBJqtnZQsHhtdvrtcdMB6Zj0eRQ0vCOlQadGXCyhraIEANqoybEUvyvnZHSKTYjLR
EqcJQqZFIi0R75ATEIjxY/nnbAWzXSBd82xigrwZIKaHy1DgvzI21pvaPttRV27LrKhv4xLtiiCw
+6dBg5vr+IX2PSzqdS2SgKZvrkyj8H4oLkasZa4aT7KfxYizy/JtmlrJ1ojk9pBrTn4gTVBua8uE
+dFnGBiy1bgRlyIeLJxn23Q9t3m55d9kjmRvzRDx5E8dfJtUnq9so98nEQNEVXHie9803b2oifZ6
8HcZkJqrJDLPPrSUatkU3k4NAPf0BWIgYx3r7IKcYgcbOXhwVCncj5aZL0Vv41rFWR1rNuxl+BBI
Q/DgDtJLEpgZwFDiw4EPj9FZuRGdjWH3BzXnc0eNXmGE5gPQbNr7SyfoZTg+rgzflKGNrnpb1STj
LKpWi4IwCn1nUSv94DWahNsDMlYbN47H88C5wwpxXLTFOTJemIgkfGGt/IAGz/jTUpwlMCU4RYkf
LJS4c3/FTXmT54n6dSz0YpEhiPOEY5oK/twd7lh79mtHLrVrLDhM5MxR2SvtcbzqWGfvOse1Tt50
51CD49RGPvtDiSSn1ubWNZLp+rbQ9AZDO4589RbQpF4b+inJ9HCD7Xt7bv0wXtlVozzWUYTevt0U
X6xsfPSqsfnp5ikyvB6fte5/RI4UeAtJ1q8HJTe/oo/KwkaN/OcQ3MMyDxX1Ttw5S0C8SkqirhrO
xrRVzsocCQ9ekHLVHMra8W+NluSx1EUuCXPNe9WDzORkBo56mtct8P1xZ+CU/JpImYwOTIbWyhSW
Ig0my0Zx15ZpcwM9mEXm1A5Gy1olaijvrWlUb/CtVszneiK1aYoPXilutKXgrQ0ZgleD0qmHzDfT
FxOX4YnmZjltdlDaXFsKEpyIaiEiQkdKsxcDA9/3KHJm2lKw2eYoMZedXBh0YAsz8PNEoUcpb/2m
j/lOAgdJC9lYZqHB/8203BaXdlo1mQOndXOHCPamEXPHIJZiojH/yzQh7OADfP5bsZswjchadBbe
GEAJo6cMORHR7jamta9Mt0M1HMsQRB1rDHu99kF32K86WnIHo7h96BIfsqssKwfRaamARz3bUDYC
CoBSW7tH6xKJimloqSf1jW6mJ9HpZZK0QyFHWbK8sy7nXqnuNlu3tMa1OAbrYx7qsasMe1EtJfVn
0UbGtahpcbaQKj9hISdb5xHCrjhg64rGP+a+juRaZpLdLyyD5Vda+8WjEj66ZN+8RecPNzWKdV8U
vKOXdVUqdwrEgU2l591RQQrwCmVeecs/sL7V6jFclSwPnrXW+2ElSfpicbyFQw4nSWi4LznMGat2
YatyvWpDGFGmNwQLKXMaVPCCZEN6KTtaCAAdOLC1NiVeFHcj7jtk0HIJUd78ylF1/Zelhkga2vU3
JjUWTpNLa2s0ZbjRub1Jco61xY6FpAQ2E32W7Ioq1I9idyI6RJyF4s4lLhObl2FMd75qwOmbdjFi
31P2GH+nvr2vWwxJhMqYJUTISl4Km782NmVoLy5BIn6O7Eq+II6U1lcphMCbBs3CP20v1AzxBsRT
Od2drDA0JOWuwrB7DbBP3dktW7um0JALLMPgfhyHYxs4+bVoKhXtLcLXJ2GMoJCPlT689Wq+4+1a
1dQPlh8YuDdFylPSZO2uNDSO9nNNfkqHQl4HuNVsRW/jc55uaXp7JXqTIP+FOkR9LTpzPG+8UPPu
tQhZ3UD6eZkhqxL2GNn9pabwEkdLgrvJ5OOsEot25EDaK8lJ4qU4xp6r4hjbUrib6BXH2B+q4pD7
L2OTkN+fOOT+EOzLLK2nqaKpV9woxcZ76/NRrMQ3D6lEekJk5xJcBNbgd6OdSOkpYfI1qiznRpaL
4NEqWXVMGvu2k7P180NvA6hIf25D6wAgtiPp0ud3cj95N/XasxvkuGx5droyyP08W7YVIcyvu/u6
DK6wNYVqKGt7yzSqO1jh9V2c+uHGHSMF7ipt4mLq3qscyM5B1GTDRGCZQXHKjzDNmlvJdocvD7Ua
9198qUPoUNPK7ZDEh9HM8E/HMQR1q9p4MPECWhRG7/zkbYTa2RB36cLIPeshgGO3jtIxPqJuHR0n
NUN7GG+G2GrWSQ5EpROWeKKe+0gEXTaleejG2yj286VppmecyJtrIXLYZRghDzXPYlE1Qqfep44U
L4XIXoqt59k11XUe8oZHaTE/R85EPdYx3bTfHS5nr8txAlooApzhjZqytg0LRau5URQ5x+KoWBRT
VoaXoHkOS8ZHQMdAG/HObN2Hufas8mBcupk8HkQ1iLMVkkLGQ5ejQC63+asRRPqzLWv5zvGc3TDY
92Qlr8KJJyKsjUQpGIetHzblaW5PZIAnjlaWH1yRcl12N24pwVmbxosLjAr92IbZlZ1gxeaH0xHO
pF9JRkdfWb6pbYSonN4g1VkNzvfEtuFqoT2HFQi0RJEammPFUHkkYTfFik7R5KMo59mmduNoxXB7
wXZEQ+0cxSGCnjjmdhyranH5L/ZN5a0uuhsNCB+qTD+Eajw0s3hNdqa4aH7HFgTeRWmG9yWv/6tK
taj6SRwcFWzVxIgiMJybMish3FV6uWtfSieVYPh07pkEi3LgzfPSZbZ7BjXmnlvkNTdwX42laBOx
gINQ48zMdCvaxAW9vUfPqX0EC5ho8GXt7H7xPcR3L5LraMpES78p+E8plY4FAaVssLttOJVQp3kr
iba5FyxPiBhlZB3cmo1XNZb1mhN/67bExuDWwiWCvHarsqCnjZw6HYUcnLwi24smREBqiRcXHt2N
Kl9fIqZYLYdpZxtjtZ/bcr3sMQvnaYyxH86qkKHD8pRoRoHJg1wilzDVSZ6pVy0b2Q9tIqYQMYUX
PtgqipeirSyyql9cIr3M1lfzvIaG63aBFJLcsDXWpVi6cXp2jHVXJN9dDPmiRjZe8zTBeeovEVKH
nUgXmJeISuYb4LPoPDdN+OoEqvRUmHi2OWGKDDespqtB9YDDq012X2jQXJ0MwwgHeZFksH4W/0PZ
ee3IjSxp+IkI0Jvb8qarrdQt6YbQSBp67/n0+zGqj6pHO4vdxQAEMzOSVT1ikZkRv6l09mnDcaWV
pnu1JBCleKNm6anULjwcua+k01NjbWVZ1gwhDPl5uadk4Dr7esvdZsq4RN5mN7rbIzzk1696kG0q
ZJXeUs2Njo2P4XDnxYs8lMiWso0poeuFiNq0AFY3U2zmd+CryRijEblq8go5U+n8MC7x2E2RUqmC
vWnrw1FCrtGNBSQ+sULQlE57loM5wmdZzXZslivpyFRElW1jMbGWTlsCrmHX86CY2rM5JN3545hM
jtiGlIUeHD/GR0WHyhkokfY81Gx8F5WjjUC2E2A5KKQj7eWA5xZQt/QLiLvp1X0GpOX8R79EaCaa
QctMGbxNb0esMRTL+xl4nXY2Ekyk5OzfmtKnlA6lXDktE8/bxCE3iMxT0gGHocl/5M3bn0feJucW
SN71TPqaZeA2+m99mu5gtVGMuz9iVXROdHJYY2WTIVbbQzKDqmZtmT905mAcdFaNd5bbu3eoExb+
rmxBLGW4fK2t1gpRvrSH6YjjpkUmIJ+iX5mrxojv6V+ETsm7bo2VXfbDmhcsGD+mZwDdsBjNeTjV
9exe4KK5G2wtcn5HZr4pPSt+nlvsh/y5Undzw4p8XRbBs9IYM18hxfwQg5OHqoRrusTKQQsG+wBe
2VpJEwdmdxP2gPtRuOQZPNYPIDGMz5U1vLA5rx/0ZdGzjElLxmBYfmj9HpPIZZ5ZOZe+H1MAmMZw
uXEWbvwGRGF+BbM6wqshQg43vTppLhFtDQ+fpKK/S3Q3OKZOc8/jR/9cqyrGOUF9Xy9Jp2gu88ff
Y2XixHfYA0C7IElr6TgSd6pTUN1rUV+VztzJlYteJ+V+JG8JS4bmbcCSvK6KC5vV5GjYM3jtktMm
CthRH0W/adA3ZWS137t5nLah7dQnD+uOZ2VQf8m4ly0Cz0FuPwUwN894EkbbcoDsg4uFuXZQITyP
roumeNw8yAHryOZB+tmenK/KXDLwu08ibhMqBU4WEicYpCDYmmN8+qXS0OXxKrvlBqXpOPYxiVRg
bEGmPZbobgwhxoatGuh7Jx49lKGJQu172TZ13GJ6DDFa/UYmDWGSvNXPcmkbee5DN3bzxloKpEVv
nAGBmOfK9HCWWLo89LtOru4jZEOXHLqlPloHao/nkUIp/3csGWR1bbLNXoFiLbZxoADBjKLFkqy1
vs6Z8SlLrenvunplQ0f5rpqtA+tU668hzKjptlP7Og7Bkgpz3UfD5DUxFH12VzRhfSodoD8UYbV7
uXbZR9F6ssN8fBqdsH1AZtM/BBjMbAeeiN/ImK+pqmpv3CP+oVQctnq6NX5T6I+LOrkgzfalazG6
apaDnMnB6ZVVl7rKSQywpGs0OxXFUSpjU62mO/nrQ4TIPVZxF/nj5f9d6VfDMYqGH9KFn5CK6oSV
ausyiZStdMrBtKZxZUfZZwMo4EPdBBvXSdNLtGgpSxdWCQDRJv+AQqXpbHpreIT4yYaAracDNDga
9ooG6o+UbY274i4aBwuTYpUsTdYOXz1qVfhLfkEXJDo1po/mdKb0Xxsj/KmNg/KoqjWqFXXH6n4J
Rykz3ThTEJ1RZDdfbXtao509fCV/Y+5n9Jt2Mr0Im5Neq90ns1KMO0hU1VqmI2PLMw37r0vRKdGL
7mM8u1xWvpSSuzPa6bbOLYY12KK1vMYVDW+uRcFJDjBLZ+wjn8VUaYxz5ZBECS4KvwP+bdLsXCdJ
lB8rOHq4+fskuZDjzJSbe1b0uhe/KTg6npu4r55ZxP1Ki6z53nUOjuadpj7g2OFePG76dcPO6Huc
9M+p2lSf4Ignp7KK+q1MsOYfig9wGQhYsI96LTsAnm/e8i7dyTwrjMaNis7EOWzhms9oOB7ElRIN
a5sSQWxR+vqHXWW1ctBleZziprq7lozx48TXcXn5qsshdvyzBxD2JK1AdZ27BkWsMI9Z63i5s52G
AB+opVnL6jpL7e+dp2pH6eMR5j24up5ezLTdSte0LJPYzrLJng0cvRQEoORLykHSB3Y3PTuJopzk
217/giAoDgmigQZCAWlofhbKTBH4wcPvVj0X4UNU2Z+FbCMtvAWurSGbQ4mcQX/gF1flaLzqjULl
t9An9EQK84ukq7q6AsFOgelOcll+7Gkbz0T2U0YtariHFgvza6arxNbh3i6BIy8kGTmQe2wzJ3nJ
ujk420XYr1pQQaTeFHZRfYFCX0laSQakCRCiekmc7mIaEy/xWa1f7LEOqYXCCpFBCUv2JULZiNhx
BTso2s3s4Y8l4U4RT/deM97dricfWcSU7xT0ZocozB6NhCz3kJszYtmJ90lLrPwYx7jTSXOR475D
x5rM/DJqjpX72OjlQVpy8My9Y+GZJw1qpffIUs8P0rJsp8Uwq2Z1tUy29Cna+G0HSHJpygdP494y
v/Rujkz3rCbqvi/wzVhw74Ao61jdO1DLt+YY12usf02WW4WNIE6jnPhpU72AmFQggJbheNM1yDe0
sMSUqoGZ2lcZxiBecR4WfB0v8EdfddxHR2vz1xrOd1oor8VkwY8crS/S6rO5OBlWr6+l2XXh4phK
9u0au1wwGus7ZPX6+z6cy/tcwRYTca9m29oxEMc4x1IwNEYE9jl4ZdjtLKyskFuLpkerjaaLTpGP
+hErHQgA5DYAr/AQoAn9770pqaKuVv5b04y09+A/5kqwjPZ5bGHoZtZbtrbZBT3d9NL4Vnpx69q8
m9SNdEvPbaxbAqSP+z7ZaZi2r2T0j2vc4gC4ZegN9/ruj7hBbUDjK8M+CxWnZ61sxzMUvqnZtxpF
Ein7X/Mvt84P4BM9tJs9Ff55eYB2IVtiZAuE0VF2jo93yHaw/PAyzFmLUd17Kx/VWlqV6iUIa4zb
EunWC4Qud+M41vxlyOc7aym3prn20lVN9Ja73rB1ay2+K5Rs2jSu+atfrNdc3Ry22JvDMVqaYmwU
x/VzkzvWnXQZUN0uQWjcy5jnhtgBidtOU3RvjQLWtcMHbXY89bWAyn+h4JyuOn1QX8sqI3OmaOZa
RrvGsJb7KtzZQa29VqqBoWnjKAcZLcOZt/DsznfjcqlZSx4CL/MeZTBLDl7au59/f1wPq5BH+ilz
vQBdxKF86355+qC8ppPfP5BR+m4uov2zhSljrLbdRprKZGqwpksQ761WvDnd8MuxFOdIOVvZlmNq
b5xioPQ4mzmC0J1ms9ybyn4VIm/LphM/QpwVycYGgb3Ru6NBXg+ofwaRaMAE42xFHXShIB7Zmyyn
jtdiutKSSfM8jQJZqb+JOevVvBVMa72F7W6TxFg+T4ZGpNxZICol/qv2oo7dWXd7yS24E26PdpEG
6w/ZAzmVw0T24MzKeyUtQ0XvYi+niVL9NYEuvF5Fuj5kJyhuAeO56hbbPHw2LR66T+romk9dhhly
pqv6rkwbcON2k5Pn9xLneG1nTnrq2lm7SHTflQ2MgnVQg3JeO+WEmFnhXK6heQscpmypI0usHJC8
KnaelReYcvJpdub+hXrJ99FrSdSE+KKj3HOJvbRj+RfyWlSDTD9oXeI+SkjgGsE24ivi5Ws5j8Fy
WAgth6E28UVdriIDnTv7iwXl9tYl/VrIwnTrU5l6a6e42sEZCPlzqvkJh85hpQVo/YZ5epKILK6q
Hb/H4ATAYX5KVAxcyK3n/5+IMIOdEGVsuC1X495VnU3qaABbrsfJjKKjpWgvH9Au11N+CfsiN4Lz
Fe0iMJbU7pGQMuGTKcWOx376yTZAo1lIP/1qI1Lchf+rLSwU0pu8+8zaFHiPT+4esTLtXNdWsQuK
OPvEM/t9ko04bGv6v7wa9lqZqZiOs7vaBpU53w2l9j5JV6zsbMEkuTL1kdMqdxkJ6htH/08ev7bQ
/4Xvj79mVq8S5Pn5BSp3PNXqjR+W1mvXQ4k2DSX4pSOVzP9k8uQAKO6qsna/uZ6irCYvKF/ynrcF
IBzU6VIfiX13CA7YoDoPciX4QHiPBK16igEon8pQ+14OU/0k7OZ06UJQ5dolVt4StXRJS0KlS++w
pmq4laVryvK/8hH3SRgiO0lU5ZLs6i1F3+bc39SdWMBdO+ck+hanrXO85b6Gkr+0zdNd4NWnwvb1
AQCgHQH5vGpz4K2WHDAz3mtpP3/nvRvhvN7Pd1Fm6o/OAM1VBqIkCiH6+8mz20TklmrVQPqCGamP
0znE0i/ZgLpZDpH5UE929NayU9DQoFq1TRFjfm70j/XcH4V12i/U0wJnHtLYL9JjV9VLSinvXnio
U4JOCHTq+iSD1YAQQJWZzk4mRp0THfBbByy6EGJ5+rpnM0NxTeYix5FvHS/GVi12fzSREh2vaevf
lP+0tT70X9+DjaFf+654OoFZ8sT40U7zp1yByOS0YXiRQxQpX6qqsPa3LpZR4WVKNARP8gLkDHoA
YCrUwkOn/GYXVxjKzura7JQshnLS3zvFL9vncTbMrrqdC83boLASP8sha3nYJUkcn5wluyN9qXGw
mqB9ksYUaOk5HKwftzmTOXx2oHeEfyeoJKwGMelSSu1Ng2j4EukpFQLoNQiilSzgTKsE8NjxmDLV
8AUeqoGZbdKR+VtG06mCTGLYqElQ9mzF7pa1XAbksnBRWRlRp3V662dq3FWLIdBY9cGqtTrzs+pE
wxaUgHOnunB59CLodlnYAraM/Hs04/RNGtfTTh87+EddnTzYM1CypSWHIk2MVddR4ZCmY8TeCYZj
uZKmzNJs/VFpEuciXb0Vdnu3csHbLxdR2qjGdu04+d38PGt2/eKqFembUt92gT7txXUyd61HP1OG
p3ROKiqN80FcJ/02GU9aS8FKmlUKV69epGv/10luCldvWspEt0k5VWdeVbq2rtDZxyUX/IO4T6OA
Fh0HPc0Bwdd4U3tN8wJp255Rwvkzdmj66DijkrgOcEp46UJLYuPYJA3k2TwJEW9VNiqovSp/BKLo
bmP0F3ewKXoevnilJC6GIXtn8U5JDbzE09o+/sk3kjb1x2ynQPNc2WFLpfHPIL71qWjIh/qZ9Z/L
3j5LrTHrNNxRVbJtrQATcNinH654dyP73M+h/VgOyJP6RrKTbsst4nPmh+NaYPDpFPsbu4Hs8HuS
WuuYieYY1Glz/OckiXJTVLNkUmRW2jpV+/EcOgDotRHBV2xPSOWXyUu98POyPDMOBqXWpx7GMWsq
QpBdWGkUNv/y1MFYN5gJPxR6xPNbL/KdAcPqte+9z4MSND95N5O766Y3b8TgN6kb/VxGBia14J82
MX5F35cPpirXHZySF7qTJXCYvDLbWpo6vk59gvFABVBbH3Mk8mwsXrJG7U8yOvcoAJlR4F9ktFKD
U+Pp7pMM2vtyGltkvuvkmbX4UULMqknuwxitLWe5/Jw12in32bLJFPnwsFP1dWXmB9NNjW+lj5z6
YkrpWt2vhMLy58LNUXHxHePUKfhPxRBuN79Dh6l1fvqEOmRN/jXUydUPV/0dGg/d+1WVflh08uwP
V83R/tX1pHzGyKLY6W2u7MlK4mENalUPo/IVLJVxxlbdwGhwqL5mSUdWNwzTezRxshdu4geJv00P
B8JQo//X6bU9vk83TCuV6XJZ33PgWiVQwptik7fju8aICId4Rudi5Jm+SKvRfdMAyUJIVBmwNrrh
LAOtPUNSGosWD+qJX2Av7fdAHPlQTXj5MFnm/L7CHx+p40q6CUDDXb+LmUH9m6n4r+JxppoemS3q
en+eJmMxrLCiNTcynmlKcJazWdffz259H2bLsOeiKfD+vgI3u6ncfLpP/MDDhlnbSut2sIDI38PG
LbepbUw8oYgFK8xvSE6dCvakNYVH7qfp/sO02EfYwx3INAOVkvewP6JR46E0sZOmDAhqHUP6jwPX
93LesDfxUhhGH/ar0ulGpr+7XVYu4S7X/j8MSHDEU270MuWc6X51UVJWSGWon6Qlh1wtKK8ug3Jo
pqDHJk01N38M5KZaXaQv4cIHJJVfkImiHtsWMG1WMrkvsFqZ3Bi1xaXqdTvc6l+DXVDmurVvMTBP
kZYO4/o6WamrZgdTG+mYxYpWVhPIJy0mPsvCIsv5V6qNkISHLECkM1ecDL5O3WB7raX+dWbvF8nJ
HPodZNuGMh2+MGIOc7WA8aFmhWoWnpyqz/Q7Gb6ayVzH6zK676BY4x6W6iFQ/zxm4xlhmmGQ2TwD
1PLstd/RK0MVEiVljNtD11U+cJAlXAJ1cpXHYqxX1ji09k6y66bSoPaJ1MFOMu6go6du5TSRCux5
SbzfgtLeJijMnQLH3vp7WikJMjUGZmWxx254bvXPt6ZIW0sz8yAx6gun5TYq0ta35tXfNQpBrefk
UZDULHL3GWpr+uo+2/bQvGqZ0z3HbbUvzbh5JQ8fY53tfbmOqfbyRUyVP4PBGf2EY0pNhMQVM5vA
AJ0wjqySltFyJOOi6EO/l9EycXn2ORNLh2U0NzABCkO/u5NR2CSvyCf2CIwxuEjQyxeLjcI7zrUy
vItySQ026hrkNiM/2V6bizDXu0bXMuKU5vtIGWmgQPlL3zv/FPK6jUjhV672rxeSkZks5/rqmaXE
MO9xtTb1757qPk22DRSmdsuNMaErKU04SeZj1ljuIUaJZmUsTRlQU7WD2/9DGrdQrFBfga86J+ka
ZwvzRBuPGYsM3wFor3+2B9c/61aJgKIRD8AjSIJBTB8xQl76UP08qlb5E/WXtQB5VCVXzmzuEH9Z
ADzpjHin07O5Q6LHeMvt8a/S0oyHVm3Lz8ukoWqbtT225YtVqhvfHYvvFVjltYaw27J4AJZHhXin
syf9pMZuuMK2x10UOAiZ7I6cKW4u+P82zzB12FUiShnBLN8W1dAf+gnD+QaBpC4s07e6V+JzHNvh
RvplegKDJndiHfHmZlFcDscAGWoLuTVsbxEzc9L51fds+76v9FOsFhongP38QUsOWpRAb5f07e9R
H1TZC1q9yWFeRiU4sMaGpcdIixdyGMdQnF6VeoD/z8m1h6GwWXo+xgwApbd9quBEkinjI8malBKI
rwGPhjzCvh7WVzLHX7pQHR/dys/8VQ06PTb0+CJ9VkXpAvjLuScvt3V8Q2UB858q47VYZqLyyeL2
eOuPeWJcIEpiBEwZ8tbv+N1mAks0Y8kedMh1ZYmZ7NqA3XuajxXqL+q8ahZIy79ELDaKTz4+FrcI
zUQJXE9DDWHfrLr0NdoHv4mhQvhM/MLfom2kX9mlN3aoFQc/1KidjkIilX4q9xOwmDy8j83iZ9Tr
83c2rhCoyqp4NIJeuQtixVlTx5q/+8NwHJNyRH8ZgxfDSL1dbTn1V1cfVxKghNhZl1Ednkm1qM9a
ED90smcDaQNCu6q6F82vvotUAWT2hiW+kj2VMWUw30SLrl00DAblOXFC/ZtuBt627EfviJT5/upj
nxrUzyk7DWskJ9KvWQeEX5SZyRaapen9bdXZlz4zmy9Ni4BERnbnCYmNBEybBctd7+xzrGIX03me
fVV4LscEjddiRnuRkvNLPur1RrESexcu+1ETabHHShXV5uqSxkO77SzrAIe5C9fe6M8XBxkRKIpw
/6Db/GvTbfXdwGvmcwJYFEFif94DgEm+5UhJJZhwkx5NWVqj+Snd3IwhdZ9vf0Qv9ygV1hcFAup6
yOoH1QrxPx/9zgPawUP92jZN9mKYYfWHGwAjDoqtjhPcg3Q1oxVclgtkaqysEkVX996kZ4/B4vYJ
ZO2T2/GTTbUmv3Ylet8f3AGFOH/MqUjy60yATqCqs7zoY1KAONEoW2neBqQZoQCHRpan7YayCR9i
FjcrbIugHusUCowMKJM03QqXbCXRpzu8KIy3zPw5k2149XJta9uB1SAGFGnIvUOfHKcEyAn2Ontp
Wmr/3pcvff4SEjXqVifXtxkW59t2UHy4V+gLuIllvkgfsqK10rjP0lMPLg/Sgl2iVYSPWt+Hd3DB
6pMN3AzJiHL6ZtnxqY2HcN+YVPlemwEFCV3F9xUQw7RHyDZCA1ZX17MR91/DOnlMs8D8e4yjtR56
/g9/7NDnakLzU6WU49a3YZoYjhmt86bFo9Ms72PVxmWM0kSyCnyjOXtO2L8ErWkdhkot1n4JMno9
AB8dQNs/pZndv0D9NDae5cD4C2GjDCE6IculfLzEV4MPF/JGHojswN3iRjOshRggA1emwWQ728AZ
+TXxDr9k3rhGSZ3XVpNBuoT47p8/tGvVp6xgJ3vpk4NVenhlJdwgeuk/eLPF47SzylNozd8CK5ke
nb7kgesO2i4k7XSRiGtYzY4lTnMXq1niBjvS97Gp4lmsB/3Z6VGpXu5HuQ3l9oxN1jGJnjgk8P9z
a4I5685Zkz9IxK3fjTV1FYPsvd7ZMjCYVnKe9IMXaSfy6sGl0hf7yWxRpx1B4FGO1bvhSJ7/JH1y
SJbRfwsZqBXegUhnqRhTrleL+yuHRUM+6g6c3qrvwr8g6Gi7MtLLRREn+IzsvIe/EQnaGLHmT/20
sINy+zVcWlQj02cXWpKMSbw+/jDRwn5pwkH55EzpQ46u/4MMOQ1SB7mOOrOEqyb1dnvIPQD/XEvV
oLHaiyifjE52Fh7czCk3ykgm8l1QZJ7qEOWkHMMGBS+WTaz2waaCanxB8d+4HhBMwd9OcbN7fCim
owz4jWpcbnFuCGjWqNTTNfY2N2iLfZtbZymgqqVKGsjxefAsFVlnjPd11oLKUB2HR64J7JruMWr1
y9z3xUqaM9rMh6jDZkCa6QhYUxnzHJBGpt1bNtgav2qLlazvWeYiT5OSB5xsiM/X5m2B/6H9YX9w
PYUbhGuwbp2xjEru5GCm0dSs3LGiENS2CJ5JW4Zm3khUOnvX3FaxY+49LYUsh+vfWey2wgjGEmif
eCXNwYEHiGi5c+xP7jzOGHsn5n2cl4GxKnBUAajE+0Y6g5iRmt38PdCK4nI1zR5J7bAHKn0HEzfn
KVykhKelliBnsdQSpH09ld5a9IHB7Y/7ZY5OqW7zzlSOwxCEBc+7HJPP1xrlkL3jl942XZq4MKcb
f8qq48SP+BWD+HypU80XafYNXnSgpZ5LF1EIr8ETdJk02XX1EEThNwmCZo8W+vIBIaJwxwKk884D
DoTtSJVf9Abl2HXU1BZMgO5NkHXKYJWbPvK7Qw/rDNUX/715Gy1qvTsADg3WeVLxMpi82j7Iwi7S
79BU0R+uy7ph0II1P8B6L2u494Wc0x+suutWMqFfloMywNTYSgx+TsvqDxxAsC7npIZFVhXI1LD6
PvgkcleOrBhdnkoP03TO7ZoHWd9QjcW9HKfAbmNlU7IXM3NTH1zyI+ARDLEzp/6B/0IRbB01DZja
R4eFv4xB6PIR8i3yv2sotI/XDzEKsuWOhaW5fE35wrdZ1y+KMSgPyx/8Lsvr3yFRQW9bFGBD8/qX
y3RKY9HBs5qn1OyOMUQkXtiLDJ4o4onkHX4MqwTK210Bz/4/+nhLIJt7ZRMp7rA2wLIcIqczyKaW
CqJgURpAQTOU8tgsuMhbU/658s4xr6OCk7w1ZfQWbPMKfXN991vnVQ4aHc3Ot0zsNQwr2ZXD7P8F
jpH1HDAiiOTwh2rbbO5Rpo2OeuXGx6Ibqns9dPEqiE3vU9A6QKVxrzvqfgoW2oY5biZufBHoqG+r
CU+4NLkIWlRGpTkv2IvAYfQWbAXqE8RJbL8b6wHB9vqJbeI32fW0ZCoAbQTZ0R7K6utgn6jj8W5D
AXTYSFeJ9+bKsGP7qCupu9U6py/28Lswwc0oe7Npn5jjwx2canxr5MaSuyAdNkjWxu+3Ac42LoWn
fP5wGyuggNmUMU2rg22oFnDPQd9n4caqnOSQTGDheY3ryGqxfkE6bB54aFY6aBrUkhDE6+5qU7+A
dmh3EQj9625GjVKggOTSoZj6lX+4tuO8i+7BipPQBWV57ZOJcJPO0fQ9WwQsRMpiMrq3qQNUKi0g
1c1TFlRv+RhX56schlODRFuavqKlR8ThVAA7CM0A7m7dTaaU6koQA3+CB0Aeocfjdsa8dQdUSKO6
OrRhASrcr7ElyXRF3fYo2D0nja8+OxB2NbfHO2RpDSVPMMXQUfIrgIus27DuVjyplWNAEeQ5yk3n
frlejhX9xhkGHD02eCcAcEsc9ZHNAZwxrf8kByiwuz5WvUdpOaalr5TYVU/SDCbV2ppt5W+lmddV
d5qNmd+wFw6f9KZpdvHQmCcdU7gH1r/BegzJdAMNS8A40ycHAIv6tojUYa1pWvzQxDZuKywzh2Mf
dW/SdwsOFKW7z2re5pbNO31IHoBVj6frJPID2l2C7Z2givpxNE+FpQRX1pjAg6R5BRk19sfR5p/N
bmmWaCavc8Mp7xJfS+ZX6pnaFoU73vWKT24F3Z1Fzch3duWiuXQ7dItAUwLGZgegrOfdxaii1pT4
5dQcVPti3X/okW6ZJddUJ/g62kBxAzIzeKAs8S9RaHsXLKp0HEwq6uIyIp2pohBUJ0hhQAo7G+Xc
qvycCG+jcNgAIVKA3fTe5XYdGTVVlq68kdEhI/bDpeS08ttqFTpkiKUpc6eyOdiK0ezNyYNR5zTI
QlJHsM02OzaW7W/qxWjJH8DvDCgsnHSzZc82jdH1WX99gKdtt+YfqruXX74c1MQb+FmU4+76Hou8
oOPxSvU2CvO3dxl9tkHWpTS1bA0mNz90C0hJDpAqSf7MT2netc9J5RSI7evws5eAhIrdXdX1LiXR
OTxWk6U8W22bLLmg7Eeg6I8z+L5Xq8jjfYFwdpp77l6J2uYSsw/eTqltgsOw7EU5pf9uN93p+pzW
YzyRs7D52eDEAnuXa4StuvjUG81Dl/LjGhKV2oOtYHvvoIpVJTFWxSrWwanXgQ+1XChkdeqeMgoS
+27w1Se4eC3erV72bTCii+ygWjQsCpO8iKWDCwMz+FUd2marJAF/m5NNF1f3hkNgzvXdDDxn7urd
1GYGa2LQ4kvB5HomTRn4o6/0bQXtK/6BbgOVUvv8yy9XkHkUlWnfLnu79lDysb6ZHm6DchlNHdST
0/xdBhgbZ4vjcbe4G8+91+6zaUAH9x/9fTCynpSQws8WucHskxMH0cXs0/44k6FmSUiJRfrkULAf
vMhZGnsGloPDV2l9iLuFKAPV1ESt0Eb54zK3a1mB52xsvS/I2/HBt4E/mtrUGuvOUcrNbUANhmht
Jpm5oSrhgwSI0FHHRwjNCx3VAt0zTzIgBxWWAkL4cpQOawmUM54wxblCLtud7DU87X5tqWygC+zH
AQosKjo3jQ45+5+FOmQY2b936Y/bvNsUUt/RugzBpNpVuTYL7vWgQTN0ofMFJH+fTOcYKwmarzNU
vcgy87MW+9+lJf2hrqo7HXm/jfTJYc7Sdg1MZALIynWkL4M3KJfGki9YOS4ghWlnWb57gkVQn/2S
UrA+sxlgW2fei8+VB5gHS5Fk2FkyQto+upt1FcDqubOwO6nie7MkBXDFF+fq3+PYsZpdWPaprg8w
oP32ikzWfGc+ZDomLDJKKbe41z3lOjNeOPxRf9Eiy9j0ZeFu8Ovq723b6u9Ruxzuzdj85bhWfpAu
c+m/Di5habktbS24Rt4m9ixwDupYfpEraD7/rWSST+lvY2dzsrldQ+lesU5hRb/sodaTUiIQYmBZ
nFvoheSNf9AmDQxIoTakXw13bRhPspDsC3PNBjh5kS2Dz00pLb9X3JWpBSb/i0e9rdYBmsOQXYbR
u55Sx0djS3qvp02s61vVq1E0vkVRZmzOLD2ng9EbxfoGQ+9yvd/l2CqsjQyQw21AzzFXCsvq0obd
S6/Bt5Oy4tA60GwmOKtqqF+l0279WmV4d0qkXfulGCiFxN/90tXWIwqvJZC2W6m2Z93rQNXBDSzz
72/9U081BajOuL31SYiORg3gHuXrrd9zSRDhXKLxu1rwsejM68im5clX28MnOavd8VJqjnk2Z8XY
+uk4o1KavppkEX8uoQvY50Po4CfWGYjmeygaZK9lYdgSGoCs3vHLKPtXDPfiSivuBGsmiDT4NPvR
qezLP7tMhSWCIM+k31K9a9St6/fEG0ht6ZKJc4qdSlj35XYagaOuJmWsjqOq3t8sUAAajxdREJM+
L7GrY2dN3M3Uia+z5FQOVRXVx9Ef7utFU+zWn2CPcYYHuFFqPVVXftGH9zO7rk1rlN3HTncZcRUz
PER9+vMajdDO4qK8CHP5LXxuIjwgRPdhlCIoKhOWQ+ulXzSWwYdbf+xn/a5csgJjFxSXuS1BNynF
empIr2+kz0vixfQTqMK6saoIVQACr51ZzQtnVUyImqpMCvQ8TfYyLochAOkO8QY9dXi5l9vA+2yz
8g754EO9CdZJFCQX8s3JpezDkcrv73bsYjIGQaJYtV6ZXGRgtEIYCnLad/kipwVD6zqxXoKmPMnb
jb78ipAuOPopnKDrJV05VZrl7/zHx6L7UGdFfeopRJ8ndc7O3RRmZ2nKmfSxREEP6t9i8M4gf260
4J65QDQaxMnp7Qq6q7nIu5s5xS4bwfJ50M5q33T3RQrHccjS5K8GeKnb+NFPK/dsNHzU8ok6SXMk
kZvvbb3QP0VO+lMi7Nw/l3qWfEGKHCUa1kCS8xgXvSpkcfDpYk+t/7OpLk1QGO+jnuG+Bxt23R9R
CtX5DUeuHm81UOcnFzGsfZmXA/C8lCpbZATf1MG5WBYp6ahV1jZ6Yz/aRBvxD8/LTxWG5dupS707
faoAClyv1xh1ue5VgKpuuuymYjR0RWpX+thQVeg4LDvNcYlRKtpXXd4lsKlBCUhfLjEyh/QRVulX
sVWL8uQ69ZpQ2VCT1FcgApWdvux+Ir9ib7ScTegfbhM/ct8DDeRGD6o+/WCR/x4icWrR6Jeoz4AB
Wr25kj45xOxWs7bPz9KKZh36aZPa27aFVjeCqfov0s5ruW1ka9tXhCrkcMpMiqSo6HCCsj02cs64
+u9BwzY02uNd8//7BIXuXt2gKJJAr/WGcxMEPG9k9RE7GExdfneJCDGIMUlCWfwx4ZlnlziGvhl7
8gxrvUH5U1f6h3xi3fRVMxkmgKmEOv4Z+pG6DiyvuBU1XpqdjPCB21TYlgSBtfbiwP5EChWRPc/9
Dlpv40XDOR2lEqduiKl+VvaXpi1QMBQs1hCtriBPq+lL96tPBIqD1KmvYu7CeJ3nzsskCKFMK8tj
zqcNdtla4DAEYqOLip/4T9HHjsHi6R3+HGiOBdKxNMWZ/DbqDbJjCUP7bllHXCOIkEkNOnXcOqJo
1oPnP7JjMdlt8Ac3sr+OSALeidbyd4CyHU9wmr8F+jlQ1ey1KtrgpqfVhyS0sw8R+fKjB2BmA8I2
+2BWvQQSN4UgPTUbowpXKvuSq2ha/oWHo5DymiWt0GRFCs8IjL3QalIGA8uI0nzkN1y6d/Pkh+hu
YTPu+t9RyBK9iVK68E2UWZMFDhxn+MgN8AIm+edajeb9EPpP81pqL+9yzcWsqNCS5wxj1o2e+OG+
dooEBTLXPwVJZgMoZ7RtCuvBwYRRDHpTV2zXr7ZFDicvvtfALPZZlHb7Bib4c6WP3qqdlMuH3kdz
JlQ+QlbPt+NY+OdM8QIgYzVvlNkPX6AtzKFIBaAYGqX6w9DqwECbyuVBbXoYs8M2XhVT3Qu2JmBq
H/HcIcan1U5RCs5+eOgs4qzaPmSR72/7zvl5Nv4+W0aXMySKuoceVPv2X8RlAygIbsN7N9Fz9YPd
h2uqQgNYRrDfMhIQ6xA9o0+tkjzOOHmn2I9W3/5Iu+pzKWHGpvquDa7Cs285eu/4ZkMjxRogQLeQ
dTJJLlZ6Mtn01phzrMoWGO99Yz7NReaWHbKhNzWqoVF1bpymekFeaMeTPcadnd7sW71UdzbwuE8T
aKkuHO85QJv6YpYuxa6pX45H7upDUQCnzbqjhm3KwzikZzUrjFfNDuQziuyTwLBG3n3IugO6pqCD
pyY2n7BepEzbi+Ch6KjSmji2iFEv7x/T1m9uYlBXdw3/+NeqzbCrsv1nZKXls94OdsaTQHvsW4sb
UerIZ1PTx4YSOWjfsSylot5kkJeGv7yoL7eeLB+yMlV3tQabL3aw1IIApqyCyEqeTcXoH4s0WYlB
IY0DDeaL4ZFhFV2KA+6wHD124Lq3a/Oq+JiwdbPLdvgMDpdHCVc17siNVPdVP7Ddsl1vp0E02c4E
nD4myUwy9WnREhH0nNxoKbn/1hchMbZLEUI8vRUMEYFGm3TrqI017HMMkHLTQcxzY5dnGAqrBrt0
bEw3WVcZz5qpSHedEeeYUhjGc1pW4w25wINoSQFdmE9nQTM+iR45CZ9lnEABjTOkKoilWKafncRa
Sks6ssQ3cCea4kq1H0B3wsqOimKYmvJ2oFy8mDRFeHombLjAzmVJPO6gu5VnYFQ2wmmTOhDeuVO9
eBrv7RKV8KlTBIUSHJmdPLVFp9qEP2PmOUtkGpskesZoj7dedBe3altT8eZ09Pg8AgpUjmqbhwdd
SmmKEXFwUkN3DoquWgeZ4rxfNOMdHA8MxsUplGSYfUqLj3aYlMf3w28i59MusCRuj8Owmttup413
aDUM0lqcugX2F5h4HVPjt+2l1qWZv8niErBbpaKoN5W8qLLm/mykKdriMEeK07KFuKZXY7gSRBvR
h+apXe2QLvhFiPBgcc8YtEYKx4M9RJ8FUuydcIhayYMYnLFly+jvgQV+tgz6iT0c4jD9PFtJioVF
nCOpmLokNZ8D1KzAB/HYLzfof5I/k6KtXcV8d6rmovWKfi/XnnEPUy0l+ZRf5wjVirwdlu/Degmx
lUK/X5ZC7WANzGJjjAlb+l4NTjo5hpUzSO2z1VnxLczGoxgUXU2fbW3HrB6KcGyfHc9EJsaBWCUG
hy7ptxn6Bbuml7trq0I8081JPsyJ/K0odeOfml2BvpJMmM6M+Oz1AbSftden1r1wWWkdYDFdPjgI
haEPJuxXPCdHZ1F11MMcIgZWTtJ0p582EIPlK8cWM2OhOhZGJNQzL7LXoqmZUb8JM6+cR+U2vrlm
pzxkgaQ+6PnEvbF+6Tu7PiIPkxSj3vrIHE36zqLZjvWAER/E0A6yPzrbSEH76VZIQc+hA/QXgPjD
R9tHqlNTDJdcJGHvVpzC8EAaPi7C0rmCCJAWmnzfUFlPOqm46IZmPGHrFUGypnokaBZtgzAmKjHz
oDexKUy7e82bvLyIABEPBhAA7UTLQMJAvzpjd0GS2XgSXcpA4sRR/FWVsbQ/4Sz4bg83qIQ6mnqo
6LgTEkMcdFmxjk0UfF+6xBl6R5tKb9yLaIk1cq60NqyJfTGtJgZw37OORiX9JbpE2O/p2kBifr4w
osiZkpczjBnhJxP9QjihApA845AXNLOcR8V5UD+8QSYvAOdogjojaIOCvlsm+3nugnWOEgqwOR8M
IFJkfaP0HCijcpflDook8ZQWVpy7aOoS48IL1MlGcPCizaBsFzuj/MotQ7mbi2WuXT6/azYaJNJ5
tOjS50azomPca+pD1cDCyScwvKgt5gWfrsoK/tYs4e2IUqMIFqOi1FhOwWIuaoTuo6xggQy4DYAF
BTVUG4Lg85RCgXkR6he56pVhM5h1ytOxV7CDZ0RC7H5YzXOSyl2jgquItMs8J+HJau0nJSLAxzzI
nkQGKWobCDpxFO5mXvXSFrkoESPOUnMo1+y6gp+Boi0miuElcwWNGsCbSB2ZMdnZ3KYYNMsPCTki
Vzbss6vY6QmxqF0kBIs6R36cKL0HTcgS6QbuavM8tNiOAPdOIrUjkjlxVWvwI/PmsKR7irD/2ecb
IdtOxZw+XY3fHCR9ale/xxvFpL2s8b498xwTRMRM39F2ucEDUl7br26Dz6w4+GTDr5JkW9dB9e8r
XSlPWNOhg5oAf7sOGK1sbYX8tAgWfeKsykiuBv1+mS7O5nUrxFvYKpa7qCCpCGKFi4lLo0722jrN
fdLJeudvqjzXMKozvJyEX5zd8d/K7sTZcihcx/85/C6mNEtGvFaJTu0ksjitsIRoASZpahWfxb1p
uUE1tfUky152fOOMLEanAY0kzvEnyHoCbv8ewBnu14xlKQlQhJgh7ovoDmSHUgU42GWKiyt5FOC7
3MQvY4FGFHm0q9WgxT/GsvqIFd1aaX0FY7j0OGVon0VkUZEfjMbkQbRA4nxI+ryc52Eogk44MjJ3
YhADqA5lHTQbxaqN4Vsbu0VUQIxKBQL2zoSLEk1VRx060lHczcQLCgoEr9SS3eHUFC+3HFFd9u0R
zacgPcN3AmmEHFt417gaVIPEHX912FX/1YVWuHsTpLhyeDe350jH5Y67xgotJMclF2tLTfVzUff6
WY8x5gso4mRTS5EU/izw079ORYwK/h7d6DrYiuYyeajyoF0tnU5YrAEbeHeiax5doiUZqJ/kKHz8
99ZAktLBfu3sW3KLeJzbzmdLn16V8JmsGKPoMMXr7Y+BYrLe3lHgw8FoWqlDaOQ4SNWAWn+DsJRh
HH2S/AOyEBG+DIbZzYffo67CbYwaFQOhCAQJegcj/cwPhFbtEAutYLVk/pNtflWzUHkQ8NxcadKd
DHNzI8bEwcm/yVOAaKAN+zNAxHtK+2L6ZHvrzcQRXy1/dY0Xy0ZvEnzhprcDlC2ix8tbIQLt6S8T
Z6Nqr1T0DU5L/zxjaSudtym9JHrsTFsZDs7QFsc6HR9aaeK+adU1HsrkY5zgDBgonnO2LK8+23VW
brMRL8scIbIWbZy1hu/4JbcN47EdzCcEnK1PlFo9MDGjfezg+3/AoGpVjaP1Kcmafp9QKQF3QJgJ
rs5JMbtpEkU5wZHGpH4KCzLlc2agPoneLYlMFaUjEQ+VM0RpMeou2OdsBgMMeOsGdzO15s1p0zv+
OpcQyxGdM7QOfHP4NnTu5QGo30adLB00HSPBDh7CTpuK5pJc/7Bl1b1X/NJ6JEd0sZ2mfKgs1E4v
nh24MGkS8zwmoBuAe8GQH/rwqQpSe6U5crbFGHFMTzLewrsZndC6A9WvXvsgq6sBYuWH0IpClIpw
syXhqn3Q6sLeNSBVSV3T9DqtW5kK7kBdaFBS4+a+HUJt4t2T0vUbG+upECEw7OVsjNy9VZTzfg0O
6QUEvVZVUZZcTve2baOF944Ve4eQ0s1J8W3jDvxetHfBik8sk3KD+Kb1gkBHjeKyKcENS40NxGiD
Z5GW7GmhkP1CwgVHMHEqDmGlFuyR3GCz9Ik5geVoq6Kwm7WLUfStixT12vJLtKBlxVknu/6mw0OS
vf0vGG2rFOq1Q6RadC2QWWkIgzexaAPrxwL8wUHoz3kZjsmOP5wXwbohmJTt9AaXnQGpeVzrW1Pe
iPGgcIFE+taPdxp3ohmPYbJNhhIH1gUOIsAfDop6azDezVY0xWGOGRo/m6CBX2qz0lsSOYBJfFNd
uxN8Iy4AS4fsoYVAqTikH+LUlW9LhwF0ZShaiYwGcqhC8RSBh3Htu/Iwz9MnTVSAjuZO9dsGTg1N
0ZfocXEXWdKT6BJT4Rt+TvQQWaLEAzXu29Jrhwz9bhyaaieajQrOumhRYBBNu1JetMQNbqLlPCK4
rL9GbtHcEqV5Ko1Geg2r3jmJ9RBLQa3MR1Q/6h7GqpW/TSdZ5s0n/X/0/JcYr6vqjwE5tNH20OAP
i1cTAOBWgy5/jo0uPdtRAD4MMNZLZfvfOgcZfw3uMkrgxdcmpSw+aq6HrVELndAb1YNbNSgAZ1K1
1tFm/pLzyfaLqPkelO7n0k6bq9aAuh5sNuGhrSZfXBjfmDtpxr1ksouSAwvQCEaAX2TPfHHBz6Nw
1aJHYU/mO2WcfhkCfdMDJftgUl08GGBk9wVqD5904yYWLCXZ2upj2h1R6+5fQh9y23ShXNY81E/K
Bg/Eon8wHSDZDhJRz5HXH2tTMw++b1arIe7ZylYNaJ9G0rfi3yk+E+K/y6Z7l4aNfpn/19NnxQi6
BqG8Xj0sfaUfeVt9oAovi+XK38sb40ihxw2Os//QUmsMO1he9qjsReVw6Z/LjNNoN5BoFaNeo98D
u8o2lSfnlyH2+20YZ/qzlWHnJ6uh91dChpEfJP3HWMU3L3eaT5qqy+uUh6cHahUgn/mKnBpTj9aR
pqj3uuEmK7/V7WcPdM82dMbknBRJcEbsRtrasqU+Z3ZBFbgorO/eBhmj5AW1k6szJQ3dKZs41uhW
BSQXt3Ydk0N07USZR1BUp22JyGYSQ5mClonkiVq4lIW+n2R9ltLc4JjRse5lWEuU3ZZaWz7mlLKW
ODGyxIgmBrC/inlLhU+MpBTkVgAePnV97a0F+ELAMBK+QpvBTn2+owbsujTL8QtHee4kYgSao4hk
MJpmdBNdfVBVl4GkHI55FmYq3G8O3H48/CDyaC/pSnFNMzlt/5JCSf2sJWq7xVLRh401aDdxyOFt
XtQk3ZdIyM1doj+2hlPBE945mNS0RZepY6SM9wTSZdN0MVA4Ub0XS/JThnkIPDSvdy17ldvdlox4
fUHgKrkNk65/N7jVriXXum6CPrktA3+PFYOyBjjQxZxlLcKUNoWuKEXjGZHFiTNi/pVN6jmdpOeI
ykntPvXb9qhVfXGLbJLuMcqDj7KlPLVd6ZxKp1LTlVU4kBqq3nK3ci3/OhUBc68ImGNrkqEUSMN2
IzpFUOG6pbHGCjw7xsi+1H4EfE8pDPec20/wqpwL7mjOpffwyt1ok7jqoHDTT60ct4iyL7rDqBUf
RaBDcRoIxrRAX9p3XlkHGO9NcfHQBVtD400SMSNESu5faX+SjFTelVBap4eU7lPaBmiDhsm3Hjks
NMHT5GahB4EfqSceY+YIAZ4zLeVtRA4meKUBg/etNvgYWHozKWo7F6x7u1fbQZOBbm70aIcr6NvZ
tRN8dFtj2BRO3xzFqKFqRz5bxVMTN/Kt0cOPWRYEH3HpUva5ZUPdNjBi/CnIqAR3nVV592WhRme7
7O2Nzk74SwvWTggySVDd2BX78Dz5/dgKb7yyCYDrhtaVPxpfpdD70HRgYZWJgSwb0buxWqqt63+b
hzdHt1N4FscB0Mquvu7d115gk7/rs6upJtlV9Iuzvw96ieMDC5pCpgFkc+xjPc1apnZVohz6Pv5k
pSjRdEqOnDvoCGfCRPhaiK3VdIZoKsy8ync27wZEcNBlzR4rpGi1zFhWmf6+c5R8X3r4QLQKSeb4
cSzr/IiCWrbJSzc74tyISGYUjfd+lar7scrDu3xo67tIzpt9jy84moeI4Mr8JS9yiMW2PbTdlzxM
L9iQTHKyrwXmGt6qNKL7PJW9LxjTqSsTBPxzq8NvAZvMnrhctaqr3M+HSlbv8ZUbNpLa6Jt3AxEI
cCgV5FMCydFMyGVTtB1utQ783tznta52tlFhReFUvbfkEZuCSCqDg7iS6By05Bt4nHwNeBoImhRE
zdXlddWpfp27YtdGkKOK800YeCN2LDQRhB8Qi0YHjsfjeAAeNoFpFNX9BhRc5bd+anUZu7nlhoeV
xDctAsskusSE5UYY6vEH24uKvUjb+5r6I1AwGxYtEoA8F4vT5fBeXCtMq5+VO6t+LCcZIAPrySwO
zC+JKZP1kIzuQbdtYz+grno0x8a6AoCt2APa5ceulh5wh3Kxynb1owcYKq269puEdva0ASqeVQcD
xBYTqrPstOoJeykYJrFbP5BkR40B0cRPXpIiC6hrP0JcABDffozLXr10wn6iDZTVu2ZV+OnekdWE
jAKC6iHp+UM9/aSL3+VwMqWsFP1F/MAvP+tLrBhYYlF7ehGtpV/ERgE+knaA99JFcZFPQh0AX5rE
H9dWAY1KNC1lDM6V5X0XrQEW2BPs9cc6lIdL66btk2Yk4d6CHo6yPIOtmfaPoTeP2XCh1iOQz70U
a+Y9xmCbRR/XrQwYk4PprKnxyzG8kMnRr4zkU9GX9ePYvg6GX1+j0UNsWHeDA2lbfIp9FdDc1LcM
mDzwrMqi/NlXT2dFqgUHH8fv1RLMzcJ2o/4soEtNZpi4+HifZ8TTOziTADZVo8d/zndn/NMg8FMk
ILY8T6YrUXWXzEiCjTlGqyFLLZR4n3OACU8Gdb1nr8PG1BlD+U6E9nrkQFaQlInuo26xijW24p9i
yu2rZY7tSbTEAQCMcnBN/qrlXzxIO6caPBQEDO4exzeARHCosGgVwFwzatGPUM5aaRNMUWAZFau3
wiMZSgsjjm48FXoir23EIPfoQuAdZKEonChlf4PRXT/KuR6casvjWxXJNJ1Bv89d1DCCGsDVAowT
39RRfI+Nuip2VDc67Et+f6/nx1cxJGYaCpLVkQFVcCoay2Pzozfq7iwqxMjWltvQ1rO5wFxGWXQH
vRZS1lRvLjPErxT3LovN6IES0KbBDQ1UkBW7myT1gSz9xsYuKNl4eOwz1bgIyCyJJX/fCp0xHmU1
BTJXPFmSCLJvclbdenwSHVIsR+vGrpC5ncbdIOD5ZgpXUXeC8j4VoqfbkjUditpO0bjcxlFvXPQh
454lusQhxsN56hcNDx/nGTpQOnybcm+4Ww5jm0McC7X+LiubrIA6SNvsSkS78+wk4kTXMkOcOb1M
JSm/dpUW3DWWX4ADRXy8ATGFJUzqf/TT5DPgsI73+Sd9SrfKx15Puk++PTHwXC967Mth2LWKj7h8
3QR3tdMe6kLXV5icIzY0HWJIM1eptdxdGeTKPCD6xGhm2MO1wXkowJN5I7pqxyAzRiV+n+lOeoAa
hMWWUZUPmavjdNxRt55LJ6Idlfmvdlh26Um0rQIE1TqZ4kW7mlhKhd7iNFJ5xW6QKaHoRut+quwc
MU/0GMO4PTlUED731aRLglz2rc9GBR87DJUlfQxuf5/UT8qP06SEnN7ncZrk/MOkHnVurBLCGmVS
MuClKqlXMnXrIsf/RFZT0vYhm0hEGLwLxCX2hNOhcWIA26YXHZY+D3gigkVltxF9YgEDitaxNWB1
F9N+UvQp6WQxalFEqLBQgEjLQZyJg5doWDaaBXcMRf45oPSeDJzhV5Oc4qQ83E1OL8wVAyJkWSU3
knhV6wA7l753q+RVh7BIXsPz/7XwsojldTY02vPSI9ZZXmtRStEx0Mbbu/6oY/M/5mF4LKb/qG5O
oBS4LvP/23b7t02NzUzXlc1VxDbq90Hr4gdAie0phwC7mv0yXRPNukBvLbiT+G2aal/eNKlfz/6X
HZzCXadX1mYx0ITKdUIoMb+ymZYf2csctSw2jjNEQoAnZgRGscmQIpqRFWVXkipwlMOoBGhMJY6y
CpVaxUq2Hq7LYey04ZpZ28LJgqsIFWOiewQrtA8LyCJLfID1oQrgnOUCJwEfM81fhsUKvb8Tyy3d
4ixTyrfLvbvYsiSo/BvfifA0V5ZC27GOUqA9vqtOiVoUYNDHWARM1a2lPNVEurT1fCdZL+WsZXSu
Vi1tURoLpmitcaWtuJAYtco1ot/uTTLdr2bcKae51jbJj1IC/ya6RElPHKauusKAaa7QIaAxNxdA
N7RhyVJuiZd696Nk+S96x+6USr91FyhZ8BKVGDtrMGSOYtQKx2LrhaW+E02c2an99IqxEcHKSCFb
sspsLUY7CGRAsPi4etNSbdlJ4C4Mysm0Cj9WnnLjsxiaF8NRxRm554hWoVeP4lXFCmh2EpQfej5d
kHgK/y9d62TQGlMTD9vgPJ9iz8QpyoVncYYWZXBGDKQmjw1gMjO+Kr5mnqAT/zxoU9MYmyIFgEun
7EgmUq92/rPdlV75n6cidJ4lFvjH9nIlEaMATVkj+9yShPj1EixxYdG2rEHGCrJc1ZLrnaOKmrWj
9/55aQZTXz4OEWRAtb+1Smfv34VQdIyr1RwjlhBzrF4LcWPBGmRaWkwRg++WFn3LgIgjU/Q10mxt
t/TnJGur+VXmSTvubCVBQxQkzSnECPEkzv6p+b/0vVv5vy/l/+llxJXvRqvlBf73ZaKk437yTzF/
fDWOmsM6HYabmDVfbl4GGsDfLv127J+We/9S38a/GRNT5yu86RVXn6+IixjMXtHxH6/p31/37dXF
MmJqFTX4GSxrLyNL3/tX9Xal/+H6SQzo4f0/6E37zWXfnIqX9c/tUh35vbLcgi1pkJ7y6SDOOsNI
3jf/KUTETXiykzj749wlZIl7d7U/LvUv5r5banmly9X+uPy7uf/iav/vS/3xfWkk6QGBbkTPp7f+
j692GfifX62Em0oEU+Fv/+l/8Uf/8T3F3Y8M2L99T5Zllvfkn+b+f74ff1zqj1f7x/djeZXLO//H
pf8Ysgy8e7uXpUw0yYLIQ9SlwfbOXg08QFwHds9ro6vwHgVXrgA7pNOf0DFtA90+yhJnKwJF3zLa
tSFch2l0GZhXAMnKiGaAuJ2WQaz554Ki6aHUs0ZqDzeJMcexoio3hdbLF8lL+3OUeRLyE9bwyabA
XaeB+uJgMAx8Ttbu2+ngBKZ9DmML5Xta4hBAY2fTnwz71AsnVaVKMucZ3gCYLdIbZY4WgWIKOQiq
kll+WhYwpc67R8r53bqONqKgFuMD6vaO91pVirlKu7G5KzrNf6UEXFBPTs1z2Bf+q2kP31BrxlNo
aqUhYg7QDu9FCxw8yoEQikQr10YyUGgGiVW9+EnunGCVoU+wy8tiMppCDOv05lR3vVJd98CHfva2
y6mIJf1RISYXIhgTgCsEHG6g04zKxMY2XWnvfvTsRntNMHOmLpQ/tXLkfehr2z75fogPfKkhZOSy
vdb6pN6J0Srv23UQScpJjKp98NJTULuZrgn+gqKmMpVDMyReVwno9i8Q274hvqQ8+nKIirofTF4I
affFSvs1pYlgn5R4YLla391bKNjeY8JwCtpUv3PkXA22moS0AFIz1yUiRxjmWilfRI9JgImcc+vc
1TWGqNM6eTvpCJPqPmDp4VxITL66wCBwlZK7ZxdhICkLni0yD5jcnUk2WDsd0/N709HB7tXo6I0k
ZCw/M18wOlMRa+wSDAJpmibpaGSiABVNzcK33T2wc3WDtLzxYhrYZGLQ4v4cRVdyP3pRCimIYK1H
RzcBhbsVwekAVwYJJePn6DAWu7Dtg50ITkfoAwoKLTsRrOu6tkXFQJ1HgaE2W8VpPSRhZVaWlXgb
IwGyF8FZVjgbfZCVvfgTNJJa+ClJ3kGsHKtOtWHbXB3EXF0Dm521hnYwJVy7jMIn48/LxbepTc85
+YQPjolri802c0wj6cmRDCwSp25fzy+h3lOzHcfwg9ZVwcGIingrRn0Zq3kJ9fmjGEVC7y/YNu5V
z/Lu4tTuVW77cGPZiosBuFQ+N5A1D7bWIbwzNTOtVq5pYt+kfiiftaasntshWXthFj2GpfSqAzW7
g6Y27vUsytZtrfc40XXYkrdpd4ocM8VyLPmGFmD0WAMT3ycTeD5Wc1h7wdCFOzD+6Kw4hvKhjdBG
GtWkPItmo+nYNnBL1CcPHXfInjO4pLkFwDuvpOzZkCMUQxFBOMURzCy+L+6uyHoT6J92HeJSR4tI
1R80ML7H1kRcSfT5UIwfLNlrd4WHRrfoE4csQY+qjhwSQtNcEacWZOUpjscI2bKUGFBL575qW/kc
OKE/OZw9jlqHtIUC6yKyTmoT8HF2zZ7kspNxtFD7vxMHMRTw1Z2btZx8GSpsyXyAScGIeaIRFv4T
EG12f1bVvMZ9RukD08vPWZN9QmYJoZ7BwIGnyupt7enDjspCAWvmtBzUqKrwr546a7f6OeKSp15F
DfpxvZaVV6/9q/Hb6IKr+6e+dJK9WaKcNgauDgJU3fjI8Ci2esbwcbyFRr8JGjM+xENV7q2s9h7Y
+htrVcr1WxbL1xTe6cYHl71vY/NU6hU0W3ASay2qxkNjZ6dYr60HszSsBykCzqyO5H1Fn5LpSGHy
k7Oq/CF8UBRrH6IzeEl4g/sudo9oSErI4XEoda/YS5aXrFBRkC6WYba7PmyqFairukZvG47KfJpl
VJnzto22Ncog52Ziu4gzEWOTI97WchqtW598kgLoIe30+yQN5JvoIcUwGZr4Fmg4AsRA6cg9IoSo
S4s+3VIiynMp5hVTRbzXv6XYQl4X23uzxlcsAPOyEX3ikKZOetOsF3zVo3ubMtYt1dYpJuHPdqQ/
h8ghXIu4Ll+6CQZqQEi7SJVXvqClB9MbDhCSQWzO3czLHhylzB7YduyHUDIvNpIGYAGQU+RL9zgJ
QD7m1qhurFyWNv5UDRzzPj1GHhgM3Q+aSe53BZSw3Lqlba5tz+vu7Do8xUVvPzS208OW8NWtWwXx
p1aKPtaF1D34Q8lbiXApVdAyWSmSRMUo1QYUKYcveuc2ewOwzCM1YF+XN603mt9tybxh34P8RjJV
DEsNGXtV74+xTQpCr8P0SfSB7bq0aoEaYs49MI6y9KAFxXiWB0nfUxYJHR8sR2Jot6bMsg3aiMGr
VXXVCqe6CuROdWmtTluVttpRCBmsszjIFR6BS1Oc6ZmVHMhKP6VFgwy66GuNqfBnav0m1gxrN+BK
toZQPZwHG69vz1FxhLSU+COeTGsnktI1grbWISpM5QXvsXDTaQhqeLpkPLixtMYkajy15vQOlbjB
bQspTlZSE74M/pSlpryrln3/wxjqL5rZqB8yzwFvV8fBAdmWdGcCGDb7e6xQ+3uf56+jXtc9huq+
ssnySFubqNdftKR0T0OFYP2onhHyRQzFzp8CWd+2UgVuYTA/660Wn42RTKXrYTtkZXl66SEpbru2
Gz9INXYOyp47iSqt0lRzbtYmMnrzJs5hxTq3wlBumdSb4GhpeW5JTKg7KxDF+n7pG0or33pKpWzE
LDGghKN86BXULZc+FPLyDbTHT7nMTjkHmPXixvH3OGiU74ZTrsasqSh/ds4KKkr62ASInPaOjNe7
SiYuayUofJGDk2qafkox78ydUL+1VENudmx9H2wl/VQ3irdV9bY76mVL9SCv+TlzMwi9bfpYW4b+
XDY22CrQb1Zr19eaxwpEt0HTGV0A3zyqs40YTV3czP2xUPdSV8cXteiNVQt0s9KR2DTbk6LU1S1G
QOh5zGBtmoHRg02y7IPfFd7WBhGy6eXavO/RkdzLY5jhUuyYuLRBMqr76qB0Vba3iix58KEWIuaW
et8SzzwVadt8iOKSXF6id0c5TYZHu+PnUUTIwfBgeJ3zIvs1pi+Qig6BknvPSAN/jR1k9aykHa5Y
zofbuGrCO8WozIfatnjaRMTua1J13x29sx5bPGF4mkSEvJTN4kua7ywc0lYKTobPWjdcPKdTPipG
qmyGUTMufOqzO6ST0p2dBgDnfSTzvAyrqzzr10llRV9TKD2TskJ1s0PUOKy+vMvjOiOZHza7vFWq
R9PXcsSmauvT4Ju3sfIhCiTmRTGT8MdoVF9hfqkfRsv2Nh2ln1uo4j9vVZK8R7ENAY0AnUaf4ovU
RJDZNQX4mVZeUS3Pf7TaJE8vI6E2GKhU5cmTIpfmdyMytpalKV8ypyvWOEYlD7IZhgfZsIpjnqnx
tsmbaF27fFDVxtAPEwPpFpSNtq6VtMJKqgccATiNRz4UauPyE//LYBN4To0Hdlkem5bVwBpCEiiN
gi/9Q4TE2DPsRwv5gwBBuKLOtgpaEPdqNrio+Wf22UvhOSb8504pxHh+cAtQpp13Q7sauLrCbinE
3fq+iIxh5wTIx3uuWe4Lt/QulponBwzenTsni8Kj6fv2qciDH6aJbIzcS+cJ64qagorwe14cRUv0
i0M3RSxhjW9+iSKt3S9dS5jvtc3WiXpuspVlPCdqui7GpHtMpxbek180Xx0undFgZOWr5VoDBnYU
TXuQ/4+x81qSU9m29hMRgTe3UL5dtV/SDSGzhPeepz8fibbo3Ufnj/+GyEwSioK0c84xxg3uvO+z
qmf3aLuVVzRQAq8rmuwosqnUlddUJb7V1DGxLzVEkTiJR5+YQanzCUpIK2KMISTKo6DfVdPQukmj
2bdD1A+vvf48dnHzCwCex4REMEn0RSlswcIFfQQevOsct9/zQSE2ytF+drBnW1kL13VsPGTNdC2G
0LkEw70BMN+TY/OpsAPEBfEL2l6PuPwS9ka8craUrkmmisnLgrk8oHXanQ2N8IJitKs31XLgvdCI
zBVZZ8z7/diwZw5Va3QtVhWPKiCLRxtgndsrxnTeyoo5+d6NlnWZJ394FOWJHj4aZl2AzmCS9obR
OqUwDN6Jk2jv/oSuNyO0Nod4fmj6txRikMsI06GHwnHDDj5+HfoUlXZ/evWtIt/ZYfNVhEbCcKZA
1iQhIyHy4kCAGoVlGBzLUEOUniqiXMRaIttonxWnu6vkLrzRJKK1JZ+xl1XN6BpqP9xbZS49+ZP5
QJ/OvhQdzL/I3RDusmSdztn7rEoL/VYys4jVVDxO5zkKnpCyyG9D598ii+ObPtbz29Gor0pcNnd5
oFhonCpg1RX5Va6d9KEr6pfShDJksMvrPJT/9Nak3BVGodwBfjX2sSTVXheE8aOfaE9lJSs3w5IT
h3hK+X92fxHhVjZyZkhxL3FcZdpdDEVFkNYowC2kFt8TSWLLoMe3yXCtka3/rpR25AYIfzzkfvdP
F2nmYcq7kTaQ6u9T2qCnODk3vhHl+6ryL7qejKeEncNNYRjWsWkRkBsTbAEW/qMys61d0Gcnp3Ue
46JwfhHi08sGkMNgAHMBuPLHaGvsrAkDejdBAno9Pqajye8QGQInruLr3Xc9N9+lGoouqPbdvCyg
yg3QC1GVbv5m+fJDwwD5ZDs+1FIGM6wLuy8hnlMVeH0xg90tMCouTBN7yTYbQjQmlOg0ub4JCh+3
aFQ5/8wairjqIS+i/pfUD/uc/WfgSsU3PX0Ap23ciMMwRuYNOtUMRHH1OA5QmM/tEHoq6JIfSabt
En9SvwRmeWfCM8/eC6J7MP/+cU5t850wGADYff3NLC126gqSuVU3aU9TVX8HOOqfWMspp7Bo3NTv
o58oXAxuH5XBIVIj3mdX9c/jWH9No5ogUiItn/1ZleCfQvqXseYMJsY/oTVV3CPEWu6Ji4FCrImv
mlzBD6CG07uWEaLoaI3zpavqny1xP9+zuH+MZgscU5Wp93KEfI1TRdJ9b7YZVGzpzyJpjS9aFNVs
tn3nkqAjcLXC8MWGkxiFPuWtDk3lgfC+N5Grhqph8ZG2bqkWi0exfthiiSIZMtSoyePDlLFqlifU
qbJQfin10XblyGlvOsQ7dm3uG6jUFP4hb4BwFAjZ7WD8Gg+Lm/ZcLC5O5+eIdPIjrJe+oVn3RWA6
boIt6+DkFosWhurmYSs0lqwfduYOt2jpmlD6IT8Gix7AKdSnO6h7e8LX5Gr4SuSo+Y2YizWxlPw5
VViz8d915GQ0v1lUho9m9NBsyO9HdQxd+ltB7IhpXbNK/zF0fvVFluNwH6jNeBZSVoD0zRomM1fv
Q33HX8DCoxEdhdB1759DpAke6hGAEOR94feQXWExVc6r6ZgVsHc9O1aR7bxnDoj7po6+Y0DTPXS1
+rsa5EZd7wTjsKAhFinBQixpg3mbF2+fireqLJ48ONKguO8j1wkXPQ81wETTT81+XETL7cyKaJpp
ep4SObuqWZVfk8hAbTepvoka7HAX6HtoE60IPDE/BFoAPgPhoKtfqQrGy7k6hrkzPftVjXT9Qls2
oiqoZlPxnYUmIFGs58NcvE8OBi7HirC7WUH5nqhZvPODUj+Ls7rcvUlNy/YzSuO3dHgUpb5aVfeJ
Dcew3xXEfUC50Z6dlqg1ULT5rs80wCkLhyYwDP0HUZ0sBPmkk8TEJflSeuRBiydxqDX9OPWxci9y
uRo1BySkT2mIHJhjmDRFxPe+qsFJksL222yohJ9pinI2Qt95KZP+AbLz9hvRa6MHuGW4s6fAup2n
LNoFdpt8sYrgIAKbVQWMlUKgECp+mkXvgp72v2vMBk10iArjAvjwVZUi9QbspLYrtCb8nkrvAAKG
r5oeSXsAqOYZesd8X0ed4dbAJ9ms5YbXI2P9XECD+DhBC6tLrfHcWS1Leq35phUGAYFqXe0zKQfk
zL90Jw2gT5nKJWsBG74uAfJtkuZQNeFFgSHhfnac5q00wxtCUsZHturtW6Y/5EFevVoYOZ/pYYAq
KDXVxH+Y/em5zHkLgZn2OzUYK0Tn5ax0W0Uqjr1dGTdoM+fgP5GAAo3yJA6KA1VFE0OTxdqwTzwb
qOYuqMb0YM6IY4o61WAT1yjD87VcNkxKd11uEvbIt6NhiQTDHzyWIRMQOdtdwCsCoyUORNXFFz9x
vqySHJ35IBVxARw55JVLRvQeJT5SGRC2vouyXEXT+lNKnM0L82M9qQDnU9i5q07SP5FQbdRq/UZy
hviBcEwD22US70OQFAdtIS2Yhzi8W+oSoRF7pTokB0OgPbY1iwCHWCkLsKjRbU+ckGQVUwFLOWnc
EZ3XP4mUhWV3TTl/Un87C2PynSW6SB/ILB0t14Sb8GeWY7ST/cR8hrc7O04lG7jS1FG8nSHFsOao
+L7UBXGusy9cFDokIDBapxNjrmlEXHfm/AD98MC4CqvRYEBjpS8n6v8+Ia5QI/kh7uO30GoJKopi
7TWCO+wosk2mqq/sd9RjVeBNBy+4m1GvvkjE0F6lNiy9olTin+m/RqnpPwzQE6jJs+1o50i9RETm
HWxLk9/8ZH6SAuiaNH94zWeGi6bVe3hdumbvZ/ZrVMlWCUIyRNJckrXkLs/j8F5Ly+aBb9OdpTr4
2ss+OVG0HAK2CufIjr6KoiysylOooy5Au6RjBuUP5Aqiu0SJ9Bs1LzpsldfB7Ma7SEBtgaSNd2je
kCd65AKRr5nR2Y4hwlkQuWFLr0HUekrLBvHA4DFfJqIl+wUwEqmQQOulUz1bStQf1QCFoAzw/jVe
gursCXjRIE05pAUM3sAE1ddS7a3dkOvKUSihTVAW72QLXW6hdSbOjktlealcL5WbhhB5NRmjB6fw
m2sTqKfRaiA6WRhPs9FHCzZNH6MaOlNa7KJZVVkXcZKoZ8JxGzwH4mw7OPllbkpYtpZLnR4vDgy1
XuP32mvWS+mhTZsUxQ6+OsSL2WEO6nJfGKmLSibjldMZN2AtUchcsmIMk6XgABf3cBVFWdA3uyS0
aaTWwj1TAA2Slbh5lHt9x2Sn3m9MektREKTafWk5wzUJEk82QZZiqslfRtZqj7GG9K2IOtZS/01q
bflOX+KOdRrgrmy08CiyoxklF3GpNMI8l4OudUMQRFiL5+RW1nTYhbd8prXzjngc6A+W09uJSMtK
ACPQaMsWWh1NHE83Bga0V0NhEIYTGduFliGAisOztMrw5xz8UqxC+jcFPKjlEhJxbUtMrBbUd9oU
BTepRSSW0YTlc1YkOElnM/jZDL/apoT37j/X6Nmc7dH0ru/kutDOUfLY+079yLau9NCFaY7rSC/y
ikNEXLucdnRrZFkyjzutmbKdrJvRQUSgigNOO+iVGvl3mYgtFfUGoq4O8/I5RD2/YGupao1BB8N3
6kkSsaC53xYvgU78qUhFf1LbWWnAK6HHMqZVsHTt0NkPpVE4rJ6C/nuqWxgTGvUtbsFPzV1UsIQ2
69eu9jG5U2G0ENKDIzB4HJOhwDKELt5kRBrT3kFU0H11ghkuly669TItstqgwHFwaGe0DLM1I4rx
TcQnrdBxMi21tqqtrttuHJXpUZyAJx/VvhRdzFKzEA+RnsR6VbxoPqd9o/XAUpf3KspFUdRYT+ur
F1mDGuKkvkiCO35r3figGhLNuhVrocjRw4vvKI4nsqrVFPsGIoOTWARpIxrS+gQGVJy1u1+ZHiiv
SuXM16kznrNU6s+5E4H8TgdYx0AVFFjb0Qz2/6SyVsbxUms3olwctmoim8UJBEhNXnnbCSgh06MW
zakriHCDzu/vcHC6qyCqKBOcuMyVEf5vqI5F2XbCDjG2mUTMe1sZRlv5PMTxtwJeT8Vx5dZ+0Fus
KyIUXUSoi4D1CKDeBb3Ie1EkTopykRqAVkDfAwzkA/3znytElUwtQs3daldLbXEvrc8P9QJfE7yL
o59WFw266I3SUZQnQp8L7jXiv0GzEfdJoCzG3Z/wC8zHEY3WY6cH47vezcfVLEnIuRdEiXGXd7V+
b2kdUe2lgo6RFdzORJG9yeEcn5wZYKDeOwcWSPJN1BX2KZ8G+Ubqg/+VYgttn/5WLzCC21bM1RNU
U+Mji284e4pbqYAPSSxIrMUv4RuTfxYLEjMq9VPgK40nzg6SBfucMz4gvmXDZcZcwXISUPySFVMH
EMKOPSZZMbGMedx7TYPMgpaG0QJBIfxfQnYZLrf4VvyEEcnSIXUYW8RZzanSayRnR70M9AcDZ9jK
gDrpd2HbKLe/CVDJSsQ43IqTagoF+ATH2hFLQfPUOS3gqtQJYVMjC4NT+1Qkjzj26kdRkrTtMp/D
bi/OSVkGUa1jQjWXogqc6l8afPjFvleXTYidBWcB+s/NWTooUd6BSMVBYiU+TOKtrr0XUQgLWtS/
VLIGwNzo31u/0t6tYSEYTLV4H3TUquu2w6I4aNX3dUrHtC5DcRB1/uNanGvaQ1ap09eKberOz5zq
Zu6Qvw6r+CoXxk31m8c1XfgLjNnJ7xW/k46VNZmHGCfwVxsdyAGNaXMstUM23a7qhnGPOkwHsVlc
Z8atA0J1V8Sx81rosB51PAAK4S+CWAmlKHwherzmlnMipxqt9vqnpiBZ2nL/Oacqho5EDCRCQoFJ
m8zRGzOENCvdRICyK6z7robUamEaF4eB1ervGiA4kaiE/6dr9LWGuGi7h7jAkqDv+XOPKdG166ji
PVSACwAYSi5SrCgvddTMe18a8wMGEAW2iKk6ExrSeOKsWY7Jfd/7r2FCXRl9xBfF2otTonpblw9y
b6UPa20FbhoNruaL7HtBuPASobfottaYnixhX6gMoLFKJzcHYwHgacuhWtish9Aeb1hQeSJXLRTW
a2o5KaphxxtvANH/rrGUJ1XUuVGOFO4UlbZXhRVs9DJSe71FwMBk19+glZvvjCCXT9PgvHRTKt+J
Igu0wrgzwtiBai82GG8moCtVvxgMykfUYSagiqUsZ3eiA8xTId2ywnoU7V8UwfgGd6mK32frNH+5
CLfI2odELQfJy70vj+1ezTHNev+vC0J/bp62X9l++c9FVlL0p6ZiAOqzvLzoIEEvjdmXF5HVZBXJ
6TxqPNwJOmLNIwvEZsr3Ji1vZ6Ceti9DmEQw1HoF8MpsP9ADXavR+pM6jqqFMTKa7yXn3zWn6VN2
aw/9WcYIdwjUjMdfZnQxe4vJ34iUzK2ympf958Q4DN19z4AhaugpBEqR6cSHDt/WdRzH4EBjU7xZ
xqtRT1l4FScmzbii0hrdKJMT3RcZfvd+iq52E0tnR4YQMdJYHo9LWYM3X3Eyx+th4PEqtSnsC9wK
+N6yoj0EMnyyu1jz5btsgZBERXxjsYiAykHLXSNgr75L5Uq7bWRof0Gr+T1ifMOXgqHpVgd8vDOD
FP9xCYEPPgQLC25S3YuDhADlmmpb9WgFYAzVyR49kNj1/ZQbWFRCH4hMVEIUabGd2wHequ/bAM0c
wEiQWPfSvAvHunpWmwqZZ18uXyVVi71A1+v3wmAnyEK3vUvSKPTCFmGGmLA3Qj86GrI+IfluQ++J
4Qhnkv91QjBoN+hK+SaVqClUzQ/f8Oer1ury0YYo40BIm+3as97dJY71nJgAiJuxLI85JqJd3iRe
GBQTmEkOSaaMBzlC9FyUITw1PmX++JIWsYxPCpnVCiBuJMXEGspt3Tywti+D2Mr3yD90+8iWkl0l
aew2/SheD2HtHEar928nH+1zw0GfS4ZF/SIOKQHE8HVmxV0A7m8nd9kIE4/hvFWYQlwlqbM7Ncj9
t1jJjhCtBiAbGYJ9J9yJWoGOZaUH7ehqBeKPgTIW576YivWsDmAHFaZ4ZPnAPepEsV1rGCs3U1PV
s5QsvwSQ1V/gm/qd2srEibhYwNnitKUSSkcME9XFQdTcLtzKtioiBbV+TkiiNe07tf86aaOJqS3i
LkVl/ncSLxSPYkdE185L9LTIi6oiJcqkqQXo+wrkuD2qTlRenGrsz2Zbvmi+ox62x4+ScPTqCV6q
tiAIcZRudHWR+CJ84TIsgf7aEgpuzsbPQjFLgjdCw3WMQPIYLNplxGgvVWNj5NvycWNCSZHn2Xkg
1AEzLwqCtYwPW8ADxE2HWY2bf5Tl1nji8Bq3xKBcSmW6b/DoE15a7Ws97CBd6+KTFbOuiwtiPzxj
zsEMmEEJ8hdpgXz9IuLViVcsDmslv1X5JGtaFIv6W1X2heZplFANS/o8OzVLnPKkGFl2Ei+wYGht
gVXyAYYOpy+ipstrhyMiR9Uq16rrpN0NUYePYCnfXr/4mKJs/UTb6e3MViZS20F8ly37qV4XyXzz
NjT9kw4tAxoWuPP5wFs1SbQKke+IKprWh06J/Jw8PDsVrDRpTwwrT7wdtmcXZUHX2b8vFHnxZrba
IvXpkk/ZD398u07pax4eOUJ2rsn4EuuaPe9FC2gtNZ29Hlz/DloNrFCtMaZ78bkwdueX7UNvWVG2
fdEtK0klAWnbBxdnPl/n2M4uL4FMRYFaEFcjlzIu1raA/oNDjY+O9pxJzeyJAkai9ndSzwhtRpnl
ZeoxC47FxWDsvtS472mcS1IcUJ6tPuazCEroroWOVHyf7XV96OZrcn27eW3ue8ffW+qPyWax3wfM
2sshXt6HtvzO37J/KxNXiBPisi0ryrCI/b6VPOAclqXhV584t2tPFX1SHLplIBApS4B2RF505L/V
+VsZVBJ8lu3M518QZ8Rt11+YMmID6yr2iLTDCrT87e2bik4sPuynsi0rUp8u+1vZ/3mr7fafLgsd
q8JkE/RutIyRkYzm5O/kku+XFiTGzA9nSjbVKdwWnJqyjKS4VOTXm4g7/bl8ItwCNbc/hSKl9tV8
bLr0JG5ewRi6m7W9BN3l2p9FNxVD1zYpfCrbevJW729lhbIgN0RTFBW324iyLbvdRjTpLStSa4/f
Cj/91Habv/1Sr6gwBgavqdbCxrzMpuvo9zkprv1QuM7En0tFhQ+1RHKrFEZVP68D+SDG2A+/JWp9
visrr/zc+z+2QcNYgsK2bLIMLGJ0EWUiK1L/v/XEteKyRE93c6w2p3VY3R59HdbF8/2vpPgekRjJ
RTIg1IkAnm/bixBTjWjbnYLyj9YDfpeDgMYshrAUh1p7IwYJkc8IW1wCKP8McRVKI137ug2t4l5/
HW6XiXrraKLKp3pbHxMn4sCR8G9P8jrJf+rHn671MwkrlnxZH97Mf0ylXJyXxfvsQR4Co92A40Kd
04OOoYU0Kvb/Wax9WB6EYoEhHmQ7iKe2ghhVcW1v4tw4iJexjfwi+6lMFW+R6DWxOGvCUN6LPpuL
pE149EnH+nWURv3rRGD77InVFipCEnC/pdeL6r7TvQwhrKpRY39Yg65PL75j0yvS76VmKhag6zcV
C1CRXBvz9qUbZHklvzNPotFA1pfupDmfIA/980bEP14/pSj8kP/zGYnn0+p5PG+NaW1jf9a84vbi
Z7fWKlKiTJz9W1aU/e1Wqdro0Kbs9GVvLx5OVG2T4p+AaFj2DNVuHW61ih0exAIOUbxs4ZJ+cqFP
+bdbVndiJBIpVCM+Zoswy/ZmpvwKNLW6JB1WSCLzqosPo+bJj7A03PWVDftOiA9GkWY4E/rq9GFK
Y1XM7LbNkmJqHIs4mb2hKAC54kdwiT74sb0YkRKHxiD6X8vbQ6M+dDHo/W2OlghkPhCpeC8qSqOh
7NDtZR8EnJpbL7NySlThqQHqBCMXscYIJUSR+VQ1DlDysTqKMWeuU5YyBQjyfc8rE61X9GzH6JiM
ZtNkn98FXyRY65DgLDO3axpjJ6ooDdz+0CAyAa8Hveb321HZiTcpDqyF4M6wzuIpxZdZh6oJgVxY
8+xnUVbFkeNiYrmaxvQzBFVz5rpPHyYdpAyf+E/RxdMi3Ctx3/IgjieP6kV0k9rpTkmHiWiexxsW
ShlWORX1zeI7M0ayx9wIm/zyubfnk4h73kNy8Q09pFeCO6R9g2TE7LXIUJxjGXMdmmCpC5Xtl9Fx
tL3RTNWFhZ6+pwH8Ix7+w65uXVh/KF27mlhub+17aOxqCZXAsvBnzba9RcVK8Iy07Ul0r/WVLXtL
0bbFTT6NQWv/FoWfLikl3LZhCT0ie/EJsSckb8TC1M8PhQ47NOpY+A4Rl2KQB/3lZoPdHaaxfNR7
HTsQUaLA9k/GkD3iOHMVuGyywL8148TL5vbRzK5F5Fh78asJlJ6Lx9GFLv0QlOy7aUE0lqVzQSvl
GkaJcJ96koqG7Umqn/Ww1tZN6rqLXVcWoiOKfr4tDj6VaWK3IOqsyU/nRfb/XmCs14hmgPv2ICeF
f2yi4QCKzFq3S//n6sPUani38+a4DrQarzH9p25D47i11dzUPWKGhpMowqPOfCLGlDUpSkVepMTB
DCQqBShYsH4cDro6Q76Bno/eGPtt4FiXwaL1/llyq4VZn5N6LNCnxfrxxw4hmskYm4HbIe0Naib9
0AG3UVR0ynU948xyfGJMwbxoeE4WjifRIgmAmYAaqB5EE/5RUdKD6H7ii+Npc9U+sk+i6bVzv1YQ
v51idNvlRT2vS0XxZJ9+929lYecsrtnotu2Zmb1yNOUDUVwP63BWD/0B7sqreGxxN7MJimPW/jan
iDtaYyNjQgq/qmGuzHtLmvHmp8cZnmRx/sMML557nSjX3iNmtbU7iX9oKE10mZ/NWt+1tVScNstH
1mvqrpuV3P2wIJZVFDBLXc/XZv2hCX5IiofXk7zYBa3WmW4DC9ypyCwmCWIODmlMKxRzvNj/Nio2
NQlvdlBGB3CX7Tnun6s5Mo9pox+03GJtKlqT1aQhwJsW6vT2u18vGiRVpcI2v+ysRY8QP4xM5Yzj
h2C8rfmJhvW5iTZD95QV/g552tNchwvy7j9Wqw9vcH2jy+QvUuItygR6u83Yop/7Z9jSu2LaFVXE
sPdnpUA00qXXs3dGemxBMKwtSyIjN6PTSEAB+pGMwmIPuibFQm/UQxN3w3KPD8nZLzESVH6EkF90
0mG03InaogWHQcWrFfkWEvkF9bYuccTvfRh0tl5fs9zbZWOgri9JvJomjNpdmavQW4tdvYEhYaqS
cw9abvb0WB0PKg5s0V21rH029JhAmHXuHzAhoE3x9cOSayJ8bZ90sH9hc55Mz8ERjKlXbXgZJopg
yz/8/aq6b+1cw5Ar1qCiWYrXzFNdQrj3F0UBpztu799RcCTFy3y3la1r2Xb5X5AjqqsNJFeqnwZ8
3vsUO9s5zx5EkxCtQXKmmW49eMMMSOiEfgvRQIxI4pfN0Yr2oQXT44deI5LroTDcVK2sU7a0GCxy
zr5C/eZcQl+8LGClWj5qCmCgccLsjuy8vu79DSsDTRnKrMqWQU58DpFSa1gZIaz/M5KuDyXOrY1G
SeR5L5KiUBzEVxMpDV+25/9rt5n1WHbFDg/4F1SS1HVTZ0d6TriaVA4Eheo+6lvDf2x2VtdKx8Yq
O9UboKIUb2Zd2YnxSK8IXD+J5GqoFB9/TY52E1wM/Xvrp8N52+uheMBCTDcr99MmcGp9SFnnFBZN
ZX4G/5ntg3RyUzMj7A6TUij/0sOXEYfnaToay3eE2ocgAtFOxLC1fmKLOFw3uen0xfwg1oCLHTVd
DvlymCHB20dB+iaKxEGvbnrUAM6ieh5eHYdHTpdV8Lj0SLOtEZvIXuX5Wx/ejvWDCgR0F+eHvtQf
+lYjskXCrWpZxEY0yugpJjAXFgtBWp104sGh3QxdvabxmDj69my2OleqFbQziSZ80GwzeehmTTvD
s3oNFiWuKM7noy9FPwlmM3e51Es7p4INOCAwCWO+1eBqD4oXuFMNr9Xr39myxJkFF5HmRYGxA5ef
XuLODk+apklH048y4LU4KorZ1h67si6ZLyMcqEsWpZ33SDXqgzpHLiKh/nWeXmYNrbycuL9rlhLu
JDuZhRoP7rdemrghgXnOIQKy+JxMvxripq9lX5pXo6WtSGndAd2OYGq2I+etAcK6I+pWZoST3FUP
tAp8mtQEDlUKgGK20y061Tc5m4dGhlxFhQUgkmSdOAXj3o5nhwfdRc4Y7udOO0lBHX8t9fdZC+Uj
sr/mLhmkJyUJ4IiTwM1ozS7PS+3dDL/0IIeaZT2MghJSAYtTE1lbHP+/miE7Qn8J1ruvf2nIykle
rLC0JdJyR8DnvIPSLPCqNK5283RQEnW+yHb8FnUjoKYMSST43GW3jovhYOp6fNsrKFcvmj65ZNJX
C/M+DwK3nBgcO9OGzN+I26OCNOIujUsN4eIgP+ez8sLzaJeRsIKL4+N6pP8Vfg8CMxNHQuEkcEGG
g8Baze8JMKI4DCmBydWs9p653EHcxhK17fbnnINUQLI9fXWKb2MJMGdyBus1aqo3Q23Bj7Zx9tAO
IxGS4Wzfm8OUe3pkNPttgl+3UZDgJ7sZ9IPXQa5qdWV+D5ebNwS8BJR/b9Tlk2oLYUVghelOzNud
7jteZmqTZ3bOeJ+Giu/50EXu7CUra/IVdEJJiI96ljK04FE9xN0VqdMekR/VaxJgWUAXOqKJS+Wg
5nBIzsg2VMfcSd3U7hT0MpPulJU9FPTRmOyCLjF31lwDM5UjFwXf4H47dGCvLk6eEaTG1610fGbs
TxfM2d3kGwoyPHC59VL9iBAEOL561JAp82DvjjzVMUK3tc1Hp8vjG7wrvktYLpHUUg8ewWoSbNuP
fqvEoDvGGDrE+3Yg2nY9TLqJWmxxjVPVQGkremv7FOHstjTcys7OiZUgAhBY6KKiUEJYvRTe22XQ
Ps563T42cb3ve0jpRE7LR+U2G7RzVtbJbbIcUgta/Hq6zgVwHt0ZicUN/iU2JH+c5+RUF9Z4GRNl
/68BpygBZfY5VnvtBkL86gTZvjuOVeEBCQ4RYDaYg/DcHCabBmVDjrHT/XJ0pWo27o26P5pW1pzr
oSCojInvRqS2Q+lHIIW0ZG92aKcO4+jakFVefXKtL+u72jIK+HjtlwKxICIZ0nvHKGqvtmHXNebE
OSmV3OygIATaaGTBJdR6Lyht6UdSOBcb5dEJyo5Wbv0fENwnhCDUYGaKqdWPcRwftaIApWt09j9x
Ej0rBRqa0hz0qNY1OPUsuAYGJCwgWC5lt61CqMQXEnwpL40TGny4qmDy89oiD3DWTRAQRiVqlaYU
XNIu8PJ8/lq3iu+mKeCCcIC6tNKfdaMuX8DDAkp3AKGWfMasM4O95fuaW3bd194vUDNKk69SHe9l
c6yg4IgwCyRdxN92bsu4+6ZHRQRjho+yjE9bMk187lFunscKYmGaaHFOMrVBpsh5CrP2Yeqm9tQB
8vMGJA5uQbk9VT1OaEly3Bg//72pyJKbdUTFgupdaAEYp7GayJ6BEGybSJaXmBRHGo7PGkRu+2+r
ZJ7Chg90GuFisW8f22Ud0EAljGthgUgQBHGyKyBwDvEusOIh5qm3SEImsrYrg9B1Yig/lc4CNLQ0
RuJAO1eFtNcj9N5x5yp4qtRuOjpZW7tmQSyLihZuklsGTnFen5Jnr8TUZ1DLo3xn7NosaVGFGh8x
tY66Zd41ug9TYQOgB07tyFVVY/QMneCzJruztLh8C6X2hwKc7cYnr7+y/OVZ0eCr+LuVz2BWtxLc
s400ECUOVipQA3+f5C5uATeXdGMvtKBn7T8a0T1IxU4dYVCoG69PdHaBSbnrhh6DaVYwZCeF5XUS
sG8JQECfVqqry4pxVQLz3XF04yI1lXFFbfxXL8fNwTJ1dA0TT6si/VRnWBPi6OcAIzPyGNm7WQ31
yZiumW4rBx0FEg/3F92UiGcXxJF2KdVZ9Vr5mpZl6zEc2rdpp3yP+gk2iC4meM1v0n1RF/GrOfvs
N3D/Y8dQcIgpWnmrmOhXp4p9JowVm4U2BRcLNNatrEgVEvIwHSs9cKUZWEuGWUhVnqaFzqbr6vux
qJSnfAzqC6G5vxIIIgrDG4FfHTtTuleyb1Vtyq8Q607nMCuqnalIwzFRMD4abW/eWcsh17vHuqtu
Cj9Uz00dgupI1ImYPvl7WQYWMB5F23c5znZIO125TnCUEyR3YzTQQBhSTOhmHXkVmvdeqkHUqhW5
49GXQeQa5rfQML8XfpAeEidX9o5iDwctbk+zWRae0eshWLxhJNijrXZ2NjrnrC6PTc2qrAbEx07s
JEHrfsti1fdidbqm5tiiiJ106IUrzl6OYUgBZt3eWvTEUyWZr21fVY9mKGEWGtVdCsxmLw2oe82t
+p4g3srMNhE7qRPpptVJs6cd1JehNZNTkGt7FcuoFBjq3knV52Ls5xsVUSg3NUb5MQ3ws/qFepvX
CDwYszTQwhC9S8shvFjqT+iIpfvWSH32jTLcG4k8Mgv078BmwfRG9oXQcjQQ/hxiu5xrlp4UTg6c
SdwHUPn8kkdv/jD1rtbE8iHzA+3WmFBlbaYh8+zkTg4b5zr3j6VOTG4DzIHgWqw2iE7s+oovNI9a
d2BJkeZTC6G9hkYa2sIHoFf47AxUp/rQfrZZuxYSBtGogV5G1V7THsH2rh/s8yJ7uSOeQPof9s6r
uXFrXdN/xdXXAx/kMHV8qgYAo0hKIiV1t25Q3ZKMnBYyfv08gLy37X121czcz4XpRiBFAgtrfeEN
DOLsUGryRRKW8LNaqlwDpxzuTriPZW8UPHYzBmi+Uml3hhwZG2A9Hvx+bD+FFe9Kul5dU45QE5Tf
B2fQt1nXSUfMoSZfiW2kRJtlmk3U3M2dVwASXqMXdErwu/fzHv9guWZGHEtxwCsEdhMeXURH+xQn
MS8zypvSJJOfU5m1nPpnoujICEFScZ2qP0v4hQktgCts1l8zXaYJXWQnUTX2Gcs7G2ertN1GDdo4
+HYBp5SHCtzTpg6BuU1hfrZHAcFa6EN1nAbt2RBRzzfRR6j+ZnWZwRgfoskCQm/kzU1RTHFLiXvl
XE3u11098Rry3Ngfrwf7Kh2ugYHIT9Sj1OAkkhc29kiJinca+TSfJUVc9bETN7BP2saZQiIqB5JG
qBTptqwkPE2woajHLjgwo/GHQcoveHzprhtG+dIkAaB+u0aeitvnryev+zTFN0fNAQwKCw2h5Eet
lcTBNiq6vm3GJTeaFgGOOon8NhQ/R7NAX3t08otZ95bsjnKIFUaZXP+yb/2nlWXzUYvK47q1vo2H
HI8mczphq0Xroh/6HUQH+WrK7Xi1/PXf64sRNujoDpTu/txXK+a3LgySkwOG61rH8oj86PD85wlD
34Z+JhDg+nOf2W3fsUoHPN6DgbdlOTiqTvqBEEN4BQgVXjtcsbcpfGz/z32aqCGvNQD3CjWLQYIJ
ezcEdnNZ3zGX2nwh1tqtW+tL2wxUlSdVZ7za4dW0bV+1ivihF8hxqKaWHlQ4LtcyyLRzZ07369b6
0hho29awDvbrplwk02Wc+ZLL+apah7e2g7SAA7O1W/fBJujuoTDsiOKXMzhtqnFSgoNbfp5RK7l4
aHQczD4/gzMAYHe+PuD1ve7LCqn2i1wKNnX3eyV11hVCqHV1un7c2HncYPaO3wyI/BF/HSl6XE+J
c5R5CxZsT25VMObgb09NQZhrgnS7qs1AMwf/M3c9+fNlGBYR8SLYVyGc67LTboOK3zJBQO9Zy+Zo
5fGtSnbyYGq3lHjmJs8i9LDC6A7rCQNJ1CGZJcy7l/PXU1BPSQOHhDcc9UNuqvFVqpziqEzIH2Sp
iK/J8lIt0FKh5yWVKjbXFzsiQ62BVR6piFUptjJIaUC472W99AAU6k8V5i1erqlEjKLQngjmho2h
4AC6HuUCOfuFWu+Vzqw9halZnsuxelvPxeJovAZ19HksHd5lLss0RzWW3mZ6Ktrk9xTFBgjSIjqK
wGruaXGptzGJ8k0EkTXD+MRLpqq7NcaQ3ksWCf+ytb445eKaGVTD574g1DUIrOQegYofmb28tGq5
hfudPHy+C3OkDRP0tFkPytjyPtT4vP/5kZ1TmC54UuWw7sPVazpGi7r/+oZ1X9BD8I9gcH2eYdMe
KLCp3Kybox5Xj2MA2235lgXWmfe5FO/Vzkk8E/m8Q6fo8q1qgcTLGomZsFPlRslLuY0OY6vX2sd1
lxmbGK3PZr5b3xCMZn/qtfEnQZFyW3dliXPWKx6MdctWLRMAk9Rv1s3Y5GLJdb+py2Rfq0I5O3oz
XPVhROmjUr+zOA7X9WW2E5xhjFZZFsw/9lWO7c2lEj98njGVNn0FcPYavYBdYiFAF3VYVCtKEH1o
/XlVTCkn+SfEbO2FC2D7kl6kF702kPiLFGUHDbt9lFpc5spWdV6nOjro81z9jnP1cSyk+Dw4yVuw
aDE7hNkna3kxaytwa1jF95pG36Suy+bWVcn3qZK4bKE2M8oLpDhq05ecOPILqMmX1F1LBJFAxWNU
8norS7pwdSOX9rbwilG91L2CmJyInb1167p840iv4BT1e+wWBQ1aiOajqZQvje4ceDbDrRVItWsh
7NAXytWyEaho35oMS6cBlS7EoS3KH5H9WPSIv+iOViENHTp7+WvRABwOZX/CNPnGT98KxYwfSubH
OVWvADwnH/KtQ+rojGdjrpVNOhkohcyJZ0da+tqng7kdREK5oSxovxrWBldlBRNHaq7tGOl3GlxR
TcQfQ6fKx7Cy3uwmvZtLJ96o8wyDRq2zr6G5k22V2A6zrJIqsOcktfwiZ5a0jZLYouebp/dtLL3D
eERNpo5R+rPAWEZvPBvqSxmMD3pXP+tKPj2VTSbhpVj/rMZcPqSLCQT5JC6buEgeFKtFsgxpNILR
TnWTNE0eCihjYLbl4IczHAPTROqhz/LPFwXj4Foa0RWLq9ldw+lMEwX2GLQL43F+GnR0DS3MX9Ox
SC547iREiGaxUVql2e4RGY3fLcQ9PLmKzfsCkYylAWwStlXv2hSNL81kXVPDCN+VPHkpDBt7qRz9
L6gldB70OrpT6jE4Wr3I9kIfqwtS7SUdFGQ4iUPDm5IbhRcDAP7uWNKz1Vfz7wrCM9bifFQEGW1n
tAlwd5/cIamyZ7uedH+Oo2aPkoDiGqQGGLLWjTgiPUhoFsqYkqQVnoJR0D90fdc+tYHZPk0LRczM
++u6lakFKWkkz3fr5qgq1aZSq267bg6Yhx0yGAJu1xbdU2ouCxr80T8/rS6kbapaxsN6vhJbJha1
RoVWH3/K0NN8Gw3JuFk3Hfijd/hrkDsuRyPB0m8YE9pFbK0v+IxdbH2ghLbs4vwWjgAC9eum2Q5Q
8sC0++smVjjzKaSC/8enWbm+rGDrsfX7GZX1dTYL9bx+92AwE7+n+f55xpQLsnBnokqx/KmS9eKS
GcXzutX2U+hHepq54RRE9z3OaveAFlI3T9qCqgP71pekDxRfmUIgH8KU/Ak2Pb6GcniPOTCa+yio
3kuyVBytWn/4l/3rZgQT1ejn6dS3FAncdV/Yt0QqANu36/sHej9g7J1k0/W1c5nGWt6Jkbpjo1kM
6HXn+oK3nNvLPNh/7qJA6FxKAPVeOybW5wesR9cDGsT4Q5b133Clv8ii6kms1FKjgx6ZlzaaniZb
ng9/2TfBUdqS0SI4sJxSqMK8KE3EWyzADRZx9+lzk+wEp6J8iPbL8kMTqDE8YB012dfyHq0p+wv1
/HVjfUH8h4NIkmAwN7U0XNbt9ZA6TfldDCNJzVXzoi8vnx8FuDh3B1WxduvODn0++OlNv03qbL6g
dKseYathccrWuksV6j7sjflhjKYDFMsanZ1Bf4ayTxzUyZ9b2PntiPqCxzZy9OfUSLb1bJbX9Uyh
5Js5G+fPrXiq/Saenc+tCiQublXlbT0TJ3BXzGK6xUFlPHcqiaPeOZ/HMvGuBiSns2PYd8gBVc9V
rmytaFQes8EunyW42F2aNPfrMSRI0SjDO/sssirf6intBt0W1xKv395wYxWcombaYDultKENQIM6
Cy0/7qtbMuNq10SzdgXTTsaQyEvpcxJ7pCoKD71/xj9DLyO526s9dZWpV0JXszE60qqyPjjdxBKo
yeYDDCTlZIzNWVv40+lkh8dhRLtz3VTKUkVWxiRYM4B5JJgLjgjVeCgr2n4EdHSXImO2k6ZXkYj4
LST+89Apax4clAVd+PwpIoRWteMBerEbNAVLKSk2lTJ3XpEv5JaiuKvgi6O2hDZIcquVznhjfBxI
qoznXqemEMKPjbJU+grAH54fXqXz2BUxNeXJTS62auuh2+MQKWxV/kgl6ewEmnjLneRbvcqQTfhm
NTl2fRRWtT3GWG+Yl1yNUI1RHa5TMAJKeh9qgXZ2Kgb2sitZXtZ/2XKi7SCCJG4A0wtVpeAGg8uV
xsbZ4WY9P41l+9A7dfkjoZcIIyZXXA1xJc/KpBY1PaU9qaqw/FmzEC226gnUoBRTnRdfLdO5z4Od
macCRAwvMaZScJP8spAkTLe0wov6/JZNkF3KCvvxTO+2nWJXm5y5zwv7YdjLRWh5lZmoCIeUYitG
TGuHIoieiz5V9qYKfd+c+hSzjHqX5V28MbVDVQ3iCWEp1pgO0UokVh/XrdYJXjppbC+mZWbPU4ws
FGwkCNvLZipFnacr43QYJyqQbcjsOWTy1yDttV0x592zipjHptFMA2zkYN5SJHUpdiwZswCj3j/m
sZo9qWMY70KrzzZm1my//PIf//Wfb+P/DD9KtFmnsCx+KboFG1S0zW9fNP3LL9Xn7sP7b18Mongd
JqqlYS5pKbKlLsffflzjIuRs5X/QZ4ZrkUTxvrOmr5lsHlcp03qWba6gOgYui0uJae6yPYZRcVrO
UePye2jMrGtVrTyGTPx+mc/y57/WfaWeB8AoOBrht8edxHV0PQ+xQjSB4Tp/qu1Mi8ZOhf4tqZmR
71d9nfWF4IGgI2+u6xmNbbrrD/+Pv/3yZr0Sb2U1sebBoP375n/tPsrLj/yj+c/lXf88619O8m//
6+mX30vxy/m2ffrXM//2Rj7+jz/v/2h//G0Dfaq4nR67DzFdP3jA23/couXM/9uDv3ysn/I0VR+/
fXmjtt4unxbGZfHlj0PLLVVU7S9DYPn8Pw4uP/W3L8cP0XxM/+0NHz+a9rcvkvqrrFiaRgVZtzWi
Zsv48svw8cch1dAdx2HkQkYk2He+/AKmqI1++6I7v6qmYiv4hKuKaqPb+eWXBjrs5yGFJ8awFWrL
jqYZzpd//PQ/RufnTfn3o9X++2DVLd2xGWiOrlmOytfj7/x1sNJeaw3kZVA7KD6U7D42PLRu4LyH
XpA5qEzFn4Pkb2Pkr0/Hv/t7iq6hMqBZyLeY//JwpGOjkB1Q8YbPPavvg3y/WAyq7yMew8bwf/hj
ivVvfp1ikSI6CvpCsv4vf80yRS3xiPbuVLRuNr9Q8aruExwBA2SDevOjbmCAUuLWb01A6QLV5ULZ
mvJVk8OdhW77X4bFv5kZDIUb+tepQbcMWTZYCWyDkEG2uHV/u9oqJHsEcPWe6HW+CciEmGBP1MYj
EW2R7/GC4s1oNJoDBfWoE7xOvwzSPbXIB9EWL4Cszun8M5ZUmOE0BYm/0UzUjnFiHIs0fqwNwh56
JsIx7zNh/pzCAkUAQaqsQgZ3HlG66VPxAnB4r/RPTfc7TX63xo+p1lhJIaoXlJw1S3LlDw1CpEVE
UfY/NU3xoi52UbBQcDyDvB42L+SrIKvvJw0DJQ1Yg976SUD3jjQppDVl91xuGP8d0sZABdph1ySL
QDMd+Xl2hw5YHYb1ZWt5y2+IeOckd36GIIYp6OOjFlaKTTcicG7mSPXztxIJNaB3M8k9bJvdWGTY
3HVgQjufVdSP4PchtO7airRR+VEObe1qfEf3XJQFgUALvmOvD35f4qEd3XfEPcnsZpNEsTtHf/Te
7qD+CsVr6hnr4hcDdiy3yo0jrKeM1tNk3XVS36ARz5YA4xORBqfOezy3NKsUryM1ql9mg7yd6xeW
9237GtsTwAV66fwpbc72LW3GDlkSlgUa35pvT8rG4Irb6Us8Y1Ung8BCSc1+rezGxeTYbcsXfnOQ
PgzYlfW511ooQ4UfyEGP00u2YKX56RILHB0QEFjk5Y3pVj3qiZT5Y/qjIIi9GftnZKjjAVRTk2Hn
5ywi5Jtwpwzval+6dfU6Ge+VjYi+rfmo7m9CbsXyFXTyV1iAEA3ojA7UxdXWy/vOL7reV+bCjYF8
Ofq2CjUUXhYZX2mv2snj8nPJj10MADZ4VPhxonp53CKuRUopvWfzqWyAkp2c/prWj7LjCiw7UVty
x0jz47jegJeEb+yaTUEP972fgeJOKHNTFETJ03UG3CwuavlqcPcK7hPkK39uXqT5VcnQJisYiWDC
lPBD4babLUjoG2BAP+G+NOAATY3biSu0FEP2nBwvq1svQTJ/OTaInO6e5C73IW7hldcx6IhrU9wj
5Yn833XhE9SG2wElGKn+JtrSGorA19cbbVa2yzCxiFdguLuWEW4geW+KGEyqnd6V426uAaVVASYD
BtrruV/nIGy40LJzXX6hknwQaNHx4DJHYC56aSM3aI3K2V5vw50KXCiTtnppezjvbQRC1E2Y+UaG
NFKaexN+6lXCo5B8CAZx3qDFLMGyJXzvP5RyZ9TvIzdWjqi3MvgChg2XEotbN8+Quyy4mDL1RRp4
zRxsSqu6tGm6oVji4/x7qg37hRltY1bzcyWNb4royIPycyvGZ9Rt/DzVz3Tkd7XKR6vIRMW5Tx1b
cdCEqmCdhr7D912Oykvqz4Mv8ICvDIRfC/AxmterH+k8eGn2CtrMExWqQdpE9+pFIYerOrHNkESp
HNfhirZHW1E2y9o0jo+WflO4XWUgb6OQLzV8qG3rWTTGRI7NB/2WmLsUQbIoa0AHJcm2AC+Nkwq8
e4Nx6YS5x/frzPQRp9qDXCveMi/2aJ/mDC8kWt2CK1R0Os8KY9GKXTr8rll/pILbrF8D9TVJf0QF
17+st1lh/yyEfjR68zJ3TENMeGvM3rxmtNyib1nZuglaIsvYXR5UngNZgwQgt67gKy2rk1Iy26lY
9ymaT5XFU2lFCsawlLxMMgwABANUHGh5FrP63RpRuB9f6hFuNzMjc6mafwCWZ8qjHx27+oDHuIyz
APO4HOU+IFyPGo9bj4cIWa5MCjclsqs26VpiMgMWVK2QK0IG2FWnGaxb60loLFMxdGp1S2spcvOI
wh0KVChca9smpgSYjW+CTr1rqeo2M7PjQEqJKV7zDcV0vwtDD4kdl/K/J9rMi4FkIgCBWhzzb/4h
94J2CyOYm6JxYXLrWkoB6/JVoGzGIC3NyaWGiHuk5wzhZpmD6DZ7Q4sfc2ge1CGjcRMyvcEBNhRv
WYAKBEuXO5cyh5lHVE4ZZAz4tHRLJwQrIQ607vaypG3QeMfj1fleGaDkWv3UUXZ3qSgxtMPd/w+Q
pyVAVjWC2n/mSP8tQAbVk/49QF7f8Bkg6/qvtkYQapm6rBGKLjHRZ3ysGr+almbJjm06Ghwbk9j0
H+Gx+qsiGyRZuoJ9t4zLyj/DY8341UbBQwUVRaj9/xAZG0vo+2ceR95GSAwKjiahTsymaCQBfw2N
K9H2sOPNboH9dLuO2hH6vxbJulkSd8UybhVVWv1oDKTN3cypLL/tdYLGPshcPZBDJCfk/qZrYUUD
UMbC4bmML8iRsRhXyXik4wqfRSiQf+QUfydFTn+qo65v87zrjkh43NVS9A7SCvUepcG7uMz7xOtH
2rpyToprTzR9Z6FSw2/HB2GF05kwDaJzrkRb1MLGHaH943owaGoqZbPYMEHRdnfKx1jKmI7bHK+j
OLmbUrXfT5SKNj3gPScU8tmJ8eqRkgAujCz/LIb0/JcR8G9iYVXW5f92fW1TJ7UBK607pmwuqcJf
8uS0a5CerTFnx4iY+XQ0CMEXm2Oh4gui2RWLuBDxRuqGnzFSJRdl0Y+K+uFnq7Cq12Z2U1tF8cUQ
Rw/EK8VOrXP7LkqCwG0KJYYqlWY5ScZpfWPRzfpTHZ5VUWjPo/piV3BA4zGgCuTE2lc9Ginri/qx
wltjAdgtogK1eljfu27mToGIcLNFRnMEpldgOV2y/swzQpUzrJO7LI2PpuLUT2n1MpiAFWK66XsF
FeKbXqX5IWxQXltkU41tR2DWjEX1NdeD9EyIPDAZAvtvVKU8IN0lo3ttDL46FuMLRf8YdB+sJH3q
zGdKnWOaRqfIyLadhoaxaTT2JTKafnGMMqnR9am5lUFi2uBsv4EURfPVWD62deJvcW0f1Y6SmWHG
hyBNopHEb0h3ZS3KfDvowURUQmWrGvqvhjZJdKKpT62btEzuBdCCRy3SLYLxEWXcSpbOtUFnx4ny
+bVHV9iw66Uq20T7SHfSwwzED0OS3fpjZ1Bxl8RMD4Xd3oW4ZXNfBZzcBnnYAiqFcBNwcV49xRtU
AKPviS7qPZm/uTFwd/uOGPu+oLkz+YR+abZVexmZCn07GHisx3m1zS2Fi2aO2F3PxnDRhRE8yHRo
q07XQfkxx2tjf9IU+K4K0rs7dZXKlEkePZSyhV9Ylnxcb+Wsm61vyaXvYOb0QUPsOZHrg1WP4z5G
cvSsSZp1HpXxptqWCjzbQIl2eZllwBy5CVlEscaLHiXpoRV1eXai0DgN3daoAcvleYvjOq5VWjU2
rGIYzKKYKZ0DGcQ4UYpewr0Kf4zSdCoizUbV2QGNKcHSwsKdDASU8pViw3YcrPp+3ZIA8BxG0k43
oja0gwVQ+/KQ9KCW4XnMzlh9NzrCAKvOI0q82iWUnO+zXYqLFmQ0pjvr1k9SdullACx9XA6JN759
amFDTBGVVp2bejwlg6jPndKgyp5jLByJpVw1OCbxQqefwsh470H135Vm9nUecvmsdd1eDZLqVOv9
jUayc0vTCsYJtenKaXcI7JheJmbjfgrrq22nP2okNR9wPVZcQCP9a2jZNyO13d4o6zMxV3tVFcc+
zFR0i+nDmptvRu1EN30GKZmwwJz63nnuLUe8IFUUg0DAk10MarTLE+c21Fp0U0X1rFQAb0BRBots
IUApeGezNt3pcULGi6F85UgRfNc+PTR2nx0wwC5d9J2tB3NxFR8NU9o2Xei4DQGEGlnz0cQj54wn
OYrwYNi8VasQmy7lgrxU1Y7BBalYOhoyKtuLwXi3xvpjhRLV8oE4G6V+EkoWQVQae1lE30AuoEwQ
kOT7woD+Opcy4LZyfLXl0MHDBRzSXIz2DhqC/cBC4zy0pSo2UzXO0GP+sS/MQC80aty46yka3hBk
HaZ+B6M491Wt0HbOUBRPEug4FOuwrQDknT85Cj9VB2+/Hsww0tmVDVTsMu7IhQcC9DkCLb3+63Pf
KEENmAGFGTKFdCNufsdC+ZyllvVdKlsFVCji158zMklq6UlCHTfjoHbf86zcQBcado5Qp229KLoa
iC8dEpTl8V5L8XUfRXVNU6P0xNyB+Kdcjr8aTlIl06UXmvbXiJQE5EMo741V6G6Ey+SbgSPh58dL
NxTf7aA1YD3DBO7gAWmNdG1D+zLB5hhov0itU/iqXT/3zR2wGMge1fwNGa3HRI/PS7psYmtQK+1x
yqK7RlM3kT7tovqlVoorWnJ0ynEzs9jVmLs5osFRUllAca2HTBzbSxkFzT3k5ursFVbgmbbF19Kh
HVo4Nq3qws9Nse9GjPEIwG3N3EypOEpo4OfODzUBiRIo2+WjVCXxC52JZbA2PYpDBuCdJW+1K3OT
yoT2akQ5BGiFpByk0NqZBuifTGPFoqSHyXxZTseBZUAe8oOI88fAbDZLhJzHVJrhW0APch5FnB4C
w/ER22oH457pdKsJa9fJPBvgzGRDpzlhXbMQ4F4wnKO+3Fc4eQ8L3Qz71dhivZzOCskJDUWK2yDu
S2mDoWbfIK0bWBsRRbu2DPcBKsqp3WwQydwsqrpdNJz6zLlbLuJyIWZLetDwxQPIsO+C8K4DBBLP
pd8QwFsbtf3eAT5Vx2/GPHtm/ELv+EC3wiVyILvNN1Zd7iKl8lPQEjq5dMfEleX2NkuVLZYOc7DY
1gwnXYp22qhs2kTfxcCKh7n3s4xjIAC0wSZnqDeWFh6qSdvSkvBzRz/Po34fSNWhGTGaqNMXM1T8
GRXUZh65D+OpRb4J3dADyLWtQD1YqYdT0MmsG+OdNGUvAs8yNKA86EPMMqYX00wM6wKQDZ6MyMs2
mH9ZD2qseSF8GQkVc7V3TS26s5H16oL3rAwOPcMFj7UT9BIvq8AGOGKva/guaGIDVp05D2wdjKGe
zI8OWjbMu5LETKEu0uI4WIfWIz4Y6EvLZKBgwS3Hfo34azJjS7bQPK31bIseOPRY06vxZoxk8P32
wWjjS+MwJovZp9C4hDAQRxbzJuGN0XCnhf29ahebrKIcpCWu3dvXWhwiddhm/LAfkWp6SWafTRtu
IbJNjlP9zJeOLUhkb/mbTgt7TsMrjLbnGDR7rdJ3QewzwH5H9JmKWnCYGozMS+Gznm/oh5iodlrS
Wz1QT6NBZ6vC70Hvyii7SYa0iflVkWpvc0l6gFj1koTNefmU+EnMya6HpWJUVyUk4mHkZNYy64WP
XbOUeAyoMiMJZrHF8I9+4bTrUslzqHCmiYpJmHTrq/e6wcSqF9u6HlDghC/RxLtlPMfNdEZq+aWR
NUR454dMTfAfi/yaChwI4xDKb0yRARdBLxiaXV+au2W/I2Bh2OWpxscsp3bVlfI5cgRUMAgwPNBd
NQBaz30NUKFOuXSRKFv+38j2Celybt6SqJzzwj5oenQOxHgMjGhTgGPv9doT3MrlHjfGRUYJoTLj
TWZPR6U5LTc5iLNDn1csgNi5DdFJy1qsQrX7Gsjc8uUGVad4MB4rlPmGKn9Z5sLcmS4liUXzLQKi
qxGpLgWtzsof07yD8yB/nwbFxR8lLLkP02WwiEuVDV6Z20l5W+az7I7V7VEfzI2YnUOv5ifDTpjF
Oo/76kqp8UTQBlFu4AlJH5S092VzxpCxAgekPcDw88rU+aYZYE9HWD5AxcdvgipRPafn5S602Mwp
IZ9oGhTgYE8q09nBQQ4Q37ce0fDlP2PgbaX+AIwWFnMlvbHQ7oZi/N6EwaWo4FVk6M3V5QYRxT2e
eW4bd/dMEl6OIrqIKJDAeOeJOo643SsTTDyrB8oRHMLiB2rKXH/zOhp27BdacIkoqQ19cO4S6alM
d1Qb0io+FdqwK1n1ZCk44NSBbF14rAyuVDedk3G4Vpbt0yP1AZtvKgFhcdTnF8Q+DwiT3mnqsFdn
PPUK4zt1p3NOpVZtURAfAC1RGSGswbitkL8iqEidpI5f504HWC5nTPP2Bg3YZ0d7btL0ET7LXebA
47O4mIPV7tAuRVdQt/empl5Q+IIl0HGtzG+JCAp/BHUfh+P3lvGL0ti3YtpP6CN7VSUhqmzfQHOf
BhidRfiqNY9B6HxFbMC37QjcQX0WtXmXKeURlOR2ArQTqFStojz8nkvFsyxJfowujytDYjLA7gOC
/FEq4TekHc5pN+eIuEJQ0h0Z2uuTpEbMiP0+o10SWvvJoBRmTqpMydh6rqJsU0z6LkoBc4jQsvCS
sBmk6mMPj6eO5MXxzfkg1j9Bd313zP7VoEfdTz3wdsI65CXOEfXlOKHCy1XWFh9mPX38UGvnVMvm
T7Og2K4F1RuZ0UnStS11vV2Tz496vBqazHdFrR/sAhvb7FFNG1xFNWghg2X+HOjkN+Nl1JFdjaUn
vWseAqFcO6SAG/MptKNnbGo3aZVuKSrCdJP7b6aQC3esq6sIPCWn+pdYQJSm4gN692s5f5tm5UWu
UPKDPfnaduFJRPKPuIQKpg8vmoV2RxIg3Z1aT61pb+cIPHRc7UmzdwItXMVAv7TUfpRW+EPj9mHr
sNNopIRxs5vRO0/QJGBQebmk3fVW/U1mELqpVfM4XqJa3MbY+W6aFO5qIEnxO3rYd6IytkW1lHF9
B9xHUWovacHzrjtXdUguUnlpVPuqTRla0VhHRsl7jx00Yuy/y/B9HInFtUweDKr7EP+PMfNhSXjW
OMYpcTqCFOU4ytjaNo+JMv0sxvy+Dp2rwfyH+u1BreCUWQQP8jMxrg/lx3eU9l2LSaVy5QWsxeQi
29952qWp1K+N4xotwcNCmlC416Xxvcw8XK0OajJ+jZPqW233V8bMS1tW3xWJeHyA9Fxm7zNYO10K
e69rm73Jg49pBO0IsmkwfBCFuaMVKnTJnRq8KhhOdg6+rwh9Dw0sij6YL6kyGV5N00jUaBYMIK3p
sUBStmf8qcZaem+JH1z9vdUAvnSpInmTLfkik99KsYDy2qxyhxLKA3cq0+YnycK7t4pObcBkpoTn
LtTQAN2MyjGdRji1oriPF6hth9tp7Ej7eNqV8GL8MNV+Ipp+jBFU0U3BYO2tbdg2cFs6PHpV6Tir
OuX0rrwH38NMSwK2q6zK05zBR4ZG9iprjN1uacbNi8kUIYErQyxp9H0VxTz+ztc5AUrKFBPnxr5q
i96f5fFnLpvbFlZaWyKamdrf8ZPxDVVjcS2PqWL9cHBMLHXDN8D914RbwrIPDQwimDVz391R2d1g
DLZRqpZCP94Dffsc6sqpH+uvZtg/SsVuyrQHJW9Ze1+t0AGUlxFLn/O6L/ZmTpG4K+lSyOIcj/a5
Dm0kMpTa9in/7TvJ6XfjWN31NAL4tjUVZTkbN3UO6N2KCw/oJb66oCVdLaE2wdy5NcP6xsqOH2CT
a94wmm+pA5kcpipcSAKTgUaJJIFbGWNEuOA4TqPJg7bYKKFOXqMFijlBqp3VynoUxQ5724dZjI+o
BhO2p93rWNz03thhcHpfyvZey6mxBwN9wf9N2JntRo5k2faLCHAyDq9Onye55lC8EKGIEAfjYKRx
/vperm6gb9btrgYKQgQykSW53Gl29tl77aX/vUjSPGl9QOJ4ZG/4ODG87ypYx/5gvVIx+RmUfBDi
Cs41waDW708ywEWPs39WxyQxrgs16/llIJa+8vllNW68oez7S4uQ7bmsfsawiBymfbcZIxcTDU/M
c2fcy1D8Rxqe9rwTT6IicJEND1aJ0KnbU0oi4V7v0GA9qhLzUNqwl/u3oRfrJZZnMs47VfrvTULj
uJFuU5qdapDxKjx2Ml6zNgOq+WlwCJmzuhB7k5FLX0HIxBOP3Eq5Fq9sw9yqMTu4ziuorI0e08Oi
PouxXTsy24Q00FTSpzyMLkcu9FZbRNqbngu2uZPN4wf19Ad9b5HRMVaZ+mTpuNr5yqaprqb/Miur
Q896rAvTjeLZDoIBiABiDEB464MhlhRVOZw7ur9gTyMIUDwy49cdIKVbLBikkWPGYp29NNzd9G48
y6lPIXeL12CyCK20fNjKa7gAnTUVTkLnCWWNY9Ze1UbyYMXltgm858SoHxB3t3nW7dIyvGBk2k0O
9Y3xl8u5X85/qMpka7Mc+eiyoCbBY1ruZppGes7GPWWyLHq9Ryzed1vUJucCuMTGF4bCbSvrC/dO
s/1VG8HbZJlbXcZHLOp/R4LS5nAv1C2IViacY96xan17hUq8zfI2X1X36cs0znlQ79xesmLxAInm
L346bvsCLI99MSYKMFPnrFT22/DqQ2JYm9IjyAGhE/NZSIY3eQi5m5pOd1R9uotpuBEZ1TBx8aYe
dfY5qmI9/fXb4ZjmPCqEsxeh2pNMpnXPDj7cRO9H095Q8roGu3qZ3fgwYnWybbWxynVrIM4PbbjL
Q+8pw15eeTZLM4HUN/rJp1emlMf2DlHM7qu14qe5vC+lgnd8bPxdHQSYC9INN0NOPLRrtatJ9dtD
2UYz90upg10w6f1khruwCb4kfX730yiOAl/tYm2+yXxiBRycKEqK8hFACyZft1Obexdj7+3sbP6b
WeLqLMOphVyoCXm4qclGW9xyzzjFBT0ROP2EL18hPJ9RJG9UbTEg8YEz0/Ni8mS01Y5R6Ec3/Ka6
8L7joyEnxU7OlrfPEXMCAnbyc9D2mrzM5u5MbQN/s7iEYFRx0Va78QgosMekRFFlm7K23w2Wka7k
Ah0q/H/BsLeW+nO4j5NDsJ7cdqtjyEpUGeGJms+p55mr/A4OL9BDCtGRCTetipJDSDNl/BHH07al
jDmHlL0ae/UAoDEq+MgUzs/eLih25Nnp+S6ax5sgyzUm5i7hWYZPQRMXSpP5oW9iEgFwal0czIP3
xW+RFxnT47CAimqrz1H88ie6k2NyCO6fwID32ClSF+MKVXhbuvOPYcQYEKaIogIOVOFuZ/bPWUI5
gEAyC+LVzKbf8Lv3WocwChiTpxDBYnZWIV0FBkiXevG20ilfDNc/Np3eTtQKNpkTU/xZbKwBSkH/
HKaY85QjLgp/TdjKdWiI7Zg4t5H/qo+4zCeVhDqqd8kkM7PVjeh0uPUh40DxEnu/KvvI/6jWXU8J
3RoLVItRDG8ipyPWoU9uDI/OuK8Ih9ZlephNd7/I7F5ybq0Md1q7lj7mYnkkcrdu03CfGcsx6+JT
V4yXpYjhFFk/G3qncHpXX7EZziuuvSd3CVeJsbwtU15EKVIjR/SxmFIVgbYIiPb3w/0qPREWLBhs
YdlyFQEblkTaPkt8IQZ33Bh8V4p4OnrqwPPhuet0lAXiGPAZugf/3TnFPE1wlIy/FWOw9QlGDPHR
pGjAra1xpQg6Dk6+dpCfqlls6TjaqNwhXa/Xog2qrV2H1ywl10qZLWn9sCOPztXmJlEDfEuTdrYR
Q6gPsTSgiE/i+RsZJva1ml7K+7XND+dfTT+tZe88LUF6QsZ+GZe/DaOym6cfI6nxGd4MgitDvj6U
DepuQdaERdzedvEcid3Y6F1vn+cWvroXviRdtuMu/6sa47Mg+8tyZDfMn+5BM0hEBa2UpPyfWjfe
hkqBz883ufzbjxTO4Zbxc+Zxw95MikEXtccdglfRu3hOnH05pBEgoK0VgV5MWNCYf3PtnLPBBuee
e1Fs8KMGvNsXN7KGAG6k8csdmP3ctlp7aXluh/BnVoJ3KA4kTfZVYVyxDkWOz/JyAHG/MsPmotsH
vQSHkTzvqskxMwXPEjkwY1O0CZ0S/zLVJ/AfoBztKjMhSsYPRLgny+udF5xck2RoAsXSJkmL4/+e
KcS5QcPbvYd0yk4MFveYa+SMauuFYr8oCJc9BdlBMW2LLrwZfLSsnMJcHOdV4q1mrye8l+xdbFr9
aNB0zSW1Ynkm1MX2a2KFuK3oXqHTfR2o53nUaw8v2mT3a79/wosus7PO9e+QdKDuDRgKpPFTffbp
3pyPOS6RjrVbvVCPQAE21AraUxk9qI0aHxngo6VE4KXNQ1mHIDhQcYzV+cOwXsz81ZS/Bn50/09s
E74Gxh9yFAyxiWfKINWe4WMrd8HBa+cjj+LF7JAa/VXQspMquA/7v8bFf84df0Oull+DixRXr+aU
mlEXc8hOJc95am3GKd8wBHrZScdvZT5TseJfBu5bNqyAQi3saPflmXOx1JBcx/4YjCATQYaG4DrK
JXIqCevqB+vKk30veO6SDUl4SA/2Lal+dsa7iwc/PuWue22h5vjd37GkPlZU3d6iP8X0D1gr2b99
ZXlC3kz/8IONFKcpiCNfOAfXxJIvf4oBQ7Ki/bXa2D5m5q77UZQTuS50e8hTKEj9fVV9DPy9lemD
x1OkWOooNd5b1zkzi3EDKClwNo1PEvC3YDkjvfXtezUjVsW0TjviKpechbu5K9go5jSgZosFFoMo
2Z1naMoHWRiPaZEfAouFVIn6h60HokBnd095yZAn+fXP1hyNSHazxd1lJgoDfswG2ZCp4C75uTsv
mc+YPwmRT4hLdXe0k+0Qo9SNgwj3kBcgzjSm2iajwXtbOrfa2UiL4EKapNaZhtw9i2gMZb0dP6b3
L6D3HFv0j14+BEAn1R3OHrbnljsDF9M2KXgrzv5D2U/dE+ClY6/wjZcLbiwQe6uaNQvMKpmecNZF
mNq5elmjd5EsVg5DWnf/WYJkWqnExMNEq13j+t3xiP3MZi0ycw10qgPEvPivHp0zUud7aCTz3sik
ezXd1NoZvv5ibTmfDGuemdWT+fT919YxsTiWmkbg+z/9/tKE4mfWi3cPANZjPory5htvydB8ssWD
/wRdocHq8fD9JRtTHxhHQIDRAg5Fi9UqLBLrvbDAcggm/IdeUnnfB6hpGU3aru3ugliyt5+TOI1y
HZtPVpOh+ynZbIJhNp9U62HBm5t9llUcCZDnfkI7YFRfeG8IhaXou1OrmDk0RB24W1d5+Ikg9FzD
LhbPfSVPyRgnH/7wOs3oc4ZP6l0w44I96XhMWSzWpxgA06T1A85hFRlT1n6G8o8rjBE9EXh/swTe
JvCB3Xz/qULW3SXkhrhosAtYjfcdt6HOARCDF9WFpONmV2OBpRy6MQP7ValTb1MGHyQ9GlZbtSfy
PdvKnLIfRjKt/y+bxf9gsgg9xwpM4YRmIOx/miyayk/9YvDxlcb9FPVUJx0Z4Yo3P+/wEsIwhbAy
fSUqNj8RhSoFnMhRHjSMnd/WuxowWGzaxa0caJCEeFNuclq10G5T+8VikN/+H9/uPw3bd89N6ISe
4NlvW+yrnX+xo0tjASdvjmZExp1WY8B3yaho4elM7gdzsjGpqbyJMYuvsr+vtj0KmKTDarygl+Dk
LR3T+qwkz/ntDKL4sZqLREWe2/whAs6/EBTxCXMCTTF+GWO+5OF47+37/rLk3d/Sev33P5H1/7uI
Qte0TQ+7993p/69pkKSyg6wuUuAYSRacNXaAh1bzbda1cZ0stglOjR1X+jVaq6eyoyH8Ftvz+Cpp
aeCY8MQTv9iodmcSU50K/9OT9r/68a27i+mfLic+WYJYgk1EwQMv8c83yJCEYjDs1ozgyOJhCaeB
qkdebScf8TLJBf0js9DNfdcIzunwspigvApevev3l2SIN//+FbPxbv3zO+KlMh3XFZYjAmGJ+3vk
//EFWSnVQuSNu0hoayT1bYBSpg4VKXZYzhWdqZbqXwDzJcx5x9oz7EOSmnJN9wBJsnxUB2BsrVNc
E4+uVMFyt+0RMURIPlg0DUpEPvpP//57Bsj0r9+1uE8kDr9f2/H9wDH/xc1UN5Xm2s9CbkxF+Y5A
HaWLtZwNINSh27CitiyCnmUaCTFhmNjbdIQctOoPeJvWdmHah3pyth24TzzpNdZKK2Ydcs/Zon5R
zuSjrpQ30UhrXZk0g5L6FrkAkHKPmCZ4S/KGw00nrB+lWCCPWb/rNCS1bNXvAP66aCgtb42So4eM
WzpyXKFidSS6+liTJXrmSRzhRavXXt+xUcz1BbQIGdoOP89SVBhks5xNXkH5+RyWK0MMHwN+WwfK
Cjd9MiPT3PzJVPKzSKC4Sq9lW6VVCqGZq1xDIoKXAXWJBkavKHCa2jCkqPHctKPzoy1H+q6rvt8C
Mdl1Dv5l1Scnvw3Eweb+VM5I7yBSQMP09xgr7JxO/NWlu5dZX0QA7IyNyDlaO/qexwFTk6rcv7EV
wnqqrCP685PvqJ9g3rYqaKqt65vPriHsvR+MGD+CbT5Mf22r1ZCOXS8yLMZsO73r8+f5bsu1zQfS
ZuzRGU7Lav4YB2qzUkFuhTqhKYDd6hL7NYLZieQy/PATByFrid8KGCBL5b0PfXieoM6tAo3JrTWb
yBplyByGMPFNSWUGXTfgQshbSGflVYytsA0Qpoc+vpcqv05u5Oi+PyRyPtFEe7Ft99EtAOP1l1KM
fuRZ80dHoBvD924aXJrsS9/eTl6PnnS3DA8VtTewr4a2+GupoYgYu1U0jtxmki5C18ekXuLzn0KM
uGmevibMW93A+rerBJh+xzrXY/NSNphAunIAzpWbxaZIl1W6jDAY8TOgUaQR/3ixmflKSReaGYuc
JaP90xVojEli7e8fUUBr4x5UyE+Ob+y9Yf/Kt0nomY/syuqBHysu0tGin4PKZ6rIQpYdBvGdWp6c
pjgXSZJtGtVixHO8OJpzxhJgc7sSrYTpNjwkvkz3szGHeDL3rYqLAw2/b1xmvlSgbMIgDOSkL83n
Lpu2QV6+tFOa7xRoNVKwHwOmCWuXA/OiaL3yjy4hgvRuk3CdYNubbBM8X7/OjFhYbWaEXvtU1/Hf
pvde6R+c19UU77Lm1kAdWPWtV7x5QKVE2dNOEd4y1a0Tgd0sMOJfvvphQ8R3SnlOnOLg6/RVJh4F
zj55JRS9TRt4t1Yn+UGbrCBzPy+vLSrzZjSpJ2zdG8ZS63EKyuBJtEBLRSeX/WM1VQHzLV/GbA4g
VRh/YtpNC9I5a3fx/cguVBipOw8wyOxp1XSO2ld3/pMSOcuwxj1zWw+i0TV+seQ1NlSLqnXXyn03
1k+DNbEeT7uC6IHxicnxJbXEoxGU594t2uvA1AuIw7ymvgGVrruTdCc6wqvsw67Sbmfm/c6zxG83
8Kw9Fqv31uTKi+9pG8fA2Wp8hZC2nsrEIfUT36NoiTiRr137lf6rlT9uWHx/9RKWARc7O2pM95dy
vA/tIN6GibdfLO5UogccLSsISoC8bq5bPxpuYe9UjZDJJibIuQVi4uy3BpBUHnBhe+VfOGrJ2RIS
Vt4jJu/MyW+OWaa3cJ6SS6qncWWlobMdAkFfc8cNQ7smCSBwziC/u16Y5xJkOFw+kNq9NV5bbJtr
k9VKb0oNuMsm2Oyk6c1J25syJ55+04yfSKaS5BLqo41X0Mf0GhkG2KkkSyl4G8xzl/P89Y2Kfso4
JJ/RKC6Ub34ici78OZrU5MsDQhUWNyLcRVtv65nExWzoc+0LeUwY+IRpzc9NdTIX54BZNDyTMfNu
jsbMJ5vmNNndgDPGpdu6MH7aZeKfisF7huluPxjPIwvTbT2w4298uyFhb+Y7Qt7LKuTShJLP8K5M
XENSDeuOmxUm/6vhaHPXlzZdl/Hwioi0SabXtk6/oRFkNZIxuFW5jhSF98/0Qj+HRaBPYzU2l7lS
2y7H5mN2S3jWRGEdYGBm6n+pCti0b0/igDiGvlHrnV3wqG+xIwwNFRbA3QaKHZPuxCS9pfbmnpwD
hFUAXYj5FTS4/OY6s3f31okpGIMocVB6qoEdkF+sqyYGihJ6+pJLRvawS1/MkPKIzKjPdZOflBks
N4/pO/VwaAkD4bGZ5NPQlcQquCrVQRxiviiv4KM+OwfE0DjyxLb5ROEJumZK+bc4NVFh7emlxvK4
RVlN9+5MjbXjJs01NGCsQjkCXuwaCEHxiy5l9WRiCMpVV68tdIPIWQDkCaMVFycHQZtU3RUwGZWC
VbjVbTjgr9GQW12cH6ArSQ32R1BcLidL4l8X/GpbTE0WPfcijtylgZQ42t0Reu8aSkW8i5txz6uf
nr+/pCG+cCwX19LikWOxj9noSo5XAJXZAcnjY+kS8cDx20P8rnGi97gmaSz/Ec/qMx4k0v0dJxgP
ObbahTuYkZtrK3aAnWhImcWcxlcj8IZtzymy0lMQnv7rywNgnDlXw6GwsVmwpmGbXWrsXx7zYIlI
5GfDVSmr27ughDahn3qsDmbwnEGVAWAwf7R3F3nMLjxKNVZ9q2D7AunpqMq8wleTIZHkqj/1C2e8
6wkIhzHV12gJY58H5PY66smL6oTQzXo2SJLxVNmLi/dCsJjzF7GnPu9ZZvmHLnVHouR1UViBvKp4
hdUKhSpx8XRZXRp10iYZVptvSnv5aWBKPXqSDV4TEgVPScoeqV1tXzvlPvlEnpFOhdiUhmudMjv8
nfeiPyM6rxlAOZkd50jmnWnV8dLtQAbwAc/6BT2fIliYimDIVLAxS43MHaYcYSPQmSRVE9hWTDNB
4nPENuAccauiyrTyYlvqya5YEOp4Pgq7oMNBYvYLvPgNdycNqhBmD6nDYq21k1uesh9xy1SfUmYo
lqVrCbqLBuxlJ6ZeHUbIqCy2ioIq0RZE6szmZ3SZxt0MY1aVGQgliyjRW9jXJaIc2Ovc/Anbh8Vz
+t5n7xwCQ7ePJdPZmMJ0hYlZHaRdnGy/EA+jRNzpnWbeFCCbXUR9q2mf+CxeLUA6Rxb9v/rwSjEs
lW6BayNser+7woy3daj3GUZVqOQLtqmW+KpryvYCfnSYYW1TAd3tK7ICBBUerDQDLpgblyCBJWA5
2bFKMfkDY2UrF5IPGyQFZYYdH6QsXrQw3VNGKSWOErPfNHOYbg0KVFeeV7v7McUF4CHiXpp+23iP
LLyKs1YIjz73qLVjIdOoknsa5J7kyu3PuCyeOHd9OULcWaeDt8AS7XuEwBZfXnetWsAcs82NCXb6
j9ln7zGav6n2DVbJYK8Nh8oJ2+aZye1gD8P2urScFWGPqdpfsNg3vnA5Xg7OHac+/ndjG+IkcP2S
TeN/496/G3a+/1qz59iGc/v+DYv9/kJMoVuN3Hm3s3YyEq0ekn4wv3tmbz36WB7XS+cb68Ep14vk
Yb24BjP5uB0mfzxlc/KYuW2A61WbR49GPMNd9FHPcEh1HY+8rwx59U2LZlPgKtcl0znyjJhXnVmx
roE4eTXvX77/hGwjr+W9fZYjFoaNiapTLFANa88Nn8Em/6prIjpLh23To08kZP+zzUM3ovHPfnSg
lfdwVIOUYykxpLlyQj79blKeurJTe4cYNqGfalcCDoKjR5KZk1RsE4nClDVRwkz2sCTG+zCl9Nob
CsZOYw10QVSXpbGpnJ+x7c1O+Nv2l+dSEkJzvcc46896aRjb8odswh5gyAfc2uPKww+xSzP33Sv7
k5FOr1InX0ntIVhXT6Lp4mhSxpdoSmzoS73LfIczkHs20JZHq5iewqL4QW8ujmBangoNSZPjbVPg
BaNMvty1sTiY+LBXYmAdgJu4iKQzV1tDZJ/hUp/yXFK4Mo18vtjiVWxCjLtNIRAklHKPFgUypvXI
XjDGKRoNAsuQ06Jah2yKkoU0dxNq4n5L8iIWunBD+d4sqUvymnfWFH/poTE3owf0BcbUc1a7v+0U
AG2nQDRj+lvhGCPzkVwcNMR1SCwq1KRQ/DHBKDAjjDB8R5R1wyGUg2jW3dxcM/nczKSEA68atmik
uIwsXNr3T44W2b5Fm8FmEW8EAyE8cJuLeYYPeJJuSkaVNXEcI+M20x6KEr3dMw02ZMtWXrdgRv31
TcodgYFaY3FP25afDRaqjWPGO64Hxkks3PhGxGE+Sz/7spkirs0wyZLHbmhxKjjYpwbWVAo2En6H
fW/RM4TCoaNgapK1D2A2Z/Vnkl/V8yq0Af86C3mgrmOjk00Rx1K7TpKFD2dQfFCKsvU0jjDHQAPg
1nwboE6szRbAjY8cWqKt7Gso9Il2n7NxPjX53qMUay0b7IeARqoV9KJParGXQ6Mp1Bqnr7wmYd5T
RGOOv5n0nkaJwOmX+jXR3sP3Y0lOfroiScAxxubKzRpMKFLeCj+UG96y15ATM411BTnXqrcmb4Md
JwH/MfNcp3mzMnoF4IvQdG4FZyI/f5a2NYDNEoOe/OISZPo09UlDDKBh7q3HM/fgI+QZSmCyrsVO
nLYbZbbXRNk4QwL9KUNWwNxXtqHRcipqUFISMdwZoWd3uv+BZZTHMQWyjOy+3qvwbbwfayUH49q1
Nb3TfFBaodpTOWSXus3oIxgpOXEHzG1zztF4qcltYQtsXmIKI/emh/us6GEv86NCM6PC0k5+2ZjB
N5XwoHtr/aNCSQdrH3c7z8CMMQehdUrC7rEn0nuqMyEiQOGstWJQwmzfedP00960/CRy5/GZbtca
Fx+pWQ6vWPCggDEQlzslCGsU3PSDNCEZYScfIoRyCYIOk0MMy9+k0JmjeqJ2xrpYEBGggOf+Vo7W
oRPqx5xhcJ2re2frikmENRLErLL8E7de9VK5RmQH3YM/wJapvSmNimb6W2bytaJNfsNinL6sRzep
E/zaFGcNtn+qwtShe3gRW0/+GFUwsqrYmTKzXuMljII6eJXTnJ2GNh7JM6i/Y4ApkHOG92d7TnvG
DCS9VwIWJ7NtNEnzAlJ6DYjJ75ELqGJ/c6tbPg2vsoVbu0AYxL6PkFQ2rRUZM45ml+p4U8TtNgsH
wj2aUDTQjBCNtc5ainh0P6/beiz3hVW9lHL5jfbfrETpuo8E3tjiRHka/vE519FGjM2Y5p9FNSZ7
YgHrhPY/iFUd3ENqL2bQ+iAfvBQv1Qy31VfrmAzcHbiQrCloY8jmY4UzgrEtJSQzV1a1Sb3+0voW
XcSmCnahx0jqV159azDFff+BbhKyBKm9K5f03vWWyHXmZa+9Nzh70/Z+BTyLz3FX/q55jolsMg+T
l6bRrBiLUoglngvKIs+TE4cVoYWiefY7XHqJqmE3ims94S/D91LuXNOVu8B5K9v2ZvNmiGTefxkN
Lx/EwINKAXyUd38yRaQII2n/GHqMGMXUyZ0x8g5lqfPUvDSuY20BU5FLb9DdmwQWn+PQo83REWba
vTaW8SeQ8oDnB1ah96sucXu3bvaLnzM8ti6uDEaTjW2znCtwXoyEgFpDnj1ZdG8tO0vy5lGOGSe0
oQzPZK4ao7xgvdnqqA+N19yqFN9V8wHvgsUQCz5uC/fNJBoiPTT9dcaxKUDNH8diuVi1+xXiCztV
7CYNCwlA1bTKBwQc1wAySOOP7TNjXgyRPD8sMy9qMLGsLOMNV6C9qrDx2wSS2eE2kdTlT2WDfMyy
5bfTT4yc+Z/CarxjpuaVmPvloRwUWJQ5paxvGKpVGohzHfcPsaTPXRXJmhTzBIH6jkEHym6HmKNs
Iu5u7l8Ub5NdkQ9730Fk8ET3NPHp4nY8EeO0Qn+NdMPWzOuBmZVtth20Ptslnxc+bqt6WZ7NFo96
GzxibA/2LopfUM6fOMoY4rww3i0It8gW6TYT6S0J5FahN6yxdKMFifxvpzCW5tnQnYzOvyOvxcaj
UH3l9lz84zR4IZDI/z3PLKFp4YqtFMorcSHlOxcjLsXLmO+aPFHH8v7ezzhf36wwpskSoupo++3r
mCQvpK1aFVz9BuaxChfCrr2zm0gTUkJ4MM1mwea3vPW5zMljEuwdJwwNDekNlyKWOCPC4mfLB3q1
vMyePFWeQRXT92Ay7ckzvMbq7nSfpYyotq6w9dsh9jz/l+mw+V+c35VRhGfJywJNJ8GHRTmAEjo5
8HLYHPZgBxZ9CfAabIhRS0YW0AbD/UllzcO+rifNjMYVvolNHOUiAQDstVtaO2RrlruyNkogagl4
ZbVuoZ8T3+wPs9+/dI7xaKqTXxGH6CBSRty35aFGCDK8dTGMhzD1hwv1jnI9CqwBKEgbygi5B+NL
ASvfrxqZvzn9KPeGhtWINvLpxdMELFn+TL3pRn1LvAkFv5uZD5ndBHf8H13ycYWFVMNrj5WLu8d+
y+gR2OVfaUiEZBL+AUfVaeHY21t5y+xuEVdKlmfHWFMGscuMSaK5LrSnZD/a0HhMFuISVvFYDJbc
aDYoLtRFf/B/ds7Y0FQB5sEGrolIh50kYOhp8atM9oTr1nkEKJxsEuLQSk9kDzBA+hr7zOhVeqM8
i8vNBDgnmyxMHTH9DTzC1jpu3lybqZhj9bNXznhwzOMUNvrYQarg9t/eSgeiC8qa1UESXCy6T2oP
7ER6NejwW7dQ87ZZ5lwcHrEsvMW17bw/pdcUGxYS1zgfmOIxoFAcQqOFqUFiEtg9uG7jgr9OH7LS
Kg8saVJu1bn9lKeAcE1ECHI2UxQwvQcd1mG/sdaqoC5bdO3N8sZhw0xNLhUBrnLrB8CFf5dcAQG+
P7bUY+ne9yLnCQhh1Gn5s1AYSRGSMysTD0HID1MV45NYcMktVMTB0cgxSpr9PTHOjTO96Mz6AQ8p
i89+1T6R0TyNuvNXCmnwitGaqTFdKUop1mQn6k0zQAICHozZulCvA1cOoBu5tSMq/WIO+YFDl7er
ET/kRATXSy+dnd0uf/KstZ7MjEASvKy9JiGI8IbNt4OKJUfIpFbMr1gGCuheBUfDyZoeQAclgDXG
Wov+nrXtWh5OG/95STkmm8NovS1GfaBoldfaI9njTaFau34mtpjyarY+8UcIL5D/YLXG8zvSJF8V
VG3Orv0+qvR37zPHB73BhdxBoO7d8U0Vbnpsu+lnx9ufJW+AmTSph36VcuBEXv2cZ5iyId5CiW6q
fR2aX4ETfMA8PTs9L0UT8sTmfpQfWoqIb3YOT6tInDsZW2ICSKZwa8dyjoiwTkAEskuWTuaD3W0d
2ylPycTSJ7zvBRIeVZWs1b4efFxtk3suC09HrK9es8RChgEzjO9eD/17oNWrT6IekG9qYIMfk/Bo
9g+phu/Mbq/e3fstRNp/tFwW8WkWz2PlXIgFY8FPSSY3IKnpa8T3WOVnC7c+uh05elwUJxrRMNe4
mKZsohJbVyiyhuz1oWx5OC4QWsx8YgDTEqNhw1ARjkQcufGh9xphfMxD6mXKoYXiux2y9t3JMCjj
4qHPrRJsXoN5KzjcEWLQSqfhZjfW1ppaLHfVxi1/457cZ33Ch3KoI5XKXeOgqjnwtPKuMzGn88aY
05WnaaDRpLdJBIOSgmCwaktzGwqGqgXb9BRnJxWGEalY9NgGwu3sf3i8mU81MxGbeq86kzTBz7h8
24/HyPLSx1Cr8kwUwFzXjEOpIiYt4INO8zzvigUBHmEv8Uyx00ckd4BYsh2hqxa8h+1j6HbVrfHr
UzIsq7zi+W40LRhm8EuxAbDZT9Veaphbc2UGG8ujX6kqZ0yt5pO5QMQnGlgf8yaFTA6MzaZE5KJm
oY6ak4a4MkjkpWhQ0Zpu10uT0vk+RZnGLDs72Z4ppIzohivXykzf7cTZ+O546ovhMNnipVEKmFhM
EY5FN5aW6DvqAcYvLRehdbchwapx5bV2Qxt5z6k3iYXFtyuI6sZBv/bwqlGe2J+LoZtwhUVpgZvf
FyS2UlpZiILxQ7GPSja2ZzG6m6a/dSf5VpgICbUnScQn73Ub/p5pguioE16TD3QgbQ3cc+dZbirJ
wrJoLVIzPhVBw6U1g501KcXOryOBMgdvXvqiHAPRYBTXtPTmrSl4H/cLGPKMFzCnEiSeso5GuOrL
03a50z0dlE2OOtJW+syGQt38u5+65ZOmFJZgHDv/QdR5LEdubEH0ixABVzDb9pZN7zaIsXAFVzAF
4OvfQc+L0KZDlDQSyW5UXZN5kuFx4m8s0lZ2bfDEjOjBihlbKOZMIaXuOGRXL/IIxTUIJ2Zh1W11
46NZybnZG5AYKDWaHQWwu/UnZ16bhFPsKdcBHdbTl0AlkHtCXwfApJXI2AbbkrHhHH9apfFVmSI7
6bhxtt1FD/1r00ssJfFX3e6Zk12nqaIwyZk3inE6xUXw2jd+gpLDsri5mGyMk0+GAH0bsxjvAyQq
rL1B2fiK8Iy4eQxLaprdXcbSkIFr+cH+5OaN2K3s+TYxxDjhzdTAkfKn0rKNt6TAS5ExIdWm2x5b
qfewxsVDiFEG1roNa43Gj6KWbV9le0fLzg6aBMj1nCgawbA51NJ7dTIWtqWVrTueJBJe2KMOhZfh
3cF47MmIzMA6yLZEJP0VgvV1o5t1NNnlvqz85lEaGby5vn1n3RcdCDGNbroECYult/ka40Of+UTB
RtYnArhp34ijyI3mELY6YqE3/Rk7lZ76qyVmOqEBiEBRuU8z6rlYqK+2UvYe1IRA9Zp+1n57JPJM
D85XGDZLHmO25XMJNjDh+Yxo75MWVokrGYqlk7mpA8YqAdEzIspuFaJrF9niiHxzvQiGyPUkWIlG
HgQYpsOQhBH+SZBj3DSy5H2SPjkLLm3oKxXVJnAX+tfI6LHKuGT7PP5Msmq8ZUaOe3a01/7YZHs4
PU9BlG1R901rDjRDUFfN3Q0ULIR98mMmTxwZF3y1dvY+IqqzkiHfBjQ0q2JyPz00cU1XgbEfkpkT
RrL5xkzpD0APUM6hhuPJnAF/mV43vFLpbn2bjWlqqKc4M5+oEKNNx357q/Pylz/5A8aS+wKVXz7f
1iamIa9ObpCxY4cUy5tl/o16S57DksgsMbDrHB21tiSa7pWV++7ZTs1jGzjN1wLK48zuL754cpCP
rwgsxEbEJyjU8yHtqJJxMMn3jkRw2rGUWENF9CTkHxh62lubFWY8KxNMOKkWhE+cY22LdAN74ZiN
jGjYeuwqNLPs1Z4iV3wBwHup4Ffu+4630td/lCAq1C2Bpdh2/zhh1JfMoDbJZD5UGUvRsCOoQgmA
8xzJW2PpUkaWszXa7LVDECPmIogRIdlG7GdRYBK9228a9jxrq4PlQOjNa165ek+JCMqH9mp0kKR7
N3w7w1xuhI99Elc6tYe01vZtbHP/VDSf7VgPKD/Ggf90e+asS5i+pz12sb9EYiarpMtKwgijF3tM
ftAjvNnCFpTl1kkHBmu1kPcj2bJpMXfTEP5JDG8/VeXE6K1mVOfWO1PWt5K92a5z5UbOeCNlUu7g
Ae27fPg9NwAsYKyzzgjG32OM+Q9RlJ3ikrJHBlQ1P56CMdcCuAchAine5tmsUnYt6Bz3LVKGYA4w
YJdUMRAmEPBGf8lO+mFzloA08XfzqBL6w5jOy54fzA7uSq+nd4ZzWyuUB6bz4abhdyoxt3pmws62
khnTYI9OmPM6HIyfiL8NJIbKs1Yl5FDL1EePtQfLk63VWzQjefIVAtDm82mZwa7z1d6wDMAZjAjg
D0RB91UrBsfIYObe/NCxz0jqgVQuPx5PTvdZ280Rw83s66tDZYqabaXEoA+t5QFMsNYoAr/93Pk7
afUVVuZHU+vPsPj2O+sHS6za9ZmmWCoDHxg+Q/lmqONdyYjp8C8VxcYyqJlAf6QfYYr42AB/54ht
6AgPWCztS/nlojbaFqyq0TnhefUwZsvA7ugDTAw8DjWiZnKLqoUxQL+r+2DdGJy2kXGxtTjbQ0TH
qGkh0SwsPM2rxwhhGwGwXBO76M7fvoSC6PBwl16Ee8L4hRizQSxqBBszToneKB9x8T9M1Xo5ZwSc
I8jlGH4s6H1h13AbUvUkLobC1KwPXNDdOpko0GMrxQrmnsbWeILw97eUDflzXQ+MNc1eOic6ud7J
CW9VzPTGSu1LlBj5zmwpPgV4VnrgFYCHEQW1WGjubGvzWTLSNPk81BZLkcib9rNP7xvGeA2sM2qr
XaiiPauGZ7TPl0bSvZRYuDdejZtYuL971DOY2qhZ3dHdD3nypwiyP7Y2vjvFUohM1k1JYvUC1+SY
G+efpRy4/exvsyoqAhHmEzI78KLI69zI/Y36/hC51ndbOa9+jY6src4LMSGb/8xG+5LM74kWH7Uz
dVuPEJC19xcnXYUPHTXo3P6he6D1gmxKdOw+8HmfitSS75WT/unbonjA6mLVLqFWvmdiPOpeTdYk
67np202QkMs4xRnbBwBLIR8hmOTbIXPhf7BymGoX6V7nk4umrEf6Fux2kMGanAbG08V3ZfvouG30
U3QzN+VA2hwFQJZUaoMHIT/JilZkdJJ6Hw9KYJdoHqMCZ1Lc0WLFaXzGcysU30imht9kbiwwWaTh
QMaeqyT+bASOo7oVP81yCFkq+ChbILqSiYQIXw6/u9JUu2jsP5ORww+G4y8R1Y96xgjsdz0xU+Bx
ur47JbxL7sSVFavqz2Ki31Dfs+QACgNRMa6eTO09NPTZXsXnt0XhSLAfpAZD41Hg14eAF/etyng6
gDVOaJbOU6GfCkXnoXR37euGg6nMDoHHGqiNqPsJxlicGROOquxGaNVNVWG/U+ROExcYflRFzRts
gzItSu+QFwroiBvwbCMjBrmFHmFa+Q43Dm3QqUENy1nRa7Ch6MtJCQN1Aofv5pJZvU0tNETCi6y9
CMovR9lrc87JKJFkWprf0SCnnQUSE/MLn4zRrgvCsPp8q5WKv6gJcAYBkSMYd824iOQcM4NJl60S
XxNaaprFccRMEasiuAT9awztew36G50lmsIGBxlbo+5nFNfkliFVasRnb0qNB5Zbi4/1cS6Da4lP
d+WbwcHmOVIIZ2zLu/auc3BC+SNrPpwp4tg0lssMOwkxcCyEEakUA4v/TAINKG0wUj4lpuV+Y3X2
dgqkBtG2/TpjwwyHStFHKXCbsUdGFvFrj02UnJkqDvtSzvIl2JRaWIcgs86IpqJVyOqS1V+zzQ2S
oWa8Mz7sii04vUUrSojUsKNwrGBM8/3E0vhk5tG0hJGa+UCsPaVTHo0fReJ/407oQpNNM/8ie/tm
WwHSooxki83FtsqT6ScW6l9RFX1nk9devAIZLGE7wNi2k9L0IGnKExSaYGDn8WZN6W87R1iB8oE5
Wow106aWRILWrgJMP8vpmOnuS1jhz2j0HrOKEIOc9dHoAvkKeCpqXf/uxZqmZ93EznD0tPywJ97k
puWah8+EKvaJqXS/inv9GLY9G5vKh+wNNsEFlNwEMT9J14kNP0myi/z40Ud+1ufTTWeMCjsGvYJv
ucYdt+4IbTDjId0ogZUL4MGD15pkAOUuiGgfixAezGfyLH7EDHi5tSqLusj1WPsICJOWXXHxxhQF
VHhrO/oVxsnRFF0K+Mf4TWv5WwdwsNwYmz0ZPxUGVFKgnAV5Vta/ojYEKswRvQqN8McYdq8Dugqg
Dc4qdym7YIh52xCEU2Y5Rz230H8Uu4a6IghXy1/dSBzE1H3iDfy02+gjpoh+a4rwj2QKgdnEv1lt
+Jn6Jd6Z2WVGnA875hq7qQ6ufqSmPXN8wsR0fciq6Dfbie+ykVfU6Bs2CzPo6/ToMQwym7pkoo2I
NS0/yaC4pq5T0cUk/FlvPNFiPaVEt47+XhMUrBjpmLRtm3z5cQsvWtVuSspzbu0b8EtQWCZsRf4L
kqlTNJCRpdgPF+YIPu4Uuwpup8UMXpGDV8kQLeUmR6V3Sv5GpW1vZ7fpeTZQr5bi2Y4ENXJ2gxB8
gTcUM/c4RuC+iFWsqBUCOptAVDtMSYg/jHgTpcGvPmQtvjRn7Jrgz6+CsP1rLEKeoFxgbvCWqBvq
XUBQqwatuJc9Jo2DORGUDdUtJxXwLXGbC9vTH1liXAc3/tFyG2+YpzOt85pPRwm1nGvfREduamf4
2ywu+fhilpwftfzTj8fCoPhQC/PYdpj4ZIXcuZbPQ+rNT2MM3FF301o5/Y/RttUtrUsErtl3TkFB
2UaIXWRO4phTVK8i5mWPbroYfatN1/+mQj6EufqhNVcx4esIWY5uiZbLc1sGHzELh5nQ1cSkF8uL
Otn2xFXKeHqzUJhyRX0OYYyhmVH9BsHaJmUJx5QxAJ+UvIgu6g6haOSmFdtakEc2R+i2SpJpRzHG
q7YjZ8ZsE4pr41QTN5piavasDuxp5j1Qc8xrw40vfso0eGLm3leVWuKtvqqgh6pmQIFG77VKBIku
ZfJhClDw1cBc0RBA0YgWhmjgyPXsyk/enV1SRdMuBS3QmPoty+Yv2czPgdZ/LWzThUYgm+C3Wga9
LmoJIPnyizUuVJtINkzvoPuQbbbRzYJQHt+ywoAR2nDsuczL0ZMLtkMc4SEPEDdcxIK4D3e9a/8q
JxvOVhGM8AUailWOypGua2Oa+GJHJCwhOZcPZMKIl+UrNwQTyidwPLWlq57AgrwEaNkGWEDI9xyp
rnVbvmgj8n4nCSwb1DtrTNR6H4f9ss3mJTEuVaadW8zgo/J761VrJW+92b0MqRitg46T9na3awUW
cCEZ4qYM0UcAmxu/RJu/93FQ/U3Fb9Xg9y34SA1IJ59KTlpkdNBDDATYU2eF18woAqIbKHBXKNSM
638vHgygOucot8klxT2O9tAV8ieRrvEuoeT82QYG5d8Nw1XFjBEjP0T1xTjdZD+GNjg1pDN9oHO4
Wi26NK9p+61vmpgKq9pimZKmb0043Jw5qc7oUIIbA6dxy7NcAe8HsUpukHOMFz76IKtmm4wOA+Q8
Wtl1WiCgIUmvzBmIkyv5FJsei+XFQNcuzjoqwMcReObiBFGnOFSSzJ2Cld8MzVCUw08bzENbh9Fb
jdV9wzgRUPdAy+BUegZeHxZXK2F+vHwDs+FZr5NXRbhc37IwnD5JjWsZknG2zc9pzhUsAj0+ppNl
mli/vHOcYfpLO3s+/vNFCQFbgPhpImgqm17ZfmujwX+Wqf8nUn5KYsHAtTcAZcu6wfwpPRD4RpL1
QIPw27pUYBCUeO+MTD4Cj3BoM/0/E37GVeYWzjXKO8GfHO39XHCXoysPbyIlbq/EOj0SU8O0ZzTe
LFwRO4I9Yb4UTGtkFMFhZDbuQkqux6ndl2HIOLuzjPeZA2o1Z6q8+E5FUFQagPVDfmm2zYRKIB63
Rj1oFkyV3XCKV7xVBmyMYMGuNnCvuO6iV2zl7GXm4pWGj4pe5eMmnl1COBKjoJN65Ynyr9mCeQWW
p1dSkx8KcXFz9xbeX3xzGWIg/ttZuOQeqOP69cixebfRQZvE4+DFp7BOrdfUbLgmcOHuvCnblW3Q
Eh/sqovpPNsy6F8UCMdyNF1ARGvQKOrFibaaFuH5/kUXRPOGGfTv3O4Vzvz4XaJbhmf6rqWePj1A
rW1giXOQDLzFnk0IdcsFf2p9+8/97WG/Z2OGw1ZymLJgGYxVxUVO34D9bLzl3bvTOtvCTFBJhc7e
6ZPmGets01BtJgi9ABdE4Ge8EIBSbJ3vaNNS8JESqjy1hgnsrqdACoZoDPE50j5VmThPLb9uk5Wn
4WU3W+nsRovQ7f995pyxrbaWLs6FG16cuQ8fHbd/9sLqr5wIXAKEg1SvQRv/UeTmI+Od6alMfXSL
Rhi8leR3DCNOzZEs8/u7mlowWqlsXwejV5e+HwJk/Qyp2ibXFxKwm1VXHik9ftRTOb/NHfvWvGzB
GIzhZxX+pHwd3vpyPGuBSjKBrs1eDT25AhnmhmbxOo1i3tw/KIm1BFFYrGeg3+Nix/ZUo7hRib3F
e0IMF53nI3oRfzP4qEOSevjZ6ab45SfiIw7trWrG7BB3rr2v6pbqRre3CbfXRowdMd21Px8GswjR
bGQln/vYVJfRlR/h2E7AU4EH0Mp4u4Ex83OmW1Qf3Wtgu/VLY88cfkkAV+uOUDabJcokK4KVJcOZ
o4e8Z4d9cdGlQPWzpLs6lrvEafTyYEvwLY4mXEtl1o9KuvZFjUq8INMEmKDGeNe4yFMj4MT3F/aA
yaEVxofl2+05cDrGXstfRfb00ObI0SM4zRAzR83MWYawMgOW+UtCXBPQ6WuVNBdJ9RRw5Bx0GdQH
QvwoYSd/I0NBLTKNrzESNziIgGcyw7RotjlCYtd8GiR7cSh51/tLJzBWDw4jN5zA4c1jyX9tdLid
Y2Qqjk7qNxbZNQImtYfkqLFxWacpg1fhe+X8MubpfFRsSRhY+FgjkhbljFP+0RDHOAmfGWPJc4AN
eZU7Pno7R/2YcvAdhRCYOxLnAZdIe8mkem2CGmeB1xpfMowZe/nj4zCpH9nkqEvmddUuI+kTkYVg
AJaIGZZklaJNTerqmoNpJpDULw+GPdBZ+TmhGDilobMazZZ0QBAMqibfl/DZJ77/d7ufLKZ1fbqv
aYGf6C4Wxz8YX8iCYG1tAw6hcKeDDLEByE6KlyBNAQRKUHBePqAjydCpWlkLm5GqnbFWQ3ZsSDJE
xiqvJxIXgrg5XHGqRWfVaDo4i10K8ZgYF2oUvAZl/GqYm+LcI3c5T+ZcnHNmjLuo7QzCjGN8W8Xi
DL2/5D1eP6dnYVYo8knuz4KsrfU4U54KmAP3f8tw2+RaMMZo7Aj4toWewHKM9vn+ks50xpC4eeyR
4Sam/ZY1y4CVTcyhaGhv++pdKIq32E+qY+aBSvLSvDlJk8rNJstm58a9hasc3ipGxfBpQoJQ6iTd
G95cwyrnmxvgMJ0YZb1kdTBdhF2ezLLRT4RIs08HOR2VAEespITM1IVc5330jpwRsXDaotFKk2Ps
SOsnUiNwROk7oXCHWIRiq6O8P3hDNh5jr39suoAQ9VD9sBaghNcDKaijozPOpylO/xiBHR9rk7Rn
VK/jYxKCMUlnfs7CDz6nAX2kBRggEe6/l2AsnxzZVbfCTN09LeGX9hE4eegNv1oN0MAypp/z5DEF
QnOo/MH5IFaD2riq9aVQ4LEH49Ia7mUwwZAK4JAP/vIS6+ItSYNkz/4rPPlNGJ7uf2V2ZniqrVoe
yOY8dHHfnE2mWv9eylEBzcpl8jcIGRIHjD21fyD35dsZ+3nbKujnEuH/2aZfhi/tXe4vatLehcnV
7Z/NuJDzfPjvUKEE9jeexNTGjGogZd3QDz4sqtO/ywRAaoHK+VBEc0fLFKns7Md5Qt9LuNYJXY+9
xYPhANpznTMrTOd8/zKWWbpnpcdspKwvYnnBSCuJOUmRXiYFzEU2H1eQZ+yNl4YPQVRwsXOmNAKS
7SXDCYbu0oQL7I1Bu0tKY9xrt9mYvU88zTxyytTjxfOD8VJOIdHaPpjpBsEgJhd72g4c11uDzFc8
3e0zBa2PsnJ7/4L5TvecDEN7aGJCHmoinurQ7wCnU3w25oxx12F7wePc8mQX5fZeClcDv9y6e06x
DL6EjJ/8qM0+EIVLAHbFQEvjZR9VIAGMUSfvLcmKyGkfGNV3D3Xcdg/3L40ogijcFre645vMHdYi
93eNnrK6/vfy7++VqPCx37INM/cNq91zDxLhMM/pTbrksYCipGya6Q+uHG5Ur83W7QeX1YRLxk/h
IMk3l8oDJRxqhSJjnU2oguBafqtG/fsOiqiM/hGocLPvitp79wtYzHLBEsS+x0qBdDNThvzIcjrO
pFXuGJump6CPqYIrIjS3WVruSPhMf/PHQasGLO8WUfRGLtESxeI4ylvqQkM2bAQdIE2Nam95MHEz
uclDBqIOdEhsniokQCwGn5sZjZgR2eqxChYZZSPdm+Xu7l9EnAQURcZ3U1YsIcyezyA7q6/Kzy9z
U++yLioerCVwIhVIKj07eGKbWJyIL50Bz1rwaLqgoNf3Rxy7c3iojUDvWruMdqYjxxfTY2/se1ly
TGK0DyKDNqcBMvlxdwPDxh0WSCwdTsYSJvf619Tr90YZ2Mi5WepYg6r3/04ea+BTN26CLkmueWwi
qG+69IAj3N3gVyh3olHkD2jLuBq+hrEs1a+upUsJqSNe+6kJt64VyIstWIGUqeAcMqk38iQ+uan+
VRE3nU/Z073irBwp90x24L6TkJWMvHP3G9t3HFhgA3q6kj0lSGt+pAVi88wkaBs0uI+ZCuh1IcCs
b2zmgNu5iUJ5NNs4PlhCnFMU3mw8ZHUYgX5n0rcu5WJczyQ596XGqVMvX3LvoVibnbdIqbPu+/AQ
SjsA5EoixwqhWLhJQOydcVYL4stMe2ELF8XWHkY48lnkISwhtG0xqy85XiFy/NgZf3rtoiyfBjSx
S8XvdLN5jFz52y6d+Ib6ntt1eeMzs/tVmuJmu61xNtOEGtvb+Kj5GZQnLFI6kOQ54lHXq/gVjFMA
g/T+A4sOEcD9aMVU//+j1Y6cz8GMXPDglPhsHsiXiFuSJoIAhnWCP8yKH4ilmS/3esDHEoK+jobh
zlMJcJ1sCdYJVx6WTaLslNI7I00fzbo/WI4H7rNdaPD0Ioik/rIAjA/I1jG3WTlxrHFR8O4lVnUp
23E7Vb1HvKr6+18tiGbMuHZd/54RBnEomQxeIgBDvbQbzGqd3e8qBG7k71FMRIRMn23A1dsQeC3w
oQF5fkLKbapiWmo6rH3Lx/k0ukGwEW658XMYHwRA7wLRsfjO2Cgk7sDCUpPTOGCz2qfwY+gx+0dL
Em9eFbwNyZzEVx/znEhhlCZT8q2VZmdcpLBq8BCFY9VfUy7gTT8Gn37hwzhrxwfX4uEbS9l9O0az
GQJ5osa2Xgcmmk9Z3W8ZBXdRqJ5YrGFhi9V8zOZpS3CL92VMVrxVnQBklHnHnpnLE1pGMOcNt1Kj
8OV0oGAlfv0gZ09mhbED/oWsRx2m4b5aeK+CcewKSeKvltmYSJG2rCoULJAmbZ6IO/XDoODOCsGD
nlKRrBwLMzAjT+/ILvAc3McWbFKZVFvXAjuJDzekO7qB7lHCJ/bZzbES9h2OsKImBxdLpLnc/vQM
Sfc2wx8UeB3//6eYSnyOeVk+tg3/DM8vIuN133jloUkqc33/tq2AtXrcCxebOawJgnaumtHl+l97
B7chPdwf+NkZ40Vgf0xbTlDhpt7m38cet/bGmQZxyt0wprGY42suW5rPrDje75SOX8y2IpIgdtHY
4aSrMZk8qhSJl50On1nRCi6sKDyRgDQ/DfZTKwP0rkwGacVHBAVLIBJ+pGHtLY0/cBCx6dgk0Xhl
0TYGKnWE0gmEw0Uvk7TJo+8EcNki+YBGp3qw8KC7B7cN69NUJuPVw5EJvHEpcdWcf6Sxevv3OMc6
1UeiRhDs1e4himz/baih0mDl+nfH91Yl1mNmDnvDNsS2hJiyHSLf3VnMzMjFUO2JscnFE0F1aHsK
3XtbjvVhJqQb1voTNxp5zHQjGDtYybZ1+zQV7peRhcmldDXPiGrFVWKEAvJDqmbs8ozHpJv5emYv
Y3XMsIkXuWceBfbwAvSJNcHARymocuK12Y7lfuQ80BIi3U1a+xSns/shSobG4XSsS1lc7QrXptXD
BkB3eBbcowQqMdyaOv4wMwWGzoxRBmJszvfmwiiiy797yYso6Qm72Y7N0D9PtdkuO3b53rrjxzQQ
D+h5OnjSoUQCw718fyGvGwPURIJEKP33/8oPe3LZ/8wgJloIw5c44vSIUA1u/53uM5a0zVAmrJB9
TqLEsz6TpB9ePJk//nvrbI1fi6r1v/p1drFrIomu1EUQ7De6vXnpl//4/UURTLLy6zLbenBkLqrv
qerARbCkq/FgLX8vclvnkKTyMedcvjH5AKXaqXp9H0U4fUByC0MHbvCIby408W+6iHJw85IrVfjU
H0btm3s3TfUORM1NlTj47CrOn2OEsS29ciCH8t30KC+ToutwRQ0U017rHxkQnaF6f5RA+k4+WKtg
ZThBd/RJV2eA2oGqKi/FBFrCHeP4/K/IzpCuxRMfWSWMVwN45cmsGvnOoQ+ZbPGdG43NrkTBRYli
dqzt7H5Fg1lKSFuRqda6yI9e3rN4bbpr1rBgkJNyLkXtW9uQ1dECQntG3v+THJvupm0rgq1rFd8t
wDWAYSTFTvn8WhGklInQuLZu+F0ufLOgpxe6DxgpEklrihrrDHD2cu/sSVD892Fiq6K3qevFewsF
0GFmtrPmY8p5WeQGA5uYytsTwwMJUuVeVIbCf8uX5hISMGTTQyz6AWEKCRsqbZ2H0RMkcpVtuB+r
is0aOcvnzshuRsrkpImr8FoGlv3smc1LbeNxUoLinfEP4lNh6od2sH5Bh5gusS6f09TMnhMjvKoZ
tG1lDkBhohaP+rIpaAlNzFOMFgm0LX+VknG06h2KfDV3TIA2VaMhrYAYoTLI2lNSkyi3fAipXMkX
0MLk2IDOArGYnQYPTjL8iWvDxS8Wa/aXaQB+OhyxtLMCJPSJ63z2ekBo2YKEW1BzKVU1nu3I294/
l7YIscd4+QmFXXRQsMDWVTFSskTe2YMSsjdChUgngCjuu9C1bRrgizEVwcZtQrZ+LoFtlUtZVIo5
Pt6fZ3dSFTi9iNJKSnkUmdrPwAlOmdbmBRO3grpDHVQJlR/7HpuPWyc4gJeptOUjuqusFqaBHFnF
u8l3Vjvy3Y7BWOMUtFnMwy27XxJRQCDJFA+ITgLzEiYZorBMhieWFfOud9ivU/J5xG/Y/ZoZ9Pgp
qB/Xpe1vNZiCrTP17oMRV7/sZmq4CvjVWCgW51I0e1Q3am/Rj58fche3JsMYzqP40THF9OyKhC26
gkA1sKLGPZJR9t4P0VLP+dbQcP0ZUY+Pov2VGE556IigxxqBJVUNhjhVQBeMrpluxHLgb7hnBFom
AV4IivJrNhQEg1bFc2CYX3k+GjtR+Oo0K9oHP4muXieOiE6LVxDVOKP7F7aqz6XjNGue1HDj6KB9
Jr0AikhiDNdEDfqBbfDzABFo393/X0Vkdhs26sEexoGDgXocD1oCgCp0RGE4ZwV4+UVNNC8DnX6Z
79z/KrAzShPbe4zHHMOdTBsM9dBxEHzYEJJHnDQE8pI2Es0sHZhPc+9yxPlOcYDbH26INhg27dJe
ddn44z4msSdknBSExlIQzh0/krQvo7bxni5zKWYVenX/F4X05aMkeGQqjW9/UDwzmtFQnCFA/XeB
qZoHQjdMOdwqWeKIvMpk5F/U67Rv3jpHMLN0sflXtU0MTJPcGKKSUlOk0yPeMQcrKyFpPnPmTe0C
kDcCdxOVoUmXb5vbwWkE+i26DrsitgF+kot4oqwgKkyIehIztC/phL1XWa9uYhPpJ5xob8dy2DTG
NaGU+SuD6mfUUVhQcAb7kRyj0sHS3EG+OETYV45kvudEYtdsY4eKjSPD0a12Q7XH+8hBbcYny0ya
cw3z4Bg6MEy0y1OTcfSgLzOkD/52SaGb8RXhMCed2hGOeIls+MTIuKbA/x0gBqS+whpc8hDvTT/p
TmzEEG3HDXC90GeBtxQYWTQVF6f8/y/W7CLzD2g+rGyldR44V+hkHMRaQAeOxtC+G7qYfxpZoZ6b
ykFtsTRESLXMUxvuqoGYVdsR2ZOzyEYMl3DziSCuPSXLj2bSgCia8TgwPtgVI+LygPHMhkq8Ir6u
F+8yp5hXIX2g79agQpjib70I8R8blmEf1AwcfBUt6IOseZ7S6GUYC3qBkX1FECGSkwOslAS3VdgU
B4LFxkcZevVDH5XDixbO3sMje7CWWw/9dX9sfXHKCAG9MEBzHmsSdmMQX08ZtquNSMmSsdK3QTXh
vtT+qlLuQmKX06oAH3J0uO1Yz9oXN7Ar0tPT9OYTgFtXRMuJZcCjfDwdXJDRMYh/cPQCmFr+Uy1y
p5Of4uxG1J0tUVCgAKtvewZdZub8j0tu7FNqO8Fjm9YDuCL/k0mvfFNsVgyRoZdKNN0CQT2UrjPg
ZWzc91XI6KNkSaqkPxh4Qw1TgRtclry4jkmpNsS5kXb1MHnFb6v0poMzFHjml18p/v2Gjbj3F4ct
HiEOId4S4Oqp6glVFmV7DTscB2yHBkwbWX0Oq/bLMph8B405kmbqcZ469Mb1nB7L2mNeJuyjUxYj
j6A8oQx1jlaJlhdb2/zWTwj64eafI+F6N8sLQXoCljayFjCz14DIXb6nquw8NBN0AHQeztXHAb2Z
l9vNUWxfxsp3NgiWQa4W5RkTyXwOwrjeErRwadBlY+rC8Eu1+9FV7S8da3GSDvETBmhLQClqvE6Y
YRe2IamtfQGfE3Zah62FNGonL+JD5iKtSjS+pPvONO6cfN/FNIp2uwjfiXFbpmP3mZgfCX0w9Uvu
Dc9Tn4DzHxidnpcvrfY5mysHve84otbqe6ThqgaWM7Ty6NVcK0L37w3j7EVAEiKNldzLlgVKuxAI
w/lMn5q2CiHnm9GxMZizLK2NBtF7HWZCU42GyAceaRu/dsfOfwDCKsjTinPbOLp2AoPPZo0HXIB/
IGMOEx53xzEfaiNV6/uWoqbYh61QtScQ60/UY8SgM/u/kmIb4A4W7rWawU7jL7x4lePipuKmGytm
FGyWzoMT22cBEm0b14U85B055lU/Q3qLq/7WUl282z4HWyfydu31CaEmSH0JPwTQagbJC6xwzpkd
JJ/sd91go67EmO2pfbAPBa3cY7Xl7mqDcjU7HKOWmhkQJGO/Jje1IH7AOA3Z/xg7s+XGkSzb/kpa
vqOuYwbMOsusOY8aSA0MvcBCEQrMkwNwDF/fC4y8t6vq6b7QpJSSIZKAu59z9l7by5/ULFMpNOsH
SC9KSjG9e4ZGKjTCbxaFAGKFN6S7wUsvSP6RH3r8kj4bJZM2fyL9dtenVXarO3uLnjMksEp7Rfm9
1DzPPUbI+E+sG3TSo8+GkhdC1nDi+ICcL+gOU1Ii2QaplISiPY5a1K9CS1qLsTUvbhl42yKftogw
szN8MRLMtMeADhkNs+Ra6F706XrLwhJgCdJJOxsMDJGU/5zlKVtA9ekJQ+YVqr84ADC8+DnuGFG+
ghEonwjebHauodLVUMyerxAaI7jXBT7GgQaqAdAVPQYA6KCmD8aZWIPtlEbISZOqZGQ832V1OUQ7
Zx5ltPlwKHJfcMwQ4zqqbeoUG4ufH5UaTvedrkx1LCxq7pYOnBy4f4JLM883m1JnDxXGCSiYtxrn
jylJxK//5arWRruzFDqGVNbfcAxiie5dIsx1i16WMVh8+oa5rYuOep0jmodBdT90DJjHQf/IPNTg
tIvHmz1G3br1XBhk82VVVYV4QC1BN5SXOtbuyx1pjNTqMNlIgry8DpgL5dXRnIejtpv0Bw7FjO3c
BwVTgXDnnj6cOijlRSehqm/OFOUH1GcucA8ao21bO+ukq5rz/XCnMqN96gDxWV4YXMuUbNOBk8cm
HmsLzzlbipXCHwndAN1EZXznLVrXyAS6etCvOtb+fU8Ni41B85eAIup1M0GkgMWVnKQzgM8O0olO
KapzTyAXpyDJljJTI6m6bYJ4lOqj0dxdVwK0bIXzlNKbOJs98rL7G4A9z72CwOmWXjhsAvpvN7gS
c9qw65b67l7pWUiMTn4mWyannG+M/s0KoP85eQznevBo+3Ku1sTorXJkA8tWa5tD0DTviU1Mp+E3
H6HNLJNFhkilzPTOYd53WxsTuK3BV5P3k94Y4ZSlDYUhms4vfXHn9/Q8i2V2YBecD91fPX+Y5I7G
d3d/U/q+Z2mV5dgfOiN6FlO07YUhHiY3UOckLo+/mxRTssJwo22rmYULu7r51vvhmxh/SJl80wd4
FvfagaU8OORZN+1oTiEXmUZ7a2o/e3CUD0OyEpPH4aeg909xjN/AbBMmLln13Gdw3zwEB0xX8E+2
s4IgGabwGE0DHdxZGKjFTfpiFdN7pJFMjX5CEmTRU/b3BvXNfXHtSJebkATbpI0GtfnuAxuZr1Ah
qRoZ9x7x9Qu0nzstC/LviPgQhSqa6U75HYTPms6su/Dr+lHO8dCzOkR3SZ28f34Sg79rGmROE5a9
taYLHB9WRzZoykOWkI7sGw8g1FODCexCB5CnxQS3LW28JqjCpmNPt3SbTj2gXIKv1njN7EWTxfDM
J8Sz0KA58M/ll9A5v9N6pqmZBTW90OEatjAm/HnR0KzUJwkENYHpAm7CKGfSCZjM2XHqP7lhzmio
1MyFao0Dw7ByPbpBtc/A/KAJlIzg5nN16kH3T0YSDzQzKA7O9CPUTDz8925gXa+w/2ovEWzApaHw
r9euuuRADh6j2DmUxPCki+RTFl5/xg4WLyaJZoyGD6c0dNHLsBrzDZxQ7DCdB6us4kyGrXF4qpGS
KaFHL4bBiQ7R0DmygXQh4AJInwl/UdesL56VA9hEtQnczx9OTag+qwYFhsUE/5ioRDuaYt8Rurdh
mCXW95V07gJqQ5s9RcSVhDEwFatbxbMMQHWU42XUZ9t41nz0ZJ1MXTJ8eg62wtF7GYE5Im+3H+OA
2ZMQmtxVveJzpY+wUkMRbTDb4Vee73fEGTvEjRkhrelMBUJ3YHfe1plgCHa9GDeBl+uoQV+MLqN9
nBrArLAWxjQBPAfmNEX34o6Hp/2DF+texIYeuWyOXvqPhYv9vDfpW4Vc3WHuM7KYlesRzstjL2mF
0bWlC6qHrtrYoXwj9mHaab0CtM88HwBwcIyjbptY5UEhHbJ2s4SxMbjG1TT5j2IA7dOlhAHFAN/t
ELRPqKOI97HY7EotnWOHwS3Md4tVqade74cjjFi1EXgcF5JcQSdKhk1DKzpfvoc5ZhC7zYbn0Mla
pHKA47NaHGCbfup9mD3GNh+ZxqhovqK7uozJo2LGK6viVqLi2Lnl/K41vT8XrghkBsLDgWHsAbH1
L5g8wpVs1IfLCrAq0uGtiCdtOxo4drMWVqdWOKBL50v5vpGFcFU3igrivlmkdAGx3NKcausODLD3
bZp6PhATldhbxih4PrQIhdqWeYL5W8NSesl0Mo3xqFeT/1YF7y7SsY0cRbeaJ5n3Bhndxfd7s3Hy
yVHMSWkgJpVQL6ZB1ZqGECuuIvYW+64gKh1eapqC8K0iFtr7UKhIETd5A6mVQ+InZFngL08iWtY4
9suNc7fPge8VixwvT1iOH/7M4PPl5l66aOOcp1Bz7ry3fahY3EfLdS+tC2kD+vEyEfLBRf+yxzcp
T/jFVsM86Kh7oKyFMF+pFxHy3auglovS77vheP+4G9PIVjVX91X7mWQ2kt0ioSnt0Guw4mjjiibY
GY6GMzLxyneOvtRnfpPsW4MEvCz27a1rt6TqaQAPhsxZBUbnH4X5YYK3puMOsAjsX3HwQfoEljFy
7m4Ald0R8+4YpkjG5n6EIKzET1DGj8RI0oCrt3XmBps6j0FqMaXQfJ/i2o39c2gSjjLSCGSkoYoj
aQxy0YGgLMbC/12m2p5rPNHOwJQYcvgeBsBZbNEagsQdg1/tLH0ky/SPByG3KMrTpyqWsFngwO+5
L0eSzcIr2189HyLiY2tP33uzjK4TOMrncYAVaJIWtP/d9ig66QCL7msCUMpiQ0JT9WbOseJYlBbM
fOOThTP694Amtcji0IqeD8sbAIvDFagmj66xbdYA9+r62kh9HrFW6LWoV3V4EI9IiGDpkAF4UsH4
q+yLbg1Oor5Aan6180m8T6SipwoxOqhr1t8s+G5zsFODo84VyNxznJqgXXQUMJqtP2Tk6PbqpUPd
eZsUBMMBsdbiLn7hk3jxB2Q6vbTpIw0mJw9df/U6Wg6M3DB8+aj7ktgGzjdP5ehAPGAJRnwo6LTN
OzATvq2fJf1j32DrasYheKF5gIK9x5hOtZHfO3+2Hh76uPN/HyaYK/pniIIIiq4998OqCKrb74yA
+2HDNeajsCnbC+zrBQme/jIho33RNZp90g0/WcWTaS8V3fZNagHXy0a3PZRVJkn7YstEYQjSHKDA
XgoBB6ykXXFwZGy+U0l1bBbpnheNhCEOq2nXt0P1YHv+W6z1N4TMa1QB2TOUUO8Y3H+rLmuLTY4D
zpTW18jrX8NQEifFrQz7Iltmc2U7dJkDxKAZ9gPudVMp5uUcQBCXcHoaUMXtikZH/9TZOCHw58cE
W+7LiTB4ejli72E9XxLiu0XFnT5WTRKdMwJrQAat5TCMl1GvT5BIw6Pdod6q2p7k2/kUXGCKq5CG
bniq/jCV30lGIUWFiDwR5+DiOk8dOMNkFLB7Dc30OF/VLeglZW0IemwvTWI8kKXr7GuLzpeDBZpB
D7tamzkgZsKHmBHtI+0nBNPzTiHDiDlLb67nicZjgTdvhRwZY5v2K3N0DUbY1Dwq7tS6dYKDytDr
mML6LGuboLAWxbSZiPBW5R0tCvIWNNt/q61oOgTAZYhbAO10F066nDFXFJU/Mw/BZ0M3+KUwtV89
Q17oBc5P3z2V2XNjTOV72ZH2HjXNq/ThS6eTYb53lYduf2hx6hFlQ+AvO9L92HBfHzWfgfJURvna
jjztLW1MOvlGRKbF3NM0y3p7h1DjKYGnHczc9XmyU5sc/vwQez77bbrzLCR+91Kn0SvMWbmnI6fn
9WVGIMFk4tKKsZuRI7UuOjddjYFgxZ9LP93Iv0tew75AIVRwe+ppOq7II6m/+ehlF2caNuUFUTmi
JLvs17+PDWWm+QwMegg5eruXkvTMsFeAkwN/M3mwUApOZpv7xSal++yHCp0YQO+XXq/zBbbmxxaA
NaIa9iEDl+xmmqfjZez8vL87jqS9nCGZuVg9eMTW5hB418fS2oEKN3eCnBnOhuzRXd3X6yapDaq6
uVFb+jGDC7s1X1GxAyInoJCWi/7QhJq7R46naDDim8KTN9csqOzIMyhjelBe728EcYkLx8gI3hkK
chqaqHhEDjyuBdLLY1o9SS2yL2nEFN1tvQfdaGESuj/knH4IJyZa5hL7bu+QRBX7cxwJTlgjb59j
xg67+yQWwdpe1s++Njw1c4Un4/pNH4oTJ67qm1GRfohpBNl2nVOpAdyVdhq84jlkvD8EB/qHOLF6
tzs0I8yceCxh9+Pc2cEzIWHIzm8BnjFBslDro8KplYtNAi8l7uNq/HBNksAQUBPhOSwS/IHbflJg
nhLal+VM7rFBvpuBx9RTRZspD7Vlp0vrqZcKv15VM4riFBU+Vy++EYBOkVCTlANFR9WzI6a6mjC1
fphzXB7CFppBfc4pzM2Tw/1SmLq4Ojomo3l9GrLHgXbBYijjU9001t/Xez9F2oGOJNSfAECwQ7H/
91aN0jNfTnysNdgdDH33owP7d44cxkQDVDFShmrIXWG5TB78ke54nwwHEXbIquMKuKcNQup+idB8
LPcROOo2UhWccOfmTFl6qXw7uXT+8Dz30ImdKE+ZrIN960W8D4V+VcJU76FYtGMePQXJsxbm8WM3
4ejL0sk9xVa7m6rKBHyInAYqtbriEGkYQOFQy4AoLO5X+e/ljQEwCmYkM2wiLxPJweSPD/s+tRJy
LuXa1Pvo8f4Qo6hsXejlUPQs0NBDtGnR426GqSXvy63KfU846crHfYRocjzd64yyDnZFqdVnpmXU
XAL+nJ2H1t6SzA1Vo6JXHagTUSr8EaR+3E9stqH5EMxaOhdjUa5iK8i2+B1NQ7a3pCbIKxotBARK
U1uloT0nohoWnQvRtehn40kepfl7VJRPfhel717RbGId1XwVJ+ZrWqVgJ0gTXzY6+iKsqu+4CPJV
bTHByX3vOfYZ8Nw7SpbvM7MNURyhzKIwgD5thoHYj+zMPCOh1YXC8skhEfwqNssSWH5BrK3lTs2u
iJHELBGT5uOrVKEB985+whMi7tJ9REgPWgC2Wm/My4DkYsfoNdnNhndCZHSy7cW0pgho4ftr3iXM
2nMLbh6JF6ZK2H6gCkaLDk5nRqTC547/1jjhuhsdsWvc6tXxPf1sl6Y541dc99Cnw7PeZfGD7ORn
q5HdaHtReRkM2ny+D4hcMk2mQ/M5xgMWGne63Fc2nFERYdtkh49WC2S/p1MUxT7o+diszn+Xba5r
HMbGe/P9PnwnD2/AHu+xrTbwS8c5EEtvG0pNHFX7nMWbcgIBsfQZvwGnTepdg9jrqKf6uTShpddk
Y4eBUjt4Bb9owYljjBthLXHurOQ8RUioplIXL5dteDQ8p9Cksa9eWDG1GbVqq5PwK7lERkOH3R9j
4L3DnpuOk+UQZd3Kyo3x9Pveu8uIdm3GRMDvqgi2HILMgnpwSXt+OqVQNGhDCHEZkiA6FF3xTppD
tA/q5JNXE12RErULlejGsXbc6s2l37wetAFdu+IsILo2WwsjIY/aG+2r0zxl84mvGvzuoHnRxu5l
fPHyCeaI89NWgsCLsmme3SiXay2Pf3o4Vi/s/EwHTZFtIZOwrxYlkZkxhIJC9Mxp7BEEhsrJyxsb
d5U09XREXghrY4qAw0z5D8svP8OYyDPAnii5R6GGxdDk8tjVqXVKWnHUe5JlMfXJT49Rbx5lv8y0
dt9BD1MrJc6XO4q3eeKwGVzAgXlcPRMuBIrujBBJUVfxRhUozVe6ZCfAaQ0gA/zGUp9nglhr0jP8
41kbqiRN2RZlqshM/yWoc2MHm91FG5Y6R4Rb8DNk5r2DE0OwbIXRh+i0/ODr0IFUp+frVHWzXskC
PVPG5Zk+erLKBQN87oPkMvjyxZvBKkrm+toaDHWSmEQ2jhVcXOnk9A+hWnS5Fp767EuomJI46mkz
/L6IPRf6LRoRvEGhejWZnh/NCh/EFBV4gNv6HKtAPWZNDJGs0Ka/jx5SQyJ6H9nhe6JL2kXFFj8r
5FI6TfuMP3PXGehBO2HEN6P3aEVleXomlHl6h1dAm5OTM+X5Ss3ujz7sTk5b2YzNsYakKdMyRDtX
4WIPKRGSvni+KKCY0u9qVWghYCndhyLEkTJ/p/K8OBUpbgRKU/utREW6ciymjOCg4p07oQkCO/1p
eS4RRfd+ixNZp3uunxEj5gStKrKUgqWIryLuvKsVYnSNqIkKmd40Ox3O0Qz3N/B0mBGT5tCkz292
XbnLI29ayyLQgMxwQ9zLp6QpQkwwJXEwOUnKgzCGs2LyBQgpRxlyb0IE2ff0LidsbZgavZ8drS43
d2Uiu6PpbcXYEfMwdx9Zn01mxSCa5oM98aW9rICiNAPHW9XtYrMTj7blv02MUGFAkaWk4z3Awwy2
Quu6lxS1EYn09fQepj4IBn4X/A214xBqKD4bxDd+WCDZbMwN03z9WxrTju1ycRrD9ts06xB7Ez5Z
aGvmYXAb9YKD5XuLPHMNNBgzvt1pb0PvHkIG7hfVVUtk9tirZGs8s9PD0C4zput5EwPqUocAFxbX
eUfygCyNdcCTKqcbUO3k+/R+1Nb92F2Vskwvhusnj34u8bwk2a35Sb9tOGcIMn73YSCCYmvJS/tM
cwAqY1tqe52B3ApKIrGX6I03/uz+i1y7hAei2JFSaazDKAwvbAyfHMcw8jekNxMlscvS7NzRyzza
cxcuMdJf8F0tVp5eXw3ZeLkPKqc29h+yrPzG6KU/ab3LsHxawz6Y9pwhLVjgytmTYz7s8aEPi2La
0SRgKFExPZcqV9t7CxkS/1p1gklgBnC1bQe1dTN3WJZlGi3joSh/9HGFjibK34KuuVUMbBe2MtKn
xNPiM+Y3ZzmzsKzPkEiRgu2tZNZIbElt1oC8suYtkc1TJBp0ufN3mYDgaw7ZwRqNes2imLFJE9io
leIaDKX+ihyI8AzmeXDt8g1zdXcv9Shc0rgsXt3skGZE15OUjD7OfJ7TDNBWMoMM5XeogI+jhiOj
mwRvE3aWCl0KrwHDo2/bJQIp+geSRlaiQ73q6gxqiLIvFr2bNc2RGXwLg2FOum1zr91ihQPPjD4+
iVDHBM+21mcrxmsSh0ZHdIksnYcpNxTpud1VJ20H6wdkXE2677UPBUAWxBhNFNH4ddmrXPCNHsQW
gALpMR7a1fGeOPd//i24r/nnf/H9j7IaZRxG7X98+8/tV/nwPf9q/mv+v/7fb/37//PP1fW/X/74
Vco/ztfNy3/+5r/9jzz93//86nv7/d++WRckj4zP3ZccL19Nl7X3fyT8Kuff/P/94R9f92d5Gauv
v/78UXZFOz9bGJfFn3//aP/zrz+tf0nem5/97x/NL/SvP/87C79k/P0/fv8LRdxff+r6P3zXZw1B
vuPTHfF4pv5r/onm/cNBwouD23Mcx/cN3f/zj4JlIPrrT9P9h/BsGgUCyoptezY/akpoKzyh9w/f
EcLgwRA2673+5/992U+/ExR/fyC8DX9//0fR5U8lLtXmrz8d25izNv81anH+s2yPf8rymW0CGOHn
/xJsSPVU1VMVHcww/Gna046TzSWfkTBa3qEwm3MuiB1a1EY3nBjAjNxgsiVWHaZ+54y0Hj2H+mdM
xtU0QtG1soAOzNWZvVucFDBwVeYGm1h2bBgC4UrKZtc3euYhQ4OCx+9Bc0nARqOAiBbr2oPXkJPF
DJuR2FykDfWaLSw58v79jMba2Xoo/s4iCOUukuUHo1Bkn3I3GRyRc44LCK1ERv2Lbloj7mjhEjW9
vUdxTDkYB/z4QSvyDQ3p/ojlfQM9p3oIR3OfheB9OYKm585/zxJ5cAOyPxJ7nDZpQ1LviIaBFKVY
2+iz1inq8vBB9A5yZGDABjo2s60IIco5k5SV48KFQNBRd6+zTGavBv3BaC1gqQqqRT67r5nfPdwf
yJUcHhzOmAvH9PRNYBhnCAMoJeqyM1YdQ0mYfQbTNEf9ikJg4Gp+W3MYoQ/3r0KjbrjHQSig+QHw
NvEmJa0B6fP+VmASdPgxIjicdYxNqlIjb5wcE+m+BiBdzibcuof7W8/iykC3Zs6EnhoiJKqWpd0q
B7N19vfD/VsCZHHKx0SO5al7MqPXHN/YuTYsj+Q9fUxWFcssah3+Yzo/WLPXpGa60pZTjpx9ZNyX
07DnhGsdlJ7uYxeDljkfEu9f3Y+LVdithqGc1j7u14WMRo0YLo8W9fzV/UEEBRAh5iNW1VBBu6ON
f6mqgrPfZT8TDcQBrGK5B/6jhyQJcW25Ke88F128zGCCnzFfBuf7VyjwtimuGWa6/L3TfOFMNeqa
AGeewOkX1svISZv17+9DXt9OauQem1nxvZN+dtPwUy1VPAzPo8bRFPFPuRwDkywQGTAaB1COGMls
H2Er2mDBIp1WJpHlZKvqNN/b+Dtb1KPK6Rgg6lz5JnGwtBOiI8plsRaJHh2EgydD9a1/7QBSrAfR
52cnRtAaexUEs0ihJAis1xrZ3CqnRn1vU/PLqRz1pcEdC+2G/oybbgtmBOSrFJ/RMA9cA/TLkI6D
LTwsQkJgel3EEFCyFwgICgdZcJ4F9G6tpN9TvSogrJm7thw/vDLjKZYG+O9vRXzBufQQ6VZNCDwi
mWx+HeRxPSW5n36QPjdbR0CLkqTsQn1MfdLrdQB+SRodkGkStcWWaaluJHSGzjNQivq514xz6OT4
jTu//OFjjfCHa0cVQoM7wF5YaMlL7TYHy5oIn6sD9xGKubUl23mBWj3YQaVwzrLPHYYCIt43vq3N
BXtILHxdfvqiWrO+Fb/asngCtP4e2UPwbDg4SwZXMMwIaHA2FlnL/fzfPL3xTky+AD1p6a/KpDQk
zcM9BZPeLQQGzd2YV+XGqIprCFbkikBxosn64dmF96sIx+tgpMGL38TbAbbaknm59iQ8sWxo683h
TCSxWeRKmE3/IzaCkaaCGz1ULGLrtCyLV1ObzREt1MbGpgxFkIw0zJG/iJp7UfVU38KYOCDcbp8Z
qvo9mk6g4CNkRPtWOPqw7XKkZrEDLSL3R1LH4l80mWb4dgG9qf0R59VwmANnJM2hfRHJaKcVwbHT
xhmqxtm98lznVOzHtMBF0Smx6kZiXcYBvHzSYrNImhcGLvMCNjjPut+WcEiip4QjP4qLYnh1oU4X
SRAi4Qlb4rXVlTlR/kS60yPzKnuX2fNyo1MURn2EnrN6aScI3AWlaRC1T6pLomfPVucRPp2bi/7b
VD9zzgOwHAGBrobMviXJ6+R+xpqwwYXUNiD/jejI5SIGbLyJRAwrf3oqRiX3Hn17Wh8siCQ5h+at
jLH1t2P5UQ4I6TNumjavrhPU26lRGUCgKjkWBG+8CViXFQo0WItuvGddB2I1JdFaZmF36xMWCn/o
HYzRhXzVe5tPE0FdjdJ3JeKy2Wc0jvmD+XPgdJO6KxjWjQhWBoV9wEPhv2rB4bqZD4Y+s6ZlaXDo
HROmrFbCzAgplb6OIuHd4KH+zHuyU6D71RvDh3VCvXe9vxj8g8hIMOgXaUCCrNsONysd38zeL59j
LfF2TI/Zy7SSPJRKvwm3sjc9Z8Mto3H9BozuQtH31NvEKpe51B6dkJCTFHEZAkWzOnEiPLP75aue
IgUIrsQb2QTau0MnEcwMxTbxdHghGnVKPEbjneGFr55tb/S07SBjSf84Oe74LvyH0lPlFl+Eju+M
0HO6C7AYGhJUQzwVW4ohePMRtcxkOMYj/e6LkKyXDjYHL60l27E/7NOIv04bvC+7qtBihWMHDldL
txYmJgJStfKl1SBYpJFzkx4kHNskFVPq0zrDXnYDOwTuGY/0QyFcte1xsqxiY9zWvtDgcU7oSQST
BUe91vdPrex/eLVe4ZuH1E7kTr9nTn4u41A9N4n54sjO2Cq+WhvN5+xMvVVd/oWMtTuqcSC2DYl8
jA0TL7B2M1zAz6YoXgYz0Dbm/OcPZv5ajFI9c8fsok6iLy3iV0Z23c3sm2I7jzk2gWC80GcA3LvY
/h40Uz+raaqLHoxPtZ/+GmPWIiI4P3wZ/hRx0q6jCpi5MLqvMe963LDMDoBXugTRYP8iiRckFC0q
dWQ8t7z/1cEAu0aG7sb3EP6GcWbcZBB9p4dt4l9Tm9Sj5vNj+eQ0obxNWh9sdYBni3ZCx9L7hvvu
ZehuqlqG5zrLb+Xg2Y9B+ZPszP6JY94HrE9wrzbJTKHfLAMfW5XJBP3WIi1fl4i4QDdQe893T0Qo
2qoqvXOaC3chCl6cO4Inqvv2rXSQgPv1OxkBcn7faxQceblz7bCDbTODxGAtcs5kP82rNNtDlcfd
Ed0mIypOU47ZhaZMfKu1WlsNY/42oGPEcVh6qJe5TpLGf8WnmtJlA02AUcUZyWopCuNq5b27LLrU
OphE5nLnYPC+P3OkAnykUfIz0nUq/qDSXg0u2gAGxS0Tqb+nD7OH8YDgzqmt97znDGTGw7GFD38o
AG7Mqxiwi+w9Vhoh2F29LztUQnUXZbcgSRSol/wNIR4+2dLKibFqCNgavdPgVAXSboKXUovTx8A4
fOrt7hQ0811Kl2dlTqnCLplvY6bQL04nr15oKqY9qC5MJsTLvGhphOrdey+EWGnsvAs8Bj15ig1j
kXC0j0HDZU/qkE9WPcHH7TS805hp0R8hvj8WU5ucGxNpQSLqY5Lq+RHGIyGpEvcsTIgjRvZ8U49t
/TpH24WuuXU5qV41J26e+sT8lpiTt7dzmHLCYQFIfehEelXnN2mAyCM1fCLAl3/cnSEClnLJNlK8
K04HYtXPmda39A9V1ZDRgVV+FWh5fRBB4myNhOMSe+OWgVVwHTT48CjnFcaS9iMRVnJTsdlsEffm
mz7UNxFaYLipOKHthnswMp32nUyhPjWsoz9yrJtyhM7+CJekY+l5r9nF1lOKZ270rwHSlLeI9dli
UP2YSPoFfqEIpPPfXJKsn3oOjUcTxMfSnD8tIH7xmlksnLS8SlZ6bOYHQzXIZb14PKkckn82mhf2
adZlJfBBsujUOsdK/MgkdnZsAg5NuHfueN5OSg+/G7Pd789Gg7bkyPRx2JCfWL81xksxDOKdVZJ4
tNbH6gEN6b6FAE9kTyBAbJEnA8kMQUrWhBhfimpk5mHYNdKaNH4gRFPz6vdxXIed15+aGrkKylaU
ExEZlKXScTNnLARTiUlBNFWwTqVKkHbV7irnBLnKE58AEB1BgWos+iEcakAYpyfp4g8BfLsKeu89
NSuLk7740hBvL9EV1hEzPsSFD22j/UBmlT7ClPsEKMxib6Udg+DO5VSA9VIXNvCzgIQQiCZy1422
N1uF8PiFnb8eDWXssZdrCKy9VcjCUhtG+opj65TYsG56y/rSdcfc0dgLkE50/XY0rWRjRURTNVmL
WTwT3SL/GDpTrmUFi7cyCgyGgt9szrWLFjoa50CIuj+3Kl/hgv/hNW3xXuQ1rT/I5+YUQ2bMw4+o
aRvCPrgoEZnjHMEwArC4NndQNd7Kyh33A60nMhb4oHu8mhTEax8/TjK6CVVR85FrSOJhkZjHohpu
hGMs+69Q5tr1/hC5w4dDD/aUd+GwTExP7MYWPrUwLcCCKJKuIii9kz7p3w0GT9eS+guyc/hpuFq8
jRoZEYeMeAuV64zwK4++Fk9roWqkTqZcgVcyVx39uENSuQ+is34l2gCKbiTLum74JRQH0NfHEdo4
OyEQc7NsjkZUnSoLATGoyfg729dHogvjEo+FccxS9TgxXV8UTQWWXO8PvS+sV2FW2TYVYhubpPz2
VVd/2AhMNGDAD6mXftB+F5ToMSP2tNWXoJ9uqRLw31G6kx1cp0CVhvoxsbD6VA1+EJQWW6fT+mfG
Gq85k69kqPqzbeVcyQnGoFCiPq835QiGl5FhvtSDYoGiqkOwpJ8YBuK0Y+qPPA3EhhvvkvTsAEta
R711ckMx7ft4uLSR1ixtbbzgKH0CqEIGTq5eDEqRp/uDyukC2zo25xiI4+LuKCVgyt8A3q6XIInD
rV2QM+XPs18xxznbFizbNCl6PsYqXU0euaea1L0nyb2evPJy8cxZJ0/a7nOl6bvCFj8H20+QkIEA
czvWcic20NNNLDw14z/Lg3XQkou4r0dyiKW7om0Pp683j4RFGs9SYSzNHVoFDql6gFCKgBFQi5Z2
j7TzvSeB9FTEOt7wiaF2KZuMEJuUjiu0y0YnDZSG2FqGRbSvsIMPmvZQd0mJmqx+a53C39H04oac
P8+udNekqgxvXknzvEJuvYxqOpRyzNor5oCjyGvyVSWiHOI+uq0LNvrJRxi/aftCPRtzb9PRwnA/
EhSxVg4bUuIT0WXCZGZ4Bh6j1o7/+1BZakVFju3ayYlWGYNHXoW/zrkpdoY2x3jYYBAnJbeW248v
pnKGjcRob0VoMMwemPuYzAL3n5l0cAGRskKe3nEO/Qrbiy8gWitCVaYyTrbUd3m2UHFUH+rOqn4/
NPNXaShpJucEJ4xl0+1Jc63cc8CsRVV4ABClP8RIf+32xaUMPRhdS6s41/TyAI21OojetLcDNoCG
Jl1ARNoQoPCERkS00eTUhzaeC8zMPEp7WPdx+FYPrr/W4+HgQUoPZAFMWVEANdHSKGvvG6DYxCpi
ioLqZg5zbE8ekGftViQhKKDzwxSwnPusmQijr55ov1x0GixXujgZrkU0VTh3zwbkJWkq9zFZYCDz
jZTdrdJPCDm2zN1J12yLbAE4/n+oOq/luJFoy34RImAzgdfyvoosOukFIanV8N5kAl8/C+w7cWde
ECxK3ZKKKOQxe69tEfqO9t1kYcusqwP6QtbTaDlvlAVbnkHmH0gKJpDUWr1o3/orNKs34o/enTGh
d2XZ/erlw8uQTOTO29e4nLqPOfUX3BZQdQP/2g6a93SC5yJvOZ+bHnY4qE77Z4ld6y0vxXkgF/wr
AJC2HVIRnKmmkxua32KT1OVI/2sGW9n2awen5KqM44vde82ZmIpPP+1IFrPM9gr5mc2VDAsUyXb7
lSPMsU3NRyRJ+hcCE34UTFvfjWFsN76PLN5dHBV2vCQQlrhJPSy6/BBcw3vPLNw3U/x3bPprOLTD
H/qjX0HQ6TcxEj7QAndVGSkuWdm0mwwM1wqvYYwYpzPA+5c5OYPzTS1tgTtg7q1ziJwdQ8k1lAux
YQDRMGKx5M7pXckOvFWHoGESYCb2mahBixDq+FVRFg+pGax1A7aIumDPE55IUcsAXRSqz7pedFKm
Q3SPjAjBYwsOnOdUmBDCBlJsQPhA1fCJmXGDeT9SEfrgwJ8AWZesFSvZSFyYGnuVuwx0VJUSzGKW
h3genVuVde3Ga8l/mT3xZ+py+0HMDVpMnbzw2U/WxLUt1YH/Fyk+pQeDhvcM2xQx6COh69u6xChH
DgFisBAWE4foNa3Ms5oWhlENeJfo+fraAe/oW3p+q2QY6YnXPs/s11o4Z9kVv8e0zgmMJhXKziaH
GPH8Mir7n4g0vFfsJx9RYiN2gY6/ieMAxn7OjBPM0lMX6pPlbg1ieEfz3m+kCYJrjryD2xLN4hcJ
ApsAYZMKyErNvIqhLJGv8mjW3mPKjeKRhdl7BNmPvF8EJR7CNk1T5mXNfFcep42lxo2tCyjlgOUp
W/9ShqY7+gX8T01/1jDlN0VIQk6WyGxNM+ZdYkfq97ist44nD4kxlXeMkqA4Zn10c4F7lDzL0vbe
qlbknKnlj1yLXYwd4UGIprdO8bptBj86un1X3IDi4G/X0trBI14bQVOCk+fZ08js1W2d/CxEfpxr
gmyqlMrKzIwPDlN5S1r1tLPq2vqqRokCqzntmP9a/dXu8k93ZoOXcOOFRMeSWe9+8fQmxmA2iUyp
SDXuLbXGOvbBGRwe50Se0q7GC5sqTEBReR6YlDOT08EKcc/a7XSL/T54Mqa9Sp/bgRP7j9Qjbla3
N/AZj8U1rP8pJXuMdsnXa+Ks35pFVK5L0GZ7+EjII2KwMZGxSW3GOkZGGpfnPPgOk3azOOfhI0GR
sTESpPbAFheSOa4jVpXYbREq/dKNz5ifuVTh5uemsZtnAmoR3yanqpUYJyghjHUJDvAAF1DdHxA0
4/a0BRNB9+cg+/2o/WQ35L7LhBpmueu3pMLa819BmRGp9OaO0S535N+EsNNdkcBqR49XM+xMI5hh
/JUcl2e8HKJ6bRXEIGgiTG5GR7K0GH0wLfa4k2H8GYjq6fvTdDmmlkf9yYNk45QDvBp9DJQTH/gO
BY5XTo84v3sK/iCsiXczs8i3nxJat7wI7rXzu5dhDxUYIUk7OPW6aeabV+fxs7Ed5+5X1RZyQYmn
qG/WCU/kOyJRdf/+ysVbtyE78x5gn1iloZyu/Axhb3fpQOEJ4o9YmfCEpcRaFQI9QXOzo0beNQlz
FYk7h9EvyH3V1Xh2O2P47+ILlr9+lHH4hXhYwyIlfnVoHhAtvxJ/ieD809Hy7RrThfsHx5iwk7ni
+GmSjc0beW4rbzWGzbyNbMWuO/LvxB3CPGwUiQ2zSnD0eh8R7+WCl7UPU/TGfwowtltbgRcdvcWk
u4Ruyw/eUqx+C9wQXP5KwKtZt2P5kiTQQVpZ+FBsioEY9ORZkGwAyhHySouznnnpIWedxnJYgHCQ
oz4NKCJPsf9/v2KSMO0Lw7uGgeHfNJ7eW1mV2zbWzeX7W3lFmdrX06nqWojIQoIobY7WSAMuaoct
fGrd6n5gG9UECQ9RmMfl8tKPKZhIZq23kIB4uVy+fyFOJ8YzONx2EkB+NtS3uommNQNpbKkkU1D/
sqLuoaV/hOQOn9PpgznBwvyOsw8X4Ek1V9amjTEpJJ3FLzcnxU+5pgN/Q+0DhVmaybYIk+JhCTSt
7oxYkQeMMSx34UKvjBjCHVzcDJtvmKUtVLvHQMamYSTbUhup/RZWaY0aiQwVyo4sk/aHw+dzT5Z3
swUL4T/6WpzyWj/72YOgGP/t8vB1GBycs2706djlV5mDxod/v+vzWO/yJhBAtd3hnOlgmxoWM38v
ulgW1SlcMjqK/tx1xoeXQW8jXfltdskDUCjQH2OJMbn3kubaknV6SEyqS8GjIfUAnTvWuLFGV1yA
HB2ACciVQuSzS6d/FZXPutPTO+0YFrTU+s36MDn2Qh38kAOS0u1HZKYt7XMs13woAUTW3l8lCUAb
2/Jfq0KUzQyGpIRIEEYfFbS5jVsc4hxwxOBt2A+F5PDhAizJmSI+HNNrcosJ/YFvAvIik9Xv7sMm
g2ELQjU/VmXMjLuOkOHXpkDv3cc3pIUbcA4ATKtpQejOVLxpfyLJMSJSEwGw+0FAV3/XMvtTk6gt
DbAEtcU+q5+rOxyX6t5LP79V0WcE+EqnZnEyB/E+pK5z/77A06EhrB4cw8dinqaNpR37XlXuvOto
cVZq33qN+UjKhtV0JbwDvMbiRt46IyYTTVbgVOApx32XdnqP0n3g7ZjUDVIrmxeg2+scVfWox+EY
yebpyNi+Mwez/rvEzMZ3dmsjycibTQ22VuBz5LeMRaPWgSh3IrV/pH0FwxTGyp2tRrlTYcx8xxAm
EeTYG11uIv+S8OE6o2pDN4Pov019+yBj5+SG9g2ORbnpEJ+veD6knfQXaQ3R4sulicFFxKNLtIRj
+WeanotZ9/G+E9gvI6c14ZBnn1EzGMfvV9+XWtvmfUbTPzK2viQE4U6WNs9RHNx5nJP1QtzATnfE
2VX8iT2OPRTTFklxqtEQ8VNxrfBn0/4VBCjSHYWD2T785WKYtUGWOBN2twJwUrnODqMjM5mu89ZS
m1dPFd2+dstHrvUNk8i0Z67krbD7YIwbfI/OabLPCfmfpjF5D6ehDvF88uDIfvUetc5Io9PS3pYi
bm+448hltLfVRMhpPcqviUShc5v1/+/l+3tZSSxJlFj2ye5TqoYpf8l8K34Fdo+TgWp8AODFlldv
2KCnAAy7cMMmxKchFeXX0JJkNMmyv2lZqHfpLwGMZfVVzpvCgXQgfQK3fGkxvgf0AAHCCk8WleaX
D1w7IpnjPTGH5pAa9e8osLkNhU6/IsdFSRdUgLPgNX1FUqOZTN0HdW36ZPKzbN/O0mzFq5gSUFMS
/nUwyPjLgFWDSVIzW1xezt5Pj+r41PSkdTaDFd98nz9jcKboK+jaYpfVc7Nnoh99tab3p4gd764i
2qXGGsWJO2ObdHH4OegcGZkBJ39mt4IUqK03VZfLowfF5EHS5yXyygxA6XgCY+Oj6UBxcvXt0L7i
vrPx/+VkCwWYM+OpQ67JhKPqkvIEfzhiMbV8mZMXfwqL+SxZrzzbEUbHVEfxIe6UfDfs8l4XBiR6
W7hHp1E2+hF3fHizts8p5fKm1vH4u10uDTMDSF/F2g8QWnJ/No86pLfGOq1/Fxh8jCAaP5K6mvbQ
9ouDF+U5YRpUX1ZKSnuEpfWEBYEIsQrkpl+29s3X9qf2C/OdbRn8t9496iR+hywyw9+slnwb9+X7
lYni/Oi3ECGDBSxcw/w4WsTawa0L2aZ7yBaUC7FQMKRoe4I9i6aL9zaR31c5Wu0hHYL+3NuyJqhq
QklXm8DNc88lwiwlxyzkgFwVFc0b2Kz7dxfcyeELNA1/tSTkKYdybcQyCJHQKx8Osa7rKk62EtrY
R1sBDfdrE9miZH7oJMWvuGoPI6bAN1afBq5QlOFZNK5bL1cb+jDwdwzydqXNseiwMfQD8YYxSF9S
13vWbe7u4I78K2pEIhwgem26lcmQR1wNDztmO35k075EznahpGBwMdUwVHPvwqIdlNncPdv2xCix
5vDI8bTXyKHnmBGl9aArNbbo3Zn06OIfklmB63k8Grs02k+TCQTITtOXMspXHf97opxMdaBJIA4o
ay0S3gWa+AArEpEd2ynr/wkYhDPcLv1zbDsveW3f5izKLrLlVAZLyGaqNY5iEVEIAWeo0M58IAN6
N7G6Acj94sZ9z1OwfQYhZg/NQn07jm0OLwPyZgKFhTBnZbEhxwHK8+hAG4xKM2bPj4AhuorlMjUF
WOChQBJUD2dyWH7P/djsMsFDSbvuB4v2cavYeMKDB5fBowykyLCy8/6Esu93U9nWqYWF9ChVCWmf
YAwxupfen/nAomvKpGsC1o3+FOyckOpdK1Hg8S4RLVtBNtPzoM4gn+LWu0QhBaK2WeThLvkW6wyE
j6yLXGmw1cA6QyYHrV5W/rn6OYJzXI9hgbhFDwAVPbkO0SOxZtsOuZf+Cp1yU6a180Ta96PyjPlk
1/IjQohvHH0Ov00VuIApDclUGq+dmEpYDH10QmfFgx0Di+AUcUgickfe/8ju/yntaH6MXzJCZ7q4
6Y3xjzsptav4fG4LVNWDCsdV0cEEbBnIFU4MqdPLWOcV6mkKFrtBxpSRDn8Vs8tSsfOmG09vFPEN
QE7J5IlMtdiploMZkdxGuhNAGg23NeF55zl4kRrqfCsjg0h4mmELcbZxkX31rZscGmP2tnk4Rdsk
z+jbmtLcEv9Dj4urlr0ShCBbiZtMGdpmQ5egsjW3jC95RkU+xskpjyiRi0fCMmQ9DspZmULiSY2d
bdPk/8K37oivNsmXWTNeZzyUJ5vCrVAW14p4JotdHR9MiJ1R6WvUNBO3YE/D2lnTj3Qi9Bo0QQ5e
JVrDVTR5HxCL6OqLus1/amS8wnrBMBe9Vpi5170VsxaCg5xEzRHdECuktCAthQQ/n6kOms6NGkhR
zMbXphiGHcsgBv8cQWNkXAVsEkWgNCP6eG0ye77g0H7pOjarvgL/3tX9wxt9JlMkmK1y3S39gnyT
WfmOVsg+m6FguleGL8KBD8DuEtQB62D8kVtsf+6ytzNuIZ5pg8w/g9GYrMFlVb1/6RsiQnUUMkGf
zHXK8xkHWLoOTNKPIo84K2RNFyMrAUiD/sg5Eu3GsV8sZ25vnle8sh3bhkC96ogaqclPCV3WZkbh
sCLt2jk5ZfOD3Od559ct+BiAavh5EQE4M7MyzE06es+mTh2sJPy3Box3ZJocMN3yi6OIc70txnI1
lLhKG+jMRI/tXLauaxI4KarGMNknaGh2Vtz9ro3pK4ckdGijdAPHLGIDPZhHHNhY8MhIqUua7zkg
tlRqblSYQFfmpvl2iJ4Co/SmsBZggwOCuu6q6UORMcceBgK6kYaPAjHwIpBBud3SSBVJspvILggQ
1O1MGx9H23HTliOiGxGvhySNd9IBNyes2jzknbF1m5KCuEjIHprdkz0nP9ohMHe56vaTmn4kVV/c
c8/a4GW9s95zznX6y3Ld+ML6v13HRF1vSIgZN1PStSdL/E0mz71w125sdEF7zHD0eSmaps5jb9ia
WGt57G08QwQ7sh4cQlLkezR33aktvQ/UkrQotL/EI+7DKWB9xbTBYRwzNsYPn/SAtRrLPwWfoRXp
wq9e7z1j/sWiqN94vF8LPcHAsu89OTGvLU+CqX5EUSnX2DyinXawIbk6K1aVye1bDerWILBfJVls
4cPKnkP0SbCXxXIwJyfY/bcGNn8qBomcEDWhleMErJZkWuy5BKR2xR5Vi7NCeNtucmdA3smOao8i
lbTLsz+j2euJQfUT2lkrqY6J3X10GdmlkMHSXdyMO7dRe3qRCJvMEnonDWtH7Gu/7WySzQ3vV86s
vJk204RaVJtdup453W344ucxUtiq62TdchaWbXwbeOIz3COK0V4GgJJMKhNiZed/Lk4SJj8ZMWvq
lIiAOTsxGNAw1AQhEEcJy3CWos1PCI8bw6nLjYi6lz6Zim3hw9I1J5ey33JWbRYQRKVpm3DWQjlN
+T/mgJVHG5tWOcMfBhjGfZXuQ5uRDW+sCSF8Ww/xJi2ddufYw8QcqJ/eF1ogSJdD5ehjzjEQIqsV
WC2afgmMZE8FONBbqY5UNAvKGRNG92fFCqQyzGIptYj5czL0ezbngcMJy99RfvSSbUTHz7rBZ762
Y7bclKwWJvKzdMpbi5YRHUO6doPGP5GndAhLva3H4p8Uw3M7L0iF4VCjldykUYoasns15jHZNSL9
MSXFa5c1J6Fcg20EdU5UUkoW3DdXLzD/COapmR/cHdFccCqwhcn3JG9cEBWzy8XKVEz5hSB5Jxqd
tfDSvzNe0PRvNA4j8yErhkcgs11eR/vUJme+kuQLO8FpGAq9dQuLoILKwyeOdABccFPc4lAdleQN
9kFK8IelPwWYCCZq7es8O6hjbMjhllVeGEiqamLIb5jZ1jRZIc/MNyOdICetWO6b0S6yoHJ4KWw/
yLjroU4bUglJDJltOAZhpsAUGN6xZmvBAd4NV11ys3cO+fIDamA6QQTESIcZh+y8HGu88nPjLIuc
6pW8pUIxOvb4sRtdDoheM3eeYqZ3Rfxh+iO5sLO/sxx2vnoJ35psGEtG4lrbISiNl2656KEGq1bn
yQkn9M8CwRfCbNeP0e82u4In7T2w4ATOVuasyw7IzDGkD7kYVWvsVYe9E1MHb5SjMSj1OJr4axV7
6bX1Wxv4+jgXMCWH0q3frLqbHxYrLQd0UNQ3tJ6m5T2+v3IDsau8erp+v1Jgt+8gDM3Edw8lUSEI
ZgE1p5o7Mc0R6sA0snapKpOHqyTvMOdUvLwqkg/gq/EJiF66tzDv7WIz/ptjFttbMaGUXde3F3uo
fmS2Nx3yCTloHgcuXNPBOzhSqX3l2u5L5DDRnEdz32mNr3Ji4OmncIn6OjkYy0otKulgRxQIb7Vv
n8a5IPWssOoT9nlx8AALCsAkkQFTaDGqm0r3T/Zva4CRBEwwrRilm8GZi9NNBUKdULiJLiC2bUhO
jV6FXVYcpqKgaktZzMvR87ehWgD5tTYAHLjtFglsdUJtiLzQv9dYtB6sxty1Ind1j0Mr37a03Chy
oS9ZPB5Noc6aJueMdm3jjtrctIhi173OMcb01ofyYOX4fvvqGxjaZ/lS+MBJaNNZ+1Kd36emZq4N
lxb1dKxeZmK3d5kdBXuvnacfOj0not1UIJq+VGh99Y0k0KglU4sxnkq2yIOrt9Jq8k2Kkea14fmx
qSYkRawwIYuT/zj6CWoZG9vZoEmjyItNjMn9KtUFdh+9DnyFcUCBphiZrsifCO/dclHdZKzdBH1a
Y/Ts3jseV3KxOHwnWWC++Wv6YXSsHGHcDWBhST6P25RgxEOiTArFMVMfYqkOgYEj4EjnUu11Dejj
f+OqvoNmJqf7VEOW7YgOYSlgVE+RTqfUloBS6jbaMYp8yTMRXBK2fy3L9w2ShvkAq9ohxKl6n5DC
EyTMjZOCwjg4mLb5ZxIghDE4TDpCD3jr/BMyVWfvdQS9tOEIPSpB/xv53LZlpn42Dg8UowvtMxqV
2WsgQwbjj7AXn6LogjdjdL+UHVrXZEpeMfohKx8iFmMWKGJCWz7RpET3LMZpZxf2Lhets45n8nto
xaK7v1xow6A+kVa5SWukT3AwrSMUOvUWhfNBcPM8vl/xUU5XtSc4W2ICSrH83Zzl8v3V90XV6S0T
SX6qW3RnvVmhOJKE+fyX5eHawwXjAjGFVgbIIRuCu9VN89GB07pylxi13sE3EKL3xh9BFxBY4Wel
chgNHEu6Nky2zY51daZDoMPmhzVFhCPF7rtcdMALqNEmJbvsZm+fZv3LiEzBMdz2s2JctvI7Axuu
nb9YjKTfCoXUKhZ5fXSWl22eP9ABVKw5qkdfSnUMqzG+xYZGrWZ0X7knp1PMtOw0MSM7tRkYtNgl
CtWsFW8CIT63OijJVEIhhtRRdsfI938Fqizf+IPyDZB6dx/S99yKvnnW8Pu2jabw6ERrXke3D+9m
X6Ij3k3FjAjTi2o6HB3elJ/2lzgnWq4lUlfOprPiE1RvEG0n11imZFGbLiFdU3ruy0A8mXC/QDuy
1a8afM83w74cAiqQ3t93i1hDuLP5EOTCoAgO92aD5NldAAIBpN8DPnsEQnTcTxNdRTXe5KSgTbSE
NYEOWxtT5jP5gl2JCMdMz9+JSrmR/M9XEoUBDBnNACLS5+8Leip9hh0CL4TYZ2OuoAV6TfhiFRQk
KsB2vuCcS69rX7Ih/ZlCxDgQ/Bxdg3XBXOLcJC3WGLanNIS9YjXIEyVuhvk8xuQkVKFNGsEw9Hj3
5z3zUuPYFJithaegEDV2vgiALq3ZdVfLmH70zNDO7XL5/ur7Qv85Lvsn3kL66ncO0upaBTx2gmr7
DZ23mVp21LX1tBpXhJ8h+BV+SixGbUbq7CcefmX1hwK4uSi8n0+7z3jMJONG0FLtcCn1uLP7lyiI
8rVG7XP8Ru0W6eivvtFaBcFVoECW1xFZQ6usi5m1Zn2OX6sdbr2HQmt5NfjxR94sYK38s+y6GXtQ
PN/cnjGi2XNa5Mv3vn+BLFzs5xaMzUA7IKuGhOhbjfPczoyXsQetpq3xJlqrfXEdl1LK8va4mYOX
sqn+mGY+PExreES1dk48hJyTV3n4H+05XRl267xaQob7JmIGx496WnuuRa84IgFky+CV5jUNmCEY
PHLW2ibJB+59fvVaOD4GpwfQ9egPw4DsGtMZrYwODZsv90niRffAvCfjqM/CRU2MSjZfaXTPKx+C
5KWeQN7FuctBlTQWFtrlYa+0efKGnBWjlOp1uefwYzoPOd2/jxSE6ESLFvpgW87dyWCljbTbBwod
C5gHQnrEsLdaNuSjNektLIjD/O8VjKeb063GXkFTTQJdUDo4wUaj/VqzrmlfzFQWFEbrJhM4HQL3
lR2Ns85G3qIO/P4VnGR8rYlF2VETcWZ9h3MtFytrnc33ZWD6vfbQ0W4pDIOrarN6LxTenhKECLuG
oj/ojtrSMye8xbR/twzC5k2iG0snZmGt6DSK9/57yJAcv/+uZuGZJ9+3AE4C3VoxF5uZ0rlIAmN1
G8ZmWdYsOSXTcultoH0yfQYmFkCbyWK3qktWkHVHElpWEVsf+zuh2+LIrNw7F4PRHbPW3X4Hrziy
X8KMWLv69QypLQjWXVmj2KmITq308Aw0weRztKj3OdP+ywJsGs1oDoLWwjau/wGvwHKiyk95r5CT
jrCpgG+xKjOvpiFcrENQ7bjfgxUfspHFo08ejQuLXbOr/vLqGNd8j9XHIem6LnIbKi2X76/q6WAM
EjaLXerXJsxRPFfsIZa7ZHRZVDiTEexSut8d2s4/lTFYJFG3pEkWSkNHwP1m5VKtEqIaoV/I6mR4
X9IKmjcLSxlROJ+q22ZCxqfCqBGFl+16HGX2zoi8PUyyJl6xwGDZ485YxYkPWJDWdfO/abG2TTTw
aEx/ZJcjUTbS9GeOzq7y1NNHsf2dEiFwUU1N89Ig+jqEdYx0ToTTpp8t5zDCCjyPJdJvIdOKGYMa
t0WRqVc+RRmC7ya6+SRorEp2tUcjUurVVD1MRjXdkAiR3+WnN8LeuhUOufIdFykbrkrUe6nrX7Xr
T4ixzPklpnNOoVBdzUHvsxZ/lxcnMR/ql1GK6YeUcL6ShgBtM/wldHXHtWR9aiLUVjpmllZKpiJ9
o54kFtuIkI1uP2ZQNaKylZ/h9HTT9vFNDqwZtq3VEG9nMdk3O1EJ0DHj5gE+NQr1w5QGHUpUqh+j
Dd1Zo5pOp/ppxhjfUlZAqa6Kt+/SQdIfWXXt44FlIqipjC7L4uoQEVYdiOHOIBHnoW6j2xQa0W0O
e0XEWDvvm4mGYuxseHQYyA7EMJhr1M0gXwwyszUaJhAGptjLQattrv5pkHXvKyrBXdzTVSLJ+kXi
jV4lOmXF6GfE/wQmhXTpPWkVLnWxDZM4fjAxCdCJuu0mKVR+B1pk7+wCqVbHTxcm1VWZSUfskn9L
Z59NkGpPSMqRRY3WnqqnfqVy5L2Y+1eIn8UvZDIBhqR+SzIQKAFG+XffjMN176jy3H6ARLU+Z796
7wdypzovDlkkKP1sUsVMSRNvJtxKMlMX6KGAGJycPJTLnpCRM3zJIG6tGwNxi4YvQSMc7FuSUH45
hNPCvBp6+J2Vu7Ud+EOtAhQcsZk70Q2T/DB2/hqN8/8U4qhdsADY6rVoZyYgqH0PNAMUGJnzEixR
aPjlgbRYwlzJhLBotplEVIoWGAh/P3ROuf+IdXBH6FvthwjJTjfizSzkjNq0Mj78InAPSIY3EZEf
22Z2+lveDn+HJRolhknKAfbfT8Ix5RlX1V8VMGgaejs/+cQFv3jm2BIt9P99j4+rurrQrgryOc2Q
5BRhgi3I6V8mrI8QRrMXk2iWS5J5+UalfXzKmMaw9WfK3aVefIh4E66G+2VNsTgxXTz+b6TQMA79
znNBGViZXe2scMYBFvMQTfPyUzM+rgZH3ePUXadF0iEZrCW6r7AkN4qMb93Fr25Xy8/ZwaTne3x2
UeSSCRPX5cnGDbqqAze4GVrpX3Axbh1IoEdl87OaY2s8Dfh2AAtRj3u9WLXwJHeJUzkA1Cji3EF/
IlCSZ89f0mGjzOCEYr/RJ1SMni6WY+5HBizozK1cvIaG/dVDmNwvGzHOyNEFFOrOe7Ze6twUi5k7
x1UkM+3vv7uwdAkhMrX8ZSm7PABXoY2Ho8GyBOZ9xj+HFCSm8W30SAYrPbhK22x9010xLLRyidAj
6AcseYWzjy3E55Fl6QuMoE2HqIkjSyHgNeU2h4+nA6HXpTCBQsGnKlw+xy0KLw5yT5wGoqtW0a7W
cn5xXW9kj49GhX4Zwk4UHCmyU7DQjqB8/ofQQ7J0MWKydsGulzCHZIjFTCn5mZY4JEOxMe2DGOSB
8+wc5gUEmJrk3pAp3obfvXVGr2DN0bZbL52ydSctgnOm5JG2SjztsP5IzfhsMEZDHQOjuCruqA0Q
DADws6xtt8jKIybGg6AhCFJziwvtasQBqCFmqUgn2TG7/eKxlcFaoaMrQ/0PQI8EUUxmvVZyjqnr
StoUdu0B0P25I6Lb53bHML0g8uujORIKSzpIsx1kne5YtpOFHYm/WWzr/eR77QuqYZyCheh/Bll9
HjEn/muncmeHw940yrvdvvL0dOjWamS1CaRzX2wdtvRflmNCv8jrP21YUpBUqb1pZlss0WOYLRkX
xsAXnbZf+J3RBjkDAuJWXk0UxJfGj8MzebHvY/qgktxJqhfn4kcBsKSQj2PSDckvYQJHIhoEONoU
dEiZ+FeYTDeoezLjQCe/5kQ4Jwl7t4kVQFkiWy3m+CeijpD+B0O08W8cBuY2bBTgeVqPY84zDQNZ
XhKZY89PUlGMlwaJCjft/MwtU55EFnWrpPeNFRvq7tiwvljlkDZPEGU1ATXOQthGAoWYvznhW8N3
DY8ReLa17GJaeWbWjQjadmYGGMZ71LPDy+LEpSZLojWm2mRnO8LFWi7Cf8bKM5c4iuBGQw3YGBnU
Vre9efHShGa9JrKg0DXe86Z79KQpnQlG+Mua78vPYhrJLi7eCb1eWSCpEm1mh6FzOBw9Ij2yCKLC
0A0XECT4iIfsZEzjRS9nI06X7ORm4oVUiteGYvlMJ0C84rTwMsv5b1GY1WvGZLcOx0Wz12wZPP9i
29oS/wMIZUrf2xyObREBG82UCegVYJyRWNXyAEsBfVVrc5S/80iITVPkBJihaZibKdvVNTnBYuJo
jtvhmAvOfEaWa03iuRpNNN9z+x424TO2W8XwFJYibwKSZ3Uz6pZMpBCLdRuLXVNXKbMq8XOYsboT
H2mfwkmInTAMArr1BsjPZUgA/qkwYb08driUWItPzkgMtXwgE3yUQPzgKlfjrnQKKHcW+/WuoXbL
VFOurXH+SjN2PEyu3gyyPw8WiPetHainHBHMxf7vOsPEh4JjZcjo1lioVjD73DHYJpteD+OH45Ec
bo1KnUd+16YpFRQGfm4r00zFz6wf/2ndhntLMLlC0/27jPmpoWgk6BOwLA7UdUBxDe4z3OHDqw8U
Rjgbu3TLhJHhXaYuVoxstW7inpNX7eBj+YdxRBI9UnFUqDbVkJ+6EDmhOfApnpZL+28pkmfaudyh
eU3gg7o6pIDcqon4hooh8M96jvbzgoIDMqSGwdg0PsEAYzbW76OEO5m5OxRZ6gPVzMO2XY4GkCpk
IYXWMSc9fJ8nQ/oSUbqu7el1sBvo7/b3AByRNmJtdh3EwyQtQCOLzdLKEcLaMbPS6PSmqz+DSsUN
9rRAnqAyMB8ETXw4bhydmcSRm5IY7ifNK7NwnGAHe9LuZyvj5ziKDCNO22O7MP1t73l7IxHeZ6pj
xdPelwx9SwGTFaTfRBQQKP92K7Kivg90eoQsOLsJTDFFXv5/2Duv5biVbct+EU7AJIDEa6F8FYve
6QUhURK8TyTM198Bnjb7RHfciH7v/cAguSWxiAIyV64155hfI92rJ/IKFa4SruzsWE+mNlZj/VLc
LYL5e1f/nmFA3AMCYGCLuRVYZbqNgjt0CukhblZR4EjUcqZgBwx0HUNP0nwj0nU74orWadptBezD
E9LDZ53GmD4TEr3okezAlSB0LXrUGBJahL/cG5OgKziDEZtU9lxIybBikWsbhEgzZIU5fbjKPZFf
lyHYYPlEFkiV1e0qjU7UnIPPZZ5eeraXm+4N55r6I7GpLFs4y04tKrhzkNhv6eC32DhSkA2TDs6E
8kpEmMfRB8DZI3RD24K7NSun92n+AaDq11iPGHhiEjNL2Hee6y+cw0QaVkvzW/iIZIg4tpCKg7Fk
guNeTUiauhxRGnNRrt6quXSK+tKoLLii82dF0AkBM3Pe3qBOcxbqUkB0wryvuqVgZf6Z+exzieL5
h+u6KRFMbJjaNnfJcgdib7o6VjJfpTc4uxElyQbuhyKyIQUPsRC9p2b7jJFVol+saQfncbuxSr2j
+KnOwu6862Qk3pXdy0IrB1oa8N+ReQ7haS4nWs42l+8P7JJ8RjqRj/bqUqhc7FAnMgf8bRVVcCMW
ytlZA26+0mwdMi44Iw52KXeOcg3EqCVxwMNjZprDOa3b6oL9LDrDwozdZAfiS51dy8kOvFVfbMXy
MutZXtAUdbY3ngxn78XCPatCu2e7DKJNNFQ02tfX5sSocrxyPerRGQfg6wL1goLjWfqtpPx8JFtr
JDDoAvehe7RJHzn1Mvmbeba+9xfW7byd9rrGl11aW28siAuce/HvDxVnDVqWHVzXsU9hWKsfCVq8
feJkGc0y/ysxBeOucfCJ9u6altYex+Z0nNE9NHlPBx1GPRJABOj0wJkCIvpwqt/K97lSc/x7assT
0aXokGT27jN4TGRwGMBoofgv4BcZYF50hmKCuowJkM38Nl4HKSTpNhPNVnJyH0btn4DRxCSfEo1T
LxlOM3RLh8a0XtFPEPvtqeHcUoNv7PeksdCeD8ZFw5O8xo6PuJrTc+jnf/CP4FWY55Mo+zikNh+h
y4lTgBh6R0lQhqWDAC5p0CoEtgy1hGfQt4+WJpS4zjnQLAOC1JyVnwGI85KRsQG2N5VhazwuOAbC
iejOAMsunbLBPhN9Xu7muYNcUng2gszs7FcwFYGt97dMhpNwcVO5GLrSKrXvwOcSO9reMxTYwwbg
ICVAvC3rI9OLLL21X8PAW9dH8pbWejjMoNUOhN3CBFpwJpbg/6P6ZTJQx5uWn+9G2CMBvD8CqZXY
+RmiIY6VCU3kCaUuXg1PEMSnPDLtaMdDy0/VfI9HMYFgRwgj4+oDE8noxnlhPimrf/QaVu2kB0Xj
kb2DP3r4OVugm3TefCmvL+C5JfnN6rv89v2Z2WY/5nbRx7QjHzkSl9qyNxiuIiJWZ2efg9eDT4/r
qmBN87msaPusdOP6fb/NKSIEfaIzbOojbgxx9ZAGi/aeACU4HJl85/ckDCHzz9w0b6MZo/WYEMum
nB3P2jYhau0LsqBXM4O6VFFxyvsesUhAFuLKnemqOD1iervmwKUQVNAWTwmzQ1c1f9ip8U4EbnaK
BwubpIagMxPPM412eVBF+zdgjrqZZvXlwfsLGw4h5Ca5GxQfCERdeV/F+jk2SOkZ0WyCVieWqW2f
cpcB8yqFy+RwAjzi7iaUg24L9pJdcDW10wmueXdIwp4eByI5b1G7FaK29rKdryDPog1yZULSICPT
HdoN8rdRBd1uToxsnxXGoaqxI6dGbx4Twmq6E2ComXshijBAdZtbgLzypFIGCq39BaIrDxnAIQkX
SN5HZuhgXqZjlKNQJwvz4DRrLxu820aY9D6MyX5Qc8zRpofmrGr5WKRiCxYCqbtZ4usrAnQg6fLi
VlZ6cpr+MxniJ8dNfg8ZSUde5DX4hnUCf9bDUEvybXyvkafTduYs7TWPCCaoEcDkM1k0qtaA+Y6P
oV+OVtNZjzHlWmyfAHDsLcLfAT3Vzc628vkcmT2R4elTnGfeT8ugJQtHKmc+sFmP2sxqu4d6NKdN
O9HCmJGXb+CzDpO+n00O7tDW1c5gZr8Yg30PDZzZc4izUuJb0g67go1uWNuIYBAFz7M78CAN8X3k
Z8S55CDbVPre2cS3V/6notpbCFkaEySfdKsfTN8sLnkqH+cK/nHQ2eN2MUhX6AmpHjBLo/RjXktj
IEqH5dke360iUfejo3Yjd+5ZFuWfxPWcc92thYhwLtrkKdOMYXcRQzzQzR419zzvi7TMno0UT52Z
faaqik6sqTqMOsKUwJ7NP2ja7lt/RhrNZOlaRQ6uR5KlD15U4xo86oigMhQmTEV94wW7AiycxRr3
rWi/+qAd9zlDHHZCjo3D+DsHon0Y7IAMbvIYDlmTPFhG/zB3SAVV2tOa0chmkCXH28DAHWtbPn0q
vFzlpcpWwdKcoM5Z97lFeWRVOwnfbCaJ/KK6xwvENNYr4q3VWOs0bhV3Cjrqg1A70fVdKOKWbm8u
J9p4wt40sRPconWV1VVMDJGd/Ir0hD2hRhwyU0YgpjeQGak4hBGR7YrO1yc/iB8jCLtz5pQvNUIF
XPzqsx1K0mZthQ16/SANxt0ZpCEkmi4xhYhjXA+MzhR36EJqyj1ZVY+xndtPfWnS9TE/GO8VOxXE
J6ssrGsdRM22sklkthjyb73AY+wFFu+xKnAojkXdEQ5inGqRNC/4yfa8xfLKtQu7kWd8XA87s3zH
zQjZEnTmg+1bkDe6kkbAjDZ2tiJ9tkQfXJwmeM5HWPTsWKfUYO+IjHk4ZS6wE5okN4VbOWSmwYzd
bs5+IbqXsdSPaV5g5B+l5oxa/pCWPeAkxADtIpFDostYDZNj2IuBeYplUk4CUNzRsPg71GCFcXb3
z7xIwLjMSawUxaL3rByXpQjwW7bi+iK66UQFnE1j+kDoeoBNhuEdpIfbAxnLrH7YBxHPXZTl9j2u
rL8OnRLm4FgkI7yJtuJ3woI5b0TqPE7CU/RSrZwIVxDbJSgOUoz1mgNVHG0FJGuYuD2QWW56U5kP
Lr35LaNOToBrGsVyFPXghULremcvXX7q6dGHyGVVkWUnmDJfUwMIBEkbjhbNPp+kBoG3Eg5iX/fT
DgRtEsYey0pjvVfRuxN5/v47yar34nIDL1HsClMflYgJ48JaUDeEgHQzuUvfiWiJAeyiLcCcCgzm
59yrj1PD5HwsJ8B8HYiLqupPtmm+LJzXt4s5asDgFFzzqNyDjXOcVZo/nxcoPjJJrzgaLOBgjkVv
qbMv0VjtlB7CZNbpa2Kkz5MD9oUShGgfSu6wbEiCpuZRofYcez8KKjhr3YdTIk1WB4KJMvQsrOpG
v7TAcjU9kEZQ3q+qpT2/Ny2snokeA1tSR/rSOtdLwMSqTNS+SZKPiZBIKK057m/WwUlKVi1T7NHJ
hWrsrF1drIFDgWKiLOwX/FZhxwRyHyHCvDPdGF2mh4qBM/3GCTJxGeZLpOf5yEUG75+8UKw/MTx8
EQVl/TBJFrhA7F3DaEM/SBJO3q0Zmoa7bIEZSu5aD7EDQUjRTfTYG3xUpbX7y+UYNpvDaYH6Z8XZ
RN8WOUPkGiXb+eDtXGfkNF7ar9+1cFHyuuWk6hXRSXWqI/oFLbFlLWn33toRR32Xv03Y9wq656Gn
dx6WSGL4OPi2RIswAjCvQ+0UCEud9y90yc2tKJP6jAvkPIwdv+ZI0Bk38SHA4bi+Dmhqf/x2BuWp
7Ws11rDcyob+k0zYi099LEFCMVDkgAQqTMtxGy3L8qpzpCeo97C6eoO3T0uJ9dKKl3Ms4Fw3+J58
MW45PCUPclTPScX+PrfmW10Gawmce7fGeVlmylnRwniKU7/gsYjfSfVGcJpAZuoEuSCx5R6xIXE4
xQLl0MV/NnJKtxgI+WZMmBTRL3E2gsv+4owuldEkz4lgmYVSpQAKQbApWC53SFvmE9DBi+971n2X
GT3jA4I8pb6DUND+aD3Cdum0w9SR8xdsTW+vkNthlFHP0hqSk1pTH7D07HpCkU6FMBJ218k+pGYN
JL7x/Q29WJoZXBAVF9geSl8fh7ilay7hHBniPEI2OljtgHbQiH8NzScs6z/NIvIXUgsPrrYhIgf1
hcNdcuwhH2zgHy1k66b4eGjLP5h0mGc6BRcl0mCzMAlPitL54Xe0FedN3SUJMlc0TmUjjwWBZXBH
WZoV9CqKS+/FxCPE+F++oTINkNriK3Sbcweh4Ac5obBO03Nrj/WfNNHXYKkPgJr0g8LCec9i+8td
nFtWuu7NGGBL9bltbDx88tbAOmz07d/FEP1Nq+IFQqCYXfdpoKndTx5GWdiR2+9T4ojowlhSeeeW
f9yx9l+VUeDDqyYoPYK1phu88i5vqMFoBwzvHWREek7J2SugGY7mQz35RCOhA7vGtqz3AC9qziA1
+CAf3VOyUgX6qkNJBAAJUkEL2QRtNQZSd2/IqXhx63jP0f1VzgYVgJ3H1Hmtcc/Q6+Jn2Rc9Rf2o
JH9oiKlSVoo9CZmMP5I/zMTefIQRrwwWraObMb+ulhrfbxb3x2aY1FNBqzzXbCn0bYenArHWfmRO
abF/VHVrchihXUA8jNpF5sA5k0bAeSlzIlkSNdOkqSRW9Krsz98f4p78gPD70xo92Vl2ApS/poml
qsUOY4wUqJ1L2pjocI1+1cC2nm7O31/XjE2P2GH2TrOQV1mb8U7XnMi/f2bvz3A11p8+R4jg+xo8
HJ5URBsIxr8/w1eEOvT769FVObkM6//693e7ZkR3FSPlz+zYQNTGBzdKouOEqXwStndOyKha2HtP
QiqPtBWNzTCe4rBDan22Yx/1BbmW3Hfr19+fNZ0tDr3LzLidxjPtrun8/dn3B6CdWbkZhIVryBdA
3iDR0QE9tZ0ZvREQUd1SJAgbMffuu8CJv09jpAhOnkjck8jwoSb35HggfhVlVL7TF3UxZhMlMpK6
5jfrtp3677YWeJhVuu3Qah38spPvBCR9lcRs3vejiq/tBBUm0xHN9tZ8zyXjhbbzflZJk4WqXKx3
0yXcPREpXZL1y1bIvz6dv/s21eWLbyNlqn5OWHbeXRqTVwzwLJbrlyXttX2XRB3riG+/09PJNkhX
T/00luTLRv1blr199yQLTSS4VWGz+e5YdkscYCciO6RuiAD7vgBR5vyVAx1IwL7Z1fEpoHv9Z47d
9J39zLotJDVvCnxD3eDoB5EJChK1JpK0Zfbugr/ZtalbHynHPPxmk4kVP6F5HThqPbABqcFr95aN
L98/LM2xqS8+xpjvLx0MSjt0RUR0qk1qNvqdlvRvu6ine12Y9WuzUrPWhqlB8CSQDNhB4M9UKD1O
KDkTNvwjpFPNVUnAN16KD+JkgN2hUBsJWHygdPwVDDq66w3Okt0MBVdLZKbuavIUBHJvfI/AnLrt
5IsfoNtbv2/TBBjdiaEUnYKtcKLyY3EmTHNJ2V++v0xpZZqL85b0qt1VOGxCAA7+RjeG/4EhB0KI
ylwSAkbxUTDj4btpbyPy0fGh93FXjF3NHj0WJ5pQyQ1TId5hpFmfnP3PS5tCUEzSTyUtIB2mN4ex
AiUx4TgPh0Rd8HKZz4OTzbehhU7lZUp+5AsHV8twJEAST37g/a96Yb57STleSOuxqTHq4MNApxC2
VepcXdCGITICm9KnPuZpg8aNeO1gGexT4o/uccpjtaPFEYScx1l3hmbZgxM/tQtsptj3mgdbFD/t
1Rw7Sp+TTpf+kJrcdeTe8Y80ILHKtdOPMrWPmCQfqJrmHboZ3vVEp58pLfFwKGmGi4kWZ6wuwOCK
UGKTXaOP7lGcAlDo8FcEc3Wk0UBzRcFLqPWfnlx2AuqXhVTlCuQSqokbzWtMbWN7jnTlfLTElGMw
Z2KSOa79YbXyS9UznmZe41Pm9U/xMBqvULG2Q5FR7Vm0Rm27QEzg5ASuJqnJgRpRMmPqHXfMc89A
9dYFBgPbyASJJO/bfIb1nO++r3W8iH674P7BNcqlL6Ntp5riqR+re9KFu6tUxLgS4yReIlNtO6aJ
kJkC0uQ8HlwfqbFv5MEnNok+nNNpxb4GtGDb+ElWEwNPd32e2mK8YVmpnrAMvWJFmD+ThcehRSGI
PE0jTjWU8cFuFvYL5qIiBTnESsDof/1+2xpwQeypv5p1TI7CJP79/cROzEO3gO90WBSIOm0/ljT9
nvX4MD/ekDCVV9eoe1Jw+c2sjpI9E01ytYTjv9HWRlyEnLuckvfGeErJxNwZrONHB9L954jG0Ota
/yyDknabCJ6Vn+OQnYk3HYfI+7TNHpT4zLOZmm3zFJny7fv7yjYEVYVVnROnq94JhAljtICfprmE
xOlY+1iQERUvswYNVnacc+Zxr4nLS90mfh3oW1/cYgrCdP1LDAMYJ/aNd9F9fpc5unqyo+jOh68f
xq1rXmzN8WeUsT5ilZw+a5zghkMUth299iWBsQbtUPxnyfLp1PkDz0iF0MgFWtI4T+msfy+ctm3K
7lnUTDWSKN9IyYF9WJ7mHjgTc4F4I+eR8EaiKwBMokBj/XFCY2jpRnjda//eQfz/KFB4oLWncdxW
LJ4Rj5uL7wJqszkcOmd4rgvGyD6teUZXc/1UwRg1b0m2PFseCn0PIiZRQK06S4/lyspuLemYvLHZ
8JgrFnqZ2I95x6Ktp/43xGH3M6dn5vS8d0ZPR3qqKpOdeJixUXM+SHFJsoLvzRYFQa+jJxotClge
yJ1hffP0OjYelqC/eWnsPeIS++xBUx3MdS91Gu5xR6zqHEgc7HryMzP+xoSffJRs+KfBtKrd97fN
ZHioinZ4BnUiYeNU8PzrnzRZ089oLghMmpgtxpn2Xwtent0syWeQuDtoLMEulhOOKB3QMYqPohhg
xDPQYdnwl1M2zNbWgsr1geIbJ8d67W0bcYa12qBats1JcDCvYwGkJjY+Jrp7x0jNxg5+SoS/fiA1
iUbfMnjTQ+Ikv5dS3dPIZliNqAXWGpAIbH6wW4jIBmQw2PvAhNYFRSDE/FN/tjEW8SVnAFiKqf40
jPm5tNz2SY1jco482DKcZI4ojSlObO66BHSUI7ujaVjV5+hiuTGudINpx7cka5Zz/dz2cOLm2jsm
FnmPcR8sn/MQ3UdO3j6TYq3vWmbwYdDq5ZP2BXRDXSG+xL7y7EBZ/f7z9ahuRjomWxazbZHQgG3x
SbP+fYwbWt0WHAT8ZcWcm7vJrug/SNP8wAbehhFDLZ1aF9t35LGuuH+DQJ7c6Vw6tIBShyd5aPtl
60wjZEzX+VlhGQMCvI4xeXKMBMvwUL+145smHu+jZj56Rjg38Zy76jMYUHNSYoGk+dnELrIBsxCr
neel1yXno8ybdx18A1qE9qdRpVTZkD++/+Ss3ee4aKFQy5dSm7+yCnDLjDa9Tju9n4z8wmkAMUA6
/56zZLv4Xn7Vmlm3oSiyk+JS2xGC/7F+d9xy2idZr3YpkREbj3YY5RrESu20n3JeaCdkwj+CSPhK
U9QKcWE9M0fnSe5VdulctgaRhYRJIxyFdslY1ztO5MHsYvYyd7H4zTOsGSmPc9Gq7oiczNk1UM7o
KFGG+wUj0iTguBz0NbYsxD9hChc1pJSqNk2H8cIg/0mu27jCTThoLq6sA3kBxeq8eM5y/n6i/Bw/
lpTRr0YHaGjL/FBGVXYyerHQg95ZaKdxPtwWd8LouMgOHHb04qZwt9JEhmwjKV1vx7+kefvaVL16
ksU6rrU4pZuTZX1GQfOYxRX3WEAsvItqdkVkjRyOj1bvvXkDWkSG8FQsBcaDrjsJqlt0DbF3LHhF
4zo9EHaid+nsP83EBFXdiI6RTgOnvrTfkV86bdwov8TCZwIMB2JSGKDpVUs15VeYv2886wd0be/Y
Ot9BVizorxBhBdXS3yIwKxs1UPmU5KDSUY3AWzhdmDY5LfiZJZppz2tUG2R/GH8p8SATSbJyLEnX
fXSBieJ+A13R9q9O0mx7opKflah5Nk0GCEMehQXmVMAyTneYTTM/ZK3Z7xDmsAOr9sAJmjRrRVht
OQNt7amMOWpjxRdjBggnj35wkLthpSOfw5tmTBnNTeQuaU8W4t31Gss+LT67Iv2VYBfA+16cEf3c
CYWpg6f6nC0Ykf0cZYQrtzQg8XcBrIYF6KHBX/+6uHYl/tCIjNoWaXGY2q+WMii9DfccR+jKczmI
u7GBRogDOwfVy2HWGdxXn/c8WlsZQT+9N2NU7yJyaE8l6PL3xIeFzVuVU/seE9Hlm3TU72DE0TVX
EOBi/Io8sOuQhdB0jW4TkETPauSuDoXpPll4DAQxFTTdKoMtlWXRZo77Q7gWHpzVtD2zeBLZnDG9
goLQW68M6J193EMDpXvkfUoDnIb0HzNtZA+Iyaq7xKMiz8wq+KEs6y3O84pUCk4uJsv4jliTcl2M
j0RzapYASRah13x0ltmzkznFnc37Y2SIDpOF3pg7UCphACYbxBDJpg9qPA0sRrIv/7rK4GBiE5xc
ZLrDL2xicCAXflsRDhVqk7qQLvCN9/rK4AjeqLtghroFnA8RP0jScxIl94tR4SgGrnsjkOdvCUz5
bCjvJcav/NhwkTd+VN21FmuRP/bORba1uMB876Gj63ML5vhHUBKs25lzerbSvD+xRVVbVXHfN0m7
ScupfSg1SXGze0cTRh9BU3XPq8+fpdsbk+Zma4MnAgDVsRNlSy1ve1sY7BcMEP3ezF7KCqGrl1ya
wIfX5P6gBzLD4OCnxMMtigDTRvTKD9GSkgn0popRc2t2mGTr2r6rV5OZz9+4s0Z2gDE2voIo2RaV
PR+4/+YNxZgZNkmW7kz+AbT5z7D2jlFSptfZwXhHPAr5SGyefQKOg0y2HVUgEeZy0KdMDH8ZuY5w
PnwPQEHP1Lc+BlTx4QjmYZMMxH60kcWaZX6xRYSGyxit6FESD8lxMaltA8YHm0aXCT3z4ieOUXWP
3hCOsTZfVkFautYSA2I9tRQYxzhfLpGofiykS1Y+8//SY0uYNVCvKenPjRmwONt0n2AjGTV9TtFx
EBs0CxRoUY/ckDPNKa5DQHo8R/U9U3twFgNiyqkKwq6tgGkYMv8JoOrIaBsyNhBg0G9VTr0wFEd2
kbNFag3Yswhiv/EEZlvfOtmTlM7pAKwmKoR5efLa3rprCRVFWcZno4hAZ201tmQc1dBuFgMXplOl
LtN1tnnG5kxivOqoyRreWkiW6PwZuPETr/wkUZbKpuAgb6TqvS/sYO/bvKCUSXIt+pMwrP6FXBu1
TQ31SNHf70eabnhqYMQOqHD7dPxpL+MqizgbeezAApv/1NF2Zqr8aUUAdmnWJEwZiDjh53HbYoPg
ZNxaIytYVm+Ngiaxxcz0rsWviJkYmWYD+uquSsbq4Li62oGgRb5GoW4wcDngb0RSPOZP379dgFZw
XSCdSo8XI5+AX3rMaBzfVNCNW/QrhfXUBDmszSbG2bwutbTvgAF3IRlU+iI1oXyjpLHw/SNwQj0q
h+hcw1AP+TJ7D3NjfnVeVn86BG/QWCJZ0MlOUzESQEFZWuO/5pBnUFSuB3MbcPbm+9z9v4+IOeqw
i5mRpkiZUrbNCW5Kugsyiv+h7setD4Puc2pzlhzZuLeuW8nAMUq19bYyLQSSY0mFbVpjcZjsJv50
Y+MC82t5Hhme4qyJqkOVYpX+Lqwgnh9LA4n54LqoPyzoMAnQuFieea4jclsf5gov+zRF1jbTW9Mo
L3Tq/F2gvStVPupqVW8xxFlHoar60HT+VbF8XibJF7yskx6+0oopB6vmsIkTwT3qGLiREE7Cfh8Q
iNQkhOIsRdNSmPxSaiARCsxIPfB9wy9TjJTdwKjiHFczN4RFu6dOkL1GSXtTfvYXSh/z8IY+hBFb
T4seBT6LPxHNhyO5RPt5VipUNmzrgUwMN2eoFQcdkC1Ng5h9Ke2iEOt9Gg4dStggqv/mAwdHmhSb
GYHSIUmM6sBQDRdzPIYdlEK5yrIqWgJacal0INFpOnxJi4t3HHEwtO1yJ6ZigVO4W6Qj9nmVf3o5
Cd8GY7mNInuMqs17bEeyRIFjfeIoN84RIp6ufF6ynvuPoRadLC6Z0aAPcj3WPDXxD2UUdX7i90cS
RTuUW7RDKg+jZ25Yap9ykY+AFDJr5iHA5QYMpEM6b/oeoy62Ww9v1BZQLq+hQOHDLuUgg17ktQPM
wjCkJujHrzhmLTVJ8/OhVimrQCYhrUVPUyO20wD6ZijG4MJu8ArvGnuNNVPMViTFuClHUlBLu5gu
1acDhqxqWaztYkbBAWY6BOWzle69QQjjLmvjZt8YEzYV7wMZx9NUV1szh7rh2mO+TU5x7iEEYQC+
5AkjJXu4W9ZJkFl28N1k0yAYVmH2Q6oIHEolqvUoizTWRhWVrRMzJHkJdUZYEOOz+aHRN+IAtJm3
Js0r7pbR0bTO5XkM3J8a5BzFq39k6L+M/rOIFxQG6xSsdurVYOpugqY/TmX2oPPlETfeG4X31gQb
7Kr6hxDYmOs4utNzfuqGOzpLu5ZgFGnBoRQFZ5sp/8IKCeGDgFNiHA5yUMa+tTOLxh3++JIn1wQP
GiDH3NhFgUe0fYi6X6QVVIfBnGhJus5Z1uqIdq7cOZM77/uE4UTAeXqMEGqSjBOYsIndttuPBXY5
rb5khfawmpyfaMF/T+y+jZOhU8IOyRTlocouYPnXQHH17iDFJ7x55WGyX6NnJq2rbC9Gtmh0XQGi
GEUjrvfUdG45ZvNgQAG2ynm+VtV0Si2ulhuNzimZ6Fpn2OUgeJrOFoEaOWc25Tq/w7RplL9z5XCp
4dwujtXdZVWKlt/AlGAVxV4U+qm0GDeRPxY2aQrkmTbmphmDnSa6mpdl7opWIyVcIFbBaXHbYO1f
+B+TKH6JxbtibKYlZ3xQQQ66JoHbnH+yUPYbhcZpC1GBQGN/+BBIG5FOxTuAcws3c52yXTqhP9Is
NLHjMO+pCc9aDnYvDrY/1oiguZlg7VFg9tM2Hmd6415EvHCPSxp1LXlfSxPtO7u802QZnR14niyX
iJlZX9Gg8+q9pkEiur7JMTrxjsPE4Hmowb3lNJEHSFDaY8w6b0zZ39IFlo8S8ozw+M1JrYimHKOY
mF19+MQ30IXt/GtMDYDcec8tSqZA7tq7XsV/VVrR6U5mPwSeRIknk5cyihF3oobZe3WlNijDZ8RZ
y2OT5i/jWO01aOiD6GkfawdZGI1BIzSV0VL8HgDHPjfBlO4FDdZtrbCCEXMcZnextmiw4dmcvOKs
C+LCRqmunMXAjEry4XG8IfJXUJ6i1mcNtZHBR7gWg1maDINdWO81+5ZLu9gy9INPj+DQt+2fzje6
kAzeckeckmpMJKMdc4uMKnbxAkS76g6AyJagLgYKXrWpPPFFQFe3ybo/zDTBOVmgkOTUvgWRe3A8
J6QCfZFm9bP3CTcRzi+QZoN59SgIWgc9pCCt2jVNqla4hVuzJ7tMJSe7Qx+fNl8+2hPEpbhSI9LB
KbROQWs+1gHwkJgBu6Di9EvntQMjwxD80sj5Jcch4HIXcQezp+gSiHDWlwGDIzOD41WCLhTzGyA3
WWQfjUtlaI0WmLYUIb5UP8uxrzmtVg0yB/HHNRLIp+6GRHJjb9NFCMHwX1pnOcVLskv5x2mgouJi
Y29CSIxy+V3E7nMxzb9xT3abomJihdYamyn8elr7Xw75Uptj40tKUwgEzCq92wB4U1ZFwkXEXNJC
G9qguJ8z+qJ0vigGSMxj8Ugwvi/MBZdfs+N+FsHwMwd5J6L4j6FL/iUL/XHq8KvoV3fCK4GOw9mC
N8bivPxwPJZ9sQ434U8w86kPgmH7NfB8QoAQyyqjbwDs1/HOjH+hFmkBDOCohbslNu6Q/ADqxmaW
WWsu+QPJlwPG1qXc0g3p984o4Qu80X4KUxE0aIJxnFpJwG3Y9gfTHrLDQqx3Y3tQ1PzgiaSIsCQq
MBygL7lW527nJbqP3bXnKoMns6T9LJm8s0uOThsqJDQlNEas69pbyUx7sgtJk5ZfTJjuG1n1d7Ts
5lNRWhceOiTzNOHd5jd/Au4cDPrE3i89NqhGZhDMqTBZ6X5NtT0de/B12vbIyuap5GBrRNck38kY
wfss43IrcnBMUtIyqEfjmhUYnkpExExbKnJbt1whPGgGCXIYaUpDzkfHI5kgg2Ks4uorz51i+5hI
Yhf/f5DvvAb52o7330X5vgz6ZzH8M8n3+y/8jyxfP/iX9G1Pmp4nTM92/2eUL3rAf5mgU01bIOO2
TYcMXU6qa1yv4f7LE+jcAl+gfHQJw3X+V5SvEfxLOPyvwA0o9HgH7f+XKF/rP4N8pRRkAlvCZ5Mi
2dwMHH7QP4N8q4JmWeI74rkqfKbgHK3mPr/x5F5qUd11s3NnJ/699A5Bw3DRlFhVFDrHf1yu/0ug
8Pqr/iNO+N+vwvc9/gMZa9u+/5+vIpIjPN6ZDqBCKbotUdpK72bJhNioXuwangd8vxm9YWYLrc3Q
1KMzULUMxXgknCK44/Le5bP5xVIBx2NKQ57WF9vJjtEw91dr1tu4P3F2Dd2KZyitTm4+By/Qqi+W
wyMYNRhoEqBJ//3vJf/PXysgSdHzTT+QyBoJZP7nxfUDP5OpaUbPsm5RPTimuRnTutl4NHAEbn04
POs6Jor28N//YMH9+Z8X1AE84wnLdQlqI/SIu+6fPznjUGqZ8dK+dK17E9l/MXZmO64rV7b9FcPv
dLEPslA2cEW1KWWnlLLZL0S2bIN9sPv6O3jsuuVzDLjuywYSOzOVosiIFWvNOaZ+yoZ3YWJK9+Gn
js6NBh1jZaTbJKvOc7qgdAdYFwYM2MxMH0uHOa9NodZS6JWJfiyb6llVHFs5hVrBbHE9NUqjJFd4
A3Lvovc1A0abTbg+z4Z5CgtzS1qsaMwLBTHgv9C8MQCkGZa2L4mBSvGL1pP5EkbOIVk41baNoAgo
z1ul2lMFaWRSJJL/+4ti/OtFIWPE9q0lAtv0PPcPHwfDPImKTmYXrWcy2CZpQJ7oyXENqiq5HBOO
eRUfqql+HQVkJF1+2pN9a3jpDVSUnVvjxPOYj/z7v2q5tf8nSZtb3yKNm7ETwdwWH5RO1Pc/f1Jd
arot+BLr4vlVAN6KgxMRTmx+Yb1tp6Pwi4d//4LmvzxsvKLp6sJzHG4yy18u0z9ld6ODoVI1Heui
bLWx/FsdSKCr0p8S2R8kOIcGpZ45K1tDMxO1Lpb27iWTDenTJviL4m7UtV+5iUSYfYvxg8zAC5dE
iVl+Qau6+t+uz3IB/niBLMNnMdR9YTD7//2fC5KgqCe3sS9JqF2GgrCr2XxQzswCkLqcQwrqkRFm
vYe2fZfOW1sXZeBJ+thotYlwgEeO8YvTvUr2mT80K7jPkKQm/mlDtB7yFRubvyHsOtz0SBDBESev
Kc8uXhGPAFYP3hVy160umOwbY3SD7Rfvn/lUlF6BNz3y1g0mvxXZakd98F6niTNrEX/4TNil6J7r
LoR9SFeMVMwXQxBP1yweCMw3h6GVE8aVItmpxrtKwtiIQFy1BYEK8YhhHd8eIQnttMub/CFvcNxN
JM3OHQHIDonVfEpXQfTZSu9tjnfE5NBroMeeiyUDdtaRm5I7k3SI8CWIFhLMd441Xv797WT/6+3k
mex3JmohYRiG+MMO0ifWnIfRZF4GlX6wwX1axAHRkDsQ376PsvLZTFhF6CoddAFhQ5K0ExPpUGqX
SDNOrW6Aq69OWh7/6LVxxJK2LUuDkQD9QfmSDPuYc3FfFo9yEaWL0t+GeEVa2/wsvOwxUtMT+rST
a89vZkrrhczTrQ4JhiG+fRqvKAswhq2Gsvr892+bLvMf70sbVycCM8+jSBWCffh3j5GMSroGQxxf
c5tAoHa4Wq11Q7bP1zyP+c5Wyduck/BLOOOgey/E5lAxw6kL5hF6XglGLoGM2p4WnKhCjFDZrrcq
JOZePf4yM4UEcwizDamXRi6HDYmz5Gu0N1k+v2Q9KA80fBcBwwD+Tteu66Z+soH6pTlcqX7kKF8x
9s5j5W87Unfo7WhIXHMgIjQgsSmWzrpnQ5yBZRnhJ04JB18a/xPPeNCjZbgV0pBiDb3TTOTppsGU
rXTT5btqlOl3lZ36u1FHviBEeOwGXoK8hWyteAgDAGHk80pKZHGKRt3cmBmhQjoMq8DnY2/hSQVR
D32wVjkTlDxEd2gZQcewYu+Mxj4c0k3sorR3sAEHmFvx+RI4tRKGdUfvNdq20UweuWvG953W3wJE
vUbAZQ6CeN5OoX/VCsSi8axjXM1dYuVa+1NGtr2bjHbeavfLOdJ04DSmzElohdHbNjuF0046p1ya
MWJr1pE27r5yQ0Vr0RoeM3s6SV6PMxz9GgI/oW2MAppzk0INzZjQByPkZFcgTPZb/OG0bMp9qRsB
Q4zwYFcdmTCoHgOjxXUzJVcCJF4neFDCyGjhCQz5HR3pkKDvFQ37+SBHhKRzWQP9ArOXaWI+59bF
MUIgLjr9lqitNtGQjAfZwfDVrUcfoRmUx55gPJ3mkqgOSTYSHmmWEYdwzNhT1ICvBbMeKLT1WpnR
Mq7ndWuqfesQWJhYGOOG+uV/eU6WTfV3y7ctXN8xTRYIaln7t8fon3YbO5xJUcv6Bphy/ivEfi9E
XtEUx2KPBh6AOmfKGYnbasyQCxD9Trur/8grQosh0ClSeqkJP8Dj099KP4tiKg6GN87/yy7zW0H0
L38m1TkGM8HO6P6xYOpKp4iF01wj/M8rafqPSV09er1WbMbUcjGEevdTOT+l4WTufCYLvcw5ByeI
04B0rIaogT5bZS9m6DBKYJSv2rTYJLG1iyxw60NGUpSWxhwhdTYeK2quA9h2SHZzhjrFzVBWZDIg
sJ5BoWgY48+K4DV8iuAZ6FCM4Xde2D2Ss+HFtJszt9Fz0qEhaPG1VRgRVrSOqKCs/NlNtdMQqmH/
2wf5H5/jf0bf5cPfr0X7t//i68+ymshkiLs/fPm33Xd59y6/2/9afur/fdfvf+Zv66f/c/nTT9n8
6fZpe/njd/7uB/n1/3j59Xv3/rsvNkWHEfNRfTfT+btVeffbi/CHLt/5//uff/r+7bdcpur7r3/+
LBU2Pn5blJTFP5/VjKWi+I9//v3/+Lnlrf71z7dl/lX27//yE38/3Vn6XwzXWihDjqd7Bu6R/z7e
me5fXMMTHq0K03MMx+VV/nG8s72/gHsylsfCMWzX9ih5Wmz7nPxs5y+s86brW7ZnYFripPTff9nv
PqL/+cj+VCj5UCZF1/71z0vQ7O+fP6E7hscv1NmneCH9X84g8zBGlVvbCayQITpmqaXhOELqXYAk
XesOJhxcuJSaNAA3DBaoPC36jmMVw4muWR6tzjcDqWJjLZoahzsWGJhQTr9iW+9u3Im9OARixDuS
W0MMhPvoJM4PCxVBU7duTFtTeGxQowPUaUKqOJrigVnPHl7ztNOhCaeVTxTBK88lYSSI2l2P0V9o
SxF0DHk8r2A2MEAj6MeDFrbkMzs49LQw2jUR9WcpvBftaY5nxB8ZT5pl64Arya8CyJGuLSZdqzzO
0Te54uB32og+FYvCwlTGg3YXet23TW7qVsOtFBrFF0FvI43Cal/4OZ5jHkw04m9VPTM84k+bu4vb
+Y+u0T0nZNwZBr5CIBIG8cd31cwwrxp7mlaESos6ucLfcbcqf9K6HsIxrDbGXd4+MqttP6KHq82I
STcx6Sti0qaVrmX4Shr7Icd7aXqthU6jhQOeqk1R9rsyLV4JMn7z0opxl9YHsSAmwZxx/ii9f+0r
fMvFUAMSyecbqv5tDCNt44xQcY3eZm4Gf058Y5WhRxhv7GjB10ME8ZpnmXpk+ZjsN36CrMYcmrXG
eFtVdU5LkBl2j/GdJGrW6KL5wmn7NGrFj4XGclWW00dNf3JqkUnFudrgWxGhbmwbTpmrSaeP2bQ9
Y5takO7T35QFAz1M7liTy4mVPtn6flZDyxmRY3a0clOIb2sS5HWvovE8YgQtqVGombI1aqG4dqyt
3vQVV2xJSZTRvGuTw6wrznKFe5tbpoe5maRxTGpyl5njQaUzA4ipo99q2OlmzGS6LyPoPg32e1BY
BdWhADFN68bcTxYuHeBi0Z2oMH743h7xsEmceQXjzxMPLrFuRNZnb72FjDgX3hZsa7NzTPg12LIi
moIcCTSPvsX8sTBDyV6g0qNPba1jjQfJNisa4KlTbZyYYSZN2gQTGikcqUDYxaDz2pwiOzlWjNEO
mdv3aMe6l2EeP1N90O5Bh8YEfDCCH2czPSKtbM52qH7ZqDbnMX3P0iVjnfBcqaGe7wpgZ7FZiG0C
I7bxVfMqOxTpRg2SleN7WOZ5ADXrpZHhC6Jpn8kVcaGFDjbwkYhDHc1iaEBxb+ZzNZUMmcDO2QM7
MIK5lMAA87HUhw15pmfEG8/YW3AsJBbnRBS8eSeAMMNgXcWUMmu3ZNpQ9aemZoYyqCcHo8d6Ttxo
Yy0KicwdTiLWGb+53o3lYPVPEroUjlccdAWAZBYHbbDRfxB8Fo/OJU4bST7HjmBvFWDIY9dEBw09
iSXKI4jnpqIR/fd/OoSZKzF5UxDaOEWVALlSAJ0r4mdVBn6oM8mbrB9cDFciXb/zMAN60hNfnlnT
ukp9b+MNThRA/wpXslmwHWH+qythyTWxuzJbR2wyf684GG1FhoYJpj9+v36FJyhb2WMHt8G6ZzT1
5HsIOyaSKMHhy407O+ZKkti8jqX7C+AyzhHjvvSjd81p160+nmBacPFy/V3VfYDbqdrUX8yATU4z
MCWiVCP2wxzuEigPbeU8h6r5AHv4rBLT5WWWTCrMeXQYYbPFRD0Xr1ZnfJjAKUqdbocZjzcVWY3V
FG8RRFYBoS8eRoBwL9maAo8kJH4oM4KQ+XCeW0zcckJQUWljI6/w2nn9gVsuYU2Ar6NK+8b31f3Q
MjVNKLkbOug4aqskPjpjz6jNkZfYTH5Z1Cxd2f0MqExYwZiLNmtjcKCKJrZax9ZMD4a4zyiChu09
syFFDMTwBkJfopQ2PpSF44FCcE59tZYLbigqgPQatv5j1gVWoa4/Mb62Vzh3UIttrUQ7RlMX7qTy
36DAL4iMjspfinYzDQi07D56MOcMrid62E2VMkKwo5AcBfzdN4VdDht0G/h6uRqzpNkokZYUJTKL
MfkkSCG+aOXV9xmYhhimA/J+7/NBgwM/d6xdBPlyPHbw1SGwMjv5MybkDlp7l3SRs2cbu9AKP6je
OYXghJQRa2Yn86NNEtzCt7f3rSCLRapHzYzSi6bykxzQxFc2A4JBhFgfve4FCjQEYsJZt6AAnqte
Eh7aTQmxROWjUbJIu4Jpja15h7osH9R3NFTRmiAggQyBY5fTk9FI0HfHSLZ703qT8VSdXerZ+RQV
p72ybH+NLhILkSLQI6l4XdXjpYK+D4OQbgpHjV1scZoxnEfVmuk6GapHdMVXl/K+XKoFEj/rUd5o
0Cch6tSg6VklMKroh87i/+2BR3ARVXWx/5Ibe63rHsBmRTyb/cmmqVtnoDV483tRZMlacwAS+M1H
pOJjFh+FmbaBbb0TWtGsMqm/tLX9VtHrCHr/7MoO8KhPpMZXGnro7XoHgh4sulTDWRW7A66EkOxC
fIpN/OBAN7uX/hNLv7wH6RLQSsIVS4CrdGH01RW0JlRF3Ku5wrnuaTjN46dpJHY7jsVjbM5IZMMX
v2jFfqwuUwMJxFheSfku+ItsyHY+nCOkXMxDdUEAGCqkMOjxBtZI605WyUkUFMBFpoNzQxjGNqkf
LPQZBzchYCKy+k1M2yvT5getr+4ATeAouHOahKjgIVwqmmlcxUYUbkzWXmuw0QFnePfILNlUNnzA
si0PLedVD5pO1y07bBS/AMT96Hwafgbujij010lHUBYOchoG/n6IGGb2yOpXsHofo4XzxfCJgGcT
bEtlMRPjzgViQhTfZBhoaeNgaNuaus24aA1W5raXm7gTvNVqO3b6B7G2X81cnzKvfzDd8stqEgy8
NCvqiU88ae61uTqXjmetiw6F+IwNAA7zGrhMh/Sjeij4ONKw2xvdvDfzmNCfXpl7R2jHtI9sFEl6
u4cwGPSFt6ltoAJxpCumkOR2O43d8diwClvEyRO0vDbJNp/FFQItFixgQoTwAH13S7Uld+QNdBwJ
kaR1CIpLz2PgjDjrHE0pdU9STuuZbMTNYBuYToDrPXhwvYg/GEL0Rcm2jMBxee3G0hsafb6zdcOa
u9WhEtSG9HLvtKTPjTSpEknc0BDds+mhqQ6TYSWiyYYeRPIZzfgvAIMMAhf5ptPQbu86dwUaGvVf
IYwli33ir3orSDZB7FReLeJ1cKYttZVZ7bSeXOQp1b7w/zHYEVc1wZVpSu6y+sPvniMTHpCVZmR7
tCJdS3utMJGQ7F5eyTAlLGAQPzA+zpAYEKuIJctHbEkHj4I5BiIb0snhJsCAWdyrq0qqS+uUb232
MuYUPM5YPZF6cR/W+BR4SAKaU9/krMQu8TO50qsg9ZMvR4zxviTvmkKXB6ROoZRG6fRaZRZqrPJz
RMVxbAzo+Tr3bzDhRWKiChaXIqZVxUJ0PZIDgwvJMjraLothAHlIq4Nz1MQjNMNqTZ+afcpYgs6J
OTSh+VTJwALBfCTXSALTiwElETGfy57kIu/pOR/A/iduETH+okfboa+6UdaA6EzXAmtS73rK3L66
6DY+rNBTxR4SNUnAKL8cm8TewZO405SDTDJB5sOsmSlAjpyHqUMjBn0VIaN36eBsahV+GqYlj5Ml
EGRn8DKGMX61k/RpUvY6rVkUJmVpyEhSPsQl/W+K6leNHFz6Tek1bN2TE7WAh3X9c7IfhmYx6C0U
A0TQLymnNNZb8FcoQw/SbV6iyAN0qZFESr6ck9b9CkH0s9ZdDcTzQZT2t03L/gkpKiUQA+aS23uH
EsxNN1K2rBKN8jKBHh+FeMLDjnGdOX0mdgEqy9W3Q21kCMC53kPIZ1ZLGya+T3Z5C0x9GKZLbOXz
CsHniXkBbIuGVHC8VQ9QkJ47TY148wzaZYW3FQKQb1q4N6YGRzou+DFiCW2al5RKKhnRMmU/yn9g
cvRBQtKqnPOLalLcAMIFwJOXz7pJSKTA+76uFQAcCmF0eim+x7y6pJWJTKAiAdXxmmvcqjagzGoC
3763rInskWI8RZH1VLRsDtkiFcNMe8CWwaOqbrUIbuo8EKHQIAq1FN5rmF1Jko+44ql2+tl/73Vo
PhNkO6YDq4kApm2CCkrvZITMmJOe6fTPfR0/DK4i9D1fbgdJzT4MyApQSjophEbZ6izo1L8l/Em+
w2iGb913NtWAj4FRmzc9h3iOdd98nZZfMxPfxFdo5Swax4KMDRLeImOnMFRspbYJkTeR/CSw6ulZ
uHamb+XzcUJFlQGtAXJ3y2itRZELuSg7WlOpdjIybsmUgngmkW653G1ruGb3MG+wubi0q6rJdQKd
VvmaWNFyMAh+Rh64Iuvhs/eMc93A8CEwnmSginpdaw5VGiHXywi4rwSNbKIw9nkJ+y1nEAJ/p7+S
IEbl7DW3nbComAsFdQqmJWKKm7HrbmxvVJi1luQCm95Zaq78GINDD5wqDXOsaTJ6J6gsmH0NQQfD
BFRYPuydjCIotOFzjPZVqfR18gubbod2E4NPYKvkrRhkJLjpDxTDb3zXTxNoltUocd5l8aXDGjs6
w34a1EE0wx7f09doXsTU3mVN8V4M1iljGsyai+0mcxyOfd7NJMpqR5FmUnayQgPiuJc4DWpSCUMn
ewHqEDToT7e1kSBLweF0qLv0m4YEi0v5HNLcCaya0w6j2rTVnbXTvHEYhSg35Oeyz94zmzguhwAQ
WC8bQoXtbZvLXSijK4yJb/R4bhAPYCyhQG50v/wkC2mtjFvI3sm6tTGyen3z6rZw0nC9XzR0vGuk
MGj1UyqUTLtUpJ8ytaebXr0ZYK9loof7KtMJJ+3dXenpgcxqtc6aXGxiKgZPG9aStAs4ysPNkKov
KcExop26xNwBvov93cOy5dt8GEOZ+Ygoceo7OlRgMNZI6OpD3UbE72asdWMsPWbldDgH3M1jeKlZ
yAMidxCBeuHWy8JP20OJM80RlnLsWbMg7OYih1JCqoKSxaq0dtPmtYsoJA3PZD81HhHZvqEtrjnF
7DoSGGmskMIeylhfqcRAziUAlglHD9wxfLY6jIHOSDkuFp+ERlDO0FfwlSAiS1MElmjkmnSWNUK7
lHhHUHzWk2ZxZCJEhhCvIwd2FMBT+hPO8VNa4l7KBmtt6nD2qoxpBwJiDKtnwVnRw36oeD61UN1r
U3zL6Rh1+22svYSDtoaKdVM4/q1UZAFhI6UVdvKHEcNna7KI6d2FkT85gmSuNDFef7++tzHYE0hl
bBI1Yh717tEGy0DTkUAg7GQ1KaTceEay0BtnU8i9IPcEj9e067XW20bJtB3bYxxXLul4PNLU/N8K
s1lhUGeURrTNMwYcqQfs2rrA4/LXgw9kuaqsawZXIZsE5AUpcS4/0alxtkbOdSSgc6REZJ6U0JIK
wmz6jOB3TvYdBlxWPiadmbRfUx995TQQ54BrA3mC8xW3iXXjY+2MxvTJxSG50WOH8SmYz8rhLA0H
DhNWIbe6ro8b6DSMTrIcW3PxTE4VHjt7onfCId6fHBw1QioqejSkuR3uvBwIoheVVE3CeaDQdxlQ
0dZPLUVohmseuta9lVPxM/ZTvTGb6dZqxh/8dc2mrwlUnVz4v43/UxifYVW++5b+XrnzJ1l4wFE6
BJV2tY9myK6w0optSeIa3hEegyk6VR1js9i1NqJ0PguSAQF3T9dJL9duhrnW1B86CaCLAjGqMOgN
0ne4hvFNnLXVrg3dzySkOp04QWORItmQqeQaVfaaJ2iViuisBvviCFIIPJ3MMdaGJDxGKTO7WjzH
TjKQRzpwTvPI/oFZx27I2Vc6UAAIiclkz23ZNY92RFgfNKOpwf3UTfMSI4XxjEPaD46kIZg5o2Sk
0ASEq82bKIseGQb5B7fUdlrj33SZ8WUl48XI6ZlG+fCajPW9U6JO6zGLu+z0Kxe4+Upm/Q8giR3q
uOugq6eGjG+YtlWzpYv3SuOpWJHFBNhM2oG+dBV86VckHgosQMgZhnhD38QL0rEeGaVxK3J+5y3l
xSsCwGxpSJNPW4dboSiB9Qah5+ibywReg9JHmaVYf3Hp+SCViyrIknhHgBwzU/gGoiwZ1DY1lW/D
0NU2utM8WeautegISrN8J9su2ZDXooKWBHW2HNqGmTuytwJFcyDtrgAn7N1QP6sqpLziYV3lJt5z
Lquf+MbWWSrisWFJZup4rgW7P8ll2cKDYXhwg5T3EXSspDgmks2hiRMgIj66owQHaUWEKNLsRPZC
61cg8y3ZyGdR1YeU7GAMF0eAisbKlBw3yVLf+hPSdOrx8Ohk4b2rtDdJZjzckjLZ5cZ8Htp5BQBa
f2x485tJMofVRfRKEoy3SelCbg6WZCxBX/xglOE+0i2mpu1YciZCNzQz0KFtYxUYTFhMQ2KfoJ1Y
+YHmW7YyNL6FzjA4KB6GTBveXFdm9y7sWi8V3sluphki9AKcsvER9GNCV2S0d1rLniBrPMzgIinX
dLrHRYKfOqxYZBxNsGxHVbOLjD7c5zqhujynUZ+rI3JZcu1QqvuE62JKOTXahLM1jR9Mv8P0yANU
VxOxI3V3SKVdwKdaHLnEgqy16qXtOBwQOXqHwPeO4FVaLz4bi+Fr92StXwCz4clyGvhL+RkSJsL1
BRjT0MSL5h9cozqJ9lyPvGKY28oM74afe7umJVsSZushAfmXYMXbGaNZB4NatgdDPiKZJRzdHyh/
y9cGWjhOO78gXKZXyNgKTePkA9aDLhUqZ145w096Mw31kVaFQH7QfrL2EuAc+xszp9MMAueM7v7c
O+ZRBwzOclQwydefT16dmWymTrK3DYopFFKMeXS0LebSephLQhawmVMP2J89ofcH1dg/hlVOe1fV
R9KxII9pDfMZFYGNFeN0mjrCX8LiiWk5ZzzPGwMQXOhqEEsfGGDdGDI+G3THN14dBhRRNRiMutQm
im+LRT/2D1aEaqCKUDtnAChMCFQujgLYQQk6+Z5SU9P6dxWjZdOjN0BiFX5oVnC7STeti7INH/JO
ubgRKz8iExeyL6nZK98CXpPbloT84D4QuHMSqsAjjyoIAbBxHM1Hv/BHBtNGtGbLpFdIOzxLuoQB
/KEyxXh0ofKqTje39ex/WwlZ19DF011qCnJR6NtqClVv00lnXSYYqBjJKkLaKUJsOKnkGENGWLWO
N90NlqJom7xDUdH4aQUGk9F+qBSLtOVPqMw7Eg1haZugkABagbL0OupQIKQi8ONt3tQ4zdtQgzvJ
WL8gh8IBZhOq+iGdd5mYxLq1WOmxoRw8zZU7PXUIf7choMw250OsyVBpRE5ogBqtvR55zNtri2MT
jguA2IVJ+pr540R8SqUoOBSMAupqUdxy/y9cWbILjWbc5Glib6kN1nUWixVJrznJABFngM4IGU6Z
lQXTBMSWTJCykwtAkCa6D5lT2GDn9uk4q8hrgE3yeQ9yQF6u2ufJpUmmEv1BR3KyJz14yySVSnGp
Hn3O4FXyajnENY5u9d3N1ufI/R1mNSOS8F2a9rVqMYinm9DAGlxKNnUazziPZ/dmNpzXultCm2ih
IemAsD29ktbx3BaeE8DxdtdWGZNtMVdPMfkya48WT5DL9zH+LJsn5BIO/k/9A2dU2t9n2b1tk8Jd
0Yfx3nzzCYkZLuKHyLy42Q2W16w/DfIuo1MqjoqMBPcc1nfZfsYr6D4VxjnnxFoGg/NkGWcREwW3
ZO8+DuaOn+Up6JdUBOfseU8TOjFfvcTl1eAyV0wqoFrJ2V78MAGTEk6yxboamX3VdEo//Ppcurcz
6r7yscB4xnSBhgg+TfIKc1w7z/rg3oYh2eMTuI2QvKgDtCaokXQawrsiObc0QYenqbjL61895bic
PgvbWI3zqzVcCvvJm07KvobzT2g/Oxgxm0uZxXt//uUODPPcsyaO2XxUfZCN29k/ud0x9IEoJR0R
eKdFQhce54RjytFvXhv7rEOJcqE4zZW/xcc0hT3miIPecRZ7iYd661vfVXZNF2RNduro91QPuns0
608yJ4XxXdA8Kuts48q7qf1R3bXUH2f7HFU/qf1cOC4LSIwD5K4rfsXRRxcyaqWA0ABjZuiIhsWg
i2dk4JbGFSk/9PBimh8hLaDQvprG2ULab9KsBO/GmwZ8v8KzsSIahwNvkLBIJXLeZzgbYgT2I4a3
FgfQxJQAVgbLyUoDDF8PMIWrXwa4iy65ymp5JzxllOOj+1Vo1zI/OOXB9PyVwYlfHUlYTXtAs+e6
O03+w2Kqz24985osoe+nItp6WlDcZAP56De99dINty6rdlaA44gPHhEpkPaTvRUdCvuOn8ycGyHA
zt33dIhoBPTYWtf+3OyTuiYJqFoTcB5oNFaG4ZfiJGpgrG1TH/AX54uaYbb2y2F112n++2QNRGzQ
Nu1rzn4rM3KPBMJtTXytBg2kOWcroOe0gPPMdJ87C+eeLgjYYqbMqeCWrt/A8+OMB6VMKRULYLJa
tVma7T4k25GJM8NvslpCopzx1bP0Td2uniN6yAg8H2KglzT/l+HZdjZeO/M1pti417P7PEMl+SvS
490oTnV56EbsQJuOCg2kfaru0/TYJ3f1dBiMSx6dpcNDmgQplvPegDG56stTPD46I8rYq1Mz1H7a
kze5Ss1XHVkc+jZIadhdzHMEvKJpgybkP27C7B5ALt4lcmRWs/zgETHSo6yfjOqXhxVK/5H5j2F+
ES7DDOVXA0krotmQWz86k8lOBpP1OA3vY12xxXJN2NATmrCSvdhIrmycho+R/4Os5yBmmpPNACaR
V7jur2l48GioQ4+p4jULnzn9jNTSek4+H+cV88z+huDos2CGXQ4cAYEU+XimEiveoVzh/NMFZUo3
0LiKtfQuifk+1N2Gy8iceM2lQEpWYguglzinz5aS1B0xykNu+eEbPckmGb88nC3pGN7YhJET0wFj
abvc5QgEeQA60gbBavB1jRI1NpiX4lobKc1w7tv9V5jfiuYq6h/He/X0l7K9zevnarqvjEta3EXj
ix2+N1yLmA716EOXMMGuSNz3/OLfMKpRSbxm8cjtTrMuUMaH9tY2SKhxLZOZsKqugpmTSJcWqA69
VuxNzuuFD8+lYD0CsDFwrnUBzo49d/H70JG5DiobnxUlgX0mKg9ndAR/AMwaqbOq+PTgyvQNqUIu
n7/vXWq0n0gp4vnFK3jmueuBEWRMIim2VgI+gyXfk+4nZyaSG9w89Uff7Du6wA6cwGXtISGLYRCu
4tHfAXygWXAmCi/j9BKCcrf4WwsW9ykdmG1S5qb2mtzDtQNQnRM3/N7vGj0I4+XS2vSkY/C4IQQE
y7sBi3+aFypLJ/dOa21KniabKknDNJwDdkoxt1JecOODl2UYpBTxCJwa40lS8IGEJ1c65/LVLcZq
wK/FfooRKWAhJvVyy22HSkTbKAxaWSpRG87oPQkVVajhwK2S/EIghK5fJ3MiKa7g1p+RkMLq7CZ2
Nmut3GrbWS9Z2QUxxKecbgPDoo1rN4HLrhqWsO5DWvEeHV1cEvQn1ln5hq7kai92fiT8uMIcDIkp
v7DhzKPpbBAgFh8l0WkriR8cqHfgFXhwnWwHEgel01vk8BCLadNlOEppQuTZszNwdD5r7a8Mm9sc
sRUhOI0cpC9PA3WXG5L5zh9ntty94wm44XpgBijVl5/Adj3p6f3g/LJ4jsv+a2KCwEkt0JCazFRM
k91tJ3hLNmHh87a2Dtq8kDIBlvdfEVrvDiCZPxO84L9ZtrMqOfT0bLQ6C2jVQh+K6De1H0hS3Ym7
hEbrQuv1I2ROBpEHOMiXGgF0NtCRlu9x8cr5QUemWaXi7eClgUWHhlCYoEl4UMRdyxUZ/fPyOl7+
aiHi4ElZLi/Ue8Il7X2H7FCSZVlRGJckJwAJIVT1Nhof7OYpo3pNKaX8r0a9eQPrtM27ZjRu9oJ5
6KLh5NZadIzcUg7jwN76qtDZTgK4wYduvxM9HpMHNboRt0T4I5E3WSzNIW1kxe5Ae44yFLUyN3jC
KSaf611XmGAceZwTCQGTPjjJDJlhb8tQPeq4U6NkftTYKhiR0NTJg5kpvk2wNeXsCUHV0xCNRJos
075Xc4BuwI7DYYQm8bOT3Oitduuwp7bIIvK+CoYaIckSURbZazsiQiatduU83CrXeVAQm+nje9cU
nFtsL8+cue0E/M2KBpiJ+s1x16PGA2yomxIBhB7BmcPKRPZCYJfoxPoEAmhxKlV811T6jS7Dfdgz
XTVeW/NjBl3Q0XUz7WqHtfYYGgBGkvKmHLiLpnGHloD3CpI5GoH71jeVCSe1OkdDzFBpDgQBREm1
GyXObWfeEdC2m+jQRtB1NNO+JYPw0atIEm+GrwHstFYt1txwrTp3O6On0zu8gfKJk/qdlwwkP4ZP
pSd2IfPJaARQ2mdnwpPwgmmnMkoe6nBjmz3D4V4/2G14dn1jJ5z2rjPbu41ZGbfD/yXpPHYbx7Yo
+kUEmMNUTMrRkmxPCIcySTHn8PVvsR/Qg+4C2mUF3nvOjuB0mfry2mbyuv7ldNB/2mzYcYDISsxd
tSGDngo1MgQ8kk6B1F4I7RooEHQGMeGdwXBtRfJTED7acybdI7F7r2QDtjQ70CG8D6twZ1QGYXGt
b0bgvabyrCTxQ0yoIWvUG7rII3GffpF+xmlGmPDaMpojsRkNxg4pIvriRfBxBPDOYJqKGDLCbH4Q
NnjGyP5HeBxy3rk8EF1yFqBFU0rZ021bV5/4jv8qzTyS5/qWkhFb1lfyGP81Jld+OICC4YIOpo2E
3xtCrPpKLVBkjg96dt5QqelIFpezfTA/qixne/uSgHwz5JWSwue8qRJk49W3CI+e9CQjvY4jZemk
V1I1HTS7gJRBy8vQWFkAluaW3u42ukzWpon8eL7FHeyIn7bXl/xWMEo0+zq5xXihibPCC0y4+b7X
3msel+y/kiWgA203FykmL98sPxE+Qxd8huqxiR+LryaGFKZ40RkA1AQbFg5UZWRY4D9q+aSbB2m7
knxJ/gCfcTK67ILo2uf/yhWCNgj3LKDwkIrgO9PKeBb7bS6eXsoFbpVIej/LTrEH36DbCywR/ZXj
pRy4pTAruKJyfzWfPNUcxAdlRUeb6MkEA2Baw2FEMrQVn3UXZMoPmyOPkj8zNakDRDmCUjSfNGOj
aJJVGNl2ZaJbUtBiKOG9kdeq8ZZyAGdSsuqUu1xvJQBS+nRzf+gIy7b5J1b2SxCONn7isN6IHutI
8ackzzpG2+kW5hrZwfzaRNWDu3KVV8lKP5nVgYZMB4H7YrlGpjqsiN/UDpwudAFxptlKSe7uNpN+
SGLUEcP2fpXuQZyU3H25FDoNm1eIUs2hljj55vJyCHhtAfCocE/Lg4K0U+qx3W91GGsZzQe1Llpk
2DivqLJ1e2q+fmUwb8vJG1r4pm+lvyxq+sz4TDgu4ssCGXR8K0RzPY73Yd7pwcaSTpGLSlE/M/Gb
+ltNMB8xMvJN7R/VzB74lgkfMels7Pyz24rrybqXjPO5dKhHhxfIOrOG2Sdy58pv7kXaOUsOMpLU
13b0CPjTd2ZxbNVrWdKgqeKqmE6i3Tqi4bCITOOpKv1e3A1UPLGlKBQgnXLzbIqO1njadOrMjegg
Bl0iwvAGbF8u3TOyl/p8cfJNHO1HWMolZiH/yeZ/gnajxSO17xMirH9R8GikaxT/MawPlq9El6Rd
T8SEM0vdQ/V3mLzCujOHr6rqQ5eOuu4L4xuHsWheDIeYQ+G3dAJXNI6vTetRImlUB1rOODfxPd74
mXZr+SHp5dx/UvGhA4yPXutAFMekSsHnFFzZXflDku/U/qsF31hCjY/auBVe1G95uR3afM277NB1
OzG45PY9o9RF6Qa3bT5LjelqU8bbtvtZUkiM9hpTE00WGS6U20s9yBVuti/ef9eQUEJfRonWm3Xu
J+R8HJLXW4RrjOgqzgzTTX0h9yh4tBN4+SCh0ax49p6Gu/88M7AaK86jlvfBcOTl1RXBqtb/5b2P
3CZkWOysp9RVdt9fGrZceUSOiSRJYIf0abdc9dVew/AiYvZiyisf+Ogy5kQdIxpjmOWXfwGFR9WS
Ugg+EvfPoPEzUAmUyyuDaFFwcPEkpWtyLUkC8nUaYlP+dZRJLwT9m+tH0BzGiE75r+WbRj6Wa8aR
A5rA5A7BZfOnDCVl9SnTAqlswMZW2uoXVTmLyXuunrG8xCkRV6cSC1k+Xazh1IRnEspWuHhcOfgK
6wMrEXsTJQj47atN2Ryj9tihsBz2hbibrGtbjpCS1apG1DiSjTRsJuHPQItRC6Dt8e8g/Iv9xE+N
j4kJs1PObfGzvMCPsyg/6CG0NSSWY3Mt83NVbQzYdl/SfNOCtNzV9VtTnWvGpnfU2L3F8bJphEfk
cOA6cn9gX+QVH3tO3aS7NI7qzNJHERzk+h3JDXq/VYtun8mFo+gYpetuMaregxXwlvIImwMN3Evk
jy06E5v+dao34GxeylpcBZtIOPIuRNPXf/w0nJ7sV8GXKe8J/4I8vIXKXzB5/bWrfRSh6TuNRCWY
FfXKZLw24ypwY8/AB5bG50Dbxgspw07NlLyiWRqD7TWI36T+EnG+6Nx7HQI2Bm6GvULfxpVLW3KG
5poyDPBphV0QRWmhb9ruW6aTqNtaSyLublp9icRl22AjLBMNuT4UQmXvfeIHLkcrcnOvgaByisyl
FGmVNH+NWzp1VNoqig2BNEFUsqtZPs7Idqe9oB11baNnrDzbKmQJVH/ZlcToSvcU7+XVDP1SRAcL
ebgz0h1JK4X2UBIArvWY+6N11KJnJG1FNB+9O3hzgZ3RR/Mv9SeC6MCBngkhkmNEltvB4o0vhJ3Y
7AT2ZlLDwvknJ1CPDshFOc6CYoeOzC7+5HROLuQkdpazyFF5AaOj+ox3NrY0ngmL8HHkqLOpunmz
hFOlrBmmvbybCralMy0GQ3lSYHf78U60Umz5XzqYOFObb21Kn35VPO+Z7v/e+ezKcNMjfy5JQLM1
wTWGu8xpHg5Iqv2+PDe1Y0jbMPSPZ141KeU2pVRiSk7F2ijhvrdlyXO3qBj8uPZNV3AKFMvCuqeP
nsqt+VFpG6s+ZkDK1oo5ZxVdAPgq1l5y/z4haGCLS8dwpPxtKLY8uC1UkEYz54FWI4VC7h+EVCss
EN5srsbVt+mokK4nxuiGRBLNOI3duleA0TeC9UgsL03PL66c0A4yr9mbK3kleqg6yOslcYdsFbQh
yzDRnSVjb3EQo8DinSiKTZIC1hI4t5T/VitFe7bpueuPCgOP8dQVJiTL6VtPrT7alnEWrN1HcPJ/
NKRhSjT7R6cBwrJR0c+wapdVVsgXw22cnBTT5VhM3wwmqnVIvDHNFWzP61LDlMjG4RDFj+LsLHEa
JDu9vaV09DlwjAly7mM6Xozy3iLtWqqs2uw74C1vFBz0XxKVdcT42Z22FWOKZq4c8MPkiDzkyobG
DRSMIydGvm/jM08m6vpMoZkyfshXLdoFVGHO3G08Hrg0l1GjMz6EeVe4RbaZDYp7j7SVe9OL03k3
clEEHFgTt8ch5vE14W0RfNoJVe+xdprHNyPC8LuJ0mf7YI6hxdnlK03izz6PNgLMsOip7Q1iGhSQ
fsWJeQb0QkRQp28RmFflNo/WCacTJoXsKPDAaDwgEPEKo68gkiV5IzJqRSP3oKzxkTD0WrLPlzHJ
PPQmfbEzx+NAK6edAAL4iAL4csa8s0bPA2pWGFp/jXFLGXC4RIKTi4WdG06FciH+k1qXEJV5SgU1
ncE2SUGrSmWdTQ/FEwm6pe+byqdNlb9b4YcEa730xfEnT4mVht8Rg13WeyZyCYfSNLtqdyRSdj3s
DCqMhhWrcgO7Nv8pwc9I3YLM4h2bW7SA0FHXbDzRtI4am6o9EWWVTAXDTah5DelHRvKjXmwrSC43
coXwl6tc1/xm8HLidWKXXCKdsJqo/zIH2iAI81mAMpgTVb3yyBCl6Zv1hhw7tvK1IR7Gv5HTPPpq
xpswH4zXkyhgR8tuyxA3f4bNxYygYDyC0FYvd6qo5zzI0rSKhpOev3Ncaup2eeD14EPsgD/0z+WB
6lr8B7aGzPbVmKvl5tV1HhbSSNP+aUX7VNiI01XVPvtkmSEr8TiJ51zeauFBN4l3XSvUuOc78tnJ
iDiwJqyaEjKfYI/kSQQe194qC30QTyq+Vvl8ehEAEskHxIaM6akrO1PtMw06KTA3x4iyeSlP4qxs
DRKni0/LbmUAv7MkvAg1x4c9TAezvI182GN/MMe92Z3JfejUNQhVh/4kI4IQl8mAZomOcWy9Iq/N
YoEO/ia6xPiGxcFarjbapRbOiXgs0/XyBqqBh9EirBKmpA+rv2gbnkY5p7eBx7xLNw2NpkCnQveR
zD+dChs8fkAw2Xp3ZO1R5XspXJEr4FHiW+mQes9rk9fL5aAo11G96tou0d9V+U1mTuvzj7Z+r4bP
l7CZiZVjEBpep2Y4cuAy4yqsKLITwcyTbTidg/AaWTcLNx3hDStaHINzzxYv7VkGm2BLQTHBgU8R
wtQBwQVoz0/z1jT9vt3TCgcGTdgdborM4dJYDqApPg3pfxOyjOG52IYpan/ege7vxby3hkuV4bI1
poqHFG7adCfq7iwcS5saWTz/XkQhylFnJiWRjYWXXXmyYVnRUwgk/h9TfH3VpVR+VTgAgp+JHQXi
Q/gsWze1OMoFOYoDVfTfpYqLmIn6icQ5H1waLzS6wZJNbH7XIl/dx/jaVj/6qsW1Q/QAC96u0RiV
cCWIyj+gxEEcGffo8EOiYBX/Mu1fEVLsnK1Ij7cVnEBc5Vb4z4h+ddJb8Z3127QEyL/E9aVK9veF
JT2E7bpWLhqOmiQ9TcxD3bSP+6MV/aIEEL9VbgjM8FYOIwOYwSWhNmwSTmd+zFSBjsUeKrFJkVmc
9MYfGUnn9KmGO1n4bhquLo7M4sr4UFklOAoCh2Iv1zdFfOeKynXG0XGtNn6qP1+Qw4JwXW4ZNANN
ttHY6CEP7r2KCwdNuAiULYxHQdwP1ffivXuBDI6QOqV6VUdlo6b/KuucDD91dl0i0SEILS/WfcBl
jvIvJUNF7c4E07LkYspnMJVX6dec+arCL5lsg8ZJV7GNn4lDQ6byIzpg8HILlGvRbQw3Mm3W+hmr
P/wJjA5fJBEUFW8XjMS9NLAsePoLzRsRyYe2O2TlU6drk+jGlS4iCrDB0VRs0fIHxVz+rCTQppfY
RdtpvQXpd1Ldu5bMRw//PQ3zivI35H9olXrIReZYTfldFrYs3Qor2g4o+Cacix44el+nW9J8a9V7
0z0G6c4HooTbOSFtdi8p21hbNCWRzXIPd6CK5xhtQvWgj4tXeY/bCytQWACbDKKrZY+s3MzlfjC2
gfxFhAKmHlSj+9phSFN+Opfv8esu2yO3BWeGcpGjyK4kYQVpbA+Edw3NP7nf4/WE8P+jjYfFuNOZ
Tgm2tmqEWsNvXFPD3JFoQT8l69zc8o6sfgX9MXqo3OXHCAoSrglrsjZyfFFRnRThDaOpHbKe2JEj
8j+MljPSXaWeep5Y7hNoseRrBIldfg0+Dily0xm0zviei49QOA/SRZP21cSZxZiPHXfVgxlLs5/h
kAkW0U1K0YEnDSjwv3UzWl43wqzvROd5eJKFgRStcKPimqDhWZY1ReZkjUhrbVU/W/1J1ARyrtDo
pBy7/mHy7ShIMgmGh0kqQZjfBWiLdM9SgAyOa/ky6SfWfIZkZ6L6a/kmVbCBVfyWqQdr/SoPBuAi
YzCCCx2RKaTMC1irIh/KLoJdMv7yXObjmwBAx36tGedJcYQ/c/aSjyz2p5I4hE1K4tSCQnT7Sj7S
BTj/ZeYaJqJWDjwJkrytySsMTpwBnAoTBg3aXZftq9T4zlY/8rAzzFsXXc3yQJp/XfopV6KhvtdA
rRoaHlY5IWOX1d5NmKyhOAXjjh/Whx5x9xO7XMUIGv514NJxb7q6hazMOADYVN5s7CaW/vLYAUlK
9NVdEDwjk5UATz/K5qwrOIFWBiUlB+si0A3b+cIEtg/lRYzn/r8fjuFrfITZ22s6RNlPNRyXIVkL
YzTVA7rMxB6Luzb4CRRwlF8tLhiN1MJlyocl7xjWDZ/mdLJkXXJroLQdxXitSMWwo4BzlrdJ2KqZ
H9PhTJILbZH1pxwjZ3mqslv1fmPdv6hqrE6cKJFLI5N5YYt0ynA9JO8zpFzOWWmk38OadEBYzEJ3
0SUrySZ501Nvec8hLGLzipnFjkSisTFrTus8vOn9v5bflXvDllGzAQJEOpco0bbD0+KPQ7xn+nAX
k00HLUNcwmdn2GaLZOZdFr8Z2Xt1VRDn0SJx3sDM4dneLN9mQd7V2/4hfHKaE2rTSielYchUfNTT
HMl+W6AD3C+wpiEjXvSIDaLvPZI+mBWkaS3Hu6nY590Z3RLU7b23WRXr7077MRWAEriShcBAvTjS
IqJclr9YhD94zR98MkJxM6w9fPEEBapcRvGExpx3BMhlOWUJ9+WjS4xPA0FP235yDY7GLrNIgvQi
+J8vWkaxb6AzYFR1yNHHPTXZMRdLJl5VKk3KO4ByYaAsHc+YDWPhNE3gcT7JWKWPnCqgXPiyQEhV
8g5YpyuH0joU0gfJ3MGhADmoL0SMU3ywNAh9vuBjpfrNTJ6CdTJaX54Odb8TcXIwIQ9ofKhozWg9
51FJo8Or/KWGj3fwQT4SncvfFVZOC7TWqvf6qrdJchk/uaVQKj752HUKV9nx0uOwjr2pei6bM1E1
I7NBBNaIlgwzobxBV8axuq259LLxs3mtM6AEIf165V8BNVIlxpyOPdjYkhDFE7fuxwvXNT9suTlr
T3d7486yg/9XJZmdzYe03lA8Lcej1q6j4lKas5uEnmHdk/mE3qeVnEReU5Qa994UeyUSyeTflNCw
2u0X1EWLtt1CBgSHLP4giB3STGTWEb5q/jipPsyMqOCFjtwV5F5H3zoKq/F1yAFojPCtQeGuGj8C
3Z7CSYfai+BRmFTE5iDK19j5GqEs8dfZTfVsgl1nG04QnvrEW+4EYmQzsKG5I92NA135F2jvcfDU
u/vSIyWv2/S7DZmOtmP5PXefgoD4l4s8+g/LHhnWxE8tuEUYzhd0IKETllVeUW9hRTbYDaiZQsId
+6FrLjLVLyRgKzOh6BK+vBS5eLhtsyF2xvEGLl9kNJ46U+UHpNxoFfQ835uYo/9YSSTy8VZnnNQp
DWcGzuqeSTcA9zCyRXLxt3AK3cg4aN3F6amLNfFj+xqxDcdc9T1ERISX943VnVta/yLUNumbwOOK
aNfG/tgJflujzvyXLKXvAUHaOc8NqRJBQH9GyNeTHy+Eh0EDV/Lk1NMrJ8bo/OjR4Fce5ihWjuX7
NqmfxOhlzbHIfwkFJx0cjDO5ieKHhp8v0C580UZEP3LIL5yTwHtObq/5Yoxc4eCcFLsUuHecaNl5
kDCgcQtB8/nrSxk2BJgE2Trn3viDmhlaFXgT4WL58lXp3i1AkYhmun+i7GIsOBnRNRZxEm7wQLhp
fomc7zTAICJAzGIB4IhP3Vo8GiiexjEllzbEzUsvmyqvSIRITBsHwxidAYbYcnVrR44XyC/j+ICh
kGCO6SApnDW8rnEXFh/Lk1iIR9ECwmPXbIBMk+lZc+zRC0OBwLJyL0sC1wRfRO58gJyG6yReYzZa
BdKHVW1mwXsFlr28ABlUVIduHhZR+HR/Wet+uiFVXinlaZ44NJD4btgLsszPX65kuKW5p5JmFaJN
KLuTzlVVyN9K8gNsb8i7Kj9k2jrC6CjKlLFyNyz9pmO0maTrCN5AR6zPdphLXqrvxc/GpbO7uSLd
dS2G2hJHTsaDzoRm6Gt92pT6va/hj3j7k+yitA9FxyTpUW5ryn/LO2Eob8pwz8P3+ivWm1U6cEUL
B1ZCTipB2sD7yM9E2AFOPv7GGJvXZSKLTBh6WzJYPMLfUFnXeF6T9H3O97xvL5ijToYBWBGqmO+N
4b1SvWjymCx0Qux1XxqOZn3E94iKj8hEi6EYPm5KjjUm35bOoi0dmwJqhrK2TczoCUYhNb7w8VID
vGpYH+DiZ8SXufgeWpegvkEyODrK5X7dk1pwMA9W4zbdvjV+s/h9fKuqM0Z88mO1FQZF/m/C6cyL
uhvvuQ0QJgLAIsRpfCYlix4r+KC5/sza2zi9BYxwrxHNAcNrzu7sV+uBg3353BEXLtheYRAY3n0b
BtbM9mJoD9HcqfFfYX/nA4vvBLww4lI+VOJGW/x6h4hFvjZzW2KRTll3DBrqdd/c9VPB9+dRz1+C
8tHpf6jyg34rB99KiStkBfqnPWUaL/rHwucEwTvwsKLDvCFJcYtb3G9fo9NWvyUeIyTu3KC1ikjA
pHsXaT1HlbqQeffOrEnNxSjEqOl1DPDBLnhdUNwtnI+RkHS+nVzdR+8mEqmivo3ZvYr/FKhhtP8W
3xAJ/maGBUlqHnOW7zqSiejQrkjM7FqiNoGapctE2wi5457KnfdWEFpBBrarA5uJc81o9ZmXH8vh
qrdfEhfMcJFbnixCI8kW426XmRtD/KpX0vQxm65Il7SljmEJCXQicCzYFFUGv63HHZH8UUHLCmE5
Jt0Brb426duRfytjJXfQPgerhzj4miOmKY6uKSucnrapMPiQyE/QSgGlYUoUe+EqE07vexhcGBlm
Ex4DxxR23HYjwUzTSCWUf3X0Zg0Hfm8oPoBl8MTb6NUOraHbxfHSYxLNeDg6klrCbdLuqLRbJeaB
M1HE1z6RTWoaPzLynkLn6CqPjdEAvPljshGgJBWnReCJ5Rrmk1w4fIyG8uxgIuJFrwLqjuiCfyDF
jBegHbCpqCA2ma/kYwSwWb3m1OMmJe0jJzBoK0kXlbVTDT6F6rueuSb3gzN4r25PfKvD/R17XCja
f7sM+JdGeEz+Oib9eRFoB7RKiCUVjY9emsFtI3oqn2nwnHp2+D9LeBfS97xytRjZxXoUyd33GZnX
GF8bxEvTRvM7T0B+jhgD+waPwPOLQ1f7hwoQzjxdqZi9usVGNeH+6rkqkCSp9VOl3QT1nja9L3sh
zkSrPi17Z1V/N38JJ4gGpDWjFaqLk1KzQ/Jl2QnFVap2af1PC45gUQWpQPmJ1q3Vf3etSVAcJobK
uEK/SdXVRMTrYmIFfgCoMswUTPJHrmJbCntPGitk6Xg8FzsfoqVWQfLX/wTil2ntIkXC5Pad60fe
GXaYmLMWBzDxsigeg8OLfjHrPqJIi5bMMxIN5C0hJw4OFvmZETKvnMruEIT8RKSpQfGM8dATYUgM
AOO4yC0WMQFKQJAF1tlpr+pbRd6ZNZC6jyhORS+L0x0kUcluenxXBlY7/QeGitiIf3f0qMa71X/F
2u9QIfvTfjtmLNJg7Cng/oK512yBHdmf1iaWf8FXU+hWF4SS4YrYoB4JuyauDg+SB50SjM2A01la
tIrqhp2pNfZT70HTS1j10J9181GPrnymJOY7NaPRi9TUpj2kRH1WHzkn1viiybHvvWr6p6OISUFZ
q+5cs/WTQe9IJkRs+lVnpyA7A2b2DHkRaRRLz+swol/Le7uezwsX9nprhT+l+prDDRUtgJs4xwQQ
moRxY0rdFyjrS+KWTiI758sXVjyq2miHEiDprhGPxRtzUIKoRLw1RC4H5XoQPqQIBpn9gSpYFqqB
95yD8UMvnK7EOJBLYO6T++KkTismkLRD/eSSXBNRFoZwH9xBWjNPLZ9GqVz6qOFsJ/CT7XFetLAm
mkoI51e75wf5ceDnpjOknykHySrAm0Z7IO53bd28jay0qgfAbWm7luE7Phv49WY6rBj4Krzi+rCl
BJHhzDaqHeCKzu+CK8ZGf8pgpy5ZJmwYwXSUivPyfU/J6ciqt4oPvxjIueEhKAO+Sz4ffnhb7uVF
bwJ3JU+b5cPvgmdDClpcsMlGAwgFIQggO9ZOFlnZIz5GA1CHaYerWrc+xHmvlNdKeCuIm+m2Qf7B
oaAovhw/ZriNhsmLlhLRAsIsI7vATtuWjLhBgZ32g2wElj0EoICZi+sFB61SnrHjUTq3W6auqNNs
ak1AGKCxeDpnMsUWEfZQL9YkXnhB0M0ASY/uEreflidrNdRdMbaAx4V1qc4+ffa+2mQQsguph6AV
Digny0fBWE9EYSuvaq6CZcvSO8vO9xiTAMZKQd8FYKgWM9NIMZzDAQ/8DQsCZwYNKUgoo6+EQfty
uCu1N/GF7uGrqv2AYacFAcWPtcoB682ENp6IdLjlawOiKBibTxM3kFz86tKlmg9ENqkaM0WfOoso
NZX5jFBBV2ZnU2hU7PuXjzRMJbimgjSmrtvHEV1n51rdzmC6lsjtp/+wOqBWMnhwe/PWJn8h1wLU
gXYO03OrgrmiUcXLFBmfFRZ9BUOKNX0vsqihczmd2Z+9gkYeRl6+k2V4mrN1PN1G6zYhS4x6qDT2
gXPCEYBdFWHe32xbnAi7SXrUdW3X9Q8VUNVdK5GGgKTpI0M+8kBtTjdUSjg5sJhokgmR8JS/cmc8
1xHsULDrwcx6EOLcMBCmdGBl5zT41IAdBw38HtTU2KYaotQtLWEWxuL8X5CK2KfWUnBbDtPlF3W+
xKaG0KHnXZph6SwgQ5RRqKsyOG7OUp5stSDV6EsGkReK0zcm6Bn0ULZz0pucxjZf5yl5qNJpgmVe
7CSR+deSjSBEZy6cORrXofIpCThb688m8JQl6urWoPCICcARh1u8+Amg+000EiBbFL0zlwOA1XG9
am3ZK1OfId2dtEMEs1/LTx7idWUdO/29RpxBRvzqFaIe5xGZTH7JF6WzVuyiNUCR8CfozPDfUf4F
AdGoa6YHIYBS4nBJxU0zUljHLGh3zMRf1QLZGTuF2h0en4FVYmBeAH5S9Us1/PAki6mDrVoW7PQ/
au3eGRdSUn2RaJYSY12tMozOKTDwQAg9ql0BYxdcnZHBOxwagzgX1CpodAkKcCK37100WrUD0Nn6
g/WsXywJDfVB3HbN2sC+HCWfDJHxvJ6jc6Edwgwyim+HwkRDt7ZjlM1PiCDb5BNMXiURhb+BG3ok
2Qdf2qKl3LVgy7ydL2R+yF5EOjCJsBHQFxshrzBw1tgT7E7INiXKfxM/ilLAbCvcMDAEg8salBUr
QEqkie+cgSthfhDFIgOYn8mmm52RqmSGGdeC0p+dfMHcdglB8BkrskSJydJFOjIaCt3B7B4tL3UW
dU6jVJJYoS1XoyNXAgBsKhp8eIpf5T6f0Zr8yBFVjp5QH184QgRuznS8apgdKLRY/fyrmzPELD/r
g8ImuN7HZB0SnGnJLUJ4ZaLe0LvtclrLL4/raEXPioCpBIe69acQNUTUJcN6OOWeFfwW4n1Bh6R6
YrKqPauQ3U7lJuC3EyNb4lJ4YVEq9kYPCHihQBNa05tkkGjCIf/lxgeNZY0X+kp+Xo6CKDqQ51jb
SG0sr5+2MiEW0UWOiXA+LhAbHotFH4Myck1hB/MY3Sw+uGPEH01OP+0q470BAqbwxwrTrYVG28wf
Vo4igQ8fSVNwjVAiL66P/CCbF73YFOlVrnO7k66JYUBcoz9BND8o5Y5AT5tFKDqpfo3mfC23e14S
m4rbyQdKUchFWTq3/pT0KyBW47fiSls+B4ZwGzPbVL5LEm9mRvCKIzGiF6fl3GiLm1Xtlze2THzj
g+/bcgWk3SUTL618LGua58x5E5UFJeeim8wW0SE1z17hDdxdq785MdwgJwSgUhmaUASGIJvq7+SO
3gsNKA7S+V+NiszQNk34HipvNYLnpO2QI3+Iyieis//eOnAlFK+WSGbptGFvU4qvCnMKCRYCyHQc
QOOBLY3Gc2ovMSajInszdDv3efTKe9f/ExAIUWbRe61XlI/B7dwE8A0vCdlZ0KWnshRXo35VwTVK
6zQAZFTPV/iXd5z76Eg4o7PxkfOwp2RhjjUm0Rmpu7Suc7cy70WzlV6XqP9TcMUXYUumBMk9Uuu0
6xerRm+jZVJiH4R2JU866YsjSxXi/HZfDWhXZjwdOWxZ4efdvr8UPPfL/UhF+gprnzMCiTcu4R/S
qvurGk8X1ySamSxznR297lX+q0dvYfo+4VSYwY/64e01EuszXRgfrH+S+ClOxxqdQnknHwi14Nok
3PVPJWH9vTMvv1h6lFtoXEjqwexxbKZrkVwIplS70elgQ+OlP72hsUEHU1j9akx3Oo6U/MEFIAlb
4D4OCw8yDlvuznQqgsZ4iFk3k5nKUacQPy2TruJb2pwUiHdsy5hd2M5EhFi3IMAZL/vaayPXGwXK
H5U8QtVE3Ri89A4brDW+azKOBCiw5es1mdpWJdtMJ5i/x+Tx38bbMpPmixRSQzNBfewkIqYmz+oE
BjcEbzUsdPmhCocFs7J0dFDLtnDGxbYq51PQuEgxF7mQIHthRCYMqaGX5QQzgk9Rd1C1r5LF7oFI
gzXDYLjS8aTXHIHp67ceL8tAPGYAiHUP9JDgAqa3+2r9K+37TIWb7pZMTDNKhqOF9EHfEV+Oje+3
ms9G/sgxP1ZiuGp46HtOwJypB4s3ACkzuW0SokqK1kHGzWSiu+BjEVhXcToGvpwBJe1QTtby1sAd
BbPQ/ZrNB6S/hfGd9sQ18H9T9vYXye7xgaCqVVvtp28wW0Nl+K2JpbdVVVmaEtCrwA9WmUOh5XJq
0wn4F/GK5wYOiE4xOhvJoMIChzaGy7Ubz9hC06vS4ehA3Yk2kLRbBk7yGAwIYe2jhr5dDsG+wlyG
GFvfcs+Er40lP2Zn9uTqHGA6WiLNpuqnKn/kjKj/m8lvUgLf4m8M6kOvHLAGcrvxrCAFRfgjlxsW
wVe2bpufGRtlD3lLFqDyY+FG1uvPgX7teE0VqemELhHy3Ig5ol0v2eQjwqIJoOe/04zCQtj3xqXh
mAAUqLhkRG3ZMQxJb5V5itVz6Moj0Ign1l8SAS9p8x+RShWi7gh2B1Pgqk5JElENTs2PdckhAz9I
UG+RmIdZZ0WoGdIbhhzcyeCqIzPJRkNWlRVbEUtwcmiacyJth2FPGDB5SXeScQ5BfBk5VqvSNlhY
TAZ0Cxcho3whIXftMIRBokvg3fu58cbhjo1/lcLmRy1eXGgIL0acr9pG5qUeLWvhP8uNvCj8WBYh
tqBXvlZ8zVUFL6BoWfDoVkhMtmniSrwIAA/ICEJU7GAeObZgywrTLaKPhwz8zH7CttfGj6p8Zuk7
uCGFesuyK7lcfDp+X1AZqealVHBNOrMLSXs9hOiiXx4YLtL6506vu5y7YKcDe9hXP3xlyp9FpNvk
yqcpJKhrLXT/Gki8l/bJK3EJl3L20OI3M7wCvjiR8S6b69KGV0xd8QmKoQnrOvoj68amj2FV3SI+
jyr2xYgc5b9X/ysipgcDyv7H0nntNo5kYfiJCDCHWyUqZ8mybwhH5pz59PtVz14ssBjMdNsSWXXO
H7VbaZ5bBm8+kUWibYZrqi851ACNVoO8pkRRri7ExpGueR8BP8Ss6KgH8nnncX1DNMLdaOK7IjdX
fhjaGfAvYgZCk0suL+HJcoCCKPj8zNjBl7r5zfYKMhUMywS4LDxSwgdFS60uXwpGMjQNyfhK21Xn
PIPoGQR/jXmT+mvm7UeZ0fA0ujRBGrtC3bcp9kvGLzKQKqB3k42zhdOR4HfoRlL2IdZU7rV+LY1u
EZ9N/aTK174mNehcBH+aswfcysutCDr+KkuX2C6MdWvG2AUcrRpt7JSTu9hY9rWZalzlxtxLjmN3
JV3Ett8Ka6+R8gfhCa2ExXJ6FubdGdao2wzjbgByGcXO6D9HgPtSPVspHeIu5Oiszy5CykeCb6FT
7gqocFU4nofgR4VKpeIncZZeQU4CvMQcZ7iNyrV92tldaj67ZbVMgUxjCmdSjhSNTVvnOaU/mEuF
WDj9MA2Eji+Ih2l4tv1Z27tOfICjXuBFRIc0kK69EBNjzGIG3NIXgBSnIVmjkeIpN8KzQOMnwgEY
/rTgqLYjtqtqGWKT13eqenJCHAFbjYgYEM7mSnwsIO8tAp2Y1Dufw0KCj2bCp47llIQ/KjFPnfRH
zwxCaaGJpuR7Zvc/XgrCbHwMwP1oAfWBtBkuCs/4cLp35WDoMwfVjEO84EEmrRVJi/QRZ+ItmU+8
1UybC2A5pAwLetcFdd/i6UJCFUl/CdMB2Ozccn7yZZ1X81YnnflQyJKYXVCUqhwYIhZvNQafOTQr
yvaFT0haHz80+wVEEipv4fs4rnpp5eePiDT06Lsn/sfR1rgTl5jkSCD9RaVRr4p1jlTMeIFdoQur
HWbT4JDBjTHukGtWVweEqLwwA+EbOpIobnBTPvL/yNToSyayTeS8e8VnNP1E0y/v34ICcdoVN7RP
APXOFe7kVYENjBEAH6kIbU/WAvPkFUo+ZOPQYS1nK4aviwnpdUstmQdM174QkyrenPwVJIkbNbmX
FUdmju45OYXtJjf2JQEsjnectAs/nnKwkMijOQidiwyjrvTOXjC/BQQNSIRZ7lSYCS60QOBA5VOH
qTIier+/+o6xGfNMviQTN7XJJJhN3QEpZme8Zw1XtfwkLWoWKWstDMTdpahuT5cpdy4ga+Yin9c3
5Tpyodmbg6VVZ7rqeVxg9iNtK0T8hnM8K8W5kE9y8gGJhPhc4si24l0PfF9Jf6PM9CNhjeRiUdAZ
l/bdkjZke+KIxmy86zUbZXSHwPhbN7Z9fBnyeRUvdA3hM0arIf9MDnTTE7rSEOuQXMURMEZvnXeo
zRfdx4aDGXKhK0sCbMDE+d2y6lzebf0HgCPm6Gl5ilC3oCidUzvNqiAcaC4Ut/POv+6GpAR26Hhz
arhVjQycTYzfIOcxAhAgp1tKwCon0nqN1LU2LPr5CtFx+qfnZ/XP46h1dkglx/ACgjfTFPYk5xKH
v3Wy00KK210YFj9/pgj8p4EDvWQ6BvFFmkq/gA+ibX170A1Zha0ZZ69unEjyCVxaHvHQN0jfEKcj
MllAMUQqJLfarfwK0FK+Zgx92oDSrKePk1i0JUZrohMVZNXdE2EFN+EdbeRC0z4cSuIUlWtyVhuU
rfIF00TdSisxYYzxHsJp0f7ISAMFjDF+W3xNrYddG/aScTbmIwfbX+BJj1fMQG6j/zbAAALz5PrA
gV5DiBMmCouJAj1Q17b3qLpPJ/uJweUN8NFlMk6cA2idm03B5ulTit7/tTr56KgAyHiJL8RzBUwU
DBYdaoYJdTCuHp1QfLkBi/Qrt1c3IfGW9iVWvxT7bKb4ionTt+kdkbyOqQP0Wjn68ptT/bX2rF2P
637YE64Ty24/HbpFB3txlcVXy0xHu/FcztYyBuSMDgb85AuA/UBxDVfV/sIfSDVB3ejeaWJYTG4j
tgwfWMFe2d0yad6Ez8VPUfj74AOHgZ8aZGiSEMId+wWUUb3prF1S7sroGvmvrhe9KEuNiDE+a8/f
Nz3ilGAJ/o3NZcngz/RBOZHESdXvKvOfLcTjYIIAA76/ZbDNyKa4BvjM0Y4cnE2/RqiXREsaM0Pv
HPOsy4eof2MJtPOlZBLAASoI5pKPcGvJxqLih7cpXoNaaAqx5FyFUvsEWZ+b5bpZllgad/B8Hcbk
mHWIqGGKdmZ+xQmWK4vggjC+bXYJ7KjxHnMjBPJuGM9C4hhxxwWNtIjTP2j4oNmSe0/iBbhqnm1U
BM4tCS7suqGDxYZIzAwpOmqaytrJ1roeVkOUCX0yoWrNtKlt1/Q/RyQVoXTgSknSNzW8AsAji2e7
xK2YMu/MwvJmNwgIyViuqXyCrKezdHil4amQrm3w3iXHiHejnvYgHPW6X9N+LPaDPFmg9OrKA4VP
3PJupv3arDJ589n08JHVLiGPiCm+XpudujTrg9Xyy5UrT9pxdkOR82wmLkWAL0KPZxKgPM8kOPss
8DcBofvKsu+fPXBX3yHX8E8iy0Izj45JLNw2Ji+PIM3RSxeW+p7AIRqcgAPZAzkXdTF7a8YPtX7p
K8dFKCVEK2TzA3SisQIij+gZM7ZdhX7RTJcGfz12WnhlsNFLxZY9lT7my7Xfb4E/LOmI1xiQi0eO
pIqoJkocOVWzr554sAg6rBrUxKtYO9YtkVgcXO705C4Sw48JOp0jUpSrAFLgl8ELl3L+Fm34r6pF
8FNk9OJ6MK4IyLDUOEh/mkVqCJPjjzAxEfmfHsbuHLZvSfdNZiDmAR8IkfcMXWUtezOp+YiaxzDR
zVkdvGbLHF9dyMvuuex62BTGhgLyP579BRpqPI5FV3V90NuBHcxP33zOGwY3JO6kVDyiBdwD0sju
nJn4VqV1WM9yEDB2oujG0EjOaYR/0X427On9XWzAfXfWrDOGQFHyEri68dsk2wRsRWGjEHt1igUK
Mo2oEW+EwEXWknnPQOGEmLYBZxzeouajxIaruQMGee5efo0AeJKatG45qPxyLFw5EfXnoFhOw9IX
LPeMN3BJeXgo2A/9Rr2H0Hh0yXdZMpQHFJWve4VpthtmQz3MnebDRx8jEyD7IxtrdqexYlPrF62z
ZkwY6gfOSY5nXgBEZOTXLUJpHhTw5HyN2CiLtnQTe8+fiHZIIZASIMv+tJuDowsZk7cYtTMbjgyD
iOeKWUOAgn6wd3gIxGhIquOiqrgkiB8JgXG7/EqOIAkkx7S9DR9N4vLr69GVoUGtN7zPZf4usVx2
1VcZ7QU/ZSMsIEF/xmCQBjueL7Fbq+0xNi3AIj4u7zf8ottESLCkkeujuAx6RMtJMJcQhLdnu//D
okApMJS4G8Tuw7dc4aec6g+VHCGCSFvmexu9N0NTbf51WjajOZ3GYRT9TGIMu1GMMOWq2hxARAjX
4bsQcH2aYTonVzt1TgFF4On7wNRdFxHaBryAyZtAHTLIYj4JI8KM6i+0kki8voVD/JZ5HLi4Supn
mRvdJHyjXmfWOzH3GFYF7poQt5XyXnF70Rsn3kHdIMyJpCofc7kYOQUFhgRSL7YRtmC1A1a5RuVD
VR9SuVfs3YTmUlMXjFVp8pExcU88/alxLSCB8uwdvtk017LD4ExhHrcTgygig+IDht/YtGulXefO
DlgsQyIFltr9aCXQgUGRENzYRLczagz27+IYFqwACkXezOI1RyDbjEkNWDq3eWbKuF1SAjKbzPfU
/iyGjwzibAYXUYMfjwsrs9CEwBJrfCecnunBNPEi9QdxynPkCbNwzjU0jnv4LWYYYpLo9VFX0cCZ
suXMqfVfTJvCMzOo+qK6hMNvi0yS15XIo7C4cUbPtdrCy+YwV12xaWD8S6c/8ZagIo3tX4M+aYlI
mYaH2yb1B710xcTe4zKfx/0uqHbMCSNl40UHeAeeJcJeR5Grt/QWErMbwHiiXMSWHuucd4RbhaDx
PiKCYoyXvohFRs2B/2POPxYIifhSuyc/IhOj98WtDE8zNtvPGu+hOyA6AVbxWgCUdWTuZB6IkSsN
SYWGy0lzIP+qC29yeDYQgSsb5uUe4yDqKOLlzX0ewvlcxZwTgejchdBTfxvIzquzta1vdfZXVPyI
OgnYixbIWQwX8KhE5MmwMvhum58Jk2+U1RR+hw7OPg6akg7GbxnrEULtLHcnewet2XfbAJObEBdJ
tPysxVLG7AWCgBmR1XiXRSTEnoD+YbkyF6qglRc0lr/Xr5xAEg05uToPnJdUYZwglkFG5WgMiCGH
gOeCugCZx/8cWfeWhLnwJ1C+PJv09FW0qgmqh+1fCERDDY/t8JJ8UFpmEGTNPbz4O0epkCXzpGKN
FEecZC2fJh0DDf9IhNaFz4iKCBPULTBupnnS32TcAYq2SwmRikgDKoprwLMZHXBylxI2lk1T7ZzS
JEyqXaaja+uLMjqb4Q48kezkWb+y5sBL/Fywr7chu0X81mogz2nk6i26yyMRXLoJ/aMJYDb/ZHg0
kG9Yq9a6R4ToABOYIJDkOzB+kIrTrFTzKqV/k8HmTSEgWAGEnsbRPeQulKeILwj/eZMnvKv7ftw4
k4boiZiRSwvjxnIBir3s2m0k6hdMzuizLZ1l8+VB/DsnSAEKU5xh23OcjfIcir5Jj6YMJz/tON98
A7GbLMyMEZv3Py7CWljWp0Ovlt+DcxNDU7hefdS5WVnaRKrhQimOUgRMoaTLVCeoCCgPCzPKEB6N
R+VI66SnKGjaR4i4Qy44ot2CGXuyH1ybGms0TQaqutfzE6sWsXZcpCoa3pOMOijbEEwgHjEdbh+q
sug4YI12XlnLCJzGC1ZShI8QEmCru+YSwNX4Hg1vVZDOEYGFRMSrJRAT6VUWQC/nb1/dZCC+AGEl
XdBPX2KGiX943OXi5Dun2HvUwVfe1RSzrY56h1cAgMo4Z6AscUEZAj9LO/G/4bvG7KbuDNSoNR0A
NTtriQKc7R57X6ntqUFE7rIoXLxEo4tsux2+xMHaUOsQlKdMwvVBZ0XGiJgjXaPdZY/n1iRVoCh/
Yu1ZYj9+mv1baaHbJnRDm949KDMj+9EsuGl1WhzVRplZ44dYVAvLWFXqxZG34BuWG2/gO5q5vioc
e85cagybYXgXsW1JzI6IpNxesQMgeuKFe/bZ08NjmZqsbgp/rZasApISJGZddR30y4wwb9Ofl8xu
WfOhWhbBYvyKHofvqpcXuAIHpiB2+8FMkZUQ7N1sMxYTKj/4Q7m7Hzxu8Esizkvr3w3lRTgPb53H
kokWBSlaewW5nrHkcUAYpHjxq9RMGA34qsWrYBNSM3z8Q0TTWyRRxvWVEgE+Hkxrq43vqExLe4PT
37Bufkp7ug/sJ3bC9NMPvzWB7PrPAAlkWzt48qG/01PaXtpiVtMnkJNgIf5ofC5YDvT6Ho+ox5gF
x4awlhD1ysvRbxaLk2ndhc7XSU+6/N6Tf2S5ZUlyKTHDykrrDtTQSYoLbxSa3wln2hjq8MsPgnTR
sqQbrWP0Lt/MHwz1Omn9opObSAs6FmQemnpBgdlcYEkgKBLjmiK/eA/FTAaAge6D+4lgMGrHCkyo
qgUNg7Zrij4K9Y90Ea/a13XNlbaess8UwsnQOv4bYAygQyTtlNVcwcgYFlvhI9109AbmdO98qEgN
QuPbjD688jKOqHgZr1rmZNntHOAUOtnw37yF7ItlT9LwDOKzXRAdCnszcSTowbE0+eqLtzH/LGh9
i9Ahqk1xUrpnL/iRtTgdFfidoEcOa/0Bo9DKiBoknNVfMb5+j7hYL2mWo0oxAW6kjpN11/Xo+Zm1
jm+Wlyw0hB78W9woiGEvSrGr5HkBFmP5a+nHK5lg6CXzFsAxg5tXm0wyZqX/nUUOMzEiKQT97bpe
OACjB0GDOeQkNMU513+VgUY1OsX0zg3Y0b0J1rG8x7arnvXu0uinPJNm3zlhVO1G+JhUsr2dN0C7
WZ2feMst9WJWHZF5YCg3s9gOErqvRVNv0/azJK4tTXO+J8LD0U1SKpcLM/lSFpLYndE+MHwID/P2
DW5dePh1PM3DDAkgVLKvf8BMELfrCPPVFtJV5/svhu8SRbAnfSvZWgDAgP9BfBtXVK8yYd2p8RL0
dRT8hv05cXad20f4O80Sgw2b0IzGXPChOl4PnLKRyajvhspFdc56dmTl0ZC3IGAmYgHVh87jG9oe
lzZIF1JHBPNQQWRU22QEcuh6k4gDY+IOTyrBXrRnxug88EUho4k/uhnxI19Ael65KMcVfh4ygc6a
yeJa/WbaK2/Ad+V2NUrhMsThh6CNiAiGMwYOvvcW51klosOLm8TWIcs7TVVw7E9YY59yQ7r/TvoC
hSdEJqyvfv5NOyV/FR/h3MKVRuYnqFpzhCXiz3wW6Q8COCQGtC5JZEmdfJQMPEzMvvWNFVwQ0F5z
FvypD3AyhHsn+S6m+//xvgDbdRDRj+cSVijFX6a2oTl3XnApKO+MytFmdK3xCGLqQP5MbmC6dXLO
dGeuGXuy5doJjIvRyg3YTpW6WTldvzATsizUM/Y2QO8UQExogwRz1KV85me09rnkMTeivwq3toB+
uZnbvubbu0s2HeJH0i5gPYXZGe+1viuVm4r4dAIqrIpmGSEIUnlC/GVEehDPLitYyzvwjyHsV6I+
yl4UBFdJiFEL3JkNjcSMTyzRzEDQBpGQnkvfhOUiiGcDgg1OkelZNtN+fEwuBPAnZITEEJ39Tej4
wHPUmNQSVg7OY2HAquGwmIBRU2hcgNElnV0YITTab8JvUmK4wrvYQs6JOp0kKD5fMVeCtVC7tpDK
BePqMs93ApempRJ4KfG+1JIX/neY3kjHhRUiSSPhB6HYXikfCntdTYHAJCxhXNwJUVswrhnuwb3K
H2wfGxKrtfwjx5xZ7GF0h/zXqDFyurAmtTetvPQjlvEysvTB0lm80doksjMpCzOxFhMG1Q0EHqIm
VQjDanJuXpOFFfmKysXzT4AJmhm8sYRzlnNKkMg1WPJc1ZnFaNqJ4XR857PIv0OGyHrXmIfUJcCL
nmfXW3UWQXyu4OKAYhTAV7HrpSwFI+E9GU8oUkFlJZw5huSm2mZqDrje8QnDrxUH4rPwgJj5MhNR
z0Qi7CUTqc2qLQkx2Cb4PWTjGuAAIu0UQakz7waHRfdakpoBYQqUVlsbcqgw5S/rcdfe8I3arGGJ
dSa2fea1O9AlAxOSzVmzjpBtSb91X6+DIp7TMwaug6IcjwZWh/zKwdKq99B8ZYm9UfkCI4hyHk7g
Qrct9roMTGC4Ok+AhfpJtZ8hVhUH4vnK2R2H6UyzOE/Wj2k+dNcgIIr5yyZNO6vVBZVey1LltKPu
QDY5YF5jvQZ3Cu2TxuUWk2VQ5d+yfZJ7V1KQeS9i+1UxDLctz5i2J31uVYLdMR6uMspal7yXK6d9
RsWNSgqS8Jp5QaLnFMHDkHWzLrJD70joR0E5CecqORqJc9448mP6p+ISN4runKCKRg8ZEYeqYMYR
lloiOVXd+ThipxEYOL+ERKTaFW5crNM4QeRDFa012eIB+4lZASVSZ6qTObzqjGS5F7y2FCHI1v8y
SrkDAEjgqdB/9cVR/QyKNXEbxLdzDbCL5ETjrWopAAjbY+SZed3uHZnAVzidoQxHiPOao9EJYevq
y1ic7PjR2z9R993L05pyAIa1IkHmZV0Nn3NAIZbpKLcuW3bqMZhTH6LjCECy8t8F0/H9edyO0oIH
goSBqNZEquaiiZSlZwc4iy7timnPO6METzQga2Z6iAe1+02Jdwmyrzx8lwiBqz6BSEmOM6gvLkAT
LtbsZ7SPJKoFyp9Bh6tzi+RpEQ4fBtnnzUFy/oz2oJpbFU+A93S0myb98aBO2TWKEf1sbFy3J1Vd
YiTU8IerC6v3N1rCEIAKkTLdBYEjYXbSrHdf4Q1HRSSPW2kZrcrIZZEUF6rY6vjJ0YMtJe82Idyo
OzxZ6PUNQbc3L1laCZOEKm3h9lWQGiUmvPckXTD7FsoAhf5K1b1sIfQhUmNXDD3HL7QQAiWaJmB5
N8jpwnn+rkJJtgHVoDMbxqQikOFDDvd672pEQ6bhj6JhRFeuZtVCmOGCGu8DLNHkDuvSRZxRrHkQ
zU0Prx9GDwGcjQyjIbSnxXotT8hodVLKmlWBNJgo3yYB7AgZLs0G5P1BxvM8VI69DAgFyOgMJBzc
LG6CnEclwTvHLYmYhrGccQusx9mMa85osQNp2QpntAjWrEFKmF6LLXdCF64B6ePpra4Jkzxk2iVJ
by1ZAuEe941Urgwed+icpeOylYvViDB7Jom6uKVszJT7YJz71LMYrd66YN1WeCjhgBaEUCBXH8jf
ZKmrowfhLkP+N4CKWOwZwqnSqKB96cKmP0fh/TPQ+mmbepeO64o+NmJ/GpuzG97Ea77S+rszr8Hc
Xw/TTxDQoYL7IF46xmeKira6/8u526EPbMUFxNhpu17C7LFDxEDxA0Dkb8CuZtN12R5rlipbX8fF
KxiuypTz5m1LHr6o2yv+awoO9kt3NvIU7E21WjojlVhvNRm3gqCGSeagFXGJco2a0jxKDsJakeTG
h9yL4Cch4ITTokGKMZJkTv8zpb2sSplvWpPpnG+HCr0IgiJYwdYa1GmCZceMFkTtkSqA+x8vTDee
O1T8OYxYUa1BjAx1pcPvpG1FZ3ZOsSLIZ71+kAvaLvnKivJsYNAiLd3at+jPVT7RlCVe7u4ysQgh
Cr+xOaB3nXeso95ZbC+kIwt5s925gm2pKIWsDJ5D7v9KKYCJ+lmMCL9GqevAycYSLyZxT8CB04qP
iiwCvd7oVBTmP5VObIaE8Irra+KR0Czey0CnJV1af4NwAzMviYD8LyZHt76Ejq6hgAM9CTh03Nxi
hiXf0GZs+USszmsNg7CPiYhckHZAgMEaQllC071rKIaGi0ZguE+xRz88K+L7CxzBG+2ZEzwW3QwV
HG48q8VFYQcvGBXij4nIQDS+zJ1ouKvnRM8Ocw44tcaZ7kRrvVoOzVkXRIQYEO33M3+ZRqLiroPE
Vd8dXjIcc8paEAcxFxjxj7bxpBASvnkHn8dedSht6uYXJXmhArnwdLZaljptvCf6DvJBptni7hfv
/w4feUTtufd5khyR8MD6zDdFvGCir9QIEJSAxX7jXSsc+atM3qG6beVL1m5Ga+U1ZEuuS48/bkEe
ACiTlmw9K3aN4liwiwyajPp5Bfw6kZeV7Ts+zwAvIPYQlm5lIX8npAqS4UXC90FINhQRUB8YaPm8
u5McreGwlfsVwbsi7gVxJgqNoKAn8s1ngvEu1UjN6jpFilKupwf4DP1JwwL0nfOIRS4KTi2vXh1/
Wf13GC06jFs1sMO9Cg6yea2L96xEL+WKkMN+xbTWwj2VdU8UH5FkpZvbK/KqygLR+crzDoAhffyh
Ca91CNOM+VaTOeT+jOE69cRtSJB6Xxrkh4IxdBNbG8Fpr4hATYZFrVaMDIDXwWGs7zZmDbLUaTz1
eEwIZkhIkdj6PIj6oeYaXJLTGXwCDiUQAVRwYBlCps+hp0PnioibYotJJmzutXIc9adFWgXePtSh
sef6vLAdUN4mL7bTsM3Cpz4ma1P/yNUHT6eqYK9CySk22AmpUMndbuFKIaVmmNbE3hJXcoJ74jYV
K9eEF6af0xoyG9WvSsHXtWqLi0Nrc6jeBuVTRWtS826H7WIyw7ljv48MgjGlSWvP2zbBQdPfFf9C
/KvsbQv9kJjbKDmY4dOx7gjYWjIq3idlgxg5CG4xOL5inX3eAG3LY104twBYxQcUNb7hisbqIDV7
g9GZPAnZ22BmLic6tEZllflIj/QRSBTVpfSyqU4dcCeuALp0Mo8qym4XOgtRglxG156DdJ6mjaS/
VMQwCciVLIHSJu9D/izYtvIdoWlxK+aLLvCX0M/z6jEgF5b7Hz5QqaVFYpchR5IJr6/ogrBDksDy
eyD/0ddNhGNtbrtg7ZXLXJ+TVL0lFjJB3Zej4DTls0fIbbMRwi/PPIX9cUJoYrhZ/jkqy9G+5zqT
+IJLFobLbra2spdvBGGq9bsW3tX8MRHFBcEiuaG+TMgeRi+75C9g2G19QsrfwaGmhAK/1nNzvusU
JHlEnu90X17Am7CcEgo63m1iCcyFnK56E1MCP2fZ4e0jygGEK+qvQXUe8E6h1OxQ0rBGEjZsjvuB
0uqKyBGAVanFSI/hKjoTb+C3A17apWO9lISR6xDEOLbwSORkaNhYF/1PXf2L+Fl7DHiy9QXUQkXO
SrzzhUWG3zlBoQTYuLS1TSo/KIocmzPBz7VxAMaazDMdiiCweKnIuv8n3A7+kp6XeSIM9jMffxIW
PjOlKkO+Ip9FS9MeMq+ZL2rpRVASLpEsv8rknKTP1vqZeAokJvhUSBj7B/qEMGTSUbYUJcfqU0jq
bKJVH/yV9HCSsQwpBycASU8IS9EtiVhfeP1J0Bapls4j9Vf0hETKcwzuaKk1H3kuKQCHTjlVCbDI
QW+2UsOkLbC6/CfF3MKgb1prDgdBabUhgZ0Ph0xUPmpleqXNzKl7ioIgaDi/g4DLwAHatfdes6OH
hm9Lb12x1Kv3Y5CSEUDaP39irO15c4hE8chqPImcKyKxGsE0JOWsBiBLamPecK1ExhGEZyD0SOnf
08iYJSIYw//j+iPnZ4joJkmfRH/6U0hHw9FMLon80idCvoZ7tJX45fptToMtJHZFSfue8SoozyNY
VsOSm5s/DsNV7x//PThAf81O8QHyeeWpu7wnSNEH7zfj1+qJsBcEdyM9Ie5LNNN2ibSFjRyctVNn
g9IBNBBecUtX1XAoM9qkVmxxHFcto9U/mK9dtOAeKWF4BOEStrOLYTfg6r1iA+lBN+pUnKsePT83
IdrrOPnA+5UmiLFdOnc8XXxZpb/XyYAI8X6L886HSuLTU82ToqxVNjZ80phOKjINODgOqvwrgGCC
4aropdlHzraaEFEyfp0PFStlnb8CCfidkPbhO9ExGhL8Fqwr4Gpnp3cvm59MeQlq0hJnp3EKrLnB
Xm3uUqY17M/1tlc574Tj8shjMsUb2CUONkJEmGhoywXMGYnSpM8GkSIZw08MbYR9KiQ62Rw5Dmh1
tlXkHR94PjzpT0MKFPCpvyK08Ez3B73/nIadUlHXuGQAtGWAOOoeoPqqnj+7/yt70kxdQB6vRL0I
QbaNGRiGnUGo9n4a0CkwPgNtApQ4iAzX1ibgletuefJrKLehW5J74vyCvFr5b5mf4vA6mLuxdZtm
j9K+RzNYowGTDoN+d4BBKYir7zqvBZ7c6E+RAQBzYKf6OWU379voF3YI0763gzOISZetE2aaFtAk
pCko/6bGFpo6YY+CB9J1JInkSkNsdORYoWwkdiDdRJQOJsFKTdFkbiPaS5RLMwIXrabMxXTQSkhw
SA5EMqU9MsTh9a2Lz2H0PiIdqWMAh6mbVcaxkRAF3TNkDwT65RCUN9H1AswjNddy3ImwdoaegYKi
LayfZS3sClb8FPpXT3425VetXUP1RwrJSkdoX+xitq8Vf2UQnSX8elW3nLq1r69Li9c2Ji3+4GXE
tjySEsUkNk0w627DC0lmGAw4kcXE1471a2CgrwhlaV3cGdjj/XkjfhCzC7YVMRa2fO2IyeEwGkFn
jl5BIvLGpKub72eYNXgmVqLZt/GGdUaxIxARFCQgDOZdde/R8iAfwhDtKDUl1tpS75H05nD8EzUr
5IYbBVSvHnhpenekTKP+06NiVcGXmOManiPFddgTDrRWvfuQL1uZzh037iXCeg5W+Duhh+uK1TDy
GMyLYs78h5eoSDacvqbz5cFMRg87WVHUYpZbautXDXdxSIoAOYzIbRGDUb0Rhp8laTcY9/vyELau
brIt7jGjmul1qFNcWkKqt8qCVcF2bjEnj48m/e5VLmLLYGsS0VBw/UxbERXkoK/5wepuJg72uvqS
tKU9CJ0mYpeKzAuzO5sqSproWOo8WjZ+T4xRe4VwgJjEZbyPWKuJnuKl89DCd0jq9Q05mqwPOr0O
HQJJrCDEugjWMT1JUkQH436AIWnxCofdo+HHnwx8nAtyq7pHFFOEChRYE9E3WW5HgnbpdsOWMC4/
WsXWtXWYfJgvFJwluAA7MsQCxJiYWowD8b2p5WokP3TdXtLuRfuVGgSGPvp6K40J2/kLwjDCHcP9
lBwRwjbawUBfY12pIYAg6Tk7SR5PQx41ZpIdRS76+F0VexuEueLDcvthp02HYjiN0rckWr2/EnsF
fk8H/SSv9egTrY4lE2yCjZsM15MzujnnY4bJQMPA7TzL+jbuwuzVA1qAUcug7zxQZvNHJqRJsGa1
5AJFvwFilJAkP77xl4J8EIQbyqyO/Z+dv7CTtiBgwZfn8KBvEwIydJReq8LkTyJHg8EyOtKfacF2
RP3JGi5D+cj7Z8YbUxckG41fkkUKI/77JPxOiyWJtRbfWbD1mrWkAs1Y37Z5NYAV0ZGzMiCfoV62
YJFdqMF1aj8NglsU5U7jQWPt8mnnaFs9q+foZOV6MUc8RJWMjPheQL4EzBv2ieAanoYMyQVFLw0i
iWNBUK8PXFew4Jn6s5dvU/ZN3Z6YcnptLXE5iVjBCFsO/HUFLcqvBP2e+fcxfpjWl3hlwWKjN+Gj
pv5xXrKvQBaBtRvVtTJ2inqh+GsSZwQeGStfheF7i9Qq5YZv2f6TAFw0fBdTKK4Dll8yzvwWxcWf
x5pNyoVy7Py3dPxNzGjRh4Asg03p3sngJc6XA4FaSUoI+LkwiCi2q9s4Xml2TSnwiL/4BsjTpsih
h6cZWKxwxaEKITMU5abpJgRt81/xYiPXh64lp6GwKdPd9NQaM5DG/peDFI9pFLk7jysLEV9KpZIP
Y3nAnjc+dErdmJ5hOVJ+p9aAdzZEpcRn7V1I5k1rTrtN7DxKkrZIkVF/quxZQFNYyGnlO3tjQQgk
zHq+4QEv9Dd++iTc0YLOe1oOJ3KkG4yH/ntKBZhHijIs9t3xcb7jErhouM0JvxUsSvRd9798jG1/
tuxdmD5kxwUUZdq0w2uqnvmobOkAQBr4BHscModU6wN2TGmVl5cSrNfrd610AtUbQZ/sapl13kqq
r0T8tuxW+ZGjmGJscGDEwlUt6BbMzuLB8bEFcgZoPxyDbNg+NanhojYITS1nrVrsuvRzApLEkuSv
p554hX1oPBXglBaCoSecB0+cxQ1GatoxiIkUeEnmNvVzwBAWGEJ9NZgGiKElvxEZrVLz6Lvd5E7R
lr86GR5i+uIXJINCZJ1A6ZUE7W9U/VxRltz9KuPek56FdRqdfV3sze4CiUAoajyeQ/XXiBvewEtV
X6P6qsrPIjsn/SIGp8qQNC54R/yBjog/xXua6b3nugtcaVoTMl8Vb3ncsXZBa/mE92IiaeAAtYed
X0f7XPyPsTPbjRvJ1vWrFOr6sHeQjCAjDnY3sC3lrFmyJfmG8CBznmc+/fmYrt1ddgGuc5OwkJKT
ySFirX/9A4h/kt87YJDweOXnCO+nBQ01sDw++x+H5ZAukJb2dD/odkrxmNQ3ayavImluAVejqoLN
jMuyDXt5wG903/vvFTxezjLLaZYfxXTn2DcE/ITJexksO1NVWydNCNO9HaGuuyBoCZUCn8HvRDiK
jTXoo8NWFB9L9SnL/Ytg1DdOO9EZHm3Msd2Dqj+6WNgbaR38HmTev6+ZfVeI5dj96LzguhDVy0rC
lHf8NlgPGHfJ6HaGZoLMd1M3j9WYXVqdZvDdH4BZveEr5n2Qr9Jh24ONd5h/7VIMl6ymg8L0daq+
Vi6+ENvOPWUo6OYZKdY3CRGgCN9g5VsB0vuPQ/Xad+DAfHUg2VsKd8VUC6ZcujPRi8CfzwEdppjc
LMW2Sa46HLc0jzY2o75HY30f0pXOFwwoJnyS5UHYNBcpaGxwj6emm94gA2ibq8z/LBVRKfAYs6ul
OozeTQ0ULZyXFPsQvPdw7HQ3mfpctEyxQBchQxk8binn09cp+2D7uKijdZNU+TPZd4xN7ARIFhq9
/RCNr6OzNxO90Pv0U6khaXWsOhFmUe0X1VO0WJ8WRMcSTom/GgKNJ3KJITPpBvLONuaQVcM+30D8
+dLiu5ogHrpiAaoqWH9wLllk2uUmrO9LTJIsRUtkfczTjzDNaFQqEAsoe6AwhuQBZnMI7GAl1MlG
MD8SdcbSdRxJ9Rr3nbud+2M1fqpX7KaDi9c/YHLomgGQ+Yq9LwC4zqjfevdTAAy2gNtcdCMDeNqo
KP0wo8kITjrfN/2edBU2RTZV9q+ogKDhwvBwuA3tZzVTKKYPPY4z7FuMlkNxs4oUC6gizGp5yBwg
diLRt6tBN/vmur6GcPZXnn2uDhHJFBQQ7pEe+WH0PqyqCLHHKwyfG+ahfLNwuvemY1U/lxQm1gDJ
Z/q8UmuSdkuYIug/W0MAr30ExPcgiA/RKvR9tlabDOtLEnzzgbNK+EfX5fCyIJKyQFN7lqNgepTO
B99/LAVoBufOBpFhASR5tIYox0hJ3pBVvNoEBHysbzrIOZCQV5ckQgGyl9YiF+6Q5M/58syw+mbJ
96GqaEVfO3lPTQVrumXvXZatZLWPcK8A/okMQaGfluY29o7cTCvZ3A5RcXtsu6SeaYvMceinDfni
3LRutxpp1EBu38bwYxMD3ULQz8GVzdYQAECm03s4a8n8Mk1HGjctb63xfpy/NvUnE78F9CC1R3aB
fywq5B2PJe+THzIYDJ4FVw7i6rqLeQRU7Lr4FHY3wv4EDLZiYkRPv7MP5fp+4F4aGRJzlkJye7Ya
G9oPvWaESYcFWMRMhIlV8vL7b//1r//+ry/T/w3fyrsym8OyaP/13/z8paxmDj7qfvrxX7u38uZT
/tae/+rfv/Xj3/zr8vF/nn77Vja/XT9un37+zfXj/v2H/Pd/fPzlp+7TDz9sii7u5vv+rZkf3to+
684fwoGuv/n/++Zvb+f/5Wmu3v75+5eyL7r1fwvjsvj9j7cOX//5u23r85n4fiLW//+PN9ev+s/f
D/SR819+/+1T2/Gn+h9KeNpoPKyFkFq7v/82vq3veP/wEKUZ47nKtaWRtvz9t6Jsuuifv0v/H4II
Z+E7tnSVkp75/be27Ne3XPUPqV0jjCc847rKyN//93v/cIH+c8F+K3qS51H7t+vR/P5b9f06rt/L
Fzaf7kklpBRCOdgh8f6XTw9xEa6//X9KBRevM5rJa+mad6l6nR0etjQccY0MFwgxRX7VMMGUYgsl
G5lMvhrTEg3l9/JZC5jw/fjYYJe0jOFbWyfRxZ9O5B8H/KsDdIQ2jtRSO8I4nvQkJ+nPB5iMoWNE
7CKA9wbac0mErl/oao9be3bkHw6pZpamSJ418572GJVUZEXWP8Z1Ph/KmLBp/AlWz6CZqlAuAb0Y
nrhl1X779ZEqLuSfTyUHKHzjOJ6yXfxpuOY/Hmkm1iu4urguZqpey9B/XaJ5ui69tsU9ndIoCRvG
6tbCkE17z0sg1KmdGZbIkbZXh6WztyMRbxa0a1yW4l4h+ZTjwlixr+aPTTjuneo1aFGQ+p5qHzq3
YrzjUuj3esBuJm/jXYc7E8Ya76KsDw5tHTneLohiOBcWtua6fRHS856mmuganwbFl7M+Bb2HsNoN
84iODXGGbylAW6T+YsjKYzv53ygr+juVDdQAhYacBdlqfLSSnpUqW4iHMA2BB0m/+fX5XG//n8+n
0a7HI6OF43KH/ng+F4vcRJRTNO6VdTv2CXPMtMKZtYTSk2pa+zgwh4TEpm4uEH036mmOioQw0ZUv
mHgUArr/vsD9sL79cDf+9RrbzHtcV3tSuOuj8+Mx1WljD3ExMxWq5XSHndmEZw8K8GnpbsZOMM+e
iIxfvIchrb4tdepfNNkwf8xL8Vz2tnj361Pk/PT0cstJlibjKyE81xZS/Xg4TRG3/ZAnJHB1otr4
+C2CAiTjdrQpYRjDrjGEy53b5SBt8ehBPJR5t4unApQiqEH69GCf3DSxj3mq0Aaj9R5H84LbI819
X34JKgkoOBGMoMM8u6RzhKDjpNGhH2S5sfMZ9KpCjlq4abz99Xez/3qqte1qn0XQ+CxA/k+nuqgb
J60ngdNLXX2QukGxYjPCYlTzuVwEpJZp2Bd5P7/XwSc5WoiCHd+BmNwhFChRMvz6cPy/3IzalsLX
jqsdh+Xop5vRzIFXli3z/sHkuDdEAx4PPKO4f4n8TtrJnSE64vDrz/x5cXZsx2cL8G1nfQIMF/rH
yzsPS0L+CVxFv8T1X6UsJi624sUgeRS7uV+4irI7RIB2NELAsv3SmG0OE28bZy80LflVZht6CWm/
OCQkHSKb3h8Ot/ybVdpZj+RP28h6pDgtk1fG3iR916yn70/bSDHbcUGmFI5kyn0OU3qCerLda9se
XtvCjrGQqax2V4+V+16W6eUUGjJSxy44Jj3WMCJhvNVKGuHFedZByu+rLMVTXPNEtbl77KuBRjhv
HvSAMWgE0bXpDCFV1fTBTKK9UTmg6tzZ5fMs6+lvnjJP/nzxbZ4t5fmOVGyT66b947eLRwcox+3I
5WtSc7AczP47t7nLutY6dbQAdAv+U5A7WLsxcLrSVgBgXlRvYs6d+/W9qYrLx7BwrFPpl9Fl6MbW
Zowq3OSbrr4TAcOh2mU0Wnpv/ewk2G0tsCJsyIZ5MxyRgur7XhF1YazyJTBlsbfgYmMf3D4NhNIu
6XTC3G56b4RdbDEBnzRRo/5s9rIHSPQcMKDACIW1rF885oF7E8wZ8tgATyrXGdk3VZruI1G/nncu
6AYTYNO1hQMt4baMmpnY2IehL9ynXF0TIeS+Zyp3MQg3ui5zzMTOa1wTgDEXC+zb1h7TfcXA+Ki9
kZ2pApM1iP4O9cSIp2X4qa0Cl6eVmGdq4z4LsuwgedLw1iX4Ojzf24S5zmR7zr4qUUiwEpQ3VS/K
Gx9Ol0zxlpwIMN8uc+uj6JgaqIYTPN0RkCUseowgm9Ewxx0wUZK0Pl1827NzIwnXISa6D8YG+uwF
C2JcpdW2bDKYu24gD9rzok3vyeRmGGLmg7Eot8N6803ri1pofXXaPnWOz+gi8ATp19hybG1pVYTh
Ws5eWsynlw5Qp5odABU3ODk56bqm8Oj8JA24oxpze36pl8nAHqOgIX4JcZGZLqeqEG8UZcdCEYcd
Ms7vSkJLcYLOPYwomBWOsCzBFIYaiobT9LeQjSB/O6wAjnLc6ygIBA9bB8VRvpWDW7/2OiRkZOlC
ghspoATMgrCi0YvWf5VzC5Ldl/dd8tqOJn9qHbD07wuMsvOVDegjn539GgshwI1ROZexrhlr6QiH
pKJZIMADv7R2TRRURZBVFxv34A+AoH43E+QwZyBvsrmHIWeqItuN642elTK/NVYDfcBlDF4Pr1JS
tbims/CNaOtT0g/VVR3Pn6vS9b7mGARnqXV9fhC00uFDy/C1LFNcWTPGV9zCnV0x3z8XQtKPfXom
6ByONap9Odjvk5DBmzOFBa5LuLuoRGABFDDkC/CYYrkaj2kZkCi1Dgx0V/JcMtnsahHvvAJ6oy9k
ty3gnGHJxaDHaDzyKVZZ1dYa7vynte/69xZa2b0dRiQJJL53Ilf+Q2yG5KqvlAfchzl3KZaXMGqW
Y2N1w27KuH1jEROwUyucwE2o+DX/tRKzOnkUqeGYXhGinF7NzKe3U5N4VyGei20n1eP5s0XneVe5
M2Cf1HTxzsraEQdWDzKmC2kqSKc3W8vqNcXRmpBgv7sgsLR5z56CKbNqvc35rwobtDhxmaiPpnuL
HT1iI2CVjDqhjJalhQlf2RFHs1YMruMUCMF8+TjgoJfbMNml8tLrxZ9QRzpLtZUeIz07j1lR7Bb5
IRG/ndvnT+mA3fAU34bkiKOnGhQZr5y9sO8fTdtvm0KP1wzYCUT1hH/Xp6iXFxVEH4qAkWUCx2Hj
Ov2XZPHRJgxNu0vZVq6rGpelQjVXi1NgArhy4MIQNnEgUVxV9io2iO5dv4p3mIJ8Dksln001v9Zh
fJBtM9/1bZKSs1Xh4BDhBNqaCMnLMh51tNyYQGSwNgqBQX+XXMZMIB7CjtqzN+W+tUay2vIpOJnO
9PsAL8rJI54WvHPx8mNQ1eKUJdZHJGhMmm2/uBzGZLpNZ58prVihjElvfcLKrxCtw3ybcJhNQ+b0
53+1OOh+UPPwYsdIQP3luu40CqE5CuBMrdujLlpUjWFrw8MvYkYU+fDkh4agLjd9X2Ho+8DT9+or
zGxqp1M7N7bDLfRqxA9Kl3uhIijIJdzlZn3xbeyRm1ggcFCI6wZ65HeOz8bkTp9jJaddWFlyDb3Y
yAGiIo+NOsW1rWCzoYnuzht8GsKryGG7KqfYzbhhbqwMeX6VTOYaAxgmVFMR7+yu2jkpVDMRp9/q
fKlIlJ/hJ8R2fCPKFR0Ou4cUkxFBYXQIk9E5hinhNq2ewgdZY+0w9i75t376OWhZyrsGvx0Mx7eI
sytm0wzFgqqJHm1knQKApU3L4cmbWm+rjs2i1Mnkgb2NcID5SLDL1I+k5PV3TQsV13eIDPelwNzE
ZWheOtAezj1PZNnt1bnjMh7zkRh6Rxr7412byY2d2O2NI/DuDodU74dO46fUp69pbt2MHhtw4ha3
gp5hV1nujRJDcx+xo176M/OYPgMal+o0C5voycVA7w0QGJlqVKcA7+oLz3aJycjNvE2OPBD9XayK
+W6hcNpqUe4TXZidZ+v4slZFdETzlW07EOLQ79yHij4JLqg9bOakHHe9Bjfsqn3kY1WTDunV+WV0
8bcuuoCUnyhjVuTk0941VUTU10rYJxF+0YzbsjV4XqWx2eSqGa+PRRK1V9X6ooSPBYM/TVt71C28
cONvMQ6Lk21uNRjkBoP7Pk8qvc/d4DZJOm5dU9tgk3g+Db0J36c4mRo4JAm6Xm5DIPSkHW45QH/b
dtXyiL02Oh7iGCDy2KVjPo8UT4jyOUXt5Lkbz1/Sq6g2KcHuMDrdaIHlkacPqpebWIroUY2kckLF
hCqXILvLRwj0lc4JNmEombKjP+k6wDynyZiN2hWOJzMDZRF5CTGdzmFSMz/VurlqQvUlKjAo6PDF
WNxePrYjU7NqnBFdWyGuk2guK5PbD1UH/yolT32fe7hYBkUv2+3sg8Fl9USVp4BC3bQ8Oet/6/nK
BsPvcMGdWqZkWFFfVnlQ8/ViB1L5wvwsQleRJrp85oEmYbDPyRAGn6y7/LYJKvtd6bbrapOE93ns
ch8kDEPS0d5k1cM0efjfCP+RgTNU6rUbwIRcXTghOQ7zWI13Y8tHUMUsOJaj4+unGrcOSGkJFmQE
RgbD8nXQVFOlf6S2oeANyQvIC+i+5frVyRV7mFfAY5AZ24AOKH9q70Zj434bLMOTHQ3xJkrwO1fG
tHeOexvCxrCAmbAZaNnvYPptqgDwfRkCrGPm6cqug3FLtwvoCwL4sLSBxfM3xrtELi86qb9qlC5b
pzHcTUPZJbvBayQ96HI51Fm7aVIeXXvwnPdLNrWbLkdQPPUv7mQe9FgU5AexG7WYO+IBrlvD1FJE
4SmONaprkeVMggLn0Idcrl+3c474uUny6JCE9A1trfI82/mxjTAe+IVrF7TQcQy1Uzu7vJ+6B7o8
/L/Q+bntVJ8iSx/rGiXZoNt0Q8HY3p5fwtUBXcnwvu2bz+cTHsWOe6wr7J6csdkl2fI3YMdfejrP
l+AuPhChw6r9M57lMLbKAj1i1TBl80UmTXjtLKsCKPfb6zIOkD57A4qrKoSqNk93vz5b9l8+3igw
Ts2ra3u+9n9qKXXlRwYJK/TnqoOTW8XRNjYhVkh231xUQjR7GTEC8EtNClZs2hu/39Yas2KmcaYk
R9y3l32vkWSBwBD/OUfrLLUpMXWL9e7XB+v+5dIaz1+xGKO0bwvkzT9e2jDI5dAlZcNwmPHekHpo
3alfpnI4uT5jxCVKH9AjuQziwgEqomHU4rjPa5VzlRbg+/6QE2uwFpEsmdHlMuIj5eTpdDCdNDtt
4egg23E+jtXwdYzbnMSlln5mCOJt1ArMRX1UARpsP2pJFNKRkX8Hx/31KxqaX2mEBJl2bP0TUjxa
E2P6VC/vzhXlMrFTYr4GsKTNCNtnDZl117vV8tsaQRUOqYqsktOvT/RfQEHbGKm4MbTiY3wGez+e
6KgPaSYkQtCosRn7W8mAixeUl3hI9H2jM4CR8+aQLIZhG8j2ZeA29VFN7UWkvfrrgoKYRSMu/uYO
+AtctR6Y5wFTSdcAV53f/xMCspjZsQpW0XcNSNlVl9tXpdMXN+HYwjMI48fSzr70tkPDR5jfZQah
49B3OHjkPmMa4bvl35wpQPyflhtHoBi0faWlCzQt3Z/vyagsvDaA5eKsUcRlufuOMeCwMHfVpZqC
8VjbPaGqshWvna6+CAMTqu3z/gDrGdounttlCAAnquTYORlZoVGLoZRR/X6ZSD5UJGwVyWhDXENH
nqkeehiUZNA5LDyL7Jj2JS5fVrvceQFkHvx8j/WkH9u6aW+7PMxvzxC493EIp/ImKc2MkftaISgL
YpzuFG277d0kUZrAk+PJODdaeoB4NCoeD7Rin7+DS99r4ljb8S6Orebe78wr5/Yh64BlSxsSr0FA
VjCZQ6Ann1LP3J6RhmbpsntHv5BVeq70loLUtMqq7KdwFEwzu5FCdW1SJlt9bqYZux0F0SAu0ruy
WtpDUBhxFWgM1OJ6K+xW3jjrS+nQVf/Riw4Rw/1iRuVCp7Gppg4Au5mInGiI7IES7BHd5fnTF1l8
a+nK3sYBKwJRGMSNsBBOZZh2t4NmOfHQeGdLXx7mROXPnHRJ/xWnons4fxVhkRaGr87Rc1gvbEVP
EUdKXcYubqS6M9WDOwTfsgBhcaQgvRRWyQDWiPpBZAKYf1Aem40fbSGyBtt8Sl5r2qK3zrUvROoz
35zRt0oM6TeTHvPrxjQPXlbPn+Sc0LjEvXkOJsbqYZNPT6PB4caeio4AJNwb6Ild4Hsc6pr5JZzx
lHcmO92KxYsu+vUemqeQ0m2tyW3cTucc6MNd6n2UCtAinm+Hwp+KASFSthZBvT+S9wePx51Ndy1b
fXKzqD754UOfW9Od32XTFf4qHTMe02CY0UuMlVJ0Djaso7UASFM/f2IQ9P228RnJ203hvl9x8Kva
yyCyezBQksh8TMuYisz+Yiq74nGV4moqV0eF3MWvLMZCr+LiHSQyjyJYeIy9eTzIJrkpVIvhEGBP
Ywjxc2eFJwxJxage3a3BkoOHBED7QtbNl1po5/1QoF3+909djunNkrQYnhtj7tp5oEEcJv+DxlCt
1o5+F892sj9/COJRAcut7LhR5/u0FeNmhDnnWa5/kQZxeFKT+3Du3Eea3mMkF0pOYOLLasGksRHo
f6QsPxlnKS6hOli7wB2mTRqJ8RDVC0HovVpum5wApu+L61KSxuEL95kwyOI06+gwjFZ4lVP5kIcy
Ej3ODrg+n/gRq0VtsDoenlU13kypbLAIRggzJs7XnLnfY5TROVcdJCP6hl3WZfC/h4Ddy9hf60Q9
0fjLmzDhRZT4YIVqulI5d6I9i4fAGrBBtHumVjbczRibtKslza6H9RZoxtRsfdNQANg4wWu3a09+
0c3IXejyTnHgYUKHFzvmrOJqkf7rH3dC7fc3i7JJzImoJGJMlwsn1adqvbZ4nDdupa5KM/YHYYnr
LtH5HbtOzgxgxGAn6Xl4wgVttoOlZy+yjqwC3G8sT8AMkOP91CMWOL+0TV0SlM0DvJjMOQgvjx+9
4iLPvYGouMSnQU0mRDIUK1YOguu2FcqRPvyW94ilGCE6B1tvFc3nxbkz1wvjl/O27HUsE+OEK9Rg
DVthQbk4H32+iKekLvP9+adC36RkDibrnhkM8HR0sJOOP5E1jH5nkQikVzhsGYN2w8QrPCzgdMfB
H6FRe2Cv2rvJ3GmmVhU2Er6mPZ7b49wHae2x5Py+Wkezg1G5W99FXY6wuoUMs57IVmtrZ7ja72rX
JQRI5LulTE7xWp/Vkb4XWMAcPenAVDBdgsSz3ngWA0iRyoVlK4Cw4zbXWsQNMoS83k0M1y7N7EE1
hX4iQpneyHbgcQ/VJ7V0zvukC3CHX/xPi+9HcFfQFoOx+9cOz8i1a1ve1lkz7ee5Dgh8XIKTanp7
k0w9TrsBMQ6RbIp9p9CFumAkl04bVldRqlr83Pp5n2UT9vPCwmaojedL7uvkoSh92pBzMXKu1Fc0
J85c6y7p3GXHeKnCKI41bWl6D7HFVJx0FO5SNfEk1N0MD4WamvmA+yjg2QTUubvaV8VRYogz9+X8
sUAbT2AH3uBECm6sEkM9a0g/CfDtzdQW1i6r0g9qDJyNTo17WfhJuqtDD4NKpqrkrrm35yIpGhFx
x07t7NHow1heFnTFMkVybxHqUVX63u2xlA9xVXLp1qFD2t2m8Wi0ZZZh+60Dce8AAW6HLK+xw0Bi
cO4w3RzBh2H4mc06+2LNDT4O5RTuz8gGiQNYTKw7p6n6F8cbietRVYMs3B2eB4IY6+lmaqMWbl/+
WacR/NPpaR5g4+dT98lKlpu++FpUjABFDQcbQQOLhFszAJdx0b5280wxYrcFNMR2pwoMAVQlGIQt
E2bljmtevN59mPdJPQUPTkWsWRXGzrKfa+/2fFQ93/tk4+wXhVkKudlqrihuy1PiVHzlUSD3y/QR
jqQ5tTRuZeuAxvRDfxpiEUIkrhA/9tDaoJQ/zt2qxDXD8lok4VO4+vYU+b2c3QELmmy40AYrXF9H
OK7gk61iDAvncS94Vsg9lOs2UbU1chT2MScb4PrXI/qA4TVIVfws3PYwCwaRxWjbJ0tiozPSUV2k
CpuTPJHDEcEXfpM1IhCWQoBVO9o5hUKHuDCVaaH8dbXd3p8HOuR8HDIdH+t2GPZiLCHpudA8Lrqm
pJwwODyno/yWDel150A6DBk3bnO8UvD9mNB7ZWOJdjkvb4gUysmzE2F/4HHIj+eWoIkk+AGV8BYO
gXcZh6h2z61YKEqcrnqGmxSr7yJ7gtKIjfdt0ckTV3g3jgvpdiW+kSMPJlZMuIK53gx7LTDP6BWH
1zknrU0CCj85/oicv5zeKwE+JmsTPZYVfkU1iWXWt9AWMLELClKGpVhoVG5/XEQ57u0uRke2QiZJ
9sH3sPIZZr96zSpUxXlhF0eUfb67waQHlG2O7oogZQjU4Dlvsd7hkdRH+8I+jRnE8WUdjeXlNL3z
+0xh+sRi0q+H1psOoC57tiaZHXs1TtdRHF43vkWknIKdP4z1aw4AfZ6/2S4mCd7iIUywa4w8MII5
oKJicUn90EURAPghRfq6UDQglII11zWocZO1qql67izR11e/brvorH5u/+gm6CQkUzKaL1//DF44
Mk8baXfi3RCXa2KaIzFMHSUFVkqMg3XGuIamX7DTIC/bsxVer7N7YCWbT9ftpPrPZE/VKKGXCXLo
iKljnsubMZrE1ei/iERamKSh8OlEsYkk8lV7uZqGZiCOoIKHF3reNpzzDn6jiHEgwS6/0V53ef4R
5+o/3qBHtqnEuw99vaAL6O384EWBcyV7rPo6Q/6Jn1OKxp2TMnXAQKFss6dq8vV+hEz9NNZoswk+
sgQhNe66P9jrC7DuvJl8H/2/x4SKnqe+mUsz3Dl5VSKbCKpHL48+xn5PnHS6Uj2oUGXm1vfujNEf
/J7tYnXl9X9e4jyBZTUL1B0rxOWaBQF0b6zuYOBxFAfZz/4XM8JineYeD+4uPQS05xctwq/3NWpy
P83mXTjgkHnu6pSlDT7Fy6rsjKGP2gg14iY9nFGbgm8Uh6zfi0F1FHitvqj83n4qba0h+s53dlQS
WbbehGYUGIwNoGiFl3/K0zZAScGL5UbtdYwx6Sia+J3IwK7+c3qYYn3S9djszyuAqqOrmvL8kONu
mw5m/oh/pHfIV+jRCzF1jvAg6KoWfmU63Uk8H76oRqBPdoLyvhzUdHJWUy6rR75ZwlfZn6E8plIg
/dN1njfxqerct7nql7s5Sr6kI1tUL53s1jdT9H0sBB5+w6RvbbynD2VOAE6IM+8ZI1gm4d1ESX9f
5nrajKYi8WjFYXFiaY5+M+2VezVk0vrYDr7c+BmWYXImeDyoO9JSffOhUPGLmhD3iZLhMCNNcFQz
kFmdBNOFl9TPfTP519Hoc9/kyHUE0NbBygkyS0zLjOo8//waGo9QjBUvydN+3opoFpetnaCcB5O9
btdZetnPJBuUQj6apML6qzHpje7F7jwpo6O+9CReLkE/M8WPhPO+ULCxlyToD4wSPk9Tlx4jZ2xv
F8HSaYgWK6WFDHDo03vQ92UG37UGZ36uoFebpESRWQ8TfXh9Udi5+jKwROIo8kdtPBuBxG7diKJR
YsCnpGB3yvz4Nlk/I84G68iCeO0a781gW/UsvPhQlIjfzmSVdFzwf9IeMt0JMhe+LVnjiiu81+FT
iHxvCYN3SSF8sesmM57SkBTGZv0XQy4Le2JkaeC64UUo8jXgOCLmM07SG9PofY/twgZBZnsSapi3
yuoUNGGyvSZMHoj9bNT9HE/us+qa91kXz2xvNla22LakVmA9iyl48VPr0UT58rFR7mmK0/h9MJJE
E8d00E0q9jWjFhTbtLoLVQb5SKK4s2aiqNrm/QJ16k0w3h6KmYwXUogvUAHrNxuZm1MF106JUfM0
tebJai4NMm2Ci9tlM3Zhvx1x1TlWQHYMbZPooU+E3qukkJfzYiB+C3BqGHsbS4Vqg6DTwNg29tEj
ZHifajKCRx0g4PeIQXUBELHSMfE2TQd8xCsSGdqkLjbwBYHsshoL2H5wIRDtzyyMfHCpGQsr3EuJ
jh3bD5KaJZ7j/rqLZ2hgi88ZegeuAxG6eQv1zxtXa1TYoc2IUzsl5R0ccm9zhtN7vybHNGeQFODy
FSpEHmZR0x2wRLczJjhZcYLJb9M9eIKk54WU5ybN+l2b4pjTC0vTaS5Ov/2+2bb1KsRYm6SWZ+z6
/K/Yca5rKe3vFYU71c5N6R5C9g+E5aHZdHMe3fWLH95l08JYwclXF05+jF2J/LwshoOdlsjrOjxz
o7F7kut9IqyJ/PRc4tc7a/xPtIn2FK2onCsAghTn96jxu6fSVZ/netX1a+RFosXTXuHcJzoCHbui
ag4N0R9D2UK9EEARAfNmRSQMOE5yE/c9rM0mfSE3PrxmpE8us+rdi6rN7Q949bsyrp4dfOCdtNeb
Jgk0Yu/Yv5wYvD4FzMOrKkEYyOZ+ftEzI+7av+YgouvBb4enKCQOzYpJjmsd80xDQ2TEuYDzXInH
OAbbjgzj3dxD70vHadPXTNUnG1Orzo8DMKjYvlLAape+xKkzc20XurzFaugMGEoag4O+siErWFN7
32dLecFGXmzPbJywfHRaq7qmVL0Y3Wh+KOYQVyaLyCMz6dVPjHZdYmpumTB8sOfnJnAk3IeRJGMN
KcdLiCuIg3lTCOKT9ZTiABNPAXFsS3ZrR9al3Q4uDgapvFQkLwHnV7iuLorhYJthyNeU6YNv2f6m
DOsUDRs0+5BYRXRreCv7ElpZUkXODbhZdyUDrD1Si/Gu7pZPq8apGUz72ni4uC6e/jaV5FKFSlSn
BKrL6vTgfbUdV7Ht+f1GuF1JMBYOC+m1iKr4hU24uLTpzY5tkSYvcrXLSYDlBblyZ4BpCs9U4Dkg
9VSH/4+n81qOG9my6BchAi5hXssbFskiJZHiC4Jy8AmXCSDx9bPAnpkXRbNvd1+pCsg8Zu+1d9rP
6uduIhG1oAEFZc6kP6i7ny5jD1zUL10z4w23i4h3QsHih2/ydT3o2nj7vICXCGV/bywn+l62cFll
aS3boB5+Dc6C3sMNQCd5jIpwdsX93S/tf1gPO0gp0yUW5fTIraSeIkQnXUyWueXCMpN8NCofVqy2
4z7VAmo3qGW8efZMGuNUiXw/Y3EFppT2h//684q1HU31sPOn2N2NYoovxs1ex683eKKeIWcQghr3
bn9s6nK5ff0VChtewV6Ja5apa0DH9jbXmEF0Zg7hkBQH9ifxLVuCRJ2VEN1hDnHYoeM5tm463lwn
JuaAZJ1KpO6jict3dy20KcqWcyizN08m97ZwA+j+JRjR3C/u+fq+hJYqKZ/F93FS4AliUbx8/bJm
C3u+7Tx//aS6wOfMH947Owt3jdNn+8kUisacRdHWTMI5/PezLJrlaXD1RzP1ispheOMygHfr2ipm
RYxAnr75Cb2S9fT1V12XWLtZZjD1kSQck4XGwReeeJ0iyoKpjpdrvwriTLUAdp2s92aU6bZWOQST
xS/NLZgBFeSk5q5/Whez6EsKrfvrruc9Yskwk/wSRsGubaeI5/v/VoVfN3JgwMMCE1sXnF//Spcg
a5pnQqeqoX52TYWoqHmePMAOpXaTe5gk4bPTvWoZ5qd0xjtj1tOld1hWhUNWXyqurZOdFuQS85Bc
sANhk1o/VDkF9dFpA4Ngc2+cJiHxgK6k4G2ejWVeQgKTHx1I3P+J5RT2sKUyxesQaCQPy4hRfFii
kyPJLfKGEK9fn4s77h1xn13GseEc+3RADn7OkXBsxBqbukmy45x3EIEQqDz6dXsYqiLeTziqdr62
ypunBKD8pXhnRTTc1RwSLBFQkdqhFK+eJnIuiTjFFixusjAfxbr1//oFu9S1UJrJ1+JhhE9TQJ0u
/Kg47O6Tb0NPTIV/G98ch9xMhwyrTsnpKR2qY+Dp7HVaG0Jh4PbqZYkx/hL12MUWJgrM5u6Q5Nsv
LY9Yr9mS0StlnsoPaayd69cvbtv0J881l6BazEXPj82QdtRDS4vcPlExbc+65MLg2e/y72hZ1UVE
eKODtuMYKJX09z3/24ZG/9EPLXP6b2y9TjpHFRKB+m8eQn3Vczleg84C21KLXxrl6bV3hH+tdbRp
XbJMR2IUU+vFzQ0gNidmVTQJ8KH8MhTup5iiltPSrc2l6SpGntSAXw+gVyOrcI1VnKEzcJI0PEzI
u7O9Mwj/VGju0NYS3Usd5S6IhU7svTLY5oUyj4uTm8evv4pa+5BTNzENm8kbWw+Dr1+cgMEce5OG
PNbxs4iyDhTCOD2Og/4Zq6V67bisKG/US1hyvHRh+VT1wSFsS9yukOL/01mWM00+YNr5Gb1LvS/n
mnwe1bA/HUJzKN2WoUaPLa2XboHNOZ72xZCO39jdZ1ftKowx8hOjgf++llYr7RbkN5sqcsSZ/xDs
UxxNn3CCy/ndUzZA0oBIzdCq4ZV49YRkkf8xN4nYjhmNWdIDdsqWdnxLLMcGkLq4l68fkTxd06Fn
qNwyicTRMr/wVV6LdW+8pKXFlIUccq9D6p6Ovr52JAfJrDLfxgy+w5R57TEUtfcDo8aDsqsJ57+k
/th2DtLWTV9y6pZp9jeYoAI2MVCEkVW5yr3iGucpvFbu0asSxUx2IMOR//0RjcTXj2AHwpPXMVX0
qHf9XIc/477EWx4CC5wrOd6XCRKRgsZR0+sdCreUz21frxBN34Olw4+R573mvmhvnY3wy2iaYYd6
+NtYpDxVI0F6qpToCb0M9u0qnHEL/G4+9l2xDnfazoffzxZrLDTIvtz4L3NV+y8s4N/J+5APX39r
WFKxG9Fu4t8FUPH1m+/F1F0r2f3vj00kOnTZRCvGhN36uaAN9hX6pMVCib2gYMpsQlbqmKltX9Ob
oRNrGJZsPBbi3xKlgjuX6/brp7xeym8MwGOoBjokwCOLF94MpklPKekeMcoE5BQ8oEOb6Mu0uI+L
Wa7h4AZ/ijrYByr/azlyfAkiFtZ1NyTXpu4vxmuy184uTkO8nOrZ/DVlXzB9Wad0uTNBcKXs4FxU
ztG1ORe+Du504fqRHDYbw1hr83Vl5p0QDxQ1pEWsi8xqGcXDXKDRWY9rnRsAEV27J5LGPzHSw6II
ZtKItn+c0vSbmOv0FtCAb2nXrZ91MMMK12Z8anrT08iTCjMUtKwNC6FT3mU1dlBuDGW7+Xuazk+V
sUhfnya1paCLgWi4/MbjcvgMxPjQ1dJ81wORRiKL2Oy4a0Q3hQyDvv5O5S2f6pHPdViN7xGRGF9n
LUYGulYBF1wDHghrhhX//4vHUmPbOp9CK0ic60iP9/e4OHb9va80EaNxCC9M5NY9CPmPOgUg/FVr
nFKOcbMd8kk6PxfmUwB7wuliqyH45k/jpgqdfc+jBdUHWBP2mvafl/Xf7CIYXt1yeCarARnl2Gbg
AXwIlXXn4VXLvecun196Nsz7oVgwZa5vQLX+MqS6u/kscLQHj7/zxtsSBN5zkNX+M6pNokaIQklM
Vp997tj3hiDHeOnO/92lOf63MjHNTU+0QpvBJITTe8NvNQPgZiNlw653GE5YTjafk/QtX5VygepK
IlYjkkybNRwoqJyH2rDmgdf/PtMmb/pcVs8in8isTtSTWvfzQU5WnhpQo7dBt8Oxds/qVh1Dq+sJ
OLBoL1eBUGWIlDMcysW2Y56piiC5SgdBCyWUBw6JGVCIaAMyPEaURbZEV8fLAQ+Y3HRijv/e1GD8
XTT23SEowvDBtp9CrPMvFtCpWjvjN2pvG2xZc0rTyL19HcwGQOt2klV98hD44V+yH76K1XaQ4Qmn
/Z3hI4RnN69v/tpr8XmxeSUHF3tZ/MyjCKq+NuX1v0mFPUTlfVpPn5n76NyYtYwUrzg8+1M/MX8m
P+ya1uGD75vuRuue3N3Ukc/eNG0kujSmFhZR7auRwQvxKSatutcN5Bo+zv6zKvJzo9l557ogvtcf
v5uy1XcPPp+2NGrpoAZiES/+c1XOp1p35a0YY+/Zc4eDGJeZPAfxLjVZJhC5MfYkEtaCC0RCrLFi
En9SvP79MWDwwAIJeB4/ff2twpQLCmN27lxbMKKcme53dvwXFT+lScymHQt+mVYd0aRc+SiT0+2X
cP+rfsoD/BcOYWplG2ikd6zLJ5t6qzGetf2vaV/H71/LGN9o/3E9FsGbxRxT4dLijDb2W+iKn0uB
8V84Zf8oUqi2cumbW41+cQ9cEUfZOm3VBV6DhOk3r9nWiXVwSLASDavJb+46dsCSJ260C1J6uf22
/Csj7JJyV1dUpV+S+WyEw1VMxBUMXn82Bmahyrzk3DHvIkaAwQuQXurEIP9tfKt4SSQYEXx9zwqR
5mXuu+nWT8glmQIf+GQ/ZYXWqBgqYppXpaNq26cv7aNl95AOHLzqIqYYxkFmHm2kz9xGdUoCdYQR
ItB3uqN/WckeJUHEeXTd9vdSOs5TmlW/CATBi9062S9fGvZr3I3s3n9Ias+tTMiOlSWOQvjYcuOI
nuskZ8TL5A5GcJcZ68ZUOwkYvHw2ehwfJYK5bQ1iphaGmbn4NQZGHIrSefGnnMlexn5HBez+TPbA
hOiQmGQ8xXHG+IcgNBnZ81GPaMRluhS7qMneEUOWsf9kR77cxugrF88ucBqU/YEJ/nPs8VUygw84
tduh37vNFMLptKbtKFqxX6wlByGOx8bnpkim2LyOBpN+a2EVEPBij0vdAvYH4BcTuzyLssLskDOR
yioATba7QCCoaNJyQNYswFGd3/ugX3ADhVjZR3Yers3+v8ncn5SkCGcg9ghSmfD+I4SPXqKzqlW5
VwpUJMlQPibjU44X8pzCs7ToU5Gix2pn07oHMTlgJdsyz4Ls1lFTztPIDtdTl8SVDRib4jJUPTNF
Wf1xWuqrpfze2wyHPQbAe4Q3EN2d39kEN2Jx3ZOYxfpQdsm+bMH2Enu31xPgaLudnxk3bd1FfWfV
+t7P8iOft7VVrKFcMISi1GF8OP4eIOfBnU1y/Tv1pnptMjqayXzHk1Nf0uEpsJOGBGSrYQIcy7Na
Vp9BYkH4EuJvZk37gO+wM/DokL8xJ5GPNSEmVfWupjk5qJwBSZoDDRzmUjBkxWW8WOZfafntNU5C
d7eGPrnkHW11b8/XwHpZihBTqIOnR3aAG6YpgqFu1Sv3BJiQykkd8VP9ErmhvoUZnSC6IdBZPUuW
2dRQQ5HeXwcRN0d2FRMAgvz7Omd/COqy3Wm2BCljoMgLCNGG+ORFKD3amDnvGNuwSfKeIf+0kM/M
c1aBKA868Hdq5JSxJzeGF79xvNIlxvJljup453nZfcz9/jjbvxs/+i0Jk9oh2wHSlZGwXFKHLQss
/Zz1f2gTe5CEOIm9eS9rK2D9C0c3eumHYthZvfVZ2AQt1ZruPAk/m6CGkpvXBCd0NIiagmsazJ94
CMQe1xWwDPQM+NOYV2VDQbapjwY8TMtjmturDjUKL8F8Aghy7VWMqmQJy3Mazt+rShIPHFDFNlwN
aCnaGBOJdJMYqVt+TOvpwVoc51hVBkxEAjSMeSMeim3qCoab1oKHIPFxg3MZB8KfbvKcWqDVYwsa
Go/NmgA76udE6HOUrarxGj/fiF0tzNIW+ktO3HnB6ji1UM8w/XrF0VI9xIU8Kgsy7cJOyXUxGeml
KQnclEBAKGV2Cg18QMRGULa30p12RhG/S+VXnjspODpXJkVnvZq2fZji/JyDPRxSjqe2W1EpS/Wi
+AMj6OVkcDtYYswjT5ZPtlMT6wtEP/QoDNGxrRb46AcV4F+AQBX9aZy0ZjY3cwbZdbdfOj6xKfDN
wWEytdjij4iy4YB7ipQexpmcVB4jxmAEpB2Ua7ZpdyqT8JUKsNtkdvu7CQJ0mRNiFjfonx39I7HJ
NcxKBCeKIA1Egx+RPa1WmvxZ106Brj/h67TYpDjV84LOMAZ/HqYV+yRAZEv9J+4iQCLRi2wBnPhL
Vp/0JHaz5mZlUTLo7qpbsa0CUoBk1p3r2cOaVtORjz7xCB7ATibGrxaOL4SRxQ8zIIkcU78690GX
E+UUtnvdh28o48MnwXe+IGCZtCgf+MblMWiLf+08VvswyBEPd/OBqiw+xxFW2aIbuz2qEiykBSmL
5Mu0MwpUT4cPQekRbNkwqnLk46qc2LHR1zB9hmKrdO7tkG94WMh/MfS5LVXTHMIsQGOa6pREOrQc
k2xPVoR6XiTUoDIbjtLwui4xEQ0M7OzpYnKiOTH4wj1V1RNnln30+YJcl2Qde5n+uJgu6NkGkppn
92/FUprgNZSZjSVvrkDYx1AakH3mKGK6iYEIkjnYA11MwrZZex+meBobasPedeNHpts4JiaBLmNh
Q2tasxchDQScwtGumHI1bIN2NUbNTbvif9yRxX+SjiMpiyGBVn6v90kyAdGPCIRwbaaxqVw8yOTq
sVK8BIkvOUqbQ7TT5CqfAqseuUpo6s00kFcBI4y80VMfSSjbiWAfXe5N3oy7pEa8hIImImo4D26Y
3Lr0nzWgDUgMZXvKgUSaktsfvJZ9eJaAqa6Wvd/FULuLdzvnNu5d58gNSJYaOrXXvFerPe8p9IJ3
IdIfyKjbpziqgUzw4FAv75wM8kUw31Er/bRZ/G7YBf7yLBCjQ0r56ovynKWBuBfj58hhteub/rN2
YF/VoOIyPIr7Nh9/y8lFfOTN3LF6XXs4y7c8ZZxRxPleRPKlNhp6Is5fJtb5ZhpQCyXIXOe8d09B
P8DvwT7jQfCYCUCufEPKDTtlP1jcXSDRFzOCJ9NEKbkv/D/eSIFBjZwQlA1f1svZcpVcslwk1cbT
KFo0ESOij3B0AqxDnSgPqfXY0wafMCuRCJz+4I999V17PrQFrcvCUJSpnV5o4SbZkw3T5S6hOjre
Os7PgFcUPZjDDY0EwO1YmVBzYPScBeCQUfPVskbANCw2iZfV267jfjMDk5B0VucaIMZWFcUvJFmo
fa38YU7iT+Q8qPYCQMJx3F+6cnioxxX1XZEptXyKnCIuCsKeZv13FPZvPPmvbPervYOmBGFphhtl
sv3nnpQ6F5yRrLHnoRDETWrUx0SFdYzoJJlLco0ii/JGgHVNkj8H0UgGYdt2W5XWcs8qnuQmQzpC
ltTOIwp5JEHdt3YB+YamBBy3eHbK6eohkf8mQW0dKFMRi0efSJz22RDtPFv9yVTGU00XY5EWzCP2
ii2WdKEE69/cBoRKy/zBCSqXSpyA4QH9FnomTTTJUKltNNRQSwvKfRG1zPObZVfUMyE9kiWlKlhi
9yHLypaIDhP+Gfvmpz0BmU1aNsS9nvaujWZyirR7mpgs4jxUD1i8E8OQL4mDN6W5yH1Tw5GN9W0s
JjRMnfUmxh+uD6M69uw7onVn4/Pao6k+tCFFQdZQQ+B2/AFQAbpqTgrX2OH3hE1Cn5qNRMGW2bvD
hZsXzcUYai0fizTV+94ti5d2hK9cCZtVPca0NrF4Iq2eqapdkXlozvkAV8pvKqzlCecitV+Wd/gl
3IYrU0G9hsFCPAszZV4En9u8zn2e8SG+++nq9K2AHVvFxzoTqhLSDcNok+AfnUc3ZWq8sHAVBZb7
iVrctrC6dQkwrWjqbn2dEmhSkZ4xV8XvykaD2TiWgz8xOkyTDWlSlO6mCLK7780pQdOPrCRyOLmM
/FTiMcivhwsdE3F404jruw0/EzkIhhkcpsJ0VEY2v1nZ33s3/VHJAHi59ZtEYosYxhE8vj1IbtZZ
7fBMnNQ4vrVdT35KtJZeleGlwVSN5KCFpdK/mtityK3Jt3nP9e3HkA0tb31YouASTGtFXcXDlRrY
8h2WJ5JbvUhp6/mmyEqxO0z0SQtBVn0zcrSPTuicsEVY5AXpcDPzOKCAOPXLPB+RLvAG9N6BZVt5
DtRRLPkfJUx46pzw6HcjieQuoFrUkFQ4pR2cOqXOOE71zhQcBc0SgHohZyyPqZCK6ygvRULUnsLj
xm6yexyQszO9EIdYud5hlqBmle9e2SQw+CzhogoGUb1NqJwsiUXEzbQkhDBn8YvdBCDkGxcbbD+d
vaR7ByTAIIw0R1K9QwfK4tFbMICHxXCJrFDsnDiCdhg+lOiskOj36lUJDlNPeiTYe+qjiqX1MrND
y+FmAA2V9RD/tENETCqv840Wit5FrfTanqSlKg23rujhHhAQkoTM1HLWL2kCOawWSU8X5Li7BFvz
ZpbzRP6wXR5L8GeqSAggz8kNg88uBVNxpeBOBAvRB4Ha5DNJkZGdZPsKDZ5rJBNmJEp+PR4nvmIP
RtZe9lF2CDThzPjeLrrJQZ31zbAFWvPchMhMuim45IRLU6I19a7BhjbOb2kGkjCus3Ffc7Jm4Eb2
dTt/xgMIzK6IyXeI/1JoZcd6Dp8Z+ZNuM7I2aQz0+7yGlRE5zwOH8jFik85w2Nq3YrzwcYO2D6et
0Mk9mlEgVr1NtIgSu0wBbubiiJIpgz61IBDqdvhOwAZo708bMbswEdp3Vl7bGQkTw7WCeWJGoQ6l
aSPSfjiMLnbfhbApqo5o5Fs5l6X9o6/yE5YCuSlkSbpWAH9gbNE5bqC5ix0iQBKgHbJ4fLTmE+7f
nSr7Dy/D4MRC9MnHsHVEXNpdfAf1BuN7N+J9REGbdsObxOh5oFFBYVMw8MOIDx6aIEij8pNPdNio
aFR1VLMx5C/w/c2fmdgphwlOj5CV3GK232c/ge41T84j3+ByGk23Qum/Cyq/c08S3xQmv0IiMVpY
PHs2xoSbooVeNZusfCoIm15lCdRQ/BgxT7gqtoLoMv6MnufvmICnB1cf3Um6xz5wSbBA7NNAAnVL
zDP4+A2j39swpNeuhlloW7587sh+tvCZkVpFt6nIb2kEAILUlt6DGqTce337t1Hy3mAG4nxgeRLK
n2j7yJDLl58NZwufGYj+IljFzHxt7sCdkaY8sj0ZY5Bxc9o5rkLOQN82jD5J9gwF/X7o+XvseQcv
9IGeNvKmxjk7rAiubV47V7NMHOlX9IfRKdAWfPIwWna9k5HoOffMsT9L12k5/xnNckAopibBY76o
aataOV3TZTwU9vSauFH8kOXmB4xos++tu2NlHyb07qEcF4aQWXlIhqInTJHPKPdqB5+Bi9SaQ80l
lDHu/N+lK6Z7awXfkfd5V2sZX+3+PfcxXIcIrlh4IvHoR1boAD8j6jCyrVYypibuKXPGjW8D3Uec
CUc68FnYm8dZW/WjkDYTUdNdtFOEW0Q62T72AS8WxVuP2HdP5UseIjESmw5ZyKH3KQQxY5+AsD1W
M3Gxqqb7DVOY0/MXXiAXR8flq4RPTOoAiLHaHp7RxCH4qpuGRJzykmRrMGU9kO48zB+9bF5jfueb
KUfpNCKFJkqI8OP3Kq/NPj0Bchxyl72A+mZDF3jEVwzi3+TI+7LveYsEQ/gAN6VjA15BM9r53l63
3qGD0WPabt6iu3ppmEbvu+nXgiR2n9U4NGsprwORJpPWy5Nb8EbHRICjMHph/YP7LQK+jOiYmPqI
aIJo+p73bbAPrVntZwdPHbiZne3UXCyht9a1qB6whe6YmqMVr0Gxqs+iLcMHh5QcmfSHJZkJ7UY2
iDS92zMLeFwy29m1Ir0EmoSoVJLzE7TpJYeDX1HTbqai+9nq4YffVwdTubwddaEP0dA/hWljUR6Y
M2dqS9CMfk/GzDk1VvmLRW56YcbskSePzHIkRqrpXWu/CJ2/6jAgxd6GMRaTrbGEoB9+akCKF+2P
v0VV/NUVNG8SwWkYZr1JKnzr+fAtlg24XATP+7iy/1aT+8KYV+7o5mZ6qRCNd/ErGGt9qLtUbY+V
zzxpQfy/U8DH+jRbtt3EJGPxi/EidPm9KZgINRVMaKdkzl/0VrLLF80rgKzKzqtjG+TqGnbmZBwC
uCicxEnJ+LnIiDBex1ZBOM4HNxUCb4cSW8wgjBIKlAv+FB4z4ZU7l5rQ9/Vys2t98iIBNzVmFp6M
jJpoQFn32BoWdxs2x2Q2pJwWDHq6Vh/JCWrOrnLfkdVp5j+dvXe83/mYE36ev5qwZFtUzD+Q9/1p
fQIxOoFmyWdOkisM54H7Aijp1oYI/ruFpDSjFuSfJjaPpse28+gNfLEaJcs2q/iORO4ypfYwkpN4
OC/Do2KzRqQFbgRlUf5JRLXYzSA0YavfBJU5KZa7m95R9wR5BOUzIc5F1W4ZCrf4Aa52KD/dvnoI
28pHxOvc9Cj+DVlFdhd3S6AJslrcjcyYxsmkInDUCMZ1bOKgM3zM9UM3oEKkpxx7+ttsYPAV0nRk
ZSeZBkGz7o06pgsbTZHLBxFWt2n81kpC5qbJak9jwn5N1AIde7P8DPoiu4kawYejKwoK3k9YAngV
921UeBwcCMh0b/01HhEumeUS7SFxeeFQjFoWvA52hI3H/zvymhs9ZIKQmGeEx/ojS/pTWvHmk0w2
NOfCZbjXdRY56O06mCUFxjAbilT1YDvmU9utfdGR/GQYQ0pox7RYOgZ8h3xEUvddxLZ3anqykb0G
Noyef41CwqDt0PH2g/6hpUWOBRBqXsMCfsxezjpiegwsflBkgi3ZG5NGQn4r0ChJDuugZzx/BHj3
LzPd88IaFgxweU1s1Ai6DMkiqKxraHfjm1X1J7v1k+1kjXIf+DmvC/47DskXdFbW1tLp52RP/smV
KQ5F7tetBKHBds9moC0V1Eb7Xgow40NJ4klsqo8cyoYLFWI0dC6jh+UnASBYhDyLnXSeC000ztBJ
vTfeQDpT9qSt5rePKJ8+jioyEmgEa/NnSmyMhdCIU8NK6y0LVfHUkQeenVK3d4+JwNbazgXIZCyx
Oy3GQw8E2+vH8Vx7aMcwWL5WYW0O1uS9Qe40IEummWtnq0u6XBodhiR6euut4adVyTXw3BsxbjEC
nIikS+Gal6Mz36Rzadc0lEVgBBmJAeWC/zMsYNDwm96jBNVQ7+W7uY9BRnhuuRP48yH7UZ0itghw
FNZ630sJdcXO30Yvv5qyGk/CzSn4CsvhjFun3eWYP0c5OSQhiiTFdvyarNEhIZGAfFbg/jsyFsak
W+38PWln4AOJSEs+syIh7wYcHIMRiyCeJXiZmsI61D5pnmOLiaZwlhe3yZ97wj144It7GU2vKmQO
p80PM+r2Fd/poTH6J06G5gFN6Y8AB9XsJLdZJre6n1/TBm1R0CWvrDdo/NzPfGb+Xgrq7fGzGzLm
U4kjH/T76Ng087hIqyynG1CpvR8iM2/CnOiWZo2VV2NZ7EDAcL3S7XJem78daSG2W3gPGnW2mPsP
JzbMzgf+wboA5DY6yR/Z58N1Kvik4gUaS9mzNchtWT04VVL+9wsf8Uax8iHdC5C6rtPfTVSsNV/2
hzjv6ujn2YDUKT5YfkRki0ONLDt2kGRdAlTLtpPoT0s78M2X9bH06PmRAgKF/dV7aPd6wSXvIARN
bGI8SIGSjftR6L8zQwByi2znNmjDZRpm5OF0za/ZG//lNQ2PZxCdyj8mBTfuTAw+Kz94L4Clp6XT
bSaP9mGsvA+ZeRF8uuTsdKyZhEyZKjKHbQ1VYFkcG2twjvgUXd4muHlINvb55GcnF7EFjqVij6yV
rM0l+NaP5C3qiHY8lUQip4yA07E4eJo4v8abVrr2io/HhGujCtgsEyNEXtLJ555DT2PtsMS7EX0x
ouzoVCIXahfl74fe+6vYNsSO92umtSSWnSytyalI4Ql3rCtGavwlPY+tzagLMRAtl0fqZDAxpZ+5
MHqPZKVZIEKXPzwv/eFbHGpF9wYfFPuTO+KnH+vvibVw4Vse3Z520dtHDs19qy+hXfxVWVJd6kZ+
0tn9iJYwPyOZBXowDi9DHHWA0EFV2o6/9eaI+aTPYGj8ND4JZTYnuiBlYDJolNy/mVB/+MydXVgw
Di/ytPto0TK7c5LQbA0EV7bDMZ4Lca8I87Wy5ZBrYCFLe2SlBLVziNI9v9EPEbK88ERMsM2fqc/X
dhuJlmv9K2Y0OKq94NzRnAPrSiEY+jPTt59Ry5BZuPTFujP7cebBs2nCbKaBmdD+IQyokTgqKyhf
ZeffPEFZ4FfYLReGQwd63I/EKDhx6gPu8rxHHcgIRAAdS2b6a8o7wHppER3Y/3LTAAGC9LGHb9rs
BtFwdYwJy0TLfyiLiY+2I+YhH7KdHzEkGQ2dVZz5r0s8VqTIzW86ykjrKZsL87QKLjoijm5keh4G
hyExwa1nuXVl1LMbEWvtHcdBKTccbXtqb5C42I4R8pehpg4rFGTdsPTb0eGsEVn1PR+ZnIBLuiC2
IOKuYvc2SxBBAkNWkp0WmvitTb3rzpputYDREI8RmoEFNhu2jLPV89QPDReSlTMkiEl63yMgComG
bh4dj1EBNdG8VW52K/H57L3xl+vFRJoGJAGFpVPuiARJkToaOiEne+kCsvMcl1DsDueComTM7dqh
qx+OflOLbemuAQrirc0mYHrovD0PYTOWyTN7D3wTy+pEDV5l7zdbEVVnuFZYIreQ/chmTcVf0qLC
ePqZ0F3EdlifnTp4dTPioMRIAr2i+BgS7NksC9pfHS2+yd+VTRhCFxnY8IoHMeU4sUeK0zFCzmFN
hnAZJHGZzwUAJYEoW/T9CZb6RDCfDyPqUt0wWZ8WB6jE1BCVUFB8Agnh/47TgE3auCnZy23BGjEW
UBn/xYiObTDenckISrsgpXHWbzXyyUYk5UvfVKdJKL23+oTKp40IKCLObp5iSjVgWBxp5VFXH+3C
U1kk7s9UePUlXmeD6xgl6A3OjqlrEHdFHhtS7FetazPQa25AcbBEwIPdRWG5odntdiEcsB2f+zmS
Vo7NciTOZ6kfxkG4WzbhG91DDlW0UtumZtLGHDCbS5LJ4LrsTcN/KQz5DDCQCM478WLh9Y177tho
fpRBijTIZlCuULbkxYKTVM2/66SaT3Gt263fsM0f/DeEF2g2Q13eGN5A2vAaXrK6a0ivp4NTzMmn
oJe7WBC4gwPd7iIbioEBL4WmVed8+dG6NUIhIG/oyHedZzr+6VIytcPLTyNNsGAt7jrO36ZVn+xH
98W1GkxwR9RRd2JikntQeWyyq+UWlNHDMFvbxhbNNRDWCgTr/lXxRB4qfySqh6W+1hBt6lQyEo6t
zxTQ6bEDrrSJsQXjimT0PObLVaTJi02QFfMj/kCms6j/w5xpULKiEh0KiDaBfBpTRNjhhb0mQRmp
t1niUp/XeACRMUPrUwJbxoX897D+NcML2CfQ3mmE7AG6LrknVsJcE8tJjdT9aKiBBXUyvIkeryW8
GjW60YNOWnYX4Rrt039DgHN1gjTYLQuYMICH4akBEcZzE12MHlZQiyE9rrm3XRbsLEmpnSr3I3Cx
kBcv/8PemfVWbmxZ+q8U7nPRzWAwOABVBfSZJ81DDi9EZlrizOA8/fr+eOTqa6dRdt/3hgHBmZJS
RzxkxI691/qW1xnGjhJH7VjlVnUPAbcjUHYcS1JgkcB5k/fCfqyP2KQgMFSSMZ1fn2dWBNlSBItQ
jcc4Tvf9NL1xlMtWs8Ndy+nEMJrx4hfTGRuvs62Ip7BrziB9r5ptzh7c4oo6TT1RLk1Z7dK+eJaV
Q3SXN9/WAxSn0B/SNT3IY55EINGNKV9TmIAbou8RtvKxiypIGaVKdygD2rVyz5UdkeyIVsAppE0Q
as6jMKbB1hvGg90P380uR4hZao2Gybmj5Ui9Sc9gk49is2WePV9mBm1zmssdZTDaCYgqrZNIYm+z
wvw64Ah6ChaLyJh+j/wsvwN8Ro7XjzEb7mlV9JfSoYUE5B6T1JhhsVlSXOzxpAFn7yrl2vTMo88J
2Bsmhl8GkJhIbBts4Fhst8gx3xmoKRoe0Z2tRlLZWhlCqxEvRuLfpEl+I2RQouA0jQ265ocQ40+c
xPXZzumVZqZ47Qdz7U2gVoq2f+viJt8hDSE8feSXar7AnUGRItFT9/XXImXS07BGzw63cJxxSPfB
N4c8S4dqUTU6M8miNs3qrtHETE/PjUfoR9FSl6QF54CgzNYRJgYrV6hx+oZWIgauMFQa1uD8HIQR
cF6QivBno5b8+qikI+lh2bFD2jMo9nbEaazZgWKOzyEOguzNLnwSGv3uq6EJEwxIT1FgrDgQh884
Z1GWZ5nNjo9b3Oy3uLxqIPmDctQuRJ7qRQwahNuYexVjGAi8E4O3XbaI9ycGHW00PAhNoIowJcKR
0HdPUj/WIGLcdp+6iNDQXnz1095YeXNl410kX7BHmW5KsSiBk0tCReU5cifH9yyl/2t1TyYhunbF
7TxWNYcqU4YEBpr0H+4yI5n2tOIuJsKXlfCNknx0D7BP81h6xUT3j5AcQfwQVuZgh2liFXSiOGih
dnhSnIM9h4TA2fZG5iYNAPIE1bJ3O13ekwbHaX90jK1OwHO78PnREw7QZKbcyLekchP2OborzaGX
yRkSj/47jMPFINtqws3xtVBw7nHBEbBd2lN8irMWTA0TZK+fs517gsjTnCtlvgrajJAtQyQ+VIM9
3rELTrZX36EyYgnZ+T5+/lrQb657/TC2/c1QW8jZKR9KmlBIgCOStyJ/E3Jqh99AG2O8awuAqcZi
IqGhX63s0TUORi9IhiIs5mmg+R7yzXS+6enrXACb5bDSUGVlo9HfhvQcT6NZPsow3/c4SVnwav88
6vZeiJbjqSwJJevdL5TTFeqTS5Xi2XCyFD4CiOKbCmnrqp76W6Mk+Ce0bZzZTntT4n3bucm9ZdwL
0gTPqUmfTTYe6YCoC+aSpMcx9MhOW2DAaiyJ1J08f3flXGhzWGIFo/Aeky8hr1qj8vMhUCzGPkhB
vB2o4pAmwdcZueHkOIPqjUCRaRW2d1ccV5H27F0Zs086eH6FZx8KsnN2DWnQiDE4ACHulZXrHDyZ
h6tCuf2ewxMqSxcpZ86wn6bL81UXKgqWLkhC9h78ObqUyD9HKOnXIQpxBvi09K5fRnWYnlEBe6ur
v3vpXS285TYZuA1nomk4+62xKwYvyJMA0IJ3bTBP0RSEIc9VpDKLky2mqoT12Q+fde0tlUv/fQQx
ZBve3qTOfWDfah7QYFs02SL2y1yQ3LhcCKkGWq4zUkCkr3AiEayT0Tk43XiTxt52RiB1rFG8vjTE
GTtzSe65glqhA2yWYQTdIELK+wJAhfPAbD72ffHodyDNLIL4rj9ZKI3Lom76S6ATj50jxZbZR8Vz
739DzUzhOepmf6UOUDfHG4AnahvxLQL/D1Uz45nKl59qTTD21BN+pBJSTq7vmBNrYq8t916Nw3S5
SlJhldjrK0puQAJBiIcMd3gdSYQXLY1vdL53wCTsO+zsxBJDZcEqNMUoHQV6yt5KrLVVqR8f+LXc
bu1nh5J5aeVS6VDN4yzGXEaztAOtsmi4aWqQwbG7enyvH4qZJk/Uyr3o6vuZWcrT6O+bkaHzkBTG
Aer20SSE5FEzBF4TVMEM08AW7BTuzfX7O1LsI1+6r2rEsxiiQ5JGtnepcXpa7NsrOcadYBoNeoTV
DrDo+tv2aiZrstD8GGvEfDj1yQtmTkhhUYrI9Ep1M3uMmKA48OOyUVOTZmqT0P4iFw+RpaaGgOnB
Vqb7aR8a5FqEnkouQ589D005YGL1Gxx2GHFSF5MfD49kA2swzdXVM2vkF7sxzaMaEVEhA/Gfm+JY
Lza7Dnj2NRslJ9plm3ZhQIEEip0mTbkqc5dU2im9EWZDZjnmh7OtXfC00xis45b1cUAPZ/Ra/Tpm
Eqcb/d0OlNWUsytlGIU3QhRvCwHkXC4WPAw4cCPmKUEjGo03gMX3UVPGt6gUUZ9G8PidOUsfB9vb
TYmAczS7T+Jqomzy6q7gT02NKlcHBUQfa167pqq/dwE9YtQK0UMhRonMircucRi3jHE7E8NJxZcP
90XUly8TdCou0hjepMVn2sLDzbAA8zOrCJDBdvfj4H4xpc0JphvLfN19MEQakV9Koufuk4oyu55D
TDf5dMbu3jzUNsXilZ4kIqdDqqdR1mZ5uLNJgd+x9BCjPP9q8PfbCbckBl3uLiQcTy4kgE0U+frV
0noTBL2+t6xUw5XP2ZDa3oUskywWd3yqaOwYY9uldzCMEMnsMum2FmdMPwzTPSx+xhn46q94mLhH
TuVEyY3Ikl6s8yuRhd03PiNXqy8WkwUSXXNjU7fmN7pN+WmK5Ej4SvlyBay7UwzyMZP2bR0Qbw3v
4N5QpI2DP83OU1Ovg4LmzTRFyB+bxMYYNghapr1JN/xL3Y2cH5MOLg0IhgFl4ioGO7bLMkDM+OBO
KYlft9r3s50tAEKHNhG1dugnJ1VQErcswPeSefHigb5eVKQJ27JccgqB/jEtjlBSeMVtHcE4kPSb
15oH8OBNQ39AiZtzTF6UgnY+XRp6VdEC6wohZQnp3g2LPw80ebQLJG7nwTWsrZlFHLSXtySIGgzr
KV15vg5vCIPbW8OI/F2x4DGxgojRKcltD6NdVwdMkidCx20lVldWL4WdTzLdUDwaSU34aYMu75/f
HZrmd3AH7l3dMfbg8JwdMhkRjodTFNt7POp6b9OF3I5agIMHBn7LX+xSvzpfcdXV4tIoYho2eXGM
TfWqo3Z3xXPVNgr7K5FuzHOUEe28rBvR01hY9cqHgnNdEDFUgr4osp3TEMBZlhx/iKXgkKw9elYY
PIcx/ECp6Xxb5b15uW62OrZ/qC7qIXkkw6VdPnQmHiho3OKQNHeMRi5s0sv6/t8fcu+La2nzrhz0
40AvgXqJT9lO8KMcQApd/zRLsjOrYeh23YETwfRZBl6N27pFjkA65EpNtnw0imZbtXX/tWipcRET
yptQ5/EFDQOf6GloKERr1D2v7RLY7o3TZ2WdCZj2j4XbBes5zJPPWecyqnUMTha1I2hKLBEtWf+j
Dzz5JXYrElY/j1UQv0G0QcchaFF/UIMareCpBW+hGWG2cHAAkG7zahgwxJGifKHH27sVrppqDHeC
VD/LRmp4Zci0CARWgs66dKpuwTtaL2oSr2mey5s6fr0utEHgZ5DUms9unZhr1hT/biwDXkQR3kNT
VI8WGIshtbcQdtn0h6q4QVT2AJPe2Ngy5Jdb6J2GCL4OWEBOGCCDQwHSb3tFJ/ThcD8uJrckmcrj
ZLjRSzH5RI4W/u1UifiliwVdNjcB6L58Ui5+OMWO3o4VpfrMwt0qIzl7qM1v9JgSOyhw9c8N8Gaj
BzdaBgJFLVnxpzarx/2QDOlDU7IYNzYd3YmdjtRA9fjBRksGCABhuOBVsj0SEWjcAS2CuOrv4hqr
vCHQGyy5G3Nhnj82/MrrfZTtDKsw+hktL2WUJq5osft4c/BLaQ7FvNfrFMhEVri4tkFDNkX3ktB0
ROU2GucxwrGC9re5hDYsyTi9ua4nRliM0OhcG8cKCEKDKmSV86AcroD2efLnI30KDg4dI0Y3reLv
4AweXFasS4VpcGW2tXc0zbTaDoMLHQXbOZHj9XhTZe/XCidnX+P4CvfJGlp3l2YiPX/s7zp1p3vt
la+9rXz6t6xGkY0xEMFHtZWJeCxJ37n1rMQmx5lOiVMSRWLaE2VpaNGs6Y6OXzOtaSXR5/7k0nuc
giM3JUm5fpCtYwwmG4bHJxNF1V0baObiiw2IWZL38PESEBUa6H368iDdsPw0IQ5cxHZgXZqyPBnJ
kqmCyvXkRPZrYATZXsTMHdEGwMSDK1SitD/4TZ0c2GJpPAEz4lou30TUyj3JMUvIgn5wDIxoeRog
LGH5x0eMlqrOf9jQCNqm089hbd4gAXToATn8iQJ+beCMfy4GzlYGCdJOXjaXxCmqO1xvnBl4HFhL
ps94vOGwLb+Ti6uq6w0Oa9jdd3QLxKXUzmawzPpy5cZ0qvwN6fOBJJNWYq7sIczX2YCKmQk/4xtV
0dkriaaJ7B8NIwEeq+0V8psyEZKttB/6sARbQJooMp/bJIsIo1yo7KJP7Puwj1C9ovRD6/4OUISn
g/8ZVLTHNQ2molYENMNNIJjVLvc9vjWW1cDYRh3GXNpJqM8ac/rSRcxu86a5w4WjnvzhBdLBfs6S
6FuY6X6d2oL+ZOz4u9RkngK/Zn/FpHZ9nO+6VN7rjtA9d4kdEPgjKwzYwFCTxS7/25EF+0yPAVQz
N3dH93gFGF9XfRVRK1dkKwuUSHgpY1A8FcxjcIEAHhvKyeu5rewta41YAuH4clJDTBVumyzW+yU4
AvND/G6C9NPo/3djTkmLxk8ecCGjbF/A+30wkEk/9PihXAf5YdWO295hGN1fuQNkgR6HFIoimrN4
29h+wrmEEtlZvMaQBhhoVOP3xkTUUqTWmtAkonCKAMrJx/8aOEPov5BCqyv1Kj1CYfwkVgcUDuq1
9yLmrlbxtWjc9FKAsGI16vSqKxy5EQsCU2FYOgdx9WO08T5daZNTjY7FnFr4v9pzn6am9Td1/U4u
I5ZUK+NDaTEmBFG7pvU4MMTp0dJi9Nt5uZ0cjSB4VhCH7mrWnmpJi0GOypf29F30YPofKVRcH0p0
xCAxpvXEVeSuUyEi16LSGQKURNcjQem55pHIEWNukZgOo3gsAptOalp9L6vJYAzP/aXAaa5qtpzr
WnldNVk9y6KzGAmfwajpNQdB0t8GKFOepnFwfVWZiM6IesNNWwLKVi6spMGQPqwr62CK8L2nbbzL
ppzh6jXZZ7ggRMkPPnKe/eQ7l7hs4+e8vVDRl59bO6f+qZ34GSCI+7Hu2NwAy3e2i9UjnsNm52nf
XvPYurvaa4pTaRQ8To58ssGhVC25WG5U/8CVeREms/IYI/fdEHjvmM4sGnHOewGp8L5x+k9zbHc7
KIy0BgI7eNbEfPaRs58RsqxRRnd3ujUOIxg9AOBMQpkd4fTMYrjXIQeyPAqQaneg5JYC3miJI7ku
KqHpsVuQHM2jS1CyNTNIZCUbXO7uPpr2RUVRNTmYnlVEx7conGOPQOZi++PXkMC7s6tm78wamUKA
YeaVscY+laxnQT4Pz43FIdXL7FeWreTXOOse7Dz30IaEJyZr06akq3+YSlHfety2q7RmdDbqzt1c
d/tlyE2bbbpcX/PUPhXeWN6LuqI3LagLriknEvb9cW7N43UzU4t9urZNHmNSyyxiWpYMkuvfTlX4
hbSYHryjP3BBXG8bh/WjFoPFu+z5J5UND3ZmHarFal6V1kMzGJgAnP4UW3jBvfkCsqTboj7Nn6dg
mgFFUEFlHP/UAheBcCSZLPYAQCAuPgrorCceGHRRc0eNLsldUWZfP/zzE2kWqAOJarQlq+g+WFoK
Uxa8IxdTOwzXP2ivyl09aJWRawKTUuHUXbu55504Un7rkdswGmftMmRKVFUZoPZbqoqo8E5ODHZh
EO6DLJIn/HCELevQW8xiLCeNE23IpV0ikjH24yGu14WZHaOxIVOuy4KbzkdeVHlped+GjGQtNo12
PZaN3OD+/Iy2EsQ0lu21ktX7jADhmKENZN8KPU5y0eYah5L7BtNfsqqOc4I1kv0x3CviAW7KoqfM
YZqBJQFSehlEyOXGnanH6WBURLwtrLa7qM7vPpDEyvZ3XZQSsgYIdjlApzWtQTg/KJmWqFVoO0Rv
65mDNagrpioJGUpV9eKkU0ITjo6IIZITFwYaRYeX9fpXU9C9KOg0a5UL8rlcTsiNH3+t+mKf5dmn
jhHnrdGor6lDX7BMWPcL8YQ2cHhRPYA43S1E0etCQsv6Nm/pCptaOc9pYt7EEVz/tlBQwPMhP/57
yT8f07sUpFVXFfV+LuGtQ6T+d9OKCpf+j2K7t++0wnpuZCdB0gPN1/B1DBXNiHlTUQaNmAtjYh9R
VFfvoH/iOT6idjnQgf5q+ouKtQbM30wQMCtvFUl6DwPJR5VsXgmAZDgZ4ehDMX7ftPYTYsotlim2
g8R6Gkb/e2k520ID+5l1aazTUN03ZXuxoHvQWOdV2Mkhw8AZ6h5enavyFePEH8iGXggM5JIvIUVe
oY7STRb6jY2INh0eo65d+Sb7cBLUT5z0ABIxysWy3PqaiQGW9BINTh23dEKmrYF/Gg3yEKRYzSPC
g8CXCo9xYyUZK82EFdi52IYCpTlySkOaRH95XFOiPQ9F/TcBp9bPAaeWqaQwBRNLWzhC/JwlW9RV
6bdjUtFq1puBHtTttHxIvfu0oQav7KlkosQHV5R8cNzf/nj9u7AljtL00abUiNNvaKmeZFhBHjCK
jJgFaeIHUko+fHwoKTn1wFnkH/8/73vJxbYk6SYkn/8Ped/Pugi//T7v+/r1H3nf0ObkL64UyhIk
dNs27/F/B37zKfULTBJJ+I/nL58hAei3xG9DqF9woJpEp7o+W53pkXe7BEYT+W1Y4hcbiBMh4jQf
fGEJ8a9kfltLUss/w1oViFiXToIkxcXjhROl8scMFTMjGAR6gHopa8M8FFZffTLJByRk0gAGfkGC
3+8do2P00cSX0urKT4l21o6W0b1oLe/BRJ1aTltL2cZT4DlPJpLZiwd0fTOUPP3tGId/k67yx5xj
XrHDkyKXMCKuD+zOn6JMJKkNVsUS9dLShIQpTA05aFxQFYmfVIB1exDu1NFA1uHfxKj8lMH78aPJ
f/WV6ZD67P+c/Vp0kDWmJOpflMgI9Jqy+oYkAXQWExgzbxzN81BaX9oY8WVvtlu0nhndcuCYNeMz
xDqgJWXYW0zZ+8VPmL+nFSmOQ3bzuxvw/uPd+4tkal6nJ1zuLVfYQgIBtZc3/Xf5M1RCdt6OgX6d
rHy+YRoS3bpQNA5VNLu3us13kdAmg2NsEWFzQCuLZVbb6WnIRmbXM93Pv35B1pJm9Ye7zEP+wV3u
8h8qHfentCsuWqamVE6vssZLDrnPAuxbHhMhsXE7AWrrjMtCUDkaFzSPo5FYz8VsoxdtekZe9FPP
ER35pnJ/2EtySO/3aFCE8m7Bg22NJB5OBdM2chGM+F+/mD4dAJ4RzxFKmT+H+QBgqLk2Yny1KxIc
WhfP4CxwW5iF7W3zOUDC0UfPs8zPEK+bTxMjeg+ULumCRBHYAAH++lqqP11L3zSXXGUX+rYPDeen
9GnSpoM5gaz2qqvOP/WaI3ed4WvLsxpOL6emKggAYLj+rpEtok6vhPBSS/rHvpWj1mB8G3stmaVJ
+UpVKlfI3fHcC++zYZsEFkcIO3TlAVw2MNl3uAEekYEk65yT8hbPGjyCgXlT6DBosZXh7123E0dm
zeDfK5+IQcuLj1PefKoq00bXmDxX6NzvGyHPPqmlyOLn+xbJF87tdl+Bm0SVRSxQqN2HEGXJ16lO
B7oEKGhlPd90HTOOpc9tAq78m9tS/pFjznPCpWT5c6Tr2tIyf0418wJO3Y0z969EfLZf0mILdi5H
JBgBSCtHa5cL+0cc5/W+mVNsaVbAodw3g31sxJh3SgbIUUAxlaWug/aERj6m1ztQ+fPBmqubPqjR
5xNf80V43bemF+mDbsZs7U5qS/uUYwsoL6xSaKSjigDNMff/BtX+p6XSN4WSiPS5T1xSun4KyPLi
Mc6SIDQ5DtEaSBkO3cal3V2MCIEupX9za+h8FXacqP/6JmXA+PMT71sK7pnwpCnY+X7eV4bBrk1t
zP5rojBtVulrmiY+sTYKz4Qx3mSqOM9GfsaMMW4cYJdrCE+MigGzrozGKc6EidY4H6OOhpLciVJy
KB1hdJgpEgDiC1ErWugchEqYhs/YB67A7GqyMZgtHZEhHtV+sNDpmO3Y3+fk0aw8O9bbpnWTTYac
Bq047f6FvwTD9ttEENYZpR1HNnULZAVdiDA0P877rurZvHu0+wlpgROUWGJIwISo8qicdFf5QXVi
ArqNSs2mg42jickvJJhu42Wxv5s6gjcAVrWECJ6WpKw61B5gptA+YklFyFR6ewaXRyFqDACRYCLB
cSqLM7CqJUKD0rwJ62RkzkfCkB/1z2gFaszX1l1ZcfgPa5ntyW9hFm70wCBmHlTutkeCFpstgdWM
odLYWUV51x4CsksW56KHeKvqOdYsNujki8zc4R4z8soLx/iFKeshaM3Fpld1x1iB4QQp1hyC3MRH
48XupV8+GHlqrlQ+PzlCwlVJ8q3B6z4OKjSfZObfsP8MXziff4k5vgKQcshVmGmhBOZ8yrKkgzTl
LuYTbNEeaH9Dbuwmaw69034TI09YZeXNi+WRGgIhPvSn5vDXN6j886Nh8XCYlsPN6RBV/9MW6ZdJ
NdOE8l9zf0T+l8CRJXtpSTk+pqj3siGw18YYoo5W3gkXPRKe1Hv0W2Xu3QCKYjy23cWhn7YAXena
5QT1ZHJcBRrnN37D7tCV2bDpp7DdQEyBFcA4LnW0eGnlQ9NlhHhFSBz6gCwJNx8V8hjaokbwpa0s
tXHJu+hbQOQG4x1Rt5BhFHfMX18DsewUf9iVl01ZWCwQFgnV3s+hcC2dHNsnK+bVk4QEz1nUXsre
fbCZSm/zxpG4YMpsEzae/jYpbKtuFJd3scqbDaRY+9jYpjr5/rj665dFbfvnV8U+q1yyMR3sn3z+
d8VLXxRDXAQ6fW17G2XeJFlOwf+6T5GNBx1H8t1f/zz7j9l4yy5A2as8aSlqSs+8Fi+/+4Fjay6/
4pBwKwTFJW2yB7+J7lqczMcRvsApKIaRbkzyfVayfqSFVqEiWMVBhdUWy4k1kpkGJfDoDJN9TnF0
rxrtFgDsRXNogEJvE6sB5sTicqafeJ+4otsmYMigCm6D3kH0G3XRZR5wvdbpRLYDRJ3G1Z8YK+rN
SJ+ZQWngH0QMJ6OYG7Rc0l+6f+2NgVXlTD5r/zaN+hCDLPkShPJE5y78m52EU8Wf3hUKb9PmhMql
cu0lofN3F6lLfIpu/Hevc2u9qc41ThZkeiP9TC6z/Vg1rtraUHNWuhimp8J3vgxWKz/ujP/1cbL6
rbBtrietH7qc6hiRyE9//K/9m779lr81/7F81//9qj9+z39tnv7387+96/rfbp52zz9/5R++kX/+
tx+/+dZ++8MftgVpG9ND91ZPj288ke3vj4D/r5/8t7frv/I8lW//+Y8fuiuIy358C2Nd/P7IKATb
5/98xDw29be37E/f8HHGlB/HSGHi3DA9AlJZ6Ya3pv3Pf0j7F8uhn0AEKTc32kAqyd9OmFL+Ynme
ck2b/xQKIB6y3w6Ylv8Lx0oHI5tv+rYlPfmvnC8puX/ObnVZZAXrjOKshn3/+vj97s7JKRHxnrX1
OpzL8qY3PBf0hceMiyEXFqgQ/iV0B+QjRA8j12CyYk3zPqQe+BSXMX2yXpM2GKQGtFpj3BKWZ2wc
woAeheuFrD8GOCpr0K8EgwHEnjsz2dpOBi7SYedN0pzJMb7n1eRNMURXxxdr29IMH0bP3hmZ4Kmn
iTS0GsjvFLinnpnOoVbFp6CGw5aQAbiKOq9bI+Ejs1nRIYXnw/TR8QkYE4O7mfJMHgIPW2uDvDKw
zK+4pRzIip33Kw0t480aZANYZnZuQrOHETR4WLLz7ocLq2ltYvXDnpy2a4PgOXCe/IrV0Oi9Pafm
GXWrvqQxxD27tctXmYXkS4WLFjtgy4xZIeiXxe1NKC1ANPS6i/XQIG8ImBvwEoZQ7DsRtPSFO1aq
MFfm2mp8QZ9+EF/jMjHPxJjn78TZWI8haMR91jvTD6chDY5sn2TaVAgSdqbHEJnbh0SviRkZ8nwf
hL16INoWh+HQaSYAEmVN5PsbOBcBScozGU9OLWi8isWhXLlbJgn1McWF8KCLejzZca23Sd0nQIMa
UqaZjsu1O3aAOSrD2QTtqE4A5lvki7n3kkWNxVGiQi7ZhDB/8YklK11H7q4ycs1OhCcCodi4Gh1C
zAkFyPa5MWUbjCaabXWAeWXkFkGxIYhvgqtsiBNVsXYMJCT0xzpskMQjtBjFWMAIvIhTCa4dl/FL
ZBnRuzlkyReijrODI2sMBobl7W3RdTvc4qSxjLzOVSH09Jgk43sqlEFegZsA1LHlytfVe26nNnED
xFeCHazuWxuJ5NjlQHDM2Bk0A6rRxaBH6sQ2qmumRW1ChnXSw6jQvOqUZBoqjHg6iRkLm0Gg1ioH
67EyKyt5dUa4DEl5Z4EI2ucafbERdM8O9PN7TxHrCNuMbNV0m2EzdsyO0mreDROKANM4w6Q74oXc
sFdtNVLwfeKW+Gog7yO2hMxSP8WN/IrdaG939ovlmohTFVPhyt/MjrMp7JKSM+YMkx61O+/nysHl
EkNqtWgxDKfOAn1Q5942GLJ7MAWbuHAOlk0qPfqJEMyQ19snHc9PYzTuCUrY+mp8b3IMAwSiHEw1
Mn9kBh5O5U5Y0+d8kAj9Gcmagbt1k+JlHMY9ZlxIFBx1V6WPRY9Ga7qqXdLrIq2A71rJ3nCcU9eV
b1Ebv4PmZFyeuBdhFOQJ1qjHrGHYSZEgcc4ODNs3RlpBLe/xPxFj+6JUALyQuQw0O2CV/VqN6ZMD
G9wzm5tCyc+QPfY4txXg6/Q0tfxSxjwMK5UQsYgzMLorzeGHEtUN7qFfR+1htBkPjULZtkQ7GeVz
G0V3KuwfZFm/VlOGlwijRT1bOxPY15qU691MLiTTCsxxAHIYwuFK6uZkO+f43/2hZhHxeLciC6aZ
wg2kU5DIoXVm8TnXQfjdNKgjsr58CnGzT3Z5Cub63Z27B19VYOe7DSiHZpU3SDjzwCJhvkd9HJ+A
W2zccTzCRb9HeLpH0tyvRGW+jJN3mbKBjDYVvcvCg5PmK4xnwxDsQxMVdCDFN1KnyXl0LXPrj5Lx
vm2n4KeAFBYOMh5pzK8T8Ly1ribCYIX7FhjpdEkRJqwaIiFIrpKvFQZGLCjNa+601SrxuBqWVliq
rbRk4jAkFM7TolAjC4dT/JJKg3nTjnmZUR02m0C7w77X2YuaswNc3nPsAPaMQZgFLtsMYvC7WCNi
rsWpTcG7l533qSs9c1tWFux4N7Xam6HClCxmZPxBMr4FgO5XHvtDCIwcP1t49ALlXCJOGGuShW9n
G679NJbvRjmOt3PbyoNVa0UcLdjbWBnkL0WZwXyCCfXstmeTHwYg6FuXJKhzA+ZihllOuLuyG8Mp
4q0dd8Ne+6lJmMWE5LEUkD50+okx9h7Y6k0nm0Nm05Vph+/CJ5hPy7xad5CGUEziEiRHj6QHn1E8
/bF23EkdkExYbBpkHFIM69hfJB7DtBld78UanIOBHGhTjLw7KkDox8zkXHokrAsU9GEaPSTlcIRb
RyZwfhnUErQzH2I4o2NQHhGD4mcnFQLPNoXyHZkKnwrXwmwhN6SI7WDgH+CM3M3o61C0f2qD4imr
Ux4XifzeWeKSZg7FjXer5HwCLrcmgeeJbeeQ+QHpMD1NlXDPhHlTeBOtw4EQ7xGZAYAYESHTEB50
EglY2uhgF4sNEZ4sRh3zN+swwvFEuwu8P7k3qvxArXEys3yPTOS5LYxjIDnGgFMAtWjHZ3eiT5Ik
jH+THca++w4L+yzTYxPVT1EHmAYxLMoYcRgHEjxHYgiYheFaxmBhPpVF8QDkD7Olfc+s59kvw7OX
ZmdMvncKaZGTWMeWUCKVdg+DWxxCnNsotLqdThCJREgTgJEccRrv+z7eazAHmVFve+1CgSn2JVQj
LwvfHaislhPv/FJd8ija906CqNDYNao8hXG/HTirgc0FxjqN4EiJV9p4iFTXlalJgezNkXtCEu2T
8+RnsUeXxGXU5hSJoBRSvyLbxBnbeIQA0OoHKSAK1CnjjwphDhjHzl5ZkSwOCBcLUDTVd+bc3crz
yLp1ggYvTr30w4vlKwISHRLVjZuwsJ/gxVsbA1vcpu0CIltn/623EdwkyFRWRojvy5ihzOchzwdG
If8E4EveQkbxnxMTDFmGc3hFS3sESBUiWK87Sm34HzOEn9UMqHLlxd7SDzU/B+DsNzVy/INLnNHK
kZZxSHw8f6G53L9WZ64MSKqsr+6S7lC3z0hvP1NBpTw/zbPuYbyVtS8w0mOjSp0lINNgY5BY8VEx
hpjGVfaOsrI62i0eb/JQWBErTbJDPYDhKb2pWJcRFvtsruDqaPNZBOxPxQIpApX3ZVYF9LbcePQj
IOsSOu/KTMlwYQBrbzoz/4Fe5VnQdeINCc0NcNRpXTjsXtGEs89OYiSjeWBw/6f3yASMdcCIdzX7
ePQrSMfAQ2Ziv6eRxq2FP67QJpaHOf1M8nO31hHt47wbMGcZ0FR9GDfVNH4vakjAiXLfdGwSWwz/
YNPr/AfzfIjriMkpAoE3OiZBh6M3fo1V2q6i1mqQ0PEGxmOHD32aiYW0sjcrUh6JUfjgo2CQq1Gy
kFZ5NGP9AaVpWtm7WbrlunLd90hHyAglpEJvwLCA5SbdkFddrOxQDjDD7cXYj6jO7Gd/3Q+43QsS
oNYgf1BVFibWSIewpwkW7+b/MHdm240bWZd+lX4B1MIYAG45UyIlSiJTEm+wNCQxzzOevr+AvVan
0/Xb3Xd9US47UwMBBCLO2WcPalaRa5z29sKJOYo1UKjS5pdGQF7A00IK0LKW1ttDtaN6xX3ju/Em
aWuNQY2Lofs4nDqIS+sCJtKysOBd6canlO+iLODydN2Md3mU50vNIG0MRwNUYomN/ZDtEDrL02pM
aGLlWPWHgLrzqPfIjThFsGCDoLfR6hp9rom9Rjtk/n2Xo4k1a6vaZwYigDGY9yzb+dQiB1lUZY1M
tRF8IZk0hx+42l5NB2MytymKVdTmN7SzxRJ/nLc8hcjYZwqa1gp/q0go5sLSfMgwKu+6Hg3uEmIY
K9ckeKjqW7KQlILitB2iBcFF0XI0M20VGzJ3NIg+NaO/FYpLynFOdZWapk3BqTdsCewX02gCNxJ2
yPQjzg7EPem8t733Q2U72GlGhiE/yenLUq+dJ4V0FBSWDmFcamXuwzarN7XgMK5U9PytZWwsUbvf
ZqK2gCVE1BRUJquoaAWOMvVpKnxyJkfJzDKyF3zra9xreQ54uECF6YlOwxheJ/QEIp6OQg+ZVkDr
EXstuByWawlimBWMdouLxvLD7et+kau+BOHLt7aq2zWuBNaiVkS3pdXBFJaAloXu65iFYvZC5BN7
IO99i+ILpDnTIcaF7YQyoKixtzGQSQ+BAAW134asTzmiUUT1KlYzQp+0RQk/eFk1wyVtq9cG1ufG
CtCZNy6nXZgNIEowbHxDcWjOYAoiq/Bu3lRqe9WKRr7JUe/0LMV/PfD5GMkApyEiLKFgKJFSXTGP
qAqSB3RzSO69ARJjhk4JFbV2U3p8aWO7ApH0y/e+iMsllSJ5NQM9Yj5iFe5DdMdq2ajYoVjKyFs4
MeyAiWVXXJHxJeyjdbmoSXt9mHylXpI05uBjJTgBsKJcGiP1W6Pp57JMgkUd5NfeidqLx9qhZHcs
IK3a6pdqgpdEqQ9vyJsaXGApv7DIQ8WMImyBIYZJKIz+5SQOSij4D33hvQqu7E5B0btqbL9bOah5
7kCfohW87ZgRr/GTgfSILeyYLFTuol9QHyaVyWSrx02lIcpn0xh6stQ77KOQk2KyVAt7YdqwaBCE
6qcY4jUPrrdkfSm2yIn1TdfCPo9H/9a0WXqAm0jL5kW7GJ5JkVYbL1TXpPXewYw9TUr+nRZjvBpp
sTnZy3UFfdMdPDpMzdjkuLrZdfM0dhPOR3A6J6oKDo3oPDb1a6La7Wasg/sETT/mYFm37bI6IYWn
++l31V1eA6BxvIetsneSDB/Rafwx4TZX+v7Wdk+mcwiqn67+0w4hZQbPjv+Me1uORM1nkSYLElBn
6xi4Ycc2fnQApSO8Lupb7WMRUWw54cCcnfRB/9Io5P0PphlDTZI6WlyL+txHSpstg+vg1EtcaVvB
xAPzJ/4Pr+qa/2tMFO/TEiekkrcuwhOmIZsBb0o3fIjro6nRUBzLIqVERXeifOXlS/kObScaGaIg
NXtmjJoZjxgViOARarhbP+Dp5ASPys2uH/iDwnhgyMO/yz+uH/LvMXyw2eoNvmIM7/lTjAf4isCD
Vbroq/vwHcc246c+rNVXw17Z702wNk4GrhJnnqJ7sKj22qNpH5AZkm3ZDNOtHMirWTT6+B55b477
ZHfvgedtE/who+qn0+JGOV19VqdO+if+d1Rh2S42Kfga9y2SblTWRjPfRmeF/LD7tPwB8crSUXe5
oAu8x4eFlxLDY6x+0mSVI1BNqpubvkBqXArcLzSkleOxsfuVXvDyrHCME3T6TYKHAjgLuQQmuvdr
6r521rJBhIgxCVes35TTSKiCf0ZMRZ1vZXvB8P6hx8gYb/X60GmfGJS4uEnU48qiR6uXebLFxBGt
JX0SLLrFwOlqYC45tqA/0h1sWlnhdJcOaPQO8Dpgn6xGqAx4EhGl1krRx0uAcDRJ7y2edDc85vba
4QKwTK1xAtQecxSzPBE4RVX1geMJB85BhIe6PZM/IL6JcmUZrZu3vP6BL7XChmBPZ5Vao4r3E2YQ
HTR19eIklz79QMOXWGf8Q9Ns507rqt3Y4RZHq6p89GgmlQc73gXBe40koKTof/Te++YLk5yyWzhG
tpzcQ+ueNctlFT0pxVdkP2FRrr+XuKJprF9MVt1nxPVCP+VANAWQQPfc5T+DFHtlfkwRfuMbM9J5
+l69yPAWtyNzn6tY2VYw5Jn7Su0ormuPpst9joInPEzesjGDDmKBVe51PIH1XWtgQ3HTxXEy4K++
worN1LcoOkP2WwTRvoDW2R6ieFNU3xhV/Kgc69HA4xwcjYgOuPxImKKES8+zFTbHnKfm3i6QA7ZY
6DGZxjUBU4OwMk4Nlt8/rMKafurFZHypmEOgNIkWSKW3GGZRclFG5eFH2kBfTE+B5uBhORoHayQH
ax2AhEDSPXhZulcC/XHC0dv79rR25/CQFC9/pJPhRD4WWF6ruLJpTLcwzpVkyh1GzTC9vXfBkAh7
HBqo4l5ppI3AdiifOrhyUXFf2z9038GdiQ5iTFr6eKBOzSyuKn9A/MDVAzrAG4N3DMWUENa2TGxg
LOIhsOESkI4cN+EzbibyGGK04DGkv0U1fDNA2FSN3Pj7k4sVlKstAHquriUeTHmU2qm5zcEiw9g7
Jal37Ty2HY1JDwK4/CtBHWQ4nMSFtPfB5tBRFi6RH3H1VDgbfOExNVzANAV72lR2snSjBIAHVypq
aqQcGYwJHfkb0UkkXRuPhkktz3NTeR1rYq35H5lqZUS1gqEueT2Jv9M9+CvBJh9h39rbMBKbCC+9
EZW2iNyVPnSMuzHQF9H04sdF9GkYNlL83B0btoo6e8nq59G++RzJnUON2m8ElnGadIqxkaBFzyK6
9sZ7Y7ybw1ZLrn1yncptnr6W0HksyvAxv1Pw2YauthwAxfhXJqTLka/BicZAJEXslNMAs1InkSqh
BIxEMVWGrPNYMM3OwgaLrXgLoXyn58orKSzp2yBc6a5YvTXDgZQyih4ZP1ThYCPuYMpsyT+8a3SN
7D44rGW1J4rhTPZjgRlWa2VrAjuPflsTo9A8YeDsreGFqIdYIMAj7Uw1xYubeMBD6i4eKwcKOgg5
rU70o5aZrpE7oI2vXzA8RaZDrl4U09LCHz/g1kHD0itPDJa3ZKnuhiK9etpYLLJWYLQgDrUB71qU
qNRinBqYAGvNuGvj5q11yZwZhmOgwBlH+5vhbuC8GAEtSR9NvHfj8BGbKI8KjN6WU4BEo4kSTLBB
UknBPBD3x9tfm3RCitq9CKs3t1ZoYoYD3ZSzObFXVGy7pgeVTer4GBTWN8TBVTQBOIokwbcW++a9
N+lPQ20uMXPfViaFLHUtCj0TdWF4Z0310fNq3HrsFdFEGyUuLn6TY4nekNie6N1Lidf3CiEYZGWd
xE7ZzWlTLs+j4c5yxjs0USckDdvCVw9+nd1regaVAebzyu7sm9ukwz39a+s/ea0RmIsGI4MH4jKa
gxAlhhIwKthl0pgikgCQzwy6mb/L1BLDtgUlvXNycOFCBOCGHqhcCN+lIDGoX5mBFCdAmbCfERr2
96QyDLhuCzK41KRbdnGMD/UYWWQfGmYWvGeam4K4ZVYTNwen7tRnRhhWubJikSIZML0dWkRJEUFD
+oUQEd6x3rq0ZHUQYVOOpwUCoCJJ2nMnYrHVySJceIMn9iWjPyrwhD0EJsOTnlT+pc49/W4e0/05
Mfy/G1gewy+IFPmt+X0O+Zf55f801vz/cFjpMBr+n2eVm48q//m/9nXykX3Xv44s5bf9yYoV/9Et
yW+FGWRAYlNNeEl/jCwV+z+C3EMXP33XdnQIjEwz/5xZCv0/cBlt/pKpJlN7jXHmnzNLocm/gixg
/TkENf9fZpbir2RsC66faUGI4DM6uAy480Tzl4ml6MwY2ggmCgymVCr6ZlFPwoWm3rwqucVBqPtg
qiGCQrt50kME+EgISBKArZAXOmb0nom3EbnWiMGR2jL9WTkZoSCcnyrOqmTlnQrVQv4eDB/RQPS2
7hdrn1dA4gYLeyhm59kI93OVNGr/wQPmKdufQPdPYx3fAgJ+7UGl2HLTI8R0XDzs8gSXjBRKQc5e
5Z7dalAX6YgfSzhg9qkmV8Jz71LVfG1dzGn1Dv9EY1s6GFDZVj8unGjaDHbw3qhYqnl+diUe/aqN
hODInxaOX0Zd/QuvUpfP61eih7zNQncd24HsQabF3znvoZFgQGMsscgFT+WYN5weC99CJalCYFXi
egzX7LFZsgeJpT3BFCyzm+kZGCubLn4L8S1yubmhzU138+yOedhrRjoNCejsKZG2Rtl9htG0Nirr
2IwIuqEScWMK3vY0PQTy+9oQJKFy4+WUBmTTGWW4qpzHqkR01gc8fgsmpJd66WL+lIWSfCXTq/Ds
c1cGt6jzzm1oXzRnO/ZY3Gk091PevOmNf/FKB9xvQtuLyGKNy+kltk6tOnZLkpKY2w5MEEhNW2Uj
iIOLckuzfIiPE2z9NMAix8DmC4td8ksK3BhaXz9q1rXK01MaUZn6jvPhYrEDKk9VDwa3MFO8DZkq
3rtKM251FFamuQsG50dcgGYornOuWh7shI5G/ouZoSTty36FMUi8NwbR72onfW3bFnEvhiyLStBM
xla71ZirkJGdXHVmXouon+C75c+NNEl24+a9t5xrm5Mmq+ePZHOeLO4NZnI/mQwxvmNHHlBf9KxH
XjzAo1xJlmrMJ+pT7o9jJ2vTQMnBF9dK9uBPhCgN3PgNiPcZCvNCCcLT/FYB8l9Lh/ZMGb44s06a
iG5qiTCt4EwReN22LkpGX89xbGP4PZqg5HgIAQ5KMIeBjqM0B4nzF0DOG7mus4qhddJSFoICLgSy
36T/tAgNIlWPLIXawezOzG+ixic4Vv3bCLKFIdmlklfTxuwE7rgMneoVgR3Oor5NzhLKwdh7Tuv4
GjolTLtKRr5j6KZoXLeSh2+jpR0xLQdd8cNbqcWH1mLUHIfPnRq8Kd5LLdJkGaXqTV4AOVwEH0W9
ugADvnUViKMZFWvVo/kea/9WQqrD+qx9SXx9ZcNHX+rESG9QD4Mu6Pp6JNg4xo2ywJJkESsKsGPX
H0s/f5nXPvRXNo+Som3IN6NRIJjXPuarI4Dv+ssx8OdR+Csp3fmNbMvrbiHUo2hzTWHpriG3g192
VfxCwcnbXF9iDLu3e7yFMj/7cB0alEkxLkOOLC4Up5gc+FFVd3qvAhkMfQtQ5pww4fIX4RR9IAqA
2l/RggWUgLnHvAS927065s8Whni8B0Uc78eG+a+tHiooX6uoM56LMFkbZBLbmvazwWKFjdg5ya+K
bdRkGROoINGk9vbdcr2v1CX3vUJd2IO9LN0ufRyA6CcBG9rAknU4kK57aIv0I8BQGmRSrCJHuRNx
+pHFUE3i4aetaBfGtmc9oFoJIRiMDbBwI0cRCkD6Qut2HqtuYeOmWuJgNk3M6gKub+JzYW+BrZId
7uWv0XtpW11/E4RIv2xr41ITw7fjwIUgcJSrF127+OdHpam/UeLmZ2XQCbjko2mcdfLvf3lW3Dbs
jUNHA4vXLy7XJW9ToyAA9/JgzbCwD5JdS9sPbUJWtekGc1B9EefjUS2Gs/xqd+IhDUacLdwkwDIT
O4RKv8J5U9Bs6pepZIPS1J84hH0IpJGaYn74GbecoD4YFbHUWlfq2h7tpzouP4wc+oEMgmESswzL
7HNQGkAvhb08/9AsXPZjJXjBTvzDFirgvJ1+NIa9Vyv7PRGsIbfk7g1sSwj5yNMaELXiwVPrHHe2
xw2k0PDA7/d9xi3VvZHOSkdthsNfbncnrbdOusOVzn+DN+aTlYFNG/pBGtGvm8iH+07Kcy8qcAuX
a/Zj0E2cbRc+qzDLtdPAvua7zrq0CG81MVahv8qYvYqTPo57QOedA1F2qmMiKOQVqJE9Lr3IXgm/
jjdBeaHlIXCY7EPGRPQxIwshs/RPu2fJRxGcjlKlXdVdL95NeBRYZttiSBi/V0n88M/Lw/6NOzuv
DtNkcWiG60AU+211qIgsfKUkF8uwOaAxKAEHPKW9c5om7pFo80/HYH2rGEc0Pr6CHXlz80tHAPwe
ILstaAtgrV8SNoA8Vg/zX8JvxDkbp4OFyC8NFr2WCokrzj/kV7YZUkuiIz+UhF8BT1Ff6CYksR4R
b5t8FI15CUfJ33VPRmWfcKhlnBbUp4ipMMcNN6tVeNbyA+Sjdul0FaSLBQoRgEMzI5wyN5QNNiDS
E5mP0V1inFEWTYrplAIhO9V/8H0jk3BVXcXhsMvgU6lNuLcxVqdJx4MvGKN939t7FFNLmzTvRaPx
j45ODhVLuw4rTPHkJqAYGBGKdods9iTY8EY2P63RLv/8kNz/9pCw0tNMWV/bmv4bjXbMiI+DIq/j
0tQ5ayhB/sLQ0PVmpw6Hf/ilHzi3YoM64iYrGG1oJusx1O/TGoSe58drbSQfcmeWX69NBWipmmH4
nZRbGN4OjrTOJxZRq0mhYrFUNtqMb/CL6eCHyp3qv9a59ux6LX/JaylIh1rMz4BUgve8HJ7ls5Ib
Pv4YvJDWc+FZpyjWDqKDbQ66Ku9uHvJduegvaBcurdw9G808wRxgokdi3bgdy+YYimqnqySSkGVM
gx/j4AeqyoYRMHtb5HJp8GMzhrcZ+fYOu5lm8ZZjM7QidEmH6S7pgXX/M6vRtaYJsiPmFiUm2UtP
4elmYXeFKA2+5HfHBsn4Gg+VfBWqMbaZMc7FWJ7y/OpMnOSGTdxPvpQte+uol4qzDuchlkjCtzR6
d0gc60LeYL58KjsW4D8/dSYWfyuqoTK7lFKuK1UXsuv6defmBvq9qynaUjXz09TkV7VMr/VUnMw0
P9G4XKoAsUCn5FRzGG51yloUFwuX0M7IDl5bnMagOGEWdIyilaVSNQzVnGzXXLxwr7vJrdBT3MVC
3Dra5oWahWlQ6o/bHNMaP7jLVUJLyuygiOTEOU8F5j5HKsEd/i0XoNIJZVRZ8gmcPLpllX8zh4gq
GrPzgRFYbK64KHB9wjbzKAS5MCtmNY6Nyy/ooBJgEZWkWb40yK102/w8Rr4MYwx3quMNjPhkXaYX
P2L85vS6eFTs5KnxTaCN+tFo6IZAcpVIXWea48wniekl5JNmWKKpPtCFWZC0MLZX3coP5Eut54oV
5wF1UfRVRyhAvBYW+oncsisG30TgBpT3DUUFnkXnKaRcHYiZNWP/gvz8q1VeB2HtAsXamVXu8NZz
Zo3M9le5IB+C8EAbh/yEyWU2HDKvZXLgMpIqbX/dD7JctLODUJVLQKiIlZ2oM9jqy/DsxwBY8lq9
jm7CyND4FsOXkinLTsVebsSQ3By4FCcwqmVdQZqxI7i1BlZVJkUzR1lB2Rfw0xrZ/JQ5Pxu7BnXy
zrZGZZo78LpS6sy5ryhSIq07+xCPnDSjwj+MJH9Rap18zoJOS9/JZSNXUimrTMiQV7n2nCK7ioEa
mRwsDQRp2HlWfIOQAV0s1siDrM+db99FrX/UFMZsSnGA4UhZG93nTnwllvmqpemtGWQXkmh3VRy8
4v5WI8Cu31Jh7VsZRjuGXxJydk1aIlfmYeNxeSAH6Rp2/CLZhsyd9hQ7fPaRlk/Y2/HmjoqzUGJ0
G2R9JotxHdbjO74X+94MHqMqvYkQzLdzNKav0TN9GBMn2cqrgXaMG1bKJEUJhiJwf5EfKQ+s81B/
ioixao8IfxVVXIlOlsyCUpynTQpbL65Jml4rYZ9NBZYYb4TH85XWfmOoHLPwG/LISXDXFDM5MLfG
qR3+Mc6BS7e9EW13y+XtUbW3qElfiQDFa5lfjefHxiowCG8Z2EKKORHdde1lXR/aNDXy0Rh9+gNU
1FhaQQzXxe3vmwZf1gQizjq07n3Tv2Y88TBH99um1nPfRq9NxTX38mE3qIySUXuTLc283mTrPUT5
yzDGn5X8Mtm7jUaJ+zckByc/BHF4TWrnzNl71pnlDBYky+w5RNRPzNbakdiEhScxI53gGfr8csC/
iHqXu4lwld9Y/LBVwuX6lBmEKj67WrsZRNr7Ed9YpvSvcnexG75e9t+BiS0SlFGfqMpF6BKxGgrs
UgkfzKDCGvEPfKXOOSkTFS3/vEVMdjxt6iS7DvICB5EvRltQ8HOoDUb7EtoGBZzr3zKfmVoyhgdL
o8mem8k4jF8ahNo8V/fMNOjqpNwBJeLvjdza5eNXUdc/NHwGlVwFA7JfUSGHWf0mf11iTicsqdaD
M3Vg6c7ZzwiI9rEXTxVelIpn3POj/RbHO3i/+tq1h13k0bEqLSYfQDhotCAuDSoqEqt/FIX8j4Y/
TniHeTFuzqicKz+80ypF+kp6TCUihwNceZEYUEnbXzrlLhXjZb58l1VuD5xFKupVpJ1sgc1CS1lm
eKXB8ZBPt5qCm0SEYhWkpQ0fXYDZpRif45TVh79NscIxArPLYm2O2RV3rROU3ZM13pl1eqqxMUoM
a2G72anugJ1Ki5wmfyOXpVLhcRImcCV5GUH3djYkWrsu+E38DFZxPPknzU4uEsRpSBdaBJn62pVW
vNIUJt7gQKdATz6GAtOfOAOF0zvlZonxMZEfFTMJnmJXf5NgKT8dNlDdEunaDldDHg6Dju/BDDkv
8FZEquc8YDJNtaDQfZMMMKwCe500VHyTyk1yKpLDbePY16q+xirSVXyiimC7I6m7b3prKQqJGvBI
PflSysWB5T5A3zGCsD3vHQT2XfsWhLorzJ2rc3vb0D3LNTlyRsgVU2d1T/pM4Sx64Jr4qn9afSGZ
Of5tfsi6NjHWFf6/eU/8t2bPtagSLVBPnf78ryVDBvHYm9SGMazrcYarjIdLePFxvI7zYWlgojQf
3SOQAO5YV6KKiTnAr8/qGUrPL2Wb29vSa39UfpySDt2E64LMaAn3QOWEusMybSZCBPxyOwZAjf9c
9Mw6tV90bLIfESo4og0PyUXn+tsFqEbvA7PhWytBnfkwSkZ8tYnrmzEm+sbvClMuFM+3Gb+Fc3h0
OoH7kPqIBvGPs7Tv03gluvuipjbQw+Qw33PyHvFlWEytfRfr5J3KM9BkXB0O8c3ki4x+wP5TXVRy
dckHie7+kJMfuHQMAtxd8ypftH+5Xuc3idx8wQznLFcQi4FOR0Itv7TnudGlWEoLaTzKMRFH3x1K
CDTqsNN56Wy5LcwgYRV4546PXY/mDkHtNcJHTJ7C8hWUxdfk4xzjrnv9pXMoDmQBUPICyxs1at6d
6Vr7KilPVA8nyCeXElhN4qYuutYGgoMNtUrbYvS3zMY7eWLNYLE8kCwmfu3R9TmXmL2ejYijARn9
osc4CY8W54dVqF++lRxk1WlY8o4Hzgp+5nMiGFLDuY8l/2GqtklFHTI63hknZwMuGAbAIDI5MJ7e
mceosR7FGDFZijnsZHGZF/xL9OmbCtUq454ZfU+Edd9F+nX+SySVJE9lVHy8g1BkpW3WRl4WKiqU
BBXuKIIWrrRwJAgHNocqF/BRcgIJ2ApxicMIjPiH1h+clVeH0dIySFWVtURV1CvcmYKMg0QPozts
ZrbytZ8Pbr/l19XJsHTtCOwo3zsq2J43Ue8il1vJzNK5pkup7pdmUK/7EbdvMqFuNU09zI96Pdjk
A9R6xyk42dsiYfYqz17AZleqWLpl7rMEsAp7gbd/hNbnLFqNQ10hzNNSgruw8fe+9ADH9w25r67d
y5dFnqGyvHCDDdTSI5wpWrLumKef8o2XdbqlDycMmxaDywY0FzypJMjJzzY1/DgJJ0cAlAucEeIn
tAmCV56MtLBKiJgvd4k8KvwY2F6Tjxpx5DIUqWR4mPflZN0i8UQ4HdYPEhZ2ddYqlY8O3DtD7sLk
w6pR856a6YFOhbKOgnp0oyca1B1YHhTRUv4CWR7IswIuakyMwrL3gi9Pgr+iwzTcU3B+V85zNT8X
qu5zYRX32Gnu5AJwSFQjiufi1XzMXI9uLPoH5vfyXag9sZOrN+j4NZ7eX9Ju939+jpaajEWrd89B
F+DKyppnYpBzIl8b27Z++mRFkLirFd3ZYkyu2WeD9/KPSpovtSn5WCVvdEeThJ1nsLsri1PmJyf5
s2QVSzAK8LO1zErxaBglMXAyU73yCljKJHaIHpKaICzIZ3+SZ0pDx9ciPsmz7JhMwRUc+0QOwB+I
uDyeAqIlN/Op5cixqePk5iZxjYckAVpWjeGoZ/ZX1JAwHUE7khS6diQuzsrLLeHF9Mvyls/VFGNu
yBnOtyxb5a+Wkd5klPDXbVwG4DyDspbjJNJDl/lgjAzUCWPkIxSCL6yD7oQhEuGVXDqC7LdMbVfz
IZqyQc3V1VxpKBv61pVeglR0WOb/MTOat2P0TxMeelz4NLYw3GMSfmV/J5uQiLPeLJsHL9RWaRt9
dvYndGuqqGoni++M5+zJtugJiIjvSJD/sofEFK/yHvVjD/FAv8oTuJl5peyhWGA/alNyTKhSfCO8
MYqm/Mw+syJ9yXVNXdTqcxVaSFt8L9zNMzRZe5ksiPy+l6jlXGBpqf5utsF+PmUKjRCTJDjKgYQs
mxQU1zZqxflWtp4TrK2m285XO1UUOgiijrrRv+h9+dP0yDmX16pO9YubPZchxc/ceGWEe016kmME
6ONTY1FK2MWGwATeBqWoIH6hteF1mh+lFVCTRggCu9E7yY0uB5LEr3FZsDX88/mlq3+VhNI1c2Cb
BsgUW6qtG9ZvFj5QvojXqICXVR0mVoQxZV1nG3LnLmYDLoUhImTXmqz16lwOT5MGJgjnQVlAqCZz
G5M/KK78mUSPcqGuS5KmJXLkpe7JUz+iFsrzhKvwoh3IYjOm4SwBoETAcemgK9ag25TdCkHWnrOa
cZ5JI/WJovJkDM7Wax8mdTwSNJmxn/Tu0hQAODPwmIHvyHlKaTVPlqRWFRk0cSen8gEj10CVZuRa
4t+hzmV5hBQTUFauTOiotMbGJW60Hx6pKG4Pp3QqQNhCkDMrAmyCILrKOxNjiqZ8UZ3gxe/BmnTi
Ka3BvgaNli9hXDSl84Bn/p6REVM7ME3I//suUW9+ob2Q5NMofrUxjPaGFfDQiu0kmO+OSvU2dgB8
ltCjJa5TMKjlx+8bzi+G1abqnAKb2PBBMS8SzkeM9KIYP+SUZJ6x4LMBx7P9ppLmqgS/doYIHWfY
TAj5F5yRWMI1/DkSt4fcq0FldFimdn7nZlA76pBLycvokllHvXnGzeJe3iS7adZWKk4dBFOrCija
0+8ZYWws5C/23kOhDVupddZmB4xEgHxIL8GE1rd2EhZumMGMWrqRmK9cDcpgXEJfu4Tt0R+zi597
76XzWINJLItCQnlasYK/R3lE2BGctP6YDMOZlLp23QvlW8Tnkgdp6flHCIuttrNHiegphr/PSR6u
y3wj/7sf8B3KGLtCdGYqAzAtEb4ufiisV6LGXmdjSpCcfDll1sk1UA2pYlV23PA6Sg5xjj2JnDPg
z8vNJLeWyoVnUxbqBVrfIQZ3B52SQLiBtbach8xQ8tCduyFglxTc6wwNjp+TU9NjZ59l7BuArPmM
6ErYGeOO9diZ2yFl02HZJRhqBh1N4vxeRKa1N8t++c/vtfXfylKHTs2VrzSTtd/K0pS5gOqno7YM
Uo7CIDlpEyVIqNHTW+gtkat+2QhVMkxdw+om3PQwnCUhorJJmpVYo5jBQO9cIc1ZJG1Dxl5JV0cB
SJk2wx2yBJ3rHfknvqPsiWJ6KFR2MVNt70XS7svM3okyPciDey7xGjc6KDqtCu66E7aC4arJtEd5
IhEUuars8jHRGYzCWD/LU3Luc235aVJoekpq7OdGZj6JIsO+g33xhOj8J5myyb+ht78Zcsh90Yb/
gloZyTwd2W+DldBM+gkpCjwH3bxAo7MLWB5tzh4ipyuel7y56bsjtS8YZME+jPZCDq+ETkxKQICj
HGxKukOBTFyVG+Cov4xCeen86aJUzDXSHheXqE1BxXlVFTmBlKC9YMQ0b2cSqZcjF9YGERHfEoJH
7TASVI50iaTSXUl6FARP/cIwjyjRGKmmSexcJ5ezU7Mu/3lJGX87KUz88QxMGjFdc7g/csn90ulM
fVtha0HEgueNyd6wtuFEsCsv6KHNqR6YBkCRU85ePEIc6dqXwh6wUeXheRJl0qDlArYdZBXFttgu
HS+gZ0dnjP+AKkvFMYQw7xQw5GFjlOGBOeED9do8cu99i5RT86VquocphKbayiYpwER12ZOXhKoL
YzLJb2AUyyDmXxbDPKD5S1eLXZoKR4qpucPC+H2A08IJxtyJwwajMeokKitkx8/EqGwlWjf1Bj2K
qV1IUg/Fxk2qJ783dgbhXo7CZiQP9hmAk82BLGaqNHr0EM0N9pos2mOQx9DRk39pTbW/YQnyQ/OY
uIkucnDzt6lTqFYWOnh4pU6Pikgpz8xAAXbQH7c44OGYtuhsRi+We6rbAbeB4Dn2qRStwINXLIKN
jzrhn5eQ5v6NeMBn0h3+nCEUjorq7yORlmLYwTB2GXbp1SV8aW4rJKKONmLZ1Zy6ElmVBKSUEnlu
32acehD+o+s/dwXMdVKgbAmz5qM4EwF4CsnMIhr9IBERCXZOunjMncPksOOh5UKoQ2SNjknu+o8u
OAlvWheggpyW0RTs1WGmvMyrVH477hRPrficm6u5O5mJTZ2i34HErrxCOcueqAFLcCXgKHdM+Qck
JTDz9Ugjj2oWydyWCbhMJKNDb8S1uWkAFjWnPrqK/YAsLiFMDNwzzQ5DuyGqhHNR4h1J1H8wuaAE
YlXJS5J91LythmG7b5gTmmCXM+Q6tydtJvdHA1OG+VfO8xTZXdX5xteIupStIUmu1wkfiYA3F8oy
qLRCGB8GPB8zdShRmtOUu+9y2OBPoAByzFJZ0ROtz2MmZ0UacZsRbJaYzoppnXZP1bpxUSlHeoB2
C/Osjrged9hZcU3Z7KyN0MM0nbGDfFAzeJnRMkoqSzQmpyBAVEFisJAw2thTqbeDcRVixwh0pzXo
g7IA32AJnuhQ/lrsshaFnGgwTpQQL15UlPp5n9wMP79Z+G0H9PaNMRGAjegI5te8aAI5eEiM4McY
1PcSzo9j6jKYvmTO3DK9f8bWcyX3Hl3irKaabLOkfCjAqOW4Z+5cRiP+aYbmH2B1n2TL1HOzhWhS
bpS57ANQCGmyr6jRxx8ZJHPPKg9BrP9gFPfELSCOKCaq5RmYSif92qoA+ZPEPDTJFsNpAELivgv+
pMHZ9PmBnBiUU7ODjfYv42hT/c0QzpQjSdXUpN2UaeqadLz5dScHKU1ME1B8KTfvKELUwqaEyHyG
XyToINt7OXtB4mUpJG4wJNFJ2bIU45wEGY4D8SlgnQxZBkcoO8hJVtt8lL77hJbhSn439Ef2+ZIg
kIEgzkoOjv43e+e1HDeWrOsnQge8ua1COVbRS5TEG4RESvDe4+nPl0XNHpHqFk9f7ogd0T3Dpiks
LJsr8zdStJB0sqwVKUxJ8qtSg+tlJeVQqTFB0V5Rg2zWk4qgUafe4gwPnJ4P6jZZUn2XmTNSp+qX
e0nc2kb0Qwqn0gK31T+A6JQz4LxuCxYqa1s+7sdLPs2OvvUNNk+RjaX2GbcYJVSHggHmWETWui3y
HMx79zVNTKpclIcC8f/1sICsugWFnA+FRXFcMIsDgeH5i3C+VrTwyxw3jya5vXU1ScaveJRZnJsA
9NAm2Glze3FOiUkOIohxH0Gx6TzRq3NuiygqBdmAdt0dRpItvqOMvC7njF2BuXcpQmbkmh6+kwEm
4JQ6geTxZIm7BprO7J1zBsRqhoorWEEsyx9lcwqjcmuBuzxvUjJqfcHFKnY2Rn1Z1/0HzY732ZLd
Ds6sbyQLojABzzPCIe3DpL7X8EonH/BBHauXXj2njM5b4hxDenWR1i+97NGpRgK65D5tZceSIpyC
VNdQpDESINRa5doaIaDsYRXXuFcJS1UuyefNOKeiaeAUkUvcRyRORiI9YJq2R26gSai0UJmQ3Jee
J19dbBolB+ZR1DqXEjUpJUKTvNeBthMGryHOY6rEy+uIH60arle8SuAMBBYC8rVVE5kwdjFJx6FY
9AjqmR8dW9QgFI+t8aUYXZM1ZWEUoQMYBGc1+i6B8kot9txPcuycYcfarKFaQcnzJyaSFz+XFyRB
lCTKd22wuDLC7K+lHsi8kKk8qMFd491LrC2NWzrKZwWbajQlRy6ZDy7lGVkiBpBEe1LxNdCeqpF3
E/BAR5GumhG5D+/PgOEUu0Ts1BtMEPH4WWXyXoiGrcfy+JK60kkJ1mGm3Emj8Wf5iE0iKVvrC+Ji
jzPHLLghDkhUSLk4mXeSPURvMMrVp/9Gbg7cHDdQnl5ym1borLxLaX7myZSXfrWyjQbKYnvOpoAI
O4kwNxysD0CtzzDrdEkuOxP/hnPFkHqK1FtSN7s1m2EDAXxDIZ6bBgGhGN8Ab11c5VhPx0KSqOcZ
pVFMX4iVpDArFaxOTr1z5bJrE8w74XHVhFxSBpbkl6Aj4Ev0JAVq1GTSH+dcjW10ty5pZedCkmNy
IEiZSH5fhXwm15CF83ZMPjQBhjQCCE3IduuTuT4XQ88HgkxmKS+6DF5RBJtzknwkc02FtbKrR8k2
nnNxYZc8ylFbyF1/jndLAiNz8pc4qjjUSFTJyoFLZOb9JezUj0RLmyTvrrWGUmkHXJgPlUhTPjhp
eGgHy4y9Ws4uqVzbU9GBikcSRfYK6bhApvA5g3Suj/aGfmHo/NUZxQ1R7bNd37vmM9nhr0WZbkNs
h56hcODHLUW6YjH2KNX6eo7BqyZI+jEZviGkzPFggo1gbU+F/aHiA8uZBVhRX7JtEuDMDcx4aGUM
bR2r2QoTWwScEPBbdyNbrOQYEydi7bi3+RkRLiXaaoieIbxXFR8pJ3tLcCR9mbL68hS5BcXdn6PP
f8UA+SduxysCyP82yTpdBXD2zzSQ++/zU/Q9y763v3JAzn/0QgKxIIF4rmq4KF7ZIBrlZvfCATH5
iaqjZWdbJtwAUoX/QwFRUFNHzg7UoUvaEAEMl0b85IAomorcHbkmDy1zA5aIqv8bEsjrcIXah7AS
pB2mzSIAQfc6XEmaeBlzFf5gIZmi1jW/UT3t10OZHLSq1regB3/KGzLM4ffybxDS58vsf298L880
DdsgPuLmp3uC7frlshs0gGC1wQ1WjfsVl7kWXSdsaMjzaeqo3FBgvVRzlfMgm6GfGdVqBIToo0xd
r7q2fF4awMmeelbcCt6BfL6+1knLHLQxLSSfXAQgf0tMzKidkspEuqgn57KJc+TWFct9mAVI8cs0
+ZtOeA1bPD+JZxiAji3VMn67rDl1jY2D3oBHTOzmOBTlD8Dy9R5dqjn4sLTacWrU5J23e51kkGdK
fgFNbU11NYbbeN3v+K/h+YWFxdrojeWAGHLcpMqHybXnFVaKI7U8dHbaTYsXl//nt32jKP/y6DPf
yWbIbe0Mmv9lyBvoHoDOPR6NkadPClPgK/gDAUFYxZ3ZHMIwfCyB6NwLZhnNK+2QtPVdSIC11R20
RNSs31ODVg5zw8mDSNV9gd7MO7kITa7Ir2emB+OKJLWNVqpGlup1D/V1V+FQQXm0wtiHkzs69t7o
+kVCcGsonMZJZ17llGjr0tohSa/DOK3bdzrL+30WwtWwmBdQCFn9b8epCFBgycYcwJAXwAF3UPOy
Km9HhRMijeZbQYF4HXItplp6x7nLD5YFAgtD4GSnltVdv4QIwXW6n+qpcmFMFhViuNhphSkqDjX2
QkWwR0ldN5HIsmao9cF0QSqx+oCFmgG0ejS3qEvea45b7NRufD6736g2qQEQXsUhrFHHMgf1Rklt
yKBT99U2hq3rxPVBd1wunjCJ8qLqNh4MkSQrrS3Aw+9mZeTc4xXr4CSfphhlqbGnvpWi1rL2dF27
cyLr2WXHAZgI8HGAtYNedbYBkke3280tSaDPiSGhOyC/BuAGphQ36WC2fg36FIIxUuVa5fqZG4YA
sKIP2VwZZBUPuT7pxwA4h1+p6g+0oly2D2edD123HePoQQ30o9Vp+X60LWxY2BExGNe/qcmMHHVL
uUgxegsrpNrHWoyXaZdy47Z1uItCNqhSC4SZMb2zVq3X2ZzzirEheVgYmZFkMu032ZyJ4o3ecA0j
yWzAHLaQqEC17xRW3mdtGNy1pg0eiuCA9JKk2s8GamcOnJx0WW6yofjQJ2gjYVpFBdGzvmGMaJOy
vk8ArVATYLevERu1I3SfnMAR13DtPoP6PA9XRoEERaXUpd/raXpRII0QIosG6A3fITcQkoZFbZL5
cq0jtNE78R3kCtRdCg2t8miOt2mE+AwgnE/V7IjnXHRL0VHbdJ7xbOp940OFURFfubRzoso/7zN/
s8NBonBsQ0MIlD57s8NZQYmza6Yg4GTDN9SaL3G5QBjSg2WzyLiDhDYCYLJx3LyXfvu7ReuqeL/K
seyqb4Xgq8JGnCfk0VZT9RdQIz/WNuiN3nNnP8b6a7VM6qeu8obrGtfYmlLbRRDhUI1W08bl2rZC
tOVDbLn2O7vJ7weNJ9MIeqfNsea89fJoF8/GxxEJG3ieZn5fw088hBUIDl0v5sO8HIv49s+D8HtI
IUGJRt6LKWqc+au/Hu9wo6pECVQqwzOlpLnbEgQsR/Ko66AGPqKYbfDCP/7HiMJ+2/m6asC0AknC
mHOknimYvxwv09hQMXNG9BSTjnqylevbWL+tpsz6PMY54+50ib/gYGf1fXejJsvzZNX2Ra0s82XU
+DhTW9wWfSCvD7rSoqxaZ3CdbNRMJ6+s/NEcvM2gbGMH8IkDGXDXxE2z1Wt1Wmdcw+CDj8cB0GkH
A33XhuV6ch0IjalibhsUrcDtouKGMeNlGQJ87DWr3CVl219iUm1uTK9F8j7Xk8tQIVGLmNCE1dci
V+dy3Xemis9Meo/qSGqttATZGzKHkBDseNxolbZzxh4tTYTwdrA1zcNiNEcld1ZGuhTXoQ23qEG9
YKP0WBKqXn0aMVK/rimZ/XnQfzvhYR4QyRlYdgDGN1X9TVFMjYylMubZIqjjQmYacGGGoRqRPkI3
cWBPCWOtOUTz/CHF2RBaA9o11nQ4L8sKdaK9YzXMFxIOuTW0fpmjqLAEwebPzTyXln494WmmA5WH
CEjK8lg3vD7hszY20hS9+FWcR1j1aUl72+NQhvNyNu4sg4yU4qLPF4YZaeZ5uTTD0dyU4BM3Nqgq
P7KGw1yMwzcH0k8/O1utyb17D44/isJIEib6ZRFiLK3hGAsfiiyJgrjZvjPsw2LPwTG2QOEpJY73
lXfdcOtfuVQsmymYt7VR4O9lK9ezk2zbIvIbrXF3xXQY86g5pr0Fa0u1a3+Z58sU7A8yjZi6Z82i
vLNjaG93UV21iX+AGHqwPWQjfd1HcWhbQ8CdBVqgGvq9OTwG0/Ls4nG3Gy2tYJ7hQzNgDw0e3Ny6
LRVre+mKnSnVDctCJkrSO16ISgIyC/0aGS3Hx9AUo67QMN+L2X5b+1QQPQvlEbY4U+5Tr1ubhSkK
Ns0IZQabvC4LYZXO8VeiAK7+2NOuUg9RuLpbXHhk/bemJbBPZ/hcfeeOa1hlHmhZ+0lx4bb9ea5J
ze7VVKOYpUPk1ynsIYz2lgjaGks3uQhdr4y52Ywe9SCl1fDNMBDNDAlN/vy0t7uuztNclaskrkjY
HLyNF0YaEDmYhqx7VFbh4lYeVmnqDvffp3lMruzWLN5b8r8/kodxeSGTx0Ji+33d84S/uWkMIUce
fMHL0iHR0LaXSrz8CCgqHNoRLFoEvqVMIFGEFibnRk+oaUGr2gMcCpLIvsLrEcKrg5UtYgTtO32i
/zaTNTAe8PfoDpW799uSWBg6MBgKBHXDMfau+M3ntqwm3+FWdjE/UDDbsAvYF8Uy3LQOFKnBphTK
Ro7mQD+bt1SjMS3g9hEVQfYlU78Ri8/sDTVSxPCOt2d0RTRZzoU9oe9uoR8CxcK+WEa7PTgLATxJ
762qTDd/HutzHPN6aqEcz7ltcEuR8FCm3i/nHdaWaZcucbiOM3UB8TUF91HWfMwQpUS3iSUaeBir
AGlGym9AaLsO7GqPTYeyuDLx9e6dbfW3qc62qoJ1srnV4/z4NshQYwu5+hSSGFJoJ5Jc06rVTOKa
pbK3kCvfMWn4fVgBXphY/aiymSOu8eb1mdO41uY5SpAGQR22FlSEeqNeW9rC9mx1IZPJ2U9xc6ti
svGxmqAHRkF9WZSl6UetQ+Y3raCpIa5v29AAq7YEXaXlqBlqS3MRiODgCHpFt1sY7TkKxZBi60OI
Iu3adIeHKLagxYTJMU5V+52u/G1R4SfE62EI4rCswAK8Gdq0QekzViNy0t60Bg50yNtuC+oOqQ3M
8nad3Jr+PJ3OG/qr6aSjkSD2IJCGXZay/vqZudlhPRWIoUtlNAcnr/J1sGjkDLXRJF6DkKs6Wn7I
Jg28DvJdXBqbE/xzY+eBgvVtoxqQFbWjfbt0w14Zj70ztIhjNRdqqaebuhiKbRNPCort+k1UZBfR
ZOe3QVIjwpw2+SYoiq1dABk0l4HLWW1M7AtfNLMaoMwO34a5qe4WI76aAgoFnp195ypSAVRDEFKv
Nk04cJktYaBrSECsDDUKUITT0gsuouMGceiDVgboi3ltvoY65e26GPNVFz3yy1k1buPQanZx6eSH
HKmmruiRFe3Gz5Ez2H48z43fjml+C0oh3xeQk1dBkPRHB+zdprYtkTEprVNpZEhodV2zI5m2ZwCj
LYph+qbHzBwS7k4rvV1Awuk06vHHcPa8vbFomT9lqDzPrtNdJvq4CRsNj1czt94ZXkvO69fD63Dq
AqIn1Ude6+1ycbh1VJrTpWT7VeQkHQoZWDik6EoPzSVo7psh1w8GmrU3seLuQrMJrzHT8BP9Zonw
PtZx0sReXcct96Q40JLGcVpgi2UH12IdlEV3B6M023fuPG5BnmwMPJLQP2yBm4CQuxi85QqgT3WM
cNmWtPWmsMr0om33mjbGfhIE465QImPdDhTFlIJNK2iBEmZoQpvuN702ymvgMGxiaXuhj5idol6S
3ZX9cpebQChrCipWlhzJlcc3g4eG6rR8nqCuvPTj/+W4JQH7zynuHc4wRft9/jXBLX/xU+RI/4td
yiNVTYr7xUjlPwluRf8LWxZcxbkJgkrhtCI0+ylyZHr4hRqq56iOzQ5+Tov/THDzI0lrg2DRNPIC
/Pjf5LfPAf1/Jz/xEBGRlOPJchvwwy0JEX45KofGKT2kCqZVhCJ4YhOS6k+oZPixd7OQTCq0GhGe
h3Q89caNRKxecKNb34ZBR78LMYz4lvrQypxvFhw7igTlWlT51Aekgjq4sb/067s54d+aar+Jp8JW
6eDZimXW8Ng2p3Z5HEjXkPMi53LS0OP+8+N063Vu4OcD2fjZGkAt6G8FDrI5QN01ixBOpV+6scF/
CtV+vs5gUiz6CdHjfD80e/LEK7N4aqrbqeMIGE5edGqzT115O9dPolwWOyty1uCvTjkkWEVBMLZe
PYzxp5G43NNPQQxUng8p9Acdhxz6XsFKbpoeZqVez9EnJz7l41PKb2jW09g82eFtDQcazKiPcMeK
x41kSJahBlCZrvrqQY/W1ALrDNpSA/M2Rdxwn01PU36bCL9BhEb86L7uOHZw8HgaJvyh9Se9f3Ct
cGPrT3DYx0mkDuSzcZda1QXqsMG47YInWpcivRPc0JAmb9dni5NypyiX9EFmPOT9yUhPC9lgA9nT
IYo21fCkUW9T+ZzMrKjXIQmpHCs0a7LywXYf9PgW9N4mnxI0FZ6UELPKBx3s63hy1Kvgh9U9lGB6
EWmJnzJEsF0SAEn1EPWT39nHYCb/GT+Jki/fdGxR5dyo+SkD48O8NBE2n8eHEFXCMDwVDAbVBm6V
TOvw1NWnBnCMoME15UFptz0KJqNGURksA+rbXbKT38yhLmQL3i7HLDgm89NYnWRtSD8OEGcjovWN
A+TCax6a7JP8hRk8BNFeccBXI0mzQvvwZKYbR5uPkwmfnRU1azeE/0N1ylKfwxWVIWCM9rEgf0Gq
lfeVHjNoR1WiIYhptRYkO4NAbYKUCNJp5fBvrVKzp5DpHpvuyYpuZQVK+2HLFt4RJi9IrhuVZvJA
ADHdpEBObMiS3PJ4y1b5YLrLeGrMG1n+Fb9S3jL2Tf8kj45Q+U3Nh5gZL+3it8aQj6wZM0LB+ETr
eQdmJhOnq3BaemKTiDFGzTDUhszPt9PgWIy3Ncx5dgs+HLo3sSb9wlpg1PiODqekJcuGiT32Ge8s
4ddH+8sKdrmjc7VxIDW+TXwZSuxmSDBTqEYUPgawMCMfcwr0RyVGLrCjCciRonUdJ6cOTLkGyGoo
YtjFjzXzV2+CvQFNn5FIDGYFygjuYwqJA9nDPzf09UXspZ2EHzYJBR0m39u7cATEZOgGtrYBjnjZ
PvLP1N3J1tY5a7Y7M7LeeSJA4ldhz89n4qtHaGu4UoR9vfOjmRoTqeTTCnVxzSVwK+wVYtxEIDt8
o3CuyfceFAuN3GxeIdKK4LeFA5Xiovl1pzmAy+ZzT7QIpwdgzWDdIC0CULkDW7Ajr+eX8538Ff8V
t0ekT50uX59/OwbcFBYoKt0pY+Z3XeaPHdZfUHKMGXd4Prtu4T/gy+701lmqh+I9mgcWEiqPMR4/
w1is2+x+sXHnQX2n1KC7PY4BH788TtiYKIhXW34R3HXdo0Zcy5/xC1kA6gYV5vlOUXlPF3gqMtMc
saA5VIT5cySl8GcOrZWLR1OKHcYUfpVXkv4IjbsupIEAs8Lknuc42l2TfbViWuMqe2m0ZZ0spkaC
yrdWa2ubH83q41BhNdadljI6BJENXoQza7pjhKV3sU2S8aYrE17LpYPUPvPZ+cYOHdBBfgBR2Vf7
R/mGNIv+13jtvD5Zzh0/bhReHJFL9Q4oGGPH4Ii2kVs9Ygy8kvaonbqVZhOKbIMmPAwNIxk9U3Po
czZHNfMrREcN2qWlzmFhGKnzrqr5jk8bxF8tBrF7xyjaFFroDTQQSfXJIkhJuUqn0Dw6teZd+C3P
vkzKGlQl14nziivBkVlM4CwTKDufPiC9hGVEgv0aKbHzW4kGex+Cw6dHOQqUBbTj/Cj9biBU26DZ
oVPkIbdL22nMeYKqfCTqQykervLf6Mevqc2eGyTfl/+eQMF3Wb8rZqTsodDBjFW+gkEiIfcUVBdN
tCueccjCfeerjFoD5p6+ryNd/q9X1K30n7wJ4y3PkSk4Asb35Qv57YXJgg7ZRuapdFSbY4WR9HJ2
MawNGyFf0YmMWowuU0lHuwUirOlKfqA1O9CI0jcSvqScKSqrLSm09ch7MksYhMl+tDOTU/qOhSWT
I6e+19GkVDP8AJZFOrPu5DDfN1dBAr/uNNS7qtoZuJHlA79jeqvwcmKOyAeftzgG9ZPZPkqDh1YG
p19FarFmQjkusw8MlAmBWzNXpWGhLMAO2N1JC2lsRw+DKlrzSzpt5TvS7NC7K3TdjxjZAvlLGQ5A
CyqvCclTNi+ZaRlrWD5l6utNacXo6ARUxLgYGlyQmFbtzhoyXzZe+a0KDViZiz2eQ9KriJX4sqJk
5jRt7tPYDDELOrYxWDUQDkf+gOGYM2Y/p6kBmofr5pZlobhouDNgbCryVkWD9IqL1yyTn52CcVHM
YJW517QkDeYVHF+jv5MGyGdWaraXzzPjxwCMZ8zIW0gkNG6w74k/o4buT7U1d19/otvE/mGw4EPE
j3QOK0NeIpOFMu7kuElxVZVVIO/Ss3bkx3nGFGYo+RutWdtQ0siQIVOUnzclmdSKxj4432HrhkwV
mzP7FZZeWbdNoX9LZ0prab78oFEvXf2HCjJKfiDnGtPIUE3Zdpb8nlZFde73GN81zUmOO9mhmFwt
UD2FoIIBYB5JVyr6owdgnjOo51eA4PqydrhYTmwa3I5hSxF8cUoVDrrRrDnp3cBDcsbJ0e1QtzI0
7EQ6W3BY3curynixKrBqOa8dOWmReGAKyZijZLqWDZV2tUC8HL3eqFsbRIR0fHrCXw5hR4uwiCXE
GWLVO2YBL4etGDzmdud6XxPlJjaaDZheXxolf4h5Fuod545OYgOdbBM6xwdLgfCuycng8SLS13KA
maG9Wkhyqpnhy0suHIj1nPt0beYCGaC35byQOSbnh5Ba+ZHsiot9YwY+Eua+7SxbOwSYvVyiUVPX
dEGpbmUey9yVLmIIpC9mHiSboMe2Lj0fo17TtHcyO1z6ueTUrXENOK+f1EBAsNvJ8ckDz8NBR8mB
wCnRmC/7sBxdL4dGT7gqh7KFLoGcM+f9le/JUTlNnLGsXTmNouaRdSfnNZsZf6pkOpIkdLomR2dQ
5X7EmmAps/nN7Un2QOixWErykcZdOD3yv8xLhwUhi0K+XzHp+NiZVR4aNDE0/NHOfJXYFIjj+oHp
Y/Gg8iRzidNLnixhAhA+DLDYUjii5UVkX0t7pKDYx+QM52EyOgyYTnfLxvHnGOxvbnuuqlPYsSHZ
AE55kzVNx8wYArR45Qxj2fKPTB4ZDHpCTrk/P+43Yg83b0k2gV5DvovKuP46/jLrKHSH+OV5criH
XG3oTbYJGTAiBtmeO/iFRhb5dXthzPuyoVtYK255zR7FbiFRFNOB0ZpZWT/omz838u+uwC7FGV1q
J8Df3tYDJ3TcRs8Mp1UR4FppcShxTEpwRktVIgYRKqSnpMUSuso6IwCRL+lFZkFOdmAO7xfzJEe6
7HHn/Q5PTgIW9pyXEMPT+CTmsPy5MSyPspnJflqHXz3rmCNPzNbljhVwIh4Hl4OVKUdgnTcbiUEs
G6Q60UfGPtpwVozFo0VwP93JTJFv1mw5rKywY/kycRC0eacoaLyGRp2jaUoOQMgs4GNI0b8ps+kR
sHk1dEZEe8OtvD+HPutJApEuweC7+dJXK85yazlxIBEbSGQhe7NNGCN7gnytEgGf92s6mBPIA1eS
J+CzOVZlk5KDQMIu+tUBt8FC+vNoa/bfrQFb8twsAqkXvsmu68Nk9INtjuiwPcpo09RY+1K4O8c5
x7KMOipk0qMEYfKWimzDzqNoAkgoR7grkRC/RvRWPSvOXQ8C5zwdtDuJAZyGwExnlyfI4z7FY/QZ
vJr+KLuG1RrnDXcJ74sWE1+S5MRd8uuoZsk4jznjTN/Iv3KKyLLhQaCkfQezGjmtiaok+pCfSNTA
/JKDbKQVEntxXKBKew4T5Ow9n0scKFmK4tlmUr/JJxREBqWD5hb7kQTGfauiv8yeb99JfH5+a35N
AmwiPGYdXxHycWlqNjIJ5QiWeEHiinNPvWxYErrpYLUUhWPjJegz7CvdZd98CSJk4krg0OW5L1GW
nK1yKMpZSpoOuuUzGXCO50eWu1ylODhj+lzuMCJGJmtQSbgg8K/nbJISYx1yB6LmI94mfDJ7ruwe
AVKknHrsvnKUAQeQ9qCw5JP2z50bWSfGncQFciZVHMn8mACwTMxVbpzkZOPPW1yRVSQOmpO8I9Qb
+aYS30t0ImM5uvizNOwVRBM8ni1Uhl/OD/7kz9P27yYtqEmk5AUoCu349UYaAbY308AYZU5KnN6F
1BRBuxFB8Ko8+fy4/8tzy4n3z3nubfO9eIqUXf/1+XtW4pP7KuHNn/5MeNvaX9BVz2gq8teMCsPx
U9WfHwlsWPdgl2jkZDzSNT8T3pr9F9xYqDGIGVGM4cj5H0S3Zv2FbzkC/Ibkqc9g7/9YsP9MGr+Y
w/89utqUY/yXhDfWAEAGLYI8S38hE7+eLekyDrZKpOU3k/dh6OrLoCpxconnK6GUqSpzFnBrBK2O
NFvzTUHlDaRo7hCNGte6uSh7CvREudPjnJhry+OAs7Uo23RNjqGtpNeskksXzEdYbAcvxIUUFyGv
g71dE8qA/WjJqiEBrOhVelHVD9EC8ZiT93qo2GQtUFCw9WGPxKgC1tm1WatHwMrPTVbBbgDwaObt
QGyI8mFkvYOqpCLxe+94tkap0+bEhyZrvO6dxdCGzECl2Uesq6M42OGPFlxkk4F5LYDKoB8oH0Xm
raFp3+BcoeoGob/MsWssdDjlXhV/SltwfWPQ3bkkePPJuiVquSX6xYrlq60HxjrmXaOoGY9tku9m
0512+Rhv8dZOYN9Xn9wixEOsMLGTAro7oqIf2IfcwbakcnYdUujrbPxcZHjlWXpxasjxQSRa1kZs
32uDcRtVjEhsYA7YQZozekhfpvJ5mgmuBh2vcupfgTGA8szI1MzlqWqHbZ4/heN8SVn5eoiuLSOG
Hd+4G0+NVT9XkcZo+5LKB64/eAuRF+ysC6dR9rDvabKC55YX4S+GevACrCRDDsKeFo5tZGEm07xK
Des2kFBfNb+UC+QgqutrdSi/tFmDvIV3ilAcERqkIn5QsF2djo06apECqo2V5qE85Jq31gSkuq99
QtQ7IUAmEaWGuL5vh/G2t3D8Wqj+uhPjo2ESDWLd+xR7NBa4HRelqOJ2D1N+mUfPn4cbj6tjnAyf
cpWoM6i8mKRsZayMVVBCBi4q+boddlpoch1uUWuPC+Uxjro9RRF4XkP4o7fjZ8T4kCWgjWIRgYYm
JQ7F/ph3CaG+ln+UiaIExQl6/sbCoKacM2NVqtSOtFHf20n6UanxZlwaGh7qfIKJZGldGxvNiR7K
Fgpeby8YsRZXiWCVLZHkL1SOxFiLn87P7LMAB6jglGRzurFG8wdBVKogjKCRSkCZinXUacr9PAff
ApD9vmsnpymFmaxOnM6LGcG2qz73oHWxmo+3dmfdduN2mBz8YkXaeaoNIGhLP2/LRXuwOcKLvAdD
kSGhoSwtmloTUs4p9p2bLp2GvV2hKeY8otzBNlFgj+5WnnJwGibUEDaowqnaUbWam6gm2uXlVbA2
7CxTrlyFnrvX9bLdpC5cpsYAFolTaLAtoIQarrfsnaG4RU0jXU9G6/pmc5UGLJSQ1YQcFP67YMq3
tl6n5B05ujt0J+M2vWpt/Jw6WKSKl1wPU2L4hq0fEXS5LsIlp5I1XOMvcluCfJ8U90uZIRcOJXSC
XWyn9R118AslVz5HI3i3wkHwgS7iMma6QFWBXGaHRCQrYfAjjL9QZ+g91E4oFvASJvz0+QhpD8Gn
Fq+/aB64EOu3lnVV5fjWNSnGsnZ2jR7qdIFn8uXgTFKwwkJlmNgoC5zsegIG20MZ0okQSg2Nr1yb
ru0J77pscK7MBdhajZNubz5lnR1hS5mK7230PbGSBwPiWu0BnRhs7Dg096jhfesk2Cm4o77hvoNP
pjldcz/riSZB3IM8STdemR9ab9iM0EatojuWSK+Czuo/x92wGg1ULpo8xjLeXi/DcCcaZIaKx0vN
4t3RH+tsWI5VVH+ctegHXr1uT4inzrDMMFKCj2lSoHN0ZSK0tBQSW1/dtOCjcuf7MoE0Dz+6zaAe
rUC7tecG5ZPcGNdVWfoVsB0CfwdvkmqOdlVwnEBdrvI4RqKJJRkZ7UVlIzGU9PmhbgHmFLZR+waR
smrhV38V1URsbLuwmKphi6f9cz103hYmzy5zG9I4JClIvYvJaBcgNVAb20wLdylOs2t3sZ8DNOcx
Xxm3Brh25BLQIzVRL7ZnbKXtg5c7XyZcsBBli79FNGZlYws9q5tgYjuWODPRJmbrzI40w+BY1TEH
R7QwqwBEGnhAcGgYAm/JGrZuLb5fjOB7Y5m3TaPdTlP9OfJOKCGaJPaxtFKKZtv12MpmGrWdtGd/
0khkMgOnLK7WWEywgcZAa/DCIGGhpAgE4DjQ2DFTvqdLnaH70Nqey2TRRXCt8VHFuzYzAwsvNTr+
Eij9TeHalAj0TcwBuFzVISVwm+aK+PpU7appKKGWdn5aPut2eZUNuLd52Vav5us5Nz5oRr+PI6lQ
Ovs4W667vNgtagIe6JscOnU97MUmva4+VvjStGBIyowaaEJPJEi0RCjM5n492V+UBm9dKsIq+xPg
00PV3qiFhuytcd1a39WkuIxN9YPolVkqTomGrl7nqvpsYi9Djejpz6/9BvNsSahFBAhaATFOzQL/
/Pq1NRK9aRzx2sQyJLqGbWt/SJPBH9Vg7eRY+RjzNknard46fl05JNFxShmitQuyq3I9jPAisvvN
xiiKd67r5zjmtxE5UyDg83NzeDMiKAw1YdYlNG3Cz86z924/bq3xc1/fpM2zC1mmawu/swKSdMYm
9XABUrH/M+ItvpNd3Xyr0+nayPWr3EDHxM6+5Hi6J4u5SZLpyD96Vl0OAQ54ibqvD9nQ7Qe1xeKG
lRep1xNRYlOXF7oQVk18xZNyZ4QPksJsjfmUqNlNE1eHKDEuBtfeBJB4iI62WlQAoa72Zbyr1Rkf
xWSLbK9vVtiTjupdjVy65V6lHDEKTgvHlrXh9PMOhGlg3zZxDs82u4scd1dH6s5V4s1IBFe4VAAr
zTdn5blvh3c6+oxr/62jAUrrQj5QgZq8ngMJ2Lk510ICygFstzJRMzIOSPXtBrQs6gHKtNevcuuq
MC7KJr6IopwKlukXIaHG1FzlJACH3N4bAeEzVr6t1u3/PEudN5mbs1cYSRZXUwVRCFjndQthr3tt
mJfwpBI72znBgok7in+Ngo1AWVjHrO5joKwBthvm8KVVrU3aT3B5ELn1Uaj/3PVm7if5o4mK0Kbm
qCuekF7t/CCHCKXVy9YM226Tm58mgKWMYVaSSBvWdkHQsGCTjXz7rcGt2kcRgd3QSK5LZELqgAC3
GNh8ey36ViLalAxxjcojZpGTZx/aNPigwjSjiSjmVwR5vaGxw+GfYrQPZq59QeF+WMcWPLmKxGvw
2Smr76M6GOSP5894iGMm2BHABNYl4uOK5KwQs2/K3ter/qTy4CwLtqmCg3eWo1pn6g3xmFldFSNa
5gUTe5Nq1Ts75RtsvWwZhg501aZaLxV758261LN50Kxca31q5Ld5zqGAYO2PFLabyTkCJwcYShZ8
glmCxmhAbUr/GM0ucLrAYmot03MmMndTtM2GjKNCPxkYw5wnzL+6////ufn9byNza84fMwBX37vo
OwXYN45+5796ufw7f+k693SP5YTViAuo7T93f+Mvwko4mxBfwPxzzSez+PPqbxl/WfITueCjGmUI
SOMn1s1S/3IscPLMCldzRf/r32Ddzsfsf/cigHZ4YZDc9KCakycCXvd6pWvu0qJW33irfjCmraYW
LogP9U7p02RTe9llofXevuBGytxaUNopk25T2sg0jaqIH+TfhxzuJWLi7qnFpocYpjbWtjrswqKF
f4pp9LYMkXqaHYWwtNkmaTtcZ1Ww05KhOYxN7e1as8MeuEETr/5/3J3HkuRIlmV/ZaTXjRZwQBe9
MQJjbuacRGwg7kHAqYKpfv0cRE3LVGWL5EhvZxOSUZUZYQ4DFI/ce659sqz4WpA3fqlTzNujN4VR
zsTOsCzjYADx8A2ZPbimtVwT8J1xE3SEimXqnC/hQOPbiQ3+JYihcXMIEpJJNY7pF5/QEsNHbZN7
ZXBe8oVJItSyI+5h2nOOhNwTG13qaf/35+g6ofmnIufP1fX4jnCH48nB2vYXPYnpqrBzaAuY97dE
7VrGvm48tVuaznpqx+3iCoflKTGHIWmc7pB/2LjNdkoO5OWWTX+UufMprPJqN/PbEhAq/Pef7y8m
uP/z+UITOIBnU9iYDJ/+WemoXPgd/YwldRbvXten59RL7jHbu5dxSc5DglszFBl9Wz4whAWFzKuq
dQFnJs9j2N6JcJY7mUzxOchlc/E+DPTzrZvYRLkg3ElGEmtF96Ey9hZDsH7f2SjYwxdwqOS0jwv/
/s8dUE0a8piuo5H41IO222/Ijk8Lr4y9GrrqrMeHJMmipC0Br64JeEbQqcvUW7ikChxglT3d7Nyh
ka4mOBp++ez5KaxF9lStp4ZH7WrIvTBF3Gkwbo3Xz1vqiGscBPY93L9+g7DLS8R0tGJa7j8V+B//
PpOW+PznBqkrTL1/f/GDf62A/1x8iIbhH1qD41Jy/evFx/BkTkHRkcOcF/Qy8XMLguXkJ9ZDo0iZ
nSzBnouC/GiZOgpi3kdJp16qPHhzQHfjuyekgnHROn5nm+LB299aFTB3J6/fRaD9nWwyK1L6lDZ6
uc2o4ny65mSKanz+ewfHbdEb/b6fimlvGigncGT9TAJLH9BJs0EPUc0ZWRZsCYU4VEO8TeEmPlA1
nPxM9SeR1c1tcIU6xWuCkhoLzQ64QdjkgotXM8JsSUF37RO7O4h+BNSc5UQhutmV+AIIv51/YJj2
IxG1pHfTgHjXXwj1QjzbLdmB7LmZ/9ryN61OTmK07WMvrT9AcmtflsFrii/9iGPWPsReWeGRTFjw
1rhI//6L4gv5b48xwz+BbcYLbU5xb52f/pMgeHbcqbSG2iELLZ2jhMFWIJs88ob8YSRIZtML58Gd
pneRNDdTWTgpZ+YIQR4iOmDtoNDJszLpZWTOSkXu8GUL5CiN397iZWGfYLPIajTts5G36R5L53Dh
a2ZLKMuSc0lWp5bTadsLoz9NKPuINwY2LYVpfJRmd5lzZpHg8HEWeHF7CrN8pu0W4yWG1RC6hBiv
Mnh/7onW7BgeGCARj5k1EKGiSTHQBBwvJu1/USz9LmxeMtM+ulbgnEi+kW2iLtqb93VVkCWF0f4y
Ymy0RH2omuLWBMUHbjmIRObYH7U3HAc3JLdinCnLLOtkZctCRqifRQ3gJMWMZecG01fjGSgbYo3X
M2ygy8U3WbXEqbfuD8cbTVbrILy9XCZ7oUhabuyQBkBdqiDezKW37LBIMxSScECTZil3YhoJNPUG
UEmzEnsi2NiB+eVylJJIotaQTBVw7e2nEZ1QQEbzgy6u3ORL5PXJMTQm90kPLO0b52vleBUp/0/i
G+947IOIvyFdA3LKY0F2Mjxgt9uLvM5PE7UmnKjiWyad9OLhW8KVSzKEkXXbvrFIQkj4O2u7l2cv
tr8Vdhxvu2z51fWSMGkDucQUE5qUkxGyfkzRGSEE5W/axtyghvCX2RbTceyDA6Fw3dnuNIupCevR
ZH1YQWJtertLiTnYzY4H5sSbzatiGIJhzttqY9yXy/zsS+OeketxnML6OSEfozyIuh6/9RmtlLPm
DZY4MZ2qvMztmHBgiPZQ5f7WHNBZDAK8S+oOyaUzjZcGNCF56H5JGek7uySbzJvi/NomsXmaA+vc
WZ6CglCQY19CC4SZgcs5i3+WI1kGw9pddc2xGNiWIbPctmSoC9O6uRMTMuS/k9nIbT6dVnP480hE
wlaKYO3d6s9cOQ8hQrmNhFU8wGteoXHjpY6PtiuD+3Z6sUbya2Uaf2h/+uHGQEkGB03Q5B+WxUt2
7XQir8TfD0wYugAytROOKGDgH4S6uMSiSY8qHh5GgdozcZEAGso8tW1XX7LfVWO1p0mINzfwIrdk
g7fU5Y/RFe+FIhJE4Ev2nHOtPvOMmV5MlKwh+1vpqHTz96fQX2zIbPEg7jA5YPTmQuykcfzXQ6j1
kwzfkEq2aVdmF68PtxPJ4ec2SKstfmRxqgfxMuquugxFAy9SzTwigbgadVCcxhbcNZGO9FCZdXZd
87GsW3lhWE2g53SniBri9D1QH034htdpU9za0TIV4aV0ku8epJlbTu21o4a0rk7O7sdOsOf7ieud
h3Ly2NokwGEq+ymo9oKA+6hxzXmvNajiaa3yBlA1glN7k4YANodfozeP0d9for90Sn8uEc6+lYXL
sp7B+F86pTqcwKc1TEvilBNX8H07LdsaTCPDPkWusvV63kpjbi9HUW3m1J2OdtXoKOFxjmSGOmL8
GmwP8Hhzs40w3mauZ+xIs/9/BDz/BRrzjw/qYn/1eIf7eFn+UnctjtFQZeBIMB9jMMv7wq6NF5Lm
HdT/Gj9unc93riBKyaglorG52aNt+fuLtXYX/1KbsmuEe0EwzOq1Qc3ylykE/prENkbE7mnfnYal
IN8ldg+NUPJSWV56C5rHuCheMYPWh8s/qoeOA2bntUlxX4cJS5DM8PY+a5yLQQNLQGXtsZVncvyn
qFN+rY+Wk9zXccIYr5pjUCOY2pqazI42TY1zvf7y55+441E6xgUUJ888q/WXaZjNc7toWoqJqTRN
esfAbLkH32uc7RSejhvIe4eKcmOH3bBXCUY4Qf3QBvclF/DsyWxPtDPimCUThzmZ7v0Om4Azps96
aHHiY1z7+0sKk+i/XVSLap9yH72UCdJibR7/uVLoWQnUmdFzMbT/VQ0TLXlfRXpe5k3Q1E9M7cj8
pBsZiNQcxmnYwVjrd6Dt3rsxX7hv0ed11TWYz1oTnNxVlA/GUtxhUwwP4ZI+LnF5XPLpLYBVgMA7
/ezWzFxNuhK4RSsTryjj2AyAGmcoEKboFJ80DEMUsfO0kRAL9h4G62Im8rkNTn0x3xfatTb+6H36
vU3RNSVY4jMMT4E1bkF/CKSf+ZkVGTKkEn4+r2a8dsRwDb44Nwbhwf4hX9YRSrGmp3Qafr9vbNmz
HAeTIZ1f8V5hRRqRBPaGWO1+qbLzVDkfDgFOrV3ubaOJOjf/bAsyT4Kxxg+I9Sf2l2CTGP2PdBod
YgMBN4Hp3rp0UxtyM2jlmJVpvoG9H/D6aMBYUdLaz9j9Dyjlzkkxs4SdeU3iQeOat850roxDH5jG
JRTyt/THCdx3xrZFyrtKoGCVXip2vZUX27ic+Xo8j7myK9XW7qb0MJJBvcyCFqLG+bEg8QlXHK6J
54gHDYVjQW9HEoq0nWmvhdT0pdO472sE3Yi0sR5Xtwa7cOrH1rHwdL8fiw8QAz9LS/5wPa9DmB24
52aYL0v8Rl4eYx4opjtMRTZylMpW/qEvxXQYLb2pmuYbHzLAfWAb9wIzY330a898IN0GkU3i8Qn4
+uKMoZzf8f4PAryt12rN5BGSDCIwF8icg0fD90p2Vs5jKcZVCJ2Ls5OSD1RI/yF7M5TzfVzpn4a7
XFNn+T570uJd+ic15Imv4Yu3Url1hdjr2M0fgh4gelnW1R40IWJc1I/L1CGijF0bXEnTPrph+dWY
dRwx/uf7q2Ji3WPxSeIIJlIPXpVAkybkCVIXYk+XlDChhmtpsEe3q5ZZnjIvWWXp41Ql9xrGUiBL
SfvcEEql/WczbF+a0u3fx16/F3G7Rbfqb0IVJi9dLk9NWZM2W03d1jR6qLK2zhnkhVdjFIpjUHr7
VSctdHNuxifiJ/2IBN1hKxYG8w4S+CW+VuUN/fwsvF+TCBLKlUzs3Sn8DrcB3XLboYdniepUCutz
QFdUDnKXtG9Y6VbSRP4+DIuzZ+Kabmsej63ujWDHzXtxhEZkqyRAF8KGOqqdeHT5w2bLwS009Tvb
f2i1GT65+PK3dmDviYsOn5LQvmlauZ2d/XS6uLzUEsJmYuNJokDskT3ZGPw3qVoj3JOSiXoo2SdA
WjGz+c6Dy+tbBugly3qwc78n8qpg4GpNHeLcGRRTmwX389xgX3Lzl7pdBUV1uq7P0mPBU7glgcjb
MCmXOamEBQyffRWX+7lqf5sG0wKhierTYmgf/ZLQuMJr2cN1aSTs6YWVHavWABnC/LI0prjI0MZX
ZtOXdvZZk1wSeQYjYJZt0BHkc5pTCZftxZh1Gzli/qpbcmNHl2Oy118TiFJWPKIlWqd8JCApVcth
7KHl9bpytjmYVHuB0EMqSbPlKCa7R35C8k0OLb12lcwflqG6u7BHgJKOzW7prI2JSgHxHA0e6DIw
JeXQ7fuZuSsqDyAnTddgOWlZbFTZsLNqu96Cj1kio8ACn/TNjeAdpJYLpOaZBjG1xzeHjLzKnCOt
yvg6Dt41VslA7W3ha/NA3RVVkXL0ZZItrBNsAvyipHxB6r8tES8uTHT5trBZyBnE/RxVrxtObh55
9BpFBZaEhj6j+gqJd53iDUU3lzpU7UpSEeu3umVOiSOuLnZy0Z+EmF14UfCfNSltBBSBDd95uTUt
xshe1eMZTFIemoQIXOGTRUlbVRtC7sym0FBq6Bx8d6AtEpfQbK+eGL8v4cxPK8Wzr4kSSxPxZql0
2LLov3uhK1M33lSBXCUlZYEXzvb2WcNCKVuSRz3AZ/QWGprAS45iMa6+br2oII+aZe0h4frtraZn
rJGH9CCkyi/Se6my/EeyUgZCTzlRn0CQgCoHdC90TuHS7NEYhVtRJs2uak1yvnTx258Dfe2MCuH8
1FSH+TyLLnmCUKSOTmfQGaC0paW2D7qa+k01VNZhlJXCZ0My2VQdnGG8JNL84GW/8ySCJ8Nanq3O
f54sK9iZACw4XpKD52HGhDLT7UkpoiNIB7r49rmwJ5e+gfdqzoLjWPjNm9nRCbbU59a7typWyo5O
u58+h+lcpjgoGfzUFDxZ11jU0tbNTAqWaEYV2TSI2cwcdDTaZB8PE+CY1vxh1LaIqtFnh2oyE7PD
8GaMkRPXza4pvRGRAUOzuVb5VmfdN6vi8BWz/egs4nXe+2jSK87DU5qqO3Jvgk3TlzNqUXajc48s
LFvsfIc+Pg8uca2ybe9qHFJTeQ5S4943AnbunZbnqffDI0rHLbACdVm56n5gtI9Buvy0wFD53Ryf
0mUi7mcNPclTtR9lqlFEtN8r04c058iH2Sjzwxja33pGKUlR3uLWVazX2ZAXCXDdVFskTvbhlY1g
dySHigxhM/4QP5Yp/MUBMOL1Ur+C8Let7fA4Cga9g+i3dliISGc+apKiZqylxcWOqx+EbHbbMouW
NCdhVc39YZnYtJZr0MTQ+1/xtLD2n2CDDX6I2o1QzGPeQzDBWPFZZeOPKSZyO8RCOun+QfhNuTe7
mtd4VZ8Y6Tp3IERH8NAHhgO/mngy9wbg+qORDtNOeA73XJZwEyh3z4l7EcgYOFlDsElrULjV9/dp
412CYWUK03XmpWU8hr266xYX0BgCInoxJF9x/haab8tYOlChOeucvhz2PpC5XHfWpWEiffFz+O/p
codZN+rrYTg6cmnIb5Aul8WcnxfGe7wyMh21TcZUngO6HhiZhglr08BERsEUnXQOYondOuMZqNdE
YIe9bWDOr4asCUNRSh59ArM2gXruekLt6cbgWbVBNPpMW0NGB9vUXq64GIjjm/Rj6nTvo5GLe5BW
4SgftK6+rFQebS0lhBxY45NVkRdLAKrTQY3OW/bDwzmEN7IVftlse5y/qYqoTEVi4o/qggCCOVy/
KoXggvARJrkfQRRbdnbCbgGGBgVrqf1taCvgYaXFZC55cxgP4dDyobio5jdqtv7sOgfOdRzSgX7X
DenvvoYZ0ob3XUAYYdEAyKmWhlmQZs6FZUrMjr6MHU+OlRq7Rspsy2r9IZ3n9jxlhDSUGDHtDpY2
eJY3cOFHK9PxHcdNcVk6yVPJ78wgjO8WI602MPupr5Zmukh3QZ9jtPY2MmPEeM1SrYww9jDeMj/x
KvmyfKRCTaIFRX6bHRv4aozw+u/LHBAePU7kOEupztDMC4r39i6XkmtiJObZI6pTdVYM5E9YL8KR
xnGses0YeEfwGzJHP0+YRAXuNVv2bRAYh9ATH+lQeteiixavEicCAaLBWL5Pdjq9+EnyWCyPSeA8
W5IwoqzNotwIyYDspPfgBkXkUG7AKAuIXK+Wgz2EiP5d95tfqFPgOm2UZbLcWpb7QgLUT1OnmsOv
/HR8FHfJulJhFJLlvFIaKGFj4CxPRG9k0VQ03mMNag2IOpr3OQY+1koaG3yPW/ipwwlsSra1ny0a
rwz+1Wmpb10bKvRxtnMSRbvsYf7vp1rkWwhqHTcfRJ3YBLQNckXeNwtTTt6jv9z81oeGT3oFFdRQ
LvJK2nukB+/dFLl9zszwsSUM9iEMxniL+AHJKB8BEM7bUKf+yWVMxU4GdQ/5wNac3hc1t8ziZM1l
ILBgEMzBRxfmpjW+JaNiE9Jkl1m50WJZvw3RvIrag2hagwf3hzy5wwBfQFG1y68qSIs7WPQ97inX
jzwM/ovVSyJ6yRzO2abv8mHx742UIbICpQsj+ckl/YA1dvzku1N1tIm8W7ND+AOFXkguk8HISogZ
QR1U0Th24siYrb/4k2kfOqd7HEK7PzV+/1JoEOREbASXpObcDPiRD3/2Bmq8tmVZ3nL8UzJNJ1IF
VHvoSsM5qbx5j0vA5q05/kBwit31VyfV9zqWI0kPxbHoY9CXtUC5jgkgTni3Kyu5l9xod8os/G3T
YDyrKwNYwPoLYZkdb4KsixRrxKs3GK9l6wc7OEIvXaqIFA9q41rRXeP7N4F7hrW6pajUSKVjlros
8GS8xKoxdrTvsarqi7Ww2+THNg6lob68Zq7PkjSHBzM19ryPEDe3HY0ibKOHeJCMY+PYOsQ1isTR
BJw4/yMOgrMmoNQ6MK9kO+aYxVGWRbpzl+FEGde92IPaUorfu4KW24ShZPW187q0xAwbitHzqpXO
Ulo3y6isS4rqs0wwhIcVGzPbf6qL9KXAsrSvV4Bl7zHvVyzAxpWOrJj1agO/ctn8NrW6G2xr3I32
sNzPARXoyAjR5i0vfWpLnc0HSRjQUPgjmdkTRluZXZBmjhfJzCpBlLKzsjQ7xrnbX/oEGLQztMhm
EqMgU8C13pqY7lM7zXIu8hz5aSbHm132b8KZy4dSdvJt0UfgmqS180PUaP8eJsvcDXg6XvSks5Nq
l6du3Q+UXouW2dO8lgNPMXQI7bs+He66ieFJTp+DwK2rsASl416CQznC4/9lOm9zGix3UIFqV2EK
6sT+z4zdlgPrgWYW0C7Iu5tTfqtXL68ekESTJ482izH+kPZbxwjig1Y1/Us5yj0hZ3RJMWKYSQco
J+NjW+AJwi7UMi9GpxXCEc5GIhelvevn8YnnjNj3JjXAWKpW7IuB5n+uratkIrgrdMeD71x7J1zO
jeaGaU3/rm/mM81efaWdbTOXY1WgvmwJV3hREh0CmIQ7t5QBsbUhDxBYSgIVxHwag+4aeHAt8FvJ
rQg9GeVUKAPpKNc8LMkVTsIxGoIOfKiw6afHiTJ3QOpYzcZ754r8lMclyzmmpmrIq3s47CWRWLRW
kxdH9EHuuWoYDE3uNEeyUTLSbB6IIEjG7Jbk+jfJO+XWR364I1r2d2qnxMLG9s0qibSwkpgQ04Do
DuS/NGn9tKBfcts7UGzgMVV+0lnrvDrDcEd8VBd1mj+/KYX5IegPcs8CSzFlzRNict7Mjs0YzSbY
0EiDo+tm8aHtq+RZ5ZxVpUe+heuqT2Ls6AET7mrfrG5OyiyoGNL6jSE0xtk8/OhZVZ2QpI4nhP/i
UOaduetctz+aOo/aQS/vZY87YZj9bGeoFo5XS8iOmCQt0rREc9Ko77INr1mhlhdnohfxRnffdXl4
arFI3knbbnkVnd3eNl7MzqFtU+Y3U7nOHhwNyl42cFNr0nknoECy7o0NlrUHGss9MwRfBrTMzkfT
Roqtt60Cio+2H7IDrthvSRIjf3V4wluz4k8JujWGZpbRxCG/7dOGXTYBj4GbDydcKQweE7Zxpo1y
ln3UXdxMzUWbry1m28SbFc2c9V4l5hO+0r1ILYehYDKSkhicsrwxcMYKQSwmOWWu5Uag0dpTtfSo
ESoSQAo2hz37h4zJ2L6hlF7fx71YYJCmPsFP3dkcxvOfO54ACtRHvmpxRXjrxHt6d+N6uoPKhx3Z
mxiZGmEFMIANa1/BM+0X5lzZ6oRTNe3dNHv7gRHAgEnwMKMHiWbI5dHQtC5D8266DWV3P3fhfOnc
7keI7D4txMnWvAXNoO+Pfx7CRfkzqik7PRiaj7UgRGNvulFF8DGvP4eP5Pqkz6bun6TP7znapgcr
aL5GJV7haNec5Kvuq7dJuCoNBrDr8LObj6aD0axmUUXHqM04vEvnHbYflwGSY26WsfkBz3bejDV8
eDJu5mLODqT0zTvIsTu3MkDjaSp9z8Int6aYeePwaDczx7fishleHfLIAClsWJ+RJsK+XIR3YUkQ
veck4y0ZwKj+WTcuIWvapLcPTL+ai7M0KSTKRUUxevLaxt9RtbI9kqSb7BhRl4eqWq9YPF9sBzlB
PPX8q3HY7Zj5wGk1kqPFoIjB4zgclP+7blL3BCivwp6Y9nduwLfT1h/taFr3UqSPU4N9AD3zyWh6
fUpQz+/GkVlJtyjsJd7VsNrgajkWmnrWd0Ig6Nii+C+2zZgmaO7g97CIhAdPgmC+3n06+ECz3d8P
QdKheX2tbaA4dRPffFTMdHxyXzN0usxHh7Cb3ezRKal1fzrPuKm50XujvmUVymignsu2CwTBxDY0
FIeFa+aJ5YnasohqK1Z3VXLljUx/q22WHLW9nCpTX3O9TOzJy+mIONiNGh+1SY+FA5wT2/7+GDqk
eY8LKaleqPTBNVlajkw+evGE1rC5ZI7emn5jnYuuIAO8n8A/rQHo4Zhdh9m1D0Hq/GTEQKDrMJxV
Tx+ss5qRTOlvWfsSJOAyXHCMK4OnhmfVayhaje/dutNe3Potw+oHWaVf067AlI8tgN+h8OKdlhAS
m3UnOpjiPM694PZKmd0LOqS0Uj/HBiFWRTpr4dp6RwMPbDbm8IjLYcX4ih/uMOqL016HsLUJlDN+
DLWPimB4VU3iP/lm/IpEqbuJHAvBYuIywfxFc9QTfGF3XpTSZK16XIYuXl4/Dh3SsjxErdNz4Bqx
H03pYqNFSV9l1hL/OiGNGJX14Rb6QDR6cYoLJ7y0zWJDE+leKTf8RDEUZhSz95ZvjlTNdeLvkZhg
R5LMDg1JvVVLjTXP/eqMcdHlG0Vx/fNLYgItYrZosUPPuXFy/4JC4ANednrtT4zcLnlc3FtCj1Fv
oxuaVfxhzcW4hbopGbt5PzTjiw0Ymc0w2hQRrOyAaJXeURhGx46K+hCtw2qVBSRu2d/dcT6rUeor
mMLnLPbto8o4h1F9ywB4If2q3nqOI/fCaDA78InngHuFBwPpjd2oyFyCK2/I54JzgntmDE/W7Kgb
IvVPV+Zqp0crZFZhXap4mbd5I4+xSTvqtfawGVRaXWK8IwdvsG9B4vM36MwlO2vI97WG9MMpsPXi
Xn/Ehf3Yx8G1rav+Yg7+8BDE/S+3l+m3HlvO3nF6cUQZ9MNLHEWfm3/ZZnPK0UvsUz2IW4FMonRw
8/XdN5Sxb/Sk4SYucCWMAeyLqj4jW4d66kPxn0GKLD5CkS4XMgJSHe6YdMsPx+Fsdx3jvfL0C2l2
Lky3Rd1ZEwMRzE0nVHTWy/PcJu0uXuTJWYPj8sWoEW+vBXE2nXump1fMwuyuy2PVEHbQE7N+WOLf
cZ9Xr9rWP8smc5l2M6YIQ3asSRhpOeNksok4LCbuy309IKFBrens1ZxO57rupvM0Koz+0Ax3lvip
RIjQg0poh30hvyagRI+z1b10eqBCdH3uHW9+t5oqiCp3OZU6T3dTVsmdYcTPCini1bEYqjdL7z27
njFHKarEXddxXBX+s06zjyFxkigJsflkXPfdhUtW7+hHxsim0o3DU6HS4hgWvAP7RR57x1zOSypf
+zqeDmkT6ot2nnufesEP+/HQqTa5zA3uNZRtUW2ztF3XZfsuI+e7RTz50IHgpNdc3kfPvi8n9ZbI
ZW+FlL7p8Dba2W3QHuPBYNkHc/GUZYbe9C60C804bhMSJOXCRRVrzu38WRPVuO0s3iM+cLZiqJ9a
Jlm7aRakwGWYpt1FMIYnZXPILLZskqbNdRjHBEu8b0K4gKa/tWrvPm6pZoLgomLvq+bmwM4xvOUU
d6LE+eU6FZ+yJdPQEc+VE5NC6+8KRlbOgi0pHJ3l2o31e1UG94t2lwPy0mU7pqI92qPGuZ2Bs+ka
81W5Wf9sO+NtRHPorVWuvI64fAkYaXsEorgaYqNI9i6nI9IqhFP52P0uu6mMqhQybR+Pp3FZsYZF
fEv6wcCXmHD4JMXZGvSPtpq5cwYGjDJNblPGuCc1rYc+AWU2Myhs/YtZBJ9D5n3U6ambi/CQLqtF
s5vUtfPNW9GPLC7sQJ+k+pH4bBvyqnkF74uDvJ4eBeC5E5bPWz2wHaLmiLLaQUaETxc71G6w1/Zk
euu5JqNHyTcjyumX4Lnq4w9f2iEfi7hwQpF+GEPyHDAc2nT47KIh05TZ+qExXZazo4PVrnGosRgb
LWR0bz2T9zIT5DSSEhMWdW9I+jznIsTc4JH57bYPnQej411ANRlQYfBs4ecFkNWEW3a01CA0vcpm
EsMPGK9yfiN8kfiOgnGbNcklRfX27/xDM9PFAC+q6m+IBMkxJbY58VlhNhZU+eU08egKeZNVdpVP
h9CZ0Tqph7pezmmSAi86L3elAQXApqXWk/q0CwsvnfvmAg9pw/FugGFr6t9uKg+Fkb84unjpEnPe
/rvpMiHtKqgIYRKwyGNmTDDas3CaM5bcl5xFoV16tzGG3/FHQvA/EtL/fxmKRr7DP4kpdp/D5//6
VYMyV7fP6td//tsdy4wM08E//rfTz//8tz//wT8k9Hb4H7ZrYxazSGpxYXH8l4LeNv8DNo1pr4AR
3pWczP9XQR/+h4m0ltU780rTdATylv9S0Hv/wZ8ReoGH+MVHkv8/osU6zvqT/IuShlCyNf8LaZqA
2x9YfxF9mCSIKIt4hN3k6gPE4payE7iztMtlj5Yzwd5aJBfDREZYtWctHpXD0j3U2zI8WL3axsOp
H0+xap8YGxHP7YEBYaZakzsAf2gCbQMMP5fUTxICRSEwliZ69PfWaNjbES/O1hKGfzbTF0QGDwzZ
rLfKt+/dRG21VXxQCdo7d+LFUowzPvDxTuF69Cgw49GUFzU672WmzW0JtRO55+pz33TKoyvG/J+m
dJclgtQOwXRQGM/W4r+XNhOLidQODnPPAokNz63AG+aK+OIb3Q6tBJkWnMVkT1gEWUaidz7AkEpy
lW1WO+YIGoADCAVe1YivOms+dfWpc+dn4g6RK9etRcs5j47PmF79vj25M5smO+VVMBtFZCblY+Y6
N9+vd5Cmf+HsWUp67FZoHEmpt1VoVjayjD+TtCVp+CvFEDQa8W22y8fGYEuW6tMgsQq270GQRrYJ
gyRhgR2ESFGcQ82OILTUwR9WeaxxbdyGmTGWmhnYBxayatMjsagbAxATHVIVA/jDt81LslMIjsiW
2lWSztDzE5xMXxLdJeCN2Uc9wxKPYnE4CLN662reandhbv5CO/iwXuSeVYUv1NcgqOJTdR7jluYE
LThjqELptTveGI7/NRFt3gXlkQyZYHKvbmbs5gD1c7oE76UhTp5jgixfjpPjkBZpn/rAeZzyYGOk
2tmFbrylRDkY3HXuWlQc4yyp2OVq+1zyL4XjUOzDNTPSmu46tfJQtPdUvIv6FaESdSd/T/5QBv+b
o/NYbhzJougXIQLebEmCnhTlpdpkqKQSTMLbTHx9H/ZGMdM9VSNBROYz9557r6HKU5Ih+rL5iwqf
Kb+ssL3S/lRqV7sfyT3IxpoXHU/aX+egyoys+ipggZHchVlTRy9+0dmnBjVUSRAYhtOJGruzTpPr
vk4Ti3+xks21lEQQ9MO3GYWgyjAzdV/SNA+4y3+614QbY+jVS2OSVt6GaJXSemM0iFsnx+y3/pI/
eOb4i/E9dmVqcE3VK9uvFathKuWuyHYOSZgCMgKkM9b8abLASUujYV2Y8iPFV73GEPEHyZMXG1PE
1ngxz9CB053reiZuMsy1ZRjcRxHVqYcmX827Cfks6Ay2SkeTgmLGCDkBfRmnL8djrL2ZxN+sn3cs
nZARp0F2Nb3yXALEOsAqp1MeJ/2IVb47mNWAyH9si40oRHSwqpK+wL6YvTR54OiVeuzg16DIXk23
dF/KZHCfR2T5wTicEHY+DgZOkq5bg15fzSY026cIYTAeh5Y/L/8s1rn361NqsHga1cpL5Qv9+iqd
0u+pfkrNy5C36wremxfJk3R9aM9rE13kUi0r0hVfcfHd/xCLP7q/4bcFI2yS8c2CcZWysvCnVw+Z
FhLn1WwRn2pQG8z2lXrsXoivuD0T+2O2oljbRyuIh0TvysB8nhgQFtCgPe9LmN12hL9my++qYv3e
LqtmtCnSaxygYhMyMTJMDscSnbwvblOP/m+OOyZnYTuSPACuoDNoyNnPLzuF0WAKuk0R5HFvP6rq
wydKuSv+OPXeHkw+5qAkppcBs7oU64IPTA5rOTEBeT/2j71od2aRHj3aY9d6NbwJTc4q6a6OZ22p
8tcCi1KAzhmbzymbu3XtPESwSQz0I07/maJRWIR+5Ne0ztg8tnx/GTC4XeXsF4ss2eYxpYGtsb9i
vkgxZXsLlVOa0D4wunyvWvVS+2SEB2qrmLt1A0GT6PEai50SNZVz3xAMkfum82KLjQubEwHK+SYr
RCwS/VZae2Q/jPJ/e3c6Eq+8YrG6bvPmoIhVyu8ikuqj7mSsu/fMv4SEGeb8C7WtDGZxMBx0Vlzh
KsUqZP6mkzfyUYBeRwf0V6NzzOR3G8aMaeIl93alx9SSlUO1oBya2cFCKJm6fs29uM7CdhX0boyO
YJWwOR5qFGVHKRh0w1tuy/c5zJ4H2CS+DWvQTj7L8atE/pdSrfmoCVchAjhzajaOS+z3R5vUuym7
80qC2LSI2f5tNZYV/dsP+XcL0UIrfzdnj5kVvHQVxyFq/imi551QSJb1arLZUnGdebJGrPbTU8hK
aIikGTKX+11oyZ3F2zHba9dWxxaj7y+QrfA75EiZgDfPxkalG0z8fKzotiFbL3b0i5D68/9/FjH+
aYlqGvP25k+smK/gsaCsII9amRqFWitsZERuiKDVIcpQ1sXanhVPKn2bFufYRR06HwgXnQxJKR/W
iD+evULs0K9c57m489OE9SmsB1XO5JT/RVy/ybiDF3qWwanZpf/ts7dqCAlNTu44B7oB1ip+ivyG
sUth2Kt2YFEarOv8earGTSS9c2c/lf68KQuEiB+8QTEiSSboy8VkLasOlkgPCcPJ0ar/yrTZwYTY
lhFSSoQZU/YmhvJcsyWeYbWpudppNtmT9xmUal2aPNqMLhsddhhXExjWrnrImPstcLwE8xOjZPVu
FXKvg/LYKefY0Pkm7HmE3KN0241Dg/N4eGCWDuBMxaF/6o2fiNM1bbmyvH8VR16deYRMOQynB0oJ
/VEOiMRsdFzMXSLeaYvUCUgRSaliN+k2tdnuud53YC12WhF7w1K8riUlmwenkoG3PV0swa/N7ORf
4eymdvr0hojxA/bDmj4cDtBTraxz63MHAcJPcIux3z/nAMWGMvoFGbMX4jknoqv2TDSx9tMFPgE2
ZNd/7hFApmgsUN78nUc+4KnVYmLX65QEu0tJ+sgcwLx3q+ci5IPK+AFVMXacdVmaf6hjKCRFnqRr
1TODc6bx5jARiWukOgjRxnVgAK2rk+QYMKRaVT9LjiMYfuHWm7zXNnFvImqB2UInM/W+XJiv4n8+
FpMiof5OObempyRb1gi0Ux1xRSbnAnhLXDThh9HQixI7tO/CZZOoZJMhJx8BVYxh1a6SVP8UE7z7
aLxXc/f1fvRq5+0D1eM+qfRTYKass6JnFtrriRlWF81bmeWnkdNxma5AngbH/k2c8Geopjjo5/XY
6WM3Gz9dwinZyHWDWmIArGxOIwnrKlxl4Yc7M1WnrgkJg7viyon9FLnfhCG0z789YC9RVWwDzRI1
bN99+YPxde+0bCuEWts9NPiQifzEXzCq+J5bWRene2SIOTKFS+mlLVxG5YPSLGlQvKSP9zU28aqn
kdzyht0QWqwH8pcQ7zOHgqvEEhfpimluwtL7FNFvHQFYYng9SwA5JvO84VDqfpMjwasDiyORML6F
ua59YqnGec2R1TR7DmneAgLmAGNFTKkD4dyng+uSHyCEf2OzS88Zp9XPpB6SZare2NnsiSViKrDR
JpLwO+V0zpHx+uvxrU3v9pGfrCBVcJ5Xd3P/0prHxPyD4594wYaPzQs6qb1qi4OwYP0Mel/wayxD
oLDTxE1cvGDk4dYHPeR91ZX7nNYHxi0p1hE0egWBoQXc5AVxZfBc1PsgfFnuyevotyOUkukEKAyp
0zQb6y7Dc+bmR/7gtqj9R5/X/06F2c6BXjejiy5gYDvXfMy4MUTyzWt6NCo8Xch3x9ncG5TxKVny
EWCHUriHymq8A+G0D7Y5Mii05T9EnJs8VE8lgs4EghhRfg1gaaoYT6uNkxP8YhisoMY+kHC59LTN
YAQR0spxmROEdPQL42Nq3M8Qt03MBX9rtfOc+8wjhcfc3ALO0RavIZINQbLU8j0wpyqXh/uQrIG6
NPs24iJSa4l2S0m2y8SbM1KKUlvX6Y/Ppqumi6PIiZiZoytf358dR+daO48eIq5kJiHA+Knk6xBA
fiWdbGnz7SLTgxkeXD68OCtWcOLSlZl8DaQiIcfmTkIKhZajfZLqOExOTMDhWsAUka6+eO45Hy0u
jFNUh1efQaApD4bWFF2kUSz10wz8hxU4YzxKF0Qy7MylOV74tMd1xZsSeOueAUmNVi7SrBWWE+oF
erYpJlrstVXTdoEQIvNgjUhtbVv4lkiXDHpGPJOJ+m64lJdweOCy5GLhHhLZ3vST0z3x1L8Xv/t5
Gb4kIr+eMVum1VPiWWev+QX2QZ7ScaLaqLnUBg6LqfotvhbezYwfcMlflEj2jpfu0hzyVA1AvQqv
fSMuCfgUhsac5nvsnHsLIGWZe6d7+KaFZaGiSCmXYzA7p8Im4SHby+DdolkqxN8yEusBtaVVe6+m
yUd1XjY28rBCbrO6uKZVEgfVkxV+9V26wujGgva7qxh2Rl+VxRwz3BFaXVD3b5etdF5C07vlpbUa
8wNRFPSbt3F6a6jBwOWzKCL4ZIiF90FQXrz43NiEcSwDTxWa/33cFoVoNNGt4RFQw8tE2WzmWGw4
Knrj2dMFQ0j6YAxclpaoq3i6PdF+xfvSSi7lcGPhIkzUp4E2QUwPmt9PHiRI/4KdK6LtgIC17me6
pWTbpdOONfMOjWVpRqisKV2KYKOrJZaoHymvbH1pZLL2rRfU64xzL2P115dsQa0fIsu2RiWZ+e2z
pdsFGbqOCvFzQEQz4/rOxoWCUU/WT9k8ngo/9urxuHiIM+xhw7h8x4ux9pevgBLehrndq3LnU2AF
VblPM0Ul2ayHga4HB4cfURhy7OhzWD15WNYlFBG/SVZudOs6WDq2c4WisfKM4hql0eeIKYSFGVdy
uCooOzTLHV/ZV/hiWxg7MNxGsP+oZos32/3tiuWiSxeoebdrUmeTuTXFFmkfI66meUSWw0bpYEfd
Q16nBJe1YoMo4K+XZ4+F0bCG4JScDW8jPBd4KtsAXAjhs0ZIa4OXVO30HnicBS1PsLhnKaPVXM/N
/NgFCdL+PEKPOpDyOU5b02RMHrxmVWCQnsXS3SofSbM8hUZLfWi+ikJvcPvvLLoXNZZH4fx2M7S7
QW/RcD3m0XDrKDgjNNRLLndGp8lIZwvb1w/KP7Ph4+Ictg2Hnxv2uwQOqzdHXC3GvvXH+9jgUXP7
dLO7GyT1t64emZet9Hc/HBbmLg7dVT/A46/hx3M619Z36I3cUgWsZopD1AMJT2gVqc+Zs9VOwg0U
uRVCdGvBN7GQsRLGi1ceXcGO2flSfDZMnltTnQba+kQoFPxq1TnO1TTKd84ELCEHOw3/1TjPZ7fd
oEJftfm0tdCZLdPIoqs8pQnIRvQnRiPjwc5xjC1HQoyuQn/4050HuxCMUX2YaGvzoVk1WBAmN98m
gQeuW78sZXjA5h27AsK791KE4y6IbLSFn5H7Txc/2sx3QiPm8uDAsYFWYKq8EQ2/jfAdzTG21WBu
bwHToATpvVWjGzHGryDyY5sh12rSQzw/FWbwMBYrUt3qKFxn89dM99pZCNOD9kga9F42WEsGs9zO
LFQAoE0LCdqxMGbW8kGywZ3gbyrTxzhtjUftWubpwqg9/50Qfhjm4cVvX/Pgx9QkDcyUnZ3NUzF8
ERc1jWuKUuJAuDdLVgNnH+vtNGz/Oe4/J7dWsGTPAa22GtS2RlGaJYLugb7fhy4WyeAGl23dUqOX
+fwnq403LyflPGe1fPfhcjt0JnQBZPQzboL+qFqmWS1kvpm18pUKIzZVQ1GsdxA2j4vBjNKfflOC
81AwH0YbCpK5SRxqMIahc3nLWve5dSQP73mp6r3l/+QSVbW39yKQAqHYMJiJw+nTd9uVQc57FD0S
4vvk8x4ol0ueOM8kcSfoxfV1vOcI0kZ5vvki0OwUCSVtEYV/dJtsInE0EVa7QX0cCICmXScnDlDi
HL10eLl7HHj2xh/PRvvecO0L49evMJOJDxsTDy32/zclNMl3o8/BItBwkpvgVcCzXCoI76+dse8p
9DaY/2Uqp2IkZjI0a8xzy3Z0f9V0QU/fMEGzNplj7ajtr8htGMjSogWsbu+6a8p8ywZj1dcH2iHW
408Ag8DpxziqUR5MtwG0JlWG+opk+5oYE6r3jP+v0AheO9m9OXn/hQ3w3x0M4IAzMuF8McF2qnDt
lX/sJZ6NHePBjS2SNaKtLW5Schr2Le+K6BllGGUsl/I4e/pEDuLKpvBgDLtuvO6dfeDF1c2JP34y
c/k20zKa9t5WLJSjs86Hc6AZUQ/AXb2dtmwK2mzTwtpUS/boiufSw+dMDZwO7zAIkX2woQpg9JcF
aog3GGFu/4OZ/jp1L+zA+RWmNNKUy5BPpXKfy/li02w5qTjZGe4F9LXN2oe5yloRmmqT7u1kSveh
JV97c6QZ9G5pV55syW+8wANSeX8jHZ2MIsKbX79MqvhpmPgYdv1cRZDfsyTuL23+Pc4Jik61itJg
a+G8pvqyq0Pam/E0BbuIODAeBFpLfSIHmyIPIzuqJsumgPUdetkGqcujK996s14BjUQZ/oaTYS+q
Fl/UzLvxXXp/8L5fm+KTx3Ea/J2u3jz3VSKIhEDN4OGrrNtY4x0aYXzYabvqTTNGhX1JPIbWkTrQ
JYt5fJ4l50TtotIL14VsfZKCom2+RNdQ4GWJ/uT+Y4ldLOy+c4Ye+VJwhA+7wGr/eSU4tOKohdrP
WL78Ptr2XXj2rAx6PN9z9NR3eOuM+dWZdkYkN2bBlpziBHUGKui4COissmaj8z+JfFvoOVLvTwQU
ewqtR2FM6z7/V7FQyItlW3iQYBI2ImH6DH3lJ5uzA9rC7jBGnYory+sInQjXGgdP1we73oJSM8q3
tFBHUpov1Oi33oYpWcCeXweC195p/GNfcffO9mIAejSw1zk8KqtH9V/J0D5qm42G5SCXNK5tQizO
whaCRpy3r3QfOgK8RgNd5tSPDPPCgCCcpDnkfvRu5UN9zXJOhqz6KIPsDdXMzPnCvhJxnM5gCwT6
i+Ur4p/qyKWpH3vFAR/m2XswQIFdgpxyNHIOLKwdbjO1c2yq5jIdrBiP7XvY/l9OtoyFCsoS62Zg
x8MMts30YU77Y4HptOqyXZWB7GQgYnZ1XPncNSqZduytdkmojy6UjdJMjiUTJwOWah84NKDBO9PW
vlt8XE7zVo2CxPWbDPIPbRsHd7AbNG0F4wrMlOStr1VqpKf/vzBNZb+am+dcRI+ZY1It2Gev6+Q+
cTCz+NnOoBhNoABYYrnYYtxL8k1b53vmxmdNkyarrtmNKbHpWOIeIr958TlVOmgGbQ++LfzrdySo
NMBR6ENASCe/+cSbL0+YaT66zPiWg46bhNqHCS76gW2CVZCcgZLbO1evSoXvITa+tT1RAmqkOknT
bKqIodPQ78eQbX+MDxFGxAHUBBUpF6uTYoo7doi3VJefUp8jqFFkc81nHvxZS4wA2UfFxi0CfIV0
fu2kdpyNVUweycrm09KaI6o7tZomuenGrYJquPEMj+anqClWNS8EI55LRzDIwQhHUj1ILG1oltHx
JnsAbSfPr5Kd7U2PVmv8iDu0voHDtTZSIc6BqOPWHBBwumZxGoP5YTC6ZS8sfAmWvODjs170/S1W
frVn3O9tGu9SuCGS/JlAQkcyFbYwJA8yoghOMIJMkDRqFTHi8gVvRjH7e6N0njBG1lsbvmCtGRgu
Ad9AdjcSJmflCRV7ckRVhC8uB/6/gPJuZfDtWCzH4CwHV3kYWuEeQxDHGryKhYkMQEvZtuKhXsSn
ulNw2o7bvCVAZ+4ATd2/mDWvu9HS9JnF8ARiOjr5S/nqSkSXQfFsBoe2XpqNl3iPTurmOwuKsA+H
Yp6mfRpOv4PtY6/1xkNpEVLTj4F3CVt31czjvB8Mfj9txMQIrzMXJakRx6WPbIQOrCo0i42plccZ
r1Lch1UMbEkcZd1MiF7LYZ0Mjj7KYdxM4cxpb6cokgS3AKQdopZdHqHk0w6q6tVLg/YQTe1ZOok4
247N2xu4O0O1HqLV8W1ENxYDTYvBjzirPLDOkSEIKiwR+4wFXe3o4ymnAJ/9JYwT2bWbTiMFnTPN
gqWdytUySUw85XgoAlVsI+c3RBwXQ5u+p0v5TB1V/RWw3czBHm+mZQ62d02EVw7hURRGdhhE/h1F
fCDHngdRT4q/l4/9KWzcjzJyq3N0H0IVFHwoEymvwKgyxLwkWEJI8ESbNo3LbamN+pAyPBehQvY+
m29F7dx987ZJyByr6crlcz2l9r4OUn5zdrSLGrZ6wVw0B//+lnZEJLnjsQEXsSqcAFS4jOCDIIg0
UlyR1bKcbs4i0mteQiS5r7uyJPvrq8jZitb5mewvfhXRmwzVfSltr8Okqs5u8oMXInr2ktU8lJTf
ZUdCRfExOTbSeG4A2byFk+HuojT/zCYLvszo9xvb5RuCvzrwOPlG0UXdso5z1s1dbCchm8tRVdlO
XmBw+jA7efmDNxzkxsoYTlPAnssHD7+L+uJtrPlzAi/Qug/TLO5ld0KPtGCUQe5fpT8IF5+p9EFV
JtRgSSBuSZR+GVjE6IaahYKMwVzLp7B1haaRTh+KisVZlNq3qFxmrLGIA9Dzvk7OCCpz9C5sWsRt
iGzOfRSqe2ekAMDMyGGX4Fbog+oGeaPZRlH7lQXh+KcHKt54+JvaIGn2g218OMGAQc2jpPRteVb5
+A4sZmuPE6V7n/LWLf6zDL1bkQJrmKtlqxJ7POTVTAgQ7oBNV6KzaVK/jL0RLbBhYhMutf4VFspq
PvmHolk2puZkSUfn12VFTiU6o8GF+YACkbOzHmhnGEf8/8UBf8EDb5nhurfZUu5puM86x6wiAbX/
BaGPllJj6Fshez12HYhyFDyKSs5JFa27OI7c20wniLnzpwFHPRhxqEbO4wzoAGUr41vVDhdiumHc
hDFJkA3+wOqW30WeWR7U55LtqyVwDhYzbeyo1yXqKNSViXEwZAdqwA1i4VcEfcxYQ/l5pMqzk1Ma
x1q1Yg9n/V8PtZqhXNU+hRga13lrHBcC52n1hbE1fdxYqRzenE60zIzksQOiu7RjezLYtcowoCnD
X7TxB8a1wMAXbY6IgDFJF1mZ7MI8oVAZ4e7ivOSnyne1sbzW3vTg1CLiPmkxIxomcLxTQab2lrON
YHqlYyZeJWrG9m5Z/RSmN29EmPxls0TNsfBhKMs40W6wRSfyVTat2IqwvYnUKmNzTFmoLV2DzbCm
XKKRth1m6IUEo+Szo8IMF2ChwVTLHTLsRN9367IJ1zke5M2ISz/u+hknfeGVG5yHH8bQbEoJy6zr
wnfFqAkSQ1jvR26yUoziwUKlYjOG2MgheE7m/ilxS0ZzzXxIoN0tAb5bP5JIMmYfs07tQMco7W6L
U55uUcl03bFK3wf2luecXUOJDyLV7Qk/IbgaLHu8u4714jsi7sRsH9xkareGGzwbRvXPmOT4VAdA
GgMteSR1YvNcApwyoVE9ox20njwamHU7sB6Y7dHft7UNVMvzTk0bHXiCxo6MZLQz0XRNw/7VyMNh
T7qeBp3gOfsissu94rRFrlMSmbD4RtxXmGfKKoge8ymJW48ZOiMH66VDFUUfKB9aG1OX0S8oBT1w
mEJ92lA89qWDUmdq6m8xieRzyUs07z/BhKJZL5ACixZ2hRz5DcoMz+GEt8rRnNliShHW3P9ro4HJ
FhpEk+FmzxlaSsG9TmmU4RGYLM9gJMZ6runTD96mbtfpBhyn6VcvWSswBYAtSKy+OfoSq4WWMzZl
s21vjWpwUnmRt00cq71RIW+ygHv2f/bf/xRArxSaPJB0xsxdtcxeGGhERmod//8S3P9T5pfGAeO8
59WYjbEpVwAMGAuK1Nlapfm3tOsUzXTFzqVnBaDDEfS9wmfjiiOXSnYLcnuvmDsfk5KToGOzFWcw
yk55msC4IlaZ+iOoLkuYtBfr/qXs9bR2cvPua+O2HXNtXP0+G17mVGxTQIcvs4u8xvO/HFg2L8J1
WWwLvF+4l+oYk4G3qS3S7Ky73B9Fwj0D3FO72euWU1W3ONyM4OqxNlHDVhS2fWw6xgK6o3XMlkI+
WileyqH6MaK2u0iZH5uEVjOASDn4Rn7OBtTEWGz33ThNV5fubue08nNhvCa0Xd4gBCPXuiMal0b9
lk3abJIC7rnIquptSZBqymQOeC1goCdpOMalTZzUwqQvSIBlN6p7qVr3c3bu8ubKqw4D18ib5+fp
2s8H64DvFnFHWT91Rp6fsHP/c0K/ekKLXD2xlCWBBMNs55rdPvdU8BJyL20djD0xZkuGj2IuDnUG
gKOzQ6JE0hb7Wz5ui6xziL2owm3dNH3skCd2bJ3id3Hz9JSDgDfd6qEHfrcBEor1GJMAyeTtkXLt
sZxnGGU9t09jNqzaIH9dw/sXf3L+LMrWccpaqu8M8bA0rfFg3b9IIGoETrqvOa3BWlFC3frUVHf8
CbMnNkkubJHb//8ccAHN6+Qt20qPRtz0aPw7L2DmZUrXWoNYDGnxvRIh+HDid6Ee8eaoRy9MsNMY
7tvS51gvTS4R2UQDUeAKD6xlo4kqy2yX+/06iQy9t/2AaUhTA/OXI+YtapfYxsOH+Peuvp0otLf4
1Zxr5GvA9xolt1+Z7O0Hbb91jgDD1N0Nanlwc7TxL2Bhyq1V2A8eUGxkesR8OVP9RzOCbkdiHf1c
n1MVEabXgsMZmHqyZCvrPeYXYE4mVk0r41+AGnxnw4BO39bG50A3my/9tXEpZee5R8XW9Wzu0Qe0
IhlxhBvlXR+cvIydh4gIU7pH9XrBXwNad04Yqmkv3xgOqpywh/PbUGb7kA0R3zkfgxoxVofMuZIS
O69KqvlcwX8E1ZcABEEAGYCIaJdrSyrA6Lp4LaD8P/QNAZLo3rIHZxQb2QQ98NZy+UqhjHNwi/cF
28cO9RgRCW4E23GgTJvrByn8+S1YuEa4gfa5E4E7KL3gpgHX3SLBoDrBVYQ4xmNvjVLvJXGU9wxq
vZYWBhnLXU5eBOqvyl0wOBtUb+bF6weqMgRia7+f6H3HgmIC3AIDPRIDcfq3IVq0SW7TnEzv3B7a
m57m9mAIbMcNbrIN51h9dOau+ejuTVnEulshpFwwwd0CyRSDv3LeqVA7lzJTu77vE0zmnbXrnO5P
KhznYrChg/nXMeCOcD2ILOgeKclfksxoTgO6tS2WIonEvit2Cg0ZjCHG1lqIhwytelIwM1FtlcU+
gL/9XClgJeIxCbt8540he15Xuh9ZZu9yNNb31HRSSbBFbkxbdCxEp5+gLYKPJJovvfAfQh9IVjqx
40hUBgxMEXSYSA9CQpvTOMa+vehLOLkbqcxpmwK87Ar3qQSqigO0AFULsoioRDakyrvN0fJeNrSu
fhI08TyJcOMYGPg7xd5mQEEBfa7mlJ71h6nm7PWesdjV5kOTZe4D+Lt3W9RflTA/s1G/8YAgMsCt
ZBzvnDXW9VVSsxqri/lamU306pfDJsV68UdP1v3K4dJUJDAxIhyjR4j+8YI7GAAQQCq3b/j5YUTa
4XKmHkm38OlZbU/Tpw1h9Njd0Vfk8r2kwdTj252hYVn+Jed7NPKlWcm08vCUJyxerTNJLRRSLfYc
0c8+fRHDi5LTwBzFRE9G+9HcYSlDZ6Jrs83y5HlFsavuyi/5P/FwxPPUO3V5dqdo2DXUsy4rNJEY
7Fe8lPCuESW7dDA8y2be2aZ/0OV87TFX8o9DeZDiPYoG7zElZHKZ3vpA43MeQ0z29fQcjZjqSfDb
dAmQOotcIjWfOsIqjrlEowOHKL0p+xndfrl3Z4QHwRBckCDNK73Uw6EJSxS6Y+bEyiHsiyGiQz2O
Fg9OFaPyJGJKKIdzWHJWhOI9oD1dm4F0ttq2k9M9sycuTCbc5TQ5Z9nQPE5hBcuhJvHYFsx8vbY9
OTU41Qa4LIwxQLj0joiGn0BOWEwzadbHCgJengZVnITuXQridBwsrAzC9KXrRH1RyAXYH5Uo/M0Z
RVk6mmhe0HA2gSNXXsHHWVvZQ6mT/GEMrwMIqR3RPOiwRkx3s0HYVR0t1SFjXwkwKjp7rr42SxjG
oAxP7Cm2Ht/wObO+dO1UV9kYX6Pp99tBB8nKmAMMV4uGb5Rmf1UxmMdygCSGobYpGAAP1TmYI7IN
Ep/JhZk0eN6qe6DadHSmx0lhgZSG62+s9lCr5mvxUYGG6k99l83I1vpn5zYezJkZZp6jgRyyweZ/
+GDKO1ZLsEUIHQBoNjuxc9BCaSxy7GIGmRPHSHVnc4oeytr8N5gGTlHNIn9gYKl0dC1ctHxeysWI
PM7bdBkrppTZh88gZzW4I9OiNHzNQ85BgQ+sxra3k8NQsf6FhhZmsFlqSxvPjJ5WeaSDlUfCExqB
+q45kP2J+RnWroZpLsZfHKMW5TeTETfI2KwtRDyU1Zjv+4p6lJ79StJPy7bH3wgzsrYLbfTeUI6/
bf3+tVP6tx1HdY5SV52N+5fINrbYO8S+TQAOSMr7bZPrJE5dR65Dy99nBRlCRHm9TE59plzudq6m
n5nLhutzbCGwWfZy6eWHG5Vx5op8q0z5xM5AIZXR+qGbQcr4eQ9ds4+gLjuBs64Z0uWVfUnIixCJ
6PfKBaINpK7bNK7+dQsjeFy8Nnw06tnbWrNCr2Oo69hnCbTdLF2x43JjUP3hjkHGoZSzdQgac60Y
bh6dl8RcwGYRXFW746c9MXiqQmuVN/84yCt4Fz1KHk995SGr9bxxfjz/NY0Uy6hwXB6W8JAPxFuN
PtuKsCQzi4Kky4BuAwdY+VMmkUdGOdUdcdlES66ViawiqCIm4lzhbdNfOc5XSH/VQbNDx/tX7hfx
HRZ1fWgsaJMW9q+lxOxs2m3PWJ9+uxHpm+O+mx6iCXtikzb6W3vAbuAywsswMGK+uhI5QgMoFT1r
hyDKYMzReficqtkAYeBY2NDyuwq/Ez1SDm8LV84Fr84RaMDFnd2+RUdkyditcsF8kwbHKsDvA5oh
psSuXaQC+ZWza95kJetuYYC4b62jVfrPdqXC3dAM/G6LcBvNKd4MpynP2NefWX+ScODmBhR52j8n
g50RipfGN1uk8PwgIRosnzrSSFNzTUx3fhtgCGP/S+1LgdyFoe0aVqvaGcaiDi1MMBiVxW62UWg6
BCq4/7F3HruxI1sW/SI+MGiD0/RWKa8rTYgrRxs0Qc+v78VqA3QDPeh5Twqv6pWRMsmIY/ZeG/E3
n8ZySVO4FzNKynKhJkPfGS+FpV761nm00qS9OUOP6zu6cvZ/WM38mZjQNEDyeWOeXprFnSAahrnZ
suPOSoO8PIpFL9ylkUx2TvHNMWts6wi3Rd571YGm/lIyVDj1FCzInlm6WfbMOGmDZ4DsKovUJq7s
RYuTnhFrqwPkjm2jBeoDM+s3UwJ/VRbfGnnfHOiNrZCyOAnXu+gH8lu7PWTi/ujm0WM+aC4vAQ2g
hJi0DagUQ1odgvRKNvhJuY9mGI/x+Ov370Un6IxT1V6D6CcqyW3xIUPuVQzqYray3UB+GnobMq4C
6s+lyZz4ytD1+6wQpsCtN40EEAHsyyviF92F9LY4jYFBKmRUyOvL5hL05DjnJG4llnI33rDjdhco
c+BDDF6wNWeci23YfA8E0K0qiBTExpJji7zX2ENsT4i/lW2CUknMGlwKnNCiBeA2+OwaY/ZO68mZ
J4q++gqN2zqTzobGx4Hi1jBYTp+BQpCC7kfByqZ33jQeX/44+QA6jNTfDU3/LGp+wMgn+cydqw/d
4nhAieJuTGztkp3ZZqh0hqcFmmE6Rz89ToecgcjJMcXW8hzECEGlr41+GiQPPEPtGGicezM9D4Ij
abErj34QZAP6C9m+ALSpUUTQZ2Fr32d1wZxp4NqQ30CXG46jOOG0+6oyo9mmNcILNh303kkgLuYc
DRCIkkVU+lYrnMzLISCL1KQDWPpZhsVxuq1kXO7MUwmzCQXa9JyUM8FshF+tEF8MK2UhesrQxTdV
u645imElMexT9bS1xfwW9h7fMVMC+rd3PNfVvo1+Gg/woGEIhM+5JBXK7I9W0n+2wiN4WpNDNT1a
Je73zivhm7WMe2XOdtGlAY/YPflDX2Kdx02cNyUlYWx+mJZqt3KxZIfhQ93WLoVY1DGI4OsO+tBg
r9epu1C2F8LymoN067+m1WArqojkw3/Kmz+Vz47BWcHYgA+ob8Sdj1jPcb/QIbwmsPnfSzu5Osp3
f/zQOAb2U4C7+35sQv+Zwd3nwEF1iXANjEP+4BuRc8gjdbIyQABjMmRPcT3cd7gANn4XQ0BvRv/A
VCzCpVN85pn1TFLT9NC61EDFi9TZ9OyFbB0CdrdrnbqPfqLLS0EMCeOU8tOBX+un92MKc9WN+Pab
ZYMu2wHpI63genZcFsO8l3wljO0ChRnC9gz8x6MnDpbOXwFRyLPwDHfvBMARLD2jvBR8JP/vnJz+
MUL6+B3/9wziu5/qb/7fjJPL3//vxkkp/wVg3LZc11vgZcCR/9M5Kc1/ma5n+Q5HtkkK0X/5Jm3z
X45t2zLwIKkHizvyv3yTlvcvFHu+KV2Lk07Ylvy/JA/hm/wfsGzHMl0HnBVXumk6gev8DwJ549Th
SEyuxsYuh/XIK4ug3kX9oaDzgbcZkvZioA6rUtEfIk/dwEo9urpP1+48fNKKgyMdVPvAQoWLo7X2
1gTupC6QVBWociLW8yvSx4GV9y6CgvEXRSOGLPuYayfcjRgVLPRJqd1fchOR7cxe45AAcUSaEBME
OMsv4oSNDTM94DdTIveVIQ8Vvjdd97gqa9TLsf+lJwuDsyduXURkJAYH5iyDJrAVNV6LAnCVFy53
NDCxLIUclHS3NI1/sAO9KYeRYTG0V9s92uKbHI52zwqYfRWqmLyxz1ZsUmUzbNkN/a4FjRgSezEk
3tqxln1hbXBT6OKj76dLQmdnDcH0KkoEuk3+p0zrN2GMvwjTmI/F9j0tK9pFRPrMjrurY7jfscW0
khN6wxQKgQ3/HxmnZQk3Nld7NZOtLCJz72hz2gRp+B7W04HvER1m7kTbYoKbBVDuIRVBjU4UsRE7
Hm70oj63Ivn0q+5WzCQwmeUUrvEcXh0blVjUdQgYhoW1eBKJ7nFKxSj+ugpDR3XNJoUbLfPVM/1e
CnGWDn+amKZGkCPapnll7L2OtC02eH4ZaM6s1FEdM0qvt3Xvt1tVhmip1fKf7TySz72RK4alwRgg
3lUJProYBuKEp3AQ12rGnFD2+Z80CTEgyAy9mvvhWO4j9Wa1d+BLrxUmVJgu+sq/inlm20c72E4b
S9NwRibUKGg9zwnbf9E75laI/r10c3oB1Kcp2IMpQsrVCg16o3K2gJxAJo8YociB/nDRHzPP7Tcg
zooLCrUXlpEgU/Cgb4S2N4X2DUwbN6Zn9akZ8jvMmclV6/6h4hwFMc7ekFa6t3S9zZtO3+pufPCn
3ETHnZRbjI/2qnIkG1nwRmhbWIK2yT0Bn7fcTPW5s2lD0wY6O3oUFCTMqw2fAzwmNhNcCV3vb5ko
JBk5IDp+IZOh9ZE4A2MdL+aToLLm9dTeQFX9xHJsTp0RgE9mK1M5+tnXBENZwXipy/SFSVJ8GgHb
9qGqNllvrnvH9U5ypsgSKXEHc3zTdcbnw8ALuRKNIcE3hAcUf6I4+WLp0t4FAoreJIp9GMt7jxTV
TeaOnwmyX5KymXLb3t9CgbSq+oVZaEpjA4gOp5zukxU/3oURB6xT/56EnXxX9bjEUmMxHAC3i5Gv
+BmRWw5sgZ0Tkf6cIuMKiLI+xyq+gclgG2QDhel6irC0hptmtdVxkBkjG1HuWyccd4Ex06jUyan2
AYfBZWmwPOyMpGF8noTZymwBIqQD0Gs5VJjtZlyw0kGwOtHQO4nJyNhSyzLbfnE6wXM/3Bu4So9V
HqbrYvR/gqJnTJDa1brv080/ZFBwQYscabJ2Km+OreblxrkIYi1PbvD7IW6HYXFoFNW2CAGBeZ9p
AemkN3q5aobq1WgP4+L3dOH9rufOKjYcYddusswfwfidvvUPlNeEbvCYRDVJvaHCWCFoHegNFnvz
KSvgV40tRu7F5mhmFupUK+LXQ0INTIxNlOEh9LDC3VCqP14SowIa0yeKjwBhAxPTQZTnqaFyy6io
IPVcRGrcs7/9w9vzmplyfiA7YSum/rkPvbMsu/B1Uv5LkWP8oa9nwuNusEXBWwUhyoSYASrirkzJ
6GaO+tXDasr8rkPEkJ0tPv6Lvx0qiUapjsJtq64B2hvUgq6zQ73tYfwB5x6xoDBAdeHrAFhupPpm
xST/wMzCDlW+1gRj8stpayPatoMF15kvjkg/ePp8xrd3uvDMB+Iz6WNCDmU9RJRt9TKeQtKcOMgB
+zRiqYgasuGk3AR+9QpnfeM3brYVJN7huMWexYEFrwlk++Awnl6uHYPmbjXHKSKJLL1hAgXhM/yF
mYT2P+vufMWqt17EDzK8JsuU0YmttUHcJctwclAHZKVwjeLLgKSEaYKxr2zreRrSlxwQpg9/dZMt
+ysn6datYu4V5OjzRAWgI56Ssx+iexKV3e29Dvlji1F+o9jRhbMuz7nPBi/GaIyq0zkULbrsOctf
G+Tp6x61ZdV398RzAY2tVzZSi6PjS/pnzK78ZA/EFzBT7rgMnMfRVLehD+bnEWtKHeO4TMtLJ/de
FmVXdh1W3LkPgMNKWqKa2TI8+vXyvwDkqCeCPxGE5wFRUmW6AWKSMsSFVXRKguwjjBkZSGUcvGXC
OrXsulMil5JjP2Em4V3KQJ9VNcxSAwO4dnD7+tZVT5wHdjID24Fnak3k8gJKNlduA2Eh9UjYjDu2
eBYAhUjSfw7s/DjjVpl9lzXhmjdmOhoOJDLBdnpaLqAhxhQoSKwyvaQF3eC5G+AvR1HyBmFmQ5+L
lob2m+VDbKZ3TQEkqs0QPQiGzavBQy0BscRHrQzVJsx4lHNUhBH9cgy3IFQdjmtm32j/qhdv5ogu
zAIAYADkyWocRm2AfOy0fmEpU29j5Mn7CnUbZgn0taJbNBXBY+pO3qlevIqslj+A796SsPmJ4j7E
BUbQR2u67sGs0esYMGQ5k1dcs+4OuWO50gESlFQZ2SF3cRniF9nP3lBvWneKl+dzjejkm/nD1VmE
Ag4a5MS040sQ3Nt5/Fi4JwBDrMGQe5vjuDih5ToefMyUmgdTmMPVjB77Mql2MFqW+c+MSk1WX4KV
KFKGGS6eR2Z2lifGmmU+Yw7eApt15QRXbT9VH3WPq7StcDJDV1w82MFVMNxXA07ksRixm00UOhKz
pJhotSNE5yOCoW0l5mztuPxlVl8b/YoTsDmO6fhA+8VRa/XFbgxjpmHYuerAkuyy0k3sBwWIKgMb
FqhKq3ILptjoER1HRttpQTHV72FkAYzCjoGKsvoqx56NSQD6LEcizB1DLczETSD+Z1D7aVlpCgv4
6MQbI8ceZQlMwX3uqFUgKIV6LbHzGZAjwXwdGMsZLqdsbnLwQvp+5SA74JMs79zapuyqRLNuGNU1
E321YnCHQhGQdWq8+JMvNkMteDgWRwp6Yejk+tjEdOJduNyx4PhRhvAFJ/D7ZBjEsHsG71gUslwN
rkVGvdUiAxDm1rGaR9HrWzJ69V+Ba7KOT0HbcIXnbbLBFBueOYmAiUaUlMTTIUc/0Tech56JkGqT
HxhJfD8eRXkbMFEG6uZtIy1ucZaH515IMu/S6RBB3KLU2gXEsq+axPtpU0w+g3c2YqZymkXKCnT2
Q5ha6lriJMe+34Sf+H+IK3Txa06BZkPlZM+RhkM5gy0UEkSXVW8RwWIKVvI9b21x6EIPur8Pt4Q3
4VjrbNwItscwFTz/iPrt1USBRm4D0ccuLDVm4pE4h8tPWMTqMukqvsXoa3oyu3ZOKczLHCxlD2jI
DVqHee0na0VcwJo0bh9jH88hpDdeW7B7K6MsNYdBZ2Hccu9kNWRbnCreXhHhkqISORqY2IYig+nF
bl24chskFrNWO0gv0ZxfuFHDTeHzPFkO/X5imQdYCjnpCsUXWs11r5rfvqw+iDgknoCBi507R9Gq
d3KB1pOFx1voEG9axNraidynekApkSmodlkaqJvJb/iUDv0WqbrfU77y6z0YfsqSSszvxEnpI+rj
v4lDZkHaFkjBjfmcxekpQyZt2sMhnyMXK3kYIfxbdXEen+GxFTgWcGU5bbbPRutncOSxjD2M+R3Z
3Fkvv1JwYsuegXzx0QJqgBjZd/5SPi1qmXbYaC8EGNMD3piSaZWxYNBjq7F83noDSX5ZTGcMOeEa
3RuSF76uvcqhASJeUKvCHn/bWD04eYVtTRkfSTYe5ih/1HP+W86F2M4DCJRgolSLq4dW5/cjiRsj
yL91P1EkVDNi7pmyq+v9e7ciYnDQz1JA7A0R5pNrSmSO5z8TGzTfhip97PP4j5zt/M1RxqufGMFz
vXewXa5ZUbAVnTlXUx2fCpPSFNTvyYL7uQ7YFeyQtXmm5x8Cn+A15Tz5YmoOQ2p5G6INYDTWoLMa
tnDEAR0sSaTOoDwPTosDf9NAXiuxJd/lTXqMzQHew6h/Ahv1R4o81rATvIXpvHcjWgtJJ9mxE3GK
puUpC45h7ZL1GKLmBaB6Au2vI1tddHFPtI25Ski1vuaL98AxmeUO8akPmuZIdvfrHARggvzyt6qY
+gUEdhSTOyGxJXsJ2RWumQkuJbDMI7OM4Nh65GJBpokaimYpsbGQuQQTcUEZJ4F5bJxpZ8j4MjIO
udpTQ3GFNgpHhS7vx7HYI8Yo192ULwx+RoVNk4ld7H87kRGCW8XCw3q4OFlWaaKSYnfEXX1Gn8Og
2mrUbqqmPbSlfOMmVgjtckZjzhXDWhGLeblOm8XeIWT2ViYmyigT0wWntYlvsbLXVYvuQzasN5D+
/I5Zbu+MLjplNpUZWkTuqsBlyRVkCSTKducpJzkkRcpeLWqIhQs0LeIMAsZJpHGIR8xXTkF6hoF6
YIZUuDZDBq9FVXxky6KSqCKJ1wLKS1shH5nkC0sBMg35x7pSRneMk6m9Y2RlE1TTGD/4XH9zyCLi
mT7ykV7RH74hq+DgbbgaPKsoruAvaqCS2VJNJud6gEekyLHZzy1VKvcdi9zZJP/UnrdkMwMNxnzP
ZHU1E7h7dlOTyKw5PE/VYD941P5nxr0BNBnMUEO7FRmRMlFM12B5ar/c8sVQ+RdZFtnFnqszJjq2
f5OZ76K5cFHceOfITnC4R9bfLA1pS9IPhpLGLsQ13ell1lt9zJ5X0Fk6x4xYwFfkSVHbsukI562d
wzII23gjsMXWVYKotsYiOxvv8zlwo4s3n8BQvfQpMkZf6ffQpaz2hr/KrdtL2kKaaDyZ7vKG2RHF
OqWmPW/C5iNWwJ48j8MpZLu6c7P4haLm2NvMS5tSzVxvXlCSpzPYmHQEPhCwX0zPeZG3RZGIjehn
ZDRgUpwIdEFuv2RiifhEeKaToT8WSX0fh8NWiuSoFWJnDukEXx7y0qrEg+dV4W3Z1ACmaE4Sn2Gj
k6NUbGEMBzbTOIR0NRzpc9ll2I7Su3ImWWPKBG20zNO7OJjk2ulS7GWKcFHkq6YfzFe7YpZup69W
7wFpyisbLVlM07xIwvw+e6pDk4c7AiZL+p2NCR8bIKigmtX9pqKTO4Y4G1WY3EbpWY91UH42nDfh
Ul2oBhiEyP/IEcyPHNHBoNlo15ajIXWT4nbWdfWxJKttumR+s12wO7E1eqvaC+21kaHQAp8PzCQj
zCKciMa13X2CyPPoBHO1arp+5CycXwqH7BWoaRuvb7wHpPg+5BGak6EESDBmwJ9MwTfiSWwltQTi
NH1NzUiSVCAegry4NE4oyakVsBVwAAzZp4pz61KE433gYlbIYMzoED8Icc7oilzRE7LRiZ8Z9BM8
sB5l64C0mHT4YwggBPcCPqQERUBROcc+G0D30DTCoFLo0lM0CURThsqPsKhV2LnTXr7k/8DVDRKw
J1mzlU/5llN48U7hHjs1yq1rWpue0FWwGubZ8brT4BX3XQDfa+yy9mrhNi20uUeHcuf36uYGMx+u
w8ob/b+/auygPwVNQOk0TjkRAriONPsrzCWHABzWpe/VR1tn7pqRKqgiJq2DY3iHH1RMPb7xYu0M
rNqoKDGlYDNeo/8m97bHh7IYEEObrYcPODSflwi1ONuOzXCuPG+4w/zNq61RBFLfRA6l8kSAVU0Y
T+iOZ2zQ9QO8l8rF8xCpr8JorfuuGY+Zx2CQDE+OLfVQsLans/L+Khm358ocsaOgql/1Pi2sSkR0
ntWD5VrTvmRm5zGjo7uBmuSnS+XgjjXuQLIpg4XbkWDqt1OXAVwcIS/L4YDDHUcKB7G58DeeJR6H
aibFbexeDYjXl3L0n9IeXdLEDH7dNhUAvzoa1rV+yQgV2GRcpl4uLr3BtVE1dn0YP1ubXMjanNHu
1131gMoBe3H8bgy2fxBCrrQnhtPksY9kJJrcAtpC5F/3fRceRKaiYxgXwWkfsei8ybTZ4tKJn9yE
ekah5oPpdexz881pxnSfOjdZAVDjQSvhnu2dCChMytXT8r5saqLMiGH8W8OYuc9n/zDVSAJCAeOg
hvoKG8g22LiRX2n3OkRtPBSbf/JeOUnuI+xaeLgVbkZtscEOzercNzSwcYCOnzl9Z8MOInvNWreE
2qy0CWx2jEHPVTh4bKdk666cjc4VQ61aPOVZNd74WmvcSBgL5lFh9KSIQxHjP6qZ/rSLf+xZhGfX
9v7Yk+MeoPffd2HAjfdUxYn8CqSNJ7O3jo3MqVGHh7mX6gCxHi8VEduM5qOPsG4gBbFXRHoHjyok
dyzuRhrXMAXVa9kwwTDCk3BlP2Z+s89ZhF3ISE9ZnO7j2DV3/pw8mpp6IyVNB7hC/Wtn3XPYaWqo
NqjZJChG2RyJoMJxnoFUIO5pVU0m+uJGbPoK8Xc9HSvk92rYy6qy4bk4qwkDJFVen28Td3xj1L7i
CWRsjdsU0UA+7HLHOWCKVFuDxwvPHhZgySwymdoNrSGLup4hneowd8TWX81Y7KBIkOE8FyQjYW7D
qVHdF4AqCdfzAd4uU6gSd0kKhLhJmbcjJmXJjwArLIZ5WxkVxvQ+wvljRxnOjRkCWyexYWBCz6K2
vPS5cWnKSNAnuOnB147YpDWmvDlsGWI1yS6xDYxqpujPZWLduql7rmxP7wtIJWw66Dm9JSYKxoGT
HIsOeRMRLZgbR2vfhu45mp2cQAn12UaUHnO0bGtClvd6CvZRQUh3b3N7YV+PzoGO75QG+VS0+cto
Ddmd05Urh9glt+iyE2uHP8T0XbhVjEOe0Q05Y/CTeBX67AaVVh38avQr+wTKAQOMOiWjuD/OhScu
//zBlWV5qAvxokY28iXAgJ0bDilTzRo+n2PERwvVrSwcZ23LdxLDXbwK09WtS8o8H91iMM0BGcT1
qVXJfeWbHymxyqb+EwezdxigZTNgLrZ6wW+WhnUARmRtqZ1382IVSJATMhLvDBJR/W4TUUlrpjg3
RObQiolA2EfW2c9YeeWhtWkb7ZMnEPwKszjNBfZ705Z/Rxz3yPeab7dqMCcGOjh2lH6eGbcEZABR
SZglJ5790cvY2eWBDdmqgPgddSrdtSrCpG+acmPWTX0KED+sEVedCStm+Qydx0n8J6zpD1WQnoKO
cJLBK80n7Yd/Smg6WwknnmOqPBRGfOfH3ZfVm4+kpqtbx5YMldYn3+uPzBa4t5vgdajbd3KKoC6H
vqQa/PvP6DaOmXLICpugLyDmgXVB+5m2MwwVXPzCG34RTb+yiDQPFVMtJwnxlqWjTy31ibNt7blR
+NMxAGUdqCe7Pqm4wYyKYE4yMmWf3TymNt8VD6HeSQvqBj9udxia6J6ASOAxndSgs+d41erE2wLb
fAwbRpgKPZc1GPD4Yl1sAmXUJ/gJQxmlB8/T2FiiHbGGT8ADrww5x0PlxXuRlf0J/9+TadAhFWxJ
EaMWwRmoLSOPsNkZffclAfJsyUyghMA7c425U6bZKveY23zyumOxmijrtzksJfrz6g4oeDzdx51/
1UYbQgddCTm2dAVttAIPAM9zbQ4WwZGVzHbC2CamceMR7+A3umSdJjh7+FwOVlX3eyWKeDtPo72b
Z0zCy3aMTUDZEu/URdFV5CSjVDWjn9kEbAAj769esZplONy196ldvnpcAneWD32GNG6KMHJeN27L
C+qKX2JxDqNHGsVcm5BF7PGuCGFMq9SYGVzRzmKQHwhzJJy4fzRmZ4UL8BI42EpMiwG6nJjXlba3
RQXaPwal+ugc8nRliqsxRYVoAEIHgu0/Z83gsIYBfahnvR4z+YYEnIlgKwMilbtPp2a2Jd2EabsL
SAq3vL1Gnf4NlBTdkqZaoYWmuSZJZsDWtWrixITxaj6OWAVpkZYubMbFVrmochWJaOa8ZQhGxxno
xz5NjW3YAZyEjMMXQAwRrrokubVe86pA65O+/eTzlG8qJ2Iqo5+AjraHfOweQyDxKe8YMXq/sVsD
mcB0vMoERTBDDzASHSzbPFzr0XpM+fhW9VCTOgDllvnxWU2YbtCFwzzQo/hFFC/aB4RLH21jPYJJ
i7YtfIHKZJmQEvXiRh3+Lndg9DE3vxYpdKvWRzQmGsCVOLUnkxqqVPqunnhKYwnTag7LSxmgGlGx
fgQEBBGDSNLiaAdJyVhtxlIbP8xpj+XP+B7y4tlsBOP2vHrA5PZcLltxz0XfNBsuibovurIhcWn/
tx7ii6nIhvLBU0qSuZqRm9yUV+m1iGe7d4MGZ8X49U3D5ZiifJMqEN4s1Yj8epcxsSGB6j/E4C9K
YP6kni920Rx1tezAStFv2mmZo0KyseqvCscWNAkvPBfetGE+FKwm59LlANu8hLsCslVTLTLX6cLs
dOUZ8o7S++qTVoqftMFM7xyISDN2pRTQdTIizcRXjTlvg1WTfOWovWCzQsmvXu0ueALo2zNgSN4w
M/GS8i8kJKYlU+DUOCwXLcz8iKiDcz8rpJLw85DJbitM4FjNzF0KpR7X3UdYqG+Dp3UVtUfuWawE
ic3cPkFVFjQLbgy758o3mk/R44bi4fFRRGX5No/0sPVaVDwZwwlGmAwoPH0gwAz0Zf7WqvwQVfYP
qPd+4+js7FOnro3SUiyCB0la1JuCgbmKY+OR3hmNAzLoVdK3ayJEqIEIMsaK8z2JO+Kh8B849n1u
dT76SgmOMUvvSQ54bLL5Eo3uo22FsHH9+Ma885nBDyk8yKdCoEmZvJdN+KAhVO3myHrNpX/X2/Yz
Xw71SDl92zy2W9OPLvHQ3ohoPhqB2qWs7rbzL1EGgN3BtFLnbzBZv3XEDG5Mp34YWqwN8RJEbRrc
BvDnBosnvJjdZ3v4NlMYKknB3PC1baM3A3s0n2Uj2AQSsNuC7Jmr+epl4blsTIqnDFHfwLAmIjKr
AAt5SSgW9n4Bvt7UFtj50Hs3Y/vgB0m8nwfCIsGBUroTOxCW1UvZFH+rIb6m2oYaZsn+YCP3X5H0
ZP9VQf7V2WH5IMOHObbUxZya//gDMkv0AlYO9mR0CEepP+XgvItQOTtMGAzrLeISTRK1vCYj6oXq
0+wy44itytyHXeScuOnqi2lRjLMEu/RpC+/JrbCmtObazjNzFzUTJ61h01ZNNPYTltCizaa1LrK3
RNXHKJSPckjDJWE43fqS5qUKAL2hkVZbfOHdqm01q6g0+MOcFfYatHPi1Ld+jig8NsG2ulP7xpad
0JN4QplmWAzuDfKqmduAeKWjrFoQDNLawkM9tkPNIt2WH2lS5Hz5GcuouEbB64uDbrvhHPrvVa/P
Vo2JJHZ7/9wVmPjYZ6c+kuBRNoe5K8+8uprbFDIxtk5S8fpgl7W0/20W/liu+NMFvD8lfRD7Nd7A
iIttS5wuIWvaWzesh8+FOT+GLpWV4X80DqHms5V7l9owkl1Wg0qMK/0a8jWKeZrvzHC8pQnTDXyp
OAkGIoin7OYkRba3U4hshGrt+gK9DrAWP0sgM3u/U9Jcw3j4yXV7b/OD+IN8cyrQWrIvNp7Ivq2u
+/F0cKbk5m33EChpkvOCS1KB8lDWV5ePTzaH8Cqs9arKUQmZcQhjo6a77XTGIt28swEjM07TB4sG
fMqmW5TAqEqvcYu8I8LUYoXmyRoxhzAt/445znHsxluUNywWS5ZgXTJgABE+4btNe8+ZdSZadq9q
/Vy15oOHEQ5tsGVDD/LOqO/fyrL9I/0X4P3r1kT6k1a/QlyD3ALMUlKwKP6Skg8R+tit2YqdGEGV
dI+tjyq5Wp1bjvRVp5yr04oWtJ/YNgtEJoxpIYDjUz31XFCtJ45OitLJ+9ReF+0nNwzWBOXtzbD9
4xgMbYi7IMDvCJ3kTGzej2ca37Xo3p2AbZllBcVG8JhyvYzziFlSmc8xsUrL01QMsucxAohqGdz/
k/M8JhVNvLySaQ1ABsruKqpzuR7Ioh/87kV0Ponz9rwzWf+tOAhov1E58LkUy/yn3cdZtG8J88I1
lMbbMCFm2yEai6bQz9e+cG4uimWls0uIpMxjbwejK99XARyRrHjvAFzheV3joAfWG0IBclkBE6sI
zcWvmISz0ooh7jMsw4CFd1nx+aRJ9sza+G/rQJsFg3/PpgCFsLkLVNsh5V15dYw3iPVAGgPtTrIf
b6z2PsTxVd2zyWgeOz8/I3G2yd1k3Ir8DnVMx2Kn/MrCBWlEYV34I86O2fzURr8zjGDVYbbEM7nu
gvwwRJfUzi+mazzyuT+6c30WsrwVRAHHjrWVDRpwBEpuXl2HskpZBcpTB5OZ0E9IfKJEEAWqN4Ar
bA7LvnPO+RU70hv93DkPRX6Bn07VOYGBbmik+xrx2uBVO5QlRIKigjAYUa5H7T0rTwbgYqFhGfAW
IkuDGzK420Kz8W8S4/gOOxWjUy5Kkx7IhwKJG27e2IHJDEKQFVkjFYoqyu5shLDswAcx684+ti4y
rGEpC+JtT945b96YvpgZg9p62eTGpONpwyl+us55nxKUVh0Qgy0+oRcbPOidw3z6lMTzTjXxsoub
r5QITxF/zyFP0TA8h0QKnCODTZ7qOCZtIsJW/AcvIBVpu9Lu2sriIaPeXwD/nEeN3PppckcyVQZH
E8LzxKbMGWaDNZ3sH2qi7w5Ex9yDnIY7p9s/iV+zV1RiOugB9vlYiXrDLgL2jP2GOm66FVkJr8I0
jlWHfSgRVX1E1HlgAtxeMt/8G2mPQ1jP2db2RYqCOp3vgqEJT6kH62HuTPNFWNNfifHg0Suy74qq
DbgeR+RUZF9sm58IYGcgOIo7g9G4qu1w0ejkRzX8Gkp1e+XQmanQy1b+FK/FxBegehZarlG/oIOX
IW9U4VsI+egmbXRCqzoPr3UldjKCqw/zzDyHY88XNBoPhQW/U/o5wVFFjk1El48kTDTELcpXo2h9
xqcnSzjFnVsAqwmozvuo1k+V5rXQfgdSsX5SPn2J5Jc953HDRwyWjAMzPzTosBaL5dEXcbE3GsKq
FTOxKjOPtZPP29ms4O/LSRxQ0RGtUa3tACKisDgkaP2jU+V77zVuvz9TC/3edOZnXDogu9RsXPxA
fUWjek5FWD5W7LHIxBIP1vToqREMgsjDW1Nif4MxTsEcWOSD+JxQji1s3MX1/YhGgBVNciWM4yqR
km6H0dx0ceXw4qDGYKDz0BseGg3c/du+IrjUqVksgJRGuMU5/G/sncly48i2ZX+lrMaFNEfjcOCZ
1YSt2FNtSJrAFB36vsfX14KibkaGMl9cu/M3USgIkSBBwOF+zt5rpxmCcExWauEpvbqA7t2QSFTs
I3HNYuROnp4aQOOhqZMOWGqrLEZbFOQPTEz8U0iC+lzi9TZZgK+TqTJlGOdh0NBu+XAA0tmdjLkH
fZS/I9ZoExQ4iFsXJXsxLSsiUVfMU2lpyU1hpicsp59gUx3MRkC+KiEr6g5ZcMwFNawnaBDiRQ9G
h3sHfk+O+D2ArRckA6zfNRvNwtjQbFDa2nUBlvhPaYB/qnA4FMFQPRvmBEhlFCenpurQaGrPl/6p
mvRZJBQv466+OEnYrcjUvmmLlQsUdxHQM8WUfwykaV5y4hJDfRc3HTc8xvWotJ4T+hW70LBu2kpH
SBd/FhUgLUGsSVoOEtFWxh3Prw7eBKfLTj2f9Q3p9IBe2r0CQJ0aIJQHv842ZofSyauIjkcuZ5Xp
HtvapzC0AWbl8/uNDHerzzqNwQD96TICb5TsvoArprVL9pvRgLa2RKpWic0SI7U6aCR+wUwX7o0b
qpsoj91lNpOrmsIIToX7DQAPSNaA+03rkE+HANBNoe55Y75WwYQazovTM5+DCMUxYQGLcoOkjgZ0
eFfchhKoPbIuRmLZbcbKvtV0QJOdj/WmdRLQ7G5/NgwgziXhbiF2TBt+hCzlESUdjaDkXNC4IwkQ
L8dgu/sMXQPzGxv1wdTdFy396ajtv7TVF4eOaNIr2v/do2inb0QA3wgA5Sje/G9RDpuNya1NihYB
WLTnU7dWC+ZGw4Fsx/hbm3X2ljzCFdSKdAvHce36ADjiCR+OXGvYt0xDeTemn8gFo/VpUA7eqDWB
U2+uE9Fw0Gazed9TRYkmWrDMytAxkcWFKullsL18H3VMSqeyA/llyytTV4vpRLvsCsyJocegbRtr
vY0siAStuaqiDohuYDv3acS9PU0G6gCYb5mn191jWYrhWBCRt4D3esRVkt13VRuSFfOlSYl/LjvE
ONUwbGpfUsAD3r3GLbxzMTFFvVMcY6P+mujdg1LY++mGuyt6JGtSZmCRT1BOOIHW5gCQf0IPtq7w
qSacdok+L/3wwZS1Beostmn45KwqCsvi/uK1uIfcbkmvECPkiIOL2wDprhQfFh4WLDTztx0KzLHn
/ot7r9h0Q7ckAaekndqvVQPkRjD5ZS4AhskdD6rtX5io3zTsWlFs3FLKzOcTUSPqWCHOIikbG9PG
5b7swHRoS8Ih8spH7Gg0F8o2VNYt6S5qSZtC4oQdJ1RPtLjH0bJ3Pcp+oi+ogPfxrgWcajbPtDvU
CmQLk7AgQwdphjviyhZxZyDWjl25CHuW8o4qH9LUDvfNCMOxJkOoiWIwCip8pA64EegiaTgXRHqQ
DREYZ5Hb/bqpuGY0HVFDo2jKzLqOlKLQJkfxKXKKAgAPrGU2UzlquzmWePNB4gMHcJ46MtXWJtY0
sBHljd4H0RGtv3KpfoisKreNmew9SZwywe1bu1bFMU+/Ug3wlmZMOHk8AvIUUbvXPecEJtg7a0gF
6dIvG/dkpuBTDIrPiKeuVtBeNZQ0kCm8lTLwnNVarIE4tuSx7bllp4merWWXHCMr1E6mquZEFkW7
Ouj2CcoSDAjYys38bkwTEh6gbJ7aXtYH/GvFkjTl/lMa9vo6pz20HlyNX9xoMajie1fx1YWZfJyi
MlrCyiGXw2/ugMUvosGmhRMwgcw7D3HSPaZzfB4Q72Ka36qeW6zKOSIsgDw/jo8Fcus6YoUKz0WJ
oYZtp19NmKNu3dAWIQRoQrCkueIWrP1tNIh7+EATAjP5jMUY5BQT7bh9FYCvwhZFul/lyOl79dgO
eIotjcKsg53D7J8piUQH3fC0O5kSvlh6FPRKCFRm0ZR3EJA8fLAQjonC0yBttyWy+waRLy2juacN
dbByEUvpqynxXqIiP9YmJr6sb6N1Vz27aCoQyupX4nW7FWQdzFNIt7eqYE5EZJS7HjUMgx1OXsjy
jn83mBlu0BRxYRddDJe4dS8pD2R7NmE2rnFnnruEOWJXoTHVFMs6yRQZzyIF/cJQTKdwxhCR2Tbx
UrMRlJOr4i+pEN3phvGY9MMj96B6S+21y+N4H7M8Ix1rM3Un4B8C2ScaOuTY3U03vJJ8MeHkm8Pt
G1QRsv3q5QYC0qC6rUO4w4N/1lvIAUaOI4JS7ksUvg4FS5/II4eBJNtzotqjUXlkAAbB1oO0R7UZ
Ezk1ShZXDOM9tZp9AVZm50hm+9UjXb+brjO4nmg3avlnPTbXFSK2tQXXZvnWOjdOljX7PuXu0XsK
9UKTMmMrW1zofXQXdgkVMQeGa90766oKjqlp2nupEm8lW4M618B0wejS3SS6I6bbZJ/YGDd7hfdN
2OheQao4gC3n/NuCeq9fsM6v4uwg0kIe5qbNDLTEkpD0F6bBXKtNtrM0hVgjhV3cdOpmthwhm6aS
17MiDo3JXOR2fdYMCNDu+LV0qRoRBnRDHxDVD/adpWsZ30z9qawhPQeAzc5ud4+mpUC2nDOymgDi
9GIApYulPUFBpFEADJl0Qb2Qn8zae1Wa/bURRbB2SNtcdWW+kS56dmUVK60XANj86kHE2Fwd3CwZ
RJRdRHAIIxhggMQzj2bwRIWo8bsH0It3o2yCU+rKq4OsIHMJ725R19zY/bUUNNSzPktXeLPuzWxU
rNnMp6qr4eIb6TqHILqVJtbS3hycg5Uml04Nkim79zqwpkcXPzID5R1NgUk4ggYAcLz6vkLyEzXa
Bukesdq4mlEZhIpydnSZu1k3tcNRykXQrWPR7ytSZBzs4LQ0trE101e8/L5yQnK2eVIIQ4xazArQ
2ovStHph99VjDqwNKEBLk0mss0DNnUXDXFkahzbt8hcAICQuhwjxDVpoC6s92mXP5ckB6GJxx2z9
U66zCAxZgenCnxO2Ir4q5E6jp7P094cby6IYPMxC0Fids7IM1n0/vKBFYmVAXGaR+ae8EOjkWQQG
bU+ZJbTfggT/iwrLcuk2qPB9ynHcMzFv+ziBNzh/oyv1fiq4Ml4ZYbwrBvq+FRqax7odvldll21L
x15JDDR2IZ2bEj3BbOsNOKecchOVA4M9qOebxKKQbeaIeHTnTHHcvBZ414rGVIuiykinLZCkFgoJ
WEwfxWoyjNB2VG59Ck+hI97Kqmh3nf/FROq29yGmLis9IOUaKAXale+1H+XLtDPjTdkZ/hb8X3GT
Uaf4TC/Rv4Pl0pUMuEFGu95ltN2qmNSrCM3JoNLwoSizcZ9Lvgu/vHewu2ztrtlrD4Wd5uswIgRL
0zT0Gs7aBOrtR3340ibpWc21Kv5F6URIYJxph1EyMy+5CRdQpViYgkJgIbthclTdtUjk8bj452DL
1I3JK4Zh4ssJ3e1eHJd6PI1OwcxP36uqYRXC5BdpYM/pk4l1T7tGJA96Au8Xo1O9TqoMsR3Wajrn
XrCyh/nronu/ckxY0YVptsuMTPfVSAN87Ozm6ojwMJEZlYYwWFkmooFMfAmuPmWNVfT9vnacF193
q30GDDe1n8ui0Dj8er4J6gBCf7gLs5bcZ58EwABqGlaAI5q3lVP6+s7IaP4qQVhNMMUkW+CAIOZu
pHI/BneBUR1LgfvQks2+IXGn1wVT/klUy9qd1rYXtcfA1/UbkIkPIEyGZRpl5gL55YuDpXKt+7ZY
6GbkHKTZPHjUkm7MLj4xjNoUBgJ540ySWZwbA6GZdXqdJ+nTx6BPsODQSJJLuwKxmLgETtQhffX4
M6F7OLWVf7Bm/rSrPrUAURS+Eixm/gudsY7SjzzqWpxu0clSzoc0N8j8ZpjccYXWteGuS6iWHfnh
qbdyWE9UcxDl2+NS874FsVGs/see/MOebBB3+t/bk2GPfX3LfvEnz0/44U823T8sYSGV121DusqW
bOm/1c3//d+mRbKrjtdY2EA4f2yhbtkEbDL/wIIpgKQ4ljBNQxD6WjMzZpPh/sEK31EIuwHFGbpw
/xOHss4U9ddkV0MJND2I65EL0+53bMzQxZe3uzDzaxJq/0/skLzHtdiAOUHLCmZtOIAAIXXRpf1C
lygYhfeGtodbF+bDQyJlf5tjrly8/4EVVM/NOEYPOanuO2ozA1wf136uBtI9OcU+W8z0lpbjTCeX
tIBzbsv5kuKlZZ3eCL0dPyVdn24tqnc3FAtpHcX67Y+XliTZwxNsrxYI7kPN6EKpBePPYDXnyQjr
yxgAQE76MH2r52wUslLULcZZsMymhZeN9LE39EiHysj1Rx+bJBQWDxfL/ITBvqNmpl6kjbOJprp/
E1tZ/Fx24Y/nIVaN1hYg2T3mpfAhd727dn49mLQE0fdTe2JFhsPKA6zVa4M9LrLYME7Y3twtF+wX
L/VNjIHzhh+/Uj87NdpER7fWsPbGKe3fH095f978QyjvXMq83SFh4aX+fPz9BeoG4l6UkLgxP/7j
+T//rkcju2m7WdT559Pef3t/7vtvjSNpTgn4EzIvaNQobmJVWANwLdXjwFlwgRv1hHSP/6Vxc3ZU
/Pa+TcfXDocX/fq8zbey9OQQGs78mSdSAJ6OeKWrH/+tZYf3biatvW+VjHqH3GB1miD9X0bS1fdT
qTvbhBYb8bM4DXMKg+R9Js0mMwUDoz0QruCTjfe+FXH6uMwiN9jb8x8HLTPnbBAZnlT+66Xem2cN
4vz+VNJsD76VF7fv28AeLeKWRjgR5dD2XLhnQz4LTxBcngeLGpfmhgKITyU2mDiNc5BG0waptXke
4OtsUl+XZ1JjcMfAyj17Gk3Awc5dqj/Q1D0LcCbG/pqe3oh9tlbVhj+JLl4kSkxbWXIhpxT7Fhi5
yzC727UkKy55qqUbLxqri9dBfxqsrLkMFXWJtHfbC2rOiK1efwlowUFjpSYdYJVgb5q4DK2mrVPb
p+rmEK4DWZQQeez/66Gx7EvaozL3qB9fMLCptdYoYOQG8mrKFsEVRbtcD74WXocJI13qGzFlUt9k
q5VeAyq8eAH64spIgCuAaRGQs3Fap6VWX4eSlFP21l1RAw9rbAc9UiGqGJ6VTdchIIcvBSB0zdO4
5fVak735zXrIyZpIPdREg1Wo69DQA9Xqxr3mvC325mhXL4JhCHUjuB08FtskHka3Qzil7G1WJcOo
5vWa/BZUwUiWOnRIra+aCzXnbpY+vr7/D7YJBu358U6Vwa4Pp68fHp+47G5ivaIsO//Zzyf0Wppx
m67x3vz5Iu9/0pCVt7U1j6nurxsIjaWHb0q6avMG68+tuXCYM+kIWD48Q0aDsSka+F18MF3+eAss
W2evj5Eu33f384enZT61Zq35uAHcur5WGj2jn3/8vif09uDUihZtyvzh3n+8b3Dxw62zCLnQhw2C
4jTJmbL9uAF7QrcqA+b8P1/l/TcvJmBM0pdbf9hQzs0mvQuQ+fx6ZFPHId91pLz+YUNmEY5mGZBG
PxxA06MgnzdGuflwAFVNnhy3Q/3jhg4Y7cI322D74RlxQF5MnaGTqNqaqmEazk47Ri4wjlJT46dU
n7ybFk7Vps9q/dVGBa7NC5aaEsGZhr5N9pUTnPqqF0claXN3ZKh6IG5eKpcm/qTsLzb6HNYJ/ooL
HHFvmEvgaRQJRZNPW5+V9UNquV9sFK9fRNqSlYiBSDfJkqkrlWyrUlA8APb5qPzuFo1v/rlyBoOP
GVTXPrLzlReYn1I/M465dI+p5me37z8qh+DjNpfr9//ZJuZWjX7qyoBKeYkxAW9pDfbw5f3kApCS
GBt9ymk1qvT0/tj7j/c/bmpcnKVs7WMcTuVtnVytUlTXKverYOmH/iL2HZeyHNvef1C6XIi0CuGK
lvGPHyPi+jMhjwgVy/VU5v6pmYqRCWl40lhU3RpkK96KCEdEOXGm//lQqwEC9oOdFoTU4OaH8fTG
t6WebGF9yR9Pfv8jcwBcVdTN4f2v3h9K6T9TNqny3fvLvz+GdSCjEmVV25+PldKrV3obmOgs/7WH
xuhtEBqI8H++ngG3aevr6Kh+PtaXabPTdGAOP18P99N44BZ6H3fh6C91rdNOttvBWwDj2EKyMB1Y
vGHhjyw7ERqW4wafRLLWLIwZqsfvVYC8hwe9GTtA+m6J88qqgesGvUyeJDkX6yaqi23SafFTn4Ap
qIWcVl1uv9ajnz3FioTqUh/NfTv/l/sn6sAqdI44cdOn2qk+QRb1GU2Z+LjzvVF4EM+ryr97/186
3IuoCB4JHHylCuEdfar8VtYbK1wYGOgQ7l3ClpwDOxifLKu2SJTvFXUcUKJIPzAtBtq0Svzpk8Cj
c0mznDKtlkYIXIzpSU+tcel6ASCpIRJPqZfPUq8ypG0NRTO19Cetz7c0zU1i69r0MeneZDV3nnUo
cf5g309elR4s4Nos+z3jULQ4l2KXsgkh41R0kaKuK1179HoJ7tSP4At2Ned6NIRrEeDvw/pMCwYL
ACBsv3/CeDKTtOv69P5fQ6OPZoj4Fo3/G/Ib99xHx8jhi+ls3borpNy8f+4kncbz1ORfx1nw0Xa8
h3R09kxOiGuaP2evFzr8HsBvVlZMTx7Go7USlbt18O4cRssDDzb/MIauOGAqEk/4GJ59gL4XFyfO
E2wS1JZG9dAMkhyzauZ14HgpTM14gpU/nMN2+Pb+uZ2hQ4IcdWjl541lVl/sJmBumuTBRu+E9VQm
BenNddDu3v/r4N7CO20aJ1UE/i2ZAJeyDLciLry73ta6BzlHc5okO1STxXRm1L/AhbfBHKcO4RXF
xo4rMqGaynnimyNXQhvGTZN66ilouIY6uA5D0GrH0Cpt+i/TKUrlrVUiePAH5IKoC7gqC8S/fSgO
rQVnYIRlAcDf3AE7aLKpOjcuZCJ6Rfc+FRxDRtbJVwCP5G0U+Q3qx35HQX9jV/CsbVRTRheb1D1B
MwLXxF0f3mg+xeSBQijjtzwk2WAf3n97/5Fbg0RpVa99AYYLVJDE0UK/obX2A1AiVMPiCzly44pA
bAOlS4lNj37twaGoLNMqYDdEQ/fy6HmN2BNasLWdqVsHQAOvPUL9pYgaVCyOas+0YpWh2a901U7C
cgTjv8w3epJ1d5GwL4Cwn1tEFQ/ZkCc7kAv3xawyKIOgoEkaXK1iQgXhI0R2QU7g5n+wsDcsiELd
VHaW7dDU6svKQLedCTdZmQ3wV/KNbqt4iqkVuIvMmJwt4qVXH/31slRihMxuvPRoG7c5lZStmhpc
bv1GQy7zwkC4K4u7UCxHxKwUvd1DhnTHTwgSJcqhpCxA6pRXrgSeyVHLp01UO9+pFzIgNcO2pOti
BqTaWwlNO8/LN+NjHFjWFp4jfo+0/DyRJA3W6eSq7N6Jx7cGNMam8pzvvYmTzFYGfsc185cEnZX7
2nv6VzmeGmXdOtIq116p3nqwrENMU1XLUFiU0nkDlbM3RmSPfjlsc7NE11ChqakJAoMXCUUlo7ee
UuNtCIchjFpWAHAr6snIgeyxfjJTcu51prq6H0DZBtVh9RGKSLjgwIfdSxLNgBdgKNzmqHhTuaNV
frBLQtYhp+I2TKwQdnBQUoKkCyI5DXNBAIBrILOoRuLoI0Rxx2Ks10hvygPEhC4d+m3uEriCJiE6
Jd30NbIh6WT3RUkrIVfcJYP8vcN2LYz0EtYkIRtQRsj0Mg9FNe0LPHILj8VzWoGRlKUOCif8KiMN
NUJfPpbTsApdk06YwvlSRrBrOUyrHqDY0iqLranJjfFg5g4R0SN5SE5ZnaeZtQHsUkP6Xkc3fR9v
yzzeubpwiKw27hhpb5IRwKXfgvnwEWzrChlp305vZAjtXBzQNLpIVm2t8Hz2Sk6nROrMK4WNokvf
JiE5y7r45LQASA1L3UE2updYKlOrvHZu/GkIotnkkWNVaRC2QUJKZGEQhkRvqpF7lApi0RkQlVSW
cy36gH/lsBn1qd5EfDwCaEvYQiiFqX6F2+KcY2FZ5IK/mxhqOYvRzBIha6+HBLU3wEfLRYRyD96m
PY0PqrSKrZYi8E2U/m5VQu+QZWvNbD4ZfvSquxniwTC5WF0bLCXvEQxRYm/9wteWfUxktZeZGv1H
oRYBS7w0BW0KGOCOBJrV6Dhia0N5WsjiW9CJmswhkXLVWMkB776PyTDbm4FBUNho3cIP38auVu6m
jtbUOE00M/oBm3XlH0HRJdtQZ7owlPprCT1/2ShonDhq601BcNTSkniGglw3z1JjqI0mPdzUxDTc
CJrjvjOY52baNvB2zugz810Zd49+prXQXyq8HgaWhdiLX6WuRUjm6O8XzCHVWBKuaACMGsacGYHt
PrKy4VRkZL3F5jg4IrqVrAJr3dzHIgsPaf2iNcNEmQdpVE0mm8zrat87I2Ui2TEcmcYhV3eZVxan
0bXvjcAxjwAxvpuGgQLMzwmwElm5g5z/QCi1hTuZ6LxJc7/AfjW2aibEx/VE7VRlM1bygOujPrrl
uSS+jihgk8Cqmg75TSOz4HsE5qPwSeSsHfOxTVAO90mS7VFsMSibp6A69rpmras85Jt3su4wZeap
tQCfGKV5S8riy5TsA3ERVq+/AdiCNzYD8aWwTryWyAgEBTi+1Mmr2IAzYYbY8Z3gAkXsM87pNGY9
nEx/vIzJRktJBPUmR97USjvpkeshxyUoNpym5smrcPbCeRtWtuWe3cywydC6a5IJg4H5dUDijMoD
KroL1IJecInaop9l9V12gv57iBMn28chMGvpGI9d4l6lcP2Hei6F6YE6QPjBei8y+ySLGczXDOKG
esqN3TcW8Pp4XJH2Ex59+T2kNfSMTxYBz8wB6WpUMukXLZXiJqyBq+ETJoGO4IUtJEEuDCsst13a
vRFlON1FxvY8Fo29kWZP9rOTb2A/9Wtp4qbxgDXdDLD4127sv5YEeu6ygclNkpBDgdCFbzy/lENS
bGURx9suKx+yLKl2Hk7Bahr1Xa6HPddo0Z4833yFhSouTjm5e7fGLOn44oJkorcX3qDhooqCO+XA
owiGpj65lXQOg2bp0NUn40m3jMdexdnJJs4CYZAht1yv30pkwCBTymtJkezkYQw3hacIjTZ8be9z
s6PRYeHJDzS1Zmwbt2NTEDJiBVfVDfW2qKkF+IMvuKaNYNNy1CIMFmQvd3iiLe2C+oofggjMed7N
N4uisq3EIncSf13QI6Y4CeOsTNCphFF/52fjufGb4Opm34q4gpwOYGSdIJTcNIIpvz68eWZhH/MR
805roS1JXf3Zq6NDXePPLavBXmk2w3IovKWea/1K6skVlNgwFwBZrTp4mWQp3np3ZxQuMZwKw+Nc
pqP280bhAZ6wRiI4LT0RtsSE63y84NGtRLyiY/rodPpDe00yuoD4PBAwWqRDVtABFkTbK5oyfg4P
kIS5N8NUXyNwTAUHBc/M9EaOEdwX+9HUm6dutL2d1FDPTuZ4QDVanGCwMzjMvzGD+f+/eWanLUVW
0wd630BhhuyF+df3HzjXc8yPHp2nPzf85VdjBB5WlUSx/HjKnHPz88nv+xvo9oCwt59/7vOf3keE
3Lyqp5oC7C/v7+ffyiyu1n45AYqZd1PYZvKvd/rnbhEdRLjwjh/eDas1e/0/DZcfDRdX/K7hcn2L
w7r50HKZn/Kj5aLUHw55XHBgAMSbugGT9UfHxRZ/UHiizWEJYdOYtumF/Kvjov4QynRdBaBXSke6
1s+Oi/mHEqZBxd92SA6Sjv2fdVx+7bfQ0TEEw45jA5mVJq/6a7/FHW29GnWdZC2NWO6RgtFpHCab
bDXxHcibhYGhec4RL5FbQYUL6lJ9U2sTo02ohT9OoC/Df/nf8muejH6e/S9antc8zJq5nQMct/jx
8IzdndtLcGnoSblAJeBhiw94WpaCcaqFvly3JK2srUK81cGYH0hRwlpTgRi1y+IJfz9K6T6jbGvQ
5YfWgWqtxNnkF8c+TR7o2RO4Ymesj6OG9Gjj01++3H94lx86VO9vUjkGIh3bNjHK0gz7a4fKC4yO
BC3yrpmvYFIZSIAorYNwzUMGlHP5+5390xFxDKUTjcGJYrvq150VYzk5YSVAlYTyBN6Csc+DDuNH
0UMxB42g0L0MSl1/v9d/+oiOrUvLErZumurDXkGuiIwIYbn2XOda9ODeVFaERACbe4h49fb3e5tf
7eO37tiOhZIDGwSY418/I6QvraP/LtfWZO8wdhE+bxqf/EAeQy9CXYWz/fc7/MfzzAHTbLpKmZLe
5q97zOIS3hJX65qb4rmt2l0flN2SBe2DY5OWKjR7V1Ly9HsBkBUGgmEjjUBi+4KF+WQH8V2hITiQ
sx1L70z8fUN3+2/e4nyqfzgopsOxFwwRlo5Y/Ne3OIyEaBuTlGvghuMGodNXoG9IY+bbcRxesNcF
6HIMIkjrRqxTkqjkWO3+4zfBMVKWKZQDhZpfP7wJ/JkZsasdgq54XOvlnKbo6t8dU97FBeND7Xw1
ZJt8iicH/3zwdUKasfj9e/jbqSilcGxAKvSWLYwMH46DHppx2GnU95CwjMgwTXNbZw7kRzIxNpFn
mPvf709nZP31wEtOCNPVLU5I9jnTuP96eWchHSFDryV4wUTdV7nlHG2yYJf0yZCrjOlLruMtiNE3
LusS7GVp4yQlPMbeJjTvLrKPqQgZmfdvjsPfLpL5bXGmMhDMtwP54augg5zo5Lky6lTkDNSJYy5T
KuDL2CRQUxu1p0k3k+3vj8XfBh/2ye4s03Kw5AMp//VQRE2ibL9mNdsmQIisHIco1M0LeEY6iZgs
ohqDYaCgqv5+v/p8/f1y8rNjVK5C2gDRXdP6cH02GrHtamJEGDWFYjD2jUXMXHAZ5/r0NU8pHFll
VO2MnssSKlF2E9KFWNkVGB9ho7YxgriaVW/twUzj6d8clX88Q5Qk7AVipPrBa//rGTLhKi7TYpq/
irTAYaucXVCF6a07QH4ScZoBJyspsQwR8j3d01gSxlTK0zwnQV3njSYuMRgZWZH/7nr9x+OmOD+4
MfHm7A/HrfOGPLQGjXGbWjBO8cLe1WGiVkbKQio2sTCRWJ8vhEXQUx1SN8oJlLkhyJEsLIJw6GXn
yd63RzLsBAE6v/9W30fVj98q6hKBiMSVOsuPX0+noMmDPNMY0oxWfivHyd/ZrPLvS6vLVz03mNtK
YvIjvcVA/5tV65hQyqVVoY900EmvG0eTy4kmFvZ4V1/lORYeEbGG4BSlvouj7wYHp7MNVSvP4CvD
FdFKSF0Z4Ba4YN317z+OOb/dv30cjLZM0HSIU+LDwZYFaa7I8uTMxZwpgVjIK6SnspFIoG0XKZjm
fgWEReYVCrcNShY4iR7LEg8dwBJvMVx1wymWucMUZ8AeheC5KYhYTfONnbj2Ji9C1H8Dxl/fJhw7
jkYS9zzQ4PCcPQ7ihF4zcvz5bsnSrm0xDiJnuSUkIlk6MPaoDKovYZU9oTVDZlbVxCNTfF4HAN9O
hd+GPwRX//30bR4P/n5EqJMqizqq/TFdAPyrsnqu6nWA7QGPFf4oX5HCQrRStLLJjnn1RTTuy84l
DYY18tLNe+vZ9Hpz52dk67Cc+nfzJ+OfhnPu8g6TKEdBrvxw0iU0dazOy+21peqXomlJ3JKcb1Ev
GgQAAenUWmY9l3rRo2iHQR5JdPR+SHUwJ5XjQBi8vUtNxN0hZKBD7gGkU6Wx5tYnloZvaCwylb20
kQYvMh/ndoDTe6M1wKV/f7r9ffyf1VVKGg5kOvNvFw+iYINAcWWumUCDzw6AnMDLHhDqVckOCSNJ
SUYwff/9Tk374+FDyMwQx9ltCB0t3sev1K+rbPA9KL5eYQXpTe50tVhPBALn4HCzEZloXebhSmZq
evABwRHo0zXxZwoZuIZa33WhjoWoVGnsOcFLUbTWZwBFU3lVOlHeS+W15FsNwxgWSxGLCeEwwUFv
RG51BQJ+iUc6NBJpLcyixrczFD3BqToJnF81LLaPWqWxiMZG162qXLn1ug1yQgoiQ2+OnWKJ4H9C
JZLiDsX4G+EVzbSswFvcTXhco97/HJN1cKhbQAmyDPxPdp13XwbTx3UdeoZx67RFe5+rtHlzrIpA
nlQgFaAupr+1bms9w9QSTEdcqrVQ+BLne4An4JvfF8ETb8eCXmeBfmC4DcyaUAbhP8s+DJ4okJkc
uEzONphg9A9wmex+VYbKBsA2afpz5tvDc+rm0duQpoCbqMeVX/Si7euFqdHCoRzYqNfANtGs0xcC
tGh006cedTOd8rQLni1Ub+QqjVV0FWHJXLUbRglNHjrzo1GMElEU5akF/kb9tu4NlLFzlfRZBxX7
jG+ieQ4nZzxX4D0eelv1VEKGMrqUuUeuN85pwv46R36F6Iv2a9ApA4a2+8baNjkVcWZcOislajsB
NwCsjIn4ibTsOmSukvXfeifALZlh1w0JnavVMS8L+4pmD/xynjm37uzPBQhthdzBBG5jgBZB8zYA
Z3woZwdMXSb6ObWi6hs2XJ82YlDob6JLIyDO7phdtHbqXr0kIOpQmL7/aEUNzDTX7TC9mun4FJpN
xtwlABGziCxuNItuGjqxikQmiYGORVctYI7ngLFNcg7o9VF8WxBIB5OFFMxZHuzDRRzsCC6MJ1g0
iGEkkDeZ2oegVc5rUST6rV2k04Vab/RWKZ8mthIC+hl+kavDWSWwehfJtfcdAvT6tktuiyTVvmf2
pEPL1TqoCKWypu+e3eSvEfEFlD9JOrRXFd2eO7Oq5HhDZGjCCRyDtrBK67XNoUSuYflnkPEs8lBR
DBFyHcR4EFsi1x7H2HAeaCUgQqNw1ZJprlrvURlhhiEHZ8B9ZOV0mOqy6czFpCt0amLgulslVmBx
7sST+VQXnf0q2gb3YBoYAo7j/2PsvHZkR9bs/CqC7jmiCTpgdC4yy+yyWSbL3hBlsujJYDDIIPn0
+pg9EnrvGamFAzTQfbbJykxG/Gatb8XCEtAZ1lQLZc3tz5SE6q5J17ey5hSLWB1EBXr4cRBgfzUc
3Q1byx7bTVrcG7FET+g1zCv+oeTRKQV2AOQPOgCjIl11N1l9fuMnk/0a8CJAS/sxSGYUg9yWrAAE
FUAw1SzZ2oRU9cL3c/s8dma44LW1JOV5Ok0RPwz75fahksEQgezOneK0VCNZagtknx0AL9a0AaqX
71HkiBLRwinn1Esgn4IjZzO7iVyr+8n6APex6H058Fxn+psWgM5LD0O383uFOUKJwYZOO6IL5+ul
2Ck5YVc/tH7m+pC9fNDYvZbTUwhWGFgt3cMCmjRHNIo03LmbxAggzy+NwHZv1dYWg8SADb+qsKZB
AvYHQEVCups2VmTepgDIscX1cjYnbVwRypb0kY+iJ4me+Y0wM4STeF8eUbm87CBMHzPtihciijhQ
encYrjhUsger81x/Q99VP3OFet+kcUXuK4Ks8YmAASpGtufiNR8SLuqaqe+ZTXz0Z2N65wm/FJzv
TQNc9AP4Jb1AlBf4xxqAyW/4CYn1akEbjpvRS8a7Ro58tzkHwpvW88hmt8QAFnEZYqocUjyYmrJg
Ll6Bl7FEMaPfqW044NTcipkT/6wdYUlsipWrvl2ikKU9aAD1AogsgviXO9VbKjN9YGdEWJnpc57o
jO/yQ5VXFdIRTzThNoiL6GlYRF9ueXyjK1XUvIeE5QbBhpLLfguwXvvbzPP1Ls/t6jC2stu5pQrP
w9p3X2e21DeuZ8T9DPHpJ2WBj/+isPAdp16BdzFZskeHS2ZnVwP3jVuuGSwg6sZ3OoT4O/Lq6a0n
pxszpyvdL6+O4nunHnjcm0qYnwVhMxoIP9mx7DDfXdg7XB9Nalkntt2nT5VPzqlOCvkcBq17V9l5
/1SlTrBrXIu6cBZ18JnbqvqqKpBaNnfwLYnVfCQaeE56VsxZG9wZFDS4ZoNFMthoAUSe/b+LBvfY
i/6tDmRo5KIvx3EdxBAJmBv8XugXVZbhrPDNubFXVn+GCoMPa172ThiGNw1UfwM4cRp/Bl+LDyi3
oKVHnQ+fbeoyzOvNInfSE7zKIWyTZ/QK/h5RRvlly6Ep8D931lvPrGyfjCNXB1IAMF8jxguW8Jb4
yUDWW9QKuHUr47D5DEB4X/VYZynTPS8FGJi0+iMvEszfdCUzTJPF2GCQVpqTGrUN62oZb/OglR/K
nfCYzWAbDjPfgSsZBcFew9MiHAJkYHEyDGp6IU3b0Oy5rfmQ2LPh+ZdHld6aEztrd/keVOjcNv4a
UgScufiiAV5dnV2gDtMwZh8jr+Dd8dS4i8mkIQbKalFkO96C2AewWHaTLbP1VE4yfoEQIJ5TtXgk
ZS86uoIhEWPiW5+aqCHgCW0Sk4hNm6Zf0QL1iF4u7F4cci71xh0z1rf9lJoXBK0TNatqh7t2wia2
6QnBJG0lWeSHgxsXVZLXPfSFHlY8se+9tfYUfYk+TS76LoovQ63c17xulm92W+knkNgIyAKY2aeo
zXu4M3Z0KcVCBJYIIheATtouuArpmSfybovuxegYulrAXXFFDgRB711YBpeBPbl4B5E7s4Gr+xrk
OWhOkJN143+xsq0fyfiQz/gHTXXWtZl8bg0qlXg0zbtStve5xLq8c/rSfyV5B9J3wNuzduCCSsKf
xXiTC7+Dt1ZFAc54WSy8wMGeQEL5XmpfhBJ27imFBuUHgcXjx+j2ccCOv6zhT6wu4syP5F5O5UJK
ehlDx7AhKn34/dg/jZnt3mXpJJ+p1PEfrM+sc3x81fFR5oIx39P6fFuMDJ+xnpofSgZoXmo28X2x
ngklUTw5BmhOinw9M4DFj+/e8SDhb1+L2Nludl3SZOQ+r4dOv54/2fEoWtZTyVvPpzyfxU20nlku
FuBzMC8duseiPsRDOezC4zEXridedjz8+uNBOK9nYgKisdx26Squ9+I63DIa5cPJ17NUhMVgn4jj
EZutpy2Ch+oNkBdHsFpP41EE6kbZdHpebsudrvRA1BdUipWkx6PbcdOxYgc2IcDoaP8uBIhxLuKE
eN16mtZ3MKaqYhvOAEV4sfsj4axQjYdFcKCElAebpI3yXAULDmiRWXOHGclO31quQPQXVo6diIQB
CJSB0+Wfad4keq8cDcKFu4iZALfXqr8Y0UcBCKl092gbr+7PawvW2TZh/tudmTEfqTWqNReHw4YT
HKkJUZ+Qhw9DsJpVg4AIAFS9WYFNOpdm39dxfOjSmlxWqn2/AQxScnlCL+wpMF3or0hy4gh1Dxix
+suJMC8jT8SLyXsi5/asNoP93jcdObQSfcy556Twcbt6GN5HlQLeHhuMPRtm8by0ugcmwvwZS2tY
OcR6QEmxhtOBPwk6A4Ywqj+wAss/THAcEbDF+nuLz9EeuAw8yG93KNyDPzc0Fj+aaxdMR1EfAPsY
lagNlpIpJFamavkvSvoD82DH3M2DhyYgoABbzTx51J9M7N1jzJWz9xl2peLwnUoBDhhL4AMdbMJe
AzXjQ1o6hFqV/Ri9e6CqyNzFGgxvsC6Fc041ElExwYbOoILV8F02EcX/TtYWUgx/LsuXlGf9rQA1
cGOSRT/YpjCPjEzwWOshSX8WLsyvbkm6R/wE1kculfucyp5yDUQXIbeAJuR4abuc3QgWB9qKqLJX
KUQ5dG9g9PAxj9Acn6QfOo/1nHiAL1Mwcxtl4OJyV7RdbBiqwXN5A3eXAO8SECNvTWS1GQkYgf3q
pqNV3EzTmNxXsxvumFGQhzd0/TyeVYsAHWuZ6uCMbfccVEtVkttezOIElACUh5QX+BDqcv3PBakl
J9BjMCi7bejeUWTXt9iZEDrY/iqaaOosfasJamBGPS4Z39bGlW/paHdgzwPZY2laxPgj84yKLIUt
gKrBVXLN5CCelm4ztzU8rzDCF9oAg5epguRYR5Y6Ad+tqGiXCZgbIRTSx5faQlRzYI5srGiw7+tG
IMozMcr0q350g+jMK8k6PcGwyxLfFdYIZtMFQw6bNewgNWggBlyQ/Yh/UGSj/QiIGXSPbNE2UyPq
Mjol2rgtt0MEp/gcO0fyNsTGfXEInas2fRKB6EFP/0wR7gO5Q4O+po7j0on9LFhO7NRkL2EUa/lr
GDz9HTfV8pySMFWdQehZGDn0JvkJo6wRd7Vf5/JXkaP3AL9BS3dpDSv9BiY2U/epbPZeCdKFwqYU
9bZKwvmncgJKjApxL+8zX/zHdvH0nXA7LJM23isCkonV/YzsYQB8kkO3vHaikZipOgHweAJADnpM
mPjLwhXrN+IbnYJbn3ckdvZbWwQryritOv72zl92fLNa5BpuQ94e04bG2lYuncaJBnfkbHVVJ+D3
Bycmd7cs/YKiJ+snsjdI/+Gp1M1nqcGpApaCULzkMFDBdUjAI8oflnwbNEzjruIkSOJXf0zcCZ/x
EtrQahLzNS/gSxB815YLGZdV6QWRYWI4IVXMCgD1LM790tWc6eSztNNmAdy9an/soQZWUaxyl2hx
Hgal6/qmzgws+LEYs+USTx59S8EnyoLZhrVc0EGgl3zLsx4xXNGE4p7ijkdKdQshokUSZh6gE/hM
ATncdfPuVUMsHypdOeHrEMEqAElgjeDUumFxzt2ySuMHK9e+PG1sB+2YJZYc20Rc8YnY82TN2IHr
3gRbv2drDxJ1stX4nIuyGMApNykZEB5jkH6LbB04DNOAvHjVUT9DJ7EajEggSSLJ9nkzSIvvsrD6
Qb5EYU5rZqX2dOPnIV4NjETNC6M399XJ/KBiYaDFrTGc9OcA6pc7z50UIwQSRderyjzNhep3dVKz
AtN4bj+EG/ffCP5gkVnB8GoNHnOcZhqds6ER+bvNXPyRDGsJlBG0zBfAQskBqgR8P7uT7ZsJc5Bf
QIeIK0d4dE2cEIocQWOyptDY0Z1lV8mDG3TLiz85w7szQEUhzoUgzMxzPsn4iw9ekyvQ1XP0yFqG
tt6HqX2lwdc+iKlp6OP5QV64uco1p8WBDxmHi3snqxGITl8BN4VxcJ/6NRb2BWP1l06btd2VM9Vx
kpJtwjDAxZZcjA8BI5/rmlyyR1vZ1cckSaQkkK7a58HgXVWeokBcDH7lTec4MNkKJcFeDVZfvvgW
BPDC8fR+NLP58SzbfFl563z42m2+hy4i02oQ8WWh4+x59OzpQ1geBZidzNVtgnCJ0Z6fc566zuBd
C77QVFzjRKvYTt693yzdPkvy4VXGWf9OQDwJPlVTcC4y8uI5UxNPQQbQnFfZU6wxDM2vkfBHr50I
nD30gblECSXCC8BAQbvJiXqAVCyS12xJgn3ABOwDFAjH3yxQUTJmpuNMlx4ACCSE/l5jo4X5VFbg
O9px9i7ox7jJavZ6NyViuIXus6X9cqfFDBu4o8OFp3FRgIhE/BwO+TNdTgLouRsLph2V/wYPrXj2
/GjtVDKPP8tPCx8Os6uJu0NrVDA71PMVCQ+YLsu2au8rfywO86LtN2GP4Wc9jZgrPWxQd8zMRyhm
btffxYTC3AdzzPfAoAJ+5EQnTAkYMp9z5IEGWhUqULSqrL2OhmAdEyVuOGy6bur3YHp8Gu1kTRAq
weXZxMP160xKFe2zNw56x2VbX7WmCp+JtgGaiz0x5Y0aGM4zqyy876oF6MfRQoQ7WX7pfF/kPZs5
z5nFwSqYBhFNtEZo+r2rno1d6pdJu5yshqyce3Q4FFPVsbCC0MZBzhCSgis6Fl/BWoc1x5JsOpZn
5q9S7Vi2EYI2vAP4p5hbBcGsbgNlvYJoa54TOO7v6lj90QxTCbrHqtBaC0RzrBW9Y92I02ItIpOO
UR1giTGAm9vLIYIeSNFZruWnPlai4bEqHY8V6kBywaE91q3tZKi1prWcnY6VrXWscvWx4iUWh+pX
WpZSu1SbJDvHPuYkJ/1fNfNCDsA+6P38c8mcGWU3lm0ssMdqewxDnP+jt3Rbz2lhTZVpg5xySSZ5
WDVEB8cf8GmhwnB/uOuAxNHoo/JEddg/kc1CC73y8M4HLfw7zw7oCbgfuVKxLNErjKDdICWHnG+E
tcodamb9HoLCuSFdOmEFfxwFRW5FNE1uli44i47jouk4OiqOY6R2nSj5C9rXDVA7SoTUX4dO8jiA
Co6zqONYCpqnITkrYVjVO2Wg2A/p6o3LaMUhHUdbFHXtx/TXxKs1TL/otL1PcRyJFet0bFznZNFx
ZGav07P4OEiL15maB0PueQl6z+cSZeam1+kbhTaDuCpuxYsJxvSxiCCvbrgDvK+oiylu9TrJy45D
PaNd69uRS0L9iCJcX9fHQaA+DgWT44Cw8RYepagIqQOCdYZIq8sB1K2TxbxiQMy3fh04Rsfho924
01MadA5tzozWicwhJpWAVnne6VwZ23qQM7KtVoVotlnld7sotwf7tCgm/e0fh6AUetzq4ToblTG4
FswFpcPCMqfVhYXpMUqdo0Z+Z8cBqzX4/a4Mm2yFwhcuW0hpyMQdB1KSH4RTxx7P1zqyxTfN+Bbk
f0jGjVcjs7V1yde/z23GvRiqGf2OxzFw168Eidi17NfMMeKmAlGQ/LIAeY6PPLHONwkeNUFJ0n62
oPFhd+Faui34ZtwEo8siqAy65hVH87Rz89Z+VghoH9ga2cQ49MtHaoaUjmyYp22hnO7ep4S8phKO
3oKG+3sj6sz79tPKvu8dNT1lftg/adkhiYlNduP62j54Xd082SRhPNvu5D3ncGXKjeXWzjXZqyQ1
1+T+bDNm7YChtND0si12RsHc752LcaHbwCl60UvH3oPQCZ6ctKrY15jxnW0O/pLSycv7gin9t2Zy
9oIa3doZ9MIvLQs9+tMBXLWZOLS3EeyOd2M50R4Z9vzVeVm0GstxP6mhhQK7mDebdN87x+RgeBN/
bDbWGMc7pvC866Mw1UPvu8PLlIW0Eh7Dj5kRnonfJeARZ1uHoLq1X2eHycuLDwCnttgypwZfM9CI
zCeF9vWH3Q8zV2irLzunKeFvTxZ+Cvpvht9qWguiJn9SxEfcdBmkRwCfwqJmtnjpLJjSK42bayUV
jnB0xxJH1kluSXXdkqnNHUi0D4Mr0b9CP1EXHinj+24a8tWS371k6JXeTVVi1kP05thbn5Ddt8JO
gzvCkFJmPWMz3BEGEt8y4pIQmbN5hcry5dgzAQzfOzkiJrDyynqxuTPOKyZ8b2Qa+k9kUAaH0JXm
l2oShrKtCD8d2WD/7DJ5k/ozjRoUQq44WM0Bu03hXNXWYJMIa+tXgwD0ISDU7ZLsTiJfmrRNv4TJ
nac8dFifjaECSDT0i//oenXzwp+jWIRaY3Nr971pTqVh4EuL2WPH6tzW4hpXEsMlAYbEaLZLcpNo
i+PEn5vmG8tde4M4JrsPw3ne52XevkLKJMY3HsPb1oqLC7rlMFltPBQmc4ZlboOlUT7z1BiCBnLJ
oWI02XWbsXLnm96mozkxhG7cd7ZmL9oK78cuR3lgkQ3magGt4bkZaDrNcnnbSVjLLET7+S5G93GI
exYYWw9LDRENE7lpMxYNP+ykB9awzj8KNdoHd5beq23XzT5vV0tBU8fyNS2z6TEuISlOyzJcDn0Q
fQDfWh2xrriBjR+wYm7rO7eK4met1HTrSj7ZDfVT+8Asi23cgsTu3hQyuUqgP4bkAFU29pQk9vAo
IDZ/k9VMcyakzl47LexdQUTXm63q9HbWMOWKntSsGjC4YT4ViJ1x7W6ngQRWMFlBEtKuxq9NNZP5
BcjsVoRWdFeWFgssm+zFB0vB3pxnJ56hc4uQ0CCv8q5VNsUw/bvqvu0KB98otfLXyNxlX/VZtIuz
MnhszMguCWHgtNO4mvemHtSHg1H7PZ/i+n4JsF8wiPHU60A6HsSrQVh7P/Dam9BKrfewCyj+Qd0G
V50bWheLZkbKiohvuV2Pyy3UN+vajlnhEjIAYHCjp3i+17kJHrPSpHdO5VrpVpfcybTO1KCenV86
dZOSWuhl8zedbxafdyOjnFJiw9g0hecQXDNIhpfUGbcz8Uclbb4tn9kqVu/Gle2VkwBmYBpB996w
mv8Zwp6Tpo7X8IvQqPYn6tH0Th4SX7TAJNkw/+qmjyqtsk8UHhEU/FYshzpX4wNWcyiPcxG3P8pt
++4EO0VyQ1AsOY12LdVzhz6HfJCa/O+TeEp9ypFBPke1MCDclq7fJb0Y1/3NQq2XaSO+wWKyDwRk
sey0HwD69CvBSttPl+DLlWOMcsTwHBE/JB8dJaJPQ5Ysgoc1QkCnnXu1DFhegmzQ+xRF6y4eg/S+
SYZuhdLHNQuhLgm/J1GluJM73jRNDP2HqNQAjiPt2KWNnlM0wKtU85VQSAPujYvlS5CffSMrQZvd
Ebp2HbqOVZ8UNPRcFFFK7G4dfBXMn/YV5xZ7qwI9EeY3m6WQq6qHIl1QekkRymcnUkSK+37ZvRLB
On1ODixelc/qmchGvICeqACxw3J9A/Ys8YMGM/C4PPEGXBh14WJoDcInIOL2I5nk03sx1QRnR23a
P1YxKY1r3c3AQS2+d59bifxcVOrcJwQZ36Mv7IjfRZ+DA6fonPE0r6txvpyKOJ2vTdyGjJZV8c2o
oDqQkzHqM2vWHEVwpQZDzNAamdnOPvPVmE3KbdsODbbaZW1HHOOkv3hTFHEDpeh2Kqnb6EyVesX1
u5VZ52q9/BppzOlVRJpB4Uyy6RPWy7LDf5UfZq+y32v2ZQecs8eGsG9/CDGrD9XMrUlQNEerADZC
GJ9LAOVmAs9+T1ynvAego67iaFG7IdVcyfNY9fuZ8dWb7bvVA5ZTG9jW3JvnIszzZ+iqKDmlGr5i
LqFHnTjyqam1/zDyCTxW7FCeLCzbHh7GHmR+Pqn3lnwI8gvyCM4uuT1LdIao0v9GuwC6v0gzC6J2
IB6YSXGA9VJ9ljnfsk3D+B5oTsZD3Yd+8ywLd/xMUVVyvJdTgHikDSSfm9//qFQuF12HDGiDl0E9
KjWKXWYv7n6u8uTJ6E7uSEN2XoM+9w9TOAsNqt/32ERUywdnmfkM+yk61EuCeoMkoceoDczO7kZg
fVwF1UF2ZOJRoeeFJK3Ubp1rkYb8FxNN5Zu2WRx/UBakjJMT5knXlWztFxHy2qBGBt6TGZv0fVJc
zf4CFGrLGnr+rMIivIQmrB7KtJpuWtbje62Fu0+6SL8nFsuVjaS9efAHE902mmCcc6RG9bfvF6BX
25LsZcKXQnOXzGt94ZEW8oUolL2QMXPKOMP1pEMaAmnrl0nFLcwyrRs8d5fjp5gfZZ2oDBpmX/6Q
xd7QwyAoajhfyWkM+dCCbcGQ/aMKwyE6WwqIeuu0P9llmRvv8Tb5b8GYL3zw/fACnmj6BDWce1uf
dCOgzKWKvyc/XcUNc97dJmlsXZG6RoBBp1P7IeUC/LLHIXXOii5sPEZzXdqPG34+ihVFLLu7rak+
3zw+Dk2L37IWVCyx2REOXtAvxcm02Gl02lmRISwrCYS7XLYmMpwz9OFt5F1kAfbre7JGUQbh6x8E
iOwac+ep8qLEuVTMtKxT8Jotk2blFD+ZgLePV2xM73O94HaznCw7kMGAfixIVPpRw5gAOheaF56k
4QEAurVvpz5gG1a4aKV0M7P7SF0DnXBywr47C5cGyd3c4Du7ZJFlGYgnDIHPPZ7q+bwvRi/cznPj
rcmeaQZWPmOIjcPckLTqcgcgyKw5BK/G2XfIqZTRaJ2PWTGzKSxd9el07lRvCXHue1AtCUDvgZZR
3ICTZuJBNzYUCHobgkMbqjjSIXpveELrKbmiollVgGgjpwTNLqdlflGcaPkNSpziRVObsWlug7Jf
xQYzOd1jgs4kJThkGDqWCHWtiwf6RsaKGfTZ6oxpEwkK8YSYbVub3oVYisTiWgea5VqHKTTZLnk5
TheMwUCSE6xo3C0hNQ3JhKG0svNJQQHdwvVUapvLDn1WSwbFTyHHce8ylT10VlI+TrUfRxdj1PTw
tSpI263OCUjAltvvsqCPxRnr2cwngdEUz34o6/DUVEYyP88tVZzyFzUryNsnDz5n4l5sZCfnq6jW
HoY/HJVq6zul85IwrXsvYG8BtVAlq16XogQruYnofJgu/kymYHuBYa+Ot1TQoImxL6MIsVHgWRvL
Tlj2j2QPAIF0TZxvIZ2BbI7yjD9x1RsOl1NTBc6pUqrj+z3ZU8JIl/V6SO+Nn0ufZAPgoQBYw8sA
7vZZhj49uHSDPZrv+gPwpfc9THIg4TdxkvtSehWKNkQodDQZzmVvOzXaAbhVVOSg6owraLvKN1Ky
CZ1q38Q+vsdgEGpCljSwn6qc/MVnfWpgHjZZ/ytrj/BO5Ke3lhxX021MDteD6mG7ZUYC/p+N5cMV
tdK+PAFc3tyX9Otm61qh2uOkj94D6P7qxE0X6y51JkYtlasdWIycG5s2gZjGXTvXt6zDSC3BKdrc
pOQO3C1E0CKcGoocJZPuOyRP3EU2JxyWLobshnQ5d9GC97/J7fGswQO96m96502G7qQvE1dHCzqU
LviaeoSfKiG0aFNppzggobWxx+uYGnCvwnbcByadfwqdO3fZ5Hnv0MnzH4z1o3OFG1k1p1HULEx5
neQwysXNAUiMubyIjdPrT4QDmvXF4LXEcRpl36mKb8FJXwCDY6ajpitEaEl7awbX+VIhSlRKQ0+D
m2BLPGzYNMQD2Bl/JsaxSPHRhDRVYMuJh1w7QoyuacjtsmG+yMReLVy+k2LYfNnrzHD9OMHwwvKl
xWeFEYI1dBE1YJIZHsCxjU0IRamytLlkB0UcFNi+Gohny9Bj4wPSeBK5F9gsFJTjbeISveA2rEV9
P85Vu/JiO9alZZSCmXGIJeT5qtzgJ4FG/jXlFRZ/Xzr9DcOn7EkDNZro6/zsqybsbqHxFzq8HiPL
nk4YkXCfe2QbqF0/zmV3JkheIK+Ko8GcyYT+G5WFaNsLpgstpDUmRYcmsRj4A31tnzLSPUhUUh6g
iUSH7VuGbOAxL8ZqV0mn3UsDC4Udv7mxBoWqN+bRfOZ4s+96on9LxgCeOuiJ/ntrgyNEbxKEw4uQ
5MBvjCzEJ7rw4oU+R+GXp2QJzjNohMh81qOBeAHe6VMkQPZzuzC/tvLE/uaEBzogkLgTDmM5zc2I
8valSyOb2dPa7pLexxzXJD2scCdNI1JgFy/NNqzZ7Yc+HOlMFFKPBDzcg4rZWRA0nhg4GdUS+JuI
QBLSPbRffo7k75QUno24qR03fglyfvoTHQwdwlmxwmLdfCCrrMztGQRDHt6AxjMHMZOETjJt3y/b
sqyC13iae14Qj/aLzjpq3alPFkQvg7HvmzQu36ZOmo++6a341Ep0tzqoh/Zb9zp/n8M87s8zZKs3
hiBdtEyu6q1Lq5oX1ATGs69C6fWfdGIRaZJkzH7205RejWXPzNWxIq6LrDdcs+0Sl0wZNO/9eRJn
avjL8vA/flP49//6d/79q5WzytNM//Gv/7rJvxRm6h/97+tv+z+/7Pff9K/zQ3v7UR/6P3/Rb7+H
P/o//uqTD/3x27+QcsYS4X44qPnh0ENLOP75uEjXX/n/+3/+t8PxT9nP8vA///sXFb9e/7Q0b3+D
o8a4nv7vMNVzdTh8Hf4OU11//V/GXtingWBbHCOJCHDPCjT7fzl7nfjfvNC1PRu/loPvwMHd9x/O
XuH8W+iHwsbV59pRHAkU9317ZKlCYKVm9THaYUr0fAc26//+se/+ktf99WH812Za9w8HoevgqWQ6
7noi9mwn/NMMJLwREFYacPR1TBhy1t80XupBmAg+Pt/QRk/laZYw8XXoCs+jkfkM6ntqz4kuCs0/
uvxKkxiU7TonmFZ5b7YFxkFBId0TW76Eyxze/u3N/Y8f4jcHsPu7vuT4onkzIU+IwF/fiN+lg01l
UyvOREpAgZcsOMzOa8C1pbThIj30Cqi0TAkK9yJzBxKO6x8K5i/iE379wwv5r969KIpibNG8f+x3
fn8hnt2lceMntFDlgvM1ZQosfcKBWHPR9ZMKTcHyE7Nr2lox5qQGDOgJ+e7/YMD4w/14fDsY1Qa+
i9kMT80fHqMkS4jCTXIwNTiBWXpLuNbWjfKXeCtq9iX/8EOHf9g9XBeDjMf/HD/km2P7f7z9I7dP
UrodEkHHG27Jos7GRHxYI7FDli5PmV+TlLGkwb6wOWmGdP5EDZRcL72ur2aHL0BgX9YGcWFIwlFb
XGGWBvbskCpMkXgaOE506tIz/yoNRz+Os++WRY7sHefCsXz3V0CLCOaakJIpp/Pp4FWVmpw4GT/b
w2RdNnShv8qiRFVeFPmj3eGHYA9/RSjfGaEMt2i5EW9hthqyMj9z+ii8bsob1Y7sBhUk7scaphoT
8HDF7kenfZQl137FfJBB+Unl1Hc+GzZMFcTw5LQ9OK1z8t1gKHHv+ad9gmK1a6dLl9Rivnt3ndHn
JnPTmwRGFjWyOZ/ZkW9tqPQQLrJHjRif17X4Wwdpx6VF+pRczE2BzfNGzeNFQr12Yfzpl2UBcDFh
DdiuIgPUKNJEEpINAdmxpejK+LyyvVttgJj4DvhsrDKngv32lF2h96YSJSLO8YF1Rq4dnkxBui/H
dl+JcxOJ7Jwhwztyufq8DP0XlBwncdVX75LacRuYICVsi5p9ps7cxOngnqJXHM+WLuIeGrrywnY7
EidCcINe3FyGabpglCqanT/JOyuq83Pdiv4ylsOvKcJMQ/OyXHihfprwH6yYjNuktYDEMW68VL5Y
Q+39+jaIu2Fb2pF72b84ch6eWWdSV7vzmSfj+VGzJ4IvRGWWxRRpkVb7Ftje7TQCawLFfhWquThP
Pcecl9TLW+QJ+ZkHSvSXH/rZuShSghFpB8/GBmOUlaavtcs0CQz/T0Ja7WUUMxsJo3b8hWdmNXWQ
EJ/E6l6v/xDGehXO8Dw7UXcJiUFSnpGoZVNVnOJwiP9BVOf+4SM8PnNIvvF4x2zaMB3/ftK0RKih
NAJFJXLyT6viYnD1eCVEsp3H8Zy+Ulx50DzOVPiey9ZigNkmJIq498y1tsNSm73Jh4tijPO7ZC9z
NzqdIcKRo4VAZ8VNswQ77fYsCwZOTcvbWPFC7vIib6IG4BvDh384RNYz4m/qb34eB55FCA48EBEn
2Coh/BvBG9WMyAwhvduxI5sbl1h8Yz2EM4uEoWP3qvsRQ2ruX1iGrMdovDbhAo0xTpJTQND/4OYW
//nFuCiNQ8e3oWiAzFgPvL+9mKpvq9yZaJFtv2JjFQoIMjqqL5Asy91ce2AnqaWv3fUfKAsx36B5
PCUxcsBU0J6VxJMZ9yxwCKyMGkUoV+FmDDh4rk10nRWD8yU97EqYKWPC+rgMJnebGBGetmPbXi+F
7Z3litBEtGM3I1bxR2U661rXKERUXnhPPZy5M8uxf0KPYm7wTAIJrBanVpNhKJdJ8tLI/q1eWnUn
It7Cf/qs/vOXj48LGnwohOvG+Ap/f3/4Pk/RkpFIXBwZZ7Z7kZAde20xIMaIg29Kg+k5Cxm4PanI
/8pJ8DgQjH3SMm7kXtCs/rQf7pKumy8W6oaKhMBzZlkwzAhTYxIQuft8Dl8sZ25ulbamh/9F2Hnt
OA4EWfaLCNCbV1GWslUq1/VCtKVJJm3Sfv0caYCdnVlg9oUotanuksjMyIh7z639Um6teLknxOyU
wnX2tUItpHtT+UoLvCEcXEHkfrTQ/PgG7FnNf2vLcYEJj95LW5TMktJg+3wlYvXTCeR8bpVLFFXq
sv483lU3ixE2JtYVWcRwcnry1k0Lsw6gNnM9+rEvIQu7d7J1JIfJeWOOGHJKv2WElNYvpW0tf5M2
AawOQ8j0spdplNeWimWvg0XcEdoznzJUNQfmh2PYtL69b9yecFZE16tF74EXjo4bGpNWn6VucPG7
bMPSrG/1wf5XkZGk+5oXrPhMGHWLzgyDEbEYJ41ilQWF/xILmq3BGNS/DG2fTr1CN1XFt4SWQUie
wiEou/YMeKA9a+yPWiwNEsbs5sz8z0S6AaLRdhdv32j6VsHKpNXgb6QZ99v68fYYUxpsFkCWW4Rh
5rvq7RdMsO49IANqbemIbkhfFU3vcJM3xttdy8E64E9zXivRuq+eIjcx8A2CjBQCu7LLXzG8tvd4
BANB64gMi3FGvuZb84UopE2WMsHUzbo9m7bvv5g2azjC3vc0O8IO7I6epbqj+fgqw1x4+N9vcf+x
fP735QiwCFW4awQmNBP7ATn4v1cAd+zmRpPIExznDX/CvmtKeUpFUO+rBGBhkto31JzkZdQOJAXi
fTaI64LzEph/R92uicoqB9CHzilvF1JLUpLqZsKM1rrrMKYcetFGrZ0AjcWCafn9a9XP+otD4f0i
s45IuUl+IW55JLZ37LfxEhEUSTSgQI/F3Epbtw4kpplmLNldXKQQW7+VHcruBs5rrY6OP/inoqeT
N0gf2G9HS1Jb/ljzhK8zK8rXIXUA8dMZ3Hbzj643yTlhNgIM14MpnVTzd0coEcnH9ceck+Qz1jK0
c9M/NMiMj0Zrjkd8UR9ezuaCC6o7lL4hz8K15RZNJTejL/GvoQ1bM8t0Nvk0FockiclVmR/qdLKj
Gc5aH1AwLSwPINafv+70HRg3w31PpFtHRB73/79q9X8Wxya3i/U43kCIoE0c/I+NUww97WY+9pXZ
Wdsxq/pPt3c584NJKUiY2ZApVL5KUI6rzkvMWztDkKjG2D54ZB+2rbOzob6FdJaTVR2Y5v1/v/E4
/z1urf9261m2bgJj9JyHI+r/WVytqQ1SFKraajQzOuGQREqNjOKS4O+WMomaDZ18OFoyfmQMYbGw
k09Fl5/ld3lHBLJPysqKnhfGwlaEybpaY6QCeL3ERLsBjc19UjUJJnW6qtlMZZxi6GQFzoJKnlBV
yrNbFFufSnrl+9TFQd2Id1O4046QMSqs69zL+piZjvYgsTUfs1faIcOAXT5b7SlWgdjVQeZsYevn
odmW1nuTE0quyMs0K2ANCtzc0ZTopcgIODxfPS9oFuTW6SngyIIk1g2f6z6vC/0NSyrZ88KO8SwK
b4vasQmzZpKn3HHlCbketnZTylcGaOvEnIjOg2qPvZxVjRbdJ9q4bzXjTMVkXUe94Q2nR3t8OzmD
9WJSPIdEZQWfJJH/zrxs+pO5GIAKzfqkyz4da2HUiKQnCxW3ovPIrCCcze6ldfSHrZvEvpFUj/fS
+6UNzt4ru43y6uUVtqm9EUEQH9weijA04DzKmuqPYxBcoVWxsUe9X65xHBPIFPMX+k4aOyOjjHZl
DWaV5K613hhhPvvTGumQc51re4cKXj8OaUoj9PGVXn3qad8e69olS81v7B3jao13gwQ1+gekTZMb
hiiMPK/BIefQhTV/j93+XHF4Ap9A/I7KDyiQh0PgY4jXC8sMgZpn52ZMZSg8ZbCTyH9DVYZGPbVU
+7EZaZW5hBPBiEd9JkZ7LBZz74m8OXc1o/B0xK9XSCM9GqU6MqucrmyeqE2wNXfVI6nLDIZPUdu/
tbh/IeP5A9t5tellC0xRxW445r5xVG1hHp9f1aTxYtrQ1ad2CeIpufIRjBstgYtiqu4zzSfnNFOw
EHfYmLiNvO1UTcF1rrIr2XMlgSPBeq5Efey01oJ0F0zqbNER3Wll+xdTqDqPXR9HXVk/6L4+Xe4x
+Q0mRCyN9SdLmu/kaJGZtpv7iZyUYLIvVZOau0yTw9qtibpiN9b96UaVw+kutImkSOjY3Kn/yytV
xNoq5xerm6tfXlyRwNgt7a3O9RSyeAdi8fEbpntjvLedUtd6MVojWGt428I0qyEYQVnetwe/HIP1
VJXtFSlIsC1ihSt5EAaikSyLCqAO646+/bZxCm+Pz4+RnhYbdyNOHyKnxdoY1hBvGn/Rd6BCJOnf
Y8wbUIBYnNsSCG7i5NsBLRJGrZGwm3ZOrhqHOzUPy98lIaJUH2Osk7p+XMwiCd0e2rtb1T2PgD9e
lXWhnWQQJc2LAjHNCqE3/WHH8C4wlxxYWflpEWV5GymSL4Ik55XZBl7Y2XYCqUXqe31g5qOTbRD1
yl11euXuZY1fKo2nIRpaPMOLgrKpmW4Vjrpf7eu0GyidiZydsN2s45g7086Jt5Smon1qiX2Kh48l
u9/rdeOF6MrwpsiShDjEX6sRYO2/ec8JB3KlE9iHWs5feIu8M6ei1agnOyd7iFxF2/zY8uOKE5CC
90FJ6zj9n0sx0k1S5NZjtS2uGc0fBFoEothW+ZHg0vjpsr6stIKYaw+DCjIFqzl2Po9c4Gtn7pLq
bhs1kYjo1vptUzvzponNgP6CCk6iQluTObgzqhmQuVDVIfOc68J8DqsdZNXCJSweecpydk1Cd+Eu
jbicO/ymKbs8Ak24zsy0YDunjZXtfeH9e34GtUN3gqH8vK7RJb30sdwLji2T53+BVQOY1TZg+Efz
n89A+9glyVrrzI+BvmU0PS6qgLsi8BUye0uCPYGVzq6ZYAShdbYvhZB/5sL1Lr5PcCLPqbGp+RQO
dt2PnLK96dWf0YFY5fQxBrOz9gzZHEZVd1/Q8rfZ7L/mTGVWU15bn/h27kXXsy7Y1if9/oRKU2kH
gvZIK0XSaY76R9l4F0I85mvneBkV93RTneYgmEkuSQ39hhFU854GGEX8tIIErZvbxWurC5To6gKF
7aF6+tTjwWTA2J459mw0zViOsoC7TCbsshWD/duuVPmTic/VY0e+js8jf25VawCmoaGC4URaPEEW
PcwYFJHjyQpSlNm1eGEvQM1suGFnxtMO0Y6Gw3x4Q8ugbwQDu4MHBeOD8+3GwBBxx8N6zjURv7gW
ogpwR+7WM+r6yLZRH6eiI+A+UHJHptBhdpzgNrvpWRh+ul6aZTnJRdPDgWP8rq2Lv2WXEmtULRuo
eNaaeFF17Efxifa2ZRGeivyUzOTNqUl9udmC6X+w8OYSz82QYeu0ehmWjZO+xLBlKYvArOa8d2Q/
5SSPtD6aJzNJ9tKpjLOae3dr9W69yujf+bIxoWrgYTBKrzhnwo+ousaDV3osUDWOvcBHYQleKUIY
Xr6Wubrqbe5dTJ2ELqAj8cYACLNVTsO2VH/UmVN/Z1rzMrVKMTWfNXzEmh8O1bSxOq0/BhOox0UF
7g4Gr4UuSDsU3UzTF5cYOXGKrnXT3OfHNu062jGfPtPE838KS72bWVNzPiRS3eV5KZDjHue+7c4g
OUGIEZ/dZcrfBpiET/QZR2Ymnn6xEY6dKQYZNU8zhF0ZbxwSC8ui9LdNA78ZdzVxvVUK5jtN+5uq
vCDSEH7wSeB9au32w6p/Zn5u3buhz2HcB+6LngXNiiHYQ2dF98gW4ylrF/+SOoEKJ57LX+1A2HjS
sVSOy0g/oaRpU+bpuxsbN+UNSYiCId8Wc5bzjhAnWbiLRnOxsU9+rN4w97KkcAYZVsKp5jVu54Ug
AYJlWLl/1zYDIQ9tzOR2Y6SnY350u3nbi645IfBJbpg2tWtnv3APgjSw03pdoD7E6KXdkD5qV7t+
RQMe1WUAUBzfgzf0yEwhJ5kLnPaqTOU3h8ODochiN8lV2Cb9UkfI6P4U1pIerW6S+7bnxKUvc36t
ctKbobV45xQXxN3zxzMBmJwZqpqM5dTJj3rrxCGug2JLhwQkhq/8iz3zCemmD8e5TKezLP+MqDIq
shebFXbtPNQNxmvKIIJ0aL0sguiDGFITVpiTY7JyumLmJMA51UllcaHNMH26P5rFw4tFy+WyCHfj
x300kpxCjhCCsl2HRmBlBe5fl6HnpagCbof2NQl64/hfF48U3b1igUIGxvpu0Emr9f4d4nt5quwW
oJocgz3xUX+EMcWUTmVxEn7zjeynC7NUG9DBDj9ch25wY2sFN1Yhd9h1rdvz4mt+ZGeFz3lMmNdm
+ob2QhQYiWPXvE9/T6axbL1RxNSOxl6ljh1Z3FdhXfcXpqREAPEYvwhojocs7n8heev2Tqf9I4hr
vsVS/DFwCa4hrLZRRfDrHo0cqQ8t6ueAiOg3Ha1EvAqI2W1ql4y0qXd3svHlyc8S+4xaZ8KwGywX
5RAjDwkKMDkcmdDMSVtxum1ZVe4JRU7+InWCXNq/vpHOjwFqLNnskuRGh7/a6YOr7dh+rWOOfYCp
U/mdGhzDNVpfj/4GnrrWj/cJQOM9KaA1Tgxxm7WW/48p+jNZEup1YAr9fDPHMX1EBWs3gxzmK/sZ
IsUxxyLnyN9pgwAge0R6SeJbYIm3t54YwGPaumemtytC+YwvfzLIBlPGEIlBWdvcTNCiaFYvkRbR
2sgYP9ymKjdpgIPaz/8sqK22ZdChWu/xHgj8mJFeL+mP/tgm+XJJ8eWHy1QN9KF4G7x/5ky8gx3A
mxLEuyNt9qeTVSEZdOdq7yKKfq3obe3N4Y+yF+didHKbJ0KG+SOKgdMve4mXuj9z/F+olWKGRD+w
5+hrqx4NKJAGtnbU7rfn5TF8iQ2pTnZXBUf4HKduAnBT23Z1HQ54O2KCSe173xAW4yyHuTCbzdhQ
yjROYkZIWoyoe3zV1SjW9dabNqhHdn1eNLc6dev/vKRNfsxVqq7N0PpMAfN+0xqutl0GqTbFcKsn
FwEk9qSDNbk/SZUQX8H4sSQlgl2XXJLEpYXQF0lNEJsVRwnyn30T8A/2pNmtMmCOfyz7SpRU8k5Y
7rw2y6Z/IVEW7E3XDOtyWIKNZ9BpyJXvrpvJKDiblMW2a3S5nTrjLh49mEW3f6QVCVvK9rOtp9L0
HJQ99yq7Q5NP1gkVltr09jJ8UIh/w+X3Fej30v2Uc1dvYdbDGHi8HEmPYDGNnYsaGv+ITO4tQZEf
qsSoQhQcPf/ldjxVRfEzqIikd2X7XoshZ2JZ2ytQNO22YpBPCSfKLspkArh+7K6B5xbXGTuW8I8A
Gj1g5PIvqiV/BzLrtyyyf10ac04RIj0OgdeHj8J/3Zh+OE3VeK7oLLgQF6gP7cqOeKpNChndItmr
aVYo2u0N57dgLbLUeh3phWDbLZ03w9R+kv65mV2f+Ga9wEHtQbYj7LheP0soYhf/mGle7j2Zd+tk
RtKHojK4N7SugLKgm47z6cYHS+odNjnJ3OncTBwIn7/JcCfA97NOJgd55tzci8bNPmVOdi+y2SiP
IYJ0IpCbcUbbBQd6uDjzQNe7S38PndAvIyybkIw4OhaBeWpRflyZoKVRPii1zok++bIMDkFLNjqR
qnE6kTwx76SAWTk57QmWx/DWlnDonTawdnZcdNciXbp97hLDG9OaPmbWDMlP6uJLdZjCbbxYhFie
aH6n+8CbvD9AvqBDVQ55WX3+ZiPhPQ9LSbpF6RN/LB3vNliDf3OAWURuzZ/X5kFDJ9U2xO9B1fEH
LxxSGCke9xXZYf/yPD6mbm5uvUA5LzHaJlgiOQe0lDyh56VT8bDHc34YKz/GN10ey8ffYagf8Ql/
pUwT98tEA8AZoCeueqjPI13FFY6MhlE8HNYBIv11pF34HGLRZiGTrM3FyexjVnuNvkWBJnzJ6duJ
GtF64KXDPUn74d4CYylEfyiZO32YbW+FZHRZoQGde130nnxrNHcdOG33WedxTyYx7AsOAcPYOn9z
sfFFn/2lmwySMincu4YraAsFkRO9GthI1LGppLGfhXyZ6vivF/saaDhHvs4JjUs5bQ1Rc/btkRG4
Nl4IH4LTyuZ+fVHlmK7Lnm88D7oF85oepf64+NbIoWYIXNihU74yzbiDlmdQFACLgL50Bbqa79C0
1ZsuK7twQC4bjdoybX3sky96YbyOPfQ2qST1Ny7yU6KDZa1cnRw8R1GVxa177VJynzkapvtcm98N
BHM7LFBaspZWxg7SO/YxeNh7cy2ZqXKCgGAWn8CER42dDuqumfHZmsv6hOmmPk2iLikFC/vdaLz5
y+fBo8GxlLcJ9zBYEnP+zvL8j0OSECJDZxVYWY8PRGvP8LdOBsqlqJl9Lnr1TzfaamcF7IpttSUg
pjkrMlFo8A1h3aXGDnqAc3TRsG7qbP4jaUft4kofX9A7cyopaoz6bX9BGtJfXE/rLzQmlrUz2sV5
CggELxM1vc1B9aoN9htMGvvmBkb/1gkXhqy2fKJpd3ZVW4cLgs4TuzrJZQo3xopA8iElMawb9KNM
2ZGpx75HbfBOZBzKDYHkP3gHjHuAnQK13LnA1LqyjTG9prWXIo5H+FfqBKMFct8zSf+wx/bY0kj+
Jx4N+fThw9bM92lCAEb3hSTbnaFB8lg5pqzIFedCz573KuC4RWNsLCnGct1sdzmokW1uGOZOxwu+
FqwAEXDv+avObEAeQfyWzpcBf+4lb4vhnFg/uxEDbjzby0rpS3bTjRdBEuAdHRD+UR00uG/sIJol
O+sxuW7RxaxQqnl7+APetUsCD1fOkEc+x+PHDd3y+H8p7HxbYjs4JjnFpXVH5omN+KkbeffSJG5P
EKwueB6+FSTjd6Tu27QxnKPm0Tvijd04jyYmCpG3uhi9W47eh7Qs3hOPLvAR2QNSu9xXGzGNC6TS
wt0U6FIP9WzSZ018OpIN21sFpP/xCp/0b6RoiJrRNAEYX/zPlD+6crWppb60G/TllVpBRzGISfam
T76VQPfu68vDhhx32zSj+2S3tA2ECUeWvoKx49117lNplse2fKC7+v6hLLJJaAc9hRqRlLsuLrl1
jAktI6LcuZW/3UEj+ANO5tmWxRfS95rYZZAJ2GGgasw42bgvvP4MwXg4o1mroqyf99nQ+xSjSOmr
bm43IxPdlRSVtSksJzk83r06wHL/fAvV7P/UtEm8gWNQn/GDIFHldHGfD8rjghCNrSAZ3YgaJhRT
VeFdw/tntZV8N/2p2KZ2+jtgIrkn6oxA89H/LQ18O2Pa+19+UxFjpmkiwpbSrXw3uzhFCevLIBIR
86wD8Eew+k82qpim02n1pcmZoMjp8+l6V4yTk++4H+cL8ncL3e5EmAD/oJ+P4wXlsEfMAcL1mESo
BBZJJLExn3173BbeTL2YcTYePj2DMSDDJHV8fpVPZX7sJaTUNuEGsszVJAdxW0pNexnrWJxJCb5o
lkeFi8eaCtE11hzwm/OUle2J9sZWlob1oWT7BmNCf8Wa554ZQsdIfjK5cWm17qRJBWvi2VgbRuq+
WYxdGK0uN92ZnTev6CnyQaJVSNDufIAfxmDr5MxTG2ZoZIMKh0orbCrs1LosRRDNIogRofjVhzUx
kFFJ0T822C5E0hkfq0EP+9j/Q0mHkw0V0jbxuzKq8pLVyyvpWJiW3JqcFbkjPIQeU38Vpq+9GSj0
NZ5BfaTYlxLfj2txi41O96kvXyrggKyG4mxNKsbAmKhbBtOm9IT2EiTJL1OmRD2nc3wte/sDdxjV
fk4/bFXPSAW6PDjrpZFQJqQauGMv3qk5Td+CnMluwo+TQiU7zEvPL43DJ7yGjyHL9VNKewbrpdgk
EyiZmhX4q/XKANpEpr8VD/U+wOjp+HxpZPIB/ZT4rLzyhfQu/exovbltk3TesXyG2aMv+7wUdrx3
URxv+GBAH8wddvIuyVI4rGW+B5gzU7C23wUds92D5f6exHR+0FazjTfNzqkwaNvBo+cckOnV+wNH
8aQabqPsyhMDOApkwgr28DWqbewH+y535ldyqiD/B/ZGLVL8WIaBGdxsrGFoCkKihnGHG5KUycb2
b4muO4dhoiGV20Fy5v+x6ziUQhCq5Cta6joUmh7skZGfFYOdTTLUzRErdxtXydos8urU2ZQfo6Dx
wgB2vnX0RFemMb+JRJh3qpsNRCw4IHZ7Ktq53uFJJtHE1vLXpvDVqWPht8bl4Hq5dpFZL04TeDTZ
eeokxplm0fj9fBE04ydA2P2C4e74vGi2QjzW6E3EaOpc+VnxA7M/3sXy1hfxsdaq/sWYaIJO86bO
fR9QcIrVa0wtbreWnEXcM8M+DzDXsGU84lq1ICrmLtsDEFxVpSs/CCuzQrPuEZ1TI5xHV/sqY/2a
VVb2J0mX6zx1346VWusqd/5VNCVOnJTsMFiS+MPy//mzxm2jYXc+TC7aKaPI2p1j2O4rcieD0ZE5
Re6ElEn1DV4uG4h6M7XOnbOQu0Y0Pm6D6j3wq+JVX/T2vrSOT/m1NFvR+c0dwpGOFKbyGLuV2xL/
+cl6FNeZyVEGPw5f8evIsLNd/JAikBuT7MYph5n1kCj4mItPrveKAr67zslAfGnDn68qi8So3Ifn
rupkr0i1jKa5XY4pAAIaKVgq8cRLChkkC16rGEpWXZQuNKJNmDEcKarPZRHBJrO4UfosM074u/RT
q3vOvsQV6dYKI4LcUwa3Uexy4upkUVys5nvIF3lye1zdtpvenUfB0Lo+JWtviogEh2Ata3qIjZ+4
0fPigNtaqyZu18+/AVD81OFJGCdzjYDH2wtZJacukcGajeerMeZmp6aCIx4GuqhPHtW2+KSnWFy8
AsEPR0XQrdA4SU/2zLPm/WcbuwiMveYW1jm2lPZi6ng0EYTDH2fW9iDGg0K13TqkzKhfMoFWPjaW
X1opOAd5NhBQyyFXbVnMdcOgfsUhfaI1Z+uvyOkq2iqBtfX6v3Tt5ygf8XGHop53DvBEEJZrVFv5
2dC8/AhU72aR7LDpe93da9Lvf/T6Oe7GjArHSiDoBcWePLoFd+Gi35j6L5AM9DN+rWQHyUohlDR6
Ytzl/jmBHqYsj8AJ77zGu1ty0HetnJlOcy4+aQm+K8NEIIo/gRVQwTsFwia+28xeB8J8k5rh/Qxc
7wgHg/u6xsg2Ns0PSfarKnkqW26MSJlKktI3GCpcpLdErjcHG9DRwIz9MaHP31LnatPJpQGJjyWT
UT3UHbOFBg6sUasdrrAF8DGMJTzbWqgJWhtdb9xQgWZbTVfxnsT6d+85SA4a2slz40e8R3+x7O+t
ybCviQ5SzHG+7Lwb9yZOhhVPAsumjg85jsuBTbyqLm48nPW86ldy9u7PrcPn7B2mibM2OEtFVmnS
7mtmBrfor/f5FKcEeZvLZbaNNyNR/eH5Km7Nz5yl/pRgc+MAkYiv//xqdt+MqTVvgY9WcVYKGEvi
xa/+SHBeGuQs9nX6pxc2/5qaIqYyeLVkU95Ys/twmJl7W1256x8zqrQkr9CTSNX4rPosHg6e3596
5uYfJPikp0BY+krzGD020mKa7yEvtBWTPrx6ayFEt+ksYWAOczVaUfWvtp/HyInt6tYYRAnT3rQ8
pzqlymbiXTkfuO4/hGGRWGiiASK+e7+UJ28M3MswVfq1pD6+1sKDo+RkkZfzJPaq1I9FkTlhK/Ti
A0aJDlkyi3+YY4ZSkqBUHs1uhzpC3038mNvAXZZrCfF7lQ/GKzYn81Y0bfye16/URM6mrlOEGFae
XSjp1a4bp2L1fFklj3wbci12xrwYd5anf1OJSC8wMDT2vq1tCBwdfsR8WnNcLL+axcUxhF31YnWN
HdpxJ+GFGdqhFwlHSug2eEo54GaNmV66RF3bfhjgrTZM0Fx1A80w7UyV1WtRmcmmnUx4DIC0Ts+L
Y5b2KdOTdlfOzU8x9fF+qi0OrpyYdsNk5J9O0iEOzmgEPl8SOL4PYGjm2nBXmSCmQjc+x0AfQ5F4
c+g/ynGwU+p7rEsKrVYcBtKob148/WD4Hkeyqcqzj0zBXTowAMKeX2wasbVL4R4E3YUcxTqCsSx3
BZKlNYukWnmAH07wvsQpI6R0E7eaQusBi0LVZwyzl2lM+gPAAV49LzXm7Arjd9gpr7kFtGcKXWRh
lQ7jBdvgxoYftvNnq9+aM2A/1Rjm61wsVgi8bKSFBx9rAej2rWOQJqixvxpm/Nst5XTO0XusDYId
zKKv32zhnWJdwXR+vOprTOKQGO1wtP05WgAeerB5GImDYoDpQNKmvcxu9LwUifpq8a+ThpkheDPn
ZZd4KXpWB2xw6Mt+CHs1EQ/smtmrLfv8NVbLcbTqozfKd1UO9GvpoV+HjMmbVpTxljS2NBqhztMR
0seW084KrtN8L4PFvy8MR0HMcHJCxuDfmexZ+0xNPfcVVMIUTIaxmMPdWlAX2KX7d1GDsR8yTWO6
XLBywVtlJKyKDw0YC1LCpv/FlAlDM75CEEJME6nBxFym5+dXz0sVL8mZk8r7gCdiWzrDVsfOxfcD
pYWvytcSeh4ASnYqT5O/vRB3q6fE8A2gHHH8mN7hJj2WCEfAJkqecl49fx06or6uxOCHGfqm15Qz
JpyexlsNDp5E80mkL/VXSLUMAnqnfiu8bCRxye53ZWkGtBW98ZU803smTYOw+HF8HXj83EWcy6bU
DkzC2GEG5liARzxP4ujXpjVFnX+iP4dIT0/sF+Eu8X4hkG+3KIbf/XhJAV7tBqtRYARkAq0faR+O
rgHNu0+UXJ+fTUCvUacIQJvhL5+Iw+q2YEIAK8Z13QBjGOMtQ7E/cfPg/8V+ui+MojnS0memorSK
1lw+bXtPjSv0Jf2JsO2eOsHUN9aEfDJu7a0cquzgVr6Cyk9vy2ilMkCTVC0rgz2t6Mw5W7+Lm0th
xG/oEOqrNbLS2S1dlDGdvlrlD9HzzmI+f5Ap/+E55TEr/ysMkuNaC33MC0rCtC1u7zr7crlZ97MU
8Vl6UBzLis/4+V1olvc7594cKxsbqTJoJoUW7uP98/USMBEfAfwhq9BY9+x6/hDKfvOxlEQJzsZQ
zUqcHZP2ajcghm6oDmSJ56/2nZWBBV3HABJ6BrmufjQ6wb5h+C/6ZDOgrVnVzvAasCMiBoaItGMI
QQtBHESZvgoy5BMMF37CZFbx3AbxikilXTMbMBPFBjrlReBmIKN0M7Sf3UQj4cRY/jbp2i+JuiKX
QFPKwTkZ3Zd4BIDMDwCtIqX9MARW5A4+BEwdBF9GnmxFiLk3fKHNiVq1gRF1NQbEWPO3TYMX1umh
sLXQH46+vxndr6zjsI+I2zeMjRBR3QcEIPf70Sj43NVffkTy3O2LHx+T5ZCSp2h8W8q8MQJkwUk3
Bv3LuUyOQfXDLgUGJ3omAZ2WtFl7YySzMepzwq+mXzFgm72ol61hsNoUuI9L9Fk0hdsYGMTxMYmc
eSdSY9Mk92rnUaMtHD+auVohreLkPYYD/f9h8e5d86sD8YdBg7YASSVBv+uG3047R94hMyQYLpZf
CTN+QcM3QaEP0rVmBjf/z+j4oVjokr0v2btu/MC9sO+KyAgOMemvutR2yOTCbHzhzO71S+Tbv8uf
craR9597Wa7FKEM5R0AYhKVOgavCjo+fbXrT5t1vvQWPuLHc19ns156t1lmv1kF9X8x5nWqcVRGp
WoyrlQNbSZNhqZE0PWpUrDJ8VA2T20ee4eK3zcMJjdiCbzNVTLYLWsA9qje9rjZz4+0Xo9mycYQZ
y78S4uhkZiiMFRb1LcT6UMWfMTBgNaHeJIGVU0nOusePbkFKWNLsUATLDtVj2ErJoI62Zky0Uu7Q
mq3fMsA9AMsJY8ljwI5X3+jOC33m1eLCt8+rnHwIOp8uWrupOKBg0gL3m0n1CbjL2hpMkPUDo5oB
/sJicwyJ14FGey4naIhzChQq5wQLgsQHkFQY84xpW/KUatYew/kjY8F/N6fqMNfiBqF14+cZPj+e
sJEtX/wl5nCDFOpC521rZibHsv/g6bya21bSLfqLugo5vBJgJkXl9IKSZKuRc2jg18+CT91bNXPG
PvbYEkl0f2HvtcWmtY0pMI/D/D0nSBd9eVtKeYU99AXCf58l8mXW2LTIq1z6fY5DBXhGZGcHCK1A
negr5dgdswHFeSJ3kle0mtMPhztNLX9RiT1rXnzOB/OxHVSIvuerHLlYKvWc+9K4493YLsZ3DKwU
tdJGuQCWp+EOrU4IquTeA2WLNjbbksTu8MwOmbjjfqh2HRd7Kapj3YLrmBGpIguYTBL5ymyHlGXC
EpU/gAo8xS7urIhxHPy7XsMkNMenutJDsOPb1KNB67tgjqon5dTHZIKeiV4nhVCcwezKJDCyOIAL
EzqYnZ08PXUqDcYRR6Jf+SfUhYXixEIkfsIdsddYQDDxBCvMLp31yrkoY6h7U/ObVAQVp775WdaC
90Ndk0ReUrGcutg/uBqjaXt5sFCTu4QBJQNHZOnLPZvMQ13Ex4oLxpoObPVO+Ex2elsiwJpfWRpj
Duztg1N7YSpO/Ec4X3X+PPrTvmyMez2kOiDNCI6FjIIOzqWw41+yspFd2feqcJHQ5bxkAye1fUVj
2G4QOj4xr5Ai37YJtb2umDf13U7a7ik3i+d6QfJBFLni0UIvDLcPl2gDzVHyp1KPvSXS2QzLypCm
2DCIyCLvwcwtVjAMOKE6BYuWP0W5/k5mwT5hlaWJmjXKeDZn909OdoOnPpT9VbXl97TkR/jRG9dY
OFtG51dG824sphAMxJlH8MaKE5zFX4ZFqNL0vd/U2Pbe5kVYGz8ed0Nb/WTmZwbJ0xgt1kE1wR4e
xIzOB26sdpYhP5luANV2OJls+ClZ3JFT31QhsHCWXczr4IzGfGyTcqf7jL5HP3SNdgvh7dtnSHsY
l/YyIZVwhzIAgc6Ul+VLhwanATvgGd02BrxgVqhzhLd1o/ZQ2uUWgkdoGsX3xAmE9nvfSZJjTPy1
ltjFTHE4izO9eZ8jOjc6BatOL8JtDz5ralEv97JqLlCHXtpyvC+Q2vH4XxIdimYMC96ADav0cCkV
My33rnC1v7nl7rP0SY7UzlHMuMYgFCcL7Mg/Z+N8gFrzmmXtnnC9YFY3VIhe4/1Omr93FevTztsr
x97rI3mT+Fw3Q8VWiSwKdIn6vcVDRHzacanK35avGLk/xFz5JIvpt1bWllMI7+6QfuNWrkKMOowV
S+NkSv9x0RGuQvVlX0uIHUCS2d0sVnRsGQEalhNWponIr2cbLT4GF5aUw3pgsCmEiUHwWqI1/sqi
YALz3TykUf7qJAnlFOeXnux1E05FXVCJMgAoMp+8IiTSDue0QLvlVsemTn5A9V+WBgZLfFdIJ4CG
hPI6f/ZNN7SH7EhO7D7VxKUyItbSUGdkFu2qlvPJJKmCw/fBBZiV0eJJI9sy2fpLL3iadW1XC+91
1NovtIJZxd4i2mmR+M307lLX7dZ25c6enYd+SkN7UYfcVDuNNNo5ru86TzDF8LSTDw6ynP/YRh9a
0e8Msc0b831S+FfoJXsQ1rvJbW5O7D/VabWr0Ev2NnP+qAiF96jXxiFC3Qs9ukC5AP20MKDEuC/a
jIm7uischh7kJrkQWgjnuxgYSCZ4WDi6H5WQSPvUFtY8RexQjCwE5qdp0T/AG3h4e6xbk5gxvx5T
SUTbtCiPeQXU26sNdTDY8ez17iyH2tmOCQVtwaYtJIkGfAwV5sKXWwSOP4dRPe2J/dhGKRSoLEGG
g/S2/gagd2SStrXxGmCxMuxlB0TNgPXb7OxJO9p2tDZ1QDPYzUuwfUb+7dC9D1kU1rV/qo2XxCST
ANNpK8ttU7hvMfVnyRPUcqPUw2sJZaQi6qMVyU428c63tV3XtfgYctbS441IkkeFgobwmUMm3AcE
w4ikE5S83c5upqBlLmwQmCKy8rOHRLoxRPrbWhEXrX+YarxS2VWzSWDJmGjF1akfH3Mveezc4Swz
tD+SCw9vPRKrGD8kwTdXbZBPloWuhft86HoLG473N08pQ3SmZKAiMqaYaDasVPtVbv0iFzshu7ie
jx1ylXBpp69p5F2G00JEJrvBvhpwWTwmXnmaB4NhVhnImAopgiq372W9mYUdaiwXEBCaFKExK2m8
FxuWi/HVdatzsTR3AAD/gBBntKCqWyaSh1pVREXl5qtEjTCUEDgaA7nVzNi31KNN1sEmIgD0ZE38
AGUP2SXVE6nhAxFnNTFL4ujFqt6aTU070m0YSfGFzARxTISrbSy3Wx3dv07r3bmD9ov2qsI+SmhU
rnJOL9I5NOMMlviYVdr74MuXqC3fNTD7JL2V+ohwi8+LEhxQPXb8UM3ItCr7Bp9rIHSHtMEO0rmH
bDEgDSVBHc+cvq82ss3+oCWXwWvH+GvVfP3RncwNVHLyqYTCRMepM3dsHouZ+W9rAvO3iwaVN41n
bMQBTy2Iop4QSAHGusO6k7v7EqMRW36dceYstkikrY2uT3iVinbroDc1KnPCswW0p2n5t2377RZo
3EWchYaZElVQ0FDm0tnavn+UTv9bo25gRkIBZCmZnljFkRm6q/XIRpM8UuhO7buTv7ijQCU1o+ou
uI+mmDAsd9LMQIwDG1fvzZeZQDDYEi7UXuZaT8PENLugp/pCwpFx9ETs4TT2Wemstng408220Yy9
XxaU87NPMhurDnJIFfGqGeE7+Y+5aHrIRvhDMQXfI45/z/nL6vVrgE10b090yvaU/k1iuVoxxmGf
XFioC/JT0s+S8Qvp4kflUunOi/2lzcBbtfb2bxGXILIjaVdHjMwOP/nsTKsMkTLTQUz669zO1wIy
DxqshErDSeNQTWE7JjySpW0Gi+i/K7T5kQWT8uz1yUsWydu//wcb43yjxNmSxQlE4tcgp8dmni8V
IXgwvXhnpcfZJVapg45mJ2m9dxG1u47t2YZpwg1u3289ZB8cc4chV0eEG5RYkX3G8eIykx33rTm9
K0POzGz1ZxeLD788eyysrJdBuUjIjJxUVt2idBPOoapUAGGMaSFDu0DL9B/CvZ/Xed3G0XVrB1V5
M/Ttn2ayISIhAD/mKKag7J09sI5G+Uwa3bIh7HHbVd6PFtHr5v49bOS33CXnqcV2EQgGbGNfnFzI
+NRc8DphI747aAwmbexXbtZtHrG6j8NjQzxhMPkkyeLxY8d6TQeskEnLg10zL2mY8/ZpcbSqiNJg
fhPl5Aa5WlMitJjAvmqtRPIQchajEpR/hVb+HWdiE9JC/VbOd23o9Way7SEE1/THtXYOs7ea9UeX
pS95wn6Xpc5nhtgZpQCiXs0UiMhibgHX/J7Jc0vN/i6t0CT4opCn/OY6LDWHPOVJS+ttJk9JhQAE
gYi/yS2QbxJxljZmd5VZAmZcE4VM61MS0KzqzglGxWLRFpYdoJkfMwrliAOgYI4fiIlaz5yGr7T6
q+UEKnADY3DFFbxp8N6xPsFdP5+qwm7OMwsLzxRTIIgID4SsQkiAGJGHV5f9QTjxiJHis1lZYjum
LjTiNtd6aZJcaDRvtU/xBhoU835U7aN8/ips+4W9Oe6h8Yc6RAXLd8sumK4HEhq++m9N+6vFcErR
qZi7SNjFRmu8w5QDZ7ZLrDcNmYtZU315pfPa412G3TEeTOC1AbJPwPuLeRss1FrFs9t22/whsbHf
NStmW48h7bXPVRp/jMnw6lsPY8eN6RTvWSbRh4wjFmA7pZwqCwgfHYKknhI70e5dYTMT6Zp9saRv
TU9sSsKcnbkynnHW862rXfrGcJkjmrd6/e9oZoGhyOErccYDrEV7Wn7ZDv17asbd1k85k+cMuYfD
YAaqyP0Q2at/6qYzws3WAOjayh5wLcdghifPDZs+Py9ke8yIAIiC+lR4K6E2XfvYO0Vac4QSGgjX
uicSbwtR+5CI8s3XGnBtLqArheMDIEE6fRk9XpixWj3b13hYzSWOzWNr9uGie/46Wdis+MCN3Qyf
SZFcS4NlSDt+ckpO22LIHsEmonOEpmb7tLBj9BH7rsGADBNvDwlr4xvw8WLv4DTWfVYSRzoI673l
7Ovnn8kTH/YwH6fxgWijq6pxd6QAeAvxnaEpE/bLaDCAMPWfCJPA5Iw7N2IdH6G+VoqJZ9OymW3x
N1BDmOol0bXn1FsuRrQ84qe6xBgTN0rjM+KlvNWAMA+db4a1hqJYpDSqZW0dJletSK2ens05Kdru
Cc7IhIdoANLJbcxU3UmsR1wt31luP2YeClvs+CQ8kElMoKERwuuegyb5cRI283IZprBW/atTdTfN
B9bmOdW7Xi1vY3ztC+exoErEdyFMPituoXgO5semNPHoJ/KPBTKchYCOjWxy9gCBsCzp4knPWSAD
iGFk2r3T9qAqM+Hsw/QOtSg/9lUyoKCKWCu1d1oBVbsb3tf/pcJ9Fc3ATInpme2QR1HthkF/xa61
jez4m1Sjz7JMkdWZ2c4VaEimSYQGBN6xmi5+kf8K7v22+MfDHEJV0mL8+x5kgVWz6h8kYsq8I+VI
XSdYv0S+8DrTJEFcF0erH2+ANa+9mR5nqeg8iu+WggGU+31koH3t+20bU6lkOhy6ovJAvuGBNRvu
ToZkVTI9i6L6MXln8dbbUbQww8JQzqX1ZCX9zVyjt2AYUY8QmUvDNZx6rWQ/UFmBbdDgmNrBa+Bw
iigwC+0vC4iT35YHgfTGk+mjkzQ/1BuMkZbf9SHvKLxy7d1sKZDA82OUTOiu8u9plNfJ03/GNMnC
qidUKhvoExEKNN1e0XJROE1bKDQMrIv+VvN5S5ryWx8ouaL8AU7MbugZZunLpYp8JhnVuWoJH9aH
AAMUOps0fm6ISRCd9bN+jeQW/PGT6AsA/xGi0I9rmNifaEaU0YrNXEDJy0FPFuYQ6rEXDIVUm7GO
Eb9Su3IQZ388EqVtmBC8XVak3smEPPGG3uG6PZqjLAkjA8Q5TGo3moQdMfRC0X0i8HpLNiUNqNXp
m7o0d6QGMW/KeONjyImgJD87qw/MGrvMaAw2Qyz/aq8faVJ4qNQNFOLZVXkea+ZxI4u+3JcCE4JJ
9vKmt216N/umsvZXx02Gq9Ygto/dGQyxfeuau07UrE4sc2XiGe+oFxgElsO76ea/ysb0oOMPDvqW
pDKvmXfIqRTQTA+sKSNY3b8YjroYaYSf17QfzJjZ8ahNDnoG3p/cgDU9Ov0tZ8Y+4q6pB7RvggzT
Hfh9Nu6edtEykmk4VYCl1N4lGsHlZHAs9XrC5kCoZAXOMHdhp/sN70I5gcpqB3SIRk3vomYRksVB
0TJF362lii2zgISEpG1VAvlTdmFvF5/Nh9UsAwNTdG4WPTZYv7bDiu7KY3akwfG3fu1PO7M6l3YH
osO4gsW8t+P2izC1KMhR8YXyExe5RZwOORvCRkAwoXuYgCN3hQZuhRLFc/NvWYiHauAoKpkyI2kr
6t5ibH1zYduHfUfeRbsEzOUcYGfJXeGl99MAuSm1ydDIrecs97T9kEzertOWFa1BezWr8WVwLYNo
G73ZuqyYz+bqgrCFc6yqIjoNhebtZTHexUtt7+OGy4QsyQC0UrSrmfcFfnHE2kCDlGsM/VkHIj/s
k72NkFjThurcNZ9ztjoTRuoDv+ZvIiH4qLrkLAklobIDSLxYn0ulfY++RSCb4Pfo8wFcirFtCIrZ
WLH74OkRkMbFKIMs1c+1pYA2zLie1Ii6nGGnMpwkKBz5FwS3sSFe7JxK5nqar+5sn2W2yZbD5/dm
TvcVKRq3BqEtJVYRuX91750VP1/cK3wYEWjamASisPaFWXZ4KyGcu1bx6XTRKzpcLLxy2Sc06Ps5
n9ZRgofKDTps1cU300d/MPR0VrWHZoLtXf3I5MrYDt38ty8BhsXsnsm44vnW8mCsPaJC9eZiN4JU
GCf9Ret2asrykGQNqSJ4Njalw73bqe2sJhT0gEI2Rp38agU+jaZ8MWf7RLVNL04u5jZa7tLIEPte
zCdwpgi3svlVQl0hR+00EgK5KWOaLtHVj+hKkbXhMmv4IIIYml7aFUo9ViNlywpYoK7G2+jsMyM7
SoPGS9g+LzetaIknhyy2IGaVijickqoste1Q4Toay+jgWwYq/PxtQrCPd0R/c9gfW/ANfJmI0CTc
cFPBDmA9iMrFUnQp1gBFN6Ip6qbQxgtAfvexrKMLU6Grjk67XlwZ3MOUhkdfZF99NJ8MLT5D7N8V
Gvt8s3uo8LRFpndpVusPf7k+rlME5m72iqmfnJ7AHpuhktb2O4cb0cw4Kht1yhknjLd47MikzIr7
CgUaa5KTmtwWLRi2nnilo+rOO7b6by/pfykP13Cdb/wEUHkniCisLRLWY+BL+fa1Py7fWxDJ/DQM
iP3KpcZcz6hNM/AYFagW3QGqjY3pc0L+ARngvkF1GvRLsArOwn+/muj6D0O1ZoPxUvZswFrJgr1o
+SY66YQObK1Fm04OEaEbHUHmsl5OpSs5lvQXtKPfWmWkoUzMo9OmX57USNcZP/K8PehNeYnEstVE
+4ygbG9RJ46quzamGS7Z8pZm4E/bhnASZNDs5fnAtjM6ZvXU5th7S5UChEtPBUNEHoPp05XxPsI1
YFgMlYYJ221FUKPHlj4gHBCHET6jDW2DLzHrOk9FmTgb2w3xhGrkUOFOrnhU9K59MpYJH9UCnMiz
SaxX033X7QFNLvz2/FiN2VNWFi+WgThRrC/gZKJo5/6FUVBy9CZf+UIcfYemE6dl+rCU+UPfG6+R
tRw8u7lfdHIhB+NSZxofYKPDGFXhg2B770z8kbrWv86EIYyDv2l797mrYwQ5OfsWyxdQKsxzxDMX
AReMmKkO3XABL3yD5861Kudrr0Kty58g98V8a8TNTMOp6aMzwyKUC69+FlMe4LWxE/fVnj7rJbmZ
TnUWVvNcl+XFkFi462EnpoUXY4Le5Lrjl2UOn7B96P1SRjEt8NXZY1okvGRh29jfd5piUU5RC9fD
XbdpovHuqSJ4xvsYH28exmNzWyyjD2SqvbboaH1bD7G4QXH3qY4TqN2Oui7UvhvxaeUUehXeEkbk
G6JjkPbzZDu1TR2moo/UA1ioP5gT2Tb42MjkAlSw8T5Ki1l8mqyZeSNPWzIzB+fDva7YmmRjo49l
t8d0rose0zVHplSXBlbGqfHdB6w6v3pTX3tv/gFHg8/bfU471nOsc1DHDubBjdFZW3OaYFJxvyBs
vaTjyHG4vpu2DmW/bbJXgG3sVDgANh4nHEPuCRePWz/jzv4ciC441glKnAhKH2C5ZZtGW8io3haD
Z7SBEXQAxHu1KcF3uuftqzk+GyYTpaWnRypQqTYXsjHfUxBVGyB4KgRHwQxk58noTglxmlyCLxdX
f28rPNAGq8n4E7rtjTI4W+HvfJgT7wT4nd3pMHA1OnvDLl6cFF3glN4DlQkRRty/laUgyESv8cbV
BMSXLn2YxKHo9+N7plntlhC7jHTAptjJeflE8fxclEXHIt/4KTxWiCBRedd1XpipoqjwnP1YA2ua
rHhbRe0rIBh0bbj2ziWWENS74shzt1/KhmdAkgk1cnVhAmM+vKiNYzo/2FQJs+aE8cuDj+WoMjWk
AfNX4zGkddaUs9VC25v1vZkAx8/WRPLYeElBR294Ud4ZVn3xwO6FspotXt+RodWxMt3maOnj2+Ck
6UERqSUdwihR2Zzl5LXsAxHp9yNLFj2tEEwzTsSyTkqgiY+7ND6WyHtrrIsTs5HWB7INi0Y8eUOO
0S6lfKhP3TzfezWZyb4Pmm+MHzDsrRPk6HmBnr3ov3Y94biwedeIxdi3oj2TYvBmlDfZ8RGaKqZP
5EETyGxop2r0rpDkN8VYmiAN0ZkUDUeEsEfOuISlr5lfRZ7s5qrcLpCS6F27B3fGdm1zDbnhjOB9
o5nufvIIu4fWXJO3t+lr7ctA0JRkNZWFnH6bwQ29FaMktenFM4brNHWBO/K32L7MN7pL3rrhXDhV
GXu15rhxPDwurd684zyh7jfGh7FwAuCK1baO5Jsa8kffSM6Isc5LStUVD9lGN0r8rlC5ApfPDJJR
hozyOtcGTWTKCKUwCOsZTWzQeABYbTsSLSYwAKOfn9zFcQO/uWvr+GHyClyB3WuD1yvANMXnuiIR
BzEEPt/+E3bNp5i3DfLnDV4qZ2p5BVoOxt4lZ2Z20Xu/pnoe+o5/oQq/yDQ7LH1cBW2OnyUHLGUI
JuX4i6ITyFxu7Ii64t8fo+dvc6Y/40qgZneq6yKN34GdRRDPxSezDUBM093ckvWo13hskql5jTzz
jCrPKXHpGkrnVSj0R1fqiF4ZeEzZGT4czDiG2VSc/SVmILhJLAk/MTm59nzGR54EY4apINcF8rwU
qo98i6uO+LfiRHwAfqfmjYXgbW7FN5o3uhJUSf7biDM99v1HZFZfU+f+1OiJFt/6Iz8Sg2ZazMzd
GlJ5JtOAmKf2zpi962hPwTHyOXANMMKq+0644BGMJ2cnn7wtOvEogNdkHApRpVRSyFZkmKZvWcMn
MzH8Z+nUlFT93u64X2uD1ZNuDX/G0nttyC1GWGlo1JLOLh/Rg2bYM4au+/ZZ04vBCjureRhG9ZeF
yFUDEAPI5yBIA+NrrFlONwfbUI/pmn0t1ibAmt2z1lBADuCG8bKpRxZqgi4MlxianQaBS078Z+BU
HyXVv/Ib7tYZN7jYk6SH8MTpeB3ShktG1Ptc0THHzJGs3rt2uQajnikJ4MJ8W+lDcmpZZk90VAdN
1k9g7k3q8pxMCJIXwynhtvbmNDQIvN80GuNBBIYhX/tjWVYoBdv60cwrkkYi1siAdlKSPYh0ECFj
2C7UiegLom/fRZmV1gCRAZPGFMHVtc584BTSXoUtzl2VcarwKa4pwko8pnMb75bqYvv1p6onLIUa
1Toh4Efmo+xrPWi4PpvhomuN7ZxxqGa9/OMM6LMj2HzEDt0PjUO/KdEW4r1nLW17mOI6yvg8e9SE
B3CjMVervNioRz5jHBYGHQzPXRJ0ef85jlyxVcbFZFiUs1VvVqyH3O/Gta6JY9+1Dd+mFE6zN0bt
B+P0esqMJCtICCTAdkuVhP3IRBGwGQWibp20JHm1wT6yVTb4NonICQR67E1kOgE97KHQpr+c/BA1
5IOu+6CGCnYWtIuSpO+TFOy0JRMvXDTpQvM1LTz8AIjQAA/6la3MgUOiwvixMSXba3Q2NaVw1NwU
cPmdI12ie2AO7rTO6a497ODNgJRqp6fDvko8so77IQsLBcFMNndT4b/3JECHaMK7xPa3ul31MAO9
JWyBx+VYBo+dGRRtigxEj58T38q2aamFpc2rHgkNFU7WoLT2dJ9RuYpQHyzdtmKI5pewFyi2BAQP
l3kiUy9UP+1zTsd/5nLZxXb+JCAg73Vtte0sg3jo7Ah2nZ4wbcKqZdXPJgOtc9IQBLaURr7Nmg4X
XOpMh8Hls5C4VUvXZ31n4zRuPdOqaQazeGvFrKa1KL2w+CNp54EC3t+a0v7Tlku5LUeJPyTWH43Y
mg99x2OAMQWq8TAgh7dqFHb5Qn/jSYhy7a3Ua7bDE9OFiOKO1dyp9gpxx+VOwpg/w0xbe7tovlkl
6+WUpc6JeqDe2j14YQMRmlskz6PFAAMZvB0CstFD2Ut3U+gjq1WSxbeGOFJabRQUno3b9eUbUsWB
0SqUqDG2EP71MdqXedlO8YdCan7KdIC/1NtB6tZyG/nLckZ/zRQjI+Vy8c0vgnv1wLbmjySvig1z
J7WNtRlry1ydHRH25DXvy3zgIyztaAuiL4WLFecvOOTYcJiZ3KOIHy7KA1GBNDFKt30NQwmgB31E
j7GHBW177xRkfNbEUe0bLM5H0UF8bVgWvnjNshtd404sefHLybSDq2N9pUQ0BbJspmtUZj9JOzA6
ivndhlEx0DYUux5fmv/9FLkPCXc9hEHgVEQziOwxb+4t2c7vsvHeffOjU78NENLLf0RTMsvw6wt8
vs+WrqEV5za+jE1cHOG+MlLOKm9bu31ythi3IjlIoGFHVfNquMWDjEc9aPmzAr1uxO3fP9DR58c4
gz6G/XaDPNx5YXVEavhst1fW3wzpyGBHRbacyL2zLuNi2fcGPmRgU9m7li6foluci5vmyAlzXQU4
fs3Lv38sqZsila12ZWQ9ET0fuNBX0JmRtd0t9IlT6ZbPgnGD03jDl3+PULv96daC0Saeg7NkmQFD
ZWC6pujv5Oq3CN/EwzD5R9C6810bgb0qu3cKMgT6o2O8iNaNDv9+mplGswfdy3k4LNZR07lkDHPN
ewGr4u5Su2sOs0PWtp3ZV5KpmyMhYOo6RnkalP1QX8p5As9m+UdUQ+hWsbd89NnZh+norm0Bu2qC
Ji3Nu1Qe+E+X64CRIVX4pJvlIYWps7EbczyjPbY53cqPrgFdA5BkuNMX68G3bHGVJSa4SqnsqpN7
BIxR6uwcPO3qVxF4BJNk7AgKCqkbWlinYx2SM49wN/bkcx2pp2bpyq9ZQyg/epiSjLZaCMpkIcjU
dGT/FXtn3BIIXlPybYCZg/wV7r2VFs1DXi/PuuNALRi4rfEw6FxcrUq3NmTOXWUgu1EiRmqnYIdU
BmOIwcyp91J3h6iquqV+Ou59omZ36C5ySr3Cvw0rv5CVCfbVCmWT37v+HoTYY2WRCyixJ2HCUk2Y
tSY6M+TrW5wDFQtxlUH4l9bPIKrizjSi/G76/x/JovOPFB3//XuTkLVj6XBEupXKz3mBpdvU8u5t
YqaZ6X36x2c7PPYBsgLvnIGE2XKsr3CZdjgsDvISMLj5Y4X4YTs1PWzuaEmAb8TW3neG/ey0DAvB
0sxprI60PjyNDAa4+RGxrbzRCZjOix5zrSnW5EVsvHkRgtKE7TXdZxK0XdHfY1qpjzz1GmKY5ybq
q3urqxk4rZxgmT4r6br8TQlw44pvpvarB60FNmrZCq1pVfN7yEAyQNJuBV3UteiZ0vqKWatlRuyz
p+iUrzYpldylWcevVzGw+CEhiFOtqT8dPeUEQkaK9JRy0Zxt/6uJFYDu3k4IhDORViYMbPCMhRFx
Lyaed1uvONMdFe18aEvMi/TyBgF8G7fasFNa7l7xACeBqS/43LICtisMiIYBED/MHOdvLPMzDsT5
4BJi/OopqFT1bM0gj5fp1bbFB2hYGHfzmByhlLWhRz/wMlfzSpjr38g/EtsGUfPey6LiDQGlk1nI
GTVlBabd2psmhc2SWT4OE8M/1L5JFj12FyOvyr0c6T46f5yDlmUEloQZRgYpO8Rvz+exA3GYEgZ7
n45ivrgRWxw9mkN2QvJkNKzXp7w/9maT7v69PZn6KUwV3xtJcd9VUXdn5IJ4A+loTyQtuaFos+o+
nq7SRZIGAq3B9wHPaaYoPbC5l8tltupyPwkDqbh69TE+PZUDaxSJN/mgLCYprshUyAAf0+AU3TqV
jbuoFD76Ow90w5R3W7Iz0V0Nongw2umsUDzTjpC5qEfu1eI6UsmLhB/3OKNVAqtsfFEXCSK6+fpc
vT2mmib2ivhK3h7amWj+bOoQTKbOhvz/DKCaw8fM9rxzF6/ezNp40lzkLEvXHQA84R0dHGevGNIf
TR/lIdoxfY4mfL/ojXwg0odZLi8+nvO95ij3zNxg3LUZ9XeNLSP3THLMyJ1YCA29Olb5Ho2Z+WTP
hJumAqdr5BvFpfHq8qLUbqnjrT0C4O1vxssalJpfFsdUe0kk86n0LB8XeknGYjOpezuq8VQ4Dqw+
WmREkWEbdZwtaxvbIsh6mDBvIP+YSzZUJWFhDQJSpECx4l6zfWNLwKW5Id8PkjvVwV3WGE/o67P9
P9NTXaLWsXxmVqvfd+zd7haD4qoMg2EaZqbYnNv9SDAGRlt9dZWyyiTbDyW+xUegygl1IMhyb+Nn
Zqvq3K9kz52jj7y4PTMA32cGJcw45eqpT4az2Be4Ki7NdcMuenUjOUN2K6vUPaiZifgyUH6SiXqE
wtcCIW0ZYKBE1g6us07TCNdieDAS8JRm1XZaGQsGzVjguLp/+vdTVEzHFt4kYd61urhFM15LrYov
DCADRJ6R1Pq3ebTnq6yb9VWLtAv2nHzXGBXqB9LqQ6NHAiNKljfWHE84inmHcfqO+zwexjMuiS1Q
n/i1qiDIFBJmzpCY8tVQ4pcPIl/oKpOQMp8uYLm03cxs7yFC8gjeaNZfCQo6NrO2jxQK7jZ3syeV
EOhdgfzOXeSZTDGbS+GM5R4SKF1DBwYOxD4ET7CIj3qUyyu766dO8rEyMjVfmKlMx5xCB7GiyRxj
5U3R8Ow82+QkmsC8LpYpd/6QZ0GPkhdc81C8aoONDHrqd2ZrM1bSW3XCGi52bKxv0WrqYlRn7liX
/v5jLA1Nd2gZRGl2nL15pDoItcxXtwoHXUh8ISrecbhdknrFTjf/4+xMeiM3oi77X3pPgENEkFz0
RjnPmZpVG0LlgfM889f3ofyh2yUZJaBhmlAWDFcqkwy+eO/ecwfeH7ukvPWewMzb9/CKJbHbD70+
x/2ahXnfqfFSAKPjEUU3u82hkjnuWid1ZNnp2C7LmmsiygHnVc27ScjcRbOa7RTwcXXTT18HKagc
fPndaKld2Pqbar7Jg9EJabDV9lZADL6mzg7g62FkTnUu4eayFdXEHpzYfVJQD2k9W0vZ0Q5P4qZ/
zFwLdFL4PtV6/YKgEp1nC4AttXH65AqlWDgccmzHCF6SZtMRLbsUc+6jb50+2DT4iD0euyjxM1vg
uzPC4PTxUyj48mhzqKggMFqE2UGnGbJEUpL+oP5/oaF0HJn0NaOAwydLBG8dnVqWWj+GbHDnaFO8
H6B4PLRZbXOlJzRl0Vs3GfRWGjfnMqkqHg+jC+sG8rM/iObcFo55HgRIb8+djWrkFDwELOpTWzGB
kOCoGpq0d4pIkXtVjzhWshaEUJ22MMUNjBCRl76TYXFMvfeeTnfuNtBLbD8jxWdWx4QBStz+EGmS
v4BdrjOfkP4mUCI6hQGEl2BFiFOZJrFB/QIFNMnf/1lP50W18fNhl7Eik2kM703ijly1tqMecG9A
ibDC51RqkuGEtRUM8ZZqFP5+dKMI+KFzbq04P+Z5g9gEIQpd2hKwzixlcfO/vNiVG2vqnKXT1UBU
DWJkwrR8zOjWQ/q3KH2hGiAP7uPjx8kQHubt0WGQrLLuWHgjrTKGnm9Twcyqag3rbBTIo3DVvI2t
1N9GZHQLGw1vQqoc5qyPB2IkNz3CvmsS2GQLOX39Cl7wORyj6F04wUZV8WZWPN078AxIzkEWDvX1
4ePVNLsjhzB//HgFgxpofP1UVFV/V1V1yVY6S5lTFkwbg6x8bKOMxdjGLxbQk7nZjWJIOCOmNHeu
mfzEOKUiCNdUUDFqutRBm1UcOtGZTxXdZUHn9OiS3Hnqo1g/lQQzL1BTEJc559ulQxI/ykC/tqEj
/iLgZ8lGFvPnzVXa+B61tFdp66wR3eDHLQfSObn6+BDmU4Yk4jAg3MdSVSEPN6vDx0/gLikSwgF4
LX9OHEhuvSmodn+j3NOE+TfmnT8YgHpXHlve3gscgryN5gWAnj6TorzT0AcNg91crsCiRRdgBvZu
6uvHcX7lIAS4Iyy52+gzakmPpz9pA+bP0hxnp0SgtuQuxy9JAcoI0El5Fk3wBOSSzacGsX3QhP3q
jPETZTV2LmQphAJqt9HQGRpEaBZTV/A2mAd4ENZSrfYOTpC090Hf/ZSzqDkUlUTLGOuHj1M8/6SJ
WSKEdHpluQ3M5YlRhW3Wcisz3XqqEi1cjpMutx+8fS0qomWKwH2bRMQyjUO58yBuMjl0uYHSVG7x
iRjHjw2E0TBfiosyh/8/VYrHtJ3cNaMeHa1ODvcj+BC9wdFYp2Cp9LC5xUkTbwkEjzYEqiI5HPL3
TCISHSF23JxQvvQMA++MQYq3YUyWcRNCPfFyY1+aVrck00i+DUaGIK1vb8ZoyHPHdcBIw+nmhlu7
xszhX9x69E+RmqMLdf/ycUod9v8qcml5dtpfse0SC5YZ7Q1qXblsHIOYe3WkUB3PehnT3SNB5qfO
oFtP6NPFMfTHj9I0a2zgD0SuaNMc0Kube3Qk6Uz/p9Ofjm92W32TJiKJ9Psl0gHxmK10g0QHKTnb
c97Qv9JEVJ91SRtX1Kye0WzHIu2u7nwZtENzT0Z3c6+1XrvRQmfnJ+YP+Oxbu066XZhl8YFx+i2Z
N3rkLhoMxPja/t/LXM87NvDFn1mxt0tXvBd96S6lGtVBVLF7SR1mn3CL5Y5g23LRuEWMEcSPTx8/
6a1L8R1KblGr7PbaFLG9yKKjy97vngLzj4qH6ibMW3cJ4QKIodE+eujrgV9lztWzYYoFUBYXqfYU
o6dMWb21rO69hSMOTRNaTx0atJXJNM9ghThlUWEtkyFylr/PzPic6CEsYRF6Lag2BdQPfQ7l+9en
21dkKkcSmAG0QWcrRbt3XeNvGgIatg8cjb//28zP4VD8dbalEzVIfawcR/8UDtViHWYDQQxahp/k
D/j1d9KJmz/yEgtTCPn+fuzdYBOI5kfRIECWFszLsVtVZeG/MJXwnevEWHdflIa1C0XyRxEnaBT8
xN1FkoQd0y3lrZiGeK40vgm2Up/zCYVl2460FRQY07J19Sm4qY/S3mY00C3cxjj2fDh7ds4BUWxX
imLAO4lrsbvn+7K0NZ+dBdW1eBnzvD2NzPCmiIdcOohqkUIuwFFQaWuhpLFiV+4hcrmOiS7fPFWW
y4JAo1WZBLjgRBfvBEg+n6ztjR2Uf+s1sxCJSHjRNxqJ4p5GB7Xm2ZMrMdFIIJEsKuuDNhUu8Xa1
iyLLOgrT9p6VVZGmrNZhSu/XokGzoopcu73X03DFZ9mWc51cQHEusLyyR9Dlmnxwj7FJdBKGXJtB
oJ9CcyzWfQTntcrxa+puQlhC2WHMN7DO//5qQZn95d6nhcxE3JHC0nXjc6BmbIA6MiyMHpYyzhYn
Wk++S6ukDdcDLj2cqZSoLSy8iwkkbqs3I/UJ1qQ0c2qUgNmSzlN5b5OmtfGKklljwmiwK9mT1iUL
XzGM3bUBbY4aBMGln0wvlR1NpK+b7rLNGLCAzVV7StvmRKfNefSNiA4zalIFcBjzdH5pmybbyaoK
NygL3ae6Lh7AVbV/JOgnTZpj8Zlod+MVFTRJyVOZ/DQR0ZmgVTo5dxG8WjuNI20GJzAPNaG7ZA4S
kOfiNFsZcIevWAAvZuNbd7Rd2FbXnn4fGdK4DGguimoZODWswVw/AF6G5Gr62t6ZCm3fWaMPFYd2
Yt87jL40x90rrdV3aR/2uAnSeUBGXtcqrK1pCfGhusd7Vy0nDBKWpxugzNPmnDQmKpiQcGpQM1mS
X029PgZOWDwZrWfcN5Va0O4jvdxCL4Tp4sLMLnyySq3cmWZAhDqhEgpCB5k51D+B1W8hhYhV7zOe
cDW94LmPCdBnzXgIrQEphR4Isgf4CXlSe+FJ7NyxidhqRFYfwKk1h99fYeJzVJVQliUMQ7Hw6a4U
H0mB/1r+CssyWgTnEKRT/RE2sfGx4VvVcL3YYODYbftqawHCxRhI4GEM0vauYYu2itrSW7SWb59z
TZ5CmHXhmL76E0JwZ3oHpTHOWUGhnW4H7OvHsdGWMHOYQxAMkzW6dxlIJkl10R618MUyPPeKw95q
S5cPTJ+t8pC0AhGaP+oIYIW9h4rzqklo3p3j0nyBFM/42A/+iRv+JW3432Gwcl7D8mT082z35//+
X7bJ5zGH5BJxqANed/RP6ac6eT3Qh1EruiUQUF+4417rOzxKwtYWvd+/ugYyFS9oeyyr4O0stISE
qTsHBbv5aPNRb0uj7embdy9B4hM2nenijIQ3WuoEWIEhNP9q8A9AogSMMSxlwNcs67F47NRet9Qz
hg4NyzxPnlA3nqIlrUxjDQZMA/V6JcMee2hS3CKdm10zcKuVgZ28Y1KEKhUTr1DG9r0fvmGUUzvP
dUMsuUZEHHuwH3SR/R0ZrbPUGHl9E6L7sfZ//twsy2St0l2bj+1TkcJGNTI8L86xoDCTZ32qcTD7
+Y+ynhOw5i2A7FNvlxj6gdx3Ov0EdOXvPYD3GPVM5CwU1BL6kE72xA37Vx69RRSxZiCfkVOYi55I
+DaDotAYzh09UzyxtucuCtsxlw5pQXvV46Sp9XHiA5Me4hFszW77JqsaHXZObtPYkWVm8AYppH+E
ao6iwDiWhGwlqoZlDuTRajQ6bPwdYCqPzgHTOSvduKFrbjzDmYdQ6mceWe3RMJOlJZgI6rrKntly
XLXYKK6eZcBWy44Yh+p7IufPBVv3xe/vV+Nzvhd1Csu8abg6yioAJ3Ox+K/7NUboqIveLxZCD7vj
0NnhrorxSzexe8jKEPucCFJm16BFAfEecn/sj21jvyd5BMs9tKubkVThwstj5o3YJSB392qLevjb
nMf/eqcEpM0FK5BYiqtf3ykzAsYdWEVxCQQD8JuAtlSwSN3IePTs4r1nNnJsy8he0duwVrhxdxUx
NBd30h9UptpV3ncJ7ZzoB8ZTpjltyqS49Kxvyr8vxTWfp2OarH+OJXWh5rDKf32eXopVzWvqfBFO
IJV0SShQbJssUzVZmgFOiEWR4uP65lucq7xf7xY6bdJ0qDf51zA/rTJF1ohqhJfB31VuvCkP2JfS
/ICE0grCc8DwirXZJQUsFkBw2TSaOzHIN2hW4F5rzaR3gWnzmzf1dekTMK1cV/KOhG6LT+VdF+VV
ZY6ANSLV7Fq7bE8x0PydT3NoNRIrsg2MdtgVSdQgfxW7fmyfvnkHX4pjxfLrKkNK03IcIl1//TKa
RoeRSX9ykURYHl3I19jaPIge/FUCSdUmF5LWZ9ztaKDw2AyGF/ab204R90K6mPXNzSbnr+HT1+Ry
XeiOsm3XcOxPN5vToogxk5A8laA9BaorN1ncRvi0EvstqQDjI4XZ6VmYnmiDPsIuNF7AwEIvj4Q8
xdpk7wG5vqi0S3bsYQxaEXGwVqTKKIblB9gMAfM8FwKwrI121Rihdx26Z0MGfcxe27J2FHyw7hiE
Su++kZn2t1OemloEz8S3vU7mAL5iTrBhA6bBVI6S49C3r8Xc4vw4uTbYl1RJUq7hGd5XTu2uoim4
JnQOzhYxWneZPoSvk4XkUavb/vDRcv84aWHzl3BSb9tbtX/85nv+etMpg5KG5yzbIXZBny5/GVsh
ziaECn7WZ3PW5MoarPrZQRS0A+g+LXFgd3dmWbjHnLRzbxzSB3MeKztBRpPklT1EILwSkJtjnJw2
/vn792d9vT2VoRzTgbllOTaPtV+vQy0rIFlNbAlK3AUnx85vk163q2Ao4ccOLQOJJvOXVej8Sdeq
XTtzsHdfV0hE5uChoZDdSrXUJk7aeZfcn033lO8fJ2jUKH5HPd9+vGzy5xBkomUi3ye627/3nbcq
tXgeDdDnYK+5u7CgU5eKKTzbun2gOHHOdA+/udSNL9tgpSzTcAhINdjmOZ/rQMV2SacPETLMSvcs
ENFFeaV76iE5R9cRX9bW83OSzWvvDA1rR4xSfbDm/2wwpncMvK9YWtjTDsntm+/ia4FKRabbSqGW
FDj5P2WpgmCAWoD7fNEyTThpWu0CTUeHbJFuw91prrRADEduyWnnArRalrQ8m+xNT2EFEV5SHINp
nI5tr1tn1DQZUMxQLCrliBMoI3max/Z0wmxvnVHpp1kH1GgafkRtN60UFlDaKKG8H2ob6ypQ4iU4
ENgxNtlfDRO33/+u//FwV1JaVFCWtMiM+5wuWlZC1ExZwoVtqgUReDSqGxNdmmlrF2Te66Gt3Pug
hPaJzvEwBFoAUOY1Tq1lGxb1kZg169wPDd6IFKELAhbSWY3Qufz+bZpfvxLbpAdAMWbzbqn2fr09
0gDBElflHB+PkYTagXq8GpvnyWNOlZKn4Y+5eWPAYtySKGXjn8dLm0Xproq9B4ojekR5DsXfiSU9
LRg3Ypx2LSRa0MacJBsymrgC9YZL/Mrv3/xHtPmvazo3NLsdi3Wdal98Wnu0UCMIvB4Rv9O1BjWL
JLxth8fGtcURg9OfGI7AuyBoTCqi89jxG6csLAnpjnB1/v69WF9vOjYEzHd52gmdZ/rnDzIWsWuI
BnhTdUqRSt/liTs+9z76B1fKHsg3FkctT/a1YySXznfsA9zWZ91z6bFGoXmMS0fe3NYAImL7fwLM
0XYqq+a86WBamUYCTK5sjx95c/rEPZSb6g2G7THt2NAFdhe+Jq1Oxp0FRSQu5XBMU/UGRNY+tUUF
cxad4FonB3HtJzUjov+PX58nK9e8M1sY9E+1F76zOCmrNFlUpvPXNEn7RFSxt2XDbEB3ERo8RLdY
VwAgbm5uCpJFh+7FUExVvFaGm7wImOhXxZwEjp6yC5wHTY4M5OUbcU7JKaY1sqi1EKTU/LIPc3sf
xlZ7rwzkjZOe2sfUkdW2SlBD+rVZ2CvY6yu29oEw3m0yL/pRPwq05DliXfFNJ9D+Wh9TGs+7zY9y
nrLn17to5O0EMOGzhdcCjpyKS1za/is2quRopSD0HZ5uG09CyuKrGxZmkb+CYWpO+pSjMakTEq4C
8hSaIQpf3a5GDySTUzC3y5LRxUMAqltq2BRjgiCxgoRbftnhIBpvgokYtk99jlisLog4MxcssitS
SAD4e5aJOtYnWis13FuGE2Ep7cI+15pf7AnP8MFGtfqDSHHlAm8d1n4vWXQbJzv7oqHHASpAJ31D
q33rGX/TG1Hjj53lkRiDT+2uzOsabaRR3UK7KLYOaru+rWf3W/1o6bG9iyGbrc02lvsRYoKdB9Zb
YXlqo+KW7JYxTdmLBQwjmQyuoiCudzKdMbgrIuunFR9gAObD7XCx9OrZDZ0O+oMxPRhaIZZ4+dXm
95fwfy2FyubhTefYouku5kriX9uHdowJYDR1WLtEVMrCU7esq/7UMwx9GYKbTSyv6WQWmzoaYmyh
RBiIwbxBUrOeHAZ0bVbtsax69wPsfAjN7jUhqOiQO8j1ehxYH69oOE53v3/f/1Hh2HhDXQeHrGXa
XypbMJuY8VuoiBbg4wofgjWUi3as/VWsF2AZ+Sq2GeDKnZHLXRBAeahrpjk1MNqFrin3ML+05+8x
7ry/PKdHytGMJHpVJhnnmP0W0dgiaDLJY+j0xt54Fj4xRhnUfFztDWbWg+E78ZUZcD9HzA7YA8wf
VphMTClqua8EzpXf/9LySzN1LuN1ofN0NdnyffS3//VlMToaUxGC+XR1wrF72A2HkETgu27021VN
VOCO8Vl0cjxaJ04f3IZOYNGt7HsmO/ryI2KmmBNPIfWEsOPhqROXGi2cntTmkD3bIXPRKOQNtuYF
uOdwpfQ8Pk0SC2eDT9FemXEV7frB+CkCs6Z/5NdEKC2gAJD3HmzrIWUEAg5vz7Vc7squK1Ga2vVm
HD3yFirdpCKBoOMGVJRKD4jqcrqbKxcFqYivVrdFJqO/aPSS6Lbh30LU2X5zvX88HT89PR0TlqUj
pEl9bH3aEcmuhljjZNlCRaHFE4RkBd1I4eYGdXANM5qGPa0AoO09/B0tbh8Q/UTkwHfZ/dRO5t3o
F+PW1brw1pvYlgzUwexNYqxzVWTTBCJ/YT2Su7wWeZ8fTDNGKtB10ZNTVdFad9zp0HVASdzSyA34
ZUawzn2Gzx/bGIyc7qr3MhNWsOssDQ+D90d7uSpFvkUt+f7xqo9Ml4BTr1yk9py5UenGloAH/Ftz
48iHyvXdzfYf9ZJr018VrrKA0pqfFonIRefITByCAcE7aHKf2rzBmWEiTvh4meXFVoZ+ey3dnlVd
c+RKA5+7U0WqVopW/DbrwLUlcPZ/YFMWlY43Owf+kewSu1dnX8b9xZ8OdIwhEzCBp5ebX/tw9PGS
VKs8ApSGwH/Y+RO5LZFuI/Gxvvklja97d4pz02E6JG3hiM97us5TKitiC31HIaZNECf9ToXqdZT5
GxfHP/eHLcb7MO+GpQAWdPCVN+w9GwINfu7pm1r666BNwYB2MTNQqWIL/NyQHLS8DFmf2ANoyYZq
Kn8woiC8iAl7fB0gtIqsaiuGUT8EaflWSOvUsSq8au1w9Kb2tW3HY6UGwVPZFUvZlUS2mgLBA41D
xpYj+bkEntf9XxCFnB/fLFTzBfHrXeYYisKAD1Iqtj2falRFkB2eyRGPfQuzG2WWswYMfz+WPWDc
IAnOI8nJ54zE5n9O0q96sKdFuRjAQuFMINo0AKlgX0zLql74Tbt9iSgMphEvQ0tiNpxcQJGHxhfA
94npXqsosx8n8LAFcLwHPSHlZvC08qw0463yGnnfEChzV7pVcnFvEinyC5V8vlamaeBgmZpl3XC7
I2omrdVP8bK4j2QQ9Ocwz8ZNor2USZfvfCjvi9iqFbVV0S6KzGlAimrqFpOq64cN4fSM279ZtNTX
Mpshmj1/mlwPNm7QXx/Sg1RVMSAbQxcMchgEx4w21fb0P7SrAGOx0gNbLKJMAGWvcEixrNWHj6yS
GlLoxhvx5La2wAmql8F2jEC9z80IbWrCqzVdEw2ctGZ0IWuR+p9czDBR6TGV3YFMrPqfqExkw5Ra
GkmDObX04f+dRivriQG9tYwC7qw07d+aiEldaeNJafrQeWoi9qJYeN7sEEoTGXPvjFroP1hdcl/2
YKbJ38DYjmgoAsl3gCleLhJkSBvNcgFidb5LH9g5Dej2o9huVnrVWqvYdLBcF0G2ZhtpniB9sypQ
vdUhU8WxfJjAzxJ5C8zhm5XC+o+VgkGyqRBPWXT6Po9YHC3z0HKwHDqzqXK0IhxqrdmdrXDoVp09
mje0R5AIVq3CNQcKpmj78qAVhDxofF2gmoxp6424TaYYOHLTE51mGytTDKA4yZfFc+zqR/7edBlU
Rb3ORzO42VBCZDVFl9pkKUTZ7D8Q9ABFElV0ndswIyaoqGBSv+t1fe0hzj0kyT+OZIH8XCHGDWGI
Kb4GFMduclNO/TNKHfutnPUjQeza+7QIZ7dnvOMyg2yJ1HtfOW29t627oW7RWFttQDpOa69+v8qo
r48lnuIub46nEtRU+WkDQt8ejhG5U4uyjzZBh9OrbrThXhKhfNA6GHuQ/+4//si3C6iioSLfKKmp
LEL/pBXKINs7sS66b14GcAjErIRXwxF/F0irYB8nah0zwLszmG3fVTy89mVhQ6KNvFMZN8adNWnu
pdON/DRg1F8EUzq901Tdk1iXPJu9pm8bAv3uPCd9J6x3uFnzyY7VD2ifAREb/XOsB3+gSc0ukjQA
Ig8ZDSXekgQvUpGKGi1l5jxVpDjsyT+oVoEy8m3WdxWaUsc/5WHj3SW1vkmKfN4/t+0PJqHhGcrY
rogUEjb/ohn+N1t+2gxf1nbXULYUfBKIetTnq5+bsOcZDbinHqtuiwOK/VgVjNqpgiflh+bJid3s
mGIEcAghWYlJG3f2kINVF2Ev73Q2s6a4tl0P0Lksre0wLTGJQaXLOrU2iPL70yqNdxbsgSoec8hU
+Gg0ncqEkdQWD328dCcwQ4PeWk+ZwvEUtK7+p9WT3Q3kf+G2Og0DhcjJYAKwULORIAWptnEaka4S
E3dA0ZXGpi5TrOfDUNzXfHz0A3E3+XBEyN/YGpPHuDieiGjMBISoBrr8kbH7nBvT32pkrvgfbJwb
ulcvrdb9o3Sp5qKiErfeYyZcWkfdB+N313bzHRFCFIoDoChTqI/sRpE9eV3unXKyhhDO/lRprEBe
S3nvYlFkcjzB+h63uWx1Oq9EEDPGhVfToi85JbOfA3CgfUe2N63dNnI3OXNaRJ9yNs2Yi9CJBDZa
HZ4XbClchlW4quE8XhkD9euUmKl9DEM3RS0HsZSTCnTQvzrzaKNumFFhcX922ux1bDzjhGE3ZHhZ
t5uUVXyh6CNeyHtFo5mb/M8qcy9h6bN4NRGw8iiZbUrIWwD1wHGc4mWYGNm+nWJombVerrtilJsB
C8RGpEZ4NrNyy8XmHq35FM4R7YPgUrCSbNyHleweM22rdHwFA4jMRyYkP+2Wnpdot21LxdP/31Ot
G6+/X17+owBzTf6R81NXR9X/qerV48qM6k6xrUytE+njsEKaxCaGZSA5tSYMS0bt8IzY7pEsWaDJ
IxoerSz/zqmzboKgmeVUQ9mSMnsKfWuPKKP4CcCFKF4stNJ7bkz47fOuSxTim4rhY/72awHGPIRh
IM05wf7Y/vTeI2+YbQJFvUiZwa4djYumqGaRDJXCso1Yug1KiTmouLuPumGkaK8DbG2Zix5K4STh
AdSSf7jMCGRh5m8nGB6R3YfzT5rfa6w8RrI1CzM5ldkAy7yzkTkNIyPs9P73X4TxH6W5a9NSpjRn
+/t1rIbqVhp0Y/kmgnA8OdZo7LyAITDegmAxuE62qzJR3Wi26NBA4BBijt11KFbO6WjsWze2b1ZX
RueBueGCmJCJWVMcONQqBK/OrKDKfW/j5j4IuumMJnx6VAnbK0cRB83/+aJHgXUge8U6xDCg7hpE
flh4eKm84i+wJtlBpaVaBVrYbqYg/9vGgn2t9HOlQ1wsiwxz1OAfvdFMr9FUscIjikIKiynAMcyf
bJjXk6apNzk89202bGVZO2tLUxFkiG6T6VG9Dc2YJL++XjUCEA5TzfRCHKSF6c2GJoobDw5VT4sV
elO5BXLTrkynRgmOcHFXByYeRLQHOXJQEqLC7ppNjgXb3teoHI10aZWu8WAv9bYbH4z557LLGhQg
+bFIp4SnJDIQAjrjPdEn2cNQAgcg7go9mZbOARZiRTxJ95LNhiYGEIcYHfnKraAA5ZpgL5v/GTCI
PhOyNR4TPPuLNMxmQLlbrSZi+Za0Fs0Djb/rhAd9g4xowAhhkIpkTcM7tPi7rpeIA8ZAIwOjZ6Kh
BS2YQDt6EjVQz99fbV/VqjbaBPaAtm6y5XWcz7dOWOZJaUKHEmbV7foMPsVgvZQw0ZdJnPnlBnti
vxndMtkadjwyvumSV2NGXTUm5sl8oAMcg0i4yyWA6D7r0/cY7aOOeukPv5KHBOHh35oDuScqQF/h
lmJRPNSFPxICPCCLZZ1dAhZot3UePkkM7G+Iu4Y7RnPyTJ63eZNxcbXTM3yRaa8zOkYJMv8YlM20
F4mn4LrotKhkRHJXTVPepf+6AQVVbLJUEbytyoGVN9EvdVlPhPR47g9Lzs7MSYK4Jwtk4qLfO71n
7XNsXNmdTlrTN8Wb+6WXxcdMU4GpHSKTeZD6654mAH8WtTYP7LzNn+gXp2vN7uqVpOtFkyXrj0ZD
AmKed6+tXnVMqofp+HEK8gBLVnDrzOtgXutqPrfVtfOvunHhcAmqMi79uRT72r/Yxtk1zj6my2ut
YEawiAUQCSQctXLGB+zdjQretUCD3wQEZyWbqvobg+HBS11sPEGsaK9r4sp//d6VLdLprOiXUckU
az6UcW8FD6KZD/PjsOVDnD5ydONjmD762v8cU/XkeY+1eBqqp1I8ZckzRy6e0vGZI0qeKw1vAySy
l0x75oCocadVadcTkQTD0IX0cHODfEOUlfsjTVE3Ymx7VSIJ1lhzmsf227aPqX/Zd9psMhDMopY1
TXQVn5plhjRpQsRo2w2FQHJPKjheOoiSfXoY3L3FhyQOnBvQ1OHRw1xGzlR9rLUj6VzyQNxgVZzq
aT4G96SyMz12DuGcvezcZUgNL46DkejCMWEUdS+Feynza0VZPV2Hj2Oaro43H0V58zy+Bnh8t4af
jZvPXGKV8Jk8KjguUN3Sx7pJxc6M/aOGtwrysip3fmEHFz+P0cBLY5ObO42G3F6fYXd7rdvbpM57
sBK55ucjIJzE3XvJgcNJDjFKbkIixEGVhIsffe9Y6PNhEU6RnYzsBAprhGSFoTI5cwDTNZNzq871
prcObnwp1XnsLnZ8KdSl7y4ZgZPqEidXjjC5Rv01t+cj6K+pfY3ta5PeONRwq9KbGOaDfLvGXJnD
LXFv+nBT+X3k3hqjMw8ucR1xa9FjnSWorDaE4zlg92Mt6ohFkixItu5vILrEN1NDkeG3Vb/BYUFe
6b3M7q2Pw8juOTwbctm9Y9+4ylD6YSYV9k3Et6SfDz3+nyOT13+ORF7dkJSZq/1xDpqLFV61+iIs
EsEuOB7T8BI35zi8hM2Zw2/YHZ9bcWraE+eiPdXxfGDIQUCl+qP4OBKYZO6B9iBHXB3C6hCEB4bE
Wb/vs33S712igaJvZOFfVTLooVANGDT/2Eq6n/0JqQ87rAoEsk4zyB+CPHZWXaP3qwETx8M4ttXZ
q11+nUQ+MEEnhmzW/FV92xI8IQiGp6dioLg4fPzRx4kAIOskrEM4SpcUeBu5ONQLEuy66Ra4Tn3W
2nZdGoi0gxE2YgI5BoBIPv4I6mqhjNh5iSoGGNyZ4frDiDT/uZ2Coh8bR23Z9Ib//Pc6hXWg6r2P
8nIdAy6+E3bRXT5OGTa9S9gJf9OYtbob89eJSvNcWWVyxQCGByb+Q4kyeWmHutrV6TfCh6/18zxk
RyOmLNTMFnOaTyt8TeYvYu98ISf5GMWRi2BoWosZhxb2bF31ESzMVJX4n7JzkHU1e3hyTkZSuIZ0
eDCVfHKkjG/Y3ULJBteK25UoWgnrGK7XAKD4gi6P1OL8m2eTMa9rv1TPvHPE4AYqEgYeX7a4Dp3g
vE0HKD9t0G6aqeIpWZlPCfaVlRDYOOK0UFcyWoAnu/6zRI0OhoPept2lDY2ejsDfOVbbNvFxNXG1
L+ckgd/XKebXBygjINoyAB5wGTifh0GRPY3sKIAdNSMI4VxhcJG+429bHW4OXBr7PLZ04aiRV72e
RaBL8nERz2xp2CQaSYWvskyrTW+0AtpMR95Cnx4jF3W6OXpvgGsuTT59N3/5KtPho6Vxhm6QSQI6
6E+KAWZL/lRXVrqI9MrDiwY+0JHkItRWQvwevM0Fg9d+J5tDVkNzU+W4kaVAB5ra4zFztG2FiB/L
TUvMcs9z8fcf6lcBC2+PwkQgoUZB/WUIMGGHJmASblvQesUT8G+itfoqomXg9StRW8iR2fqdPEWk
ISaxs9kxWYxqk/GiM/7QwxbYo0dPLxeK8S6ojK0rHbqdg/nNDu9rE5J36s6qCx7bHyLMT3dXSurV
UMH3DMZ5iS1RILs1yjw7lhXONFEld449pevK+D+EnVeT20a3RX8RqpDD6xCJaYJGo+AXlC3byDk2
fv1dDcnftSWXVbWN4lCyPSRBoPucfdaedOxoBEgxU8UM/wKLdNfl9Rubgmw+af7ULcy9ZUSyDp5w
7pqpyzaMC0JkXnAoZLWmBjW2nMe0JnC7VC0BfUd5YJPlfqCEQ4taS7RX2ywMfxG0uXQl94jCsJrQ
ydii/OQj+pfz3sDyj92QhrXJrvCfL1ytOyqn+OhO1LGX69wWLlGXE4VX9aHOjS8FZuGQsWTme5bA
Sni1bgU+679/CftfrhAGFzVWQLiIfjQ6Vdi43EqrJVAjC1Wd0BoI9fFkDTI1pUsvsD0pSbPFpG5I
th8joSFOmuKNLIgvGXHDv0OauIzEj9xGFe7kyg6XijDUU30yf2vJXHnB1Nc/ycLJA18k9bql2JXE
UK+vYLVxeE8+188u6EzKXtkobkwzd49eOhOkWDPbLmS5ZOpmMiWgJJcVkw9Zz9wGvOaz607qs1EZ
3nul74oHA+M7U9JF8t5xaLyMhteejz811akI5uShmBpMW05CeiKD4THXxiJOyRPxk81wnvZMuaVq
139wGJfR6kyVCTPU6HLtHd6Y+6pCWhRq3ccYSbx3dm8L7Lkk1v33B8LAx4/XbIteDUwIKh+O+X2Z
GhrtPFNw6kCfYUbZU+/umvj/jkedOb/YBstWqWrBHngmYxBtk9RcnffpvHjx5sWcO1OoEyk+Sa1G
5CWRMKRYO8FMJa+BbQvjNB1pexouDrgL2oug4EzW2+etu36Vml4N42IdKgm5Wy64ElGenA1NytLO
hPKIiTG3WLprtRglU5zOsZtQHCYUPtqMaDcIYYrsMTLHiNDG1olIUNyxwrCRz2PmXa0tzr80C8BH
UpTOaMrOiXXet/OQX1wLBOnF7i9mf1n2C9vD2pUq0XzNqmtOutJ8XdNbZVwRRtmv6veb0Um1+63e
bw50FnJBoZLUdwSepICG95OPUP/xE/S45mAcNGwuwNr3ptVW2yd3omV8GiRjOnGqX5iAyqkip34z
uIFlDOz4jP7jvDQd9Ll9fGzT1osyo9GDrqrgfm6e9hAGA4jTZ8o7+TmzMydSGRx4rj3xppk0VKxU
g2tOLTJ7nKs+e+wqcqX++1w8FjbfLR9crKYsIbhCy0boP69QzVh0nQCni/V03J48KDaPvXbJsM8x
48ZoWEFP6IWSP1N4rfvnuBhhOcNtz5K8vDFA214KuyJwLJ3y1yL53cz6+k5huL4fj5SqEtdUd1iR
JOXFbvPPCkNIrzaBZn7mTOq7XViG3xMuE/csjV66G2OYzQM+zI8M/fXPbev0z2L0+jjLKW071do/
p6n5ogqY5KYno0/d2SaBbvxSFN3+NOWK+oyTI3twvM78zERe5XdNhe2pZmO45/vm+hRxzIeJFwsz
DNRiacZOM73p8HfvDJQ798KZHFg3ph3WgweQAicl4EDr18JmWlZnVsI3iFV/OCwoGvPJD9Qephey
1f8kGdx7LuoB66WsurfMDjJD21i45aFej4vexOZLpRLczQxpo0Rk/o4neyod4IreCGsCcMSY60bI
NCcAtoUh5NJY2metVj5Mu11/yd3uC7ZlMGh6wlvyszWw+kO3hGFZ+vfcMy2X+YzDzfk3yw4kMMWs
a40MIcIE1SgtyOGLNa6GfYxzZMzPE1FI0IzysyukEnHunDPT+G5xYWZ8Gy/7eGmSy6hdIMv3zXVZ
r2PD9puhTr8qbvt6ZWQZdUS1FbdFv7mjVJ/ed/2Guv4+p1IDzvtDS89VWUocMiQt/+4kd/04egnZ
T/e6e4QepngPGhyX7rFQ7mjsHnMNY+Xj2j12yh0Nhybljhb2oDYJScHI3zm0anckyCXM7rhQzexu
Z3djkMfKvCXHkWYN8jQAOUNnvzhEjH8WTqGeem9sX2oSzEjRFsUrWaX6A0RB/Xm3uo+dAZDs2lCU
7W5zevO6m8OD/WbhlvZuXL0U9+Yd0uu7emhb5aVrWaWmlY2n1Gjft/KR75dMObLvtX2fysdihb9J
LPK9KR9z+57a8GGkXvBgutbdPqQUjzK4cz1py1237vty3w4J6244rD3uc/VNm3NDfXUnUGJybni9
dezerVTW3kRyRWtyrTSpZLi6w9XJSdYF63Ax2P2y6T1Ut5ed9ALlXDI4bZyt+UxyU/4Rww061tLx
zs2DccU57kCdsuwwItOI8F/99/XtX+rxnNQa92uH8Q02H9977Td1X6xCn9mS2o7iM39+pkKr3gry
tQ5lABpInGPiTA4TShGVk9ZSWxLtCfkGUWtE2SrFtLjCwHgelSDhVCl7CocmFH1oEOHr20ZoGiFI
sa8aK9hJhFcDWouIk3fsqM9jC/9RF5Op3ECptDCixXmGu1Qq674JLyDCED9ZZzu7MFDYmIUXrrsC
DVfvgWw02hl12hl0dzmd8+mcenFG1jAvB3sx/Jop7rRYsDSo4jWJkEiiilu0EaW8kFYqySLYdmhU
Q2sKCWsB55eTcB0iixfCyzJC5v++ah4jtHNT5xXtGs0Vd/XeA9PO3J9uvliZ/rBIYh/OjKPJttHB
7vmdkaTX7MVUSNIjz4ZS+kkAXSEUHL5p6oOqQEbvp5hTNT9f6cr65CekXEpTQKDBXAcrhOwxEHVA
oRZpZrCNgWFKWYccVphmUCpBfaglYxgi2yHiu2auDUrggAZXAE0FRPyhwQomi/1EsFhSGz9OBClQ
gQlW+jS4wCFcs+1uggw/Ivw8InuJZjZ8xIYDbeM3LbmPwNF55kn3Tr1KMwqa9UkDgnUoBU2fStHY
UjrfLf1JlRoOdQrxhn5SBg1huiWzelJ7H6xUgqg3EKWxBgTzUI1Dwg2g63Y8CR7ZDcZDGo2cHCdM
II0cboAoJaH8UMoaRpMyDhF7jg1yAp0VAGIl4hHpRbDg5ikCUQQekbme3+LdEn5t+uBkDIFHya9a
PyeAsPCLhCUDgcKnGmSQjKc5QdyvBHPOJ+bFk9glDYNERj7X1N8r3+x9eOdYjwug9ZoPiQlarg7g
zvHNNCBiBu2HaDOJMWg+lBjoRwoeAXm8NBANEbDzq/gEBW9RkFqEAkkxrC/n9fnI+Lgtqf5Qswej
BX89mK1gnKSmnfDTAJysdkjQNmREOQ8m18/zAL5QakhpxCRu/jrSe/Onxl8apkN83C3gcl0TiyUL
RHmURjYhj42DoYNoZt9j31GSkeoXi9So+j3pcJZUq/BHnJa+UwZI8IGu8rgiPRjWYD6OG5+jzm8C
qpLfSoqVJ6IOl/OhU41zA2hRqOBvwgQjNT4PbS0wtcBzAm0JHHh1S6BqrKAYxw3WTmo+tBeB6/mw
MfFyN6Zfmb4pfCLap8kfSLJm/cbnyqebMC530s6UcZiKntWTt/ykzHF4Gf+5QjVMDw+TbTEkLi8J
/1yhdqKrajjA2O0SnXFkU81eGXLPXpPBCJZ1rWPCGjKcc64aMEHD8mTUjE+K85LiJ0kSVl+Vsb/Q
5WwjV63OKx7AqFxSlqkg0fDYZ0//f6gY7Dg5zifP+VTOn+qZ/8ynPf3Uz5+09JNxiDAzOK4HyvWj
Un20zQ/z/tEYPrimVGJ+cHicvKFMvHmXKnspxNtYvVXiDRqvY75H40gH5H2Wvi/S9+7+yjSj1bw6
h1znXbZKFes7w3wZy3eW+dIaxPxAbO7amvDo3HZfS6GQ+dEmfxR23rwR4BgPGBGf8drg8Zqn4lQx
kP3uv2+l/1J6xkGGH8BjitekiPddOUxdRgihiSzdNc6T2TGTdhxERXBOW+FZalec2pvQP6idTTTo
ZGnXvi8+Dx4XaNJqDH9lhaRqMDJH4qeIyCmLTwKCje8StXaucgw3YNkH3dBCKwHWXrQyBrGt1Ze5
2lmKeeW1tjb15Xhq5McHB3gm8bSZR1fEJaBFwZrmuLn7KrbNepjYzldJ8YGoeOtK+tnfD7nmNzKV
fu+1h0VfWYcS1cvER3oZJsV9784EwFbLwDUE/JsPHze2xq5+G7Cp/+QEd36sz9D8YSyZtQv2B/qL
/zzBN1tPSnXYOcF7l/ucdJu2zijOJJeizTvX2nn3WJ9IsW75qhR8scfQlhRLF8S6JankkXULMl1/
fmTxoizfVi7YGXMnZOWCTAJ+jpULi5eilOsX1i3Z9m3dsiQh65bp0Nd1C0uXlp18Hs9bbHRy0YIq
Ky5Qd06PpUuSflu0yEE+ULJ5I0KgiWCnnOx2HFoFJ28S9DM+QVcoTzNEs/t/n6XOjztzg6KodDsy
6eUx7/PPd7MkI3yCcdkR7gVLpaI2fBvxIN+E+7xgbYTZ14lP+bDjQHaWKCVVBgS1u1+PwzxU9HOK
cj31gObiwc1XBp4wzI2Vbv466dqpg17qm3s7Rw69Krq3TGXyffg9qyTf639PHc8Pw5CcWgjQwfEH
JC7+uemCVJQiD0evITxgJqjEJXn72vCxMWQtGDn45EGWPtXF9sFLiy/taBXBXojkdV51okDynbaJ
tbqXFFwNvXT7edHx8pSF2rzpjWJe50UGCw9N86biab27X+yRQl/be+UvhC//msyi/rJNyW2hofA2
YJE40CFdgzlN8XYn9nIdv/Kkv2mj3r94YzP8aam9+lCaWB1KC+g6TsEx6Ka6e//fHx0YqB+XfHhn
MA+rfIJsQb/77FSqpcpEMfu0anpHXd2k4ufo7RPTHXMb7PQyPL+3WfsFLOWHIegO1RuhsAHT1mjA
X3DPe8Ygw30NNzxkhtSyhp4XuiWTTZHjhUSTmSVW48gYIldIVXZUHFqzeD6kWKyQY0THjJzwdY2t
NjYOjWuMu5HJ0L2N2zXe2nghSHyVx3yNpzZO19hM4w4HZMv0aFy1fFUiCDnrocyK9C3SOgGMEywV
wHcM+2P1ZPHrDZEBmXWIPBHpQ1TbkSWi0o7yQ0sWT4eGLHZbqS6LlzVmnGVaqQcwXKi3MZPR3RqL
VorCSsWgdCtV8Fd4EWmsLLGRxt4Sa2kMv2zDxZfGSyofpFaEElNqx9PYR+B0LOj3fss4fhFVRQS3
H5UuydRSgkSmJlzncM3COWMv8ZP+1o+sE+qjNvd+1fYcTfe+R4ZVlVM1S69DnJ7wk6t1SRpCUU+v
Go24BrxuTMyB+2o7hYKDaM9faZYQibHmdWzhkb0UPT6iUieDZ6AQ/Quow+toQ2TJJuLbhLNrT1n6
2SMcCb6leOzEMt0o76T3bOd21LVe9kldVz6gjHTNftKmU6LB61tU0BXgO+0nFw/5pR8n6mLeUr6l
bvVF/rNQSTvRDnOecE2TW9WwY55VD+btYl50qyMDmMJSV6vjVbV/1SS5u5pc8j5SLgR7Jsi/Eanx
ObWU35mamH6j5fu81sqXrLD2d23Jv2vOXfkMQVb52cDxjz0LgBAetyMazXiLjmbO36pADjkvlTur
vJ2lvcSzJbLLhGEMpmH+aoHRVTMR9oO3f2zTvKPKA6GCTOgFj3teEsSER6o3bCPG7iQ+tNkITNgC
9bVYCSv5bLlbpUJM3mQkPylf/ThrDAOYlaJqst8H138Y8/72e2d8mB2jLjjtTAdGoEjN01bTtlWM
vr/AOwRSsxXnIreXd3jSvEhr36gHmi/EWSo/AfT8OKmI/9zDha4zFcVt/XuSmFZuu1mupQKskcGS
Kuvau93lXzA2uKFVGQ1p3+B2c2/q46IikhWSeR3lgsGSCpK2bK4Xhgwln0uSY5z9AfSsDtxttM+F
beVsvXbv81SZL+7gdT+Z5WE598NVGFQeV2HVhPKr/1ASntKmGpvNSE/rnqj9KQUUigNWEb6r9hoD
pzMU0VZ6OlZTp+TDYTbYd2Y2udHHH7QWFsS8hotBRmKoLY592RejhwvWen7R1A0I2pQCg5zLM+QB
Z9z4NOf77wSyWGE/OtPVWKn6H49mbf3UruMU2RPhVa1dfMTrK85zS3J61+GwBUJ57dsluU7mAskk
KdbQJkCbnkXlwailXvdwPGzUeryoToj3u3Zf29bb2ijtFDWgGWMR5tRZN5KXG3q8JbWQEVb18ZwQ
Recz95T5u+Qpb63NuAhNvcDNBu2xcBMIs8ImtikzsucedvgpHRYiRbCJPx/PzXrrPTFnrIx/PVFQ
M8BL4ZDs4U4E4rLXTVyutBqv058p14O45WB35QNLWuJp9i0oCqd7UWuipVWVJMiiHbmzzePjwGj6
NTO0/hkAOxl+G4nslaeE06TNsZm003vNINZwaV3GhKw/8oZaSrXDrh/ycotXT3UeGEU1/EYslLAs
bQFkShiAYUiW8BSlxtQSYgEI36mIauUidtlwHVnpbr7WicF+vKBfV9lMI5QKmYUSf0lsH5F/s64D
CfVYm9hj8cleV8ffdIrIM/YE+KfcJktHfT+6Q/rcGIr+wfR+NS27fqsBa6d5YsSlOWaXFXbX5XhE
Jf7bo67uPa6+S/91uMepoVP0U+eeu25fg2Zk1nHSp+UKSGK+zhBsrjV0dUJudi8iE+UBgGHxS8VQ
TLh4kzjvJasrUHYfGRu811nBcHCyGLRExwRekinKC3EnKthoMM6kSg+/qR4d3FG4jyIvcBvVzfTo
siA5fupFvftuDx/LrpSJbqNmMkRjTRrWTHN5yAYc6QqAlSkV7x0VSwiDcs+Tx0iube8kG9ljS3ue
7VPL9nMx2vUCb3C9sOP99kift/XSeJzE7F254fJqX5ap21/cWfuimKN5wSMuXr4+X41M+bfe7fjp
eF5Qb3LziTwWc8dQxn538irxnDPXc9F07uPCZqKDO9uL5ziw2zXcA6nRJ5cyXcic3NWdKIYK1PBD
Lp/Nj2czEocqDevZMZruEO8QCQy8dGFAxnw9jMseNkoKi621RhxmdBOZu8MebCgJzCUKxiqXNhq8
G5nW3eJsEbi/p36px7unsg1qVzX2ppXXo3/cE5M3ztYnyTt3Ln1/Pn6Y1T+hcFhnVcymFqemXP6v
Ghnqlfjci6x+U5o05EbufhqY7+u7fD3XCs13dpRF2ntXpruK5eF4aoeAcDsOc/5Lv7qgpntzyfwD
h75KSv5IM7ORkWQriTve3H07uPJH1yOqpy/NNZq3vb9Offv7LNGxnJlNMJKuGdhyzGgdXHJ16v5p
MMGX09fRoyXvTTwyhIanCvhtGx/5A21GDVMRdHg3M9LzhFPigT5U96ySfZ1Xw/LISvoPBwriu94g
Jx1a53grCTe7gGp4pUkxQihzmOptYI8VowJZ2GBjXGd2E3n8D+NdJ0DOJJbu7jVFTmFOk+e5aogH
PGYpjSuNKqWRMrvZz/u1JDHtshNjSHNUYKQs6GTIR8cBrzirWmHsVMqcj66SNzGJqNbdVQbrbja6
cWna5c3Vpv2qWA4Tw2ziTgxM7VfnSNJ095YwdFv/0NX1x97GRZ9Nekn5NGEL1pn4YrfsarTjcFGn
pT2ZkHp8YHikqU4JNa/JJQKGmAvWLq0K0ypXG0ZpjB6PWd8H81QRBz8zm9ZZKdMpUPMmyP4Y14Ex
Ua1w/HYTF6MmdS4hT+hx6Zb2UTHL9NGhc66dSGufd6ULMqpOYeKNeGbXpTsXDv1QxoCcOIOK+bCY
mkd67PDtMBNY9oDvBFK/tZ82Nx3knSKb4rauv5jyu1BYHpTHtmtioo3Hp9SqCchmZUEHJcOokha/
OZv5BwMp5ufFtGfiJkT2oc/PScenIVxH0FSr9q8HpU4G5WTV7snhO3BO064gH7eTMdYlYL+9Ha4g
N5Pdqh4xuM+WbxoNJ8XJeijK7VcvzzKyNsfsOaWA7uWKdemsNXmHs+SmjfCBNWWxQpBR2+MmifpC
7JvvzoRHu7t6TpweYLy7rSelNJsQXlbvC6cV1HAT414W9VmrZ0Fxc/nDU9iMmV0BB1haRXDBvNOM
lL5jYSYXGuW/G9CDgq1gUKmcSXTTzDR/BV5PM0mObTTZmLziH/pNLQvnNyttoB+nZDAvHgGFMp7F
dBf3poMw9fuN3LgtU3/pJq/9fRxMYuid7FOVLHOQ2Ix8VpZx0rGq8AGT4FHXCtNN/zt0hOldi85S
KdQXdmClxpfdNrtXczONs2YQJ9aSjhIxmute51xxOKn1d5uGr7fNHazCjCjFrDfTh3IsRPyT3fKP
3VqSVFUHnoTOfvkHEwlxWrY7zcRLZXjOHrNBj3lLVV8FounmLY2R+WqAIDzx7xIB6zEHAV2oIZcW
IoMm7n1R/EK663zqF++1HfVfVAbbf7IOPtwD/6zdeiyEAf7ZhkFN5nvf3w4BJnHw0Z1YJVPgV6pH
22o42RIc5uzd3jazyK4rULHY5qxfrrpOniVuIM/axidofoGgXHAyFvbyO5PEQUYt1y8rIgBzYpAg
Uma132nv0i0i+0UFqs+iv65bcpzyzeSbUvwOzA1IhLE+QMXMA3Uyf3e9BN7sIuv4fUEbQ9dxrK8A
TCr7lpUak0VYP/zeySjUd+KEhX2Pd0Y5KDLkbQSgp4hcm2E1MeoRExMi0LpIz2mAOVnzKfMqescW
ZyD0cABggT32b1qyfak6ocZYBYyLmQBnX0UDjneF1sDE3et/nxm28f0C3qV+wvA10+w2lUXzu86Z
1lTw3UunOXWbZr4nfXM3/sw9q34tDGKrnCYv712uPM/tF1Zr5e046Bq7T+LEtdhe3eW5n/4st4Yp
pNG6b5tGfhIzoQkV7kFY1dlbdd+ReUlgfhh9Y17BaXPVr4yJqKQdZDNI12OCKNW1z8Soqe8pz7IK
Z9T4NzE/Zy7fPq0iE2mHLv9a1CS6UDDDUFBNfzIJsobj0mlBJzL9sR6J3zHUr2wJo3dZh67cFGsn
z99DOo3aVryOdXmblKW9ZHq+fSD4O2DqxXmr1/KzYinP+Zgu74+ZvCX5k6zL8SclCk2zfnzDGTpw
HBOoJT7nH1oUbmqmClGIJ20I4F47hpR3KIfFTTt1kKqHUJjhooSqGW5KKOpoV0KDINKJTEQph/V2
GdeQ+jECBLsblWUMM6kuY2Z5kY5Fc4gp0hHYnY2M9MSGE7s73uvYLs6OE6cskpw4Kc6KE6PMjfPy
XLgx98HNr1xuxnHjxh1xzirFzXhWY5ZVnJjIGSGsxt4YMyukjLHjRXMVe16kHNL1KEuiZZFi7mk+
tGQR8vZQt0Pc0micQiBWIg0n+p+A34KlF+SFbqoHCXV6y9Kyvu1j57dL1B9q2gjBy+75b9nheBxt
aKl72JXz9pDlFtGyrjn+LmKHyLj//qbga/nhk6PIwWw8V1IKxpr5HRWrNVKhpMIDOtnfTfVugDlU
pZz+jqfE6++JKt0kIMNS7Y6hpDzULQ/jGNbAygZyz+/dcO/xjlQXTG3ZfRruy3AX2Eiy+zZIP4kC
Ez27Z+Ztnm8FZk9mfueb4HElVQGS5B5OBJS4whwT3TepHdCeK1ZAVCzSCohEffnqBuTubtMWOAyB
K22t6owRUCMlXRoCx1pqrmMMgUoi3YDTCsEr6hxCb6PG4XoVq3lc9bG7xfYW75bUmp23jk7eWd/O
6iGvvzjW2eHYX6z+0rlMx+IEvZS48Q4V8xVR769oy9+U6bqktym92Z3UkN4gAnb7rTnkujd4Q7a8
O0tt9V13bwt2lvo+1fehvvd4Wep7u96b+l6uQU4SzHrP13tVky5xz/DyESy53N3lrlR3j0UlsGC+
DLl5G7mL39pqfe8aNy1jYuM2zLfUlMeJFHoeV1Kaw699M5zrKq4W77S4Mp2FaXT5ywmJDRLhh8QM
iQ2S8GL8kGlyxgn51Qy5smshO+0vM+T+lxPy72bI/zkhxzUyqm9mSJyQNTyqwwlZUpDs/+eE/GqG
xAmpEYXXfTND2v9mhhz2CzPLOCGRQiKJIf2QOCExFRWHHxJHUZ/+wwy5YzZyb9ahfAfxdtfcG5p5
20Wk/jbyrvOWQ1iqj+FxPWOa87+/Ywel6B9rAMzPDgU5j/IchtfvwXNgzusJJlx36uusJErI0V+b
2ssesq1zrkS4FI+4r/tgLLOOa89GwqLO0PIsQ96BX5lPWMENAiI7gowMSmDkp22wnrbqqfHov0M6
SUMKixZnXFuFo2V7TyIjD2tq04FxF67IqUe+NVPP5tVRNnwIZFzePQrVXZngH9vTJVQVoEDq0ra+
XSvZh93xIBIyC/qT5RCNqB8vNzZ9Pp32Bjgw3Lb8+d9qlPj6hr6YRoJOFv+rBO0M22/SYGdl/yll
2T0EyRYoQzAySi/wNEs5Zegdova6wjIXLJ/DxAzpsDlKSLUHJTABiAZsKHFEeRM1cwRbDAktGiic
a5F+qPCibY4qRgm1qPEil5vNocGLrDlK2YN6ESirUo9qPWKLKP3zgdsw7xIBOEBpG2VZxFKoyCLG
r6ss6u1w59oPEWEP80kKL792qE9DFs6pGlSMHFNGV4OW2d5DCW1VFxqiVE084SjFUhuRuW0pFI/Y
cMgjoG1ErCtqvQA2NeyppQgnRK2P9Nku7IrwPcgA0ucM9hZ6qHmhKIF2RWsZzWW0DdFyaBooLETD
EK1CahbReByZ3dCsqBii3YpqEW1WVAr5IP9LqWC4g+C2yOiltD4SRbT3ETgPBKh4cUM0uYSthUIL
V5rYc9i2oTGHRiYFP6t3AlRoQYa6IJkDpZUqPpIQO3n4x6QGsognn0BtiA1j72uLT7ca7bYUxHGU
DEEB+I/YXxEQmYaWJNgOTQMEyRD0xjaEnhmSBqKYYWZJMUuTpjQ9o6yJ8jQqOFkO9XPUNBHghPnQ
0ETMH64sabVIzJGnRVsTKVq0cxrokTlH5Ia6h4ROr/HBaSLkHVLI6OZ/wRlyqLFxrYWdTRJeiO38
sUjDlRVCHRZTSDmmg3ZpB7kdlJwls1R+iEEgx/U5KnSxcU6xixRED0tti2+qUhXx4rY/QJw8RL5X
PgS5EShrQNJE5QVzEaKxoOcr1a+hopN5GXp6qHuho4eqF26cJF64cJ5wSgzRzLnB2ULGGpeHCEg+
6UNcKdshMq1oEN/UiQiBWlqtqOL04cQRUtkhhd1IH3lbpJMp3kcqTbQiEn20cI4UjJhHs0sAR8iV
1mWwzg3tmUGzsGkhMZJ6IqVmIXxMpMwBLoW0Czy2q5wmhRQxK7imkTJKscP+yRX7B+cdPnAG4UyH
i5TBFuI7Q0Ih6k0ZBFN8IGEvDpCRW5el5KyrG2EJtm9PfXk7ns7pKn99hANzGx+Yd3m36+18ckdW
9NaafujHPrkvOvmRFamyn0w5hD7ZORV4SzFPmeLgyXCb4bzxUQvDgTBaiXfFYF73Lc0ej1QrK5tT
igJ+A4vpMqYZNdlxch8sW/nslvr8PHtF82pUkua+/6wj/SNAxtUcCc+mH0ZDhFXiPy/Y3pCkVaE4
5HjrWQ5AXuMWayRrZFv2Wy5/Op7SYV1CmUKlecmy67JcWvPi1lLE1+b6eZHRwGdnOtuVlOPFzRyn
ekz/ooTRZ0k5JA9nZ4fGd3fu7HNosBLLSZuXcveLvV9290LVdq2uaK6uy3xVDSkvvfX9zUlvbS81
e7e6v42eVNXc8+1eNPcRknIXpts9We+KLVVWj/mhlGrQ8piUj245ZISbOwrssU0HCUtNxId1p3TX
JL2mmVRlXublsi4Xp754NVuu88xMMnzS3Deqszud2R/aHnEZUi3sk16K8odrSdm8vOysbFKtfdby
S22fawr7h7bqSuj2wgt0L+t81VjczFSspDpmh3sqojdzv6n9pQDWc6sbQD43lG13lDd3RebU/mSX
8C++BBeOGeQk7tg0en7AYmuiWZOuIn2e0hDmvUUpWaTU5lOWrIq/tJ3xuo1Ky3ArdAWWQB9s7Ma7
m+/PCUjOdy0RIkZKsHmld2NEwW0CQQmXc4W0H2xMlj7NqX5pLGd8T9lvej8qXLqMcXq094YrVo4P
l1HSuHX29qPbV2Exm39MQ/6htb30PWzGgewRWWJJJqoN+R9tvSy/Ndj8hA25Y2NESsIZKImmvfZb
WY1ny+SiNq16/9wB4Tvty6Awx9PXD7myNX5pmcN7vqY26+71Q+tMbwRI0JXSKa1SMWTOMett4GzG
9LhbTXfKm9361U3ax8z4ADrDk4me86Wv0hfdXZ3I0dkTzo1hPYtaWf1Byz+WzeDcmaHEsTww4dsp
2BSc9iqgNzATsKofhky/gP62yQesgTKJlsG+LrN/0RWmhVJhPAl10a5zpm7Px6HoCSrsKBAFrpkQ
aFGCHpyH5poJob6OvfaR92e9iKWmT5hbWNBH7Ybp4HWzhQo1YgQba7vmg8alCxfaIB2oc30xVkAW
6ZwPr8OfiwD+64IBej4OikiTi3Eq1n4/zYm5X6krmR87+8oK2PzUTkl3Edbm4odM81/ohHxUu7p6
nLLtCSRnxyV1VQOdkggp8FAk1GV4canUvaQJhaek7AGSZMmcnbhL6mQ+6WvbPNaJ3TL4wChjZ7b2
J2aS/tAUo/myteJCaE8Kptm6ey7DCP99M/iXHTKlF8lwVcHH6YwP/vMKOP0fY2e62ziWbelXKeR/
1uU8ALcKaJKSNdiyPIWHP0TY4SB5OM/kefr7UZHdmRHVndlAwIDCkyyR5+yz91rfckbFLqyO2IR4
0e/SHnlJJDGWuwA8X0pV+5ASrletCAt/jqI+CIrHHAzyhnALBVuBd5W6SQyw7I5/WoGYkRD0kUbK
8Y8P/foQkzTDbpzvV0aUPuSV5rxpGabgSiHFup8G744pwudUuzex9eTlX6Lli5N/EfFzcvnX9M+G
DbB6/ddNRGdfFdVLVr2o4nURr4b2Ms6v/eVfO7+ym+UsklNXnZyxah86yzv/9esG5Pw/an3KfJSS
eJ4BIkLd/vmFmxricq0F2+WoKretnYzbRZX21Whp06sLu5VMbPjK2ajBGJ1zAA0OrUNtPAzi3NYu
PJ6WCHHNrDaQlKGS9Rq8oAWIe5Im74bbxedaxHoQo8267QaHFMcSxnOrwlC0LOfa1o351ZoMG+qO
7tcNr0fiILEmPLK/jx3lzQMdQ8XByVXoRU+4qvUZ4ZINpA3bVCE8KdO6k2n3bFNGTV1ZtcbOigrt
vi2iB9kL43nQl12hlOqH5r67qgOm2JULGdd86KtmuS5y2yFbXS/2QiOva8nSJ2S4yZMX3/VpkXPC
Isdbz0Rgz2156w1oiEsCVoPRHsBUWPZ0o6Zzcc1wOjD14pNoz/mxK9LmysrYGhmzVDvTVeKzxn3o
Q1lETmVi0QYvezSGWn5UZvU29hAn6Yb3VHkJnbah667a1VscJmMdDAoyz0DkJfFu8OCHenmz06lC
808jbUYMjf70UoNcPtiaLvxsQlr4d5fKr1cKGAc8V1hUaOeTPrm2F/90KuSHD/XktUNg2nOzWyLl
izlO3xMJBJNQ++EGIUFFxN5V5tlTUA/oGf76Cfwn/YBJArUeT4GLlb3ul2NpTM5kp4F5CIw0QtIf
W4feafDb9V0EiAOlfmnRAxc1ZWnDyuU6U5gOnJEhIjXhpMfhSJg20gx34w6vRY89MEekYVJmT/EH
XMwCLuZS3w+y2P31M/+P9h1PmiXJoTxDqOT8Kg5LEDKOGs7/gCIVhZcNRCgtIn9wVYsjtvGNIf9y
owwYqy+/979+ii7r/v3fPP6o6qVN46T/5eG/rz6r09fis/vv9bv+z1f9/D3/Dh/+1+M/vlftP24e
to+/fuVP38iP//3Xh1/7rz892JR92i93wycIyM9uyPvLL4k/q/Ur/38/+Y/Py095XOrPf/32AeO6
X39aDBH2t98/tWayrTjX//rzj//9c+tf+q/fNh/D129V++s3fH7t+n/9Rq3+TziLMHgshHr4vFcG
5vR5+ZSn/1NdSQqWoTmMcyGF/faPsmr75F+/af/kf1ySkCBZWcigMaB21bB+RjH/CR/BpVeywq9x
0QM7+d9P7fyjw/TjPeGV+P3xn9Pmfmm+WARowMZbc0A9i+kIoaA/32Zr9nvtEmmyMZPuoS1K+8hf
Yf34MEecQvw/Hv/x6dqzWyCLJM8vaVp9yUvSQoizHO7JacEKU3nKaQ2ou4KWFx3tuvb2OpifvdVi
b0R5EG0VPNi3nYExScZD9xC3CTNqVp/n3G2QeNkEK+uKc57arPreVkAREpuEBU99X/LytUisGaVr
TcEGzfc8rh+4GbbSHsE4yPklqRab1pXenpyMdNCw4tQeJZRTv/9f157GWR80cJekMPfJ74+cjE8U
HP6OfV3RXlq/dYgYHZBV/yNxpXUXyq58Ue0bDB8/Hl2iWBLaayfPrpybomLASzjL6Lp/c1/rP9/Y
vFcufHELvQ/IVK6nX0dYlt4mgzQWY6PmmKiyKMM6oUDIbBJOypEz+sMkjN1kLli0yp6RfDxv+XrM
/gByruO6f8RobPhFNsNDimgNZAW230wFlgoE/6RXNEwU6h4/ZlrmR3mu0/Jpsp2sBWFoQ+ahgLDp
l3jD38grL/rzP9qh618GisF1bECN1iqy/GWxT8jb0OqK8jxZsxwIBsd4hDPBXkUz7ghzEytjsu0g
5G7Lrs63eeWg/FAN5XkUzpVdVcdYm7NHqTWfnduTeN/ljFuyRtIjpQXRZ6iNJ7Wgs2fH9E098TIx
i3zkJry6oFiXAUlm2dHQ8dT02hXFW9zOzMlbi7QYyPte3WmI14zvxPaMP5bNn1bNP9+Cxs81EW8k
fnnNBiPCTBh5t8Uy8OedzgQfbznQZsNuhjJhJvIwtwkm+iS/hsQy7WyKpo3aJW99A+dzevMm4LEL
89zOzpo9OoH8YOJkJMHIfAA6W+1nfXIIdLHu3AoMjzYw9UXComoUoop3KuOxZpI7Ai9us24/F/oC
GVi2+9FcHoaBttOfVsP/yxLzC/za8iC+sZhh4dBVgDx8/Pnvc7pJDm5PR2sW5dl2adUWuWbc6EZ1
EuXgHlOSYhqjqzdQlLDMJeVzKyE/TqPbMxzp37Iqso5O5N5bdSoZva3ngWHxAkWVLE8x6S2zoNBx
S5sXwkzr54x3rdWRJna1GggrXULHGIqTarjfrOmbC0D94NScwCmkoHZVk+/ZEeeW3ECszfFpgoqx
STMrD3upYIQzxz50x67c2HZsddtMNm5Y1vdEaM23Zj4WrU8O53QvBWPkpJjPUqTOdVK0KFi9qEG3
JTi+5jGqzpabr68/zAx1Fm6Jlws81FXjJYzS20JqXmhSXr0OYvrslepvKFm/WGrW94HhNzmrIDb0
Fb7yy3XWS68dHSIyNhAGK+bHPbN/rxLZphfqwTBJvKws3y3G6cNeJFfM1xnUaDxb4rVXmUJa5RKO
RBJvYjvu7txJVUKynnHruZYP9PqLnkPnG9sqO4p5Nu+Qtdy4OWj2UoOZCLbE3FngisDfE88hjchP
rMpAedbRqbbYIPrYxYpdM1jvQaDkMxLEQuH2XEggcK0UaXdU7YkGU8K8wJ5Uet58rjIky3JdDC83
t4wmPy8N7OHm8uzW+JvyiWR2Z+WGJv0ReWq7tQgqZgzvnow4T0PSX9qgk+O4W3T9cAmgQ0WuoWlg
cVd5r9tMPXSD/RKbsr32esLoLZkI1FxSvY5sFamCMT8biz0HizJom0Gh7jM0Jd//9T30i4778t6t
PEuKUVdDRP3r0j+lcY6gBuup4t7KrCzZ9HCVxkmubkf4sf48eMltJVV3Kwrq4TyX0dGpWyyUDmGo
f/1kaHpyx/5puV6vJNYq1A+rB9H9jwZglU1zJyPLxge5zGehILy6qJXNpZkD8tI0NGHOd6tQjHOe
ptk2oYXznsyFt7rHsvtlgLoeF82IsbumiSFazj5Rw5eprzLFPm81YM40RHmZU+RHE1TJZhJ5vm+U
/Nh4JsQcqMmo41zNLzxR+znexRt0udJwq+Pgnjo0G+iqI/U9S802BGOphTjoKuwOgW5BJ7x8MEBf
B956mSRVFPmm7GHk6i6ji8n29p4H2hLcGj/I4qQ0cfTEJ6nu4npglDAb8TXA0w/hYmS4PIpB+0Um
ynpynunOp+pVqkfGtjW4Y6xsfqgQUF/1SdDp0ZnsCTY3LXnIsyrFYU1QxTJqKmK62KAryHR50Bhr
GF5cB+1C0KVBtNCieMpDLOAxOQ0yllWbB2XxgzAbXMVWUdymnfEQ6Wb/xRjXE27OTbOoBY60yepf
JBRWpbRi30Sh+gSG460z1CulbwpIvETGuNIDuM+3JF5ZvdE/MWobKSAN7Nu27udgaJBcN8ZYYq/w
XlMbbU/oxWoKNdloGSJPXJpt9GwWKXnmK9wcwWCauNndwsOd2WRbWKXKRpDWuh9YP0YxMHZpZxVP
uj76nsRDV3Mq2knsR43VRtshaozn8gFS3j2cKu9Ajke2gaQ/7GNreKlo7pRl2d9QeeVkpvNea2JR
sK2V+hnDxRwkE9mdhTPuLik3QEkp19zbAmUcta45B+ZyjiMNXHbSQLisyf82pBUuBaMOm8uGCIB6
I3FeE1epnBCGPheGWZI4WJSbikRk4NyRRyts7I+D7FlTCLTdK83obFhPAB7GLI0KNsTJtHB3Y7/d
9aE3kBVmu8vhAiYsa7JKBEOBuHQ9xoFCCYSyKGR3AoRNEhSxNELQ8yy0oRFnMt2UKY5qJyBrhlK2
E3cL+q5rPbUKXObciAt8Z3tNROKUaR2yyyoPzRmavyxfzXX3ESJSrou63Slm3AXgNcv9nPfpPTvv
jsR50+eeTfaybnRQ6l6CaRxkOA6Hz7g1nR2h7dMhf6r7CfOYZ4iHBAeP4pTJsdo2gEY3P54Fxn+a
P+NeWvBlkjilphF2c1/GCHnc1VGnJIDfyZQKyskVm6iuzCPcMad+bYij5mzPgGusdOzxXNn5sKh4
3qV5rQnaII09279vDCmWi27CA6XWKVdAJDB5O3kPJu+ALd0z0wemFM22WAQ+gcUpbyOalVP+pfYJ
GONiZzHn/hDwpCW50L7tpQCoCXPZkP7k3TSRyHd1f10YmXZGzYdY1M0VAnKV6ibqWraO6jZpDHGr
el4D4lHbrHN5ihavDIg+wo4yIqyHMKgGE/sozgwM74rSf2RZMl0Dq32r7D6+6fTya1b05c4hbcUX
5FKjjNKXqwaA8Y+1CbVaHLhjMa5Zk0ErLTZT4sAfWql8lwpNh0SHCEiqRvFIcwQRueMcVWt0GHej
8MFUDyTucjoZMTmEIlPpZslM/A1SxP1ZXrduUGQYw/1X8W+pgMB+KS6oN3J8w4Wx6fNpDKrMxiDg
imuMoZwaYq5vrGOUXCZWkoUd4pyMSsRyrJeY/FvC08AiI08wyqtCWO1eYOB4GHsl32AObBvvKiqt
OzXRkOSIytz+WC1RK+7TroNk0VheuJBjGJZGHm94158sTNt7NyedvOaYGkhK/hOeQuBoY3oNpR47
QlZZ125Oknqnkw9UEegw0Pi3neU8mtB83bEUP4BGF6rRgpQvG53jeHk2RFzzlECsT4ZPQeHdxFVH
C7sprtNyOJW6qLnnLOOEFXsXN4kbFp2qszUD5e7ilT0qmMRe6ps5GuGI1BJDmZ7GQAqSfgR91Pu5
FbVXJUE86HE4c61pTFnPvFvrQfxLu5GHPMUJs6rkI+1rr3n3nlTSB6Tnzd8UH79Ebl3eW8K2PPrd
NJaQrPxyOqsWAiLLGSZEvpa+7sB8khtt9C+FiO15GyuttkM9TLhquPyztkCdbBnd1Rijmredqjmk
jBISNc8e4zh+ExqBGB53pEeK51Z2ynukz8mhiZNbDhLWbRSzHWN/94WNJl9oEk5xYubMhHu+qjGT
sB2RO6pq7PoXeXingm2co0Uc9fo15wI8mgI9QVxoYaS5j7piZaFuNPHR0yd/WEOWROv+ba6nul7j
f5RFtmFyNibKztSRlzoq+LCfDzquZ+DnUT0qZNNDXwCt90YXu4jDxeWVytaAlxnt5oaObuMn2gSz
rpveTS2fj532mmlOciqJfLou+uW1bdIvnS7sgyZYOWQ1egHOM+uooW4ppvKukvH+Un5VeA/PhBXs
Z4nY0syK+WiOYjl7ub5wKEp3Y+rAgrca58gcmUS/3sIKyjSG8Or8FIMXaRkdh8yFHisjXW4HQVYW
vdmbKjtJFbdrlCJkaciPaYshORau9RTZw025UMRlaxyR1jXZJna85qo3I84IllkGMz5pEPO9uuka
pQBLln90M1KUSpaPVI7WXSkmoiWL+Uf57sotJ5f62C/muxMPWwKTjKsshb0sTGzfUdRtJUkpYaIm
5bmcUWvJJFSkEd84NlJ+BrXNhE/QyC+AG319OjauGjWSe2rB2NfzAup/HQP7rtqXXnK8mZvcL1ks
N0qWI1AtiyIUfUMeWqpE2ybREDp6FgaerjyrXjX9TXtb/5lvcLlWVk3sRQSOgffS6/lTexuAvumm
M+HBrS5nxstq4FqldzN5E7p0hRBEYk9gYgDj1Dw8goy7Vrc5n6uKNy+LsbPVU3S4LFmx6p7GJnND
2aTX7OvaieTuDOVMwWhxlOpOt8n+M1Sl2dpOh9sEj+vBSNzf+7//z0aG+7NHkr/JUgmUWXkkrmfS
0Fk//6e/iVw1iHGKiOBKsnihRyMTKkMKNaTNsF8yMt0Jbkg1M3+91OZ6po2BNU3vGgbfXVvTwJpL
ZmR9Id+0tl/OWH70vUgGbInuViXf9z7Fc+erWXHUiqY8WzG0hjgptnnDBbLMnvSVNDNPnW6jLSow
t6Zunvqt+enalfswoaKY1JyhP/nZnZLrGzNL9I2ocSwuVtAtL8X6bueJMVDAR9bBTLINBE7ldKnX
Z+aPPxqOpVpBX6ObtJSa9gioN4dYZ/SHhr9My+KFCfeXpGAePuD52GDAOJZtglPoi2vBD6uZGYTd
Xjql9WAvkFqmIQknL/VQweTOwUmf69UWyPTUPk41PA8rG7NrCCTYJgbs1LvIA9qpRdf6VPAVJGLg
XSFDrcq8x2RyDhoKwKeocJ/++tQH+fA/1jc2TQvHAkkHJmjdSxfvT++vonPjWHIgcJmg6m5gs4Ii
uq/7Q6kpItDsxW9paSPjZ5MvM63iBKMekkH/xgRW9Wu16vzF6+pAV6eToUHn0kTOwcqxIK9jNTXD
cfDsXazYQ7BkaGpmby3TuRtCzqGpT1BR66tSi7f8qbpvo3ZSrRzlixF94kVgoKfVehDlxS1M58Tv
SSemHV/i5LSmG93pNjLKrjTRTSfLXPSti1FnM7ftuZm/1ljt0n4CngrvGhJSuVtawwqmZHhX1PpK
xG11IA37iQCiKTpbwoRlpMfqdlg29ILLu3GwIBvQIiJJ65P2hxXgOZzgVQBfdZ9c1hTotus0PU1e
wUUwbtNDdY6RIxjNQAfF4eVT695PJNf/pFRE2HJ99xG5udRvyHl0gUklFdW2oM4NJq/+ivFAsORb
oKJHNASs1PG+o7nI9oulkhtipSw5YaOKb3Bg1+zZeJdkLgVEDjHINZC5oZKofU0oIT48YhwS+0or
JV3kNfwSpvO20nOdZCjVj/qUo2ZaBlpBVnlO8HFL6uhgIMJTREOqZFp0W0IqSp9TQ+On64dWck9Z
NB/kQIFseVOwGBY7H7V6pQ/EzIFSD3PGUpryltn18xR1WaBV8zdjzg9Th6ofMcJFUMWBkyxXBd3g
pN8Iuji+LAsjsNEgo3096JPr7A0WUHuiP2LiNgpiTezT1OjCBU2jzlLhS+xOQChE7+vzU09K+VPf
jPDdaIb6zTK9SROtHj3MLoRMobgenAhJPnWtPFRR7163qlX5jqRadHPL9OGNRMCsoPEskr4mFlHo
HBayOhYEeP+M7BXwDfy8tguzcsOx3vWnLjVxjvL+mnreB45Z7iOj2dh6ndxo8ayEpXoyzO+TMmnn
ti/eccWkhza5atPJ9Yu4eTY5Ex1yaX3JWzHsDRs3cTaD5kzeWfIX9JFGGuTKe+kWHYcP3fYb1VSO
buNcj4nBKAaCEN4g3iPatIelGW8qV4dSuxBuMzXa2e56skNKSOldJkmPXdx9ViMUVub0kNbTQ6Wk
/c3lA7FhQ5gZngwmbvsxKcAXgS/Lhm7aVwXJKlIZws4NamUmE5qhEZloQ0wtbcBgY+BgLGt7rboe
QStva1cqYUNfpG2WNWJq2LtNP4dakR5LRuHYPLBLdoq4Mfrxq9tjZaYJ7g9QX1fiywBEM30nqu1r
rvCTMWkHnOtiznWUWgQJlbvRsomSZIVkTZqs6cxdE9EJYBrOySLXWt7ttKdZjo0V1plhSI1JT8QM
wlSu8PoOZJ4lAcDaKDDpD/i5XnDLFO3JbRY7mEcWnIznrKsuSswk6gOOOk2QGrF2w90jNgaIkyWX
O1WIDl+q8ug6Eaz/7LF0ZumXBr+3o7TymbmflKh8Y4r8hhXpHgLUTkunOaiNgmtS6LVv5yywdFZX
LorLLtKN11HGEZNOd2AjQrpHpLP1KsX10XAHGkUf8MXWCSIDuH2sN0mAGwc+9dIGtFibY4ENRtC+
VR7o/Xwwo6T30xZJCEF2x2RuTc05q0Pn+AZ35t6sP/vhoA4RPfY01kJLZM22Wem9+ItIq3cRn9YS
JX1X+sbgwq7jNVzGJeDkRhncdDfU7BxjMuXVknGFoucQUxCibeJIpHQZuhOepjlnT121zitMVz31
SKxSqEimM34jWkZAtoKB4M7RnQ0nprQod3mLz7kxdoEiOMOrVnqbE6t3ioz6kYtFBn1UNqFlzcV9
0oZqtdJtqQn2HkM8JJJ3XroCVk3Apx0h0DTCsKPloWgpGQ3ptGGSsyhXrT7eYVMO+mYJgDPO1yN+
ca4z+0SIXHpXlSzvA9PGcKyLnVk6p9wR896DuXVt2dTmSdHfxUt8iIAY3VweLXk637rF4ut3Sbpi
nnVxUzpExcxpm+xpPy77MWZpr+1828JuOuGwnO4UO5nuvIpYGV0Jhqw2OV6swEOWrU1nRjJ0ygrk
hPc1Gxvl1q01xLGF9WUu2HkGehUnU8u2gvbpUOh0i8tUPedqHxSeVt+u5vysQzLmkYYEq3D1ztdm
vqmMUmz6sFHqIdTKueW4DpTPEuXdFOj49+hBo9k22hdoYDVJmFCECJUGR5Yskiagt788kuTg+GTQ
NXvTSBu/ZNQXRhKSMnnlWZhJndJUHbQ7Z2aQJRd4JZeHY5Zx6S71GOqZgVUuqp1QerkPZOOGYyvy
isLW7uoErZ5e25M/BbQRb0qda3CUzlfsqepmzl33rHkWuxQ4KrxmtQzNROCWU/dV26rvcSWDmgud
BnB3MsTY3mgtShfV9sSOlALz3tJ48lq/VCezSbOw4es9k9ytIrpzanysRsZtRfoaNGhzvC04827V
NH7SvFnfAmBtaJjNXy/MeKLKjiJpPywxOmeNo2BYOdZWcOw6JtEqjRO0i+pM6ze6PSzPBkFf06Kp
38y4vxtchPGtl5hXWcGeY3fym24BF3rRI+JqFqU6zWlNsevIhg0hI0A1bb8Vk7LaOuk/yblvfQ4/
38QKd7c1s9jxG90Q0JqHkyFXIdJ0ZOHUaRsKy/atRJ6heNdfYg0ZZaZRhIB+nrZqhNmoweiAGuqg
MFfZKolEONYLus1dSsldknSpMY0N9cnYFHZWvmlGJsMpieqbPOegXnh2sh4LceN2+0VJzFBv8hrs
PaKwcmPFHTO6vKNxUBTNI5yc/GoA2kW+CSjRDpODK8jAkjl7ampqAzyY0rjHbQYAQXxosIbhfpE8
ETldzeZZExI048LARD0/zO3d3PFE6bpPOObBn8oU9sJ6SI3it8HpP4QzfTPnvrsxdLu9ViNnBaZC
sHa74sUY1SPBh3cLI4Mv5lB/KiXBbBHdNL9zwUwJ8zPntLKpRvOj6u0bkt1JQsZa7tjCL8FzoFwn
eknhSIK267HpirXpy9y56h9mQi18y3sSeos1y905YxQHRIHV5Es63Xnp9eTADCOr3+KpfUmEOxxS
3rQzClB5Jm0FLliGiWmMs2CxMRk0SZmd9Zi9LqrGr2lUToGV4CJgx6MlBirn3MdTerYloMui3GdZ
jPRs/U1DV/TgxP3Ia9nbq97bkhPIN5PJuiUnzz1PXLx+NmNE40xqQTSBfkxf+ARHYDjBRQ+XOV5O
iYmELPUMFKhdCtGlUyOmB9rbTD+ac2wlWKay6xg3U1rsDTghg93TfXWQuF8tvGkf7NW4C9/hM0iU
vhqEJalBlWWbJjaB04V4m5viy6RTtFS9RC7nxdL3knPmsRQhAiSzJrvVnelUh20Nbr4ZII8Osrrr
6wYgKUXBAhZQ6clXMV6iuX1QxuU684aHlMWDU/J9NjDMkTneVKMuXwpkEGSs3MrCRcXs1BPPh/xQ
ZhsBM1HXJ9vOPbTml6TOwwx8r5+mLuOmJXlFCR3hHc0CG5HnvvAUESr5Xb58Gy0a7KNLhFZHY9sB
qGD05WZQaSZCoQn6tr4aVCSmfdN5lHp6GC/i+4JxopYVoeXuc9MXb52g/8nJlxvXUmntHO24eppW
bknjFdJX++4M9XJD+uB5YZOGPxl9WA4xfNitWde0oHIyB80MPAHAM/VaIgQDOkchY5AFRFNipdE7
Wth3hUDLntiAYiIg21N10Nx8qzkUWxHxjr5SuADtlaNhiTct6b7MDN99SVhY6env6HxeJ9pg4KjC
SnKoIOzxWsxswkrmBRYpUY3N6xInETk4HrjUeQUY3dQakuiWdimhJp+Vx3RnrhmIqc5nWbOwT+W+
sxwIs5ry7PZEnrTYVgk7kRDvPCzrvfKkAjZhpK1ZW8vMyc2ezrY9XLPIh07HLWET/uHH7nDOEF5b
UfQ9T7RriZxeLXPCnw0oXrDnAXKgc7LnZ4l3qDPX2/AifGaiL+WG7j7YfQwzFmzerJ43BjzeiTbx
dirVM61ykl2F93VBN+0U5msxNmTUinJP/uA2mrSPyXT0UFHbQMf865bOHeoTIOCRulHSV2Fm30SV
vpTug5eCGxomirDccxLfrvI3x8qCzjReG1Vtuamdj2WAYjdl+KXKfNyyGNzmg/bQRObEEm8hqv6I
q7SAv9NhWY8QTSOQX+yXwu6h+Ctu77eWfpPaElXFQL+87G56lUK+1xiN8wqZOGdzJyJBZ7iv2gT5
KsnKflKN32bmnSfCPZ7LrsGaIWjWKhNRGxpmtt4Vy8lwMyPo6ZnCSd2ngjMHg5K3suHw2Dj6vW23
EoFK/GR7ZrPtupgbCWuH09H+yMnKZFcAQ1yl2mdnDP1Vpolrq3gatOqqH7TXoZD3VGPf26l5MKSq
MHSie6gs74vAXBnX3D/eSIKX2thfcQxy4gBLEJ1UzS5DZwaD4CgdhJX8SbagstKuHjZiZC80SFPR
xpGB2OCPejL5RW1wftasG71XP5Z+oH2VVU+GNYtAr7KDVWP5yrkyozS9agHRKyk3ZWEt0d4uPxI2
KFQC8VsGsBJVxJGRmgvWTuUW75EzxUb8NgMEoB7ZZW3+bmxQozATmXAOJtUxVx08nWP9oRT4Ecr2
pcFvXhgRA3dHfZmhiI6AXv3ZK8/64HEIGLVDBBIfvgAiZyWIzP61zmO2xHBkTd5jy2BEbuBccyv2
arfcuBk4a95v36qNmqVD++JV42bpncJvtEYJGkDpqJk4sqdTyg1PLnvszKipvnm51Ww9W31z3Zum
cek98kf4jbQ/5owFNh53aYvZmoYt0x+D72Ee/CgT+9ipmoV1BLgkMZhseLH9ZHgWGxrxIa4sroym
ReRns5R27DhXXvKajOp75dIs7+oW/0X2MhFaEQ0UTzEhRjg7pi0N1W9ojrqQ7rnwPU5VTUTdGyfl
rs1Z/Wnk7Omr4VJoIFNP+oJveuDMPJjHKUMR1YLKKnSSolQNtRlJSGJUR7xOE4kevK7r+oBjJKyQ
cwfs8Qzm3c7XFhjkmWnqflHOh65tHc7BXrxtBZw/q9jPw5ZizL5uc+i+snrKNEPBL99/Tp5O5LNF
NzbL9OSUJczmBO37RZpyE8XeyImtQeWu1/K+JTyFeVEaIE6B88vSsRMacxlFhy1E1yqcpg6eAD0c
EK4bOLKOn9i8gli54nOGpg/aI9bKOOshKAzjBoLeA2zRZTNBZAAzrB4UA4Ni59TBqC2c66lwfIEI
GnuWuscAckdSt7zVqoa3ieA6BZfT0nkRE6/sXW3NAxSz3F9Eyf5HzC2V3kiOUA9poVuXATy6XvKY
pcY3vQRYiS6Ooc1kXKU9CORlNiN6CLzoNASEhl8UEceuSo0Hr8A4iX8kChplzPyCISGCq3o7ZdrB
aLH8d7yCZjLvk0J97iciHdRh9oLFrRhxr83Z1mNwqqjOBiBsf4yoZhzSDFL21piJJXsh8SrJ18XK
TTohkxHATvsmdJoYEGDMwOmv04y6io6Y4dc1TpiktKugQczkw+FkwXdgp5gJdpQ2SUO403ulnEe/
zulJ1Ut/XjwMpCPWvW3atp+zABo1EF3jlzJ3gjFbVWcCpDPntaCXlIMA2/x12uXqFTJ8ELhDwomB
zZlc8PueiT+t/CwwTLDWVlmESduyo3DlUvkRgVqZ9wScDrvkPdM7carMKA1rI9U2FbSRe4B2+7mr
WBUTDa67866PlfFQSATuXpYea93+tKJgaMFONLnDczTqYwaJBgha6XcWGHfCFuNtMUdP3HemtI85
wRgEIJehornbdnBuqlIc7G6+ndMmLGR8bkqWFdsdeg46oguTxDnBx6GVkbtbrbFfOoO7s6nmx/KI
fFdyCqW7imqp2qIKDY2FXmFvM0hIATglDd49CBKe9ZLYywfEYsIZE4Xs5IVhaGp6L7S6DmaWfhpO
/qyJ6iFaxz99ognfpv82r/S6yPS+z7GTbKYcZYLznpvxo+lJVgDFAYKoZb4Ex9QK9BIRQHUzozXa
gVJY/WZt3XHdSfZGDOpdWt21PWFxyEyucsa5ROFa33PdrjcsV88uiatd6V4hcHgekjol9K5+Uyrn
flAWIm/48THbHWI4lI2YexyivCJzWTDMqi8iltytwFut+cqRhFRNVXKtW2mBFJUU4ikPvYhR3f9w
d2bLjSNp0n0itGENALfcV5HULt3AUplZWAM7EACefg6YNdNVafN32dz+fcEmKSlLIkEg4nP348yx
hnH4HAr3XQ3BOdXYDzmwudrM/Fm0KgFZ0T8MordXhpmy65DFthnCd1nqiv1ScH4kj3/VrH3UZAu9
aIHI5omxFNG1Yxif6d+rJs83nFijbRhAKWc/znWS0GTWl84mN4qbpuIEoUz0u2xST6HCGG2MUCE5
HQariF3I0i1JQAxFsDP16dMztX08BpwWGQFqoYMOMFVyRYny0h4Yolpxyyp24tOT289+Wj2Tr2KB
SQMUbs+MEuEFHrcaUCJTVW+gm533dNTbcdNYLBNhytXb8aVnu3PBSz5uhsmjLDbjyi1kaW7igrAx
sZNd1oBCHiTnydGhzr43Qp0JXHWLhCxo/mN63XlW9tBYJcF7PzsFhlz6VfhlFy6rTFNg+OCkv/Ii
aBg97XnzoWkm0RzkpPq4ag+Jp4FO+llMNBWoqGg2eVex0hxJmLe+tij04FC2dsPUHrd75cDMGmAk
QukMn+uB7YIWtNsk4GsRbaHrMCwMJBBIAPJsDTxrmXTIhSYcghg3uGGDhpiAvBe2vnO6wuXYYNON
5XucE0Vs5K4VYGO99SIQIpwjkEIyjWR8inV445cZl2rpgenv0eidAaA1/z9bwYLkirUm2kyObmxt
O+ekJ9NN4NaCHFTPtYAYu27uLN1GDoqafDWF7kNR1fqWB5fICnkDxu9Tn0TrTmgnzuybBNMevMTu
p4PFnqsshg5ZHvVaftVGA/Cq4tPq9/73XBugIcGohRA3Ml7NzyJmZNz6sEpQESBOHvPuFYdJu8+j
Fi9x8NxFxpEWKmSPypinqvSPT7aOHCXRD+zQwS/m5dYe6Cfx/Ly+TJU2LKwGo2k+VfTkQRLejFGw
IZ4IYNsKgEjT64Dm4mMKV4c675qV4bI2LIUJeVo5j36lYHpSEuKFB4q/rR+a4T5W9EZG9bQaZA7S
R5TTxtCISPlSPw9cpym3yOMtlsZkWUiBzqNYa9Wu8a4RtF06ne0smgwHIJOVWxBl/YOe9g9s3Sjc
0gDYTDlVW+5t8N1pJ8IIy2wBQ8yLO7bELp8AGyp1lzufEiso8Fl6YiZaoTB1bUig1NisjdfO6apF
z+5/y1Z/y1qUSUs8189P7jmK8BnlrFeTEu+8obPVdrQi3MaxWa7dnM5Mz04pM7FNir1xx6pkrVNs
P/qavvCeXehYC2dgxWRO8Tzudt8yZlsLKcJL5bGUF2nJsYkFzFJaAwSeZoyqQjTzZrb7MKfQ0Alw
ekdrvcj5vPK3b5T95Bodus3IFagMCnvvTP0+U8LcxS3QEM2Uj0Gmy5PocYu5qXZTGVdidQO55e7G
3npiL/Rd04yGxnmS+12BDpZzdIsaVGRLz8o42rvMDiL8Jc2p1cM/hshoF5aYmt3odp/8M5TWRAGr
Dk7vLxpWlXVgqB5kRuS8qCzxVmPmmNsMakg4u22D0Wa0wWh4O6r0KQrGgh19le1lWT0kPeU4UuZz
YjjCvZ7GzoOwc8CeYZhz+SBs12bJUx1+VGw2lrmwXun/XZlB3Rwnp94AiXEfzFCByjU4tPh4lV1T
fVldQ10OtXSLOuQnFCyOpLWm7V2lhrG61C36UFyXjhQ9cu1VPNE/mRtUwciY8ykMvDcje0uytPqQ
LkAk4fxQHdPSqA2Nt9TQD11tsu5vJvnYGcl5iuLyEiG54KrRljHFf7dENwrYI3TbNDmE/T4yccWH
zUUUATxh3JnBJAAlTT6TZt+78AH4+mVqYOfXMMIe5o13RCBbtuola9pF78X9W85hes6ZuC5Mq3/J
48S51RWKaRyV3UGzveydazFd6vahirOxW4VujkiBD2Jvu8PTWBreVpdw2VjpT1scBHLZtbZ+ylOf
QQG/0bIo50B+hbybgkcEOFVW20LHlTZRQ8BFd6DxMo0PaUVkT4acaHxdPuccOHY7bKhrjS7JUMjn
DIBGpjd8UO2JADl6YxD4ByvTJqagpChHXgYMEY0+PEoOvbTIK/bZctr0nPVJHcVfWnkd6kAcO7Mi
9RvPXrLozOTHXYZ38/R8I9FVbyNIiVbY9jJjvQ6foP42UPC+rob0qRoadWBTgBJSdtFjZ/b13kks
JhFx4DDpzfmzZtfBiNQTcEn9ZTqAspp/meUwQNxN3Vs1Re7Z5UQJ2piuuzTnPxe4+el+w7K8OIUW
jJhRjU9Wo3VHWec+jYPBQonJufQ0E6xrq/3Asvytno0W7XyjmXZ+kVeLi9vSMvSQlg7wdkSj/WPo
xYI9b5WdNND0x8hjoRsyki07MdCrilAkOwYJAgNxA/gdNt9LJlCkk/g91pky921mXAad2g26dPWt
CBQpLx2BUXe7MxNNZNIaA5UPu3CdqMlj54O83kkiTQTW61VlaPEqULSrp6pyH3vBNVEKsiahda5d
5BQbr4F0tfxBqWLCu+x9K7M6PVhhisQ5dObZKoJp4cUGax1LWg+JZFBFDCZe+gKVZ0q6twQVTScC
+jBV1MHeowtTwEDinj3KbRyJtk2zCsjrtWsU2S6H2UZN6SCfRZReWFD1bNoiPMJYesjskqToJX6g
sqDpHXJjuWQiEz8Lv/g0JmNW3OF3a4K+s340PlVnN5eBv/cBS8w3lQUHo/GiB0N5zSOV8xm55OzN
0xmL5xoWHcPBH48Xwd9gLMXgbBfsfdvcWAs3DR4c7OgUbDCL9cuObniXo6OPd0GseR96hlDtpJyF
+TjvVA6Hwp5BQ1jt1ncHDYD9aeUbsiDlHr5O1DCvI6e0f/ktU2GCPYGK0bju8H1O3Ak7Rnxzezrn
Iqs9ug2ejxkRbLYr8st6wWJFoXjoISpw3YyYBrx+qzrzKRyU8ayPT3ZVJOxRVPUQxtEFirS/xfFj
sR3Yx5Em9jgDjrYDHcMNS9ZpdsvuU0uiZ0PFH5llyrOrW+FzPP5sYkXRu2MYF5FhaRE2fS1ptZap
rj0OFf3JfprZb/R0xAtvIOIoq8mFyIm5WpbZU9kKVsdmey0s5FZqS27Y61CSfQN5yOMgnaukqiF6
SlfIf+UNlEW/uMdXemsOhLnG9zhz4KaB68PTyoUz6wDeGOTgeMk5m3HxjbQp3Nq5Yi01JAHIByxu
qY1LfVLUbeh95rO0NwZ4VBZ+P7fv06Xfsf+2oijY3Z/Mxzg4acU3rcjkHx303XAwxoWCqol24kQG
MiicArOp9szc3bNy8midZ+sgD/Nfvz1ygPan6TxKTGcfGuD4ejtWgPpG8QSYbjWZLEqHniXFElu6
s3Z1RAbdDCmABA5i6kFxK4l4aG25EWE7PtqVPVzjPMXAJ1PrLczZhmMC2VJmmj+LZqT7THdAoWrB
Q+SP6nqPGjmYXB5zO4S3RX5ILyFXTMlR84Lxs4+qh65KznQh1+u0RmYMcPfAF3jjXOo9jiGZhI6B
zKGcBfwB82kRmDU9KO5AgVh3ypmW3/iDQWCUu87Ny8sEWfaJF/pgZhVAaASaM6PolEGtDM8GxIFQ
9tj0xY+Aeck3FDagoUbvgcKVD4GdjlddxdaxyeoLXWVU+9FOXNaLYiB4aBrYzzJskWtvbA8k6KZv
pR85S4aVc0UcLmAtoRpSCwskTxx+f94zj6mTdJs4K5F3dKBhqtRjSJ8iXZodIK6kt6NNVNvRktyv
eg4aPPc+RrXr6AI6F6ieVBx4/JgXxkefTo/1QJqk76QHtgROfGeJCyrbPrOq7MscGEIA6OfCSFx5
YRize3EmCdQG3v/RDv+YBpKTSkFp0Qd7Wc6O7Cznl6UNoj9FI4d+OkmxsOZ3um5UtKjLoXz3YiAe
nU5er8PWpdz0R+UN+zGuPz0u/8fED+VF1eLTG91nLrn9c0N4dVXVwQ/EQGOnett/MCpdrArsh1nR
6rdhwrBcUtz9FffJvrdmnsr0TaVmsbBtHSWpnJj0SI0KIPW95wjc1Y3xrNVJeAlI6hzMst01PQa0
4g6YyaIAZn0IrQfcjKaP7/ertBn44/Lu62fUGZ7Z13krK418hoeLYIaZDHrYrEHJ+lxshnoPyZ1u
Uk+XeyzFxRrfUNjA9wraRZp4xVuFf3YbaNWDCmZdjVn8U+8GjNUKVpmuhOS7MDRVr6fB9c9CgRgg
AM11oRKdD7RONZexfHM4Nx0aVVovFTSixBsTThZNtNdjPTvFJtfHvkDbaxNFl0tZ7vPRP90zGL+i
jblP4MSsvJrYSFgudS7Ur2CyaEFkNi0y1Rxsx2FHm9GgYDASdM3cf+Vis+ma76G0R0C6pn/xxthm
d1g6q7YtBrBQGknDaW10GWsVPAhyeT8P32+aMAHeLnvq1FlHG5WFVZoTxbai5ZfSvpAqlbr1gfMo
BjUyHq8F9u9z4TgrzREco5m2q+YcezDFOqZEH8YZDCtMeM625ODZYk1lCFSHKET1/WWhRA7DICUj
JAe70X5JGYuePdJdG5sP7/1EnGaw3X+dbA1KBspRw99dxMHZs5NdYc+eNkdZD5wEWMvI/FtY+u4P
D/uKmUdJRGnMKpV18JL4wDpbO14aEeGquoB35KiIOvFkzBZIHJL6Aq7KvpG5q6i1rPliuYbDXTz5
wdVmjr6JBaBKW1mfhhqcb6k3Vgsnrkiv1LH1JquKLSDG4LNFxvUF/MrGwzLOOqsdrlrHW0206Kr3
eBpaHcW/rMcXgSC2kp6khdMc9ddxjNZ4iV5DoKOtS0FQoJFZqDheRiQ5jbi8wvZFRQ+LD1TrNmIG
iuIQTdrVr5hoT7J5KUTw5frMNDrd3jItKhZ127SswPIf6GxMKTBnWnRLqrS/lg6KVdx+6Gaj0Z5O
gwJetGYXkgJeahX9RkyFF2FbrpTQb2rKP+dBIhowFUM1727CSrzIxXdwyu6qg3PJnPch1yJQ7BEl
KwlemVzF3gJF6tUpCpYzctrmdkW9B1szS37vutaC3DydypCsTOn+9EMYgbnBCCio6tsUGbwwofdq
z2KlHHMaH2IKifJPqEC0PPrRo2c175jxHvyAcpiumjs7LVBh8OspDOi0mw+CqM3cZ4EZM5A6JbV4
xnwXR+aoB6Rk2f7bzbyHl/iymANT2chAIMl3ScSdtKtedD090J5wNEbDWxZt+JCpejiUFHQsidVi
67J95PTKrokJqW8yj+jcTFtiW/Ir7uDsWyc6SKj0m3dr7oXASbxzJQeDVao/hB6wj3a0c9rXJ+Xh
pSYMlTGa4CBNx/bJdbSDzBJB1m72a1gTG3E2FGQosJhNtr0NryrC5zHF7W3ypmCVT0jJSVQdrKFd
hTrVgW0RXHw9xNzKkbwOe/etLgSOteiCa/hHzoKX9msmNuxxKYLIK7H1fevV1jYSDxib2jZc5vn0
FT1EAOWyuPrDHH1vHWSXhojEqoNbgYy8zgh+Y9LZEL8AWeGzam7zHLYadgppYAYXP5XWJrT4zug0
dN0gKRcOrNIlC/0XN5b4+OzxPbfAprUOmOmM4WlEc2hQ7qaMFpC4ZxdAte8iCMutm/T5ziHvnfjd
G+cqBA7O8ODCylVgaSuFZ5CZABdLVXFW0ikIGwtwAsH0pof6KVbUVvhJ+JjQxzOzEBsoQY5kF2Bp
z11mfVDLoTO4ST5Z+lj4gT5TMo5r3te6mp0j8pLCNZKvekELRGzyentu+WpZnFCwRlaj/52z0pdN
u3UTy3efiVjeo25Bo8vUkUqFvQZzZDkMTIo6Jg910NN2ofdbHdRNbfRbEa3EwP56GCu18iBtY7pg
sLwcbP7LjE/Wnpv/Yejta5wFR8cvezzORvCInui4TAKdKPtDGw1itKH5PfTV12hcgcdGKwuHJzJP
tcIJXR9RXTDweObOJJ2C20NHbWqnpZEnT30BsF5p35l5f40qeukbDCkp/+5B18rNyJEEkueE2JKw
iu6uZOV2pUtfM4uPNkpvfETPela+ItvvzBrnQF6seon/siBZXpT2CaGQbGaWf+8hLhPDT10Pc3nC
NbWNVtXYP016ouNVNP5gSHmipBNb1ZBMpGwLQPnz6832LLfwDjB9U2wcsPurmOUJ+3m3PWbEpnFM
VBctQziuQEYKX62ExtbPL9pj2divnOSuhTn7TRFLvTKnXbDG7ue3/WukRdgOwVMlg//c4yMGPpWs
TRnsVVE9GxnW+jo/W4LC8MDAGi/ldHCC7hrawa7yrAWUZMmSP0RqlSXijco+KzN9ydMyBdGycAvn
VVf5p6ZuUBb2LT50gnAL66nTxSkrwkcAJ+8UPlF+UlUcxXr0WJRFtDBF4i68ohwWg+48twqRq2A1
Xo1UJaGR3iYJD8CNi2NgUdxh9/W3zsHdFSe7JsAeZ2GvFq5tLptePSGxfLEjewEPwBkubo6eQ2my
1wz2gUaPZOH8KJAkvG9p3f203c86yBSAQz57VtSia++VQkBviw4TgZy/FHKAdj8BssE3guKAEpye
Jm0Ylt4yDzRQaMnBtVAy/YDpZhO5rw5Mv4vv91CyWNnyzsYFsX/cQCtnVngdUKNJFmGYSJBbPN47
LDdb9n+LkWkr3rHpjfdgAQ/0wwvonK3mU7qmF0TFazw2yVT89Flq4kGUs0RWbe0WOOBQRJgswDIp
M2LSPfOcTSOImcZTL5gWhwRyL14QuRwMrrE9HLJ67v6yfwRi3jdy7e1dYXAd905R5zNlHFhK9/Fs
UYAvWMQxVak3yGcsBoxowONZVkQxQtb/ogOFPi+k6ctuvOAne+onKha+iAz8oTW0+HSMxDMdxbuq
JTssStVnuXGKTAzlDozR9FPh1qh5D8nB+n7yYmv84kGbv0BDwA2W8b6YQv/hxhx1pd0d3bFBtZv4
zNlWvbLnYaMHEzMJmX4UNCblvvPazNtl3eqZPa2cwd4xnDzCe1l0f7gGHhGAifTjGd6KwAgWk2rf
9GC2qtL+oG/mvfYAfpVVe+HNSB+etChqyMByjnZK49YOIXEL/HdwVQssc56r08uS1c2Dspx60XVp
tMzEFZXEWwujISY+T/REVnF45pp5aMO3WBT1JoJWw5m23QKG6GCW8mMxbscVU84HkWEdq5n+BLVd
nb35xqzjG/GSh7otxrXedeQmatF95yWbUmeTRs5CJca2MRKav5V3SQJ/xUfaXoIhSZc5DS/L2nXQ
/PHlL3FTxSaNZqaRMuGxXv0xpBTV+JY4ERMliC2Tr11LFSH6Em/VEmp6FVcSfEsLiAN4+CXafy1H
tSJSzIJb6d+px2uhq7j+nj7AVaqra6oX04rR1jOUmduATFeR1t4Jlrp08KkFU/lpaTbmq1bQzYD1
/iVlV7OREqetgTrTlu/J2GIDJh7AZVRw8q6Fj+Sd7qUQuAenhKWINNcNlUcLIdCiQgYty7xWV18V
zxhaL7gBJSfCZZZOfMSnZZSwlrkHl/7kgv0JoPmNQ/bbw/8/sWRzU+z/G0sG8jD7+Vco2fztf0LJ
hPgX+TxOt7pwyGpD//ofKJmh+/+y4TIaRIXgxOgzrehPKBnq1b8c3XUYeHKBg+jjEhD7byyZI/6l
67ZwXPo+wBkRFf6/YMnu2LG/RGkBBXm67trExSxLCJLHf48S4n0fcmkAES0rcOt2jF15SN1qaRVp
ki/9of9IYy09idawH7VQs4/B4H/dH5WqtB+nfADGY49qN4s0j12Tmlxf5JMOyoMBDXYTGMZiYQdO
s031Tj3ctWhtiiFe1Rqa6SxN379wv+kwYD241ZWTaHDOrcq9IX701yr4qtUkbmaiiVtvtbQ/Mkq9
P6UXtfsPBOq/A6gF3CTbcKluNqGwmq4tfsMoWfDhQtfJvIOvsy5n41Hb4TpWjQ56QvMXQOhYYsqp
5vKnODD+58j5XxBOv+FnxPwf9liLUAviA0sh5fn3t8O0QAZGhd+SzkdHN4hS7xCytgARzaNTZjdr
zmVOhrFICKltYx3zDrUmwHiMf4IbGn+nZf36VRzwZ6aB0c53nN9CpkANusJhArDNeJ9VYZYXS7cu
cCIZjE6qNq8kCk6joAhCqZ95CrXlP78WlsPf+pdDc053g6RE8jawCvjWvSn0LynIubOo0apAgmxg
BRilkf5u916HjDNNv99rsmltR6VxbsHb0NDYnXpD66P1/FAiRCZTsiiangpENx/e7/fCVFDtOT+X
zM+ReewXhbQE2wc/3+leKK7q+4A+fuVXdH7d+J8B5bgdjZv0WcH8PQxoSv+Aj7qn1//6d1tAmgmT
AmmbiT/u/SP7l7+7QUYwCSx3uzYQl0gXya1MpgB9FgZyp2Xp7X4zjPTusBghyzvCXJm0BAo4Q9JF
O7rDe98QOUgqyogrKbMT9ir7QuK5XinHJ3s5GE94wEajYV5J4ZUhus8Y//H/MXuNOq2T1QerCk5p
PrLnd/gvf8mEZa0FcxVsXRDLYG5tdluVqB/YMcbnRNcKloF07jENg+hE9vMsEImWbh32XxYFyFHs
9zdi9hhaJ+NTI6D34htxTmdd/SSyXr10jlGwHi9WVA36WfPCEKM5RHniX+433ZT8Az/P/P1DwUHJ
u2J4FqcGdBJrpnP85S9SULvQXusMM5HxieF8Uc2TrRgEwSYmrXFOK5ZplpM1RxrSjecyciHdtGW2
zc1vY1l91xhQ1XZxirCFnSjYXRrNDJ6YoSJJksqlVUHr/8+fI/u3NDFnMf5HrMzlxGKatphph3/5
nYHUwhSpU40+JUuDYA1/T5XMVCRIcbwYwYqTHUZCG2kS7woM20YzoouC+rBq1CB2fmgz3Zls53yH
vtWY+MZiOQRudlOkF25AJMWpQY2JSCywcpsfWoi/TlM2N657C1/rSd3fx7LEjTESpNkyjvXksXIM
e1mYlBKIzAQAb1E+hWplHq1MFpt88uSzcqcG20Qtf9beGqvjP5zrf7/+8eLMZxjws47Dger+fpZT
vDCuV9cMhu1s5eD1IkDct9W+dr1HvShmxcvSXpmrU55Tp8EKA4DxqOfFVU+q6ETuLzlNFdYdD71p
ERKegvZACTUakPk42ATci3nzTFrqmjZ0gHSSAaALh/BVuhN0RTDTU0dKJ1WkvE0sArya7C0TpKzn
ngQ/8c3avBBGxbggvzTEJtlbANpp/nt1bBa2euB8/OfjxfgNQyKEzYHigR6zHIvTPqayvx8wmms6
srez6KBE+xF45DKBJmLcsemWjEiEk1y+3x00/3S/50eUSpvDUC/yoP5irlx9mNmT2Trqp2sws9Ww
1z23VpFvdCdSx3qkCgiMfbpmJpS8YRJ5vX8vwU+s87L7NkHTWub0gIMITN2dAX5qNyovvmEHBoOf
DNqe1JhBQsGzANnTlFSHmvWWkkHPo9j4YBSjbeMShiBvmfFR6+2eZLx4ToSRn1JMQ8v785EBCYE8
THiRbKRvTHy+3X/83/+s4fTO3i9q4+jUEwJ35/XHuzSqQ6w+SIfLQG0Dhrk/VxptyO6O2Y8TCG1T
YhZci1LhzynhRTF4mYhCCfx+Thx/RSmn3tQ/WQqDcR2Y/klvEaz4eYYBpVn7zBg1Xmm2P3QMzF9P
AudWMApYTbyuxzyaNsGU+vHVznPM61WrnwlLb0LT7Z/5h+jNnVdGtVPIR4m4sgEhrq8QNYkyTHRW
wOt0GbLGfvZolaZ2M15/fWsP54mUtILz7xpnpTLzTJDv0xRWsvv3U/d7ML1WOW7MPb7F+IgZMD4y
EqdAF8bcn4/vX/n1ZBjnyfH+2C9ouIY8/tTjwPbKKn1x2tx97n86/GIvnq+Sl5HtWcQS+HZ/qhrs
5762Nbb22XjEx6JfyDluWMOZp34o9Is9P0VExTsHlAV2mR7/QwmD+ftihM8EKGCKJKEuAZ5x5xX5
X0+iA3EIPDLFrPCMw8rFw+3jJkNedev6oRAdg4K8kA4FOlRIWWPNcOxgYKF88mbCu0iY7VHt3G0j
v8yXomQ8f4/ci7nN5N9FJlZhNcs0J/CkEccmemqmH43JwDpRfXsqShPRJI6BqBTph5NNyY5ZDMTc
SsuXcYaj3kT1eSYg+no/xjqn5XwxRP21lb7kx9mXKj6hs1ZATU9fxH+oISFQDvbrsYk4wXrFQA1d
TwzZVG6/F46UtKIZ2QZwWvzYSzcjpCzkXnrKPzl8Bqlc5R4k3z/viZ7mJyt0v2l+Vq+0xokOBC4V
iltWPTnhIJfpVOQfU+K8NVh1frJUww0B2Wzmx1Kn6J8Hq/GvbS/SY91wlRJtFn04HXuIiA4UBmMF
ZEDXbvZNCqQqj2gkEWY8ElPMPxVj8Os43yTM/66i9i5pMvQbo0yZQSuAnySxtokbZS/uqA+nwUV4
NhjU3UD+HcvSakMqltxsX+fWqTJ9ykBBgiWOIfYuY8bXELAdkoRVnOgMrV5ta/pw7SK8pFpq3YKW
jimgWXvPcfdt28LOgTd6IoEU5KvQsZ+TDO9OlJa8/DKdzmEY/3mvKKj+CVM1nu/3fn1VFfu6Gfxj
2hdXx9WTZikd91C6QX/hisZxLst1W9ZLuPKA5rBTPjiBbu0CpkOk/NfCkvJD9MhJmtZP65SEwoe0
mJ/kJBw6rzj96ngIIKImBAIe7qJpzYh7LZRAge0GwuaiooLQjP1HXR+oaCzoG7w/5XfM9DOJb8MS
15oV8CdF00ja6Gw7M4+NlzaJGAz307epcIdlgzrV5k1y7MClnVqARKd6vrnfG+f+uLh3d51o1On+
HfqYqo1MTO+UtjnpBS9Nr82o+5dcYmUlICU+WslgfSKkemrHRj2TjJ7nr+5HbaHuRvWnT5ZiqQ0k
Yd8NhzwZV9GditvoVBMvOs317nhrw/39qcG0QNxOJN1WOWiSpQ5iDfLbRMeHNsa7WOjaAvcvIdXB
fBeJla8Z+fyMDdO+EDuUZ5YMYul4tfPNjBJKMrv0jWGhvxoy2gpMy16HU9lD3agJ0fdVf7w/lLba
xmlHtwCfjH1ukQhxcxh9SWvW38ImosNoNP/hJGYI3fuNhiSYa85oMZawPuWsxN3/fhrTiSQQH7LN
fStlfVSWDNytTztDbCmOmdQEz2rQCm9EpxwzL47q9NAUTXS6P2VP+i3MxuQijfQxdwHELEIEs4xM
FdiwK5768rOn75RhZoUZRTDsjMDv54cE8P/SD0eJCxJ7xKh8RUiPtdf51129D+ODRXjn/lxb5KDZ
7uXr98fGpLa5F4L96WVzvj91v/EH6A1XjBHhScYB6hSuE/2YGav7U7+eN5Ms+fVY/vtugj9wPQyk
7+7flMbRdTLp8vU6WqYjB4t2bSIOWOE07u8PZQYjTXiYWu4PM8Z67KFeCvRN4Ma8lKQ81MDKj5sg
/O97yeRmOHBt6uI50PgmWYl4bxhoIG4QA+V6J7RCJXRdJC8pWKxlHVZ0Tc0P84AeOg9KIZZ5N36h
g4NUExHn9f2rmur13dSQwro/xPyVcfbSDSraDWupC4V3jfnorS48DXyVVW9qcqA3QfH3xTLqM9TX
7GDOBixH0/RtZWFVujuwElnrF9beh6lS0fP9KUamt9Ixq4fRGwYYNW21rvH43qKQMEmsZLliVoWG
OQJUXkETTjf3LyMfrlGZhge2rtREdoho82/kBcYhdSqMFlazx0uWv2dTSC6Zzdbq/hBJVyMv2z2l
YalWk9hVU2Gf7x3e95sx9uZSp+4lIGx6utOB/RkPWPZBsAN8orE6Qi2JoObeaMUNbpM5NGxwwnzR
tiPQ4wCTFl6GEycrXHQGBIWtMZXWYmqH+tpwSF498kbX1nvNKpVf7k/3UzT3kCYC0XEOUHB0PBeZ
OZxVB1RufmTilrlFerDJkUYEfFIM5dVjz7nqdGeWdmU8flZ1e9ZqYJYGINz5ZgTQ9uvev5+L8WCS
5a8e+tnC63VDuJQNegk0ho82Cqw3JO4vQhjez9Z6NZ0SKS5usgcdBsfnwCpjWWiyfKpdLFsZ1geQ
33C4aNg4VLmO1QYz0aXXemMVxngp2w7rPF6pBztN+/ciEWRoAvxO5vywknOa3hirS2E4jyO60FkL
MaXNX2uTxtilOl51xyTVNgD/2FEo0wH4jssHLx+ilywv13RbmE8x3KCFG3fjsdetRVpPyUEKkrsV
n/lByGZel9S/bjzYj7kJ9AvjI7atIaWKfhi3cQ8JGoiDyvgIyebw666ThcVatv47siRDELf0Xjom
317cvvv6wYkFCD9F522Y2PTdshdl9f3dmctuWFOw3YWNvhjM4WY23VHrS3XQmD4cx8ja1rmHQcUe
wRrhZXJK55IH/UNSwAhxGvtH6fuI/zQ55AoukWF+b63ge+sWYDaJtj1oqdMvtIxkvN/0oFFxgivh
7XyMB0encIBcpcGlpWruyETrz5t4vmdLHZNUj3q97M24WOYY9Pc1Zc1dSPkS4Yw0i89NCOrPdqHo
18iZJ/jMh8jDawFFKV5kBs21HfafI0C+cVcb9s6J5orVwIJPqomdV+04PRmwOnA3pYTFnQxKB7ms
GxCnTY+XbhEpWR06tlNnA2x4NCjWGGYmlxqNoGQMnGMjkerTsXrwx1IA9An6VTFQ16aj65bdpFND
1WisL9J8bwo05Nr2IHaGXXUwbbSqqIv2AQT8Alzi7F6o26HYWalEUPkvus5rt3Fl3bpPRIA53JLK
suW25XxDuN1uZrKYikU+/T+otXHWj31wbgy3g+y2KNYX5hzTiEU8nlvYpafb55rK9P/zb9PBfLu9
fQrtmsj+OLfvuH3g9oa0snG5DutD5rW0luj20X/evX309u//fth/HkVHwfG/f/rtu5ZAlwoHML/S
P4+FwuYpAwB9t+YrbGNrNI9arDnPVtH+yvRh/DI8No+I2Jx76cYkwuA/DW+fqA2BfKZMzzFuoYg9
6CNrNKSGgO2j0THlxZ/rs97OUBPiWl6R1HQnCjiFzVOX19HxxqttdgcEifMDtB15hULrbnEg99vb
Jzmnu18eiH9svkRKF0PngO7RMDRVWOMV+Sx4l7L4lHbg+ZgkdJdVXW1LRz3d3jjVgMPSfx0Xt/pO
5hJO1hR/JApooySC66wWkkRaLf3DzPKU4dB999j5l4XKv5VVnfFlW0lodKhzB35UQ2kd4Dn7a/cF
83uxGsJZqTukmL3hQGkh2JjedWiXXZ2PWBWgD7VZ9uKmbfdsLAcEwqp03rmALKxfNme4lwbvQ2w6
7KWT+Z650xIK1i4bm6aCffVsf/bG4oMn9o2LszQucNNqQomQOJ92LFEvlUEfzS3ijqDvmhCv+HzQ
DZH+wt8BzaIXSBQysjiR2oyQ/pSuywviZXm5vccObrqUFaRV5I07McgPs++KC5lAxUUKT62SzPha
9l5xHHF6YoRQljrPOJ0sAjeetCJunpjcYJHNyurQBkI83T7hMR4zOw2xmNGap95mKV8MjTjFA3Kl
WxzlLfwJd02Jh1bvDrd/mi0taF2YdxnN8q70J6h2wAcuQbs4yDF57/bGojBNmppcbrdxLqOhCtww
Nib/woDRcfugvX7m3+9wNNxwefWfr719hYYTdzMtpHTcvuz2DbdPUKY3+4m/x86NDWdvMHz3ymQ+
iFRZp4bRUIfU5pwS1CRlDHydl9Kp0ghvrcpTVmGaX/rKOGVxwt425WRw06a+4xGqUOBQZJ+ZgxIV
uSEulSMfmfLOx4rK5YKGSVzm9FtHSXlnqIS4dJc2ZoakGgUQcdt9QVEdmRVRrVD1YdaLvR7XsDqd
5J4+wsa84pEmS/4loU4M9mUQPKOrQXpBA79LxvnLsjDEVbN4n24glF7WW48HgTcHNSNrI9fWmBUm
Gy5ZjxrSQ4acb5M8oIRrbChvPtSsilChp8BX+aEckGvKbpRH30t/XKPLnCjvxmJNFWR/Pi/1yXE6
a9n61YR3C7NLXISj1tanqZ6IK86ds21M6cPP6GhXkADGSV+Lldubxlm6TTm0vEbX2uX2MXvOEUcv
cjf8z4f++aQ/zWGSe9lBBPE6r+BmcQRK8Pf2Xf9+8SLQkZkJnUq+Kh48DwMyQGLuam6uTqZRX3yD
or6ZjAqF/qioStd305ywUVEoVR1u/w4GE83N7V2V6Xjmbt8Vm148R1rG196+IauqCQzH+oCuNIgk
uH3038//f9/6z5feHnBguzOzw+ZR/v3S2z/92+Pf3v3nd/nvj97+/X8/yD8/5N8H/efnZ2zclsCK
rzZlLE4Y/IqTixF2HrmTuFy8pd9jatRimGJImgGReKHItO/AkTCdCrjTq9aYRTL+FWiaUyoZxCxU
Q72e7+s8j1RGIG3i4tZmsAQfzn8xQKqEpY2+pIh/E6CQHYvFgYzVw3Vi1VONax+mE+ZKdNP69Bgo
NJjvWBiZyqS1P+DgJy5m2V470hY43JD1IxSzcteKRkUmd4KJX5nq/FuU5rSpJuDm4yp0bvEW0nSw
VEyA0CRN8AY3HpESg6amRmkb6HHObD427nNzwM3hFc0uweJvGaUOtbsY7vXe7e/7dhzuc8szT2xH
7g1/urrywUdAF7EUURvp97iBVOdH9qKlv0bXZt6AdGEj0U9h90/3QgzV3pCYvSvt0JuooMETedRt
hFWTNTvr4yFYOXN5Nj4HVU405TIxlphK7dSBPkNop4WxwdFH8Inlll0oS+arS2nnHAOVu+P6JJUC
SWs9P/VINQ0byKK/QJfTrIXEZu8PvjfrgBLTpGVAxll2x4ESEIlHuVkMhQlWIbhadMKvk+WzitGh
asQ9+8p2gSskGlvZRx1MwpkV/B5f4SnL/TflDFenR5eOUpsCsijuXG1AXz1ryx4h+Torf0jMrGPB
iwGmSZCd6DA8c2SPSkv+QC8ahGvBB9VIxja5aID8NxhkEVF16YxRSvrWtjPVTzybT77RfBiYe/aB
DQQxNWsifhij2qVghctyDq2flnOPLY4WxzhB3ZjkK1deYy7Eo7YV06Qh/e3dJ1kzIHTshzYj7xxA
ebKLIWYccHBcTAlMwJnP4wQsrLOgksNhwTzSfBOIdpFNBU2qg2SaQB7RUYzHKbZqp74zquo77STp
4qIyQ7AYiz3gPXKTQ4Z9Morh4eHj1i8g7LqwzaD6BAva5rw1w+Bat+j0SyBrS8VEafCs3TySZWWZ
eGQmtYhICfRUpVRkYPfZt1L2wqsWyqOTnO2iBLFia/NGTQO+k4Y/iEWaRG2i0ypQ44Bs3VULcCuu
HbJZtMh1HJ5m/kA64ko0CCYDQg1g7sTY0o9r875K5XQeqiIOJf52z98x539s524Ipxi5WN4mDeJD
8xw75TMJUuoIkoXwFPDKxUJGug9BjYMFQNZp5I/GALhTwAKpzKEK4on27+baBN1vZdW+T7SnquI6
QaphIEy07lQB+33NvQxthVLWQIdfJ8CzBq+zfnvgLwzUV2bHq8Fr8JxIC2EcctkIF1cdxVy+J5yB
BSq7OHlnzzwiw07OppO0YY9DdquzbQgtU/4xKthyzvKJZDIyxPwco+Br/dQNP+I5sXiVAbkSGa6Y
QIP517NctKoJyg4SksBSxwppQ2guafy6DOInrwd1z/JcR1m49V2bo9rIFONRVgGhpPNBq81ao87j
MTTMl86J083Ito3LsWLja+6o7rbsxh98xexbN+G92epRm+29ZCYcAfYdkBbPcAc+nAJuHCZ18StT
zYPI55ehzsadXOyDYKiB04JXkVXBaCnqt4kWmjVDZ6HVI15YdM1wHIXklmGTtoApz7lnPpRCEewf
cw58QMOZfs4cLkfhkpOHmWrlbTFZqUgSD5p7TVvaJxj+2hYuSk7muOvzd52jaQA6AhELZ1hLMhe6
lnwCh6PWgrBp/ftimX6DLeeUdgZSV5Nq4LAJ88q16C2xUMLR3FMS56egcCg77N1E4BSSavvP4nP/
gT/zklMM/chtsBxI1jKvQ3NZ0OLuRxJjwtlP4l1fahfROyY7MHjYkFOXLXPZ1ziN07UMZOFD1th9
K/MvdiLXBAu+3sLKpXgge6maJmJB6LrvRsdXcF9PWLenB6sGfDMn9i+bY4YnfXolVO2vrqiaDSfb
eJp47cr4V7FCHyTZLr3p3uM7utdxdcUjtu+m1vSokMw1EEm4EQPt5RHJa4KeVIfX5GOn9ZKUCdmY
rbiA80K9FFkB1zvP3W4ZzZ2Y1MEs2q90wGY+zoSMC5NMlbl/y7th2XeeOFPTLFGGoIKVck7WvYPi
HQEqFoQ5/6wb8mYGGsqwdayS5GbuvW47OitGn4ElIDY/y+W1a6afspK7PijP3c1iXgNcy2N3jtqi
7VgUJLjIl1UbakhKbu9DC8z2lxy8YkMmg35JKUNxKKuZMkBegPTor7mm4h2Z2RURFAO6j+E6YdPe
GbN9V/UdqJq5/7Mo+By5VxQM6IYLWk7lGuVftirRWJn0a7ijm9EyI8Sdgn1rDyGsACzYNKV3gd35
p5lTuCSl/pabzQaIqs8UxM9eiicvc3GoFTaR8dX8IAeTWULn3bG4V2cwOummHpVieqFVwGIVqUQz
/Jyek2vjNct5Jsr+GSZHz8nVArXx6vmQWtNxmnXnvlb1RUu1+d4b1Y4AkxxKtlec3MHnMBDQtrVq
KB9jRVmuWZjADSjg6d6YpukOwv2hTXLGakmH9Bza95Gn/kcgk7mvR+OITzzYpn4wHyajYX9qE61s
YirgEi+1MzhLNS3VtSwBhnhWeiGv4JWomeVRGdXZzYa30nPlHaIJxjoDMXitqDe38EYSGMeza3KN
CignEPL/xDTeKT5Ilq0Y74fG06E0EFWTsf1s1fC6LKhfzcoj4QbXuIoD98iBboHZcPl/zViGzNho
Ds0MxS8bfPJ5XCs+d0aYWfYJfKV19o0Sy1bu7hJwL2QIBJ+1ikmyq/27DqZVRG4CE5Sgaw6VxAZc
u909ytg/HHZbK81ZTIzL6SZxntamwir9/7yZqgrs5O2D/7z776eM//mi28fgS1BS/ftpTyKR9jCE
Rf/1uI1jZrtaT7/6QBT3kqHrqXPQ0ZJ/jF+yC5rIkval1dgNjNP4KSiWRSrWJ3r5PdQMCug+dl6H
87xEldr0TnD0UBX/A1P0vKurD80+KHycaEtlblKLvyxI0lp3GBb1BK8FzXuNTrlshzzUhP9ZjePv
epojs3BdPABthvMVoMgoJtgTCWssPBadJZdISwEcG5pF6IxotU2D+sScPsGZpqzpei0KGuvBW97Q
SpKGCnVz08fdMRupyhtsCzwb/a+YXE9GOQ+tGP9UUGilzx3D7F4NqZN8OfTINpbhyus1qyjynSb1
wqFP2igY9Cc74Zwr7ZkhnPI2NVicyO++GQDmW0Om4DebraE0fzuXNmsFhxlcggsUtmyNWAdCbG3X
KHhY90cT21hfIV6QHZM55L+D7/0OZuVBioOOySICnfPvmAUNZgBXp8Gmnm/68VeDLgokBa543WJv
DNkxj+8HfGnMpcrBmE/Nop10+umN7TnG/dI+B2M27jPNaO5NWZCKCrIff8rOGwP7WFTpr3YIABfM
XKbgZMLbG1fl6SEfgNqwujlqpYVBayZgY8je8BJ4VxOl/zIYPX59j5SSVFAKlGyUTLYujyirkUmI
vaKwP6QBQ3cVF959bJ5uGFu46e8TTwnSxGHeaIxtgs4JDgj+XlniinM/pPcYO8djN60U1LHQtjq+
j51dLV9SyOZitsljGaNljBk7JhjyIlhL0q79R2XZLJuCbG+YxJ0tiQwx5q0Uy7iht4AaZhr637Ho
HxX44NCTHmg6y3BwlM3FJrmRFHIq1AAUur84QYiZdGZkNW/TvjtXhEmH2HP1XUOmg4dmcUpEgn72
t5u500HE5uPAVPshQDp1l1UTxxnWacRHLClmxtVenbFKhd87V+WX69MCi24qt9ZEblzeX+0CaXsb
m/fLTCKNxnI2MQkBdTQnId4RlFpF88vYHu+QGqZn2pctBvunnKo5TFNOuZbbDg4SShxevwnsn6g1
rOfEav6UfLbo6pWZo6+vrCM0CFxPHAWiY/gF53ejHGrBsh2BJ8ZbM7jIEQKibkF8lAWvUYcsAYq9
Bm0+tUwqEP8lXdCeC8aosN6iWAYQDAsu1sQs8cqak4NFL93Xc1GfOP/hPZVrahOhgPwgyQ2PvWxc
0Cl5EjKYW2bfUAHJLypm2gVkkXPZ3I/BXO2ItWVWkNR7aXHAFVqDf6+HuJBD8NgTCMCWBEuVgq/D
aQaVuWinMUJnY5NYvEmhlLHh1U+MHL7IZ1p/64nVEi/H1LYZlJEglWOK3JeYQDtUbNwoPXwuI7p+
SCkCYBz0bT0xr3M6s7KfJ1gZMeN8wt3T5S8zvTysJtiysW7/zmX+nEkckA6D31Bf9E9VBDtCDXcm
TTppCzGloN9zN5q7hwYnlxxYyhns9TB6lBhK3eZUd5kGFJ55fZLcJ3OXhrGj4i0wIA4al2O7WUzs
IDMtoBDxW4tsMYxNcg0USta0a6A2EC9q50Cdx2mKI22eHz3ozQyUsOUUabolC4OgPS8lrnh+hPpW
4y7DdwCBDe0NTfA8WBIjKPkeXZe+qpGHda3zIuVrX52r2PFwuWFvSsuRJvRUQ4eBO4vVXo0lcCSV
7tjPHZOM0ULmYn5S74M5p3vE8nWUL/VD0sP6pKFLQuHRn/aak0eV4b7qzEE0r78248SGBC3UenOM
ElUbZGSJjySVZ27/G0bKgGKntkQMFd+RzLfHHoMJxIKWlODMDzuDu0VfnPK1FRE2Vq7eUxAPkktT
F3fIKe76lluDCor3JICuWDmhahfu6QUplx50cvaLiD7X7MrJOqdd/mTH1YpwUmE+XoWFGQdD5R5H
0YU1QbZJCjuAYsxugOTIkdgu7h7gmmX5xgM+O05PkRjHl4K7FCjeuQlBw6DWTV58K6besdj0KbSE
bVM7e12T1zqQrHj7QxcXD3GLO7c1OaJ4CaLRJEm08bOeV0Pxrpq+ObsgeQCiahWGLpRArddNh6qC
eVOiA6v7TvwiRwQz22A95hQGppL2Lm/9dz3IUJaML12VXIWmQSDuuq8O2giOWlKOszWG4jFDNbCd
jIAQQ9ffJZL56NK7X+2KSNBbnECEnDB+aJlex8kfPYU3Mk49MppC/cxUBS2SJm66BFU7cjyUNABR
DoAU1SDnhEJPGhZifrBzwakH+yddcEt6w42leFg0Rqm1CZC608Z3RF1t6BfOprhRuNzkr91da4NL
A+cn5LJ2qkJFOJyG3nOwdAxspH44lTigmuPvAJt6sEe5EamRMfTNj+4CZKnK7UNmy/sS4ObK6F72
tu9tUbOzkFkqKF6sEUAw+Ou3SZjJdAKNeMxj86uAURGKmoqwzc1PLe+/Lfozdgx4dIbv1CaUetC9
PVkacqNoWmscXszgRxJDqvy6OgOSJv5qfHKY8tjHOEt7MHhBuKRBzJsRgrZn04AM2hbr8BH057de
8Hk8pOnWHJ+q0pvPgB/3CLxAmmS+xa2WxtyBmFYHZO+UBOT1vsZcKQm2dqX9yRw2i3Ecr0TZ7GKY
DOOBMjoHcia5XkX/MuDwaq15Y2gV1g6bCUvn6L+KDJQ7UYTlJiknsk6CR7001mfC4L+a861Vj9GO
vHmm9YSKVVkkEAqFzkCz3a4Ld1tP3206IClzJvyZYNRsM+W2dBCxpJ+BnmBjWZbbweybdReJEHdA
GWiwR7GXkaeXHLP9NI0bpybVzJMLkbEjErssSA+dfbRa1BgpVilDp7uNF9MNuzGJiKcgI5achzlN
zQ0A34jMdG7qKxELMMMDI2x+nWScthuaTx0qWlSbjb1F4comOsn2TsnvRQAdNR1b8m1D/tZQ41ND
xVfew3o9LrBZNunoahGqHwvm4AjczL5WrR5cZvRdlmFBmjNUG8HmxiaTswHv/KbcMe4QGN+bd63i
RVBiBoMD1trcqO7yygTjk815JPLhKkrrk804N0hX/Jj414YJSo01MXFDc87ilqO4HgKSMbAL7zVv
jx8Wk13vkI+t3P3iMYbNYjFvq7wkzj5b+SZgZ4rKi9r63BXOtCmKNwodREDZ8MuYhgIShPeaZimo
aSJU9mkNo19qrhMSnPBZ0Qhe1tmTrcudxtwVBS3ahkI3GFIbEqVu9dtyxd4BSxAWlTFt9KD+0wGB
KMah36OB+50v3UO14rWNlLDZ5LbKo95p1CGtpg1WyPYA56MNNVMAS/MTsqMm/6CguM821tt+Eeam
698GADmj7887fInVdqZ1vA5Q8/t+cl7SeaiulWdF4/ovhrzOEzKmTWnZH0MwLhfX5UZiT5pzkrzM
WtWi1S5Gf9eSh+oUJchuc+IwJmiQaVuH2lEyFc2MglmVpe4Ns7okLtN0ie9pF+BeLmqXABNgTaoh
CiIuOIudlCglnbUZi9Rm45r5xhSqPoJq/mvri08uM7w0oLRhbsHvE7XaDCq2VzXn+1zixSVjmWHW
nEBBSgXc5DXjhTLWZEkbsa0ihn07zlwn7Ihzs60idrE1lhqqGFQRS0NC0OztBBgCfABexbPOnEcD
Lr8R3pevib+tJSFbUz+mffCi5oDphCiRto0Id3KPP3OtQdzhsMggXkRxlaxGKRfLrkbLMRvdLki5
LhZNVNtexU9xm4O24OSP/dX9LHKm9YV+4AkiHqBkfBQ4D1lCAHiyuBSZinuE7Z6dPtvLLsmQQthi
YywDYc2F/z5D3lxcOGNTP12ZwcPqS/Fyx/iH3N45W2nzORXVickYh+vwbBZUkwuOq93c99+daz6w
vSn2zmBbeHwbkDKdHeUJMatBUe1MaOgbQTJoOgpnn8/d3uXGYiOtjfwGNhVBa/1KTm5QAJEGjf+f
dGcvkcUGOQ7E1xTzmFpZI4UAAusMr10eQ/EbmvuOZJP9QhsHwL7jZiiDPTE3a7nT3lnprgEBE5WK
m5uRP5Q2Plr8MBzGGSVQ0dP3KV7Z9MtEggzkKkOfa03gaiqhwpq+7LZ2Q9GTeQM5+7EmTyNyfeSa
RgZtMGi+UFoabA+7B6OW3znzReBWXpj3ayKgBjfZNwwQruhgRyIE4th4inu5hJj1uf3UmtiaKaGH
2FkbGxmOaXsoSv2dHEBtFG0LmVg+AluvqHlQkiflo93lEk3ng2S1szdr+vTYL8V1kfFHS/zjnStw
xnazu3OBD9HxEA6kkZbGaBkAT50zMqsVYdJ9OXwzQMzOwmt/uwVtTs+CH+u7+zKBIz9YEP9dnPf0
77MnvOOMKSEcc3JTYsr6XcOZYhN/ELaoYsNCfSSsm9G+2EevBsipJPsk5TN0ttCt+DHL4QAaXJ4G
lLgj4ZVJ1aMRY/ZWEbmm8YR0xXtfu++Q8juuZIr/dtJ3lnK/ynRBn2B1FDp1/5QOmLnicuu0Nh4l
hTpGwtv3o8Kp62NKH+qOBiPpsQXw01YJ8DVq6TLmWVwmVq7zJ0tvkrIpMaOEwq9jpMUApUHxRlZ9
iEbkoCPv6fQGmEjwJo22Za8h+Y423ZKHAvtcby6QS6hUvQeJFA94meRJTq1Hft4PYtpmQyX4HSQJ
rD6A4gMx6FqL7X7Q2i92x2Q2EZBCQtlIbjOvuR5mPeyd0MrSrY80XSzW47uYut9WCzLP4rdnq/5Z
yblA2JBk0Vp+hilLSicLThx3GjNSDTvyIJ8zDZQNkTUoDWyazHmGV6kCnggthV1aBDNIb63eDWIw
NpW566cCYFIKzFxxGUUioQkOkPVF3jBEhWAp75nevG0NGOtF8BoL/xdILuuYtzp/GA+kVbWzhvXY
T/Jra8xMyRngxxXtwTS8ygxGQrZyidOFIJdr7Hdsckdvm5EmchgM2C0Sxz3kCaTEE1MZVgqNI3/V
ft9Hvj3LSMdbEeqB8an3r+XMYV3nGhz2kbJ1oVOyUGxGOKbYIJrJnTHmZ5JVm72j0vt+IThQa8k/
dz6nmPVPa7xmgJAjz1ecvjEWjkL48YZLi31hVti71Aj2rm3T67l2y6iBrtB2eb30ZNttHEt7713v
DImgYyK0LkUWWKoJlSKNI4rL91z19N46GRElr0dRlD41AnEleQyu1nBLZ5+sDU4SBGdB2V76ESk1
4tAEt6SEdtOWpDqbjU5Tx4saIicJXfFEZo2LKgeB4A65ZxVVpbkh6fMxbuO1r/07dKQnwMEGDsr5
r4C4yV6+BfnURoS+ffUoQ0Drk5U+dexMJkOnyPbKTWVvnMz0wsAa0APqkZWUTpjlRkFpgUKwJcR7
DghKilmTeLUb1QlC37nprRBrMUMcMhR3S0tRVWWqjixB+T+Y92bSFlHmcawyQNu18RxvBflrYZ01
NPgjC9uMMHu20xMTj5xEE04q7k7qjLXM2M26RyEFKcRqelRUxZRuygLur0742LrPH0bXjbwRlms3
bt2mf2fuBxiQv8JmGfU9m8nfI6OAve5Xu2Q2xw2gAEEiRUMu28SUU8V/fV53bpnOR702P4k9SKJW
MRcc3fbdH1wgQiUoJb7/AaD5pZwrwSucBiQlwkRYhCoKp/tZEFbTr/qYFbOshBBvYZ08E8DdRtwX
6o1vg+C38yxCRXHXBcGPS3eYei7gjIpLrVyM56Zmo4/AxESIRr5XkIlTCodgdLL0xG2vYuO5Ssqr
6eE2Rlh05nMJ8eJO50Hhbh5G/cOTtnNCSbgHogCRBiLVNjAB+5uuTZLjRFma+98qHlZjost1QQfO
KhUzoowfNNapS8ZT5XT0ltB1z/Ygz0T08drXHEKxOnymusOTq9HKq0k715qBIqcgf8HlfoFn/eJW
3rHIqNkYLXaAfByVxduJiMRumFtiTYd5i1kEqAjDEplZKymK/W1bAPtCn4BM/Zsz9NskvGpHiq0t
rYR7LKevS8yca7RMuSjrR2ukgbVw8KkR9gPi7TWyc4lm1GEMnsnE0b3m4vsKDYKglq50/nYEGPpU
ly4iKXzOPpUr2WHHPCE1Rl+KdNvQ1RmaMlmbldQAVOjizV0J1wDAoKRn+7LzY17I/e9GwvbCjR8m
yM8iV3Ro38wP9Mbxhk3xbpLGQF9DfjOr662mVXnoWxl9dptcvT4/+K75kkr85eItNvh/5k6215lK
3m3KTGOWqcwfHV9SlKL536iC8OcpzXeMuJeN1R/cHFMO+1aEqwj3Yq6cZqTryzJnJOAslZE2EcED
aJVMhXzFHjE9QtMN3YwFNfw+TCiQ7O0eMtrCa1zTETJreKK3GeEBm4Gud/WuhlWHlMn1+32tinSP
kxjdSNp7bFmscbuqUS2dIOGCqOwIRtRx9qYXsdLhcXQ89BNOj9rPtlUCjL2bVvGu42+oyLxdk9vv
nZeXW2GYNK7TsV20lohHzIk2qZBNUzxbHZeYnjgWkSX5Q2e53slGSQgoP5LuaG9xrL+YU/03qBna
CGM5ZUtBZh64mJUjhV2Giktjvl2Y819fAkfF17NtdEE86rRDcxAQ7ajsyBhaTPf9xaXFsRrCvyvV
ZGGd9AQzWM026MYX8J0/wOlXZNDAhBDDqqIA3nluwL7Kvud8DFDmDN+j6F5woSFQ4yUNY5KhEjxI
fkIJAzHpqSYq5jFi5EqT47pq8BmxBMEbbbZGnB1NbI8OQ8NGuysB4oeT7f5ygD0TdAbBRrr9qSfb
83WWBK/RQwE7Wqi5INAg2D8hkbqa8sMduD97Sd9tB8uk3+85fNlKwq9BooI34ndbdOQeAooJPbf5
rJdewL5Z4LayfK2HqdhmbYk23IuG2XibrIkxGL++Ng8XvXF2bsFePUZTc7SU9dSRyB46ejhX+bwz
RvuzU8EnOVIU6zr5nizyDrVFHiCgmWQLTuLkgCgu5yQiKbEKx2VGig7LmqISgXQ6tefFAF3U+PWr
sktC4VqnieaEsEYJBLttsP7MnvYD+Bj9rjUPwIJAppdMjyDsya2onhKieQ+ewFpM3h7Z2ku3l7G/
HaaJrswitn0JwOdDTNqUVAZ2raNwgXZL2+o3+zh3CcGiobQ6hGTC0R4994fN6pdt6SAictZJASNU
Cu4H1a/UtpRKV1OEAQc2MZO4NV71glxYomWqjVuWBwCKcjNPLvcM0P3QjxuOfEscPMawqNASP5l3
CNAaWN96PlkUyzST3UT0bRG8V4nHZLUgCM6plROaf+oRVYqaQGjFy/cIgo56b92hj8VGTzzB3KPc
kx7JZCfpD6bVfNTrgNtA3Qb4nTRcS+2zOP6Db5YSIve+kiXjj94c9aA1NpK1zc5l+oXV8mVJSrn1
GiCGc3whoJVGLSP4zi4dpkHr7K/Rp2jgbjuZKC3ILWArs+jYHQjsYGhphBI8beWzyTBPZP99cCN5
5tLilg/oTUPnCkMoGEIXwUNdVh+MLx6YYN65lPr28qoZ+cVKgouqrahREKCrRPC/G2XOwLalT0at
pzZ9E7Bwhp5bE56xNuEORMEQ5ve+Sl22c1P5MI7mmzd07tHRJxDfcUZYDGqjWQ7HzHbeyoREUK/J
z6wufgq1MgIT76OvZzqmAA1w+zJp5l1iup+aB2d0tseNjzkdhde7Pnfnoo0vnTLIdrKZgrJ0+daJ
Xm3dltoL1LOyxYuDSwUWGnDakn4HttMzVCOhlwQ45Drnt0MR7v3Aw/vmdfTjJ56MUn1aO3UmxGJ0
YK15L7UA98J+lkUjvNSdaXNO8otdC4vmlbsOOLdOXQb8tKHVgflMkt0Us7pb868cI/hgFfGMx+7F
e+dWjYANtcRGtOnHwjiK2pFupebvFZDmc0Q34XMBulO9EXHLpJ4ZRjBqOM5t0AlieVosENVk5zUR
UzWaDV2yHeN2BOPtM8GEA1x9/izAXsGMuGsr+UkLdvGot4TVPzLFgjo48WvZrvg78uSPMK1wSHga
KzK8jizflt76FHH1Be/3y2HJHZDHqGf+85iz4BlYcEZ+/uN5OXEOliJjrzbPIyGirsdQILa/yACk
gLccQhqlY5w8IQCgdUcw6vWmqxq0VBqPg4bmzzBf1C/JaTwU4qHW2EToLE7ToP3IccsX3DRlrNfR
GgMMNW16zjH8iB54MXR6t0J/HHeRJOlRR7LGMIERFW594hHV84ionjE5hrJJ5y4iqpcurneLWYHR
sknTdcV1sh+Z8tqg1ppLWzSPum8xaUBHXsq/+kJvVHoUC6NgEhx36nHMuYy87j7oua+wT0Lfrp5R
n8Ej0/Nvm9YmnF88aeVb9C1ciWxRnYmUMdvpGDt1iCU8bvOMSoF9UsPnQMj8Dtg0LOgeC17h9q80
0cgDdRfgHkGeKQO+jRitYgerHb/dVkhXvAydZYa2hLPRLuVDzNotXVxCLxpZbpWcUb3rX5Q7ddTr
JUFT8NxMOkyiaygGaqKWjCyhNERc2sn3kgkvjEqmOq3gbB36w9SVR/QG3t3tTYGrOVTubOxSjYWk
Y/AjavfPmCDrxlI2gsXhNNX9HYiSzyaYxq23cOfrzIHGFysQ5zcq6tF/zPT6d2D7w7Ff6GB6zoAd
KQM7v0JONSli1nmCYDLnHOmE+UZrFoc/oPwJCDj6fxydx260SBhFnwiJHLadu93BOW2Q7d8mFLGg
gOLp5zCLWYxGI9vdUPWFe8+N5DXv4EhWaGSORRjtO12Xd5AryCua07doNshwTbj2H/KsutMxUmKJ
GLJG9RhqsgHG3g13nLBiU6coB9h1HXOzc65z5r6AzuQCSJfl0k9DuA7hrDnYMSDHVcPKpWJoUeC+
IO76Jy7jHzuIblE1jitZsXeTQ7XrzJltznjKTNNncg7NuBua1///zR6Hv16r8+jqDx1WhyIn7ii1
uGmGKjw6hogoJV+g3d4vjKSD1U/71hxHysZLs2gmmlkx/wuKu37Z5UZjT3Veyo9efkQmvONKcTYV
TM4DZ2JREx0QxAFZK5uMmPrB3sKoMLdz6pwwxf+MVssFxz7uyNuyHOuofgd33SclwuzceiSiJ926
UNZ2iekhZ/EQb3fTqzeV96UKPoIQGxez0JXQ+LA5Ye57UTDMromdhcK4g32OD3t0FES6U8ywBw1I
8EtAWI38HQ1H48a3pJJ8Ay1VW+uFd0bN+Zcl2WOVYqItXwogxBgB3J6FSPzMSoeQdC/6WQAN3iVA
VkRLMTEZm1FslwyrVgIZa1zw89N0IBGWRDykztOjkyD3xm1P6VimnGpYwxSFIZs3Y9P0M4l+Bssh
CqZ1ybHQN6G3HVTyEbocU5pcwRKONX1dsjZzUo6DKDF3wdRe0o5Bqx8mxS50LpA0GXlUqd6Uhtjq
yGGBRMm+mcuvoPElxZmxoxT/7ipcwRnDzJ3MQeVUc4Jm2fFQ5LC8BrbCCGyU2XOCvmgDCsBedW92
gcIR3s5uQBS8Luxi57SEZcQIPFbJmBx7rFIoIrjPJ4fcCBdN50bUNjRrW817gM0QRrPgEHhY9isr
5nTxt1PuVlR9ASF9UUwAzhzTglW4kMZBBBsus1UoUeJWfnWXG/KsZTRDL+ZVLISZEvP4OxtZsAat
ItbIV/jMeMwYax+0J/2NVXignHkauPXmnenIgI4PECIyYjviY/ftf0WYffbGwg8mOg8N8doe/L+B
KcwzIQ7fqcOAyE+ZBUvkwZEq/2XmgsJk2Bc9WTCpUMGTbgI3/6WryLiN2wrx8F1M27GutIN4uH5L
tGJtZdkPRkOSkJnNT/VY7ipqW0NyhbgdGuPUOYdex77C7P5wspuu/pp7TrfZyj+BNbQQMsUmoMP3
db2hbPmbkPatjPENh9cbgx1+HUnk31KXWQyfplRdjfE3092LGYoMr4lGEO0/DG7j70Oh86NrhVQZ
YbTJlYw2DipluykpFUr3NWoCpJtmTfI7+HEj+kiWM9/EI8PjyTmd8pIIYvGMAveWPxdnSNGvQclR
NYwjbab9Ek3gdloart5l/jXa6ObHCSFk2351PgqUsDX0KreFu0G7JDZQWzA9rnoB2HYQPoOj4rEu
RLhi0ojKm/6xGAgdb8vxHbX/Z5RMbwgvbXY4rGHp8gkBvGqlb5ErUbVnT0xGni1gH0hkBK/oJK/V
cJy1XgZn4XvMM75OWWhvYIvuDPMnHmqEax53TZrOzQ76/HrODVB5PThbASAVAMCKU7l40a6htr2/
iHR8oPNEmCwqCRbIuf6KFCMBA4q5iTSXkLWWsY8ZfBtZsS/Djq1j5EHOGOTz7CxFvUGu8YCYqOHO
dSbUnEWsXj324omyHr3ZsVDgIFqqwCOHc0salZeu0m781VH6E42LRV7E/AV6/DJce8+LzS63apFH
NTwXrjSfJl7piuayarBZOIgYVs1HXLNErZ2aBa3zXUmJ/MYmFaH2nmRQPvb8qghbIIH9tKl7nuf6
z56SBzxTDR4OKndzPDeTcVGBWYPzPocGIX1LdwHTMOA26j6lPd/m1nyEhcnLhA1WIz6FAiO4eW1E
pvYgV0czRJOZujRzrVv96OJ1nKOBvSqKLhh7CiXmah5jLAdtcTAFjZpb4L1AxdF7FuT8sCM2Jok+
e11ex+YFBYND+rn5V2K4n1qei643/9oQBD1oAjxcgdqrPqdcdqmBPTNgOGTOKE7S57CLKdzNJ+jj
O1/l6N9ME+U+I5AZQniq6tMwVPvJDx7Mofkboge/DBE5f7dh+5f16kZom48MWiCjVk+F2kYFNG+n
xltZpwNaA3bZLfFb7MYQLNajv0P2+uHdeR6aKURkOyGaR+yHB999TjDaE+3KhN+pfJiLOEoccLtE
I1ogHOzPKFQfbUtUvOWKk4nihghIi2N8hGSbtp+w9yFb63QhyranJmq+/TD88qxMbaw+xP5c6V+z
Gg8WqOmNDae20Fxrjv6FAWHCtulQ1eMuRv8DcVedWsrO9ciUqq1+Yk/9YVx2eGezZf/Z/1LxQY5t
SXUr/hk0yZSgySZwWL8XaMs5SE3QGwjLej9iGR+Oxsa2Hd5PIlwpgW/SQvmJhvtBaWXeagKUtMmN
of7gDZBpbsGxwFi3i9lZbvik5zUUI2KK9rmDMHA0M6r9gOqxTqHSieLmcWKR/tPJvdVCzfRqquFk
hmlt2qzjAAHhIULiAFvsuWCn0yX3+EfvOh2Z2xA8z9bR810WGYfEogsA0Ik4mZMkTlgr2/Mn1zj+
QeX+C0300aSi3QGZuMaKp4sU+k0dyobFh3oMVeIAht5bEyO2ys7GlY83kj2kQWeFvV8AmdsWdvk7
xKBv2McImREIknEHZRYzkJ6N33raMZpCZsIvUtssfmYu0zBEIwfGFjox3v06pb5jyGh4Q7PuCYVF
YcTH6qhP6YTQE9uXphLVgUlzRegxb7YfNkwyfFIwupm9nGTKm6GY2I5QDAMrenb/nIkQwwAO3dqt
5Z/0ggcyKHBqsdVbJ70nFpVJh5VlZQnKDtklGpsEax9oO49+lGAAgyteeQtALL4vQ94ipiskSJFU
wRjM2ibW/J6TFoKAs/3u+uANzkmxUPmrLVuOLVPff4Zm8ADJZQKMjbEoJv1Ikme2zuPhVCQi3zhG
Um7sXi14aSb4mvutw67RoIvBlDEBwU+mfcyxglKmPoHNmdZy5p5kVI1zUn8XvvrwnOqTBE9Jbrl4
w55M0+VUBCi0IKybQp2butkmMuHSl6+htSR1IQTU+MtGBWouSj4QCr/3HrKqzBswVHOTAyknpI2r
flNjOvGGbPGSGBPnwGfmFM89KLN123V8uzXLyrLOL6oe9pbvPUhQf7XZ/asRy7lZ9j4ybaAY3uJm
79fsX/c1teMqrchhDUBQMAj8LSIEB37KtqWqHpMKuZ3jOAIplrkjpsC9CzO5DakB1iHoSRowwk5H
82CSLcY8xCAf1mL1yGKwNs1tB4VpXbd/BQslNllew58TH/yJIXVcWd22AkNID5g8VBGYu6hGsxCI
iviY+ohbgTOK6Ty9U8UwK3+jwCRAHDcKa/Xk3dDxKZHgZOdIPaiueWAbOa5Sl/NXBvcsUL54xuGO
u48w1T9wNN0nIdQdhXY67H/8RSeIp9NlmZK/zsfcYC1mzO4f84WN5pNmQTRyvC5VSJyCAI8g+uNl
2846J3jEp0Fm0sbnqIaryMhMw9Z7VkX3wcfAsEXPX2Vm1Pz/LPhNqsaxYdnoj6QDJadpdh7dOdxX
IxqEOYKkPpPvgp//uWqQYnoGQpJ+WXTVjX9uXDc5tCoYGTsFj+wfCGr25++2mp/asPs2eYLwDjU3
L8n5OCtg15wY7Oj5PgHE8nSa/XaUMVWpeC8q4kJiN/xiyfXpe/2z08tT68U7AFVA8SYSuYPxFSjq
qR/j+1qzDXRSpkwWRx2uJTbP/anjiFMV4kk3q2YeTLlxiNlYI8wmsArFA0hFajvNGCgTxSPhix27
Tq71umkmMmtZwY3xFX7bFpgO12RevtiZd0skAm79IjxLHMuE7Tw8o2MAn201VxFaCtVPK9NK+/1A
TLrJzwcqoE3m4+JRplN0mAz3pkq/uyt3vqG+eWezneejPLLhUKKhZc3m9kyIGlcZB6NEikJMwbnr
mC5nZAkWcfKN7J2OLuKxmJQmflC3Fz9lwOgnADq6qaSCCtA6p8Z4aQMDAAS9XyhrEltxhwgnms4+
iQ9UThwcBtMrUCymfRbOaTkLdkwPbEMfktY5+7D1j3PCFsbC7IfCdeN76pmIx5F1Tdif05T1AYIv
QFgD1r8Z42eUvGaIVQxftgftPAy1cyrjfFPkxJ4MPbrLTvj7oY3QlAYdWTZ2fsVmn5iWe2yL/DzY
wJ0zt8cAxzafySHUN9F4yTbu5Xsuc3EQ7p3TW2+wD9yT6ups32txYvtqHw2C+FTXOptqJOgPoIKx
lRaHMCEndCrSiXZEwMLKCndW5d6gumhE5GwPGqBjKSaYE60LfW+aTxsp4IuNgIRWY+nbOwot0uL7
9Dr4tyQn9YhI7WE9S5JGW0fkvCZdvJrIqGLmEqq1wZizjcZ9P4XlYVhEb8W7bTLLLkPUTlS6GGg3
tRTtsTJgVLd8+SmtL8OwYGDc9Tfiud0JA4mpjovmOBiKxVw4nKD2WIccpO3aNvBPw935V7avnjGg
d7eMe+X2D15QPthhI05okqC4DhaMHnvd9NVRtS0FUoMNVZURu2SkkewHBXMt1qynGjdHLMLyHDhy
q2Bv3uzaRiQWDLcgajPmbwMJQy08qGQiOTisYHu2Zvsn8rjaJgbSFoiPUPdN7B3YZmykzvYvYHeE
v9Cpde6bXF/z/Vi11kFX6Uk5U3J6VZk3nTTBQlYmjbV2ar2JSQzaKqO+TI2NlldmJzja0d5uOKq7
ZgSz2+R3cY+nnFwMuGCVtckGAD5WT/Pkq3hfFeOjr0OB9rV4tAWeHm3HqKnL8TOYxnYHXQiRRtbw
8QXDIbMCeXL6d/KOHktE2Th5hLWS94x3IbQ16VMv5cHtxodoIjrPz7zmQiratKHgYCo1iZsLO1aB
AV1lCbpuojQkKzQz3vd42YH3DTySc/8bZ5N/MBqBMRElABwav2aqY4MPBH0zC/OHEWRyJdvhStdK
5OaQ3Iwhig9mRASaQ+NZcklnNOj4l/xD7VcE3bvpp2P4FWcPuTUAThm3/42hg/fIGfS+DeMlDgQF
b2qdYiIFUGpznEy7YcLpwwIZ45Oe06MTEqqJ0uduktCSuD9OYVXfzTnEpDFGoVq1Okfxxosrm8TA
Vx2yhuV+GTmipu69GYRL5h2PCmOR9OCa/p+NYBV7UByfpMVVMZwrBIkv0dWjQ2dRhEdg4lNMW164
ltWRb4Tl1g7GckNMo7Wpa23tM18+jVbmHdHYMnYghTcp3HTxcL8SgGiwA4O1iAEnP0YkMFsJHWvB
jMbpmOVBvbS3g2wZWSbJMR9t65iI4EMr2F8kdZSYwOfiGAU1WpGa9Xc/3oYStu5k17cBHQR6IcAs
RZGmZw/L3YYq1GSPxHStQYuROOWpj5VHUnqN0Ihgg9iInzMYQm8jocZ20bLhmO1D4I9AUrzyiVKS
PRrpcRWljOC5vMcSdwxCqLsObpnCZ4nH/0ASMxOvjMRURty08O2QNts4aUl1Io8Dc2n4yk2OXUAc
xtkod52SPiv29NtzXLajo4cMBSEB23/YfBPBo5kePllMn0WYfdMIf8TCeM/857Dmeg4dQIWoVFGj
MI7IU/lWDw0dBzU2G36GHlX2VIU4/4igAC2iEQFVLW6J+WWQZf+EhOhFZTUWF0TN0k+Rikkyi4P+
15SET7nU68xvqJGAFaCeG0k4G+fXkSXg2vdRvCbjcIBs9MKW7r4r20cOhr9O45HH572BENgitsU6
LwXe6o5ulVkNkg8Vv6dy+mpak8C9KV93RbCwnLd5ldygyD7QFf9ZLgOIdlLpNi3GZ8xxmM67xMFE
F274tfYue3NWL4laZ6OtVrss75d4YmEduuFmcqTC5u7O5aPEqbQyVUrK/cIhS8tm3vpJ8woFk/ve
0xlJVJ7asha4+VmGBqmYitNMl1CRRirzotvrgvbdcwgHNqz4lldVd9e2iAwSNL552HygzkYi0Y6P
AXHRUIG7x8myenR7vAJjIw5G4L61anruTXonJ+VMqpo5WfdDiB92xuzqoaJd7O6uqF/S8mzI9FDI
/MKDQib9vW+Z5xlllojH+0lbV1gAZ38yDqKN7pDT7FH1HDJyaLoU9Y8BQLV+S22boaVJ6SvflNlu
u9qEb9YsRhTzhZA9EEXE8EQD93M/ZS89C0moTSktfWi3dIzlPdnT/9oU4w4W0svyT6Jjf4M78xcp
xXqSImX9CJtsGtSa4SjhVX70xBSRuWz/6I0sCkOs+WGdHcoq/ChpFdg4Jm+M0udNX+sOfmnKkGjE
cprUzJVtzFiN4b+MDcrdBGHh2napoNBd8K2bZ4g21KVWcXHZKjnhZzfUgIgxaE5jiuwOFnPRbQtB
up/JuAmTFDKsJYE0De4WQWtamVAuyoWc8z9P1A4viYtYOA6BMOSJAhwLl3DAqQ1Vuj1mCf9Neeo3
bezjqJAJDd0m7IivjewOBECcsbzDqWcNvbnpTDD9ftrslkW1bxmMa1nq8uACjMBF0lZcIgaNR9Qe
jH89+PO171CmoVl0ViP1Q92XX0y313yAQOKaOlpFKbNAL2XcnxRvMJwCJIuwM9zAfCBj4HVuPG/r
R/OXsB9Aq2kOOso/dlx5MAFCl9tgoEULovs6zz4CUXwoml/kvmJluuoPRevRnMQjNLuvfhq461T2
oQr9XaWVtx7K6NEeeUVFuBkiFFxJNRcb7qB7RCr/zHz6kFo9zCNqL2E8FSX8w0TnPxpoLPVCtW8y
cWALrcFXLIJs8xhNDZ+a6fLrM/eUJKhv+mGto/rN7mN4VCOj1gRbwqr1na0f2PaKbVYaICXEDZUy
jrUBbKSEDOIWtLIfpIAnY3I+W2Gc5yy+6ho+gIvPwLejfe2yjsgFZ6hKQ3a5wXct4q2v+g+87HxH
DluJsIvAvAbZG0N4ezJ+h0J+YzYQyJwe+RLRqOagQT2EeL7PYZC7WBdQZ7Us/OXWSxRxarb7V8iH
MfF+kpHMhPalC9uniUeVvUL4vrOZA9GxlXCXIgPXkPjx+uieIHhGhXwFOcVY8RsvREiRMoh1Y7a+
7rjONFeO6VYbryc+s25p3wEodE7xZbJSQElckMfHDpIUwZ+ptlFt2HO8ynvnVpsD4ADprGLY35t5
RN8wgUjsnAuv/o0G6J40N8yGJ6Kan8C6Yc8HbhKSuWyG1wgqY21DEIjcS2m1p1FwSfjqrx6QPoEX
BKvqjt8AwLN8UcuDIV8NGeWtWghnhv7xEu5qNNQv1hznpFv4LHCLx9wff7qacUbDi781iAbEZLA3
IpSsY9Ll/J2WjS9VbMPkz9bNi+4jIrDzX9HExUpH8aMf3Jtucp975X3k4NIJZfyVmDWb5YUMxLMp
u79Mt59EDLN37tCHYmWueZv63LuOifEvbhTToHibNOQ2slx9VeET+EB0NPaIFlYTVmg5+QZlQHqq
G+as7hq0qL22Q+zfqWnva4tiGMMHwznWCUdi4lJmRhb5tmA9/eoK3OyWJ/XfGCwD4Azzi+eTNe33
n2MeOehD2c2YxZNI3Tczvro2vXqVu4vVNThaLhbXQUwjisvyrzHfQ2ISieL07e3ocrJiG15RTJxJ
5HJ36HqeWNQRgxfMYGG8O2H5+a6d9V40iOPl7HwWMHOOdQUTf+iyk46C19ngRDdsZqCEYJzE6JKi
VmJUatxoV7SOD9uEIdMcoMjMp612Unc3D4085K59iH3Cn6VVrPzYs9cVW3CG2cyaAg47h5yCTTSg
SYVeQEQVa2GPSpzFN1fGzHVRZEkAWJ75YG/0YEizfIedWq2VdFA6sX1dxVHzBrmLORW4a+MrdexP
U3npZqTCYgeF/16W3hojMMFWhbFRJkGyXTuOu6igvslZS0/ZTALjmONvQVXH4h3Mk2PTW58NP4gP
o0LI043GyQmi17IljBHZ0bO2+mC3iJA2HgYev3D30q+zrTcD/lAx3UyTUEm2BhNA0tOytGQvNOFu
c9RHzYhy5QUocWcRyFU585BmOc9yr40ni/OkyqpnK3FNuK/U1k6ESaHRZ4ydPiaUYV2yD0Vh2fzF
tcw3xtT8Y/K/R0hUs/JAkkVGoM+sJkJ80ObNo6E5qsMmUCtmAB8itb96yOWNnb0bxQXrBXOW0HsW
BIS7tn5OLHQmFWYwxg2wIWL/kLCG3xWFP+6X2OPEkNMuqQLC3MZSbnXbPBc2WHXBwiyNSUEk/xol
bYnxspSs/1HfroFt7EOE/Wy/8aimyBP6AKhFKZ0flLPsxmqu7Bh1T9pCO+9S4xmHBt9SI0Ev1+Fd
P3pLqhr4FAwh+HuLaRuM8cGb+GQTlQE/FIgSG6502Lnv9kxrXuraAKWQLfsJSnbiXpEZZqhMmhJW
RYC6KTHqdg8W7lfG7ktiuQzM6SAcDhFMyTu8RvhWUNgKb+IGRCuydgIXDSKkyA27U66nST/bTrMf
ByfdIPP/q9PwoSEBZNUySNzW0ntsCejxI98A+Q8ibh6cY+YF9ywsvrzRexKS7xPElUNBuB9qL77G
ZXPFU9FuGLfMtXIP8HnVHmgt0qRAZZc0haKa14nH0e2di2L88Z7SPiQUtPK3uIXfCzDYNxVLQZ83
Mw7xApe1qf07L3SCLKG1d90x2IR/4RiGp9Tu/mzi4fZOnz5JPGNmJO2dZzEOFR0OptLPoNsle6hU
vMVot1fDcApS3O9dHLhbJvCvIcMUauaMlUj93cfmh0rcfVp3DNONw+wmH7liAjMHh4hQ1acube5U
CA7Fmuyrbxuflo4KZGShAcmdurzp0oMVuM9tab5TFjKf7dMHPruXcMZqF2Jr2kb9Oy4LXp+BPHXR
5j9p1+e32TZPerEVM8K4WMqmDeHPzGLjZRxykmKi+CXLbPTjWiBAdpPLvKjaiPcAveQ8mQGzuQDj
/ar7sgUUKBb4FAnF/G6i6XTd8IkYGiapvp6ogFezV1B9ZII3ZGbrPjhsYdoCsFLd2R0WTbXKyAGJ
GYMwN6aFYBx893/RN4cscgYr5+fk2aWiMj1zWSHF92BQkULV70dmsHjUWw4LI0WgkAv0SpNCvsJg
0UineR84Ifz25FhJP/7n5tO97tQzSr+cbolYVhsF7V4u0snFIxlMimWGM1ykHbi3vvnI2+JULZth
TUQW36YyFxPPrXa7TR6QIU5Zz2Azn59V+sCM0z1TdR0sz3/DIupTWUdogNMJtdTkvSQOZihDHo32
YQhkuMmA5m9LVnQk3HcVdwCDsyqN9yLney694ZKzamTuSIfOEEEKFzsvcRGY82GP6d5/QHwEENRq
MXcACBqdJtwu+MZotr6xQVhrc1Gswp0hijEGgYm/S7GZ2iRTXT5Hs78WjCTo9FCHg/SrD9VxahUn
RleWh6RH9AawhRievnjv6Kp6Vm9Yh8qWsTDLIPAbq4Vq5ZGFfY+HmV2MID+hcg92SsswDN0vZTJq
SLM6thXze6dlXNcZCkSmaHtuLvtapoHezxCm8GQD6uyq5BFzVqGwCcVMlK2losPn/aVNBosp1oQd
W4xm0zZoupSduxCLMrzH9XztZPdih8494WIoNPFCMlqNVi1nB2AvNPp6mTrMSEImRI+wTPkjEu+p
j3q1rRvuxagjYn62N12Pg9NLAlJtg7de2Q+hNF6nUJFkrYHX4JsjRyw/jBpldDh390IIwK+ShwTJ
I4sa8WoEDRaSMst2oZ2cRqNO2YvdwHCMJy8EPmFnHBFDTBdPIovlx+XZcWLjWmIXHPJpByrV242u
840wdVe7tMvoVIK1BDZx55m2vsODQDU215kBnld8WR5C6WGAMoWE6zWw4Q32pXvLUOrtYpbbUeBd
5xo9Ueinh07l/zK8PmtSNvWulaDxrJD8CORIT1BgaKkaVl4gUGAcsEKgZLoMgUKwnNHP+9WLqfBH
oFW/qxyxd9vumlqvA/tNWONzEl9Z7fJ2OM6NMu7kLJ2JwVHYJagTSilPAAbeMob3DBaNcFMYIBhG
Dfs5Ukh4if2OIl7AxOKL8lFCMSzqN2HPNIDO+jGEpTmg1rm40UQJYnENJD6zmQJGD9ka27Ju/tD2
4cBs/Is/G/nRHuCKRKTwkOLDD4KbYiIlqcv6oayZP49uuzN5BqkKBpQ/ffGs4lTt6+A7J09ukwoC
RHuzYW3Jti1pQ4moeGBdArCZC4DJfWZuhlk9tpClyDXkbnZLtcuj6GUeGVVSPIAfDIsHy2kf2Zcw
ziYPgSjOejvEzl0Q+WAkKZbZwaAmcGF0oPNUTOZshb3OHIMn8lwfZsuatkXtD/T2+zES1h1qGXGm
WEo2FXtoZC/udwDBkEQL+iWwtizOpuy97+6mTB7ikialyOvnAqXV2mq8zRx2YqdMCg/f7s4RWI9n
PR4pQtnSM1hq1HyvhuarmPGjN+KmpMaNnuLbGjUSIZvJmTGw2bcQ9jKVzOWgmO3jYUfBtoKz5fBd
rBxLO7dwxkEwUFTg+UPs4Z7wGL0MQFSZ8Dc4mxQdSD6exiF48VHFIKJdqo22uEqrf9KGddK92wEp
jKG9ZTjNQnyOTWlnF5K/i0HxhrlgWBs+U6ccvmFN0aEHno0LpkBIi/aSmQbygsBftyZvdJKXZ5wz
v2G/uDmT/s1svEc3Ry5EV/uLRSAH0+eSJE/tSo4DJZLeOI0g7NBVd06OvAEkUHGYxezuAtv8yRAr
BK1vnAKs5FHBKUnzhYWL1seWjPJglmFcotdJbHEv8OuhDpo4HmihPUoDznPjUrbGq24TWDg6EcfJ
QEbRQwSX6PeFh6uwT17SkXyXmX2w3Zhf/AtSQ8v5mjx8a1WT7rBi3UBDPI7xech6Qp9GgATws84R
0fZGii8nzczgOTE7fynp631uwWzovMQ/xORa80zmN6zpYOOzAAyS51xGYYenTNzbDSqaYjB//j+C
8xyRZWd9VpW+ziyxXwacZDIlll3X7DHilsO/NJEJSvu7YcaDwvYgKiIJjAfdzcGCNMeT3DNi05JP
oMFkxyrThN0eBNi5SfDGz5bAUwId6OiHQEcoHA31RyQYSniKfNcU+3yKi0UFLM3wVSQKP89TWw+f
fgHMMu1MKIIgXld2u6aClAM4P555avvUYvTvQpNNJXw3MMbpfd1OMExBUzFg4M8Mq6A7xZQXk21z
dfv5tejUxfLT8//v5YAxbYyDax6w5gYwfh/EjsWiGCcqCIJPDXzswNVIPJfkguiGszD9Zyahb7pc
fDrU7G5Nf+IGnyVKXNaZwDOztAVki36NJL6LmRmIFRiThDFOGz/OztBjyddBX0/ji+k78rnSwhbq
ShYCGaeMTK0/OIhAPbUbri0pMGjH82M415cuI5g9Ut/SZFGmsmMC5wUYiQUxgIV5W7PyRyV0HIcw
3bUm302YMc7LSna7dmlO23b2yTBOEMHP7S4pfHwidmium8h9FfDues1Y0WytbWsw+nWrmVhrr/cQ
g/W3keue6vbqdSkK3qXCdbO9GAoGk0qzbR9AKU6404r4GqnpWtnu2p/hFWLh4D0xpzca8MnzCIT2
ryCFf/MYS4BBhgFofvBL9qKt0sO7bZ2hWy3+WnKLmoD+YqYf48WVftuy7KZzZbrnQ0VDeMpVXGls
FHW8z43iXo/TN9xL6Dmlsx1SFLujILunUUtvH0bMSRxwHl2swIWgtGDxD5NFwZVi1lZBNU8ZPmI4
VoCi4nba+n4ybknCBHRQ7BXbEEy9aXsgJ+hEkhrimf70/x9HIB4MZs9wN7l4Nir/AXe64Iro3J3j
AZAckGl6gZDPiMJDFEfyIAoeTJPrH9aAYW9Qy0bnZNi4nVfsFFMIMB/hDDIKkTMB6d3d/z9cYLio
HVeeGjrSLS3vDOwMz5zHjreXVQfcKavfC+gFGAkktUlnbSuhPxOZeQc4lf9GjbLWT8Sd1wKdKMgq
m13EEbXy3K0/OXvYo+WadVyyr1NXb8cprDaZJl9vaODvenJa9nF5xCnajQfVZz/FELucg0FM1hJb
6wCtSejiGkz7kemyjv8ZuYHiKJt/3CC98H08xYACV2U5nwzojrLiv2LkQPrRQ40ymG038bz//xpx
YuZgHGBXEB2fk46fze5OlPNL27tHVQrGdZPmphxR/aRkcojkuyqZIs/W0mBWCwcGeJrTfA800Os4
R8/qmMgZcW4+ppk+SCbnBmB2KzIuudSMh0KxnkL73mjQrk1MCyuBAyXUHVr7WO11c688BnKzRIpi
oTuc7C05lljIGMZ3jskMPZm29LA040EfvamGKqzy3EtjBtmuRnO0nopk7xfNhe3XE4aEQ9RCPyis
HFFlbn4OHnFijf8EOgZqYG79DpihQOCAHhAoX8i63GqPIYmZJ3jUxIelKnNZZF38UF4l9zoWiTek
TFZ+4VK4NUF+lwtWVloYd7pONr5VYpz56VLKvhDxQyfr+86MzhO2EHQ48Mtk3GA0zG+GE28VmgBU
Rjyt/ciivWeZSz/w3ZVgwBIXW4PvBFdI6CAd2IMmwnz3je5HJNY2L865YtZOrEr2MiWVtQWhih2j
DDemjr5iMCkr2BiS3OHL3KCMSGI23kInuARzoU+ThxavtskqmaN24zXyu4RHg3hf4XOEpAXh9R8j
zwYXt0f+F1URUhI9WidEfJBmCDfBR5K9Bpl3GW3OOWvI7wfaX/y1ROt9+b3hrSIQFVugegCbUmWu
S1u8KuRAzoScPviPrvNablzJsugXIQIuYV7prSRSlKsXhFQlwXuTQH79LPB2d3XMxLyw6CSxSBB5
8py91w7LjP9+ijtS4EMzWQo67aGu6JhUTPIb23+pJnNGf2CLZIOYk4uRbCogcZnNxNGqGcN72YFA
tnyfeFmylIlTbOIO7FaN5cmW0bVPEkC2MbzSylg4xNquGXDsZOaMu3i2spVEiML38elCuU6zrfY2
CrM1nWc8Fu5rSN6dkZTX+0u3e+fHiKzlfLQRTwqSJ94YqKAWqVfZKydsDwmpTMj/qdurZNO39Eid
Kvmdpc0LTbaNbkZnye5n0QvaSHF7nGOZqMopzQur/YIf/FSV5YucJO1x2ECyZ1ggLOSDoSSgQvQN
isXiF/h40rdq7EHgCqzoNZT1D6K5V2fuyQIDx9qKrT2+4ksMFmaKLZoUYC/l/cyy8I+PRt0a8gJp
Sfg7ZkUlEgaQ+Lw8mO6myx1/mangQ7GH5uPhkJxXBQR/yTacYfumCRbWNY2v3oBHQoqOlmv/vFDW
Pnz1mdwEE2t3pVUfzVi/2XtTbz4SJPAYyRb41dXRxwu/mKDb8xXkbU/mrAr8t4xrcNHW6vteKMSO
RUBFcKwVn1FFbbmOnHSL89ICWEexkMrTUODRYkaEkxJZ05SJr9RJ9h59XvDhG7jFdPCis1dRKyqb
XT3+3MAWB78atAXCYKYaxaHJ20/Nm2DHiexCCFN6RZvHGcxKV0xXdPz3pyHIt0qincu0iumUSVZt
XQ0fomsfWlQAsWCvmaMe6Kz0A5u8s9R8igNqKIy+IwjXYGTRDmelRz8wz51BZWZxru1xB2GgzK5B
eZGt+EjModpMkYL4ZEwPlgbpdDRTJLoAOQYX6RSUCWW84Bz/bO6lRj6+RlP/VPXNRYzeUpo+hT/5
AFh2qLLi8cUPMXcWmklIZs6m3IHbtapaRS8aeRnQ7gHPOd2dumXkR1XPHDpBsf2T4zF70UmHUePc
pgWDSsX+u5XZL6eixMnGBqRzVt84bAC+URP0zCZWYRevWzUCHKlZZlyne29Bf8l0ZOOA22/V1VX/
YOUu9BE3P1rFWdN5293aFlRJ42tZFaiRklQ/NxlKWZgRFJmWxg/T3Gpoaq89hgJoCFFrTUDP7Fm+
a4M45YRQ/Yly/ezHtHGIuNI2GsOZ7lPBZFzMdqTGcx473eTVY1E0PE3hW2N3VpS/EKINxwku31EX
2nSQ4qOYZvWY7/xKK3UjYGcVe+YG6zAcTnuvctaxDBI3WqPxC2wEemi6ZVWIpxqcQ8m3zQpwTwgv
4t2eOvbA1h+vDfG1uwfNlhD0uj9pA7m2a+CQ6lK/CFlH21xz9UWBLQPplYCfN4sxC1rjgzc+ESxb
QIujD1159lZAhOuHiLNR8ah7zIJohxr1NaHuBaDxh6HFlyxHjOFBjRc8jzr4czEDvvIxrKhcVQWm
s+jEAz6CP63X/BKOjQrtDo1LkTEXJbYzFe5bBLQOMi/MuDKjFd69A8jZpH1Bwdw2mxGfSW+5byDV
3vss/GV0RxKo0FfRcPGS7svvUsZSCTIgzfouOwOmAVaRwKNzAgB3LItjnTD4rtRXRE4t0pDZVT+x
Spo1TVOnlhsww99Yqc6eq7MlTuJ0w055J4tkHl2IDYaheDcQB0fUFy4oDJ4JRlOpG/By5UuSqnfD
QEmd9m9kKf7JAAuEXqQB/AyjRdEwTrVl08JemkO3hupZ9NhD+tpPdzpqXLwT9QHMSLcyJ/4LnZrY
ExgRCglsaQ6CK7dCuB0Tj8kUCVXF3PZRAFiXo5mIkxXX5cmOzkECV05MRXOyCXULO886QEzC76Ax
gVQ1eHCfTMCj30AeihRjemsItEWNsvQSoiCnkEBTafXdWo/qcQ9lA1Rf6B9gyhz6MTulxPHYY+cu
lUBLAT3RjZtvfc4xQIu5Gkde71Q8R726AMwTR3yf0Lw0h1ljYrPO88kBjzHN7f171kJRsju5baZJ
23hO9xJqVKZZpe1F47N9E8mTSs1nIDrYwOfVsp4baU1jfCAEBgSVHJtCmUczIrnPnXvLY7QlmR3y
CNnTG0JhaWTEzCPjajp6IUFXZHTRXgdBKGwMfUyDjaWycv+gTAW0AP9rrttfOYp/ZNpIZgskn4Ro
IuNRQnNXieN4S70lcrRt4vWAgWvrgT9a2157SJVz7XtP7pP4mqOU5cCwyS14ckpJx4s5xg69AqhR
q/6wwGWA8SofBqhQGzWiM0lS9N9VYvJBC/TfkEEhhjvoOgRo8NkMKYSBDU2Hrhu2wDAM9MmIu8UH
MIHfdaadm3rY5S1yyzB1LtoN4gJnWqCOC1NE70Q0hbSPAS7iblzrfv+W9UwU0eineR8/VOz+cMZa
21ahzPbjHCQZByVmBeo+C6MUUVHkolDns6zJOlgFDnLJNGnRC5Q/hmRCmUqa73rGuZxwn+E4Dr69
CsBdHRqLwWM0yD3W+WDNpqZkV4P9rp90+mp9BkXIEfiPV6FfeIfBhbEgNDnry8GzgENZUmCbx9Id
zsArX1yQcJ9d4j4VEnM6y169icfqCVhzv4V9++ym2rhxU/MLQVC+kexp+Pqq7ByV8oNvrNppbXuV
mkfep55U2NTcmY+YGPsYo5nvgzDsTpOj2Ar4YLqAbb85Bl19jqE/ymbj5YdH0JXFkco73jZW88ep
ogy2FkHdMRRJiHlEfCUSrhuBVqfQT5KH2hl2GFVJD+tzk441AbgQPICsZPYhKsMPB3DgokJITWAZ
Orq8B+ZGW9K3tJMYA3nwrG5jzTCI2IS24bOV0QIFZB9alomMl9mw3BQlFAwr6jBeGPh86zHbw0GP
V5iMEOZUoFvGtN6yWH6PrkEQUacoeRlO2hbAMmnGSOZaa2f7iDr8gehbmM3+WlpIqysThQm5YD1Y
nIwql34TR3byknRJvbFJyljoTYTojLVUhDEWHl+WGztwrrgY6q3wkakFQ5btFXkJa0bYZ/rnLKG1
eI8Y81tY/jAZzySS1NV2cQPTg5wwJI+Wx6A6Mjh9OTdtbJwr1MAdY6plh8x/44RodvWXPGsRsc9v
OVvTp7HMnqfBc1HAFq9tYTwmbf1kcr7dOlbEYEV2P5pTOqfGqTRIouDKyul5EB0xhnFNAgRZsYkm
UcYFTJ7aST0HdvLZ1fgFIiiewpDVsdSt0xT0xRmpK/R7yzyL+dMTPfrRst9MOZ2lKfHkhqFN+JhN
DzhSbpRCgDcVmd6Jio7CMv60FePKrkPeEuzTQuwU9Jq479OlFdBpithvT55FNYizPGtLmtoCJ4zw
N8iwVrGTvRp5PeC/Sr8we+6ZqkNnUYgCqXVghbOR7KBBLnrL//CoFigQmffpY/wwY5JSWW7rheoZ
AxHjTtKF1K8gCo6lJn8Ijn20y+g9C/SXLKmPJNHzXSq+i9Z5a913JQxzi6aKmpsNJNu3eVOIdM6h
ZsgNhJtoZv6MPT3sSa7EWOvLqVDijJBnrbE8N5bOrtXDmzHqRX3JGKVNo/mD1Y/3Poe5FsSspvWE
3w24/rVNnEP14siAyrIfOF9I75AP+buLaowQLge3I/pl4kWXyUjLPnPP02TvB6TAmdv6K9QRCLFr
cByQcJJVrAfzx7Qt4uhrdKdTGe+RBn0QZwPUk/60m1vBQ667DFCamTiEjCA1zWXTfeSlqy3I7mAf
mlm0UGztmzDP5FgN5Jt3Oq3tmHZxBfikrbGBmAZet5FPse+YDEnLhLYK8SWhCB7jrtiG9HLNVtJ7
7lCYmIbce4jfxBCejZhWZ2T2T+aQbGm9ndiBARSBbuDrRDGb/aYxkREU5F+wn+HP4ZdpR+0XAA7R
Vc8jjY80z9cMQA9xlaInCMmnIsIKu3P86BZmcpQVMWCtra2LBuwX7QYXUb9E5wwQ2RoLuiGZ/Qb7
zF8WTHLPhKeOIIPxRDfY7r8o1jdN3dXvyZQbmwqS0t4wwuA5T7EUWlP/hQY0WwxWUyEYT6hjrFSs
Q9fPfzHJRB/MM6jBZi1an507pDskrlqEDcnUuqRdf22gNJz+XtCJKE/4ZTjx2S7rTGRXh/ujeNpq
jBccswE+echOEpdYZZ6Qs+HRThv5plmlBF1dQH/Gh/OmYAAv+gbEqDM/GYIHXBthHNO4rDd4LiHV
ufRW+F86LFDgXrQVmWgZy7urLZNO5Y9ZbKAjroui34YTCsU24KBfBcTwHrh6/a/npKMhz3nBROP+
I0OuJJOWuNoX9K8Cwx7ehLLLQz3RvOKtOfZkIfasV0uInK80XrDc1N2t5N9MBI9Ix0lVcuhSWlPx
AASuPbWou4pRu2Re+hg5AKxzS/nLEEd4Nql1k7YbM3JI2XEeI9F+0p9/jGG3Mr/v7eVQ0El1Et7P
5IvJ/O/Ol++uBrVOGlW1thrC6/DW9bb1G7A8k8l8pOvl4Ru2OueaRN6JLxm6qfyg028gz2wfzjJL
04xuDNJ+qQ5XsTTPE4gMuBICizgTXAB+GZZMGBGwIbSacaw9asdM70+WaB7tjq1/kNEtt1CAs7Al
Z4bgKw5BXoesqUq9OWQNVB/8bVpzx67T82sh2febpYEvPe+vbZolD3jsp32FYXWpp1N2s4S8hVMW
7f1KqD1l0V4nXsKlY9NQf4xVhDc2RIzRGs3zfI85FzYZUt681L+7hmC2ZnhRtfPcJM3BnvrfiCfS
VRIiPa07gYDRw15hdE6HdGD6wchQnCOnyF76BuThZFfWQUi6RloT/LQOeVidcH8xLfM19Yqx+723
HwKcz0QUM9jIUv80+SfLE88yN64eTCo+g/4TivxlDJrVVMtLZmu0qaAtZYRzRGH8kyTdfhxRgZT6
q2XYTwbhWXKUH1oEm1FG365MQMoOAd5CFMy9xjgB+1CdH/VWSN5QO+FXNTcVt+TvlXCx6grOt47T
cqkxZHhuRxjGoFHq9URuLXsYfee6NYUuaexL8mdL5jwI0ZCcLpNcY+oTIMBzQ87GYSWTPbjX9Zg2
hCzR5HwmD5V9YRrPEkzQb0Kf0MIyJ0RxzYykgS6DDRSyHvMHg6Y8cN4I5O1SKW8nWjYbQ3ZDGcG7
UgrmreZToZovcCFf+Gdx0QQ0K4wgIN3HvXSeQvjpSoDZlRNg6VQjsigMi2hsqXDeJzHPSLovPVR8
pPZvPVdIHcOKJBrnawqsBy/lRJ0xTej7a9jb4alLOMXj9Dk0znge9erZk9nbo1X3Z7irO+UFx2Qw
XsOmeTRdBPFOoiG+BKRlJ/ZvU8FuCg/3LxObrbPX5XsdltzM0TjR6rvWFvvNJH0aEvP3UNU0TqO+
AFiF+rVnAMhEw2R2B/qsd98HNOB70FPRzmsptXE8p4toxIuHg1EChrBqrPz3b5EFuyMqm3OdxzfJ
/tZRHLGtjKGfyJlsnX7VPh2YftAZldLh8mtx63FSxzZcLK2anoG7dyujQqszeqjApqCpT8HPnOPg
545Ec9zG+0yNZK151tZMG+2J2LjfIaPsPjBRtKcalBUU9Mcwkgj5+944e+ZwJthGXu935ambs2i1
4xqzI89wXXmtBf5dzeM0N981ZnV7dD3jz98fovsULBNbi6lj578iabQOSeQ83X+AFaveeyP7nX9u
zr9ksAJ6iLrrUrTyp5HF9Zco+ucl3J8FSATZUDQDQ+bn3y9sWGl4PkvvcP+hNumdh6YOtvcXfr9L
GRLvXSBBsc7/v/tP4ch8ykSYnu+3Rn3qTux3Xrox7DE19/4ecnhyMFp06GWjd5f7hc/8bV81xFWE
SUKoZRMExd7J0deNWUsXAa0O0d9DOyFg1f71MwrvxC5KehQeLvN6KaHfzb9QI2ZhZ5hURH9//5A2
xraPMFSMUAb/+Zvs3Ktt10jMCP95HaYTBRuQWzjt/3Of0sREYiSClfvz7i/ATPxik2QY0v95vfow
+mtKfPZu99dfNbVaI0vS8fD9+/9oRXq19vPeX91/xf2FIK4M16XE3vT3d4MRMlfSEhnjrifiaz+K
oAVjFFQPCqjKt0/F2fcScgk6aSSc5E+U3rrtdZyakLVIZg29n8qSBzzuBdp684YJyvpM9JkbSTv+
Ixg+bCurHrzMDB+juTqnsoxB0ifsBUoPj9H9zlL51WEMSoYsPOX+ZBhfPGoC5pl6ezz913291nsL
TnCKEQbPTs2O/2lAoJZyqlM1X9ielu/L2ZkG0RcxAqUqufZcmKnPp5yDNYYLeum0RjzyZ9wXaYUE
HnMCYEsQrxqq96yvPozUnN8/MpQ904HHrLPQZurZGt4Tqe2jyI7XWPcZK4/RF0qvF5HYv8zwgnPj
VQ7R1gqchUpM1HsNktu2ZdZO+c8RdwAGfTBA+7UY5xdelF2xG+1ck4y9Qwu+dF32MTrnaQLu0mZf
pvQvARlhR3AFmwohZm4jh4v9b8+iZmyocIQTv+fQit3ImDZ2HqxHdJGosFivo1lVlXg32pwtHAz/
pHrxipdxA47jE6wPbbtRnZkUvKdSbHr0MpvQ8/faAAOeERYG1oCBfEtElx4+zq9E1cZz4iQEDFbl
pfSZ+KnwTRvbb2Rin2k8fbGH3MYmk/ohIVsga3ekJL3Xmrk1MKjihfWfR35FnCPifZ4NEeNz2HXf
HZBiSvmKwLFqp9f+5+hxIkyqBBN180IfeCqrQ5pJDAHhWrhQK/JangcjJSklj58ByazjKF6jrlHn
MgKY4XsSRAx58kvV0v0OW21bu9jHID9h3I5+x/xRz3pAyoxJiUKwAuURYRVEeAfXBE8G9VNhTQct
gaQcJjSzoi6nic+OYKXyPIFhHk0HXdkjn1k9X6ugIbTWT0cPbzFV4XuEiHVhSLbVeusRKhZmV9eM
OefTHbMs9Fhh8G7buYvUl+OD4mhVa22wdwkZPAYtXXRUBQgF7Anh28gcomnS6VZhC1nmDdgIBAqo
YmsLz55ZngKVlIS/IhONgAzabTQcKtPu//siqf/Pfffnyb7YhXntPQDfD09uyrtl2FV/Y+36cLys
ZfmTAGWmj65T3smfb9zvcTDdsrnWEVS6Y0483X8euV+LmTCcPcsZt5ZDA/3vff/rebL5nDLTPY2l
zUoKkXufCj3HHoaxakij8c0VdsqG2Ui395tRx0jdrA3jfL9pVieZ+eNrBVEdLs2w7yza7m7UNF/G
G3gQ/StrEe00nledfC8YH5XbEskFU+UrqDD+hb14a1EEbcoAFCoxac3Om+wX0udXd4vY2FKCOkV0
KjEgqhxqrvRsLD4QY5a6AcZNsQUPy9AHnUp8TuJkb1HlvVUts8faLX/6hqU7AzPoG+qYDiohChGs
kdML8ax19SFoEFpMFrrBMUVPEVsKTplBNDUrF1iCaPwdVGOzBA1xaEy+lFGb8kW3KNvZAyE/rDMT
gtwsTzbRbNaNdk5b+Bt5SPSO6RH3lWdfUEp2gdW2qylW/LExf3Q4S04Oan8dGnuNVRdT3/ABuHYn
9WJ2fKAKVaTu2HUwm/Nh06fdU93TtiVbmBV4Rge540c/0qfiLHyRY3W0dW1rWimxoeDNXcvcKdd2
HkiIOPXek4o6Y5n0CjsR06BFqMEBQBa1LULeFkmB1KVpzZw5gbinoEhSW61cxdRcp3FtyzE4V9ot
b0hLKGnYjJFNkJcBzTYbnf3Q8h5nHtk8JbQClaKAho1Ipn3in4Mmx+8kp/0w6caWLSMuzWY6wEg7
pkADe53JYBPks7YC9YsWbmAuErEbwm2qBI4eCFef5qzgc6qxpkQjEZzwkfaEK6BEPRtiTGmpXYNG
MSE3I9rQDZNuhCAH84zjhWgoqvBl61vbsUUw7TCqmZj7bxBy4aEMe6ZnIcPQsLYZkNJbBld/pYUZ
I6okGrl/EPG0YiQD2C0WaPVmwDPQo5m7Daewnn4ZYJ+b2Q3T8f4Ojd/slRWBjBMtNSxRFGAbXo3Q
gp6OtG4a8QKZaXaRAp+lq4pjabuvcTb/N99aLC5D3zwmMcO2aKK703XRF9nW9IUG4mVU99o4v1Vp
vNLjxBKu/8alcwwbJj2oy6h08iUiumDhjM5LVQ2/NbZbCU1QBq3lAbjBzTZmxVXO59HyupzqaWgy
KgfjgrCaV+NbVz/BCgoHj7z1wcGjE39aHvoTjHhQ1HB2VH4O0SVOjwm4GxkTXYxvxfV2QQeuNp1G
oBVo7veaTiiLjg/Bb5C/JoOjMJEn+iFtw+7AfsuKyJ/MK19uzJAcyW7QX2AJQjnUn7I6eEXN0GCz
0Vc1WudzMby7SKLcJrR2yqq1/YCyiBP1S1tWqAyST6fXhk2xsS3/PfIRIkU6IAfDRCIbeShcxmSk
banWo69d6Qa/poG6JBE0kWFQCJ81sav0btqKPn4n1uW5cQjyLrXm0hKsjcWh8DYm+7ZhqjKa5Zxz
utJ76THdRUb2GdojosUasU4Vhkij2WPWmCZwtuFw6Uwbb++MLrMR1zUde3cfR5RnsptOHf3dq+UD
gz6b1jNYyBKLA85CTPSrTPpspMirWljpHFXRIMip9FfOOeielGOserIdwrHF1djcSCnIif+mQKjD
6aqXTwRSrXon2GRNhPY/+q5ihsOeWT0JRD0lQQq24/6UecHpIWT2A4zxGIbvArzDW5m9gTa5FLK4
5g2bOawJyHEJjzFcZWEJIZettEZj60X0fIld+HZqWF0mGBAEr8U+HBptBeM+fKjZTByMkmlXHKvy
EjoYOdv+Sn1rHOLSfbB7V60jwwlXow2aOC7JnwUtNJdIdeZ3mxgo0YMFqZeRHfgMN9Yfkkl24B26
ej1MIUSZOu+PmYjajRsH6W1kqGmb5U3TKpdONZIjmrbOxfFeo6FdEHJiPHh9mTyRIBogwgugrwKr
XuScwMhjei2jn1ogoxptk+FoVT5BnvceiS+I1l1Nk7EaXUmTOo3eNIeOBFFd1QtYww2MfoIE7eGE
YiRYSdg/zPiYReECrbY6NuJVDcXl5gScvwpfdB+gkT4bdCbMN3O5tYbxJxtagtog7O8bdkBvsq+W
GCc22O3rP4IvzmCOP7EHyF+3AcQx3jT3EfRhpO1zL5wW9crr244uDluDHkbi0CTqWNGjxvgoAP1p
SLIYHQaM4jlrQ7HuoflMMmeKOxvyopjDE/M99jEkiX5nvXeMe8iJ/rAsD+yBA5Wn9gG5ZCFREEnB
+HuyjiKLXn27lC9lgMIDxKS/HuJ6P4F1g3NlxDuluvyZrDqcHmwVmFLyF7J4OndDh+Yr2ZkdHT5M
9ecGf/sMErBV+Q0SjFBoeNkapECO0GnHXJhBhw4iohYPFlQlHhbrgrnw2miFWDZvZjsOq9JnkY6Q
5FrRk0dG36opUqSauFTSPtnTPQcgi7jZkpL8kEl4uzGKnaOFKJAVLD6FInyTLj0fFpenpLTaQ62D
KhoEWchejvKYDjBqeALmIRqtK3wle8gI+ZxLSVg4lVleru9HTm+LzzGOAS5qOSOHscPRwulurA+a
hoAyj+rvyEKXNDuuLf2XVoY6X4vo5kKaqovkt16g3cJZ/xFNEnaqL161T/SYa7d2rwiBrNPYS8yO
0RrGxMZqi89CT25j1v9qDZO5hnL3COKv84mcuPojX1dCTDrvo0c5RlNl3Pue/kCy8jvmjVnAv1KY
IdhFfA40fLDMCMgK6ROF05l2pfIQU+CzWugT57Imrr90D9XdFOxF1tafZEe/OwY9S0+0OKrDl6mv
jn7U9otJyHyN73gBx77spnHdotnFm9b7lBGrGE4UW1jBbyKooEE4V5AsyWQNMW3HUU7RdVFmsjFI
xFxYbvcjSGgFjNAfmpZogNZdaXn1bqIlyJNyqyW4YhC50s9kEXaOTWju+sFYhWCARjFe8XAB9GcO
i+dg6sMnTWdHEPQ5TW9n+NSbHNnD7BmKuhegB0vLxvuTDx5JockRLdLGKZx089R+aE577i2FIojw
Ouo3Zg4kdBMYQwnDQua+tZq3i3BILbrIvkHAuI5yuhkZJWgR5k+BbX2qPCBtG/X2MvNBPVtBLdgP
2d8ZwaWkMw7rRCPEVlSgRwF8JLR4DOYGIAE4WQx5Va7yEWg2ZzZzSXIVfXKTrVIko1ess/HWa03v
WMSdd9RL81XX04ex1WwcDM+2IKayMVJIhi7Rjy0FJnveGUYzDBzbXsORk3oFHkAsYm7b5TuRgBZI
G+/i+uwya4HSOBlECc4WWhJtGMQgfedtlEUZPzgpnQtSdHcY1JEbDP4fYTgb10BJaxeYhXMtP6mu
b7aem//yMli3JiEnAsX3odQoTjUkCSoF7AZUqHpFjI9EOOYdyAkyriztuYLRZ8bHFGzABsG5wmQI
cgNw5dHt7YlV04aaGRbBCWmFt4zbSf/UM2D7vsNundErm2NWPDsdcBGSg2nVjPa8ZOnHQwQjEbG9
kAOHO4QVjBfBWjl5eypBQZ0iS3pbt6sBtYs/FX6WTYsOnrKv/ZwBxscRMYo3WO+Nm5RHmktqW+iB
uRr09JZ0IEbzvCKPe3L9tT9SocFAeuycwdk0DOQ0oJOXYxX3SzL63gncgc6fgu5VZAvXoit2lfqA
HIedHHku/DU3xvjZf4aBlh3zx9bQ5a2ha86U78z/6tNRKFzdSaltSggZAXBqJbphnusRg5aJinAf
z3xJOzQ9fcpupTZksw9SFMzFJMxNv8/DsVsR1sKXvbW8U1hjI2hgbUs7B8PmpsmeBFlyTGX5W0yu
/uLSqvfnTUmFn/7mBQbQLDT2SalFnwzifP/djdQBTdJraBTrMbbSzx4Fl5ZeMkQGbPT8cm9MqA36
DK9uEvX7CiCLo1ElB8y74M4WWMcm/RExRnOCh24QmPaqM8ZaodPOdlBVvnS3EGfiHiFSs90OKncF
pwoDzbWtbjxHbKPGn6FgSNuBpq2KILROfy+GhMwR4akNuvSHLGDizx6G073qzK3AyL8wairajuk8
ZJqINjx9AAgYb/mT3mYHuzbexpj4C71Pq7VmU07Xyu/2IgqdK3n36cKxPf+r69LbQL8fuxfynL6S
9ul+QUShfYon+p/tkBNWQz/pnwcMcUsSsllaNm8glyLrCFDIQrlnucyu/3N7kN1Fp2zZ/n2eZ7cc
F4O7J5JgZvGYe51IT8ChccKgF5k4lhxk+Pc7lR2Ej/drHn0YtLcNXxme/Pf+cX6GA/4/q4rhhqSn
zS0LSGSf3PRGEEflZXMmSpTc0smMz26j/3JlSpCYCYQoQEa1EQilYLLPOIHOqGhslmLbx5p71Fq8
3fdrvY3Gue37fMch2i7bgIydKBqti9MTvu5EJMfwva4PaV778VKU06Yih7Ci9bS3UcqcczXQlL9f
9W378PeB3hjIQijYL57/8yhKAn9/v6ukLGwMlRw9nRWm72S9dypbe2LAF16YtJB71aKeud/XlAjU
oOnXC4Ye0RlSW3j2pBeeJ89sdn4m/pTZaNw01Xr71h2SJXIE46ZXeUpLmuBoPFUZMuEaGntJXJWm
rPB8v3ALO5FgGsvuMFHLuEUZHVXmREc9H6OjjTwIof98+/7I/c7/dfN+nzk/W/ZAslCj7k1NRscm
+xMU5FysrFC3j0YFqWGMnude3toc2NffbxIVm14ndeotB8nT/UGVEb57f5Dch/Ra+SdOu/9+UJtK
cL+KraSQxjZ3InUy0Kk9NhVnGSWeh9jVr8RZFVfoF/cbg+v4R+x+78gd2osEyXGuBgG01m0uQh+a
y5iVOX0/93C/5SeNPBWd/i0nmBOpMqyP+7XOSOwPNVA8dkNE9yTMaE/mIATvF3HTA074f65Se9J+
RwGAVvjpfpH04YuI0/KICvRfd6UDFk8r6LqtygKbVgAfy1q3iJq5/8QgnF9xggbacKbiKGtJHMT9
6t+LGq7AkVAEZ9NZ1q0bbJiDfx+9X7s/xZ0g/8iAs2hJhxQ9bEnzGtcr5COyZxV9b+Gd8/tD+Qcy
XvNsJql/nsTgncf5sfs1Nwc8QtO8xSlZPxno0Y9AsA91V5BhNh9EbVqgsLw/EJgdUUpYeJYMZjHg
EdXxrXV8rKP9B74p0MwydZ97tHkbNKHdsXcHF+83EOgwtmm7I7JdDqUXXIhyDC6l6uVKuXq4cVt0
IwDWv/XBMo73CyLFcNA75SygyFzozsR3Da7AtxvPK/PgUvloQv/S6/OYTd4vQw6fGsZM5tbGniBe
J3qKAoSfZd+RE8KbeRhgRBzu1yisnYMu8Pi2FQPLnHp19vTXzsnJxmIH8e4auaFzEvgVOWpzwmUf
GpOKawF0HPOuK/yHMj/0eaJfgijUV3bVWDjElHZp2NUAaHggXvQ66ROnqkkr/jSUdI4l7R+i9C5j
VBUfePwInA69dlcl9ec/x7BaA61xntjtD9FS/OvW/aGWzRXG1OgBboNikXq+X1gOpWiEjhr4nC6e
/aKwyErDRW4bwnjulnC9LBDLHs7aGmvW4n7V0OznsDKqbeAq7mNSZR3vT/zn9v05DCn/deffX5Gk
c8BuUH78vet+7X4hxSkFD3iCsxCdYz3lRFQMk7n2Azpg/3Xn/UR1vz322A2RW+DkNWSCtTr37UOu
BWzh9CgXB73R/327JW8B2AcfCZ1PTwPpp5gRPyMbiw6al7Dip1bzHHhB/Twk8TEpDPfh/gw9sq2N
MAqAj/OD6Sodk/qxmzkIksgrDEOATZv5ZpJgX1c2eYRVZVv41PwSyL5ffWhZSQORRs0jmBb3gg7m
tXMhgug26lJDQ4zHYvUzlMp+vF+0vEuPNMkn0ox7sfp73/1aiIIGdbttTc6VU4O97SJ+gzvU9lPV
oHiMfOQRU3Px4tD58z+Mnddy3Mi2bb8IEfBIvLK8NzRF6gUhiRK89/j6M5BSN/fdEefGeUEgEyBb
LVUBmWvNOWZewb2drNS+2820Q05rb5qux7Es2uiBWtpZNYi/NnLo9zSsrVbJjnluOK91dPeanCdj
Ed1qlXWa5hV7y3DDWzmP5mtyVPWFIUfyTs05WHwziO9sDyVbu7cyitTT4CMnK2i0vaVpku0JeyJi
a75qWbMasGWXIa/2wvFXolbcjbwKVZ1oy+Ac+Gl9RkhUn9P5YIQ8Opq8PcopeVHO62OuHlvE3XIK
HXk7lMeCteZRiXHTGRVrm38OSmT9AvmMJ5JNitnwjdG9vHtpewObftqM+6oT7Qs0B2dl6aBdSWMM
j9gDPzP2n9c6Hh78hp69X9pc5SFh07IuY2yYX3N/LlCE4j1++ZqGxq8uLG5d/8ecPja7tPUecN6G
Q0mR11vIU9FqYfnkmkMPG8l6tBVoJqM2PlylbO8pMPxjWHkYZvg8fJvnvURp7uDWpqOiQQ7Rg9hY
jYjdae+b+aHXh0dLrOitB/bk2bPPa37pyZehlWlrKiarLjPYeRkleN3IVw/8Y0+Ypwv1IIf/NedW
1Vr1mvQajm8aG/A3zR27W4itQ45yy8rOfhz8liMgQHhGPKwlMShmNNbYdLShdzZeMCjrRo/8HaxZ
NKCF9+lgyPjBTupbkxfpi6/303YKULBi2qre/MEifBf7GU0hbxeiyr2ravUJ+bo5yBFsAOU02OKA
5HS4yym9t7JVjcBvJYfyQqwigzbC7iyn0PIqew0dIaHN/JTW5votc9ZNUIu9PIRkyP45Q8z83hYx
e89/L3quSnzM1y3yJzIjRUP59RtMnn9+6jrPpCnHXvyNdyP6FN5X62wgU9tDNpMqnf2w/KzYpS40
RzlfmOMWr8z42tpUo5H8qMs2aoot1QxrrSW2WKZ91RxcRx/2SLsBLhpt/zrY7i5vi/HbOFJqoFdR
7SGC9cAC3F05zw8Zff+osMr9EOXaIcjalxaW5DrGDr1GM63M+950YTdufqAErbxFwrxGdS+unm5n
b2G7ERFaocJVNLLXkwTuabOy8lA76c2A/0CUtXaS4zHL402p0KOo65ASiFsr3m5y/e7Vc8S6Ulsk
i2yHaFNl7bmIQ//Q2HWxlmf0+/gXqQRZlCSb76ewMF4sEDKdnmbfI1oYC2vEZaHYOsSTgtRnxWUt
JZQmP8gzeTAx/vM9r16wb/DZCUz1lMcfk1abcBGYkWfyQFHXguJeJSitfiu6Dbsqi5uV5/TOdZoS
59qjX9+2Mc4nvUdHF6NuBBkjQNjNNXk0I8rLWApQSVlsLFOECK+DaDIelrRmSZ5KIFAp+S6k9gcE
ULmOhdc+l0ABV12pEENQ8TdeYraBZpF1z/gGE1Ao+ZrVOrhG34+pDKnKtDbyId87oAkS+lPPSKSr
ZysmOtkzlIscRVoHGF0xiWAYgnKnsK09JnqnLDKv8CijhL+ps8YPpSbmPLbb+tw5HfqitNgJy4M8
7RigUGv3rBS8L8IWhEMYUtT10Ge/aBhcCYfwkg9shd/gb/Ufno6ZxUsVk/Rtv31Twq4lgXA0jqnV
tG961t8pAsfXOoHV17fUwXv214dYx50izzA9Boe0LEb+DJW2LOahnJMHeUtFxg1gjvnnKsqf29Sb
UFrR7nILVFry0FdGdvDCWQbP+2/czjYEOfd1n2cLMDClQVV6fuUHTpjvhoY1tny/y7k+NRFLVAYs
dO9HZYbNqaDeyIPLOIciDhCTylP1uXe6CRenPZ6JQKS5aCkYMSPDAova9iNm/H8Ods7mrHF6qhP/
TPVBOgJth6WTNJ691nXiCDzPoMqmUyOXBwzl7km3JriCFrD1mdkjd3lKg0z1qSzLAglF9uFN4bQs
CjdauTANYfMQxn1yA3vj09y5EkneXJv5kNsoGYw08LbyQk6WDzt6CrUkFR/VueAsD/q/Z18Xuhx1
WypEuJZzRdiUyGX+t5+TvwYHubkiaCWljE9//i3XUmBv8YyNzcMBNUE3nktBp5WGWPqTtcB/3UBQ
yXjuOjgrDcWvn9Rsknj6ledY3qcaYtB/rZd8ZyDSVon2MSLmUzgG+bnFQ3Qid1RQOp7EraPJecC0
9X1ARXKTU1oKRkdUJhk0Q6/Oyg22Ck5om+t07A9a235PMgNlSVfCdTED/7MxrG8e+3PgSSJy9o7z
gKPyKJ0j8a/4pQBTLKuBEpjZvQwkdRy6AEue1vbfILRfKB9AoO8ri/WeGr7grXxNksb6XvK3y4Zf
Uy+gqYrTOLNKYyO7sPuJaXyb1VGdD2bcQPcE1bTMVDo7YRb2x3g+yLPCInqPSMVlHiSYa0c9ck59
qK8jbW+oOF4KspcPMY6AA56lWWCp88nLAAimq8nsx5Mep7e4Gov3Ev/zxi56m2cEQ1eHqAGgczzH
JHu/Zrm+FBSRtja6xUUcFPmJ5Ln8JM8o9rD4Qm15GTEJXq0ceDz/pbm6INfrbfzd1Mk9EUQ2IbwU
2cU3iKIJs0p5WIaHh8Xu32Eob2Il6g5B3HQHJ33L3GLcy0E3+N8yncasNjqvQ6KkVz0ts+sYq5S/
HIu+dF5OW3mhNyeF3krAKspTXELeyvccZ+2LHljiPgNTBa/Nly7ep4XiowvS8uVgpcX3DGVTJQxx
YktGbcrOYCL1sb0MLXKdFwCbiWaNKl667aDd0Hagg64USsKBBzuuLl7hBjiXnL/VhRUWzk3ny7Sh
1V3tQ/TEJ9Z8wYrI++ZN1fvPqOjFR80KYxDx6xCpyVHpwviORD+5esBGeT/uM914ppcT7xRIgnNG
2glCcnmrJze7i8bUd3Hpl2Tc+OY1yDTjqgxmeyZ8B5yYIJRkwrbqzbUN6gTtNdTOcrmX+lZ9mXHQ
VjRjoMjUi7Bhtu3f0xASkFEL5F1pHFy7DLicgaJ/jbvNv8oDshrw2T1QVLIRs01ZGPHFCJ1+Bdkw
uAOJCpckuGSv3kA/Pc5N7X1ko/VUEvaO/UugpcgrvtxK1yPsBXoph1lXIekiB0/ZEZeiUv2E+RZN
yUn+meUh9l1lieFiT7lyuKG53uIENF7lyGyp9VMmfUUMFQBZE/SvjfwklzFg7+3D6BJANQJiutQB
Ac4uldGnqSGgIxQqNicljqrlMDXmkuDuDMhdox6MZHyFb1lQpzbEjbUUJtqG1OsGZ9oakdF4UnF6
bn1yRA+JhsCAJDaxQ6bdHqwoKbaN1VhLNetswpNQ2DrtUL11FKtlzSMqfmlBpbw2in7OIzd51TNg
AYNrlQcNh/Vr5cxLG9GHO2MeFmFK+Kemhxt5NRXkSqlN9FDc4piGefhN0YhbwjAlrmlPEIEDPm8X
DbBr9XxX+7V21y2c/hTb059xHFwKinQvadHRcqiAx+PzfUun4degD0D94mNnZVBlikR9LjHTfRgZ
inFRPGt9E3kn+cSRTyHrO6Dq4lh5pQkHJvoxBgYYwPmgaKS0z8KKNWzJjPxwx5x2iUry6ZSG4597
rAQBa9tjRwm67Bk4v/EI1drbkiUHjGoeuq7JCyDInL0ckj6w0Vhd7bW45Y8LMFYemgoSNY3Pf8ZJ
b+NOsH4i50gWRIbbB690jQcCv5QF1VGuhQwbG2hY9vm+Guhd4xzKF7hPrZegDJwT8KoPM66rg6iN
+KiUAIbMZqh3MInKNz7CJgp53zrIIbD2n1kekdnnusWbCL+HVjTe+iQ14UdRRfUjiKB/hiA37oh/
wAeyLbBojJJ4zzdLsaLPyIjVQ1YQaBXnUwfF6N9xkJWPMSixSSvJT6pcwYVmjv8IzI9Sy4dXSkX9
rQn6EyYf5Q3BqnVQVPJwCbApGtyUDfUe4hZG/sXD6eJGRkQdinXUv1OmlvqAxuBuTUl8L10ruk9t
x4tMdBc5hXPDOtqmc5XXWlIKFgg9wQjbPVZk256+yTOCrL1txvLvBB/ABKDy0y+g/FuhOt7KukVp
5tTOFriacc0oxS0aukpqLswdCY3xQcOxCg8lTJMDdi997WBd0XJih+tu+jQ786ND1fqhpGwhIY5D
ZW2RwtkIXXf2EFBF4C0avBR23i6GdFTPELlDXty4lWzD0H54wb2Px3bXFUq1yXBbnWEfnc3SDZ5l
cbkyNHTyw0QaVGP8pmFhPXJgoXLpgZkcwcEgppuJnIIdYlau/w93YPky+dpdYtG61wEnGOXU+BxM
kXuN5gMffrz9VdrwDEetLi+0FshqvjjGSs4lfkC2gaArpsS6eogcYHBKaGbP7nwoHPOHBabi2MJ3
fO6DLt8ZyPKQVTGEkIF2ImyLTcfLtMFtSY66N+AesgODMdS86igPBRI6I7N7pEJQHAp2UBerKvRD
VtX8/5MGs6LwXu1QzZKnqfQXeYc8U/MB5Cz3PhHFDm8E8a2xdN1oLgUDQIj4Ar3lKEOoQrTdq6vk
A2qNkf4zdNoF9VDt2THNS110d7vSqptCqPmtzxJzKQTWlq+5dp6LIC2vhtqnUS3H8h4SouqbvPFr
7s89OHTAqcy/R/5aeY+rw8KUv+drrioxr2VDie5fQwEQaF5waKZ+7uxm4YG+SbdwcNXwEocjx1fa
2gW1W73r9t1RJvUjC2Nw5HoereWwgCVJa7W/u0A22cYqp1wAmi949L4TF6aueAqG2xbn2vsQJzc7
dWDkNG8+G8uDRffqgCU0OcihPIwlT+8neSqvyHs6Zzo12Gw249CT7EfdeaU0jf5OfvYiSLXsu9fr
xaoa8LW1Tlm/kDd2S9m0km821CvbAaesNE7wo3fiHcyf4JEPprbxS5sdgym6lY7XaAsJcYsXt0e0
Pr9Tx3GbuEbyxOOz3Tq2Vd9Lp6v55AYqZj2G8lAHcGJwd2pkg/qx5f3iifAs5uVdBMF7aQHaOWs4
pte9OZTrr8VbhuJwFWIxX1I4iFelw/trsAxBMlhhHQJsXqiMYVEmYzc+OpXKOuv7X3al74ZIuzZi
yCFo5dWB5x1IFXlaiaE6yDMu/z3rSdXajSTQKEGhfcSX2tLbj6nGnB2PKGwN1bqjjOz2kYZXiP/W
o3NFty3R8ILXM9qHa7j2IpG4boFvKU159+PSK97KzDvUdhMs07pXNl0wRNcIVsBWmD3mRLYK7MKY
kwc7GH5AT8Aa++8UcZJim6rkPU6D455AkHd7QawDftS6vajx1G91JNtkKBfju2n5z+743aBhdFIp
cpzkWVepfA4Tkr86i9epVYTVSR6cSrHIok/qpVr4dB8dtdrJBUSdThfRKMNFrj3qBoE4lkzn+Odi
C5hRpBGGNnt0Sa0aSfSav8rr4JuuG+EnPCGszcFYXuOypwiixgj7WpcgOOiYfmR5wDURFZhRO7zF
rkZH2hxGvBU+JWDhIINPVJXmetGeok43tmFf1BtD5MargQNQrlGCcA4y7Nz2uZ5aA5NaX2/I3uTb
UHY+TPYxvMoDfnLcGZZdbxF5/J1LirIlIErZZl1bHxRFp60dqhEZqTw1E9EcB1OJ7gInyQVZDVmn
XAvURmzcCHhZD+1sV5ikBmueTrgmQYLB2gVPtqTNoG1ygqnX4OnyEKAbwcl/T7C/fM3UnU5gpfbe
+QNhbSp7DPBvysMzfgELQ12BzwYRDU5qrbU/SfOsnjx27isEGs6JkuItNFLrm2rgE0/Blr72PXDx
PI3oAdOB3akhCRFtCFZLVuW8ZgRHC0FHG1LrIGvcUZ6UKc6MBq4xQYlPYH7rY9gPFOVRF6tqD98e
K+5N6VR1AxrE3+Mjz8+TQK6Zx3r8mKrxg3/T+LeARljDx/hUPJe8ONU2n7u6EdgCQSYOVeM994W9
KoTZPeSUHmshcpuqe+gPhJndKzQCEx5HoK47s9NfQ9Srf4ayjSCvKnFTLbuMF/8cOMtfa3VOkH49
eneN58940CnFrGcikSIixHjkQVuuGzCSG1zk6I1iY5eEtPXlL7RzPzl8DfUoeHZa3d+Gc6VJPt27
dhY7y1Nf/MpGiMUKpNyt4Yts3YWK+a2EVquoxoc2o/LcMnUv8hD07nDKyzqiEh/SovK7bWs79RJY
qv/hGUeodsoDuHBwCGt2n1VeGjiidLGBNYn6xUN6Gkcif7TpSOPJVq+KmU+vHpz8tPZcQKNQ9OpY
U++i4OHct7TJef/fdRveRwuigiAMlLKqkhnvQ6ifKiRKv7o2PqvCmt6tZFTZanjz+z6ONnX+ruYT
QVFz4UeWe8wA7WBXCWcFsx4QkHCJQooT64YSstvVs8stwSBxk3POZDfrIoKwFNAnX/l8mY82KR1p
pWa/0yK9Gl4SfEw+2bEj75LLhLRsO9amsx1EqV8GPQXEpeUXB/25P7cmskJXVl6tKrAdAFK0eqrQ
32DNpbvedDFQWh5qdFwry3hWbAv5ROeXNxJioZqI6BdKem2JR3HnjbWFAC6pL13j1BdfrO3W55fM
JSS/fri2rX7vFPLp7eSgu+3ORITwoQ+Q0Su3VTZF52sfQIMGU6ww4wV7y1TF0ZkPA7I8UD6Dx3hI
jYUTW9vQTodz0oj+bKFhUsldpJn8z5Scb/K638PbOcqRPHSula+cSPEgS0Q4MvP6E0A+PjktiB96
VwVLU9PFVQn5/NKB1Q+liKNDkFBYEjaZFp5VKASW9eYmt1QSF+dnvlcqvzA46iunAEfNx6O4ZH6P
q6HUx29QfSiaIogOpwnKOxS9rcWH9COrH7w5xm9VBAzpa9rz3r6mE9xMW4Vw9bwVAlQ3STxZmtXr
ZNKbY5r47VGeyUNjFP85lHMRi5s4b4Zt4hVIJ+z+TKx4eKMzwrOb0L5vZQmuKrSa5IhbWTzzer7I
ecSQ/soMXWKVw7hZ5wLRMyb8aq01bndMC9NvkfTxTsLrVuz4eNHkz0vthPISSajXtatSLXgUeMEF
9U//6QU8cGkrvjkBQCo2V/VkBcHDCvT6gu2hvsREdiG+DTCuEGeLcQLd71h0wyY3i+FQ4KgZCjc8
R4Vvn0jBjCEqLrMg1D40u//RKkZ5Q7SRXAbid23DPLBLSXEDwT+mDHI1IAeMeGPQwSbetTagH2vE
QOAzEVhqEyc5W06pb3VadTsksurRJoIjwF2+RhrTIQrEe0ypkExHt6w+Nf6AGl+tHygOf0xscXZ2
XIiDyKA2IIDeFzZ6JXmQ8w3xcLuxMXB6jf4+shxEyZop3hBxpOsms2lfN5WgvMrWiHU4pN75KuqO
h9WNwcnMYv1ol4V57sD37NgfvRv65Bv4/UNklVhSsKdGzdWIEY1CYfM2VFqoKM9zORithZPjnyl6
Ws4UwOqbE7+DjLdJ9EIvOfAiKJdT0KvrqMIS70zVgOV9ThRvAuW9xqRWl672E2EooUShV90j7Pa7
KE9pU3odOvZMZ+2VZN/L/HuKMYJ/Di/h13rupisb9W5r6Sp1M4rYrGzweFafw1Q09cJIZkNuGd3l
RUJUg0VqjhotVryHBh7RFW04Nle2nuZnErxWJLSahz9zuGGnLT65z6BIoXvOB2EWNzOYKEr+x1RH
UItWsDZsh7+3sX1jI9vR3vt3Sp3PoG1vFHi9J2JZWnr3nq8DxBqNU13Bi5kLBcNcGXCDBoh0pdfk
Z4/mXS1c6ymN3OJELFtBC9oatixNMh4HExTlarxrBAnexnh806NQeyqmEohZGWv3XPTm1qFVu+D9
qd6p+ddEF1Q///xzqKUndvxlbKrOgjc79NCIJis6jF0sDomNVleeFSnWGjJqfWdjOAQhYbbxLvls
gRXIlr9n/Ns8jYHtXbMZIxRYxJrJC25i3pLJhHrkjjxXkTZfKjQ01EkbuESGbu0JE/rldO6JBMl2
i8Nv4Yc1NWu/79ynvm7iQzlGd7ePu2/VQJZz7eV8uXVKaaMgJ5QgiYFaU1AfUr3zD0U8u+8tqquj
9TnSnlrXpeYe9CHSDwSyjmthvEFQ80htTMPvzrBvrTD80RWOy1awrOChZd2FiugyinBmxpr2At1C
f44T+DU5ojk6lez2tZHUsMA6hd6wCIRtHxzUTqekn3BrygtuMAliAbCqVaI3tn2QmGcztZRdmLjo
/p3OeExGlyM+BqNbzEOFpiVIpRxtmtVRpW1QBkVmhmCoArTSlA8PssVGTsVTkB+H3j8PWetsek9H
0E1FoVqZ5aylSgrKuQhc2O8h4loYVmPgAvFxA+gTw0DVX4GruTt5lbqgdu/KcJkRp4Z8ilpfbIa3
lCiOYCGHoJpv8mKdmdWNyD8KYEz9Gc0/pOhZtOp0Zx9VjruPcpCOCrLb76pN2nnq6O/CxRMzlaO1
sTLVf29jvinzDZY/acu0sOpDgeTk7nkqPfuh+T6wb6ZaW1MMIJ8Z50wXbtVGdfddX7l7eTbOw685
i+78Rlfrlz+lP4tyCDExzaY2DbpkLG7+Vgb/uzyo/Xul8FN4Ja39XUmi9AXCgrJumzrat8HUXxxe
Lgs+jub3UpsWmZM4nwMJg4QWDcpl9GtzZ8SmdvDdFmxNN4qdiKcLG82RfFaCsmi8oKdKYujGHf7w
HHcXvia+JKOF30YN7ZMYkRjOi4k1VgZtq6iKeMv0dBMJmJ4JONylXgPIr/uOj3oeruXaNgkGAvbc
HvjFLLqRw2KkfS9X1l/DUaTxj8LSIdioA62A0gfzGPT1gSAG5M4GrSh/QhfkYx2XBfR+HuqV6lKE
YLcPZO/vVbWz9devq/o8lFdHcE4HzWELYyaJhiF5Sg/ywAPq75k/lZ9Dmvlrc9LRbzX2PRvD6rUW
YOoj4zW0tfJ1gBD074ArE1lo65F1iLfT/WHajiMiA6tGzVIoiblVPVfZx3zy92YzdTvU4eYh8rto
O0TsJA3hO/RtjZysWxixDlbqm66xQoH8dClFOW10zXw4mase3flg8A+XL3W1xZspoNvhRE1WvVDq
hz6/RGvhV/ukH+uHZYWXxnOGW+EQ7+I0Hg8i7kqpb5E+lZ3o/frkl4LO8zNV+UBoHj71sTVdR7oj
F1ulsR6Vk/dcxnq06yOhHeQBr8+01xAOQUSmW6crGCHkWeQ0bAObvloTazM95TAuD0UWhVuNp19W
+cemUHnBzlpDLCkmS6GKlori/Zj0zDvzjLTeUvJjdCGqFzOBIGyOfr4sVET80EI/3JkW3Sa6ux9J
rr+yrnZ5sce/E/47W9ktgtLj7CsyUNzcik72bM4tDXObwDZilRFkV1/l0CmJsjbpO8OYZ4gZ2dtH
5VBth64FyeOZ7Q8bjWoE+uvdTCNrnRhRwItnjF5MJ/mQN0xDiYYWJ8+6mdp2b6Gr2IVKaSK77ozX
shAEVtbYq8YqQsKiNwgnAadDrW3EtrBd/6WmIbOdKCTwdR38l9zXj77Ahh1Pfn0hgIAnJTSTVdKH
2jHoGvsp1/v4mikezV5h//TcGm1e0bavqNOUpSKIa3HNlIDNsiUnPcpeeetn57IZ3tVeT1+tYW4n
U5CVo9IWBgWFn3Kg8EZfxvyRl1NpqaBf1OJnyB+9KMP+dxep17CPEEy0BGqYatlc26pLMF9P026c
b3OUqOBvPwiujeEj9ooFPfwaAWqs+1ffafN17QkSnxUzPphKkBzk2dewTUjfHGJYpV9VoSnQ+4Mo
gTD9WyiS1SJ5UACbT2Iszrpd7qYoEUQdC+umgdmiqHNh4WTf5AxfsOyIW/PeoTmJMEQO9bbngfVE
Snl6S2l0LjxU3QcxH+TZ1+FrLgDdtFBaAwetwG0TtZ62LfsketF1tlqq63Zo4qzwxbFjgZqMz+p8
sSHw5jT1AZ1b0yPfQQhxrcmS31tu765IBlLfaelsQrwKP4PA+XsHqCpyj+i11pNafJhRdia4q35O
bc87dQkPHTnvkQhBwXTbEQd2/jpUJaZ3VuklHb5/LsSDgQgVa9WJ6m6+/7owzLc0njedbP/P74h7
Y+FqxoXyzDoiKuARTH55NFyiA/GiFA+/5ilV26L4c5UU6YQc9m441ENWPEbV3w+BOtyTwR2ep6hb
yx8ajRJcBX6E1ZDF7jYchoQ2ka3tcPxAdku6nlK90+3GpKoPIzZSUkIc2A9Fp7CN7NMT9cpigyMl
OcfuNK2Hpk4vI/6Ylarm2XUajRrCLFtus1NsMFloCwO9KZeFF07PCf6qhTk11kupmK+Ymp0dBBaD
TQwHq2r/nsm5Nu4FsiRIovN8ACXuOIzDGwsFA/OU/9lqkfWmoz7bmzbSpDH0rLegBV8SOB2twPlq
gk9n4U5UdQxltG9ugpmpt/kBU9U+XSW8hamwf0Sm9VFr+HqKEWZxkTTVx4BSHDAIfuGxDQmPAYb/
hnGsXagprU50cbh6/TB8LqZOXVZ1o97g/GLbNfp0E4xKT7pCP75Z/rvWFhlmyDJ4BhpPkjizOTLI
M6mPPzvkDm9Ijj34H+Seyov40K3NgF1qBZdJt5R7BUJ+Iwa326sYPc9CTbC4KNjxhDI8kzZk/Iqb
YA0cpJsFJs3CqMkEJUKv3hoAq7ZJ1QRXox/MRRm49TcNr6j8ISqlZ1dPxXunt2C1tEicK8t2dqpO
Ekfj+PG980Me1XalbJu8U1cQUhEhWwn5uS5vsuWEXx7gePEDpti7w7P9XVFGhce32131qjA3Ns/D
fVraw3Yk89vogbu57Bmfqh6cWxfx3SSJcVtHVneTFwN20/s0AlNqzffyKe134BAIC4jB9o9TGB5J
ldFf3YlipRy6mm2f3Tg4ui1aFNGP+UGeyYPlTgGkx/nK10HeE/lEsZAb3W7CWZup64jbEO6YyyzT
EXjOcyKzrilOjJOcwpGaHjVbe8hr8pDjh11mNUazr7kgg25Mqjy6Bn6Pr4Yrs+7Kb8rwGURe/dO1
8BJGTtrd3CKtthHhRtuyyO0r7otlnSk0xhVxzQZj+mV63ZyzDe6ev21yVFkDtHTXCZvRfkeKfUTC
Y/PNQNuWEfd0BJCxQ3ttXzy1sC9hq9gXqyT/wRIpDe9/L9TGsPfzPr96XqWuZ538Si6YXG1U10oc
XngVLHoAZD3QmCk98U5MTwjQyBjqQwwUSYboTF6RB10ZME2iEX6a1Fhd9uVkfTeGZ8Mf05/04tjB
maGyb8rwe2y4w4ISQI3kx6ADMBdY+3lYKA228oRerUKt/hWqYXIOlOibvJgHgXfRe8pA8zURTfYt
RJWoBqhlNF9dg6vLXvCbL4QWiJsclSHrPtT74V4O2atGG5dYiaU935tbrX4Kw5MLbI0IF2s/OCae
nzRI7P3XwZmtGXKoIJXbzZHpfZEV3hOrvxlZMbW7cRYdGFUzXmmDDOuG9vQCvD9tSsdDACzYKMlb
5MFqIBOPvvYLWt9w0CveokqIZjP0EFINSn+o5oM8kxe/bvs/zDlVOBBgwIcETU+wa/m24Zqdmx2q
jhvRL8cnw6INCS8iW6SGCWMr1amzqp1Clg6hOo5ukcRqht6q803ld9HMBLai/1041bZoXfbFpuNs
SlRtmZYVv/w2/KVbzfDqqKOy6npPOzT4wE+jgio8pfj56HPtnkJ8+mWH6q5zPPsjDMeEZlZZrAgR
yCjxQB3oPXprlVqxwM2hDvS+ifYclsCz0XoXFDwkiBmkVwVkMT6RPGa/N0ZlPhH/lL+l/JUvHNO1
nxMbqoBHx+KW4rldJfrYstnCupsrRsuuKEu2+cbZdGJC9tJhmXRE/GhjnUdWAQzcC/v6FicKJQLX
iQmZrZFKUkZfePpUnyO3NhAUBekdpCw4l3RCiKoVLOS0yIBx2fXrHPXnpieeYls7Rfxcamjq0Bhp
PNf1fQ0k5F1Yo71CTPri9hSg1Nox77wKyr1P/ibVlcy6Izax7m0LfMOcVGUnb2lMYyYhhSc5+nsH
fCA+9MoaQYd1N6g03YWL59dgoeazrV5XWjrBFOO3CY+69mDrR6epeXgqtXYQo4fSpLc/lVEvz1Y/
lG96YR9cOy5uzjya8GmmmZ1vTYEbtgb/+8QnydnpgxMikPb1jZfZ5F/NwwZL3wXV7TGba2UQwP3n
2Cyf6zydjt0sg03Iyd46NYGBivTAzHOKsx+r3nZo5S2nPse7aGfpwGpsPjVj0rQK9FusUkZ/PIVV
Vd7amarPx3P4pgVQQJR2qjaB5vME8vNX0t/sH/NJzjvy/z0Bm/jn0v/nnlwY+RnPrwOtMQLUqpFS
IP9TMeIzp+Kj8jXf+/n4bZ6vPSV/CdL67/22aec0OBHsKQhSDl2pXauw6K6qUBwX4XHy4haxspdz
pee2V5HqwdqEGWCQvbCAyczzYv5YnwqvXkmZkxQz4W4g4U7DG54aLnRl8NMHX6MkpanFwMarbT/o
R+94YVifKG7fMerwpZhvbRvClgTLeaBwdDXkIaa2tfLmALKvuf/1Qqj3FLfnn0Bf9fcnPOKonjoT
30g8TrzViIGfppRKxTzyXG2Y09DPf0ZdFV14r5NSpAb/w9d5LceNBGv6iRABX8Bte99kN514g6BE
Cd57PP35UJwjzs5urC4qUAZNsQlTmfkbnDPT2kcILkN841+Hdljeg1wZtq2e/wlgXx4AwsCuVB2P
664FNlBACEOIhgobDpDcFn0CPnDqllXbto+wgfHWAimwmzSgZg7UgC3xoL8ZdIX6Ti+8M0ZAByVL
olvp9dEN9VtjWwRBvSwaEkZYRSytlPTa2CXZFUG/aof+M9DYuRskPWC9+UgkrsVLIL3IXjzM3mKz
x8yZ/RvI0OkNA9vxI3h3wqT5zaMWTAze2ffAC8aNwFITkovdIIyJficIUPBVtf+G5mHwopXjMezy
8KT4JWK/nfpQlJqOhvU8NnY6UOiwb/SDX/d7L3PivWsY5pvoxNKOIu95EKl3ckwy5fmQWG/oTvkr
qoviIJeNm24oNHyieS4JxNdRr6EkB4hioYoiO/QIkKGhRWNR1+mjOL50OKoeSx9znap8z6ahu2qW
sHnXJQHVyjAZd199w3XjjQhQkMW4UH9wlBJaFm+Yk2N7Z9mT47JxS3Xj1qO2650K3SFcMLnCaVS2
MT3Y5FRsRBSxz/47Q1UMDLqnhoTquhZTGYang4K7i7UZNPPYNI4EPsg4vLkjuh9Wo5Hk7ihoxTZG
eGi4sHnm2tlGLHJTxMnMJjPBfIKxn6o23lHewUVwHiPvVi/8DgJCOSDN7Za6uLczlijLi+LFRY2S
QH0Ub3C0owWu7cPHLDdZ6VnzWdj13iiHxl84HYm3prom+Gjtxw68WdRTw6GkTS2XRMg8gkS0ivqS
CmgucfA5JbHsXacyfpIoBqOe0hPWJvinklV4QTbJ2zk5LotyNuuhq2jdQMlinhUaLs4ViMFFLxyw
UyQRFq3Re68aF+6GzXG9TQrPe1VE/Zn6gX514yQ4VyBNTsgZ+kBYujn5pcVX2USZn1x1g0RblKRY
2s8TU+dhVapA67U441jUhnLoMb08tk3iUwf425dH32tk12zOHeWkYjt2+d0FzfuU+bmzzxEjWOeC
rzBXll2jKKhWQqsfKjY/0ZiXz3GAL/M8P+VJDxihK3e1o+LkMIN+wiE8gwGF1jph1hNBKvnp485F
jQLP6dSvvhrMANGCkP0KPri75G6vjpM6hqioqH0CZsQ79jG+inU02De9sRMKGFvyjfZtmpsK+f9N
yE2wqs2wzkDtzYJ8YYjmMrMDARcgxJYckV+ImxwLcSzBjMo7yV5jgexIbFQV4G6ZG82YxI+YONIn
GmujsFpHAKahGWnG3RbdixwXjuUv27rFeq2q24sPTHFJrNFjfaHe41FLn+BWBocoqMbZUa3/6KgQ
9Fn7Dqqi3wxs56mQDuGLY9oHOQ91VCxx8mCDpfM2LQxFf4lHY1VrqXp3Ej6QdNiyH0b9RTMr0NW5
/S57qtqSmqMotOyN0n0CKbsRRfvplXX15MyNexBOmX4d6wpsYcMYMX2y4i1Xl8XliWZSrnTudUxE
QVzZeFu76ZBqjqhmqpnT/OI/yi40bn87NfKMKVyf5zr8gcSZs3QSN3yPZs0VzS4/8XRBCzMd7HtW
WAN1QTPeZwESZZkTOAu5JG3RluujX2mjD8s6DYCEx8+eHSrIyvhUoiv3saM28QnX7akb0+4lbnJ0
HOzZrRJtsGvdgf9F39oDM/WQYjv52VYoN9XdmD/qql7sh9IAF2TwhZGrDnjrzR9GHpMiQ/XDNzMX
2pKBRKadUbyvMuUhEeMezaQI0yk+Ug7lLve9C3txBy18wZ2I4JTmhZ92oa39Rq+gn/GWzppU+93U
4xsqHukP0tfJ0iOrzh4S0Z9mUoeL7/j1jkgV09Mqi05hWSqbNGumh9hqsXlFFynJouTNmR2xgx55
Ftvuk7cahygUG6sXTFIdbkuzW8hlNWTUdQuEfvvVdfBw9PpXr+yPeRPa1zyG7QFtQnubjPzWqmP9
xxAIw+I9ddEtJGv9SVRXBzkl6ogRqHzAve3ojLt2jF0qzf875gy8xn0bdRw5JhsFvaUknU0rTKND
8i70cPikqfy+xg0wc3eK1fwzVmY4thuKMa3lEuJACuK1zrMlzlOsJ+jKxakzhEd2FS/fH1cqinHF
cgXSufvQh+nFG0ic5MDkN6nIh5sZlBgslOB2xzJ2V63mddvJVA3k82PlWkBUu7bzESYVxQKLrGb3
PZEA6r9oMYTowXewf5jX+Ynzc+qit9bWskUVV/ZmrsaDPi/c5uyWRXP2iqk5BwGq5QQ/Lk6idOvC
wFAXZjPmdMlxwv9m0aOK9+SzzWLDiBNQat6/RkoF87nW0Q8a+8KnobeCbUJNYIUEePgUu3F/qYPy
QfYcQ4NHaSJ4WKHP3ITqvQrd5knHE6BoU41HBYQgVPVedBfztMyCIRmZLZWLMTc2NVHaevB1mMFf
fcCxJ4icEWIeYGsWRaamG9QGY/hqn4YaP3dNarwjutYiIeipL4GDGyXIJ+8GlDxdx771HPvdLZuU
bpvyDDw2Hr+q64fqViuoOije8Dp2xasZ9lvUy8eHXIvLJzVV46UaeONedn20VraiRgdQdh0lQUmj
iT9kD+fRaJla2bQ3UzzhjCJ/GWo1eiw6gCaWnr/YbVdfSBx/yl5M3fuIegN6eL6eHOp8StaK7iDe
1UzNmwdGCKApm2gkZbplZBXpU2tR44j1Mrvx/IvXmdHWD3asRRvuc/VSkgTdZvBdz2Vo1ju9Dp+V
zlR480eld3YT76PMSv7UqW084bc2LpU6CveZ2hhPY5FD058mdV3OswipWnstbrj70UdcuaOw8VcF
rpyG6UdmkrTr7E69WmCh93qQNlsfxus9lET8WZoQ3UDUFq2dhhMDbLCeFE489htEkRWyAB0hsxwc
Jo+KvFMfVVAwVzkkIhFerbkZ6hTsVjtuR1x8twGUlBgZLjs5TSGGYCWkFPbvNvtnNgEZupgMAgDa
aLYo2FIjr5eOevAItR4yf4/QjZdhcSXHZNODRT3mXfo6VHjNL9NeqVGBR3dzPkHLquBRLtPN5yxw
AMfNw3IElatz7JoXanAgWOtweJ7GLl202QB/YO56vg1ZyuMNH5Dyfq7s2F40JntvOVvEKupfuVYe
5CxPh4HUKM9rCyu+5y6pFRxsLIHgPh9l6mazGhoj2clzkylx0Y1r+608V8dzb50qyIHJWTwPFfSu
mmKTwwU6swv+kKwxD1rwNepOEoosiWNy2PKNGjH5NiM5bAOMQiisvgIilZPlWC5UJ3XRDC/0NeFA
snSVOL8kk5Vf5JFsvmed2Yy0rEA44bEFxypu9d8a3n5Fkf9OWgM5p0E173FBRi9s0gCgj9oDPiix
Xuq7+BVuzStED2U19lC63Fh18RRpiFf7sJpW+lzQNgdkrhfycOAWPhQGFm+Gop7iYAiX/VyXNpIS
IYIqrQ7t3I2Qmw3U1HmRy/w4PVh2dlJ5Kx1RnsPFTdLB5GGjJEhpjNso64ofxs/UNocf3YRhj1mB
PJfdpmcXWWCW0ZVedPEtz1zIcZTLEfIrU/0Ug2ukqqQ+qN3Vn0H7Ykb8t64OksgmfKfTgUQfOy3Y
J0B/z5YQ2opsNFKnva0AXG6qR7XqoMf2NvbUThfs+fqNa2eCJHQ1GMhFrpxUIHcqt9LRTuzpAquh
w7eEVPgqjZ174RvDCloMWNIehHWkRcMW1+L4MdVtfJ9N6CVAu65ZjMYKeeRlj4LoHbHKY4+IAvKw
NJao/zn6/491bCZxdg1w+pz36nL/HsybeGU2eMhSgSlWb014d5etttM7VBXHucaR20N8wqUPFcVi
GB/8vMO7scvNZ7wFqG3AUvkYuvjs5y6aR9kyCpDz1Bvg0WYIlqOwKnwnyKV5EfKsQ1wcPfzsfobF
2C6M2DGfbeqmK7cNq4duZIcMtPOMZ0915yJIdzpoOPBCdGUTGiQmxqB6lL2WDON6NAyxlt2IShbB
ZL22JuzqSgOEoTvjZHGc5HlgTs1KKcAet3NXjpXjqB8trz9JyQu9I+NObra/GsoFeIFZrmE7RUvs
bqItwHnNXXS2Q0qAN58SGC8UmsZ3tJpwPhr1/Mz9oT02Pfy5WAzvgPL7he1U4jCJIbupsKbZ23WX
L8YkVjfVBt5Hhsyny0WKoXkqwrvUxxrw3QGVWJ6tSE/3SlZq/D3GEvs9dClFF/fbyM/Ly1czCvBv
OaX1qELHT66zdSQtV6grHqwgXmqKurb6Kd3Iqtd3XUx0jodZYgTPfxF22tLm3wHXS0yybHfAprDG
7AzZSvy6Jtfd6hkcJ6LcqDhDAF0UQ4bJ4lB8+CJFBz6auicLkioBPNiUuddWQfY0/QLl7aHW0+dv
g0XJ1JrS7sn1KXkFxZjsIq1a604cL+A2IphFhVfqGQD4Eg9GKk6qJlAWBAVJTG4ZmzYcYNSGIl97
yQA0O3JSPFH+t6mzKxvu4vo9IpfixlOtmr+rLGfEPbRLNk4L/MVvYmUhbLiNstsBWl1QwiURMc92
jXuuXA0XwdQeD2AXnKWL4setdPrPzMmmDxzlITXUfvFQtMI7yRUhGu4fqVHuW7ucXsDkYCiQY5zR
ukP5o0DKyhyKfIsffLnCsmk481qExW1NEfaMI+jaPul3QwOlrE6yXTOhhSgvYXnNFo9j9pAoeFzj
uUa6DKorGFs018/w9UKkgNxk5RZavyHkgks1T8hGy0mu2WrZ7w1ySXJI5ZvefH/URJS3xRwCSW3d
fLMqa7rUpGee555jRepFlnfGXH/zUt6awsT/XQ8M+2BUaPh6uCeZreMFs8jUybQwY7K9KAZUo0Rr
oxf+VlH7+Lnqcm8zEQau5WyEmeJeTGigFROqWkIAN3B7FAlkY9cjvII8TFecEHyNqUVsQNKFwdkg
jseeIevOVjoYFz1FQHaM0vKnG6k7y9PbV57q2TaMB7FlZ4pWZGdoX03Z1QbygH/7keqpa792+T9T
7zrwklUO8gjJDOUwBbO9Am9xEq6zxoLUHPLZzQya+SThT2FyAg/zG4gDIt1WoUOpsI0H2ZQ1BgWK
1l3yHK0oErbXfAak9jgdQjMeNuaMTJVDWSZi3KlUNgIskOO+0n8NjVo9HGrScQvq5lc8kO1XYvl0
7WmRdnJ9Wz1FGd+p2hriVZvENYg9+3NeKlxqu3JOLnXm9WbDxlourXkIyqU5UJkOQIpmmOkVlc3s
6sxUY7Kd+rFGluGrN4/LFQlb2mv0Q45GwK03nUqdt1bTq0Px5Vc1ik+0QUtKJIG5db1O3Xlm49wo
4RXoRLCixr8XnLX6FnvI3Zq92RyR7k+wUaG2FzU1oUvg4lwOvg3/EtP+USfYf8mjvPRQBDf14LlS
iSmBm534H4I8mo4+FmUnAHv6SQ4Hk4cO73dfMyL0kdUWeMEg2oVcHXttsvUStvqeRY4IUSAqayiv
qFH3ZvSTvqosyzzDA06hcLU6u64ti3GIpdJwBOSOfpbpEso1ahKtvvpyirihQHR1XmWFYjgauPQQ
q7ftqjE7rDOiWPf26pjhZk9RHMhk4pHx0K9ZhCFr4Si/sqp56ro2fSnrieKQCsmirL3qIdOQ8cK/
U/lljycUucVP+CLWUquowNczhlnvWyDEeZc9G3UzPWPwHW6LsM43ZeVOrzqb0wVoSOMkrFJ9NWHW
j6pqPsfmNF3Tyvkph8lQZDseRflanlRl1EUJsMTORFqhSjrroJDDPsQlUmayCf8eya6clesQJ/2j
1RWMCqs6azjgHqye1FY36NndThtcBMwkfGVDu278KNj2ulOzIShz4mOaVCjZP0eh428RC0WN+u9E
j8k0NCTXuqi6CK6WphU3A1GvRYCjKjpCQXmTY/i6NFF2C7IGE2pTbfaJQt5dTskmM2w8Ika92n6P
6Wmz1pO0usqPAdOrHc1Kf/9ewDbTQDpNxXxFtbpTm2HPV2hVn63koRwEGBpsxnrOAPy/1tg67ow4
MZqAJrEllufV8+eIqgw3NcLtGz8xqrVq6uW55gF+wJYm26Kb7t8s6M9sLqvuo6achoB3/SdG1YP6
evPu636/VDHReIyAJgIthBpc46TEIygAD0vR/qWu7M+vk5RlCw8sxfOI95haWvpL3yiUotysBF2q
2UDmh2npdyG1Wb+fXoV4rANKqG0fhIdCg/0gu7mBaWntFeGlUjSwr3W+k2c3sRruRDu5awJe8eZ5
zkepm+EybVTk4dvmOczc6sUN9PEEvhqZn6Ks6ToO/E/MtuQsdWfMBsYRIua8WATRtBY4n2xl105A
zFHebfZfH6Vh7AVOJ98iB5Tf2W1/Gopi3WJ8VA7UfCiOAa78gDumU3P6SOtOW8MpiA++kzR3bEbf
5bxdt/0C1JgK+5mvozdi7PXmEx0XH/VBEW9QEFF0HtRpp6XCeLbwL5ULTJy+l1ZgThe7C7A3EXAb
+Ttbey8q7h371EszN23aiIvsQtG95Sr3v+3mu8DDV0To8G7yhBgCIm++NOC4/iJTiZiI+Oh6/Hvh
JJZngfD9uY5mo04yUvwZ82mDQwS7JXP6p+kcKzzgGrzOEHokg2utWndqz0EXfdq5EYEkKvoHVR0O
Yn5VY2jl3CvEuOcpq8zLQz7aDsb3uVhP+J++Vql3wfoj+mRj+8Oss/o5NQexoRRj78u41h8IzwNk
H1mhdeDRHPcnLDAE69GwUKcI540Svjs3zlqELgKJrZqpcJTmwzRGp7QQqLorsedgVqg5B3c+UnxE
w3P21is5JmflRJIISAQiMJMdujh/LFfp0ece2Ll04tVMhvGPgLwE1t5Hj725UDzW30MEDBdjGBn3
IM3HtWIH9jkEg7QPXMXfQ5tDfR8RtxAHkwPeiRrPdjV94tk43EbeOrInm14EH1UTRecO2OpTFunE
wMR1C81N+6fWo6wTtVb0w841oPOuFb8EvaIuOzeo75Gimiu3GawHjXQ2UDu3uQymuKutRdpK/1R0
oGMDygJ/D/BPDD9gmHzWKRi6xqJw+38s/DsP9T2QC4NALx6QNHAWkQtuwq7GX6oCnHQS5giHz/F2
UahWW/yVU3yqqje5om+4tyhGnK2guFlBaj6EA5E5TpwQXeb9TKWr5bYZDDIXA4jHrFQyNqw1GilO
9qevoicrd5M3/K/KVZKB4rP7JttPOppeep7hV+Iiv+DF8VOlGM2JbPq4NIZakK/m60q5r67hNIQ3
3TEf2IFUbxUMMlUoMTY/o/l+lq3JBb1tPDNe8pfEPQaq4PAWBb9bKLX+glflLh/T9rPnhjRM/dUo
BB+d6UJdlGya9p1rkMpyavw11L5ZItxhvyttvpfkQTesD4ltde8JO/xl21IWaJBMgo3gPfhVr567
MEgAJOnNLh6sCtVeul9jDczzuipIfDfJvW6CfFv5RbSSk+k81opoaWPp/mjXNrRcPLM3lZl8Tgpi
RLE/u5CM6dWaCXXUHqatQmX2i183rxrmVen/vcqdV5WBMb75YfQptLA+m4n14KilutLtqHipUH3c
BKDxNrLrhIaCD5iwt7Jb98indVaBalPsXMuuRVoSWZmvpp67csxGmSld6F5doGjaAjNfyFUcJAdk
AFFKSiL9MjrvRd87/AkT55rNRwnSGZAGoBWMIWYgcACZcWYtMS0xje33QnlEurZvy+HrVDlipXr6
FfzA8cwPDWJLS9i9veeq71bYaxtsWTuwMl3yiqHCxsZM/kPUJUV5nplHVHX9u6d3hFsUN8YQu1d/
aPVdFDs/otjwHwqP155EY7hpasN5ghXznwmSeTa/bGdeuMr/fUZTRNRzYvOWFT2+46atXXjb6hfZ
jSKHO0itD21DWnQVtMOwQ6fmEwE17UJWMhQrMr748eAxiarBPDh/Sqe8I1luXpusEOeMp6pR1dGj
bOyafLz2Qx73foDbA3XCS5wWSxmJeFoWnvGZhqY4Axon4cLembvVTMWI9VHfFKr5K6Deu5CEYNs1
CauADpFGN8tH8gxbrIK6nwYY9KSJg3dj4IlP/hHPYl64tywQhOfzCtEN70GUufeQcug+6CdtU6la
/maGkJlKHF55q0XbbC7FmzgoWXoNsz60uz3KyvGb8A/21Gt/RJe/UhZ33qJytpsv8c6xfLWc2VHw
D7MC9+bajHcBhN3roHjGClGU7tkJHYhb7MF/VrmxdckyiuxTgar2IJsZjgaWAT0dN4HSWujDyjW9
n72GVfK6NbqEN5Tz05yhLFpKYd6zc/2MnfIur6b+U7GcJ+CN9Qca+8mCkmbzBhsDIxVHnY2WoLcP
uuPBXY7Rli/rtQ618d3J0n4TILO9a0bDf7enVWTXzY8WntwO8Ly3lsODTTSqi+q5R1Lz6KYdys7z
2U3ufihKoCNJCguTKoyzkONEvzZGIPlw9uuZH74Y2qreaAg4jqSJsQdwjP1UgIoWhQGg0K7dJR4Z
7tb06pLw3bDfiiFFGQC3DiAv3ioIFO9gUkm7aVP+MRBhb/ExphCorVW8OoJFP03HERTtz6yaXbnV
sX81PJ6AoyM8RJ7ZMflG7l6GljMTSCzrvgqPnsdFjClsrx6a+S0uG6uveJXLQ6Az09dgHzj1AZEv
+wnYpHNSlZa8r645bxPKl5Tye4huaCQhl5Q+97U5HZWqeWk6X31s0bN7LHWv3INiahayKyfS0S23
sIhIuiVVfs0aXnKo62rnpnWSFeS4+ucQX6o+JPmUa81SNTM8wka1OUZD/Yt0l7ITXLvHsIJgOzzI
4+9GNaHByK7+9+h7TE60gcU3BWYLJ9fkl4Xw+nvQIZXghlH45sYQEALNUJ6FDeU3yHr/CR8IXopW
Hd8A1iXromqqB70T0Wbqo3VMRdQdO/3ca5Z+tlEbWlYGMlOFGRnn74kxawRbSa86NanFX35erLk8
6oF382er0DeFeFk3ynAbMCmCmG+YK9mVTTUZ16axyzMCR+OtCB1x7Mbx/XuBozbKcrKGcPs91mo/
sMXGPX7+1BpRyV2ax9kZHbP4jJMDFmu5VnyE2NhJqGLlAUbo7aR9MHECPxhpmCGHMGavrauc5YrU
14CKpq11E+HeIQrmlYCiU1J1YqVYs52iHDTJViIV4rRUc/8OAiWeLV3SNW8VKpeKoTygtQA3EBIr
5pmjY3+lTppZRphoSINYS+0Y1XHWlEXyovWZsq+hu1+/m0qk51aMxkJTIHItGkrqUhZwSJ1iayZB
eqi83xpuOg+x2YhHte7dc28We/Jj4nGIQ/HYBWm3jxW1WYTzCm0caySc6rVSRdPJCAGhZWH07A84
1y/kGIDxydoY2VxGw2Qx9xskkefFOVEX5lqTukVH015mtaWuay02rpFt6V+NXllvQTWIvRzi6kaN
Lx8XShC0/1qVlml5SF39KYzhqyHMbKwa4ub1oLmITDpYPhph+SMv1GTbu7W/M1U0yJQxX+P6Un3U
Nn5AUQjroQn8bO9S4W1XABGmjelExQLkWX4WRZefv2bAeS3DRlmRx5jwuPUDBE9D7WlsRn8NyAuz
U6f63fdIEDtiDqiJJ0GQ+eM7Kv/jIlCG5irGoaJeQghJ0mB8h2F+FCPIGtVulIWZBnTj6eWrq02q
9uA9kXw32jV14KfUTNClk0s14Ka6VRf7Zn4wyfDiu/nP2Jha/yypagvlV3M1jLZ5hCvVkG4t/Od2
EPlVoSge644C0soLL56ePaL1uSmLyD9BMcIwZm56Nd9MdXiCAd3dJkfpQeNa1WdtUdw3bOsDYI63
dK1KvxALpEc/8701hTD7ReE+sKM2/0yAEWopL3ATrwXd6++OVWo7Q2tx0QyBwcsxw7s5QqlvUM8G
qCImSfd4Yqs5dykBBWfbTV7lpFxOsvfVodZxlj1S9/lWniS7A3jHmz3e5MnyHKXC2sqJhbqTCxA+
Ko51hFhUU+JxyO3VHlsiuotcnAHx2sA+yNdyMWyn4sHpvbUtAtJa2CQsmmKIzsLOCaPbWETnMazf
vXDQt/3cc3qHCQIx5E6auNzWzmhf2LEjtp7FJ9mLGte+yCPTJnhVXT9YyW5pFI+GMMiqupUJH11B
O03X6pveDuhsTiiyKnhB4NZpLw04Q1AjWlD/owhOBEQrx7f6ixySjeximV1DSMDF9D8TshvqwDqG
aho2U1uPyxBlibVHCQan57RutwVYswWJnwhIRBLDerCjqxZaOgqr3e57qFWsFmdA3LuS3CgQzGPZ
19r5VNhrfyqyILvvIXlU9IaH2ZMXr7/Ol5/nVLq/FS4yz/LHyoVyIlWydF+N6FlOkYpC8yzTTOJp
l3IvXmWvDjCbQDuqBr7DpNc39QMQwHXQtWyvc0u3Fha7I0h3nB9lEdsEx6cem4b7CA2lS1frxrPv
t79kr5w3mJXWf/VUXlyHSmOX1jYNoh9q16mHQAkvWlUEV66uxFu5vo6dd4ZZaE8yYaUbPsguYsBM
FY9FkL1IjkMvCRK+ICJH5PoUa7j2Lqj+FCshgmHthvF7kmE4OvsZ3YfxmOaKe+tr375TUcP8KU+t
HexscxP22AhEJmwuP9VCgAZh/5ygUJ3aXftjxJJ6OweIW2G57Q/bHrdKEKXPJkKha80QHxr55WMc
4tKs9mn/A63TtRf33a+xidE2C9r0ERxJeNCaGmK/HiavkNvOckWHmguUOh4aAOBTdgCBv7J9HGa/
+rH/4Vdd9ghQE4KQ4eq7cMQPSqKeZeMjqQVdzLyrpbscmn6621grlbz2HpHunu5+jioRQiZkrn17
OI5t3S3TWv2NVFj0OZJU8GEZwM3AcwqltxZMb2XssShDkQv5FejUKJOGqG6cx6qIFqKeVW2Uulvn
Xq2ck07dZlOGqNbci2PAj0Xbzf7cXbk1y8lFnykXN0RoxU3Xg7Og4H3BztC+UUFW96AdNGwOmJRj
6JiFlLtQUOo9VdzYAhZIenhvX6d7FMWjrq5OnRB3wrz+2fB6fjwh+i5PzRci2btrVLBawgFsYKq4
b0aM2m2s+C6Qh0p98iBTlCXK0o6OdrbZ9bNLQAtQKcQa/F99Oe9k4a5sAvtAORN1BDMYrLNVJdNG
d6gH6HNXjuUD2EY7iE7ulKHVGrf+gdq+ca9KxYWTGRQUpVrkgFQx3gWxTb9NbUK0yRqtp8EOriCb
y2tbK9aTHWFsW8S2e5CTiP88ZnX71JN+jL0SLPwwO5vKo+7v0ffsfNSMgnXzEdVe5Y/tF0sV8BEs
1/GSO1XFj/WrBytUUN7vXX8tx2QDogm0yLAeUE3ZRrM8R2h2z0lXxDCexuY2oaulY3C4NOEj7tOl
aQdNuYRXNJIZScsduIvpXnlGfRxq9rv9/OvKJhbKPqbcdu0s27uF5ioMbPeMCsMBOcX84M89OfTd
xGJUVnVhD8vvsSmNvXM1tubKislphZNiPCoqZmUeURubKYLYpe1kzrJS3A1mjirc15JaPDWjcl3Z
ArVlwiyc6YIOiSEvN3dm5sDdmhvLGo5uePQJNPZG2p+/qwZlOdr7IGhQyyls8u8e+XAcwj1kpGRf
yTBD5odBr5xnguJsV+mjFWYmvCTH+GoGB4mUEG64WpcmhX1qb0odqkfY3uNVF1G2TCD9LdCm4y3O
b3gJG6s7F+lv7EARsPHCmBrTZBkXf7LXfaFMD6pfVXd8f+JFTgX7KKkvNvLbSxC3B+qG6cE28XmT
OgeyiwUwCYC2au55YCOaGvH1R0FfrIqJy2Ocu30UIHsoD5O287OForSvWqlom+ivhCtVnekom3+N
tco6JUt/0tAW5YKtzmbjVa9FHuqH1EF2QnYJlbt15gN8kV28rHJAmbp/8aGEPqF2gYV0EZ8tc4rP
8ihX3X+O5NhElDITJ8Ptfyb+szh3XxVHxUjahDw/1O54Bmg7AoUU8NHA4U/nMbtQZLFOcnyaV3wv
wwihPAmKb3nUVRg/eClnyTUTSlKHNC+Bl0TVxtf6YoG5G/G9ULE21CpjLbtKb6KEpYgObsR8KBtE
7H43agRpUy8jVMyUTzCeIzvzEWLDWOlbKbHhDt0F3zR9Z/t9vASdht11bHrbsCuyuygK8+yJ8UH2
ZNM03bBIAWAcwG9gjhIMNW9m9A07kDaLBmfqe+yPxb3sHBRKku4sewaZnW0bROay+rsC45PFMMTD
Y1oE4SqO6nZd2I55rusyP7ZjtTbyOJwWcqyZcvOMRYV5TvDAXpk9yHc5IceqXLf2vlCfxk4EyMMb
6So0q/aFbKa6SVCL3xC+ti8UJNVVJ7oMPsSgI+ZY1agieArZQtUPdxJm5EC0vyK7bmtGM0fPUbey
S7c8574wlsXQ8FuQ3gU/IJDet9PxBxodA4GlZl0gCDoY3Hmv5jzeAVtbY6Y4QV9IPfRK1yRyNwYl
2DdNGdFxwavzVBBqXvuOgsSUNuFr5lQHUFftnOEqtx5MiYtoR4ETAk1Wme3ufzg7s+VIlWxNv8q2
fd2c485M26ky65gVIUWE5sy8wZQT8zzz9P2Bdu1MSVnKrr5B4KAgIMB9+Vr/0Ijy+9zuKrZ19Inz
eFGzaE+mHP2/6TA71GlTqxz0nashjPD3B8z/x0zKvFL8h5+OnVeR+LexXO3azXwyMzHDlVchMawH
pCkw1dsLjbB+XgThoKz9Ose2EQnD57a+VR+LnNdxPuLf/dNg05H++KC//2n+HH2wQ3JM8qczofaj
rIeeBJDQa2aQdiEecEkJFrniZw/A+IianbY6zF5ccgq1YPZsezHE57rXi1WfDUiUqRsvFw5jE4KI
84r/r5VpFyp5G0beesucrLqO8+Zj5GlQsZ5n5Hr3vElKt7yeZbpkioun3/jIwfyrqfrXUT90vP7+
nLkJmB3W3hGCJ1IZPbmQYYg35GQHXpDr6LsrLUzNrT/pgMwLgxIH9t1Usia5kB/trYcHTD4aIwMZ
djypa5x/LDIDgS5Ru5c/mjRB7Jr3F4mOXbtab/rULa/iEhp21Qhm34kBN6siVRk4wjhGSFyuG+TF
bswO3blMpN0DBAEex6D2npTRukFiwvlm0LlmPlQgHM6/V74X40JnecfQT2xK6Lzn3Qc/y+q7eQEP
75PiZjnMMFHf5b1WrDLXRDVzOkIXSIUZBT6p817c54aj5snreWcESaTSuu81aPoF7qn6kdyifvRn
C5EWgGmj+jdIF443Naqc67FqIjDOyvDcFjrdHoR/AY6NJhsl+X1ZYq1bUzLcAUZp12ggaZiThvm1
mVNn82WB2HSO53xrOOHRdzHydiJbXo6dM+w6JSkOKNbrF2mPi06TAjRFadPaCQ8r1ypVFZgwin2Y
F1kbBWsB4GUhghydn2lHrtWipBwlxwvRdxs4Iy5uAk2LqQxJJcVwj3PTj4VSOZ8wDvzsVToy3qK2
0m0YxSA5W9U9ebVjXJUJglFqoyRPbm/cRYDt14VW5xeqiz8kaC2moqkOm2TSnPrRFuZUfmLLLNb2
LCEwWOgITGsGyPaLQiu/G0G7e85ZkYuCPq7Vuzlb5UTmQ+5XYIsso18NFDTv3YyLcvo4v6mt+hqf
Yg8RgAKMii6IJtiaFyVz6m1ZA90eg8y/6XX/OlOs+Ko1i2GbjA5QpIFHnxpyeUv/O2z0pOt39jSm
zyK880KKMTqMBh4HL9vnnY0eJvvc7z8ajroukH+b3BKSBbLy5fewje4s1Us+tRqTZ8B/2p078NNX
GqxsHWGHdeXrziJUu+qE4EuF/w/596SzJquhuoRaHQ8GonM0+qryV+O82eGhdeH4JkOhgg6NlVfd
OhzRjKwQSQ5cXTzkavm6vemwYVYBTW189KEPmAt39DWs5ZHXP6/Nba4UKeqz6IrOO/7tcTmULdQT
l4pEhK3Iqup6FutWwrpez23zJq58YD60W9DT6RIOk3sLLLmADAY0JMHZZhkqpPWitGgPaSGcBWzh
GLmQ0o52ZVKfdU1TsJiieFzZaX1fuWa9iiplqstjdsTYml+2VRLskQsBTOspZ7+mk4Ag9gC5mp9S
KY0rc1oYmYISRSRH80Kt1MtqkmiJrDy8iRTtkcHM/zbNjvCcRmkrNG8gcIC0xhmKUL1OP3tU+CdI
RPVYg35cMtSJHTKEn/VOVse+LSKy5enOnLbmpgBlD6y6jSTgaSJFMKLvcuywqqS8V+kUttT2bFpC
wfXPs1Hh9bvz3FamurKHJXCHqWBbrqnsH/XMcNa1T6pJidtxklUZryMHd7Zw0C/nJrAjI8MHvimR
lZzmJsuIimtSZvPRc0sIEubo5EiO//0pVpHl+K7m12UHj2UZqna4p5uAjDmfY/pU4NQJggqeu7DB
Wl/PZwoS2JKB5oKN8TBY7/owXddWa2AYr1TWRenkZ5F3zVFz4uaoTmttmGPHIkJM0kAhX44uur5U
UhAfUDPQNVObP0689Jg01I9NdAf/tbvMR6Bb0bBzTbyZ7ewBImp5MSIGsXZrM/3UlM1FXkuIjgi4
7gMLvmmaVukntarvQlF5t01jOusRtdqyadtjCVacTh3YhI6O9OpH27xmUuY+1lH1ybd0bYeEj4J8
0/RviVnkR/FRn/bPB2kkq+De5cOF1rQ5lYHBgz1q+rem1vi3pYNmB3Tm07w1HxHhJ4WxATvnRWeq
DB+R+9MRTEkvI3UCReljdltPi8H1wHX1+rWQaXYrgwmlY7jaet4JdDa81utkOe+c/wlAMX5ksYUc
w/TvQdAxLzOsc2Up2e18WFcT6rVJV+3nTcScjf0U+S3wYigPIfBdkq3OeJA5srdRoHpko+2v0JiQ
MCjj7ih76C4KLjOfBopfELrJ/mbIYV7HQff0fLxFAla6SXbQA0FsaiuXhlTTbQeeavkc4eRmlD1v
z5HK82JqGwOEQJ/dDqdA58f/zaHQvMPTnXTbT8f9CI9efd68w9U47qdzztvPnz/XRn58jq7eDu0I
WK72jJMGdvVk4OdFIZRy2LxZhujoLEqY80NXnn4cRhFlvGCi8xRrYtIILv0tLJPi3pi1vsv4rE5b
YR58sschRPSZrSS3ioVB+uty3qk7lGBaslj7eW+KFfhy9DJrp0Vmft8JKHQRpcztfLBTuMDmEjfY
zHsTx5m1GtwVyqzUCdHxW+bCz9fooquQpjqxkzjE90VZ78segNzoi/bGSHxnwWPifel9DD2q3P1G
XvBR10X2GBi9uXLJ4R/nf0rGPN1GgZsfQnc8G/mg7kjyR2v6xehD2OXIDzvIxkoSkY+ojc7NQ2JV
YH4xzps3e+QTV9mg+Rfz5liXBzcZFYK6foDqj203cYh+STeTbcLJAw5jIPq2qQ19MB1n2d6jCFb5
m1pSCXdzw0NUrdXumwhFcUzs/c2MxW4S6+e9o4AwVvaf5uQSHDBG8QZ962pKPfmDhw1jnuABbTfG
A3og+WJAd/0qJY/4kKnprhi04cZqg+CesWgRT82RVX81kzFYzoo3Ham9dY+r30aGXXonI1vs2zwX
C8gmpBG7xtmKysZijCyVkotLZmnW82JufrWZQL5elKVzQ1UOxR4UoI5u0lB3wdscoiOyyIgKUjtz
rJKRRZHJl9ysn2Im1w8YGNzHdoCrVgTJyooaf+sUjrOfF1mWuM9r82Yxbb5qU5MhQbLC0JfzjvkQ
4ZMeU0lXXnjAQ9ZFIyYRD5MZhB337rqQLhLK6JetwlpvofhVpK/VCFrEvJA2SBlsMYbnzX/bBks2
3xSadz8fG6SDi654HG9FD0XaGHo0zxUTLW3Hse8GZqs7hZ9nOe81AZtfpvS6i3mvN2r+eZLRV3Fj
kAJPE1lT0I6QSNQHpVrNm62r1Id5bV6okarmzweaYy8xjy9UsWtao7szxmydN1X6PRDWCZXA4GM1
CW7VsQClUyPTJidcSJZX5lmazWWZNuVVRKn5OgPNc7aTbxFkUnzphsHnS3RfnjdV1dPRSsNBcj5W
5Hm3CjGV3Phtq98ohka2QxYAEKctYC97heAUiyU2hz6kLajUhR9RUFUa2hKZpdvSEO1y0JJrpws1
gOuJ5q8AbrTr521EP2F1wpKF/ogKcFGoDEkD5hYqDi4wr5SLoTUe560ADPPKK/qG6onwmcib1Zm6
WXFWCyQdciPtPqaurFeh0477wbKKZVZKa+OEKLDZisivba021lrV2EcH8aBtb4Omz+LK2Rm2B5LR
qPW9kw0PAhdPRj1fPfjJxzFp1H2YxpGHnVwItgVFNhu1q6XWKc6T0+CBAe/pmyxsD3GiAsP13io3
1kS307IsOnqO1qxC3c4/2iTloaF2C+T7H7wkBzSkueIY5UIcjcCg2qZW+7kpH+1oA0dCXaPX1h8K
DVo1DJ7qARNOa5fYk/L1tFnJYNzkphaiwl7WDx1aIUD3lHzXTJtDCUsaGDKeVsPoHUrNIEKf+hIF
/p/wqNbYNf5OkXE59x1mZXeXmeVg8TcdhI6VtjBEiGlrFyv75O/Fq81ywPwKTt9fh8yb88EAUeIN
nqfKeoQwDZDKyz7JGGM1T8m/Adi5dTOrfrRMO0D8X0ZXg5DqwWpbZW32ZnMPgvSbHOObuIqOo58H
H/DJO0exZqIFpAU3XQluoKw3muXlj9BlxR5c5bicN5UAer1U9B55afaGGWYLYxrlVx1GUI9tV5Ex
T4y7yiuqazWANhgYiJppEyFAYCs6LaIwkPkqjAj8+m4/t8ei0C5rDzsGF5HDdWPB5XXRJjpZHZPl
NPBvaqdmodjpRSXIVc5tz4sqQsUHkdb1jzZCW4xCx6Dd/2jL8zuvSZzz/EFeMCq7vMIrLW4j+HCV
iBcKIPODp+hVtigIaX5enXc50/55j6EkHKQ20C4FyVA01V7963yUo+kPaaCmi2dLWMNqbhshl7kb
Bdf1VGFEt9hfF7FEQXHa2SGKcoQuC4ubnaOnpifoZhurj8NLazCCVRfhAQTb1gy/OCFp2UQDzaXH
Kn4PKFw1C7vXomOHHmviqXgi9qgpemqJCBCmWcQMlnbp5ZJOOa7F1var4Yz8rrKEyZYhzjQ6F76B
fXrj91vLtVDhLjz7ODdpht6CRzGvST7DXkwUZUemVb3VkX7YpzGjQhf28nZeJGm0hNjVXc9bg+qk
K6/Oyq3i6J+qgXRFhWNyspCdPyANqfd7kRXDHqh8miwQDOXbmbGvLufVOk+AA/nplQXcjtel0z/h
q2QtXM0wjmphSuSzkTwu+M0+JQj5LazCMU/MjMSxN+j6s2nHAIkCLsLgnHPFFFfeBJV0yhrfhkL/
EhKL34Qt6rPq6GLbN50iKqIHJuDNxlEdiPqqAdeRqfCp69Bx9YZI2Qzz5t8LPDrHDcKJNtLpk5ul
n6gP2p7ka/FNerhTNKHb30Y9jpF6YIm9ZoekeUJwqAHsgA9YV1BlzrHwoxxf4S+JYYDk/lLSnSjX
zeF5tTCsz1GjG7uSEcImqdyodwzpGqSV3rzsbaEvCgt5cjuz+K3FlMtItA3OYfkNufxhgWxc9bXz
oePZlf/ZdEx8T8r0MZ10FGwQi9cpqkdkriYuTN8+jpX75MBM23aDTA4V0hN7AEfhzjYUMp9OQ0Es
iZ18bWtIENlp2M4JIRBrYtgjA+g9WEqgLkisGQcENb2HbMgxMdSgESH0LQ5cCPnBxD1kkdHdSshi
x64d8ReyfAflIbQI8rozLyDhWdhbQEmVk+WzQLN7B5Ew5I1ChxAgjXbG6lFXcaCyR/suUEbnuhmt
XRqTpY2xHT4NSvzoRSJ9yEmkX1qjRGUcOc2zZ4OCqL3q3nCpHfn5A0i0/EakWCJoApEvn54rksr9
vFU21lcgAdTGR6wKuyLRtokooflq0ULREmc4+4Hol4lDGFBEbglHAS21vC++qxLDy9bSyytHBxU9
Q2qbeJPGy36SLoqgyBygqsWHeXNeuHDNo0YbYCu6wyddfk6U2P1QR2FG4K2fcdgwj14ZGNc9hd02
a67nDRklPNtGu5+3LKc2rl2V4kSAc81ibnv+nxKVIni+X1rdH3bz3aZ+v5bq2N4XYRdcAan2loVL
YAP/Cvjc6JSHptGcrUyp1wSdoq1721Su/dZUltI09QX2yPZ6rpprQ7E0jaa8lZPe+LQVYp1xO+8r
zPx5399HQq9fqQ1AdjrI0bMk/AeNxEcb2+s4cdX1vNmrGXnRoi2OlQcrLjOwuiNJUl7PC22CQfxo
G2sTWEZKydYa5KEkjtg3xqUBrHhbo6xgaw665z6x+LPasdNp42HejMJ03Lqu6aMsq6QLzGHs+96r
tJVsNeAnndVhf4MLRZE14drow2/GNCCFVppsrNCrV9CjvJt5UeaVtYCRLZg/0CaRTFOQ21lVruZ+
9NptaerxR1JX1o6vgVYyFd3HLHqqmrxAEqDxV76raVeFiUkM+WPoGBPcSdGiT33TI4RN6HZb4ke4
bRwDUYVpJ2jU8NaY5FLYNy9M3LmXaWdgcDpOyLNcJhPnf2lht07q3AFWJo3ue6V4112nYcRi+skK
5F5y5wjFXAhDj7dtZn1NvRTYG6DAtGkoFoWDNBdOdpcjH3Kcm4YxRNi8E6B5HO8wb83tvRM2yMhV
4YVZ4IpU1eaXIvI/4jCT3TdaEW3NunoiRvTWdgxMMWWgWXbDUH7VyxUFSO2LaejftSAbDnWgNbjq
JCH+KLZ9aVgYULilty3I/kMYMdtNj9MfWCMpw5MJYHLdBmLtxD2woC5YyKa2g2UsRuRnLVkta81y
gqViUBxP7E3R3NMfYq7yUkXGmfRkZgEZJDGDHXCFD3MTM2hz0fj1J1FjdSPGrruc13p8+ojxPDK8
zqbui2Wb1tUR8gKW3r6CgRtuUeVaps59rVfl2ddFuIHfGu1ED8zQbtUl8Xb/oOooW1WMu7sQe4Fj
NNkXUQeT20ir8CScNrOAK3xeNaK0hP/l3aqx1e+axhjuPKeA9x2MwwZi23jXNg38kmKsIWuwV2c3
RnR+vRBdgwNR77efETE5t+gz3re55+/SwAR/5obFA7351XxAmeSXQdavk3h0D617Meh9ibhJrBza
cICYaad6vYTbgmugm8PobG0YnfNCD5rhoEd5fcDtxIp0cF3EKBnS3igKt4+FX5jLLq6q/bzp9P0V
yqnl2jeGeoVOzSo2Nf9JT9Jk3eh2sc/bYrwD2XBKqtx/kn3qQLrz+0sh4nuNPPSFppbm5bwwhNbQ
78Q+oEycsi11y0ug7OOoZlBJqI0eCazwdiOlsRlhtFED8euD19hws7q6fQimta722gcFVeYljG5z
SXTYX9gZKm86ZYS568Gcs7oebVc5xOplKA9F4V4kA4TtpRONKMcxVC1mTKxtK0eKOz2zS9ibY5Cg
w5qS98703gXPPya3w6Bcj0gv3qBCDAhMpFq6SG3d2RPUC0gi2MvOW16X7xVCJzT07C9pUp3nFSXs
zqk9WF+mlSEI7C8eCGOlA1T55x///c//+dL/b+9bds5ivATSP9ImOWcBD+g//tScP//In5svvv7j
T9O0pGoYKHhJptsCJvO0/8vTDU8ZR8v/BRdZSRn5udkjI54r223dJc7dvIicSz1NlFsf9wH43QXj
W+yndCZ69EEgA3+RhUN/6lGQx7eQNQu7kNxN2st5SwKOXeVKj558pnsr3c6cXRXU42pwSKvWTkb6
Bxnwq9HMhlOhVg6AN8xgxnSyOPMO2E4p+xwDout5USRwBEDnBbsfbT3f4Xf3w357P0zb1DVpC0fo
uqG+vB+8W35XE3NdlFodbdLuts8C+wj11T66sWssIj+wl8EUUmuDf4GWeUVqlZB6borNdrxS1HYn
tA6Jegxqm+O86EA4L4VG4IsCHHWohIdGeuUHN6tW/piMT1oi+hV6wqfE8IMbL2V6ijrsDUX+FCFA
/FRcXtZ5EUxrjhWIHc7S+7kJ0f9q8Zvnwnp7HxwNGjQ1IV3gDKe/vA8O6dFw6LrmIqDXXOJz21z6
5Iov6Wj+WvPGwdt2hfN5bioiKNup3VwolQqG0M/PyhjJVe3HSLMVafhRBsI56GFdrHTS9ktR98Ra
yEksGcWLja5lQNjQyTeJxIarNGuGrQCjA9cZiQc9Efq68UV/nhcOHfzeD7OPMJtzbo+JHYOJWwQh
TqSt3r8R0pZv7oQGJEyzbEt3WJri5Z1AiV3r1KaCbyGr9oIE7He+a7qtbTe+KqdF58n4qoqdx2Ey
qGyLSV/cxIo+RymnawztSpLnuarLVruqOmjOJTHK8w50Lu59ZIUWXZtXmyyo4mXojFQGp4U+OQnx
NFYbev0zMKNuiYO9fyD76T8E5IsJkK2PlaOOm8pxTBjRrvkxaz8aJfRGAZvmoqY4uy6t7lY4CeQQ
X4n2kW71wPtMWKdOgP9rDBwjQlsCIcQMdEctoodanpsmzx9bLymPBtiYBYFM/ogJI9glCWsbsWdo
CaI2g0PqJOsytbsr4Mg+WUSQAaIL1QNSai5xdZpdVypOLE4ZKY+mZT1VXYDLo/ZximMykvDEtsC/
PEPXP2Zu24jL51W7RJGE6vnZFW20SXBsPGlG6ZwKFwMe0uBNZjVotej6tRrjNV4A4f6sQffBLs8H
5BCQvDR7bKNcPOJ7sx43ntCVO/wF9K1iKO0K+VbvPrdLcm6aHdyUQTxcYMeDA9mkjJp3OTy3KReg
6J618MJSkgHHSdVv2lvH8pniS8REA2Dhe9ejraaOczF0sHaJNLsLE7mxg6Qas0SQuznYkFU+QAuB
iqrUmK6ZYI8t0V7qvgl1fl51JyyeE7ofoO5W23nLyhxoU/PqfIgzIfNEI/qtNJWHuT01ZbumAK/v
5mR4jr5H7qjebamU5l2V2PdNDiBabbcV6ZmDlUq3YLxi1VC1orm2o3bcEEHtzHHX2cpBtTJqn+nk
AuTZzVkwewfQreGjkLjAtjy0hBGWyI6T3e9RWGV21OMmWvliPSMNZwkD1CGYEYB/8JRDiT3e0dMU
jN1T2XwUIeTVVHPdg0o0f98U8Saa2iPqGltJAYQeTzjX89v73y/Gt2oe775k+VAGnl+/2vzn9lt2
fEq+Vf8z/dffR738n3+ubv/P3R/fs/KPq9vN3esjX/wjH//X6VdP9dOLjXVaB/Vw3XyDTfStauL6
XwPxdOT/684/vs2fgpLdt3/8+YWepJ4+zQuy9M+/dk0Dt2781I1NH//XvulK//Hn0g/Sp9eHf3uq
aoZ0Tf8vKpyWhHFvO8JU+aDu27TH0v7LMGzDEjbIXWnqwvzzjzQjW/qPP41pl0Cj2LLRldB0jVGz
ypppl7T/S5rS0BxhWZZh85l//uuq/wo/nn+PfxOOaC86WwuRVYIRPg6UO1wyiq6vOtuMCAUMRrYz
0OuiOtJnrXcHHsYIL2VnOeaTBH4ZX6SoeLiXuufb4k7FRlA7YO0qVUBCSgq830by+mrIMQy/Cpom
a9A8yIb684h0s7zxxzpTkHgpHW8H8AWpfFS3ZHDAn2cCKWRZ6Z+djtTfReepfnsZ+kjSXJj2GPqX
vV9QJtaZPPZfbPLVab4c/KIK9nXQjcMX1Udz8CK2kjo//PT7/SJOm0eZH3GapUvVASqvCWkYlrRN
Yxqvf4rTULfsUgfN6l3maRIJFl6Yvj+gvYhsE5NiRgJ7RK/zBjcBJftQO4okaUj8Gp4RTuvSY8cJ
nBv0scPxa2mXAnSlnyGztgtw9oQS3nWeuADfaQY+7rhdn3zCVWIsikUDod+9Dh1VwU/XFhqoJ5kk
rY4FXWykj/WQgDV2BgXmUEn3oJxRYFUhAeKs5Y4P8RB3LXnOoNKvsMdRkO2DC21f1/nYoLTV+qUZ
PBoAs6o9pE9gkCsR5RjCUst0xR7uTyTI8PHSRwuUDLLs3NIbN9WGrzv5g7n+CBrd7HobqgMe9h+F
IZiORbVRWlBG8Z/ZOr7HjANcsughjqUQ95FEUSiBHPQMYv/DoIHwOMdFIVAcMdGL7pah1lvpre66
Q/Th/Z/xZVRl2aoqoDcD2+Upn6KJV7+i1iDoOn2D0zSlW9iip+BWiu9JXlxBr6BWWCsP75+Rl/an
+P6vM6qahQY8bxTszZfPjRHKOs34/NOQ1Uj/M0FfuylIijKjWBzGhbN//3zTC/rTc/p8hTr9BF2C
hkn7qytMI0qyaenmJ5yu/F3lwNMIGuOTigbO/ftnUqdQ/OWppBC2huupEJpUtakv+emVcAIljyNf
0U9BHDH3Q0t2gff7lyp0v0ZTpl/HTJ2ES/m5RyplacJUWxVEW3vIgSh0WvLRrqJo42boW8Uyx5er
rz90GTYxJP8R23UB32jUSRcA/dLfRJVvnwMpBb2tQyxgv30OnAa4VJ+02klNqyvcXXISr+NTkHlf
hQtttgzTL+/frLePgSYtx9A1nTDLnnv9F/eKgmSkp8I/FymOV0NRtmi7aJ+CUEl3Y8tF/qeno5fC
0s50LHTkbAaFFz+NREa0H+AJgEau9LU7Np/1TIfYo4lPGK0lu//8bKqhGiYdpM7I9uqZg3LnD6aa
qSdPJ+raw1lQoQ1FmVEgLdgk5WUvHEK///ykhq3qkM9Vjbf61UiFJgmyvS4kVYFd7HU2kUp8FcsV
I5enMszz9fune/vEcENNKRgBTEZg69XD3qqqrUlZYEHXDpTHmaEuAGlDAokRZYrHFp+/IvjNr/ir
c5pCSkdOAp+OeHWJeZiVMHhj7zw0ymQOURY8n3ZVfsjIRh5TvfCvHZMq7ftXKl9OuKYuy9Kw21AF
7weGAearh2cKVFE3a+OzG5qfTJQVLkRAiTpqojvT5WVNNLMncArvQlqSlGJCX5ZX73+JX1w6kYbg
8ZXM++jHXj3Atoeei1BijAFDuUeFTdn7eB2sqKg+lDpWsAAqrN9c+MvUw/N1O5ZKFsZQdR6tV+eM
fcL4AoTiOZDxTaLwc4KadFfMc/ZRq3w0rRK1OrOPL96/VPmLa2WKbxtQvqZTv+5HNRFEBZo13jnT
x6esdvGYRL3SrSsIJ+6kvOQ9DuZQXNid2q2Lqg5Wdjd8TxwYf5bTOJd2637NSx7Dubd0kD14/wu+
uS+GkI7hYNFCWsWy1FfPAxx1TIYomp083zIOUalpq45S3kWiYGJY5E229AxsB0RDOev9M7+5M4ZQ
ERCxGc2IbXkYXj4FcQYkR1ZafIos5wqAo7Vxw/Dk6sbaoOZGoTk4v3/C6VJeDGmckAhPaKZQTd16
/dilTh+WadzHpwpPrhO2b4xrSuDvotJF/7wecWJBuR3t7ASh2kK3fvPCvxklODPmjg5XrElmqa+e
wDHxLKdQ2vA0OJVNtkGGWwLGAjiXjpitgYnh+5f79lXnhNJ2uFZpEBa97tWcenDbAe2pE3nYbKNC
2F7hFOG5Sz3u+ola1S2NMokwOOLdq0Ixbly/wepaQNj/zRsv34QTfBfCCJ40VTi6pb6KlEqLukQp
+uhUmKThTURfl40t4XI2CWmdqLSYIiiwIb0ANA1WdN2mbkR8geykt+t1+Lrv35tf/Ba6SuKD6Ia3
E6HXl8/emOtuJIqIQCpBUD0YcQHqPGwsqyD5YozDfxqQGKT6TJsf3UGUR7zue7RILypcA7JTYmHt
bbu2CR+JELUgmb4hNwT5xUia/59L/Omk0y34KYCTWmKEqdFgEUyXv7It4xJ858MckEn9d8/a9Oy+
erV01ZqfN5J5lvnq5x19u/N51bMT5u7xOuvdB4w37in//OaZ/tXvxkukOdLkBeH3e3lRODBlYFEC
zkPwu2/GvrtpCv8rNf/yG+Tvr+8/Jb+6KibLRFu6IzXmuC/PBgK1VqB147okNP0DQZeycPswvrOr
WPzmEZFTovP1HcQQjTk6QYGFmvLLc1H+9VOE8JNTV6UAytUaeULUPLDwCSwfNjrQ1Mo2u/so72WL
j5YrjYXb5n2+fP+af3WHbc1G1tggRS3lq++B/UE0Sr3KcZ8a45Ve5OcIc2Bk4G2qUVr1+f2z/aJL
RmKNmMTQ6RVJkLy8apn14FtjNT9VkdZszd6663rArAoKsIXzBW4RehWdghxwq/9mzv929GGOIHXL
xH9K6uJ1aWbMoraGWuSd3DiDC+92MKN8827wcRRqNWgozvj9/Wt9e8Yp72Ly6JqSX/l12B4rpTsC
da9wesGeL0B8DwY6kwPbN5CDAqk4ae2Hv+kF3g7vnJTkBtUWSXD7JvyoE6fKnaE+NQScuyRub6PS
/pp07bDCKI/ZQ45IT4g1+m8G91+d15bSQDiXZ/nN2DOmcQnIJq9PkQbpChgMjBXKhqiPqEjyFGO8
ZbJcYE5kRtfv32apv3mTOCXzMZOoS+fPq4imhLACGgaFJqrIggy9Gm8RYZYr3UGArCjgConWRYoL
18slKbfgkFjtsEgSp1yVQ1BCWoEoVRua+btXfHp1Xr7i072YHjpLJQQXr75YPSKCOKZFdSpinH8o
wDAIe2g/6BF654QuNZgHJshRSvKgIo231COPtdRgAlvimGQjmvibt/1tD6dCQ7GnlCWJSeN1TAIP
Oqs0NUBdIGXSWhhmvYxCAZwld38X/vzi8SfG1Ezmc5I+7vULB0e3VBt9KE9a2z6kClMOyUPhJAB7
UCV1VnUt3e1vHgX1zR3nPWNSPt1xab3pwIGxFLxxOerTgP6pH2OJN5TkTKrsYwThbGGP3b2p2t0h
CBl/8Xd5MPomAGEMQPM3X+Xtj0/Eid69QdmPb/L6RUTxQNfMpshPoJm9g4q15LKgSrcgkVUsXQW8
cGJhJYgwZIRlLM9nbccdBsGtv9CCSdFi6MT6/e/09hfhK1lkeYiHpWRq9LLzhe9foEnX5yfVJBzL
DPeron1V7K5Y4Smqr7W8Fr+7C29HOVIIJMCn3Az5hNdxF2O33vrWkIONEU9e29pbr8WbaCjofhuj
vrWwMVo1jY+Aa11/trrmw/uX/Is4lC+gGsIk8uPP6064F/h8S90rTrDSzaWZ59+9rKi30EObtSih
JWXCcnZW79XrGJLywiJm3WR6bq+RQY9/8/a9nRzSQRHJUBfQ6BXe5lba2JUIXyP06blf1aK7DXQe
P9Pu1TWZ2uERRQh1HZnGhY2EDSRQhOBqB+qnGUXohWI9sxgHuO61WfCo8BxDX/JPv7lj01Pwstfi
edVsspsUEN4mAuOEcnhdjITKvXkR6IzQA+fVa9JqrgJFqoq/NL33lQrnJycOvspefXz/G7x9TA3T
5OQWA5kgHTS9WT8FslYjKaaZWXgqqBiizcadMJixLNTEQyx96hgl0OXf/DRvO0bDBHJIp8Gkkcn7
q3eDkBClSAQAcCXkJ5hSyMzs5MpIopv3r+5tvMXsd3r5iEYYL1+/EXmo8Diq3njC8oUif42ifRfa
2hJR6g56oPl/OTuz3riNrA3/IgJkcb/tTZLlbnlXohvCsRzu+85f/z3Vc2ORRPNTMMEkMwZSTbLq
1Fnexd54sLX1SLVU17QIx8KVb/uPtxl4zE/AbArGvebvviWlzSPzC9jQBqVk/+X2w618Okewry2V
xgIp4uwtTqHWwy4ECldOEYBpqoS7UvqGc95HRnoDqKhcbe9uL7ry6VhU3vy2Klwxv2iyig5f4k3a
U90AIyy1kcwOgPEJxdF440pfeZk0KMmqLF0jrM9TjSSkpocIK54Mof2bhuGrmkHWmyblh+bjn3v7
uZYpFSHLReCWrybQCZ29TFyN0GpqK/0JiAfAEdnBwqD2FLs+QiNN/iEpxHCPF1z+H9alR2eYtiCN
5By+3TFF4jcckdh4qnX3DJNCPaZjfN8H/ecg1v7SreqEKny/cTctCwMSc6AhhqwpNcrYt4tGhh7Q
HLL0pxYxhKPvWRhHp8C/C9p0Y1UOx6kpvptjLm0mXO39T0xt6Vo6MogMNueL40CMXI9bIyBtNacw
GcJjmBbS3qlF0h49q1OHcM3kVO8POuRgRBvSRP62GGChnuCN2WhYYPTHkcYAGJAAYbKd3if56d2b
SWNyQFVApkx4l4fojzDgBnkimUrWUxzYE6AVNBte27rXfqNqmzy2iQprrG4V2lMKs8bNbEh+vreX
CnmgvE9kH1i2pN8un5GGIxWG3V5PV/Y+9PE7E3EPxEOFZDD2QHvQL9pFNS5uRjBNeP+RoQA2ERvR
cKXstlUCBSLgqmmpdMre/hA3LwfAWDmfOmj8I87N6L3GfXY0XDiWTlMgBRJRlAH0gE0lwlfsptyN
3bYMkvwExvuuJv/bluCDPz8FuogThPXRfiJRpRI1YaQnmYk1JhCWnaCUPBpAYe9vf/+VRIhEzLQE
/9FAJcz3eIMdtw5fDaFuzAEQ7fBs7Wtt1+3f9YhN767W6/zFE6GNobDqwaf0zSz5Qv+iuww2A/Wd
0nubuLiVjiU/ioxUBaYgjEV66HoDtUiAcrsYGAxcY1xvj4gQVHXyEZy8DZGMS7+qkvLOUulP4DUe
791I9zf2xTLWyjRVFkU6aA1t3o0pIs/1Qe06yAtZ+l0eKDq0actCgSotjlrFFVYr1bAbbHqotz/M
2soCLonhMlXmApvthkEzAe4mnvXkjba6Y4L5T2hhRyv0Fp1b8OC7RqnNXVTCNLi98DLi2tSUDBTl
cJFJyaw6TXQYgN4kHKoBB1m1um9RtWfwDUwShTmUl6QWEzSF3/hS5rDbjeD37R+w9uQMpLjfqITY
Q/MnB0wCZaNwn+q+iQ4oxGEXZX4J4/yjMaW/Wjf60rVbXaDVNWUvRqf5RBCYPXQ1GTn+5oDfYqUu
jq7oxwN6A8+tUXPpEMD2deXWxwkdk3fHX5JqQdLHg9IvnSe1VdnyZx3cWCQZSaQBOe/SgfDWaz4E
R1f/F8KfdSxMukK33/JKtGFhYj6NEfmiZ0+ciHowi3pwnjBMyPYqLAvcPclsx4iSggk3WoR2vvW0
yzyJp9URNwf5xHU+bzMMhhJ4IYIIT7XI1fs4Q6E00WBHToa06Sw2Z6srPSCSPMaFlNsOb3ge1qGJ
uv2ge/YTtu2vAsFFeqk+BiFoVe96kScHJ6e/kqlFfQmxI9lpmfmPOQzYwKfU31Hs9k+KGJyNKcjK
u6ecZyDj0hpb9hzBt+VNYjvek6d3X5FU/hh30Y920n+qjvGxoSe3sclW12NvCVljEulnJwojRDD+
aYt1cBw4BYozrYkmsFdkfw1qCse0lngrEE1I1N/eZMtYwluntWo5RHJOl/xhf2QXmsBdXG/j+gn5
UrGnu/gjVvNfzL3+KaGwMnqiwEeYv0cupv98e+lrg/ptauE4Aki1Q3kj59yzDY45IOqPCDg8WYik
f8yhau79BGC006bhcYyE+11v019VlmV7qn7t0NsFIk3QeA6pmiOM2YbWxtxxGWTIcygOJPSdBtB8
OKK4jLyU0emectM371u9DvEba+u9QE8Ifhtjp95AuWtUIj1494cgk+T7y9GbJlP4tx9CDcY8Tjwd
Vqzl/ju2vjg4qh89XHf50Fc9QWeoT4pPYut5GDbd/hZyf739FKzOISS/cK/j/rerR0ivM172oRRW
+sgJjOpdwKx3SntjY6cvXrGlU6zDwLcNOVOeP6cGDqgKCs+5tBXPmEsqs9Z4IzdmiKNXn/xdG/ar
YmxCcRYnDJtU4plmk6+vQM6KFqHesfCQ7Eai1Kp5yhq91pGaAh5gizKZvbGXlimSJTkD3BwaqhbL
bBFn9kzQc7EuraQv+zlGJ5beh2gjspkgb+HxioYlQuk5vtE50/xY1AHWFk6/kS8sYywzdIt9zWyT
+eYiR8Kgqy6bUYVz1Qn94AXAxISolH0KKP7Oy/nYsV2rRzVP6G5LzHkuZdWcYPzZAZ1/mIYAa2i9
cN6bQDFiMUxmzAahX85b3266TBsct6WNRmIrX1CRf0JZNsTLpzzLDmPRdJdAMzYaHYudLptjVIs0
U6ENLxPXxpomGODpJwd9lQPivsU+zoEcKgPsrNuHar7ldIfbQyU5VQlv9ItmR3pwR5OEDIlSvwOB
R+wNHx0HIo+vRuKMqxmkh6hqN+aui07ldVWBQQUwRwBL8+RMtzK9gBuYXa7z+9QDi1WjnVnt0sT5
Ztj00vW4SL44mE7DwESgsHd4B2riInOksgFTrKqQ1KN4CszOfyAmMvC39WLjhl3Uc/J3kmvYtJgt
OWiYXXlTmSZoj2u8ncLl1zlmHXw2ImF8N5DP6GQC2/+Ox8J/9bXAf81KUyBuznctN3bh2ldyOaeG
w5jappEx24WT0DEBnfILGiGvoxO8opwGtaIrz5o8I6hq/Li9LeYpFg9Oh812XdnUlpn82wW1oqNw
NMr0YjkeMSB34+8tQsC/6RR78alIq+yv2wvOtzwIVO5ZshgARLzwOXwHnEtVOUFcXGKnJYEwYQBj
EWQoIaQj6BVb3LF5hJfLwZdSoUyR2hFx3z4fl5gtStEXlxIx8aMo0TmJ0dU5IORt70a3Tx6zenTO
UQV55PaDLvcUS5MqyxQKmO8im2msoio6rWFpyPn7AE2wv7oAwmyNxeTXupKDOh99iQGZpL2GB/FB
T8L239s/YrGfrr8BQiHbmh7RHBCp4X3sasNQXEKM4/ahV3YHvBXCR6vTsKmrudiKge7q7UUXlw0v
XaYuDK7IIIBVz2KphphODRm8uljekO+RE7IgQhvxYQhqFz12yJ6tmiON0zKY7OrcQdSdH6Hgg3O5
/UtWNhs9TxIYWHOUEPN21ZQUzqi4ET9kMvp9WEz1hRSzRiIU3PHtpVYeWkY4YAE0hBgkz4uVqYxa
p4hx0QsLS5xwhxTPLcwB8NyJcTSRMoWvWnj0xQhmbuVZp6HLvKOpvRvBAxaEU82tQvZiGoBh3275
oIG4bY18c8/M/u7HXsHVUPXwHgY7Df14eCciguWYy0piJuAPktXZclMQxz3EAHnCCjToqMzSsDo7
dfapUr0fnYF0/e03vTzSbxcUb58vs0swj5hEXowasq+HP9TOVzBUF+hOk6m30R38GXenYfqysfLK
kWYqTFIMwl0DnTl/tRU9XWTE6+oSDpitIB/YCCU4GpM+gHNX4PTWHwKbbfBcy8GYtwsV7Ex+VYrt
9pdpqhTEAG+/i7VfRJoM/BgiAfn6PJyaUeJAgyzKS5gazi9c1tR+F7tUdgdvGtXvlhI2L8IY7U8F
g8Hv0wD55MPkQVrZuLgW9wiZE0AAnTuEBvGi249UQ9zlFb+jNxquzjgGjBS7bgTy3w6/Zpri/4dt
wAVJI9Mkr1kOQd00z8e6n8oLmoeNf4gbw3sak2DQACXnU7ibDK3+gnQo/SeOir91U893IZc0qFBi
nOkiaAX06u0uVMKud5i9JRfMWLJjLOJkRw0nOTDZjj3/Jbb0D1PsbiQq8wqZVSWty+UyY7q5ALgH
ME+LjNLocqVXgAh88QLXObQuZl2eCR6lxudx11v8CLdXx+Pt3Tb/yHJ12NekqlTJsjp7+8xTBiy9
bSAZxgEYjLwnkaQ38Rj7TviANOG326vN767Zaq4EBfzRDTCB3CYVeAv0zr2z57VfJdTASfJPPpoF
e+gD2kYIX3s8rkkDYKecpiz6HkXC3eDmKI8Otg4rl3vK72rQNlM7HoIQmdrbDzi/neQDMkMATCFx
FIshgo698hBUBYF65N9dO0QzvyYtGGlA3F5p5cloaREggJOzXeeNlWQqGRHGQ3Jx+hYdKzQn6Y07
r2LC/bj4f/TRVp6M+4cklqSapuH8LtTSfHDLRE0uBK0RWTS6OXHv6h96Fe8BRF/+YjiPuFSVxDsV
lc09Ogev/+ubWsPPoRXeXanLpooRqPe338Timualy3RMt8DSAL+cf+QOQcXIdQ0yfYEFah+n38ws
Q/mtqUAwV0F26LO8P6kmsHq9InHRBxJwO8D47/YPWfskDigjyR9ZQZUHjZWqk97nF9+Ko4c0oNbE
+JcxEvKsO6xUlI0AvRI5LE6tJeOVJLrJT/bHaXJzZttT4eQX2jd0jjQk8VODjED13ZrIZQDYZ2rD
rRHpuwKo7MZ7X3lcYjR0RotzSa4wyxKGCkJLPaXpBXMgZV8HdX/yHC5oqYqyn+DzbDzuop/Hd2Y8
B6QYDC4p6Hzs3SWh6tuiyC+5IuuMoQkne6+MhvGNNlL7yolMnhFFri9jP4QfEeTT/2ViYfxEdVP8
cpPI/Xew/anY+OraysmwdRiZ0L24thdleBVCiOgqJb2Erd7AONTryzVRyVP6+WgEVbsavbxHH//V
o9XEFQZZZMoUEFDhWpj8VhGmp8mhPYDnUnt8757UNR3OMK0I2A4MsN7ukUJwZ2hFCEmVtlSOS/E+
jH1Qw82IKEGxAfVchncWk2BsR7bZlqMM5ORtWkDRJS6lF3Hne/cC1ig8CrqKKNPpOxuL6K3SZLkP
WdWmA8IpgCY2v8ISZSw6vc7iSxll4cmoB/YGlHfsDyv/pW+Vv1NJbQih3x5RywZUpqcRAZk4GU+0
+IeGwgGeAR1JmsX4UI3Wxg5ZfS2OzDJtujWL5nsWezhIGmN84aKN9mnqfEoN48Wqseux8XXGEmiz
G7n6Tmh58c0hci9aXy7q0apuIjpRdwhwWwktOCvMf/SobByjZgtLtzwBPBpEdqaUoAhJvd5usmjA
3CYxqujiKXlCpO1jbXxQOzOLT0k2usnGpb62HDuMZIlRPfFn1uBo0NGxao/lLM/JkB5OLI5d7qEh
mqiUqBtfb+V8w52xDQtePrjaxXxcQ5fbC7s8YT4EBy4cax/xddV/6HvlR13w6UqNhmstHWmQl2x2
VZRbeNUwrB64lfdizJU916X+lFuMFm4fb4M3+2df3QATAxSPPiOTJAg+szevFw28yzFKydHjXnp0
04EYUQ25vcrKCweWRulJT9PmkpUb/I+LBvkJOx5dJ7mMZVqVp7JS6388Fy2xfaBUxhZQfeW4CJVJ
gcxLmVTMz3PT09bvho7+VQrov27Kbp+HZrPzS0whrao094qyGUVWH5EoyT3GeSEVfvuIXVOYuT3p
6SUeY9W8Z3LUDp/MREf70x6YdR9vv9FlqUGdQ0/hqjbAarPlKhSTSbrDFCeC4CXW/KMQ+tFIx5+i
SX+AVWa4n29xLVf2CgkwfAOSN2Qn5hmjguBqViA0dWHmNnzzQ3ADjtVEGyjRtSeTBBkSE2heizlT
UOjdSCcqJiuoUcKHS4hqs5Y8lg1G6ZqHaDleRox6xVbjfZkNgQhllK0CiOMszNuCblN6am3Im45R
yH2sNN09Kevr2E7jsXcI9GWR+cemqRzktWjT3P6gKwEXTBzFOm1Xio1509Xsw8JGCze+WGV9Firz
NPAo3yyjxDCMZuDtxdY2KyQOoDF8ShjJs1M/1FWftWWFw1NPiFXDJrhrm0K7AysW3d1eau2t0nDS
KclVIArz/GHyMqcJkQW59APinQ33eNyZX8ayvScEIs7buX9VFo0B5CdOt1deCwMIOEA8os1nLsgb
NnLzZWoir3HF3KiYoe8sHfarJa/qnGB4r+hVv7HoovnCNxTU4LigMeAADzU7mAPSOxG9NsSxc+ph
B/InYgckCMLqQPqkqNkj7Vkck5GNbNXcB2aKPv/tJ18paICS8nkZGmgSJCC//x/x1ox9A3aen1zy
WpXS8Kr71anJp2Pg53s9sJujJnx379ptdtQMXgd29xnIhU3YwNrXZ3hi0nMkiVw0x5ijQkuZyuSi
WiBBLBtGFCLQ1ilMgYgUWYSFb1r6tEoClCILwEm3X8TaFqDRDXsHqtRyluvSCos9jRpXqHqVPcQY
PLZfcXPHMC2tS7t9nLIhzf5m1EUw21h77YxZYIblRNeFOTL7BoHbFMDhaAZ5Lr56WAJoB2eYnIds
7PWHdz8mKGwCMvB6Spt57LBb3aw6vwwvaRzruzi3vgjZmcDaiZzUL364hbMxO16JVpTKBicaDuqS
GJUVydigNa+cR8Pr77ANyk+GSld3DK7AI3N6Z0OZU8URlghDAtYSYsiUFv2sQAsuuRXW+9iK+p0h
uNcdNO3u5AxWq9lVt9/qykXEmq7BXWAKAtf8JEvJsczWiFyW91fu6hdJ8O8j44M9TcjHF9EPRzE3
nnNl08CfgtbNlkFuZB4tlRYDuS7E0CWm1wFMtBfZXzWSy+6hYJq1NY5aOZ06ognQxwAIIgw1z4Pb
yTEyywwvquJhIWlqr0FQlaihRXDa+ijaYyreHYhm6gdM75Mvt9/v2uoO7WG2rAFebj4kKJLe/d99
m0bg6v0WtbREe65NMOgA5+7NvPhQ4HO6o3J7vb3y2lsmuwBvIBmUC6heNk5FgSx6TEJOPWUhQnVs
oeQeE5piG0dzdSmp0QVRgpJjfjS1yi9dqnouoch/VlUoSTkqNXQ3eMr/8FDAf68SEXSR5Ov+I+YH
EX5QyALwUBJ+HNdJ86DmkuXDgHzjZKw0UrB4As4OkYddAzRitpaLcHuQRDS6qy7CdiZM0p2nSkK6
XnwainLYNVmvnUKNPoWXk7yNfiX2zoRrWNx6P7RMdTYOztphJfJZwNtIGRck0aoEbG4b/KKyof9N
Y9gXsbcv1ew8ReG9O3LJ6IWx0a5Yu+y5XiFiMr3WePWzGD+oTqeNXcJlP3hn3yYASmkgcKkP7qgd
syJF4Mv+lNbmb82h7Lj9wVcuN4aqwpYaEACG5vRq3qFh+aZHfHKMD54FZqb1jN9j03wVIZ2SKt9i
zK8uSFkFwP3KxJm1gprW6M2ykwlyZX5oNXAbqpJ9MmKojnaL5TSE09tPuPJRuWIYIZEVc1Dn8Slw
8i4XgaAJUdchHUIcqyHgZEX7sbWm+PMgjA7XgZqhzq7QbN/ZOFHX4ndWHHN9c5bgWquOOX/Dplr6
6oAnNf3A2jrmNVYJasUEIAwGmrKp2e+tGvKlmIAfpjmp5VjBu0SmuT+1VYNjN1npHmx7D1rUfPHz
TtlhQuPvpagBGqLWZ1tMOk4cjGNtnwzIzcWzPsAb7nTYuloeWw9GF7q7ztf7Y+e7/kaeuHKLEy0k
aUISd7li3x5jJe8mesyJtA9LvuHxae0pnD+3Dn2lQM83TujK7jHYp0yLoK5KTPrbxaYQ3FhXZOFF
CNwdchsUmWfQ2ciuxHXJR+zUTcDF2hMyiCMz0gxC1rwqD0DUJZUKcsgXcKJJmX+DSgJMFNPGK2TX
5faGXamQIakD9JfdFGuheJBpkagQ/qd/6cENrgelPiokfhv7cuVO4cIEpch8FzTuHGnuerFhtsi2
XQTTMO+L46fC3FUdvfZ9gtlFvZHrrX04qTAMioFuyuJiqRoSWR+G9WX02cnjUKFEDkk09fMPOCud
t6/ntY9Gs5mJMb2bpTQdViBJY+VNxBiVuUAfwRH1A/c1Rut9Z2bmBt5OW11OkwkesCAJkXi7MWGn
NBG6t7iCNJ21b4z037ikPSRapJTCpk8earwxDnERjft0ZMsUlUYXz0DKUDNLNJal4ouK08de70H5
R0651aBe21Wy+0v/lyY1jZe3PxAOIJWEhSeZVecUkjjunpSuSd49D+R1M8AlJ5Kot3nhihScWiKf
wfAjA5oEdrnYiY6Y1gJoOA5JXp5un5W1y5MFQUEx6JSFxCz6VFbNX6FgQQHo1NRbd6/ngnIVA567
64jjmiplGq6NZaU/u8N/qQ+plxwaoKDL1UX3k0Gr5xnjgL/FELyUI03uUWu/UlQ/F/J/ZI7y9+2H
XjtLULPIeWmp0xWeJQx2MSDdalkliEvbwITaFzvgMdoOqSp7V/ZQ9/8fIn9yf8yuMSkVQL4G3AuE
3Wz/FEWUpU41lpdY9Fgf6r0T/fISegKqndlfjHiSJtmmH3xDN1v3dzRFgufbj71yxCQORANzBu+a
LfZ2B+sV+ZE9puWlTYS4r2TPOza52MIsHB5VrfI2eogrr5mkAZg8Kb6ABST//I9cuFCtsgwd4ECx
mf9yFKllbjj3V5oAEjSfgpTGw+0nXFsR3q5B446cDHbK2xWbePT6khN0BSbIQtHBmuMYRuqTW5ov
6Gxu5UYrl4BUn5MDaynAN0/3m8HJ1VG1y4uBU+Gj5Y4ZdvRdtYcLswXxWBD8SA0kTpDOL7IvnJPZ
61TQuhQodrJrM/3ZB2u1ywvDOqrGFB2pzDFYwZsVmBVZUZQDJojRpdpdh9Z6bOc/br/plaSQ9ijj
W9oOSJ/N9xLAwcBJFReHxs7t8ZE2tYNb6D0SGNZLoqlPOmqwwEa3mt9rUxwyX4vpmyQGLHqm8KeK
Ok0ZDueoih96h34W7TvsEms2MgKbaI9jQbCrMeegpAQ3f+0zWurg3U02P6nuJbbAw4xr9KaNsLJW
kLEHaFsz7uCgzalYUydyR+BVcqlxmjqoOEbtxwgdWSunkYzWN1OkgqxuBG+2b/VxuDfHJD2NAfyR
xsGJN/E2K7KVEwExlxtcShYiOD0L71gI6oGL7v9FTHV7SgMwBKGZtMheGS92bwuEYMP3bw0EWijF
pMYW+d5snxZ4k4ZGkRSEc6O9I7qNH2oAFQcVT9CnKiP9xnW33yUeufntTbkSYrnHANvR6IaZtjgh
Vu8WSQaCRDQsEKjZ51KpUFgfKkQaMTXqHfMj4nHwxMRWEboSCDA8IBSgSMn3n7eMAt8HdqiY1bXD
EA41+oc0bToPqsTtZ1wJA6BZ6cHJERcgmXnVb+qGD1pWZBf6pw197JjMcFdyKrJ9WRZ6ukcU3/2a
KHn7dZiU5EnJMvFNuEHyufcm+wtkpXKLgrgMBvwkXjz1GQiWRQ8pqsYJVcJUos8aTNBGiIBjDIW3
i2MPHDmMnUoFyp0JJka338b6yqjeoBTtGsskPMCIFIlVUHdQv07yQ6dOk+9zN8VkqDp3A54+5RYj
bXmPSqaOLsFBbPTFJNmNEypetNYvYUaXY0rqnTESal2DeV9ib4W85QkGDQHMBswWGObFCXY9AS86
sfNLSYzb+U2kfnFSPBCRJv7Ht83s8p8qKNbkRpNwVInOnyVITVIWQTIGIIdxZ3FbxZKuflsgu7XX
+Oci8s//SA+CcUhaOXC7gLCJ937cZB+uOklF2/sPEcOTjeRgba8AseMaRbaJMD1PDkzETxuV2bB8
qLg2P4TMJB7iCl0CdzB+D5LNpqCZfnuHaivLkliDwZaCeJQPs3BoVkEIuSYHV1QkuFsRhh/RyQd9
3tGoshLQdk6ExghDx3EfktXcWyNoVRGo4uT6WGBAcTUPYNIQzqNph3o/0PQcLZKkDPyN5sDKFwGI
KAO3y/dfIFy6Emp+11WMs136IGmuj3eOmmGDYdMXKOicbMSytfXgmTEY5GJme88up8lu/bGc0uLS
huPI1i7z05gw3Z3git9Fsfrv7U+xuhwZFA1KBqGLnKXJVbWzQVvjocj17HE3HJwUTlcpmq9KAzz+
9nIrB/cq/SEI1dayMzgU0vurZTlDKZjJYHRzUmsbPwTN7g/CLEzoyl15/+5FSUZpJAHcoic570pU
Wq74WDAya4slSIm52wENZPZO1zeHYTReonDYkh1byXu45qlo4BjQKli015XWUHBSGRl0Bjb2gmrq
gPLugSR/jEGLfld7ZfqC4UD00zMqY9p1DASlxtXUPIEE7L9Npj986xLb+3n7XaycPJeQCZQAwASS
eLPtpVkhcCcjU87X5PCKrb3C9RwdmpFRyV6X5LS5ktl4e+VlNmBKaCNdNqjLyw5U1HpogPe6cy7N
0X9o5XDVM6Pu8P84Q8uHZCkLrSpJ0Ga8PwvVWqvgQiTh7GUlGwYlWy2fQE7kNbZRo4fc8/Vy4ghu
AjklzPttRUvHnYYwyGU630ucoCKCGixccG19+yODdlUBl2soxgfciv72mqDc4W1a7H3fD49MDTbq
y5W3zNSKglYSKOUA6+0Foru49VVo51/UJE3QTur/Epl4xh55S9ZtbSHAwLLioHpezANt30XKYUyU
s+igaRlSR71uv9qeumWftYxQZHbw0SC8UlMtce5B2Wb65MuBLorSod+2p9oLw2ONE+RJJ4BtBOBl
wsxMFZQW1wq13ALzOkG+6Aa8k8+p5TcVFidDt++cRj1i5VKQyHXFfdik7UeAiDVqtZF/un1O1p4X
qI38CZK8ML+SCzfWevrQPh0JqcBShvEhz2g0lghoP1QSinx7vWVIvqZtMiBLruO8NDFDR+nSzA8u
48CgxqMnwJd4yfvuu8B0Hq+prQ+68oJlY4AsCmQ38IvZ6azizk6w4AqveCKL+Ywz+s8yTc2V8Nvo
NF91jIuvUej2g67UybgCgfSgmwaec9GYcAOhRJHiBBdDKD/Cym/u1bagg2tk3Um0NlVghQCToaIW
0upBjmJThV1y52jYkln+wQq4hrNqomCWaqW3f9zKV9fhPMCVoX7H3WWWiMEzbTqMxZRzWlovQvxv
UhgOcXeIVErm24utfQFaNJCfCBESRvs2SGR1l6M64ypnNASwfdS4niTiKnTu+974okTKD9+HYNCK
amPhtb2GCDfOiGBOabnNPn2gNBbcq9HFbbv4JDrEesEifaujqNkB9X5CT7fcOM0rgCMJICBSGaDJ
iIezVBPPaaRp2tE7lxPmcGGo0iahgHnwDWZhodUxJKuB7+UTrkQA0ppDwAc/QFNSH26/9JWACfkQ
XwoQPwZCFbObNyty4Qdj5p6vjZC0Kc0DL1jso54R2u2l1jYTyZx0npCz8Dl+oVLKLut6XnNbSmnN
oMd9oEGLQPnbhUnx/nsdEAGsIOYhQH3mHc3AzxRXV2xJekJ/mP5XhesrpV/kK+8HLjFjgHlEc43d
u4gcUZApvh5wFRgaQkbjZL2EGEI9bHvdrEwAwNsDP9Yhi8p2+OxjDdkAGcPuWWmA9S96urJlr9DK
q8bnvEWOwnDjbzlXxVNB0nlSSmQBbn/DlRxGCveTSyCEyNxjdkZ1L6vtFkPGMzNCu9+pbt//HtMI
qbI6KILnxMimz5bSuz8ChBi2+JFroZLV6YcTaiRddnZqMEXvccEOOTU9YnFhoj/XhrQYwjr9lJfa
v2PWmmd/Yj7APguf9dz29tcOVpczH05zhDazgX+KWo7a7Rezsrk5ytAZua3g5M9xK0MWK51SG95Z
aEpXHHOzgdjnm9JILRytgjlX5ivxxiUp3/YsraN/RmYMGoi6bO7sMFkhPqt67ZzjwI8eDX2Ekz/R
tow16SE9cjFoFkYnV1QQpIituepK3ORKkCNV0PBI+c1uh2bsCU3MDc40RR4diwdOwanLGs0O/JdC
gF29/ZKvDzR/YFR7KXpVUqBFtwOBb6VWa0F6Bxb+6INGg11D9TQ4tNL1tA33QDmLc+i07aEaMB2f
ugTpNOE/l4akpND+YsoMdz9F9etk4juyt4X324vH7pOViOcrbwYM7Nace+XYAIrAPYxKg/R3frVh
ZN27ZpnYZ9rbOZJjwOxHh9Pb1mizdlOnnRQ6OXtvmMyNV6YZyz1CdGdKLzNitubsxBbNVA0tt9+5
UAh/iMJ2BwsmDCqLHIQSzccMlt9OKSv34CfSykplNpC1ynAQow5ZJ7fsnd6E7sbWXXkjfD8Q+QwS
yTDmR3kQadToIT8rJWGmDgJs3ProlEDkS3eCHPPgZiSaBQ23rbt3pRhCkxxgJAN+btl5FO1yJIy9
ehLnsQRo6sfUBujwJnctvmrMcam+05hfojV04PH9Cw5qXugbj78SLmR1QhijTQjkeBbJi8IDgBW6
8jeY+cEpghcv056sHOTg4GQ/bh+blXfNkAMWn7Svg3Y/W2wyK3DETSDOjglmUO++qpH9BTXuv0tp
bgT46wJNaquwXgkOMp+CUgIHi973LFYz/UHs2/TFuUS8Mvaiapcb/XcnAa0jEVCQE7aUBdYek7QC
5BMYOyaZs51eKUmiohuhnesIFnCo+wMM2IKpjRHouxIM0Z1wyGwScDvv/5oOcZA0WSIz+fvbzNXs
0jrNYa2crZhUXfq9oE+S7YbO+RS1HLPbn3PtzaKOzc5HsHN51QS5ZQ2OIsxzG9Tntrde5Pg0DBhi
oJ3/9RrCbi94jRGzsIv2CdAyrjjwB3NodgZ+RjPSFIBWP/0szdg+4LlY30lYlo9vOGmHWe3FoANq
7Ez36whQaodETboLmRz9b5ymjU57SoamwHuIG8osglezhzA75hasWbSVD0nfRif8qJIT4yebobfX
7aSN0HEYy27XIil29Cdfve9CJqa3H3DtjQIr4j5BnZ6AMNurLmSxaPA74+ynkPf8wvroRcWPNssf
Rco9obXvnxQAzgbGwYGElrSACCEtHihe0jhn0UvsKeyrnWCROnHufdQhsEPY3DUr98CfS7oyKv7R
w4e97vmBUTjnPFbVY65E6mEqOIy33+RaikYDFVkDmjBkQfOcwO6qokpg7JwdjGyOahDD6RiZ/6Zh
jWpQQIUal2pyl6cge2MTuc8IQKA1IkrY8nN2WuR8yjire6024vuN3yaWV6GEnmpsYpOfMO/vJzDn
6z6bnPOVUR9TUh/GNhse+dDVvs1IEGqmgHscjQSjlNI64hAwHgqLPcwkb8umZWXcQLi4JrMI3XAD
znZdYIRGFvQgwnrhv5QBqkpX0gM6M/2hzNgXY0Xpog9m9qiPLra2SmfvO0t0x3wixbcqhncllreU
hdJYRXNxCSIAJOUm733ltqLNRfOfvF+WVLMLxE4mZaL4QeKprbw9ggfPNcF2J+w0/8jX2uIjrqS1
LMZcgyQPiYx57ZbFYVNUXmuDB+VVCOmQMYjsRR/LnxgQSz05JsTSMUQbtywBVkoskKugugTYMaLL
/FEzF52KkQh4RjSsvGtj9D+gTECm9inHYziK8HFIDyvZ69NKquWsp/Vye6MuwxFXiEOhDA1L+s7O
rpPKRXAow+XznHv5J8s2fwsFmopUBGK4mtw1Sr6By17Jq2l944OAUCz160KURJfasL6f2efYo82E
a5G7l+jTvd5Yyb5kU+Wq0R8Q9Pw5Yg64tzQMCnMVTGgZeNl9Qbq+azMSGegY5Nw6MM6rOJUV4eR3
FZqt20rfQRH/evtNLTcmvxuxERBitM4Ws3yl6SMrKXTrrOpBfIg9Me1ULUoYUCEc7ri4V91eb6Vv
w4KoYckaj3bhfHsUPbBlf1Ss89XgAJuH5L6siKdp5lin0kraj8JlCAjtPT+lSdEdqIKVXSdFwm7/
kpU9woNzOvhuaMjPB3IF/38apAVfjPFoGmtPbWf87tP+s1P03wnu72+PXnXIrt1YOaiZ98gMZlOm
8OWedM8SNXH18ZQwU6cZfgaEbdVLu53GRPi9T0qHDAA9kCo6wkt1Jr3NLL8iBD22oXZnSWUBP+AY
+q3+aNfDdzvZHAcugwBLwmeVTAGC3uJhdawiM/jk42MfBdGjj/7c0RoCLjGnxK1KCjCmJfK1lklM
gEfgPwwuE7LbH3ixteVvsICpgMhD4GSOV5vULvAGsxgffVPpDyq+FiLGbprmd2dp7/XtkF1Ighq3
NtMpbqPZVaTY2RRCVx4faXhPaPp1SAZPnho8Z0Idt2Y0yyeT6GjsOPG8QjJnXn9V1iiiPKnGx6bP
nF0GBPPo1L33pHAFIaNaGBuA5cVRoQf453oyM/oj82mwNKoCTP0eU4FAoGUjYKcm9muXgPhBPqF5
iKQ72nu/3ts1Z8dFY+JkxApfT83yX7Fq1B+kj00VAPtLBPjn26stKh+eENElJJdJYJcXhhnZVuQk
E/tVVAVSQVTwhkKXw1NTxPIqr3pE2y0/TOFmz37RPr6uDP2OnoaNp8XsOaWxbZRHLc9pxw2aXVAM
r7AtWwok3n7IlW0jY50Nb4iduoA8VEUAKITU8LEPkm9h69TnpC+rvZqm+d2Q8mVvL7eya1Bh4/eT
AzA1XRyJIElDUQC3zclGUJChDZKnQNXrGGkjeCCIg02R/e5DL6lJNDZld1N2bN5u1aJyGvTPk/FR
Vupjh5asZ2N/JOFKw0CtfvsRl2+UbirQTIlBAGozv0P0IuracjTFI8x2ZmxJD3+fim4arF1kpL9u
L7bcKYy4EHtjgAjqYeFCGyhD5XSFEISY8JVaOiZjxdySULv15ZangbwNjMr/cXZevY0b7d/+RATY
y6lkuciS7fX2PRkk8S5757B9+vca5eCNSUH6+0GABYJgM+LUu/wKRFTY7Ks9WeVG6eaONB/tEfdV
0UZvdk1/MnTAxdsZ6FunhJVQFNgPXv7EM/NJA4k3CngFyeSyW9aZdWV6GHk/usCXbzIkZ8yaEnUs
xY00qEF8fDQVISOUQolltVcM+CtdDJjpMRQkxGFkpNuhnf4qQehs++GaaN6ZNxFtQnoOiMsiO73i
lnXJkLmD3o4HhclqE9PdkN1mGPMQAbhQhMKGeByBoy7CBWn2rhEB1oklJx/RbQPUJJnGChNmlEZZ
IiY2HE4GxrPJOqrQ5+RpdSp+2BUIkVMPVNjWLzbHUaHJrdg9tEX+pRexuWk67dvlRVjfErybWGhz
A6JDviqtNSXtmE4bi4OI4vJuaECG+SkwNTCsYiMbBPejKZmvKLKeGVRpo8KaglJOjGItbglMwgdq
//VB6JhZuiE2RW6Ks3krWQfXJ5eeZyB6H/5SVl5R+7jA13XksdZqrcud4iAFdVkZw7UzIxBuUQ/C
DfPpX1F29YI696H0JpGYI1RYX4dBhDpOXGbVocZTdGvHYMFy1I1oi5Jh6Iir7E5K35c/dH2KeceY
VEQ4KBKvmmxVHLp2l4cV+GN8CoQAGtOGxUuYcK6AbV8DHZrLogQVSxAdIGMCTBNWddJoLKfCj6rq
YDVTznQOwu4Qm21b98Y3QxOERT8K7QbL1GncyjasvVvfSMrpBsD/PN7armbMOyfRPqz6TCWTd4hU
R0UV7DW1OP8Jm4IAu8Z5CLKDnUe/ZO5+Lesm27o9ms9Fr8TEbbjmBjHp5ek/c9AZF4k75Q9OLr5E
mnRSdJ4N+/GQVqoYh2feQ5k3RIYNChxhUs13J8D2EHtvNaXdF+aUcEdhxGi9ln8Sq7RBXCqh76iI
Pl3+cec2JIRperCwKcBwLU6eFhsyQRe1OMQNwMXtpMf6s9/38GldaUYvROzgvOc2iK4lQes3jSyE
eeHuVeneMjBoIGXn9hgVBx2NDGs3ZE483gh/LEyUWkmatimbmRsHX+FgU5hzfq1fs/5yHm9YWJT2
0FpYpURRV5WBM8fNgXzJADFYvkyR80tm9q/BCb71fXJNZHIdL1DIR1+OEwGgetXrRROzdZpYaw5h
7zy2CSkPxec/moM76EfXFKSYGoRuDIn0solauNIp6MO1B70Nv/uR+2prKANOLc2gBoTGzWheO/Nn
FpPiAZB06vcg05fl5saV0hXSrA+lcA+0TI9mZDzXcJltU/zMRuhP44cVHChWoMkKxBG6h+JGvj/M
TjEHfusW0xHPUvM2xgTivnHsfZ9fA1Gvlk2BqLg7iZkV12jZbkz6Gkp02k1HX7V/IdgDu3e+FN1V
z6x1KYaRUEdXWASEIlYy/0FReqnvj9NRGjSvSj9GET2gXEdHwfvXx7NEnO4TL1q6GeKmeRszaD3e
nHQPlzfQmhCr3KTUr6CPd8b12gmN3CXLmo5RpSNV0c3VXT2ilN9WuF7KEUuOcAwiqA49CI0KsGce
gqA6GQ/7EajmQGjOXRFj5NgFEGQb4Nfbyz9x9abxC6nvsc9ZeuSdFnkFPd0wSHNWxSz8L67CpMdu
97lv3AN18g/n97Q0EL/kWQNUi2a82iL/eTicHknAqtfHY+waz3Hu+jeo2H3LXXlvQXv56OlVg3FL
cIygs6z0fx2vdPxOZOPxxM0qLQYIp+Cbn/pvhk5AMucf5g+pEcl1aRhRIwIE8/7z+rbyKfn4w7Hl
9n/U3eIlN+loxe3VCF+tyru2G1hPkk9QNkqVatUkNiwQU2UzZsfUMbXHYcBSNU6kQ4mzb7el9N/K
yRh2U5z1N42ibV3eM2dOMn43oFlUDWxNY0fDFDYlUp9HenoIN0yIqtkt/Tdt+DjYE/UtPpEYiKkl
0lhMaZXnjTDAnx9li7r/kCsRZ51nPNfQO0BbF4akGK9AzlcPGmPSfKNsDCFUbZ/3yzhGGslTGsrj
SZciqyFBIcGPVsWEH5xdlMXemWmpXp7TM+eQDIauBscKYujyaFRYz8EesZqjlJa4K32aKG6QSTQv
qFcDbvpwJwG5EziFwD/oGhLKLc59lY+FZ8m6QyCPDD/Wim9US/D7bMv92FNUiBL+uPyJZzYtGxaN
K4ZD7GYJphyzutedqKNArCdvNVSDm1O45ovhLxkztV5NjUjq5BBOfLVos85S+WBYFaoPj9DMKjWa
DVwhopEn9VS1iU0F55+K8r4MuFO7pv88zdRse4REa+q7O5Wjf/jzVbXapXmlBLKXN20SoEGMNGp1
LKWikugc17aM8DPVqUWcdLpziiQbZwbmkockiZeHX4UW/0KJVXBKM3sl5Wl0oT4hpFYfh5mm6wkT
GKO8cRtbuD6z3QkOE+i3nmyu5YdntrYqt6gL0QBksgzbiZXrDr/ammsxR7Qpcw9DgWFnpqWvYEy/
X/7MM4cXajHVQCDTCne5eGLGsigG3KbqY5g26R/bKfQfIk9S8tK2mX5GQ2TsiXfktb19bnaxOkOs
hN0FXHYxbJUMmtf3NOpjC9Zq3LCGKfWFNAUCp/VfLVTxIKoUV1LEc6OqpiT+oNwYHK73N1VHj9jS
owZ4QCLeBlm9pG35IsP+3pTGd4Wl0ebpyuV4ZjH5RCJiqktK5GLxobhyWuHc2xziMXXvgCdMm5OI
80ko1TOudrPOjUemTYEJ2Rn0Jxef6CBSHdQF4w2hQMJbKqw77km7hurSyfHl8vZZ31F0VqlYO3QO
Qa6s1lGfoZ6MiXZonNfZK4tbIjjcvMOyuGnwoCG1TaJ/tYT10szuLg++Xk41uE9bCUA353Tx8CRt
gdurpwUHO0YVSkJTUWyDugByhqrFF71MdnWW7S4Pup5gaEPKkwFtR0qiy/wxianuxnnCoAgb3dax
qmbDvK0xPAHKH10pY5+5hk/qNwrITzZA8eb9lnXyorTlGPgHV+dYbgbhjOVtmBHvbOw6RLdZgBHW
biYrG+2bSCTjY+OZzQ8rbT6csVOHpcKNAgLIXKr46ib5TzDa49mGoKbrH8yx/6zoHHUvP6cxTiO+
dB7QBL4mFXtmpnG/o0eBF97JIOH9gJ3eZVJEkpkufOtOJtgR+kqsScFiZ4H12uWFPZN8qHoEFBKi
NMVfWWynIJzNum5kdmz04k8kJ5Oy4zC8Dr3uboYJbQXEqtHiaigNTp6SzcZQaEyN8sEiNN8YNbIG
88yT7Majf1diA30l9Thz1oDGQ6kBrsa0LG+vhHJFPxl6dizVwzOX/hFxnueyGL+euNESC+BtPXd7
156vVCzVJnsfPjMz/39ka4F4avyhTWt3zv5F5bUCX4pAb46FvKqatX6OgE3o4IoUqIhIa7EGkdO6
deTV2XFqk/i37Fvw8Gbt4ppDfa09gv+27V3kZd2VYOPMVUJoTvJ5EoFfvbmgZCFmizQ/mgnCTycY
mbDM763jHMRQPFIy+t2a7L3LW+7cDj8pmdI4ooO7LAwmNojOqK9yqG+0OWLgZF9PnEXs2Y1NoQHs
ujzeudsEoRi1uZGWY7zFGTb0PuU+tbMjrLPum9/gI9LiRnTTjUW9S2SRPYqk/ZsSeLV3pqK+7dA9
uPIbzq0wvUBoMkjuBwQAi1OdjXpFdS47khT9jiX0/hJhCmri+CmWABCi6Rpl8kx9g3BKESa5tsGc
LBHSFU3jMvNFfnQjCpyxNhl3Ztj5mKHTrYaDhZwK5tiPyMk0W+7g9BNx3kC9tB2vnKMzuwwxIqRs
FKuSV3ox/X2f9XlFlfoYc4lQz5g7nERnhAZGaEruAGY81/Fjh/BzZdLPHGAIBKd4kp7DmgWeBSPV
1qQ8mh4VHtkg1IOXNVp7QRVeeR/XMHl6DCcOFMQYio3La8pIsNUbAPUc9RgbTfNkPKDzNsc+Ganv
kBieOk0CeQfg2lAp2lDpmw1jBxGnDrR9pFN76pOrJiznZl8J1ODXpvwslps/QudAJrIvjjiBvcHM
Bkftd9EG24B7crpoo7fdD7Rvr7zg50alXshEgJKnE7KgdhRDIHRMdPITvEjx8YZMBFtAe7B95JMu
quguKa41084uAi8YWh3gYqGVLE5Z3+pV4uZjfiy92t9h3dJuLLiQtNTSbqcblX5/8rbVi6a+dwN2
36njVVIw2FgNF0KonLQCpYF7+QY684YpCSVKPvC3lVHC+9Of6H0GIaqhEIOFssw7d4dQ6s86LR/t
qoAxiGSpAbLcmK/hhM8tA75B4FFJqqiEL46eNQ/N5Fp1ARISeTlCJm0bl+7TqdY0ZdZv1Y+67md6
5rJTjRcI+cg34TCyWIbAaYfct7P0SFE12Jia8Yw9IeILiuqrCZr214tqazAsY1EzhpquJPYRIVtM
cR17uT4M8VF5Zm+J26stxNsCPyePCjLZ1tRB8WkzHnEhqeO6DpFb7lOkb7VmhFJAapv3lOBUbh/Z
U/esgcnbeQl/XN4M52aHggoPHxGlkkF8/0uLyZsjPWvjY2sFRz1Jnt0CzJveOq95BFl04BG8POCZ
TYAUCigwpOCUcu4yuohmpzX6OT7aOcmRHIzkbrAshLQQetyapfJYsAnsgukqr+HMp6LkCldTQWBA
bSwWpXDNype9Xx7HvPk7mrp+o6gGtNle5Jh/69BovfylZ8eDLKYM3dj0yydvpvNXtG1VHWurc7Zt
w07wIa5A3kBT5QT+txTC6PKg58IL7JpAhqv0eg3biAaICJqIq2OeVojr2XspikOYUiIK5L2sFRXI
RqHJ4FqBq3QluV8HU1DOCRpp5KvUa0mKrbw0cJQC0zGMq5d8JLAwlSCdEif6n+qPBDEqTAXkyyQv
64+REHUSG6Z2UPgiMyKkSM3wWYSFvFXtoMsTu741GQwhWVhnPCGrSqCT1a5WGXF4zAsoemrEtKCE
PeC/jKWFtdWi5kdhlD8T9tTlkdW+fB/5U+pUOj5EDWDFlhGqMbSeN3m9dtDKoNs4aW/dtDo180in
83F5qFO5fzWWQdUagIJK+xbXQeO34BzrUcP+jO16MgYP3eCt5FDd5B6u9FHkFrgKNCbpGHcnRo8o
31XYKpiA8wCTegiDgaSeNP61BB22PQWUl3/lmV0GBEMJ6hhKVGl5o2dOHdtWyFKkoCHvhGF8QhXQ
3DUIxWznJh+uTcrZBUDSl3Yx1YaVto2RBDIxtCg8TnFvol2A2Gustc5NMtBalU2JfnxFP2EwwBGE
KSoGaT1YN2aPnFKrI3Rs52A78hGZ6IJK2+3lyThz4AHOKNo9lTzkBlbP+Zw1AfmRdhhE49/VKbJg
0uNNAeU43OCW3uxSSm4oburNLfJK1qYb/ocyAa2dk4g0/F06Auoq/E9dQuusAvXbVBzcCmw/OETt
URg5tMyOomk/MC+XP/rMDqCeRwBzaumskjYN6xCUen1xCCXdlZOvy5Slr3mD4OZ8tQmwvsi5SNX3
wXnl85bRdGJHfk81WDuIsNe2kyURIx9JuzPHxVbKSD8bU+NcyRbOjgl3gTCZsAWdqvczWgGBgbTj
B4c2Q5wES+UvqbJ5U9idqeMSl8W1FO3MBcdQ1KGVEhdgw8XR7605w0ojF4e8VXphDRc4TSxMBZvj
0NPQMQqgcCfx1v9DwKSqF4t7hzIiWj40PYGELDdxYTpC6JolDuD9it3JgumktR42inLlq+OUERU0
QjmwuvOwo3Bxrfh0blOpJgdYbijGqywhqKbq3+ekjVGtUKQAi3LSiaODAd61ytqZ9ABCGWVwUKtM
N6Xw9yvc2GlidE7FrnK1tNzqWLAhuNOHrrulpNpoO4ro5fjLdqe02JMWJ80uVwJjm4pyLx3TCH2k
m6YdERAJnYRaZJd587UW36nYs1wYHwIRO5H7ZdWRjujZ1lkpeNF7noAYZMlGeQyXLvDTCbzCrjNz
axME4OzTmXRxwkRqdxKwD3qQ4bN2VXrxTCnBOTEZTutE0WZxNBSUeUhrbT5WWQ0+yTXCrSkRGTWN
MPukcfXtIguqWWtBWpUuoqz4eozbxByv0QPXoSzqXrxE4CRUQWHZJOr02e3C1teP7RBm5j3et+a4
k4WM9J2ZxmhZI0Biyh1vQ2HfuqU9Xmtqn9mxWKhQSAIrgCnbMsJENW/0597Uj/RC2akuZhxDipFl
S+0okFfZZGeHA2qqvJARO15GdwDjDbf0Z/1YYptE6QQP3xbz8y0yZ/FWlJTPpk6pYaqWYOxw/c9+
3N1QJ/8ZqxoHxT/ULRT10Avt7E6z/4fGC1B6eNqQ3RAqRc39/ZEyJjfGNzliQQDjaVsBxDLclBH8
U5w5SplvLA74Ne7SuVlR9HuCfNWAWd7UQKMirzWC+ZjC67lDIB9x/Ch8Qym12iVUEa88fWdK5OTB
BkgGkid6AMvybJenSIU05nwc8iy49UYqCnkIjU3rRHhvdkgwIN9V7Xw3i3fQYKZNrCTqoVw6W9Pk
NLSjE2xrH8yOrIhQ0gEk6OXX+VwUCYdLOZPgaIsr1eIpKTrHJTiP+Ym4lNxOmGHcuIWrb1oL+ljW
ILPpY7F8M2AX/mSDfFVAEDTkVCkwrJAmzIXt3o4xUgrphA9mWRjVkTslvvI7z7yxyOQBloAJ7tFg
X/zMarKLLh75mSLE4MNMjGknQnxdQ0klys376aYoYNBenpyzg9JMgRIJPG9VfTGMVqPC5s1cGq79
VY72d+rA8A9HI0MwnJMjchQaPz5mgCU9wzLq6hLvGsetEo7qMdXm+rPdyPRPaCEXglmYzH7qCXpC
G8uIZfnxIIaeIFpM4BgYfrlVCd+GdnRb9oGJsI3oi2YnOhxAdQ03QNtHTNZSKi//w8dCqoGLhQoZ
ULH3l4DXlWKumphbSiUtShwC0/Dg1leglFhJJnR2Hz58eEx1A+BkoIIYhDTfj6lFUji5V5jspLy8
lz4Qo6mCd13LLrkDzP7D0kLv498Jbh6YmAr+SUwWY2a9P5sinMwj0qn1XVY7D7Fnftejfr4Rgxtu
5uxaGfXM1mUpcerlH+p4y4cXf8CqwH7HPJbUrLd1aD6XPcAIScWq7f2joXP1XZ7XM5kXx5LoiMRb
0QcXa1mljeiqjnlN4dnf1AnRh+r4OcoJ4/JI59IoVRQCbkP5AqiP9X4JA3M26hzR42Nug+ZxB6W3
ESTWRpWL9bF6OVn1QkjTtqdwVDevUujX4QRwaFUwBm2IC9xyQfu+G2U2WOMxxY5+i/hx9qir8GmI
SKhPSkin6Jtq/9vlb1+/YMQuWPkhRgXIaCUfb/nS9lla7kEQVJsh639MA09GaOMubtlk+ZeHO/ed
/xnOW3QypeuBn7Urde1632bj4Mbmc+blr1USASBrrN9Tm/91ecj1zgVZC9SFhaUDtaoUWaHh5r7m
TkfdVZGLN8iDm+vljauEk+wWjYoTnPZ/GJRcGBi2Dzx6GS5lFgptdQaQVo/NP3nWf8Zf+bWs7ddo
6O/7CN30y+OdiQyIAmkpIuPnAFheRiLwsj0j6NrxiJ0d/tJpktyhPNxshROGj0EGPk2nm35rJ6Ld
BS6HdVZOAZ0SCpJpZN4A4/s+yjS/7VISn0yVoy//wnPL4CkGBhkW+3sJFkEFwnF7ZxyPelf/MY3m
CP1F7BSW1lCgHEu/xrNa7WySK6raFLLgOaDpsAgIrc6rnDaN50PZQ65Spi6KTeVnaCE2Pn9c/rwz
o510F1XtFWLR8gCPs4DzG4fWYcpIYus2ePFLKoMKKxEhCn95sNXVyI1ooGOBszPVibUcf5/HbhWD
16KThNdf399OFgSmbPiwcxcD0ZYHAAKtGgzC4p0x4nx0cUxxD2Uo3mwbFoupoMgniA+6J98C7PYu
f9pqmzAi6H5o3Lqy/FzRcD30hlKndw65F79JT39GrfUWnRxwh5Z2tLwk3l0e0FSX+7sslxF5RBmM
YGUdw/ejZVR+KAAajBNypCXib2ZWug9uQyGNl9y5If2auZNFhrY1OY6prCP1WHvT+bs31MKTmymz
5W7Q9GGHVNSvFqjqFqKAv8PA6VubZf5u8ntxV3ACnmiNBVeO1qp6wxfQUgOSAnuSbH3xUnJxD2U7
zf6hqty9U+9Lh8IY7F6k3jtkK/Kx+aTRDIjs8opxlL2eOqDjZIPKtPsMJGk2oMyVTXCYBCQ6N07y
W0s5YV1eoXXST1IHsJkyHJR+teXfP8+a7TaJMzlgsOjg/BNr+qREOnLzu4l1dIGxXt79isugfI2m
yP5V21Nx6LFkiG6TbE6uvCarB+yUYFIrU0ID6/pzgs1Ilua2d3Dr8qcJS1QtuK7h6pd5Lw7wt0rn
+bw8AWfuFhJvxUv38EKkg/X++x2vSKrAGaxDWjT+DnXxBAJ3qW0gjJNSXRcBW8dDIHFoB9LHhB7G
e7IYEC6o27ZeOR/aEHdYeMfj3akdcOpN2jZwAX9sIhyzxPTpJAIQ5HZwpZ203tTqN4B7BtbIO7rM
H4xx6n3NmLi+1dXTK1M9QKNpS9AJX85EvBkvP3K1bO7vL0/3+nY1wXfBe8b4kbt12QeZ56iq+c/z
v0zYUwZ9IuNqafjRLiHzrOrY9BcUlHF5cOkoJYnojPEgJpEbL3mWDPWWGCnSqFyMs7EtWzuR2xGg
+TW2yXofMzRVC5qFpL9rRgbG0HMd6eMhtuM3uJEZoqJI1w4Agzf5lLwqgrER82hentszZ1nd7JRY
lWo/EITFXUUlbaS2n48HFVsruKidpM2GVnx+MmCr2/qopJ+UdVZmoJDyfyhlmatbC2U7A1w/zfkz
5XVr5hqJsZo7ZIkd3JSRW940uZNvU4u6pt/qf+URfRQlrCFqFHCUA4bTdPPOt6cr9+eZnQYLmfyG
Yg433LK50MdTVA9jLw4tLUv16cgj3TVj9PnypF8ZZgkfnJM+avyMD07D8Ls1z/fOWNwrN7TLw6yf
bhNoN71DAlBWdlmB84xmEAQT4gCz7KgKxX7GU6eiEyX9kJjxtSx4eUW4QCKxmyCqVCAbuiXv78UR
dKJW586494PGS7G4t+aNsPL6No7Qiq1j8jVpkvSb3mje1iOl2Y99MHV7zg8dLTomtC+W71KW55XP
4zrv4WWgruGIt1OiGE5Gu486Kkp9fjXQN5e7l0FhryruKgrKlK4WdzO3Jd+VpPPeTUZzVyO6sxHN
8FnPyoLOZDb8GJQdQw6A6Cg0MNFuD5hCkeXgstR3cAFCdOvIX6Vn/a7NyT00JRBi0ZIMxRlk2Bxx
qttJqWWNggDo8owtd6L68VTMKdHSUFjrdIzaGODPlph7oYH/k3l1EFRldnDfrpys5V5kIEjXvGBc
cUzX8mbNit7IRvA++7II3uLc0YEThvezDO6LLqWRLqMrefTyPmVA4lZSGxT5SKiX+VdjNpToB8mX
ZZrcBUNk3wUFinam0P7xizi8DTtqwm6EvtjlKT3zpdwhwI2AQZxxSm4wsQzyaTT3J1tFUweBftKl
dBEZuM00GqLWUF57IpcRCecOISLeZQaGRrLsfkQT2ENSG8Q60am+Kb3+U+xbv+K5PDgeEKKPfqES
WIJDzQTDh1oW9UYrcknmgnmPieX4twgz7bvJVCOum6QQY+i/2z/QLQ0/uqJUZKB+0l8hX4Vxurhd
okyQ8JTavC95sCif0zjXvei5c9qXopyiLYxCGhzK+/ny567mFjtapZoHMZMQE0GF97daEqIeQiIO
oyK2v8dx/7l18n+kQ53YQQ/9ymCrA+kCfaYVqSrDDLp8gaLQSBI7Mfx9N9bzztCqx9qm9n1ix3z0
sxiJWAPNaMS5qHQtPqvuLTcH57sXpvE8VN5BtPgE0UjKboy5+Pk/DIa8hxJeoEm3bCl3vZ1ZWm/6
e7fRp5tWi57FiNKi8JExARXx8PHRwDyh7gHejy9bfFoW55nTVJ67p82XHVq4rhvdEvO9cGgoBMqT
7/J4qyPPokFlUtwbMvOVdgPV2bI1k9ndtzVSObVDwnFynGzRkr9T4TJeF9aVb1zdb4xJmAjTh4bn
OhxvosSxCzPz9rpWmt23trGqdO8TMXU3+hiE+bZGM8m8c+rIzPfgm5H1uPzRq8de/QASEgiJqtK1
RNTOVow4Da/GvqQDaT8gjmgRkomkS3ajh8TuxnKr3L4py27WbsDNRzF/JrN55cCsT6di2tIUpw/K
87+MOboEzz8vDtPHtE/H5zLVvgK29bdtNCE1FUbJFYGc9fmkLEttGiQpx2ZVdq+q3K/cZtb2YW1n
uxwPN2p2IAqDUF4jVq0nGHoTySUlBILRVTRVUWV2iqHLHiG4fjqpZ54gyjGWyPyyQzzLJ6WMdN1f
db2dGZjWrYJCwDRdhlFanrhOLMbkUTeFSA9h29Zo69JQcHcEKc3w4AttzhAqbCgBXN5UZ1YT8BI3
ILkQD+hyU43YXged01Bsz5xHfaYzHZb+m0Rnb0OY8GEFe7INpE+U/KSLLCvxyfs7sO+BxYeIrjzi
EW9uB7e3d0NP+tOOebeRhDQbfx71Dc7YDp1bZX9Q4qAlK6WMK+M3JabRC7xMPz4JsLipyao23Spu
zxCEKNC/zR7TQRfPeg1sa2pkfNPGEG6CGKOBy+Od2dOwuFEXg83N87asBKOy185uQGyWIxCSKwmH
WQM9UoTXlL7ODQQojhQbpylIZYsXvOlwnEhL39jLWlnSzfwRdtVwOyOb9sGKLCtL34YkgNNDxLAM
iLxaoCwO03ZvpuZzR+y0tYL6D/Wsa8Ww9T3M/wUmIhehDRZgeVh6n8vWz1Nn7wq4cShhp5QnsxAA
iIO+rbIRb7qo20nwt1cu4PVs2qqlT6eIYimPz2I2qyyLgros7H2au+1+xjNsoxOUFaK6VptYn0o1
kgrcqcee0bGZk8aneww+25tCxRUI71MbqmUTA3LM0qvv6bnxeFR0kjjA6fQMFsfS6JqBXW/vhcqm
8ID5JaMRHxgP8xcbse/L23993amiujoAEGG4ChbzKFInAi2auftKan/rJu3p1nQeRG98VxJU9sdZ
Twq5BZOfk03tkm7I4taJDF0mCVr7+yELxfQkAm2uDjKrNRvkAVTW21G0rvMHSkZSmJskD9rgCor5
zAQjvgE+h81zav+8n2AjgGSXDjkBi0YdL+zwiKi53fwxQ+BK2r8vT/CV0Zblji5L5jJVEzyZBOdl
DtTIrp3XZMSEsuuupifrE4lCg/IToKRFW2tZ0Uok9XfHrN297sjmEKMt19+GZeX+RuqrwuheHyBW
GXFf/JgRef5gOZo1paQCyYiyMCn1su2U9ULL7QoCH0CDCL0R+iQ2G1lRm1RhtKqLn/S1r2E7zsyw
kuKgZsnFulZImJ0icDCys/e5T9M4Nxv9EA5xt+nGPj5EsTQ/fmRgMyg1Ci6EtUgCFTovV5n+vi6q
xzaY/tJB3PNWWnsnLr9ZDla2l7fQmTU9xSQE81SBAWm+37Dj0AQdDFt7r2rOIjLmbTnIH3WQf+N4
fvXT4WtRX3utzk0qHWMqOtRHUF9a3AuNH7YSmC0+lhILGVQYMNWsjVe1nH2FOOblLzxdM/9te6md
A5WZexzAK/jmxSd63aTpXSG59DTqSBJ3PIBhsfHQGtr8GGqDjiIhNjt9nYe3RmulX50k9rel36e3
boZk9Cjra4iPs7P+n59kvp91h2p4VBZq1mkiJ6Cw2uxLnUKP2NijW/xdyZFuT04CfmzQ87tya5Bk
n7mZwa9zU/p0m1ALXExJVunJpM+pvheRG4i/5hrdvZdJ9SvTjVt5U/4l70UAKLmMSDMGwLhdoT3a
Rtb6v3Rhy/Y3AHyCyVYMVvU0hkVfv9ZpZPjFNvcSrfhJ67tOHsa5FtRDg8oOHmajnaq7KjP06lCC
jIqeNAo36WdqtkH7OGuT2f9CIs9iJTxUCOKnvk6s+EdZWPac4/jUztavdPRA//k4RfVvder61W8t
rUaqvLOedN9zLUpUf5/kav7ChZSLLxJUnqvIfnaPTV9nxDQKU09zH9LAJ8EyRZKlj1YOlPA2dzI5
3YusCtxPrZib6h+MX732QbNBtt5DtxT6gxaHvv4FuZi2fMyCwbCeg9CWwYOLhqB8agsQoi8Q3/T6
EJWYYdxj8VxgiZhHret/6tMg674jcmV2+sbpm2i486I51l+kUcrxXrOnKHmpot5wH5JuTopuW4W4
Hm1murXhLUyVyK3uqFDl8Xd36Kf4xmvlaD0T0grnyS1oKH4vPNE6d/iQJPFj3AsyuC0IXfo7xWD2
w1PnutX0mdBiwmUr6JLGOQp9KBB70GPp1d+neJiDndOVbYgyvHBsNFHDQQ/vyrSsx1+GDLvuS9TF
if3U+m2Z/11WBpQrrLWx4NgUsUyKf8zIaSZjW1tQib77MbX4Y0yVx3udTL+rP5Gc5M6w4bLNsr/c
wvLKcDMRSRbH0IqZ53kofafeOKFb17fSSqPxVfR6N7dg6IagezUt6Zs/isEX2S/R1JL/4Ld0nJ+0
2hTDfWSgZPuUkvbZeAmMIqwceBNBVTxjHp6Un4EAxeYek+9ieMNpIJsPOUYe6Usj9VEeexry/g9H
dlP+WoNSHNCJLJvisQDaWfqbwdSn6dm3myR7EF43tj9ceNZMaGU30W9vLvvoM1CxMPoUmL3gfyGT
xoR6Wov5sWwa4d7adjPFP2XlclxcCGTibwy5C+OvacaZ8wmN7BLpRDdL/WdZmF27l4HNGs2wqGOw
va2Va8+T7SXdvRullvY5L6tM/kSbqPK+ZHEU0FnqAxFkr3nV9/mLFXda9aXsNDQgN6Y9ec1DmrpF
ttdjG0B+bHtDUiFbGszzKzm+5v4ww0yPPvleGHpPud9o+gP9hsJvb1ASk8VnCUWo+ul7o+38VK3o
dl/pNYiDjRw8rfhR2vEwfIuNIQ2IYP2hcP7yEy817/Mxls19nkPWfpoRRpWvYT5nOODVLlW5Wxxe
hADej2N79gJp1hcFJmdzU7abQZfWsPcHr5GPdZ4zkWnT2s535PznOse1wk5AAwONwQFbR274u8AR
biQqweAeAn6lVUPQbH3QHVhi10Qm2cuglXr2mzaVIR6qoh00EtC4Y9RNgMly+NqOIm4++QVE/u42
NDWn/Spaai+HKJ1c42G0gLj/DJFupt48dXphfas6v9Oeyfh1442OdVMBKjPiwXycEl8HtFIMICKM
OOK6tcfRd19DEaB0TYbFzwa/KJ1b1U4Kk81Uzob31RN9MnwyhTtP2YYWf1bStXDwqfhUzQFbNhz8
aXjCbcQz7e3E3zP3dcAC3g0p+tiIUw6591vG1HzHrWvNk+/y3knL6m7rqvbrAXRqio7Hhtuq8rh4
Zm67zwlTGtwhvgF0ZCNHzbTfcHNlvnK70Gtv02fNONY3oHGm/gewtjn55oaT7OM96No+mG/ceva1
fT5E0i/uhrCquuw+p3QucIEPtCTcukZn9fFN3nJofrmA1mHRTQWB69ewcYAhb+KkGppviZx7rKiG
JNYCFyqZPsTocgMLiZ1dIYZqAPmNlYmR7Hy9L+m0uXMTjbTK/Sj5E9qzzAfK5xZnFFXlqvknHCZ0
FhJt9Irmd2e2nf6I54cfvJijLfOvbur3Gc6YlMC57cw+9PwNlVYmOBwC6d7zPHr9ox/ksngq4OXE
T3NsatOnMq8i/cmdijn/JPH5xXfGTi33jw6PKgfz18/e0yT6yv/UWsJN/vGxiuUFHeaCJ4JrUT57
XjdkXN9CE0e7yvriSbIcXkJjD5G5J55TczqKIe2bz6Gte6itRJYbv/DX0vhb7ni9fTAz2YrPwCSa
9nHqJ1dy2sMu2KcpinaqQ0hz6HsRN052mzaNN3+lPjSJr5DFrfwvv4SpDq2xxaJ0n47IBr+KyUm6
uwGb+WZvTH4TP85eD4g5zHlZiM+ki5dvWDZ6+xz9P8q+rMtOHc3yr9TKd7IBIYZalflADD5znDGm
F1Y4IowAgRACDfz63udWdnfZcdd154u97Bg4gPTpG/Yw9Yys0gSHEtgpIc7Zl6D22gygSiU6lre0
mdq9ELUla3j2teKzADhRryuR4BNUgKhOb/FAHTxIOufGQyz9CKIRglVsGSIo9hdFoGcADH+tfFZj
Ol4weuywHhSmrown74gjErYxRZ8C8g0Fn0r3edPVk30ovGFy31EnGHZByeBnp6LNfOxwR41J7kIa
tCHuJmjdOWqrfha5lFkGmt2cOAoh574MyD4a08CuG6jrhAha0L57sxM85znUw7AKnvxgzkJ+kw5O
yg+DcOOd5AReEyK6G8PrmLFj5LHwu3l6z9KUg/YNIAkWe9U307BL62qc9krh8d25mtLpDVfQAZSj
q6JSdw3hBoeJYBq1RhoBiRbcZQqvs7kNkOXynSCef33DNPZInQ8lbDG3MPNpi5PoBdF3bRvUbZU3
hKXhp2iC1Ox7O/i8yuHiFBd7n4khqZZadd6Mh8vhpKzyVE803uPYmkEiQsCfG5M3NubjvtU6shfA
UXDERVUFLx3f+iEwKV7XDeGzVCNWTGKpDU7WVdfg4nhJ5b5oatqsg1R69g1dL1G4+3Hkxr24qZz6
D1mUabrCPh6BTWWKzAJNV0PZfRkVobcHsnQsFgkhlTz04IcVu2zuS8NAxfHsiM9b6qpp8tBAxuhQ
1wjmzdXOItASEgTFUMMRziaQBoO3vGqXFnfM1snsY99GNQJ/lxtYi4UfDnyReOEjixhWZWhlvUbf
a9BPswT3RMEfFUK8963rZdnnHs6+aj0gNR4gHZDy6TQRNbdH0RRe9V2M2RyyvAAUpYTpTOD56R5o
JydWrY5wshaE4Dwfo5nh3UxUz+RUIrUGTHfyoBE+IP3uLnCE9+ul6TMudop5svt0jUnGOHcFi9p7
X1NPudzHaMB7KvpEmbcGMPb5QdBwNrDeLrk5qIRTWmJ5lMbuWVuMZFFGqYkwSg90fUpBY2oQ2top
/dbwKnUnE87NvKUhmCht3qmsgp1bOGNWaWCj1rnUg2CK7ClyFIS0TYlCsTmChYMg10WOp0c+l9l0
sVPvRshFelPkbxh0gN10g34szNCafkYEo8pGw9FHhOenlIk0fQ9h1NE9GGlmDcp+3DBxHZGPwRp4
FtQacTRF5GPoWOJOoD1ByTtnyej3D45ONYFgU+PDuTiHPp3S6yZj3NtXWRfZ5VDif95cEVMNyAmy
+oMcLRp7ubAeChPjB1627cvZJA/ANnTFqqpqhpulGgKjS+YPybiGlEXXfp+Fq+ONRrJdrYIxYWpr
Gdf9s8+HTn9Az73kqwBZInuU2dxFaw10dnGIa03EmmHlme+QcZbBisdwKX+ap8DATbaFlH2546ZO
3A9KeVYDbiqGa2MhEQGHfB1qD3RDcg1EKp/RNS+nOLjBZikJWjw99fqdLCH0ca+RXVrALcuh36P1
O7sHRcKxE48qjIfigQQoqz4wcCn7VZRBtD4GBNxAMUcK9Hj3ABVUQKQrMsa3VQadjvtZeX26bkmN
+AH9y9mEGx8SIg5cgXFk9QG0JjKtvX72Q2SqDNVTrJJ2eAAMvLffyAyO9G0/NQLpcjXWafJRy8K5
DaQJWX8ap6idd35gR3YEhJh3r9UYBNMeCZnFeUxqNt77Zd3OT6SJmduQq1nxSlgdVsgRdMoWbG6a
4q6YuFWQ7+DoTu+Yp2DgkbOrRKG85VNb0vfGQ+axnS0O2LNXGG72TkWjeMCorM72ERToi/VA2tBf
tFQk0x5VJQXtE5vbQv0uMOOa4277N1qy1l1IAevuMWdjV7SbpgDZdaMkxKEvEq1hc+6nxLGtsZDl
efQRI4ozOvVtDVJBKwgKTj5B4n7vvEoPG5xkocN5WUKr8iWJFYwMWah08k05lnr7slNcvGskO/xO
oBooVhgF9fEOariVOQy0vgprUB+uh/uosaFuc2wiUu24x2mzu1J2piVSy0k8danfuH2pMqkfSeZl
4hCgiGgPADuU9S7qIX22DJxN2CqWrvEXYPYMyZMICxyDMGEe6XceYFB1IbXpxr1wfKQ/PIFkn+Ru
gnYl7CrGjAXfEh9dixdMarpiiUy2nj9xhHTVRUCDJLsrMhRgqym1xq4r1nr9BZNLSm95w7L0Qpui
mlbQ7umn73UcFtF+juGRtjUJKoFVG/axf5jJAApsrOsufgh6eDLfzQMvkwfosmn2bUx5XM/30xx6
1T0IZVq+xxquCw+DDw8K5BQYipzQnJzGg0eAHVmYFl3g44jKcVzZBg9q3baoUJbhICXfEdkQegxn
Hrf7OkWM2Lgqtu267LHLYQ1boT7qcpJZa/aio3QAJDQs9RIp36RO0J8WXN5BAFXY52mqQrfwKyC3
Hlw4ZepxriC2ymHazKJwJ5xzxQttAzuMVyrcVV6xmcFsWAxQ+q6fcGaklUYgBeDnwUE7CcudDoaV
zyVH5vxWU69JJ6hx6Gk+1Eh65MqfgsoeGUWY203IrbNdayE46+WqnSHFvwo94utjxeHReISdV8EX
qJINXyIrT6qDD7029V6ExIsfQqVUfYIO8TAdysrh+WfcR/nXec4r92mmhum7YzYNvsHmbQCbRQh0
zD5LLMwgvou07wjJeQO7yU9TNgDj1WnX1E88RaWucti6y/KExCdRfQ4hREQEeMQ3dGEjM8T3Hnft
uI8kAuBRDM3IlnUFz6jFNEjEzzxQqameZBOEnb2by7i+FsaMTOGpMXWdnUJZU/04MjuI89yVeMEy
Hka40qLRUqUfo1ROPU2J8cWE/kAYuuguC2poN+QUD6YiN74XFI13UnXZV1tClLL+vUtF6L/OA1Li
5i5tqUs2SWj5Nc1HU+ZVVajnsrsWQv7hO0EbEZk/K33S5yGzdbwTKGaLJaIhtCXDsfGCPQZfpAhz
6gInHsAB6NgDHADmZAVIOUwz6WS7UtxUYdR6PoRsPDkAOApOMtlSr4r1iwEfO2P3gDB4PQEoroxs
m/O44On32fkC/HQVZT1ITg62jo8DMtXwjrRD0+yTBioPqwk+z+yFSmSi7zKpwnYxWama7QjEkYZx
KQrDhUOaa/hNA1s0CNxEMkqG18BVkfsGZTeYteeyh8LRLqE6Q5JkleaBvJIOTbmBi4AiK6+F7NVS
UAvbmVvLwsxiN9OhsGg5wNnt2PXJ0G39RIts2aBvkiIx55rsSDb75C0tQ1G/ltZQlBQ19Ao3ksqs
PPMCsuLHxpVQzwPcsUnlLRJm5TZlFM5TA+PaEWJbklSh3TeGqPpVRUkZbhwwH/4xE/Uwl7lMuElX
fPKUXVPo/NPsNmCmNC9zWU4FzAmABVtr5BBJArEmLdgDL5HxLSvgToI9ZnYm22rwBPUExnXo0lMP
dVYZ5BGqy/gTNVRgXrCe0v7Skaw0Mq9R5iGRt9xPl3po42KFZ4/lfeOZZkLp6IOofAkxaMzsXQ2E
NDn1RTIBLQu7HnbBB5RRnPPC+tMRokQ1csxMlChvc+XBXfETopIZPUchA0oTejTOM/NNEZaT4cip
Kr/YuRkU3B7qf1FnqgWDE6p99lDNOISzUlTZi0ZXA/sRCIEkuwgP+vxtbts56WFwX3a9/R5kQo/L
uQ514OfEA8EdjTsWhNAu9ZWt5Zwb4reosLN20DvtISeP75BggcKQy7aA4c0S2Czi5n3Cq2Qab9At
c3a+bbRIzQdJJJHlLZ0bZPJzNMeuzxlUfecnljlFn5lpjLQL6yA6v/TqQVT+IhG+C8o72aEnAc0M
xJjscTC1n64SOaIpcTu2etLB3WTbToWvFuRcr/wWtSaooVcP2GkT3sfAb5XREiCiqjW3mBx6FWaT
DZuR9reddBbECo4uOoxTES2eRgr5kP3kNDHPo3ClOXQ9Uo0D1ALc+EyQHvqA6Xum4M/QxArEjxkw
SntCI6P3lmHGOl7feWHg5NqzjSdfMAcZ5RtkfrP6ooIiidYMtm/1MmpVUT+OQwSfmlz3M/oKrcfh
UXMDUSNkYXPBhrHMp4zW8cVSMQSXng0lXncMd2KYH5lsNhEyKuXEs5bYdJsga9v5XoomRZ8JZmic
6tvGAr+8h0pdnCwgQzFfUZST9HfKg24Wz10EWvo5Dluj94b5mdtU3JnoVHkj0xdQpDq2HBwcmddF
OablJtK0bhbo+05wSUEGaNa8qJJ+33e1TJa9xJ+7bESR/VKxSvMngvynuI1bCVd7Mwrwu2TZjRJz
mWJgp8Z6vr8emO/HmxhqNPV3eHSEya3sWWCfY69IvPsCmsiE3xrjhfEhKGNf7RCzZtVgpYNRdl9B
lySEoKs/NGbHoFRI1x0HAnLToj1drBVQbBrIglaqQw3UKl8Z5Cc4HtOhLh44KqxgEzQmS549zJDD
PaDG0N7wQzTg9vjoKdmWuEz9phnACg9EDqiLXYKmNEyFiplDsn3gdVnm0CjAI7RGVPYMQWe/WMjG
6eoMrYU0uzcJnzJ0lerSriEwovTKZj3xnysSlpbdmEEYtkRF1rYrMaNlvkydmOiE7s7M9YFgJjvj
94nr7dZF2D9iwOKN6w5mGM0Z4AZLXt1gC70xLaLzKnRYyvjhPkE2AK/JenpxpEu7A5RPFMCRrm+D
PQzdOSKJbHH+rTghrP1WY6/ZLfjowExCHyqd78MAd7lBw2SY7xqPBgpJZE/leoKgQ4r4hga2Qvug
FWqjdFTSjVBWopUm22HcYJTQ+9/SHojTdcqvE5Yqwku594c2CPaA9QJ/JRXLqhUoUQJFRTmlLXt2
tJzIJuZ165aF1VqfilrH9Sr2PCUPAqTMTty6GcKXa9CoSb+ILMVdAYTh1EOVIL889fGokjfYTPkt
+qGFS27LgU/BuicyMUs6Ywy0nYQYyn3jGo+jRUIGvU5MyOUmUYzbN29AxXEfl2k8oVLCdAYZUBFB
xKYYgLvahWVF6gdZiNBeUBtn1a6B7VL8iu6zg7+KTbDF8mKEi+M9Oin+oMFHQUdubaAZORaQJCoz
5GDofqLFNbSie0hngXtIdWjLFZ5RydamQMkx5d6YlP0n9Iswm2uxGsatF4yifCSoX+uLNqCqXWDm
ENbfunkO0PdEkdGtx4Ri9JjbxPAOqtIzWoY5BoJle7CVX4fqJgMcPrpnnYq6i+yzgjyXBjb0FfyV
usbuvCL1midv8NEY7KQdwjeIPbTiDD2CEY0ttCHr7QCAADr2sQ3JEgHUR92OMqifF4PX8IwhCWyB
7smReqdQVkF/lDRHZLw9340puFAHDTVL8WgZesUPYFuArnvHRea7l2TuuH+8ttjYtgbQC1bONbMF
yydExumZYmhTHrniBd0XQsA9CTqkU2PW6A67dp/YOeq3XVwUyWOG4IDkq4B++WGAHDBIy+AUJOeQ
NWOz9q1XR9XNGNbwuc8DpNXefsaB6B8si3xMCcKxDB6R8Ulv5dXCC0+MWB2tYaxeqe2V1W5XaYVS
kdwapRVq3LQY4NEJLR82PbcaGcYh5sZ6Hy2aewpGIsnU0LMECi59kDwpcKCWcYEs72agmAIuCNeU
nKMEdknfwWQn5N3YbKhXqCquCS/v/OCxVjZwq6zKJK/Rxcz8vkX2GKcWrQzJ5WIeIt9+dn2px5Nq
gB55RYGiMK7Qfevm+qaL4cO2n3VdpnsIYhvyrSLCIhMI0FVXS+jB8+SFNlE/LmrGInpqXFpI6AGq
obnYphMlrInAhTiJzmnvPoQSxvQgO9mYc6jTYTrGCccCwuDI9CtuwmK84KZldmEQByGfRvUe/66a
mSW7pEo1wu40RTMYUhWrN5GDQhMqEcvouknKdNxWYyv1XvRwcYO4dNJBRQaELrRTHtRAR5PmbJrE
9GZRvTXbJDV82JbC69R+xEA8PActWkhrNCYw0m2jSRQbxE0URL4B6edtZnDJhQC90OVZ+7PMIFod
YYoV1EbU50nibN7h3EEbzVQ13M5qhZ+FNapJqghjNq/19/DgK/xVahVN7/gYycS/BSfEqVXShWn1
1He9k2FeAWuRbSFs35dnjyRjtG0cyJ6bKg2K+dFHrGHuxqtD6e1T5yXiQbm2Nduh47R7Ai9SRwei
fR9deMKhafxUDHNQHK7ZrJQ5mUvdviIFDyssJPjnzEsHlbP4dSReSBay96gvco2DWH2IzCXZEYkx
Jh3g4RX1nqHua3ZogWTiGb6FGTuOPR+zS5z1cXVgSqKs77F3UsgP0XauwP9mNNrhFQz9Ffw+phtU
8WN0jEEl9evcTvFM3uCw5dE313auWWGsCrPAfCKB7j+lC3SCpmXRBelRodFTLKaes/Cj7eEHthh8
zD+XGpjdZF02BAiyQVJVv5QdEOjbEN5D3bmrXROcs/kKS7gJjEBHawIlzR1Y06EfBxufND4hbpf0
YOAXQc4BhKz8tVdIRHrgA5jZhVB3TLYRmYbhU6ve2heM5IuM3kY+qBfnrL/C9TgApuXZArRbHaYy
y8rd1CSJPDQoMvyNMaXUb8JHMbAtuQUNMA+Q3vRPuk90P+UWfpXyBHPyVK54J3m81uhel4fMhny8
mKi03oKN4AstgKAxNSqRjOsHBWZoUN0EBZbvRtY9IetgqGKGk6gS/aOF4UCwyAYRADE5Zl2PjpXw
suyN2S7qNwatDf4MwWJulwRnSb3TzgvqTVVlTByJioIWmq0WfpHRTddMLsBKMHhMBJWoxXa0SrwD
rEm7R0i5u2zKa6t4tPDS2NK30ms88oJnErJNlXkq2noNpqkhHKECH20tZIbVlnl1gG7rFVWxIC3n
07tREEbYczpL74AyshZ7dGeAKpnhDB3tiM3Qt0FumozPiiWGPIyYeIao3qA+7u2Gmki91JXg9QtH
I45t5qlT9IEVIMu8tB1vyFkBIVrt/NkCsQBM/xSdwLCe2FNgTOE2MWqBAt+f9f1aaN5PGMaRju07
D4yqNbNBnz4ihgbVAkSH0tvWLcbcKwqFjfCAyqmQSzwDQOQBDJCheUp0CawfZuERZSdsGVEcDEPL
cGEs5TEmYsD6h+CdBt5YX2Jqo3oZYx4f7KYKyZq6bfmcZZvJzXPymkaCq3vMKTPFgcFIGg9stZIn
MNWC9JHZF6Nn2x1IIUzfeDTp2XvAi+I6VEgqjJxRpqBH3hgBq00UMJSv65kT+qRDaHZh7MF86Z7i
ZCgmEOlbEtg8S1Hh7utA+N6SdSOwDDeO9VydMG5h4Y7hEQLOwdPOXICvgZUkXEQR31QehlXLnooC
ohAoNse4FTsrSDee4VEna8T0eix2LUcR2sC/DkIWm3gsWrMG06rWy4KJWX+jojf0TSjWk3uIN1bD
Me1oa1EYqcnbIpHEQdHAbAbHvyh7tgoDQ/VJAWgDAE6C3PeYNJTIXZp0frF0IcislwCwJbOZmSjJ
lpGODhgWpBj1nkpkbN57RLSJn6rexB4iIt7FNptA/zoz8OnoNuFp3DxFXdO7XYJv7T5q4tf0eWZK
eCwfosSZQ1vEelj0xI7FUdRNZJ4IqMTDHpIK3lDnemzVdIHiTOAtO3w+zAScStJjqgNasRx+qYO/
7KqspmiWMuFvUZfyYpOVYCo+prVkwUkSAC52mAXy4XsNRsp0GBQEPB9DAzTQo4IFSLzHUHH0LlC7
xIgo575p0jU1osxOaLnN4yHl7TTNOdIiRN4RfZtqiZMQnqRWNXxeAcaCKSDstwB5aM3gxz+yycl+
yGN0kU2dRwD2mrMtJLLuAr1ZlCC1ouivdlZj+YfQ0X2BxTObj21Fg3SLoRotjn6NXmyFvpzBmBnn
Xg+UXwO1tvk5NLJLzmr0VLBEmOtQ3wC4E1cPft+HZqHKwNQfHZMKSAKJn76vGoz8VwkSZPLYVYkR
R+pQEy5jZP3Vd6ivantK/UgHL0GvLKTWDRsduwjrY7wKyFFUkhstMcla4CSN7K6co0xvq5ATeDgi
ept4wVHyYS4YMh8bwKq2PjUIwOYQVJKKE+MhsnbdBmmxCIwcyXdmpsp+K6A2xteU13GzTtDUFzgn
s3R4MGrIeozZXBGs265hGuTuYQyWaEtJvgkAwikwHNaKYoTKh6R7yMKpsA9Vlul6B7mbQsIPo/QU
EBcDnTXOYIM9Uym/m7a0o07tMLyHEVHJC2MWOOhqDQBW19bspkBi1rzxpOMogMOuRiaVS3Qe5Baj
dw9tb080BIBdTEjhJGTMUDX5MHKGrtkcYvmveA9diw/XQf34dUIh3QNUAwbDc4wxDABaKhnnNXSj
1HREZGrlK7AOSfjgIAEujiGSEnkk8AWSTxa9BYaQfae6/iqeLB9mqOwEmNhgI8b7koSeXIVVEam1
h+ZssLAwKqi3Ka25fCj9K8tRsr5V5qapWxUcKxfV9BAVdd0fhoE7+U3VGJXeWRjGlbuxn0N/JzLV
Va90UJUe0bIq7LCGhVBPLs5BI+XiB95gXvoIx8sxkxFr8DCdKi8xGZm4auYn6TNGNEais+aQUGxG
OgXpJui7LHuMMZ9CYwPPcHhEZ5a2D71B5bOvYQfqLZtu1oiNgad7l2sGXQGEGguyE6RTZpSwF4au
6bj3IE1MlyzTfQaotMKfx0pTGezQbQiiHfJNT31CfFrRT5lG3nAE9My3K8ec4R9T7arxnDR67uBO
7oN8rfIBEOFp4SyQANuhgBSnuuEgpulXdMyAPmuaDp/uBru/b55pKoJY3bS8T4IlktoY2yJw8Ml+
nvBx/eWEsXoKs4LAdh1o1R1rDwDVjtU5AvgiOEMuhnVl3l9hHquyt0SdpbyeHnqARshhQHs2fpk1
a6bXqoMY4yePhrnZYdUBRYcMFy6smMsigTmZMszcDhvfQ0sKkxD6LZkDFX/HID8FYAranizIM/RO
xm+p7yjf6wr9+I1M0sKWt8S0EcZrnQzJFqUc52d0PEm6mztMTfZAAevxW8QinR07DC2HK6byt4Tg
L5IhgBMngBFDlBvmbqAb/IKdHWuCfnRH5xVU1rIThhoOsUr7SB5KaCkAcQEih5jTpRJKXLzwqqAc
BPo3JMWvFDZYvIGiAtEQdE2/8Ku8okUiKSwQOIPSi6pyAm4LIGOt/jBaMGj2ohcfiVsVIc6VUJEe
foMb/4ogxnIFKx/LAPgTGvyC4WZUI30urtCzUC9kyI+uM6conn9MHpincEf/jbnJV8z4z9eLfkZM
45jU3gz981Vbyw0acTIX8E9CeZvWdz0qu7/GjH/FZ0M2A/PSq7c0cHu/vuPhahjROUlXpUIEUyLe
oO2o80nUxys7cADNlgL88Rt62tdnmoaQoPJBg4Tc4RcrBZ102N5U96s/yE4K6ItNCP/LW8z8RuSK
o14BGvfvWmOAV+uDqgI5BMwEr5auPz/YhCbVZHzarnxAF/NJAdaIFClbeGX20cGvdkx/q/Lz5T4T
6P6BH3NVksSI/lcqdjC5tI4GLlaFlQW2jDko3pwnRT47LfZ1bC5//Tava+MnAsD1eiQB5QAL9Ur8
/PkWddEEFXJMsQpBogCXHjLmBO2b3+yI6MuiSaAAikUDfQ40br/QxjiCa5sNVKzwxCMYWAMyFMXf
ZxPL4SwRNNyrP9HGfjQUqKkjiIfpuGkxuoetALqRXnvjLBDL7CYGypP8CDOAVz8Qgsp226YK7WLU
WK1oblTIvf6HGqCvWuZtC+zLDiDBYPx+tfl071OTNvOlSmeK0iHs+Ng3N5OeS3eYlCunZx8eNNmy
lO2EYDHigFtCyz+Q0BiYu9DBlJvVvHufkDIYFN5ZUoClGSgpRK4ilxVoHAbTHLxS1UvAikvoG9Ml
/qtIkdNGrBTPLCrR+vcBROpf/dlLyLGLYYN8rsTk+zuY9DblqXNeEZ/++i1/ffyQqUJCinUMxxXo
/fz8lsmM6ZZLIwswrFhPJn6NO/raYEAAsmC3RmG57C3EUv76ol+ogogPoHuBGQG47p8oNuDxEh14
duWjN3aLMEs23gSmYp2x32nAfN014O5CTgSsRDQBv/ozIOEFwWBA5pQ1LeB58RE4/mN1dQP2PWhU
1f5vXRe+PlJsFthPYPh89V3+onNDLKWmkHr1h+DrlS7oQI+4h56if1O045ADQu8vQEr/rbXXlQDz
P7dshm2aQQkVND4ctNCN//llDkFjkZvHcq3CwAecW/V31QB79tgSu5ApPHjDrK1vQtTPt2VSxLcM
NeY9zsJnrx9/Zz7x65PHh4lwyILSjOjhQ4nm5w/TJWEDKSWm1g0KsvyqCKvQEgRvwYegMPJgCASc
/3pZfRGP+uOS16WMMQ2oCdEv9z+WEIsCnmxYi6zEZNdA6AbEew8TZriaFb7Gk0C8XnAN3arUQ4ew
ATj0Bk1Z85uoFv7qWXD9JAEsGjJQK6GG8CsZluuoF5lUw1qNV0k2DVdz9I7lLWNTeHeVYAivslJ4
WfBYKzmCFOStJ17Gy7iEjgj2PKjeIZCTcQ+hnbCHYco1O4G/oyjvMnT4DyNY/r85SL9ohOJDIzVD
fhKSAOpfvwqpzG3fIDJOZv2HpbShc3ELCMcbMDiws0QYBFjDFjcIEOamlV0KSQfohEIoG059oku/
AbeEAbDnQTvKQpUWSh+/M5T9kkVeP2HkB5B3QFPpynP+eU0llUNLBjyvdRTC1eeqsygAoN826Cbm
aq7Tu/6q45lNcN+2cyWAgu2i3zylP1nWV4Iz2BE0Tr4GlMEkaWwcZoUOLFmJNZ6b0X/DnDG+MzFZ
4zz7NzUIcM8xGJwJ5A+AOAHx7Od7xkwI5AqJC6aodlCuQmYSswHI61e0OnXa/51xwK9JMq53lSrC
EBWDmAiuQj9fL0o9TIWuIK9xcj+KLN3jGV4A/1zHU7bnovVvZpr8aGC1/te7908eLAThr+JPMFCK
k18VkqBrU8UZb7t1G4dSfZNJl4U3hMYlve015kc3rm3Qdil9+28rDuCWUxgPhNA3RnXwRUq6HjCI
p9nUrVOWktVVzhLlHjQWMJr7nbXHr4fD9VLI4K4K/TEu9GsW5/kGNdKU4C5Bvy09KKYWKdJyRIKz
H8LKpI3pWbfd+18/2z+7Kgo5sBfp1a/911OetilMeIAuWJu5dt62LBofrh0udtUiRM9jXDCsJnZf
mMmXdxkp9O9Ei66L5peTCRpoWFJoOcGK6FcKfUYBlwX0XawrNZdLv7iKqLbKvdT6t9zcPwsSGZgQ
iA4+qr3sV7kdNtaBheU1/BHhRJ+PBC36SECiyYGMuPpDKCBS5bgci2K8wdQyubVzMt399QP/uomw
SrBlsYVQZ/q/6j0M/YzRehcBkd3TFjO3gN+ii/yBhLqGvBqDb42Fv5/nw7egxvziN1f/+rSvaxS2
cj6F+NyXMAkkBC4hCa5OVHkXmhGAHw9XlgVR/71r/9e7/c/yU+z/+x2qf/4X/v0uejdUJRt/+ec/
t9U7aGXix/hf1x/7v9/28w/989un2L21n+rXb/rpZ/Cr/3Xp27fx7ad/3MFwYUS+/Tm446ea+PjH
78eHvH7n/+8X/+Pzj99ydv3nP/72LqZuvP42jHq6v/3rS8uPf/wN0f1/vO7r7//XF6838I+/nfq3
6uv3f76p8R9/i/5OQrQ3EDvhKIaddg1j5vP6FS9I/45T4/qfIBGjp3RNXzqBYQp+ivwdER5KquiS
4C8/wQZWYrp+KUz+HmMFXcXNYiRSFKf2/7nxn97O/3tb/9H9b67Oa7ltYNmiX4Qq5PCKyExKsizL
LyhbspCBQQ5ffxapqnvq3BeWSNuyRAIzPd17r333CGX10PONuf7+51ZkZdU43GCG53inWpyY/19d
JlYiWYpy+sraegqZPcVRNhudN8nl8Fw7f0ZmoC+ZAeKvrl/V1etoCj31eP18dNlDIKRluxQ4JxQf
ZfRHb8brYR2res8gYPEA7NLSle/hkA0u2rXq8S5zm2VC8Rv6mqTeGEwx7GHYSxgcAsbzpudI5uZb
qaaHY5bAuekW62xMWUt/vvaMUtLeRklR6TsvhV+Yi+0TciL/oYhF9THX7+UkSWEPJSYZWi3oQDO9
UpoRLYaJJpo6uz0ro7m4E/JFN1n04scq6Uqw6R9L1663uDeUa9Jcxkpabkwffhb0pg7DtjnXNpFj
n37u7KvAKQ9lWz+XdXIXuYmuONkMqRGBBP1sFbets7VgsPLKRxxGsTbGg3YYxncrxkU3UQef48WI
u0flN92/t6k0zjXN5g8ZWe2+750FJ/A0HOnfZztZr8ZgcKycEcg8+BMSLF9qlGmX5lMekaWsYQvk
39t1A3xAjPvHjyvy4tinHdZE1CA7xr6CBuVQXORCbYJEyq6sSeslzRN159DEdLMVD3aSLU0R5kIf
3c5iTlc5q3R4fCXuT//7mtajsgEvnPubJKkuswY5EHa9XrA2rpeBafFFHtB/LqC+9F5SR68db8Vg
wubO1l/zlpURFgVi4udaftaTszZUMhi0bdVuGDuNlzVD3QgzYNgZ2pi+VNK8nCuDggNZaNQzBVF8
Xbk3Jzc9Pj4ehrw2/DVmrDw/YTbKXCMr9Dc7n4cI2rUUqPYPrHXmSSAzinJL/TVn73rs042tPgZl
wbD4+DE1ZzzROq49STYbbBurE6ZFlwVGjIqkdlozWpW8f1IzM/aMTHWCBCFugOTR9h6fpObU9vX7
t8HvmO5Lpa9vQ2ctAd7O3huzTDnhGVVOFpN5px2lXRFv8fHxIHJDCb9/DH0rG0IsJP2QY1z313Ya
ySbZ06INCSq667UlEdbIB/+2RbXX8D9c0wXVQ65Lhxh0364wlJRM8nI1XAASLgBkrkNbbxVvyfL1
wCWV+6DwSF6sZ+VmtOdyTfXPrrcmd1iO8dwyXm1nwo4toOU1c8c036oPvY5EQ9QD1p70uJFqeXMs
pfaHSZd4w9HOBrFdKSenduST8mnIbXZKtLHyut4cD9/vilSPAViE7mlr7m4tE1viqhXvs1HaPyWm
v6402R81aoXL9zNwgzt73mJPUhrJ12MzOdfNaHlWpryqc92kfr86WwBweggstcvgG23yy4xH0dOt
7yfO/eVJVjJfqkaFOZBrt47yQ2mMH6NSrG6DCe/GKo4tezR/Lzh/njDdf9kLWvnp/sygHRRAUZ13
378pc96fTU06kusI62Z16wtkEPlQY7B4isvx08kly6uEXu8QSGFwEEPrbv59vs/Qvq1vTZ/rwTYV
lS91Th4t90nx429KUmz4WZKsvlq0zWWKzcAsKXUZ3/+z6680MfAwFHp6Sdtp/r1Svnm9qcTPWc1t
i1xKO82KeOPTKSNY+7Evm6L5y8pi1NPfMoVObLV15zems7lqV2uviN8+cdO0QSbWxlMmU30dy/jT
rJTBF6BCb5beHlVJdy5ZqzTHtZSNoHKM+W0c5ks8pzfsZITkKgsypmT+wvp9H+RP0xE4tBNMymbR
4nXsIIEPNnKADZY6JdJBzIr7/U4Ok5OderYNz2IIu8e8gNwBjIY1dxfete3IOvkT43P+InEalog+
OnQ9aRxxuaUaC5D50sTlr6UoiqDjaH9ea1s6P756PMhouf3EMHc5sUV5rY/ehHHy17gNOKWxMe2M
+52Dpm49brV8FEPSHcpi+GKu3mMVwov9vYDPddIjg1x3+lxVN6Jx6cTlieF2xbUCGxSt45oBJsjE
G+HcrQcrvN+BZ/CV1u5OjwcVHVrkyG+17I+6eWFshgVTM+L80ExaxPqx11FwXkGq9QxBLPa3xujC
0RzJeBFx5rYFVJEpWZrLjNrGXdYYIlyfmDhzxKtR0dYWS6m4cFpa7/HTJwMy6nZYdQ8uQ3MR94dS
m9s9+r0nnE0yCcNa79t1l54HR3W1SW+uj4vQroOtYVVWkv4vE+e3pFXvxjfJIPU9m4mx1GifOHqC
41UanrVZPtpFp7EwsjKCoGuq3zQ/z6be6F/j0PmO+VFZEs5dNbN90VtrKDoFB7BuDYFmL1LYzkwY
xT1uabZlb8yz7jZoCsurLVZ4COsPS1bRv5fFfE7nbNkVxAj4Gjcvg1MLqGXXXw2tWPcIrt8X8dTI
ynh5rIjLVEpYUswuqmO8sWWzLE+5zsShs1Hdu8YmladVW6NhGzR0ktkfRWztLwbhR2Ghr9SkJT8U
DPuOxaLBD1qK3E+2Fp8n5tfCWTfC1/O1+5TVA05gOQRlqWL+N4xLteWHfg0woqRvTA3zYxWniyfZ
YFmkqZ9OiHVj35odbddsdb2jTdy+L+OEG3C2P5pMVH/+54skSRY+WbWLHLreMcQEX+3iiYjWpiIs
/L7GT1waJ0UFcbKuqk+kmhnlWjpiQ8s1f1jU+c/c/KkVbFhzY/5yICu7k9prz2rO38zwUO4R6Op+
bU3YsVU1paZbNC7vrn03HP4XCfMikFJpD9JDe1XKTriLue5XqVMj5hP58+Ph/lK+2u1eEt0T0Ist
1BPzlz02N9G0uAuz6cdYTdOPzjavGNOdCwBH1etKSxxqOT9agzSQfLMN1wXzJG6jLjtYIM89ORXb
bUXNOXEmeFZr/Q/3lGMeEkS9+0atlR0lq0O5o8s7fRxEUFBJhHB1VG8iIM5PZ9RoToa0dDbED0wx
qf9Y65D7N35aJNFjVVbuSzP2jH4852lVv0lyMXrbqm6gSNYsGiZXtwt8reRqvGZDfyQ7u/sTj3Xs
TRxmTxAg5lOs9sGSNP2OeqnjJKltt0yWfjPWBStCu/6zI8abnoBwtXmpzoVRm+dmUPGgjEIw/87f
J50bwZg1JVzytX3PFxndLZp7k5Bun7TPf601aW/ZWBmRMsdKoJqt/tZrBvkOTg1MyDCCxqTJKEPX
eCb9U3kWQ+5jUylgmSRTlI1r6i/rTJGMFtTPsFS/bPOoIC0r9mMuLhZ28592o5duOwJS0MjVejbr
vvD0Qi3+EIqzB9qwm3ur/wPMItQSBhYs+l2om5O7DKXyOfHynUr1NMc5FN2tKw7ItpGvLFX/lMVt
HA3JMgXEz2iZg6SRL+QsXc86GIKQJ8bj1Uk6PLYSa1SrIF82M6hGS/eUOmdiIjrjPs+eT1z4dO3r
fsNpU0/npe8aYBq9FiGgUsLWXt7/uyXIZpEdkOKdHnuDNJnmyRKFGQ0LV1AB0+rKltD6/aTWvpm3
6r5EUOJtSEx3BFZsETKG5bY4rRVwVQGks8x0dqfZqN0CfsxudezxzIGGX57m4xOeLKy0y9i8joQZ
0fFGzD2kMqFyim4cUni8j1r58bDSd3AthAEhsg90rtAUxtnQ2QQcOTSGWr/QSBHhoJDh6TbI/sNk
7k8bu8Dn/YtlzOHoGNJLp4NLSHNzT1uwv2p5jgGuk3vfKmtMn1NenAZFOxTKkH9u/fBVpGL4YbKn
uXqKHT4nvuds016Oyv/76v7BzpudHh+v//dvgHXQO9ved5oyPqf6klJIYpqkzhM+xsAAtMyKVmWt
gkJJN48stXH32JdUFM0uk+jatdAb+o1IgfGO6EsoF6bEV4i0SPqsPxlpc/iuEdopaX5TY7i4fdaP
3sm970rS2BCU5nn3qiIqTGmc1F/KhsHBTzUqBKt3QrxP0w+OMNMPVV4jGazNTc91bzAJgpc4Hlxq
mybxXNuFx3qPczzF5z4U8n4YTLHLiupXKpTO07nmDrPU7S1SXM7b/ZyY6djZe6U4lauTeAYO1FCW
tkQBp5CngTwjMClh65BKMqVBViWaj8BdVnwWNxpPeBByaDXnuJe1c7s1+vnxNOXmCVqIPTLhD5Ej
dGqOFLse1siPOs2sPYLHLsy69Ddx6cWPTgz3wqbIolLuqjeSQw5t0ip/ZRvhkzrHf0SRZtfJsfsA
y4UVjHE9vazgDq+G2u0oL8chU36wfVTPVVKH3wXh/RmG39BGehShtzU8YxyH27gk2amrMKErxXh7
vPR4KBs1QOO473DzHzunlp5gT8VPaPqaaWngAk/ZLrYNphn0ni7FAn6m5i3x6m74fvroIgAlaiLJ
LMwj5knF10YteU6S6ve0DL/5hOaTNGTdS6w5QJssdfA2qxmFZw+jl49Z6aZF1jyj3ubd71spXJzC
8ZhhNk+DVXKespQfwhoVan3Zr5YJwQ22eddcZrrKpVQ9p3mVeLhyTQ/noHhHXr9eW5iz4ZxoUjRa
0hGuTBzKS9a+V5q2jzFKvUxOxU5sMIC5Mb8rgxzeU84BduqoshRPHlTjI0ZG5jqFNbzWsFj8RPoi
rW/FS7ZF6D+1EEzLAq24/tlscnIclZFrtx9SUkwmkQZpVtW/QMpfdFn1a2aMvo6iwnuUx1oJqtIR
ZF09CuoUBhRRrr3s1jEBj5tkytAspX9rkkBBwBobkjHBYXjs/BVe1TWf4LbhZ4JSsakAz7VtCZOF
1itOdQ5y6K2GQzu3ZTRq7Rhil8+Q5TyBKZuuEnysojJp3UiFLzCgmtMfU82fUHSMHrYjFz9J7MmC
MFRbebGl5gU94isFHL5I6mPX+LKSxS9U52dlly9Vnr/qhf3XiLVAM/vSR455YmRXelgJn2S9f050
1+hVXKq6dcxTW/h48tmeu+c+JXGR0UtA1k0uFZch2zTgK3IakK1FJM8BG2m0YuFRlNn2M60zd9Vm
/86njdXHfpUb49nuZIkQDBW1fPejmTIVDft2itHcut08rp7Vqm4jnI7mztr7Mp5tzsZ5JCmL5Na8
M0dnKoKBTKv30mTHqLcvNCa6jzYWn4Cy/o0ZXYBqUnVwN4513maOqQPAJhp9jDLgrpzL9gOsVnWW
O5tlYf1t4ScFnrDJ3pyfCIeGECAuDtDX4A4Qo9BTI/gUvSsKTWcEqD5pi3XJTFVjuYlXoBFhXdFq
qivFk7RlvjpkufoODm/fNrN61wztxcyN1sUgqe/Udi13GSA11za357ERXB2x+ZaWKWd5pR/2Vj1j
4tYLkhrSgmbe9hNcBktLXRDRIiUwCUDtyrWHNVW+QilQrpMk/yF/YN5jbgjHgvDUeEXJJzf5eLYT
KSraJCr6Jj057BiMy7LD0ipiD1HAE/jz/aqQXWyNQ6B/lFJjh3nPMMRkOxvQbGomWnS8VyNG7MaS
69fF7AMyOp6cqnc+++ZabshRx9W81hU3EWqR7WQupsf0Kro7kfZlTXOkSwYvV0bby7XlqYR/4ufD
4nMiJXNY9yWSUp9tAHguKprVG8Wy1w2OjVR5la/Z82Fy2jqIkdK6wBtRY0/2U5mVjYtztt6tlREa
GZ57WJhuFce533Z7w0rJ9cB5ijNAfXOqyvhRICwJEe8gw3f0xsP+X7slbbpzRmhDJqC3m81hE3de
EQ55oAVKuqMnRZ2h1U/SunxxgPjK8yULNqcTDIRXOCM6Zp2YNUiZx9CRWnFMiXJsQWiILA60RMPI
oujoAlvBMQOprVUbh0koAYJpDqsijqh3s6eyOPS1U++xm6GPoK/gpfQ3yArXbE6Tsx51Ahb50MjN
eVVO8sTn0VZiOzBQA74wMr9q1HJXWvOuUw1eGpfM6x2JkNt8bfbQgSKmNF9aQkcwy5U8shRZD9Ql
/SXs4Ut9jbfmRiBvgywj90qjitrZyN1aZ/ac08CztJ/jjFACw0zhsZQfFqMLTBNNQ2/RwlNlbdcr
+hE6y9EZJL9Eou9pMWU86wJ94lp5WTLJj52sfwGa9rtJ03Lv4Hqim1Qrb12X7Jy+OKgJwO9xElc5
kW/ZZnyWM0yFtrrA2Jo9DUOjC9TmecqyMRyltj5sSZd4ldSnPs00WsM43i2tmg6WBQFtKE+FFht7
ybEjRrvzwUnSaIM2AYpm+mCLwvg/q1eotC/2nClH0tsCcsKHXW2BdpE5Hm6N4j1nzXqQlVT6Xc09
729BrZ12rav2Mm2I1bQOkzz/oktf+hgM3iXZao9wG+VUK0Oa/twOeqtTNTYF3/zQb+Azuu2Xg1Um
LrKv+3vgQz9/W9X1q5W1NIRtUkQQS67JKn2p3ZqfZRXIlaBrdZ4S9cngbEGDQ8qaLFDK2rkQydqd
0Mv6NDDLPSbSvYYPhs9eV6NNw1B4tzc/60BkmCbARkgjMYCJc1bjyi+Cb86QJerOMXVhJQj0W6vh
LdvV7lXngMLhpRNiC1PnZ6qol27jIIDg3FsU64eh5Z+xobkaqnq3VrkMul7p/FKULjdsHXHqt1x0
hmxNPbCftpE9JJBv6ba+MeiFAFo7R4hAAMDy6msbddvDLLychxZTKTiEORiLkYFEO6luj1WP/nIp
HZpZ7LYqHoNiXr+U+7pCMRWsVn0jSeRyF65Hy4LryM4CmZHJIWPNkpA4+1u7iXBuZUANsfitdXrP
UbR6LvOeJm2s2iwrHD9nuwEI0q6/1mpyU12jqwZIbl8APOBYLG7l0K4RoKQTBozrKEvjQTHgr5Bq
pY5KS+0LYm5o9cWVuuKTPjwiCNyhodjgneQkX9yyeoJkKv4ydvaozBDGOFfScUr6yiXgURhsR9mY
l3CDvhdqW+2zrTfuhoY7MDvH1dJGh+tS3Hselt8p84TKopWuk/Vj3kQZaKX6yrd7IxO920NtpHbH
wRUIWdZcnPL08qmYPRW3Hzi50vEzq/7LkvKnRZZO1YUKBrO6J7GgeIM9/dv09t9scbFrTcqMNre4
hodI7dXmd7s5p5gTmWo5xfVadgW1ZVGGZUGqipQMTxh6EZ13PZc+JCzweG6S6f9wTZhemimVL0zj
ltiAutZMfTfZxGjc9Cr/1K5dqbLf8sbRola8tqIxfspi+KfR9Aq7uI00HWNmI2o95D371260aJr4
lzwrYHqn4tVU2uYgcKR7mtn2HtW17cXMrQqzAlzREH05Cp1lAuMwloTC16d+8O7shtAZQrCVuWsB
UUA2Y3xCfvN1Tf2HkvpjRIkQLPRqgmLNXnOhHpKGpbkvkBjysb2njaDKTYrKU2dCcznfte1ydao7
uDIuV38di98sTZ/wSUFUmsVz3yxdgA4L+oZbJ9YSduuo+Uo2bq+MxaNFmE8z1ptTWUm0Us2hwXiR
AAryUnhb+IO6YMTShKNraV32DFqTgFH2UtK4AJNg5aT/ckEjRLd2GG4HBGgQR2P7fUppDYiFTh7L
ckkRJybujdiPazPdb3dqas3WPw1TGXWTer0TBPZ2poZ2l44RbYPEnerBpAZe55CfKr7pVh/pktlH
DLJ8JzWp7GK5eJ21G4aM8VALo96lSs9wLI9DyelzL1HwZ5ma/ls3qwXYnfYBaFV4opAvpJvFc9Uy
EyInt2JW6CrAEV0wtL9NCk9vw2Lj4+drXWHIAM/sXgrFsuhhocgRNth9llobhxM62rq8uENVX1eG
UJ41CcmFIzoGzHZpCGnO6X6CMBosEz2W8P02/iusziRmsKkDSIKndOXTNad59oaxPuVyc1oqqJz3
8RDH5XNuxn+1nO5kmQzVk5yVh9TotLvJgPuomnYmTCyXsYg4xwZzG7xa79s2AMZSsDYmKPtdq03+
WLnFUrI1XKB9eZoUzSUkImUJrdIAfw0tOrENB5HrLS13531p4umamsvJ6VrPYT1kEmZE9la1B3OJ
DaTe1d6BabVfrRxjenOD5FmGk9xcNWNpLzoeXtJxNW5tZ/XKsQmTOv+08769ZYsIBYZoegFdx46a
l95qEJ6Fw/U5liDdJXIRjDU9tJKSB4M3aZfS8CSh03EhwjRejovajzukQhhoF1c1JP7AwmkpZroM
w7z+utdKFS45qDEDZ0i9vdV20hwtZx1w8ODJkw3FM/ksozZxAkel6ybs1adO1fcWB+tuWu1dUvxN
za0LGQvQji1iv8q0i4yQxwPKvVEdTETOmvm7tiFhLgbuWI6IlYYsDfic5MYQCw666tDGr/KDmt7D
DdQy9Qyc/fwQch5tRAf7q/nWydoX+Auv6PTbhNrKzeP8kmaSO2b0JfAdMkdRelpKzQtwuAqc27ZX
OgFZoMHLHOe6vzcV6QtKDMG3/cRaaKeprxr9JwCVns5EnB3kTg+IcgIVB8TPtZZYPS7atJxmVQKP
wMZo1jKHpBpUyzFxiMXTi2bfSNVbtxnaZcG1ty+26TWbHO2mdesQGrHN+aNmlvt4rbEjE90ieDmD
YkGSB+OYOebiQZ7xVjW3zszvqVW2lDMrz4ScIv0t9MLPGrhC7laM7/iS7UhOVBE1dsuFO+ryc2Xq
/cHEv/P91FKX7QY9xm+y+QYYWX0zN6sOaF7QmpLjhmrLmoLCTuEHqA1DchiyIDA4SzXFeIBDYvkQ
n2nASaw0CEf5a81cHbdtZnCaynZyrO4jm0ksxWmr43EvlJJjl751J2HkCk/tcMz12leMtPcIRhLu
tjVakKaO2blCJKQ737+VM6ASQBHZBeu2TG/W6g5JzvAYIw8aBbu66RjRXEfSVM+e7eSsJJPlddnC
1hz/q+7T5PQ+INP17bdarZZL4NcaMNAzyOVoxTs9bImDjjaftb4K6kRP3qEVPReVMx1b9KWcOIz8
mZ7lk9mhs7a2sni2N/w1gzXrxVmf8vVWduO7WDrjxdnS9lmN/92lFiYmRyxba/eUSDszN5WQfTwO
rVm079267u8MwChJH1OccUMCqvWghtTkRiEdzBz8ziLekvMqOUeQ9e4kOKc9HtLRPibIQ/q7siRR
zeSAIhG0ETCgBKDG31mHVVqq+iu4j0AsdnzXZLgZhuz9dz+0Hu/bFMomaH/YNIlCKI8gBHct0IKj
usmZaxcGruW79mLO4p3o7HEAVK170LZyL58z+rT6PDATLRM5VCbOO7Cv9QuilZFPzV68eaJ+M4gN
dYfVqFOfdOnZiylN4lB14FImCsdnVxpFe0wnHvRlLP2ecDMzQvph+emm106oFHXmKogQ6Ksw9m6K
vN5V6EMu9bCAl8LDyXlRsLbdFQHr2qJsMMdPkszmkPXQB5lcwgJoUmqoJYKgxhKdGsuwG4ch8+8A
af/x3R4PEt1MX8QdZVSLrZk5HyN5R6oKLo78uKx+XqnGWR/UMWzMSgsSYZfk+CndS54Nm/f93XHA
u+ABlBAyq/KSABUoQtnadJ+6YkGM7MTQifhZHTnOgu/eUamXjPsf73Afjqu2eamOM1zuqbrvSg64
FBEMq+VQW8g+qPzZlMo4nNe6vYo+57Ru1feuctH7jEWyIDV22brOL22tHIQzt9fYAfALKlgPh7Ve
erefqsKv5vnDyRlOr7LJ/QiykY+Alq4B0PjAkOcjGTuxM9S7sbq6d3vb1Qxro++eRrIQ4qE2zuBO
NIDL9ze1zETsQXkpjkI2fz2u+WIwsmBgCO6BaFWOWoGW7/GVSJc1HJ0xcbGbpudC/3j8Lzpn5XNi
7aVpaAq/mbrn7yVwgGxAOVcXfqIqbt4o+VFaN/lUFQUlR4IbYBmT5tx3NJq/v8oTjfDVMni824+L
4vGWN4gaPBmwiuLLBeexlgZbXdyvN5MOkzPZG8rszA4fd9VgGBv7qjKo1y6tvr6vIaIh4pA0+sEV
sfGkpliHK7MYj4ywaFOr2ps964O7aKN+rnr9nyobsEk1OduNeWUxdSukMzU3YkqN5tCWmVJEM3b9
VXf1ydak8mXqbdMXeWPeA0CCvpQZcqFoiR6XAR05Ru+HnCPIWPbmtRxo5g2MXJK5kP10kM2dItol
JOg5YuWp/9SW3XMe7CiG6NdCI16LEElac7AlaffdfKWkPA0zg5THMtqYSXH4/gO7W/4VUlpFRkX+
YDmU6Iv03k0dQC09m4bBsH+aNrFDzOZw9xWllzTVeBKKiZy7zeWdUtUq6YFQ3R2iZai8uFAFUrQ9
VNV0TxnFOJlsU8frCYUYhl5Ekp7Zr2gintEuVB/gsYPvxWqC9TIrOscoTV72MJ3ot35vDL3eJgel
dRZvIijj2DWj6gLVW9wO+dhnHr9A+B92s1L0IalbzV5uOCED8Ewolu6d4/XevF4MsfqET6ZPzb41
5fEsrWt3Av6yfmvMHhol9NO6P3WtP82ouJRhmrgGAO56c8ESy6jwX6It0tv3DW0vdZDm+eecNHiv
TAwSGyZ2/3sE40Du9NDaoISZNO2GU/sk8yESCCK9qQ9Jl5nWn5IlQhyY5bPqJGhOeJbMlNQ5MJ4d
mCW6PkkXpqYDDwHMBC3w5QyS2wwhmNtHhIT+hGPidTat62PHQ1sSPv6ZqPIlkhcaejWo9tlvQQt5
BW5Rt17mzNfxD/+GjBpsMCO/3+NZozCzWn1MPRIWVvaKdsTwn94rY8GmgMOr8qeRFX+4a7QWfZRP
rSyiTUmV10WtnpNCTB+J0TwnC00z3F7MqXRvVIYirAaH//i+pmxOJXE85JpQoGlHYK1m91ErrT39
6qEw1yhR5796zwACqqWnlLmxHzu9+zlbaZQVDO7ubXi1gx5jM/ghvaRTXmgznh8be5qY804d1z/f
K5NirHs2OKII7hvoUI5sCDozUT3WvNgW5XuTTU/bOs4fHG9DTR+X14e0ZwkGWxwGplwfXcZ43wYv
PfEJTOu+WitnP/cmPMIm/lKScvhpWBLFBUa5PdEkSP8mqnXbmXq2TyZciEOUAHoNzWvEHCenr1aW
lmk9KBoH2aWVsh+ZNkcDh9yA9Nia6fFpHGrY62X38tDEobCAFItPmpYqK+qg12k0b+ecbSaX0tAa
tO4AaoUj8sIRq+1K/MzGjOooaUPlflllC5oeaFZ7pQI1OKaacxj0uYliAgUo5TcpgHaJotGwa6Ae
EhFNJGGEdivLUS/v6Yw3fx/jn3GOJ99IpGCBinISqgp5o+h5sHOxI87Ieum0/C/JZO1LUYo6XDot
xPJtvBiz+FNkpnbSlOlFBdYRGvLUPcEtKz1keV1YScMv6LXzrqbfzDTpVzUPS5By7ezq+9MynV8I
qqjPj5+jMM1fhGUUQOjM98fkWVdscdamlaF3k/1pFudpVq30GarsEhR5/OcxXjWpr33w4lT/9H9u
czdbKHDu/sPWapl3Yt5jxsCcIFGMy4QGAPWMTa/bVSwkCkZj9Nd+GfsriXvYGBt1J1XrX07QGsKw
cdgTIMPa2C1ne9omFH2yQzyiOfM5jX9NKdl295yUfddqeG80IkiFlrA0xcnaBI8NP7PLJdTzufCG
Fi8Y57CZidHle5FMkdzO5Q86CXS/7pVmU289Y3XWNZussnAWU3OJ//JTK4e1T6frQ4F4TyR2CyY0
UU6n6UyAC+o5PV4CyUqTK0jOD4WOxRu9Dn3fzbZEu9w+ABfTkLysP2fdfobMlX9KVfIqSD75WdX1
GFo2mHNZscqTpjo7OSeM+/um1DET3+T1DWZE9stgvqPchXpYPCRAseqeQIl742rWQ7p+KP/k1PEt
i4jMeVYkVA4ltv10OT8esvv7yLc/QBKNfaUpb+YAH13HifCSZutrulXbHxlRjDtKsu4S3N2GNA3r
Z3Ocf/TAacB1lJc+pziHs6wHyl3Rd6e8zXVhuGC6sxcdnpyPhB9kp5Ztx9z+D2HnsRw5sm3Zf+lx
wwxaDHoCETqoyUxyAmMKQkuH9K/vhchn9qrqmt2aRGUwWclgBOB+/Jy914Zf4DrgJOE43I4LCJLH
h1o31Qc3kRVuW6mOmLbUn/NNuOxVDUdRnapaH3Tn2gGvCKCaOME6jiAWHVJliYqoe86u2J2p4Tta
fWDOECkm+eQLV7uPHYKn1vgrSQxkBoqrP4wxtEm1SnyYhEwy0MKAUNRh0qdvEJT0A8dherje+Ghs
4yWHebroCUm3y+k3s3FF7eq7CbCwPxGYHCnd0Uic8sFKnmzNo5HKLCZ25wfNHuXzUu4sDGi+MYiw
cRTnXpSsr6hadjMNtqgSDb0H2iV51gjo4QVTFEaPs2lxKGayje6yzMLS7rJwjr1PFMqLv3g2uOvS
JT0o+QYySyX0gbPTcfVmnf5Tca0zgqns5Tu1hroDuHPlCjP2iTOQiWGhZ0foxopoNwezpl/ipQ9l
lqvB4qKo4mz5OQCsC2E6/BZj/9U1o7dXc0I14DYoSN6CNNYUn07/D1sq+2lynEMucOdkqfs+UpQe
l6zA5TExMVnpubKkH2qCLNLEoYM4tEkwtKPwpY3wgkFXSEzGc1emJ2ri+9XRTxOCQFVmCw24T1Fl
5gkJ814rXbGP1RJhMJ1ikEXVpaQMQ4X324w7EA2MyoPOa6eoi/jdfruaPpIuoz0MQCqcmTO7ZSrT
fs68LEgQrpndVTyTj7gANWzeOwtTjjn1+dFt5+M4WcoThNnAFtm3ysqVi9VqB68ekvsZFo4+yYAZ
zNGJx89qoTU+kf5MVTn3G36npTXtbks0XYtW/k7Kfg1UvTJ8DfCIgP8T9h295q7MKTZ6EB6yB3Ki
Pa8HFvMpgPgCFtcQP3vYfYe8J+YjzukbTFpxB+ilQsPCSa5FSzUb6g7ZJfRm7AK7xVHMCGEPc5YO
2rVuB4nFXbDOpKhNqrU3EYNM9FfO07h8yk4NMmiL29le4EFFYKW66xmgpRklZWEFOanUUEmAf0+s
wjnvuw+weIxio32YZF/y0WBKULeLVvIWpV0T6MAc1tR7tmuzC+pRiTjrICJK5Qckqesya2OgoQ3S
FZtsgRancfewqnv6Tqsa42ljMJgAEmNCMLt3nC3SQ1V1Fs3B1xkjQlAJflbj9siGDUYA7mBfv7cT
F1AOqASlSRwIbAE+nv1QVWz3WMfpaQ5IK4kPVpsx8TKrR47ZEegw9HtFvUapRwt5Jk1nLpC62GjQ
ZWa9ZSs2m3hTFzAWHYT4hf31wmAhRv1d0FoeuvmUldUDSYvRkiffC9pkAXL1L+TJjwOY4QDsNMNp
hbWADY1qKP8B7fr7WU72e87fpC7cAgLMvEivs/U8ikfTigZhrzQE6l1uWPt1spHzwhQX8/g6SbUL
8QjvNMl653VwgHrsEP5oWr9nKieMKeUTsRzJfnb0LpirEbKx+TrmHXfZtl0UFZrXxO4OSD6DEsPz
I0RWyk7UmmCS0B9bNtFeXUhrhumINvuaIboA5qC9n5rPuZf7xTXpXiYJQ4OC6NPaXSPI28Uh1taQ
z7+d1JDObe+vbtnvk0QJzFrbD32vnNbG+i0leNmGOTCLjgR1HJlyXTlRZEaEPRcrQl2+ePTzIrMt
3kYupKhDuO1YpRFyRb+ZLctT0VQO36hyP5jOXhnzuxKuaaRY8bJzUlTtvWqFt2foou878OdEcAjE
TYXJwFGnR26NB0qMI5ygT1VlNlfLmFwyA4+J36zGixQvgBMC+Jbujk4y0R2D3gSrtI8Lfrbd2gYS
UPtwjREdnDV7uHpz/9RMan2i0pXZA2Pn5zaNqae69EIZ0/uMin+oIx1EjdCydSZAFhnCiCuXhmLv
mhej5qTsmtWCP1d/S1crHOUyIw5z6eWPcELSe0UUH4ySudjBMYW9suy8qvxAicrSKQBD5+v4nElw
8shYHsxe+932SbHzvOyB67uInBZ+Q4r8jpHgCX0B2xOnuXdQo6SnVV9cO2sw9PQHc1wsjcWJpzHy
E/frQ6NV9k5293DrpijjEAZTtpRMhQbSQkgxbPXRDDAM8EXzIntCMNgP7KM7KhczyxEYcL4J3CWR
fkYfbm1iJWJA986vVYUlHNyg8ernNVabna1bgZg9J6pyffFptitnG5Att3jUUe7C90h2YFlliBvU
ier0DPXuXYwoKpUiMqbiaWkzJTB02jNCr3ctGU0+Eh0MBrF0/eEuR87q2yhVkWHEiLcN69BWyuRz
QrQD4kyED5xqOwQT48iN9IpyIKcEAjvLvsQeqcqwYYmw9RpLNwyrTpNMT2iCOwuCBo++G6KtMWgl
uhGhhJW3Bdm15aOTlJ/LpH4ac6+FsXmxYA6GKhrgo+MpJ9ZRMrmHSHEBdnbELtO0QX+adc3g9y1K
BYCU53zaEHmcixHw7cEtfXVutms36jLIeqaaX/Dd8SZpjOrzyUUW7kINW4oTp0xBUqT85bRJcS+a
nq20B+e3Zt158EilGeO7Rk9eyIQodktl36n6YVCtLzGnc7Sac+Q1skK7pT+TZXLZBGiHirNlbqD7
qBOXHvLE7TBkJr4gOP9uw3nHKJbAcdF5kCUTKRt2FqjBkDMljZtUZ7HGWxArik+NanCZjJuOyiSI
u3XFTkev6WsPQD0HrDbqrhb9kdSf+ijmCfWNXu2VODIrfWfo+e/C1TMMTmidWfvvHN6i2iUPYvFQ
xYykTK5LDz5+yGE/ZwrFExnCwxMi+5dYnb8NFS49lTs4NNEX+MPMd5iSpmj60uGAPlYOjOtRf2Y+
o4VCUA+iG/Ptebwo5Bf4ylp9x5j2q4LSFziIuUbY6QGtIyT9nE4CMO9oJL6VWtMzmEObVRnMYDTH
3VdjfALd4uyUTFLOUwnwKpepOg3oKIYxFSFTSG5G+Bl+0sssxKj92VjVW18jIl8RZfW5t3etxTlW
I8pgbygDtUlXH1WzMNYjYuN0t3ZX8J0HPmcEHy3QM9lIaljtQQoY4S3Be7Oo5a8YsxSyzdfCNlik
xaUBxhQYjT2ji+MysTuNseQmuK7fRIw+LC++Jb1578YVUS+6eQCs8apsmaO40z4mrw2Fkr6Db3jE
KqkErdVCKUvDqSwHbpZsYh/mZbgOFkRXyQ6lhyiOqI+oonxKc/WThb2/yPnVg2OjtMv8ZDec/7hq
VsJdMebNjAp9raqMJ2YWxao8akvM+Dd+dFghaqJrmqWuIgMjM/kPr8Im7dS1jftRHIbFSt/wtwQl
+LaAwBB0OEzpd2vC9Eo0v0b9MueapJvKX2fdOIc1AaCBKZUrpjSXFcnasShlZzWRF6Hru4q4nUiZ
x8+YHnvvkMRIajaysKa499b30jPvS90j5lJXs6BCxrd3sg6MOIWfqszlqS9UIrCyMYTwH+RJR1dk
zeSOYUFEsMzrYJZH15qGSzmyotVtb4boA+2N+RYHLrkE5eRdFmbKfeG8k5Pg7hMpmTvBZrTQwLMo
kafTe8KmPCWsoRHX2EVPYSvzJxZvcOE2sVSt627CzYiBznzMje7eSJT1BL/+cVaZhiJ47oKc9oYP
dZNzAmElUdeGuO8f2lLnBxUawNFscsh0lYG2dPo1KzgzrpqjYgAx79q6mi89E1o2JZnmRbg4zS/F
5fOGcCx2RUJzuRD2iTCHPELRt4SacJrAaJtP04ph2qFjQFRvPC1q+hMMKYtNrEpKRa2iBXRsTSRw
0sr4TLG9+rNiMFObmg9P60Y8I5StamftWbLwv8KGxV2oHOCV9H5mtkzlNzGzVO5qjjSHtUOtqX9b
K3mPL4nUMaD8HMmMNSyrTI+yLGbO6R1SWPuZ7L71pONG1SYmJJ6FIzBrHhO3B2N1z6Y2wgBUjHt3
afOdPa2IRp2vxSO4zuVNC2BGZUGKxcoHh7ebpIPGSO08JEyZEpEZNB+8R9G1iBP5P5vc4AYBogyk
kEEFJCAI9M0OmnKQpNz+Jgc2b7FTMid4mKmTIHpjyTpmvzI5MGbkHwyFap+Rd5i7FfyhjwhRElc4
IN/L572N0gCNicfUzwupLSk9124JB1a+bsSCiDZilw0dO3RJxKIMzXJ6JVDwyHkt8xVGvGI0SU+S
p1l1+6OnjyyJ7A4VC05azz8ro5cH1TjmQw2/WzLZprF8IbGMucFEgxhD2aQtZWg4ShR3ZoLJ0Pta
Fi+aCQELoH4GqYZMl6CNcB2yF2sFRS9MUpBBewoMjTXBK2p6XCznvKDIQ1wi553CtN5AuZBBAE5s
GCt98kEUazi21bVL+Yas2ZwnHUqj+DsbQRGUbU/cltKetMYMFjueHtahpRJeBEIctkCu5z0tqxLQ
jGsf+reRM45bk9+TA7IOwcoiNkVGTIapxmpEh4Vx7Wjj2Jh/5CPDeV2utm+0caRvqve4NuA3K8+O
hp93XdI8WpQHhTOmL7VEBfDsYkMkKgCZwCAPtkY963xCLIVA7sCTHseTazQs9rn9vfc0Wo+A1nit
PlMY31i9dgcssGaDtpIor1kJk6w8VjYSTBztH/UwvDrkYtHbm/vdZEzf43b4DtSE0aNLQ8WYYmZG
n5Nujyi5GIM5QbciM85XBO7dhAO7pTe5MyG1+sDyvV1soH3WBQN690uncPCb0qzOaTFV56VK63Pf
PhMoWF0GTOGdnsgHzVjKy6wqB30Fzz0iOv3z0C467O8KGUSl6yCoPmOB0ZLT4xnGmOXHaxlHRJm7
B9ifD5gvfiSG7QZl0t8TnmWBYC7tKJ24/PtlP/X06yCNe8SH0m5Njxbxz6HGOPUwuGsRrFO1Xqlp
ojqYUnbJiQDvcCVVIgRhFvtOGu+arKp8JaWxWC4TmwvmvO38pyPjE3Q6xU9yIkndoa3nCzCJ6Ox/
Tlst3Svt95g4mnPmNLhGPbpL5mgEurWFfpdJOHX0OplgBpoQI+2pNY4GXYnocMrr5KKmNziVWo14
y5hLB57xnK/mo8jrV2d1Hb+CZkCygrWT6/I65Tgwp0FdQ9OqRND2ZaAN9rjTiaw26qyKaInNd6gM
HhlLlXRRYdFPjnFl0LLSCJD8iHp8EXESlaTT3dfe8qOYSmfvNoLiv5t+Mu1cXBfOOonDkalBQUi0
BkVOVh1hn48+vp/umGa/NCUNoXGr+6pqnMgGrcTOEDUCHYyhFMU1zcNsVQHleuVjNiHYUs0OZXr/
IobOvfeMhV2IE43XTxEWyyeNATiCgB25F0GxDvQGuc9oCSDyHvTlbMUJ1yZ3Bfb7DJVAhkRRMzkv
ty/FQu6SV9ojH5X523OWwo/tJSHvZZkp4XrcsEX5e9Sl2Dd5Lo+TNe3swbx4bfa8Vdph12ovK+Eh
YnxU8jtG3x2FavfkFeVrLkhwb6qHduQz5SqJCMmBvqrQWjIdqusK54S3ZkGdJj0iPuLiGhJ+t61b
Yx7eLMQ9z9+UVcidVZV8BviQGPNIhOW1EWWplezS1f6CLz5kV4iBv03dCsnZ7fA9uBZ9vf6VOEp1
u0vZgnOAWxSDO6rt4RgL9zv+aHYUpJy+HcPFn/tTru6HXBHYMrURZVD9aUhSdDX47tdWb/bCRnAP
Xs1PYjk+ck7JOgAXouOfqTXKv9iqv2SJnRqw9EWfmu8gKBCMJgqqPr5Z0gz1RvNgkYxzdekiX+dE
e2s5vO5IGpYQSptjX8UfiiG5SQv6lzV98/h5mmv9NBsMtWH3Wet6WCASB3bHmumNT7DG5b636jrS
csp3dgVsRb8zm2RADVe0wusCsKFHI4GXwYTxfU6XJhqP5Wlt7QcyRt7gB3aHwqs/yjFlTuQphElx
lUfOmOyw+JzVMSbwxsx/GGI6xM1ch41kzBozj1urDvspa17UFKmJ3KP4JfsE4eaMlVYfuSeYgvZP
zO2TgHPtQS71+lo1C6Y4dfmyM0W7Fq457QhRIe4qaUxqHo5xSz57oVVI7aAV3ieJTk+UJ3RVN2p6
SaCur+i9el+e4mZyHqcF1ECJgicf6UKOy2+l1U7pzAlLVcTImf09W8afwvhoGPWOWFbiCnLcqLh7
w7LfBw8gZPo6a+56WgZM4JV3v3RbPSJMJAnkb8+Ms2EyM4jT2MMcucLXNT5LiCKD7MpAMOhyDWNf
LRjfGOU8gJEhCQ9mODLd0SPJr5V0CNYKJeGQ0QSy9wgYfyz1syb0+AG94Nb0RcDR1mRuZqp13qbR
DK3T+1Z3z7FlfnFNdi9pMwz7rhRuGE/alZFq4xHR5VifvVW85X3Qz3KJjNooD3NeRiWvxu/WsT50
WuXsigLlkujoHxKwU0e8tW8c4DS8z73fdWh3TYGYrTCpX5goPww6/h54vie7ruVxXDzftvDhuS3U
hIl/yNl3o/oil/KJdbjDXUPsApmm6pmR49eCyJNMPGXfM/ZWdNbbFGIb4cKKHeVGxgm6Ti4jNF58
FdumLqf9hIK+o569aW8qa0DvlqQnc1IuHID38Lb8eCQTySBkJSAsYg5BjQ37lDhdNVMQD5nUMQRZ
RZW+RCLWnVf0+zHCxzCN77hx1cijreBvAs47BPAoiB9SoiCOemsbu7Vs8l3Xy2O+CBfviU+76YcQ
eD9dZlk0BfTDmvLarMrhopj0XWfi0+uFP5LWHQgL+4JFws6BINH14AC195kBrbRs+DiVrvyGzBI6
eqWQ544W1YTLDSV0bhgjpSHxE6bvGcNeVegzKmv7mNXetUypJ0Yg3SRGaJN87vJpb8qdgvUtMKoF
dg9pZLjE8dUDnIFeX9M950pEcIuJZvzW9sjuDL37yBh/YMh0zKNld8+d8gIo4btixm+wGnBvWKyF
TfFcdkT1kehA8KaHg5cpNeZ8Sb5y3QEZVz5rQhOhu7h3ulFpyDhkGZJhMwS40XCYdy57f2fsYXB/
TrFxUByBcrl8IOoh0rr0zh1qVLWx/CDybHbvYRPPOJy4md0mobFlm/vZKEWg3PjgU73vKKYCZ5g+
xwQZl9XM2GCMpglmI31NivVjRhjMNcpXBo5jQnG/ht99xfl+MbzvzEDfsS5XJHTRnrQ/0PVGZElw
1mTHPdTFnZLwriCu89Ws+2V70Fespn3B4frGRIj2BW1bLsolIFVlHwvSMLvW5ZNrkUncfJ0Ojag6
98zj/1o9b1/vxiU9FLnzpi7FcDbbVZyRdxaHdLZP2uCIMwFeFXzfDRWksB9XTVpEFVZeXBUr07jb
Q89kwsOSdmhQYvnYEexzZ43KG630K6t9/ojEjVMCau8K9Q5N1gqxt9M3IBI867TiIVA4QT5bVs62
sRCAaxkWm8esRpONK2+e6aU2M6UG6VUFIX+dG9C+1l9vT02GQ/RICuU5gVE+kiAbqeRYXbVGXc6i
MoudY+kJazeXFEh/hAppxi2IIrwyWvOjkcaIrE2brsyBk30eY6mTuniSA2u6Dff+aLmxHlpYtenC
OOgmYzPfBk47QpHWx0VkPxDMZQ9jPvSBV1fOZQHrGVpuoAD6OrmwFu7/jI/NNr+LqafO5EQtYS7n
9WPUhzvS4HeF42k4mHGKbOtXdxtYDxY/sWgzdDz9iitxG0En2fQGLgmJtkzvjRRBHutSG7GmAWpJ
YPbV1g6s8KUrp/WjMVuMgFnOLJ5MbL+TFU+N4os+X/Vyq1ObVuiApVKXY4U1HdS1zkO7kubOXWkh
2dVPPWY0oCaM/DyipkcX7j1vEld5f7xBi9IT6fQFScJ4v8lRCdkHscJvf1IaeXEWQeO3yt5xm84n
xk+IfQt5H7vx+hEj7Art+cuyK+tioSY9puQ7Hrslca5QmXEpEgAQ6h3aVOnmrE2NJsbjHxIKta0a
2saWokiw3H23maemnFOuVOLmiUA+xrqIzz5LldrQzN31QSanaZu20zi3pny8aq7CxG+TjY4al7LT
ImL9828rnCzpK14yTf8YiUB78NQJvnI6aHR5+QX+Amn7HxbaX9ln+t9p6H/IZ5YJBRGspa459kag
/Pn5lCHa/n//R/u/XWMCiDC835pnslKu9gkVFyPc2jrPuWkfJ1m+50C0Wj01XnI0PBGpGReoHwnl
yR8lzk2OU2FUxza4kNDLKM0RRn7suiZ95I73V/Al4eaHroc5cu3aCbPRqo7/8otsdPH/pSluvwiR
eLphW/DAVYD22y/6l1/EtSc26UaiketsaAG9uter7ikdlKgFMRfRzuqOm9RebZIXtxuTDc31tViU
0GsGiYXCkAMnogeSMVjPJwp+8AFsb7Z+r2TKeUkT5d+oqX+nifOSbSJfADKqHgh+GHf/oM6Rj0XB
12U1Cs2pYmhTmdW+6Kp6L0p6+wX2nfd+0ElpVAyc4EVyrKVWXJtZ0DOVrY4/ltbNvrFbtBRU5KfE
wVJfW9qzcPJTZZrrd6R+KCDJQ/A2FfXtgejr0I6TLqzcOD6xBU53KP7pkJIV7hcO/YG809HZSmmH
hGU9p6rUI8+0C9wDqFHMnDmM6sH/GUz1IraH25/swfgwIFAAxDFpQIHyutKWHgMxNMt+jSFO1RTQ
kl71A9NVHA2uY+4TS6JlMEnMqMeZPwHD7xyl/7atQalom+dBKOe4zMw7QlowBKkkYRLyYN4V6bwc
YJzzoloEYqhouRP1NzrcyhnRTv402Tph45RDhWH0/3LPeP9xz7jENnCxmQb/McET/v1So3JM6YAp
AD/Y6rOmOxIckjyvg91fsxbbvGYy3FTsaq8rbRYYPcedVmXgdoO6wXCwnhM3prdtCjwjst2TFVK/
DFaNHojx4PH2dLRbnH3tBmBQh6duLIujkiqYWuiNPnWZVgTg29y96fZsDaY2R5NHD5iTpM+5In0W
vXy2V6e49pmFolVylt2wSRVRVEfDY6CXebV1se2aQR4CodtyvTrLFNpSK88mfBqfqWV2tkwzidaY
OKnFFdUZgcahKFXnzYVmd+jdksu2Iv4rSEuorei9lgMAEtAGt+dWZ1zybmQ6gGXtubczggMn99tS
eY83/entAQHxIzg0lDtm7ERxNapRTNVIdDCadcNWl9eh1x5ioilDEtRRcJg6/Zk1LgosYww+oLaC
DMqlFaa11X4w2QmJWrF+uptyj1DzPLAnLGSTrbAl4CrH+FB6V5nVPyiti8P/fK1J7H9B99r/sSB5
DpeG5bnwXfmP+Y+7W0khoa4aBBl8pd5OoKK+rKUtdoo1A0wxU/VADC0UF0el5UCA2dUzivHZWFmM
Vq4ww0fqBjpxanHOuoj/nEwLNcV4ncZseByVNb2X1nfHtsRTl9OgS+KMKqzn+JNrj6oYKqg2SvnV
zuWX10ryZbmVrJEj7dIzHWnlrBzb3BBRm6KrvpFSpEDaOWvGPidTN5qTcr0HjA07xW2ebw/NOIL5
gND1orfULIQMuEhKVSsw4IlFw7YW3BSMhcyr42xpv7MyE+9Kk6LKboZvCdA9+AmVRTNRLd/ANa4B
5E1z/993AvPvxHeWVY/l3yNCzvPY0njv/357GsY6WriiSn8D4Qa93bYIzaumgnwdqdX8kRMcB+Au
VYO8Jo8jbsm4IaP0szeL/q5XUXfliOwQczWMcNBd0O90kquwnIekyJenPNcK1mrOt2aPUXOj+LG4
OicnXt5vouvbQzw2tBO05Ie76rh+7MnTX8H07BjGq4EqxiWIITbS1Kh6lEmpdpnNWZIShJEqd+jN
wAxNDLX6l5ABzdjWpr9ukwiPuBQtNkrdUk1d3SDtf9kmoSsSiZN2hY9/zNzfoJFdM8VnlHcSJKlw
mQ840M6tkSa12Qz1ZzGZP5Mm/Zgsq39MMfTjgx8ASFX08I0B5Ru3/rLve3U8L8PknCQ4w0M7IBXX
BvNxtofCb/ouuaSdUdFPRyMrR7dhRvJ++4rDfXpGNdv4t6drlvf3ShOrP7xiDOcib3fCbOdLtmja
ybUybW+slth2H7rqGpZW17a9fT4PxzFN659itp/M1rljzZXnG8xlUh1WptwDbtfN8uDBcY4Qh5RF
0aRMvscTI4X2R2bSskjph7zhQ238TJX3KORjkqi9lz+mBQUF2ohdAAyAhiCKUEIFvlldrOFMw5LM
k65+Vm3tRzo66Q8JMyVblz3jn/U7jfc6MoRmH5jYhKVwmKOl6qxHJX8RpOOgMlBd4dYtgtyUocMu
WAKNYsijuGQ6bWtsRgIt9G+tu/fQ/W0GqRl9T0DA2rjDsyDubzfwLEZxpuTdoBnLA11nEchyBCG7
PZ02mGthdY+GW11uek1jE22qYQN+7WrUrcc7aGIYyrzhvhJiDTEUNm+ehcF1gyDi40SsYQsluh0c
RGcHa6mskIXKcMoX3lFdYYrMQv0tp0WJwsyL94AIufhHAiX2TFNkIMUs38tyubeN2fwCaRRorFL/
UldBJ/+Pi9ywGKi5xGnopu25W+H1l4tcwEVs464A4uKk6V5ZE/UADokzZdoebswzF0OrTX+J3rYT
WLVqvLKAiYLC6k8R3mqk1TNseq4IduO4aPVnOS7xxXDmbxt9nT5I1YKS3t7BcbB/0y0gfbESJ73S
xKtSq8NpwU3nq05yzEW8RlrRGNBO5mpHOOHEuCT7jkUvhTWmEy8PIeqqzy4DI7OBjD3GNPaJng69
1UuPgsAspj5uxfE3Nd44ZHugy+JwIe7mOpXGQAPIsx8ZtCMfY9mgVNCx18z+n6tVTrEMLcTS4e1C
KS2QqHhg8CfUgLGKVqPVP2lqsFXCBgC5+0w2bVCU3bzTtqe3r7kMOg9KlwEXxT2UdDkQYsuW0Th4
3A6L+UM1babTTZMQ6mJFjFqTIO4WbSW5WcEK6qbzac3pgViDbb70Rn/HUgO6dXQ+EF991TF5bKCj
ALEWaN9vdFwFQgPyDYy7tnzA6ls8tZtpD5HvL9Cg2fn2LGnH7F+2D838e06FZUPcd9ibTdVzqFVt
6x/lnUwW+n4dIXO0IQpAgF0Z5vy0twXCpk9edvIL4Azm5JGIWQd+I3N1gc9a7x51W7tfdC1/Hdf7
AcLefavmh1qmAEQY2NKCTmxjXzDN9Qe4CQCaAYjEBbHTlDK8pYYi08gpVf085IDJpYrFz3EmCDBZ
RqXJ4CLXhfUwWc742m4xOhsur9Q86zrMLFoGSqG8fmkZ0z45i/ZnPR3SZXj4c1roPSVIshm3s2qY
p7Ez0mdby1Ct1P1Jmwf8LzapfZf63RnS9Hp7uIExrYEqiQVZpXsWSdTuflqP7beV3vqucliBTMLD
vxWD/WJ7GL5SE5jehEjDV8iU3dBwiN0Gt77jdbWhZSh4UTa1/O2BYFiHEqgw/nwtQaWKXB4ZnmWu
44kJThmqneFdBe5ovzfc4kQXAkvbZirw6Oj6pFrB0LGYv25oXmfAI77Wk3OnEGQGGCL+ZDb7+Kc9
oa3TtVI+F9NaD5ZauKj69fi+r2wnKN0uPbeo2IJG08q9Cz8SRkEu7vvNBuDUz1uyFegko9nPVNvU
sgw3xDb+5lrtTxTr5hPw/RCRmv6qG05y19uI4Yr+j3sTGd13d1nKcxwDN1NX9T2D83Y3bdrPbNXA
kNazNx7cquBsZnMzo61mzmd1+zHWpbbXaeJPqNzR290hDlcO/71i0v8RhaCrNjnVsPG3woCIMvUf
62U6a+tqFjEqI9wgpW4dnAIFQiOfUm7HFn7qoaVHTJcTq+viHjWzyQ9D8mAYTELj9C1FRZ3bXbRq
NfH2o/ESl/Wdl7jRn1VEQ3tF7lOGhhe5FDP3PGipOUd6uUd7qHf//Zfx/s5yd3SVu9a2qG5IrrB4
s7Zf9i+Lv2TCShuJIHQvU+S+QIfyzWwZkt2sIHrLZptsIC/iziWUiXFvzh2ex+3QpLYdAkcxnzTG
v7gMOGEnlYc+4UYcxGubHSXEWeSG67fJgXtQphinDfsXjgUm0Xn38ec77WkgXtpSEKpp467U4h56
SKeDHZxkdHMcrAt3zkghkm3SpwyXldGVyMNuVkYH5eO5t7S9pXo5nGywuC1Js76eAXhMmHy+0FFx
omEpzIu7PJcrQ50cP66tDNYzlpb5qt1A1135hS8Tg9dcNSACOlwY3Oqsqqs8oahp7pR5P6UDxNkG
7oSWhEL3iusq0Alw3hyierb0KDVpjw/xr7SIGRK383RQPOsoQXEHS94a3zwwcgHK7vo0V3VwW7rz
18SK58PiMmW9gcu7Uv0JMs07TyLOQJAWD0YMmZHcscTP+8Q63J62sM/+5cJ2/35Sd3QAEobmuhrD
YgNNlLEVCn+5FqzUhldvDySSA61c5WY912/vTWtsCGiWF79VE+Uh38hOsatfHezST2apGUE+TdQP
2+2vrHRxN2Ja7SxIwkdMG4uhxAFuz+JqpFCu55H5Ev3AXV5TiGJYiIMy7yf08ebqw9uYHtaxQ7DK
dEqjND+yE4LGiUfj1BSm+eeSGDCqb745sVlmyGRP9tOKh0F3zfZ9E+1ZrHH6rM4RNxiJkVtmFbxN
FDQOtFXVsRFN6Hq3GZEu0lhrjvogy9tF7MulEo+5hG5cyA748M0Obbf3NmNm4KIdpOZsBpKTxwKy
/2O8rkETG6p/69Wg218vmV69zLhgTsrUMPvc/pTMthna49g8SZctp77otnBBMyVQWxJ5HmIZuFnb
XUrtKxXWyKEgpxmP4suLP7P/T92ZNDeuZFn6r6TlHq8xOYZFtVlzFkVSHESR0gamKTBPjhm/vj4o
sirzZVuldS57kZEvQhMFAu7X7z3nO4l8/tfPvPFP0SLT++yoHGlsaMdTEtI/nWrApNmJyJOvXn/p
DLv9XeRx+C4W7KmkWiaBfCJW/p43cfBCQO8GVOPwRkj8JBQ9/r4luhCfSVS3nDwG2lKmxXVojfK1
9GgTpInELzPYxSsySXjvJ5nayTtanM/RcuKLkrTxtuiFsYRvMfdZpD58v+vJ0qJo5GRXzFuSTUbD
3//84UwbLDTwf30VqE25nf9+uJtudwdcvWYgMtbg3dn/1AOl5RdyNKZ/2ckUBZ3GuSNq9fFdJGDS
Pf8ty9RxlUbJbZC8NxjCzJVNJjZabvo6KCdz+AOULqqBQixkJv5eZmswenvDqeSrCNidksSEGhoU
9yJgQx7ScDj+/OGgCt2awQhUy7traY45kP9QK05vteXfp7+M//WvnBUqrNK3LpMxGhsQVTgqy/lP
QRJO9YllKs8M6fIDmJGUSd2IgIt+4Wr0/TVPlMMoD0hxhrQS5Q8grCBqUC+C/M3fhxSxCX5Iufct
d2ZOY5y6De9NL2JMIMUnibTNk20oZ4b28S7rvXs7EuOR8P7uzVBp1knNzo6RtJr9dKfClAjAKja+
DH0EUGJh2EZZSS8+yjdYcM0b8TFQ7izcS1JK8PNeI65tYALti0CV4zrd6NaNhsOXnJ7rwqgL9pAM
R3Uo4SGhNNy2BOhOD7lbzH/6ZG1tmOufx94can2TTC07BAC/P0ngA9/6zWQQi7JjPfyNXUzkAyIm
mJsbrUdI0nfed1+n+H1wqUoJNgNHdPVoTH9wcKkeceOITo0fab3qm9/nW93L7XWaWcM1tNKFF7Wr
314/X8bd+cfbOfbiye2NgxfG2b6Vvrcn3YM+ZMKw+vf3iHv7SU0jCaz+VqB7v6Gd2SMdVFaITYsl
NIzgA2pF4VY0mYcSdZSfUYA1zzr92msaBFjqG2dTmBiXXWLojkVuDQDYEnNbWFbzoBNK93P6zdUx
WWdN4M8VaT9n+ZCfDCOpVzlz+k2a65d0yJWTqG2ER2W9n2ZUoHljd6sYKpOb3qgPuY08cRybeglG
1FyIAa4qhJ5kUcvGRgce5ltNJ1wst2wfPib0HEWQj1xkpfoygsXYiNZOPq0MOfnPZMxTPxvAmPAN
43qTluNGN8Sw98bBO/gd7E5T+MY6q8xxa6oKHus2/6xZtjApDC8m9fGhgku2QfqyzvwBI1LpGrcE
0PiyrErmmhYsjIFThdbfhsGT0BGpP4xWicAJ0oEqDfkr07kcSmaSEmCYsBjzFVrTD3+MDnBsa6C+
ar2O8e6uvMbvNpWI6k07qGiAyurBt+J+36HrVWstORvQ+UBr2Wdp2t3iB7YaiXTY/kYRm47KwuB0
+8xTz34Uun9DEesimWMpzZ9zD1Zk3CVLv3PHl4rOPu1omIQaBybcLV7Sw/sCHnhRW7M+/SyC/1b2
0v+UqvSnIKbF5f88/+VXLv+yv6ye/z/IX9IEm97/+q+Yo/8rf2mfy/zzM//HxKafr/idwKRof6iY
GjhJqCQCo52bwhe7v0Uw2X/QQUHibqnC1nTH/XsEkyH+cPkXQ+VcwMgDu8/fI5jUP2hvOzQQaXDb
FuTtfyeCybX+XKkJW3ctgu4cfRrjMcv75ww4JuFkP3X+ux/V6LmavvU+mLwbFwvR6VNHC19SBLf2
U+cJ7M+5dIMnoYy59WWESW8t+iiRffGW2p0nx2cIShp0WBgYjV/Wc9fNigwgYe6H4ZxF1aMpryaF
8BgrqJpLNzcewUg9eIip46kDK4MA64tbjcoeH2lrBS+pGM3ApqDrclM75SneLvWRTniuUL9LPR3Z
G6E2B22wBmeVo+2rCMGAqAdsh0bgNmgKP33U0jou5QqHU/ZmuRHuIGo5v900uqHWc033IYm4KjS3
eaIEVPQqIGNvZkQ2EFXDAGv8SiJuZDz2hYHqOghGz573WHOtZYtrwplj750E4OUY9RyvXCdYFLGr
ZivXHljsLMnEaal1o4tO0CmLYYc1JG7WTmPgBLIVyB5bGTXucIxcBWEgDdgAvaA1XHxm4SC+tLTK
DpBQu0nlzUQfWWhVngtJ+2nFuaoz5m5q1s6cg74+zhOVr8Js0lP6wA9U0mWSx0m/HqvRVleFOxrw
sRMdIopXaF2+wz5u4WH3qVaF2xlyXsf1eMtTS5Mze2yHL6fInIu0exWMVW+ou1Hx9fds7PEfqEbH
WSxFKOvPTFuO3irVYJUuk06J9EVlJ7Y7r7sybNcY9ur0Wtom5kpGA7Z/DgzNALycJdC4FKUmb13p
snRcxGXXsIwK+n7soR7jPjMJFX/djFVyyXUAn1BfOl076npq/ZqiGseZpU4IwhF/UjTjNkODUfUO
qrE4Djzj0Ystp0QqZ1SQCMD1fVtKBG1SlIVeYgqrHPTpuRgglQs7UjlONz1Oc3oaxOaSqNds4tIi
ycmMahuRLVLZftEkVo4FqQFWsWRgmj5B2jFe4TPZn6VnITjJ6e21M6F7HakiXRW+x2qUn2O4p2+k
RmXvge3H72QIwPzzzUBChHUzuQEF6mkMOQzvGJYhSWFalsTWsgxVhPK2CJtr17iQHiyTAWIL7w8d
FZTuR5EM5VYxnfxGWg84fHibTghhKmmsGRIyFNQkzYcMqzQBZC7p1ZS5UR5TSipu1jbPPSZ5xgVl
aHzARypfKjQEA6TSADc0sj5k/WFf1TdWOPeq4T4L5n5bkLAStz191qBUcWQHSoRt0C/vyJTxEtDO
a06c/wtg3hBcZ7XiQjrxrdHI5kVLYNbcyJom2daun4ut8DQM05L5D4YdQ89dhkhZeMfy7zLESWqt
pnKRdbGVdhnGS6cJW2vWjTl60TJtEajnrY89g2SEiM0QiuQ7MyaNk0TYRhhbvN7DvxDJXs5tJa21
NeiNodhXRWU+R2lBveJYXnR2iS/46irudCy/bNTYT/xmWOoRYBHsOCGSYBGXvTJPowFvtFt0OSNR
P3QVSt6O4t1PzWKLygbFnJcP4I/9xA+hCzT8iDmyHKU8eCBTUhxXrWvOEeXLeFYT4TbMEogx0WZo
c35U1NcWlctIO5eqTRsB3Ohx8+HA53gmb7yjdW2F1r3WM2+vGJk4gusCOFVXeIMpCgjt2uQluqUF
dBPOYg7nlxiVeygPIgtxqON1RNAeoLPT13CvUO5U6iiOCceDcBqxwSLwOj+uZwzriN2rKrV/S9K4
QRwTiGMH7JYmbeOfTEN1vzlmim+3K+SrmlVqPOvUxjHnwq9w26AcopeKBzV5HBFIomz3Y6E9VHFJ
WpermGMN6qppvhEuGzHN776+YVjwXymr+g8eBUtF0iglyxm8cJbNaHhJrVzJVmOjh990Q+STy4rQ
YF0C3UUmUKs/trXv5TPTZ9nEl+xZkEVb+s5g0A3ch0ONG+ihGvrCfArLZFrmKyN+s0WkH7LIM++k
PIXIZugJok5vQzyOo+UO383Yxc828e1fVicbjhgZZTYC0vwqPc0/enigji4kQlTbXTaYmxBIsrZo
2g7sokLiE/bXsuD+caUq+6XtKPlHUyvpu55l8tIkrsPtZBekZaix5PKT/hU8i6LKTqwwTjhDXVzd
B72pzxzvIdgFlUFfW1GV9qxaHVpVpwwhXpfdED07QZ9SdteifAhR8t370opo+I3RUwwOcPIFdJtW
5u4Lcsr2hJYftENZ18pW8eL21ro5Hnip9u1nXqd6Qq3eOzcg08ZH4ZrsyKgEgQ8kOBaRYLrmtncg
1DBJ1zNJra9qn0YvwAUIq+hIHar4xdqir+8JW+vZ6jvjXeN9PRF7UuAiNvJ4phYZdyCpetlrEQSM
LYmlBwisa+OtjUbIu27nhbB0m/wWd5Ho2KsKb4+TSj4bRVk+w6lGfpHrabdPzDK9yGKo77lRG3c2
YQ9EQ64rb5VdBC8gU+ybIQrlGPojSUm6Qd8HaM1rUXj2qXRQ7FuAKvCohiG+ewDjzc5xlYZ+Xqa8
d0WhHQvbCF9qbbQveoFNce5DW3/WMt8o5n2X6zsKmfLgwty+AKk0nvVGSd5UbTTEskqrXiIXGEbS
PoZMP7dJj6xTJJ19FcJvkc+FuY90O/U5NfXRqD5x1MH258gU75TnMDxuTcd8L2iY3TzdhAlbsSju
GFRNyHhV+rcctv7dMsaxWuIXjq5l1nW3pnUshFZ6X4L8dUs1XNTQnd/sGp4WlveqOhUaVRPqWVV7
zihKGB5XPikcRQcH0moj7Ys1qzuZzGlfbc2PGHnUo/6NYBp7ICHQgk70OLyx4Ac53ZYAp39ekK0c
L3T0KNnZHXpWerZxW0Ps3DH6UiJXvEIwdGC1OCGMv7AfiB+ngZaHu7rxRb2FF2Ci021CdlukFQbI
2NYJmMnWQlfuoLat98r03De8bbw/tSS6ssD67y+RnsDXncJ8nz3dGfCVado4p8r173VXiF+5GcRv
zJAUePd1WrDTkBpW0TwqRL2K0LS3i5SRLwwB1ByAhJuCMz46Cg5RuKfd79iobLHUWXcdvMiKSGaY
ngDZGT556jPSVvVnQt3lR5xT+WMYzDANk+sio2VBGhPuNU31rx1V817abXjOOfjhikAA/DIg9/xW
YR/caxrPbz5qcbTdsud8Sd+Mgk2Jq+GaWF37PqYBfcbGKqupGcYskz6v86uiF3JUYum9EZrY4fCO
G4mhvUgL0lQz+CkjiQjOOiex7oMcOeNmsre8jbLUH9WKioZkg4i7zDMkpuCayNOjG4CUH/WWb9NY
FahGzATThmqFozb1PAt8fIJbd8DjM86a0Y2+avr0wYwD74DYmfKtJcKHVzALhEAbAq1uACLLGC48
hIae4hOMCF0Agzh9jtvk7s3we8jlOVrPbeGM5C7CfUK1Gap6eR21XHvlAmZfo6sQHt2yC9VdhYRu
VLXkXZWFRlKR6lifFv6oqxXr8DARHb3YbWnROm+Cvt82uskh3hrqFiKqRHc8yQDGZ6mqDJaC1pAg
ZOpcMj5jzYKAa4/9TPVEhFKhCqpDb7vjpae0hsncpwNnDb/wvyWbCaZ3nFWXolJgqzYqmEoQ3PR4
JRzPt8YcPJLnsPudKcWcaK4EkSmgu47yTSSxerKh00BkUSPn1UxMkOxqABYI98jk1q2ciIGIm6g3
ImK6baWU5i4J7OpQV4G4EApnnel8iRfTaPKGTp7QLrC1jfeO4MV7YJdgV4cEu2SjC/2XUMRwtuy+
edQJ/HohmqG8ZiIYb9pQ+F8ld+QvtbOwTKs8y9Tf8Zh98BPUG3rf5JpUwjtxmBT3OsAM3NrT1kca
4C9ynIxTX+ugtwB2c8+pbX7Gx2Dt1cFxX5naB1thVM2jSbJsu3asHg2TFHAheBv0tn7opMBcbHVk
FXHYGXdxSpMKa3Pt3xs+r95I1SvwtxvVWDBAqPJXCxX7ez9Wxa84b5uvsbS9e4rp7ZJpSrFnemor
q9g0Yp9bUSrZWvWMkUKXBiHzpCAihtfoiKH0I1+9l0oXAOQbnAG1cyPrX31WJ7/oRedAX+uJgwye
no5+oU3vmh3LmdRG8ztS9SDdGL1MdTLbLZdNa7ASgnrqDDZEZiWEsDnweiKzggYFn1GJ12mg85KU
qtDuCXdsvIRJo0Otw1AW8qwPpsN4fzA52xpxRzPNEvWvNGUJX1thOp510w1/2UMZkU4XTjSqzBbU
rHBODGYkyZC84/3jRA2oUBGPAVBpcxGRiqKv4L6T2Js5jn7SRBw9uwJOwJPIBld5IGbMBWBVlmmp
H4bQbIqjX+AAmVGnkx7j5ICNtja2duz/Q0Lft4PZD2/MZEGciSbuOQ/Gah+uMq0g/4rnRWdzB38x
LEazdt/s0bY/x1gqX82QwOhT+jinTnat/L1uvKJbV5lSDepM9tPbmSJEhYglcMhGemTs0WRWcs6O
HrL+OHi3vnrHFyRl6H2/cTJdpAtRaPhUM+0H02wWup3Czm27cTWI3rV3MXpKGO4kK46zoonIaMUL
aF3GMdV87BMRRznH8jGHhKXRZo91kw8XREpAIASA/XHOFApwv86ZBLQop06Cldz+rNll+lZwzG7n
1G+UqoZwxKmrvOot9ul/sHV4OBLBH8bp3Jeak8ztyjEGTJxV+lxyHkaxJaPgXra8swoDpYdI9TKB
LN3Eed166nAq8ihkYl2QhTAnl6/ZQ9Q3TPJdHbELq6JTF15ZYzKsYXaczUotj/SKPX0mlJ5sHC6O
AdqnMveKr9kfsd5YnyXBQdnKIxhPLmLI2PtOKtWnB2u5ndMoymDgVZ35ChiWaRzHF/OZZds/2jVI
Rsld5s0cr23FqiUtb1yG2PW6RxPKPGLuqVZY0xLAVazXFidUIuGIHuhy+DSLwO04G4pOgQQG2JVz
BILhLqIu6YkiqYY0ILA2lkctmfZb20qJ95OxPjyT5YDfoE7N8hMXSfGOKtPwQErhUHtABlAiN89r
780oDSwplo5fbdY7on6y64wRY9BKFNI6UNlfDKfMl5KdvGSH4wTBqVeF5FL2vXxUkdW9226eKTOn
SNEK6rrBQl2QFSPnoTbAjKTqNL9RMzbPZZDGV+B9lTYHl2KE8z4Ls29TKxHZBSVZCjPstvaniRYr
BMNuJfrC5/JOYeGE1TYl9q7CiuSXOQbui9Ypyb2KfXA/g1KRTwM8z0PY0CRq9iaMjKrYIOiE3yFK
3KuHTX3f4+j8HChCj7Gatx+dFpHbMUK+kxAfY3EBQ8jzl6Hd/srVFLBjh8eCbXLS5xqObO8Mnnp7
1SRlw0VAcHco+ix+aXyJpyohTrWfuZ7qffAgIfzNHJofKAmqtuEOH9vP3h+GjywixG96g6ZkQC9o
3w03kHiyFWDxLvRNJPYAEnIGqInxzaS47Qhw0rpfSo8EfebqEVFJXECQp4S0dqBHAe7tyJhJ7wol
qsezLKPrKCt8zRGCc64jNoZXUGf9NWnD8tS2FRfXbTJt75IHPsxkwi4IssRFAWMIfKNzx1RkuUst
L9nbtKaeK1dtiPfMO34RwcEeGJ0ZohRPCt16bousuzujF/GC6L/QJ4zK+poAvwP8U3v9SbWCamup
YfsR6YqNdbxthxOZuJnyW07xb/XT9+GnzKv8V/3PbfI/NdT/p6779KM+82KQoR/U1f/++R7+dz51
sP/0l2VGbikv8lsOZ8B+Sf2Pve7/1w/+5fvnuzwPxfd//PUzbzIsTudvKBXZP3bGmdGauEX+VT/9
kV+4/VM7/b+/6HdLXdf+QGiCxhhRl2mblsq3+91R19U/ENHQcsAEy09hyPjXv2S5rIP/+Ktp/KFb
jmrbDvIUU0Op/N8NdfP39+NjZD/hxTHMf6ehrtnmJHP+0zCYtrxuoP7CW6KCV/ynYTBzTAdHiQmy
L3W+DVTTu1RWh2ZQi2ujnzjRll8jyHDY+Uw+C7nF8TCcfCcGPpHwOKCMY37orPpajYh1bIkRL6u9
dAqFthAxnGEWgouU40dqwgu1TWI5iPIGa/lQ2odOB4KW5XvqSesNwsIe7gb4TNp5K9+iuFlZZj/X
aDjS2khB7Kg3kXrJju6C/0Blf+cCEbnX6kDvSz5d74ylkshgk1XYyJlKRIefP2J8fzNNi9dVoAyr
3lCIUEJZd62WSq20u8E9qu5gzWuF5q3m6ieV4nzhQh7kQAgzUVOJUTGdbmlhr06Iv1Y072KSe/aE
F8ZfKk2OCBi1ZZS/6m18zdE7zOCfhLPRRYcxbSklIKAhRAOYJ1PnX3rrFOneY+yIRz1v3Sddax/G
Wpq0x+2R6BYhoZK7S030xYPfUcrVtPD3SbcckRbWzAoe/NqzZ1oH4WZA8rUxKOz6gq4945O10yIE
8ZwGr6oR34Fr0ZEFQdHNY72joViT0qn54UuHp+FHQcxotnxIddy91LJEhLGdDHbzqDQJbcripWqs
fZwF9EJRTIQh4jc6+ZiBnN2glDamXrwCcOwNkdWbQXND4lUEtDIL0hLFh5g72D3mKtoinK8FfmKO
LbNBEtUWKTDGKI3mU+TVLATLsvZSHOReKRdmS6YQCUSgabwpkCS/GNVFtwFbFjGANk2r30xwjtiJ
lpZBuCEyixMMt5PRmPcMyfac5rc1o4UwS9Kz13RbrwJlotjmFfOiusxNHLkVx39PBvB9AoDYqWO/
Gj5lnVEICpS4HDlmQTXtTnV4LhUygnxvQ7NpwS26wOe2VA3iw9J+FRvlOlPChcBMXQFIAlzzEBYA
5uLyLfP7Sxym2ygEFZbnRyXZk8b5JEsagYLUOc9ZKGFHIaGuc8/ZIE8h7qg9OBLHRJNt8XHA4DCf
goI01ORZVct1ehpFtm3DdDNt3GCfFqYCDwh2BMXOqk121NALD8JuRj+h/ZADZkeT/KeOToN1D9Ty
kXiQmZE70IUYZ9iQcPxoR/z1QtbaDLMFpVVwBmmyd+rySR2jtZVr68GNbwK4OQiQRRLpX07Wrbww
2vXC3YYRD3I3rDxoTDqkFKdz1z5B0vEIOsUjjrj1tiTJPxCg+5BAFlC9niZHuuUgdfBj8lOydqWK
bAFYZwOz/gHAH2KkcG22IOr5nSwQqbnKz4Py1AZvfdoBARCrjLfBcomtVOHKpcPGjctHdwAFGG66
pkUkSRCxX6yaRj22ZJFotLu1qtigPl9I0CeWfBk8gS0Aagkk1IIIy9AIDqXW7Zyw57woVoQ+PGlK
eBpMl6GisnL014ZTD6FWS30S5cFtnP4/Rb2SFPmW/EWM9Hz3KRzdHaYNeB32wL/4N4Tuuo26h9gJ
PeLYrauLMsNIEcp1EBJ5aQF2bpcgeJUnjkelhu1DwBrrvLUfDg8GZL/pnc57f8UBebOaLkeEXrtJ
7I1rEOEdi6OFWK+gxs72scqbMQSH2nuvNO49olymH5b7e4ymc7Jel00VPUTx28QcHVwi23EITa8S
CvllbKp1YE7O2nJjjsbSVCEI1Q+0Tr8FTqsxCNdun+4NgUGbWNXS3VKVPRgfjOixCsdbO0tvsWtf
IoBx4eAvy3HEH4I4nvmBprcvYWctpDJuDLsHwLZq0mjnaLyiOsWS1C/71EQ8jqchtXYKude1Ihlk
yYU9YhoO4eBBJyY0hr3F/blMeoEYadyTrLoc05ClzwUCg4FAJfvMtHbl+JDwodoIT1ZYv0638nTN
afkuuuJom+ceIjF11zKBapqtaKHN4+Ciee6aknMNeucp1oqnjEAuWTkHBmf7AMjqaD6ZprcdleDk
o3MLHoecu6gCM9mmR5LeTsyxnxQjWI8yxwpuz+zhI89Y/0YD5cPaGvwD57a1WiYPEBiWfjYsUvJc
2xqWUMZA02L5U5Yc1JYe8GT0NSuj9BFyDkThKnv+x2xm2W4Z5814qfuSxYJnGR/yKi30peWMaw9s
F43h20DXbVqIp783yM+xuALwNZbcCA+5DzqK59HHR53llJvEwA90hEeKSQGHmsJ0+rAWm3N64zz6
6p4cC5RP4VF63cXvuTCch9t4o2fWjn7cro/EwnXTB2HYswLZEvkBVjJsFdXFr9p/OoSJaFV4ECQ4
Bpr/YuC6p/8cQzaSZwaGPYGXwZS1zkBhuqkCKESNm28DvbnC4tgyF4WWbz84XC9hhcsWfE3sV3OO
tOvWYJ2Ona05kUA88aEpDIl7y90r+OkMgDkpFzspbiW2qm5Qlq6PwTSvdlXVPwM121s0bhyww86q
5FU78YdSBvOiLl4Vuz+OB6fRb4z0t7ET4as/Z7H5qmjkRgTxkZ7sq29m666j7kjC889QCnXsirVu
a4Lqcpdk8+1Hp1wzpHhRc+cM0XbREXhO4tBuxBvPSG7uDmeJJs019/yX7fJ2qsrSgcRvarx1wZdS
s8gS6NFDuAGR3qtf2ILm+LLnBsst8AAVZ8pkoK6ogZpg6Y1A1gEu6+ipWt6SRN0ghoeYFa5bL3vw
4Yp1EREnY/eAPRUDFdcxYqGG+Z5CK/Hz4tFwmG4HIztPt6yfsOtj9YE9FqFkEy35s6G1ijVjGctx
rs8RjDxI0r7cWtvbJQsRRuNBRGvZQL3WjFW4EW4wH/xuNa3MPh6gjMSUhl8pdwg2068T5ne6Anrt
gIPL5o3db4iroSVyMop+ISNm3xQNFgOanjiiiFAMjFvEbfggP1x0y+Sv8O+BFc0ZqT2kmGOUYQ82
BkU9IHT4yNV3AxyrSukoQ+uc7hxn57lfBZzY6V2wkVLzaM5FlW0Hy/2eXgzA9UdG9gvndWieVJPG
JbiXfthzjJsIDOdsgBsVu/FdfgTwlmMjOg0lUNbSrZ4FEG27sOkk1Jc6ra94fU8kNezs9lNYyLRZ
DALNXYeE3aodeS02bdzv6f5Os/iYtsXT2AQ3TxyVFOuvqSzp052YLyBJrM6RIz4CuUbvcvCKYWu0
LlRT4KxRuiXggdDutRht0N8Eh8b9ClwmkbJQJUJ1WyXllhnaxndL3FWMXL10rojvNKIfBQzFYI/H
uWHR8/d6g4gO5nzcerkPW1aLdtnwMgJ50nQCx0J/qelwPSlKmDYiJGkvwmcPtnwU7MMMJQxRXCsC
tB1g7jcwmxhQQ+QVXwp2gIgiENBaQS2iiWbpR6T35fWuqahrdvR/kgO7bJwl20o3noyhXg+8ZJAC
Sjnu80TsJF7dLEuOUVbjGDfnQ9VvyXBYzGjJzqcFYsQz16X9gwJICyXEGjDaUjZQPnmARmOhu8VG
YcwEWoiFmY4d9IZuq5b9QzvkG6dM7oplb2wIMxYtvk4jUi+fi1yDeQHVKHZ2sQ5SxWyfNcsgWy9Y
k9V1zpKnumufMsP+tmT/MpjZxxAWz/QxWwztzMi0rz67l3V+ZPrLhKFI94qQc183n6CBEG1r+S9F
aIN4LOZeVH1WLo3aSSzcQSYZ4wfOdXO3HVZgVXcgUh/NrHtQR/dZCbkIVPhwj2fkAKxrePeDXi/t
lJ3REKum7feKS5UqKKWxeJcEJPbZKkDf2g6AZkli1jz/hT5fN+uAk+qpD5ew+jRl9mFFS0A3tHCt
V+EHVye/aoN7sbKViVO6sel6ubK5VpazyTBws4QmfFgKoDLV0B6mjRCT4BUbGqhq0UHVa7yrrPmK
3notK+uVnu+N/Lo78evPRVddwFQdhLWViX6iF3Y3YJu1As4OiMsSEc6Irat7Dix9a7kdj4L3Igz/
RU+zD9OFLK9py9ClVR03zWX6QA+cnNNHkcWUn1u/6s9eMlwz9wl++04Pk6MapXcjGC5lWuzrYjh1
HBiqdA+s+MDVukZdetTM5kDT65xhosD7/pTpv1CNXoe1PSKovEEqeetKBlRTSm8koFim+1blkYn9
52nnml7n9FvQeJwzyGCi4L905BNb/nfLyUKp22ca4ycq3rOIOUoBd5i+LFOb6/RldIGvNWMVoVT7
Adpr06lrmZigXOMj/Vr2X+s1EOONucCZivkO/ufiRN5j1sFgRw6Tl92DVzYHWdVXu6+vIXl4Dayj
pAi5zZUTSqFLGyfH3NA+1KG+uN5RD/rHTAsOQba2c8Q24XjTnfLQF8mUFfhaxbtGIP3Quxsu34tO
GSG9mkr6s+YEGIM6Hag4A0QqQtyh3i2VVFtnvXOxRbsN7eTDNaujmyyhTZ9KKV45Ol/gUl9Tf6kb
zXG6KczEu0aO8zq9jQq637HvT9hAOMUcBzM8okLkxfWn6SUIW7m2Oug6+R6b3kZzm0vbWAee5qvu
NGeLJhjxd9uAceT0MTdBjYNsH3TG2UnToy39szFwYxX6k5905xJMRF190lzbd3X2gEzmEljWa6rI
tzFAr6oP/gvBJ/eupcAPw11r9DfF7K59pT3yzp5tQnS8ch941SFskBbbziUxqoPeaDciVva+sld0
QVImNAZeeJMqFwDfey3EUMwvlQTlVmpvQeHvOuecDtFRpv5LVKdbXAcXhOWFpj0WqXv5+f7SPSDZ
tnX9WvFGTm/ySMIAg/Sjxp3NlOnQ2RhqjP30ozwEBIUPaDn0b0WvXM2sOWjuLWh57rv6YKtsLKp/
llV6zGv/nHZiLwlqA+78c9sAobrUVnUwe+XkyO6s8Bv0GFkOyYG2MV6n6qDa5UOGVYdj1ev0qT6Q
drTQV1XBMVj3WyZ/Z0JSj6qOaL7qdoSSWQMrvdWPy8qRWzKEFrqW7a3s6lZHjg6OU+8H92n6xaaE
U/84laYGvoPPuJBXNgmg536BOSWgmeE9xagodEDZc1xFCzo9mPGUEzyWa1JiJKvPqHNmUAXWic/x
TuM1Yv9rNOVkJ+4FkN4KDP0sMawDPtdDHww3cifPSmTtgoRSG2/t6KtHw2r2hKF4sXpLeUA7lbuB
FVSah15BEFR7Jz8brx2VQalVFxSxO+5NYnQprrj5pjtKLf2DFPVL1AX/Sd15LdeNbNn2i3ACCSSA
xMt92A7b0TtJL4iSg/ceX98DrBvd4qYuGf1448RhSaoSNwgk0qw155j3yxvVSf/WvRJ58dU3Ccsk
uA8jlu0/uDovTJreGv2ARr69n6YYsAnpw6ZA50rozawegky8jLJAJXWbljwncjP1xtqodnjJ1fzi
GuR3BSkUFPcJ1yH42PZByXnf6qDszfFBmvVjlzDGtOlFQXp3RwvpHndBJNq3SScUpSEeG9KsXOrN
vKWzMb1Men8fAxDLMv2kyfa+/V2n7t1chl/abSD8W8CmmzJsNyhlvrtR821oyYxidTDH70L4Vznf
gjC/RiSHPA5wTnFeDXAxjr52mpV+q1Xt03JNIUoSmXAUpTKjnOrJNvyH5WdcRnYXUW1yp+Pyrlp5
sGoT40jrYqG9PNGS4cBECG6hPRAGdY1O8Ux+A83uU8PQjhniNI1umzG7rdrsStbmpqUoJaJlDIiX
5e6GznBrudmXsuieWrf+JoeBolHy+nuKNjOOyzRZ1dVLVNdXIqW/m3yZKeyw6BUs4f6VjqFf+4nW
ZQt7wotyDtg4PVVS3EaLVsmdyh/gI1apMCAju86qKsobCqf7cnT2JkXFsN76tb9eNqhjKzdtT4Yk
M2pOf/D1DUhCTy45n0m/K6bwrBvPRcKwZj+4DJo5CL2MM28CvDux3Eep2FcbE4DSl5oqRNtdk5L0
LetYFgLYqPyTCLcNuk0IWtoWmdiqD5m+nWkPMnebY9hDk5RgUFOmc4AKBxiWyGZr2Gtg6paps8AE
oMW3NIeAgZ9U/7vLMvwPMz4y4LSadQYbfIrkzWRG9Ffb/EinmbwDjjgoFI+V4LIxwqGKQPTZXttI
uLTAXp4KNZHguknCLeC1nVlq3pzme4SUuz4vTm7MtldRMeoPnW7c5FTPlm/H67dpA7nBGnIN6xDs
jOWRvuCNoX47kIQRlV/MnAqEvemBUCu/9CRlJ7v8GspHmo/LfV3ucwWYLwhPWR15og625kA5i1Fn
UW5c7lar81jSGTFoTihpffaFu2OVIk8d7+DBH4YDIaBrhSIhbdpztUAuHPdx+ZsL/RmfBp9fNtxS
KHoxSRlwpwlL5XTGcWoytUU27WG525RBAN8J9KdJENpEjHpyvdyTAZSFPhR7u0AWYvlbuGIoLrRt
2g9wKP3jiEfISM468Wi2dhwt7befV7dBkf5KEQhuE5SGmnThzTf9i9aP4lxk0bfUIWo+dM5x0h9j
RMnsoXQQjFn13UARjxygOwGJQNai2lVBJT4aEY8b5RUcCH3FWKSQn5yysqQhHgfpqnZpN02V4HyX
lFuQYI+WDz6MkNyt2TT2horfmqb8nVXG1T6O3QeU7w+Nv/PdhKyfxjIh2UGDCBLifIpiE+s5mYVW
Eqwr0wIPMtw0pEt0hDJt8OapMV4n2YB2SHLMnQoFbCPV13M5/CyMjl/oxneUteStRN8m134Imnhf
iK0WwiYrKBHBq1auLde9Ka51sCC0eFH9pgg1c21BO3OW1pAo8V1BFknzJ1273wFHhGA8yBQXrnUb
xlq+dmYKeQ0/rpy0ERs04pe5o1GevAAdbbZW+1XZVXY1uD6bC+sBFKC+LkWm7ep4cbdr+AeVoq5q
6qBlKRrmIDYwfHNjO7znSyo3cEqL6XgrCSrYVS48OXBSp4J05XWgUUgwNLUJ8XatW1NXp9jCD4DA
uBrRkw5LinhSJF+sGZ96M0yQQ6sJ8RQVjXCk74vBDmBVujKqBBJXLQFggtAr4zTbDXGNrBEOqVlT
gc+0iTSpYBbrTPWHCm7oKrPH38MQ7AkTB1dIQQGyBnwcydObk2xb2+0/g+yeEjV40kcqZHMMXYkn
e4AhkfmvC+/igqTV61rOI0JlwsENl95+7W7ssCD7gEdNzPGDYSMcLqrqWjTTz9bp8rWEbdYgNV8b
mKexCKaEJpQEUk/+DkvUhoxk2Gbp/LsW05M2ggKovuZwTcgNa8D9KoJO+q7dZBmICtrF62bQr6w+
uUKeGiAaqOx/qSP/q0bp/6sF+mcH9P/8/2Y8MuhRfuA7mv7Js3/qP7ury1/4t0cqdPGfhSlIx1Mn
O8hcLEz/9khd4z/00Axn8RC5GFnV/5iODPUfS5qGBbjHpruKffu/e6Tuf2zc/ZaLzRctGI1V8b/p
kVoXdlll8d2UbeqmI01p2Pala1jCJiJ+MN0rMDEWMQrWjhqqBqgcI6UyA2MzVakDoK4gLsuxzOP/
fGk4bqflWB0Kv0d6HOfyaNbttIs7cuDsOesfe8gbKxOK2+keRFV5nNohWjtdmD6RY6gdc//Rp3+7
Bdli72OwXrqJrHGN8wWssOXTH3DfRCwXqW2tiMT1wFwHN73bnfTE0R/yJCE/r6IPsqgzHTdd1CoU
c2foNqfI8sOdMdBVqoOSRhyFG5xQ4c9qoUgP4EWfggnvVO7PDq9daO3rNjr/MRhu/203/8mXFBdd
6OUeK1sXjiPAHApGwlsHfodYKOrNMt9TavnC/DJf29MjUlL9Jga2jdupowaJ8nqFVbS5BlNtbJJa
WPfWcECbT263LK1tqVNE+fjC3vrN6L8v12Uw9BhOrnKMC+SFPljDYLQJRFc96a7GRBc7G2LtGkPE
ucAG8PDxx4m/jDU+TOkS0obBy8Cb8CeJQGbMW7kCMV0yt1LIYS4mjvWo6uarnRk4nBZ4g5+TgQN4
e57+EW2nzhiOjkhv+3ys6W8FhC6a+Q2eI3398dW9uxmuZWNyMuGAmkgG5IKy+wOTIMgIhdg7K683
anDnA+h/9jlqJ/OAoJM5LD4hKIrlG/6hTVAWkmN8gzjULdvEdHiJaAOn4xgF4zSUANJLhuGxidx9
O4lp1zttsGnZzB1cpYN9BhAjyZDe11M9nz7+ud+PTvAgKEGkyxnRZgq4GJ2uQgqc6goYA+3UAe0o
Z/G5oqKN5H1K90FErQqrfmlluNI1Kv0i7092OP70IUVzjOt/ZZNZ/f74qt4NFRc3JI/CtixhMUNe
3JxUcyc/CNrJI50ez5djPKFyLDytJ/AVKa+Gl8L7+BNf4ah/Pg8bgYgOMoVEEMNkh45i5c0AsDjM
UHwcvSiEEdQVa9JvkA8z7xGf+Zhb+kuJrm8Poyy1vkAu0TcqMcWBJjsW4qw89xRmO9+PPhknxvK5
l9e1ILwck8fDmLnQsMjW0Y1xcEZPGVZ9mDnceuXc/CJxXbuaZakfpgrpfmt15oZNsb5mV460uy9e
HL/3cJBl23m8Slo1XIO7bLehVo+Uu21qgNR7KBC7/YnwjEc006e51cVn+JHLqxcG2GSFtxaxDJbX
y3c+0gaVNm6xx+UY436qRhMqBlHWbUCuqlHiyYT3XUFqDLijHz/ShXLz5s4xdFhBDSlw1TKOLu7c
EjYc0OVL9hEV6+se472GNJ6NLtz1xtwhf/ZPDn68//WnKl13BMVx21LGqybpj4mkSIWcEdQke3bA
ggRDUE0F+tGNMOGnQMVIaZsl6cEuIEd+/MniLz+wkqzjKKsWu9flQuNmVulkUAH3OJZ+AQlfYfd0
8K8ShxB2hN3Q8JlQd183k2lBXxjrB0cisMfGGBPzqeLnFk/YNmX76fFgcDyKiH4P5plP5px312mY
JpsOIWCy6BDqLqacKkvx5uEg2wdL5KRf0ReJG3BqOhpkkGpIKXA5rOL0k48Vy2B7MyBQlKE9W0jP
eKx1/WJWMTWT7ZlPClqYRYdqKM2neqAPzzHnTpvZ2KeBviqcKDsXesfg7MlqnY9Wk3lp3wLACVED
WXORb11FYpNdN8U6s6IvkT5+tmN4984brJEgqZYp0DRZmfhB/hhDlWTmJVzN9wqCiq9zpyh3vT1X
W7iURMeIoj/zU6ZHjUpuOWbRdgKvvGnIl/JqBB9e0VXPnwyty9WKt4i1Ea0mG1WGtXsxO6J6xmqI
AWFfuuaJhNz7XgNql8Y9fa2wht3FHrG2fRA6In8MOtKjhuT48TVcEm7YqzC2TcOAberaJnLDt3fF
Gpqpwy0Q7gN7GpCNpvmJANPs3y+vvx1dn2ja1z8kta0FOi+GVWF2g5f6lraJEgF1w0ZkUw1xfwtt
YlyFkkbUWCUkArSK9pc90eHwm5umTQ5pJtyzWRJRivKu2gE7O/a+pq0tSX1XFWVwx7lfA4VjlwSF
Q3CH7hbcvf4LI62LA3N1QXoB/8nrn2nUHz+ZbMRfRopkKyV0ixr6srt8e0+ScpwlAORgbzuZsS+S
+SVLAvWYOREiwjl+jlXbHgJJySNMW4AWGOLXKapNfDZxOHDmffr4Ib1/xWxhLRejc7BBYnqxjaqd
pHJsHGAeZutx47hNfZOQLoVwKO4PraLJQZRYuYnhGly5QfPZlvbdHtNGigpv2HCZ+7kQ5+J+RCjs
Czu2bcwZ5bWdQzkgKUA8WgR891XVYJjPkCb2Xx0tcHZ22vyySJO8dkHSpUNIk0/k+gl9+I2mGdOz
FhafEJGN9+8RWEXEspYDqN14t9uKrAjITEDpVBICfDY7Hx9FVbkYYFA6Rr36XiXi8LrhGtKDbk5A
mNJ4UeqNO9B3pDlOwr+vS6rLSY8lA3nf4NM36tHppMNJSyhrfvxAxfJWvZ00bQMl72IiAqjEsvZ2
hFmDHJM0Jf7SyXzotiCDaXfiIBxypFFLoKANWWDnFPQCeAe+yDxOPzmn/O2mAcVwkQsrxe58ERP/
OR3mDOuqHUPNqwr7ykjVeIj09KQqQ5795sesuXhFDX1c55UfUoV0iHgsMumNUfo9cyaEMC5EA+FL
fCeEDmC5SRySm1CPTFn9qKVu+ZW+6MMn9+1vN45lDn2Gw77HlpfiY19vLdJjLN+z/BQ15+AW3zjp
n6Dx9L8td95Jmfn/cKYFljV2RHd08mwkoqJlVz6YVpZ9nUdOImYsoZsuaBrf4sv839hIrRzivR10
X4iXob6N7fyc6UV9FSPzkKmZXrsj6U8zDrFVluTRMcHVt/EFkdH86NXJzswnCmlIVnCf5LhI0dfY
dtYzcWMzKps5vzU7O9r0RdZ7oY2hWEKZPQozc48NB+3NMOYGsIj1K1E/oVh+1Yz9N4xRHswMsv/M
XD/Mur8LwtzY2PSrjpMpJSkmenxmQorxM6LHWIqhcbRNiXW8ndvhxo3sr/RQowMBnup6wuLAJpHU
+FT1CCNCmBoq5izki0MsmnSd0Mjyyp56ehp2EJKdbDq4Znjv67N9L7X1v1N5yotPZDzqxrK5ef0i
shGVNZDKFZ4QHbttf47jVF1xUD6Qs0GJebKLXZZXP0x0yvuRmW6Dlw0ac6i5AC9Nw/Odwbmd59S5
jebO2gqbCNy2ZIvORpPCMEGAx4LOiYuz/xoT7Mej6y/TLNp5i9IQVSCE7xfban3uZN0jt/ISs97N
Rpbemml3Vc8Nu4Wyl9uuy2ii6P3W14gC//izl13SxYTAZp7tALGtNovPRdmACAv8fxNSEQvXyrVW
xaRydI3vNYl1/fEnvR7zLj+KQw/bNZcVxXGMty9+AUevmYbM9UDsVt13dKM0AeIkIogU01KPdfsb
FuPvnTLVdxtbc1xqB1tkw7E2XXnS6kB41PeRGMrII47BP1ml658QaD3n6B+JkQ+mbdDNRNFXlXEs
2uoE19fYvW5Lg66aPL0X3XVeGfYJfujLqCEZiIlyDOgYnBvAMYTF2ulO110IOwLTmt+r7Gmwtioz
yq9OVZDQmUfpNjJ9zevnQNsZKJ1Wxhi6W5iI+B6djqb6jHoMHZC11krtFxmY4wF1n/IqfAiJLMPH
roAlzCSoPBEXxVcNCpaXY97G5pSJLXZdZ03IHJI+x/ihQ576ZP5d1szLp4CFQrGsuw4WiMvpVzdx
ERqg0UQO+S6ljRQYer+BOzeuRurNW3zm5e6TR/+3z1Tgqx1Ob5x+Lwa4A7MlNCbN9nBV2ejAjONk
SHa2WYFtiRLQJ3vLZRG7+BGlzgGarRSng3fbFgz8qk3DXnmN0epr1484GatMbaSeOavOcD7Z4P/t
44RgP01SAy+QdTGuo7ADbEEojgfhLb0dJFt4qlPyhOLuRIp288nH/eUBMllQfOQdopx8uRJht62M
zG6JyqBTo5OphyouV5s8wQBJdxM83CebBow67+8nJ9FlD6hT4lpK23+u2CqCRsQSRmZ2VVonJ4aj
7w/hmWPNcEgtYsK78s6O/Y3ZSONQZrblRT1t43lZXV7XGRhRLjS/wdwMaBxL8D66uS9yc+HKQMCy
qviUqcC9ef2i9fMPHBzTbVj110wPP3UR2o9DomAtly4YBOmfNGNY54k53mEWDzagqMNPqg1/23rC
nERdYfF/9nYXx5PKTWTtYsr0cMg3R0P57mZwWErCrAlXY0TzMBpkctTCMD2OnfXi5MP0HWGyeZgU
Hfz5wVBldU91+g73BdpYg3Dqj1+q97UkKvyS2RTbKy0JjnNvHwveYaIFXdfyuoCMYNiTX+y6vNaW
jUUFhGszImdC81oISsIy3AnDAEA9xeuAlvdpsrP5GCZZBYdCPIyZj/TEGoJDEHVq1/h+vo9rxLjJ
niWxAWtz+OTi/7Lu2IgKDIMcJkzRr2EjfxyKTSBVHXAxy5u1ybznjI8btiVAQVi0ZtWzKt36WOQT
YprGZ7ffEWJZLYjfviOoLuSRF9V+iWjTS+tqmrPFjQL90Eq1dTrfkdyu7dt4aZGnmN1nw3zp8s/u
v/jLa0ESyuv+33ApMV6891ZT6RquSceDPlTvBxdwfcNJd5vWrbUbSECP2Yz0oSGOdINxcCGN3fVt
0u9pLpJpT+7NdYAU/+Mb+3omu5j8XE5sHJh0ncrna9bPHzcWdpzMSRG3Pfb13RXCOXknW8o/0L9o
z4epzdwbs0ecJyOX6yjtt2adPAuot/DVW/s2xv+7cojYfCm0+6bP3fVyYIUpkEUr7NQGigPU/FWe
djTN9RDdi3CuOZVne3Jg0CVVpetVIcLNPBrdfRrG5rqwWN18EiL2QKFPVpjJW5AuhPm5IVuOvj5V
nUU6Mtb9b2lfX7V50n77+K68q8/bnKeVLWzHAf3H7mMZjn/cFQsRE6sCM9PQNoo45yx4iFIosq2I
yFk2mwMYoJjaUQV/U7W7cqzb+wUl98llLEPi7cNZ5hSMY8uwke+2QIoO7tDLiNy7WFs3SzZCrfDP
LgEF2ugQlsFOYcfxDR9TPqbHxImtqwKs8bZLjU9que77N5BrgYAoTIdCGd7Kt7fELcow0HH/eVpu
EN6k2Ovo9lDugrq1MZ6Dp82Tuj3m6BE1pj74pQlt/779Qc3BtPN046RVccY/uS1TZFO9NP1jCW7O
G+ryiXCQ6JZ4g10y4fzJYmoDzGTjeerS6Wwtxmh87MY6Idtz3flOftbatDiHpLbigdBLJG4RbgYD
lVdsPiX2SwYgp4s3lVONRzHXSPTa6ig742tFoVnXfXdXUTk50vV6mkIDUJDbtpu5i+oT60WzhSKA
RLLr70CKJ1BX8ZfNxgsaGozg0RB7mpsg1Cky+lFEP0pLG67StsKb5bqV7ZkGLHGVqOrKL9AejIYc
d1IgJkR/+p34tnqVt01+mkfIdVbNihZNBPQSpFWcfScTsA/Loyrx54U1aLJlftaK4UFx2t83voUe
C7rAKo5lvs9JkGDNq3GVtBBHxHzXtU55HaOQVERyPrDkSy8mExRWbPXZ4HxfG2BA0DviFGK79CEu
1pOSYildBhT5hRsR7YCg82EUZbvSm0HcORKbbQ9FWLa+/TOrjb2jddUne9N3pWRTZ0FgiyF5Xan5
XOxNk9zCE78cslXGgSBofhkIgPcge2aOPnAodORGpyH/pIzzrm1Ox9zFb8rnQprmDbtY600tHYvM
5/zVkB67Bs01wAB0rX3ndy9qIMhKxum0C9ncej0RkhQBxRc51tQeIkgkpK2Mx3gQ5J2//vL1C8Si
Hw6H6YPlttIrhI8xGArjwQnLLZX0TZxkX14Zwabhg27KlL4p/Ua7opV1FyTO0K8gTFjbOuynQ+Lc
W9hnVS6fAEqIq9cvVVzLw8zheO6gQsxmUyK/62zqtzmpppzo7a7z0Bb5txxv+k1TtfgvlyMepivr
npYkQVLLsWowumfUN+M2tc3wnxRgxzSj8v9k3ns313CHOXNYJpspzk+XS+Wi36FbrDseZQso21KL
7zN2lXcKRPTkHlo9+92XRXijyG/ec/trDLGkWIwMkWsiR2AgtKTmwov77GQi3s3IXBlzGa0dYPqs
Estu+4+FoespuIwmJc5M1NYpoDeK4j1A7QNpEj0Rbfdp444J0wG2BXq49c/JZDQm0+3Ht8i8fPuQ
gFALp3G7rN4sUBdj385EHEclK5QNrWobAYloAs39wtqre6V0buAOPlv6/Pw6Iw51W17ndvvFl9Hw
APOifyCW7rEwix89SU16nqUe3sZgD9MO4/XYib1RAymthxLkVdaSa8ZwWwERF3hQGSSVxiGpkLp/
ABvq3joUmj4pcry704vGhUKpjSuHggMrz9s7rY0YXBQ2a89MQzSJ1Z0e5eHXQUS/EjF98cPuW9oE
9bpywruozvtjjuBtXYHA+vhGG5dPfLkORf/SwnPL5vlSKDFbsgmcITS92iCT3q4oNabGkGzhsjib
VnOMQ6U56Y4DvXvI2yA8D72/xnPe3gad83M+orAJ90MVDOfR0Q9GwpzYcPTdlDJ+Nuzw6PhFdRrZ
KW0/vvDXY9afmwcunJMIzVymqqWCejFUI1BCdkiHyVPuoJFvHRTnAi0S++YxppRHgoYbz+O+zFO1
HcK6Q583yfsC+eRsaDZ+o0htx7KHNqwlbKRff2Xb1/0U3XPs8++KdOi2PMH+Jos0yEmvGxJDc+lE
kyMb0sOhd9/GJzKv3G1NOgjyBrjmdVx/EQgYf6f+g7DJJSgHpO1s3RW5xdLGahYmGOyybre0D5/D
0b1pLThkPnTibZpGDsXHLL02yLw5mvr4KJYNWkjOQ8uMvQmQZp/qWeZbTcAuD6b+n7auHLzdbXJy
nO9lGFdH1U45CmMYf7po7EMqSxxrUNOf6PsQkKFP8Zdh5mOc4hQnbX+aDcpI7tx/m3372ZnzdseP
I1cOaFSgPdQ1OWQTGjvHJ7PkeJm02lezr51drRf/fPxQXxfVi4fKGd4ybJNTkLLksiT+Mf/MwGVg
cVSkwJmVtteiRGJFirs16+28nYzyXJttimyrcNeYcNr7PGIJNMjQTjl5glpz1XWgFcdkSf8uo3CH
hL64BimrdnM2fgnJwkTdHC6n1bJ6ViI42Wg/z2r58vqrxiW6NNaa01QjFvr4h3t3iGbEQhNBRMbG
27TkZa0J20mvgcsyvMwihDEpS3BKxLfZKoa1Xjtql9iNeS5CIrsrnSAXXQX2rcXO4JYXEpYUGTGR
yOLl1Wqe3cJPdp1jtp8d9f8y89LUAwdOp8nhvH/xCHLhajDgYNd2SQocIRIU8QL8Kgz2/BQhrj9n
SFbXKOKbI536743hDJ/dqWV2vxwG8FjQkwGFdonQfTsMIjOnQBYpw3PSoMMzO4ptQK4h9uc8OuGp
NrbENUS7SLbBqQvjyBtlpGOddGOcX4xcmM6frNnLbu/tFS0lQpQq3Bi6XJcHdA0O72hwJuOAnqMO
X0r6SSAPr8dxDsN7tNH+bgxMUv4mklw+HjmXG0HWh4XdTmHDYSVEa/n2diS5EwLZmw2vw8q7FHyy
fjpFhX39Ggs40eS1ndL47CEsE+jFj0xUlM0elCVK8b+3n2o2GAagY+qeAwLKy23xQxsM7bk0wxeG
nX0fGZZ93xYYMezmW6/DmcqW2+Jjo7AiE7m0Rgq4XwxAUOt7SIDFJ0WTv14fN4O5n5ECFvDt9UGh
zpycO7d41IfbvFLmQ9dLcnumAalZZySHapTt/uNH8a5fx7PgQdh8JBXHpU/w9lP1qRr4JHIqAwCY
O6Qe4kpUZLqWScMhH+jqtabXJtwJ89jJu7LMyZJIFGnxQ/ao5WRGIfQbn5WMp7XRTfaVipyakgQR
6JbIzilN5dNYNLH/yRB6Vx573WMYNNLZ2SnTtC+eZj8AGp7xDHgNLnEQkvlTlgIp0OjCrOMOXFul
U6CT7TeXKNmNGxIAq0+ztZuaJjw0I4hBS90Dtfjp6GNy044pUWnEiJ1Mh7pKUBn6YWy1f3/XOi8f
33R5WVNeLp6ZE+ASl647l5oRCTHYJHFN9wBWVys9H8udTlsOPqKy662eyx81PbITukTwLaVdPPmJ
6q56Vf/KRlSnM7SSRBsJ9kGS7mW+vW+lBGETmdVhgmpwHUl5ysJ0vpZDQ6HDvjYoHaPZj/c+CCTg
8fPLIJJuDZwquOs7ZFdUB6MNX+pdMOT300x9qzar8moeU8B7UvTHwY6SmzqSX2WejVd5+1t3Mkm7
ch7kzp+NQ1HW+Z7Ctbj/+Ga9K8TBYEQiRfVGUQRlzbmoZASG7bS13sxeqEE5J06v3lpDG+LUCf01
f28+pX0AENPHKtTrVn/Wu8NU2OlDU7rXILemq2ow7j65qOW1eDOZcFFK6vYiTuLS3r02KgSLRXiP
p+nVM3BiwR6yoyDAgss5ooh2ozt1WzfNvk3szFa97Uc7pjrjLhPfP7mUdwscSyZFbFOiIkOw/PqG
/7HHGKbi/96fwO4NeAR9urFHkvqmpgi3YV9WJzYTt0tCAaWB29kG0/nxFbxbS7gAuYiN0InR4bzU
keR2iDNUJbM3TRiBrH5WZzOT141P0yCJqGDjIZ83uQkYHBDwJ92gi/hkDneWYFEVrPHsHHgeF8Nj
bv0pTzLH8oQV+SCkoQcJPeuBNOAVMWudzUfe1cc8DIp90hHk2HYNrCLKEFo5VatZmiEZ4clvt5f5
SvZmd5CJGu+5TewIgd0kA8mmAG50Ynmpmmxt6qAb+HpwK+NBRwZg3k1sfUlPBL4RSMMEZjvp9zMG
meALSUn1McbY97obc5lIgwqgU9u1+tYhT3sDbrndGqEFzmhsnU/2Pi6FnXfjlKaVu0jUUOaiyVr+
/R+DI3B0CuW5K7xCddb9aJkxkgpH3BlN43pzjNBHT+L+RkgE925jneUssue2aqZd+ehoJurqMC6e
4slQHkK/xc/KbyNXQw1ugs/IJ7SZ8EzXCVShihjgp0iIvRORkGCGBTCVuL4Nx6g7Ra7U1xzB1KpG
JbtPjLa6bYDXb4wC0O+UWz+XoMp7G5gIlWbcLhmo73UYQebKaA/c9CSyl3ku1oqiOCyu9Ic1kawV
pDWJm05jeuSKTlubjTNQ7pUrQAyT9WSSDA/gAjhnD/V5oPxZy+44NCjSpdl6sTN8N6P6R5npZBaT
L7sax+aFcm197lW7JjTjZzH7vyAm/gyS9KXICy9sT9DUplVXgilzayIGUJXe+ZFBUi887o4KZWAS
mBvUS9wxlKocFEDjOqT5BSNO7Z1TV+OqWpDObTcRA+pDXGSZF2eUEXvbTrFDxVa068mfWmgqA7wJ
dCHbaiKtQ8rV2JUPSZe+kALOd2hFuF1Q8yGcIwd/UdY/yc70xtFeVfWzkbseJQAIqNIiXyDv0dKZ
OJp8i/yOYHR4aHzHPgqpZs72vAtjOuwq2TVDPqyhj/wekcVg9IVcWkDHR/4L+MQk550owkFSX4gh
dXRarW2C0Ey2doBYbFIn26iDTVD4q7T1dbSqndyAICNwstzWxKr2g1V7lp14dple8eftCbhdDDNz
XmsQguPgpxG0izJGh9P/EsYJRPVew6qrtd+paU2rZUEloZU8DEtvD7JFHxtq+bdKH8q9NfyCMJYg
o1XWrsnnf+zEBMc80NrrBOpeXxMdh0sthWKk7geEJRJGm47LDqXP1mXTtw9UfUgMwEFjuBd16q/n
ePgejONvv5oOvdZvdFfzkQTLaiNEccPW47tJkIdqQmMji1rfjPnw0i7htTPOLScHNkyUy1cmw1WY
wLtKGmJqJh3TJ5b4ta+T6ahk0yJuOcmkzLzWV+dId+c13tuOfDRtI1RvrmaKjOuwhe+W9Nq8YVO2
ihCwhCT+NaPc9Pw3W2xoB0qKvzU06usggBJCPVySSUE4Sj7lL2aHac3H59PYBSeeknobVUEO1oxI
oU+gIqoXO4RBYmHzIVcIdMmYzoCMG9VQ4GzgL2nDxvJvcA/mXpHTNRWkfTDlkrnZ4mlNCDmHhLVL
K9qWdQmlv8eRQVCICb2N1KN2fNDNvqIoZT7Wvdc1IjrXMnqOYVORc0yphswLirNChz+R7xCA3CGi
kBRnA1BMib6PHfk7zmxzZ2SwE7O0SXiu8Icyn1pjpNaTj09+5N6r2QGD7AyMJw5WQ43AOkv8ju2D
teHsY6w0ld+A6UYOS5jGQGAPQDQdSTG2fdJvNmmExUfjb7mGf0okjmGq9JB/SlYxID5r4FfVOgv1
swMY2itCQaSBIv7YnbelO7x0uoL3yku1mSM6adL8Qf2C/OmRUMNbhGP1ahinm3FgiRKlfAYgvebk
qjHoFmKesSl7nhQZ8GZHK5rOSr2mbgQWXdZws+l/0FmdkA9sWjerN2l9EAXpNWUk7keq/NsUc7jl
j8eS+ucaNGW4mh26wFi1csET06ivFEa2rTKA82kxPIfaUSexeWaynqSTbQOXQCiE8Xu7I3ShSoz0
2kqhVKvwyoqyFqWF8Uwxi29bDthtne9hZF3NtbZ9/dsGM9Fm0Guismd3g+WcPi3p8YRk/NKamlm/
ey6WT45HtUbh/j3NKtIb/JYAGkH+H4SaqwiRyjZ3YUziqw0kSkswJKvWcFPPiLdpkDregLp4TYwF
WQJicUz6KFv6l3QauA8mkTajrM4iAyRD8xmPZXlrG7jOYAda66KutuOy5L5eW5tG/6h0/vH6G90u
sJqW/fOoeN0yOqnbpidm0w5/Ob1537XtnS7Kf7rQ9loHkn9d7yOMKGsCq7AOhNEPMwAHsVwaNEZ6
K9y6lc6LsHXg3LjNCMEXf2eRejVF8a2hAG5VdKEBGJWON27KKOjX+Ml6umb9l8r37wmMCNnA9A9O
CKJI0Q4jVCnfjbMT7AI/XqdJ/QNMNP0A7XFob2aQv9tZ+faaY9ieXsi6B0LvAez9WQbNDtU3g8jA
5Y1bfF4J6N0EBvwXS+ex3LiSRcEvQgS82RKGRpQo7zYIuYY3BVNA4esn+WI2MxHT701LJFDm3nMz
nVdGg6udAQp0RyDrjtf5yw5yul1W8Yg8B2IQKgBQ305obA3WQQ+TQU8uc6RT1cz1nW8U3d6IRkwO
4dX5GQbkq620RTnSmtOxNcVJn6xvz1dLXGn9m6431DRUeSazQGsSgQE3XyDMHVxl8J1XTctb5Xgn
My1A4DBKvBC0oqHqvjbKHcLR7L7wL4Ed3+xT10lY8NvD6sGL0Kge0gBcvTWkHv6iz0zN+M1TXrRj
5LfijaFEghDoMZBOIAyR77Y5fk+rxTiB075nAcMX3VJdjRkIkv2h/qTk/tjoaFeHWvwqoQ6WW6Kn
GdQL48N+6Ag/lON76rsYBD1OfOnCSt2rJ700+h3b4y8gy59eqy5FGzw5jSP3TbWE6aQ+NoC2IMcq
0Hn68Kg69WLW/aOvX73UqcYcd1BEuW7LBBrdcNSlRJgc/Np5+bqq7CtAzxbN9p2x0Ai15nJLpkH+
Wq7G1Q3+2pQuF+Lt70A5YGlpaSQhBoRCZWqnX8uJwdVPZfIlOTWVbavUz65evuqk+3iFd43Z/LSk
hUN+RLDb2b1berE5tY+UxmFrmKxIir+k6YCG9Ae7gwsd9IBRQKi+batJcrXRroAoOK7dZjPg4kHj
6yC3p2yr6SqZAVfPume64CX0Zk9uETUBBpLBU15o9Bt/fm1fzGI26BRn/N8oD5DsNt4INuWIRqa1
K+rpTb553riFQY9VtBBvAwyO2CvkmTpP1PkNX1quwXDTkJs1yH5Yck3QEPnC/Dyot3FbLShay8dm
1y+FAwQudaHBGVaNbabywO1azOOs6w9gRZdB2+ysJPY8moW7wTtRaazZEqmXF+mGw07VEfyZkr+X
V3rIJ4KvYaezEK6LZiZ17i6R1m4PgUYq1mWam10msHeYWBi69fJzo/oEIjcNqudceN///Ypjc0XT
m8Yx2OAYjFnNJN+ImZkluYeLGreq0Hd0J0ZeCWVsbJnO4zRoy6lpvKNBAjGWqzkR9jgOvvWn50SU
mGE58psGYDb6sNMmRlC2ITTRKkQpgDnp13fw579pH/7aSr30RFnCdaV0sh44/l18UPQA/fixMgjs
u77+nHvzprA25sRMzqPBuPwMjvwg/f6juPEkpvlJxtFOusn8kA1Pn7nwwzqD+CkW2YZbjk9N9+wd
5y5+Q3dZY9UHh6Gnm9mu+dES63dPpHobrZB5ozVOfVYl5DGCURASUFckr4ZboKkxug+Ne+9PzX6r
/AtnjCDh6uueanD9c6b609ZXITV6vjxbPF8PXW1aI3GS79LJOXO3cJQ0NR0RhN0Jugso+dQ8eFSJ
sekM7PY7VVYf6680Uu/EWl2OvcnK7p09H2LkVPWY28qyjNnh4lL/9UjPhZTVCGur5g4x29Psut39
SDE3KDKIMPI4rOa30Ytf15vZl4vq7AWEUosCgqJPdE7vi4/GnsCxi+Yr04TkhZIyEQ84UfoI97OM
vGzdj556Anfc8+edU/QcHOgABum/OtvAx6dOz1xH8OLywYSzbuOImtcL85pyZzB7yMGkep+NYQrx
J/hxV3o04QntYKuN/NL2QrtgeEZrIG0sGwc9kzlvw0vH0POgevlO/znQmdmAauxgLRyWZgmSBcza
rml4arUKEQDll6hYdN4AeKq1P4DUCO5nc3R3GoqAHdeRTxsjzS4trx2s5uTB3s+74J/TgzrRZP5d
2IK1SjRZwpFo7wZcko1CkL4ssFjlzxCbMz7jhdtaG9wOA4N6Q+99Cvs+d5ujWum8z01fhoFTxGPh
wnKR/Ue7TiMvMQ6tgnNg8Tm29eci3JexWl1gfWSXRNH9CVH8Sfhxft4Z4WJfHRbp+KxlH92gDNpG
gNccyGyCVDy7U4fRMoa7j8yrMp87Z37XzHzP4TRNxs1ZEq/9EY6f7zxX+8p98edl6ZzIvrk3e/2z
DuaDuyyAoVlMdvrMYqRX6+OgfWSBzVB5rb3Sv+29U11lbugPc8Dt8TVzeE5KhyUwnWu+J2cfLEvo
FsP6VPKgi5rCPRNNdpzXWH/pL2FysN7zRZrXRWMMyT7eOK75aRGz3PWzRwWXsn00uxMM0h4qRWkC
zdGnB1VlP1sJhbvNW464LZcVNHncE/mkcNWQbnECFm7IpnNOG5vOT4pR2TWyZd/46+/IxBN0SBBx
SjxUBU2YlHk0qI3YGZOl2L7ayRMJFq/LWpp/WtA8O331M+gVL9240MMtiUrJ/cbLUmXTcytFs5Mm
yjyh+Z8+N8KyTn+twTiuvF9RMARYYBCiLvZ0EVKoSEvnl3S2DxgiYgzSa2T54qvYtH/d7NA6m1qR
OMKG6xs8MusYcRBnztFJMmiNLUxvAgLZTZoFQeL7VrVzl5QTyGofvGBoYAEDpxQaxJdO/ra6RrZH
kLDLHAVPKbRQa4d5X6bHfgneNPCyqxY84XwFH1CeNKBvhEr8F3/RQTkoq91TNZpCk4Nc5rUPlGze
VyWfN5ldOpRRM9ewfZ9SGxDGJZjMh23ZXqpeu2HzxZLloJFgC96tVfNwVZ05AaMWAk0Op2j/zMul
7dibinmzdsRcH0XRVEmh+AqLVERVB4PF5mpKcNc7T0M8qAzhyAA53xmdNm5Y6aPBzMzQ8rzPZlzg
q9XdHRSxs8ADG7dEzleNX9+EPzYvPF1jPeaJtwJlUdZwMwb0k2ZicWTTg10T+LwWY/chCrry1iyZ
8ZF8Aw7MmkWNG5yeIAWV7b+kiSs8jtRNw8eWX7oVoC1H6yubzHvD+MGpSJqI1cQIgIfs4U6m3LqR
hj9CUzDCLAelIn2sJq5nIBdqeGrUQFrN558PMB7Gm/tJTUDn0qD95JQXwjbzGJbEAxaWmnZQNzU4
ftLITRfjeTym1rV8N4wXsVRmPOnmwWnARGM7gu6s2sd5ZnK4AUeWMUI9k8g5W+klhfDGXeS9QFMU
OeOAE0wQQOnHD1uzJHhci0t6w9ROc18gg4qv85vR4IP8Kd30GUHgResCMDyg+AWWwmgouNyWmGrJ
2DdvuTsbu6BlbLAd2QZw4ODv2cqPBn4U5Cl+/9rkhJDKZDK18W4LzBCn1ZH/pxuv7miHKX4Bif32
mMo1FKbcDcH2onTvX4CYBkIqs7O84De0cAHszQzhVqK+10BXT6PLBqcBCyP1U2o/qkC7a/kz3Oss
PzAiX568pr0Dxv6d9dZZ1/E0+OKeWxEfycram6uKDWG641wCrckvMKxrLEWNt8a224qQKX+GQorv
la/fG40VxdCK48rUnxrHvJidfVz4ea5UsAQwwr/C58DlYwSl4S/vpeFsJ8NZdIYQxoo6Fnn1Ybhs
cIeQp7Rk73JeB92EF7B8pS475ICj9sD81IkJA/e2Ys50rKmG+Ho5JVt/khNHQ4i7za0IS7x4OzWD
IfMNMsj4I0OcwwbfrrO3UWpRd2ADHuG0ETphuwoa8HNiO1EeyVk9jRajZk4tFqCWsMyarIP1N6jm
w+ogETuNdv2he+YNTX+LN0wwNfFIJyMI7fs3C37gO23LmFwiZX+gCLjGVmoeeop31FP9ei+vwT6F
b35XVDXzlf4YEyan0OQynSUOVRYYUWdwjsPFwkG7g7dnG+WpqHSuC1EnHP2QdTLSMufWk+Z6VDkl
bEozbCoO977CyZlws78z+LQU1/SkAQbmGjzTvBns5f51e1/mc4CB+Wa1nCfHX26h8+Kih8ZKekMF
zq3pQU52BZcQkEfvuqxv0Ep9bYLni5nMi1TgDf3qYXYE1LRpuKMy8rT9t+MNgxOV7nAKquq22+qO
dkeL4zEH2tSzI1YZv7c7ZfEUlFXcz6STr7Rput30mwlfCmVgZKizWzPloq3nT/l16yNY7R+2CS6x
q3Y5ZbF1KJYwlzKNWUQkTeFvg2P8LZOJn8Zw4XJChggOfr4ZHEQmceCocDtoTRm6Zf2sEFPj8DLO
bqPbYdXXiRyBwG1S3KkeCYjlDn+dIwXindZL+CaOfu78jjWXDsFHZvROqLSnaZISBFZ+p9bl32ZR
Ceg9thqhnmHzUQgqwexayxd9z3PlWIgY+NwbwWzGsOo3PkWuKc9M9K9YkObZ+0cGoQl9teFcFJa+
m1kfCksLjqbf6GDLmK8CDn7MG7TdjTUnfWGdMGOBIyjBnr3Vot4iJv4BpgpjuWlT53ndOOUG1ljE
hmSYq+tPGkIKDnKNexKT8WLk1EirqXw2KfY1xjpH5VA/VwoJM0ZLh8GD3ehbPLyf6YpCkBomXOPA
+YZzcltue6nDNe3qh9Z+KGswJxuz/5kovkRG3tLsGkr6WQGQzFa4G3gMGnpvvnCO5WParm9GmdMI
M+4BRSrEJ9rZVvMhZ44rW+2X/mYqtzYSwvvNHR6eqWX6z/CfkMTQx2ig14HGh1yCRM93QhswO4al
hwpq91AIdqP2pQx0SjWt+ZN1LZb2DoeH7QR/NB0qVjU6R+6DGpajWbCgdYV7KNL5ZrFUzETsuvPJ
iI/Cv/e5vx/wcaGx5YjqZa+2gFVY+eNrxlWoVqAADb67AoY8+A2IyZYdrt07t0VWfC37aWbz1k1x
IVPDv+OoGXd+9yHN1IvcDbV4i9HCWVM6zEN/qaVSRzyLDwYEpQCgptFsodEUr24pm9BQa5IF+a1Z
CgOmpLoXawqXj6YyCAMaCFqsVfnEKQfkGubHh0IglAX7ApnVWs8umS1GSqekbSzuyoJKZqvr31rn
M6AXUKldWvE06MYll2yrpneQHTjnhoqC6DGiUGLm2t9FmagfgG9O4Vqth7nsYJoukekaRVL7P8F8
JyZ49SSmKZiXL9zJPoL/mhLSO1EXObYN6W1Sk3zB2zn3GpeEuORMeEfAmFfBGbqwWnTBaZGh1PKZ
RtaTPoyHcv6Hw0Y/dAygrrwL9osr5yhIHS41DcuFGduDoE9Y1TSfajLdTIDxlM7tLsvWj9ZWb5Y2
s9Oa9qm93oSAvTwJ8afLlCvSMB8RsSK2GeJeOXGFju0q6+wisHULFx0L0ULx1VewNMCm24A7r8Oz
YRukkeZlXxCD/3/p1VURGSNIz5GZum79XCmx8rBGjMVDwA8o6Jnufi1zXHl9+VO5+S1b2Pu26LEc
erAXV8fZmseFRFBC4WZNl5clM5IhPQiTxj82CwZv34DbRcyN3Dhaeh5S52RNaQB69yNAoshKOVhA
NIJDxcJIIeOgI7rLiot55UkCePg2ioXTe0bJYfU+A/56QMh8qVt9xHPLg5J6oTvDmLVkSW9k6MCs
nKdzKSV6tdW6n9uRJFKmDi41bSGmKGsgZQ/J4I8gKhq2TCY1TzX+jLB0DcrH0/pmAjEe0oYsnWZ7
fGT9h1XpibvRI7Sb8lWM3NqUxnNhYRFEnvbCOvjC9Dp7B3dSWijb8LbVlOP9nv3ATJ+ngQXMwZcR
dSfVWcdRFQ/8c1KvH+tc/+JOlegGCpumuE219W128p/OrA5krSiMFH3SrTq2Clo9qfGsbW7clvNB
7+VtWSxftsYd2KPyPTbuvzR1bmtJXWNoAQUmM+PwHH+XRCnzIBnBKfxXrn2g1LuIrKODcGQ+VXX3
Yk03tbY+CK39NoW8zezhGek8BxJturcMKOeud6PEkIyr90J/47h0mrMLMhVNhvkQFOm9J+qXyc5m
OkpLT6WLwy4/xgwmcfWYBTfVfHS216XQjyUz5Gqeb4SOAKPqVx2hg/9iqvZ5E2yxzDxcDFm8Zw6C
Akt4TO2e+r63dxQUcCrpDoIp9hqaexwK6+nD8ovEoWLdcD4dB0OjTIbsjxjKvSqX+zpwVWzlgOTS
66HCcT8wuDxe0ba2PdJB1PvbxVzvEWoBH8s2rlksrM405GFqOqwfi5EgB2OymrCFvr4vutyVLjrk
gFg0eIlAfgNL51SlTXmUXmsbfd/8DiVe4kEPwtrn3q3hUte7+c9gubenIbqWnZps+m6yuYB51L01
+nZpvIz6xrUwQ9v5Tnb9shMMt+vXfSrIXEq6iySKz3s49jkoWz+iXNChspW3GoQLatPI7csLZSQk
Binx3iz9kK5Hf/Z6xHJsBH2U1vT+udHam5Z4t8eNUPfK77HQz+TrDcwSGrZROV3szKSscFWxa92d
23WPXStZgi3mXAi6W0Bd2qrnZJwZAPjwumyVuP/TM0gUGYEejgT238KRblYNxW5FZS3NqObyWbqz
RYWJEqiDPmniTzhUmxe3+cFk9ur1vKaCe3ECaLfX3Us71ElqiJl9q3sOrnV5aNvU8N9xGrrACor5
aKmnzk4leovuQD5vRERTl5gPoXRngXUvM7qU8zT/GzdEz4tIP7kShfVVcsSk4G3hEw31Qa+xjTMZ
iirgx6WW2GUCs9T8FyzriQguFmVaVGKMeYoZgOROOncUfqSimejnBH0nU9HWlouILJ7KmSPM6jgH
rZ2oyCI4iUCVVeNnwXMIxG0Ai6x99+N2YXrE3aXT5OwsZ+p5aBOsr03MrBcoUvlPjvZHxgbKCkms
bDqsafGpOtbvEnL7WHyoqR8BBYtfY6jCYhV77jIV3YlWXsreCJ2JTxl+353yqdxZeQEWnhQgZapm
ip3SYQrPVFSMkSRteR6NXG/DNXB74CILAYa0fil7LuUoTkPNpxgnuw38f4pnbP0w7becxkK4dNnz
kPtltB7Lq5xxkNXMf0z/GETrqPWMDM9X8MG5uuVXTy/+j8a/N8vgV6tLBnKoehsyvfgqpQvaiLtC
OfBxGYF3unKKZH9iQprCX8WP3SyIU3umG8xtpMrk3EFoerHFuJuM8R/e9u+2Sp8sqd+iQKamjjuu
7x096SuA3cS99ZZR56qBGD7NsQ4tiSnj9J+nbvJMo00/Ky4XOYQam6sYaFnjx660O2UUvwWPR9wP
lEcQS3Ky7XZVFSBuM7gdbuP65lANtxf3pRrMMVlM6NcI8Lh4zEc21mEvTCYrcImkdZm+SZfGVV9d
MF9TSldvqXLv+iLtdulcXVYqUrSq84uFRkFW4igK7Cq6+2YN2sG0uv04M9nSUSxb9fqEv9PcpZXG
0r6McAPa+YF239Xt/OjVSNI9p47hFU6Ha0Nx8VlUFjoSIRLUJ2Z6GdlkgfRzz8R/QmFxTE0k3HlN
mIXspQAwTWUG4jqNeTv712/pTuJLDUkXO+GSBzeW0SFooyPFyBxyFfEwpG0fAmcmYhK4B7hqFKqC
gegIzbBq+h5bZ4uheU27TF6CKzIrM1syBCvVVduYn1LXShn0nLgEaod26jhUTT6Q0MJuiOtkeHvs
Cs8WvGXNp8hkzMM7F2NulAR9GBWV6V0nR/rWfkUhckvw7vzUYn5u+2KJTWXczbSckDd/yH5MOZGX
DPZB0t423MDTmPjFH0KgjF+md3ZG1z01kkKRsb7O9RWCLfuvtLvCJ22PEIJe0g2UVFrymROXOzsn
OwuYTJcMVVw/ubHirmDzcKzsiLOuWJt7uZeZi/EvPzidPUe526P8yoAyKzz2VxnHZRAnVdCgA4jI
wTiv/mW6mcXKs9/pH6UUdLYpMvFv99xcQq5KCOwtn61U/bbjnEWjwzViLYNQZM4Sl3DHlYPpCXM8
wzP9KUMsQxNls1aKW8WtLKw7T4h41NI8nvXlT3pessFr3nXBxNnRQIik2cZRY5SML1R7HdyhTdyg
CmAp14fOLrHu5uscD/3X0rLmVByECJaXWPmgqM5cUuos3owKE1Baf+eln8bGRiKO8cZLmauFl5kk
/LKWF9elkTFPSJrzpSj4d7zLXMsjaaXnIks0nZo94FgjLgdrgf45Pq9N+89ZPCbj/CAec9mh4kZl
OIz0rPuAYhVwHNeYYVj7jxKtpCF6nXRi9tO70P4BgxA3ZPmwkeGNrvFvns5AglQoC5b5zcI+ky7B
sTLS9Owv9HfwhsfCLX6t1gqtYp2Oddt9DoSc2kDkybp2bAND8Dhq3kcxL3eQZ0To51gbzAleblGe
GqT2mJt5bxpZf3oKB1FKdiODlr3jsscdJZNvy0TIgxIe40ILtJyie2ZxuhQicfHvwg0c+MVSLbQc
7UFStQfOvu119v8RSfOtTIfrBLYkL53VqHfdkabsyO3ImzlMj0fa1XOyzdzudU3fuzAHdnKV/DlD
CzvU6k9FVouz6KjOaT2B0p5F9aGocTtTXb5v6Op3qOb6WbwZAl290ERFo9t+xET92Fi9RmVGkUJw
wV2vwwIpuAqe/NE+OEq7rdLrlWrMmd+r8kM/DifhDqz5o/sTgFSN7ME9rq1/fXPcsEPFsjPaJsEr
zKvt2ojmK66Y3SEA6waMKIUY5q47xxsZ4Z8CBlRwbWzNfAI90ETZYGfxWoDpcdiEKK2yA1Tpy6at
74T2GYS2CZTj0uu11D6kJZjjKqWvThUsKAMJV5PfGCPrFrtT2bP/Lhc3zeH+QzrZ6bnH2gTVlp8I
BlDBU8WttS2jsWE/9iDQJDYOjVTPkdMtrBVWTblXzwmuAtCt0zXpUkowxdilsb1B/m0rdy8IFhnZ
VeWz0kKeyuExu84KWeVWEja/nhr1irQHG3u7sDSutT7uzQxnYYanWlByBJC3b0pz4HTBL1Nl3sHw
vD8uvfrOmRcZTmn1ZDhUXln+hr1J/g4TAHfv5Stv1u1As8YYNDcqOrIxqC39kIgmZyesXvsCi15K
YFI5GwCOVl1yVROmlL0eMeFd7FC6lMm8oAAQlv1HimiItc6g2eyhfJwaL+5FtBn022trzjhH53fp
KC7wOu5tX7zDpNoobBAM6Q3MZMtUxkV2a1XBmTHx4oYJTzx1DCiZWjpF3uyBAW4fTZPzaFsWsD9I
KXoD1KZ6gW+UYq4PJXOLXsbEuUni9epAyUDvy0dZ21U49sZnOZDZsAhPe2uA362OdbaCkCLC2xzw
yPSDYIZMQoq6Vjjy3v9dZoZHrdwhoDrfG0QLwrSxbul9f/IouInRfrbEePfFqn81GHEQovM3ejri
EKyPplE9GABWEnofbVwVdjI1TtwICw/A5tFuQHUuKx1u4DU6gGG4zg6a9bshcrwttPd5ZMP16XKA
rzMPszFFBXnWo2s2z8vGI+FXZhBZOWXlDuU5noHS3C/2EYjrRLonhX9FlbgQrXvypuktnah4qPEr
m7jWWJtERk4kZyCmomU88lqbd7tZdxFXKBHsRHlUVtexuzE2TSyBLlJqJnoqsbe7BEOYOE9UIbso
yPxbVLwQ6HyGhq2SdOra9ofcfPLxve43Q6dkpg23wZYvOyQj+rFe6Duh0eWzyIlVjAYvDr073iUi
GI4yyUaqPcpGelUzwBGj4sIiEiMY3ix7gDo8StRXFi8wZ+J8WNKDQ8yaLCGKAO7CIQxz+9mnZhat
uvfAgvemk/i/7Ud1bgtFAlM+FtO0p0uKh3NQ9M3Gx7Kh0gbAgEDeeNdMOaplzzwoncNgxRZOEhQH
0lDDZmN6cvC2fi8nH7C+mdE+7W4Wfaz3vJdmuHlgFEuzS8w6V5GzNHpECmHU6k9TZtD7Y64eKso8
EG+yc3CDeET73LI6Ei2nT8i13ifZmEwrQegley+3zYladKZi6ritOHfb1KaY7iFMAssowrJvdpPr
VLfMup8aYhPn2liCXWXKI+sVusmu1hPSmJyr9MjO6phCNIY2+4SOlwylM41nm1Fpx5cx4wzFzuXC
QEFy+nZt+Wf0lJqdNqkaS+5N3hvGBTsai0AB34yi9bnRj5wd12hUXhcO66olnj2cHWtFqCVpgYxz
czRav2VNTe88Y7CPORlCkhNt3Omn1Cdg4I8bZfWu2sOYeG9IiszKuFS6myfcgo1IBwvLGiP7Wy1H
ybp8MsVf8ZBY4xmqRbL0rF3Zgn3UmumvGeK+rj/8AWHqGvA/ODUf/+b90IxnyMwgpizgn3NAabak
oBQRQTh+dhfi0WlX8K/gvfPXTkX6pPlhrvy/oL9C4oV1voJid801gGRUmD2LjSNEWeD1FcvNthjf
nnF28hKbA+G6fJL7SQzo35ZDX2YySa3uRne6++76FvAiEdPYu5DxuWA/muQj4jIdXu3xb206coBc
L3uNgmHp/7heERMAmnG+qi/KEn+OPAT2urI6TdRViEVTJSzPQT/xHZkqgkPAetKaSWP0fuJq45w0
TFbtJPUUwlV6mFtTew2h9mFgmn85LzqdXm74CpK+rvJ3Z8L7ZcCvDpkhH5NA+ueSmP6G+jtfZRbR
Dx+oITQmVebF0Zcb07xS9so/x8n/2dLN4pL+22ZzPGkcFKzKnSOlSe6DgdT2jXnd17U1yimjMGV0
67fai1/3kHfYCcspiFPb4UBlBJHTVFxWVhllflBF/BI3eY+KHbpYOCx0jUFZ8Nhu1Zyo64nAsz88
mc0k9Gmo6fogIkfaZ3aO6mlA7d3bgC+qOUCp+ATygwln27udi1sSg1okXHiboxbEzUbpb0NwxPQA
E++jpEJL9cCtuvpoEZCr4GJxWt3SRkVqzedDKabE8DY7yqD40HWOQIQtu9ayLaKh1hxq84GftX/c
aHOQZ2Odc+z5IbDdb2d2jci1uD5iS2+MejgIICORb9O7dYxrKr1Mw+wq/a65hZoobdAsdUdzgvrD
6nSZJiAI/ZqUi/nn4605oKYlKgtJ+ZAHLXUXRO0Rswz7dtIJWC/4f1J6hyBC8sPEyJIwMmpvCju6
n707ABZD4PRsdebJ8LWLJ/KnzHbco+2T4gGbSZxd0m9I+/2Wuy76u5t8W8e4apDNDQ4w+prWSIcN
i3uwdXJLOojgJpa8Ofrd9DJm+lOpncBAPqbKeSfHWRgmu0j6bef2U2ZO1H0H7bw1LTy8YD23OT+t
qBO7Nbg6sx3zRnCHjOCK/dRXSDnx3Q/H0kXotfN7zYm5le45rfnqW+g/xFq2RymKJ436eUfTYDVr
TgKaddSFezEL5tq4dnqTeifIeV8jD1qUvZ+lfB7hKdWqRjENztn4XPU+Nt35y+/Mey0t9vPVaOiU
L7Vr3s2SU9A41n+yWZHO6N2TVv7ipgzH35rPrAsSzy/fpEp/Fygv0r4vVWUSw5uoFeQz8cXlZXSY
b/c2gkamCbNQF/z21IWCgFj79JBT49GbKlbop2LNY6e4dvHJ4YxyLGDErDfKLIydjgCMBp0VDa5m
HYDj7+RgmKG+0W+l4RSNhsckuIPLR1d+ZGztDUyIMKuoEGvXFc3P79Oa1gMubWp8NPhJxrFgUTFk
Zli738RCwGFxTqRHvqBpa6ENBAmPHX1IwYFVA+/KLZS33CGGtBOvXs5/aa5N9M/itV82Y7/ZC9Ve
Arj2LDSKtl+yAoDWgwC9tJh6O6W/X5fnRmOSApKCMxSvvU41Wor8ux6sh7FmaAZuHO1xT+76dv0j
uY00K9VBP9jRtqb/cmSOjWN0R0+jmDmeGMB+RY1kxetIJTbojkKRbC+WBnWoc2dkkjwfNTE4kbTs
R1bSudoFCxsW9hY8e9B/qzbrMcID9V+zaBX662CTUxALp6NWs/480zkWjFPvuYj0K6Vo1Vq7aUtf
M5b9Zl3iUbB82IJSpENOVQcZEW3asXIcPZwKCpCN4NKmTdOBO+Ido0niTv70Agp9kLU2bLIDULP7
eWzL01AN9/NizBRK5StGrCtayw8OBitmUFpHDRN7o9KvqeUyUA8rJmhMmyy3d9nCvWnO1o6eFjMx
trsdGj4835yp35jyY9HssL8aygVjU1QGPR5P9QiAL/aYMAsrjYyKmblHnzWZ4Yb02jN8JID4vuUt
dmPGGvJ68U5Q/h+b7JoJqgkZCkHwu6zcJ9qmPJRm9hPoBRltqh7Q4QyNwQtmjP3yb+PCnM+STNdg
X+uq6SdEoI82Jdi0LN3D4KJlny0Qr3XE/IFPi87fK720dtVQlpFWlXfmlmfx6FMjVGZ2GklQhX01
ZQ9Q708VPO8dEwb7gjpLmJvMmo2b9bFxmT30ukg4azOGRBOM+hKM5yQXFr7pLDVI+sqkhb9Ht+VL
a0VNLas7N1VDKYd5PA5WRHI6tzn3i3lEz7wJySItkU9BfbGeMRFzlyFDRSDRIFSRrfcZIZgknb2C
jNgGTdcERGhjrtiohc/ZC4tT7Nhc20obKZrSWTdbClQ7nZZZZZQM1TRIs8rRwglT+9/zdZ1nJ0Hd
a/RR1fO5kwPnC005JylXPlH80JBDc+mrNQd7cetmETSf9tKvb7Ze9DvFCH66jLdtSWC9Vopab+b8
j6PzWG4b2cLwE6EKOWwJgpkSRWVtULJkN7qRc3j6+TAb3yrPLVmigO5z/kgvdv2VtBpUmj3vSVRR
oZnRoW7HqXNQuDBINzLPQZtE0BkPRWJQPzGYJAlvDOXxFfLi1lCGalTeH8IdDSwuyd22Z+eaWsTv
CPCxMa5e8Kj42AomsG6Cr/ellZsMQw7c8bQ+30r+s2eicbWY6nkwzQwjVA4MTPqQj5rBDJiTBoN5
zr5aQeOAVfa0D46vTd1zdnXSvSUZL4PRPikOcaNPaSzFpGHKaSskHX1+EfzOBdk2JQaMziQ6P7XK
m64Qdy458GlOTWwPvbIsLDp+4oZadmlLNNlm8UlfYb0nNvo1s0o2hTS/KHP4zfppI8z8m5HrtXFr
lrK53DEssS9hLOmNZ1dNzAoNSGGfultbFqcpM9GsFDeRATRrpfY+CkL8GmDUyo6Po+EkZ8OZIq/Q
yUbOT5zWI5V1h7xn3QUR5DC8AYa9KSQHeOuCl1ZKqgk4sHfFiNB/EsEtyXFQZV3RHMctVbda1IJx
lYViXNCvk7To/CLyU29bReWdbYRD7b2QpAC+krmIyek8QbhMgutgQUVYsTzw138cIdNtZTvaJtEL
RDD6x1JkbF9c5GWRXpeuO1mzhbgktnaaZUSu3dxI8tkZc0KPOqs+WqKdC5OFSm9ndHjPKuQWwvTK
aNQkN9o8hS1TDQYdHigwjGsgEN2VC5+ntXyib18rePTFT7Gg9b817tqd7iQp3oX3smhOGRINRHNF
fRzyBF1MUYJxzPlfw4nvcs2GLFpKijtx1Xinsau/I2RDiFXsB8CTqCGWKcyUXMJmNu9u61/FTTSY
sXyQ78gaMVplznQYi6TdME0gRJHNqyq8ByvFljEhTDvkARckVelBBnYMU+gLXdvpWWci8PIixkQf
OYRPehsAAisgbyamIdZMZ6h2uWyyUDWoCuM4eV4ShIl1aROQ76K7NbM9i1i9bZU6Ebno7lxbcvS4
/aGLlxdK48B7UUELBLtGU21F538h+4Gk9X81pqd6kH9Evlws89sgLiB0zAE9i+b0q/KSVg2Z7x1m
3XChGR2byhq+R0l52aJY19cmInJDx/1Q+qc49Z7a2HM5jCCn6+JsWg00VmEeif6OQDs+kB4vrBKI
0jno/SQ5I4Xa4w0bdo21oLmuiC2Lp+KtxnMEERq1nqawds1HohF2OliqmDvYYV8rd9MAJA/5jGzd
vXpt/q4KJpFsUWz+anqdW7AKnXgdNJ3IB2fumpiralb861kjCiadKceEKm51nr67JA8dcL8m+Rtn
wHrUYu5CpWGCuhqNx+ZXkH+kIetJYKzo8mYZytBtTavaY2E6cmXwUycruE8lZ4jPYklw1nSL0221
GnAHFZ3UWxD0NLL18qb1IPESZ/rUwOs5NtwGJC1039JTixGHgwv/RVjuPaME28A/QSx5lHk1TArs
/VKAqUzmo18BcaJIG8jLHPacb1dlJPbWS+BDhD7e6Ve8aS7qkc7uf7JqlcWSphvwVAlDFSjs4FW8
KuXHZIbZxfUwwPWYhxFdAxvysJ8GCr6WCWrSt4diK+324NCyGa0zIfL3n7xlOitAksO88G+TpJQX
qCznAhZfmuiONEzAMpj9duBs2VRkCbVBBR+Fv7TopjNHNbMIcg63oTUbX9PbMvSXsiIkHiXWPnXp
LJCHptCi2sm6FadMaRCt1DYvSYMySTyYyTZsf8YGwBhHFzJLWIyU7s+tmq2/LddYR4JoG8/fndYd
YoM2VD1Ozq7bNYd2pp0yEYuHo4EHyVOGybaCxUVbr9tC5zyUxi7D7KCo6DsMWZ08ENP+o+qF74kc
8JMU6VkVzgd2uCTKkHtzhf+ZpPrLqNKjKM+STZrQUV54I/QkDXcm7Tici/CSCgGwn2HtD4ad6Qi2
2g48knZN8MTOx4ii+dQuOU9iTikFHnAmapX8UHlw7mPpcQ/iueskJp6uQ4rl5KBmC0EPue1gcMk7
0GqWP2pwAcozhlIx4KtEBnPGD4JpyUlwHxKcCj7B7QeyhImmNm+T279JnzRB3SMSybe0jS7gHOp0
rS/VHjI9/YPhoglzu3yv5uxtmi/sxVtYi6eKCIpZgXJN+DaNGQGR0nONzl75mKdWu0FO2uCySN9L
lLKIpwYorcahV68zV8UPBeHDcn7X4uFfNzR7pXkPc5qea0yzobequOZ8hiCh8dMVbIwwz8w0ojgM
rRg3jQHWl7hcTv//YaJa5algPJ61GgAtJ+HPy24UPkVgRvgiuiC4SHmv6cdwY+29970nP25eJ11/
GJwTwMDVqbo3bUQfaWg+eQQ9dhl4rgHAYE3pw2UkCPNsJpYhnGKquM2IsxkJRnJdhfutl/qu6wsV
uaL9TZVJdayH7WOopkuWL3shgQ40X7M3pgLGxPq2Gc2g29aQTVE2/SVFFPF/y6qPzeyFi/xEUFAE
vKbxdZJfCBgqR+Fn+Tjtq9GNv9gWsGyO7Nh14Ltgxf2WMIG4dF8Nq3sCHNtlQfNRtu6bDhgqS3Bc
EyVVWNovC+z9pjE7+8hbihm57K+2rk79yG3f+DUimf7K4jqBpyKnyskb9fjUggClHH4q2lSn+WbW
wD9cXR9DPz+nYrBPaR7/VB5TY41A3oqRnUjmXhT3CGOS1t+S4eEiEDaipnlakuEy9vq3VN0f/Jt/
LaHQnef/tM6lInfIHwajvoo82JvJCsyjRCCpAHkgjWQz6EMMprXJs4BfVZvLcGLTMWz2H4LEqQ0e
KanSRnXvnLUzsas3vQWsBckGxomIoHfsLAJ/3vZpC1IReB6EWL9PDawVrnJulWg+28H59gaGy5Qx
CFbX3MyV/uAsl8XRf0z8Uqvra+NUIt5Wrf0yaf2rnSBHLPDxIiuuveNg45lJ4tV5nBHRMSeQgMnZ
LHmEvbRXIUGBd2W/Jmv+bh18/0+/G12HVcCwnpdBIxcsg5uDJwwlya5JCmmZzv2O1iRaKObBp6Ej
Q4JBOrllTyC8DXNsJbJfzQbeJKNebMwhfRla45nn50BSRbJLRLmp4h9CPbcL41CfeHcEWE3BQsGk
9zTNOHbZ8DZJg/KH9CJJWkf/hBqCY8PtAHdnbQtWc6sb48tPq2sj2jmsCudqOI04QTSi1C3SrWbz
oGBxcLaImwqUewrNtcHOX6bz3dWQT5FtyhlI5jt98z5aKTyAKTxJ1GmjG9kxqSmTMx/zONMjFoi/
PtkoebksW0UgAG/yzqowycvePg66/QgawPWb8Hzj4O33yKS4lpLp4i3ZI56ps+7SZpYN7b0YcobF
7G4k3ruFa7BTkIBBU9qRyi00pW/AVAEquK0YSv5oX2kcXg5t/qfMUqYyjJoa+vn7MMib6ot1NETT
K3pcXcaYHaY5ey4Q/2eF6e3jYK3J1pcLnwKXeAtbgLqZN4Ixi6fpxJ1Yb/2y/A7mmj5A8jFVhdLc
uhet+G6cJkeIhvgwJppo42CItigy2ICJ/KRkuCa+c3Zl6+29Un9XrqQDvboM2ASQ/9AWo7PpUB4f
tesQtkiKMNyU0i3b7WlTSY++vxxMQhEjbWJFXMo22LTlq5dz+Is4OCPlRl1Q20TEFf+IlMPLjMbn
gkUc00Df41wrSWpI76Xai8KEmJyL7JQ16q8fx4fF4zgZWyrZral9TkjC2ug1i1ls5U9iChCJG9oz
PtJoEvUaYU6bn55Zfxyt+adMNGIyLbA09FVolRAGS5+c03xuQ7RVr5aeHE0k75uhruyd9O2Ns5v6
hYZwnagQbblIH9oBATgKBcNgKEdCKJD9tTnO/soh9Vmv3+dGOruqLC46WS2MYRy2KuE+lNaZZu23
prJ2i4dLPGvfELzZ+zqw9/ZInajKjK10J8rBIKubvHpnw1x3ymlLByRjo8+InZeQcI2Z71YCti4q
cGkIy5ElLMGLRCyftc2Rx23cU7uYDtnmSUiM/1ro5K8OGiYWvXZo3w5yfJVUDxpTII4dehY1atk5
GQknNBXWpsmmE50pE2tYXzwYAbOPrZXLofcISIDfQ1WDNFfSVt4I9YR+2gA/2ZSmEvu40V4UHt3U
8IkjzREnNmTWNJg+xrS+Ixtxs+mxT0uX7JoAoo3iXGtCyeEGDEcESjzVRHv5Q0Il9TwgYcN413lX
Ib9nFAM+/nVLjPWVKH24wfxxpLHaUio+2Ln21M/mZ4ciOVw5KUQg6Ax8S59J3qxPdTuV4YKTmz9a
bsmNJUoUPOX449ZZcXTz/tGobPAzvY5G2R3owkheUCe1YLdxHxE8mViLFuYaeXXujLt8HiJzNVGv
u0Uztfo283W+IGq7UD1mrXzqq+pFdFN8SOfl4rk2dllSgENAhhC4Sw/JLJGMGjKcrQ4btKbd9VJe
mSjPujbFJ7NPkOrNO50LzouhgwPL2HUokgPFRQbeVh79RUfjhE1bN/SI9A0L1/NdkgVU841vzQkB
WFCoczLxqdvI+aOBZNW4bWuePiI1UcC+DlLHGuUzM04z4FdWHVpEj20AweM2ZXqRqNy3qTCZILtp
vyak+DFV7Olsh70lBJfH/NU1jIz9dSQ1dgEG1MsWql+V+wqlVFjOtBnmIwZpiEi9J3BuIa1dJkUf
eSBHiUuWEdPdzk8ZGokeuNsl/KNEtmCNJ4OzJlIMWqGXfVDYe0RNtS18IByr7T7ydP7U9aLfJB4e
/4Ti89oytiKtHyGFESP4P1ZsX1KrSHeCydCgOiogp8Z0qve5ph3Q0sgZEUEWVXkSeU1x07PqjJrM
PxdCi6rY+K1KglaquMb86BgxMLWzT1nWd1pcHhrFpYLoZojE/wE9qxN/cc30sWhLtAGxs+Nh0x7a
b0zT2NWIAY0EyBhbjItIdv7sB2ZOjCSUPqU60re2P7leFoOpL9SmEm6yJU2CpmUQYAfzBHcOWpm1
XkJqPxamz5NmCf1soUvlnYbmmyiUmNCtbbp0WAgxqM1oMtsqkmA25D4IAOxl7wUyAnUlB5/wIW/2
q53KquMwYf8pmRTxq5loquwa4dIQKKKoVs0+IRurkKteXRktNCcIg8ZkR1qKX+9TX7/X/rTrS+83
tuwFqWDdnnQtaU9NBpAHiR3ipONJzN2rwqd1sjL7T0oy1BX3XMIPKQdkisUdDfyV75cE0Y74Aq+0
QtV6qOQ6wOthNBBvE1G0Ab2Wu4oLNJrgHtcXaV+5xedctvKo9xahy+BHQZlZu0RT+WZUTbK3dJTr
EyUc+ncaXPW6uE9+NkWIvhG1toZ2K4gYPyvTvFpVn0DEYVREA34k3ai5rYmVETo7knyB1zYIS46o
gVDOy1d7RNWB9ooPZ7ZOFjlModH5/laaaUAiAVF1NhUne7zbEGzzQ4WHbNNWoDs5DbRzR8VELLzv
ZF7+Nhm0pu++1lUGBpSwm041ozEo9XO2WLtMI33PnoCv6LHBDdAa6GynH43MhwgFDIYLoR6DSR3t
GggtH4Y+qkhigSHtn1t/rsN+OmfoB7dEc3zqGju1XnxODayZPWaQcGjUHFhylxBpN8f2sDB0UUI1
XRpX9SdVpm/J6KnQcC3nWLNVpU9DZt2NibctsO0fNyj6y9go+5BMt2CAlkwmwCREcyjV0TtFgxvc
cJABo+q1ipYi/SkMuKQCdWYSx9ke9d0pKYLProJS1mKoZKdkk5+hcdCHR5Un/o1OuYM4e50XHWO5
+aDNz6Y+oh2UFs/eYNXbQSP73aseLdVZRyMvKIqeP0ilCC0djHfmp97miXPyGXceiKK8Ul2CoEDO
S5j44Ew55fLLMvxwMrohbRs7j+zFNEOuWOV5sWncjAQ2fCSLzq8teM5w5wM6zVRouUmY2tgA1EJd
jcu1G2rBGErOMx47l5RueJViBLGhWa61RB+OjvtlrkBNtxiRobHIlAPXZGE3u2qc9shgOrl29OSv
g+YaUaGPChrbuNqVca49kMWqS2HQLX/bDPqdBTaBJrcjX9O7K/1hV6dYN/cSJmRx+g257FSP8v4U
HVXMXW2/QMMm28I08Qja+rPLsn9wDQ0VoZ2d9bz8mo2xiUxkIPXgL2Ae48UaxBp5hffc7m25MYhB
hNtM7lWqR4pcgA1SJYfv+Kxs6W+HTPygCd8mBZC6gEyU8YsS3HGlZrwJMTxzQ4C+JfKzGORX4W/s
CsrcivuO8XPBgeam3w0hYkTBWU6UEBrXMo10E5B5jG3RiFV680e3elj5h9g2/C2cBhxy+j88GjIH
o91AXaFB1sZLjvehXd/FuYkCrZkPP4EEjZfyI7ek2lHLbD41/N85A3Go2RlB6oW4oFrCrNyaF6I1
mnBaME5AhSCnrNSFBVRdiHJRF8fXUMVp1fP/nQn//zFr/nTyBsbD1mHGGQPvnLoatz2dhDhUqh9v
yv7wSqTLvyz9ovQZDZjbEL9ARx9GhQg0vMnTK5L8IGxobg6t4BFX6dmeJ3L9Fv2GkOWlHOcAyJJ1
B604avC06fjNOO3Rycge10ZMOP6Xqy3FrXDNm++hhbAZWYyl/gw6/W40xQNxYojZ1TMNOYcZEnyn
pFNs/X4+JEk5Ro6BOHvp45MG35g6y7NY1jzIpbMJ6YsdiJOFNpNZeyBM9rlZvGUPAgKLYkQ+bYeb
IKnpfw1MfraSqdUmdIzM7+JgE28SBsuIPWB5M4RvYjar/hVpO53HVFFEFJPg12VfCbF/QdpXjyS9
GPAtPHOTHZzy2pl249B8CAyfHjJOO36HEiFqvc5wUxnHhZtiS19TQfxj/9I0HJl2gC04EWg1q7I2
X7RZvvaL1kfSnikIXrN8K0Mr8QzCeb8bmorJaO7lsw1RDc9HiI7z2FSrdUkh0mS43/X5R906Wsjg
7iDERxkKkHqTgOW6i3zaSD+xzZKCJy4aFobN7CD/tSvi6FdB9ko6xQ25II316wXKPgUQOq7T/7Um
YDU/7so7I8mX48T+JyGHC5C89b6ISqcIEg3LmJIFCPNBnTage2liG4v17yKllMmxGrIfYJ9ZmNFH
Aw8E8GFUIqQUAZNzy/Gymo7Ga9/cMJWin8ZCzLElsgQX2uA+KhS/m4ae8E3gFWflTafUWmWs7lut
gwKiY0TxlAiW4mwBIumaZtspoIO5XDbKqmx6BtqfIVUfNpbHKcDuKrIg7Lth4quyE0k2SlvEu8pl
5LFlsofHRxnR1AcqG3LIoDdLd4PLTG/naCNxxX2GMsYUxqkfcCybenJ3bPMGPv44VcF9jNseQSa7
i7SJ5OWjuxTOYF3ZuJE80QAZNwo1jjLyrY9u9xjEVIjZD6k3ld9+rV1ElqNZnvn0e1zKvcCoYGvv
8QDRZAwwNshnzdAxxtd6/QlcsisOXp48zhmqsWSQz91ojITZ0GTQaDLsNdff0lfOzFRo9w7dc+AZ
86kc+bLSdqv9yLTipUyG5G6Xx9ak+q7FRwFovU7a2cG3Cn/XCuOjd/PHKgYPLD02tcT5a6/OA129
O3SCHgYfFcJQmnslcvKkjCLYDBmMVdLZiCCWI/kH3QMllRs0gQ9L65lbGnDRDIriOxb53lw/9iwW
10w0b27VyhA/t8c1KNB848isgfrIE6wus2c+StU/9UjxI3vUvtOOz2/oEMwGABdLJiqmOYnHNcEO
xyz20rczFBBqVLi9kohnWT1VdeVtPLf7mIq+203uX5Nuqv0yxM9iBig1dTAMgz4iSYQR61+1TSYx
s1K4z9LakS1EaPzMa9Ujrgpj2b55dX7P8taJtPkSjMjN0cxywZX2PzrmDJImdSdUlOmFTlD/Je4S
qrEk78mes4cZ6wKzGk6cuNQpRR3Pc5nkF5DtG8JP/TxhEmitJCDQS3JQZoQS9kj197gRIhUkDEFc
hW6uB4gF7HcV4MyWEj1JFhQ0BiK9Q0MyDwXSN8A3TBzarmHq6NeQj0Y8LjGeCaCrmUkY/pxMcVQt
f3WvMXcEVQf8z9g0PbUIbhnSNPMSO5R6cTPYAXS6EIvG8yfuXZL7xBvp7kZOfXcggWVrUiDHk/MY
+9p2yI0HEEzevVID6xlNMCOkeZwJyZ5ITJSEjfpujWXXDHNyzIbsLfPFG8nJ/yaP9y+u6I8xKK8i
hL3YuiPiP4JqXt2x/DEBOweTMifLlCTftM1X33DZEC03hFLUJ8+Cs3NH8Ee/40ZJW9DjwHkglcSD
u5urs1f1Z8GNTYiKeuptz99g4kSiHg4FPmhHJaROmfPZWaiuEAFdFwVie9IdQu4BnDfjJK+IAXN+
d6yWWG2z8+LiJO/6S93M+ymm38ZwihGJQPpce121a9c6jDoGMcbV/uM7y7wzar+51NZe+CjA0l93
UNXRd5nkU1186HOLS31VhZEzk5GBCQBjM+KQEimL7gY1gDNFQ8rHbxYeEIzTncBvaOQ28lKchK4j
9a+ZI0VsXiQ/2xmBRHKr8pcUNcPOLUwSlb2aEtacyGbBGi4qLw77ILvnHdlzYuDAK8a6IDmP4NRc
jU9AcuNZ9fVpokebxDyg/QZfw4aVy+5ekgHhmLL3XY5hmwK0JhxNoW+9Ln7xkIFsE6h6NNPmB7yQ
vBox4g6SVbk7DRQtqfOv8GpxagZCEkqM1IxPIAoorQeC03dpTP9J54JMNwCTIrXiKM7Nf4E5Egi1
QLPmY0uExciMA0LfIesc4bXJWVHCvGVFtc/J4V0GOW/7ttM33RSocxkHbagkHXVBTKXJSOZVREvE
R46AjKlGZ9agy5swVegdI9kpJlM0vwb3Hy4CP16rCekp3fEv5A86pZTrOx3ono3tmWidBAa3/moz
nNUuiY1eZiYHSURQ/zyb+oRiEKakx8JPBgZIquVr7Oxr9XaOpQot5dmAN91ZAWpeau+0qESyGAF8
Bmwue5UVHSLJYE09G7Jwkm3A5eeTZEeiV1dIAztaxquK9jkGp+VUKDdOO7zMU+cggJ7qW2VlgF9V
1YZZ5tLDrIrpUCr8J6OC45cVosUKC8AmM5drni9fpt0BV/g1QrLauJjIzVAw0aDRBPAEStOKaHJa
CwKa3Ni09q+ThycLe5VBldYRnZEzKqBIZN0k84xbXeZhpsNXCbrjorSMgSk64kN1i2Ue/R4buMUl
vkBpZ3DqUddbyx3BPlfaiD8uJ1K2pWZ6Vwfld5O3OZVwwy5f+GlogCQ9u8YX1tn5S4H2/MWgEZDo
RC5hfHtuoP3DX8n6quXbqpmqresxCPZ+f24sO9n6A/eEO5FqYgFwbKYy885t9sdsv6ZcJ1DcxLUL
xrtwOQ8kJmSIeZkQToZ462KRkrggOd2QcSNg4J3RV21aZgN6Bhn/MQbBGub+s3MRuMhTWUOyFQlI
DMWckUV3MgetOA1D9lNlRrKfPjSXvNBesP1Nz47totz3MFIhlSDGM3TbOrkUyifht6KwFZcr8Gjc
35cUSYCTzFAUuPPjObfInO7Ncztl2oHbr9wiUsdUE8wftWsEB8L6iVMKiL3RSNuyp6dBiudcK6kb
kFQw/fU9Nd0omiFNrn7k+IQINJi6MY4XhJ5FffqWI/YKlOMemoZAyaHNzxX4clg2o7NzFFo6d3Em
CDUCFFL7kya8AUNK/jRjFzl2o372Or96yMb5YhnqNiDBqNckSk14Wx+1KcJId77gteRVh+wBBu2s
+GAKTifmHGzwPCjTcGKgQoMnTp1liU8Lc3pgpG04t1IciDzBwK0T08MQtMGAiWtQsUD7E0FRvmuH
zpS+IsV2t5lJGEJmWweRVgdPs2+Dnb6UEmWE1ixoTSzst74MML02GO9QxcIOb7p2ptEle5lGfTlR
tEmUh7ecKmN4F8w4T8vEd4DKAhlGzxInS+5gPe/WTPrhsB4uc1W+mrY0b5XWmbfFJtJMFEz6/UA9
K35nrI7sPRWjTNATEyxKYn+6DuYggNSY3Pu4kLSVN1d+sASvlGEi7B+frYVJyhR/c2v+rnqiAZuy
O7tOEZyr3vgmj+oRM9twjQvSJamg2E+8cbHF6VX3WVQGBrG9T3VR1+Hcp86OopFhteT1xcgBhKzK
61Cpe9p79e1hqzj0dQ4KCvuUMX/vcAviYfBxENveePCMsgj73Bp3bJ/cnwng/7B4L7LFEk7LeLv1
Yv1grdXzxWBhCyu70JtISge42vh+0n+4anzr7OSWWcFTng6vPvGBZtm8wyTRRKu/WaWFbsAy3ChR
7k3V6b4ICIksV6ezzguSptq/3p8veRLo4WJxcgMP7VaD2ZWYxdBM19x5sLWm3WLYA67MVu04EEDE
v0Y0TPHJuh/hBUclLRCs+kYMS0+nR12kVE22r4shsZp15YMqHRaXpPxIAos1UJwAhLWdE6d3s+Nl
KnvjxYqphaWNBg7Okfo5N+KzSblBPCk39Oqu2ja9fSNQStuMmvsXSOh38vH4SI9qr6ZxviyLrNyp
LEtMbFpynLRfYu4w3sY2L4Q3W1HWWWYoDYx1UnhR56/87uoRdS025bga5m0OacUtxkBZDIl+gnxD
DePh/Snx1Ditrh+aPr0NgQ7uEzgE6+cBAiKSlvGQpQj8NKxpEKIEO1j4vDKNvOds3GAERlTtJTSd
4sT2i/zEbnWzAxunnu78ayZ7DPNgeiCr8hHnkIVkIXV3SWq9+EjE2LpQpCDOeA5ajeMMLW7aFeY7
qjAIl7ljeVHwo+X8OSkeoDKz44fGyCNbxeP6dN3c1NUjEFs46xq+dlgodfOSOYTV/CKN8tmSi4dS
wnguSEoA9pN/YkuZ26FzzN1y1VEwINyUMDcunEO23DV79rZFrv3GCjyDaODg2DX5WUp56dMBBmIe
lm3cf2DPQdzgJl3Y5B4UBPK+jUdg1zbx3KNVLRiDsm8/n35Vt+ASW4Zl32A8qK175w8GPjZkNcbE
X1TEvozYFhC9u9S/BNnDUvsvtpzOJOggbSUpdhMs1rFRLhuWWPWztZgQGEN5kbWAzNZ33xwNIu9k
6JJ5VgUnCamK1lPmWP4rPp5mIffV77YOaV/hgihzh9MpbOcJ8E3+cXKL95ajm5z0FkqwC456RrwZ
JpVZQm6nWSVvBV54HhbEQqZ6tdd3bCJlioWLDBWjv2ZeH1BNY4HGGcbODGZiFyH7g7k9V6k5hGZX
7nCDJaH7bsLp8JfTm95X2bGRIqo6E/6J+MB91+BiS6e/Lq5+fMH9eM47OFa8ski9+LA0/aTlQpJR
NV7Ej40xc0vz9YjeiEtvxQ8A6Hu8U44tsI3236ogmkLiwNEmhgN9dfMC8YbDaJ+JYwQezkjxW0hJ
jPE1MeNjAhmZJ7CBiXDCOsc8J4+mA7Jia2Rz12LB+tKSO465jEqKPkJRTDZ3kcM/eZTO9sZXxsZ8
T0frSR/1k4+cURGcX7kahgdlsDUBm3i1lV1NPziXRT2cBJmnuzL3f+S14ZG4yBJRWld0/dZ1C2s/
1O8LHX+17az38VWUidjbwSoxL8rv3rSyvbQChGj2RQTzpfXhmValTqOesTc9mJKsidKZ9F1JmP3J
8IAq6uAtmKwK+2IhjgYNiNzrAFDdk0FWwtKhPIu5jVuRJpHjtLvZaLu98PwFk12ar1sIK8eMNRhL
BcP1X63RMZHH0+805/cxWWt6DHmV+sIny/uAdZHQLRiRUM9iVm8MTXw6v9bEKCozAk0Ro3NH2I8U
n6TMh2N/8F2moxreYlP42kM/f6D5cG9GrhMSyI5JYQD0y9QrYkoxYZBmD4ObBy5DV9djFB73/Qwe
OWP1xvNcRVllEc6ZFeO26MhX6bXkZE/izzRhKSL5kWCWwLixrP0joQ9bdzI+p/FjVk7kBwulYHsq
cnWNGQ/3HKXEYazEPYSPa5zbMTFDlygFVGIwUh12LJQos2V9Gw2vbAq1FySLoOwRxAc9001c3FbN
23oB2KSaLeUZL4/ziOegB10uVw9qV7v6Jk9BsVcyh0QB+5Mqj88RAFZZ0Evy5BA9GaEHqkNJuFaE
boRDCGLfE/LW2TqDmkSqWQwDUeSuhbWaEAj8wpvBozRkKiV2efUcZKPBeMEl7oDH9uPsRrieSZ7X
zL0PXJcXRoxo2XwLbJE8Fn6DgIaLJGsWJ2onPo2x9oIDUcyBwcdTxPhqm9J5moEzoOlwzhQMwg1t
NV5NdcVsj79UwdAg2SzoUWcwilRvk7ckHz8S4tWHpFbwxXSikBOCdd6qKPtpY+KcHu3YHHc9YXcv
SGq3RCH+yyECiNYOCACBO0Rb+mu1yj9Mfgnp0+Tcl3FiwXg5+tZaeHXJ7r+1OXnqXc1a5POvkEW9
azrx3sthdQnDxxQlqb0q1UKDcsJDFZgEQxROBcveRYY5JDvNiCk0TMtraXp/Rkj0B6LxTlXTnj1L
B46cMvw+0yOOWblXEyo5nFrUt3Ro4uLW3+BKGNwa36VzB5CmxSWDcrKxJW91mNpNbJg2A63m72wy
kcNgBotbZr0NixZ5wUSl60PVoiNtlro5wuuRrwQxYKMRILCVpY6txv2PqPNajlvHougXsQokwYBX
dU5St7L0wrIlmTmAmfz6WdRM1bzw2u1rWeomgYNz9l5bEZ0UWNYmbLp7D98HaQcl1k/oYadpTjaO
QE4mh6TbefToQal4j6VlrvKDh+GVJs+CIzD7EzzsZlsV5F8u8sLMdn7mkD5jhryzneuFBIQFqxTc
TvDgyeYQQ3bSGfdtFImfsDWxEZuSAj9L/pL9AXalZ5qgHGyvDiUWLJEPivPxUrJnAtp/bVr5I/qB
5TMfn6jKo2PuvTm2utYO09bYa4rNQFxOoP5ERAStQ3tWOyHHH533t9Zoqh3ZqyEC+OkaBdNfVXr9
vm09etqCd9aOvIMD3AwD3fPyXwFhsbIhtquElBY/B8xEXgI/RIuM0UTBRv4i9l108AnOnHoO3uc2
3EqL5AQtCndtO+E6ckaP+24E8R8Q58KnOFYZpyeyqe58Ni20Rv/qUiQruy++Sux8rbK2QeI352hy
0SUNkODnOm35iuCV/PAxR1dLvh5xRyDgV02V06G1U/QOefDqic96CeuwW3NpqddqM1nL+RQ0FBsP
WjmCNGFjzfTIXWtXw5/gxAnKKCgfFLP71PFxtOTpk2hnFFvNfgyNZGc3VJIO9TfDFAQbAOLz8sI3
CHj8v67wd+GhW0dX6a/SPjoGHao7VQPsmBs6fgFZBQR2XAZh3yzXWUKZDJZjN/2Ii+5q+NCLgClM
d3C2jb1ZnJOBU0TGYozqxvg7IW1lVj5BG/J50MwxCrawYS+qNBStNMEobGgOtl0X51igoC1z7WI+
6PkY/Kzle+fjKnATbMtwl9d0oKUtzC/oKWsz+1dV6mGy5WdXQhSGhDh6xkknwAV15wSHthqKi86g
sg6y2o0Vil+vQQw+kHu098mQSj0f52xq/nNANW7NsVlYj4Z/SWuMqlC1t7bTXCbbkltrbhnMY3Fi
40c4Q1kYKGfJqnC6Y9dVTyhm+HEDIplcBLpvjXltEw79OIlOtovgmvt660SeeDEGVJ0FLqRp8Kv9
MA38jSoxHlX9WsbOOSdFblMYM3G2WYazpfnEavsQChyHoWIjmpmm4D1zDw3OnBq9gReTuSTi+I+R
YRrvnRCBYd8iheIYsbfkT1vTuEHtlDwVrfFTqAXB7Znpum1OHQjNTRDDGLQ8PDjL7myEpxYJoJcr
9hN38Ld0+r8zV9VbODhirWvehdBtTyRU9adkeGlLBBOqf8TGV24MjYuMkf/WjYCbiuTs9rVx5NHe
s5mD5XRRLWFeqguwAr0Xj5wWmoc0sYed7FgBZIJTC8UqKUM1GOmF5zHRjqt9bLPIrosdk6DXoLT+
crZIr2jn0B/ap55TEkg0Rnu4cPetM2ODcbsTSGnnLqyMAVQPAiOjoXKRtF/XhdvsZMpYLk7z+7aj
7+Jb2AOIeGcXj/g34ISnTU4lpsMt5xKE8ynkKDI+nSPWEDa/E2DlfAt4D8tYhp4mbdgSKyGONSNJ
U1rBDleedZJv9JfDO1PRT/Ym8TQycjqOTXbVM+NLAF+E2wxU+lFikJJeFk8Rk15ubqQ8ecNty/nq
lJRmfRh7PkEBVfScKhMTzuB9CZMjyeBjqJjh4N3lFPjXMYvovFvVG0hPQAfpjKMfQtDBTIaKuxqk
ZRbVBgmd8VGbdY49wFHMzm2aTNoLd53dgOSMkAZXKqEqp9NHcBsi4gHGY1o6q9jwSOeayufaUOBl
7Qq/vfSeqZEzaXqnypj2xBHw7hyltLxtpPD4QuFi6NEV/q6UOIvjqK63ejlD4N1aJaZZXYfyI+7p
ROI+GPcjAV6lTyZ4pFibyJjLd8R4RdfCeKqtnZOF4Tv5fhjys+mV2Mhon5TTo1HgqMomJifdiCeg
nrJf2RQiOZqnax+bJLYL71/cOYSIQKVeSf5/Mn+yNSYDFM20VFMoZWdVirWq0huTrEsbPFlRaD6J
kUQ/gpEOXWiWa7uyggdv/kxG/YAa/kVOfrnhhvljh8rj7qFYsV8r/J5XmynLEpa79prE3OkqH/B/
zwfDAVjNO1fdeTJHWN4n6z7wvDUwOhiyTNLiGf9NiJK3fiXqwr+znOQqe2KQLABBfu8ZdL8q4xi/
k5mBGh/p4sYsAeOHx6Gl8JopozCKQeyygNq7Ff58nqAcUQONo2lCLubh5LGYod61ts9xQOnx3qJL
YjnFs++8VhTXh0C4/aow0FVGsySTKAdaQBQ4nQxgETHijCCgv+Si97PRPdc5Yqw2d7HHE6mO13Og
isH3RnWJMiW2mLYCJoVRbi3mjf3AP+2nPovZPLEYFAV4CT2jONqU1fhY2PGjgxB2RZMYzUhd7eDz
vWGC+wOVERG1GO9kRGMYsuMTQkzcxeH0zTM0k9B1qAp7bSL9XmGqAIVMG57brKBj250dNFeINM9J
NpKM4FjJirvoYerCj0bWN6cMDiKVf7JelZT+NG+ISGMza9OjWim2LF1CZhtDujmlY5xHkqeID4oP
lVJYLW2Fji98M6xEnvVon9zR+8OMRa/d2t/FfUF/iTGcKd/KBPGlVZZA3CxwqUWiabX4iXMZ6Y4V
kSh3uQf2WnpIJRUdmDkg2fHSGt6/vsJiAIewXTfzfItslEd1/W3BCWsdVG6dM8BYwD53hxYYr3RB
wy/+VjbKxVqReKgFw2JBgJOI/2QKWhixksi4OzhQUCs6SCjbukt+7Cx4UEmB6BNPCQ2faThayIhX
o5mfgqk5Qw99axPkaaI3e4bf8S6ag5tvGvrStA/Z1Mt1ZfI1OJ3v+Sb4AbzmKUAtsg1i/V7MsBet
hl65b6lHR2t6FAQPsclsODioY1++9XnjoS+I4GvYBm4dtK2T0Z76WP0F4GGAoyZTa2hO2XK/NzNz
Rpyk/+zMoFIYhLtOAlQljjOXm8Khm0pLvi66LybXS8spY5syi1eX+9OTCKzydkvq6K7suBm8cmCa
Woc3Cd8PhQmOm2WR4h63yK00f5LcoQDHEx5sGhzgSHC9w5zab7EWcMQAD8xNSynVsuol0FWhZVan
2ZhNTKN0Z4Tv0HyaVId/bSkVfBh40b+iS2+trx5gMOtDEefPdVHbG7TmLMJ1gmYLzE0xJX88t7/v
hz7dMeT6sefFf6ffiVm3to3SuBugbrg6uMWVsTXL6jnTRr2NasRHtetSCUefuvCBWjE9YrWmM6Ip
xnzXD1dN0N4ziskOeDzu8rhJd4Hj3FcjRBkSuu/1XP8Jo88mltm6Hh1Jj7LaJQ694NBkqDPUz/RO
GRtCLiR/0v92S/rCHks2DzKdbp4W4LfclypeqGFVX284zGCxgLfANPwK+d/cDbOB2JJDOGnIFHBb
sszNFTNDcGl6Xev2FddodsQhO8SolXUSPpHgdrRGJpVFBWAMiEdxZ3W5y6SoIxvKPQ743KYET17m
Ya3A+Aer3PgYG96PkRnyXdUCi5wySGKWzH6kOT+m9PcYhW1GGx8qNcfDlH70rfxTNsMr4AYqePBK
s3Oui+qiWVnQc0ePmQ5faO9zsgisXTOX4YbeIuxEvwCVRd/U60+hqQhlxMlPFoudJeyVGznJ8q8d
Xqox32TMNN0uYkaCSgiZ57MZ5iVjJD4mz2zPuSPvJxepmCujlVH+TFlCRpRwyQ2MqGiG+eCymT8m
g7mnAtujZTEZWYEzdCdZbCQkWXmZlmHgnJYkd+TpR1GN63Zqk62HnJ+NEVxVqo5DEB/Tgjo/Hm/5
6HPgk7j4wgZrm5RyODThk9PPr3iLV6ZPWA+VkMMa1u1lg3ecpxjFqDltS4kMzxLtU1zaT3R8fxjR
PdB++8u78e1aP5QrpNq6NMyNvUtXLFfABwa04qVZxezzaOJ7BTVtiptdHDv4Z1J0g0gv710re1Hk
3THsLAG+FpiW4MlLkpSiDJEye4GneOeRz4GU1OWtXQJHtWPR54txmFpm/M5NAiMGh2T37ghYeRFT
X+aG+daeBCeOUzKmr7I3UQlCYHR761YyIjMsoN9xrW/TVGxMXHqZhQXFq1NKiPpcdci3+qF+9yrS
KzHa982taxjs+o/ora1NPo73Gk+EG6lzMmfVGib5v9lhwW2nF2LqwrtB8QjSz8KbEtX3sYDfRxG1
iwto0jKoT7kIdjAH743OBh6kwq/esh5DRMUWGTmspcx03Rwcp/agvxTxfizRoBSzLMEshIL+rU2i
Z46BTTXVFmfmwxT3X2MNp7cRLWwUxyJCpiVkBLEiq//0QPkgbiIcNj6VwV01k0oQQnWtFc/mRGu7
GNg3wNCt4sL4atzqJsm9ZBByV3cMb00lT/NUv1dDkq0KCbS5lC27W/NVt8VSatI7jHl4lqduEumx
79q3kKfprmMKMBLDUKfy1s35qS1RG/eudZ5nK965UB7WiJxPtl3Zu0ajUPxATgCKzXs06uZGtiWW
H/loeflJDRfoYUSOSHPiWC4++phSWJsfwFxOnYkLqC6mvT+N9/jWw1XikFcpOM14Wn03FhPhTjiv
LYrkQOiXsgEr7yOnI1XJp1ig8T/jINkYF9GByzJkiBbCmT9J/rpzyuUcndrflsxfwCmm9BwZSv7Q
pVoQry16aZ5Ryo4XHAUpDl7LAT5B9kBzdc0I1WTwgxb3AekQfKq0qrYBWWCQAgleVwRLMfg8C8//
2/sBT34ZUxfr7IuQYcl9yaoqlrQsjfUB+xG0PlqSsNv797aMPnFJncNhJP3LA/2QGIghfc5hkUV/
Bhc6yW9IaaOmXvAnANVI2YFRVccfFBV3sS2+khZ9VWdahzwzrii5LiIR0HY8dv44/uxYyz0nMta+
EjwwaMbwHpaptzWWGAIrwfRTlHw+xl8wNMieWOpAsJNCqyLTXicmAZ91HJl3gcjFUVrJNZXQgSq/
v9QjewZBIQ8WPQ5MnYAkCrWtG8fbi5Souyl6GydAaoPbfaYRZbXisTGGnj4kw16Og0Itu5ylniMf
HYSKoyN49WaVX9FElmstgn9DC0+qgrKa4wg6qH56LV3xqkWGgKoGpws/btAMYVMn+SpluHO71tjk
CX1a22KFEBH1XQsEFK/SJwFV2J/tRZpR1DRye/M0iZ8grHwUqOkl8iFH1vNHukA/lUemnhJgYRjX
rYfIPlSwYFdxv5i28+gVWTezHyxtvW1jKqzKT9Xk/+KZsqKjqsWBQACu+W6P7A2sqpx5dPGdzMFD
FYYP2o7svZzFfrZQIRAOJ9ZI4vxVEQgUhz26yDUnU0b/kX+JmuQHKAffzLD2qxhDRt35LE86O4F6
a/PuT5/AwB0i8RHPbyUBTas0YOGyEX7cTcWI3LZMgNAIVPmZ+jHDEtUKC6ju+TySqEYNb+CvtoK/
rWPSxfNH84TEczOhOVwjA8CJKKqe22BXSffFI0bH6umyCZ95Jep7Dml4luKJ9D9L+MQ7BfGD738a
bqzvBxBKJiNbSwQ1zoTGYO5/DcrEvRtsglly/R0NJkfycTkZI8WaqOV6aeyyuVREZXqCe17iGCaq
aJXpsVxbA2GRgJXfK7/9Uk7UsrFT8M0dGZfl/OzjfFw1JqmJtKOXID0Gn8z530Qy2nzX7KKmaPHp
J/1psDX05IRwHUpnmGuh+S+3y31R2hWZuAbxCl28z10s+ZDUEPZPACSnEJbY6KizlznWtZ6grbkz
htUEb4rRuOcBAcrBr1NS07PrZJvNtciw8pSIcoTFdKuFhtm3iT7WHnBrCCWFUFBxSiyuQRCeQO/P
RxwdXxp/TBOnZB0bpXMREM28mo5BCQSKFhInJsMkgIrAoAYmARFKlJpgWjfNwrodhba3k8W42aR/
sPVSY10Z5LUkPapAT7jfHnbgNcnNNp9tolDAUNp1ZnQq8VxoY36hfinPk/8TgaZnfDm8D0lArq9A
XRpPxS5Gci2pLrF0UGUQ0c4mFy39gwqLluN3r6Qk3oNbPCSt88QBWTDXpwUZxCfHk+VGygrt98/Q
zSxlVQKHFXNMBPp7I32sCEPjvhQV1jz0atce5BBrvf0Upy62kqINNkxkAJQNwa0b6SIyEuLvz09V
6/yAMQ837ntcSECgRnqObPbwFNn5OjdY6OskBsVJlgH/DLgMk9jvLDZ+fLwHoRvgpScALSP4bKz/
NcCL11b0vaQPsNiRHy4fheywm+ok3kMjB4CEPlPm9d8yZ7qFoWO4SwrVYVxwYJXo+YdnEKIG6zvt
L27IxUUX+aXc9Yh3pSCoLx/af52awnMSqzeROpwM1QrgwZ0BKffBK7wVTRvr0YB04Y+InJLIfcwq
BmEdGUJt/KIVnzfNmOfAxGWejvku8zOis7P4Qt8ggNxGopJkOD+b3oqRzGcaj9NJ5RExVt1yaN2n
Fv7mlMfMtgWKcs/0NqUX7E2/PrkVtkM7ZyEzaC4PUfnthGIJO8NoXPCsPhQ/Vdvb10G8LYSUE6Kn
U5Xbr3OKVTR0bcyz/hFt3Adj+2lHhJI4G/2DPZjNvdFGwX4oYcg3kUt92jvDSWLgeh2VQr/30RR9
/TKT6XmnG+ThEfOowiyMB3904kf4uU9NOasjDXo3VtVVxGiYbHNKT3DAzrYqfqSco4+URbTCC/KD
bumeJEUYf575kqWxt27DEqgU6plTrhN349pu/upFzUdtgE6GlHJWqRE+WooQWEPoXZ+OD7PIxi8g
2Mcg/g1vYZoC+4qZeI7pLc8d91i4jsWPmR48d5i+63RmVlK5f8JQf4fBLUxd6JvgjG+/l8bhJORA
Aj14cOCBy8evS5KYnVcTY72Yra5T757d2JTNjOnrxSmZRa8+nGUaddq9l6phGjgC7/G0qU4uHQye
xdbdzJHn3QvHs7exHI/l9FVUuEYJRlcX0IPdjXrhhzi86hMVkI2dnmy5UXv085zOeDUVxJJUOmSA
TZdm7pMt3SJ9VZD/MIYQi+XQRKXH7i5PLH5bo5fvyJTKh6qB0jGEhtxSzaHxds8688rnDDXThQzH
P77DEDSp+lPeMw2z5vyaEPnz0DZdgXJJPJfAjw9OLD9cWXoXFHDepV4u0mKKXrXSvEdn0Uw8WMLg
vW6J2HvOXAy1FGf2gXNU4AfTJ4lqlDAWdB8z6vfxiJs/mYfpU6GuLrsx24lpQiM0+OElwWFzAZFE
aUc02xp4QsBONNcApJ1H7F/xI7PA6DH1Zua7OQKhdLCix3y5AG7jyJXQ6DUM14BMnbI+sb9vQ0rN
TZR6+XOvR2ykibOXAVAS4BYNEuusOaDZnm42ZoEbFiTOJIceyMNLMyvkmwyKNr/f7fL6oMv/vZ4u
r08Y4x5TZqZUz0NwdURWHEtRfI9dFlx/L7Cs8LkxU60AjGIxdvpdaNfiQbZaHVsDcE9jqgmBM9BA
IzKmBxHlt6HPqq+JfQea4naGakjKxZg/ux6x4N4Yofxg9vEc4c3eAZZP1r+/pTJ3T5mXAmvxOnLU
p7zes6opYsfdTTLG1Qsa5Oxia/JKRcCArspx9naB8Q9TcUwCkMpenIYYOIIqw0PgVPkLrRyE1KJO
dr9/qvPyhc6rvJ+LeLgNCuGmQWPeCOr7yvL7J9WpC+O3x8bKe7lC32SMHaiCTk+ryMMl0unEODVd
bO6y3lvLZj7V0voyGBGvJpnoC3az+lSUdBaU4tmQeeDtBnNCjDbww7OMrvxZmYt6r+T0nTt4CVFK
BZOVX40+x4BekjYtZH9u6uB5dJH9ViPMwcQOqr+ksVxaWixmHWFYxu6d3nBMumvl1t01bZHYt15p
XZA/lXv6uskJgxpYdjulntcwoTiM4W8ABrJy6vYjT5ros7P7txTp9B+CQfOlK6xvuYum2HH9d9/l
RPt7qeQinQ9H/OIVqLFWuQI5/dJCb73weeg78YDIYlUylwo6hZVoXqhty6+GnpEC5j8QTNL4mAwv
QjyUtZeS3I++KlCGzATRTVnVH3M8eHd+5yIU6Wb/CPZmK4xp2CKA0tc6RZaDE8r/G1Pxoctzv6eY
zk3hhNUTFp9hh3qBNKUoTA5eFdFfEU53k1kir6GxT9KsvwEf6W9pNs8PopZ3v3/++7oETndfTRQ3
Kkcyoao31N75UweSXPYZ0tRqYJuqxD+huuBNOXO+myL4USJZBrvka+akcqxGVbsbW3nteWqd/cB8
YWXB8T4kGXGaQKhh2//xuwjsPsPjQ0UQ7ovZ1szBtf5T4bJZeQijoYrT9qvC+Zy4JYLSnppG2wr8
6jg/gKuE/vDXVpl+8mP6ya1vDdSAEpQjRsmd+fb7grQDfeALpZCKCasxRbif89S7b+Gu5hMKoiLQ
3Q4tfYo2AGrd2Aaf9uAR52I04iPt83Vb2tOrIUV4mtiQoSYG8wdKNkoxg1xtSwIDggDOcHT5g9iu
cw4WOj5RNFTohCQMJK3QY3Z0usd5UTS06DyDOXpYeghk9JVnYi9Idfl9KU2mw5iWsGjTeo19H0q3
6ctbM38NKVLYvjLLlyiH7m23lr62LQLBOPG9Y91i3Yxz16KdU9jvBqHMVjMYz+MSkWTgyCL4loOH
qY3yjzb0cxcW6qnN5uEIoHw9l0V7TDUctnAOnQ+O/p9Jr1BsZzb7GZvTNXaSv+5UDEhj8pxZlrGz
Su28hjIcLtYAg6Vvx/saKhYd3CX/j/4M4iCv+aMSqFpUNfqKSScExebke29W9ArRZoEkcNsrzJ41
nQsAn+42rlwfoaLz5iAUPyPGD64zNhSGvAh6HENd0dKR/Ox2PsLO1j+1uKV3hNI+43LmdLZc2uWi
SxPLUBx8DP1x0JxM3dA+CXoyF+iZtDqa5g1/SX5FEUNSi0R2Xbepca0Gjo1uh2UitXvjStxch7cF
iRANub9ZYuBc0py4lW4GgPE2lowiDVcFMKNqtgGfF9O0mRoGiDNNzz26l7e+7f2dLnMQ9q7/r66s
5q85Jf8IQiCrr2ngqHYkJehaDK+O9V7gatzNgXxXMwlNfSHs1ZizbtAVlMffX5XGjR8Ada4LPnCK
SZxxiEo0w7b9yl2eURH39ot2E2zxwl/8Rxb0gbw1DpHFeTsPZtQcTgfxxAmPCx8Zuywoz+pvGYZL
s1WGl46g1VMVYzRQOry57WBc3Jlbb+qtXdEzni4t51k5/rg3SdDaAXd7GYZjKP3kVTaX2cHJWIQW
BYvu771iJgRRG/B7U+BPmrPH6fcC9osaMu6rTeSUO0f09Q0HjN6EzoB7DrznrXDvc3DN1xpqgYdz
9Nx181oG1fxENAcK07EojzhS87faG5/R7GBf4Ng74ZL//WpMDAx6P/hqTT8/lb1eWcDrYL9+ZHje
HgP4I8cqLTkuM77cFoYxcaxIoGQul4IvsWlydMDoQdIDRKHN7+CCwA2amkgL7mzlyAs6cLUbIwKU
iKlr7pFacyCz5DGPdHOOFVzO3oorOv+ivtaGxCxkLQRA20N8oYwnTUbO2kkxDAWa/LBy+OuDwdoP
1Ga7cOqI77Cjl3RGli6sRu9yN0RMGFTuqYNdkpuWODSuwQDDiiZ9GiSTzXTAJGrWvPkA4TApZYHc
hk1Qbge54Kgdyz+bg31x4m4CJ4rqpG11wLJRJTfUGBsLPItNy9nI9lSbKLAytOS5lb2D/sClNvs/
0F+PupjnM5Pkm+1ZzanoWFYzAFzbTEyHJpDlyhSdRA0aqhVl/ZVnDt9eXeFBDEt5ixukZHOAGc8w
jAGofBRgEYvMA/mdNjYpR74PTGQI065ImkmvYeNh7CpDfFxYXM0z2Yo9BN2M7G6LUaokVnSdaBfI
es1GM2KPA9qjUf+I3uVkWOXbnJLikZYOnVgnP/cIJiJZB9uQ3fQ9ql+iORWnWbeogASQpgS02nNi
W2vUgcZnOLTFRmmboK1u/JCVAUyqVntiHY1dZJCJYGpSVGWprkMFWV7m4L8lox92xPJbIC89DEF2
aViq9i4bwqGZcYWl+VIYtAMwxAZuZC2k3M3a1VvFEQHpol+dya5/qyQeEsusCMYK7M/R70iN9fr8
YM1W/+S33nCzPFwOne6fSmGnZ28arqUVy2MnxgCZMpY+9MwWqGI9dedkuSDbIXiZ6mBQHQmBfsgM
NY2QVjrzcAYsAnigQtzCSZLDqY4V6U70FH8rZTKcgWaFUNACf+geByE/RGiEnHFIiGktGrFFWbUb
bk1cULWmxpUW0Dam6HdI6AkYgsP+1LKUXxnDAS0sd0yM0ndSLZBQ2MRghfqVASqxl3Hn3rUA/RHe
cIcW01NeDhwBARsenNpE3dQFfwY9iw+7I5OJ9dW5GVG8lDl4kXTjvwI4RxDu28371Pcp0SO6ZXLi
fuV+Cb7cmE4kRBb3hqMe/NSzDjPKt3uYVD22vNlDYe2Z69SAyN7wnHDOLdxnUXsgPYMmJQICyUDi
S3jSroMZLFDuwyL+YdFPHqy8YUzViBt6YnEbyQYBMfpZRIfEnTsYjDr079Plgm0HxEzR7rrCJj4n
JMe2bVt8I36IZMz/QZ+lHlUc3s9Qb97TUXY0Mtx2O+GreY5hV0STcXMMp3qOS0cfc18sogn7rJPh
k7B599krkvlxxPSMjdd9pmcd3czeYyOyXLYmC7iDjTwKsZL9OtJ1zki3LRLjWfUM8NI4ZlTM1vNi
BayP0jQzltwqfJC1OkrVyh1tbrVuCpkBYaCngFt9iTHxfgAuF8haXPvkyeybM+zwEU3yX1FO934t
m/dADud2qKZvz4rfmOcVr05lJtvUCZOTx6Z7P2fclpDRt+zvG9yj5iPL7N9QSONZRM1w38XFy+/v
/Niqbna6d0uA654avjLZfiWV8nch3sN1UAfsEKLFUOJSl3ioeY5u6R0Cthd0TUjhgvQbqHxipcWV
rLoQ6RuWCZcxwEUuFwefxyZwTVRQA5rnyMIgglgm3BNehZMm6qPLVLxj98nv2QhJnFLxhQaBibqY
DlpBMgZrNmk5Ig8HiOS1xh2PpgQE6PxZ29GqGMRLEhbBFwqQLQfz4cP3+xEMqWHsACBzFij7U1MJ
96wymzsTscm6ijnvVP5kPBQc1LOk6u5j7Aohto496ScjfSjn3t8pjFp/QzUeZmEgAwiKfwZWkn+L
fTFBbpp5/ngLegR5wiy8z77OD3VGdmhOLkFV+P2BigYBshcey1q4p5rGWATU8jabJoZSYGlgJ0sU
ccuFxE0LPtuISK3J5uhahtEmJdaVIdBH4ZJVa1ZZt68iLB1mFRhbcqJQ/Yv+iaHrMg7xX8uh1ads
tvQpWS7DCPukaJJuM6q8uYTM+UeUquhXmaGZQTOx9UXOqffrLcQm4jAbmJhtMx19wxvfJlrcx8Yh
M8+rSc9J0Ssjo7CuNEDbjZ9wp0UNhTDd6u7kUE6f9PIrO6+Nw4g6oiR/fU06IEE1+mtOi+LqZlNx
/f3VaAlG2NgMDrPkTaEKZ0Mnta7Kw+RoKTk9VmxMqOoz68mSCvuG5PUhar47aGXu0Hl/dLlQT+K+
+4gVqQP5XKZvQQOaqGG5fpYdYmsavN8mg4qdWdTRS4ctifN1GZwriLAvuobkyUEywO9GXRCXnbPG
VtnsOsgVE+32N93H+waW5A/+6idd00Kq7NG6IjuZGul/GSM1QKFLfi5XUVNZSm+79E2nyluXCcFD
qTLSe2QG6T3gW+z5E/w/n3J7wwIWN4SGDu38QPbxQKto2o9pBbQaeTjDbbZVNKXM1FCZ2rbrPPKZ
622cxwNnJrattu7ty7RMrpowtg5Y+RlhpcVbAZuYm3jhgGQ6f8ucsNsoKZ6Dmm+HmiJ+iqWInmpX
gQfSePK11e2bVL7Zll/gkLec82hzK2sCyOoq/we9YXwbWzx/cJVpMhFDhxSXLmShquJ5sJ1Hu8kK
UkRjvfl1YyvmJPeo+fGi1bO/S2dmW0UHksQfxJNcMn2GUhXncUzpSbicqh2S6OcsMeku0/B1cKDm
/WgRAl/6Z1GTcka2GQPEmKQqzGfNQxWXNB/bLPoYSmLBa7gKB+ELcfY7nK0GJ4iiZWDtOajLeSrp
YoeipLkr2/AEd6dM3iZXfTXzWNGV06RdAXe8EpdWbcoug7bjv0+lKG9+sTHqULKWQUz5faXG14YN
F3aAolCLXkNYHntGhtEuz83y1HnVo7Dz/N6E93ps3emQNhXztp2gyHrsYibaY2uYKMSqZKvaWa/y
Wu5dDvgvNPH00SFHbUW/z0fj4Bt7uw/6o601QVcmNJ7WcPXZomVwpjrQ55EI4K1nc2r9/2vcNG8x
rPknY4JiXdNcguQwXkgxQkINzJrToxPskNLbJ8tPXuBTuJffS6YVvXoLEzuRBe5lxPNOHLAz3f3+
KW5AF2KhKHYGSU53sCoAN8s2u2mou7exnKFgLHaeIK++S7ocp/9f9PLbuFM7RrDWvc4mknzZ9VpB
b7L3vktmyA8NFqQHL83Sc2MlNFE9tY0IIT8ZhkWRLJ9QUfMOABiY+9A8z8nw38PIMCTFuc/tL57k
8qrNCj22aYd/TbKGCTk5jkmYfoH3wFlYBatBGdXhP4yd2XLcSJZtfyVNzxfVgGO+1lVmHYx5ZDCC
pKgXGCVRmEfH/PV3AcquVGW1Zd8XWGAIEjEB7ufsvTagkzhi4Ar9gdQdd1y2pSafMWagBqRhh4dP
Dd6MlKoISTsvECRhRATIRDAAF/tMCcpNoOPYyyZjhe+l6ckvUOs4OMA+z4/8rNhpilCBa8AZMbN4
XCd1TzL2xLJXc8884qz/8NNoW/tkhrnFm9KEJKYUAs2HY2lrtewRZU6NvYDYldaOR27yaJF1eSXN
PD1CWPyM5HJcUwI0VpZKpyP1W7gQanOJs1I7AsRfzWt9pDSX+RGtzuaQJuVhXpPToUxUlyjH7ZUz
JFOrS+dfZC4NdnyJNXUaXBrcgH2jmvANaa4srSyzp5CajRbGEArKIdjKNg2XDa//TQEDuchpBl58
OL7Ljgb3qsxbzKcUag9RnJGeIFW6dSPg7KKn7N8N/NbrWZujmS9DmuLN7xL01V0F8Qi/9sKpPWLQ
+sg4wZ96KkahbIOwsI9G9+rzLT9QDkRUE+FRJk5LxW/VFwuNsJljmpct6aIsuCqPS6GH2QMeFFDN
DM64NKPvIzD2wRZQA0oH3bJXoZVlWHP2rSS+B6mkqxvEsEPM8EQ5jzmaiC6pO9SUF7LPjQXwVbMR
0leeWsC2Sy/K6C6BQpBkykmvdMr7F7/p3KnSfYTgldA+Vs2VUSLCTRV5Y0wUPQ4VjcsAwfVyXk1c
sihzgqKW/dRz602SGkJfiZeQGmLEjql5wBS9SCg3PVB/WQ1JHJ3AdfB6cKGmpD1Aiyf5RCJilYGq
rOZZ3c8JXmdkxbpqkWWiyAJrXU+/Nuj4ZG8kAV43M1uhmNNPKCseS/BfexWS8ZMsCLZyo63vhfll
KDANoQAoGJHX7lPB/Z7ZJnNVroNPQd77m47k1WVhOt9GmfmXuM3tlaFlTKhF1X1O2x9a25CIhKp3
7wEyAFStfHUEQ2BvWrQQ5PnwpkSqqj0OkEWPnDrN77zyUNRifaRtVaqKtW9VXV/ZKV1/OjjOg5Xq
FqZiqz7OiyRo1IehzKu1kavWYzLEW1ULrHuMcwzVVPbe2l26r7V805sio0lCfdEHRPyZnz2jStRf
p2QEVFuAdlcTF1Bx0sLNlEpzKHLi6mPjA+VQQeyaaWKIygQfdv49yDT9cZprMyxzjlBc4zXedDz5
KS3QcbirutpdFPNNd1zzEDT6SzJWBgD8utwAUIc0kRH90eF0ecBQFB9F1UDptzXj1IqsPA9Tmi5x
8QN6fOwdo8WsGfWtd+ncTmekhJd9Xg3i2sXwnaF+yShDj1a/0zQqiDQinQcqsoDPUUOZjCyeu75v
V4ViTCO3uL0xz48Woocng0MTjzIzJsMOKKZbDlXwcTTcDQMHulydASFWqi+DMewgy/VkgAKcTr1Y
7CKl/1BbvlKUxo2NSu/gbKOaZ5RtX7Om7GFpG6izibIkL+Q0BLW+G5SpQE7td5eDr0Ldiw6Azte4
dicZgukYUwgsJuYwFZ+r1N2mmcwwKhERHRLpt4M4rtycqCHbGZJOGhb7MdMiGi4sWk97/jmzV4IY
bGBtQw8bqGwVftS/mPZPh4V6ynEDE0FfRGfHI84glG/2dDWGbojIflodzOINcnF/zbkaXaLQpt/b
D0iH+QY+eHZnP3oDlmUAV06nHUCvZrdhrAc+gwvtXnI6Mty7gLOKU6XlaBlJvqFPwyqldL5PXvyt
z9vsbKbJgbwn90EtyJLAIO4dQM5kO/xg4KtYS8QuSAzjgKz61VJEvnG1HJULIQw+caN0pBGRFWX7
ReiVfWzS2r9V0P0as7hypa2u/ugBY3FgMyM7My5ov5hxlj5VCgeyT2PoDDmJNiHQTCy1mK67K1xM
a4jNgxKfeU1BU8EARlxjQyal390mNCK22yuB3SmSAMXSj53m+uDhsuIrPslHsgmg61Hj3SRdAg1D
lhga6FUBmIvDg5XWLSIUjCUOA5G6NZxjp+fmogw/qwVBy2psqzcoaPpjHinLihguSO8dUvbB0c8w
0Ny9CuFukdsoS5KIrr/MKSMjveHzPAk/ibaDKT/jwSvou43KbkBWvZzm2cUQimuHcrTsravVJfWN
mZ+2rVTNJPDOL14pSGgCdWeLAofMHb6Dpk7FE2rsd+KluBO0oK4sL/U/C5qrC9EN+cVq+WZVrqku
DFPRNwQCvzcqlXQdPu/CKN3gxtRHOdqmdS8NQAypLAb6D2b6WGDfeyzIm/cL0zxh9aiZ95J0X8fu
QfEV7O3YPQAmNl29oZmjkjxtytdCbz6LAp0eElyxEcTyLWKhG5RGLeRfsUN9JL5TysH2kJXji+Gj
PXQEATHoX2w8Ai5aMWrhCmmnm1ZLy3UxYNir+7h8KNQxuhBJnG5cQ78pur7GLjgiW49efd0zN/rg
ncd+2DdlF+9BP05Fz4yKLdjlpadCG9epHR+zsfnhKpA9uy4vd4Uwvgkms7w7sXOuYrzCU/HbZeS3
7Bt+ilSfws28oC9XbjwLjZVi1xQ1610mhu4J8U6FuiL+QlwY/z88tfkIo/6fi0RR/U2B7PqoZ2l/
ogBwMUuF5LPM6U5xg+NgyJqUcPQ6vTYR4iO9FeUuMKPsOm8DgEttkav/VmWiXDj5O1UUdOKCnm5s
iM+y8IdDqQYvwjFQOBAWe5kXZRmS++cyIyTrsLu4LcVQa/QQFXf6cB60cDhHHTWS2oD3GtXDmeLd
ytGxXoZBcktty98zwh7QmrOaxXXCqN17qiR+CcmNCmOeHE64/B50A2GpOZLORT4y+ZBz61rksnrK
NfvFcesEIhwD9MGvb+0A+oWUCCTDUSCPlhNPAWE+Rfxs4Ksn6Sib/Xc6WUsrNocfHkw7VJj0nMgV
eehFHhLFCkNKV8b2yfdlS9sUY8Xg0zgrsEucaEPZpBNFU3ZCArjEAF2Rd4997FfLsK3a10yV31Dr
Jm+B2yJDKys8daLeUO+6Nnrc7KI+i84V7DhZ4vsEO9MeHdVF1Zr4Pa5wu9gm8NMWIb6dq1L3ch+B
BViZ4Zi/NQEZ6+g9v8ZFWRCbTfPQxnmzCsLI3eqxB/FjuqEZOtdVZSyOXvY5VcfwMg+xcCBgoW80
GPeQy5exBROkULh6KJFQD9ICN54gJt5NYzK95HYELQpgr+rYzw6NaeSf3iFGDXCIuRHScqZfptjY
ccHWIxiOxz258vDmXZfAYax9+3lbEdjVkrnAtvIdBiOdI+/ZEL8LlMjfytD5HLSZcW8M+v6R2R7G
NBweh0DvHw0G+EahfimNzlyapG4eqAcVT4Sd/KgFHpZsbNWN7iXyoqt9dFIK+eroDaclfevWIEPb
4uyxsP9GwP9q7RVX2TH3G/v79IAcm/aM8mZc2LQRDqBN46Vtp2jgyyFZdu0gT4hGqaulXDLRwDr7
LJtiAHuQZ02jXwsSaPygQcZgB+2NhPXiYbAMYzuv6t1AFiawsanp1YVZ1C3mhzJD6AYevttRe/f2
Y9UH1PrHcAVBo38Jg+/6EMK/jEVIgo/XHseeCX80nkq8W8eMsE9S7WV9CqdFmUeMnQwqP5Er6hP9
A4K0+opgG61PjqOKBbrrvQacBto9m+LTrhNQMZLqeW5tqVEynEmgJPevkfpFk4a17Q27OTOQJI0N
nDW4RUyGFafMOK1B095q61bbmmWlnNqu+Y4Ltnvwo/Kb5EejqU70lEOPf0J17O9Kn7iPedu8wHma
Lcum/BobuVwMXfB1MKHoxkNpHcm/YJY6JhszJv2pdbt0mfTh1xFrDKOLgckv4dKq4rxm5fdS6uHK
Msb4BYQsUTrxttWUehGYinysEFxucYcEKzr2OV2MiKGgGRyNHh3XAETEQAciCWkLu9B6jkQLwTRO
3XurAwIWo/+YS98h+JpM+7mNV+feuuGvQKDy1MckZ27SjUV1mjo8B0Pv6TWp4RfdGtWrLlT7nNGu
wiZXnrksvCcdXMMFmD9SVHzLf8BrDT3AixSsXNG3NkBpLMwpeaA/EAH3bfQlesI42IWWNhKeTJ79
qQFD3XoZQ1OfR77rvDgRmCINYitaIaQ/wHXl4r0iCJTTF9makFj9iubcW8qR+1UXFsDekiAbVrJm
tDRM0ZWmuOCcphQjSeLSAt8GqKQ+Urbs76HhwjFQeEdza60bdPqBGqvFF0Um+cmP+WXQoHjT2XPR
poXZufGDasYUjqZVRTT3pHW6DVgxSYubfrFFhuRODRrGnUgfrnbi7sq4QExu15Cb8eceqDiTDQGI
i+rHpOgPtZM9LeZHGn5ILowN7WUEely9q5s2LUiteFZB+WE1Sd4FXeidlMqtnwRzjVPusBV2u7kl
JYcc/SO1RK3SwnVaefmh05ro3GU9AR1kEaW1SXZGItMbThrA4P7QbyJ8aGSn4YkIp8VUPDxENWBM
WHbggwL0wD1ZHFnopZcQ4NAl9MwbnRvz3Dc0pCBFAa7oVfEy1PleV7cE1RRFbr6oDLo+/fYf//jP
//jW/1//g2juZCAwXv7jP1n/RqkIPE9Q/2n1H69hHBYf38P3+Wn/POxfn/SP5e2/7r/9yKvfTrf1
/c9HTv/vn0/k7//+/5fv9fu/rKyoFtbDtfmohqcP2ST1/E840+nI/9+dv33Mf+U+FB9///QN8l09
/TWfSuWn33ftvv/9k2Y581vx852Y/v7vO8/vKc875eN7+jUsm49/e9LHu6z//slQ/+bo4F9dYcH5
slTN+vRb9zHt0dW/4c/U8cU4fNdN9n76LcurOvj7J0VT/4bJk6hvS3VRiePV+vSbzHEms09Yf8Od
R+9JNSxLxzrofvrvl/8vH9QfH9xvjKYecxA9ktdjf/qt+Pl5Ti/P0cB2ocE1LGQ/huMa9rT/2/tT
mPnT0f/HNwA2ywwLWuWS4qu01VHk0XgxouIjTXECagF33rYNxBkjNwlPuSQL16qujiTXtGlIJnah
LSyDrlp2ahfuOyU6//KO/n7Kv56i4I348yk6hmubvCG2pWkmb+Gvp1gKtzFyMWJzHJp6ugG6sBgm
tKQeIJOollH9ahR2TG44zVuapNbeTvJveS/lsUdIf3M9CH4Jhg5yQbXo4Fsoyksb7AVgQ9w4LcWM
sRu//C9n7f4PZ+0KW1VNF3Hsv5114AWxjzAUs2kflFQnSpQ6mpN/kejz9ckHmFrEBvQ1vRzV2DAR
tJcRTYWrit36AYmddi1T6a4pwK/LmGE5ldCbMnX2tKFKDtrAnRQzBhqSFbk+TP8kIylb5D+EVWQP
bRAYW4NxNe9ZVS3++qX9+ZXpJqUgzdUw8au8sD9/HnguNEpPPq5Iq1V3qpKuhwE9LSXqZhXjKNib
DeM2vyaOWjU3f/2/Nf1Pbyv/3HJUeMrCFMQQq9PJ/fJ9LWqbpNKqGOhl6gfTgHKEm/vZsBRjHzgN
8auhRqlOinEHoBo76ar0VAVPHjeIkh7bX5+NEP9+NrauO7rj8AviNvnns/FtMZgtZXnpE0gvu/G9
C4zoxHWA2IxaEgVgtpOXEzk0wtBgSZ0XZ1yFpyMJSUKwBucVrATyRoqVQv8O75NplkDTSb8gwmwC
mdZUQkrVTNMf/vrctf/h3PnNmzqXHsOwCHr913dSUEtFgsioUwmDdGOHSLfw4uQWyZl+J4850wnE
0IQaBoLeW9BnpBLavrGrNb7Bf30u5r+di2sJi9NA7IP217Wn/b98qmMTezFJsfainRD/XWiAc4/d
dKkrBk6NIub9MOKj4oJ1Qe26RH3Lr0WNGcyqoUeVq7D61cjg+TQv+GFtO1zh2w4L2oHcYcJuwsO8
UleJONhWSHk/jLE7eQqEUBWFcSSZWOKgxMzeLUUJrDl1u6aGbFft4bCMl1Gm8J0gq2F/9pQ9p0c1
YRrQOmV8ywfEYXbNdJjmoAn+RyfBxie1xcyLpasE3bNDgPaO4gNCGxo1q8Hx8SYR5TKuSDKPDn/9
flrQtf70zcTbpsHTV1VDhaBkWtxBfn1HydfF22ma/gPYsg8Uss2uJmszROK+RDSMhWViuFIh4w6X
7t0h+NoyMjroMtOKRT099DWThyXAvIOwrPowP/rzHn/AXOiCdF/Ou6WRnJiF9VsutN1xjm+eFyVj
HVrSU5xzShDBineK8eB0TD7vaaY9fxw+78HF3x8brXmAuq3v//iD8/b52D8Om1c7PfSXNYWKh8ay
zyOORLhz8kiIJx+jLH1SV9Nxn5r1zUwi65Q7DWkUVnEgXWq4FrF7y8RJ83f0C8QRLD0YRUGqgxfp
d4btYL5tacOAynauBWdh6BSxJ3kOv0CtKWAz8CQPHglHWKSuWSjMrRKixgvaWrtF06K8a51P90kZ
MuaBgZAbP6i0fRjBPu3K9Bvz9QfXI2Ikp6UGL/1FDsGwTiXTXdiVr4Qhx9+jYHgMa0wmZe+/QSt0
DxpWmIWTm85OlzY5Kq5D7ZD0dERgTbMJmd5swb4ki5TC2A7DUb0pASHc4wCpOhln+Xeq41soedug
SJMXf0WrDNyeHcjb6DhrzY30vT+l5mFNPardWK07T5cAIzIsqm36LAI/OUEHoUKBjq5Q2zvpP8OD
njbyuYxL/lTpikdpciUeNP/YUocgfgbAxEh67ZQ0J3aJ/c3FZJEWMWWbSLHA+4QAKIymQrsWPSSK
yI5oKcud0Sln3fPHk2PzC63bgETZBC6gkPa4zgvA4mpM7oHBnP7Jkf5zYWT9Rkt6SCYMqb+ARn4J
hza/+YYqD23bdtDTMrHxSl4Q6H5oLb0hz7WjteeuGXJczqP5HlkaZE6reTY922EAnY5rRXe0N4EH
az4AnbOJD9SoDwbSm2vULiiefAXVbL7YzRDvq0YVD4PTmC/Qe/p1qkTVel6dTLfkbIXObl4VPe2z
3OmK87zqgZBDoTTeZACHuPVFvfXR+2qFO5xnsQA3eS7HuV1j+Q4yzpa9vjP8upd7XsN2hg3zIkji
gwqIPLRj+4hjXnkaRsCsCIBhoeiq92TqOWnhynizGzpt8ybPLZ1dlMHFnVfnZzEXAb2X6WjUeZJC
FCL+L9TK8yofSILSRyFJPethAeaxWEVSUx6TadH1sbvWBL/pPCzRHQsf5a0J4IFC0vf5iHl7CA/t
PAy0gKej5u3z37AqeB61n17+2N4G2Wund5juKrLcPUZ11wjSzDXRW3JEhNpsy2CIfm4jfRkVaS9K
mKQcwl0tuhpZAyvegM4YqHaF09Qb241aOXgH5/W0ySw0A0hdhhLgn4ppBayhElH5Se11lmveQ9JW
8dO8LW/QQlmaMWzn1XkH6u1lBx//Iug4oGbg/QAhrW2bsEF5HANLqNqwuo0uEbe2uM1bMi+H/uba
VEynbdDx3R3GFGzM0/HztiH9kdNceppXSCb6sHR9RxM9PlEqjR77iugWN9HGdwPbJ1EO1lMQCXcP
O4+ouVq3DmjiyOUeordMR0uIqRb9i6zqkyOG6NDQtlyrbmreUK82i4w22AdtLkeoxscYqFRiYFfd
rZKpbKk0767s0AgRXQ/OJAQuF7bEigkSrUugs9fKDEtuJqmzhKtnv2PRgbtqBV+UNpFrfaxRZgFg
uudZf/35zMID3GTo0SWDSEhTBv+l4XgpbiUysnyse0s9NMSUWjoQKzypFJjs74RZuZdKF+6lmBa5
D2ID1GyxNCZVtNVEyj7FXbtup8KCW3njXUD4IlemrkPwHIX9CAhLPfuUi2Bvj+GNC+7OKkpAZGHE
98iPYQ+HCHNK1RHPVjr01xpV7B9rJliOFs8+9hiPm4Qxih2yPJf2UVy+VdjBa8Kx4JmO6lnJ1WGT
OmQsr3GI6UcusdxyIIah2FfBOBY6BS8WRIBC90jSt2r6n76MONExujVKI2hNHdI+lVfMRfJajpNg
wyHLcAoUcsfXuKOdkfXkbFTZcNLTiDxGFSmVnxbameo/1twG8GCre0RDT4t+Wgzclza5FjSLL8hf
AxIMWIyZE1yxYGzRAxWnflqbt0Nm/0F645vW9fUD8ukl1ClUz3prsqS8w8AGVM4ycpz0OaOvEmCG
usxrYw3yI28IAJ5XG8pjYDpMsW8Gk58SoVsq2i1yGZ3y1CWqdS/8lpoRrBQi0bVVThEWqIGqM6QL
bxq0tMO8oDH0+yPLNIrNiHxs3q6GBTfKf+50g36PaTUEvIfTXcGUdqjibMyhlEpu97GEEhBpu8aG
9KmqdXtmKtWe50cY+qOjsMQS8O6v2+ed1O6ijWsWtxRkIVPU3BzrW9fZ8lYy5MEZYC+H3H+hyvxD
hyLSIYGCBEPKekhlh1z2qTGV9TgdcIIkm7Tsg1uDvT5wyuJdaZuYeBoLYB7TGVxnlI0OqqlhO9KK
d8NV1kXqvIkYd4wOo/2B5m5wc52SWUdLY64sNRFBx+nDI2mW4XEs7PAYd+PZtWApR4wBFvbUA5oX
cnKqd34aP7vKUD7GAxS9QQT2NnLC5qG1MQhX4+gc6dM6x/kRYDrK65m9VIqtqOuGLy9+SHPGr8wP
7TQeGX4DnS8QuEc2/bn59UHHXUhiEPF/xh6201Z/ixvwyrqavDC8iQ9IadPlvJ3kddp7uHQfY70S
Fw4pFl2KEW/0B/x5NHce3SJ4kVHb7CGM00CyLCvZF5l2hGe7UOmljgwypH3CUkSeq0IMQyWwrntF
yYieBF0vM82DrMxVD/DptaE59ZC4dvGYxwfCYeJnHZTvvlAFGStF98MptU3mMDBI7Ro4DmyESFOK
/fxDLVtGPho/LNJDA93PeIdp/zDt+eyAibrCK0UYhc/h1LWlQaFQm5QmxoYQO/Ewvy9mkQQ3xyN5
bkDOMn8z6lj7rkB6WKamSWR3pVANRlgBvn+gqzkY/tMfzs0svYeu9xK7xXgvY/4jX3dCwFlTajHe
kXuu1TpdK3mAj9Hy7EerH+3H3M1/FHjap2QRRo2J4W5pgyIjnx71YcejWm+hxTA+ojX7lLupjaiW
jv0wrWZW3pytTq4SbUCWrLeds0+5duxlMMVBNaWBFROf07xwbYilloG9YRAIjy3R25t00iY0ONSW
tgmx32ixCVful3iyQ1CP/H0R9RWqHRqmMCJRPCCxDpbWWA0AA2061fgdK6Dh/LBCS0SbIDd/aCZK
X00PGjjrUJbXdMFL+I35JXfQ5PkG7TniC9dahxatTHH4pxFh8YlD1G9jc2/ogiZlaE5GbEiTWnGG
KbNGxd+ZWyW0QL7zZPwMRMoqLcptgvGKinCDHNqdwMj8RRPpi6vU1UcAMsC3XG1NvI+5E26Ad7SK
nBNWF9IXIsaamhPPJBGYu+lIbB9IE9kSQzuoHWjCBrT9UMLvchVvl9ELf/G6dDVv18OcbCBSx7dx
K4O3QH3s6id/7JQP1L74om2NJGjEIOFY1Pes88OVkxoKHVGLTO/AbvDDO8kR9AkNOyHeW+wFDDfH
amNI4rKTOE72+L6sreV07SkTbY5eGTCSbkbpMhKBoAZ+7EoQlQ7Ah3tPdt8qROR8lk0nt3nfZ/tC
SZsjqkCVaKREXpkbuQ+p4iavieGD6vK7F1+gDw6NEE9gM8EB/WurhuiKckDNUNCsj06KJ9ML0ve0
rTAg4ah5yQn8RoQAO1C3XuIRZAQNDuNbTYCDNsvCxz6gO5sjxdeMH2Gi9q9hBRlD8q7h14YSA9zz
Wql4mQdlAFxrl8l1XtSVYIqM+XDTUFCCsQIrb6kMug3YGcmXrKj2uETanT2AVdDZwm43uuOTM63N
m/5Y4MfQV3EnlnHJD6EnOIObKIvKayEwl+NuBJC0C6u6gU5ttG9IfRkYluFXpNclPzchj0VXAiUw
YXe7iYoYbWx2ZHR25/k2FFlYBpjSvwgNyYVrFRJXEMOFUKq0kgU8LclYgtEDq+W06qelweTP789h
6ZCVWlHg7evPosrtH8ThPFlNp34pUIIsGGf5T3jYOH0jWsbZ0N8MOt4/H83bDNsEnD7t7cMphs5S
5NbSCQDWIlwFDpw3LFxlvCe8oDoaim6ui761H91GZstRU8KXOE/rRe3xcs1GndKPJV61diGsFlX/
2DdnJU1uxLzUr2VESl0rcKVZOBhrjZ+rQxmwrHNGlIPY1wNqwjSNPriF3EvuNq992VQrjwrF0TRw
/lhOJVepGMNXQ7fv1KHyfV31/Tqq1KfE1PATNn6/YRjbbT1u5vdGM74i0g++Fbb5Zoi6u6sjKXwA
hswN44Xi2RDx83yAUVDLMcVY3NpCQh2wICNqVo0J0OpxCeB9pLSr19z0LPkcWpI4IDF88XvVW+ZU
CH5uJzLm53YAUL8e/8/tCPN/3T79HZ/r1aZu0waHJheKzskIuTZb77lUqMziStEemK56z4Uuze1A
2Ody3itToWzyWuhLipfe80gDYFNHolzNe3tP69YuuSE/V2vPs4h0IDVx6uoRLteNd0ay7nZkmPwA
5GOknOAqRNKIl59r+MnvaBTmlfnwHCtXnonm3ExPllAUJoJKsZuPqMKmXccRPjoko6u2CswnLFbm
U4j4j+nnlRGS+dRjk9+gdFEQHv33AWlun31e4mk+vCY/dA/EFRnS9Ox0WhTCmBLnR/fBUOBYhZVe
3+xcH/dWOTJ/n1bnhZ6rB4VSylkDInfL4ImvW+q6RN1zhIwD1OSugu9VH5A7tOU5pKD7iP/cfqxy
Bf5ZXyFBZTz9c5trMUI0+YavQrKmKJ7EpOXNB3bZOdWi6lSMmMABW6IfNBoTrBmk83nHvAgNEDWK
Ex4lbt6TEUYEIjHVwyiQP5l2yGCm7wyINRV2omkRKyGm/yzttsLkEmhABOzo4H0ZvRB8sR+oWyzb
6hulUyVVlTdmitlW6Hq5JppLefMTba20nvfsc4P0sC0t5y+nhnWrDdT4c1kJLL6qna7n7Xn663Yv
0dL1bPf51+Nr1XzrU9ImmUjWz47rG+u+ddpVraasFqm5AcGjgU33m+dBG53tODbuw7wXHD/mS4MK
5fxc0Yp2pQTOZ40TXTZcGL/mYs+lrnw3HfoNXMz0vY264KpbkgTb6YCmUb54XAJvZjC2O8ReoKux
JCxGY6D+GJjvDhK3cyJ1+VJ3kEr1JHzyS5GQOiD3XmC8khxGpm6gBodg8FCiNUr67qUM5jygQnXh
2luIytndsJMncvhOg5DOZCgabxjlirVKmOMK/8h4y8IcLZnGd43O+9zKIZ0PVfiuDnxrV04RaVKL
Cgws4E/AG/6Yp2+dadxMLSsYTSRXZ3Csb0EavpPd6N2bFwsK9jXonAfALcGlV3p5JYG5Ort9v+lI
VmjjtyqvQGTGoMCpZSdvGtE6CzKc20sTUnolfMMmYVW43MlCBvD4ZfatK9WNo6XisVJtauKVU30e
vPhVNyipUgZd9MJQf1i++m6YxZ6UGHlvgf7BqsvLvavX/mcug2srdrJ70tT+o0lu37xZ9Qi9x8g/
pfCBUY4aUv9MLeB7rKNQ793G/BoU4sYbVj4HLvdZbUCwYIbJzZlCH60ozL4p2Xjlbl8TrQnTvAv7
6hZ5fJol0WY70paqG7Tq7ZgxQPN7OBnIQFGwo6Zb5TQ/oeyDbGU6hNUfUquXt1/pqo8PGriWNdmJ
zEcacNEbrq3ZwupCYLMQQzARh9mmxZk7of2RNqG+2pqGEh7cWj/qFp6mktCnaKrh0+M3H33a7hMZ
NtxjFHlJA8Vdevv509R1Ovwii/zlXESdGh0PTRnHB+HS/lNolZ0Sw8KBit04iMjgYqggj4liV8A1
C+MsImgYNgPZpQX1bssACJZQAjSP8kaiQDn19DPmVnEINCVdVeaWEC31pEUGiR0hyhC+ssMjQbrN
1uu7k1r5O6usGS63SNstt9mPMtnFDmBedLOj0q15a5svgQS2lNdJfyYc+tx0IR6T6WTgkGgrgML2
2o2jbUv74I3fS7AKuvCxBAwtSX/TyW8hRxJ40Xok83WR495faIh6tip4s0uHLOoctvRDautAAuJN
C0dxxKDH1aFR5CEfwGaBTWJAie+aOZy+85ELG6GZx4iVw+TYYefsJgcL15bojgXJtW39GuKu7JuW
N2YcQ4DmNdFmoW5RfMtoWU1dn6qPSIYw6QIHRX6aF54pj1WXmsuoK4on082stdszlzFlda3qHigh
/3ahcwPfpaE1RahY3bPZFM8pbkWPOOgTBDF5MVv8x6MKd3denXaWXd6exmhXedT+wliXlwZazoKh
7VcGf1ylcSEui8j2l/BnGGp1iYjXrE6j4dbHvtO5+n5suouZmzxX4mBBWHoo0hLAWyOjtYQxcRkp
6qDNVPwtGvJVZfswKSDfMGg1H1UI6YM9ykMadHJDfmy9UAA3bHMnNFax19hryR2ILhr3PV3WO1tt
n009zg4GbcuyC8ZVpubuWsbqpIcZX5q2QfhcIcS0HKacMUDTBRQ/gYi7owSnlnfiDctzSZXHrBrz
qYp7jOOdd8yR5d2VkpsBjp5w0cuwfho+gN/IJ1+LvKPqqSZpAi0AvtFrv0ZEVhldZu/UwdqCi48f
UtrbcwnbVAvi4oCAMM9JV52bREdUYye0MuGyNmvebVKWl0bEKFgJnri02o9l0dxtPzf3tUrGTGq6
/JgdxI5ZVh6cEm6ZcGH/F8MTrj5vL+kXVZNKFVH5xja65IU7BeesoHmGA3F2EAqenfYJB1v5wNni
7/eDot8NNmlcptKdcqvoT0o98vPkqrwaY8rQiur4K7q4IQztK34vvqItASbnoqnuI6LZRd6p9tE3
SxD5JYkCZRV/BJ1tn6Y6H1UiJD5Dka0RhYb3Yqxsagr/j6gzW24b2bLoF2VEYgZeCYCjSEnUaL0g
LNvCPA8J4Ot7oboj+qFU1y5f2yKJzDPsvfaPDdfgACikPYiK04ONsk5kAXsp5tLaA90DfvgVkF3a
a9ieGsam21pvWOcDJCrz5tXa39Kc5Wm2xHJD8+oXI766FKjbokU68IrCvZDVi7p+7B8R363oP3k7
h1V+9CuVyUZxitmLHPXcIBS0sDbEhva7Sar+MBWwu3OhO7xOBIXt0gbdU5xLOmPk8JeqNz6ZrS8X
GVsWKS1mG1SIDJDKYV9S1fiOhY4xosPTTw/HgeCgyWYKddby0XssM6vZg6BwD0LTiCa0cotxFJMb
kHnkEZctg8buycQgyMHT403KSW3kRXgsY7hbmlOJYwqh7LquSIJsCjsrznFLNM5tdtS/3OqYfU0W
+0LR6Jd4LXhBluEtVV5y0L2mOydFtNzite8Cz+CxjVytO1iNF11mzeAGyCIL1EaxooM1v6LWoujM
Jb34En+gNCKZKwaVPzbGE58yNpBCC1zRj28FRKV9UTYg/SL9ZeWVXtWUsl9cS9AUSN7MNDBkWx1k
wop6KcwVqiCWHjelxHMUqyPGyBsVWmsDCsqIZG6wSllfjZysxXlSKB8iORKcA7fMhfIMF65raUp6
Y68yjUjJtMrPCRcsaQTtaw9tQmNhdhQr6LWow2tnM78HKKtOTpc+TVN0nBdjDMzOsvZGF9/SHGgW
dDskzV0xYaww7sVQ/RNCNswaWpKZNefVBLQXwnr8RVmhgV9grtgl5HPWxFIKEqDrJAeVCu8waoHO
x0RawISDLhtnjrYzLQZKceLpvEa8Gsn2Tdg2Kfdj07wKt26P7dp9/Xfldp2dhbGRnbk96lPloco3
WygaZUK04OQU0OrFDL8h/bK/I3denyvWwkVM7sFYSbi7TntfpX57nkoY56SUoAjfRsOeAOdgGl7y
JWdIzzZUfEaQQhIRSLCAQHJPDI7F69xn97asotCLbTytenuLAWPNjnaQbGoI2GvoPfLBxJ8CypcJ
mrwsHeTZcSZo1+E6bsbGPJSpTtJo5nkvNcp45D3rADwlYrSuEclh0FQfiLjUDnrC29drMzV01H+V
grQBzTMY3TjRmzRjst4i57cr2vGe9+4vsW0wLMCRTCMYRS2YJMo03Q8siQ96VAwP+mqQLymhBdMU
gabsqP6iruj2NBh+oxwLncrkvgkwTBWKC8gvrL0jPF/Lp5jTRwbLfIipR46bfeyWrVB5twk7eVDt
Dt43YC33G3soW/1mrQ/amvzJC+03IrUfLkTjVfYETKZofNATxD6rP/sGkBH9brkS2VIwV1Ses8Es
TUxfhKOJsuIhKLqnFF/WwTWXsEP6eBpWA7JGXhr7eqa+lgPZvBEFHy5AiB/OSkRsHle71jS3PAts
ObZtgUhBBYOON6LKQMpzmXWLFD07az4RV8/QYfXHZE6IdXUhCNd63wfZeJm7vsNFOCfndhxP/dDA
GSVap9FjZFsVUnSb+wwbgiREybLKPtRZi9/SThHqnNZkbHX58LqKAqFdQ6wjftU3vPC7uRun+3+f
tVGohgiexQ1mTRehNrn6PdFz/T4MMZJ7DxFy3b9FRdQ/JaaGrrZlSJN/06X0p4VH65bkqQqQdKa/
BAFT7pA/4UEimhUA+inKh+w9rcD7dFlgeGBLuCvT+4w2Zs9Whrx0l9ORKz2IAWl+lmuvdgQ0D7cl
zfIDy32YDTHy3bZUHLscOfjR7mNrJKjQ9+3sJLelryJ/ENc57epLMujwgIZUhPpUzgQXo4eN0OZQ
XvC5clwGX+wK+UC4YdLkKRHzdn4b1qo5yoIZQMe+EP3EfTTj+Rn/6t12xLIT4F6xvep1GGdV9JuZ
RNnG1peqb1Qo646PbP+WmFF8bTtaCmseu6sT6d/DfCCDXdsnlfSBFlaXVVmvhKwCF7DcDyJvQjlI
78zYFAR0v2GCcnDNCPLHU4Q/5cMpxIOcZM9aUiZ3fYI76LFaSxhMmyte4jzXnieFmGkyyWdRFdr4
1Mg5KHPM7xyEj3QQ2kUitI4kKNccKGVbD3dH9DgNOhVYymZMZ8zeBxqE32Rh6dfFJc6SAXl07E1U
AW4xd3xQMga0M78xMCbdjGBLJgnbbKFlodNA8bA6sLwVKQqvS2qTDGNRv4MBBvkP5jeN7hot14kp
esMbPhJOoGv1g11YqDrl/MDh8ubqWeQz4fnCQtaRJHhRI5OzeV5tgmQ1GCo4YGviv8kQ3FiVyaEy
x39sjIVvubkXrlz/AEYLML1sx6PNdw0TmU2Zke/ZjD7CpdnPDiadypjv3K5ZOLkFd9eQMRYhczop
OLnzIotCZU/vlWKHT3CPfbdKdVgFBPpmhL+G3+eDwKr2j8nYpp/aPdSkVyW7fyAeoF17sXuGhQ9Y
mtUrSjx0bkOf/SIOQ2e0RWwVPnVyTGhRLZNyIY7nM3Aax2/T6Tnr9PyyclwFgviWHTBhrCHVL0k+
6o5shp1XReULnBIENd5A7lBL0J/u/quqOehR2D8ZFPZAYTtf2pXrC14xqlvgxYgW0HHHfpzcW81N
77I3O+paUHeSv5c/V8XToIB+9JIsECaP+2Qib0ks8iS05ZWJTX4t9C3WtM7f7YWFo6HBe003Fe88
J6kvKvouVBjaibQm5Ovw7d6aAexYW4trFN8BO41BTh8erDGxr1O2HuJRP+DNvFerbkLnSAT3FIOC
YaVO6Y0aFzNItrQwPlFgikDO+MiJ0TSOxIaQeFEWyU1af4zqn9Srxve6YX3y0uLHyuO3rGkUUK6p
2cE1rfcuansfWbL9zf2WEFNDm+1U+47iOBSNfZiY/JI6zK/EpQH1x1ATScQ2mUIJtNEsVp8eTDZu
TudoVJI9mSifszWuyWFNYn+aAQebPX2ANhXyQDqBFVStg3UkgqfHUxTU/eJbYx2xhI8OWdNNrAYr
dSLgNphiHn3D0j7NMWRwNe2EBT5Fpu+9cAgM0lduQldc8ZcmBwCwYCwX8ypUZj4kA0GTqqjTY6aC
pK5NgIwVz6SZHFdb3WrkvDQYEAtG8uN0skCHEhtoNrOxWrBtBh30fKgIJjPrthmuliKgnJY0OxuN
2pMWml0EbhCuu7vWx8TLaR+1ZyN6rUlsVMO7mFgO5XiLJjnVAbfG8tL0xA/kZJj0LCg5KE11dXSm
vvTmNuSv8S8q2zpI+yRD8VhAuLdhd6VujSE/uo8DiZ4iG44NZeLnmpPRTC2vbFyXtiSFlBMd5n3+
UfEpPbDD6kgqjb9wnSu3zPg+PAJmZo8YAF7rNfHIAc9Yi05T6zHJ2XKkIuY7xBLFLgGLi6pQZYo3
g7wuz+kUBKI2341QDrYYyW+8ojWkpDzUKgyU9TTCU7VfZ9STe7vof0XMshm2Nl9a13G00QjMU9ts
/jvw3hi+DHgstwLkAB99ykmbBp4IblQJiiauoKiTM+nu6Vc928VDg3/UdzakOttmGheTGJlFECY/
SQG3pqf4sq1+N+qsuCc9PlUOEtoKZc/Z3AJ4c7BGRQPlrNeYmK3QEyLWURPD8t1UWS+LLY5rMsxn
zXaAY1nNhZaSXMjZ3CeL09y36D3Xa9+VIR2SPX8QO79CrHgwUBrvaXZfvFXTj4DiPW7wXr2WXCep
Oz2msNjOFL67tTTKh8WIuV8Y5YHPafGvikfsXhcSdqYX1ZJ3W2XN6HsKlayXLCyV4gflQIZypPVo
uS5px2ny6sj2ONh7luRhoaQX2Iv+PHW/28j8NWlSD3o1nulg48kf9E0sWZFxXE+oLzmalksjo78Y
/P7ARPiJve9Ii/tTEbkvOlScayX1e+eQ1AHVFJe9QPres5UMCF/+TNgKExBUc+FC/ndbKM0IGhN/
TGyyAmLgmn09kZZAbocije1E3Abdzub0k1A8YK/3Lw1t74NxXoyS8gTDwsmdiN1cnfq7Je1t3bhE
RWLmd7gYRJBaE9uvJjpYowWwrXtlrPhmjyRDTh44B4NUJKJKIDrFv2ij2p20icmMqYl2OQbr0na6
MF/yKfCIi/lYMsAHg3qfI6PYYbyEFzHPv6kjIJa4duSPmjwL2ensgLkxp588BoFvxsYz0CEoHvwD
//kGOlo/95wkj2tM/hSDifkhOtGFMdeYxkvLajusZoD1REJlvP8ArnGAmaGCmulyW93KcXTOa4Nq
DSZjwkCJ7IwkKQHldVkfuGONQmzQl6ADTurjnGgDy54R3JQgGnpo75VLu3nrhh+CmKqd5q5EA8hD
NP7qe9ECNfaSBz6FGJ6n5IPWVXLgzcGmbfDFivGtb3teHPVW192KNXl90JnMRx0ToDoW1tmzuvii
0f4RtNXuoAfKQK8psGhLoBKhZ9WYFWyu7F3dqeZUp9HZIRvDseULY8zPxaSJmhvntbJ5QRAbsJYe
zxz3rK94/KklZ2Yd2OlPU4GaQYvN92ocjaATLRPlsb+LJb0ZW/cJfBWlJoYvi3THNcaOakf1WcuO
1Wp8FDuzYpLGsHQMG42sQg9lP1K6fFcgfiPMuWShMOVZ0C/VR9RdCVoALel4ybkqyzT0XK069Zld
7jC853yg12tnZc1DQukyKe1x0pTj2xa9YUrMKSaOqF/aYDEQUAzLidELF6FLfcdkp3hAGUDlO9q3
akz3buU8l4WpHmsE7nPtElhXk/SKR9/HfPh7gh5f8WwecYnQ5DEQsLK1Dpw1fdJW06CVsB9c/KgI
TiJVbGCUml7+lHEiXGjcoFfonPAcB7cMcSpJTwbTQI8Rr/m4rhNc+Cl6xZ5/aggE2QmtBzpLnFCo
LN4vnQwFy1nOjAcL05nBc3aXKWEEOerLz1qtFA/VxPvbfWsuLmH4ZaANhirgmjTi5K1tyRECJz5t
bcCPVAune0paG7xKWZmw+Dpj9dPhsc3BcSHEPyS2drJQah/snmGkO7NQnOtHTleE1wUjgChtHknV
dGZFDSE1eXK8EzHXkd/zqOywa37C3r8sLiIjlzzWXZLyGfBkdhlAnC+GSxhDa9e7aB5Q3pU4Vseu
s4IS8PsOYzAumJrEHDDbqNWCLhd7sy1JukvNYzwaR8eJaVeX2fyQViVo/vRzlg0RbXYThywAKubv
OQS4ZDiiYH7Kk3za9+U8ByZf91i7J1DQG/BVbl2KB4B3WjEaIFfelTOzwgmWOaP20U86/tjUu3aD
1EjA64965oT8+zrghz+TghCwuCWvkeZBM70nwUDqvAoCaLbUQ+7IjR/nflYtyyEeaPY9bvlIG1+/
xwW2ZaQgCQC0YE6g5o0I+lJd+06rx9Ju0xPEt4uXXZFPVb6VkB9QpuJYIuwMErh0IMSWNwEii+vk
YT5ULPuSpVh81Pow0rG6BMxbHiHyUi5IJEqpV14ZQiSkdXgQGQdIvbH10ynr2QO1G4z5b9NceD7W
+RT3xLsY/YuU072zkPSS//CbsckcCkrEHcADLdGfYUMhmGvkT5dV8WFqrfP2LbFIC+MYU3k5/a3j
4oER57VsvYeJNDTG7si+1vIVTs53wu1IReU+UN61sH4iSEojlzDsa6Wsn2Rq+ZAMxJnm8dmrOwSx
K3niC+4yRRpqqdxiNyODCPoofUVJfW67MMvTDNHQ+I215Id39zCPEIiZNi2B4pRtcxMwVpHKnb59
+kq02TtTe7CiNNnFDqFQ6Hp/NRZYe+EWt0NdKpKfIufbHLfAApLJEV5mRw//C9nj7zzzn3kB3NKO
1GM1/CNn6lQM3nBQeFx22Zh+sVxk+6h7B8/Dl4R2xjqnBhj1mSTX1Y6ovv77uf++jJrYY9PogsXF
e9tOQcRNdm6g5znrc4b46tQYW7TRSAJC3pbWWYzQnEWuAA5EYFeAR7LyUwkaDIK4xhFzhztjfhEk
TWp8YrLEEBBsFiLMxWHxTMjA0H7OVNbRuUsyd5fGDR5DT8/2I8v1HfPrbR+kTgQS2+HcWP+0uWQk
l7CU4LaFWQctyIeuAXM0Z2Y6csMYTLSZlA8lv53jVdwOY22c02Y2zpmpd2zhJqqkrA07ltSM8BvE
7JZS19ExYJgYW/iRgAkF6GDdm5gVnvXtC/LHnA1rtfloCD7RRyqJOS2HJ5blPqKf7ywt+ltcMx/R
E5HiDqIHzeTwPDUXIlWnu9QE4UDW4oQ6WdcvXsz/l1rvv4XYwSxxOohRMjPOzI+kky9dDXaFVYF3
zWl0bDLojXwZX/77EhN1QCaq/avrWQCvYwtEF90mOj8MKtpi4zlAjbF3x1SAsE8edDUWbAGWDnUW
UZYD5HoI5dHH6kLwYWdBOp10QS8s+mvNop730vx2CZE7jQVtj95J3NZ8cc3tKrdIuGTe8+G5CTp8
e57OlWt+AkQo8UapJyx0OXxZOEdLEeEyILJtus52C4XESLxdMXsYPwpJl1XGLzlq7TOy7+YJni1C
wPwupoUdoslCR+kj6UPP0czGs8SSxcSQSQHMUhhJgP1Ds2YiuS7dcVqs34B/jMfJueHQ5fmR67Jv
vfrRQeRG05l/dPo63garkHugm4jXobtpSl9f7GxIASRB8hrN/tNZ3f4wFH8T9odHsL4vS5qmN+Kw
1itY3EmyQSYFFAYUU1p+V7TPU4y2VE7ZoZ1IQ259vq/15DGwunioNhj0FbPfRfkt6sxu9ac8js9x
xTjMhKldVu+z0M3jqlELxy7RzCZDs8f4DyY6dSkWshC9LT92FDwxBlhcYtLf0vmH6E7G6c0AdUl0
mMADUc+nSVXNa5XXbw0quWusQ2K27HtdaA9ZnmeH2EqP+mQ2587IyI4tevErt5cPZFqAL83OPFfR
Bluus/IUEYK19KV2zlnrlDtKOOYlzchw8GP1GrRquXADMvd+FonjCjCyflvKhaRVu1qfxK9Cy9wg
KvT1bjHcC3oBwgTr+lZfM1nrgaY9FcB+9+xd0fRsqq4cCSOkzd46q84SZynYTyw1+7jUUctZr04V
Sln2dDc1xOYt2WI2BhJa7I6PBzh7nlbUc89LzVTfxub8Z8tAiGbH+rQMSmgV6xwvORcrfaS2J1yN
rBMA2r+zbVOY2k8abqPQKErA4k5PAr0mx4NV8EnVnNg+5MNiUqWTNg8lxGHa6RXP09T/iTPxZy1c
hKNxA1S9hlDsZB9QKGm3LUAY3zGz4S+nmd8U0kU2GkGipfpX75FP6C668wIliNOyEOmNyQlQUocY
lpKEW2Mw12vUWUboZQ0+psjDHgWu/hXfyZsJKUNkETPJNP6HTbO5jwANqFoIowDECROTkMqlB0dl
NMYfNgfBEC35nSTWhsVhQfjkjKoUgfuZCyNhiFir917JP2rQyh9zvBlj7v1tnAZGlENQQAw1i3RK
S4RzZVcPWtraFyWhWnDKuaz0OVrnMS3/msgrCYW1c7QtA4Eu7MA+qqy2/TnJ0BetN6olplBzy3y9
8LqjxVqZP8Flb9+Xw9Vm+BhmZLIQphR/iaq3/vFu+ivso3Pb63JXifZlyCfCESiWL1aq+RlRULsE
O3UgNVLVpGMQrQbU63+//P8P6YmqkGRTZF2p/MbnE+/nCJsEwCeE4sWsvcaAsqZsEncNq+VrNJbf
NVCH638/0kqCr5WaWYZn0St0Q/2Vedu61w2Fy2f7YTTiM6CmBzq8/bAqlJ/j5LkmXXRFQw2LGXzo
wUZhIrnXHv//C59ZjY6WAlWwefrv52dj/b9fUcdDexvFq5vCqWuBs4nm22u2azfJ+Bm1xTRYS3Vi
i/NLmD2exNUzwkInmFsn1v6h2v5X02GhNQor2pGHpwJtYoBBOiK80DwzvIuRuuCXrBnF6vbDYYyB
jID43hIkYNohl+Lemavjf/+12/5rullPpgnHjWllMNmqMSPbHaAAwXvG8+ps29p4/DMPo3d2F++L
EjK54AP0UWogZp8t8yhOzbo1snvD615MFCwTK8mdFsmfyK4unlz/FDzfxHsM4dSq7oFV2dYhstkv
AihuK+B0/GZAdOjfo7NGc6z1yDAQkTT7ac4evUW9EDAFv7o3iMRd3l23Q+Qc10gR3fpBgM/xHZGh
LzTyb0OIm1nV8owMHacqSW2Mn2dzOXO+A83JnCSU2wAiIn8tLrZBV5G+aUJujQunNhAI0gqKy+aX
0GT76erM2Bhl1tUzAgR4nDmhyB6UD2CBGFDiN8DvLKMS8TSs1z7jN84MjQywlTt1HZazqyEdnxOm
v1HlPVjeha0prlujfe1Uup7ckiVcAZKm1umL5OJ2x2yg1gGUWefibsw6RCginthy+w1rPOwI6V9r
1eawmbRHGUFF123JsLumK22GB42UtiyfeAQhTkrPDJi+0v90/VUpowwkx0qHoaWz2+mXN6XhCGTa
x/EM3CUXfLDM+spgO39mVf2INGPvau1pma3T5NS/9Bg/ptEiU2FBlfuFifs29gJWbbVv1E0KDl+f
D8g2ZZhUBjNQrEGNpqEBarp7iTdAjQ3qO759pMKQ+qPiwS6TgM/8u6UGpGuNed/O8TWntIzENS3S
5dgQAA91mnGNkN6j3sp7N3PXyojoxAhB2QkFUoie3GbxPMchRgju4w7R6EwsAkTzKyCg6eByoQ+a
oYVmZ1vgKHFQM7hUTXTJFJDVERwYloacJPsmJ4dds95URxCWPRbEZ7uIrxMWBmIw/6z6skdutgTM
nS1mqYh0NY+HQUbZzhndHBhnd6wLp9/ZZfQys1aMNFo9YaLjy5fiDACMuO5K8xhqM4wYk6Nubx+m
vHjXI0oFm+ZrkZAlqnkv5PgE4Cs0JnkerOVW1fWNrl+3cjrpjBywldoszR8xVf8GNOynWvrXTKNH
OJrMHrKRkU23+eMqrntpfs4NINDUCYfOVJTcEVJ73pOORy8EwOiwuN3lDYvwtHYOiUa2FFU3TX+i
qzBKDd/ZShe8SGyYRhyI7JdlLb57MwrHCHqfXPQTahY6ZFYnoipCVEhqN7ZHzRgw/3fmQhI9Ux7z
YULUG6TIEEu4mpxxlEBKh181jKcJzmMw93EfattVAYQBj8PcXyzbiHya1hIZr/bfxy+EZimw61Kr
IMQ4YMwL7B5It93lIcBcFnWEieSGvafXI2oejl6jfabSeFYxDtYGR8luzhfwWUjeoFTrAeMPXTnP
eUfWb9pBMuuL9qdyPOaLgN/S5cUwGQUZuXgjuu2LnVN6Aoa3+692NvO4DJe0YrqW/KsbJpdzRkjX
lFK/rRFvZvY4G7U6T1OCywUjxQ5p+XOJPZgsMRsJ+falRz4SGMC4yYe0k4sbe2+9qlhHpR0dh47B
oMr2hLEeyixzOHDy58oRGDSdvzqGxLliYwKRfz1QNbC/WVVG8oMTlFLHkG6gDxF57y8tYaBlufFh
tW5ve1jS3DihV9VJjjZtcpzhZC0uchBTMmilOh1Ce20YgOTqz6ilE+DY/KdmM24W7XhZ0vWjjYZv
Fq6Ba3jzAWVaFvCYF4AIJ5Q5+rcQ7d4mFX0AVL5bq4FTP3JhvGfF30q3+os7rA+aFlUBtw57ru5J
kJcK5IwIZsvJjqpMbN98oxMZA1euk18uzwOGHZJoOMy6bghZXci8029Y7Y4xrzhWxD6MRQFBdRkO
GUR7HNifzJhfOw/cDC9FRo8000JPLkCwbY2PFy5hTdWcHP5KoTQ8PUAFT8Z8RwjmnJjsfMmdOroz
PY9y62Mpu49SWplPLUWxyNStyU5oXpGIFFqYdc4ryvyAWE9iQF22ejOxBDxlpu9E6RXw2+agnqxg
QRrB5wiml0txEiN2kWiN52IIEz79gUxW1hk4zgamOl1OyquQ7UmfeU10csdGtoRMaeoF2JlFZN3O
1ic/Fnq4elMRVoP+jt+S7YP1pyE8x5cr2+VpuZsIRIEndP44RrVPh8Yya4bgTWwBtLSgd6L9PDh/
eMq4HWXL0LZHGK9eiplqfuUR4HTmjIDr+QWl7cLOHcRmx1++g9asCLU4l17P48h7aTSTz+rfCom9
dxo92w0F9X05DmuoVul3mT6EZgpobtkSh3SuPerAdqe74oPkGeQcMChlrqr7ilJ6x2ZDHbQeppiZ
wUnQk+Yn5a98ZrHPCKJ8GfWI6D7nGLMk3tfacib7reHhJenBJU0PEmF1MieKLRQVEuxze0wLxKIR
NynuUiiDq3XKrLU/tKJ6dlxnPBBsjt4nAIL7r4O3POhVYEUsfvukF+fUsx5wQqOvma3ysgJ/YDfR
nNykw2Nok9QmT5pNCcd1uR6rhLdlDdokudoz32faZAuPc7sXjv6l0PNhGy16TrP4oM3IAO3yXlHs
HkEiBByWvK92NARo/VB77EZFkGmp1NFV7oqoD7Z8sSWv3eM4p/9C9xJUDn1U7L0YUERvfaE+U7cv
zk7XbBXSA8nVZ8Nmnq5b1VuXT/d8IdQ3dfq3Md/hnrXYb7cWl0tV7HpjrM/cp2E56w+y6NNrP1m+
avvnpCQpQ45k1245zIbYmgA7UcGkJFzidf2qeEmpxTlsJg19uUvc21C1iLOrlORiNnT8iR/MOnt6
8KiEShMz26CJoiKokYvtynFlbEhX25svi8MjVFvaVxQNe902G+6P24y8MyjQcuIFPERVDx73UdPI
Fe9N+mvNnf7GObw3U0S+dJdALt0m2HsiSUodXHgYIW3Xk4xQA8bGuY4NaKliOqp1js4MIxn/6Vi4
CgOrQ8UY/MVwDouiSjTRV4VDEma1OFW2ye7R7Fw2ALPJCL3bd2lRHEeteiGH5LcxQM8HVJodc5gQ
jIGB0HZwud3paOJ1Q1cdrsOWe7tV0o59sPooOzUq5nFVP63EVmOohl4NvPFkvGcm/ioMIHt2xOqU
D2Cxe6vlujUUU2Kv36ON/aOYhlAPkTADwQIiH3TO3mHmHfPS7KMJw1ZmtafMJBqh6X9XRvEi7XTc
881uwOhnCvC/+iQIZOOXj57jHejNmNekv8u6v2b4HXemA1O1rSxs7GV5hyJcov2tmSA0MCSZ82Wh
cj9ZOP6q+9/z2IKMXvrXpnEuQ92wZuaaHFeyTLrYbndxNzw5yl6DIv9mu70XQIzRu5q/nF6kASjG
gdzDqdqZcXGvcrxuZWVoR5cc92gB8elZArM+XRvKu5c0zeoTuoCwBYeyy2IinTdL6Ka0RxpWqUMH
wJdQxB85nyjlP2mxUQGMMmh6kgXUylveQEJkUZIDNPUmbEDi2umKpRmcNYQJXGMWhdo5Y4qJuehE
MB9dmM1Tk+lv7OfNXWLFv40ZBXgy92x0esphfM4nvd9btIFnLd26hBgRjfdVag3CCc97dWzGv5rH
wjxr79qkf658a0SlZlQJfPskkO3tJWle8Nl1vs4cbW9jW5WLyZSuIBBEx94Q1m7YKHk1p+w9KUTi
E3O1uhGzJXNz/Gk0U0Pa8SGQfj0Mz0VX9kfTorpjIoqAYYIVyQjI7HICajDmgq/gZsmkINHB4QMg
Kd1NeSSJ1n4qEyILVvgX6PNsIZ6q1rbPfR2VPoJfysV4sdHvU1VVKTdetuZUyYT3lHVHVGOpMRad
cIw12tMk+aO1TeuLte8MkBsRacueXd6ZwzUXqyF2SnNxbS18Zg2TTa+Xcgsyc685Atpdop70mbXI
4hCq1+EdJNVRPlpC+6crhAK1YXnhQlor0Q0ob+L8cfXsnEqSMFvRg8nRCPjOYUrWjeUErM0MP185
Lybep2wVf1PD2+RrAH9JsCh9YsmGg5NkaPR646HKnzW8iMdaGE9LKi5VsYWHWH8paCmLGT+HMpkv
gyCTWhiS9adH4jvKxR+xaDVpjRXAYEMLWqX4EIk1cDeJVKqZX4WIP7q5RkudwyUlp+Y40JnuNeX9
0WV7WwciR1MCbfdrbtSsxeJi7y4rIWEe+AkxllfLmxETFTpREzrqezXlawCGwZfd+kOYmhN6pnFy
7M+ml4yzPJcphlOSgmebxEpg5Hb10T1aK+rKZsUBKcipUEzgvcguwid+kr1djPMxA/CiyRTawriS
Hkpk3C4yjC/LU+ajB2loS8Jgf0ZRrcnsxbQNFTJcuLNyvXD/N4dKtiw/UCgDC+ny16Lvr7UgVj31
hDhKi7Oizarb2nQ7wBsPGRLL77hB17ZC/BzVGJ9nOCOuU7AVG/vmYMv1NOUQITZaLGCTGC98IOyk
JVzL8x0qfV+fC1Qalv2Kggd0cRGFomou5KyIo1kxIylwcVkVgTle1aOVYM6LwqV09wRptBx/9jcr
xEd3UjR2memgFHMpwsiAUX1j+rbifvJyvULls4mK2HhLziAnd623SNz5C3TBCjWLlU8TDMO/WAP2
IFovOkxV+0xs5UcyyasXR8vRGC4aRoh9aRLzKW12PZpHSj27dY6XpvpKy2m4qnIkAs+D8QvcgfK0
mo0T79LQwNoXwiOxp2jT0NlGTA62/yoZaIiR8sVxsbzkwrv3IvtZkcVPgjbaxN3nN6PYr0QpIay0
CZdwcR/lNWPOsjTOJpifXWs4tt+wFd6ZMMDqFufpekRDzOK9oDTqJobTCe1W/2FZLCo85wH021VZ
GrI6QYE/q73GrFM3dOlXHhCqJF0FTQcGsTG9Lsuigm0qkJXAEZym+O6HtiSgKH9fyIk6gpjFZOAM
YVEVLzp9P4vl5uq6M2NUWIUhQ/wO+VseM8KYXnPM3r6JCsnPJNv0WnjmLocV8D/Uncly3Mx6bV/F
D3BxIxMJJICJB9V3rGKxE6kJQqQo9H2Pp/eCznH42BF34OEd/BXiL4lBVQGJr9l77YyZC/C+6dES
+YJHo8yAGksglNmcXMCua9nRT9S1iXJwCk6yJXFSIQ9ch4pKl/c3mRja8ahE487CyUysI2zalb1Y
PGvLOLeL6fPvVzPM9ocssi/IuIsnZ8rrbanmYROjUa6YjO8Iw0FT+RW7zy1V4GPnteETm5D4yOOM
hnia6JSSoD3CxAvvZimQFFjFW52ysxdyVE9DY2wSR2Y3q0GCpMdshACd+Hc5YqI2FFVQO3zKUtLn
Np21I/Tjqqp2uHu2jasnzK8A8ungI+9eYyh8bjMULkL7FknJWbUiuDuGU8Jp43oRK57Wu/mmaF8i
2XYvTLxx7UM5giF8pgDrr2QYIZqKZ5I9g9oFbIIpv58cC7MHsrqkgZTPYo10lt1M5gk4JoqaOmja
698XAb1hxwqOoIr5IXd69zFbYgWGil4LVSGIgCBJjyExx4F6Sez5jvuTpLYuk3wkhn4lWi8gPWiu
+oYfsN6GHjwtBu7o4mIUiZipK3A91zAG3VSH4tsj3fsxn49EqlwcK0EmFQFWN0YveJst+pEa5M7l
75dFj6Wrz5De0Z5me5fc6Q33UrQSIDJWFY4jrjJLX4WX51fLe+0K45ATjAiZsHdWbDq9qxjIHhlc
staHDjncJJ7tdg6PSJ6pc+nULG8I3gzKfRpSzlM7QV3XNcYtTQvjbdDBJ1PQjDi9inlMlFrHQkCK
C5nxkmXtDhFYBXxNCBDoRE2Y2SRJh4pQNgY2Rm+HV5Pd/D7JIG3quFfX0SUCNnIf/n7RikRBZYsB
cwUi2hEZmT10Ncq1fHRPfL7WxFZsIvHz1sWTc4PT+ETtl6zL2E/RwvanYKQcZLiSL0Vac3e67KaH
iSGkjJt7Y6ZIQCj52Xe1u1h73mbm8xqBcEXVg4sViLmntrYObjGXOGJhj/ODps69ZSnpAVD6W9oH
foXsD9+LneaYrdI0O7kKegVGlT1K3uXiqsNbtLyUEzNP5AtAcWzUjcQ9xc9/X3JG5NlcfQy4sU6A
dYKnvy8DK3nD9x7qgbc8B+Cym+pqesS8uyuLLj6g6efhj9G54gk81k6+YRGk5ye1XADhDODDaTnp
eMg3j6kMsW26kL5Tanyvc9aNavMXb7T6pywWazUyosWoPzRN/SitzHqZZX4QhWMcMJgznyPJ/Lnt
6Wt48LMPqY/SUqQ7Nt9mkUFDdQ5JFAAozBgtB+S2B5hhH1Qlp0tW41cue1ScQ81k2lLmqSPCbzNy
M2b52O1iDyNlB+CA5ULArNmHZRTLn0k0smkf7XOAl4Dbc1viAjzkVvvDoN5GmKlubQJSD+RMZUyw
cYpjy38xWny/7lmJTD2m8ohboUo/c1/1xx7ePSaTLdyZYZPYKP5Caa6L3+zg0NvZt0r3w0HUyT4e
e/k6JnuzASOYedFHHjlyPRPUua+zAI4b53bQNYCSss/WT8qHrJzfnBG0aYLhjMEcmTFD7R+XLtFc
hDRpZj2qEOFa16M/BvXNTCFyQcwHR0wP0VkQsM1D9ZDmBdpf3Z+0L6gn0NI6TnlXWfGKIkyu8A45
Gzf0GIr346aHnst3KOMTOSf1ug1acMPEzS9P/hWOVDO2f1h4at+d4a4844AX6NGnNXr0I/Pb5jZl
A1qdIrSqO6vUv+uMomHqKWiylqLNk4Q32ROsKAaqDoXxyXQYMWOLb7Z58m2UJTaKgtFPF4WQizp2
vEYDnw/FPL/8+0KFW+/8NH9zcuEybxuzDZ6elTWhg/v7Ei9/v2YNw8h3OvdJWWA9A4HQnsNG/W6k
1WwK7LNl7Hroaul6ls2i02BA0IshOojqC4tEU9TtPqybYlVqd1oXuiGKKDC/Bt+lZxe4USqf8wBC
7omhGOg5E/mk6VMODD3TLTAR7bpHyNornMC101jnjhynKu38nVdkqOHOwIcGqL/TdM/L7NuNBzLL
R/kew2bGcN5tok7/LtT4k1QAuLz5pzv443owb8gUKYRxW2KJFwyVWnNdJjQ9vn92wG86/vAnt0Nm
VLW9q6bjLMuJfUu2pEb+GQeGGnUW9rhciaiBnMh4bmHjFqhV9j0LzmhSmjtZx9TFmHuiIhn341wJ
/J8d0BNnRO+hzCOTyTcM8DFOF0QmTranVtwUbf/bhY2xNrTLPk/u5oaRPJkFBovlRbMVfNLRcil3
qL5oysnxor0Nmc22JVGUMPIJ7XV2bRNgOHBUcRIL3a6gRWoXuVpjEwMaDkm1j6WkV8xE/1DU9rSV
QyNXVOTEbJfOhAgS+ENor5tM9SRojS81jgoeweaXQIFy8Rw62tBovG3R5j+DCkjC2NpQFKImo9nK
UX1LvKj4ZVF8VTEMs2VJT3p2Ogbxs9TmF5TcExikg8ytTVhB8a6Fdyk8n9MX59JGeHdkck/0CrWi
BUUXyeY04hJ1uTsYxxCMqvsra4bHwCTDzhTpS8YIpmvciCn1JNY6yP5wpTyWZfFozjw+RIcs1mJK
O3pvaT0sowabgewO+1e8zRqWEt5Qn0FCfdvY7xYNxxfOxGcdhOEqdieL5Kea9qeymcE54c23nXAN
eABnYUOiRqXGGcIigj9kOx5zuOGJBpkPxUegxV22rkgwa+f6O+68dBsvOqm/L/4wWGsYJulaVx7i
w72bpebJSFuBOLR4xuSkTxbGj61vNo95RiClAECr6Vz3Y6YObsUIAQ0sYfINVztD91U81M1h/nBG
L98nkqRLzWZall+lHY8nzCYsAQjopGlDCGQPu8Ad/Su+unHVTuRBT7GzwxOKVq9z0NE9W37bbKvR
/ood+49D4l+1hr1wZq4b32otzF1mjiHLsoYPdfyRy/TSMCLY5YHqHhg2vBVIoPYgu8PtXAfza2JZ
Np50Rp7UvB/CqeQhjFlZc+z2NlYav2dDnLavvYvcMQqcjkKne+hNC/VYYLkrZLZVSEjqHAxr4BnM
Q41micfg+3hcVKbOrbOyWBUwiUeDsSyUAsLTuciOdkyJRICtZuO9mlSNhrOwDsjx3TUqIi6qBotp
cYjDHqpowQ4rAf69XeBviaH7S2hLZFz12golqF0flM2IgheJXXCfPbZ/uJpPTtF8KZBeK4I4+qUP
5zmv8n23OLqMvLVXddm4245wnwdTsme3IzPYeKSYr9qwnwhH6Q6tsp4jn0GXcDU9AdmXJqp604eq
GVcIpSPvSQCkTDyK0LST/QsU0XEH2vUwFOZnoeWnA1JsKCF0YWrYdDUdgVUx2K1j/z3O8B1NAqtU
2hXbcJQ3o9fDqnSCOzziX2oiikXaFVZoTbMsxrcMQ/h5zPoTQ3W0dWwQUrd7D3qyAAap23eblCCP
xLRDMjjuLi0UzkxqAxbg2cFIqi0RGRTBFPKnshKbtm9/IGRqXwr8/nc/tTcMmY2jgTSM8RfPcV1k
0YHnX7dKhYNLVMhTkYf2zsUPDe7dEWfXHqY9RdlzxH4eYTBy/YGYYGCfIWV45Dx5XTmvOyDFKKjR
CsjXrgt+xYjz76M9+psyMfY6wiLpj5NzLOYfiC6jjU0yPWMzM8KZlV4dU4hnpK2bLpjUJo7ak2NX
Bqs19HNOYRL8E6/BhmUrKBb9JmVJPVrx55DoYUO3/sZIMDm2bF3WvZE+4cGgiA7dw9BAM7BwTNEK
GkR+5KVYB2n2K8TAB4UMyQlB3diHaHhkFf72y6iDPIAapB8jlrs12qBJp6+ADtm9DB0is6C7Mg4K
UCBDbfU0tO++JM9ZqQPper+zLKRlqUW7Ew1YAgWgzHESf42FPqfbZpkfaOO5jvCgzN7Vm/W3nr2f
U9XQ6XdqVShzYD0/m6sBq1X8NqPxaafhcaBJykobUH2JW8+1xQ8T6slewcBQ7O2YwWIebmRC3dCw
BC+a32YW/8RBaF5svmMb019ZrnqqRFsxCaaRLBp77xcMC/Fgot/PMnTeKMBtSiTp33gSHpsm+RgN
YDJIxNFI2O5HWE9vaVQS0iIfSzMl3rLghC1nvaVLfxBYv1eh2X5ZqKG3c/WoxqLbKiujMYxt/5CP
E8uLaWWWs7V1Idqw9o+eTXIdmSW75goTmzKsYM32K9uZC5+zId3PxfrLkRR7fD5XHUpvazgO5l7q
2GnkaoBvtmv6CM1/hEYZkuxiVjKZKMuPBMccNNnm08pxy+OrWonQj/Yge3HCdOtBu3qLk2rgDGRI
pip/b7kmha/azMoN6W/9eG1xqYuJ7+P2rs3KM8BcRR+9WC10YAW7mAgbJNyXVJOLnPpYrrjYPlOU
WnPrfvlAdDaFkd/mAvnFjNoTS9XWtBgVjNpfkj0VwGbORBZxVnULQ30zsbVt8WC/6FGNjHTrfCPT
LZ8mXqPKLredcpKtw8DO6dlux12cnDMGC+UsH8HCdAen5JmOjq3Cpmu+4y83H1pUDmuv/PI88F7x
QqLC9Vj58tlE+9r/7ufyN9H02z6xsP2Vzq+CSYtfiXpFVAeqB/s5CpS6GMV8nayen4bFGMBtoJpX
ErVUleV7v9a/7ci6h+O9t5eRbFICreiIU6yqJx2Fv9JEV8jdn0WU40PJ+y9wGdPPpGSzmqH9JBLV
0Ik+2jOHEDoDuzW8Y9WbwK9KpAUEESR4nWdSeFB39BX5pIlN/GcYGesoIBMlhEu1TiqS8xzSBExl
XGp0erFJjxSHJtOe1YBPMoxYuhahRbfJmMGrlh1lQpUnYY2ufPzj1rRr4jHZINMiFreFOZPM6bbn
FMawyFwhz/VIyei1XKvNGS8M60bwqMiuNmlZ/HZhxzyaEY5WoIILYgbPM34DVprhAybU5CmAYsvG
MHPm9jC3zocVeOlVIWzHVzzd/KRX29ycf8VeMK9hHH6Mv9wGTqxY6D8h8B8XIiXeNyzAaZu+Q02v
0Cb+lm1ycP2Fpj1JvQuicu8NJ0lPswvT7mo2JCJQh3lo7zD3sL8nMeNku8mp8ekiZpuTo4gPWtfv
ch6AThrlQ9kmOPmhTzRO8UxZB/MGCqp2Fnn/6Hz3E4CiyQ/AdnxWI7KEpjAf+6yvtlM9kA0oSWrM
MHEKAr4jZzbWVTu2G3Nwk41M2OiTUQqkp5+yQxfQ0U+w6lfKd3FflgZPKxKrVdtxyIG+dTKIFURN
qe0YVBRsy9AnVO9Qdo+1Ts8QYS5dg35UTynCyipYA/1/jKAIfbhQzxIneyXm5w9QEpejNZZIsCjP
iRSElvZdWwQWFvJZxQOnDONqA8d2KmaiEj3y1XttgeS3yMnCYQlzxSi2cuaklFDKesBF2SjXNou/
MOvlKfRZrwiUIHOsjBU8IIqWLvtddiQqcmP07B4xCbTh6PPIJdYscDEujk17YwRBVG5UHHqzqS5x
W17ZbvzpgE6iPUAJAaP7jdV2AoCs2zkdGygObaDiy6+w/BKmKMtnkY0dCY7D9wg1auMOOHGNioe4
SehbML41lmHyvrqXLAnxclUD8X8ZfCCf6zcInHBXFCQf456DpPfQdSkrhzj/FQ/DR1Vz65QmMmfP
p1rAAV9uKbl3aRXe27nXrzU3n0VuYQn/K2ijXy16WdbCQK8Y93FmbStmivumT5rD5PosFku2wKV1
xthQcs8MKKABrB5LI3e3QfQRCRnjCJIYcqh/82HaNMDnH+HIIMlPik1uKBBZ3qu4eKmfbQICzTZG
1BW3zvSWIkGfEAMNhzBk+VtmCZIchFoZobL5yHDMthkLV9q7YvYpDl1LopKLCwzvEibzLDv2LLvS
ZuAfY99RIKd7nwmDD7nLdnxCnxnWjG2xF7N5gE5vrUo+TpZzSPl8jIPsX2y9ooG/RxFL+izfORli
FGxwYpWYMqKuo9rO5sKCapDTnon8D2Zu3oBJ4JTN6d0GW3DJPhpR8jzH9Tcegl3Um18qGE4LVKIh
SHGdDPHDSCwkINkxfkxqn56xTG7JRB+bt2QDIXx/CcjohQyAPPrcz8dRDcme62haqSbalZr4u9DD
8AmC5UUn9RN0xJj1z2ZCNrwvaBY9y/zhkJnEKH5E09kaFG/KL1fzhEtDB1G1VxonfOvpywQNSXHI
E5lcAXZI5q8hCm+uhlkRus6LYZToV4RcHDqfPF4+VV9ep3raxiXO0t5lLwU0/kQE41UXjoKjXO4J
mz3D7VUfjfWHET7KoVKrtW0wJaQYUUyRLQxBfnJzShH98GojOyfsh3qcqSsnmPJTbcNHrbr6ROBX
AFoLNj9y5m5XWdHbxAflZu2vVhXVbooNh22X94hPmbREqQnJxo+A+6ff96J8mjL+aozsm0QGm12P
N1+QxivOdszff9qcZX8QTO461C44CzKAi4xJsA8oxGZBRYRh+Qxv2b6ESXUyTUiwEdtIO0SGH5WC
yQnjh7StDl6Q0xfyaEp9bh6uIJRlqRVTmljJqvShc2S9/6NK+ZBHIK+ROEXzjPfWSV7GSdImYrBe
NxNvymzxcMlxz6VGVmw8X/5kiXuPuFtftA9ZrsiMxy6sr+VgOLd8JvCnLzmsZ0HqLkoFZ8Vsnkxn
Sani27t0rvyVYxB80eTmbzgBXL62k7+lpPCsRaa+26SwmcMk2OqW+bLfUVpxHqiKvqvrM8DRdlFc
8kmgF8JeQDgIF2tK0l45pkfXZV/XMXTCQcrCCVP8z2nCnluNsGrTury2cIg2oL5PeS2sfYR9Kh2C
dgtZYNuhGd2QHim2hqrPbno30c2vZU8F0VgzQRYBbr4xiDI2hoZ81hGQRvCDMqWeE/gUBqP5kXqo
6KLGE+hZ8veBlWZSI6CuaAQM1/ZWAppVMvgfVUEP2GVo9dD2bN1cFXvsHiMiO24o7cryBxLszz5G
MzC4GmNASwpIEakXkWlkFr5x1o22nm2GrgRC4rTxF2d1p9Ay150gn7THzlk0hTgiw/lW5F7vyMzh
PkNbtocAbe3dJnq1qW4BEFnNwe/c9CJHf0kocQv02/F3GjrjqTLH7yTmavSdLHrQYSsw0MxbvwPx
Ik2/JgWxsHY2eGYWIODAPauMn8AycldJkickOFBLrFGFdEfBgAHWTU+zk8lFkV4v2dNoUq15yn9W
yvoz+FqdM22PYLKSVzYd3WEwyvpg0YCySuhPY4y2EIlk7gk2kDYJmvAB7CT+6c7Or0R958MvPDiv
eRSPH4xWmNrxccP+Jl4mFzDjgxTDREqge8VpBN+YyAl57eJ8BdGWmyxjYZqR87FvDbM8mp14bfvi
K6aNgzCb/8g6QzNZ4+yraxI0C44YaqiLmariFjiUb+PcGZeWDRrPYOo1rd3oNa5+o+zpmS8UYhuN
md6aKdB2/k8Bnhp9RhIfhUVUpp3Lu6jK9KGJ8APW9RQ9uWi5qwYFXRAdPY+TyoGRR8wNPBrgWz+M
dpFt2hwMaJyeg0QyBP2TVAxoRx1Xh9kqf/iwTFdt12RMh+BwCC+sbn4BfcOlo7n50EO2i36a3TBb
0DaPD42J3CC1EdDCgh03FZKHs+vuk5ELK5c6vMKW7o5DmQfoI8GRcBX3zKJ2/qep5reQuNSzbWML
JsPeZ/ZY12sVldE+6ZqdA2W2ZRrIhBfakhlEM/D7gDLh5jmInOl7Mfon+D6ZhgSYy1KGkNaILy9p
VzyVSnJUmvG+PB7vfTx9hWNlnWA9GCf2uF9F7pas+bJw56n6QUPcOXtwpDANyCvibXUPw/IJ2qKx
yXsyBBgQGqyj+urQeebPihrrPIHc49b5ORDds1e9290R8cjTPOe/cQ8ecBW77B/6J+kNHVfBp9Lu
lxMvkcKVFyDyVMfaSYg98JeqqtFno2ZNrmxyj4tJyUdwUhMDrcckwHwppCU2HbyZxsYsuVzdKH3C
6aXOE3m205HoY40ZvHZ2mAuQnebCZ3x95jsyhYEGz7yN/f5Jdt10givG4r+Puq1ZTP0WXgwloBt2
u9mZPlzgpmfDzralwH3O9O3itHF4TZBll10xnYUFTHOIzdPUYXj1USKv22F0mVAr1qd18F4LhOI9
NN+r4zvNAd7QjIK4fI9TdnlNO8J1iFEKk2mAh8i0N7NLQjZCxX6JxI2iDKcMNf7CNG8N1zrV+dff
ANS/L9JJzJM3Y2QFbhRHtA2EW4zskWiVG4sm3JB43MICFUndO7e2meiiM9iWnKTZc9ip7hjo2xxT
TyV26V37YiJ6zpEfGYj8HchNdw+GIti6y9FsmkfB5PCDL1rRZCheC+vsfMC21afSQyZfzN7Ra6d9
1/uPgw8XAVg2ErIU/WvDIg3KGfIgbXOqBMErEmRiw3EzOI3pnjNhoUyLGSJQDuUXYz4lhbUInOjC
x+Cl8W0C1YDqX8iRWHcgQ25a0zJG4PJKpxDvc8OUcjKTTRRaD0mNMTij+rw2ZfaDyQRBHEmJ+rf8
Qy97aiE9oXxREtSSYAtiEfngVLvC8a2LHYY2EsplM+vU51HULlYWl/B1RX0cN8WrlwVLpcmaw/Xs
oxpudmxZsE92oVVVe0HopxUyaHNMCbpKuTCYmNkmI7EqFo3M3MRbl0QVxk/Zi9UpXKV5ykeSxu3R
4B2oFj5rsEBfEysmkmq6kRkW7ACXbhnHghiAtrvObOsIDRd4x8Tbw2ZolSR9dvBAV4Ef9M8yreI1
w7scIEIMLc7QR+3LXaaQNTJW/ZRaPUeGVe/rDp82/k48NMxZJl8e9ehQAmblk1HQ6XoiJ1QiGoKL
SYJH1fLsLvA9bpgH1R0DdyOc921pUTZl2IEaSAMhGnlqhGrbK/8bo8jB6Op5NyINK/kRNgPd06qn
EkIzV5TOO5bGC6KuRf7AQDEPikPgO/wU6bD4mIk6uxglMn8wiBphTv4WRSLaD0mxTH/oHVxce+ug
8N5EBdhILLqA8TiCoTnKYAddOTrJUK+LyncOBN3tbMi44CBpDDVdpJmElzwV79NkN2uU53+G0bvG
hGmcdOS/wPvhnxW4t1gUH4R5L0k+WBQSFO3b0X1PCYVCTLuWIfimIhn2HYDpuEW2KKGfonQNtjoW
MBTcEvI8JkEwwxAzCsU6J7b519SmQyOLIvgShj8aFZh0/0l3sPX0MHfc5SQ/Qgzp6n0wps9NnEka
w8DZjHiBEvggd55byyJo3E1YGHDq6C1Sxe5kCf+PKYk36uwLnjV/F8S83QBzd04b/gym6K1khRh6
bXVLOrqswq/No5ShsxusQWMO7chXZYiNfh4iomjriGULs7SQFCXW6iu/A6ExldzQttv+CpBIMCMi
O46AvIcaWrwDmsrDu3tflIIbxzhOiRvttSEEsSQFLn/2JavCeUkQh6zyuv0ec0RQCIaJy6bgHIbk
OVugxMny0lRwIWBGUP2WstovEEpgK9WxscMTI0V5Qd8PBrekJkQacakDx7katG1cRijcwxMuOsgu
8iYDMzmyZCjx3WiKBwafN6gCRA2lqbE2exYPLe58Bm+NcxKyKg9m5LMq4rRJvkrBkUmDsU0yPs9u
ZF2BKe2eyKeIxQmTe579o576S2tQLOdZywnPG4T1CK2iKQvUa+HQH0UGkzbJI4y/SYQfw4+6U1qL
7lTr2NlTCxz5Uz4JfeS3Z/Hs74UXn+GxTJuZypeVVYubve9RQDM0DlX5TRw5AkqVTicQ+ZDLlxfm
88kW+Tqb7dH6FRji5Ivh3R14U+yJZU/AU6yNy5MqCkTtUfQy2hNDXZ+6GEgOTp6FkTOQuF7EcIZc
8Phu+W120ALpIni6zngdcnsU90AwbJnM4M1tx23VWPJk6yTbWzhleO4l6W4UyAkdlG7kQatj0Jvu
Aanghk5mQUUwLhQBJquuWSJJpzlH9IrdXrZkxKnR99CLT11/+scvu0Ah38pjhoPcdLsS7Aq2xHvm
McmvFTSuOEQrKxJvPNVTRyk8wmhiCdeegA7WG0j+M8NE3z3ZlZDb/xNM+O0xaMMKbZKr280G+vch
OfZGNr4jSmW+3eiXAp3vlWVPu+oQ0L+3lc98mDCpw98v+2qmoSquhmpxLxi5Ohi5ea37aT4EbqpB
KEQGMPP/fIltowZJo/MtnLN//Y2/f8RkwriZMGvMA9h4NtRnLQlfnxawPpw9PnGsbYe/v+nRwv8j
/PZ/FVi+/y6WEO/mf6aQ/2sI+b///5ZX7hKOTXL7/yOu/CX8/rf9Elj+61/jype/8/1rySQ3pPq/
juc4PMMdRiZIfYiN/UdcuSHJHZcK0xbpy6bnuEuG7z/zyvlbrgkzDuGfI13Ps0jw/mdcOb8llmxx
/p9JWh3f/H+TVu5Z9n+LtV1+Krz5ePUkIk8T0eiSFf4vQcGhm7rsl1L2lFm7cuIEJinHM/oNIgn7
k9eePRDr67ay3sjfBo5nrEdMljPhorNIv8bSvJgxPoPJY5CSoskeJdPmrHwFCjWs4UX9qqb5wmCQ
pR27QxmWP7PQIfEJ/Q08S+7uuX4ffVayg4dEv/KeYjMvkCCFhEHO2cGvGsY8CxjFWV7+68uwB5HF
Jr/BReH984/848/BPDiUFcvSOQ73aipeHBXeakq8XbuTMJZs30SRAIN7lS8Ewb9//e+LNhHpeUmJ
T5IJ68Ec4UyKFt1FV6ASlThEsOBR5v998RpFwT/WH3AKPrEORXR4IckGo3AeUbgYAAaL+tRZHMaV
jr4qk4kJI1BhvBORVMNhq8JNBvGPI3VGHJQEJuk50ZI5wrMktfw4Bbml8xUJTtvc6OSpn4UYD39/
+fcFeO+RzRqzaG+az41e/KIigN7beeO1XVZ46W9EjsVBU+/eA7kPY7QPYaKeGfMXJ6Oe3+Ng5kkX
9gdXNIjOBBIqVqaUh0hE++XxrDk0SCI1JNO7xisf+qJ+U51PHKhdIwkHlIj+6eD4Dfa5oN6zYojW
ai6aTdcYv0LVyGPf3XFIFSsJnPdACYDeUPj7RgDRKdAFTA6bntZCD5PazZMLjV7B23xhtrSfawra
lsHhztXpe6UkTi49ubdCCHuPleOmvOoeWZPeJ72HPyKbR4ojsU97GmEhEvM5mf33Hsb4IcSUcogA
3zmd/gFLmYkLgYQRi15M9fA6aQRZgwd9uzYVchh/LF+9dDRPzgTrPOIZtgRtb6c4/dN0lfVQmpte
E6+CDPAnqtlhPQUdbpbuYqdZ/2bwc9Cf3VUy6AdnRnvOfAOqaDuxJa9QPxSVdWQG5iPoHrwVTdlW
h/UL4dPlue96vWe49uJWxVLRwsoKTC/+VGb4xRK32TCpbbYWB8rJIbUMZuKr54yfgxyDm2LlODRt
v21C8Tn53S3uG+LMwi89y2Yd9qm9QqABL7yxDUYVItvcY7imb9LLHzB0I/NXydHxYeq4ufGrRWi/
6yqew7PmbSavHUlT+JqTFYZ8zX6iKjUueRc0NKnpJgy0t+1NPtm675HbOvkrhkgImabjvEZ9lO7p
bglrgKQCyJlUDelZzEFhJU0lBKgEV1lTQ6sf6wV5i3oSTDrW9ZqZohfO5VHyPeMiIfKP3TcJpXh+
yu6QDXxPuUCsyVrCNoymM4bjFeY+Ck5d1uvMM//UnrkrOnQVrmuaVzFBIIgiphFxg9Go9+Md+hFY
Tl3O9xyQIqqkZ4ouR+jfv5HJOLgV0h8xpjBs/znRzDrdJQa2pEhNT24Qc/VJuvJwJAdPuIrpSIDb
12pB/orPStzdOrfPkZWJA0yFQ2jG9SlorkMc5juSyM6zGxxiFiSMeGKS1RAwxzwp4Hz6G9+P4p3K
ZXuZC/fo2gkYca2QJHcmUBjh8251ZYRs/GYYTGLByGBJJs6DKyb9OQmCq8LCKEHXefauaSw8MBhB
8P57b7bosh27fMjCI5KVoQefGhVZvnHq+spSrlibltEA4iD0O9l5j8IVFCUcLZwjSf8qYI49dCBz
kWlUb3oRFYpgQ9fpnycjLLdTYVzHwvkSOjZQdaJIHPrQOOKTOcTMtrdS1a/1MpkBukbHybw/ItuU
gSdz+yrYdqPJCqpEmAgXfdxiJIajUhoXzQz0UVct8NOi3lZ9px7lFE4bFEhjZWdr1eriwWstsWN+
eIyjylrnSa2fTGXvp6Y/lT7LbxgIVOpQ2jeuiy84gtyxxmzgrkbU8iTgoJ0znfBVNTF+WuBs61nK
ADldfMhckJ4WZqYKz0syYhrTAblBTXKYTe/gNP24srQurzORSHNvlPdCd/vaK3vs74a116gohxFZ
pavgKPD+l1hFVnksJvZe4NZmhF1LIA1DgygMHxOXz1cyxWEdhHKVlJ29epp9L3o0pLdnuFTvVaf8
jaNYiEfSP5HcN65HN3cP7Mb7remzwHUyhTDDdhZBU3BIShwlScCVTLinQVTP0kenjPeIaa3PuNaG
FZJhZMxBfCp6FVyUNZ96tPiASjO1BYOj96pCZpPPU7j3aLb9xA9Qk1s8L1IHD65xL8SIEzWGrETh
cTTVtAg/uhePHTRDYkOubOkTmly3TIkc7wDcC367/xDPNegJL8HIabiHUQ/uhWWUC2duqOr+AQs4
iHpEUvBbkWurKmKXlOygqnwGSP4kzrQ4dp86k9T23gKJNdKd78OogeNlHZWNcTaLuaiUCb8syZt2
K1loHUtEIStZzx9VlU97tqPWg6Pj5wb7+A7sIaIRCzVOkXh02vm0Jv7xtR9nTKsO9Jxh8XvjmFrZ
RvAKTJ9Ft9QP7n+wdyY7ciNZFv2VRu9ZMCON06I37k4fwz08ZkkbIjRxnmd+fR+6qhspZUJC7xso
JDJVKSWDNBqfvXfvuVIswR7NozSxEURFDH5Eq48pGfBxkEZ3Ocutye13yY6wt+WzyZtXQ3p7DaIA
e0EonsrReTNAWOHlxbxq2dN306p0Dln0xKPSKu6I1FIE+MBRy4bntIc5U8R8X+sIHXJunnsnEy+N
rQ/sjnm41mF0w8lgvgR6LlXwL4l1ZxzqeqJskC/H02syQU6OKR22+J86wWCiFGn0oOcRSnCHHVFv
6B4ILTgjUYFS3GHopB7QCgtMizEwbtbSkuT0kCMY7TFY2eapKiZ5igbG2EpGNPhBXnkTmZOrVsc3
pDJnX5pELtIb3rXVZ9Oi42S45rtpFvZRN3xcejnOjh4BkzN3aLS06jgu5VS//GWUOEuZPM2AsArt
xS38Nl11coCdV8DldkBj43GcTRqpjklQJtjOoAbibbgQ2AL4k8e4deBWGhtFVbKb8hG9AyS9NK0O
fUscyAAdZC019Dyt9qBqGJm3/ziHc07ETj6eA2N40Rw725SZTTdGW2hIt79EnHVpuTR3vW3522T5
p7REpFvnOBNU4aLgUM1jlmTgVuwWA0i/nFzb5S8SFpgqOemSaE4l1xnnWjo2FhHSO/eRxPWQOvnR
SZz7NiZA2BriE7G/l7Br7zMJZfP2l8R0PwZdBRGL9kpIa3CeyOru4Waxgla6co0DCZLtuoSQhhGA
eLcOimKv1x4vEZaTub5EQ5ivLX18DWgfbHNyJDVE7Secepu4SnUIR8aT29IkjZKi3GYZRZxFXxMA
4FcSMO96PqIbCIPGWqJ0vv2TXISDw9Bu7DSmOUaaMgv9tYpRTmtxFQE4eWviKGA8CyXXhwbgh6AW
JFl/G938RNos0V9RhRXZ4v8qxk+codPVIAZnQ4fUwL8HTBM3AFAVlNk28lYNu9S6ouXLzFTf5Pgk
Nx0vPFASC0Eu96ozuIhxlMWGCmcxVrREZor4LGqXn2Rg76eq8jpEJYexKNydb2o7s0rpaLaki46J
uwNWfWzA2SIR2jYwKCDksZNXvaBJMd9X5EqaC3ieFoo6SEP7jkS+uU/7+AXMEaXojBeYeno3uDsr
18erHgdnwAW9NxFpJZtqvNpMnxe31Gw+VyUdJ80s+AHoKW3ngouP5uCSS3pf/SLeKQiF0fy5WdvJ
MZkqfY32jtq6BO9R5vqj0/Xjmm2Pd4ZkESl2cesiIaeds45LBEnW9Pn2GxJRFRtdjWehB+HKmwfJ
Hq9F3/tC+6S72buBAx/Trb2vM/nKuUhfS3yxG8jUI0ZZFoKX8H3wmDk8FXr8PW7ZfCV8KRPLaCcL
Y1P2hc7nw4US37Xbyo7EKopmRnQA9b046tAsKmcxj1voaOnrxG1GRVU62jahJVtw+JnytQ6wZKus
9Lk2pPJqu2ZrpvfX1RWaMeQ4FAILpT3T6CaijNLa8VJFE7xogwxyOZr7OEHkqZZMOB2ppLvcKlOn
BAvSo2vEExlTPLz5bmoS9t7wrhjdZm1hn1vPhJvuzHCrL++Kj/EmAw1NdQvLdfiy3Kiu4M9afnTq
xv0006QLssVrVRPdkLn0qYKeRr5RIDPJiBhi59mly+odLDirsIjq5r0YOW/NxvKLxe3f08luHD63
hsXUg7SEcmIOPydkpfh6dV6g0Z6V2NsZqZtnObsWBqTXDsVX7Gj1pjJJKU1AYU21uYoVrUlMwUh0
tOS9dltAGAYIrDrTvlW1eFUVeySSGt6tOt22OOimpUmL7RPCEJaUAJ8toxrnvaVgWRsBOj41j6R7
xd9zfuTbv+zP1sNk3Vf8wlprme4z+M5sc++XziqYIHjJM/FoysPagf2r3EM7ojbTPouUBx0vD49t
8TC5ZMTlFnfc7FhGPYzxoH2u5vA7B4IJt+mbnpI858Z4IHIrOjb9qxINhiwmcbdmzv93teg7/a6t
9YRmLvyPU1F/+6mvdftdPxpb0hD/cnVhW1JyrHFBKv1PX0vq6l+WMJWjhHBofAmaYf9uaxnOvyz+
b8PRhXSFoun1v20tw/gX6m9DuLZpLF0ty/2/tLUM56eulu0YXJrL1dHmxJ5gCvFzV8tMJFEBmhZc
R+riFXxfopp9Gy9N0dAENtw9nLqznuvCa2yFdGEs4dDzdU7TdiV7QKUD00KCodtLMozRVl+CkaP2
HnMyHEqXaVrRkUzZauFuANEDYTP4rpVtdw5JTzfq8TEDyrEvgCMA5S6xaqEnwtrmlH1yFP3Vd+1w
1yYcMvGFM5c1Ln95WNcinYIi/4+8y65FlLfNf/2n/IcfH7sOTQmmKxYgbjqLf23q1WVoIYKog6vQ
k5xdDwMtLyyW5M63ttO56KGjyFnDHZBE8thIRic5qZoks9Ufjc45GrFOWhMoaWicK9RZGUQL7N1/
uEoWQvnj4g9f/+s/l4cksTHzhPgfy0X/5SG1VRG2yk7Ta1LgbLYz09gql8iVWg7xkcrjxSzAMaXB
pG18ovPo2sfbpAd8LkKSU4b53XIzmjt1TpREZcXH31/eL53R5fJYOJAouYfL3ywr/K83MYzGpgr0
priOBE1eUrMHaTLi3yawYNMw17xzND/YcDwlkDEa7622PyHIUsdyzhv2/IkiruKznllQW3Gm7NJo
28e0deayDJ5L9LLUHt9UA5+ZWv+7hRdsw5JGIxOP2c7tHY6dbnXSfM8U7WfVNs75FuyYF0kJohuo
BTN9uXYc5InStEe4oMHIh8pmeowHaS3dADPbkuQHxDL33Dko94HhfP/9XZLu3x6ijrzP0W1hKRdh
6y9LLfONZurKPL3mdS9RJoTvnIWhgRicjHtjQrSt5zSX6jTbmwj0F5Jd8eoyh9oaCcABDN4e6G6K
MDwUlyGqtDUNjhGcjPYYjJy7f3+5+nI5P6853XVsakXFvmVT8P78UBtRx4btNjkoaaM48OZsBs26
a7uwx4NHynjma9zvlBMTIxMaN3RXfTJB/O8ylShKnZeh1Jy3sU1Ps83uwqnOs0i53Y3LPbZ6lyh0
5mm/v2jFtvjzRRucKen62/gedEPcVupfevRzbLs4Q4roiunpjYQ2SVxH7Dw0hkJCWgUY9DQvnTXn
lHi5fBT4I5/bsn7GkJ1fesP9aGpZix6C3+LwS54ZFOUedwA8GZdiUeX1K169+X0AEG9M9nNaIhMa
JobmmIZlgF0zW56tQY8smIviHGeBR7Vp37U2K66ep3ljxv6GwHQCWDBIPXOe8cCW34nKmh4quybX
B/fH0hzOmtk4AIgA0Iww9Q/36bat/fRwqfgswzWEbiEutJxf3lhTI2Fh7FrnHkR9cRjlKC9tz3TT
nYU3TIG9xZnJI84HSrdY7y9Bab1Rt5snveI+/P6hyWUl/XwxXIfuGEC6UcMav36CMj3Tmsn0m/sA
Sfo6GKA6c+w6dKIRhwhvLbX4sVyuE2qAPAxa8BpZGnpl2TNk1+wv//fLWe4KH0SdLyzf5Z8Xfovk
q2MyMpC4hNm/IF8e6W3NRpYiU5QE/FrlSPm1lPE9BmYvD3hcWrZMRPg7ZHgUZ7+/JH15HL/coWXm
pBxTYv3iW/DzJcEGdQIN3v29PkyPZSeKC3iyo72iTRPuCKqsEEZqINg6hgqoju5cUtE+xssyhry6
amHmPmaMgOVkBid7IP+hKRIOStu2j1Ce2wp4dYz7UpvFXoacmX9/+f+w2qhUGMXx4RI8X335CP/l
rcxYUSXfMHFvLxuAcjQwLx18mSElEJI5bwzvBf74mJ7LZDS2huPpTJPgdvbPv78S/ecZHl8qw1CM
8Wja646zjAV/vhJpdoFTqFbd0+8kMEdx3AssXYGp6eNLUuJhjBoxb2i9z6dM5TsV9qTPl762Ky1z
XWRknyTo7Nt4uAQTwdxajHicVNMEwEdBkzQcD8R/XzS6uxs9Mo29EcXqmobGn27p3zc6lqbBMJJZ
qdCl/GVFVIKcCtga6t5m/rCDpZNiskq+ztrI/uWO2RamxX6aivrJMJ6rCsFz4GcHm5BZ5A159pIb
HHaGwCSKBlk1pjngd3+4138rWgxjuc2GDezBYnr7S9EiLIxOE/27e65iUy953BksjX1fmZechsGx
9j/b0ioOC+Z1N4dIpIsyJ1E5va/L+WMNc/VhRDlK083w6mbIvN4kLrKaC6JsAorLrHK828vG2B8R
xIKm1RM99IKh+cOPsqyKX16/n36SXya/oLeRpw3E0GSZRSInIic3/kN1YPzj3WJ9UolKvrq/rkw2
s7hGvqXf68xbr0UYWJ4aJEUd3R8YaIiWe+Ujog6rz0MefEgcQDnLr7oacWM6RFLS/MjC6oeOT6w2
NHsR0KLy4SM3Q+9uZYabIBg5ZhvAbVzfhBxgFofSLt+XF3ffR+JSqTg7qbgGA2iO+zFwP7QGowNR
aHeV7ef8Gbm1zjTj+fcLRf7T7eVdRD9q8dkW1i/bQxMjT+mt2LhXutG+oDmB4s6Ipsd4ueoJImZG
yTy2tg2BJ7wGfeHbl5a2HiKsCWyhPTMaz2t1//vLMv5hrzA5sOkcxCzKtl9rCc1smWM5vbrPbeeu
GkrjpS0S7Naxbp5K54F5nH4yMp/Bs2Ml1yqp4zVnLTIscmOnNBofcC60Y9Ap8Wjw25atz0jmzyD3
4ivcxgilMZ0H5J0pDlAJJZXXgI4oYELpm6e+Bp51K0pjG/EtzdUMjdVE3WFhSSzswH2NHYqTNrv+
4ef+h8fBWVVJwyUX+u+1wWy65mDqqLh0PE7baAItU4jhrq1QAho9ucGgi4g9mgfolKGztQNU1mrq
XU8W5iXSiCHpLFeHcGfaDBLI8CbAEu8WiQNMt7CeM8yTamYoHPn5HovIqoG18+N7GsOsv2W6g7H5
crtjca2fMowXF5CfD5ap0dDCYvKHcuifPgucfR3F8ReSDz/7z5+F2Zkl7Wl+5Kx8jftqWruuIMbK
DrWLTxcRY4dJCrpfGEw5xk/0W7/M4K3vONCuShUaZ6zrXyLNJuSpCE9ErL6ktXK8fsYCK5ZCqify
CAaJ9MRUvUdIJUmOdk5/eG7LfvrLLmWBPaR+MkkpkHLZYf7ylU1Ld1ZY3fT726rhaSksHDiCxngI
SB3CenKr5yQsIOgBcX2oxaPvj8XBfNRUMl3bOmV0Xftyb0eWfcgb5GMaGXZbacjHvusALXeIaYkn
jMnPqd6tdmFOhBpblN7uCTzsV1PPOSQNYxtTqPWHA8nfz08AA2/tEkPpNj/mL9sEKjhDr/JUorwn
LzSeB/JngmGjZfoX2TvO2rHsTVRO2Y+Vamb2RrTMdxkzYozumyM6bdSX/dvUAkweOzM8p1RaD7em
/e8fxT8VPBZfZ87DyqBw+/Wo11vlTCgCWWtuOZgn2ar0qieY1UfVpKfOp09f+HA6wAc9TahxEbkG
pESG+4qAvT8si793OLhtNvonk3MRsqpfD+duJ7sU6YZO8aVtazl2h1HA+pCJSZqwe7ZHnNvhUswG
EOT3iU4ccxhBtpoa5E1ibtx9Dc8Gm0hOXmmxzErVuJOdSP90of+07zgGUi6uF++ItezHf1m/Lv2j
QMP6cB9YH8KSuDmhR+WWCfQCLXEebtfI95Pk4m54m/PktY4796Fr9GFVZBgfqj8Xrn//BNBhg/Gv
li6di3D/50uyO0TXqBlmoPQosWNwurvKL91dLfoEmQTYOOTOhPHlLknNkeIQJTJ5uXURpIaMJCIY
nnFopO/0wei3v19li1bulxeeq1M6J3TKQKVoBP50w2zsrq2dM2nP0CsumBANkocoP/Z9gIEO/wjC
BBzuRCNZa9z4X1q6aYhQOJNmTmYf08Y/jQTRbNuOOUFh5K6X2ckWd7jpIRkzlsFMs419QgKc5A2U
TPlxnIS8MLSLiprZhzHeVwhDUYabkH2bYSA1GzdwMQk+UI1Tfrz9HYAayhJDjw5GXNVekGAQCZIv
Ia2XLRjm4sTZcg8aDDR2Up+ltYS93w57oX7VhgIS5kJmjQML+lBNi1Il3Zl8UQOa/HGa/eeoIfBE
9nsxd2KrcQIKJF6s21ZXySG5YjR8cPtBbu0yKz86cxre4XshUmow1n2J4awm4pgZHKnRMoBjrZUo
2rQbEYOEi6A3NYJ/JIPoyN5UOl14ocHlX5oYuMcxQ5OW5DGrxwtiYz0kYPIPj1k3b8vs551d8ZB5
L3DYWIb1a/svzXty3jqYUbedfS7H8FKJvQK5xbDtU2Nimu3sciHAo3MvW5AhOEGXZKfyg0MyioWN
9HGsLM+PA/sSGOYHxZhh2y0HVSH4NDG8xuhgIEM2yCvwZGYb3oQnk8w0Za2ryQKvc4yUCJ8QF2Mv
LcP7OXK/6YaN6V4De2vgRCTMBJPHwPjq0JTVO5kRxUnn9Fno55Ja5ooR/L7DAnTIfPzFkz72p6BN
90FSXVoGYQ9aFHj2gBpRuk5KexOyDWZkCdY6G7aa23BIS8jrCP24OzO6Kw8qTuNVtSyVFMUjCYq+
tsmQ03habbUshyS+G/Fok4ngb0QPI750qs+kiqbrocECVNtkaqU2nFOI5+s5T3V8DsDjYhv+dlv7
3243m3SC4YsKAxgntim2kNfR0bifTTe/ppq1jgAbbBhzenmdkZFJD6A2BWgdDpTQHCAxXAxCj5GB
k5faOME27/JrYCIfQN0Sot1ZLh7PPEdIAnzN6Xs5aPPeUdGXloTg82g63zRmehNxeC/wmI6txZ/c
xBPgoKUpl2LizEus1uC2TBix6O+CcThbtsarqqdfIT+ZV1UFb7bAwGjYtrzeehe6S3g5+Sr9VVdL
cHQonrP+0jrj9EH3u9ehw0mX9N03x6UkzYlsH7TpSzbHwcEa1NfORi4O7IaAEu7toa2I3cGzizAk
wpkXA2f1ZgERCLvRoRybQ6jmGrs9OTkFda2TYG6TDQ0VPpvx2spmfo0wI4SMXNNcl1cTu0s1ti+D
SDgXLltrP7fyAtJKD6bsi10E257cg1HlPU+M9/D2rqPEmHeNi2aJiK/dgPJvbVg8mFRyWFhWulag
CsyrtPY0QIIWB6gLU3r9MObjuwV7/JQH5UgZyv7ZjtHOSv2HaRlj9ikjQa2e4CMky7jUhd9V9Vv4
Xfae6SX3NQjwbCV3ASRkWTYPHV1HQSql00pxxjRqP4xV767b1EJygcvEC5HfEY5unox7+ovaNhSs
wjDzj7oAY1K2NHA6gTO9ltlrBflhHSq/ALVMOqLr1hDBh9qbaURdbFICVha8g9S00bz5DPNpAjAL
jzUcr24FloQydAF9g53qGf22cnwzro6L7EuAyqAzFH4GF2o+EhMSHjQAlWDIzG3WKfNkluJM34Em
FxDYbZEmCZJYoHvcocAjPAxGbba0Pwkthc9gtvua78hKa1pUfKkggHaSa7dCGaGpjvRsU5C+pTB4
tU7v3VZhqSbQIiL8AssVQ1aOqKl0CaKhIyQw4sePRjheDBpEu9kiccZfysrA7/197eAUR6M7Yd5O
75goyEvv3vOf6p91qb6ODXIRnO7PlWuXnnvo53TBprDGlx8rbFpMlAEe5rEaGQdcAJ52bwkNkLWx
9DbdKA6OSbs3yMzZBqP1wa7jaT3MpQFlPr33A+18qxgV/7mVNUP47mb3lCdC7INZHm5LLZbK3xWN
OEX+TIqHqdQmiok4xHNlH4LsU9F9cEcEqyAZgI1wLoRSKPCShodiWfhmmuAfufXJbQn4xkn77w6Y
9VZa0V1VxMcmruDy+MI83epLeH+8BACAd00p4eT4+ismrAii9mvIe68pPLyu25K1SOR6yr5HqwB+
YaxAIbTsugPCjdtmdzviZVBZoAlkEBuzC+yG81DbL0lVledxAFxOiJ2/DokOZnDxgLYdMZDOWpl+
PNPbqzjP5SUzIm1X2Yb9AB5CPTQdTuSlmwzxrmf/7bO7eApJvcmib5WezOe4C05jKT6PZvkgyiJ6
6peUqjxJ6qc8gzLUD4a6N9Blb25XSv4gcgyAju7cgwHpm/l820xFs+iHwaze/i0/ye+q3CF63och
QlCleVJ6+SaM2HwgSvprNZBOmsTFN1rxW3qUhKnnEegGJDKPcwimb9ldgEh8zqyiXJVuVl7c0ee0
uzQtb71MDu21RwjNQig5E7U0sXQkwsKq2maJ9a2szPwsCMeCglB6wq7/XRyGoTwHRZJcc9QdxMPA
q1zGT4uCd0fAEaMCdCO35ToUzbWE7imLtvpgznZzjhrw9vqs8yGdphdBFLU3Zt1ZN7kIJ1LWU2f6
1rHH6YtmVLwtCqIsnsoTbi99JZTWkkOoc0bXNfNA1xZBq7gWdkOouyblyakWSE+VSpIhch0FPzvS
PItpj2fxS1F09B/ibIZ+nX2m98nbvxxwFFrTVYkUf3tbinPyLiunvstDdZr69tEOZhCswO4jIFdH
O2jwjc4O4+NZy3dNZ1gr3lQAAtjjtiOmQsQ5YMGwfW4ChXxDz4bzrBrnQdPGE2VFvecW8fEcGRGb
Pa74QoZvVhGyXkJu5RVrMRxm83uTmfJ4K5L8oYdkMAGZ1tMivx+1VwXb6rY183KDJzeb+sHmj2Db
sLGmBQ9JGlqnqVCKcG1qKpRO6VGPau5rP3lk1RILVOBIHTWt2DdJqnkl8YFe18BiWP7oGC7Rth60
BPMUBrF2gkvoG8FjUmcH2TiEeyK3RPDymAaBsY8qlmXlIEwrG7ri9We/rt2zyu27yCScqzdnKnZS
Lnpn+SCKJj7o31lTeFqDEZoaWr2+RsrZ+uOugdm+hr0BNbw0D6VElmKYIIFvz8WOi46UxCfDzYgy
ptfGF+1QySm4oL7113EzbywDrXxZRcM1iuvhSzvZuxqswV1mDA8zSI81bfOJnEZep076G004cA7O
0h2jU5gNOtBvsET0Ca91QZhuCnDgx+akdzA+6uRuLKzd7cSG4gFy+ex22YPKovfbZ15UAFGADl+c
FrsM3AWfEejD7b3m9INtGkTKrWV/e/UsRmVXbb4EkKp6QuGUn9Jr+rEN8dFb/qnjl0voXWfkknDZ
GvzNUkTDvZaHcLKH8dvtoHF79WabTK2wKWtU/2m014XRbYbhk4U29o5IWf5iwkyTJdlwxCrPuGL3
t90yjHr7QNTSAxYUAlEr6yKJ3kxEn54XDp0YQgcacDEdh0XZQ3BWe68q6dHdsPezk8jLVMmvMJbk
RhsUTh4eZtRZE0upZic3aoLd3NbcUrJs+vJ9AjeCbRVVN7X/i58zWe/cfHv7cFWofwBychQojQXF
GgB+SakKOQGirlj1WOjAhzCdFEBVIrmEt4tRIvZAHzkpY9fBsURJzOucks98ROEIo7+QB62HNLJk
YzilgnrJNiXVwCekL6tT6qpq36rspWXwvxJsoTsrAMZZlEEGiq03Nn1GtnRay+Qup3cUyGE8R8FH
09CYck4uvl3OgUCtOnh6+Re1YN78ZYjmR/5+8jNz32r3fhM+A3iEr44O5Irp6CqjjGj0stTOKNHK
rO72ehJ8m82xhHmSZd6IQpAQFF4KsrHadZI1AWnv08QUt8uPtwU1h+xCKWEp6yCuSCea9u0wyEuw
ZHfEPsk5Fv2/NOwfh0DwpAYQlVXRgt7et/5KgW56i2LZb5yqBNalBmbDqnzMeis758qPtrlPzi7Z
zJ8r7W2WRKr5zKIvg8ZLEWkOB1CizTsckYkbhMdgUA+wuSOvbOCoiIAC+lYg0f/Xtg0k3XmZz1KL
6B7eLE71y/xRBB22Yo3DvOHIryY0KKLfK2wLOrkJOkQ+YeQPffuE0lLbDNnwzWcN7cKqonY3+bq7
mUtqozyEKAAOxAw0P45uTAmthAkY/kviBlGUbHpTf6KigpqH53lPZY7MeOnTD5Jl2MjZ3TY4k3oG
KF6Zd/6OkkPsS0EWtFaAuB5aczwRPblLEdt5cUxTOCIG/nG2u4Jwobmiq1iOi5Qj3CHrw0hr6O49
JLCX21xIGmm7ceJsON56D9YceYA41FUQahobGb970vtVU3UjYmz9aU7nT1lLFiuWq3BdNNbdcL6d
OOboMeqIToL6FXN1+i4IEqhL8fQNDey3dMrcQzJmlFFEDojAYfCr+QUBE/NmsoX+Y0blxCAXeg6l
SxOjgj4NQz45NQ0tVO7yxyDWn+JAvVVc0aVT4zdb2c8Rs8NjSxmzbXIXyH5akrApxAmCw1s1Zs6O
/hyiHINQqN4sDIhi07V0sN3ERKRdwDa3AKG/CVV2W0OUAgJh8SrND7VLhopp7bU6APtn6I+2HxBM
48/YCaMXmE25k0Vv+Mpy8FBkTrSM17B2VTgjqBobRmerQbl3cikHgiQjDlXXss3tjpsM7S5J4myq
qkh+nNhDI76aba4uInyI3D4+afQ2vVIt6TgNqdZT1JmblpQT13HiHV6SaV0PLtPcQKIFDZHiYv4K
vVTJ4XBbO7afklNadObarHWCTZSiF+NXwa4SBvrQtN9inJ5XRZA8zCBdD1HBm9Dm+gfq1o4ygsH2
6NhfzSn0rHScH2dmXbaSxTVifdRAcjiTLyoTM3mPRmxnDmCmw635QI5BSyBKwitfsBKyzI4Iccnz
OwN/54Wbtg6Fc9HKkYwcegqOJq5s6ORy1BhBpsngQIcvBAUKVUOYpDjTFH2usK2IFeOetVHZH/Ws
/KybtXtfmP7XRGEBv518h0w8FXHU0LNRwYWjOUJOp6NxWR7bcbS3aS6bfeY79s6Po6dSC95N05wu
HecqwjebnBtA4/r2ALsBuTeF60PwCPnF32pa2x4iegaX2yMMILS0Uz7d2f2Vab+/cZVtbmWXfATc
2Xh0xNr1oBSjii7SPR2KQJiVNs9nTknDgQfXztgnupxpYDWCJ0wuleZ8TWMnedK7/KMpXNLqprbZ
MZw8V1PENyVy31HzrTpHFp9CM93PVvDOzCF5xrmHmbXyTKCgnAWW/A9Y0VqLj3UZKIUzVncoI5uw
nuRTTHorQXvuERG4TqNEvhaq+Vwkc/Cg08pAOOZfenTcnjLBM+Yp5BcIQtF7ovwjKmtCOpO+fGgC
pL69sD5DWKBGIlnQxKH7Qkue50Wm5YOD9WxqRb1xzTA6V1ZqH6o0pfkdAFrnx34K9LbytMFvn1xQ
DuvtAKzwviIR3Ux682TNzdfI8exGh/Rpp+8W3wsFSOqTEB+aud+VhWF9bWfrvfahjBaW5sH3qvYi
1qJtxkvlzSVOUlJBPtD6dA8F6jh2lPQDiks8UnTot13PIgNaWagxOQ3E0G3buO02mZYZXgLsC9Zu
NpzA0v14nZpGI+OhCU4mStJtSLDlBi1Rdkzy0F0V4IcSM/xakLuyCv1tI0PgwIhN7mPUhKtMDMZB
4NRfKc43z0LkX+fY3M/siHetC0gv446qkEyIqRqn1ezA1Q/m9tuED8dz/EnQnWrfq6Ud1TrNgUlu
dedHyKGqoUXZEbr2ManpMfVjepl147s/jeU+bVEDOKm7OGyCe3uARhkBW7yzIxdg2wTVp+mm8asg
uxM+ClSHvnb3wwD2gkI+Re3ARCfTWSXf57S8TrH5EsEjUSHUcB/e+XpGolURY6jhBvIqXfvMjeEr
QUsDmT/V8vTZRkatUSVooCsmY7GaRf5RgwLJuRkILx3iFbTkxxZ9AzaSDnzo8KErUmPHsBi/U9V+
hC2XY1/NBGkgNFtJ1jWLSK6sTGLwSlo6lXAg+Qjj0/MbHAkxh2fy286TrB9VE4xeX+GhqIoUSJ/+
GhNjFSn8F3423M+BrrMZRy+VnoFPVPQfumTaGP61amlGdQanlZRmn4guvUioIixcOV1tR1ujdo4N
UH8PQSiqCUKJ6Cev45wp3UywahemtA4Tt6EZqN4mXLgbSHAh/OYAXoXprzVawZsp5dykSAyKU8KC
0vFTg56fDzmJmPNMBmhofHcLZoXWRowVbhTf3fY9VvGSl2+XT/NzPrpXDEff6qbCWCVhe1VBBnRN
+uueD9hGm5mF1UiiD5lg6s9Kc3vzaaRbDLtbl6CtI9ZugAiObiuZbFi6dfct1V3Q9EAL0T1gh1iO
rlNTbZ0YpmIfOrCZJ3FxJ46vhvVNDT0eEYx74Gf9lZ8y1XLccWuFfLNKHcIvSVRsv/K4TNPBB9bo
CLCfFYmxLuHDICKFZMXcRGPrcbu6xPhQQES3h4OvmS5N2/F7Fc7pGjhGv9HaJR1jsk9zpZ6SEmtX
aeMqTW0mkkLLzn6xJNjUZPD05nggh+A+cA415kX6IyvsBfWmLRwkncEM59NVHrFQLhDYjVMMz5nj
fqdLSMuq+WA5Ls8jgXDCMe/QjDoD2IFs4TSLTzB3EKDJikrX8d94PMUWKt+zGSXvMyB+MHE8407r
7wMKe06r25yls8YaDXDTHZO1EPhYzeSpATWZ2PV7GMgnKOvrsLXAgoroAzw9B8/tVeffXBVOoHuR
IZ97FK2rxsrNDVEuW3cwP1itWXuT0CFMl7WzB7IDr1iLuHDFHXyEsWrzycmvlQ+2OsaOOiQi3bW6
5m+mD1QS/baUdrprRsxVfvIUzAK6dTh96BSVYJlTlRmzrXl6C2D7ElGYeqbjD5vIVC/FKHLaPHHE
pKj5Bqjs0I7kh4um/W71PXESdn/WXBxXQ1wcR6t4gUs4k+HOD2WDKhx0h5TPST44GURNEHCHcSxw
IeagDqjnRx1xuKOSgx+R7qjN1eTx9dr5iguUNIiPhWZ9kSHEP5bCu+qqs1mv0lLGO5tB0a4b8p3p
9mQY9iRitPo2oQu+Crpmw/uvb5CNd7s1qm5BytaII9RPvUC32g1m3W49WyR7uSTg4d9sDiVEyERX
B5+v456J94oe2xbkD3xaUdJmGRUBpGb4ceTV2vgKrFuu4Xvzu3wfu0/aOHD0aVJnXRGXhPSXWqE5
aHp0j1ca2x5s/9YmaawPzXvrv7k7j+24ka1Lv8q/eo67YAPAoCfpLZMUnaQJFkVJ8N7j6ftDZN2S
RKmLXdOeJJlIIC1MxDl7f3sGvyXZeBRAjEd3P9nRlzLQX91EozHnqdu6Fq++FnzL6NYIhap86rvE
o+Rk21iJu3SFj58mCpO7pHQOo9Z9ig2sQH1u4SIvIri8OQANu8hpwLXusbWwHFKhcFu92oai8W71
sOlvFXouOZU9ALg6Tph2uJkUvLAKXFeCpmY80kx6Mut+0xFPA69bI0rdBFtW+InGxdv4GgydB4oP
gupQRCfmWfWh1pV7gtsBCsFzpBKi6+ep8w/CKGFomSE6sjHBXZv1XwYlT2809VPpiddGKeNzPW6I
FoF6oHUJaF/CJ13qWQT0oLYomPnHtnc/5WqyH1sz2NaWFex6k2B1F6usY9BcIGgnRzjTh2TyWPZt
4ATofwaVQnf1STMgmi45nJPZMaEiOnacO3lTDOD52wDfNuxB97qMWAmo+VAO5KLKy5pV2GG99fXC
OskbQADWqSm8EAG8B3XKLUvyKt3PoNWAnjkzj4iiyEoMdPYy0+wpGDUKszj8hqFN5kKHHZWSt09d
qIICaQ7YnuwcmfxcKggngiUj5sl0Nrovgdl2D3TbMLd+8EkAO0p9bKyNwMWI7fOb8R515X72CgCg
EM4iox3YK+l3X9QUkHzOae54a02N/ujkw0tVoUkr/IKuJBOy0ej7s6LfA4nKtpglCPGaK/9ScF2r
jbsD/VYqFGbjFlB5aYREUdpgAZZ6aTi7LAR4XMbIkpy6+YLVdq1VebF1qjmxJrKHs8nVnBqzRvm0
jhZ0PFM3Azc9Iuuec4f6sbpro/z6CpQa790CiadjKagOBYg1q2Y3rgnYy8n4KAg0pfLPyFbv64te
1V9aq+oOXVovErxa1WQZN23W7wGpEyJt5Q9S+1V47o4wQrrM86cYeuWb7SjVWu1cOFYeZ4/Acx6k
7Bh9mHFWgRwudGoUR1fHI1OJF9JnFKr6Iwwq/dYkXgJUTDYtZI8sawMMymg+rzo0WilNYBX3Iyr0
Bc8UXut9fkg3eIyHzxkdq5VL6eeQJXNacI2n0ncJ7fQSpzsJYJck/sKrq5mhrshKGHaWomv4Ruv7
KJ7yPf8k21Ij6I4JF215GmTtZB+tlmYVRb8WG3aTY85UInTzplEeoMzQyc+nPViptTF3tkUB3CCr
nt0ypR6gxbet3RLnUKIjE07DfiNbf41V7P1WEyfLcW96F8VgmFUVc9OccTrhtivEPtnC6FRrWbJP
oM4lUljJzTtG1Xj35sZg4cQfa+R/C8MyrHslV7iG1yREeIw7sewfIN0rFGQca9uO9Mn7AM9NOm7g
vuYXikYH0fjOMYEGMoXzSIaQa1nz9AenW3kzgsMnwO6G9AziHkLMzj2IYgPg1B7fBP0Y0d+nDth0
s+4UdHRzoXJuWfhM4fX66EVFd7SNszPBt9VgeWn5jCNrydhEyZGfwXs9OBwiwmiDe23INgrshZNt
jBe+UZcj2CVMOpj05WDE38ygqTaNj7VUfnm+TdDh1AKHHwLTv7t+ewG+aWCBt+rEVKwII+PRGuJd
P7eY8FvcBBuF3gMXGqs8hZldfKL3HhwVQC291RbHIaaa0Zh9v03N2tx5DQIA05g2dpbifPUE8+fk
WtEtyK8k8OSxTPon8hJdennMh+d9J6vyi1EM38ZOHU46ydxN5H2WZxuwps4xhPsPyNIHHhflFBZs
zHmthuHE66jU1unGHTCsKlTi1ApEPclnd1bhI4dtgHEPCTz3kvrGsMpGFwpIOn128vExivnZMsUf
DsWIHkuWCkgv8O4azVsz9p1PeP6EqTunlEX0AxNaDj2K4GHeR0u8y8MaDQ4qTdW+A1C7DjpBYYUs
ikQ9jZRzsPDSChvt3DhqUfI8zC4nTgOUYviKFuRiAmGCXL+UotwQwF3Qq91KHqtaVFrHibA0uPqc
12p90zuhsw+Yg3s2UsUBnd59AIY6z/r4jBrWXxqBzQ9rCRQEKTlHCSq+dd3YDgfzZGzl3kkpId1R
8VrIplRZqs+0LMhin5usPWODxZRnUC/mY4xiDww9Ci9bhTMz/bch2obq8Bop+ZNIjY9Cq0JQlYL5
k10cdMq8g+YM106onWN9p7LT5ETBaWs/4cMzyV6wt64ZQ0wvRlIkyxjZjStKsdXtcWYj0RGNUhLR
5csnWdbvbN/7TEjPVu4grUaOHgkYxYmJY4oTfCg+EaarrHwM0y1DlvvRQpk5th8MZpu7GK7bcggq
uERjSCQfjqRCh5tH/bsWFKi77kFjbibFgBBCqlWrVpc884K17IGwnwrEXQbz/4gejYmdTCnyeagr
bu2u+ioLWuaEudzHc7/wzXxa6Di9l8Bg2qU1azFKzA97iEJk7mi3JHTR2fBhMuiNT19g/opHyJGU
UR+yurJWeuWGwcIp+RamkmyTWfQbGGO6sdLU3/BV0tRm95htazXK4WE45iKOyK3SC3SdZKuZWMn3
GrVoqoVDTsrtDPCCxWvV2o7yX08nIaVaBNqFU6rDgA8GbK2t+DwgaPIjac/6A6CcExFGe/nW/ZDy
cN4F4xYXFOEoaYhOYG4l6FaorezykeuXdk/aYEhGsb+3KJQyhBqzdaf062IWufgT/r9O13aR7npQ
sq7KZuQIrwJj/KWhsCqbOqGmf1YoL6wyUbIjArDch5pCXO6YMcwjy1W+rOtEz1OpM0CmbDwnF5GQ
CPdGR6mwxHpBcgvCMDJrOOMCuwSKQ6ERlw5YseI+hhdIp9YAE+GWzaNXx5eaqtHRrZ1oZys5UHh1
uCXQ+xYQfBw5+TNxTt81o6a+kYr+tcuG16a14hMtIjAQHMJTBdSEDItX0uLMLQSX4TZCqHuyClq0
GvwjzQNag0XEFeFLUKL7UAq87pQX6HPEsAGuHa4i4vzln9F6LYwCnu1EdNCytKGolcDUL2ENsEju
LESRqXc1hweezvKham9R3mk3SXakTFZfULOFm4qstoYzsQeo95Rw2ZyjVcnMSQHtWK3YtHETLnBb
ODuh1GRS6x0/P1fFbYtY+JXfiJmZMxE56as3hGh9FnFNAGBdb3Ew7nIIQEenrmgtAkXTPbtZ5kHb
bcORxFwYUNsc6/wGxeS0QWYOoLmn81nq2qud6vWK5/X3CX0/sBi1PbOe7pC1f498N71VIVsx0Ra0
scLxti/0L70DC0avEZZkpUdkXNwy0pBSljxNPiBUy5HlROQ2Kr0x7Sa3V29AXas3RtOIRfDBVynF
O3Fw7En+hNfjdut2VtgPXll8GifaB3o1OQ8TM1vNaaNnmhgGWCXEIRqH7Bo5UnkfVAMQOpdpX83R
GwUf9T4hDFikzJfnM9UAQXg5emGyshW+oIZU3Wwoxy0O6GKXl9bWKFqyVBji7jEZrFE253tkI7uh
4bVSdDtSFxHVr2nf5ruypUuS0LLY28mhRDO2g6FrrQan1ta2gU7GzxviKnIiT4hbCFep52YLJzCt
LSATLF1E+AyFTYQvqeHMZY2jo3f3WoBzz9AjY6kWDqXPCYYINOIbpauf5KWIwEtYCX4i9lo07rJp
cM5xsbbh1sfIB0JSNbhQ1RDUG3ry85hWa6xzHpFVk3ddBD4LEnub6y8SRWAMan5oq/FmmLqjmSeg
dedzHMIwmpxG+FUJO+dOZADNk0Cpb+BevVh9dul8y6GJGz6PgTHcokI9joZ5jHLvlg9KtA1n1KKt
tRuKi8BLGPLRaacNxWQXjka0hUlt3zV8fpgPGkMlS+wzBZ1DnDY6hyA/es0+eOOWhXWsyhqolk9B
xMff2ubQMYjJwdiXxXvafcimFPuRnTXe0pD0SY8jZM1LGELiU6NLnNbDSg2IeRWlcd8Yigp131jl
IrpJszkfpKFA0oEz3SK4eSU4Arl/fihTGL9hXj7JHmxgmAG8azMiOwezaJTVyn4IuRSWiDYPguHu
kqop80oprwAFcCwRLJRDcA8BEADHtM3q3GUOOx0czX021I4s61lq1mUqY+u82gMAvL6UHEy7eXRC
NFRuixRsXzWrlOdflp49yhql2WkTUWGKvs88YR5BLaPwCdob+7OcwOWwQQip3dK2i+bJCyewTInm
Yf/SVybv0ImKaTNnebPTn7ocYzIuESZj8LmWAWTAXZIn5JFk+Tw5uSvzzjsKX/lMpi0AOS3rHi3d
10CKmd6u7DVmG4Uqlm3KwRJa5EbID5Dm0XBiAnTVBnuOULeDDVkqQb21U3Lb2PYW5MEJaC8JJslG
pEm1wlndcEQyI4WZ2C6FlrsXfr0VSS0cD7PaK3KUcC8wE8wqKWXjq91zPc++5CC5tCd1Z1hnA6MK
Yq1GR8hhdPicCSQBOsnI0lpCNA3XiVXWYKuKfW6UBhCB7kNV6tk+anv0LB39RtibZNE2mi92tROM
a7KmUWk0zalvmcklZTMtisBLNz3k9jO7kEn0Laox6+QN3p4OGaC0AalSBwp5PkHXwHmZm1hkqZIA
mihuBA1ex6/KqNLUBkLYPITSvUrm9BSa0V1I6gEnwGbLz7sFeXCwwtI/BlH0NY5qONtmM1yQqPgx
LaFcBK8+dKVVzrQZbGeAIsVQSQqtKfIW1dkf9JPSQf7H7v3J0zQqI8OIvanLXkQwfJ30DiCw2x+S
0eYQ86jRW/WNZ5OgVqtlvR1L/5Owp/hUi3jlu3a6Syf27FbAvORQu9qnfWTWzM+oV5Mtui6VHu2U
76D0QEiqFtsUc9UNhU1UEeZtlubOBzmPc2vcRYIermnNEpugePJJAzkOw0gGk9PTZNM+eBi1l0bX
WyjfAo1RBl5UnQHELtTpr6BOOUkFhDcoKVhnzloaYrKd23vVyi+tkXcVCUbFKDyNXKMhZ1DLiUMX
XER7zzUHiTJGeQoTiQn/HLQeI93B+5wZbbgKdaYrBFXkSOVh7FRriT0V09BshJ5Em0ovLsxdXaod
Wryp8mA7tNYRE/Rnrwy81T97B/7geMJBYzuO5WiGBfjjjTmzbBjZjHmjXaTiMI5870LeFDbKQ5cg
Nm3g8i0clYJEqTED1n1/J1UHWhXbWyeh8NyTh4ImemFlAFH5QRem7RfPYtSfWxiGHxo11PCOZRRi
6JhFDNJj4x3DyJ8+A5Zo1TYsU2iG/dYw0g7Q9JMini6qPtmI2+0MdldenP2S2c/UgBGDp9AGqGU9
eEpnSIXtuquCnMnKYO4Mz9c3Y2MMn2CzLfY7B5wQk1nve2tHFw8Ox4uiiAJq3RA8jx3hjnoUvSPt
12Zf2a/CftgrEGF04MQaTvPZGf+T5SWs3L5rPcW5Cvszw8tXXkWCSUbKBBcFF2r33K/HswDE3wDB
4FXEqMRm8a7D/HcPvu06moBQYeBtAzb66zvp6rqLihS0npwdKplZPWU0hkYj61YEchGQ4kKUUgdy
bYmM95nIwC/EX4EcCQBY1g8ITrX5Euoj1a6qz0RjrpxYDLMyiATt2aQDc8BZlLa5s1Srvv/n/dn4
4/u3THU2vs2A5tlc9NM3yVydOk8zKZfCgKvJ+fPiFWCuHB2MlRxwUNtZBciHqUJw8nQhmK/lLF/D
AEoIhH1QLOurX6jrIavNZ7ViCKOvAjcrnrO2jTaZTbxWV23GnpQxm+jMtVuDv/IKzlIAVzPUhKRZ
9ih3935OMmZHV53A24ZZS+a8A635Hc1hOCrFFowQwsHLbrwhiRBbm4neLs0LHSDmfKiM4aROh2me
CMuxnvwRPag6FA60fVw69Rqk37BBLSSVdhn943VLaoNBYPgxczFdxChH4SB+E9ZXOR9RGyffv/Mj
/YYU4X1DE7E1w6FA65pvTjpUMvWkcXTjUkEJWJfE3to5tnl0pvcGvZuFB3yfC6K79fWy3URpVK97
hY5ZEiIdG8WTFH6MrLrPdPqUlhkHsPCUZE867TyZqywUPvWsLbE8dXn1jMhpZa2R8WeHOt0fzTsx
4LGOchhm2ZWyZs75rvf9j58UXIPq4iolS/SNNSs3ab0HKQ0Usp+rpRUiphqL6SsAcLgV3WQwM8IW
GvXe2gHJTQYpKdjakKxqK08XuiiDrTr0lFk46aGLtculHARJMStVXnPlEu+lJvQpW3og7/xKv5+U
+JUs8AgYWgSf4M3eBYuoEJmCnxrP9knNQ4qMwLeXyQgGpU3mUk3bp6fY4OrYhE2+JpsM7HPNRH02
Efp5S2xAFW6QzpCIUSdLJ2Vc69F3Q5kIgThJjA9Tan4qivI70iqLXh2uwgwP9gaTP9mBc72gNPGL
5Thv6t49yEHoP3/IP5hJZ5Y8jkhLNSwLzsCv54uZ8NETcqkj/26otkxl+0lLYh/En2ho+prekXhX
0IUBUTm3/my4D+wl0Ex1m0+kyqZtTHZ8Y8EEVsNHPxrjVZaicM5aZ3jnUv2Hi4TD7zCf1Dh4DFt9
c9QoaqfRCcH9FSYcwjHw1jk3mRjNwCETNiqAk5pc7fRyJChUpxnuWhkgzx6U6jtf2u92SN6JY1ku
hAJQVG8J+L1e6pPSJfjQNMRzwRB+b9zaOBubojbUlZVoDj60qd4bIUVsWkvHGaZZEiY5n/5F7UBg
xzH0ji9Y//3U76iYM9lbdZUAAPHm+8GRhcMj46zS2RR801lmjFBZG8Jph/ReLOShpmX2Cs2+yciz
L0F6mBxdFj3fMai+5i0WR/x9MfHELeiF0t5CchvOeuWH21x1yHfRsYswDnlnBKP94QvVsGvzq85Y
EqG+uWoxyMstta/FZdb7I9s9dCrye7fA5yaPJqdjZlDiuKbv7H7L6QZrRWheS6tJ3d7nfh+fklz9
9+MS+Lu2jQNrHpgYby8weLkVMx1i6yIPRt0usLPY2vdhIvLNaPBtmDPWpFBKWuOzXFfW+LSM3tY/
73F/utJxPbdUBqqqa3D5+PUwVSoiKefWyyWZonFrKFxxI2NPvMdAyx0cBjO0cVPQvh6mmFH+LIwl
AZ43pQPk91R77aQEJ9vYic+Br3TbyLN0TPjF+QpNLEmMIrPmbNa2/95b/9NvC9HItoQG7kATb35b
AxwgYxEhLsIs9aNd9s9JlrvkCKoVJiDGGACaaEUF6Ws2qASlOZhz6l6nhoBNRkHTcJf1gYYLg7tA
3k0IeEm/RTRp7uL2Y6qTYJgnXr+uS+2eaEFlo0Stepi9bf/+N+CLt4hspfplWW+HVoVppIpv2M4l
UF3SCUele2hr8UGOnrIgfe6d4BL0oGjMUd/SfrA3sUq3KD/nPYYSOZO+cpLybpctcYNhMxXxcNMf
bcwt/RB7H/75HcuT96/DaofZsQ0tCV7SrHn7da9phtykhN5aFymW7Cy0kWZMvageww2aEhrbk3jF
oeBhXEovcudVffNM2qBPf741iOEaSRULofz7U7z+53dn/I7uAaumcRY1ddN1UPr/+u7atsjJajDD
W6nVzD0akqgHjLWS8PLuyHxrsJHmCDsvV1XY35dZANaYa6tnj090EPtzC3bhvhDas47WhzyjO4yV
PSJPghzrwhqILVr4qseIu4G2x0td2301BLY6tsY7xVawzFtbaYCJ3eaVoWxGUEkMoNgjzii0t6HW
Ont7FtX984f/AxlhJl3OdmaH6c5vNILE6k1lKJqIojXXB9XxHzKcllQMdJOQJTQPgdo+OoS2H0mu
9/ay+ZHEpnvrR+/wXTjR8kW/2U0clxxnCGi8HwYYv/4QqGB7c6r14FaOq3yq4/siheWR58s2zuBQ
UWyuDGpY8WRf6kxjnJAWASO58DwUDsYkrDCd0ODzqbMvMsJP03zyOBbRzt4VbRki/YDEXqpPSSF6
oLNZtJE3UGuLrdakwZrhBe2yJvyQmRRz7Q6arqZ0znIM7XgpR/E5yY7UVpENx4XxYMzibKKbFuUk
RqBoWHbakKAJuv2LQLUbXHVUHFSaMgOnPCUGTollTrempzQwPstzSSbilyTMKEhU2jmpc+0m8NOV
UbYK9HHCj/w2qcExH20tf2k7ZnMtHYCFrKKopDkEUfnRFSMe3BAV7QRQYhEHqbgbevuJcgryyeji
N0P6NTOTi4ISl8lSTY01O2GRNO78zNlIJX/U4LSNzHJlYfqkh9JqlMgm/5Tazge/6xjC88vRxkCS
nGJS3hf4STEJF+EBkd13S61gNHpMRN3ga5j11unf76cgJGffNEg61Xx7ZcbJEePDYz+VFVgtJSjb
FAxeA/2row6om+KRIo02jsB16SfLc4jT1tW+Qyzwznv5wwnDZYyqgzTUBWfgN2NV36VrS0s9vB38
gMyubBRr6d0vevWAj6jbybcgUS7fdPyJWyas5bKKtb2bTg8D5dxVVTcbL8ZzihNnemfC8AfCCLpD
HaW7mEFkv1UxOotom76yYCBRfaUCBFK61j9VKbbFtiirJ22CrD8gp08hQu6MCXV4wPW2MEO4QLQp
UWAYX4IGC0eQE97XRsHe7qJ3BzWS4vPr8e7OfB8dGhm0KcN5c+IdO8/t8t5PbgOhnJCV5CdlvrG1
8bZWBXo3rlqllfNmzUo5Bsg3sHKUS93s8mXljvYZox/+V21cq3MMntsCb5QDJLlDy4kmbPF8QaKB
tVBRdBIBB3YiafVne+rNs4FF784Cphi76irXC7H2xWgsxEighpuFT6mbOke7rr4S7PMNtrm2VY0q
Xhe3ors3kKKsC8LVz4nQHwaD6W9fMNcgfgTRdkdYk12zc4wUMwlaDRVsnRWEcANF9VJDbr3ngE/C
ttiLtnmSyvvCxLGqlD7inA7xQBk9ajnNyBiHNfLnqjhXVr61DbffM8TTlnmUdNQAYbI3ReEdKcB/
g/oQbKtoyDf0vOmqBKI6B2VP4EHBl0A+/IecRFLAsRHEywL/MeEjiDUH49zX1LcUQK23LV2fbaKM
0No5Ra9mMyMZg7usuK1UMRwcdO7Q9DPyxJEDJyTboDAvo0Xbj9ONSap9Rcb0rgu6aGPyEotosLVn
WUQuutg8F9ZtF2bKJrTreq9Z4+ekRmU5zNSHtKgbiN4x5eQQk6U2BMbBqdy7Uc0OY0TZeUzKO9ns
GHrjk6q3NEIT/2GcnicSZXBnEwbtERnAUIN2YqfvqWptpdk4R5yzKmk19jp5Eb41jdjMif4Q6HTo
ungHh4CQr3qIHm56jxSs/z55p6CoAZl1wBbOZdFfr2l+n5v0rpP81g8UKuGk9R1VfWSeaJ4G+hyH
JiithTOaR5oR+iX3SaonCwLjhin8TZiTfZBXsb7NhgVDO+XenbwlHbFpG1IMJ2YFWkZPd/GdE9zv
Q2VQYyoTSx36G/yENxUH0STllJBwcEtFt6HQXpyIH3WPozaiZtRgLkM3p6+ThegRUC+bhYpzhasU
mlRIdtWjbjXG4xgGj//8vox5nPjLCYMWC/QkhzEkMXLiLZguQBOaAOCP7sAcIlNz6oXuudVG1MqB
XjaaLre9VeJ8IY+nLq7oeOoYJeexmqQV2cR9CLN4TjiPbNSZtMI0VaP95tdHuRZarnQHRS1AIDAj
hDzbI0yB9nNC+HHtmxuEFeRuTDoAjbD6IDoTRoJAhuQl5aaB1oMoZZTSdQKjJ4vxokd5UgPw9M4k
QLPni8zP34VJ+8yGPU0lguHSb4Mlmz4/SSRje5GFMzn4L0aY+RU+Uqvv1k45uhulyT+2DZoRMmIr
5+QX9LmkWZ4AJER1dnjXElqs3TWcdd1QPAWA7uXzTZRQD4HrX+RQTDU/5oTH7+TJNfDo02ol5wGP
cKlVnwlU07Y1HBpGwSs8OOk5f+nJlpfD2c4KaM7ZFVprR2HYkgUDRlxE4Bbiq0PjpWcQgtuWltk9
Qzm8kBEEyrFJkGk0mX1JmISZWbNDzSpuul74K2K9X3t9HO5H3X6S1JWRuO2uOaEFdJep1dLjTvJP
umG+GhZeP9CF+UqNp7We++R1zciTyG4ohBgDho2OsVraWgRIIVt2bSpdgeE8VD6SRQP54HJ0RrQK
jrGts37pFgdNIQaiz9VHuX+kbpkRyhU9RrT5yXIjmS00S/Rv7CSyUSBMZa/TkDnLkd44VChw2or4
7HwdFyPtxsC+o0mY7PgA4aZsQ5o15Vkl0mZRV6OxzpPwm2I/+IZxqBGSwFlCtSa7xXlNAIxprrMG
VKvIbJIfyphYGRxxotFrqJ4usn5j6Bd6UCx7vzcude2DaROI5OIu3jgz30U+S6kTXoe9uLzIDzV6
jBr9rFdwJOSwXNj7u0Yv70khlFM0DV0a49GpwPQwvOBtKtY+gTB78nHcBTDoJbL7cC9lFabjz8qp
hBSuvC651jB4Q6OLmGUYk5MJznqnhsH9YAfaHro1oBv9Vtdac2tXzYe2rXZynhpY4kGHLP7Qhd9Q
bBBXlgpzj0UUN03G8ey3J8XMYeYN2SUD8wzgJDlleN2Omf5egejtFIU6rGlr0MINAYfst4q55fbZ
GGmVevHaPtjVNtjTKUbNSCBvzHGHp9gI6ptKg1HIJarfOUltXod3/yrZ4SEIs7h/qb79D5OR6uW1
+f8quBSl1k8XhtVL8/I/3zJK1+Oc0fq//9eHFjHVy8+ppXKD/8aWCvc/pI9eUxrmS8Xf6Q7uf5g7
cJ2i+CMX/xXt4GgkljIJZhmEaROy/9/RDqb2H81xHCh9tjA0h8bsv4l20NxfBwPUj6jZCP7MwQYM
fSVA7qemWCNqY6iVUeV60iUlirFp8O+bqqQXmqv5Wf7348ZAchBmPy0l/jNAfTuv32mkrKVpDvr4
D5v/eDZrgfssvT4H4UP+sVGaFWPf6gpR0Jqug/tRqe5ex+wsH7guk4wFeR8bLarIqsWd4qD7ijE9
7ZVEX0sUAz30Ml3Jf6EgIYIiu9PbuzxM9bQCzDC/1HXDaax2Xqjru6xRcnRemfHoWYSw/rhbJq5+
Eik6P/no1E1/PYp2UkeYzKM/Vv7TtvLRHys781Op8wsVFAsAjlQB0yFNhQBoYoDVJ7xroixwv8Lr
PXuzXn6+l9ieAd6U/+RdTUHbKbd484Az4B4ssBhScPs0OJO4wZRgXrjk+1how/Fj5/veumYksx2T
fvzITOyUMmi6t3XfvPShg19uXi5X0/CmbuVWzu+rRa7787PJ1eZny+dnc3t0wnGPyzKctYxVArmv
iotP8t40cb1jvoczZH5Q3pX//bh5s0xuz6ju05vlcoM0ATM5ECk0AFcw2lPX+vl5mG8E/L6NZybl
wpzTJrthrmnFZC8CCJwX1Ipzw6Qu2F8fkcvkhvI/I0ujbe9hp5Z35c1140SrszPt/l6oaz1DjRPb
pn+ugs4/lwmAMY+Ie3nvx3LRTiGvPa8nhnoPNtPA3McGP9YjcOfnu0PbHskjr/+8WjNN77RIiJz5
9UJicmLSOK9QeEP5RrfEfTP3TRCN2kPXKt/hOT467piuRr1xnwMn+lhEpvndifYlKI5vduMGCMDb
7GlM7Nm9yMRH9KLdm4KJFkoA6yK3LhL/unU1b61UP23NkMy6q6nbu9UyUpiOgpx+McYqfRWj+VGt
VethSsnzUgMD/nvuVQ+/rABq13pgXn5jp9CG4thOH8DvlweFWcv1ruMY6YfAwAg6P8glMnsYhPZR
zez6LBcF8SBWjVE7G3lXb8LfNk+JPJQPahoeJ7/JmCzRq4xtxWCn4D/gFWawKBDi+QbBDouM/4Ji
Xvan9eZl10fn9QbTTh/bTnnUM607VbUNb7/A7p/GtXdT6Lp3k4bicy/GYC8XdTWGHrw84bTuhwDy
0rzej5UVtbo+i1w0QjqiBDg/3zA5ny2rDPbyOQUlhRPFk8wuN/GYrSZhAFNTg35ttjBeGB5ER/mf
vFHaLDpOrfXXMnlXPiCX/bj7/7pZLQQ0xr9f7f/6Gn96yR+vQRkTcgVZQvM5kaTVcjdgaV0QsBY6
W1GGHwMsd2gbPcteFZNX7EYxOw/1HMJ+WYLlA4QSrtSGoHm9cdCqlK7xDFPD3dD6azfybhSgebMx
XpzlXW+EZYDM481GzCH+2oh2vPnczgb1EEeNZUbke4zJsafIhtKyIKK6omJrpXpxh7vIuvfGIljp
iQdPsvbFPUWX5NjoaI1VO8NfNK+SkkTDd1Xe9Zr3FfUgtRnT9c/RfCP/kzfQX9ujprCfjxmw4l8f
lMvyuSD092oYj+Oe7Mr/PsmPzZR+bI8epB354I+XyYbuiTMa3/I8T9JABJzVkXlKE9YtQhiWMY8b
zgyf4/E6l8pUjYvaEGGrb/X8s8G0FLVskJOCOSlbbDnD3pqy6ALcL19NUaN/7NL2Fte1980tp02C
8vsldtxyWaLLvG6Uo2/cWzZ147Q0vgxgc0hgmVrILgW6bGUKslvP15BUpsohULknb6jb55AA9f+u
Jxc6rIe+VDl4o55e18vK4q/15BpKN9n4DmPj+nzX15DPhTCFTIouFKfB0raI8ODNzTea0OwFMvmY
UleHO0YuJNNukybgZciLw4bXZQqp4I2Nr9e3LtdlvQiaTQ0+ffnTwlq37MWkJDN57+81/36yHy9K
BfM1r1FWhV79LOnc3uwrkDetWuzsykIoOlO7r4s8oJl+HKvYDlkt9TpKmr2nHubNnQ7XNPpWVp43
9UcuTYHFvY5J02qCWgDJtr9LfVW8qkr7GeBh8JioU75F0Jnum15173CK4aUQsXhNlWDda1n8OS1N
G1J0Pp66AZEs5pJ0pReB+xL0nC3nVQWZCcs6aXt66l52qI2u2VSDOz3NLyfXaPrh+nIgeHN8pNZf
L1dSMfnxcu2blwsy+DmFEkKgB+xxwlrxTX7s6wcNPWsVxxGpLX9/Y/ZARGJmxRnXAz2n26RMAvRA
dt3sx9foeuYq8aiLyi+Qi118itokI2rZooUxmz4cwyAHYcBuIzH1qhPNSYNzF17eZH//x0AEoxCZ
FD+vfl0onyh3sluRmSkZgDj9k1UsEt6YC7pkkdZ1uY/6jh/N9Sd1AzOppZrv8DiNkekmxspL2SIg
IKWOZplgXO7T6+bz6gTHfSCpZ6X6wZfA6vqXrvFeyN7qXyg/g+VlyfyQnwXXf1Qs9XddT4kExRFS
9LiqnyK1KVeDWuS3qtW37KsDnqmkn446LpktfGnrNhlEuKLu6j+b9myAp4DztaurFQEkgOkq215b
cLpfVTXNFmrgVU+pNZYr/MLZ9TmBKyRHEF9/PWdsVH89p2rX2ZbQR3unmmGnfkHSba/6dtJp9icx
wlL9MpiedypdK/pQqn1xYTy8lo/JRYPTDDvkrS5cA9aQD+BNdZfKyIDgx7J3n8h12GHSCENF4Dq3
lQnXT/oFp9iPIZXiQP/xQGga4+cRouOyNbSfH/DnB9T5AbkF6mDjTBWEo9XKptscwTkV4l/+g3Td
rbmyj7e+78/1418e/bGFfHSa1wvgVyxKJeyV+/L/kHZmzW0jy5f/LvOOCOzLw7yQoihxkWTLS7tf
EG77NvZ9x6efH5KyQfP2Mv+ZiBu4VVlZCbopAlVZec6xjX3CAbtsSkh26+81hNlleyO9+ZfeMrZ6
/pxXp4lBkS9Pk2n6rVyQz1ZTNu9GVUle2D8M5EDfidlXq/QvLMzqFh9xhH4sefkljg+wVDcDb+cv
PM3QFpgfU7eEQkgN/6A8nPSSlsGQocz1mfote9tbUfSHqSs7D2qH33RdoXIniroH4KdkffX6SRxk
pgO469nME6g7nYwtVw4kTvONYgeFKniTdjnEsZeCD5anHP5n5KEW02qPIu/NY+BjblMtLncyQQYM
16YexyhUH+GPduuEoKhKpZ4feKkEL92UwejhWKjKcXy7aZau2GSU7fl3JPz6x9Xk9YlzRIbuCIYv
fBEvuVhOFXIsqo07ibEGj0lYuvB7P62x1/vdBAFR8p19dve4xlCW+5FzO7IVhFQ5pGZLvif5GvmK
dLfpwq306uCLfMPyFf74mkMr7t/GneQ3+ZtY/wx+fMW/RPzvGDd/PH8ZR0L8Ehm0z9Wdb2L8958k
nwXuvBJcRmKREoj8F7l4vb8zFB7vq4nfDzKCWTU/jj/drDxTtlM8JvfiFyw0FJxd65AzUuB8NTd0
qwOyX99WU5kXzlOt19sqaE0od5aYP+9a5IZ3+SDrXSW4uK13Bc1kKZvJ9/PtpJe/JyP8w+st5uWu
cKpc3bXj7AJ13ebNq0XXHoQ07ExW55/fPsnPf+clul6Hb//GS//m3ycfK2rny53WD/7z33f1eX75
N4odIqnvqMhoR6+7V8Peea8EXf+KqDllBrAm7H0n7F9rFvbnfHI/KGVE/bEzW3/kU1edkFjqKXlR
QGyrOlAKGSVQGjjOe5m5BgqBHb4OZJIlkPR86jUPlCb8Lm/ZIUqAPKnGJ3k7QwUOW8HtizubsuQU
AqXcm6X2SaaJi9itYJ6PU/ts8a7+WEWQYC0ZlFaL1cesoyBhWLoT6VuQZEqPMvWbm6RMELRXOYE1
tLupTh6cMdPRG4fhxByhe72DLNg52cslQa7Bgpn26FD/CfWkVzgnEnstvGmOaQFdTpI7FUT7yUyR
2enTAwC9+ansM/WpBC8ShkV6qpfecsCtb4ZxDh6yxuCQUvqmPcHMak8T7DURO6EsdDk7FWNKUeU5
HV4lljkU8ylOsm+em0FqYdes3gI9CR+kD1a8eedFTv0uzZrwIXEqlidLVy521wC4Vr15QfD5G2id
7gNOzVvlfVNm/fQJ7B/rBpjWtpUFJifTR+OzBXu0FhicZkSB92wMzVcrVYzPTpwl1Lp5zW6CKe7z
zSS3QqthmaSyeXseeDvz7WQB/C/s48tnN3an1wwKHvkCACQXD0GjUbKzfE+Kb6PakY1vbqxUDpLp
Wr4ddTJRypm7JXfWfhUGBhPOgrM2FGx9pK+Hkll7Gy2rwXu8vHQ9pOMfFQ3YzFAH+l6rbOU9ou39
pueO34v0c5H4xTcNGpltzTb0ZXXVEVl/FVd3VocjMGgSI2+v8qmJfIoQwvII85LFsYqqf7QCtTw6
QEJg1+HIU0YbDjE3YMGNjxWo1mO3dOel+89zIXODlTQOeuV1sHzrlKoO6PY6718KTUfuzjDIqyqD
fW77EO4D+JE+zgiwbeZasb4bxp+SNZp68zVUOuM3mZ3mLuWzv87uSjIrbNKb1zDTig+NpcI/zTHN
jqNM/eParYfSuHTnzIHcWXWvR5tfu+uoOMtcu/7QjNBdTk4C5TbYw5OS5+MOHrzwM6U7r/HY29/V
qD/lRa/+VpkVmxcoDs+lp0Ynt2hHwH1+IK5KmH7WfH7THHxHrypyPRAts3bu+2qfZoH5Zwy+HTx2
+3WqoY2HCUB97xYwuDcpO5Oig/gmH7TmfgRceDW9yMt9kQzmnzWCJ1OntF+pC36tU6Pe+kmqNk9u
qEDjFGft3h5Lm92zkp/0MiGR6ddwMkX8NAcO6GE/KL7+lUcfnhHCmEGWV9k314fYfUynL7VVDzvq
oJMjyYL0RXMARf3qwXmYuzFtvoH+kOjT59akkpqNN0XwAtbUlVA5SjfPwXXdqfyxUpRBQX8Qena9
ieR6aYsbCIJkV2RsEAp/eGnNyXm2cpW0OOXVoPHcZ1l0LmPSk+VpE7RXvWWsAc8Kec6STv+veeAC
YeDQDRfuXqhFWeoFoP/kVwBrSrcH9xPu5FewdtdRexldu+Ichx0wrEvWEl6GeSvcJzFsQTsUEqDE
X6hQUE5owQVCVFr/2l1Hxbnx+zfn/9FcjWqYO09+k0rvBw+BCeARXa/6FGeKq91LXy4WXNGZ49iP
HStbwPGLjwwA73cffDv45IewSGekDh+i5WwAJqrHoZ/NV8OhasDygJmI3YkhncvUFLcl6b+49Xlu
vqJynTzDYH3tNpdwr4/yxvvF7RJtmR4H6ttN46rbNWFePOlpDW3c4M37UKnYwiZxziEqhXObsa7Y
u4jRq6BZsmLqPzB1mTK+tJATbNJlWsGSgVdNr2QPGkgh1OcYBuc3b7QgtPcIxNm7Mov1Q6gkkDbM
Iw/HJdnc+e69wk/tt7/yUP/wOxYbKiwF703fbM/1VD+VI8fAYiIHNu1KB+p2PUfjeOuCWWHhaPzt
BITrPqih1oLMyKd7d0lJx2VqHAYH+cJ4SVO7emy+j4bv4dIRSzo0f6AD6PPOxVRPVrTT+m66l67M
VlpIcBujyz6Uai+zKdwcz22YvECU5ZzZTrCrcYbyN8h5u4crm1S1R3kRPJRa9i1cdjVi0mUHI/2f
0y62IWN3XC707zN14PeIlFnwJMGFVKGf/ky24BEqWNKXiynI1G+jMvQnYUy68S/D6uIvgzq1owql
PweIzhAgKb3cPgoHhlw8gNduARmb9C4uUHeg0rGcHsHyA4TEqvN6s06RVmHOJL8z5ikgb64Od18u
JS3XkvAc0v5a6sJZqYt4GxgXzk4pAZXxq2NTUJkImEBNdhc2RXxn5wOi21GiO8uppGZuVfXAgzs8
tGqOIs9yGTPrrbXaGvJmh2653NjWroyKn0/9dgZ5Hyd0c14DYShhJfZg7t+UBbowTW6Dtrw01fE5
zDP/PgI0fhjHBFL3POoyCnRpilEuYGBnHuZwsG6keTHa2WvBQdV91fsRq/PlBCCMa+g5l76hZDB1
Og7SZmz1HchxyUWNxaeZlRbg7Go39uZ+zlT1EebW4A76h+dAL76mjVrsQe7xX2FwX+e5fm50uOMA
ZfgnC4Abx6rmFua9eWd12Z3nR91dZNufyr5z7weIR8hM+lBw+ugcBTXs97YG6B4Ol1BLJmjoyuEe
XNRdWg1wrCrhdO+wtTaaOyd3/X1vjMmdkeYNLKVAZj6FVFAsD7dnigQfPVXjH1HC0BPoyp3uTZ9d
uAfv4Az5lsYlTL0whFN71cCtC4dKmO14iFDQMXwaUUbb1q59N+rOxuWgqKWIJc5ZjnfehlPdZzip
NKh++EUN4MzH94PlvZtHe7ibO/0RRu7xXoExQ7FDdZeSr66VLr1TKhAFNQQenC1XuzokLebnVrCF
6cS70+CPgD/ra6C0yrZZXpxmY2wKg5rPPEMkdHYfhwaa3gY0UFZvI6D2Wk9llbFrSpSj1M541L06
2CVDw0LYayBdSWFHUu0PdhKkkMDWiFB5bEQCytdARn31ZwploCuK7hdurKgNzxzb3+sFBY0wG3YH
BCNTcLuUKaArl0HWatTdxicDuoEYAp5RCFcWSpiyzlyY3NqDWSl/+pA3HEK0TrQgGbdtXMKSQSpr
QNrDKqzXCH6gjeqVyYOvGC9zonyDozk5m9SvBa39yTIUaoCtDeu3z+Ai0USsjW+JER0ML7d4isE9
58ThnTpE/1H98rdgSH0klRzl3oa7AlZ2+52TQYmr9f59V43ncNIS8o5pcp8NisPJW/yiUyG3NZXf
TZ81TDJZ76uO95GheK+8cpVTnQfWPWTJM8Sz7314kXp1SWTzJDhrVUPtl9o8TEH45DXw3VikyZsR
Fqou5Z4EfuiN4pNezsMj0lafgIqTHVLKd+5C8l9MhraPYydGmk4Ndq1RfirCwYLsIgyAE6bhhnIe
+LlD/12gVuE99UvIrHipcjC67636FbmRFu5g5XEq/HhftepD3zpwtzvuvkeB8qhq3Ql+aYSY7Ae1
ojA+auLfOTx7qFEE5eKUmwb6lvt6Qt6MU0F3VyOfSDGW02/UvJ+3sFqgl2ACRJ26/pAbcELWLjoK
TmHG+5CSWSiKqDxC4pYHVN+lu7zs7jwVMvc4hvR1RglF1fNwEz5XnELv1SJX7ubKC6ghLR9FXMXq
472Jvuh+aGHQSwzl3LOgOVPZhWb4M1XT46nTRx48Ied8rUrWrY3QI6zs/uTrcfduNMmEVjYVfOC8
7vohr7bUtnhPfui+07TqZIXteOic/FxVo3YojRl16aCFAqyfzrlbo5vsBf05X7S0mmBhEzPIIZLm
URdSYSNxflfjqQJcpX2EEye9qyj1RdxJNzdGuOggdsOjHnHW02tHuPTuxv6jZ6fGfWUBiU0DskKt
HW3NCqgyJb0QgVGQ/ciR8m/aQomuxmShs/McTdTaRlaMmAAF8b41fe1NrT7lIww2+Xyngcd4qPhz
2w5TqiJZhDCr2b6vzEJ7dDTIZtu6p+RBdxJot3mier2GxFo4Hb12gLdhgqiBe8bNgwsLIa9FPm/E
34czHv3UCU8ZXO8naSltDB+J9JXeHg4edO12Dq27MU5/du4J9lv+CV083s9eSM1iantfYqs2KH2n
uDvOgv5dFjl/6Ivds/riziFLcPSUhbWzpO4ybLwvqddT0e3p+YO4DRChUX/4pfAb64GSN5sKepnd
HLzRsj6gvQPVRQxhrMyu2LhvbC3RXgwXMsA4rPqNDOjGVG0dNQzOflTlr3pivFMb135wckCxfWXV
hxJ+FERnlqZcJiVsLq2/HP4rn1vHmxBa9hAUxrRpYcCIoHLXNeqikd1CS6RnY8OlMazu2YQMcquO
U7OzlNilLmoxhhWsxrB7IcopRh1tn0OUWCdeZDxk5wHJtS5NPhlW+QEQ5vSsd2b8CbD8Y+yV8zt1
6UE7sIWx2Xq1ujr+tBWb3ljm60D9qNhcraoeNJe9JaRaz2lmDWzRouj30JySLWmg8ezAnQuBpfrV
UPV23+YJVbEbPZ73uq9SKbBces+ApXPtt864gdS+rI9wwSsnuUzqCJBCswGC5/xWPDa3FGZb5lFa
qRFxKPo5GIP5ygB+M6ovruLgjAl9mQWd0wsZ+/ihQB33vk1dSkdCSHJ632BlXcXdl3gEkzBCu6Lf
G0ZsU9Tb3LFMMLYkE+CBdGJy6Wn71vKzfudVsAOYcdlyjq40l4u+dG9sXj61xyrb1A3/EVTLOqK1
nhxZ6yZHzQ0QFTSWQpCkz45y8WNaepQjvmSVpH5G6COWSzHZby1EM99a0dAjkdrHHDuqHYJay8Uv
2aJvNDedDpDWdQf1iUQGRQSs54tjOwckeSp/66p1+3gZgHOtOKJkFKOnuTQpRYggaNHg9LH5r+Yr
c/RvRfm3q2BqEC3H429L1TTgR/qCSrpaBasqgkCe3ge7MlAe4gTqZF4dLSdxhoLUMnASE9HNYaqa
B6Rjh3snOthzO95VtdnCDqIZ5DE3LCNPHMn/8wJdpwzyl1p0FW1l4OdgHDTLWagKbvAChdGjI1S6
4SFppg/zREVCA0njab0suNtT7GTXtoaq/BiU8WF1k5b4XtlcqJ//NuaVn9zx/zOmY/Q82iSofFo4
FraV7v0/f0Yyedto0IMXJbNSUmFAECMT2dYCZpkXQAiAGILoVUysfVL47H94+CFiV5ndTf6HAB3P
bcyfV1FR8rIBUvLWCv/CtvgFrPVPSVfEW6hiDaQOhhkhueWiWeP8SNb67spkutqxiABWXfyuplw1
k6G8mgj0YgESOzYJDbSNK/RORucYOXp9P6iQd0dTY540JwLjQjHJKS8b9g9iDJYR3Q5Qtqrs6H71
WadIK2JrgR7An3Pfjf8Q6eqWMuEmitxNbH91S7m5jCYVS1Kome07qCPVY6IAaJFLWBb1wa7ZMhvB
tV3cajVaVpyLs/TNSKMvnmsYqNR+z0NVvddldA2djznEuWvcdcolbmNV7l3vFNrlDjLxKsbt9PVj
SKsiHX9oLWr0f348acnl5iOK7Sr0OsXTnS9zH2r368e83HcNExl2v/HiXNsYem2f1os91Pt0sP3H
1SStYCGHXm0TyJbdkCtkj36df+MnM/7HMW+CrF1lnErkQv+nn3ENMCjh2z9jtf38jDDifPjnZ6xp
/Fo77vCMBdtBBkRTqSI3AUj/+vivk2o2VN3MDpOi837Wl4eAU1B80pdP0qI0t3wyU2oOh3FcYIPX
9ngZHBvLOLJL2q3+YpeZwFKzY2x0e+mtdvEdA087NPBsi10LnFjbSLOr6/RgLJCf5cOsU1vDmLdj
lmh38jAd09rf5iq6t+vTvShdvoK1ny6vh7urJ/BV8ybI1ch1c3QNdoT/qfQ+fI0hB90H81Q+pko6
vRgOlQe5uuTh599EKCgbecCsrpZhv7l2EyViupqjEKzoA0m1ZOjy+5j110sTWQejarST9KDeNV94
YsMvmkXuxcNgh/fStJBN5zavwUptSeAp+tidjSzfX6aJbQnlK9pbKBlYQ2VAAxHFtYp5NyJys/VQ
ytD7Y7vw4vImV/P7Tm/f+jLSeGrhb1enIAbR1h1sdfTKjVMpVF5et9W5nR/fsvXVqGb3TVU3z/70
0OmW8TRQkkQBD9SIS8/LnZHV8uKAKcwS80k6crFCXeatZrH8CCfmSwBj8QzmS8zV6Yd5DaDqw2Rt
8vrqVjGczafAytyTXnxcSxhqvy1eQEfdWLr+w1oKYbuR+EiJgtQxiOVHHLaj1iNlI+nmh+OlpuJH
6KteyMm4udRbQFgtIS81ED/myYdwZwUYNSmuXdxO9dEsWZ1LK1y60loHhsGpj1MJNsy1SUf8nCD2
m+4aSQbWcOuATJNubyNBm1Rw5c2ljTbVOoVqI/ji4NjsYIH/+eEKraX/NmY529D3yST8HG6b8run
Kd59NYXFPbySoC5hMqMUfClsBd+ekvwL0c9o04Tau6UCdr2kigO/pwxnCM1e5qzDlxASzVpCxKMH
kG6JKz5X95G++BRLHDuklne/eqJj8DZbHGVgtkjdpoWu3g1mHB5V00iLTW404VH65dKSbsP+9vHt
qMnT3IV8bd5maeey18hM9mPg+RecNPqIejSFx2V4RLD8bXiyyrdhAz1Lovtvs1NzoDwJ7nfnDORw
KWv6EUeFA/ziKHFkVFf5eJ2L1iuPHGtWyACWU1xskBCutmVj+RutTN27WlA4AiOMldTRYMAzaxRU
GDeW8URgODKO4gcU8HoMD+wEPt0YYnNTKH29u/T9hRnDXS7SksvqQzkePFY1zPdVUe1R6XDfx53l
vOjkXMlEe+/FBCAOmcyucnfSlQE/uIuHsX3vwznyfkR3AI1bVHTWSdAm72qtUp5lTjm67t5g6wVV
uAWnYW9Ez51SGefLPdEJfVQyGMqlW5ukzFKOUMy6ss+DhgADr8tH6UEGZp+1PLDPaxfhvBhOqXLc
yUCIVPjWUUZqbZK0PGagBY92UbOLk34ducVRrU9TR7JeOmK+8pAZMpLybZYg+5mxGtcokDWxEs+1
HHmk0X8RvzXiOmO1rS6mfKK1L61yudNqm1z4s8v+HTzoQI3TfvgIxu073K36WXouzKvoGEzGSbrk
8UayML19vPgmCAKFweQfAth1/nmpAnPz7XbQ8yzbBeHm2ugY6s4NSdQwuqHXh5Vy6D1bvb+859u2
+lIH8CRfv7DX3VbYxMY+1/zPM2c83r2sCm4m9lXQV5flhAw7wI/vAXbAdJqY2jGeSeqHOuwVcxPq
x6By2NHIiPQvLYo03oyXcRlKl5nIiwCNXgKtcy4+HvSq+6qH0NnMyo4zT9Ujzaz7FNpEyrvJzVT4
i2d311qV/04GmoSU11K8e5CuDBQ+DNdwOD7LrB6y5zPF3EcZE5MEb8AD8N7/EUiCOwjzoKHDDWUA
AV9IX+opO6CYBitD8c12U/8o0Fy5+EudwGpz+w6V0prHw82AdGXG6nxj05bCgsirUP8pnsNQ6Z/y
qfa1TVpUsGYsOOFy4JFDQhW9UTH6qvpBrf3qMeLYRaMCSYXvvW6Hc5i8XpnE7kNitVdiBG8ktMyX
gWGZ5cVo3Ul4scnoJcLPe8gAJ8/FHgkVMvd+o5yrPo6PbcTJwdJrl8y2tNYL8O0PqeorD6tpdWO/
7d4t3Cjbv5r/M/g64SbIErxQ9bfgSqHm/wL8dxaasssh6eP3//2/HLDfmrcwmMH9BbeeY90AxwLO
EWavrkj7JcNQhu8Uy0H/ULX6E8eHw6lZLt5A9hd1haWvOv1xGH+Tzo3bX9nCMGnASzXtna0PAQc5
S+RLvN5uhpP0c/imj7Xym3RW8xrvxgbt0FvQ1UVal4F+MBvvTJUipyzLJvCyOYM7/1RYWfx46crI
EGTkZy7NPqtRYIfeRbq3w5dJRZKfFLv7EUM2bTf7tWGJM+kkVW4GbrpIbv4bT4+xfFe/fpc67EGs
2OH00w3jFgTYD9Bs+9MwHaNlRZYGnY6c0HnIo/CAnIJ+SCAgOoh5vcSLl3SnCQWlrTRvvDskxjKQ
uszW4KfPLqERX+OdIK6X5hq0kQnSvxq6zF0/hDqdQZYEl7tfTZF5q9vtHW49V/erDyfTnWSCEanJ
0h2knnaxmdU5O3bIZBxjN3QcgE3OORicca+lZuUhLLmMp40VKw/LUF6o4/7i6andO9tpPuQL0DNd
LqFe5ZCCGYAhpsijfiic1OYg46tRuhA66M2BykBO0RbPIeKHRG4XSI+JXvxW9ZLqGMRuuUgpGUhB
Xtpi1tXW2eUhB3C1V+IgxjboquNtv1+MMsyGAc/L+KVdQn2x08kmX+abs37fhOaIchpiFlmsdeN+
Jt3+ME39pzJtWv6D9EpztuKDP6RlfiwailKoH3q8DHZTaUMevpBepGb0xI/OogS2msqduQSEoCZ6
ojzV1u5MtbYf2qL9JI5ymdquVkkNahJfTDKBBwVRljspdvPyz0sIU4i2f/1lUPAB8l7luJHFhPBQ
XiW7pybrCy0BjAI81t4LeFEuKzJRugKLFARj7OXKDmryb2IXkwwGPtpkm7+dJj5/Gx65YCavPkne
Kbt+tL+tpvVT1Wr6h1WH/t6kaOtJidgotyOUeanVvascls53+jKQBk3JSmwppBLjFHU+cKHhXTBU
sbtP8p4dO+Jse/Hu0Ysy+IPFZ4kzR9aP0DKwBpP7yQXOa8oskGEH7lsn8fsO7UTygMtSN/XL4ujy
eHm0IGGvgpwlqtjkIi4X77UvrdsQsnwtOexEBjW3g8eCU7V1ym0Iyox8ayuV2ZoN25zpTR8GGBaf
HBhKLxB4TtmzXeP27oPUCf/qNoQ1P/UuP5TOrDxSqpZbZ95NTyCyYMCSbm8qMF8pvbpR/LG5V8eo
+kL+5akPk+61j3XvPIBi3og9nOBYGrTBP0KERV0e6Bx2Y9WXkaqovUwPB7pIjZ9luo/U4nnkN4MG
GPbSHvWN2itf4src63DsP96UqEuxutikYl26q20IjMssxdR/QNXEz5zJzw9gHJIYnREq0MA9RtA9
UGMAvVzup969GOWS9Y7x2PoNZd/4rZd6OQRZu9LS0Q9EXJAz3nUgl9xbMjjNBmKVateo/mRT2I50
3KXZRXp4lL4eFNGlJV255AklYk4M3ooJcvHgXvwlgFgRHgiPiCoiCiT9q9tAmvLDCmpuCw8+529I
se2Uab7ekMr+1DUAC1PpwwgEtO4m8Tx4DNn9IV3sZhqn6z/mSLdms3rx8VoW9xsxyvb2bx1l1KQy
0uz7u8S3odb3Hedgxt34iZr0/0xa0Txp6NF9UgIFfjQKE6fAjD5pAzIE+My5M78Lg5QTTXxgINfO
RlKlnOEyaDldgTYpWVkZrdHT3o+z0+2km3cG2mshtGvSpeY+38ZO4sI1RKgscW5u7sGGdrk5z27x
kZsnvArlbq0zv91cQ6Z736ZWv0vUIDt77Jcy6BRe3jC3k1NvJ1ATF6OgcVNTT8VPeuIsrXzxdeC+
uQc+Bgj4ZzwZTQQYLD4Sb538M16VJR9KxVT21OI7Rycp3WPet4n2DrGu+r6ugj8RPvGhE/s5XCpW
CFylTp8zW/P2zmDn4x8y8ecUWPa88K6YOXR+O4fyEYYWmIAABOQSqZwkF3MMjRTwATFR5wQtZ10M
41lGQyMClfQTV2D/dJTRjLmXaT/tyaI0XQfWcP7i5oGZbN7+jxNg6aIAdW3+0lB6+h9j1pJD8YB0
Z3hyzTGEi53W3PVtjCYw/aSYG5j5UlA2cELZW6NZyN3FtYpGtT1T0uMftccqM7FfJkoMY4RjGSj3
j4kXY2I/oexJ8XGTFmdnEdyQllzUzIjux1YFd//rwI1z5seP/VArj35mXc9f3dSuiu7LnmKENfpf
xVwiAfMl0vJx1vlr93/ymeyfkdZ7dYNbbBEfz7eSAjSBvB4b/XsIQ/dwSUuu6ULxKHVSeCZFbT/z
jRfzksHM1zTmtdclIbmmGKXVxKiJL3gBc0QnXam64Z2bwiSoB1P2jZfVI+la93PNWSJivb948GGb
V1ebh33RGMoh7TqQ8sNMiVqpDi71dQ5AZMv3ELpahjqzR/iorYKAFd4Pf+neDpMbYRKYox+TxH9W
4SDcjC1q1HGIuMGV8aopsS6uTRr/C4HWDQUS21fL4n+2CVaMagYI/389xipdkg1RMgWnuI45Vkh7
KpGrjGOVwHxrOVpJLaYYZVgu1eK4dtcpngWpBhIt5c5g34Gy7M844n3T/dtYtzdd51Vj8oM8RUl8
qgJdl9NQhABJjXrUzmpW9z1vAYvJJVkKRqQ16Ut9ZW3zvW+yxboOyfhl5OIlBjP92oCtPkhnmPNz
0IfU4mzhTbJ3fUJuXQlcQLpsBE51txyL+3NKEejSt+Hvvhg7sE/3gxVkAMZ+2MS7XKZISy4yKnMR
KOjdvriKcRNy7bodyX/5FFTnxVs/70ju/vPSH8XB202xTY2L5lBlYlPzrd8u/ccISeooIaXlewgV
6hQfkUS5PM+XJ7a0iqTJtg6CibtpdH/gwS6P8GoZspah9Tl+9XCfK+hlZOb6PrgMi3vs57DPxH1+
Ef29RPdCR79368Sh1Ny5j6mZ+zxTT7cHsFE8lIMfftL94Cx46c5HmSMcPO/JNuP5XBekVwUOvcxM
jeBrBWjrXgQuKfLcuaWTPo4NtCLdcrYndmmtNltO79b+jU+7HAQuoRTygv8S6mbq394S/sgdfDwx
IP5s2pssy09yUTM7qKnv4iDONPr/GBqaDfrPUWvmDJKKjmrY9RYkKTLFUy33JDPeJhe1AX7zP2KS
wcLsth2lFwtYsn7HxvdzBRMEdKgLwnjphoWXH/3L0duP7joqzqIGbiXBvyAP/jvXhgYEuFgqr0hy
8w3dJLJTT9PTpKdcrigoskXVItrnaR5tNWi8XuTik+F/scvmMdbC4TTAXUqd8uLX5XW0hXuIfjVM
/hFRiRDSLIBW5A68uXlGaLd5drOZQ83cuutV/800JGhY6i4S9U7ifESTbPodagZ/G7pWfFK7MHp1
HfNjXunT73rgfBub9KQYLnzxPmzU4F9jKJET3z24y0VacaG5B7lcHKX5f+PjhLl3mbjGkbAAG5cb
/ryNRJz7RZ9qub90b+6/xrq5vXQvAcXHs6LuXwi79VsWXtXhUQIkUfcMThwoUbt564TQkwZqHhjH
vHG+w8h7jJPIfxrUHskOK67vIQ1G562Pu9c2ioZ3OsWTMiiXPkbUyVRT46FmJf9a6BkFUzG6DquL
6THJHK2zmOAA5Cu0w/pOJjSDZr532v3qXnQoFTqJRvn18hFKCgFOejh9ifPWLrdN3H5JFFc/zY2v
PRSmw+6p95JjgAQfbxE1Oa5dacml08oehB1V9jd+YRgjQbk6SqtfAq42mbJ2pbWGyYKRNCsIh7cb
3DhKrLg17/VRB4G0UP9qrnqXIoez1xfgK1Iu2qWr/tqV0dX5X+ZSMv8SN8MDCiLVWYtbd6clhb5J
lq7YkI2N+zsWRN3JG9+LSS5IcNYXD8ruqQD33InieYPafbiEZxWaaY5v0KbXN6unTGxJbLB3fgt4
CR8pfY8cjfeno8OJZi2XTkPWUivLHGkYN39aB6SFNk+771LWNDIKD1OobWREs+uWPCQkL10wFk83
k2+iyujqJ3PXqOvAzT3XgTWARG6WTyTO68Cl9eu/RgKYEeB3cJ31JkZ14UKkF5dGBbXjsdJt0qPC
qCeXSx8Ny+o0qkcxoU3TdAOgXav4QqaBjOmvrWKpVANemn+Rlow27W+VCnsDrE3mh15HoNnwAvco
3dyqyzugsN4+Vy3zQ9RG6V5xoHWTUdTAvQOCzxpfJ6OTl4/PymCdZVAuJijKNuhB8TFuOhqMLW7w
LEOeCyGU5fb9QbppnydkRxzlX45xvNuSWYcTHNPjuYQizUJnvayCrhKcWpyFMbXU5ekN5wuN/bOX
5PtQqL2iKUvfCL6sGU3ZwEuRc15s2eCzdxUqMBkBXb2/ogMTerB1dIkoJgvWMN8sESlLDMprjGwy
7sLM6e4Ai4N+ivvPEMCUCJ72yvL1ZM3yq3h2e39EYMjRm6NrtJRrLy0nb3GRvrrUcOsN6iaOPxzW
08f1VDEUKHJtIYjRaVenknUyztGd+I0oRPX3P1wiM4Y1Doky/XFAVyFMKbbYWPac3sWlm90VXj83
+4Dt6Hms/LvSmJpj2Jhqs5+pHdgXOaLcpjaw70ENNtn4FXzyHdvvmZW4C+N/yDOaVUx19JoMzdgl
uO8R7NKch/41j4IXHngtEG3UlOYl1w81cXWU1noRmyHp/2bJ5FeSxJdxJVqOBlZXDe3vHVwTbL2o
9vnn5fJlw/RLptzhmN2yHddxVLTTZA1z9YfUw8PRKklA0cIUaR8ghYwfWspGd06cNp/VckRsxuna
QzJMMI/BVOj0/vRudrLiQztAzLWY48rqTk2S2ew4mZRqOioJgT7AKsqo5vqsYVgYUwhH1whA4sa+
/xonqvPOG8mhiBciwQdIdtXtxUsp2l0bDu1dYRXUJ0w5CLMc4jgfOQfPT1CDWrrjcpEWwtvbtK/S
K19Ni659M2f8iMBKgPKIZz+A4/bCryHSgqZmbSxPVc8mlUjPsY4atrR+2sUURM5gbeoajMJPX3SJ
+S2Qx9kUkdsfL4QgE4jJSwnSrPUI8zrDYwCWpzlcaoqwZXU8Pq6pAnN8iiB0G8ovvh/rp2R5QOYa
OJ5hUndyoHQxLYdQ0l1trjcOhxg6DOqj2UCg0LixSabtpKQntxWI1ZOgv1eXCp/bih8x+i6UqZaR
9RDTL+S84tRA3D2PH1nTQPPRoggPwlF6Yxf/H8K+a0lunGn2iRhBgP62ve8eo5G5QWi0u6D3oMHT
n2RxV5zV0bf/DYIoFMCeHjZJVGVlfuhBbMe7Obqdx0B/8PdYDgqxf3tSD6lW9qm94Ym5iSE/aO7j
HCVYyK1uWs+FXDRLKhSXNyiGDoOdoigh6GnDk50P3+TEEjgxuT7oqNCQb8tTKD3HFDkkP4R4vzUa
IcC/STcMYQ3gwYuaS9Ob9lE57c7wILzyuU2aucuIvLgSRgiGwDW0ipp76YCkrY0Da9dBtifcfui3
Hl6wJ5/Fsfdje4fr/G8b3rW9Wxxvu0B4B82Gs7QBOtzEmrcXz9cO33U1eIOzBk8W1gYYomqYD4cW
pOpWAeSDoICOSS4CcVuQSwNnOlWfQDTBRwUhGjr6n7ZWpWJjRqJamZns8dowTQb+0j/NfQcFwv99
F2EkL/yvuwgEulBgzRzooqG8hP2y09Fg5BeMZ/YlzZBZoLxqRSlYyr4iVZedl2QsHX3I0FKf5tDR
h+FxiH40vYx3ZEMGHOxdeVWssilgUoHX6aAbEBRMvXiKkdDR0lQUPZnbxUpFOeQ+UIxlHndRKJRD
geOWIOL9YiK9sg6EyiFKFDgvbTEMJy1GKNq0DAW7GapXrTLTxxZwtr326uLGpqbnUXwaLXVt/BFv
aQD7fRyI+/5KboudpurURbFNMV4TXk7C6aA/vZELLZdi1nKGtGz1xG6kxuJYooJ8r+3WaMDP5+eX
+RBB/JMJ8P+BbGPWQTzSRYHo5e9DUOdtJYBsSD5LlFTSEDXV6DkHq1XGAWWH/UVNyA06iqLXhmEX
u5gdwnYsfUXQjrisUSlkt9h2/zOfBpaVwrB2N9DK4xvt5U8grrTvxIOTeenfven133PjuUeUHi0A
Uv99uYLT/9cYEcjagYPxwDVuOfiDfwHBCFboogZdJtTHU3Odocq8WYVmnl541ncJ4Ic8vKiT01U5
eH5yMJKbpYDgd9RVn/toSC9VPoSHTsaPXjjYG6OCT+Wl+RoFtr7bhbiEjh7U2sq/ApFQvrgg+X71
Ru+7VHZ9JU8RlC4qs4fxMACxD5gB1BGa0hQbGq2LoDgXYOZY0WgXBNYjCQMEBXASWk12HvQQ/eiZ
TKCnSFZgjKov5G8OYJ3KzdaZJ8SK8X3hsmZDo6lpZcgSmPGuBfYA997gOmOmCXX900bI6gVo/dNe
OLK9k+tPf96imDSyhXFRQ2ntPdTfr+wpPEFNP4UmnCz6eyAywmDrJp17aiHbsAka0OLNMGnqG1N/
Bkqj7Jht/LobtjPwuq7Uo3ZOlIOzkfVYcbcdd33OxvhG+bcBGfDZuGTsuhKpIsfGaynEWtjXBkLY
T3YcuasOYh0HqmXWLG4+2LK8Q+SIfMzO/9uHHH3gBj/Mo7VQ1u2i9KctDmHl9zumS7HtEAvaABEz
XMBoPNxkFJjrWMbZj7T/1AJk//13DrIfdmBd8I9OqDUA+lM8b4nazVE81Cg5u9gx3uauAd0MAPP/
Z4BvHp+DhWMQrnkLptG+jq9uDh7wlTXBCaCIZN3SDIli3hoIOxEsgIwINA5gyIiv5DdPWbzdpo33
hQTptuhr7C/wdg4RvFiCkQCHRjmhJ+mQmhDywyfuflosH5zJCGEjhsAW5lLjjhB9Vd3n2BLhKnXK
6Ob0bHzT/nDgflg92yGipiYkoyerjHT91CA8XbFIvxmDDxYoqL6u5sHCxgMJadA1jZZF5+462Rhb
Gh3HsMfdseIHGrUg6bUKnXBnelAOByjcuTRTUzMeATs6HeYjaGOR0YoFeIPAyY1iX9PRcbXxWsvb
WNJNUFcJowVCPB+RWkwZc++5KbzsMMHJuM6gbpJCj/VEg8EAYiCwT7zOq9BcOnEVuvH/deMjpcyP
z2mUAvjMwr3PtCGx+/8hxrhtGanAjf7Qp+oza0S5jVQLQhzblk+WV8lrpoC8HrIivYocHJYQRnum
pvWgOf5hgmWLRw/2g3lC6wEjwJoMUqFg8zsAtH8jjO2Mxl2KLJMcwjxFNowzQtckrAJ5kg9NLvD0
W0wziJf68yGCo+nKsiu1Slrfnf7RBxA9Z8U6qg1rHY6ptSc5TYe15X0aFTTaVt1TE/RbXBwJSHaL
7hO+B/9JC1Zt46HiWyqidFH0/jzRr01llQPE1F8iz6ugT5P87WAbAgotPD4MjoQIduaILxwhNdQN
NxNmeMw/I0i/glpdfzPDBspjJTYGxmB9KDsJVNqfA5gW2ksyTV4LU+ZPExWGUEHKz7Xm2+X/Wge7
vQ9n+zmJlqZTLiaKkZvTR5w+z4dlf7PGb0zTJ15KZf79iel0tPQ0cQwgLzHEFd+EMskuYZpWa9Hl
1aYY3PRCjVEJCRYSI84usrOsZgV88FNZdd6+SzVoXsgpypJIQ4lc83OT7Git2Y7g+3ilQwRgk30u
46+01GA27rlj+0454TeeudjCFtVz29l4p2I+JDknu6Eb6KfmITDKZdI+AqsG48A00MQg0yigzX0p
RQkewrB7gM8n+iaguLoZnDg8GaEdfh6aaEP+rA/YriwMfOZpeo/LXANJVBRgtckY5FqYU16atEc1
UhZXuEU4GTRGrSA8JiY/ko1GyY8aNs1Ypi22VuQbLpoCSc1/lgPvghwNHxB3w7m1eZbtC2ieXECM
j7cMZMRQSp/EJ4bn0hFAKOtcmWZ0AG0BsH66t3aNF3T3MO3x+I3U+JRNLyiDNRzjMAmQi2jtWp3A
kN6eighvmE1iWOnKCOq3wuURnsLSqA9dPbz/H69qKAT/5V0Nb2iITbi4aWH374DN5N+RLm4WcQjC
tvKEdAW7xwVIO1M2mp9HBcVCxFT/6JJyHXUKcih12+yhQ2a8Z0VQrVQ4iE/CNQHIQYz3DhStuQcP
HwR2Dcs9e2Ns7LjAfQ/7X7nBHjH7HCdNOMmLt38MFZAUUOOFfrCb7DiwdD/qEjkLZAHi/Rjxcsv0
eIQ6o/gyyDEEdd0A3nTLLa4yHQHodwPxtQ36HeqDyj9w1aYrFiTui3Cg1onkVnRMun4T+bV9rCZC
KBQF2JDerlApPh+SlfrFNG77EIDMMuketNXLZ+WCDT91NYh2fPkM/S80UsmTHrE3Io9hcktNhKGA
JAOrxdSlJkU14irB8LHiSKSvHSR9PGcc77RK5YoODIrxpaDBDqoK+wYylutlAVTAyM2Y5Xy32OLY
/AyIjHOm0/omG55AI6JrBVErvPiFZ1eAQfbnZ6hVku6U77eb+TMEaeuvrDYYDvT3kKMQEz1cVd3o
c3EgVBA2SFARkxoafCzK/u5nI/gCRPPWKNDYAXwX7n3WOF/ASDY7WKnVAbCbBWekXcqn3kDtGs2U
k/4HlMWy5x7CMec+6oMNYr729z4EeXBQ+F+9VA67gVsCKRvZfuIWv5EDi4NinasRcQyv66FqwfP5
XI0q7y13y08ds+QxiBCRRPGT8bXt/qKJZWOJDZAZ8VlKo3iWPkiXSkQtzUp+1pnwNklZDNdORTV0
epti10eO/4qdG+Icdlb/OQC3oZQLKldwHa1bRGOfMkvnh6EsxKEa7O6RirSbbqnYZDAFtQqr+jN1
DBBaNmDRKgu+5b1KL5C2MtG4zZbHkr+FOv9C60MOCkVdTfq9Lktw9HJP3H1TV0c9AFLaO030bPXM
X0VdGn9JvPK5wC7vO8i0Abof4hDPu3UE/lS5GjL91Lhj/U05I3hPUxW9Dgx0oxAx4aCoNZqDzLrs
BMKO7tKBdhTZJoS3EYtH7PG9Ck8yttn3og5RPtoC1i5qXT9yE/Wj5BCqfmIayI9M1FDY6LVeFW3c
3RX08u74YVurtGbWN7vGjz91rOrhhFV+G7D3WNNAK8C22Y9+/pSCiQOaCXazVqDx+5ZH/F0Mffoc
drl5MT0EPWkCU/Vb6lXJS8aDu2hYAbRp11Sr0ffGs/ScxljncarP6dTQETVl73Y7qABsmxTVBq6S
zXtmSoQBW4DHYyQyML/9U7rBe+3k4RfOI2td+R17mvgBUQZpVpcGxLEnKEzKg8hadQ/KAde/IR4u
F+KokA+7lMCoYrsB0FK7ai2+QgrXf3GnJoyRDcmjGlDdqetMNKeGzOtNHmj/ZQRtVRfxSZwyHZ7w
yzXXWmfOF21nbzG4RSE0qxAlXTVR+UYD5FJAr+6p8pXYFWY9nqH+OZ7tzkPqyqlutnPuSpc9QJDW
Pw2GdB8g+6fObJG8uqtWAX7e9k9kwi8huLqGv6ce2bPU15eSsVtkISIH2mFUIENK/fOyTu/56SkD
/Ge12Ly0jo4m8AurljNQzTduFB6gLmNgH4gtet361rYS0/VpCfkmPW2u2rQJvzmp/8UZcaPvfAjG
djU05Ju3aGQggFeQ0GWyLqDoGzKgF3h841NTDEKDQRGF6IbZxDdqptSeuXKSeNwLA3o5ZCRvf6y7
g2AK7zlQSDEL3vzIJdhsYtv4C0Upa1AIBQAAjTtozuJWk3slxAqtDrWAQbZCONd7ae3IewlKf20j
9v9EPScHp69lGmJP3cErpph50K+oS7NC770Bm9czWYBLUOsRKsAHGqsCsIOAcG3tRn5yytJJi1iV
4zdsFQ5Fy51PHEGyCT+UbCNm9o+AsXckofTKle5wEuDzf03Mrti3bdJtqBtmSINDZgr0TRgMlYxe
7bS9ZG2d3cmEIqxqg3+X2tMgNozVieM7Xc2r+VnzEoBAeJpNjTHg5xVzXYGVCIvlskQqoYnFfDpj
9OQtLkqI7oDbEBu6/ICqhORBU/E6F6yTuI+gEoflXK30MQkgfjOPRkb1jF3dfGIyDUB/AtcuriwL
qweuinat8ET+bA0VaKXd2nwHRclZDwb02Kr01AZ2GCHzZWyNlNkr4QfJ3odc6qQyNZFJ2rmCoHjo
8KdrwNr23emxPQxU8tXD/mIXVtl4TLDje0Ed8A9yYNDvXVkQXIfEjUhPvBlR+lG76TdUY66YECt/
zIEscMQDZGz2p7H6bGodf2Z1zW9ADqG4Y+qWHHHwMBnVhrqp54sN9h/1AXyNELmE8LrNA4SfjAb7
3hzh6Twd2GtQWsEpaj0TNNvYJwEF565dIJTAO5bgUwSgDUbGq2XX0bfYlY5yZKmcBgUJi6lH6PHa
Om/1CAIyhsLjYFVIt35I1AwX2maXzAbdmi4gMROoFi/208s/HSGllF3s2G6ITO/DKA2kVYARP+B/
T1nm9YgfxmEpT45prHEbDL9UjT2u/Ur2N8/rBdKhiH2BxjB4r0AS75rvyoJmaGdDzaPObRAqBMmV
10MKSukeejMBnrHXroDyKIqb2u1sNBLgKbS+sUgVxwYln0czKNSVZ76xFXmlnsGe2K9ZbJdfLCV/
ABsv/wy7EZX7ETRRFegg/aCN/7AbPBpl5fSfTQNXRmBY9lOepEiv9J0HfRnpHuMocA6B7US3AQQ5
oGYU2QukrfO1QJjg6+ivQyBBSmMf9Rk7xSHE86iB5G16RpHsx67FYnAjenGyBqluu+7qLIKSa9g9
Y5/yBQnI8ttQQuVVQhvjjEBZjbw2v5JdhLWxYZmFgETNqzch2h3ZZTUxC1peAIl3kPdazEiOUWK0
D0jbH2XljpcoKNoHNdxvm23t6HpTMuj24g7ttbeKpWuaULu62Zqs9HfWWELea/T0sy4lJH9tKA0X
uWDf7YlDrIreEQ4BUspxxAkUj+EzZwgYSOWF7zSz7gfxBEr11twJGVcHPUaoAClLfam6IXoL4vqP
xC+zWwAc3ZtVGk8ImAZ3GsMt42CE0n7yUS0IrXJR7BINfuYtsXZ5YAh2wGE+gN+0GcJVher+mxij
5pZyFIUFSmcrI4YIxYqM1EA1p97qAbfYUDTNzW/jf4aTykcJf9+k28WbjsixrI1y5Tiy2uPu1Nob
GlH2cO8rzz9mGlHi2WbhXhh5qbgsq3is3aY1+FsLX7onZwKrUkNd3njAZFB/dEX+96EC1/S+7gGE
/PeUZV71cyAK1x04Px74qdRPsi3tlWmjSiSlkOjSz6kfp62NAnarOXzoF02HPrKrT7jX4t1/eLEs
JE2RC7WOcRFjE20iqddHIZ9Ha78aXkDgsIU05LWBtte6CMBP41uNAXGmfxobmOXr0q3aLjqM1vDp
F3s+cAMvRmjI1+uG5BSYCAf8206Diw0agN2lsXe/mJfTLa4K/GAqcMMzmchjOd1isxvrVgZIwSxL
/s7XsUEVaqQI/dMiy/zFmWyiigJcd12F+6QU3ep3jkU4hhtjosmhydT88u2QbTQGNdGIo6Dv57f7
O2cv9eJ9W+d//W6RxVYggIr3L1Bx/uYrNkMTnxayOcjVgYWGTvM7v8XWRRdHoW53+Qt/9/U6njz0
kIw6LivS0S++4B/9nLlVsP/vb1e6Trvyobq1+49vtzLatYWszoZORM3yJSw2bGM4Nl9O/eG/8Fvn
yMt3ciIr+WWV5augaYFbAscZB59+sdPgYgN5CfTJy/QZG+Zr1RcmcD52zK6qAIPRSvptuBt0ju0R
d8wrjXRR7w8b8P+1a79o5Hbu0xDk6tkVcpRfhEKGxO4TVe1pQGZ/Jj5+KsxusKNILAEuqcE6/rpo
GRY9XncM1H7TSWg9WsAAiz72qHiNxuOR7wIXgVhzSEDeCMK5s6MMHzUe02ED3uJsp0e7gOIa4s5Q
wgNkyBY63kvT7Vfad6JXVYnvYZGId24V76gEDV+tUpoHiAM3e0vq5C0q08eYafGOJwBEmjY69bqd
tiWkvgHvfk6wBTEzJOSoF/UquqEc+NSNQN6skbw2dmGngnUU+4gTGmU4vSoFxZFLlj/bU5PGF7C/
InU0dWqIm56srE9WtBzZtAZ/lZ8Vcj6rL7W/8jtz3EjAHsDPwjUADREDCGhVFMicJNBlUMCSBFfU
iYbPDhfQ/MFWc9PYOnwmW5sxE8/DLj5Slwb6pt9Yhtfe02mWra3yapb1FbVOeQK2oWjYQ3m1A150
6osR6kPKqJt9ktTRMy2QRsMtTooYYqswBUyb93oM1tIR5s5OQn/lYMN+LhuvPdMRMMXtWcmW4zE2
jVD/Fx/XF/Emq0uccaLiXFw+TF6Mv6xNa80nmN3tAooJAX7JPz/Dh1Hy9qz4kndxCebbzgS/fGr5
Z9HJ4Iw03ydo2xb7xfTBhYz4lQXnZZiO3KqG9kjXFrhgscoy6v+7Ozsv5/QART+4OjnSwDLtf5+z
Una7y8CvtgqUc9fQOz0DcujfzakJa2acVQIm56nnuaN/x/m9ewK67m3vjPFm8SUXI4m/Sg963Itv
NoriqvCORw6Lf5aobOd4dYeKdCwOttbBW7WRF6+0jT9icSwYtIga953OvKxboBhp36A4FlXmmL/4
dxUfVkMTu3vE1OUOfB52gf01QsQPKGKq70PM2XAYw9oDITn+Ii+J42PCwZaf4+qE+ub0F2qQJq/b
xjO28wejc4g+3jlhJi6zbYQM6ykqzbdKDUa67blAQWdqp9sPfxB0RC62A+RGrosgw3bb/0YoJ8JI
0dECj1psPa+Tc57HMyIKNRIQ5agM/QkZq26XTFFwAFQRAM+mw3wKiAO2cxgM3V6LLOmfs/oITSnr
KZs6oZuxgx5CVP2IzkjXhQpGSIw2w1GDj+g59sb+ATlv8LcbMltDliHYTWyo2NBh8ywatwEvTWed
46lpoH28yxPfNF+H5hmyiNnDd1K2rgsz2XVTd4COUoq35cMyiWaObWaBCti2zgkqALAPHuwNDVDz
i3NhgIQFUkyYQsNzHwG86BRa2XpZi0ZT5SDkNvuQ4Zdx6tpJgNICSM5tfl2Wplj5W9JDJGIgig5R
5gY41bJka3MwelCDZAQqm0Pwpl2GQFioLAChwjJK82Th71Vs67NKZXYfLR96Dy2SNUbhWDY4dVh6
ly6+wRT/3zV1qWndKrujiCA6Gm3xPjs30woFbnUIZ9hbKaSMD6HzZWBOiN0aFiIHOk8m80cT59nK
DiIEmJrotmB48hJit3h7a+VpGljwPzNEyIm4PAXQsJv9aJ45ePE2tfGONgB8iwiP7NKVYsizz4dk
9SfidmDLQYw9H/6HL8394Ar9AmA1kWrh7tHFDmNlWOpPxP6R/5/OQo22gusooxwQz6jYdZFhf6sQ
xdGZ/t44cthClCA9oS7VfUHOHJFk2LsSUmHgZoVkYwX+MR6U7VoX2sJPz1c7xym8k1nnEN+gw9/2
eWC4p9i3oALRQaaXfBjzoNKxzPnQt6Y1l5Ffl9RgFwBdXRvvMt3zR2NAKCCvBg97vJQ/yFYZrjg4
JUgTyEZNDoG2hxx3lR2D9ohMoPT5a9DcOc42IHLyLbaPekOL4J+rtlBoKNf0uJremeYnXj09r35n
mwfqbD1ErnNc3OiInnJ0FJcGHrK/rLcML/N6p3Q2trLxcjA9nJcBmjsv88va5Bg4SO0ZmYl3rgaK
ECDmLd+q3hBrIW0bAV9P7sRYONeyKkxUAof1CVAI+1yWqEdR0lZ3t4b2l6ps9uJ6KJ1lo1JfXD38
CZ4U+0dbsX1YgFEFwncbIxoTHFT4iXclWJUg7oW33/6901ztbRaHl7GR+TbAe+VagRsTOlxsRAgf
+TsrgToUdVG0D42hXrsn1EO9hQV0TFHxP+5512Xg/GshYhcFoAl1jAknPDnPTQ0yE10Uf8wzcgh0
MzXmt3kGr/sOtHEOMssFhHVXPPWio+X72cqsq/EBbig9L+P73+1OVvfZzedtuB4QMtnP/dzB+7IS
ckS18PRBaF6EJGGi/v4U0+fpBTdxTQqEKelkGoR9e5TtgJ5Puzg5fiDjPWVP85pJaoUXsFuclbIA
z41r78h6v3k2wM/2sBCUyKCz9zybdMf3oop7yD8gM2I0ebDjMuNnaqyi4+e+BIc5gjQHMrXApqAq
YuJiXlw+zJgGaNpiE/UdtFHBiczKMcH739tQ7HZAKerpQayqzFR8Vaa5vmWTqGHfs/fE6vSBTB22
URxZpAqMx7G/m7s0kpACoquxwWIgq3aVg4qQMAH1cw0pZrNxNv7IcHFU/FPKLIgFAZ91KaO2auZD
4FSii4LIwTFODqOJ1+i45CCxHqrwzfbGv0AOHFzr3grf6jZ9ZWBevrdTj3vBKY2BRaSew0wonIH5
B6WQVjQYD43/9i4K+xHBv1QfAKkbseeJynPducZeIOd9s9rY3Y7+4D+VjvOj1M7OzSEc7k+NhYjq
3ORGDT5Gv9qTiQbJbenSUTwFkpdZi98vy2UyUhNJAM5By/zowRu1K8ekvNRmn+PfVhk7u3ODp2zw
qnWN+phvlY5BiZh7fyWND8EBb/gheIbSC4g8vhoiAwqvTOsrQDbFqZTlrfccvS+g7P0wLN49bLvM
sRcyxK6abDTAARY4JtJBssi32QkPGHvvKJZBr9Augg0IMPNNBriw3EYesmFupNQ6cBmXWxDSyH2V
KQjYe3Z5d40SfAh25IK+t+AXapyfR6VC1spx5aGKEJdV7cgvDMJAEHcnlxFQSKTy3hFt0NcRVVmr
wuHFG0I12bmAHuPas8riTSCJebQB/tlYbgy9lpSle911PW7b+MU4yDmfchV3a53GwQ0F/Sg+0qG9
aYdy/G4Pn7mw4h9hG7A1tFvaW9ok9oVNkWWOi+dd+BBagEOWQfGiB+H7tcqhWtg4VbFR0xbVOjmi
iH90NYAsNUcsWauWX8fElQBxYOIIsCjvxne7A9spbr3GpXVYegPPprMmh0bfBmAMQG7lsjurmNyB
TRmVBTx/tfqyuvglCJbD1v/MDMUe1EjwXjxGCNdIwAXAPQI7mUrPR/DHg/ZTNHnQQOawENQaPm7g
P+cLnPCKiv9tOkgLd6dpoLfEA0x6iCBPD1AyjT1geDUya1tafZ4fVt0xLON4nrUM+HLj5KjloDOT
WXS4B0FM1DvQTBrAXjbeMQiBfPg0mcS/xG3rC3lALZALbPKyo9ZjcFmm1sIa16Nm/W456RgU9UHX
+PaW03Ko/dyh8EMzBzw2tQzYmQotXAfboCADdIIKLYj8a6m7oCNUX8UbpFGgRYMyTejBueodcdsf
ae32CGYO7RHqQArlL2F7HEeNnH4H7Yu8d5OLaLl+HTIfyAQ9DNDZQtd1LHlIzCjdULd1UgflnNZf
1AMcxX5uC1ztSFq9TrIhr3lTT3Vx/p16gY34ajtVnEEY58kv7fyIDLJ1mZCcl6wyLeCM8PLJFduR
vXdxUW/osMRORKFaLcDllGjI20/zupJ/ZhkAxTItrJdo7LND2WQcdCKm9cJZ0z1X/A0iRPyFHCCS
h5oYvBAcZ3/mxcdSIfJPXZFgDeMK4dHhJQ1uqAKKNtY4Alwfq1DvhN+D/wcFtE0px7PuyvGMbdpT
iJDcvqhVgceTJUtoJdExOS0NuVO39pQJPup2WyXDdwYUzVEOwvOhuYzyeJQYRXhyYmc0TtVCdBQM
avZbTAzC8seoN6MVuE0TgAu7+lpr82hCU/c6eIgR2qAUw+4TFWDU0AAdZYGlzwDtbhY7+KROENTj
e0iP8ZcQ/FJQNPOsudukTJ1dHoJjQVfWC7lIVK2xxCofRtkg5ZPhRoE6hXKqUOPH2utQt+J01yDt
0mewZ5nPSZtD8C24O0M9HFVrmxcA3xjw38rELRJdamro1ZzTMlktJvIgX7JRd+zjQ9V06aZJZAxU
b5p/dqsvoDUQG9sBI2ohigokkWMnTrFjHWsjFoe+gqBRGnkh6oOQ8TKSSL3WALqvvNyJ3kHbe6ir
UkkQfAXrzBTRH7kLSTxkfdK3uEUMrBcWcA3QdD1wsKie8DBOrsoqvkEAwrjg3t18AljEbvNP1XRs
9pBb6evsxcEb6yeURh8QesSFgmq+T70bPvlV3kEoDmN8KH/wQdlXmid6A4kl1aYXGkR1oIHK3Zyd
aJT14HroCtDope2mNrP41ekUcmfSs96Ui036IMTwNW/EHzbo/t7TaISsMeN/tp219ZIC6eCoAa/a
gBsdpO6QTGzA+TdCPEx1df9HnFuvrPSa765bpCuNe+KXxkEibagL65MouQ3QTJS+jI0J3QimrcfA
vHDnh3V/w6NH7Ye6V5fM8OQx861w06bpaxn7/EJN4qTWpZ+ehdQF0IGvUL6utvnkghRFvwXONAIg
FpLxcRJ8nYvVqLKtdyBbX5juR9sktn3Uif21nwqdKp1UuBFYO7ArRXdqvNEAFGxwzvivAssEAiCO
iGwt96j8csQGQtnD1skgyEXeIXAyB+55Xn7ofZ1ux7x/A61WfqFX1WiU2ABgk6Qy/OrW9pj68Ki9
DY1S0wXtG695jpc6lJq6Tt7i7SudQMYAARZl6t5Kn7lQUe6Sr+n4Ooga304Zs1vvu/dqNJJXakZu
7ztp1hBLgak3+LCGl3Ug/7RwugNSx3xNowJ3zIeO5JEGyWR60S3LS+NGPVSxQ/evz+x9YcXpHnfm
bIPqyeE22CjZQu2jvRa4ud4Q3R5uyPqjILzJzHfTbMYD2aghlwac0FdzfF/MaYFCQOriDRUsd7yE
vHcAUqYVGek8WqDCz0lFt6NF5lPQYQvGshr1KV9QpgWNmCJugYIZwjfoeV1Gtwu+tzwGFCXN1U3a
YXkzORhVwzQMvlexe660mb/prC8PrWulkD1gxReU3G0h9xd8L3w/2jjeaF+K3PawwfEiQJxrzy1X
oTbEgTdh89WN123du1+txFHY2NTRjrq1cI4jiL1ebdEFZ2YBmkf2pBiBckFs+hHrQT6cqJjwbcL9
6o4Z3nhiKC6HsWu/1sBFKHBZfUWERO76qusPNB/gfi+Pu68In0HbIGj5lmYDenRJ/fFPPzLZXvBp
F+GHmXsKC/fW9n1973Ovvqup0ZBFPEMNHnJ0kxvZ1GhNj6PxVClRTJhOlI6UFS4WlHGE0Niz80vo
RXtaKU77Du+5kaUvIC6BAsk/C9Oo0qm8Anu8kTZ75D1KqsqpQlO3Y9KAmw+VnKYB1iY8776DqhH8
UvU0bOdNCFr8aTjJKmM/MusNRUnyOo+S49J3YkjEYi/1/OvceRkT3JEHo61vNDzQmemQGgcowWMU
+Cc6W+4ZODEtPX+cskOFQwgAVWsjfQGOAXw6mpdMhalRryF4CRPkGjHvwyHqhRCpcgNU41d5uwZp
BtACQEw8eO/XD2wUkVcPoL0KEIERGPXadFu+I69ksinQJZxQOfmZTLNzZYVPbpM25xg1kSC39oNo
Vzcm2KloraQc1F0mT7RmH9kRqGbMh5UN8UtrMpSnAwjAxzF+Yp57pl4OAo57YfM3e9Jby0DNcu1L
1HpLn0Np2BfOFrc2fWJTU5IUK2mt9qAQzFY0RH0aX7rzMI3Mk5Qn/plPrjT0W/8i5Z8iuwRIy+/l
XZeZRAFy7t0mQF0W2XhmwkKNabNw5Rpjc7A6H7U3aprQdB3Iq9zKAXoJ3XnEzA3rhHDtleZVbAht
bNIwPJbubkRUcV8AW8dDlA4yGVgH0h2JJ42SAa8p2xH84Bvq/j/Czmu7bWTbol+EMRAK6ZVgpkgq
0ZL1guHUyDnj6+9Eycdy+/S5/WAMFlAAaYooVO299lzSpGTsJjS8VXvDax3VQimopVocqntlMUpD
JZCgj8nWSj00d2HZtD9fRmKYDjn0fyQiHJ6srCE7nzJqyrObMGr3qZjwaV72ycPvPeWFKuaY/1Kn
qos/sQmucDVLd1jWo4ESKMv/EJO3RdGigEbNtgTYETiJx3IoxaPZws8LWXLJluEjczIi7DRlD7F0
63ukJkqjEvRcTugnzT0rbXWWB2W3qiYgnZPzZOwLzcc5iOdHHw3Of95DTYS+DVVi+h/7Yss61WCS
LvIyw8TUteqp+5snxl8KtpCqRKRpmEuiGUEU1ayEaZhPuWXeU9eVXYIS++YpFfOm1F2xkQdHRuzz
FGuPcSwSMtGYLnz0TWOMezMnNjf1iP2z7DvQV7bkRrUMtOVddpGt/9Xfmod0uX+N92vLNyb0y+eI
KhMcZRRc+tx/EG1G3CWYH2UH+Wl/ffY/zpEHf312Ia+v/+2zyOvny/XlRxviyTnbmfEoz5RX+4f+
8v8qD/69v1EU1lZrWn2dA/BIYvPnl/nxH/6Hk359QR/9NT+dN10x/P6hTD7U+0csy4mAnUqBgjLY
n9yxucRNki9K2vITvORk2esTTL7HmfNZtqJAy05RjPejYsT2J/6lu6ZqzY08qmXY/9q1aJYwIOvV
RL8mIU/qKWhQbY0FzuLN4MMe4ZmyMFFxnWQkREIoj8kNyOUf3aBMd7LlYgy10Sk8fj+7Vcf4lOo5
8bPlYn2rV08qs/6lURslSeE+HAl6M6tWOelS6q12843aI6Ocv1YYsh67aEYiuzRHayLfb1TBSTYN
bqC0DotP+axZZ0MoAyXIfvYa2JizV2Gb7d3lrCGu7hl1wseM38CDGWNxjQn7q56n9q5kwbGRF0uW
j0DAtLw4o6Xd5gEO9XKx5u8foV8+gg7MBdGZ7xtI1a1mySnNUJET2zcu5B5vAeLmg2y1aI91FMD4
rLtwkBFWL23VmimUFGLYFh3AIA073UjeWkOU1gtxITpJG3WqxE0koYOy5PC4t8KmfVg6v9uuL7vk
CWNaRlT30uyc0tzVIRHPjxPabMRcpKTIvDfh5fRLZ2O558PIaP+NIC/+cAXTVEtYliEMHR2vMFH+
/308NItEKyJ/di8zsIGt2kd4s7cFU8J+2Vi+aZ6MSGOnfPmxSfz2JZyY/ctdsrM8TTZ/u8zHGe+X
waXoBd7Hz/Pk0Y/z/qlZ+s6M4Hjo9oOOL2nT5aEXqWanX8bCfsvjUd/12jy3a6MEPYsKMT1HVdCe
Jjv3ZKvTA5QZos6K95Pf2/LQcgWGWH2HslzHO2C5wvtLeQktzj0KYBr9EpNbez9bnvdb9493lR9H
KPru/Q0Qo+Lt3aDLmX7RN2S2+SP5/JF3hsacbsibidUfnd8Tz/KU8h3Q8avnx8XsBXLx0ZSvsPcO
d+0cafvRWgyo9eFOciuihVYhkRUsybd+0Q53cpc8+A/7P+gWS/+P68j98sxf188lDUVeaOlrxoU4
ks1bBWKu72B6liyWlpeuT/H2qsOs3awT45guEwl5QG46J+WonB+k1tS1q5piANnxtz6MSj8vJs+O
kvGv/7/sDCINP/zfCmU1sliaze2hM1FwXRyM/35j1AG/sShz52u25AYLpxgvNcbnkjUjN5JJE7aT
4o1ORJHBTPnaihqx937dEm/6o18VlsZG7pNHVd0dWVz+fk15cCgxZCX4+YKRjNhKDoTcyMyxBEFM
0aVumu78x27ZoRZneewjAf3Ry24uQRt1/8ig+B/XlCf/59j7m+MQ7bVV126k69REAPyMjqnvUWjK
xrtrla4YNjIkBFBdU5hASJmjrOXx99McfoXoNIsw7eaV3BUuFleuXv4846OvPPB+1UUwtZwmd328
v3xlYCOg2t3VD8IXbJj93Sh9F+KFp4MlgQyshy9FYfu7xK3IP0i0mNwsp8gDciljSP+GX5eRF5Dd
5NHfcGW/usijst8IVy4gyhe/iIraOXmgVKrw3wbuP4Er5LgN2xDQxEzKJYz/+n0uStkeIbR6VxTf
pK9fx1gBr5iNXS1+fR/tJIL9akVlsZEdLQS+Pw/LtjxH9v7jOhTtvvSu0m2dpS5RbvKlGNFtIooV
Zdvs6x8zYYGNbNnyAFAS/7233KnK0kb5Um5EShTxoyl7y8vKfXaDcz1MqqFrtoUR7k2dCZqTKsap
V9zgYQBIhKmGihwcU3Ixp9oT8DbzENt1sA3I/72p9Zvkpf7PE3VH+Ww2pvrniYr5Ji8sikJfY5Ut
TmlWU48Bgf6dAi8RE4kD8rrBLPqDBM/jFUb8O2Je0uaXPladZSd5huzoho3arRrdslYFDzRUxFWr
ff1jzP45whMW2RYc/RjWYSZtbcx8D/KEPx4R8imi4/OwJR725yVlX+qUHzMqT9dGG1KF1mQPgPsr
QBrtGByGOnqop7YxjxZJxX/hDZjGH6MohZGaugDqHEPlR2ovo+xvcDHX4GdqaSWCmbZsJ/MEkCV/
NLSiWJcj9X11mMdUk46q+KwnFijcqX6QG71YqpSqCIKJrFH3KfvFPI/Z0nu7zJrIEx/HZVseL0TV
n9tee3MjHjhqGgbfzGMUz9m3Rgmj9eikiFsnozn/13G4U0iu/P5/HUdcGa0HVA6/nT8nQ/ANs6rl
+q6b/dfxmoD68788mtQ/CqI1pqsW9D/LcCF6qZr5B2vJif2ER0NKXNbu/F0/m+lZM11sWCCuSNiK
fPVrf9E2UMqcyO0vffQlEMb01mXlCZ1hdlMoHOIhjTpD7o8CfrRENW8hiO3f9qdz/t4/sJoJy7cB
g5Awm99+9Zf7S6ciggvj6rX11VHJNr3iVNwJkfFiq363UfIp3MsmmdavzTSaVwpL8lsy40+4ZDiK
QXX5TTQJpUj/OUkYVbiXR3+dJBwru811/d6rt92fJ+H5R9RXxyIkItq5YRk9vbYG9ya5yvLStHAg
RdZsoS5Pr0qvKHtcx+MNlJ0JhoPREdJkNfGrmzydSh1lPxREjVWrPA4YlpAGcrPie1MEjbkt3emH
rY7i4Ia+9pS14jPF1tHXwIzgald58DAbozhZVqSvm+WAb74N6dS+jTbRTKcof54IT+szlS2/n0it
uzgpjaut52W08/Uv8kQznYKtubxjkmXtv2Buhasbf/y2DJNfF75g3Kqmrhqg7P5+w47d2BCydgC1
hnDklCnx4OvE6NDG3isxFjuWzqEL8xzMS9R77pQ9BCE1lX4hlHWcGeF2pjhrZTiBuqp8tdhE2aYw
inObDfrastLWs4WJAsS1KfNUnxLk2XtfcVd6hK9e7LZvZZV/qZSs2+iUj5Fj6bcEc+p1qCoIcc1q
E046OKUBv8Ve770KLeK21O2vtoXmF8diKLOtC6il6J5tG6/zUulLz+3Qamf9iOgBJheDD0lYB/zV
kGSrcko3oxUF5NSLI76mP3LfArbc2cJTktBY+YY7InXX9urYh6vZDOJ16BhXZPCUDg5dh5dkcqhy
uzsD3LV3GN7dtCwe1xrpEK+3E0wSManL1f5h6AbiM3FFxQdCrLVrDalH/Bd+T6loK0WE0MErksko
W9t9rFQ3I6v7o4ODuWGsqs6yGMxMfzf43UEM8VdnUNO1FlN8k4C1LewkOubucALfhbugY8XbiFrW
01QlBus5iijHoqlZmjTzvemQjaL4OurRcJmzk20xYPVT/5s7ZtSBtdqzOqpfZkwu11bvn9V29qzU
obJOMSl0cvRDhI6fhXxyqjDC8NBg+FuD3OitHdR5O8UiWuFkHsKTNuzHPjdvlklpCkwBQRoOaFUc
rdp6/K47MRELvv5GET4ItdbYtt24b+FK+nZ2mELjOa5a9RYFhulViZYfqtRSbz4qea+rw0eukW7n
xhaPk5EmZ7OKHqOeVHmwbCYF+wKK5LodFeykz7VafyjtB3lM9poAiG+htt5qI0U4V0XFYezS+rkw
/Vvs+vFXfxinlZUXMwnZMIQsRLmESPnimfStonQu3/rQpFC4r00kMOn0pJbc3FSjfm3IHK8aAPcP
mnDbE6lfHAGXS4KeNBKRfYnLWt0gRKuOALDMR70p/5JXjlowEWMZRo8lAmiWrHOxkQfk2Ug9Cirs
OucYko14nLscG0f5Sc34L9dtrMdeYYxKewNqJDy1L9NwaPSxeY1MZQMuNV7PGMZfja7vDyk4lp1a
Tth/TiZwB5VPRz5xXfu2+YNn+a0qRP+SFI2FHCt3zxrm3scuzpVt3KjRk7BdjehSnH6vzBd7dMSP
xFb+KszGX2rPEfUBfaX+TPssuuYOsLP/Y9R7AlZ1/5ZbluqB2u3vkRoMe9MGsVBFsX0dU931atdU
QaZ1d8aUF28pC8M41sBrlm1cXGNh5hvgPb5XBFoRbFoXXLyDOHGF/Lq4yj5ykyP22xvp+F22VMuf
qfPQ19XstMee+fned7SKfJA1baYicB8ZgFpPNNX8OJh1A5Bgzp7IgLUP/UCB6NKSmziCCTLlSrHL
fCV76udOuVCTcID/aRUehOHY60Ca79/PYJS4C7r55f0oEUCcssCIH+VR9LP60TTmaoUp+4YoVvsE
GT+F2A40lVh58SbyGQcht38pO2Q+qjl1G7nfzMxD3uflzReE+ahbH9Zyv+uOT0B+syd/dkD3WZXm
WVn+lOQF7haiDPa2qoqnyqioOTdT65upASxoauVFr4TYkGUIN70RT1sr9pUTMwzlhMmCcvqjKQ/E
bkewMHYZ5pcuH51jIDB3cp/cgCvxHJAlzmIUliOAIpZUaYN5chp0k8iiOiaB0TWESVZOevig53X4
EKkRi1+mU1vZ9AF4PihZ6G9qx0CeEFZp4ME2HzeZaeDL2yW7MJl93OdKa9NUdvIQpK66trV8eIL2
oHp9XgefkGFZK4uI+OvE5GKlT8XwBTHVc6vEw3e7Dg8AMk+U2Aba3kGPdLPb8ICYV9xKNcqOnZ3G
G8Xxp7cCWajTcHs4PjcAmjljp0RjeTcNbrbRLV1fyaaY8vJOvmqzAsCPfCk37tI7onjpWNjW+qNf
MVsLEkhLmV0sJ8v2x7WwPDlDVxr3fmvhk6orFIJY2Jm0VuDVYOsBJtJkVUGBAdGD21TUybGPc5ME
nK1+VpowRZUQJPdG6pT3NrmxVee27ub9vzyXjbZpVdaIZZj398Fo9WSNmh6LahF/mfrhObAK48ly
OvuI4spZR00Vf8ktmyf7XxXfefCq8vSOCiV6spuuf3IpW6/cIHlRwsq+w89lQtpKpXoxV/oumfN+
M9Qifo7ANZSLyWof988V9e572eoWy1X5iscM96XPwyb2FzkwrKWnLAmUda854gpCIqFAcXmaEx09
zIGfH4Yoq8CzIIuF963AbA4n5WyrWHsHA/oI2QSn/hAOcfhgj1XmQbtczI3UhEwnFeUKPKFL3uC6
7ZtAj0U44hE6ZN12aPT5U5Nb0RoTqvogmz0LZBj+inMnm1ORXsxpiFik0jdL9uFgWzeGtfYxr7N9
PcbqJ5QynytAV+j4hIrJo01gcTVkkLEXxq6S5C8wfK2LmavGre6il0kSd+vcuKlmQroue9OpMDzw
xdRgDK35LDqqw7X2YdZUkj+6eiknR3mKNXA5mIM6W8spgmc0HPlJX2LVztKUXVT/JMI4eZINByoT
tL6QisqlA2Osu0M0p3BjcjVwI+QnEmMnLyZ7OLNxC+pQPcsOpMfLjduKfCub9ZQnd27ehu9vJ8+y
Ify0jeI++HHXECzzw92IPcZ9p0xrI0+SS6KMZGGWzVyaUIOoZN65Ivu5L/cxPQQjHJ96R03nNQ+Q
tRs5488m1gzWOSscCwsBYubdYIbBqXe7r2WWgYdTavNsxDruCoDpiDYhu8ErKTvJffKoQoi4dpxg
+8bYMF0D/JeutjbM19TuBCVk3fFjl9wPEeNqBwFIsdfMrWymhk23qRxX/e5o+pvpFvnnOhoCSkzG
+jmONLG2Cje4X54yKzhIlwwT0zu4Zu1dsbxqqhF5t2zHqu9vRrtF9ParjzwgN/+0z9WZQRcUP63/
qZ+8vjyghGp7cN2+gDmKn72PpPakVPYM8CWY1/Oyrynq9gCDC7d6NfaMOS43PGPac0e87yxf9aX4
+aqsIo1RD7Gk3Of6hTauhkAV+B+7k9fkXXDN6+GadVr/LDelA9QB7x7PBwx/lCDRtOrG9Tyb6lrV
B5apkimqq/O41jMgmpI/6qjO6JFQDA6IS27CiK23hp/XqqWg6BNgncGL0YI8Ba3qrIkUF0gLynmr
qnqFazSFVdmhMKLvxeLIhT022oopD99fyabcwARfIDnB949d8dL3o/m/umVdnntGGyHfc/rxSg1x
u6UeBCXt0pzidLzKV2HkU9YfB8P6Y5+xdBFm0Hmp6KNt0meJtVJ6qG5Dxi9jRLLq6yxvqZoxbh9N
fWliKzOuyijHhnJpov8k6tQurpRLk0zPUecx+Cl0yZiJ0TKYWYfG53I3KYr1edRRs0M7gJTV98m+
7zpyeig73JyIor+4IcpXhETI1DQOqwkmKV7S6nAXaoJcJO6q4K516rtMb6v7930FM0AqSPRuXw9T
4a5CQxEHJ/O/yT6xNZDvbF2nWVv6sG/MZlxjytu+xkUQeKKNjbsa39oX17q367bFG7qKTqYihEdF
QPPaga7yOjwfT/JoVBGvyoYX0xUDnGwteu/FKo7/SR+6BxiuLBInZO2ze5VfSddC4VXyqxxcZUNM
16QHh+QbItzms6pvslAfX0N4OTpuft9UNWlXdqIWj5YZ5gdGmWQ3WrZ2g75ykz30KHijYNl5dvJi
2sUaYiGMIYIn1bazVRdm47fa108OQtAXkqTxdkzqAUvleLhXmKEtGdR10nXhPq+yReozYqzmKOYp
G2YDDsfwWGZufS9bg303VoW9QXc1ne0uuxdmOTzYUaXeDzgDGD1yASUsUkoKM5dZoDV6QWmjn80s
j8FEeJD8dyNVQtQq+FSSZClQxDD5ppGD8Qonbza56UerKS6++PNgeW4aJpvKMjqvMox7QiPBttUx
o4IgQ254Xusz6Z0xqcZVp/jFHbVahopQp6/DDZGP0KtjEP25ox/ZXMb4OfTj0ZPvb2Srtk2xKC23
iSKyTQimlrwKA+MoAuEFljJ4LjpCzJgbz8yoFtfGfBU56egNAyNdBw96LjV07QF/bFgYvlf243rs
AWC3XCUIggElYqKsgF6/BlqQrKamfUHr1bNo0W2QJOo60TDmTb8yEaE+3lKoGVBJ9w7m/Nc4hZTu
oH/yWEU/JD01uEYEMJQ6GYoZml1ttPfDjF4FGPlDpYlrTnjg4EQ/5lkjKZXB1Bt74DylnT3a5jWY
SY4bVvJQ8CGZ77yE1qmJat2bwE9tYkFJs+JuKkV9zAb71DnGA55lpRdTjLhqy5duUsQlL3BL0MZt
i0PQNs/cjvTzAMOk/+52PYN+ynTYze/K1HwlumOv+1b7QT7mS8700xszLfSqCtyAnjirzIFNMBfN
4EX5fAzDIoPZFkMnFCWik+DU6mCClLFESp13L73P3Zc6aM/buDmOcVPuRVSPHrWsd4MWDqd6cBQP
d6MRPKZntdAEmspEKmdT5IcYnoS9GK5xr1LVWjCnQB7a7KmR5BlYW2KbqNqTklFpbg4Q92O+BC8X
5d5mnnhtxv6lwYR4B0NQgyo0U0DM9AZIj7VLU0rip6DbGzhdpmp5DN1uGzZdfUgXnGi+bFKKHtYh
j0tvTJqdj9b5aRwQ0boxqYwRq50u/2FT6/xSBsqT4p/tKrMeVBOd+9iqp5IgVVVHjDiE+LZDFn1f
EN+12d6xvtB2DfjsTTcT2jMromT4TBwm+GNEcazss21kO1b/R99Psr/IZSoZNteu2jzWPn9TZfav
NkCaRzNpCohBz44Bx1JkTsQ9UEx3pkCHb41Fu25aJ7sa47ixgznb1EWuMvRVn8IqCTz8nt09dEBl
3Vaxvo7ULDwlCIGfrCHiI34aKR34hDlFA5MWEwrf/MZ7Gp/bZRoW1x0z8MyMvFgX/nOnTxuXctrd
oIPdU43BeGrNA7YwFjGbOt+kekK9Bubl920Lr8GJoPz1LvRHx27PiWamW4IG6ioc9ejSoOc+oay6
E0MVbYrFaCALOv0oN2H6I4ZPdxRlWUN8mAHlZ91qdI1n7FWivbrYwtU2c/0JBn82pFdHREfVZAxr
knUXpZRSoHf2cjePVvFgLUHGhFJUwzMmHOJwUkaJYS1GC7DvwLbXWo7puW68xmn/aI/RvavM1aYb
dHOdJ0q1gv2fHXCAzVZTEHD7R+WLYH1X2Hmxsqs5vE/M9agVzt7KGNqjo7CEe58BCUQKMXxOw16/
Iw7qQYbrzqmelt5cdg1AyyQi/Gw+OtTWDxYaWaPUFqdoVTtFFFmtfEIieVeonoap1M4qKhTt1jpv
4oAcaYFwJia5lFTqvNITEyFVCbkgsfgZBTbDFZW3u3bJ8bkl7w2YHhSnr6B2kBtc/DQo9ofSSMZT
rtvVSXtrq6845DUHY7lPBkHirgIzwchOLVqm5xc9LLQNnCh0hTWo7cRd7lxLxbElGTF7ISSIH5Wt
XKaxEx6BQVZGmfWMT4JPYUX1mFqKcY1HVhMRUKjJwv7A6rsnzbLyq5WXAHXH5BJwM2+zoXuqFs6e
zj0iAGFS9XLMN51W3TuOkgDzokbfj7q9XRfBSV+U13lbgrSCgOsxdH3RJ5BlWuqPD0fVx3enq3Xc
JlovE2rrUZ4HWrFxYy9X9L/MIAjvgjnO9/1k3EQe35JO9x/szk33zHcarxjLZG3VSNonlhLPZjTf
sAbhL5fw94Vp4he5ftP6ZoXOO9wNTlftU9cyzv0kDtakOl6azvP9NMa3NDU/6RllD0t1OkaYxgT4
LvkUh/Vn8rAHa+iqFS7w2BkSgprQfRGmWCF1z/fWUMywujqYC45PmI5fIWHfFyPttG+tFZ1bpepf
ljgN8NvQUykefyQ4mK27tjCe8xJSgKJ+JZs5wbrU78mHxg+WAElA4fR0MJdmSrmdjZB5iBuxLmIV
MnmAZ9w0Q1kiHBLdiyOW5MHaV1G+ahTq4bIdxneYLq/0mbRrYqenORxh16uEBh0U0X3sRQXR1nSR
TsmNY2lnFBTdsXPcYhP2Vr/Rm/SvbkCwC/bvtrDs8kG0xypYII1CQCykkhBLCJ8Rv45X/HIHT6ma
13TQ07X8PZnTOnNan9USVVNwVgnOmfHzUA2EjYKC4hhfO5spj3phK4LvgxluGobtzWYqwQKD8dQJ
vwuNyoLRLqEv1/o6iWtiz3VvUqgAu6aorT0/OHwTldmlbmPyvR6uODPTPD+bSZEfotq51lrWX/tF
1wHu1tgVirtttXRljoNzN1MTA0y/f+YZ6m6tHkvXsI+YLCwbJzfEpqoRKcumO83PfOfiENSzeWFh
0u6YM674A5Me61Rx06sl/hB8tyxSv34x37DGKa42Rgkgmrfq3L1MTuBfJwbfczlQBaGTEn4R9Qho
Olj8txA5vhBWoICsDFgh1dNGTR31lps/jGC4OZXVP8IVbmFBk/mnjHLFYsT6DNcZIM2sG3tNRC8u
VhhXxaq5mgF0taFw1lKnSyWUtwib8E+6MpNoDBBBmyGD7aRa6r2uAr7XK3866f3YPel9x/MEoKqp
FRPBjdwLUc0/WxnIXkLpe7PIKAm0xPDQodsGXRIO2ym1c/6GzrgLwKM+x7FfHkv+VyvqLG9krMVT
30A6HqIlCZNVISX2Q0k6vLMBT7ZkfcKe8LLoX4k6PwS6pjw0gAe2TT9WG/hVZ0MdsruojsXGmpf5
Ytawhkl5Zgpz2AoGiTMPjsaPLhWZvFXr1/qrkfaC3EpF6VE8bsp20F4F+sICS85PVckkHV/OmGI6
JV0NTis+Ee+4z3gunXpyBtk4QgRVgumwlNQQhWybtVuF87oYHXsT1NVzjFDnIqpuAZkDTAiYTNyT
0WUVwNS6afS/gIo0hzLDVWzWq5PcBLGRU+xSO1sqfcQFUQUI0bJTVmk2t55rMsVLXOO1zZdKl2jb
gD6+s2MRrhDfhFeHqQijOl6ElNObfPxIv9PJeY3CJbypP4a642wVkvGnou1bAPdpe8mWV74am2vT
aZhip8lbijXFrgx84CXLUr4xtb/yyWW2TtR/k/u2j7XLuATQF8le4d5IjqcLl3dFoRQJF+PCr0u5
1LruX9QCK7GBeSjAmZHJRHQbtdF8MpQxezTNeNUIYI2MKCOs4Kw+UWOarYfEDd5Qhn6t+eKzrOrX
3aTa+7Qo0HKquE5Z6fyCW/cR6kfwPUPmnPnFN70j4BBOUXS13aBY20vhaGv56sqezechZY6ntvZ0
mBsXsLJW4xzdM+tMa+Hs1WGAoTuI4eCA2jli15Iejd4+57X6WE2kCkLqp/sg1a+j2wxPZlYc/ZjH
XClC4eldd9DGxN6h5d/47nhKsnmAAq9XR1EVxqaPE2YP83Wc4pancOysmqFBF9r70Um+Kh2g97Pa
rXub2re+6/dJGjykJdFbBOyYEhhzw6hFYGyypm+UJs2P5myvMROf1hPXO7dDy1+dXC62NPAmE2qT
O6EVG5yIQYG1Q0Ltv6vtLdcuzxCQtyK2Yc2H/I5Ne74PWuZZyDXEKcgUQCudWZzCiL/MXExePzvN
NfX9ZyuZ01VdJAnl/+Z4H0BBORZ6y6Nsno11Zc0OU+5c2wsC0d7ESmMdDxt4+P3n7wMoAFud2vVo
q/FaCVwyxLZNdUjkXGxArFuMr3aRIVKQW9lDG0Q6hRl5tfW11FkNDQId7K3zdRgTNB+Dnhr2/n5s
eX7bzO/ORkZWgIkP4329t6c+PGAat9FrgcWOMuJgmKp8MYOfLItfC5H9s5E1zT4sIAoYcZGwEAcZ
1U/DagiDr5pB6NoRIlnnBBC1nvCiBisamIhLmY8zbbu8VdYg+IoLw2no8cPvSbT49dow7RfFBKpf
Ti5FJYGNMiDpko2mo1kNSzJY1DveZyVEHlJDPMtxh9tSiHBNXYVHCtFYfWrHdYPHSlOPpxoNdUuR
ykUx8abw46fI8u0XX5Rn26mcHUjZeeNoX8vEdoCskcXGyhsIKU/SLe6Wefx1DIlMWAnzVTdRs/PU
2ivi/KXXAkbaRjiBlGaO5SFh5nUZT8gvl0jGvJzE9DX1MEufe8Fq6w2He8rbVCq1RT3UK/Dt27lu
AUaipl4NBMpBdYbbPgiTtUMdio6ae5VXbyzkfFIVynVqTVhpOkhDnBxghGsE3+0HdOzjwUn/Y/eX
TP4WnSaGeAyv93K/3oOrE4i4mQzXeN2is2QIQWw542NeufWh0ZrNOAlWI0RP7kH4OveMITm4SapW
824X+XlNBoKE8lwBC2gQet8jFxzuMd0jIp+pw+dMpbLfH9X+2GiOfh8N9ZM9QXqPhoEYBp4Q+dim
hB60ehuE7UDiOh92VcryF3IsM9I5alZDwhwgTHsANHnon/q8q9fKWCBBKv1D4zTaLivC2Msc/WKY
XeCpJUkUFXm5ghL+kBb5Q4L27QQm+mF083SHL0bJJH0Ja3Vx3TxPRU8ED66bpY7WUzo001q1iuzB
nHN09XOVeJM6oKNwzAp2mv5Dw2Oc3P/8eWYNvKrTSHhd3/mITOZ0G+v80WySXExdWJizqIFSNRHP
LYvZwS4zV66GlXNHiuBiaKiOEMT6DNJG/mDF07cs8Ie7RjP5dhAerwS5tYQaPqbzE75Uztht+5qI
z+CadyQ8y3NtVv5DEYQZz0P/jehtugNWYjQI0DINJAUlw26lFZ9YuRxIyYpD0UWEbaP0rOasoQOq
3u5Ca1A3bgCkPjTzwssoJz9SnB+uMnInUKFIEPc6QZIZhhR58PmYVnF76GbXg8siPsXAl4kEzdQS
EwCb8pGFp7h1ozseYFq6K8Ovqr3SF+GOcjSskfMHfxoMQjft52J0s0cn68F966SGrFF5G+r2c0++
5ctoT0T/G+HVVtReiF7hrPLCUpOR34yDQ1E5lEqnlB0mVdzfgbJeDBqgSmhJ0N61PNcaN1RWHT+G
Y0oV5SY1sxKuGfFwg/L2OFVIMiMDuRv9CLet5dVU8xgY4mLeGR2Yab89gTnEAYA6gg0z355nzySd
POyVz+26LrJUP2q9+uwqZbUXyey1ahnd1Q6fObKqc1xSwJ+FhkmMsNh2IXQk2+qpQ6/rTT+yUtaq
3iNoE97lydgTrHE/t3GUe2qnMFHcCDd+CVLUy+Rytln0afw/js5su01kC8NPxFpAMd4CQpMlW5an
5IaVOAljMRbj0/envsnqc7qT2DJU7f2PmqlHihi3uJ+Wn/NIqJVM8UETjO5rxVe/aOnlEawdAYfB
EzJ/n4kHfqSgUXCmWjvkLctDc+BHagKBzrwsog0zwwmJGE4PgDBoKcmyDE2dHJCGEORo64fIGDon
6BaZHYkRWM8dc+NYNvZto37sZpJxT9DtulHp5pp709KDabCTM4zg1W+m7JqJIr82xPCygI7Hemvd
mOrIL6GV5WUyrfKCcnKN027MHuejdsotQKxW9V40G9O9n8zlUg3Q9gvlL8oeREz4foZkPvYxMXwI
r/9M++EyZzntBgn5yvQtBYgD9F0LPvzpuESuj72XXQq7yQ+A5HWk24734GcDRJ5V7G2E47t+cxCj
oYugtTrtUDnyV9sL76rGwb8OkpLxkVwSzx68K+kph1nHDjn2LGFAqunFHXQX8L+ww9JuCOR8ZMj9
Lz9vbfLmUot4tEovn9OOYAdB30SQTrYW1Mk07uEVuAcXbIKO228vBGdiTVseo7iqvV1BhhOO/D5o
KruOjWSzAvon7q5ZHfLFe56J7qDAIvEDdDo73jT+5HWbz3lax9tG76yJRY+swDyWptbEVlNXh0bM
OSf2b85g4yhFQvjepF6NbR1jMXvWcVlfdELpDM5Foi15spiOZ+Bv/YWnFsCjGHhr0k7iafK6WNeK
PxKo/lAZElEGuDI7UCafJow8V8bInx1ILw/Xb5UBjGasHLtk2y4baPPB6twDxQr2cwGLEj2kToSk
PGyBfL+FNLpoWVm9PLuJ/MTWjjMCIVQeINUJAcdiX0xs26QQ+Uxp6RoSjmHy5hPOYQx6OLP7npv+
AZDdG1X4T6t5mJwOvXXRTmem5HPlZeCynXVxxSyDrGTkzaV2TJ1vxzDWe6L2bisZzpT15SAiRhzW
Hm1SFatHklLi8oxO+aZz8eNu9Ibqpd5KOBizlrFP31Iu/Gejnm7Smdy4EkV5WYnXJrVHeOFKmCcd
XydfttbBdcC9q+55eMT5GXZkQjvtR0lsFw1PcV/Qpk5K+tMks11edtV5rOHP+4EyEVs/2h6HfI7f
P1cFsQBOxijGgfmyNeSyb+BIm4fsx9Q8RLt6TeXkrAXlNr31U4lDeRpkjJe1A2f3h6durt639I8a
zfnIUFifZtqZoFceuj3TbbAbPFeOGE5czA3TmHah3snbtaMbdTlskjaIPwOHWEhECxdF1bT7YVn3
xMSS8NEv+d7ERBMIGmcCk8KL0E2WL+YK/2CCRBC+NCCqq7ZjrW56PX5ba19SR5ciWXjEyxu1W+H9
xCmvm1uJUK18LiurvgqfdNpF+6dsS+0NN/eiRUUakeBHl6Amnk2QUM2+JYqgiszYmqNoXOviHfwH
WwtWzRDcdlogBhFMmcFJ3HdBSz3OiQEZfRnZYuOjObD2rYoeZyTWIB+xbXZ5uC4DYLi5ZaRaZOZJ
rNsYaA2JBhtwuTWbnOUOMZxljwp6dB+ucnHUSkuRZra0u66a7NM6eVxVZK6Ha6X9aRhgIlTVb+5U
PZBqFCFdlYuHLptHo6OC7uDDcKOx1LaDB9hP0AMSaa9EO4n2dJeqDi9jS6UhLVYOF05SyC/tUant
pRBBeeWWUNNlEtRj/cdfesZnd36mCTbqVF5cO9Buuol2KFfIGF3+8KepI2Ln4pjQquGDD9gG81qt
M2zDpMI7FE2wLHTj+tlShXODyjR7JGyixjXjvuYOUjkuEQDR8ZC5XP/2KP9ObfKDSnM3kqtMGO9s
2iYeYY8+chJN7oUBhVHqPCELjOpMzON9fois1KYTi5dndtS2bAJ5srJsPEoCy+0fVVyoLQyVXMeR
vZwsiZ7kHas/90VK1D+u/H3S19u73vk3toR9l3f9EUBcO/ll+cqb7sXVOGon/n8+x/V1yEV76AlS
5hk2+5NMVBm6A0b8/zN9tqzZ1aJ5qwomtmIjyYmchpPW1P/4KIBU8DKaw0m4iicE9i7sNDNKH7a6
dVt4tn0MxFnzTQ4FWc3FgWzo+nWJtYlxJS17FckxedJWinRWStUDU88HroZsBb3Oqp1xJ2bTPZV9
0DXNTOQfYcGFWKLRsUeStnxuC5l+95icBYleOA394tEfSZ6Q1u9kWWMKJ6NyLw0SGxeiPO2cjWrz
FyQvOK/QZFM3oPMPcLFPJRF6hyoZ1EElICc84mw2aYilW7YGw3bWp2cvL+IeRe4P3Z/SXWmSNVGt
i3PIZHPjojMPshP9vi/g7c0qxEmOEnJjKGvohg/xT8JD9cM1I2bgOHIEzNQ4YQ3L0Vt229Ffp3TP
EPydQDsHsmiroKWsBJku7yhxSHQfBv6QeYHBIR0Z2feUBC2xKKVKBLQZ3jBHyRrrSZR01kfnG0+l
/zAtvZJ89Xth8WLsNclvXuZwmx0zWLPtvMgu6BOMzEvVg3WroyIKw9HnLyyd22OrOjRduqu9/ldl
5uMuZfvVbd0NxhK8wU/SC87WN3QTN48X4QioX2IjAEQ3zQMqWHpZTpgqyoDR5lmrCjZfx73RtvQh
SvTToxpioJ+XgS8dSo0pCLBCZsYY3ASf2LG2ph9NZrg0y7/bgrKHzO/Yd5zIBoJDitiDJ/sv5WgY
oXBHKsi1XwtmZlbjnoqirb9Q3FTsEvhwve8/m9U90HVDKgFlO66ufXDO7StNf5bWehK+fEFubDOF
rodaEeKExYnKStrVvOGomcja9O4tzXXnoLdelLbkejplcu/L9bU1esgb0VLjqVMGVqwXlSA3YENO
vHQBWzDYcx0O8twQ1zrbrv2sfjm18XfuCy6qnUj2FnVh1JJAnZTbyhRLLEZIFFy5azb7/nhuZpuT
osgj2sQMypy1f/rvsiKrcCuxiKFPQDyzk6N+tSv3l7WZ5IkM02fVN29ml75n1EyGywN1UcWhaqFg
hFjICeFlTZYCdfZG/pHHTNZmaR3UpMIcU0G4SV22e51/qGb9R2Ukci+dBxe+mRffBbkB+g7nkd/f
ZXGulaj5c/LtFfaAsB9nPxy87TPNWdLpHPjOLJ73vmKaKhOIoNEbf45lzrKFoCNCknZCrjNdYH14
dUETNL3Xz11hkFrLPbaW4xS0+LkJP1prm7u4ngAVCkjwbiMzpxMqstTfvCFvqic0L6CzutiNC22y
+eg8S1O0QV7flr77WTpIOSt4FLS2JGP4CeIfh5BaHxcMMaE/XUl2l53r741Pbyedgm9SkspZbDBo
XbvRYuLPYN4ZO7LRsqpbiyXxWJMutfjAjsbWL7u5c+IZryOiHNs/mjpvdA/KlZt1CiYyXUrSoqgh
R4W2Vigxa/6bPH8Z58EP6DMinSRLvzj5CdYgZi0xZaQKSTBEokViFSXYadHsAInfyP+cY9O+LduI
l4WYM4Qa3g0B6AnxfUUz8jSfZQ3Y5Vn8h10OSuryqkBRa7AdOxAnUAasOBVZW2NKt0tuIMZaCb3l
D8rW2PPXZ8l0f6g4OstSPE/+xO7geX9r1tpBG/Uom9qIABR9v06xXxikhhZERmHkCSSfzEnlbRG6
2nqfyUeOTJuTYVbOt57AuxOYOC0w9m2ZWxH4+xuta9FUas0rFpIQ0eR36ZhenNXjbtF5LiwOWa6d
ZY3MkmTppMZI3zUv1YKSAWDwVmTIRwGxOVkVdE1eHEar+VAZ6gJN8Q2MFOd4zmSHEKQ267MW16P6
m9j9FHm9/ewSKwEnQRE1PzBiXkcjmNWrJYuNRNnpiU2fzxhkURc6ySZop87mUJ5KH3LHMtPyYOTk
9KIIR6X8e2xgYzV/k5f/fzFnuTdbjg3SwHQYHftSpk8c/fuchMKczNoABc5Ra5yP1eq1AJJ7w+Z0
1gnAMTW3OElLvUBU+UeDtDGkUezggzT2DgPtyCi71HLck0H0WS/2z9Jih3eNnx19kJfakE8heQVf
yJB/WU6/Rxb71syWTlDCwXLVa7I4YAhPpYKVXD6ki/yos2tnr/rpKrXuzWntnle0/uV3yB+YBlVD
j8Vq8VE1fv2WT3vOj79d6q80POif8EZMlvNB9+c9rvm9MgR6nK02d4yV0kavajbubyN389B1o3ly
drLBNwUyu4XeXBpHcwIhRWnBLlBd6XD9k6A8MJN8+EEpz+c48NCWZnVG9cZz49fE2TUvad+0T2N7
H8qlJQfQBj5CJXAc2oywPTF/5AnjIl8IL6xKO/wp+iPG27huVLfv6rbRmLCWo8GfOED0dw7SG+rH
vrMxP/gDA/K6ZvkbxWc9wJtDRwCOoCAtmn/Dm226Ld+nvTHWQX3JRUb9A9HqtGSMiVrxIuH2ZgyS
jV4q277J6CHOzvHStymNS6XdF6TA8dpuDxKqCXS9/J70L6vQ+5tp0NLjoBEy+itBNKTEiikmPLPD
KaX7nzKXN6e6tX1lfcpC/43T4XtB5LefynrfDZv3PEgbFN4mLqvJ2tBQIuPYqX+Unv9LZBs/vinp
Y2xKDFY6t8U2gWp0H1UPxj/ZQ/lKBQk8z+waeFVaCieGRrv0Wn5bGis/SBv9S52mnKqL2nbDSvY8
IW7lseyIU6bJeUkc8+Cb03SfeypQFS6p2B1msU/b7ZrY+FJY0qg96wiaw33YWYVzWdptDt1s9KO0
K55o6FjAylfjOqyGQLilHAjRGbVTEXmpMj6sfuW9h6QLbkSO4G8VOm6I35UaDvojENJ2wATq6tV3
ukjSSnoE5mJ1HeH6ZbZdklZcm7nJAlpgNwYmE/ilwIbEZLWNAMAoMHGlERsRqB+DKez9lpRfUyHv
araycBhhz6uK6Qo7fKRmutHH+TdSVnp8DZ2ACRtEe5P1P3LRh7DmPdJpetKsD62MZxfpPhJlj58w
Z4xppsg13KAym391TSYTi4cX2jlcW9r4Iaunfeit8aRc1GGuhXqGy+sHjzJSKf3mdqrYAUCaO5s8
R4+wEPxfZRYb/lC/jIy31rKQpyYQ902T0R89Xb5wdkWl/Dk0KEbl9IBbUx2ex0oFFxItUj0wMVHl
QzS1/Zdhid85jed8ZZC1w12UiXvRpDbtH36iyJe/ysr5VbfUoC61UZ1rL3cDPVu+kG/70DlL+ko9
cayzyJjerN17t7hxe8idvnLO2N3wXnqkUHZU8jxkhtN5BJ+JLKJrjtSFhUBD1ee0lMtJn8mN4Xbl
fC56/cCyAE4iDL74eTuD2nsWkIadWQWdiMQEu3naHO2xDpsyY+/R49EZiLAwtpe8I5moFN9j1xXX
bMGdKf41avvo5iV9TqUN5dJmLXJW9l/D+QF24h4kdW1cc+0N/9t0RkX3DaHzGADl55Db1gF7ETFA
gjJXyCrWn6S+Z2KmaaNB3DytXdgV9smj73QvNI0fjm5CuRqf0qzMXYoFqFUdodewdlxFnfZcVPFU
ZUDXiBhYXqEGcZV+UDWzHMHk0+ujDoK61hYZUznEa+Y7r8yt487WStqDyHzwaSMY8qSKEFZouPYX
iuBMBdzt0gDKofRVWquz57B98OLrDwPDzNta69WxTh81mwPRVpKklDjrCCv30zFyWCdCcjmDviPU
SjdoGiTRfkV8UTbXamKQLpbu6NYm07dB1agZoiYzKMtgYBAlnks31WPf1VCCjS1q5ccpkrlmHvak
49DLE7Xa/MvXu5tdkyvXzmFCKHZBu/vNUDi5H2GR+36Ry2XUm5A7UhW9OCsjvcw2LYrNNh2MZEyo
oG0jt6/PY26Zpyp3REgz6T4BK6fr0GTjrfmefFAkr2KtYjIQvnHHUEtOXWPZT7Y+UqikA12mSjOC
4lF8V/3UPNYB4O0s8lwMdrnyRYh92o863h2vWf+gNK53fcEh4AxpZGzIdqhHNdkzue+2P+u46Xfc
EB+Qi8fJNb8MUXwufvmTf+mG8j4stX+gkudPld9hqBZe8MrHrMCOZwkI+ilvoqJ2rltq081tdcXO
QVYWGR4OZL1sd46HPAAAtQiRGxCtQbh9kGY6+mm1R2lXngkKPpbNlu8mtq3AKiuchbh3vNfZsa1z
KVZAFG4mdE1vi1ceSezLrgqCFpltAyPlLpwXXfvPJa89TkTzOWwqbuute+lV/6t0kp9UpCE3c7Y7
2OmPavaZSwhfDIZEDJGVwbIlsmRn1CV6tHGhuM1q9d2WI89Vin1WuPP7/92Tk6cRfJwXsBM+8ZzZ
D8Pkcu0y/a9g7H4piv53stm72WpPG1HLGGEfDhy93VPMcic3eDllxhCBXGdk3+rDkWYkOGMyGVW9
XkZltBgA+p77haPOcNd2X35kOZmARtYXzxVewqNy3a86k+pGHvofwAuSZGy6YB03uSYcW9wNPjYn
XdmB6g3QTBRFiUMasmMiF0ap10dN2//qk/InDdM/1raKFa2tT11mlUcqVdrQqh/t10iniD/Etvyg
5o08t5/tzOgCg+pvjmRfRGSd6EjOItH5wNrzDb6civFhyn8g3IrsFrxIa4+t2Rov5MpX96Uz3mu1
6PRsoIksJiTh0py6yNso/UyXJfC3SkZDrf/WvDJhGiWpSNPSKVgwO8aiqveNQd4xqkijdJmVm9EN
hwSDlQeHXHsgNBCgSY7+f3u8tA9Aznbnksdx3GHiZyyd6pD0jvVgJSbjjf2/NZcuhQ01AnJ4mlJx
G6epwZsLSO0uRZyC0BrTcphqZLX9ULx7BUgJcIkR1dUgj6ndrzyB3N4qddAcwHYXSfVSzTaLtt0f
+UhGpAJoRqT/mfq9FqeiWc6dsFZeELcNpnkla8BwWJ+sZo+qnpdKLCml0OmuMYDYIXTS+NEVghw2
bU5+8niBXRUMi8sPUxIpKlYyhdXZaMbx1NMyEzRkv1PB5YfYZ6HFxXwpzRU4uHKP9pI9+yW6kNVj
iUgVvZJ58c3scG1cYcaYJu+5SQawNuwzBYdRwoLT2uTupdxeKf7Kw3Jl8bFQkUO3wi5R6JRP/n1U
6FCFnexU0Z5WmHBv6f41ZnFSI4SX6Lv1IuveOxJXgaKv+lFQTRlRgYjavEvQ+6fLr82iDAch+9M2
uTWmX2zuC/HfMbsw31L5w+whfxeY1cgYb6No5BPZzDtyHEyc7FXJzxsXvCJ8vGyqSw3VEyzV8BDD
V28dTn7DO3fmepCjI1heOo4mx/4klM3dM5O+OGZsegsomuXf6nyNvHbY4oVtGZTQsA9ad9NL91/t
9IoekVpQJ3fNXDoohvqU23qJDdx/blPOAqwptaANgoV73JKO+hQEIHavh+Q5/G1FOwRjHlvZMr5O
LYsoeV26kTlv/ehYl9SdL3pq7rXWBquwxC41LBmadd/ts3T+bjq3ua4D8XRtSwnw6BG2sjWU6KjS
285k3c5cLTwZIEsOqt2M8NCCDnRD06LRI6tBH+U/Zt72pjveW7MU428IwJ0xDDtLgx+YdcKdrTV/
t1cRpwVCrNIE/2io5qNyoKwm78Js5ez9ukUSKME9EyNjj50/KuXnB9FOjAlTisawd97XqbOOOQ1F
U82W4DN8RrTo7M2aXnCFDlACn8dr8TUYajyX9jTSi5o9ekbNg6eq9Cwn7b0g4c/sSGKQ2kLmEeqv
Mhsz0CZDRGggWRi6at97bhV1TN8BMgEwk/lrAh08i7nNEObk3s7wyDvVNCMsBO1zhV2d/k8apq0Z
opkY4FmfC7jFh2CswQgzlBwm0sTXkWaC+UeIvdVtOT684UThVxdkSX0l+au8Y0nWkycvc2iAq506
LBb2SK/BJZ271nJYkKuuuSt3iYHBcyEkLeLLnxBV1N61gU7n/UciSlWFe/KEPOaExp0bmoZO7sAT
4DQnCyyc4nf3wIcqnmoi/6dSsTPMThM4Vom4X39dk649kiiCcZSRNnugb3LYONI8sfd6aH7aKswQ
sn3hwqcefFjCYV31NdC6qjs7so9Algcw6ScXxvyaWo5xJXnaNIlAZmG3M/F7c9mgR3orYq6r5byu
w91YnS00rRE5PqN2kPg/u6X6jYRtPVl5/m6qh27Os/YFo97Js5R5ai0fccDC0Y0W4rCqFwCz2qHw
Sev8uEwxX/iD99ewO+8mLNO6mfthexR4oKyO+moKMcGVV4FzHHIXrW6TTvU5N5tg0vXp6q+teaz6
mTOxPgiI5SdUrz7oyYaPaoaYLGibyy3trC11ERPsnQW1QqOpVwBi6+ATIu0OUW53uNG5/u/Lcsez
ZAXesFhhoenrGcohDVWts0DW45OeaugG1r470MAIp90U5VWOdh0yuVFRnzkuV9E9pyr6PrTVGlDf
Q20wweD03LJ0LGUVldNGdcisGYdxgdTVTEabxqyNMwYiTruHPGIbVoqzB7rfJndGIbiUTzjBuW1z
xFmJJ+mdfpjZWNh2ulV2N5pik6t9RG4YWxVcgmGYRoTKuTpm8Mz2Yr4NHLX4gDoTAdh4FNRW/8o3
tuuyRCKI5hqBJeawJHGParPceCvG9n2el59Dus3PrLN4JXMeJsV0sRVZeqioa65q1wE97hso3uFp
nkf/3FkVAa5Os+wI9/LPJp0RQLB294j6b85jxQXKvJPuZiHLuDGqT2cGR0zlYESUp6zn/39Zs+Vn
Id0EdYdSp8Qd3NhOnBuCeeupaG/jmkM81ydTf/yFqdqe0PCXx9VwAAlpE9P08SUHQ49zgRSxhxUj
ov/ROCeyAVVAF8xTAbkoHAoZliqj7oWiYZAO55jOP//vDE4Sy+V7KmQ0pShz1wLtbiXConLMKz4x
mDEHMUYILPkqFsDg/4e/kQS9F3vGrmE1nYb61oFec3+RjmLFfp5lLyIZWzDr8erzRD2PmckbnFKN
9vhfy1xrR9oHXm38qug1EUVrOY3pj4LiiiDunQ4n+twTtRUbrt8SwotrbrPhcpWDMtVCT6JrePhF
vuOYmyJn0Lars/niZGzajcrW3LNW9Chs1H6R2kevNc+pkSXP2KrPW1It3M7IEF4XyKs0LJIpf0m0
u8Q7d1uHvLppq2bHXUnUZ+MTjZLs7WUxTwVtp0g6q5uyVHWTyLKj3vlbZPiBoNi3Z8VDEBvSTFDV
IWJMSaawNJ3n0XXPiZQOVO7Dtb51KC18QQN8lTblsfMk7juMTlif7OHkGX0RtXzqR9MGQSn9IaWQ
QWJ/3eZH3vi802gX9/u5eIWxnl91r4Iqsy9mipamNM2n2gW3VnxoJC/WD+Id+sN0z60Hquv23yVt
i0dbkWE8puLL0jCBKN8hruOe2iNh/7pqse7W7p7RiU5QjuNxTbIj5d7XcZv0vebTacW6Z6ACEc2p
z0vnzlekDtM28NuLN1v3+hdv4M2RZsNdNAAKeM6iQls1Ls4+7qCVNeIRz00ax8YikporxEPaUWZu
Tzj709eS/5Z1aXaipPFftSTDpzm4dGwkBHOgbTukVb8xTvRggzVD/rowphlptktzpyAPYvxnJ2W+
Q7Af2ysDk5t0DZtDcbZV6kcOIZMUiLgRIsX7vGrm0aR5KNpwcIJi/8hU27z7njADVMbilDNsYkZT
Y0RqHblPDOEtSt+67OoDEB+ZmDPdhYmrnyd0aJHhm68zCNCJG1cLZcp4Xg3+hD3PMRBd03nqyu7U
zIaEsW/sB3x/NeepOvcK7Y73SM9grpYndLiAYS3fZsUNzW80zkREJhj07fZYF8kN6Ud/Hab+CmSn
IXhzELQX17wa01NPrS+oWrI8Tc3CC23mzodTOOrg4D6MluqLpQF/aIlG1ZTi0qJ6QZEYU/wyf9ia
PZJkYYiDJow0pM1QXcREReXo2R/IRCjM3eA3yfsnQydDTYedKoC+etYfMXkYw2raf/Ia3ZWZ7jG3
/kuR7BxT/l03FeqpwIuupYS9EamIQGnKqcet0tf/fzH4qSJHrp6RT/pcyEsTbObsH4vJ+9BLrT3M
i/mJwaZ4dyleAjjBdT/sEjKxX///ZZBasV9RwIZVIuK80p43q3xvZXXgs8AzsP0dZf/KUkeBYT3+
WbbU3TdWdc9Shcy/JjsM1hK428numCiuvdPTk5giwRZVN+0hrOfAG1WH4davTw91hu2MyACG2eK7
GZF+amRZQMkMJ0u1fzPUcGJhWU0wm6YkJlkIJ8PUpPPTXR0ZT5n7Rzx+8CwU2yHXvccrnpxgKGym
F9VBDMFGqK3fDQhcMVLWXaTUYkV2GinI+HtS2eeMXDmUy/WvFNZmV85eBk3hvmuD597Rmz8NssMu
DJy6czp43KbgwrfaD37bR1Ns623UkNtimYYMZbvg3JMfFeqIHbUA/j6l5FXanrcXyH+iSrQS6Mp/
aFWWS/0oq8zyytiJfN85vrw4RMTt5gUvKFtU6Eu5njY6Sp7EBlfaTh5BidsUufJHie4Eksdyih4k
WJZYGvC+aesLAUxzZBuDH2kN+djgHtO94OnSKVpgan1Ci8lfp89vJN1hbcqt/NnGWu9I/8wEBRLP
5+hPhDDL6iwx4aay+fZy/NoK5P3SpO2RQAKA1OXZFsZwcfIyWgZL3jz4gUijTxc5Csc+882rrD4Z
cilfJMiAdh/3Vfplv98KcOdF+jRdaMvr3PUhOnUCywYVgpGbpwTnQaSyjs4S03iTmzgAVmC7GdhL
3MR/GczWOTuDGONOy+KsrYkoS0HoO3CaKOtXzgXLPifcgOFoxo5BDxTVQIhql8XZtbL9xvKFA1Rq
A/3e7RiANOl73Wv+2SuOZqkwXnVr8W9yoHXhjigzHEcix1z94XPK3zj8ntse5ilPssjo5jLW6tIK
RDftRprQgpIEr+D/eMstVwq9F9AtyQHaOn6vC6czeGdo8V1FNS7+YzcTUTIWLDUtqUBhKkwtFLM7
nQoNyoYUz8cG7x4bAvqfGgqqDwMgqDGMBptHln0RX2OdZg3xYzvi3lkQDdSr91rMhJ/3k5cdpe2+
ZZuanmpp5BEk3DPVvB7xiJ6O4bnQn+38nTStbkfTrhVXLATvw5I1e6gJG+mgD9JFpGjjIPmyFZlL
2/SwMKW1t1emOC/F/Nlv2nSUVtD1nP5MIrga6ILCzMERtk1+MNfthQSd7QLw/sb+6wRD7pAQki3B
Rg4hJFr12WOGQHcNEaSn2bu7QWuR8Nhx+c46edUYALSO24JOL/jjumE8wA61Wf2ns0K9m2l6E709
RbpMBhThTRetI4qrqU25xqzRuq7aV9fMy6XR+5lIj5o5F4HtNKzutz6w5KJGRivs7uZ13g+O69G5
tVJyAvrF/A6QgmwpNhH07fTtOFeq2luk5/3QunxvO1vstNwf3jRcW4W4d+1xr9vmjrwc73lUL7rh
5XsPo14O/sLYQI9jDd3rejJ7aTMrAtoSJw+xaV8CcrkapURzaQ48uy0ZXqp2sa04GivZInY66HXu
pG+jTbsYVTD2TjnkVhLWMC0UDWUTYrmlsNfnRQ7fGynTzTq4RywZO5ghLYZiJ2LJIBFuq6K1RN4n
+ZoKdvkU1DaqkHKuNivFpn7DkWXAVmxdc2Ucqrkngq8eLoOZz3u39rlUC7DmcUJsNZUstOsMJE6E
S1CJmcIwYTp7A9ft6+ynHw1K92om20gQAtwNuNK9YvlJ7tpldfUZXI8Ec2riEF65offTBg/b0fet
3fg6HnEDjbUXgO86sVivRLt9jptB1erYP9G5qTCFK75qIUpSKipKcpGnBp7e9jtNv/sdAmz8pk/8
XuLmswRdHmo4DN6I9/1X8jBTVuAkibMGN7wxp/+S1ZQvNUEBq94VsarKkySUjDBGbFOz4x0m139A
vNUTVTboxsBuMX7498bQ7p23El2oMKTJcegPRqf9Um2NykVv/eTkGu216/zlySAEnMEGuFNfMzAz
A37Yg44eexsmnvjvtW3mA1vmhonRlwc7qYM0QfNbifSfs+IUzpVVnWr4Kaz4Twrzz1kj3wiXqNVP
KTq94m866ZxhJuwLyVTRaLsZqoEt8ublb9Ivcb+Jz9pt8Wt0guFobo4lNyUJEokTSYYerM768o6t
D2Gb3L6apGUEn5L24D/stWA3wEhEoXK9aQkMnfUjISPj0rkkcTkEvkKv75dUe0rzaroyp/YUD+6h
956APuezTw7FOdUEg6apHdKsAH13Km4o/jYljC+DKIKnDYU6sBmTgianaGkAgSbgQBJkcnFIpl0v
fiGLIfBi1PvQzmADxv94Oo8luZEtiX4RzCADwDYzkVqUYgluYNVkN3RARwD4+jmoGZvFK2s+a0Gm
QMT16358qu+W3RgX0/WwhFcDXTvYKkhEWUfyjk3UK+eqfVeR+Ez7jRm71s0hGWq3wnv294zIDMBE
wEGuGvLOhQ/zk8ZBk7vtvP1MzD7C62DunGrGUd2IEEmCHqGGD1BAoPqeW9w5XN89GnHQQFJ4SfPW
3HQuBuiwJtKUtCA2R/cJlMcvkk00TfZivrIxoITM2/uW4+KapRjLVmu1cssdxSYIivx3sdj2pZlR
3nPKAs81n2JQHjC+GqER1WoyOyvLLumTZwpoxgh038qy61F9PGtb97XeDj4ssTLbgizMb1BJWHK5
xMEco9zbnFtpg+FoLLCQTbZ4DmaevSBKRVQ6POqoQVTsJZIibf/3R4UebC/dMbDMhVI1PmETr3I/
D9Z1SZonxaKL/XVQnezZyumwGytcALADuIMbEaEu/zp4gFkY1+aoDghaxvVvLgXTSVQ9rl7SUPXa
C1V22R1rB2czcAUHpxBkO/LORbIXo0I/woJeV8jAdmqDBcPE4tdDVGTyy2a7sY0tN0BlqY9NtS4K
wewJ6cTbGagdaxYcyoY9rbqE+Vc0Y8gOH4OaRBenGS6qgUbu6dV7Tf0aLoUa//ikSmBY2MkRW8xZ
rXciYa+VnX7LXq7R5j4Yy/9as+KrafFieKsnE2fiuO0AiOHCbFfBvtZUW672J47OasA0Upl9iPJX
vTHQNQQmuOA6HGQtFECXqMSOweNzkivgK3yEcYC6lJM0q3LuLgY+9mPZDv/lHisqArqvzmRTrIpb
cTMkc3kkvPjFSyh3QTZ119pT1JXq5pWXxDuXXvHw+4D9u2zJ841J9tZncO2UDJxdmWc+4xtU0rRx
eR5VD9AQb0qZHywKuK677WYx0vEIPubaGUF/LynG3Q2yfh3VpHcmDrqMVRx8DePdADq27bzmeRK1
c0wKdNU5FgkHaYVQChJ4Z3IU5HY27NqmsSI52pufX40OwmgJEC+UQF/nMfkK5HymFvczRy/eGTIo
okyyv627+UsFdvso0dsZVVkqUfO9HYrqKOPMPcdJ/JmKvtvbFFYREZb/AXlVh77HtjiMZXeV89Jt
/CAwsZuvXi9IFwNvJkQ0JHo/wE6a3pDeP0dTwngJmaYrZZ0Ja3CvKAFxOX7+KcTnSEDCItZAg+/M
5JZPRI7i5mV2K5QVPfxnZESFbB90L+5/Z+PFyxdD4mvZxPm+betL48Z0SvfocGr4cF2/xk+2TJG0
9Zu2g9epFPWr6rLDNHC+E3GsjoIHEQgifNJiDD8mlzhDDuh2i7qab3yd8KGGkB8tnstix3wbDdJQ
PsYBvpHzRUNhj2pQKEODD12Xfr/vl/Tg2M54JByMLXByj3MX/MpGvwV7o9hvhYX/zBcBTGSnMdlS
F78ZVcBV28ivTV28CDGUqITD69TlHoZq0HeEK7sk8Y9uB3t1SplmlPOKN2I5F+l0mFgo8VVhUdpD
HOkQq+sY0GMTNs2OHUAV8cmyMNkz8ijLCXaFVtk9yE880r7CHv02z5Lixk7twAe3OhVYxwo9mWdE
5pjhLqduACcl1JkQdjeTqQA1f1UqIoVMSsFnsYe15xoH00Nrhymp+2wwc99UweaFQERU9ZJ2nNw4
epXl7psCMOAEiyLlWtQE3sEES7OxJhGzZfM6TsGEGxsAqD4MvpK6FPskNn8XTv3LZT9wmVO/2Vmd
i6o+OVfhF4+KFejWH1v76pCAZEGOiJy/J5J+LSY+mYSRQ1oZs96qtCerf8f2xyhWLnHgMkF8DtL0
aBkSLRzRmsdvdmbBDh1K9Rgb/b/2LL/qxPu3ZktIuI1QV5H7XzJlhMJm+lJXHTwWQEGNYUMkKXhm
GhM0lOUpTCJkKXcPRB120VigHaEtF2hs9Jz8Sj3kZdNGhPOMvVkXgvwar6epWSEIsT5UE/c5bwVZ
1963yDJghPMA4qwTF1YX3CXNOB/ay7IeKKN4m1sox2Ys/hsxzJYOqIHQxNwGdJSw5vRA3d2XtMLT
CJV8kggi9FdzwfrRhYuB617t7msXCJHyymXvtDI+pzaA61Q6OUYi9mAYiYZxppBd0b3b6v5EFbwL
Jqn5Ax/5uxqy9h20cM6pZD5MOT8HBbEcb3XJKjEjI6YxkQgghn3BrIRLBBVsWG6ph3hvHlVs1b9M
eskCXKr2XKYf7VjmuGcpaMkHP4S+FYREmVm99B5AuVTwFvm9WR1JPZuPQHcHmcp/+s4e0Chs2huR
y3xvaSKcHmqDBE5edsyRThkslpSz1GvFRxMXV9VigAim7J2N7Xc9ttXRlnG4Qwf8C2QDdXRk69nh
jXEag9zYyPhmijTZepb5EnjNlSzW+wQN3rVzgqPlSNmPYbxJEwZ2xXOCSx5PFCmnI/iZET+1bjYk
rJDxCRlnXhMtMx3dFBq+rMuFLcx3NeGe7BiCiHjxmXEL85C0SAMDsqLJLVlOU0mgD0wtu9d9xRZu
n/gX+p2GTd2mTIkWfrhZ0EDbATTUmL1sq3k3etIAS4eUErif7KbNXewEYssX/uZNkmVVBZ+NI0Fw
xd3leZRnIU3iJdXqqeRqhpnbjrI4QXKgkEZr7884iE+2k08VsR8YC+BJhPrdgfyDlXsSJAkvajwF
E56KXtc36oqB/Ypu2UPRQqhZ35DU77pDkFUHiLfMwGo5mCWygeSRsrGsEsUtROFaiFRMSH+8GgrC
illau6yNb2piPRBr4wDAt6djE1j8MFjToSEhif+Gi0CHuYAzL8fnPuX1rszk38KVvBct7F8j1ocq
NN5EjmQYqBSZ31EPkfA/0i67ekix+CmOLi/HhGhpCS4r8XEtxYxZbsKDpsTTyGdPnYl5Po2eoA5m
yo+qaeJbPBcfGY/rZaHxWK4DQX+Ey54cbbM7WEEQpUF4XhbjMXoNDnbXwPVPDetszf/g243SztQR
JbK4Htpmvnk5L8fAebrM/qd5wO/OGDM0uMNN8RQ3eAk04NKjTfIP6ra6upyRB7hF/y0iPDtQkKlm
cagEZG/tSNWeyZ7/09PFS2dlcx5HO7iNwZ33Rx9knVHXGf7JlfE8u+3v3kVBGwb/tdIszJ3WJKFu
2N3TWDX5mn1FjgrsedeErEZTLssEBkF6EniKLRvYoNezHQte3T7/Ai1A01iv1Mog+6jHJDIFvIwM
8S4R/NFrSu93yTg8hGtCjcKogIKXoP1QmxwWwfPi44Aca+ABc5VESTO+5hmV9twbV4cYFwUZhBVD
JlbwhkeUNUGNK3woRG5oPtEPi4U5JGsfEE41BEhnk2pBw2NLRPZDpCRG6sJNIiEMNoH6U3ttgzd0
eR9t29kOI/auMhYtqQWEriV1Dih1K66gLY9rgKNkewhNlEocpbM1l5/He2zq/5r5JwSXfGcSRcGZ
2M5PSf0EF8cniWfxyaolOGXhfntum56mpn6ROrBOiLLc3eL2FnL8Ry0uROKVGM7MgNQS28VoVNXD
bTlSIXk9D0aMBCn+8CQKN5WWm+Y6xOm3r+xv0yEvSEfBCRPwxc9zssN2+OEF7lVY06+yxinZ4TmJ
K/fPbLl/lb0m1YIexTvx1uSu8a/tES0LiuLdgwixyecJrUL55iZzn9tZ3xOj7Yipr85uif/GIg+d
9/jS2nvQO+aurYyzGswvNQ3ZubHa58x2BLZrVmB9gdofJshfuomqXO+VHH6XeMRN3JUTfXIQrQiB
N1xWBhBk1/JY8FjaJjxO88Vq9mZR/016rC6TgZsk8PmD9umck6BX5illPWjUzQZhtH4LKlxnZMNd
hoKDSbBqNybYD5acD1bdsmAJ7H7YWbH/3M9C0dtQ9/fRgg4oEszaRsLdvknFbUkVt1uw8Bslq+QF
OPLJTMfll1eOJ19kHEX0WW5E2hzwRX+3QE21kwXHcSWp1RWfw0S6AY7/xgTThb02LjCj1p3ObnEY
PDUYOaTbc5magJPXxD+Ily72sbHCelt79fir5egM/7LvSSkpkOauMv5lcbSn/Oae+5Rapas6iAK0
U7YcXphvz5TuVQ9Jy+POK2LrvIDkzGv3xZBZf1MZaj0XGPOopZZbcj4WUMJO7KuA1DiJOtZWZXo3
zLLeMI4/lXGFyaF382PuyQOJwQ1YgeEadlNwK6Zu4q2OIWlycVrVWPaoISQ9kZKYH7HsjMDjfMqY
SUNvzYWtSV/hknQsomDBAAUDa9DWD7y3graItA+GLUfsp8iXjyBs1M5j7bTNWR+7fRBGQH8SngE4
/UCL8JH4yhK8voFnDhvP1nyylkycRpwf8ww7syyziO3UU5fV2WUNTqCAPYIK6/C4BP8lNXq5YhPA
1RY0Z45t5aqzodzkKcZ6Fx/ADvT/aDNuxjrkQhiEN88gu24LumbssgyBIYTc+9bqWYrI0shBwN3a
qmv3oYFC6iyAtJvlw2ApjrxLvsAXxZ6NICbwMDEjhoPl7nnVd2IgxMaQmiTezV4JBXVg+mUYzAlk
lMnVQlnJWD7JEqaikRWKU4ms2ug0p5ju591geSIyhMFhU4zvMfxvHCI4N7is30AulXp9+fUcn8xx
7/NerQ/CJvL5nXDPsHvmQo7kBWAXnv202vvVoMGp5PrGFXSC8DZx/SSTl8Cb2WZwRkjey+VObBm0
eGLow+AE812tP6zO4JaKh/vw88s2A3MSrluUny3HwA1jK2vOr3x0fieoshjGsBVhYkSvN1qyKoiV
LhEKfhjtdMu0ODVqULjL5+YWZPX//Uja6oopQJ2Q+ZqbUjJddx41upt2zzbCh2Had2siR0by29+K
Lrlis6qOk9/WO53bKAHEIZ95UwPZ9ZCUSucIP7PkNvC//3FLNhuDYftMSptULj7vass0me7gpjH/
4Bkid5Xu+yT8sonFyhJHj+bDuzcC/Z1X/HGyji6aMByfxZTxcPR/WVMbPwZPXLBNsHvU9s5gGtk0
uv1jjLxLy8g6eFoMyZ6AOtcqE+QkLEqWroIYCny0C4c3775VXIPfhSoQ0GFv+JPojo4DcpLr7zFb
frsrfzWsltPQYlyBU7n6+r9Cs/oKMTPsKl2Ue68lD+aPtza15r1yKcyWvQeMKM5w7EpIe0rd5mqA
pY8d4ZIU/H4D/ENcZT76rkqen504lqBmx2ndb1POXFhOFDuORdye/FLLxDBQeQi/gicfb0fb9cHZ
mPW74Kpw/Plk4HLs7+rPnBrqnp7YlI+PHujMDlqHjMhFhHy4th4ETDUtR7+ECBYjPnTCvc7LIqPB
ogzDl3PPuIhehqkPGDTBI1Cip2Zc2Vv5Eh5iQZpcw9fiqjyx2J2Wb18sXOJgb9FeoZooxQvQ5SkX
rHipjmUJC1Q0yfCcgWOG7fDR+Gb/7KnwZRqXnj/scvNdrAhSjM/aL9m/FD7c2/Ukcghx5hbLzDEB
Zg0t9Fz8/48a89ephoeDH7DdeAH0lLmrztPAVjzvwAxmTOmbIpXgacP6QfdW/ghag2dDSSnRkqjn
RdBPABB0lI35ZhR9eaKAEK8RyaVyca/KapuNt7RqTywAB+XkHCGb9efhgxIc48ZKz97IYmn2ibKG
E7pG0073egEzibb+RTAGQDD+0rr512MMnDx55t2nVpYXcA/NFUsN/mTAc8kvY5xuvuwPdk8cNPB7
qnj83jmL9YcaWwJcFvPKkLG3rPAOQL84GLGDZrblvQDS54Tz2xqH5dLlbFIP5RODIpwfrW5+BZMv
8funSeefLOstvgNv+Sxz2hsTzqYO3wRE7oYAcx6c5WwEUSXCv5jOXXhm6HVowDwLJ3mKg6G7D3x+
NUy4o+sS3FSgR02PyC2BJMTFznstU3wT+PmpCZBY4rCsFpzAvTaDY4qpMJqlu8bR1Lgfs5aO63gP
d9TgWUKNSgHE0gBZRKmXe9fqWxcLRMPUfXhJb287lN+d45R/dC9bnrU2/7LZ+ScJ6B1rtHJ4IUle
GAAmAKdN7x0c+30hnGkzd0CKhrn4nZaEHGh3eO3NHAP5WJuHtPXCqDJSa0dv1vhKwGgDsYWohYeD
A2JbTx7l1WgScSQsX28lkI1XEgfEXmntNgqr21j6UAxNsA9Vj1tEsHiqiOUF6UI8xXXvULi9S9nh
oxkHzJi6NdmGzzHLVe+3n+KdyGu6ibw+v1EsdHDQYzdVadKbkiCFk/7By9v+pQMiPc/Jgumm/qS+
V7Ce7uQuozKhcdR5HsGUqHZh69GL/lYDJd5VCbKnxw7llHbFC6n+hdWnyXDstm9ZJ+dru/ofBvzr
qSLZKGOPQ70OBYGe6qI8JaDq5/UR4pjLYM/ej7QxFJmMRJ029kM6+XptF/sWNLMcneDbcKUNjs20
MHOslcQugcyLnup3SoObQ7d0GK6F+2F31vgU4wK/uQ5fAuUUx8WnS6N1REOfAH8oWCDG2XfA3CeG
/0MRRGipQoKwfPnDWb1MDrWc5WT/IYDQTku3n1iegbUOy32brN5NSiAiqP3dLhxnn8xR/x7zmpHs
H4YdCCfzqTQMPOlmilmeRrObXRLTGhaeRD7f2MoNwrsP/yxawVW4eBjRGMJqa7H23WRB5C38ZTtO
Cy4JLL8cy4n9rg33CHI88uumfMkaDH3Uhl2E+auJYRCFE/ML9yPW6hBjN57pHdh6by0ycBf+45Aa
jA7YUoZLqPflC6dpBpsRILJaWVmlrYrXJZnea/Vf7gTjg0zAtZk6vffx8Gzq3jHO3jAOCKrVB92j
HohC6u7UaoX10L1gP4DwyFVtnFKBodAN/cfk86Rlcg3kMHNM2K+mm+e73oYzZSj8hDIfusiacf2V
RNy3QdZ3Oznrf8hxOAfPr0nKDfN8HKAp7rAJEYMD03LyfOs6ATMouMpdU7vqNoluvq06Dw8LsFU9
VZBJQO6H3Y3v8EP7jsNnwWiYXFxs+Mhig9lrRvH8JQllcI47lrfQ7kCOsELiE/o3V336aMzAv0z+
r2V97I+jxnLg1//+uGQ1S89rJymdggl3/HmG4YL4JNbKetQGO4fHC9TvdABZepAGYM+sRoBudftk
KnfdnmIRqGPO70aSCWlF88deMv1vy46TjhQqyRenvBVA+YAwnJOdP4DxRU5hZeZx/dXtP5ok3lnV
7vNE4MJeTepqXEAiGCTzE5/noWh4YpgNlMnEz26GCs0T8ASopKS4K1aIx8TigQlMiX/ULnU0YcfY
j514Ssfyt+na/GkFA0DDSE8oGYBxPpZPmF3Se9fgVvQR7IMhZLtbbRLMwbuUhNLDIzWT5uvzooOw
3OT6OV34nesOB0mKh2dX4TdD3Bvg9Xj0IzoGkkJXI4ih9ztVG4Weu9ZpdaDxCLmdC2N49spA7xxj
MD5V2IOkaQn258xTZBy6My8a8dYut3gqO/VFWBMWMpJFZimBXLFzHVyfXOGIlaVoeJ7wqoHtZbEr
JBmVsVwDoM1MUAnRzrJQiG0sTJeQdjiglQEuJm/XV7iJ2yRZDmxtyVNrgqQDeZ6NPeKKzB3zxJ2e
AL1EoNftbO91UfxGG8weSeq/KosMcD7W9ylJNVeQDrt7NaM9yZU5FGoedHQC0eoh+vexl9ah7udn
aHi0mJltfdLFasTP4A/fIW8WTxYpX1gyEsM77mHMPFffaotzU/PFKQ0vKhzco7KCKigklrqeFyBD
VCXhtLpKWzFt8aUBcTGVROgE4h3T0NiKgo4LsiK0POU75bwhVqDiekxdCONiEd7WGLmreUu/K5iW
4iydkSbdu+ICdfoJG1UjJ3vmIOzHPk85LsCuY57T4W+TZJ/2UjmkaB0oJKm7z7XAsCThY7U2O7YM
ZlzVxPBCJjabku6jeTCt52FgS2a7/lU3DVcC+5uny3IO60rSpx2He8+SX2lrBTB8f2dF5m3wYSaB
v26I5w3crO4AagEyCRWyG+JGPwiCGxHl8cA8VkakTpJ3hgvFe+Mn+95fgR+dsC4d7lRCOmaCSy1g
4Rwa/4AoaBBoeceNsNVR3ojpxszHOcbHbetaIZus0tobuIKAQKA8dmMZQ2ZH8xKlwSaOdypZin7n
jQGdBm7xCIZpYziADepeM2YMzW+CJWe8+DQVI3ZGHUaJjQ5n51RXxjbsSEBIiy2ENZao7ckA28Bv
SzYrHeE2I9+rhq5UWfrPZPzkySfxcQT1fdA+n6Kax57twGvtrIhmYTQlxg38Ik8OTTnobbQnhGRz
itqYH07i/PYEiZBx8Z6ZIIGOIeBrZrknqqS5rAL9RpX9dCV1dYOVeoefAM2Ir+uCSXS5/Pwy8U2T
b0Ic7OTq1TPBKsIoHq5Viurw86N06v90SHIIc8kb9cMsT7riFvii/CVtsiZY248kKFmq+dNTmeXf
ZkZILsn6T1vj95rp/yGrM3VblPiFnDe1wKnx1/bL5Mln4tuYhdAbD0JtNI5O5LOJgEBsbQtzmfcu
5GvAAtcR6COKLiz6Okiwa4/nArdnlhfAy7DWsopP9hqU9CNBa/V5a/M6PTkBPRPDHFPZMVpYfI1v
ilhTKkq65MYY/S+p3oC5jI4Pvn3NflqsU+NxutPQRqQwtD5bzMlcow3voEZORGoLDmxQuIYvtdpk
eB4vhP5QTjOWb375aS1Ju0Z/3u3VfGD5qjm761+NxFcLq0rPCgkfTxZJiXrpyWia19Sqs1900pX3
1kyuNgdeWefzq1d0+ISs4g2IC54HwmR3Hw/afgkAcHAmGFvPFP/aGMsAn8ChYLDnUkoPa9igYQB3
AC5GpKx2/Ye15CfDLSyGcjvZw29O9hLabIXlB63aoFqOYqjNXAf2uQ509iio+jXrGLI5XJTURcwp
C1oohD1jYMDRcvQW44llz7OblPLi0CCC9aFbZYA9Xrz4Psc0Xs0hrykez41oJURD1OU+RtVsK4s7
Fb+fufleWD0eirbyzrkkWzj7vE0wq/ttFxPmw9bsb9y48jehDqOgdd/Mokx3cz+ATmBngAWuebRT
+z45PQOO8L2XBKjyYRANq349vim3sj9HTcWKU36E09nHY3upHeKBE5/NhJK2IiDuSWhJEK7BRsBK
b7+aLO4GsdI9XnpvZcymLMTAVorWHR51tn6BuYt/t4N8xVX6BQpAvjEmgqu9Gw3reGciHhy4MZRB
SWXMJiz7d7cJ4Y010kLun1/msV9uTcc9zXX0b5WTgCBKaEd5H2JI0BA+sB+wOpt7YAuquJkm3EUv
Tb8tdFich0P1QvpmR59PDBxfmVFiqOIy6fBQswk5YtTxzhw4kBNbfJNooCCa54072Ppq+rRt9mVG
Vg2/gMrrF1p1ucYVetn0Jt9PRWfsUVosBeuSAHvZD1TgeOrosjHBplYNe+UNv41und7H0Tj/UMya
IOSQ49Xd14UjjnbC9gjenYv1ZNCXuuAtNIzZIbQ8EKMS2banlIr8V3L2Q35n2sj2Q6jkiZ5YEgLz
bKQH17WoMq04SrmqbHJsQVsclxuHY/O8/gXmAsiSFn0ksA8BO4GLTvs6vfYG8rVruh8yHGqco8p5
mlKHvxPKKk1NY8lqd7SdWziM6cnPsIbXtXwEnlVeTT5CZ+7FwLg959abA9FHYlxM6gViL3PuPkus
8ewytQgddLdhUFj4XOy/okBqgGtzHv3XupHTucSAGw1cn6DOus5ldFtnl1BJF6XUeleJtK+9J24i
oWbINJ+QO8YKcOQYJ9io6LAyFp5nXd/SbbAA5QkG9z2zKlSQ6WOYF1pmnYKJMOW4SvH5bdyelzT0
Vgy6Y/5B+/hjGYH31FlxZLYpVJHJg2rm++/4EOBmmst3Nsb9URs14IV6qe6ww+AjaTvyRepv86Dc
Yz3Rr0VPg501KFKBPc6t/MKky/26tp+ndjy3TXlf4zHkovV4tJksLh5v9TFO6R4zubIjpFs3U/vp
BqwQ2sECiahQEAuJxeFRQEFHByGH131NpOIwClnBI2sTAngKejIP2pG/NTQopeS1xMn34nlWiz+Y
Dyn//QPoZXUoqQa60B0nLjO14/CuLmHuu1dd1BPcO+pdswE4cxsLPnL8TT8/fv4ZQeNQTp6MqoiE
fURaYgD8o5FIv+c4hKNT/YMjL5oXwaXZ0htInv8V3my9e7Z5yP0ejAH6E4fdfCCJ0HGRonJZIu9d
pXnQwpF8HQnDMv73297x+Eb5H3CqMhBaPQN/8YVsJC9mI28kFdyXIrmXPB1f2ft4BzDhNGfFtHnW
mPVIL9hnSVh8W044YUbWYlZsioOw9KX1gTwXmJwZxbDFlC1A1uFGFSMZfdxX3E6qzwJPVwQWlAW8
9FzKz1rvMoziGHdlsDUz87Y4hXtoPe9s57Z389dqRRtPGZssYkmACLn+DsUTnib4uPFKUDbFrexU
uFNsA9lPffbhxJ+9Ufk+8BkvyzLptjU+jCjMkcsKCTjCdeosSrwaZ4t1kSOzuovd7hxoTv0K7NVL
YlgXD2Hoc+JKyB7GpJokdKrP2MoD7gX0AYRMMpGhtbjRL0FCFOcLVseCpqNSwIXHPb4sYXYb1ETH
UN6B/p+DY5tUzblTNS45yxBs/ANokIZmc85o3BUJ+PX1R9GIh0Oh+Clxh6NXT8Nr1abohRY2Fgz+
R2gDMNGyBGdqgKEugfXCniw45W3bEpoMRmoOFhP7cl/f4mn5y3VKAVEqj2XOh6gbMIKq0e+OJrKz
nBL3KCzriYqL4patCGxl6/fJa/Ljz//188Of+hcKO7IoDOgJH2PAGT8FOhXTOqb+4aNR4ksPKXkZ
eGVsaOL8VGoel8s4VQeaQY5tZ5/JyXbPUoKq7EyDNSIVNXmS4Wa305v29XyqquyUS+ncGc4pV52D
v9yyST1BvScnBwqzOjTLt4f6ffXfYbLsx6m0T2E8gRfSIaBpGeRb4SKHYVayNgun/IP+Zwo9u3tT
Y2cMDDrSscInD50bqPCWY+6boX5pe9e9egJPWFqmj9S18RImEihup2HYqKC5w0+hSaM1X0G+9a+U
paSHntbzmXXGddC2RCjR7w2CStyMUT75/7iLivfEXKdnkNkycgeueaHhAZej+/boh9nHnCDYNvaS
XzNYCTAQEXbMGrbRz//381du7/N4jUESFfSbJx+zjP8CkwWBVMbBr66hGar9Ur3K72wg0rdscttd
Q8k5oEdxsLNlT9mJyUlCPn001/nD6d6SIjHPrcoiHsrw9iesKwESF5EOeiVFUG8oqJ/Pwqn/JCOc
FzqvvtPQ8i5jKA60p0H9XMyaXZdBA5kx2lszJF4zrRyRoly5xIgumyyZMupfl5FmOqx/gF1emWUP
PUVT31bDvx3GTghL44ir7LlIwctlzhzZqTXsMAK/0t/Y3IsZ/2s2BC9dJZgoh+I7y119G/nn9kVs
mJFHQQ7Z9coGRRbn2FpteYSDTWTlX4xWy6lNQOOvmVHQav/WiR+wnvxvHJbhV9E18zGUcJSMkb6/
gU1bLdzwtS1zxXg0gWc2lpfGzQ3SUgNfeSmQhrxH7Xn+U1kFn3U2lyxN5Icdl/DxbMiVzogtHL/L
1nYM/cYXE3xn/k7T1fKPHaaPsuUI9IT90CmN3Fmdvwet/ZVZmuG+dvunlHHuALI42IS5113neLnG
VmI+893AGKx69s311xwIuZs1nRd2O9w7QKZnmErtgxjZcshXgy83nNsCtvgSWsX4BAztVKPPXdvZ
G55S3gqOlgRIjLCnfdOwUzBDAa3TnmO162hM2rFJRAnP4La2IeEZLuF9fE+XJ9PWZAnwCG/SwHT3
+KahKYC5ffz8GApgRtj8in0XOj1R2LXMDmTRfvYKbIlalBnshSUj77T+OqiVec0t/9CN8kVVWJ/d
vPhgqAHAGnBXa7J5O5kIBsx676Wr0ZavgsPjals2wziM0Fvfk5MVsA8qROF4gwfQ3/maQgs4bcdY
rzivznpPXI1GM60WCj1PcEZ8QvQMxAqv8lEuoXkO8PfsesjYmx/+cJnk2SFvzHfGuDZi65FESOrM
2m65nDObkSYAPLT/cWZadthhCupISrZNsTXczqUkgIoGk2rAXQAnQ9E1rLKPmhQts/XwkeTdITR5
c20/3XfIUBg6WTGzBRYUF5HImrxtOKmXHwRBZnscWey3wYymyX5pCsUe2vOekWPSB2CKnfRNua9K
o9oWMmkeGcZrLnMAbjrCrU4n7lMbqG2OpIsZVh4Lc8DbQSR1obNwFl57JABJi2xppmdPMQ8BZ+p2
2DityI2zFokKESeowPIuPtlCF5giRKXsYVWsv5d+RDGBQ1nN2Z8Bjf0yBSNZoBwlyEjp2zBykij5
/LepmVdTbimizrJD5+Xfhd16R0tjCS8L1zz6dK9n8Bk3ssn7l9Sh1aHN4vGu2/yY2cXEZ211Rtjm
V227MsoUYDRca/kVxiKOne7NcJP0MS2wJpmQVp4A+6RwIb0zmh4NPdXWC+Sx6vvkOE3DP1w4mONb
JJuZgOs99EhYq+ClHQv/RtBObdMlRzoJqj9DCZFUwUmKnKKgUsSeT0gYemfxiSTw9VRCRIvi2s4i
AlJGSauekrzAXGNRueNHWk53Zq/P3Jj/h6jzaG4cSbfoL0IEEi6BLUnQihLlzQYhVXXB24TNX/8O
9BazaEX19IxaQwGZn7n3XHWI03vXX7GUFksGss9GuCCu+leOGnMzWR2bllVZKdTWFg6GaseJ2JDN
MwUARi42bM0z4CY1SoZPLRbtbMQ7y7Lh6joyuCiSzARFDLeNd3GKhLBTUjNvJfZPQumrDw+pxZNn
MOLsRwQBhee8CMPuQwuSy6YrV8SmN5XvPhMfahi7P/xyy2zEfZs8bQn2Wf/pSnkOjIUzskZqTa4X
qam1OMdTmR9YzuOY6t36pjNxKdM6f0Ucpp+18bdQMnv9/QLhDRC7bG8+YNPfSQ0G/+tI/XH7/Tsi
ZP/LTKMl7A1N+MhRe0c8H7KjaRJnhoDZK2Yl6MV1UR5NIhteezCKbA/ndJ+5Pdxzs3qbc8zGlCgW
TTS8uMxkt1Ix0d9gVisvfEvBHJMZETsL6yon9dMUQ/Fas668mQFN6lKVr6PPVk1FA1v9iQNplEzJ
g8x4dvhbtrvq2bFPQelZoVKGtyVkvX0lIXaHmqR5qi19psEVt67rUNno9JbDaH1Vxvjd2hPyEdU3
r3Nl8BtCsm0QinlJTYmHOLvZBVG9chjjkz86Cy4kkukEJJp3RSjbgfRGRCWp576vTs+NGov++vtP
QcpWBqcPDzNKtjgS1zlB75qh+XifUja+wSzzQyWIGQNYX5JC1e/zTixEvbssdwSHIS/EN1XC9Ei7
cfM0AMEu0MHzOE1wTIvEfhq95E9dGH/cuDCeXYPtYh/x7dtl/pJcOePY/8elpm/G/KuPcuI3Z7GA
3jfnhOX2ky6mKmxbvacWim+zTu2NObTuYanT/qDM6sGwW/tvxukimIBeus7EU7Y308D6r50581rv
MeND/Z6c4tUP/Oq5U9XPFEHbYUpYiSX7BlkdAjWAz2LV1nVi+4+5Aj3P+EfkDdvE7FH3yv1my/5Y
LVBoSsaVM6zhkB/7oami5idgnoDUPpcfas1LRKG0vixRdVE5Y1c8//Ft3Z7b6LFsH+5SkBtHMIzW
+0ylw6RhEc/RuoyxupljACvyFZRrHUp8VG9TMf6hjOTmYFFCsgsbF58Rnoq5TTR4JDMQ8m/TpT9C
ZOKjNo2GDZOt8Y/FLsc+z1aQp+VNFnQ8hNsPV47o4QhuxzhjmtPnYWxc9NPlcilhQrZx4+1V5Pos
DxoyIWqVPRdFjywjv3i00q9Zc9cVQ01vHjc/eZ7fGUyCqTGIq8waGvO47I4zS/8/Rgx+2e6hqDYY
eFj0LPm+nfgEMgK1gX/N7U3huoSv078UDOWe9Tze2zlyo5oMBFZrYTfBO8hRst5HrSwPjp8rLqh2
RhYagRHQmp4+gfnjWShrJ6cfDk6q2X9RYEtJ+1N0BGYRFzU8OHS4NnKFYMhvuRcsR68YHm0Jp1cr
CMJ9PMqvYHYuFjKGeINIdZvYZYJSwDDv5sZJd3SzFxxy0WmSJVqSiKFbVg2whQqkLokIqL6t6A5P
+tas6v4v0pbdUIwPiRar0wSUgV0aby7BL5vkUUMLyltaXQpx/8rub7iTxRLtJDX+Z1a4YaK0/DOv
A9neN+qnekHnUTA03Jg4LA9+q+WLMWTfUG/sP72VP2UISN6yyda8rV5wKnqGJPxFP1y6LgqhVP9h
wAMnwavgU4O/NKz+G+BEzROp2pcgra+LR3qv1ULM1SLbUbce8ynz2RyyH881F5k7LATe6ienWZaT
WlcsUQBVhuFg/V50gKdks+2o9q6YrDjM+bAvcZS5V4hW2P+NF6sMUGeIcTpOQPTZMvO8DAhGnMn8
w+HjHKY0JeWlqIx9jvj6lLNxfbImGkLI3+pPl9/IgzsK5fovgVLezjT8f4KlD1Mk3Al5hVQZft7W
mXKUm4isr47bQ2hMHzQRETfTr4yzxWIXmRsfsnGCyrftkO//aVwcYrJ+cp1kfIV9lxwTNoSHqZvk
a9fVxCZu4ibrjy3E0xPEmB1Yo/Vy9u5SyUU2V+YjRuvoABzYvBll6m4H8GwPRlX9VfFIQW3zHmcO
IhvzfVbMR+HGxgfjM5eldUI8zcAPssSFkPUG70baHL0q3RLQEJwSJ9ghUpkZmNU7SLO3HKItWCYR
Mm78iere41lL3lRs2ydqifLSJgkoKqEPDk9YOCSQ0Sc3McIhTqEdNGlwdjqXVZ35nqZVv4f2R+0I
vYkH56JFYHBBmE+WsomF0OGI1u3YaKg00yhWcdAUESZXqnM7DcSt+PIt8rp9vq75jWgl8AsGt36V
URI7Z29avzX4FRCYNuZ1J1ggTeRlqEripcAPlEBkGBMj92vPnlPfuK53gO7cYxnLJ8qwfueOyRwG
dd7SZyhku0GizrJYC9ZKf9sNcZBAShVm5vWEb+RzxJFdQoBBQO6e2qXuL2r98vunwUhXb3W5BbPw
SHyERrEIyLaerAFav6fPvz/375/+9+X3P+sFfUkrcBhWw1fRmrRhy0jnR2ZsUFnZXnCcNlmbXRZP
vpiZ4+yWvqyPhhW8dSU6KQaBAF6ZPhsFW2pCeLbB5BD76aFisBWFhW/Tl/uYHMw5Nq9NEDM2B74N
nxelZ9NPd4nnfFWSzHRPcbG4oDiPKSh9nC05azOGPdrL3bu40uZpsPNPhKNHu5kfszGAViwn84ip
uGLaBKCPbVvJbcCAarpr1vDk/33xVPEK2cNtR5wRfjvcOrcCferlYCgJWMln8TDzcNQ8GL7T5GcS
mdzd5NOnxJk7XybTpojzbwk7861RAY1oEn9mSCX25lzXOyRUBSLGT4J10e9IRYpgBWIMuchVtb1N
XUMrI/LpsQUKXNvNA+TIKXSHOt0DC8BT1EIZc+fA2/Aiv6A0hRWGHxc96UGiH95K7uTcNyEXdi+q
kTW1rXlt+3EEH7FgsTTn8yL40OAKMdZynarc9El6F4zJeKoiM7iiOcR0XIp3P1PXeIi7h6jnS8Pc
e4uSRu9TRpkHU+LzcL3ROQQOwRoL2hcK2CULDbFmafRTdqi6jEfd2GVWjLjHmshTweDe4/+F27Qt
OYG4XHEg189xFI2P8WT8zEWGYS4Ypl3W23xe8mHKMfYVRMGm6OepWGAf4NUISfOwV+HIthCF8ZI4
5j+3NK21xbC3TKTJnQUh+5uIBP/+WNWOcxjS6GVCcwWd1kdoTlp12xOShHQniee7jKlcb5bE6Zkt
jBdDqjN0ZhuPeUKEspHOzd2Ya3CqK7avtvKaapZ5bVrUfyeFtmdyiewOipkNYhwdYhI2fg0kUaCp
UF2EMDJxrQ1iYZgpNcolx1GhrVeFbwQcY6CxzN0KrtSy5DsueCZHMpI702d5g/eNn6x/JdfROoDb
JmsNAmZc+2vosI/rHNEpyeMon5AfkUhKKCHQxF4ifWFYRTpbBCl3niQyhaodtr6zGjEq6z0QM3eL
HdxMLLfkYysTWOqAwxycMOeUVNeO3+2mG0MdNM692/iH2g70A+Z4FL1+ACS9yj9HVqBssPBfEODK
VLlEmlOtqGpmAkd/VSG5hf1RrJTJuWVd1Svme+gToLjL/TTGbxGTL2TtjkUV2J08pw2uSKUf/LrJ
Dvq5ciITGT1cWWY8W9fFx26jYttb+fiiJYlyG0WtgP3ts/RIkaoWrL4yRsMM6d8roo/JIVzTNOIv
FGIN7oU6f46ugevWzwLz9X1fdmcTL982QynItX5Ee2KGeWLVJ48VieXaK+OiJ1e1YBNQdsHZzP8j
Bs49Ry48KBsI2axgsPa0WU1vXiIv+y+y2RwwIttiLofASZDsYJNwgoLJYA0W3P+uITNWqE3qOGy/
LfcBmr7JkNc8dhm/BCBVFFJ8sRd4jjjJynBwpvkwaYVUNmmPaikxAaphn+fmAtDJ2AT9mWrMfddm
9kWDh289XV/PFkWN4z3DamUha2ZPJT8a1ETLa5c/IB6vVV49Li5Qb8zwE3h2+ZnYa03ZIX5j4JVu
AUpsW/CJl5zJCUF8C0EK2XSRjqOvmU/74afFfz04P8dTnyjmc2iY3UcBth2dLFmbHfyP2vAPjBan
o0T+35CsfI71eLVVNu3q2H9laupcrRlxz+j6gBywhe1tCTWsAuYUQqQmc8P8tIfaeLQtdkNDodn0
piDOZQBR37oLytkKgeTAvVHZctdXzl9TQClxh3IVscHeQ3FKAO4QPRDlPp/IonuOOaD23oSSmfo1
20Y9WjE7jsb94K/Q2SCtzpljHBsDiD9rXmDQbd7Ap0ky5jK5tUUK2lxoFlGoVo1xl5DRnjf1aZzY
2fVG1uNEM+cQbQTwz9m9eVGFjcWihYzsx9hgu2W0yMnrNCO6KWUSmJcOMxVn+Ecxlv3Eq9F7dr3s
yYsr7zzG1moxKMOuzpoP+SlUVf5MNvpwGw0W+ALjZpKbkmBwvVSpWe8tnMww7oli1DSPiZ6zA5ID
je4Q/XEgynZfDo1z4uoOFeav0GbicedExkcRN4J3KQCnjio9TUb5OiRGG5q9h4RxhjdRGN38zHOV
U1w06SvJeSeqjOviQNE0Ax95+GL+LdCN47EnUr0th1s90rXwP8jNND8W0F42jog+fQdLZc8iBd2C
cYjBOwA6OOYIrqo+JaHDTVj9uky54unTQrR+8DDz6rr2EMANYR4v+tFSwdkgUxBM1ZJie3bkmX5O
hcPcPCMuTHZyrcR7oV55Ok+ytcRLP/cMwERzdZpJ/PAKD32R/BBe6O86DQ00hsq/kf3KG/bLZe8V
aAsqKD1jdDEViTfpwEM1z+9+x3RbKdZVGXFDe/iUVjj3YtM2nrszE0A5DvF0YBXTCM7mcnNgLe4H
KjdgPtp96iHsKD1lu04OrCENVs5BM4XSRdQ6D49y0uzSfIVlfSpIeS4HokvI5TamSp19Y4BKQPjc
QaTDdkIX8a6QGYcYjxXW6OGV3gzDsp+xeQfGRAyUg4zAF08evebRpQDpoWL3LpxChN7kjaLG7hl0
9d4aaTuGQvj9bmZjs63iFDtgqa1rI3hvyAATWAdG/+QEXnqWsbHAwZnUm/bZaadEWi+Dj8NggJ3S
1PGpJMNiE1UewItpfoLKgS5/7G5ZbvtICzuavF45hz6R/8po/ARl/gjCjkjdEeJRbb6AgULo3qOx
lS03gp5ZC4h270md31XNj+OhWxYCnrXRqjszZVMTG/Njz6r5PI4CKVxQ3BIZM9wMRpC8cfY2p+Ip
I3eodWhiapf227U9lB1ypnTCZ84Tu+G5aC/kn+O/qaF/F0NWf1cIUulm+5aCghby5Ou+3c8oLI6e
wQQJYRHRObjruamD8ajmSR8mFN7E/ZnHstbO3iInbUtKOe6XzLwFC/VmywqHAT5g+wAtPn4rUHIv
OtbN18DgZkrJjJmX09JzYcNOAdiJyninBT4Wt3DOfmr++DZBFi2mudIgr4SXE9mM8sPWNL5tppWo
/r+KEgSku869fc5gNyaQFkHBsuUz39rc7YdEiGFVHZPApYF0kKKxqbpx3LMBgze7Kuuj8l5RIBFU
tyqxG6xYi/IuVUnlEnhGHJZDy3uGrhLbHnq8WNmkp2Wtfb9Av+4nEkCY9Oj9YssvExHSflKkkyT+
dIiWau8vrPjRzpwb/NUHj9FJq137HpeufT/6nXnIYeMWWrxICIwMNR+aUjO7y52PJkMP3ZtyecYy
tsn4+Yy82bcLRlhU95E94f/xZn3HvxxMa4+YtdXTh+UBeYz7/I/CEMxVnLN+JfiiLoGzQ0BBxJfa
dCT6G30B7SOkn+FiGlO0r/pKbABKE10p5R+ArZ7TR28tEmLSq22cNnCk3T7PQyPFFcVtLo8znW/q
kku+9NO1Ryl6aE0G0Jmc372Io4F2lyZstquDFNm/wPA+42yUj308TFvgN87Gsx1YDMJKL0oiNegD
Vg2q/EOu3AvyRxwmgU3XWEc3Qk5wdQNA89nprI6DtxiBLmXLVB7ZtsNKpZTZN921MkUM78cEqiHJ
t0vstZSMuhdIBCmwfIJcqqRms2i1HzHL0hBSG0+sgSNsFtjZu9pr7kesYBunNoBgyO690naCWnZ8
Zc6cXWkH5sdAvjLQASxs2da1JxIW3rLFG1vQJUGx2zGIeuhVWZK05J0yST4cDWy1teavBsnnrXSd
Gy0OBCcoVZi2sQg6QXMt8tUwrVQTZoLfXZaTdhwCyfRB1xOuk6vpC7GnvWFtGmxcm0p6QO62eyKf
4R8RhOzZRze0M3YSiDEiBnioxeMk5vRxAbKwBjsUHuyCGBHWGDFNEPjBfotNMXfN2Soo7pcKHsIC
cwtEB5v0kaHd1UK1t0uXxv+x/2XKfUwUkGxEwAvVE2FdlCSTabXXQff1ifr57MgZI7/ngh9CTPSE
9wViZur7u7HQfxNS7FkEAFuASYQvxPUXxB7tC/hmGAq2m3w1bJojNk1brWxG6d3wF+XTp+FWETbs
M1H17sMCRAkg0LJfLPFfE5nRAUI5Kj2WMVjqBcqbO99BGrF3sAZdsnF8C6yFktVdEDVBFfRqjwAt
U/YP0p/6h0h+IkRhLgoCqZmafwTJY8U1CjKkAP6UebprEcrL0bgB+H8eKML4LUHVFVRRS1KmF697
1F1msFxAxkHjZpaSOFlE3Caa8+1kOfUxHftz6efLlcgonso4wfvqulgK/0IEX2htcon+sjeRgzcr
Q2KGPQecBJkYEfIeZtIIUomnv1o05QSLoVogaDFPB32shwBVYmc9Fnn2ZmdrVZqyrDH57zR25odz
l2ClNxRIRu7nLesuUsCERtRloRpnrpIyMIeN8tfuLJqPYXURzll6qY/AfOqQbklubH7D+ymGQvEb
n0kTJ89IA75roAYHPDeIUiCluxjEnbp4MmO3Rxdh6iMy1SSU0v2H2rnbeY77p2aVvin6+TOKygYj
M7X6bGH0zT2GjZF4qgHdnjCGUMDo1ERNzVrc0zEm2zbXx84tYZlpI0SIhxgj0CECCUQ8awkKJnmv
zfcIs/9GVzAWh4XuHTTcHx9lLZV0QSNYYU2k3CchlFe6JdJADdbTmOP+YRIcnzVqTHNwcfw5y1MT
I8IymjHYl8n0HYvkoJMi3gd+hGaa9L4qw/tKsuwFryuXlAgAVQ6QuaoZUnuuvJuHg29EQb0hXsM9
MRT2wUH4Yh9XscdQHBi+aU/WYVDpRfRSXawZ5bAz3Ck8YUuqi9OUeQCh62tjFP9NrHQwowjkhbw/
CZqqPGuuImN21A7WEhqV+UbtCtETSWKILwRbRVLtchvacQHm+zyUHpY58QfKS7uHrYmkTAH/nqMR
O0hN9l3wiqOdIQ5mqV2rnfQgTNpVLFcYTKBYucU+FdIJvywDgAd5DiTAx0boVFF+tjhvd0MGcWaZ
5VcWrOPxer5ONb0HqV2fjlX/uMFQ77O+A7Q45Res1RuH84O9PT8OBj2GPmDlGMVjAszy5mjM00s9
zkDcFhQNKZTjQ97Mmu3BIYPXdgoAlOxcBGxYnSuMHST5hvj4CCWt7zx7SNDdEEeJmHA14uZhtJCe
KDXSx6gg0w5HoU0eypauA8uMBik/axz+lqHnrWfCE/AEKZoIeNFNRZqpLvlortt21yizXhepQoLc
yF8Wvnds/fwfdLEa0ixoi77LTtXcXgIMm6d8quK73y9CiR+TcLy9Mb3D0wDaAliljzTFdEcAnu2b
Iuz9N2QV3Glzme9MYd5SJdMD71wmCgxUETlzeanfUsC0T91SnIpEP7sp//9Q7bJmEEQCU5mnWyiz
mzptjVsd1Be3IgPWQIVSr0KwR118Eun6b+Lu4vR/5aFesE8Gm67FPhsZ/U+OtOeirNq5aen9qIrc
9o4w2Cb/XES8T1ZI8CpALrhuDuM4fpVr1ZdlCpmpZzyJbIEL7M3gF5CbQsyZUTiwWK09X+6AZGzB
rCWXqeJbFthCQiLL2G1vEitbmHjPOyvK/a1jSbkdCMiK19/pYpLxyFbqy7VQdy2oBBRJa/At30ju
sbZFbn3krWRjHlqWOJvRfeY7AdHlp5QxVFMoJgSZfkoYfW6FWf4r0uTf0q3oywL5UteKq6OiO2vW
7veo0kNjnFPtTxQSnP6YmgAjBpLwPBLCAzKfFIYW1OpJgHbdxBnUgJhlKDixoy6vTbnAHXzFbyxf
vDR+MLFbZBMaQ7uueYwFYo3e7ENJNsxBpbj3Qb/pS0HCkaniU9vZ2cFCQNvMlsFiKY5JW8QLv9j4
fufrnLpQ8mjyD4aaD2RP11c/7fONX0P4mWiuAbYL9rxTfaiWmRonTsPWEauq2bxjP0IEjwsdUTKT
yKtoA02JnAmT5BMyBJhCjFwKVVOSIF93rBKap5hRM3iOqj7F2LekKYp97jjMgEeJIj4rylPVkFld
zsuaApQknPfiPEemjdUkt5kKgY8aYiQ5kltmNlHnLbbn7tkXzHue54fKbz5cJs+3YZrAsvbEx7a2
Ye7ibniZixndQhagFhVQvgbLYFCgmTV1MLdPCL+8ByMlPchFJZR1NpjNgmDWvMwuaQ+Ot3WaO9uE
9awLKg+GX+w91wxvIInHhnr4QsREuVt5Gyz854nU6OijKFxxglchwMwQZVi8FBN1QjTXV9jOA4kq
aGTB76aHqRmwEypxaKfKfpJ+d5zG8gRfW4cZoRjM+TbQaorNCOkGP3Z1mqvlvlbVp3C+UYcDCZ0Z
EmuV3scJ6UrEET31lceLRXBWqhXrrXqgSHaCjVPaACSN+TvBkVFjCL4gJfosBjOkJoJPPBvdHSX8
ztIuhtoxfbNV8A/LsEXRnH8g8/K3TB6DsO4JTDTT+DwP9NojnvHGE9g/F7ofm9hOOx2nHXx7vmWZ
EwuTNyxYleXuQQJ9j7ltXDNVILFCU+Ta1o2CGpO40139vj2a0HN2Zjwhup7HN48l5abLgZnwyfo4
Ry6EpZlnxgPxjlAByhroAOVqYcoHj7Rr2Adh2UgDGrUI8OKDRRWjJQ8iji6Ryz1Qw6rcEXV1VGVG
8kcd8amQmI1nC0KMR0MMSstKKLFVg0aPXeM+NiV2Cx30Vz8LsMJ3+f1Q/iVLI4fypQQVclFf24XV
NaWQ5VMRKxSLAT836hfvIvKIhagfIzVyxTUyxv/ydLQPCFe862A2aL1hvsNoJv24C4OuIyiBOMx9
7LsfgYouRvfoRsNyl1rpsUL6c+edbUfIPU5OQlZU7zNPEuMzTPyT2fMe1ZUvXnClpNuotgF1rbdI
7re8LySlTNDdYCOYyX5UZ4NL8I6t6Wo7wENpgVD3OUYxnUNWghwx7svW/Q/2KvzXvpkOM0fXpp0j
ccD6cS0G7IWVtODK20yax/5zlZnczzWr37GWRM9Pdyrn+7rxkardRjCp4hKGzLwbO1AuESerTIB3
JO1HwkhyK4Aqj0xFN1VLiZ4vzwi45SHBCbwdEzHec5iFoHGGR7Xi5BKsAwdjyVH6y+VFIgSjR/LC
0s/+uljzQg9cCtouL/RuBqb+x8Vg8ZkgkdDB/JX6k7fFxImhQ30EBakYynFn3lF7TSC5z9DHbxTm
l4ibYDuM6k10XNMwGvYliY1novbCoMxoEuFg802xW5cM53gJXxyojZwmvXpgWnjfWh1sTUeSEIs9
xxwvMpeYAq3lw7aaZ6G9d0Ic0yMZlwaodRpziVWUYGdCXgLERGIsTn0TqI0wINJwYhEzqimccxP9
cD+K/SxPaVRpYCAoOEHiMSt3JnlquBQXiSyZIXP0wFKTsYqYLPiMFrkjZnEhpGPcVZ3Hh8BB9UBt
n4T4NVjHox88z2OTHMekPqPVsGFuFaxIGxY5e6YjjMDbfH6sl+DEsrfaqXwi9h6bjzR5db0Mn0FX
OjDO4+bkr38n61Qcpyl7SAVr3Zrax4ow4Y8BcyJtgNqbFZlo+UfA7cGsjre+ctlABKXsYOBUKnQI
X5qMaN/UaPms6b+8sf2zz/HS4WtiQR0zO5g9JmQVwFb8xPiAhXcXufgD01lYK8oaVq/918FStne8
xQ1TfBkw7PP6nBrdgs4ETFQSW/uy6ZFt/K6VVvp4uxYsPmKaqye8U2ESs2e6yGWcQdqbCM3YBu0E
ktIJbSGsaGYkkBlKnmSCH+ogbLLly+B3z2BMSszi0VMfxJ+ZRfazKRwst3SNx37qITaNpBNVcfFg
08xhjikoL5gKc05b33rERxdVfxQTIRYVkT6XUkzn+eMX2o2qL9iL4MoxddXN8DzO0HSdzntwFS8g
8rjogG4K8abReS9Aukb6C17PpvBeLDbFPoHuJK0U74QE9SEoYNjMDvmEWdU+k93qPjB5w85HTjG7
RDpMrqiGGW+fhr8ASET+gCtzIGCsY4aTh5EtIE76giYE/bPThFA/7YHafMlYfjvCJqCSucXJlu14
7qJ+xbI+koPqbUfJtoPp3tXp3eyMxG7vG6yWKjwtu1T4TGLT/jGb1riKYnmpywBBhxDVHfsnximT
RUrHvA7uxTtDSg1j4ETg40dDSIw/kO44cP8gMlEvbY+eGVGEHfdIeXzmRVGQEtdNlFZtaPbCkC0y
QPlWRsNkApUxsnY++YqhEahbe5el+Ss8Ywf5TEEQIptfZjgJhrRU4UDwOw8Ku/LoyihPTdN/wShM
sTkjlUa5SBOQBZchKvUhdnnNfr8wmb3XkUQtRbsYu+SP96UznSx1IYdC1WiCkrGN8Wmy7s6oOva8
xn90IC9E9QTQxcyDwkw7Doiw9ZorYezbODUuc9PAEh853wffSO7SaOK5AgGJxQJXRMY6IIovA/7i
zUSQYq2C2/pXVSb/raIyNcbLFTv6ZyNz5569xSGvGbUUsrB3pEwhuoYjdxBThnXVX9OEnW44e4M5
nNu0NI4k1ZN5kA+XVkn8T+ufTCPhyJ71cGCdzWvE5Y9w9d7X0ri4g4P0mvrFz78bWe1c26wvZpLQ
JZHoZNv9W2uihJtHcm2KwLpbzPSgp/mRU+5nYRZNfTWkzzULmqruDqRNMYlKwLrObM62QBQUDH+A
BNpNGNpX5g38ZHXtyBK0lMWRAyqQjw6ZlEFjFEE8Rk7hMo/Fs3zonO7RsVdHcfzIFD6BEAFYWxDB
sRFujOmpIyxzBK21Q3KEIUraOKljBu9+Xp/kErN/gVyRlIkFBotmXOlaNytHUf1/c66t4ZZgAThI
PZjHXrKFLqNDkWB/HjFpnXTbn1g6ZA+zMF8k3vsLElK1zUumlKwN0E3kf9M2AeWWsSaaLWXeV27x
bEn9hwgxERpZ0p5/v5A+gl3N7yd8FmkSCocexpkURg0yJLZWjmm9nRllNUQID3K4EG5gQeCUEAmC
kWmM1xw7z2TX4sI4raF32R48sIXpHjdacwfKWu/NKvjpNAohgsvaUCSw7QPDpM4GZL23aAQOZeNt
onLwT0HWjJdSzLe2ZHYR1WN15r6soIfzpyypu+NIFs9vrpffMsl3LSyaU2Ikl7YXe7t3kqM2EPM4
RnwD8znugla8Gb007qCHL2HhDQS3lfktJgpj1wl/Rb/0ehspNe4l3ROrCwY6XW5Q9/5rXbs9kk8c
oUabnuOKrq7yvGCLRK48dEJRJTC62U1pdjVbWZ28IX6w+pHoiTwTP3GULicA62e1fpuKlFSa4GrX
ZVFEFdt0D5qYnYfxCnsgIlJp/opTtz43A/Mp+FkQOlo0viAJErMm2to1nlXpjw9IZ2izivGFSw6h
e9ZOTzm7RhiumoFk852korsObQ51gHDfTdOCOOCi53fSqOfS+e5EUe4x00BOSOyfzvQpqROFiVYy
j6uRxMGEqd/7PH6B1sq2eiCNNndYbVm2+nIsl0Ozo5Ez7Oq/SJFFMAHX3xg9rvTC8vCcjRMCxnWq
nCbT/eJ4Ry/oxmNX8cKUmBXIm40R65CjeHVHpKpkNixgT/c4crKr79Swlok62Ysl+TY64o6z1e/s
NQvCB/Aav2wldwUs4S4cTznphpkmWGBEasFgqj27+U9dSOba1QjrejLUliEB5Kyhf1xqm7p7IE4n
ZZgJPOE5W/h0GdnAMKiW+DE2CUpgyzpiYbg3G1RXo13dy+DvugjZDo5yIWsjlvgdYv/OrzPSKLZF
Ixzoe3F9+SU0Fz2gnwbDr4Mni7Crftmrcnxn69RfQY7T8RvEx8dzso9E5OE7KZOHX8tX6yBB71Ng
AWWJ8j1ymtch4l/cEFkUT8WyzRy0ByhJ4s1UYlbxyxrieo+Zxm/lS9zkr+QS2CdliOSBhV6wrczB
xO9E98YaliRfhseQhJziUpux3k5dNHFmj0eMxYx2A5bayD/J6ooJ+RgYOUhNNrdTEJFaHibfO2nR
es8KrsnGiiH7NotzNYOG9XgrH7zCHJin96zHbfYzszc9FI0zn4Zh/peDX84ktYbr2NPRmtnku/h3
8CZiVbRPEUq3EGIp0kemNu3obDWY2Gva/yMdsDzzYxyxPE5n1lgfy7jOgJNvUrkbSctdddPPFNPt
SL9H4ZC2vDk0Z9vAt1JwIQuWUixnoTc5eHsJSiXJ1GN+o7sL2iyYIGnyPvSvnYUkJ/WZ82TuVLNs
ZZ2pga0ww/PIs7qwkbnZpbVszIytITw3C3EksGu74+xmoQpQi4KPSzeL2uee0E+494qlH101xhEi
pNc2rqgGyWZv3Nko6kgDoF/GPwU2eUJQiI10Cs3KedFt4l98iYIrd6NrzKe9sSyND6ocXlOMpZsm
ddlgMmB2nMX8FIncwwsb+kF9WVojwPOS+mCK6uinzFD/j6gzWY4byZboF8EsEJi3Oc/MTJISqQ1M
lFSYgQjMwNf3Ad/iLZqmrrYukUkMca+7H3f5F2x0ebeXorVioP/ZiTscHVN/dBr5m1CxeTdwsRWc
mw6Qw+GCjN0Lfvu0cMbb6F+A6pSruva2oWfTsuNZN/SiTSdN/0OkxaffYSQLBys4BBFmxDkA9mBP
d1c41l4Ba+eQZLFUJ1x7yI349xw1Lp29zM0ZPd1gQRr4FaPc5C5EkzEot3EEJIoLcDyHQbTRTrPs
bZODSsTCbA31DRoEATqLrWXF4/HaBNQN+GF+bzgEHeK+e8XHzyvTi4DNSoTwqnPgKPhZtK2hN95C
TkPHfqx++7kP9IyOvl0y/RmH3jgMER0NrJ2IH2cDPEfxXwPtOO6WFr/5ZPo8gbENM4p6s0Hlabev
ex7Thio/PUTtfePkD2V4FmYH8M22U1NRiM11FeL8oYI2BZqMm4uLiqCn2+ydJHaO3CDWSvegokz7
OVvu/BzAZgOUzg2uICtHEpTtizVDikCXMZdqYOcqRuuYTcEXtPfiYKAzGI75E5nVBh+Ih7wilGhY
kXyvveIx9+T57AojjY0odU6rT7d1nLexM4m8hRls14XYQClJgIg9pJjmDFn+6pF/nDzNN7EnvKtP
th6OqGTLPlCiWzl71wd+E0MhNlEL0uXnEGO2HrTE5VbjIYrQs1iiIam4cJq2dSZ/T8xeB4sk90BE
e9+RplsrTXoPXjpWTtMmdwA+7kE1FDJi2oUb7kh351PzxLkOq+MKfbLn0Z3cs8mNT7BiK5IJ29Yi
lYpzg5svofKPpD7ajTpLZ/AW/uktEjTuZsAxtv7UiJVu5DMn5z15lThkhUIN7NVr4i7dMQVcIH9+
JBEfFnnY+ird4qSKNQCF6Ao0w9zgy8eXQvBvzMyNEfPbtGH5r7QbUk4DQnuyjRSnPI4vfyQlgkqZ
5Platl4OfzSfjvoHmLLqV8Iur56A283xvLSg5ZAotBgOamzCtTPN/hu2UsXRjqgbIE76JfX8o2eD
07Iu7pOhYnpsOMviwQOKPf1MvcnaW0hZBJySdBu4Ht5y+rENnuXQmPTvuSKNlzU2EfI5PYfQp0jM
EkyhuHXbBSavPkIAqxD8yGJKuJWivFixXx0xgH0aktolFsx/SSpj4fFsd21NdngbqFoXVJuuGzrZ
Dq5pyMdQTDazCDwzreI9ehRV6HZiXZdEt3AbAEEeUQVKERiOZPS76kjBTMK8h6U1X1qX5I/U4SWf
vhzB3eLneJczA7clReGsEjqXx5ClxNaNM2IxpkMJpllxCMncmY6V7AZ+1qSWWXgXam+cR9gS1ioK
59fY4wjIBjDxfc5OIKbcZWNzhDG6pHqb2ojSKxXxB8wT7UAPqAL6hBHryfKW97zd9WtJ8MfHZBnj
o8WDo82tIAH26AxcaGXwc+pldYjA0Mq6AEeV+Z8JXtSV2UTGSw8f+Rzxm/RYoG+K3kb/7tdMbgQR
K2Xtep9Ye1eGjCk2EgxOpQcJiZugD27T6IIOwwAbJpw5cTE52uRR7qCETIC5AgvVylAbmcRsxjty
zAnlLWn3Oml1alVibmrG663OQ1JNhv8FLaWJXinFoUArnM5Utv3jXeVtsooJsp749lVTHNKooB/M
p1R+VOPBp6ilUtm/dLR52zgbloUhcvwMsnrLxTptPRFxGSTS2uLVqFcyKcjWcJ0kCoqNmGS1Q+Hd
G4ntXzhO862HlHThDbjycEY/+4twfombzexEoB61bDB1e5SGMjQq513mCQJg7P9sK/NVdna3FooE
0ZBUe9iSOwd0C6oCzKNAtyw7Y3rjMvfOrM4RqiVPoKNXlZdv+QhW22FBgUT7njUt/Af601ZFPKJe
tM+iMYKXboYFXaPbCa13nsm0TTw94QVMph9QxAdcd6QwJzH3bHwSqqtY78j4Y8Dp+Izt9CNzGyZY
HAaeSUMftOWTW0uqPUcKaKBicYiHs7khL0rj1xKfn5amD6ftwgNC8dFuEggAY3oyeupDASxig+Bf
6nlwKMg+gmYKcyARA6DiIKm3DgpkzXv7IIR3G+HY9FNxT4wA973Cez7VIyXzmuYSSnT2re3cZBXs
8zrOfvmw1GLYvWueWD5DTfingh20MisghEZu4cJnmgyw9x3tkF8L3nf25z7EOdM4VDb4lULd6gVM
5cV03BBfnrcZM7qSwr7DSHqNwdVcsb5tw2zG5gg417Tc8NBZ47s9WNyYxI8uPI04VXgeZOBCvgKE
yFY4o80LpYxAj5dyyXjamZXhUXRNZLZQdXb5/qIdxjI9N0wnCvuOV6XXSXjbpQf6ILzkTyZNg8pi
Bbs5BT45WzbaGyV0fVL164Df7Nopq+oxmcEL86iU3fQeeNYZzi+pb/Uvm8DzDlNLAWKBVyNPX2Vc
Eu/IvQNZ/uIVLKO7giMzHLPC+lGYVrMdFD0WykECz/Can+PW+2IX+0rY/g3nb41aDdUsmOzsgmNR
0NoRP9Awxg2WRo9QI1dYKAXAlcwjspR+ll5SXh2e2QiY5zH2VrVbGhvdwkKboNfY/cV0zfKhM8k2
AHeDnTbhIx602lolTXfKt37TAsF7yhm/9EQNTsCqLtKdfSeea949fmNtcLG7Hz6QQVCV5nPKuuAF
rJJ6scqdUaczMpacLwbiI9jCNUN3tq1iV92jjLt+qra95FXcyOYXdjX3EDBc6LC32Ra/u0EmTqax
dCJSHKwAmk2KczvBnYn1P7OpNqyjnDz3SLk2TKsmutCBHOE1Gfks3JEAUhDFG7IcxyCwOsYscs89
zp5NZNJglChY/QGQS2PicWVDX+UZC/MvoRLc7mmPbGmIXTlLDgNSsw9N78WVJVwbckjr2jSmLdxJ
91Da41eKSzQIE/GW1gJ492LLL1OCL23frWl2926op2dwUWsMvtxksPAOHOTuYU1LXzHwy4AVwWFW
FACqi5Fjo5P8zCx+6IFMdQS+muqwynu1dbz2lau5fSGw01+WJAEyen8wHLaoDKKXbxxU5eI4cAoa
XHs8F0gV1q6GQHnlTB3uaTN75gn/yLHnRx51yQXIXnKxZ5wZ2iVcaipVnwvNZtBSELODSoQXJ0jG
bT1GN9VHN+Ek1ToJ8R8PYbKAPwFjTAWt0I5zVubgnC0OWJDZEvCwyLJ1V1MdLr17i3n1ACH8t03y
hI4KJ97amkdamBr/UPPgcacYxjs1jxs8e4zY0ro3Yf/PpsKQxP9VxkK+WxwJ98qUN9fIWLJMA9w4
YcCJeCGprMnetsnOjrK/Dofxo0eBz2wNPgrOj5iK7lUwtgxdSegw0fsP4jwfAVD9VRRzqsekXScU
bXtTyQfadR9uK8WW27tHQnb/TpxCnwVNUW3GjtUqAx+IU41zSRdPsAA840dvXLmZFLdp+KNFlz1K
jxrPDpmJWj5Gb9k480fgZ1CpI2FeG0/AfGKDOA7iJa50yVgSpvh9/XBtDEjJcbWjitQ7mS1bf0PI
7kjOFk/lQEY6QtFwXXOfY5rE0thf0aPkSOMuLccWBfTSwxXL5z5acNCUhesXAQh/YskJKepTbPmV
f6VWxt7PqhFHVkDlS2IxkWPZXs1mo3aeQ89dUHQxl97wdAfjaWl+ZhN1mJUBViMQcITD6mURWuzT
otsoYY7HVl8zXqy7wiYHaofhvR98CIwpQxm8MqR5GcPfF4Y8JXREepbNsS4m3WNHFA7NTOgpFayC
fQKeZzLXyGvROp8B04dDHlyUbn8CNrgNYdtsEfEKeEPVf6OLuPzdK5DaWxs+M/BoxokoxgpsMcWs
ksS/SSHIkEw2C+poO0C1eG2zijvwHHLAu2SdOW7NlCeghcmY0BJ+jTHWGlragLUjsheSUIyY1exD
nvsHzvgHt/PcrYMZYBV1zqtPrvXF5in8mgmaLIZUbSH+cYflJzIyQhntqdHd7juNGE/Ou1l1GBKp
fHJSuWGx0l54BjLs2425MzFxHpF9FBya1tm12joUnvqRVGV80iJ4naitPydAurFEsbkEcwr0buQs
y5cAoOK6Y0pmuyuuHRJQkw3wfiuPOTdBohRsG8h8A+SO4z+1JrEXJ/aLpWCd89Yt9gghJS50Mt8q
tVZEQq2Dm8Wvngb+okpKR3wFLX8MarjZwd+m7xj1YpE9s+rDZCt0ywAW7LHar+KCdpawglEajEP2
alPLnbMn/6qdgKhgi8lGcz5kt99eZVQZJ8vED1cIcU3mlIgjprSNl3rt0R8czjMsPFpeup4R5zQI
/R0BDjAU1c05Sav/DBGnZz8AVC4H69RRKJNjBNy7PUv6waXKqDFPSRhQHhnUPNJ9Yoj2hNxS4yfZ
aUfUrxP4JNAKnNL6mucdbcEbQ5ktA0vDuYz6OZkisduYWSL3o+nAJ1ZAYtZlU9lr2tnO8Dfr59wt
UWldypNis7ajNUE0fv5spowaTlPsqwzHnS40HdYGBZB5Gb2RyX6OlVE8lEVxpv5qGrbrvIHoZzJs
/cTAhfvDdwNajnpiKhMWNbvW7lWho2z5ELyVJsV5+l5eVrnP8DVSiZxaOHwEOEnpj8mLH0QXvFTH
vnPlHqHU29pVnWIMu9aqsS7x0PC8W9TrnMSIQt9MPahRxFizR8IPuWEn9DfCAbfJnfK9DPPg7MH8
e/Ap/GNsfx/nCQJYNtHJOi7sqUyAH6Rd/k+BYX5PjhdHvejxSRrZLxc/KRQzqiEFeA4zq8AzsmDO
tGx3s0dZV45XGlCGgTc9s55S+s0tQKLvapzzkaDIavYQr3ywE74OgtO3NPD9p6BJbGRckH/g+OYj
1U7GubS1T/cwPjxz9E5AUKOTPfyB6gbZGc07EchCgx/3Wx6hKzP3FtR0vOYcMR6IAPRnMVnPVvb6
4E/+AOPLxNuG/aD2W7Kkk0ePKDdkMeE7HEj/j4KA9Oj4O3pJigA/dDTSomEmPeWBI/pVb5GhQcv9
Y0xMwtRHrEXIhw3TH2+Z18xXHPDbIeDZirrBEsQpktewCRarPgDE7//a8ot9Vl+BwK1vsnrcp0tW
qplQLIwSJw7LwX9G1AGBks52aIaDBdP4MPNi4q9jCwUUb9VGNJkG9r1UUuOHLMWF0AcOPRX8tm3E
ExNgXxr274NMqUm24x9sUqv92ckxFVEaeNcd7MXwd0Feay9d4xZhR8FJSDlYR+vXozCG7GZrdydq
2smtxjsafgpqkXVj7OU00YSD/SBgYoqhf/CJW4TiNiHEqJXCTHrknlh7noEngvZBKM0uZt2B4KsK
AEkHqx4j8w1nJE/onFo2syZlMdT83yrvRSkdHXmSkpsDGCXhsm3tbPaZ2igyRTolF9U27r4qCfTl
CzoTshHb7Ca6kw7HAxPvrKyHG2u2d4ESdGJB89YWQq4LgYnepqNvRavQDw2DYN3UZchVjVmyVP7B
RMRLsvYzVqjNtYHQYCtlkDOsgks7l3Do+JO/w1Mbrzpnfp0iM9gJwzjFuuCxbZLJ8LuiX1hsmyEY
Yhh1lBGDVTGMEOJ/8rc1YWGRvb1xCogfYxh5fBKKGgkXcJVuovLF5MyVeHSgwRy9RGlYnFphuEcC
6P1MinCydmlmP8OCn6SsvIqlqPKeE/LjU/HN236t9gLHwgrp07phSrT2oqi+wCJMJx049tqYYN4l
LCrOXUq5nhdLDh6arq6glgh9GSAgeI20y6WI9+a0iejhuoBJmpfDPoYKu/2aRqrDRGLcusrKP43M
2XvYmVc+FrGTryvvvU+ZFXTwlivDPjdtRsPeaO8mn7rKigz52h/81zyohr2bOt6R4Z5ghA5PUW7+
SzJLHbRIFts6dJd6Lpu71D09frEc1v/Pwfr+E4/4fexx2SG5f1QUuHDkGx6ByeEvAcE4JzFQmlRo
HktURH5/GVv3sxzoWvLAXJ108x+7sfCIgyA+N363YYOcE7OKaGKT+K7wiICG0OYxovrx6g6XPp6N
TYETj5dnvAY90t9ojrGOjht/RotvLJgiYCUu+ezURe5qWQWcK9MLYMqZmEVNAZa4++dqBLBuJg89
cqWkPIAx51MO2RksqsmyMOmNf4LKTQ+hJAXbBPkP6FGnsPDHHTvOlWdTCehqae2aCBOFJrgKserL
xVzP3tFhbG8JGsuq/MgYsp9j39CINrY3j7rkcAmAz7zX6KklHE9fu9r1Ng4AT43sHg11Jx/1axLV
dEhc7zMfzfZgiIY84dDj2h8wB3VN8KfB9Xazchs01PKlq+HOhMA1penBtcLNCAiupzeO1jUOuAID
DXYji/6dbT1N+qw2KgAh6nTgikB5cPkZikys6XBV+3t/CrxjDQrv0i5furFzLkk3nPKs8I9SgD00
28XE6QmeCop33GDX/7lwVA4uIC9mU28kCFP+88uofXell75Qh/qa9nPzThWbc7eMmreIpehpdvOb
C5TjWHfjSMWc9V6WSy/C6JCLyNu3UVK5ChCuwPxmRLu6WhsjhcRdm3yUURSSueGAoTuqWRoZ/Ozg
0OiEPQ2I4bRsD26V/oqH6Uzw61Wm5o80ruVGljmwtJjwuH22yLMSv2ve/Q5uA7+zooYb27fOZipq
+Ho3O6Bgd7Sxu7vRrzSbO1BN8RFmxlvTE46RkmN+FE3X3Bn+yxQ5EKstv0pPfVC7AkZG1je7Jk/b
E178MFI8UjJ8j2akLo6BBkZOzCsJwOEVJz6LUaB6EMRUxyQwH1aB2pLyKfL6i+x1tHxcI/gWXs25
8SJMpmJOWbKNqq0ZmizY8uGvJqlkYlblVIB3f5r889RMz7zI4Y4B66rLn1y4f7VRvppmTVEzNgoV
/jMgMezCSD+AGlmXgMHMM4lA/0pclZycxXbUUHmLAv/B3cABjcqFLsIIweuf8QT+sTFfm4lteDtT
MtGlxZ2J4Oy4VYZ7pllMHe1/E8XPrJSZg3tdU5ZL38h+4koCoaivDhS3fRmaGJVKUMF+b+24xZPN
FDXzoesllCq6Fhq3d07RtBVa9ccKKo8N3d4YqpAdePmLHR0WXYlLpOQNZxbDW7s8CcwW8Jl/zgbN
Hr5mux0wsdtsGVcUiX2yaLI3YwN4ig6eZzi1/XueWsGeJyHpFcW4qNyKlXIZYlHHtmgJ9kwUJsCZ
7Ppwy/0YYIJZVzarX4gLTFjMVAHMDn+GKx4R5Yu8XJNgmW5FVkTHoUw2fsTzmDg758ZAvlkNfoWR
HcvRIXxb4fAgyo9pqag1gZ3mVpCDThyR/ymL+gMW2Z23Z3JI86Mcer6nLCBRzs3us7uFlP5CNR9Z
qK2iW2nf8wI8xn2Fk1OcLIqYD3bYAqOci46sVrpn2MqODCK7WRRin+fWZwlhDPdN713TJNymk+8f
Ff5c1UNTMGdq93wLa0EPyyg1UUmH0jXWXWZDuMmYNWsJzDdPEe3COlvryp/JWExq7af6ofqe3W5g
7wKtbmjDUGq0dweyAKGtS8Te8uQ2M7v8wKYnolqaV0/XQcsTFtVBjQ7qK31bn42u1MHEiMeVAd6+
TIHrzE2wJSwenTHXl8Bnf557obxdXZrvI3adlwTj8ksih+ZlGvpjw1auTRdIx9xnp3mK7jYoqGgq
6ByweUyZZPGprKP+ueO+911FG1XpHTCS2kFuPj2Sl9JgpCucojoTvHO5iDGx9PCf0DEaEFSsL5O2
U4+u3+EKpFNvtOTdR9DYs3jiHGgYePJSaHGggVbpNcHS8QRju05Icm7sxnfXEUuOs1ek1j4Y6qf2
vs9TNDAVihOb6Kq9mFvFBEhBhTsvks5MqKgsCJ8m6Wsp5phfvxRcpmb20oVcfnPpvvIHj3QNeM2o
wv3C05X/6F3avITu2J6mUdzIedLRXJf/vl/NxhxdSZzawLO7S1w4wa4K23Zt8/cHRjydakRpUqjv
E7GejWYKymSfn7gLV95YgsxOfCwWFu72oCH15SiXYckBF1Qv3jbH6T2gJLW9CVU489YnDilgd15T
IFKrzAZ8Aryb2HlXDncAIbvSGvujCg9+X3qcTKYBC07yVQ4OIMMJtfWhZ1ddkpLyQTZmEc4xg7dw
aI3DC517+bljgS6l+sw6KuA0jrk8J2yPfSBEx+6eeL/LJxAADkr06+z9AMG97TiZkeCsBl52g/Hg
LyM9PUJ188jWmsu3TtMnxUw3r8D726ZEa2Iu+B37xN9QqaDWLXZsL+Fn6WoG12DMt94MO6j2maYa
aZ6Fk7FMDk0yVaheFDsL6/yNnqi7N5+UyVSK8IRhSW0jXJ2wU4cfPcoUm9AOKCv9txjtg0ttVe42
4HdXwEQ62FQIse8FDjmax9jPSc2O3MKulZ96H7J7oFp4ZiMisHBJrkyZ96uL8GCCUYaNbSuuDseb
Ti3u4GYI/RPVxTb7kuMgxcVKp+ZmaME0Xxdv7BQSzMFDcEosUiWNjyjgKrZTXKti7Oedi4sQHi2G
MYUGgAOKbK1Xjftv9WG2eqKq8bDrAvEQpqloP9uaPSKZpMTYrwiTzoOqD5PHgcdOc3XC0qw2fgyc
RWFP36TKBC0QK7K36bxVmgVboYNzQzHluWiAr+Djqi/5ME6bwA1WLfzDHyxivjrbLo823lR0PL0H
6nIbWuAsCTXOlF/rf0XYzlcJvWDtOii9WXrIG7bxrihPmcU/rRpWPZ6FjaqSzlcoqbsKQ374vuUS
7+Fo4tFuj2wX7XOXsOivQ/x+9uKx/HZbDmjhXFrQyWwSRIEfEI59Rcbe1mS7fKI/MqG/MY+RfeC3
+Bv0xZL9BJmusaNLheIxVutlB5EekDVnBznvy9mYD1z/Lpb9bITXx2unotrYJo11BvyPsdi0D7Rn
WttmhlFudcggE1GXYuN37I1NrfG11Uck3OkDQ8+uwXlI3pujcWwF1TGhW2IYgz8ta9inSTMzrARY
qkKHS0SRQT42/CWjXnFPewkk7KzHMdt0L675NtOiem1440G67+FC4JExluJurH+Ue0XI037jX1SF
z3VKklXeFhLdn6EdlaF1io1Bwj4pCXFWC4fn+wsA8pQVDOtI16RiJ0gmXkWySdcRINitEeBy4tBN
hwGP8a3lGDvaxa1rpNehl5M4qQOWwGYvQEugVMoJ2zKNoQ/X19EzSyK6tpvhK+Ix11A8+UJ3l8eR
mOJkI8VEIzKe9nY67769IuzZ5IlGv+NgD5AFgPZPpWteMGJILJHleEuqUR5bM2tPsIlwCFtkIWcG
yUMSJhdoBp/I02SGgFnA/aJ0WgshdhNb9I1PxR5jNmfuqXCwFI/ZCYYFAUd9LpsIXkMPtc/ps720
xS/8c8Zex2W2AoMEXrJeekqZ5NN17XA9hPID0Fi965RlrNshXCSrvnmj9gXV48T/YpxTk4maTeEI
gYqnsknpM+jqwd/AqBvJWNTRi0p/ub4NRXvs+FY8//79panJwmTOw0yK9mQT6eNYAvdwgMyQTJyx
44ZEh4tVayEkoGQZ8v++hByw5lHedIb3q0zRoBIL0qgeftYhZjgyjBySKPdYSiTGMosug2uwrLNe
Sbpr/CgtrYsFVl1uCnI62M1oxFUdBI9vHHbVB3/wop4cjl8ry+dimgzePQAa7WOsMEwZDvDyrq/+
iklM1yru2DzNRriBS3csmvhZ4lxgCZfmp9ada4w1bXUIfba+2AewKdQ/fRZC92KRg3nuQ94gmbOq
o/JuuoQS6pLQbT2wXNBLXixlQrqOjmCP6rAFbZ2JlO4KoxmFyz3JldhxUZz7+pTNNifRIDVONkdP
OlCJ/GMFZWwjSJY1RY3lTPH3xMjhVKjF+A69VYx49ASeCqkQHN/XSItL1RMuIqomT5SIANjyicdN
xfw7N6tfosaihYx+6fQc7aXHTgCV0N1a7ldqpCh6VdXiKbRHdKitU3F8j1U0vRO62AVmwzmxdtIt
A1vz8Ebx2ZRcdBDWykvXSf3qlrfEhUVmZNaD+ploOzU7mU/qBuepFKPc+Wb3z5SztysLQNHamcAG
NOkT8i5dTn0ZkZNnBsqn6pcD9lUxuS+VczSQsa1SivYWWqXNLZD3+W7VA2rnHN6DBttGO09kaCAt
YskpxnfWZdWW59YqLvmDaUfVk+LEL+q13UM2vtjz5J6U4CwPPP2EkZsi7zg8unH3CTf5L8a/9s6h
qqmCjiG8K3emFUArXnYOkpgUBuzoCHNmaUwRH57LEgZU6EEM+C4ZiZtfKs43ugr0zxKjkbGKE5xQ
QA4krpjrzH6YWvWC0awwTx1Hvu00xDdHeEhstIajcO7TKdT70JrblUfSMisYxapuD7pk2KVo4xsV
Gsk+BulAFcLy0+YSKMjc7k01vDUVdOu51teRQxuR93rp3+2X0tQk/viWuAKbY6Dh0WPUOcYPfwgO
hht6iwdwLeo23PsLWyesR4xXuW4B0qpsk/YjriTh/4Xr1Nym9KMx2+48FvzTMJlfcvodF7EcYF2A
LFSLUpz4nR3gWvCy7af42A3WzVVciVQxBvsBpzLu8RyQokWCIDZG8mX5qA8zlV3fYqowelhBE+uJ
ZYcPory/ln7Z80zM/V3daXmbB9NkPsofU0wJbmVG/+UW+5XYkLDEnPbeJDRAZX2Q3O0Jg3wTxUjY
/ZTcHTPs91EBmmSW/lHLEJA0RvOUOnGuaX3DOIM6XPzMswz0N7o1Jk13S7YGeVEm0X6cWPYndZ1u
vbShEq/2754JLWXKUu9LFXCM6H6DNYdxGR4Qexl2bWsjiuWjKeJ34oe/4sJbcQmOXJR8gD5lbkfw
ES0n62ydBgY1FsuSYlZWf3fwHzrGoSdtxR7NV19R0dLCgnlpw3rW3808fbGZuxezbahc6PXZa5wr
MP3hVg5sQ9v+GNJ/soBbOehQl407mxrwjKhyX2I4jhiKOxq25tk41rBAEobRnTVSAEdJgXvlaITK
irhd2Z3a20P+m7Id+JwdvAK7XhvEhq7aDYqr9BLOIElzNCdAiEC8fvWsUrcJTzsQqtij43qUK91C
gQJ/swKmSwvKiLMxcNhq+SUVxxCLWVIra6tmmyO/KK0ziVNBVljrM1MECrcsx2efvINtXWqq4dbR
JnFUFuiF0IrHdYIiBd7c3mo/+UNcn0A5eYs4pqJu4XG2duK9NgNoGTYfzsFx8ChLTTHUGBfiqgOE
NO18tIEODk09Z0fdsSeF5XdRH+BXAPDGlB7J0vtBRCOlV9qj3M0gj+HzFNxV6akFzclN0rfHDAWm
pGknQ2G4dskEjijHh0uGa35A28SYVbJn/f6vQYuJV8QwpqpM/KmcJGRhbnb3yfztGlreYVT/ywfM
/4JSAXh0kBtHATQrqeYRs1LS7YrWwn83a3EdJhJ0uXUzbL88h6LeY/l7KeqkOzQd12C3YIedQrsA
X5u/SUeXjcu6/DEQ3AGOQCUUMNvr2EFtguqyvPfVnxIIBUbI7RQPLavYn50p3Qe/0KX/hfJaP8hW
eqydV5wb3os/zmeSrJap5UvrIL2PylAHf6BNvtXmidIkbgRFGS4yubvLeov9j/UzmFrzPW3M+Mbc
ektn9nfl5K2hhRHL0ughSFCaOTJ1zkBA1yX7EaKG7nV0/eOYJd6DspvwxUCzHRNPv4wlvjV7vBH9
0Bh7a/ZXFeD4IpubA2uzpdNn9vEIVBeGytphFztbG2YOpLwGbiLdQhKQ0C4y+992zOkkdse9ptJn
rUaGNxYf7Yb6A39VI6+cvkc4eimixbYBTrCgpkdOz1KOEN5Gn3TmgA1BJnp8QL2ZWYdbeJP5ntKo
kovfwT4mA6sxRWIgjq352sqke4yiSu8zXZR47sgulCsPD8JNOxpPUcbSI6v4hVU6RvvHxBLHb73m
IvqmB+Y+Nuceyum9dvWGeIi6hS5bwZ5PpOqN7A5K5FB07L1MbxpZTNZP2HloMIU2mBjam5mRkPPB
AyS8LdcFB5RLSFolywzCOrZgNIyXgmps1WTCx39F1X6GahBHe9raU6IPePpGUBztNqotFkKTyT3W
6Z6ui6tpAogy50UZdE5dFP6xHPlhihRzQfVQbfhP2vKtKDQ0nRwrV8WpkaM9DkPWj6I3noi2t7aW
u4Y6vDE2vyru6k1QD38q0eXrPMmY2fY+2yC8R8VtLIttJIw/c1KEK3oZbqiuby3Z0K2fA2OwQ+zH
QqbvrfgjMnEJW97utcHGSDfdBr2/JK5VngxUHuRtM9y1Sr7mUFVnx/+XRmG3vxrqLaNBZD1xUB5H
jJehLXaiKY5pmb0apfOzgQvAvY3hl4n0R1TPLXEq731UVAWNBRduCSwqnShI7YPMXXMO/epElbFT
p3XNoZ8mTMGQ9Jo61NGlsX1COuvHFNRZmhDEm8S2K6Z32gZ+6DibdgGl7KQmkEFM1882oy68/eQs
8m3/I6x80iwNkdo4pfJmJJPnjcZXnuDdnUpj7VfGXwvaHl6fYiEh/I38vtjaQw9oYgjA0HdyQa5U
2Dr1nhXlXZWYtTur/Oya5kwM7tC7xgUn3ynFk0iwNH8SDN77iTeyd4oJy8Yc2NoAOT7sVyjs6Y6O
SkKvnvvuHH0e9CDhZmh0EjvrlDlMEvVbhSmATt+rB9h9VdoV0RTsXnD7LmzJ2TcwhZhgDKpwacFy
l9dKiy+nrSg4bKeSYBwjEEa/dTykB0vawVHeWOdFQI4axmMGK9znELSawcbwPVaHyhM8Zsd6p5vh
16QS9rT4guTg36lsGInbOCfb7/0L4E7X/h9H57EdK7IF0S9iLUziplWUdyp5acLSlcF7yAS+vjc9
fP3a6Koo8uSJiB3DUUu4vQFgPmZeXG5NQ4GzN1m9OY1m7LTS9feWxlI7C2doAGbx41AqELi58zTG
Nt4Rco+Fm2yVk5+sCmOlhdmgVHh1/YEZn9ocLCPrppzdPUHTu7uUcjp0YXOxXWJNNr1OSkzeSmTZ
LrTbPy3WYTsCpPBTfq/x1IlzhYudngMMyNzjWTy1prGtOniPo5Fjh4q5jOhwOzQuBPxHrU++A9Cb
wrRB5SpYwekf2sypSCXmxhot+AaRcaJThJ65vKKLNyYm4lUtuDlugZD2LbKqGnrI4JsP2UxFczTf
nCiVb2r6ZGn+Kowu3zgpuQg3VtWmSZZcp3pshPaZJWTkFAjzGPWQQdn+iWPUdgwxj5QWcBesm2yT
p+6XPREtSBGcB4tNEOeVt0swg6f5rRK6S8HZlLNLJdmAof5SR+2dJcCkoYrHnamtiIGxMCcMgDiy
ZO3tp7KhhKLtnyLN/webPlvPkryEY3PVw3Lpw1xCd0x+p8o4aRjjWOfIZ+VOOM8xt9JufymimLJN
anFw/fneLoV2lVt/bVvHGy13vzzRvHtwpxOhnch138qpZfGhv9qiOQyxswu9cOej6Q89LhNlKmL6
JZu37hVtd1d63pkP6Pkii4KS00Md8W6OrFMM2Qw0k/sGj+uQhfZrKENKmCH3N/uhZfaAAonDI/Pv
1lATYZePBav6Vo8OUh++yliAaJifx4RQuKz2JXJ/zTxetePe6CHje/VZ8GVuiunCT7ImqURVzyTl
2e/kaXbzU0EPUFm+6U2+yQf0l5jrKjU332b1kvBTgd14YwVzyxLnjywfVQ0n3I8Rmm/1rZUdLQGz
czL1X0Fn91pQKgmdDtS/XfqMhNVT7fY89vIwyDZoQ+yTZXp38BFoMtyjda4TKk1qNCxMKf+QNm+5
Mg6qKV5J7Hp+/mMn3kfTVrcGkRFj+wv43ftiD4C4vdIbwOiK/BvpnfArnYw3P+3LlbF1+25XuuIS
mzi+kiXx7qRTtQb/CfWSY7D1vP8vIqGsf4zGeKnTpN9qmr+N8SycevQoTRwrIMW2BiPb7SQYAtfd
2MpqN6LzzV2HFRDahmgsKxBUz27HpcElYLOun5IExJXEpolLH8c/PtvtgEWRNQyEVMlmM0gnSWB0
Eu9ZZTTrIR7wIsz42v2YN6tNEhjzAw1PrqI0C8oCqg7rLYf0HC0sLRMI1zK1FvUvOhFU6tlqgtnZ
Vy29Z3VO0EC2B98Uf5NT/RNGjDzURD+WoqpUYws1zairpuhIEs7DBax+0LNeqDVuxFXEbTbVuqdQ
o5IqL96kPt2LTv0RTmLxUpXcaOylU2diczvVRLi6R75eCNF5CKhjmGBze6ho2MeuTTX/DOAYLtjq
h8BszcewSUgxOwptKbFeHaTrqQP1i3hvsblipz0351onbtT6zTGZxsfK6MRGEnNEzZ/yIONHRDvG
3jDBMDLt8RHe9EeiUR6tMDw7vn+okVdYtlr7wdd+o2rJc4A1Z2FKFCHs0gXsGY4rxFswPxbZCRs3
ipbqj11Oi56n17xMtOErgnBM4RaCk3W35Sg3eSXZSdUE9D0L2EkLgl2p2FiHi9ulQlgnxzHetAIw
uM3bEpXQ/9ErLGl5qE5Cr5+jCIeys+AXJfpBhg0HTclmI1zSWN5TG6G3BmwtkverXuuIyZCw6Bek
7ShYR/qlR4G8P31CVnmxojELijwHiObbPsu4ax6x/ezTjFp74LU2KhxYMyYLAAeIuZYVbkZkypZM
V2iOz+TlLcZH5vxowtXctbRiKE1unbrXMFOFm6wf3IAjyV79M1K49Xw13oZm+NKWtFMCLq11hktV
xG9xVF4KP3kypXp3pBBrsaxuBWVfK579x9CmXioZ3kMbuyl8na/CSL0VpqSLnUokZQKpfZf/68Pw
z80lV2vvU8DJXqX6UllsFfsYlIvbN9q+Nainwo4PSNH8MjPxJgvrYZhDb+fEOTdFnp9I2V9Z3D/M
VOUMJpOfXwKdR2Pn9HXClbEIXlnxV6CJrdjI3Qk903Q6AJdkEOPHJaI5jATaBHgEb+TiahMFBpmb
r0GUIVqEkE5RWfg8qgUTwwjP+g5QhEcztDNYNPQxczd51G2qZl4XOUlT39W3JuvL9VBgRZnjDOQi
f2aQeANF1PzD1Zg169md53Pewvsi9eY3bXKg2XTcjJZ1LKJhWzlG/IQ6efMp1EJOt4qFIB2B16n/
DP2suXG9oxdpl8DfW1jvZx7ka2LjIjKqB0s0fB9jKzBrjTlAp4hwYksriwuNbvLQENe2c/xRgESe
00Lzd6PNy4MACGux9OKbM6ss1PfV5MM+K5e6lLKI1kapdWd28RyorM54yNI7LYBqw84/0ByIrUJj
OyVkH22iuHwKZ+utR4Hb9SginAP+DtdxvMUTg8rMhSX3QXRY+j0ZEasXdj7KS4LVIlIvc6PVuPcr
AMKyOJYtcetmZCw2sUUkDnOemz249mNYgyjhQgX4kDUXK8jQ8TcICD95wpK+9cbfQcOem/lXX46X
RdI4DXH4FXW9uePKzFmyGVqcrguypnU0lqv1HzRY1In8QirwZ+iytyY2Dlbpcq5M76aA3t17b7bP
/BBjWecnnjYpRzaxhvcsZ4szWvbfSOAsKJ3kTtDhmPUJmrtN57LKnIsZ6u/2SA5szrU/D/TPHuP2
zco0Hvg5eUv8mCQo4dRUz26Tcect1yxsB5dmlqLIplVK7sdKi19HTN+Nbv8ybPwYSj+R7jVkeW/N
4kpZn0dMkvbUaXyp81St7cz9DuE/rxPzDsydlzdyJj6sFNNaaAfzYD83g7FPBKcprlJQWFN0gpHw
NKX9vYbVRdS84DUEHlz6fbY2wAVvkvg4Dq621l3eXzFQeKvXN6wiyRvmqj0QG95IyfbXhc4Jfrlt
3nWHXbYb0R7KNmTjNrge0in9cDqeMUy+pEvCQQscdwpkylZ45nSJEhLYM/rRRmIMZ/cNllQa4dFt
55lFpIO4ijWCCNG8+ud30GQ8r4KWNPpbW6rvtJr9B8eEcIVSeNHZShM9qghFO86p19t1Bx6JywNW
qaGsuBN34jUfrhEk8KCjbWjXQjc9eh1l6a02PeomuwmQoLpb3p0F6TMXBRg5Xrlm+VPz6K712Xye
O1JPAge8YvsLa57KKuKpceT+C51FW1TdY+MCAlAZCoEUfnsorq6mRRcv9imqau+KnO5+nAlSCaJK
62Fy6a0XWByMyF1Tx7LYBNQeyOkmxVnSavqxNfSP1pC0XDbowxYgJt30z9An7p2TV1suGt9xGT/N
GtdQ03Y33dIZoewuedIkE3hDej/kuum6LdRry7rM0uc9JdovyCEvqcFFcx4Yu0MIlYEYVXWBOnvq
4+YhkeGLZ/bmQZh9uI50dOc2V7+j5lMl6oXIpCMzq0UnszsXu8xrywNwLPK2BQHqsV4VIgWEbKp2
E3LgNdrgPvoTCaQmsTelk39VVWafMn0c1/7cBzQ3wv5zcv5OEOZpb8YvOhWkHmyXtRp7DTmm1ZdP
Rz+Ww4+2NHOEi2RNoowGC9BU70PZp7ys4q+84aMzeh73ud3KpDDvipatqTW12/Qd/X8xpTa2ooup
SNM/6sPLrSU849QY2hOMrm6XWQPE1jAE1VKThtZGAgdTPB60SjHxFgljCKT8sdXOoD2viiElmKqJ
7HSO3X2Ysibg5bgdHLvYd07fBBQZzxmvvM7m3cmbqMLNlcJqgtCGzaM+t4nDG7Coz0AQcTE5unmk
+uFFcnyuTC39bScEB+6bOD2pfpzHgyivmh5lx1FZN3PIunvsTzl9a/Vw4CqXa7y/IlOpjfEQJaW3
j5P6iev8ryXt6lFf503nIYKU2i7PwE/iFQJvM0eHgtX22RbDXeePcMUk9kIF8+vk1F+s+KYtZQEH
GZlXdHI0wWo8xkI+RhSB7ES8CMc+A5JZ1FivcySB2Op4XiTZcsfUPiliaDeJV/1O88WYWQ3g3WG1
YgMOr88q51wG0QaPC+nbRyICBABtxMDjF2EY2TF2IwaIC0nBZIytiwp9wvUzdVUjJ9uqybkNa/Vw
9RI5b5rMBsXdHYrEMAK9XVnaAj/3mS7VyOTgpzBa+prQihMv1iltHeUEV9XiAJYMTFtdBbSggcwS
nH3Yh5ygdrBw8f1ugsjE1WIXAF4m51KlPZX1wE1WsQABXhMoUFmb3XIvZmYN3U08chkYJsj8STzn
AReAIU62OWp53khjqVWAYKHzAq3SzTDqBVcCNvyeGGBSRxEd2wMutprk8a7Sm7/Y7lOg4Orb9bRz
YdGTFOkYxVM8LUPfn+vSygOvsb51RgDA+e0119MNg8WSG0rfJ41ieLq7cGlhPCU+MuzqzrtgOXwa
xls6keQDGb3R2GlCHbYMOJoUWrDTn+STlegbnyq481JrgKJ4il1eh2pqmT2SKxRn+2RbzEVddDRU
xMiM+7KzoBO4BB2TNO03TS26rTd8dT04VqsZv2NJmmDGfdiPJgj+nqU3h04XFwQmzZMD4GOtsB1A
lR2+oFUyjlB1vo3LG0v4BnBcOdFqgt8mm9A9VJa8qyElDGPPXxPv8MyeoQW5+UOrwMaAiHuPPZja
YO9YtnkTczEUPC4sCVqxcxYuF9IMd/UWK8VeiVrb4crLWr44STJ/pBF+Z8CsivPVoYoFLwySQWfv
wGV9z7ZxRfNaQZ+pjoXnX8RS0uK07I8MNdMpMuhLciy1r26O+unkdFhilaVIpI6OQ1eYK6tjNIRW
M1Kzza7PUlyfYl+dVJ7+Y3Px45YTpGGFy8jL9Cc7gk4AsI/NnN8/Dxkt5DkyUl5AGgTkD1QVChcA
9IXEV4onLILPseOPcIh9nOFxdyMpuW2c1LiZ80eYTe1OhrjkNPKWICWhfbhiW4JV+N/fXm2iCIol
L3lExoMpoufRU0ROAdoU0h13fBtWkCjQlHJKSkgu9utUkctsbYydZDTOGG/WrifpwoGXBfLobrOe
PNN4+SJx2q2aOL8DNTUucSIfZIeqzFVmjjkb/ZwLE6KOm/bgPiocMyjMK0MznGAsSxgKWUwSd4Bf
IIuej43OK9EnFTds/0UreBVWInvj9UuNNln3fV2wQfPt7xFaERUOqUnoSeuha9B5yA198hUonW5V
1U+8Eyt48oDuViwKVhHhKWzRq7ojUNiq+d3rnK/ZmZjoNegqCTjeKIXZ2TvOcBcYScyMY0tVGTlm
FiA17S+sJq18w+U0pGMN68tyOHv91p9HnGkx/0tL7F0GJI02E/ibym4T6qoiFRROQmgBz0IYuj5r
Pcj8bhpqp0LMT3EXVkGkd/dEEYG0QTdxEedYtr0y2xM/3haEbaLQ5HKbe78d9VMrxwXnoTqIbX5h
sOaqC/iFigmJ8b84jQ8J7qnA81nyO+n8Uc4KRInFk40VBBpcbX84qaP26TnjJcs6vrA3bQIbtCa1
caiJZQUZ14CtSbTHhRJhR/4ptiWgWN3AtFjyOXHLCFsImA0g4fXYu/XerZ9FVrybRcQOwGRD6tri
VSdVuzXMN73IwktG83p60Byb72Mjdq4A1lBZESIYLakJIautHvs7N4OT7g7JNbI489lDEHCoPvSx
8w7pQsjuRv82TyUNn3BiiwadhGbbwCgR6Ps8DaxU8nnW4FM4pPBu9+wzvQKJlVeNda3JTeEswNxR
N3YQ+92bTkBlRVkLgRqsatKCQOCMaDW+Jfbq/j8MrqyXdpu6JbByoO8PHfPJoXR8M5eS26Sdv1B5
6a1eeR24bPFg2qWKmTaraCK6mxmM6iauj8UID69xFc8DhM+ma4mo0npLKQKyTto+EOO/MlOfRwbo
Q2d96jBagoK7V7BwlQCTIhgMOiXghf0nLW6vuo5pJkmYfFti+pYRf6oOrAjCCRiB7idNkPpts4GQ
M5C2Sj9VYexiZ56ISkR9MBhMut6yhLMpyqvVTJSpU+xBfX+j5/G7Ud+l628tMLRN2RM2m+rsoauw
mnrtQ6GjNFh9oJGf1gEmBKOjT4APaDVrsTZFcIrmaODasAA63ZQbFGsYXBMBBffU9Mni23dJHPfe
Tx8W/pqb6Ptce+T+iY8GNoQo5il/Lf2iZg7JgryH21VJ7M3JAnCzwp7/hvmV4ZJGtG6vvOYgbVTy
OZsxLZCdEAxFtKlakttAMZTHnB+apSDOUik7IKLGRHCKPGJeGUeP5DjqA/vjzPb+YohIOKD4F1sm
MRqJVBr1dFqkWnyr7UpiTODhaSWvA4zB0Qr9/awvpR283G9TmQti+cRLbAaUnfQl7Y7FDG4sKb+p
DX1xyv7iknteYxojgVDF8L+Hqt/URbebEKoNZ2EHW/EXfEdxk0Nz0N2+3/fazDKdZoeckFzQmyCB
lZulW032wzFU/XWuOX8jhNH3vnPflPztcuGTWUtPZdSJbeJiPNYShvFoHh3gWunL5N1pdTgRdFCH
QecbreL0M3nvFJ6OnilYUx2HYzpCHRKKS+pABCR+wfF2sMw2JvPsTWc5BIqqrGmEmNAvKhAsgrJm
3uCPK8kAQcVvBWBushKn0mkfaH9hKzUtLpjEYe/sNi9ZxZmZSHc+KwOQODOCubzVjKMYw3pt1Jid
8RagAEVjkOJ8XXPdftB7OS0oZGMNvwRYd2t+VP0bI2ggI0CAI/R1mIaVMZNykFffNM9wIIaT24ww
tj3dD0oXW5UuUtpB2dkdpftllAyUaUiyoTYWqs40v1cDuCKsfglGMbvZlFr1LEFCBcZIBEfZxruY
8HRlijhjrB3StOwCo2HB14LnnIcm2vVddtAXEZgNlL/17fE8mvFxGBHZxrx80CWoZKKN9ywyjxMB
ILtmCWmZl5aASOADzFtSmeFdTDgCOgJxHTzTQwzzWsiGiTgE3paFh6ajFqkTEF7oeMMiiPe+95jn
iIUCfIn5uvdaQc0E+tu66ONhLdRM2xWUmSEFThUD/wFdiLER7wNWJbos57Cg4TVduxBfn/Uy858T
NOrE54Sx8QlRmSc+R/pSN55qvsgeLwlkoF7ciOyNcMeHZjERstPsAzrTacrGd7IBXJgGJXvxB9HS
v1A4rxZn3WHIgIlbXhIU9sIqcNO/hoEIUnS1Q7ih+S0UELWKftOPM/Muk5Fvl7veb5GoFuNtXcJ8
oUohcrApJSxBtWb8iqTtLHAhDoCeRMFUlO9RPbpbmxpj7l8nlPLrbIIum/UW80fXHvLoAIaEGNFn
xAPnLXOApfjMZ5O6Ew5hhlmd16NbLYwKlnoZQXcDmYRHrz21Js+DFfP0jloCpS4+855BZ3F/6YbY
mXNpsekcMGDkBv1ROkOM3bPIUG2Js8x7GiJ6L1IslABe+sDK2Rwu37pKGwFxuM0TGb97ElbNxqKv
Zh3Wm2qgU4x6dlKnRv8v19nOKDUMTAQ5DTcRbG6qr417nOMhHM1XFAyK7Gw8ByHdKm1ldnu344Rp
gfhKwCS7MLb+9GLGGii5klK0NfY9Nw6HWKmF7uxjqKJLCsAeqGMc7AV7u9Ix99IdLvjh8UfTsxcw
ktUkdyQl9j1d7VHi5Qv0H/+Cw/ylphL4Iu9A0DiPJoUD95LIFgBRte4c5jLA/vsutcSScqVCPeof
7FiQQyM8Ytk3qRXywhuXKZApr64ddPjKAz5EO0VBh/F91hD79WTvm6EWGCxYXX9o9kWOoq6Fmxo7
SNDAIFnDL0DpMhanCdQFs2KQhoHn5za3VpPfoCfShxghLjQbivZ6Ut7EN4Cam2rvmZ65HT331L6Q
+yv3KlKvTm2i10K5jpGG/FasW4eH0fbYBcX21kZkhgS+zLke7wmb4AwWIxZOHERS+Zsp09FX+BFj
MvdRp9BWxrnnL4PtH1W4MuuiCTry+WvPdvgSjwQntLY99B6WE5thJEgK7osW22f2NPXOKiYbzCP3
zFRjpe71DNNJSvhd9wnl6sOrCnHRd/OcbKyBki/KHgLUPWpfhlruRteoN47GzFg74z+RJUYwC7wv
/IR09ZmKdSzxOFsU+CwQ66cpfc7gkvNLnsBOu+HW9gkNc0gEFJMQNY8IXfGfIgO57hNibrO5xEqM
1CFokQdEKtEMQygqddweSiNm053mLHRB0K6bNvV2naChqjPAaY/m8DTaSXNUA7G5TsCTYBSiMoy+
2XGq8kCW+SeR5Tc2M4AIpX+pTCjepP9YYFefltud9R428gBTm/I5RCj2mYDcLKJBqi9OnUDqZFEL
aLcnuoJNEvX7tbXriQ+ejbaGwYZObcynWVEH2ERMplXEW04VKc3vKXa4TePCXklX/nV49dezKNY5
RvvbRHiZHSRGgnjxoui5ebDL35HV5Ia35rzhZe9visgA0F0Ah6JVa+25i8eloGmDmzYVW93ByWcM
AG7WANqJSDNlOKKsLv6OiYDD0PPpeoAM2dj4N3KskqtZodG0+NCyKb8LqamDtIXa0uY68BobGop/
Kq6HhTy6Qt+nbtWjhUsQ3qAzuDk/WFjcT5mFF6fymGY4Kdcma6CF1HlrBEc+3V2Pup7l+9GiBDpr
5QOmGF4Rqc4mISUO3tpf+Qifh7lyA7Tz2zfEjxmWDCgF61AltACjzGeuY/HADYJlNJhNMmxcs2lP
66wCYjwqPXDx/jhHkMvBdEYBTPgnnbPBapzuyPoH0gKopA1VvQV5nYuo7GwzUGW0msjJ+45p4eqe
Sc652NhCSrCqXst3bGtq/S8fGOOmZMx38ZBHq/KXG4DzNdKnOhcWgmwpr5z97OT7kfVCyZdfiQPd
H1WgIRocKuT71COvVlek7Rrgi35/0H1nKQPYURZQkM3W2S0Z6Q3EPpWh/DNjD3wkSrHJcja9ahHT
IHvfisfbUM21bss/e2Ik0aDIwGmeH3BKEE9ka4uYOgcgOa/UdzBVSntaa7aADpnjQcJvsgYnguzd
ulvsUSNu5/gBPMRBq/t8nRGa2mNoiVZNhkqYLtRTTafquXZ/fNxAQZJE6JVae51pgGTn6o10JZPr
5MKVA50OPOqjx2Q6QpXDMhfzSoqPwN44N5BWd16dvzZwQA7cJvAEAZDbMo6+x3RgkPMdAB9P1Kbn
FqsMzJM3Q3Mqskhgf4hnwqscNgM6JdVJh0L35n9UCmVmeSrj9+V+fNfbZ5ZL1OF0aNFObiDG+jmO
iaHZcI0Bf8Fuq3OPTDxyPbhdt6aF2SSGmL3zpLHB7NhZ5Eb5a1Wi3PZ6/0UdDDBBnzzOOLT7pLPf
pmngouZLe+VNJOUKeggUmQNW7aB+0rTG5ZOdIg2YHCyO/KQ6IrDCqLeVIFYuO2SCLtPWXT9NgP/a
LXs4XlaglzesawIuiYLA3NJ6yoRqOTwuDRx2GnLBh8nWUpucj8vCiMb0W72C0fVWtctecnmz7zvB
BX9OLXyIeHbQFcY+h+2rTwvijdrcVhbXerSrjfp1S/fBxsjyUHGjNcaL/WSbiQlHfOR93hdEuFBo
VVqulQt8MnJjtKAEACLd8EFvmAQuPc6N0EFySRM6Zm2CSb4l25Or2qdRWPpejYTxmNVZJAzsqZLw
1fSNbyOz0yuSOWtv5bIypQ0GtVRU5w5o42QZ3cPk7OoKa4UQHEK5uVN5+1gndJcmDQ+hVxn/RKOS
3ZDEmDnKfxJ82Jbp5FAv17exo1O4oYuMs1QmH4XLG0bAHyNFE9Jthf+wjdgvlfp9cmMIhKjEGfyy
6zTlrxMQhEVUURuvnD8Atxa33gceK8tbNNb9Q4v9/NgYdM/U1BK3VYdnUs3lZS7Gg162wNO7KHug
xeF9xpryTIcyDCme9F3i1iSDCcKvTD1cFVHnnewqp1Eno9tiSHRm3T7McY1p+zlTkCwxJq2JmpQ7
U+/sk0NohO92NriHyl+MpBma7uAYb3Na0NrQ3aqWY8CcAfXlTrVrzSxbTyOfo1+oc5840ykzxS4p
nIeuiYyHasESkJ21eZ2tyIKXeFshohqm+zRHbrnKY9e/DaWNojr9pB7WgdSkVtij0TCOYAVDBEzp
n/5n2eipZRgZBynwulMUMldGedAVIRIyILhRqRxy1BPkoeU3xsdFo9KH0LWt2Q/R2YpqoBXkk33p
AiheLFUOxO7M6e8cqgJqXEvgrtb+IZ3uld7QfclaEHuH4F1Y3HCVMD0DeBJjf2htEd3HThZrxYnT
gpFhzQeWP4cUbRYpN6nZepSx6HeS7a7LFRcjH+780dshez8BK7LoolLOU1xSHCg1iir7TWfq0zZy
9B4t+ig4jG6dt/hGseoarnxg1UcAMnOu/oLeKzXI20xx/DpPkWU/TCVNxg6tOMxk0Z7lKolGwVKB
u9MCVDZW3iBMXKRhtpqiBRioM7/3o/6FS67GRYW+6ahcXL3U+o1TnfCZLzBOFdCxmBv0bH6g4Lzb
kjT6wioGTMQ2vwB0rzmRh/PMnwCs87QqKsUyj/Uj83+NzzHVrD2YQrq2C65anlZoq3k2jc3snxlU
gfCQTjhOroWnJ+SpaNwLjgVvTVEGhhvHOIY6OMIqvYXK0C7LPsmj5xEBgZD6KgnH7j6JGVet45B5
7Z9ct7dOJcvytS2uoQC8ZlNVS3AYbk4y0UYwsy4mKfzPnvBBjf5RAAg5qpSAA72p1y4jXswqZdSN
ac/GOIgy+012Tb8D3HSskdkFpCzukc3Wkj1iVVcEc578ICN1ZCbL7OJW2muZGDdBf8ohAqPHkEkr
RBRufacYL64+07UGpjLgJ6bbo4je28pnlQEUlK7knwwiYlAqiWAjUubI8VcLAYt3MxXiHDZbmCRo
lBWRHTAWvZktqZf6ZpKqcywXRlBa5usUYaeYgfqNdC6Tm6CbxCfC1bWWtx168dToxYaeUf5NzYCS
SKFsE3eXaayfPajhkKFn7jPAwlVoQdY0AFF0OATWuH/6vKUWW3c4qqcBeltcvpi65h2HjD7kyv8Y
lj3bpDApTWyT9HBik55ZAllevxC8DumgHT7HadHxwDAWRnMdnfRuln235la380vuRPDnbo3l5fuQ
phHdjeWxyGriNQaWVPbsGyOuz5DN6iMSLPMbFdG+YKyL2qMILb64mYsFCDoqYYLAcGJBvRUWWXrL
yezXO6PqdtgTzKfyrBuyPWsYgwovurdSf/UqChPD2qWfjkutB2Q+APgcBrlUP3QNuhtOwBtuma/U
pEXcYyt69GvryxbAuFq3+4VHbx3LxQUFocba10zIU20d0ey+QrRsjD2jv4JB/BKNuXWBP4JNU8Xb
fGzxTRXDhxXxScf2/AA9gT2HwSPLGsC9648RtXZnKjfOGTgNCpMxVVneYa66PTetxYWCPC/pHCZk
vCEYx84/LaJdzRKYjUV4LRzL3ttD7UFTX/Ih6oesIsNZDWfNfCuo6WC9N/C3dNpVQ1pEM2M/JPPm
OmnDw3mI4j3DwvxZc8Sv2k49cYXgnk5JAwUUFStIgy9VUcYHumuiwC8ce9VWcbHjQpquBsmqPMdV
L0jJmlw3kGEj27j7LBWJtNS7hLjEqpGD2lK7isN76ipUe54617fUwSXGwO3asIN61j6oB0ASyrjX
eK2w9vmUHIBnNvvOikt6TFkGldk35TbhKSdG20fTGPgcsJbWDQ+L3XJwvrnyaWtLzO+O4XwZvGSK
NH4RBLs7wCJHP5ZXS7PeDY8Hphnw2ePvoUwQrjcLKvJBnW6dW3xEoD60XdxzC6jab+JteE/0TG78
mglhpNAB/+NvNOGrqVpwBKGV48lelDIQQw6uxvoiqcPZZA53l7FlbdwjEha9/Efj1yMT8XPfJe4m
0sjgq5Doed0xdHoZNeK85IeNIYwf1c/RcTKLz2hIn+ohAqms22dTcJmEyvFWW1RBKJrd+oo/OWR7
MvGkcI4iJ0HHc72FF/URlTBek5poTgGsYyZAtUulhuxhoHQRgYARKMm28VZN6COwbj59GLrtf+gT
/e3kVDaIvezleshCNqwJIkP9serbfWO36pKMQOKIGY0BJITU4P+nN/0bQD1VPO6zMUxfeA50LgMk
n2ovhxwkV2OaOtfJ0+98j7wtXrmTZ0TDqh948IUDIMTL1KmY6u/WAr2P2d8voiaIHXa9c7Is+P3m
MZRdenaFTReRDpeIC0no/iIbEZ4YLX0ZxIIYEBmQA/nO0Q+aSuPTsVKXC1v8nWDnZFqof2JZpDwC
QBUWVlcdwZmlmobcPEkeQjPFJR6Iifqvmk/piIb5abHgB0QzvvO1zxbsXPUcOOMA6gCKHVjssYt3
RQybKtU1CvFyFxxdCla6iK78+onPqmFjTwNvPV8/jx6Iua7nu2ASXKyL5BC5LC8bNlSlNf0aEf8y
yC5brp/RXreA+Oq13WBrn0ncxRnCvNd80Q6Kntp2xYMZKmIx0rrQj3lqDRa9vl09+zGej9LgsZQi
5eY37hCJXsALj0c/p/lET4z3ub+RpGq3xYj+kGmcPXE8IfYILvgywY/Ch2vEi4qB8DuO7rwiZmKt
YU4fVA+IUyqiK8LTt6RIiq3mdgNGQJ0FDKD+nTPHtCqa1SX1LLUTZnYH3oc32k1QXKh9QcnhnBvM
+WrXyI5Fw2pIlAkeHsXq1SKe6RrJIXeR/lqdmTzvAYWzy2Zb3ZBOyOXyVJMCWEsvJlejSV7CeY2y
01eoTONw4Lf3kWe2fmtng5OLJRWGj4E2j8+YC/ZJc6KEKLQp13b8mpVwEtrEUxB2uR+OFeA7WBZh
y8W0cKle/I+w81puHNmy6BchAkDCvtKTEmVIyr4gZOF9wn79LEA1Vd19e+Y+lKJgKZEgkHnO3mvn
uIoCxthBGBa3LROackiA1XvIHpURdQyPJSMOdsCrckQsRgIpGyKSQnmwrhRu5TpQwdJRH+Bp4mbo
012JmP4Qmt9kTzaPLr056l8m6b0FqgcipLaVuBg23YmUe+aC7Na1iDFPSsMdydQxDzI/dzlsl54h
fwdkCDUyEvUhZ26HIklsbDIYDlVag9mbyg8VGjmPJrlnMFJmKrSOCkEvOnOxjFBq9Z3wW8giuo70
PffDZJWr/bolO5fxc7Iz0nivkFy8bgasKRM8tQW7TRXHexmMKxJ1wdFg014RWXZBSnffYA4AzdE8
OdGQ3WCvqRYBete10hVYzwb92AQvfTMJUH3M/Og1T87YAYbAkvtEx4bUD3cDa8CFFlL3/DDumlaZ
+CcJYBEGQSGZb+u+IBGVN0hSYKE4qY/pzTDCSDUpwWF/IA2MW+oy5Xa5cGFMMsBLnlM5bsuxf51E
RNSZi1MU5kdRqeUmIVqXCla06J1nPVFRPzGjtCorPLeD8hXTZ2yLKN6apNZsvMgm7qKT+8GFCT90
YbqrnIrY9Ri7mp0nvDOZdyI5rdvxTHyMvQrJKeEMPlWPXWngP9KSM9mz5jtu43FZPCZl2AHgUsKl
GakhDqxFysAVME+9Jm6FOA0jPBkGUbw5t3rwQTRsmWpZfvropT3F1lcSouKNYgmckyX8tdgX6rbQ
6hM+9OfWr+TOLeBqotbPiLxYoBHZOzLKTkFBI7IBmlKS+rqzEvQXie7coXvalmn7Xhmw1/qIBCo9
U6iwubLZtzGFD/M41E5wm3uAdZHebdrumARGc+yrJOQJuej8OZK2GM+isF1Y3YPYwTB+QPoFwi/t
ozWzhrS76er+yVGJoEsa0ioVHX2PS4uK/rImj0lc38WaN64RMrc7m4hruO13IVzWHVWfxwIahyQ3
pxt6tGsDiml6lnw2Cd848gvECpy2isc//VTpw29iTocvlcSqmB7A0Vf9e8fkuWTScw+TKtyaWkcV
3mjzVZLaPg86xK6DlVJTDtp9H/JdzzJQX25UX/eRYm5TEJerSABzHBOfsnE2Gdiy9JQq0aeflljj
MvlIKZIgg+KjHccJbI/xPTeJ0EqEWR5Do3/ojSLa1YkISYGnqNzQ+LsiC+rRiPC+ZTJ+VAnjauAd
cTa894JM49JUMHNLVHIBfYG+qsu1qgjtkDjfWomNAmM1s2mnam8G+e7n3jEPlRRQhJoQgojIk2wm
ClbeGplSAbu31ReGXz5ECC9XYRCK8yANc1crYDfikIiM3r9H7jkAkaZIxXNrDT5M3VtksFz53PYm
lnNSy1dHo0vqeJDEvabp7/JibTqpvKnHgOJ3bG8p/K1SvVP2A6aQpVa2CRaMLFsBdVk18QDHz0le
zMzBHR6QMNWUwUbE2Js06Ha08Wiw+rCOvYKSowQzuLQDC2tHGm5hJJR7+gjmOsWHJgvtw5vi3ioX
xUXk2+0WyZe+rDW+lPEYnXnmxruI/GtglNqmlEjBiDRcVx3BC2hPvC1IwwXGdT41aNxU1xz1xnul
enoittbc29jmuXCNw1hQpc18xIeIdUnmauA9lK0D0tbatZTP2zQrN0WjfKcuVUa4uk8e/qldnsFK
HphhbrVA3lZaUl5JwuzIKEaJ4WPeXuLamaQ7KihI3T0oPvScSHl1WsW+ZyodGUtdeNE5jiLyqQUj
/NQjU0AZD8zZrJ3dQVZlZrcDeyKJS7IfJYK7L1qqu2wQ3gus5BwlV9nfMPgUSO4DEmMsQGdBqNqX
EVlIZAb9Okh6c6MqBQoQqrE2GDETDTLGA+3Wx363tvso5EGk6Evk9yAALbIZh8b8aEADbqIcxAB9
yaNMyB9xnfewqJHEO9CN1DqvCXWzaV4gdeRhwXySksHW0UyKVQ0sgFL44TWS8GPfh/ea7gZobJAm
6DS1oavoTEQMAtFK5oM504FRGEcPNe2q90y5CeoA9G2fncIkgg7bF/3Gpnhgu7l9RXwckOHUpfFC
KvUyDiOfxJ4BiftIcUDv1MexwzMJiNFbdAIlgIz1M269ii/HAJ4zqtEhecDfaHlCXUEPB1etPCim
uwpL98XOcLnrUMfIB2Ecl0HWaWkPa52VbXs1URgiyU2ic+sdXKFvJi9EUJDSDIDoDY7fvtIyF4sZ
gxotZcBhZPFSVwiqylx8XOOYtuuRwSSXRfZpp/JSxCVq+hGbn6/7GzUpq73ppe+FUqjLOsg/3ITB
D2CXN9QvydB0K7gc+UbvDerCaq9sZGwCJ2uSOzjCXAASx1vdpNe56CbJO3Mhx90gjT5FlQFqxcQM
3RIu7ZJLTCZaSeQy06O1V4fryOMZ3WukhASQU5meuTfBQBtYn5ywwWhhEhJMjXT/hdEfYdIa3hB7
DNJ7E0jwEl51TcpY6q+kY/s7pljuksC5WgJyNGpfkCBN/h9cK1rNhbI0rfhZ071Jz5FtRz09mkbC
jqRjNknpIdCWL7bgLbRD6sQVdU4aZQU3J09fClHt/FHc2DndIiY13dpo3I/Su0t9nRmCJtSln27F
RCJRp3DwxPX2QKasXdQW5TItAyqVZkBis16uYG6UNCC+NXLh+XIQwqoz+UmRtiVDxDDozrV76hwp
SIEQsoVVt9hwbNpKOnoVIMcFvkxKO4C7COZMUyy72G0JxxjIXDCDlUwBJiHLxw9RAgvQ61vdC8wV
Yo5hleuQVrqeIHCe+sF68NZDlNy1cZBda2pCVawhCLxDk5FMhChdRoe4J0F6HJr2kKSIyys0R6DU
jjjEUQHTsV3z3L/mTT3rucLHJptNZPa73msOGvaqXcyA3yCThrcoT/eQ7A6Vmx/80iEXwRwhWaU4
/Y2BDyngttp08RMwH2iADTcXV6/wFvbetlR6bMYyeUH6YpIAIZieQIXsgi7ZFVm201LGvr2mq8s2
qaJN6IBENcUUQerHCnOqgjjZtn5tqVQgywUOUUaUlMDgxYj0Aia+lexQyDNngC0M/idUr8NB6W5c
uuON4uPVASNOcbXd1NX0kZFfv9A8k0ELHXHVxWbqOPpKbW1uDtGX49nKdoyGCyPJuJ6UtVJw28eV
5ZZlvyFhjf5vWF4JCuRVZV9JhfBRkJQLJn7gZl3ioaiBRArR4qlV3sRKCkJdaB9Nnheop6NbZH3R
bvR7YmtL9atfWxkl1aRBy8lDhESzNH4vQ/E6kvTAVcFkxzL12yllCO5AZi2j2nqoEJYtsLC8DS3D
hAhvx2CFT4gpTqrp3NhDvStyv1t7Te9tCJ/BOMwQK70y4TrSw68Bg4ApHkuQlZbbdXutfgA2THVB
sXe2Zbt7FznZAA4Mh9naEml+MGtxRgy2Q5MaUBfpDWQf3k1DfWAJSlVs+yD7bBSHgC2j2+ZTFT/y
u+OowO1PY6lsuzj9jN3Bg4JvM0t0rUWSmmQxiwxxlCWuHZtaLbbIK1mBrWsL5xCpdvwA/ADPHQmj
60GaNtarVdu1iEwg5y2jIYSr5GtM+73szvMgfzXElbzGsX+0Sw0SflciiJt+oQ5RPJUVbRu5YcRT
vteoKei4ztHoj6oV8hlX6lXu8J0bBqxaeljlFK0RWBdjN42uUlzdvc6fyp08DUmbiGLEm31NYU5L
LDpLCHI2pOMh5fLDA2a2N0xwCRIgVPdJpS9NheoeesMNSIIMEEEdKjvyYpm9a9oAdU/1TszlmcYi
ryyk1I+MFaj5mYTd+Uz+jjB2QESN34rEn+m4It/6nnXl6uhdR64LhVDUvRZ6n/DgihNt3gquN1bq
MnPKY9thVNXc+E2IDomuUTngy7BeKZZ9mbT3K+Jhu+UYYnWtuvrTjDSi7cfnoBFUWa34igAM5FqN
IVd2TSqAU4ZXBLk8YKrkctByMnzARo+5P0y6dHdVhVMZR6gX1Hf6PSoSr6CJH2UIlPwA9wXuAEGs
SIJ+pc30+8H3HpG/HkQUnQc4WksnkdNTrf0QtWHu4ZSCTglq7rw2Ej6GZg5kvYvfcNFKLjNRtgzb
yBIjrVisXGZvWu4Om9JFztow3Fu0ccsbnKcIXBx/30/yVFctb4u6wFwNeHwFrg7BEu5RnPzD1egJ
LOKj/pY5vXcIOkY5mlKttKSJcUhwOy0KwnrTMtv7BjkGgduYywH9BqW4ItylncMooEzOsUfuAWCg
B1sq2qaSAtBURmqF5ohi4uq/xTV0XiM9uCMoZZsg1yuHnJADojYiAiWFt0zYT0hnGTGRImmGwcmR
jKq6oN3EUHAVN7mz4rjHujvCl8SqGerquElLR6xba3QxnajjA0WXz94VNxGmr4PGmMYMumo5ZKYD
SxridOFRtxoJiV/aDV4rBiRotpWBqXA+Evr5kCewhFHSmDdtqhlb5pRgBRSLO1NW7SM9/m4K2JA9
oDKMc/twuk3V1XPVgcHpRgdGTXwb1bxxKK3PcewGsJgMJMQ51voEiddClkBYfEV9aaOep7cCzBPf
KDnHPC4ydyA/vfFuyFZY9a4R73S3hqKZKEfunIy8p+2J5r5rDskQrg1Rk+Feo4f30mZw5tvRs6ca
FzMifyulFFyLYV9IUHWZ31fL0CbIEkU6edjNuwruEdRkhxMN0YDmDKdY5vmyHb9J2frMggE2lvAA
xDX3STwRAVSi8IImeA3zDpt+sOZii/bMYxhljqhXcVKczXujp1ugC2s/5OTdNjbaEi+oDnJ0Qa+b
GPQBRqxA1lFstMlubrKwXfk1UNKwa8HvFaqzokKgllsEJmTdCfTHaMuxUxe3GtYv9IaUkc1KFqC/
/IdmUJGWimEXSe+olNS7uWx7oIjRJ+gXZT0YwZeZn2VVF0sEeHtk1ZsccjbPIeNaVeggaiVuUwNC
DMG73FfNEPmwY14ij/QWJS2RHxgERBjKNq5N7PQ5IECpISXPqJ87dsRjcNLsaeQoUpoWq6J4oq1t
XZG5TRSRxYzCswF1opQKA/uzN9xPC3EAWs9krbXF9fRPxHBeJWkUK7z1zYKbT7UoKvc2lNnSKNrH
qKH4ZoE3NcrqK0KHISFWBGb+0EnKHq4f9txnG1qgNlKanOpihf5kjV05QVNuLJCEg9dUGCMiUVzq
GrzssfMY3oxYrMLAeMaZgAJR2oxlUKmnzvCMmv04lBiW1ILwYCNkkj+iEBV69k7q2fQMC/y1zQOL
Hg8wSY/5SzwQUdFryhe4VLGvKkISG1X7SjILii6G/sZ+1Ctm875LOJ4EACNky43fRunr0ciNu+AB
Ojcdo+ntTiMdGgOz+bwLxZopPYVFhThaJYegNEq5MVxAGJ5BwUdLaSpqgf7QQDcCfP9o1AGlaCQ0
UKLvAl2xqIg6VBuHe0sJiDMLmfPxCa0CphWGa7/bqRmDrcFmSFv1tfM2NKPwTeWImnqc07Ufgjuo
e0LNVBTug8GctdDj9wYykKxBVEGIMCIH7YOCE82IUJmik2UiW0d7JvVUBuP0I8XEsiy0CO28DlIK
YsG1Z/t8O8pc8BgPD0WIfibQVHAq0c61dUoQdnPEK/gVCAhqgBVQ/GjGHf6xXRLRQRwCmm7wJgEV
ePmOEtxXN5l+3emP8SNq3CXoGSf4bAYUmlz0t3rYXSi2LTG7n4bAqQlFruzJgOtyyWRwahNzAVFd
mx4UoxMF61pFGpGEcB4cq6UZosnrssgeNOblC61S9VWL2dytuBo83Llkq3zxmEwBdDCKp5dNeflk
2dRvY0u/dRzaDUPlU/bM4isLPGlK0jzlQyaLLfYWw7mvh9GkjtWe9UI/GyD+dLoKoKzSuvwK9fK9
b0zy6iqTQIOcjDSh2aukmLIexvhC0B6MZeJdV6PUuLe9DXDzVdoLdLeoikEnTEZkkEa4TXSLaFID
8ndKHmMFNlBXnkmVf2lpCi804gQofaSWeqCBYiyzUHlOXfUT3YJMkHwqmaYgeKwxZfXR23fuYvIm
sQRJZKXdkDXORD5eOy1XjugROkUnRecJZXcR3Bm0uQpqVNUeX1AvfNtZjxKp0K68wbvNijdquEcP
RiLcCUjxqtNser2+N536pU0TC3szZQDf7J6oX2k8DjHvhnXnk3xAWjXFk8XoZjuFZidzdRoKWInd
gc8Q6fwm9R+Y9NND1xMNHWx4HiOUe20DsFPT6R432m3dw4AURotpbthl1nijUQEeA26m06/VtcE7
AdJb2dmPiOgeXIRfQIYxqjcfTYISuGzPTNn3aLoFVNHmwiTp3sdaSbdd/+zC5ziDmj9pJ5vvDJck
X0HnpqRKsc/c4p1KEOUf9CtWaF1jeOvXW7Vjfo9KEH2Zm9k3qT1GB2x0d/PS/IOpSTO1ybTHzLQZ
I4URLQxFcewbmjTdRo8hZP1l5XyMbb+g0dOPzmQQdyODI/LJVtE6EY1lr6PEYkqnuCrGej/v8+fl
vOmQXgNK1w5aufuzYd7P7q2G5yky7J/XmU89/zckNt4xuvqa7hVfKB3Fhul1Z83AHmQhWF1MueNL
dRqDdEPaYb+je8E4cEBPk18UTUOUEo+YtZBi+vA2rvT4itouOsJeoG8juWbVeTQjCw+KR2EYxcp0
GOcz8C72YoLU+XqMvwqj0AARw69KXFCNQ1wUhl0mev5Csz26mDqnJZ+ED7LeU4UajlGCbLQNcvxd
4xavL1SYXr6OOmZxd3ygTNrvQ70vrqd8ZoJ2YO41zVVeOSfiVqZcQ8YKvo3tV3cvBZiC+4ZW75WC
VWc5ONxSM23ySsEcXYR+uQ9xg6A+ChxCtw+MU7VtLPtvS0mpt/qvXO/fEDVXRebVqwEv5BLjIx0w
DwWzYuQvBSXahQ7CBQ+Yja3J59oWfuneKj1qENOcpImRie+XoRVGkHuBmGlhq9hwceXAzZaXtqd9
No1eQmVDNcXGCCRXqHcPCoDve5k/JqNhUs5tH7GVUtUgzGJVOozVw3pEaasi58X+T+VW0cgt5xGB
RPC1mIa3qvBCyrUuFpeiI145VIZFlwX0SCx6bKqFcBjwr7Vtkf1mQsTg0L1HZ4B7LxSGanpFsAVp
i5COesRFXXmqW5+5jeedSUjaVEGmLwiR+6Yny00tLbR9DXvXMT8SRFj7ViMyaeyVL0OvTo2kZtxZ
A52CjihJp+wveVWRpDhG7dLg2zroA10eoOZRZgFtxrLa6hgsGKsxBQP04L3gmqCXBrUdMXn9HRkb
YI0HHhafWYss1XKCdzQlN1WrUJD58FLeFckJeQ+CN7xz3Kl8HOXYkR5c9H1LqpLeRuiXIbX6RR2X
chEZ8AtrjKF9OImS0TMaxnccWS3Qid2QNN0xTXr9Top+HxjFNUN0ZDJUW5d2W1wmrGgZAlxBr0IJ
Tj0E02+rgBvFGfVMf7M7iuzGC+zmTqcqEUeYSEcjcXcZxmomQdbGj5wK3h4VXPq3qyI03YOeCvto
MTE1RkPsA7g4Gzr/fO/UVtkNltxFlZK/xWdnslegCS2Xg55g1BwAxQ3ckWMFEaxKrmvYXwnDBPAe
mSBK6ueIIdCBC967a6YfQ8PzHHxivp0X5w2d5ZHZ1st2Na9DMUIKphlrO60DJTgvKp4kSsMbn1NH
lEdZDNuktSniqnUs7ryhu9Jwpl6PYyvu5lWJiKeAZiaJf9YNQehuea/Qak5HqajN7iKrIrmHrN0i
T4sjX44NcnbzKMng6aKCO05Fw8BpqS7AnU1hEaEFcokqXDjeeyNMd+fk6omYCowFDn1nr9LoE1H8
Y3pjbrg98ZSvvcnEjPbFbae5dov4TmoJhtHIv9Pb6iMWPUJfN50yLfW1oacPQ4L7Mzb1EYZHcwpb
lQI2gemi8XUGch72eteud81As7AJ/JNo3iOaXVu11c6R5ZcX5JBkkLoMY/jNyKpocXU2cqXGcBNC
03qqXV9sRqkopLopGfcMYgljOhuNyiRBiTalU2CDDZszIIgLwGNAYEn3rImS64jfmAGxDz8qSL40
g75iFuHyJfXaQjDB94A2wlLj01pmTv7o+wH38AbEj/smGuZ1PMiGio5i6UG9qjDXaLTfzDjE+Ngp
GEXRli2sApV4VyprP5kuUyPce6mwboMiROOPh2PVoX/SOljxIrKCldPZp7GMivvEPdFGAqIQ4OzQ
vPC9jYonQ3TxndceCLMoFwVZI/uitB6yLkt2XdN+GK24b8rs6IDuu0640XL3yumx17RxEeVmhLRQ
dpMG9sAQOEGCXL9Bm4Me8kx1fNwhyT22uYVL2+AaaCvXWZXVxUFlLezG3hSGXl/HSb3Mppo8UuuD
rlGOVJkrI+mv1+QhR7vC5WXNSrsKwkjs+rw/oW3+SkdnnVHZo/KtbhWvucIhAe5Pe8jS4cosmO64
fgeOqkhf3ZheVOlttciuDiIWlwYjDma5LqUKM1wUQzBna9yBGyxi2rx0HwyZyBVRBsJmKpiSorvI
2k6iqll1HYU3W33UtDAkyyxMNwUGeGGnr4MZYC/n/otKEQqcHpGkF4jJ6J6nK4r3Bbp8O4apG+24
ry70KoLi6WLIJ6GdmW3AiMHXMGsT44ygnaTNyS8G2vS5cWmE583AeLQ+tjaTEkB3zFbIrWs8QCMq
gSt5FTMdtRGQtVPFtVdP3PItZJnAHaWCx6Uz+73ZUgaIm+C2MobH1gQg0URcyZlixbtceVUj2AK9
sL5iUWtbowNHZvZ2ukt99xhrgbntvLc27tUj0VDQZ2g4X9VTH0KlTYB1T1DfnyJPUk8nULwk/ldr
1B2fKiM5h88yCyNlHY75rddTfh4r7x1/4FmPyWBtpdVv6ii2FkFfInswSPlEeLTxHbgqEWgttdO3
0mrEQZq0GQsXsZgVwDIZkhpNzmjbG1iE3JtL5uMZLQwUAw1BoPh6BjjSa+HDnMs7qcOqdl9iNIyU
3SmG0jJoFh06QFdm5joU0EncaibLpFS7qH4gZKsxw8XGNfnNCOoIGYlQJ/sJuAjbQ1oZq9OzUgKF
AujW3bpKfpPnJS47tKzUakHeFCC3AGjsRtlugdcbhNGGr2BfkP9TL1PVADSGU2x0jyyjvso73k4T
bwPDt8EfoUJGhwIO/DqIY3vpuxfNfRwHKR8soNZcrcMED1poDVMRs7vEBflDXAGfatc/jzEgdYf3
Ej3s+OgY+KjGehJDYm6CmkIgpFeC7aO06BsM29SxtrAuZ4ypcuiGbZHsEaxgD2Z4BHKgxlCE+mgP
Og8aUKHAWq9GG44KUksRrU3zpiCK9dbtGJkJs+q3eZ/e+S3NItXuwQ1lH6NBK1hpEJyUkfs9Zefi
C0BPlrbfYY8TTivrjxzzOGUmoWIh0lZm6aorLYwOKoSYtdr0i5FHzdKrA2vRaXxFBDDJZaYlF9cn
yrNwSOaKm2o9MhlaIhg5qE2FKycb7kr74KvGez4mxl7GgJ+p8SSI4yyfFzLqZ0OTD6mWm9+duICS
y758hS467XnjQXpVuO4jK7wpfx9dm1n6j6P7Ug4vnV08G+Qe3KoV6CW9SiKu+mB4BWZG3kiZfiR5
Q4Fg2oMChnmlhLDzkf05VyFBNvBtvDViav3BIEJl4w5xvJkXFeRgYG1EtNFNKR6oAWToOzx6RFEV
biwtpvgW2tV9j22w8o27uE/r+3lNnW8xRRt36e817a995s1DwCzGUrgRRKavXytFnmwiz3RO8zrV
zZpXt20Q4pN7gsbzQ+/N7kvG4ktzyvQJ1QnCcDmkdy2j7+3Y+T0Zs5yndKALYg9yT24EcgFdq/z7
edCmFPcS/s9SDeW9nWkaVB15n0fpP/5DM+FnzX/uM2+yg+r+v+3je+GtF2E+AEnk0RlXRvmRcLe0
TN/7KlLnhSQP51EdEtKkSWMBO2ST2WBY/rbMLfPUFZQi5oN8Kn7zQYNuvhhD6j4mWaWsGKG+jLgP
re1IH6LH6hmm2PZ6V+Lds7nnMGjjHvB73RAUxhGo5CZyiav52RBCJmmc0TvOu80/VI1JSqJW9k5r
YuduXheM1Kx8R/x6iXmD6qf6zh2ha8y7+NPrVJ4n5pf4OV3j8DoYjafUIwRi4CrNECrXinyiGFZH
SKZhUPIc6EiDPP2sHIyYjOv81xZLT+JrI0Z6WJd7vStRLHverglD7VryMV7P/7PqkAamM//U8vAv
+/xsaSOv3P98ELZ+VoVSn4y4xzcOXWpf9JU82U2W3vvl07xt/mHLxNvKEm3jn3XzQahwhv3PLr8O
0rIovs/8twwmzK0eIBwdihSQiQ+KiDlVvyX8JDxPxJhbaSmon6atBlAkzOspXz38U8whUDqoVSYe
2kh1ztMS8y7xgKrTQQ9e/yzN23T/17Z5adqmYaT7x3HzNm5pfzluOue8p15Z45nwXDJcFq2ayNP8
Y8Rgv1VUrwGcIxnD6B4oot6ujX3aoESgveHd/V9HzCfgz2rvaPeCPYFXV1PBIhdNZhfwEf0aHUa4
6QhIugRWI6+QBKI6dNX0kne4BXIbGRIL8/6GR2WvlbTU5/3nwyVjkw2SpOxCROWvw0PgtFuR8eUh
3CG9HS31YmaqIL1U/1ma/9jfS/Ob+3vp582djhsCcZmXfm+bj2sckoinc/7Z8/dS8r+v8N+PM0Lq
mg0XQkl290YoQ3oimb5b0jxTnwXf3xAk47dnPfuDpP1tt9lVbtv6G0JklQGbZV6YEysAgaRHyqxZ
7Uaziw66IozrNHWLDRFD6UmFevWfZ7SpKiOudpIr+ivlU8J0FLn1SxCN6QfpYa8oFNtLXdILT3AX
bfkc9MvfduhhK/7s0IRC2WLr0C+VUv6cweit13/sIPri5wytrLxbI6rFsu5CTJpQrxfT/7TK/vW/
P+uo/v7Huv9/v/9/658zY0zJ7yHgEGujad8Jg4njfH38Xpo/vWmJsrh2nK+P30u/t/39uHnP+fqY
9iQgDNuxCIp1YAw6AiIK5nTnichh/In8o6vTq7b2cN70iX4L14Iep9r5D57TaQvcRcmbSIYbDcZe
sBg3ZN0QFSVS7Si1un7zHZTpDDDTh6yy1BWVHhvRc9lt9Z4OFrUCIhWx/m69utNvs7IXq+Tv5zZ8
9de521WgC/92KNVhFeE+U+26uziEf2/zEP97DtTmnuw1kwKSE+HFqcFv5+5bo0NL0Mu+uLGyBrd+
SKIEwszqOeAqjTUZfU4nc7FrXBhckUPtSeLAnLD7OZlde+Gna9a0TEznjTlltMRKt6zDIo9zqjPh
ExhXA4VFnh2kyx2Mts4e6fr4WiFbwJvDejOho0IZ9We9nNaLaf0QND/rc6I+fvY3SE742d8eSmiG
+fBa6064dkyFAPHp/NN5/uw/nx+FNGMe1sOI++v+IpDxVZ2qbzy3sSmNlnfQMDdchNEfXURRr3jP
f60f/Eq9ACL+WT8OUCuKtlYOfQvfvWO9b4jhZ/8G2erP+qrUftbP56+n9fN5/r7//Lp/P/+f/QEo
tLipZbyfXhwEE4D/6Zf9lxeZf9m/ry+a4tcv9edFfv9S//LHzef/l/Xzm/Evr6tXYMip/YYLo0a5
QxxAeWMbjXHdKAWlXlsG7zV0uOle9G87hIniv7fKf9/Bogn10eqoMjEHM1MrUX4SYkR9tGs0BGGU
9Qa9wfPSwQrVI+eFUqL2EmpgYXJTDQ4OLuInaXwa0+52qEe7xgmLzXw0WoGDFsXjBeKLvJ7POh+d
6+R5/ctZUY7/OmsQ1f4zZzVt0J74G+JzVXhMDPAQ3/iGLW4MSD1LrZP1W51Xz3VslMQBuBa1PkAG
8/q+GxAItf2zlo7Dts07wpqTtHtOPfIx6Ju9KZj8cJEF5INaY3F2u+HZwCzxVpchRfi/v9L4n69k
TK80H/D7lVIcy9Cv1HNW8Edjx0fmYQfvKDHgzEbMO5QBJ6or8Bo4thG+xyhCHGIfX4jpIBVtqJP9
wGV4aRysjtMOUQdJySTH4udIFKiE0fNwWIxqatxmUr3yHHI3F65EsIA89tMDIEN/IO8fAxuWPq1o
7RaNbbILUxEeHBIejri6AeGWAS65HjK+CX3i7V/OFPRM0kie6/5yJiWjUI6ImOwi1xF7VGDY1v00
XJfCNh4AqCaAbYPsS4se0iQ3vrFOPOCVRVERTmGnFfO2CBH87h9HK2NuIvVIqBShff3yxcWxmuBa
Gn7GWyTyI65mWF2VeYi4QU5LndVgVY2dz4DaAVovJlC1Sj3QSPsMYSFTqHkeNa/rFWCrP3MsVHw/
+83rfnbJt0Mpldve0dOruELCk4bDXTFHctcxFNzBk9fzOq2STEa7ki8fW9fzuvmH5SJOzyPlRGbq
cDfvNq/vRfZzOCWhEDHvkF/7ish2JRMaxJ2O/qANyq/FsisYqk5bTWR+qyo1letW1G+5H8vb2vd6
jBcBQmAtAG5l5mZ9S9txWPaRba7FtOjOW/6sVGPBnjxU0z2FkE++r+kdgpfsrq9jZ5s4RMyUwIOm
nAi26IO8Vc2suZp3+cd+8x6i1HdeZGAbQvs//7aKonhnYh7+sqTq2c9SXtbKedpz/jPnPX8fN2/7
vee8bVoiiOygqNrbQAcDClXDoFqGzCueHCdMT/OKuOidHY0OYDzTpvlHAqWH5rU37P6sK1+1RCQ/
x/RBszNsaZfvhl48dWIUd3nOY1gFq//P/81bRQF4H9Tzf9svBmaIm1IJx44K8S0W1vIM0sJaKI2Z
vxNStFF0Gh+qae1T04zeJCROulR2TUaAA7s5ryh7qk5yTVR8jv78b4cDadrMNY2kNMHc5PGbpan4
ckww0olV7Yoyl6e065trp/Yf5qX5h6P7CkF/EcqXWJWneV1TqteVDIzj/3VQGk9YzeQbyp1/zD0y
s4Hvxswp5SSb1sWwnLfMnpP5f5h+4bMZJuEE1XhW7cw8Kz3dbh+E9qqrfetsdbl5myj67mdjpJpn
blSfA8Xf63/sr0wblXo0b61B49Ml+sbNExf1pGsem0RO8ZGKeBK4V0jN8P6HtPNqjhtZovQvQgS8
eSXZdM1m04oaviA0kga+4e2v36+yKYHk1dy4u/uCQGVlJWhgqrJOnmOcO6rZQot94sIntGMfxn4p
zMl6KcbF2TXT2EHVStPjTjpPF4sRTjfckDifz/0DlYtLUFIXhqgdBEU0XWptEcpQp/Yww5Rk+8n7
fjChxk2TgYd3iwo2LmfWtp2TTiddYZrP0qyriGY4WM8lb8djLxnAZk/lawxPi96fs40e3voL6OS8
sd/OVhso9fe26uOI1Q851vCm1pJRe6y60AAra/+ME9/awfTGwnf2fmoxrVa1VF8Bgemxz6QlffJj
qj4yboqyKISZHZw5sBr9UebsXqw0Qn61ElEM+dXKfrVkBv973KSQb7FeutkOlYrhlsdPy++XZfGv
ofYsrpbcv4WDLUWe0EkfysrL9oAeNgZoPvLY/Hsu28nSTqTXW/LsgT0s7xS8jXYuNjn8j0FA3z5E
SBZfxvbS3BRVwMGd++5kcov2RowpBBZQNKH2ScUOcCExrgdxHMiaImo85pBMI5qIePJr3AIA1J3e
29p+USPNo9fHzOBHDxAJHlgzvTtte373jhWOpRKDXWYsD9JSiUBp1YpJhQ2rtU//0JJxaH7qD8rT
+jAuTwvEJ8PYeO4dQAWDZ36vqAJgj8eOHoH2BOe9FTrXXjlPOz6eySYHXvIFhu9vceaEP2E/Qyu5
fRvkMIk4DtLzcryE/wO+cISR5JJQyVYXrmrKz1pbZkVumqb8sGtTelPlvI7lYb83R+DGeZ29Hw9Z
CNHVn+XTeGn+6WJRjARSoSFUXMNW4iaXRpKP2zhMzuvcLG+pwy1BWsK8ciIdU5FTgonN8JrytoWV
iHKowBu2RZIdO6oEiBQb4g2yfglIt6j0o8sSreYbOdNBIB3PIgVROsSZW8Ork6anAETmh3yCCx01
g/kh8hxKLnx9Op4FypaqXiTnXT7TXXdW58P8mlFnCb1B+tX0JuvSzO38PB/Qt1F26Fya81K3gzNn
6b6wsKqik79CSd0yEX1G49H96mn+wna7P903dQ6XbDaiU1no4zZsUnJiaTvcVxSCM3ONra//EaYM
7WcdHYvPYRb2crs2GG+mug5OHXMsvnEXnaVc8UcfTjFwad94ylBKOLeSuL9eGqjUxNf65esn0Zuv
FkHIkXfO91LL1ewjhHQQoHhyxafk+8Re2WebeMQs8/epOogvYIy/l4Y0CXBTzw0uqPSP76iPQJpG
rZiNr17Xut+nDD653suMPYAX4zo2ESFsALh8yTv7QVbhdlw9t2mUs1tDOW4aDvV1pTboDt6B3Uy1
Ti++8dZ3vs+zi7Z2Mej7hUq0a0BdBcjS8j7yW/9mmNgydZh8PY5mV5+BSIkfJ2UrYzN+1Fvq4+VM
/ORMehvIxfYNObtTKuMfFljikMxBL3rnDno6s9vH5h9c3w+G9ECnPu5q9LTsAoTQ31pcUvQwTvD4
2OhPB1DvfV309Dbqe+8H4iz3juZ1L0rnfZOabnMjrl0fguRUrohR3nZ9qd+i9k7ZIMDZrY0C+lmB
UMErhPq3EXSbT3AgJuS1wLe5xQIDpcXSwje8hCJp7t2scMsXb6pYog9LiLZyW77A1f2jas18L53Q
QhRJ/gI3X7NvWvtvqMyql5Lb448BpPcQpz/QEsv3fkH12IiKDDIoGuDopoQ/LVjafaQOVl61+7Vj
0EMKiDzSweOoX3bTZG4ORZ7+1bOn0iVgMvuCIj1d18a73C68a9uw3nmUUEtf64GF3AhV+0C6q14v
oSKveWXYIX8LSqbNMFxuPtnNhCr+sqbKj1UJ+Ozaqn6GpE/RRzskbMfPyb3RwSGkOSwu0Y5FYCVr
Gva9uhk5JOUjB99ixjItuo4qArbp4Mf3s2lkV2YCol7CHAPqTnyj2RqkWn6xSX37Ph0PgAAsXdvK
YfRqMGd5p52Gix1uy4UdaugcAii3hnBbqYOcrQexuSACGvYPfvl8Grd2yFmueVScIg61cWAaZwN0
dLbJYJRQfvJQsJBYYLzAJofDAa4EQAs4er+913FUlZGMgoockWSwiLGmtARubF7OW5KlYM6d2buJ
gDogxshrQp5/OfuDXd4QanhX6oA+EKGOKs1+9OMW/dvR+Gk7lvPY8F949AxgMA2yfdKCCA4abA+x
7Y/+0sm2xdG/gq81cDyPaYMzXeRwNoFjRCCgM42f1OFxg4Xh09C73fPqwOPh34bjgPrQmN6gyJHf
hClk32bdek+ZDX9zUEbaTwjp9Mn/2TgILFFzbD91RaUhcsAY7cDcX8ZQgeg9gYVj7QRXKWMonwWf
N/h3sm9gTOl8MWcxpJayrRCnwA0mB40E2TRo9E6/87XxuBHxaYR4iM2tvrOD/M1q4nk7GZPzaGV5
d0GNFVz5VPE/xmXs3kV9hshT7jyKRxBwj8kAscmAucnLM+mNxta9G1CVKXw/R8haOc+5Pb2LLs4y
VpxVdBm6Rl+0flJK48NNOkIcwdSqDOvlJS6tDEZlKE2hr5vRrTZh7UxD9xoGovnrYQYRZS8v2gEv
r3Wow6PcYR9bBlC+nG0ZaPeor0+H9h7uqOZebPNAUaA0pWP1E5tOpdo9ODuSLWqsNNex/xrPTIsx
Pl1jGQmUfbE+vVBergVO+CNuGlB/TFqeKMtpzhtzmLaKC59cGHpnVdrrz1kA6k7+8QwCgxj+iGzo
c2sjjZ7aMWzOR/C/l+YITZvaaYqotd4MZtxsjv9W6P8fBm++G+ch2YmHRwnZztLqO2nJgVUkRd6O
Vx8HHTsY1Fck8FxvuHaqav5aUh/Jui14hKwu2tcFi3KxWzpiL8nY9ZeBnUHljZsTtsFjr9wWSBgh
uMLe6giL5wejv6yBun9yk2hiT3VwEmBf+ksJnpOybiYuGTl/+zGaPKnvfv99UsXW0cKc5nii/9OM
45NnHKrnylEVHH42XDZVFzwOqfmDuVfxPR6CZ9QMyuc50d8cTC0KHm3X/uQQNJ5+keRBf/nRAeqb
Z7nEcU0jix0N8NcNckqoDqltRRcSlxtvoAZItkQQtv2PXlBqVGIpZ185//exWtOx6aG2ISXy/8/Y
NZRcN5/5AiQ1Veh8oGcYei86yng2MPqUL6HlsM7K2/xaeiFvfkw8zb4b7WJ4JjEMyQuDNOTGdqCt
Ku5Tmh5AkWMM6ZUY7YcY4+JCCaehOlOnywB/mQFmfjxYqHEUw9OQg+AaIs0ETEKvZlDp3dvsbktv
O5jNnhq2nXQGszY8mSggZ1VWPYjDGk081mjSu0azqULZQCEWbBJbjx8TME6R4/KYq71kv1CCHKOB
FIN0/vKg6Lm7n1AyfjxwjyOQNZrUFDHgYwxpiccaYxr19nqes2/A4G5kqlqY3fdY19wnry5y9KSW
4SpK++I+c1P/RDzK8qcFKc/fBuVEp8xL59uJnOVWowJw03sk1uN2PsbSouaPsQ4mle8SyyEHj74T
VaVGenzTAX6CBCVPgOgdBmp00IQroSVmJrS+HMWn71FJl5ceY9t7sYmfvANXGwBLHzBumTYd2prV
XWRSu5jFWrCFiCD6Ms9QQaZz/VfkZ+4F0MBWUZbUfzVmegv5U/cIJCLc6Qb7ZGIHWPk2fFDD48X7
PLxpUudhmLpHLZpvKc/K9/JPHn2qAF03r67k/oBi0AOzxy6v9OoH20e9jNeX9NqzPTzMyGVKp5hQ
YaLKI8r3xzsIxtk/RpPespv6awu5FlJRjyi6wFaXtW+HRjWFocyweLH/tstZFsE3G8SzUNy/DZDx
eTl5rJK6R3Fje9OxKDEmJoWel8j2vkUS3zlhT65HDHg+ROdVPJqPXVaQFR30awsgzgtInW6rZWS4
5VlMR9YuftmH58cHd2z4Uy9+dyNNFaMjs/lYTX1L7ZB5fOph136LISHBguUbbX6k/Cr/Urk/JJnm
NPpyY3jgOyX9hlCKv+EfOSkyIetlzqkwUXwI+6HVM7jcf66DSnKecOGoJB0QQ3IiFCGTkX6ABAlO
ftuDSCp2USeAwDVHiMNZznneygfxCdz+xqvYdpZWYrTmLgXcchw/tuWDaerwdkUU3MmgRY3U8gpy
MRjTrsRPOr4ic1M8yOl63TXMn65tZ92N37Ct/fHacokIXvbtwac4uKlLNNsgAxtdpztp4QLcsfIq
d9LhhCZEQnIaTNClJrF5JS3xk7P1AMF7fR4UMOCHWcow8Tmeav6Qb1tYsXlyUwfSgrin5Iya6+ym
AZwKK03VZDcJhD3ohAYwfr7rX53shRJCw6kcmK9LgIChkgkMlEzg5zZJop2NdMdFWM7DdvWz9aSi
6FQN8UReUB3W7v+wNTt0SDsm4PGTrjQEvXF5O3xq2hQcKS71X91yJj5kUf/KXBe+kd+dn8auTb5e
1VVTcU/GUE5Y6kDpZEyqF/y32Nq6eeugMPStQ2z/2nGM8jGUOJdOxMaMiiehgJUDe2+R7KtRdiBF
NZYt1OtqugqkOYjH+SVSk1rFWMT9j3mg6P+UImq2LFUzreA3Ct686soADcmKa2Eu6ZWDdWWpNdIs
GRS9HN7ZEpU3Qc+w3Xt++6/26rD456zBiTM452OOFJS+6IgmrO0RvjP9ws2qt/7YDcBGrO0xo6jO
y5+9SJv2dhjVBSxz0O6MB33aJ/V82McF4FS4+S6tIH5OumW4ON6i6hZ0JzObdtJWvZn0yr0rtkr5
UGBFfiW0toWk8abk1mrMfndsxSqXV6lMX23vHK+5sxCNU1+yQ2pdmFqsbTW1LkZykKqKuao30lw7
ojhgGiRGOdRqSbx2y7higHdEOjp7ALetmYhcZhBsfXKWAMD2wnfXlLHS8flKn9tli2junFgZG0cj
OsxwXjqPpToMVflSH4pyJ6bFyorz1kLvRZpVsni3sIncrP5RmL9UaOYc/QeUok78JUrRT/v1oyXy
W0v7eLr+6LCgw+8V6NbxL/X5p5Q/jfzeLRegNDJiEsG3hBTSbEFeMzflfBF17uEV81AlYEicCrqg
NF7Nn7zRZRLvdPLb8yku0hM3TtobXkvNu0NHbRgJt5xaE9Xh/3YxuoFc/eotg3khDWduiXpAVUN2
4QRpcC1T7qLMb0dWkHcyp66Sw+0U1yhlKnybasG1grTS3Dysz39ZQ5wWaUt4ttqOr5Kift+hmyPJ
zTZlJSze4lNCLXgdZ+NYxfdtPldPhyR87SBquDVUSt8evdcQ8d+1FZW0BCJMxuFVWr8913Gqb22N
6RMPccyNY+eUKslTLW8GOcirIHQQSVk71tdD5NIxN61/fnyNyDtjNYqjhFk71jDS0Sraq4BaXJjx
AwHlelNBQa8JgNggO3qalej2teqTWDQDO2JTH7Fbr9rspIdbVQ4mJkgu+MAdfaTbMbsOxiiY047G
uYX5+Qxm1kAGOUnj37iIJKvXbUap5b5RZ6gjQvw2LfmFXY+Ui3wyiqMcbPX+bgdAGOItNoklI9aO
T/Ej36Yuz4uv6obVd9X786NlaP+0CgyOftATHAbLMzdUD4KgMS7/xcGNOwhD8uV/cMhU6qlJ/d7r
SeaZFKzMXf1cDd6ZLJXjaWiufATpj83aBN4Gf6i3M2r36Faqhbe4LQuzbQiSW8VEDum5BGC2OpyQ
i8pv/TL0oV6AfV4t/F1zSa4sg0+lrNDFLYHJ+BZoP/sbS3DpGDdmnY471yxImRYBmyn8g8tb7Ebt
DDsKkVpUTpWJTTZduR6/H78GAtPevN26KmdyZvdgrpM+mb9GebeLW81/MHPH36OX+o+Y29aO0MB5
75U0TfDgzRBowvSLrLbK7UQey/y6nrdrykaZdGWSdYt45Wnz3FCsv5WWLH6Ul5jWgekvr9X0MZYG
j+XV25ubyjYqw4o4vCi0A2qh6o6uUzb1z2RKNzoUKVehR3UYt/96OE4JTarrLoYx/0s63s301omh
CsDbBMinOUQ3oZaVt0M1lLdyBi71pUdm93K1T6oTTsfH0l9eYSssnlC0R8jIMEnmq6Y+ptquH6Yn
aXVWD3KYeRG7O9O9+EdAsk+yWnevpLPoy+oiZDv9LBgPhyerdsJ1uJXDmkmmuoN3v+kM+wRuMMcB
YNHYsDd11fIPQtvlSzQW9mVbJPaZdBoxsAFmM9UV/NLVS5far2wD6tBJ2e4X6lfF+juCDJEIueVb
Z9IJBSR6d2D5F/9AqWQQx0A4Y/scRbPqsXMoEUi0IfmRsQBhevXTdbvv1RQ2Xw7Qb29kjA157HFM
bDc1e54Q8mRqjGX/HPguuaXRwzNkfKdgUfuyGM505gFL3zMfgPAo832STW2+18YMNW9Uul9gm/5b
wE4wWzS2+c/HsYXevo2lRCq4LJ3EuLBmPm6Dr+cntTdYL9SrHZhpe/m5NOFJ4dcLwggSlMB66aPd
AVzFl6ha5ts/DRKvJka31bBgoLOD9k7u39HVpl1Sw10ha//5V3N9Kn6bjmlMx+G9rgast//vGKup
86pZvORRkkMPMhCNJb3bwO19lw9N9jDbWvpQWJGNkktInY5qSoeXsYRsNCorxCaHKWAH1mxHFJpw
Q6lGSML/50AHG/SoYzoXgoNqWdruh5S6iNk4eKerzXPr/trMu79ma3j0FgqI0aR0vmiPE/xIXybo
Ge9y136OzCR68ZJKv/Y6UObSaUDncz5m7nIuzTgOqXhyjeBamr/j1aNuEy9REXzTTiSeEQ5v8YoQ
jRHoDw9bdHlB7YJWvzWtfCt5XEnJUpoXbCjccM9WW2wGXwooO2/EQwY59YGaI1Vh4GpDsOksqsaT
dEEnxZjq8y4YFii9OkQSFSxOQG6UiL/ZJgWBk47VJi4CmhObH+vvx36KVyKXy86bc9rBVe+dhZD+
XE+jvQt6HVxZFbjkR0c3B0f6oduce/t2CPVdm2r6gx8YFByCGL1L0gEx7pBqZ8EtIxcCnkx1aJ3z
viOwZgSPfP5r64iwcPovbVjxBqOomWlANADmUwms4+06zjAtYVpf+s0vkzgcnwRlyi3yZMvVgECS
753GCQLR6udNDlWEmjtKbbeLVd+3kRZeHX+vcjwsF2jkktZMMnqVy9G7ttt7dLvDqxFM2tlbaViE
DBmIMxTAGoUE6DTmUb2Zv4yaU16Zyp4pJMBHe5Np1tE/DP3P/hLnt/3gTeXVx/iwwno3+pD+7BRt
b7/E6F4mlHa5JSWtmwZFrDTvjZ2Q+rpg1YEqqXSaH/8jrdU+pcXbUMcemUJKvN/j68A3znXKp2GK
o6yCfb3kzHRr+4U/dQ0NEVwGxxdU6e+WQ5A8GPlsPXS8t8W8Djo24aU847VhXFkFRWoVO+UVko/X
+eKUt4H6BiKvV96O6uC7xlVcOpSs/7YffOehoRb4Oqut5Qrs+rAZFYrdqavz3k/1L0M0fLYvlrl8
8ZAJ++Qv9kTFAcQ/bJjJHuOs/pNJiarEhwQ8srtTxwbyeujynQ/d/+tcoLhlszl3P8QF66Vh8K4X
q3FukHRzN0wk06dliFH69NiyKMb6DH0f65/eSHcpOyyvzQKDkww3ESWg/p3huZFVZ2rv+yKGEBuQ
RtqczWp6cGwCS4HnHwbSSxJ67X7M4cqhZnF+TdmkORGbayXtvlcdteqQM7FJr/jJCBkrNi3vfxQD
Ra5+Y52sn4EU9OlesRt9MqEPCzOaSjaLh2oevy6mZaFF8GuAPHq2Mv0hhrqS75JEOxacaQNsy5Ij
0brRPO18p9o2VTB99b+61H19bWxD30Yx8peSVwl+O9kHZ7kLsvFxmZxtu4zNLkOI9J7Cc+PegC5Z
z9NTC3JqFOKpZ61ZlcBB5TRXusum3QEapXs5JFMAR1qE+GoSRND6ZIW3Y6qzXLp82jaNZZovejkh
HpdV+RaWeesFXCIEjCc8UwbUdWWwPJnU018bBgqSCWLtrwDYL6CiaL/kBUJNBe+ajecVrBDh6gbX
AoQDos7LHkLlc6OLs33DgohiM1aPKZVZksLOZ2QIWtusryRLDXWic24noEWkmVQRW6nUiRyT3nNV
9Q+N5Z5Ipxx8D2jUx2hOQJHfGs23WrAnav8l72Oo/kf9axwMe8PgmVcqXYe7ilQnqmpQS0rTzefD
nTtZ3Vb59alf3K32JGkhpQaNCzHpMRtdsIbbdPDFXUjaeW7R73F16itlZ6qmKi8Zo/aZlDC1mMHw
IClsr6B2hRoPKH9V+tti32kDbyusBWo7y9L5O02TZu2kN6TOD3Fk92IElnnWw6/5SLkOdFFLmG0n
kGqPDdU4V9Hgg0JUvYuyZej9dgNrC2mxs+6fAczveHNG4yOpD/0W/VYeuR4SivyASE6swomzhDvU
AH2lKZfIYcU0YVy/9ydk4Uu0PuE8Qhc4SZ4j8susS9MU/H6QfHWobIV6+uCd+1GTfrVt2LiMkKUr
HMzWE4wHG7jAk68eHM7XeQN5jYyKtBbKbgumK+lVwROExZ71xUz3FeIx6NQxyg3q98GpDIcl6NC2
+wJN3MshPlA0nzz3nh89SiFh25EjhEwggJBD1RW2RX/OjwYpkGrOTmrfhE35o688rz1lJIUCbyPL
jqVQGbioLqlyQxnJRKnYoJT9CqmBdmmUfLHJY7wdvKWEes6Mqk1UNkxB1WHtFZvdw07nTEW1WXul
oxhDPhKZg4KgRIgnJWkzjn18Ydm1fwqCk3x3XSe39qw17Hfk5YWxtN1Dw44bwmkwGXQpBZsw+7Na
qF/qOmvYJGXQnEZvgzykGS4WNYgXYXASIT1wkRp87bq4/bk08/QUpVZ9kTWFWthEw71nqG0XBVZj
n/4EEGj4DcE5eJEr9Cm1ena2UwjHgedZ1Vcep2MlGMDSYzCIkOoLa+irK0T8+nfB8qGG2CnVvrEC
geM5O9UHlMAydgUuBNCSzvGydaJDfiJNAcWYcM8bRm/fCQDGoLAUSl8GSOenAV4VufwpbePEtJHQ
QPD8B9BGHnYDttA7I3X+idqmvxotl7IBKqSNqzKqfkgnn2s81CFgu89wX+I87a/EEB4MrMrbqYqj
t5g+Bp1zrbhbXVVgZoBMPGrPRYMWWL2eLocXORudrnxp4x4igY9n0gvHcvniQOWFkkpXPpQwPp+U
4V2OeMWt7uWO0s609xbkN9ed1bysJrEn6JhDXd3AU6U5KeTKyjmzLGDA3oASUeNDDPcv4dDUexGp
+TXmGk5spZJNc6Z4uybGJfPtQkDQnjRnpTUncGCqfZ2Ph0+2d82zyC1/wrR4WeUwrmVeaN3q7mLf
ylkWl/bNYYZI+Le9s0KN1dqAsaaeYvPOWflkvXcccSgDhFZS9JWtPn5c9BxUd2JsLdUSUxIY7Wmd
lNWlNMNoHJgHG1tpySFSHq3yqG33XQzplECfYkBLvHcVzpb34wRcxw1hVNeM/jZJ9PQhpDxmp6u1
j2pNaq2I0EB3geTidCo2OeQ6yWDfIDEDaqjPTlUQYIn9rYz4r0HKynixnaF9aOKAgcXB3mv8WrD8
HKpNz7zrFYT9KUut4vsnj3bor5vjBt0AxSdsKP3f3oH/KR/54d6OqGdAWbjdBJqZUeV+Lw6U3zQI
dVjzzeJ0/b6koAwgcDn8Xdb+VarZxYuR2AWbG/N0WQDUeOr8+UkczNmAjryMedXAnH1tx8W/hoYx
v9/b43iFFDEM49qw8YYJ2UA9hnF6WDxFm/+TjHlw+9bKc2hM+vbNRfzkAJqJkvh/SmauJwIANZma
wIkZe1eCDjVL/TkY4+YOXpzw2RqexRqVenHboC52HDPMkKXHWphupNdaeCu2KoREZCX9MYQJzAdy
kyh6GOP5sWNW+l2dZKOJiNqvk6HQj5bp14l0uYv+AMaaqXMHueOUU92XeHNyFpXLci1NO32qIBJ4
6bOSXYhDBgVkEMxfK7978ypYnkPormVMaSEeg/Ft2uUpvJxxDQNlP9R8eo5G1Y0ky7Rjuyg7MahB
uJCOo0+svmgSYu3O5cMlY6Rn7bbrKbn41LFeRSIgd/F2AX7BcDvUYFsVEExLvMMZ1LMLjK1gxcTW
WpByNUw0pAWlXYF2qvlTWn8aVMdgAwy0HlAQiXaJbpzKg8P8bb6JxsPD8akyEYQ+bwK0r9Ynb4oA
duRu6l2+jeAxRdPvNFPEoeIWm8Z/BIGILj2TAU6kcBux+Qj/J8KEp5AeQjPKK/R7HX/jI+b+GCyQ
cUgKpY/otC4XnmY1V2U7D3eIRZCATKr0uza/rq6NzgSHhIOV7cBRbKI+aR7lANEpmh5RrRg0mscA
kCEQZ3KYq0cywL5l1g6YSDxgY1w2i1HPG2vqm8ehB/tIVR7TCxsWm95Nm1MmJ/NlU5v1o90UzU0J
2FKGygB1PQjFqhsxlexqX9oskE+lUwZBbHS8nphc1583hTXOmzKBS8m2fMSr2vx2csLuhzqB76z/
EXf57aAs6kQs/+ljdH/bNmwScPF7l34dFuGJ6x1Q0SOVf0oN1CE8KaPmsDeKnz3Ixbujqdbs6jhE
jHKQYfoyF6cRImshK6QuO+kqsPWjvRz/v/JvRMYYGc8MQNN6a1RREiLUlUyXq21BfAPgQnUcmhip
dvN/EyjUxu0Ie/kj+1V/60HVfVMnHizv3/Kk/7uMDr1YfncdkDYZ8vHvg17sYTWev/iuQxmFnZdX
8FObD1MBv2MapcX3/ycPA/zpQ18DbP+3GKuHqWCKaMjt7WF4/3MkpIYvW9iETmxwNRTyBfrtYcn8
SworIFmts/Q29iBLqDMq6UuDfR23LMa/DRgH076iDhia9o0T+9X3Lufj47px/bxGKg2fWyDXqit3
6inc1Tx0iX5H4gYxnlhb3BZj8bNNGuMBuI9zrU9hvgHV5nyzot1Qt8arwXrr3J+S4covmPsWaf4o
/XEI63bOlH8/HBxj52bkIaVjsqkCH6Hd1NOgRM6yzi7qmW2nwwRPlooMXUdz1phadoPSVsAtiM5O
fFicbyU/Sq1+FOZ0bz+K2D/8KFPtMik9NPNT4kWIFTMu0ZQGjsZtXebD+x+lrZrriDf6WdyRC4sB
0zwV+oSkXuw/lGPrPNUFn4k+DnbSolQEYm0o6a+0BFdrANYY5E17HNmOg34JkNBlupG7T23iTCCG
WHDJWGMpq3s/Gc5l6DFcOf/3S3XhYl1JsPVSvdEOe2qCb1oKPHZmU+7fvV3HJgBi5/nHR006wDnz
bA7ecHl8U+vDAdkbA0o3NW36r0HS1BwyNBsIAAxBSWXJBo+PdNAOZlpy1pkx/l2LFAm5qrQw0Xc7
eK8HRJPRdPDyh8ZFwnehcnU7RGF9M3u8vEY9nB7rorBPdC2dPg730DU5Ds9d2PA9YKfXy2jkdz9D
KpfvYjVLKYz2cAcYAgLuBqZTTSYt5RQVdz/R2WQpAmlhdn7cih4bc7lH8uF8TO0UKdjfZ5mZvtnU
2ZSVGTxvv23KD6Wpw5dygCutVXWdepeMZ8NcFJeVKqakDH04NmE2ft90bBiXj58YZlkdNKkA/K00
8i8kR3WI0L6ye40dEYrBIIuL0AsE7rO6SdJKubl2eLh1reEvKLvyzaAb9esy9KfyNgFYDrPokMKO
lIT69qPHrC35d7cCAziZ9vTOI/PT5nVmY15i/MkDVbQZvWQ0h4EsfDNyny3dpTOfJ7P/5pNUvjUV
Iln1ra0ya9951rQ+9q0tNe7QwZ9bJUhR8H71LxweteuaDB8Su7x+AIBWz9RzKDk5Q/+RtwjtplRN
J4b/oFMW8RVyRu90GaL5jv2F4Di8g6zx3fDiACVykFXec0YxiRmjixuZVnfpFZH9YNroTERaccZP
bT+AsrQfevJ7m9xIR+oPbftB3Ip5Ph27Q38nLQgDysuxADN97FSjojh7XSivupFB0Ad6WzSHvklE
8Rr44vzrhcUDHTrUj9WFpSmB1IUDZpx3Eoiq/8OR3XSO6ovYN9qtUzfaDpgIqlND2vunXhPpJDQw
ah212idymjt1B+OfdSetzLK9Nx9AKOgj6Pp116I6dmFWTMf+GMGck+5qaZw7FNR5FfvBma45fE+G
PtyGrvV2MFCH3f53WwuK+TzOVOrqo7M0JZQJHm/rzU9S7DUggXnhkoM5kbIvOfypY60MK/3RukDo
uUeB4Fe1mBSPdb9DaUNMqaEUjrGoeh+f/V6I39ky2CRzCFdr0Y7XdZ7trXCJjwexS9NXGgpsJe5W
k9hHK4SwLYn6C+lgR0292/Rl2fRVNJ++M9p6QPgu2n+KIE1AKadG1SW7T9c2UrjNzParHuTtZQuH
wF4OzQzpcM5WAbWCt4HOVJ8Eh1cBDi6eV68Ftvt961sN0hdLwrbqh+FWiFa1xD0G+BBz9f0Yd+xd
KnPcst4E/QgKWx3Ik544SRGz7Udr9N35Vs6apc4uY8uPqO4r3ndIL1h5hIocJzpfR4jfsfcwvou5
BpaYrcfdKDYntW4TYJRbBODmO8ud0Y52knqTqGas+9OdywxjW3XLo7TWA2/g6zYax5vVtA6XaBLD
KeJse2C4WzT26cAFznkU2nvLiptdYsbX0opdTGTR6l1VsO+lHFzyRkev2cyupbWaDnhNXD1GyO0t
Tl227wf9IbSKk7DbheqGupI00c3bonSxt8lRbFURcAn9nToekoL9B2VdD8f+tU2OCDpSDa5NsUVZ
yLbqmCfcFmJ4dyptV4U7hj92Hc+HWEdVKdX/KiN7Q8GC92QrXmLJov7DdM+H0woh6rSJ7acekpON
mTnJTaNFxQ1Syexx/x4yGWX4EzBq7Ho/Sz7LJ0lTRZdIpB3O2X4HIlTp7QnUtyN03mX11paXxFov
unYcHU1zYikfFWzG1FAGqY2uySRP35bxfOcdlvJ2KmAYjxThU9BSvpTNiX3ipVZH0ftiUZUZWdeV
1xtPS20fNqYHxtxuPeNphsrschhtaqxVr5HAZd4e3NcuPJhMnVGnCftv0iWH2HO3jTF7e2nZEypb
cTWY70InNTs8xwFl66K9HBincqXfoQFtGydTCMgLQqX8vDMC69JH1OkrleinQsWFVnMOLqGzL3PU
rsUuW+liJ9/9zi7+vANyqgP+wy7xJQ7bWocvhofuyvSy/jYDlGNhx40nJsPReeeZE+q06k+hxWTI
uiBfjr9NCPPDZbos+vEPVVflAjFH+Sq+qF62j4SWX1QsLsKN2uTZ70Iz/30LHbOv/i70stwVrHJO
rQZSlGqCUrOnKHrS2Znru9h5sufROD9EsGKHqG7tp0PLKt0l66Z8By10/903SUFk/44rvvMIf0fg
6vYxbmkV43VcU+cAlPXNd8pfLe+7gJVmPTNuXA1UoqCfmmhIL4IxSc6lF8mbGpQqNEPS25LsiBBC
f+jdLHpigr4R8xrjiIZSMTQVQ5olOAR0SyB+LinzO7WLvr2gOOA1gST5Rg5FGcHkKac5SeSjUfzy
qHxdTeLhoUh7FqZ5Sg146e6GobwRkhghjzGG3tlkWhicic0cfRJM2fiszX17dPvDIN/QHVgK0RQt
Ld06740eQVZ/NoyrQ1ODkUjC6kSybN3sN5vWbf4Pad/V5LaudPuLWEUw41U5Tra3xy8oR+ZMMP36
u9CURVl7zndO1X1hEZ2oGYkkgO5eS99N5X4GGLrjNn0jM7MIAE2sqgONNqzXVlpvAOYdousIBEXV
ZvCQy3JixfSosn6lAYje0O/NI2X9mljbGWPivGj1ULwWdrGdml+YHZ2aGiw55CSQO92A76jZkBOY
fi4xyFjv/b2lYmCeccZstTlSnQfzQaeLuempSQUqQ0hWhiXKA3rw6E1CqhyZqkL+WNOI5FnFjd1Y
6MXCUGAegQa2TLCdAidWFQnTMNJadzf+PZy1ZDz7kjEVEf8PvrHusJ0XIw+MtUkkweEQt68Mk4Xn
1EeyVY1K1Dq8ln5YLHvpWDuSxS1wodoKjGVJ37WvkTqE5YjO+aZ4IAcGhutNX9sGYCOgrJ1uCklK
ipEUaQEa8+ESko2dPPYqpIHtpAnPBuSGwDxHcn8xQVlR5RYayYJdzYwCjYio65pAre6EE0SWUs+K
MDUeTRslCiB/tl8b/g2gEs0L9R2nkQXKgTaROxr2+EUeLAM0IjQke0di2cIv9mY/Arvf0PcBiJ52
hs3i19Qff0zAbsCwXhh50j9j3ViBzRAJfk/htvXNwe2b8FsTgc7OAt7NIbGKDx2xA1QdKwOkcVXv
Ie0DuNcu0rVDFoOfvVMJVLyDo9ekfCYdZV+NMfrl+BGb4F07NOivha86hZU5YIa1AypyUOmrgv3x
Jh0ek3INggZU5CXikmTyZcC2aVK9UsppllNP0X+UjSa4KN0CPWyq9YjMzCJ1sZ2W/kzxaDq3fQrm
+EA84+6MugXJBBjL6tVVQzI6yLpdGYbpIfFjouB/8yWI8aDGug4V63bvPFulaHZ54oFCHThpz2IA
UX1R+fbPG0Nec+cZgDLNLu5RSRB3VoT6I98+JpgSY+ezsI/ol7icRVcZae/sSMuU753dHKUOLIAn
ddERKKZAdO49rD41EIppQVr9crpnTDCs30mffE5Q0fZFJHG4yp0xfCox39h5gJbZG06XADwvCG68
ZWuUv6zuGU0d1u8hiz4baP3DlpZzTDMGnjcjdX/a1r7juvPDiEKUGaAR5zkG0gBYDDyxtWK3fykU
i0mRm87fpmHli51J+CLgoPeBJ1x3+vfUw98Ro85z4eXGsZE6pvTXskGmg1JUL4PzjKh3FTlOhbls
549HPRcXJzID1sVNHC+o0oWqjFmilLZ77sXwm4BFhYWOU5QD1Wc9we2jx91vmp2whlVgtvOb89V+
lqO2rj6b4Li/s9dUnKs9zX6GEByJrHy20FOlEDwGgMTpxde5TwKbxXieIM+xl3H2tWVYMqKhEcOr
2dwMcZVbBudIzaAIgB7BugZeQ1AxFGd6QMeoIFr0BdplSFuJACQMSksPaNLqeF9NWvJ1kvZnYref
ksqOADYCAFV98Pd66Vqf0PSRHJCtvMirRAPRMGASZzn9H/+2z1Qc+vtzi+/8mNmfUGRziXO1z1Sc
mosl6H4jNL6qL1JDCyc4UlprQqMvSmwkOxoYwbnAvZloNQMNsOHuS+axrSZdpDDrDCUZSRB9B/ru
WqLY/ZdTpMBp9+Mvs1MN9G30PLJbp6BUhVf0S4zFQQ55ysA21wWgJUVlz9Jp/HppgGj6W83czaAW
CKwT2PV07C9A6lEMUl7yOI5C7scyC3Y2sNifmxB0KuSUeOhwUU669J/ISTRIW4buqePipQND+atZ
u+aR8RYdewqJ1ra9lxHsmq9hPJjoZ0Qf6gTWCjn7W05rBhUHnFrupjHAGIc6IHRlpOgGmDEWS7PN
ntCu9EM2obWf5S16+/dmJdE5oKAY6aB1RvQUPHVY6fyu42p7PRk160Zig24VJEpgOYxAfZss3CY/
EbiiHJC2AN8cP9UKQxIA48BSlKZ3IpBG0tKwrQ3z02w8+9qi5PfGgMZpn7zYx5avGwcb1FOWbx6v
xMFN0PIHTt7yzY7L4qWvUTGilCRC6eWr7cr0IbOi6s3pq2jFI8G3k33q6jv8oHXwxUA7RGmKDh79
TEoAUCXPHNWgS0dHbXGLlRYqhSnTCroSxbJiL3qjAehg5juraUxgMTkHc3dgOvZqApAaQnkuJtQe
EDJ3eCWD3iOohHbGllB4FgA6XwEvqvs+BGsCDyr7hIMVWUepMCjvzy6vQQ+UMQfrFXTk9S5uaTcA
3cNUTcOCbMsFPgeV0/De6p4MXVuTkkRAfLo4kH+CTYkNyNhBuYBnZOf5KEEcFBOXdorqMtmTaD7M
ZiTTPX4KlFnJsn5R2G2LOsT0xQInwb7tq1TfXoesiYOfrYdyVdcr0QcivPcOQBlLzrLmOQF3znaQ
GZaeKLE/1X5prpsirt/60gR1W930P6zUWk4kGiHAqsOGv+t11i2R5m2e9Syst7YOaCxyNyQwp5F0
LRb5YNX7HgUBn0MLoEfq+dUmKdpELR/bkW2O/gkQqNPzyAc2HWCR/tgrOdmLHHIN28NbVfuYKh8V
i55Vdz4fXIOurWIR+PSd/fXa82e62lN81MtePtP1und/w/VvKxpPYFmji73QsgDVqXV7JiBFE2zi
yEhjSAiMs9ar2fgYjOBTRfKWgyEW++igZW82rh+BKUShgvDcBv+p0s5D3FS40NWYtNTPqCnjj3yz
Pv+C9o9yaysYWJo160gzbCwgGy6nCfM0d74K5wnzrBiHEQXMhCtbiwG8qpl50uV4BiyR/pOjXE/3
Df2nixMQeYNHE6o8M0c6IVXO2w9srAR1stgu9Tc9+tZXkWnjgW8V+ptTIYD6wZDc0UPt0IJw/I2h
4Z6+nDt7JZ/t/45DX/6dvYovc/a1xxIby0Ys6sCMxlCFSc0AA2oWQ8CXPl46X4CQQcO5UwDYzZNo
6p4B4c8SFGX5I1lcY7Sj+ZU3cs00nn61QH2n2mMzHSyASGkO29xu06+g+CnConqWA/vmDal77DIG
Si2VY6rBeXn0Y4mhSiqR1mQ9it5VyiniLXIMagjIvYuWfIE7mWwvrwGwLFlAHsW6IwanwnOlzprR
Zc/gyBCg6+0uZ+D7Yc//33Z3UTAt5x9eN2fNFuzxckc/bMNF4SLyd/2JhkE8lovOCgdQJuOmADz4
v7SzsZui/DW2970xlkdaw9hFEG8GZOemSlReNsUJFVLY/lGrHzLRKzDjseGVBuBXq1Ao6N26jw1K
+mkpFbsoyiB3y4mKE57+/xRBIseFBG7+Xsujh8swDr1z6DYukJVAJsicoVwEMbKvUikmG1KTnx8l
DzSaFG0Aej0Up4CAnIHBiw7aIUgT/sAMW4LBXY9+2q1h75rcvugnS60dVn6aoqlQKSwRqExDxrWd
7cffe893/N0l0KQjs2u0SZanGj9dfi6GB8KZNMFaCPS6/Qb7v85Lz7mG3rFB/8aaFO2nSL8VUmwD
ULd8A9a8tog4JkIlqhI2BTOdIwdA0I37qNy9MmDkDoj/7l2X5gklFa94jXAsujE5R/F3vES/FXBM
Yonyw0TvH1qTjc9F1X8rx9F9z11druJQsw4mVs6fdRmC8Qby2hmcjQBf4JaGQYr+ICzO/ymYZu+1
DvxOFLZwgFykLlfqWDvQ5aIucd8FIH6my6EfY7ocxcFk5HI5S4jpcgnr+wPacgAUQ/jG7TBEmBJr
qK5WwMgRIEzqgzM0mNRYvb205aWzQW/d4Oj7w/v0qDDxiziaXXs71IPmfYbcuTpMzxH1VLL/OM1P
ILJScUhEz65r6PlJRiIbVkhehstRkWyPqm2+rJC9uumvn9roA1tfR1qteOv+9Nyzuat+brWn1vpO
DP+yJoU5u1y8VVy/B9rV3NBPwSQwCdbApGnBI4UkflezfZuYzQmJYZW3D0rsbRrIbkxjKjNs+IgK
Y1+e5srDJOgvdlOJImlUrDs7ijewCvHU1eYAKiayNJ80U/PWqd/FJ5Tygz3JMlAkkwzpZUzCRtrx
KQtRIs3t8DOJ6DC7zbJKcHMFQrRoSbsYIPWzdn6FNL/aAInVoQ8zbH5ELMQaWo0VUwPK373JZDAM
9xgDxr2zZf+SpEW97PgYvAvT+wyw1fG3255rxsBB0zDjlNggKUV1s4Wydbd5w552skZaRQcqRjLu
hky6+1Ezg/OA+rhNI8LbiG6IeVXaD789+zzK5F8RJUD/AOid6UdLA7ij6t7xsCFFUAPT9hzy1vYL
+LT1V93B9E8tNZox118D1XivsOyvOlpo0KhJrAkOPoli8QA41WUmkTxBqZczMTo5BjCY8n7YzSBc
HWqCl01QIdWjMLksZVH+scDEMnylGK2yIJyupgIqVJH0u2zEvsaS/OkKWWy8aqVfPnkVVnRVy/i+
VP22cQdapYbJFxTjVi+dr5801WhbJChDZR5oImkIxNoPnQat8UBTiA5eKsLWY8tCJRwwnmkPjHbD
5j00kt0Ua6uibjLJuHvrNvuKNAx2owbSiwoL861WYNZtadiEli0Hqqnp1W+6AfwHadf9D+yALel5
PTrlg9lgzu8rHiM7w5zfE0E9uWcp5vxY6ZuTe5R1+EVyd3Kv8/G7V2jVDs0m2DWr4hHH6VxjA9rq
2wJd8yRNAcq7kkkPIJBK5uWC9JMpWd2Po9Zi+xgAQjm43nUnjn/punfM7ST6+4RUH9v8rfovNlZo
pouUaw0I4PDLSSwgm/dOne3pV8O4yM8oh3+ZyMMipS2Fnu3JuPPZpCXbO38akn9XOS80GmTprZu2
8zbJHkhTzVcnStttbebllmap2Z4rqXeV0iLI2UoJWj40d8ttgEnRlmau2X7IUThbo1lsB5Z0rHSz
Kh7WXSzA/oTtmwlliEBG7hQzptGsmGUEXYTd2X+FIugiT3FEJ4n1csG4zaPsS6lgiG2FUlyF1i83
tfotiW4OedefaagsUq3rwR8GexLphGVM49R1fo2mgmK6agfSAqb6K0FLOOjjPbR4dOFtCvBISzGa
BnHan/BMDf5x/W9lACwLspJlmaxoqLomgRIALPMJ2gLdCvEOyGn6i4lm2TMQSc80okOHgtyVlpfV
hobAbGYv9lCBMlWAglmNogZT1CbrE+AwIQYdNLwoFn7eiQMN9YBd4jqani71DjTrndNVGwt8MinI
c1Hir0VgNE3Qw0ceIfJSqHJtUDmurjEHDa9BgUVunnni3XzY3o0uH3b2AkEqgNNAGjfHFTVLltOl
QT8ZLViCBdXfH1QPHeA2xCWo2AsH9K1Dd3tA5ZE8egBIywsP72vStqXfAtlaWccVYBhzrwTcwtWv
VGd6HMkS2C6FPLoGINuUbArBuko79t0/xJmI+WKy0sveXRO/Icl8BzhTYQfm85nkcNDBv9qxYOJM
JDNyME2wOLdG8ziRHyo+RLfyftk60G5nUSPiZAW2G3c9yzS8OaerUCBS0FU0rgEaDYEq0LM8mgxE
auqmQs4QGZK4YFsazjhfHNzHN4oJ7GcWzrhfd2Eowny/zvFJMditu6wdEYMnGujWgFltFtWgmdtA
1TCRLFJn8qrAjVZowTd6cBSo2l1UVlw9ADi7fQqHNl/Qcwakpfi3egC6pG43g79jDzf7KUFotTBq
0byiKoltGluLjkHP0rPGBJhrbCf9PPDiJxVf8Opr/YFPZxvR0S9Mf3sBPMmBPb3SUHu1KPCCW9Md
P9/7NKSb3Uoa8GC71cWEFNPh+uwgE4oyB7h5eJAaQDPe6oJ5x7ShOdKcjquqUN8SDvYgg3ZLUzxS
sM7iR7TEnshinv9hQgxGlrxrt7PiajvPEFH9lT1l3EFLGZonp7ikFW4g5riW7A20JqKlAf0ZZ1oW
zIdAA1csgLfKwmz87V/ytuOfu3HIn7UwqTcaNu1PGU/HY9QXbONgVvviDWW4RLqs+ubJaE94InWU
bkvh+9/zFF06rl/GIGxClm92B5LurfuAW+DB76KfsSzlNuJ1tgpikKvwIPOeylGsiGoFjAzY1wxl
uhjBangkGTlg6xJzn0ixsSgH0KevyDYBP7AdVOXesNN2z4y02xZeXbyWJq8XnUidn4Mfok+j877H
Xo99krovn2bbDq0Er1HtoGHJsLqjAeqvpcBe5iPKvF9oj3oM4+6xtpwXmkeSTo1I5wNdiHQ0uupa
vNdXaKgFQ5XK49Der2Enh7Asx+MN+UBRZocqQlskWZAtbRsrOdmSaNpPvvpPRAXkcfWfL3P1p7hd
4yLvHKJSfqFsgVI4XuDNVTgakoPL/U8ac+rSX+dGKtZoo2BbUDElZzrLAcVz7pVsVLLca/6lxfay
vv0f7OYodEYe+SdH+nzHsDuOisJ+eOKFMeJxVAMqyAn3lLzpRn7CrKZ7H6JQA+tqYD06qR8AVqKU
O+Z6w9OAVDgKAeHkw0m3YvnSlEA696PYehAKB6MabfMha4wlMxk7zSKSAxZzXFsuum1JERG4BmnE
wMCMpIFlR/kzgJcsbKvVhg54Zblxttq1J5EOauUwrrtEL4GjALT2Ri9/1V0ffkc1J5ouvN569lmU
HDF9Ryov1IPvNlubGuqTyTHoq/JQGplHjuOYmucaz5Cl20tjZXpDsJlJpwLU3WHXKnsgTqlEeqrq
tf9CIzqEvg5c4P/g5BiSbdthZEv6e+jQ9yjgBZ4F39B/a1a0sbAOaKk9ziL695BZgnL2BeDV+Ia0
pgIlGT3x0IVufiDPWppH1MKHHh4VAAalK6CmynZX18AAcDEVsG5s7YHVjcoh6VeNwkQYnnPcq8gl
xV+DJAZidxfm4JkPxIqGTKTYmIwTDXRCXfIpTPN15/XDlwI5vX2O7MpKqmGagUbTSINDALBQsMF3
fDkAxesYpbZaxdQiQ308nZM4KNkfHTnkOeNo8YMDaegQ2xWcjLYaV5d9K1H/5oqgySaupqTpwwMI
WTZiGPWT8FL81tTZjQmd+sIODz4PN4CZrY620y292nq1yqp6kW7jPaS6lIug68p3s6nCVQeGomNS
AXjERU8IyQHZ0O0qlKyutRZmxeC8mr1WTu6A0pcLvQ/Ld7B9hSssz6Nj5WDzKkNzN/5l2KhDkeGY
v4hWB0weOllb39jJ0l1kMjWRdLLYMcqS2EdGKjCONGbXM5L5pWtgPaYsK7CTLZE5uziSjA43hnQK
DoFwhQJif525sVwVjhlvqbYlcKV3HE0ZTqUuBMzvDNXGdGXzRCQAY+U0q8ZNkhsHJOrDxYCb8SmX
Kbpgtf6JFa6+4WizW2pCdYKBdkN/aFiwHKtyeMJ9hmp9ZRdGQQycxLTc05AUwkfJI/l61HxWp/3k
SybCG0+AdOCHeLTsB1ClVA+tjx2t3PO2LMXeQeUB2tOsMkwOCsChnEyOpmdlO8maQJgLUSbmBqgK
zgMPpf3A7DZMI/T+AyqitBrvEdMw7yVxXYCY+3G/BHq+hyI8yBpneAwbTT+TKOGjvkd7IKDulEUL
RvsXTbS/QLA0HMmeCbM7DnX0m3RkZVSlDvADgfZ5FREbBcO5ysInLhIwt/aRDwgoZvo78peDYT/a
JlvTiIIEXtWvhF11G5LZbZS9yH7reBzuo86ttQaksPX8iRwwafoMHavRaGmqjxLbyY21Nf1UPljY
yXkMChc7x+rMR7Z8YfEclU8pFncLEqIqAz01lp6uaDhp+sCtsJkEnlrl7GMH+mKNyHrdyYcbUZGW
l6gUgA5Fri2bXnOOgdoxj9RhYHLcdiVQJ0C97J4zwJ6PKzod7OoNZfkuuMiUnRG555y24CvBLi7T
GDkg5Ay0fNG7pvmEWYZ+KgdxSJtQE5Os0gMg3untmSysMLKetDEKlkM/yq2hhqSI6gh44YlTL2lI
CtSsT+FmEZ2pkKhbas8CzKUa+kyy5RDAs8xTwDtFzfAwHSyzMBYFK46N5xoHko2dedEWsokPYC6f
bP3ZS50VQZGtKFxMQUYWDg/k+3c4iqlptbvHwguJKKzVReSuE9mhuVyNLLXWJpKheWj7zrpEOSYa
8BQFEZmQlg6opED1UcYPQ+8pgiLiJqrUPP0aeaIuuqEpUhqKOIeZvGl89buRzYbqeuSLfB+6hIX9
jIbV/IyVaH6mMzrYY28s0yCTqzvFbJwlfn/Ks9PsRKb4ji6BpqGojWVR1HI129UVmoSSCExagLY5
pMhvHDoDnVcLGhu94dmT6kbaMCyIeZAAr3c2bZwUXmDw0Q4WeZWuq+FLvkqnUwqrVT23l3SxGytA
xporMQQdcADhGieOtrvAH7SO567qyCyPYmPkwDzQeVxOB5JappkX6OSAMNYk95Y3p40vS7Tf4UDC
DHVDQXYkKbCuPG95e7rIWO0+GrHm7VpWRmDhTIDxhV1r/ogurXJZpVxuaDjGkj/SmWDYorK7GIhn
MCN5lpqXABkFICEFAAOpRIdZX5zcOtoWlJZoNVmd/Mw2Uejh8SUaXgAmTUJQngNPjFQDnuXLSZhw
YzlmhuFsbRCmrzS0QqHP9AHEVDioM8dnqb7Ak+yL7fN+RzIuwaI4GXIQLqyYDJvVnZ+sdUTo/Xhn
adWPOR7Ja6UcjcY644J88HEFEk1O6rLzBa+fZLJzQA56c8FE14z1pSpF7w4d/m9g11T5ADrwojxU
bjfsZxGdxSptQGc1AL7Oyqwc8mE/y2eHWXY1I2VyvYpviGgbWfZPokTMFS9ii87wPWhlJ6rEGy5E
EC/ia7iqJw0qltAlwtMBYHUyR4dMcjlUDpBGwRb6Z0xnSA3/JSxqt1loieOv8dLzi8V/iZGqS9wH
Jp9Uy6tVJJMMS6lRD8GaW7aPKMzM3kxHZMDNzSXehcjDF02D8t88fA2ch8YM7NclqKLAVDTk6EJq
hF7tLUDMvBqNV+6DPkAlnBomWWG9vvo+jy+WAJeq9l0Zov9yInsFHRawlgp9qh/ybFSUF55VPeUV
OMvBpq2vkcIo3sd0vLHIBLY7g6bWl65f/7DDzt6lTS8eKkNYaAvpI3sdlVg8Ax8DfQosSeyTxjws
0bAiwk2Zgj9CmXM4m8qZRKCmuMjnAKSgQ1eZ2JKOGo7kbtwsTH2QD0ORDm+oU9/4ujZ8ieLe3cVy
BLAUzf/roAFkPb+YdY226TIBVkFb6kB5RjZ9YWs6e7SdAMk7O0SZM4+eB+kmn9o0sHeS5c7GsDLz
i9WhmFAZgPcZ82o35ify9IwE0GFqaaY8deXpR4WNN3/gbHRRfpNAs+uAYm6aHGj6uom3Ag5NN/ar
0DGdJQ2BlY0SlZCO0pbgOYpzoCPAcJKRIzM6eQhre1fIURuwoxsypNJd6xJIoMJxCj7paYw03E2w
HFQMQQmAcpqS0OTEtNNsN7Tm1/upCo0Bb/mVLGh0M/VRUxrsCmc7ZTHLUTAfnAxmAnuMV8+u1qJ1
LmlQ2dwN1XOnZPYHMqs3411f4x9p10X9TMZ3vnfxgrZBssIos23LWrzmY3fJ4zQ510NT24fQBXId
Rrz55/LyGb0EvQ3UZk2917W75pZgj9SNTX3ZDPBla25gqkqyWRHnm1CM7LEpX4FrU2GFrXg3Ix/0
KSj6LNEbGVyoOmfSzjvtrGAumDt9H5A14eAUy1lRcMtfgOlT2zAeRTuQp/u70jTYG2fyXY5O+gMV
S19R8Na9zQY8KdlbmPTvXo2OrzisV1meoANZAEVr6eqxWA2Nlq1ngNRZNpXIop0VXS1cA66CYaK9
SK04TSIMpsWm4+goc29iQPmplSrJ7hekTQVYHYB/HGZjWr16TTLKxbS4dWmJSwYA2EA97jUaXdEC
YdOlqLmQfb9pPIY7LK/50Szi6pV52RsVqQ5oPFpJJbeV3AvLG3nLQ37smq567YzkjYpgk0z6y9oD
lxp37Oe6Sb0VnYE+1lvpAHwFnyHO7rQglwS8yBgd6IulL2xU3xogX+JlISoTX92fb3z6LfAcwGWd
nVw085dKzqS11etyVlAEGlJUqXzJeFbQ2Rx5utJ8ZQD6oFRZRaUPd+d8FzWZOGTVXzF/mtqV4T4t
vJe6sfST39TFSRhLzXKxA+DWITquUFQHbDXXC0kzycB56++SXADO0dHdRalWljYyKKXFvUc6jOaY
H60SG6wKglUPE5hphs5WngQYPgnJzlXq/8sfNTTJthNyWGVlG+L/z9yp6z/3ty6Qp77r2FVfhQFS
wf/VQIRJ+NBw/NAINwARpJD19773LxHAw9OerMYFljc4Nbx20F8ilUBr8H5HMUAU70nW6qX2aGt4
HSslieKosde2AfbH2csbs73vA1aRRHqNuvfM5pe4JBvsAtCVgxvtKRLFNQAaTUo6YG1kr8dU++Vk
Vjo4j749tGvwJH41qlHbpKrEo1AlHyC6upyRTKMKENLQ2Orl10LW2obsbkxqJ43XqI4Hvrjav0JS
zj6iAt0+xrSzpRZ6aM4VQAmEjEzmQ8nRvzEPPzKxGkPhhPItmXnJgKoSZ9x7ivPG7mNw49yf3oz7
/iXLTOfQVGbkr0hBB6Yod+gsDwfsIplj8XxB9HDbn7EXuPgShLbypaW/TAdu7HPb6kE0C5EmkvzQ
tAKFbomHXOdQY+dKZlqwJ7Wwh/ApRMqgKGM2+TdR7q6FijnLXLS6BLW8jVlaQEW8uapbrkQPvE1D
IUtqIRpWZRw/RX0ODHvH6pZVp9s7UoLNPN1paeQtLWWbdkAP6nLgpxkFluRXV7IdSsB3p0CL3bUt
K1C4Dv63REHcOWVhPZjgLAbvtz5sSIaFEfr5UuFlRyPP9ySjQ2qAUwGM0rAGEhOwMpQzZpvWQ8as
atEGcbFr1V6XWQ3YEHULdzUjJg2u6x69sXwYaEtMwSuREtt/jyA0No/oLAb+ElLXfOUWsbuaxlkP
dqlK1g9djxSn74yAscSzZ1FldbplahkWAwffXbTZLmMJ8JPUMowOnlaFOwO56EUZ2hcZKe78Zw/E
iDUnR40lwmYyNtGDEeXYOcy0cxkAGhvdYTFY09MliegAhHLgS9SB/2MExiXYHmE2a2loJ6guSAMA
oU7GpP471OwG6AlsjkdGOMUzawD4XX6oXeXj5yBGcYwNI18ZESp8kOUTR5LRwSk4ZejE0axTt1qQ
cLaZ/WbFZFiKnWvGtcru/dtXAzrJynTDfElumfDxpJv8pnO6LOno0A59DvY53KkXruEgcMLDvO1w
t5PBx6ZYRlWFnJzaAAmRVe4Xs42Dcsoj06wFaWf5XbyY9wWQZv1LlCw1vtaOqz1ywd3FiEbkxzxy
vZPmF+GKEiL+iD2VqLe+iFS3N4aGhURoyeQT58kzGQAxykPNQWk8BqodkTxbNZFXnmnlDHssipMH
zfxtRaEV4g66nMT55QQqzEuQxvdzH/vc6ux/NYob/oxqWuPbbbDrde5iXa/z4WfRPUD6Bki6L6zc
G171xn6pFfJ6qxkJblDHOAZtPs5y4XsfylMBrMR0qM0jcMW6Lf6b+E8iGBG39yqYWUTm8YOLkFMf
djcX/+AiVYVEfSqQux4LMT7mRQjMpLp9iyobh95aRqBEf45qv30b0QG06MBRdJwsGnSMR8iEbCYt
Nkf3eK4mS9Killmfo6F6/SYaGfhtgeISFa3z7H1SN+a0h0h7dZGTgqoC7OSXDUG1uUi7gqQl7vIi
FCilh5x2FHUntbsVuV0VdVb0gONXROdKNg0pSsQNj8JPAYDUsUBtrrcWuu2dbK/1TjryWPjqwiHb
9Xn9asSpd2Kp41erG7WbemsjiatDKTwNHO3KkQ6mOosqt1rKotdXkyPFMCiu8ScuWbd227cLujbZ
zHHykq818G4f5FivGGYW0wt5fq/evWun1+z87gXlGZ4ZwmvWs+H0kp5DTD40nk4NDamv1Deb9c37
/N5rjkeelvKJlQ8pTPXiny+Rtma8QGlU0BcvRm52W6N1nYNZxe7ByRp3OqMhKUg2tAKrJKZskCZ/
Z5j+bNpKMgv4CJDdnNLYzgCehIQd4gKMSufI0MDqRjqdkpQO91cK7PodW9XR5u4T0SeYPkza+N/T
fEDFTKC1Dwl+ug9gH7OPdmuvaUTyQdcvylQCjcIDFcOiUzJS0IGGSRdGy8DJxeRLCnTIgjw69TU8
5DT3gC2bxl5dr6FHkbRXdCUKHcWoLM8GJCkWU1h0m8ka6NZCNumpdMZoE4OzY6FxI0X5vYECiJtT
MqLxZJ5pxaJqYnc9y9CFD3JMUt+4T+Y/4kRox7DxsxMJ6HDjMJ2ypkElcA/wVU7X5+qjkOnNJ5kv
WKoPAaIuZ02GNz5kw0333bOwZ+Zu0zzezfvBoV7s8GCSJ5pEkDxiJbL0ofeJZhqzXBYsWsX2WK/v
FNcYszxQMZxKfPJZX+xlaOtA+DCMV9HF0/PX62JQZEWdftSScpLTQ74ZkVAh+dV+lldeerHPxvTy
UlD2hZJf7en5TvF9Z2lzB8UvCpFBw0xvCQ4+Y2+i0/yTMCNAAzTydmhbhnFjTNr/23fWfuRrKpyI
1HD+w3WvWvKtvX4XARjjHNjx8FQ4zbPwx+YoRrt/okOeZfHaqD0dnFAGMrdFXaQnIIieSKtZ8KIz
5IGfTZQJHiezznSjtUAP+irrYiCgF467dlyvB7Y0x2Qzycf+ROPQt8N1Z3Vqf7BL5SJSGlLTYR62
mNMdDLTx12R3E2cSkHnaF19bRxZb8psi3qgHvehPkSnCdcR0b/oUU6D7z0ZXMwO+yC2pH0X2ibJk
LAm6fOuY2mvh2QyUyeo1pw5Tzotshtq90SZFP+Cd9kf2YU5NxbPTkgF+0a3sQzLwKcBA70iKT5FR
C3ITmeTcjZ1upTxkMLDdTQptehGr0KQJWkfDoxL0SlSIBhw4/6YazY1B4Ns0CfogVOPKfJir1siD
7Mo6CKZyNunhnlnMNuR3ZzNfKU1+a77Q9oNAW68WZdhPup5lsX6RzWchliAbvahWHOnNR1N3pmpZ
ql1NOqvHrhnwAOfiVzEO21QaYBRWVbQ6CsL2XVN3iyYAovSy6wGLpGlBC9Q77C0UUdNTTKBOQRti
Nr5G8UFxcw0VL2RV+EgO3PqRcty7bZkssE+Z/rDr9AlFAtXnVDrBtjCtaG/0Pn/5wKL2kOKvve5x
3n9Nm3Zbdg4/a1aE3cTrcN7JbWO5dVkszrSvS/IPRMqx1kHjqTXYW+3NHjW3llE5p0Ay50RntW+o
MtzxEIxWxjezVvcB9BnXcCYZ8DH/H23ftSQ5riz5RTSjFq9kalFVXdVyXmg958yAWkt8/XUEsgvZ
Od2zdndtX2hAKGaJJIFAhHuLJZRwjgEYdBu+e5MCZ/LBoS26ayxyjJpIaMqRqKjBd8Y5ifoIJfLA
/1NvfGFMQt/xkT+GCblqVIfzcySXkpnKTpgElOwkl6Xw+MEsgkuhpdnZj7vsXMZ8qEMaKuGKDe8p
w5fp3YwMXOHwey8j1lHP8+5CI5KRixMnuJGywY82n3h1UhL1IYJYW4631JIVuMj8iV2butAOLfc9
tunyMrs7bX7YumUgVbyiG/z9mPohBE17q0g2XoGdhrIb4yzfjfbUh5SUUmksyl2ZaVkcmB88Pcgf
bHU/Q78TeaBGCGeegDyMe+4ei5lv6QDRA+XM7WRSHSji/HnfVChgoANFJX84X0R93d408vzUEeAL
adWF3BbW7NGbcov0EG7Fm38GmE67j20jB0GumKrjSxUKRVXBfHQDrTxOujNdRhiCHQ0jVIXeRsGM
PpBwHVGoXCC1BChIqF1zBmikMr+bF5V3TK2pPJK2FxFlCDWnEWA4gF5XGYgo7iVtfhMcuBeudf8Z
G6Obq42KOIhg/7cfj8IwnHnUQ1HgOGII/G8OAHNOZqC5p9hYMOoqrMpJaAmNVJNQzUlIl6Iq5j0a
+C5KRGGkm4hKo9/KJo6uO3m739qo0Ghq//HhSPjwiQCuPu0LK7tIO6/XTCAYcI4COh9MIJe7FH/r
FvEmSywroux+Rfl7eTYgNMzyrOheKDikU+4COU5p1GkDRau71bo7b1IHBkPLUfQWGCV4VVmASugK
zECXNfeQihMjbQa8D43mn2Uplt13WrJjP8vW2f5WW5Px3ObglSrRzAqgyrlDpTjvtpZej19QNfiB
wO37JXsCLk/9FcyZN1NUj3Roaxy7bZea9e6WhRpFRoDoPN2+P7T5UL0Q12frNVPk8sk/kNIr5/xQ
gNEwCmZwfTY4mMWRen5tMmxbIuHKCxuIJoI01GvGKTKM6uZqlcsSdmZSn1arTt4MQCaj1jRJ9jQd
tBb9d+DQpBld9GEowRQ73SzyQAMrs4fsAc6m6+hX/kKLVG3yttQ1243DuGwaQGqhWUog7Rmp95JQ
o0hWo59kao+AyR2BRC4Uusaj2PD0pxUMNC+zuIBtq0BRIhAqqn4atNAa43njzmCvJBtyU+EpMskq
20uuSIgdKQrZ0sUqbrcgU6AXV1uraEFmms34dEjl/ifHBoxaLXQv/3N2x+Wz42EZboEH5Wpllo9X
aO4Bs3DO3xoA1IUgf5JOhKfZ1emfRuwtn3nl87AAXPmReryorSRGq/pxnPSvsz0BIpOmgJi7TQe/
4EcxpbYUVLd+7RPUHtKJIh0mpjiwj4s5OD7U0JLFwzHmlDh3tn2FAmyAK2xM3cbJlmgAHcBvf6bp
ZE/mp7we76dKS8ZJXdy0nWglfTBWU81B934nmVVu1cqB7iH3nYFdTI+tPkKvwoxqT0zpwn1wTuei
A/ZdpGwzYbsK6rIxXcqXpdx39oS2DVZsG2aMX1MgxezWItcPCcidP5mLjzM5VCs0qQ5MdbdCoYm5
Zlc7sVGaJNKiQDTfoqxy/OoFS7wzNMAZxusgPQeW4o+8WA72lqw+t76OghgaDnaKod0lm6U3u+Od
7HEI3p3Ojx6lpj6LCpq4qc/BxNCqFXfHO1mca8n2dpaPA+nxSBlqbyito4ftGc0o6f2QwyaZjUb8
FLD8yImvKcpYazeTHsptxMPl3OHPIqr1l17P9mhkRl05laGDavjKJ2c5kVYW+dv9kO1LM/hhU2Xg
SLTm5STVVO/uCpsGuL4ovG4ztNj+sJHV7BSiE2oA3Xyd0qUJDZwa7Gjz7Aaxte3zXN/RtjzLQKhJ
U6UlY9pLK2O7Hc2PeEPTu6JfGmTFmXOYGUO/mpgurW0DRbwp5LQc0d4tp2BY+IR+zQFvgXm2NZCC
oqNM8Y3z2n117KxBFTO7l9e9/4pK1/pOTp7CXslVsHe5EnV0J7RtPsS3BcV5DrmKM+fNG5obpnOb
ePHBmcD9XTl994EuGkjrpKwVNNq9uJhpd5OBC6K/s2NoVg3JhIyVr4r3cA8yjrXOPYx+m87TZV3s
Vp7a00uafuX0WmUOqgzTpBIFIuLFLMoF1PuWtC3jogTkJwVFyaaqjUgLjAkNyT5kklVaCvDsPGI4
rXmsX3SaZdNzc7xSrokcxhhfE90HP9l7laMMBNJfGUPlsMhLxAjmGmXXrHQ3rmDF0vpcRxEnkEtp
ShccDP8FShAU979bTEHQ3FmAM/Svzg6Ms4pBFp2gzPo5RhyM6cVGkXT7p+MO2v4R4wHstf1pyQHm
mqBqSUE84IQ0MHZyPuHUi+GljuK5YV3RfdQP66fULTeNaLedeDcfTc0DlfvqLV9ZClbp1ir1a1m5
0ozka6q7QMDK0Sc5o890FhibPojj3jq8ST3AIBeAE3jrTJzjAW+NHWnqZq15JHsyJacf9thRVxew
FBqoSbc2XWNqX4O1bXeVDb7WvM/qt2qO/0ukWZru/V1MJXvjqMU91kNa7jirm281wMbIwGh61JU2
uX8tWxd1DEOpR6R4D21noEm2x+pXoXNkVl5tP76FrtteP3NRSmM23wygK/7RgaJ9ZwJh+hDkK/tm
Wd+IMFU3En2nC/HKWPKz2MnamxhBEoE6TUF+ElOQQcQmca/jGzc0CdhzXbSB6+44okbevY3wff6H
7P+LHSDTACrSdRqAOZnr6yixQDspPVV9azBBhOfcT9GCZMhHMJYqNy09kWn67770vL69tBJ7Xk/Z
mAOBuuu8zzQCdpj3OREyZGluI5IpLZsZyIx+tqt7ZDkfopCdKGE0mI5Uj7ZYX9DzdtEHnDUDQtoz
dh6a3o5lkLzF+O1jiZMa52GY8g9YIaONkV78TP+D6d3y1jHgbuiMx+AyEgeM82daGPyro+dYyxtw
WHrg5jArArkLUAy7EiiGTo4yhrLuvucZFiI/QR+2BrLdtQ/UPFBLjccMa+47p3e8xMDtm/+Ww3MV
4zHTF0aBJl7NflsTx9w3KZYchFW3AKrgQweua0Kpo4svnlxG3hdnmioH8udgCI1cYEccgkB0ivgf
DEvrX1FFmR4Dd7VDmtIlTZcsylreH6zKAUn5vzmYi6WFXEvRSZ/p/glcKm/EC6noIFmhDyEwUNqD
JIwUHJNk6/6wJfnQ2hqAlfYVaLSo2YkuyKdhyeWV1ZmmtjMbezCdphvqfQKMTfVBOAxdjrrgTged
tzLO2gFJMwkf6qXr29KhIthfGu9DalTZ3kYN4tkpKh2cRcCGa40keJsHPMFQ4RH/2aNULgD3wt+u
Xl4M0xz/8Bnroli4G/p4cy/RFHjRQRa+1eIheMvSEtSbAl0PaNTujvpEGUudZzXiWh9vSba8j5RW
jf7djiX1tDW4D2hu19+gvS09DLx4W93CuNCFFz5+LqTyxpCGJCQ73arelMhCac3FLfzssgAqRDQW
z2zaWiU3gfXD3DeTO80mZna7p75iBxVsSPAJWEfRl0yydwdy7+y42Ti51u791aujtAfLhcwXqiyk
WWnuwYljmYOUiUiRdfRlrvE9O0l2tcmu/4fsZIPkD8UjuyDp8VPTcBJHC2ys3KhafBfLdHyjmgoE
d1GJvPZW6wNvAzSr+ANd7KXCt2CqnUOQ4syeZDpPjw1W46DVhFmnecPzyhoAmIogPVD9j7buIqjL
vSyKE5vLoCqA13S3oIPTxh88UR68GHZ9QLfsh2lZUT/s9yPoIZgtpyrjjDpcKVJpauGk501y+VlE
cZBgRub63SlxRCJbhCUHlbV+jyEd3j8H1RyT2XsMMNUAewPPzJALFJke5Cjnzi5yLZLDCe1UA2On
KrMWNE3DpCZgGRrqRZtpYP754UgudCFZ98OZRLkJFEb8f9rbeQJhRYGK8LMG5sDgoOZ2VwzDheaN
A4pL3vpgTIAhXZxZa71IWT9qaE7q2q/nvc77V1UkZgjCVcDATOLgvsBOR9SMkRpEOuNJ49b1rpiM
hrrug5ZWWFNF2UisrGhfQl2xC8IyUWBGdr4Y0VTFf1D86h6++eW2W17A47pzBGICczRnv4jWOWp4
Q9/xvCu4wWUTHDXLxWwoLna7yv45sqWLAW5mAO1pd3IKia8OUJhESLqokHQHCrmsmQwJcooepZ9N
641nt860AzGN6zbqkMwyeKkzPoFRw0ET3QTqB1IWHI23TpzGW9K2wzKe5mpyQtIuVW68gOx9L5XC
v9FcEKZ7/gvRllO0XHBUPEQzXJ2FyH6hszKfzguKe8806sXU04psD26mN5IP5nBv8SB7cP1/Daf8
f3vblmkpfbrf2tIPobQPn1gpDG7pESs9J7I8FF/wFe0Boi+LLmYm+rB0gRIn530rTe4auEgxAJW0
xpvzbPrIpVG9MPDdt/3sj994gGM4VlkpliB19aIszLkACc2wHh2G5lMrdep8YxrIbeJYcO/kE6DZ
wAm+7mjoosYH7d12fqEpkO2lnSfsPBDHbM25HlAgC3Bd5G94uFjoUPQE4G7tujjOIA3NaWRxoDv2
qGPf2gmAJ8ISBURzYaJuGmikYLveMr2yPxfIFB2rAFWMM6vXP3DUufWQzv+8TvlyjNFGouSBkM9C
TvZ+Pg+bzM7rPZ2k962/B4Z9dpUn6QNK0TdGU5nbAFxf4Nlzy/VkldVXL12Sfjswb2/o3j+t47hw
dmXfWOFdmxY1ceGtgRzxiL2uV2E/SlO6yCYu6vaieeYnH9susI9ONtvPuiC21jpgXqb9iAYwO/FC
kmGBZe+6ak0jshuqHDTYaHJPI9vX7V1reXG+7eP6UAxNe/lFLCmaRry6H2KtcVXtbl1UTtDaoTvV
eKfGWTOdrQ798jsPqFhRj79OREJfaILC9G9GvsVADCS97nyVl53i13nbRcwDdihgnBxeVqYPL2PH
EjBYWcYGkG/DCylcztyrjVZLErVGiXeVVjAcgeUWalre7eaEuQfUNdUhhVIKANvty6AvriCFFn1g
SZlsUdhqbIBCjlie1brXJnA3MnSWa8MLVghT6GOdc0iyAICJRHe9IK2IY63ROFui17+wHcA39Xze
kExrBAqAVE8NirwfpTRnAKcHFsc4bygGyWa3hmcyde6PR2+nYbmwrgyFBiNS0QK6NA9He833mpMv
V5GevtKItDba1sLEY8/AjQbndp2UB2MEBhfqveY8ygPbjEbNLPekLqYuf3Vi7YKji+FKojwBeEzc
WjvSkaj16vJgt1jwKKeHQE1RcmDgcGfXe+W0bQIdPfWTFxuvje8t59784uO4h53uyjx4x/5Ox9Hd
BVnlsJMqOcF+aMLWbEHxEFWaUNGIA96ECrVcKE6hiEH2VYpIS3IjjbvTj61v0M5YmeHIt0CJbRok
zh6Y4Mkiy3Nl8W4Gyjus/Kqv6kgXVfN5vjdq749ucW10Z/jjetLHoty0JtMju2lRU9zVU3xOkgBD
Y7WcmyDGBzy7foFCZ3ynTYYco7Qh2T98yJykeZ9I8zubf/F5j042FIbV5eciNrr9iOPjC13KYTNz
1z37OiBjsP70ysskLiwte76bqrjaZYOZhV3cDaCeFn5SpdmAMKtXNOyQkxSSfi3qIN8gMG8W93wX
jbRkTSO0xFc73vsgVhB3vPNtHKcPK3t1th6wp6tNDDxuvKwATLh0OtsFJPSFUA4DrEmOmTGBLd3F
MWzi6dMFJ0uooSEnLpzk3AMy0dmzAY0ErMDQadb+zIDNiQYrjIACgGafMQGDuVIDFwUJaR1YQCin
FUNyujO4G1KADKXlW4qnwq9WDHKp+nMnsNVst0bNBpLp7oXmqEHLwhFtRDtOSGykqQjDzYhzC7C9
3tOdjIYyhnK39MTYkYYupND1Fdg5bVXucjRT4D/TdtEgnrk2oO7w8s+0AukQnEx2l45at2uhn4R+
McF+Yk8oO+givQV9o6//F7U17mewovMNr3n8FNcsPfo1GoxX06+fm24AHAlOMr8Yq/s9NZnzd/bs
Fev8t1msd742UvSPvnWGtl4AtMyb28lm3gOBmV7oTs7rHn0veP8PKLcLhxbFqjSlizaMKCSgYW2+
opA1DQOLJRu1oaTN3q+mWT85kSaMVc2LtBOlMqJw5lYTMlXpH8yymqunra/6EgAd1OAolHMWuzx2
NjK5NV5leEmgkom0K2gJgHFUV8cOQK9v3Bmkr7EaOATVhbY0WHWkBPAitMr3V5HFfcmWLmRB/tlY
PbsretfUsmBCJ2i5MYb5FPSmJlu/5VJB2RgJ9/bO3L465gGtVetTEaSAt+Ciz6ktTb6zcWgXkoZk
BFlBU68GX4OHt8ieFBLRAr0t8ZVNh4L3rSndpLHv/xTqHfjCwCb8xx8az956s2qauWtHMPlp8VvB
9fJb0E7Zoaocc0ep0777SGLw/KEhVFiTONHefKMsv7W+mR2ScUbLWsn+0/aDvvVcp3+lyzgtV6Y1
65VmHXjaLnZmviXjgOzVMhXpVjmMejG8euZ05wAGgDz0cNYRruanpdLN7y5o/TYgAlouyTCuT/ay
6FE/t+V/luyzywvze2KjlFIrYOC3wJdxcj3e2eLpQhd9yQc5oik2NP2Zi4uaToBpPRQpP5KcLEj5
MH0IZ3QmHmgPocgms/K3Os/+rAE4t6HCP1Xp91ARCGZxDUvNLJF2ZIxqOFGs815tGCeWBhw4h22a
OccaW2lUMIpDNkC6Hi42Tssng70SML5fMh29+7eZu/yF32O1a8yUP+u2Dc6RMnB33VzPFzmt3Ml8
aqvnO4vMSQDv4bCbA2l4B+BhcFiP4Z0h6ybRBTylm6JKBxznzjaaYJ262ck54OP/8rIsO96mP9+5
bVzzyfJBgWqtz0M/DmhU9GyA0uDOt3h2e7spNgb8OZ2qv41F0zwvAoiudlAbMhrR7k1jA1a8tAd0
q3U8h8rIbTWoaFMnh6SSDg87P+UUlsCXRs2Gk26Qm4vnp5Yt3yc3RitAHWCHlIs/nAmi937jrFxq
HDKsfxiiOwWJNC37XIH9FuBmHXoxLNb5lxSkFlEO0LDItXX/QjKpRhZEtGEYDdhxqjNpSUQm8+Kg
64KGJPQN98xdXh6V3Z3Jb+80JCXCGOKDkE1bDs2xcOszTuHLC4CnSkNj59Qe2JmbJjsv4kIjupCi
9qusDtX8wYVsfiUr8tIMA62eNv9731/FI5kKBdjALNS6lR9oTT4u6+tSxThQFSt0uYCndTr4tl6x
BHMPHXaHF88YImwL15PptvaXuG8P/qT1QHvTxw++X38gBGwe+OVRG3NdQl2D+sORToDOAxC23T04
VeXEznmSWzhdRe2EgZzjdqnbekNTuixCkWZfgPmWPbcc/VehDQwyaSbn0/y2Om1/AgQwdwEwnqXA
JMUlK+oC/SltvyUZXYzSq8EfK9QcNTQ38zvPdu7h3lqAJCErqSKpiif1JDQoimVNGuh4lu/ZFFgv
Ph7rT5apRTRrzdp+oRFovF5KZFnP5eIC8gmNbG7kBUm9M9Ic8wGr+kOZo1WErFWocWUbY5rNYSsi
NG5sn0nZuc1wNfT23IALdkWy4aPt2c15RkZtQyiuQg7mjuKjKeSBSCAQB0o6B8/lauUfQSUGbxMd
3AQHa+qOjFM506N9I+Ko+Mu8ou4Zz1rAjv2A876D99ayFCAX8VijuRmZ1ju0b4nxLZG/lU4FIdk4
Aarxwd1Jgk++wd1TOYJycZrWFpAC6INHLwym4tI1H5Gqbz7QhJU4cp7KaUWNJnTk1BZjGxVDf3Mi
GQveTM38FoNi9RkV20BaSiYuf316YAI2bOYf7RnEibPR3OSOaV+9IucfTSH/2b4qu/yj7oSEOoc3
8Ry167LuCMCOZKlvgaoLrM2hxKkjjceayAzq5UnKAOw2R1VtrzuCtpMmxnTzozCJX/yZLWCEcDKw
SwwCXJq2vXQZlr7a1o7XbvPMnHIsNbskHLG0OpHawirxddqpbfK/x1BxrdzErqxPcb5X8RcDm+nY
qcarYqB4FxGRxCqqPYSoc5YRHRAoBSE5DmwfRe+OP8ciRwpD3u+xTCOeNkNaFRuTenMXUVaUi3be
bEx7PLcrgAmJKSmkze/nDz54b5dh0CcAsrUA3d/7eOoZYoTOrPXk5613LMToV9r/lR1FpigUb5pY
Fw7Ib8llzeMKJ0aOCqd4AZDZxGv1t+sostNKdHirNRF50FS5dW3OAR0xe9vHOyk/ikU2KsKv1lwW
4MrCFE8obDGGV/p/pf9c8OuBUx7/3PL/mmR22YDJTPw30z8yXco4XpEbxH+9ktH3QfiSlwyA472Q
4ZVkmjk44ngaA8pRoOkIqM2kblAhn/HkjCVz/QW0uCFhaLbMXQ6aodtbOfWaj0Ns19IdNJk3M+XO
U6P50vco8/azyDSzHNx3nnVZdO6ETqFZX4BJpm17zxtwIoMz/oJ5aegXExZrgdV+NtnXFZQuX3K2
Wpd0tO6dPEMf9uM6l1sfJxL5tcw86wkw215kxW35Fc2536zFNv5uUHLp1z0LfZa9JUHdf0uwx41Q
48Fek8zXd2wxNXQF1kClzZoaFDY2+6DilO3wrZ5qU8XxfNDY+Gb/zcqayG3LOEHNVg7gotp2jljh
rF+Hqo/GQWOoitCbK6imXLGKWr+WebtuDJ25R7wxkk+3Gh9u2dHcCvZ0LW+PLnDQz6CgB8WAbzRL
lJXzXxx7zSNzh3zfLjx4c9alkqDOfZZGPtCI/4x11EANrmk/23kToISwvLflQOv7Du4XYDalQ6RR
Szs2Jw7gaashCsRcNi+tvhWDrxklc7oOAEsrWcHVg7JRjefb2jeWVyoEfZ+V9hi8oR0qWoFL0ODh
bgjKNExy1+cfHT6Yn3j9Qhpd0Ehh0png9ElA+B12huZGrTMP30tg8wMw0/uvlmtpmBvl/BG/VHc3
9C5of0Fg/Uy2vNWkrdebrrRN9Jzhv2e28yuIPFtQAKOVZkAHQz922pGt7z01qjeHTNxVN7bTCLQ4
mkpD2YIjx+8xSE+Xu2YdFcM2QdOCzeiOPlNr2c9JFXtf/NgotprrGRfNT4AzBARuHFlo9hfkVV8I
jvvdFB2bN1PdC0IckpbPVeuBS9vCaYHq+Ku4VT2hxQZ4Kg2OJKgLsGk4Cx0ALh/JrowndAZaeg+O
4UyXvqQg3xm+ieg4LIK5CacJ59MEeo0ejnQ/magO4TgsSrY0j0cTYKLYa4DOCpdE4HcbGUv3pJBQ
2r2boS+rGPI5CFu73YjaaAngIlFcBo5k42CVVDR9p/h9w0si8pN2PJc7ikAB48o63G6yVu4beG+c
s7qsWnXyV7YelIhGTuzcmymZMaVowya1NpYnDUAqd74kr9zia4rf8Yx6NQc4rEOwelcAou90PU/O
NOuEyPJdlDLqA5riRw/NlEC1BVpqmgbe1UWB7nXJuHSRM0e3ORKa1rZu7EpirhY2NpsSapW3MRgz
ATt0JyNIs3kBILcXN2lEUwnGamY/AFvFCNQQQN+F72T31bW05iOW0M0mm1J8w4OmwC5fzOslRf9/
wtNNqU3Ma3csuPY4uNWPtpEll75LwJrl+muzWZlZR/9QkVVeftM97Nak9ZQOyQWni7l+LPX6hyMF
Qm1ChPfELnWaeTMB0fc6cXs6Y60BYsXCLT57pSWJoS2rOjb6vHwj0zGw/Gs/TjfTpqzKz8zRlelg
9Ou3ZcpvUZVpWunl59i+M3X1eLkz9er+ex9U+oHbBfI5TbN+rUfb2aRWMx5pmgfzJvfL6VO7gPyD
5agUInkpzLI5GY/EgyLMjNQdpdkEwLiQ5FawPkYr36PFGaIFqQvkX/CARnnXAPHO13LnMqQfl9Gx
rpO40Igu5pLZ15GhNJZhwRY+KrrpZtzO+KJZfdfuyUPLDQDvkbVhjhR9fLclC9JJWQfeWIoubwY0
iVvao0oKnOGAzPtUzFg5g1URnwwX3AY9dXmGcxWa66OOB0VrmtsHGzVtRZQKUci37CagqKhYNNLW
9BllLONhwqsfSxBxWirTnVkJ0AsTdEay5o8OSvHdRhJ8ZqbUBDUv/SP5SPd3H6khnxIJ1iEkHxyQ
RQBfL5wrHc2S+t2FFSwdXinYu0x+Eo8Hya72nWE7gZfoRJdhGrwKbQ4/5m4xIasEjAOpJgVNkRk7
uoxjr/RuS3JyULLHeCoU0z33/k4qdKo0w3twUvd+fcyWjh1UmMXR3KPe49CX9n1iM8cBKu9zQzvT
1q6tq/rJX7MTzeiia26y65LZ3AwJShWjBQ6AD7x3GFvwOmfA3BOPXQuld50c0pwuQFpxz2pKo6HO
3PNqGdPWds2bx50zM6v6JtXQgIRTWFRAO10ybXPUBG7bpRteDVHfuCb2B67PIFMWohKwKtd+KZ5B
k47UcN2haj0VDmT7C4fFQuZeOCiDXzkBqlzehczoLtZQPcvySU98LLrL0qOUx3JYjQUgUOgIik5D
9deem+l/SbSgvR3f+dS4/GpKti1j0nYo4nVT6DXWtA7Qv4MgY1t6I2fijUyv5RhrvQ0wMrQNydT7
mhTKg4zJ5CHUbxUz0tnP2ZiEc1OW56rG7xpJzTyLUiycNiuaqC4FT+oLtgn1JU1Y6Ry9abZPqQm0
DaElRdKgJvaV/Ay3u/n1dcKMK88FAAWvNo9InSkYKo+NVQOvDe83CSyu8DqLNW1D0wBAqgL9VICd
QTlJX3IwHc85dLb2Ud2CRswtcOTuaMGOpvIWFO7ne9P7Vr6TSUt+D/cmBRn+fG83B/mu/Nkebkce
8p7vt7uzDmoknbQYdLayCcnPy8Pg+sNBTqnT6K6VyAf3FthuRKeRlD62IpHqPQhp6fKPbqfOWADx
mi7fO9E1RJceVTC8Zamk/SARMVyAgV1Dr0hf3PFnkIJMagDskpeiHcEPBWgHq/R21gpYl2rN3R3B
JhKAImEnFuN3HKEaEmeRdGzh04Fj+xUOllmWW8DZoSSh77A3oLnrSw8yBh7In0ihlidrHj5RRVDs
4hhktdv0wnmQvWGv8YkqiB7kc939Ui7sKc5g4ahExRH2v4qfO9Mv5SJOAbrcp7wdOvToeNrBaooh
Inw8y8mGFw+kMgyEIejjdLQrtkfseRJMuUuTsA0gh9mBbLsqY8c6YENEWnLVQalFSrosHEDb1fI9
Mbwi0sXTkS5lPUSAdS5fGvGIXBbentYgqMKBnpG+59tRXSXN/meP0TEK6WHZaF7nVQ9ofW15yny0
qtRrgyNHMfKEjOnIZ+kWKGNpRHY0+pX2t3a9pl31OW1i1OksxV8VmPEudJnrWD8UrD/TbB3dBaSg
71oSll6SX1rB3kjTYjT1g8uH84M8r7In7KU+NYGTvTZ17+3nVGsiORUylzVzlM46+qx5kb+SYiiN
ExocvSvNYj9unzxkQpQTBdJsIOAqp4dAgOwT9UkTizo04oHzpnvtRa/uYuOYtgV71inDkf9HDWjS
O0BK++iUwZQFeDv5Df9GM3LI2yUETkn76os+YKdN791Tw3V2ADbyN+6wGigLih233a1okTmpjVen
DzoQzcYKHZXYtJFCwmzSUO7ffkbh7JA0CpEfubmQiYE+pjC2Jns/Wm6/aUcsf7HeHZIt4CV7vK16
Z2P0EzaVpKf5vE5TAiwYYIdOrQnooTGIPPCIPYEYEgD+9lJYGy/hQdQOfvU0sqV+wmJ8jG41WK4G
HkBRcCHLKtaSRauDamKSTaDXBguPKM1IHc3bpDW7WZOaFH5cDO2GhgHKkzO3LKQzichOXWyQsYLS
pcdWCVVfi6eByrMB2CW2Uz8KvEijarloelcKRvOha1x8TD7L6rFHGzCPY/MtG3iaBNU2v6unVuXV
XY/qmGFqs18WX6PsCgShyloFVFXcpAXUS7VBcg9hEGwL1hHke322hiAARf6JaPQ4/k/2JKQGZZLR
SClUqzMpfAA5SQ/AxSAMqZX1b8OQQjfn1QmVteyZ/n3IWRue/TH5WjcW/2tIwxaoGX85PtrH46LJ
PnVj6W5x+NVdBqB4nm0nyXYBisw+Ji5wtMhp/TuomSZ9itlPP9kV+DhiNlc//iiWP96V6xUd0h7d
PIK06EcpII0e/6xKSP8essrv3fnhX0ZNmzUybax66P8/reZ4D1Q+FsopfUc8A6e7NmhqQvmdkV8f
YUlCg+uCy1HMp75koZwrp9sXC09YHPt32zi2seXyYm0CclfHUYYH0gG55aFtkNw5uQNqB3qhJyFd
XqcUD2QqkKLSK6qSyrkRbH207oPZErUSqnLqYUoeVIxFIzml0gcaJrko66oLlJVXaNZ7LPCisJbe
lmew2snfgqGjFqvJPG9Hvw9HPFMMjTMjJI0ZJ/6OuQH6hB0brJI4f/bRCy70ZEpOdzF40YE2WjyD
lLveejhPlKwGFRJEGwlLrwlUe1B51Ne420pRgB51kcSPoQCr/Q5osWt4JyQXuqxah9PRstF2Ehef
hASOn3Q6RVS21cJMgR2ddbtZG0EUg+o8H7Ug3oDiVhNHj1ca8YKVd9PYGcOq7ayzLizI7MEWn2Hc
563zH5KT+69CziYAvILYHVFl/eOGk+fjZabm4mb2qltnJaKR+kw4BIjBAoLDB8deAyB+FwK1GPwQ
l4nj77kuyeD+MYghzZURcued/ze+62WkjUhVqaSeSv7VXj5skB5II5Lh5XdLAz4kBDmlAZUfjci5
BA65dF5LzTtx+yulLVQ6A8fGSH4UuX/y09o4KsWDHWhL211p4rulFDL5oeazGZzABqUflajp0igt
9QAJKXx96Esjvwt33xAf39hjPtUbKRNVRzRS07sCx4fvJ9nchTU0CyAbawXEVIRJqya8nUqsvElk
4YuTYI+2eyxn6QK9jiOqX+EdKoydyjjeVbvwdAU9BhqXsw3KbkAK0YFMduD6hvYHDbHf2d7URGWJ
/hESKtK9NEAto69j83THPyi4C913D7cCVHxIqATvoWVUipUUeoNXbu9spZBsREStc8bjLcnVm+si
0693OzzNdCIeIFshZWpjaedDt3VRAB89bhlpLvyAJ+mepXYdAX1uZcsGXcGoay9bPWpxnrMbOiz3
6VKOennu+uI1Xjw9CEnmZOOXOgbogjJrEHjnx/hNNaszvEhjzQPRiaE9k4hs6Q74KRs0TeOGdFd0
5sk7kIWSi7vkkzbLu4Ba51RMtnHtfKwnmnTMDjaf4w+ZlscfbGzTLYYedBKNddq/YF8SmsKARIAN
5ydUXiVhjIrCDBWpegFMzbnfkJouzc+BpQKBQdCOB5IINXX/Q9mXNTeOK83+IkYQ3PmqXZbkvW13
vzBOT/cQ3ACCO/nrv0RRbXp8PCfufWEQhaqiLEsUUcjKbOp71hUrmitqP74NHehsarDhDE908MA1
1WgOS9J3qOMoUpCA2OVPss1+hGj0bLSKAhaPRajOMIcQrjGF6Bml+QSJpFR9Kn7aQZjv+iZHVdPv
8pNbtZBIAKyKDoTB6jMFIBZhsrrA+ezSEMqOvMnxC5cl1ZKZ3LyxQRd8N6w6rZ0SZcw0byajS7dD
D8I8v00n8waoDYFXBdn7OqqGFcru1WVIjKTb+Kp98/IsOcyOhc3SbaL6Ah/XwjLxPyqzjcfipwoo
+JWhEohFOJbzEHk51Mcg/Aac0R+bNwTjunWgVtCNMQo+HdaJoPJomxsKoUMhxB7vTnVLI1XY033k
f6MBJUJrgDonwpivQiZfMPtQ6svz6s+lgCK9Xn5JDWqiaT3Z9Z/LK2Xj44VdoPnylKsy8r3TO/7l
+l22k+lAxPx0IP5+ywbXW51AsIdsNalcLj6LI53NIgEUKBjQxCCfuQYuYgBhje4SldflwUsN7O/V
8jWfAhBz9pULUlbslMeTG+46zgDV1sMoq8U6D3NwdOohNllvQjupH10ZWE8C/UrVIMrXjE/N2Ucl
cc4B7EIEpLdfoOpqsm+9Ez1EeQL1Vn0Af5cD9VUcuso8tl2bnxYTeRRdbe66HMTkbtWhx3EJe4/w
k6RDV7ngE9TSlAuWCmy43Lqe2932fOdB5vVCAzrQ3GC1xgECS2+L52ArwKt8E7XAMIeUFs3gCQ4E
vFFc/N12fnEA1THoef8k5sIGYf37pf534s4JjrWo76AMnU3hS1VV6t4T6fPYMOMlLBPvpnfLZs2t
JH41TFAGWWga29HsUHvtuk64fUOzrPefexdUQjTprSbQLr9YQFjf+00+56tb170pi/a/8uVmN5wT
y/uJtnr0FEwd2n3aTJRrGz3g6PfQDQrzVI7u1rC3y1Og2xmo0cEIJxDc0Xg+pfAOy8G1Y+Tj9DiK
Wq3KNoNkQ1EI0AZySEW9H3Ig9W+74MmXRnghs9AWMkdDFIAoNRl2IDSBOBUZJcCd6Aj5k4ls87Qn
n2usuS9kolSJgR6BKUajm7toV3yirP40LPuu3XXK/Wlr7uqZ7nrmw/6cQrQgDRm6ga+Z02gtnmoS
ugVfnCt9mMgY2XgFzONgyXC9CJyH7/PkDnhG3MyRNJZvYw8pJkA75JkMn73mADeEIhdlpXm6HmWe
0PiEGphXbE1UmcxVhlbklQKh5I6e8p1RQgSJVgEx+lXmmc8riW6wXKjVMbnzl/UBGas8KedE88yS
I4mn/lhPoGEF9EL1ma7Td/ZJS4pB8BpnAMFez7B0jdSKjKKygSvIQLa9ONIEHbiOW4bkkrfo1puD
eY6dpiGZLuRC+T+k/vJ60qhwaadDz60foTVjHlO8oim6xh5VsQILQQk84EkWkK5dyc557Bp7ACuF
kreFb4jbvsUNcFW53z1hA5ajTao15a1VN/wY9a67jvnYbCvN9c+Fq7Fz7YsmDzx2eBhd7CUbr/bm
3W6iFYj8C0iYHXvp1dsHtMPwJzVI55wgAIRt/IkOQzeBp20E5z4NpfbI4EH+gBUdR+wYryBUn87c
aBVo8i+143wc0ixRpdFsCmnsD875P4c0W2u8jMJTxIVihYtuK1B6oiOyGt5SOZT3E4/MZ6zuNg2a
7l5FEnWnyHYV5O4whFpHseVNUB+ixrFfvb5+K1RwDRrrSSvB2K8o/PWQjxxioGgGY19NcldoEUFs
Q8WXVEsS0nA5CK+owfZ1dRtAj9SvyI8iyI9cLED4l3hFLKFLliRHv50JF7Q2REeBbpFIN9wtBzAW
XoesaPq1U9VsQ7PLxDKcHCj+qPHnV+GLDZ2lPd6agm1CnTxrTPuMFimlOaCVVkGlsx4/7ju384cV
4KADashaSJVmaLxMk83VPjQxp9G5yCWIjWsGl2RWha3cdeIN/i7PhyNR/XF04xo8s753DNLRPHD8
uwYSPYfKL4ZDBMaq+4JnbA3IVvsjBLiCSAUNKE556Wh9B7wtXGduGtzZAwe2PtKyoK1v7ARUql4g
NncH4FfxF3oJwX8I/o1HL5QFlA9NYzdG+JrwwLzDE2B7Z5Q9ikL0Jli5ebKHbh0QM/XyR5ddMJ1i
oGbnd4P+3vnPGkIwbOuQ5T2Yg99DKEtF6hBK51/STCxtznY0rHArKO/CJMtXSZuMb0p2DLrHiTwk
YTi+QQTxBneE6WnyfHnXcg56RUAJ3uyshOA7UC0HGn7hRuGKp1c3Sp5DmNFPtUiIvuicLRp+mUSP
4njjA3AUVvlN2V6+sgqsQIAyPvX+6N7h32Dc+tNkox8QnUmOQIECEnLuXdmmxq01gcsgWoFMzn2C
/lTx4IJFqp5854lMWVOUK9saxIlsKUvZ3gE6brMEeCbfTJpUhQ7hVEIigKGXpMheq97P1jLC27f3
jMbe0jg0MnmLrll52+cJBFXxc71dZDtyT4FdprY5mMD0J3gmLyfecYg/spWABuZuNs4OyxT0j7FN
r78QZKODq+LudGVCBfe/CRl5nrbgmtcVKzVJ55LqEhUdjAJ7vTI8L2ZO4o1eGMt9n4IPZvH9FM/B
a7/ygAfbcZ1OkZgjedOYi7uxGMPzEk9mGk6+K/b4Q9FODhynW42nsunZnWMXxZqnU/GXGq11H2Ti
R5O44rMHFif8kGbZtBmLPjlgMwvwSg00bKWRHGRVjhtQ09ofhqDbtb9hO+866wrzOmwsyLJ9iqXZ
vvPCPWQphVLpFtpLBpaC9cdDlHP70HPv5ZN98S3QmQzm1OZkShsiSosfC6xunevEi43OKDYukNi1
7A+Jl5xYhRRrqw3G7bWeqzdKqFxp59bBMuPvS1mT7MtknqbfaUSPN3RG+yyo07ODnpyfgvrU2l2R
YgaahWZ1tNytAO6w6gEaRVAqn1dW86KJZj4tqpbhvLxaAhfBtWhI/TW4aWt8enL3Pp/ybx5qPa8J
aDkPcV1Em3yyABSGEtK6bvzkRLMj0DgTr9PnfwuCJKXzmDEof8k+3w9ezdYzhU+rcge98RnfZ5rw
h3h8pkm9htAxOxGDz2zfytr1wfYFSp+xqcC02UTf5gymKP+RscRTyVo0IzjpiTQorbpXLx6cEyUC
1sHcC3SLrewsiYFvLNMDgyLDrf3Pg6zLNRYFw3mxmyVk3FMfK/58Cvef7DSEilqyL8BMtaIhBfhV
4bCVUjLeoNfW3pCRpoPBb25pWCjjb94P6eGTnYapKddBHl5fyfJavSD48EoWOwVVUGbZyfiX4zqg
P3qnm1Gh6V26wN6is/uq7E6Tbu6cY2coz53vQBkelH7DOrc6tJpqv9kZT9Z7Sjf75K7yLrXhbCnB
bPORJrKRxqpGdRzq9j/z5u8/t4bBzmxuUgURhWV/uBkF9pCXcU97yhSNUvjVHaqM/ekqy9PK8gnr
Tvbc27K9wdMkWK/00O6T4U6IGtrPGEm/Zc8etOHZaM7uWdW8lcEAuJmeSn01rL3K50dw7LBn/MK0
uyFMmi3NNjz+r9Q5UkeJY6IQFWLlj7Rp2k2PRuNYeyOwH5ZHpeXRarHlDeDpud2ne7LRM9QnPx8r
5cPoszkTPalx0jpb/MLR4Ss0T6f7DOWOVhN7EZLAnoJok4VQQJ2RBG4ynbs8cy4EJJBG3J59J3q2
iGPuK2duHKDtfFaBQNOyPkx5gvZjUF1AchzUEZtlBgXxq48v1QH96yDWbcPhdrHXtQWi5Sp4nJNg
Y1paq0DvMH9KRUmh9NVtJVM5VPP+qHzT2cyNX4ShuR+4+EGs+B9I9yvmgnlgKCz1k5XOtBpFaa9x
l8j3SsMH6OCUGXhu/PqC1WD26LjSg7wguCdrhQ4iE8uOg8gZiqU0zkco+lEC5nIwdvxLcG+Lepc6
UwaidMAioiRuTzU7z59jMtGH+fOY4A/k7FYf4BFkdisbUo1u/7C8h06TlfsRhYnVpzeX3jM5dVDX
BJR5RxHksvyH8Gc0vCzmfySZZy8V4glCpyTb/M+hU7OSwCHUibsbGqAEZF4GQFigomL3zt+ZZBsH
lH1/dR60PFDyRJt4NIXbvgzY2cZHEDSqbbav8sh5CAO7AhGaV/0QCA90uFtYn8NTqwm3XsXs1RiC
fLoHH/1+RIX4QmeiNRJog4CCkc5GPUtnX86y+smIOjykayi4Iog44cFRz6s2gMYkGzLSNDgEfDS5
deA0anrssjrj5YOJXCjMVg24gTSAvOmh5ZPXfrcuiCkf4Eo06wu/APBDUx2HIaRKPozRTtfuo9Qp
VqMPTVxTH7gm46UDzX7wXqKDtOnPcZGtY40nTPRhAr/TJYXIuK2R/wC41nd09m4nL/Jf7AX4H2m0
5Kkn3K21nUxjj05h9IBdc0NRfVxXzmhslsUlnS1r0ilC4Rv8LtiN+7QKXdanGfZCtwOAU+t/XfiS
8+K3XE5Yw8lthL1r1V1eJv0tAOnMPOVj62yAQsb/inD7hPdvzf4bJF+cw4LuJ/vs0bf2fiiGvxf/
D/0BPBzn0NkmDJDH5E5+rIGShDwpVKZ1vYLoJxwXfP+JBeVwspEH1r03M99EKUHpn2d9Bjgj6h3v
s8RNQQHkscRDvxk73HMX+4DSxmahy6uxvwChVaDrJHgg3kn1VGrVCViA/vDt0Vky3rudW91EA361
1mRqKTx998N+pBseOGTcjq6VrJneZ7bfD4HeLIZKBPYygKugEU2aepuahn5aYhMZpIsOsPioki0+
5Ljko4mJqWezqqvDkuCTGwhOpuVin9wW3xwA+/mCSeEk63TCd4xoVS2sYjaVyECxNVTuU5fy9mxO
/Bd+8sCYrA8QmzyUHN1WseZt5XHmfPZPLqCW5xuo95g3YG8a35z4yarC8jWXVnU21ID1jTZ3A3Q/
IeZ+9fLrJ0CrdMvcdO5BigF562OhBlS0ypw/OaaRbbF4D7ZkC3mmHkPn0NnokVpnU4Bux25AC9eq
dK30GzbWqyDDLU45/g0Dkdmpgyrvzpna4gFScOHaaIbutVX937Lt3V+xUa8lb9HPZAcl7jCJ8ZMP
6KIUaRZ9k7ECz9VoBnfWEELl44uUWKNDmkKnBP5ySTlyVV6Ex+U2HvJq26qkOQ1T699FAVpESNcJ
L2gjzD76XpqG+uyRKYZuawZWSM/87ZR5dMDio76jgy1doKCTcbZXtip3Zc2KDb7Kfye+ieIDZCUO
lVdC+UmJ8ds0Fc+N5vj4p0NsJt0+zMzxW99knxySPmWHf3EwSlvsA8BQ1qVjRc9R9Ohnky4dqOg5
7wRa4oLmLkox8qekXfG2YieahAJVvPFQMQG7exg+B9WQQSSMeVualV644k08rUcZNsaT0zpAw2GD
dq8gOhRdRvbTMSrxI1S92HaTC77OPGZ3niexINQyWWFvrrvCEz+sXolt0vQjmBZqiH2VmVpz/G7a
PcP+qJD5D2mPwRltfu5TVmftDoQR8VZIz31qCinvxj4+0ST0BPGZd8Ts37toeU8NE8Vdw7LG+wJt
dB6rm5+xGfZrNlTYl+5M+2ikUG7jVWZBwrUGriCLvF/a1/DD+oMvdEOxOhiwEzLlU7omHvIp9K2n
fAWCNrzQOImgkpY79ZFIyYfEKo9Z0qVroidPrM568lYU5soa6M8ofyvqNj5xKO4QGIAObRFBPXrI
IEcCQWx8tTXEeUEsj11g3LxHkH2GGDRDgAjnETfcZLtweC1cXJUmB6PDVzah2N8mcHa7Urt5C50Y
jSkMYJY3q84caHGyeUNwNI0OYAnAAmnbcGQRyn+pn+F+hO3C0gNnuxVOat5UlJyfgrIvH/Mycp90
DgqyvLE/QyMG+sR6n7IEAmdPOeLJTB8tkLpkl2ZCz7vu0hwTiTpkWGVH6tM0JNS7fbR5Hi1dTaHZ
Uc8uQ3JeYhfnUMfS7OL8/x9LjaT0MiiWTynEbj3wNTYuNAq4VfubyNHst8u4icLqodOHGLz0W4PB
h4Y08ckm+7HC2h65QN4CwiE9XGyUf8lHftieBR2wMv7iXiguXeJaD5C0/ZVO/fgDd6VmXYfT1e6U
xk8XpANGXH0bQRWLIg6HCpwUwxtUnzeTVivpY/RjonrKL2YrhzsDX/JVq0nLqwIdszpycBPrEHhe
sAsNc3grjGBDDrHwjHXQd69g2nEeQN0CtslhfLMg/36jykJtYv27IiDDs+7bzDsPsmAvlgA3obY3
XVDceIZfbrCDCXKuQlmokFistdYiG7E4abv+GEyl9YRek854QrNfu4qVIS+V39mvYbQ1szx5HdAe
eauMXGKHLsEmBgQK93UXql2k2UkUWEX/GYQlO39FH8s1KClEhWbIwrpRU1psijCxTrbjTU95Mj4S
RP8LO/rPxh9f2AmKX4vwNuhClHozrL9dKAK4bVStaFgVafwAKP2eRnQoubEeeMAfZT5gUZ5BJtsp
eH+myQwtoJssCuLDPKyaao8mS7ahISXPU5Dm0bAObOO+Q/LJZcAp68Re1fNHDiET7EpFq6Br/QcA
AdjtFJpYLrau+T2FxuW6rTm4paK2ec6t6GYcGPs+jlG+s4NUHMjNyd94bOVvhuuG2H1Q4YbMYTe9
LVkt9ISvjE6w/51VZp6x79wgeQDbZryNpdc/yGhE+7RM/+ssddqrLX8/+3/wC9r+GOYVeFVqiz9W
3Z2jQv6U6+eXOAlisPFN8Y6G3GmSRyu7o0HiOt+nrIrw9ICtc5v5b6oM6z2NohgEUpDm6c909smW
iGbYB7gnkt0rPXxYv/Ijm07cGm295+YAWTjapteJ6eyTjRJDhvZV9Qq0K8kEFCkU/0JqPcxLQGRr
EiHopggEvZp9LsUXFGy83MJt1k5+uZEFmGCj2yU9DdWDALy/zhxnHIG6gnHCA0ACRiSoSaChkok8
20dhJjcCClJrlYJke5OEqXPsxXSRWW+f67zGTz9IQIj2g0xpoy4W+AH4+n1Ik8TvQSYbHJ80okPj
ufZZB1EedED2myasCvRvM+GGNwZJUMZaxRLyCfuybuIbWzfU9yRTSad0IJcwg9QEFFZMbJDA54Pj
V3k+p+gaiV6XrOm2qRHKLTiNsg0erEFHa4HU5y6OFEBmZtcdQhdTW7N8Rd82u6VJOgy1k98EIn/J
eY2H4iVLj1pttv0iASiHgKr0x6dUl33p0CQveNPd+0CTwRdW4p1l52EbBPNcH1A68vZ+J+R6ifEi
NOKNo2x2i22ygl9dgLeQov6kZnnv3te6fmxllndmgzOnpvn8PXXsYuuyZ3azoaKZBU4YVELRDEsV
Nh5N9aPtrs0ML5Ec/NSIj41s3Gv3Tq6w/o2ivj3MZbaYraFdwYGH0T/xeQAWO9QV7mvWq3iVotYW
QaZnZTfZAfC58i8sbtDEUanu1Umwb2k3rXq0ciwx8ODmXQz03R6MoI1vqriuQPFs+DvZBeO9waN6
Uwyi/zaBrmxlFyz5j+ji+9TBM+SqHc/y/TJelqr5MtCZb187S14vM4XiepmW+wEI0Dtj7FegsDy2
LI/X9PzgJJV3Q0N62IDg6X8NK8bjNT0wkHOphxQrpJkBy2l9a0JVPAMfIdYjYP/HBHI5z0lu2vtI
ZdC507OoPZm3TifusXISz7MJsjUO2mful/DJEOpIw0/heLY1N37mXyHnXTY2UDTCA+eMvnfQdrWz
2qkAjh8rLAt9QBDYVOBAawrL+iZi7gGjrYdRZ8/DAhXmk0rS61DZBhj9SjGeze65tkX/UKqMgeUQ
gD/eQJEEuADzETw07NGOut8j2OZOZPIaCVIA17/noLotgIpkoAJwoAFDs5QEqKpcTP0DRUtIqhwc
B19PmiMvnZH5NmDG+iJpAjpErLxeYi+uH0JI7U7bsrGqQwDdcD+oUVKMrG5DQl6xyq9DEqRZZk0t
1b0MaXZx/tfYDipbgHbhSUzfRCtnVwS5fV5A2DM6m8aRCBSemAZ3vUzTGYW2Op6Gf5IsGOzFn2wq
HNTG6IHvXcIXl8X2J9Ey9yklvSKQebnzq1/8Gv0jsAz/JKLw0Y9P5qiSI6Qo2jPr2xaqUTjQWSXt
4NSYe0tOLWgTFg8m7W1fOy0aJ0wX2iw6ooZKBtDoi5M2ZlmcAo7vAjonQgWCl2vGzxGhGKW9m3Te
UeeN8YhwLnPHWUlQMNyJDIiAlHvVJdc0PjHuDWipfk2kErdOYEjsymf2qxWlxs6u3HpHXjXj4xdB
AEW0h9pXIECyh52LpeUprfB921sYxnZdo6UPmCIWGPXegCjM1jKLR09zwrS+feGJp95QWDM2nluA
bV4G5dlWcbNNzaF61a5CU81o11S7Qm7W2DhlYa9AQRvu6wZQ2rot8zczNB6j1I1+G0mxDWPGf/Jg
ytetyuyH2kitvTloVaGAW7cU1OqgEUFxdg0SXj29ybq31U8T9f6NI0AvFAS2dfnqLIDcz7/PZhZg
fVjs/9XJ4Aq9rrDRJnugwMnUoWiOuz07EYSawNsc/TmHloXRDKumCdVjnxsYlmjb5RL83i4IXFZV
ycqbGb/dIKndxvE9eYM1/0NSMska1IOT5UYre/CarQgTkO9YEcTGEqZ2duG48/0SdJZy7QlDzvdL
MC47e7RR5ptY330jYKBuDZPf02i+ISM8iupreMenazh5SD+5hhu9eJKRFx7E3KOWgyZWE7mv5zGL
0uJYpK0NxuOG9Q42VpoRiszvzaFz7yjPym6DbZT8w44g+SwbKXS22FBRyfdWWPzHHn54HsMnQYoi
2BeJgwcZGo9B16OZCO3nREArej95yOL/fHYmAts0svobx2G/bNst93mI7yhfeh2o/NC0NsCgYTnX
MJZGaooIwA82azsuE1TR8Er3FqQ2d0ZsOaCfqjaCBdDGDIBriQf8+ie+b91hO9QHgVTDf45Z9RAC
Ef4NNIbuQYzK3eF33nkzJOjEtUPmM+jnua5/zt4jwY44otHJ8zekdDgKUOdNE7BZ70qKpHTYSJ8v
dpJHXPxHSFAuiolWAaLK3JbRhpLpyYB6BynlPy9AOSj0/QIffLMU68lqbMYt6dyQ4o0U9TdZTcNp
Vn5/H876OcWf2XnIjXJ2nrVzskRtVRbW2Lcfmg21xy4C3jngo9mGemFN0u3mpqN/YuH5wUinFNmY
6LlGD4uzrmRdPyS2mnbcT701/ZL6FYPwY+J0Gy9M2cUACOLWAFgQy3iFWxQ2Jm4bKmJlaLC6+Pwb
mQC4dm4T+uwUXRGtR+1MRkoAhpl4X7VdvR4MgKNEXqF5QYNgkiTKV2bF4wuhXmi4zJIzzZIzSnBX
569iWQZ+vxmGEw3sEXXGvY961ltt+z5afVHbDmrp3fuh56yo4Nsm6T4uxqvHoAKobvnJX4Mrm208
OejYTM3uycUG0Z2L5woaDdqEStaw4uFQ3bSR6J5axZxjXXTuindtCNrHgm2dnFf3noz7p9bHtvoX
6VhqROjT1qkyWUJAQGduW6de2az4baimuWuNqt4A7tyglGH8MEgkbFwByqb+jlrzNx6krBc79nFL
7zrvtsCv0FF0rX2op+QanAb+P4PjuL4G45HZdfAzEZjRXaySA8mekdhZWA2/TRcAwzgK3SfbMv1d
aWVsFkv7F3+b2w8Zd7oHaaZihXKN8dtfGVMS/EbhR65K07ef7dQytgKCu2eXBfmZZ3a4bXrXf24c
DRaXQ/Q7XEVqDH4XKWh2XbN1wMsr8DEFxPQcmTeN5jJpibNEH+r3M7LREIos5EoW8h/sip2BOos3
7SDYgUXBD1bhXUlcvLlZgXdqyPGehWj0OJagg7jluFVuzBTvLaQ9fvd4/PnbGtHTCYm2ojfm4GEs
QIAc1tdgyfDWewn+CQYQmqCVN6qLq6vV3HQTSHsU/qm3Ud52oMm3d/0U3YF61gSE4l70+Y5GHwJS
0ztJXQDvqjjY9ZHjqZ8Zs4HihHxm2qc/isZAxVyPWlTFd2mNCgpNRnUl7zB7Q/+7d//QZMGZRrX2
N7nWAreHfKUsvAHKQI03B7PWYz/Y4gCpa3ZATbB7yIsC6thB1/zqrFU2dN6vxTXPDdSHRpsdHLdp
d00k5dHWq+YMNNig4zDKHQ2rtIMqjBWzE5Dh7ATpRBeoU/jZHfAb0rW2swfZeizG9rUNttUPxiXh
B+MXCYNsgN6maI9Kcmxh+qn5E3KOK+L0yx0Ay4t26p8EXt7elDXIwiwjvV98LZABEH8e+TpBAhZE
kN6saHMtddgWouPm/bw1F5oKy1lZAhhk47+keutkQnxo9iWX94B5by71rgGCVwe3rct5UQU4xqZC
dfyRllipYhvPGZxHWo7p0TKnPWmOPDsrW0G0Nr+UGtLucM0RFme9uFj1S+JEQLlrHDxN0hnNJeKV
BstcpaNpznVfyOzWLFlVs16x5doj9tj8+ga320Pe+yByS9k4DweG1SVao/dekPngIYvla9B7j/3Y
4KnWQ2WJB+1b46bRBoQTycWPmTgX0dhuIeo+u3K9E0OuHmTEHBKrDYMKFSg/r88FZldi5MmW4cZ8
dnoesR2d+tgfaVaf5sumq89xEwVHNWS33PScDe/L9NavQnUjigRPN05ZP6IGhlKo1wc/R5Ba4t8Q
/Y789LVqvfr1qyAPhfw5CHuZ6iKFSlbc5OLeSU5FX7R3NChYjRW7HIstGPKbDdmi0SruaQKupRyu
rvglhShl2+4AAU7XngECyPkH3wLp7wZNuGx+YiBxPrKlQcu2bl3WD4tNiQLUoVXwjYgry1htZuJK
gbtNYBr9c4T11i40K3XTd4O4w3cem+Yyaf4j4Esf8rrAPi3wVeVTpbjl7U0V53dTUCZnn+c3HZhq
7hp98JgM76RZ59uEJajqm4XlY58NRjMWT5aXsJtiiK5+7/HksNjRhAV2SVeAnhHSiOeOG/c+kGOH
1OmzexuNLmvcjPkPSCKd6KcD0LebpJjSH3HuQz7EH4t7w4msAwWhIza7L3pUoyI8h/xw9L9C/3bo
oJpfqipzfnuTgYbnMf6VBGB95dJ0nvMoHsAXG5YXbhbNTSn5tA8Hjz9ENmdrrI6674XK7wFXcf9+
D8eG1jU8iophm5tTeWlG6WxVWpxKJZtHw2srAEQkDpnZPJKNVd193eXpZR6ZfnJxy+meRv8zyFW8
PkpHHcx3fU1HoNtvFt6spnwW1JxtiwbnYDAokHVBsgHKQOGJGbtP9GHxuhE7JV/YOpUr8HDqrauq
gE6opX3mR02KMWJszczjRs+T/1U/UueksV0BaxpkgYuGJeGcobnnnKU+0BmEerxN1xVYobzbFj8/
9Z0zMxi6D5JWvPAeaHWyUezit8TKAHCKsW03i+mTm1mXoFSAeNr1upRv8fn0+mgitMsXKwi8fdtL
aF2a0+A0PzmECvYLb0YTxntwocRHW+ttLfZl+IGIZebXoKkOcY2O+2Cj6JGjkRSVVOvAhlpuc8FC
iF9g64/+cba2QXEw3CxferItfrSc+GSj2CWfhHb8HXpVNS3qEEwRKpq+N6I50PT+gk4u7hPS/VW7
I3accDJb3qfC8hd+tGefnE788gsfEXTui4fN3ZWBGu1gCOuBy7R9NiCQAYgHCJtZHaOVSY6rTA/b
AjtYKD96W5pNSrR+JDYPQPOPWZ3DawL2kNldCzw1lHe1OQ+Sa46mLctXT47Vpo4h4dFU1a4qw+HN
MORPMyjae9cMy8dWdvdkrquh3Rt+Vu0sTXrc18VPmYXtvQyG8nEqm3syL14CuyLkVcVje6+01wAv
Mi9eXdw3NzZo4zayco/Yq/VfDEjL7EH5Ye8ZiBdfRNIdabXL8rJdC8sobh0UWm7Ru9qsaeI90pta
d980tb3HH/4hUh3zdnz+AF3UAFMaYpECguWmlNjzAA7VVA20dqBKMd6ObrAFA6Z3Ir8l1uJVesys
6pVMn9CUS7oZDknT6FVw0UYbZKuaAZ+VWNx9McdGHnM3KAASat2XGnTB26Kw+H7Qw0IxlEOxNQ3S
PTiPlvre+1Z9R5P9hMeqNAqeVZdYjzJz9+RkyQQ9IiBcmy+ADmJ5FPoCNJvnkQ9phJDPzg1zq3UJ
qfUbSqkvEAT9uK2hWo39T02Sgn4bgW1jdCIs/QRzNyXNsD6ZtmCOSc193jpiTeO5Kl5i13IefyCy
WdIBxA7eofhHnuMXx6uK9lwBdfLoTBJFO2wFk912AUgWgcW+sluG+tLu/LHTVrPV4Gdwyc959eZb
Lqo8AXQ3mc7/7v/pupT/n/6WQC/3++vBjrq5GRI7Q6N11gfQGHTz6pBh53sfWjx6BWpmR5v6DHp1
QO+w7pIGA4cADdDBhBOwpHlx4jTEA8f/iHQhr3lhd7Ti8pNualcqzsQxc8YbWpwFdQLBZJbbEN+j
Gbs0b2o8JJ2tLM1/NXgwx402/2FNtgQVOFO3k5Olpz42ih3azcxvkUh+0pNO1qnZtbMDuWnySt2C
zPsBWkPjbeU/pALbVJ6GNIpIJTsxNsZmxi9ihZoEzXVyEFO+mh9/GsPq+w5wchOdo6groTdXPoPf
17yvg+KFysY8kubBVBOwSbq4zGK/Xce1RC+CHv6vIL94SkQA4XINGUM3bX2HexMOgGps8z5BgwQN
l9n3CUdDyyiCDpaN7qOkERAPqVOxa+2yOvjAL0D1vAWqiW+x+5v+KtFjsK76UeIHJXAP2DtPD8oD
NOcfrkzU2ezaDOGdK9P/4+zLtuTEgW2/iLUAMb7mPFZlTbarX1huuxsxilnA19+tIJ2kq8vn3nNf
WFIoIkTZVYBi2Dt+LGKtPoCKKUek3quf6dI03FnaCPtuZxlYWZb4dIsvJPpghY6P5hnHTXzTKau8
DTf1lN5F6r5fyEGxftlu8uCh7vOrIVExiL4aJBKbsyeAKUdTQHe0m7To/A1NPxghK2QjLHVnpHne
foxi/zDKEG3sVmOtoyFLgUCMXrXzNDQNz1nEqJ1ak9CNzezQldVbVGnWQThAO6hZoz23RYRsgpUa
P6KmWRAoV8+j783YsC9jEUbrCswGYHcU9sH2AbNQMFt7xpfHnVHMXYFSzUpMBc2gMvV2roj/pdrk
HD33+GIqNJdkU0kyVSeTHpD5/p1kqeMnGw0hmKUdasgZRii6pdQrZWRj9yQyZMsoM+uEVbUHHr++
oDXS0sGDt2To37szClBsZSJpN2QA5r9W1uS+gT+g4TCgOeiZp6b50trhBqAVxddMtM2pb5DjpWnO
fX8jsjSfVgsnzZdZVyLDl7fF15Dh80z5QLDYfDEMbU1GscOak5eh7FpK/H+jiCtcIAUkF1ZR5HtP
s7vXSFivleyjv2OtNRadb4sLqhLrUzxo5VSmFNUcTVeNfG94id+LjF8ti855rW2UK82WNqK2B9SF
+gs//JEXJrDSFYQgInHJKaFAKQ1T9FlOQlqGbik0jrpriGcDUvUid9z1UsPpoWmSZz1wQcrG0DQO
UKilPiKarZk8eTb64Ds1dzYecEM+kZsoxV8OSh+YRMYysUYduQGHPSBPDmKqPirfWyClrYC4koH0
xA+/hviXJ3laaDUASPFOrEe9eM/N4NlLm+6ZzKVwuwXJZ/OQlZzM8QS3joaRlsuyNmuEs318Aqpq
OtbU9TkGzvSCktSGmtIqpbBp1VHKtPo/25ZgfT0kIGhZaSj+ftUDHRVd9dD9k1mLwRDBPzj8IzTS
iOwtdnprHTP8Wtm55R6buko2geM2d0aaOxk53EoWTlo1gOHDbyvhHfvSQfwsq53ljJKcF+g3aKXb
HAh4ebTzCOBApuKnxyOMsEcHnuO7M7+3YqA/WKSZPNYirJAjj/1Huhh92KNoINiOSXsVkdwSXbv2
JRhWPyygmOhLEPn5YZaTD64ji2e6hos6TziPfXxpO2V4qQc92FJi2UD4clWqKaWdHdROrWiVktK0
mnLvujoq5f/ZlpQZ18232RV5JtvZFa2ifTrY+gDJPGeNeP2InGGlz6km3MMMvUGje7VoVCwQckRY
r09YuZDtU+32VxNAmxgIYIZiHxTedor2qZBfoTshzo5xvZplFBD0PfzzlLrm7GjBM0rQTqtIYaBt
i0om14ghhRfLwd5LVKnNLmg0+x6oguczv6RoKC//P37nDf/omxaARPq/vmcca+TGSx1k8frRvehl
VZ519exO+1ZDZlS4F8aqFWiB6wfSIJFVgdQsikIwhzqBi3MP1FAfaaxGqQ6RypOlLk2rVzseoUKP
VOYtujHdGboDPnZy0CJKacTiugWpIfR33WK6FUCtXN2TBek4FvogyP1At2v+uvv5DmikfgKm3E9q
RZag/SMFssB8V5P7zBLr6bbozgHmiso3MwdSKv3DaH6Ecnr8wInI+g2qEpBqsHp+AhtzHa9SI0Bv
IzIQywRNrydfrXRFmup7mtMFHdvAjhlW6FFFBSWpVFGvN2dajbJ4WKLRP5g8iK4wm7PfA3cm0oxw
QczPaJoOV1aQWEv0B/anfEAb7YLooGsij6Zhlkq8qUwPfDxJ3k6GpE6r5IdGJJOVeRrQw7IjEV3u
XJEy6dVaDw4VNP0tSXbn+m7IQe9BO09k1eRt1OpI0fKBA6FBrNrvrAo1QLas46Umhg7ofTmw9OQQ
iE2XFT80ID0crTgoguX/MCTydbKp++wHzRyiahdmb++rxEG5in3liCBqCSApjGf2QNKJfmJW0Mdw
2DSj3y5IdV6YFK3CqBZ90VsbWrkjmrg6nYklJv4JmueB3W8ijkhTMLjgR1JNnahkRV1/HMktPlLF
w3xkdF0DBAdZV6PNAYnKsCzkllYtdHJs7KEeFnkdv3RCG459mB/os9xDBYm9iDoxHiOZgmWi6R7i
YPg5uBLIv0SWDFIbBLHjGsWZoYzHVW4Cs3ya6yDjPKBh8NyzsFklzYAounSRm1KjTsk4sv7TiGR/
1APswkG6vlw3USWfe8NpF1qYxT95J1dZyPS/hMPlKnLT5oyDs46WZUSetIH171qbbkVhxD9b0BAv
EBZvXgZAAW+F0Qwo6NO65yQOQGatVJAH+tRbVbn+Sg+SbmHlXf8wttaBymGkTL/0rRy/MKGxtZWA
LjtxUnxC63iSGEAheQdWzaSaOvmkmtfesCrsVi//RmFPdBhzM1/YTtFfKlFFW19U9UK3QcdAR+S2
tq+rOJCIB2bbGkg2cDanhcgM5GVUC7MF+pMAO96PUh1hrhZ0Cp838rLhalGKR7AExxMSPRU6lEg1
b4qh4EuCfgS8jF46BSDPdaBBFgXb9MDiOJZ1Z7kr0k0NoFBRZYRt41cgKLQIZ3HbcuXO/tcToluq
49gZn0j5lnV+v9WLMf9LjxZG4vZ/4bfVWHY6KJW/eANyiaMjq6VfR2vUxiUX8HQ+C2sozo6dplst
YPFqYAK1zvkABkEd4Is3VW7p/MW0WLJNOu/Z0Y1Xt80RaKlEAtprvMubiqEn6O61TsOPczIq8e22
wOPaVNzaMJ3e+TRvbS3bl1oktRfAsfjZNrF6cZJ9rtDmuzw+AUtsXLcKaMgDfOeiQnbjxBWiEFIE
i9aJ3bcy98WjIep/SYuXibnl9WBNRoaZBAvHH+6MmiaUz94YiUPYgWxb2pV/TEHTbiAOdfTwOXtk
txHJXCAlANqXo7ERtWi7aUqKuqZdTWjKNTPaBB7/xyaLSXEaS1SKFot4NA+G6JId7ZDVGkpV4/gE
IAe+0NJixAgd+QWPklXNsnhHU9SoFFuTuybwhLAK7kcQ3fRg2KSplqVnQKuVpwTs2CSZxGiPANVr
+mzXrvFKG1i9Nkwb5GoDQ+CsT7q6jw7qYjSuGwS864+l2iBxcv5qALlTVZ4TchygVeSpMUxrhf8M
FPH+vkAqJJsQ5mheovBKL4FMO8PM3YHQzR7AunP1OiveuSHFRFrx2m2G96CrTCRWwgovriz6Wg8x
YJ5x0CK55rNyltNBK9f7j/qzvJH+E0oJ48PHEpjU8kC2FUcnk2plaHkmDXPA9zFsSAesdqepnoZ0
ppVZvUY7zM6w4olT7ENJDqmRLPB0G7E3VDJHyZoyb7YJPIA4KBGPGXmyS6L+OQGzwdrHV8+TFuOo
O0XDgilRR+rSNAvkiJ14F9dOvQiBCE9vlDGw/9LjBoAIH98yQedNK/ieA4m7GWTZ4vrYEUMpjzkS
kOAXbSyA4aGjxjK/VIkYH0Lu/i2T1n0oRydCMQbaaDzO6i3gG8MNaZKhrgyLq6ErZIUQGXOO14RD
WaU/DAQAJ/T8KQpLL1H8quPDTq1MwulaKemopHfvYT44G02kcoIcR5n61bDsNL7OW1PswXGpLcEW
Vn51B/AqhpEYf9o9cHoc3wEolYmqXGYmP5rcLBYas/gX0Fu0qyAwtUffRR3nANrdA0D9cdt1jLxR
C3prTWTRU2M5wdK05L1jyZAjvDnuWJr+qJRjD5EqcLANcqPJNDjzTgzLTkUkWqvYoRO0/Fqzst/i
+axtZcv7L1obH3XVegWouWJp+AhYmmYXnAOMPrNMGdJvPkO1ZOdU6FOqUV2D3p9nKu4DEzBg7Foh
tiSji5V1S1Ok6YVmYMqsDi7rPreqo6Z/1OMeADqJkZ+ZbQDWAbCJKzw8vKOrLoVm8xZUDpp77BIU
Za98pzDRYYBXk2vIakErdGkKz8zPNJwdoV8kMp7CuPneZfa7BMqCthu6vNyKFGllnF/A9TnqY3b8
sDRNrQAcZ6yyzH0GJNIjsKp+1maELuPa9UCs6ovuQC3It1WaeUicrdBU2OLHQOupCeTOk+5a5slz
0ZOBR3nwtQRYCv0xuml5QX0+cH6QBVj3lYvKdqXaoL9sDZZI8eIU/BLbaIAmDCebIRrP1ZRK0Jia
mroh9oTSlITIEQya3y3jCHX9qdRBtAKS3jcEwNpTYDO03StgvsJ22hOtdrXJ3mxfloeYR/ZZ6/At
0aJkeJW6AQovTQHoVBriSw0FGMWDVxYWmKhHFPUjK3RVnuakJ4zWBxeKIxeOE+DAB0Jh79wWNSAt
wsHf5DHe15pUzVq0Mik5WrDrvLw/NK3pnWmBLnaHrlMvqdmm8PFdPOphtANBc/44X1yrrPHH4uKX
9PcF0XF/FXY8x//CLwvhlPmjlhf2pg0lgGt+X0Cen+892/mb5IaLmMkiZsi5lsCpIVmp7MmJLFLz
obnflMSkVdTJ2pOpfppFJHdt7bXEP8f+g7zpEH+zNKfbTnvSLlpdsWUWS4CzqE3R2OKhD7bj1VpH
m8iSHM4XM0ZCAnC2gNe//Uw0EqFt7KVvffkgH03RnArfR5BU/ZjzHaFgyefpJfXiagscb3bo1YVG
dEHWlB0yIPH8WfZBhaZkS2bz9DP3n8n+eAduh3ZYvOK3s8/5zqzON9a9h4y8GKV50WzXvHQcT1bD
wncZybgDmaZnKCEbUUg8eEZ9NtzeX1tmvG60ptj2URKvGFJJa0BMZa9l6kcn/DKDn1NNY9QWvgK0
3JWm80KTsemKBRA35ZGmvuFq6yg1RvDFQ9UesvhUlSArDjrFcgTTRJRXU1PHt9xsaoLsdTKlrfC4
+mxnMqdb+7AzuKpC/JIXI8JdYFAi87udbWQAPrlp0qWdDfUzzzuTKa3++pk/3HgDhI+D0z/4Jd5g
W8EK8KhUXFsA6ys5W4DrOdOotzlKquuxR0uGdNJN0fFegunYwJUUGr8AZhAQ6u3Y8Q6T+qQUR9zc
N118SPGo7A6kPe8zaZJw8jbvIXPQ+6K9CY5ZnwigFUcvIkddjZ/GxqFTFbTMARy+Ww7+IqQK2sDv
VuCqYJfWdtsXATCFdWnqfENT0CeCnHYEFTHplsqVXjv65CrBX+Ee7U0+yN/07iXkdfOYy3DPQ7hE
h2JiXGhLmeEBpOugcUCH9feM2eWZ6Tow2mhY6mBn5Fw/FnZXgswUq73WxN0qqv1wmcTA4L/TtuKB
bW9uSBt9PXW/mK1vDgck/DrEqOLq7HDvPPVlFMLsTmMQvdCpFZRlwENmCNx7Tdq/3ORO4SafyT/o
90JhVvpIfy0qdbOKWnyGeAerrzwNySa/wcnPa7PqL62POPKzBs4X/SkNABkIWPpZTNOmlNVmTNIU
SNXFcCSSH7SSinIBBpIfOmg2NjMtEGB7Yxw8hmw5y2j0Z/4gWjbd7gf3XFSZzjxDKYp00ftQANTs
6PgBmo8cIHvldfNEcXE753tuh5jZDXsrmmBaoyD5bY2i7/+1Iy+kqexGZLVWrKwafLc07UI2cfCT
WftWFRQaZskXjRD6G+KG/TqSI8Dh8MFxDHu32qCGXXtBJQyChWCofc57biIOcGcZGiJ9Abtlt2hM
FHTVRnXoZj7SadiHbQIAZ8Q5p3nt8JXBgYo7MeYIm79bnuOdku49Vqiow8DloWcWjNS0AGLV0pGJ
PAGwNPqa++9SgaKKLl3xlilMRfE9MEccJwcLDAqGy9dUHBp6DgqhhWVsqHC0mxCWVQ0pMEhANBNq
qp+vLYAcXLk7KvxPc+0RH9rJYe4SILlb83YLUKl6MTUTkJB0bhYBaB3ZwlEIa1wH6sI5UgVVDsuP
egwm+UXB0vxIc8dq8yNdPpPRQusAkLsEXPNyVh7IzeRs9jOGCZyzTATXLchgmk9rAGh0jQSYSWrb
ycnslEbW7YbmBZJNm310Dghlb2kaYOskdfohaHS/63yHNeLVh34w3DUKOoBFINdOm/nvLvqztzUq
GreaFwx/4Sydojfr3VbiXPJo+0sb4H3+e+gIhiiQgJgBBQAAseMmYsgklHXhrMGdNfzV1/0qz3GE
iQHqsh/T+Cq3QB+vu24xyT/RR88a0Gy5FSwMx+k3ndaLd+61Szr3tKjtx1NM709+H0QXoKGxBRq9
o7/zzHiRbmu+uuCH35Ml8qqTJSnYQINZZUnVn6QdVCfR9q+BCC8zBauJlN+atW6xprwfLYQ20h+D
jf4SlQqs0eBwBivSlTCVDDo0H64liotJQQAVzzFbBItzXz+hDfelHasIzceZcSKRZ3J0IEb4G/d5
jXIWbRgRSf2lXCRjtEMeVQf8GyCOplUynvVCN52cOqQyef1gonQygYRHl+HfhzC98tHRdy2TXyZc
MCk0cXBscZgxwD7ggvlZMyxazW02swqNCARsUPYjqE/JuZ+AANVywJ49kd2B1KdM7+Lik1Qhu6IG
WC2RYGKumrBbNySm8XyMN6ywQNlV0C6r9bx+FxG4eruXqE3azQiI4oeEmMYoRF+tuwwnmRzHcMBq
LIWHoiJLFSkMOloOHFk+2eHgvlZZviQxSsvKc2viv4Cr6gQt94ctuED0Na2Sj+zmQ4cPdwAMgNE3
5qpt0skRWbYNF/tuKMaFJTNg0Y7JN0qHTFkOSnjQnFIojjSQyi89vr5bZhXoeoAFDWtUon8jE30v
8DY40jjyYg8hCpWCIU+DUwaopBMA9dSSo59y/8KZ4yORovG9M2THwDO8i6Fal5UCzUz1RrupmyoL
bEEz9KF5W5vt1Fqql3drtA3ZAU7lsx1oP2U3e/l9v5tdiIorFo+Io1Ta2vXAzKEToqTHXODwuaO+
n+aO8T1qXftC/JWs0Y0j97P3mbnyz/ZkUfl+9RBnDhgcGX8JioqjMQtEPTbzzyTCL5K5S7UmBUsR
Fumi9fJBgL/iPBZa+CJZZ+4CgJpNGviPfyksdP3d/JDNoLQ8pUVuXTd5u35f9ZkuV7WNp3dt5cHB
UWTulodGytL6GoAxDghrAoWLnA3fSIu7gX9oBrfHK3iHCYAROsveSBvxKhUXYAxN8AnixoT1TzNW
8EWlQghu2EW0NmsqO1pDQcmbgSq/vSe98EwXt8w4wgljsdQHD1woo92G25gN4ZlWhM2KZafp61r3
HTSpoqI1PogByR9Cig+BBls6//i8BS1c3JmvDarIN7HvcYQLs/wE/ANv7UWp/6oZgIMkG0AK3Ww8
3TVf03+8whILHnIDqdkQz0oaJhXTT9PIKIEcmtlynQGU5rqqZLOKH4bppi8dF/hbbWiBgT1Py7Wt
D8cJaqv1o4WmOfaRULiqsMiAcg4WUFqVQ49CfACSj72ZPvVxMontmxFpmVxejUrEtxZjncpDbtfV
E+JADbiP0XCLJrTqqVYXD02dS0Affi4z0WdxKWzUdwByzQzwFqRYoOnqjwELuzej8sad41jBxh7t
5psXZmtSkGWLXHOT4YSkLC1lSa88Dih+gE20b16vjzuXacEmxuljlXidvqb48hTFBmdiswxRGolv
Ny1PVlPcelrTii5FfRtXUAgtuNVOhdM1SyAOpSvqIRWGAsDUutAtN6PzBBBC7UwI3zQiIHBVfYoP
1fCQ30DHZzULmOSrVuTpinRpYdazpCwObW4d7lDHZ8ejOTzqphj2JEJdaLv1kMQ/AEPXX1Su02zF
qFsTxxHzeQ/wYRQBE7IYRyWEHwzDk10F/StyfksSoz47xu89UG8IpQxEVVcfExxZA2w48kGrYMSY
fARBXC1BK1vtQUS5pDUc0eJzJVV7JpEmKUdG01oTNtp8M4RrZtbtQ9vmw1PilQPdDInpZpIQLYHk
Y/6BOKvcV6PEwZWPgKawA2avag9k4NIvLyOR1aYxKM3UNNa4/yBDfOyF9SN1HNOSWzrbos8XWuEi
pBdE+jGK23xHHQaTbLpO3QckZqqBoW4lfj/6Kp9oYD9XInX0Bi7QP2Pv0ASfAZwAD7fKB+hF3CGp
Jfsw+OKLn/Q0awa/Pnh6k61E0Vh71FoMq9JBLgmp7lmVPCAfclUlS9Iih53dBCBFuXMoejRR08Nz
1vq1LT1qvZsvmv5XK3U68Bo0eMzNfEYluM3WnsVGwJiCx2hiJnKFWYBgqbnTq0Rhs0XFxXsC+Pf9
7IDM8gpPa4XJR54+LHYCzbMua9d9Czxhm1vmrixbgMwCL6LKHXPp6JnCnP1FSTMBSaiOvXowrqvo
WL0S2cx6ZNuFHMXMSnleiC0HMGsu809OlslthJ6kibc5R1roITHKZ8NrEfBy/XidG3n2RAzOY4UW
tK4sBrw2QOHMgVX/mSkt4m1SPBRW+zKK75TVD1vZKoD1+IVV44iIEypQK7AwXzLgPaKGXMY/oEog
F7NqhMrhSVWPYnlJ67pc4ukT/+j/4/WDKnkl1cT5ayorGNqNhnC7X9ZyYQyy2nWZ1l8adQH0Zbt1
DAO9fiWaxIC74HuPqFFqga91mS/CAVQCmZKM7CsJ2mAynfV8I3pErZKxZ0OHluXcYYsQ3+5yJVV1
cZoDnQKFItcVmqZR2x0bs14TViSA+ptl1jdsRy8c1kptX7uxvaApXWrzlDG/RDlK4S9J8pmRlqOi
OUIphFYjwF8YjgX4D2A022k8LlEyAcKjxCxAJjtLRxcgzDnBN5epiZO6DUI+pvTvhIBiEg+9z8zV
iBZPzzCWRFY4ouLgSnwYJvWXEcjO+3SsgYxOy1FfsSOP6800i8GIOCqiQzIrLbzchHSurmZ/pBK3
7eRultOoc81/Eavothbq/tS7hl5ENNL0KhgXgMMTi9Hr0mkZ/XyujqAcMMnz0ED5883GJJILVK/W
57Dfzm7ufDEksWIW/E3uJk8Au/2hVczdIb4ogD2Ow5xs3BpvZKBQ04UWPM0B3pHCqfZEx/aeV3+d
F30ZxbsR6Vm+juLoH5s9WmBh2E8o6zL64iDrfSFEdlQ79MdU1H/NkO2eNXrrPLNMRH4USjsKduqF
rYv/B/sUXFJCxPaRFy5/FJFeLKQr7S2oXdtgpQVZuTbizF5ahuSPfeaiOtdFa+6hqLNnkpEdjeiS
4LWiS6c/T7rAPmnQJimc9ez6g8W8x2RCbsQQGbsY9dDHqh3e9NF9KkM9PKGqunoK8LdL4mn2X5Gt
dwDIHHKQhCIRaGTtGiCNGr6egBYKvLvrlGqUA3DsTKs0pVUeesGGpn+0pXJnfNA16yGvhk3UGNmb
JgFBGcZu9oVGedT+ZxSp1dDFmQucSm7W1j/MCscPoP+4PmLpoOHxnqUI2LbM7Gxf1My8oPIpXyaA
FPxhaBNQEKnWzug9szG18OGKMMt/VSegoLYFJpmtXb2SajRGbPL66wYqdG00fRp/qesCyJ8gl34w
01iczLZ3QCsTie8taoJqCezhWSM27fz0LwM9autus9pgJzrq2SkXaMbo7BOdCmlaeWDTnae0Oivr
KPb4v9j66AQGOTpRPmocT3KqmML3bV6H7DwVTCWxBGqSz0BrJcvY2zr8rVCrk27Xo/SkNdGH5y+c
FdGEc2sEJhwRiNOQLk7G0k0+Vtli1hEKMXGKmM6KtROW66ECZ5cdtcPRdqpveAKyDaAQELBGG9xw
lLcLDwpw2s9zMpk0SaisQ8ODNZmQi0nn5qLVQF3j1y07pLJ4b0sdJbv4l3sCL9MzRWc7u862hhWN
G+QKwGjF83c+alctq7afY8VsRVp65A0AAERIN9Kqd6l82b/5AgR5tiUtivCqHbU4z9aDUxWra9xb
A2kbUAYpJm7n1xmthV24pTWKid9mf7BDy6Y2xdlvmp/YBTiGkk/yUtXOBuyh5YGqWVweofHfqhIP
HHyolxzQ/B0BwekwVbcMEnzMyExYG8TgqgW1zEb4hd20CPsvqSmWumBJxuoRMsNBh/M8nzqeaV4r
m7t57nj48B8t4BnWAkGVOh8OeYtTxRAX7GuF7paVG6FjhViAdFe7BHnfPTmoRETmUe5QBMa+zkak
JfR+XJVamO9dNxKnrhv/NYBnAksDcAGu/+Y7yXCYRYAQH3dJ7BcLkg2plk26+uC+cXCaTrpAUdhy
I+xfKm1ZJVX5js63Zj9UfYwQm1+8Jw3720t87TLoZnLpxzFaFEptlJaBz+kqOvAitL+VgAy6Wad6
dbVGaGmyxkn3gG6gChEcI3/HX4csynddb819PqpihMEt3j13+Efv/PHSeo28uLL/11VaYdS4K8lH
e3+1xUuyfB+UbaChsZlsO934p9ZEvcLfAsB/c26DhAf5KludM9yqKFbcLMWhVMETXWYLI0IDFqkN
jh0ufSsZv1l5UqzShH3rRNbuQqAO7ArZAAhCjbwgvo5QkPsf2f9eb/YCWPR6P6IiFLzU44qp9uJI
CBsFqgxfG77vqTfIMlMNxZpbsz14vK9qvEuuarE2AKikG7PT0KSITOLXR6+5e+ic2FjSNNQ1azV0
KM2gaaPFL2jYT57cJmIvlZH92ahsjDfU9McrCmnnw+g/acOqBTEZAl112exytFWC2hgBcdIYkgDf
Ainje5qameY/6c3VoO9CE3RI5ipVRqTwwYji7IXaZTaKhwaNhzCYdnUrgC45GeKXpGxzY9hUdoev
9+4n9WnSJQ4zB8Bsg9gQnUTfZPoTFPB2RmhPdXOWXXhVoCkSYKTwwUPlVGJjKf1fHj4o0BYk+6Xw
2RappxsXiU4i1qTpkzeG4E3t8he6aPXgLrWMoYrMyMWLBlS2B7S9P8waRoMqv6CJnT3JQHAPrlIH
/EUGAz7LcjDYd4Hu0ROtOgh27y10z91tgVqkfdP0IQLTbv5ilUa0jexIrEDycr0Js3s1AjN6JhcF
sEnWRmPaa1L45J69ESAgmp0aWzIwUc413zNtQvdccNf+eM+0Slaf3Hc/xOHSE3190q1BXwmRTtg2
CfoxL7dZpGaVEU9radVOa4R0Q2s3TaHVfycaKIEIRdj1mb6XKUClZtjhMOffAOPlnx3U7F3GCsh/
KuDtqRlqgKdZMeKRpGb0gUKaFYKj8+xmR5q/r/3XjoLofYkD7n/t5jVlN3Yte9HCHy1lbUP1cZKr
Dw/edCjZGoPD3cIE10xIzrflFBWLK0awuYUNppoJkDhQX+m2ZRyu+MRuwB/C2kTqWQENiybjuzZp
m+uch8xdlqB7Xk/rN2uzR/PTdPnlYXKYMbz/ND4y5OZU4krPPGQBm+QwTU03RtO2r7JUcemv7TFJ
DoHKfOWo6Vheg8iGnuCGFOlaqVfZxeQbmswXPwW1/Yi8U9pECHEWOVreWt9H7WvRhUCa4imeiWOU
TE4M4mobw9kTSSZ3QzJ5olmYZw5qI+WLdGzrGDbdyhtCcDxUtc4fGnVp05I/pKw/5vjgP4zcdeQW
xMDpskrdfk0qdmjAhIZekhob3uJDnqY4VbUGOpdwtgIlDzjvf3mdFm5uaZN2xP8MjcgW1EXpMkuM
fh2U43hMwIDThm15HFGbOF1qNf2jTPgFyDxJu8c3qmf1wZ5mZEYjsr3Tm3190JmnBoBHl3mGRFpj
azqqkXux9hsfMVyw0YAfOwdU6YKGycjFyefcBsKdt+Y8zOw9yTJ82KQrMs9sJtaRUgTXGoR3w5sl
2Rg1oOd5gyMuypCyAV/5nnHu4/otxZNjR7MizM0zjXIaBSBF67S9LRgqDCaRMiK11jR1QKWG/06r
4Ee0BvQFYBltDC4Ke6RcTcJJ4U/bTTrMAmFxxPbTrXEtCbZD5H6J+zg6lrKOUFKGEV3AQsQ/ykil
FIVAxkQp8pt27IQ7y+Ngi/vE1UddpWJk7i8vswntSdNZNk9pZLR4swAe9lnmqL1JVeGPUOU5NEK5
dCInIZ5GbKOl0VWHlumSDDm/MzGT9Kp3ZzwrTnZ1YE6+yLj1JDidP9OZ7+nDLqRcjECIAmkQivJY
9EMDFfvONIz40S7C5JFGoGbDf6mZFet5wVWrvp0FG38w2WJeoFGXyvRYdeWR1GZPtBiJGK0Q4J4l
OWmQ3I3w5LZRpUyz+YI/3Ov2sy6t0vZ1iZjgrEwqdVT5W4kGwaTBmRF/XdG3onezTV2N1dYLq/gb
S+vv4ARML6g3cF/QEA2yAWgFQe7s24TXq9Dtom+WNvZLQ++KI63aHv4ObBl+8fy2evij74C13yNH
phcjjd0XEfnTlvmg2XuAq6DEW1R/60NmPqW6/Kmx1n4qzQHFEQGS9QLDv0D7M8lrJfc6p13GejIi
WNX8DErHfhodca+v/Mxy0ic/v8tznoOCMqpWRQkWDxaI7pVrVnOwS9deZK3RvZoWUDd8QDDRIomC
gW2sWvMB3snla2S2QLwwGyCPKf0hFfZaD1mwptUMX/Z33vqg0y8R0KVIt3X58DwRGnlIMjpbPzO/
SUVcMur5AQBJK6BMhU91JdkT6g9fiBxLIGiytXwHB02liUrob7OWb7u7a6tT2jePLOGAmtNdEBs5
IxDJY7TrnM0hAEia1aO2Bs20dFAdCqDiA3nsKCrkvU1XvlOFmpZ5b1buhY80A/bDdaay+6A6mmZ0
cr6t0RlbzcomCZZxhg/TOVoJQJT8UFT1yxSPDA0noylpCEKiwL9NdgDy7Uus4pm0QJFNkivT2dvv
cqP5VzYg/NOsMAUuLQKkFCqtgLZBe0gDaTigxt2774mA7+Z6UrlZ3N3V77I5BmtmaKF3LLlRdzyL
E3wK95rmussBHaRh4zsX3dDXem6Er93A+SuaPr+N7ZCfSVSil3edhlW0oamINHFKQyBTzAZAOFpI
DUgxJALtc7Z02h5dAMplFcpu57gGGK6U89/3AwMvf9V/26+SRrsGEgIHFErDX6vBuN/PjJv8MtrB
agyBU5NIoF9S/xBd9LlL6eMcYW9txQqELO6U5kakHqwRQMOIAciZXKR0uge6M43bbGUNozf97H5s
xsexHWtwSP4fxs5rx3Gka7ZPRIDe3NLJm6ouf0NUtaH3LsmnP0uqwdfzz9UBZoSSRJmmSGbm3hEr
+GrfOwAFn6GMP+535DYltXxI2/39bt/e7CwmC5H7Px0xwHRJ5WjfJXPW04LNr4mTz+f7tv/5KDOT
/vmo70+57afpn4+6f7XWSA4l02u3W4rmG8qg3DAMd7SCqAaPfADr9E1VIO40o0qkx998hX9QC1yb
vDnt/3nx94Pq2Ht2R5zlHcRwv6mGKv9+Mcm6QKjb1AD28P/54ryTsl1pkVD39w3vf5k5VMa/n54m
Zn4smG2WeibOojA9yhjmVauRvNxvYic6yFaGHDeZKxyrS0oIbMb1Y77fj2/mds2pZPrRZS25Qo8n
mPPz4/fm9zfrlOdebdTL/f2U2zvTl0KZphTq7u8H1YMt+3231MHfx4xCN7aRouKj/d+3GqNxPgtO
IjsmM+Tv4ylfVKFZdvz70N8v+/3lqFByTs5MKO8fcX8DWMj//sL3J7rpJVIck2b57m8V9bt0equ+
/n3sP1VTAgSU3VpKgH/+z2b3F/ynSHt/7D/b3e8CB6JP5Gg/74Fn95t7lJppF/9kpyWJY3bu3/ut
LS0boYnH+3bKohmd+99tzHlSfWsGdGigFig2WlZ5a2yLgz1mK3wrXUJLbtB9wZMuy/tcoSeTJvVn
i8/SPv9v67aPOuGWatSe+vuff1/IxQvRCSxK/9tve7fa3k23/7r//ad2I29YxkLnXkQRrZqbP/df
1tz/WnWnRe982dF0NECjMpaJP2b5ScH5ZZAxEMcH+hES4+wo7e93//UMGqWocu/PV7eN/nUfXb0E
0fn2qvvzWj+J3dqY/3rov5t8379v/a+nCoORzYvtsdqUSvV8H6KEaezr1J4O630wuQ8a/3vs7yD2
v8fXqpgP93v3GxBr9s4i30St8lNd5PbekEwmmrebiJzkCx1xgytCa4WxzF1pwqBKZrBZBRJeFw8M
xaS79y07pda3DCq///MO9EpaCGqS+/dN/24xLcV2ubXpvt/4/oSzooyTe11sNA5eye8q6m0qsbPo
tvgK3x9ZQqHb6q1MJNH9K9xfSW+/O5q5Fdy/699Pub9uaASsxE6j/5N5rG7UvYVm64h5vjje/zLH
Se7d+31H7bRgXMfORe6q9G6epFMO5PD/bspuaf2oNxvv/vr7zff2329V6Zmys5V8M/SKofvUbahg
ah4YY9ldjD6H3XQleZj6tdNtFOZtNkIIQsn8YpUI0FCCEvHxfOMWNB8ic+HTHxWjfu0JLI6FgWTC
uSrtFCpdEsjlbygBLlq6DMFhUhFLKHV7vd9ybadIZu7ypdzqkrHPxy7s09W361/qaPuNtKOm5Fva
sl0KFHOxRXJqcpZj+Mq9HQhDCilsBP3WrAimMgzUfOumUfNNJZEhU2o/5wlNfBRvs0k/zOzO3mgP
1VTv+qwNrVbZthqspQTKUR7KZr1PHN03Sn0r9/Td136bNfUuHvWNtrD+TbutmWTbpOwDs8UWMjpB
4a0IBbRYPayWL5F/YKxPFSEH2UzG2ODsmLWdRLH4uaQEizzt1goIQe0/VJYEnXcNrK4Mx3z5Mfbz
KbdSSHZJqJPrpckzBwnPD01gxVaYT6u7gnozMySQ4xoAx9hiX/SXsgpu34dmzFnKf+iZcYywQrXG
uuNCtsLSb1R929c2O8Q8GmYeMs/btvxuiWKFXW8F4GhRC5EVyURjNLKwsORgJmPAbtZNFV8mvXLp
9CK5tnZxlXsoapEvmZ6WLaFsYavop81kNtvappWtprvSnMPGiHerbWzQvAbT5Gf25M3NuhvUGSkc
gokE40Exw+eNSDOkXrgqOzHYNIbS3WrS8o5OJKcEa637U6YFdZVsa2vdxDJZpz2DrLEc6tgJpWza
FhHhcVjQhDX6VkuNKn6CChs6jrPNozh0MuHHHQeE0MJybHdRsj4wrIQ5cVwRI2pWc6GDFGwS+6jH
NoipTdxXgRJBMLQMjOUcFC2fGMkhnmZv7NVNXTIeUERrUzWc1okIvujaOyIgNS3Me4mBu8Od/yTE
EpYCsz9WKYLCAnNodyuBTUX/BSpgY5tmqDXKxiYMZiyCydIC0yC0YO3CvEo3g0CFW6hBRAhcxB7r
1dK/5b07xQakUCh3RRBpzcYm/bXvSG6wpkBTF98G1QSazRtFyKWYgSJBCJWFQ4eXfYp9RNVBPktB
Iak+JcEQh2TKOW7FQR3xHTAMDGkfDiLZEPcZlDGF/Whh14awFr0pK8IWs4hMf0HLh0DnjcjFCswM
7sr4nsjECKh+lDANH0MzIcOhSPYIrCFSKkSxSb5lyp8wLTcKcc1hEyFXX1mJyCWpYxyJddI/42f+
vURG7mmVvosG9az2ReSbOBZXJ7M2jRP7vRAKRzOB7lq6yWT6Nk6Vnm0wfyTMuGMFkS424gPBDM9J
6gi3TyiboMG6SkP+p03lF1tIJ3lZfccuPgedoj/STB0SGgGMaGN3hmNW3mPs5G+q0Xz0g0ih1q4b
rpD59KXVJMnLjk6wfD2gq6suTTUfWEoFhkkeXJ2fycnbz7a60+GGs8gq0fcx8dQTYbtmdVx15S1V
+8dGUwLkNxOG/vndIPumHhqvX+HzaYVYPGVI39Tb+rMhiabqrUdr7mi0RcaveqUNofuRpe7Il3Jj
PbkgaNh0uVUEzE88BrGzUfYfsir1QRSnnt4z/hBCOAS5KbYkjj6MRvfeJrnbDDkd+ak764PsFpPx
1WkXUFtOGOvdw2o9zT0CUal7S6AbuFZcnpEdbGg61a7t9E9pp4+uVr3kpDS6SYpHUbXesrQ4DQJN
YzPsatXZN1lyFZNR+43cB7DvilCe5k9EHgc9H1IPeMroEhTjroNyNA05HKqJoOoLWkfCaLWQ8NXA
jLrTmk0YyMtbDnxHeJzJ4Yz3YQrtVpwNBZW0oFCmak5YxvFvS/QHTsHXheDEstfPJKyTBeurcXaO
1+RVzPZPlJC+DrNITOKJFPhb7dwdrThc22rbqdoxl5O9mPOTEZHvXczrWTeCXhH70VyJGooPgHE3
Fb0TkIhZuICSz3rrHC/Vpq0XUhqGt5pAZxfXit9Uwh9YL0jDLmfcV4Ute+aweIn6UI/jeZa52H7G
bXUAtbNPa7EvlfYdC56LF4/asRvV5RfMmafJdkq3qqed1r8kg42Au2WMVPmtauVUJGZoGQ2S4Sos
zIK5UvUlSVrMRVp7o8nfEN+ibMxpeo9tsEfLQHTX0kXEKhH0vi5PeRafokraVSb5Enh13yNrOGhE
AiiCOpgsssdKCug4jqjI0j9Nun4ln+NqEOPoNEwEuuFFqTJ768wfTfULN7B6SKUPMJOmq1Bd9RoE
V9pyatTsqCrSdmr13aJNx2jsd5Ps7uyqvk5peZ1F4/ax87aM9sU2HZ92dpDI8UMxU+R13NJQTtXI
EZv3yc9+LC5NApa6KFffbAhIHBgo5FtmMfnX7KtzWauBbMdfaAhTwKpuv4yFa1g8K6cf0npqyUxx
I7N7MrmIj6p0Whk+6nR6mNtTxJTOrXOxnTjc6lo/LKmxG2wjbMSwWXIyyrLlSMYHnY/y3dbsYDDU
k2wUobqYXiG0XT5OL7JTflmsQ5I/Ma/u34rR3idG/qobC9cFa9lN6sKIQT6FNQc6Y1s0OG6BXDBv
8A+u/RlVJuRd1RUxLeDtlHLIskiIZJwqyC3ISvjE8AaVMw6GJleDtWhTLxEG476zXzqAGhlaHFhz
/SelZWwlvxKd0JCY3Es3KmPOWRVYaV7JwRQvLxQ8L62E9l8y9Csk8jPexNyPi8ltJfmUj9pHH2Gv
A8G/63OxjyaHlg+fCJ1M+dFAQMlKTDbqQREvGSokJXPwI4wXy3ICp7L31g3YWui/N1IXBXonQrCQ
z5XAwFAsx2aA+D8Pmznu9uUiXds8zDhkTHvU3NZor0k//agX+9MRzQPTA9i0lxpvhMtVgUuRZO0Q
K1xMjpZe6l1bZbbIpBPUDVmcFTBUt3Uerb7nHGCK3F2Jx7h0fRlk1BwWQoIiTsukcDwYK0RXZy9N
NO1nQ71WcfauNyCNRBSOt/2ValxT7PW5IqJcbohGNH9mFXwIXenDWkekrstewv9LpG/SZRF0z8st
YRSNrb6XUfkpfehEuiTK/NGu3V4ZhuuayGeT4N6c+YSKOMat5qaEYLb8aAZmXKr5WdkNU80EXSA4
Z0Z3tK7HrFxNl4a56lbRdI1g0qjHYaj8vDp1C9UV+GPEh81+p7ScLM4A0CIWoRkx/2wohq1+vPKd
xI4wn73cOsydr02k7DtzCatiW/emwrC1+ohpAXbkgwvi8AtZFFBo/U+01pdo2Mtx9lD07YU8Fthr
Y0q1JoeczkJWkx/MqLy2k/4cacuD5gDTj5crg0bYrvpmZIx3m0QvaIsFuhjP8WB7hk6+6nzDhfXR
B9l+r/oi9lUdA2hpyL4bt4VRn6Oi3Qxacil1gvhOslqlLn2L8pTy9aNJql41natnqoJoFWZLO7aE
vZpMy7ZEe8LevYEeytVrynh+tiJ1uBSRudUJySrzwXhvm7TcVE7kgR7gIWe6TLCZqBghmJ+pzvTm
p1qOJDaESdlslAaiT2lNyb5shlAMOrktpYWnBn5w0qofAgtd2UzdppleiqyZNsnMdUumlZp2/baW
OpBhCA2uWTc1oaGUs9dJWnqFQjLYbrkqR8dOaYpKaXa9b9fXSPq1JC/JXjNYQUURz6jtgDBvssnk
AEFkk4dYGwS7L8f7e91ffL+pEwnkQ9l7meCD/pJCkkhlSTNO0hb/1WnV/bacvgwrWAyJfHtVtffF
WMOatedkO6mg6p20YeHdeVrab+Dt5UFj6l6fKYRdF2Kziq7ZM3HOqSzftqwS00D2O+7BGFlA3+bH
etuhTNnGcdSNLtlx61G63XTJUvEFI9UrlnR6dKbmd+l0rNVmgxw67MtjsV5tel8HMabayWlI566E
hkdRbT7VTn5su1l2a8k0NwqHpNQiMIIZIF4KjSq5NPlGlM9vOQKazTQhMlqdtT9UliBuhAut3VT6
Z1ZNMsnoOnPxVP1FrklzqWKT9EMt6/exgftgRPFJz7F96KQ5cNLopCRtG8ZNFrH2Vb5GTSL81tpm
XZ2+m3Rc3X5aN5rVD+9y1f9hdbpe84sypvoWkXHjFpjOR/G7JOdasl5Fi1ormf7EQ9/uFTk1Lmmp
MUIzX5yadyzWslsREetF5mww2prZu6HMnEE2YlXZAMyciDg/dI32sx7TJ5x60puhY1wnuEveiGiN
3oyOLr0ylzDNotar0uqrwVh5kkUsn5JZXU/zcpv5RPabahlch+5POHNXb4bq57BWGfY2TT8JNX+b
q3TYitu9FMwfTJrbnxL+ElZBxfZ7s9tDy0oaUAZ3J5AmJBG1HJmnqqqFp8UCbfPtsb9P3P+yTRn/
ZxLeN/27wf0vx1aLzTSqkKgp+qT5Ev1qAAK1aYqNLrPcVSG305p1sl4Sloa4KdJwGeSW9ov2p61r
ZZ/MW2TFbdjFBaifYf6KbbXxdKHaV1lv1a1KKudWxTn6kM8TCSiWGX1p2uxOldb8ljskeasinCcF
HW9o9Glz4KSTT8bAtH4spVBO6+TxfsMAjQVKlfFerMljVNxEPmS4eflN7G0i/plQmz9CM7klljDp
jwelQ49hRiuRw0u7sR0/bZFRrcQiPS5Rf0C4oZ96avSPZSrO45pJu1bXt4M5nrR4Jj1VVoB7jEN8
Lcvky8Z8ZUpd96RWIr9G8fohjNV+jYTDGDPOWiAvtXh2rHEn5YSapf38xAlN/lBm84j8m5STaedA
s+vknDyNBf3+MzRJ+13F0BESJQRKwYrp/zPjzUaLwQto+HYUhhl2ZdSx7q+yvVHDvR6FK/A8JOJx
UmLMRaV/m48sU+Kbt7M6dbliu5IVeRbRvKKDR4zxPNM98oQ2OYtx4F+BJZd7kud81kTuVPzpmt/I
972ltWnjdDBPg7lQwwa/NV/WK4e3bvwaJmzrVJ/kDLAEn6BrvZsSihahlikoaGbARB35qUXwaJFg
3ZW/Z630cSy7ZFP4tvFzlnPo6Xgth6+RWQ6GN7+xZRcziDtQDDCjndF8Epvr4mTvI2j4dcNsGhLZ
cknnPwhdwV/HLJG2pnxWNdNt82fF8fIu0OOflv7Rp1y1WjzO18wsPeavTFd/ARWhADO7M++jjgaR
qL+bTKHSQyOEXPcVfmyk/NG00JQfp3aEsg3qALZgUu6ziqmJvbuN/HgQliGQSOiQavLsgcjV+gfi
FleTVk+yWm9BfiRxzMkNYty+dk1VdmW6ch2+L4hKpvkkSY923EDbqbaRxYi80yntDfqrxuRcGR71
kXIzY5kqUmieiXvTC6YNckkmYnzXcXiPG2Yu7YNuED+3skKmN8RkopqfZPZ/H9W+0sXBCK5m4F+O
yN3TWgjdlRZa/BuHcjNQ+8t7uD7kyRYw4fkm1FlKL6I002qLB3fPlTh4ZPyXZkxoJrWIwbxAO3NV
sLjNfExoO02ARsf6c7Jfa12l4PJnGIB2jFzSmQtP3Q8ittyaQkEumCK1pIDHEDKkl4S4A609S8op
eSGpgZX36DEmkPgGi6ZNpV1JUrXov/Tq1EushmL2zSxRJ700bBQXRdhRt60Y+bCLMQ9hnffbnG+/
sPCilVIESoDVwguveaMJp6qOvUZ9X43Zr8gQcC5xyhS+zAGScQUq1WBsqBq2eoD/1ZOYwk7tr1hn
pu+THxc6BQi73vbL+eo4o7+2WoCx0o8jhULC5MnOUR5MOC1HpY4Du5mDJSq8hYNMsTlvWtkb1Rd5
Tt1BK70GuphunUr5OFe9VyN+TSUd9k7JT+T4pepXch0MHc5d/gcWTNvw2V5eouV1Qfciyz9uigdi
z9h7zJbi5AZHdbug1zmzlDwcCpPMGxUfA9PTJfNtpB+tQT8vQcKPZaPxWicPuGqdJxnkj8VsRVWV
8cNZ5YQkygYJrQ0h6ubNy+PpYc2Uh1ElPQZLDNNiA8LeAtvxSrKzfRyNnntkSmgY694rYuk9Ycza
kdDg8QnHxP77cSryYZLk5uZ+dyYI3bJ1+8XS61NrPMazoodLBAoNM/z8XkLgdYdJclgNNDqdX+P3
/fEGdZQPGqbZr9Ga7eI+ctw04mAQLgZmT5epWhtx/0WzlgpKlBTEwsXPZbP8sGUnVDF3u8uOyI80
RG4O1jtRTnnVVw9R9ARSoH/sSyF5VTxYYLUy+r3dMOwUGHJeFTW3GnUXhXlOvib1X4RTE78TIHV3
WY6gjDl8euWrydjTgDwyTqcm/lMt6U5qozfUHJWU6K4dV2cki3/aG7NCyyKNWq7zNC4vueKq5oU1
d+A4hk9aQNRu9OyRtEbtxTCuUhYwtgcF86aYZaHFaqdVgaLlBfXWctvr+c3RfMNrJ9KHlnGtXXhH
o1DH3WjazrPk2Dsoaclnh2bFZ/a8oL5KSkIHxWM7je92EuefuK5zD9t2JhwwjTgl1OK2htN369RS
g46PFFM9G6d/VX/i/3DT5NygIBj5/fUXU47cvoSRpeXeIL2YsYEF86prXVCZDsugyqslgeBs3NdS
GrSSEJu4KbDdP6q5OChSmrC7F2/Es5gn48Msmb5DUd1J0YPk9Lpn7WOhRBnH7x1lfGEwasu3BG/O
UQaA9Odijz5VgKIFwtddpbTH1QoFGwld0XytDkNa+yjVVw3yIEUMyp0S3MyGQS6m9q+76qJTvFrf
c2v6TYujya+TlAHDu0VwVLQmw6YTmWfNKPYLWXdcuJXxa1GblpuNkbKbUAB5jbn2fgJK7CxWx6RY
Jh0R2dWbLBmMvVKlmZvOdoIoetrbhV08F5J8sZTIvDIryPz0YkTJQYOvlYhV2Q7ll9R/cJglN/8m
w+hDL2fxmSDC8rAW0ktf02h1uij9reu7WTWSPS7oUIGFQJYKobmQdSETrOQOrMS8F4juG9/Mn6g2
qErt54SxiFwJIkG5pn3T+8Qfup/OIruS/CbDsa5UOcgrJhqrEtBr25TU0dmpKGZj/aVZmIHR5mhF
5M7TDYdE16TAk/egFtqfOTVcsiDeaUFEl7yura2u1l69Jqu/rFWosgQF7zwpgd1Xb2NWm65hTOkO
7iDWo4ZhptPUc01/76lwLCpVRXmebuhvK0Q1uVezsvGMulReZFa16eCkCDw6ii9Oi+6N8p23wCan
kdHDb2+kl5rReg5x7xLjZmVHgNYQJg3+nQ27R00rw6vy+sHKc1cfKPnWcebdhkDAqtACKMNpGRbI
xtxRvO53UmMEqzyE1OoYFWfx0xTwxhrA6TWcKCC2LELKzl2qEnpY3T3UfYfmDahCp8jPS5Sh0/jZ
OQ1TGXJWQ6tzTo1h7aNRnLVbpb3UtdnHpBm59cJvkOYgVfNo7TyjihQusrdBw1AghJC2OxTnPKIQ
vRT0wNLaUwoGBhhUPvWV7ZzFv3s12UNy7b0pmpZwNC8t7elNxbxekRwKqdGPjuKcoNqfFvFv0DPM
rIQ4I1OgBpczUYnUQE2SMFcjyK+u0km0mS2SFpWeEHRwMgXuq9jY0sh/Vqb2tYkMOnvjjeigQcyW
7SLAXJmHhkPvkXzOmxeZkqpKtnX21FpUyw18nWoSv6WERdLdycpboHSSv1gfRJsfdRHKSmP5fZZw
arWUyO434wDzO5njvalIRPWkP1k+b0E9XebC4USIRQ0JgBtcUPW5w/TsiRrr4v2x+xtQpOmYZgDO
iVhFiG2Rx2E6U2tFbAA840apjNLivZaMKwvLfdrkLFUVlZHSWn6oKfkPec9JOjcS9DoN6XI+Iyib
h36FdQwxQotlhHHVo4Il6wWDY0YRIVVPY60NZ5VeWN3Z3pKDfRkY0PnlzB2I2totC6pZEQ0vPZyR
EFrx8qyP8r6uL7Y1QfYdMNxV84zQVg6FHK+7qC78uGKYkXuT6OMuc1cKOxt8A7fICKd8UppHmY5w
ypwaHJxn2Fl+oFHUvGTVH9jFzmvRZtJh1I3C0xy1eEh7EukRlB96K3lxSK6kmaU4Bw2a8NBK9SOX
6C4053j2sO/9RpQ5Ee9UHVrVbjZ1j5BeFhHnYaG1R2kdiVymhYFag9qMMU2Ri0VnOC6OZR9qfcOM
3DyZSsWgHGlPCeOOmb8tLM8ezCLZyW087wJDzxGqgQH8UFLThbEavw3Kmuxi21ERpWfjw6IhQicX
JJQmzW/puPWItOe68+mdEsrgO7LprsnLlF1rZ1vmH0RQeUNsurqomIwdB5VOLONsntchpWfRe8jO
7GdoYM6WFPrdCujEK+e88BeTSdTQZcO1kTFXtiTv+lohN3v1VoW5/zVnUNzr0X5U1XXa6iCjEMl8
3itCtyJzVffD+V5cIhKL1jf9gZgeLCT+Hpl5tahBIy8vq6V1T428Jf7VfBGZJraVYKavWOSfcfKY
yrxe5Nn2dILRtqM0bCVF/kNRXXqVFp1jUh81D5Kx4pK6QTtVxr8yWOLLJLrrNm1iAMOL9sCcTI0w
OWewFtQJZGSH83WbRFZ7Mex0n6PlD4cauUucReX+742llNX33XXinzfjtfXooB30FnVFWil/qKTj
fW7SkOzUbTdUI16tiqv0IljGLblrpST4Qn6gpU4O5H4Zhl8GORv7BdRrmKj07yiGfEqydRCzcTKW
rvWdSX2xO7Kca0fJ6aU7q7uQm3GKsxh2brPm52kYfovpHWPHAqlYS+381cZD6ElOxnCPxmCvpdni
9laLsHSkrtgotivGetcl9EJnop681mb5IpcsGJZWHrdLQ5XVkfOHWnnJZa4VSd2J02SZz4rpVHiZ
s/VSkDU+p512GvTmif4fRptzo65v0DQh5Taml5LLVl3NpR627Eq45rnt2QNob0Dag95eTNphhmDC
D38aOMngqPu4aWxfM4+K1vUb3WBRwAF+A6NM2ia2wClOIvvMRie9rCCj3XidGeJyM8U3gUbE0ery
cZC2kT6Mu54z43XFg8kqZnjIhJmzRleSrQBEHugmWuGKdCeAQ9VRywtuMi1lvnWDuq3JprmJ/brb
TZlR7mry+pPrKGO3AQuPeSlSsJMxMf8sLaBfdeaIg7Za4SBnDRDVixDMMnIjN66DFeAwcJtGQ7dF
gw0gJNd/Vk01tRvSHa6DLF37dVU20839W6uWONz/Ku3ijxXZJnguDcq7Y99q4GSzNlpShfjYyZOT
bbKS1YNDV2QzqpFycvS+3ozDRHksVt+TxNxJ8XaukQvbsvymrqw4VWsMOA/SsIeSElDv7b15UpZD
pz/lk0m5N2mLZ4Jj/LJthiCbnPJqaWNDJvO5LBfKALlMpU1pD0bNTByIWUpwdJe4eZddW8wxYBhH
81klzKqopZdhTYYLR8CHNeXmtmHZwodTZLHt1d4Vza8l10klw5bZssp5RCv2Rx/U/HWq501uYoWK
7KG7Nhovq+32qkRGK9OXKKMDnjekCVl6XkpF37MA2Kl3Wku1iOCOZu4JgGZWkLDyR7R7uT9mTQqQ
5pYuIrHIX8KaH8aEUNIJN7SvTeXqWlbW7xq9eaucYt8YK/I80VN6UJsxYLLEtCmKXiISEi5DvCX5
WnUTSCo0hkuWoBj6iSV/SwrWmR5GpYiJiB4k9EatEgvjwyyDJK+RTIhoL7GqiFpUCvNDQ1BjFOc7
mdzTHm+f9XNkl8KqR0aFFI4iAAqJRvshkjrIB3GE6nEuIRGqqh2WskMOQBMsNckBCRTzNAvX5GdE
1SF3yKewlI2qlZvJSUJH+mXGw4GOyDnKhwPsyUv7iivRYlKLveoJM6zyNCzj29zqy1npu4MxS8lD
1/bPumo1F8RnFJEZ6faVcPDjdmPFJTN/kqzpOK9DxOLO2g99emTY3pRdsh8BeDlQ+qoc1HzaBXW7
WSWxSdArDBgZRFVNQVXjM21EKVwnGhlVMqUgMcdavDZZrsZCZ322aBQYwtgQQhWHRZ5aPrap7iS1
kGQMvMKp0lR+BhHLX6d31iJcH1OcqPPgCZ0yBlWG7OaEQD0z2f05ZzKvUCMsh7PSgAepx/5wv9dY
zAj7rEBgJnKdoRO7YjRb9mlQ1J8FqBiaJi3yMh4RZXcSyZrTdYfDvUrGUU8lmyvTEhhoI0KRqdYu
QcM7X7ryC2WRW6uFJyDDpRwBVV966vCUwayv1c6jccHi4jFO3ofh0nC82KYWZIvMyqBwe9aVGrlV
FVoPHU8YymZKdSxrsLzLbc7P/cRicIhuUhyUC4gPsFmD+LF9Eoe8cXY8+nibqUv8JbqFt4eF84s4
24DoG5+4LN/u521aWzudVQ4qDM/oGrDFlKeQtSuj7BGpd6uMBCkZNhl1JFvSvNXID9Mc7fOJJ4do
8cgkUAJGmvVEfvS2A/z8YvPTxuKnrHzWdhzQVPUZCNl73ZzhIquImoFy2HMJrazXIq06WqzczJyo
NIAudUbo4kxDk2mnPr9YlexnVr9ZFXnTIWM3spXm2Ie6rRXOIbPxCc0MlCQ9Yu8OI0XZOON4iLRh
i8uceQO6LpRG8jR7A/8i+9bOTg5Vf47IFHDiHxOdjluDEoidB5bKbaMfrfxBiYf/kk5xpYkCX9YG
TUOscEcigTr48PZ3lLRgerCCCuaK1ufqUqbjEjD6fb36ksUpAYQnU71SIpQsG1jtdIx1mYdRNVA6
MCVmtekjiFEaAjSEOSzPA8GKSr4dE+ojkRZd9UyksJtkyEE2Zk3lSURBWsaHhDqatQKqZTk7qHVo
G9lxtYWrI8WsctWfsF6KUd4MTGTiLPGzCj8ox8hNT1gRWjipPxILocFkAJau9mpS+ypwu4F5kKzE
28imWSxVO3QjQda2gSmGfamth9bBzg4i/FaLddgjBlc5QhrC/8fVeS1Hqmzr+omIIPHcAkV5lbzp
G0JqtfA+sU9/PrTixNp7X8wOTUktVVcV5Bi/zXgOSgMd5lQ4gl0hgyUfCvVggPGHVpztWhXUwxLt
RcX0NeCmpHKddAwQk5fe5I0GqEMrBytHe0DxRwZN7Fkb1e70e7GeHOG192l9pD4tJwypmg/WcM9C
xFTWduqBNRz8tOuzh45oNHje4lxl5N9RrNFn3QEVhSdQfMh6QLtYhW4JQDReLf3odGjbGsKLMyKl
5W6F/daM19rQvVF5igTgUs2+mZqBSqOb46IoNFBvnclDZ3J7X2xeWu7l2/NcDtGuBwA2FdoJi/hM
an+oDeIY0baUJ0rLVcIKYaDbd2H3Qjlx9NMTp/oZA9bRUQd3j2jMvrZIA/1xGJ4qNvFl7pdAmxPj
No2/8lJdP6G3Ty/S7AyCseUVshchkPbFsuE5leITMB1vsQH4MrEJOO69W02+aqiEMafbGwf9o7Xs
bVNOt0brjaBZqcOlwf1Y1uz3Te4ygpFk908tQsVEv4MepAu60nX2hjZ9G64hXldVJ2wgR+HRcZ2t
Wf8g6ThfowqnFRX1tgQJGMr9vIIbWB1Sz9giGILdVsTTNUos+z02pT/oDdKexVxCzVozDp4hnIwD
QQNyE3mxH5PPq5JEmBjuzdJmj2XXAKIxH6VFgskpNhAk0oFNkIbf6oFbsNG9mD5Bd8gTJV0Jljfx
3L/VCyDR0c533PujIRSTV5qfi/1jDe9ldyPJT29jklu+V1QAmTYTdPdlq5q/CobSsfDqnklx4Vbr
s+4u3a4xQmQvqfsSJ0HnPJE3I6Jdpp2MYR91h5rbW2YuQb3ej+5bU93N1BLwuxUZ8nLZ1D/TJ2AQ
qLTvFm/D4B3xzxBPg+5yi3qK0I+UCJTu2/6kudcUuU0aDuM/C+IhZyarsrM5HrPlNHJQIk8jAX8J
Dfc0Ia4xtLe5cPSbk4hnkTTaj9397e3I+l5cRnjqerqX2U4aoMAG+aPtnCJL8VV7Rc+m5UFijV6j
xb5y3xSpn/Jsp04h0ZIkgS1m/dyyv6L9FzxoVHDoqbVAaCeEdauOqprzBW5iCUxJBWxX2uFCLRjv
6bhY6EXplXO8rgfe+RmBnNweF6kNBzqwzn3dEf3Rk4Jb8I4VyrOiLuQX99EHXDencH6OaTlMu/tc
Vtqbu3I3VJ15OKqZuC4yyU9qHncs/TSgZSOQmC6eylid77qk3NtGch2ddHxbZl2eUqc2fV0oL6S2
DvdmPqe7rMTLk5bvo0ax9atZPVfOS59M3ryMCKkehHrcTvoENN/hetqkGHrHUQj+mCLP7O8MxjJh
tyjFPaeOc18wRHg6XK+j1/3e7vKvaZ6/a12ldygZnyu9732jmpwwt6Eg1tloqCpRwrTDTKnF+Rxk
iCIBwt9EdaeysnRW47XZoOzhqhhHIKQ0z07EQ9YrnIs94k4VoAjZQTYydCDAGNUrAjLGg3bI5lBD
RF+jw9MV49PIjd7HLbFLNvKshKbqvJHwQMQ2Rva65MPOibrsnEqr8nJnqHedXbdh2UKkmegwRrrh
zii6PBCIcHtY9lDSh5edIsF0tXgTnEmpfDXlq5o4yDw6/2mFm+6uKitqDnpnwL1IU3grN1kEf36d
fiXryGv5MMBa/h3U9E1nnqtVUrAoQjAES61lylCVSh1Qbkc8ZxV9rx2Jm7mjzq8OM8iCfmZso0uH
3+gB64AfVTzcuWAbNPvJRTO46n+2z5Mvk5/NVBV+ooz9oTOBUnoKfRE/Fw92HL+kVP+2Rk+s7R2X
LsYNOfhyRR5TmiuqTj2+tSYDvRuPYVxW2QFBJXr0ZAVe7ZLWR0IG4ZM11AtC0eoRGb9wDn1/yjLX
d5oFxk3xN8YxI++g6SQLrh5ISurXEQMi1ClNhbxvwLa1MMV3NnDfqp6ZUoEfkJgY+sU2HfRWjRpI
6zwEi1Dis700l2b7l8cdKbTz7IrQHLOv1ckfKtRzN8Xl3dmuLXDpNKEugpRz+0Z4xSAsb9YNm7T/
ZDhyP/ZNLbe9xn0yobTn8cWNpB2WI0Bjr5bzS7MsB6WS3cO8chaYBMJCFFa7kfP9ZEcZl0ozuEcj
J5pJuTraD92WVpB2T8Jh6KLOhX0PzV/EablGiotcVH9G+GbJbLc48b91NJd9x9bpdk13kjNwCPo4
L2UFwIPK3OvnlUhps/oklZ3Nq6PospXqS8olr8WxQWe9ku5h4UJ3yj9THI4IrHiNywWAxfhWmLwj
meyi5JLmnHxzORaPUnvu4/yPab/33bPUupACePRjI2IyhL1r7Cn4Axz3b9u2dFM6nmH9dMiY2zgP
SY44RPADIE5mC2jNLcTPLc6kVb9lWfZNWyNC+g1LGu1Xm1OjjMvylIgarK2dH8hu1cecyR3VsQrQ
z9+1TtaKDjfaYB0F4u8oFvfYZEW1d1sH+sZsWBIIzB1zNZjUWB6tRpTPnQPCkJSXKhtuVZ9kIbH9
7i5Vp55d4rWZtlGYBBTpR8j5AGXDZAyQxgbcanYV78B1yCGmYWRRHygvJcS/KlvPzqzNbuyP1Xqu
GmbEYaurrXaRbbyyaEqqApvH3NAeXKUbwkFM3alvLXoK7flSdnBdZtHTpp4ZNrdkWnQUxgsYquZ5
rXJ5T5INUH6l3kU9eji1NMYPQxjCH2j5OZuFNb3U4xyaGxEaT++SJ6+Avy9jZUdeaoB6awcXxMyu
+hoChLXpAqNDBHvXRRflWRu5JzB5jQ1+heLbhGDxxTyeZ8GTONfdn0J1Z6KomHYK29ilrfUWRchJ
Rru+uvXqR3ViHzWUt8NYcptzmF2n3vjISfdcGuAHnF+PSsKtZVUZM3AskezZNGfQYxQ7MKLQ4LV+
wQ+zLg+LkUGvfJPhetAtKqplDXzLoO9q10IqENNz9LHYLv5x/WRXXytC1hhO17r19S1XdVY3HU4Q
pciarrsqjt9iO5keOuDJh6RKenYfAKh2IS/XjkoFYeJkPZCziRQ3sSRCCfM91uhe1XbVWnl9MR/Q
ttbnXFrqNRrlsVcBoXP9WVe19tXoVK7w4VHRR4S205emWV/KirAaiZnwu+p7rrQVCsRFi0NeHIL+
QUX6sgEJ8w1tFqkIKGo9dJ7WTCfLgHDNLThXYOBlPu9K2QecQzdE47dmakLXdM76/NlM5kOzDs96
8zOuznlMKxQY1WFuk/vCDNG1FwcXVazZEyLQDrFzSpFPBGmu1H7KJUz/VV69EY/0osfOM63NTxWE
gBUxLSOJtGzacAf8f6hqdSfIEhU32JqWN7ndkkA2S8re3fXZXkqeoemyIoG2s+JOs5P2pHcakSDT
GFqG+1OX0zcKyTFcxpGi2ZFhwJwf6Ee/r3qeFWkuL63WPWhZty0RRFHAkovlZ1abo7XZXxfjJ13n
q2tR2SmydacDBcaVHZr1IH2363xFZXWXJKKa+OrgQW7jKBHNGeeCyy6M5rIhkHHEOSzMFc62nQ+8
HMoe15ufmdTjcL0m8YCBXbyKIX+ZeVSvsTSmfVTOjM75BJVAQPVMBDs9nvslAWDanqGEfTGOL6SF
vpLZ4xkrzEhkQgtre9Im9H0j1/ktgZVvEnkfd8N6c0SQmb3EeEBU9lQNtS/BAq7oNcmqmB0LVfe8
rzqYbSuhL9ZY6L+dknfXtIawWsrmONbMgOaduommO+W0EPe0G3pH8etJJ8gi1Zqj0pF7y1s62yvT
MO1SxDBssct96kwODqWRzo1yB3gvWGNjCnKS0dLv2pa1JFOYX9aD2syfjh1/rGX0ObsuMpbtfdLF
6iVtnBoNcFsHVWuaz7mDGCfhXNdV928mE6yH2Z+0njiaEb3zjq3Uqxy4i41I/zMCbyQWh3frZjj/
MHVytSaUQ9+RgRY4HPhOUC37Nd3HX0Ad9viMyown7ju2BGVwvPUNQoOBFVdq4KKnOb7qlo98n6pm
v7TIhWN4x3tAmLeDPzZBnkofZuiCnWkLo2ec1nADII+O63pyAZep4Pu6fK1PMxNLWi8XTUME0KWs
Q7ZoGJ5caDbFMXk+bHadLq70U9fq/W4aSMmTq/mOy1ciJqD3Tkppc8ZpxjVSuGtPy6J55dwue1Wb
MGusw/RWZB2S89//jYmSPM8yQ2eHrhxtCG2GuGAQ3JjzWvLCUo/7ny+tpamefv+I2+gRhKg9KaSB
PIx9vB6KGX+KMSr5g7b9gSZzPslVfI1GtMTASqZ+qQ0gle0v/H6brnJKau2w/HOtRZ7rFuk63S6A
h/FtSsvkNmx//H606M2XNKPo8PtFsWXX/n5kpb0aFCP5gf/9wu9f0IulPdJ3/v5/ftDvt7XyviBm
/+6/P+c/fwcozBt6k47O7Rf/fuvvR0qP0g4ewMDX//8f0e9XFWn0J4o+/sf3/vdxWNQViLF0Lv/9
1O9HyTCrHulM2PG2f+nvg/j9udygslCTU+lnqw1u/vvJsRumszunMDH/6xmhe7o+u1i8DzrcnHUj
Wk5w9My6c+7NWDt1tVno/u9n//Nh6XDiJ9WIKKYf79zahv025xnXVj9hNp2p0tFj+7lsFVAauXzk
SNvRloza/vfbNCLzq7GwX+M6/Uwj+2+GCPisFMIK+3n4k5KS2XnoBqNzMdl45lD/Rudl++P3k//5
Y/srllnlh1mLrr+f+v2O3+/9H3/390c3y0yCiJJcrXrF7NHp1RP+7ndTibrPpRzQ19EXd2c7joDP
txLQGb6gW86bQBfxNJm1eXJr0FLoF3GLemW8VoVme8Wixx/pitqTTpL6LHmu3kzn+ffTqDrmY2/m
bvD7v/0AkUMA+3Kr0rx6jOzk6ffziP+7UK466sU8ezJKVISzWyCMtaRxlnmNbEcX0Wctd03ciq9I
4+CSVKsyTKX5TZ3dyv/9Qur2odEZ4/tYMOhmFGwi4wDPSs3aV+M8/XJotQtaox4vYuyL+0HXOYFp
/HkcrOlrLOvmo8BcYSb5H73gdSJRyw7hjB8Nq5l30LLKQwZ26GnTjIGhVftw4GQnu0reCKAk2Yus
Id/il01t8qIpMIULZSWCrYlBxN3cOIVFzvaIqdtDGgL2koGxASno9xWe7B0q5nfMiLRXIGCicWlr
6kGuklRHhc4XX6MmBhwDiMOZutEr84fWziiD6uTkt2r7z0hoO6jX12yBHugBM32h6b6lpIeRcg+G
G+iIXNmLzIyQshVh2XQvrTAPBV3hWcw4Xxv/cNAj/vw2FNr9uqcGZRCsqj9aWjApxoWOvbCZKMjS
6GuwIFnRduq9de2S4pHD3BzSIBvBA5He0VxYhbgCWk/uWpo6g1lOIQ0G3V7N5z6YxjaYadF2umRF
FtF9VUlzP1QV3qSbkbuXUZU6iof5L9MlnkzYdbas12Qos1PpoHCpwLz9OK+9eDJoaC8hrUrGT+ar
ulVuKY5VFjpYs6ENB5tbaZHcm50TmMJMfKPEaB+BQrNGYUaJuWKXuyxt4WCnhMXGVkPFEn0w9tG7
PTAL5RJtHR6aDot4Nvl1tT64CzB9s3Ye2fGDjwTSt2s/Vwe2ENwXJGxeBiQWoZRh+6shkCeFepI1
T2IPwIMWrHba2+5diommLdca1azz2GF2idRuB4cdxpb7nCpwWTPrU+7MgSrWW+8WntsynGxdhNIe
pxA+/hCzvCIpkR51oYeFBUAnZ2EzSY/OCNYM0qR2rd870+9/dTX/cwWlTTqyb1jkbQF3f7KIra6p
QoK9W946xVO1iFPt/lWy+K3iyPPiWn8vLD31fKYlVIij/lQ66BOFxCWmn0bYf6tNCp9Oss0B1Pvs
cg9oPewUYz9xRXrrj5vq2G39YZwPdkvJsymYVdNVY7srH7X+iX7po14ur/WC5peE+6WdvjrL/hgX
f54Ok58gVZ6SDAuuXQqvgRTVW+dt0LJQqXZWhUCWUZE+qC1BvBcbqosYlwP3FRWWOOkOQ9fvV8uk
tw8inSsYKL5adCyRI86hXTaZxSvRToR9qvRk04anwLRvHcUJqBOPUh5+v2VAl+q32HWBF7cfP51V
wZjZICG6xMuo75w21vzFmQuegNzioa7581DoEi68puxy+YeWErdBrW8XNJWGSBmpL1yqeWXyd5nc
tv9tZVHd4a5++M83c4SczIJF/feLWuE0gWmVw75uu/iZLhveSA573+9X6UhqD7k9pDjjWefcRiQn
x+TqMgg8O3SO217SZbQxYg4RZShFdHK3j5SejvYO+zcJuW6a6HepUaGTAV5A2o8QUXxRF1qwkqd0
ars5NUmqqEL8Mvi5hwdLj9gwMxORoKuvH0ks/XZU1cctjyJTlZXINMkdPHFIZVxWsCfeHmudnhvk
nY10vobJ/Io3LXFBLU7blcSSRPtEzfDQ9PcL6Qa48Pa1MlzFJRmAU0zUdJG1U3A9CJqx3PumJ40i
q0LOsXu6Ze5FmR9s0u1wY5yV4Sby/MF1OIxLHPqtY21pFh8a0zLtqZ+dGDlDGCdJPKC8b9B/cusV
rQ75JIDbuW/jHRR2jqRaMAO0PlLMc9Z9x/oLGitfTte1TB4H1T4sfX7pGq4tF3/whJ/ZQyP+ra8b
Yinie8rjnmhlBz/ItLtFzoGpPGollUHPs57c1xtWp6bd0V7SJ1MDiKW0ZyI6n/a9Nx1HulJWga4m
bHZp+S18ZxYM3WiWwWLd14LwR1/2mMbrhIJ2477U7Ywzewpm42wOzNHcGajtDlqkt5y2BzO3Lquu
/XXV4ka+2xmQtkCWHmloApePQjnoMEpUcIFmkWvs1PtY6YmbuNk6/7aozRKUj5JxCdljJxjM342E
dt1xPXUmpi3uGq0KNaWsy9NMyswQEZvKeRY1a2hkUzDFj5qQkTf32H23lDBCL8nCaJ8NM9pZbeMN
jfXmWr0fa/zUliD/+SchhSLLoG6UfAeBLfK3bF72cfKpkk6X5ze9pNahYyGJXpIMc0NTnUE7jzhW
/s4py3IJqLugtSxJ2NlEvQi10TrKbx1qxEUXjmN1VydnN/pZ0zgYx2PEaZuSAyLMNz1fHi3lmI6V
gayytr2h2yJoe7SyS5CWKnEHBcyPc8yJ/QwdgWCt4Twy86e6iQlISSim70x9t8x7t8tPfZp73E08
Q4EtAa+dGu3SrQzl3MME2AGlIIrT3Aux+jn6gOFiCd5DZa8f3PXarzAf5CFBNeeVteMM3s9i8Ff+
+RJRTjRvpvXdLMUhFawwMcKfqg5d+yNKOyZiFMdMq0rrBIV5TklqreMfV+H11ZAmcHLEeIBiszht
0LvVENcKeWcRTAAy+rgow2GsOZcfirzBV2kfXEIx3G2uic6u5XgolWJqQ3ouc/Oxj7/Yecjf6gBc
4GWYDtzspMnmpmJAKGN4O5kEm/t9EIi5M3rNppPinhsL+Gji8nf9BcFFtqRYWkkybJonRPxBJKvd
4ALd8eBoLEjhhxgTL06W+cpSPHQAyC3bqt5MYSVR78v5FOt3opt3anTTnC9leazWu97xI+3JxEOS
X9SCkINyDgQiem23xdTRIxSo+HDKGDGWFhLUFTQd5toZn91L+tLili1UBW3ToUw+T2UckIP64Lw0
hRGUHLbJgJqcdndCeZ6N5F+TvplauquQoTiPPQBYnNKP4F7mxj3HS/foEIVHVhwZ8136J8ofVu0A
pkBIPgzauGUvxMcCpHox3NBEZh1HUTCtRHCiW0SHthCYHlWE4VnO/VInbwQsPohI3IwO53Yb1o7Y
ExOCQMa9M9R7TN87Z8THZ9VA1tVNpDTkINNDv4hhd0XPj3aynIuPdm1uUdwxKCtXE5/PptiB/0qb
+JxPyXXS8g8VeaRu1o9lwgIRvSF08CNMVoUDgrPCP9kPRjETGRFftotCax9ptw1QJhM4kByMHEeA
oAHNa9CClNF0SorK9HrDfp+G8rDWS9AbOtp2/EG8eNQ/UA/bp3v28juShz1V0XiDw6gjAyn6Bog9
ppVoRmRSq/JcSbEHKUbOqVkH4B74MuVtVbTXPFsQcN/nWG2khJ1O+kcrLj7WtDhHLUIP13y1NUmt
0XwDr8K5FF2lxesrRkJgdN9lDUYOPj0tsUZkisplnSugL6M3txm37tnXzL8Jd5LMMT6tFsWtJr56
2K0OpbbbmOdujvxk7M+Y2MCWnGs0kwWoFeVOlWqDpWO5s9X4WGJ3oUQ1WAsr2ZnIS10V1LIewsUi
XU4Xd71rX4hMJjrK4YfHNCXBmnb7cqxeSF55RI2tjeNXg2N25O4q+JH1ZpERkwCULyHvLb9KSKfu
Ls7UHAy7/1nIrCg3Z5ZVHwdqx5oVGhAJQRdmtOMpCllOi7iruyqDr3kX0QVzCbY+oo38VCw+v7HJ
xqvdfrciAfEI1O4KVuW1h8YByQe/2PXRzVk10KJI3EV/2zPleld26j1pNbuEfs9JSnie8i1HdNSV
kMtp+WSqRDci2vLmF+DUwD6KsXjrC6T9g/4usS2qBBZDhxR/LLUjg4Q2JeUvWU6nJWM6HjbjH/Rc
kMbOXtWzg62KmyjhwxZE8TPHDkgdlS9wvHn3MCuohXgT5VLlWUuOBuHQSWYoQdVzrOtAuoO2L2o2
NGBow32u8p+BYdCdYVw1fBi+PkM8MefYxvCjYelP4uo7I8Bwex5NkFqMAX1+ndPlRl1wmGQFcQQd
aVaPPU4c1KT7YXptWatbpTioCYMZ9mDG3FNEfplO0XQE4eyO+81Y1VBFniLz1hJtF9fwa+AppcLg
qb7NOYZWYghyVl29mX3XjB8miEtFKSnwO812jKoSfr1FSVAdc3IoVLyL8O4STkgZAoXGWjBBT2uR
1eVUB/hFFL1h8nmJqqYBE8TmLuw5zFAM1XH5QErODuvdX7Ji3t38DICLOSb+qTWgFxXMFgnGZjH5
cgsEWjheTqjzk/5ZU7UbMJAZtqjBXXajUYsRupff1P2GIhoOaoTtGQYwJlc7stJ9oo+BcJccqP7a
CtYREOoH0xQXtV2xlSRKcv79o8bZZynTpmZdg6lcee8QOZHX5F8k9xNiv81Z1nXMYXr9NOb2W2fr
BwpEgqjghp8rW8qjN7XzyV0Js9XlfqVoEo9QvWuRS2ajhANC8mqyFCb9KVmOdhuHEfqXsqG1Q0Fi
GzW+k5boFy33TXPZVQwtQ23WTHtN6ro3N2iBlSnFFjUau3zM37rZpe80N+BFCLcck5QauOWTWzOh
Wl2IBOa+MWBHCjt9ndLqPcEzpmayvkv5BVKJm6PWO/alGntMCUp1bQtWJCIsY8EkFa89jACAbkrw
0CB0TOIoJXNnEyaghnf1zMIvpcB1a6sSdpUhPa0BS4wmfFSxTfSBxtKK4Pk2N9pVkKbVF+mrSntA
22N7K5lkLMcvBaLwIeIqX1atI/wkPTqN+k276ZOMh2NusisUa5jBWHXZP60c/cERD02z0Tp/FG6f
BHtY8585JRvAVnhfWbsBrxZxpigZA0wewVrvE2V66TpOOvdRTdjWRcrAHF2sNQpHzfTmaOa0Phql
4Hbd/iPIPKVh289Xc+84X8Wqeqn1YLh/7MgORt2+a0YnTFrabg3dnzf4eczjAFXakzqj+JyOdUUu
UzJitFZ3w4jnlsu4VWM8c+0utz+rzIDEBqU1XhbrhSmsGBXiUj5yp7yrzD9i/rvUExdo/Typ5kFz
X5o1DjrAfT1/TbOHKGl8CshDOmv9HDVPubQewkx/ALVf0XXD47Iu22RZQIrQYsXUStJ7Q+KZOkAm
TfG+yf52Vz3lrKH1MtLqJxREbAQpkdH1c1QQ0LO45679IlI/BV3T/Lgrz1Op3+OX8/IhfREx5zAZ
v/t2RdhraqOfVS0ohgp9ZPcOyagwKtMVOf1Tb1PuyPMkOXkL7kOZ8mRN7d3k/tUBoKbXcsyuPDbP
ppK28Si+kW8GLxHpl+dpeZIEQLek6s3Mp4ujXl2Hu768VubsE9pwMd2LljsHoR1msg0o6339VSMs
zblu3KuQzZukXE+PjKAGPZuK+aymBfa1cqf01BnBSJrpoY+5zRhNGFH5sWRFMCpcbTthfKw9a2B8
Fmvha0wHrdHjx5j+rXPzyVn36ir2i7bFx0wDqgonJ5JgXT/7hjOHeeceyNLf+qsHIOT4UYkmtE41
gtUimJgEKP70nRWBm3VB5kDGh+jvMl3sk0UFazQ4fkaMPJhcerZ7fhJKbqzj/DJr+jd3oUgxuLf1
Xw4ZQhiN3aQWh8TYCNR8v7bZW1XNPtTMTuDUG6Z3k4PIVX4EUFDUvrXFZZwDHK5+yzvIUJ7lVAe0
VCDYFd+6XZ96SgcJqJzbODA764+ZxtiDNQhGEqUW7lNRWoYt/lIQzQ0Bmtn7sdZtl32fPjru1opD
9AuU9y8JvYucLZPL2rfmAVJp33TfS4Un1niytIzEI+1pLO/XcfSSzbXVqYEmT6Izji40OtUHP/rm
5XfBMUqYE5XSlYaOjfHOnI59wXoCYIdw9ySn4zLsR9DBacFfxuxXQTO70vYSBPLDIv80oJXo0328
oPeLsiAUgMpJOLYrfSHKaAotBpkuI8oKf37W/Isd0NG+vJgx30zK0kGayMeA9pV9ZEW7Ubq0j1W9
9dTPzU7vvs325QmnDSGQuyL7STysZj0gTS5PXcEV0ji5FQBhxYxE00+d7AqtXX2jxRQ1qCTRt2z9
XWIcXBbqUyse44oIueSz4gYvph2++Fkzb+MD/5LdYCHWA3cn2bD/bEbrarQZRzOCzgkRJxbIIWZN
1XzohEBOeBBYehxdB3/MD6lM93Px3TT/xulDIWpopku3l891WgRCEIyrWcd6mp5jA7RW5UA1uMVa
pGxxsXBOd+TpmXSqIpB7n4vkDulor2WDt7bFDjKXBlHG6L4k9AyfelMGVg3eiAFlNNrAIAlKs6J/
On4J3qt517zpi4kBc/Zqh6EdhWzp1mjnrWDBBKZ/mjhHKnqnwK04Hf7SW8ioeIl50ILdeOp0L5o/
FFLsSfBo6exxPO5AJ9cc/DIiWJhLrCQxwWyw0Osk65o+ucXtTyfRG8/VA8cmjT/GfiPM4tp96ODD
lyk+GpO7VxLpbTgGVlEEK/jJXctbrEu+3qaMVy0z1sOS5XuTkKWRkIjUlfdgpQ9iXRE/1SC13OyV
6qQqqBPQlbpkhPbqSx4tziEXCoha/ZCgvSCqmpG9fnUa+Rd9STh1yT0BW1rQ2sQ8ce4/FCYudxIA
vWbpYQksbibt+CYSZT9rWZCUzpNUlGjnmpy+o2IGUyQxLeo1tG26MYBfFbuJolXA6pa8JRrVRv2A
4aTdwpD6S1tR2FonepDJfm/Z3AgjbPfcd4zidRk2c9ZwdBj0UMmE5qzdbUZm1H3og21PWukTdwLP
SdwPQynuVHbR1BZ3SmdxDd5b5k9fcA4K92BXj469XuzAdHle+v7SS+PZApMV9eQrTn4wiXGTqDbx
EiE5Vfy2+LQBAMhU2rsowVXTpaqJkUnFDT+cs/rR4frm8PctajVU8hFTOAaySI4ZdQ5ZwVCGdm81
w6r8bjkdZfVl6leLZ7Btnus89rX6mpN8WFSHtlh2KcZW2kU9TbG+WodAGx6IIQGIlB1Pz65HEKBH
bqijfU2JEmyLFV7mhvoaTRGBPQygKSw1stjeeE00UmNQhDZ25ieZCMcJgmDBurk+KaaOvxNODva5
SJ5tFNXkkCfkBwwpMu0SjYOMXmQG5kc23BAnu7J/zzrSHWGPIvVCXbY3jq+ddi/SfD/YYJIC85h5
r7bP5BhFYVIEb4tq72txHvqvvoJmq/86C0WXNgL34dOpHtMKce2Q3eVFHkbGP3Vagz5PT6aivQz5
eNBAEhu2PzbDzH7LtmLV5nUk/KtYT6vrIvHDMx1zrg362QTEypEtDShx+rQKJj1wRufaVg70cRkI
AgfxitO/oOwX5MfgkgvxcebfTv/ph5xD0PWH1tnhUwCd94T5Y4z6JVnmRwcZjQMNNq7ys2QLNLkK
qrdepmdsyAfy+Yn8dD2bnK/rksotP4DOk9GPVzAJEfsqL0/G1KzbnHHzSOJp9GKYzFMmpjvj7HA6
VBliLQwjUYwnm5MywcyZqQP7OgjWnB8z+YFO2o+n0qNu+xESG6nXAqRXHi2FmlmaPKPTiLW7GC+Z
sZBcRSgO9cfNYuyyGSr60SHuuNQ8AuOCBlgsHz+JYMa99f9IOpMlSZFsiX6RiQAGGGzd8XmIecjY
IJEZFcY8z1//Dv02Jd1V3VmZHg5mV6/qUYtPoHa3aYZHIzrNdbI3CH20CtOYZHXzY3Py2jbX7vbJ
tHPWQ6DKyFNMGNXM9J8NenzGLFTgf4Ak0GSaIO+7CQtkjRXaVrTu3PYmZmIBt7UvGTb5jn5ZKsV3
SiqdyNnCXsQPHSLfRDoqWjUyUzwqFeUQSew/WHo+Qc/ZZ/CchK5c3n4dmv8eD2b6RF2gu0bw9BaK
G2AXMJg53wExYNrIEIkLsWBGsIPYSv/L8agwalYPuVk5J6tzT5R8HrTsnha7+ehGg9jr6ikV2xy9
3Nf/BrIyayIMCYa7mr0dSCeFCy8dM+M3X7pPke3s3SI+F1722o+CJ1Du9EBtpMB46LFSYyvieq9p
eczUS7JMl/WzS7GYgKciKbIO6LCeY+slcb4X3pEueoiXJq9cPE494ciIZHQZTcd8nPZznZ3CKTm6
4nVktGtIhtnZl7Dnc0f2hg3ZJsrKw+j/cHPb5q8ZfHYfP7RbmtvJwLaPlsqYTm75qM3hPZ+oHPee
+R4EXc+iy0MqS3/QNbAPyVvI6UOR6UYwSI2s3aqwOBoucwWXYJf7Q7i8i7wBa2ay041YibPFzttT
VN+HNN6VWXMsfEqh/F/DUn+a2DWwc258ytLJTYDiUxGDXfVgoml2dnZFASDYUh5q65FIP/aAv3q1
bhEY4dlcKGcoI47cbF3Ib+ce7vHAYsZju9uyzwnRqPjydoNkCfBDKvLD5VviFRnKvAya5B+VRwcn
KoFgrgTq6j7jGLA3EoBJ3X8WFaZl+tiwpePsnhqANXCWNS7sUfx0zYxGx7KRSJOwvB86en8r41It
FGVggRxoePLHPSVg226F7MAJlwLfezo+92V1zIvyIZrepOdsvJ6FdYoTZiv0/NN5BbWxk36ZsbyW
piCqC3ZnBCXQcqWNsB2Ri43BViJCqzXfzsG/kM3unikWx303THTZOucMpYfFqDEfR9JMfh1U2mYp
I99SH9Vatv3PgmSH9xQ/4dkV1JMkBKRZN5Mji+JhZw3948gLDBUb/br1wAYds9wAM0K4Kys1hZ4L
SFBbPZN8A4DiMrwRiLwV9gSjttrbC1fZ2dB/u6Z/bRv17c/2C4u6eLubEzzMK9SniAJrfoGgfWxz
/zemAbMyh6vAba95Yis3CdjGXkXvPxdTe1Qlu1W4pUGj2j8oaSZ++iriM7H87sb66qQIK5cqu6zO
42mqjl3CFO0VkFSqo9RNwEfPucTlyBz3U323AVlI5Hr68oieDZ9j020N0mdF7OwVTgGH63TdbaOV
HSR+GJPxyOwMCu56kJ9WWe6x9x1I6Ajxm4HYGgQRpybj4scybrEW7mvcOUjl1hOdD03x0PeIt0VU
3hLhkSQYKnr0uDbnioayVL26mXGr3Sy7E1EnMmrpEdtEqp5k/Y21g1dVa7OGskCYFjiX0mKeSU75
BwzX9YV/hfNiQdgKEaQuJoLENp9RtaZEHLORhXvuyle9lPmrAWzJSGeUx8E6zzEnMP5DDIH1wNFv
PDeZiAMHj1UgzHm+xEs6nhPn72Is+aXIM3SKmD1RbpTNzXS6YovoXOxaGiNvnTHSwiZeMJW0vFE4
iYYuCRarOkLZANSRurvGN1iXA3CPpce7EN0JvsCZCtarAJ0qErv4F0LVbt3uiIW/uZiGSPdcffD9
ci/IR2u/2MiiThM9ERS6Nb0naToduKvZ0Q5KgL40QyT3pZKvLKJ+06Luefjz50yalDQQfUvbudoz
+7kMLc1bot277vtnr+7+6zA1HSzfMIPRwdXpczbPICxR1dPfWUXGxbKzCzvcN3cS48GhYClnDwgS
ZNbn3MoTAmzFS88aGk+PjwhkbEdryq4iTIM4qtSJPqjzUCTQTvPo5CXTBPgMFb1n6vXtL+pg37Dz
/BOdevLDeSP/TW72x2o4YvFIs5WarQ82RzvYw/mtTAgIY9zD32pijkmTELeLK8er6hj6pTf9RKM6
G5PRAA1Iv1j6A80v5YEmDJsh3/orZxXuiiph3wILl47cQ1LhCQ5Nja+3SJjb008jJn5cN9WfIh6q
40jV9lUWaA0xOfpdN8/NrR2tB1zVpNbc3vpsQ4irsqq/3Hb4ZxTut2CJZg6kihU3LAZ8ORjXdGK5
JP2E7ZIfo5SSp6gxjG2rXjg77ECPYIbeNEx4DKRSBN5EwE/G1Y+qyTQrjIFGOX34IIGvGaVDm8Tu
E9RqpYJiEV+efNd0+h6aEiZY3jLdQhjiBRSrraM/kpx876aZ/7jeV1P+jc1/4/ITxb82sjj2XcIa
1JpjuHe5fECvBRMIwYH3cMQJFw/6WzlZuAtJYGxZ4SzkKYLOyMlysFA1U/Pd6bjPDVg+qJKoTnnE
SqYf5a1EMijrNAL2weY4NBKAhFqT6sVgte+snJCVP919b3K2Y8rMFEp+70tlVAfefTfJoHJcZv3j
mnCvm7Y5a/xUF4opv2ChNsc6zvjlFz7KYkHDgnxUluGaStm1DY2HVv7TuXRn1AbgGHAyFTZ20yvN
A6JsNBqUIdWeAtiPV2ucFA0z3ueQUtwZ6nAI+BrgwDHSdJe4IASb6ELe8OKm1X/gF45EndudD+dk
N7QMkqJ67lqOeJtEqZWZNq0ZFQP4wHRmym6ra1lzPXEPwrXE1UJELDMuxaJWZ2GUy17UTCV4bcj9
WvWXtcwuTIphI6f8ybQ+gHiZa4TG2BM+52BWI2bZOkmCXKs7JmGLGW94dptc3qgDHommbZFW3lTC
H9fgFNH0xu6GnNean/jRWabknqacJaY/l/HRo4J0ly1lEqiltvjh4piQc9yeyINtQ0/PAYi+OmhK
qCFZNfyWlfqMtDNvMzlQ0tlN+CT0RTfxc9uED/YcDsd3LPg0SCSv2VB4Oxz7XOn4TNK4A/M9+1s9
RQ3dzjD1CmmdhDmp8yIfc8vzT7nx2ld1y4Jh5QlLnkfeG9FumuAPEDOiOdT6dCJg1m2DGjx1HMK1
LZ7jOlMHWzl1ENsuzLCpfp4auCYrg6YqnVtfJ+2xTgFpuJCyL6SQTQX/0ratryxciF+iPfP5/7KL
O1R5/8rW76eH8H+eR1SLNQIdFxOTB2m4QUskLLhzUHyc8KlhF7gluYqLPuUJCldhuu+r/jDmIdMO
ZSC2x3ogJ+DVwFWfOi6dJcfYkLX9oyimkyGLbtc5hO1ERN6RkL7W3KJNkpdb/BV4M0PsPoMzna3R
CihwIERJnZBYcNqYRX3LWB3SFTAGztQsLIWN+LAY2A+LAejIbOq9Wrzlop1qj46Iwl7PDNlxhVih
6xHc0hc7HSTlqrS5I3Hvjt2G9VlSBM3kXZYGV0HO+6oMZXw0QEsshoJ02b3Zdv7qqqq9jw5PHdPk
joHe3WKR8/e12E9xC/nMLnnNauvZz0sDTn9OixPXrcpNobs3+UvY5lQjdMtXhL9+EqDSnciyWOHC
oJ64tx+jljYS7i4vekATs530Onom1yhpH/yFgBb3Wz6aob7HXLaDeRE9HS3rbm2CNpJql8hxiCRk
Zfz085qvSgIsJNZQ+tMaP2Eb2ePFYpeyT228B10iuDFnsPsGVG2ei2OEHn0mnghcP+4Dt9E8xT18
S4MceptK9yGiiziz1Vqs0d4zkxtkE8dHuyIxyb0qqFx8o8KkTDXpoxMciG07CAgYsATR//134hPl
xatvSRdiIG4QQA14F9PiHgEt49+XeE95pzCbkcCyZ9fZ41P0IEkuG8POH6URws4w/Kd8wo6HTfej
q7z+lqv3dvaAELj8NpkDuRM5MofqgkzTIoFQJkJtyiu9AF0A7IKyg+HqAtSmyImNZRkd6ohM/hBN
8E6KRGD2Cx9HY/z2qIFaZSNjy8DOba80yltI1zX7db753MYehkoO5z4hYl029rTL1gUa90jA/659
j8baZtxYePbKmCEqn16m0vg24UBC8mBZBI/ur2/y/odlxKVTgW5H5u4P1qCeckIWlzoxWT6AIdo6
FSruXMXnqk+PVpx7WyzKNAxxI4VDY1XLxaFsxzTZ8gPZbFeJ3L2lJNkH0TylfZ49LJa6KNw+dwdq
rBy7Zk8Ut93YDiXHTek98WwRUHbp+84bPnwMgKwzdJIcwM2x203IOWSEDDPd0wieV4R41VyTtlgD
yU714YVGigWp4oJpvxeyPOMCParJbSEtZ812bIZAAgKa8zk8TeLUR8WVhFkTtLI7xiiaDQYwqAy2
nQWFHHZdzuZsTT4ZmEDK4tR7KCUZ8zMHS7EZEyzcRnoeW8Q5KwztfeEMRB7hq8AvW/hSbUs+TI/9
rp7/h8E0d60i9+A/wGrmnIrybQtFuuj992Sgv6YEWEDOWBiAXNu03gs6EDdoDAtk/bRBMFwPDQwL
5WG263MSjdiYRftHYrkiJH+R/IM1N+Yh9Otu/i0FOeLST7d9YvL7zi92MR28sS/3bO4Z+cRITD66
eRmB75i7b5DU7LGJZBu4/Now9oNhYZtXJOArXPctWUyMG5Px5qjo7srr/8ymIOnZXMTRa8Z7dOM5
BPut7OZ0Ul9BlQFKir+4GnOVsW+wMPVuFuYxSn3v7g0/UzOY53FK+LsrMb508SN3lv/f4mAUoldp
4gruA9HMTC6DKAU5MDf4gHMAuBvVcletZSpDbyLSRWaMPRU/Q2+MoAUwq0KPeGxzVF3bLHYApp9q
n55UJyufctgAgR67XSvkhBJpkRbXZ1FPAKXs5Idy1SFY/AJl1H4q9cD0hmRB2w455Si3HgwUp8Ni
9UzHjI3u6t3zhex2YfJq9Mklh2h3tT2uL1kibm0ZJBp5F7H//oOkMNwLaEivHjs1VuN4+ohZH4gO
OE/RXG18JZxDkpcHmQ4v7fpRDUUT7RusI9TI48XxahuVsv1ZegyMfmZ/+jErzZjEBj0fKCJhe9Oe
ImPmMWF6xms0IFHmuJa2XbKKfVNkYgdeYcI+t0zD51NsR+zCvZ9fjzHMnkkVXHIWGxVhRJLMVUzb
EYUyzPCAI2JZZUFk9LixO8lRl4wh5nAfYwjEwaPBY79xe6x2tUfLhJf/I1R8hjvrH+U8sE8dh4//
/a91fo29+dPxUhin+YdV0oVl1haWZ395Ez2DsErEegvjNJCntJhcYIOr/puU32UJWFJXKCluQaa8
SHnG+u5EB89yrnuUunxp3rmuvScmS/+aiK7v7jx4pmY7ChIBDby4dcUnXVzoJNkSIii4ikOCbZkE
sdZfltiDyxyH7OQsGdCHcBlbfA2zJQBrRP5WrUs3YnS8f3X7Qk0NQKcq3eNWXpEWHj2K6386lFN4
6DR8raUrPwQFOuhnWGz8W4jPiU6LuQoG3zybgnNdGf61izp0+g4ChB++p3J5zRpU5Ci5ujGgdXEF
Gb36aMZPXy8vLpwcpv0/7gh2wcXvHDq8j3Qf/gzwvz3OwSAnhEfwindw6R0aFFbVUI/ceozqylr6
Q2VMS0AGNcGYmhkZRqQxpaoD6TfhMgQOhsOC+oUP1fN+W9pL5LSvpGTYxcY+gTiYEe5078rBw3QY
wb+aoifp+ne5OHnQNaBM+3fwgVwcIzPjjuIGrljKI7coSmWmU5SMrz6VA7vJRKcIaTs5apZJfelG
LMTSb6QhRqFq/Cg6A+RQbWEJhjG/mRd/C7J/fHZzhKK1MdKqiXbaqT7ElvXgD8c+rdS22ooO2SXt
+LKoia+qUDjq+5IkI0i7N8Tm+mB1Ns+awijMYbNGKXgHTsHcp1BpSQv4GhIBMueHkOKl4aDAl0AW
tSl4qXlhzsdPNhwoxRiDNszXrhC1nBOTL/3as6GGzLhiwN86CsO8OWAZijz/3kd499jA5cyg3ZfP
mof8Oy8xr+AYxqxaD10Px9nmvjiR9sHefvXzCD4h3GzQcZrbT+cHTV1S2FnM5NNQ9+1Ms/ZhcuI2
ZzPpUPaNArgD5yqJJiTclfyUOxRPV7VUQRbRZNLEDLGUhRwLYcZX1mvAsLyqObTQdcI2S3BU5ZT+
etbNjLmbaM2/WIPbwBbUsqnzinPf1OuGmWVT27pbFMX4Mdb1I8ByfhoDwUjQX0VKd91AjVZikPjv
CDXTKoBBQx2HxUFOLhHEBlYPVtFRH9eSmHW94TM3aA8vSB8EETrFUkzNThod1YJLvltal8S6Be9b
krlgZzv/pTwKeSdy7LOYOopb8MM2DF5nJwkGtXI74vlJ8T7b+ASMDjUtP20nnywZ6p0k6BV0z6kZ
DxfWJl+2N+xUtqBdTiTn102cbOr8OBlf2kUPSLom5GUE6j0KqJhEb7Zy3g/yiRR3EXAWU0AwYnqE
sc9V4jokn8LPMasr56RtTsAwalDUiaLX+jvKg9EER9KF1V93SO/QvjaUSz7oIbtWYnyMpPnLbMq3
g00xmhDxflXDAo/BnTfL0dUNkUf/JWnrgYUoW0W83FtNzfwO5BXOhAawiwA/hTMMcEAuTPCaRAlc
p/5n1wQDlJp3bOQGcqgcZD0JTsTWWe3k1GUHzyKKM0aAUwy7uQx1mwY2EPQll/qRQ4klpaSIqq3j
60Qlnh/F7TWjQW9wmvSaegdVFlgvJWiHypHZgx/ex45pMymSQ9PDByuWcjm2PZFhlB7WxAlYLgKV
CM4dqCzZIZ370bfXD9hto1RvmgHDQVk9VSEti4Sra5D41q9bE7BhGTTid0BBAKORL+NrpMmjud6p
c3q2qhKhj5bYx4pxdz/UGOYtlbNwjLBz4vwn4K+w92mHabANIUlz3s5p1p8Gfn06Q9Bgoio8LKDl
jcQXB0e1jwydrSj5Jq7/mA7njVYLby2ilsIiJ+BCjs7cGlVzIPZWx/eihF2cZek27CVQDZLG20yt
psiuAkYzjW7A5GptbSi0wZAJ/4DLETRxnNnUYUUHQrb1qfa8ATn6mcnS5TxCHiAcZ3L9aj8ZUuzA
7CStlSUr7QmiNY74sb+jH5ybuq4uVVPap6bI3kVYH1Hc3IAna6igbxhqxQ3Zvb0bFvlnqpafpkBq
z2L6hooCXb1Xw8UX+QyeMfzH2wcUdQpaR0bmtHNMkznTab1zT0MZ1OiVFl+eC4KKO4jv0wZT4FWN
2RflcxT+RL8MDqwQaN7ZgGDdy7EJvA6n8IxJruUlceNRe7CHHAV/gQ1oosVsqsJ87maF2SIBXzia
439uWp/SjI1Cy72Yzmt1FYIrWBm359Ag8cDNHJ+7sYVq0HKyoMKpinORcYMr4gSy0yqHpzxJhwAI
8x+5Sr7m1GHNiqzDmDRnrpEc+7n73zCAHJZz9E/Ya68aGIFD57eUFen8sVupieVMpKrG1mAi/Qh8
xQ8D6Rbl2vXF/VsODVZBS1/nlot0TRkibFQQ91WIMy1W9iEzIWImRf4STRmHkI8FACtV9xdSbOtM
f/153nmCrowGvh3Aahl0quqOnV0/WglWNT9Pb10yGpSysqTPJqjPPn+4oROKdbV/SdWk6BcsPr0q
kU880Em/dpUOkE2YbnuL/2b/jZqIw7kc+62bOMc4ZGk02yVRlzp9p4SKuru4rR7SVHDvxoRYmrYf
GPj2mcvUt0yynK5n8FI1EjM4f9o3f0CEu4+LbT+4PZ73CsT9wIhBWSbvpmZxvAPyOA1Uf2ujJtKH
ayjLU2BL9X4AoKUsPDwqG+/4+llRZn9tq66eJzN6SL3IueUY5+aKIGhpyveVga6LBMxzQvEEm6V6
39YFtNfqIxVOurcEDjqfu/o2BOmkTf7wI9UKbju3aLP9h57aj0LL+RAlLB/M5svKSkjcGNO2IDqI
mrP8ICE1nUaJ0IgAFbFDP6mYHfyYYrvRdflrZNMHCTSaPkFb2ilLagcVzPVR2IwGWc2kFclPXsGR
6MtWGpQMph7CplTGZ+QRipg78jEeXnQaL7yLaUbqyGh4J5JpBCoKcQE1y7Z0uo7aJ+luBl+Z2ywJ
/2vlimukFnaq9kX/xChzTUFyHPxwvz4qeMixzGJ5bCtRU3w07Bij+6OjUR4qtofUG/VXL1zDqNxr
O04YexbfeVy/VzUOABNbeLfg+kK+AWXa0WpilzW0vDIkezfe8pAQYuayPSvNKbBrkxa85ddT6CVY
XXncEm5dJs4z0wJJS6BNX4kTbcoJExrTMqMZ1MytUYTYukrqMr1qsg66MHtMss5Le9FTP4OxVRJm
cGmRGsLWkU0kFri7j/m6bE3yL+xaj10aFw/NYj7hWrwU2ZLci4J1cBQi/IzE5gLXS14ymyRP73SI
4xPHSt50b67mrF66ETu0Ozk3ZurbmI3pYfaXfwjFAiHY/h6AU5Ik4xrn4i+ciulcsicJ2lb9Rg6X
MJ8+tCNSyFvulO+tLo2Dt2A5aipsa60NFaHtz7E2H2F2xkfNlEUEgp/9MBk0KxUt0lYEYQIhrOfb
dHMrdeXog+w5vRFdBByo5LQT2R/YIVwzyzwOAGbEe1cbcm+H3ssESr56bKf0TqYAc4TbHtJkSnZq
Djd9DWyMLj5XhJ889sve0hXAHciFtvDZaUDxxufMbt3AtsS3nSa7Er98TQZ9g/06Ps4zS6heluFh
HBsPL5vPN2M5AQButkQcvZ3RWuuvM6bHdp7LY47f0ahxVCncwM2/0Mpocxjx++UQnSZ71xeaRiwY
+rUa25sgoxbZdnKcCHnTuIujfyyKrygsYLVYdOkJDZmQ+A/qIGSYnnDoMLMcN+b84IJrbRelcXAS
dq+5e8a+I0DjwYvN5gSA8BiltKSax7aZor3jD1Q6tLp5G+fFZrPUfkYRWc4kGR9d9pRB33LIMezT
UEB+pU3Rjhek8WGu/6GFYJwes2/bwXIV0kYYSNHkxMpwr8nM+UMID4VNljBZ3Ys0HlNJI0/e2BQ8
eMvHPDQEG4CIZZThtCO6VVog3lBiRNCl3jhyxNc1g3nA/LuRbdYFIXkAFsHjupszjnZryBfSsc1Z
lB7kDP/WuJ15q5XTYTBpCHFHt9CvOE8AhCxY4g9JrH96UQqKCxUqmaahKovYBHqdfEX8MYO0jAij
d99LppCZY/ulAKGc9Mln5Mxi20aeYkCOv0tM0KQpbsIg7+lplqYeN8tNY40+fgf5YA12wa+anOKx
VafMhomrfOc+1AXtppH2EXJ6yqoGPnq/8I1rlHIAtDFvH7ZyAQyQ9NILq96aafMjHSPckvBFmF5w
vmcwtFtLLsxrORWNdkR2u8cEn58iGcudgwFs67gz03aRcG/gH9GpwYo7IrFKiV27y5wpDnrgFLoa
1kITq0X26aGNhuLZTMi4jlr7JzMFPzRRj5Kqlkgw3yuay7tNW1DlbVkWhOmMittxJYocaFAg6zcm
1tZxoj95n4PsNHwnGNzlYSaO8cZzgtOX351oueCLeTKpimDtIHzrCRfOc9+CRtHSJqXJ1+tExAYJ
ej0siXSkgF8gzPAZiGLApon1cpGapCNZ4Z3RxBH0dfKPBfZNOugBTwrBzAZMbxP32Alpgjj4uOFg
jcYM+7LIif0ercWWu15z3286QG4UycUHXzx5OdPJyNdib+TlS6e6kmkGvWhJGCrAcazcg4Z7va8p
J26pQmpmdUbdnR+jCc9SL5Z4V1E6dOSnKgRXrLUZvfso3jAtyIuB6h5J/nDSNn1Cb+CowrRa+RzC
P7rcgMY2a49pU2z1jDFG6D7flTMKD1FrFB67vCyydW684x41ZsLYr7HHpSLbuew0uNhYD0NUH8Mm
+p1DSRyikF+DjLu1Mv0vcRF0GA7MTaiaY4dGXrbNj2/16x7xzhP6THW4/WAT5mCEswecaGJkoNFh
fxB5L6jNWvEFWr8AwvD2NC8Qelx4tkRXkzRhlPLa4TbUNbGrDgXOncfb7NsDI7/1lSgcl44vTl2X
VE8VIWhyBYYRxZcxjn77sMHhmQ8fZqZzuPgL4QnFAwUunTgFJy8LNES4NlmXIg+uTQsAtBsISPPE
ZD8+2SMDTgvIqjWdmLKtsCRYgDnXLAjH2rU1BJ3XPJqogY2c/HtU55ThCud3EFB6Eux0Tln0wUgf
mY9DrsZNDI2u28msPvsdyRqPUCuQtD9eVTj/pPOSJvLBKaKbMgaLgK53zCGGdl515o8V37Wq38jX
kWZhQWobmA41RfLnPqUHdfRpnankXfb8VCrDejdFbz6WjWPfHUlCLo3SO866+QSwvjk3XHz3bM7+
C/2cE9j17P//S11Dz4PfNzFTdYAeWLruY7Pe2vR1nFTWx7tU0Fzvz81TZjfGyXQIMQyV7V8cXVMH
owPUnLUu29YEdtAy1shwyvZJVNo/xvKtmkrAzgs9Fz0LB1uWXIDCHQu/KvCt9A4QXz0VSfqBmefd
r10kVZd7DQ9rDaaiW5tWfgEwgX8kWDaorAwmS9tEbe5N4e3dErOn7frJgfYULuUZRWnjSBHf0r1j
xBwfbBaLAe4lXnT5cHCMHJksSd7bsX2B9NBs6c9JAl8Z01nExiOYAw+6bM+q3Iah4AO0YpRBqGWz
I8ePMIM3rWyI59TmwGWFkjma07fRyP6jWpxqNRvRbTDSZRwysDu8H4+AZcCtpI57itE95WqtVyPk
6dLtnxuP9mIcB+wUpAcH6qPI9KPXp2DqW++agU/9yDWJcWa3neEVfwD/32zJ8FyWw8qBb5/TtqkI
2njju6JgJygz9eww3bBtWWO+w5oCYPbPe7K7MJUcAtAW3dfAX/Xao0EqkbRlCoMCgN0UcvSHCNcN
i9JERemVHxrwIyRkQvLPeU9hUeygeaa4WjplGdt4yLATFxspfVaM40R9khTHXIPATEuz3xUO+lva
4rFJ0cv32OZKmDSAPWOewDZemvvYhgNB9flXDKH+Y4U+L8dFXpQsxp3OpHdxi+pb1/hykqK8loSF
rk3CzJUBDHMrmGoNoPdxoUn2MhuTuA7Y1i6eSaAzadBQyM1yqbsIHZ/BZmx02t5oB/GuQw0MmgmU
UOhuxNEHm372WMhhoJtYeZVH28zjoyPDjPQXtG23rKhpyCB7L2/06aUPlq3+063RYCfnksMC9MQ1
+VfMJd9DojQaOiIWpgqQn2Wf82n8TsmoMzRTqAPCeSOtlTfvYzDDdoNtDJp9VKfEm4v+3iW4GQ3J
osCMcF96IUORtwDtVRVTMmW1TyFmw4IwxTGO+3lT4zFOG8RaXJP3CU4MRfGH6prVIbVKxPOoNwhJ
bev02JdniiNwtyTnRbfV2YYuP6c+fcJUaBJTRo/xegyquH1Al8Oz3VgV96e4JpE+Mm5WDq1C//BM
3RoKa09mW/FqTD07cDOMvUNM4mfM8n/UK9PNTW74ZHH9Cio/U1CyW+IJ2UXHxSnJaf6yB6OB4c37
Nn5oVXuqcwhUY6TrE9wfKuTKjARU2L0nahTHXnh7D1tvmlfyk9fFfyV9wsdCpjUU2eg7ycN6i94A
dNB6kdYHrrf0jkM1pp8Jh3YoQBHQdfXSW06+n6z5XcYUsM/mnB8hFxAQEdPJzvnj4rSAyIGGwOG4
T/uJ1kcv7/eYDeqRXOSAI/isBIQzO+YCsga1Gs+9tu2QBYuimKxj5SJItW5wVzWsAL1lM5jGoXNs
cLcOQPmKMW5QFzgGBEk7Fj1jTd5YNsWRoj0b8uuq/2gDE8Qw632PdSPXet4aZuS+TgTmD6lZ0B7g
xKd+hFqDS9WYsfki49/DOQ0qY0weEB3ivdNFLFwg0CN89tdMj2zhW2RxleCEiLuPnnadQ56qB2sB
T9mJ9plJBPisI/8pl6tHg48FUX3TNXW0lyJ+I67V8pNDXBlUeLAUDu7FtCjVooJsSsorbSbuM+4h
iQIF55V3WL2z+iZ5n4wo31MOu3MRFfj+tXs5k/fwsq3RG2tH57wPNaZ9NQD+wU3Tk4SC+d31x1Hi
CyI//i9UqtovI6GcLRfQDPK6221R4F7aQebHsnBVYM/EcdMp9K5CQr0PC1C6qfZ4BZeN2I2Fa15Z
NGKN0MsbfM0OXS83nmABR/gZ2FP0roT45MDipf2MJ32B14D6W+bcDkSRA8noKQKoavLXCwBxXr5j
jrkaIfgFXde9h1YOZ98ifG/Tg/G/7vJt03A2QemK2JxUXyCEafrqfAf0c06lZUw4U7H5QVrPr306
fnGkT88Jc3mM+vSuJ+uN1qzlGP86rmm9wN+qL16XEhPxu+jVDuWemZfWQkWJVad/Lyl3ZNvd+2Tb
r2WIvETMD6AkEUdvIuKtDXFUuntUPuyqkgoVaU5/rHIcTu4K8nAXONDVBOgdt8oVI6+56UyiqBb3
j50NTnzjSt7N8DXbJ+78VDa5n72qXu2x/s0cw34sS+mcpmrutvLByBk8GIAlH5LWjx0tkgfZ4MFk
f1js5pb0W9x7PQ2pdpKdDJMreJw76tF0dbHDHMoraqmuLU6lU+zyYrGb/gy6SBBX8eEyzf0Xh2JB
Ezpr7P/9xW/5ES5Ahnea/6Pyau9o+rjLhYkPhE9SXdJfPPHTGUDtqbZEd17s6Ds0hegYdjeTcMMj
jJCRbXnZP2VeeogHUuDj0KIswG6lQ2h2D4uPBWuImw41oP/rwIXbq5bMKpbaZZvXGKFGEuv9qPrb
/zF2ZsuNK8mW/SKYBQJDAK+cZ4mixnyBSZkS5nnG1/cCT92bXWXdZvVwdJIUKFEkGAh333vthJWf
z/emihi8uaWnr+GO4gsPxTEW00dnYqXJUNRNnZUyqWCBRlTzR2YmfMskP/ttJ9EKkLg5hHRgmIB3
aHGp/7vAxqwzfzEkpZ+h7Ho3zOlCkYeLMKFhAHz7xXTScO/25stQJ38YSnYYL8pP4C6HRFe0SWYV
Nr+d0k1F/QaZFf4EVa9DU37SLcbmpo9Yf0dmiX0gHBAPwgX5479L2ANMSrT9WHCWBhQRMOIAXMLR
pv9pJCdljc6Z+Tt5ikOcnLKMzVbmV7QDx+QPNcYIl6VPV3Vqi+UYjrNBhWATHMLiIKdmNdCfvbpk
ozyj3msWWew/5hIDiMhSfFwe2XmlRfu7I8Z5ZXsaiAe72zAQ8J8VwljOXwyaqO/Y6sXsS8eNQzb4
YyspvHUxbjDIEcDcnzVHUngM8icJ3H0l5kCRSDv0mL6wFYAaHxHL5PFbayusvoO9tFP89AJOF/gD
tFr18JAV7ERd4DHHuux3UOuADjuuv03NfqukLR+cosCcbL/YenJMOirXpkUE08baH69l0Gqx6G2r
dPpp9Q7JYuvg5WddjJoEXzICzoNAY7UMqnxeUuzs8jXSj1yzlxzWxZw+WLTqqDus94ABJoYwHnEg
FrS8ppaXImIZhd2aLhIz/dSghiZG5G5TNToPBi8MvWNmSf0mxUMPjUOht6KfTYwhw2jNuUAUWlhj
92vw1KGEb+ObJcbeXcNlAqxTcyy0yr+QBRtfR4gdCP3Z/AQWl6AcTgPCI+TR4yVWQM2zkX2pX9e/
wByj+8a0crJSHCyolPuNn0xoXOB4wvvH4AwyxsptfWVISpHKN6jI7Cy7mBZOYBV0Hl3tLL2qvv3p
pz7Y0DwQVPdIzUnrFoX31UViU7TlhZb/niBTBq2ekWzs0Q4vCU39jea0ct03HfaLbKSrRSPct9P8
nJZsN11r31ux/lSF3nCKDFoibv6SOlqxIdcRmh9pTJ1Gg6Bk77tuc9J1zRBga4tDi8/IvtFlT0oU
Zm4w7i+9Xk0bBoCQzgXO5aTO7WXl9AuPPvJBt1at82uKE4hDU+7tmFgRKxAQAVdYt6pspy1ywWSl
NS3CSI/yXPSo0eb32KkTxK71w0CqSDKjOJLTULIVHzRJgUGhuxReZJ5SJV/zIt0rAa7XCyzU+pKa
y/PN8dloU3s9/qBBZE6tiVvYXIYemGKC+98s2ayZKM0u7ZwKF6TJL0+TD5Ygo02L2ld0sGxwHj3V
1RtqUQI9KjXjbBjREM0kDOLmPB9nbeGH5OGSvS6YkfXDEKA0c+A59wyEy2zIEFzkGA4Rz2xnuhxT
oj45Am6/xkRmTa1dXJK+mUiXiuwjSI+tcBjZjZVgCmRRLZlu/55lhcMVssjWU0lNyHDFORrUBvwL
g3muyY78lJCBvw2wb2Sa1bNXAFGWHdHXsdHVIxpDAxQGAGI3IBC4KRoilC0mw1kVUTQDAmTfajP2
L7JrSYN3wcnKWV5r70CQdCRWIMk0VaQHYPJnnQrrlHbmFoJt8DpZ6JEAGhNeGBKFHqj2Ei+q3JCn
Iij4uM7wQNO0+32GSyD3murCDpb5OK44w5nOZLLmNxdEU4N+A3V2so9r2GxCkWyieQqelmgxd4Ey
tGmLC9FDZkxa+yA74+wqwM11dCD52LjARm+NITn3eKEiw3jEDv0eqElcbYYOI8VzGsBzMgyPBrua
+2oYqqfmw7SgPxiE9924Dur7iFntgqYwzW4o3NumacUDUm1z7dt1QzFj/qGQ1rfQ8ulc+4PGfMz9
JM8u2DAeew3H1iCTVITLqnOmT/zitzYgQJ4YAHBzU+9cm2Kin6O/BAip925MJ91g0EpJrMh97tRD
YrntylKKax2+P/7aRYr8j1YnypMipWGCCrOLvYw9AM5b6QMrdjWdfIaGwN/C8XOIs9ROfdu9TnlO
P6KyITLVJl75hFzRITbOZYtp3ZKIQ6KMCTwcJiY6qtvZgcAcnkb9uXceBIjOpc/S+YzUIcF5WtUY
La3pGI1Qy1h4o12SlSNRRMQLJVn4XXUezC2B2Qf4esilZhHRIs1abJWklzErLLHKZhU6YmXJo98m
8JAE5BmMqaAv2RR35gzR8nlxsOXHAaSByTwO1eiuJtuL1rnlTuTUM4VPOgEiiKkmZO4C2WDYPUUV
IVNtW8oLPT/faluqAjNZd8wt9wm0NSLvPxXVxcryLaQY+JYdPVgX2ZvZ/xhBQbZYVKpTILA48Ksg
TwXXAX0KYmk7wNRyG2vkxIVBsEOA2z9LUrXvUqoG1vUPkrMP9ZjBqfFerCHCi5p4VxB+X/E4Lw8Z
2PEYjUoi6y8ALQX+0eohhazLj4FgQa2Rn4NQ7nMxjudh6EF82zXIocnbeYiyH8hkrN8maaSHpqBs
EnZqvdVxukVV+qFSpT/a4fTm9ka/RjcAaRvA1aFm26nZ9SkiJBG5dd8epgERdYUD0fN19wGMWr0V
mJaPJuPJVTP36w2mAjUlgNFDXkh9wpcJycMwaXKZMXsua6SjRLRp/ueLDJqHlpi9XeUnu6oFfY8W
ig926yum0ASxkc8lW+s5UpwBug54V6M18CIwbcpTiNMSX3dl7XJC18hJhFrV9tc6kqTQKNPb6kEJ
XdvF8oybhLo5cQ+WLHdtoQnMosGnG4lqZUTmZ46UOwdNsGlDRFxdE1cLVQ40OMARYXNRvE6dscA+
Qlq4Za9jgW/Pjht2lXpxGvRo6wCTQpCEvqqy2WIpOktgEYelHlI+9ramb1I0gZywXIQcrlad5Pph
Y1xtiDOnHFGfwiS9LHGxiXWa8kh2R1CK9YV1rL1aeD3XziiPjLRIBxm0aQ2pg52vlmHXIPv1xFb7
BFsCQ0HK9aAxup9SyavTmD9oh79HVIsewvFRfho1rAv+tHhr2wgxhNVvBJDuXeExZRsAHCryLfIK
e2UTpIfBD292Ie2lihu8KUn/3bjjd5+GEsGCe6ll9yyM6qfp+Csxwm2AKy3klB7YQXp08mI+hNSd
DnzrkK3N3PBPgWfU40Ciaa62kdQEg4iyIVg96B64zBgQ0IyLWfPO+1xAgA61cs56S5eZ2X8ohtJs
Nz175vYj2ELRVCHAPAacuYvAof04ksJndG/C1q3HWjnyZPrdb49ODKI9sRuDHjhzO5obrvAseRUB
Oj6Ehyh91SfWGcfBTqVc0qCw0D97yPswmDvRYsA4sPIHEHVeR9KaY1Int5z8UF3nTS6FjM8Jdmib
s+lTrtroVhONTqgiBoRgwynbWv3ZNHtnT/wXgyVQD7xccKqmIgqeQgenOpTWVa+Vxa+CsWY4lNSU
STfdzLg9E1jqmoqVMNpmiOzB3Alj0XTwW8KpY2EVC0ugMcyQPa1lHcjjGEpvX8FkkciqH8hkJXGK
bJZAoup2Uu+x5lq4S1NmoN7ASMyo5z2tBs0KujZJofpW0B0DgSE2YTfhNIiMdlmYLc75rl7owFvX
9UCsgtS85qpAVvGY+ERkO4wePLa6MFKgqNMfZRzw7rkACwFQ1Y+xln73gfGdZCAS3OalsuNZdgrF
ULrlOc/BmJJvssqZ0yE8zHZ2FOyQjuDRhYVS8NywpwDSku25LupdhQt3EWd0CZQKN1kItCZPAgbl
pXg3EvOjdptwHQQNCjQ+kGszIODWMJhK9Jp+03pHUsEJpCN2wSQU9UCFyHkRjdmiiRCS+JUaVylu
WWOAcenrpjzRRXgu2WVckkj/7Aq0vYjE2Ua2m3w0f+kaJqusrM9Za94w3GBzny1VLcDp0gp+Imls
sdhX8NJc2GqB+xm4Vy6J+ko4wIkwsMygh+SKJ/wtDcADkPb2gWyKxnqgL7u0wurxw7aGPZCt453P
/B8xzxPZMfwmc4EEvtH4RLtfkR6z8k1ConXKQBSQsCfKhMt/p6vnwY5wqGCfHcyfzufC7TufBNRl
C62uEM8P1EL0uDz0aUgwxuHWYMpcRB0aRHNgveNVQgGZUS0m49fQsN2yW7zH+AwIaGBuhFCHt4eU
TfZCD4jSjmkCZM8P5MowyUpQCeRxKcAWEAdarUMmkoxDjRemQQOWNUF8lmNB1M0dc1lX+XPWNyan
s4s7KUS3ZsEElbqbEkHvrz3J3LCEgoWk6ML1CEJT43+ryftj6j9pIV7dsfkDj+GTZ7hlnHArShlz
UjWnGBBS02jHzo8OZWOeuFKGSBmyWxQFVy22H5ib/ZJV/YQ0b488glbCLW5NFjCR7XP926CRRQva
egeFNyB1HHs0ErtqHNFHswbsktLY56aHfrZVIQWAuQ/AyKyacCJuhlw7zZ0+YeUjmUM5Xt46HcZE
4dc3URKrwcilTbKXONYx9CmwDgHIdbCB3rzHcvJViT6G61cHh5xWQ+IJejvY6YssS1j03P2YitfB
ch69zGabF2G3mHzUaSZK7crfRCVcAvJnPvzUfCpmBmXAvL2JFFfT/FT1ODMUIGo4fHA0GOgiSXX3
kRvzjlVywJZS2Pnh/i8SWapNUoNtQJuaF6A/E92CgVG6IWFJxHD49UyUkejHarZFC9MfMSyYRLaj
gFoZreTPTNxjU1/oyrHZn+NZBbHyoxdI9mXRrUjEO/rSaO12hDf5Ya8WtTYhVPhUuUFaOWMnSCof
YW8zARhrf9Uyf0T5M0MWqLdQh+gOi0xTDSmGVTKEfYwGdpHs56GZNAJiHBNx0EYy3UPpBHgocLqV
5mdZ+go0jaJkMx21DzGPeAkSJKuF9kCcw3frscGGm9SP0RlH7bM8ORRwXPy5mOs4houe9FRJhxXK
Wohk2nenhxm/lMUMnoZAjQv4dnS9p2uUwOQMR3Qjdmy98KlehhkXMWxLcqk3oAms5BWHHvlv5oOe
K3Wsa+0FMDtAG5tRsZmyeE5DbW2FSQBDId9KvdNBMsyy4XE6t169yYeUPmEaegzj1LBEggIckpnr
wmc5RgaponNj5ZfcnjdcaGna9hqN7m/kqeQ5MtWa6siE0cJCQbrYW/8bsTKIvhCfYRcbchWMc/Rm
BakitkE8l+wac1CHU1c5y3DSiVsZ6qPXS20x+SivYgYMU2G89nDyl9LN3hzMM7wHpKLev9xvxl6A
1pxri4GJZT/qUX1lYa6wTzol6KH0X/c1CfZeHb0B57Y/AzbivVZE53hkFpyjWDzf779/ud93/5cR
VvFeBskZ10AMD8PpiVGN5h9w/zalagwSPfrn1t+H/XPc/bbwo3g/oL/6+zv+87j7L5kP8UOaBRTK
cMeH0n0mugGPnxOwJ51vermJvNcaC4Ie0DkYbQ9zpXSDG8YyqrC+EbhXQziRFQK0ajCya9S1oJR1
I0IGnCITmL+U0C8uaAUepZfCSJjv0u1mk7KLOeul4V9H+6ulwn2437h/iZPosegAVM0v3/WfuwSX
9iAHRMjlwr/evyEzooXAMSSbvw/VZ1iYljrB6u99naHLXeqhprg/7P4DjMre0vs/jwwimQsW5ZE4
bhrwZvXp2kwjOtuHhnK/L+j+57vC0+ttwLaTd6Sxnpyh3BuGUb3JoayRJhCYZOObfIsLx1tXOjPN
+3cVPS1myk12vt/ETAC8MEhfmrowH8Opuenzz2CLovaiqsLVvx6UwT/UA6rO+UdWpvUt8jp4gFKS
vSE2mB9ijZG65Ma3oetr0iCXBGVFF8ccogtcsn/9635fBjCezS2wJHq6KCvvX2UT/DEGpob3R/xz
3/1xhdZB0S1qUjzmHxNp/aVgmrEgNGSVmEH7yzY1kiqtHohYM0XvAvvN/X4tRPiupzO+P87jj8lH
KMjh+Th6G2LpzW0BDOdX9W36ffvLzaJua2hetr0fRNyDE0/yI2lCn5TqxIT+z2Od/sfpGvmOr2AA
/DuBrZ7vLnHctJkr38AAxXuMGDDoBBInfWR70AWNnm+q2B+O2RAzUIn6cYDUH5ZginxIxvN3Uhx5
R4K9ulUy2QNjK4TuDtO1Q+uQ84ZDlPXWlu7v1HhN/a7+agI0LYhvShqOvXcUUsGuDXv3fRLjzvFT
eMAdS6nRdNWtnmB/NZEodo4q4puP8WxRaK776CQFhh4rfKPadR7rqkaaa0ZnNLbZu8boe2dnVrbW
PZG9j0QYcNEuizOSae/VSm8Fw8130VrdEX1Xt8wdXByZZsdAkob8Ysvkj9Em8WuEqgN0RYhhd75p
SfxbroW67H5zqGbSW4QB2m7H+DVD8oRA+6TaYYINWSzN0LYfvaIKbh5tWkLGkxYROjc7elu3iTOc
bCwahf9+xP2b9/v+94g8z+V2EGzGqgKdJ1UKw5n5X3+/3O+zozJJgb3+23fuxwST4jt/D//P2/eH
iwJUhE+T/u9x//Gr/t60Bxjd9+P+r9889l2xHJq4O1G0aoz0nQpV5eC/SDce6dH5cmuQ6amrD1b3
ky/zB5eh3YtyED/g9xBCZZ/V/J7oKV1pmDu7+sEqwop8Z7KAB0xkaWmvUCyfEwBMF4y1z0IjorqF
43OxaVMczEEc+1ZVW88kKblpTxEsipdAt931lEIM1brhyRr1/kUN8a6CM5xigB4qozyO0+TYG5qd
3h7oBL4xpIwZ/tukTNiwQCOOLgJ5HMSLQqFX5eZ9cD4ME0/AySAt2giLVv/cRoLBDhwvTr8JSzpM
9+P/Puj+L4fAXmZDJiqCZAPjrr05g+08TEn+3Wt59U6ZQDHcMV5D51i9O714EzL2HquyK5/qoXq4
HwWXLtjF7O/W95sTApxFbbTTBQXSdBBWcm3VOB08jLpIuezgZhltcAu17rvMe3m837of4cxH3G/+
+xH3B/Xzz/h7hNvl5iHxqlc5t1hl7IIfmL9MDqztuigJY//P23gNrSlkNpIRVwhK8Suyhxojs18S
uFMXl2q0gZznlvbpKUk4lT6+9mnh74Za62iVjv0bqhtE1zySWEiJJSSagHNlwUMfgPW9P5K0o0uu
bP1loNWyYzjnbwcZdu/kOazuBziRhj3EDqg5sP5SWOXWxZcqIbYPkVpKEwiVB/dp5WRd3PmLYRGv
mDGlwhDyb9+4HyLJcIdW4R0bfLwMUOdHCAY866rIBz7c3PznO/cHl8ZDk9ju+e9P6tFGrpWHebyb
vBevzayvmhH1giHv9KTS3tgHQUvaauHV72Ohbe5HhOGc3IsG9iFWVXRyyhh7ZJulX5jJ7gdoGW7P
JhbqZEe+eUlTKnt3MM0vTytWWqt1Hz49kzUxWM0Bjbu8JtJl7DH/9inoHwvcry+Jr4ltqewMQZbp
PP/v0wOSxex4CMR/8fSGJoxOlV38F0/v/ss9xGohqpH/4ulRaPzr6eFhdp/z0vn/v3qNVjXvXej9
8+oVpIn/8+r9fXqEWCVf+EzuL9L/69X796enA+UhmbKkRxNkLkwqA9uSRwcFeU4cOd0VysVwEgC2
SyuuSZa0oXu0BSHqfhw8eSIPNwizm5UqR1jOyMnVZIOyGvfgY55SugqLDH3AYmw1kgba+ozqN10h
nswwZRGUOk0awBQLdkiEywynwsXS/A8twZznT+Ss54H1FVXO3h6ms2VDogUf+mesqnE7xqbOyDRd
oW1ENiqbh8owxHowVnFL5kYneI4agfU0traGLK8C+xo1PjUd2C1EcDhPoGCYkBhzZuPJR1sb5UoX
3qNHkssy7Isvry5+59r4IqyO3sjI1a/DoBHCTGtcEI5hiqNH+LcyJb2msOo3bKDUK5rdbpMEtF2k
ud9IfmkaDGJvG8Vy8rkuQ1hwGbTQIpkCACiahaeobe7wsHqrGmJfkwTld7CNGIytKnLsSShhoju5
B0ewCRrl7x5y6jJt6Ou1MHDpL9EblozVbfK/cvQxa72cx4/2xLBvuDIQxvMejcayIgK98kS6EHFr
rErb+q3z9i0RBTYrLrYERojfmWZcU2X+60BnzRwjpIs8ZSgnWTs0DPm570LJx3Wy0L2ZsAEKpeii
8RBk+LMnsCZM2qGotfCkU2iCEEweNY0BzQhccQm/81xC+F9WffYdyARJH5V3UZpX2TiXtB2ZR+gO
ahnvSaLwn7cmbCGj+AxssuV6hEesm/gPw6E1EN3o2vrHgJRh4af2SHYOdeBK1fUfRrPGweuLc0K1
uSmyEUucX3sMYZh5A8XDHgZ6kEl1hFSap2NZ2q4xMJ6RbTr3LvDMFd5bkIa8z+pP0Ng0WWYYlBM2
S2COH5Nyv8uJJ4ikADSQEywy1KZgCwhzkRaDcynw40PYnTV6QK9AbfG38P+K5PPqO6kR3YSW/S5t
3EtmNyQbYRXXcIhXMLd4eTU9WjklMRauOwEhyCm5Rhwe2pNmVvZCeVzonRiofKLkmXnxwmoMvEug
Gxb84bTLhLFS3kxaqjGSyW76dILhJ2oGrlQCaH/iE2ZA283O3WZdzaQ6xsznnum623Q+wlf9LOp+
qdou2tPiTJZho/R1SJeepjUK/KCiI+KyToCfXYWJc4GvytC1tF9bHYy6E8j30sZzG0KUFQPpSKqN
NozDspUVFfYqSTKma3TunDojgLxqmR2HHuQTHUiq8TLW7l5GULu9EQ5b0dwKkXGyTwxN6l580XFk
zflwzaE/5jYMH7a0fAIaduExqjGv+5YTmpiYxkJhxO2xKN9tMbwMbvBFpyxgDANhqcQQ0or2Y2rq
V0eoX4hWIq508a5UQbvkKkbShAoPuETYaJHoOtm87i4fOELJL4FVJXzcWGasSRvXdv+bAMqNb+HY
Mh33zWz5bI7t9GxrAIHCAK2gFcK161tWIEmiVGj36z7IwHCj81rEbrgrfLlsGVqhA2UIlftPrTc+
5LXCMMSO0ZJyT1YZgXjxcDTpedLRZ3ijwWOLQvHkTc1VMurYJufawylKDDNh3Ejw8Ar2a8+nuRQB
KFoy+l1knDvbogP91eUg/CYSbiQjqjz+HJLa2rUNaQCTBQAAInsAGQV+bGC+5A19vib33iaz+bFH
9qj5b0svf1Nf0VLEiFw419H9CESGX4/sZfwWxBMWNW6RfpZHJLG7qAzrRwvtFwN+sLCDbQA8bKU7
yLdE07H66M9lxOYxJJ1xaWYd+JshE3xotA9B+DLuPcy+mk8bFe86DXXGlUTYGvyd6HMzAea04Izp
JwLvBibIKkxrpj4jLutGPxk1t6oestJ7OLg1mbu8QSXIVSx4KwspDxKEfVzO/s9ZDQzV4jvYW2n1
lU/jcyk6+vVO96Q6ExeH1U9L6zlTeFSQIzNasq1tKJCbDJbcYqF+ll1EVDCwsET9iurxm00/jiZS
EZGq70YtZ+yUAwCfE+f84KmryaaQ2aOTN6/WoL9BfDsWmXgAQvCdExJRYGzxeg/RO+cs4ppJhxeN
bYSReOERvIP6xqnHYMVYNIV6FpLVBRVGk7yuzMYz8tDhSAeT3S56rbkizP+l+wnb+U5vISshxlYF
0qn+Ero7EBivP75Iny23fhtn780MvMAEs4kzigV69CFmql9V1flnK38xmmSF55ig4Q65Ifz/cD2Y
+OFH3b0x/k7gpbtsoIGJtURDL/yOq0hcihlVDzHGU260cUHpJf7wauZEfGEWDbYmZp6j00/PHRC+
lelMl7Edn3rd+9VWnL4t47pD16dfrTPdMjNH1EKyTk+cnSmQAWdmgHYWTvxscyFwBYU/sR16j5JN
J1+tqViQKzxu6yIkNcG1luhtTn7hXc1WI51lWvamOsXU47pFN1Qx+XBQTPttNdLgLd7crDqb0t+E
rgz2iFZfKwj926Eefwq7/hPpLYO0NL0y8t6JOPmuZjl3gBG+GCCm66oeWaHSF8YsC9UTAdag56fR
bkDv1lLcotTchFBRdwU2vJcYskwAhxhHXrfDpsUK5/gYL6LP0FZq6TXNuMgplRydgIAYyGYSlEAj
IjNY1RgOkgLRNA1aApGIsu5i8ltrDbpda7pbGYrZt4g4yRiin07H3WKUMRYg3FO7HD7OmmVkIJWQ
LS+L5LPJgLuFqvCCLSo+hNrRps5Yxww5xTx3CzAZLw1A6S36GLtzfuxMc8nJwC5jEaouXAdpQBMc
5VQREi7lox89dwrIjuaSn211HtiRdPYk06wxzTNTr3LdEZKl5fSPRYosKW+ib4Jc6GSzADdz399B
wErbHDiX4ShrneoEGMQ9r0slJ+qIRu288HlkKLZKBYl+WSx+FB+rVT6RPZV05yYfcPgPM8KaEBqE
ucVjF0OrsdzVaLHu6Cns2bDlxI7Qf597w//RixejJI2hHMqJrjfreFcNr1M67FuLrg56E7Z0yCsH
kjC6TAf1OwwnrEXgZKpn3OSfhht+9rp/7WJCqHofCpBjM3XXO7gFJWlUHfoSNE9E+5IF51YD1XTf
H1RXYNXEMYCbDuusUMWpxZcPEA1jEVBAmmwr36q49OgRiqGwf+24VJ4YeEJkpZ76qIxrXwJmc0kF
0dHBpLlF9kSOF2Gs6M6yjcUCdK2V8aB0Vn9Lt58q0ZyE19COjRG0fvamwHknmRlqUdHBUSQWg7lB
r6Xv0tWfsjJ8g04OWkQnrU85HTF6zk/rXNNKoA1kTNWH9Y+dkJYUjutmoF8Lhoy0x1i/mvD3EPev
AZviY2iIyLNAoutmfrCcgdBKJ196aPUgZxG1Ba1u3MFX53RFWbxkALomJvK17fA5CR4f4ileeBO2
Ag99C3sBvQ02RUgORd18hTIguhzGxjD2zqbV4N4zLnBQTKITsUj2YkH2M8DLXKXJoXOXURo/2UYE
gR1L6gITMe+VV9kMdbqPAUU7J3/xO+J9GYSsFwaInEWHUTVtIIxD46ZviujUjdBu1dFXVTf0ALWo
W6m06c/VKmi3FeazZW1G3yb5notSZ7aHFpWMOhPhNevGLijlpmRyt3VsNkuTyyBZdXzq+j7swRWM
b1oe8Iq11q5Mw+40Jdq1T1AjcMn7Yr4O8oefhKAa8J3/2Rd4rdlnEN/cz/Uh8kuL4d4ia6sTwh5o
sr31EbkZMv6aoN+uYDil6PnZVaC2SYMVYSiCI2TWg+FazWqcd/GY1/54WV1u6BQHJy2o9T2v1Xoo
wcGYWYVGDXg4dYe3mjVK0QCNP3QQ8VlGsk5S9sC0ei8gwGGK6dl3GHZfOurAVRBCWeuR5E2eturY
QSxlUoSMgcTPYEzVg8cSvVCyZq453+wc9YbOcALY1tPTYvwdV6jWdXVyTZwgdUcD1613GoW+EWIg
7u22WeYTZw92W2KVg+lZr10a80WerBVXTTZdOankoLwWuSfQwLUeUYKu+VLUMORiYhjNjOK0CIhL
TvPZCZPFG7jI764r1ZqmTUgHoqR56n6z1OrbRDHrLQHNYzFy+q1T9Ozpm6x6LCc+EyQ/Woc5jRy4
OFHAhakfao0YIURfr0nFyIVBH+PZqgkYQDIVNNkmI0mjxsP9wH49W4eWA0cva/ceRlJHzK0QlRfb
PvjwqsSESyjtM3HuO8Sg0a4kNGnf9TZGwdpCghGMJIJ+6DHq7KYwbrk+oIvT9GdDQXkzavGoau05
TsJwi+HvmrB2sUkvM/LY3NlHQtxyRpSW7tVbbIM8/2leU/HWO7WdLxFwgR7uJkLqk+ZoMC60cmM5
JeIlLNGP+MXE3wKKM05m0RGfILT6L/Sw8OkKuCEJkgMzZ0NOYMgp9rHkozvk0xWl5E2U0CQq0kRB
WuGBBkpik8MTgM5nKEVuDdUfDouEDbCNf2h0EAqVMDHNOrO3fayTCay0ferSL8Mrpj96zU8gTPEU
+/13MYvkUo9JfpLhhOm78EwB0+MZ70Gz5NGbxYwuMKUN6qxBH8DPsCCfFJY5At4fAryuGqt88hJZ
abmc4kwCOQ7XTpWfityxPtqMKGrPrDhrH2Q64o5wAC2gBMTwD1pipdBogO21joYmCaIQ7O5QKXRI
43JsOvgVSHNqgzfSZT9U5/9yBdtZgYRjySXftePVKAiVTzTExoVzSTqqoyZMXl1z+mZbuDWdmh5a
WfxxpsIh9I5eX8dCNoItCvyIU54VFkbWwTCgCmntNNwEHnDb76Kzg19zJv9rzU43sq+4D2k6x9qG
btFNhvZMADwmVhAe8gi3JMxXnSEv7yruNt7svr5BPsBrFUcNZm8nWmcpjdLKzF6N2n+0KXFJOXDE
Gsf3IWVQtM+B4y5NwaA0IkdeI2zAcZyFkIgJ4gmf6RSto/lCrVvtr8oBqZRb+LqrMaeyRXNsxfHZ
KPTXTsHoNvGVLeoO5WMxoIz0WSe0yf4wTZTeGBdQ1MV8LM0y/fHGTNsZjbO1quil7skmkjI+1kXD
PwLWR2pC8un7c+PkFFQtvR6dfA2ZlccwIvbFiKiis6+RXsGKpii7EGaRLGlLbME23pxdPM4EdIMt
qmW5Pw0+h2VXCaJVUQNNZVAijnR/Uww+zIltOSFPQTbuxo66KbGcB2UgJCuCNTLUk44mYkEblvFE
yihJIyo9a97tAUSd5mFGtAPeBhtTViiYy0LqeGd8tQWDIjJhLiWsui22WKguKv1t+/nv2FLPWgMS
NcNVRVW1of/jLBoULo7ASivbX7FPbJbuOX846eA6SbzQUbweuY5UIaC/khDV5RRFT148hst2zHbR
nFuBvgSiztgCRHbzxwlQVwnqYdIVA54cIXTGjG2OtSzGnF4Uz/yMBtJfDK3RYDjjU5vkL00jSf/R
6y+Uheya2zVd3Vep4QoKAFuA0/gOQvWVdtZn6gmMwCYtAH4Tej55HjEBpfkn3W0MYn3yElagERJ3
mUc9k1i54EfZMDLJqsJHIXz9xJkQp3wcDcJtE0CfAJXiaROCuwxG9z02zOAAQKra9kmysjxyItLq
1tT+ezSptxFS9KaFoLYAh9QvcKuzjtp7QgjVxpmmi+YMCbp7rgYQDrFDxpkCJnhwW1YPFK7bLv4/
nJ3HktzI0qVf5be7HthAi7H5Z1FaZGmS3awNjE0BrTWefr5wFAvFava9Y9MLGMLD3TMrO5mI8PBz
DqgoOnDZJSRhAXMJD+wcZsCgR0M26hFORjkaRcPg2J1THnOwakVOgo7Ocp5SSgf84FAGpfgT8Rt4
4sKZjkRyMN33yWH0g/p0zpVeXGR/8Ca2JWnHot1P/8xBoh5PifnDYgVCN8un0EeJyuX5rbvIL6yQ
fFBQ6IIWDuj0wtBHoMXVwA7C9a5dGC4QOvqh2SwTrFrt5tsAxba1qM4qDQBPBYgetfgYOBCsgoX5
GXnbK4u90vma6sDi6JjIPD4L35izQ51EHxKYZ054rEBhBzlmN1F7cT0orpzjteW3WVs0FJdbk6o+
NGiAglhD+sG3CeJP4BMZSFg2KQbyxmthQM4xZD4oEzpY6uyHNwGUrdbmvo2iZ4DhZwlbiQPLh+ZY
n6hB0f79YBr8XFl57/E9u4BInJ9NB5qIEdxVG0KJaLPkrhf3E/zKvB6wlNXNH6leQGDbKv6COKJe
nAPtoUHDtZ4y27LvQC7X1A9uS04qaEWfIWYJn2id/NE7BicZCU32FA+nmQ4miPY6epDCr+g+HSKP
b73rXg1Zfx9XVF2XksepFrQfCtXfxhJvPV5p1jyiN1AzOYZKu5ESrw7ZVtd8KWPI2Y06+Dbn+jPd
7DCa0IUbQ680VHTcG4px3PPq55iNkt8qXToWcUeev1rH0haFAoO1WN9GizX34Nh0isVfLdVqq3PA
toRqCwoNpuJl/ZIb/R/uWB7YWH3IQ/NrEvDnF+AlAdmVp02e8uw3wKvzL220EKdlT0LxuqXSPzQj
+jBmedRNqqwRtV9gL0jL9ItVVNDEwSNCRVaBl46NCUYOFEAuaNi7LSZkJnTX/dZVzXLIXK2GyKL4
AaUzuq9xjS4A1MGTPygtEANKraBhF9bap3YCk3uSt+6NQ2PKhGTUmT4Hx7od9UdOTQu50aP70em2
feFZPho1LYULDv9BxxV0JrW+CeEAS3EDbCONphzu+jEw1PR40A56ttIwuQQXhVd/WjljGBr7UBQz
HDZg5XhyRXCQFlfOiFhcBsjYCxHF0wOWOdNKiQXGdTprfdAttBOxKC66b/BSt0ezg05ulCfOSVXx
vxLcteVB1JPx5EjS4Q4EPaK1AGhOovIbxzQKdocyXeUgCum3T16ReLThAReekEgCn71ctkaL7iba
A1pBMdRhz3Y0eA+hFUNOMPFbGWhsbM0T1/J/pLmn4JtwQ9ll8aFFOeLoX//1P//P//46/6/oe3Vf
wWtclf9VDsV9lZR999//omnlX//FUlrZL7/99788GwCBbVEvpQGeXmHbsJn/+kVpfSn3/xG0GpsZ
DWqpOdLitj+h9zC67Nc1uGszv6McBPmxUQV3YpK7cuIAnG8Qb/HXCX7RbzX+eV/v9iGCS1XlgFo5
uNvtkqP0R8r2i3vpNPYlanfB3ZoNwR2qThEyMzE/+Zh2uw/d3qmTAkAUW+4BqzyajPqZJzFFl1dn
iXeJL8VDckrs4i3wcLMT93S0NELnkr72kXoFF7mLWfdy1FlG0DEr4+BB1pj2al/7qyOdmKDd3gXq
MeBRr0DMSqXZXIKomg4y3l9gcceXrDJhDxzYJFaUcS7GyhaK+OhG7uQCQqO9jgGjTlnz1g7zBAcv
u4uSMHoXKhFvbCoT/e/v3Qq1F+V0ak7t8tCWaGqyUeJWLlE3nOl2CiipzjRghmvMVqCyuJVpGbOL
qQ5WMLbgPPg+i22bFcfdR4yFGGnL2PJuQ5mRPOIN74B1/u+/53yf//Y9D/iWmx5IMtuGrf7d97zg
aDZOvX59GNoin+vPsH7mp/XatzdWnAZX61ifGlB6jhBGpi0EfFxktqvNj40ftReomDU3Y+Ej57q7
aHUMQS3YAhqtX2ckTnxeU7+ZlYmmoXUZ2Ub7Y1w6zcWeUO+MH7yP+AoscnkRwpjGRr6riuOJffGR
7wGi7nptfvTqTqOzAIR31S6PYsonMGxpkkCNJhEaxQWq2sGNzMZ2jlCY236XAPD5C2cXIycfiT6e
i4dMTO2ZD3jmQSzyHhyEVI9lKJfABebGLrG/Ev/X97F7dPr08j52G0iew9C1qFbpHEuxRnbOBHue
UF5iM+LcJoJM1+Hgg7C0nS5RDQCZzuLh3oHW7yQoYKsV2xbmjclFC14XNrMcRPscgv2a+CWRiM2m
UqfdQGoFcpfYEu472sGT6XJ7uWWi4zcqzfFUfJA5YxOoOwZ0eg7L4xbQJW3ygf9yC7sEtzrkpVfb
rThA2YsVIXsNms+r30cuKka8JVru3qR48xpbPGyB1j+k+o9hknzRUFauO5+2fvVHyOtvb1Rut1eR
97K/NfH821t5HxqWNVo3b7K8D3vzKcnU/gb4jLK0aq/21/39p/X7jO+t/4+flGU18VUYcBq21mXw
BGtmf9YEzXgNP6J78L0W2JoZW7R9cMYM+D78npjX9Wi631aNxWzDc+upoKyDTi5B2pq6h9KnTCPZ
lBzQZK4TPKARhXZoJE41GglY/kHfES1s7Br2cODcxvvMqH3Epfkn6lnWcAcV9RjR/zoFNwpW+pCo
S+DRZz7wbwWcNEOPlcJDD6R2s8lQJnY/EMHGWWS6XRPx8zXDwWcoaUMtgs+yKeDFoCg2FV8DNe4N
cKnDgLzJGgccOy8UrswgsjgUQX1uXuv2RoZFRSVrMrSGX0bd/CjDfVacZfb/MxbG3wYmF/1E3gpN
QhncvvNM14J6azJugMadUMOqj2UoE5vPPi6W4sVbbJCFXMwI7iSxn9yVMFF+0oYf+Wpaf1QpAPPF
ilFRTWvrD3SqvNO6iuhiUUPb4ZshQWbWqiC+BMouUYbC0Pu1rp2tqi8jWhZW9LbZugendcE1zvSz
x6tdBmdilEs8GO4hoaQAC09wtYWIjY5CAAlw7cRboHjPUdG8pDShcbny1vSqz9zhA8y39HG7QXXu
8iX7kHi+DVEizSUyi7L3CHXs+CiTcunHjyxjy6c6BdhV0FmFMGbHckZFx1atn+iWWZ3L7GplzgVC
W7StqNmlNV6SlT77ydKmKnbXwTmH5Mng3Xfl5zQ1x+x4ZIVzWbo5PCGJnj7KxYgaWKZclABgSIBo
NxmdzxyVrNezraWPP+O3uQaS3C1+G8Pr9JdRmlBdej0nh1HxXRq75ZJF689Gb1oxULkW699uXyOl
V3zeu8PfeDqpDj9vmt/ENURK6YKcthlY4MTU0E8z8y5UF4iR4MzNLJ5/aiizMlFO4SMHa+PVbvcV
E0WyMTPtVopZ9RXlyw/uGEKxKRnsyIP7aF47dFXBrohNLnow1pA/q8ft61uQiV9frixZBaxjNbk6
WJ3vnd6hl5K6/RFLnOIDPdjN01peryZnoMedu/zoSv6fj01cfmhY2pw6OuqJ4rpHymzUNBIZjgkk
fSpSV3pdttHTG9nF6zniOdXNhPaKdbu2rcbBRgsPBzqYAbuOKryXO1gd2GN128BTcywWHqGyW5Vi
5otnA3T/KM1bC4g3NrksdlohY5BbJ/oyv9hgQxouKiQOAeP9fAGzWqaDlvaHPZ0E/Hzh3XNq0keq
v/pvX1hibLgPr+ErRVVNrW+1gZJiV6BTKAvPbcWqlrJyx4l2BITRi4aLZJhuYJZkKDNBH3C8vjlB
ibKlcOgDgodH5d2W0K+RgQ9DjOE7V1m4hsgiByFCxdzRURJem7BCtEf7WKY9DY6oie6V3f7e7/04
QyF9DynCyKUnZ8+dqBfsDdpottcSd1jutleQl6HZwDvvlta94PsHgnwq4/kmDwHD22pxS1MSbFx5
aU0320XNaIXDjLhvxu1WTbGoBa+o3CVRxJp84vgXBTBJt80UHLqd769hopBGH06TTJymGYVxQ+tA
91gPFWwIrIMvZUjBgLWpfWw5i54fo7xJjagGprWNKwPQwztnZwWM0rAfK4/DWku8L/9hY6G/20A7
VLw5RbdNdOP4z/f8XzfQTdbS5Vdl/uNYdglVD5O2PPhF2PhB9jcd0gAOtyaboNtitNsD2Xb+xgY7
m45yizWc7i5yF+szjHmvYXK3NI4Hfmmmm0PtYlW63/nKy8YjxZlWdyBlh7f+iKOR8l4us7rzLMQS
IsO+3O12YrWXs8kB2G6TOwff2k9sVVFOYdGCW7EJFDh7Hro7uViV092hnv0ykXmTkhimNcpV/QrL
6hS3Rres91WKIHCXj8uzTKwI5Nx2nCTfR14Ms9wYLM90tVLW5pT2lrf5t4hJpbJUqlhDrWJP9e41
UJi2j6uqpRY1zP2joUNcnQRzfDECYX+Uy8CJuANqTAah5QyXzkIJVoYSVLWcR470VfwaZIIlR6mx
gD7HmB1+j6EpRmDMBacROE99uzYHsCffM2qMT+IBM/lFW4b+nZh0o3nxl8nM95sDvM/f2+iLs7T+
p3iOG86NdNQrYmv5cyiNZzcvzHt09hLoXp0HMYuXN3kvXks+PY/dbN7rYNMf88x6oO9y/XPP5dT1
lstXuUBIJ4916T2IuYDtmBZayDITTbXiNI1+ZrirfZt7obVdjLXNrycf8bNXu4N6nEU1nwg3nukt
2p2Vj7E42bXtmpdaSxsSLAn1NTDY/MGLCvBCwfKnFoOtB8canadDsvyJHNQHVIGXB/Gquora/vRb
r9m1l4dpdrMHvsN/SPDg2UCVIvj3X3NBa0+uCWb7LKYGH1T0r7E2Xk7a0ucHftT51UMfYIZkkfGy
wrczU63bpqm+zTeF6urLXDs4bUaFpIUoLbxGAv6YJt7qysuhDYbVGtub20F+dWFhR4kuhKhW/epL
3JsUjkQqn7w1qytXPSOQgCOb3NJZzw83oGt+vNP2WTVuhsk3JChozIAn7I5VPewa0O+eQZLffMqD
+oN4tJn+1Fda/8lKAkjRs3q+StPSubN7JcxJhfDb71OBO+/owhvrT0vafQiqRb8FCEgv/9GioV6r
2dlyPyEBcRKOHBei5TXfy6UIO/3KiXXUnzSaZsRWr0huOSb83cotRrcEYjBCo4lQybS55dkWWrrw
affNhOio0ZX3sR6X90mWfLfceEWTquYA0ltBu4S5/V0mN9uri9gkdGnRz7RC93sIReGWSOyvrlvk
q5tEysVDR++oWzlGpt84SUwglWV+o1NMvJE7p4XiZ6my+rykVdFSIzHFlWZMHO799GMPCf/lWK2n
urZwViFO73JlFHR7kGTXu313218o54VktE/uryM2ebFxHlYQjplOaxmFuwBy4ds1T+CDKGeKmBbE
QmcNldAXo8wPOSJZkH6J3amhEXvxGKvzdmFXVqkAvelrGqXU7ZIhf7WnsjhXgXtZBZLKaH2eBOV0
LxsLPefIpHDX5dpW+wz0i6D6rtcVci2GDnK8l1XhFduWZsmBsNuGse1YZJ+S04kXhX6y7XKMgWK8
szbLtUzWQfe3bK4T8gXpDuIgCVN0WVCTDhHhJVkND9ajbKB+lyyP3PVMZs0iXy4zBzLqPdPrWxOP
qoSiUGXb/1DWkst5s1jOxbb02pZhsrral32tHn7KFzc7f2eX5eBu22IlzJrO6QkIXDRBkUAdEmN6
mNyZre20PFORYJkFdcwNB3PzA8DnH1C7Ls8R3X6b/dV/YMvynMd2exzYVXeTNGF93bkG/S2Few93
XW+4sNgnrefc90B6nFTJCag5Oz4zaFp4GY3eaQ9b8MOoLj9j7a7u+GmFqfqnRabFUTKSAwZRqPiS
LD2rEqO1ThLTcMEn0Mate211u6gLTbUQYC4jS1GZGek41s+dJHjxdAvA/Qif/T0yXuLqdkukoq3p
qg9aaitHZlEUpzrtSnAb9931OGpLfSS3btlzK1PbrVhXTXtxlSHl5O46S81naxxgUfptiKQQxy1k
DpAqgNI4XS6hNYqouS8Q4ntow8pHJB/N8BtbMHPGznOoZZ//8/PcY+XDlARvbPL/LIdg8X1+ycV+
HwYT00J2HdIltvyNdgD8OB06JakqtE/7RWxLrg8nq47qzbuJfSh3ZX1Tq0QyGF6z7XknlchQiTKn
omwNY/VxYtLUvH2xoI8xLqAzpK9d/gQZZ2pe/kL5W4NhefHZPzbxkzy/s8knKxN7vqbXnOt/v+J3
HO/XowTHsAPOEFwXtmmY6yBw+XXFr1UehRlt8R9ZgpXXjeeXB9MdqwN7mYWe+CY5cayIc5SgKaqD
TMtFU8PdtjSJfZ1rZ05esnfc3Iy2yk+KMadZ2c45U5YEYpT5yALHdFQWQX2l6Stt5yY6FEMNTsnp
/NvBsjywpIl/G4ylhvSD9jCrkZhkUi6AZ5+CMrAvd3+5o7EwOfO9Dm4IFSW2PX664klNLUBNiVXm
w3CujmF/C07fuWvqHay8g3cBMjTMeXsHe3oJT+jCPguSZzonOYFLyfuY2MiY6RwTdkWDjGkQ2zOt
jj8vUe8WSCoY1cc0C+3zeALcBeEo09sMz3DzZJyRhK/7KDG3bCxoTkwg/Fsevpp2dNWP+eeGI9Pz
d7WA0cy09aygL/I0rcBtvD+uQratdC7bKb7IEW3YCgBQ0VeHtWdxdCOBEJPBdatKA/vF9oHuWV5x
qY/1ci2XNluhh5n95qPWIcWDEGquHb+ZkVvbinAC08ojVW5bhEqvVRA0PzTwi42zHfci9yl6qU9i
+wOz4SO10BW29sbXbmSiUAebmrvSpCcfdWnDON/Oy490Qab9z58RyDdq5UkzDC8fvHx0MqxeE/jd
OrOirhc45tERujOMJmCj5XjTwVhgHu+qqD5tpzA5niDePJc9pJsv5b242Jl8DlCtD7374tKsOmu9
JBrp4mZaIugaxban2Xwg2918tqF4Sp7OGQC6wKj6kieGhFheVFwMo55u/cC71kACUAW26vNxUVKQ
A8POnenEDfLgQPMps+rROs2fMidm+1PW6Gv+26CmpZOgYcNFNQAZVviG1dPNUJdEPagiM74D5OBd
il1MMinD1AXuWSJu8c4uHioy6QzvUkb8tvlntFNR4VBbHdlAyX5H7YNkQ1TwrXow7PWDmLswQJCs
alFxUDusKe03L9lAvXrJtklyyYbrNZd4ufP8QXZrslHLavjqHA82NemTL3VAPFFta292BaUTKtRC
/Ne+2pcl/7BqpzXfmxvZFIjJClswQLQdw3OtdhBDaUKjQKjbBAedn+SAA72Iw7oWGQsNYpijRpGY
wIFZ3dpopdwk9qmx6iwZfh1pRoXmRnja9TCNbnOvGYT4hFKYdZFNXfop89x0oFVkjdLjWi1oZj5i
ltT0sQxqxSM2aIT808pDRluGjnpax2P/YqP8z9JpH0+vcZJL4iBMofdsWpurJnDSx4Ft0rFfesmF
t+bQ7Slbvxbn7D+NWxm5vjvfsPY9yEguiLvU520H9lTvGqrz/znJ4ldXMT26f+poI0V69h36EM70
6yz/UK1+Bb9vqF/7Nv3nKHzqp6vTDx89H3gsCq/h97R7H8TRVsV+otPPs7o4m+DquHaSAW50ILjN
kYyhqPrSNem4zYopDmt+wjg6yTR+DYiZZgt3idzGyqgCLdMfzgaZ9X36+CgoTCefu1WvP9OgjlJy
hGS3MSfNZzuyvusznN+ggDiLgxw9mqbmM6TONGkPhXPZO031+UAppNlCoWcLTiTTa+iEnNYVjG2f
IMSjdQx6kK8zlJeLbdt/5GnTnJlDE1Hej/WH3SMq8yvYG5w/LPhwY6cwLlZ7/SJnH3I8EiW9c7qs
pQOFFechYlvo4D4C1su/cHWMIhP017j0uj6IhSdNd/1PefYYybNWlOigmxocb3iyRxAJLryNMhrD
cnyCNA/ditW+WVJ9fLLRXzozXWhuZRKBnvpxqj9E4xDArtkClUsmu72QSS+zkQEhmYwko0o2zoF9
06vUksxKGgilUnoOOsBjFxbM8xeZkfC7x4nZE5hV+6GdPdjzpqwFbtEOwKUW54p1vfP0ztnNEvuh
xtkdyhFgxVpfJB2UkPWMdJeWhQ8gRIFjButhzJGVOI7LEkIrWOxo66V5cKzoWvBregUUQ+qZRIgN
aqzkqC8okoifTDiKa1Il3kL7qbnhgOKwBw28iS252MSt7UKWXFA4g2J89p3yw1RH0Y+VXyrEieEX
z1OghkOpfzc87eNQdPEzoicwRSIH9xGiufHEyazlXovQtQNwbx7syZgvUTRsL41IDw6m1y6wwo8e
zdiAJWFWaMA8DGCV1es5K/Ts8fTb1xuW4GPfui+vl1RN/LGBdnJ7vXhO+9N/vwI2XPfdChhNZov+
M9OHVdNxfU//dQUcp25nTgjGf5jjj8wnSvCiK2/YZLKlWsMF4iqzvBHbNh3E2nTloFZoLlFr34Kz
7oAsI88qPokL4mxaTY5YiwDRg84a+Z8BQMpd+d9ywtEvqkNxYR1gjj5KLfiIT4rGq26R7DPF5iwV
YWJzFZWVOEMZBCRQ5dtsgDl1CMvQoi+TyzdMUtuxoZwgyimjMEulLhRMXQLPvDFUNeinurl+E/Pm
fPJN+BtfSdeN6ZZkO71kk3+daGYBxrD1AFF445XWZtNVoC5yJxeZSNKeJbdyQecggiHx1Wef3r3l
DlpTHHfjnkJscpE0ATqB6MuoV/A9qOrpuXS6s6XsUb5UJR65SN1H7gbvo99xHCSDvUS0wG9+Dkkn
EicqaJ+QIWxo/lHcp+2ZTEitafebB1rK25eUYpaX8+rqbcrd/11KyaaHbnK5ull4DuREP7Clebks
yFxxEpNe+Qh+cmapJhCUobI00RyhOBG36T3Ce40tvGg9KaAOpPEZRQjdZaXAmYR+JMP94ikJ4H1Y
zPmFFRT5lRv3tNfGlQM4MEQv84YSNy/3mmGPq+yyPvz7f5eBOmp608vpOp7pwajlBz4CtJDXvNuY
tsCQc2gpmufMQqt5tlrj4K30RITxeDUkiXEQU9/b+kGGcunUhNw17Ixg0RuvxEN84fFDW8NLm4te
L0+jYfC+gQmKjsq4Cz7wLxHcVxYuV1NoB7cl8kvHKdiK58Go4EsIXZjKUbRmD+5/aPp+RYmqv09R
3WjhVYVFr0k5I9PPfPRH51sZOR5NmzZdkLH/V2RH2b3eVz4Y/3Y+ByVn/9EmOVKlehDf9f6afmri
H7IST+N6OZiT4vRQC/M9SIZbkLckd80MjRnVM6Sw9bthniBRUZRZXVOrZlNUk2UovFk4OJ5iWVEO
nBvSTTr+lSHy5LLoauDr1dP+NtdhVaAaUD+vNmRq6i+2dPuvbhimj4CToDujmfQauZP+tpu7F1do
2s6SuOyvEOIeT+rchIzP95LzpkK8aiuOSTnL8pL0vFPGBHrp//AT7vnO374rEP/SB2mhzmR4f+uH
bFdjypx+CZ97Jf9iW158A6oM1tzAut8vc+lf5FRSb3aTW2p0I65hdr7bgJpl53FMLRdKZXuLnzld
21M2ZvViN1E+2lNudhVJe/TzBN7wtoAqvtV982Pmlua9Go2daW0jK8kPzQT1q1X6+rlpgcdN/eJe
XxAe0qYaZmq1rZQdXmMZ3cGJ/Uvx2O3rrCRHZlRw94kZ5A41neHQzK3zZLeKCLqc+L4wMvXKP1ld
Dz2LSmNNMyJGjgr8X+CNWNOMHus4OtXvLAdRQfG16+D6peyWWxSDhp6DgJWF1cGNEY9Hh7xEdE6N
uxKEnkybKdpaJzKP2HaAHs1ov0xZaecbZ+IPpUZbnOxT4t+3wE1ezp4ttquX8rSTZ6bcARr6s8gp
/+32Xj1QZci6+M3k/gCVcDVpwBB4Ifa0hNdz0drmHJlr8C/V0gPbMYwPjhZH50aJjCkKucaHsOhy
qq300WtIscLFq/f3blBcyqRcYvTegn4yHiU81DI2F+g5yJztsoeU3DKU3JEOe70MjRJpF0flltDX
3EqH5YzDWve4sqmqDZkBOrILb+UydqEDO+oSfCg124D0nwk2X6CxWwskjdbMPqBTeJFOXoO3kD3F
4mhvgmNjLM7bFskSu8mhgCv6vLqOk9m8mHvvbBkgB4sgeRiq6yFilXnwYZ6+aHQfsZS0v0S/4hwy
1Koxl2d6jhBVqauVbXlZPOfme3OfOPkzEEZ0jv7mTRJPp2MrKVh1mVL6eV8vkvFiROuxMVKMleF7
nzc1pX1+C3wtTkmKBK2L48RpdRBt8XQmzfxyKUqEbjPduCvm8KXJX+zqPOrEbtmE7eABmYCY8WC1
nAvt9n/Kgfg5TQuGdVKuXvpHny5P8mDJVuuw0mf2p5V1/kmQzKDzVzc96IU3nS58zr+6dva6/mn2
Le+mCRDzy93rrOm7u7x26mNwesXX1omPWy9fn1kxQv79q0fQBhb/YuGBmBoHogk6H4+dLEGp0eu9
G4Tf/Bu5szTLu1mRzzlNV4oV+8RI+X09UWG+aaeHLYt4Gy3E44Gd96fRx6hIUVsp+IcBiTpN2ZqH
AMYALrZuMuNxSYM/h6HMDmKaM30A41x/kjkxZSt9cj5Ucud2sMJ67z3G7OweZQ7K6fEciDEc+bm/
FsevySR8riOLqpwPHHc4k9JSLkcxcguMyLrx4aJV9at3lSzE4q0bNMHemWUoceRDiNC9Cqrw0g7z
7i42p+4OgGGHjmp+cKOgvBb71HvdndzNRclGjK62f7Lvrq/+kkdSi+nX/PtLvvpLfslT6BHySjDN
l3WboeSD/GZj6VDSq6FccnXX1at7Ap85+mG/TuzDaYCI8M20j8AEInPfR7haztC34HsD/sC7ieWC
yPCV2wwXoBC9G7FvLjK2Rt+klYU6jTjL9O6o9S+x5lAFh9kvepoDqSZzMlDSJWDEFowhr1Wn3bZX
q6wa7SiUxMILsUmJiv37iy2Wwz+J232cFKjmAoDsstW6Uk9OIBZ2z+jgymibUB0T0iIRNICYBqQL
zreuCtU2IRNbU4VpwCaS5xa9lHZtXPKE5jgSBuznuOsPoWnbP5BxOOHPjb/qEaSsZqGFTyOVEQC3
MAn5jRte8eOfnUedbT/MidseIxPRPisCBs+uKHxYxhau8emx7YNhKNV0CyRyRMPGoJ1Hbr1eF+9a
h1ULsjQRy0X3UyQW5DYuOYuzKNDvJrHPLvuIyEP/RQqXVfLJnIvhTgZS56wGqCGdAq1uscmlhGn7
wo79dmuNEFsRjgvQrTfhYq4hbYJ2wcqhuoQv01riB2kakYu0mGx9JTKGKv/UAMVx+cYmPntIJ10o
+1iFQFcLGWCHUNCgx/TS9VH8sYYvTS2B+kevAgecmGCgZHJJFHZvRRbCAPzzKJesSnnyWf1BRmVg
NBcdP1EqSCySRwLppQlP3rwKktiby+urWCW0V2jT8SriLAmCGIHOVkOHq7QBesFz97S1nDNajXF5
0lXzOhD0bW5rVn8dwcr28TXOMKBVNWZNg6TGN5zyvLBBt12yi/rLHIvwzJY11qgQM3BgASvsJ92+
5Pz0PDfO/cyxn3LVveUXsMk7RuleIhrnPGkAtC84jGuOZRZGnfTJ7+HrYG73j2oNqTPVGTYNCJRB
Qdefp0h2XfA7/FC3Pq8mL/zmPYwN8JZxzR6KiQUCWLtsuaRb/4BYU/4hsb6bo2t+1DIrUwOjLa1t
4BU/nLVn3fzipiu3n4OevoWLDroySCi67gGejHstj+sD4riMFNJAmdr8/uVjWpemQowaxbi11tAL
V/sgD5ltq2+zB9kiNVM2n+m9u2xcxOKRLcaRAV3TEeBfesD1+LFXjG8aj7ZveTqAmLSKL12JElg6
9M7NAnHYgYVkdmqGVvQ5Y61Z1Ub6raaiCA+/6z8FfmOeg731L7ohSh7DBFC9uJRks6i9fvFaFK0l
22hqFc3Pa3bK7lC/gNEMONspvaThSVJFBdQXmflZS9YnOk2BfgJrWoccCV4dPaRmdddnU0dysSpN
7ykv7B6cd5HfjkCLLsxsHDmiNcabDEKL0y5YkyetR1YvTE3jc1QZT/0Mz8uesq37u0qlzC26EPop
8Z9Czhjkt4hujgwG/Jh9XzvBcjzXBxnJVlDupJNBm8djF7nDw9YWsbuoKJps6oO47fZp7ZaLTisu
22i6Hxev/tyHsNTFnpNelKPVfJ4q49hth/lTkqOBXI0dUo7K7psaEMccWeW0s4LHX8PrsMouJJuF
co9FX/AWjq7Z+VzMy1GmmjRHM/2Dj4clx7zUyK7F/nGrujrtuNjsqjX/d/bd3+vW5vyl1R3qlOjK
R7HmUuRwQ9VzFqgWMrm0w3g0e75/S+d8FQKKsxtw+YZ75su5kcRloG/oNiBuD36N4+2tJ/++9mL/
rfbimwH/OwI/sM2AKowqmb7B0VpNF+UjlENfvFQzUGyAHAQxF5tOb3+pT6DNAqmthk1Fu5fc9fZI
9/c+hjtO22bEJnGmM5bH7yZkyHnydGrrBiJ67jDfmCztTl0IsWE1zcC3q0uwovl2IjPQ8/ELqhxR
u3h8abJuErhG8sIJz9G5zC6Aovcf4DL60idZ8ZU2r8+T41kfnKqBklbT3zjQF9Ech9AH89X+95+i
6b7rrXBdXTdMx6CQZUAuYb/vpi6oMOV1E7Zf3Cg0ezioU6f+yg9JpWRMnI9yF2W1+3FVtljZ5E5s
/+zXTdds2pILBD+UMDCsU0mnj3et+in0++5znwx0tSm4k4Vu4FGKpigsneoRAkb5yKZAdS3PHhqN
TQgWGMrDZ1BDmf1drDhLKlbm83Vgdh0bOUDu4cKTNEgS7YGDqZBTn44qfzUGF2LLBjN86EGcVmNP
07MapYVX3i2hA7+umlNBHbeX9migh/SayGmC6dQKedqKn0xw+P6SXGxbApJHCXpEkqmgGHIikCsB
WhF/4jYt/DyvyyTNNlkS/XYMlAaNykS7lNjdBan54cwe2SPL0k8uFiCNA21YMDgV88+WW7V2lL5b
y7CSA6vxLWCZOQZU7VC05UqcQdy+qJQ7ScOx/11ppShEv6ITgHHON6GtHhCW558MwDReEA2IfABr
UI4jBBrHhpre42R2Qz68uoSZCRfdvKhlbsPu3rFpIVOSFUruyRcZEHrsrswmPd3Q2ArELXduB43n
yVS2xlXdJNusk3831tp85v/CYBsnHFJO5+MwJDHE7k1zgZL0X9sJtmHMzYXJMCl5fdOFQwcZNXoy
s1yJHbN3OobrU+En1DtF4eHFuP2t258pcAzxj4HlbHAM+Wg82h2mE8Smq1OZ2f5uSSeZWPLem3UT
/Mm3Dk6CMMgfrDCiPhXYDURw+rTcoErA4vef4AaBAiMIXMHxputsTlAS/M++FhrYZ23QKtrQn/Fy
94+xvjoonJrwYodGGNmIxJUAMabhmz8FAPUNCA0vjdI/p8Vs4ZuqO+PBgeNmOKL2A+1VQ/+jGPuS
ijT9ZThJDEXG82lZ0/BGppu6M06KzOKzd2HRNFKamAe3m1gkk1GC3+SWsWlPC8JtyHiq1LsfpXra
535j+907eue8v+Trm5TELE7/w4GCZb4Dt7iu6xiB5+muDxus45jvn2rLFKUTyPGvVYFcqlSFpPtI
7n5bOZLpzs453odPGJVTj87hzVOC3hSq3qXz4C+irjdNaF8GUQw9n+osNEPIJsvO149/12goHYji
N/pUFLx+60nczXInlz3R3qe4z4qtKMzmrHKys5BDEbaWffpt6A+Q80Rf/doxj6vaiu/Q0MiRhA+9
U71SNGJ6cTcGPstbe/zs+dHw0dUj76yxXI9S4wS5mcolHlB6Si64ExFq8uPkfS5vqu5sra6OX9bg
ReWPJ5pRlh/s5Ks8jn4O5GEUJrrMyKPo50BmfrpJzM+Zlw1Sl1y8pC+LeDz1p+GaVTAFsQh+y6MA
yc0rx+kfOp7Q3pGwaqB8SDdnPUaniDEHGyOHTKhY5L3c693+Gi+0G4bi84DYDJ5G2tLP+//L2pn1
OK4j2/qvNPpdfTUPwOkDXM/OtHNwjlUvQg1ZmudZv/5+pHOXq/Ls7t0HuC+CSAZpW5YoMmLFWlXd
3NbiEE2ENXxcH7IqmYNf6meyTo+ySh7MUP/FXlaBlYHZFrIVgOiWfbaVZrL1Z/3l437Wk0LxPrb8
Gm7RIVjQ9KP/VBTJeBMSIE6OXaTD9/I9ygnZGJEWvjZGvocjJf2mOyQEBXC73Pdml12poYbiBunS
r6aT7CVmJCjsl/d3RFNn3tEWKhlG5pMF4IAEk0V5KF9Q8bJP5s92mB2btdER70GP16y+GmmbsMAK
U6JCpuIuXEOxNq3IsCITs7lN7Li5vTSYIuHKiWoI4QPN2Pdase1UU3sdHcNdw8o/XaUkPt+hqAGJ
q1zgeeU2dqtfLeBfc//XFj3ZZyv0fF8l+vkXgPUFF50HyCjBO2ITZC6CL+eiRExLmwvSWp7Juj+H
Wp/R2SkwAkX3Ps+4DzaDzYohCLv+Ic+r4dS1N7LgoV/+MBWwb6dKWPD2wSAyp/CQ5u2bX5IRA6m1
cyLXYz7KDlHTRWi9APRKM/t9sDT+OJg/lcXubC8Gg2jyDS3wryO0U2R0/YspXU7zpabs3Kqq95fZ
+zL9f6hTugI6Px0Ssw8Ncpr/UCc/NkHWvNFtoEDyhQcVoL8bp/5QidWVJRdRVtQ8e27Z7iyx+JIN
8mCIoqyzzfJZERay6mLBrxNLsT9aZcO5LtDBur+HutwuQ/4BRQsi4X3n/gV/C2xEv8criWR4DlsD
xwOwzsxjfYCcELCJTBwW0EzGZIVNxX6qQQs3fovquKbUOyRZPneqno5bZ9CaY9tcyTa0a6MbFY+B
tsq16F4Jx25/LsqWYiTrO6k79MOFYWzE0Y2RmjCKi7NMR5c+2RkdKpKu2RkE8vXwEGSNM2w6cTpG
EIPKQ+sq4QFVCRYMRncnGzVFq+CXKvV1DdlDvJKdLWuEDVOppsep7bstGZKQwiWEke06AmmaNwRR
OuveT8fgocn1fe30xsuoZNVVFEWIEYtiAUf1atbKbv+zU+1H1n2aecGDphMBFGN96GSVyCtPXdjt
I9UgMjb2TzaRxC0JEvkizIkALJCoM29qAfMeEvOEkpe5j2WDrGOZZDKDQ4ZbOsDBVrIyLOxT7eAr
g2vAdFb9T5ukhYFgchXjrkDebxs5iIPUInAri3nToIIhYryX4qVVGiPl7h9zsGswsJnOJrL18gZV
ZAACSVjdROIsEHWyVYFG9Hz2n9rBb/0XHoD/QaXl6BBoqaZuAL/gHnXND4ulIDfbPoEq/bmqvsco
Wtwmue0s26JtvghuxWTs7e+BDxptmJXxsdVQ9agElsAwmvzWVIdfbEeJJVBgOpO2WV9Z8O2G77aF
lh28DjrcmV3EQ+Ogq4fsx/84c7VE/9etBfpmKz+xyA0UbpLJ6cMrmE2/fQDq4uRc25OjH8+gXJVA
w7LIiOBOZvZNeqtlB6+GllF0v1TJM7VHo0F0lyXp75ZD2E0SbWTduUNPTjcv0U+BQjZq2uXPaYE0
ts7eeo83HKWXtkLEVVCqQK5wpyZh/twUXbztrfndQjgxzrjNP7EoiOCegGX8YmHEavbxU34fw1NA
FXS24y2QZQmOMbKHR3l2OfizelNouocEGMT8l/oPtj/NpIXdeh5BdEIE8LRom1yN55t8sN/PLnV/
dvYf2CmQlf57t4ymOYIe6xdokWOQ18oewNUNzTY8NqK/u7f62opHWFrip7wtDqhrxWt2C+ULAMVw
lZiVs286SPq7anpy6qS5M8Bl4ax5TmO3eFF0LbuxcOzAuUqfQivyHZSXyVr2kUP06QyIVQzhhZAQ
iyF8k1VZVz+TBAsDeZp8zZALWnimaj7OaCivczzbhySHbj3ieq5bvFWPuhA2wZ/hvxULv5rcN9ln
yArzcbJ6EOeij4HIzaFgcbgIgvKrEdTTa9zkX4hBzHeKkqQnL63vUWqdXsMWATg23x1kPlglfnm2
ikorOYU9/OrD1H9qwipfNVZVH6cmN46OhXiQDkniN/UlURT3a5j0+ap2gvqowXwLnq+LWNexRUXr
RMDSLvA1AKRWmlSHCx5NYtSMHug2giyg3LCo9LY6xJ2KYpLltVeRN4vFINLItuMfB19nZfyzjuRq
5WikJbn4bYMOkAMR58e6n33PJtJa1Em7Nm/0bQKo5zgoQH6hfnqshybaB+Y0bapqyD/V3gDNVh19
ZYOUrxyoDg+e0kV3eugYi1Q01Mn0S88yat57lvQca8/isemQTF7YE4qZ+RCdHJYy3xsUsZRoLF9D
NQnWTjYrhxh200PQq80aVbH6RZgWTup85011BALwboo6C8KeI1u5r/N70gB8vqzy7D0syOZbERkf
TsbRPNfMf5z8720sWJg7SMEXYxMuJY0UdO+vXqHGL5ltuSt38h3ghEKW286SbcNm7JSh64BGZ5F/
CxXlzD1VuvZrpWS/diIghQhwlq8JIOaPXdYfLdWLb5vByx7D2fOXeaVFu04Uya7xd2444PiKx+xR
K6D07KDegIW0KJ9dL9raJSxXqeWzRkh6ASVIakRIRngVq+FTFrZYiHqzddPrKX/RQTshDiKqhi7I
RUCb0yl1wkWZTdVGFpXJJEBedd8UddQAyYYwYdWTArU3qC1ZhPVKgXmC172vV++tjVgMXIoS1PWh
76VV9i3LFHpBWym2oZfBnqnr37Mg6wKku8LwKA8/G2AxAmEIYzV0qUFvc1+yOg0QTbjp25o8fAU5
jCnpihP+RYUNl2p8jdECcZRAebMjrpWqji+yk5IxeY2iU+k0753KmN/DC95en7dqYLibdZAVSvmq
GN/dMjNuzLKe1sGU93fyLKnG7uNZCOXdXc4k/Bd2ZuN/r0YzdqqNoiXJJjPYiaczEa5RMFWh8/Zs
xZV2x82WP2aWtpbVeLYQs0HSGkFlWLAundBzNV7YNj2rnq/eZaGbc+OiSF1sZJTHS2DJV0GdnIup
ISiGM+8h6jyC/JXrLeyhrD7Z1twtSZuDq4KQ2BNP8EbW65763t0UZkNk/9LdssrXuDevm6HKvpEV
sWlVxXntihhhh1TVr7IhMu48w4VrWVgkoXm2AH5crKcO/t7BPypBEiOKzdkQ1O9ngMrj7eCn/lGe
XVonUSftIjic9+e/a5g1+yVHy0GLZv8zUYhmBT3gfFRcMDWtmoXrGPGiT4h9s9cjcAnQOVlEma89
pLpub5tgMnZc6+JkuvB3S5PGcpeqlvifA7ieVuhBqUe9qsETVk24ruBTl6NFI3+T1mUuMAgn3tXW
iJyXmL9NMUXLg+VH6ImKhkudNLn0+NCglra5QQvPqZkLEpH+ref2k6W6IUHoCYzSYL7Xq9QPEDs9
pCOuKGmvuD64st/qL/bG4H60l+OLejl+5Fcqmj5BurOM8eCgWIGwn+PsvFCP7+QE5UFETFx/QiBa
TFBqmBLSHzP3PEH1s1feiq6VNkNDNXX2L11dUIqwrZAnFmjmVVHY1oOtwziia5D56oOW1kvSX0mB
bx4spSW6DnAIjXIr2kOS+W6bq4jtyFZ5wD5Bzn6BvjrOOaNBaLye3RappbrbhWnU3YV+3d5lTqLt
6hLaY1m8NMCphfJ2XR/JhGnvOnEIdd1bAVW2VtJWNrR6rB61qV+fP0LWBbnVAvyw+RzxEfIAQFXb
teJzzkOJBmksPiesSmPvlvYhq8bwIbdL7VBFyQshnvBBVgGy0ha5ZRl7WWz6WTtobfYiSx8sZK8k
hVz9Tyx8Em/OY+ShJ5JdJxR6XglT4nZT3fFOHpLGIccMirdtk7gEXfuuNuDpb3DjCZvUyqezYaS/
DgF3cyxqZHWbG4BhfC3ZSlNiS7gZXafa+3Z6MMRCKZqGZoE8XHSaTUPfq0E0bQZySV7+xIJtM4Js
EINtHPzHL32afBzjYjGJMVw+pZ2LYlVUnUpglqnCW1ipES2RyAsPsK8wOyJT1DRa+xSUg3qr++03
WR1Gsc+XVsa1LMLMFMFwF0X/qhMu9HV5zvsM4FryeB8fHVQvyf4fr0n+CY5ulYVHWX85yLqfZrL+
YiZ7oeqA1sfvJhc7v0UfYyENa174yL/p6wEvNVC/ZHolSyBAniiybiNrCB+63D507giRzhB62wlu
+bU0Kyfr3ayC7P0O8PmSBeVDWRj292EESM27/TUD37qKZi8/tlZGsK52x3UEcIP/6d10zruzaa/A
rN+7rnMV9Dx1Y9bcV5M/C2IsfVf6KjmSWhqhep7Cgoky5m9lL3IgvqyjeReP3GHQbZLs2ZNyceMU
WbrRVXTPZRHscHEjz5K2gk0ksX8UKtk6hgejZQws9nwm6mJZJ86CpKX1Yvd73V/YWUjRWt7oLS6u
H+nXGa0uhRVZE1SwvuOtL82mFoeHybSQhJKnZ3PhODLRm9s1G1RtouSu7vr+pubNdUNMpr9JQjRE
dRSJd+wxEIKaG3+jxJPYNoJB1JvoRZ4piFu+5GQ1LT6c/Xu7CP0wNOnQPP9oF/fVzouDXnlQQU9t
WcLFSwvVw2eDONj5TNYZos4SdfLsYifPClMrnj/YkWnU7VwICbfJTBZOYrkniWOKfivBd/ihDdl2
73TGNf1haarT57bxvGujMcgirUZ9IzP05AF80pcOJY9rmf0nq5AgFivge10kCs4eeQEkJ5wCd7Bj
ojzlsJ2ELMu5nA0TYnUT6k+X/mLIvK2q60uCYKhtZzFk7Qtu9Lwcl5J5JZ7cra2SmmLNtb9Hea0A
CswrOaQ+1LL4eUL+bQ9j3Ht9Uji/2KMXSxyXRBcQRpK+BJ0b/yjd/VY1omGl58VuyK0eCtGfZRkI
kO5/eXZpcCE5sBZx/YY/NNi7VQF5mdnrT20y5Vf+70UmmHIpHXLdWL63yqI0fm9VYQ4oAZIjvOSG
20ppYgB5zR4WDPOlQ/7galJZBvkiBWdU82HlsqPcAz82XlLPvC0cWMh6CEAe2r6Gep1qr7abK6Pz
3WXrizz70IEBBVruUJutR8VQkcIRhLwreSxmVGXcPLAffRuNscwYk0MiDm3CJBaLLt7PLrKHLPaz
nu60csy3ygCoLAVjdtW1UXtyU50cn9QmP4NSmnftaWoNbxMPc0BusA8gsZiU6M96SONcQ6gB1Om0
DUYXXdcwqNepeFeb4hXtAz/tdf0ka/Dj6es0tZEWE21zHjtr9KbHfdAqXv+clNxsOCQ3vWHDcKAi
Ukg+RcMqUYMNbjGmSnbXaOo1xFjh4WwTxvG7TcBkuUeY46sS5/ohNJpdSe7KXakz+S6GUUGiXB+8
zbksbaaoO9uEmpXdRXqS3/WVus+K/jRqnbaX37HIDeMAtbEQlQUop0+Dzp9Bq/xBvReYh7QZnwHn
IuxzvlnT0d0Yw6QelBReTLWz0ZUhtf4g66AlU4X0HM2ycrZT7RAX6GNeDGVDoAzWPkB3bYT97iAP
cFbUBzaO9SHR4m7ftt65UVb9mdml7meHukHuD5eSsornDkqIsKm7/dDPP/Ssyu/OdWaZffdbR9vL
Ky4PSKSfzRANzg9R5lx3lh6fNFgxrtrOQD9DFJU+Sk7zHAXrHn2otaw7N+j+90BXw3OvGibie2Ne
S/P/dBxW7+EVBJqCc9uErgIu3h2M6O9nCoDi67ybNXjZOAtKR9v9B3aKknerohmM6qunmPN6IJsK
FcW432aRNj3h2n2UHqyiNX54ujY/XAy0vJieDL94TBRzF+aRtnTHNt/KyWKIonwNMDDfyolmLtzs
XJStpBL9WpTGtugrjT/0vbS2CFUCU3YPVazgYh3VYTkExfS5UapviA5796VX4JcV9Y5ujZf6OCkJ
bxCdbsFfHlyxPWKWGz7zjD33immT2+c2hyywraWiITUWNmO4DXzVvUIDxr2Kfp79y7pQhYMfup6t
7CAP0lZ2hd8oXOpxhH90Nk5NputPZq4Ot2ozn+Kwza9dO0POyaq9WyXxcgCD7rBr05Coexyr6o3t
fsvcgJeLrMqL2tpkJUonsnIIDIH1+9lPVhpiLFct1Zuw+S5rTKtx1u9zNjhWyKwr397bjYr7QuzH
5lhwm8wpoRlKunAahd742Gi9cpQl3uHIGOlRuZVF2X1sTLw5ogMSnb90lyNWev/oO9l1W+OaqCLW
erCgPEFLHF+BF07XEhUq6km+M09/4aaWeee/eqlJUzRcQ6S+agZ8rOqHBNhGD8LYYrv8XJEnmgop
jcuBt154Ls5G+jUa534rG2V9IWBb01hHwFlLKONeszitXi3bU6+5z8alVZbTa+WglwAVYXUtKTez
5wmU3ms3q+p13GfjUnEguHNcJEfb1TwhxGzGAZucMLiP6yFZFr5vfmv0q4HI8/dORUnIUeL5lNaR
v/0z06K4Vnpj3s/wqELuAleH6/fOQ2SY+iasPfvKLRrvmBk6GfID+ldNH56csBzf5rjcFV4wfFZN
MuJAQVu3edpXe1XLlW04lca9AhZy6cAy9w1x6oXshMf0rXBD80lze2M9huWwSTU2bnmS2bCnZM1D
ML4Mfq4/lroSXZcpu0+JNRmSplpmFkwYEodyKUq8iWmq1RIKJJQrh+otiF3rqMzs3WpoSeWiDrrj
jaJY4Umi1V0LdkA2BuelIU6mc5vEuIuSK9p+9vvdMkiUfWyExRNK9uoyiMbxHgePt6kNb7pOEHq/
tkfN3ySINN3biacuk6A3Xj2leK5UE/A2L88C5wCe1KfADO3XNM3UpTem/2YY9FQRt+MuWGhFk9y4
GrSAbJ+cvfyKl6L8bW3S9Igel85erntlqyzKXyeLHuHhnUrmfDs542sxqFctmtcPyIHXtzb30Lne
tVARKDsz29nitlRC/RczvSJQZgkB3VJpNrnSDJu6r4A1NIEBp5Dtvvild6UzuZ1C285u/uIR/Kgn
BLEqia4Ozx+kyOiCaR/i9IGFWGHvKD5++xgBK2VjjHVyMlvNPFnQOWwR61Hg1inNkzwEo3Xruaiy
ytKoQxPhwVC4kB1s0atJGxWdPX3ej2g3LHxL77bRBEPjQsnod10U3lhsYRhZZqwnNkUO+IBv6Tz2
fftqiIjhaDhfyNWvHpUckVlQBu52SJs/MwDwmO/kCP/CwBMjeHKE0Ad/3bqndFSvvFSbv6jcDaQF
JuyOcyQV55E1oGzo/PZrMHreyWBbsSfXbBKLH8QJBDtBNSBMMHXMjFnW2xvZJA9DUc7oaHcAknKX
J66fimob9LWz5oksXvIyRnU5TLwrWSSp/ehNqnE/xdaz3zX2Bmxbt++TRNk5RZvc6GXYrdW5th8I
RXiwGtvjZ9Ipb6kmBcLiapquSZ5a1mxcsf1WLXtcpFFGsrbYvFtqX9+DjQbJRdbMThZ9YVcryZcU
Po2EACbSQdHcXyWIRXsxyrfGULypQ34+cf6oEU1xonrPmhIga0bO8o/Zya2HOgry0+REQOKZXYRY
GYqe4X0y3DUquhjn10uUuFsXXa7zG6sOa/vGDpNbsnDyx1op/uqNYnzAozsoYqmqrQkkOuxi/+N2
bkjTKFprRHnN7k+9D4N5BgXpehJ0PvIQ1s73dEyi6xSw88nysum+RRT1ZzsKlNmV+GkEzP/oI8dh
6zKtZaf/D+PwaCW7qdRheRU5qDIbdUjRa1CK+EYTVb/UyxxWw0bLHhkMD5b7P5JYS5mlSChYk/0u
+auXzrKumpAZlH1lwzmd1Z1ce6k7xSdPA08A7YYrkh10AAxZi8LiH8VzVoILkcNuiEMbmugYd65W
mZsgcgZU+FoSQSNPgbtTVH5IAp1y5CEdwiZWU98XZW7Baex/kaUmN+t72LvMq2Rw0LeEyVvW/6zK
8h4vUzILb7IefJWN9bwPSTFJoiV6AD1pMmb1oFbFxq8N5dl2m+JIBJlJRxRhcofDswjdlSziATOJ
K1XTThbJGAYkZOT9cY4r5XkIh7VSuDNkAk31UPfleUhFQVYhEUP2hDUhvv53Qyqu/j6k/ARN6c5D
ym8phhxhT/irUL/xMdIP0brhWLalm5YJ1s74wGevG37DHO05X6F1LK/nyCXDBkjAKVOTfuMU7EFq
CNWuFaa7jVGp1mnGX7QM0C380lnlLssC80eZOugDB+aXKQwIrxFqOCl5DQ2Y3/3aXS8C+xRCzN6r
OkH+FHc4yHTlWZvAC6bI3x4LKByfPeilvEQzHyBhzR5g0IGJjGqrGZMjr0doGUURlGm5Ky1ImiBA
DF4QDdZXXY0nX7bKIV0vmY+ylQTr85DqYJ2HHPD5PJzDxnqDPFUraFEU05k68JKcjmYHa4qgTnED
B9VVm0zDIsAXDrUXLdImVfy3KgXaOup6t9E1qAwuRKVWX77XXfhdk3joNg4JrsszEaosy36kL4ib
VbRfxolzZEhHdQo2IXibzeCw4qnTdLyLtTFe9sSNv+fBfurb9FsSOUjQWG56C/QxvEa1xV8Tss1e
oAu+hVeDqFYxvjbkMTzZEDmdx9IDe7gDNYqYsbAoTJRvGWvWFJF+MKW3sco+iUWcZGZKTmoSTzcF
7AWloKyTB4VN2s5W0KGeJS0d0pNoZOLxQccGbjtp0yjWNblo6lGWVMWYblJl/DhIiTouAjV0Uit7
3Mh1yv/5TfiwkUKI3+CdZH4N2w/F/z5G38jvKX60/yW6/TT7vdN/b9+Kmy/ZW/NvjVYP//fxbz+K
+m/Hh83jR8vfRudLvH/J1Zf2y2+FdY6jabrv3pBee2u6tP1Dx1FY/qeNf3uTozxO5ds///6t6PJW
jBZERf739yYh+2izMfopEymGf28Tv/Sff1/F0dcCr9fHHm9fmvaffzeNf5iaq9qOZ+ia2GQBBRre
ZIv2D4doKbPH3//GfrQNEZDU/yGSB8Au25oJYa7YkYHLkk3qP6Cf8UgvACyH4Juh/f2PH4yEjBCo
PP9hfy5k+eE9bQBL8kDkGSYJC6xAZXreL+l3Wlb7iqMY+sJV7BtrVsnPHjkpYPlwwuFGL6zdL5fk
/Qv8qpypfxAUPH8iqTKOS1qo5diCYOeXTzQQ1WQ3YyMvDtXzGqo6fdl3MbdsF//IDcHe6wG8cLpV
UusLKOBTcmKR+eYpTRdDEZygZ9aXU2nfQJ5qLwxt2s4BHjNv8okko+cbV8ZfzO0fKH/4xiAxPQM5
V80Cw+V8wHC5qsLeoMCRp3rOjZGZN4Fn3ox8g39/ZTzz4weZfBTEcPyvuuYJtuTfL02TeFGISha5
oeBb2f1Fw9redr7y1JqxuSSZEHHaYLCWZI2ugJOBpy3Xg9Ox24qLq06ptp0+xcvWSL8rtrWarNBn
UzCjP6wAKp2DvGUD4CVLTy1ulckLF0VYZDs/25oCh9EO9SGzKhSXxo2S4WJxqq7a59093hFrOfWZ
syiNbluBqV86qPkAqOrZiRdCQ5Yo4RR/0uEtW4IM3+iFjQZ2DjYpKmJWNHp7ZQ45War5PKJSlMTH
oFIS6L5gbxoQPcyQsV42fvwN6lBtnXjaNRrAAH/t6jPkmhmqF+B8zCRsNrGvKkujLl6i2rAX5Vxs
hnSO2M+BYQwB4S0SdR/Pk3vF4hTvLs6FWvfcdeySf+Dmmv8NFNGq8pN7MvC7rUemrSRWsUhzvq31
g1cYyzT0h7tOa5Vl1/vw0QDqA/CG2piiZjGq93NxpSveugEzs4jRYyOqpMWr3KkG1A/8e71Pn7s2
/9xOMQxvFQLRqtsMK6j/YNXNvvLOv8ubOtibrnUd6XAEDX6wipFwXrrVt0wP440doeNAzv0Ksj9C
gFWib101A9Q79PVCScvV2BCpLEi/XFg5NGVD1phs78ob0y8J1iqpUIQzjnWY4KSGFbaZjOfAt754
WvpdzaN4aWZ3rVLlV16iWDsQK5BOwvQalk2+tyPnqITWydVjZHZV5VNYKbvYmY1tHOrRCtSPtk2U
FtCGgspmwQZIKZX7Jlec2yA0EaBuk+BTqgwJ6ZRwFzWTrrzC7rfoNRcCf6IG17YXzktLmFkAYJdw
BVkHvCzqEwnZa15JwacoC9pdi7+Kb053wlioQEcBOyvDukO56KusRpdAZfaoR6LpDGYH46pW5+5Y
m9nEvULct1XHtQ1Z2RLUOw7DJF7XAIyniOCrh5sJbutip9vWDSla8CqRZIBoIfBiq3oha29tKFMB
CYY+rmf71uozweNgtovKKh7LaX6GbjxTgm2d1BUcQp2Yn1CXhhn2mnx7UC9iWgu5vLoX/wgSY1EU
2QOsZsbCJicornId1pzYWPh9YSzmQn3WxazGFdzUeXDIoGpcoKPxwx2tGw11EkhHsJM0CgmuEs3P
gNpUbILBQlpZ8MNqSdPvE2MFdBlMZd0yfDjDt5w2A8i65EeQ5Whfu/xQ4jY10s/NpBlXiWWjIqG2
JLpqjb7UUd+bchud4Lq32GxX7kodkflKRqGJxyOO/wQMM4O0pflgJSipyMkYqYkvRQ70ouMa6nlb
bix3KGBhN3cdSuYsDhfiSxaWqS+0zCGdArsksm+6xFAX5QCn4hj9EL/X0/YWGBhYbblkAaHeJHbY
Pfd8NtOt/Ggi9Dzl6dCs+ljbkg2mLVrhCoZ2ejlBGxo1kEUYBtess9LzVayBuy0hzipWsj5uv5at
8ia/7bmi7PRl3ijTEqXu3K9Wudv9qHLnRhnsm1jj95o1fzMLyGcz8Z9NrbtBvapCkd2SL8imhMKK
+3ohr1sN4Xfa9KuGXf8C0Y/n1NFuTbBe5aju3RAdbPlnFBWgCf8zv+ZrINxOxkzg3xYaaYkPBTwB
qB1T37dxLFzxKB90YBCroOLmLS2iazaSSh48nqvS5D51Mzyspk8+MizSX5h+uJdt3oO5+LNSsyw3
Xsw9odl86ypsr91Jw80q/gbDLpkvQhbLzucEFfOEzdeKMIe9VExj2dphtoxMBOLNARldOEDv1DTj
tg35UJ10szAKYZQNivtBHdxVsUVwT0f4oV/pft+SdNumi4KnZcztx5GZkPdnyhWx3PHFTvR7wPf4
5hk9XTVhbO7syk+Xjn3qstAGZKYNyz6r751ROQRldDs3NQKU6aGHVWqlAEVGXG2XNIOz0mY8iX5m
fBrQdtzlLpHoCMohW9HYP0/IZKbeFtAKyuboKdhaw88Z0x8lmM6ll8NROQAnmsETRmnQr4rIe0hK
8gaC0rpiEmC7CC3qUl7isNS/p8OwN+th0/RZvw1cbjt2aJ+CHObVqKnI9eTWDeu5WrTdcs4GfQWL
Wr8dx22ncJuBpUyX/pPpF9rCagA5Tx40KEUEpBStcyeMsmVlKNXSrsrNnCp7OZHAR8DT6favheIz
eYUnOYr8uDBWT5Hd4ijkHm8T68bUuBWm5hCBkyYFJDJxIPP/WwA94DhQn0PwKvAA2KvZHKNtl3Rf
8+SpzPtNQqx9NY+JB6PiQNy/mRcEXJd9AYu4YlZ7GLfeYrCkS4CdtwV55qsgyK/MpPvmahFvmTY8
yVpg2iuzUFX4m514YaRusFGd13RmNtEnCARR7TJD/vOA/Dcbzgc5TYK4VVethR4VRGNbz2L+GdIB
MFN/PRKTXhGlClZJO3yOa/VT30AIhuBuyvPas03tDELwXbnJctXamfFkkssXgFzhH0XzIb1rgu5b
QvbZhu27ulbVz3YCM4sy4BmFi+hKjbsE9hLN2IzBXVUDJhk3RatVW1XX6lXdtO6K1Qho0wF910LX
D22g82ogwVwEkjY2T/8y7kAQDcYcLvKuJyHOmeAmqniymAlXOuTlS0hZbstGUON/HvziRVWRJK3U
aKvjGhsMDJBWgxLa7pksp0rdds6wKNA/u9USD0BQaF5l4ZtpF9wVVb9lgQUtnYMSiMICCsrS6kpz
xTug6U+20daHAYRl7KQDk0g0IXhOwJg0GGMhJy5HPGeFln6DlPpOTMSCRpG7gvtzhkZmGT35lffF
B4RNXjFAuSmFUxgJYmZ3DdlzOcVrWrJo+sHbdVG7RTkhWgOAExM9P18PlUdSuTTeqgoZ/CXBmyoM
9rVZIPWmV8dMbeCK6NpulUGNJ4eL1fxVm81k43QAA6vxk2nwnuS7r6eBr0V29ELRA2sjX8uT3sDk
wuX1On2VZFG6UxL9FESKj+h3pG2rrhkeXKLWh8mH6GY2hweTvIGNofnTKmAxampL1LI/zU1PDLMP
NaCWacSasp8WqTGiQwsB9yHTmxcm8UPbV9a+bfp9HjSbFoVG9H3xH41KgCJ3XcAX0n6C7HhrB6eh
b3Hp1OGP0a8IDo7jUwWNzNZuh32BXMlyMBbqZD1mtkoQiFdCYMFxUg02cTL/e6c3/nKsvreunlyn
4XTLplFZevO28hvnqs4MAa9NWFPiKBDcmkZnc9Dq666xHowqJ3bT5kRUuvDRBX7Cq4A1rFezouwU
AwYbuxtB7ay8xAk3sW1sVV/LD9WjxeJ3A+vKyrELZaPMZAergh6xjo4QNaACFPg3YV1+UlzI7nSH
NwO5hsseKoV1qBv5Iuq4mz0zX5E/4hHmq0okoFYTkvEseibU0qFACasE3oWYnOEgWoOLSK/IsG5X
5A5vYDvtH1ugacvkbbbAXmeEBBdhlK5Ze+VsElG9S5zgqEJussrTOX3wuuiVX4oCudqWLEXGlT8g
MAdjgurPT7rfdGs8mf2itctsp+f1cOPzKlm7he2eNHdpp3AX5lEfbtCvnrcuwfscWgjbKlZNDlzd
bsR8ExCgr1UnvBnIlDgCGncWFcxqrulWR5DbG3v0PnetNuw9W8/3bseFNyDTCeJtVzcxGJaU66TP
7A7CcTgBRfO2cx39P+7OYzty5UrXTwQtBDymANJbJpN2glXFIuFtwD/9/bKk21IPetDTnlBFIx4S
RCL2/i0N01otPEXPy53rMvgM9lTuxZzG/MbNFJBUvuzyzjDpDcT9XnCPSlVPPtzEeHP65IdQf/ti
LGe2JkGPnIoVx2ClQkVur/RqQpmtJ4oX9d3PkMS3kixuK9d6JJr69xiV/VXE47OS2ts6Rr0vWrM7
zItF16TUda+oMWUremZvo3Js9gjM3cdYT+5A7JGk6jzzwDtktgE2py76Pl8IGcpm7czjmfqXnuzw
zAoGKxTrsN9MTugewmaYAqF19app2CBcsza8UsxboyimYxLBtczor3wW+1OKDPOeNl9pGNJEarhP
Q9VjTtmEbdz58UhYNgPX2rXD6mpESbROKBDn4RgG3EebUOjd1hbZa7SMyqYp8gCrCHNDY8hVQcFs
kJCwvEVIWHhk9+zURon3hQxfrZksM/WhYxlLSoVL+6hq4ewNTpYGg0g/lFApDiJ0J98JnWqljRSt
1aNc591EZY3SX4bHG71y3D00EuZPsk3sBuNPGofWISelPVykfZzVetgbbsdYNfT7RjP6vTNSDjsp
NrmrlD9Pi5btpJ7Pe0HmA9RrtLecaToIBEyNF9lDtSXyeG+Oc3WgR0D3XTB3v1RrcXClqu7HpEDs
FAp2b/O9aKJTa4rUG2vEnrNyHqHk/GZ8JcovIz0BYGXJmm0lpqA0SBuJwzWvcmebRhEoI4Efi72I
Sz65ybmRP7JF0SHlj0KYhMiacF3l04nAKcvrl4k4zNJlGRg4d9zy5S8a8r9CGv9PYojigYj9zyDi
rv3V/CeA+PfL/4UgOv+whAsApdtwQaru8o3+iSDqzj9cAYzngC8KU6Nl67+QRN3+B2k8KoUDQrc1
1VYBlf6FJGruP/hy6y/M6LoWD+n/DZKIZOQBhP2HjAQBiWGaD6+jDeEngBb/O35F+BulEaFKYDez
L7W14XWQgEmLbZ4WpzdRv+Rw8UnRzbvQUKgMlTYFpDwfrNbI7nUV254UzsHu4+oyhKGyVnX6SiL6
F69a6m7y3CR6RkvDFduGDbIelju7Q207I5a4uaUwvJZysD/t4M20s3wbmZw9EQ4vbedYR2OyCRA0
Q5p65366yEi1fGKzjOduri55QbsjaQfvndau+kFY/CBWfI6WS6ILsUedhMXCSb0FBTBLiJMeNGLI
aKiOi7NN5iw5yO5Oz/rCK6Gun0yJTL55WJZxBClrWh3IfGzMX2yp6Z+h6E+LUM23vA0PVZNbG5Xz
ml6DLroJIpBvuiEM4q07I8hcmZ0kwjEsMsOes7cFw2j1X4MkDtk1P5WFqI08L1+sKG0DmZn5E3rq
ZzFl2qHXjGLjDBF2D2conprHJ632j4gF7XJtb+w1q1K3s65OQeTOQW431kc1FNGGVY+8ulDsY26r
VRZmtmcXrb4DH8JVERvb0nLSYGSmwH1UjauS8kO/rqz6jE25Pjc6mRsC23UbNdd4MdtVmFkR4UIC
aCsiV7fqui0oeLf/9xvApW4/iKzbF/SAbxKscOHMjw4jYst9iZwIlVmWB47a8G6zyD1hZx9Dmve7
LHWGJ8WA9FGjwcXwNwoS8LI/WrKMT8sjnLXJ6a3QOF6f/n4sDLUfJW66PVIM/aw4cGSzmKh8a56r
WJn8slfSwHykCdMiB8/qpoyX6F42U471drTHARCwb8+RmjyLSOIvpKrYGx/CdOS6R40bbqtMslm5
BSNQB3eEknNx/LFKJVe5CGkC5o2WZcwzFhNMQrC5x8BBipxjhTd1+nImIe9TU3qP+PRnkZvreNS1
J9M12xcnRDs3S+sSG/BiblVFAcOOexp1HYSnJM87IuOP3hrb3s9ZvQYCGA9OFP3rTSgjXi9Uq3jE
0G0EeqbTYFMSK7VGO5tAimX91hqddtSknQd9HepBKvv+MCfFM2yFstEh9QJqncdgCqd5l7dcMqK5
Jj/CtLJ2IuojJgCwstcTInvDHhMH+l0UuJJXW9JuYM7UANphpQ9TcYk0AEE99Dqtz7dRsyibVipr
1je/1milUhjIZ1k3m4ZOio1lVJPXJtYQWMqb6Q44RWKDb7RYa10DKk0n91DR0rnu0/o4VbZxIDsm
PQytgus5doPUXcgeAfk9tCOkqjGO2XPUzHtFql+DlYa3TPJ/dnq2qqkF4FBit/JLJ5qDKXefonBO
AxFpxq5MwbFANtg0JXYz6tkcLo+XxuKZ8u3CMRJfaog1uqRIDwARX1b+RZbIdBwtNrO6GL3RnYbN
2CAAs5sZlGPAaJsnF9xN7lXk8S6eNWfrVMA4I43QiIb+qK1BM1xakh/cFs+zATEYVT6xO+7KSBIg
q34gzp5203Zf//1nOzkV2U9dxgg6GHnwH59KCOJhfuNLI7cet8hOyPn8/x/6+/Hs8e7fj/3zm829
GfpOb6UAxDUj8uONcCqqcpaGMCE3qfctgUb7qLGqf/6LcnPwb6kZr49skpXI1XpvPr5usOucxW15
GriB/RF50d6M+mZPGkCzj+cEOOrf7//9tGYtfNB+fNHfz/x9oxTSXKmK+04l7keI03D178/9/dJ+
+dCHavDdeZk3g2Uoz40W96T5KLRp5nl0j8PefWZzz2t1N/RAQdMwRXdHcmaYeif2XNroTuFOvZnV
CNXv493F/FlcnNeCIau4Of2ErHDU4js1bifcdpTMPd5bFDcNZm0D5stfqTYNqIMOer2Od2YlHE+v
R/FbRvU+71L9MJut4mfz/BjOlFuk5AUYcI4FJy22RVy3CHjCi6Jay0bvF+estvXFTpO7QVw+KQ6N
umoGKtlJX/SjWb6q9WxvraT/lmPCn5XWKN+Ju40p8uY5DSnPmNzUc3Ldky32RhX1Afm+VfUy2U+W
pYfwPLs6I9MRakmniCAO2ip+WQbjXqTKy9g1q166eWBL5dq2y4VBwHP6flXWxakP9cyzx44wdAJb
s/ewpWNS2my9CT5zOCBi96vAdNTzjHGaYu78W++amxBig6NmKxP6lrUsInBveM10Q0UaiMoaYWVm
qZtCWHdzNs7d4tx7Nyb6BUOtYdkHVNVPjmnsLS31JZ3NXj0NNySMKMxvStWeNYqxXVWPPasp3h1T
fZ9ScdJiv7GTS6/KM25czuR3S0VjWBbqJe/aJ/JYnyK18GoK5ENZ7+XUbRW7pLPNPuQYzWl3zzw9
HL6tx8BCBRMlpjpmC+WPnpIh4dagpKpxQL/ZdXfq3Ve20W761PwUQxJ5Wpt8d/zyE5IdYJBEFs8E
W1FoYqzKaQHOoLxtIZRmUFjEputglbc8ToOw+i0TYBW+DUEqP52Wv9SkGXhk1a7SxCLkUcBWNWl9
cY2a5o+Q/RB7m7D6m17tjWLYiqrddmmzM1txZ7PY5E6zX9yRJ8G0mg6pkW9xEXqD1kUAvfkbnuUn
Yql8tUs98om2QHC3aqqeomxfptOv8LHcxtVwLciVWHgW98p8txb9K2rqO0TMyu7blTsqR9qVX/PS
eA0N7TwW1k9ujYw0N+k0QaeO+8S2avwNpC/wKhv9uKL9RlsRTLgaxurZjB792W2+HKWprvKxvSRJ
BGIHlFB1zm/ysz4Wfb49svI6SZ5+Pd8RrV+GKT6NMrtE9io0swPq2Ouii2syq9s6Un6PibxCcNfJ
6C319En+3d5W22IdNsl3JKObHQGSmgZfZC1Iy4v3lIMv7cVW7dUD0JvCX01zPR2Ni+bOPxOaX2vg
GMgnhGSaMr138+O5IpiD8kcrl9Z5VqJictA+Sq6gWmpvCT55ZUg9OQHPTSS3ebpGIbruXmZzJTCT
9YXuL+Pk9/r4AoPHfNjmO8qPvq2ugswqfgahvGuNYfiuzl+M2qQMeBI9te1FYfGRVPZbFm0N/Rwq
aHSjkJNJbwoJKFgofjhJn9yvlxEZFRlYnyH6TGB8Nro8tq5kg7wWo/U6dQizsoQpZKGAwbEBGoyL
VhuxX7l4zQGXfYzyT+R7InzB9B2Gyb7T49KfbEhbd1kir547tlCJhpvmRlliR5w6gfdZKpPnxfb4
rMn60rP5Omr8Vdn8dmnyMUf7UDFfNKV8meN+8mo1uaF75E6yqQ5RtF3S8qsmWUwaSJ58GAX5zHSk
H4uU2XUZViN0sd9mMYKm5mXJtHct1T4G292IyP2pBiQ/CkzHkDa/R5M7Xl3mlREOcAG4rFEcAFXZ
2WclSE+Si3t09eImOqDNymBUy3JvMq0SuqjsQJi7lWGV55E3XuQWXw6AFjW2h1Tlhc5U7RcWArBY
TJ5h5gZOlOw0mc1Na6J302gNjwm29DIwGI/bTgC23kHZfelKoPsObq9Iskc7gfBNUubnSn+2Oh6d
ObEudEOn3owMEuR6OaoSYSvxun6TQEUS97OGO/5qVPJSlDrzSZPeh/Qrez2L2WMcOGqmshrI8gzY
ip7bt6hz+ctoUBmo8dDga+aK5kzOEWP2QqyMDO5/Ujc8EV+mPgLpJr92BssLjfiQMHYmmfFN5UHp
L1rztijZKk3prUX+F5Ufauu+qwlXYK7cPnhQXiHqhYdn3By4QcCwWKOk+NaccGPI6u/3aorwpc4W
Dv08flFcDoiM654MlZeX4lc3DI4fa9pFV5JtSdmp3431V6/P30u9bKaS5uYkfiFDog+sLsOcFm2g
hZ7aVny7c3+bZqP10sdJpFerAhjYy/q70Vkf+jK9LMtYMZ0ZJKHTSVlFP0W9UDnak5wVT9+1kjGE
DeG9amDfDPVXlD8YnyR5S5NdMqTvvRO/0Mf3PaTarSM3zEnK2But4m0W5guGhqCAW596pCqiqb/G
mCmOHLrD4kSbsGvObmZ+tW36TUr2tXmPI2PrTOpWj5k1nTa/hJbxwPUxAPebtkveZcwxbrQfNm1r
jwe9B3VqeJUZp9wCTuKFvLKXLUf/K9GQW8IE/cX+VoX4dMKGAO3kXe076GFeLK4x3uNYcBnssz3T
fharL4lIn510CZQWPG1x3lBf/hmb+GYo3Z9l3Y3GjeqCXT3Ae5oLag23hRuK2zTQtMH0QjsIu7r2
JFZGvS2Ppkkg2ZJv7b65kcFBS+08/YkR8NX6BC8LX0qM3a8s+eL1UZAlmH87+SNxIJVftPVwsvW2
9dT38qal5W9FjXu/LsnMT8rkmxcipRXS5jU4zw8RU3GqzPEzRxIBo59As5g/Td1RdqUjCXGBDJVn
UXffLf2QXmLWv6PsCWyT2zDm1cbm+1Lr2nqJ018UOP7KZ+1rWpqnqPvFf/A8JvlpHK1Tobm7uo6+
Qru+0y2jFuIJ0UXiac0ceUvHyYJLmD+KhYIkVt7kA2coOC+sIkUrkGbv7FODbvyErvaq40vVYu0A
ellR3ei8abEK8909YWHazs4M0xrfMQCfaqpzjNBYYQvbaY15QmR5m8DiJFl+kX5GFLsmAWrL2TgV
u6kqS8TpR1PIC4TFsR2GqzW/ANtV3uMbglsKT2/NF0N80n23Me30murzzlKmrcaCOlfyS0KvoVz2
Yrhvb57UzTA2KMyr/WA8aMyhIbenLNG5RMPJdu+dMq6dQl4L9d0V00+hOb8rlXinKTlWHDVQPs7Z
UVhWrGKj8/yIluQb5OeDMw5SckYt2RT1kcwGEn/qrexIydcJYibrw019/A8f4MUwmcpRW4yLPYjv
MiTF0gKB9+PC3nSqUSBzwm5cpFQCx28dTaV5rTwYtfmpyuELsVNSsqw+dW17L0V7Kd1xBIS3GP50
FYPM9I7suPf6AlNrFiSD85Rn9wYOkzpS8d1GYemlCN5h1+fnpUPiW3da7LUzYRhpaP6euvylknju
bfVp0AvzkrfpB+dLzZesxm7oAsR4m96Zs21NbZ5J1MuOlj9jlQyc8MutpDp4aI075ujHHtj56n6K
lu6I7E/3Ei2J3uTc6psyjk4jGtdVu7RQdk3xR/HK2TaCeo4LRALZmqk6DlLOvQ3FhtxwA4LyBhcr
DU3FifD/ej2b/ZuItXeD5kUv2WC6GNAYrGaHoIAy0z4XzcpXkZ7y5zZQiRHZclKNlLRSu31vqXQK
7OkzpWtlbVIAa0ckA4SzhM5etpErg3Sez3oSxxSnuxSaKcsFFADZjzgbZlhuUsO6DDazd2Mzlwyz
oQVu6M53USJNGp30VIylygu1f0VBVb+6Q3m0cuulzwrxmdQQGorVHB8ASganZVuwhIqlFMFcSgLq
ScrxF8JSLkLnnAQAPRePbHa1Xga/sjMVnUpOQVRZZJ7IoW0tjsfbkHeHvGniX1X2Bd5Y+IY+Uf2W
s7U+lNW1RdN0Y8beELfYlScUyo7ymZppCYAJwcbn2KrgxgaDCrVJAU9PssXfycaWG+psywPgxZ2j
OAu1tWiyzJvCE+Uq+bVD9tymYGZKhJaMx0uxWoaekI1hWkdtNq9JKn9qGrj9SmzqsX1RuniFLmoz
NU/WHFLmLZMBwQu/qsm8P4at9AYDm5oIQ1KJ82yrts0lD7tp1dnVp6gt5DZ96y8kKK3R3RBOkDco
SBoFHmjIfimh4efGHyEBtRKTlmQZEfyflv1aWnAgZPEm0qgCAQFIQCEXM0EaZRuL4s/TgP6MvWk0
GYM0qd9bDGxHyv9USHq746lk7k3zVVME9LZrrhIzurV52W4FLtXKadLrnCKLQJldemM613vy8Ygv
AoKiscxTzV7uJO4ywNmlV76HZAiAzpgVQ3EmSQDO1JmOJFtQnWJnkCfWvtYeL4dcNGvZgRD0rOJ+
WkVYxfrsKmX9MzWQ57blmOuskGetzOpAFe4XIBJAUyr/ZCi1SGmLbnlVqAEv5s8mflArDotmZDjM
bmNOaYSlBmPaImvTwx+WxfkBwdygRE1SEMNoQ0HMdy2KHwODVkD8sduOajD/0ioHwi2Vppf3yZtL
d6dHZNVKTsWySkQLZ96CUg1aGFNVMMbMTMN+TJPq6IjW51Nx0ACN++mIDDYv3bXZxwM7ZYUS0rga
sAFHUA0eXLVbbsK439QZKamuGCDFO+40d3wfnQUFHhEOaM6RaRZ/IqOWOD3qH6uRO1poOMpmHdq6
mm5dv3DrFWedc/ek9eF3kjd01rSIw4S5qx+FEK4+/CmF+6E6VeLTOs8jR1ZPNGLUa7turkVYGjD2
14SrureoGVj1tvggIPxTvC0aNk1Vk1mwpJ3hc3+aSCsRP3ZXMxmidTeTpyEKGowqLfxlaMwsXbIg
odGzmpViGX1ptwc7GuntqTbFXGZvlTYfLAfDTbtMJvOWu4obyiijiD9g1Hw1UWJ4Ml6ivf6ICxWO
XFsYj92E5p6pH1vo9eeIkeHULJsOgxVqku9MrmtV2KhkdEoQNHkj0WdAd2Abm6FCYRorANVYmX6J
ktDGib7ztWnxdKBs6wG1QBZHZrkqhGsRpFM+lbML3n3UZXeiKik+uGq7t8f4A9eIuUpxi/LwqnAc
22qzImb+p6/r10XQuugaBFTEc8+PPVjFmpn9VRXKvgzX+TwVZ/7XmVx0rjIrPFFqv1rZP5f91Afq
yFDtFuwIo5sjMMKvDI2qXdJee+usnkMYpps99dJn+3xCT00KlTHSTbZEGiCV0hNa2z7VwyohsMYj
MheJYTZ967XtE3O2rehUiIr3ZsYhYfJ4zYZmDlghqiG+urVzc4b5Vep7Ug4wLzWP3+6tK8KUhNfe
RC7YvRdjAa9jDIwVHfCVwZJua221sWuFDAunQC1ABDxJZs7K6V9Ilys3QjLmVUn3ZPVkFdfqaO1k
oh6XVONpEtiMyjySGa9Uh2fvhPi5p6RMdX5keWOvPJXDsrHmfkdo74lTYpubxpoMyyCkcUqzA9Ud
6DMRO1QCz1NqX0Q6baKu3mlG94ITrKLLAsKfB0EXuj9zrjyS1XM4+1Obr4XtfCpl+ANR8jUqUNg8
/w7L0J0MrHnZSHuHfltCsXGL6ExKnP/4d2HPfjboW9OlH1A6G0r0Lm444gvsihvz0YR9M8VYPNF6
4dri0Cjm62iTk8D81YePxdj1MvO3kpsRtU32uYNkz6iRQE95il32OLgEDR7CIkYRqNFrGmfb6/qF
wf74+NFsUw8Sfj8z06/kpZ1FBX9Sm09gm+QCIVlKRx4hpGHSvcF0nk+G1+fFJ5EmQajTLNdDZMit
FRtvaoKO3RTVpx02h7mX18YYfFnOa6nLFwZrJooV5eanwTCfQd++FsfdaNPTIyhPRu5udCBPHldh
UZq7M1dX3dE2iyTiYvFcu/4ozQKYpsELXsJHlZFXjKw9wpA5KDlTPOI3q0R8XpE5l035BhydE9a6
jlb2OZuc2s5wTQ2esYP9BjS0DjXz1PTh2WK8WuY/SzTcDJ3zlPQhCLPL4z8n0Rzm1XytU3qQibq2
qhti0dvQ80JN+IVCNWZBzYwVYO8Z+YanMCIpk/pVDxNausJBWtAPv/v6l1ElH0WFS3WYBXQWgWX9
Q9tduZm104el8TXjw5ZIAZOuWCVzHSPEVNa2vbOW9rOQ6o52lcAmDtOYurVRhiVZNwAU4SNNZ1aw
MIuhR1VAqEzO66Yy3R0yCK4O+iJXcJCZWBh0tictWk6yvOZDulYXazeJ9JTMwcBGXnDZSJjaGEX9
Mxg7vE2vkey2HCX3EUErnni996DG1lUz7MJeXBWoKUR4u7YyVoWFfmY6EWb0oCxXljb4hhmd7Tb5
XNz+Zo3jZjLSbWV5aTkd2iK+OO3yNZXKFd3RWV2qQ+NcVcIgzWT8YINbDRpPzbg+DRl3elx8tsl8
jm20JSYloIZde2YcF5TKoniGJbi4Zng1STkibXPQp4PWlJ9Vatwz7ONegxasJ44FAVHCU2g418lw
BuLcPwq/ZclFGoxTHZfXiESpoq5ZpeP8ytN6E5URQe0RWlQrfS6SNT7kY2qXT5qF7l1YwyXWF8Iw
+s2it7fWUUjurzFbdPTVaOmceEbqrC3DPBQGQu+IfMss/SI58hKa0dNiZs8jgvcpMuiuc+6qZYGl
V4hmKc5QK8XPi4o1ujmFan2LS4EZb/yK9eYsWLF5/H+5c7vNXPsjM5v3XGCS5meKueHqqD+VPaGC
NWu4O/w2Z4cntepVVh646bTHQL2VTX5jINaN5VLyw7acxk5MBujMY7c/5VpK7wWmU6e7O054ztq1
YkcHsnsOGET2ptZ9hsmyT+LiELdI9tS1G8cfxFU8KYDSvLSCWbVf01ElbiW9WjxaLWZItTkodeFH
YlwbmtiLvPyxLV5iunvsFJyw5YUK6OO4vPPgPQs3emlt8VSJ+TmlMX4pm+8wjTlAXHEfyuUVtzYY
EBLKLjmg0rlHdvRsWdz6TSLuUzi8h8iFTO2jnzpwyZDaoLJLN46rfPGLdnaRwxooB+nGSLHqXVwX
x3r2Z2fZGEP9bNijsYnz6qt3pm2uYUKa5O/H1/XWeED89AQOeXaNfdEoqMgLGkKzGTtn+nDm7JHA
PhdV+uqM9psaOVfpVPd5SI42SB+oqBN1hDYZu8yS28dVzMbhoCE7DkPpYxD3ltbczIW5GvK7yJT1
4ydUe30PwHlhsX5jVApsl4yWGmd5phAiKXMTgSMbT9Fd0mncymLajNiZNVw5pnPOe/tumNbB7pJ1
bCy/YuSSHJ415cDZdULP387qzjXjk9baT5qwnt1YQ2KH4HcZwkAGLb5UP83S34MYr0ajHa0WyXw7
AlBhYk8qitlhs9yVoxA5W9TuKs9c9GIVBthY+4lCZpdKNX7UPo1PkWN227x5mwa38uo2OY95M/ui
xLVud77RJvs8tVJoRsere/kQN4lNWAi2paj66lBKY5ACI0dQFvpKiXLR2MghaXaoR6JgycfPcpSI
9v7KDpL02g3TAxFzWs/sinYbZvIJLV72olSkanYF2aLtwL8WFoldmTMNwhSewvSKfm5eVXnRHOq+
/nDc8VU2jPETywBhU+xlRNBEc6Ltl9CxfSKtT2FHlKxtZEHDKeFj7MgRGAJYdbXk+VC5gQ0JT0mP
+z4uPLlt6ay6In6TU3TrAKgXS1cDy+HAraMJ0L56kwyEQWaDK6hOvqIJTfHGkTemGDngrGSfWPkU
1HH1VYs7cl5zpUukdlbdPzsLUFwY4usY80eMVPUVos7T0yaiVY8LUjT4t4bWN+AiWM8tbGJdhqZz
QoOJ6rLmignFSzMn9geLsScl/ZWjZsYRNRXBEB3lDNA4qa26Du2xRLtugATOLWRAX++SMp+PWbOg
FjVhoEfxNsLBEwfFNszUzwU5RostUC1uKzpKtjrINBmux94mzy1Xi3vqjvkm/0obl8eqkrxXUb34
GI2AeWvJaFrX7sYely3J18tBy/5gO/xK5076EZM4eXlxt4ZUpaQV16xnMRMVKY0cseiDpubYq8p1
1TbDClmwidKUsSEuHoDfZ451bG0UU7rCO/QLoQN5pahAdPejaJWByDr55pos5S6yH5ZstOZDaQUV
qY224hwRcR9EN97akPmkHnX4s3p5ZlkDES+cZDtqEfeFTF9lQcJ51ytxMBuMOzj9grymiUVRD1br
ZB4BsGKVVu0jFn049ku9KmaLB2rFsVfrclWGwyP5PDLJTkxaj/3A4sRzi9WYkquc9H7mpszypb3C
kj6xvFsMKEoWw+NkAn1t8v6YQhQjaW6jGn6X7RKv7UWDQbLVlSQkR5/YF3pu1f0SI1Sk8jT2x3Lm
8kGkWv2r27hVwMp3Rv2CD7n80et+H1q1vsfNnQShK31+nmYd5RadTa22KSBUCPjeqJP+NYGFQiYM
sx/Oqw51TZBHYerVdXgvpvxWsROCKXRH0sz/JAWxTZ0DzLaUYeVLlcUia45gvO6xqabXtHEifwbC
Ps3KqO8wnrwNJqV+j5a31gLwdyT4eaWGx8FMj2VaNgjj3c5PSYCkZu2Reu9EF4kpzBbtpjKy5zjK
iqNJdFpMpV+yLNc2gi8N7XjF6vq2mMu+R1Yd9HlVrSZxYy3DY6ROsE+6OZKYZqNX4bng5WGmglMU
1bbTwprFfkCZvjwrokd4JLp+hcxv3id1++PESxA5LST3RCsNlE09DuoXbbJZmptPpWOEHOEFOdIU
bSHzfau1rlxxV323hfEaEbgBy0cMX23Hl0HVCA+J53XtNr8UuHHo7/cxNqZVM6drQzExB1BMFRi5
gpfAOFM4gph3Uu+4qw5NKD4iR97MGon/NKYiUOqtKtmA3LT9FSbfvZPdqtD+oS4eSslQx2CcwSEa
dTo7izyPUh71oqWmwmKPVyRUWIqbGTECCpWu4RmTMCE5pHETEjFsibUVG5N6Kb2wbyE74cYe6n1Y
z0QC6XCOTR4FSlaAfof9JXFMEu0kzSuZna978mBoNkhR6UEwTWZs7fsh+oPtYTPL8UtoZnJ17PRz
orao5y+0cvXICEhx3kCaZ8yoK0XWQO5JspvY1Pxe1s/IK0lLb9ICvSspnW2vGNfWROCGDOMw9eLH
kFQh6g6pjQyFmdr256mIqUxV7V3mCIsVlHm9TqoPsrtqv1DdF6S+zIsa+fQnc853jkaaerbsFQ5s
coYoqDHkq1JTb0/Xqeyb+b34f+yd2XLbSrZtvwgngESbryTYi6Q6SrZfEHKHvu/x9WcAOlW2VRXe
cd/vw9Y2O5AEAWTmWnOOWQBjxve4qQ3KYdkgj7URvhWpn2Nosd5MVucyjg8VigOPahxzYVQTuu7v
ktJXeCME+5DmVmGPGHt8UU3z0R+QGoChjSlGJtlaD9qHVMdCkuk26WSYjldZnh38Cnij4/Q/U509
5tEziRNiJ5R4V/KqXa6WUAxa+8I6Pr9TvHgFx/yJ/yMmi/yTFXq9m5AbWFJuXmn07taSrv3BN/SN
FxbfJB2RO01Yb6nQddaIyU2d/NjNpkCgkhc7n28K+9LK74Fc4dblHxxB9F3VwtnVtkbMuoVyMsO6
htVjBBlklushdEIX+8nFHhqOk6rtV1VjF4yGzOCsITiVKadM3o21i0/jIdCraa9SUUyz3t/nrf+1
yltl4+jhkWnc94lfROv2JGUZDyaCJBolzLOZfXUaNfAuKLCPjHTggnzCR5CxGeU2enmwc4CobOkI
Jusp6I+tSLU1PgbmmUpB65x1hKvnzc1wrn2VviCFZdKUU/4ubOC3cRszIZ6sU1rLW1Ooc7xJedek
IVYSo3hylPQHCtoedcEYnmTu3JRJrkGvaLc8ZhwEKmHHn6xpMre5pCNod8I+Send5SLwt5nvPVBF
yQG7bkovvJlD+8MwmmCNJhSJiFJdSSdfe16TPXviW9wWAcvl8pQQq5AAoAjN2cNUfGLsPoBet7di
bNv1KDR6Ue2wHyA6rTqvXfNlxMaSab6hf/ZJ1XX1IAjtoKyWuE2ip7tXTx2eZJ4h8WKRVnr5nTn2
T5pmo7sy2ZLXcYDmnthQjUVWEHLGdVw0T4FsHigNaCdbodGcFR5mIzSh+66uP+Wm1ezp2hoUy3yO
qmximqPYK/wdOOmZ7ZVYT2orYz1Ak3I07jqJ4qIQ7YZVoLphzvkl68IzBaTqFCbDoynqyc1S3NoD
keQ4jF5UwVuJgiYIPxSxYnX7yejbzG1jconC2kJcUSF+Hz0qb3K8eg4dkILFaqlWF1za5camvE0J
G4WjLEoKXwoJmm1BJdksmK2WJ/JKk7NRmCt9DjFutPC7Iq07M/WQ4PjKocdejQtsvIOI9031KHep
Vptj5szo5KAZ8bL2ktoSrEocUyhF4mrkhsfowPR1YPlrYrsCamhd6crd0ExZGzPUH7X+W07I6i7O
43uqxz+rOt7lYT0dcI99TVX6qEnJWWXnAoceGVROfzJS8eSbKCtlbe8VJtdxBpkvKkbpkm9xP0mm
42Nm63zhYlu1eCcU7Kq4OSo3GNZ1o1Bmj3C0BV2QIyRcQdjbChmka33YOCpX+GiAPOARW4Q+Ktjj
t7M3kUoxoANoKigK+tq9rwNmS0kqW+ci+tLXzp50MAQbQ6ucplLuLCQOG2z3X020ZW4P9DiL5XDw
PoVcr1Y+TJpVX3fbyLQ8vLLhsGfGfq+ohtukU+CmlVS3JhSJFdYr+PYOV1+Vb9+Y4T7srOnoaQSS
jSpciizotmXas+AxHgMjvyTI8Fw/vIwZ/hnbXhftWK2dniO7x4E1ACysdHYUzkHgYMW+ydkBgzWw
gNT7XTlq3yonfDLMDkxdh55v9H72eYwyLHZ01xrCV1Ovz6E1NWtnVmr18T4WBKFnXweAcqsxoMxD
91djFiW/jMFJJajiG+5w2qa9yJh29iVXiRwcQt2OV2BbJoMM89xaR58FwzMER/HmVVznEqLfqv6V
TAU8KXpSPo++NXHZjFQQ9S1ruGaeuzLdbjS4eiFUDhpxiDi7KRrv/AYNWBYpw2eg7R0OYS3Y+FBM
iFQsXpsgNk5x2OjbDhFXgVCOqUBdVi+jPXZkvVuwE1jRPOVOv84BGNFwaltK+QDXauD2kXRuWkr/
thiVY+KP1l1SpsPJSWi8ODNCrtQs6hfj9GkwKNK0qn6aGtXft4Ofu0FJk5IefHcJQ/UmJic7eN08
5hSkZ57KgsZJxUlYdMJknMinTdW1DnkumanfgWx2lDY9OyiVjaq+s5PGaVw9StIziyMKEGkNRUOY
1ioV8birJH2jzMmmN4DZ36c8GB8Hrw0Zg2KPZrKY3mQ5onXmqNV9gPmMAwpsJ6vcRxMagDqiNtdH
mUGb519/ZIX8uEtpObciD8+Rnz4rXVrslX4Mz8tdCDKNVd+N4yYqtZxTTCkDauhyQg8d3RmhGdJ7
jXbqiG20j1NQisU2Cr32VSHTYBOQhbqPtb59bRPq/zJS5cWJ+viVxkkjmh+Zn8fXPu8HeEU4uFkz
Na+KyiLGMHta6VTPi9LCEF0rzUkfTb1Y0WpuTstta77TLzPubEMPILNWDMc09ZSjWvbeRklxDiZD
eU01ryT+D15EhsM39DpW5YY5m5Pj/uA0WvGQUFuD4okIJFUZlNFKnZY/eY8V3OtNbd1pafbgS5hi
JZWJ3LylsVUhrMH5gF3JNcrPRpAFd6Jn4o4u4UwGpjx7Qz4dcBafHUEcgoDOfCyYFWOBj+iFB649
fzU1GMvTpBXsN5+MhfmWmsXVafnXENvcnO9TcjOGOhJQiNbSY2+a6XH5F+L5CG28GrqdVBFmzn+k
lUTH3C93jWeiF4Xc9hjea32T/sxrptRS5PrNphwEQB4cS5zReq8s7+jnlBCrvHI2Jalie4/5fmHe
ylxkxK3TZ+kPDFclK4XUea7040TR82ZX4/RcR4+oA43bkOEx1LRZT59+aWHU3kLabh1zgrXl2Z+6
IHguUiZJjIys8iPT1QGPbDOIWsiUQpPpAiaPMi+exDT2GGoQt3jEbVKDs6Ynzz44GtEezCnFS8g6
+YgyAD2K1T7rOtfBULd3pe1ZGzGV8XNF6/EQMitZm5kXPQ8Exz4UA6t+g9lWNP/Jh+YJyxKRkvMt
DRe2V5essYzI2qV9bT4z83EHW4yboskkP9poPcOBH9Ct9/YKJ5v1nDS9uFi6/7Q8SAt8m/dmdG9k
n1G22c+ViJ1nyYcUqcwfqJ47z5FHxzSveu+u71mtRlHw4JWUo6AHNAfLjLxnKcMGrIgxbvVEl89B
ChsWYXvp5ny/1jCDhzbju2umg8VZL5TnyKybixLYt+WWo4vqMS2dtcL75uhMHkYFhfWQfxdePDx1
LEOZ3wUXBGniujyk94Y7iO4p1VhX2USE3ajsV4y2hnpoNTtEqCUcdoRk4TQ/WlL2JdhAp6rBBKRs
2vg2MKgDeglsfpsgvlVSpqeqRJ+63GzYjZnanM2h4LqlJrchEOP9YHXH5ZZVyuGppZ6cVb58qp0b
HrT0lpXfzJjjogtZ/o3DVN1GxdoWSSoegtKvb3FrXuwo0hBtprtWTZsbWMLPok2Ly3KrbKhv0NK3
7wbbrG82Z8iK9qECxTa9laZJdy9j+dXobXNcbpY5iJws4meQSt3eqi6nwanIikkD8lqQMf2tGbj4
5xnl2uXmMMASzsGK7BLL7G9DO5mbyjbu1QH7N5nZENzSLt9GDf7nIWrGmxOZuzLzZmvJVlVAOfvV
EPP786d2zCczyMdTQ6LeAzuc+zXEQF2ZNih4uG95mqJGyRoaRb/7dV/RBaVbi97a/NqcSnANHA+v
dn9tD2FttesoJK1/3ZcnVX6gaEsN9t/vURZ1Q3p0cPt1F1Vf81xoCUuof31gL0Bhqfjvn+39887f
o5gAzGGrv/66S1WYAiOcvhvL3D93ZlcShLW3+qK/OIUfX5c/BEGHVwsAQBSihXv/A/viil0Nho33
f3fpzHvvq+R+ebwwW+tuqBNAVoQOXccQEiGuUdbx/eCggTC5qdtlcp1oZqxwsjS75Ym2hdELKV25
SRQ/e2hycwPmhlnWfGv5k1H0SXyo/Sx3Xg0FZlltivI+S1tOOavIv7KyfpgqtbjpIwq2ulSTHdVR
A3N9I8kGqq+gq4xvaWh/g3jYP8cJPvAUSfM+G7nKOZQ85rnTdIb60LhGayA3nW8uf2hlTijafPX9
Zl4guK4Vzdz8uu/D89SCeM60Tve/bWR+/bKl5b6EEjMHdHj6sA2FKcM5sisLTOLlw6t/3TSKRBwK
hR/w35/q14PLfXEUBztsjpSff32P+cnRKFsmJL1ucwloUN//+2FRTiOr8VRP1kYIZow5Mc9cHn9/
EaafN6REmpVn5zI161d1hLtUNdWtdoz+XlrZbbm7ZhZ08AvsVMtNkyHFZQml7JebhTd9oT+vX8OG
pL3SuOpj2rwWTUdeWZuh35y3PGqqBkOBLPDlUSUxoB5ROziZ85Ob2jgWuAUfQYTmT4XJOTy/KMel
foo1Pv/yIqM04JBYCA+XF2EzZNmM3udcKlPzKuheVGba3hKlbO+jRnv/7FWT9QevoJywvMie8Ge0
re4flhdVlvKZeqB1teMmfWmyx+V94xxgD2T9EtEhn04tMe4kUaFtlpshcVbrvGEhv9ykvHnsqMY9
BkOWPGVVvF+2XGoluUdJ7K2MbI/4H25GE36zeOZDkinJUxOTPaDXWbdpKj19avIqfNS9x7zAGrY8
wRJ64xLlbW2X+wqlEFdbkWjJ5lfPr4nCiFFNqav98gz6w/05zLwHcDzp03KX4hTQMOIgPC73heXU
nRK0cmiN2MjypxbFdyzJ3mm55clJPRQTIp/l5vuWUudiOwrZHoNz1wx0vmh5tW6QBPItwbdUVHX6
2Qp0HZ9iAM3Hm9pbI4PraHXybQpxrCNFtUldZqfamOzJZuKVUiqHIFO0lxJgGu1/q95BqbBfmy7d
Lk+oNUwOaTgpd0nYsPpNQnNutjtvsH1ZVlTls+F0PWY2gCOxaNsvWnFbHp9IAHdFkOWnNJYOFzqK
XMsDCOio2dRR9MjxgqfQ8VHhzVs0m6tPMN4XxxmCrdGq6qGiB8Kon70sj/s5vCQCrpWrPvn2XVGg
5KIEL99Cbdp0Qxx9qqy8QKFOJ1bgbXzxbHFcnsCkAlJ1VwUXHTXYxcKmT0mL/UIZ7+LHgXZz8krb
y1ha27T2lU8tXA4yB8ZPJuLJOkb7puhjdK7jbrh0Nqc3Gin9q/RQhg7T+JnZL42BKK+PDsGsD/R+
K1TUPKOvvIfabKabn6v2ztYDf+8VWT3/ME/l/IRA4tmxSkt5GGstOxYBQTK9SFCit5DuUO18Zf1B
Dy+u9EusVN6dArjCfX/3bh+Nqf2W9qV0NSlQxNjsG7Te3vubWxQ2xzAQr5jg9a1KbvYhCcfmSajl
j2XTZGd8hQnjPA1OBxIcEfZOIavmVQXpvTyhQv2yaiKtuYek2p4UI4s3Q+sUb2H8vDzBV8bQ5XvT
Tg8qeugtqNXlw40YkPDg2p+5ZECfk95w9MNqeLBZyCCq43upjKpoIpybakFDgQUZ70eRxzemze/b
Tm2QKDLos0db64MjaTXRFlFV8FnxWWzNm8h50zWRvN4lhZ99p4VF7ZqeI75aUM6I0PtaWBr8FN9W
WFAF5lV1cN8sr5zqeI8FDzV52U/bbFTr+UKUPJmUyN8/npTFF8+RTK8FPm2s8fEuwtvxwn+nZRNd
bAssa4p670cc5NSRchxSnfJFC74vT4AJq6xLVfZnPZqiS11Q2V/2jerNCMYx+aKmFn6Z3DeOqpGU
D7qCSub9i43ZteMwwLURmRtGXf2UmplSstDnn9jzkXwRvKqf8uVeNMTBMSJG/rcn/fbP5UWOnRqn
5V/U2DQIUD6qFb20pPvb5qJ5m8uTlq2/P7Lcft8clbV4XkZux9oSRBTNn+a/Pv39cVgxjDtBM75/
heWZ7+++vNFvH/H9naTTFnsoke/bXJ7z8XO8v3zZksZZQx0zin7WiZdtf32O5V8g8orj/+dojDOL
F5Xk3zgauzbMfrzNTrz6rf0DqDG/7h2ooWj6/1g65Ftp6IJinmP/m6ihaBYEXlMSamNajjZDNf6N
1NDE/1gOek0CFWwTZp3FBv8PqaEB5523JnXNtKXpSOf/BalhzMDXX0ANE8KGI7gm2KrGZ5zZ4n8C
NdpQQ62SlVe7kVv0bd/1mOSBiqXSlIvvGNnmHATdOzrtFwcSj2fNLdGWINlaBIWLfyjcdqVC70ui
Qi8i/zPK6HJntLXliim0zjlgGjiaSLRiqNxm0uhrY6iik5U7+rZNRzp1XV6sJxxOe6Mc9WtAf2vq
4BgGnm/uJ+otRWo8puNGVdCAlS11RKdjpqFzRVMCIu4GH2V5lh5++yXv33fA7wxhc2apf9gvBvJJ
YbJ3DJYqM4v9N4ZwXHEFkXVwrTHrb3FLMSlJmZtpVQ193dwJcS4HUH4l1sA9g9tDl+G6pkeDJcJs
tlHeTcwOHI3QC4tmOdYOV8fccDCcAaXyRBRjoX4vSiVDB+S95R0KU0Zl46g42ilhzALt0UV3oYHp
P5j04JDucIB4aO/E6Jo043bFOO5jppfrSi+He8/5agGrQ6URrVJ+8fXU4l8ERhG6oajBJhq6um2N
fkuuEvZd4IpbtFp3Vc3KJghweNjyBwRfwdVSQBSxy9ciY2rggFjY4kX9+7415qCRj/tWqKYNc9o0
HCHkn/tWlLEzdZZyIdkn3/UVRt00B4Si7IxGBc85EMQVsMx0w/KlbnU6qJH+qljqsw1qNCmL+GlQ
A5c1nuLiYNHpyprxLovgXEibmVCUajN6DhCqGJsOs2R0Bl1TkTQ3AXD1WzSBIXA1tILZNgsRyFMU
zdej3qJ/782jMQxiZUyi3knOz3vS8FBoBLSVaaEanCzrv+8M8SfUfzkBgcE5tq1aurDVmavz+4EG
g3scQ0O5JH20oRrouZMFx9CKfxpNj/RwJuqZPWw6Z3zwR+NW9N42iiQS1GF083URj/1mwduFYSLX
YZh+VWZypg0dYsuc5WcZgVUdZiwra/Jh8/cPr/2Xqwd5LbptWEIzVLDjf374btIUogzlJUpL76q1
8LOGxg36EVIiTRTggzXkz3i14ELj2joZ+KxWkietprr+9vcPs1yqPhxWplCBJRtMXzT0S39+GAsz
Q21guoczgpQbHuxK6dAeKZas3HTyYAj4KbopiDJPiEPwRbcs05PybYBiiNAvj24MCORXEJDgKdG2
s+yz1diI0Oupf2iRdYWYgu4glFzuAd0O5bNHIz10RDi3pDy3wfXHNJwZnW6CXVNpP0yletazwDtE
lkSeqWhfG6QgqzRxikM5TNnWMx18CJJTTSkzZ9uX433KAtkdNfSniJb0fq+pRNHHNoLzNnkmbvYU
EPzy9z33gaq0HIMwUGxdn+lK87Dz554jUlvpMAtf6rwvtmWKqTuajbMV9Qqn1zcluB7VJEJn4YsO
NU6lLLqkSoWlDxPR2iLooYuMM8V0jB6jBy89KrA2MVVHf2VxAk6WsI9KSlvAtvWj7VtzsjP9sVFA
ljTzACEzzO/SULsDnY5efbL0PF+ZVUz7zoFRkhsc03//0hoD78erkK2qlsoQqmuOZnz40gjFnZGI
mUsyQCnVOhwv1AAifahcT7OGDfI/LGzWnhLnsb5mnWr9w2VQm0+OD8crwy6zA9w/ui7M+eT6bYip
B4FKxdMvXFno88Cm13NoREa6GfX0IVMRXvVYIrxIfWbPHU26HO9U3L/vhw+pIsuPz7VHU3XD1Jij
LAfHbx9D9RM7kf2cTJft8PmHm8b4QZqO80BKXrNS2uos6jI+94X1qObep0TGxrGp/XFdqL699jKH
caeCptraananVRwbjhdzBLxGdSpwjCnp2q4mEOx9gpcjTyhM28gnJyCqssUpI3VoLaBP3kqv2Ydw
VnCaQm60TLrxYYPN/+/f1/4vF1xbExKfATFYUp/nar/v9kBXxKQk6qUMh/te6wp40nl2q/xdYTrE
XegVxiyHFo2aOQ/lsZ9IonXSCdlpH+/MKjmWpM7BoeKEXq60hcplbwZox4QortoxuUiBklVNvtcN
9gq1qh8wyER0O5RvkNbhR+k+YrR5dbNwXb1EbEnrrTaGUewyG+AwC6sv6mg8gmwfN1pV3BeUePAY
w110WiN10Qo5sP861JYj2KvMlwRbWvLF3Hk5oXSxPcSbpjwFuYZAqu0bNw4mzC8qmg5RkHaU6dAF
Wj8MTz0Jvq5gEdx5snoIQaUFGFac+mI/S7JIfDAJhScvNf7MbZV2xcHJdtT4CpSrqcFEDsHe33+c
ecr7H+eEkMY8+YVBxtn54cdp+gjlTXup6cTvVenB2MTgkdldeVQFV40Jp9U2LXwkOHhFCk1x7ciE
xoXUwKlQTZSAiHNKHBEuxwNc0HWfdOGWoiHaIhylJIpzGXe6BgJCcv77Z18Gu4/nszlfQOcp9VxY
+POzR71DISBpLqYI3ph5VHfd7HTqFH+NcBXQuTk+O9rO72F0gl9Aw4NbA0WCjWQqqDDTUhxHB2yI
V4iN+3Io051VBViJvOGqNFF08UMzX8EY2EPzAo2cpdQUFMvEIYe/vY5suRf9rFaL68J1xDS/EqXQ
37/kfHJ8/I4SZAXzFU3lvw8nj+FbYvSq4rIgc/GGHMj3iTD3jW9FGT/+/b3+24nK6mim/HF9QoX9
5/4sEsfDC55d4nQgowl2uyJpLP/9Pf5j0mDMqy9OGC4GgjyxjxfhNBdqL4XAdNC2q0qo/koLOUkH
IzwKaqArNeGnQ2zGHNAAOkhWSMzcIa6nameKGcNeXI0x3KQwbShZBDuUjztVBgUYbmi5/gj1Wg+M
Qx6dDEgx7ZhvlclDsdQaT0plffGUDGn6GOIka3OQoCU9cR9O/zJ/qzjQIJpf25CWrTdzwicUEdD2
ixtQTX9l2SbtiEo6u6mVJVULlSmkniJwHtc6PdfHIkB/d0b4xKLCxGf1D/vuz2QX5u+O4zB02iwc
yRZkqfTnDwTI2a/KFKiEUj3XvoE+z4PnPGpVt/ZrBUGdqrjSgHZS6GG2Nmzm5RleCtC0L+OSs+cR
nKnqEHNycQhqzlHTQaPbpwQul+PsdMMjSTTSZooGzL8ZvhCD38b2QulOegiOiszEgobvWliweywl
VLYhZzkyaOVU6M0uIZAJ24BQT2ZePOR1GLoavDnmMaW1o7IZbEFfw1knymhfqxFjXKfSwGs+5xXz
Rs+Xd32c+ZuJiwphsRZGe9bkp0E43zvITeDHy8fIosD49/3KYPThLJt3rMHMXyJuY23ycT6W44ye
cCXS3rSwSCdCeyTsC39Xsa9SR8NhVs5gpOF9LNZNOOperKFQqLOHjo4nsAq+aRWRdKNGxuyCpnNu
9qvCZDlJuguEZ3w3B8fWd0HURkAynXURgCmYaoF0zgAikVlJuenUIrxEZncWOrGW0xS/IgTRDmkv
07vIcOClGF+CwJLnKYfBJaY5WYXQOMI+QkSq9D8B3dYzCjLqyCb8mvU5gC69Gd3eHC7xeBQ1xIZB
CsoHVojKOmi1benkb3EqrH3cWD8cu1CYUqT3PpGwgca2ylZOp45BSgOBBo26Tu4TWNAZFg4S6wq7
8lHOAdGIK76Oj1OlQA5DoJJxqOK2ctVg4NxDxoaxObsI0wnvgij/Ns5LrtDJLtTTw3szD+HMZ5Jz
OSMaVwuY4KbBXd7Y35ypALOVo+iefPUIvzKz9GOtDp8o16xZVPxARUcrpymrFeEsLnX34QgUJ7Q0
5478AXwMfvDssZcvwCP8ta6GEPZU86CjgNh1BJKs89KbtjbGgK2pBwrkAax1WQ6pwE7Tq4lXrhDK
nqhLcS7SduP7tnka6wb7x9CujKK+WN33SreQas2rQD9u/X+YNpsfR4D52ERmikUECoV0Po7Q0KyM
ySnSiwIdYu+gPeHKFA47FWnpSphQ302UKSuLJhVEmUA5JLr57Kl1uIM6gVvMclp3GDiLCx/kXqFe
8gjhjeyIAFjo8U2KB1UmzZUAiXg7KsWG6th3Vr32sYcyRR4t0uM0sjitJTtKP6QV+9aBJBG03XCw
jQj9TwfQhFTNTaom8DBYFm76+UCEWPnkWamB5na6jxH970OZfJZjl1EXiSqgBuEPq2mwsfKblWlW
bJ0hOreAsjGpR9ZMVx42qkGwnG4X4e4fzvqPVRF2rDSEyUSc9DlJ++LPq2mISQMYgnJuWq1ddy15
VaicHfqCkYO1G/1k0cHruqkjOoo4+IeJl/ax3jW/u0nBy6YYoVOPnAfj31YBVefpELGcM1hKgl2q
m6UlJ20O8wBpKNZtpKESRRZDR3mjB5Z+iFJ+0lqDxCvDH72kxjQK/Urz3XH7RD9qcfVPn/C/jDaS
iqctqH4KDr8P+8f2QcS1Up77QGqIB787cduskcO99Q0fBXrCgw+vshysz7AkAyxCVIv0Eda8yWVn
9AkO9OneexfpIT/9h9/OkP9xyZaqqmJsYxphSEq5HyZGlq0miWfnZ7uWW+aIHpy8qXs2le6qwowH
0jqzKhEeHL3AGw9BWt1PlEhWlcbYUinVXjTRxICCDCjHJzbV/jkDP/cSD2+hg4xGCSoCIaKkdwl8
dhPp3BUIAEkuQIlHL9V6aTU57GRvtqgfDesFni2am7Gx9tioYImxHkcQ4RNoa1XtKZry9IWW8Qx9
6pS7MGNYVPXHoCm1bVs01ftNI9DknkiweO0lnYsfRTyMTds/y+I64DlItax4wt9vHnqFGqkzOOZn
x3ZWWqkXXyc45OBfwVc0YbCVwsj4cklD5DUCPVqnLO5TuQ1Ap6DOj/xVQnCHog32UWvOTGa8kyZH
2MIj2KGp2QtecQoUY2QUg08Mo2ellnp/rJWABoeF8qiBFGfJi93K7TDRHS8V775GYOI6htXv27rc
Z70aPUI9ZaCqIw06RFC8ZCri56odg3NntcULBgykj9F5YHr/qQHFYoxOvJddCACBxhT+3DDYjQnQ
Y69IH31H+9FV1l6NtdSlk+dq2DmnHjVKoKaGq5dQL+LcNSq7WhMhQ7CD4Y4VYTGGLx5jJw4pqk9H
dK6FS5Z4SZqZ0u+NIdXwoXm7zKLDVQbDF0eLfuhEw6Ey9ZytT7DYaJ2k4U/3DKUnR1b2qrIgdcje
3hqK6h0HsrqaNtrrg7gnIWRDZxqCrUKZOgvrRzCIG3uKOxet2BO9xnhvRuJ7oPVoAkEIMzHI0YSL
a4MoBZkxTqgiNH5atlFd2xRhdt/+jEwBTtfOr1zL1LVXNQ+JUz3KmqMLf/JrOUU3pqqiRenEQtiw
vqFbe3L68Xs+NVcaqd4KM0+2MlicDIE08ZOxzxiCH1XVpszfHYek+1LU3pcsnlFzwF/8qf9m9TNk
iOQbLXKe49lfabdXxbGla3j2nYcCt9G8z51pHbMpW/c9E2UiMzBe9ujT+xaRhdevoiY5E4j5Wsno
K4P6K5lps5H5mI0K2incxL1HGX2op6eEYrzpV18BDoTrvsJj0WfKl0E1mBvZIe77dHwJOZDW4cgi
VU6ozztboRtbtftU8Y6jDqSuwsfk1kr1NGfEu5GV1yvR5O0msLGZYVSbDj7kkrSqsrNRpdNOKO2r
MoQqjiOYnjGy+I2VdBRR5paJAs8VQAbK6THw9nZNcJfcVhI0gMjZTxE0FtXmzInKNr0U3XeQp92l
MdmTnXNwWlJV8Ci6MgG/YPT61sknQjlayP1ZJdu1PtVPeUS8Q6D/zAJ8pkT4aqsRMoxua8ex05u7
OFfGlcbk0+3iq1YI9W5gup8MPhW7miZrMed6RfGlNMbiVOKHyBUzdTF2phvZ2tkaw6chWe741K5P
3RSC+/I/gSpXXTsMPtvUZdeiTK8ZtYvBwBpia3pOHakF0sBcP8P22OTWHG1W2PTWExLpHL1wq8nG
ETeRHj9FP1QIuOsGGve6H4ZrWw0vFkl4WPJLe0WR3+YKMvoh7GiQXGXwXSnJygpEe25RSYe9CtVi
VHfSf3V8s6LhEwkAYqspyIiCiLzprof9syrHJuE6Zp4UvUGb0W5YeX8S8WNq0cgK4VPY0Ie2U5WW
KDDVn3jiPstJxphCFY2lCbNf9JLhBGMKTvEE+A4TUONBlFAyIN+1HPfULJ98Z4z2Hl6BUkVgJDAk
SwVnbAt+ZNUkwytXeuLio36rdrM2cWzXWCE/V479PcJAs0prUGSpupm88KGrE6xg+TOBHZ9VI/Q3
0hiQ/sevOjrJja0g2O1yugqWqgBM+WRpmFJbIFSuJoiFqAkh8nEGb1J/EFfgkTYA+jkmEVS5oWBu
zHLEdXZjGftwOHD5Uh6VuvxKQWnO2g6+TWEh1noOqk73/c9h4/dkchQ/c0rEh3RqgHV4MVmE3XdD
r85DPZRrJ9Y4d5narnx1IJ1WUwhFS/FpW9cKCvs5bMFAemXNt4vFTW0AjkwmZIP6TVhlsS899KCQ
u055j0wapmkzbZp+6LdAgZ5ohUpWPyLFhYMFdBWqJSMGF2SZavtRqar9oEcF2MuarCutf8B+Kuer
wymeys9UjI11TmsgIp4Jl8C//jABJxwTesM6ZaWBmk1MRxnyI9tvYw0VhIEe42/fMAUwAzB3oCYh
ic0vqgvituGP889lc3EzvFKexJlC9t1x+aNWSY1Nyp+2BA06ux4rKbr7+WEjcbJjnbxVOf59oM3/
y955LEeOtFn2Vdpmj98cGlj0JhAIzQhqZnIDYwo6tHKHfPo+Uf8sZsasF72fRZVVpRWLCnD/xL3n
/nAX5twMjCUF42yEmwnPG98PoFwPebr3ki79t/aelsG8JmbxUlAPMVbm86/2fKxGntGparF/68U6
1TUioSVw30XR691sgTZwtU9LCFI0MNKLQjqnMvMDmeihQwS/Qaly/ecnHlZzdfJmdz9ZfEDXuK8z
Rl3hrjtnIS7PNKYsNrPOeLHuL/mSCvz2nJ3bNcicnxk2C1UHsOeM7DRhE6PSWp8Xk4wiuXS4xe5R
KU3dxuyk2FYy6RwhhtLm+uKBioAMZaacoQdKWVnzpvTJelmdQFEbtIzeWtas0PWdqwlajNif1w6E
8DHc5wUEOD1k1wA1PDFaEK3teev6HkRNkzGECIkxMogYqyg5U799HjQ68SCHvNPXRCMUw3qbbfM2
GlOPHy58bIPVjLoFio1PYIpLZAYrbuu9Ku30MVcX3+lCgCqSNJ5Mb+lGCK5zbLBsfc6Ml6YW70fR
YNuDhxaWRAEp9Wsmp30rHGM7T6Dhert9MovyPbNlchEac23ld/fMGiqbpsfHIyTB0FJOOEPcK1bg
adchJ2Jv/tPTvTgKI0mfmK4lZ+2aj6FY0yeCMS/9aqutP7q/uuwxl7lzYVpZHjzu8LFPZp7ZIdmW
nX4TdUim628T2fxU62Jn6OmQJr46JhIKhbfS+y2Gv53sP1ih8BxnID5KNw8PmlQgrFdBNLMgfhsr
dR4S4iaH/LIMPi1wgRzKZxhmy2eUkdeB3znoNjI3B5RJBCZanPzT1aMmXfOe4LulT6KeldrC03tO
p6o8//NPvrZQITuMh3nG1R6gIhiDNfkIavPsKgA6ZbPOzDD2vu/CsQFKl9kW0dkid7nHU1iHa/dj
hXwfgM+NbIQN0Vw3B9OW66nOhHHUNlaSZWj30sZ0uNSHCpglPmdK2ZWVNcALN6oT+2+eivLs8T7N
nDc3v3P+2iOY3lES1lOAd7pgYmqjFAIxJue3NvAs8E4Zydidg3AUF65Cefk0Lt2LqOt2S47TCNMh
ewaEUZ7MRoexu4JlJVoOHDWJP3Itsous+wSaAzF4gVsG5yLgQAv0x8S845Ta1UOFwGpfpbuud3/1
hDmORX4VRDHz78kl6ODCzOJnng3TQ9X6LOat9gTo4HnqCiOSDKCuDtN/LzSQ2fop+cB3Qs8AjFdZ
sr3ZuhLQfdSi9qv2d6syTv7izjhhrSyqmSIe/Z7v13CL8Fn72W82ou1uwhXBPqEtL+bMFgixMIaX
YJeUVU/cIN1Cc+TaBq2XjCJaPfU+gIHcoNInD3VSBwaGM/ED9smacv9qjdatpD+4QO61sEdTVgdU
2axjsZLOQiA5489dpWTcDDC1NXdZJDzj5ulZHAyX96xPcOFRmtwS029iXjTSk4LpFwqfMzcYpn6b
WpFqQseNudqRGeAhqQgqWqrB389u4QAiNcYjwhDsjZn3NloL4REeM4bCLS5Gy/yOUfKlEJAb8Ly9
1FM/HEvZRWOmOcAb9CFSqUjUq7XvHedHNs7dKRfVZxdKdfIHPzZwYykCrp5TYzhnXvCYB0Zyw3Ny
Sf2UfepkF9eloyzjmLSxoME8XZ+169Eyo+U/FGgzyEuLnA7CTgAwEwT6iFfAR+lZ4kLerBbzYnuw
zLgp2v7R0/fpGpvY1YP/U0ENmROsV+Q7GSRymZw1QmhOJbKyy/o5NZvsrZgmlKPoazGNdeQPw4L1
C49C1eiK/TAP3rYLYUMuaZCe3XKs/rkGnpoqEY/hnV6h++CLkQOAXn49WWIP1xS/c8QE6bmlszzY
lfroTZndu+F5l6yc9wZxyj/TkTtmeLqnuX2tAvtpPZywi2f4yotvdOqKaZMMz/iml0ik3R/zjgsV
JKozXMRrBxrud4bltpiW+awKOZ9dd3kb+VXy+vboMEx5cxvR0H80B8dsLNDWD07nZufRp/Fq6Zo8
mFNUMsvOSB3UxSaJV6BnNz2ZfoeMsSDHuvvgGL0fp159EDhjrkz+91lB29RYzY/FQ3jkN4DGpNfc
Kh+Og7Dq8NLMAiigEp9Z8GnCmMbOTxdZ+kAG1vDElF7sSzed4IY28xaBBfEPxLhtwFEX+5bWmBYv
we8sOrLlBrnXbv1S0OLibvIOzd2bl004l7Xqk4Nzn5UscqrPGnqk60JvLu/DYZClY9RZXNcZJ0mU
10R5J765MnqQPwNbivNc5ddSND9sfxQH6fmvltV1O55SSMgMA64WGpdItUZ4Y8J9ydv6qtw1+wju
IAKyfn9YzH72zv1QYF2QQYh8kZQPqcGuKRnnng4jrU8lIYjqu6D0e5khnwbeMp6pjzWNU5I/5WFx
HByc9Fi62KBWEqcaR1GlS777QHv7zDEfm0GvlzY3zo2f32zM+uQiEIFZzBMkRxvPfKUQK7tJceEg
ZGxeFfUuFAP067DOYsZkFg++4MHW0tsWJcgAL590VOjVOPjGupyLgWFIXaY/GU6Xl0EMH3ICqOu2
oFknaEiXYA0AngRjXDh9uIdcS/1YqOQ6MNL1fUaqafg06ZTAcXFdVis9OtPFdLvsajS2e56L5EEl
Ijzzs4zHOmNQ2q5i64zhCT9tx7Ay/wtehjCsAoCmhzrm1cKtpHuVbQrTq8923//wlzQ72njGSYmC
7JxhQ3LL7CDKZdr1HZkQAFQO2muGW9GRIOwsiIlWyr2t42CFr2pwMir1m00+Z+4dygAVY5qfs3G9
ykAasTUGdPSLrgjzFgcRuP2RjLEnJyMomeDpbN8O2d5ZfO+BdcJz4fsfI3ElSNcYgWE022sPsk7e
ezwK8pxhUp9YhMYzRQbwbPcR28QXDQOqZ1GK/eoTalsFv8aWOaU8Dm2RXXvkQMqFwgFo1D2DTybC
htVpecc5O/uiTam0W6zBYe59hjxn+0HnH2LobVI/sFPeE5dQ2efNEl6Y0Vylog1GfuTHMpWEZxRE
E9vG6h7uP/yC/NDcN+Kwp7Ozhf3AIpamj/mezwgOHASIBs/LN8RLQD4t7R+eNzG3dBUyx3DKkHpt
k2Au77Gj7Q73+rYjcO+EkC02BzKzkN5XnxLAoc3XblQmZJPmlcR6eXHAqkLX9w8WGDIWWheBfAN0
pqMY4LQT7UXxPXjWdy9Fu5FmgekTTg7EVcJxGrHXaRKw7wyPWOuIkKmXltCfkxxa9p5e+EcO1DSS
25pwNDLE6tXQ3KklGWXFjxm6zC5N6v7Yl/LNT9mOUtIVD4Up/5jl8o7kcTPjWOCxtV7hD5UHuqSZ
brYHler1u9zyg6221quAcw7qatiWKXeFZP75aCJzGkzWylN7u1MFF6t6pKM4uFNjvTKK2uTSbcjw
GqqoLXFxZ4iwjoKqQEwztiOoGDFDNqLoLf4clCQ0OgF2vjNxffdvZktZZ3RnVdfOoRKZs3Nno98X
7kjMPDiTDQ7Se4ZQE+6VC3DNWA1n60yVGzWUr6dwsl6AAjNPVM4FgKfgJn/KjwZTp0hRyZ2Nmt9k
bxMJxZSAizab4FT3L8wOQRxWDKQn29Oxqbtx6/dCwfAqexCd/bvvDeRreYYTcfBCts2yV0IZL9al
RCWJDQo7zYrhkqSL8dEY1XSEmwmIT+k5YkkS7L1hubQWnLXGnn+tdFfbvOe29rSIpyEfjkhKH1Vl
6FhNac1wLe+iREzm2T7pu4MqaVW785rpecBnEhkDSso0kLFanFejlxBwMJqDMZvfrRVEQTHyycAb
ZIi5YBvbXyEbqkMdkuPjEIgj7Cp5keO0qfq1uGUd92Pa+8ChNWYxQzvP3swrAriPcA6ctmVNoIZH
Ci1xHYqo07V87kJDvQSKlGcBUZhkluY3INng0pjWG283KpRTYfXi19AFwFdzTmdSqmneyFL2Vjo3
IlNw+nDn8/qcS4Ltt0rVHVMRb8c9AitpXAAWQRKA3gTTIwmnPyvmYh7TJrsKyq9obk29qxYUffVE
ExW2LggyLq2i9W2smrjxZ0+0h0UZR2Jh4akYiqF5lgGckarbTui7EQln12ROT0h9S7JUjL/2ypkJ
tTg4qg5Jh+EEO8tgICZ76ARgMnZFAumhpBEl57ooYyZOiHHdKWfRSTJGl3tnopiDex7AQ5djjmBn
/bqCsddzmu3+CRNntkZJF0D0awnAtgbAlI6CGEckO9Jp3Lch24F9IKma1gWmk5/VFzBb/KCrTm61
R2nrSGO6mdX47Czhj2wqOP/SF3ia3lHes2v/2e2uhmufqprPY7njRzoUu1E13bm2nPMYjN2hJds1
qv1p0+nBZRcBQdVG/7BBEABlV7H6E1LvYCvts55l4CKgfJvIzeKBIz/ylDvxSMLW0Jn/VrgL1C8Q
9VEyrU+CqKN96WBkCUPcOAHQu2Ksn01NjlGanJV4U6PnXpHcbtgrDCc0x7CWWBkGmj1FNjEeGx4y
C/nCwGtyd8R6UU8oTyat7skKYYXgg3+fJza+okIPLzPQMTAGqHyhFG9yX8udIo4wgoHsXIbWel7W
FfxaoINne04vRVs+TtgDYts08lgWGoIvndQjQLYPtEPedhCe9dxoF7hhmG6byoeTCMZzz4YtTDr3
rP2agCV2+9C6T6YRuAhs7V0StM3FDOst5e0lrdBb4gyGMWVtbZJ85nHc1Ua1MB/T78Z96+ro4jc3
Z7XBy8OAt7MQs4Xf4ayQDQOkOrBFgq4xvaE3yv+9Ffv/+ao+yq7/Pl41Wv/+Tv/j+W87/Cqz3/+n
L+T+cf+2hZjBvwJPCNa8rL4C4XisE/+ds4rzQ4T3DFbEiWhrAodFbc3EJv3P/+Wa/xJkn7KiBfLF
rviuVfrfphAn+JfrWPhCMP2HNuW4/z8xhdho8f8vBYovWLIG9y00UavhXZv6/0p7mpkvLQ8461LE
T75FUazr+jwpKnDdBscJ8tjOo9NHV5ijrPng2k8jQeUXt/Y9WwBM2wawB0KkwDnKiuJeL8k7i7zi
qJlatCmmUnb52zVFzLPo5/y+ZnSJaC+eoer9docGZutsPPEBZ1HlR143sEvdQmMWQJ7T4PU6p4zG
hpgo/E4cK8J67XtqfoJMI4aqNgRQeInia5AlVZqzNbLSi7NUwPgwC8ioHdd672DbwOQAtIbYnFqY
kbRa0G8G0WFGUsJAmIn8WkkmhNpxgxlJN5WzLnLvhU1RPK/IKKPCr7hb2MP59G17D2nfzk8041fk
GH6rGUNmdyQvsOlBnwebeZ4u75tYCFpbgc1j04bI/NDVAmKf7R+gx1kT+AQ0u994pIfT0JYfidn8
8UL6kFWl30pVPzQzjP1ErlPEaA2VUriVFgOmMeSodcOHkKVvzgkcJ5oxWW0hCWKQUbrQDDrbj8Nl
Cveduf7KS+ODRprkHHikoMcRsyxxaEEupvn70TMpSJxdUf9Nc5gHuem1ETkh21SFBpmMFetVCY6F
zMisMY/JlJ8y0tTpC4Y3OucD2MRPxz0uoffFo8aiL0XR0ffluSLG3auBhMPxnGJMnxvqwmVXJcHP
gAn/pikK76Cl/ZRMejf11WdhM15qSEoxX7KMwqwsAEclZf1rCDg2vdp8zqdhZBGGngh96ob9Hpic
tVQ7HJaEwdigw4qW/VOXk8PSqBtZg9VOs9ll98Q3PYdPNKEZtLnFQFrG5gXgZL689co6GHVFcBeo
Pra5+UmbkLb5CY/nyh6jsSLbfKqckKhNYCku2/guky3jRZ5Kx/jbeHmwsU69nj4kfS2TB1ZK1vrp
gV4RjMioOMaHVstfNeSY1QAcNEyoA5KEbXjKkMif5c+2HLwod1aS4NDMQLyfr+A0j243P7CBuIay
0fs7vG1q0QnAPHxIPfW92vKauA5M5V2Bcflos0CTfnZY5kayy2p/tKvHOK2c8S3wllc20WFgGrDX
08iF7HVZT7JFMEpJSqWMTdv5XODc3gGiHYUzC3hFYF/HX6IY0QPL4djpPLwMZAV1Q1kxSiU/ZIHs
6uTWu1ygYkr3MgCqqubAJ0SAFZMTirhZOBmK1Zt39eiKTb6wjlgL/8PwB6oWjNUr5DQ5MQsNkFRy
1ZLJzB5R1a4RWSUcNxde46bqwAPb1EexBRQwdlPyddPAOMxWasVGdjZkku3WPwxH+qOtIC1mPE59
UTxImTPCw/66UQsDLvIeHhJHPxFfgaP6NPa+uUtnBrTrfYBWj3UMqMCJjIs3V8ZVzhc6KvMhz4eT
sgZ1UGVx8uy5ig1BJ2UCQ6DCeUmohQ+U8ZozL0Z+j/XDLH6ysaTAGgRLUPz6C2bjMQRBK3xA8ywI
meDZdcsKpW7xZKGlmMBMuGyPNuNK9KdV78Hu5WezZku/+gw3e7c8iQVar9XT4Sb+cqsqKsquXGCG
VrvRmQ1awvpgWdMhAbPkO/YXk+xkP5AShFn7xlu8wg0OjvZ8j+GDRLthJBNsSpliIqtoklO87BuK
3Pc1hHRRuq+1z6bBr4LfCAVJowr1SyJgqYfjQbcDCD5+KX7AdjxwAOzay9ucTM/gZJityMa8WEbC
+mfQ88m59iTVJQxlWje82vb8285yincLhF5q5sarkO6mHV/7xVc3c5QjkUt6JzS5i+5oXWe0MXvH
Hv5U1R1kfd8ELAvU6WGuoWbRUOCqJzcnnDmnGFG8eW6wzaXZxn7RG3FnI9vnGKRT9CuKyNdGgcbm
FSCNAv0pCoPhljdw+FbvMiLNOvTp+GSlTCtrYqus3iFHawhi3wWjvhg/aHKBjsD+ZyaDeDO0yj/D
NK7HFeY+wSAjZD1nU/mwxTxlcesRY245rT52DYaClHo2Miefsp+/w7qROegMzziEa/A3R5mzyfNx
3VqVR4X3k+cCMb/nV7cRRoFM7eBAIXjrZ5B4ld09ByOLIgWmJ/cIRsjZj2/92+wyaE3oBOK2T94y
zsShIBcvn4jt1Jxo82CeZsNFTkemgz8By1L4EwxwkpPCXJcKhstE6MIrR6Dmz1h8NPTAqM5QCxT9
Hbif4XX3k3nvh+u3UNMXDhIW2L55H8Q995ODaKOi3Q6DY6JTho8dVv3QZbA68ltcyvZs2gNag7E4
0LOFmVz3jKfg0147XN+gAnGk2umxcsbP3PieQ/uxxD8DpXOqY9WYUNk1dO2QCl25pyHT/8TovDcG
oTUN6vhxQDxheimBnlONA5Vn3TAPLEpdWi0L8bEDh8hlTHzJVjbxlpxe/NZ9bfrUY0+ECItcEefQ
z5zjavWjogKL7wDjI8933bEHtTc9lsEzJzPsbrwXQacqlsd6gsLPq5C76zYPCvcr830GhgMbYs/Y
o/HZl7oeviwNfY7EnO7OjcpZHsdOyyxv9dApOS1Ixtrull0wumg711rEiPC2rFutw2TzNUDSreOE
v2/D7nPWdh8NOAu5/hhrk9RaHokjOTZTrbCSsYht4HMMZATsptX2WOMnVyYBy3EU+GoZZqmOBYli
23hEAPFVEbRxBHuAN7JRD2NGKrxshxoQ5EwQ2kTkj+kTJJlnnK6TVBGEr4dhJiu8TRAku2PwhQi8
PBDA3nPAI+NAJejy+rOoWgLoZ7wCQoYh84nltIZiIS5cxUDPubLRK1sIP9iGCHAeaZ9RxTVDlHE9
bNmD+5yy+DydXIlNkNrEwpM8goL025lleW1D+zNYh3k/zn5Ba1x190tVoLdjmCidHQYhwMJMCHZ9
uhgPrXT32PZQCI0kNUD06ZitVwoet4tKg/pwTLzlVtdin7jM4KQf3qjw42ItyuNkFvk2KOdxI1L/
YKaEeLSA1zZFOOSbPHRQ69w/RTWA1G+YpWcz0jRHmw4gamYSTpcePPbSS+8DAq99FCFk6m6r5S3P
tobbiVNZ1f3GGqfyGbUQ04KatOmcfWc0B446hBNs+8LOonBk6J+g0t6BbH3xFlT2ZofCvTV4W40q
ObfNOh38oJOnovsDcolgGK+VJ0Z/l8ZtXLy005G91nhCmq5OBfxJZ5guNCk1sbpeAfSJV78GrLXC
/Bcd93+e5NDnB2YvU9HNBxN1fETo7xfdxfoQTuZDx9C+WGHNND0NhL+0sQPAVYzts0iK4BwY/bFk
OArOoWy2W5V0w9nN0Odz39Luk4F5MzL5kBWV3jVlps6eV8pDvzLiHPCTMy6FGyywGzOSkvxMIKKO
bbhF/PHFF2ochh4BfKXqE1v4vyUKsjhkzskrtShiiVPUxHiiYvTxcJvN4beaWMsnUIm3YxmgHCyN
rSg6M1onli7wc09WMxGmIiCv9p1xy3udX1emZzaK82HyT0XR/BUQ5FHDTXdgY1DrS8W+ET5hD5nU
s3GDUWc1ObFvqmIWB/sqKuZgD8gL0FqJ5qmx+7PrLcfZSg61NzNDnMQnIUQYPgBo7Wwy3SHouwzo
oYNrOe/ZIRA5Z3AMjx7V0phGsgWGXDZZDOtoE5ZAspeF08NcDq4T9jtoFxtfWdyOqCJ6huzZGrhx
1YA+ggp3QmS07uweqBNwIouoGOKX1S1f6WOQwNyx3ebfoSP/cez+Uo+Wu5LvL0VjtJmc4gTNGVVP
0h1GpAEbI8sAkiTTQ4/QCV3oe9MS6o4Y7Bf4AYxP/UCTZCH0bIwBk7uyEboNbA6dXthblLHLV3nL
Ec7g7lK0TLW5RdGpCJ7dStMytkHL+neRvHg5NHYGdYS8KizxpdOTLOYugPf8G1EHA8aP6T3pkRct
wNhCIgzipFqCrTFXyDCCIGfZ6R2dxXgMa9IJDHuDlV7if2Gxi1ij1xwEbf/i148LfZlthIhVQJTH
7STGCII7ycoBKFR0A3wdxcUfse3ASHpZ7yKCDkB52nvsVPT82+/q9KgtHKY9HM5hOIwBzn+xAKbP
J/Lc1IAwwoyacLG3YfvtGNYBFvG8682GeAlycNs7EVyNJpIAiuoOk1xr+TFNO1E1LiPLIknOS2W/
6GEurkap0dbl386bQ424ndoGnif6wH3aejthy4cE6sN2FiomHyqvCbqp87chJcY4TBnasho+uKqv
o/tXABoQmSjrkahENQL6CrNUiUld8QuIga1FQ7fSpM/el8EJJhELYWKwBj4fttKf+fg+zfhA1cT3
MBSoaFyyFOt8IDgxWbqjs4q97PyfIbHgNqpffpnJO8DqX6hHnM16b/1TcuH4ZzlNcWOPT+s9js6X
fYv8o75JpwmP/qxOgpvVJhGWzEMbe1CFapajOEPFbqN163X35RrOZ18WO7dL9hlcSFtjX7fQ3qcp
AiCcIL/hYn0bQ3NuUz6O7EFuGgHXwlMtJe1413PzCkEBbfbS4Iv6xZilhEQMehHN/HsAfnDtJCWY
XJ/IY3WjQk43HOn2McTuEWViTO6o2m3rd8a28cNTkYRYLGd/bwMmR2yRbOxxhACY2L9bs833qEmj
yeupsfxiuqvZ4WAFFXHJFFMRLhg/KJu93TDgDpMcjTYbrgxsO9ZywOIMJERWvcq1vbWFy9UC5Koz
fvZ+MXMaFX9G1/CiqsseUuh0G8tSl6RoXxNyJm0XyYRuRxy+Ceqvib0FqxIzG/aukl9omfpj4LAM
InlpZzvzTwR4dHLBeDZW9nMtsrjRMu8QWyM/A8REDte86dT8I2GG3Gx5j3VJcenIe4705DavaQuW
DOUWuWCosVlKAzy06DjLpe14/0a9nXsQ1UaFVdwoROxYtdy5JTOUrPHCzdDf9XIEoM+9c3MR4MRB
1z4u/khD0X/VKcwReBMoR8oRGaTXU8Hmm9EMvgqvtA4BcjnawD02KqQHhBfF+Ka3ZSOTyNePcxCi
JNaQpCCWIhzJ45S2OnLUSJLW5HP0Vu9NVpFiC8gT6Uf3zbK3VwygEDCKXd++oEmxeTG9NZo0R53p
k6tMZb33GTQZEhefcsc/s9kqlD9GA4E+/SwKme9hGrBgCHxc9VDvh52TrFNsJPYSNegb8rU1gJHf
S/us/mkBQwR5GZKp58QGc7sI1OSGwmVT2bUTE/VobtYc51KDqb1OEmbN43isHds7LmK0tp5Eiutb
2ciStGJ3m9QlSplTYDxh6hq3WEBfeuKU8T3nsNCYQM8vc+H96sUAgy4n7yPAty5K9VOucuvY5Xms
5R87084GAf0Fa9snEYrcJ+Y3IjB7J12BmGYK6zhUXJZt0J9ZIryz6QYS7S93EcbzFDC8qYlW8V1+
YY7Kq00V+oiOO3Pct2sa97hj43/+C0sBfcjlRPYYu0RBWqiBMHlw2yyykyROJ/SM5Z0UZaHzxyPr
vQUAaqKRO59qG9EERT+RjA1SYUc9rwpeXDkY6Isb3cXVgFmtYdtim/Fq5Wtkq246jQ0anLDn/hV0
m4MANL9YAXoisO69Iz97x0XixHKvKH7Dzr6qNIna8asssQIPJZHQpd0iIq+vVBScIB42o5oZmq5d
JNhuQa+C0Q7lUDzBXQgcXe3cpCVIp0GoZ1i/kpX3v/SnreJPotL8qbrPomuOo7x70BSI9TBgs8sB
va1LFxBlJR+xovpXd672tZnu/ca0qTa6V1gA2cHr5KN2UCISFI4m0UIHhM54LHuQ76qe49bCb+Zt
tFcV73IaNOK77LlBAxUFaTpfyM6BYwcKdqvRGnsra5qF1PpoZq808udxq5atLmRy8MwrS01eR8Ls
yR5ubfyd+QcH7bbIXfkAXOQRxm16ngYV7OZ6ZImxzt9zZpwXQ07Hqph35QSrGKzyRqjE3pAsSzbE
OvGjKVEP81w8zsudUdCQE3YnbxR5++JhL0H3a6RH6g7GKQJbPnoPACdE03QtgwjboqoJUqwLzGcc
Kq1Fc5ZbUCcRP3j7rmwrrCeou3xji1MoRTTP9LrnnN8hjiTLhJWvRugNG5SsiBV3nBn07LnJ4W2N
8mMw0wM32CEXDpXV/GEHDSBoiV84H2x6N6c566I8pB1VHRQEc1ci20KPQmM15o8N4nlj5X/MZ+aC
6HW58xl3OYNeSJ4JPpzVV9shm9Z9IamDcFaSwYSwO0XN0YtmijxHfeRFXz3UeGESN2/3Punp4ewV
Z7rdp9Yx5kiv9WfdLenFFPJ9GjUOlLsRn1umTB9wrNdXI0weJjxxLlhrZvBm3Fk+0UCB8dVMUmxZ
VeG2qHatk1Rx2amPoRi/lTMzYActmDP12emw/3QbjbdOUeKiNIyLmWxYj1FyZN3DkdqliDw94fUt
iBrpfL5vIIERMQn4lhgoEN5iR73mt5Uv8/dETOijVZAKQYgtlwT7aHhHhJcgMyMbIDXKdjuZjLf8
qjmJpsW1nue7VLg9Og/iW8mkfWS+/QKrj2usrZHyuMSt+eFMypCYmZyVDUrGanyjGzlIO1hZe8s8
mvz8W/Psy2J5Hu6GVkfk3zwibWRh4yUjedpx/ixgJSXq14TYEZFzINsC3l8B1oHr7RAsGA5TRmTb
ti4zekzikgdWuVEWmo91kmFhvf/bfAdDGM0lDdon1EUoobPBiFRh/Fm9+rHyuSylyeQDuhIz0wrV
dvsAhLIn5889uHX9OpcWQVxWzkbZvSt+kmvpsnkgt3xbvxj1wICdrI/75WiP2bvl7YgMRrpdaWNX
FewQyetiZ0zStUwneF0rIQGSEcNGQHAR/VI+yPHL7/C81Nm8S638zNvXxMK3jajPxzGqngiE0BEA
jS9roGwLO4mbexCI1NOdAKa5mWe0wxnvZSW98lTkjMyR0h48ZfLZeTzoWKr2pkPW5voOLbeq4iEf
QPbh9en3krl5YoThbmE+2PQjVUquF4Zw5O+h/mv34Ecidy3MnZnph9a2x32PqSEzk1diCxs8Jjy6
jvxtpznzEYHZA2OEhWq6fK0H+hjTomQQc/6sk5JjZaoxfMzAWwDOhwfD69G9BvhbO+2coN5b8aAk
rz4DJfDhFOlpk2Dk8/4wKcfJjEdReeuRfJCVWdVqHW0ae89c7oadaWcR6LTvi4lh+3ShHkD4ZzKD
HZp76IWZPPMT7ncVRKkI0dEDNwBCTbNBozsRKztmn9ICbwVmP8qKeasTwzz57ju9xQNAuhsXHjVi
750BFASbgBCFPSe3i0m7/KiRe1gTYnRtZb9LZ3I2ZsGOWKz2LRl1uh0CzRM6MlQ3mb2ikUmYxajS
mZH7wvyueFjHsgAnS7LXE+ntL6WtEejufD3cTTdtdcRy/2l58oO8kjlO+w8zLFAulNLjiOWjrfaJ
VIiPbGDEVqK+2C5+cFUZdagnaDOo5TG6+3jP2R5iugzJTVIvpQpzQjsoBDptrxGm1SwG7PDsWv6h
LFmbmAYfvMJLA5zAaYuum+OGbiUNaLPygNwZSbo6T0AP5E13z+kv4UimMivR58qRwDSGsN/A8GAp
Yv3qzDO6UuwQBc8Iop9dUFf4SpCUHNhe7pq1fnOWsWB8Nu5ayKFmRhLLcSxxFRUFN1NFwou39v4u
uOC8hBTDdGlVLCnBAD1r4NIUAwlAAy6RdfKG3TjIeOB3zzWX7bOalcds2e+Vvtkuq88EWVe+fIxN
mTBbEzIqLf950qNHe0w+KHuAbVLl4aNmmk/kXahZYQnS+s6mdKodFCs7MrL6U5CimvwXe2ey3DiS
relXaes90jA6gEVvCIAgqXkiFdrAQlQI8zzj6fvzuNlVWdm3q+3ur1lWlBShASQc7uf85x82Zzil
GqOnuod9wvSl9A21e3OW4VVbdeG1xPnB4CdeELvOFVxKD9lIdko3G/cbBgQ+nXiyEEijIikze590
B3okmg1wqgqrkkuDF8cOvz6HEu3UUKEvNSYX5KfsZ9biLMqfWWpeW9FWwO48boktPlDA9juCrJzd
wJY5tSyVrmE+NQgCkmbbkglBSC0nxUWNxSCJwr15sRPEj0tMEHI23tqxfqdp1JIWbLY6isBBE4vM
ATcOqib9SJTmLq8/tzHMW9TgZWdfknIgKHbsQt3MPzZUcbxyKMKL/hJX9H6RMT2vDDUPcIm/i44M
2AjIqrLfDeaXhNI8Fct46xogfPk4P1drdqvAjbbhBlrF2N3koiIxN7GPlUWm4Siz8yAXXlT0KqaF
Y2ktjyuJ26L9h0pkt/ZON5fVw/lh9spEv0+0Fe3hqDFqN0VDRrVq77Rt8VJlE36aE4wEZB2gtSGY
DXpPXekE/mne2mhYbo9TWDla6Y3GlPtCWcgHYlbR4InjkdJ36c2RDko1LmlscQyrVB5bRlxqRL9F
POc9P2DXLM1wU1KPDOv2hVsCSIDO0IxB4WVVEep3o9F6eWvhxNYU12HrT/NaRD6ma9/FoMCsnSlK
XDt/U9EpHKvopUoVOF/Wr9JykTbp6YVcwHIiOKTuvRl5KrlmSMs5+CjTOo4gBcc5Y8jJwMw0NEup
+T7VxHALDVY4LSLL7WvAgHmWEc3Fal27ocMfL9neG5JifGhMdBpS5zhacMw3A/W42qLdQ4C+y5Gk
4KtSYTck2p/46AIeFK/ygAMUJ80tFSZJoGbst7vRHn5UJsnv9gjkmZFyVibzi0F8cJgnpMnY9i2Q
HAyHJj2xwVyh7e2R/BJELRzw/5LYMRGz51UIXRSTAl2bz12hCAAn8UBI8JM5jhdTUHo3ejuHZp1l
ZMjpqMUiKiFTucOi4dgRBETAcETiV4LjtE0djqk0Y6AawpP1siwIlIk+87s6p2jSUlI8+vJcjWAL
uatf8qL4VuDdYkt5Tsv6fR5lalJBB9W3611PkVXnbdAlUAt0lRpjQQcHZPBFRgmpn+MxW8drZYN9
t1/IszfP6ug0BX7SWlveQMSE9L6V18Yebge3x+zajtX9atnEb610UalrMsWq+zoYB5J9q2g8TigZ
IE2fE8oqa1TeO3y/gwKWikfQxbUq03fDit0QlQWARA2BHlGuehStuXhqOZa+Q1vtDQuJaNB/8TDC
roM0lA5n3tpBktXkhGf0636QDhouTkfQseHGz4W/TFhnRzUhjeURbSSuJT3WfKnfIt3kB6I914CX
xpRsZ/Rdi6njalbZ33bJWW5sGrewLB4xyPDR0SG0wAsFWJOczJhNZ8h89KQ8gSbFLKEFxyVxrvYo
TovFdG52nSTI6fSRpTGLHwmZvtFmzLnpoXbkxzJ0s9QbO4rRr2o0JAavY5ptr8OoiDMxvxkELYFQ
mJpDN/uabcXytQ3X0rYY3hfWzl6Hsk3PUDZwYZrRt9XtZ96g2aiSikg5m3ZPCCRbougZJ6JzGBen
3W+k9lUO2ZV5vZ9aPKD7nMa9cc3toFvXxrJsRGZ6HpQgUgHpp2aojPmlN9TIy9OkCqDxP47VxLnD
5hPo9NKEiRPMlFaZnxZRc6TuwRSENEW8s7iyRkP/hBx5V3x2CqzBJUa7RFIDDX2Eosu2mrMO8d3D
3t/DL03l9Rubn4v8pVqcxSuJEWIihT43qZY51J3oh74v7OayDsBALo4hPBUEB66DfkuSx/Omaipo
R+XuKmzw/FhuzzEHeFCLzkel9pK3OLou8AkYElKTOS0h9KK1gEUfht5Gc4sItetJA66TvvMEput+
BS/Ix9i69zU76xnNsChXTdvVMl9mS5zRQ8IT70w7ehGMLJsamh9w4KWEjQdTEYShe57Nuce1LaHc
qYZvu2kfKjHYIFvbCKS4YQBW9jxHWYziO6zIWEdbDWaJI8NRY059Eop2ry36Oe3mHbSgCB+V6cqd
DU1EW8ys5fsW+92Emy7i2XkKRhcZT26aO8euDa/PPlpNu6/WCY4mlvs7RvKoRDkuy/lUM0EboPqg
6TbfGe08wxmo9u2ovczRK0gb8nT3S9OPmGfi/qKig3/hRh9yBbuFBnrtZAf62O8JlnKQezN2bwfI
RNC/kCJnl8Ri6ZkO7yMrg+Kom/fLYtz2eMPsiAZGfbHhO2QmStgaHTT5Mcew07hTmoz6s7ZZfuKL
IFESENzqF2PB6A4u6VDJdmps6VHMt9Zd4V7aMJx4COnTg3lOAe9UAm91GFM7mOFy+mJCR9O+FPZG
6BjVpd6KoDKZMGwLrJ3SYR5r0QQn29cUD75VlhDkNC6929TbrB0YoRtvQxS3e4I77nKn/9WyC/uo
UGg5UwJX41F5gpv8nW0iLHLbOVURrsHT8EonhSIA4A92gCDdc2Bco/T1PRaO7k6fbeN1NkAeBe5B
kX5bkj0J7tf/1HCiCCwSasVkljcN5qNLKTKkXHbmq80etRz2GjTPcG6I4DI13TdtF8mdBaTqLlS2
tbEyy9M1+lCcHPwNymzIPI5kSvQLzK48Z3A/JK8fn4HzDKlKc+uLBZUnFl9b3pDUjKVDoisnXEXE
EbutN5SpV4giUuqfueSimlfFwPRMzUheRWOYbtUzsXb20UwJjY2TZPBYdGwn7DGWfrZMZPpDkyXA
8XqP/pn5vEaqBHl7X+CpSqiYxl1hOUDVwvlaa1MJNqBomDr4Iq7TciLHDNv+ePxcFFBxoOa7Tt4g
Nr8EOLQvQmdc9J3AfDJE6uZVZDZQPLEJdU7rBKoz1AelpihtpueRPBCMAACyWy0j/qckew9pxGkZ
sxud2HLG8DnlE1RDxlthL2kZqi63eyuGKsfzXRcbNn3IPpxaUXbNvL0a20yUznxMeXp4kkXuo+yU
OyGQomYOX/MPq4e9gdNDESjELIUjq2pnU140SAyye/KQsJdzwLwrvSEjxarZoormCYUdAziOW03V
KBmzlci4nr7RmoY3d0Z3uYl83jl5v8DOtLyIbCm/gAqPrzJ2FZ0MqGv6Zz0zMRgTMb4z7qjjSGeT
usGKY6D1EOHzhokL25jOryrn2KB3c7ExFAz274p2esfXtNlVsMF2kDi0XTEWMzV7jqanZFdsyHJN
KvdqyRy9vNoeymIzadjnYacVpeqJ+oc6QQBRtz407DrdN+gt1bEiqYmCA9DW9cvWrG7RXmEiy8/1
6ayFZICDZXnFHn1oKpJDI5qrsF06kwFxSCZgTg0226tLmC2jyz32aUAOJDR4ZYSyJylhMNlLe5dn
25vd1Uc49rw7/cs0ZbgbTzuxzOktLBS/dEdxTGPKF8OiYSJP8gtizqW09fs57XDjwSPdU/Xijje/
QykDZdJx8XMZcD6uXO1os2HgaCEqLBvhPLnqaUkvWlKCCFSgAXaMoRYsbqeeSr+25p4eyb5Jp+4N
0nuLhhDXb8A44koOCefVflkRaxqR03KrcIxVJtyIaxfX8Nb9RMV1ly6ghC02u0D3bxbZmGzxaF71
rX5PMOLzGFkfa0II9QrA2LTxIyvm5bLCAzgyxREa86mRG/Q0rOquNV6b9RLNyTsECLgD4KzaIjVD
QxsqZR8w00xu5/QHMfXNETXJ8wylLFPc55ZZZSL5DCPrjlSI/hjXQKcqHDNzXe19Oigklcg0njRK
A+iDSLp0u8L35C6Nk8dGFdNuhRMDn4XCAUXRTRYxPWkb+mkbDwBYtPGNTg97crSWJN02CY2xh12F
vqsxJddkxMRiwIykI4zYiGDv5gaY0MZUN49hBDMEliclQWDK6ICQxfu2qAg/XeeaxRr9Erl4pmWg
pu/7IwaR5M9Yz8UG+Q4CEkVeVFW7sjoOc/1UusSwrYzzV5UBDMeHEmGnA1JIMbfUrQdj7xfZGddu
hjkLLWInZhDmfBjRoWNZSKTzV6wwcbYtxkPwHXYzfw3eOY+MhvSPVcN7X5gXU82/i2I5l7ZZotMh
BjvRoTDkrhaf4MO+bIZCE867bXVQmRcTrnO8AkRpNGQ1lgtJaZaHSAPXXkqkZ7Ozc+sSe3XyNQNb
YMbMqDoUqcFyw6BWnTUc7YTF/HveTuhFMYpBoZl1WwH1F/8oyElHPXenW3UtgoVDSlUHPBrG7Zni
d8McCFSqyzJkxfxR2uu4G+U9ScA94mgeUY/Mdwshtp7ICn6A4pIcV9PhgtYuvtLTXo7jdMQK67Ps
Ip4SqHzz7MIzI2EaPAM6dwdnMlbqgJibOlwUUtLSd3fEa0FrHLr15DI3cFP7sviBrdkNM8ZzYcIt
qfL1E/eJm6Em22wb7jqONwNW7LosIcfhMSJ6uFvGj8Jm0hjhOQQI6koTUHqTVLhvQxY/TdXKVJO0
DV6U+Bop+T2SR5hjOx/tPME8LBtGegCYM4z1psvaU0d8zmgqz3ma7bcBTWFu703ghchB2hWXZR6W
w3zHVrnQQB2hcMPHZkbDhtonB9iMvpulZZApdINpZgEQbESSWYT39BCaW9N5ta34eTORn0dL5/qc
8u+LYie3ZBrsW70bcEM05EEkRx4dlFvra5iVNYiaDHJ3PqthougXkkQxbEbduzcimuW0f9RHXYSE
vs+7HJElvQ3UqbG/EmF9J+AbQcqDeJBj9a2n/bjvVcFzRrlKX1D5Bk5npFTezQUZBWK0zaDDkdVr
5/iiSKl5xuhGeuUsCEoDxVY5oATCWsxtT2QufkeZER2iCuQnaxQj2Jh1eobQipvMWutgWke/Gdiy
4ImFwEYnnvgnvWVo3JbsOy3TtaRRQBkdS901Ge5GEYn1q2ngmfxc0d2ahf3LMaMKZJDgoabnj3bp
ItrY5DLM5ok942EkdHrH8OuXWaQfmOnb+24yT5E+HWNc4bxEmFBm6XKA70GtzP7kHhH+bTcxtF3f
mCB3LY9uwmrMKxC71UUDoNozewnP1A4FL/AY4CA2AVB0q2h6itu8QW5QljiEpE6IDXxnWps3NQ6n
ZAlnoDchRWuReoeCvdsRrO0wailihvBdErr5klwKBIQwsOUr+j1MLaDipbS0C35mB0WzX8qZE7pp
8ufVpviq1oG3Jk72CBLAoKZTao2QuWDrO6btMB2VWCoxdBpDDvMZofhxNWD6OoaOdAHv1yBSyhYb
neQD9IS8Y+U2rt1TliEy1DKN2gJBADPY+GhNc+2Zki+E5c/wEy/qZ6x0VQyBomCTs5OaAAiMQ+3e
sxMqVvBqsIw1P1KbvTQ1Isq4e1lcFMJgpYQeSQI0E/o1p1eNlxjVvaBjWezWq5v0XmB24mductUd
jdFXSBpw6QM3BQVW5/oWZUHrJICMxU9VNQGJJlqplPR3BWW3ViE3MPRev9cXsY/02D3BI7ttTSbQ
tVGG5WY/9yMp6bpLJHG9nW2M/Hxnyr9TItow5mCXciXFR9df222LcXkIuxi52TnSYD5EeqTv5rpQ
T1HK1KXgUFpbbgnT6i4kpzihXWCupupE2FKEFxQWAOT4bqsqSApmrEtkYx7ftXARJ8TCG261Rpn6
TWODnuf6Xe4CyKXbWTfKnV0CXTjQBTUxBj1lNy4t9q2dWuV9UZvvVGfsURSBJ6ql+SnJIcljPn1g
7DjtRmcqQnrmAJL0V98UWqgwMIw3ivAkfYMxWfHQWjS+hLOpUEhplPC0Y2c8JbYVTroe75oSRJn1
8q3GbAzoEJ8z2Ch0x18Yt+DVWEGRUYl5ZyDVXHsFN5PEwCoZseZtsmnjTnFArFdOBgKPR39TJH9N
myB9lrthML6Uyjh2rh3MOVITXRp+DwsjOtGG9qT8GDJq5XEj2pMRXS9hErRKh17Hc0sQoY7LxJIE
uP34sZL25MghXtfhIKlVQhi4GgotNxmwpAtbMFSVwXqfi1QEm/u91L11p8NxVTu4HHmCf19DmmJy
Hsvk1HLuxotT+qOyfeJK9JKI5KuR8Ho5IumMPG2KotPW9mf0HaCkBK9b7kfjOOV/ZzQN/5HRJFDB
/b/FeHc/i+HnXzV45C38Q4Rn/mHZwiH0wrQ5yk3pefqnCM/8Q3Pg9bhsCFC+DAd53J8iPEP8oTq6
oeJDqrsqFSqxEn+K8AzrD4JpdQsRHmMlA5P0/5IIz5B+8f/0Wufnq65jGIKdVYZAWa7U6P3FklWd
41KJc4U5cc2Gwa6Na1kjFqaGuEhs7b0J5LQ418whmzNXwGcuBVuc8STpNFrjBmpV+uqYhU1a+Fq/
QPPOcJNrvU49F3V+sznJsZ4gL52W6K0G+6E10J42HfOo8Wcz34DkwEi3y291OEWPFVwMpCT4lL3G
FhwJHlWuzFUCDfDJvnXV56x82KKHtf7CLpvjbJ8xmC8gZpQ3m7ETKwPVBlYYpCrtbekPwn00hcwU
3mFcuhfY/6xwlLKSiX6K/wdDSMFexdkHbLtTypoCgUfMK9Bi1UyOLeOR5Fi01ziIt9IUJPdnDFfk
24NViO8wU1rpi5nBHaK8P1VUVKki6SRaMEMcBjLKUcWkDCKW8t3JPz1s9ryU91mQAV5HHZyhzssr
BU0XV8SALIJg9RurtO9UOJyRzjYk6d488yniK3V+cYrMB4HBnmLez7p9YwDGl4XuTW68n9I81Jp4
X9YJceVJYCzw66Nf2qIdXVgKeGThJgXbODa8huN3TDL8GVZ6E2C+iTlKeh3b2zhBqzhALduJyQXd
LTk4ADA8y1YoPEnZod9se+zKGGotcR5GoLfyOhXrvMSxp6dPc3axcGNHpUaYbI9azHkb17N+yATh
Ah+1eqr7nzZkddNpvRTM0rB1r6jPXbP4nPAzMc4lyEzRA2aeuaYKhUEEXqi0BFHyHbjergoNdYJW
L74qpoKQoudQXPYt3iYG34dGnUECiEIK0XRBx5R9sKo6a/b1GkQY/EZnoeaGBu742DVTYDKmwbMo
5qUs7VX+Dfk7dL9KYAm0UH28F/p1YgCZsL3P8DVa5bPcNJqmc4WAXFJQZyz5ooZTewstxsvysgpu
Sz+iEQOqjQQZqOkcLBwsGzBoi9cXgnW/KQ+mtOLtPur+zNhBS3rPrJGN2SwIlhfAR4hQYVfya1T4
xwLDgwpTparWAjN5JjBUwbZbmX4sg4q/mbJvGF/q6o+hP2kdNwU1jly5G45zNWBsBE0L18mdM288
6yXW9ucGloAKNqpwJ0bQlwo2l9pcx+G+xavH3pjeOEe3O+cCORd2F5BZ8axU6IjnoJV+uJy/2Ni1
VLpOAzdthAgw8SIJZFojHfAVUhEEtM7CLEhb/JrkdvmezawV+XnK8VnBPOVixYahtqrigUf3Xa04
NbCceh6xlR2FalDMC3gia8V+FPD7R0XbZRsakBPsW6hUd0mGTvofm/jjf2yCf41ns/81G+LPvdFS
dV0nus5U7b9lbRgkt7nJQMlExBUWaf724ALgFAUjRM73KCpCVn1Ztt5YyVfm3AwkGJNFgEkvKIcc
aC57WUpMBI7NayiNFdhMmv0E3WqMoQUOGFOouW8BENErhs7y2JFTsNJCdHL5AzRSgBHPyGzxKh+y
Zfn9DPT1k6o+Rgx+8FDHdY1KmQq/TK4FD5Cjnk07LHXDc7nzCEU9fTxHKwwcOcRXr2b2g3E8v02I
U1vW/txdu/apB6ZUsmsE1FnzXqewyIi0YFrz0CfPeDV61hL++3dX+09Pnr+8u38zsx6hOeW1ybu7
FW/58trSlZQGaDHPKDONnRSKDu23Yd4rIJEgmqu5+n13S2sR/Psr4cj8v89A0wDCtWxTBwz7Wx5M
NSmKM/c59xlLE/Q0pL2z2vFrIJqeN86inW29ITrVzj2OetHqt/1jHwVxCynMCpBG2KAYpp+PYa9i
yuIXjBGYIeOqtey6lgnWTasclZT/LoYR5ji9k2PfqBSb48O/fyl/U9TL09xVdZX1Kl+No/8tzcTI
iKVWHRowxG+d+zkO+ICpgskbZib/P6/0fzUj//108LsMYRs675rm/u3+dVrhwudhSj+be0YBNqaN
036Er03F/8nw6d+/MlgLf79LGoWQKqiVaOktyNj/WqnMDnajepTApmS/2TKGPxGPVZLjsESHglS7
1tZ9vlx1pX1XyAThzJgVN1CW80xi2BhjxLfoAO9MrSa0GTlGekpyAxf/Tu7yWNBCEoRryjhkUZrP
2Lyo5cFNE4C2LKx4yKHuflkKYE3y2qXDcUPSJcMiZiD9mAwqeRWgDo9Y+N3Nbnswq6uNdMZY953D
ZrEwZA829WdL89SO1znpMAo+qhyusoxQ7ByCKoSFNsz7G/7jeL1bVeKI4VuWxhFt82GhIjChqNiM
BzppkDPShItHKCIRLWKv/MD/4EhI7IFprre212xrTzphzFwjK4VkvsUvbdAVCplp9uXJm3LZ8niA
5sh0mpcSEezDySdfbTy/6rT10VmFe1s3+S43O0+eJ2x5smpQ+R5FPhz0mcgmdnKj76LuNH4yDILk
7mWJ8Cf4QjDakFGhMCWELQl1Dj9TQXAKamgqXwgSL337OGz7WAq8MgcWyoRacyFVIvOxp+mgAqw9
FAhEQFOOanz7ZaINA2qJGK6h2glntMxa/iFflzxQyvoCI2hnt3dSmOxQQWopjRE3VfvhCIbnXHPL
mbeCr8qCbWoxxXqQFqACSMjMQfCdE5CYD0tcztJBD9GWYJtM9AbH5Lgou3aIj0ZaXqyWvEdjvqtn
2AmTrxop+TLO/WoqB0j58Mdw8yYpZPyAreMh1PZxFqAoSYIae8XKhtvXhyDsJuyZRUOtkq77ei4k
shQYMaRyW+oDwq283ex4H3OsTByaJskcZInuHIGt10SpeuK4TMXd73M5cDaUIPnPPrFANtFRi7MW
xYx/f428iohqUyAn7+uDPK4NFBiyPMIqLlSq7jDz0MgTySqv+bRXt+JMcBeQyhCuzPMj85Z0mzZD
8UwhpFusxSx+zSuDUhEXngyxc3wcmvi10AhjkQtCOa8jZPz+edKW2wbXJSRldwPjnq1Cdt1fZ+dT
p7rWiK7qrVvbuV0l2klZ63wa4NCVBh0SXSO/waGmZuHXXNwyndxyjxhYruVuppqVpqsxk62Yo8zm
m3sAinU/zXoYQxFTTJ2p1gDdnJn9epGlCNWNG6++fCpTmCLbFHsNR57RvrACdhBJmCDuGHfAfY85
DhvYrGOi0xAQH+Q+2haPE/uFzTiDsqi2l9+n1WhpsJR3tuoeurk9lBI4RKgon7KO5YL/JEvntRw+
ZRNht8bvHqNr58DWr3mh/76KKgMlm66RqgR5xgShfBr7qyyiZvNY6fAsof1ShSfSyGfLQf+SIFEm
dH0fOZCBLIohV6B0VYMBcdX4KkjswlYCUPJa9Zcmb4juChJCSnVUpxl5bmLQjqJJH3vgKvj4ATab
GxbavRtMwMD6UBCHg7U8FKMO9nRrvTggX+l4xs5on6XaTv6r7Cx6UnoVxjwYoxjT5BcMUuRGJZm0
vxsLVoNsHVxOUZeFRs4n8X0Ucz3GDfqTFVFZCmVXp19KNAXau4sR0jA8pYundWzS9qd8z42mpcm6
dhX7PnWmC59gmimy8+4gOyqcnB5sxi4C7aFabFLQ6xWu3xTSBbT12rikz6Rj0UbmOP1DThJfzS7W
OR/RiOJRUKXz7vHUdx8Fkys02LssKQ/cVjSI55HUzuo7rSzqfEIlBArucfWBrAIV1ArGmQW0JPnZ
CcTOoToAvxK4AHk8g1In/7eUDRoZM1yMOwiqRZ0gwMYOf0mlzddjA9m1VqIgwh1YVSxEdDlOOJvv
ghahIu61p1ZGehya4tUdb4rk09yI4Aqj6CO1rinU6Ph1oCKW93qu0lC8FNjRj+b3/7nYOifLfXhG
6ZDDP4IY7CEqYPiHpwXtJDZ9LdqheYb5tKyh2RbcRbS9vd/BFY+YibaWsm/loauGtfat5rexBp2Q
UWzb3k3FjNOMr3dBbIGI2ReIDZ2W7bGEgkcq7qrkc+KtTdG/vLKzSqLmqOd7yotQsAn/SjA9c3Df
iV9n0/KwamZsTidV+tHwVhuvS/ZTYXvmBIh4fGhWh9uc6ZJF8E+Hyr21b6viFYZvPDww3k6nQ5Qc
cw1zyvuhfmCywKuQRZC8ZRDPbCIRBw/3Dt/UUauT0BQ7t6TtripvBa5dM95yhV+nZGrgR8DMM4c1
lQOh16OFpax2wsDTtbujhn6LQdSbErcPG8Z324b9TU3Vp2Hsr477gSjFdF1Jd+cyxwR5C7wDxUJD
xyto431iuK95XEJvmAIo4cDlCrIiHiS2Pw1ulIvtgVZ8YLVSDBAJ+uQ0J4e6xUJCSb3RuWXAyEil
2Gud8EzuSMMI4xJHoYIwO+/kAlKw3oOfAnsITzV2gZtFIYMBFzeNAQUjKAQ8h2i74JiIixq2XbBZ
xw9z+mHrbyveRAXuSijq8J1J0imQgz19RV424aRbWZ5gXIV9z46RTEBQ1U6PBo80Gm/DrlRB6sDk
H9DSfEIHttcXcBk2yTK7HcpLN9WgSXBMsHuJFE6HkdXFWH2uJ7jbbFWStKTh9wHOLSgn7Yrpb/Ei
f3FHK9omlpeU/bHUUcyRVK3Mr+PyPYKBqMV7j1s2HKoKO8Y0Zj/EkFLb3knONoxXRQVchrRnKq8z
qWu6/m2gOKqgvRmbEhQrOgyMo3vrWy4Unb1Ji76XGRYMNpSlReuB22Yfqi30b4HtDZw93pKGfa5D
1CE/FmsSHIRgeCa+BYS3tafyTj8qVdLhTMKOoO4w3C60j2qFERGzJjrMIimOSqgdJM8FpsaXMU8t
1s1XmVB0iJwzBPjLhqRsnHbS2KGCmzSTlgGpaqfrDVBy8vvrobjQAcNfI2wHTpGwh8ApmDWvpT/I
MTQutWgsgrXAeJcHEK6yV+T49hBRueaFn8EcTNntFHaHZLZouz7WcfN7qke5SQC5c+G3LYlG5PPu
Orm9o8I0aQlxcXkq6d3ll7l43mCc4Q1I8FQYqHWlBCP5NoTFeaqZhFsXP5t9sRei+lg3NvqI0njY
W+33yly2B5VKAQ+yEusJU2cL4LBY9Vu3eyhw+pHdvoEDMzXKEjGL7vOgAFdjAE14xEw0B6WvldyU
Obl7JQzK6c5NsvMUr1gw7jFGvhm7+LiluBrPEbv6HGRr5ku8Y7DGO0wUT/32LHIXyS0itBjECXwv
Nc99mRGlSCUKbIgt606lzhvqp7jhK0wtnJsIG/FkLwvPvOcoXhCLAftg2rIvOc0NtFsFrAN8sncb
44RZ+9lZPPLQXTL8HBOKSo7s3ezgvTC/iu2G5aDauI+SEi4xyGU45RXBPngitVRpqaFB8fALBk0t
gbE5ZNxB8+cWl10ezPkKvdLUEQBwD5IvMiHwM8PTFAkzTBwAXfVWTOdt6+5dbNllzZ5AKPra7Gsf
Q44HJZRFVqFEh2HLQ4bpDwQN3M9Gf9ygXiRxdmZCBUak4DKbPv/u7v7bxU967v0Dc/J/Dj//x69q
SIf1/mf563/9Tzq9nwPe+j+L/xHCKvn1L0ME+a1/GvlpfxiGZQN+CV23LMf6h5Gf9YfQGGC7jgWz
Fvze/aeRn/GHzd9arit0lQGD6uKu9+cMQdH+YBhhCIKJLZUfrFrivzJE0Jy/teYGP0Ql2A0dre7Q
ov+OmvzLEKGFT+TaNXZBpoMFBZF6eP4hrTeq536yzNsJCRMzbKdmdyeq1sf3Jhu05oeFLdOkDi+j
XPQT5J0QbfrJrom4mRJmfd1jX5fFUVVV/IVB8Y+jC7WoyU3s58aWZLghx6vOOeKnkN1KU+IArbg3
dibMqqr4hlaIc6uBtWCnr2Syj8uhUJ1yrzmZ9Uz9gSuL86jApueRRSQzQ9iycRkFysHPNmrnG5M4
DyvtmOVGC52GsB8cIzKeYSPNKEkN7MS0Sgs6MsoBa5HH0pqLmjOIDNFiQRshpLMU7TdazSrE6Ycq
BXeuSsNtmbARwrj6JMA7w7ppuiENdUg9G3Y1ihLHp9gqN+SE3lYzxScZMwV22PVF+UuZUVq7o/08
LeKhalE2pvJXTMl4UVT0MFzWDJfbqElAgFw/5sCGRgGTt2RLDwutfkIafW4wwAubRq2PeFgxFdUw
7VYwCdmRel/dLubwZs/jRRdzTuy8Vt/AikXElCUHC7uoA13I3dyaWNuN0U3BpIIC6PX3T2tQHI3F
im/NVkpZgHUzpDpZjGUU7zJs+k8Z5tOYKsfnYWyay4KBXseSv8lk0F/zzH3sHzoaSMPIvyfEPqZL
DoiYVcRrnKq73++TIqJPVWGf1pnNijLeDonWIT81n7tcT97N7mljHr13R2WEcXFbEOB037Tuo1ga
42bSMf1lpoJ5xBSTbrm9Vlb/puPds5+SFyIHnCdsozs3cQ7daH3kOGR6c0t+1ZjlSDH0xjw4DtSU
yjKdMF11arxmtm5wP4L9W5i3qAKwJaih8ZRi2vZZBb3esdsPskaqANXGr6F0t0dlbeAO0jfwCPc0
iQg27aaUNoL10XXOetfpj3/ZV/4TLFv71yB6rMC5cwZUeSH/X9PVv6FnG9nH1WhAwJKXm5KOEQ6q
c06nzHnqe36tkjsnhHOqX7XL8Ga0LZ4kGarqf38Zls0g9K/zRq7D1kBZbS5G12whN7m/zhudZSxq
zYb33FDJW/Wnk5PlSsbz8xxl5wRBIdAQxpoaOTtIZ/Rgxs2Grt/Fj9xWaNSX9ymHoaoU6nXd0s/M
qg+lFTG9kgE8OLE/J1l0KhDn9zUUgyJ9qPs+EOV9qy/1SWlEfXLlH4MaM9laygezpI5E8/orFiNm
o4nLANSMAhyfzg6oV6MbxQkhMWMHsykZW9TdqdPm7jTIPwpMoVBp5b9yOwFt7ODyFI5AuIUkjn9t
y/70+6M+l+IDPLqWev2Jp/ALdAWBCIB8JUPmK6Xyo39+OqOUOC0Pv/+2GowYKcM/vnTaSA/Gge2j
+f0Pv7/dwG83gnydAVF6Nk6OGJOkewQd5PN1SnvCaLo7/f7on5/qxoCpeuqGjudueJCq1pPq5HyS
gPol/XJdWt2g7BuUcC2qE5Vqx4PbU8gUEWm/k0pWqDqejWFIyTemWiwTiEQRUQgkoyEHnMnPaxfu
JqYph7whpSNL2pM5mc1Js6fm9M9Pi+Ue2M082Dau7TMO9qdV/vH7Ixcj7FlZEggtlnpKiVc8Yb/B
KsbBFiKR0Z/M6n+zdybLkSPrlX4iXMPkAHzZZMwTg2OS3MCYAzEDDseMp9eHKFnr3mqpZdprk5aV
lUwGIwDHP5zznaglO4vf/ccvmeusESybuyFL/5Q9UxYMsw34b36ppHxMMzvfKu0f7QECj9fBtCoq
7x3YVgJ7G9JF5xcS5XO8CD36/qtkaAhtkxHG7C0m/Wyay8NU15j3m5g1tZ7pDL3UWvXuRGU3vFeR
6UIOaOdDq8LwPkSAfTeR1EPa993tj4XO5oOWBFZz9J5ceyKYDbnvXTz7JpNr6tWIPk3Z8bCvgTDg
XbITogJl854UHBZemn1rnZ9uP5FafnihJZ7c239votJA9ZEwnAlLTuAmD46Tn3tbO6J+DK2CT7Pq
UbHOpczuGPxilvOE2vuTJlUGDRjactRIVLyO8OJLa38o4p+65Xr3g4iL+/bbcbmmpAa3YE8gjLxm
qg9t7NeH2+8sLHlcUW4MspMJsHmYDNvcG/Znioub62i5nG+/DEsq2e13uVimt65X390ix/7jf0R5
iyAGlA8KW5+ti+G+hTz343kWB9caQuRATAOiuVMWlp10V7jjvO3g0Rz65XOSkcFHdvvvpWORoLM2
gGtx5LjiQHWS71jOIgK3m6OvCBmsknDdhMnr7StovTG5uXFWwN2016nFN7KJipucP5jI3DUs8/FO
SnUZZ7yCPqZ4/WOQ9LBEsgfxWzE8e7l8tUuiwvP2KevsL6KTPufAJ4Uj9V6CiltGMAGBqUdMOPf2
yiwJhesnQgwQCzABJ/qO4An0PWweQVSJCIOZm3iMAtqfsRvWzCHQjtUzxMSMcmBXjCMZSTTgoqeP
HwaqAYu8wHuRohmyokKAhOHPsGSTmsnTLmhXRZARQRiMrOeNZxxQGI3cAGE25qKCvUThQiISHt+p
ZgLplPNr2AV4HeZfpWTcsGj+omy4ysS1V37B1i5Gp+h3JfjbggUG7nOCSKq1eu41Byohyt0TacPF
HVAeznHHclngGx/dKGk6Ajo6IiHEiGsQkgiVESIyWI/YVLE53Sqd3JL+o3cMMk4h2FPiwBRyB4bf
vfitibtqag6dZIp5q0fYv+PHj+CTIvcX69ID7YazwmJeYoHlorkmjgMFHnvqQJ+cIN22PqGLMeOC
ME/ci5noE5XfFFtne57cdRoZMNCRNV/1p40b/G727WmntendIZBQHwPBxmPKzqJw60fLpajhOfNr
sJl85jUQsXjCqkIip00ACuQ24xXVcY8Brvp9e7n8aNaxqX1gyDH4+FTySlAHzna1z+PotaRAIOGW
qXgNWe6ulz6ztrokoDVqU+yCO8tVwQaFP1HAaMEYQOYcYG5TAvFycTQY2PnIFjga1GAG8UM7X6Yf
uDP8M8Ezn6TZFus6TuZVXwmktEXvvZc1k4wdHP340kCIvgvjwMMSCW/IQwSwivFOs/McWSRD6MCd
/mwngGMtJHwrAhLzVVM68sDNYlRoVmF4Ziu7LVAKWKxCvXc1kRCmSQtyQwrNluHpfU8kID0xmSW1
xTg21fbx9l7d/sjMxbhu+vbbjb88x+Y6ilqfsCNiK8YUKRH16xiwjKucYxrFtNtG3R10Hj+SV7TL
5VBt8UGjYyaieidHC0Uvz36L61MX4w+LUdPo/MAyiu6z+1GPjU/uofmLdW+aBSDIK0cch4wyrjlG
MgEbjZjeKWV8GJc/DNzCPihmfeFMIHCGvXprBPrlVvehAq0RRdn2nny/DiFl8CPg5Zxj/WlFYEFH
wBkyn3dZVONYeeaVxdc2PhBKDLum01fQ5PVDENWvStCBJynhqIpR8Th6z5ZivaXHH34MBjRGfL9t
utdYpD1lao3xoXI+3DhMd9NEC9D03tl0yc+c3bMYGahP9I9QeImBAfDXnuZRr/1GMzVdkkkHgyHx
jsk5yXnSdF789Fi1qbeOcg+u61CuAi1ayAE4xUY3/tmlZrTpeKjsUfuu8rQtr4lZbON6TLeGVcr7
XHnflUAPahAfgSafzQK3EEGLcEGN35JjORuy4WK2GKP6Th+8zP+TN82pwelWR/q/Wfrb/1qIBqZv
y8C1TNMWnO34b/8Gn88cIuZV/bsRRnMW1rcYjXHjAiZrTPZZ/TVRASnXZGokofLWlV99g3NZxh9f
UKKYuRTMXoyOXVBivqeJIwjaY60WUyPUOmIdUjEqNmg//ndOclNYeqhD/us5yaoqkjL59VX+p4kH
y9f+NSgxvOAfju0QcG9LW3rBotj5S2xp+EQeYGoOmME6jmn6AQ3Sv6stLfkPyVchZrAc07I9yVf9
+6TE8ok8QKIpBV8UMOAQ/6NBief/axsmhMe/H5joPlEx+Axu/iaaMJxGQOko2PtZXb3Ha/Ymk/AQ
u21/wkKOvM1mRiIXBCv+G9B62UgmTGlmB3olIHTZuBYx870ya9wnGM1oxK4NR5opdXM/4crd2Ga9
i4k+f6wL4kl7pp9j4VwzpVhSAUPnOM++heSc0BZ2QSPsFDpkxFWCh5bXOgZL5bbbkTz82I0zUE2q
40NvLcNTcIjU1O02inLGtc5wAteh1tjIzAU7hD4cjONxmLDlFxPizBAaBAqn0Nh2M/920oNTiaxZ
48BH8izSZXkeAUCRzLUrCAF3tzGPERpQy8ZgN9eIpTwbt5nTqZJ+bUYEoIMPXxlqzRzshzfS35eD
I9ceyVlrJXhmJwsyPCGhLSUHHjQX9+DtX637PliVVD/sv03AuYO30dMAoKhQr43l/mSNOl5x//7A
vZ2sov5BNKVxj6vyWkj8xZm5y8zs1fCj5jMi/CmsrU/odRrqu5pRwGZvs2Um28wKHyI5I7oAcVEu
ldeIxw/ThwIeOn9YkzbuicIAVAgo3G8MvYI9fqYbxWFg2j+GGcH6EkJtuF2w8j1yazMb7zvFI1jC
jI2Ma0Q4e6up2YAfS1bzTDiRdPYyIYwgAGOIAqbdOgAbTjB/om1YpfD2cus+lgz8J99Ntl33JOpO
r9H80gf7Vz/Glix8pFe+nO4j+WPwQJxMHTRROaoPm/0M/q2lIwusF2YaVf2iShcgQQPe1GMZOfuk
GZddxbvV8k8ZeW1A3Oyx4lJIweTkQT6XLPSjoTo3RnICjMk8C2vvAev4KcPKiNQK5AP+6v2cD8Gq
lWPAoGvpzjWECDDp5OCxIvOXqYuRKX726Q3xJ/EVKfFYYsSx5k2ESKgzpojq2DU8GRu/CkiPG1pc
EBGj7eiUDKnFyAdWTKH7tdEPwB8oetB2laD5F6hxQ2DIPGcGd0gVrzs29hvd8G3gJQDCKZwP0vFc
9teLiMJgIHl7g0ZrqI4S2t1YY+oF/0iYq519A9budp5DxLp0SsxI8Anq8FS5Ij2Vi5VP8JkyauNv
dxO4EOpPNnA17/vb7R1rbHWkhg0fbu9klzD+L1tSDkYpeaD6ZQBLmnfcIPe0sbg6jd+lR9gcOotp
S6bLeqhbAwBApXdxByfCCkwkMNYs6Wvap5H4c36M5DtjXrUfGWrWs/pj1HSurdBkFybUeTg8t2aH
1up2+0ScVbRW1a8qr7iQegyhLdddg/faDGBqK0xZzYwqwUyxUAZRfsKNvXYaNlKCAnuVjINkPVxt
icFALsr/sxgT8SwFviA6W67zuSZOQPrJOiQ/FqaPESMuLhKADN0j5uUJsasF2at0cTfX2DWCxGhY
9ULoCcZkKwwkskFUDSekjyrZWkb+bEaVjy6P649wrXq9lEQrWpqU1b7/nORcH1pYL0XcQBvScEHY
kRPLYrHCQVEQURCB4zu0y5XsBXQkHMFP4ADRyXIJtYhf78zlai3NFJTycqGW5Ar747RmEMOfhC0o
D9qMCcTOvdMr46/zoIxRenrcQGz+uD28qdm3U/DbkMh9mrn5ZBFkrIxUNVfbCrBwGfTTsz8/6VLk
CMXJoFbBdM3N7MFII9ahUM83dp5+3C4Hpcun1o7YBvVY8Ced3RveSD7dwKe4vFbfk99sf/7cXi54
stcWTSCTJTk+dSJDo8DQjluTT8fzlvW6TnneOM4eyc84RoKNLifCRPLBWiJzoxtIDrQWXGiLEOU2
PPbcAr2d8c0KH92U9JJjkTzIor8sYFhgk9RPWo8sRpe3laifZOt605M0Oge5LJ9bnbAaLgFI2cxS
2J9vDRmPYL28p25O4n3swWJbvj+i91MiWvZaJVlnPPNPc86rDHr/7fZOlDVtj0DnBuh1w54YoiJd
6O1F+Fmy8IJ1hpKAtIB2sQNbxOZsjDFxlhn55nZ2GANYQKOv9mkho5UvFe2/kXP20gEPAwxJP86P
VSGrVYbycN0sK+gEhVtUjNMhGm3CCXwTuoeDlktLZgFkSC/m/vyh9oyvtOvk+nZtgaIEkR+hh2tQ
CiVGxDqP++7Ick5zot/bE0kgkUHve/vBAtC5W6/iPIgi+rspcPl44OqNzmLtchl0CoTntdXhFh6X
Lw+nbRtY6ITMSTMniQRYTpfFJ82AdpFtCiwULmD4nUDGFxd8SZSYGbt1Xq4yC70ryBggto55y61o
4JhYmXEabB16q1Xn2g8TLc2m7dJuDetKk9s9OWsh2VeTKpZzp8jPPCfSBNT1uHK0e2yVDlbSbNrN
LNxz6QTOHr+khY6cMWdY1BipgB/d7qLWFUBs4i1RfwX6JIIJmtlyd7T4KzsD1i4blOFpGR7L5XFQ
WNYnDNkf9Onc23P8PYTNgF7H33GBLIuQgtOu2au0NzetqdjlukATLCBMleAgjODdkWvKdKte4Agc
b3Bwfs81MJbBnrAmWALwFFECW2ghVQHJKau73eyPM1Zyt0S2kdMUkd+Ti/DXWOTEufg1fEnmIRVZ
aatu7lYkvmg8Kc51FgWIhzp6Z3DSraOKGZOy0Pt1IlHHFGO4s3iZoyGaeTiVbwGJ3ozzSF8SVAaR
8rnQBEGvGXHcLlIddrOoxpGjq+Uj8MqTA85nQFGXYtnc+GLhq+NhsZdHXL88B7LpoCQRF3KKr1gN
ulXgcaOoJr7XoRvi1yQWPsca73GCQAtkmmiUj4VtKLIqbH9fBKdyrNzX1A4XBkD2q3F6j3pifoPd
YT+WnnwuWw8IHQusWODmDZ2cDPKc0mDhW0BeYfe8/KfTRLsCsnM3FvXx9idyucLpp1Z5VxX7NLIl
FiDCgHgAv7le6u3n5URVpCpmQ0jOSWGgFG/TpxKPETnhjFKwVC/pSXz9fOcAC3OTyLivlgrFRWyi
/f5PNOFb6hXPcOYUfI+2Q85RBFBSnYex4dxItUb74w6ScxqtWuByUkndI9F0vAstJWyLlg+iXio3
M/5j9Cb6TsDGmGCI9W56s9kOaf4zwhKwEgodOXF6B6MIXoPZ5TskT0vju04Vgh7DGD9uWy2qEQPN
ECCWPOnxQ7AQrIyNnJFC2Io82prX0EN5PIF/QAwVg9xg8QgUlpsxQnjXLMdFL1MFVeUzLovqOMhh
HxGplCYRRGyj3xl+/ihD3r7bQx2WvlSo4MwYNYtTwL1n6n1Xqo4p9PLZZEY+bmw7e/eWh2hA6MbW
dK+RwOA9h81ORUZxP3e+t5aZAQGgLovNxPYGtzMNiM/Aw/UG98jk/BAUcCyEa7YoQJn73X42xDoJ
VGDi3GJqmqI+VdFc7LW3t/rlu0XGu1coYgbt68iT/84x2m4dtyxNKp42mFWy8A1o6viUttZbsMg5
p8Eb7tGkj5sIeMjdIEEssNCwLjozCEKd1W9RWeOOaCpqXRuCZxSXiOyYp8y1XxyU3W/ajLSIKZWk
1bR1Sy+2lC21h9aGUNqEcIaZ/Cp8KbMYn6AGRElq43VZ7vB+OdS4FRNYl9StF8dM3a0UCIgC6P2q
pqzKsXxFZvuRtfrdoxI+zq33POHh2FhRD1GIdsh0h5ogZcz5CcObnamGdZiPI4gvXkdIfpk5guvw
gyFZ5zElpe+MTwQ40VQw91nT3Xj3EFOp5/WAfK9dmq6oNtFALiU6FY0IzNXtokFp/pjMYXyfFjOu
0eXFY6y/s8JY71jjU6sZ9jVqp3GXGuqU99O0cTvmt6Xw1g6j/XutOJ66cgIVDbneJHO4X/SKScRl
jYMJt063z3KKJEcgyJG+OWwzoqsKyY03eRDO9ID6VPK1XgUz9+7qLON3DD6/lUwpbG0fTguDwhUp
9+oQutMnVyMOkDaTB0eRplUkIjh1s4NzW2YO/BwF/7E1SmS5sJXLPBR4tYz+Ukz1xSEJeNd7iWTf
WOpHELzYhpmDW17enr1hBoIFerTzOS/benwvq+4q/GLGPkfdFy7O7IzEDDTmoX8y8+6raswKFCe8
Gdf3n1sj7TZVhQbJqYofkTNy4wVVC7sueXB9nhUEtfNDj9ZBhx4cXT9Ab7A8mx0xGRtDQTGMOqCw
nvJWemheooDbdmjqz2b0xm1ge1AQJco4vy2+swX9b9J14wcq9Ka3YlQDatzPXcjfKigGeptcsbwE
/cTkfu1O0c/bUTPo8ZwHbYv1jtuuLRBTzSNCf402ZQss6w6G1VfNvJpuzGdUCmLNL/qYhfV8vZ2W
k7Pk1hGydCp7D8ckn6MdBOee4p1HQn8CvtzD9moR988z7Yndi5W2zZhgYuawudV3G21SwprDx5S2
ekPLhtMUtftepxUx3egm7vyehDQgdO2RHoCd8Jx+i4gIuwzNV4l6alc5CQp9YLnEMFtvJqKIOzOd
s6cYfnE/oQZLAv5VuNl61+GDCnOHhsfHZ+B03z2bGmoMRAsSeofmOr1drCplYM7ag4Oyj+5ggwT3
t0bzdm+R4k1kIebue8HpvxvmEXkt16woovYp2JsptxkW8GQ7mca5Mnxkb/H0M06WQlGKg8gddCQW
gSs+RgbM/xraL8+O3uAFWpwjmpoLUNifua/lKrUB9gCMPbctonOODTA8KgX5OFkbHgJsFET+DU2R
z2uGpxpARPDD+NGZc8neghxxG7i+ZbwTPMIL8gIgm8trReK1YWBTEUrEEzlFt1qMvblN6+fQSL6d
MkeO3c4EiimUumzKQ6HXtRye0tQeyUiJHAb0VHp55pH5FLl7yTihCvQ1c4kuu53kuicwIkNtDGDv
ki45SkMYGNtZ2a+9pDzPNKoyEtgWgn7H8JoHccoGt1cjfRbl8ho887xU9T0Z78xcNIE69prDlu6s
R2WtM4BM6RIHX/v6sRsGPqfSfWlchigpep+7RuOLV0aDwSF4SPyhWTuHrIAFf3sa3063jgQD04LI
EVW0H8B8cPTxDECzSl0780SESCe+vAa/1gBy769TMulQtgb5dCwN8XumoynxRp7dztlZicljfnmG
h9hSBFB8dv8uSYcwEpGuRMTyNVW+T2Miy9B4LCcqGOOHnh/g/q8qxyfFMG/CVSfhCN/+yG8u7ML8
u5mqdJNZ2UOzDB+Q0NByKkWDwFyEWQSgl8W4mssCkvOSyqd+sibggm84/LLWE3emRuLsdsPX7S2p
GqZ82fRshdzpcDLIF3+PAYFvzVVsgT6JlfscmTDnl8vBk96vgSOJL+92CCTp7fJ4C4Q8Xd9OCu0T
HjZtgMSM19uchccAZxsTRbAWlHqEDg84ORn7tEQrx0x73Gm8jk2KpyKukJF7X4lnN3iLkGQbrfPz
dq/RkoEkRgRdRN9yMEL0XrTwyvklZf09T80rF+nGrSMmJaP5qwNetV4QepEiRzm3Uef2uv9ybbjF
OUJoPMkfI+OAhKdTV1Tf3bI9jYtsPeI28GHMoWG1sns7WbsDiu+iYnGLMGnlTwBIRF3jQMpo8kri
5pNweM82SRWm9wps80qH5SuLpLYZX1pZvo1zCSyyVd+2BxQ85vzh0VO5w8EYrcexYDNGhMNeFUw7
wTXyvBxJJqvQpMu8VZfYaF5pqc523RkXtAO4u1ucc9UyxsybhPEQ4Y1ExYicKS7aLydzyTTXKK+L
xZSNGDzYkt2NeTLROE+cj7YrEm7dlAd++VtYlrGaanCNFvMgI4CRmDR4zh0zuQRKr4ci3VkkXe8I
V/y98PjEPL40MdDC2JJPTPwY96av/kx0lJPtfAdwkJefw5DVNvSUUzB0X3oqnj0z2qUw2nt+eCeZ
xnsno81hMlFY3AmTSFDLQ9bNocqu614+p1PukovpATcEfd+6GYFIebA0MMkGAWwbt86xDs1fQ45I
YAntqDgY2xizstRYcxDodLB8ndfaaQ8YWYAQuDE0afuug8CP8fFPWiDg4Uz/cOvk28/1e2h39ipL
5l0lmCMOYsP3eExLdR0SE0vY/CMD0JEniC0MlCr3CWWeros1ekFYvs6J1PRpnZjpZ9AkHlSO+lJp
aa1ikewiKz84sXEpI34uF49uGaXcYd7BhsrOWGvo74ba/8k4aI1jhzyl6cUfvB0cy6cIITZwmxZp
xHxxKR7YgJORkiMLJtg0TIdVNSSIUPqPKG63c+09cne+WbV6rWGm7AkAeLvQsSD/bv8Uyngs4oBd
Zo2WRfnVufYQFBRIC9P+dSwp1NjFjziou0NryV2PBm2OGsZ4uma6kZCsEv7QNRnLVNdYqUrB3Cnx
vpmQHe3YebeSoN+nqb8bay7KTlcPcjEsSlM9UmY+Rsnw6kX+L4XQnTb9QDV8tnjPBrVD5ViL9Mmp
uxhtOH2pwQxiyNsLgN5Fyl+tLAey/ORTdBMPvULherX98Zo2ze8usrdJlb8oJ/nSJrGGFUYcJbka
yp6ta0FIypQT5DaJa7KctwzIaooiAsxCLsVeVfuS4hCTJ6vNMe/8leM0hF6Y7oMnWn/fp9WFLT1i
KQx6c1TLfduFXA8aaX0x2NsgLiDn1PjQmnTTIhZy05zCheaiwS3Gqmo43UueDw92WU77sp3xy4PT
U6F6EaZu1umFJNRwG9p+us0K0PQAflYFLpzGSfHHx9G8z3s9g7GLN2nTCcpWyIXsjPcGJdedTtiS
6nAi5lG8z4vvwwpaOHktzYC78BBcHgZE8VKyyNoDjhl8ubq8S4hXf5zs/IFmHwyScCgRA3UC71Hf
kaCCXH1sbfIlyXXvcOkEznDP/BgbQ/SJ+luctEPsWu6UuyiHq1Ze7BzHhHb5fqObUYOpnhzg5jqi
w18VWB08yMqLxOgHQ8cNpybAis7fKjvATOL08sEE4lqgS0vvnvOZPDyMaAXFWOy+WQVpfF34rMit
WStiq+6h2kNAVvFXYM7ZaY4M4qnSx4hP61XRYF5RQO/LEWVETJbL0bTLzwT2JveMLI/tyAfUgLMO
AuNdhXZ2EM3AsCXJnjXXbhfop9t/WLgV1qbOB5Kpu2cLEdg9u++IEFLyqXWfU1tHXrpuAcHTC6nw
BzkjHU/Xt4pAVmf2mQ/WVOmh4V2rPl0VxQSgWxI1abkJ0XFN8gGR99X3sX5FofzhKkVtg7UibLR7
1/7JnIDgZhEixa3jB5zTLseNs+OQRnVnELQhapLEOudXTP/LBeAGEbvv4D10IK7ypD3KyU8Y6RXQ
v/DScrLCn/VoDBYyLgtoa1RXo/DNu8GWznaAZI4htv3KrVjsqv6bB2RJQi97gqHAoE6UjnnXjPQM
3pKi7rLNKiYwx7d1FJXpyjBLgg6Xwbyx5AHYCROP3HRBR4m3KmbJMtymjzr9bnChWIh+01hgdViG
4bcNFjeIXKPFelKLh8EDX4VjPAdNjRk4SfK/CnArZWISBd66MRq5i5Yd0iSr5G5wcB+hthIDk2tS
wGivC9oxZz9YnTip6aIRjq9RIPDEmog6KcwRhDjDdAulEEFMNrOR0WysjYrNfUi7JZfqFfEbF3bQ
vScb08+nl9mqvqCv09qIOT2XstwCfM82RfBZOeVA6dtbl2oZgyYRSYOlF/8qAR2v/2mV/Z9Ic53/
dyfssHhmX81Ukd21/7edsKxL+HQJHeRtTF8sT+ywNP7MMJ7XjkcqivZfkOphKVsGEoVQHHWDIpsn
4ZK8FY864k2/DQch4HSqcde+A/Bl9tiqJiPISGfnpaGzty1Me5Y7sO+tESCVxIk28rOqpwXJb/Bw
7KJXGMXG/f//J7T+FbCwbL2FbQe49n1LuL4n/qa1aKbAo+N36vWt8611t289OF7acthIDH+6ZZ/i
GssMpXkMEOQPVBrLZDe/j9CfoGvNnopePC+GpNZllI/+9b95ieJfWR/LSwxMyVxXknCCMuTvFoai
Zwc1eXa1vq1HYuUQOaGv5tyRw1liCF6exBF9+T2ZVmDKvQXJo9nKkKYk3269QMXhwVwe7X6UYAVA
tXhNrYJ3NjG/K/ZXl+DFZCq1SwN1zcLftOp8Akb96ZneQUweCi+K6dLGh1tkjWbYA/k0cLpkO+QF
ieRi+nJHKK0FBrAVIbDi6HsM9oXYy96vHmZyVJabdZLcYwDsglUSzObqKAaOeNcZrygLUtCIPLtv
mxfe5nt0jenxfwUqN4EKpI3/Wp/yf3Txp0y+/hkBxt//S5Piev9g02vaPhsfzDim5Mr7S5PiOv9w
Xen7i3PGlQH7hv8rSXFx/CwqER8wGOsn4XNH/bskxQn+ETimAILBZQrhw7L/J5KUGxHkn/hfDiAN
KcjGRJgveA3239gnwUgKKI/kYp3V1i5jLxRYZfUGIe+3auNsM8TcaqrwFg0d54VgwjkHyBUKAK6B
2x9mw2XN5bWPomqY2fksn0lh7Doz3YR9RvduVugiMBAqLNLn2y95A4my1lBKw8b+b/gny6nyN4MB
eh2sUJ7DbYMHww0Q8/yzwSAexsazFHmpSSXes6p491SJsahFmqffkYNiozGIxmAPqRD71jsnC3ax
beaHymavPRgPZa5I0+pks26wI7P6HNecGevETZ6nqP9t0ie2NWeVMULmxWxByTg3z2PMidwxWVtx
xJwzu+tAkmefcpr+ZCCxF4c407DIcI62W13bLCLlWI73UWmGVFbpJ2BdWCTtY1cHxa7CswvG1QMY
1DsYb/LxPpzwtk5tch4qZuZt+0domLpNXrMrWmhOOvpt9ckPHYHdbVjArfy5fqVqRB5w8ObxMRma
K0m1rwahayDh2ddeAHK3zHIQPAQoNdEL3SvTh6hCnkOXvgkaeaqJHbbNB6HNh3FOrw7NXISFlWar
y88i0r9s2ik7Gd4dleyha6MEctdtmjw2ryktZuaxpc8RNUfpkUP0ycmq76QVKBvr3Ww6DvtSB6du
H38SM7rqqvTZteAK2Np+MqsOKkf85NDwwBbAZBHfq2neDp17nPR0Bq194n67qB1mGvAS+oEwY+O+
MIg+0WLru+mmjs8NT/FlQ9hm5hO62HPQxC8ODWG8t51oKw11DCPrYXSyjyKILjFqiiLv9gx9DsiZ
Xzz7mTboQjj6IziMlU8hJRUyhyJnOG/f2fNXxwTabJytYyfnpJXA9Nsf9Zw/iPDYucm+YAKXpf26
rvV2is+RIouCqEAp2PiambosP4ztG/sqOnitf/Blvq3CCLapcVJB9Rg0wUkxmRv1SFC0Qi9U1/vA
LD5IYV6Pikc50pnSCtcmDXqZPaBWvndb55eR5B9CzEh7++eu4gKtXCb10568xXXQG5fO6onycM/s
Qjcp+dMMP3d9vQri+UzkPNkltfMVCevdb1ngMZX4HTrARCoz22iwRoFxrGPQdrNxECToeDTTLIhZ
Po0BoXH4QyKu/ywkTkFe7cz4idLyVBdQT2L/y07wxdmtgW0vBFuShB+sjz+dGGBGcS6IbjcKY6fU
eIycaaes+CQ4SFAa79taEcsU7Meov9IBmsX0CjT4Ky0xxA+lXBocxM2N/lkG5ks7xIs47RfuLYbC
M/CbHoF2zyr/vknkY9UPJ79Sz5b9BofukkM8a/RrOoDAHRE34PWGu8zAIP5wA/9XmKcX2IjrmEGC
54yXpGjeIt2SoNA63yhpwfBa/hmYLd6C5XpqxXn5KwEPcvRfxZMk/Uhn5tmMrCfb796H0n2kFnuV
yEUL8Qn+eBdoAkLi+atx0y8mx8/duW7sF7dHxBv2kGits9TyMnflecYKk0h6tkifLDyOC6rndV5M
SE4603DJXdxGx8FXu5JU1sapnm7LZacY/qhJEb4znOoB0BX4CsYvBF91/fin59QPI/0z6bp3xR7X
3YJQ/w1u6VeUxjfxL+RgAzYZ46NVFy4meeZXABsLms27toBdY1m4C2p20lH93pH207YjUGGGmIH7
ByPDtUHUNVT2Cw2AWA1J/R4onOFB+XNivmp1epePxS6qis9RpS956f0gqeI5dkvm0fYqMLzzxN1C
Ti6keXZN7bgVi75+tK+VnT8qmbywlob5GGXMckA5pj7zR0JSx3g6dYV8jI15t7yFcCU+7fmT6LgI
PXaxDmPH3inB6JT9ZnyXfMm2fcaKe7Lnfl8788GJ4rNBtjUhSo+slzByP6Defqvb4CUOg/fImJ5U
SBlH5+DP03MTdQ/GOO+WD0Jk2bPNl3MG/GiMJ9UMLLb44UT6ELOu2uEh7VExkc5LnRcBIh6z6T51
3T0T7A0R6g8hXVwh7bPZ+C95mOOnUSz4mEZi//kRN8YDHtNT7Ke7yIPlwXCmzMcj6PEzqKAjy9Nj
2ae7CgFK3WE8W/hAlppOywHWDt02GIjhzc5lIr/dEVKKm6AmrLeiItwgkmfZlg8CDFPj2JcSfx3y
KushCI1dbW+6PnvqUvfdEPOPPph+ejFuuxZQBUOhbhWXl1FPE0wLhoV1ZTzmdXBIsz0QKHKk2OdW
LJfc6K0Ljedqxr6vkx2XBZKO8OCP+N6slyYhU/4yTeGBac+HUXmPliiOYYhdcX4WXXd1rORVbIx+
eualnbXXuozdfag4r0lo7uSSxBc6b4awFjz3WnJwqcG/aCt8X9Qsnv9VMcKs3tGaMtpiwhP4p6Lv
lweicPJXnem1nWdns3vJYSXJub1kudyPbMbYqYyQSKArO/GjF7XvjVe/BSmnXuNjk/k39s5st3km
3c43tBmwimQVmUNrsiVZkuXZJ4RHzvPMq8/D7o2k09hIkPM0Gn3Q+P/vsyyy6h3WelaLZqltyUHK
ilovqS8jGZuDG8OKCcXDUGA18LJ4lUU6W8lxeFXIbCSmPbT2/NuDX70ErbWPjK2sWSLnybsfR7+m
Cr96s7vS7jFPcfozg5jD5MO1CDjUku5cV+EVqvKHo8vXSnFl4H32+vCJ0LtdaH0MgMEBEHyMBZtq
xx6wSwdHM1qZCTtqFd9nxXjubX3FLf1S4BVDy7pvnc1y3wcCNVMCe7AEsZN2w0HDQLD4FU3GMjRF
clXkX1nYY1VDF3DTsuJ3B/85rCxcr364kcZ8CXMyPTVxu6zwAL92z32uf4Go1AAf8xdkA7cC4mSK
C07ISxqFV49ADJtch5r5TGhXrwx1q+f+nz88iBcWdsvrbLFhjMxgn5jwIkSxy/hTHC5oEdkbvoUZ
tFfngmdG5Kc6prNznN2PeXAYVXdVtvFupPNzLRvuHuf2yTKbD6bStzZp9cXOx6TMGsV6RITBnqNh
Jx59xAzb2iA45+hDJsu8zXLzo0vBqY+avAVc5OeiKChTHE3sIVTdi2mo4mxHhPCle9/rpvuWDPiH
XDgGx4X6LRDNae7+E8MPApqQc5Hs1O/JP3s0wPGQDLenyqvvQPQ/TKIkY7jJ/ft0JmvTwtU+5fYu
5HxNQK+0OMrvJr3x24b9vRFcbMMjTcEeXqwEhKTG5CJV0vIGUrqafhQjmFTxOe9/0Cjbt5XOL61o
O1iy4o6Q5Jg/g4WzGY7P7KGIp2uMrTMyg3KchgWdUz4mw8SYS1PtzaO1ttmPsAP6TBgb7pjk3qau
MW8T+OzojV6NKWA7IvzvAcnWNre5hfSUvDmLzQRaGRCZeljBzwGuWoyQ79Fhkk7WWAf0q+QxgL8u
WOGsqz51OU2ik9cDzZfyBdvQknLLop/51iITu9pMczZGwqKR+PEw5530SaNimOpczSE7e958C+vr
OyqrIyPHNUMh454sUjZD3fxHcfI0N2pfRCSAFYxIlzSXGzsjzcJqp7ewvlejvWhFForfpD8tGomN
R5/vyxJQk52hQuGq6FpreRo3TYqEKoCvh1Iah37LegItFSjO/JFwQmfdS7GuSx9m0+j/Ral5wj37
Z8xhwWaGCy9Ea2aO+Rflq7Xlo+PMAQRaGHl/20rGyAAXvJttZAL4hbPkkmObvLDug5UTSdCIIDzS
ueWkK9k/Ql/K4vhxyGFCsdkq1yY0ckAl1qfDfjJBL7U2hz2FBkM3I7rYXjmByyL4J6xUuM3y/h0O
sBEwwtSc6gkCMaa7+KFIlbkWA/j11gVGUylg93V0BOrebJIQBtFMDNXZGgV0sGTchxOPFINEEAqj
pc9Iern+EziREAxIHqiIsF72UpOyo02oWR30aSa2Nuixzm+qewbxwJPoUtmdkeGnUJFhDStPCecp
ydvQ1pSf5MidTWrDioDnubb+lhEnsJQMgaFpsdGbb/sinO8yJ2CuWEQCNCQUYjEPz4PNOD2f6kup
UKMYDmGpZXjf4mhiMQZTyXUJVuE9DrMPIVMUPRoflDT7XVf6vMXdvuJdIbL4oQIVUepTOuk7oqOq
m9kk37H0BLO7ZescTLUJjq7QN9WEKLKY1ZN0sH+kEPF0VZ16hybSdZIT+4watzVoKSy23EoazkPn
h1eRYdlVUYptMxCvEFG3VXnKS2We6yDDhzWj87AcqqnmM9VOf8A2vYot8e0Y83Vs3WvQtOrQ8len
zjBuIxTasIABZOTUCqtSOuaxln65YUw5bQkr2jpwsl/NwntQ1VzvMJJmGCn9+MmjHEdLPg3LVnlU
BTooLKmIqHyuO26DgX1mz14uLXO9085wy4YQ+g2rwJZadRiLa+KMrwxp7VVltwej1Tk508BVR+Ac
N/YlrES7BRLFMwyaCp8ZECd6mzFUt1YoH9wuvJVlReOsq03hFQsRo4VaVWWnqOLZKIrPsCpZqS5N
bT3+lmmKviRlCzfULue4mz74Lgkw7V8+e7vJAr0LvWzfN2Z2J7z8kTDAleWXF2wgH4bqv2znHbCd
OCqU+tyFNoHacESciqAhRrqLL/1YDsZbBJ8VUEmeM13OeeJ8aJKISNAYml52jdw7mQ8QslibcGuk
p8KqLmKGjBG6Q7Ua0aoQVYWvokdqhBaYNgf4CLNee3iLYVUYizsCk8gqIU+cYK2PMan23lRgsAgg
VPmvjNnR5R2wrRPRJKyU34fxOdFMDDYd/PimqucQBNKxGhE3C40g2Ner0kNbEnothBaznm/cJcgl
V+c4gRPVt5T2rCXJnuMf6pQifNa57brxBceFUySwWFpLbmus4lLaJCs77kdatxebzJ3G2EVRZTMQ
wJfOaXiIVGls8gyse7J4RGcTAbX4iwGpr2whnjDOXNlqoeXFxRkLUWwn335qFYTI2mgEuyH8H8Li
p2IK+hj4nfVUJ81rlma7GPlslkT345zxF5dGR05P8T7E09Uq9I+o5Q5xBJ0guTdrxat0BARvr3Eh
xpuUSwE219qbY38zJs0vOrdXI5DbQs2/Vji8RA2axt75SLP+xx2NvwH6zM6zHaKaDfcvxTYGOoBy
waEwigQG96wmb7FlIeYTxreSNg5D3V3IwcCUndonH9ctE/YTiFn0gKWJl58vlnVH2dEwp/t+NK3b
XBeX0cuwk6dy7Q/Dxa+di93ZzdZtOHDCiAuvJiNwwz6KYY2CzOSiYFbR74iKaAzgZEYUE8iU+ez5
8BfHODYZTX7nEVzDEA7IOqPEnuKa5CtefLw/7dafAAYK8732koc6QYPttTHHj4/EbrlcCWJmGo2x
M6Asa1Ht3fSaMMWI1kCDV91WwCdWMRd0mGL0Mov7wc/J4CsiwBl0GmG96yQ8sDC5dHF8NSqLGzar
z2FvO7upG8JVXrotBTTGCc+2ngPZHYPYOQrUSVvQAyvECYRAQX4ojuNAi1fW8t4gSezGfGsSca+b
/neAc4FqnRl9VCPKr4K2Xzsi0jeF5s0JBAdURfSMMnhfHB/6OjleVxulViVAd6qSShH+yIq4b4Ed
/owQFE/N6LWbGM38znebJyGns8bYy/Dwpo9fJxWz6hQRi2YmdL2FhXaqzwkxs3T8iM8lIEtHkwfY
0sbVZtCs+wYuRIhiz8MsQOt/NZL5pZdsgCOxHN+wfeK4fw3k+GMb+W7EKDsDqUs53m7mzvhBEwic
Ukz6tqiHtVLg9ORoL5V3eCoL/x5m5YGkrHGF2EuWgV53bo+sRUOpto1zoBQnhWmdSz08uOmyhPYr
4kJP2cLZK5R8sE320xyRTzSkSIPTn8RXkpbuN2+TZ6Rb+2kERlHaxIrlFlzkRPff4iMNQJEPKTa1
xiNbQaOj2uAMAT/QgjP3i12XMC+ZxVK5IO8lVJV9z4wsfl1FCyi1QTkdWvNTSkZX1XiU04BA7+YF
1ul23V/FD+YRsDz60U/mQMD3Qudr1PwwQ0K24fibiOwZlCJ/hbcuWIzeE2WFIHh8JXcdg/HkX9DY
im2dcJWGbvCsS+vaOv4m8p17oQl760C+3BDmGd8kz51J75JFR9qmW+2mhyYnCasy5zM6WOTRyZdX
8sznkBmQ41M2hMZhcKoXeoVbuCL7pvdOlutcx4Y4ekdky6KROPgueiyQ2GLQe7St3y5jvxXIJXPo
H21jFS1w3uJmMBEqcWXKfVEW19ZkHljjfNYZxMEokQR2amA1KHBAtFGMZTq8iweghO5IWlPSmHvk
mUaNRhc2lSGh/jH9eedGJAQbI6FdGcW2lqRddvI0N+QgVFHZrv7B5zApE+OJLTKUFuoNqgMi/GA1
B5l3xAeK9ZMaio1qXKOvptVvRbanTCteHDTTJBrLjV0m3Sokr2nr1624SYQMd+GUsQyOnL2fyDsX
3/2WBIZnmg5GYpK8VKY3x7zzvV2j9CVIgXtZrKUiYVI5NXzAyMo4foB45wuU0i08YzcA7pyVY3Lj
g16JyHrUfMuLKZVvDWloMbDOpTet90We0A1SOHktpBZLCfJSuxlHSGiuIj/7bL3M2ZSt4ZPfg2xh
7n4x6PSrtrde4+7FhPfuqfIy1+W9SAzGD4YH4bqPQEcQ00pHQTVvDLBLPMyHpqSi9HyQsPg+BnWC
jvIQ9FxWtccsCvYnSopgTn+njPMtGNENdO1elPObart63c80Qzb1hk6b74BTAPJr99bkZr1N0v5n
tovsxuwouV3Ne5NTj+Nn/qJB4zkMgzcDvSZyM0LuTDb5Ud3/2HXXrNnH1Mlg7KXm2Kap3phxdTE6
SnMs++UuKWS7HbqE6hNbW+svbLaqQEmZj+dacljmknnDFACGsGqA8ihOCl2hsGnmi91q1DIlRPBg
tkPOIZO1pLmRHkqT2qn5+PFeh0oTM8UPMhtEuOmsfaq0MldmaS/5I6u2ybJTbkW/aSTSF03INvjU
RO5kQUsJWIRf/i9Z0Wfy34pt9KMSwrLIj203weC8GulLnvSPIp5/aX9QWx56hSExFE9+Pn/kVcqk
Rv6UkURGMQ8/CYiKhsdrXRQfGuIE9oDhK5F5udEj6lIWw8U6hPGUGe5Hl4S/uvF/xray8c0IhSZ5
XLflTyVCPgYhkmuvSzWAnOxYD+nVCb1doKgYUnEIZ3QryLn8xYRS+2DsTKSF8bwAnjXKWJGiWcQA
ys6DRXxo2xE/e3wc0J5sB0BAQW0K2qyzo/bEFO4J6nos2w7YdE1wcT1Vf6LyHnyCvhqzA1UE0cRz
kxZuZlPeIkRG9OhbN44o7q2ybakJc39LTXI/FmQFoxZR0cmQ6WVGbZeZBkHRkvVRaHxnilte8viq
FOIvXISPfOfFAqhWRScWtdm9cDqetQF2Xs/3lLnWQfUMmghWTmcOFgvkbbPkkMzBGrc6BZw1HcJh
bm+U/YcqGe8RCl8cITTN+kXKYaTu5Dc7mHTqBmhrSrFStNGriRbzxupI5JmaqN1hNK+xx61z37tO
EyTiwsYZEGAVaMWnY78r3b65hfk6DvW7Sqy/KRk+Emh4CVkcldMPt0xtgM0SMxv39523I/MLv8+b
CsZ9Zm2oMEp2UFNnvg4dJ0ct6Wnq94Hfo5mv5h7XsQP9XLd6S1CAU3GPSyaIndB3piE30TLszPo7
NHSbplbLkYf2DIeR+5VFmAJkrbZzkcYbx+RgY1Nnk6C0Vqbw1hzst7qsNiQ6v5i8jUCux5ORSTQo
sD+Wa1NvqVZ3XRh94mz60zVBHeWIZZY3YG0W1Y2pRLLLEeVPstTcoP4ps4nyZWqV3wA/E2OOiy1K
uPfZ+g/LQNQdf5JQuLySOt00Sf8jydp2UIY7ZpStQ0EQrD/32ySigrEhoWVltB4LVLSBoXaIxn61
8k3clCHabG/fuwa7MLFH+EFaLWgS+HifgU3hQNW418t9r70/3wJ6Kg18AK7RHEqirWGVlNjJ0BUW
LLzkQ9ZU+NM7hre2Jtq45+xTV/XgIXSkV0MSX1GMNb0x7MJmeAqlMe3IieEj2fgKGlHSrQQYIHNy
4tbxgHIydTsidFLETa5XcOdkYPdqxINum2/z2KNxmsxT6OXVmiB1TpzhYuUke1od5lcFno8I2rU9
AqYhZ/RRFu57q7KHIAswiMZbg7HlKmjVnTRRu/Esypuh6SC6iNhBS2dcw3ZQcA9DfxWV3jnGIgRe
f1qSdDmwdmHLRmeYsQBWt2omb15GBslwzkMj5u7oR3S6rlW9Iy+/MxNts0CemVCE49L69tXezdHk
ex1xlF5p/plDHN9aOAZ4KPY8n8Jlo9ZX9lvnOCCa8aIf+yT/bkq33NQtL7cRmSxC6gdELqwgGT9m
leqfpkasoqZGYG4vud5dtnPyCdwBcdZuH6IHwyW8woWzTif7rZnYVcwkOW6Ghj9Vxi/TNLNqdO+6
ILuPmqjf93N7hv646jPSYe2J8NQl+DB9UGNFuehyyEZGsglihs4swd/yeEZzGXtMlhwuhUGauMif
ZKhfRs5YPw5fmrmut27L/BHkx7Hx7UMwxi4ZvtkdgsnzwOIWvHLkbRaHnx+f+T2YWBSsTR3xVfZ2
mkF2xBzgeS8j3vmbpgSTC4kIeMNAb0l9D/OlQnw558eZ8pLBEiTmSEh7N7vZJckMdVBT8iCYcW35
/D0QO/CNfhvvuoYPFyVhsG4c6W7p7vG698wD/aZTayqsa9wP43s1LEwHf7p3JW1T4Z0aK5g2zkQM
BlieHeyOAUxzWG1Y4Ew3ujFRKxfEWyUoQLZl2SDvC5WDNA0B+z++JQJUHyCi2urM+TLv3NYJGAaK
T89y0h2fHzdpkg/A5nJcvrq9JXP0D3NFvnKy0trx1yYRS8mUBJS4nsSt7RgvXDw/dVU/S0NFwIC8
XZh6RPp2hlpL10Qkm2Yvg9efUJD48Da3fuj159YlY7DwZqTtY/w9moFP9cBIoVd/mUfR0XULhqGB
K1as4SiaB+a9VP+5Ze6s2Z72dUa7mcN0g96CGS/88VV7O4xG+yjlc8EkPCySa42ifRrt4q4Nm407
ALFwG4sZYfQQN+2b0wXxa+VMIKQIrMOoZa97iB2AV7pLZJc9bx6RajkvHffydMwL91pHVXEIiktj
EKoSUSWBxIKQRbW2pTgqD2PukNFDpjIQimyvgm5nl/hq6ID3UYz1O+pxDuZ+sbZaORxJoXxsTPD3
YsZJFg94GP1nI4I3Esy+PrGytcic7ezBWTc6ZNyFRYr9+qFbLsHBWnIJFo+X9NmfLNhv5eGHaizw
qa5BwWDpv565/n2YyYPnyf4oXbgoaf3CrBYu+mjchjFJIn0TjKvUKD/4hpPb3qKwcv7KxUiRB12E
QcifMLDl006YfP0hNqdBYRHNeDHDoeqOZfmc+D0ocxIC7wJ/9gFwRuIwigMFQ3KjTbc+BEMdbLPZ
YaTSh5eqoNm2RuPJcjtnn9jVl5PVbMkBSmz7OgvXTiSh9+sV9VlhZwdksfcB5CowA/flIiPFF3Gb
hEeLwIaQpV3FAGWSzaPyiFHAQ3a2WEiW1JJ+EG/ysScaR9565rS3mPyM7XR10/YurtNbfDfFUN+W
o39yk+gB9sPZdaO3IYAE1hHdknzbYPWqIrvkBJwT+TH+ETP1smC7VaHvk1R8qpo9XJ0yGRxgfTT9
iCKilCtFqINROsNNq5Mn5IoDC+0+Cz5ysPKS/JdKJO88C2w2nsLEoGKikixZcI7ej+v7f3EvLtW7
IafnPGAYR4QP93dnHLWJEzJJ5juRhTBR0mf88T+E8m3SGuNJ6PnPQx7fQoFg/Uuwx9rPHvKo/apt
TIjSxGocj/mPyfJnKURG2HAME4mXwxBvezI7uIVxmRLRbVMoxwUm8SOaTHf9H8AHjKQmXRRCGZe5
1b3bY0lGmDjK0P/GsA7+LMtehN09Nq761IY6peQDGf3AlN15/4/YxLbiJaxnRpUSpGLsAtNdUI7t
g65je12agH4VwSQborCoxtEvu/FGhu5rovwflCnpiDEkoi4d/IU2MfXu4lkkrpn2fwa+cxNo/8uI
JQGHufrLqdgA+DC9HcK9mHD+JcrbRfaC5e3IDGCDq7OHoqneYz94+4+pq0c8pH1GdM6I9kA5eyNl
ciKSKqInN+ILNhwC2DuQ9IqcXsu9VSXE9lnXV21Fwyq3jmyG9gGIGWIFFm3ARKLlOJDOW9RVCbEv
PgfNcECv5e/NXhHoUCSwzFxXbwPWLhi3hkvmqm3iQhr5/6LKf+aquv9HWeXlt+7+VVMpln/8f5G+
FNA2rZTAJoIKEp3ff6K+XMSTwrUdkOd6SUhdKGD/ifoyzP8G4QudI/8RwuESggn2P6WVhgAfhiIT
RSTKS2WhBPh/0VYu+s1/YR0rC/khV66WFFzCRgH979rKUPpM8ZE9V4O5mIbabE0p/mq0Kt4h+n5t
ZtNkuh1xaVfoVyziFKuELVhN+PhNRQmrYpugyu7IbJTUmObbCNx5k9fd1TSsvZ5bPODfss6+uHq3
SdA95hKnK3S9CPmjD1AlKOTbbDGcA4VO7kmnPBzZLAYZ/K9ZLK+K3HvBlYgxVLMWki8Zy9oNUG/g
JMZWeGxpCTrIPWgk/3yiv8f/HvwW/4XmXf77r0ahYbX4JjzHsU2hrYXO9y/E+NwTwWgY0bjxRjhX
hLPiXDhEbKx68gZi/A/kh5X2wTHp3ymK6oXBF7W/Qa7hJvvztPGGJfxguEcAkay5XY8i7b5r29T7
gbe44Z5uJfP+ohT+Po5bFhQ1+qzc+L98ENS2//t3rFyeE6L2PP7rObb6t+8YEF3E7rg0N0GOAkGU
6pKXROhSfD6w2CdDJWMGYZHntG+ezElnO/SAwcZ0xe2/CI7/i98oxe6//yjasQR0b+B3iudNLIS7
f/2dRlZT4AbM+k3iZfvsqkxnABJibWh0nsK20bcMHIB+FORzlL4pd3PcWzeJb7EBV95JOe68XSJE
YbVbzNixSdyYFl1WFBJWGtTeK5J2ZwcHrLNT69pvh6HHKdtXctMiNTNG517n9ReZRbByK8tmauzV
LzFUqcrDNj6Z53iuPEosttJEqCcrr0F1VJXdnc+37GQWXzUgszunCM1tGuQPM/PQyKKrXET5VvbS
z+Y+t2v/7T5HOv8JXQ8xA/ZY0QblEzt84jXRlMH9EM9eWn9XZe3ifGziu6JByirIOamYw966Segd
A81LUfe6XRPkVwXWlvKOPkjbsEjcWm4TVSw2EPkMsS5cd2ZF92E4/qn3Z+Kt4mWoPM9IvliB0Qh8
Qv9K7xvnsRXm8JSfQyAbB4Skn2OpWYm7E+mrQU7tN7+zysxv4SpvgmyBlcERBWYyvlUQepkiCYSz
fs2mrUfSVY9nf6QiID6dAWhWMhYXpGsNZvLkRIm1dn1rRkrC7IuH882T5KWYKj9kNt7MzGbcY4LU
ZKT7o9rqGliDu8tLvolJZc3RaFN/0w8YBdtyvC9xmyPsMMMNmKtVhTN7O+rkrrCrHrgNZJSJudCm
mjBtTQEM04AYE/AyIAwG/6jtpGdMT6tnyuhgVXD6MNHMpDJWBCSUyaFljmGSFWemFawdk8Q+zIBj
05cvRiTaDRRqyFuO8reoKn+MwWg3unvkgGP5gpWEdozRdLvE1FJ2g71iwclzM5Do22Vugd3fPod2
4UEU5cDUZsWqyMlDhlx9f2fap7Jr5jX3wU5XWNKMuXmEFPLkZv6pqprmNXKbK3c47a8flLuuQCmE
5rHc2FLcI/Px7obvdvK/SGoh0W4CsujSdlMiqmuTwe4oSoDCltf+jaymTJjKxxSFtz/zu6hRLIBg
lPkIFyATuFHbjzDmA/dHvw79rcGkFlkI2zJ/XSEGgxIAqzFm1FrEAZOcnJ3c8sLUfhhsBapDpmBn
K8vSS9C1WNWKCnxx0aRntaQudVl/M9dMNQYRvbWa+GnPnXdzMrobayaYOCxa1snSvof4L45lZH26
KphO5U/Reuba6gyM647x04cMKGcvwUgMqSaXb7AnGOQFiOZJ8NugyyFYMId9mjfWmyvSp8ah0htk
XJKE7X15RnwYG2uPdha1diiIEFfCX8UmnfbcxU9WHr9ZSNWIaAsfatIlCLDlA2WmjbUscn8933ua
C4QMCUPwS1M5h77/x0R5ekrSCQEJwXm10TkP0uR5m0S8a2IwHP0oz6KdjtPEmJRFMSgJZW0TT//F
OLirqTtmMRlCQ0uOWZZ3W3ApeGIa/WyNVrxqNa8BE3p2cA0Fb+G4AoT6ofWJZogjppPjONfPQbO8
qlOTET71hP/hwZ6te7PySdBECq4ku9J4nN5GtfAh7QlqtZXT9M43MmHeEDbZZ9PoTZpgKwAF9Sot
F79OHTx3YZ7AmfNfK8s96zTelrX49BPWfDCgMDfXv6l0vOX0+TJNzONzw1uQdI8+EqK9O5GyPaZ4
70TH3g2QL7NYFpShFcwPMc83jyLJ4/GQ7a0Fi+n5gioXE9ngltUWazqzrgniUN/dCrAix9wcXnWs
Gxwd2Fdj+4cu1XxRflFcgM9dFcLVG7bk9S422SRiUNX7Dp4WslWw92BWSA9y2SVgTHBwl65BefRD
buyJCEFmm7SHOWYq5dPRs6YvxKfrGXe1EWwM5K23/qjAPpRc63HzmCGpfKMFwqz3MGW9921rAvo6
pBNozsgNG+IGyYbrb8p55VIcrN2pOAchoQBRBY1Geud8/HZKk3iJYF0WpveQoiRzDe8UTNZhdhgw
OudQuqRNGt6882moAWksVs3pAwAqUWbLpD4gT6Uxev9GNjQhXR/s4JToU6/kXhXqJXWSdFuOxoJj
kMFOltajVWPcZDK3qmQzvs6WGDexmaudd3IJdNr2RfZpVGbJYUWINM8WXodOczu47ncTsmUbYnIk
ZCPfJzs59W4+HKzJTi+JWIwcxoTwCIxCFu9CL5FsMSg++TOniVcAApQqh7MbAipMmmw+2kF5FbaR
XK3lf7r0FFot2gHl5+u8Zq7yj/97YNxJSVimd//4F81FpqMLfkCDg5BJdnn5xz/Lzik4ug3p00z5
K1u/tGOTnrzJi55rVW/ixBzeKLRrgLY9/VLLja1HHyED42H0Bkm1nSc0C0DnoeDQ0noeQeomeG9K
kwdniJ5ZuBBz2TTDXTXqF1+JM7wH1uph3+7KeH4bzejZB6CzHUOkDJMBzqhtX33JeZCM8XvF+D71
e9rNAS473Tq8ZrG2EkYXeTZcFVF7YQJlB7PSVXbFhIvwB/Xdq1uxTwXRSX0RPDJOgn9G+FyZ1/t5
ob0gmUAGN0tuSuYCnVukDIdM0OlOvond6tLmS87LrDWBIy3jzv4cdh4meSf+7eEqQgEB3z9hb0xY
V8bs+HJloni3aNjdv17XMNf6F56meFPkJJHqSle7ODUDtEDWn0lJ0CPE2Di2xaTFxKXg83+lsMtR
eix41NTaB/VH3xWoVPX45fVNdgl1/Rewe175GS76rtqJJhigVu1ImUXKXKOxsOqhe5CD+5AkQb2e
asM82gYCsmWbYHlRuctnPqTMGp67tDwmMumuvZs+BxCDkV00f07DvFF/1WVAKnZElE5ZGI/ZEtE+
6u++11yAqWHfk1j2FalQEeOW/s6qiVYo6ZkQMiZciZiVZgP1YD3GJeZGs75YhBqwyMgqtGQnVRjX
ISy/vJCo4nhM2XzLFCrAjCt9KF/ZL8T3mNLv0kFFW5UWP0wnypMVcVH1Af+KjjJKA7e6CwKkf5I4
oQ0QiF2ZavT7JYugUTyGrZAMFNuHVo7toavLeXlA541BmJqRxMThkL9Q+GI1l+cszOpdapKfoxiS
rPqkoRzwO/j0hOK1MBLWcYTuYLCmZler9Kth/xOlzqVXLDvZyi093VzfYExh1hFoCibIi2u3Mz/D
wiIgmQGEhU/TdwjVGGZn00iRX2Vr/hp+uuXAJVIeG9uJcc6+rhvr3lXzTKxU/jqzDu+KTuNSsLel
7fmPDTs4ShwcEmz//FKWNw4DfzJyka35GNxXloRbFLPfWblJvY4cXQLE6FDUkFmA9Z8cR/YTCK1h
zcVVXMHoLDYpXOc77YRHfs/pFTARaGLBxn3M9p2qsnMyAnnQieduG7dwtirw39Kgk3tG2HKPkflI
CG5K9jLsOAaXbIMw9aZkSuG2vk6RQigAOQ7230VXC3A4QqhHWch0xiLAIxbfwrODbVv0Z8rOs4sa
8oossj5JbzFtGVtkDJiorCW22Mh/Qz21pzEJs7U1+jQ4vfuFDuDAj/4CETrYyFlA/0rza2IWixs6
v43b4bkYXb1WFqGtFeOmLZxepEt4wXIQ23PuvzBuQCypA3KgE+NQCsfCCAaayiNn56bwkVY7VS52
JjU7ZSrClypgkuna4CRTj32i7R48STJt3+p5Z1neqiM+FJUnI8PmQVPYY2DPb8KoO3rcbpzC+Yc7
eQmuOHWboAWyNEhr3JhQZWwqnDJlJMrI6yZn2FmSVHP11XQ75enD0M+w6dC7JS2/VdZm3zElAQU6
zZ51V9Onrh3F/ApYJqCfcB/MbYLv2LoQZoSUZ1OOgmdEL8w3i5MvPrlaUrjLeAVaehtl/Dlahmuu
kzVnWMXs4Gw2450iso3RpPXLtO2jibODnNNT04fsujOKNVZp1SYefHaCDzyUyFwzq9wbvGDbagQN
ZmbruW0ipJKIKosoeGGoyRo5mO8b0/n0/fSclFwoEKHQ+hW/onlM/SfwcNygsHxQjW5Qhdwh+FzG
taxC6Lg5qKvuRsx4UYwhW6qHXWeVLxH+dqeUdzY/GgkFHHozuSTMCF6YQAdntgv3OZtDR74yYto4
zvKdSU58OwKoGpAxM4mDIBJjBZ2WXBkE13MQLtgw5qX9O3FnMwsHZW6rKobvqBmwO49eoz7zJjiL
Sj9aSXKvZPrkODmbMu+kMy7CsLrrUnkljKBbSfGOQQk/iKdOtZu8Tq68a0brEclSd9OZ5aqLIwqd
eLpD+Ulzas832sifmGmRzg5N8X8QdR7LketIFP0iRhD03JZ3sqWS2zBaLTW9AT3w9XOot5jFdKj1
emSqQCCRee+5Rum8GPTBV0rw20FcuuPSbqcgLRlLP9RO8YLY48myTWbMDHBQsXPnqNGwefdx1Bzm
Ov0TufKKhgbAGm3luOUfzF7/VPJrbGyqUmQY93OfH/sCbCeJIJ1b/LVolwo6qqbxY+bEShhZ9oRi
y4FXlXaIRUgE0eYKSMVziYAEmWsPSmzuhkcjCLNjBtKiTPsLBLVjhlSee2mP7IpScjWIg94TDX+y
M3JNexhUg+Me41DtGsY5exQDHMmo0VazO+DLnH24PuEGWJ+UtQUwhqw67utxciolEy+ywmEVxSlw
GoypLtUZE2SHQZmoPyOPEWTTUSgC6hE9EwkBOnttBSN+Rf2R5/VDlhIK/JuoOflrvZgSi+wJby8a
Eo92xN+8d/DqklDDotc7txeKpBQfmEEO49aa020g3BQEUssGaHvcY0ZkgFisk7o62j0PYmEgIpDN
ruvTv+UQXaZZ+0TDN/fLOwuoK9o1g7crcsm13th7+FsnAg9XE410r8n2ZsnkaXSZidgCRJJVoaVB
Do/Uf5N7cbe1XLrtXFuQBmFiGua/KPiZbbVEhUq5DelcAF9GGdZGx0pWfybkVKuJnLCt7aytacQa
YIXfzASO5BBGq2Ag73pqKotQYrVP6IfyegQ0VoDJ5yRqJQnD/tK3bl0vGd6QoTHKN2zhPboy/9X0
xT+dzW+1Na5j7mS7ZDT+EjL4lMziMhTmV+cD9gToNUCMo0cg63Ff6uCtLt0nKZDwmr75iQT8Dxna
IeVvTkqqh2a98kboRurZchuY6Xrexyq/98X8OXrFT9TTy6kd6wYGj0hK87H3SZbXzt+irHvgVr1a
ezjxtnZFRoBTXz35PXG5IEZVo1Ss08Nke/nOzNVdLPXVWcREsfsRRWIRjB5Iq6+e5TQQvzVu0r7+
yHqDA9iAY1fFxSlOIPfWIt61ZYkQt0dZCCZOuR/Kx0SM+CyyGX+MHfEPc+2hKsZ8uiJBiKEiw22L
gWCdRwIjCFZBzYIyRwq4QPxDJl7dSeBVEfbCq4xz/xahZ1jGxteMdXYT3ZsHyWbTKqPfu0Hd3UB3
M9vHv1jmQXuDTXAiVk88ahg91HMNAeV2+FG2dXiXhXly483zVnwF9/T7V/Iim83gYpP9/Wvnq5IJ
dH1MSelcExagb9J3nZ3dYZpNfJ8Dw57+1DaSOVWue8satjb9xrXTuuEzN7aLXaP4sgbGO1r45Ydg
o0Ptl79FjQCIrKAA105ffsy4h0kjZmdD9kJjA9dA5IX+bUjTc5tY9BTC9N13ou6+z+hwEzX4kZsi
2ktloAKY7Oqjyb3Hsky8Zziw+0y0wCYrhOXz8l39Zs42dorKlemWfgvFV6yb6qPqOKWNnoFgMIAt
ndxg+giy9Gr1nvmsjby6d6Rk3OWI4cUh8Q9k+LBux7G/pKMbvEzaJpQrbi4EJLRr32L6p630Wczu
1QgGyg50FVEan4Q9BtcJoto5TdVhGjja3Ra7seF1V9lxLXEnMqZF49KBsYb4guKevQW+q13V+XJf
rA59yw2PxM/8YzK720jG6BObO0WwFXylZF4S3sU/jbpMrVA33YcWdM3EwOfV5xV217r7zNBS43Aw
ce0Rv6oHtc11aG4nf8qOEv1BGXrWq7C1h7kUyPkEV+kjaFCO6NLgpucDg2OKCfeIqIwVdbjLrfdM
0jnNVoE+Tut0ROBA1EHS/J0kC17ZUb3WYf06pGrg2fD/ONhJuXlZ2PaKZFkhdzojgzyb85PfIJbr
DB3sUqj9YUuTJoEzl2ts8Moe5m0x6lM6xtdgHEJ2OPRykcIf4mM+zGBbJX55Rc0w77G7MEaJcX+g
XBdZt3Njv3nAQovp6snJanc9WNQPnUMkX1wyGiR3nQMrIpUM55K9V3XT7OYgcfCbDS90f9u72RyH
q4jDPXUktN+uu1fV9GUwbdp273Xtk43Wa49+rXcImuHkEj2Zx3H77NTBwXAsbGzh+DlmJRJDYjfv
ZsKlehcUpMAhve7xsQ0e2vEwMX5iwtdTMdBdLOmPVDbSbmIfc8AjENhMssNtLp2ObxMzTVJYbIfV
wZfB25xAfXSQLeWFad6EUsdRlS/gmhMokx5SA8IZUBRD7kXBrzewKFE45P4z0rZXBBzQKTEwezyF
29JqHoZYzEvjM9oXKv2kDv7IOj29jOX4YJXmZ9JOaIJSWHKo6pA8soGCrMG0VSYnAKf4s8JrsVRN
cePsXeanOzpH004W0B6gS66oQclSgQ6/qmZGCXFMJoWFwnyTNU197nzcWBno2aAIcKD7tdefNJ04
t/UXURDRii7Lk5OP7nlDqQmZf1znBAyu2AeqcmWFRXzsGhqiNMq5rLjvfpiqTd8aHNRxfmdXUbav
WbpACFvyCc0szHZEnr8Y/j+IDVXqYe9evk29RDwW9KfjoXIPM6U4ugZDEC/qEtPDLILY80n0D9Zk
89JH+aEubJgpTRTim09nUI5pQV8ndxkAMlVG87ylA8y8KCRR2IjlkUrIOjF/s0/G8kcPZDu1B+RE
gpGWvfxsnUOUYr18z//+ajA/KLyCETx0SDi4qDKRP++9CecCIUP9VJaruM2wKyQVyi7B43IIqNZn
lYDorTH2N1woe+eprLLvcvpTsgYOk7Ty7dB293Um9p2Z9gcTIcIq+0ZSgguzqOR9FLX87sTNUEMP
X9CUMDn27mtEBOKomxT1f88oyUaAZbr0EUKzrPF9dB/VdSRJZ4ed1FqradpYvtvsyszYBzS3T1mP
upG48QCDjToy20FK06m3OAsW0yO41HIeHtIOhKV3c2lL4qgBQxrcOy1RZtTBtzCvfpCrUohrheLb
xswh5NMQ4Mexqg6Ft8nlYSY/Z4KXx6XTbzCM+iRpJk6xjQa8G95M2ToZ0yXU4bnNiIHpNVi77K0n
OW8VWOLfaJV3I+3hlRcXPzAtQbrZ3L7iGrGhwb2YiKSDS2DqqhkligFcsRs7CsAcQHmqVHBHLOQI
dso6MpmxMbpA8ydTA4T/LMSOQAWFMKiDPYD+qeT83Hdx9qJNJ7toBRxWBWCiYxT3ZcAMQNrzzzCO
8ZnTCItBCJQhLZ8aP/9Tq+zFMquzoy3r7PL6Qa7CoImeH2fsvjejXTf3hEckWBNG12N+BGF1XYAv
3Nn9uLS/RqKTRjIvB8PdBhK436Ckt7qvQYk/zcwZtQhD3ARpum47qmOnwxJIoI69DgRu+BSvH0RV
Vni4pF7a+RHf/CEHjb/RJT4Jq1c2WQP9mkkAd/XB2bWBY+3c0iPC9TmdyIBIa6SA3bhiri93Hmq1
hN1lB4E39IlWxbFYOuMZ4GaOU1ufJkqshkCiF7JDnsyumFddwvgzp9nd+w5n6pAgC9Iupl7EXrgD
V0jUGNMvIj07v+am/HAz7znMsdnPdvHkMKp3P53oDoFZvEFJA8tO4QfMi+qNtR+W5buQ0Hxo1wH9
imuFD+TexYJbo39OiTdeFZkz7KGz/ytiM1x7ybQltTQhPbPBg0RbKcewty0h/hCH2K4xFOMk65oS
W6vxGSHpX/UVvSG3qaJ0Pcvipa36TWYE1vUDomkEQYGBCnm46yLTu6qqD35eXdp0FFv2LwzItZAb
W+K/RJ58i7j5rruKWUvU80drAQPhHvNPh93FS8krMPNob1X4VVU1s5f9fq4f4/qUd3o+ttZDo0MK
0t9Ptcvnfz9Ku4LO1xQ95gGtm9/PG0vY7P//yqHGRJUeDM4pomib0kev+Pvh7z+UwpB00J1pAx4A
s+vvf/nvw6oYz16QErQFpiBH0x2Vp3rCiPL7Edv1H6fLHlzCd/e1pe8Sw6gOSgfzaqyQsPdwH/0Z
l6hJo2cHq24Jd87XTSkF7Nluok2Zn4WD7tKLpnhftcYXAQbU/Eumb90XTzhcx7Xpuc8DNpqiiVD7
BGrXxhQnNCZ/mnLYy6HPeZQSooYINSHmCaUj6gDger66BukjQSfe1rAHjiSUcKwwFJgWbaVK8KiM
tjs8LFy+4yDFe4G44WJF5k9DAbiKey/dGqH4sSJtI2iGNOcbhJlQU7IAH+3J7y4T8OfBMTAAypE0
cxy4oZbGsVz0gaDI6UsruQ/y+dbBa/AmtFuypBrP6Z8wf138xfaPhxtnbWk/3FglUJDUaNKblZPc
G8k/oe8cuOpFG02DKQyKCbRR/GgNxDqzLuFNmf62LtpzmNiMosm74hYdUHpY7pplS+/EHUaQJ9Q0
VG1M9agdV6BFOpjffb+J3OQ7NHG8NOpSUzadVT//RRC0lIDVV1ixbFHEPKetP7NfjA72+bc8FwQs
23zVMSJGJSjDPRqbF/CyiF3g/mxy8k8WiW+BZHWdp7gM62nrDMFMzlRCo2hZto1FMPjvR/x/vSNq
W2dZ/r+f+V21vx/9rmQdxlAVTVoWy5K2EHyTBb2s898/DHuMcJFbNqWaDhFBCPVUBuZBZGaz7Zri
QJ8D3IGS0dYSzoYRCGrhsu03neLZQx3orzAUybvYto/JoPVlLCrSMKM/nWEaJ3/gVBoji8aKY+pd
Q6an8Nm8vHriqaCxg/px8XzQoCAsSwerwFDfAlwIjAOH4dAo/3Xyu6xCvS5Re6OXqGiVc6tX3s62
2VRz2+Bem6JUDBr71dVoYusKVXNRib8SL9K28uXfOXGgLyASQK4RHSayfsopVXcDg6Z1W3bP/eDU
tABgMVlLfIfRTq+lpcPVXPByq8khLwkF6oaWBJ0Co25IxdWPhi/8NapncGZp/+yOOES/aPYVO8uA
sOaMB4CVDoOMcbjD2HQs2Iw3kd2AAP9chPzwnkN/A5AM1E8+rUU3NRv/Xvltso2TYj7NzsEHL7Xi
ibqS3WmQJ8FvOkKx2YRF8urbxA5kE8ocpx0XZQzjWmLbbkYFdaxJoJiYxHKt0BnXR/RXa+BV3iYW
ojxwe/oVfDD4arfkmWJeTDCCKxG9lvGx3MMFhxkdYtswiNVbMQfEKeqMpkBmQT/S5BVJuCTTE+SK
FlY/BafHimP6lb05OHULKtyfORNH0GMm7oOKdu/OBhpFSu4IEhnciIJTilp2NtZ4TL4yS/pMb1KC
9ayBOsxiOlYHnNgcl2Xie8f5aGFqiQNI3c7YgOt2xyPUCYa3I54k4sRoaTcEdkQCalAUsz6dcuIW
YB0w+qIzVdWFXfW7nyImu3H2nhrmvNPeJ/c+UnOIOZxcQuas6JXWBs6ijl5Q52JHqVkI5Aslt2xT
LE2Cyd0WfZ7tUH1Wh4aUMS63w06U71YevzhuPJFdOF2MoYFGVeOknyKHN7Ou6l1msoMTBHEYK51s
8x5bqAiAWafqOyoG8eMnH/YgoEmgWD4Sqv1PczcgQI+tKYKREfjVWXH3jITs92kUke3sEOKVzGVC
ng6za+3oD2YZxWOFDBvibHkyE7vZuE1/hoc4HQv6GOUY/SxBNs4onp0GlXOimF7Rqek9LDiT0AwG
eX8Dl74jz9uL79OLLZBEd1QHZVQ8WwHiIdRvBSlzHBCd3LPz+dwlma4iWkX3O3g5/XlMeFGN/zyl
ZlsZdfRULGsV6w/eXn3lUOSilBHxNhahzzzlYTKsi0NfBWVxQTtFpcyIsD0EKCLshY/W+vqpa/W5
qclSr9qEyD1J/guhkrHfE80cBwyziDn3Ec1gWJpzLrpiG5TXzBFg6NOIFQNgNkP5uhkt+4fC4Gxw
r1pNMrk3mOGu0hTmqNMnIZP8i+ZQIzO83oxRAQYkzN8Dz5oOrkKxF1uzuSrm2j0YfK/Z7OdnLRaC
24yKw3HuEtNH2aU9HkjgqsAYgn81QbuZET9RA29nyyYExaEyE7g410UC85eIoA43GSWrTjesvQwJ
FY8IroZh7TsQiax8JGNtsZ8Aj1RgPkZ1dkMdQ56YP0JyOlkCMI38ecjXc0+GVAsRhlHBBKy9ac8Z
EdctglLMFQ1KFKRJkJ6+ILKm0vxjFnoLo+wWxh7t/8WKU9NJSUpJWzsJiHVI1FW58bFpaU66qdce
2AjtXZbUnA1on/o8BQHhYVEs2EsCt9ukPp4dpcZ2zfA5OIYLPVol6dmMtDjMWQw5PazQTaIqrz3A
2mQOvhMNpJFYNdWGQI8Vw/z04AXudy6g2kHf8qO/WesD/zCRigbhT1dLc2taSLOi9ux2NivUhV7e
u/KcuzSaEyR4qg3D7TjmJvMpZnQNl6F+Ri6WmlxkcRxgqJ7OktEEbyL3eSedDjrPnxG+0pIRHp0V
2hW6/XBQ5FhD+AWmZBVBvNkzJhJI3gro/8tdIkobgnPMtTLG6+yhguIdxAWMBAlz+aJdBVQfRs2+
I+Sd56SAG+L6PFEWqVkeTtOJk0ECvlsnk/enJZXvbPGcGC7eYKIpTJtznZbapbSL7jiGyb6TWtAV
KgPa5jj7AMlsvRYfY1jwggJXYB/niO8Z5gmuy8CJQk5IOkQGNWO0uFx65t0dQjyGHtkIYsb5Zy31
yOxuoQVwtsL7LSfaOoyT987y71mHJxVB+sOGR7bb+Ak2/HEkFN730lvP00aAYUcYUZ05W8dDZZaZ
qCcEo9m1kA7sXgV7DKlFRJaWuDYW/TIW4M4u9JPuUXdh/esPY1sFe57WF2JezgKaGzNtZyI78py0
6T+7gTrHsLdboYdK1paMsHnnwJBAhqcM/rItB8qLLfFZgzxcMxegGpAcVB4ICIUdL9ck0Gu4CCqt
zUM6pkuwTYkIzxWviSXe5pZnPjGz4DJ74tKrif5ZXL4PZiouCNKwLMTRji9kr4siuoHKQKJSbppU
xxda78XWGFJkE4gohwW1MnUF+Cos6ozrmUrHJR/Bz3CH9G1uaqSDgXFHM+usp2o/pFkOZ5SwtZEb
78ZU1cbswJgzVETv3JfhigH8NsEi+NSPMMcAekPn0cch/JX9XIAx+JvM5QAxim1mlzfy0Te+KL5I
VKTmkrD+y/htgOu6cqBGUmk77E1e8U0xkz0TfUROG8YM4AkR+ZWB8doJIukqPxTb0scXZqu33DfO
cCHWUcRB16QvbZZPqzooj4S4vUwDJW3FJnEbHdA0BAQWrJ1A7itT3kV8L48jtKscjlUeuHxe8n8o
lZLQuZUi3lCAkZscl7ticPt7IQs6KeQ50VGtrjYu2dp7IUbkq8xJdmltfP0SJSk9oZ521SnpNpak
/ZIIoBlr7RSvc2uOZ9uKwIphOokwsM1SzQTEoiAqyCXhBECu63YHy+6nY9Wl6N0wQjNZUruhZjRH
z+XbdIh+muT8UE+WRVTfBL3DSOio1P137hKoo4PmbBfkK0Hwu280BZmkGa6YHK0zaT2W44RTn2gL
Aiz6u3wbhA4ctxgKqMFGYLVutkNkyqM2Bphv2QxRehWXlEzeDTsit2jDv3KDJZYufGoWvqucmUSa
jKXM8ieCvIWTj3dsqlBGdNg2iLwLLRrV5AX6mfTXUHFOrYx471IuotULxslsSxZowh/GA+QOQpnC
GPC+0x5Eop+iomcqbjyNg4/KcaIF5wC5y2covs1etDMix9TJcdEj1U1KlNEiIYtoUb8SWDSBxRfT
AGBFJ7sgRJ4sagtDG9NA3QsHM5p11EZ9nef0VpgM//vqacyGazz4r3xFAnwkrQcSgtfSw9JOz708
zjNX1yHTLyQFXtNgGTLs6qio9m1PaoG9NGMmOtmIH7d9i226a8gtkz2AO1k8gRsiedR5d/zoNGfh
vxASQA/8I/cQVXjzJ8FrD27DQUUT+KUf4u88h5hmI5ox4+ldJmEJuc2kAVJcpFFeGhsVv2InDXom
kEhiwHFk9xSH9Q7NAw1/n2yp+c7K5GFWZ13gmjA9bjaUp4dmLAUaw39mu7xJhTseQJ+y3NGw7OA8
USxarNqIgFjaLVGJqpw4EUV6UBuCJBaT/BLJ/OXJcA8tcDj5ZvIxI8/jSffWs4HeoKVPujKQlGz5
cgfPL14qT4l7xHFnZozjXiTsqmnEQKeDGEGdE4c2GUHZsn+3GyPCqdi1W41C0Yn+9DNCSC5q1taD
Njymg3EO65jEqxAVGhmUd4bV/aERvWbm9M9TkTh2AX2eF6Z6Ow73v0EEmaYdXrjJzZySZMPZ88ni
trkj5/QTrSu/YJrSfW3acseev43M5JuZ1v2UW90Oa9LNbQ6xHf2Bp4yzfEzw9XaS40vVqLIDXrb2
jfs+LMmGU1tThq4d71SoAN26ZGKRHVq/Pdh4T/lWNSnf6B7wIJ6kK5q16zW04eQhb9JPVot5rBrp
81gj6ogU2qbcui4LxUjVYxIURDkn9NUsenizIGJpvE1gaWvc2szTo1evRBUaRbAt/Hs5SZSxefFi
Nsw2WjKpcSoQ3ZQtmmV6qh0dWHvJcpobLDGBxZASCz8LdZmOgM9mBLzu+imj0gWbQxHW+/w8CM5+
In2x+/mjNpmc2Q1XrcDEE7Dy/PBuWgoPakqO43/kxwI2Chj7oNAjNEUcTBzkGw2UCcEb7GRN5ig9
Bdk2zyrsD6pLjst/xOq5a41bOuPKH6Lyaib+P1sZT8BmQCrjoAfLIfUmB2mJeRsIS0d058zBSGTV
yuFwDIkZliETz8gkY2KJ1bXGHzNMkS4l8lHJmnu285jFydewcCcyxFdmVahdbAGl6x1x11dMN30Z
P+fOuwu7yo3ma1lEfys54JNO6EBPKr7By9iFc/5ewQnis/m+nPVaWS05TXr80bBIyn5OtrKLA2Ao
JkpHWpcxyRkOsGNSzc+KEezeGsvPYO6ge5CJ0EXNscQFhcBJUuloFA6N/xrYo16xh/+kWDIzZXwt
W5Yu2xNqwn2ZoZY2En21McRIcs3apZukBuMn62d01OZTz0gLK6sFONyjeKjCxchzP/leQC87v3kT
6RVp/R10JhmBE42kcvh1E/4Fe7q1hvmBB+7eGp+5BfDmtsKhre78jYPmsRVBu+3iEv41hnpB5UXY
DtKJxPxrL4VwYFGjwCW11d+MYJStdIdrH+JIIXJ1FWYcyD7mWa8JGd2HtCcKrtZT/YbxNz9YQ/Ay
Du66zUMutEtpaYyPVTTfJ1zcs4RLKxOFli/gAHSLs+cpnXYi6vboX/rIeWiVW23KYkYrsJBsqgge
fP1JHwe9ZLNIL2DxWR4GCNUOJBOxUQwlk2iRnHznuzKgftUdp30Dw/WB9svGz9q/mGXf8yRnjXjR
dVknzsDknNvNZoIghszDDCnekYEL+2Fi3JiQFbfqh3Tc+RUlkz3FmyCfyi2/eM4dpTL2vg21xICv
ygOivUyuO0c8qbTkoaTtSwgX6yn61mPE3QzE0QryG5pWiG3BcsO+525wSRNnb0t3j6bAXZuBvkZt
UG6Zw24GNGJpQMBXfkkKxZ7pVUxbye7OyfdhjBggOWNPpkM7UYFVB8JPrtkQnklT3GZG8lKhNOzm
+ogogQ43P3cAmCUhmZGRJr5TUd9IHSKM2S+ABSGbU2hFefbpC5b1d2L1kN+ndcOZnnr+1Z/lXaj8
B3aV7ZLY43ozIU2CkCUD2zF2z507Mp12U/1o2wky2Jbrf4GQ2eX6bMNHLhlJ17o7Ja5AVT63R7uq
jqJxLr4uz2gP71NFA7pbaB+p0GToUk9lVbdfNk9hlW+/L2JrtjYsQ33RjbPNouncTFS9Vd3v/Hxe
uFaHIJb3udSvlW8/RdkE5RNxUT7vAgOKf1oKrqEJ38bLP6uwhvvvwA8lMqgmRJFILVTCcfQXg/cp
IMVBB8XJwyG1811xF7PTeWE47xP/0DnQPCv1iY5+mac9ln5/Qdi3Jj3hG21oGgf3uMv+Gv5dWdj3
SDojaD/NoSjaU6PZZOAwLFQ6k4Z5c17eEcspEZX1HKvL0CWd6m2DemwF5GwX18XG66bXUFV4hpOj
byQwwI3XsFQ/WcSKFdJbk0NxV2nvw5YxS24sXuMsQxkto3s4qStM6R/KsxdRiflQB2A4FM6aPLcv
g10+N8X8CiZhWkvXOeY+AzndRUToRuEjQUo4xipxclznEA7h61D/UxlzU66D9EU4U7i48JzMSNqY
hVfmeLGWw8pLQSvQrF2FVnNlJPxVAX1JfX4TTVPGleGW9Ksbrr1kQ0n77IowX3vo8JFj5IeJHgEc
ADZprcHKDpSFlvUp8gEcSTW9+wFZaYy1PlOkKqH0oL47b6IS75n8cQzD24YGSuCMUfWmlWTJNQd7
rTCyZJr6MQ8fVB/BvyKSNVEEwmYztg0H/sHW9Ak/t1P/MRXIQ3z/GKQTv4SFDLV/q7X6MWdg4Giu
eUbp9vJY5A46wzpyn8gO25WdEe/7ybp6VHTppM7Y0I4FXmkZ2mQVgZS1Tq4psUGZVLfManTzDw3J
zXNGFyhiYNP7mRnh9sbP6BhPsuq/Udbm7PseeIT6j2sh5FCcaCL5bO3I2cp1AOFaCSmRQN31qnmo
sA8BFoQHNDfBnentGiC1q65T5wwCEu5scEYRgbQQPl/bipd1JvGPBK1DGhTdOn2fY8HRXCTHHH9p
KKxHyPnfpR8fFTLc0A4jdL7Zg5ro69TEgmKw2XRRxTXbM6lTki8nc4/NjP9QmzkKsqA6DxM9p0gZ
G2AlJyOUn0yIT10kqOLN9z5jAOmo/JVuB8JZgtJhIuER68Og20IMs6zxvsporEUTBT3Iosk8UTh0
qwk11kGNAGJ9eWvl2B5Hdg6mEMdhqj4dgZh7ypkNuL71agRzTBQWE9whFxg4Bu82MqwKY5NVqlAr
CnO4tJQIhUdngFbQG7EDWK+MbAdzgPBU4xYs1Pla9nTx/vkZj7IAFwwW4m5snMfSW5oRMT9VVQQM
KooXNEmP5GJRAkaoXNNdBlcgiS8AvOr7Qo8PFUdugbW3CeOvMfdeelu86rw8zWQXuP0g9l7LRwHy
KopU+z7DkxWm1pkgL3ftz0zWUho8OAfrnYdus5b0ewuRTtsZAFmBcyrPz6b0t/Zwn6SIdlsak5Ie
R0tWAEx/v4UzBRzWavstN8Xn2Of1oaf5afbgiLU7vHPbOSQeKYik+cFalFjmkINzw549YrMYTuTi
s2SSs3XD/ircfqvGfKtH7sKjb2EN9F5RZxytvpXbRE+ftapJ/OjXddO9w2FFqWVt49F6trPqyccR
ioTOYRSubnZVfgy1c7UHE4x2+ko9UDM0HF5LFgvZ1demSB96kMM1wNYIMfbMC2k69qVyuneXxDzG
Wsxn5XfhWe9LBdOmPZq5eex2jju+LV6OaHmNHZRLKAidD1G5r96UfDZ2uMlHoiBcbWzjuTwOWQ8P
e3pLVcmbHUB8bRv3kLvxn8C9Y7DEpoLFB9bfV92k70FiwBymE5Q2tKm4/+0NB5yzgTJqDCWTX3GN
A5IdDa6fLrHnk/hCXY17744smc8yUQ8YF1H3j0a3H3uCiKOcBzbZhCh81nZTXO16egAyhiqEDifk
YLqiAEDGyT/a83Se2vKzLLe9Zdy1zAf9jKFr8dkOMbJV8ezm47RvS4bGujhwBBDaM/TfZBm9eoP3
GHj9I8l3n8HYP/o1V2/PD7aItBD0WuoQ5fjyQ8o8ZBixJHM2xs4ijDveXuo3M9uY9An3DIqxTdNu
KAKQzVDTAbHyPxHIL3qPJ9s1X2m/loQo8W5U3YDlAy/W+jOclNw4ufqo4Wrsojp7wAlKgyd03uhl
VAtIHWw8cvPGLwHk0h+oaJRICC/ULWmEpLfI6cHwrYyMjoxLSBm90fGRmpXjUrxHk6k2nu/SW4KP
3klYVy7iNExnK+He2bq+uRoBnNemN6PnZiFbhUSV3mbJ8gAODS2yCFFjYz2qaZWBnnlkLPDd0d5B
aYVJIQmvsGXdPVI+LinFcG8+zapp8By2mGrR98k8vqVB9Ox1hnU2aUyujBHsV9XdJzQfG9kjoDKw
jFGLQXUITyMndZO/Dq7/6WBZWUloDau8Ki8j8HM0E5JOB/+Whl6xigrqhNRTx1aLlzmtnooEaHaK
cTaWQwHFAIdnDXF3ZkS3nDiZ020Sr3q1bW0d4PYgfA8A7ddhs3JeifioCN+wX0okkThz20/JDTZT
vTyGsOOLyXrzzf7Bs917J+CalnQ4BrPRhvSaFxFt/fziEGtzhMiWaVJOh/4zbwbkmR4PZdLDP1VB
zcShn/8EzFjjPASt3MuLJ8p/HL37aBJ3LWN0GH3zI13Y+3xkL8Jm+Nlq9NN2ZxzDWUHPpq9meoo7
G7k0ZPy2an5ndoxvTqvXSUDygUdpyw4JuhwfdaApD7gr0hVArrWCxRIFmKbMk2rkobKND55otmWU
8U1rXVJaqRkgSWKlsKPX88kz0l3XuletxK3Mk02a68WyQjoUP9CqzzJWpZfCDfTCGwqbO7Nqn6cc
cauzXi7R4ODexp5BpbucR8jb6VBa+S7zYkbNjn2e8mqHDeCBOpWz6y0c7PmQGuWxogXFg7ApHLIM
EvuVvZ2L2JCTSzOe/SE9dkZCv7a72EbKIJfYlsHzX6UFRstUCjIpehpWrzKGbTgwa0F/JleNPT30
QO6qKpVHixATULdIPp2T48eaTQaLXttM34oAhASbjMs0ehV0nnEC+sxoHmVzMFo+aE0Ml0k2nCb8
9zWS5bah5V6FSK2KRLGmlPXBU/qjM9njLCxOfuliMdTpT1ji34/t1qD75zK4q/62He+ixm7bDMZ4
NnqmhwZELNahvHlyeh1k0kMow4VBBn0KKppXMarb2/9IOq/lSJUsin4REXjzWt4blUot6YWQ6QYS
7xKSr5/Fncee6egrVUHmMXuvbQQoyeChcj+FNQmd5ldWRzdwf83KFdrZT/N+l4PXc0i+NiHlxdVX
69YnzW/mvANQxASEpi4KMjIJWTrobHeYOL6FXnV0jexpjtzQIWME8oa3DTKQSBnr2Eifnj2dm4Sq
AUpTsiZxFPcBtkNuaTVl3VpH4cRO6FpydqFUpx8WwxP+61HT1M1EGIzZ97urip1WeeY6y6w/qWhO
zNUWtTc9J2Z6NHQscjwkeG7tQ0qO/Uvoync59TtHdy6qEr+BY0ZEiWOHDJxwJwct29VTvq+6u+eX
OzQGW92rEJmSix2P4Z+SkNE61Lbs3xdWDu/db7s/2Wx47NjLoHWYrkjwiUhIkVz6DP0BgP+TTffZ
2jrzLdxewYwlrnWN2tpCkBDWZDpn7qM34bsF8TlK6IP0adjknneJvfRqZHLjwviSvsl7m1WHCjOA
IngbEpiG3hWny+wi1qgtG0WDgqKHGY91ngoPnuuM0B7ofaUvmXIlO1qgk9vxZtVwhr1IrnjkgqXF
WbZxaQz9KNtbPYbuEWM1Rh8A1rc+DT4EpdxC4NJXyN9VBjpOQ1IzkoMwhvpC2gQ+FMq96Wn5YU7S
JGgXWSI25pZUEyBjWCLmaYbxnRW+tgLwyiFMu7rx9fjFzvRia4wkAkmG0xmOjx3qpA2k3EP2y4v2
kus8IQ3aWVJpxZP5i743xa+PtonRp8N3nKuMXyNa9pOM9nEVHfFyUNam2Ttik2Dh+Q1c40EYO0M3
NkYGL5dF1gAlq0CxLf+NAUJkE6UbyrmPONa8U+HshRzlbkjIY8c4bZPE4mf1uom5x4TDLhd3BTNs
j9mBM2XVJnTGo5bwhCUW9GEApcdMlVg5hxC/xVXHMtEMObOVgTs3+w+OhZpjaSjz3ZYk0/r0t6M5
325dvJmEETArtzhvXA5XantDoO2vymc1FIdIHbyy6gFuomrRW7UDSQkBGyY0ru0GyLDG8EjzMZy7
iNftKMEYVnCC/cSdadxQEoLOpENMZ6tuT1oBBrRdMABA5YkpNOtDs/SbcDs4QCA9kogdXtYE48Ij
TF1p2bdrI23Kas8DJQhD5RgUnIk0/sEWVfFHZmK3GeqV1OkWcXAxVQm9szkYGBTpEE0ZY/GEAFwS
UihJhFgUCBM3IdubDcFUfYLvykx+4yjd0lrykkQuBFfL31gg6xbmiJxe99PP0Uf2gBcR7HRenzJR
7LOqeY0RpcjgNcgNbz3YRcvnuHRxlwL8wyrmZGyc5pqaIh9tTf3JvuuUGcz0fId7uSE1aPF/TLUx
voQWC4i8s77HyI0PY/BaTE2yCY0QPIOq0HwNR4WyjZkZLZveBPTUVF/zzFpCzQGw1Kx7M33qcRLR
J/AnjPdwGwoR31RT3epe1x96MMDDSxp9WfUMlm1rQrrD+v6My3ldWVZ5nWWmCw2C7kc3YSq3RFac
Gy/xX/w6fqVI4LTN7fjaTOhpbNusUExK85nq15ToQT9OcFgkqTzlZrltVMDmhuc+FvE34RCQzQKj
WwHZ0w/Dm+ME/UczaNU+zaMGTCozVIuQNKvozzD761esHuAwB+SoweBmnxptqRehDG9Amu5VNjSX
uOcGypvR/6AvApTZ2+YZWre5RXKBS8l13nUtHj6HQOAoJGDmNHlJfXRNgkEcv3jNbFl+oiaRK78z
tMPklNUzDPR9N9Ub0ZvlW4c9AdsFP6LKYlgNfIo5UiIfic6n5/liyw4FC//8Sab6p23CujHArexz
PVfLZPAPtVuFH3lmHsfOHV5RG5NdpjPj8caheouceu0kXb1A0zVdiDVnxTvW1soih68mZ5OkJzkn
F380uitWHflKqmLGF+T0z2rc++oOTyHADV7UZCVCFSepAHk70jbTNO62DupyuLoZ+3gn7bG19qhH
7OS9b12xG6doYPKyqJ0A6PbonotZ1d158UurxvrAgI+BYg2CvGyXMmE10iB0W0L0eg8aOsIAVUQj
PmWUK9bP4ye11L5BUiB4PQT2Ssy0NHpTvLVj60lqkuSWNe4izRcORdUBjPWF0bymHPDgHPNAeTaE
P/bUNuwDoeDhHeL3ZB8Q88QvRn/ipUFNqsf3rOcG9CODscJQ3oj3AA9T4e/RkH0G7pcU7oPizOUk
43/AFZ9hqnBmrxmRd/RE9HHoaNBUIIIpYMmPP2MCNrh2ZLIsp+k2tZSgio0LSgFc8iGhSuF768x8
Wh/Qfp+jptPJirOJsZNIT5VhgYvJ6ltRIzSDQVgxmSVTgyVpl0B60v+IkLO64kqLmfybOETsQKeK
YMXJMDIzsMyl7j1w3XwTWC8ChzzvZECruh2Ftk40vhWzQV/nzFztJP3nMBJqkQUt63r4TfDHl6Ao
F4gsQbCTVsJp4Kw9jct95thiRgFDDc0JLuXAgCHI7ZXbAeJtI4ThfSpWfgII1QUGyFCBAoUp1kJO
Si5QeLsY4Fmm1GO/Tn2Mg07FkDKhAjUAOJrFtwu3EmZoPy5C5jbsRulz7Opca+OFvR/bcutv74bY
W4s3Q6NrzBJDbdze2llF+x62VBv5CFUdsuJC+DqK/NFGLz1DD20ykxxzW9NsIqvEHIfUJQMAboNQ
QxCMfdzrNroJy2EIeUOcetNFyS8z14SzHsGUUzb7VGD5cDOUkWMr3hiWvIe1ApLps+jmDe6GV8th
WGeND62btRLFLvfttxEV4yoai7VrvHla+XeaACtaXb/hdytDE7eG6ZzNZsRvmh4RGs7RgCXZUcFG
L4FY4jki19O7oxO39sapaI1XmXKoowZ6Q36XRfW9gPdwS2W958JCL8GEv47+9aH54yd8kqZsMdkO
twybbkQdvYaEQMMMpStlkGaiHoqhSTDymI0XevTCT1Uj6xyd6dXqEIF5Q+HSNoX7nGC3ApI7dxES
uzbBh0EHWqZztgiVDm//34JBt8V4lm3QhYzR14zdL7uqql2Vlo1wXnQviBf5BromRJ3ZPsiwh5+D
CqD7j4oEH7IVbrLomvgSxrWzmnptXFA15q14ptLHqQMjbd9Alxyd8sJszU7DfMlhc9dKKjg/bj8y
zdjZTftb2OLhIPeeRbsMHSrxDXnnJKddaP0OHkkSRa8HiOmcO+E2HtE/JVd79iGxaC/bkvMPFElc
wUyblZauBk3HSqWHCf4f8eKHsWv0Tdzj0ApRcNuK8ilNaItkE/z0mD+iMTMIFPd+rcBZlm3YLXSW
13aP0k7cfe6HhcU77WdeO+ssacEyjXWYiLbCDD+npzScr9aqjxUiiEWcoSrSqnUyxqgGi30soxC4
30A4azcEM4Kds6l2lkhq4Oya1Zvt2m95b2Lej/4y7npz9fHBJBUH3GScDMJcOe9hEGt1vyBC58dk
zpkxTF+0jc4y8p8yAVIlIdYW1loVRDvWZMVvx3zFcYj+6GrCSpLC2PTdA7wDdaPFCEWY49XFGudY
Z/SkAu3ZvK0tfZYQSEgcsk0UUiLi0z6S3G+2vghfwyA4jEP4rnzozKbx6kzDAdrsyKvKAyjaP+QS
4/YV9S87WdrHtqgW1XpQ5Nixj0h2JGLsNC1iD1f9EFS2DKVaT028bAn64XiZ7yqiUXCa/UXmx4lg
Tw8SO+pNaupHC2IMeiANExs4nJLUjKnJ32OigLaGM/3Ysic2itY6IvvS++wFZ2hfOmd09j8+8S8u
+0m+n2HB81C/y6hOVpXicNLrXa4FWCQDxgxypJSW8OIjFq/e1F6GgfzQtluzxcJ4VKO9m3ocuayw
GD2HpMqdx3p21PqwqcYUA4I1qyfTgb/dDEg3GqKoW3nGv/9Ps8ePSNsA2zjwf5GCWG9NiNwAUXRz
KQbiqxO00yr6DFx6R7EG0sd/A4YUeIz0YRuVtzNU/M4ddqbY2QlRDFhwUZA2dDym9TVEgI10gbvL
r1COBAX6WAFJqyIWBBomskvGzosmVs0eHtuJ3SI4drkG7bHCl0hqTIJIoE6yd8QQZFHp/zwuzr2P
qkrj59JD66VkTLlEqLRjWPuX4bzvWMTF8Nd2qfXQADMy7hZ4WfPubKca2yNc/O2EgF6Vwaoo/6R9
QfxEMZB5592tjsUfDA3GDxCOR/Z428HpHuRasFFN8SC0QPcdah+VJt4qG1k+OkHwhJbyp62a5oD/
lZsTaThU65ImkLEQBeJ6EOUzjccXMeWvbFeW1pBv6bI7VvzvBRGOq87kMvXDBv249ReiGl64EjaE
ASVt0mKgAdqAIAE3erNPfPAPMt/6OjvhlggtHXj3imd2CfdG3yPT3lOMoGS5pRMtii/Ka837mEJR
YmN46d1RLscv5elvMmlxK0D0uzSqPTrSm64Yxt7CqfjSveY7NTngQ6PS9lz92mrYNE1wDXN16rgT
sXONFz7dndv1DyKUjmiPsd7RM1u2+dZmuDWyn6DZkHFwbHtIHpPBpyI80uuN6lrGhbvK8oLQugl7
+9h4tLMtH0zbMrZv92OYfXqIlcOh3UUkYY5uu0/UmCF6iZ9T4t4paWYPKUyh90CQzIXYq10bAJfG
0LBWvZEchASmOrX7hvGL7eNbnSoaXJQeHaKMbQ7eLHEG+oX2UBt+tCKZAlw+q83ef+uc6pte7FaR
kbWeLS9rPRlWFdNYUWbyE5QSA+WeIsWdNl5Gxr1jqB0I+nUjUW6D9taIbUQeRznz1hCKI4MGfzk6
E8FKj5uWDDi7+DVK/1EEzBcV5gxFDbVEVUXKC6LqdjpG6Dqrzn5D6vf05nlM0Zo/BjJZM0t+W0qA
zu9uli+uCLK3pZtTJCPwZLV8wj/0KLEg9n68d6zo7lpIrHSTqz4p5yxU7TJlKJpSYW5D5W1dgxI0
UGADsY6uPf+oTeKkS/Pdz/lb0r4h7fMWZTbspYmpGJ3pCtvaizKH79ruHiUDiqFlnhFkvPkWwLho
DF+hllGv8HS0CJ0UtVyrwZrXJmr1yWGRZbaHJHR/IPhc0wyduq8QcMB8qGzJXV+tp6lGZ1LeAw97
FNEETNYpU6TFeDaMqEU8mNBwf08gxbCKGD4vvPPUg+aWd9PeVMEzKrQSz3Z1TJvmm/J4kVbdeyNy
qkpsaSN6+lhuCnPibrICf8nW7CYH5TOyw/8W5wn+fiKXJ0IDbRM4q81HGhrk+SHWdCaXgDTtPiQF
go6QjKnIu1hRxpmQE7rm9ZsByYdlslfwXO19yu6eyt7qBI1RXRIjgbwCZxKl4GDfHP1g6v8CbH3s
UHnBcO95VMT64FGTZy+11m7aFi2Um5LQMCCtsRhP6jH9ZCHjDDsayWxX6UE6QlMAFSDqqoU5QQJS
VGJh65+hu5XLHMVHaYBlk+VvYGSfgWH8NRY9khsuD3HNUEEPWMcWPiPspaV5A7r8cmcgxS609Dti
moimASwtDgiUOgNJr/uOnNYQtQKkAViEW1fa/0hGbUHLNu91EP8Zje5UZv2jtXl0m9LKl+M/d2Ju
2WSrjm0WrlJtBRiRZCFMBq1IftMqvnjItKagfokb9AalKHZuRvXPpvkohXeqGDqzpmGeoqEM4J+M
5yC8IG0+wco7azeEFBpnEaNfNHHSxyrgBO0BseNvItm+axHqKM3SLj4ebNPTPmyzO5vQe0rO9tBQ
nwgOX3PqNLwA9oYY6Xw5BFdL6clmiLV7IrJP/KRPEtsGxF90Fr75ZsbewL9p/bUE5smprqkd/B88
RtPC7qky2jjBot5EyEK17CQ6J9kQmvnllO+xlbwUnX+p/JpxH7nWI+mJRomLGozssWz5gbt0Im4J
gGoPJF/Xsw+X+iaaSTr109eKdM3Chs5sNAl3Nrzt4PfvvvuMte6PboI1k6gqVl0c7Uy+DPJmOJDG
LzN2nmVOF8Lv3JjaV+jGV688EMLJ74EicNkb1XMU6iwzF0WnsODI67eGBChYPR94AUvsEQOdjr02
yTND9xp9282EhA4yEHu6B/6YOYr23Z26U+8BxqrxLaTotEIwuHjG5LZx+AFYm22aSv5gVplf24Rg
7lVug/hKrfYHPr0B2KfiTV8GnEJRrY61cN6F1mztmqsim4Ratyz/hh8n5BZMmdMzqdAOEibLKnCs
u40iwVE1y6DySgQdO3wgJOyue32NvZGhtKealWOX10Hy2hHJQF5S6y1c37XXUWZShJPKE+uPxnWa
9QCkdWHXhlwF7r+euoAic9d7LBiwMBFRW/NhJ0wElXQPjVkdCRPhv8AgTEzdWQvTn9gYa9xm7Svu
WdiCdMTrjVMaJ9FwJcVJsY/GQZHDsoq8/j1gOsK4juk+avpkYEsaKtS2PrsO+mBWOwR7NTa6pNLK
/jkq+EQCjN2btTKdCIVtXA9rKUm351D2unvQowOTBIus+1BuyEj9KCPtFfMKZxbzi8HQbmgwDrU5
616wgy/DyX2bS6q2wZGI3Fxbu8rG+JOyedHMl9JQw+ye4qAhaFUTsNoiPh7Tyn+F7RyyWP7gRXr8
R59oCUJhZ8l2ZPD5Gr2SQylBmozjB6HYWYtx4Lp59whGxgo580YWwaiWBmbSTou0PgRjQcCLvTHr
cxZUr3bG8UdwOTWzajfz7+HqzX7ehZP9vg8KRjR0yj9NnD+VpJ10ovaIvvtsx+XBcZy/IU9GjVVs
4brDEYAQ6iqtO7FUn3dzBDramJv7PLuGg/MHY9M2qzzCnKzqKpoJCXJ9T9xwLyPnxxfT3tbs7Zgn
70GdIPLXWDCTwiLYL6U8GSqMCPZC0eD55MpjEY/ducUT8uA3SMBszQopAgVPj6eptWrtczAP28Po
M8X6eRrwgHiteyapmoUF1W+SmCHXPPsi4mpW0vjuPfVl+4G56lQ9o2Tkumn+TxBmTutpf0LPNhe6
8dZXs3MS7v2qstkXUxeaci+mfjgpQsUmAzdDr7PuLRv7ThPwJL0oX5ps7hEvJc++Y5atoMiyfknW
KuI56PHAL9LM/BeQvlZozDhaSMy+QzhZdRlz7POxCQWB1fkNIM3Nakg0K6GEapp5C/Pq5tnde1Sh
yNRpyA39nCI2ypBfaGNy5cdhcD8e9cr902liP48D4EkWoCcQvbrIjhO9eVdFjj3OjzdR17bUbLTr
LiInWSMTk2pa+4hJOFCWDBYleHR+FWmR/57BvnGdH2icxyGH3ubDu9SntaG52Xqqi3cP5fTYzCmB
1amMMwHYRP8ZbbqnAmj3vAr/1ElWNSHzAtEIJJRL7QL9tY7onbXZLmAY2ksoih+xinZtMyenpPOu
JeGxD7AHNIP/CcSLejBVDywrJ2wtakwQYXIjLQiL/MiKDAlAMb4NMWQf3eYBLaly3DT5HdjCrDLP
WmVO/t3B81xFRFYyO1uWqWB0D7pfkMHLNJ4ochQgZKgtJ9+4R2gWgQ3QS7TjPrR1GPUe2VgcSG9+
2MKlyVhzdsEyc9kKliUzXKdBZcY+RBlkw8VRdzOr7uFq/lfKmj0YqH6tCe7ZrN53RNmxA9HQyqrq
Q4Xah4ekUTW8oKoN42XOCHmhHD6wtjc+8qJ9+nZxd4fuAVp21smwOsBf/z7463Lk7LJK95ajv1lN
ifETmAyGXYvE+oQZRsSyDWcpu64aJ6z3lmioumJgpbZF4ZPQJdsZ/gl/Ipqr9gjmjCOOUHPdP4FP
fcO2nfdl4urXHhlRhr3xawfwcfQR6/NZ7TgFUIw3lwk++1bi4VpuFYt8q8jqb8EIQSQBDLooOkLg
clwLOcMbu6JyLx5u1w7rdiBoENbZZBb1jqMUDYamwdSA4RnOWorJxj9397L6I0NBWWlWhXWwV5ui
zVddt2C6xX6rJh6gqX4ZXADsnGDUTEywarSgJOTgpmiD8Gi2jPXYeGNYnPdTlCg6dmL6aGaalokU
zNv6bvpkzvOduPS8dnEto/YtEPGnStGK6RWXgubqkBzjI662dAUyY1e38DdFvlMd61F28xAMzyFr
ADRMYqsl6BEwxKX7ocb74GItGsVApnioHZpylifSPXVB8xvZwd0srYWMjZ8+LH5ZWdSQOQ9pHv6N
XNRisUJi0t1sKz5R1fzNU9YLXljlWMoLvFqdvFUquNvDI+P/WYk+OqSBfaqwo+o22umOBVYSqV9q
uY3rIMxyMUGjzyZbyRuxq4a+tlfllzm26be0z32ECDqIWEDafs+vhUQudolJijAtM7BrlqHh3uqO
0dgIqHa0WQFUB7/1/ugMBC7QSLcu6Z5qiGpmji3WmpmKmdibLm9LRKTcf56c+WDiERvg+yNuWVez
mAZj4wglyg/hEYcquzNds1iErrVEXhlR30C7CQEZY/Fh5ddLARWiPTme5OuTbx5q9qogpUcN1buI
KcrkgDgAsmWoOpzNwamddVODaf8EYcxdxMnaNepLFNy0afOHpIxgXYngK/bjp2Ry0fTxt5mxaiAg
R2X0PY12zfWCQs+q/gjGVQ22CYIdaSppr9uUB0kiDrPlv0CzvwzCJ5w0T5cTFDtMzwa9F8njRAUy
okxjbCa+TX/tWupNpXN9TBE0EeKgA8RwGI2GLf+esi3oi3bxt0WTSH3CGqZTNy1ClOfU+rXXPH9h
0wwVOUpedm58bEF7i1NGCZigmxbyX+DBDIkZ+Jot13qSNptyNuSL/juu61sn8Svgg9fyYEWp9gR9
84Hk4y1n97jPbZLS5v22P1VbNH2cRVP/Sxwfq4j2U6PFWiZRuXUt64t36eRE6i5BIc6b5IcdUsjT
LT1ILfgZnHIbVnLc8kTem9xe9179UNh6QUAG7QL399Lxqx+cA7tB1mpvxZG+7MHhuuaigmW6AmFo
D9Vs1eDrDCA7zgZLF8Vj0sWrzIy5vnzHXbV98IrGZu21bFB0KqWw5Lb0S1LvOgsodUtaplfn7GGi
W/ns52+in8U9nvzsVP/jBfKvhn1dQEvXoAI15dYi3JAxKDQTal+fF4W3Ka7BZoIcwDIZZ1DDmDu7
vE5Gznqp3uPo3wQdpgiiChwMP84xT5EJmlr20GAYUrjmFw1yqjC14LWO2DYDye5rVhsBsG3fIOWs
tI8g/2gzLXnJRBdt/JwT3oe3YPJzyNjaoANecR+VFTi9tmCJGuH3jIroyexrX7cICR3xdGzr3PbQ
UuxgPLREvvkk0ePllwVgzGtphs84YQhOyZfsytT6UZ5xLkA1jXF4GmV5rrpm07kppC1eMnEm/V2g
WbVpw7Mzbopt6uhXEg2rV9XUDxaF0gD9ZTbLLkgQIwubKT8T34JDCEpwuumMtVuChUx9HNo3DgZS
5IbhWsU9/RA+oxx+KphpRj4pm1udoZ4DSCNrR1zL2MfMQXeJE/Jw8BDg1rEQRBRCoAt6QSazQQLT
jXFY5FiPMJUP0kC57yOnXLcpS8k2OMKUw4mbk9/dFJjSO8pGdqR4a+EXj+QNgESV2mNCCrZMksyH
BWBu7LT5Mdi789wxFDAhoAOMCE+oqLeBOb4lOt9glbGcNbGmOLgLtKyvEOlj7S1RVc0PrJis5X/P
GFbRr8xVUN4u4M2/yBa90qEma9tuv2WdvKpJ0zeE7IljyYQft7f+yKPxA4cWqvhA5esRcgshpXfT
89mJRopQSuAXS7dpso0f2d06icc3m+HxxUk4Z2nTmdkpbpgojakVEAwVYdzOjmzuwb5AeYgys6oS
f8tzarHb2+P5JwUXX07UQ3oZqO0qFngkpz6DwWAk25NU1toBp+zawH4uZVGsWnPulcb801AJM+bg
Qqzli848DN+tZnBrlhtqbQxyCfUJxI4lA1rXK6HyBYgqQmluFSilhpkwDvdlFs747+ajwxg8gok1
uY1qaRwsJi4L0AE3UbM1NOxgn/fqvbA4lOu82PpMBSJ+GCmrn6oCVQpYBGV7x7/FbMbbzJd6zEhN
cYhGRfjhjIzeirlc15zJ35UGfSerICXDj4xyHGLgd+HwgUTC0Rdtl14MzYu3UuB5iXPCktOD7VBN
uGn5nLpeskrUf0w0q0VFgCTcbaQoPC5SxnsKWDpcU55Fi8zGmu1URZkxg0CNPh+olFAg1ePwolfh
dgz5XN2vUFJzxhV1jRIAuNJm+J75Gvaka8t2qB+9cP/JfHrpKQz7rthm7ivWmVOqim5rs801wnRa
xy21uTWvmDtovIdUhE+3VSxe+vDVLQnaTWz9BUN9tuyDgowXBPN2sW91iHamD9uk9YW66Ih4Q+w5
i0nYGQtAYulIDPszWImOMlX+ZgbAKJgccznXv6RoW7EgbEMWWvsqPFT96JMB0p3xx1xcwQstlX3O
24gphEtcha7cd8DOy1rR4kztm1Yk+cnWf7yCiPPQJhmzNx59lF4dIFqz2slajb3cdTSRla43K780
PiRDIiYyn+SmxPymXX8YM9BQU/malIzK7PQX2KeXh/raZ82hV8HdYI4S6iTiFrEFMMr+GZGA97Ps
R2IRwHb3MTKPmOuAiQEcGC79ZrMd3JjAWYGejesREqiVbuWIVJ4x/xra8lWrRyAIKGUs3KyjCx7Y
ydlDmMvOggNBiqGzVm50AqJw6lL/n+ADijzWEi7DF272YTl3lyBmTtSHN9smaDk3HHLUBx9+zRN5
Tcy4fQqIM2KlowNgm5Pb/7QmqOS5ZfHyaV3r3t+OwGyQj9ocv/S3aaAzlIZ39oBpx+mwG+ylFrGq
rVwN3QlyeieNuOVYSDRJfSrmwG9DgQni6muK8L0MzG/dn0+riuIhbt+mKv4cG+0oRqBPdopwOI7Z
O9vpxtFyjJKs0GN3lr0lKzneOaCgBvhYEgElMPajww/9mb4/wPDXKc/LiOopS2Zl0azUw8BuWt4P
sxJ6MTMlxoEFQtfeqoBCQg51fnAiNkHdcax4KcmrPCMUR/MRiM9eun+MpDiMOmL3UfxzUnPV1rw/
nc4l0zbVVqt5Tjo9OAMW5fYzz7pDSkbvF9feCUDyzCCee0YS0MopLW8ftriiyyrcaUJ7V47FIahh
ZzfYNhXNm2fY3sFLdPiOMKBY2rJM9yoCK1iqwtKS16zGW1kV78iMbGZONi1Ca73EmKJE0D8mZzj1
XfVIWVoWlYtuL9tRHT8qVI+hyu9N72PtrxiBkpHtDRew7VeuXgh5QfMezqKvQKHI4CilwKbyjdI3
oUefTgYeRmf7i6V1rWxDsTAcpk1sfI/OcJ6SqvjRR5LQvKN0u7vtadyxxGXNsA5x8jGjrbNqJFMo
nz7N0ZzDVP0cfJvClY7Og4w/c7yonHRJB2wXr/ul5io8mhZSrXRkUW03EeKX1PdunegnrB9cpE2b
BxvTnTPQf/PKozLNh/aGOIWhriIL2e3WcZwlt2Cw1c0ZUadnwu/Wbs+W2sRwTtQ0zV3si1vNlhsK
IVZ6Iti90yCyveH10w1a9HQzKEsPANDeEfV/OqjRuvjw33+JJSCpMGA5eL+8HcZgYgqeWTwTGUTz
wCBhL1STrbsse40SwS41UIcpEMGaz3uBJZhAQznsI90+D47BownKXZYQaCRIpAluIatQA2F9/jcR
wnlzGuc+eeroa+K9EmVw81Mzx0Y3NieavfZcpD2W9+ZHz4bos+OVtf4JwYbMR/9yzGRE8R7dC6XG
BxZtdwMQswD7hf84bekNqR8USKFK/HTxGWS1+eISEoU53PcWaYq4PE9Df51CATcH19gPZFRtE8ep
XlMsMIyLfPmLsHDNDjmEp3WoB98i5nvPdGAgrZU+jDG3hmpJr4iWZidvTmb+GXbmupofe0IJmrXy
g2HpzD+owEGwZL2HvrT3D3rpFVtU3efeNOF9jHl/o7XOoB4gtjOS8YZ8i84DSZJtJyPZCPHM1Ade
k2smjs1kzHfzC7oSqvzFRIFgLXHcvel60MAj1lnAdLgts/o7SFkv1RhR8z51LyeimhEDGcOvrjnO
GsUwLrDABqoXNXc7y/VfZC03s43Vn4Buks8lxn+VdmTAlX1ytHXCRxowIh3pUTetKbnC66NRJ80v
QcxfFgja55jNuXpe8JrrfbJBiiSvooo2kx7Du+3RnqadG9wdxpA4ge06EET2lOUlIAgW+R0b9rQy
xY5yY9pNWEvPpVNfjAoHXcnfH6Q/fYfNPnIhEiETnFaNDJsNj2eGUGzwsc/r+nqKnC9vZLinGfJM
qz6PhGCvaDtP74170CJ7cjjQipZlfQsOJnQnJGEVNXSDkXpRC2HcLUlKZ8H7uv3vj0AFmakHBjkd
1uzJcSGIIsiEIlvk9R5RwQwnjHTWdFC5iC06//enuHRY/gagr0X4hzF0uTZdoVYMF1s7v/vGxN6N
kLzaShlz0HgzAvMHhb3dD9TdiWr6aMuBDhUQ6ZITgs55sGR3Nt1yBCPXAlr0gO3cTDpxCTrYMXjV
3vxelvwrWnjt+EYKPHRp60yrPBjAyhLPhBles9CxghdC6tI0prwDCx3u+BTaC7/gBlsl86LRUGw0
Bc7cpiXEA5j4ORijg3lF68W4DevFhE7zDlamRTGv7f/7k8EFDXEwOTnKA/DcOpcJGHJP0OCKpjpc
4x9L7kVgOxePwIgKiffJIR57mjl1Xi3vnZN1yB5hbQBWixA3rsxC6rsoKPkCw4D2qjJPTqLEHdSZ
1CZGCAVD9IAtX5LnLyO0C8IC+mmJVPmVaLL2ogcRaWs4oZBLEPNWZ7dmjJmoGKxLypw5bdUerYGj
y25b+auyzfx9WJXSCUNmQIZC5tmTCkUDJdITzFRCSTV56vmSB4y15v8YO7PlxpUsy/7KtXhuZDlm
oKxumjXnmZQoanqBaQrMo2P++l5gZlVWZreVdTzQRDEkgSQIP37O3msbmvfW5rjZh/KoFW11HAIc
VwCA5jZXz8KYGsyjMhxJBAUK01Pu0zNLRqQ2hmqJhSRab2di/rO+RyfmyjLm+FG0/oJ9kvjmYBPS
+1sYILtnjmt9aeM1jEGO9WsXFc4+tZg4yRC7qQDylOocJjh3eDY20mI3dwFu0usoM8STamg+qgXQ
JM+y16qPoiwcQueA2RVdncbaaDNucSEPoweqegDNzibyw8e4at49L3v3mvRUQU6apZz8i9Rm2KyM
ZGWDjAlQgI0RAO5+MiVo5jrTcEUTTKceFRsdE2RF0CzCGRaRbLZdC17fLsHpsnSf+jaikWqj+0hF
6BEQzaC5Qe86NN469kygTvgMcfJjinfZhSvgz9GnVRuDhrcT7BXUWLPOai5IHcG9cokVxhXvD4Nc
E0uFMvhoeZQEuU2Db6NTPvwq/DTRxc240gIm5SewTHfLyB8+Yj050qNCD5j7+kZLQ1xWdb9oOGZJ
cMccNsa8dMAXdFXir2R+MCBjLQaN31xm2jKIuLAVGRtj2sLAWQiDqizm9W7DRT7utiJlmBLRIsyh
JBKbMs5lmfK4b8rj/aYk6s8OgklCXi2Bp+LTZm88ZGijTFkDpq3GC155hm4OoxnIr0esFDtV6yY0
ta7OmwAeijOaB8IzUFZTlNLsJAek6D6Ro4Zzw++GRTt8lCTrHklCxZNn19s+1599DTIUwGiGv+hz
MDQZdRtOGPLP3ExUHJS/bWDhEkmO5Sj+USOQQSnTbT45mbiKkJeDLGrWp6ypMlhKkTIvlBDwhxEg
F6XRgw+8cdXX2CXC2jIh9zGTsIgpRAZIgajA2lhmSMxxkcQOYh/3GqZIkAtfdTcGvT12CS2Htx6C
5h3UOQk1Y86uvyv0mxffApdtoa6b46YJaSpNOValzY+wA9syQ2XDX1PbgeSfp5GwtxElb9g7W4Y6
vEWqw1ai044hvrJpyZpbJL0edOvaskXfVEEMvr/5zsmInTO0evEi973gdTULumsF6Dqb9sJsEAYx
yuxYSWZdEQDFM6opqCILB/t0U3S8R1WnwD5nqDNvmg5q8HQaFPYK3e9kFSZjiPHXuWSN59ODf8GB
yleTCyqykX1xYK0xY2Gyj5SFyCuKXGzGa5EgkCFiQ2UjybAuyQ0UDv63IqyF1eYQjB3BSAhZ9Rwk
ORj8hKIlkcSE2Q5cnK7KPnA3gpMcHYh5A3rIXKMIobNmg2JMLkD1GRYYvL9BkRKYMimGQDA0NAwx
xivdIha6XBfCe7VtVp44IKQxa28eWwjfHdHmANOZ14X5AyEkW9oQKayszR4mdCPoxJWbM4PNx4sf
8PHzb7oM850t87VRV5+hoLuSNpB1e7xKg8teT4X+bIUfriwuDshGtFdSWwV60J0ULVqnODzSoe3I
P8KJaVbioCJaYVlIz7nKBWcYOm1W6x5CFUgKpTViescm4uStv2p0Zi+dwrUgp+hduFL0c2tydPg9
Lo2oVy0YSzokJq5DSNcorNdViz7MMynp4ejP3YJl2Gk7NGra+K0k4469W77Iedr05ZAa9yn6up4h
kRrv8LIWXFACNB44CsB1L02MOmk8HrSuJ6wspVPbMBDOn2iCXGBMkJlnwV2RNk1WM+JMVj2GiYgh
ppyFrVZZnLSFhdeHuM95PJD1rdXFKybGqa5EuaDzDMfuNra1sUpD8SyIh4EEjgTUJtEO8HWwSXR7
aVlEBY7uk8wjEEZqc1HBoTmB7W7j0UXn3ImvVJhgqlLG8XWKxrjF4QdmAOs5MqU1fi92dSQfdwiO
hatcRKSxDprB2VU/iP9LVqB2n3XKp0hDhJA5uCVhO0nbHJe0y6mPmOXiSS6JkfIwrnfOmeDLcIFT
c50E5oxL5mqC+3NR/VKbZuow5VTtkTzpVfjgVkZ5VKYb2WhHAngRwSb5CVrMuFCYPc0x3Dc7jV5P
6KommXgEETT+CzwlbceUTJv7uY/KSyW6kNXOWabWpQX9MO91EypbQh6Ca5MfZYjqfVBK1LrekYSa
ZVLpD/DD8C2ENAmfom6MCRuuz6zq9G1G5bUqjLe6BTlEd7fcxgm4lM5ZwIJGepClW7gCTNOyyJgy
aDfQZ1W9/axzHG65i5QvQhfSRv7EnNC2JllKpl4tiL+ekqIlZimEO4QXQRexxDfGaXjmY9BOCsqb
qTA099zoxksm2WfAnnvPZfyeKuZCBBoZIgXFF5HDeOjBSOiY4xp2tX7dLeiz/ib05rPT6quMSOpl
f898gQWI3JatAaSh8Vg7rQT4gqHC/kmUCwggXivEE4GPCUEZ+nwBxZSrlHWI1FZlxuozBdRjti3a
tya6b+wcg9qhIlPptAc2ozKTcIuiWOucdtjG+5JZahBvdIVpe9yjkTZrC++IVa67MaVDSfUWj/kP
42fg0CrWjIow9rnrKeNsUKq3HH5PEXbjy0jyRWiqpOiN0zTF6Rg8LqCSGUu3xvdGFYU7FLY+wYoM
zj12cMzO3PZiKT2mQQ0XRBe2c8jf2NL9aJd7yguJzUqPno9yUO0Id8UMjM2i+TH9YNGBFjqQ0ojJ
BPQSG2Fk1jXHzVRQ4rFj7EbUX/VT1x+FvrW+a1FGM1di9nBNoqhFUwJ9pQ4LwuBGIf5Zt93VSoVG
bczlnip6NobRpjXlluDr6kPh3UU5txc41KaB4QPQXQzuCRt+SMXbutafBFovTKARRWUBgWgAV2aW
JRUcHk5Ol+E1zf3HhrHn+CAquhJBv9CTCH3QgwpzJPO0ZybdEQhN3BDhjfrl3VOzfc7g7B47YG6n
UU9geBtW4Ysm+l1jcA0d7cjbVGMC3DflvMmf9NTbYtxaRhjd8WXbT2Fia7NQQXYfkcYXsyjFXDBm
owbxhIyu5VTtALp6dnL8rioZspbSkhOAKj6lj8c7zgiEZAVsxfsxHKFRhFu/Ec9F3nbL0cIRMqkT
pELHzAnTbz3hnW1H/NbmmKL3Hn8LEYnVUNdXpaeuRN2GxIRmed6gDTj4afYV0xBeFGCcijredSmf
OTLoFnpl/5RmunHs9Fnk/rEJ4ocafQ1uzFVVEn2sywsaPEg5lDeHkVg5YocSpJW7TlKLjl1wM+wI
/5/yRfMDRXFyVRVKk64WYqZhBAG9tknTCG+uH8q91QBrUlWJshD/quU/+P34mTOLtQdWocTOftfC
MWaMhnQ7UB5dttrQE5Q96vhnqcKBZ6i9dEV+NmqrmafAUsdNwkqFihM6osVUZ3DadTwCr7bbdVb2
JHI2/bruid8h8Hpe4Cbrwf+za5/l7dLDVYMT9tVHv0Su92fpWKDnesxI+sy1i+dB5/WOc6b8gRc9
fw3sjM+SMtvBRwGTKNFIr6BLrqIO4C0STMTF24BhtDbT8KAybtLLdcxQz4v8RwIkaRSUw6Hypk9x
D4g9iSh7sdZM0PneCIFa6/4yjoDAs2KwmKMhVfL+xYqwrHcZFgsfVxSifkZiXKIF5hcwdkCBlvSS
om3IX0XS5h6cRH1tddaAGnqdxSCeUM9iJqYeNN0sRmAjiZOK8zNScEAUOQRBi/bf5KllDCYKAYWP
aVYPxD6kDoAPEy6U5ExmPEAxW/6GCr92z5WtfloQvOdaFahzAzU9q6GD/2ftGVis0ghCaGqr+QFC
z7c5BOcSz5nS2C9+lXZ0y32cbrmHoKpmB97XC6WvdiBuJggi7YE2ah+6VNOX/mOhIBNLOzb3mlOR
Mq/jEe0hkzLDs2atDPaO1l6zFFMueix4kGWe0jKvD9YQQGZM9c0Yjb+RdzHAboGvN6p7VgY2MjDY
w+A40JOSefHZZKBvMuI93Lb7CEuM1L5JKeOERcDwQqOzkHEt8LPwpA0MZ10XFJqId0lTYkuY1NVo
bX2XL5hnc6BpNTelytYPncooyJipRoMCm/SjlKF+KZyFKd0nzzNRRAePtU1vrp+4a21JCeFxGsC1
9E+QOl8rJXrUNZBOsfYOHi5lEm5lfH6p/irvWQSI9bWqfog89Jqe39I4KvhE+9PEZjwgMNa3RvrF
dh+dOUtDkI5rK89hkUXGM+QEhtdRDoajzm2aJNFJKc4w0KDamqO9KDL25xFlhFN2Ym4mZ9tp6gXx
9u/0gB6mipALPUBRYBGBDeCvL1W5UWoDcaEm6Ez1LWKdftNFPQM7scwFTE/yjJZemX3LWpJWDfQO
sYTBudMQ6Wd5n2y1bl6pK7NwVC4pk75hMkWotGn7IgUuxArrC4xGbGVgWJKSwi8Js3BBiB8Co0Q8
0y/xj3XJ9WbQDHuNuTVdmlzKj8hftxmj/4ckHfwdkU8M/oOKClQ0w85HlrTrUHj2iq/R6I6DxzDr
xAUS5P1OYKWHkaH3lUZXrDfv8BmbNYBOzg8uNz5dw71fVc9E9lhHT+5ybSiW8IdwyOh5cA1A8zEx
LdwlKoOXDIvHSStthcBi5pt+VjkPpsYok93PotWN7tiqtrlP9IKzX+2iQ8pB43IyqNjABZBahRHO
U97J5vR2KrLQx9IFgOOgpU9xgKw4ubRb4bwyuMDuyZ77JYEDC/YYivn9bisLBFua4jDOL7ZVTPO6
BQw01wZapEMMG78uUVxSjcxbXetO9LzWODajR0vvG+xiarQSzdoPcvqxfNGFCoYk0VQPboh/XKE9
2DiesfeAeKRkwi4taGUH4g4GmNN0omQcNvvGR5OaqVW5V7IBl9zgU91XyYmSQEUakKN4VugTtEGD
nJf+ttIVw2KsvOJYjXB9OsCHc0szoaIqMPFl1ci5HS8MU2HDVBhIlCWzgzROWyYwgU6fv/nyCErA
Ip6ZVyv2di4GFtrSVVvQMIw85MFD8J67oj4MUXy2vFY5KnGOS1XKBx+VOGPnvnirYSqgxOrhlqJo
siiI50HZrYGk9htRo/F2QrtCKFl85jIPzqQNRsfSqYFHj6q4RYG3UBRmUf4wMgZXjWgL2o8EaVeW
x8GQV7boiPVJAvxoBfnOcRbmjGiGidZDGdyMUm6lLsTWlQbXt0r3163sPARqnr1wGEAtWuFxDrGO
nyWwo5mocYRHoIRW7HSgxUf1NmAnRz8SaB1EQ7wTmv3tEAz/U9mvDqrKtdo4jJTiWqpE445qu3GC
TGP0KpcKMVP7qBAOaTUuG2eAB5yMlXNR8OguMwvbbOYQgOZogK8aTpwPMO+rnlL2J/a1CzE8NAcE
CoaRXdCRTChUe+hinmEiO1yjB1pHVbv0aZqf2VPIPaoG9gZFOLzjiLsotN+eSvIR5vUYY/EjRXY+
QnR6HdUB2WVWy63RjuSXFVMUO3qmA6g5dU9hdL9TaaW6lNKxkePjS5k1RXOsfae+3D8tFtus+z0t
RRXuB141z9hUbpUC+nlXq8pzKmqBijt/J8bud5V1+1Yq5pMwB/OpxxSujNkTnTpl52MimfWugefK
CEgi6ORWVNrV74zoy+6Ma9Ax4PB9uz1O33bU/qi6pgBYrQzbtkG6bQCCoLIN7VUXDWzjh6Z7TkI5
7hpCXU5WoW2q1PQe7jea8hY2qEm7tDGeptxuhI1W8YAqm0RMnKQDCrK3rm6dOTU/4gbNTPfJqDG8
mQo1nXSx6fiZUV0EqlR666jv45LGvN6+gSnzf+JEcuKPRroSPnxA7BDkTxQxALOxBzPJAK2G5Amp
LBxerRTxdDtUxpmJoLGlsYdLPfjWa+ZP0+PERbjrxg9Iyomspd3mXNIj00QUHr7G0imv92+pSv5b
q5BUV6S6LCtGeE9eb8sVcj04G5nqP41lbBwL+xCU+jW2Veu1RiC9MspWX1cBub3MXHaij62rUpj9
ydNCftf0fWarhC/IdoGDkZS+MI9vjtlrhDJMGEFpA4Ep4VdVJe77+6OVBhpHMtyAMVAh4fIs51U0
7KeTOnMOFbu/m5aPi/v3CRF5oSkEmI0FfF0ZmQb5LHlQ60D9DFJ0HE2Utg8WkqZZZfbjYqCJCAM3
Kt6TiPjVolM/Iyuz5v0YWEdtLCkhgKMgNao9LPNWuvVIK0Q0yzvP6KxYtkYHtb40YA44gb5Oyj64
qlK8J1CilpWK9lgPzfIN5yomu77FZpiV56Hkxe+EW15/Q3mM5i3j6rfURyRUQYY5qDlQklD6m/v3
MVtR6o8JzbRueO+kelXrqrl6gvxUJaV7HCFlrWxISoiktQNUP5UlMMPbNdzjLqiQY0zNnpIZtxAt
kSi69hUfZrlJdvCG5NltZbs3bXvHR3cw6bNWyC2yMV6Fg14d7Jh0mQwXjMdnc9ai/lu7XI9PDSiQ
OfZhdVPyCHFACegTy7D3bgrNvgmafgUu11ortPAHfUI+8NLcVMYjYVu1L0Yb6QfCruZOjTQwYfDx
XPqKvmZaIpdupapHFpaYtbSQa8OP+qPfK+fOc6snRHtPvuIQM8YuolSnvTARyLNUqdLjWKtYvuEX
r6gR4eCx8GOR5y6p3cTYyPjSmLlxKwJKKXLVqo8c25Jjl8Ybm+SDpQfoC/X2xZ6wCG7iwEcL6v5l
FPbKdCrzIyNXbt4kwY0VudhUpqaeTAMV2/3ssjxvgRM/fAsYtqAyiI9q19p7vS5psxVq8Cmt4oh6
X7kZaQFbvSXKUtIU7XKAd7FBk8CrR/GpReZiKEb5m147elKSHvyq1Xe4ZOq13w8Yj6qxe0nVZhWB
4td6xzuXJSHSkeI+0jzWjvl0z7FJ7/OC1ER3USA5SixrG7DZv6+6HuLBQRHjfgScuMA9W97wCNhs
YP3iTY+zr9Qfh69mVCfyDvtMtuvIftpHuun5RyxR2RfSiV+skbdP8xt57XrSrOqH3s+6wzjd3L8S
tdseCqsNJ8JjspSZDJ5rLOpFTs+6E9BLwHCjJQdh/ipxBBimzUsMfo/cGaU61Eagse035kHtvd/P
fS6xzFsbzz2pTIjPdQEesXYq78nwy72TolyqACsfhqZiY+gJ5ywaYoj00rio7bALzWwAxNlqeLB6
ilVc8iuFgS4TxNDE1OBp73UiL4kbsi8A6ww+un1hrM84s1IfcNmEazUsIRyxv4ha3vWMvhB4RtRK
RklogdpaGrq8yqFdEijs7YMY4o6rE8iQw3CzC+zCtv10X+aMusiYdZMpA7nXWbZ0S+hvOQ7qAXVn
gqp+6JEgosgxzXVuYFfpgxTDYUs4WKmHW3ZGw8oecTqDDWZ3MPbDa90LZzXGvrIUQ76RqabdDAN/
O3BisY8x5BlJm1az1LSLXSCc/uIaECuApyhrkuOoa7i4DF111vlF0KrLYllnoUYLkjQoxlvPsCTK
NazVxzAAjEvpP7zCSIVQptrGjibO8Dp2x9KF+tknhgpEjxC7g1p49aoJ8y4iC94nHCeHa9GbQ8Uo
ICWJPtH0PalMzVQune7zEZOPy6Ft2dhFUc2FLRkqdemTeLPx5NSFQ1P7SGLTp0x1Rj4ydbBP32D2
QmHki45ewP0LBcDFW6DLG3rZx9a1+lOdtu2T0dIQ0UQoSHprHtKxZWxh558BZuZZ6LrDa+sSApPG
V82RhBHfj8D1nG0YMrnRVf21Q4CEYyZZFHqbXRiDhntfqD9DY2wRXxpXx2ke/b6KV0oXFtswUpL9
/SulxQwZMpZGRuAfBxPaGeTnYBNktTiGqftbGf1g05TMHxNOwprka38WNGc+HGLXWIVYq472InXs
oOaYN+cEMjSYkYqVJfTB+Cnkc/I5glDTRNFmHFlFXHoaCq4xBHYzbE0TKQzjEYOzctdIwmHgTBfr
+xWyzT7VpPdA2MovJvachkNsyX1laS8Z/qFct75bjA99VoPMAhqAfDU/3m9SxYG34IKkUxEaPRSF
sh7dNjt5XWeTXaBFFwfzo1ojtydKaNWQxVUhTPK8zd/ORsAP3cYRBbL2yuqXZs28uSGhuiS/+6q6
2dQr6sOVCdka++JoX6zhMY+eEgaeVwSG7bUdGY4Zfiw3Yd/cgtFuHoWbPBDjPTwZ+ehtk4x1OC7c
6NSzQZm1tVh5TpY9wfOwzo6Msa7r/rMoKiyFZgvKmRMZBgcZHsIPt3XjyYUxseJYmyz8NHq1u59I
AANbego177MFv8Kp1XXmDf5CySmJlVwREG1bm7yXTu82yPp2RGqa1ypWkXn3MZ5p/Taa+F7YaqLz
rLVkdb9rA6DOLdCLpNnf37vONWjI+L6yyWKFFB8AfFksT51RwzLuKqQUTWWwjgbG4f4VKv9y0ftd
+DJWUXQ2FRPATR+D/CeCr9Fqd2MjjKCDMatVyGuWTQ9t2o1VTfWTK9iwIerBxEARdKqYzkE8hVTF
hLjt626tagXIIGZ6p1yhadTjDcVzKc1rks8LoQ6b3BvLhdcTM5XJ+IE+sj/nDVplYfGBK5dEVsyQ
ll8Ej5pNQkI9ZP6X2VgntcXnMYb2OUacegHC8Nbg+n1FOjsuBZNnHZkqV9XW8feAVTlGz1wz/bev
icEs0au6D3Os1EthqDdKHvznLur/+5ltJLq1otq2ltOY8sUaCihXOmwOJ0rouJlWuAs0PPN53Deb
IFbVJ4G7f0XEL8NSeqvAiKAG2KPrrjoSoaCtac0OcSZeI9PY3+sgMqrzE/1nLOAKAyYFvKlZhkgj
ksL97lMiu6YLz/2GvN59h2luXbg91NkhAWcqm/LRo5szz/FmXCCiXdmcMJvvXf8ijSzfB3XcLLH3
AEuPTh7ZP6dQj9y50WK3wonj7UfnIhwn3vdJiQJRZ++pIVpnj+rG18Zu3vyM6zXsdbBZpTvXWqYt
PnxvAGGryg+KXTlNEPLURFPmi3ztSIdXhnV/33jjU4srchV0nb5VmpxOs1DNnW8da5zujxlP7r7O
FOnwQhaItlYmFbDSF+LdD4KlmlnVd4ARk2FAVTy6wbfXw+2q86a4ZdYEnKx8YusTcv7USQgeEMh9
bUKqNTbe+o5PbryveyuahyyiXWHnuLzqEqk9n9RlozL97gGF7Qe6r3sNz+7+fheINNq3QT6Nwagf
cnHt8LMdowYvRVkIcCr3++V3VnaIHWHSzJsQa8EsLS2xDUX2QnZFvvEzVAL3VksjEKGZDZprnQLq
ZpE5Pu8Vw9gMkRbsxNTF6MPurbM1Z6sMozgENXpi6QGvKDXa2sGwsY1U0OQoopW0kSDrabsNJ1Fw
xRXpEFuQb3s7FShxVWsRkDrca3PaHsDWW9XFaWx+YwZpmbM5rw4iExrVaFrkswx9uPQhoq2UK8+j
45YHE83lCzr+bZZLsGR8lBcjLh9JZWmERHBMC2pupOqqzut8apbFK7XNhkXfd80617l42174nAUZ
JY8Uh1LG1iHXKNQ63xZvPQIw4BlPddjG1zHlWfQK2iGfxivjQnNfTdV2qGKPsDLfWbWawahY9g+e
VlMPIER/8jnvVyG7pTfHfI9qrfqgkdUtGwbQK0UJzorSDwclh5uXGV7/t6+wTgyHDt91VsLHuv+P
QR+iDbulv//fkCfoFJ25D1AcQsRjS3O/QSkgzyJx0Dp7IEShe+1qOpovOpyWJSR0c+7m8NJ00gbe
qmAjhzpfer4p9l3HQale4qwmA+VtSs0r63jp9tJe+4UunpUUs0EnyEG/33XIosoi79SMuTyprq/f
Stm/3+/hYUMNqor+QFZ7kbTDe1432qphuLMBy5G8OQ7DeIuMH9aRPUZFsjKSFCQmf+utDMxFUmAi
oU981UzPgT0cQoSpZIJAIkaoGrft2ozb+OCXhktZRzMoy5pnGwnIjKsAvazp7qhap4it3eV+z8EY
GbIqYwTS34VPrqUMBLguT1+6pa8/dlp5qECqvIouC7aYfG1wUN6twJR7M8xjqHjOp1NAY2rMaESK
UnqXOqQwDR33pYuDMzPC8kwagL/VTWaZke1s7+t3RoVzCjQfo0Iar/9WJJa2btNygW6aeXa6I9cm
3WUi2dqZni/KvjKvmQdCxYuDm13k9aKaXsExENseg48r9OIodEU+6mGQM77MxCIzaUnLfuweCqff
1NIykL/hgLu/Kw2CmM1Q2luNSwaU0qF6UIr6IxBeeKpAyVsopj+xuMEA1Ub7hIGYgaFPpi+61mF+
P18TzTiT2mNj8DCNbVPqj1rWcyiVzF7d3sImwj/CVEr/2SadWJm+b2IfQVs62usaBn0y9OdmtP3L
/Yace33VOUY6r2P9yssnDvcXi9eFSmhM/B31fnD14OpPcPQ34OrkT+NCUMP2lf618d4wICtzOoBp
n1uQe1plE9ZatGS2Rklu+KfO8VSskr298yuVBmITNQ+q273ZdEgZvwbOXiUSbA9s/81GCIEBho7u
WDvnEQjVoovQ5A1Drj6pIaneMqLUUiIWSikjMgqSn3sRqglCyPy8Ovvs2bFCocgNIKN4sQqhCD/K
KWm7/IhulOnpRGB4UFNzNWRbs06CN2UU1ta2cx1sre6/RR3bqkQZ3w3VYDMh7fw5dN/6qNBfGrNh
T5HFwBbD7mcg/ucZJp2WqxNhxBVnZJTKTSPtZyRT5yiwv0SgPB0auUq7wa6RU4/labqxLOjPhLDQ
EcXLZyoZbEkljHZ8Tj89eEiXroyJ5DRda135TEckCNy9z6X0pcyDbZqMymPsS/VEkARXNq0eTbli
s+8ffRFkl/QFCd5OdySUD0elF7KnhexvCkIAHq0xYT/Cy2zU5Y9lFeEOJol2o3a8UiRXZ82s9Zso
3b05RgsP5PQ2wSxzut9gr7RXEKcgA9sNQDmrPflB015TZqcrTyYFQwKPlk4jv5R2W5Rm9Z2p+PlD
GdC8xmu/TeP+tYpRwgapOks9LbgNIaYbO+v1M265kSFNfCtbFTtnmQbHSB983jQ2LHk/PPQiHMDm
Esf1j0PKwXjjGikO//i+WWbuuupANGmtSihXWLf4of/zp4yufAltxr4msdL3p27nrCZlb/ztI5pk
Et1XPnwnbWitFNa4TW/I+q03T/cdqiy5wruhvTTGgQDJaQPk5j0KyPhg4185ofEtOQ2+crfyAQEX
CLIjyBV16IM1HEr1UtXALKxOlp8SCEkkHbKRVHMAcUubhlAV9ZRObbqAPhQZPbu+tGs0/5wSiI61
Y3vfymbMjBhVWg+pFVtfTR2+WxLvs0D4sKaTB6zJ0y/Skck+AVe9yIiCfhUOjU9TCSFMoalsGdj3
ivrmQo53Q59gw+nk0Ihhx47VH2LTvBQi1g7Qcb0HGXTxZugdeEymM0JAfb+fZkaS5vvWnJSbWnpJ
VJld7t+3MiRhyOrI2TFLAN62bJ86NjlbU7BXQofVb+APu+sQRotjJtaXEqApqTRpPfggvbf4mMuV
HL7va37t45jzTWrxcNiSCAHqEFdJFxewnlP/fWSXf0p0hyqAgno90Jajs8SNmG7QLV8MAPjT9Hrr
lcFb18Qa9L8wfkS32uNOMuGr6rq/uZ/H8JGrg6zEZ5iwoeTioxxQXY3bKMmBzxLtS/mDCQZ1WYqk
4ZzptESike1K3Lo0Ruusmy0M4F6nUYnArk1RJu4EwXaTxv2soa9FBaMgohje44bkK7VUh3WAffs0
dPpwwslFAYf6vXPwLZtm/5kY+aOpseAIPpTkl+JC7w3GdwU0+PtoyKW2UzXPetbNzkf99QYa33oc
k2EnLMd5wLYO/bFGFwpVcnHf0sAuGeaJ6RKk64Y76JP+gbjschnWtXu5f5WhoDkI03rtUni5Rlp3
MJcnu2jr24chi6unpDZ2aqq0b0ECQs3viWNTPIPxcRa7T/DXyPUSdr+83+16cL9pPrVZmUfNZClC
8ihZjmJFFUe3VeNL5PKCtlWSfXg5i0ziY1wdUy1cB20AG2nQ4ndRKgda8Kdff/zbX//j3776f/d/
8kueDH6eyb/+B/e/coTdoR/U/3L3r+uf/PSR/sj7T/3X//rnn/nr4vq/n/74nVd/HK+rp3/9n9Of
+68f5Nf//c8vPuqPf7qzzOqwHh6an2p4/AHSV9//CAc6/c//3wf/YODKb3kaip8/f33lTQaO4PHH
J5nr198f2n7/+UvT3fsr8bcXYvr9f39weqp//nr6yMaPLPz4v37k50PWf/4yxF8Mg6uBo9u25Zim
Yf/6o/uZHtHcv+gacxSmOY6uG66l/vojI+Eg+POXIv7iusI2BDtoTaiW5lrGrz9k3twfVNW/2IYJ
XMNxNFPYumb8+s9n/09v0z/etj+yJr3kIQ3/P3+p+q8/4OJN7+b07BwaerbKL1F1yxSWaukWj399
MIb3p//9v1wROEbbIWYDAz9TXbu8tShJ26LNT0rnTeGPtbURFnqhOhUfdU6QV0a2KlnN8dkbfv7b
a/f3o/uno5n+2r8ejaM5usHrpZsApf75aFiQ2XZT481YTP0FFnisLm5rIlaJzEeKV+YFoXmYuBUZ
GdM0y1BatRl2DqC2YDPDbNGAP2EXUFd7OpHN+n8+Pl371+NzNUO4gi04B8g0YHr8v71ahcWULgJw
NyscgF1ChRxrDwYYBV17LbV8oH6fpREwnKyjUvFy1J28kQ1EKLj1htTPUKNL+r/swmyo8KR1uLBV
Kb9p+KszTGPtHMWpfWglDUTfas7lEDzE4OQXUCN/8rp1GU0zs5aNmMLrR3vOtBqLCmXt//xM+cT/
P54q6F6HZwtcWzOmx//bU/0/lJ3XbuRIt6WfiADJoL1N742UsjeEytGbIIP26eejejDznzoH05gb
QtmorkplkhE79l7rW70eJlYeQWOj7ClflTmcJ0jYV91ARe/TyCWfqelZ/iaw+lLrblDEJOGDHhbe
Znod4968do7xo8BoyPChp0Lmko/gmaUXW9hsXcCZLpIJevvyEtZIotKY+Ww12QQJMECng1HMx9mm
QsXVutUNPC4B8o1iV63QZHNIMy5hQhSm1TxUoJuoRgz7MbXaKexldS9b5hTMC4YbuyGRr4QWtC3R
VWF5mmzN2zUlc442F2JXaL3HGDc9gk2I/rlEtdEtkkEH11/PTMbKwYQ2nzRjLNhmBB5IMG04gXA+
FC4qhZFW45ItfzNGQUmDVfsR8/+8G03POdDbuVPh7Dgik77d+ReChJybm81eCRGcCoQcBy3+TfAN
8mmXg6o3WCi6ayPaNF5vHKnX6ABlXnNt2nTauo5EC56WM+dWogcl/COrlbWyZRgcsJNImhcroMgT
0VQ0LQVxuHnbjfcmiOH6jrRqbJmvutbazqnoaiqqvUzdr2wqvAPzmBv6D7iJE5zEFLQvYdI6d6Hz
Zg82IXF1Yu11iyZHGfrGfdT7PU2d4ag5zrgI55GbnBU15s7oh+CceMBlKH2YTQdWcmWVSa5VSZdB
r6z4EBfWW5dq8TxVai5VILyDknUIVWHOzLPifEvuzn4cC3ObphY8McOI71X8SoDQ2qgS9TAoO/el
g1Vai+EdRXn3laSWOFC2Q7cIU20nvOgsLALJtCw9Zw6O7QDCaCOn7gBLwlm+Jp2qNqRZNUcVuaRP
0SfywI9K7vkdlWq3Khqwu7IW3iXHzUDvAW2y4dTvKcbkiwpr0Ky+rDbCCfKNA2S7x7pwclEA87gr
dXTLk19r+PcilGbkOtSzkjIePloq+UKE47pjML6dzBR8pGWcQDpCLqmTh09U7UIYBVkbrn2usmh4
RElMmmOCEKCooNmoVhElamC3bA0CnwlSDU+Zya2gty+OMl6AsYQvbmet9MoDNtbEKNrr+BE1Y76R
te+sjLGenpTj/QgwsTeRYR31KakgU7Txuo0qwe9UEAARujhpWwnvnoruXpv69f+90BjeX+uMyU5n
OYwVfGGgZfTYB//LOiPl2GcdlArAJzEhZ7gi6rCCfLpkDTSeyLaZtiLkDctocHcafpe1VU3VZ9y4
awJ3Z32csHjzYWwfHaVS5pm9EOt/eZd/b0wmC6Rj2bqJ5YVV0f5rm6ycAqhhiRSaJy28BuzpBxMD
MzmmjGPowKbzxC3HDak56MzRx3J6DXYB2vVlitN238XmB60tpL5D8vJv723+iP5z16QfalgoFywa
tq7re1Qs//kRJvi48YW0+cKytPCqmRUkIgar7yWqM4R4oyJLADSmzoryMPVyneSGYA4FeQVfI3xS
M4CvbsEYPGl1vdP66SmPLOPiRV79MqZbndHziUCW9yEhMYsU+3HvucA14j4716EajgkPRQO255jk
pVp0o4hfSAB6J3gODkc65qAFkSa7Qy/XSF+SvR52Gx715hp1lb+soJDvEtynp4I4pNPgYDVCesMM
pvLEM7EMby0zyC99gnMVtcgq7BrUV1JONd2tCHy60kxs7Fr9FAu/vAZuiM9d+MfvS9uGwREsA3TQ
Ad536ITN3bGfUTNVt4L/AMI1ISEEumTGyvtKmUwqKHNPRqskVM9Dnc5ph3NpsYiZVEDdwrWcTxuh
RIUO/DyOdnFORoD6pfmHdCX3aQiBClf6OG4iHRf3KPGxjYWML2MR/6iJQ3iewKMKUH8qlf9cELhA
15gnzPH8S5nNjL2IOLfrXtShFKmwTXqlPIwqya812m+J9voaTAjuc7/t4Oj4E3sYuCUEEIxW1XQL
bE5kloPTqJDFeMSm50DE5RScpNuk1psvmTvHFsMAWQjGD5/xy2+iZb/yTCFMTh1aMj4BB8ZABNbg
dN0+QtKwsoc0XI25D8NJZhe8Cvar08AbtW0cyEXDkpI1H7Bb8w0Pbn7nTz90QOl1TsmyMCFvD1Fo
XzQ1gJk0B3vFED1dR3mxq0JR0dckRrmoZgBVKG8NQ61JfdpWN27oeEKw7v38AYzMwqmkjYtJNPZB
5LUisKHuzv/yRP1dFJsmbHQGSToFum4a3l9laJHYkSmCCMB9TShr7aAp9lR1C/Qo2nvsHuDxDPpd
eM63UJPLZVYb9VmJKHmk/Txgev+X92NyTPjrCXeM+SDB+/leieZF9D+KsUTJxmf/wpGH+DbIh3on
RqQKUQsWqwKgrGr9aKJg+NJiSkVd4VGzQcq4IVOvvDa2GXCahy6sZ6EN3trv4P5nGdFEk9+rlVub
yTWEsjrWaX0hWeUF5DjtlDpSL0MKhgxoN6NMQCNYgUmj8ZNseow8KnwL+TnsKnmET37K6eeyGCJV
YN/6DCxty+DseWjs8iMfXIBFCWqDQj7C+WIDzJ6G1EcEyqsgAGaUztnGPsnPAYnTmJRRewZBS0Sf
jMfz0GrrxITm/n3J5p/8vCdtpQU4DxIB7YjB1KVoje4BjmCl0oHyROAtGgiu2xXY2ReV5vefMfDQ
OKrNvchUta4LG262ytyTkXvD3SR8ERh5SjilvhHUCldpKwpJSozB1IPVoL0xYzU3pPc4tCymceaD
6yszqpNrbnVPFCYRriMharmSLQjKQePuKMmFOIQG5HMvJlWB2BTzMOUyeSLUPMOT0RNKz3hyZ7O0
Xutcz/GcIqsvCE8fEszLddc7mx6Q0JNhvGeNGp6T+YKSmBhJEYDXs4f4mP9gah9cUih+Q5eHT4yZ
eYTSYDqHfRq/SMxQ7+5oFs8jHoVVZcDD+pe71P4fblJP+JZl2Qg+jb/3yBZsiZAwQaDFYoIXyQ+Q
dQSrtAEpdhWoUTd27iXGYhcPVGpyx0qGcGvTHT5jxiHAToisTRf/8qb+294ohIPljt3re/P++xgD
cRP8rIzgVH2P5kyQJZXhVHt7DoI2ZG5/NIhqr4PeImw2BerxOMMV5XXD/3cJIYSvA2FwTRQzljGf
6f/zGXYIQA+Z6MqFBKSGwHhvTdgh0mAsz3FdDpsyIjWeXr7OrEI4y66G81Z2DtvT+FqNqXsNraZb
O53/HITl6l8+prlE+C8lhHB12/foJlgW0+65G/Gfb46inST1yGzpxWPyLZLmwcey9sZxHfR+9UNv
5RZ9l/tWYojYogOCb2MW+QIf8MrJQ2SDKJHWbmHRjMrB8HmcTV5MScam3df/8kFaRN7+9W4F79a1
bUEHhfcq3L+O4U0tS7ssW0lgQrjPg3i4zuwpEhU3NWXcBbc2eqwmY0w3gPOtbfArzh6LN1iLUchV
lm2sBo6Z1JvL1EIZcpW4knrw1EGNONkRaawGePe0YKuzw6DYk0pI5GWTxwcW3HgNcN/zqzetJaFq
7CW+3XZiMkBoY2X21k8lYPw6ZCKuy2LOYFhMmv1GBqsdlAdAAzkuEMWynHRXqw9+mENPjuwYX+wW
y4GGz4/VTCA7s17bjEK/sqI9Rj2Mb01Aa1c0FgFoXnvgLiZoC8WH3/uPAZbBKqrad8fRnzv2b0tH
NE0rZN8SdcuEGwdchvc+C0gYLi1rqbuNvrLRgOr880vPrsNjEWr2wYfdAImpIEF2OtGvmg7EhLxE
8J5IUJ44xzJAifthlSpX38EdeBsNM6Wq8FGdNDRG/fajc5l62oAcC/4aqf6YF6vw4hWFPIkE403x
fWOQTlkhG4+oWGWOK7ctk1teJ80KIXNCGHXhb4Ke8VJRcpJiMOceUqTSF/TAT1awFiXztCBJER1s
GZTRfokdTv9O1x7pri78PRae4TSGABLrPiuvGersQ+BoF1fphEtyKWP7TrchXtb40HyjOtA5NjdY
Fw6dhXkkgh6HjET/mpA80+ggpdTonf41VqcKYNyb51QdR2y3nmkTBDoShtU4NvL3njD6MfxoWzh8
SjTptoXuGptdgb+9YZilHswV10yxATOQ22g5+F0jK8me0ESNuAr5jbv6h65ZuOINRO5UlkibsY82
zWmg2nn2spZ5eowtuEEK1RM4ux+tnps8AisQeuHepBezMk2HkKDOrlaScWmlNdYymyrYrV74jgsx
JvXCgmWTSUh0BFksJ2E95f4Qn+1Eew7cstmHzc9RZn9o/ZCVEv2maz8dLYBbzAOBiLdmkkMrWQbi
wT986A3dXNWB9dHXX2wx9yFxCLARxbqKtvQZdwKVF2F34J1G92oNTNnwNZ2sFltL5dU7F7Dcshw0
okcnvXsGrUc4RnQLhScXeRb6BMzGV2GExUlyTsFQYiL/HK6EJS582+ofRRQs3yugCrtuip7N0AUq
pJi7JDFtoT995eDiKNTrUCdPhiwkfht7YyoybqRdHXXHJQgEYfCBg8euRQCC1gbsR0Deix1OwyYq
rD/o6ORGJqnEF7PIqQcOudsj9erMcK/M8Gw6NpE/skGVpWu/Bq0xyV7I9DUYYkLsVToHW+pE74Rp
fmr7T6EzSic1t9zmQHR9ToSajYyGNEkNRz3I+iaML7pLDsCInhxPNc7abFzpdT2torb69EvAUTbF
Nsxrgl4m5yFQky5BQLz2AVaC2gfrYwc/lAPnIs64OyNCanc1SIYipYGSVEfMgOGKtk+/5iEoDJ8E
JQkhcsLdvaRrAoUXeDUG1WFJEzhaWqxL+NBWrGefRoaPI6ERt63wNSXEbfKU18tRlyMcHoiFGneb
nar3qWuR46b+xm3DZz3NqqPs42RvyGwbNVGycg2TABGn/TWh+scKCTKrnglWXoN5yJJw8VRaLRNh
jM+JpeOKs8VbUvb0SpzuFR3ztIPxRLfHerNF/Ka3T26q2nUfkjJXd8PGbym7lI7HKKgmxWkoqNeS
KDLcALnOcXCsETwR3WWQkop2hDo/l1hbyd0hPvHCZh3vGlIgUF8gBzUIre3iHTU4vodCWdiEnHOe
075EyRZtIzIOL6NHdITmhtcpfg1s1R5dn/GaAMBqG+9Qn501ugg0IEW/j6u6W2ResEVVHZCgjsE9
jpF3+/OnlfkXHAo2y3Ojb3ssFKxiU3SsAnJRuVHKTxniRvHcaheNnrsbCnsr1PiOPj3bhHmoVsV8
TvUQ/Sx08qM3Nfv60kWxIFotWkM7LDcIEfNVJR/dJN0ffK4a6TWwRG2Bp7zwxv6kmhizW/FnAK51
07WafBzx2yvxnXQE10kYjn2UWTsG5/A5zR693GS/G2Ck6U6TiRrhuYuVh7E1zzTwMr4FfnN6ojGz
LQB9bjWPjgGATzT2XbtCfoYGWjtzBl7nedi/dC0xIdloG2hHcNsZE50hAPvkmfVQjyTpcJtkzF8j
O8Ai55TZma7NI4nNfSbYEBOFJU8HnDhADTj4WXFrdC+lMEntJTPoZjfWZfJkoTQZFMvvBK7SAihL
nbho9MZbBiSZo3TJWEVatqViWBne7wy9/Mq1R42aHqpXJWXxLLGXNklDp870iw9gwW5Ln6OT3bTq
ai0lGgS91IgF0BPkqWctcAobuAfiaeuOuXU9eYjK6Ph+MNgztubEF2bAsoDAXnmkOjY+ZUr7m/Xm
0ej1hmJ6hbNV/sTkQggBWpfCG2al+rCtOY881RKALsPt16Yld0rV0HUa+ANroXPmd4iU870kXSO8
fcL0i5Ob2wBB8bXyso0beuykY0qAMDikRdYXR4EFZaPIE167faUtp374rZCrMbyJEZKyY/oAahKb
43jjOJsyJuvaGI65mBlllId7CjEkAYV2SzKt2ibSkxhj7HjnGMDbWFxh/JLntIoxRx3dHplZxqlp
67XcIWNuDu/NgHAHWvsqITCdAqPtHw15RxxGCXcZmTp8JYGDCXhST4y4f4ZZbm71YXQgxwUtAuJG
aWtV5V9B0Wp7w8og3IZ6OCxblW9GqcWPPmBxDGpiH7NIHLG9YtLrzfwFagrZgzy3pWw5JGrmcQos
EPRun59LJJ3MjoWxbZyOKG/AyBzRpmivZ+FP3ILrUO+xSnVgZ/JyCJZeFz7QZzroOMiufKn8ibxR
BZIgjXCilkHGBrBva1felJTxvZsvk2sf1IDdXNcC4ruxs1wLTki96s+2Px2UhZdR0EB6L3MNZbpt
9NumAKNCj5iUoebZp1eeoCReeUFK8dShk7ardlz7Agg5NAX3SLrZB7TR7DApS2yMGhHpaNohdaKF
jkMr+Zr70nbPVDrVsmdstTRGzrKwEptrMsvw7Ha8c4vmtzHUxR1GH74qFfdbzZXlEX0wnpeJbjre
7GYrOEldrXootzGrFXPtOrrHMKqxLae3MaaxEIscRKxN7l2NB3pZdSFA1VowBFLae1/58YX1LDjU
iikIPLoCJ3ATX2NGU9S0tKBMHjz+WL32qcVXg4F9GEKyYFLewTQJMnFwR7x6PoDKhUCYBeQuKSGY
+F82nSi8Zh3CMT94cjsEzQWC5dU/L4F3XH2AIsngRWu3I3bRaHCjpdpdzU2O3gi30raCexpYVyz0
TE+F9WsUkU2sNvU1VbkTkhvEoyZKu7mmEDYWyn110sqj9ZY0uww37YIJT/YoTagLvcrU64xxz4if
OVi5058SSACn75/+7+X7v2WR/gEWh0hEvfg5pbp2KvvQuMZe8wulOCsqd/KmEsmIllbuCF7zL01h
vPu5RwA2tOWXxPbdxVDZxgFfV/yit9AdSGTe4ZQwD858qVok6oUffsa17eA0YLt1azQFORQ4CHtT
/ED3rq+pEexlgf3+HMkiBQrueTvdRd7e2aX/HPmOBlcLElCbRIdqDE3WjdE8yCjRDwFOo1uEO+LR
48xeWnAGdlrDy+nQvLZ6az+5VWGt+shr7koaah3gQr9RQ6YrM7Q0RJFWRSKIeBYBGEDSbMszTbJy
leaZsXPcrD1PnqvOVNR4DCzYo/NWNLUj8T4uZy7AYivbCDAhOa77gU1nO4xC/Sp7epYpI/mFowfT
3jHz8mIzJF+YFdSuEHmT+axXeciRk0tQk0iqSxMwVCTUbWh6SC460hbMruqWR3l48hxqFw6HwbP0
g5dQwBcq/KogHNQGkVnWPpMNVaMOohcOXUpbTygeN41pvNTo45+iXJgXTQyMWRGHfugouhYISuWu
VJ26VA1C5F6A/hW4A67Z0PIsSX8XhoQyxLYRf+VRvK5m1wf2vnBu8bXrzIZGo2gFXJsxsa/NJ+Zp
Ts0xes/0+2LJ4WCnQuxjw2fasumI5r2LNJVPRQqPpiD2hPZdEKPpcStJCkL+3GZ2gOeu0U69+opz
SvfRQrMD3js4fV/cKX+LRuTX6CAvRtoEZ9IE/adE76p979OorkG84aoLPgTR6hSSKrx6BakxYa2H
h6ZnWhG30gKJWCX3uAziuwq8emUBo1wr57cHrG+NYaxf2b0uM4Bh1R/ly4EjJOfyNLd/yUmqR2wm
xSN/MjJCZ/OeMinzH3UZGfA8kjelAv8nvQVQOrJ+pcojlrdHxJoYFmNcOzh0Ldh2wxDhpStNYz9N
hKrQvScKcyR8vo4pU6bKsbffYwaMWNVuspHqu6ABgJGJ6ibSFtAxv+rWDsz07AiPNBtk7xML/iIi
+2bjw7ACHV28GE6r3z3tGTBYcGCndU94BGIOlqiNPHE01H00AcmGpTttLNM3HkzG3Z1Fx3rZeeYX
UEz13I3JE/KCGFUsAg7LB7E2muNBRJm6KN/p4MGNj47QzI2flOUp0+xulbdRy+yzau5pem/A0x6T
OomfHfgVO8rHIUmsW9Z59roZGT+ToptfTZC9S0TbLUQnbdP4UXVSygJR4rflqWJX2MiMaB+gFQS8
aWnx5AfQtl1Yfxr5juta6A4YSy5WgnHJRf+6kCAkELNH1Nmlc8EO7Vzq+cJxAcVaj7Erw4xzjEXw
oqW99x2xtRrslnn3LMHsTKaIvR/edY0KSQwaVo4ExWirQ+h2SBjYZDJ3T/OcF+ar452SIKdvWhgX
Ekm8awwd959L5BFfWzDgC+q4P4Cly66+rwHySBv9y5bGsmwa85c3kaUzlvYn1aB60hxo6RTY5RVN
3LoN6cTbUZm9jpLeLBW2dYz9kzLT9gBjzHtJNMzzIqjvHASvjjUkl2wokksSG/Qqkv70/aquGuBv
eRgd0B/fRCiNh6ww2OKMW+ZN7z4hNMrXqRaMJAk1jOGdW5UBv8exAHV3vhAoepmaQd/ZBeKFeUey
50sztM2V+msdIfA86LWJ+CQJYVgUkJsjvFKE1MRrBcLt06nI6x3r/GceQQmYFddXhrPOcer/RJ52
Bwy97Ty3PTFJMreTa6ZgZEzxkiAGX9YZyZrR2DgwTJl2EaJmHFlU9KOqSR52qcOLdiLKUBuPGOPt
m10rLhxJ0Zp8ulpUHzrR1e9ReAxR/XyMrZHtR5sOvlUNSJOiod+lqNaOTUr7FIb9Z+p1eOqAdt5i
UGFnv3CypR2N1mcTmX9GHCsr/lKJhkaWl27I6KbPz90Ac2Nsi5KgHHSNhdWrI6oJ9swM/25kIiaM
J/0d3MIxjbXmOayFeq7q/eiNHDgC+6rplXP9/kn56l3LbCyLcb5DVh6/BANA52gwtbVhAVkxNbKE
ejfMViYa2mNtxvU6TFKGZwCNdjXRKptez6y9SUriVqUkEVj0BYDHeAEHVAO/pKM4xPj+zQijox0b
ZxjH1m4a85WDtOLcjTI9urWjtlUOhVLIJl6htQWj0ZxhBHdiuDrszNe2Gv0V8WbdYhgSeTUZQmDt
A/Ri0eukd6nSFCWYXEBoIBfZKLqziYUWT1MSbVKn7k/xfNGIN1S+qYNT7CpOWWm/7R3tE75IsCFE
ZDgQRgIyruPpJb1vPGQTYBT/lTpT+yo12nmw7ZHlpn1xikwLKGduIqaSZrQL/NcOca+ntG7de6RG
VoUBRSpJWNqL/URVt9GI1/h0tEXa2t1nLhBdtUoj32typ71sB46NY13vo3H4U1R29xUk9DgReWa3
2PMKbK4mnDuX8aeRtKdkKKfnyEIiKmK57x1Si3J0LV+y/FK10bI5BQqEJu8uorb8qChKEYujpujc
F4w5R0LVIB/1cBbN1IdtwYezdrwSLKxr33xPPyF4dj4Hz6X3lVXTVWi6hZECppjjTfVZ48i21Mfm
F0gejWFyxUHLAvKTBUX9ZXWY6cFpReljtENnxbHPB89ROi+VhUbWasTnmCiCFBDD7vhUVyb9jVfg
KyurEMOHh12S5t+vsWOe5hfjaRSzpNo26MsV19iaiPfQqruipnwtgj5BVlOQHyFGbavrrGag3mFl
y4NRdsOFEaFkGQnuIpBfHKrSs01q19WLUV47Ki5/BBFtvMk2X+MmdZd+ZL1mKFH3RmZCG5bNs9N7
00rPp1M4DykjpXSsc+RzU8caVy+BxKJXwEsqEbc/svYimAx+WXFWrxVL0CaJsh9N8Ces0ge9pvZQ
4mBFqWbmX9iYALFwmL5p/GbYTKd9HBjZWs7JPKHJcWCfu177KQ05l9pOTqIGt00AiViTjzY14lsU
NebzvDqEVdbev1+1VVYQhaTT9LJhHXRh8k5/NcK2EqfrsN+1zG3WotBOvu6rte+V4aPJiHy1XPPN
Yla61GYTgmb0z1EWTCscXM+WCuXVxzMWV7j8AoW1sl9NEhF54cvfyXRqaKsSGJNGNEjASU6SuB24
JDuBw9Yli11X5Us94A6xxM8imMIzkw2PbriS8EYKaILz2NVKgfwR/ojAM3wfjSyfo7miVaIVeyP5
gorwI0sqMr8sPT6pgrjRUgBnSXAk88VwM/gTZpmhT2+YSBij4iyNkAIGlFgrR4TTZmQy3GIqUHbd
w+QxwuPAbpv761CrcDIV8RrosbaxtOJHnVfjCD6v1c9G0mCorgxClnlVRdI4DCp6I5q2I856IBXC
zR9YRP9ZIGKtNZAFGLeQSe3+yQ1G55hy9vATBQvMGMyPDATSInNyPCueq92KSf7OhWZ+BC2BHCUu
yqAhLo2e3Wvk5rAZqClRtzW/6KRHlylPhm0S5WqdiemQO4X91DWk4GKyOvezU8UINZBoedysOy95
Zhmnapzt5R43j9knf0TPaSFqg+hNktcOhhIgTJAOhA1X8a2tzPjOUDBb9a3TbFNQ4TGGs8lNq5tt
VBevgbyR8zbgQT35Vtu+tUbIsm8V2Up30s+s14zrZDFxk0Hd7IICEgpaAXgCcfiofYwEXkLiVxKd
oWQNbySXW9Qw9Mb4KiG5XxPWnTByFP4ptC2tZr/4kcp3ZGMQMwlopcNA92akKFL9BpND51gkxlvd
aYTOdjeb6grPlCWFnYRTtvezSXmk/TEYDrUAufn9UnZDsiVCtGP+BcDDnnXuqZLPTSS6vePTZ/FT
Dp5ppt8Cs2vXHdqSMbk0iE83SQ8nBhlNeSOM+gWM2bCaFKt1GuK1xjhFrpgI8nc1zmOe0TD2gtIO
iM7wCk9ok/ZTve9NwGtZZyX33q7eK/OlGYPq0Xr+76Klb+b1sMUL0x+fWlu/jlqG+LHBQVENnnwt
St6YHCZ1LIylb4fDCz32MSEHx7PeJpthdmKiuof01eNq4kucpil58wMgnOwg+C5knrxBV8cHAu5v
GacyXJdT6V1g7n1N4QcKG4JSeqmOGkP5G//kF7kz7pt0sCPFLn3875dhjrjJqd23ePKjXRJIcWF+
+MLMYz2EdvzmRFZ1FjoP9fdtVhb4HUVTfKJjERunbgHEFH1zeIIlwarFMoqUsgrfYq1/qtJxuuVE
Wx9nO/sSFlGn8e6z3pFIHAZYbHi1jJis5hkiZceuxcmHbxwgcLVz55doALlxsFucJtS0Cy1ttTN2
88gs5+RVFDl1xek0KRJxj4R7KkUdvyFXmHA7g/Wp08w9xlYXYjEk57e0hm7VGOmTIqazJK73roF3
njRIDzQahovb/hYVoB6r0cJDSh6Px292TcPw4ZWWdi59hEGcZsSi1AyyqnotXkdDEG1GvCG8IbUZ
8gyTJOdUbhfnKqhK9zHSs7cqNZ69Qndvkk7jIQ/58xnbHnvGIRW1PMcodOveECfTrQhCzLz2rXMy
Y1MaxGGWHdU1LaqQ+9J56ZOV5Qb6obDckxbSaEaepW+9W5XbzduI7fICKJVMIadu3iZZBcsgsqlL
rGKDlv25oPt8ZtK8LPwkZOLBG7BZF6s+uFfVcMrSwIB/guHH0K2XZhqiK2mzjCnn26apAMO7jBmX
IgFrQPbXb1rKiN4y3SPBpjAOLBTJu81HSpCHfEmcChA1sXMLnVuhb0fEx+7a68eYOB9yZ3VTyEc/
uRt+C+xEdeQeWpxIb8phYSrSiWLAnB4NPmeTY8jeznubsQHbOAhcYotq/iSkyTdPQc+tKugWXlpz
9m7AYrWsIWbrJE9eWQ/PJQ/r9+JWTb15LBqGxinG/LdwthemYV8Q6db8LCfR3ebvunG74CpMKreG
d5mMWrqryHBv3ejdjlvORNakzaD7ZmVmdbQxa2K8qxCS/Jyk5SbKeydZ6q2rxFPd+dNGy90zv85O
H3xjB3qcGtq/RhaRqVZgbYmKxjIgdogsGyQ+MEmLz9GttU05rZWyy8XImHYlHfNnHqO2x/9DGNI4
FYcU21qKSvzJwkO8d9BYHfgE5YGIvmbnlxCEABUcpTYCMCDmb6npg7vqcpPv1ox60rBAYtQJ9FNI
kOIrzAj0wkd6S9qEaBbHpy4zHNAzntoDpnr3Uj3Y2OolTMpxP2ltc9BsM96M9fjZWaa1pTXwRcoh
ba5BIgKMCI5L4VqlJW3HkdarC7k35Vm3fhm5ER8CIy8OWtkVB3++fP8U2dg7MiNl/I9vtjX6+sA8
stGXHf7Dw6hFDbyAhqaJDqYvNkRD95ALIQHqn5++Xybw+/YMHopaKWbD6f++QMSc1pXt/ypCw9yF
pHG2YdgfJNKRhe4m3apP6fEHpKjpjo00h7+zCSt1+P4JAA/iDT36Q1t+PJA1Mx7KyKdadN1wIXzx
s28Tmm54PmEUKnQW86X/Pz8RZEwAbQKsgR7Pvinv6GRVJboDtwhcs7HtAPUADy9Y3knctq9pbpnb
ugBn7IUlYcc9VPmIJsHBmz+275chJ0O8qfe6iH3Sw80vMjlPwxAOK8fo0d26LiTe73vCqhBvuooc
7e/X35eRZrKw2mozMclBUi6gAMCcx4M9F3JWEe8S7TTatItmS+FK0/lmHUAxdAHvfdOnq9wP9QVn
RYq+0CwPRlFUB29CYjJdSI1sjlbS/+iz6YQiCe6/GO8c4RmMezHzg/j7ykz4KWqZ42geOrTIlMYi
rAp82fM9DKJK0gjmls6ZUK2k2wqCPMroWLjQ+kvMsvQdHHX4vhRx0v7zk7D+F3dnthu5cm3bL6JB
BoNB8jVJZqsm1av0QlQn9n3Pr7+D8gZs17nXG+f1wnBCKuVWppJNxFprzjGhxhQdaQygsM/tGFXn
r69ktwUgMFsgu2up9imug3M/1L45pr/LyCUXAZ+y3bg0vjXS1jrCQTVjPrUGUe8pDAqCJLr27G4P
maBj8K+Hr39rWBK8JjJuE5sl4+vUhjcJLXBaAPut+kXDrnExJfB1kE0n2Yo3J7IOGEY7r1v7JBBy
A9Yuqe5Hslbnr4fQ5Ku6CR9bu59u6GzcajBRvAlB0kYKJs09izfhyDNf+KXGQD0Zp2e9YHYJ6eeK
ZakBT+OgryZUh3Sb+hwAFj+h88HFU5DwEms18p0WEnoE5zwN1xmbvIByVd4p4mR2A6mK0F3cD4vZ
JiOn/hYBAadl5H7L5vrDqvPqmG+E9qnDnYOIFu0Jox/7Bs1Ocz8KI5gNzJDz+Lt3t6II2TBnDN0+
jdIVhD4B5Eaw1i1wDMjyZSMgKdXwLZfxjoSWR/yjz6WDJcJc8pMa2iO7MRoJePh3c1sRtdux04/c
8p38JLTH8X0FredQcdugQf1Ai8nej1nyNJucsQZx8XRpul2rlb/jidRUbn6Bbp8XlMpoDEo6QeQm
Iihr3wrZZXt9dS805o/cf7hLtwngF66fUh/eygURUzzUF0bTjJHUeApNggKoNcfD5OTXKHS+9YX1
2FkTHLOWvGSQqt8IQ7krK7h9iTOdk7SsmTu14NFzUnyRpmRkdCKsAuXIRRoSkGAkd41CKRQNBX6n
SczHLLPeCtfp8QFz1x+hQa6onu+nNTpWJpBGsy6YmFKk6eDn9s0KtqXjZnVjGjZHsevXYzjVxWkO
Wwk2w6UulOT+oN+8YKSKqE+RxKoIzMOM4/NKQfNrLF7bQbHL1crHwVmuZVQcir4/iYkssnni18bj
+iTI+dib4PFpb/2E50/0ajQ9dBp7Fwz8T7EuL5XQtvl3g3h5IlV4cLze+IrsWjym/SiYhAqDNkvw
eyDr9Tvp7rW6OFCYVoe24S5vWj8Zuf7oxjAYnK390mjMCENysMWObGFjd6frCPvzestnMG8pGl/y
bhKw71Pg6N+neLxxNdjKHfKu3dogutVS5Du52q3D+jZkKN+w8pETcpry7tas0aVnZIPvKshqa0V2
lrn0H1r2ijGZ4iuzxWtjJ8W5wH/hJW02H6TTN/tVoD8ck264qeR3HPD9/dS+0UeFhp8HeuVwDUNY
zTJVgQeitk7C8a3QaUpXmHaYKN2HoNYXASqXVi3ZQpN6mx0CUFdBzHCSbAkJE7RXuLmoKO1gYp1M
sHrh1vulIfbys2bAot27B7DZB3PKXpI2B2WxFO+o9q5dV+EedxMyx8iKLIsKClgTsY1PanqOhDdI
WBpBZ+WvgC2NWN22IxPD0GL6XmyzZzNFG99/wzfxpCcMjUAY7GaUI/TkjqgyPkRbvNQUomR31E84
thlP6EgHu01abWXvgzsTr2fetEQ4I+VvPmvXgYxe0Posw+/UXDkyqA7xgHx3ik36LjRBYLf52Y6/
4Wo+2SMnr2n3nc/09tkMpXFp8vZc29bv2UZENHbZfI/vgtU1xHvBaMLE5+CzD/kAzXk2iG7Dl25G
vl0vtNTjOig1pjtFRClDlN3ebIi5VIToem46ZweGCdhHSu6B412oNjhK/s7Vx2Q+szhwSXnT0lza
gJNPicUssFBOeBxV79zYdf6GwJt1rKRfWhX2fnZt62HQesQPTnbFf24haSqFQ+5YGM57Dcai31ia
cdRDEiTt2cRfBtVwaB1Uj2ohZz1MP6DpMWEn9mMEJwWBXYHg90NdlWyOdCoAdp81Wha5ikuS2tNx
lhqLdXVlMxi+QFtqwShi/MfbwhnqMTV4iZDgrZS1kVWepeVCuR8inmE9uxbgnxbR4dgp4jLJ8PH4
HYne4J1c0D9pqXsPmftR750DGB8LQSmy/H7b51X0p7igaciFJHx9uuw2j6pnql80i59Lh+xnbf5I
xxvHQfOlF2ZGOoxBaIMZfhI4hnyPdTlxMRo0NaSO+T0tzkiCv5NHFOM6je/7IlaeKgbtDgQMob7M
gQSLzhKVNEuNB2F+TDGqlMLS4Itb2hv3Ecb2pETnMEumibYFCcBhQ0pb2iEXYkf+GXVwpDh0R3jf
z4WZMkZs8Enlh2E1icoBMiouJqltSKnUXSdS55AUUegV8ns0rd+gWPX7NnUewCIkSIUM59DeWDPm
rL5um6d46D8NAm5dLLjPpqju2xOx7uj5XdRmjnYSS/ketzK+VaUK1qkecFak4JuG+tvkVPEjonoy
x2bQvnXL+rSGg9q5CvtLS97m0gG2JCwlzN/cErWBlVa/nTaneRcd6KhdeUdAhaI3+nc+oVKuZ6l6
OjSLeZeV2RmQbnnvUOInkJN16XyuM/PsGT2hiV1xoJt+xBqKmQjH5ELLwQ+N5aKPGqJSedYZOdF/
L6OdNgRSEg1k1jNCDoM1tgIIsKtSopMbdvZtuAX7xeVLYzFikANJnAoesJ8gsqZvahGwNhP8SBJx
YOYcUqVyBaVruY6E2E7q1kaJSOpSdbFhG1SJHQVSuaSwc813aDXxPr+ngumsbVDXkGPJwBpV3HSH
STd8skV7oZmLmxAG1C5GV5Va7f2kxIEQTqx7KZkq0frUtWYSYEZ7LQgMmQix2JnpZ6K1aPW65Fa6
yymtlJ/TK/LQJeCW7YcX0zhns/5tzGFaj3NyQNJ5cMdR3LfJitI5B4SNiQkRFJGe7oM9FB/twOre
xGTukkDGE4CordlbSpG6N0mn9xC7qYA5UbvWqAK2fJXRdN4YCrXBQvPNqyeDHIWR9D1loJPMCbsq
1YTheWbaUDH/JCgQ5ZBsu4+y6EhhdRCkkLr3XAMrC8Y8/0wKzmjHHR+1br0tWIx/4bImexJ0vbOq
nxMzFzrFK76WKH1wOuc2zyShhnj3g85nODrulnDpD2UWX6F8IUWKfjjFBMK0NZmx0b9xkZz7Qk6v
YSYWb0l/OiijXcG0AZnOrWnn+ELUN0jjd7JjHYvssDqNNU0BxMY9k6HWmZf94qYX2UVPY2rM+8VO
rumU7eOkUSd0cw1uqH1ujO8YEs/Rygg9TBCP0OrcqtqG8DQqMl0B8enoZy9L/K1wihfnZ0VhDXca
5Gt54MTjvnAvRPtSh87OgR9JjklMbAcOhL51eoCLCLRle2MiLwZmkG8Ml+7cDmRRw6T1QyQcu2IS
geyKehdF6R0Ng++pyuF7dTeoYoddeWxW96xPYNJdTi1yWSKjPujW8K7nGYt7ijI9JX+wdvTrGMpf
tlY/51p+MC2qdYWgBN/b6uWRmghHJDAwCk+Ms+cgH6Y7IjxrW8Ot3fEPfdMfM4ZdpwhFN7ndYNOF
eU5A7p/CQjvOfbbstZJNM1G1cEpce48HF2KPkKQJz7o6jkI95hqYRSxpBzKwmuGXYbVb6tsUH+h+
beEXkblfRHhh4Xux20gGU23TJFLf4N7Xh8aWny5eaEurTXQb5AyrgjA3wZzjsaBQwyzHIZnLx9Rs
gkF35H3GfHFvZqLilNB0f3WQXEWa/obr2tP7hQFNPlF9jzd6halZKgJwcV2ijER4bjQ0n4EH8+5b
6VPw8VkQ7YKm4Khb+qvqm199GWLDJYPRIBgbsZruEU97GXTjqSYwaHDUhWA85moIprVyvmp54rJt
1FNEgOkBS9XzQDCsbS6va1pQihr9QViTCf1myPf6xHIDsP6ALGRfWwMXXdpfXDOS3B/JUaiMypf7
FZL9RU/ZK8zRcq9P0/OYrAjSU9hEsYWcdUbXRuAORNeI+4CA/4fivqaVMdwDleJg9cW95ohX1NXL
LrWY+ekj8kyGTZzmGtEHBbDjIntAaVx4oil2w5AzWMp/5FOCOYYiPqyIzwkZU9nbNiaPsEnggGjt
4ma2zW6XjhZAOMxbtnyMJXsjMAKgo+rHdg3E6rjHsU6fNBm9AyXODnlbk0UiboGWuxzK6Mfaf0db
UgeRPb+1o0l+Yq1e8bQlEKJW5a+KsPICJLtvQmlQTcWpXxO4BolK7sAnKj9FYHZe3GQ+f31lx5H0
bBYrbwb9hc+F3k9iM+gn2YVAuabBtxDGZXrpOQcvZfwGWGq5RRRJCz9KKHCKQvixsDk11+lExeU+
ZVmsHWbOeM9gw/pkJ3l8Xm2XqJV1Zb0kbB4EeHXOIyq02gbiZqxyPofCejNhoAHVCuubRsHn6ctU
BKKwovOwOkGSFeXdYkER3pX9VN4JzkTwZ6k/SnIZF6VMdIUjz5Nu4mdLCbvSNRX5KqN5ZUhQHdsZ
PDYeaIfc1O49QejKBKDLrs3UXEl6nW5qO0sPogUDT5OcGBmBYD5Plp+ozhS3tq7llmlFAAewbrUZ
Ep6u21Py0NIdevhi9E9u4Srfzd3YItxf5aUz47eItJWbmTniOYJ7iHuCmo8B7utESr3Xucb0QI9r
fpC5/tz2eucTlYF/LxQ6YwmIH9aKDEHXvFrq6e1qPenrXHJ1NhRQNLD0njGWbYJmsyzaHqX4nSJp
vmcIIDDXFBkpV/Z9MWbrxajs5fL1VRLKCMlb/j6ht/e1dYRJYkblxWmHlgKfTtpsrNWN0SkujTha
afhpTE6W9kZfcudObA/9vCD6cTOFSk9nd6SMxc+2/mgN1B0USjFtYeTgmdlaJb8KkeAf5/fvU02+
T/Q6bpwCDNyucnrI5aZ5mQXzK9rqaKbC5IRQKn7Qk2HDfKRB1SfZkXLruZTJD1Wpngl7Hu71WlRP
Ri81MHNxwT6Bv7vgs3HT0iT/nBpyBdLqRslPiK3NAzC4Q0aV+0q2MGGrTasHGD/Ex7QyeVzlyOwL
2xDdKrWjjVUf82ZxmHG3u7VGNVAZRurZ+mwdhS4+rKg/DEk6/sY8d1fYtgEbnV9KvhvoxtkwHvIw
BcO5pO1ptht4KLKhS191QQlq+htqb6Z92c+uItKJWTf8e10jcGacbZCtSvpd2963DNx/ri6+yM52
Pvt00s5TXmrneDaiAMm+8V0JCjel3gfT0E5LzFlF8jwjxkl8Kg14smRq0pah49ERf+j1eP3c/Ch1
3SVU0+F11TaeoRhWRjqqumaCbYVicWQTgcJt5qrx4sokSchJuenrHaWR7d4XOUIefTysZRi+sV0B
I4xMLqMjAYvIeO26QduHsC1QUcvvrrIrdmfgxrrKGW/4EECa0VV+HaR0jwL9iG/2nXNFenExXCz8
sPAZhxQSzwHRjegHTsz7zAec1+LQT0j1q9UxH8b8bmlMWAVcz0CzUoNsRCM8hHT/fGQvtq+RWnpo
U7oo+bSanruchywdjhWoVMDtGkCMMdMQfZVHMabWC+ao6eiWceN/fYutoz4OWf5Da/UPggbcJ8fl
ExF4nNhuQ0h6TNQEA1D1xVOKnyIQkwO2G6nMJRxoQo564z7okv9iDJ1bVQn3IYlm996VcJS3n309
wK03PYzWjccg/IOY8fqhW9mq4Fq4W2aMqZm+vqBp7Yc2/z6V6iF34/s4Kgev1iCrkrmw7En9rIle
5cZREpKV6DEy/czEiwzc824yIKlFxoQSkWxp1Pvnqi9kgBwIYuowLVtk0juG7TeIX2EAJ93J8vip
7pCq5Q5yM9uEGqCU7ewRn+0N3Ukfvx5C9DVl8d1NluYhKknbQRjDg+VUr+OS3U5JSzorumPgdSCB
CVWkHo+S+7xxuBcwWjyQi+5c9AmoPU6o19RthyvFvOuVwBkpX6/kq7FSVMve2NACzZCs56hQxi4v
Bsr+aMCvY8NM0uow+6mjkZhByvqLUzFx71bMDARorea83aSxMDZb0MgCySXOnmwHIQiGOkigwqDq
jk3Dx+ShLgm7U2jfeFAYo3ptvdyEw1I94AmhFegwakD5VQ8WAeJoOktk1BRa55LehU9qDsrzHPh1
6qKvS5MAEDAgtlLf651Av1bMu3GoIDxpvuuSNuAk4+tIqGHTlUUgi6THXVo/zo6TvFQGFRC3Diao
XgQ0FBbm4lUwutHuOtCXQWJtORImMgDUzUQT62A+MaPgznu0tfV+zeXFTOtjlnLFRojmKNAg2szJ
EQkc/Aa9uLp297ragFntzN02cJ0np9T1hkqUQT4+z80WYpkbT+EEjk5QFO/UGMLctLMj3qfIy0Nk
XDxbccfqmoMcewYC4nfYpfrdhFaSmdx3V4dHwtJK8bzKa52u2XEy84e06X4RMll64bzFbS8jA3V6
q2meI3+RpbXvpr2A2/aQmtjGSsxL6/rTshfIRjpNSeZTHsL/ds8eIFj49f48GY9rSiyFtBhCT0vV
HjZfUc/vW0SEp8CqOGFrlOlJS5lH7zzo2GwEAkYCvUI7o9prELymSJDD0sx9Lr1rSStuZ7sDe8WC
z2LJUCr1M1ThUd51OBwibLmmuFni+o4bCYnGc4C0bSFqjUTuJiRDIgpXlEw0kYp2BNOBxokqRdOD
NesJYSuY6PT68tSy2ABh/k591nq9zuaGoHI6RHKNUcfR868RDvK3Nq6fx2TfwYivTgMq9cdENNei
KLxwqNWmr97293V4LpDld2xdb7eKrSW1DCw5HPzEXhmNoqfmenTDufOmSrGG4MgnUyOUp6JsGb8L
5ezDhtn7AuDYgDefW88080wvytm0uSYewdr5zrjAOYW9eSecWZxkRewf1rI6d+Ij3ST4ZYX+YzXb
b3y+y060Q3IgCsSron69ieXVFA56ve2WMJjjGztFFCOYqGt3OQp0uYc8wm6lTfPP0UxJ5dJj0q8m
xk9MlLnC3RuX0hxvdBmErmEwsGb735d4j21bO5NQYILZrV1fs82HbLHng+5m1XEE4xqPFaQe1wKz
TOp9OjZUghBbqMqA5h7XcV4O1VweByCzgx+24/CwVst3dyQ0V7ML/uAgrV8wLA0Pbm3kftwMDZqY
yjkucfzpAKyKlFT3Yznnp4hp8cGoyO1YjQqzYieeIebYAHS8IrLZ8GuEV6b17McLmVpW/TGXOhM1
Uf/SIRzvdBapvYQRQX9Ub+5QL1q6fTWZ7XsdmhZvHl0qm742/M4WiEbq9SKGaT45DlGVpvULbBUV
tUK73sfLUcnvc6KV52EYb1Y57PJyc29sXfglPZNWnniWnqGkorr2S0j8xrDGO5P3cSXQgiRb2NxI
/Bke1NQKpnMUg5bvIm1+1Nqm3csC8k1LV3yPQNYTPyadJuRQOfpOTQ2tRnd5pmZ7R3+wX/uquDgV
O18cwa+CmdshD+kelQZYLZJk32rW+IDcNoawGW44RDsfyDV+LCTIwBSDX4zRIhMWe2w9eXToAHFx
yCu76KukJUcqt3Wa8WnsugxRmBYtlzpi2pPGBoLi7r3Xh/fYstwTE7JA1+1H/n/jMLgd2uZ3F0MO
4B7a79IBQwzBieDnjpqGGtHNkl9imD/GTsdYyCZ05lp0S/qYgLEZnERkM8OYpaNsMzQvEFus1HIy
GvPjoIZHCWmNnsZI2IQ776WdXMIZ/m1O3wMzCJ2T+JAP82+14KnSmcsu/QvdlF8GfUQjW383BSAA
e+nYpjP+YPaJU6TfJY8oOHei1H/F2cfEeu2tEA5ckl6QFsLFiu9S9nzZrL2r+Rcksbu6xvQBqZxp
Qt3eL1VG37W2UG0oui5c+alCW6tWuhpDStp3k/FB5PmHoXcvM9Zgz1ZYrOCRf9dSZw4as/fDlGaE
u06xP0Y0C0VMAeEOlzndAgb65CYy2YRFS3ZO1boENncBpj4YbEw9JNpi2BOTRCzNBiTHNU+Omeuh
tuWEFz+4ffwa8vVNNyP8ad2jiaDBEE85XQHM1+JqkpQVRINDDggY/nFxjtKeT6skqWeWGDOTyX1S
BhtI1UUXlaJXSq2x36uhuRmH8NznVUox1H2y73pfSjrGo0Ga+lCxVBTJMxOT+yEq10M/s3OSYKAG
zd7HGn2tGWxlMNvlaShIoEiwg6Co7E5Tjyp+pU3llUt2QtUXHrguvT6eOloCzKgsyTgUhBYVDY0x
2X4B/VNuRkKCkwuZsZdMURtkLlD/iG931G9uP/5nMqELaTECILEn4zQW73VYsIuLbpXRfdBpuWMX
gBG/96dI/4FKaY9Uh+uptdk+cgzYicuHujWfmqUiZ734SN0ebGatyd3Uzu8Tb5KEh2aXlCfFn83w
fR0fjehcOCDh4xBzVGbl/e0UUYCnybJRoXfDOC5PWqycJ6uULm46hIpxwrfhGE5HNMJ0jrZvZ8uR
6Low127f6bFtP0ZYJWEcebVVDS+Cc+3ZKW5rRhOzZy8HUMLmc8JLvcQJjdXSSp++vsMCcphMMN1h
T/BVIrLy+vUQCaIvxyy8IN8orxLP5rV7mttoubEJnM+3FI+vPI9tM2tQzPKDdSUucss6C5ueOfuQ
s49KZvtimqlz+foqSlcq36ZX9qXaHuxupWdTtpQnZs4+6utJXz/5es7XtzZGJwVXl3BpaGh6XOuX
OMRTUhT57dc/fX1lGQ5D8a/vnclgrFYtrFSh9ddz/vnjf/03ugNorpaGtf96TgNH9K//2thepa/i
9DYP/vX8r2epkuLaDLmXb39kGmEBiLETfaW7bTRX2jrWXlvpJ/QayG2rZkapTYiCdc4Gm/iXK+Ep
yxOMkWNDCN27ycbyFBkjGSDbs6SqyEFcnQRXMz+1IZVm0uZ4wenmjCBRMVXmOa5n81wOZM7NScky
ZJgHibJlztlKdcD5PGDoOnqHMmKmZYiIyyqT7PP7xPlNyJsKirqZTgNIkHAZybR3RbqPo7r1R7dw
kBjE2nlMZcg9Oh7PKE0wE+I/d21GpNhefMulMyfCJdBiOd8UsPUnZEO0BUjtdmcKj2GlIwP059zl
o3VuNShkLnFau5GOwAllTeXMxBLr7VmwfOH7/BbldIKFg9WTAd/564GQiwoyD9OgY2JN0Ez5gdW7
xK4I9zCDBmHAnnyMWoMmARfIQebhqeh/WyFa3BzCBzfa9z59dZhygZjJj4iHkAC0wPHM0P5BBp/h
w67N7yp6wIdGrd80ZRH+rhjATdpNPmo4Dkw4C/iKIFZmMgSbMbCv50PrbbLQ2mQT002fljv9yDL6
Ym0baG5z7rL8eUq5L+eoJLjt2ZdhQTVtNZzlaPSea4KNZrPHaD4253GyPucVXCUxCPuiCH17g352
mPmiCeFhWA8/srV4XrH+eUPmnkmjuXGL4ZaDeSOK8ZemWWQHhQHDzuPqqHMZD3CDav0TKAsGh1g8
LMPnmpMEQm4onSY9+jE2EM10c34U3ZPWGo0HcQxtr+yCcPlu4Rvwtdl+GJT9yYRxJ+EzMJzl88TA
ekvHfQmmlMgMkYn7icYCcZhp6uVYPby1ml4KxCtJfBO1N2iCX4gKQHIPsRZfZnRir6awDuYlSurb
ceBzsZfkpOb7ppE/hjHxufdMJyOmsVxYLtAJSila56+GrO5NPrVduppukM3hO6NXkFxVeFo0Heh5
pvdn4LrXho3EHGr9pWLa1TWJdU7CDg28HZjMGzm8ht+UIHBhdBWEBw0rck9EfA40ChrFw5o9RS5r
NuNvqGS1wHhfIMIzu2Let8VM3FucjXv6x1cOTX8keySos6z0DSSRQZL2ITtwcUasotHnnuWbsmn1
ar15ZIQnjyav2mTaHuS0X44Tah+XiKHGveYVcqEeKgI2Eujl7szyYTbgY+ft7Osa9+zo6WbHQmiI
+Hg3OxMhRsN8AR/+3k7E5GUA773ROCnd0E+aS8OrYiGo+NiIPQ2ifsZ/pc/VPQu41RFyYuROjnfS
OOGHOcBXRNDX3zvuJp+xXddf2p0iCIOLxlr3s9N9Jgx2vbohLkRE8YtLz8/tS9/lHuQzKqOv96Oh
6KdPgVh0mIzPFobuJS/aC3cuWAXWLqWyA4S5VWqgBHpUInYNMzFvQVuthnWyxvB5WUf3Esn7mtOe
eLHNAgcXdRJMtBeyBTM3tz2zXIaLq04a3amjO+VYwA72GhOHpG70lekn1zzmxpXEYWwn/tzmPqY9
6CgrJToOqBWHzARc4Mi+qPK+0F5/odGv/4R4/YFi/+Pb/z/J7IYBthFG/f+DzH4qf/0nlv3r+f/E
srv2P+hm6oZyqD110xCg7KbfG5ZdOf8wXApdKKqOcL5+8BeV3bT+gZxama5wQDAqSwEd+4vJrv5h
W4of2pZpC1TC0vrfINmF+k/YrC2ZjhI3DWUWAjxINv0PGFtdTGbkMAYmy3EqWKrtkpRKpSkcSfOc
buK4QpAIhdEpt04DGu/utlzZpPu41VYsqTMyGlAmhhiJ7Zp05iygdsZARlZne6QyVdGtlpIRvTcQ
Q1aXthaFOuKVzAk3caxlPtBSz4qXuTDmJFDdQBQP2+aOG82MBd0TYSHoLrjgboNKT+hCYGcjh66q
4hkd+wD+9ixSg1xSresXHXOKQKBfZLiR0fYIXGw1Ybu0Zql3e6gebd0ciPpYYYRpboRFLMU8e4yr
lMAcIE9y2SdV08Na1Ogh78msQR5cwvSyGXzO1K090I3h1LAtIsBSluhhxCQISE+6sTICG2uW7WVL
UsbHfOZCDKI2RHjP4MxsPEnYeO2X7dq2N1pdolCuNDxygQUIyIG/ZEfsA5ANYvxImR8HLXOOGUGk
uyGbSw3plZrJ6aUz3Tm70WpgUIaaztjRNtdV+rHUzOXUDnDdDk7H1u8Ap6QJ932K7M4r9SI14OQo
ugwGRdp854abUgBckcActOggs1pgG+oQbf3tO5Ds+UjO69y6Z7KjuMkQLWhAgOrtGMj3Uo2aD8mD
xPCJ23PtY7nMSpzm4ZK9Zya1y9MYztypsXdMD2W5Fkd7nPqPuG4G0tPCNY9YOCbXeRnrVn+b0dqx
m8LmnW/+0AHpOiGFWH4Gcy4DKr3GpolbjI2/JhhS/cIElk17Ah0+7g3HDkn6zMFSGST4hQT0qkjs
yRvMRbBo5Et54BU2HssSEQ/qjGb4gzJ8WG6Bu5XVYZnqlFtyLCadduLU0WApeq3Z56OtL56drGx7
HB08gBc6cyeghQ4R88cs55iSKIj+fiwsJMXzhGcskAvHyptym8TdAhFr4rMkg2YmEdfQfdGpUXkx
Spzeb5ZhAMaE0rzayy7lnAGagwmJfY4F9W7NVkremi2dpwMsn+0bGbHTLvZ5EZID1DH27IK+sIXl
a822hzH6Hnt3j7lSXCwWDTtwiYHFL0pfn7W3WsY0ABeYzl6TxEtzzbN4FbeS2VwPWUA1yaXF3ZP4
FCn1cAUpzrwKCWiEgUvRx3zLlrhS7NyNjpSmynQKn5SgVn9JOpcUOH2IcsMHyUFrHAeXIaFsVQyN
pYUcGiGyjr97oTdrH8DLq9FbcHbDSLLMgjkP+8hkr6oBKytolNrhDKnHfA8MPKzgXffoj6YqtqYd
ybH4Kw2IOw5TWuJ+D2ZUT+upyksaVIjZQvswioUTpdB6wE+AFBuy7PCO1wi3etSoRN3BDDVzZ7RO
WRma6N2TpVr81CwKWrxNjMejW9F9Qz5MFhT6XTMjW7IiLTsUGhcFlEqxyP1YWWnpwXvUSYKdGCie
ZSQnJNtpRrWNNApJTxVqDOhVO9rykKLqFPvO5OWByJYJmL41dBFzrwn8FP5OtdDdbnXAC3ATpvtG
GVX3K0ySNvRXBlHLEUYVmYaRwEUPmocRwaEt0hIeODf58DgZbh2d9EV0oI1Nl4vdlhpSXGl1AmES
SPXVLzJiKa8usiyUoWujdYGJzw7F0Siy5AjKBEI3slpnwunRKt5Jh3DuA+52aqBkGDZYScf8Dl0S
/PS/SYEw/hPpykrEMsg7tRydyb3t6tvP/4077EgJntXWoRjY4e+ak5wdGWI1jVVo3xiSrpOid9OH
vL5dgCHUxnzDvXU57WK4gqxJMujCnl3v9pR/W87/2tf8R1jIRvn8F7P0n2/ONSxsUFIXylR/YM97
1VWjaU5WEDsNDM+FknIgu23XG/QAGrbTfk8KAJNERbg8LAkvmkiVIDmB9L++r//u7fwnaRY8Py1D
1nK1Ld/SdayN4fxvnxXhW46pYwoOhqwH3tbSgiHqL/ZmY+ZDMODKNS5tom6Gc1JBCz7IwjIpWbv8
7/DVfx41g/20buL9c5VuKt39453IkIwkLcLo1ZuKkQDIPfV7Bfo5NC8j+C5oWD7BmnvZlkGPg2gV
SZAvCyRnTERuEfz3w/TnZmZ7M4ZwHFKSbA7Vn5uZIhPAY1VjQ50vkKHloR6SJkYD59dU94g+Rm7H
3//7S/4nLXs7EvzPtBhKOgYvav7594/6NpxabCQDk7GHG4IuroUeRyQumEYx1zujw4/4v39Rm/OQ
rqBu2P/j8LfYnNkPGGzXhpCli6T4BTpcZw+olYplfQfWMr5karTe/vvr/s+DLQkQgAvOPpat558H
uxTmOidQ4wI86SAn+0JF7Q6UoTsGltU2/d+c5n++nOUYOn4qx+KYEtsg/7joXBWz+MhJBlqJM84Z
f0h5nWNt/JuX+YN4bsvtdSRbbQOTu8ks5o/X6culNJAvyaBFG7QDxB8eKgv2LhwUyj3IfuTGqMRn
99Z7CPr4wDWzJ1WRoaSxDL+Yff0gioHEdA6JpwlEJnZOBysaxte+6/qdacXrU7+gm6VERF9dqR9t
19c+/7TNuxEXNQAR/u6v+vMe8fVXucQ9UXFbriX+2NlHsANiDo0MxhFKppLwN508+albjLMl0std
mxAGhOCiYVLD22Uuxk11m5emla4zrFjhrjqbvMTCk5lGw2+tSy14FAwzkylE1qijeK2hUfzN2W38
3965RUlEgPJWM/2ZMSESuOTYpWTQ2D1j1PBg4Oo3m//D2ZktSYpj7faJMEMgIbh1wHGPiJyzpr7B
OrOqmOeZpz+L7Iu/wj0t3Or0TZt1Z6ZwIaStvb+9PgwxkXqMexUlW/VutpZPU0JXnhQPEPi3u8gx
cYobFp+WZ9vucWH75+bajzsCaXeWIU02v28IM+cpr9FujAEYrAdf1E/GQsKAeICkgqeFezNWHcut
ROLM0uvRz/s5kdmnGPERNYyV1PwpWfX8/d99xPw8wValHMjgnLm3Z8cydTvCJEPCoCjc0DxSyJz7
5AY9ozn/+6EsoQ5TJ5sL8O1+XJA0gS3tMBT87M4EMuDhgDeO4dvDiMMj4Z+n8/GTJPu9pRX6YlPe
LHVcCcx1zVYVVun2i5k756HyuMS6V7LxF+zISYXY0OQy2nZW639udP+76f8sNPjJLiU4BlwceaWJ
VdfNCWBZ2ItMVqvokDbP1FlDSOaBNUs0s81hjkuLf/k0lxBet/lMZ9Cl3rJAx3SUl6P10ljLg0l/
bXLzYzdjyjn/mHDtmu7NZHDxTjZBQSns8a6oIVgu9Ls76hvMu1Mp2pMCUfD2/P9kEdsuvd8EuSb6
XG2//mAag1+657kTeiX2jofif6fap1rz4OKM7lc1VOaj7e2Y1devHFs6tEAkRziSLPtmzEUD7yvM
Kj2btTfvv0oHPbvf0/btICGwmxpVTFYWEVik3Hu03O5/r1YsKcnnStJE3J4XMQyOY8FxCwIUWE4Y
TaLaX5fl2XCnz6JzPvVNS92FHGwvnywUtd20Q/ZGMbC35nVKxJ92YUdvv4P7+dCa2JTn0Y5FC+/N
fEAZHceFrukzlW4HjXhdh+bWtzTSqNY55ch4AHaOyYPFfz8TriTo8RyyUdLBWen1m68VQ+akXyBH
TAGt+HhSOE9jgvGylte3f+Dd/UC5ruIo47Vr6HGueTPWvm40UIFwhMFQh5jjvbeNJCoGIAFL/VS6
K03NPS0DtgpmK/8mKaB3GFLUqyDuxR2DHtAHJ+xPn4g3jS8AzgDYI958+aaRNLWuiP3szNhRpDhk
NtZOw0RWXrDL0UPrZBYB6QmEtWYJu5o/Ts2ktL6gX4ILp2aTAzgpgm7Z40dPd7zx11+IqxybTYfr
iuXZRwbzn8fYjvAnQ9asQ0iv6Al2VP+bLJkJRUfAtnJbWIqR1hwnYWvM6fyD+wELILHj0zQgNB9t
a3jwTHeLFFog/4FdJonqzNuTtehpsGpSiuqSzOCpmp2/mZ+K/leOPjpKB3/rgB6+vW5+MiZbhMVn
cfhY3gV3tdfsYl9Yog79mAl1k0wH2/yF1RQI1V7eHuzuLMBMU3GWm+yFJHTFje+GgI1QORVngZd+
9vI/JOmt8vvbQ7z2o2B7P4aQwiOkkwQqt58cC71tGwfYn/IqEE4wIco/3x7hpz/i/0bwbhyJIKj2
4kjOhC59Nt70fqTxS2T/X4Oow98M5SNh3uvVaezw0wqzVGE5/J4Yf4MkzB7tGHcH4TFTmuugzbvg
qnxzEOIPkyGqpGsQpJOkZmw6vpUAmMBG4uu0LL+utoPwtCCH9Pb8Wdbtl/djYFL07FYEPrf7QunJ
2MVoQIUWGZYFuR0hc4St3Odk70LTPvDENJIPcFMyOyQwjMoM0w5qqpgvXtNZhE0s0IDNF7cprnHt
otkzPnDBoJ1VPfg6fqzIV7uE53GS2Q5XEwJuV9y8B+zRUqEldx9Y6DU+Dml+tsjO+8mm02iyE+NC
WbQOaODA7y8hE232skKVFGehXfBHIHCuB1NJBv9yEh1WOhsrOS3YK46tbravTYGAdiYvQUElN7bP
BWH7PDF0mxFmNUPyNLYbrQfb9gSmGic1zIoDV/J+O0OXfmFzd7Nn0vGNgW1ojBNY6NjT+CvqUiqS
GHmfbLkY9IeQlXD41B7sBLcnIxI8zgSHfBX3cyx4bua17rG2wDuB7J/Xm6SJ0NQS7Hc+pOeJhh7c
Fx7M1+1XewyoGYsMlebOdDugnQ0OXj2dEZgSCvy4jmYgx2EJh1rTR1Ut8Np7DBtE6X2z3PEw2oIO
Vhlm5WOHhxfPTsdOn83jaek6+0TCHcstF0BcuXvgxJJC/VI3MQ3Z5UhXQkFVn7WBho+2lqvdCufB
ujwO838uS36Npi6lTOJ5iPa3IZYku2VOMU0gnSlRZpt+hTqnSvszDQm80cU3Jh1qGFsPZvH202Vc
15McmyapHXFXDjPzJk6TfE3pR7FoFzgUcJb7TGb73CZdZAPAq2mTJnOPtwG4+3mPaNEMgX39Cv84
3ICuT83M9UOjhtFf1R4HmVdc3cxEHvrIKPJYQq/niIQC9yqekhSUdZseoafe7AqJHI/EsnOatj1B
C4zIeDcx9jE2EGFmkckHEd9d0MMq8+zj2ojrFinI2407Ba2QekML+2axOt/FeMlXsYcMBhF9YDdA
CGb6CEkUd+bJqDFviB3sSJDAsTK7Xfkr8OhT6qJKK3L7YZ72/ivQHjkxR7FnaI0b1+tjhTSnJcFW
rqGGD+1rOa8UXnbaVzaJbLmm/ENdsaN3ylqwwUCr01sk6xRdAqjh6PPsVzWeKhc2zkLh5/z26rLv
no5HMx3LJldIGxgphtdPN5slwmnopGFtUqCwoTxm3+YSd0R8HEe8DM2Z2+JO9ahFVgM3G0H4edCa
JMtvW39V9e9WjTX98N/MWmnOzTA9WEBLf8Mu1hfDL+XcvasyIrplop5UhbxJ3zz+u84P9Sdd4S6I
hw8O3itv/667hA09wfwuUjZSOJpVcfzuf6SjMWtwDapMS4gcA3objdMZsmRkbDqxg8MRyMZ1h5oj
ifuSGK9/8NXeHWKMr1yFe/QR5NFlfDM+3RioH2p7Js+wnzsQk+6aIzGuQnMykRl3obf3Z4ODuJfT
C2L3y1xOYetMTwlasQdzcZuL+PEs2uMtH2lLYo/Xc9FquJf7QAncLH4bsXAwEXngmjONf4wlBb4U
qu730vj+9qh3W8ExAWQgEATYkpTpzcLq5q0dMJYmDSvRG7LegbOf6Z8IF5mfQTY/yPrfHW5KEMVz
52Mha8u6jUFBGLr5LouZPeAQcUJhKp3LkNTvbDFHb/+y+08GgRmlHyJdNpu7bNWWVoALOQtCSNhn
T4UFtWxzzB+cnncZJP5pV1vcSlxYZx6x1Ou3NhK3J7D9xrBQ82XOt7CmlWJtCn/kMPS6Kcqk4buL
iiq1PL39C2/D1GNoj/l0qNRaWIHeDO0ug0XzL6jKjp0op6ifgjyUH2zbu3jrL4jGHlzC7meU8Y7t
kYsK9YPbj8UpMisrJeON2/use0HCdXLRmL/9o346oWRPufCZVIbuciQdxcoi1XgkJfN/4fTSGlz4
aeKwAcHqaP8UABzsCeBY0oVvj3w3nQ7bgIBFqUndkhC5mU5wZoNDhzZgXD0Grb3S4Iw9xVafZ4rt
Kh8jURi//ushuZHBvSeMJmq5PRJFY1W97OIhTPMk6lfn7LT5r1UjqQnlYZmZH628eJANufsCnR+X
QOI91EAeJ/Lr9YqyV+TdIQAwq4Tzaj6v1bXx8OJT/YMN7dFI8makNh36ImakFGjHJr2wm2pY/vaz
FM2DmPlHSuJVROM5cAeEIzzBPs6t8PVYdk7iZ7PSPVoXRcqioEJxGnaBRBYrhSDDZgg5hj6ci9bi
eeokYo6yIruLhOllKxzsDuzht7ff7V0gejwS6S1UUgQVd3F8IsjbpUmzswHoEE04BMPqnUnvMc1q
5hOw4jOuHc8gb5Z//QUxMtdjjzD4Z8VMBBZK1u24R/QPZpFK6Mv1XErwVmuaF1tittdhzhVkMpup
x20Q5nr7oaXp3WZBGYSMDTEVWjTp3p7s9Zhr1KHlGuXUjn5FnIniWHU9wsQRnBzVzpNt0zugV2Fi
Q0I/1T54aKkRNfhIy3p/n4bWj2Mrw5q8sf/9FBHiK9Y/LcEmAfDNseegsYi9Kl4iWWh0IouDB1Hn
0eu7ypNCUnaFLwMOL5/+SnDOOGVu2TzYbe5DH675vG7uXdxU2FZvPkRCyCQdTL1EdaOuTlmfE9t+
caYVnckAa6oO9o3Mv5efNe3xDv1nby/Pu93ux/CKjJpHuYqN9vUXI/Vk4avGDNCEdVrJ8M95F9ii
w/fxd4HNhKiqB5N+/0EcP/j/RrRejzhghrY0KH4iaxYX+pZxD4rPW4bIrcuebAJ8WSGhH5OPb//Q
n+wNnM0oH0k3S+1S+X49bjbClR87bUd6oT0nc1VCmJxJzPUA7fSCQjsWIOLkJPU37gUzCuZ2DDWv
7NS2yGb2QT+aiWN1vd6tiBlcdipEmC57xM3qm3JcRRIopNFkFfkXLEJRuMNEX38rZkO9G+ocmkeZ
zd4fD2bi/pskr0W1mos+04EW9PVMlEmqsVXO3KhDyYP5I35Gy4IibUD094dnH7cdG8GxS2rjJASN
V+DSso/cVyc/t1bgScQhZ4wgcPnZcJl4++nujgtyX2R3iWMsshE/dLD/vArUCtmmQu8Jcwkt0qlf
erBZlN9ebNV27SmG4vGft0e8X5C0X7pUPkhZkie6i5+kRTJoX2Tk9K1JeO0qXIgKtN5olnTFRavG
YHO9bqj7k2iIvd3y20Mx8W/PSRJphPzsQ+5xvbt9DDzsanuAExdhIIbsSuSK7KnjlsN3PeT6WWzt
uD74FMVPJpviyzHjRxKVCsTrlTDZuCPvaUVR3h5KMH/VfgYyDkoAWY4/mOvnthwRVBobJL8+9ocO
Z57NBWXLXdc8zcAtfZGU9AI2CRZqIy4Lb7+anz2fpDxCgEJOhS/l9fPl80gPnDGpaGmlW3/BKaEG
Aro6A3AvPmOgRsXUj9Hbg96HnrwJwgeMq62fyQfowDcrEUMIyDMTMxF3d8eP4FiZ/h54wC/VbJTf
CmSpf9NrgcZhxoLsa0xs3zx4PT/79ZQmKVUd9WHq7a9/PezQHdcCoSPiHeDkdqn234xeVX84NQ1E
J3rgis8PfvrxT77eklAS8N1R8uEbVLdJU8Ma1tTb2BpKPVFthCwS9AqpIZTeHcxpBRpQWfiH7R0A
lsyDYJ464AwG+1+X5Cm2WPA+yF5jnE1h/mZpwuDP6l5KJ+rsxkn+4+l0XsJx34oMdaiXddiEdCZN
e7nuGvAdm6afAy8R65oOnv1IhyCOQ+mf86K5B7BNk+pmW6JGfXN4dIYLVKjROmp0XyXhCKYORHac
D26ECQpaT+xwYRuIOEUrSSxlp6FV45IWYK2e55fSoq0Q0IfVzv82fuDJUFOZlDMpVVDQvnmyuFX0
S3W1GxmDC3tBpkmwyIIuKYn3mtuuKjJG0wwcGEJQIYBBzLE94NpBxPH22rmNJJC7mMKVnBYcKsS8
N99qLYu1xk1KRk2xKDrTqplmE90hYQtShYVjAEnIi31o6Aqmpy035/r2A9zu48cDeEcUR6WG+u6t
iAMK3TpwnpBT1k7hRhMR+Xq4VRxscmKvJrQkVt4c+jxYREJ7OcjG0pUPruPifiIsUx09ERZht+Xd
6jkQAJvOnKY62ljXJ2vBsqjR6q8mZ2mYPfDB2dbftxXfPZEdWA1Lb2daZecwd/oZrBWRqAcKigYJ
pU5bJuOAPDesVxPS+tszdpf3IjZ3FVI85TnH/fP2nSHypYmnwtu5wIEBfwwN6KzH5amxdiwwes+4
YvFF/SvPW39smtqXCd5vo/D+GxsgCzMLZ+DVSB4J6m43vuOx0AVQqmcLsLijvt74+GJAtpU81pTq
9dO+DNvROVelf2MrUzenccQC+cFU/GRIT0g2UveQBtwpjTboUfbkgST1DOPQeYJM3NMOIpuiy5IL
k/NgvNvYD2oZoeOhveXOzz53s7e7cnfl1K3jufQ2JKYo5k+oYLEjcGnAz/ahDq3G/fPt123f/UgU
FjYVfUWKQ9EYdDOvnrU6B8UDjgrNa+9od3YgS3LN8Cwj454BZm82MaV1Tape6W5nfrKyDgdP7ZcC
1vepN2E5N1upTwu722m02sZXaOx9c86g2RWVQI14NDH2qB2TGDp4Y0EKwMgNVHqHLgAheMc1S9CO
bsfLyShBUOTk50A5A0deOwzwsJxUoDiIgFwx4a3VreuD5OP9Zk6S94h/D/UrvVO3QhDPhomS07YQ
tM0Acyl99mp7YVUPDd6L6XNX99/GqQrtHEbWlkemmYZFNj7YrY65fnWivH6IH0HIP1LeyH5HvWC0
ib9Ifdrr3xP1Z7H99fYLv1tkN2PcLLKMq5ARa8aI67/TEvakzK4c+jTiVuAg5YMlfb+b/BiOqzSl
V0XJ83Z5rbO7Tr3hcZGgTQlSh6lnPy9kuG3juRJLMNjbs6Djc+t1IL38UrnqvUJwX+v55e1ffncW
UDg9VPYcA1pxybp5lFW1faLi2qOtaD3ArZTwjwbmz1m8Y6F1FNPP1lg8uLrc3eX1zajH9/ePdzpN
EMRmDH7oHRlwVarr5anMZfoX7RImuI4WMp63eWQ3oF4Oed9DSFDr84RB1YOf/5NXoQUdfuwvHmV5
NvnXT4LQOq7WhR4pKMru+xVPlgNUDtJTtMOFThQQU03SnbQsafMUWNjj5e3AN3GrcIaL9Q2JPXfR
XRUPAvq7sxGtnSvR5ZKptqjP30R1SWI22WI5RjBwGfdr2eYHlhoHVZkNJ91ONIBPrkZzVrePXs7x
k19/cFzWKQVwvzr0NbdTEltpKtwaUxNKnMYzmbDv9PiVZHgrEsuu/Zeizf7E1QyLIPRfASXy9VQ1
HAay6f5YYS76Y0Kqe5j4Y28v1p+tG6qOXMgpOVKquE0EJKIBl0l4GYjafZds3UV1UwDI/atwoNGm
RhhP/Tc44J9wvLjQg/NgK/rZ+OyCfLUsYKXYFV6vlnSq3XbbUx1Q5qLwiSsT/YQxEJije3it2utY
HUaNkLnoyFBZ9mi13pa8GNZFnn+ETJReCUVuxjecVtQlmrecRi7MnHqHIFLUV1CryJNyDsguG/DF
2pf+mRcLDIfc0YOV+eM29Wp98De5YpoWNy5S8bdLU8I/yYqykYEau2dCjDO9YM+4ClwRyH02BESp
tu+xo63AHo0iwlQ6cBA8LzCn7Lohj0m/jicp2OUKCYwJEze25PfNNa/V5v1idelfQvXnscm/bEXj
QhoDKnS07+n8XBvqDEMqYpGcWXK/eQ6YP2QAu2NEhRgrokAiRmeKHHxAnGY9O2v6nKbYubT2GTZX
EMNPTnR6nuP2SrLGNx3j99U9PjD9MhboageLsuH4WdbJc6fbc0t3IgKIL10zY66ln/Ox/f3tNW1b
t58buneH/BbVN7Q3d9MJNd3DYBdxgTFDF7Up62e8vpMq3XdmJb+pg73RGNfCg4RBkbeOvU8cHZ8w
EPbJWPk0/voUXYIitQJhTz58M/p6y3PVd8+S/WP0kgAvG0KzOqDB67pa2ldN8w7NRzgK6yVR5ouD
98jbv+ruQKXDmcIJghLU6Owmx///jw2+3+KRpYwoZx9Gk3Z+mmL/cuh7eFd3hVufQOO6X3tpYk/w
9rh3ognNwIRtAkUY1b678HSgpaybWjcO7CoBEgBLwt/zDavzFN1nkWHJ1edsVc3BRFgOZxiKIOtp
QtN0miq9U0MHTNCWPejvRT/Ssd7NytFmrrhDkDJBFnGbucLVpRkbsx9CkIBflLOjEYJLadfXfHTP
x53i7cm428iPjABb5ZHNtXgVNy8hSRrRN5PVh/3aPcNKwzUIg0s7fXBg3IUQxzAcof8TBlDEeP2u
NxjBW78utHFm/Uc1TMFIk3tLa+liEOtm2bU92Lq7+eDX3V8fGRdlB8Ub0g3iLjvL20p3cwPOBxry
zx06NxXJi2Njt1nQgDPjqlhMV4ht51F60dYaIdTVC3yQd9vegnhAYTR0zrnZWAO2vLw99aTBbvdq
EqVo5incu8w9Be+baXFVk8jZbcvQKGYnv0KUWbtQFn3SB0U8IZxREIC2YJ75Wi9uPXf2f6j/mQek
ArSagH2TTF3kjBCBaFzHrQe0NwBecm3Y7gC0H+BU6t7rkk+6z1G7F5NbeGc2mTV/mYYq8aI072X5
eYQT3uA0J72pw/DXHp306zybODac2spzCop87mSsPTeXQlhnN5Vm86sJjLX4dZ3rRD6DbKaL2EAP
4KAdpiGYDvpqyc7e6sGMRGzX2u1L2mIXVHyhN7KUnxq6ITFmLrGB/2wWvWOegXel+feS7Cq72CC5
JMzKTO3rWHrV8HfbJmPx3OcgEqJ0Waw28oYt8S60xNcpJp6Iubn6tekiT6OcTJhhyegeBvbI64C4
T/3QPHVZWZcRbdVJ/8loWnCNXTWr8SN4TC5p61q03bXu6mLJ/Zk+hj3MzGJZ+fw1ZNbBFWvpuxtN
Si9DT3/Oe77kffVHK02K0JnohI9Wmvbt97RZlLBjmuXQNuaFmT/JAaChnyKrSD+jZ6vRXEHBbq7J
VBjJFxIXOVYeWy72d0mNDPxC9dTpfxFDleNRvQOIi8b4gIg4sMHGiOPQBfkmNBNiWIvXH5YMo4XI
bW7mp7x1WizVzC1ZP4oR/Q+OXA0gJeqTSx1oo06mD5gLzC41wdKJ8T0HgvfSV+PcQ1VP5jpoWhMQ
jK0LqwJ1u9sSG9mui78ktZk5T5hqi/lc87WJyzK4a/cFbKgrz3KdJn0dmOPyGVNbt8GUDD/6Z9rF
dHnuEmeDCKr2JA0njDb2r6ovlL5QWO36TzGyuuRjOhVO9y5vRd8qSkeNkUfbILECngfO1dDYuGTz
4e7zFiQ0VW7nBeCq9R8DaJ4A2E3v1tmdthhX8RwX77ACH9b8xdWwKD9OM5rLUDUZdKe+HZ0VmPs2
Yw1/QiGu+pfFFuv6CZgxlm+6nT3nSSMfx+qOdcUkt9T6PlqNJTArtSywzadhLrz4ksEDxNVbxW7+
PIBMHy8UxFfjCoJ6Fy8TIdDCCAA4j34kz6mesd+YCXcEyGE4o3MJ8hxbtVxch7502k8rqJ3ut32x
rOF5bMfMe+olPi/RqGfb+chH3SKXp4owf1T2BnQHtXDfvFhbNTZnnVjYl9Q6VypKV3BU7K2yds8i
pY+yJ6IZwWlum9B5INwW61gMo7wyQlWY0rcHqGu8zDCD8mcUam4cll1aw0lIm2K+ZF2yOUHiWPHw
CcboPEZJCyg1opfWQSeth3H56o1uVzX8Q0bdh2wgo+mXmcizs1saGkrVNNlDZEFrdJ6yOhbm57JQ
HmSohOjxotIqyb5S2O15SSKneXnrcBGIFJoVfdXwdlzA0WviRjp1OKSXrMXdQnStHp/cqYYV6m3u
jEsywBFaLOayXSMBh1aR9EIWjDfPWlB1nOslvuRVYXbhDu1huIhp3PLAgYOSf7BERjEqMQes4pZu
H9HJZb2zXpQ1GmQNR4iDoSkb7I0WuwewNvJ3Z39yM+AjBbOCfCZdVRyAepjbK6HTlL8jDQJsXpV9
ApQ2HZL4JSNTtYfsuQO4kMWoAhssAKYnSucSY3diomA047UI0gwOCqqxatCwGifggdLoRIKgbi1w
IJpt2UV9iiduVHpArEmqzCSLhrKf7A/z5q2gk/KxNz8mUw/Cuah2OgvToXW0vwFLclDG5gQZVt0n
wt+7fHZOPVUB0ICyRyJdaJGVL2ztpj5pnA6oU0Imh01fJ0UWNQIHar82ALOfFnIgdJM3cyZOORxD
C48ftn7f7jIB4Q8Oo/lkw8nHyC9Nxgx2aWNjVwWf3rvgUpYZvolUxjn3KcSYyK1TD9drFI7YC+U9
PlWoW/fiOm+T655rPOOwjjEsB8ZpRpktHMccT6XdcrnvVW667iHUOU8EDc4Euw9Bk3bh1vNQZ9Yj
xizQzytMF/NRABJDp9g1QEp6ZQajgqbjgyrs0bbBjo9xdjiYC3uBYP1clrpMrsgFHayedGs0PoaY
U3Phjo21Gfm+bHpfY8A2+2pOj5RjXlsk5AhDFwgRY4vkqc8ILhq6/zEJ0TnvkXPJLaJVu3UTtHNv
y1Mn1Aq9whSivNaxI7NfxRIPLnwDXkOQGfGQBophkmBgSTbhSpifRJZVY/QxZwaZyEUYpNo6TenR
Tzf6xGDmeeV4EvRKFqGeBSROy2hFhZZVIpoRnBXZxYtpev2ASrqQz86Csct5WupRA5g1t/awicP8
llN2gcHP1gx3xUhawKRdSZdSV2eYXbqtXdbRuvIa/MRZbQ3yOLWsAHvQ0r3sgyPTKBNzTRekSrIi
AFBNF8EhOqeQgX85d6xVwE1MhN3NVzunHgyD0mzjU09DxxYY44xVWrFklctlEFaPP1upC1z82LuD
BTCvfe5svZq+4/ayCEujq1gnFQr8aFdZufnLhDMrpluyNX0FC98KO6tU4sXmOB+e91o29qVrOpgm
CbuvDGblxbVP9X5z/LXOCzCD5Mbg/3Tb3F5SfQjnaHjUg+/CQj1Q3avVnpU15UNYNOBvApm3eCWt
bel0UcM5WIYTjoJ9uHtgaqFxHqXI2EHlzBvhDTzjt7wOYSu6DS5qzh34TFuRWL9DjT9IZtiUYMU8
0H4J3pZuFB+/B+m+6KyVQPRcuFH+YLX58oRTCoqMnQ2+fDkaNrfTUtlT6rO41P6EF9OwPSXYfcxR
Tl8i98HVgpwzDm0KwXrLPTy+0CRnIc35hvb7HE/YT1OtMowNVxMrW0duKglzO2szYLA5+HN+b67Y
Yh2+wVRtXhH2iaWOHjID7kmb9brzsznZeYNxp2D4W20MTCjDD8KvW7g9gQuxNA4bVeDOxhnrtn4/
pvZ3NAbYq9A2Z7shjkRmRulpWpQfU1yEBpzjaPIEeAdCu8umWwZqMWXtmxO8XB+wNFThLBYZnYcE
Ih14qmWtfVGy8YeE3QDnd9WbMtCzgivf7Bk4uKFZAdS0g70j/MwIhq5T2bi7n0Gl4RPEhgwRlSno
6xgpphehlJv7I65jqxu13L1wHZpS+JmuM5ukve7cc8NFka0F9RzMeiiL+odlUvPFUivX8aXvAJOT
JcTdpebxc/q84Pj7c2IiHZlgAnO6uE4N99ApVXOuzEzHX2h9AGWjZYayOkkAnJ8X2I29jwNpbCIt
Xzf+l5jNy6/7sko+1GuKtfXUO7vzaS33vAuHZF0MPpp57s5csov1uQOiXNOz0xcdUDF8tH3PXvok
LIyS7hXrUMHQzUKzRgASZhIRW0cLsqYEo3ny9jKna2VGxM+Ik1qgoJQdvuqZXe8hdlY9m2VSpAvx
kaQ8QB/9StlQ0pwV2BMOJJ/Q42bJxd5M4PptDoY9VGQzsMijytj5cSOZnQJsOQ4dTjvpv7qlBQnb
peWUon+0+jEEloQL0Lytg3mxYDBhLEXiocJepFBu1JBJ7kDwL0BYi0HElOITiSNOZwKC8sF5uft5
xqIUzRK+FN5vubLhcelupZTiVFWKkqomfiea8YohcLhCIWVzDTUEzSaqifaryR2g+bpQGdtkpvpR
k2nJA0+4a/FhLLaKBoINF07fgNWcYjMH0htrj73pw9a1cY7tpImlr1VbictbzsflmW2jn98R13Dx
Gk1v8eiPS0x57Rd3L5CvEYHwlqHRRmDcF0mbe1okIaBE9+Dz52Z8wodRSg6oGVSbObW5cwGiRvPB
SuYjJtBIc3j4uWkgP0F7sIWm1xrpJcNmMCbK8QDbm2oHljnISVoBdxP492mPYdx5yXvajHajNvsr
5fveDuw125OPClth40TRfkgOp09CxRXfShV0wonhsOg0doPRKpFC6BrS62kZ3UT+4tYtjWsLHWIO
M2DrDgsWkWGQsLrz5vdlJruz8LTYPuIE50BmSKuxi9KOaITAxBJVmCFggbq2OWT/VnyQ8JHpYkN8
6Fj0LTElc//ijStg594mpEA3ycYUpHvqFmeMQuzFHx3DFu8LbzftUGo2U0KDsSv8ac3wzNsz7JOf
F5Hu3bXCCCm+pCXe0oeWg3ShGRcpct/KQnGPxMAezwN+sUu4isM2IqtykEDVkXUKjYaVdW1pd+oJ
vuIBTqecYm55bUFr/FZ0pr5auJq3voMBpXOyzU17ITitGYOPvhAq2tsRezyHJPNyLRR0Diz+vNx7
T+SdgTOgFFeD3Nvb7am1yWP5dAeQQmC+lviUdSO7E4bouXVEtPDiBZL2Jaja3um+llSBqrMl4OYE
26htsAE15kNX4ipZh0ai1/485Jir+OPGfTTcbHfJL4PZpMtXa9S9vixtXFZ+lhnjHtaHxswXjRMv
vnJbzBwP/gR+CvDA9UeMw0BdjXoEaYKZETvPMlkdsDfRlDowl92Qv8kY6yS/R+bdXnKkLfbnzC5T
78J6qumWS/Oa395kaXWOW/pNQKiQrAm2pi1G31ONCWK2Ec4ajJPsUn+j9D2d2yV39yfSuiTzVAfa
48Lfycf3i9ROevZGb/c+OH1Z5tGy8jx+u2TsS10qobO48cxNn44bTiL6q+w10nlX4o41m2r8tFX5
BCy2r6f6ufZEOjxb+LlXEd4mCO9hcaspQDd36BP6GdPzmJoTbh4Twc6TGW/KuuTDoZ7FxbUYvppJ
T50vRS2XsE7KFD2U0WC1d/a6Wf8XTjoAUSUGsEYeJ9qIiUw9jVEv8bgJxYgN3lnje0mVeUp76s9L
oiZMifYUSjTdDVh3eSQ1nlwKOQaieINUUwV9jwTP7K1zYE0p8LFm1hJbnbyMxfPUTQZQX7xJkQYR
8GaQ/qymuxZxK7ILjF7UKCsoBvvKs+7d77k5pcXHJbWN+Z2taR4Na1HEWYA2wOSUxM8cp1fcyuPr
zjajn1rLKd0oT5y9vjJHsHeTOJn7X2B28SW6ZopjHCAcjYp4njChPgknHQaSFyWeH4mywPo2Rdds
T7aD6/e12nci2NrGLCSdV5eqgjGZrDdZkoPUpQAi2O+kFtg9uMH79mwfeaOmLObINbDmCdaiTp1A
oB0wwiXxnBnRWtJZsHpyA8XPmFOZHZdiXqGorC09ZFNFINPh1atDbCe8JZyrwTae6q3dOnyZDyvj
fO4SOmCXfY0hbUN283vTsE1yRw4lomE2SU603trEISTHtv6irRFh1JaTD/aJBJwW3QZeCSD1yh2P
ibrM3ADPEQCACh1BjqPG6rbXXRgerUabYs8R8aA9wv/K2r9YfB34TANQhGbMXRIc+Jr0GB1iZcBe
5Hn5HmAIC97blDHI2yUHeoNh1W5574WT0ewLyYY2OO7l0xzQXEmSLzbIUAVGko1YbxheDcw27Wxg
mZtwx8vqJGYcQPCx61AuM6Icz2kEhTm7jDOaIxwgvt5ud/jSTaNil5YpuOXMXjDD4p5M7GftU4K5
GI+5f2QG+uoKyav8QW7CnVn08TSwYkeHxm1r7yiPVMY0EdIu9Cc72B1U+O14mB6pORH9s9wqb73I
9P9xdiZLbhtdlH4iRGAetiAGkjVIJakkWxuEJcuYpwQS09P3h3JH/yUWoxjujeyFLRBAIvPec88w
Ibi1+STQLgnbwNARfHE4SUmaSphPs04DpI09zeWiknxJRpqODWPpNAS6jx7qvmoq5/Hk1il0DX8k
1G0KeZ1jfzTonshkk/VaHhhnleXH1YHz/omICrqSZhlycYdjMHKNPOdlBTKrAWgkNYt+N6aSoEw1
h1h9tD0C9E6Ztmbl/YgZl40LpEMSgbomuJq7ImMZQTxb1qehydnazFxVtOfNGQ2KrZojEuNymF2U
PnwqD1XaKesHexzoqbEecYtvpdGmmj9gzwgAs2k1fY0hJg48vDpxHpy2GhOsrhBeNJNxUXyowHs3
lqA6ASoPbsqiIXs8dXxyt2rt77ZXO89vF7bZs64IfThkElEJbVtqOl+02iUFzDDbefGtjjT2AOvV
0j6OYLzDg8NR0gTmPE/aWSHehRAQ1aya5xq7ODNSANBXIAPDy6LW0RSBISwKxh89ZJklSPjVc2TP
jZeEGTAEdiuNw7SZpabjeq5aq/y2jjmVzuzRxBIIZ1QdmS/wcGkTrLpuj0Om43U9KfCTg77sSc9Y
FRQYgz9rS6aFkI3Af6eycvMot1WqjZl9xz6iXPKao4ObhXFo8BasiZBovDzSS8munXjCTtCp6XvT
pFWmwZ4LxeM4JqKrQ0fxIM71i5NiI+8Mlh7XsrEtn8XUd6E6uckaqQ4WPufcnkwsyYoVA95e0bqN
wAEImX5Zeirf2wwzj6pOIzFThdxrxiU8XCuepDpXJ4XRQnnHIY7tO+M0UaEUUlwNAN9GiNAi4E4f
F2bIxI+5TQNdruzFevKqWUnD3qiw9jKdxlNCayYTGtgQKmQkCbtCWbA4qwhZRnZDQlclsOdNXGhu
ZDHQleltN3bf8sqo23NDe1T+odGhaqHUNxO78KzfljgByOR30r51Z9w+mUjU9UpjvpZuj+c4kCvU
9HKAfGmJXhOR42wJNqkV2Xx71C0WnO6A+8wXc9FX92wvYIKfhGX2w0Gtcyry3tYH92gXpDOg+wTO
jLp2Xakaa9XVWbPKbjvRdKkbOkM2EhECjKhhJ+sAJeHR24ujMnUtfVdRlnO8Wx7l5JPmeQOMI+Br
afjcbJHmTlrculY+BuWyUtqRBUiKkLGydOFhKHKJ8rIx2rvEWWovnPNNyIDTiRxR6mIXi8ClYExd
kinXVb5NSMcUjoO3YHKr1TwNnWOh+YKiP0NPbMt5iAc7zzgFNz7BO6F2BKluPG1xb71YGc9dj6MB
1TkWx1Ztr3kIylJhRT7kDDcI74XtrTNOleGisBXQYu+2ySwWLJSFs9spwxLEELZ8sVn2/rVcfrFf
bl6smLUGI+QzySBDfRxtqWgn+WLdXA4FMMugDvb4pX+xdyYjBqvnep8yHUCvsYBOx90OGg4Y1tD9
i01092IZjbU+ttJp0lM1TmgUurDWcq2Myhe7aRJsWfk5VmwAdPDoMDQCPqqfh2ReFkw07ULeGTvC
cuxgiLZ3hZqTI5auu801Zwh1zwQjHO3vixW2QBc5hW2DzazP/BW7bPoonDJ0C/+KB4F3o3UCe8Mj
FGCrL6N+y7HdRu2UNcfFEO7sdzhkL+emaEUXJevcpw+lWDv7qG7IRsMeHGSJNMiefQQLtFkOJfJE
ApQme5Rock2iwF2VvjSk9Zv1M9CEuhy1mQHEZ723anm2t1RWB4//dyYXBRUxmL7bdZ8YP1tLRDcv
dD+3GxMRRT4X5om+eSFSwZHAoTrBD0qsE1ci+VI6YLRxXTf7YRncSj/zBfYWNrKd6T0lySxR8jmE
TIzndVHcLcjaTBKrXpmrFngucw4uk4y4o9DXZ+Far3wYNG2VG0zOoqtEdFCF/kiXvCccRtSGQeSz
hpPHU4k+LT11mjUVQG66tE6us1XDsTALpThS26dZINeiAZhIROPYX7vFlenzNFde8aGr9MU45QSl
uofN9EpGKraSbw8uGSrkvsHANJ5zT9bTUz660ohKo3fyB23a0vkrtgKzfTTBtJNQjlQcoSSsZjnZ
2OW0H92hM7cQnHzuP2BQ3dexYY9T9bnOsjU5JVWzoORDO5u2J41j3oUyrJhsvRmrVD1PJtArZE7R
ECCKsXL9xVOqIbkfNCjUZLorS3/OmWWB9Vo9xQJzHYyviWXSRf5jrO1K/zCmpU0ecpLlys8xwcDi
h11gqhwjjVOr+4RhUR8R9FdS3hczgR+8HaUv7mrpaFk0koXSPRtjZnd/8xfP6t22tcAMphS6fmSw
z5ysst29ZG4V1UGE6jh8HsmqEPE2qWsdFJPhkgI/NDjYeHLK0mPTUjljBGEtG3QQbyZy+LDhUK5F
cD1rDXOW3a9Nlz2NegrTyw3y1kq0hzpdiLwtOjHZD2mSVwULrDC67zUB69vRFGnhPTlOamshQItF
9Ase0+ufRLsY6cexM5L0zIA9JS1TpjTeKkHqadiY9kAdRYKCHXCSlCYoOnS/UNNAF2K0XqM8Z6q7
7YaFSoHPtd5Zatw0nsi/wwZal8elN2v1z4Twt+yR4rtwIqbEs3HMFwCNc9llinVsaxZcWIzD0OAS
0rpgvwRAlh/wuaZZUuUioU6SkbREE8RmPHozxlHhONVWdVBWvSKOrqzt7EGQX24fnFY1nVilzi3u
WyptYkQMI3ejaayy/gvLXJMkbTU06hs7uh1lBlzFz0plwvkSc25tGLtXwxJVCqkqMeGUYLCzWu8E
4cYu1wddEqn4uVQTB+QWqHr8XJuMu9nSu7WF1KUQR4EDDBt7C+YBDRgc0oBgm1oEoA9Dksn7Du51
dciHxSJ5bbG77L5PgWKCpm0kNbtMp4TKA6E9fRX+Iges6bryw4RrXvZ5NFelwUMO/9GK6Cg+8C7M
dW+qDlNntjmdKvjD0aNGKiJZDQXpr/2MVfeS6J2MyrmTySdkBWpyTpjcJo9E1PEA3cSYxKkCBZsi
21JEdtqUtRK+Wo2wGLTEq9jtVQ+Ux10axvXVMFY6fC2n4KhjaTnVT5QX5DsuiFhEYNZo+g7NlM2k
ddlZ8wN605aFw9Sp3aEdLZDcyUrGIYZR1aYA71JRwt6qGE+QzJuU581etuGRoCjPvMtbV2igD1W2
xgoOw/MHDl4MlBdgW+Idx1XpsJPc7O04Ta7SsTVYen0icqBcvzFInXvw7rktjefSI2KG4HDcptY7
d6naORJAHorycSgqU/vMFAoX75S9aP0MFFePTPTmCQcfvOudLCyKdltjmcw7m3LkM7kf5s5UAhLE
xzUc+6noiFoRxYDg14anRYz6fgzWGBu6z7uEuQskGVsyyPFMMGJ10zLm1zXw+Qn8w+iCwrHr+YEg
+g2anNrlNfM9PVmg34GCRXDr3Ty2QeDaKGtqhYliWifuCblU3QF7zgNzM8pAyv2cRu2YpAjwggZb
f/1g00xh2JusvRr19AJ9MGmtNcGxM/cGjW5WO0qskmW8zzwpdWEqqojRiqU8DHM5lDE5ArSTLBOg
SxesWrun0MabgGi9oXgcto1+RcLt6+6XsS7FwZttG3hWExrANd8B26cYgeBM8t1UgkxLzEY6Be/+
ULiMP5gdAWiRMkgeBqHAg3DvWprc/aHLDXB4GigHVJXMCXaaiWQAY6QfiitCN+DTZjmzWXg4DA5U
XVD4e9RnUHCmTnoxdDIalRyT13kvDJXkvDqrPvpNldBg4koKYaOvC1L96hpJIhxCRZBgDUkDvoGc
8zUqlU0Vj8T7MGJIV/yKwpymRQZ2yYgzJEW1dGIr7xeNbkXDUGErYXJEwoFddMT4cemDKvHUEesZ
LEAwAepJSIDQkuhnaYwW2bU2Cxn/Gis1gd9B9IgRaiwgd5lTIOMlOkk60ZGSzeLQy8Om3HTtsGwN
bmSl3BJ5ZCRGfwR+n9nxyEgvD9CS8GtXsnfYjYo9sm3r+NiYA1ukTi5a1qL5MGAyBZrkOAKS7UnL
8ixFzyIyzxOofwaHziFJjbR8AO+vOXNLXiTRGG1Pa5+tPO2RcnjjGdr18nUyVIfYQqsR67FecNfG
CjlFLtFQfPPGldVlHToF/XQxIPHhSfZMfWEdMC5JnGa1v+l5tg3hlvS7EYXu1eOBibED9ZSVMBwW
R+l0dhxvXs9b0qbizKcN0QKarQKPlgqfggtyC2ryHNZJTabl5kjfcitoUaXF9C60Rbd4Qaerjvo8
MWdLD66NXjqk1bQ0TObWBpwIaBbuVVoo2p1FB2ccNlA/+lStK5CtZBuHXbnqCdioptXW80IiQQ4b
SQEiKGyNhPQMTI24YIr3Dypyyvmkc0CXj31TaekROhiWP7axeAJwdd5bqMJlAIHA0xri2i4ZlIyJ
1HVKVNfuz83c9m2YwdTavoLIqt3HYoJHcMzHGg4zOA0wdZXlw0ghXxdmUG/EzX2hW850gEebCBBp
j5ZOAmQ+z6vrA16p1hOO/Lp5rp1atE9YcmZbeyALtdpC3UYc7dcMVICBCmdWLTgkABx3pGvgMy1h
gxHGyTh5+pm3jevQepep91Ap2jo/eJm5Jy3KBXsDYnBUhq8ppB/no+IRBTL4XUVHdmZA5uSRg8fV
ROw3VKMIh7XJJuDBHEf5aCemSy+jV1r+A25TOT+lnYt+qPYIpcF9DwzCuJuS3LROeuss9t9m55GH
eOJoUSTgUUP2w8chKersK6rvyoneZwZeEvtBNRyeGi5iukoY9qWPwDqXsG+GoQoLFLMt3NhNe8jy
L73ytAL4apgnvH89/Q0PEQcBeON79BHW6298NbJuTMjGs4aQSpx2yT4mZvZBKavznBUERXp4CqQe
ZL0qzMvhbLVuoFjK9yUdn7JufjRV6ygtcdw3AM2hDMTJGlHZLV+pSzmty4/E3xelHsJE540bnNK7
JT1NMYaphoVqqph2MPYL1KIE2oq+Ismhfmr8Tl2e54JhExHapc9q3m6Q2y8ps/vvILke2izafMO5
VBKbOG6kDkPdUE7eE0E1TD3Uw2yYN+jRb4zwuQ42Eruvk8Edo2f/nTM7laNMUhUxsIeOPyD6Hea+
i8HKlkFNrdVx9XMT7Utp1s1xXAlL6nKcg0xhy0OdeZuPY/M/5ByScdoBPjONrFF7M06upfvdHpiO
TIqAS+m1mMdv0GA90ZcM4ZuSpJFS83OhoJsAI77lHXFJZt/vy0LYyuJmUP/Gd01hnozQppHhMKNO
UQdmCbnKaMYQcvabWoNkucjvGhpwTMLJu2U4UkNRIqzcLk37Bgn3km798mNwfMKwDK0VIqffH7Js
EqJE5CDDhkGILrJYBXaCRLWPrIJVXW7YI7zhnu/Xw40BsgjuySgd98X1ivQ+jEk7OAxjwlqtzMTX
oBetD0xJBtJc3EJ+kUpjPGowTn9saVKooSDcAW1o02Y/nKFEJ8hCmX56qgmNZl3nmZItn41bho9v
JE8uXG2kZzsF3WaofykY1wq1qmbblWFib49s97BN8YrfsSn5D3NqaLBdULofWjF/SAkV4XQ5MPfE
KtW58bHpL0K3V1ISV0XWicbJNtGnGzZ2RL8/MYyjzIFwwQyxXbv2X82F8vOkKyhnDshFavLUX0ZT
+mhxmLY6lNZYexlfFS+jrOrfsdbLiMt5GXc1y8YI0FL1yYsWoedqmL6MxyjsgYyaBpM1AKKCXF1j
HFgVizLtY2wK6pFacx+5cYgxfsvgd/xVEOuXR3KEzNoC+U7ApyURSBwls10PXyDkKjOtzT7e0+U+
6vP+HftVYzkF28s4kLGGLYOyNqVkDKOVdbwxqh/ulsWemrvVXSaCUQVs3ycDEhtDd06vJR4zKHqh
K+cM8vEEH/BQQSRNj45OWvoBwMUmtwnM3OMFMXZnIE2b9eg5A973YrQYf7Yvo9DlZSw6UK9nB6gx
zhLASmdzWIsce+pJCGHj8rqPV4uXUetY9nT92csgtsR+y/zUwvroADf2Ye32MrhV1H2IO70MdLeX
4e7wMuglWT3DYNq03RlpcJmavxJbaGi45wmWFylg8L7yzekVP3FHJ4Wpi/g+qte5MQKYvgk06BoS
8uPYNaSzJeDEg1+4rAE8CySH00zhXHF6r9jD5apdpKeknN3m0C06v20qkkq9Yxav1fEK0df9JISW
E2LNp9jikV4P5NCNu5zPyHQKtlStGIELynULNh1B8aGu0bOHBVqD0QdO7YvT1iWLfcynNmm+zaXH
fmbj99OcQMUgbWyk9tokQtmrBiRoTuo+jMzmRweuHQWea5LCvDSlArdzspQqJr/Mmk+igkAWZHRH
RFrmAka9s+56XzKm9q6gN3rlMBgqmRH6KCCRpK7TU0NTV9pHtxsmePgdYpGPm2eNim/BylOiQqaU
N7OxluNHmFgMMhSABBk6syehucwzTnegaep8AFTXy1jbGgJNCyXDu59pNaBoo4yAkzZxzVuwaAYZ
wkmjFrDvyLADfyD7pj4qFnaSIdmufJW50MVue5Ov3hHBjdtCcjKwnkvreWmDpFcs3gLxytBsjWrI
DtuWl1yXyQM5ASWoxqGzRm0+eZAChwAGJm5NDkAOHrhjB4FA5c/5NAmSb32ggcaI8EJa4QECdxtH
fvg2xbQ2+XQqNg3Wazro2wDG6ey8UCnJiMKXKK2DAX7s+FmqTqef2FPMLgBWRco850mGVcdqMKbN
3Ekn+BSzseGcESxHX5GpIgtJAOzZE8S0pn94ejqKoBpTsELpEHUeVNBnGR5Xk0bGPAIF5ATsJ+1h
bQeNoftaqQqs1GqgntZpNQ5ZhUCFcW9LMvaUsd/EcgS6CjtLDiZUpBS7r81EhXwC18e+AJ95Eu76
YizT56xFcgg/ds5Az4jjno6l6C0ddq49Fp8Thz7N1/V+oZvy6JGjjKBV80B5Y9RhZY1ygxxG3xd7
FOiQY7glNvRK2ap4qzF+9m02J/DVIiNW3Wj4RUwhGYSHKS+fKD+NBiiAUgbnM9cn2h8Yv4KTO9PQ
Ub1fq14eTXt6J74+qGYMPOmgAF4olvBbYWKctmPcesMjxSKYmxO4XvvQQ37qxfxxmD5bgxuQzHZk
G4rctrqvYIQQBnujIr0QNf37S/CloIQxHJxkL85y6FCqGMt6jG2pA2snFsqTjuwxFSIqu//XtrN/
qnKmL7WleuMxXLQI+7VtilCTB+FhknkpsJzg4aVJ2wyxo4gv9PqRN1mfMfIPof1Bcxv4VuobXhz6
hePBfk1MNphVYm9hYcVx8eTVuXfdSswi1tvqI3xJAk1cbJ1cwbaTPs/V+qFo3dOmN6et1b41eQZC
2Efg6nHmDE+1u3zeVvWeT+RESMkJfs19i18uo7AfDMSQnRTFg5Nk0HvEiSnrjZ7q6o/f7wB7Opys
L326CIovwAc1ERfdcsw8J84AZ+FlHRMxPd1Yohedyr8PynEg7Tv727l0AmmkW9F2e4KpD5AwNtQF
bujkSAZzxYxm0WOSTA5u6ezbQuhNxo2a9sq65KECxNiYz+pvirciYa5VKZWI08z81ncODUCD59Ru
z1AeJksPSmwEbJCh92/70hFjv+29YERX6WKk80bklzW22WE9gS6hbe+TXEaepjzRrDFBgjDIddd8
+kuDnlaRZWmwT8I3OGlpGk+D/GgCHyCgv2cYGjVTcSpd52Q7JackDi78XU4OQVAOmAvOgQmXXug2
ZWf5AD2FahQ19dx883SqUsKUhxlyb6YAo94ywjcpNl8Xoy+3yMPVHVejYb5sF4wRNMBZChHLtOHA
/FmIv95/iBf9yL/P8H8XcPZO/VV/YK16riG9EDGV3Xd3SAPZ6bDj5bGsrftOb368f7krXwWGBv/v
fpyL4rokYtuEwyZiVZt8z/zuGl+H+eOSO/99u+I6tFgelHPDUi+2ygZS1ubVZOEuRUe59JBkodGl
x6l/pDRGbfIfVbT/9zH+73r7fb96jDM5pvCBUhHToTy2/QJMQ0gyfNx8VbBGudVFXgIob653sTUC
yzrWBFwYp4n7uc9cAGc9LnT3D8tumTDv6XLmSZbpUy2LI9YHMLUXYmlxh1xEYCMuZ0cK1CbZy5TT
brik5P2NXeHSs/Hf3whLkm2JJHf3sqdrGBkTcFwLeHfrh5bwiK1rnlQvecbs6aAYzZGAv0CrEENj
sE/MNLrYOnBpg95fcpct8MvvMOkGwbjoMEmp/P3dZLqpSAG7iJaqvFsbLxaVGk1W+8FyuscNhyC9
8wLogBFDsGBrESyV7mEipgvG7XFQbsVUGte2S5O4TPZLMiLeWEwtWsWQbOQbMC1kAmo2P9Ra+QkZ
yJPdmewxbQBFlIejRKlaY+q/HhecRbtaHDqqrRRsZqcaFOghmkWnT6k/0rLi+NAear2OpUju5tKM
hlU+o2kMpr4+kkD1oGHSaS1q5GQQcscmVueFVGsIHK4R40Ibs0+HcyMw/RpvbDHXvnkSFVQHg0by
fi+dZZoCZl1RWj3SoT4c1586E0Uzearknzde9LW9bPfa07BI4mC4BLCQBNRrtXiM9kgJztKNbskO
B60KXMzfN0QRxYSOiLSuPjM+6sCd/YystRYRFT+KlO1Mdu89qrP4/d919f5xauR3ubr+NpINkz1l
pUsDCHe+pISnJ5nrYyr3ceUnvX+pC6jw36WuUaniBAKOchkKYc60t3PBExDTH4vM/NGBsfrH+9e4
ejvcBhb3wCQcS79/Tl2/ihn/GREPWjwJGGpwz0ztYz9ONzT81y6EUQDWKgSsMvC4uJBujlo+uFMf
w6kP2ubn2tyPy19p+x+9O18e2uvr7KXvq727cAo7K6FqxMnyfR6JjJj+UYtPptBu3M+1l/PqOi97
+qvrqO4A+UbhOm7J6Kts/bqDoXYzSVnn516WDDYepDvkqWGWe3H0OVpvqNVQ9fGa5Y/IPvxx/aqo
8eKqvgvRbTZhQpo+hsyByqRezr/eXx7XPkIbOI/YZbqEN41C3i2EJK8wtBoSumsitR1rDNBV6OV5
LIySAY5RK+YdvgHlrRd59QHvRqwOuwCpXxd3vmHzrLcLQo3N/rts/rJSTEn+o3/+v4vl1TX2Rfvq
JUL/UHQ4Tz18Fyy5styXxSdnbG6UL1eX/qurXCz93J065NXcyQALd8hLf3af9fUf+LX/HxuGs8Pi
dN46QOPF2ShXgccNkTEM7h9sJpqG2uC5fisPQN9HB5drkv7ApREiE8m8PIJXyvSN9pmduSRrXVcf
ZqEH2VQ/FGr/dUDs6vdF/gH62mEhFAtpMW2Dd1TzOVydOTL1DqM5985tgczJD11LD6Z8ShrDFuL3
drTq5fT+Ir72/F/93kt/t8rQ5eYmgi2b+JLB+NwxD2u/FYBf718Hk81rT+bFL5G7MwmG+X09Qd/B
+yKp+VyM9Y/FxhNHye5BF1HtNkcI7vEuhak8jYLJCuDiBVKUAeLtaMYsxB8UCRVnCYxORHoiXio8
E6BrhE6BbOekE1fOjDGwdCXIsWQkWjeytzlQGe8e4PDHGtGvmJOiDJ2idjaf1s546BzkR5Y8Lm7y
NGkLJWVy0ibTDYxRC7Ze/KnO1lkxu7B01GOh4z9dYZYAHcHCMU4k9vekgfdP2wTyGSfAVsy1jjYE
sgyvE5UwTPzBIWy4R0VpHgZq5BJFE+RyIGksK3s1XCh1pmE44432zN8Z6WaJwaFeERyUPnZNGzaJ
ctyLRaeCqQ6HoubZ1LS8MHbDzvHuyYo5SGU851YZkLF7P1TLgyfaZ71WglYyNvaW0yzVT3jABguO
b/tFi6E4dy5z+XoLdMSXWInfWFT7OXL5EezRP3h1gdi+6UnMErsVvBH4qI30jHUzbqHN6q9pe5cO
GLlRrHvddmM3vtY/wljTMegy+celOVdl2/2M6TZbojnjFLnh0WLd2EJezuHf74vcWwpZ5iUOln2X
0+OsQcjMvtHFUOBc2D2eC99JJr6ONswfRuOrREjj46e3BR04iZ9VUJLlMM3BhGbcby0LMvcovmlb
afuWURaxqCvvxuH79uFzItn2PgMzmHJeFqEVFAdkKn0bz5YXihZaKBkoLsPOgoZoZj7Q5uUNZ7S3
J+F+SYKBaeLxf7osR2uwVHstZBvjMY1lZhl69QkL2Rj1hd/D1bmxlVy9Q1ocgghwuXoTCGaluoE+
nTs0HUbQlTVszI1gkttp9UXH+MVvbRRJKiasECLSbxBJ/kT69TUHaMddJHWCIpO/Ns0cQooUcoy1
4cuAn/2Nh3L1V+5zT3zL+Rguq5Om6fIW4ngboz+56zoykU01rgSqFOJ3hLPGo3vr1b8tC3gPry55
cWRb6GK4PR1NSLOdbOtbPnd+Zt9Knnl7ZPx+lYsje90gYKUuNwan2u9JfzUk6iRRBD281/dftX1B
n6AI+f1a+0N+VYQ4vVcUM36V8Zo3GXG7nYC2i2WOzO85ZABT5nFFYboqXlXcqQK2b6Bo+2+Rg86I
psf2zYW+tbpmPKWtuaFK3vL+YENYGQIyBFZ46MyNBl9CDlyDqqE5RINpjXPU15CKwTE7PfHR52tD
CDFL31Xn1PEEDrTERW61QHGcVTNxVGUGtQdlA3kcYZ8z9o9XHd3LwUlWG22HZjNYK1LEgTSq6L9i
fC76LVSQFvWBTAvy/qy8tFWfWLWso2KFG33Qmp6Aawyd0DKXVsoGjhtURaRQUdfmgQmTK4/1KDUG
GsuM+bEt+VXHrG7LjUCuwkRRkdT2/t8jwDs7GUzvA5xTvUWlW9mw/mW9eVGLqNq5sQtd3RJ2Wz0L
5ovKAOr3F4fYqmunZNlXf/mHip7D1YCHCjr6UovWNbuxUK5/bP+73H46vFonGA8lDcFHrMmk+kSe
/XcCKQ4FaIuTrScsnE6eNty9vzavXnJPXoXhACx7aSdnOqmaknHdxg1mMIekoUjZWvTJLeKro97p
P2EXovSfsu7GvV4aA798FMAMe7AVfi3W5dxe9sMIvjux/6laEVteWeL/nGGFiejIh0D8J+aR6EFn
cv6mIYV3BlkQ94G/C2u4FU1zbceBbrGXc+je3iAe2LQazgoVNx7NX5nzkHVf1eVWI3JtvyEklQE9
KxO84wJJbZEeJT2WlzHobYAKsBk/ihb/L/3GC31bQRje6+vs7earNVSUy4wfUt3GXXlv4aaxk53f
XzK3rnDxUYi0g6jqlS09CN/n+mhaN86cq6+DLALUuo5FGPRFk2POOJXjvdXGivnTax7MOR7IN33/
Jq5ew3MIYAd2gTV2cQ22lgqOekN9Ib42yV2Z3unmjfHf1Tf+v0sYF1B9TkZAI2zeBLydTxvaH1yg
fxb4Y6SOdeOlv3hhXtR0VKiUEQYzFurVi9OsUkskxHOL5ZY3wk4Zm19Liud3k0x/8zM0f7H7iXov
zQOY4c0BaucvudU/raLcDpojEfToWRtWLek8sCZq367Hvz2Exb6RQcCflVULh2UvyMcfyA1/5e1Q
+dU61H4iVTia80Zh3JXf6SCgA3YzUUZmWfm6S8g80q6ZdrE0MJpJVd8xiop6s95uvNArsDGQHT7j
nIWwgGhbf1/4yL2bzWx4BNjOfm3d6pPU63CAwwrsEmGd98UxRbTBVV+YeDnCZLODrmQpBI2uYS1v
QXvXNlaIgCqefYTFwov//ecY1EWTpvKVrLX8u0bVj2lJVGArTDeM34TE7l258WFeW3CYHRg467PN
cOXfL7mhN98MpBExfH5f0Lmb7oLI9ueKw+L7X8+1K+2gDTYUnBlvPJRnd8zVihSQOJfFKcV7b1jV
qGi7pwFh6PuXMt5uN6zoV7DixZcKBixaOE5gpJE8bBHt6MkMYRPEVVAFTVSGuAeFEBOfkj/T2Djr
0XhogzZowjaiPAmrp/GAEV7YPdwcmFx7xXtmyv/dpy6j13GmUpQtLdqYDvfkxkaUHaoAw46HIdoO
S4iM8CAOiM4D98aLftk6Lj/3V2/6Ep/JVmQ5mbs2cXWaAjMeA+K2AzVMzkaEpDWEMxMgKYznYAnX
oD8pscq/wSKK8Os9pIctvFWzX1sQrqXuMTJsQ29GuxbKjgyYu0FL86mzx4PTwNjRvuPmeGPlXS0b
Xl/pokaqSpc8wZErJbUulEgsLDl/IpIGXbU57FKRvK29Q9sKzLeaXtGxcxN4ohzGTRsN3+21xAF4
SLZbubrXakX2YEKtLE8jt+Zi/1mhTTnDYDSxwHKRbwdoRfs0VFnQELOGHU74/ndx9XLMpAhrQsIH
beH3j71NJxMtIYMh/KaCBXfBOvnU9F9zyDWJ/vxfrwW5kjoNyjkppG8g6oE7sdHE1HGV/IWXrC+r
NDA9qO+aLwkQfP9iVzby/WqkIlEngUlflqRZiwqkhUEGLIxnWiaIhsdRhNEp9H5s8tERKgJu5LJ+
SQm6gd6gUk/lme/tdDOzsWoOH+NPYtNvwaJXJqT8MpJE9mgiBimXRUNZJ+j9NrVGaDN/MjH8V3H0
LAc3UjYvGNbyiCXn0SQSWkvno2qIM7XHoZ6nG4XFpYU8pTPYDQR35NjAZW9GOm2yLZBYiJ3GWgLz
U8xQeU7jacosvx/OC/RvT/tjdzkzpuONl/N22XFpyyF2l4XAdPZilbOWcbiyWlq1zfpgpRKif3PQ
q+WkpBhl0qpYAI1J7zxjBhokM77jyMoJLCNpFe0iLNTZxgzItm6V19efyasftu9Qr+peKZR5ROnF
lmivHaP1hZD1fvw718Ruyjt/LVOkaasmfnmYH/tycld/Muv/6GO9v5ndxZo1R8uIc+hFbWxjb1CR
X4Uxbb87jHlFrT9so7C+bUmZfhzyTt6LSpq4C7vADg7r+uf7L+gKdM/xT8Ck7jJZfUs6M0ptKkSa
VzHEGFiW5Vj6Sbs0Pqxj52CiOiREvcWvGQ0NA63uB5PB2scx+I+1Uf6xXJH4LdIqyrRM4Kmf1b6V
Yfmci23CZ0X+grrfkCwzYVJAEJa/4Yp043B7e6rua5tnxx+ASZelLHpKRr+ZqGK7myO9RqzQ/WUs
f9V66iMNxrKsunHBK0uaC7IjO6xpndX9+8qB9FDVaL+g1wrr3pp/mc5KFkVxyNvWX6YqeP8F7eXK
70f3fnvM+mjTyD66tPQm8VPnU2gr/KMM+F28IspUB7Sd2hk7byPOqzkoKVnfv+x+E28ui96ccoXw
wTfimHXGs6WHD0rW3AecvjgN/4KNe+NJvlSYb6/CAbGvwD3V+fdHSTBR6+F1W8VqT5Pu6vM/21jP
EaE+6G7wsj6kRv3DwkviUG7yZw/j4sbhcfVdMsVkmrqj9peFEUTzbmvbbB+U6HOUoCcLN0PP4MJi
8VpW0qXRUYcbm+Lb4odXSt3D4cgk/w3vEZdCRSwIj1H/90dJZ5G2U9DCOm0a5cZJfPXjAKQguwSl
0xtY3MsosiFOV7iGYWouROhu5llnztb1UGuhuHuyvHF3Vy8JNAIDhs7yDSxuttJw0n6oYgNCYmVm
wf/h7Lx65EbSNf1XBn3POfRmcXoumIaZWUZZVZJKrRtClt5E0PPX70PN7B6lQeX2YgBh1CWJLuKL
z7zGESVsmGGl90R8uH01U5y3F+u5VeYSRhl+MONE2Xex6DwrnvDITT190WJv4vLQjOOHiHanW1gb
aTg7XDo34Yzy/mCgG6qhI4qHCurdMXxOCzjQHFkbW5fBjXu6rENO70k/XdtAeXtjLrmnPMUGHena
H8oY/1Xp5V9xJDo/6ZDohb6cAvszDXSf8eyc0I2F4ovnFKrMrzKcbxmpXd9wv70o4/SmFLfPp8oj
mrQWWrnmaGBLoSK8k8xQgeJUgThadB9gApMjR8qXNkXo5+33cqUWMdlqlNwAGFRG+Uvk+e3gRWXF
Rcqzy4MkGxxxF1Xp2AYmipnyMNBxjNaxKVqGWY09THDgZ8tGsNGoQXkiMQH+KR816x4RgFFBxTZi
wzoZbIRdgbittUpSr6k284C27wp2LoqzEWJo6kMq4zA96klOQ3vSKqZXRYO25qaNqpipNT3reoVM
C9yUKcfucjMwr4YQRfJm+M7soFX89lu4FgIAh2mArsmRL3LWiUDTofSLYLOw3ldAmGhGk79CsO/M
G92xa5kOZhxA9BgQWkgNnBXEsTVItDpHrgW0JrEkum7lPo76oGqzXdmgSqegUFZMKDIAfGcW+/aj
XosHTGfw6/jl33NeeEC6cNCY1bIAKkyIAFxhD4hj8t+8jV3oPeJLyZzCN+ldRgVGZJS3mg/X0nCU
CkCYkx7g2XGOmlJ1bIFzZsWBViraRjGbL6JAhxy9zc80WGtf7zHz9cpCsBXnD0ON2jXTaLaHGH/2
QM5uvJBrH8TlfkDMUR3BCzvbAZiCqW2Y512AeyvGxmEOBgQlrJUBIWRlpuMP8EqWX5kSGioewH5b
jAla6/LWZFe/EqII0ziwwZdhqHieyYRx5uLf63ZBrcOaQke69DVk/bZzPqHxgYbyujPNmPnKYvIE
sc4fW+1nyEnpe4ouiRDYhGVYCK0KXhz6IdRbmUJRgQDBN5E5P21ZLzanMEujGqXU2kL+VDaiv5VG
LKH0LI1gdUPzIpG2LKqB05AiJdS7RUQ4QLYxXFtpo6+6BbYWtmPud3X4tcYLw18o474wERMuG0j8
FnEE0UZc5f/2eoc/AdgG/JwNHvBsuzlRUZYoc3RBNoT3KUhFu3cRXrKeFFCeRhquM5ndOGuuZDE0
UhY648I5JTU9fX4FCHlWKiH+BqVyVNjBTee+w8B840LGl90tS7IrwYuaVoP04DI5uMhfmGOhY2dY
GIe0HOnDiOJdPGAJ5QzpYoSMyvLbb/RKD8f0dLAHfGA8bM1zC7akzTLZNYuLZRw+dNisxR5tqbLY
oFKzLVz0RSu4orZxmOCPhDlmG0wXb9zDcjKerzEDIASEUZ7uYh4jvKwxjBS3FDllyFebQ7mqVO8L
IoWfzdp49dLsr8pVex+VUYTwB8g7TlgyoorRUWrq/JZX37VPDgLPBLTFTOLCC9qeYIfleJEEpllD
SrfWkXiS8lvuAG1GsO3Gwy8b6PzhLQr4ZXW5gA7P0oZcUXPkokvksJG/lV0XdOp0QKYzSBYMiJHn
ewe91riU0LvULx2pBXtt1QziuGDTkybev31DV4oiyoUF/6hZnKHn+d7kDY41o48bYKi6xYx9RWnu
twlD6eTVyL5NeCY22XBjGV67KOhyUL5kmwv48XSXuRhiIBvDww+WHVhg08w5XaPx/+yip2oyr1Fo
amtG+fT2s15d/XToLcqTZaZ83t8acLntm7DuAk90hwqRNQ1/K8bukGln/EuyNaYgEB3bnQBeNsTN
Ws/SG+nKlTMcVBMrDWk0uvjnAVZEVm9ZGhsQRRd/jsu9Hf1Atntd9IcxQiigKm+suGsL7vcLLiHo
tyQxQapocEw+cNHmK1wfVuEYg1MYb5wcl5+Uunox5+YQthhLLLvs98tgp440mNoGimvVft3kX8sE
GRQ5Th24JYyNaex5YBWlu6LPcGuMfIUAx+V1w1iWMcIc54lJTp3UKTaBNM7IVHNR9j7Nom5jt6is
Fymy4iiBLRM2qwUgQc0/IYh4N6buwDGaQQhRgRRkcfspRajOr7DRWs1IzcIQBqOFVK+2bqFbryb0
YnGXSO1FHsdEvjcyoRvj6TlXVr59e7VerpSTR7LOZkpSmWqRKjxSk4l3kai3iV4DhENjbOFhRc5O
TM2NS54LW1D9WRS4yNJQUDCaPQeS19bcATEVTdB/Uj/qP5rP4kPzUH0wviafoea9K+/Sx/ox3pUH
Z1+vjX38lB/qz+3n6l32Ur2+/fiXR+PprSyv57cFZSIGlMsYOxMtNu9SQ9tXWX5nV/rjWFi3RhuX
2RvXQsiDxjdB0DxPI4G7KSWiQU2gpB80+yFTvr79LNc+Jag/AyV0OtgYKp4+i7TLHHcYnoXKemuU
n93BhQjwI0/b1UhTrTGOb1/v2rtzNO1XT9bUeKrT6/VZhCx9x/OUvbIzLKb4yEcWQ3zI+jl4+1KX
p6dFNsH0Rf91op9vPFDkyPBM1PzIy7yriqMLcghxVFXLVjpT3rcvdqXi5WoOIy02u3np9+uWRVSQ
wsABP5R75w4bAiZudjB/8rbZQQT9HeYFq+IefuMDFvMBQKptto228aZaj0Hyznw2bhyfV0Ymp3e0
fIrflmmbm1mrumkTICrZ+lOD8UbeDH/FTvuzMRVcTWLZIHYPcrDPaczpNvR5kKWYhoRo1VllhE8y
qr2+Yrdy9/bbulIdLYI8DEvodi74yrOYLMcxpGNtyiBxtj181ik18A34MD4p9aNqINfe0E9mCSa3
EJbmEptOsxyurDOxwcoVdNN5NxKRH69u+7gJkJigWhmwSxiEiohXXQ5E1/QLLPQSlXNgLEVSR1u9
1ligHT0UoHM4WkUMCszGPPQoezdiQbAVWMlOfYPKoYfUuwk2z0EvczUJcBN1XS8mHU6xkpob+Ypq
Tr7HRTCHFH4o5SvmQgbq7u7PMCy/OfwE7oWNriW+JYx4vuqeQK1izlHbidrPaAuKG+v22iaB1ISt
k0P6zdjodJGkVNRkdJMM0ObSxU+wdGhp/4V16EpYN2RsroQa9HLoETCdYmp4ju2C8YFOJ5JPgVNM
j54bB7QQN9aEn2PoYpRCYQca/O11pl9eE7oaYAvwQmDKLoom9EIt1K/DKXBG9X2lth8bPXmHTOvP
HOOMRSnCSEXgZck+VxFqx8rOb6kuUI94jHFd8QpxFCjndrg3hvh9lm5zp5TtU9SyOupMfEEHJhiG
9HNX9R87Rsl+JJT7OdZuIHmuyBeAeSI1Y8kawCvOs8PYTasitIc6aHAncYbozo0MVMumcosLEn0s
rEnD+l7T2u0Ig3/G/zJVogfTWsSAb9FWL7O203vRT1dMaGazaeVjjSOR2CG1+R5B1I2RTLee+XKj
LtdZ9AoW2jRV/+l1RKZ7doIuZxDZmCAEo7XPPgtA14BDEzYk8Nwbqf/1B/ufCy5r6bd4GeHLYbRj
x5zQ3VvOZ5eMy/37bToeykIGjGwU49zzPYA9a9YqYq5hasutGXb72VZfG7Q1ECDAysD8Xg3xFhvD
IMTjq2lusfEudzuXt2lJgYUCUXo+qzblYneE3GrgMSS30AbLIWQA58EJ8a/SvVVOX70adkmMoznq
If+dvlA9QmPTSqw6iCc0q7X2MKKoqmox3CCxnaObu+Qy0ee10oRk5oIE2kWuFLVmV1E11tDkTGg1
NZaEnVqjDgT3yI8GIMzOhGTuNDice9pkrNB5k9uyMKhugYDwErRpZ+Vx7yNv/31IYnyjKjkuIu/x
Ssj6VsvjMjid3u/ZAa3ksdrHploHvfKQJWDuqGZFhe8Wyu59vPKiW12rK5MBrkiOAmwfPTHO3dMv
gnQUk/qprQNLYicXRvi9cJqN3gZB2sh5qCS0ZY02aX9LeeRKFcSV4a8s4+8rRRho7CTpXJ41SbF0
mNCn3wJERfckz7+jffk160HyCk7dlT5zwnqDTtFjIKKkVcZnasR4PRjOV0wseDcqjaHUdYWPenKy
CmMz2RAq4hV6aLhjqfChO9ioPq5CklanSXPfbIq/fW7SqmKVAbMBd3HBa3UGzOkK1HKDXDy5/Vdl
wn8XSZNxQAXslrLjFXLO6cXOItOs4CYVIhCO1pPchGW9NzQ9KMdih5HAXYn6pSWwCYrSQ1FmO8+L
H0rX2NOw2FV1uacVu0Wda4241PPbp+u1/f37OzhbTTTxyxYvZCJ0+UMSTGLqW3tETvSpydLN29e6
trcB1RE8mSnRmzg7DTgbYRhiQxkkUc44NV3Epp60qt7YKZr5eG3pTr+hLn19+7KX5QpyHaZOpET8
gO7MWbnSml6q56KoAynS40wLqEF/KS6w/S6tG7nKrUstleBvx8+o03dP7ZzQXyEePkJyEzNg2Xzr
0V17+6muBB5SbhIxeskwjc5RabGMDFj1UR0M0w6R8XWvviAsv5VKAd2kBFAf3vh6V2oR3iOygEwg
OIAYrp0+3KC2TZSht4QSS7ct1e6YF+quG6CFUmii2oYlYMdorD5IE9djLDhQq9tIgLKg8AOMWx7e
fgFXVq6DIhTNGAAXkLvObifBKgm/u4zdO3kgBCe4Ko+oAG4ctJPzH29f60oOCrNOhy6Cb4oNqeFs
6UbKRMNAcLGYAfUaVI2+aahP2KxzgSoNTIqwFIbfWMY3XUKygzHb+yOIIfzajddCJCq1UJ0RylIX
m8PsO97U3x29cHyJt8RGtoI43hepLyyLdo8NUruKqu/oJSPgaRJM0ZyLkYvHOf3Gky0H+GktxZMR
zxjuLTn9eS01tobnyMKtgtAMAXY3aL31jopNzqzWB2uhhzCyfJ8inY0jr5LheoNi34xrn0+oxg8X
qxN0eLXvKTJugI9cbTO1KHRLz/uUmJy+UZVX6Hg77e7tG7+y/pnLLVhCygIEwZZM8LetZpToftfj
sKyuTzoeHYJBMn7mftMOe7V7sfGHffuC1w5eGNqEEhf1rUvlrREzJJGkcR0IsNOIwrm8KWueVpM9
N0iUVMiS1+3g97o7+vDGULTOqxudnivxxeG8glioQ9y7GOiQEMguScn9+Pk+sRCVKO3PKG/vLbO5
cTBcmTkiZEXLnpKLvO8C9kraHjWxxrU0PcNKiBYNU8Uu8mu1R7ykHe1NjxU7i9n76iZU4Dm6Xys1
8j5g5auscxUwSdHOYDab7DXUh2w1WcL2J5xOV3piGw9Y2TF1ydqYX0CqOSHjqLy6PXO8UoOAnOdd
0dHRVHTAThfKIHKB5wX5khIVWzc5xCZXdF8sd4bZEGGhxbWrrwZz1bfXy7X4RL9PX3gCV5pJ2MGO
OF1xsqbStjjd4y/pAMPPyekWI/Bu8sTmrfLnWox2SNA4XUmKGLycBcWQ+dVgW+zm0u3HLfLgLEUT
NzTHrmzfxaDbbzN0HCPG7MCYCTVaCGU7aoCzeINELB7aDgJNBdbLtjLdKM6u7iAwJYwiPSZCqJac
fgrV6Ix6NOGkkbQv+Tq9mHqsfs5my5pwDLnqkKFHHKPEeNQYvjgm0e/tj/Kr13oe7hj2wj8m1BE1
zlZDOgkd3yI4qHIM41XU1187uyp9Q0ZQYqT7pZH6R+ZqYhcPbrQKW5xZNMWKV6NjAfg3tcGPJZAE
FJrBmqroJvWzXvkmvvCrWGm+MfmI/FI3MiKpSINZoz1XNVgX80JuafVeSaeIfxSgixSgecGzG4x8
THEUo/Qo0RXyh0gUz53bG8cobxSijxWJH1PtdtjIa7MlfJhR8lY1cm2RM81e4FxE4gvBO+aQXis7
1puOZftzl5p26bcpHptrzNihIlkh6E5UShF7evtDXoZ/F6E7Vji4VJqBF1WQlmJ8XDpNkKZID8do
2a6LBFPbqlX6oMZC4lDqUmwXhvaNfX1lzIdY+gIoXdqP6Gic7bEuzKU+zDDMdOyBvip55L72Vlri
CWYMcglprvmtGiwjWeWIPGd+jzf4CCR3xFoEKBGuISmzwLdfh3blfSxjMcA70IOWyffp1jJbiK6G
HlVBXtvSpxxmf9s18mMJs7gWB05fifE6YuCqrCYTJ8VuhDohpUCeeGDCJGPns5dN/dpxxLwXiHti
6KFg5ZvhdfD/ca8gnBjooe28cAFO73USHmaAEfdaTJ/RR15lKGjlebTq9DYAe/2Qmpkv2Dj1+L0j
25qbbDPYxO903GiAMLU5XEdgsHPzVsg+P16d5btqCzgD0apFsPv0xjpEIaI50mOKeStc67n7cSjK
mOaKoq69CKvDGy/i2vWo4ckrSWA50M8+Gg0CpXZkn9FN1b+0rvzqpAj0djWSQNoQfyxRTN8gWvVB
cZq/8LmSvjUYiN4yO+/avPSx9YtoGvb4YpTy5s0ttcrvkXJ5GR7ISGT7SHkv0GjKiGV2mxbcXNkf
sbbbOEW7UcoZZo6ywjsJPg6yt0kRNLqF0VS3sbpyrafm4v/7/PaLOl/c3IrLQB0IxRJraDKffhdo
7IWN028GfVr4uf3dwbrMG9lq+eTL/j5C2u/tC56H1l8XdBaUqmEumOezFdpPGVV3XWFMI9TnRC0R
BcGypJl3xNe14vUHTHd3WN/s3r7sBTx2uS5ICIv2F1oVF8iFEc8L0DMRrOnQ3FuoRCRgx+HI7gzR
BVY94k5rvh/VYVf3+nqMtK3JXLlv0499qu4RWwncad7cuKdlEZ6tA2DJ9P5QTluk+842Re0Obe/o
DWIglotygH6IdOd9lxpbqpv7Ns4WtMPKbEdG8+WuMGJgnskWs+4bIqMXqQ1kcvAsy4gDGgRR92wR
9BXWpbWI4qAT2PviwRniSSnVsY/vkz7P260b4X/5ZGQzw5wJCKp2HyqDaW4mrypZNjqeIOsxSZzF
oTPu050yDiqOejHV3o13dn4qOgjikDmbAAYgOl+g5avMSVV4HO4W56zO2Xtmxg14nsjui0JJ8l2e
56ZNq2USt7oCF5qGnABonCwYcqY00IbPvtaIzKMup9jd5h3vZdo32UtNrhV3GEZNd5LjCO+c9dgf
7elzx1yrkKM/9MlqXDzbSrTVgZszLvHNbIQv4jA81vwBHLgzfq1DHHOrpw5q2oQeK857G3Um2wGM
WJrdurDNley/JBpJZZasEyCEXveqTe3KmG4gbX4VdydrEjCGjqDoUreS+Zwr3cg87hIDP4Vt33eH
gTOhNMKNcOO1LJ/GZRTJRArix3qy9TWJ02Kvs9Izd90lNrbT9Z4n3ZWeubOmAX3HaicZFM2GEoBI
D/RGR5dICTIrvh9UeKau2ESRig8hAhlz7lvV09C8xuqwblr30RDVXVwgn5lSesp7R4YrTHw3AyYS
wMnX45iue9Q3UE++scYuwLIO837odLSAWW6kI2cxqozHuisR+t/mBY5Mk2FPftd53+cRpfTWq/pn
FMUKIF/euML/Ea2FJc8d2iwGq1poAMnlrUnd5RZdbslaPFIA+dOePtuiSo/CpKKH9lbKKfraFwrW
LGBNoY5PpWN+xQa8fxqSNPs4eWNxbwm1/RQruf7iyKGOgZ4mUcfwVdNSPIUzyOiyn7/diGYXRwnI
4gWCsXB0ULM+rwaV2cE1vWfldKif18zFF9GJtFFa9I9aL+NcCafoA05C8kfflM1rlbVC4juF8riv
wpiosQCHtzSVjTE9LsaxSLNLNX6sNemkGwtoxNEw2+zrjds+L2LpOAAhZLlzIMHTPMeq0tjEBjC1
7C2GnSx3QmAMQXCOc3zL0NVnpl026CKPU4sZbtLiGs19mqhqKQia3BJPudx+3A0SU7SMKKppqZ59
Z8fLTUE24G1pzJlrZ2Q7RIm+Je0WyKiGtt+DVwbDpIi1nJpX3CV+jLH6V6JGDQNOBhQdrs2+XUHk
nTCh9vNImruuMb/krv0al/VnQHN/leFsrlKdj7G8+1FGH40oV1cFSJdFJV/ZpcgarmaFBoJXAw6v
jCKm0cRUESG9n3Hq2atRTi06i8an3CWL1ZJw9EdN/ZKM8luqpSgbDAkOW/yZvJxuLDRDPz82oXBS
I4BzMqEPXaRPnd3iIZrjYaWNeKTXSf9XV6WFX8+QltzeU9cDabCvSO8nllqvc+l+jxIbFlNXCQqm
dN6HdvyTibaLGU1HEy5DB7fota+KRovEGiFdjg1hNk4qVEeMiSKvjoF7z2ZOSuQodwYcrdRuX60a
nqSXa6gKjQhEyMzLb6WxVxanAQhjgXXbV+RejQ5LihA/hq2hCvWHJZr4GZNtbEUENo7PSm1of3Ud
wly+PWIfQgeibhCCcVo6Lze2yRLzTs6FpTGnU5dhpKUyqTo7/WbyK1FWJl7AXbYJ1Wg/x5i9ocsg
s+an1riPmfC2eFJijDgFCSMo6daHBpOImv68rG6Vihd5wHI7hEMTzOKiJrCkVr/1KPMqzL0Ce4Bt
YR7y6lkK1Mul4yfOszeYt579vJG7NCWZSTOnBWbMSODsYkwEYzrFkY21zWYurZ23OLH03soR7trs
1bteD1cCKyi8OHYRj3zj1V/UMlye1BykBpUmc/GzQXFcTXrJwNraYu50Z2f5dpqHTZMoAWbTi+vu
2nYbkCLtvubaljc+wwYNavzZ4C7uiqk9xHlzK2W8sgc9ouWihM8NXWic9REmcRjf48JaJ4ED/cEg
JxAYN6c2wudCXaktHopZvjMLkMlDs7Ot9OXt93J53lCOY/tkkj9zA+f5WGjIEhnPnCXgVRi7OnPm
hn4rUMLZ6oqpt7wiTONXitBUkHqlcIcbnQH98iUwJKGSIxddDpHzdWGPiiKiqLa2BnKSzgAgq54e
rbE92EP0bE/dBmzYrkZpW89yWgDKuhsM/ArinW6W295WA0pxrBIdzAWdT+1g32P+u3FCsRVKfmOk
o13UXUtPgP9BAKKFecF/T2qzF3ifmdtMKLO1AZHFnCHWe8vxu3DOWtrsYbjYAQujuC+TCtwh7U4F
Rmrnmd0mGcB0YgWqLvpiqTnP2JQYWHXmLdGGOYYL6dgbHdwVMV/B7tgvZ29S97+++H99G/9X9KM6
/jvcNP/6b37/raonmURxe/bbfz0k32TVVD/b/17+2v/9Y6d/6V/Bj+rxS/GjOf9DJ3+Hf/o/l15/
ab+c/GZTtkk7PXU/5PT8g8FM++vf5yaXP/n/+sN//Pj1r7yf6h9//vGtYty7/GsR/op//OdH++9/
/mEQ8//r93/+Pz9b7v/PP16Y4RRV+Y99k38pvzfnf/HHl6b98w8YdP9Ejph0m2Vo2BhQ/fGP4cev
n1jWP6GfUluyV5feLLGlrGQb//mHYv0T3BfzTfBDoKaIo8TYBsvG5Wea/k+G5AC72eTwvC3vj/9z
hydf6X++2j/KrjhWSdk2f/5xGr8IWaQy7I7Fmg4wALIXp7HaHHEfBXoS4YAZaohRQo2Q5bTQZGDb
czTckHo47a78+3IMb/k/OEoi676cqb8dDaOiJ4qbx/FRgbeNvVm+6brSuXEmXHsmA+u0ZWDEuaCe
PVNelMqMXFN8dI2GnnXvOWwmByJt5T6VufE3Bf7//VAOdTrjYRMW4TlYKDY55Sm9kqPUMB0tlAzf
UEicfuh4v5SnUA/sZbRerP4OJbanD9OkP+r1ND9GlUzW1pi+qKPpHTB+Pv62Hv/ztX//uqeB5ded
YY3nLJwk+gegPk5fdyRaW8PkPDkmQ1puI7N7nzrKozN1w47MKltD6/+mOFb3JF7/7oXJibB2Q+0M
pjX5x+mFG3yrEcNz42OjxqBhMC9f2+bQH7wm34ZjVy4gJjqyrfpRTULl8e2Lnw1clsfmUWmVAMsk
DyEPPb16h78UCWGWHEPoGRvT7oyXopN3uhYLpKqouWapwPZDZcTphogYWxnbt2/h8sUvWvvAUhki
cvqfFy7KAvQpwzQ9Tl2Nb0LRy3XrJOswtMeVVdO/m93qe67WeVBa/Ke/f3Eihk4rhC4m09HTx+fc
1cPGbtJj3NvJy4wl+RqudrzHyk4FsJ5u+i7RtkpvxcEw1N9uXPw0+1tePsaqfHZOX3ep0M8yIs1o
VERr6vSY48C3jSId+Wf86YySydzQ8gGe2ZEgzLWu3VVSunvgs9QKeyhr+Uo6rbxrIuVpNpFTrvX+
DlfyAXPv1AJAWsLw1PTmfe61TwruaWEn9GCOs3o94NrtD0zybeNlKoruzhhTPTBpgGxSyMRJOvpa
bZevvf1QiEHZqfSq7qZu1bsbtCX2Rt22z6jvOBtZNNF9JqJAmp0AKFs9gKyN7hBYSvyEfOKuGyrO
47KtNpoTegdLiMW4nJzKLFR/nrnFrqgdJsUevivKh6Ts6rto+WXU2mGja339VMbTTimRn48s2Wwb
2beb3uhXnkrJgsKe+ty409em6h1qTKDansweSdbrd+kEKzSniaWVhGk9eFF7qb+02vTgyBIN0nEd
gT14h811jxZMn2OsMkZrfON2dkuNlSq1eoex5r1tTXKj57rctwPCY5b6Xfbu17eXwa/Q8j81ya9l
QD5MI52xJ6wsc8kQf4v0qIGkVjxDah8m665oHYMiLRFHUCaYCelhtk1yIMsz/JMHaTLNM2f3JR2o
kCLNlYe6U+XaiqWzHTUD4ce5r/dYS7s+BpUYMOrafYUt57MmwqfYnvOXJJbjvegnxBWzT7WZpB+t
kUCbWfjlVkpqYwE+yn3R/KhF0t0VXqwx5+nNYAJ1SeHMgrEkVnj4hNxpvdLsvHQ8ji7WrI3RWu+n
ARGqNiuPFUvr0LvWvd2V2T5RMMeOBPVFlL3r1JRemWUdJhmm/tiFtNGi+H5ayi6JQY7C1/VDtRg/
AGFoqQpDB7wIXuHKYz+rO2qpo5qL1meqCDuH2n8jbAbFEY3W+7Z/pzG0NktSUgXDz7XrRsMC7Z54
H5WfzLMbIJIyrFKvTm6Amc/gj//+kEzXyDQo6cCmnp0h9qQAIKM5f1RVBGSwzLZ2jD0eUSrI93Ge
TYGKM9vW9pR0HVvdx9mpBxRHkWvQ6h5vnVZWK1Wk46GWBmr5pnxKBtqKrTeh66VNB5QQnJVaOlRK
StzvzLwzUKth6+F8fF9VoXKrgXiZgtho/C2KQvSKXeYcpwvThm/shUWZHpPoielShoP25K5mdVC3
upj2o8xBtJhyv8w7UbsAJR8WgTOPUVC5iuWD9/709lY5S/+XNwybgzyPKQgZC1On0zuKy8nT4bvI
I0UzkcwM9NpKqdmhfidK0e2dpA4q8AuPg2asFC/Z4VSIMXWnftB049FVvBfbLAJYC+OntvOes7IA
71DN7o0zjQqOGznd07+UTJYmA9hTzrbTGx3Ar6iwxNujFsknAywSMFbtW4cV6Z3j1NqBG/XVYn5U
Ols75EBgt1VVH2fLfFAsL90jvFw9/vqliarMB5AAR99r42dMjpRAujuB6StTbD3dlalQIfAq87M7
POVCTz50A236JgrnY2i5K6cBpvXrsDDDFksHplbroVT1NWPMd5IAuzHsPPXttEnu8tGEO4mr6qrL
QeXOwv4qpBII0WaBrk5iX6lyQOVT9LvJcdJlbu88ZU7ldziJ0EsXTCRp2elC+6YXUfagpa9tZnfv
vbrGmD3L87U9F/37uQAKZZrNO1ISIt6sWnd13bTrkgHOSi90+7HKTPFQ1Skeq2X6ZLgLa3N2TB88
y4o4Wuzd6R7tpvZBGQp3WzZ5e9+4nW8x4b8HnNaumO7QG4xwpBejMtzZvZojR8qi1NUK8/Qy+ljl
Xb+OvFdpqMvUBaNw+s72vZYPT5ktrMAYVGMLd7jezEpfYaWqPCcp8Agl8pp3pSe+VbPpPEZeuygL
etFRadJq/fZyN6+sIlgEix3R0iK8yM6Q2ZnCQbXaY9EVxYNIp8g35qYMoBe3WCoU/aaZ82GldFiq
SyxqwqZy70KR5ttaNtEq18GV1FLW+7bQ9Q9qi0xCrODokEbG0TTJLUWUjh87O6V+0XA6SlTrWeqc
724f3jed2gRx3AJeMP0ZrNkGOE69RqBa3+Lp+s1OOuVgRYZysFMVMICLDU9qKL3vtKZvzmP1DhGx
cR3mbvfodP3BgmH+UCqWuxcJ0V7Bve7t13WGu/gVHeijgkRjuLWI4Z7FX00D6W9VRXfU7MJcD4P1
yR7QC4zUbqUVojw2j7LtpyCSETp94qdhJu0DTab+RlJ9hgX9dR/oiXn0GNH7wsNgSXl/O9AVVaGF
XYUdZERx77bak1NN9sOI75evm91PR0b91zSn9I2Mvde29nNWj+/iJvs2zFn4GT14HwdudW3OHihL
kSv3JsC0bh435Qw/dJym91qke49VQ/YCnmZ+UdzpRXqGuFfr0U/p+N54IvsyU/WAYjC1AZilsSDP
wllVsvxrWxmObptPW9UujF3RFExUe2Yf7Cv1zqyjPJAdIlF62GMSEnf1tm7CZh/GygdnjDi5wlq7
Q9EAKIeLs7oPaGm4L7VhV9Qo5Dbiu1BHF1SUHj8qIjmq1WivmryfPuta9Zw2ubWvwzl6yEIXwEWr
j0D14i7Q6rT0zUTRt9hJvo6Ii230ZNDeheE8b0unq0EcVK6PicnwEVpIiDBOFglcUcIGRUJsqqHH
1NPAbgJpW2jjXYu9xAoCinWvTg3WGMYcPk4IRoBONHdKP1hHJRXh+6oRMTrI3rNnpupWKbJ5l0AW
8xtHt9+paZfvxJ0wTDyJtaY8csr2N0p377SdyypDG1dldowgI5gAyB6nq6yy1E42Wqofk7LRMJxL
isPoZRYBz7ODWnDHST0RvBm6rLKgThxlhd0EemFKpvhdQnKSF8pDURPRVbcvDm76s++rgZGD460i
jIBWJV8RbadO+o371IyzgMGZaZxbgvOlGl4KQ1Eecnsz5cMMP61ptpLj8IOdD5gbL78tGCPaoedt
jbFmtuqO0ydcupFumcBl5eh8rROnQ2ywDOtPPSvKqr944ezcV1H20rnex7aMXo0BvYTQdOtdpNeD
bwxZf0icYbxLQN2tcy9L0YXRsciazJQAaMwHfaTTR9yMN3hfvWus3Nt3KEt87F3xc9qSWtifoqH5
VOGD/FebdzT/HOFbtnA/i7b8ZPSG9xz1rr3uDQeVa9TCA3Wonce2Sj9WnakesDFuV4Nf4MG3rAWM
U0lCH+2mbH2zYD5sNgqmydlwV6O6zd248kYX9Fer/PfsgpwMciVM7kW3EJTZWdnaVZ2rTgxJjl2u
PCtEGD/vbHNnOH39EJEVrxyn86Mkql8cx84/THVyPyWUTCGtpFIdKGms1vhQMt9Y02OudrGFaT3O
4M3azF3roLf0dr3GvZFPLsnZxV2jTqovQYQ5wNmCDXthD4PSN0dNysXwjpGzbg8Z4hu3WBbXroRi
nQ3SARI6zJ3TrRGF/VikidEcUTD4JMZ9q4wsOgXO0NsnznmCvHwHmgY0GAEeYZr1vyk7s+Y2sXBr
/yKqgM14K9AsWZKH2MkNlRE288yGX38e+dx0nFPJ9/WFq1OdtmUhNu+w1rM+/Eb50PlRxiF3ZUcc
mnTGq1TG7T9+yP2bfHjbUBHSGOKrRZ/88ZcpeoiYgxH317JI20BNhUGYCDo8Y5l2nmngiTn0Tun/
o5n5oB5gaXvn42PBgbh895C9ry//8xCjRGLs1Tv9dWnIjTeZCx+ySN9NjfPJ5k66FTzlFwzmVmIM
p1jXilDXFPtI2ayHfvnn9uj+kf79XeCwu6uLGP7DhvgYyZc7arSajDTgfkr2dUfkr1BavxVaD+vZ
Tm4WdVIw9Za2y4161fJwOZUsXQLgGLe/X/QPkIr3d0agEGBzyxATbcmHTxcmojnK7Xa6Vq3YgJbn
szzl3+ui90iyzr6yWktODaNarPbRZamcb62lLyTId9MhqaMnO1E4ixaW7ubkr+rROAKUeHW8bLra
mYp2rRpSbG3SelBN8zYliXW20q59NlEtUWP94yz5oAf639/mXbVlIpRhRP7h0d5mUmVO3E3XkoVw
2BFxss6qydmBA1IrXpR1BEZTbPxGa1dJVjgHpKK3Rtr+JWvms4x6+zyWCSyZbNnEhWlfWpk4F1XJ
x9rovkxLZz7o7L32ZTp/r+x2Dg2FCMt2BvhPo2QVDb3bTKxL57d+0CZJQ1GatztfCRc1bPEjoSBF
SuS3jDaWL3Eq5J4xyrnxzWj39wvLvO/Dh0wg5ENuiauU+oo8hQ/nKlWaY2ndMl7ZAUyHicg18PZB
klrDKbNneQJ+4tTLcKKmiU+acezaYjr2ETlVxSQffS0vDo6AJFSp+TpQcWyndHIOWi/bE4X2JfJd
xlZdnXwdppvsfDLaMKTsrLGUW89uzLWGi+aETno5TcXBTA1x9WAoBEkj4OHmkbpB2TO3vKc1Z7R7
0bMWFgFzGvxdmR2kRtNsUt/oQy3v3IMyjPliSV+ti048yaHNN8ht7N3CgtkffPVgDhAqyasrZ93e
UX46OzHARqdqg6+PheswVwsNs6ddc1J+VlPW/vR0nF2aC8VVjcM+z+zjRMLbxmkkFbVvpAFTC++4
NEK+pBmNtnTioFMmOwxczlXqYWzIR23DcvGFCYLcGpoYt4ut4ks9ohTLrap7GGbYlaLU63VTV3Lb
d/o5t8rss6/QIymrSldz4WubnDWFUIZ1QasUxJnfb9ppiVZSOju9vV81qZqTxsaAS8boIhLWcozm
5tjqVXGIM3tdVcYxzor2cfTLBluujwCvNi7M3RXatNLapbUBn8GN+3Wtp0fRLFNAFFJ9fv+ivRaZ
254dK/VXccaHXHWQrVM1qgc9ZyI3p9t0kPPbUsfz1jQZc1aGsV1yocKF6xaWRroEHuL3k+dniKrR
rcCYOJlNI9bKLmFgido7swM5CLOhsEM9FuGuJSRPc3eaY7wpFAyBS1paqFhuX9sJWqbUUdkm40bc
H+80uu5zGaLEW093JZzigDp4MSaojF8zVs9KFeMtFg+uOyYrgRhrN7XOc22l7bNlzWOgjf1M06zW
eq/aa1ekLxM8jI1rjhn9ognyxCKoCnUNT4Di0ZwMk04wlyvlY4IYWxFtNcPKj+QI93XZcxLGNqEx
1q8sbcujn4weQfdxErhetKznpswuTjYaK7MfR65i2TAGFgCTtDEoDP9ninRsUzT22YL6vy2NzzwN
T61TD/sxFUw88Q3p2U8folxU5E8pQYSPU0KWvea1l5jxVtiVebrxhCzXnqi4nzuWwsgQi3OZcXgN
k/uYIlEJkqg6xLZrX5u8b19ys3rOlhIvXybs9cDzbjPnZR2mlp8fssItgzoa+7M0dYxuMEd3U40B
LisGvETWcOZ+nkGQ+zynJjbUkdeZoYmQrCzG8Zut11A/7IG+mg3ROkdiFBZG6T9l06/R5Bys7MF7
i+foZo3LJ89Lqls25MlWqyBHVRYnT5zHF01U0SovlvnZhI2/cdQMvZEmpTCxYMbBZE7ap5KV26Xn
E0RMA+PC3o8fE+6HdazcfSzlCGjCZkiPiavr7C4QsRvtqdOT/aL6TScTxcTAJT6saYKxLPxjO0T1
M+FpdZC2stm//3HMum7L2Xj0jGh51qZdO/nFczrUDH6T6Zcysm7DrXwfvMpxV0MP9YDOJNatsZzk
qRaFt6c0bILSm4PSSerXtjeP2n2eEaO1Dyd9WjbzsVF5fX2/g5OybENS0NyzC7euza6jtCXIzaq/
lIVdnmUtiTSMl+SeQ+qv+phCH/iNfmhHiNTYgF2irRzz6o5pd44s+yLmEfrg2LbkH9rTSitihPSD
IR80rWaYXvY/5ricTuaytQg1Yx1irh194YOBCWCs3HXiOuXZQZzN0AjtmiFS72hPUbfqx+5nWSc7
WUXylpuWPGKg6EJcerckIly1+qFqbeTZD2Gj8u0m9DkQr7Fr8uCJYUeMrnPQ+7yHhdGujZ6hZgLr
OogibTj6aT0ehc6yRdfW3AwDrumJpE1BhzsjmN+KpLpSxZaP5mA9pFF2zPEChd6i9kPlbHVJhizv
POLf5JsHfiyQwv0KeTe/II/bd8NU/GOS8IEJhMWEucyd9cFW+24SflcO/qesTHKjXdw2ma9NwWgm
gvS7bWFThX1fq89KMaFD5PnLNL/mBUoX9hPNgSY4/kcN9z6w+G85+f4ykF5hL3HgSLzr7P/zMoxi
mL3Mb9U1ygZYHKSzZ8hNVnWU63tHHqQhIkZt7XhtfVPbWY2Xhy1XfWIKcuxt6YeV7fvrapr12wwy
b3a1XTTK14Y6fV95LQj5xiw2ZkvO6pg3CQ+1+MGxev8h7VA92Ylv0H0X/kMeL+lWtPmXeJiSY9dZ
/ir1/fmtnaN1rAnv2Rr3pp4voQ31O9aXT0Ptu4eleZEkkj7mpbGstLK74judb8h1pgDjTxWS/Jet
vcEYz7h3f3glCTGRyZQv1b7PypCkzdthTrvxj07ljwEc76rLxJsuxUVk94dmQTr+MlXxNF/7Ypp2
0WBjai78+nOdP4PnWDXRfMUiayDaLCKgEGwq7cjIj146J//oNT92Zqi50NczfeMTh0vl43CkNNxR
KJFltyk1vDXHULIy3eRf0qkPzIa7YQqVMPI95tQIzXHb/95o+lqTu53lZjfpoWKYSKzbxkmkMScf
QpXIcT12vliPefbFxwS31pTVB35kW6vY0urDgAd+08OW2qcybfYdZ0/jDNY/Kvz31ui3zzrrG0IX
eT8M7+5V+dClDhaeCIN/bqrQPe42NqA4jbKArnY+teTUBEP1MEdw3ieiismdrTOc3FHzMIuqfWBq
1NrfG9PXnhrhMFqIIVFMcj3X0Gg5zfQff6/C37XBv71cFAn3Q8JHLYog4OMWrUjLqJNuIh4Nl9xg
GAZnS4MZJQaCT+PaZb6vVfvaM7+ooXlxZ/0uDLR3VllwMrPSxJppbAq7CHFTrKLa99azxHdEYk68
tTx0v1HAXWat7BwNrENlzPSJVkS+oJLPkeXrydfe0PqAe14DQmQQxNvaTDplXx+iVH9sY5Ix4mqY
1qqzipsHE/nidb9ia6FDAUAZZODIqWdML1D8/XXk9OrBUOVPnTJmE2GfDfoIhfYSE588Reok/HHa
oj25sIcmwsXKvlJkW7vW//8znfBhvUs97kBjBNmC9ubDWNpfRF0nzizQ9Dl7qyYd0JSkvMuuPY56
8lZ5TDT/fi0/RJL874+8Vy93lwujSv1DQ9Ursg+1ahKPDZYobvj489D4rH6KE6F1LeaH1jm0xaJW
oudqdYrWZPbZS0ibqCrt5E3iCzbJeF86Mj0TOr32pOeckskkWXtpIXFVADQpPZBDxHq7//urx5vw
sR/ELIkikucUOAsDL8Xvt7di7pcatXSuoGy+ZKm7K5xx+Fz3jrNxiXkJDJ1XbRPd8YroeIvf//s4
oRueF7KApKkdVEFyZ6ubKrCYjLOnKaKnAc0vdVOUnWaCJ3dm1Lwkit9Oc6KH98omk/FrBkwCGJyj
Du6dau82c8OtoBU7Qy0QaoeviAHYe0pisKxyzja9PSPvIHMvaEsUS1ZSObTtJ8q2daOSr0wi7LDM
akAMidtd/WIcVonV3WZdH2lXip96FbNFV2a3d5lWwyQqtl5cLxR0CQa6hSDzhWHzuR5eyqK2ViNd
9LV1rSPJO8PJ4v3Y9V2er/zKgRvu+yWijatcaPycHE/JGC08oiqNEAARn5iI9C/99KmHQbRkqTzi
1InXKkH928UoQ1CPJlu7kdD0vGWDNGIOKm66Xe7V8MCsPn4QhX5nOzGsl0I8OdWY3mQWryNcTcfF
mfvdkPJoKYlRXVdlWe4JMz3HPp1PhSNgP4nEfrJfsXLWD22eikOMdnXDWT2MPdqXseYhnS/LY59G
711FeuD9cl9azHxKZtFGjB2iUiAeD/mUfdMy1w7tPAMgZVX+frK8lGvgRQfVT2lQD65FFpLvn6O+
NsPaji7ZAGTbBNn4+P5FeiJAA3BKkmF8ggdWHIwUKAYqtIC9dPs4MYDEN5FlR2/Yds3Q30yiix/e
i4dEjcvj0k6/hJM8jE4LAK9o+rD36+zsF9EcIjeG9CfdfOfH5iVLHH0tmzzbjfoyrVRtLHcXfX+s
l+KLw+70OIz5U8te57r0+KGK3tFPvXgu8WuuXBktZ2K42mM55VfGJ29AoLygYDUCXKvDLVXkRIr7
nnGeswYkf8bLsbr4nDrpliQRP1R96QLYEuNDaVhPbGVlmNU2zEPRL+t8lEzp+a4DxXGQCJGsKpdw
eaMrXge6pWesDxfPjvmJdRs9NQbpjr2NqwMMQfQt11e11S0PhjlvC00non3giIlFA35Nr3XYYHry
RC22LlNNP8eDfIiSvD/XbdFsHpYu1Y9RpB+5bNNZkyOtjUPEgm3GO5omhBzFWGzcFvvULP3mYNLu
M4dIdnMLEkJZAqBmQ3ozXvNvSlYvzpBPW8fT2UEkplrbnYML00LgMhKedxhf3Eazbt3U0/yNzi/H
HdTOroz00MfxoYx7ebD4sDRRmBv6uE8Z2a0pq4iVUtUxa2W9q1kNrZOE+ypmlRMA5CmOZO60K9lr
1bXzggoX95xEIVgObevltrsTpBSsyIxxdzwAPnGT0a7gFF6Pumo2LCg+1wN9RIHA/L0nGjM/WEhf
PuXzpTPaXccAj4+90I9Q1aByqYQkU21OAyuz8nXeZsWhocUPms7tj361OHvPrf09rXDTz9YFm9TX
JoPvznLBXzPygUHWOPYxz/WQCrq9NXo28pI9xgCF1WwbL0MfhpapQbV1oJGIDxnqmZU1TOlxWvQr
hVJ26Ir8Nk7SXE0ijkOnkgPiQd6UTA3TacxFjOS7ro5RNa3MqZseckrNTQEqDr+P1RzJMx/m5cr2
yCr67pgN2rWVUj26yocuPO4x12H+gFRCI1JdY6XmQG91Qs/Hsy7ALzZ53bz6QxFMQ+R8puiG/KMj
k2BBWJ4qoSUcm9I/pDTrm5nJeOBEJsJ62nhiWjhT6xS/iV09MowsNgsDFva2i9pk+nzJ7q25ZqSb
yqrESsvVWtaleZm70ccmpydgBWznsnTVg9Grx65nTtvVunPix8xHrzBXQyOSpyJa+k1CvbHS0e3d
WwIZ6G5uX1JsAAHxpbhce2Nb6k191oT8nEXpcqhJK01kn4UA77WNz2+0EjYKi8QANA18s/0Wje2l
Scpk3THT25Iia+xEneaBodhYF45T3m/Q4ikvtfzJYr4ro/w8JrPBM8l1/2HfeN8Y/VYq8nzGD4CX
kOULMs4Pz+cZSGaWOpq4LkO1yVvCIqK0S4Ne5C+o57p977gWFpIFBWc87bjuziP4l4bVcwSKeLZO
I7APIi90Z5936TGpF8i+tg4tz8+/O3E0r5RX2dshsS2UDtJZg5hbVuwYwZgumJOWPrmW9dWIWuNp
YX7DyK95ssSuduTy2nvJmqdmc/b97BjzXEsbcYnvX9wybjdm1y3hkn+Lc8P9yszfCw1phfU8Z2u3
TxWSCUyDfy9o3I97MSyxLC5QGlGL2RhkP2wu9GbsHXKV3Ouoz3xC3zfyXj/MwTLY6dFqHIRm5UpX
fXEpZrgGKAmcVY2HdG3iqnvjKOtIfSkZBSFQOGDFwPqL23FbYldBvRM9DEx1KcqwTBV2dNPTyQS1
xP74/Sf1JfPUkXyPr0mj3mpDJyGYmOYw8hr5YqCpF3h0PYXQ5Q4L0trkZMga3hv30FabKo0KxkrO
pK1slBDlo9cZJaS2HAlipU0XYu5DQT9+qop4O3G8hdkSd5fBHHl9bsEn1MPOcpeeTvhcD5kATZnp
rB+zSh4ISlbbaK59eIxQ9YTTftXsadjrnrdVLbdjPAe92RXrpkvLk615r7lN/pCeRq/ANvNPHpTF
dpyNx2w2vv79ov0h0eaioQz1LMRQd42wd9cB/GdUQUiFQQMp3KvuDDgZs4Zlfm58a2dhBJYW68/Z
XDz4y30SwFBgsxjaP0O57m3sh/vMFrTz/HD2zn8IlXvCQebUi+NbsWQvOS+VTCf9hX7pC3KeYlfX
suKxqEGqJ51pRfF69bvYJfpZPTHh+Qdelfbhj5fD5u0+SUKYiFjz/b//5x0hMmTK+7HMbr03uieh
T8+aVAN+LfhEDNFp9flsXcuSqMK2rodNEiNQVrplYtnm2ewNsJV0BMOPUljHZPZ3Pp7JvdeJ4/8q
TFxrDgW206AdpzowIm8dtfPBSRy1p2ZynyOG41Pdf3VENxwwWJ/N2fA2vpGJk9cO4lQPyS9JjiB3
iCPDfuraCxPacV+a6RdDG5pTPVN9ePdhD/yr7HPDHiNI4Y4cbSJXPnnUfuNoP7W103/WFKsHUx9e
2iH/RLbBlZnP8NnLkGM5QpsCZeDRTybX2NWgBG58O43MVP0iG12/+kuShBIFyWrkIxMAAZfNmJ80
TdNvQvlPTAdDPY+LM3vk52Zqf1Dyfh16K96JUsAPxeZPCkFHZ7DYm3mc5bXrDdQg2icnoxKdTO+o
MGnuJDloOxvUHlo5nr6z0mkFyGSrGmToGVVxdonk5D05zvhKP9gFTg+SFoh2+jZNLADdmdTK9z8m
wv6WVjRMZau7W7JR6Lkm7GcmWOlLmlehld3XA1bhn1F995vB9tgfykcXl8wa+RT5D50uznPEhsiK
0+d3bYyFzmpMHQt1O0F2KKaKo6uPkJ+9dk/Kh79zIu+rZtIrjVCQ+F/iXRdN5bl1841uLfJUJGV3
HudBXXPzVol4fjEq5a+ipt25YvyaocwLAPFZZNAW6lxFP4bcy05Jr96cGK0x4pN5XdvS3S+USEEt
U/us/PZXZ7py583ej2XCKx6rVhyjVL1kSJGkiOpvS6T/6OgvHnoBM8GWo3my/ILsiKod7t+9uljE
Pa0q80n4+fDAaWbtl2589bqlPd//BU1WtXW1yT92L03OIA41ebcHy4I+S8ef55XmEW2ZIIuEsFIr
E0FrD9onpkkaetp4lcFpgoGe5aFRlTUwLIcL2+qU+KKfV1Ob22FRaUbgMcy9OvpoB0Pksu5SuCjT
cSxPbq3qlZcP5nqG8BbogwXzSPGXa9YhpekBLE2qdD8ztTdVS7fhz8U6F187T5Pn+L47zjLG+mOe
7tpYeSepSgQPS8bUfJ7tlSeQ8wH63dfJT8dkR6gN2bkVxqduMOUvjA0B36f53lUS4eeSCqao+DxR
wC+rJTWsvaeN8oYj+DtAoVszTusR5ve+tK3yIUXdGC7apL0UGuKYZFmOVpQAZmUISKc4JI/6oG9F
beZnl/aUVMuk3Kqky48twws2B5b+qCJ2lFluW5tBm396UeUfoG7qgafc/qGXQ8+WoQ9I2i2eGt0u
Q2T2/XYerVvBmuWYqqG6IoZ+QTZTvOod8QkaOqiAjUXxWhvGsF70zkLfJZ7GqdKvc8xApGjEcPZ6
t3j2UPYigC2+szx+baqqeGksLd1mpFrtnbKs1nZR9EdGOEVIySNX8YIGHdGOcUSYw0pJLtD5ed/E
4pVntzab10WPg7LEbz9ntn6UtLC042Ao7yX8+xc96/uwrutfGKymTdKk1YNVTneaq5+eG4tVt9+5
7Qa5ukLH4oOxdCf/2c4a8+Ll+pkL6D8j2qDmHS03lEvfbLSY1I2KITz8eBaBrBBPEx/5Ziy6s5V4
3zKza9aaPm55w8UrEwITdIA4LC6NdIp0arN4WnqtJdl4pWV84lQbj5Hj5BcHy9nKtZbsxBzhjZVF
hL9Iu7K2LJ5iuFh735M/0fhpJyP55TDrqTzhXdMUQnkjBQLkKmKC6rbVgyxNFXJuzbuiiM9Q4PKH
2Bm/8ck3j50yfmZGvpvnyniGguzuU+r2g+5OCbtvZiucrN81NsChyJdmP2jGVdSkEGRGO6zgKyBw
TkmBKblBQmpY5/H93+LWemYcYTxkUP03vCci5C7pQ1RPagf7W26bspW8dz+1lDlqbHVOsCxv9aLS
r/30bDUUdM1o5Sd9KDwAXva0NxDNRIsZGqKv9nOr/SyrUn+2zRxYnP49ZXhxrpMfdW/E60yJaKfM
JT5ay6AzC7IGFHxld7T97putQRObXMzDixkHdrq0V30wpm2tdY+zPzssBVr/AdCjefQ7yM3AHn0S
ac2ch5xoUCwWVZB01oQDeujP7f1LPpy5RExVXN09Odb4xSjN/tBI7zRXcbEqui7bFJoEPeUMRMMh
UXjxh8+GFqtPVWJ2AeZcetY6lvtZNWLnj/V8yef6UkE3XMeikqE7Vu0TDvP24Nf+G5PIqxzS6QfM
mqeYvL5Ke5ioNPaooUxAMKylRMrx1Fl2fx4XEBZxjsOFVd4Nqk+3TovR2UyF6z4yP8TKfz+SLLAy
3jDulVgR2Rj/msfyzXBb7xVry7elnngYloW599uufJO4m2fL0Y5TrJIH352KVQcr8zHvh2fhjFB3
5tTe4NFKCW+Jx9PUOUewUAALXQZQsZfc5F14YCET2Xr9Q6SQ9eijPkF8NNVu8mOkE4l5yx28PknJ
oHBytVVzn33kM6eyMTmQW5mqHPN0IRUBKvd1Yiq2ixO17xAvPY5Nb4a9rmU7b9G3iHntW+VF/sW2
EWVxUjvVY1Mk9WfMHAHjumif2cB3UwrlMFXlxRa4kGrsnJt8xkCiUouKms/uHL3lpEcuUk++xY33
4urZubvr1rVUa7eH2rfTR8upv+mRJcJhtHSOSsKRqiTuoJxb4pFGYc3JcVB2/IS7Q57kEIWu9Kdw
lK7+6Cij3cAEvNQqt25a8dh9W7D9v3Xu6B+NzLrFrfsT7Gax+XsB/+cqyoO3wJ7xvtHQYaL8Xr9j
Gs5kn3jFLVqiJkg1pz38P4grP7j4OafBRXlAJO6KYNOC7vnhx/hRp3VRVNw6B0sOYuUuRLIVb8qm
m7aVxCsxaIvGh7nL19qsWevaK7UgT9N+h1ieDXa9Rn9HYIDTLuHgV3T4M3DWAslA6Je2eo45RRpj
DLNuyf7RmIqPRgdePLGHhBDq2B3I9vzQyNuIvWckRygcdLFGXn4iVsU42Y6cVu1ktTs8MaDN2spb
VywM9zNjimGp79oSF4sqyKKVmU3j9l1TOvefDbNWR3ayYdH5zc6oHDQ6DvAOtFLVFtHmlz4DueJ3
xqs0qm+uP8YBZv/qYPnxJ58KKICgElnT9wH5yKUw00eta9onr/xnQs57EtLvnRVdHWozTNUwinEu
/H7VRCV0vH5Fekv17GLZrcRTQwJ4XkHGL7sd1hgVakhy1shfokORJNrBnbN9KdJ+PzZdu3MsRZ0h
tRO4oujUKONiLuScGqDq+UYvWdsamw4PwWerPxU+/hU7i8bQcxD9uugmPC/j6DEntgCoVx2rqcKq
qDl+0cWTDJ0/QwqNwyLm3LJ0RhnHLDF2M8yu1WI4TKj9+Kk2+mLlWzmOlC53joLcFVdq5Q7/Opir
yTpgEojXsiiKjR7hkYGECplItkhbOK6xNTyhpDL2o65tic5Vh7aJ3izsXe9a8tRyx1VniWgztt5z
BHXo/lhUW7ERwLU+LdYnp80yaqjl2twPiKGvOXNkd8Aihzy/HokiWNiFj8e00FmqeerRV9aPfF6w
XmR9d20zRpuFoR0lQQ2rgXV8iEYrX+n5IDfVhMY2hYAWDF1crnAJFTv4imz8JzbXLEWwa1/1eFlL
t3yMLMblVnaiCTcJ8WuaUzqrJWjuInizRbvm38E87InNdV6O84os23bjxFSBetP7WD7kGBbKpqql
ag4nN3OZMPvUV4UxHGIHEZGds2T25mFeVYBeth3m1zWA83HNaPtseNmME+p+xOR2uhZm0eFvyMoH
ybMmH5vt30+1P/TBwFwR5KKhBKIDmP8jbS+x55QJ1pjdIE02Adnzb+W9HTIQuEW1PiB2yuOVqSFq
QruCvCkiZpEYNYyoEBLfd57/eEF/TgV8wWhLZ8XN+hjT4u+3ku71Nm8ruQR54k3YMthrR6ogqkE1
0ybX2I2xIy/CHmHUNPK49D31SybZHHb6+HkhIu0YIU4MUwO8G2R+PCw4F160bPiXSuL/mOiQNsDd
bjJP8Q2sJL+/UjRWFq7UsrkZdbesYqHPYRVBmG5KP7A1N6ajo0ubnC8iq7Q3zx+fqL83lHnnymjU
0WJ//Np59Qbbm3GL3VQ7FqlpYX4c57BNk5+gt1D+iPRIfKQ81GV06/2mCI1xJDVl6J4KV9UnjeHc
ESXgF4cWaZWZlv+o52ZgkHj7gkLsZfbzJ3/uulXGsAXYcRZdE9fOV1lR2htfKn/PRAGNa34ZKtGt
BLiz+2PD/zLr3U+Pg3ODB6o/DrNv3eq5VxuGzwzUgMHPBCCE3F4QgEyGtGPNZGLWp0/QVY/WzFFj
TUMfwhbVQ3BAr/zOqzqeslMbVavKYDaYOSkbKHy9becrehDfu7js2tcTl3s7jmuRYpYc460f+eXZ
UHpgT259SwR9XLQ01X07oodauxDOFmsMQ32j22USq8iMN1xl47HUcEo6NKEYnm1nh9/xS5rnbxpm
rLVHLioaWeg8g/0dd9zKvCsZYb/3u3ahr2+R9TaNwzpf2fJMnwXEJtkNWSxQVgwirPTF+cfj8wOz
mmf//eEPQYKz1QEM+hHqzSxDZHE6dLc4KpctpxRyzhkQ3UQC5qShwiEkrdrF43BU7mdRVF6oDcIM
27b6IROesQYixh3M68+t84pa7JKpZSuI0V4R+BGHmMuTPQXhCrYX3yVf3L2TGv9y7/1x+zJghNcM
gwQ1LOHAH24KTfMSaEzleBtoJtYDgc/Y4NmNMfhd1X61wSxnsFnV7X9s+f8ozzgzcFhanBxsEQDP
/H4zxtjVpLd07W32pgm3U52v1Zi//f1w+j9+OeHZuLTAikNjtD+cTQJhf9IV83Bj/rhsFixNKxdJ
2Fboh7h/SP15uQwzHdzff+pH1x7HoXUPFobEZ4IG/MiXAHdZ+V1jjrfe+LF0BjmiuFz7VE5hWrv6
qljab3//gaT78W79Vs8IwbyCq3cXQ7niI1/Nq13NAf6H5ZEJ8XHSW/M0DvMVnCON3ELMiSucXcs6
jGZkZzkt+m5j2LQumK+ZlRgQbFYjufL2SHYjphnKWkNH6ZBnl2LldE5/MnGN1VVjnGpPDMRoSGsv
SQ0NbOJodppHlGFSu1/cqRGruM2jxyWOl5Vq8hINaVcgOY3nE0Pr+RpL6ABVIj53fQa71vO3eqXX
R9llz42KmVA4YgrBEB4ac54OBo6qiifa6MTZphQiRpPNDMxS7Vn6Mn20oyNwKXYn/k39D3XnsRy3
sq3pV+kXwA24TADDRhmWYxWtKHGCEGUS3vun7w+1uyO2yHPFuMMeHMY+kkigwETmWut3g7vrHatg
51TlyZrYOevU8+cI380wdAG1I4OZsdDAQo+9ZuaRv5fh/CtBVkNZ49xiim6hbMMqTSfzZ1cQOzh3
XrrD6QP6gd7nC+Z6HoLJppKYHyNN/zk6WbgO+z7aA8tt4rgmjB4mbUOKkJUHm9nQvzWxZ+IMYqUn
R+jYtcKyyXCWQTm+pvGz/RZL3JsWmnM4ygkAm8G+QHi+ngb9x9SGJ2GYXwZ9Hi/SaH4O5KitOsft
D1L99ma8F10EsVtEn6GhpTeE8ZF6GFGpaMHaq6GR1uMw3kUlsSXD6AVIJAZrz4RS56aARQGGHKyd
d22K9rW15DqjV4Wlj4khrT11/FDrW1CQrVNFPV2tpd/EmfuK8NtaOXPprNqmEjCtcUSRK1G55aZt
xuHguDlgjjnv8YIdjx1GkknNCFNT4tXM+jfDLZKdZQakseRZAhyqIZx2RL8ZC+KKQ1hjQEW+oMdf
6TIMfCDA53ziQpNTgNLZ+SEGUF3NAUOGbH4ZRIrpFzPNjpQZX00dqDKfchLABXPf9jCR9ZXpUBj2
CVRhieNaS6pCmTRftWhbpZa/KCF8CChEH8g0W1lJGG6HJQLbMtJ+2aCxJpmDFlyuTH3HIaaBIFcE
z9G66CA5SMb1ZS5WQvVIjVr7CX2yddHbC+xQtZ2EggwdDvcGxpJrbAt6X8QZ/0OXRDxacjBns9q5
jTOsTK355kVkpYChXAqRRH6pDY+doxfPU1geZlsDurP18ZQLxvUujs9YdjzBKrVXujkxIRrd+7rN
X0koQf9RTPa6sOvNdYFJCCMwLTJOeWhG/PI0fSkp6u3ovM0A69su8+TWkoeyqcp9rxS2vboR3YAe
m9sYCtuiVFDHeXAo/jUoWHXgMQLOn61JXupYkt3YM3/LbjlsqV04/BHObNEkdi8OgpxYVQSPekWF
7QDPt3Jeirg8OnNBbxWlp0pkG2PkvZeG+wNQllIMBm84GydpFBQImf2m49hwaa3f3qgVvgxQozYO
yaKCbQ4vFClWUZrc90ibboK2mJ4nM93Xmtm8QiJPgEgxbdHDh+vxSyfwlsKQKXgX1wzlS3D+FDjP
avJtBuqQ6iZdWuxMzOlU+Tip4a5PcfqkpAq2cyyPkxl6dzH3gPSH0QVZTw/DL5xyIQzpg9pgRb5V
iTM/F8hrDfj8ANbWi6GBdKI6P5UIG3ymExnKnRjpSjMkh6Gx7/SBoBxR1dVBNej6uzweTqGGu0ec
3MptGZsIiweUFXlePrcgaaU5GL4zFu4WJLk5ggpTfZXDyYq7+QYAb6M8Md3Kgt26KLXK1+wyObUY
tKwnpCqha2BPMDeeX83mi6FAuOjkEWOo5AR3t1qnowcS1ZTNfVyjrxah5ptVroBlCZTqegajTZq9
aWX5Ky7mt6EADw5ZOqsifTKkfo8EqV9YWTiPw/+wvcA5h5l1jiarPplka/p6K33LdLBBKBUEG6+/
xMnQ+OnMPEFBPp/C6Bg0aD4Sz/0yaV59S4bXuI0GfIicOeTVT11yYIN1MPcq8ivT2I5qegk7/ooR
NhhtMyUXLEfM9QLpw8mq78bWnH1vZLaY5nSvbVkNp0IMbxF7ms4lVjBz11pbJ0B2zBBZabjqRAbs
kiRHLtbmuLpC56CnwrcHIkcXuzYBp2a8RqbibNKO2XZO5vNGL8zthJkarYLNqNbTf/fzVNxC1IZM
Dv8gH9pfvBvusbftSw1W7gsyK44xjPP7tH2VLkSKIFNfpRwOcNzUTYnACIG537vs1EkSRdvYyvgF
RvrZscqXPLPJkegHdTOJ4nGuTeekK3KJPU8FuwhtlCHunSA8OpNyd6NV/k5adzh3FUPDiPWBYSRY
emz4mVk8YlIh8SZhGjNVdbZyVT0cgqBeezqimtn1Gsy6rRpu2V7TTGa+iz5xnqpH5hKRNjSHWJuz
k9URPRaiEpvQi3wNNrHNGChBrrojDeVn6s64WeqK7NGFjI6Cpz51ufBjcmBvu+EcCln6XlbKjYe3
xE3BAJl5s3YKZRq8YiZcwUfL58E7hdmXWGXV0Y6CbIOGgB+ftpvYQFBkBUaxww/gXAmX13EkIdpJ
3QV782vN1l+0HIVGlJySiaWpLUtvasUj/hnqIkvai6Ccgq1hkl/FiBadtxfuNButTRT3P0QEiqcM
dp4kUKepytCjc8aMjJQ2AWE+yL/tyWdL11da3eD9JTVnq5nojmh5iIwOUotxC2P1zODcLGdnmySw
ehqdDgHPJRv+CnJQJfRzjPHiF7eDbJsWxdeiMxfpmb7RGjK2UbO8WNDJ9rXpXjQsxsxRdj+UoMKI
ETvMoMAHm9HcwSTtBDw4lyvHAimkzKcA6X2jneYdTNNnN0GmZse4WiBrSwm7R62oRcyadCs6Z2VT
skyV4Y8TAU29DeFBMPAO3Oira0NCKcGsb3ALBw4qXjqr0ZnVw2TXZtq+v5e5H2jBmBljXo5MFP6H
ifvCny1DRimvRKz196k1nViJKJYMutECT508bbauHL4SCwL/UH4mbDeviR9/FtgLE4OhCxaUtBTv
bSGZ+hsMmLLxviZSOu8qDi4wNqIE3Z1CGT4wiee2RnUy2hwAooDzZpeB36equER9zATcqjh2U1Nd
cNrMcFbAXcrKr/1I8oWi2z44+lT4M2VOrXCNFvBs2PphTUWBGW27IYshMqgfqT08Bc4gvgQkSe0h
UVs7gx5tg+1V8x0UsY1F/VrIUd9aQa1DnY3nL6q3AID4+yAYEdREZnEKmuaZobuxT9G5r+MKJZU1
tuEt1eR6asQtnJzo3HUxes2xbG8GLWDWG5gUMhYpagoC8cFociC1VrcQXcp9maNMNYbUXcHgu/Mi
ea/o7e8K+rJV3DzWWpzzmsFr0kQmb8bSbm8LiBhaihJ1OR1wRVZHDYkm7ZKm7YNumM6zNW7iCEed
DK+FfWuSLWOwOP1kyqeXQPspChXdMjWEyMn5NgzOvTGrHbrBeKOx1T9VPIY1K/Y+mauJH6InL13i
xWvRSXVLIdHvG8t5tO1eZ7J36XhzH/CUqB96cgFX5mQlu9yIrHvbGrpzn9JAYpN9Z3he7+tJDETb
wr6IrfQ+jrPIF0OIg6YejAd3jwFP/cLA3jlPXqV8m43tYtK++cxb1DpJsuQNeiVBE+zmDQqsG8co
y2MJPrRuY2iKQPfyIEaJMEKci5o+aXbTaJdgK/mSO6+qpYmAGfxizikCb7eF9AibzQv0k5t3UIHU
xuvd+DLWg7bKVVOsDFXaJxtAngYwbRjK5qsgWWLqS6c/JdqipI60L7ZX5ysH75bZiBtwk0jbjolK
11ZPikeWTtivGiSzxWnlXdr6RxfU2i4jxX4tK6+6vX6JjW6lahg5eE0R+6g5D5mLsZZeLpJpe0x2
lRYV93Kpt7022zipPq+Yd34X1U8JJeGowcA1cqO6yWiemTsXq1EvK9hvNCcgylOQNbGvxGUKG83P
VK9OxaCj/8szVLhFBp2H+Lgr1dchw3FqB/VURZinkEuhYLONb1aQiJNQdEhemG10FulbtG4CVTzo
uOMccGMjdSLs9lHvNmdV9fi/0eA6kbXPNdSjddXXfhLYO0xm+nUtjW+kdYcnvM+eMHek0RbOS4XZ
LqaFJs2MN/+CgguJMdcfI0HBpoWaS4qsTM598UxcNBaYCTuKM45qK1Eu32CNVq6uoFscGccOmdwp
dKObK9BvQLX3DaJ+1+w0364OWrIhz1KfCEKrRXYeSQbByl5PYYMB7WxbJ61u++ULDkPlLcpXzIIS
zqarfZFX+o3sq9uRyApoNsCPQ+XcqrTq0O6YBofa0KEXZZtFDXHCDPGmEiyo0U3c7zNcoyTrf2Sy
mHYAw5s2pYmI3SCnDaJfb4rc3QUW0VrYPeMvbkfRxi1DpLbIm28Ep9hTSQPNdok9YJh4+tPfz4qP
mjgLRA6nHliqrmtAzv/zsJi1ye3dohb3pof9GZKOXVXWxJDZ41OpGjCRztNXnVfvVJdTXim1KgZE
9vSSf7+R60D+z5NDOgvGBnsH62qGM3/eSFfJCWZeIu61QosAYAaI0Z7nHRHQRdhhhiGsCUFR0ps5
ymGDDi8cp6PTR99dSI8XiO7ltrBSKE1BybOnUhKaB7/au4P7AnQCjdTU6yXshHko4yhjW2v0r6hT
11SWatvPtriLdGrHNCHbnjkuIFN1CmN32te1fRfATfdn02y2VRR05yCzn//+BD4e29A4FisVHcMW
lAjvju25MqBpWrO8t0V2GWPHQlcB+qkUgrEGryM/kt0XzXbp3bPqy9+v/cETzCI0DNbicmHHwtH5
HQrMZXOIyKW8B//PMSGy9FWBU+VepDhSYakx+cw4Wj8ffyeyIYqhifI9TubjYdL0mdjL7G5Eu39T
GiRcyAWYTTXtxpNxDYU9ecX3bkBNZQx4hfpVg9AxbboHysv0FNi/jawGAlsEiH//UP/hgS6cVAdh
F97xyPX+XFEYgqoeKaBzX456DYDVoR/uUvu2FkpuSkxa8IFFJ9TF0PldI/5kumksb867BY2ZkMAi
2yFICZODPy8fx7PKap70fTf0443gICjIGm7q+IsV6fOhzisKh2wGRSuJORHF7eQSWlcWE8FUY/io
Y9b5ySAelemHe3IQLWLax+1ATH0/6J1yE2aCR9LhWKMicDS8BOTvIqod+kzNWhtqJpJ9KRaHrmx9
t4wOZAbDRu6sV6uotHVvpsMmbeb2YDjD41wUP3Es39RmKm8RR6k1xhXdyrELdRfcB9jkPGLq+NY4
0t7oNSg3WF99X/eNLxcumOaCQcr5krph9ICblP1UlsC+5K4ORke+AVxixFcO40KmFWxI+Z4JzgyH
IjxS3BubPstKxIq99YxQfT1EOHfR2fOeaDpGQDklJ0ntqKrCx9hhwqGZDF8xLdfuzOcxy/KDgMMo
yuiuqr35BfRF3w8qPWot028zGftTjoXW1jSa77SPcivnHrTWGAY8LoJpNfKE7+KyxluSvAqvw0Nl
SGKsMFzvhX8OECW1U+E6zW5sxmgzSDhsWS3MI29yvkLbXe6CQRARoI2bsJmPhJF9ZzIcXnq4S2u7
gnI0DAVMlxIBU2GrPV43ahX237u5DxgfvlXz14Kp7waqbbpq3TbeoW5rNqmyky2ugc7FQ3jjebRo
uuydIwZR3WoAM1/sSfJd4+Q4fJbgjOmMUUdWTBak3g45Vl/ZO15/TpuuenFiB8cX59ustI4plX0I
q2bcOjw8XZTmAx1R4iszAh03o6+T6wA+g78cSCXZNp5KYNOSnjnO3XMcg3waLuWdk6CJ6VS+rwR0
sqyDsIsgoNqCyW9CpDAXXUdjAGdbbaZW61bt4q7cOqfrl6ypcKcg60E1ZnMYkkVop7nmdmxiftFB
5u3t0VqZppUdJ4SDR60GFQwwfxFD8lQOo3Fy2uanEW+asUGeCdy3z8uBcIueJFRXSMUoeqShS9rU
LzMWW+2hhSXlUD/SsmqhPCm7/AIoH10GF7/E0R6Mg6hTZxcSxHTukuKUNhgRxyAKS/5kvO8ymERt
igmpakP7oHdUh1GH48tot2ihrM4FU+VkcYnbPZI73+4dN7vIehz3OkPzTb/h0E3XY+rm26p08ByI
SU6KagLLhE2IHbjMhb3WPhlau2bq4uLgUYq13uiXGZUqE+B9PYIutJrd7ux4hmtVV8ehwB5ABbHr
5xqbbxR2X+sgbA55gZ4EWyo9tr53+U/hTPatM6SUN1Xyu1KMC+V01meBT0jqDnvhPttJezekgfc1
EOXB0DLzJGujvsfz7o7q9csYo7up83GC551PW1sbaw5zEpSgfCIOS5OHHmLAUYvyBY+oWXUV+T41
9qwbp2l5ZxMbJjolV1uCObTGg64P2D+7bruXFcgEpGR7M3TZgK0J0Ky3BCBoEnZIG/a3JVzG3PWy
/QA/doPp1jmBd4WhzwwVOi7b4/WLG9+2KpuOndkqQmjDEUgI2olwPIZqTWlgeKHbBxT0D6OSzaPe
QhSrhWafm1wW+yp5ojHyw7QH9zGs11pBo8V35lqImpn87ulde4RDtx8hr+6tGM9NeO8XTBXamwC5
LC4gCePlmldZxZiaSBMNCMwO7x7jF8PI9cMwZP0W9TXRdK19q5Yv1//y0swnwvoT/cJH04DFbN/U
JTorLPcxWvvz3MLwHqvzqY0eLD3UX90chCnlBnV7xRNhD85y6XuT2IcJb/kUqtCXGa3nHALfdq1E
Y/DYdw4sMr02zrUSn5zqH+kJFic6lSpDBowcxHtVVWu4TQZvPXqI5m8htndbKPXGocovKkzA3BUq
FPTszBRsFLxWWpefHOwfygpAYO6AIJDFsMC+nrH/kneIikxj7AbGh0LjUl3XUBZmcedrSbCha35N
evbU5oeTkGn894LmQ0XBlYHj+SK5OujEn78ZoXXs80U1PQRdsx+ncj/pn2riPxJnmBtBVcW1cwng
tt5fZE7KIAvxZEdgXN+5iFS3GkZg+ExujMrJdwSm3idQ3bWwvFM4Bm3qDidGeFCPkeKY/vsH/liv
CBtBD5Q72MsLA+0dMC0HESF6G80HZ8yeW2ijWoY7e9/a2DW5F5CI8YXq8YdL667otBQt4DGUkQI8
FoBRwfSj8/KEns/80iqYhQWeGxA8hHYq57iHFSI+0fzB5XlfYgneY/g9qPId4IP3EHPmTjFREYnN
8uCC5iaIHWLlk947hDEzWWQYxo0eT1+u9uQEPyHPrvbo62rmHWm1qSfsBjwvM6hzMmsNjRU6lTZ7
J6dDIZ53jbbRLFR+0LDxAZMYqXStloDpRcFORAnTrLS5wHNv0rl/arqwhbue3jHtNwC4sEfPHOzT
KHi2em3NP2u7+Mq2x1SmkdM2ckV8Cxb3DPbvAs5604UR3crLOaSgcY9PuEPcyhLRdtAH3QHrsJWo
x1cNigJy4P4W4Q5GZs1PNdDZIvB2oZQUFLpzfUOOS7WiCan3eYZ3cw4dz3Dnk10T3RwYGotssl9m
cx+N1nSIQj09jm56B54WEsNi5GuKGDkfYaIj0ZNjQOZH594kerdDKVq9ZRNc9Uwphob110TEE1gz
9GKkHNpqtuVWR7IHTg4w0OjTuJs1dY9/K3tZpBm7wnsedQWBfRLJrlQafh2Dsa2W49Bq+mqHxTnF
amrmG60oQTWqYEsWgLMuKI6OiaJaFHnVrvD7tnd9Nqc7Q4/P4RidWlOrT+6CsSSXepii20lnbtEV
n8aEfWA1CGmRHgAvlT0Risi7TkOUUx+PMhQPxbD4ck3kWykxfUflW6+uFfFirCryfESTMD/UlKGr
v7+nH7dEboAkIBPPfCSv75kcY6GZJg4CAi5//3Xq3RcVQdcsx7hYpSHTE9OtVpo4k6cgPtkhPr5t
0uLCXF4iAOTV+3NLLFUbk1A3iQerpOZ2YJAFaPPrObu0al9H9vcMKsXfP+wHMrBwXFKl6ZZ5OV37
vbwPMjX21nUNY7uxE1LqvAOAFiW0a/khWtFPHu3HD+gyy8eghJ3k6vv45weEXBI4cSqthyymYs0D
eP4u7qrK/q1qZB/6MN07RrL7+0d8F4QKY2sJ4GN6v1B0dB7vu8caBlnRm8MgH2QmBhzp8uAmKlC2
Bcy/i7oM74VRnuRIiPaAl9IGlbNYBT2GHEk5MTsSCEbGuN8GLVKdT27tPzwQQVqsI5cZjUsmyZ8P
JMbSE/kUi72aJ+xNA/2xcE1ANL187BOre8A7+RTEkViCr9Q2sqffmFhxFhCTDCjcrElVnR49Ku4I
W4aU2W5XB83XT25yuYl/9/62wHmJxD6daCyGVO9NghIl7TQdHP1+tGx54HaR7LnzawNa5ldF56Au
MX7NVKMXMU3ltoL4te1GjAYhaB111MxP80xPi82Ku2ZgRXmTYU362U2+rydssSRJkRG+UL8ge77b
N6zecOPGcd17S0bebVeFSOracg/RLd25pE2tVYfYwwbH9RXyt1011uJxdjZBEAofYsK9IUs6lHCI
bmo9R0Lej/P6aoAx6NE+ry15GXCdq0kZubdZOZq05PcOv1Hk/u4+SrAgTAMcImsj7J8wxw1XTALM
DS4WkEQ4Q+9MaGE4zH2hRf0W5GW3MwwyVXENKe9Mp3w9Ne34yxtK+3ZxqFjQFkUswBBxwof2nsji
9qYmHrorHet1KOFZl5M+H4EBMcqe4jPpZc8h0umbxpSdDy8OGHYChmlGlb26kb43NXhTwXwoJnzE
8Xw8QuqGb2hrUIXzucXtJ4J/1MTfPW8w3sq4u291U27JzEQTNaTa4fqFUuRZemV0rkEWgR1oX0As
/CYwgr02MvmCruX3tV3/SHJkRLN2aLWqI98HEk9uZMmhhZK8qkrOHzgjN6MJ6mV0RYJEL+FMlXdj
rBUPVjHnO1z/wx0nwXBwdbM8tCKkny/kGdJkegFx56wN3e6gJ4DRcGTLEy/5w5yi+ay6/suENhZU
TDtq03RrVvInLb71FfuEolsxto1PziJooubB6T+a4Dvp7mZ0DDJcjQYcOolOhui83eD+vGZm1IP4
KcVIcNriSRtX/U2MH9pKMw5hMF6MqcLSplDNQbjOV7NzAYeDFjQpL091JYm6HCJrazjxAGlIAQHT
Lh9UNL5Fi/dMHOTDHqH3Ly8a8o3T42Zia57ahWPxvSrdBjby61UrB5WkWRclY110oU+pG3UbXPWz
FUw8SEzJvg7Es24XJfwGzIkGgKVSm7ae9H+qxfEmjZLskw39XbAuHQN1LOcGQ0l832CUvttbab1s
I4Fq8gBiYPZB/OQiKjWkRdPvJt/wkj0JoQ23OENHB5FPd31YVLtgbL+bXX3bse3smOAQZKN4XWtw
sm+kj7h61Pp93hlbq3DviI4s/Cwq1b7hH0KxfJiiSB0km9KKdOKHMpuNvSS7zregecOpSKvP0gE/
bIB8SAwUlw4CFia79btdWiCYKcJae8gkzESMNMdTmX2bkLavhV4Hu1TTm0NmDDmjq/6Z33D0s6wS
LOm9LX847dMOVnyQEHFZxGFzKiDcbj0Tqa0ZvAn0tjcORcWxc+x9jIvmvi0xTIlFhMB+NLJtkcXj
jpCjyU9QeMG+K+Coj/VW4AUK28bCN5cdY9MSwnAYvPwLiUu58ucXbQpgsySQL4AfWyRBJBsmh6KQ
mzlunW+e7H53A8DX3zfij88KOYTw4PgyM1x25D+fVWDPkxB0LpgRSOvQercjRhytFW+zLicWpvjM
OOzDZNomTVWnicWdwGE12su58K8Otp7w8nXMNnnUZ4V8n5TytTN09mnMnRtssYyDjKZ6Xyj9xqw9
79Skp3BW4tCJLlmHNu6rAdS/T851+b6sWm7KMEzyO2z834TzrtUbulAOLQlpj8TNan5KaUJkU9wc
emQK8Je8W/0KtupQP8k7I3zIIEsck+LQFTPqdqgO8VzoK/a74tkhBWFS3rEF30EzvzUCTIc8oF2j
tII1gPbiMWrVe2Vhh98A26HXht44dfENAE26pupwDj1814NMFYFBhfVYFTqvmZWOq9JVxdHRIBPG
WjoxLAoNJKL1tiZBAF4CuUONk9lnN2g3U6dHjyKNDyClGjrDtPZN4jxWQBP1XTw5h8XuewWlECEC
MhjP4fNKt0Sp0NZr93UMRrHSlzSC0rMI6vKsPdIb50lUpX3uPvkFfLA+vf4CsNJHmgLHneHPn6ui
r0qmq52VPFYtw8tksn/qpOTCzLmpxXhiN1Nbeyh3WgWtsUflppfmZ4vgP65M4lXpZEzYb4w7/7yH
IYpQ16I1eyw9za+nkoy/Rj+rX3o0aEcjl9tYVvjmevU6XWQfDI6BpAT/MY8JwU/jJ8/kfV8DJx0S
C/R7F3gMYOzdmoQInUaW1MxHR6/fxs68K5xi57rE82XTeZrqi4aMq4jkZ+EGCzL17/KR60pgGGpD
NoZl1vPnY4gI9dVGZjCPuEtWuB/dMei/gxvw2Js01WWIIa1mMyGwafDaUdyLskMF2c9wBDxq8tiE
6s3K/b8aiP9RMvB/l/n7R0zw+vF/P/2v30X9v24ft0//H6QDC7bc/z4deEU2MGnI/04FXr7hn1Rg
2/4vpnKEdFps3/we/0kEtq3/MplQMgXCiItg+cXM8v8lAhvGf7HLs9PZuAeZi9vyH4nAsLakXLxs
POhbnvs/iQQ27XdHC+It1q9tk0ixlPjW+1DgPtPnQlJ2w0sNODxrLVpl8Uub1odmKDbl7OFJh3Kh
7mS/gp+JkmlOjoYefPPC/m4a7MYfWxcjBJm8CcDyVCeKrU+9p9mtiHwUaqvAUVFzMmYLQ1+DDAUb
GfJ0miQX0JUdkZ/H3umaNck3+DWEfEmnL5FFqY9hH0mZ+XRfzfaRkeebtMN4VXUCubSC1ewskgqz
SN6Y8hCfZ/OvwXFflDRP8CAi3CpRixbt/Bh44ra1OZkm2SDY5E9H09kv39lH28QLsYy1ue71r1vt
WHjhMctddPN43qzwlETgX2HGPSbj1owHUuM0ydTIJbE7sTZmmR083MV9wxz7Vexmb1CDz41TXcYA
hg1G/Fu8185mIPcydc7LP5iX8Ee4CWfXaNvN9bOMiLXIy0IwTnWyun4gWBBwz6dvs8vPHV3RryLR
KAy9nJ/LD7n+9Cztf7FXr3OMMjBoM9iMe5RfycSNx3Z5W2TN3ajSN+lUHJbVAjoaOn6A2pOTyRUO
HjS4k4uvWhy+eXP5Ezz+sQqjN2Z9/appWnc9iq7ddEb4FgMkbI3E2TfucBGY6tujepOShynN2sVc
WncIj0l3tQkxOtfKB6Yy09or9X6FZxU3hzn3sHzKTniruLPrlVhuqhjGr+Vg4ABXe09dTFILGCdq
g65YW0wKkTqgZtAEEYLxLI4wICYcJfi+tByINciQSFhRuJLbriViAsm4NlrWxl7WctOkb9dLVIO6
IL94ipdlYrfdCYtcko7K9XJJDZUsJ82md1nKwH/8HhP5i63+JpPkuoZp/Eav+FY1SI6ym8KzDlkc
PGlocjD9ob42mK/j3MvT0vG6Y2Wcq1K84CoJ25AHm7niHGrRG64R13Vz9qLEN1VrrEv8Slb/fOfM
wocONDUlGo7lgXUeMUiK3xYvmbvO69Fb9ah6evuclOCObW8z4+1gwWZJ/yZbgjOHbri1XSzNwppX
uV+WI8aPIm6/ppI+lLi/dQkesMr1aZN3VMrLD74+bru2fqfEeFbzySt5sCSk8H4tnygJWOtICi86
GRXL3TLdbNazRIXiGXhm8idBgc8wE1oK5eZJ9ACj/9pG7/450P4dav2u5FukpfQ/5qKqx3oAWsKf
x5wjy4rItEpg0sEmE2Ryb2KLhyTQfbpe/+9Xe3eY/3M1poSob4k0xrHsz6vRd7EHGSne97TsAH14
2x3TBKP9thy2UIpvtd55WhbN3y/77iz/cNnl7/9VbI8JIlUzTviQrrPnmb9FAZGqLW/7J0/zPXLz
z5WuxA4BuYPe8s8rwelNqqiFHw676hz3wROuK7zYwdNUOAsNomw36czbD7l6MZk8QwvEUSd5ypW3
//tnfg+CXG8F7APyC9U5XobvJktD2dTKsKGgRoG37wG1bagRXs+2vdyPgZmuDyEAbxv1G3MSHJL3
sbJflrvLgmgHfCpLFrnXjF8yeDCfPailofpXefXh7t49qDGJcV/RWXdZUtkg4BcwL17S5SirYrHv
OODUcorFJR6x5lh8dn3rP92AA0WShYi3gvteEOsRrQu4ujhENXLf1A3zn6Tl3GomTsrlNY2X3YVf
5s8IL6igpwfz3J8NTlmELrDVTG7o+nNu/bZy94n5CUvY+4YTD1tU/AhI82S07lMUlFgVTWXA/g9s
Aa+a44GDZNS+0WIRg5XMJ72xjxYnZb4cE8spH8toBffnAmJ+JrEWkWLONo0dbIzasduBeB+TSJ5z
BzlYBKvG15nihJThkRrurkeK4cHO15dXbDlqjBi/u2b4VpT82yliE51zclMX+z0skS523ixu72QI
sYsOyzNY/qNLvrd2/XrNM42Xww6w7WyE09ZNje+0Ptejoy5/pYZ8yNLupo9U4DvLYQVt52kW6SW1
JSrJX2ZglWgSOBg6L8C9tdgmQ7sn+gEXHA3RQPSmq3TjmcaXSbCzXo+e2SEpapr5v8n1kYkj2ZM/
QqZogc2auF5mWcTXikpT1CyqqErCA9R6qTlwp6LWWB79INwniebQ5hj2cCBu2Vr+KW9Ezxlqvgy1
MCAkQaxdftvXvZ3RJ6q2Zvlu5WuUjqt/voszRFaP13/39zeVyLmPLwMvKRsxkcX/IbMYMvc8j8KR
VDgUXB3qNb+x1P3MWJLU9J43FuOjUnFLpb7oXuM3BwI5OTRfq+XkWh4FsdW/YKPfOMx3riVb3nR3
dh49Tpacdz0Sp1WNwMq/vvsX1ehfGxGATOG/EXSACo5HOoijbaYpemu1ZW9oedKtnp1tvlVbHvvy
rUvhOUDU0LVyVyDtEZFxVgkHKua6PDV7J7PY8ZdNr8/StxaUzzdxjaYt54dVrC0cgF49fcT9Xq2X
f5IuT3v5yZ1TVr7dlHekye9Hjp9rxcgYcjnnl6XfsAhV795nefqVLN4G2xfqoCLVH9KiObIFRqvr
4p5GmIVh+HUYt1ZoUO3w23WXbU9T1atWiG1tNKuqrp/+D3tnshw30kbXd/Eef2AeFl4YQ6EmskiK
pChtEBoozAlkYsbT+xTtCDvC4YX33ii61S2RLACJb7j33K973ek/F9vFJ1IX6aL7zMruWfNBbYXS
fWlMnpN7kl6EVud1051X/X5J7jWIsrg7mzZ2oGuZzuPXlw94eXmo7Ckf+lh6YM/z+1vOQrX79TCa
Vv77flosHWWbCxyR7yS0mFPUG5dWW/4wGeGWuz/yPcrDcFr8nwNugK9/IXuRLO95fRWqOH/9jr9x
448q9aVxmXvGybVn/r6fOkZNpXWvKOsg/7sKUOG69svaP0o/+CYEDxz/j7YtInUIMcBtyT64wXO3
BHdoCCUTKSE8h/hw256vqWaIfHtQ3ATybbvR9uirignMCkc1IdkOJ+LXY9qZ2AE8qq/e0J7yMbcj
coZ/2/cas76fbbV9/4UwKGSspHDdH7i1nO2Q/fiokJhpEwDhrx7l3kUMHRfCV3OS68YnHEuuDK/r
fnBfv57s0lqvqts/x2K5tqYSoRi5cScuVdBU70pZwLyL303HXel2Z1/e9fb3Q6hd3j3Z/ULdyBrq
/jkQngYen63svTmrOFIh9UYaqt9IGR5hDEzZvk6Er2f+/7fxVBn/9y7+v/3Li18Mzcdf4n/v5Pkz
/6OR9+z/cAIye0RswjvZuOuK/kcz7+r/sVkw8x9ZwSKTv0fd/s9m3vL/gzTFJj7iXlEi/GFoNnTT
WPzX/2IG/+HPMFRzqMZMAAfu/0srz2l8n7/9r6rFo6H6qu0gyrI9+D9tXXPWlqJiH5V4mhVQqDRP
atPkyZoyCBSl1JKJ7yOWDEBfuP0QRlaEzHud2R98DPuRZcw82lo9/rDb6u8wM6cs+7G80E5oMR0z
Duz7Ehey05tVImP0Z15om0Z3P3rDZdXY/BRFWvOXPkjPGi9lNvzYZyeLJ8FODl+OwuaBImSaMVlA
AC+Z19tvylefhl9kKRkAQbxgBk8qLcOW1svYxuRxEWutxUtD9sNOoTftsr2s+t5evv7p65d5HDHm
mFIDv8dpY5lbVHeTfzLcrb9kIm7KzZR4WSYjzCHqILUdlivLEXR8gUjQQYMPLArM58Fim5d82/lH
QjsA/5GMqbXbeSJ9HW0fdYeovbSorTJmddtEqCkZ4Y5rE1qB/K2WSRwdQImHuzgg7MjLvukuP6uF
fvjQzH12+/q9VRVciTx/2AEJ7TWUON2az4E06qtl34nrsI42UeN61n+uM9Yh5CyHQDRImqohc0PU
Bbh7MzdpFYPWniDyp2IFgTaWuR8vK1a4DB9SCnf4CRiifobcgQneNLS0zVwaC2Lv9BayOqPjHSml
dDv7Ab/3D+Hl9dlr1vmpUCdYqOvZXEAA9y6d5eycq8F/gZK0nw2h1I0QRMD81qnrxzez6sl38nck
9HXxYRSquo2SMgoNzA+88+x+J0MjZNBE9G3rT4R3wLBkBLKUnfbggdOo9TfOWiPa8E/yrqsLTLdF
Wi1F/TjoEBSQODzq1bE1y/1WeP1yYcV4aZZxv40uNbJ0xyqmq/0WZGX1xETU9fOCvLjNu7nB96Ln
JeXUPviC3kE15AExGZe/aPyn00JYobNsxWX3tvBuo806h2jBfPzRj+14RDh9qPvZwVfDKgyruXZt
61MtlHnwM39N6WtOWtmDWFsoD2ZrOqKKQkH2LyiAh2ygKDIj6CNIAtO17Op49Ir2yP6JQBHC34gJ
AW7HRiCXz0zVYp3F4q/JVI+rOaq3QDXi0E31sVskxl0xYQQtH7y6s99wA9s2u89ubGxcSDBOe6k9
yL3Twm3WA8Y/NnEmrjhrWs7rPm9xbhcjMX1qejEdsoYqhMWkPFH5KjVcsvq+2tqtZ99XB+GU5kH4
1sW9uzLZ2T8aLZVxZTg9ebBOe2xqMYeiRxpXkVftDRMmWDPvrjpLiKkd2sfa1T9hDkMedqbXmmEm
lo423vP6pc3LjwnCMVknWPPvoQcm77x+y5Fi+FiUB+3oiOVdy7Lxeb0rtyqnAuzXvhkzFF6m7AnD
TPfi5QGQjWWLCc7zz0EgT3bGkjK/L3oZoT3WnScS4sLTwVfPmu5+NAa8iNaTdSyGej/RFsUdtsu+
bPWzINgv7IanalAvK2Gm5000fexv9MMtCa8i26mVGKyA3Tg31TDRVW0er3LwQcWe0VRUOQgS3W8O
bGKr69D2j5bz2TesnDDQicSs2Rg7OXpinvT2yWolwTKZjxJiaI4UuX9l3js3Z2hANhDAmZRz46ZZ
TW7BIh8tFmp4AnpoaG73MdfqOaukEU9ZUshc3r5+8fUfKm8oN8Z06vr1MLjEqGfl69b361F544Nr
l4RTWHlz6BA1cm49+h2iYpPowTCfBzs23eYiM1d/QzqJj69sPmAdvxfzcqrnnTzNFsxC1XcMhKft
5gr9M9AxPYqMO27BxpNXWeK0AO5KcwLLjO+0xj7QzZkRVrp2DZD6TDCDG1ONDwHJwp4qcA1J6Koc
kw/01rrVFGd7dc67HLvLbmF+AEIzZdI8dO/ZHZzVmdW3aSMGQVmIOHp7OzIb/oX0j5mQZvwD5R36
JibDZcQc4GnpDvEw0Dzjyez0TyQWidu1xSP+wSlEA47MnxzBxaS2s/Ctb3J8M1jcPqEk/mwcqR1B
TYScnr9b5poG1Vukz4gWpkGS0nFvyGCqXiaidHlrxsrb5qTU7O8yK/fQLe08BT+eErHBZLLxYsB1
U+wDaywa5+z52njIPQp62Y4uIUoQu3csPWWzAdm+G4ZLMim3TKcJRgFedChWDfqQhKkg0TM5Ek3c
kOBUC86kxnT2cDHNnKnopqeyn//mwateZvPN7PXfRue8bNvyoGtLdRQbAfNjtkDzmzsYaTpsCP7A
67h0VcQAVY+qfesTdx8Gdh0zx1Yr4nnSWzyIVprlQ8378iZbszjlFNSwHMU1IDGcpXWKL/ce7Vp8
wNReU7lajz3nYoxOvkkIkPbDkciPw676Nhl1ylhjKJI2t/PE2IneyXruwKIh2dzJ1VsZKMVk1Nnw
tzgfkF/fVBU4cUBsqW7lawyJb0b7PxzQ/BqIqmt4mnWhnlxsD4UufwyD0T/tc0BK54ZJ2FYTgFqS
J6ttuTfUfFvVQruEJo47tRIhoI2LQqGa8KTR32EX0Gk4E3ydeiXVOfcvtGXEUQYYRCwJOEYm5p30
NKz1KTfwywvsjpVGdEwzXjop/uaYhg/jjvppRsFPJPHBnfC6rcKRj5XC8ut6syRpoSduNXDA2TfV
z3YyfXT8XR2O3fAzwxQjdYg4gxx/6QEBbJ4xvVCVPlgbpHyI6GU0sfemt+pUTJ7oz3ze/mrOjpRd
BbB7hMe5btipJ5zuWTOZb+yzRZc1ONNxWADmlF3zBN72wgcAIE3Jh9ZAHVMEy+mrMLL+UsLtkQoI
c6Gucy3jybbkq1yC6ixb7zWfV8pJILaoZhZiBHTjVGUudGOiSgvVzuG68FnO/dwdaJpx/4jUEL7/
d+zpkDvrR551+5GosT2ad+MP7fo7lZF/MMuOTC93mg9yInp8gZHj98K4BNXwi2zd95F0i4ceIr4x
hf5OZGXeQuEa3bdcbkjmJqM7ZOJxFOYWjm23JyixOu5qiOe7NvesVHDN1QYkinr41VTZ+EJsYTIF
i/k4qfGes6B+C5JFeDzNh1npF9+uvZjEDfrt0TfCbZlua+3zjhg++wL5gCpgFikq09J40udSYDqu
/vLS1A9qdWJX6d3ZWv32LbNlkk+ouTf2Np7XXTcf90bVT5Gjr+QQsxdjcHZ3B+TBH2iV3NaNlmqt
umzCNa6aX5lXr65lqkkCTTSx6OgraxG5s8urSXd/ZSOG9q6t7VCaWMGgsA1EfbQPOB8QcjkkpDYD
7YCX79t5BwifSNP9RO7sna0WRl0GRA/+fXkUg5cgNhMKEBeSUqwlkiTOprs6nU6R4ha3TstFpHEb
x41CMw+vFXixlbMZ2YyY1BhkaGAxArd5zAKMYrOX4cpTL7oohhgILcPlBUEq27gPRy7cHQWkmvlV
106WzfWEYRqAbM1B9MzdOzvL9TxoZRHrdMPR6uxeONZMW8TKG8vZj6qU76boGK0ENvedd5oRPbGH
KN6Rf3BuaQXsajDqoZEPPQo/BhZkD0GPYIzUiEAglshwr5GfguXfTLERwIPBOJ8wfReR/yw9r7hU
wqNxsL5BlXCo/xhXazquCioD73EmwDTW1/t8FhUNlZdKRyZhFxg53BV7T06cf2uq+VF1ONiCtXup
am2/BABo+vIYLGSqBbPOB97aLSpdklpzOYTE8u1nvSzY/VhaFQe576WauE6AoZCmO0RwaiVor6vc
P1day1Mh19NWt8U7GRGXxbD3UFQm8RHE4W0ZEJNmfymm6q02EaYzhCBkvXUSX29fghMP3Dt0qH95
n/2dzfFnyb4OhPF2tNcW9CsOpz6YDkiYf6yuXMJcK38Uq3m0aIDvSkomu1VABPiuvmmY50KeouC5
zbrnHL5Urj/Pvri6tfFNOe4aFYX33d5Wog4NiNluzwSPyCZigt6gxj56YN8NUpBXnz4B1J0PHPkG
paRk0mnxfXf4dNZy8I5z7v3GU4Kr26tDOb+Vg+VgtGxBOyoPPpUHf7he/Iu7tfMbcW0tZS6QdidT
qdDQPIr8XWXtRONZPTr1fF3nDL7qUjMM8vwh8sm0T7WyfNcaxcPPQbuiThxy0zpSWH/mvBrIO7EI
l/LCTpSxu/mY0uTgMxWd/paj1OMJKyfM4n9T4x7wieaR6nndMyCW0eZ+TJh2SKxCB22JfHndxjwB
hgoWwh1JlyelLrD5XRqg0AVuTpEpkQMxhbPr08gR92CTUgZV0p0AS3AGDRkZg0N5gi3xraeSuGku
75WhhVzgliKaF5htyjcjcg/M3bJ5LYw8dnIwHsrRNB7GaqDgm/YgdMgpxqJqQ8YyHHSWWpD2VGRX
9D4/paMHh3LPHsphg5xBqjWIhTaFGhXNPrgy3V7hYHSGcZhtCjLPbLeTwawKOh/I4HaxjspqtnPr
KfAB3szkHIqw2zRZ1Ah9P+llK9N6ZkugrcYvQoE6UpN851CVM/zbinPIk6Z5aXrTT722yw4+G3nE
LU1wqhRB6VMwJzZumEtufxT++uGqaSGPDC/gyuqi3SjVnKH8lncaNkNra6OWOiXKhgkuob7/tTOS
IJmno18WWaQwtl39SZvj4A9RYNnV5EcAo0YKHUInS2lX3Rn+WvlUJ8bEj2hrTiQs9Tb084hOsVlp
5hAHYt6FRmIpPs3i6GlqOOm4CvNCe+eTHRNYq8GJsbc+rrE5SUIpguBsLLa6tOazpEp52ix4Jr0z
Emhe7c3V6a2POpevOoEuR7G4qACU97dQzcl1DSdpp4F9L9FxLXoGmbXoXQmrjFoBR8UOqPVnBV8C
IFtXaDMh5s4YgWiyQqOHUgXbUDITAo21SN4VAZ/nYZ69MiyM2jkIo9OvXnPts1QVfvVkZgxCxml4
7Az+cmVq5NIh+VX5qKdjO/VX0UzxQnIKDARbY5eP6MPAmcoYgWWyA8U42e+ubU22kXQMLYauO0MQ
rq6G3i4xrHsndCS8voni1hucuPPbIJ5z5+RJtpP2WhYHoGevZJFcCpWlTsAuBjbfCRR/Q7qu1aZ8
WNG2sROv80VCqOmwPDPpP+0OpW2mP611+VnIjhUONaiNM/csBpB/+fqzyLsurWvgOzJIIIGsoVdr
wyFY9CWym3tvVXmPiyVwvwbL8308Y7YNa2/anQw4VaX2+ohsUobIdxay5ObpB/VQSWSY0T2xzhsh
7xC00Gi8nkYt485wYl+vHIxUjLqrWfdTyvdfvi/2h3Z3kSFy49WDFQsXxGM/N1ZcNdSvO4KyUA58
oZJkxTDIB3b088QN2ljPO2rXaxGQRuaZg7phlv9e+l4VTVKYzy4PFvmUfJtzf7ZzZUWs3mlUyfvO
vBULAjcLdVN5653TOH/svonEkhCFvgKk5wv9mXdZbC/bcIW9uoQ2jiqEsuRwt60FaCYrTwNpnYwc
RoRmIn/WGcTAeyvriEQHN2oC4qOdKgeKXzesfExyVBxlfCNypE8CMV50pWuHfJd+tFTFQ9vDyxdZ
/80v857bs/nuGw4tULaltMkAyB0V3Kgk3Id8AW+zNVvKCgYclIbrdUTAIMglmeBIH+piaeOaszny
kPYGpeae2x6kgbpTLOCupvjK+8TX/nINu3Q0OfU3YEIQzhtcxlzw/DRN63xr76DbeW36g+BcDXWD
rLCdGSOHg71IM+3LIkjz0NmN8sGY7DyGaL0R5pnT2oEyKFeiMYtvZV12p6GvvQhgvhv71fidQHvj
jElWLVUdQj1uU7fnUysbjNmmWEkGUCwJK2ZB7KVsIKmZSU0rAXwS+nlg8ksY4sSrci7qLCYkDz1N
S+1OLMF59N9mk0pTKABKY2czmFyrE5FotNVWDaxqcI+Um+/zNhw44eSZ1ladcTN8d2qrTruxfyFt
1Tkv054stcasc9zJdh/ki19R9ueZfsalfWDC0avcetGL/Eb93R96e3mTPKvgHhfWGw6BDIqgmf0+
u+1QZdpudpKD+Jg3UieXtvATU7T/RlcNQNjFA2gFEpP3GKquc9aKegqX2W1S6i/aNtJ147Kc0J0I
RC1mC7SHWdJhwjHQwBk8th2LHptt487coTsjd7SOpdc/WQ2bQX+X39cpaw/o2wnZ48+42JOO1Bd+
vN21utUJXzEMbPimyNGJjtVpEoCcYi+72VMPewhCYDgaKFAD3xGpdHeijdoaRb4uHxVdXNyOnce9
NgpiuN0xMTg0EkYvRFuqLkvWsf9JIcS1KScVLR0FJ0nvQKsUsX7bn7xk9D7svZ3ai2rCin2ZtgY7
dSCNurQw7W95aSTtQDqTztgpcrK9DxkoZYybqMvx6RyrdZ5jkx32ne5ITYPdWSP4LsxKbtWuhlCH
15DOkFQsjs+SMUM3nZ2NTt3BtYQpRCeWz6gvzXaAvwhYDCR9X1ipDwljhBeRjoCmAE8xtA2ABBDs
RFDXQXal8eADbIVMAc585C4oSp0wUDG/9Rpf0Hf7X61hZDeYf1G+6U+OAJVhwDKMMCn+c/oGogXR
7ijThxBh60kn1wNHC0FdhW3+nA33rz5OQdJP+GBXcCLm/aMaW/yXff4mtky9N0uWMgutzhNynjDD
C1O7k4uIQT2VmnWtcJ4njKn+BfYD9cITa1U9qTcKXN+Q9g3jeB96sEZPmpG3cSEhxrclVmHfIi9z
Eu5wNlDGiJ3wR5Lk83ipSIzEr7GnjgjWy6ATMU++7EHj6cT1PEDS2LXsDJPk3QO7exnm5kJoz5ON
MNC3SyPqqYwSvcwNhgnqhy0mRomrdanu8Y28PrNU3813w5ntO+/kn7fIh0Wgtctnhl1dSyTxLiZu
RCy/0cJIty3UdPDveA5Iu88C12VSjTVRF/aS9FnuXFh2XqpNvbuaMLDDwJkK8vE+XXLgK9IOOWrg
TuM1Tq0ijhUxekavmQdXZVcX8hbbfleFndNpB0taP/eNgt6oRxupWzxJyRiTi3QsTJcNOm6fuDQg
umOeMOMqSGV3MRHDfjMXRHuWtZfpXGjI1BwvFZigTZkpmg5M+sbi5SdvppnPtvEtg2hwHmybIFzL
P3huUWGaJmvY4WqWVmLZ5pO+alxGYTvoC4EE4sDmC47LycOmsApxXE2opKvK61s7HHQUNUyB6l8s
p+vEDZ7m4dgWdZFQMpI3uLPenQk+6/v80Hda0nsMnd3APm0Z25ytZ7E/s6UI7wiGjIi0NGegGIvb
oqPd7BryBlff/OkU9ptXbsYlO0PCXqjk2u40zVUfBR03t6fX/nfzi3Qv7IMoxXfNUmQF7GvUljVH
kJufvXIH9m/xyS6EIFxFMKV2v62/lftn0MerEEUVGujwwg6yMdN3hyzSycTDUP8Y52U6NjOT0aU3
e5Cdep36xdSHGGUyXv3oAIvNflxhoZ4qm1PaFh5gObm+Dysw8pkDIAmqJi1GrT+xLdSjEjvkr04x
40ay9DY2gXtsR44HWcr2aFtYwEB3sGTAUwOQbAVzZxEwouugO7adhwtdxoIVWmgUq7Wmdb+rVQJ5
LiJ4qvNlthCSGI2Vwffwy4OFmyGfhvqhMMaT9LXU2ecq1YfgV7Xwv2weo21WYfXsLemaGxUBDJ2e
QnXXo3bdRvzrTGQ7OV92DFbhuNU2zEH7BF8NZvVC3VVMR2cdqxvt1y+KSiKKJ92/YVW9BwTehbxl
Q7rtaZmQ/2z+9imLHlJuPd+0CihiVVpsNLYeocJLQVpkJCootpoAe0LpjnGs5YCsoNv60jyzuqyY
s6mVdM7+lDfTkhquUsk2M70w2/5QOhpLkjbw3kZ/elfeeXSG/YhxCtZ4TUhVyQm1e5YIO5v0QMga
oSHsmz5A+HPrifO0hx1iEuBNKBCKYa+Borv8KLsiI0Ck+KaZTE59SzO5o20wQnIPK1/MZ+Kk0ibT
1VXXqQzKYE0JdCvSOWi+D0Nw3eh/3nsMYa2gYet2rTz57XSqHNh6dTWCp1FOsubOQB/Xjcdl15iS
VfsfsFkSeCbjA2+EnKsV62/JTgOZmR7ToDMLIALIYLQ+mBpJ0L78DnGdIeUHw05QQrAsqZq67rDU
A+7MunrVCuK3neKBU2yNazoQtBjLFNf+HS9shOMqKe5r93sjVRmbqniZc31MueOXBF1lESJhdl5H
pzrYbfNd+JWFTTIn3HysuKt4JcpecjxqHBiwpOzEyao6YfsxJKjIoRse69U0wy5nRqonk2NkkGnz
mkHxNF3p7W6N8JwEDMxzoRDxVizlQlfgSAKl+yIGeZ8jgOetmxXU1XcXiMVdat89Wzrb9s18Zltd
PlvBUeug3Ei+QgsDjFVfEPcjL+fFXototrKntsMH62w2rzQcjzlL4msBTDQUARh1ZyNJtZXBBePW
jhhpbW+wTbTYJXcOKJD+p7H25a3M8sSVs5WaJdiD0r7nZM2bivZ5IRIAY024L64DjFkZse4hMlo8
Q+OPj7Ritbj27iSuFrTpYoBYVNkgJRUtZMiMsU8q14WpkEGlMNGkicoAwl47MvW9ZsYXRjCJa3dU
TjWj2aCyirTz/XBT/1jY/8gmr7m4RIRHjqXkkTFjSnf5hySL7giA9QWYBtzO1tHPfIzgx6qhRhPp
OReTZQczgkZhHGXA4mNsvdiu/VyN+LTs/qUbmv6ZtLl3O9iM05RtO6Jmer2Z/ryYWzzo/dfSeDgP
BM1G5BRAI+5QJ3btyNZhYhGfowuMZ/I1QnNApU4UIPtOEGLKyHAoYGp+tElwfKrWVoZ+inSIK9q4
j4xFgVhkZnD1t4DFhzt7YU94yrgUzCx28bI0oj/KgCMy0KY1qnLvGV6Hy9ZPQIolhejoFmseTca0
6/DSbEHZzUvEsBPZGeThYX5s0YGe8zlTB1bA6oFhc4VdAoCxctPSKcooByz7UPt2+yAmnsR5YkGn
E9rAuD3UuW8AiICHvmNoIQx4190KBwlDvNBolbmZqWKNck+cuWdeML0TbjnETrYwaB0mFIBjDVGU
snauN/DLNIymwdrDavo84b3TXYJ7afHVY/oPArXFbdXVse8tCMk4j9Fn0FX6FOne+FvbqhcMg5dq
LOVhHxb8DHfss77dx0MzxpJApIGa25gBNxufRQKCZy/D+noHrY6w7DRnPe2Rk8uwAIed4N4fGDuR
MyY9/TDyQTBY1RISWP+RdOUegcqrA2wPLmj7aW3FctMmC75T150y8e6s6E+ku/4AOdfFKxcpNPuJ
tbhtOPHYLQmD4N+Wh6iDG+6dJnNM8Qcx8mmyk63IT9i3gup/0jixTUKtrJbluYU8QknlAlfX+3A1
As5Hz2xSxyUCYfJH/tYV0YPy1J9Sr9HTCEIkN89YuWXjOas/yAJxKJld9rg5KWKaT6otZ+SDLjZG
5ooV487LgZyrxIUJFe3W8jLtxodAuMO5qyHAndxYtnvFF8poSj2zQDQhy5O1zIf7OyYcFewYkg+/
c98YoWJiisSyvk1F/vZQKMzImWq0xCQ2oFc+eJYlYAGArdEae44Ki4HlNv3Y1uxWlW2BnAI9iMnw
ZSumtO31D1bLxREF4C3XXO2gSz4on5xhlLcgZNZx/W3r7nU1fD9hTqRHXMgo26ctRRLBTrlwnwqC
xF69Xuxx0Vu/Z1kNp7IYY8fCleqy113Jxs3Ihb8M5pu588gaZaUDkhVPrGOLm44xMd4co0f4NP7R
yiEuFv6KqtyuotN/SLOCjBty9MonFp1UKspVYInVo+50Je9nfkuT848Vkgpa28qOg4rYZJ72IJru
G7/Kn9xDbkBrwFDthEs3fRIwYjJjsr+t2IzOowe73RXj9lYVv3bq5Jh8oO1obfrZn9CWwIZxYmbp
kU2S1M0YFEtXK3i0YCRkEUBY/ej4UiZO8VaO9IWMa12YZZp5/vrF2nWsqvDOwcODee9B6CD0AHQu
hjUyR5OfRWOKM7TELZBxkAxL/6oanel41yzHojE4nbO5PmBEnc/wqphwQrbLN0RBeoeskX1MxeTf
K9hNdERfnBQoj6vvF3Poj0UQrlVlPTVBheVRCy12x2/6ZpFI3IJR35v6b9HVdZyzZ2PLtwIZJ/qA
pqpK+2xivD5x4LLYRXglp/LsTvf3tgk7wiaUWvRFnO8soe5RIxEWljkc2TlFY529Fj4EeL3YU9/u
tVDfNF5fc4GQVyX9iINmnP0ictw2zJsl8nT7pTJpOFubmX2B5qctbPeUSe+17f/oRo3izWyee99l
Xx9QMBm1uVBRBUemY+/1smTnVeSQJxDid6DaTOdN6OtfxDhgEb0Bvu/mXaSGSlUD9o/kjS4rr76Z
ObZ96D8077I9jcprDz077MDjtGuh/Ie8erO0I+Zs58w7MiZ6gW8+h7Jky6E00iwsrduBHJLoXAQM
x/oMh5yFfg5RHfk3sPYA6kejxYgFtThm4MnBhxX4h8UR7cHWCzahjqBryxnfOEraJ4vw6DpwhnPm
kyCwMoeKHRl457rqAGm662NLrljRmm4EuPGWW/VPyQnDAs+lEXiQpJqgUKhZY8HXed5sNT7LArGs
lHI8brTSBFsDzKT7cG37xgw7SMeBzqea5H4fBTbH/p83IZ5DwkaiSEHGPWdjE+6diQVbCirsfH8z
ZEOtL0gdAsfQ2isjDkr4VqpkKu2PYFuyyNpP01qzxZRtd1XOeNDEMMfNrrRwIVonAIoSShCiYe6t
E36EEUGEm6WLYTXnUuOT8qCmFGSkhwOgl57GMFzduxux/wX8jANSzE5kukeffS6nsAnzU3dfrILi
CKXIW+Bnn0uuPWut9qs0qzZqPDMC/GsTvV6jpSEzZRrxH0h+oAZpR+6p5dEJ2qiURLMso14+ZvPw
MRbHAqhzFxJlcVhEX4ZSGX7qltkSbXb1EHTmmcy5PHUshkmAp06MULJ4zK1/xOA05/uTGjZWMaZu
s5AYsNl/NElCx1gZXeKWkgqCpdNhhuDMmNQdnru80WJPZn9b0hdBBQkmDfafTL/7yuYC+nV1yoPW
fUW/f2TWxnqS1HJnP9n+Z9tvXWJQSZlyaCPSca2IAPbPflTRpFcI1HJuUqZJ4UCPEa4BlASfyd+O
mHns7XBinmCqNrt8zwcX1dhAnyAcrBFLQBikzsJ80vV3kr47xub6JwjYOTGoAXvdRK5oU1eviFwT
z195JzibPKwFdQu9ULxXEyrAwPlZ3reVDvEUhmI/TDaxH2XOjKabT4oGpY6ZFLuxczey2Osauha1
kdQyl6U9dcI8cWhsuvG8tcgceNfUouRAckhNLrqfAx5YwCxM8Mf+67DqXj3/fr1y3WAInl+nJTNT
y6gA0dS3OmB9dp+b6vVyWNvyu4vIPdnYIuSNY6U7aXxe3y8QqazvdInZoR7M+2ap/1YL3jY94aYH
Czep5ed5Wrh+HftDgQAJEQCpCTRe62hRLF4z15/DSbe0ZB9Q5pcNmoPCMFSiJPGyfVlNZ0KGD11D
Vnom0AQiOLr6xJfGllP1oXIK5k00Gimh0999Zjexe6fvA/0P5xJarMYKDGUrh5gxvHTFWqW5QwHg
qZGLv7o7MVL3ylidq/VFOqN6qNuBoQhfKKgmM1VoJU/YowX7taI89v6imI12BCvZz2M+v0y4q8K+
l4/12PU4SXm9/neezms5UiQLw09ERAKJu4XyTt7eEGq1hPeQmKffj56IvRjFbPd0r1RFZZ7z2zgV
zI58g4l9KRpyzykhHjduDk8RQfR0ZQe5Rq/uYIvp6OmnYZa8/lygR6dkLSbFGFeP89oRwnArhfEq
smIKKmcMN0KXn6mo1xwHpJKr3XJjxQ2wk8peE2meKnOkgdBFQhT2NIzwq1ZhN7eQUGpitYk48rzk
pUu8LY33/S4JdZItiXQ4OmlJGRBasjhzsGl6a/P5Gh471Y/zUI73SWyWV4n0l3ibtMjTp1iwf9r9
cHBGezi2goA5mlbGrUxIM5WFBeoizCuP5DbiFj/hB/OLIvQOTNFuhJBFg6UvFmRotjRYtZPomsp2
h0IxPjaNif0jrv+A5C+vzb9lbFjak1tgWHayJiQYj4pCvXNfsTaQkVm/Oe0ybAvqUECQ3j2SQa68
+qjBUywiXmkGnVGPINjNTWXRSzcJxg8R3nvroZaNpoauLvUJ2YZOmRfYG+jzJO3bLRrc5yKBFzVB
BXlGUPvm5cC71LlP1pKvBb5mcRCGxnyTsRA02ZbkC5jC2IvYTPDyOsEYERFahEBhiYybEx/cYKJJ
0yqJDiws0NIOXVWeueOOd30gbuhusec3oqhi1J1osD17ejG7kOXJQLmklr58rfrx2ctjqCByj/ZT
SaCGObUmLe9jtkfpv3dNx4JMSbSb7cWvuuLsjXsEbTRiESTJSXPzQoPgW6fccNY1e2rgNwo19WlJ
RyBSrzglmVetAdK44cm11rU1B9mTMWjO9KVDxN5QQfiJO/1M7vDVGsTe9Al+YjdZjpPLlY7b5nHo
2zkgT+91VB4qZ609apIQX0PqNwiTJogf4w6Vrodu2o8Q3w2L1R6Qjfy4WiIDdN10MQzhsE/z+tik
SB1QmW2juouO5C/FWyQD16H6qHUAzZzS3xNeN/CrKF89J8WRoo4gc2PqHSnl6Lopvtr8n0eUzx1p
iP+o7AK1z6T/xboGiaOtFq75DfssXu2hQ4qTY/jWrOTcovrxu4lZWZsJm3Y17oSQaORWAbC3dM1o
EaphelDF0PitnI3Am9rG790SOzv1dwgJKYOaq01qupjCWtqIKEDdRvO46TOa8gpI0cCITgMEtj/F
08muMTjRhsK14vAqoIeTiOb6brB2tY50wxqGh06w1zuZfQ8a+MeSE526/ThsKyOCI9FQ9jV29ojn
/aLTgnIU+ON8zcFdVGVNu6ka+1ASdRW0cferDC3eDLKz2bIajEodPbYObT6ScRc9CvSvJ76TZEZb
7URPyYzULQeMQPTO1VPxgsuQTcRCo6FH8Wt1HeNS21F0pOAj5Y8dP+Xd9ETJ0oFyAFLxk8///tux
vLWpc6rB5YKBJCJkStFfF8uX22E24I80c4mN0/ULAchAVzoqRL3bp+nwbjsukZQNFXxuHRFe1Bs+
xGYUiEH8DLF57cb2CYAOzcuS7MjwP04J5qdxNMKtViwPvdJj9O9Mc/TB74Tbv3Ki92c0nMc0JVJ7
VXVYcRed7AJTcbvcFjc0ka+Nti/QLQ6RorbNolDBG9qChzD6qAvrjfbHNbqtZtcr7ZgacVd/Q6Pf
IjVCJUrpISPRZ9eIP7NjPeR8bijatfBJoBwj2yramHr51UbJsY8Qxxk9SQkp8Iuv3OLVDqu/LBkF
z6X9O6d54BTvmSC2R5bmcCTwJlC23OMj3SvWJwSL/6J+1N1CLxihQVxPvma4t6SWb+miQ6BG9ATU
EUIcQsmn5WkRabVzdQceK/lyZqMFMu3/um59Nw+RsQ9j723Uk507LsUGFWnuh7Z3ZxMI4SG9gRog
fjYR0Urwo0F9qRtiymY7YToZWHwsoqwDJ5n+9lq/TaqfbnbPGfjKvhjz88APVFVIrpxJDxwimTFk
xhuYfLxoyQB8bMT1VmbGCS0C8BZSZJOghIMox13m0itXGkvhw6Dv4SkOWbGK9hAT+wlKBN17iMfQ
8VtbYU0wrDPkWk+ZlzMgP+0fSsfe6m75WKx/iAjakl1fPggBsiSjR7MhEdUqJnJgS4RoWOoC6Rm4
LfsWPU9KQHBVL+tTCqKDnm6RDODJXP6B3/dzRQy4XVSkBZYalXu6Y27rCM3WQk+NgRQDeX94wkS4
Yxab965qL0k2/aACTTdGH9ZbobePA8fNfhAoZXLd1Egu8Wl7RF2vOVd3zmnui1h8bSLebBFTyjkt
ExeA+cbebgYUrvyp6TBau1m3IPEguA2xtULjxx+qL7gr3o842VtG9qEU8u1JGkE1SJaZ7pk6XiJV
S/u6eOW3qKDKYpLzghDmI10fa9l0L4jWfEMmH7a+GoxoJTRMEDpUjISjr8REE/V05rXdz/rEeWn8
N+6Kb+GtZ8UcMgwqGkw5pRZxzNfHcSQajUzrBxnqv/rgbJgCkhmdmOUAPOcaI6JyczBkCpWjVHgH
w9loDZWWC3gKW3uk9sucnIBMw2DFFTaoFKjRc1HaZ6nJEU5oEBzdEGuoLgjekqK5K43sYiTDW0ZW
I5cxYp4s0t+nvPjK1s982H9pBUnyth5uktkBV2zDv1P8NXVxHnRRcij4EJRZx9AaHRHuvFtD+Opw
9/rG0N8Tvse5DTeqBflYZEHnLO+lRSdLSQGvb5gogAw+9UTpv3Evrt5Q0HheTmIKsbNZzU/K5t7W
2Z5J4kS1UsFco+5FLDcj9DM/mU4GRhztKJrt/apCltwWvlO2ESW1GkxA5f4p5n4MGHEvnbXaj21y
9hShhoLsXz5knElYvQIl68As82evr78avfyDaZbbzYn67cjCbYbLR0KvLNawhT1V9TcnSR5rfpvq
LUCr0DrNcburLeuV45Ud/N/r3Jm3fPk2FWpPl0SOJDWOy9j/AR1KkZ5unWH6hIl5dXE4+f3iPK6/
yV6zwj1oAeJhFULmT7Y2s/ykqE7JRETVKPy4NRHOY7WHdYX/MSr7OHRooXIMFS7BKMAMqMJGc5y2
Wp9RRLaciCeLEbjV773eHSN3fEXzyy2qeWkQz2w8hJQGA0801rmXsCVTdxDWtOk0e+ckNUSn+yMI
RyFccHgqnIpYnwVQEbTjE///iucxN9fjtPn3TVOjEZWIkXFmkJebvTgOFQlZW10cpR+GdpkQVfNA
mo9KQTSXobtiXDCHmfrQnGGXToADnQ552KCSade7yRboPrUGYdPQucHSuwwBxa5hemVEaJEiFehF
6VLbt9Akva5/jdyEloUuz6FJ17Tmw1qEp6iQnabha3aY/qk+/HAKdxty5e3asoV6ysEqlXk1lv7T
dHQG+CZ1dyUhrbl6iFPOfKKVkp2MQgTMDUvMqqQmuvuT9Y+KMyLrvK5+E8V8ofe83Uwu9De4+8q1
DpeaGyCKircYnd9a74gwvK8+8gSNYVfv2nZYTklRvqUdVgEDokqu7z4YPQK6ODeOVFwhawD0+Pfr
vfVBeRWPCc7EfRTueoWVK9bHiQ8AOstMZzywsxrQmgmcxKPdGKbTRl9UsV1yi4nMKorAaK1jXfeb
xWvE89LIgHZcTuIIxlm1ZOAt97ohw70Xxbj+l2iAfbQY89IJWq7ihTeUxgQm5IPsy/agZcuzGT9U
8R8eyd9oYNo0UvnYC8yEUYMQwalu5JAuTFr06nUIE0ooOmNEsFZV+ULoZwI/IuWLRmUC5M5A2Yod
P+aZ81LEKKo9Ri+ptY8a/R6+Tkt6QLeUXzeSx/Ewxc6LgxGR44RjsQ6NJnD64n1GouDG1CmbnI+R
2Q2BWWSvbR2/e1oazCDdPtYwUjWV4HlX5j16XJiw4Tl1aIJoENwMqHUb7uFoULjxkBWVwBPL7F0V
y0ZWscNUxQNC9LWJjVTVGZhPNQoCeSzOreiObjhWx3ECbrEjsW0o+gqSCgDHSrMfko0PeGfvVYtr
EdmKr9PF3SEucQXiTyDT4tKz0mnmTEExN19CqgeoGoI4umSUOWkHBMk2Fs9XwxwMTP5MGNz25dK9
zNMS3yPNYPhyLYRxunNJ0b5gl1mWQ5Mnn8ZcowNIp5lHkcra3EbVU8jXMWzEiea3sDZuk3B4gGZS
EAuGS+CbD0I8sOxwvPeWQLsNBKJJv/U4V8A/aa3FwzdiTVj62SHTF+bSS4mo1Ygu8Rb8/kBJSICh
KNmc1DazMso37Wrv9sM1Nrg6CSt7Muzy0dRmlNFq5ZrHwzh6nCxZfIhM+6npopvOGaxQyZ3GiOqF
mi1ILS7BljCpupH9DTP36nIVPoRM/knhAJ/xt3Sr+Lvzkk2WYvnjhj22Nlh1ZjJOFV7q52jwqEo7
pKN+34YVMm0ZJVB5NrbAkRZBEbl7riaScZtjW9ScTvHeMZZbCedOScK1CVN4LMhM1QSjk38b/ICx
ptMBAzAZg6xeREHlok2mGFXjlyY6aZb1V2up4osiSRpKI76xSU7+0OmvuRBHds9PrIy7MeX45+Zw
R49+cyXvklBeBOzYCjmi8Z7mY//maG1E5GV5R4dhuhk7928sa1xf0esqR/ZROspAQ1c2QZRvY0ou
WD4R1VpoK7tsrySkTKewc4u80oNQ15xNSC1TSt2hEae7No/WbIvPf78SIkIN1koGKc3w1tf6p9vY
9r6xOul3mcASO2lsXTRbQ9kaeQa7nCWohmb301KKulbQ/D0DyXtLdwdlwd9TAyRh11enmbad5wwb
41gLl9p7XbsCYWN0SSE4CofsEOooyIhcLLhu4pcB0Zuth2jsJByJgo6eGael3hs2jt32kGSzuUVF
W1KI6zyKBlAwLdmHuwX0YpDVps7VV51L+ixIXdgKA3cbGVqmYY8ULJCkAV0fIt1x96rNH0LaQGHl
mbXAL1OsOruc3IwwTB4sR7+zDSaztm50n4SSfjNlPdhjd4fVES8q3sUWEQAwMmcy50qVqGLHW1pv
x7U2jayS3Zoa6uO8jfimmF2whOg4XDRukuIhNc86Jpqtp8Zbb6CVBMAixxqxGk9paM8d43j4lFTv
i94/j05XoPDt76q5ftCt5NRmZAYgwCRtzu71QITtY0fTnq/bTH61EsfULtl2DazSOGpoejmhcych
JLlpkb13+jyoR0wCenrlFDxosqJQwabOqlCg+KRzMsd8phFXeeou+NSJDDCYOxx04xoAKxAoGPlk
HTPq4wmpVFFgTuXD2v5OeUNHa9+/j0wHjdW6I5ZfibyiNyOMEJp2Lvp3bM4TBartvHXi/E2VmXZQ
Glmltd3g7qjG56RB0lqP6jxmrsknTvH9g3nZo1A+hyNZtwnRbc0I4oXcJArqPtZR9er7uImHgBX2
DXzEd1oWaCoV4DYdZzfnMgsMsMoBJTZTyxAf+kWsxl5zI8j+EFGq9vSJZUEZ9oyeMr0zveEbhdFP
GOGJiYDaAxj+fe8MeaC7tPtQ0XEyNWwgqRHvo2JymdgSAlawN2+m5APGgxff4fFxSDCn8yE7mjQ1
Y6V5pE8MgSBPp99YuGx0K95jjmyf9d7elYNzNGlAvMyKv7FcKLuN6UGajAlSrWc4mJEXxwDCdTE/
8CKuJe19Q2eiuvTOfJeO/RreM4WbdYCjwARuISyJto18jKavVZMNG5Uu19pNC19OeoHzk0x3wWm5
NNR05Shn3YbWRsvx9E1e6NgwNPd3ceiAHsEgEhNVp6ZZlzoFERlSB8oagw1J0O92CdGFCoJar2z5
IXx32Gts1iDl7tUsBthfxGuTBzRqQdbIDlEgYPCEr02ck5gjP9QRh+dx9WCMCK6yKpm3FuhKBw4V
4BXy8DOvujU6PBBWYn0IegsZYG1RZxSzTfRMMgBS9HnizQEdJ4DFb6b6MGQIicYGDqOIICstF5NA
2jI/SsB3hfoI4zQ6jyxTNzeRP7LOjF3iiVM18hfE8Ph7Vakr5pm7fhlrfKakU48NYGa1SaS1D7Fh
5BOoILIHVgUTTroJvzXketsxt15ry5zOsAmEogv3s6ngpY0EwHttiAkK06iYaURGDE72tZTlU0my
xK5eIyCmskD6qSNfI6N0G8IGBaMIn9RoQCngr5xFSCZYMkS7tqZCilORWTrEjdGW88sof9PegzUw
rzbicN8UogscXScKE68YNmb8tjCv1t4a/k59Xl3bs6iL6I5sHUKy3C3R9nB3oF9kP+gzvcTMYfsx
tj/YXZlX+uU3tvDEjEZqXf59wTT1liC03itgTHgmTC2D1xxWxDl1lXtcwloGbuG8ZXwTeyfYRwSN
VHG0neoKSEebv9PSq9G2594Onof7eszvnUweho2+fp+U6S5+tcA8VRkfOw71pWRvMPDIbHkhGEbm
pMFW1rb7QncIR0QXgeETatZImoOGGcbJPW+/ZM9uzcVpdvku11vqhtNfDaHfhqBMyNksutNy8WZ6
CYe9jMBz+7DdxNC4R6Rl72OJhYF8Ch1hxJgjjJ9ejF5o0IN3utYPW8djqAxn45bmmI1FCJHjMY32
NdEhcHDMpcIMaNTRNtY6uzSCdtzezL/oG0kPMxmwUOLNieQEsscyBGRaf2C2oLGewSTUvALXtWTQ
KcNkW44albQxkEjVqvcIRdhUUB1dxvEvtxkoPsqeTYUYnWesc/ZemniBSWS7P/QfOXLnyZk3iJrl
BUNpGWXhXRgWM+4QG92BA0PAyEYu67AYPu8IgqT5gfcIOt4iVMLNtTv4Qm0btqO5Xfps2+jhELQK
Q5dp0DgHD15JN9uHLve2QBy80RQknrO2NMR682Y66C+mHgdokwynoo3LbVtEb7ptoZEGC34IS8UK
OPsTKNlN6WCRmYKuE6oCGNZQJ1A+x9KUkgovs+JAFOJ8TFo7Y6yxEeRMqbmf149WKnvMlCk0nYTt
2HaufY9GaDz1LNpEiqNYLbrQx/s4bvVeql3kkqpnJsYhmeifMLLpDvcF82VTMGtJ8uw7Hdkytd3b
Wd95Xj1yM9F9xzpGmJS9nRINRwNMJ8b8vFzs21C0xwwdzr3Lx88kgIE4FXoaMqf+XYZmDFyjHIJC
0zZD1w4QRXhg11LCbswe7cXZ0a84vGM4QMqZ2kdroS6sg+nPDLZByuG9bQh0VYdTddJ5Siw8n1tB
a3sQGYh+kF2BA1nVCMlOLTt7vKL1qKHYxWBlmr2h2lV2dNfNcKngnbjYSPiotL/lko/7dGK3cFOm
hBqCvYtYrOKSIvder16R/TIWV+/2gD4UFyDgZB8nu6WJzE0cD3eM/QwnRYV1XOP4T4prpxcsxNC0
mgolESLI9UtOzxQG0qcgAyS1T9/Yu+WucSD3sRGHO6eAv20W/lwPHYt80cANQZi5GmyGBInO07Pp
D5f9H7ujjsXNP+pl4pJbnSumI/NDVfbHri6fTZOsuEgQE7nOlwsUAGGDVLEryeA6duwKQ2ygg0SJ
Wq9B4JiFkB9jFXDEgHef8MFNKdH1RnYQMYodUp0rvzZN90BJV8aveReb1kADJx4xQxkVhk51n5Nh
RPw7wukY0o7YEX7kjqapgHJkGrqSiChHlX14zkyXLCon38xqfsDePqP4gYmSeHOyrvqiWfYyE018
kZr2Nixld09SzDWZFClMy8Bm4sThuefpN3D4XZuGdQSDA9i60890y9tbrU7zS8Sa3xZ2uplC09i4
05id20JcyV+yXkZFiyad3q3FnUb6mSTqkGIyvWzSq8iJYzc47Ap3F8c6gS0jdI/ThUh9kFguM9hc
bqrhApPoFZ5xjg1y6Yj8wCXgnYCr2xfCIKM7IuB/sN2UbxYdxAcjxDGUZ4VDxt4q3Mhd60QFBNux
64FyJCT00M36oTvai0Vi/I7Bmbg6WZwAw14qI0/esqh9aAfdoJg0ow5mcmLMwrpBKjDIqQ0zAflK
1PKUpwd2nG3bdqTTGVNbn/77196wX1ooqx2AR5XzmRyaE9HbNSFv1Iyh3f5OO9u8oiydmu6zr7Ri
o4Xmt3B4P11Mhr65jz1VnrXpM0VKzpRNoUyrE11I7fI1nqPXce2OXZb5u9RtLFwyuY5dQ/lrMp9y
T8tues6CJISY9ngFOQfilelT+He1HDQH6xvod3jKS4balhed2OEReHAMzxYmA+4DrXqOEvOhLozh
NvU4Bwn7sI8Y4XFvg0IcdVnI53HFtRAGW1vyR+WzJfTfYZzy1W1VbJKyQeYI0TaaFa6I/3+R431s
SFb01nlv58i9pgQQ8ASBNoeedt8GGcT8Jurtido3PF2U2aibrVnz3WJ2wkcBVz24gLF+USHB0uO+
unNVZ90vKaMImzlarOR9aSxyY5TNdzA401oOEaHHDL+QPun3hA4tD80sXszatjchevYDxR7tGbGM
5Usuub6JwyuepD+2VW1GIcUJ79t4WZLMPLSxeSFro7xg6isvrVZwEVMbugmnqN1yxa2gPotlSZyY
Jp2XRCL6GTTwCtMAmHOy/JQVPfM2izKb9TTuF+InaLpDPkK4yK8C67niuLfJlKGN3AsFmaMI4701
qZkavq8aV2I784eXzltuUsS0nkcoXmvqlW5xLDzQO9hg0pX0Q1J3B1N4/T4tml8+g1EQ5Wa7Y6O+
tEY0nskBhsGHRjh1uuzuK2vZdYIxSE/pd4cVAhs1tM+Ijzq1SmSN8PQHGe4A3qnye3Q4xlrMyfXE
UJKN6sUrBg7YMDokLTUztqN/oO9Vm1g7u3Sr+5XtNvuWqdmniavd4c0cg4x1K0j13GGjzfkIEW2Q
DrUXUCRJtz3fT8yLx1hO964Ji7zp4umM1MreGFOo7eYuQhJOafHosm80/SWv7feiBy9iAB6wbVUE
rqJUPITJBGtPTEhTmZ9Yc+671fdls9pUfEwQBsYHWi12pipIUqXqeTGThSpVLTogpUUfM9akaxks
rAWwRVD0SB141CrguReIneVsxPobHhHOlcZ+IrFXHRWmy5vR5t+kMCVHixwVuBxSAaTJUp2SmuqP
84Aqb+bD7jGs3bCSvg2p9SzByxFKWQTorF/+/dts4sGaSsQQGh0/67oFH4DxIJPE7IsqO422WZ77
3juSJWVv1gC1rQGTQTZmtEcnkO/QeffIE8o9laDmDtoSSo9t2sU1FA6MNTjXgqbkEraqVSIxZ82t
q+z6vy8FdZI+hu1oz1PK8e96Zxvo62YgTj84efjOgO5csc4fh8ZODgQFCYAqIU7hMHw25KRuk7Wb
rJtNmF3PTUFlsd66GdlLxkq8jAtiqXlM4L+jowCugNPTOa76meZoABN9atuLYeE9J4hOWLSRI5bx
F0sxRhCQSuYE82xYHgHf2otdw080VXQu2IOFtCFnx3A6YHM6220BrlGOB+nQ4YMuL+DiMwMt016l
iyYS6uLJxZ+4JSWMoDdTracN+BJCtluWp+PBzHCahJpKHhhOj17hnkqQiyMc6vTQk4dAy12KWDYv
Ja4zwIFWUp+8SjG7pPkgroVM+rZhn9UJPQa2bhpxkAl3s0q6NGBbc9NoBg97Rt1EjOncNEcvHJ6I
WdwDv+GbgegKiAjvfC7kigzG8H5WrO0ulQuh3Zyk3gwnbIFBmOt8whFTDKMSu4h4RCI9OtqhAHi2
I086xVhE60dQ7VvRs6kSefNI8Rwi2DI7AGLeFa7clx64jdQIpoi7B5ahX2maOKng5bwm3/HJRreD
f5bjrPVpfHBOc7Wm9w1oCY2x/wQq6R4tQ11LsxRbAnK4DU2qmfBB/dQ2HTjkXY++1zxqdXLWbSjj
6kq9YbtZWi9BMQrpr7jVDSykVOYQj2Wj9NJRkrFXUjVrathvDP3HlcLZ4LDD9VwSCbKu3LNCW5vI
bsIlMa+s8atjo+1CJRBtLRh7ozIRqxUiX5UZ9S6nN+3e1n9VirQ5G0/EY2zLVZ22pJZ9ZCAptvyJ
NcoRELOeD02I6l3VH7Ug8pv3H/sCwolNPkzbtupfsojKqiwMj3nCdz0YGeoJLTy3+Ct9V6XpnpGS
6qBBvvJ5FkyyoVkm+1Fm3gZvAlg8Q7v2FOsCJxxqJj7axXbSOcniAggc6eemby3nIqazThbbJWrD
Zq/ICbEcOf0UEgl7bDnvQ2IROeh40ZPRYcdJyU6+EmdqH0aApVRC0CwJPJOJPxHZmP3gjCmvaYnl
WssKTvHUKPx///PfFz0ZcmKGMI/aiwaeleChD02EOoYbRvvMYanTFKrsJjqMjnqoNVWcabl3753B
+l4KNzrXZUnEldDPuDPns7HQlwYq/hrlQF+yy8qDrGzHb9xL15UAJkt1iBJ4PSOa/1gi24y9Wzyz
0WCEbPHBWaU7oGbtPJwby7xVRmEjLR5e00WYZ4tC5WwMYdOlxkepTY8a2aN70jBzWrsE9ks9fDLL
Bsl1plJjRzSQ8McWNXqtLZSNt0hCW5Qym4hlmkllolA8ksR8smtm8r4H+9uh0HYuuYfq0iJcZJNN
JRk4FT4DeN7vvAqz01KSCEdLG7+HVFaJdi+kA9FWMOHL4cMx9eRlUGHQk+36ES0lQgV1Xbqyxarg
tWgEKxLWe0FtCCW8idZB1zu8dUUTTRwc5nfbQSg7c3Qxp/GkZmOBRIlT3hrTnzA9ZEZ1pHEGpwXL
RMPRTnw2V2cDQY0Dydfn8Xv9Z1bRVg1etyX58IPcKYfEA+BmG5ElEnctYyrMeVz9jkRIfArZkyfT
M+P3ZU4ccWxjh7l2MWdmvJBXAVfKGCp3N5cS/0EefQ9I0NMWbCE1TyFViAEXyJlTMHOeMm53X++R
iqCw/um5GwONcAdftvVeusWjyKboHFGSTRThtGk7JOMpCn8fyMk3uuqXkNTlAvGNOVKxi+N2WpFf
u/UwmaK98cKR5qUBrzlZ9nClOpY0+cX6QlhjEr2qKNOCmnpwP6PrwSfOOkC6+WTA6PEZhBSQWPUg
LZsLQG6NppmE5kMfWcu29ji9x9iTfjpaDyFaQ3v+bXROvqVcY4ImMOTQehyH8tZpeX4ZGcQQS9FZ
iIcL/5ga/xZ4vUni8vaIDXc6N0beNc+u18lgJKUvyco7ZdYfRtV/2uI1NwWznhbia7ajQz/LjPZw
54F5+zuLme8WL2HzHxOBi1ODhk0uYRbylk8MQEozdLrukc8sKwCR2K/togy8seJRNh8iR32uk0ue
VqCFgPCe+VjmxacBQ8sQyyuFdfqmhiYkO0zfYY1l2Zx0GtO16YAykrfJ5op3DwQfkkNI9iPaeaQx
ZQJ1a7aGP2rFlZRq+xgRVxlZKQBNNZGSCpgtmt9RyafUC/ehyvHLOFdO7peySjgOYupXh148KhE9
Zg441jx7vM8jYZEmzm6HDtTIeigWTdtKiwR3sg392VuFw/K1GdNn2Ku9rNxDQRYgSaesisMrK/zT
orpkVRWyT5kmRi3XvDImc9eME0nsXPmG2Z86Aki6GtW3ComFRYZ7cM1wOM4JrExRxHedbn95c7FL
jemoXO8a6RooemHdOQa5T4wqGwDYKQ3/sF7iv+qJWe9RnjHG/iSKjHh72FotYG7a26+OKkj9IXYx
bGBIPMb8EJOIbxnzTo5duGHe/hwH/dKHzExooWOMQj4w8rdXxvtmoCwEoeQ2jM1To5R2NUfzo7SW
i101V9PVzp2WEfs2ym/qmN+pB0P6El241AkxI2+BJDPtQ1T9sS3jB2O2/0YpAh9teOs75418q722
xJ+EY3zZHhr32UrZq0k96Ys7c7lbtdM+SbL7BXTutuqAKl4ytNqrtvGcW8UdOjfMk8gCCGzGxhNb
rYk0EgLR0uzjUkRHymI21jRv9LCBXqwYC/NlL/A+4EEhDx6t558ZETYVvbRLmXWxcZ0XAu0x18I1
bnTCD6qm6E6iaW986PRtpQ0PsVFMW6uyuU9bTZz1CokKHiF9b8KOnet00vcuLYobgGr2X4EnjiCS
8LTMAPmFam68W2pTd2zIZW5gvmIq6Zoq3+H9h7NfnSyuV8dfaFmflEp+VJwWz5o7vZkdsrC5rtK7
VIbGBv8TR51XVsAkRE+tKjctFoI2gq0+zdrRsso/tgz7I0MRBGFEC5KanT81SS4Gq4A7TdpfbrBj
Yt3JZla3ug8vAze7G3o3lItsUvGBn/0jI7piq1w99iF0kJ0XSPKr4ddzumthZsOxmRq56ywGtSpi
0EWHaG96S38nu5ihlYAwjZBFaw7fc0IgSti8kB47ekTCZlMmzQ9uaVbWIf4bFh8qy28yt9NzFVv7
BCSMFAZr5AhA8kP8UOunJidLXrgEX0bRK6OowYpEcIsn+m0/ALW5IvqjEtTWlqzCjZFZN+EibGfu
7uf6lJWYBVUav9tp/KNLZFqOrROMOM27Shfn3lNY6Sp739UtC1PYvyyu/Wh0yOxmEqklrFVqHiuk
KU66nEy3qDZ6bIAtp+UuLEYcyAniaVJU75ZSHO0OcIBMnRl5AT3Er/qSmX8KCb7jqFPvkg3YCgI4
iC3AJDonb2WBeHtAYugu9VMyUPGeqjuLPWMWJplyjWLB4wEgbPld67zumjeIMktTf/j3RfOG4ZS6
CB9zQMb/fg0zlLtnY4eXaSq6C0IDgV6pzWJTD6246xb2jKXPb5ZejFerPtO1TNQdXQnHmut0pIB0
P/UUcAqqLDt7eBmX2NsbVQvGjcg5kqnxPDlV9Wj9j70za24cya7wX5nwOzqwJJaMsB1h7juptSS9
IFRasO9LAvj1/qju8VTVzLQ97+6IZpCSShRBMJH33nO+kxLvO4jgW5WBVItd/1py8VNuaRMmO8hl
4zjmph71+qj69ykh7pjOydymEYjZojepesWLHjfdKsMDRWtphu+DrAwsr/tETX4ARwGFiqss+jaM
Mp2UFd7vw2aFOvvdN91qpVksjEwA1pXMnX3hMDCFE2HPDVj0d2Y6Z5pfjuji65jcCxo1nFmVqJcV
O+S1LAIcldNZ5UiXVI0jxuqbuR/q3b42VX1oHHj0Hh6T+8lL6OZT/Lwxd8QQVqpPim5IhMJ9mnB8
sPNwkwtTCtzHut1ukXAZpwQj+aLGBszvRWHY1Jw1lSk2rHLxI5KyljlWkO+ioI23utYx1sK9dPLQ
o5rjIPfEpDxMiefeNCL3roxpVL5cued/+1qZSMXehVONWcSq4qw697HWnb/uxY37nCTy3gZhvkTK
p5+n1OicGSGDDARUeeRsmc5fN6mwpyM8ubl3/TEc8exE60LbCVlmWym50Ei7xGpp2M0+Qsc6y2KZ
PuDdcI+pVbx+fXNox/HiuYroMr4n9IJrWYxqtjQOdi5cOgpkVcxKETvHIRDOsVVutujS5KyFAbDV
UZOnq2nkVPgpvhLQODquoROzJnlqKS9oOOTDvMl0ailrqFYjzce5nTJ4R3HeBeccPv7Xd+1C4hgJ
vZtMb7cMn4pD0AAkKwt+wPCicucXpGHUGJsm+K/gsAKwcA6Hr4f0O8OpqTEZQZe2V+45jbKUz0ac
LTUxoCOtounAGTseIPi5m8ko9nqe1PvOwDmvdRnNSrf0Dl83U+nktAamVZDKR7dz/av83au2nc5U
s9WxHMS6vTbovqMyyDCkjK15qISNm0PLtrZf2cmuL81vYVLBl4sr9jKev3Ni5rZ6ZR2+brJK/+s9
P7AORlNfy7SgWjKHYUSvDrRzxaFncvf7DeLHPx5OlwIz2cHIdJN2uWCPEjNKg6MYo1C4/pRwG6iO
fO7Q6XT24eumHvCoa5k7rkIp6SB8fdGlmKzKASsan2SPP3abjeTa+ha/fQKRjgYn3fMWI/om129u
TA7DhWTfIoK+0ftTzoRsLnPe36JGPqTJyqJDrXUru8vfCqgL6wzw9kIEAWE3UranprOGBTB9OtgQ
NCqs6gtM8h22ja6FQJWda78JVyZyBaJwKkqYgFzqPjXw9aFrx2Y3bIm2GefKDphxxTEdgLxf65l9
ZbJA9QJhnK8zk7xhpWh/kWh5tZyY4wFxK1Vkdc+62y/0RtE3pc6OSsYewKKqVRx65TyNimGRTS2i
qsYdaRkEhC9UtGqkyzCLRtwyRIOzMnQNnEYcNEu7x1uHbnffCFymOLVzri6t2JHInmzHyfH3+Lpi
gJgiP9IYG/Ab+D0dq5zVZXIxzRkyu5SRWSzrpnRvRp/uiF2MYEAGNv4scs2V3p0cXIcOhmO47beg
RWnTRvHwLAf8CzhvxaubW/cocuSxNPEaJWm4r7XC+JR5u6hGuq2csFsVs2rBTX30+56Lckk5a2KI
6JT2AYnkqJla/paW1jPsFP2luPr39UClTxxiOWszk5OeJiU12JAvNDP2yGps+9uMw0GLyKrOlaGn
axJzyMxwOibwowtTROS3qPusfa6kiRXBH09BDJwiKIS4KXj5xO+6xQN9a5d2HeYmt6GjIlL3zfG0
/s0EF1GiZgJo7OyVjYYVhBbsavp1d5Y9wTexQC1bXvTaTGWLVMUQj2PBfpniwr2tfLdYMjytz/GI
4qjI6KAT9EzFxfuzdWJVb0WUw63UYWmIJNjHWvQYwrG/ZFF2ae3Q2OvdMF2iBBSUqYZjrXvTBRXZ
dPGRbc+FE3WrPMQykYGwWaV4zy95FGBdKxC+1MwAqISuP/2e9Y23GjKkdnaFxHSWwJqamVDqCU/X
jcvXTRVMcgkQEgF3nFwM23VwFkw5TUkCQabMNP/42mTetdh4acnIIzQF69Jdb3qYFRS6UNhbcGa/
f42h3htrUTiXDdgXdH3iwjIZHjvf2LA4tceQqVXBssUoEuEu+RlS0aCqcHOGo7Zur7M+0pvqS5Wq
gUXB++zMsblAxkDRUtjMr23ZXEq7O6YoG/Zfj75uMkmX3psMJg1hJtGtjIsk0dpLj2DqnHhc03hg
51V3+bqnkbBNPwYn1uQWu6pt1cGc6v4ytWG5Ha9HxOiD/kLkjEe7EbJXnVnvLsPHNZcRHOYY5fmM
WmW5ZCfRX1DmqguQA23JHJldg5efbJwSlzbHEj/GMC1K7CEIzd2QqgS6x966q8R0R7wbjs5WxIde
6/64+Xp4neIdLNNCvmAG+rxkPn7Irzdf99wR8n/WBs1CR0cOedq7rnBsyNwGNftQltHh97voZCm4
PfYRsWyNja2cnYra8PB1U/fmH/cwBXNPDWwd+3xnXB9F9CEOA5Dx3+/1lsCwQXGyQGTP3H/C6wtJ
KooXvFZ3PcTaGY5Lv3eC6wRH5ZvKxJDaDkkPuoSvN9ebr4dFUt9lgZ+sG471iiP/Xngof0toBpMD
2JK9+V3fauUJr4e2YIOIZxEv47GZhvz4da9n0L9mr/f89SjAdTfvklbDMNsXRz+ziyPOwBDjfSie
GTl76zZLKI1bJKmZoetXpjw3dmH8fq8dm9vAzHwGRAJVd4r/KByyOdgMf2XD/yHgonvJfC/eSTMa
KRQgMPx/ptW4ff+PfzN0Q3dcSXTqP4+2urxqaaS9hdErdLXux3Srv/3rP0Ku5G82hmHPRpnK9twy
SAP8PeTKlb8ZwnNhmXsuCjvH5hn/GnJl/WYQVm1Ly/HItBbXYNHm95AryyT/yrGFvEZdCZLb/6WQ
K1CTP2dcCcPS0VW7Dr/NNjgLrmGFP4Sl0vogorKtYsgTiEvGRLnzFD2EPmkMghy9fTPtAIU7giiS
pcMTrN1jXaHO5S+Xh0wzRm5g5kL3OGadSu8x2s/6Vpd7TwswaYyf4BEnxLJMSuxRSnhG4NSasdfm
tgCt4Fbt1uzN6gbP6ndrFfcRtXbYJguczajHyxixAzMX86rtzfIYfyLKbT3J94jU5MrpKPtE4g23
QEIxTjFl6Wiyrr3AX3jTtWkkOn5VOz3n6AgO8D9mWoSwKRunaT2EWAjagEkjEI1V5I0omnWHF4XU
+6BpzGgnNa/Gag14Rs0J9cBoVKZcCHqirAWt0NEuyN5xwQr1ifqgLM1etVNfaHy3GLvvxN6gelrD
R3HuOkQHdJ4FRjIRzJzRZ5Pfaf0VbPwRGaaxgyEcLn144Kajg+PJBa5JeSd0mJRDT3fKimgztR4j
i6oy9+zj8N0b/kVzHLD04I9UwrYsp5Xaq4GKgjQBSSdwXQGw+F7YAGFFlAZ4EeI3l0VhzlUDJ+/g
q93XTV3oT7IG4ZSxwfDmaQHgoI6+oXYSBwIajmRkgHEM5H1Sy50dIWK6lk1xYNJAbTtyJeXWJGzI
GSr3NjDogUujy4++9ZgACcQ2KFfB4D+msYyhBvYv0hfhUrHdmTf019PcJuzBqj8tWTk3Y51UJHIx
LijoTUXyilUMueCV9bEOQ3BSlmYQbdLRvC60R0sL7U1ujD0YKYF3o2QmOIzdFTRNhUce0ZYpBVru
rDGXqedA5Yy6fZNhCwQz+e6PlLta+93GEMo0fSuy/hGP952TqQ/DK59irrVH3GCI67yTamiJdHlv
zQkrb0hi31UeMtcvT24D2dtK8+wwutXRkKAryo5dSX8VZg9Ekx3rnJKt9BhJNjUZ3eh+jQjhbpnA
h0JSg617z5WFqi1wmDA59arlMnXvdVm7yIusXgejmRwHpBkD88olBqBrZHQT7hmLOTJ516qQgNW2
NWlMubfS9QuUW1V4CNDUrTqSRUJ9/PjXl/9j9FYXDAjaf78mIb4V5VhHQdj+57//9Ghx91/3f/ks
6r8c71b3v/7kT/+w+c+vbwcfxeK1ff3pwZIshXa86T7q8faj6dLfn+SPn/y/fvMvH1+/haimj//4
t7eiy7H7334EUfFTPiEphP984f+v6aP+/hrFr7/+k99Xe1snglC6rKmmcHTW6P+JNBTiN5ZYfD6W
ZZGE/fWdP1Z7Yfwmdduxvhb6r2/8da33frMkDCUPdAbJs9drx9ex5WX/kfXNEeNY/+3xj9nf1s8Z
yK5p81ssJDaebRseVNjr939Y6seuHlzz2pH1yGBb+JG3sqwRbm5Gc0/gs6sL5txG77SgXGGaho1i
qxqfSR9ld6loeGrEKS1SnZyXUMPbFpfVbmoPVoEVTIMOWNH4XQKI27S2Ey7S0euWKE7qXosvOvqY
HS1RGD2OvYOfOfxvCc/XBOkfshp5cSaDe88wXEG4FDLrn1/clKdw+si1wOTvPrvVeApRsOvSPbFo
vpqiu0Mt8egXVEhm7b7BqWXah6vR6p4xjf/+2fjnR5p3+cc/xrLJpuQMkDaXZ48Mv1/irmM9bUuZ
JPlSq+Knwm2eG6+4iXBlgEzo0H9tQFis4VQicx1UuAvJOyri/ogc7pNUv3iBw+47iDW8zri6JK1S
dGA1ZUscugzv8aK3EnshnrzIeyfa+xtGvHjZOTCUBCXxlCwL3eywwMBUi+z2Rps8HI+RtlZO+u2H
s/+Pk+zHk+rXiEybLQ2B2syweK2mY163Fz+cU9hQLJTR9C0Ngin3pgrEWuiPzkguQRa1Vz6lb+3x
4v/5s/7d8b0+K8NbD5OT7bDl+vlZ4zG9gqDRQjSGdxOHjA5jB/z4VNXzP38i99c30uTzYnAV1tm+
kWT/y1nlFikGALvVEUL0G0bx1VJpESI4HFw6lFw0HIO//Jef0ia8VOfZHGnwCn9+bcwS7NboCoMk
s7jZa2MNgbd1b2TGmt9IBgVD7P6v+ei/LA0WbyNbUM9mO2hJDipb0R/fRqO0pIoUMg9L0JdL/V2B
HgtV3l6VKQlyw7lwpnVggDsqELkt/vwV/4NzyLEcx+Mlw9HWzV/WJRcBLhDiHDt4RvuoHIbNSP0a
5wn25th6KBwNHkO++tefVLDsgicShmE6v5y4mj/4TOpibCspRjHznkHSHnnnIu/F89BjV5gEg6o/
f87rXv/ndcHUCRDRXUe3TY61+OV0ksjrraRJxqUjqhd2oqc6ME9FBKkHgkWyaDL1hsL54BlpsmAb
7Wib7OoR//O/4h98eFzd0T2uUhITw7Xs+PG9pu/lu42T8l5HSBMxQiPI5vwqoo8/f55fKovrOeXy
RJ5Fr01aLA8/P49ntrE+wYFfMuiblynuaQKgRA/k2r3B+YY0EiiM+frnT2qLvzvGgv9YgU0WBsvi
xPr5aQN8TmMoAMRFAie7V4Q3gaahocES5JAvadhYqHvD3RohPLEhf+eMDOdgyqtZEUFOzW444sMi
SEoLjhEaAuk/ZHVMbxF3V9bnYEPSBzMLj3lC9CVegU0PaZJcPoaoeE1nVB0PzmvfWZfGZjbNcOPd
KM0LDORZlGjrIbmHR/NWG8kz/PsrnvyJZLaXIU7O3nUgn9wHla1mboaG2CoxSvXDYmD/36Te1SaH
UDxNjVe3YMhPTyq3gse4GT6xNNJHK7ILVO+Fl7yFXHcHolOlFz2ZWnqWSXRTDf6pVPWGuEHNwIeR
tltD6beuYd/7+rijS70paPxrQUwjuz6JaDrpk3d2+R3zyWzurl7tyEdmVxH8Fh46L9gapnvdsp5E
LdGgufWxFNkeACkWqrkTmfcK0fGCzA8X/EgNxVZU34XX2TsxaEQ1xSCn2vgyVCF2WYWBFmhuDcqf
VhSQd7OKjH3oTz42ASgCqY/8vCofIlV1B1y2NwNEk31keXNTB+VgJqh+hEeNVARddKh0naQ0y/5U
1snJSuJZtPKFgoN8O7YH88YPtkXYp3elePQFF1Zb0YxtHaBt0moQhfufCSMUD2D43JUFoywCOiwf
9BvLIqxKK8hwk0KShc1l0T/GdBsK8BXKXuiWgIFxJMoUJl2M0rhx/IdEba/41EWrm/VS6dqdaE11
KHxsFT1ezjgmZk5DJbKzS+3JDbq13UK+AsFBaJkkLrJQJf7KKFjBIchnEVN8VPX+JpDnPghJ+Eyc
W1eHuqq1JAGaFB4RO7GZbffdZRrklpdMQKuPaaJKh32bTtE3y6+epBPcJJW51IchWnchQUKDIEYl
1hdE696WUt1Z5gPz8/ZOczA3he8BFpi5JXWoRSYs30mMOzu39LUuc4iaVqrvw6jALoXQBeRzLpH7
Vr3zWRGpMOq0H/EVxW8lzYIOGyHectmfIwZQuumj3exOmhs/UhMjJJC2szA0q1pkvrs2AxOlbFQ+
5HJ8x6j2mNSwdQCv4ceHpMO0hXfYWqcR2SBQp4NZI9x2w2QZYXivdsjqgOZYdgrS2niVrR2sdGgH
a5b3M2ViGVs3NLmRc0O4rEPHXleAXlcpOx3maJT8XqNPmyJFLYJop1oaslbI34mTGTntsMqOSzGe
PAsTD+vteIxMughdNDznpXlLWx1CcIyFwi9Aqesoz1dV7mmcs2jZGaKtC7cqN8gxux0mT4cAlegm
8Qxnn/vJZcT8tu51hQNOIZ+DuJEfDMDH+Ti1R2ThCSdoBUMvMJ5Jv2SXSSMletIbhNd1UZtrTdTP
Y95SzYsbhof6XLdRB7dH1dbRru/7D2yBAO+b5sVQCvK8UXabxgz75RTLKwYSowyd/VuJemwGZ/Gd
xL3XvLHO2Ti3+IuZMqNW7dLg+eSl5rRskM1MQUsKCU3kWVohy070txB6MLllwbKQDDha2Fq62Z6I
+rKRdoTw0DpvXvnDJxDZDIOnfZs6TOVNbR+0LMs6qQizKM4Jl9BwxcZBsXZ0pk5tScYT+hbEHtqL
W6YXTyU+FGJUpCrBW2PX7VY6S+juT0OWHsecmYf/lIdwA2KfxlJhdJQs41NRGugAcS3tmkaO92N0
bhssBz1trXnfdz7uLDhD6JEBzApvHRnV93yIP/umjC91eBVfNi/hizDNmyA4cd71ICnK+zbGXQRn
wJd7M6vqZeuZ41p36rVbKGx/A39VKGKEkhjHjwGr1q2T6QBbWPODPMX7qZfDttJAgtZl+8IflG+T
KHeR+MBkd3SXWE8y0pntD3RKrNBdBpQJc9obxXkMbXuu+fBdeoWGdBpSwhCQJYBVJIgrRJg9Ttqt
NDVtE6OVoY2ir3tQh3tzpEAbGWjgX1wpQNu+xeycQGiym7/lVdgz9TeCZQfxlCgcNSJTxryQWN6j
GbQr5RnffMMDL8dyN3NTfaKhUoOYMN2PTmZ70AgPY4ODTOLkweFCVpWDipUUH84AeofIHv1UQU5I
3BQcDIMMISNrb5rkCWkFzTCmvO1bFzXHwXy3IqslL6ZYMfR6cy0UQWHbn7oguwRRS2Mnm26hGYMy
8sFvhndJqr0jV5obuZaecnVXwdZaTnWJSoE0e8HAfeWF/f0YXp0LqfutSWFnFbGDkNp6rcZJXDEj
32D1SBJks3RuZ8g1q7RCdRGLC0PE2WTdMZ4YDkOFrDWyqJEb1x8Ja2X9JocPqr/iooDOJWz46UA0
L6KRe6NtHizDKDlNFo0AS6di5waH/ZHpP53GNHgvvbU2muux0vTbzDefXcxFTuGSsSHd9IZYBdpZ
cb0k+g+UE1fJGXPZ6wdaMRpK4LL3G2E1e6qM70k6LScatZkOLDj+7shK7axAbiGxzpXHDLtJHU4Z
mkShyuCRwbycN3gYsf6ZeJoDe/PnuzTr77b8eBbYABuCYZAQ7q91lXQlMmhaSVx8IK91BF2mTtuv
SBoGE+NjX0m6PsMBxv5i0IJhp5Xsg65DIxyQ40GNBKdg3YNF5vER4Nobp327actuRLRE39jX84On
4XM1m6epy5u7Lgu/o1JfSr+8bdGQVGGantDVfDhDmew6smAC132dusxapSnkPrfQhoXfVtvIrbVT
9fTnL59O/j84ADQsJJhbEx4e44Gfd6kdngaR1MAWB/3DiJDBVFS0M9m4r0UWf4fAM2wnRFd+XGQb
t6/AnnLpFRTSky6MtbqiFAKK8nnJBHIWNz0pwEk675i/BRptyTrz1n7pfWId7tad16IhtBBqtQAi
PFTOZzcxdhwuJK1yylfM38LDQGDNTAGEWxhD0e+jHAOyCVVwSaLNdUuYeLMzI1mX/i/d5b6qbDzi
GpJQHBl3yh2XU8GwTpnebsLnC7hgqBZtZkw7KqStH+cl1poVUjl9XtMIm02CsADpmucwLxCIaIG/
LM+aQbcCMMOya5zsln4VRtECvlKCab4OmmjZilAxN8M8O1gZchgRPxkkWs1QkiV74FSo7bjcRw5b
nDwPjglMt1nTq2mHfKbYEnv36bjtM9SAaDH0XIzsSRvu9I9C13uua0a3rknAAapVLxLehyVJ7exd
av2QjZlAAyj2nWoeq9IslyaOci6tLZEwTAlXCKHEYsQQhKyJjIrhVYQmHmVyF5axKat1bJjFuiTT
bOHAspgpto/7KdKqbeCPu5Ce1hpLP5331EjXdONngFK7gcD5IlQvBX6oE/OodaHLhAg3qgw/cvJr
NCL4XbRjpBzKl5qglaYjzTIpF0NANU3AA2KmlA+ZsNJ2pY/BFjxj+lDHb5WLSXQiO3EYh4sZNt2i
0uP3XCNdeircFsUREvLBQn6GEyeaIo8WRPjSKUFDR6QfVimooegOmAniFAO75Dy3y6dCMW7Hy4Ld
LONtcoa4X/RZnRA/g54pJIUBaPxQgzMb9kCWmsnwzgYHYu40XgsYcLRXfiK/52YkdjUzsHmTA0H1
FVdiMlEg0UMx5hKUEWwVmg5xaCWx4xXO3VPEXlwtUVsbawY6Wy+eNm7rBzsz114NxgsHvRSMRSob
3pquDYdYdC9pQ0ezDEmzBFi9I7OmX5n0zMmhDYYH7worg1W+q7R0r0L2h3RWoxPelWlRlnJX9kp7
VBgGe5mkRyd1OHBp1c6SAV0sc5hHv3u5znw6byTH3GSIPnhEtBQuNUOq1N6w2PePuHuxshHrWIuq
3ZeWOvYBtWeYGAgrW9eYs3Nqt5Y2BWhqXVL+lLhpHBRABFvEM5nlE8Fk4k0RWTuzoDDs8xSkpIhH
f6/VXOENskVSCVDJAWIpUVSsc127scpkz7BHHaoQcTBbdfBUQaM2GmImmpJnS7neJRbaCqVYcard
/owmhX6XVsNEcCGe+hL6TWY4JwKi3/0C8mwBp2tbTa9+U3h7KxR7WODdNonNM+tp3GUgm5wcd4J5
W6ZTeAy5YK+aiqKxD65JxKUBHDk52nGtdoP6NIYkRziSsfv1uRAJMAF+OyWrcsi+V5b/TjDjPG2Z
N5Uov4gCnmD6WrjLohjJQ8nqtIi4AM7MDNqQYT5WcPS1Rn2YYEa58IPDzbr2I2Xwvg4GyHoFw0IA
cI0VJI+JrcioK4jxbVvc04ZJqjOl27yOy02QhvcR/1ObEdWehB07fszTQGaQCAPctjsD7zF8in4q
n4lVdDE6D0/p2HvLlGKV1DyUQT5MjUVWUb2IOH/RWvmAoYNnwrEa4uCS1rcoBm8+9P2x0/jcBS6r
OUzlPenjxTNiYwzBeP9zSKx5od4RzXzgwSW4xIZFyoGukCMc0iY9J4EdznDakWalPSgj2419kxw6
S8XwJTtjwzCuQZoNEm0kOTAeG3vZNB4eFZ+ImwrXjnYkByi5b73p7Dg2loDHLGAMis7uGHIaALMc
CBBmw1SydqzqKk4X5B7FS4doTAfT81oPUw0H3LAp/YyruuLom2MW41zIOJvMUcwFSBubDvI+85yc
z5VBbLSmm5vJ9ra17usY4gZ93grOHRyb2LYC3SOU3uSEzXN7nhEoOE96VS2jEwn0xSEq/HzFDvMj
T/x91HVzwAzDTTC++HVgHeMx3vRTr2060G92Lc7VqNZNDXYwGpMPj23EorTgrkKMQzRETSy07ClP
aWkQNXPjJ8k7xB2xqIAEbJy0Ojl9LYlSsyHusQGbGnb8oYiKC3bgcOZqYbX1zU1eavZt17jpWQ1v
BvntodKTZ8e7ryR1WibSHG5YEa1HxtIzk7nv0q5KKFSPg8J+EDBr4iCkT3FoHKoG2C+HsqU+UW9M
n/TlMFAkOZHcJl5CikXoEUMJ3QXfJHB/s25BGOVsnZHSPtcSrgDLAIWE2LVGKpb0hBiq3EHnAM3Z
aisimWeTT9ijnTdn/Ep4/tuOfWAcDDNd3AmnPk0AAMBzFNiAnOIlF2je2x4xrx31/Yo2PSFmujus
nOv4mN5JPzXTfJq6GFVYux/6nISNnD1yF+ACqmqqR5dlUNlRu/Pi85AX/dL1h4HTh103qbT5XDOZ
2boZuK/yyi+AO41bXTHWmOJUHghDAMIN5R+rHyeHh3RByLkaNViHKcMHP24ywD7YREjshT4+oGa2
QWCqZKOT2y0SQbJFvutbg49jlXwMknQv13BoV41vGR43L2mfVMc4ViAvK6/iG6gM93CbwahPFKRE
FpGU10EWcjOK/KBPtxNpfBayj7mOA41Ous8wJ5sVYG8RPzLo7svxErhxdDU5fnrXnMOozHbToLE7
oxNVTwwzDD4Ks8AjfkaNqX4kALyaD1hQ+IChYMod3gTImle/FKDW1C+OGcNFGLqAHml2v3cdLfSJ
CxpOaGznQQQYjCBqRxd7ABvaPo2rTx9ixTqRyV4p11jbk0cW59X5LEgFA2+IzoyPNfZ86/TVmUZr
oVKDw1Wz9oGp+CBJDB9DtOGoJ3N6DsESKp+Nj4XC1PGSYpV6oX0srqlMfpirrWuwO+2CetW5gLj7
yNJJJKlvUXiG98IrSPfMbjQCU+bGoEM8sYkQLic4q75F3JliOZ/jfrA3YPL7oL5kCSyFcXJxkadw
B4h+X/oDa4M9lODt8+i7qWfV3ldDea6i4pQJ90L2R3ZjMSOcJXbgrPRQ9QfcFgQtReAXHQ0viE/I
NaiOJDwKPUVPzbUnDO34JrXSh6YJQPcOerbxy6E+F5l86q1N7nj2Q21rdLvidu9DJwJTHJkLkaMb
x6D3VEtjrbWEPQRXeJlyY20tFcm8Ja89b1w4961HVKaLb2cSV/IxDJCj3i0Ip7NP5lCt06Yhi7dw
YONp5TqdehrXw3hJjTKbj+GVPWpxeSM+ZU+0WLjqi0Ge29zpZ3mnq5VhpiAt7JrM9rBejC5Nbk0W
/c52GCKmWWxdqCa10SY/hdSrvSTremVhWJqVboBytq/Nu9TuHqtpesqCKT5OdgkdH83hHI08Nn0Z
HgzAxFhQTlNr5ydD2BkWteyu1Ec1z+I3v7VoBVdxBIsg2NOSNq9XH7K7KnBOCm6PPUzPqkz078j3
NypGISqL5kLhhB948OoZ+kP/ewYov9jRfiPAWYtRUZq0b5Lee0sq2ZwTml8tv0ovtPI+sorbEOcI
YVMjUHW4d5gGEGxEWIhuGXF1y5JeFYO+/Byzxs0TI4WkADdrJQqMK2WlfW9KeYyaNPvskIm4caIR
kyDFDcayp5JAiSeJpm8WevLSGlG+H7RseLKKhdAt7Zs9Rv6+EDANcj70aZ44hzaj7UGwMP5lVz10
vpttQ+9uiNhvRbm10tXgr/uBiS0vZeXI+h0sFEtcWZIs4+ypVsLF5JsP3VQjrcnouVQpW6aQKmKF
ib94cOvep6nIlLAU0b7CMwxeSzeJxSQaqxl9jDZskk3vqEEiWSTa8Gpn0/0gSZXxe/ctRBme4ggY
Sx2pUvWOOosPggqnS5sQAxgOdGgdwHYzLEQRWbvXS73CYleX/V4gIN01WoUopW82ek/DEFbo90C1
Ww+oxBowG59NAa81eY9V1O80s3gAJdtukEGHFHQAUysd6l4d9eSoqgLYoZPR54rZhg9UG4yx+xuJ
B31dU5mEFr7+gSAR1CzDg9vzZScfuiNTGraaNRF6aRPODN84j3YQL2xBqiCN5k2mzGFddxD9hWWK
+USgGl6G5iN0sp3E2Hxiv7mE941tM2c2FE4Ztj9fR4QEoWVo0ltm7yVyfbThXtjcExVaLTrikWb5
QGaODO3vDoHcKycY6WpFANxko9+Zoly2tYttzcTH6CWA4prGWI5B2FHEJq99U79wWYNejKsjHrNp
E43jHZ/ok8c2md8qG97QylwAtCEealnFPbr3a/Pcops6SzKo3VqB1jRor2yFMbsREHvnk0digZy2
8GGdHaL3fh4UIJdZKefQuUui3o2AoI/sPiwL4ktTeqGu5X3qnOldJrVHvD6axfnXuzeEGvT0I+EL
xVwq8jHOtkM9boGF9HCeiAzzsgiUUH1X2lzJNfgFiP7zGvbUe2emQI3xrqyw1p09XL+TFmtzxrDs
A+23gKk3Zx04BOVrFT2H5l0WDnWYpw/XMRvF0kTbFeEkGi4sjbCCkLa2qfkW9ztgPejqCkVQZzYA
xa2gsXaEmLnl4+hUcuNV49zEhxPPGy90F3GE09CW/Zo3E95bYJhr1Q7HFhoFf/NE1gH4dzT/QmzM
drIWDlXY0hB0sLF0zYdQ85Gm5TdshR1MRC2EiLIWy1xW91RpHlUd3Km84XJvhCjSqE9nZJV8pg6L
dVtUI3Yb552S3KHwyE6WZI6imBt4IDpHWlf8FbQ6iTGmqn51bWId61fIfBOBpxLdezAcPNqnUOZt
Gib5lZuKjc4xwBGkWIBHLV/mHQC5WLpqRofwrRz6e7fPiY9svzFSey1GmDoTkEz2Zf/N0VktuY5k
UfSHRhHCTOnVzOwCvygKbomZ9fWz1C/T0dMXyraceWDvtZHVma6/qgb/p7XMzdjSrPdS/e3HIFiA
MLdxnyOgi+moSg5voA8LW+YvHS/8ss0SfOw+HUUpdQaj3ZG65KXnzm/mA5mTbvUVhdEnAHp+WKOv
+B4g8p6YQuCO5wkOQIak+UOo5QhAnxeux+UFk9rOjGEEY7rxdPmTWBDS2j4geLmOLV70mnDYfKGl
2h8hAMT7tEdJtMeMfo4rvcdNb5jnSBh3lVdPOsB7bSWgnRpiYAO/XSiEKRBksUKl2M2KQby5IQqm
mksWuTg4eWNaozn+P73ZmDF53eRdBCgn1eSqde61x0E/R9KZHRKG/7RYr3wsLtibOV6D9E+Aoor9
wl7EbUel7WAtQh7vYEnBsMzVqUbyt3CxSvH4RSsO0bUH7WGmQmla2BaqQe4DelLYf76EkYZanHNx
Acnk4XAaHUg9A/IJVw+rsgXuPEkYIKU7PdE/lVIDqBv58ybLm0WuMPsaE4rZ0uEOylsYrhY7GGgV
fxJrvCnkPkW+yoOac8fYaxsF45yzi726tiGIl2RySAC4tf5yQz7DTEBQ0f+C3sHCE35E4MNmyGH1
heGZj4G4gPnocbL5FtOKobuQ1CyBokw5qhpecKUyloGb5SsbSTy8rh+Wy/1K8owbo+KgYRqXtVeP
c5c13GzssFcCLrQpzHbuyHPXRfCaDSOBrGOSE4w/LGLrEQ+8FzRFjLejKl7aZs9MopIrziLhKB6D
OAUBrqHWTGDqfoVV6L2pvI+0vAuXIX88htgKFP2AlwhXmrrqDLACeOl+LBG288El5wp7jY7/Rbt6
NkBgt2jVTcMgJSQg9J7izs7KZqcRQX4PCUUkAI2IK5yUjOgbMAMJG7niT7DlSCNvSeqBt9ANHNwK
yS055otbmPXXVlP+1U0JE6LB8dfVVvUmcy5ugsYORqmyhJLl96ikIHuHjD2e9oUGaALIWslJXoZk
LgQXu8uEfg5LicxBOciTD4zHc9hKR8W4ITuEWrbUIGI3zBMK+cafGIFGbVQbDHv87Edo4lrS/Kq5
mBtD9p5qVrowpmSeMD1EER4cJ6N3A62TlvV7Rq7lTAqbJqpmHfrpwpunBmTOxVTLwfFdPGLya//j
CQx69xNa+M4ckW8yPWftaBuzMFOvauE/ZZ8+k7i+2H31o/TOqgmzu+ZobxaNLRedfdEDBlxjSZRE
qGWvqB3f2Ig/a46HIJO4xTrS0YZdPqQnF3i8Y95SnTp2muJTznB5RptRsQUzjFfak8wQe48y1w9V
7/zUjJFZRTYnUQY3vzL3jtMU/Opu74F5szHXzuITkxxuNLiIM7Mubi0bKA4WhNSjedNVSiU0D24f
C0iQIllXfkXVPxeQ8rrkwxz9a2NS5kNBJBdwxb7iIONuXULAS9t4zZpS6cCAWgV5nmMOOqSwdqWO
vEqjcRydUWdPhmFXJNemcm94Sq4epxvTtQpeOfNDWGl4/fVpeFRlc8vPsZ6n/NZIF9YiNcJpja5B
lAQ23JOypaO5txu6WT0Ju3nfaU/JKKhx6u/BohaIyIWNh/FEmkw67xukDK7oViRWwKKAHQ0tVvX6
kM/UXHuKRsOatp/AFbZFyolhE1kN7GSkvPDOhj6yZgkGYszJslZNMnKHgKA8mew6TT245A/SNLxF
NPKLpOTM9OqN8G6xamPF8RcqiGEoF0wrfOcraHpQBoF5UcbkLaibTyVS91Wdo4IfIHf13+iOOY/b
O5TORa6Gz9KBUzCxRqgwDgliq7k05H36l1IPU/LBhrURVMtClwIebN3NVREsfWLgc6t6T1ULF/iz
FFiS40r9KD333kDDGiDLQYZnmF4YxKz1eTEbbWNd9pCG6V1msHb8eT8SnZMa4EyICJn7Jrb6wucS
Cr21g/cfp9kPxqqThX1rHiB+YR8qPzMfHmZrRin4tuxbhv4OShHe/ZRJoJPxh9XswQVBO4SjcMiG
wReA75KahLsOxfw8rFDF0b9cs37QlqSJJFOz++A5U+B95cHJ6EBssEbT1KK4wF0DxGcQR1nYrHFZ
XynvsmfP15R5sAF/CgXAm4xe8fCoXNmS2RTvrcnIXkbngARK/qt+zPJ4PYiWYHmiIm0nbNEGle+u
o0frgBnAWrezd1cu//M8+I56iKmYnoNlxGulIlBar6p1BMHi4orxLzZ4uxUjW7HflmVxsw3+q6jV
S2JM2a+Ot1ThWeNymtKNZIOINTewMYZ3BKDEiJr6NY6YXwT4CtjsNSFaAAmyMLc2YAQSixyxWOxd
03kMo/WJOmUTNv1JaQQ3l9Jil+gWg38HdgE7+wNOAHE6W1eAVe2d8oWgmFJHTKBtQPfEnvlVoM2d
yCc4uqPWzkDbAOscMgZ/6Hy9RRgWJPZacjvU5Q2fcr7OvOrNlEYFIoqNZK2XjAgdCAkyDvd1Aggk
/w8b01y7ok1vfRL9VLmbrkOwAfMAbCiirvTYIuLC2ebtuvaRv7s+QOAewRa6C4WsTxYms6EGLe7r
uI8jfISJUaYreJVIhQFblSCMFWl3R8PJF6yioRh5mEI6k+QT+tA8qpNLQcjfgECJarynuOuiLcAu
9vG0WskIyx3ZdmXwnlWkPTC5PQoTMKLW4MHEmbNiwMApliqwMpSTH6tPlNT0U4K01gBnnNu+LB0P
+WAekCk9ogq1D/3EsYHRWzZUzaQGQdfm43Q5+bYQseKZt+61wQVRU5orzbDFVknZMGhDtfXsN0Nr
lrj1XPoyzjrV2WpGTgaAd2NaXZI+ShoQJToIk9/ezVedGaurRv+AZkhMJT8ELAll2VicC6jT4DFG
KJYGk+QWfZEOmpg7hpPiLUmfQCx3eHWdXdhqVBG5s+8a90mjApcgoRYI2mZhIjUobOQbkQ1XSI+N
D/b4mE/BBs7CnmK2ACDWafaWxxi5uc942vd5+0GhEDnX4npXTTc4EV4M3bdCdenCROmRfPf+WWY6
IiSG/LPaOWk+s8WOG1RtjlFNlkVvQnhEsbGobYCB1iioNE1MPabjzzoeJnNsn0avmdvWa35D9vzq
h9ZW6F6k8pbpzg6bzR/ORM4LD665LK4idjlW/fzk6OQBiTF8MboulkUCG7oZO2/hyZ8oCIqzJQJj
brruxRe6TXpOikiiMXYhegXkEO4hBNE+h3Z1pmkXDI9EijMy3PjgY3YhaSplXmy63PwryWCnLGzJ
C04bY5EEJReJIL4vFNEy6f7SBKGST2buivXA5N8mc8QK/uFY2+YCvX6NXp8gyWHpSGpDNQzdZUcd
sWqw7jpddyHWmZlDIkl9Ky5lbQMVJe+jNfLmgJauY5lnBOy4a5frKzu5erqJ1BbDpMF8WXSXpq1/
naIHtuAVq7iEk+triv4ykTrGmd0zKjSIL4OpT1MOWxBE/5p4jb8oaX8b6+VXekBfU7+Zfv+Pa2iV
hTQhVf7PIjZj2bL99Ekjl4UdTBw9est0qBFh1As1JWiGQDmN68X8RXt462AiO0JQT4J4m+mVd5zy
LRsnWhtmTrJvwJNR6XfVyGDXEyswK5RKW/QCVamI5QPDLy1AhcrJIgk48/QbypJH4CvTupHErDTd
87HitnNt+q2oU3jvUU/G3WQLIHcoqMBrQwwv2ktSKq+mtwWnKkvP2NUZjEX0C8NH3fRvprWp+TH3
JjU5aOYauJQ2CVv5sYDanoGWL7p0+rTJ8JpnDr8qcBmF04nk/QCAmZHuwSqeZtl/5J15ZnoTFcpX
aULgJX+Kn3YfpmVFQI7/YZAL4UvaaK1Ejf5CPA5ynShtsFM6VUR+jMzuwwwItvQVnOUNuGI04xrz
BK61BflaBSN415t5enUZzeRUZkyaXL7aQD13RpkTtddH5lb2bNtVkohmg9ekq6IQKqMo5YOh9cFP
9F0tsn5mjVqy0kcwAwFbm1HEGkDdT1e039gQXrqbX0yD4slJ75J8xC2TBzFtjtcJOd1d/efY8bJC
s9qWiHiRZyA1juMMsNi/saBB9wqmqmn25Rfch/DLTz2UOXaq5C7K2J9QuDDOCMHQff1q9L7Y6CBi
CqveSNWaacIj5KbQ6pVx4RBivRY45GbVkgqkave6E0JVt/r3ts9uUY3FrNWqeYPAQVgdxHBs0BM4
XvP6bu7RyteAJBYAplhZwA9fDH0UrJPgBmhoZrNAe1g2kddDUpVrO5HX2lb1dz1sV9IfhhWhjwy9
WHAdZIiAPiqrbIa8kPIyKvpV3yTLLIjE3snFTcOy2frjTx+b7PKJD/GV/KsvzI0joFwqQKll06rn
QDmKgZ4Oms879eWVMpxvha1ckXgyjSu5vAj3BbI8ZZpLKzqVHGUzURTkQadTWIe7o2h85EObLskR
RKJNnNLal1QamcM9MKhIrVzTII1gkNuIMMZTvqab0q9D9EQ0gWXJWWpqi04z5Fh1venq+Cycrdoo
DdEOY8B6DFEOgVZH11J/sSrwBqdDeWmxURra2D3/m/BkgbYkoYzJRuaPW/b2mwpl/ixyky1Hgbrg
8fsbEZ4iyGP7YblAHB2ORjzkU7R5qeenWvBs2DE8TWZBUDQ7yKVuBZyMAMCG6I+VJ2F+98IMlgUj
KjKvyewuCc4ik9X+JgqclSQdwtlVK3n2BnZXpR/1O73XVgMA5XPolxb9hQq1owxIjBcw5ik7024s
1o7p3BzGZIuwBHokBsR6HsMjusAGHTDhOAHWG0Odey2bZNOJLtKFkzV23AQs80wSt/inQWQGo8Sw
yhctTfIsUby7tEqWR/EcBeZ0uCvwxlmecLRh0tL9N5N9wYxZ7zCbs48A68Y3grCItN0wd4hmxHse
yrQzsJSm39RkxqydfJ2jny1JIv4L8IBJXf5BbJjSsWG++rm1gHYRIGibi8Qp+Rfks2xtlqrCo2oT
4VzqKMDYZh2n9GqkK1hxay6XOvSXhmJ+teXQLEWi0Tb6R+Y8H2bGKwWiDkBtWlIHxCQMldilvnxo
KkqGyCP9LdKUI6JrOqLsoHBLg2rbAIc+V4F1U8Q0cJsyfrGijG7crk2TSa+jXfvpxqPnxPvrkRcs
ShUcyeR6DU5lywYwb3x10QaCyz1DJAHMYl9kWM7AsjBoQrGPJIRlDYMxvoSAae0h+shMJI89/NoV
tdWPN3rlGtTxe6z4rz4GER30+iaCu7kWwv/q4FTHUUVORGPUcyJOn5qa3rkIs7nZ2x4vVFkB2Gfu
4vdPMelzAzUAbZdp20qrG4Yf6aXtO3PDbWlSz59HNyChO2auqomo3g6S9GEdrcFoEnZjRminnODi
1FW56THG0R5tywjYoxeBJUnNtW+Yu8mS3VWpe0St7F/iurt6dV2SJ7FzC4wsxHHcrajdZR7JwooU
6VLoUjml0l8mjviXaMRIVKier8wBhmMo4p0R7EcF4eyodt7FseQ4hRygftXLM7wVKPtxAPgvVV+9
wSaBJ4lR4DlgMiey4FVXXFU1jOvSuDsh9UK6Bq1NPVNtdLV63XXMyYVevdx4fFqm8tmJ5talHhEz
yRHoD6tcS3vUdroekmjdoxEOzKXJ70EEtrBrSqqmX2EagSdF9zGAyw0ksV/Ropk85kFSPH89s3gv
IH8xz7nZSXXPo/CWaeYlskfu2UUxpBsAZG94M1i2p/LfoDfPIWiuom8XXjokM00Z+bpC6iTfeQ7c
61mp9SKz+GLEfstkN0u/o4C/jaw7nTWooDKKmo4zPINpGg4/6FxQE/iXfFwq4OLS2N43sfnWmPI2
8cvyMDhGUl9DwMxadx/Dd+umH741olfL8+sZL4haa0sLH5qX/bGaOdRp9d7a2autwlvpd+dSJ76e
cjJ0un2i92cjkAVz8OY2Cv8bCtk/PY0+tbI8BQlTC3PXZfWbl9r5LOG4nA18vQhzfHfZo8wBIYdz
5n9bDR5/N4WUe1qbLfoVcjXJYtJG9i5HAHf8bmTDEQDp+q1o2o/C8K9O763bFGt5J7sN6oOtPdYn
tuibsXng1zoWJI0gtHsGvHVte2InQNpouHJbD4Rx8eGd7Nr9mjjBof/plM6JbJqVTiKOa2lXFau8
PQlcmDV1yZN6aKGEhPBoSX4My+6OJ7zxnmbTXPx2vDvum2ole+BeVxIXP3vSB9QTwdiHOHimQbxL
DGVngamRWkhaorKpXeUOBPqty8w1tPZL4eBeIp/EdnZF4d80VyH71CG4sO5PPoS9hd30E/edCVWn
fbvW+F6H5kfdYgrRV9JVNtLTzgncLhow/cTaenpYz6PnHE0Aj0XB9IUZUx871PvOH0c1ue5bAMtr
m/jlHOHZUE64mYb5KIoPsvk2jVbvvZC1XBMembjs7RynVjZCxENhAH6TEJDzoL/FXMMzmlMxh7TF
us96JJF2bFQ00nV3Fl0FqtrcdiCvFFZ3gYYOh7F8NXcQ1ue5R+ccnt3wkVVMTkrlFjfZOxHhR4LF
72PiMOUbNwD6zmxM79gV1sUk11GGW+DaH/QWD1nab4giG9YuMkzQFUUnk99egsA2xnZrGtYhz8v7
8GGXHg8BO2aayFbfDGO8lAXOlCZ+6Vb4yjt5mr7OeiSvNB2HVgMZG0kMs4ANFc2LNgY9ZG14j1yP
r/mgXmIzu45Rtw7UbCH0kPCQ9ATH65hIcr+AWo9WebeE8Q4D52Ea/A1JvCERZdPHw15yORIMw1y/
+Ii4aRZtpj9KIEh1oV5K2/zX4T2rkG2Qef6uKPlHbr2rWqKtgV1HdNMkn3lqvTMFRYhr/RUZV2mj
9Jca4R00DZwBUu1/jKb6tc11JnZ+03zoav1d0jG5qfrPnwiXGTFD9NuTtGU4gE7HGNH9UyatbsnC
PvHMZStR2NXefvogdKbr5JUAE+aMUwvYCZlXHnxHw07nbw09Pk5vYd0C8hP13cCam1f6oz56jnXH
yf5l+SNjFQCQjIbzxHqReRa4xrNNzasmm4/R025FpDL/hYZdJjeps2P0k+qNtcTRVvK97ffr+QTS
7RBlMBU2/pRpPDz9EsH41OFOjDNwHYSDGLb8SS3/s7ODjW02yFecZYCGsCyfFmJfRfVPff7WRund
s5qD6skr8a/oy13IsTaYzGhg6aXaxU8ulX2pDQ/CVb4zVDOmaxXI75nJhpX1FbntEx6e5oODUsV2
0t/maBO1LoCm5UEu7ze11u4hymwag299khxNf1Mq8kXG6afqhgujVsCQBz04M19+MZtcxgxMwfB/
14ZzsSv7kKfj0WHPDgmDtEvFnRd5eiHs8x3v1q5A+xSl6Eqdi9eFkCgzCnGr/7VrX5n7lvYBSPtr
CHlYohz+V0zUVbMxaDlpvle5bxx1v9kD4T0hkVuaZreF1bmsMwMVa0tNMX66Qfxp1MbPGBBvGRFQ
IlcJ8x81JBOJyQnKyKVUk0/seluHUQofHHFaI10g0wjWV9fA4IucBRswHGurljs4MZpUtm1j7iu+
LTmOgxkDLgSV6VYYB4YczPKbJWfAviZ71HT3+RifrZDFae3cdD2AIA4jjLleEn/ZqsaxH26mA0xw
QY8jLzAsSF23T0joiKJjHEtcTNxsvUrb4tU8dQaRQZyT0/OkGd469Lf8xFGq3MGTHIkmuaUEz6tu
A3H7gLZ45QfmOlZaPJ2lMoc3xWyoPHC7OM7JyzCXlMNxejFYDtcJSR+lSphl0m6B0l1tsi6bTL1l
vkLQSeTfWTItBsX9xF5KUeKgwEgyfGbSwFIR/8lRv/G57ZMMliC1SpCEm/JZhcHVQxaYdfWcPnXL
DvmDOv+qldmPzZkTpgszecGCm0/3vdYM56H0zrHEEcpKMm/Ct9anDlblliaM4RYN7wI5cAntfeZW
CYEqf+6YvrAVPf2uuoihvYbqToLbQwaBiMppcPmNxo5QBgA+br2yMHgtA4LIXg3S9SpuUBLE7Sst
j2pNIF1r2bcyQ84XVC4AfAIQgkJ2yyxnmMad8oZXzA39elH2lrUbURAWOikBeGlzRt5cD46bxCsh
feQ9qbCuo/zmnWfQHmgfrlbAPoNhNs9YuZxF5KzNaFOhw14Xmd1uKhpWx1wOueFdBqa787BI3xP4
oSQog4OTtbMg8QPSc07OfW7r4zYt+50cTeRCSEYG2ys3TddwJDc7P2xoMphVRuNIWkmovkYzzC4u
iWhK9+6zBGwGV72VYfVlYHHc4sLbdXaOPAqtxeAJudDYV6ImDONNQypK7LX5Fgw9eRAVWg9sQfki
LnAV1J31VvdVtqMLZrYUlmnyxjaASjYZPv3QtXiyA0A8KvuDYVpvBOaUcuOIbtMCbJyrJtF+Aw4G
mMm2eVSAFQekDTr+5D8okYt3I6kY6BO0nqwxcg0Q16K4JhLQ+3STImZvNI5PBMNXs89+peMnG62G
Z9GbJdiaBL1LqWXWkZnlSdQwI4XbblqhDns+AemtmzyX54qGcVH3ZIBFgNVZOXH5kBHHgtZQVmrv
pETk9WcVP9w+zIP30uLn9gEqLUcIj3bVn5Uw7DZDOwAvR9BDYkAH9sQwzl6bRB8x7audCEqfpCsP
ucEENtOEuQxqkm16vPlGUgHHVNV4VbUaSQRhNfdrTV9XLn1fQxDevUh4xXmi0SewcccMFirvusHm
hw6qHPvyOzfEUqVSbSRjyM5LPuDBK5eEKpWYy2iHag95cs1el9Z/V4+XKvfjleKpTy3S3kMA2igK
TLFFVr2tLeg2YxcezXwkUUiM46oDl8qzvR5KRcw6hcVbaDX7ODPW8JEPfmv+q5U/tRk/KYRBvUiD
nBULeWiGPbDCajk0/i5UIXjRu3m8Nu+GJJY5e/xt0R8xvYj/lTbVFYrkWijFooslZm0HXnbFzrfc
pATmaVpB/pKJVADdS82Vk+PdCeN968a72I5wkTC1IXKZizXCXxtmMJn4Zywt+rdx2FbMC/77l6yN
PqXirIJU+zIdRBVaQip6MyDbKKz3inD5yTyxCKv6MYLT5jfLI5Y8Uhs749ZnNMWYFb+EFpyCep8I
PEe8sTZpaYqxrKXdoDNb8DFWSw2+IWZA/RUbZIoA5SVYVgmXDuXDPIpsQmP9xGI/img5SDBwxwJg
omUvbOQEk7aIXHJ0CHk27EpvPNF/LAFamIAaWYIHNttQxnXp9K4iiCN3JEoJpYXsUCFF4VMm+wKK
oA4pBm2m/YVpISTc+jMJtHtGBamyIJmDCGiWPEzBqYb0FzRwW02LC4CnfdWaCsHU+L2J5qAD6YvP
ltdxRI13K/Tyk/viAqXxO6+J1mTQArCfpb49hnLuusrBLVTu4ar4V9Xqp/+WpJq7qtz2TY/ig66G
vBLnL015/r1MuIvCVX4s2BRYtf3tOM81dqK+DNFBWe5vxlIMhAKPnPUhrdXQum9+VbxcVXSL2seu
Hg3VDpT9vevN7VDo7jyqo58y87bTwjnPtL2WVMvcrhgiWQ2WdL6aZt7cR2blqc4wv8MMtcgKFjVh
bDSruA3vSvFs2E0t6hrKl2FNokslZWxNd8AmeaGGBL2gIydCSyveDcWVG6/1DiK1iD+0MIw3MGwL
UmXs7u63aXGASySpwjYK76lpDfoxUPJfvyRMI7Qp+iezeS5++0H9azz3Eo2ERqUkzveVz5edYF5L
4WuS9AylGwJAwqA6lYZ2y7zoaI7lbxcjoggufZJvTULIaxVZnovaaN3GobZrmvCkt9NIj0ANFbnb
gprl12bZFplI800eGMZiSC97kgA6l8fESORjLIYHS3trViDnRCR2Ynt6ACxJ76EaGCWIwfAmIZJj
E1OUEBDpAXCdUWUZ5Biys0VXA7Gb5Fadm7BJVW6oly/yce758jc3km3StavMqahSzeY6OCZyl78+
YcbP1PHlmW/JwDaKKKin4C9n9rwFxPaWn8YkPxlqcu4CglmU9k+GDK8sM8SAmMD0a74bMU7Ugt8k
t88YY6xhfBSif+f8PWdoSr1SvPPIYUgxkpfRoUs2xdoPZE3vX7UM63Gg8f0BHjOLSyaLeR9ihBxr
tFr92tUiCOwmYhXCQ8C/6y+SffQaJW50Fm12LzPnCwi7zVZfTTEI6i/fyXh2TO/Es15uhdodQz4H
fEVs6lnsBjPpsPVn3uNCZC1w4PWmSoKP82k37a8SEIyTRQ8nTEFW1LzNnOf+OCBtwEPrp+DxLfWg
TMv1ND3kwrjoIvoXDT5DCBb98Kf8EuVKCrgXOxPkj/9mQ7wRrho/UViALvbGu+eD/ta0NyRHN8CC
Uw/UgntGo+qlv1BR974fvilavlFz9woUkIvTXPTxOjU+Co9Pp12qYlzSDyxAfsH2CPfT/+fVDKvr
GFC1uxxSwlmIEkDhvrCT9KbX5UaO4LrkOTWSVWNzkRp4SRPt1FjJwzLx0MgOJizjIrdKz6ntLEzV
WbMGfCQ9MtJaaJ+MVt8rlSJCsKIiHy/Kyq86K1d2qCyUqr4ZoXsLcNXzOA7viZPvqbnWSqC+fEtf
plVm8DXAtKQH1Srq8IFaCSfp4HGiWcrK4wZ1CIGktCeQHI2Ig2OMr2Od4XwxNgpD68wnqRlxB8vF
dAGBh4fGEBfERIPwHlIvLwXB3TMr4kHp2yWQsQtLGnDjP9AYp5Yd/noVXH1Psj7xjjW5VVq+GoRN
NS4/6TrejaR/mnw/ktHdZmqPFqI86ekWqNsFYHI4K2vv286sH16iXsqXSNJXPAA6KN1/WbFTXfFb
tcVTBhoah6F9GB3Hs5Gx9k5uI59sb9CbxzWjAcfPrkMqyFRjUW564lJX0aVQ0UBFrhwY5QVrUGRn
JAbxNE3/7kgFbEJAzxFHNjSybZ1MQ3JXfw8V/QQa2uKJZ5HAEpv8oP7KPfyFCedf6G1LLle3Nz8p
HzndmvBP5tGx7dW1xaDRmuovk1WTxscwJ+momzGNd8ofIxRMkkJO4f/ZJM8UOsBxBCu+TrZ69mDc
7c/UQAKfVPI5qH5ux5LkowH5lS6GX72w9zXlceumf6MuaP+m5MSNBoWFEV6TsCdnYMnZsPLWaOkY
EDX6QUk5B80oO8mm23k9MHi1XZmWh9Y3JXm5ST9YpDy0BIgN7IEVw8UAXwJ3hBeKD8qRYSHJoEdS
/cr7bgMF4dq4rOZ6/sCWck6LbrgJCDHzKiI+6prZaMC764+mhfPmUw/sDRFBfxEJAA6NkG9/pT0z
vpatF5mJdMM9otVRP9S9tlO8DLF9EzCJZY4cR6e2ReaYokLkUpmMKPmVdLYXZnJOGkpEm/yawaCU
DGmGkjjeYV63l57QP6ImnOiWI9KXMd+m9fgEenBqB5RcXYW/ygoJtHIcCge/xbVm9B9WHt15mvNK
e4wjAlnpV/+KyP0ONPXatObF6kNnbtZQPdXGuza2QIrMDIsY0+/ExzXLHlDMvJfS8pw7cXLyLIGe
E8Q8NcvAuiGQNlkSFWPT3n1XsU7PEYUTsONKxmJeAH2G83rIfGc+wPyekSoya0v6No17Q5bupcjH
n7LzV6qNiqzC1zTv9fErq+NlGhrWyvL5m4gjWaiq9qZl06bDvMvU3haNf2n0kWuasn3QaSLgOHCe
RTrMIkyEcqMxGzskwfgbFwRylGItjOGH+uJG6iq9sUoJHGoeqzOUqizt7LnKBmlWDeaHlW04WcpF
0vqvMXJuHH3VXE2+K5q8mauOv8SQb4BQfaThtfGdes6wB3meJTAz+aTjiA05T59Y/5oFi/BPPkl9
Uap0p7FaP5mtzSOvXZdex7TE1DbjgNC00/nsU+Aa7qXJu+9Sq+Uqb5gODi2zJaKFYxWHDoJYZHnm
M8VJ46UFdE88x0kut/pQotB2sgtnL6p5IyTgTuBfqQwC6/nct9PzjD+WGk0V58pGVsHKZR6RkwtF
YeQ21xeWjPK1yf0VNVGxbFwoPDydO5VqUyMiBAhB/KWH0KtbDq3kKhXTW2W9utIt90BI+QrQ1T/X
R7AUqlRzbq6+YokAyNCKN72eJDnNSQrltxwKzAbVw4xiuO3joR5ABjnFPcirN6IL3zuvcYCy0ExZ
CkM7PWSnh+2YFhUFjp5POqynCEOJgtGzFqR1L7hqN6VFiIuXD8YmtqzfquR4clTyoCsz0vmfk5vn
YpkjHGfVdB0TRGB2UhA9ju1CDaNdz6U3K0vzE9EmNLbRu3QleVWZnCsZVEw1zDWOFCOed9nNVYwv
IzbYN1rZXFIJr0piTUiCSt+KMF8gYyZSK6+1laZ9D2b2QMrAoKGBt4FfKvEb/PWgYXRHYzLGTtRP
CZ71+/Jx9mznQzfwBAvLxgNi6Zvca68ct3Nh6+7SItqd4Edg9UZvPghwQiWcuh+qT1iw01j/otLY
1BhgZnmszUtXrPNpuaiFNVwiJfho4lOV5LRGOdiqNkHX2aU+iJs2ACKG3W3W4paZmwXQI9EP02J0
Vo1TsJ+2klFgUgvlQFGKN5PRw8xwjRO26f9zdybLkVtZtv2VshwnZMBFP8gaOBrvSTrpbCcwMoJE
3/f4+rcQkr2SIrMqLGv23iCllEKku8OBe+85Z++1K+5C832EDYCsQyrmmkInu5fH4H1WX8kcvjU4
ix1Fz4+PFmOYXFnH1tMekcCFU4Fby91tKLPKK2WV4v1YnshGlQ3pgAnuc0rZcpOmepsqEi5ibkOM
8ZSt7AcWuaOeTt9zo7xMq99zljK6QDrVSmcTN2+BNmrl/rFUuW9zSFYb8CJ7E7OuuuCoq0RwNVmD
NCkhQYtfHBk2h7ClP+Ia/p4L5k55HF8x95ybF8MKM48kMADSvUSSDMfrmu6msBiXsfVd+WaJVciJ
W8usb+Nk265cpe9o8d4SEB7kBKRvwfzjtmAcu+LSdL0vWU3073V7r4wovMsGB3fWMQHswuRWF/mF
nud0PDZknEH9mDNyU8SykQei28dgVLayjlIF2h1GsuRugtRMB0A6FCNmC0St5bG04odskGmooXcP
63Sbty01CR4bjc7ntTE/JMmPKs7+UbZWLVTYdqod5jQSe1uSRg8kEEN3DKMJeeHupInP2qpHTrqI
MAgQvBZaso+N+jMxi0c+DVeEHNAK91dEGWxn1U1EboPN6tXSEdzYo0pUvYoN0fiel+tJtzW7XUtk
BPqLd6WuHqu2RC5R35sR1Ww69J9qi2QHHwF+uHK+WpGAaiwDrShLnGFMx9sUBT9ORWyBJqm+qoHQ
HS2thRbelxJsVGGujedsehjmbdlIJ0ppGJpl+SVaGS8jHhOyGJnkguciYC3T31kyD2o5v/aN9Dwo
g8IQlGibQUBhxSVDACKS5ixFzhgiZgss6Waymfp2ynyQuoaeNPoZJbrvF+xKZKAxfcroOiBOjJFu
0OOwEjRuTP9tgr/jD7Rch1lUrxOL8jJieNTyggBDyIVIEkAj0Ml2DJM+jRW1qCj012aeOAlJ+Vkp
4WN2KuKJoVjQB+kSO1WFqTWW90Vg38UhzYmGCUVBhvM8ncc2Hlbt1+jGsnRitTuHfS9tuqbTnUmr
TphhX1UN70g65E8BepcNORL7aCYMtw8hC5rS9NQgeruLZg6mfZVClCXkWJdvTXXsD6KqgjNTckFm
7ISSEJwavsnulWqSg6LUl75az6z23W6caC6bEXbQbulvZWUY8IFRBYXkWMjPeOPuopbjkCb6U2fr
M85R/WwM+Fl6pOuc6E4x5jAjHz/K9tBI6GPpgnRbolhyzCOpurIH6BAt8klMHxmBbjgxQXTfw5Mv
vFm3X+FUtt5s4ne3VAL3Jp0spSI5NDWIiTRDPkexG6J/N7c5/xHHuZfBgkU/0kR1YKGc7eobXsAR
+yBN23oIaNkAMR9Amm5aff4gj8lnRP2q90vP5Dl9jVcLVI0prMJs3S0XdaYkL5rqJayJroOtImnF
DQecV7KRMPWFEeRlpHexnr1JzRrJUu+sxLxHU/3Zh8utxKqfla0bRNKNlnABI/IwC4G7a+QBJmQM
waFF8ivmObmn/Uje510imQ1W2nxby7TcKhUYhMB2SevRBbxOMC6+3wRI+mYR6B5Y4z1M/9TXw1xu
7YwIY1yFBstqXWlPmoTXMGY4NanYueMhqklMk/BglUR1iAIk2SSAAUysY6J4yob+WDbNGoDJYSdK
i280U1Z6vkJvQXmzUf0zvi7cxkRsTTVaBEi2RtqujhHBRarxCOUpt6vMc8Ac9Woj1whicUJddM7K
HEqNhtuunD8yDKPOSNTsxHqToTfD18EMgLuQmRsJ1jqNk9mc3wa5lja5/FyG2ltOlF6utfs5GnFr
jeNe0bhggxh2cl4hZpxzkmv1/nMAdg2RmSZJV4BcHuwvPXyu11kaEzKKHQhlnFeTrSr4lvmf4qXy
DMAieDVnA9LhKqKqCAfiys43HLS+l/I+GxntaSYLY2gUCC0hLqZKdcQ8GThln4MDkh4C2Ynr6EWK
iBULyWu14rcxGGic5PfIFB4izPUcTukVI8Tro5dGD1D4txYld1JgzZyRkg6hvM2FvStT3HgoTNi6
NARItvnNqBqKXWutTfU7g0CqOuAkWxf3o55quwIwZypZF9Nm9jZN2gGzurWVgSrIkiJucLvjC/WV
zp7RYtyZKCYOrHD4ppbwi9rtpqjrB85ZhtMTxHIbMZwtg8jRU0oc2dbS62wa+1ZNxm2AAl4yR/g/
oEfLMb0dA77RVq+mVe42IGoRo0cJzBllUUyPYwJFXBRjZY34VipOpe0yfnZo3pylBnagtBiFEYb7
SlrIL/Ncf8a5REZNEO7UiSI6DlDjJwBonKIOB68PETiOqe1VrCouMqG6NBtgmwGni7Q1fFj3j/SV
V7F2hrtcob0WMO92h1B7SNX8tUe3a3W16Y6VeNCLfvR78rqiCBF9DECJ55Em3Fgn53CkTY0GufdQ
S7lS5moN9ufCkJ6Szn5lkkpUWHkDAetlyeUPqvHHmcoZ2TQwCo5zzD6LU7Ia+JMx6n1OYMs2XZ6L
UdwHGsfSWm1xK6UqsgoSzXrG9FZ7Q71F9yrST9JMmxmNnj9Ke2hUFGxjxVinViFwaPJ10ltHmQu8
ROQvV/HdnDX7ooSeo1jxbVyLh76BckvBvtGkVAMzZ8J9SKnzIt0bbPBTTBuiHNxfS86Vjv1zyoi+
A6tDB7Q3v3GSIp8n4TjaLNFRvpkHdMFTHip0J/W7Rb0f+NWncuo+Js7ptOUT1umClt7AI9PL6mrU
pdE3pE43k+cl6ptSmi/Ec008cdKxrrvEG5QqdhCbpEVv4yTAEt8joDMDBu+M5lSgYDQIpG9JlxGu
rEiXQJ3eG+AwNZShopIHkEPGWwBTiOUBIs4HYvTY5ChfpZxzSBnzlJyyEc7CQ2yWTzO7KK7MlEVR
Jecqy7DCXXXs3qyQxjtRSa+TIZPV2351QbPLm5k6Ammgkkq+2vcnkpaovs3PloSgMeg+qr5jAKlc
dNyqvWId27Z/xx5yMrn151iYrjpb20Z3p6K7lS37AcjBg5WJx5p6oMMPCM9SplbrqjPd74csG/aw
ed4ldcAFXS0XYAJ7kcMSbRcGhrFfGZVbyCEktMBpRTP7+tg/W9X0Yskkqg7oMgFSW5HyOkcrLkEh
iBriFndPN1uviG6cvjEvUtCeRC9dmNB5E3q32F5gp7aIFEdRkY6WbVVOYAh1egCC0gimDzcpGt5P
gDH3VO7HPg2ooDvDW9Uc8axt1K57jhsWpZ72Icqg23aC/UEDqaergMMMiMIRF2MafdTIYwlhV635
KTSzQ6fK3w2qloLAmUi0D80ybgk3Plsj5/+qqU9zd1XmqfYKmeowWpVB0C1ypdxVQvrUl+mittHZ
jgQZxonC+pQ9k544u00NLrEzL4Gls+q39V4f3u2EQskuum9djqlA7eIbKXGaeBTws9lImTrdWkUK
Ax8xvDK1NJLsg83+Y9aojQr5mY0mFdXbvCqCu7Q+6cbsI3RHS4edcVZbHzLPSIc4ufl7roVyP0R9
5dUKN49eyecBLcckJzutKL9jOnmC8u+rLRtToHRULSgcYYchsLecaKl3Te3kqDdyLCh+HsTXdlTc
vyutTRVkcRYCtqFsFjWkbT7QMVAYS/WCxlGk0iuTgKxM+sBdNUPloPEiM7epNJ5BgGDOAAGWqTSV
BU9oOsGjbWybmfYigCIpz3+3JrxVaoRGWWrFLcV05kScFjedPo7nH3+xeknfDDinAgMFHv69BPRp
vKmkYJVaQ082ussMvNZlzDwcWplCmpoX1NQYkxPqo+DhxKgVldPB0WHqCwUL/8lTS3KuZS+/kyrX
2JH/Ss34PUXjGz7CH/klP/3jf24/y5v3/LP9ObuE3/F/f+Y//19LOVF0eOz/fc6J33wWwHnP700X
E1Dcw37/PTzlR0LW+rO/B55IhvybadsKKnVNwQGnWJAuR6aF//ibZCi/CWHBPrZMDU6TbvJHf0Se
KNpvlgUClH60EJqlq/Av/wg94Y9Uy8LTpWrC1km6Uv+d0BNlpcz/Vy4IGCSFiYVBWIRlC5UXXBMe
/hRQYetdJvVAzVxBT+rNXEm40AeI6JzeyjnybLzX5TD/AvS/vv1/elVbNk1dw5YiDO0nCH1aJWDX
IBC4hv3cz4+muFeKdRuC3JK+cSQae1oqyHaLxyo7RUaDyej7mR7elpGrWnsIpYGBYazRPtuc0T/M
gQd7eNcCcq83OPXm9tqD7cNJU6OOX5pPK3pl0P2LoADtr5kqv187vloCi6CJge9S/3rtGlXmeGwT
k1mstWRFdS15kaX4knxKZ96lguuuDe+sFr7/aHn68tQas0OsyqwHm65E8R4lDAZezQD37wp5YjHB
NOawW3oR59y08Evsc8aHQLMXx9Q707429WOm4mKoJFiakRvhGNOzdzKgUMfepx8J7WMreC4tklJz
zSOU0/vTfX73+63xH0Wf35Vx0bX/+NtfYwv++NBEQXELqqpOkMtfPzTkHz3Ma3h0/TqgiElmsRPw
zjNjly9YUXA2aAeG+i/iKMRfk0Z+vCxXWLZU1dJlRvA/3TGRPsVB3CMVISUNsjnhYhB97J0WlEh+
GsZ0sS/1hzwnXadOfA6we7vGDQznjbR7kFwRg5jvY782onbaycRBk0tuYdwIJO1Z+w7ha2NXxf/i
Pudd83STAaNxZFvDGP70dDXjMC8GtgBXSv2wDb3VMxTAzrKCzWR8teS9da07mNGlnQ75WkAFmiOB
ny9xTnBmkN+HgkgG4yEe7mJt1/QzXaFHfO+qihMvdRaFLKIcsz+YmHm1pDRXU73GCzmcVXNUqZf+
5+/+pzS8P74FoemmafIXxVixvX/6PEMXTZOZKQh2YuGHgN/mukMorxHDuzoDdGZwYmul6Y44uX2c
DGTJuy0m1OIZvozTCb/RZdBrGNmYJv3ivf2LlUyR//Tefroxx9IYGX2DrOnFdYkG38bjusiKD07R
YWbh5c25S1FesaP/4pXXOJ2f1tA/v7K5vrM/XZWWP4yCkG9Z5TtQNNVtFgpNmViyjcaQquHaqPno
WCDSoKv/Ih3mp9CUf/pOzJ/CfuRkaKB98uppFdMAtDd1fieKBxmbqZ2+p7gUWtQ2TRwgso69XIl+
8QbE+uj908dXyYmxDZvH0/5pGcTlEeVyxYWHJcCATTjrWDmkm2LU0ORsTytzN21o/7a0P4PcVSVs
SOv023wrqfaylOPOrcLTwftzzbhz1fgF52gVci4Ethtriyvo3/ziS/sXW5CCj9WygLmZNKt/+tKG
XrJlSR8QSGWJ2yW2Xyfl9izJIJLbgWDRZUcMnheZ847UHR+QvUmHYCYRUGI9+cV7Wa/Qz1dQVU2h
K6qhWYa2vtc/3UD9YAOOnDs817XqG1yFfnykTYFGe7OsfZsWSiyTA1rpbeMGtwH2g1+8g3+1vNoa
yHFib8hUs366GpCXijGcUWKkPLFBamyHkm5o0NxEQ7Rn/pQsK9E/hTlQnosgP0nRgTH1JlKo9oJo
SwnoV1b07Rfval0ef74uNmlPbLCkOug/lqM/XZdaKtJqpM+LYqRdnZP7pqNeqxpfBgZlNLVfkbtO
TBG9FYqror4QKX/8xXv4Vw/3n96D+OnKhMPYwvjlygjwA5WG9Y6rkqbpcxsWu2Hub1VY4wjxqdqu
q/fuFy8PdOOfLwInJBhJ7CMYu62fbo6gNok1Hogor+B5FkHjUZZqMM7mga9hUo9GpPhDw4CEYM98
zkj8yF2IMURKqqd67rZA288A8V/jUfGD5oEE3r0GhIEXc8QybMpLOGVuvxK9ODwZ9mfQk79kdltU
/5Tk+Y8/0umjGXHuMjnbpItyKpJhOyy5a804r1j2FVXaWcv9NJKJkYb7Cv2eVOc7QgdoHFmF02i5
K5vMS4cUEk+2G1AMIefhhGbti55BnKUegMXc2dhMS3OV5QhKakRbA0pmOXLrsNlArz1hkt3BBcKE
J/txxYqjBXgSkcGHUIha2Z8VIoGAULb44g3rgXgcb6aBZgYosGMJQS090wyQFKhOmc740G5tOlGD
RsyKXd8TNOJWg0SbRRz1mOQAK0Um/jmQnMlPHBQl3yW1vNGUvWIx1Z27jYlQbr1WEaDH7llOv1dG
BlAvuRigdzV+vbQY+3CUfZmsotTKHcYTELs5G4q3qQPTPKMFXfhexJsiN15KZ4aWHCoRZZX0cPHp
IXtWSHJL+Mygolkn7TltX8WHibczxSPIUHzVphskb7WicA9gUpSxr2Pt6jDZK7XijF23IR/TaSHO
ShHbNkasZCo8KscjFkeIF6MPGXdv6MnWYitH9r6ZZ6wE45l5n1TloOBNx06eZ7rAIaDjUnM7AC4E
JzNy+GE+82y2doMrJuZ+ZbcjVea9sLb3BvBhrura1K6YJeVEcE4MnqiN44FiGQt3zcsV+fcUgnS8
N5+qiSRdUZ5Tuv5j2V4VrD6TCP0pnY7nCj07k0jM7JiWssWZ5GpteftLZrrlzLUzXibsxv1ibNO2
cdRv+n2fmV4UvSg9iM3pPgBvojHRY2yP5BTZKXpBUHEY7MJdoAyHvMcpTE9i4CgoLKK5rBuFVO5g
5vZWjuZg7mD7mqbqmzlwMYUbWwLiV95h6jWMqyVqL6webCaQAjFbXrAVoh5u0xSRhBsn3UYox7KQ
XUndRwi31s3QNMg7ne8KWgAjBudGudZ1DsaRa8gZO6pJQgWJaYloF9bXKrfB6dKqYoxhGvfN+KKb
wsGv5imok/UhwlROzYAasqhGj1mRO9nC0eiVdUWFQ7fedFGyjoT9Dr1Jglus7gACqTCKipd6vsTL
1iZrIZorL21JSUBhJkXvqLTQVpQo/smBtR5ba/CtTj1kU+AvJdOB4R2oxMZAZ+WUlfC0xnI6ABIN
GThFpKOOfqf+dYaY5g1oeqtmeDnf6WuQSe6E3CwInyuewrjKkKhSFPH9iLZwopo5FE4JcymxuQhu
81NegUuDgGn34Jkj1Q/QPSpg+QQ8Kg2TElOjNv3e1PDu+IFMRI5ifa8QdanLd47LM1d1JTx06hv3
g5spjwwJ8dHlDsy8TYGEDBEKomnTpZtM//tW7rQf1zrY4u7zViN/0XEWqEq3D76hJ3MzzpeRouKo
WXZ2b7o4UDCZj4c8Utww5J/TcjslwDZbGClD79tDAhTIxJ1hurHB9ZsOo0bffOSj0hzXe8WVGWeo
85eMIqMDHR2IzB1Y0SSAprTPdnr3jsjlQFIgyDzhcbTzrJokGplYKgYls864mvWjRYvTLcioGrKB
GEjoq1gKpwk4wuPK9Okg5OkpvcSWFBo8C9oq9rTOESLlwpadDLWfFBNURdqFeW3DliL6Ptae9OAB
SSA+K6aNMBcz2pjRJDM7JeZAwi1U5vuysR8XYTqj+mHrbtggUM8tMojNU5lsm8GXGhS+i+Trk75d
uZXLmG9LJG5jRNAJTw2D2XOMUaWYRn5XtWdYV4e2Q/rEbkJpoYXFXqsUtwItBTikaNcUNxMNDpK/
MaYO6Y9Ck5nWVJ6Gpxzy6GmkSLVrHB6h5CWZvMsy1alkLCYV6Bk+STS4esA9skYtTY9h8OwbKXQW
Pr1X98it6hkUzCNoUuJQ8303lu7QWSgHAdKT2l2LKwbLIYYRS6borKUeYVxe28TbmtCrPtP9sp18
ShOwSRe1CtmQAidDolerbiEpz8iWvSLttwH2/hCCkCgBxcfNliH1vknEQQQBIi1Xa2fS0IQPua1m
KWolNmjQnWMiP1QKb5Kb2FimBykyNmK5qwbDVbMARhB7dEZQnBzsCQzSG3Pfs03a8JAlPdgNo4rj
STu3loUcP9uuK9dSm/t2BtbCNkzz6ZANqqtJzy0ROSob2rort5J2VIqetY7zfaofkXIeCvTpEKFf
C4wyfaPtSfDDj43dmJkR3GecnvR2ZPWQLw3+125bhXB1BnYbeqbryULhRLD+uxCd/7pjyLzzdY0s
LQBv3PcavgouA2dPt6W2/PHjfbiXZfXU8lKJgMNbrX1scTR62W/mHGlUDNBCOWLNILVGdqwvQfVd
W/TxWV1nv68bV41c/OV1/QwxyiGmyWFs9jBY0k5j+DYIhAOcbhh6+7V0Ap9zLkCb1G9dJe1moBI9
kFhJbbZTR4pVjbAeyoPcyb41S141CtcA+QuOw7PsMw0av6z0PTQwP9Ht26yzb/vBvGW+cas0gJzi
Nxmt+XrQCod4u0J8sbFAas3hmpd9ireOi66llzmhuh6NfZZGF2NUMcunu1hB8zLKxxHKl1CiE8R7
vSaIatYPEaFA9K6PYSRxcFTPyPeR0lSHdMIzLREBFkCrnN7SEZ+HpN3kYbQf5OB2mr6HlXYhm85r
w53Vcp9E6lFNFDiRhLqvbR/e03pIUqx6K2O8C7L5uRsQ2U1MidoHCZglboowLZ+AmLqGpO+zKL8A
NkS4VbiK0m4tpdsa3LfRIo6BXeGs02+G1rqWVnkN9YzZBBOkwLqCHNxxqvRFrR3WW0JVFSeyG8+c
g93UchTicZ0xojLhOdFRBUUsnwZteAgb5ZkmBsxjCflvg/+mRQaKm3lXcz4lwvkKEGK3HvzoWKDw
61WoXqyibMNlAFiEDXiF+DGMy7uWa14/i4S1IOkF87fPmJOvAsi/1patQqt0r8KPG0VOKDFM9i39
s3M3JtIOYxSQTt3g7PQCEcfa0OM6WlZzbwwKKlJe3IegdYjl4EutOINK8jPV4D5GiUeylRfYwa2V
kCmjMBeCDNUp9gnwrZ/QRkyb6aaNpzfFaO/bdHogyc4VOQNBkgpfENz7IrpNFtlj3PqtkJa3MWru
NU16sU3u6TU/bO2U5SQtVvMD43u2X87lbBlOmJuhKwG8chB6nugEflNxb7lk1D51TXlktztVJgNB
Mb3NvDg8r+GtlpWHgGs5mbU7918J3j/UYzdadzSt5U0k8nNGJMoQV/dyXT8SFuJaODFKSxzM5CPR
Zji884MqU7uYghH//KAE3er0QVaB4VPN00sUFE8yo5jG7F/UZnkwGmZVI3SDWX7VqlHZsN60GMRZ
oDLtXOqUGzyfEQ4PZXgg2NLjugIZYR0CVQ0R3Df0FNs4t6sisblTSXFDdUI9dLl5IL7Yr5v4LePA
ZV8Tvh3FUk56Ge8rblN08syFGjb/cHmeCA6Y8TERYHIMVPWYS3in4YO1snyupRHH1MRZHqsXH65M
oHzpwa09NF45GPuBJ7Zfz35K6mu0QHRuFpu3REPHMWYsh5E3glOZ8gld2KPJhawPyBgcUwEaKT0z
YqTe85X6TQMlkxkhTrrmGCTZdgf15mJ0+euEhlyatktc7BSmnAWImgYHEZitNvogrh493dcARm4k
YgGGNykNHn0qLhFbzcz6iJhfjy8w6HfrEoLoH+9Q0bJl8/gDiLAY+E/QsTsubf62TMZ+XQClst+u
rwTveyOoDddFCpxR2Xd+qiaOIiMKYGj60ptsdqp6ALDooZY8rEt3ng+YptwsEkcr1/dVQo2Q6Hsm
+O5aVqwV1LoJrYfneXUurUUaf0cq6qQVBzyCVnJb8dd9tJHEeYGl2SeSt26HSb2wbrVbgiYQ0zZb
sWjnVAmuncShcAwYlYd7IhC2OvISMVQenVRfl3CWka8h27dTae8xw3s4Xf11e7bViyqbN6XQb1Q1
3RkcWi0tAXkC3RFdXFRh0l35MFW+s0yZ+aW0C2TtRm2FexhqcRgZYGYLR2Nd9kN6/hYKfPZWJFHp
Tlqdcl9r4bruoCHy1CbvtmWhnAZqKqvhi9a90eQf+eGG6pQw59Na4i8lVSdlXhzjwkd4XFXSVcTN
fTNd+rHcEZ1+JdPsQu4OYbCw5iXrHhnZYVn0jVZ2W+hklN1FvhcmgjcbWrEbIjcNsZETqWVpyECr
x/UtofHcmQ0bMzsIAqbXPFn1oHR92RsmATRY5e+U8X3Fio8tKaM1sZQ1OmU2IKrkhaikVPND7GV1
S4MQM3scZD86DGtDQubhr4h4ChsqyKz+UWHq3E1rSV8CB0zWtY6QVxs+8frfhLEBrdHaC6thwm3u
DVM9S2i75dF2Cq3x1rNHSAbZSIdgHc6EbCQkLDvgKbfrVcY/esSi6fGggps5apXlarM4YJ6+TTP1
VAm2bvKm+1xyuuKR/speqci2rYVvBZxydJVUTXqZJo+uLW6K0NiPH9xhHJG8UFhX2VDPxLDSB+Wk
wLOiCvUIeWqP4s3N1p4Ov8gIyDyjuAUCy+NuJtIdzpRLos9v612kDDlfnr7XdeGu78hkHjxF7MW1
K1Dkd18kpFLT9u6o7SX6MJA612oyANpu5wEj7duuWjbrJYwp79anKeGb6jmBl4iY2R23EY0jiRxU
brQNHGoQfxzDSLBbn8Bc52moZX89tZp2SLFPP5cHHP/vpgloCvHkhZF6mLucDpD48Tt+nGTpewzU
eBnhygQHaJHsrw8i4sst5pdNPuj7WZnf1n/H48FMXAOpmlxU8y6JG1YonSpO9+ycVGEiHNZXWt/h
eh3asPHkQBzWe4myne3D9jo+jWZUT4XOvbW25KC8chDs5nD7oy33b429zzHmy7b86v4/m3sLmebw
fz/53uMd6qv/ACjwXnz/69T7x0/+PvdGDvgbE2UA5mtTWVZ0upq/j70VzfjN0m2NUCyYp6q2Zl/+
MfXW9N90ndnSOuHTCEVfQ+db9oToH3/TtN+YomkIUFVbt23mrf/W1Jsu0V+6qmvgugobTKculi1A
IuKnaVEF+b+hQ2U8NjqJQEtJupq+AvhbzNXEcQUx/w+7eOdoVnQmTe8L+mCwl6XZD2WTsu5ACmTm
B1GOTbVkEDqFhzA9aDJlejnYl9YQkjtjgsdZt5yb5cYMKiD37JRxidFz6sTFWCmporOsPVHPeB5o
neHP0B1Z76PtvEjbnOEFNqC89kuIeDAiiJ+d2fcRDuzFthZTtGsj86ZQqy1Wm/nE5z1VaXrVeNDa
IYVol02t2yKENTV6MVZwF+IFPGZScWS98jJZvZDvHFEjaxe5uqdnwYmxTD8oho8QxbYqkCErtu9m
JQ6dSQqYkFrVQ77CJhLrVRnUi9Jr92kPp1kYhGdESr9rctyzoKDv+rG6w3YCMiP5wBf/tpjqYSiX
uxkH06r23quccJrShEKooAOEbvRNxx8FCgy1ThydxzTZBR3s40W4CdRAA4RqMi8eXelHCbCsmryU
IZ5Ts2LNz6X3iMh6rc++kvbFsEeMOcVDwl67NsIFJRpLIipXBThO+zyDI9wkMqVfpRkHSBLnsoz1
NXUOv5d15ci7yyP5JonmB1nwbqfWuAk06aDg6tqYnf6qFhCYlfQkWmVbS/p7HbZvkgZ1M1LjL3uK
vjCzv+XxDKKEBO+l2IJwVDlP01OK+HiJQrrBNMlP5KptTGV5y/Lg2huZQSsYg6hhfgWh9RrF+FKL
7CsQFa0dK7s2g9Mm0RtcFcCMOOic3Oi+4RWJDCS9eSWPtMXAsGjJ9zBGJ9qkj5nMlZXruLrFfhOu
yUdp/hGYo+U2enHXLnhq5w41E7ADuDPr6g6vJRmgoGvYFUIV7UcX1hCcVaTvCBQ2SWVhhzTm5tAa
1X0d3PTxEKARBkdhFewiMpU6N8mckG6S4rjOQSCumGZ5jL8Rkqg7JJ9cZNChODgFxDDtUk7Z6FpL
/NYO1k2tQkupIDrbtK72dojqesXYRxhmug6docFvwDPOrLsrI1cb1ecy3+ptMm8Hja2j0Rm64n0B
Kp56g4gPeTMCdaGfFhhowCqklaoaPdRL07oGzmop0y62KR3C+V5TwQCaUUyHvIy+cA99NXX82e9i
qnga1yDljMEp58lyYVxQlYTiPpuKfWhScFjB+s1FVHbdVDtZVNw1cTp7c7d8jLrCxiWhPe4oeLEB
1icrBjBji4uOdrXAeSVjyAg5W44cPWdAeZu+SRjhPsGBzg4TbjEI9tMOMp/PkhXhQBjOMPfm1TWt
cYBpb2X9mCQyh4z5if4LmZDweHkq5pfoqkLH8JpCknchZwOrkFNSeApsQtE9KVLuRHDnFoAVWYVR
9pYP5rWUua6g/p4CKZudzpWXMHKlurjEuxbgEk7Y4toO5bbU4+8ZsL1QpqLDK7BHUL5bEkr5KjLu
TOvdCLkbQFGiqLca4Ai0EkZjtWtVAgGmAhgo+T5o+64LLkkdAnVrjXvZXPDqyFh9IOOUtfkkuPje
jFsh0eg7dYgkDcx3jGK26lJcDWMQdDTqY5FMrWcavExFuiCp40HfnmNkIj43z52VkN/R0Kr3p5Fb
nZLuxuxmr5oVkhKGbFOEwTWok4+U5qFJfwsrNGzZhC/CBM6Dgag4/LhhZNn2kkZ7Yqu7SArD2dri
hEoS03FMqzt5HBCYqo6aAviIEXl0k/6KgvMcJAHy4rHYw4anWVaw8rRrwO3a/bSL5F6dmU71/QEC
Nr5U+GRu2fWfrUHKeZNXHHzAZlvlnV7yrkj6BhhZjoQNW0xokKhH5anWhpclQcfCjUthV73smMIT
NTIY00Yt9V3ZlQ8kqiMS7goLQH/5VrfLk2nYfjqhN5YFEGm2inkEPmZ2NhL+xnYA6Zx0nVewGC4S
eYujnI0K1BYHvkThISEa1mbWimEW3yv6iiYua9Id80cph5JNBIAzjATlTX3EsfC51fv5gLXYsQCQ
O4Y04ZBgXsGo08ukhkHUWSw9u5/cn0MrOy0VETDmbF9bUd0pCnhhI3+E8PGdQdcNsQnwiMn92+id
hEtZhkReAyIRpYBwMRWV2+uuKbo1AA1oUFPeSVV/rldbCMAiOv2TGBzK+dXeQ8AxxuubaAblXA6Y
OHQBQE7NOmIBzTJxyzZfG5d00MbeorWr3M6UGU4j84QpG60pnySDwVpMCDzJVBTCzfIYtwr1FJFO
BP74ejjd1BlAT2S7usOJwhyrV7KnT8p4g8nMa6fuLY/W22wwHxh3MILKXVxy5Hz6QZ8zW491/HB6
c1cqEoM+CS2zqTZfsiX2uWTqjtKY13rEdVfFyOHkfh538Jx9qCX2fkoeOvF/uDuz3biRLV0/ETfI
4BAk0OiLnFOzrMGSbgjLVnKeZz59f0HX2W3LOhbOvjxAoYAqW0omyYhY61//UI/HsiRRgfinwuCn
m7Twd0h4d0l7lvu8Mpk3I76o6qfcqJ+Mof3uiBk3Za41MjsWLWrbccK3uYaxHs4QrwKrv5YhL4PX
jyyf9GueYTkTTRJcw9nZ+sjMCMR/0/TNbtTbneytO5f0ADdx7v2eUkmH9M68qX6qcCBJeHXD0v9m
Odhf2URxFRa9bWzchj1ZEGXfwsCwmdGRqDM6AKLqtdZn0IBO3vvJDJpu59dNk+aMpZPX0WwujVjF
xVjcHOF9a4IC8bxHEhouKZsQLSd9vrnPw+kRDuFpZqDaF9ODLZ/KkYTcNJ8evX64HMEJjFhjKBGw
5w5J5q6CYUeOKQP15IJsM7gZnnlFMXtOi0mdNJJfhfGz5otHW27oN586TzBcbt3zgO6/TZJHXUO3
2cDmKHtuu54CFmADSZTx/YTj6mG0dmSPoQXt3AtOYHnE6BCevyOYDOi8i+7kxihBGdG7MaT+Zm52
1Mkjb0ghEe04LhBpdCjjAXfZAAdrrymPFXYmEJrTA8FH+5TO+Rz9HwlwkPUsk4dgWPqVF+7EVBAQ
5ozhVqBaiPRJB/EW0E44ks2SIjG2D0mgAYkx28SdwTUtJPCAKT7OSE3F6I1hElGDqNo6xk54F70x
ctxg3KICxAkRTVL0w75h44vT4k3sYgUTkgir8yQqhIWWM21FS5yC0LStLqitcmHfweAL1Ig5dMwT
osITYMkxqOt9aaAQINVarDEuJrmYkJXBAbQr/fSlPJkD0SoB9k/bCIy+iCZo0hXztwSyAjJpe+14
D0bI0LydrdsEDbRFJxoRWHow4xoi4BcoCxg1s1flGh8xmO1m9J17tHM9tHuLc31MS14pg6qwUtO5
4tBaxXHu87vZQlhuJy+lwfAzjw5TAIYQI2SEV8NgFyMn3Wk3IMiPWutQZvWXRMAz1DmMPSKQwQQj
oczrSUcVCWSJ19p58nE1yOaUDRkt8AoI802vMC22cSFMAzWpS1/soX7q41tG5a/Skvde5n33tfAH
Tc+PQE0zk3QghahJv5MdcF5EA882Dr2NUzR43igZij/mmJtMj5MYsRSKdy32Ti1jFTSO3bxtlCLP
zJnZgkEQR+SgCijiowuZ37/OUvFD07V2h6Gdid9N9sLixTEL7aPZk0NyP4TBDy1gw+Xp3vsw9G0C
xZF5C201jM3TOKDpT7KnNvNfoANvZ5uXQA8cFpKcHsckvQn4CFJnOgKB0Ly6In5ikvrDRaR7zJsv
WoLIOjeCc63iCLPs+nvPW7J37J7MJKge7IINdo5oiZMf6Rhgnwvm2AY/yJrj6xH84Ru3ImVPQCZz
ykLkinrdHdqQu4LNvb0+frVG/0atK59OgywqNoSIpKJalpgG5ISyHArpv/YzOeWVLdkJKl5ejA7L
IX/VA1yJ+zffQxKVavFpudkaApQGeztKAspSdDl5Jx86KLuObj2jksRlIonSY2azfXmZdt/ZqjzX
m0fMk85nWz0Gh7Kji9mWkPWQGICfezBwSOCWyGgBThTF1ng/TDCn2UI3dYXcqnfgG3cm2ZQ6+MwK
6aGw5kPZMaMUJFLH+gGdbHBmhT1NpwGT5IKUV6ykYLpR4eDI0GA7ElJujxPKp5ntK8LvZB9xuh8S
bMnXGIbMeyh9w6r0vDsfW+3mvG8vKpRMm1ZLbygIgJJ0MEwTDZYXU2ybaGaTqCNFSJC+Ko2rMifq
o/bkPdb0OIy+tBEGqay1SwK9D9yUH2i/v1vVJQk4W2aU5p6SKeMkRyXoNu4GhBTtMPOx1ujCbal3
2NwE1vemGqatOv3XXTM+2hHvN3jTrnD9mozy8qLuHaSQafOU5dUTrOAvnhs/BjA1IhsmBUEDp8nY
FC4tXefjY0CCBS/cvgu+lYIzjnLZWSWFd08IMuL7Qmc73mGhx22LcEWW6kXWiWBL0wunmh/t7lhM
ic0ct3iJR/9+8nDIA+/Yo83FjItau8+DH1HSPOUj9R60faxANNzmqvFLJcggrAKacFzUOSZt21jb
Uw0robmNAsdZcWaYOzsqHxHQkJvnUL1FPYWNZjKkj3v+VeFvtKI3sDi3YwtejOzLbK95dxDLoM9V
6HsBk2/1GJcKRz6NKFL2kUxeEJc/IRMgdNFHaUxf3w/kDU16iolvfTdgyhbN6L97ND4Np0oUqjPa
jF5nmRI5k1+kGVySsbWhCzIJYbZtrdxWK3CQZXSEIuwuc+sTYZl7Aw9wrPmAUC2UqHPzA8od02Ez
+IHxwUvXGJeMBN9qj4wKnUwUGL0IufHYu5UB7wtOepChrZAq1eSRXoY53h0+47dNyBBxli1G8qX3
iKYUKXlkHvOASZfd7+dXisY6wrllEBQgxN5hNOKV7dbhqFk1EOlnOTVrq1RE6wGKK0UvmC0Og8tJ
ngdYfWPdAnFAwPuwT44xnhGX06/rDuGS1Yz7uJ0erdx0qeApKIeRyiDtko3lwnB1Z81SYngMizCj
44Bc08nZTDiCr4Sc0mLlFJtTaVyUmr6VkNcxPLzFmP6OfugMuhze2sZ1O4PDGxRyCR50anoeiVGl
dTEnxXuAcIDx3GyuRxUJD6fBox6K9Fvs+c56zXJ/kln/n6DRr1ESlW8/om//X0GjEozw/46L7r6l
iYJE/0FGm1+hUfWT/+iBbPkvePPqHwfpiwR5/D/AqNIDEZxnmVgt2jZGN4rp/Q8yqtnGv3RDgJuq
v6G0BPzZP9CoZot/eYa0bX4lQgPb5Of++78+EHD9r6DrV32HUBz+/yXdKjI0IS+24XrUCFJ3nHd8
csv2/RTvhBRfbu2hCuBwT9ixMSUAGiB8lfcXtwusii716JH8crkfdIPk3jzZxeQ6bRhRnfu1B+VN
bntqI2gZgHxBBogiDTA/W2bfMduB1BBjn9FpGrrF7Db3W/enr37C97v65UHc/Lz2X7+S+TvYu3wl
U5qCO867LbjtfOVfeMSiKr2odqCJFG4572JU1puZocYE1EuOYYt4uYPqrS6xaap9SegjhKHioJWs
vU4nt1jLMAmJOu8LinkXR1m61rSKDqhNL1CuQmpSaj/0D5BDNdxdzdy9L7vqRPi63OgpgJufDN9i
SluscLgbPteySXQuo9JUPodOpVDzMR2wrF7Y8/7v31/8znX/+f09pSezDIpP5GS/f39zQGLSGRAf
xpqG3PbpwsppfpwBwLEGEd9nwm9NDYqfoY23g97dobc3ycSlTNKxGsan9QopNnosYWlbR5bFIQ31
RznBTpTJXgh52WTGxQLNjUz1MYM0P+FBi99p2MtXYABgC54gQjrTe6f/aTwS/Bg1JNzz5sqwB/cs
LR0MoxwPWlZvtXg39U/dWHrYENl4U2CPvp7bs8xgNG3pF6TkeD0Efks3fDS8iiQaJjgVazgVEACs
X2eJff/3u2588NYB+gou1zVYUub7Sw5llKcFs9zArY+yKvSziINgeQT6AMA0m/ahyeNTPMbnIQN0
ajgwiAD5OZmi8GQH7c20fXxiS8/h6Cw/ub5FZPduodsmg0eLygvxhv5uoXtjangZHJXDiCKeIy8k
0PQub+KtUWOI2ekYRi6vO2r7B8GMdg13CkdstXqYBGEH6eK5ZWA7FMMaQV3ubqRrIXVJxE2NAeCq
Mky5eWtq7946b3PShdKpRJklzmt/Os8FJuM9BQAhfadZwUhD6jrbCB/zzICnQSADdmZOdEhCLCEz
6h6Kr1Mj0oeU+C3SeToM15L8Uo25ha15278/PKmWxLub4yKIVGMidC30z78vmQCLm3RuGJgTTwP0
i78ciJ/+QkARGFlWdtgVVzss1tgP1cqtRlqNTuOvtvgTw9fAVtMK4l1C2AgmG0+uox0nmU97h5Se
TTLGZ/jH7auckG/Xp8xLkXvJFC+ZSmbp9bJJJNLesyXBEK3mN/aXnVk6ycZBbJ6aVYo0pr4hmBcm
QnZTtoIwCrU5J6Q2CegR6zTj3sYd1ydVfK1CeVEX25v0LhCYUWizNmP6wY+TsCC2hBXvs7H1UVy6
996gA3r0wOlFNveAgaQ/Z/hoBpZTM0udSF0FK5fNQT26wvPuixmYOjCHb2mRu5tEs++cZNwVJjUO
busPbsfG+vfH436wo7mO0qq4HHm8uu92NI8UB8jQZnHwS+vVHxGcA//zBPxm3lmXlugjqmz/PnSh
LWLuaWYT/qbBw4jLeqYRRzBOJu7WEqsgegfbVQmk7r70eJKhS2x1FNobii5Wo6fujmTPBi2fd7oe
p2AaF3B+iYm209MQ4gTGwy1W3th9DUv9Jbbwax0daPcYTZV1NO9MTEZKh3DHXJdnVJBE9tkWZASn
X2U0QD2Q4XZMYHgj/gA9ZvzvFI7YFvhiAZ7xORNjrPQZrYC2nkuQetjumfU17gq5dZnDL08pSaNT
NmoXIOS18uE4GS0vI9EZ/Xogs2xtwFdXqyggl0c0NoHj6gxOQmxDawfdLUEtXprWW61m5k47fQyc
coIScFVMEu9wTMDXjWs+5sEnG7thfbDQMA5DUCgAnUz33S5kW7Lz5omFBtf2rHeGGgferNtm/nRm
igvXtpkSgDYag3uvxrBUB1ic+9MG+4rIWP/9tRJKzPN+1UuDdwpxK5XYcpD+UijkovDm0rAKMBkh
tjMI59pvGmx07PoAwNTdGEO1Q4jKHqCJV89ojoN0j8s2oFkx/rvd9zEJ7JWbA7S5/sDIrm1x0csp
gxDCrP5+ucbv0qDlUHQp11CXMsVmIbxbBRWg9xxy0chgMX4aJftDoCziSDLAlaIFCGcszErdwdm/
zpVgwja0ZWH4sIKGzmCV5PYZ06H5yyeX9sFjRVMuSVWxDBvl0rv9c9A65uXEhx44ZkmxMACIPKZK
IFk3Vuo9YZFAUCw9cWeJVx7Ediya56SNsQQy+BPVLf/9gswPNnRuk7Qcim6dO/buPZNdXiRtO3Aa
qyVduMaZR+5JW4WKRQKFDBnZNXASQxy1egLHx+DEeh2TEoZZ1XMIl89hexUXuvrh8ESVDJpeum+a
2t0mnGkJa+e9mNQuHKkzUp1XFJLZpL2mZAhrhJSuqjk8UXHvyKWvPnsZPqiQMBqQFq8DLy93/vcT
y6m7xKoovA+D3Ze7yAZ9cGaqahlTdI6cyyYWkmOTnJrISo+pj4foyJn999tsqOf6+woSujAEcnjH
Zgnp6r34ZQUlDH+liSPQYUr0bNcM49ovui2roPpieXx3RuZNw1VVBkwGzXwpozS8xgouMQuHaahp
HmGoBtdVi7jB86LHXA/rT+6U+PNVYHnDeaDsEezd+jtJXy8T2v1c5xoNkpckmbiMo7dR5Fx49fyY
JzN+QTqPsc1NjO99kMIioGAPEjmC8DLyNVLGTvjf/2g6xoL0Nhvoc+eYtxHgpwOXeVN+4Xf+cVZG
q5/c4D+3KKFbLn4DvCfwa/R3C8vAurwYszY5qOMnhA+N837zz+JSb24bUzK6SPSRFUXmjSwfPrmA
j+4em47FO0aLCgj1+xOOBrsgf0IjKraYvsaIYMCTTrIANJ08cvRoDoKIHqicyTTyVb48rYLlbbTO
KD8r0j5416RwqWH5N0Xau3dN+rnXWL0JLVFzrgKOW7MAdkYrxfwueK5MgjM++e4f3XyJ64HEAIFu
0nq3iZSG0Huo7PlhNq1Lx9aPTU2lbjoVxsoFDkQKfx2nblMIH6snV9588vl/bvhU1pKBFbQpnEOU
mcivq6ti0pLJXigipkQ2NIVXlgVYZMGJWAguVOkqNVt7CxvzyjLDU1fyKAqYhxifzSSc8bosG2yk
aBR/vzhhqSf/bu2DHOhssNIWML/erauudIIxcrKCnIto3/QTmWUMVfy2D/eupmOVzxu7FLFVCZNC
2CFjEdt6zGp2y1J6A2wPssIKBQXYTvnakThEVkFwnit9ReCOP+tiN2a7jnRLIl/d81KdaaXxdfm1
6vf/rMETdo84sowV6TyEanPY0TnMO9+y6Vj18YoCYD7Usa5EP9M2phQ4Lr/WAO0oLCPGTxJxlK5K
qAHvw4ivTaQuB/jyv6CbYtD6CseMTUGdJku9jj51q43wRFw2/skk8cVO0p/tErMBl3RtfmVrm8mG
7hUulYwOhWfmaD8LfNbshlQiIOxU49JxuJt2NjZtWyFyIMDupusZJgUjhw/QqUGnMV63NFY+0kjc
aJ/h+AyEMlr1oZickIiZaDvP4U+0ohfZhexA8TGgYUXqrsZ4Rlek6WTaqwNpKJFNjcxlNOc26uMn
H3YaBKpRAHXbTz8BDQRhF2YtERY6ZMdkMYTo2WcinSh/pCl9NkgmXQ2mQjoIIkodJgPSCp6dGrKb
U37PLW0m4IIiJZM8ertuBEF/e8tlTo+wBCN7dBs9LBD6Fv9+eQPSfvbPPDY0kLJ1GnnM4cgLwagr
QXNUHnUn3Olz2eNHDf9HbXzLZS9V+nLJ5DPjf0eWojOkz0Aex0KVv6Nk3GM2L8D91PanYg7vxqK9
arTrkOfDkIt3i5HWG8sKsa7jXMsKtpLFuKdqeeoK14lDwa8B8o6Lsj6LwHREUF5OhRdu6JTojaU4
DgKKjjsSJocTdOVMuHqqVrFK4gcjd7fLpZQ5QxjD8kjEPetYCsvfoJM6eSkz9EJ1DkhqGa1benin
NWfT9DVCPAdjnAalcpEFobq9siAKrXE3JXiLoGae0GVI2GDSQw+DZ75NAvMJt4DQtSeOJc600oY2
oyfzD3NKcRhRTZMERIFUSNDazwqGEqGcaWsSJRIoMUfhz9od15nuZYz0LNTuyuFbrmMWOfSbfOgR
rdk5yarVVYfjZl2ConsahJ4ctfxSD+k2Xx5RFB+/9CAkxPSBV3/Jje48Ju3V7J36TBfjsMsd+INk
62RNVMM5JNXWJvB1vfyWnM2NxOXok33rg4qFQbfr4KakvBfen2f5JOquafKfmFbgKMedKj3ZUWL+
hD+Wt8nG4//v26X50W5pSdMzTN1ms3yPs7pRluajZC/3HfsN7qSqHakiPdsYoTO5O62CUpOk7YZi
INnECc3EqOx6KfOoVtmZliHWHMeHEP6JRRzk8lqppbA8x2UVlXMVM2K6UXWfkVO6LG9FmAz+ma2a
YrQ0F8E03bsSswsF1dA1XIYJw9MRlsgh9DX74GRHLUcbwlX8/RYo0Pr9gYGETfF6wfaQmL47Tnsz
0iCtTijV2B5wKeNwkgmlNacUJsZUNkzk2DH4YL1kI7C7lzBP1nXCKWuoozactHFrIpvCgpcKYKC/
yEV8AnQ4NSY/jyvJPmjCs79f9gfAHgA8mB4+REDuxtKW/VLjTg7iFbcD/9Vw08chVtyRvEQUs+pp
RKRwMFUNddLfu3NfrMPWabdqnSuwryuoSuxMaxAFwg4uZ/tgtBzPn1ziB3eWiAHqIovCyAMn+b1Q
EGhPOqOfA1gI7n1c/rysSdX7s1cf+zFmdMzsZ51F3YWXYuhXOgZtP/f0kwv5YHVxrgCg0RWguXhf
a3dE89QSq/jDAoMDplVwKZsvkWJULYj7ciJiCLxpPdr8GVvjlWYnt35y23j2DR1BuTIa4PnIL+u1
pjlIOuU/Lna/zUB+HRB8AEII3E/w8nK4YTTS6nb+8kSjSsQi8KAcm1VF2lrAbFoh4LWefM/1cTu4
ytUmBCBP4S6K0llNoV2tXSf3rmB+X4SMND+5b9i4/bE2PDjygo4V2JSi7/dLmo12jufCig7UAf3B
zPBO4qxeKqfQcFD4mtfS4aCeKlngAG9xuC2bK1lbjFXwDkgGZ1qxSqa9glCXAikwfW9jkEyCpw7T
BkxdsHKdCvz6MWOoRyxeBAcYLLOdqQdvtigueH1eS2/++hPpjISxSiz9umh2s9M/F+EEcU6xYnNP
nSPqiCNAnjOZtASg9muMr5u1Q4T4xsmILSM2/XKI7GMU1JB7GpITYs5uZ+6q72PmYyQ7MRBp5LQz
8vI7pEYcKu3XZRuTbvWF+U61AUxwNtVeBiCXHXkLK3IhflQKt6tx0UcAdtkGXI/O02T3MO6DoQCr
UYUaUQ4Vz7DYZ7X+dS5a/cpuIfakw7wzLIKudYdjPRoBndW8ZjZ7+WWyybMZfB42w+EmaNtj7aF2
qjVm+sRaF2ZD9EYLK8Q0o3HrBTXJB41/WG61QyQIneGwaVKOYVmnbOYjbQIWQBR5C+aqairHgu1r
Se5ZKSj8CoBUEZjfvabDbV5ddt5a2U4LW0yoz3Niqw+pP+ClWqd7PSFRMFNDpMLbN1odXOpj5Z/J
l1yxoxf6xOjcBTq+d9McTGRGcoIMkX4qZf+2PKsFOJSqnM7ylvrQsdx9xnahwOLM07VjUujfdSn6
PT5J/idv+AcTHYGQQzoWvbhjGO+HcibuYvjgoSBTe37YwYDIHe8uSIwZVllHjQL12tGp0/y5fyRp
4DS002Xlx9tMESs6NZyqzDhATKgMiYG2y4Fd11aQB+khr0Eobj9Zk392f+xfoLWC1FowZ+td9xVB
Ow09CoND1OhXBmXPpIZd6sCNVB8uvOo8UAGzHEO92jH+/vEfzGvUPML21BiPG/e++SSmOvbhTYaH
KG0fMBGFDwhcuc4J+jQT3vflmS4Tm7T39zKfVbQX5vm1Iq8vtUWIXxNPtj4bArxNzQRCGz+X4w4A
o6079wJw7mUxlR1G9O5NcSQQ83vZuhD9wLzGdMbNy6/P4pZ24ie8OSXTQ9DH6SHAEZ4Co/mKmDpg
x8SiRfonVwtZufzIoH4WErS5NnBpl3U7Yrf9OfykWv7fW1DuEZMBAChUPX8Y7gWQIKay4WgOQ85Z
E4CUM0O7ItKjUqE1h1DVCFlkuxdJwJIkOPqE9wsmrWMe7d3Re46d5vXvz834E5ijwjNd5vfAVzoO
db/v5JWMYzG7Gc+N8Z+CKmBunbCcPi1MM7dFXJFhp176IwR3XHZNy/5kAPwBUMwlWEz5AIrxTvxj
XJJMaZIYUXhYZrTOJccv+uJczbltCDOJ/VBh1jsXIDUAA+scX/mo7u0DSkmqFd8QK3auCajjP7k1
NrW3dCX4zfvB9Jg1Q4WtTACJEjxC9/sdo+idontmCRxOI50gTcGdwzGwcoi7VNvBJ5fw55SWFW2Z
zJQB/jlp34FIedjIKjXx/+lTOiDe0AzEfEbc4rkXy2YShwNJdsX3uPGPsWvsR1yQ10E0uuvB6C7K
aXTwzUAv21bOmaPa4L9foPMn5qMu0KE/oS6h3Hx3geDJ/1RQeC7CW/XxRh8UCEl2UL8GdwRwKIG1
XSInHAulN0Y7jAAExsy2mZ9ERmOguzVgQ+wc2qyrz6zgbB5QTNN7TLtlakhKEWeP7G80V7kAqGFC
QHdYDkwm3RknmnjGgkGhFlpPJnniiRcPTIW4q2o9WfV+wT86z98uxZyZdhzHimdvWRUFyoKNg/d0
pOksf4HBA/uMQniBWjHcCWAYECax1XrrLA76ixk7e9BWrqLyrG9VRJmy8ENap9kPk9siwYcWTabU
A2YTjM0t59lllL2NBMGROaHLpfft7w/hA1IMD0FCsmHxIWoU7x7CGPeZL8w0wNaMLPZKSdyVjxU4
iAKdGC2yjf67BlruqToWCsiURmodlsMY8/b0QltnX/QZlKmyI2ItcfxY9tK6Laa9beUPfkhYZ1l8
LQ2OsT6u7sbZ8o5//zIf9C98GSYgDIwY/UOM+X1DikNdgiFX/9Tkji/vl49j7t6/ZTFzjbYKEI71
aDUac96GZQktfLBPk6OPh0kGd8Ip8byAmz0Bi5O+23+2L/zZNbBTmh7MBI/NARDk9ysEeKAUS0Vw
qBVs5+YDWBrkRa2ALBeG4AheBiqgJrxB4xbffna2pbGSEUy6eAI9W16vfHLugzrZ+ybObND6PrmP
H14lZomgf2pv1d9t7LJtOr/uM5osumsC2MyOeKPsVl3WUoDyHiGNErDOoXogoyYI0MPwA+k6dTyp
sAsDiDnrg91Pb5ZaXp9c4HK0vDsO2dkYdDD6Umyu9xVL0xIM2NTanoP+YYEWYVT6UHjSM+Gqagkw
yOFzlzE4Yy6m96Ifb/IqetUG56p0x8M45Ab0rahh7LVbcJilSWiMUGPGXe0bYrBir/Y3S0/htCWd
ZVwz+ihh4cCacKvWPyMOjrS7ZDr6OiOCIauPAZwF9BaAazMwIW4IWxOXgpVKKV2KEpLgkVhCYvR1
4rVqFb5qvGFvt7Wj4rJzqzfNme/sYdo1MXP0yH3JtGvdx1ui0vP7NoswWFZQa6Sm+czn73IX9406
eKWKKtCXOPrGtUldMtCtGBr3hoj6SiutVah1+6UuXq4iU6WwC7qXWTneQtTaVYp5Gwky+MYU5B8l
FEIybcebtArXTSW77YJA1pHz3NTjjdoERm26Dw3sNHR6pFl6+yy0vi1TQ6uyxpue2ehKz9qnRCE8
y69fGHMNthorTY+uR4Og1N6I12AfmOcqzoalY6RWBtioZmz45nM/6wcZe08wkAXqMIXwKcTNmyzE
tClM9qUlqXtQFhkl901rPqSKr+M3VbEyvDxiTK0yCtzkPClZ0q2itMgy2FRDGu8ww+uQQSf+SoNs
v0W3T8VSFeaOuGaCPbL04KJdgq4/74Kh+lK7fgU0ydxhzq51fL73ves/Zj2N/LIoP3nHPzgeLZce
WZhCEQiWze6X1j2vpgjbGQ32BJUVyQPXfd9pe48UuTHJfFBm8i4R9121ddPuyVssuFH7cTTA1cgz
n9IYRc3sYqfgfMY6VMv/3eIDUNS5NsPwKC7eLT6jr+wgGSUqbY0dcsqC3YJlziKU/JcKiOJBtX74
XOqBu87rdNrrnr4f5+p1qectPcDEu5VXGZLHnJcSTy4RbtAmBoTi2M1O1sHXdkq+etZ05sXBvFuO
oLmDpF/4/s1yBPsNlXYd3S9LjASDDoOZhYw51KDB/8Gz8LAqNXWL+hvE5/dtGzN0o22GPDxoYYh5
S/k2dBhVKFmtglSNyX0xnYPXXtmgZCul8fCUm9pkpeww96nvHevBvP/kmj54CrYq7rDKJ9gMu9/f
rynuAk3ORGot74deXJHvQDSLQhfZ2faZjk98JPE9bFu0fgqJM2yEV7pPBMbEJFVt7VYFe+GTy/oT
3mGMyFvhCWV5IN5XvqloyrSu4HPrjfu1TFwcg9JTrgZ1y/Q0CrrLsSNSyLMhHFECu317FcbfWzxk
/oMrYapo64zMPiDHJuiX7XlsYZaXPKheda/Yua8KRORrhVgq/UXjJ3iDIgAnu15njBV4OhE4Cur8
+8WYHz0tRWRZGhXxB0ujHnIsSWMvOlSiJ8MoYfiQpvdytB7AkdnOFWwYW+VlUPovwN5pAw/L1CE2
LIj4Mmby+h/IW5GFKtSwtMWzVU8vkWvhmqtGCbPi+paad4xHQx2LFG4l/idz+aZmL7P24orZOWgx
1WcXeffuaxuHV2U8f1JRflA7gO1R2xC9gOHyewxZq/vQbDgeDpYsIxxngI6VBtLOglMI5l7hornx
8vHx7/cXKvgfexKcTx3iALwHumT157/sltPcBu7sjxEoBVKVqFovoHVBX7CyPeicqrdRWDtRgHCE
30wLYVQuP2tHP74KCYeAbdHW35ODYGMPiNFtXrkZxGHy0EIpba86LeNyXGWiQsoU7tQCGK3+UrGB
FpT/k5vxZ2MO9qQ4FBSYcIKkOlp+uRmiBlvLR8JuhrrykLrIkfXGdjux3CNme3Y+r3uveISJV1G0
wJh0gnr7yUX8CSoh/qUBxoYckIAUkN8vIsscePaumy+U6jpTEmXeaUzi5DoPSnw2S+1aHU4YhF81
uj199vlQWfiE388pKFoCpjLICZYt73GlwfAqg3l1fsCE7NSoqkmoWrQc/FMzlG/LylpOLifULjo/
qWFMg9vqEa6ceb2RJFmTD26QPtiXmxb2+QUgxL5qjNtO3lvEj62KIT2NGRPs0pD9Lrxf6Gp5H14M
WXtRqLpo7LG5K6FNGvUk1w0p7cMsrjq9RBCoa9ltj7+j5raHpSDzu+C7McCaFCO4yVKtDZbeb/hf
L5oJ75UONL/oBaxmuvIv+YSdF+RvRt5s5knXfR3S6QsOKXv8k4ZtGulwDpkSTdp833kVnhUgq0QP
GZR25YT8sdJolhVvnxilB7qdcwWJZuhpWT0UV0IrbwrFYcijpFsXtnNBRhkjq7j+4Sb1I564DVyc
EcI3YT9Ni27MaBNj4zuM3ZvofIaMvoDomMVO+4XfOOjWcVCZ7yC5gPkozmp27pWr8Dkmo96q1xzz
qNxBFna0yWnad51SgRtiH5o/uqCHjqZm7lrbHbIGy7SyYsquetUmJNE37RA7Gu0k8KKUP5bH0aag
hL4vLSh6l+pGpUjlVeGvNv9ThGnfPmqR3wKxkUY54iKhQINM4JRMgh4q8RY4WmThDbGn4wYPllUV
dRncmG5iayEuFV0YosUJjuKCXBgzrhVQTxn32n68hx6S6LF1nNwOa99A7JfmzgjJ8BQS3yi5DqZo
Bycd4MOn6J4kVU6FcehCkY2SSYH+Z8EM/wWGXLOycAUX9tmQ5C8oF/AZhHjXRWdazv6y1NBkMJHq
FBeEZnj3P4dTpXcTB+NawSZLbbbw08v8R6DziHSPU0b93c59HnMTsXSVPWvVVdRFp6W0X3oBNJQ4
9CewKdJ2mA6UxX0dXhsEsYsqPMwegxsTNkAy0nsALDW3GSj3cj8SRdhWv7+3wuskuV0mPe4yTdGK
c/w6UK2ZxvVypcvUYAGBDM5Q3p5iVYjMOopOu0qqpN1GGZleTW8+B6l/ib2ocRbVubcZYl7SLMFT
hP3lOIzxnsuzAYI5BRcOnGnk/q4usT6Ip4dWNMkX9coEEMArv5zONQemgO9QAwTJY481jspOcEIS
fNw8vfT7DEt54nx3kTbcVqknLgYnEwj5rC8++886LAZ3h6DRX/+bQW9YoGspECQ9s4lnciuDe3O6
Wlg1JFUwoWouzSY1NqFB7Gqmm/E1EXz7AHKLWw/dXeTZwU/mhGZau9q1TvlM5laJizsZbudKwLnM
7zvf+V42yI3bnjYAG54GCoVgwGG234iuuC/Nyr8WenbdVtHDNKXWEe5FgAutg9/NeJfUYbCMxyOC
3s8zy7ha6m29OWYdlm2Zgn6QOVKGkNljztYWT1NoLhpOpVkXnC0d88JzISnSwBIZf/ZkZbbsmX2K
C0WPX08QDGfL6qgLIhagGP1E7BPs0W14S6rxJPKNKW0Ti/FmaegI/OhWM07fGF8iSSyh8wY1bOVB
cv2DhfNqEHwlIM3EmA+W0oxriVfE4yHAFIBFW14MSrDQ5MqziuCcvMYPJXUzb2UEtdj6Jo4vQyLM
7aCRDa3VzrBJsjOE2PlBdPhbzogTjpqXPlu9v6HcyC+W79mJ57YmBdJhedfKljescP4Trb2HlbhP
c3AcWWFg69gRDKXgWET6jakVJZpUUnkYBF6EVpweuxGFOujlsG1Sycofxd4Is71RpmrcaNIupCct
AQwNmi8+zhfEzLIUdBIF9wsTaOmFGiRqGeO52V8VaYAp3kLuxxPKibARsWRx44dQIQAamCX5087j
FqW1Dg6MVw48b8rFiBUha4yckgYukTTjFRFPRGQTM7kW+Ot0qldWlK+hLU9+iyuy4V0sz87wNGwq
O+wkVKuFK9G9NcYnfajo1y8XeHNhwiLC3/fCf3Wj6d7sQZTVeWhpzZvlTxfL9JNpPQMaK39rKuRr
ioRk4u6tledjbdwtQ/SlBJaseTtOL9Mowy0BiJWU4lNaumeqhvofws5rOW4sWddPhAh4c8sy9BSt
pO4bhERJ8N7j6c+XWXP2iZk+MftmIqZFslDAwlqZ+TsjMd73vxbQ0oWqdsW+oYl+bKUwzlIa0y57
6rIanoBMMuX3cP1dWmqQxGYqoewz+T2HL2C43tUWdt+S6lFYJQ7KN6yJxqtumsOrh2zk5/Xr473G
4mJDW6uy/+wlMj22mDKM1r3ntN/1xNwFp63zT5IMv+pZV7uQ1QRHHpHeQ8QJfmVVD9fWcX8VAnE7
MtcYo/VLmbe3Uix3+J1AMaRaDpNXk9bFQeCVwfZDp3iXzpgZIJd+UcDVLZsfszF92dydS6HWVI2M
lg920P7O3e68SpVgoOZDxdwSECxM/2nDYlHKcX/t9/O4p2eykUjXG456sutpJOqEMiKTz8ne9WL0
IfZV9YDGgB3LKs9kYtJmJC3Wt6wvu43/9LGz34z++iULMnjyzQJl1PTO/ByT4fJc4B9xVU/TV8vG
h7grl6/7lP/CX+oBnYjHtPGmymECOdWLu7bVaUYIHlhGhExo+t1383LAWM08rQd5mvvGW2OXyydU
YRg1aEVkxa4DkvsmmlEEcPbojXBE7VT5+w2Tob9r2TV0jbZGv+AX5R6kkptZCJ4RpyjrGIMX0qg8
oJeCPobFF1hDkhy10zKK6pfV4bQDsvW974IfeppJaWHJKtPN4gLU8yykkLEjEoMdm9RUOjG9kjbC
2d9AS6a3erNx0Tcc4EPm4iLH2UrnjYW9Hi4cLdPZAOzXExEJDH4EhZiEDLDZ1U54XP9BTul0oAhm
AzFCnMaXd0B972Tb6ZUpdQnEXlw//ZJE1w3XocCM74x93a6JblpAQItpv+0zpeX5N+4Ats+enBN/
NZAQblJnfcfjo1oW+JULYu/TLPXiddRb052e61e83V/Lyfus1/QZmc6zrj9bFEiF9RUTkPQCmCj+
wpZzzZDNQAbIFw2s7DnrMR43qGkrbxwP5mR8FGVH8ZWO+Kvyqs2QLs5aFDBOSq7i5JdOQGd/Y/PZ
iz+y4mOLt3NO2UWCIDhFs8Em0aEDgtIClbWCEEZmROR73RlZCZneMjyqEmc7Nn7yp0HvJyCPPVmf
vWc/yvKWpaSFT27jgkbcKM4HIz6HGOztQK5hZwqVQAafBrw1LPp31iF2JNhs+6c8sR+dBeN13Qam
KPnhBe1Nj1KwHczmcRBseV+AuorGfivT9QoTxW9lsdzpalC0GlF1cXQm5Jwh+Q/6w/od5YZne/ib
mpVvrPhAalZ/pJS1x7FF0my0HEosw1mwtF4O0Dxor4IKItcFsZoIWooxXEZ0JJX2ZNmPdUPQrwLk
KdTh1PwsW6AGtJE5HinwBYlupu4Pw++VibfbZR+zu/cdU5ljRYwUhJfkCPXaf6gc5xkB9p8ai4Pr
KK+eB6aVTwSO4xiTtE+tY9+11kcT9/GdQzhAsPb2C3UbckX/qizp1DOYJnfG9trMDjElbYQVxhC8
mn6MbRoyQxuRm2O37e3ogSibASw5lmkbOF/xesH0dyjbQ+hgiiXGzQND8eNir990wbTuQnTt+t3l
i6tucM5Z/REv+tU0LtbdyDA1i6x3khgglRi3c9bl1/rqjLIC8fdMENJQ1WZFeS7j6hcMpdupuatF
ew17PEVy/KE3XBHFdMYYr8ADS2cxUWT87ra5fhBi8mgdt8TARswsHzIhByljoLfwWe/rFw/cSs+E
2bfHQ03bBR/ppQ1NiFk9RFHZT/3e+4JVAzvCCbOYVyXV6tGok3JZwMR01w9Y27zMhE8AcawvzPqH
o1ZiFnaDM/HdtbW9NY3LPUKDd6DvfQlnaDu7PG14Y1hiJS+p0T1rHzXP4w+rXEnqw1pJX+ULzCNQ
WaNjtU9ntjoILEAUJTzs1p0N/GYWSLXYV44Ia+NsNM5ytrrLOpPtDoIbRPdt4rV3dT5de4wjbgqk
jFd9QKbIHGz2ybboyHXBDfnK34zGX+b3VFheUQqqoySflLRJ0DLzuhDUY1vXPxf20TjE12u9Q/fe
LYonliUy0rk8wcz8kthBCseKJ93G/PrO1PeYOWl94IE3EHRxj0kAcqAV/QxMiB1KrPfTrD3PRvik
R7qO0rJNmvE8OoHAh9jcVLhPGeXd0PKo1QggYkhLcsbf4FXbNQBSjtHvyhjO+Hp5jXhxtfeP1vn7
uDq3+pbrC6ysNylMQNIgtNa4r1Bx3AODV0eXSFu87TD1FO5zYpUfplkiad1fCw/yg25HmTMi50Bs
aftBcJc3D8ijUF4Oya+5uVDqRiy1gyr51M1Vr3apqAMT28ICnPAWQTZYrrLBylP7Q/mKYV5bvMkC
S0irh5WCUyiu5Fch0saojW/clF3XlKDVKtna28shWyFDgHJIecxxvBc41LctKNpsWr8vL3VlfWAd
8DhMhE9L2blbPk4iHVHOq/NXger+1l3JaWl287AFmGo7+445mPDABwLWbg3TxK0WidX/3FItpxJC
J/egy66r3bmf3TU5zN3nCPz67BrLPY5H9QO5NGHBBDVMsrss8d7ZlxgQSaFa4jPa7fF0UCy4qBci
0u1DiNvXW9wAh/m3JGgA0Al2ZZfhS0vEMnaew4Bx9dVe7V/LKrn3RAcgR4vuAZZ02lqIjkP51SOu
SqlGcnsj4TzoilaJ3T5ZJ0QH4xW9cwbPdsPqxTIOA4nxsglSx2XY5bR3HpkNJyNPXmKv/UsxzDHs
jkFKmgMyAzS/JCQRB8WhuaU9O8dXmOYPMg0rZL6smzyuKXQXrCQlWYu2T1sw3UfM1sDZyi6ulP8v
50xT5BRUBy38A8kw6rHASVuLQB6oJgeIEznZWd6Lna7fI2N+0aU7RcZ901W3mJsxJ+IKwijlpWnm
B62Vpy36TGx8jaSUV31qb/9KyIG9CotvY0/Y0VQyjGkNC9qn6Bh0k2qD6jGy7eVqc0f7aqAmaszQ
wuGSytbWEskHZXVHuMgZj9Ozuh9Ge9lJ2j64NpcAIyLZ7fTYyx3MdiLvSTF4jzUGEGWRJYKEROo6
HBbfFgf/JR1ebLX3HCTuF5ltm8sONM7er3ffAOpkpOU9FEKEbCMRRRrvUYATKMOHJ9ue73QAQ1oE
M5GK82GG9yuXvGOO0WTVrc9D4mGeccEPIG8xJdPBWRfCxB39wxpPb7s5fGXeWaB7MA411v1Y6z/h
FrCHCA78/JrBKk+0Lx9GJhlQLB9Vf1N35XsZrh+8//vZgCJ7hjKFR8S4/9UTDHkRyFsbpM2lE8tD
CgN5E9sA8/PKc690k6pArRmIgX7LXEML62jFWnL2orsqJs3IR3Vd/QlRyfICbfatFjQXFFzyvcqa
s6toCSV3h6g7KlQ3hzB9ZK6hu9BkwT8WNqssSZ1NJngP9238iWkeihwpmbsmvhtycoOApQ+FEUT4
97rEqWMrJmoiJaUsfnfPeUuaoOv+3heKARU4Rij9qySmxREHAHPy3rmjcLCHBisBatsdTvDBWeN/
0Uxn5CHd+G1M3uDjw5/BHUotJXSgSbuaJQzyQ7iaWiBpEWswhoniGfMIcw1OW/IjR6lO0kR9HtOx
ucET7WBb/ZtXTY/4U4vLrkz4hJqb1/mN4X1JkuxLU8Qhm1X6p5XmXfbe9W6EoXkxquGOxXdr2Tws
xbwdQq+898wa8Hyc2Yf7+Ya2CvpNhtJC6n7ej5NTLU+dm7zpWgJCeS+3bsa+MD4s1GuSVuc9yYrZ
05idWto3bcZXXh7k3Ue/dL/4g/u3VhhhhFRhj57U9M8OIcvYFSyW8IwoWoIVmGHq8aU1TTGz9cuT
CTDDOVFZvURFNV8jHyHuaGc24m7QpbVtirepOeR1dL23QfHcVM6C6LT/Hk3Un3I165y+phM5d0IX
N+RjwrahAWF/0C4pttL9sXGjr1G09AzwAdS22n83Yt7+WjjIHBz3fgP9YmYDrDeic7ZsutXNXty0
YcH+FS4ZY5v2bo/bJy3B4mh+xaEECoQo7+RBjBTg6puguhE9o1XtFcbOyhW96e5pbBRr40JaAKQ7
gfaqnP3WLt23tq3sa51MCGbHZ9qnJJ9eB4vLgv4PXz2/rhMu2Sjik/71FqM2GqO/y9J9DXl08uaN
CQZ0hFN80wkrRNCfGMk96WzOd4imM4rmm9b/IxEsUbWnx6Fjj45TOCJLMZCQRr7mtlms0q74Sp7f
eZ9S+3bzpgetupY9uE5zqzm7Fg1jFcf9be9sMDYIqNAztg7sx5Kx6B20uR7TDOMB05p/zUd0tCP9
05h38JvL+zXhmynaojdbRtautVqnjOffEvY5pmwNXV7fklUD+mo/zsOvdGJ0KM3OwCnjE69AO8qq
3rr10YSf4hvD245DwRpvxUmnPaaBo2AMjSqSzklf77U1f8bV/LTqO2u95Ly2F7WidPs63/C7h4b4
XqZzbBwWMsF1xyRNZkwIlRFqyzLTOq/Z+/x2xZ5kv8x0a8FFZuysTm34GqezTS+CoTvPpmzASKIi
fl+86mFNCRbp0iI7MxpKsfAJuoPID7QhGVAjgaHiwGiZcCV46G5XXc++++qTjHRl2HQ4CV7xRI10
R612lqJghDp7F6Vlvp0wpvoh9cVlhhSXD1UavWt1GqzLBxO46SBmJlJiCGcM+w3wE9n6+rZ8zBfy
y3KP8peB06sdxtVdvH65lBHSPVw66MHnSYevixe+9/OKmdytbttauuhFrSY73Gw1l/bS90rmvhYV
C9xYhnsLMHZdH/QL6/bduVsFPYUaWB6UUgpz0/ixY7i1Zlii5uO7jjj0hqwAJRAq0uagJCU7e5hb
Tp+RqlmPlqpbbuEW5IfJX3genvN1rJwEwIwokCi/02JS/6c0ktMUzczUw5Hoy/kVB2gyEDEw6sfI
xRLS5CxFf1GZh44kFcQWBUVTThBClpy36EdSTQ4zZJRFRll84ud5jcWhGdc2tSi9E2Q1Ng5q5rE6
z9kKH8WDzEJo6r3M8prwlBJI1PjTW8QRhX2N/yhdng4QWndbn1EXQweM27+SJn6WZe85aCXXKL1J
o/GH/tzgIWtV8drsMSbj8r+mMnKhc8clvheBi676yYfXOpHhG2DXjOy26K4qi7lRYLXtaarHg+5F
H/tAumDKsCsbUSjYHUYxHQmyCTneplGxdBpGKLaBq/myXqmJl57GscCQntG+FstwrXwbVTn7k3/2
82w7hfnkEiZZgm/T3ekGVjT7xxTDW4qZFHdZ9+wnNr4xlDb6Zhn0sDtuoZXV2kznqneth4CakMFZ
9lkXm2yYbrx8y9LhlZTIJ3fJX+tm/GYQfRoNMBrGgXZ1N9ZfdsO8btjJUGqyNDl6XfgbrxNVlV5M
hTrLP5jmkp+lnBVRri6PYM6e/HB5lYMAv0v8JGQ6tTKDukrL4mGX7SGnstlgDR+TbcU2sUI7G//R
zU6nCQu6haAh2VL/k2MRBD6by90yEMG22hFiWtrZ2G/vuR+ELzFdJI4kOLZJc0b98KDH5aXlm5xj
kjMVurTwLIYmIP9VMAnb/pm3BrrduI1hK1v3Y2WgraF+1O1VddR1tN92FaI3HEOYBPV0AGPzzcG8
Ey9M2dk2N/kjB6rbkWlj1iYZdRxO1VCQX2XPL4MMnrUwD0vmktOKMROSeY5xabhlN+kG8oQsxv1W
WecHQKyXtmtv4yXLzvsyjFdhSnm/uNBpqsp9D4i+GQuSfPRkDIXfqhY9ckI4giTUIAl1wrxJLop4
v0OXVD+VzVL1AKdGyBnpe8WDLIKSiKRHQnESUWpv4OZLTrwo7cmbs81nfczz1vZHw15//i98hn8y
eGAToE4JQyGB/YMpvUBfIrG2rG88p2zIAGAAqAJHoeetxfyQ43Y7xeatmLZ3JVJhlXOWXUlA77Zi
PTwx/yj3q/9+WfY/aRaeGbkQfyDSOz6xRP9Os2jX2enLPqpuVFeUmAxXGvxx875/7joXl7HlcSay
b8/HG6Z8QAocBdnqQ80EeK2rkTApDErCOHxNnBr3svyPkDLU7e6/X+k/iUGeqBBJTUCKDO3/P00U
QvTC1ejk/+KDWF+tvvsY0/hbb8GV29d3krK+/PeP/KcSGUcLiO18opIo/4MH00Fx7olRI9BtSd6q
In29MMFEYTW52LQstn2Od2yZC6w8/vtH+//kwfGx8F4CSeNB4vAfz2VtPZP2kgTHHkzxCtXcwTPz
74WHNl61Db3xiIYd76yFqQPPRPVNxgxIyTgF4ZoNl35esI7YiBlvicNygPlywdKV0NC1M+F6XXYk
eBJLCIGQCAUkHEDItojzr6be+rTqLHwsq2s/J+lY4Rvt66r6eh7AH2b834/RgtiAXAPXmE/T6p/X
gOaKPSfZ6wdGNaBNCQU9Dj9z+isUwXZHqzbM1meEYQArm/fWapbrMkPlk9jkhIiKX0qSRAaD6sS2
kqtOwjVGwsnfcPX+F57f/0fCgCOHUA1V6oo26t/fgIWsgjL3p/wmMVj4zoTuCLLdS45t7sAIZR2T
xy00GY1H2W0M998pC/oDGtwoYCEYDkYadgKNw2CYUHq0zkITk/1ZZcOqazYLaNjUxml8WsRpUghs
FUabe48B839fOJa6u/w7bclDi+GboQuFzv6HQBbOgreuFfpBoKNz0Q6PyDzRxwhCgr0SVp4UQLNZ
fqQ0xj4b6IGcvkPqxmBXXDRqKLwF4umatuPOsscefwJmS7GckjoJ0YqLmBu48eFv6WZCQUvGoUeg
Ne9/XUZo8mEdDuPB4pCpLf9vdPd7JIg4AdmINWXF6nCLDrNljhqf1RxEFDETy6ugUrrw1Oeoe9iX
4DdeVOettjjTxY1Unam0wANVYfAVE/Xnjr+CvQ4OhKKq1lY99yaLXlSWo2GkgIYxAHaCmVXcYbft
FcaNn1kvAxHoWpuk9foFq3V81nhLsHocIIqDSBrFteOKd5lgNoEBCMlMdNwBhTHIhBtrVV/7nYFa
UTlMFMAiito8uwkljOmwMQHZDdaYXeWkvbo9L4q5kmNiSBrPe2ymn3NVPXVYhow+rX2nOmOXji+j
WmjFjsQZGdwWdn7/v6wT2bz+c5lAjgod1F2m7UX/wa9LNm91x2rOCQOg4rE6snhwJznM+bnpsje1
xmn8/Xr0h+dgQeHti/tAZo50xeGT7PG+594MmOf89+uCm/5P3p3nuSLq8qIQ4OY/r8zncZZTnuU3
y5Cld274LRhNSlxKKznhkYIyYh2OadK8KpN7BgfqcrpcpTf4UFkwdb2p0cs5sPquQFI/htZ0bo+6
tdDeUkD0t0wNhzsBVy8aGV5nJEYnHugfXD3uWybTR3MTDpCRsQ8Se1Huzm3px+0JL+KANXAhnCnr
TN4kraLqaf/TBOG9KkZ0fSrbQmr4Pm4/1s6HFtSzlxABcW3neDJ6TYxJy4rUXDxiLLJP7AmXSRka
Vq5Lhn0+HuesOUZAjpeiUvvyUBTubWAfBq/6zKLgGI7fZwOX1NUESzAhTx0HM+rOC1rW0BtPOqqV
PStNNlwCW1hAjkdirEv2jbKcoKtsh97F8OBPKkOFrsxBiXjhD4HNrjAQkXyKiOUCyhZGTnfVLxVE
DDYFd5m+1vXw4czR6+ZASk3w8iZtF6M34SuESQs3Mvqt2KHc737HZt3JymcdnG4zTqalh18+tJHE
emztn7GBFU0wkbY1zxVuMaLDlvuhgxD9SO2tyyhlAtv3X5TAovgKBnrWkbyWa4H2dTCmn5FhWUUk
1MSOMoAyJuXdZVYtzEXTHK/2fjFPEI8f+nbqAeXJ7RU6jLbBYPtUvBiZpcSTP0PAuWnYJk9U0eh+
0nMmhiFjuX0HRZRgOO6H1pvtmD4nZUCnKbRRqPVXPUR//dho5dFpMT+2wZcmg/AmtwUXmHdzYgzt
YIxemGSh61fVanpikoewKyANtz/rQlMlTOs4P+lirrUDEZBMduP/99Vg5/6wp/mL3DtFBfSflO9p
uDNXDyOqCvx3BcnLAc+AeDfftFfUL3KfeCDkCg125VuXlkQjidJH2ZZ+aH6utJG6wXaxIxsz52At
vaAf4wgkt6JMXuMBNly9w7E0JXlvRFBFfq+g8izNC+FRb4gOotLtrmmWFn/J8O+ksjFijUkAqZb+
vq/Tj4wjSlfR7FW3eLHS2M84+gcbw+JYrIG8zcZd1S3p+ThHitZ5zyPcYwYxqtY0rQoSzZDM8Z1r
eNd2b754ArsHzkYtk7UXIwCFJuZwroGXruMdUE7n4Yu7/EowbLhyy+FdfyY3R5rb+kZpuooj4hg9
MFnKl+sEbqk0VR0iCuvSguq+Q5vScJT61+NCAptdrRd6/pwlr2HQ48ovMI7dt6wGbp+CH7o2BGfw
etrKZE6u+8hBLQ2OPpYDb0afnpdwf5Fa1HXjCyqocJBiRhfeysQ4owyDv/K6Gw84QD/KX+0qbOoI
Z+/m8Uvh+W8Mv9bLdI5wiFtCDcpTIiSBVJKEiz2CbY0eRcHdtjGw2TOL29wqvmyOeZtV/ikeQkRr
7jc9S/WlVKyCTJYmDNeT8AXk2Nf6YQ3g3WiR5ANQ6i0Uo1ZTvFenLLjK4bp4/l9rZr7V1Vof/dEl
0dhhuLZhQlaGuFPXHZaUkXgnKbrk9I3/VqKLZRaHOg6zdV0rWi7MG7G8fXenSjy1shJeku578nLo
4tH6WWdCMlmRXlEuVkWojuP0V8bUnqugYHlDNxcoWQedaKcgzaTLK9qf7qgc68LEGK10vur3nK3w
ud1qbpaWi/h5beNrvMGjmgQD0NnNusf1oRgaKgdhmzRTdSpn5rlFYLyrK1iTJ9/qzfpM6tRnIRO+
kDTFg3oZOQLgUUcHBcI93RS0fmusggnPXn9LpNiqeFXKmOxgXGbQHqfY5NLUz5T88u0VJNLvSTL4
D4s867n4jHainPocy5GgCz7drfiamsRtyqRAoBalg+nHlcupArduMKdIe0ox3RDFXmjuoJ1V6x2u
g5xKjr0d2ro5qeNIwcXlMfQWBSYEP5EKTaEzLRUvxZioWXuTYbmQcJWlbRiobPJuuDOYd1z8ugQR
rf2Z4AyPEkuXfWk0dzADsivHTs2bQYhOTvaj201gHDRt+r11xUwupefIUeYQM5Oep9Ab9EJ01V5G
YRNSvflzsTYiQTZMgfxzGd75C3lGiKUOBjkuh32FpmTUIy4ugYOQTt7gjlmikMALxii63wgyWeXt
18hffsk2VggBQTE+eQKtmIoRP9mwh85PCmYwbsHDfbpsCO0u7EZU9/6z1VdvUWw/Dh1kXkEHFHvD
jOKlM+ovm5+TSr2Y343uVsqlGRObawtpwYGUwFO67NR4CYqNZX+Zph8DVCUZ6hKXRZUpS09Ht/W2
fSCCuc/0AYgPWj/mD9FSfXfS9idwzrs8FR2G6TlMuOmQ2ivhUgKpiFQ28vqTV9WPuVfGUJPbd1FS
W627wngOboNoYGIdsVzF8SW3mB0JrW0jla5MfLqRdHBPhJBd2d49I5PyUFrdLdNo4H/AZa3hKsGm
hy5cj1MDx034Nnlu/A7jBDpO+1VGwAh6PKSXxk1tsYh14SojT48iEIxVRq/YgXDJEA0rCx2Xnhpi
tVJDgWqi9UYLOLUNSv3lOfdMZWMrzKh/UD3PrSZ/j/Pgw5c3Ue+ZDPEXPl01Kwr1aBGolUA57d+K
GdhJkFmcAklSz//o52R9/ki43n0rwEAFU5nCy73RjjnHWItw7erdFB8b3ZMLJ+FkYZKnF6166j7q
ivNcoRRBWXCtO1kHZ+P3bq3hdbpjO2Js0XQFlBmeM5JXnvq1e0jp0k2j2z5Wj0A7atAXWZBe+TNs
4/EtGkiGwHINJ1U5gLBZOQ9tf5tFjBbIAnsAlLvqqjS5b0tCEyAvEGKxLKcAougF4BXHSsU02uo5
Hgoa3xldrt4JuxnP1cw3QG58TIVnKWeS8i6Ip3pv95UDLibRR5DOvXNetoK0XcJ1HgR80cLf2MDF
pyZrPnZTSPDe8DS6wogflnO/4j7EiaMe68QskvgymEdhozjGp5dZPh5EOPQzZT2o4jfaPBoHa/1W
UzcAxncm9OqMoLm0nG6rvb9W6EPnqyp48NffRdqyqYlvn46wFRbRmi0X7FD/Qa0x94L213Y6BD7M
ONTTSE92T3zmNmARpXQJYCJ0OiaReZpdfj0domt76BmpUrPgGshcNU4gXFb2K9GVZ/1ELTR01yHE
7KJkYeM/dlX8XVHhMveQHZCKK2+Pfu5SY4Pk9bF/0qMQtdd2qlcU1BaR8PJu51QpV/YKKYGmol9+
mROPAbz9pmWOe7uM1LhdeZXObXfvjB8LzIs9LKCyMbSJq929ttu/FVLTwot2BeK9sZFKkLPPCI9t
EkJ657AYA4TVqu+n1sCtrWWahi9PacIJweJv/lK46aPV9tlxkWqR7vajCFbUeO30RN5bfJgKngy0
a4U1Btc8BEldcQw4xbW/sfdz29psb49Z7b/qMFjWmF3PkEyM6Sj3XutC3fz0TJBzWtaX8saJq/2s
Ks4cKGV/ZrIn6+lV+4wmSJqD3+IVNztGcPyurA5VdhPpXty2IzyprM7i0wBTYWxpYlab9EgtSIwy
Hq9te9gOxtKvVyl5iRfxj16EAbn/ZESPxBPBV75xOxzyBXtOim4Ghbe+eQlj+GouYnXjlq+jb5NU
UbrY+jX81TLK3ibaSeFAyNF6QX1gJw95/N1okC/ph835EyncyY0eeBazgGNfOzdltD14W2rfIDTd
HmwjbxChgVMqw7e0noENJPmJ40LPAGto3ksOAJaPce4DYoNtzsZLkotUWTxnKOeN7T4YkftAsHR4
EybUk9ALtmp48420BAKrHxUgTyfnHher5qlrvYCpKm0R7dqh0z/ruxfKn9sl18tYLbdhUj/le/uq
lglGVfyK0Axe4FF5m5LK+m1SEpy7qfzh27X74PrJh+dnxUPi+w9+eKCoBMMTTZ++QFQ2+02Ne0mW
hc4dsDehPIxDYADQVYL02DkpZzsg4UFlZnUUvWs1EafWeR7JwG6sicS5zI/vk9X4qy6IvuVv6+a2
dDw7F5BTciGkstSBmu78+hbuyuXovcdpbKyTm+2QhgGk3YXcXJE6Kz6nhG1C+x5KRqKl17+bBSlo
lWN9WMN+1L2H7Lv6NOXOn2UnMk9mefqftcIOk/GvMJiDy6ZVzKQYBoV1ll1Haaf4UJhYsd5jHnau
90ei1v5SvkOSNPc6OxDQpCLi8KYOKv86qwki6yfKONLH6K+r9uilhnWYW3eUx+kQ+x0TLd3GwVmB
Xkl9OZNE9l2X7G4XP4fdzQ5LlDvMf9FDFW8XPYI3uVfNbHZHM0KJS4rSFdnZ9b/GH0LRwZIWYtMA
VIezT0qU29+1ECSYtT66CHcvp2KeeglsQ+5kJ6YxQhld3QSgXZoMtyZughBBjA2bm6Lef6Fp3w66
RwzcD52K41uGmrPcf0082Cs9Ju3e/jso5vq1zC/mPl48kKRTJTg0Wu4Tec4Es0rhNCCeQg2Eb9yH
WRTZcW1LvpO55Sep2gY8TCnJGyJMaJj1ZSTgMgUKuFhBcNL+5iBi7J18ZLv3jj7toR7Cl43PIALc
eWjRePPqurdWFX0QOthfmkXlnO7p/BQsO2lTVr0ddMuPS5s4pW5JCDl10GL1b3hSE3JuLy95UrTX
mMiAMURwfyBonZX9Ki/fNJjnxh6O0Cm984Rc/HrYg4dw4b7rlhKE7c8UfdBNaWIFTcnCuAUL6Ryi
Z7XdB239dz/BP5Ll7nTwskyoVtpSs1zP2BJmmJ9DvxmIeUp4zYm8eIiyADKR2EJr0aQjJEveonBP
vjdu8qodwoyV/ims89vSae8XGBAL2k1y6h0qaOHC+S5TeERhQXKs0hTiUPbcCom0dXE4DpyDbpUr
zt+HBjNlKT/TPWqvtx4tZ8swXMzQNM8ntrbf+IU+zORtEp4ovBpsvLuYdEX5VlRxb1B1z/gxfvfD
L/rd9Ke0oTHnt8BpGI7t9PJFyGgnKX+v+f7RkU8de+FJOk398bQb/gzXfRG/hdX/dYYyIW+vVcR0
SCCZpFrv2TflKKUd0upuJqWzB4m+qHwcH8eo1BoxCYW0pTMLPW/U3/t1jEHrs6ozgTS+aRH2P4eb
0Gnku8AY/F6n7cuFqCeV8cr5qH9NChQ1VFRrZnVqXKfmMykZxAYGUoLU+KIDH93F5I8pZVAnYTiv
XOvghN+9MUsDJYqMxJw5nq/cdWsZDoyPCYA/nganfjMQqEgrIm9JKWCXz1GHviU/Eyst9s6FSesM
Gi4UzVVOoW6D6BQxeVnhu9/uUJB0YKE7uuxasr1djjsR9Sn/YAjGU+gx7agi+8ZiZd7t7cNqY1Pp
JcELpPuQZoAaZUu8HqxkTE9MlqB+yMBwSAmd6k0s6WLM05vwNul7aLFEm6cR9VcoetSRkF8Z5TF3
jK797qXw01v0mPk5InrzVrus3SB5y26mD/0F4dfpUpevTfnLUqzpZ422r+/zcvg0VijSIxxcLGO6
o3p+6QyimOyndB1bFKRNdO7S2jy6HuFS2CQemZ18m2JMeVqYqtJp66BbURHlEDvbRlZ2F5+lpcun
GPe0PiX40YdxZFf1jWyDRmEXBz+O/tYtIbWSp2HCgXTZQUO2K2hLqMu86oXv/EVudajOySZ5IYn5
rMca7DuEHWxrUSYV/oAaUNavVIHyiuglra7DXkoOpxcnmPm4Q3s2M7vh4LAGJZKqHMLBZG/DGfw+
qelF1PRCPlIWm0YyDYFx1ndpGxIOKWbG2sKXEbqkwVzJF/LaI18VqVyJDiBJEJ3I89zyMcNOM73T
3q0IE1pWH9VFULxXRVOcOtezD0XofR8MKBW0q5Tp4tKv5V73aMcdQngZUSjoNLkGPYH981/7FkeO
VpJxjI27U2/mXbCV40Hc2+XCdS/Tb6ebHaobnNaTngBe2Wkw9qF578xjYWzdYWlD42iu0Uc7RHdb
wrTcFYqP0VPCbNN8v/X9odsq5gTWb33nZ14qSZ54Hv34rQCBuq8WkmZ9j+ZgXM6qJNbxuFS3/dC/
g+juffdLG1nlo/r5/MgC8K+Yd36ExvoaTuNXvasAA8VHhNlZhycius77EcbUIUvaE+Yid4ODG3vY
58fRAxtNSu9yBOjcWJ661ptCnTGprdvc6h70zdKUKf330bcQnjU3+riITY4PveXezws+mZzyZWlR
phkCo1rTckwADAGwe6QXIrnzqBbwuZzOW4GnZ9F90wZJUDjdEYLpwSMD/FA4uY16MvldTWGlPaoO
xxQgnY27BHn+IUyt525BBOw7UcUQf71EIap/ymx4n/tkPqpBwTAyyxt6lE3mfqqLIaaUoefTV0IU
mPp0WdPvHdN3wN/bmIb0JvTsk4viFYN897jalK6WiTsrK9QDL6Lpek8QUDQIlQ5i+KXOWESzAkzo
BirmLjrinWS+3dbmlzgw/tZxRRnubwZdh1CfdTaQRwTUg1G2ROnBK4oyCrS61jhGTX5shpijcwu/
bQSbQBuHCKBgGoAwd2mev5eW/2eoUEEkAGlkYD7mbojXuGiO4WUALLv9AYTrZcT37YAsip2aM6Oz
N/LgWUC2uz7seXpMQiO5ybxnP2w32C/ht3hIH8zd+tkmXXiaOt6PoqbbifZnmZAvdPtlTw5lsdXv
jdW8x+jbrybjl75eICIEUOaNfTVW6Jyk+9X/Tr+ILshxvxUpIx6IQCTYYOQlk1p91/T3hD2U+M8k
dpQnnaxbEbYv8bidjYTJA5jT79m+0X9pxvALGiMMzaUO0dkTKaHnZcDuqzFznoJfT8eoS+2LVMte
logoOIoD66J3DsPxbpo286Cjvc1bro1w/ak08wBpXSnqywJTa0jH+XRW4UW8Fj9XfJmb2LsHFHRv
5VEaTvFotgYmYyPgWD21h8ylqLF3sjL8fTpE1D9JPzt3Tb/gPxm0PxMo38pv24YKXy97/FMaT7ox
K2Ch86QiLO+SnAJWywXPsb7UI5gUpyCAvy4t2YyUUqlCSJ0/IUn4OpGmYrXzMY4sZos8cjm8pL2R
R68FgOxxJG+S+owOwvOQt1z1zZYQgTMtJxtrhV4mFq4ZYK1TKSdAiy5tFmRspOcUjl0pTg4xIknZ
ZpWCtlZ3vfV/GDuzHcmNLNv+SkHv7CaN80VXAdedPofHrMjhhYiMjOQ8z/z6u8yiqrqUEqQLQQ+J
mNydpNmxc/Zeu/0ahWcxEG8jPxx51iUSiaZrKV5Ziba5nlwasTLVlD1MuePI1+bOh9DOXw05nySQ
GINRcaf6KGQ9s0FJyJu6wuokgC8Fm+GYPY4rr3qKzTHIB+0H4ZPjtVmT66R3wwFRQr6tLlW60iGg
Mf1hwDXyZk9g0mGZLXKOAekNFvpN50J9+iBfrjKB24OWbfzuZl2IfKLhphri6vqjapiOkEtOVJv5
mK1XtSM0S44zBKt8XGqcQXmv7XybYT2y4+nWkwayRePxUQsdjUweS3np5JI6EbMp9ajhufL127mg
rmpsqO7M03FR7YkS9OAnuJTPHPFUzacmDyJrPs8AZOSFlBdEGV7UDjDaBQfA8k2ucV1m3IU2CHR6
DigEgKBbshkq8y4z275qVqLMAcqq5RbLFIxao2M6Yy2Xry13nefIefQ8gTZfGjQmEX23o+n6IaIZ
bTINCvMWcNMLHlCJw//wpqqH3aIjuMmNs1Oy19qxN28yh4gh5GoklefVufZinBtVer+GbrLp5WDQ
qGfsTVoM1AD5vkSkFzJbRUqbpdQdLVuEJ4pFzZoBb3gawkGxcWXDXrerk91bINrm9kOgambJ+6D1
8UWM3ktijDUYaLg+6sNX0RNLkuqbOsLe4iRnXOzzHlY57aXhxzAN+zpP0dPKjq854cyv6RoXEEZb
nJYfVX2fdP12WhItEB7qE3nnyP/VWx9DcSPclWkp97LqM8verdW410EqiEkQSnjkvV/V2LeaNJJP
uuZFKarIMN1M3jJtl8zpPsljiKrMLXJJZG1s9GN4ktdcWYmlsUO5CuVfVqJr1NnN2kM945ZQmiDD
TW812LRSREnlunCBxnvL+tKv3lXVGGoMB4lk2/vJ129qBQYQ/N4t/a+K76LOzOpU30kVmlJj6wP6
dmHaNEIA2Fcgnxbf+jo2RTDOb1pvD5vYoQmLgqP7lHiUEoplQyOsLdHG9ctZjbprHvpCW0LawtPF
bD0eAw8xc/9keOXnWAsp5E37NLa4/2R6Ad4lr0f1VWK0VKeZJayCUEyL8pDIu92eaTwm3FXM6aq2
oO+cx35QDvZOVbPyjqYlvpcflvrU8DGi5fRuF7TvSt6jNqGqiznUTbtoih5bNz14gyegvHDSUz4j
VRnKp5Oz0GmNhKVGD7JSM/XuQSu6HEsuJOKQjlVeEqQuZy+SYy8L/RAEQyucg2zIfiiCJSJOPSFq
CVVSQAnDkNdP/pGP+atmAu7o9bMlOyVLAiJhQX2vfkLNGtGMfQwdVVtJqXnp0dyWnvNNrfYeOAgd
5s2H5kEd3uZ6XXgZ+Qe749+iCI0goYJlZP/vMWxfHMJmWBD+sePzNM6TONkmFDY5GLAHvHyukV/U
naw+1FUanpQ2Qn1mgrXMAOGwzfzswCxaHgbpVsiuqFoCk3qhvyGgQkiF2SRhFnLyMc88bF2k8XPc
Rh/oUY1P1c/0J7VLylmnKbz5sPTneM0fY28KL2p24xTLXYZYfLeGkPdTxEEb2ysBoWVpMDoD8039
yU+GfmMN83vU1j0a+DTeADwzNvBdnuNF/GoXDB9LS8IdaFVT4bOiuzyLlgz6+7e107VSPCTwMXpd
rgycD23wmOqpqReqsdrKv/a4UjeTxBd4cXkEwXJSBzZVKMq3pgQLajnV5TKiJ7qU9NAPhsG48eHg
QPNKsMkLWVSq+bc8//vadx/8aaAqaFWiq0P+kjifljSHlc0qpfpuLGtUYgtRTCuT7Y/GTQX2vjH1
nfzzqm2gBuzybls4OW8ThvzqYqgtRW37bU+je+e3iBrUM6B+jxrpqt+Pz5xRP3cDgUxbNThXAh1f
SjSKxf826xyNVTKSKhG61dQ5cgGKUF5VrQBG7uQY/N1nxZIdJ+08eOOHXqJxqEHaCFC/FLgoM8/H
7iJ3FTXrcx1O7ur++xgPy6b8ULZ3o4VbQg1aVqMRoES2th/EtMoCp/F5XNjj1JJ5mlLHP48Vx9yx
cG/luFIJauXiKh9DVXOra94X6+2UR5x5RrPftfRGVfcCx+aw6dJ2pzr76umjJmN65zIZ0qjScXY2
OSyhwj5pqbhqlcGlneDEmT7kYWkB74l632bJ8+wux0RHnORH7b6Yimel4pSrh7y9UkJmohHqvfQZ
FV4ivei3o1vf9A2nuVKPAjXciVIsg3KPiCbg5L557euQR18rApsM58nJFADczrUVZsAubQhb9dcJ
JLpF7yRpAQvVebRb3PiTqopV1WOU3b3fTsRyQdicl6+8rrsKmwa0WLIS2JFV3wsz56sj0QUqvARi
i8rvkDu7lBb7Q371YsZNQvI72D8/pQazdM5VzyqsEmh8eKzN6KyqedXCkO9i0TWKlelOlbhyEbVz
/WUo2ic1njJVuO6/1jHVN1j1AyEX2UExAIY1vQsF+gFleZLbsHo+hRwtDDL7TNUTSKMvfZsxy9UH
Zv0W3kd1bwG4fffN5UZVn0uz3hOWoZzZfbklwAxvdA3sQYJmpGqGSOqcD6K5VyWqqiP/d10sUL/W
7XAKE1rX40r64uoaOyWCoAo+eAlah0aQsB0nDMoMGfC6GtFZ7yQvsMHJFbnA6JVzVy7S0RDvPWvA
jcHOgwuB9KkaqsoCKktvcWHxRomW5KBJXtOHemC0Bn6vSRMkrpPj4lzU+EErNwaaTuhS5oOigqiy
Sz028pZbPD/cdObHE7HG82O4Jrfqrs80Q985H2qy9LacJ0hejTNvcodd70OnK48oasV0a+dpbNKr
+sE+md7yJvm4udQmqDp/6i5yK/8uiTSoS9zyimXnaOYbZd9ByeTUcEftcdoEJKucjhWR5x/Iit5i
ElZW3j3OKtlT+HPt6x/ELbHg0qFBvu34YHmlMvY/wJuJBspCM+B/DjEQcgU/zUQUeAmknbIMt3YB
8Ipm4+Ng45U1Tb7pY1VHNtDrW89jrPDnL8n8fQwEGF7fJzcEEgL5nj+hi2d8uzoc0uwjvUdt6G7/
2fO76ePmVfJM9ZF/lFtyYUT2PJKXvbXGk1zb0KmhpnPXu3nSDjrWcaiSRFs4+r1RMTuWYZIqrFDV
Oya0xUZ+3m7TzNuxHC9KwqYqnHKEvO+F9+rAppjZufGSrka8tdnp/+KN/4E+mpEzHGHYo+jofw66
r0bHAFEP/lchX5mc5jRZ8AaAfAl7nOky3qkFxxO49Oa3yCGGTTKI8uCvmGPK3IsR78C04DrNrf6m
2g9y02tMWtxuF867LEFDzTx7p5JpXXr7Tj6dxKI/x2FKPMSM0QwrQS5mH3FSTmcw2Q9YHeFuEj4y
xbAU18b99Odv+/eWF0fgAhIOBwZC5P2f7sAwtjsP7l12pBDxpPzoSb1pV4q/nYQRj8qPI5m8osn8
V5+5+L3phcA7HR8SgRKG7v5MBrdMO8/GPNEOKo7F9aZz5okbHfYsAiAftlz+NLc0/iQJOEzpCAM1
+5ZOwO9FDkaU5xSrfIx8N74tCIyIenD4cZZt8e2g9P2WjvkhjuYvf/6R/UGOjQsn16Kx7nFOxnHx
26d2RtdQsuOh1cihBOMQQB1d0ZaqZERz7aYmRWCfbionf1rX4YdGSgS9cyT1f/E6fm/lcm2dbomF
UQo7i/eTQwoVeluEOq/Djx4N1+kAvefLTn1OUSd4FWXxsjbwTKa2sy9/7VlSGPPfWgpcLhvmLP4z
fdDBv/0gas0u0AvYkPz1uzl175WDjXksj0BqHZlsb5K57aUFBpMFaUukbaBgl405tXKZX9Z8Bv++
5EgtratYiNdY9F7fxF0ZbyHsPP7FByZv5p9fL7e45ziO+wcRNz6k1bivJ0bZml9ewAvv1eQP4TYq
3EH7wt5Wfbh4LJvX1OhoQIco5rTpTX+BG/79c+fCnSYQnrhmndTLn5ZZVxsJ16FrfACv5z0Uwr1V
QXuOgHG1eM4WVbt9GWoZgRm//fnH8EeXDS2ZowLHiNA25Ur4H7uO26NIBkvpHtQ+KeUvIl0B8A83
k2X8oLPYvOlrGx+M+UZdLAYhaLMs7daR1oDYJpVlWM7qhwmA1G8S9/lDGjLkd91C0Oufv161C/50
2Yh6xu7n6YShOOKn22zWxmxe2sk9sG8Rfdg3e2xNsEEI2NamkPK0JydVbx5q4XyBI5LZ+6mP/4oP
bf4eku1i5oTR7di8FrKjfvupsY7MzFIWbnYulnrIsIkc6zwj2Pd+iclYjm45SKJFxhMpFyzJjO8M
945Aqqtc+2f5omCRoWW3iQ/EQliErGIzlP3Cbd7n2rlFAlFl7vepnA8RcqiwNopAZWuyuj0arRn+
1Uf7+zfF44AXiNeAfUwX8jb9j1vBrqbBzEwrOiqdpQwwF8XBA3W5AQ97GtpGrmVoBSxcccD/uPwp
mVR/cX3/4EWYhmkYpJ/yUBv6T9fX9ptpEsVMOMsMocIYMbLBOFGLiSzVZeSd0c5svJiQSpfVQ0t5
XX/+ItRi+dubzMcZ5du257smXaafHgpb6NTZbhofQw4haR8XqOs5lvsaLbQcDnsr607l4k3hOH3M
hqFKvYZRm6rCeMyA/iWrYA4pHpW6qdf7r6MgjTjqK/3YNP63bmr5LEOs/ln1Q0VoN1Lr+2Gx67oH
xtvh7Br7JR2I7wiRRHnePUzRL7NEUijCs+rdsCAtEkG5c6d6DnT3qLiFqvUxJeMh1DuOk7INrtmc
A2Ny0PPBIraEW00dlkvCxOcJf4aqwzIbx+ngfbDo1BM/Su1HuDAbyplGtfT/qgIfkTBwUpviqHvD
jd6D/iNMgP45TbKxm47C7OCuEmWwHaanCcKFm4V7ItUqUOC9hrz37eMgKd12f37x1Arw88VzPZPN
2EJPqf+8Qiyhn3BcTJEm4LijaWK8iHgQWzi+psp7N+31RWVK+CElQ4jEIKqNaOPaQxXotXUTefFD
atQm4Bcm1jITw8HsphXpsoXS++cvVlXQP79Yj/ucG81gXvO7CC2gSPlSNeFBLZpKH6qJ707jmBu3
HY5LTW/eKtbPqieoOjm1aNE+Th8yKNUmUS2ELPqyVsWD+j5nYDhc9e2WsqUgWQcx0ZyHF5Ssp6Ep
j0oGrQB6BOjoJ2scmf06N7TkwcIN/n4s7DOGNGSa8BeREmjfFoyP9dBRXBXwFas3kUTY1GQ7LVnL
lz4yntTFB23AoworxcD3U8gukmqkAL7HAlxmFzVYlgMi9d2qHyobUR85W9Ku/y9B7CipW7D9L1Y+
FIE6V8PnOsIP+6rgApxGM3Bet/IMShQtcY8OjgLZ8lSyT8UMkv4zR0YohSZYRxQst+qpVdfvv9/m
/xO9V/cfV6r7x//w77cKLB7vq//pn/84vFe3r8V79z/yp/79Xb/9mX8ET//3+W8/qvZv16f988/f
+Zsf5Nf/888Hr/3rb/4BbIE0xIfhvV0e37sh79Uf4YXK7/z//eLf3tVveV7q97//8lYNJXOPx/co
qcpf/vml0/e//yIX///+z1//z6/Jd/r3Xzbv+Ws7dD//wPtr1//9F1P8F+WMSzAcnmpfqIif6V1+
RZj/xSGSmDXSfzhh4HD/5W9l1fbx33+xHb6ESULXASXopq+z5HbVoL5k/JewmbJTprgmDwmpMP96
Yb+5QP97wf4z1dhlM/lN5efiEueYbRP2RrSx3Gl+2mIaWlExw1M7qPCHFvOuyp/iunCvDObvyDjl
bD2xCXr6CjhZKx/cXLytycT00V2BTNnZpRc1iYej3+OAa8WF7RKuZ/wVVwtQcXvu95w4Rm9+YoLu
XuxJO3qe9tSH/X2+gNXw/EecuVKNtCA3we5Iw+OySAw7x208VrZGS51KOSq/icE4zytx8pUGGGwJ
3cDpMAoDB3vqVpyE5E0VwVQzWq2EGaJ9nlKUIYyoUh2cvMCLaTMS1CYP/wSDEuGnMfBR4DSG+1J5
rtgQNdHs+obcw3ZZQoZc1p0ZfS0bpHp9NO6ohb83DyuHYCr16tSIRGCBTA8mrfBDz0Q93Rn09rpi
aILF6b8zVvx1abv7qfw2OYOxscydadg9hFbRMSaudoZuh5vYNHZ95bPGJMO2I3ab5cw8rkPHOlTk
gS/ms2mBmBuLl95xkr3XmTdV4+563TpEMdq+OTPzrT+t5043GLqlyzmqgIeO61vmMJjyvfckbLRg
bDqC8eBKj0DCEmeThNFpIkZQXpE8D39YJRivUUKbeis5t9EQ0gGbvlreBSAEptDxpTTWH591rbf2
pE6RRjVuuqXYDdX0w5jRBMwDBtS6u2+xkWxqcT/FaGsc1Pc7X2uJ8NhRXTeHRrZzSlThHdqhC5lf
fbcrjbFjSJ/DOIBAPmP2obdQiz5wB9vYLhOtEdeZPkF8eZyr8BK7eOIsnTGk183PdECILHWgE/CN
wERMPIkl4NruJi6WHVy61zjMhqMlTW8L1eXQjhffo91Vz/W0cVPt3py5FhxGkl09U3ASFeyHNrqX
FNB74V3DsLtHbHGL/dk/zHfViqZbQwLOXtAikJ4i74Cz860OPS6oJGcl6zfNi+6KRWeKM9nuTV8V
32rboW9B9MVUpdu+cXEJNUgBSnuMAg7yO1I1XBhX/HVh4GMlgLNxUSIMReVvQz+m3JDJIOZUInvM
4JQOL15Y6rs44bnLY/uLGXqfDe42mJm6C7+HVD2jfjV0Epna9G0wTsuSfp/biNmtFf1KjBuDmTJ5
NuLe39ALZYhOwlnii2LjYW9nGGdjk4L0uSXbqGAjTPYGQ2Rup3V46GLwwLlbbIU3Vdt6eTFssoDb
ZLYOq4cxMp4OscVTn4sQYTWyx80Y22sw6clbY/fxnqKq24wZqX2YId6WMfMuvr+Ki/N1cRPrZhym
+VwO5Y6CV9w2nZlsxAq1vFp0dPyNeadX5yqt9YMpDITKdDcK3W0erHjfO0l137ZLhZpoIqGiNLZm
j0B8NcqHEV/yzq5BTaR5XoGUI20cbNgDkEaZVpMR64e0slnMZ91Z0KWUsb2LHO9J306dY94NQEKS
rPEvjrZbK7vcFTXozyi8w454M6epcyuAt+P5+CTPFLuxGy4arpxL5WmbZV2mZ6f0fl2QkwRWZX9L
AJecPTvbmfhvCVScPtd+6Vz0FZELS34XwMBF68QZ/NKbg3fkhj21Y9rfNEh8z0sqOXaUnZxP2qAe
QMTqficC2mJnLdMeah+c3zoaxZ3fgukWUXoQGGygK7YBAeFM9dxZ3/brD7sx1hMn6aBwyhgxJZqb
Zrq2VUhaT9WkOyIoUhCSfRTENUCSesg+NfLWLZPmxV601wjxHUjg8iKhe443DTfhmILDcDmlt+tw
TItppzt5u2/suN5iRjskRvscW8gQnfGgVYhkBiDNc73ngiAPBKgVvk8Uh1vKU2dTA+vb2H67oj8L
9wbfEfRufSuM2D1WkXfpFilknCGa+ji7tmtt0o1Fptqma3jYe7YTXaIUr5hpNHuDHosvBwg2JitE
3ltvjd/aSOgbKqZPU9qyAOKW9RKet4nECTw/G8YSxHS068m0KhfuKQyEcRo6sCcVSO/2a5I2zMRg
nx8sbyAwfv60NFa3G2y95qYhgJxD4SzoUBLxZW71Lsr3/dJ+0qeazwAkQZNiYYrLdGbD0ne1Yb7Q
0U8uDK23NE3tK5vfbTWK+nHJv5XeRLPPzVG3CONxSrRzwaXVWYTJjYbiV7Qb81vtmhHCdBvRbtrw
GjRt2kYEJ5zcoTrqlnXXEHJyT3/7e5LvRnN2TwQxAvIYimsR+q/dOgI8rkI/CBmwZjHqUhK067si
oQxIwBs2XceRzbdiOkTmseOIjO24GAL72yjAdYU8G+U6Lhc/5V+MGevUfDDG8nPuzu4+HfxL57do
vf2cDYIFyFqXbjukIAfwCl2FIEXMtqv7wa171Pdm0KUeeRuawQq4LCAj7flbcVjTvP+W+a0TEP9q
HbKyeCpw3hxS1zo04cpMziFqCHVDhscSLwjA2Zt6bOtT9VXjBrhM9NgjMy/umrCxoYzox7laBOXy
+GCFUXGPJJJuCjBmdG44SZb4bRqB3Rma9+5AC4V+MZzNuhYH2txHgd/xADfzS9gi/xL1/MD+NtPZ
7gnBHHpuTH0AbjaStzN5+pYIqY5QJx15Hd5dvAR4BUyXVhIPcJOQk5U1p9mY3uEB5YRKuP3z2piP
k3xDth4WqMfbeQso505PbONaunazIQTtc0qobBXjyGVLAcKL/sPI4x/IfDbelHPONm7GhD3ZLf2I
tLvq7NdjdS2cMAC46p2RpbkbEdNPw5aYBq2Zx0Ejwjec5cs+H9zxEpZlg1q+wgsTI92LxHfWuy9t
qFu7rqik3LEzQGMHwu2dIAybI0Lzl6qtrFPTNPXFjZazUU/D7ZTG/cGs8K/rPUk+nUU4xRB1n42J
NbpKMlTouDaxED/WnjcGs7k2p1iPDkaSW/fenLcbfy1CPoXUDHyMWNtmnvh2YhJ3dSngy1VFuvUH
0h+IB9/yyqBeJ7fTaAqkUI21tTWUocLQycyCGE067GnQkAxLPh6jvWKXoTt1hvtszaJj2fmBMVLY
FfLLgyV+0EIeTv6CzzLt9ppVzicLiBkpUiiZ+rhpAtAP8J20uDuTsUFs1uJQN0DXnhvdIQfinJsj
WEN7eR5RZOwjd0lx+CIvwaM68fsLwwT6ujaEEOoP5ewvO+EVEduxvgbZmL0OJhE7VqoXezCnTFic
ety5M6QlL0Kj3RGtNRZTtlvTIWU9Mk9zfZcPSXFHceZspBQXc/FxLY3sZjbzfb223Y0f6WTBrgkP
SHrVzaTaMHKI7ye8x27DaZfI7e5SEerrgfw6rwjMDnNruchTBcPTGGawPuTj3nOXnd0sbJBj/9ZF
eI1yzE+JTrc7tWBYGjL9oIbAs0Ef5vKtSBIhNG/gPY6ntX5e2Oe3Ja2ascwA21AMzu28X1aslY7c
YfKZNGRtuiep6yZqnTsf6pA9ZrddWH+bBivf5W3gDK+IWdYdj/iJ/A9sOa59Cn0yi4b0s5de1yQM
GfVPXOKYlm0VAZJJWFg7M8hjNEx2Fgc5i17fhieNeeRmmF9JQSyOdqIdV+Gau9LnDYBO3OXN+jU3
kvEyP1tLEwZ12sQ73LUPTm3AMI2bg7dakL6T5WFysfVCuumiJD1Xkf0YLehqu9i2zvUwODtCl761
FThTk+SVvdmjeh91NNwOpEW9nNsd6sdN5RYQfXqvBRjWf247OJ5m2cNzTFFQVzZy5pAWGEfG49zV
x3j2TlqCHljI7sUUO/41O5RjFAZ5V8+w+Jv7sqySe6PrnC3aHaA6lMaF5pXnGYfThv7Fsokj6tCE
qbyoIN4lUbHTOmJ+e0KBTK/GApwBOFg7Lbkp/OikxTiGaaxwbsoHdmQhRYJJHgxxeTfYq7nXR7hS
a4uBT4QW+XDZhCqri6CUUp3Sh9vCHCF1ZfED3ayj7TomyzYs4tvVm2+SuQHMA+dr0479cI1SdKLo
LUBtdDusPNwdbvO1DWH0hDm9oMTzbwWCUGyCNWwybrXSddeb0VsiQg2KN5uwhrlAVZ9OCUzmg5l3
aCQBtgZduQRaXxvBSEIXgQ3aU0I/P4yyYacz5NusQ/Yt7eCU2NxAukPgWVYQmtFzDEvH5jBEpMdA
j95H2AI33gx/t+FcEKyV2wQcx7La3YbjMRXirkRJdgg7Wt6WZ1zcYtw1azM9rvgUhd1Dq2yEsU1b
hEy5339qPa/YTE78OrQE81jcjkXZaMce7RRnv9jagRJ7Lip9PvnlvdN21ZH6K+hig+dCaH1QPNsc
OgJrtak9Hf+WEJmH2vGhVHQt+lFtvE00SKs++ArO9BDImmfCCbpLWZztOfok2iqh2eq4ECs4A0dY
PwodvGmm53e41RrKJ7SV63CAl0+cgG9zivWKoxE6BydDqDIUya9+HXPFO9BOwv2u2UTS2NUYjJKR
jgXlizv2AXr2p3hcPvdhhTWvvi5lvddEdsNsj4Vzfbb88MVLF/pacf8IC4DTHdZsKfFeHLNm60U7
FpaMGWz8fyikS7v51EWApHkED86UHroBgMKyVOGOKMe0zvb2SJmdkQ/nYbCFL6oHyxAzWS3wfE4e
56+kuBAeZgUsSyGsWn+HYxQPknnOPRp+o+4y14gQ9eTYjGJv+RxKo4foYJT5uc0j7zG4DgBNWuB4
rJfC71+YvdGOmMz1TMF4qoYK5IynbyrNEJu68hPg1tVrn2qoOsrZCSCFWjOxq16qbaKxYEsx5l/R
EULxrgQf6Fh8AkjzyLLzeRqhY/v6Bh3HJ5cTBu8u8Y/66J4rr3jjEeLABSmMVgE0ZAr6o/ruKp1C
ehvcqok+EBgjMhoOsKSv3sj2R6YasmSpKtdYzziclzBXsnp3Gge/uNE6lPUzYbBHjQBUIOmEgqHz
D+wEf5iYUkrD1fO3eKItnQN57BFtP4cdATkt3qGxuA0TreeZtT7rQ9Ki7u6+G14DHT+lCdRN9XEq
4fl0fSmOVjY+sbAc7NGyDwlGuSxc7Yeu7jOsJvSlfA39qcVfYi8Yb98F6JAsmpb7vgLMnmpX28t2
5RTNN8aQXrT0eQx98g8rGPRom+GakYSJZ6o69Kl1pzscB+PcszFGkdOY5daD7peHvEXx3g/FdwY1
gKCTBGeBCHoNZGo89VS9YRn0RfNQQXQ9Axp+6MKxhD6WPZhTce97WbUTPZ/AxM6SEvW+Y9gQ7Zqa
RQzsLHbgY9QsQSmJAm4IPZ9535c6g0WqUbntdTsfNoPw32unJ1TPYJA4zymasXY0zoQZJ5nv3a6a
cbSzLMIBdO1GdsDVTL6GUn7Xm9ENArkr6VSbWSTwYCB1FJzwNlPE4WmBLGCkt+jWf9VKGPU4imEa
i8OwrkQUZAOFEHU0A9+Mlg1df9YU6NuEson0moYzoQ0i2uqRZJxPy4FnpE8NFsclRyailc9RafwY
x2YfYsKysupAIXlpOdOvw/iFp6PYrVZDCCdZVvgftnlrF5sKRse+e3UXIkh76HWR0TsEXl7qOd1k
I8QKeDwvnmiPoMS2Ma16mj93HA0DW8eAscxi60P0qkJa4T74qlxINy+uA3t8MMPQQpQPfCrzTlaM
57Y1WY+s3KMz5mEIL0+VDvY26Xd2VSSbFtOMxJBP07YT3SN0TE6qPTfnSoAhgs5FO63FEp4s+nVz
O8KcyRnENvj1hFcdK5ODeGK9hEV99mg8Ht2s+9T1WFmpXJtjVNaMBqLBxX4ZUyfQAkuJwNguUcqR
Xc9LeYwmPMiVm41RZjRTvAcOsPGtZdFCsaa+3TtVdO8lSXWrC/fCgCC/m7T2Ia/73eIYznUNc/xz
VNAXx15POibwC/j6RmTVHl+BmRTethmyo4NU0VgoJPl1LXMMe8IK4MeXYfa5lckZ6AdfBxXj9lt7
ZSa2Ju23IcO7PHtsSrkrXt2wmJ9sAsoAIa6kcDcWhGPrduwzcwfJZd5NUunTp6QGDLU5notluUvT
ArhNUrjbFQv4lYYtpHojNlg6SlDP+vTqNuH9WKbavqO5S0u4QD08EkOTUZu4nfMaN+V4k/cXb/b7
QLzUNdSXDozNNDT8FgY+3A4jrjbm8zgqvPCcuy+0t8ersOPPheAWtYX2YHG42hpWcW+wLfI6va1N
b3qfCj78wUpZiOmXZAPH22V1yFXqiAwgxY1NPbp6+nWY1+rC/PuFjnJLfCjNN3SKWz7c+JQI41o5
ujSCtIHNPrhBk5wcC6PgkNLdgrJzId9AzstMhxBYgs6GSJAmGTX7cU04WpfTKyuyf/aX9ZiMoI9F
l5e7lV0iyC22K9F5HD+s6ZI3KEnJS/P3bWqGQdnMbK5pd2xD0NvwhPBizKu7Z6ozMsPjkjpZR93M
7XRba9ElHulxzDwdh9kzXklPuIl4OQG32BM/HAa+FXHCmGA/5fhAsdfM9i5pzYNT9OtXrSswthRP
jZNp5EjmdFERvREXru/X1Hoc45EusD+i+Srwdtv+Xl8bh35SM+xoHV/wfnW3tlU8Nz3pSy6TCJec
m5Ho86RIkIwyWIU6AcasKgMjIXgk9H0cSpWFn6SIdmv2uow9FsekFgFyz2wr2IEBx9d7b/WArcLd
5g11Vx3qLgdVPTkQKbIiuWVyOOMWHU2/voYWQX+rOJuk49yHGF4Wkz4kMWdneySqQKyCXYxT29bB
28NUFSn6GL94Rs9woppPU94N92FlcaLDu9KV1b1PJYGo0qq3Tm8HOXYeUSXDYRALnuE8gudj0izr
EqYfqx0+iFl/aB5aa5hOGr3CtJzxfJBGEqyT4PPUozOCyO+oDZ89zsT5ZOJJtkmUWKerbYmvwnUK
7GSBG47+pZWHVhSg3bGp7Kvr5uN5aedv2tw8phJmXpBFFpBX5BxaS3tcYPRjCDJw/9Lz2Xfic4n9
jvgvOIalM8e7IqUV0sJx2YQt3nRRPgtyC0+6eR+JmRLDFCeipFmKZzps7eJv86Rfr7mBzT1Bekwc
rLeb02dBvvjp3l4ogzlm3cVt8iijnca85+Rvwvvi0ItAzf1c1OOPju7txs5zWHIepE6H7oC1JN3J
JBYVtQEJUvaapiQY9bTOkjg5GjWU+tVaOT2umJjb0gGWg09xxykaQ2yK7CzvfkVDMG8nzrdtYV7b
aXgkwlXsRWbfMklOAsudHAn/xGIXToRrZbmxF+JTO2cP7QhcEXnn2currx4upX1a02xk31v3WOTP
dR4mR7Mnf6NKtRsnsukgTQ3r89pv1xI4z4xDZqh762g7IR1VqguA1I8tQxp7IkLXwLm/q7vmyCr3
nvfiMlrnxCF4MvbxVawxlZswLSLMs5WS0PY+04TiAGiQDwZc8ZBMes+4axOvsXHwG94u+cX9Atoo
A7U7mG+ZV2gn/o5VSiaQf25zBhxk3idyzA2L3YraYzOlXyMjHy+o3M8OBQ17ov+WdmipqXmuY9HX
h8KpwN87NdVfzp2eJ9NtLWIZbe6Fe7924p1IaW5qRsb+32TxHtrdsWKodS3j/oJHrz5FE4ZOh2hQ
gleMF4LoBr3wOfCGpKNGGy0ZPZnFE+7S8f9RdB67jSNbGH4iAsxhKzEo20pOG8Jhuphzfvr5uLjA
4KLH05bIqnP+KL5jiV0ef2mMyHNF1CydKFEqm3R+Q5lZhh2FlJp/0/KXKL9t+WPZX+38ybxEWaIp
3uuOIOTEBoUr2or7E5XJSFEhucrvVhp/N6FAR06aInMrS+ykJgbV9Mt7Qb/OEJPY3BjNX1uQlWLk
juSWhiDa0zKfpcP7LWemNw9SB1qrVPzqvNKlxnnVahrdTerJGeQ0oKcM//lRWNNOKcxvqx1+K6P4
moyu31q9+mEuWuL/143qSz/PzRn/AOxFUQia8yL6CuNhrbusPpV4GWn8+agKGkQlRYAJVTR/qHER
UIBoHayScPxKCcHb1Z+FiM0Np54W5E0WMNZ/KZPc+PFosXhMf3bH0Jyb2njKkpBCS4UI6KGqNB92
hKN7jKjtjWm4mNV3njhurMbqNk6TfCbfwDwbJJNXiu1+ge74HPSvuU/eRU9xdDJNaCKivTLx1yOT
42AuwtovfCKiLLMTx8m2ZCm4E+LqF1Z8L9Q8OVE2Lw59E9VbR0gXAHS4FyGe9N4dZ5mQg9XKVkdm
ERhtvy0nFKX5OBBtJi1yYNXdf2XT3rRUpxizfCYDKdQZjSXwjo5HGpB90Or8lhWUt1SV+Ac+/mA0
1vyygJqxdU62ZXB2bW8TZKRVZ37Hq8SA7PaExOQFJaOpmDmEpdQnxLQ5dibEF4ivSPXiV0A3rg3Z
0xTWB4MAkAVhJVjXy1AZAPgpWn2pVbaMXLtxKBkidIJsO2R6OdBCL49PSimsM2rEghZ6/A2FTGbP
EJM5sZCz5A1Lzf5p/GTZMkDmUK2epdC4Be5J1yGBoCP9qxyxw6H/571raRAqk4iQYOGNuZ09CjDW
x9Sat051djRj0pQdjTEBQYZ+5ENxm6kx7hLIxdFSHDq3Z2RT5MLpk+54Zcs1NsU4ovSaUpzUuoZr
rrs+sJo1ZpZdrEw+Z9ajsHRxbvO0ORAC/pJKtrwvo/I89AzbCdnUjqf0WGaHehPiqrcRhy/FF2DL
SSnzQO+UTclP7fX0NMZvJp8g/lHMeZ2fRVUQRvlPhNkQTnYfTcCEa3bF2WoxMBehZyUfWfaWgxLX
Kl1WGrkJnVtqtzUnGhFVjg2or3NwBpLXO2PcOBhXZ0J/khl3U/yWih/U21uJgXe9CSuYWAWWPh83
efMSFp+j+VViSBZFitmWPnaR3ie+1EEzd0sDtsxFulsi9SAp0jPXxq080lSB18jvZXi7JgQeVWYS
n1Lo8g1/iIClizWQjZXUrzJAF28aqRWz4XJHf2Ib/EereEnMabD+f1SHF4g3K6Is2yLed1nn9nJ9
jqb2YjldvQXJCWYcikL7r5O5AYlTskNMb8MfWV9QrSjy4Bqgfon9o2zXlq/49CgXV9c55FFqr2Zh
BFXK8amL33n+V2smn8S/tvjKALQSB8WGKINy+EiGE9kTOBlBdgWifIfrmxaOjSp9FWX4gdLcbXF0
QlYDlb0pwNPIKUhEPaCOGId0m0wqZm7Ni2xUJAV6cOCblJjtFF/TQv2daoX0fOgUhWoBoctgp16U
/qo9Alqvjew9z+vrNIu32Y4Dx469uUwubcV6KAFFgkgKj0TzTcKS07zr0JVd8VE4IyG4bNZKsZfX
qD/SFdICxqb+19eEZHY7VR3e5ohnPHGx7rFumAcoJZ/E5DfoOBJ1WfoUeB4RNf7Qq0REpeTCkKYs
ZHxB0yNS03fFEC2AGrkSCg4kEhULdBjOEr7O8lUjDT/XdpEgArWq+w3Yk1vixxyc8doB9ujtZwOT
EVFkX2kkBtcsgOFR0ynkbUJOtAwMUCE0/xKqfHcsAMrT7OyV0TmkahU015nmN0JlNHrVJHQL8JWk
DzrDA/0syg4+1XJXaJ/GSLR68WHX19xKvN5q3EyqA7legt68jY20lZlGLP5+EhYooxo9TPyaab+m
UBosEcSM5RtJJ3tYKbyyB9Ctl01ZlHsl/e2YvXinfd34NkYafwcIYUu+94JfAZSwOwyK40nKB00Z
6JEA/ke3HdVLWlS0WWUnM1k2ukM4XPKE+vBimjlwRMFgyhhg/q1UgQnCLdC8ye3wZACGieTr0HDI
GzvTSY8lrVdtQj9GeB7LWzxEvz0LCf/SY+wx1EnpMS2KI5qTSP1USONNYTJsr1RuLHFjnG1SFEoR
rT9R1F0rjeUxD8+5LvR7y534KAgzkumruFRo5tylJWVpmdRzxTPSr91UZEZnbtoWlZfXTrMnfGm+
AoANfO6dtk9TTIwm9cd09sT7OhmCZfjJQ1c1vkLxveTYcQEJFgIrdGc/EzzS0wOXVAFK+E2Fr1dt
mCTqMSy3IN78dacag9oin5iYYBQMxfBaRf+Kpwl+S04/SqAmwmaYsQ0hc7h3BhhLZF8lRwCzExei
meXkVWEJwIGxTOKBMTHcW5j0RgB0X9Ss40tUulVtJ4ea06RHUhOV4tg+s2n4Syk6n5pv8no2ikP3
nlb/9gPViCHPyqaRBBeT+iwa5RjnbbXpKbRws5EcJY5bLhkuCG2Z3EqZfWKiKQ2FktUMwMGFurVE
X7PKPrIQUW6eb5K02OemtB9VEu+imJR5Oz/mFgtU8qpFPTgMAuDimb3bi3EjG0FHbTacHEq4nL5L
2VCsjW6yvUmQFWh3bS51fcPKlFsBxb5bERPCB2GCqV+7wubtR03bEu6yMzU5iAZpH0/W+2QJ9AYk
DKB4Okv5sWHsHeXV3qb/VA1xCA4hLqnCozQdhxADBCntvWO4ZjX+kEziTkl7nG2KupvpP+pJnfqt
atI3M28DkLySyPqaAkoqcuB9op+ByJ21RiSAjGHV1EkFbXBARf1zInTLIIwSHQYosuGRxZpv9EE5
wbxT5k7eGwbaM0TBqn9iwpsgv9Qgs2xfEPPC17qxLbQw1XtPibo1T/tKou9Yza7M5ReF5cGofvQO
0cZsfdcV79uU0/XXo2x3ogU8qvjs8gTRWO7ig7u0IrmWVuLn9Uwicd+zJBLbExF3qi+Rvxg8Wrzo
+tz6cqL9yfk3KbTf6mL+yOs+SmhjvFC6YE/6diiNluBX+WPSkYBYJk18Ys0gkE4Gd7DmhEcr4o2o
cVv08aCckU/Ae6+x1CQGvheSfa9r5VxHfXfMKIA3yuw1TnEdLJR2xFbLSSnxVfbUzsXKe9407TGL
InNbY50hJ7InHs4YNOHLLXnHspJ+GGJGKqu+5MQovRXk8irRQ3Uk8zBkzIu4XtRttEDSZc7Ad88i
Jg34z62yZRlYVcIDqqkM5MB3GsOLSu6ysbi1/T5X92CQW0MOhL1sIVvd2bnipEabszwSueVnmO1N
l7Q3LVSjQz3G3akoqnOmxTX2YHIYpJDXpEkoYMFthT+W3CChERTKqUovIfhNq6cvJrJiZZz3o2LB
/OtbrEyunCMJ479dj++GXrm2ngbkR1+1+UdTCwh3OsMzQro4KohVXqvsRz/L1A3+jX3dfLQfcXyT
m3M2Vmg9t6a2JbWKBAqoNWcLpzNXB+xOvtq900LZDo7bTTWaNyIbkBmJ/jwPn0nf+IIBLLNkXzWg
mRPyz5VPexpQczFBfJFe4zU6ufCJipNZXuAWZCI/CB/IrG1PvsAI9MsSGTJ6EtNXmac+T2AlxLzD
bOBA0MveiG0e62H+28NIZM2ksZyY2aGueoe4E0bCtv2WVOstC+VtuKSbZmZulTpRHSZocE+fxQWZ
/4YYiINoiTopxCNbUnziJY5CjMWHck5/FQSZnlbLPCtmfCnq9hNXt7kdC+Ni8r4dGgLUtmptTF4+
OW7eK6cxSy62pb3SlUKVXvYQ4RLQ3Hu2UAAV5QLxTfIYKWnEUSRfpV0eQD8/VSbtmmg8vQ10GXU7
z5bN90sXR2suD/LQSWvGqpe9qr21Q4B1XpfP8JKWP2V7moytQng0ogGwNO6eD/I3dgSxHmYyZXW7
88epu5XwZFzmi2Ld9e6ZKB13KXGTjHrt6OzC+EFwumcU/+Q+fEnF4imm5Kamus1TltfV3wB2N0hr
uArCRZ0cn6rwzPouS83Zgd/rFP1ZcavOcX4mcGbaViOjV/k7xa0Hwuk79ms5HKXBfokLBBwJ2Hz/
U0EkMGX4C5EiygLZSXBfP350PHKZuJnSazFMgWx0vkxAjSCn1Vki7tVuVw0QeU9Hlry4brYjCLka
m3CCTRAPMxfn27LkntwFWOf52j257AO1unNS0SGHVxztmiwMmiLQePUBLpbAIlkABhE1XLSbGSow
5KH/z/gZ4aZD60XxMwGs4aai2KufRrcjBYJUafwIu3SsvZGHBPJz26AzYPey/CltkFp6Te+Rm72W
VYwxDAcjemM9RX2qIZbW4QvdctGSHrsWR+DYYmzdRknzWg3ZizDPIP3wD+3Jlpsd6mcvWsxAQFdW
2X7Qrftg1VtUmZ4JXRsCveUR0ZiDFHT1Z0ymEKwuOrL/8hi3jETgfQFjtsi4b/N0OcCceRndpzBF
dNVNDKe5gTwn0//LpIkw9hfmY1Cq4qQLhyIn8lwSyjjtRZ7paGS15D9ZVbfMmfx+rC5loqAMTry4
4GRclHvaJzqajaF2bVLqo4LYmjhqXpIIkDb+jbk7K8oh2hqtg3NOsPejudzoxrkzZ6+lDFkxMy8n
07IuVjBCC6xy9FZYOi2PkU3pyrAGM3c7ysjOdfM+G7A+A7paQkMBOqODsqTeGDY7JzG0zWjEs6uK
/pj0CMmrcNzIWqOcpBL9LhfnX5YyMlAlTlHZI9SkE5uGi43uxXLIO0eEoIoDkyrpKVsJbVwWWk8H
Ig3vsbqJGoW/5neOKXqj2SVB0AyrNkqSmhpeUnAdNJZJEyJuIuGreAX53vFyYSons4rpohj/xcTB
gkcSt2wl8qnEFc4WzRxQ0IrUzcJrWwoaZLv5T1ej3ypdbpLDk7Zgl6dHHMaDVAT7X1S1pwQi14+k
6C3UtQJd8sdSSy/EIH0sSrlHrrCdEgADrKiHcWqbnd7W12iQ19Tc88yjLwYTzmdoby3aG0/ET3Ng
aRMWMQXtTIrIohyo+zB8VUZqG1MetxnUHFzPwZBOtnpHRq7tpHeSP4nYyMlT/XKyD4tEfwWtSeoA
/o0nTmt/RqJY29zrBOMLSJy0+UgTy6uhJ9XorZ0jFwHwGQ3aKiWzpNce3mGnRiplLTTairlX0GF3
5xykOWybYy7aR2aDK8hN2bhd/av1fX5ox7WcKNokbStYyZx9kiw/g65z4sU6IYZGck0X+y/q3oyl
0jeTKd0Wkvgl67uST3WJalKBuZr/EPXzxBNuZY6S21h1oGjqm0pLOmF9X0oq0RFc76ic25hNAhP3
O1naM8vTwFiwxtoUopbOfyMhmpz6HQOmcrGEBRzr07ULVSf40NcguCw/A64LNDPOTknpXlamQBmt
e6qIn3k4puTm7NCIHeqodpuErTKbskAd/GyOX+CBIITROtqjOC3hbO1iZ36V5HTeMD6Jo6TwpHbp
YREKqz0RV+U07uxBD7DbPxtH0t2Un6wXrGdyJJ01RDW9ZOZByREBrak+OG8/xETcnB0qIKaj9Fp1
bGUGKqyu07eMRCAl0XEsuyOhvuqmHptrJIyU/vjqzIqxx1F1q/UIRUM7bYiW2+W2/EnsFWuz8pt1
XPhhHyFfbz7kFT/JJl8zlKMdtS9xqi3edImLcS+Eep/6eRfJc6DVlR/TM9UuKhqn+IjseVPT72qh
sUEv9VnM9ftYr0U9vexK1uwaU/Xol2KvaTxjmvLbdF1gddqT/zH59IWvCNODbHTh9A4tzA4lvYhb
SrNEe2nVP+o4ZEcksbfOkT27YrwJo70tx1+LY1OfnRgPZuaTufzZZhy6ttS84Ol5UdJQxz2nvfK1
rm2RbrwMpwUBqJ/CYMhzLdacVa5jDU5pnEr5Beb8qBhEPSfOqYmqzyFaZuQr1RHI5CGiDHDUeuly
BSOK+VJVw5H2A+QOK/xK6XsIM0fdBcPyfpQQgEydcyVchuNPv8XpD3oAN7EmYEuR/m0WtQsKHe1n
2btgQj5T9gVZMEqtVjsKm9PVMAbCcGDfzEG75nl5UvGwJ/FfWjWE9kGHy28zMumBwAFL5etnYZQj
V9VNr9ereyk3t6UaLxMUs87i3DnhzazJ6zUZ8diPRO93euHq8bRLnHxbY5rM6vCmMYwRp3GQmh9E
UsPwcEzaZEyqK7BZ6jJjY2p823mEwgLR4NxttYUP0HjXQIByAGGNRmp2i001nLX+lFTZVjOF60TY
GLX4WErRodV5IflXDmgoyCTVwyfxnRdHjEHL9ZGqJ9uCxNumBFLUsbFvIXUrbdozz7xqs3bqdJ7X
Ru4oOQPSA1EifKjP15os/qNW/CLIBpbKJugGgptH7VFphBvp+i1CSR5NdEJFzwRF3JbToLMOMZNI
JaNIwPAUFv/qzrgsoEHzOkbSWF6AV3nKUu7j+S2LybvsFIsQZGOnKz9EbBmHeQSLM+z2kBScVpEv
SH/xC804Smr0GLJ2lZVCURZD9KDhGflAGF8lUc5ucpXt9DNhLhii8q6O3YfSxyfFXEq/6pfsSvlk
CgV8m6FbBEU8dug8RCq5oQWsQFS6F+myJ+7hhEApgXrR5+ZthvL1Eoj9UDo2/a/cSX44fCA48h2Y
AyWSgjK0fXMatz09XRJRDHncBn2Dqwn177J031ZOxibKxgNvNSBPXFGiox/NZPCRonXkXItjAaJn
CfUw60Z4DKeZlqKq+3A604+RGbY5FWbj0gUdf2RomDs6zR+dfvrIevvQE8TKw1ggJ5+Y2/Ce7ivZ
xARMR7s0PQktwtD962BwcdiETDs5hRnSvyo95rlxq53oMLTEnb1FQ3x0wvdqKtnPcLgIzFaTQh+7
Po+s1KP62znIF7Bm7ZuFWAvqAb1eiXBC8c9M17irSOSm7pBHyjnqlNNGZJN7JDCeGTNrhNWI0eD9
LL/oJYn2cPvJM5KGr7rCdFCh2fJC6gt7ySEBTgWa6iwASUPdd4oSFDG98OtaFw6L8ByrvlP8CBaW
oocc/sZZp0IvW46z4RzaZOAB7rVDv1g/sy1+8ypxNSlHocmN16lm5SnIT9DPMjmi/FsGiJSJ9Jbo
7JQQSrahA95yuNvWic8EfiO8TyRsbTWld3UUPGkafSgqCkXqgFtmZaTs2UJiQpWyLaf9PsrMCzMd
mjJzi9x2zXPY5TkFM3wFVS8VZMOjUFL13rMUMXlWVbsq1hRP09j2IH/dfukORmcSwlzVTyuenqmN
PCJePCaEiD0VNXzYZuxt1VJ7ob48QoSVljm56oQEkIzDH86P55Bgvqq+JtP2hpDlK2/pAoqCOBq3
FThRiT1wO0vU/0gAk9ToaLbkWb3FIpxUXDItTLQd/TUoAWHbPouyfDGM3iU6CXl2xGsyM4w7L3QS
g3dVAGXMKZWunjTTuYVE/1p5MIl7dMjz9OBkzrnVMTgxToZqd50N0DONtMc8eVamepnTR2uN97AD
7KcoRSkZ9YeQ3sDKnzv5qEADz3X8rMZnQwu6Oe2FbbyOhiDWM6EfbybFXLZ3utSemkx56SflJWXW
aLWI4Lm+9m3OI0v8kMUQUbhhdP8ldryNsyaY1P/S/DCj4DZtWHUd6mR8SsgEGminMRu2ps7GipCA
zd7M5G0sxYBCwFPFEnuxkxLVKDdoc7VHojXPVM0/w9yhR4WYuFI9pzoyboKOC8b3dG27v9Q0lxZh
+CaymzlSj5VSbztjAWjDvzJB6mAprtbDj2kpzV/oZ/rkMUotLUBxNm2lAZcEnEuQ1w1aJ/msUC6Y
YhQargRJH+pk+m9jv2AYRQc2m+8S8NDYlA6E5SqvN06SRayYNZcvraztQvaw0igfsl4d5jbeTbVx
N5U0cBKUmpEmcEjUC4Juc9d1FrhFXYpVSZO7GQY6XdGOiT2Fm0L5sTUN1XOGmCjqSr9TYtfIc3cx
9JNiJ0eRK1in8jcxAlDIanqB338HMz2ZrfGdt92qgfe6Tr7RsuCNERAqGzcHzk7pMrhUs0WsklHs
AOLDneohDfdZdc8ibLg6UZRp1m+ksF5ORXqXwzAgQGmPu2hnMOu00rcV8zRxMPHAv4xWe+hNIN4R
qoJXQyneQBl58LNHXAvG/jDyNNYJwWY2GYOvtBZQ72cWzT9pE6iLwilXR78AN/tWy6gqmtae14ke
sNzYUB9FT3D4aJXyOtC7KFXtvyFZKIXRbjPiQUQZQaVKj7WvsCergLAnLp3yqGJmz5VPyiLw1Njx
PlEKApp1pnMx7ELVVhBp1j8ogr8RavhGA7lnYAeQYpZdadBuICdqUx1EnH212bhQl1Dfp5TLLIca
TMeCVLf0I6yy/3S7/GdPzaceYltsWwsLBkd5Ky7JCA3S3qJogVeC4IqxHeZEKvPUhyqepBU6z5Vd
HwPMRuV7bkiHOBvRz/I9AffmdOOR7GNsxkTaSfgJ3KRQAsmMETi0vDW2o1w6Mf6bQ/NHg0pqh1VI
Xcp3Cf1F0wG8pOFJt9SPUO/pYo3nzzgtTzME4Bg3hwJ7HIZhPnh07LTjLhq1xFw3mLy3IzdMAvAW
0f3mvOflROxugUeX5TcjRXWTykdi+lC7KRbOMTW6WquAF+1lw2esaahPkLUIYfFeAUpDJ5RYGOdH
xsQXlZR/c/eIP9WCHS4PDafDGH8vQKCtxIiOJk9s5DyT3dLuqo3aaH+WCaxuyDn9lXdHqWR3JKLA
0tZ8EPJ5yblE938CF3gDFiScgnlRFVjH1O1gAw9KpT/K7XetoXtzdrmQNlKW7WRAk7KSrhYBqImd
BDURT9BHt9TKn+g37mkp+8WMzWws0K0XfgnXRjc2q7RFKVlZ35o0vSrS/J7ubWJJt31bn5Mp2cfW
L+7KQ6WHt4qKSE9dKSWKwkIh3VHA7JYSC1kUDXRhGDUyeZIcQ/WzjnimQBh2Bv3ASAjTjZIbx9ra
GWX1i2vlgm8NtUpWfbNX3UunL71OrEO10W4bJ/xtGrFLqvC69H8t8gJ3LGjwVVfkyql5M3F2OYXz
bOPhPEfZdhrKfIvrGX1sHP6hJd4qPY3jafhNFKxvVFA/qMaveJMbvN4hPh9dQ8KlaWdMTad4tv+z
gC3waSKcpdXiaBVvBHcFtTMFteEQGmTXb62ZgOAlW4KTK/mzjwhxWYiikXmUhVXuWkf9UE0DrTrU
rUTXUmdM12g0XjDIH0ifhRsutk0P0aaDWAiqQxR7foa9lw8qNDKml0UvadtDVteqRPGL2ECCW2Pf
WUKIqcl+qEw++NStjxriIiOec81dW0/Tv27+LZwcmX796tTVnsvqW00sP0ozhtDyYseFh1BiX+eI
ICuxY3RrFAmxWv/EYXarKF5EGzkf7NZ+Cu0ZSsmLs1g5PdYLmDZdVyWtf3BgyD/p3mW3UHwLLIdJ
evSpCnSy8a4rkTvYZVAQF0lYnZs39baH2ivU8BGza2AtvttJd8bSjkWl5TXQ0GI1ki86KUTDhdxX
kU+LJi5NhtZRonxPw2ytXWOV0UyvQITDTYIlVujI8/HX7nIpPRQmEWp1m37J0lcMdF0bZI9r33B7
hNaMrg3ugfjokDm4UIXOB95czQbZk2a9rGOYTqkVSnHHWt4Blhu6KVA+7fuIT3HODyEzb0Ucbsrt
6WWcbLFVXKoIns7u25+YdqlIs+BS2kfMN9vKEcVv5t2y+QnxfMrVt3q544fYytCIzRqOI0kPofJL
G/of/OWG79z2sdJiPcxbUpxn2I0MQbbqR42+lWN7g80EY1yHtDyTYb5jqG1OpbpPtral3CXto9LU
R8nJhijGrfG/ZBnQrTon+2hZ4VEEejl1F5n92Tl80pTU4Q73yyh3w0QSbiESN86w/HSXrMhAZBKI
SXifxaEwyJmrq9xX3oifOwJ5Dnsm0apNt4ad1dv4kY3JXlHZ7cv5gbXzpytMf0S4m0zxy6J011Ic
uHNB6vNXGbTHpFdaaidPGDbyHwcUHV0cmVWjE+1rDIkhUgNjaXmWiPzHBiz7aZ6/GZhHoP6AesKz
hD+hjXM80Xi09fYwls5tUK7t8qob6o50qqOKjko6985flkvbZnIYzxrfWiMKJJABxBVag8A3w7A8
2xCjTWAqNYZi67tRidJNrnHVPA1N/ugXEGIz7IO6+owoKp1Xcape9eCf44kEAUJsi9TNEmuXTNlD
A8buzeHWhwelfCXn7mZ0mmfLltusEvEIS72KhlLle7YXv8/7y9SgejAukmbuCSD5hWb2c2qOZEZy
HeGInmeHuB5e64p1aCHhgnzzovmv60CNE4iMvJpPiVb5+sqhZuJBe1Kpjfi5Wcopfuk3CvAafZgW
8VzRdymbG4r9mH3kExPCPcYUuVYWf9sM0ApEZxt/LLTR9hV4bz8JZxUSfyOAVNjUtmM3XJDlRtss
MUFM8VnMkkubkJ8wWykyJMQ8eJS3uauzrKWyY5ZNOdCNiEVPj4HMxG3prXM25Y9ylj4VSt2kZjyG
ofKQWEEdcYmXfJ8WuPHm377RP8idPk0o5BJhQ6CnxlutcuxnDTEacCK4+wKunV1vI4ynTK8wD8Rf
V1wVfdjASxQuBYyHStWOw9BtO4p5EIXvCAC2ic1wnloXc9rWx5lRIyo1D7vHzpR8Eo+RUM+JLxCq
qDTnpvW/WpfeHQ0WhqJYSYwHk8KpntUrFXm0iRl3aNU5c1hvOxvIPg07Qi/nZxdGX3o+v1bgFxIv
TaTmLxkXYtlK+9Sp4M+GfRSSxc6TtKGXHcohNK8qYGYowFaTEqCqXpOyY0nqPN0ml0nCkq+TYB0I
Vd1NOFbYdXGxK9NuRNiQxeZ1HK6FgtkjbR0A0uzUcDBqLRb5DIcRclh95DEs5tdIyr5xU34sc0Rw
wPqrgRXNxcITZepfZp9jZw7ykkpKGucYthMY2ZmiCwgMShgl6WTT16lon434cOgeKpP826GJPU77
YzPTpCmrQQ1EzRm1/BSmQru840+5h7R7WyonopiJbnT1jDaD2LT/GhlPLI62aFPYyjVuF4T0LbAK
uVahmfmqlUVbK1FwFtTOhUdk4CBo4ei1L02SNfJHURGsGWyUx+PmNSCKjdhLodXFna3BbzLm3DJ8
lQdpF7G6pkJhYFTsexblgZQQrjPYXOtrXAjx5KwKYEnv+ZTQU4NjHrUR5oYKd7ra/oJ50je/xuXA
/K4HMGXxZ1sKegBgKdLP1dQdsJ8c0JfubOQD9MLyCNevof0fujUA8MzFtMNQSQkHw5VN/0SPgU13
oVc7uLxZ/qfMqPrD+NR0Oi+Dw94vdrLybusTRhv0U0kAlIuyCHEUoWQRbHy6CjLF6wTMXiMd2KzV
70ltukxgRvMW8aOX8pRkv3n4tJId9MZ/MSNTkZZ3mbk3jpe9yGkHmPIXeXlNCGhPh+hPIu8ewel2
7LsPoTcHHJ7qjCKmKEhkG2RmklVgWMhvRIK8pqVzScm0n/Tqadcz4Zz0LElIy4X6JebG450/9Vrl
mfGnaA8TPs+QK67AOYwNJ0ros5gfFqNSDn4Eij8E0CSMgAPV47Y/kM5+i/G7o3PbAnB4zpAeTHJv
41w/dvSllS2Z8qim7aHYx9Q5VdBdYfhflveB0+fIpf5kPE25uFnNvwno1KDmKMFMbygExy5X2xle
5YbmeZIhw39O33PNUoO3cPe2vjZ8j8m35aRew2sF5iJMgVQLq0Si8PPu+vApzdJWNO2u5oRpyi8t
kwn+uSlR/TTTdd40XqQUI1+6S9qGyAnkj0rGG6obDsuds9dQk2yiUb60sYyUOfcKmbNLz6zxNZnw
SmtRfhiswoXNOrW27lnF4Mp0KxJ+zYdIkAOaI+cLAuOST29yehZcydJqCebNMNO7hEBo1Ec2ExAs
cuYTY/CIKNgl42M9BckaJid33mpScrWyPy54TBTTspvHf3lZBBJU75BT0TShD6jcqUwfWvVqJTha
/8Xwnao2oVY5lsWtY/VO5B/b3BF1sI30e2cUgUIHNHcjAwzt3tcEgTm301ZJSteMnqMOLjS/MHPT
5dE1tfAbbiFksWoDPICWUWvy1M9GmekowvcyFO0P4sJP0Zv8ycYO1Ni8c99su2trwJ/HCb75rJrf
k2L4RwOvtcG20rvEn2RbG9Rip2W/bF6CPl48FaAR6Frh2bruSx0S4zlO9oXUgoD0/fRkjZgHx17+
n73z6pEcybL0Hxo2qIzi1QVdh4eHjnghMhS1ppFG/vr9WAPsVvfMTmPfF2h0oTIrM+h00szuved8
547IvFsjKwcKfvPWDrGziUThvQzN9G00kUJmjEssTHxigvCygbY5eOKaSRE+4siQ+DC4t6Zuw6yd
f1JAM7HWLynsnMY6XEp0HuNdW5rIOqDcbkteXsdLDFo7Ij+UpuEcFA0yGirDl47JfOVMerd3qwd4
QvV9kT8xbZ8CRpQIZptWh+fYFbAVngWL6xR+jiyAUCsq94vedDV/tMNea37M7KkqDiPya0JBTUSK
U0k5HEKuxFlt0L4IfXdV6hCl3+RUBnTLWpCNsIEc/9A6YMOyAOqIqP/MLPwDY5UJBS3nSB7IbuuC
0pkDBFSMhHukmZWNsJHbHjmnSLzhTvTSvZlC4miuDnyJkCZkdRt5mjVLW6B+gWHulpA/FiFYfMBQ
1jEw7boKMPNyULq1I93Ba0dh34gfNMV2yugeW7gzPKMU9dG5gpgws3k9o5Gwn0sMfk54aEvAShEk
iHHbOejP258UeUhCKjTm0bXwf1tNBg3YgwzNXFEzyup4bn9UGRFTsEPYbMe85XrQupxx0cG1KLOX
ijZiOUbmo/yfdLyY8XNPyHWdHOv4u2/vtcbb2N6nGrfp8JjRDcZTcqRllPqIAA2gAATMOOFT2J6a
MIdhYJMy+lBLwrkanQbMKRoPHutv0R5xr2zG7pJispFTs+rv5HwfDz+NcfJ/homC1zjyphBydqjq
t6JukWAl55JJXtWlp769G+j9hPK1RIZG1JqekpwzgzQiemrg3aIVSa1OouywCvVXgHgrt35v8XJq
06bIzz7Hbjtpgp6+vYiHDc2W9aIlMJhUO5S6lfNQN/Q3kI63K52evxnd5eGdrP2Nb7yDPAAKQ6h3
hVbiG4+hJxFpU7SYKZqget3/+evJoZkRjjgL9WpnFJwavMVQvneaAW2Xtar6rZtUGwydI63OvsI4
bzw44iMCIjnaOx/22JzxHrAh+fOVQgJMXm2dHWNnO7eMbAYyRsCt9hxA5vQI4Ahvwsyev05letDY
pRkeAiClQzowI4eWw4wRXZdA53fUZ8ze3JoCa82Ee7ub0R6Q82em5sbl1mTVG+zIIAyffEXzl0Za
xHk0rV4rUyE//8gt3A0cE9v4FrvnUu/ObkcN17BWauTWvPfcZZtNymSRqvnniFdPurdI4HStIH25
pKt1Bw8xUVm/IvOj5+L1dwMK8kL8QSkQ6uwQDafOEZJYgssXgwdBxcHY7Ew6+skYJM4u5BTZ2Puu
ZuCEBoYiEfQaFjuHh+HWj88hYIIWjlpRf5eVPOTYDEbx0SZHdC/7kdSciGzamQhLhXAUPQwElAhC
SRKUTD+XB8beeA6t4movGTFhq10n4o/LXavNdFNPf/SWDzU/lK29AmfQdnIv7eeBPVmlPDPDLzJN
lCZIcBkyMQcqWa5SRqQONNhlUmkyRrUkIZtwp0JQolF/dAeQi8zxZ4WwiqhCVLOeoLxmJUl4h5cM
45wB88QpDVMRURabOMYdgbrNr56quHxqjeW5xlYqSg4hRqYTIoD8j2kN77XOJWTaUxmDFBqjjAG7
F9O8MuVnrzkAQab5fjRpGFabmf5lzXCnJqpDMx8FPC/GEQHHu6Td+qD90cWHJYQkxJaFJNkKQI5c
l1m7qfx26UTScA1jJAZ2rGSQ9gtrYyqsXZNmWKL4oEwJNlp+GEtw900U3dtJScaH7m8ULZ84Ksst
euzxFZYlhs/uq8przu1aU2+qTCR3idRfwsewtiSjjVR/ibIO1V+aP0nKrJNwh0cLNfIIcnCBqaQO
nUuHCS+qWcQBoh05sL5mIkYRTMaZSGkc0XRGzz3MGmC/s5FeSxLvTeHuLL5YyQyOmo9WUb2ePLWF
WkUqFYNxh6GtPpzi/FYPbxIjY2jeWdU3zrhVdJHhC0r0ox5ncFC6Q0gXx0Ibxla39Wy6sAa2QV0U
r5YBGaRw4+z81/+Rpop6fTBONgWcwZTct/Af65X9m1VjtykdFMLEj5DYOhmf5GcNgWgYIUUhBCQx
+g+6IzjdJ+23T8m3kiUcfMMcbsvxjPHALo0GgoF6yBlaA63EJJk1zqoksJr43rUyTuXpe+ags6ht
jI6Y73AwS2vLYywvhU8HyW01+yOFXtUSy0HoGTByclOquX5sy5AhDzuHi++pd2md3U81AyO95QXs
6W66E24BHayUu1gTmonFoium9VgJwIYDdse5fI3n8G3spzPY6O+Rx/dFw7sJRS7aTU6enLS6vk+z
zn51m7HY2lp2ho7EaWA38jylCHzw/IMlXJCW05wjdSZ6EluQjnOr23RItXiHfWs6ZbZB440VuYov
/dw8wsG9bziXC1LYVvJs6EDaUJLqsfcG/AY+OXy6WSvkOhTi8ZfR1p0+P7Rk3JdF5MF27D6n8OQ0
6qMnA67Jw1tsyUsp+C6bnGGjy7TQ839Q7vSrCLFdlVnnxoqdBXNyJSvsBcPoraGws1kaxgpGpXEZ
ODH0fCgSaxkN7W2FAhsviQ75LdbHdzV0nwR/IZXtSYjW1zZWD4zRyBWYxPCwRsVILJ94LGML6uOf
DlFl0/DLAxs/ncJO+2lteRuosRVe8R7He8mOwT5N1/inSP9o1cOkPyT9XdgmQa47bGTRwaifSvdT
ojBsvOqQ60ve3QGfgxU9NpgacPxtRJyCFyTYoLgYGbMJdNR1hBCrYkiEbLPe1FZK6qPYNyQtJWzS
OKcgXjzn9Bb9iYaeznwqRpLYIzDaccarWOQX0TuBdWNH97+XL5b2o+zXOeKiACA5+luPHDMtbYqb
b97yYxVbyNXK3UtBbUMS7q7FTSLa5LmYWmjiYzCE32XWbIues8qUpcFy7o+DMOqCNBaHht2uzKc7
C2TCqhqtwM7FnzR5sAxqUPbHCAWkWaNgWBjnMpv3im2VmEJKX0BEEEoaAtNyXd+23NlZuTuZM02b
dfGeuOqhVPXesFFYNSL8qvrymMnhKXXFqmkvDDQ3A9ql2ktfKvNkNHRBqRPsRCf9yGW339vN+xS+
t1X5PuiKtI3isQ0h1XgM+TD30CXalLcCt3xuRWs/S9YzjdDadh4GynFmpjBobzMBwUCvmmOIAbU1
XpK0fUsEfC6HBCsWbxcsRkNKYQS7v7w2lXOEY7OuMipODqwabS8rwUXsSToKA4cGFwVzhFcYEcLo
0nQfgig5xNpwTTM4eNNGDykuTPuupZllM5a3cXh60Z3TsXQZI4nBuGrlpo20l5DJh9nU+4qCOAZA
5TvuxkVPIUl9Beo7kr5FaNkqh7EDOPmS2DdRdrvZYOYkNzn/0+Lr6CewdQNJRmjVg7vt8PQtGRuj
8T7gmKu6EW/HTvQ0m0Bqduztphg+Bntapzv4FGzbxJz6LgRf6hIzxCmMfLd07JeML6CkjBXtAkxi
5Kv5a22ekPYOu0wneIkinDJJi5xNUbTboe1eOOL7WswtORVmx2PVH5f5ezowhDRpPw8DJ4U8xJ3Q
gZXBBzN/T9MP08xjpocoPy469P/k9zdOLf4wO0H3DIOAGGYG7JV1LpYAevsUk5tXkhPVIiPJh3ob
R9+CgNmppDMGlWpKn1n/V0QOXVCKv/fp45hzBEHHiPfjPqRmcUx1L+kO2Jlzg/e61WJsd06IOZ3z
OjnUoYkio2V3JE8dbQjTUjN7X2RPUjcOjhtulVafw7S8X+yTWXirITxWrGVjaxyQ0G68GdST/qfM
Jn4uIl1dm58SIja7eTyC5nszOAqlGpoJi3Gm7gYNoQulr2Ep7x4UhDn2lEb5K9pNtEk6BlxWTM9O
Py0qaT3+VFAEnIHaJm5uHpiMYQLWY90qjAF4FA47AIQbX8mvuGwfl6OVgeBkHYfy0OC/8TWJOryO
VqjuN6bpHBXm/xIUgJaeTOS6feQdWFx4bgAmaiF/uuD9H04wdC4d73AJi9CNT5VAHAQZpfLsQ9GI
nUDPTI3ZyvZXQzCY9t0pM43HjlpgCi9RefUguSo9/1OTXmx/q/hqEzDhKXlXEuwVYU/CSDryxsHV
YGaDLsycDrrQHuxBnZiznTvMFXnXQBQzVxbxG5y8qwNZXWxaV9ewr71OQSsBkKpHawaPkA3eT0wR
m8hXR7SslVkAG+oZH8U+QSjRd4GiMSooIh3/W7NreE9MLrUHenqlbwWlWT+n47QfvyrL3bkYgLDh
HhzT51Zn075zwES67bv06cXMTGtelL4nX+ZY2M0pNipoHFaQtLdUea/pVF0ay1/Zy/cDF9n2jsJ7
CTlWKmO+uotTZpnp8Hp49LeYmpRaf9W8cZN7b3G1s+efnJz3gWmFEwNhSIufVJZPFg+/hruBF4+j
+kHXoaSgjY5B3GRTt5v0GQ21PBo9Aq1e+4Kpeg9QqdfiRy3DEGaPR0OioQGDaQzJnlhDuNj5XZ87
e4NhNEFwWwwgl4o+pVOhymXqnXJ/msCKtad4BEAkht1gm9jBsATZObJ8InvK+0LSM+zyAAsScy74
CEeDTcD6icYFL7GyKM0dLdxm6TMeQs9y91kNoQiPihvGT/7o77qhuRvqL6+lkxXz6lMeNPB2huxg
0v+KONFa/UNfN1fgzVSjcuuQTJYZxiq3pmthpG/DfG1p1FfmTyufs9iBV5MtOgTW1J0Z18fe7uHG
1WgUFAJZ9mv0vHpW70vqkqyOvqOSkzWHH7KBX6P5zi30H9EGgK93eTKjDnsRgw2wHMXyJwKNJUv4
fibqTsjwO4V+UrXvZfGZMH3DnhyjRxyS8hrDJz3Rod/3UbFOG3T3AYVUiQc6qV9G4wZcCsAq4xrU
R2b07k5LwRVtnU8t63cS6I+OrizK5U4k/GzjgyPfR8MZHeMjBh/o4XgfS1qdpJwvfWxmfmxFd9VM
01ebiPzgF3ua2x8Zgb928WFW+EpT91V3IWlOb23405XGpqdwDvu9331mtdppkkO1rj9wSjUYNMHh
PrjOK0KtoK0Y8/toiDn2Vtm5am+zmz9ozuPoaX805z5XcsvgfhVJhDHub1aKM6SaFe7Kuon+lMhk
TZlu9VoDJgxYWxtXE4tUOP+abPMqPwiFdgdoD8ftXWP/TjHZIZV2cLDRFeazRSo85X9B0VcjD5s7
hrWgHWESIS+sDgN1KNw11OdpsIznB5wgfnO32Nwcw9haLGYx2uW8KANvgkfXpX9iExp9MT4UERmY
LsIiBhBaHYQjI4UJe53z2JXsbt69lYvb4lsqGySpzNwVSIgl/VokzR4MzFH9hDWgSkK+d4nqNhGW
BCnajY6MbsUwEu6MHSDlOmSRTqtv/EoAZVDr4UVu/QxlIYhyiIL7dLjo9qF9ZtCicQDN98ONKw1n
/aTuFK5gN71P8htCcOSnWiNox7yE8TUdAOF963TcooCe7eg/xcN1nndjdk5i/G4b98OvFhjXe4Uw
T7bMPc1mq7WsdEfohQeLlcb5Ncmes5mv2xD8O3YsbzoPBiF8IJaHjmfrGifLsN5/dEoaUio7M72c
2vTU2P4O/N7J6+gniW/kADw86O99jgeatRpampKdc+Od4nw88F7FO9IFaNB0V3v4JVYH1cbFZk+D
iUXtYT3HRjysxvZKpEIfdSeXDb1RWGXHtald+7gOVK/deae0f3aAeGTmM/mk66lwD2j13eIIcHGT
Fgajo1PLyLFgJOrdkbSKMVl96Vah7URsdtdKfRQRnDNNRXfIJMqNBqrMka2/6sf0NEyteUxiSZwz
IF62hbCA3sWp3UWQMOViq6NgGaapf4m4Ery1tOchQ01yM9AaghOEjiNLC3NvjOWTS/TMSW+SzZy1
5XWOOv2Gqm4Tzi3sDSw3W5HW/jbKDEiJZDUxkqU/0hnQrjJc4hsPSQH6lTXBZVu/Q8Fd5AK/P2ys
CfDWs17v8Lz2AMBZETrPNY/KiO6kA35MQWljySaVfRNHzZ8e5R2T9+LNNMI56MQBtk4ShLH1y0zo
j5RleimhUrPgR0cdPPo5hKTI8M6nagS4jrrhmAD4OvXg05CI1/WFrKuCHIouZ6xDmWuFQ/Qq7AEW
IFyi3V//2rkgxxK/Rhm6/C7egL2RTtYD2Q3FE7p2h5N9h3jmK63QAhhDOl1BPzmnrLfRRGsl74+g
DyaWyA63L28ZdcoBX4zuHWOjdq5eBo2r7+c0KMWMWNmpjM1MGPmumnw6GKUnTrSAvxN7gh5neR8G
KQ0cr0ZvS+KYduoIXd1k2RytG9Io4IsZKSyURnyOba6fekZLJ7+SvyWgzKCTerGRRop4dB5xeUJr
wv3lq31bU0VM5tztx4lZnvIHsffd4t5XU8MPFTBKvSgMBgGSXzYoUkzUjf4CBRiGukF122Ynp0tr
nA61S+fF0o65lBofcLi1lqqCohs2SQzgMV56c7oHWjXvJ/MY5aWzb8HRZYXmnFy8C5OEnFy54lQg
k+Ux7O6bMq4w++Kf5DwKeiYZr0CHvWPf0v0OdZVw9jDtHUHmyTlO7sQ4G6dKviSeU59BMJoyQTVj
WRJ/K30yowSK7RoJfYdwRvomm+ZQRqS/CtxAmI0Cu+w+/GQAr8qG66RgI+0oadeew4OtM4u8n+WN
GydOertWSdIeZh5gCJ0Q9U2PxjOqpzwvxUXov/BNWMSq+h2Z+YwCRrvvgG9yBIyY7EnT288u2xDm
oMuMaWfWgswIv5Rew8HsqSXjejzGdsZSXlcfCVKrS6uFe2Nui0PkVD8jeYMb9NoQg8Lk1Cnt6LiY
/JywqbapaW9L2KtbSlXaalqe7fpiINO5eOwh4mghzIxYZ3QWD1l8YrAH8wYMjm+FL3KqcHNmBJzX
BBSupJx8VFG7OZThvtc4sVf2qZkFbHtcb0ziBSqsIuRkoBBCgOtTc7bICqEaxG1+iPHIYPsaL/ik
MTxRMzSHNqcPZpdLuz3BbDi6GDtyX8ciwiR+qtS8Auuk61OI9eUaMavcuyb4ncJ97xeKt7dYGO25
eRJas6B0Bmunmu7ZszCzpUV9he7H2KBSOpzj0j6L8rmDjn0YHISbNBh3VU57jWzgbVOB0YvsSy71
aV8LOkjWACkWDjy5CeyiJFywVhU281cNQOo8cypyJJAIBeAUmmnA7A0c6hQrunYGMtAELTnB00Fo
h+2rw4Fmr8diMy5G2ERS7GVFsoR6MLqNVHVn5osIhiWZIPo4cEdTXoe4G67Iir/sNs0OM2iOqDQv
RQvHpRimBCsVKq+ELcvL72cehhU6LX9dzMh4uwSuoF95X8JkRc9iY6kcI45KBWE6RC3jaEU0o9mE
XXdN/tTK4gVsG5NNbPNN3KuA5Dz8925MeIc2vppx6sBsz/TAl091ojd3Vpz82Jmd7HS8pahaNXfT
SQGQLaNRoVdAAGTi7ieMK88Z5kPfHeeNqVW4TRPnwdcYollLy6L3X5KudbamLb+bfGAePeiE6ewR
vxZrKzPERkc6Vhb490GVJYEi9YOzk8/rW0htq+faN4kNtAtMvITAKhKU9QhSukkHCBtCZJss780k
yHpL5dkeQpLJPFp9q/SoAeU600jftJIBjl8CObR789mOHVwZ/qhWQlffRmJBjEtKBzV3+TxThJHJ
OEI14rsqo3anzRejoFwba6R6UJpwYZP7YxEyi14JOulfTPtSNqc6Vn+8zs0xjVOetBby1WIxh87V
+D3KqLowa64uqfGrIuUdQ0M5u3p27w2VZUfXAWWryfSstQ19IMPaTsDDCeiD5TswgONkjItbTuMB
GuRpoul1bhAjhKhDwk5/jGl9H/w+W5M+Pu9qQD0r+xPzkrdanvEmHL8zzfgidP1oReCFvc6pDzMz
6gytUJSJR6QfIoNPHruYgRxtekBUZt/85mOKzD19PBvzJ8y3SFGzydhwVqnZbnFijVAf23DbLOb1
SLE1yWJnWL0D7E4/8p3pW18v841Hn5189ruwblCts7lsXcbnpkXtEheSmCt4zMmILBjqmU0h0A7H
2IF9USBac9PZD6Lchw1vk5g3AI6xsqwiJ0F16yQbV7FTHZeH/G4WYLs0Gluo0jrcfw+NZkV7DUWb
WwP3rzIW31w7owZ999ya1nLur+eozi+0Igdy6K+JL/JTY4QMJKemwbBAukerw0rQXh1lH4uy8rBb
uewFUb8D00wpoJGhPI0hyLmipqptPQwiEsqma1KGV2ibfFfvD7mPVrD/6GvXvtgVOTUdirXQre8a
z0xxK3MwY3+qNgygCvrxUbTNtVo7FmHyLowBp2/Oyploi12sMuHjMcppVf8R9/1vLlxO0KUNELjs
9vrEyULDgbQFuZ6Z4Mg6vzsWESptI+qSrU+9b5dxHOiW81NH7mvamlt+O16z5nskMaJ6ywsDFyfj
WVyk73nrjae59x4Q4Ansa/BGHc8HsS54l+Tg4ENEAeg3/HrP+HLyajZPnIx2KJxVkylwFdA48Kng
lve8jvovbr5pKN2yfAEoqUjsZYF1LdNqG+aCW9NTxOEaQyD9mmBvLZ6atkAiGWfj/SDrfhdn5lNX
Z+JSEqkA4gYhLLxsnZYQM8Z7dPkX0NbW819Bl6MAgCw7+xMmlXGoOtzlao78y7zIsEeKBzGY+7wO
rZNApZPyM841ypO1zX9PXMvU7yf2TWTJxQtQwiJoYP7iSIuuegP5cc5mvpoanq7Zfeq+9halA8ca
CIBO1bToIehDto0KGgv/BnHQckXfAsi09IDkJ1CFqZm7QfQPTB0OBoFYWJj8Y5wC4LcSaF+U+6Bn
KR03TeGM8JWVFrSeWOBt1llHE8KktV9BjaGSdo0DtxDxWc+Y3E0SIJGFE28cFeJ4zXh6gP1iALSv
Bv2TVZInJNJGThEY+bVtavu59WCyVQBWEyKStxPHn7dM/4iFUu+07jVSBTZ6hfyszYfm2JeoJWzT
fMEU8NhwrrzOWXIU1A53gPHvmPwMAUe1Z9TyJLmZ6LCqjiuqJzcgfbyDMFECzXPcjlfLYQbQXQar
Os8CO8UEfnXt6o5BLZpbqKI1+rHhbH3AVP2jptehV86lT91+w9m9bszvUhX6ZULEYAjGl0KPLtAj
upOAyGU4DXLrygH6QWGQqOTiegwfRe6fDF17DxWqPYpMeonGYkjwnydZLC3CEbrilD3Q5qGxqTdn
1wnhIsKLA7buH4kQPgwadQs6ZLk1c3aiMbNOSvXZlUnrutHC9xqyOnqc7ezA0huhU60GX0PnnKCW
g8PmDz7dClLx7t15QOGeRO/jGBZnf7qRTBihI1mCUVw6TQUFeZr55sZue5yzWjwcEi/f2CCx0Hmd
MQvA8TGGdwzwhynJraALp+9S18TOTU4DKVelzSCn96yVFA5j9VL+Eq+CpyWhy0SG5UvpINlJJMpf
vj7gEGZzLmCu4p0Mx3VmtR+jZ1NgVCGgs+jD9KZn9s5dRzG+dybWrlGCRLOIiMcPmCA+7+GXmgMG
17GrtUvL1LBUmYJx7RzydmLFQtSre/OjY1T+tVDEz46mywY+AeLtaeYDLCHyiVNLVLaImOBaIfDN
D4X0Fm1E8h7LyLq6CJxqLQbYRtbrHu8ahBJrfKl7TJmJDVymXHSOnqEOXgp4t/SKcc9M4rvXaegj
EAFTnRrOJsPcY8TdAxNAoEmAIvcjXzQe/KJz+7MbysBKuFzCBy62NOVuliJF7esjoUnraa8VoYGt
02JgIjjz8SgTvqZbu1KmQW0+onZHQYIGdpU12SdCcSb0mk/EXOFfW5E9xi0yVYtFZhM7OdEFrQ4y
UEEANN1W7oj+/TZFSxszLuG3N/6ZzEyX/Lps0yhz3iiHuAe6mafI6uv3BE1e5jctRUBeIQLw701N
wwt/UBomh74HBzOTyaRaFIV0YjcJ7/OqKBdyVRb/knIEuyRFpDS7MHsVbtxx7HYuurvGsu9q1b3o
kUa6Tx3fHBttYhbZDJzR7Pbk3r96kPbJTpdjxDyFIohcC6NT2K3iMUArjb23bM+dRL9iOt3BmJ3f
FoLbJppxtdPY2UT+MJBlSamilFwpfwlEbeBA0uEfpx72TlzdAYUMgSzssklgcsGzidP9i+wuH5Zh
deI5sYL/0MksIONniLax8WBo7rnGnoh1btNiMNq4c48uJjnarRwJ3JbdvkJe1kFp30QTQkp4M/0G
HbJa57O//48qT02gOva8gXOQbDqfQ0XtArEWYMod9Lc4UnsXtXSWvJfaQx0iTKmSjgBC88kPnXH/
/1NcpyXF1dBJWP2/x7gSnPWnT/78Pcb1rz/xnzmuhv8PbAu+WHJSbSF0l7/rP3NcDesftufprJbQ
YTydCJX/neNqO/9AS+YsAa6eowOw+D85rrb5D4v4VM9HtILn/P8xx3X5izgzTlFVLp/MNQ3bpwvh
8sNswxWO+S8prgN44Xlw8ZzaHVkYg5/DPK6I1ZvZ4NOStEu/rotD2XDIVQKCcOaN9XEOlwKpT978
Wh9wbMT1HjbNDaigcf7bnbz/zwv5e87sf70+YVkOPQxbcCMcIhC5/r+lqQ+VzBCbMHcOYSMJtB9z
B5kz1aOvLESG16UwXTODU3nYl9FW5vFnbpYrx2oorH3inWkVVmlyG5x/F/PO1/bPN44L803T1V3f
5OKWpN+/X1g5E1xfaiSFjdKEb9cT96JiRBPpHIiZnqnMMSL7BrRVV33ONBK3HoUea1lyHkP2Sc+l
bxlX2ccygWP3rddhNFz/zd3Tl6v4p69XWLYhHEvYPHw2Dad/vkqcmvqsl6iybSj8AcGJpB3GYUqj
TVtGRzpEvsrWnjsZPcecOXCYQm1Hx3FtNdd+kIpueUNs36rvsm81ztVrlIV30Ene0qigHOsRCXhu
SB5ODjWOzFS5iRM8RVZSxkeVEAhVKoBatW20zOPDjMo7ZW2UU7ymVaXf1OZnVvgOc2wNEF9ksqV4
iw6dJtu17nLmcvRhZ+SVu1hU8/tRLZ3sQsAUdNVFgvvhRXEOlpt5eyFrhDl45nyhlbtycmsmtxgC
p6kgJcsjHVEo48RXuY8GCSJai+ihm+zDSYbfW0RaGEhVm1eESI2Wk5tbK4R1EUfCBlTaNkOXF6Jr
PeEpRYhC27ZwxUCfSgP4yX96lGCB09nMQaHb2aGL5pE+jJyCvi/WuWaZZwcRmBvS2G/9tAgSm9JR
g45C+Fp79NEoGblegazHlh33aMiN3GwPpcMYHAvcEUKOz34La9P06k9ZLE5pe/rxchdzdjarILLJ
fAB7sY1yHNixqM5k3QBGlLkI/s1DtTwz//pMmQ58SyxeHlLx5c342yvZMqOJCwrA9WKvKIf2nAuy
rJizHYn+nnehSktuAhyFoVKQB0P1XY0YIrNhNN7+50ux/rtLQb9h2vQZ0IjoS0b13y7F80wX6RTT
rHjul/MblpMCvessg2o0jFPukptXKiuQUD4CHvwXLUHgM/qYcg0nC1cm8CiGPaO9saZa3U3Vuzfg
iyryzgkM6f5qI+VPNPSwEetuW5B+QyUxAG/j7OjCh4QyQILiiPJXpNZj4qTmThvb0//8KQ37v95w
ofu6z3Zg8g/7X24461CrtwqVkR/5+UXKojlpD6MDmNSLKZkiIHTxwQGR77r7wWyg/pk5s3Qy/Hhv
vdW/uZplxf2Xr18YOo5FNjU8asL653vuVqOyQy1BINp8GobxjRrFukkrv7Jc5mh0nG5HFBcFS+4R
C5jU3VrHsUNqT77J6+duwa3VMekUsmbo67n/5vJYwP6b63N9YRnsG6x83r8uzFUsPcpMiIzjq4NP
bGdJi/azN19chRpnToEs1PO7Y8l477qsxEZN6gk1ToyF063fU0N8ybBgikbJz6lLP/aSlim8l/jK
s415T7b7scjDtarG6oX3Az+e1h2RW13UEE4oPIhMzDpxT9eUshQTSaQxzVPV+3ddFSxsQ3SacxG9
KOXdBL+dIXl7A72KhZcEmHasaGLF+e/k0aGbpEWcWT1dnHmPaKgHwJYb0DyQTiLn7XqbaKDENbaS
5mfYgFmgtINZIc1tOtfvFX3NrRdW/k5lCSjjQUX7Wg2fhkIWns+P/KgMaCX0q2oS6vAXuT1vU7rB
Ux0fl6hsQHiY9M3eIeoxom0xtdMhrZ37dBi+oCpQBzZM7WgGwsoK4YpUQtm42ZP92JjMLmXzRF+r
fQr94RK5/r5ui4teEsNrggChc6hw8EUDo+acwLzeoKphRjlF7czDfG9TqPEyk/WS1kJ/Gc2E5HYS
PZlvi00PRO8549ixWaqbzEFJVssFo2TDpbAtZEJhRT5wkbT6JoTns86aMoghJL/nI5nrA15DHzKm
71fbhc6Ma77b9m7dHyY1HnrtUavFcO3b+TPnrqNdpPPWIAsozWTPgObLo9f4zGDjBMGCRS6qX0ce
ppWTSbWHabEXPF6PrILP9CGunt4bJ4Dllwwx5q4ybZhBPZ8qojdVu2zERYd1xZzrcpfRcJppo1gh
aSmDv0Ih7RzYBRHvp3/smjjBVtW4gSUKzkQ0LvsLSvUx/gZ9RUgJJHtGnTTBQuhHSqfDb2Blv28j
2J6+ugH7N/GgiVfbYGIsOgQ8/I1m6/6APO0OUY3YLGy7/mJU3b0yCOn2srmChImHhq7yqjcNfc1H
j7beqJb8HFCmzAmRqTB7ZHY4/liFf4gzTQ/+F2Vnths3km3RLyLAIBkR5GvOqVRqtqYXQrYszvPM
r7+LvsBFWTYsXHSjGt1dKGcmgxEnztl7bcOOQIpDoLYxFFMQhBe8l6d2mnZEVgarnqRIUEHDR2DS
3JvwNliZxqcfRD/tiuu6T9dhZYwA4IMeXHQAl4pYLpAtgFvj4zRQmcZMKy6cHmVd0UJs9Bijbciu
pauUgkpJ4LIcNd3dNUwDkx5qXd+HfGF+WnHX16BT8yBUB1rPktB33BzS1/uqrj6SJjyimQD6XPR3
eLSgjtDlSIxuvCHPz4FEmrZHy2Aq4auoR2l3JdEK5NnYckX4v1vEzV9q37+cbqQUeqakMDcpZJb/
/z+nmw8UNZ+sFgukYnDR0+zgXg4vnhBOywts8O548bV6QNnsb0AzeEwI2iXzGgrKFx/lL9UuWg7h
WDYTZmU5yxH1n4/S1x7wIItNdYBysyvIkFsP9D9XtQhf6jyCrrnINGzmFRyXOW1zXaLwonjLs+Ym
K4lJqdxhX4sYBluI0Ni0X30c0V9t/st5/+ls4h5ja5fWg/qzNJFujcIFKcLS4PZWM+/EGqU0yAR6
GFtcPco+I0i0UM55xtFc7BJT+c1y6vk5C6wHOgSUXDXRICmc9SgX3QsTOh8KjdMfoFvcx0M5Hf/9
y/6qlv74yA6oJaWXE1V/esgkLoi2jWiDoffsjlGHJGSescfUXdfsMrsgLwBopI91YNd7wVtrlKes
ohZxcm9vBsWbHxOLbNhNfyDM/vrXhUyxFre5rSAO9QT7GFlEThFzMd0Y9Yaf41uiyATv3fzc4oy7
pHT8YrlYf3sOyly+kxQwxdSnioWkH0l6Hb7hwkR0V47+eOhSi9C/lKDdQSMUNLlnaCuGWqDCBsy3
wnIlfpYNepGl5QyFmezhoUH2HNlorXT1FvRJwZQIEaDvjOGlo7rv/34UYvmpPz8KxXWTncIVy79+
X+RKhnUzVmienXLQJA2jKfem9uxA37XgQoYT1KpEwrVrAhhJIrSPvPk5gKEgvfn3R9F/KWK4WZom
bQNJySc+XXvHNDcmnXYEYnapuU9GZjaGu+/7qUJ+Vc3oU7lLoq4sT4M7khWTD+VNVIfywLXS3mla
fbmXtvdm4/7g2GwfIm98mlMAEblVx/ehrO4aWV6WgpzqAk1YLa12a7Vxc2zL4hBH/ozFDOdi4uFl
HiooNlk7wVDzDkUn8Ni4TgouGrmYN7RvYxjAN2LmfJUbCYB8d/5IcZHvJifHy0dkRRfQXFVefaVS
TRpye4OZF/NaB2xiLKBBdGO/Kcquvghm/s7BgUiAmgaHcZteFkviUJsWIK/KH0PFno7aWhJMcplU
JgYir0y+6cA7AkF5qGm+XI4e/FRhT29QGb6qfW355wpxXSG5VNOTEK76tEKyoSSyrJlRpC8Hqk3u
M1C05pSB6SToAhYxu+RlUDothmj8zKBIP5y52BZeY69SgDAQiGxCHGRxGmwLcDF8j0yiGJQZDmvO
WN950d14TdIbN06Fm7u1CyDcQ8vKz6gL2hwnWFViY1vEj7CwxUCnlIjg/NwlJDLZvvHFq2wvO/un
l8L16MZaaFQdlxX5+0vh12kaRGYUrHVPlx2IFontgXljBvhNuZhdg6lEA9tXdIc9U29Hp0uWTPnk
nFDZAppAbIWsezuijUIeR6XYM8xdTJ/heEhnWqd5YV8ZGZKJglwNCu4MvvmIUHzqcUj0IyB5uiPO
dpB5eGyqCdFhbj4ZfS5eoD4BLarO/3735J8XHIfAEtPV7JCC69anCwTzPULfCsSQRLID7yKL+FBn
8Ekj88LumYfU2c/cLfsjEnw0PjNwwZ5S5OgYU/oY4OmrASpVIvTgSGTmKTIIuB8SxHZDZIcnL4xQ
Z9GLSXsYMEOjsJ/McryZAHitNJPsfULEE9bbArlsSSqODKttkfkmdHhPnC2Y6iAryaaIUDUPimm6
VdbiGlGXWA04HqAYfisaC5I7cIQ6QqxuqHWBeGCoGYTnNMe2bdae0Byh3i1I655NYr9rrKxmKi8T
5u6427xDgpSP2qI3v7rL/rnHOjb3dIfOJSc1yoLfl5MbglqqIoBo3C2iTSSoFBFNAUyQivkWd0fD
QAJGmQoywu6BJLjgQ62hubcxQK/+/aTFclX9fW3zYSweMp0MzX3xU1WDkce06oonPRVBdFsxYdHa
WqdlQ8wBFgxYdcNBWNZVSxY5Kg58kpSL+9T4SXh590Wn0/pzb+HDsOhcdhiTnu/Sqf1PidUZc9+m
XUhhtRSnUwNKM+dN26XLPpDDMryYMceGacik0loADz1C1x4/J4qC+d4Uy1UKcwHrsLvIRu7+sGUw
NceCWJOx8i/KimyASTVvOTx2yB6KawuSuxg8xf7fv6v1lzdo6U3TlNHLg/510P7nq3imb3RFZ5K1
EG6W6VTbdoSQKOiwNMlv5FBWLwQlma2ZHVRIeIEhNAgO+laF4mzwd2WBmrE36Jl69bI2bOh4VRgi
l4gnnBuN9dizDRlEPKOGz7lvGvXHmLo2wL/DF1/lj/64dJYOuUCm5bBGlknAf5+K5QCG6Se+Soo0
CQGuNyDCjyXqw+SFsz+JvOC6DqpHr8RjPDKeCbqufxhUToeTIlI6uXFy/PAxr2vGsgLpOEEB+7pU
zpLigDemDeSO0trbpTnAOi8frhON5RRAjv5iKxfWX74MHX6LKSHNfpsB9e9fRpVGnDHa57QeIf0x
hiuQ5fuPTjP6Gx1nNxaI8F1eaGNXLDrbyJ12k0D93YajuyLQKbpJxndNNL3oqlfLmvZFHAjOqMYi
NSxDE6xg0yWAiDH4tf3WNJGz5D0J4pPobn4q5NiEMzbP2HDJ9xoQ1TsqyI59Yso75lUoXmOwZmOL
qagYJbqGqd+H9DrZgy31TRpgvTDVphnycd9gb5gl8k12cPwPiJwu82p+6RPjElBGeSaHGuxHUcOz
FfeMQ7Y10ZH32ie3gAqHOWZ+peaxvxxrLZm7cckdoRJjguT+SS/ahbCVh9xKO0KU1k0KglxDIiNC
+JLRp7mrpKQLYxxJ6ku2hWlme2w092FcwuwfasTdJv7lAig1MisGuXR1AkakHpnHa91yP1d5R4iF
TpALG4zuEtiWjkNTFxsuGqKlaeZUs3sVNVANjWBimj5SIhMYkb0aVPJp7rgAOYv42AIOMMRiwy+G
a2rxHXMA5AwVnCJNzNiUkNSSgz5H5lqbW8Nxq5vcT8wtojHGwSFaleU4nTppvjTJoiVIq2+d2cpT
xOgi0z45i1n1zZX0yUY5Fl/cfty/bHrK0abrsvcpyb9/X5E6c9UAxJ/qQqCvdJsOjVbdyZN2Yni9
SGFij47LSri3bTMfwtJKiTaByurLeKKjM23cyjUfnJkFnPp2tDMRPjiabozOwBdjTF8NGbmhFkAz
OmeIySActYM3vUa5vQ+Fad0FiUnfo5i2wWg6+yBF65CYmXeK6LaTAk5Du0o9ztJx/AjyNr4VFRCd
uHPbU2Ycag221BlZGSbCDqfHmpX2OVoLYH+0rS906xhngmYI53AWct/UMZc28+/KrumTo0tHGlje
YBvFuBYCO4zatgGcaRgHf2wvmGI9dczkz1KVwVbAttmWUfAwz459V3XL7zUDVAob42XE27aW0VDv
64EtZk5K54KETw8Mmk6ep/BlhsKKLGZ6VcKvSIpXCth1HW9830tPo5xvfTcTlzZjg////gn1j9rR
xY4qTP3pVOPYivPGsujGlqQX24sPMggikMUR06CuXxZ2o2FgotLAAhf1qQEOqwRbVfikXaWyOgjU
Y7t6winc0wax0GDfcHGaV7EtGZJHBlKitClhfcbRDu1DMvy0Rulvjc7svjjX/tJadhRCf042WzBN
s5bi5j/nWo0IrM8YnUF6TUlNbeMzJM0nglWfW8fHXGgTzshTkGu/qiOafbxsc9MNqyb1XyfbCG8l
JlIUMsnWS7LmZHm6uK5BGbqGdWyWp9P/QmLK9C0QvQejGZSINZY4mLtwY+CGgM6CZ7e1v1ucpSBw
Jgxy0Az9Tj8jRumPJM/J1UJZ94ckv7P7bN1m0t0nflNwx5jlQxjUUFahzuctrj2a65f0FLNb5XW4
DFz3CAl33BYwb7f/Xgfizxdd8n7T1dWOVFr92gj+89NFIe3XJmZcKulprJFunONGvgQGCXRJDzfJ
sS6MgPFJb8izL6PbdhvBWnK68TUx+PAZ0Lgvjva/VH98JAa3XOc0g6LPgwI4rP0AmQGKMF5Q0HeP
YcmgoAaI4iYR1CpYYKsA/yS7AF7u3kDuDw0r2I5pyQcb1BfVqP3n6SyVEstwnz4bNeCn07n3DRlg
vF8gcPR7+cA4YJ18eAxonSbPuZ8NjBYIB+LbdOs5JiLDpXnbxHxocgurg+GHP1K8W2PrktNsALs3
ovkOPY19WwNLmhPwl4ipEeql8TbwM+6UsAKRh9r0jfGS5BjEwUiJnRq53Fj+kr+JeETmt61V36YE
UJ2Habj/98Kwl2/1ew3Ot6ZnpxRvlTSdTydAq+BI94SbrCHcrqMKNKMr3aOnIiIfvNzkEgSWYyLs
l7aYA/wtz9LrPJzvOqAi9lCWxyJJHlqQUFdkmY0Q84bsWCXRtPLAH5E1Q4HRyVcROpvebZ1H2vb+
Lgllu04ECYlOBzvAQ+j66+vZ43NP+fTFISeWGvGPr6gYwbu0PJdL5e/bBuOMPELdH2Dt0K+mpqs+
qeF6nEm6j5ZW+TTLs7OYqGW1QIzn8qdHOND/vt9G4YlVUHFs1cDXtr2aj2gfZVdEXwgarD8vQ4vg
V5uWxaTRZr73+6ds6kqhcqLllMr+Gx2IfWjC2UosQkWwvCcBwiJis+kw8iZiKQFaMI0PQRo/imWK
zlVybxRLFm08wIVJUDPlA/EO4HriQut96lrdkQDtZw60i38vob+8yJp9ZZkCLzszo9LfP7kZ6BlN
Pi/yNM/BUUekNcT4h/YNasO1qof8Ogvl2Z0zTIqILXjrna2yFXKRAi89JMkvPs+fLzKfxzXVIj7Q
PPRPd9wsSqVlSgrUziNuMFtUdckAG4OhKla1kSipEEnFYOiHdMST2w7Wa6QZSP26pv2a9HszYzqd
7n71gL74dMsh9ftq1Hw8RH40utEIq0+KH2E4Q5a7QIK9wYdYCynDS8kFY47+4tMX2XPb8Tc9MHxq
Qa84IjCsgm/YGB7+/Tl+SU8+fQ6XJj0KKL43//FpvYGwiZHhcZjaXfVC0kI6r5pwuJqGeka2CHjD
apC8cnxlG/gf8U458UL85xY2zAPDLxP/QSMRJotl5MPlbY+heNfNJTLRZMzp3kiP/MwKhzNjr70p
HjUFj55zZLDlsEKrhaq9QruKECXbdtXwZOCr3CETsfd1al+WblCczEaTVAfeeTdnnkdimnPfW8nt
tFTuYiAOMHG5lUJ3Ieuro0eblw+uL01usLrdxn5D/Dki801lECf9y3/W+6AT//1L/kUfoF26xLbS
i5rM/SzIQHbjQ8tnOKPyPD/ig9fWeAHAp25ol9JmLVDm2uvIzi/MwSRbYShufG4c26oJSUVxkvqL
F+DXNOjTo6W943H9p7XCSvv8AhRwSweTDNYx7pk5YoYoCHOaPVKXnJppg7aQkMIaLFeGuezZCyCi
T+tsE5s2t0isca+0gu7KSL0HFXFO3N2CW3sWGL6c5BTXqdpo7mUM9eG+wk3xgYWN5OrhlK7ZS5Mu
waQ/WUjcsYIgJm3Q3NzlcnBvp3Aa1k5sXNou59sEduFbZACdsdPizfGwITpN2dxmi6nORqWJpZUw
UpOwgi/u4t6fbyHPyvJsS9tkSP3ResLaKqa4LknvyaWGXO74p1aI6GRK0UygjtgzqDWWa0h2P0+K
QdrgcEyPAMiqtsZBMqJ7wr7Q6PIOe723L2r8TtUMlGtxrHjWm9unDgiMQW3ayf2g0SaOZup+t3OX
wHc5mrdmzKEaRjZG4aQDRjfG5z7R8dmrhNr5EKRXXkSAsZliV8BrCmu7PY+6OSH6yg5h0mcnP8qy
U29OCM3dEel4DdO5V/yJMR276zaeH2faS3sdkCcbutN7QwokIuWbprHVLqhJ5XAmkDFAZjdKtAqc
YfuStNsyZU7QKguILIPhk7DaxxKAUQmbjnsGCWhYdokBqlRJ+EC5sdzgEdSYc4FG2mY8jvwpghfp
KUy4kHjGPbQmeEH3FgJ8n87UiQYUOhm3OpQ6rhGyPwfz97heOtVFXZB94pnkAy9/8ewvHvtfOjDw
rD1Pod9k33M+6/EgPsZYdofFandnhkx13PzdLoxrArWqtYQ1OaSDcZoRl9d1SxUW5ZdRMUUXLvcG
l1RBGXXTCekYtKhiS+TyfQTtMews/zYr5r0dTOXxV/vQXSx9rkWQeewmX1QKYjlPf3+9lxmIJThy
qWfQof5+3iKQQfwvfQrV0Cv29F56vJNosUcrP+MtnF3IE+5dNxlbkmfGKybX+W6wqFXlmTy98ZKP
6cGHlkhK5+IFTWJ2SQzkjy92xb+8YUoo5tUUlx66qU/nXNiwGzYdywVxf49fbPwGbBd4XIfnIc4C
fFER818fzfkqpa+7z3mTxhI6DXbu4IufbPlFPv1iaum8IbOVnkTN+vsvhscjxTWdBdwsDBxE8A3K
/ItNV/w5nGIrMZcjdemv286vLec/VyzMl0mRdJoko9mEtcnFsj1QaYyXVYRLkL5Fte3yyDnZhQyw
UyheTJokoIqILktx2As//fD6yr9M7MCH7U1tnVnpBeNnEn/DvLQOrS32AEUMwit5VS+DfU+Zc6lw
LZQRM6k2wGBYIxheBlEWncRh+sH6jE6o5xhkDFW1asoFrpwO3gl2Pdu/Kvu92TIvi2JmEZ05d1it
cffRrb+w+vsGw9HlNLbRTucwSYbBfh0cbij4kDdmHs3r2EvflE1/zYOsjaiSHCc/2Q0pi81JG8hC
U7xpTfU4RsTBl0QpWzPK1KryN0SsdcepGr4T1SsOeXpjM1bfODJ2zmMKBoSpOLSZzN9KynR7zELS
lnRwssOHcG4QESGaAvFkPTaa1RX6GYYF2VrHzjDvQCjjfq2Dc5tzZwMdRP7PZGU3qTffVjUc7DkO
LvN6Ok85So2uJYKmwN3mpxKQWIesq0/cc58PxsadMGORNtIySUvYv6MivAvUBTNI4DqYZ7CJXOGh
6gBD+/fGiDHPGePrHs3TsfAb46wTbg+V6ddbLLKErUcE39FHaKN10Pga1nPrXfJSKCJmcggZrjhh
jxWnAWCwstLqIjRAJFkYAFcOnkwsyCGEBIqmi5oNOHDxOo6WBPRqDNlXr++fu8xyMtq2KXjWzMHd
T533sR/zodMBfh3lvNm4va6duX+utbZhBpEaJH60Kpou+jixyaomwizVuXGZTk2xqZKZxxUvImKT
KVsaG9Oi7eNOaBHk2wRJup1JQWZAHB8GBC+QZ8EbDa2rIAnlPxpQToIbotv2BsUCBJqhrPUe3Q8O
v7K5qvv4pOZnz+hB88HOjs1X0WbhUac6O+DdvYp0BG94rK8G36tvDU+SZQ2v1JLiEj7VOYdWEDvg
U0lsuAhhD6VisayPJUIuE25vWEpx7VdH7Yb+hTOAjQ8TtlCOZcIBc8O6juPKvh692GFEfhXXBAsS
51dcCQBbV7NVfg/Imh7pEiKCGqtjIqtbEIFvJvi+fUAIUhynvNqS5LRUyGbPqbyqhiralROXP99D
4RgcY0nhnI+QUBMEUPAaNg3f0O/pMFvN0rarEtx5KJQAkswAxgSMqaE4JzhSMBRS8UnwnoRvZ0vS
GPmfvja3cw1quyixvNCY6a+GUt8Jt0CZbY/5LqPyoUk4bGS5hJLAeTsOjJLDSshTyeXxBOQxQHZ5
Sgcsgb6DhzSsgvyLu7pNdu7nvVrbyw5NZ8j2lr7lp70aemsLzY/1VFaYNuP6KDD/1oV4aiwsg12j
12qefoQNmibXLMdlhkHqcsRdxcn0I5rveW0DKVy5gFrsgZg3YwDxNIffrYKuUhmJH9rG1JcawVvh
J0y3StZ4sURWNIRlJwUj8TrEyWQVJobM6oZg0HvK0PfcJyXHD76VOYr6ubvhINsbNA+bgaClkvhb
OgfzNrbDJxXxT/RfaFglx5ZEK1pgNHW8JcNajGA+SbcyJp5CMJIoPTmEOKai3Y2D8d40jAbUzKah
kHqleM9ME6z9BI8X2ExzSHUS7rqwr1elkrfUtys/mmD5Z/eDznFJhXz4VgH9GAwYvMND4Xs/rakh
NarxSc7xUa/FSv7QU7iaWkW6LGHF4BsDXHwVN+XZ/m6Xm45VuepNfh4kAxX+6A1DTPKgGzwnZXE/
ZgSkpGDhBXyrHUrW5bc038q2damILJikYXtyH7Cna9AlaMy6ObnjzkNa2QzifSxDKkkfJ0vt4l2h
jRfazkuTlZtGVONR8ju2wgadAB+a5qv5OqWkZgUVCLnKKMDs3tcsDhIYp5Ob16DYvHCLfAtdIJOb
nHH1NpaFiQZR7rtJX1U6vsBRSTRynQDPjYNXNI2XxFueDRfeg1Py46Cd8VZM407MMS+6gYFoP9Fr
JEwFNkG9GXJmEjNH/kaUxjM70MuUkUMEWtUB24zaQvHfkklTFMaaSFt1jQDgKnYK2AQxWmLDSK/i
CHpPEuHVJdX0OrSMN4aWJz+3Nl3IP4a7XLOS5Yi9v/DXxPwg0GzCmbB33JndMWsovUv8jds+SF+C
Xt/PZXLhVNF3I7Ru0kmSkYlwM/E+nCa5ZZG8eC7f1he7mjx7qEEJUa4av3MzROuMDDVmWtX7gGFt
1bDdqTDcxD3mIlt5iHvTJ9MOD3EGV94w+3SbF6W17tSN28ZvIjbO1cBX7Tx+uNnofyooTcnITUYF
/C8iJZPYK2CAAZfNbVqeUZB8DEten+XkhNivGx2cgQICaJ0qF4yrIpcsDK4DEb95c3FP3sC00T3D
lYbHbjcsB375Hqfr7Rg5/CmULOvR5X1JRv/CH6kXBUweVBP2u0XeNWFwp661YKFF1rzWA/ZTUcSn
sMEtS6YhdNrLuUVkoFP/JrHlXSAyLj+QMcyqYHolaNo2MtkZtGdXs3MIYr0wd2mBVhlcS6mISaJT
ctCD/D6jbaB+7RjtaWZ1XscV6XpmT1yGYulm9mga5v7LXGH6MecCodoSq15jH06L6HUUtJWn6OHX
68oTDLeVdtc6jLFSKXnph7xJubu8ylH/4fnQ1XXNL966SIq1Q33g31lV+8DLc8UiBCnUlGh5nA7A
FhF4kcPDMNL6OqjI2EMvuqlHmOysRjg/7Nx+/GMeECwhni5vitZ9lzacjUmF8DFg/ig768hNIeKx
ZSPCifpiVBASiOBSqDbpW3tv2IcDj+8jqdTWIfaYVXIrpw7UU56u3ND8SEoiQcsofclC/tgxmkn5
atHRJmRFBl6075N46+fJrW1GkF1KZDJIVFfBPP/EBxpsYHu7XIEDuziOicOX8cc3q+FXNK3iSavs
NGb128iIbhXZT8Jo3rrGtddU5RSM/XtQsmM11nQFMWSbFigX/YQHjZ1t7/bOT1nuRwkAN4dSBx4y
uTdLcaHz8N5Lg/vKBYWdNuzyCz0ijr2aEIry3YzHO2zojznBqr0LH7yaqWnRNV9aZnRZ5XxbU/Or
xzP3RN/jjxfGY1XaGEw17f3SNW6tEhLKwHabTTrbnMvCYOHidOYftVZWhbHeJzJA0TxddejbHASP
PFLA13GSp2u8tIg4MTsz0TcYesHxoEgi0KfIFphCxg6/097I+LkIGMp1PF4/AoGWBLcquTGKAW+h
AQcgndP7sjFuZrnAZiu/2hikgHQSAooZOjgM8+9hTLouPUOP9CC9LdyRKPv6gDodR0YfJuu5Y7GJ
uLox3Pqjdlmypp1txS/wcXCROwQ7GBMrFb/wvZ+0DzUbPkmUJVKMkhFtS5ud3tCPyNMnDGe7UcG7
n6WR7iP3qew8b6VhJXGvBhkLvXrlTvZ9nlvP+OHsjY/dYp1Xw6l0yNrpit3kxXrhSAYbSGFrCPcE
eJb2sOlBLqzd0dva/a60ggq/Ol8v1IFaTWhZkp6HFVRBtIZETaoo/Torec9GGMv02X9i31oPZo+L
ympcJJREK/36C3+W1aQEGs6UKIsi1fIQpQvWAE/pgUr6h3KrZK0omAk/ImkSb8WKKv1HXwZYJYf0
ciaHdJHHQ1ICCjRiHFuhGoPMIjpg2IBS28L7oA1GtIL/ELosphahijTYC1KTh5q37pXIusthrjej
bJC+h9faN19q01iIAOB8jV6+0ISjc0rsDU1CQJ11+SSlfhYT9inMIkC+DbfkXdp3cfdW5GG8HhUF
IPDmYcPRtUYHQZVD2ykxQUTQ78EG7qXX0qpYzyLI1wQZ5zUNEwBVDOec+A5iQO9HT2lGk9F/dDPz
tR5ZjCIIgVma1ovP2+1OQBATt3xz6CcZRY0KGtNG7zXPsNnEypzEReqMJdFSGexpdtWylXLVVfZT
m02vXuhHm2wKnoc6eJgmDn8wJcjoeLFN32o452AF9LSQBmGWh1qFoFdjAjBrBxY/lOUtdwmaYdnB
zyccciQYd/OHSjDQd8RDWSWXRjU2VEgxmBGF83C2qtOYwG5uJW7FJuqujbKCazOijqMcQoXK2x3P
KRUaJcJke+91Wb2Y3kgKnX/TuPiB0jnk8iyD67iDmoXLwNm26V3WA8ThKvEOMBtLlM+B6mScclV2
0n0j9xR89wkU79qp3+aBczJNi2fDqVkbjSlXVuR+K1tMcLx+WJWGN3eAEN1Lme9s5swD0owkSTeR
uu6i4L5pGbYV05LjM4SbAELVlnHvDpRChp0jvm9RgMD//1kK1V/1XvhuEQrY8P75wtmbFrsZS+AJ
fhh7m8T2YbCEEyb+IgTBCFYUxBpbWJNCMp4y5G+s00h4TwF5153siXGYeIZcZx9puZ7z1HvrPLQY
WUZi4WxQ93hlfWw9XDiVlb4NkJ8NwTfus5iqCkEX8xDJwuGQsGK8/B6fjSt6SbB0qxIyGGpQMNrc
odamDT1DxRajEsQvCY6piIjDuZ53Oo7vRJO+aJsz1J1IT8jMbVjBxQdhhQY+0OTYZBP83/I9MAbE
13ZyJ3qYyd78w6mqD7uIzJ1N+mEyKVxGMpe8ykGCPMpe5ybjjDmHKzGMhHBQKypSxjxngvHVhtQv
pQ6IyrHhUtLA2emIHY0NfUUjhWZx4bwu4bMhw6ILy60BtUY1gfMmYLMc5LqYPDoAAjwgAPuRUclW
SXnR0FPfBkMKCaxYmLWZeZRMVIB22nTUiaTYk7cNc0PJcteMHwIUDfcctQPUQ3wC2pZtNryWJUhk
NXGjNODdZz2CI3wwMaqQH1UQhtdVWbk4A4YZISrSyzHJN5Vy5LrF9lKF9YGZd38qLOti6NzhPI3f
GRUHANwsxkG1txPCig/GkiNAIvARiv6555a6siZJI6nCvqMcEkJmGDmYFAqyS0hHnu3wf7W6vnXL
XPzJU9zmfGBlK9pTVyI2H+mqXSiREYoQzDRySHMy3fB5irMLs6YZYbHoopSIBCtKfmQVi56+Pcxt
MS75AYMPO2iyc2dnFfIhH6P3NoarW8/epWOQGxA1l+WoqNiBAVL55PthLt+5CV2XiUWuS1ajMh/B
Vxp1+8zfmK+yJHFWXfrgpwGcCAxta1WxIgqMbZNfPY+ZTwhLK29VAB7brg3SGXV5hv6JeoxHrbOa
UALv3ug8ON+CDaJSpzDETd8NDfXIhAoMDltNFiMZKkiTvKBlJDexY3GHpohnF53N5h1zpc91sYjI
wICV15FdwaQa3kbOy/6QOZpor0K/jjEmgojwgqyFaGqFZ5+RTlF1zkbmGWdEr47uQmScZdDzlpRH
owIXTTziCmfCW+8p6Jh59lqbCRXRcoULx3EftRnZDR5xl1J8xCHdzDSJoLACWXd6eNeOu/MF88Ki
rz6aNgRabyYbRMUHk/UmAHXPnssPmWVPOUGo+D3bnQbRiINugkJZHdsKJzmEzZX2yue0Di2ugAQn
4Z65CcA37HhBIEk7zmu7AO7rgcJlFuJ7p2lR6cm32TXaBBodIUBmFD7NYnw3RyzyS6hvDYCR5NrF
LshmhEJQMPEIfrbB1BLU6x6yGdZel8UvVRIflEwqgNf3U1XfjdIm48zz152cKoY9Gj+yORpwJUlm
T5iCBDVO0jCsv3GZVGRsFLiMsD+N2cG0QFRXEffpoj3rXCSktfrnelhiWjh/E/IMuZBteruEwAPq
ZRd0LcaOlZjkR61neDZlnG3kYJ8SOaEoEa7c9+W4n/qhPgAXAYhT3yaCz9FDOk8NVmniY/ap6pKk
IbAD+/iczuRt9MLLLzIrcB5Lz/vZsbRWShOE29c23yvLwwPPLmIKDGs5n50BWJ3cl8iyUR9gLTA5
DqoRySZkPITk7pVRCu/sOLCE68ykc/yEo5Wnbcf6SgqDp/KrXVEUVx1IvbEbd0BEufyTV7QPcVAb
5My0kzDIv+2qjW0NCVdl41tgAVlDnvsA3WEkuGP6TnLIDZj2R3LRQHSjfV3NIdJ0P6yhJFn6SlN+
0eJmSNdPJIg40j93mcXZ7jY+thDyjYbs3mvMDWX5Wi3/50wUcl7ve1vdGQPVbRRfMzAs1rBaxIkY
iCvvQdjcjKwBuT+N8MPgVM2uqrpvQcGkLrD1KZpmosQgfxU1bc5wgSeSSkL3DA+TlbWbsEuAYUQZ
Rp75PkMrvpnE9JYAuGvMAPVGCC05rbLvcQpEC3rZ0YABSx1nX7hkhlC4RHdVyT+5d9hDxmQf292w
Dz30s3b80Tlht1EVUS/aAJM/AKrunPI8VFzEnQkkHwVSsLh6xOQivw2CH3PoTZTDMEDrMphOtn7r
dRNdJIb/2nD7PPqMbRyDXXYsKrqvdXfLgfnqLy2JRBbAHWFOLfs3aY/cYHP3e5m/zQ3Fcu7NrwNh
2FT27WpoidZFGLDrogfmnHsVFVCzFl5TlCqOL0otlz6x/5bbEOdkMhB0XIAn7EDAtd3eySM6kkRd
14YNjW3+lpvTwPlSYHEM+c0ofawIqTKXy7C9DrUX7WaLGykZ6Boc5i6AWgkZUJybVvwPYWeyJDeS
LdkvMhEAhnHr7vA5POZxA2EwSMAwzzDg698BV92vWqo3JZkpLDIY4YBd06t69BHh7M2NcWnyMSEL
lHhnXpAkyGPUQE9xQsgfmzavERvsLinJAi3KvdWGONl1cV9H5ndBtrnv45+AInXD7h9tKLfQIuje
5HrVN9vJBeTHTQii0VcFkmXLv89oBQB01Rz62AnNzH6QYnlE8xz2RRX/IlQ7H6wyOpWluNeF91Cb
gB0Lk7YtYVbXqVItMsyW0OM6Zu+Wkh/1okM/9vzQjNLvSdXurkvju9aDkcl6iXP6odf2pZhG+47N
3N3C7QIfeXaqA/iRsaA+PYrvSpodaVnbgY5qD9KIbhQ1LLvOx3Yto0cjqawN81DO13lIh/Wt0923
RjkeOSVZ43q+xnKZ0v82q0Mef/D5gimmF5NbfANLo+ma19LUa+6R6i8IbT9+0PwoR/HpNXnnB4nG
WFMSm+3oqvF974l32HdDB+yoX6IS9aCgOYOCjZapvRx+0hzOZuEd66L5QqmybradfUfZ+I1+bRyD
kuWM20K7ysuMAZuON1Nz93daxsc6MoBWsRbdBnzrl+IT4x5XELH3l+E3F0+6sOzxy2qXlhx2XF8q
LatLzriJF9A6Z7Wz7Ee5ckqMv+36q41++NMMbrrvYCX6Y4uxxIBEZzHfcpx8DXnj3TnDzHQqW4+I
GVirvtDXYhRf00rDkR7cANH3lNZYnbtNq/TNwVDmFcWycyXPrmBoK7EqH8glsydvfdx17yKLVehE
toKNvNNadPuBUjvLaKlrXXxr31ClLXm3mcGKqROSh5J6j9aid8aiBqtBB9Pu8NqvzYMe3BySK55B
JP3GTSshigC2P6JLakeh/RRKVWb08eU6zNVIW6m2HsfBE5cU2BWFIBxnMnLksYjnbKPT4Zi1KMZp
EpTbOGG3itu/5g2uuUYF/Z1FozeiNLOusPTebqgW4VKH/ms8o4M3Yg1ftZ16skBE2673atPKCvg2
mfwxdHFRsRK1aDOvPSyEU3+IUcEE3qmr03dXhfd6gbYJGmQifJ6OXFhynT7OJdZgUGQYblg1tcVX
EOmGL4L+09FvdrknPj2gOLig02+mbOPsTK2m4q5beww1T5rpmDfPbm65UQLwNHAoVC4ck4XIY5qj
U3Ax9Khyt+/4S/vnORbe2bKaH+2m+b4XFDnlJMW2rFyRUpIKoaMe3L3rWN9OvthbUJSMr4fAMp44
Kq7LzPIR53rju4+DrR5VQprGx6JUYpZA5wP5aZQoHexW+3o5t2YATDOYnwLaPTyTN7EEnx82NLNS
EGh04ZwpLneRuHkZcnUa388UWeyFsXKZ2xwdsqzSL7uk5L328tdsNQP1WfchtpEo6DQVJvZ3yQgI
uFP5zh0u/ZOjvd+DG+2roIBdt6Tf5DKedG8P4SpPcYi0V0m2jen5yazoVtLxxeLkUL1d/elHEGhN
mOXjF2SGArQ4GztWjfLKGzL0nVZvwSP24suKqx9Bwxr7E6z2qNfU+OVde/Sz9NJJLkTD5Nph0oed
RYHMohyoJtCGC6TOKrHZlVAFNHqFe3aX5D6vm/PCNMIGpJh2vt+eZQ8N2m5QyJxK33LH/CPn4TNQ
TGpNbrtbYcxHpPc3xYfnZrXqvc7dLw4Id0XX3heSo6LteMTcZeT7g67rO/ZA/buH8tUF5DoICyUN
PdHz4r6pfLzDYgIKY7TLsG3uVJccIgKaJtUSxeginAwCfHn8mnu/I3jBAXkA9uE43bzCJonjMEGQ
4EUvVsCQouBqTPc+gEtepqU4pKlxtGM4FWWLqav1BL11XbUdO/4Ef05+VzOlmrIRB99ggVF25Faw
bqVE/kt2YUPxF+CtszdE+is2ULhLEEg8Bg85oGU83/YU9pPxTqsGnZWF/91BoGGW4aZPgypNRxCg
tgxYf9jYvrhQFS84dTiZsi7sPJu8y/zZzOD8IKbzreUcH4OsgdDT0yVmIN5WHnptfona4Nnpx2vv
n2t7ZATmz7ZEoRnkK0ZCm/i0SSE3Rqp28F6XGNhtYA/slV8bt3+ustU4EjkABUyS+tOkfN6c2OjY
4LEKDewv+i5IbU7UEHX2uXUG8YbFGP4FOWUCYG0DIJ1g1cYkibeJewO8Pe5VYxiak1OvXWcj92WV
k7RySkUImJFzU9kpejVpuM62yl0iRb6rLQEOFHsw0GhQQFUeTqXJzpsGjk221KGtkUt4e9PJMRYx
4kiDksupNk6QWsl4H0xeMpBR2ITSaOYDddGUY5kuuzBn5R6AzDzPrRtjyyP2pofuEuQlzjCKnodp
7Nm/UuqZTNEJXfzeTsw7Q1ofqhzqSwJoeVM73hOk6Ie8o2a8Eh7Fl3Vq7NNp4Wjziv1k1CLkHXwa
zbuUEsrajGfYIZyY+HbvRLC8F+2Maj99OSKAjTo7B2MO4n1js81JJ+O7RRY8mtqHDy4I2wzJcOYV
ByQ9g/6pnKvpTTSesauI6B3bllp/+fb4MDTzr6iktNUcoMnhAINWbkc34hOoUbQiVH26H4fgXRsc
AFJ+0RYlNixajQtb+qNbQAOuyC57zXKEihec597/3av8xfLvCv67y3VVVcgnibfW2tcnNRoH7KAn
7NANxR7y0vc42yihMdk5gfZAY0Y12rOMTUI7Mp7Q2MN4CIj5HO2FybPU/sV15+ROTAt1Ps21Lzxx
mKSiIYqbK3e5P05vVgQr3O8mdT1G1uWWRfGnbinS5EYDS4VHllArBVXS/9skBYtgm6+O5R26mcVx
4uOTpQG6Mii5cx8jN9nnWkx7hC42DK4hMQ6lXMCpkBDU7+VI17tuFiDbp4mDuhsOAHtrgrEBkPma
OtvAGd4Ccj5PHixr2hpOXWs4N2TR40BR5d5xlnc6XWcmQpfebc7nbmZ6xqN1VkJj3avz17rKvEOW
m6/90piXEXVWVJS+wKv5sUHZqqoG6rLmCDP9tRiSqjk6Gj3QIpCZPpNcj0cb2WlTwjRwAauz86p/
ZdQ5rjTtmp3eqQBAwwrtaNXcJu3YZY9RTi+ZL64ipZ5U+y9lwNLY7wXSFtoDmDk+0wFjEIZ+ciJN
cuX54pUDXnOjfSvb60C+ks4ju+R+4ZFAhBizZ51wVcn5sPCNIb7D0GRWf3yreIM+1HNoVfLUZ8MD
hydL5YRtehP5N3eoAQfAmhLMUCL1t8NAvWvtD6eqyIZtLpFUrYz1qZu4O0fnoar++ng8DknrUGcw
D7/dNGuuUQX+A9ggkf10Xelw51xeNQ0gRwoopM+C284JgkpJx0QAKdVGYSA0+TRgstnavbwf6p7S
CdoyXSxA2ljQ3GbNKoxrcpv4PwZgTNP7yj0UX8Jx+7nqfliPsc2F3mC28iMw6mGD/PgX4sQ1IJZx
ZAZCebQIODqW35GMOnlaOmG9ssM0i2EXItt2tGtqK2a0ANatHMTNHlLIK0k96nuG4i6Ji3wP4opz
L3MfGLguGurYpvct8qK8QNhQsAfsZ/h05arbeia3FwJRDJs+3RpjHh9ZnQHGSuz0BWYBOeb+Husk
KtA/DIv7WIIf31FZkodxQXtu3kyvKQODsqFTLar8qG2qRMxqAHdvoXy1wdFgiN4sI+E6WyNGEZqE
eVzbAIV7UNEp8ZZY7vCv7P1R/qhUABUuLcDZ0bNi50cMtQHBvx51tDb4QtXbQs+kBaR4Ul1wNGmI
4egHXkI5XsLOkZvf0S+cTyiif4EhgUYnOg9M+Aez9+KwC6KRBXYE0bAG2JLMKaCZP/l/QzNsxd9u
qVIaVspjoBdKbRNSvsCYxxi2PW1XEb1xvCC4hzZREUrNWD23WEGGnP9cuq88dYfB0MDp7YzAls72
Un50SfdiDAjRKX7RjV2xNipy7zNqOjrWk79l1ejPdrZPMAle+ma2z1Fs/eq7+NxnLGmonPjVSKiS
XnbSzd2CXLMahlLoXIhCbKrSuPzKUw2dyqzkNunsk5yfCtG9Y1D7qfj3bV4cOrZTRzeFzWJL2okc
UnO82VAEZ3dGHYnHo67rzxwjwEmqmvoGRrj197BVkFGYJw6uNV496oiRFr5NezqkyH5d6/RYSKqY
FnJ+PXXEP41N8nCgK1dk3XMLqJt/6lsIARWJDmPqt0F36UzjkC7qwdGJsRMGSjnNeWozejInlCQH
ukTyx1bQRYnKCX/eKbfewq0l8SWWorH74RD7xjkGbzldNTy2Dc4XNqBNkYqQrpQ2dCyaBpy230/T
u3ZniGsmN7NhyQ9t/y0nnmuz7i5Kss0kaw3FXfbPrPAxxPs7wOzdFYJYpQDmk3tNtqzETypYXubC
+B2VawJjbVLzJuMpKMSFVxXznkrfYJ98pH73m3BkeeiqO3hd76MfPGYDcpGBpXeTWXK7dJSqJ5Lv
hL0+cEVb03YxUEXTIHWxiGgPgA66nSF/s3+iZs6O1q0I1+QmBbAHNRp1hT0nFJZ0x37gxC2WK0+7
pphpTdpOM7mkJCnDZGlXOLcNYa89ZUaOFs5m0+2McMC9uHHHOjsY0M4tlBA7iNndL/IjTZYLjv5p
Q9MkC0zXf/Qm5mhyDGiWE9vDQNJvgL+JvV8CO51odiT5Ede2HsgZNEe7SOBsi/k3do/eyfC7RVm9
h4ETpP5wtLuCbANY5k3mI0jFwO2xmnDX5f0S5BBNvNnidY30qFaNkB33mQCcZsVHc4Lfzs15LrIX
eOkOKwkqH+zIfYxh3jvDgIBG1zkjjTwsvnslOo1jdqq3cqLNj0zcb7eo9ridkQRwAO2k2Tu7JqCx
bpATWyJUzskmgK668cAPwth3aYAbrM8/wRf6fL7AefZQpWTp8MiAkaSOm+PUwFPbdzlYIB8GkofP
jSs0U7RFW5uRvU6swtGxzC/uR6JXnFcuD+A05OcAa1GoW/ZGqjTeChU1e05/iuJ5VzctqxgwVTTJ
F9m9Eck33r+H3oTolpXzVy3pmevMhWboXVLz8eR9Pjl4YS0DsTcv/Sdg/PMhwjHCzZSiig2k/l0+
UAVJW+KEurU4T0Picc9d+GjV/o3RrGdfkAf7LtB32m1gBrZMbBD1iXGBR1HNbulJ7su3pqMhQaiK
LzXnTrTmbqmzmmi4nD4K0kFbPlc8yagjm9pw7wQ1cmHsGUmohbn+YYjj3SfFdiKsy4paH1pxM0JM
gPhKLEkYCkfaXHjQ5203Laj3HZtrt+UX1+8sV+NDS6lkQkkFU8ObGVTVnkGOAN5Sohu22KlaNzvi
R+VDb+GnLF3Okl4gQNk44dpmLg9NNd4CDQqXS5a506B1sGSX0G57euG1RClOOOwjUqwFOmHkYvlx
HW5JEQ23wExB7g3lHyni90n6f4qIK5HZs55q0uqlwyyzw/H76bJf0AaCivLF3k3lh51XbphRozAB
imADb0Tbysc/VsCfChV7cM4sOgkNfE05BJRtQmvHJrYroEiJtbrxepp8yxFXIu0LCPRTtMJlcb5g
vxWNOiqLZzDyec2Mc8ZUU93nyUBzn84ctIT6Kbcq9B6e2gSMCv4M1qrtGN36svnwYhwbcWaxNKhx
sHENTDF88NE8sXmj0RqD7N5iK7kxJWUMMBb5qh1PhfUkj+2Ekmix941YCNO2ymfRVxPPPYT9sYaZ
nSTOnyntjqPM2KxTwiur5R2phebJ8peXI6hNY7mesoqfcp3VYZF5+7E1w5JdJzRSV541r8dKsrqB
/gYSS0lnBxaFddF0b3H92hieRG7gxs+rm8nf8ZqTxJ/BJW3YqmhAuFxD4Akn74WPOYMe4vzGxWiF
m7esN05fPRQqu/aJM18oGiY4HONxkHiyykrssoJjNWvZjOF3Ecd+pI8+circKNZyQHDDeqb6/FSa
lPqOGU7s/oBjPtkGLd44bh57lv/pFW90EWQXzAy0LZbdsztQCm/lGGQmSHzlmKCWdKq955Q3N2kB
5Q6DCsSanKu0k5fstUmml3KI9laMBOVO2Y6kG5dx2bwLvKt8/9diTKv7SUzrC1rBCC96plUVb53T
uqdy4CWgKXViOQz2V23ptrxLdGpuirX1uLc6HCaYCUJzsO6pz50iqJUqGQkMGSltmMDT9lTLtzgV
uiPJiW5X6vhXjgmrEMRFzYE7LHLVhyVniuxLprR8FVJ8dlKp37L0b9pd7NEJpW2E1t602HpgVQuJ
3nNwVhA5sUnvqCBvz44wHtsua+keA76aUEIbW+z8saZ/WDA2Kz9vQ9PvuhOBZ55l52vxJmRbOor4
AOmXRnHpAJ3Ht9HTD/aoB2qGaOqEwsw1RB7x0z9ZFnYGxUF6cLts5ExgDIdUBVFID9n66nkvfC6G
s9k/B1O869vge6UdUtdqTBgOtSGpN88dMsdLvaPxem8olArKj9GDqvEsRDAyIw89iO2A6cpEZdUj
vx/cCu4UTAsvFNdcc97/1iBeFnaPtEmzkQC6kcEc8iuaNQNSY2ANc64f3Enw4bpssTdZhgMNp/tr
1mXvPXgFKtgsY5fRTtb0fknJQv4QOwEbDXRoBt3kILyIFjH/ZMbDjzPX2KxWwdfJV+uRWf24xfIY
RxqOFl3tU0U4eVn7w/Xa07SON1EA4AUSa0+fcfPCx3GBW4OUU8Eo57hyMVW03143f/rRfe9y72oL
0kvlcl+2MdVMir1ulQPHreNtr5IX8h3mIW9YA+TcLJLERFBRogezxbcVsCMXS/4tJ8eRz/18KCvQ
NJTMoXQrnewzb2CGiVhEFxFlYuBeLkLUn3GCcd/l2opYzgTIQcpqiko7G7mmnF5Fp442E2i4aOwO
UW7359pNok3LGluMLY6EQFKvesJPaW8phn2eO5Qgsbx6bp7uOmy1DYk5TnRr7/S1AxgXxH5lSmpb
1hoPNwOkhwnosfOwcxTCgUNTKCbd4kDRTrFriJgeZVvx7MjiD0ZruCmZ+o0O9+Jj0B8w6915or5v
tPfBNe8vvGGcPCz+ttawEDLUtREqamoQQIkHiOa1SMyXPsH4OdhQcvPCefRVypo17e5wi6mtGbsN
lx0kX0sjPlEKtrVkdwiwia804WHLN3A8pO7wpFgLHSF6/8qpKvFca5uUzqXJpm962budxYqaCwLx
HBMdGnP0L7749qzxoW+42uOIsBwYYObfth6Sa66KLzdCfvRwtuEb08uDEeRhe0H78O/rXD0k9GtR
3wFy1vCzj2jGSTwWBZ0A4peMYF33AWdZmq/r2qx8SFLHeXGT8kZI4q+yUGccIqG/Rp8j0AFtSIMr
pHExnRdRB4eYssuxb9WtUcWrXozmNDDcTq74STqz2JLXp6/MTlEEVP01NVJS2eoivxr+PbgP51LC
0hGpdo+2fYIqO+J5ZFU5WiM15F15MJYEhCJyb5VKADQgwYgFPyknw8VUjekBdwxvEPgm+zp17yE6
ELZfM9AjcN17OfT3EwakHUmk155QAxt/HFZUYAaA7LqQt1a671v35d9vYDnDDW0+2AHHmS9Jy5fB
cnDvRXI6ESWuw6WHDp6QOgsFw+3iR+5thRBUeYdRzqeUynLYzhZKYG/qUXnLYSTOxJdWNZy2nbZv
WdZZj0FkncZiyA4WS8i9tuaMYqf3zLPhaZpCQfUVq8sfL4ePyhbh0nKh6CpdcI9dNSCanyhy8ULc
GruxK1FTasouYu5IpW90p0LyJi3a0oV2jkzkyfd4tpyQSBIeOu5sbBFpI/eblLwERaK1ig7/KJu1
KNKtx2/FGM3ZriE0bSMjs+lmZm62TJXQZcdVpcuenYJO0Bxa2nYeJXaGvrqCgL32UouX6hclcnWI
Cyg6/8NLZs0tS3L/OCfTc4KKcrAWz9u7LWQNpQzrhEv0LjUigzFsgTnQ9CnRdIw0kEM9trucQkHT
Msl3GiNjqZm8APfHBkm2jD5ON8UjViuDhlWLalElcV71vOSiMsH7r4MArGuzUzk7P/IL1PagJThk
e040CBoUsfaciRB5sEECL60thv9kSdUhinK0EtuktaxqoRul47UyqKvrLMS8unPZJNTi6Ewub4hq
WkLbSsuXJBCUvD60/cSz3QVfKjPhQKfxW1C2kkSw+TnOo7H3m/ptgMZ/I6WM+uN7DxnyPHbFu0nN
+pmwN+IpvLOYEePN9vznfzD/xvH/gm+gMJUtb4wifx0si1AjVJBRU1StY36sZkygpm8RlNL4J+P+
e1sqxgJr4OPSw3YLowlr/mxGnOaMsx8A4U+52d5mDboZgykj9MKdIzNt1odJm36pnEopsU7kS+Nf
/Bi7SCDrYy5N933qki2SXfTHzvSHSLlJuvLRlthKDGLUm7k1rfvAKv8UK6kb1RT7vy6GW0s8Qa0x
bBR/5+gVzlNP0bnVoOCbTAZnb7U+coaZ9/iZHFwbSRDW/XKFuV688ZUZN7S+g2VBQFx8n0JzSPJF
smHfx14LG86lqhgCx0y+lYNHtzLVWzxk/BAZdvqb15FdsB6o/OgeCmKp9JNHXZgUfh+6BUXBKIbV
pYzjPSbVGmVwstjn2y/uRL8j3F1KE/vhKuRESGIS+9JPUP0GPw1l9URCYXxjgoSm57WkDdzyOlks
phsM4XaNKDS8Ajix742xoIyE22Ks7Y9mYHNaQ+Dc0Hcc7Lh+F29L51A7HVVPCgsc9fXGobFUfmjS
UbwllJoHFEEsKR6CyGDnSB6GLR8CjjiSqfefF6pob0O/zkBeAEuh9uyLiUlh5ib4W6zRAS8p2Bp1
xq0PCnWfVPhNxorDYZqq+EivKDuvgVLFiLVMGC/iyYzFeCfI7x1irfJdUFKdhgk84oy9ZnCvMIxy
+5giZwyruMThLqxiZ8nmyVusd9qqbmbZ5PtRN8DE1qc0IP78YKb44Ka/OSJ2HAzmJTb/+BA4Lx1u
vmXA9+hN0tzlDgk8Xl3tScEjQJr8lEElz3SAhPnY+x8FruzaZKNplEWzjwr7T13q5sHrR1J/ni1C
PZW0/I2OfhpSJunxMgXopnVupA+IMCTFs43ZRukZNUofHVpSIsNNnzCCXM2gnzZcSAzgXePLLG1K
YlPjoFs2prDhtlYszDeSXsMxB3Bgu5NxwCR9NP5xVGgAslmr4OkoljCa518NBvY78vHV0aA5LkxS
Fvlja3wqm8j/qiY6zpg9ZpVnbazEKK5ev+RcLVS/p+86O1nwr5iDovLABWwM01SNdwFXsVoE4sAK
iMupzeKqM8bL6OMs7bn5mJY4TjwLRwuTfNu5O7920gOVEFYoVyc7j96ecANGutivr/9onq2TDnvf
1VC+4xxDukk7uLXUCcXgzqle6s9yfJso1n2Ii/E2mBCN8MLgU2V8Bp0wvvMwZC3cjILNzKRWFOD6
4UpVh/GqisznTCR7sDfntG/qC0/f0W2H9tTZ7AacKBAPmg0gJSFzfB8MvEFKW3/KbLwHx3vmXkTl
QQ9LXvSOz0N0h0+KHjIkyQsC/FeapXwKVGFjTVijZ9lXGwnJupvPE7kV9N+g+vYM8xUYHY9rkX+0
c+ecQfUjwbl3rtlMtJ77mmbRVX3rcYTzapEPIis/DYuTfAZcfl04s48OFaaHtB8pmfeya+nP1V4F
1nm2G+9aVhjAPbTFIVHtRUxATrFvVltYINQaueo5S/P51Ex0T8a6LO+Nb3ehIAcNb77Gmg0RkhRr
NkGCo7bG5Llt2TBLNT3atqDoFg7TuXDYcskOvdEuc4ExgOBUGjUIiePIhDFcxwUbQ6Kn+G6A6nAI
BhKvDN8bQDYDVQZlOgX7JEK2D4yvJivYaNA1+pBG/qkkZv9WZsQoSQCsxx6pmrFOXwvZz+G/upIu
Z98jrZXk5rLoi+exv0NySLZFUtMmvjDnIXhsSqKcWTcxIFRueVzkUl/Swv+tGZp2YKgJtQRpsJsC
CmpA/9Y7rPaUIrhc46Ac/+5HUo2QYMLOGLJfU/qWMmIRu1LmFrTxdyfhzQ5JZIczIiy+k4TpXKaP
FD4RU+Rux6MEgCTu+jdS55tBe+h2qf3gBJ2+DSvmrU4qnHgM6x732mGZU5a/vsaBgvrqz0j0lGiN
5+J1yCvxpxLqrNr0bxBYAwOJwGRa9NOnoE2wivJz5sNKGbp3WqI1DUmsPGDH/DGIVbAl8Rg75iLe
CXJ7PBWMwvOMNb169qgYfFSuRiOx+A6xIyWLNPKI+19WD3jbzJJlb/u4wYMWZU6lL46tx3ubv4Hb
jPf89F7iFqHI7Gn9yyQoUNO5tbzVN0BkvnHC7WYCmV82B3YXu99suc1XMXffCWct2bD3hPjCu9bZ
y9jUwdnBgEa6YGCP7vkfLOt3c4GnCM798jGt/zTXJlePKBpooI9oUHAXg6gf/ycsrbxOBUObQZDj
R3C/GRfSu+XkZ7e4G79VvjAYzyIIB+TOi13B0oZpshOesr4w4ZxyUZ11Ps0fQN9CBNwFKSjNYDY8
J1aAM9/JulMVsL6t6mMc1cXVsFDlTQ8smYrB8dajc1chXD4urN+uBmgZF6FmQEiMSzaGq9DocuIO
YK9ae3WbO8yBi/6di8zBtMnuVNSrXOgE51qo5ESTdrGhkNXGehF0YPUWhrtNYlIOYPXDB5fxBFes
BPI2N/UJuORHVObZmVxPdWg6Ws5xvF255fO3Lgpzb1HmsPG8Gv2dJY0o35RTx1R98ZJhP0ASLOnf
03gxrya0ccVkU+VVwU3S5rpfN1m40GNlIE0Mwj+lzRRcJDhzQiXU6iTxU9U57suArQmzVrkXVjkD
EAiWC8/qr0K43jnFMl24SvAtrO6KaHzuowhKbMQT2w8TtSR2+bWYpR+Sj22jGRoGhtu5LcRZ0KCF
29Tz+C509Y3+SJuB5bEw+XF4NhzLFIB8iSxzVLR/Z3Fq3FFlP2/4UXqUTLd420znu7QGLCozahyV
JxvDrIiTK5/Qrpe9iAbNnLsn/sD6I6CV6ZBwWBsKgq0AwLovfJZcJHTxCybnMpO/+Vywz0X2Ty17
3lFYGjpZ4m274d23SZcCbkJl4CvZQKWmCWZI/voMEkYbOTd3/LGATGxTMyuOUP7BAynq2oIOC7L0
sb3o6mWARngo3PmV65rYO4S2dhMblC3kd3K+AO/387QaXrpmHabM6xAndTjhd4fngjvcvsm5m49L
ZX3BWyb+YgUPHC/IMD6dpHHPx02b2sMenzUXr/v0SNzdfGtGmC3ms8KOuE7B6bZxBJYG5iRogHvD
MBTuEpiJXjJ/ikk9+/Pqtuj1WnTOVsHG1lHEbijdIj/3HHZGuwD3muCx/zvSc4+F6GCAQ+mj42L8
uzIxFuIUePMnPkSxV6Z8yFi4GC5KWWLycZ2QRw5z0X1PPngJ9M2zb1YvMqLlzRgh2qLHo6Qb8bvr
c52C51a8+EwoKHkr36WbreioCtldhrqznowK98bQk3BO8DtwpeYdVbFFUXNnX2cnRSolIKC5Lex0
CgcHOMC/H1s7GGxORPXcVDwmPLoZN2OQ9W4qeKSxT12qdNpLQPtPs8H3ztBgoBXGKLJvW5kO5bbl
B7+lx2R5FmomT5jskaFGTIM3bcz2Na3xR2BNTW747lhVGJSyTEsiaED172mAWm10XvvaOHLjZdFr
0rY33kOBjXm7U1zyE24x29oVGFqdyEUspjCPjAe2ayLvAdemQF7qnFIK7Kupxj0l0yqce0fsIoxc
B2fp3GuXZ6eRlh7RjPKxpdNrW8/n2U293yNuMKf9Yjs4/xSkq1dSBTgmRl1mp57GjQh+SJIUVzOj
s71p31VT9HcRTTI0XEUcNC4L/lziwqqy1n2iJN7ZzFYPVoog2UyI8cnLCITSqKOuMCwC82Ps+/LB
qJPsmGuzXe2YDwMlEc+TB5Fw0XiWGlTKu1ZdfLmEcH7xfq9zjOWe6SUxv/2J5ZPgD8TrJx779fWR
GpSPN+nUvXuYo0B2zs7DmPBBET34XKt7ylTMahkg2TZKivhBxMVZpPlHOeXlt4qsc5sDwzF0/GiW
iCa1E0AbpsZtvaj8dyrTf9bdYGc3PYNKGIs7s/mv0e//gBThLVWeR4CTFuIc8Yd9f1wGDEtJCMCs
OnMVzQ50O/AiwOBQE9+IKkIJ7Twde9M9JtS+hWPwPi8GUyS+y9ryD+0AZzJWs8nuzb55oKE309o2
wfm165m8rzUmjLDvOk7ahpbl//438v+jqsXDSORK34JDEwSG979hd9kQmGmFLDkb7bO2vHsRkCRh
0WkD/Nhm2kM85fg+CTrkclHueVWrA3+1JnBSIFlGcwtoAYnK0NKpfWemeEIjhcigBjT8roO5XS7y
FQ+LPGO2gzIitDjEheXcx+O4Nk1W73C/O0IU/I+wWb9TBo0TNLXLKz2RZ//UO7J67Iq4PheSzwEF
MsWFPdyXj7nyzM2EDUwDTmXsA4RbKPTx7N63BflhieVsV3h2fJcIDQ7WAAfTFMb3aNMf3+Ms3OQg
HI+Kr/Jszdbl3y915VeX+92pa8jsshx9bLNZ37A6s7WuAvdhIW9Cbzi29Bj3lQlymh6UsOc2cimc
yrzzusUP4Z2pLeUfxr3Dfmrv2yWddL51amaogvOAk/i//xTlfzA7+SnC4rMtiIVyrcT9vwldNZpP
ikSptkDPHnrZ+sd4rYYkQnKl1xnfCYVSV8svDyC0+n2f8OiXplypiuTHbQPKD2dGNeK9z2kLgA1J
SbPwsuNA7v8WUQ8SKzoZEc5oo1sSyITT51TaL2S4xr0a2mSn7eG54Z3RSnil9Dzj/O/g/HW48+yl
6O8NazrAIfT/P20n5v/r4+t7NB4ZjgHVzflfH1+3m+0Ujun6wyYjz2hTHZa6GWh6mSUnOK/ZJUFb
/R/Gzms5cmTLsr9SVu+4Azh0W9c1m9A6GNTkC4xJAa0cwgF8/SzU3O6eqjGbnocrMplkBAOA+/Fz
9l7bzSwKUOXT+bY5Hv83n77/fyFyXRt4GRnJluEIMo/my/N/LAvYJnVFDj2KN5my+IQa0FnUR0B8
9adZz4Ty9SSz7uQOUn9p++kZxwUKtWH4xjX+jDPcf8vd6HMQlbOdXXbQr2sM1goQ4B61Yb1oJ4E9
je42wvB8CS4KSpRGAT5p3XMsyg9nwlvrWoRkKYjiFjlUeDuxn1Zo3rCU0xefC7/GP7LvIZoIyHlM
VI9bov9RnOHXlLywZundFBbGP5SAFGBdc0EhtGicBHeIisGWDet6HNXeDDCsdKi0JuyYK7sml8n2
sQIaNT0HQYeOg5izxI3+lMVvY4iW1sLyuUwTnDmtb714ETFJKX8d6LOHnkFaO9GIskvtY76IJVlM
i476fIG+rKIFiRV+xFI+YRNMWQWI3rkPKR9BpsDknfQrDTwGxhHzaEzgeF3tnWzgZHYGRyPGxUGp
cxLwLJPO7ZOOlmrkF1jnMWG8XR4hDAoAppE5v+57rVmBg5nDez+QPifrRtKdiXz12tmEPEHgp19f
+Ws9dh5xeyMZgvQSz0GlTZMv02YMN+1czYdhdULYesIUdp8bYM6bkCBc8HCvtocDaF5ZqLZbSFWo
BluqQY/1vvMQciIJkgDwDm6K394Z6MMnHqgKkf+qhH43H6hT0Xnge9AXBZY7cCv0mNo15zCJ4i6R
3sjYR+3syfnQJUSfsK+uyiXIWBbPll6/xRqOu0FBETZR+YedipfC5nUFLh5ku9VVQOeYOAk3uBig
1xRLOLMPzWCgnRMIdAfjUuf5gLIzyjecRIfO5aN1xi1pINUGbxIyRkiugwURoLdrBsgdfVpFOg5+
DUg9ZR7JLQNW1NSkPLDHtN61TJ5sWeXbvCMiitbjOm9RKnc1783zy+meo9h071n4cccsSQ6gmdFG
Ro8FXPRdVaHSqjQ9ONaC6znQfdqguyjJ+A4GOI4CqlCcbqew94/4TLWLEDizLVXuK8fPz2Ew5ec+
uSWVcA/c9PqxLU0AEIZJneqk3J7tQE+jiGm+ZFHK1MUWYm8bIrz4Ebd9alWviQHmQZW0Qjt7OS+j
PpsUUFCHq8rxOyuRXFXWrP0C1Dpb7SjzFCa5xL9WHCevUe8+lA0agGB0kF3Pago9dRi5Zc3VtxAK
xIhi1oVpFcc4tB5NQ0VXEeU//Zh7ey+jMAvb4tqSrkgHMlrao7ikXVRtE80BzmJHxdYwEEXEQBH2
2GhndzYSbx84rBOQSVGguGDedh4zHc4zo8kNo0ln7Zn9FzZ+ZDcFzSSiQATBmd993iN26Sxw+1bj
eBsPkYFRkHVCcrzTL8Qw9scCgAEEAuwGHScII6alQubAfePRqhgi5yTEbLZCibV0cvGuOts8Ax15
0lTmHYo4Q+oVgtbKI0vu0V621bAnBX6+FSgq2n5sd55HKYRwJiQcuXgfHEk4EIo9GAk0fPIpiO8K
yfQtiE3jhBvdszuH2aMFVD7Pf5rOjPdxplVLL2jvEpPzGIoMDmjO9IgVXh4LVMCYK4f+LSk3Lrqj
LOjHuypwkHMnNkbBrE2OsWrHRdrVw033wnWLcOIBSEYnk+zM7vAEYbG5a+rpfoJJxIrY7rVy4iyM
yWR2nfMJekF+jvvqjboCjGhsZytXDx9km7xPZQnH0Xw35/EY/VpcDVG1KhKHC6YSIAmxJJGoNzKa
RLSB/4RCVulwripqlpSktYGJ59ptPCCAdfnS1kZzg9F2HCW3b+FEySoZ6NySkFMsu6FI93HJ7Bbl
IiBtzaYbVbKt6BBJttNIfmHv4EhDgR+9YLheuzZIcn0w/V1T0TvvK4BPhZO8FE5urrXa5Y6GJREn
6DUAfUbrQtDv1hSqyKL28sd6zrKcW63/7/133uP/giedd1/T4jjkI3Yj2P6vu69qvZE07D5BxA3G
pCEBFIB1pvCESGOHbenmxJRAf77m//gc/i38Lu/+949v/vnv/PmzrEbmjFH7tz/+c/tdXj7y7+bf
5+/6z3/11+/55+rhfz7+9lPK384Pm8e//8u/fCM//l8vv/poP/7yh3XRxu14677leA+/KWv/fBHe
6Pwv/3+/+Nv3nz/lcay+//j9s+yKdv5pYVwWv//rS/uvP36fuaz/GfM6//h/fW3+Tf/4nZNu+CHj
j79/x/dH0/7xu/D+AW9JN3CdsgaiOP39N/X95xfEPzg3GTac7/kC2QYFUlHKNvrjd8v6hzBcAPgg
eUFUcx1//60puz+/ZPxDWEJ3fI6Xpme5jvP7f/zef7lA/3XBfiu6/K6Mi7b54/e/R3jQxCSXzOUm
0U1BjsffYgxyVXWF6FmjOfy+e7rPqdKcp1/tf5MZY/Ib/e2GRJ/tOh7wT8uGAeo4fyP61yNCnk6R
xMEThCtwU3TqK4w1GLUYDxdl9Rnnw083Bg0qm+JbkcOXz8eYJGEdaP36TpPJOaLtC3zVcJdGbrww
YNtGgyQbIgb2QuoFPsGlVgXV2riODgP6knBSjnBoBznGO03tL5zcv6qQLo89Rx8o47WJU06q1B2L
JCgOoLKWdQ8cNnXxbwbSfBnK2xToeNpL73OCQTENLSp4/ZG+8Y2GxLHSMFw1Y7vnNIkqOu2+Yqq2
uvcsCIxgiBMvfmwc89PsB8L/THb7Av+mDZpsFxrWrhGoyHOWtKUIHLx7gsqr85C7OcYjOfWMO0z1
ChMFiJXhLpgTHqE0kwCTDfu2cnZll75Vuv2TBva18QO6BmlLjlXwWnjwfe0SrYUzhHh1DW1fzIMr
p9RPXTLS/Kw+TDoGSjs2Xs64jPS7RerEV91In2L3yNb/papLP6lflPYcP/WsXPjGilZEtBqznHJ5
/o4B4G2mjOd8flOS3XgVG/F7VG7Q6qLSiy0AQSAUhC6vE4NIJzQ/lItj1Sn2uZagCTSz9yqDr+Kc
U1t02zgjD8Ao82+68ZzPNP2u7aGIDHG/6J2BfnoZbsN4esPRZKzo9n5KBtsNGmag7AV9RBLObAcd
FLkk27OT4+h3U4sCHT2cpgh5xVuSLkkkYGlHAzlUBugC4wQRBnekX4KJ1oIXmfQLM7dn4grKsJxI
FV4EuSMsAVAiT5rfvsLbA+/Qx+i2clx0YmnhgjtUcoTHx0mQw536QV67n5qc9i41QEc6PTMxEKos
qYtOa39JRHYw1uqFWYIVc6EPmTmhiIbir4HJcOIEtV1kxqJUoMBkhuy5mZ7qJKH60qp22U4XJ3Yi
wnPDgx5BYY47N0YGbkrk4dUhMaYeXwUObEDjwkldTILpV6PrzeLOQsmxjPijaNQ8PH2qqjpe+QYE
4dYtyPYuhmWauZh87Cvg5hrRazGsRlDEzN1iiLiNwksK/tN50GTxinzlqeHioETea7o4UuVhdMnA
7FNhz5vvyuv0H1cCGKubH9ttHoa4thfTiLk6qUJG/P3CqitJsOBQrYEEHSz+UlhwDyqLEsJpv8qB
BzvFGa03/B9BrDe3xLYi+AaxSouxQMMBpOzntm5A5Gnpre7qazPiow/09ku0zaXooW7RMz/nPTgF
jOcciEzSQGeT84D6rQlR8rcVEFWCJZYS10IEjCzxioNS9zYyZpMYsMJ37WXf05zDO/PBDJThmyQ9
WhvteK3c6slM9B/DQybo0ynXS+TUaRLhfwqCb5EO1sJUUIhDba2P8QNBv+cQw68aHBz2Ay2BIIAp
kBsrPB+/vN54YmhHx4f8r84tbqx5t7Kv9uz4R9P/zEUCSzLtY6zKwa5yzCvHia0xPQS6evc7EKxm
M92Uyu76jrm1fyMK8TxWastJDS24BkVljFFH47HSWduS5YRGMAytbTNwLs8Z7TUOnhlV+J8OaSrL
jlkkdqf6wVCYDAW2dAfDDxV916BOg8mYI8hFDjOsC60Fa1QAAFJDdWxRlW5dvwOPpryV06EsGmtU
LsYZFKgG7EU2C5qKzDmBpgQZHAp/mQTvttkd4sy+S3qG9sOtG+oXqyO+w+qfCnIbBF1cBQev8sO1
3nfHQO83rbFuXMKugFk4bbhSJia6oLtLy+AjdqtD5lubUVirSg/ebMQZA3PzAtSPrg+/ahqu2Nts
fKfJUU/8HaT/F+STK0x1HiapxMO7ZNKuF7mHUYfWBXQvJkku9F1jqlltnHZLFRauwXpdC9Z+lt7o
2EX5UXlseEnvbkwHTEPEcDtyM/q05q9CUzrx0wBXEFp2yI6ixD+Psrg2JY6DNjigQ29Dc9sb4Rn4
+NYJ4lPAQ5ma0yNFxLYsg5XQS3bOdoDxlOmfA8lOLTI4rFS1WJpfpBDigai1L29iIRxz59rymNTJ
RdMTkJFYCRrTZlxrXEodMJ1WyS/Re+RS+e95+6GP9HKrpfDUzkyJLyb0fSEKlBV28cGsZIeXgMH+
UF3QT351aKp1zb9rSlwEUjzX2jD3al5FP72EMOfZhwgLJOXMN3d/biTVFgWUrMSLuDAR6VD7F+Oi
i19EjOYHZsSXolOHLxRqvHiSJmwS3ro77VtFPluq3RPrfi0q45dhdLcsehqkeYj97ip9GxmBd4t8
eWgj/kPOoJ5nd5FVnxtsUgjEw0UidHCS2VdEDMhUF+cU7KmcLgyQLo3l32eM5NzRfo7kdFdDLCWR
ucEVBP/76PzEqjrYTgKHJvbfjK4lOeaSuPUmRUyxcMv2VUz2sR+kWEJzo1tzjOJmO+l46u1qa3Xx
CePkR+3aH6QwcNmR0ZnDtmmZipGGMx8eZeM/Qjs7T2koF7alnjuv3yIg+mi68JR47Tt9IgvVsQEz
9BW74bs24Osgf0jPaaDUAQwqeW+DVkE6Mr7mErwtw5oNtkiAP+kTCQqPrdr50rg3u+YOveGjsirG
/xfMCo+h8n95yexJQqm9SLObS+c4r6097rGjpSFf0Avjxna5xf+9CS33JILq04YusnBK/5dR+6cv
Tuc3nOzOwtLNXZJsYm16b4V+doRaT5SA7JtkXckRvf/4FQXRSbe1bweVMcsZ2YWedRMUQf0Yoj9P
R1wbo7UtESaMnvvEtFRfgAyY6GTuoyrfZYizwizalM0j3uGFneoWwyys2IDpzoURvvqh9WFp1W2S
/RZM5ZwgpDEZK57CPHwLULPS1iuOuDo3oOgAUzu0E5ozkPZrQ956pzsvMrrl4XtfuAvJ5evH4MEn
MiBuvGqZODC+qtdqdLdROLwBdT/FMihW1HuvqJy37lyOmOJSxt7OGTI8AVOD0Ik8Q3+u+mR3JAbg
5plPYa2eGuWtHYNQZxOHV1rHSCA1yHYEeRo5nk8XqhZsAbVCd88etswq72wJ9w283W4W9CWGcbT0
fq+s6ZnEE75TmpzYrVWJNbDouvuhG8+lzaQlZkDvAy7uw4M1eqvcxBNZxScw3kW6bRPtMcT1HgZy
lUwhuwraXPbue3Bkay3/sDrE2dZwtc1mozxzM4XNYX48C0T9cOIox0Fya/3VFYCXsIb7RJrIzHnK
afPIMLj0xfDGoX6rKu0ziBioyNK6s1S1hekzc30wrRSvnj+XI0Qp1CXkAggBIYp2NB9RM4LnS881
K60cXjGXMV45Cntiwu2/GkOx7IV5p8xqhi5vhlit0jFlEKegJvRL1xePhks0lQZRD2ZV0pRElGj7
EE1/aagbES2MQifjE1n0xjfWA92dGNrvrOYPCAwVrB7mW5azl7nlzYOVYIHh9EmR9t4tMCmZP14k
CfDlVD7PpllaJAdlmqsMjkXcOJgW7asc+O4MZ43AQRzKi0AGFoucHiz8GR0oTLyeKg4b9mVSeJh1
wOMhMV4ArHw7Wnf+eJAsgIHw951+blK1jXV7zZD+hNYVGWd7mP9XOONVDYCjJxrAttgASUFkJQ99
qZ/zqVuOo7lPvPLEgPo8vzn0cXz87bYwaH5gdNSa/DD/PTE+IzSYgeF4Hht3XmkfpUmiIlfBo2LQ
0mjr5+yotVplOuwy29+51pfIo0fCPvFE9zSZMYyJYSsTaxVlMFTNcUeD9hJEQNqG+DZouFAEpjCa
g051L0MFOyLd1s/IDQ490URO7T5nmnbHLbmpqUwgK7ATVPil5IEx/8qzSbftkeGDXWR52pGZ2zFq
yEgbQcU3/5Qma95HFf5wS4nKwsXR7ZpernrapEiuSJvKNxnUwSyssbP61S/XB0UN3saUzjmj3JP1
R7oJBX2TaU/uxL2H6rGqojVl3lqE/VVF6qh0ucTPtCKmaCW4uxq07o1Vb6w2voj0YMyERC6y2SMX
o96cX3NyQVPM1xirzrpvHJZIjlPNTHwcuF1i/9ZkOP9NSbeIK6imbYNhgyH00hzyTdGbq5oq1GrW
pVXeGGoT9uEsBoZ9WRGfpDTYkIJ9G3y5jBrhgB8xdFLsLko+QzM2l95dy/cHZrlJxw5PeLEeB+zP
sOaAZ3Ja4RRcepdgzJ4jdzj6nb6DIHmiT0CLLEMrWe0RwHNOH04t9RZnw7MbGqs0ip91GDXYWxg8
W9dOOGfhjyvDsjZAcPYGjkhLeXjZhiNUKpKCeohgyMZbeyuR7tlatGVnOGEdXTb1pqrhyLc+1WZz
LuEiZho57iNkaR78CBSkwZ2TaxTxpra342drgv04vLY+mIL2rUDkLxds1ysRuGuy04+AbnYW0G7k
ZXcolJCbc9tn/rGN1Gm+n11YQjrv0O/gzjAkB886c5HWE6HKkLI9GW5Gpv5mAnZewMvtxzNACeJ0
AH01EZvKJkSimgbqnIbWxqvcezpwZ4cFs9Vx0KIG0bGYR5177eAV2f6qhqHWaD6mKwx9WUxcNxbU
zpZr7CC4YzI8pcyJS0QNWbotEDYbmcngS0AHdLdBR2QKMBCOEqumE6RhOdxHUC0IjpjwrQrurXk9
MzjiqphIUcD9xH5vAvkrIctnNJpDij5p/iDo1mxox6J1zVc5yIjCJ4hW6dlLxeR2nN6RgB1gJ+wi
UqfmH4XpfTeHi45E0c8fopkCQwGtGDnhzjFxbZrPWQR1hLWwtuKjNFp4KslCEA8fW/GZTsrNrKZX
chY5CjdHWN5PAbGgK5W7T4ObrZvQu4hGu8cAu7XMrVlm3rpsEsA+FIrCMvt9lCGAHGIeiBE4QCGP
mbTeq8K/DyrnuaCRs9DH8psM0IDoXuNEr/vLYnII4uyxtKx2AaEdIikqnQWyYIO4VX8/Fv37n19j
LoTMX6O5XiqdUf8jT5dYltj78QeJZa1IIHMgDKyC0HuxjZKYNIXTWfupBP6YzCN4JZ8hJQLl1RL6
BVI7qd0XanrOdBLyBDPhZUNynZf9TM6WqHvCwBI8OnPKL+boFq0jUWJjbICQ4Z3Kre1Pz0XJ/KA0
4MvUcbMm9vYF78aMadaOZupoBAXQtavbTuDW5ecMfX+VmrdWlh/DMaY37iAuREH/PqUMNDpc2Aup
PxhN+QP7kRdnPrAoR3Q/Zia+jZbj+RibSF7niZXGo7msGZ4KPbwPI1Ym3FPVmH9P9OmWlY9Yc86w
wztk7mut/ZDaaqQlBGV2zp8FfDO4Qb7ywllEyHR1icYITm8PEM31tiV4BtaSinyV6ZSDVwkNFrKg
HMGC5+1xvqauiNjLzOw7Elx/W7n3hpN9lwnqdzHRM8qc/MfstY2M+E0AM0M0L6O97IcfaJrXPuWC
lBqA5Sri21kvYl7cf+p67UoNCMuTjxcWlL9u6/gVJ0uwrOccetWaz1YU8OY5vxFRRZ7sVXd5N1b6
3fkDnldo/F2HrdkdC1BwybbU24/W54MEJ4cPPg8eQyZ50KnWfogGWjdb7kYjvuTpRTf1Cgg47gqt
/CgCUhHtljyVJPwkuUFupJ7fF8nVoWDCtk0sNszh7wbdj66nn0hpW9AR8YGObrEbHJdPXvFe5AhY
dejIfkdxBVCbLSfxVgMnhGrgrOfyy9ElxLiMYUdnPk7DjA/KCjfGxInM7ioY2SraOCMcd1u9SkJz
l4QTlTDMiRC6BSONDFnh/KqTkPE4ySU66/nSrYtbD7Iq1fx906bPUrOLg1afS56gbWmOdBZ6TO7g
YgXoeueVkBBE77lfH6eOIOLoYwTbsYjnbIMqt0GuutVR6+rt0MpfXjx9mg1X35f1VoWhuU62hgQi
ptL83Dq87TAcjbnCeCydO3A/9VEPtHWMxeYo4QDSDC1WIwE1G3OMf0Zsr2br3oDSJYvGt8iUJ5Cx
s5FLh6h3dE8xRyqTrzrm2NyH9hOST37lgfZbHYLpSupfo60hsJlngQWcogDw4/yRkqZzH0cwCWRG
ad/ykQEOYULpbqK4jdcuEwdaJy4ikQAgQT+ffyElLB0dwqq2QQxy39r8OdNbsZ46vl0xsqF2J5KX
aG9YTcaI/Ef4tOXrV+QI7sG4FoMRUEJBKZyyggeuQuWGUJs91bNB7BQUUjV9tVwL939e2iZQaK91
dw/tEoBEXX2TkPmNTP5agQhYGGApATKHbzGqtz1Q6Rw+ZRocm1punGkklRNoK4cudRAy+dRT8JLU
OUPIWjqvSrmomg0P07dpSRZ9z3pNbcO9AKSEjmS9D8zPNRmB1W6yMzZs9Pneoc/kdA3yxD2Ibrgv
7eQjL4x6nq9Fq9BDzzH0mC8GHdkYIASqplsUWe+2TdNVeunR5Dkmzo2jUkbkzvwqXcuKUI7OOzbU
HWjzi6Z4jxYF1tLsRly9xdnxq1MVgSImCbdZBz9BUg0L3TL6VVMmD7bPsb1qAW7HPsYJ3Dy7+rM1
pnTZQavKIeWImB/GvPN7Uowbinkr8aXbr0arA7dQyPcKYDZKXRYiEXJzWZjuFzpkMYwXtBxBf2Ao
BipPM7vY5syJOa13u77PPkPJCmWkKMD7ARuKftDIvMVLK1dtlH93evUdWIpPouvAKkyY1XmKR0tu
RIRKtyVVqoutYle2wA8hebHEBQ+0OdjIWk5F+MO3ysf4keY2Lq7M3NqteSvhFAAybNEg8EZwRksF
d5pEcQCRhL3Cxp7v1KY8JJ1/YZAoN2YxfEceAElNB/rlo5RJ0Z5tRvhCNhYzNn9n1/vmQMOcl3a8
+DTW9rdR8zHh/u4weydbq+8f+sxjxePxsSb9MmQp8HJ1dUvv3iYbmRBgHjvH4b9yc7hxPfB4xi6W
Fit85mxP3VFw7YMRY/A4hNVFFPvRHyN0ssJYBnX/EtPb30uoFgtFdEVkbvScTBOVut/YR6nVMI06
cnA5wAy/5rHXVNEudRLd30H1IwyAXMEVCSkMeKEeaSZnlZB9HnOD3JBPuGgY3r/5vXpsxugVmkaw
QchC8YqPiyi/Rz/UsddHfXzIcY1Rz2mo88bmIw2IYkrkI2P7AkGSQwHiDGevnj5bweYdOMV3A0iJ
td7cjhY3ioMZ84A27mXKmf9gxU82lUvJUtL+ci2QG6nmvWBF3CSGve8Ui/R8m2CGIVDDsTi2cSML
Uthmtn64JPn+0mnpI2x+8Es6PmxfoEthxrvuhwa0v7jChdB3eZLfT9ovu0zNtQH2amVbFsHDNjoi
Fef42jurZnDWAxgwxpU1ZaTtdY+aQWQNtMIXq02trZyMV83EhBsF4Gz0CWRk3XevmRdALpWlcwll
8ysQSB4NRqa7TnNvbRXqJz4i/RTH7osVmg9K0V1NcdltpxyFDwAfUJIjTMwYQjMzwMZDarMfaY6s
7RzydqSohKvRTDdEFgw3X+X+umEwB0actmhliEsn4u5m9Pi5NVDUZkGpKSJ8GL1P9jAKBAA2ebcM
J4YlGFS+QJEYdEfSc9llr/rUm3dF/gjPKaXjpMlVEUMMMDktQXKFB6l/QhfpTqYPAl4hq6vjCMgG
nFpADu2KSSV2WBXgTO0RzXhI55m6QjIkqDxvi+RmxdGxHRoL3gSxgdiph5XVqUdfc/BqtvVHno5n
a4bE2sJm6FOTGsHJ7BnvKR3lVvY7Q2/vo5FjstYjOouwg4P44ARfkqfGvQNFI1S3BGQXeRYYwVrX
/vRMzh3TFHNmcHayp9sUlK7BhjQA5e0hzeZEztU2IBFt6PFZW85OV+GdsK2rU1uvMMTAVfhkHRjS
fFRFWWEbVAQf6D39q8CFNLWrxoBES4g2I8kBB5YBLN1Id8V7KMxgkyFGU1M17ft04hJxFFPZE/ZD
E89Mu88zE9QX/oet2X4k8PdPZscokSyQTRD3l2lImBYF/syf5ciZDcxDZGE+kxIR0YF0M7h0aWXt
hoYNQ9jaEQMo7Z5l+ASROV7dhxOSjo6aYzGwgy4FZ4USE8cSlsz8JKxDMbxRB42qftfgAIxVTyEH
mHttDBqez/bJ9pWxj/onrxyMdarpL2g78YVRXJMLRZLkQOKy2VnbPwPSMo18DEU3VbOzD9yFc1yW
nW8t9yOwgeN10Bkgl7SvplRiHdGa62EoscR7EK8y8kckUVlWE+Qbve7ksgesiPKHE6PCNKAkChgR
puU6J4uZU888y6YoneijEryOIwf7GwUmjjLBWkQLHPaTbqw81qBen9HygyBwrIXj3QfQnIUJRKbh
biDzA6brQKBG5a6UhsXX6pKzNkviS7Nhfk0uTeSYx5xXYyzA3auRR7TxOJhNqfTPSXPq23I60ThF
FNZyuugwchjdV+qYRAlWSbTyuAW5meSucaIPm0/WsdJ0V/oWWYt2/tEnrbet5XBm64mgde87E1go
KkNc9eQ27U2SuOCbEvCRgItrYrGvSEU7QiVqNm7J/G+Emg/LpN05kFgqO6EzHPLsTEnLnAB631hR
DVS0UXVAnpnEmkS64WRkbLHpTP+of4V9Nm28cp5zhdreFMqCy0e15PRHUVGjNXp7RI5/Y/JCqlj+
YyTtG9PpdL4YOrgj8UAGA3jMlqOP35a/Rp9gBiY2g0/WfV0nd0bSd6dwn6IFO8TBeCJnEvVTiEkf
WcK6rfRwg4X0BQmhQQb3QWHu2JhWVi/DLknRchFrs86rtDhLznZrNwF5hG+9pO4B+k+tIIp471vR
vaythEYdVUKUt7ehAro8e460sTboZJvbMkyJY5tMdQg8zh0DKjFp0m93Ff8gLIXPdLoAj4W6GRLL
9BKPDwEyBpwN+YSSybWWqo+3zEPvtbog5EZkzkZLdyKmq2G5UA/GcTBXSa0zowzwGVnhwcWgtuB3
aTf84ih4OdmIKAAWV7nHzkGwxc63ZqmnCiKEgpwkHR8E7mri4cgZSe5D17z6IPiWXQMpxVT+3q7d
xyii6azSATWlr52AAmL/tXgWvAHtNXZyaCp6vUR5cdCHTC4nYTdg7j6TFOZX4oBd80vMj6Ozxocw
6OTVNGFdA/1/wYoFUE9T7nOtqxcR5gZuYMOBVpE2m1CBNs9b4LaEnL/1Xa7txolF3YNV7LMmooRl
uezLmtYNsmL6Y4Sy98cupPiA9ZPym5PDo6cnHkB7z5kZaw1zOvAGzQqzg8Y5nmNlJtxphwLiFMz+
x9wj5Cn3wnrVOt5jjZBtZUNGgRHeXgMHW0QdkjqeazGjCDkcm4TsH6BGS+kyQ2SgQGblJvHz5mQN
JOwaFb1+Sboe/P91aOb6SrkF0LEcoSU9VivRn0TjIJNsOWLo6OoBW8onIMnh1qVZUA8KbnJP18P3
yDqtOn5aWrNlWTKF2qRZG9gUa+kB1B4mRImpZKJBP6nZAIGccB2wwbe6jfoo1NdSg2lsM8nZ4voo
kQzZ4DYgUjSDByZI1oyVLOgxZRKtpRMS74mzyAnYK3jO5z4XWdAullNOz4uqL6xjLaFa5gUkMRp0
q2C4Y6w2QnhT+8KNd4HW7hOYaiuAYGgjW59WRUvJB3bvzTaGu8wOH+lGIijCwwurBxGfSwZKpFAK
yQk9KCXcWdnFzQ/x7qWuniDorHYBakfGkvA90fq1c3VM/CHBMy366izyu42CC0Xp7Gi0Yat3kjKQ
JEfJL3iIq6KYZoiJ+CrJ1h6RHnD+omLn0OU3HHqGcgU+wKZNQSLUQHs1thRm4vKJ0ImTMsL+ggId
NGBpPtgVUGoAveF87i0D5hY6XrblWJ1Jsxzue197FI5LjNzIONXaDHa38MMSnmSW7uykODlO80jR
bG7sd5d0gkRMF1SrvCU9fckytEWYkE8W3HhOqoiPislZVVX3HYdwbvNk+OiRGvWWUZOdwcku11x8
bEiATBZFn/nXSvdjMobGe9n31dps7M/INO6SCWbh+2Rnr67bDBu7E4hkjIJ0DRRPQ42U0q3kbA4l
PUVqAzVAeG8ioVrkVk12g8Mzh2prVQ8RI3xooQPF+jYbMKCw4T1gTWCY1iM16y3CsYy8OGQxCm1b
8T1FWVyrUIPWEaZoqKja8xJldsNBGxQ77QWLIsiVR7T6ewKO/SsKcVgIhHE0/Qxe95JPq2sACYzi
GoN97PD0rrGnIfjPXPRYdNYA7EEpMj0QPlaFJpzk9MLE+amlMxU4IvHb8y5DUl/7BJAoCM59nblf
ZVLXO1kw1YmwwG4nEx4TNjpM5mQk8GmyfNJhKgUyIpNgjNzy5bbyaZpovEbkRsHeavGws5wygAqC
XxhhX8MJzZZw+xvO0vqgZ+03QINs7UdWs2rbcU/35NJNzX3ocU/W/b5xu2I9GeOL3oFJMpCFI7kh
KMZRxxkxb+rEKYNBubMgeGHOpH5UtH5zBzB/W7kbQ0eqhbBj72Q8Yjksa2HxdiPjaVLRlr5DsNJm
e27vlN8NDvd960XOwRhHeuZr3+zrNegrtAyhecugn6O8nTdsAGlQkVkEGoqnafJ3yPmStSOLHyX8
Q+nVn82Q4NFjZDArW1i9ikAvN16GmyIZQzwkyHXAm6v/Rd55bTeuZNn2i1ADNgC80ntKlNcLhihK
8N7j63uGsvp25qnqOqOf70MyjTJTJBAIs/dac60wBBQA7Zg6+m2RmVtQgvYagNRRUUkWoE1vIpVi
z9yn9AMSb91JPr9QUkfmFmxxsNGdcG1ijYZDL0amelobnP2TmAKOY8+NUbkUZUMgNLEihuNA5B6z
FUoL8oIroHIcVt+HNOoWZuE/J12wJ9XSOvRp/GWTN4wLw7MWYe4/GU2ow5+U5gJHPOjlF8rLbMfk
uYEbsCmi/lJj0+dMjwONqug8MLFtpDaSIQ6FJNw72FIQmS0TGl2QPFri6N0nyxR3AGwR5VUsyLFb
bbO0ARoKrwL6rPrUONchs9Wdr6kqoFpOrPZ3G4EYFBmUUTIJt2pjEViZtOPG0KY9gV9EHtFVqgQ6
LIcdn53DKktLn+jBKbgPEtHPtArbV18iwPYDkoEsyGuFuzAdliM6bd2q8t9SJXhT2QYmQWEehKkJ
ea3FaiybVaR/UB8cl5WtGrMmqbT9GLmvRa8XrEFw/zyneuvIHjE8BHK66KulsFSQoe5bzPmU7KAW
PrdMCXRC2FyseDMicFDRGdY3DdM7YdGsQutH3tp8iAzspkDEy6aYE0J1VGJsA5gaoVmFoTaz68Dk
iaHIQ+VC1jAG9n6s46ETY2tGdWLZSBeols9h2i7V1rHmZpvdGTSnSqHfXJ8hVbcW/Z7invov8EFd
NVZGycFDefOSBP9SSJpV5g6PAg0gx9WzRinO8J3nyA/PVu194WyY9PxtIO55ofrFgwLdgdRLmqFa
6+xzgOBuxSaUnQcVAJ9kYnu6MCN1W6gTayvsAFB6Xx6ZOb41LSt1ZDXg7DWRfuVa7BDZcRoq51m1
zRdeWxubDos9LTtlr0ORWWYmz78yYvswkzZcaZ2kWo5UGMgbwA+pEpmyQj8lHdL01gP357uNnf2Z
VgLwIg2JNmQf6Tef2IFQQ+IqmtgWNJ5+xDZMR8dNPTwoLIM6S6Lhyij6FjGfT/MytchgFRl8YhsG
rA2TZmSkLlWF1K4o014zMa6UcrxAwGDBVgpSqQkYjWpuS1gDf/VU5B20GNZZNKA2lZnuHlvDmVE1
L5yJIJJQzI+Agdc+nnq/4NRPxNUmIwfWd7UPgJGU3aJuP44tK7hfQriBtJY0KtKJkk8bY1HrQUHo
ZPGifc0d0H4hogSNmAul6OaO4l3pugN+4Zy7Kmp1FTtsLbTwEzKfufB0+0KN4sC5g1KnJnP7shem
qw1asG82miXbQnGqA4eWVbMcOm67GtADzpZlrYCO8gihcqaD4SOicnuTMx7hUzwvazwPwaJ1NJQz
RGpTB0fJ12NQnjRUhwytfVNyYjLCUiwTj5nMHpN1l2BxM8CyUC6u532WFHOVSQHt0mwk0RWWUQin
J3lio/kQu/Z7UCOgsqPylWz4EcxuuaOFtpgAl87DjCUcmNhdV7JtNtptTDAk+qAczqqJgggGBoih
iCztydtq6fCkNspnRNNlFls11xg7sR9jKMwsPmXJUbAZs3uqQ81CLUg7t9E8+7dKUH8pGnhGgR++
1RZVnxF4JWU8fT0UIEc637mrE81e2nk5wntWni30lqmFkQvHiuT8jOdcGM8FEOJZdj+mlEVTT+VG
9zm5CVQE2sb4bib3tYXLMqo9U6NDnbCB7ekauMGVHnUflGqdk6i96XqHKbNoD3oBsgW0DdLiKLuR
7EnsjO08mjVZN96ir40EAVRaIJogtyInkaoU1HqpPkAaQFhuBOZ9Z47awo7HD9HFTwiM5noXL4uq
PGaO3S6sZnrVY5R2g4/eXTgfgcLeiHzGrQchyKDAlwr7GCfDzdKOJLSL1H0nPuKpAkqLru42YoGH
/5O9oGMKUKSjn4sYQvMmfbE7yo2cm+AVNcTqlu4V6vFqTA1n4ZLpCKwf1G/0DSAPdUDhvY09TQeY
S1AMLnqV0w/SNHPZO+W+RKbqT4k7p4t8chCAAMmIZoaRrz1FIwUbfl4qnANHQtzypfYS9/lr0amv
vUrwktZcrcK6d6xwVgj2GKP8w4KT7VQ1zz72yyX99b1XojrTC54OpyjxEVIY5jFmtVVhDqtGdXOE
tiXI4N5DlhrA7KSnwXtQo2BPDsEOagOyrqhemSFNbZVyvc8WwKFy15ToNiqtY1NKSx3xBx4vtWXR
40yY5tkL3abHQB33VmRxBFCMDcdUdpRBcFEVtuEYEhCwiDunm+CR0Ra0Ff3YArL3TP/TcNDp+DfR
4kxog/gxrbE9jvS+0tC42uBTaND4zz3ZZLPaHE/hQICazwioLWo8o6tvTRBIi1ozxll/J6TAhoAP
SK8p2QZ+qT8INV/UpOYFApuwMMKXSilf7SkTsy0L4jXVW7CiPlp2r7RIseze9D4ges6g0aFMDgYn
AhHSKnzOemtf9t1EA8LGKVEfxpFNQ5DstMzVZxYBrImlbj0+ZhBC9Eklr5yDsFY0b5UAt06Ch8Pq
6aLwD9VpW4/tXVYbW73sP7KW/WNdTwuSXThw7r0GzSj9V5Qsnffe+HQLy3qfQz+sqCLpTogEXfmM
HZxbWoSKSojiqr1ZbIqLCtxLor/6Pju+WOU035fWFmr7Y6OKo2MlOqQJfCB6opmovA6B62OHyy/p
FO97TiWu+miiMqT3deztilO1txZa8amY9cVEzDFQIA/6eyqzL3lHsw8I2JqDjzaWZ9PC4+zoTyLr
z0ETXSkQlZqNJMd+KDUyODWw7ZTW/bi+TFFU83E7F9A61TEtYAfafQuv2/o2dkSwz0z8lf5A3Mxc
0VIw0jabyEy80jY9ocG8t8P+ULvKKeyJr6hJ0HF8CwETUlFRio8O7qGULUPmZFXSYDdBGyTOj2fG
mP18McKbQHeLo8OG7dEzIlb43hkzfdRjAqh9EkkaUjaS8GtSzPcqFIcu/G4z7dRpBrGqEUN6tKY3
JYaUBv48T1kwaU+fSqtBNh5tw4pdY93Tx6yHj8KI0+XPR+77aDFx2m/rcJs2GoGTifKUhvom774V
czyqfrNKM3XdqMfRYzM3tSHy/xzrQlgkDwC8gGJ+hBxLuNM+VfPQnMsOAdkw4G8cBqPmVNHc2JUy
YVuP0mtQYYclMYcjJKLHoXE3RhGY7A8pVPmcZtgy8N8a7whqkS0zbzg6I1YeycaGRRBdAvUQD12t
qX/TyqIOoEa7nNVoVmQMIqQi76BvyGaagg/H8qmvOs0N4v7eC7WTMzzbCdxgr6CfPnbmNmuti2uz
QuSpRBLIEqQ75JcuWWvGCif2u0Wuiw0PA57G9GXAV0WWMYFRSV/GQNwAbdJrmOhR2xSV4TgxHBNW
SsIkopTGrWNQ/YKAOyuU4UpnBC4QqsqeUgGnEc4dpu8+JqHY9oNsUxVn19UeR724hlXM00qRQ238
b8+MzqljvjX0gYj7WtRZi0UE4w6TkAXE0b8DQFy3sNyrsJo3Gel/xJF5+G6ys+HFRCmDe4rrjvgU
BTRaG9Md1MtLqpcHgmwYkWyyUKpHiCXhmyk2BwY2uwUcleTbs7KZnlIvKq2jHob4OyYwO3y+czsE
pPHVVjlP2ujbhDxuh899Gd8KRLmpGT20BG3Tllv1akHVRmCQ50YUrCZZka7cDE+mPiE9R721zA0M
TPpG0V7hS28dbVoXabV1GrEFDbfTJlDByKPmIqaIHZf6WqnyFzetjv7gUq4UzQy1GGdCu0RSpLNz
jZozwRFIgfHUYcvlSTJUGzEiIBQB7jmX/foMs+0sfPEC+4mz0r3Bf5uY5IbmtvRxzycPOjA9IkuY
OzuYHrvAeG78CXTnU48mGvn90XHSSwqCce6k+lfTDc/4WfBPKZio8sG+75UzKepHq/QP+EUI3eF/
8SHrp9PesYb31lYxhNUUjFGJnnHGL8EFgThRwYxNnOJQzILVL2qUepA0+rnJvgwv8h4NrUb9RHGd
m0vHdju4BWOHFnlYYzsX0P+akeZFm5hH24BukPt1vOpN8+RqTDsW0HUtbx5D0yh43KYnV7c+AgfK
rssdp5/H+BY9OcsiO5mdbWMH89ha2oSLgpIyDd6zlasLiyLQPLPrW1vHEvreboJ6eHYqOecg15w1
QfLUB/nWjBv5pOJyEUp8UIJhafjlIW2ClUHCGudP4iq9yGYMZtENJMljWEaLhu5wVbpAEV2Asnkd
sG+cnuv6zY2ifZa3j1ShXgqjQCOW5+9mCsiafjTJRdYdnrLXzD8bavhF2SbS68/aHj6yzD6wiTrU
YOd1B3V2WsYHgyiDuIzJNBDekzXAqahamEcO67trk2LJhpO8kelMYXpnU3iY5V3ywHZYZpCiuOd0
jg+dkG61eSWnvmPpp6hSKHd9HrzBQNUWRqk8ti1XZPDSaj6ARV227soQAcIQt9+l1Ieaql8PLE5o
LO5Ln7WrGUYu8JRjs6yHJ7MxDwkClBUcmueAwDK+lAKIxxRX9hxHtbEmQ8oJt2LqbvLtDYVPfN3w
pRXkQoxFewrlxq1t2XqgK6qMQCL36mJVlQR8tfne1FmEqgZ7iwovnZmxRN0+KWSGQ0qjeYx4wFsJ
uOi+5EP40qWkJN0pVdGOmUnn7WDe2NuIlmcnjGzvJ3a59AjuApQ/PPkO2nf4VJgIPDqjKkC7tRU/
wcvHQdGm6DoE1pAgJtpQ5jWSQaQ6PN9Vix5kOMOVAM0APEY4F5BypHsCfqq7/NrZlE9FTbWg41xF
4xPqCKc01yR/m4d1przF+JYXFGG9uRlUH0oV31WU+4GX36OmtbyITEKVfoq6Q28UbIe643RPVuNc
jbnCRjkBDXSJ39KU2lr6JtSZACUWkYHX0hzSZd9716HDsEb1CJSWTqi31qjT0qaH6JR0CihAEzma
894Ldo9q0e8jLq7bORpVFu/gxhhMpxjCSO6oh8IzeQIyIEb4HWU9jKWiiC4omM6xjpqtxgg1I5JG
LKbe6uaaad8bEUdiQwwH3T0gAiSUKPP2nc7+UB2HcUUblCIBZRLMAwhh7OTbylrquIaYm7H1KnI+
EIdwZ17axirQTH2dZulB8CWZs8BGp/kODPssf0was//k0mrwid9bA/KgKqbOgQYem0o/JLZLQEfp
XFhXjpxJOKE6tOZq1Ij6IN4Tjc2h6RTtokuDldaYKwFfmjBcubHRsVsYNfDaaR3pNPr1cYVaCzWx
zhxfFmJbReOJ7s+ur9VXk1NaAAcOxazaxrexoNvcFkG6aKDcctimomW0i5he+kAQ96zXuQvWYARL
wWIQ98Vn6mFY0f2r45k3P9V3HKk+BSXzpIge0y5ySO5CIONbr8WwzxV66rk2HdrYPkRBBwcxuZff
Fp32NW84uoEOwmSGOopw3T7l/pA1ubZKZ15r635qU/qbGYTN0fz0MypVRXLNwx06vGRuVmzV9ER9
bXxzL3fNlf6tTMGTHZafrk9HjUwXD72ofI/Qbr/CgqQwwOsFBexNEz3ZJn1WKkyb0Opo33UJ3l70
V7rM+zNCMB5U1/ElQLTywByDf6h89SmiAusX42MQ1Z962a6jTF8kMk0s0nANlgHG07Jp6Bjqh2kw
7koUd7WWX3mESZRJtm6vHmmfnn3b3yl18aCncpdVoZdvh+k4UFHKzXlUdPdeyjEsYDj0+EFYXjsi
30HqVk55Kvz8u8/7Q6tlsx7JfUbTARBmsprgOyOgGt8xWFzpRC6bVntmd7RSJvPBpSBQNZQPCpbW
VMM91b7Knyu9OvF0b+qcuuHkodQmoyr3JsbfRCDYaNSvfeHOVBQvs0lTHny6rUi+7XVeQ/DzsQLO
VTNkGBEhRNfqktnpgBq/WkBuTDT/JD9DVR2BO73AxHutbXRBY9KeG7t7Jn2LPUFI46gIP9l5YrZN
AKl0VcJWJYXV67QtRVjrwgnlWqbioucsfmztVM6//gIe9azxg7OaOruI/UfOck+YHjRxh9iwXGUm
rVxjkU+oTeV1dttBzJIWN3Zfpwcv0C+knB5CR39EsfNkYFlVgKC3ZXVOhoGDhBfdy0/UiW6V9sG+
I8GqJXPGs56iDP5PqlzrSDyg+t/mqXLsunuzHbedo7zV42epVudGMV9rh267VZp3eeBsHAiihFQw
EY0OMiYXDXbrvZluIrcSeMw9EfP+4otgyqT20b1HtbseW/+YCPR4qPNnI7WaUUP0UhvNohSciXwY
HzMnF8dQLVatIdaG9wFndB3k48GiJ+jIMQ1w9GWo0g1A6OVkiztNww1O8qQ1ubvObY89xwmPbZRQ
6zP9lm3RJL8A0vZwoq+u4YOLayqZgVY99vSUGor3TZDf+UTWo81hhZVH9dAI6qUp2GxP+CoD9k1p
qRy0AV1KTvwQmyfjDFTtXJe6zR5fhZlMhzXmnLnwQv2uaDTyUaOXri7XQrHwSYbqHSAWcIJ0cPws
PVoOGwAXPTzLNjEsXVa8MqNth/gy1T197uitR71jcqu70qTCQyYF7gPkkYiFHnVvmQ/WmfzaiKl1
IMZV6VE8DD0yEfEclflHwYY9CRkjvZ4w/wNB0ekozwranSsHhSMO8G9cV1c1o+9cVlW6GK8hopK5
H3afEFXYWlpPbkIJy8vXOnF8sxw49yLUy5eUsiUgHKqbNlr2iPosSZFY4+mzU++yWGOeB03TKFtS
kNZqqoyw7SS0/jFLrXIPDdLMANEW2BYynX11mATKzFFxrxvGV8QB3WOeXlL8Jj8ezVcL0xHx5MJU
TGveDg7pZAXELoWMp8DAXkAoGlFf2f3UxXI6gWNoTpRINFaGHGpvBFneQJJktAm9J1Gt4zNRWf4O
kgzf2mgQOtL5tA1i5gMK9YayUZvYmEfyEBAYdH/D2Fxx6HrKXe0XzvCfXJQ/qB+f+f9PWBbdBCLy
v3NZnr+yr6n9Sv4As/z8m19kFsVy/+FAP7Fdoeqg8mwH/MkvNotiG8BZOE1YNk5cttvW/8BZNOsf
tuZY+AVZkbhjArROzeYIbov6DyF0oUOWtTko2z/kyP8DnUX/k2BoWUIYtqMijnEcYVooBP6E+KhE
6CAmLKeF35YOJr893d30lDb5iUTc+CyTIc8wxi6ZeqWSZRy9JEcWHmOAMSKrv7PA/PgQ5g4VlQC1
McPXcBQrsEAkG3uMa0/r4AH6wc1F63s2JOrfZmIrg/8Ti8iyHKJ0Lc005E86yav6nx/Do2AGT8Gf
FrBlp3WHzoEWqGCGg+qDlBMfUEe85C8Y0R8sot/RNrrEO/4PAckCaWOaFjMOAE9HWO7P13/jDzpa
UwtV0HGeejM8DZ4opCIHuT+1h1nF0nCOR2LsRMi6hnmccrTxWhVte19H486NCm9OCfirrEI5LUTO
U6DTenZ6aBHO0N3nmGfBeyLj5W3Mo7rPLkNu/A1EUZNj6a8fQsAIQiDlaEL9YQT9DlEsCfKB34vF
UohFPQVHk/Xw9PNSln21ERbdxhF5087MkWO6omqxHGaHXILciG5Oj5MzRQe/+ESVlJ/81A3A0mvV
F5A3Fzoz1i6UG+kG8SxNmazMVvQ8vf3PS1QqRFC2brnr7G44uRHzY5WP+TUYvnoljW5K5gHJ64xp
5faVWJL6DtJfvjQpIhQV+EuIU2uW9aHyrESBSzSLXh7HJr5Njj6tphFkdzfaRCM4+pLmoVOGTyoc
ugsRe3ihLpz4u88uZtsaMdzPmd0Ge8bO2a9AdGtD8ZGowmRLqyuPYWcSgq1NZxTiBZhV6lQ9PYgT
x2taPQGYTqbkt87L7FfkPSFap16ZQRInT4Vco+UUjs7JVynxQU+jw+exh3IIJwA2Lk3vekGma5sZ
ewcfGi2DadzHyBQe2s65ZKm5bySR1ipKc9Usay2tDtmYxS99UGxUdJYBMjAoijQhbKOp9z8vhOM2
WNspmfopia4/L1YxAnuNkALxCMtXqzQoEBAAYQ8JSkUb10Pr0b1rq3j/8xJi0vj1q5/fKopxwa9N
hqYSpYdsEGSY1XlF9pBzzNKw3/oTweyp0Bi8iX6vNSjjjAaHqCmy6aE0i30Sdl+EtIRqTVwp5QcF
CweDQfZKI1gQjeify4TKKUSXZmtKGF89evkB2vwmjRPvATNGc6SO/GKx2iud3R98Wikn3Rb+qdug
MrPfPKAtZj5ULzHh9jssk7OhfMLDoeAbhBAaWVb2RW5u78Rf4/632f+fy+DvM4IhaVZ/mRFcmi82
kGLLsoHV/zkPjTkzn6JWLWJjrCGR0q57LzPeao4xqBC9HSaNt9gNfZDFEDv0pF7Fw5iu7CBaJmRg
baYm9jZ64GPdLegkAwaGQxJ7pOLpGl3kPKvnWo/ZTa+yhrJw3aPfpxuRtv10r+D8nAeOmV5gHNDq
i6pzHsTaNh3D4W9mjX+d+ZBguIYwDcNwdM2Va9fvk0al0iUpkUsuoD66S3MawUzLl7IdEeFVPTXM
xr9LwRAACA6bS0rs32VASeW8qQMEBuZxHL1hA3pzqIE/ZUP4lDRA6EE3U/KonYqyAzmaNh7lMZHS
5co0/mbN0P4E2DF9a6QaMvdBTsNLRwnyzw9RK35QBsQpAiyvAnITKWW4VJ82g8w87PrkywgIKGgr
0khKPBqWMSCcVuxDn9UK/WgvR2vvDyslohWkJGZ9YItYLv/ziPqXJYb3qLuaEI5jWmwE/nKhpY0k
9jQRL9jUK8jfMYZzlvm75fNPkO6vK2Ew+ZiODWoc5NtfrkTUDKAe+C59ZL2Wdhsu1SCZh0xKJh9a
99L15OZsgv7fTunfPCvmXy4/OyKeE1Vn0YFPh/ZHPku/rZ4ib/si00e8LFiRd5kf+GfUh1Zjqydv
OIcmw6ltOMj27KqXvWVcyRUw5po99c/gm1jsk2ciIFpkfebaMdL+WYsUTPsBD3yVd1jLqixYD5WL
HTzI1+oQGBeTUDcYNe4ab0W86ctOXWcSVM0K9QoHAVuAAUDDCWoViLGPoIFu4W6Kk2+eo11vZvXJ
UoMHoM4QcOXvBJXquu3Ts6J55qkji7nx3OoerMzjf75Y2l8mFi4W6Dw0xBCXVddxdAlk/u1iMYJ9
ZarITWww6i0ykkKO/QROS8A4yyKrIs4E1M4QQN1PbaXbVpbG/Om2f7Pl+Xfvg30WT4tjmCaLn2Tw
/fY+MpsGAIsm2WgcYXd4xarCrc6UEKNnheenG1TrnsrjC5z1sznZxTmHX7D4m4shh+Nvs6zAvSrY
cnFJMPmxw/oL6K9roiEz8yJdqDZWEh1M7q5PQpi6bjadAjIFDzWJHwujqKjz9NWlZ7VbWiq+lkxP
M0gGQbEiOOHRgrQFptXofh2H/teNIRvPf/cObYON6c++X/zldrl2NZQDDUgIotUukYvTqMX010Pe
NtKER6czgnNchRmSTqwAZeb0x58XI0uHoz2htGpjp1jjbmmO/TPtGHPdp2Gw7s2oWXYJFp7UHckB
Sbpp06eGsot97a4NmmmVAkTe5ZAT5imYdSRfwK5ocaE1y80Hwcd3BD5kPR3XbauWK7tPklU1NESz
lCSXN31ZrAo4ICiJCcXt1MJB8as5CGFB1vg2h+6Ks/vKQctywYFbz9PQbnejl5SztNaUO9vKTyPF
nfWAa4QkoZxMQSL/4nLgQcdytUm72J37yHqOQc1xGXmy8MeToWm8BHQkQ6OcFzlyb3YW5c5E5bMc
a5dmral/eYV0PHQBFUNh3PkY3RD+oWSSuDRtN1Qx5gUlv/i59x46TvSVeRjro+nUl00PVB0FgJHh
Epaj1U/tbuV77Fn6xCRChrSvxCZjU76YQqzSJHJ3As7viVrfuES+RCHOHB9x8kIR1A2O37F+51D5
IdhxJng87yq/rpdu0jM5VR3YdltJ4VeVkMPkpDClurEGUUB1VVmrdsVlki9p7IitXzQn+nvt0a1C
baOO/QP83/aYZZW1A7d9GcO8pZA2tp+jwkY9TtfDaEEPseNTCBfjyfFHJPfObVCK+s5ONH0Xm5UG
Xym8K0vTIrolcs+WGr9jZzKZKtoXmCvF3zyW+p/8TUs+ljDwBdpIy9F005Fr2W9zQ1M3aEvcBlUR
z9QHRO/HbnRXvmA8ZhA5FuqU9YiWe/jJeEfWroeOVTgiPlsRqpe4Ur4jKqCmsbXRID8RVmetRglY
djGpRl1XPtPmYwNMjdofmnprD9kt5bH/uynuXz+GpgmXB1dXWZTUv65LZW3EbdhReu+tVYw7+9Gl
pEV1iNRz+IvuptCmak+Rljr7qGTbaIz1RexjCuJgsXB6kBWZZe25Yf951nM4mv91VkEnxKXD7mdB
aBU/MRm/XeC0VQO1NIBrm3V+tbzk6hkWfnp3G03p1xhaJE8Dbyzbh2JwH6P+Qf6Vnjo3jKSDLupl
Eeo3elRXaMGg0917386vEMV//XDH79xBCIF+hPJUWk03q0P9WqaEoBVfVTd9KxS/Wi05JYUO8Q00
uSaO8p+LukdH0bx34pIK6zUlfEP+MBWYZq4g97MER+JJAdJ1CoJb4+g3JFoo8bNtUYprW04fNLBv
UINmuhtcpnH6bkzQ67A8HX0NJuKmtfpN/pd2MX0ngfeYIe5sJJwLvxRvMObNys9pq/qHaKebkgb7
KVj6hTuf7O5J/hU30W/y5zxUP+KmuFPiZFEa0TVKDl0cv2p8KaSYNpNfr9MHCGAvkIpu6OCuCKNn
Wlk84Oui+1L7N8NKrhz09mLyqUDy1Ro9U+55n+xJLhHMw4jUBvpc44dZqjecww8V+rg6GL4rC3x2
aNtvkfBmbqqcTTe8yQMvyKYrE8e2CLsVLeQP+Wkw5F9NwmHHyTjIt47CiuXmrYg5TKShdXN0hQQ9
ZemkxdU1UXJxmybHv2Hibb4ntUZEE76M2jaujOe2+gqbeIGMS1VOBNbcCNW99bQ/fLW4kxdc3hin
QAOAcpvF48YKdNPN/tvO3nvdfpJ/xauKazAmD1brz02+pE069B+UxbZ9JkYEscsEtYPrpDyYjAg5
Sn4GmGdimi7P8srKwacyB4RUon3+NQMsspOrAM1BhOSCeL1bkAc3hL43m6yoWcn1M6rgVtrWbiBb
xo6za6W1312eXVs9vlKqV+3sTV7Rn7tHo+sGFeZWyixmdbqXV0GOTnXaTG71ooyOjBdfWHGIwuGc
udrNzd0nJ9ogfb61fX6VT4iWpOSa+7dOMy+VB0//W15dUnTe86z/LrlbHapPQ6tXXdVuCgaD6KcP
+UhKxYCVOOc6Ci9dl31VPIqKcwSv8CK/lz269GDERV4ZOR57RRzoYkFa028dA02tPsvCePMm5Uve
bzkmiTy6jERLELZIYcaaeyK/yr8u3ydxQ5/R6Fzi7DsqqitI+Y/AEld5jUoi5srJPIUiviZucJM/
h/rwzX7uio6sNI1jML1aJcN0aLKr/JE57TekNhlSNA/64dbCSkYEcDW7cIUkfmtMw00xxVWOWGOA
dRoqy/+eO5JaJ1g4vaYkuVn1zkmahXwM5ZuUfywfpJ+LOnhsvPkQ9ohNpwiQDzCqxT+fOr3Vn9Kc
x6V8C9Rsm9A2hQlx9XgSsI2vNBGAKs7J4EbswMVs5byGUBbhw32i9rfaJh0+SNfyG4K7uXXVtPXK
fqUIB0AAc1zJVYONHFVvQcPQihkqKEuvhlyffYtgoPRqqvWxS2h+1Qwh1zo7Pq5+ph/5bzOmIHvy
b75LMZSus/yzwAV5UVqHknEhb6D83vJW0FsBo1ptzHu2Dq/y6kAGuyaVf6vzgF0a/S5+jXf9Kp8A
re1vKF13aXNIcjAuPCOC4Zj1zburovJSiGmqqZD8zORy2PDJpRYM4deD/I5DqM6rsLuXf47/9NeM
78iObLUuEbhrn50U7lbhxo2tddEgWZfTmhzuON13ContP/MSIT63om+/jZKOeOrcsz7evFT5NEFv
9hpOHei8xpM+JF9wDj/zRFxH1zppFF0tJpTeH27ISm+6Yr0NzNp2f8t5iCzGQaNH61RtN5FwSY+M
3iyxbycG6zjdBme6qUw9bh0v8LWeIMW9uV52nWptH2P4qHSsqMH0IbLkWivqLdP5WlouVRxNSYBP
ucjv5Oj9+QByuVMM/9z46VxemKz3b8eB9yVnSL/vvw1mLCvF/tkoJ/lM/3OC1OQCRd7n0ZoGcHv+
7We8cKXlf+Ja3ALOzDMqM/OQPCO5DoV8EkXeiiq6xVZ+Rel4kbcELsY09p80e36+uXwI5KUmLuIz
YkQPD2X3Id+VvFUTTUa5cElrs5+49//9tGhK8FzaC1R46LLxMISk000vmnb3843lGiXfOoFnz3az
k3OBfIrkdKIhtg0Lgiur4ouYwY8UaaxVhmv5pGheeR9jM5GfSH6tExVzzPAxTM2DXl/lgwZz6Elv
P+TzLd9ahTeGvvhODhP5r5xpusnvlpUkl9IOllNtKVZm1r/G5a+Fsjfij4YEZN6LnHTNtn+P82ZD
UsHGlWtDgh8y7HeJfJJ4wuTHaA3nTfPWodZ/y5skMlZTT63eXXkhp+++5/dBVO1zMl4SJGt6r901
WfnGqsE2Ory0jo1F8DxUydVliJSN/aa64jlUdwaOxFlVcWe9Uv3I1H4L0mSTuvqT57/GtvmzZMpJ
wChgUGvvaqt+4K1EU6SpH326wVn5YbXJNeuSK2cJqnbZNWm0m3xbhnMJh+SFOKCfP/LCYEee4RqU
xptcV2kKQsfEHGoWyb0v75g9tKduNJfOGLzqxUnuUxp0u9MAoChmmfRppDOHtJnzxpFqq7TDWt4d
j2GHLgL+7PSts/6MPNFY7bZp0YMISndyrpGDnu34DRTgKoP1EuO9SXKdJZgdmGe/DZbGfWq3TRHA
XdNucq2Ua5aRKWe4CfOWbYncMv48Qc1/MXVeS61zTbe+IlUph1NwxIDJYE5UNgblnHX1+2mt//1q
H6wFGCMrzNlx9BjqH2D0J91nbkWCmn4ynqyKuaGcIqNjeL/Iil7hLr41/fogzkY8nxzR8r+HXH8f
8/ZbDs4UMikuKHt8dyuOfND8nyrptpPa7CUoqrziFyjv2VbcrQoFW8lVJNl8lSCBwb6nFHlnd4IF
jgq3rDzZZLJxNJKrhFKcaxxlc+kt3KFFcQ+XupU5lwCLshyBFSj3TNatc5Pk27So3yNxNLIX5B09
0Yfh2oe+Y6CC85B3wudxy4zeUVZ8Wnd3sTNvZKNm7Be5w3KdTUw7oID6O8Sl+elJdeHMywgIsktj
d7/Oj5uq5yUUge35HQStBGWyceVx1tP0HaYbeWJykwb13+eKQGVhOusIoE/HceVeyFc5JwUa+Ao1
Evlsw9Cu7uj/FP5Bb5zvuv+/e1v7+mta5DfMXP81efhCdYZp8/m6rAY9IYeZl9im5rhT57NdAcO4
q8joH+TSdXAi8tx8rYaVARIQHk/SqMAeu3O7yVUeTFksJ5s6/cukQzLOtcjJLXazsJoHylYklfNf
pRhX5qu+40JmEufjsn3LNLxqmfZmgoNEg4s5luwiJkCsRsrQvho+tBEwZjA+2oN4W8jaLnEBVJrx
1ZNSRnc9BqQLWBi4XDOa3xybGDXAGWSAqxPnyOjND+yGJwPZHLV6cqG0kN07D+klY4tazG61aXgv
30uuMSrzR5Qduli9xiabWQzFVB2KVPmSzS3RL/QBd4nBRDyfJKZrbAhUxF2ZOsME2g50BBJYRE8Q
JZ7GmahVzTce4+6Zmf9GgJCYUv+1s2an9RAFTf5PLqP1Xag8q24KOgacnV3/5FF86Rkwa8fgufKH
sxIQclnDQXpOYxi9oIlOY594eIphgzCbN5pAbEO4M7vCPTJkedfM8Gtq45UD2QV6MA60FRHQiV69
trJ9ieHsPngt4OaE//okHwA1+dWxOpBNDUTU6rWRY85Nv1eSYvffmzxzeo+ZWpQzlDNd3mQ7HwwT
fwC/vbZiD0Ku+99oI6Q/vGgSIbYpfeJu03rTtaqtUxcREITNsR9gYufnSMdOk+pkPpqxnUVDdDhr
iXmRqw9GhK1d81nOoUqz34h41pp2qp99yp8UCdGTWv0YnYXgSvBRZNapRbN46sp1wW5C2PcQVLCo
wSoxzPm7DxBdLzxIKdQrBEPXuh3BZ23QM/qSE5fbkzVojKIRyDSafpB7BmPQVe5ZlMFtYqj3QTLf
jzTv0mr8k9/nIIloj2/kAMXIHwM2P5dD9eu7H6kUPTmovM/tu78qf4mpiSGXfF8ErJTZ9n96bG1Z
XVLffW6jGW0SEj1SCSV65oj3JSOmGs1AhzGKTutfEId7qNUA3vj5akzjfiqUFX2UP4/EhwDkpqiq
17bVzs374Ic/BZFRYUbA6pWt7yJ3jzPSMiKrKvke7fXik0x7vorfHsf6ozBPTBXDn1g+pwMBBKs8
JGYb0+waMcpg+F9z61wUiZIG9R0VrSXsAOQCycW37F/JySWoGpzsCE0C0pvWFTmyZzoZN/K7yXM+
ZvdH8Rg9iquXTnyrONBC87+TNfip74Y5/fQq9qFr012r6XtQiZ21uFjxo9VNqNfXiRDRnuJrnLhU
JEBaY+XYxX2iXXW1+UiD+5bAMGImpJkh8ZNdaeoHG8SzvC4ette/JECQ4AAQ8De01SPZrYbBUloS
mskCtx4/yA3Uk+lqGBnMifHGH9wfw7e/5oNOow7kP8El0bB8lbfGRyUxVl6ZPU59dElIsv77jZ2P
H5r6kjrNN/q+f/741vXaS1NMhIvjS9Ow4f3mu2jmc0kMjU7IqwltZ13gEaz80rTkvnyGySRkAO0S
eC1Ny7+bILpqSnIJUAq6kc8fd2pTnOWM0v5pCqZPl3cgm71cQxXhe53qJc2qS9z21zC8yfmVzVvm
0L4M71Rvn4dfm+JZoJBKO9GF8fuv6i4uiBa4T/KqnMmUHOhOfSC8y5Bnfy8fnFX/TtCroA9uILjP
hnMzG9esaI+aB5FnPF3rWPkxSB+AX+7GMtmOoQJK3TlAJrcKBvVPzlNuCPNhd03Xwfut/KhTfoF/
ld15L9c/t9GzWPJOQkDxG46Oy9Yg9IEW2K3vpTgh8bxUIFIX1mITohtZlmQTI2Yci47093mJAMXy
m4qyToZx7w/QsGLiGb/902CKwrp20dUerWuF6nccIV7AopAYk0bUj7XTO+ckfq3sh3OXEeAh6gYL
4pCXd3QHrxJ1hhkOvelfaub+EJk7y9tlmdp5ALS0gdhKZxOlF91BMrjdSP3L6ieY22KqG9Z76M8f
PYeYWaMqTEGJMjGFUB4p9pA58MS4Gmjytw7FRtm9csVSrjGV7C5SGILGZ8rrSw0LJ+URECWPVq+s
JGLqiYUkPJEkXMqEGdwMNpEmPvEeGsrS0M9LPvy/wDVQsxvQyK/6rJ7lo8vcPtnZHexPFwOcL7X9
c9OX9/TOGAwNryqZGroiWCRWzCiV72/gTqe5PcQM69PfV34gp/suepyh2exlDXsWLijHiyXNE0C9
62CFFHIn/LkHmDp4LChFFKJhpNrHwJrOo8n+lnUfU8aYgZo22nnsgO7nGVCU6Zry8ig7DWdsZOVa
n5p7WaUyaY/S21FWp+xm2Q31+IvjfBPTIIuwja3VlNjLirNRzkxKMHvuj5VUyz7SmUBJqpuJDDOh
nJcpGg7DMJ4SGCRs39v4jr5PpNhXUv0T61/Y8fOAmG4OOaxb5pdp7v7k9XKaQOWGr+IFlOlFa8uT
/Enk+28OXgJ8zkV+DjtScL6qSbDyWvPRlgqNhmdJIFNvjeVKCwXKvGG8l/0D2OYaVcalBkaZ5u2h
0qYz7YgrUC7XL79kC8Ld8VOMmLb+AWaNL7LWr7LY2y7DN2r7KGYlmvOLUfTXvEw3kxUiKBF+6vFF
adXroIYUU5UfMRpapfx4rvMSTn++jWMb7WdZnapjLPZKiaqN7UV7MRFlqF1lU8g+zkxnU84+wpI3
csOd6d9ziqlGyXP1Ff0ngxnqDn7nk3wcQ6BXmAmucs8N88iy/JQ1Iu9Vld1QeEwcT9ckHk8ITMrK
innyci/0ZG1qzYccGLm8Sx4Er92vFZ3gCfgZ24OZ/DBX89RbqGpwJeDYfnUKC0H0l4fem/iHPpqW
A2mM+gwMFMGY9qRVMEVyj0aj+V7WDNDZiQasXJk/GVex/VqbPZUMJkV9fmrtrYNFkDBzMSNay10H
i225P2FbXZaPmaqPqaLqTEGQo8hRCWafakZPEzPEMnBTQgMEqffqUsqbmbVU3fq5oewpcYfEMX7l
fHbxVn4EKnKlLXAFMbSP+mpbptmDHtgrscCMF17CBsvL3QkMqKaQTxBTKGfGqqMG1jwpXX1iJuJP
0lxtzsGPN1A9YnInh6TeZDTbWTywlDWqkuA8qb8ttinZpeQvRFg/vp0+dIjVLlnjktwRcoF2g+/m
GvshuMEQjqHql0Ynn9i86iz2iqsIUrQu1XqLfD1TX2iPcTkVp50SQ0s1PU2mO5XfS31nKVVKFXMe
wYOon1OtncF2Vb6FP+JKWfNQyJ2cYtMqNDFMO9zSpkK0dmUZzU+CK655ilK7auz50I/WLdwz18Ji
hiFx76Hyu5Jrn2QUy1SpLHNirJOOR0SJ8aEKjdvecZdPkiIUg1LTGH03RnnyjfP/qqgOUR9Y3JVp
zqiWkEHHvfebTMqh06zbhoi4h01Ekj/GQDdGae3kBsaqtvQTYoMJcwMfQiRsuO2NQwmoLkf4YtQP
q9pLgjbZ/xK1GNkZHz/iVf6SyccE1Y3RrZ3WONglg/IcdknCaTWXnv4sWb9fQcbGV3pq+8Zw1p1b
fUtlgEPLJ0AKvJ8rcz2W7q8U4EficjhYGKS6yAOVOrAN3YZTjJtMMhlQMD8euX083HqTugZ9tI5J
QwBXU7bs/pyVNDuMRiPY5xxbfRsX/lYqDUuVIVan1xz2BalUu779S3z8Cz/Gi5/TyKVQEIpFzSvj
Cr7rFVbOG5rHRL3jkpYqEYIbDNDY8MVEJqPJ/s+AbSC3+nH7j25yPwyifVcEGfiLwIjoNVcvQKt/
UWa7IEN9BzncWncIDZkkNZvxUZ4+qMNr73kvXvBKsCftKqIilsCAXRgtUB/OZ8BOSsf+0dcoVWI5
4Ks7Ea/BY/TusJZU99+7WV8oCA8HdEquDs5wrIjgDCjYlMJcZanFGIbvnRDugxJnuB87H60Khuoc
oneiQVlefTyfcyb/YmV6SIjH5BxS2baM4pjNl5HxawJ9u6uol30ZffyRTQhiJfaTX6S/Y+D/Itl9
Ubh60rotsOI7iNffC9YeSZpUdQwbXRKUyJZH23mvsjZNpb/NNY12MuUhSbUc/Q0O6ZvWhaYznR+k
SVVX+lmKCVJwZOxhgwTjnSQIuWkcxtlcIwrO4mt/pEw4T/5prvdSa5EoBGnWra0r25F0p2N9wsvE
AaWqItUWaV0ojPwU47QrKXtLf0XKoWOYPyBrCOIAxnBnPkplZKIYAXYjYpoa+nBHexBTYZfMsqMw
m+BhZryFDysmeFOG/UnmeOzyHjFBtOShZk0ORbmGx5UUU2WNDe96EwLVnM+yzmPDPpS9sVLQnEm6
4E4KIEzrnofWu1ikqLXmP0klRs7ZCJ3LSC9k7sy17LhA/1dbyyx2Z4Bisa/8yA2VY0ThxvKoSZMk
S6Hd6pyNZ1j7ru7eF2Mh/Ra9PpSJ+SXr+X9Gbyz9xygIbh0IihQHyj+E4RaTY+M8PFxQJsT/wV6q
9ZkgSZtvDQcpFlG+2maPPtZOmkCVl1yS9hDFOnUOEgiz+9PYZIOS/LqP0FBt2szeyX6ycUH/Kn7m
eLCTeVNaF6apXuR2yaXoKmgq4zMiL5Waktgbt4Uq1FE2szCqUq+TmFRSSck4x9baJ62LLix1vNL6
Vx6dIqiH/QlLTQV8jnY2FRcJQe3O3SjNeJDvJT5eakw2sj95/a/FpzfFKWcI9AYFwJfRhX4H8ydn
1kohw/agbM/G+5k8WS5D/EySQThRn6SXuLQ3MCq1AIPYCRlhmoUVUivqGbbB/BkQJj09Lu4n9JPl
TbrfHVmdzKTzJpPpb1lRyyMIPWubmaQI/VpWnWNPZ+BAV6DW17KJLqFS3A9BvHEH+zij3i0ODlWB
H/l9OhTnaSceRleCc3KUp7kYIkzJ0vAYg0M/dOuAMEp+B87h2rgUMz372PnlvnIG2KV4nQcrz1nW
i6yb3EXvOHlTzM847r+xqr//W0myOTw6MVN30jP74AX+Sto78ldurp3lCvpio4UGsXxymQKGiAno
1q5n3S1X6z+2Xvntm9VvNNASkk/39RaqPlBDJEaQkPEHKrwCypv8DomGM7zkalpdqpk7Z8nd0aCt
sSNizyZ5kg9FHGNVlO2D3BILD122xvKHjg9oBUUI13iXc4Qu8HfiWsBILleJ2tGGAYpl0bsllKTW
N0QO55SgXzpEEhL0AWPjzkEzoEyRfcAZyZ6QsxJjnztUF5rh2WCq3I3Mdc+HkcsdbJNT1QfvlEfl
nRJPsEP+i1ZG36HPlT+iTU2NhTdJWCP3dkbFEMjkSyrVpOFm6pN/D4OHDaGdXv7IY7eqf+tR1SK4
XJoXWZuLm+ub8svTPqU+LtZD7COQhRdoIhmkoutMBX9Z7VJvnYbuM1YfpaM0dltKvd9iWsXaSoIn
X9Fs2YyAIlLUG1RKv1LbXervHoqbra4y2v8l7lG2rBxx3BiO/QNHFvR+Ceiu4iKYiDyjxBJY1ySY
ULmItsuRcfVA1R7/12anv/0k/VHpi9YdBSQcAXgsbp4FLf3o3nn5wKTRl2xwSSP1IhcVm8OSbMoL
C+wje/f95GOpE6MlfoIInrJ7vpE42YirU4r760xjN8feprUI+VYm3m+JrNNwrci7cxsriGcmxFPN
6cHxa3rQdMBZBo48yxw3nWo0aIxpnRn1A+hK2njUYiTILZF/bON0D3uWo4Mj6QyiFHsrJYqGfVCk
2atnfUv8nJPSSAlA0h1GOr3DRAyZ6GzWjgihJJhGUQQutOm98RgAd/5ZOUnLW2bs8sx58lr6BNAX
M6PwL193mn3kW19e3fz2Znjf6/laUnvCgE1Ny2sy85MkCR4aZhRD3tShf6wZSsudh+G3gIoARp4X
v+IqILq8gmNxQ+1LZQFYEMPmeM+cHnOgmlelo4yeNdDozg/SwU+r6lRr9kWvEUrPPsUbSZhWt+59
m6JaFr6MgfUhEb50ZIyUHi8EqaVP+QXn5UsN2Vj1LYVu8Qe8FI6EgCMLcxgXtAbCW3sIM27TBpk9
IsXFlAhcI8HcAs6Hf/i5J82TcDHFUJuM4+ppcierWboCcoMklmB2NQyyH2kMTmb36ZunZSGFe7PQ
P6JBO5QZG1cxT2FF8sJncbdglvuUVTPowWc2/GsoygHazn0YUT6SZk4QDt/W2J/MbCs+TFADgh4Q
Dy7/JphX2rJ9bZxhbYXFnXhwNaWuQs+IAU8Euj4kFJe3yh6S5xtk3pMWWUuhCGKGj3HSmEsuXswM
HUY4FvgUidYlW5q7gCrAuzRr3JD1KX4fjCZurH6eqA4s2CExD5aHBEiWPBUVCnQTOTIxTIApiWIV
tXumEsVwz6q6/GJ2/Q8Ngj7+Tva3mlBoLtsNfAQrCK6ZPYCCi+hvMTnjSCWDKUjiITmmHEZx+Jvc
f9b4zCLWXrvqU7IwveQwxPOwdNtp/rVYEiPFzAu2aUb3SY3HR3Gx/32u4zPZYzHYEqzlpeVa5KI0
XXnSbdiFCOSXF2XZTFH2WHjlysE2yl2Q9MhGzsKLlKPcc1mBcpPn+FszzHdpTAsmQlpj8Ka+N/5r
56zgfLr4mXv6192jxiVNo9Jlnh+NtltG4Cvr4LjpsqaWjj0AGmm1FkG9Hepqt0QNsvwlCLaOjGNH
mv4hHS4BKEkQCr3EV/8lyRMZwDdp2fLQ65SSM6SNRg1dPXtQ7mQptwapdDDR/aPcP8lml/uFMOZP
uG1za4Pe125xH5JmTaZ6zqAc5+JlL/V0S6A9v5ugfZ7gGBvA4fdt9yhOQJxBU3zoavti5qBiJCOz
TQjFICmSCJOto4v1lYAbGNpdVsFEQdBdEz5LuCo3UoAodjp8D2BW6Y5KvbAaAgrHz0pO7ESUfZKC
/mLiJ3d6c6IXbfOfe/nP1chX6fCPiQstFtQS0/1EzF+15kU+p8uTc3xf0fKSn+TUmiZ5pwAncX2g
RZSsqN1zayPmbGc3XBnGo06XSVaodIvHCVnbqd0FOhcjUVxUlZ/wGgtMLJWWi7hcWXI1PDF+aq8l
1xk8k8qrFOiS9gNFu/926wJzkTVBnG5CewRly6skm7IVJFBT0vhM5iuRoMS10g2VBrGB4ek9QDes
NGkrlxCvmt15dqqTXLnTNKvEDxmcIlxN+jMYMeny/s8BZmp8jfxmrdvZ/dL1kHK0dDo8RsSixUZI
o8aK8rc+PYrz0snuxHDB8ninz2DTK+mzYLWkKzPDUjfP8bqFxnHowqcBCgZl8Begk2WkV8nIPKt6
rpDDEBwHBNaHKuxX1Ui/G5WE0wg/p+kUB7n7ssTkoYxBDg0Pa4k9Jpeej8k3hTrZtGKR/4EB2m4V
l9bDkm2JvRr95phCR6s1/4KZNDUI6FHjULSVrC+xqwK9ynMb3ecs+NRD/bAUjbipdt08aMGwMkv7
u/iQMsj/n0XFqbvPA2cjRX6Ud1dTnx6kZC79CGSLV9Yc3s1jDgmWupUyolQ2pfAp1T6oST4LBJEv
cQhfd/XemK9SMQRCe5rsgTvvLICwQUKqTHn24AVRs+ZhWZ+EXF5g3HhK/sSk6PsALYB4JontctW7
C9piSezklrUxqy9j78TGsMRvErPJDfPUQ0+ZS76Vf4sVSFod0g79uSaKSFLzLc6VxURYCpVMKkTM
a4TlCkCOS4a63G350xx9Lhflin+9/gUkNBtHVGG6Gh4F+wsNj7eW7mjTvi9IP4HKWfMuRbx5STE5
y4iHLEXjwCzeswT/Ih6/ysrTkO3lIzIxVuKPWgK/L0m+5cmF5FCM7b164TfSBEseG0kuy/hWFCLC
ozZ3S2GKfQQOmlTLRuVhOOruuFdRBRKAg8AxJGhc0BrwXpfJ/KwXIGbN9r73vQ/BVcn7xLkbKdRn
3edSR+CllNWcpOVB2jeNgaiJDf9OAzOMxFaJVx2NQIXhHhOlW//aH6ZjMmzvvY7t/Cf44NnTz34c
v0YdGkdEr52n7ssg28gJCQAs7vKzodN6ArXKh/xvq1ZFeYhHgDFmcaxT9VZOzvboYJC4y2Ow7DUZ
65Lhyk6RHeN2qKdSCBGHEKrWyfCOvml8GmgFR/gTMTXSahEnIbc56pW7cS7XAlsUwJ+LMNVYhxt5
uKohE/0+gN/sohsmgF7vR74myKf6dbIukvkqNoki3UwXvKTyMMCHLXtHnJMcQnCEulc8VuEA9eU/
tNngMmkM0WM4/0ND9/SXTchT87j59drxnHkm4tfHvso/5XrFwtlwQfrql3gFQY8ZrXsb5x0TKcCy
ALQ0lv6uA9CQcNbShrcE3iZxNv89z8Vj+LwxmQAqDDCE5upaHrggNsSByA3vk5B7jAaDAKIWh0On
aa1b0UEMqayFvF0r5nCRJyRYYjl6xAmaEGKHdJGjpLoXoJgEydJeowEVeeaXtCrFiJr18JxEfxT0
26p+k76clNZjXTszlAqTxJ30M6XDalJrM6fo0hUWCp/OPh0jqu9QbxT9N4bzTzoYedtsIGe4k3aW
9AcluDOGFr7nBH0xSrZ+eZLjtUq0cmr7EIzOZ+F/SOMj8ElEyUo0dEuHaDogxHkKqv7PHNOvuKKl
4JECkt/IeSNSc4npqWgtogCzukmHcA/YY2kM2+TLAPAuZb+RBhdDykAuXHjtmHwRkIH0ieQrlK47
ePp2QW4sQIc4I8cOajChjjCFGm+aLczZTQ6lYVbvMhQGngyT2fOCFsPXlKvPTRUNfyFSe62hA15s
qxk0ZO++GuEUbyxjyO9Hhr4OXo7yAZCL8NV0EV3I4dS75EW9Xv4czryHDsTAaewU2C6yxH9qI3hP
zLyFJFc3gkdGZoM1A5fZByS8wFi8ufqbd2039X+Rav7GaN1+5L3qotDd5Y/wzNr7JJ+V7eQZ+tOM
Vg8zRCaKObr5WMkJw0i3sqrCohxF/tBrafXq9MS8lZtYBy0Ow3tLg3MqI8t4VQcdbGRjZz82S335
czrgT1XeZqdGE2qOUWmeUKbKdoxBTvtgHIZHO1WgqRnfKgvKA3ug+AJoAX2HDJGTLn+xNOZZtRBu
DzgP18wNbijkCvd58NqWtrVO0iG/yQfYUJXaUD7q2dtUSbpzqnaCdbb+7pQe2YS2hfIVGDHQlr+6
G5OV09jDykgZXGJ87BauKGQJpojqQr63K4+QFoEvahmjkr0jJO5ABtl1N015W+XeJa9RZTdn7yfM
omhFi7eOBxQlkNvJDW6ApTXvvpa+98pwaIS4ug1PmTp9ILLya1o5wmhBCxnt9IRWh3FTZ90KgO+m
s7hyBVoFTggq2A49aK+wINKjxwmRJcRqIeSHteo1q9g9B4nV7aNyIpyMhxeNPMifiZMrr8tvUqMC
TiVN2CZ7Gt38mFTaF6o12To0i5WDfFBpgFzJGIKGAlbtwUQkx0aL3/MQ2vOSpZHk7m7Qca0pdJZa
BRrAabqnig3NTEN384tGfHbr+1AJVlnw3KqaureH504vDSRXkDs1NeMmQKhur03USsfOhcnWdDoZ
JGcuA56oVe/OH3p9nmfTgaodrY2hA4iiDtqNaGPD23AkpSbvQbmVoeVXhDbux6re1a75OGuUjQEI
wsQLKVivKLssnNH7Ru82y56CMN/5QX+gLzrs9eiBBhzKZUOV3qhtxnwc5aWYWSj6flBcN2TXQ41a
qtuPRxq6H34EHfLs7RhS/oCQ3th6BcwIvqN9aEiVZn5m4MP+Ki1nlbvJewdiOA3sEwSAzRrGti23
fhNogYZYJXqWabWrMg7IMGu8RdiH+fH5Ehqg6QHE7kcluLS09HlPTzXAhzw1zGB+GAuJfaDX0GGV
H78yc6vDWbtu5zxZ23q4dX0G04cJ5couJBSqhld7jg6Uan+CYGju0EeLAwX9PsfekLRbazwpi7yC
74BhcX1teuNTVc3eevTpO8zdQ52m4S1iy+FKYx6AGtOugY9pDanAUe+VXz2HBtqo0WOwXqpcBf0a
2cGqjpQ/M2wvbgUXBRqym+U/CxG5JtmmM7ap9pxmBaOcZcS3SS3HY4tlFVJOVcnUuVoEIAJGCPDj
4Hsw2jtdH+4g0oFRrp2VlZlbQD7jaZNoSGFXiugahtptaP6sugTrMIyzfTs0aCOMVrumk9hyCWh1
oM5JLZhpcUSb3krVgVM81idKanq16/oB+elJwBLTHfqYEEtrT5qpfCa+/qKieOAF81fjzqDHQ6Qp
mBhRogK65aLIUTSqG+B7lQ3FZpCi3RAaiDIh/a0UM6zykHCt+mLO+RE67aKHXFZDucLpUxovebwe
ZytYRaoDA1OM/mdepcVtQLDpqP3HYBUh/MqNuatsJjnrKtmWFXXwFKapDNosAwLPbo6gBaRlYuYQ
OtVmVGyQwr1nEjRYVbC9HFnW/Zyja9Z4mxqc0QbFm9dpCB9j3fhGSJK6cFJscqVmcI2JGkcv/b0S
O8g9dZyNotxOcNHyHl+9iRcNVUih8/mNqUf7vlHCLwA78yrSrIPn+sPNaCPv6FTQL5uNCxoUJiYH
SuBeRYTFdNPvttT63ehm8CF3aJ+E51xHMbJENWI16uiA5z2dfXXjqsNatUDgxAwSHNGlS7ZInQYS
LVaN9zQCvoHsgunYQr93S+2QImmQUqZGLGRVOhSbkjRGoGygbncTtCjxpmG8aWfMZNmj6JbZw03D
7bwxQ/BKebzvK9SE2Fo3Rv84Bu43k43j7WRApIfgzY3pTPHWmsRj+3RXYoP0JN9Fns58X0ib0Gng
VMbQRCY2GgQvHGv+x2y6CFxMNhrIIwpvqnu0WLBJ39sbx4K1Oo++hu6tn3sMr69rOxSlT8w9wo4O
oXqoua8OvEfULspdlFnaredwO5NseGmzzNqRaWYOLIkt9Mo3Uwaxj9ffKkxlA9RC/6+OWvs2GaB0
VuHuQg4WAQ6keW4cfUSgJUdN2ouJLGAIeXCgyVs1ZbJJGQa+1e3SXNX9kxJHKBf68onwsxlF/VbZ
6Jk0TEQzCYUkdGx6a8/nWStjyhrOEAyIFIJsazC3lsZaIdbAdRfxHUIqGHqD56LEL7YD/zRscpAX
FVy3NxUrFUeIs8ju2qb5C7sESsFqsLetTfLborSyKhvzvqEYgbSauafqCRVmbqPHpM0oC+TWEe6Z
YdU4Ifi28MfMoHes1UvTNCpaGIhFxf1tYOOaPEFQ2lrsrtJMfTCI3SyApagsIcIwos83GOqmaaNX
dfaTVU0+z0UO4miIyoBZ3WoIPLulj3zY8KZYSXJTDWx8qi4kQogYp0O8jjvjSYCSoOHWiLI/9FP3
DeMTdE0a6IoEcSE1SlNksAjSvTT6yxxvn1slWn6leuMnGcBkH5H1bJJIx6zWURUh3pKrym0LcLZB
mOfWZKhh7oOro/jPY4qWIVwnCVqF00pPGCuNsHEUodOs/qTmO+7ihn5a+VTPab+bM8NjivqFc3mq
gh6pj4kYxcXLF3p7JH6GLMhxGaFsXyq6mekdqoqOUd9XXdfeFqWXQ6d7afuKjoNWlisIHpta+S1G
D6bGuTj1huODXALrigIgsyPhOvWc7JY6wV3ZfSURJCNOSa4EhQK02dXaspry3qt2jlLqayWHec0e
rSc3M6GFZUQ+7rLHpnf/qqb+Q+Olp2EFMzuAtZsCKTbgAdGZBImmcTOs4o7YmhE5SqpKU1NDbdfB
zsqZmwPFS9QdJuNm1NUPt7RE1Ln9mgusd1NW8DZr99Be0nx24zsbWSCf4ZXbpOtf9U79Tck+p6mK
bzoYg2GdTO/KEVGB0jLZBUwyGmVOWOMmaCk0EB3Hrbbm+UDaWjeffgkJf1A+Nz2xlJVZ/Upr3Ov0
MsTqK6y8CKeK9I1dFis90A/zxuqaemu1XrD2odYsin5gTGHkCTj6rmzZQqE+WUfHHuHJFepef3Bm
hnmwe9Y0fCKKepdm3j3SlBUqNwXxJknBTV+WqPmZ1VM2AJlJuiy7DTQmemtXeywcdd9AHPgQdIiu
ufpd2xOEd80xM82VpdEmCwMRLejr225oDllfPpVa5D00SrIB0QoBe7yPIcWkgLL1tZzEJECCysvd
bWcb7W16ZZIawpwWtUjFUjb+XJiwsBbHLqNNMyboTgSBs+O8qLxD7drz8jpCp/hBq0YYMoUJoDej
bezWFFg1g92MhsIq95I9Y5eY2S66iw2n3CHdepOWFFtjioaVptZrS6dJpet3sKZuxqB6zObodwqh
7BtbSBaclr3MVvjuPcjIh05REVjshm0osfEYWs0KCtDh5IxQGbRK+Jv4xVubVuln3NQ1QHd0nzL5
b/mxcdyEIKF4CzOLxm6cGXeukpO6zypFnqnfqkoJ6VZsqFvTq+xnr7aF2tYEOjbq9vPympqbv1AP
0Lq1ExNIZQhnq2ejke42M99W5oT7iuFdt+mEIGmCqEbmHHPNRrtyBKDpq6UNGbW/iut4nyvD+FrK
f0Xac5iKPtmU3BcMLNFvDv7vP7iZkoMNtFkzlM+U8Uu/1r80k0VgBQrc3vJjWCWQC5uwZDYxAn41
xu0954515eR/MWkQbZQIUVJf8ZFaSBj0BmXZH0ZH71G55TunUlyE8LoAbYV+mFeIzrv7pEPJHGLq
PfmNfq9NrQ6Kku+SblY2LuHbSgNMMReBtTGsqdtT0LxrfGP+8CY73Cm92m4BcBqfwQhxvlshcApW
lwTHGp/0zog3dTlvTDXzVzOe+aNLQGGr/jD+RkDM4K0FU5cXR7+m6Whk2yoe7ZfRq0DOa522s/rs
GHUuKlolSgalYrUPcWkmm6EL/Juytk5ohzMfqanefoaFrKmqFknhWXucTQOZiqHKdpTpbms9SgjI
WGlR0Rr3TpzhudzJYl43Utfh6BSfTTY+E5Y5Qb1zqw4VbCwKEp9jdoBOE8q6Xn0dlfER6UD/uY7y
pwGCttcyhjdFcdU3syvPdW7Wz4iQN0ym5TdHu2gs5Asg+v1/RJ3XcttIu0WfCFUIjXTLnEmRir5B
2R67kUMjNfD0Z1Hz15kLs0RJZcsi2PjC3nulmncKyWIRgaB+nm55EaYVDXO/qvMhONgDYWVC6fw8
tZyeoroTQyE2mTtbO7LfwrcuaE7Sd8YdIkpzC4HAWYEPEDvDa6sPfC/eVJlXu6YrC3V4a8Nr3uXu
Q1X/BLCJ9q1ZmtjEo/nfh0iJs3LlVyLI7EkJUptTVZ3l81kBYmcfwClmbsByy7Jdd807wjzT6RXE
uyvrPQkwijZzfMtlrt6j/h5k4/SRFj9GyeQgtRuQhI5EcuX2ZwYTL2Yux3PLqph+yyLkfZbWU0zY
/bLpsRgnPFdDxrhp8/bLc/LwqPllX6t00lfoIAezBePTNO50cFWTYL/orG0R2+1LStIFpZWZ7NiO
DKu5b+ezaOdgzZvTpZe153MzjOLYJrTl/FD3OMGjEMvsZxMwc/Zj5VyQ66a7SDXGfmpKFs3J6C1E
OhsXxWVzdCfTXvuJF3yA/TpUwbqqvOJPlHqnKnW6fwbbu6JjM39nVfFQOg7whATvysPDxD33hz9W
6ieHzh9mwvMPkreTRTg7wZce/+R+x0iAidqaJq9JlkLbpLEk6c+IyZgd+fVbrRzWGLX1RdA7VsQY
K+xZTmn/Ys/091q0zg+SCbNl3Kn4EmfueNMNEf49yK4fKfmOi5FsSwpG0hUMoeNTN3SEXBRjt5l0
RA6+Q4Q0uF7zxawhDiiPgXwapoRCze7NKNPsXSAl2KKZjFglG8xq925vxbtSpgp+ZjsGJzqW7TRM
yc1VR8dS9rFEtja6mX6kVJf3oKSayMfpk6yObsOKHGhiOY38L4N2pwX1Je2Af3GYfx1yP2+32NrM
e5Q62InrVj6II3+kacY9qHGtA2iz6o1kaJ/ieQh330/bUUd0ljhb4KTV69b25YpsGCCfRMF2gH94
sA2jPdpZHPC2MLdhIcwzyd/WOQexu1YMktu5I+vZd3q9iIdm3M1T/Yo0bpHN7vBVMURcxdqwn9Gf
9pJFOYMBv3eAkoxAasIhuMqWQH8ne5nsxHuPlJa3oEnfGMq8T3HSXBpfRC9ZXqx1GcVvMiRkMRp3
SR+ePZEmv5/CW4tAyD6BweKnymeC0bcrh79jK2sPF01SuWJdxrjvZz0H2yzCdscR1L6Akvb2fkQH
OIa+++ESEL+UTm8efEZsH6Wipc9YW3D8UFRmK+zDX4REz3+BftKtyb8JgZZMkbrsHXfMepyCH51G
CDNG2YnfV3axWpVdmtw8uk1jkMBnrquOpPi8dcqVSzLSkcmkwCJjGUdQ5tgGE+e1soy3KC1p7kLP
W9gz/YppmsO51OlG9+V4y5pguI36GSU+zae8JtPeT9x60/ktx5O07hVR7FfBmX5lI+1e3Sxu1r3s
zjF7gapCkKBK582Zbxai97vbzgP1kQ8sWNf9Gm/7jP+MXEXIEdaxKXJ/zasSrGuj9+8uvoQkAH1Y
EYWUzLZN1pU1r6NEz6+5dKnsZH2RQTif4Wvws82RQkg75veMZYea4uLojGzepiZJ9hGQP6OC1hhN
aENNQdRGPZfH/x5qFZRH+0nCJcyBC1o1FcBhQELEZGTbtjIryqqON4iFANinjwdcwEXnz4oWqsrf
Mm1AK2/iK2n67dXFSEoih1qPLZSZrCxvLmGJCwlncANUaOOXFHsdPfGlykzQo4V3nWRrvgzg/xB0
VYdpmN1TqNfD8x/2k6pmcclHZh5VZxsB0b4Fpykh/R1xIhkHC7ngvx99f66SYG6zzKCYfn5hfj6Y
5Bogiqy/bN8BXmDCNhv6Mj0nhun2B0jF1lKPnHF9rem2nl+ZDbEYg9A8VL7fWvuS/ClkXHOyZi+Z
niLDs1CzK2aiak4vIYOlIFHEWDWXsJXq01RpvssCF66gQ3YtL8y0CweHCaCEEWtPI+PoOpmuEXNJ
b2G45JkJuztmwnj0WuNw8vJua9dotqEYMtWouhPj5/aUeZqPiBeGRBebq8Hzg+P3g+8IlIt2li9t
sv1fCKSlZG4iY+Pmhv9iPj/XmcPDYxCRc1vdNyIMrsrL4TJHOTTHyndvllEtGkaH19Bc+ugpT6EK
r06WWBs9UZbJzMxeirhJTl5c3pSospeuSVY5XTrs2QIeYnDw1FyeUgBXax0DZzGgnJ4wzupN0xm0
AGVIjTwMdO5Omq9Ls1JnGGMNN1uOIla3Bv1eASUzD5uf+eTIr6ZkKO+D4jomruO/s/Zc5LS+XJJY
WufK8w8RabsHW7R/igqGMIlCDesBJ4zOelrq0m0urmHTL4BrWPStGWMJ4zUs7Xo/mpn7j1szF0jD
qrsJIqoMi9SUFuTJPs0sckFKPPOkmybHxJ9felzEmJpBabC57neCkfNRBrY8j0lMOBHD1fUwqvAw
ucG8zU2ys9wWBkXvsI9yzRH6Yx2ANM+siGgwd93HLmIga5h2s2bCkDjdrmWYvrVkqdBX59nJcr3t
XDnxJXLqepe18BYDcGAzWC/Ri+keOOwMvJZ0MrRn74brX70oQ1QsBnJms/HumNapBwVJTcNYcyCq
dOsBH+xtvSfZGWQU7+sFu7/8mrv+58gVUO7wuOoDWHhMK1Ps7JqIfo0i6Oh8x7d2NxnFJJ8Cmjlm
sWOtZnvYxIJgL+Co02eRc6sp9BDsuSaI4PfdN8/0d1FgT6t2dpuNMqMezlsRGSv5TAyzuyI6hpks
r43XlFdu49Mmz9ANpe09DFrjpJCKM+Eou7cwzVpi7SBe/PdAFYeoOTDkWpVM9ZNU9KeiUsPp+yMx
YqyIPWK0Qn5CgoyTWV0gKWUjTKXeIX/XZ7J/rRwPjVIy7OJCtQREsgkZQO8exshVl1HES4me8oM6
5xHFAjXykzVeNZG9sSK4Rxx/nbH0qAdWVhUbl+8H3vLHQIiItGQ+NTDwOujEvveJLm4cNydC3YE4
t05BKr/VbRNP/wz9ZNyR61IvSrZ0W19WgOWiZGsYcHeYHJhET2fBO7mmH0NK+KBZ5wAMQje9u5K9
Q9inipmcjy/SwxICycF57c2JlNE+nh5z351cXf+xndG6gn33xqleC4YxN+XnKzvP3VPhF9HFoGWI
U8mdEBNmM1ox13diLr7fpp0lmAESG7Cpio4oizQ1doZO//SmWTMnCW5SBh7BDL+BtYRHN6/BuiAR
jRi4Xs0KnGGTTH+U7N/b2O/fdMj/VPL6vZds6xaDlzM+srJLHhrZZaRHpp4dhnPj701L/iFRkVBh
8tVxA1u8PuT9qjN9WY06Le63JXkZxy5yrEUQY87IgDvuC6oP2nUe2gpJAthfr2vsxZjF3ieDxgon
sYi2Loruvi7HXewzUQ2cBP6UjQqjtqO/fuAchMMWgEL54/mBNI1q0+fFRGdZwWwQz3jHYiKc0tIt
t4+CMjOWl2SK2eEDCvj3I+upSaicMlpwGBCnnUp3WLvampfN88LjpGQmEarL97PvhzZp/S0q4ImR
Ui5v/32hprJZWEPS7ZqgS9ZZVGN9cC37ESu98rQT3r6fORUQErPusu3301D79amezH/Ib41eTHji
ouzJtSJiMIuS+hOutc07QUeb5Pm0jjEtGWNzs1qvOuOMuIxF+p6G1vhbjf2X2zvRa1u5emukjbNj
kBI/uK0jx2lquQX/7BxYK9RiAqlaZv0tnkf7x+DT33ihvQ4czz4N9VBdYqhey8bIilM4l2JD7GM6
+bSJtetfCpS1S5m08pJq0wA+wdEtiAFbVTkSc+JKsJIWFFvK474yDdSzg4UpxmNlySzUXdhOrI+y
jDd9J8yTwcydSWfLndGdqvfM61CExVoSHWXtot1kGNMWdf6fPKtmBuTQeb77e9K+s1eJ/KgK+4OV
wCRdcm8rdvOI02ecoxvoIJfhEwGR42wd43EK12SExRx7lF5ai/wonvXX90ffn5uH+hBJNHbAob1N
3LBc8sBtC0tWnOnzMWGJAxqMlzwcqIGMSclrzL2BSybQW7Zuaa6mcZfPTniJssp5uKiJ5iJWN9Zg
9mMk33s1ytInKt3QN9kktlymHXmdeVHNp8nTZOD6frKGnwSFYvCpGZ9fEI4IN4Nlf0WmPxxCnEwH
GFQj1iqefn+UVyOCeho/8JCuc9GcMCde6SUF8t4vZpKiuwAx/TMy/vsjOTFyq3vBGphPwQrG9j4w
E3cnoC7Mjp19QZdXjUcruGSzbK+IPNrr90dTPMBM7QUbrWYJJc2DeZ9a5yLMkN665L8yz4OPzsZ0
uFc1OaEpo64FSdXDXafFxYsC79rAQFwAoKTAYjAARXedp9V8bcKpO44N9OFBx2fWp8PcFEde9WI7
xPgjbMRjb4HFKHWGOwtwpCBjnqBFx6qTWwytYxEYJgbLZNKrMGvK1aCA93Y5O8CB9FDuAJQswtbL
oG+Hc5cl9iUQGLFMrBN20TzS5wO1I0lj6BnoxzICt81wZTU44DWcnGPQ29eUVLFTg1SPBAQORq9T
Kzew+x8K3gDKP0VAWaJZ/6dDfMbKZGxJd4DnI5rgjde221pVnq9JJw1QBygf8b0xr7+/mlkExJZM
dVfe1GylZavPlEEOVAcjufidNb1FA6HDBgQhoujzw+gj3cNhmJGGffOVpV5C6mNKH4Y+AHglrNmN
6E2806Lyz0E1lEyp3iYz0KtRzfUJbX52zaznELlU4quS1ZqJHgOlnLtt2TV3MNfxsRbqr8qz34wZ
1Z2BuV5WWtfX2nKcZWX2WJO541/TAp0NU4yUsKAw3NbjhL66B+XkpRiqJhmue7w079wgiR+XbYoq
q/Hfc/UIrHzvTKr4DckzW9R9xvBoyn5jUsf8pZX7CAtH7vuprJYFr+RycCK1BoRgwE9mEmuyidMZ
ya9zpukDIn1oM/m/AiR/liLQMScSnqBkGHdJBAgG76m7ROYw/UBAwsZ7OmWDYEr+zATOOf5Xru37
S3KXp8s8OtOltt1bnrAVR/12hiQfb4eZbzDz3ttWWHMWXl1Pn+CIYJvHiVp5wneXgz2acNytjSry
8O5q0vsyB0RCijrj1aG1srtGbwt7YHEti2bAqStDZhuVtyJ/FYu/aqKdb6W/ZClINZ6D7GuOsJST
PH+FcV1SrQbq1Sjjj8K3Jsr+odnJMZg2NLvO5d+PxEBhGNkXfj6u+NY1PhRgn9Vcy3EPV8L4CGsM
HV4Q3SeJGgU1UnnoZsSTviCl02vie9PU3i2wPrPRju/fnymDHyhnrZOqseyB57qBBKjw5/vVbQhA
kMrEcDbfX4g74EMq6nJQgql8iQ7xIDMi9YHjum3RMLxXxxwk9HnshH5JZ1ctXGS8e59l5QteAN5Y
wxwxKQv7ZYfc6fdkH8cECFfApH/fmT1NvwfzrPNnfCABGZ2mElfy7NXLoJIfDDXKhW8w9m40DUmr
tNibsmzeCmPvJv10rL1k15Z40Bg+g8++dG3YHBUKsXXGi/SuxzdUVy9JUM5/ANqus7kiUaFFejvH
rX2uMts+R0LYi6r3kk3qkeERwWUxQnc7ODWbPlXBgoeQ/i6S6LUaTf/a2rZ+rzxibVOreiXcAVW8
IfZNn/yt3Dj7YRUA700ke8ZQsO22mcQVuFh2hWfGnGlfrLvPXtu4LwiAKJyk/UfmWbfro3zaxCYJ
bSYqHBY0FFnoEf1FazWmWBSMyZ3ps36H1peSHs6tqg5OY559hpErX0DHLdveah9dRZZ5Exv+3vbn
V+1ZzoXYGWiDKRZ38AP2CoU/JF7hMQNX3J7c2FGbyOHp9+e+H3qSigCt+S2u22FZ23MYrkp36Lfa
V/km1BS2SHfK4/eMOLcCdABp2myeexyWOvML+5Ds0M+7IXU/+4mNXY/EAcVOmO609hjCVHuzFtFb
kwTOS0oUhqrt12i2x3sm5F+4zLgkA5AUlbd+/mmE5Z9JE4ofvEmSTSB6Y/X9VGk7XfXFKDfUWda1
RJWVAhNf9BEppt8PwUM7CpxFGgPHyFzxYAUDT9U1gezMLhqaacZmNLPwN5n/1Bk7EwISF27O6CIX
lEQVk3QIeuPCHHCHBZzhmxkJyWWUJP84KfJI+FbdaJxDoC2EnM2kkASFc5xS49HNy0i05TVUFGxA
CLvNzFuBXBO2qhkhTHakozWKfn4/vlE9krb3121IqTkQGvsgZyhgaB1mj8EV1SXsu4/W/mWa3ggG
owtPJvuqPT1UtfCKHGV0GLs7gxzdJW8scSbU6kgAKDT1/y8WfGqpM4K2vKT1NvI/Q9VKpntxtx8y
sOasxr0f0yTuonvuAx0XWa6CrNOLgHkwA9FrlbXrHgnYzSN7nJBiH0DLxPbdiM2TaXZoAMrmbj8f
gpR4IIzO+ZabzNPbCq+07NNoh1HVWBqa5nOMYx/jVeTs2mDXpxoNYZiML1RaAQ2I5d+nyb6FwF4P
NSMcIgaqImLCD+CYe3a3/P7K9+fGUcH3JBi9mOLo8v2QCJbhHBgEMDEr6t3Lfw9jmnJIaErURq1y
D6iwO07Y+2Z7lURF94bP2TpzqtM7Pz+fNuyrirS2/v22JmuXnmjid2FX+bm2AUT++22d7FaWayeH
3HD1TppBs0J3wATF8cd9j5rm3g+QGvoGQ//zmY46+56RK7dqaoijgPT4judDBfHakQTxzjih1o1p
6sMU/P23/P33sUjx4iHOlUxmvoA9C/7P3heKaPNcupV1dlPmuCaSBSyo8ZbzKXgvvIFu3eQ/lpcg
rsnVOCEDcLcOKRuLTlybyAs+yzKJ9k4N1716Ph38jGqf3vdixI39MObi6AuciZZZD9vAxB9aiGgn
0eFuayNwbzGv1zKu2cIW4KoRukx/5yBZQerMf+vAeZvd8mp0Y38kZcl50zOawrYue7rJwXkrAsYg
5uTytLDJmmzc/33VsizKdV39iczSPknAx6faWX8/0Y22T8ZYih5FNVpAaPHxxhnN54ZLEAGYgBBI
qmifz7FaU9xzH4FotYdn9d/cJmJqmiUh7ZxdV2vVc5KVfW9d5zl8r7kvHWTtWleftMnr90dzezDL
Nrp8f6aJWBISqH2C9OqdazdoNhNn5QImpnfWQCz31Po3qDvZmXd1dm6+H0QQHmMLPxefVhFxQ9XY
2+exXKMNh2vk1cEaM2xwjFob3J1FYhmGQNyZQzZfc9/qdx7+t3XriSMFUrwcB8CdNaf7w8iThuvC
vqtSk1vnZKgQA2Mto2s9hApdQ4mQ2K8uCmftOqJhXzh5jy2qM1emk+E6w46PkC0CUsLDh3I/ia2m
2m4dIHpD3cDpnQg/svWuMjH86gdwKWeZd+QwUDFPVy3n8Ti0BTBWYR2rhNbJoi11zHKVRzRYwnq2
VMWMSpW5R2xlycuc6v6gWJfVadtfR0qkKbM5d8GXGK5lrMLecNd5wXzVyFW4HX1a+DCIrU3fPhur
zqNmrO3TNFjFFZWJdTI7lwTnxiDpAxFO8PCeJAL37ORde+Oafbg0Fnt2yvgx8r8pOXnGmF9sSD3n
RKrL1LI8kTHRBlP4y4S4sHkSQzYo1ZPb3OdLY2LFbLrqw6ft2ncKQ9iAOGVglfgeBl2+jk1+otRQ
m1ER1SeA1EAhrRTau6Y/VIPv3ll87hOB3GH02V5Vxd33/fEtLB59aT2rwQSNsXVTdZDjQo5iyuH+
bhKkSnKWIE1Kjl+ORW0zKnPi3mLlm74gL94sAKOSghyRJOC7L2jbaZxpeLNcYsrUBUscN1HrYLKS
lZ0+B1wUO7k93tiqfxT2fMtmev5aM/RAnrsop6RD+2w6SzJc0mUiRLIca7gWuqSInfgumdIBC9E2
C0IEgXemBemFgG9l/drMuToV2lo1oTEeQgKOFjm9+6ZOw6fIjIy+FjFEiBrHbwUunNS4NL0PoNw3
aUPl+OoKY6uK7qXtsmMwihPBF+NmIvjL7IYW2ar8LH0ukKmkWc1qdF5zSYkzPFuH9Frq+8BwCeFN
baFY8maEIfJN5OMbi/lkT0DyD/oq6VX5pmh5gZVkhg25JsErBW07S5AQAgkjxHomYeRn2hTjl0CS
Gg4JTFPBq6YmNH2xwwzKhFG1UkZBshlKI9FXGZR1sfAd7P+RQF1nGfW9LRzOIw+epZv9ZOLDjqN7
1KQlLEeqydUUy3oVFl5NQJt1xooNK5jIo4UfjRi11YM8JntVmciMUMNzEmgcDyJ3trMtUaLHz9Fe
AN1YVSmCG/K8S06mZc57HRFPsAySrlxlpMA5ZfMB2AlIt4Fql7j7DQvyc/ekkwvCIAY4E5tmCjvk
6emr5fIuwny0tzInY9IyM8VR7rEefzLv498Sib66gNxSxBGc+MXWRm2xhFJooz6zf45ocde+DJg3
NuL5S3q12VEAAmEuPDp6YQVsteeILRZI3x/gcsYlC7i9g7J2adS+v2E5uO7KbpcYP6N4OCFYTg+u
OPQx46Fmo/mbFn441ru0jwG7OH98SL+IyKqYnfNC9RTsne84K5gh/nJQRYpQraZxHyi7UChdBqN7
m3TprVtWDbDQu2qZigQ7ZoTHOiJqjwX4e23n7d4O3Yef129oRV/gBNEExv2qDwg9CuudeP4TEND3
1YRkOAe0wevdpkj6vlrbA+3NGoemnW9Sg71NooVfIFFkWEjnukx866MdedOWWHEmJIMr36F7tCL7
DaxTuzUgpFO5fVHuWNv6AgVabFuPaiuNN+gkEL8YdbeGhdmtQJztymJUS2vmJljm6Pph+7E24WyW
iVwCC36mcIf8uokXHhkQwngehsVfafX2JsxVDrWi3rpj8quJmj1br8NUG7tetXgfIwjNLVYH3+SY
w5aIyLk9oTreOFraWz011xTD5MIUbnzK0+7gVCEiwaRjoYaAGLXEswaQL6ktxBbNj+W19VZYibdo
iy7d+w6X/ZCKbeUoFlZ4sZFVd3U0HRvUXQsLnDvqknETCY2dvHPOGVTeJaynN6E+u6IhuixzWYMM
zQXBGRtFzSIyneXK9OXVYWMOodM5lFwYgzNM2CRgZqf+4LMIQ8KqsGaVSE02Si3N549bVmHIEYSy
fowSQAz1WTrhRs+Jteyb7DMbWrx3Ah1c0gx7yVXYo2YGbZGT/j8XdzUZP2rhnYHFe+egRf1XsXxa
jO74it+h28bDLzqQdtcWc7WI8zJ5ydl1kgnOEJQ7TiMIaWyjZhNawxEez76kWEQIwQ/u2MJEF8FJ
Sl/GioVFn/hHlWyPwwEP8IRtZLY9fr121uyGur4YqFWX6NzlCvHvT0tMa2vO7rZfvUnoiYcm8E6q
VWf2fGfBZmtvaevLUw5oBmrprmQ5MBXlqeW0TyNJ2g571KFDjpt3HukPUrubAcXyKkxHuYLvAmnv
pwrvsomCFf0AkKXCMzZTaLxGbo3mMNzB+cp4L8p2nyfkjhcjma2U0pE/M9tw+o9hRNvpswoGJlwC
EkLzmo/Qx7lFGXPGtr2rtj4pW/nUXqljt51dIdt42tmnhh8BORawcWJTvEAxQZhpa5Biml2LOaBr
/zTiGcauDmWoj0ir2GGR61DT/flz+BpP/qPJPOjrY7YfsPMZxfyI+8CFfar2vUxXNSfv7C0SNd98
jd9pvhvzbONPCs+z5/1N7QjNko0ppjNctVTohP0t0wk0GOnE8jvOBTlM5kCZ1MhdlYXVyioZkSGh
Pbp/ppnJZe03jMWAfTumd4fn92f0/eqAmOuGQapY9xGEQr45MY5pOMYPXvhs7glN6fovLRyEZYSu
yLBcuE76ZinNNpqTEEF/vY4clkqp+zppgv5Cf1gRycMwgPdIGnB71iJOVh3UzAAEuxtsUVfPaAKp
DcMufJXF8M/IGmYRdP8YrTMdDDAn0s6SXeUR1ZTOgJFIz8/zryRsD3bKDM3u322UmAs9pW9ti0K6
r8V7Rq72Uv4N7Hg9kTtDXXOKmR8O5XDO7G7nhCpY9Ta+kSJj5tHQGZBn+ctQatON9bXP5yeTaze3
5irTwSdCbb3QVNcs0pctOakMnEoBVlwcqzi0iRlhnmxiONnVIedcmTXdpXJ3oYqSqzrIxvga6GiX
VuX3i2SGO1L3PzIj9lmB1cbFjXO1H+voo9HSX3aDyiFRK1pGR7Iu0QZljorRePW7xHGcY/kv7reb
V2na1SsRGyWumNBZRNo4zWZVLYe5zTdAfeFppqG/7cyoQ7ItT2bx1AhPellr8wpbQjTctt6m3vrr
REwc/OzuuuGPxCXxrc2LSw4gk2MKdoHpH9iWV/uiM9UxTAlGSI1uK5IRvDqxXxeudpBuDoNitPPD
yFgYohab1imCITKjD62CWLwP3OjCbHwJwxwTFwyQsjro0oI4W9kvSsnPIdDAD1SdrJBi4/E1U2+d
9AQ7Smvc1Vr96sUzwdiWXIZxvvAy/WtW6PKDDpJwSv9m4e2bMvWgHXU2MvGhqwUMxRprWsdspTuG
kuu6D2/mE6BmZDTjAfPUrHUX/YRRmd/AOfRYBpY2V/RcMZbO9Bm9b7MgHHnYajGGG146nCLGYrSJ
VsL8Vi+ELLfKRKpdpLhJSoPsB74kkMieFH8PAhdWtunn4Hl3H6Jh40DdrCNGDomHaKWbj4bf8FPU
4w0R5McgDmbA5ezM82fgBMjj3eRQkoCnguo+BtnBLQWJHA6TO1f0G1fDr4oydtVoVrk/B2LPhXoP
CQKHxwB/NM63IJC8gwmAbxCztQnofDhRm6Nh0qZ3ZrPQLgah7oAAx1tBlkoZ52QXzoeeo0wYy6FI
kHyTFBCY7q7O1TZhLcjKbWEWc4Egxfvt+in7lNjam+XwTrz+JtTRZ0PhWIbkoVWcI4H15kVcio72
lyiOsb3H5nqqqs8pD87opNeFGxAzIe34IAXNlgyW2jd3o59eIX++dm6h8RS6H0497KbGusRO95HQ
unBPNXdT2m3yfFsY+btliQ5d5GwtbGyMNSLXsXTmpVVLQUsYVIs0qOkQUF8xmFQbKE5/hqA4TDFD
W0NP64kUzEL9rUO595IhWzsqveqw+zILM0dX/IulODYGCr41ehk89yaOfkIj0uCp4S7za28TSp0u
6thQuzQy1pj4GGdJGFd5GL2ZThzuCTOXy8rSa2cSMELtjtqyDZdm4IxPtf6zDUq/QjP6CRTnqtsw
2JY6fpUePu0Kc1835yth/85VwwJwIlWEX0e5Rqi34Gak8efmuTmsx0iOu/RQ6sk8QqrveUkHJEMU
KyFu3DYwPicfuxpywW0XiWRtaX9YaqyQpLGUH6Ut3loZkX3OUCgOcO8I63X2SU32FWgQlZG3UjyM
SFK+FuVeRvJkmTPzLc3uUNQb3rMls+qZ5C4YvpzM8RovRtP1HzRAH8Fo65Wsxd7zrRdtObcuc4On
i2gbGrgyqvIV4U2Ah6o6mkPFqmPayrxhQjrR/PllcJ/mcIvSdpfEkIYUvzsZdLcgN06GH18TEnY9
GX3QTeAU7546faIbvZoDK8M5ndgNm6C8PvVOXK2RWallhVtznJ4+g6BF4SgvVgNyz6lVvaYPXoba
Qr/gMX7q6k3OJGnXRU+fkMM5BAp5Edhp/JpIEkTm/urnuFfbqOv2FoPMdUte+gqlU3iwzYI0prK4
+vEfyzWcdWKZ7c52td7D5/ZWBGAcGmaDjygM3tFHH+ypGc+EH4mnQGpELGcd04FkHllHjCqcaRlo
c19w6DObwPHzjz+KYEFH8btsur1dOScw1vWcx4tCmR1SlB2jUfTNGcNWa8SgC/p8mbRlduRaZzD9
1vGvHPQsz6ZFnElANVtMnw4jPpJquFHY5Grxjw0/eMM97WnhtTTyB7eXT7ue7vQva4cAMmJdbpKL
qyudlxCjCyVHQYPEfs2ybMQbjvk7j9wzOYIX0z3nwS6BmQX3pSAGP+ZW1P612okAleyDWy/nUJed
EhQAbW9s4kGQ/E68gdU1K/7Gr1r+xGH/Wif1K4TIV8O2yTIK/o+xM2uKHNmy9V8pq+frpyXX3NZ1
zDqkGIEgGBISXmRAkprnwSX9+vuJrNPVdR6u3YeiEgiCQCG5tu+91rdS5E4DcUMU19zTpc40VGPj
O3lHL4E/j2SrDidMVm7Zb8pvRRx7e+m6LCMGKdlC22RsZtFy6Cxb+qPrGYxFegCauMMoBtsN1gOk
D1Y6sRN6zZPVNlMBo3UaRb5lSLk8C2wrRkpCSCRnfnHW72Rn1FQNai+0scOJ5HZod9nVcnJR0Mf1
p0s/0BeVu5dop1jvScbInYZlrGPcWmKA06VtnrXqKcrTl15zP2rUhYhv561ckNijlbmUmXJxNPQR
C6l2Keat1wRTbw1BGLoplhiwZ5a3HKHgL7RDMHvP80c9rtqifvk+5DihEusUMTS4gpNQj+mIaESq
zTC9yhEdWj3IZNu0TFMJHA96I40DT4IypWLFcL6ZPWlfM18q/IYu2KawIyPotcxPjZE1rSc3ddLQ
gxXthF8sv9fb1jnABt+gh423jZE9o9N+5JnLzWqxQ22y0CMv+h3e5odm8J7jBgebNWgjewLshZlm
RrtMfSYOYx9EI+yfKEB7ZW7TCmvfl24Dq3jlZHAHcFyN4DgDutDzutfI8vi5XlrLT1Mz8jPjG5WX
3Hixc2fFRex7Fo3+DgEuoUXzAZ0pqiUJXMmhQlKzscNarwdTHj65OVs37ESFE90hZvxOeib9P4e+
jcMyFUvT3mThKx606xl3/GZ0khk3vHZD4vc3x0q3KnYOawIpumjzFHntGEgm8K1TJn6mIfVa1s7V
goK2bWmXCMNmrz4+lAnjTchKzeawU0aNp001OyPBAx8vpFTNDKlz2zoKTDm7tAlx5iR9u41bd2Qn
Vb9qSo7bQhX3Zmhs40pOd94izyYF6CY8RxkjQ8xfXEriJXQ6Z5d08knSfds6SNZDQfXKrpoYY8Np
cUTZQcft3RyXOehjceVpE5NWBsxdMvX7qLSoElGyIkdTfl5BOqmrZGuH8mT2OvAXNOw4n7BvG9Xy
ILvxkWKHtYZUdvo6tIAm2xdmzj65bTuSg/FppzZRP336s1kQmHhzfajD+lWXvRPkGbI96TbPWpVe
ZRwSXxuiY907V4y2bssB/5ZL8yqHX/a1OgyTTZ/VqVCGe/dFlz9NL1X/08lzG3F0+QRVpeUgE+xl
20WNMIlXGXJcIoQijCf1ybehWXiKrqa3+no7NWKTuAAtgInhNa+5Ve9RQVyb5CL1euadRMy9XRUl
2yhCT7ih7QRV4K4rMe8lyfPA5CtYNwh2hdkGCcy5Emt2SfgcVcYWIhFkX7cG8rAYz5rI583SIGcw
7wd86psB/Y7PwPvGbWN6S9bOLZQCmt1qSL67DTyQYzjN9Ll0g1eVFLQv1U2CzuomM9natjquJXdN
tJfWXWO26VarDnptvEdeelsTxX3u5HIVLRic+nZB8eJhJOpZXTIxMQyOkztOM/JngDWxWswZMA5F
F+IuLgoy/FCQ3bA2lmhnwYuN7PaL5Wyi03tY3OnDpRv4podELtvJGXIi5JghljvlRezClHdAWHgz
ZmMZaLNW3DUK37UXgZPgrn4KO0MFbdeVu8ZblqMc4uRKTZxY2mA+lijSA4NT8DpO2OcteGIw0vv4
MhiDiuoRJRcVRCGe4oaUQyHnIYhBJ1wblti27H+eQeLsM2GF2z7bytGVO9e1PtLKtG7j18bAUNkl
1EHOaAaGwz05LVMuwBjlsevZu6UMPwfLE2eDoAhqbr271wQBQVDprmWZ6N9MLPwBm8RXvU6NXWul
FHRt9NTm0i9DuyPOXRXnjMZNwPAlv85qSGk5PqVAaPizIFBvtHVLryLZXi+Je1nKXPlGVThHW0sp
F+kShGh1AkO35VPczicESMm7qPXGzzN0Nr3Tnq282S7Y9w0kIZtKL62Njni8rNRjlNTfMGIURyZr
p0pbiqMwCohg83Yyxm+5W+uUzWgGyuoFTAM0eCdhy6vKnxX67jw278M5u5vAd4VGEAqwCilHqWef
RE0L/At27s7r7J9WS49iyootEkqqY/E04dU9o/24WiLv0Kt8OvD2+lFqPYQyqnxTW6Em5qtsUXhz
NQAoKUcfkVV0ECQU7S2n3oequZ2b4nVKep3IJZryTjJgvkvenKRODpEDx2Kio7qdkuWCBbVgl5yu
63oHB0Twng9JGfqWpBmsephDSXylKxADCYZLu8sk0k5XI0ebK453FbFUGRPBCbhWC4l/jfIE+3sE
o314UB5/uNvXN32Khmq6Tyr7JlL6jsuenZJyHtIYZmC/aoLykFgoLQ13hhgIA6FPuOSVR+V0nLU6
3Q8LtCyjLPdaPF3GbAh0KipVzzYTC0zgLcbeenr0QHOtAg6SDVP7CTkYlyRdXURu5d4RmGjDeU4C
w564/GvtSv+wGW34TkssG+ol9qIk22y10NhpE96VyORYM8m44C4IHIUSUNd5ZB3+FG1cHwlsvXQw
cQaPXXJaCYS6MEI1SJsynQKxGK+28j6QrAvmdvZ9HZY/s8Y6qdxSvtnWXOYzHmCzmh9dyxh3RoHn
qYRKg7qfoUh4ap0k/FZ20370ZkwXPbkU5nJrUYNcpYr2GbdzdHiT9PMxOcpZ73zYX/pGdxruWL26
Jmh5HT20J/TV5zIp5a6rhpdEh6U5uqa2xdzCnNNstU29ChHrCTYIjvqATLkDwuzWMW9tLu0vX+Xa
7SE0/TKjL9nYA/CRmpiJHdCza6Xr8zUVRQFl6apRlPaiD1Jh3wGm/9G54yv30AQwdRTTz2DlMXSq
sDSmKV1VAkE3JVHn9OMRD/BNBZ0PJwrjbG6avhbhNIPCDSpFVLT3SpA+qccwhspq41YcQW9CQGTT
W0Mr7McNJmUEl4DZNaugCZ4Pt1n2XCBAvRlC/bSERA6iYIu2ZaqhgW62hVuJV2nNV5P9QUC0DuoZ
L/YCMnZbjAy7vZaNn6qXradCZozdwVv1p3Yp3rQQ/ImjC+kDQ/f82L2VjSLsqZ7UphDyZ6ziD9oX
w8HSig/DaZAD5LCO0OSuDY+GU6u/NB1EkJ4wR9/xECnSDuU2hpG8xf4YlIlB+a6wlE9MbgMHwfZU
klbkVVxn+IsORmhkB3CzcRCN1gfDlx7NoLMzPf3geANdHBmOO3dLdYf5fOZAcxNdAjMtnoWYxsCs
qnk3oymCjJQJlibL9vykKFgRHWz0g3Wvmyo64I0e90V9MrvoAHYJ9IRT7GkjPnsyx/HhOLgSAEbl
c322lc7yaFk7y45fGf5Aw4tvkHTR6X5Gv8ffXbLXSsf+uS6j18oSb9heDFC0aIosDZYKNCuAYe1F
NHBretGqLeShAbBUUjXRvpFF5g99hpxRb4PGEXesx9cprmJ0Y6/FEoLdjwdYrsO+bweuDBHWJ2Ol
EaTGpShGz6+VmZ6d/TCl9w5zE654uewVR8AGgdrpNAX6RV0LwelbwWKVs2bemH36WJT0wbOmfTJo
px6bMn9QdnlE6Mfw/JnWu35CPAbwYGhlMGFlYkFIcM+bM2owCUlHN/Hfb6ZlfknCNLotcZWmulGw
PUqYUWGE7+1+TxoOE04gOBugSjQx1l755N2FWEf9qLE6f9ublbat3RoO6ngsCjgWSZW9ztlKglrc
owi9OFA54dUFDQq9LmfGdN3WJs9p6KSGf7NmfzrxOld/BvZSiO/WoUdN0gMmdfSjMBssRwJTezu2
KAVoyJgdtTjx7iVcA5hBRXpb2Fm2Fa5rA+B+XDpxMnCCbQxIgT4WhG5LKszepFV3cFh9qIS8ncG4
s0WqcGlNxHWjyh9n+rJHd0Sn1PaZsSlbpo5FTdITwb6NUtOdotvWdY089nHK/i1xWHp6QLaFOHma
81jrSH64Fy0nZE/PC8ivpLBzP0SegxUD1KPds+Yl7M/Z1xqsVjgv3c7jbys+9Tp/7jzK0Ay1WkAF
9byY1n0qKrkr9JKFMfWSg950d2M6eQDo5hkcEXVqH36yZBtHdPYUBC1PnbKnI0xWoQR0Ai2EA6DX
Jm3xbrimSMlvUc0iJZdNALAA2zbN09niJGzNZu/pOh6H5OTNdKSzrLyPZnhVMPaekbOGXJXh0xC2
1wYnOsUG2e8Y6Li9IfQw9SHALC2JarEQeg8nI+sEqBglfSRC6b5dqk9vSB4cg15vmHs0Xcbouqri
IHNEe1MyL7FF+arPmPeaNPRxrclrIBwUD6jJqnokDzyN2MhAxdqNoBQ3urJOxqLZ/oh/M8jH3oM4
kT7QJLUOVHMZu9CdmeRxsExJzTo4UltJa2OwtNJxppViq/5EI+nV66vmmLQYVbPZddlgnXCKQtp3
ceJbZu7b03Cxa9qEnZvc1COFUpHQ06omQmtc75JmyjhmDXuYGhu0OTgwTewVdQGYR6bNi2a4Z3Oa
h51Er6Dn82HUSChx4rtEPaXL8L1yMOWGPed/3SE06HSsO2uc7XhTDcgHK53Sn1P2ymIGVcXlfTgl
WrB0w5Eethey2+x78uh1NdxKiE4E1s+GCUVqHm1QNzbM+S41/EWbISC3WHhNtrQdG8/AQxxJ3bLJ
Bc8BgRCzlkuwU6RfO9H4kIZueKQzLqmKuxY6mLqLBZlS0+j6KPc2SR3eRXm9bz2MhVNFUI8xabAP
WN/bFp64A39hnvMsAM9E2zFuzyQ7b3PDWCEJlJmZ+1o4FnmapJvNnJ2J3RJ5nsSomBzmmmVzNeZ0
NGKkrVVu3cAeXNsWCMPj5oblEh0XoPTGPqAAvnPTMrydbIJ066F/rNhia3K6RuNnHbooIqSa6IMl
GQPUYSzqC+qdzqYKd5hMmKbxs44cOrXC/GhuPU9gigh3jQZMqTe49gSjOIKNhj3htBC56oJxQwLi
Oh6vqq43NpM+vdPxUWTjsIg4XXw9ZXI5ZhGLD4aJfB0hfhtE+Iqsax/r+JxdW4S7CZ8+eSDfPDu+
Uqn55BmTfbBr+xRL0QbdSmwqS43tPKMySfbArvPCfGfbDq4RZKrs4bZN2J+WQdooBLhfApgCDeZZ
oPiy6d7PS7YqbIIY1S9nz7XEDRYaAsBLxofuWuXjyyZwKNH2SWacYgbSx7bpLkSHXQRHM0hteCut
kQbCW0tD/oypr32Wtsd2UkR8Jx8a3WW23x0WmiH7GAVh957Z8B6Z9aE0IrExve6VwbNC3svWJZdo
s+h0KbeDjYdNRji0NafFSG9HRdSCWVrbrhm1neq3TLkRHC79QO3ubCDrUpBZ5WM6cWMf6sQLbE7o
tKChXxDm5jGtKamRt/2YPthVyE66oLp2nhZoNwN2kGMTTZ+L6nvefG6z3zIHF5oDTz6qPCKm2ZZs
FgxOFHWoddiBloeFHohzsK3yp0H0HOPHAgaQrRCfFVtheR8UBndjI0ABxax/aFE+aXvRsIpKeWdl
C30x1zauK+4B3MDDTVYghS8I2miJODFtpNaSQmBjO+19mxAOxcxtubLD/AfpclfYFJB7Q0Z9JnX+
A4vQeOylbeyNet64pfVUuLntQzw4OuCCnUSc07I+zpJ2ZUZ6/Yz8ThW9/c6w6acZGReyfCpwBMWT
bldFoFXucMlr1e11VNsbS3JXh4NVcFkxy+kZgXOa3jpIcGnt2UR+2GqTCvZVEQC3wOUFL459kyk2
JI5moftHl5W0er1PSROfEbiDNn1OhH6y4/4lnlG80mnPt25lC4qskAYmy6aMdpoyOi7uDOMaitK1
th6lRIlYXmZYOSgUkvvMIgCTEFy/U+BDGJWWeko3M2RnUPfq0cAi1c3H3Eh/IsrzHSWupORaduOP
uSVYlsVVN6f3eB+OA70w1/5EcJUctEr8sEgv2Ro9NlQMPF00PNtZ/EqkOxsU/Bob0o6ILCrwQKir
pSzvvaL7geyZLhheDCSZZUG7UzJG1xYs/CaxAAz/OKU3paPDImzso+BNSXH6L6GLgLF8tUrtVZue
xrJO/bhkVy1HbSWALYeoaa5imz3xsHbOyOTIUB4VamJ4qY3HmBydUXNx4TBsBQjB+gh1MUoxV08j
FTPb3M1CGHn10zCy6wzgH9bYLGVCvbUJpXW8EcoH7Qp7TT/WNTwZFHhkeCEJMgg8bTqo3iEDiwQS
RpE07FehXsYFvyzDDr4UwFrLunmwtYq6cAkBKYhwi2n9lsJh3OnpGf7OyevI1mlsagq7mCkGOt4s
DBIQ2lB+dEV2jBQ+WGFo23bW73N0mRyrOd+1HQ2plGF8UtJcZytKhFic4ogAVJRYeCjHcu13EIGD
4PKqKBmUuLhYqH/NzVA6bJ+nZp/MiQ03DiJqnEWPMOGYgbZmH3guyZ9DJxhMZ0D8AEKpxCKTtEHC
YekUAQMYOsuucwQjyDxo26MTWcyXWjqnIlQpqWuSu2uNBSq0UWfhMVkdqPfoafG40OA3S/MJPZ8L
X+SCvh5lclwRgZB5R2tdXm1b454ZW6BNq/4O5aaHqqpg7TcZ5MFNUzEqIaNFd5yktJ3p8Z/DZdmz
UMGJbHLL14BokFi87Ij+Q2uBThrk7AfVrRm4Ymnh2Lwmg/xM4XsEopMvKXUtlnA0sUsE6CisNrU+
j9eR2rF5wx27cKAjOa6JLq69TWN1GRLvJalOi5GfjG5GSLuCHelO0nFFPVGyXnM1XCeqgORT0adP
aF3k4wDatrGtvSmChtPU1Tu2lnl/0pEbI8LP907OIj/guNwkOO42LsY0i4qduYCD7iEengrDZii2
HrohjXBSG+UtSLroVkzGjyHvr2p0pHsnNfJD4bxOGvNTU1nG0aqrswOZ8shvWnO+X+ZxqB8QcHtZ
H++bxIC0BxOVUNr+Bg4rBWGWJdvO0J7TwXVQ4XYfccs8gXUGzZzVPaUTm4eisDxuu1xYYXm7CI9+
c13cRYQbJvnsKwrOExHi2LXM2WE8isJUOfgdZPMuUMagdMB1nEB+SJL3ojJAznphF8wCIyFvcgl7
Ei4UYTSIK/utKkln1Arne8atGmGlQhk37zVTZPcp7qAZZfRet6H+jFnld6zRO1r9L0lfu3Q0nHMG
S7C1FHdiiC4GW4DesaZjo6U6EGFUEuHAv3RkCIsT17zh5A2HEF1t636BfnQcYi4rWcS7RTo0y2Pr
XHBH2s8d9zyT7UWe5bjl8lujrpqrNI/uuhlAo4xJNawLqp+h/OHMzb6jsIoHyfQ1nMwrpOi3YVk7
/tQyA6ZVgInI6ryNcJi/1u2gLgmDCI36Uld1fEdq7Ei2J1jSthPbBrsE7yaLTDOcNT2ByT/hA7ua
usLdeRqgSeAyqF7suDqWcX0C0u5sKzOvfbPWxTEy9M9JE+oxlsDVSG0yYEOcaNHUO6FY02ZfT9Ql
NyZSo8qIrAJUGGErNqIACtYqFB1ifdGxwmeWacUexVEa2K6dYu2AD2fTgFgcyPuslCOzVQZQa19W
xaeRCfd2EtOGgJExAEDnneNUO1o6utnYKi+0bz5R4Jv+XLFaM6UfdpmBpE8PxSWMMGGF83LVlkZ2
WvffdNTHR50K4FozDNgWAmlVNmf11pYUvCJ7b0joGEj8ibxHjSFMkJJs6rpr9IA1/LAS5MprCt8y
vsWQHDbUyt9hdek24rbpjREVwP7qO3MfYnaKZWbkhEHQ/RXQYdI7F0AqEsd5MYgYWXMJFt49DvvF
1ubnnmQWVvJ74CWbYiB5dw1lWUNDUo/0w0bnbxOBjSJh/XxNBfsKJ1sfsP6n2dPFi+h9rS/LaCGA
Vf05kiSLIjspuvu8mk4RmUor2r8xVjFe8W7VNzLLnhxNvq15MWvgxTLGvJ+KgZn8UZu+J6e3FXK/
fhpX6lYPwy+WPpvw9zXYBSnIRob97Ve25kQiaDWkt24CCpJUGEeRoxJNr8Cp1+SmUp9/Trn+jALL
jLqbgsBRfWxeOM++Xsw0PZh5hL9K7AcP2DKn2PqtNZIg09L3NRDBMGM2MtYOYUtget7HYjkcCGDy
RffpFhoMndVg/CtQzAY2nGflzfrKh0h7U7V56FRyWHNQSpJgzFq9suRA4lQ2YCx+E73ffSbnw5od
AD/sQUwP6wPXF5ITL7A+DKjcRnP6+1gatzniSTGGL+uBXLNDuqT+HMf0bKJllWQhrPkHo0SZQ1ce
CByUaptpgHEniFP6V0DaGPY3ukfiCRk0dsJh5rnWHIZ+lvvK7L4ajZH8+vJAxML6rfXNUmMYcMEw
Juo/um63vso1PWcEVQXvD1LTEKwn15qs4ebVu5vcxQrXAiE1LXSgTYkqLB/TwxqBuIZZrjkare6d
nKHeLjoZwGugI47eTY4VBzf2moO0xpCGOSO/SG3WNIg1ymE9X9ZwKBxBCHyMh/VxkniT9XSseuvB
iLh5r5EePaEkcVFd1ShM1geEEIcpcrMlf0qIQYkbAzTb/CYR1mCJv1+D8Aa4bQ/rPyAkfT0hTUC6
md/XT9fswfX8X7NM423Yi51I4YoQuNIRfr7Gl1b2UdGanMlhCV39zUzMq3zWt1VN5Neaw8BBoT7f
iEQ9gIIKNLD9IUEPuGY/6oa2E85Su3M+4jXwwXStF5dEiNarnxltNxJKdhzfgkN7wzr/bhvqR0t+
Rch5tZjk/tEw1Pl/4+rvknizPBt+AHJ6N2oO6FIwidTzs1OGH8UIiWlGTE8KCCHMdzYacdnL93GN
d8sXjTQH87oh53f9w7QQmQKpzniOvsJ950M44ux2rXeXuAj2ve9rjOxoCzra3tG2crYs1WUNy1wf
s0Y8fa1hPQTJcRIMZ3kxv//2H//8r//4mP4z+qwwHMG9Lbt//heff1T1TE5g3P/bp/88v439Z/P1
M//zmL//xD+Dh/9+/O1n1f5287B7/PdHrr/sf36QJ//zlwdv/dvfPtmWfdLPd8NnO99/km7Tf/0S
Xub6yP/fb/72+fUsj3P9+cfvH9VQYha6/4ySqvz9z28df/zxu/d1FH4dhPXZ//zW+a3gp/67BEzz
9m8P/3zr+j9+l+Y/NBc4nOu5rmY4usYTqc/1O7r+D/oGmuN5sBn//A5hE338x+/C/IfhSMvDQGpp
GtIB3fz9N0YxX9/T3X9opvzbz/3rz/7bu/PXu/UbiV2XisF698fvpmP8/lv9611c/y5XY7DD7wAz
iELBsQzP4fsfb/cQkHi4/n/mkt7ZnLo7yprcJ7QOpai31leiQkPMEsDAgNmejfKab+SvuQH4vsQY
WuKBpjnWzQhQUBL2KwCkW+ESNIOsYw0j7OtLXx8YjGFZ7BYTx6MpZCDybEENjHe0I6f8xB09viqi
5nNSRAS7wkQrYzOcOUUJrhpEgFS99qMdJsPprw/FwPyIbETMim7CPKIuUcBEFnfLza9/I2r515dR
IdEvaHFCIcCaT804zCdlzXIrkvwjNQ3rZLoD+2rPuWEBvViC1ruKm+2Y+g5gepkzB08hWo8OzRcG
FvSQtdjy9XbZM59oebEGWwYodWx98PLQKmaDU4AVnfQdBpDZKOCPzxsDURC6jeJ21jKwYAZex0kV
fmWMdNZz8x3y6VMfZbgfy8oKqnS6uDF3rKG4bZRtgWm+iXr5hH5wYd/TqCAxmEHXMUWSXr2iFWRP
GdLd0UPs+Y6dXWvWhMREVa+QetXOGE5i0+QlJoZKONjO8zOMjF0E5qRLte/YMtR2VfpN0XXvOPfg
ncsN/QzmZrUXf2MhYEvOsMq0MKoKyUrJ/WKTTVOOfqhc9kxe30t3BLTHpeVr9qJtBFLMiG3D1OeK
iRxJ1iFcRh8iBd1IMhqKYmZTTjuwwQ7OJg1OtoQKtsFEtFvouQaj3tyFOMQg6nbpkd3uxk4XxIdj
z03DOMdx+U3YzanKIvxEzN9QmuwcPfmJtoAxi0bpXkUcaZei2V/cgkhI7S1R8eNC9khjjd+HKNK3
EYkb9AFvbPyI3pxe1vwQyYiQ7ekIttGg8Td2+W0RFbdhkX2mU/nmNO5NOGnXk20+aQ74a8VfaXvw
ZsIyDuhJk1s+nca480Catp/CFdfYFcSVyKtTRV3gml5JOBLo5gYvU5Z3N6NFVASiyE0OBwEbTGDX
rW+QgeMWur/Givepxiaf2V7hnGXLfApc66aIkteeiRBJilB4S819hTxW3sGVqiuJ1E29N3Z+x5jU
2+bVDGjBQ809w27VFOw2RR8ZY3PM1iSIlqUid3efks1ObbV8R0pDQcwDyuj7ULFJjkvN2Us8hidA
mXEQm8cahMeCSekbzRL3hhPPLkG/C3Bn7D81WtBltzzWsqOJB3t4VstdmGoEb3aMFBwTeNDEIlCw
r+JvIkVoAKGn2Qp+DKT9sB7Kq6jhA42PlF7CcBdKdzvOsTjF0HB8M8EgHI3Ru53my86pk+gYzc2D
4T0Sr9j/TBBOhFLrcL8V3ZWNNMPw8rXVvrBpylCVu5B5NKaCuGHYP8LXP0bagw6cgNnokGGOeLUS
Uz54mU0IQY4MaQoPyJRXWDoRi2rUnm0zep/pSgfTCkdLEuai5gRHDnL+3hrIFUEcCXetzer9tDb0
YgoHmfPeoMGsdgUFK3D9nBmExjiQZFwNK2ZDMoymVvzPSM0tb+YVCqbp4YM1EPIqyUCwxgcaz/yA
G9GYzNr2VrVJdo1zdIe/LzlIlb/0jdkfIyf/UQ8wxhFQAziiDUD837QrDXjq0aTJ76U3B14C9HQc
9P2MSwcta+q+JI04ZPAvcYnTHjVKRm8MB+s9TJF253JlJhwETmQKSDeNDw7SU8ddcChT7HR2exgN
DASEPaCcm6f4Cn3uzyRDIKVr00/UhDhLzcU6xvHcXBaXC6WhmdUPl9jeUbrIA2nhOqNaKzxrAYG0
Lv4ntIZaPxtn8RNqFQ48qIi13GH1EcB1aty/kIz8Nh+12y5xEc5XKZlJatpFTtMyW0SGuuRh8+nJ
R6vxrI9iJicEtLy4o/waSZ7I7nWdnA6nBfxT19Hj2Drk0oqroiq6Nw+5zJbC1cSZ5cXXeow8L7Yk
+dxd+9qZlkDwlZWnVmoUsZSghpDDMW1oHw7KVnvXyCpkX3V3Dts1WGJo7Lc+HW+yGcnc0k7lFl8i
fVRzIhqWtJIxrinKC+O4QE+7azPqWSg3KCgi5s9IAxmT9emDCxbnnMvs7OmgEwrdDIORmwzwRz7M
A/dEd0EFqw/0iqKmF1eKbhtIXuNG9ih6Gr3eyYSExjKGEwjXTb8a5HAeTIc4gRrZQGOFJLdakkEx
gqYk71sfVP/sJwNBD+M4SD9EAE6WFIPxcAl3ZgEVpNKS13wZycGZlxcry6/kTE5rAvzY4sVXEk7T
/yqy/qxl/l67/Fvp4lFV0Qs3kTBong7u6++lC1xqK7Uz4xarKJAf5CpHrZcvWshLk9g/HTdE2eF+
xJ26HfjtZouOB3vUzHpS23KbaiVih/LJy9yUJM6RZVy24W6Qy4erC8REoURibbWvk0G835g+jbbz
4eEtXtfdT7OfhxvlDtGuBmvdzdHEOTy1HBlyXxCrFk3kBdEcpZekXpDsICjzIanUR0iGBi2NZb6P
DDHfh+agbZRD+m9vATDSEwDcuo7W4/99sGxNd/9+uHTN9KQJPlPnUJkmROG/Hy4RDsTEuOO7F+FE
w2MNkMy7AxRIy0yjxEPJScXHsWb7gYu3RqpGzgPOs/wiREGLouxRM7QICJlhNa30ZwafsulR6Q06
7owa16fXNYGpx+YuJp1hnHdRAYtjTeYm8evkKoC89KKQ6NPYEU5p7FOr/fC8/sqwyLC0cqYpUdsM
/phAIMvlw9in93Ol6qAhEzbFx+E17TdyWfCyLckDRDXHjG48BwtjaMwfldEme2caziqKLyjoAPEP
0zv+BfyjG7vBmGg5LXf0WOxaFgtHxv2ukhDFlHFe7MY4oko0NNnuZM8e3SGBcygM7TQ0zTdI8jQI
G0jWhemgn2ivEABQd7nNHX3TZ6gOpHal6pN+T+CF9G3bSLvEY75fsrzdmqvyNkT8IgeUtORY0BxP
65eKXGKDKQlHugnG7FI63j3bOFS0eGP16SO0ILUOrePDPPk2KS88dbK4T4fkOs6MD1l9x149kwS7
LRE5GSteoUJr7dN4ncHWlJIRCYqSc6dKQqQ6lIxFPGEDxIXBF9cP0C7UiSSUIyLQ5s9v/HpMvfQ+
T5FD7eMZ5qrWKZ0HkiJaMff7QZP5tJ+mdE1NAUlBhxIsPoPR5IybvzrQ3Xz/+gVfL+rXi1i/mUtZ
3qTl7f96Hb/+aUf5ZXaYK3391K9fV9NL8mehA19f/7Rfv6PXWbqaFhXW1yP/euqvx3iWpZ0KUR3x
n/KHfr2gX/+Ek+Q3mh39+nu+ftbOdZzoHml6qZbXZyNsnnrdRpnXAOYYo6k6f33916dd/5ATuHT8
+uzr61+P+Pq0kOYl8Sge/3r8Xw/rveKMjCs6fX3p68MSOSnXmC6uZlm1IOfkiwTg4mu9jpCzmSp0
a0jdCsSqAuHdNGAfz8bkE4WCt6t09IAM5pPZ2WsPdH01/MTlzg57woGZXs9r6iCgLn3VIR+Irdlq
q5RsLKyTO7RJMEbmYRw5gamYo1q/F33V7t0EFFGLox05tfxeKDAuMou0HR0p0WUUOXReizrGWm8k
j6MgfQiemmVG9AWLUmGU6g8WKmouSiv1a30CNTQSe5JH7VsmikPamF3QidAEOTw5EGN5gtI8QjLE
wZF31Q41hW+SNYE//zlPx2+WWeRoe8o7YsGuJeL0ooVU3T73QsfQZt5m1NJbt4tgsCX58n8ZO7Pl
SJFt234RZuDgOLxG36lPKSW9YKmOvu8cvv4Moradqlu277X7kLJQKBplCPDla8055k3VOS9IhM0y
1/e9gWYpMBHwok/FDou6wTME4aVRf9/OADTYwyDrVe0h1v1HB855lag99cE9IpoHesEUqzWBZebg
jXDnjB83f5x8YuRQxVKV2iTDZBYeNYHPSy8i+GoM5q03amx4UZkwKthHGMoXAVROstZyWciNFYmh
b6opUsqL2VnbHZcQFaTTvTHAuXToE8rqNY5i6zyXpxx+BhFF4lUWxU1X2R3HBKSHYnw2VHwDY6TZ
OKbzSu57uVWGhHPnZ2zI2mFr5CUyutrhIxa06zFkYE8ySsY+g02Yp08kZbhzRgc0iY6CrbQ/zMgi
Q4wTyhcbz1Ea/UH1QUABUw5BMACRGQ8s9E9uE1hPcf0ciJa0yUS/OQ5zBJUWHB6SUjZIBQY4vJml
Qu3YYGzftZQ1iN+NRzesije37KZ1PdGWbnoEpG7YI0aA77mSkAhPVdBMm/wGrR1XyQBXkQ6wcg1N
B5xhYrbLwlXdeBGniTO9pO3In8zPf2aG+aemD44NfHiBtPCAtj8821y1bex5mriXX+SirWO9IthC
PVtODpnb6w5IAjoipdU+DY1fysYC4GaM8/JOW6iXp2/kQExiB/AY05xksByQSkt5U7WpXqdTLO9c
Y8S563Ci0aR4rgfcNUwkAOqi3bJmBi8oVVjq7B0S18eJuSdTcf91DgAXmUg+4cgQf1Snxc6CcoN0
h5lcWcOEiMME7uaatcR8xkCx61G1hz0DC+xlML7K8d62ivfBIneS1vqmKNS7EndVjfOkFXjKRMPU
LjPOsmQ226ZHW6H5oE6Hjsx4DFal3Inw6BBWTuU5dquxdfI1AvUHEtvEIazWoMRZWbPug20Srkca
/Xuk6dgqms5fpRGu2ojNidkjiMqKL+yDBCaQ5LZp8h6BryCfHJIhK6cevsLRpiQjlQdKNBZFNcSn
aeYkrYIevFlS/TgNnw0Qon7SCIsMdx0a3p9gEhehneGgc7IxICARoOYPFxctBBiXQm+qNjhlmVcg
SezKv25dv22lsI+GPFgj+NYoRn1fePZrVrtvbmSX8E7nYJ8Dk0U5mGRcvXR5EkvXyCgJBcInEWer
qFryga4/v968/uj6yOut68P/euT1+78f89ed15///fD0+kJ/v8ZfTw/Hj2ZygdQYdXG6foGVF83r
Esr56a+b6TT/Hz+6PspOPGz7/3jC/+NeACRMkv/9gP+/5/7jffLQzo59i3QOiCLktiA/mRxCp74T
lC/X7wlT4J2uPx+v915v/v34v37+74f+/VL/94dff3J9u3+/2n/9/h/vfn31//b0v+/TGLh0BSEM
JXJxgn5QnOIsJQ0sWP5//7hptWR1ra73zkEF+sCZXQ+91qazxuakjag9XW/1tWxOuPz4AlAS5cxy
83rn9cdWBuBx+6/nUIjzyL8fdH1Odb3zevPvF77e+veP//Ga/3iP//rG1zsVY3v6otqS1vbvX/d6
6993/vXSejbIGSUBwTr2BUgsetsLpuFVTUW7kdaEizRtHjXbp42JvBezWseVVlx6L2Y7EaLxzgYC
j32D5MhKEUwGUp4MkVVJdmdj2uyrPrOKZowqEc6MOUqBxvwg2mRbunT5rJntUKKQq4Q9Sm7rWQlK
y5F0kbCr7VWZ45mtc9BLipz2OTGW9Jd6D0M6LbP6RCvgDVY6iWrCBveTzr+8xMFHyzDHjlswaSi9
jFahwA46fLWiPfUG6TzGuNbdxN7At3ZQazThqCPRyDgEHcvAyikr8gAc5OMhl01iaZOjFZR4GcqV
DcIN6YhiCxMDvnOnBPEPvKYQwTayhJamztJsaaMloB1RRtcN2ITC8bGEK7NNkLWYgDlTVQOmQQHk
1OpnGOzXskT7wabwGAMnd0W8nkJ32lcB9k34nTFdYoF4JzsEdbuw2CDE0Ms9TF72e7aKMy9b2MPG
TWMMUQ9OLL/SYXxHlao37Wjzn7dfCrJV6JA2JSENgV7lfgQqsevvcgH/1PfpGYy+ceqx2647ZX3j
ebqkjYFyyvwsW9/fBb7/bfv9ZxcF9zh2kC2EF9zjuGsi4qNNSRTggpfpHETjhuzyPaq7VRbkFD3w
uLbQBzEcR8O760fGWvTKOXlwOhZAyxGjTsPvYi7cPbAZwBQ3tMnXqL2BzpbmfUfZtM8LmbM7QCeb
JB5EUD0syIwO5mxj7lM2GgLu4hk2pzxPxQZtF8kSbX3LY20EMzb7lEVGOaLf0X6GSk71eGxgfLPy
NPaWxu4MyGx0103FwLm1Q8IjBhcsBH5C2ecVmcQNi24pDq1NuzgfrIPl9+OmQgObX/JiEQu0KEYm
D39HG9IxwXBIUepmqJ5ycKmJSL/MiTG/iCuL9hytHMrJ1cxSHqe4H0um96lJUq+N+Fllza807p51
OdgnkmB2Vdb2CMo1KowF355ND2luGBtjmkhdjKP3hCT6OerPRmLcq1zpC0GYkDDNdl23s7vDEfQw
i5J1nk37qhKVpGTmh3PXD/uSoz4JkvwBkSk6LfMm+0oNEGO2YfqIqcFzhflXWcrvqkEsB9ftLkTx
otNwWNWs5hCAnHgFzJjjM41uMzcgmK6IDlJO9QaHFZ4tFcB/amiipoRjkgru+3dCOdVWIfEbJ+xv
YlJotQZWoLzYxD3CVnIY1kBiId8CSBZTd9cHiThYhnuXBeZ4V8uJEvjGi2cSEtzUPBhmi7qyFG+D
cFDSuOcypGPB2dlABiw42Ci5VwRrtXRAbWed+NCUFdXeVg6IvyRINPy7Jr631N8MNV0aShC8bZn3
4QKypAc8Pw1aHp0wgKHYjtbGt8vXKIvOsf3WszvZsKEv1wyeOTTYUswqoxRDGjY7MRiE+i6A2b6x
oNSOWNDXnqkHTJpeh9hnBiBFPgUhp0iEgo5u/kQVzylK5uLBtYEIdjVaM3sOjotcaBCLUrhqnJ1h
UkmlVL72h983/fr6KnkwI9tH74jnKjkyZV+Ge1DyTBSxPRjxBlYiswbnd9bAqpLOQx5AGJeaRnFa
4GhF7YOoMhPDJeMP1dUEz+T+RFZtTb4E+WzbJmGMXFVE9IyhvRMkpGQES6/6Os5302KUomhnbjS7
m9F2sk1bQhzE1DmRqTfvE+VNB9IJ6X+56HnSaHyYB9h9Q2gUu4TIl03PVHCRNXMhnh29tk6EVcHL
Dx0W0BGDR5DsKwP7Zl/Evw2bDojvo3WxluSRZE+NPWC3ZF+H1zJea5fmWzB16hQ37M0A327qEBpP
bhxYxt71FPZABuI3XbBzrDpDr/WENIhmEORIwA4mHMdV6XT1AaAUIyJSZ/cqRJVUlCLA2cFOyJYV
yZF18tFV5brEj7Xq86i8oyAcTjKt7uE68Yf0Qv/JFPKtNZEEZojO5Jjv3c4+zc4r2e1PlukeY6rI
zWg61lpUdf6qyq/E1GsbNdqvTgSPtdsZK4JQjF2RxgBKoJEeEEQnN8ilZThWuxJ+Lq4Hc4t0EzfF
qsSfvwXSw6IBTyvAXWX38gO6D1z4rjPWWR8zxxXPM4EWu0C3IUavudoPQGzHmmMgMEImwdrn4yI1
Vok63YUMazajapNz7kLjw31x8ACjw2MLN25ttEfI1UtkUQb8xCn2Tt5BAMrwkYXP6L6dE3KDSyD8
Yq+XC35heb+K1kGS77gF8zcD27LP8EuWDiKxKDqIhAtWZYiXWNKx1KUBIWBh2gCoWs8FQ0S0XY9G
nGN2L4lCL3ALqQneNYxLCBbdSPlK7gPu7UcARfJYMF+wJDkifY6uJBbmndFYIHw0KUQlwR5+/gYC
ILnMCk2YpYGVTEh2c+Lyht9GwzrW5m3wRGPlhjFstbfG4MMU4jggYDoPMVyy0Am3qEu5PKeoqWHW
mGtppA89wpFUfkdaqU0PoQKwuPxdIhehUAhc/ET1NlA08Is8+ExBA9qVzA99zVATxwf1lcERVnsF
aA7XEqv8SBeuvsMycZqKAYpVk7lEqA/52ckIudI0VGMvQi4V268DxsOglxe7h+RomCb/MWCnZWZY
KOSLYJdinebdvHPme0/5yDsWLptzroWrnCZRGzCLjdibTT7ZHW7tf7mc+hqI331jW1B7DNMB/rBc
ZaV3lJP3HMasbzQM2f9rL9s0ElEwGaXVbijTvWsQDTcEI0kc9bBn+AaXYW6hTzQY4Xr3bWScfSnb
+hcBRbi8ZfpJM/NtYJjTFGRR2HVwb1aWx0BbkfaX5daJfFKW9DbIUUP7JwbF7X4C/INp5QHvxwyx
MO9hWVgT63mHXqj+QhZq7MH+o+seqHm7ud70DV2CDvFQLhknkyaW+cNL2ERE/sWBfgpL8ajmcoNf
ApvOrBMsKRiogyYyVl2V3cWDwJQ1ZgZwC/JTZ/UCQnRYy250jxzNz/0omLoYAPtGNEC9aKCwk5mS
OmW3UVWUryNnJAOpMHEvT9XGiu360DqMnEbqK0t9kYDBsjKQeyot3Z8lYAcczAqnuvBgQnPD7vtp
1aeZ3lKVwqcfjUNTT/cOfSF64LSvIsQYaxq4ZCXkdDsQKx9sP2f/njqHJMqeGhOIk2u+g7WE3DXX
7T5WwKeSasta7WzqYhtn0ChcV5K37ALAT8IdwVvMQoMYFMOtinzjEDnGZ6Y8MufIKFgvTRJ25ZO3
N0cdr0fk5evMG6v9pB8c0h7R3mIwNF1Lbmw/7EiYKzZFZz2Z4DWOigQrhQZinTcRRpWdHnd5Nryj
/cWf6Qmy5sNmQ2AgnB1il2tIZS3YPTAQMLV9+6aOfFZJCJeU8DgwyfFwzqFTGivRD6eG1hIuieme
y3GNthYdAWgs6CgNamodTxjb3zn8ev5akF0hLWNkJaIRxTZictj3X8APsYNOJF+4FkT9ltnbFk/G
yQ/f43J4sjMMmebsEWeIfW4S5s7Fhunb9rMH4TYgVIgY6nTnCrTiZHataN8DZUEFltBJZPYP5j62
qjsWnXIfzRQCRUWpwWYCjldN3A6w0rIeXj3OQTgPNAWXC+jYVXcyEQ8p0SNnx1RPht9eism9MFqu
2C6N+OcR5If1jLqcFo4Y4MAkSj1jh/4JzHITh1ayS11U8m6OqN8d13SsWTrNDim/luzk3PJP3Jd/
IMmhAbd8c+vyf1v7Vv4IlvZuEs0jHnEAaX6ZneqReBaAGk0+Z7ssRGRiwxekQPypWuelVMybxIsr
B2fbd2W1ahrEdbb6HaCDJMpmH6M5b/xZbo0q+xN66r5X9K/tYkVDchkzv4Xahz1px98ocm/t1gFj
FuMDHLJ+74btjG/4NkQPWAvG3VIZr6lrvQSyRRkI0466ETSch46oJpaKCdqGKFdw2DCELXrc4AZf
Sh+yTBKqp9l3sEFiNYbss2uRLDXWb4YSiobegHe3NW/ijtpw6nWIcB3wt3VJKIE4dpC56IlIDiO7
KaM5xIZIpknR650DCA7L8rBzaU6fxql7KLL+FbzBgAEBGKWXIa+1H/uGJl5jTYyDfP+3z4igKEb5
g6oJZhE58RXboKJz3m1n/K2WYIWamqC57zLHX3jmIIis+QZ/ut7j/rgzwybGYGVXJ69im6IGuXIf
0p4QOkcCVe4xYCK62KJ+B5VXXJ99GBsP9I1Ijr1DGD0A6uFg4VNdp+jKdy5SAtDM+yEAYzCqCVbK
EZ3I1g9Q3AdedtTjAIbZGTNMMuND0Yn+YnxYwhhvknQnm3Q+wTcBe972n2xWP0EXG3uRWsjHQ8ye
ScbcYAa+lZinLkLfFDmMMWqQv1n/DYq53jUGvodm6PWWbBeQn0lEmHayk7lv7np/JEwL+gnXl/a5
62mW5pE6ai/ZjWBG20gztoMGwWzQxfdjoL4KcCknGd13IR+mvAbf4HgByzPH+hj2i9amOgjSQblk
TvEhsiAjeb0FvikE1dtDBsJ8tUrsQLGXY+xZqOLCxEFucuph1PrNrjICPB3wYDvE4EAf6B6Mriv2
sjsUSPfXWZvmGxlZvzqHiLBwKN+KhY2tcNkOxo1DJi3yoA+JGBaOU/FYLT3MYdA7z91ZRlLuLA2m
QBGryOrrC4hsPpZaHIjzPB1jd/6KImwFNRZewkBhdDGQXDkcNytdIfyzOlQ7sw0xrsK24ObEH3gA
QRy//037miPby1f9jTCWJrcCU9ILCDF9ZJFM1jmvZUKLmdbBTz7bh4rIGC6onbOW4BJRnrCzBhTH
OkTFPkPLYHR0gttFtmqYLTyO+SLnCF4rFIAhIRxU+GCLFJbppDhOKTONcWTMFJdYZaIA9VC36Pzs
0rvAQRq2uvUZ75dmSiAtw9alX1F48xvMTPugpbVmJMP1WwzPJLTewxt4Fy51Td1O7AN+aAQ3lyml
V+XIZURtAXLoOWLFlCaktDEZBq0HuwM7SJ1ijmGcv4HnoPaZZKbVjmNwsLNfTpmd+5kOuq0WFK/5
GpaPzQIGjWniULfZXwoFF1t7Wok1RsY5Hz7jnE0MlKgHrpktNof+lkIAl7jQ701vZxtfm7/TsPqj
00f0acQ/lZ+z6BF1kA1BEW3iMwShbuTqqaldweBrQCwVEzkXok0iK5I9Lor/He9GoNPReYHe8doG
A3jBiZ7nPOzTeOqY/sftZq4Zajd/pDWKjd0MQCLZv6CY6B5y5mBUvBxHdvCHeQ/k3Eo8qRYtsXrI
RwAoeUZ0vHkbsHVE+Bk+ovrYeRJVxCBn1C95etcULooSyHY8gJbkVKesIArYxfA6dy6f2dxN8GM8
/hxL8Y4Af1UQXkc6pfqim7FlRMGuUMiTaoyDLud7wrI/E5JJgYUeJwK+Vj5806iEQR+I/bBcxSX4
hT18hJ1NZKvnut6my8Qnc/wKr8jP5LrzwlC+BBNn88jwfpdkZLPqrRW61qpyqpemJQvNVTcRG15v
CF7jGtMJ8pm27rqVQom2Nb1mx96oTsoHYmZ/i5BNdkNPZxyN/jRXeOGJqS2IxLLkr9FBceHguV4r
UR7QDEEFnse1iQhpHY/z05IXTHWNzKgWOc/8cWaSdgDWQFMmizHU7Sexo7/txiJFuKOiI6d+Buvp
ogCkC1Xim0tAP6+80Hou5yXKd/mCvcf66xbtO/MU9f6T5dnlDgajpPkwQZJNLAoPbeB7aiNUml3a
HGgCHELSnU9RxGR/pQs2uUBa2Pgud/LZ0G11R8VsIgctTaLC0q9MiwPJR0ePkwJFXO7NW7KFOMog
Y8AamzWqi1o91cPsrafEv2VCGBKCG1knKEMM5Wp3z7/yBLu/OjWm5Agk+4yJnoG6NvGXAc71Ry6T
ueVX8s5NoKI9/JAerIZgtBMso5ycDLgmLXheKa1NQEzaqolS/q6lPrjLlN2NgmrX4gVM+GwPBUF/
TtKEl7oEP04+UDkwjo8x6VBvRQf0vXLIxA4OU0KxCeagHkW5BeFDzjrFLlUCXDbo8QeD5h9qE/KN
o6JgQ0de49Hsp+fQ7ed7Fx8pyR3dVLmgJ6foMDnhyYTYQxOOpmhZgUhAniQKbKzNRJfY0SbDZmPx
gLi2x4ptMaaDAbXzVTaAUYDDjxLYpak21Sth9hdKW4Z+uqN12NBBMhJWUCuu3kKhOS0sD8/mJDuA
ggtJ0eqRLZR1tbZT5uak6k71CbA4J69JZIWZIdvx/DU70V+ZN7zGCctMmCQbrzGTDTyeZDVMpsbd
jAgBkO1cA1DHUjf01qs31hvIk5uOP8FeanG6vvb1i8cF+z/vdf2eigI6xzjuw7GV+36ZrVy/QLxv
aNtV+FiQSbh/TTA8cDhd6XyxI7u93n99aLs8icyieO9WTGqF0ueIIw/xruVvi8OwzNRQBhQn/b+3
rvflliSbSKi951R0NuIME7vp89vUbXMiFuE/t673yaqzIZBJtYrteG+ZscMRPqLL1Ta5AwFZkYnz
p43NR81ZsbL8GUokrODNHNdAbB04mF3/UZdRufFCRbO5s2DGdzLYeyOJd3kgb4dqLG6053NpzJAG
J635pHw6vyFQhCGBn0qr4syawlVfg74Rcb3rx/zDbMQ3ObfkgFVAKmPktKSSbgCpLDDhdz7A55Y0
XICuyxgipA+ivmWIrMYp5Uuoyqc1cb1PDvFnjX0/khQmkuhFzOUdhqQn3NoXUmO+UPDxZAAYFMLo
bNl7FCDALU8wIqwOKixnemz6KRXFOWpG9K4cdX6p3/wZfvxgtj0VnHVX11cUSsoJy9DZaJfwiOa+
CuPbIY3YuaI/m3v52Ifxrwg+rIZOOdOY3nZ0E/YWs3hGEltZQBqlifnYmsN9Ihn3tkD6g1rA9oPd
FmL4WUe3zSjqFd026FFF/WP19q3XxifTKpaIj+gmtTJKiGHGBj2FgNUl60+BYdRqXmNGTdpITmZl
HHxdM+0HsmTO8AmNGuK4emux+e6INDWXXFOupENiHW3Hemwz8y465M2iLg3czxLMPBE943daeeCr
SvELkMfnaMsnwD60UZPO2kXqPpTp18x4bVvZ9sHI2aeGxas1LDspQ2EGRoG2holyEyU1CUOjtzZG
QBUo8DqjfuoW7ncagUsCVAkXr6B/3fe7xg1pU+PYt738TorhCRzMzfJvttPnxhEvk/OTM3c+VEW0
r9Bc02i2Z/RtbLuhpVC3QAZhgM5lqR8fWoNjdrTBbGm0X3DuFqffsEmTtqB5JW/4sCjC0BFwETe3
UUUrKGJ35qTObiq6s29o/1BN6o3uVgDk7Jg0hXEPNM7aUxkzdy9gWeKRHNN9CiyGSO27wdTQfwWd
Vjoe4apJHQyoHC25Ehc4Nhd/KB47Fa0zrPwDjkXGLDVxyhnria6OilOHajBreMMmQ+AuFBm09uDw
pQDPf/32r/tQ2IEkWO6MM/qYVu1+h7UXrkX7ZALLwalAHanq4ccxBcyvOD0VSIv2urfhTOX7Opg3
famS+GIe8qkMcUsmFU4PcANdeJqL6r5syAbpIoppSOd/5obskdqrX5IKLUrazt7Oy6yT08RPjVU/
5kiFJdyAFuMAnpPoM4o8tXaAN8hObyJJ/yQlhyBWETgc6PwQ/fj0hq8KHT86U3PFcGdmS5/chMr/
kYTaEpEaPykW0CExvtDl88tJ5zdRdJvRJScT2R9spF5t/BkNyTyH8cGz0ovMJlirNv2X2SM+yk80
ZVBJ+Y+aSl16p0bg6hGpO0AMog7nzBDQAfNSQZAbZuIJh+nNIDP72QjRS9JIJzeKKdZEeOnp72XL
6/J432HThqm/6HRtPraePdgalCtVwoBlPhIPg2qQzfrymcZhzwgFON846A/0S8UuiArSNqM75J7M
S9CK7jBRx+DG472dZrdwEQYIHRPthCLcDSbtOwawUKtuuWoStkje2CTdcpsEgPJk0N1HTmIcR5u8
CGTHN2Q2HgsEl5yPUH0LBrKXXjE2mz33lEzxWdLhBydbEM0DjMoxj6ISpHXWct5klT+sa7t2d4E1
PNC/9/ezZX1PXtCTMk/sAsI+VgHJaJQkPlomwNgwzRKO3bAnI2cOJq2PDaaikugmMCyZ9L6rymPy
2WfbEdLJKm8sMNCz/eYu2eQuvpxozL2HaHZIJyLTyzbq+piM8qPzq2fDcw4MhqjabHBo45Fa7RJJ
jDStD4V7qp6tmHohjrBsyoJylXCTpyYV9+hvTrpiTzhz0nsmw4h26l8B3i1xUihCwBvdcmZAgehT
oOUVsmuaCsTHRmr+LuT41ACqAZiDQ98av/LhLcyDb3cEL0o8LYLhhAZIToRPeCSR1t8Gc/6eb6fZ
fMhC/yWvGYX6TEac4g+kN+a/Iz0bD7dTGn+7tjqZ5JZ3PkCXILgFJWzsAb0CVCFuafEctW5+GHJ9
qR0aJAUTKoKZ7EvcYWp3cQsQJVgiChCMPvIWIjOglY/CKO64UpTJ/GQk6oZhCVCSZeujPhwEcGZo
7JPIPQd+f55d55IMYJF1E9J1IF4YDT6+megL+MtHSTr6UBYdvuAJLlPc7ureRR4ZA9Izol1FpB67
0+l363LGBOMTSSKvZePSZRp29H/YwvsPzGNK+AjjUym7uwGlhM25tSFP6MV39L3rQ8e7IggIN3fT
RzZQDf0VmkvwOgiXOZE6DI0vMPz1lIePDXOVhlaFLy6N9x5gbeXClQl+bXwlK3pTOPcENWwjW3A8
DyNTtC2knhZ8BPvaBr95mDunLii3Tl/v7bmGXxHiDxqLj8TNnt3ahxkWPTEa4mO9oT69mzN5HsaE
+n9YdYO7yl1oAaFCdOHA07KLjGrGI9OaQN1C9zvib/7kKbVL33fddvB8nshQ20A1wC9ErVyz5c4r
VHCLC6vWDC07Zs0MN2Jzl5ZAzC13l8JPXvs9WGXVhAePkNyV4wxMCLoZ3xgK4FQmNQMGzQEri9dR
PrXz8E6ytA9SPF7JPFoQfM2HgjO9bkuQ4abxPdjWYu/niMJsdF946Ue5D5ZX7B12Ar5a2ZONPrBw
FyHHyGygvJuy+Z5Tjr7LSH+3kfzle7ghY8J6GvZ7R/SvXep+wqlwt3Y9edu641zSTUygUENXK1PR
aZrsPSlO9V62FaVUiqlgjB6L0GRds1BeTN5nlTIgHvE1IBF8jxfOJFkeuCppY02li3C1uoTIAnep
I5imsqpVdC+2doLoJlQ/KY59SFc7vxvuYrpQdWuDLWQ4NsU4+vyyD/aGo98dZLQnjH6HEu5EQdt0
heUpOdghWuNA609sBHfBeBSBegJ99NWLjGFGl792mmEQZ/eqET0OyAjfZIs1jTLr3u8BqYT4mRtv
3lgELiF2nw8WVWw0Vzw7YS2HC7xJsZ1hgnr2BU1SsGoHQCr5KtZoNVlPZs66t9hsXpc/UtlAnvUE
4wff2eaTLEF/EEgJONV6ky1/rARrj2G9KMf6HBnRjjGmPjZkmuB5bAFedrZzKCSWHuvTgja4Xlaa
hNl/lwa/6QL2IIZrkqPl9yw+EyP8Ye3+48pL4tNBhjh3x1F9iXJO7iwdHr3s3hWoW6cUFp8SeHCI
r3RD8WPKB0i5aK0bAm2Ce39WjwkzXjQxxgOMKI6nQu8CkqMMkdzn7XTnCDIA7QZJBN2dmikVMw36
XqhYkm01hAcLBHtn5L+8ygA4Z/xRng5Wlc9wtncfNQHfvvBWUwBDA+HUvkr1azmDiAQcwUydFoF/
aStcRx/4c7u1+zIsGw5n3bq3k48Qh40EhX5C9ZJRfDp+XVN5MoQ1DoFVh7DrJwekVHCbSI6W3GGq
heEINyy96N3QcSUi8XxdNGTfjJ09X7xwqerMg5knL4ZdkZoZmHucffx5ai48qgye0ii/62K0ZEwf
EPB7vL9noSeZQXZsvAE6blYl1kZY8saNc6hrhFuktqQheddFrNJsb1yNFa36ZeCIW88tNeDYTXvN
pMSNEsCkFYF7cRP9SoR5alJ4z93wgDVj3/QuewfrpDlHwgavju/Z4WEY81/zuEBph5xIaetlNJIf
Sp7vKhIcJo7+MxlqO+Z8hjGlmZvZzElShkA6AuA+c2XIJ35NgjJB2Kf6HEzvU+K+x279OubN+zC2
M1U1H1AaYCeJbHVImuChpssXJeo7i6Jk1zExp1/1bqMsId+nfNYt2/cBTjdT9R1dn0Pk8uqIGB71
eBup+reCodIbTLDIQToThnnKSp5hAwBfzV/xoIOdymH2NckjqJGTo8OtKhlRkfnB9RcoaE1Tjhaf
xVah2KlxaLbkDXw4RbenxGu3SS3u657qCbfdr5L9eC2Vs42D9Hk0igOkxXdO0QGqBBWf+dAURKH2
hv/px4zLVI/TZb7NbH7jquiCA4yi3aLmVhFiv2QHxe6u8JptaYCbcUoEEQ42mh1GpYMF8ArlPh0U
CcbA4uLXAoRqZihBFS68lraQKInHSRL9E/fJM2QdRFuiupvy+IO5w32e9aewmF6xNW7pMtI6UvHz
wIWOyfZ4a9KwWT6rMLIvKEK+iTpE3H+OMJxuqNtI/U73/uSR1gBpvdH1s0hxbdf9tO8RBG7knH0J
htPoBKqDja2ZtOhXO4jevRC+imXdjRV1V4TLWdMUmtGld260Xz5Kq5meprBttx4xjxqafecsg4gp
fHZ8Fk+K0NIP9k3N/4ZG99lGxEXH7YVpe4uGDzl2WD7PIxy0HjUef7ldS6ezRLFXM8K1QsoV3Of2
oB4q1z510IypNtZVLXYm2oBAd5eE/vMaVPPT9SwcZo52kdD1N8XvDsFl2rfnkZiCTlqvtZ8Zdw2i
ydoYudK5D3MUPbeJf2NmzP+agc6RJJ3GYSSHbrZLcXHTKGuLbCtnhgyTnH4wfxDIPQ2MaUGIzJ1G
loXRXBc9zvH6vWmlzfwXdpkpb2eNzKTVxhukcKRZMrnoMDUxjamJhn89nVBFT6c28cDMFtbPXDTV
mn2TWM+VXZ2vX+KipyvS08VCRRTRIiiYdgsGEZ32UOGXnrPOJoELtK5glzfiFglose/GNj67gxWf
qyGIz3Ve4mt1axyERn3yywWKeb157UDhvlpRSOMGcx257toEsJdmY2t2xTETtXkIJCk4spPGOXS5
NSRUIlZYHSkijb2cyNssTK5T/hKwTcFJMNBA12Tmmnykh47VSaFluXbJOk5vxl98uX4rQo+ZDwmJ
W7dPPKSLrjphuGGNHpNiM7VI5BOZ8gV8H2q7man7cp9oMqb/15vXxziJrTaJpKCjBlmbulgOrB7k
4qKHvn6pcuwqq2BRgl+/JxzANeE9ZImtz96idIk6NlGt0gQm++k5hsy0xIpws8uzR5Zn3IASFT/a
H8T71y5cGByGLM/BuGE08oR3Qz3ZaGczCWVjaxuqR1+AZtGRsVVd+CdXOYniy5eq0wHkAlnvg2l8
qcJx3WiTjwpBGYZo59EmjoGT8lh0WXnmJKW4Be5yvn5LPXmJ2kwc2w5yYWOEpCF4yS0sSzYzckq2
fuLLi7Zc9Id18z/Uncly48qWZf+l5niGxtFNSYI9JYrqQprAFAoFesABR//1uaD3quLmzcYsc1YT
mkIhqiEBdz/n7L322Z2Hq2zbnxOjedPrqiPepfQxlvm2NokHyNRUbVEzJ2gtml9Fp7/oAtGg/4GK
UyFVZHwEGGCntzpQneXdzXXtaYIdVAw6tjDxqwPQz1U+befGLN9Sq9ghvXHf/ViaQPK9T8sjVroi
SygxRYGPv9rWPWxHiUEL0D95K7EZUZO4xHvNOipBqng3IqI5iaH0JyXxma5y77ya9OAoI8y6KcW2
k7y/5rjMzHIdvNfscxb6/tCxyQATEsKrHhIB//++xFi+zkXfsxo4kHN3zp+630ZbdyR0sMBHpjwD
4cqwbztpXCqFhiHuGiv4fpvDGdpfUrFoWuQtrlwuftIzo8M0MvFNCQ8gdwgli4VkZWXLaxHNDZ0T
Osf0wgAlaYEGxXbtYu3ZDqpGuQ/3kvNTRlZ1Ej+a8CBwSf+w+27Yyzj7JKN3HU+ExthLsAnWmKX0
yNhjVR4wWhvujOneyqEEhE2PmsFN/WPE8TIZQgrnNLnh8Qzi3J92TpKBYS/LdR7jnxtpEq9si3JK
L9MlSHVvJXW5z1zvwluu70tunBjo6gbEPcFGoz1sfM65kLauri94URpeABc5Iv6nE70ycnYNCr1B
TxRc0JCjoxOeh2jm1ne75q4yIXZ3XiE2vUlPDTY4xpk5usyMw04uqZF1PaujiqZzQ9F80CJzNRVM
UebZcXGSRq9uVoWvw1T90E0GWVE7tVibtHnPaLxGCIN/MkobZzd4JIhV1mPWImErOACQruDsXV7t
B7DHF0Ova1jT4xtY86Goq+NQ2/4DlrRfvoL+r3GSqSTFJoJe2Y/VgxHRC6j1Jtqh3dSPNt0G3aEx
W4ySFFGNRh+j2Gar+xnGPUvd0y6+eMgNWMcJtRgMRM6CMO0aT8bOMpPXMSkfstF5X0zaZOcs1dmI
7D03bxzJtTUIBfK2x7bfDZIUPgNBOfF0RpH97KjNN6OjY1sEMo1+25aXRFvSnegC7knTA07QUMpB
Tnu3ivE2h7a4dO3gHQzBk6aicE/CNSAjT79c4iBfu0SfD6ombiRDu4R1rX2mVjFPpofUhB5c++yz
QYNreJo8871ZwBeIF9tb4fPVQsxPxfKALu9ggsqlWThWIFz09AW9GTRuTJeRVV8sb9COjJq1TV6S
X8H0OLmn5XOF3hLefOcq0I+fRg1Xej6QFmJD8EASi8h5ah1tx2iGpcaafsJUJXW+CJ2dErgrBzn+
8JwQpzlXDTp8uSdFkuFAB2arL3T5qeYRVAwY0tj4LZT6ARuJZ2iOvs5pApzpIgSjqdq9NqPHdCSS
m4EL96mwyN7KI+9A0Xr0iDyVuiU+29T6nBgj4TMYr2k1q3PWTY91nvmnjoodNa1zAAj+Qh0SrVVp
Djvhp9MD/pDXOuuBikyVzdoLsNmaooxwdowYhu6lJDdCgBQQCtgrf/gF3tTMoUp0lfUUztpDVTMp
jqaMSDfJ0CdsxVmPkQL4ytefmCf+MpH6cp3gpUz8bZ9Ew5uekB4KMfoyJsdiyiwan1pzqlF7N4Ud
PoSaMZ+Uwyox90+tN04/oPRdBlmkJ1YKGMpeGfgO/IVRr9XVcKgZ7EYIIq4TZrd6o79UOiRIqXs4
22dOpwZSMuoPujQzSj+OjckdYgDwqpZ1zqtFQhTHx67pb6i4vjqVNufKwx1HwiiRkifM7emm98jQ
9koPfo4g4qcyJu0xKef70OXemoz4Rm1twM8RuEx1nOfspdWqG4lbF4tNwqsb96wrbokqo8gi9N49
DT05lZOTXQiVfrNIKlrnWI6vnuopm1pc6U34rkkzu5IupQDjMTOxdFoEsY8epKaZqREasbYKZJ5o
DZivV/15Sq37ZgT9UJo6dHvp75nSZy+m476nDYXymDiXgdklv3PHyK0X2b5MfqUkDFx79Um1EQU2
csRtHL2mVQP5qE0Y3uRF9lTP6Qm3OR0K1+3vat6ePfWhvmPSQVACc4C7zD7M5K2+lI7DHhsh/BWt
dF4BEs7QdlRFWj2QInQB400kURNQAIPbRgy2EqH2OnV0qNAzMx0DbZq3OXDCHJl+zJ+zkZ1Alia7
84iYqyygNYN2wjRLSXXvV865iLFvaqZr4rEazTMByBzDPawrXoxfvrUjsZLEw+NCZaBju4zuW8Wf
jskAKk7+K7FdsqlsQfTR0P0CAZbcNe2Y3Nk0ROKh4YwaTXcoHJ2tS2m5pS1yJCUhRF5uuXQDRkYg
ACrQgrdBOjvsKfolq7ToGJEOApe2IsTM1iBeALrotdYjDoYFvy+HIpB6cVb4Y2hfW8m+lakfuEvn
rkE/tM5SjsbWkAZGYneB6gfjOpQ7zSibzfdDM5n38GLjrY7ieqjA6bD4ep+d7IxXJyoplDywInb3
qdLpmM+MClvVxsFUXnBHVIfZ6JxfvVNdQkCg2COK8/f7a+q+3GDUBxzqC/q1A30uF2LXRMd8w0XO
rWS/IOp5bqI32yUOtsDTQQiD9lqUobYLVQIJ0EJ1HklyWUK93yJjyzacQazAzcOftXqKgNTsER3z
R8Hz2dSG+K3TxzlaZp1vEOFa07scYaRr8UX1pKqb9aSCopPchnq572bwZQ2RipnKyXMmY35T2wxe
0QJrKPjKvchMqFqSAQrZQIyiTfcR+8tjXBpQgWwigks3TVl48W50Zv8KptZ8dmmW4w8RAzSizfc2
InzBvic0bU1vHpfxaMkbAijUhU1mH/UO7SbkOTMYat3Y2sTp7KqEdLnEpsOk5QOpW8mEErccnrIQ
s3hjDfYPP80fCje1t+lQWkFVg1BOGiajwPGz1HY+mGF2QUNCmAOJQlqmtrEo/idsuBsXOvpeR6Ra
+uWjCdCQNBXHeeq4c+nhoywtjClIZmZQfoeADqjhTuNEwAjXuPchpx21bNhNy9tnpgoOQTcxC6Sy
7Qj1hljywbTosYTlFc0fgklLUPtpuxf8QTTQ41sWttNKMGnY4Oa2jgKE25o7UB2zsvOvNotB5znq
FOv9+5AlD33rKXgOTXGeW6xmGs1ZHC0aulAlyH1kyLq1wtc27UacaVSY6eRf9Sk8ML1eANTS3otQ
Z1A3GM0eonKFuRwtK6ATbC8YktyQjbjOlm81oMcfPffIRFDtlGee2s6TyE2L2zyMKd4eZB7hIFB8
Nw2FMnbytA2j2zgTWVQRu4EflUYH3Qm4pMS4sNmguqijt5CwF9WbK9NfkuUdGu9uS0vbVT5golQe
YvpqnK71vUGzdWMC9OCqyRA4AYbaiDBvAEi344GZtfZAPkq41UBRKONnJXX52zTlWxbWrwi+tceh
Fk8xQrEvayi2hQAEXtDOv5BJ9+mHS3SWjnHfLqbuLk8TkFC8aCv848bOoKdzIwuXw7qqkl9O/hDV
WffVzzj3h2VPVsq/aYrzylA33klPJUB+WlRrnv2bm7Y5+1a6xC642MtHvOJzlcaHrEyvuMW2Vue6
V3IH3xyaTNgrbQvuSJRdbebCaT6Fm4bT04kjhH0BKTVsCtQAnI4HcbWca8qm9AZ3PWPSTIeS0ysD
CR+GOsaZdW/4koksoto0I42OF3/bD7wLnALF1WboyxyJKM6sNL8chn8b8sfp4eUoX1uJisc05mOl
xa9zDzqsalp/r9riV0GHHL6ENm9qq4jWSV34a7QUI4eoDi7FENo/dIP9JvIFLWW3mk4N+T0ZSdtB
5YJT85j+MYsyr7HXbnW8XVs1NRBSl11XjkvQjvHbgVjPdX6kSfGGkifDSJ6gYmm1Iwd4iAFm+VpE
aHMk1jK4+IUelNNwJSzLPRqQY7cMJ8mWmcZbiiVp870gO5V+72Fe3s4DNIoeFiIRlpxxkpKlTVZf
c95omwo6Fim/z3079sdZx5Ej6+4+DFl8ZMRmEc/pCwVRf258bFfElK2hgFibcW6fTNDg2KJbujkZ
Ih3aBkvGC9Jfc5whNMQphlbyziYcbqJMUN4JZFn6kkFk69aZksp7Cf33rKOo4GwbH1Dq0ybjWlGq
TZmKsk0kPonT4HXKS3zzBkZ12HSaQ+U/K7sID3QRBuJdKuMWxnZymhZpv2GY1aX9KAYAGGEKC9+2
xAq7BMAge3hShc3BU6ua50rGJ0+vXGSwaIY1bxR0q4zyGq0LDKPI59mVhL9zssG9htV8r02M0CrU
JGnT5Y/J1HtMP+Nb4jftBXTRczn2wC7N7sbsasAbgVQmyrR5hwvs1cu08sors47cBRU5tf3KdUn+
jEzGE4wTDp2ynWD0DmjAK3x6EttXi7QI6izuOJ6nRY59Z0SkArFrp2fPYA7VOoRpZMoRj86gFktX
sksN/AzSJqeug+J7zKoshNbgaAeTPuWqH+GrDSp6I7Q3xHI9ko5hjdeS75Bh+kRoRKR5VGmHWUwd
8Semeqtt4g3t4SEpGW+osQH6XEYnVVKc0RyIa/ZlaZqoE7xG7g3yPU3SuFdWl302WRqewiSmg5Ny
cC4LZIcK2d8a7hv0mq4A+Gvqv+tU129ZC2K8x0snNO9cVMDhAbcfYUgUmH+r29zVX2nLFYGHo/gq
ZUSPUsaoWieLi53mSAFqOICchXAdr+MW+e9Rt8xqZ+qAstvqToIfvgn4TAGBffuU5iTkzceqYq4W
uU1yLjNEBLYhbwSFoTFvC8z+TOqxJzPVUtldaRm/CVFxgtDq+w2DDxwmJfeRHNFz9THB1Haqf2EX
7C6jPzwMKM9CJUk4LKZ96kYwP322YemO7l5HDLxyGqN5aD30yJVBfMQczXINvz3cDzrmelRNBAKN
iuNmSiKcBp+LSvdIZGJygwD2KHXhBSJDiTkT45Rlo7aFFblTrYA8VnKmDRk7DngkoAJJ3OMI3jZT
R3AWlV3Ik+jXF25SskSsSrw/94wZ8JwiTkfznMA+54V25ENWS2PH7YG6oqq5U2b1ldOU2wjLaIMw
O/dRIrZVQkpYbZJUndqAiqICRwkzM2LtPHSp61gfcKmz0FZttbfI+OstfC44s0CsdOanP44SpeT8
Ymk5gnMy/jadhiIAV0PNCJTkNsaDaL1jE/Jf+Z5Xilsu1A5ORbJZoWz6Vu5OGocW7pI1uDKINKTH
1XzuSCV66FWznbKY2t8l5yrt43Nkh4/taNYHv8vvxgyK6TBj/K9aLz7Qb8HxgMN81U11eD/LyEbp
S3ZJ0yHz4mC2rrz4dxh2EKMJTECG4pBVIjVyOctMP9M5MIPWM5wV2P2j7Du5tUsmYJNDmKphWd46
lxkONI0+iPAM+mIjibfNO9VMHfjjfhim8yDxoRYNrakaYT8FQMEx4TgudRzb9qDC/AxlTQ9aFJBG
pwy8hNZ7PWrVKRx5Ly2AvgdhlB/CrvoL3uzuksmK/BoNthud6P5MNMhAnlJyZ43NtP/+l1/tSoRv
5MJR8MOMw+VEQ4sYR79DAzy26kAyoce7hSfdVyQjteTjLU8NA9cJDYIBunkzSUGH1Y/hlYJuPRde
cjUBUG0FiY6I9erwzkqiaBNHU7MH+3Yfm95rAjb/0pn+HXYleXbAqdFTMkRgOoLqq84vZvwxcLM8
tIN4RK9zP47TM8C19K4CXxa26dIxeSHeO3sqMy2+auUYOGaenWWsHuc8Hx/6ZTfN4lM2fVsKU5Bo
DvXtOPmBKn1xE/1w8hq03FM6E/YHWiBkpLwHjEshQratpdgyM1xYWtvgSxnq90rz3ZPTuCQRYlxg
9fOJiUld/Oq1cUgz2W9nIwYtrOeb2fKyfUYixaprNZK7qE5Mw/lsdHrfeLjSrcUGvQ4ZP25z0OEb
35mskzMZl0wfvZPVnYmfhwO2JNwkGM6NWEeE5lCU5zF+wJ4wN490ta0nmy/mnyCDK+UGRp8o3JYW
U8/Q3vpDhXm0ATvHpFK2kq4W9X9fg6aQEsN3MngGIWQMmHk3L34viXdbgQRtbnk+kLauLAxtQWGV
cudMFFOli1qoNaD4dWRbkKXAdx0cuR1teWtrsl5Nxw+DjqUYHah+SHxabwnkz6lN503q5Te3moO4
x/pnp+HPeNbVndV0UA7y/pL21GNpEl0Sq/oR0a3g5yZN0FvpAHPVxJcKziqxzWGbzQYRbVg1EHO7
yVUXlX7RXMYisw5XllGPDYSvjfMtJCi17sJhOlGl1xQ2An0Tyeh4xrQyyEv3zNxZ32kZdmm3HPFR
oVN+yPUlMjccmCaBFoOYyDAZUBl45Y+Y8HOraOuT5XAAy2xH2wifg1DlWSCxcMsFLTPRVWW18kTL
/Q4ugL4zNKy4cUh6Wehhuc+TRYRNgXKqJnCsfW0fmwHlnrMg+6ckRYDk4JxvukMDFOtcJ/10njn9
MdtaBvAm6mWzcIilIsqXzU38SG9J05WBJii0itYXAFA5V1YTxWxMtwi5FBODklf9ONEJySoSdCeS
VXchWlLOVngBlYFRU0GYXBtsSxsq4meZafkagpa/TdLn0WvVvTKalbQjEMF9x+AcejfNURoeTfZc
1qgICWI8hGinN81IyBnHSxXMtjvgFC713TzlxByKT/B4zGJx6HgG45XCZmytF8W5bFnt4sawDh0C
ZJRDSf7Q6c3LbLRvuUXRw3TES4vjmDoH5Q3kEQw2eVlpk9yRLkOqUGTcmyjBEN3Z4t0p8Bm7BMut
wKcUjIEmawFM38cMIu4Fqn4vcZsH0wshehY1CdZiatlsjHY+uctDltTpwTY9TN/qLWMT33uE0hOW
6sx3LgMqs4/CXYJKSq7UzGYwzjMLeaLFZ6connv8eyBFq+Rs+VZ+6u0HpopgepcH5iHinx8xE43Q
LyysikF3u43DiREVVAj3wOv2nsueF/fogwsHrXJcu90+yesHv4j4y1r5W4/6eFPRYgVoAQg2tjU8
k+TLbEI7Gy8YmzdMbasnXTJCqfLfhT9PkHUbDzdMwWXG+ZEbqAa4BYcVPZRGkk3DOXVsxoOfKeNq
uhDxlm8VFlvavvmJff/dSerPZkrCbd0YHEnD0AvstW1q2qXvXJKWLaveUa1v+lBTx2IGzZIpL9rZ
xvwKIiU6F3N5V9Bu3M8KM4axPLhInzdMnojnie309P3g6v6voY50ZhvhcGRAP+8bXqHI68cjv8ah
nOZNJDjUxQWqgUy+yiQE96glO6BOYivJEAVrwhxsEJSeRYQEtrll0703+sx4QnpMoQJhEXX40hA5
n/IlrtZw1M7pqp+pnr6jCqH3QTOvT+xxM1bhsCIvejM7dD4TZlhxWddrZ7SZitubvCXVXpsBvMCO
Ju2X1mukYdtF+bBaDnGOEB8xyM0hz1/kIPyN7qHWFAPG9Bqlk+7g2R1bm/4dyw8kfQsDZDsM9dYW
wTB3n6lqsC9VBFnhF7W74oXmO6qRChlAAa981fgoqPQZoY52DnMXDAb4wLWMdnIEk0JtsTcNl5Fj
5BxVzCFfZrw6lf6Zk+qXpANZJy7xsEZ3dmNEoBIfzMz4MybzExGY+94ICHa2puEzfdOWUJ9Od0j0
9hrWEERtieVXXP/mnUz6iwotSMH5i7Aa7mtzeKs93LGSRB7SOFoOsalasSL/nDxk7llOH4GfNETi
rV4CstG8ydXsG48NGhkoru6xnYw3riI74Nfb2Zn3lSiy+BKnJvkR8S7rAFxpeULiI4NcfNpR8pyn
3hi4h8qhaV70vCGx8ySGEqyvAM4U2g6Hj3BfVe576AtcyjJ+0lz9ib4TFmkFPSNCidLV7k2Dz8ku
HuLtGQFZ38+IjChXwJ4s+k87iOlpIFG6KxdzUUu4vGGTdD01AydMlrgkBxgkOo8ipmSgq8XHJMFQ
BjBqXSPM90IbvRKMjNBj7lhEw6mNrxl41c5/nXwMTBE24lVHhPIwajfC5KOboK5dzwIbSzRnYIPc
F3/WAEMkL8jVSRafxBWQ2RULyQ7YzQ9/Kk8qQxpL7uFzLd13kPTrutW8tecyqLY86rIO/a2BFVLh
3k0TjM4gSBjT4ThGWf1BRjLLwDxshozsSDx+py4xHiK9QckDvGr0dBSHfhyk5i8MY6gBE0hATCLO
rE/3ec4wnxp4XRrkKTui3QlhPjcFp8zyNJvJEuVkscMvAPeo2dWTfLBthBVVIQ9ah5IKHgFp7MjY
krmFGUbn2VQo7DnnPJXOHuLGBzGh+HVaOtVe/dZVBqoiRPBWN4RB1aBX0838qdXCVyeXr2aYvDVl
egt1bPrY8phKRqAAWiaqqZ1vCJL3qUsAHWg/htz8vahRjPzTzVvCMwd3LdPoMgGc3LdI0q1RAJxV
UVAp52I6WbVPKzx4Q/SZZ9aHKjAHZVF61tr0rhycRwyxKFKK4RXRDGHd4qWPpscMPq2H59/LOE+5
0qWkquF6ePGzNwITGRqMfuYyO3WgCqVvIzGfG6XwJ4+UnYRw66txcdZRbL+qdolarYxjnXnPBPBg
osQvYsxqzWnHXccI3rfjXL8xPb811bjLMh8zoYcoL3JtwgI4yIpFnu5juiBo0GaAjca0/t3I6oNE
tR3hgXzC0F9dOixoy/S53UOVCvcRy2Ieox2JjWjdzrCRCsg8wv/ttikNPAMUfzeigxoZEySpOlt1
vLVtUDWR8K7Y3AijLmBit3BTwriJ0LRkz1mjvHUTMz2Zc3WebKoc3zJ1JL73ZWpeiCCe1lli7r0U
/FkVIa5DoiECP8JPkmA0Qkwo31tn3NekqhHs3dwXAOH8KmHuQoMsCG+R0077QiZPJWwnKn+UhH49
8UaAUMaOZ9NRdzOQDW4zNDvNRu9Q0HcOWrv6cGObTtqa9AHpuswtUjhXs03x5z54BVr1vMP6XAAy
oaKkOrPToJQo/yKTVVSbvoaRmBCn20LCI+PMV8XOq4tNnyC76z2G1jQJOJf6wVil7gOW3GBsTWIg
+iw/i3DB0s3Vk8rZJcb4S03aeBSKjV+P8Qbiq8VKz4sR+S1/aH4fhQ22lZ61mRiCLULYQBbFo2l5
9YPSSbDVmjbwYobmWvnR2le90oZXg4snt+k3Yjf86mDPpQOdCjKYOQd89TV3Qg0G1ooqVmB0LIqh
MNDPmhV3p4y6Xum1g2rS6k5WZD7lhn+DFsYbQmsQdJp9DnXlbQ055RtemBHGsD5Wh+95pWEYL6ki
Ya9lhs3AwDRAjjqtQdpGaHwBdWcKXU3LSHhF63X2KMezp0FHOz003rO0r54kmbMLw6CYeS0jk9P/
TFCBMWX3o4sledLwx88GzOmURiJlq5q54rMSIY/OEmuIOyTMdTeOK3aKz6zmfaJfdpeVWU2hX6bg
jIPe4cBFP+JZ9zngp0X4UpHtgbCyefBC84ZzBnG3A4/FHu4ZR75lDWmHHC7Xc02+WETD0Zu4WFs8
CXX3NfurpobIpCl9DmymoARLyLUeo7CWffETKRI3xWg8pIS4VL08RDMOJ9pl4qiWh++PZhQ/ODq1
t1S4duAujsZ0sVty5m2OhJYiZPv+EBAgH/75r++PvG8X5PcDp7BRLrqOFA5ouMBAvz8qB+NfH31/
7m///M++5M/nvr8YjUV5/PO0v32O9B8YOnNprO05xNOwiNf+PCSR+dd/fv/H9+eyf/8ff74uS5rF
Mbx8m+L7wz//9d9/27/9+L897X/4bb9/vb88588vnrp2/K/f789P/Ocn//Yj/zznzx/7X37JP7/D
9xf+l1/zt7//z3f9/g8vsVWQx+oX9rSv0R/DYLKTYGhtY98UI9PAAv47KSDr1GpePXJot900NWsC
lM3NpAffl9j3g90AJ5iXhv9U/KInNu4JP94PVjUc2/yD26vCnglqxcz88Rh2eI9row7q0XrJqVCP
pYotYla1G0SOL+nN8VZVHJK6ma7RyDx8nShkiH5Tsvj5cPwSWR3/PCR5P6xnL8ZwoGc7iWZrr2jP
cNqtEN5CPun8fJdb+dbTobeAPww5Yrl3jZmRAWhNW3to2GuK0tl1TSN2+Y9RuGJvx/om7s18h3b/
0iddfRyG7MHHjQ6CA5WdWGzselmU+6QAFDAaP9gCim2Zakg+VQTA8nutc5ZmKgiQpmCggRHzKLAe
HegDUbjiZteWBzsOO4aUDnnzVtgew/kh0mILkBv6PP39++aZbftfNyicJnouuoZvqQEuxVEBm+O8
WCFRdhCS9f2hZUAxsHFBe137k2x5LMKujmow9tmGUpNEwg6b40RaEeP8F8bBNDszZBfgWHxJieVJ
NGU6lPqhAOYyviVWi8QpS7dhaTerhO6VNIK41l5mjCFrmvXXroO91UrcEX26g2vDu9cVC5WJoyxw
FrbE/lwYwzFm1aU+IHxFm9OPGmXNUoWcE2q5wNAyiOiXoeu6XZ+3BcaeQ6aH+5Boo1WbzOI8nByZ
YAnxI+qj4jQAXD1my9HPBbmyQQXM2MSgPmMPLgukqoDCGJ/G41NbVGgHNXNYE0lxMd7CPvqw8SEj
z/c+3Shf50Iq6J9cwTK0vY004wKlZX/PxdhvBLjcrBnsszC6l2hcTJ70qQ+eNf4ecVPx4vz2ECkz
RkyPoZ1SPGjxT+Jbn40xfafl+46PhaKbSUM2tDTjoYmuJr1mxYU7w4AhWUctiiFlGFeL7BLDSfZS
72+OMb3ODpmGevWagvVMezbX5VgCIvSlhtJt5vO+EB6izrJ/zYr0nGblXTXXT/TdrTMQg0vU9RtU
V6Swmkz3dbK1VxqaYgAyQEZoXKUHdcrLKA4c3KqEYhvk5vgMOEv70xyAc/UepTEV3Mktt6i6JvAA
I7Mpe/COQ5ZRY0VTFViefxcCylzVFaVXar46WphvMiQha80a0XD3DxQWWFVMedAz83kgG7zXVHm1
8UXWsfsV0nzMZD6tJP6oIBmG/ZxCh0VuCb6lsB8b8hx20mRVGbQgd4qHZuDs2nd4nRjB73G74eYM
20BrrA8NuB4dt5uTNvfG0MeP6RdBOq+mluIG7NWjJ0CdhhlaGkxrGUeA3nu2p6Tlzfe/KgvKVf2M
mOeY6cZrZXL+xXXyAY6VBIS6f0t1bm8HwSe4B0TpPmZAYmAQ40P+ckEk0WW6Szm2LPMhJ3DAVqx1
L3qZWlMPlB7vlI0yFiSRw+kx3ppKMUTL+YWjUBxp5JwJLP9lcdqI6fDaYmNyFsEzc2x1my5lx+KM
8XVnS95xbKoztPl1Qlhc1ScA3KKrk7WAZqZTJD8LFiDS5yZ5Yrh2LEZU7lEy3jkJLXmPM1VAH2Mj
mjGmST4mNEwskhfAhE3zJZWcqF1QRXLkN4msap3jAoGKkr1NvCWEx1e4d/Q7Q/pnSTZ8RdbJ5FOh
cFNEO1NTaD6ze+VMzpoa5863Sw2IAmHGIaI7JjQDY5f+p+4J8op79zWb4oc4/nCc5J4GDNngHX0N
diESfoy4BK4zHqpOHMLEfEjD2OLg4N3nJWkDBFCvRyXvOW0dffzblNrlcz2N7yMcXHTd4pghwoes
RWShkbxGWrgWLQ1gXam7tkmDSm8/m5jJScsFwqkPkLQycmgzXnu2pvFV1YVzbH1wJsx4c4CJdF7B
F2HZLMyPeQ7LfYE6cGUu7m+RG196CTWb8/b8UBX+27wcd3tK+Q0xRGc/RsGRA2HVvXNj/gqF/ypB
2d2burxkiEdWemzsfNLieMvzNfaTPSzU7DBP8UubAMwa5Ztn47oayOVi5yi2s529o2vUAP1MF1Zs
EoXrFaakU+dbb8k8z2tQt6p/kxFBhGzjSJCiz84EMUd19dolDoKQXd8SayCgaK+8cmaqczdlSIjB
9LEpiqsbtx9q6ac3U/HJKOWnV1m/dUdi3136l3HmHjFA7uPSea376cVX9tlZlNVSYRyoTPk5zwTg
NJgF8Cjsjarstv1UQ+LIjVXuLMtlReBCSecgjRLCLRy3wP8wBwggKPLq8mEkUAGd+amwrVcnRKhn
iJpJfv1qVC0ZE3oN0iYMT7b30qXiyZpEDHSwu9kMY4FnO798scCCMfD6Q0b1YqQf4EWLPRM9Zv76
hTyjzVijyDZmYeF/5HAgoyNykHOmuJnYNh+Sxj/tVS/Lh9ijxmpHOsb9zPSmzEkymdN7HLgRZgb3
aPXRXetlu6hLNq1kqt/4YFGdiejkmDCIWiTIeH5ncYzPi0tuLEMICktQEW2yuggBIBESv8isbpHd
msDjKEvMJj7W6ISxVue7RoVgWTuojpjrYUYO7kpE7lcVEwhhYlWZkmbaqfqTnGLmk8l8V3lujgc4
3sbF+IwBH9xqDqIjDX93o7D3jCf3dZOcRO/9hirr7TujPzRhvJ2YBzEv+u5GW8X/IkZ291Ut+arq
7/Gwf02H/f8uSNY0/pLb9R+SZFdfOZPQ4q9RsssT/pkl6/xD6Bbeb7yjPqcf+/8myZr/sIUwHN/X
TU83bMMi2OtfSbK28Q9bRzHqu7ZnQXP1+Gb/CpIV/j+Eb7m+S6SVKRzdF//nf5AjS4ztX1JkXV33
XQd2hG+bHjI71ySw9q8psqiBxpxl0MZQK5BhcmxeNE1Dkz+RmXP0U/Fog4NaK3jZf3l9/pMQOIu/
4D/+ZAfUDDG0BN/Yf/vJWEuqISUzEuog2EbBnDfV0ic7Vjtj/i0tHQphi7I73qSVeAkH61Xvp49O
zPdjRKaXf2QtiZhIu0Z/9K3h6lrD/UldvS66eAo4q9gLstuxbUdWCP9c0Y0GF3Udi/Ltv/9D/o27
M1muHMm2679oDgmOxh0YSGa6fcNLMtgzJjAyIgM93NE3X6+F0HvPnkojTWVlllaVGRmsuA3czz57
ry1C719fROGEHseNK6TPA971/6WgrZ/hxtjs8ukxDeetYOlWTarE+ri8Z0MjDgwo3wN8ZIJWQ7jH
83FuZWUdW+0CwOy+R7K+lDSGW7loZwsRPpYnN8o/sDSwhFLTn4GYB+lJI/h9YeGGVnqzFnA5rglO
iQvmhm6BrzhK4DyUYo+Ae01diCghGEvI4dzUR5odGwqo3DqH6zYVwLU6aNCzPf4cQo7cJNvLIP4a
KzytsmGJYJXEsCGBRNUf98Ovfox2BXgt2KRJw029923sahxqoG9XfE/PwUuZJa4Trn3hn9kuYRIk
1pXt7CMXnOvSe9lb6jb5g5f1D337TfsMBtCC2H/aFsXWKhHEXQWQuQrQR/W9a0KyoOW5Lpb4WMVW
ustr2JlD81n3Pvxj5pHxySNdU7ZA5iOjF1AXZBfsfsR2WdxUj9vPAwvgG/tqO7QkxSCjdnkJ4QD8
DbdKQkQdjdKUd+GULpPotPDU3SxZDnyYyycOiuriMjeQUIY/ZkCJh06VHgoUwRhCzrFfOBeKCLSD
xUjBi3H2CVyCzk7vQMhDIEp1f49aVQIXi+ajV9IV6mNrjtncbOosn/EG9sfKwdpZzMvBSgypJykK
6BbFx9yPyc54vkswYXbW0NCLSb/9GoEpdONnOtshMGW4flXgPAJe39otML8mjiD14XfhHsGaOKFu
1j1a2n5nnUuPYyjJR0j7Oe07ZOlmCM4LdfHz4eBOY3YnSm5PS0DNXpyEZBYUrvwhwFqLKM2W3Zw8
m4UccRS1p1HjYHudJNQLRwZpq/G37bi8VBPmxTJghi70XRHH33kefM6x9TPybXq56Ajws1atYdKT
8f9QIhYwsNHRNEiBEVP/8Jr24itzxGUF9SR3713XBjBX0WhCwe4jEt4ZtEx28NzkvuUgx0FwJlK8
6wniwYmrn02Jhy2Bqb9t1Pyn7shHT4LskL3G6+ga0B/TIleX21nCiF+9GyE699YfGBQmhtidwDBn
GbxsBv8eqOD8xIIueSCFcpvLkFdtBi6BQwLhz3MuK/FysIBk4pYRxAmdTefOA9K5fejwCj6ihkuY
lYEvLkHTf3JLbPdxixA5Z8l7KlIaDafiy2/JfHi4kkdW5Z5AzKQ/4SNm9QGGTmwhip49PTjXJs9v
QHcwjOOgoAhtVT9bJqig3hdAJjcleTf4Yj45AqIZso6dHdyGz4KIgievS6eAOIew8bV4DsuGNEWH
HywL6rvVGb6lh0WcOKG2ubb1lopU9Ndy0BRqoDDjKDtCC3rWWJmGXNf7rMeIANv94GquWtgNMJpZ
2A/Wb0c+afRu4bIl1eNBXfUAiQxHxUaEfGDtpmb7as/XVqv73pX9Vs7Vc1JGAMCjP0vMKmjyxO/C
0GleYpPCfOeDIk5ZIdRDc3QpNzpMKz7fwxM/TpQwL1GZ7UKvarcslQytxFs3jICFrUNXGqWAPTyG
VAITlDFjwrPGRxoNN8qen1uLutZmmAFJQe5cCKjrtaoYZZmRzuvOJH5eRs3sJI37MpuoowDBYAkJ
vnOBXUKyVn4XFF9Mv8GM/DQWq5qmxKeX0Ui2BXv10Mbmm2K6z4j1xA87nteac2zLk8Sb4F1g+b+7
1Jqza7DVLrF+gFn9JmHiPEG6/AKDi9wVvaYEvPelQnaxLK6N1HYchDSvjSXbQzdUD1Ylb+kYd8TS
J4hFFkLAh6NW6EKY4LmksNilMHtDxJF3RauODUciEN7yD/bPBKJI5CxK/Mhn/e4rDRa9CZhTALbq
a9MNXH0T71q/CsOHi6lwFOFb6Qa8t7P+mlJ0r8Q0BBMLvSn5OTCmqE7oSlbAkYLWI1Dw+xKDEhll
xjn5lbEN6AuaL/DtskWZanFATjmapWb140KNZAY61Pb0VBm1dlGI7ZRz+2hY6xSsdofCfDZgQIn+
WHcNBTFRdBAJduKxsl9xG/xp3eKhnsszRCwfmz81IaQwnmpdnosl+uxxIZ783vhAU4NdXy36kAfW
nzENPzKeGtBFludqoJujxFZ3DCPC1tJCpmhZOOoWkuTE9xBIuCYugMOLa13GZuEzFOqztwNrGySK
0rvSO/ddE0AgobiDzV+8dZ0cb10HaQvyealxYUzJDwe83JFAKtXjDiPrQm9CMF6a8mYlyt42fYYo
Wqfvk52sT4KaLhE24hQF0UiQQ1UlnQ2lhg0/87lDZ9ImsdzvFHkw0/EVRwX5Jc7i4IWjkr5Ib4uG
esYFu/NaUE+izFgVQwHdEmjkCTuqY9x41qYN3MeMd9CrA/nDwxfPSgt+b9dqvSsY4w/Cy6ztjIrI
wTtfiFphsmj5CGk1F3tXP/rTMG1SIaqDKzHWZXX0xEb6u0sgIcqZOoUoUB/tpJ6rOaC5r6yuAy4H
IP3c1/izmHnn45nFXBUwTBXhYanbXRkM9xFE+HOtpx8a+NgmL/Vrwupy082/8hX3VYDa3XK23ffM
qTdwzfQ5jnlw1Mm5T/0Pkasvkd3pwe5uddz+jG3x2Ew8V3KV3C+axWjoUO1hMudXnJKP5TXfjvgu
N63bYwhCdrPaFZXjWofEEwXDYffHWhNOJJ85/xFF9uPIYRGMLEkHzVDbZkl3G9BKnCNYI9KCffNM
y9ZrZFNBVIr14uJAi2EzDQGfbpRjVagH6RvuuMl8y1yI/mTiNm6rdlEQvzhu+Gw1JsB+ad6MZuxb
xUg76d5UH/gAc/3vUamrBb7FqfyHcqBFc+p+CfxM+xhNr48TvLqVn8MLrX76U4goCbN8O45gC8NF
6J09gA+Bho/R3OybPKXkx/oKeuy+ufLoATnbcQ44ZHUokCLhbjDmjOHj3oAhPg5Oer/+n8F0dUyI
LU++/Tb4zkMfTu9NF8wnZMP6sUldrjJLEOwzDiyuLi5edfA/zWziq+KEPLaSc8x2n1MdLFjQo+E4
J+1rS2rx0k7tKaRM9VjMSX6iKfpMEJaFeU8HKf3lR/YXISt2niymCYHG9fnHNOYSu8kxtbj4+IQW
MA81/rMnFLDCiYUzT5LnLFiZ9iKKdz2cD7+zJACc/r2FG3Volo5zQdQvieeYU2+m7AZQm112tCRX
J/ytg9DdETuYNhQ8DJdUej1I2N6lVscl4bBLloYbBoOI3Y6QLwNoCQvKsaBwdaKeHVXZ+e2kY/k6
R3/aAYtSpQdsxLT1nrihDha58bn2wRBP7d7qZIWaF2dba8Ky2xVm98KNV7xwXJ8dUrFHx5+wEhY5
tih/eek914ImL/ep8toPzytZrGawx2bZNydeMlCLuWx27Auu0HUYpfytlZPXMxPw6sIq3pKw+qzM
Alx/giYC7RerhrsX/DSqPb6JyM/giepfmZ+FJ1oXmpXfGX+6pfkHR233SGy4vlq5vFm584Pzbvmo
oTZr/IBbQuHZfghDij9iKbeyc+5Lba+1xF5xFeHM9wrk3z7X7amKpnE7J4LqShFw72NR7Nn1lz26
MxNeH5zJwHMHcsdn7CI342iKq30cvzER6a1LajOiyJF5DPEWC53maFLjkcwSXVEjeyLpnOLUfV76
drn5/XjJhPNTY+dOlx7ctx1j7GSpvkkZwU+1NQM7WVf4pLMIAmPtiHvn1zx6yKgZYHmdBx+ux9PJ
1F3PfT57AC50ZcgrrPhWdtmHD7TyWhXpyXGJJyW2Xe48i0vd37/I2RsPow/1OCJSB31CPg65rY8d
1gXiTwdyNfomKXDt2hltf2ZqTk+YAF8LlGdICV1w9SEfMIQsx2EWHzaDwyGPKLRFo3tpVmxM4/mH
PJzhD1Xo8OwINjNJrh+zgHEVx1O9FfwcDc8foy5nwWivKGrkcEylTX3v45aadCyp9W5e20pe9GD9
wqzmUPFxF1fFch0X+csi8bOJLZrkKEbBNOE5CJclJPNBQysr598WFS5sx8EsUgQeXoaRspd4UR9I
ktXBjEsEI6d5n0yKrGZxD+OOSV/BJut9qoFASG/48hhgCAcnw8qS9X24t3J9NHWEdNpQwTI6HaT0
EIAn5SAi7TnnHXOlDc1dZUv7yE7+s4+SP3oNMCNP/sMcx2oAP/hGN224L4bpztiUSjgKfP3QUvZQ
lwWtNFNtbV3P3GcFKcYZ38+h7ybBhXLpr7QtDEfLZvuR9Hz1YxrSr36MMp9W1oc9AexX1iAOg+s2
Z3BXYD3TvDz/3WQjbGIYlH13zfos2ZuFBo3aAd1UVixwGDDNfS8MXIavQPKW9jIHSmiz5aPoVu0H
JpOmA0suZqFwieh7fxje29B9dPhO4iNPHolxUJYA7SO3JUAmlwAVw8W9FQYvbm3BEo2/gQ15AVR/
Ynn7AeGaFM4vb7HzE81Gh2VWqK+dOde/alNzYBOTOnMM8hWGvLRE3aMV6uQUlCjTJOt34dolN9Yg
48hilp0gCjqcC9vmuVkNbGDpWoyAy1dF9yvnjXd6NNJ6eHG9Vj1wxUul018Jl65LaChoFEFv8tl9
xGn31a0upsGv+y0BC+c5H86jrVvm63Az4urw/eW+s5MPshTrlU3chbWmTiWxj2WPy6ZWv11HkIMp
uXnAOof+KCgQ8Yx9iYflPMHj31rJYN/ng8TzndoF4RdgfrINX4Sfx1f20eFWdGSq2fwQOgrNkfMH
YG9ZXMsis0nAcWPA+nCOqqr/LI+J5CAagupZcGTJGg/gND4PyQiLkTM7adTFKGnfdBzyQuFkpgp5
66gYWgsY7oEVjVsvjFlBTfM34Ru6rrnHx/QNWEX0QS+FdVtWspaV4fnJAPeniYK2JVqWxRa0S2Rq
HqT414p/YEgTi06YbRqQMlhTHfYBWXrsZo9XiDB1r7hKcoEmLss+NaOoOK8njgcSPVwdbtFKktPO
cy0cDKNO9ge0xIuYcobR9TsHsRbsEzVBd/iL2oQshYzpfplCc6nr7L6pm/ahxAVr4/RjfLb7HVJ0
/JoAXbuUNdhlJ9EBuEjAJjR7Ok+DEbiitX+tpXWo8Zg+Za4czj5VXowZGVf/on/R6RC/mKmji+pA
yrx/DBqLdXjt5du+bPEXdkt7/fuLcOIjo7EV3UYu6YZkMOV9W7XHgRITlqlsDbGC7+Kh7On2oABK
BeFjHpftLspg75hOvQD0gIKBodBuK75apQjP5P+PEH7f6KorKYJb/xJ5bzTHJRAeNrZD71zgesEp
zd0rrrvggcpGDhCnwEk0iKMOSdGlrkcuaaj/GXPvJfRAueGlao9RUD9lwIIxXYHaSILpBfUfOWne
O75Q+zpMb1xfWOdZ+sOQ+t34JdHGWbfNw6Q7GA793RJODN5eDUjP+ZRjd/OTHDC1HORuERzjuFjI
dpx9TR5BUKJkfIZkGvVAT4A1ImxBniHO68eukX90n7z6AL2gU7P6qLq1Fs597Jd6OTax/dTSWGr6
Neri/c5NSdNTfbTd9BbbaHoaoNXGtqYSV/Z8qjC37hqPS0y03iS+VIRJe/2GV8o+rSgLRguYPRoC
2n5uGchIZR5i4dmHoDXpnh0SljlyKMISLnngEdqgBDxZQnqDgXwsStQ/j1XmFRBhypHDXjDI05ao
nLL2VVeRXYXK6Pv2KQQGgIU4v5QF46tngKWSffo05IG3SQlxVTmgF+35m39iCNIAIVJ1snfmCVcd
UL5dWvbf1sw1oa/GmiKQFyf1Z5Y+PoXqpKiBdLliL52I/lSBxxk7QzFPX+j8fPG4mxgaDQ4hTUv+
UP/yhL9qqqD4AIuem5kVD1dfXK7DFUDWiR2gs6F6p94D5PNbtpI4sDFEWHC8cIPjFnZRJnznd2W+
Kn7svZI4HcoqIEGj8IDnC8MXmsdjEWcXBE77QLTL5eEcd5Cy67HV+6uYOpqjUJKoWt1PPV9jjw8P
aX/rkBFqZ7Vm0xsSbgvYcTz8o6eFgssDvYzZFr8C1TP9A44QII82a7Cop3VjmW9+hoeOBgj/6GRq
12JrkH7pvuHU/xOEwzdsCkvCzsL5joD8c5wELhojVgwUT0MHPYf2TWIoE9a69UVuSrqsWlOyjx96
uDPOpaNQ4GLWZsI6C4JbLroTgU3vEBoUyUq56a5AfqcBhVmhyMypc6sz/er4PgxnhpRQashkQ0XJ
KNJNnetIMaSORMUQox4WBgoDGmEnCfS2Xl3f0UDCnb63LpN+nZOkvKiFFxodflcH0y7GA8M7aT0F
HSBSlzoF4M4AMLOOBpqhO3aL198ldK9lOIq5JEJ5BulIg190BySMosERAnPa7rvsrdTMflNbY8ZO
xyMs5MUPEGRi2FVxSnSmfBqUJraWx5dQBgOWmSO+0+9xpGhXZvNt0C2zY0421fXEyR4JzaCNESzj
ARbnT16FV4WL7WrwJ+1ajLRPEpfifiQWhpL4haqJ1DLfycRTAYj4g4rHGPAT9X7F4kABW5Lj+kay
g+c6AkwmT15zqgT2dq7u64KaGS6SGQAiSMr7JGyPmcOav2nluynD3eK1XClpADwWxZ17SIEgHCRK
77Zo8tuYN/sxUsEZru9HUQh1lhP5tdItcRAnV9nPeid46GT1g+qK5zptMU0u+Q9PBgVL+enewlsZ
d/4vUWPTyKrHtgN3Val9m5B1ikuusF5/osjzZpLZuunqt9P5GIR9VrjOktFagqO0sNSEyZr53zUO
AxTpLH/RPEGcgrwVEjQ9IpCwuDGqDkg54MjvsW2hk0b9r17g/LVY4StqlkOGH050UneJHB5HKEQb
5eaK3q2xXvU6yoH4bGnahLf5WulXtbE8yppNwADAifeqg6MHm5bkAbFd4cPY54vRBcSV3V8podYt
EOoWKQbUvi/NybSLJnbOnZsybrGlOzhFj5f4/x0ugzbxrA28Uy2rcUPFM3b6CMMDUu9hiHoiP95N
1iuyhSILDCEdECB+NV9rYoCDXk5yAs0UchHEZ3ujgICnuy6/05E2Cw6695B6GYaXpiGNVs1bsBY5
nh3/SMqYcy3n7Qlpvep3UTNKyhfvQTyc8sWu7sCBe8iM/VPjLoB0OZka791OGWRtt+UpUHl/GgmN
JM3hBNgw73TM0RBkbJ4GArFiYUAtRwj8IgPfCp6hrVHTFd5eUO3zs1Lznvwmj7s2fZqXli6zEK2p
gsG+J1wING3YVlRe8LrkIVzoYbiVcfte+fjtHApcFXYNdrdiO9enxqIxJx9jViy+RCIRojzYFcah
pn+YTXNvDMi72Fs+pVP+cdvwrWnY48gVwaMYDpyQbq64rOEUDO/hKN7WbAs7H/84ps0Dzsdj1XXv
c84icV4auM8L25p4ekFCOsleUVsu660TeaRfSEgR1XO22E6epa9f8963aC37HSSihQyfkO/0bbo7
GC502490PL6JpZwvE+U6oT/sqowPNYjqQ5cwJse52CJwUspqNT+FKtHwZhjf1IPipSHior0Ba7si
vRps4wOTE24EqBf72dP3AIg/FiPmc2/bhKz98VRV9meUuuau5284irdhZuY2kYW3w+ke9UQsJR1F
vvec7LvpCKoL5YYUXyAROrfcXyGh1BAtWYgRULW07Q3omzKl3EDX1s8ZvlnCbwTIfj/bHSz5niqB
lXVE+kkeSSV+SzUO1wnC218kK70jPdeL5BVLHymBao95kgSECIkLeid35EeXU3xv5QPrFmrItyVl
moLgEE3k1DgghP9lTNtWe8BK9RB37EXIiTfXYPYMwVy+YO7ICw1jg1SYyXecqehDfG9ZbylSCwFb
xMC5zDoIrh06D8dLgRi7T0z2NkzLvVkSeTB5/GHVJnwgq+ox5rBepLLn1nsWXEeimSQYnL3E6ZjN
5ilriDakSj9VafKUgjrdOeBlw2x5IUYqNmlOexyXve+ICmIYYAwPQr9qUOoQiUg/c57+qaR6pP2G
72I18UIx2Y8xAwhUCQKOYbDnLpIesQAmW7tefhhsexQCkorSsjsvhDH7Vt91I3LwyP4N54nJD3OJ
uzRU/T6VZb3HtiguM7eLLOYLk3TTuGsa99up69dRrNpClVIMISc+UNiwlpKkXBhdljlzTywWHhML
e2hcMdtlEyJwXMAg6Qfn5If6PHQp+Nz2ZGvoraQmIXzVdwZuyN5VyHEjFsOFvtIG7K7oOn9ng+XJ
m06dopQE/vSeK4z5hLjLHA+wplpxU0XZVdGlIFo/OUo1PYZj9Rrma5dchMMxwhFqZ8GhK/KEC/ap
nOYnVnn9dgr6H4NmEdelr34gv23NXUNOq5lZkoTwJa2+RZQTF8/wnBK4dK0TMQfyYQS9MTgSEsQn
+cTn+DsN4j+YC0PNnyBLFhxWdGoQ45x2MwMdQBh9NXXh3Wan0JCY7GBX+uA66PbA31Z99h3B3CYA
psHFNegenX5IqC4b3+1lMjvCjAR+MUlNt4bCN0Dp49tQ+xHqtfrRF7z4Kml+awf/qUX4rkB7yWf5
gdkuYZlaEPady+NsApD2BXeGksb6rcizN/o+knMV2hC9G33OITTSsFOKQzrVF6R5lBLOdnCcXUEE
gbROnLDPVr57VpMEJq9ydQgycV8I6yH8oMSYjU8R9dGenCNuZriyGyYqyJJhW+y6tn2jBfgfnIA0
k/eYDexuWtM3zyUC1BbTbfTuLat0s6ZLrODJ0wmVQLZ3IX+7wPJg7406SPzQJcuRmurjxxIT0OkG
wS5tnt5sPbpbmgSP/pTEuAqIaTbW64A9jBHBh2kC/ugcxqThJzrsK/FVr6f2XzfJf8P7FP+j/80X
0/417PzShoM7Trp/+Z//4/9L/5Rvy//kq/m/DFT/s+q+ml9d+uvrP3uo/v5L/9tEJQL7331T1t//
/m9OKXCW/9XHXSXCEO1QKBEE/2GVskL7/8UbhQ9pde5oust1df793/8LPIogFJ4MXX5zIVe31v9p
j4pnu4JKkkAxIFbbO3neEUWsdZW2w/gcqF6JVUe1TZ2vK9wlYHdcTyNn5kEmbrM2EsSxZoIZ7D4d
7oLO8v01zYz3gX7ajPTY17Q0LkuhwQ87LCmJ6j3Us8rRDzark+muCtpQ/egmzx4eS9M5071XlfiL
EV0okEKJa5pu5TsFVBPQy6vWSLCVjVxjy9RBp7AaFfrXEgdI+FR5BIfeaNcM1HOKvzh/igEiRWwT
0dcHhuXUL+EqcqshIi1CMXp7gHnZEeGJDLfJg3S8ctCReKBHQ6PEjqBZ413ls/7bWb5LYHYq0HeV
vaTjz7FRwfww5FlvPlrLuMxCcwzkoMohsB9HrYIIjq7Uw+/UowvqpC2R/uwwp9RgsLup/w7GrJzJ
BzC/XT3wM8HzGDOKvNDynfcP2ImD/hCnc+Zf6ewu2CMSUxy7M4F7p/9GJuqmF5iDhSI9jaX8Hh00
T/dF5zS4YQxhlGUTJjRcU5dRYKFaFB6WvcV8/cSDHDRI3zaFR0zdpdIoI0SqeDY0i3L+WWrOplPC
S13uYoQH6w8monTemrnGZ98y33vXrvSlT5SaDvS7ulIh6DTfTX4b7Hg/OzXVX31Ueix2E8tUt1oH
aAS9cVj8Apga5c3LtNZXYHDFeBp5I5xPtJtRbnsnK7rnrg0HZ1939BPvjWNALG9ARlOlODHix48a
k7vE0MK+hlK6pr8MMSuJ4zBlsT5hMStoEO5cDGCnsmuC9CsJg4psR5+LwX00XtQrli9Wl57wT7vc
iT00RdxzrgNdaBOxI473ZFliwpKTy1a56QCe59zCoBxdFk48d5sFxrfZ8QNqPTjUdC93cSKz+MXu
WOp+dnM9dj9A1CjKsxuvfJbatWYWGhBgkDMDl7jHgr23vlQCthFCsqcna2/SxUle6yLAMhSwmswv
S9t4rMr50FWM6oE9vzdTXJY3XrXFMsdaegsrht4ZnmFWuXof2QRwfwYzM997QS42fxdJxAHna5El
B3wJ7kgTa+hHp8llPPBR4jC5tEfYryH9eAxxSB2s7uicyfg+h7s0CVclRqZr5Q0Y6fgtd8EFO2nV
OCfbtb2XuYtHbD2d8OufVjIPaA92EnfcaxMhjhmY/eTcIkaGNyPI/Vzrpir9ncxZJZ+ajH/5Q3XK
mZ+AMCuYP9Fo5Cd05zJ8noGODEe83UN2sH3aLW+Ypy3vYXCduv2ZhfVqe8z6zveAHTo+BrVgyOeY
oNB658LrkjhaHbQ7FOI8200vv2tk3uyck9Dw76fQ794nYoZ4K5SPL2HqJt7wgWP5fmbHMZwDS1XE
aqZ6wJEm8Aqo7dL1uqdJtJQMD45x5N5UtfuM3oxOQgVBeHBnabFf7IJCnfnYMVoh7Ef6BrlbdI++
UZl59gf2GCfaDJZhr9rCr88knKuC7ahsJs5ttr7YzKbSpxIoyfC3DwMzL10sZKPpJaI895BaIAD3
Fk6pS9bmTONhPlvug/F0Blp94B5JXA1Yr/vMZDw9EduycQimhE92vGkUdOXorwPZKN/SPyxQisV2
BG4Y3Acy6Aj5NxHNgRioqB8De4ZBfSh1/0otbjYe2kByefKmQJZAo9IouKv4/D4RqK+b7aJ9s/wy
ZctdkrY1RA+202wwO7bxhNEEodAo4xkWhO10cxUkBvzcofpyaT3BjKPjOGfCsTVJO12F6bSNmxIA
yzAV4fIzrNLljfB5BRIvS73oaOeBh+Xf0dO0TUQEFqN088y+TsnoZ+cgo+qJdJjyrrbx6vleBnYc
nhdADxjxCZJ5u6Up3fiSmsRqLp4V1e6B7J6AwzSRHduXYoi2CW4nFliNxAxX1TamK7vXVrr1Sw9+
jgGp6b25owrJ2ajG94otHO1O7rzRDM2BGlRFGUfCNqDfC25q7T18VWPfjdkCtVOkfqr4kzah1e1B
foGEm6EF/rBG3yOAHlGRBmsCJr+DsB6Pb5hUBa4U8rQ4AO05t//pUPybrYIDkF4d3fqAd+kBxueQ
8VBrtmOJRLfLtQsS13dY1OLMKchViyZVZziiPVsJ6GzXIaCi/r3l+P5QRB3qbTrX/ZNEZcHzV8VO
zY4jY5vsRSPyjpY6zM9OHOTOezr3kLKJZnHaJHz+iL9h68SVkdUjPHtywrtODvVwtQKgRgdVhQQU
LIoW9zRrM2MUicqowZjyd6fFHXeeQlZ2ASnf6uB4FWJe3igE/FnW1hNiYfrb1+5S0rMkWdwKtodc
2K2+d6+NrGjNTXLAfxcVZr5zwMWjeXr6lKM8YDhxliugpyo4spHh3FNyyNItDTd1+5xZRVN9D23A
xhvvUFOhmdNs6wF544WNKYwwKHE3giAMGJ7r9ykmyLld9tMQDoBPyPMTMkOMmRCzl+yfyKJHZFNQ
HEj2NDb5ndPaSq8cXxOtIUwkXIvnXY9U4JSfLWdBwTpVZM6OEopxeMIdyweymNJiOTjQVnOwDdW6
ROtM8ZtSl7zbmsHTl7Rtpl9NDaXsGhlFZZ47jsLsJFg6xo0oraejm2Sd2LFqXQJ0KzXawGUyxjNp
B8y4DF+oX1mncodsNpIRFQMSANBS+6G9I4TjTg9FEGMWw5NTWucUrjJMKu5XzGR+O6VHB0d9/NDj
fxx/ezbcgruEHqH6yjchMveEVXCLbkxQxMsVP0I873WUpSXdb2F/b3c5LukkixVjO/GT1aec+PUp
72evP4xthiQEvhjMQpCBLFA1WFDSVdUyXcYmJ32WILVBs8wkVWWmKLIWoaNZyjv6TJX/5LQcQg+d
9CPMjBRvjtOj5+azd3N5EtrHxDdpfczEKL7UzM14V/QlXyKhrEe/Y5sPJlUjZ0UWT42t1cx4GjTs
9M8gYljbSipazR/Lt7oP3IBwsMNoxjNa2l3y0VSOld+gPCCeUtbEIgUnYo7S5C143uZpmUlnBTlz
PIgKDGKjdZLjFKGUYjRKjmIO/E/ID351dUpu4p8zi6ns3ATrzg30SsaySRuJ9cYT+BjisMlHXDOV
AwY3LrsU1gKr9q2TDlXAlkp5mEAnAeIwoB+vPVF1yrSd2nkWboD1YVPJ1apbW1k2fDPLJ2++aES5
xnkBeDg8oOiVVjzMyPXjuyJlxjSpJN3nv1kfa+cyDHUCFt0Zcuj+yh6pERJY/BDmajHGT+pv4pZR
vtjDgwU9GFGfTN5uDCwiTXaOguDQgPSnSDmMdoQw4xfCIcGj6suKz32WXLl5EdmauVHQ62qM/QSd
A30F9RQWGQDirASDGlbMFcHc0+SiQrCbMuc/l8AEAb+o90NEbtIrYEZ9M45gULmeLAeQkYQusVdX
9n2YMUpsgqQNfw+ArokLzuE0n1UZaEAXyRzeYEJX3GBmr4wOS+jj6FZVwc45FPNrFXNh5A7cIVMK
KppwFgsPiRlARoQXWabUSeGWqKDGgFAKrg4PhodUj+3Pni6wDJtF3Lv0xpC7/mErnDSgqeYuf2EE
8gNEbhsjiA7r9oUKogHJIl2C7TD3unvu6SEf9ylH/rIjDO4N31HWFslHLz05Ho1koEiLGCSL5PNT
XcRAw2WuBlrXshhZ+OCz1w4/hEh6OsHctoZIVLHKmgMeavc2OTFo24pW6yvs7IL8oFYVCixnUEdj
IuzGAx+/NZA6eC59WjOIe6yUvTYn6bh5d5hoccEvCHkn3cSmMsCASf506O5Z+9F4PLHuKw7MX1ba
1dlrbCI+0rxdpbnCTbQvQ+aRKOmz2r9KIIpmvW43v6fQDi6TO/wvks5syW0dW6JfxAgQJAjytUqz
VCXVaJdfGD5lm/MAgvPX99K9z91xbEsiiL0zc6U77eqhyhU4jKqvzgEdl2abkh8D61SUSGae4AnL
sOVHD/wo/ObJTlGfI3mVXbspEDjrj9zGzonNasZbvsjlsGHVyjt7CGZYvo0f25MNHPpIjGkkCpjv
YJrr2j7NdsEQKGqJmtz9qek/Kz402q9/cVH155eld7EsuCwzWf4vU6S2xpFpxELQlM6GukYqK+zg
pRSCtgVJ8RXDJHbLHCDfz7iEQbgrK9nC7RKi148SNSd+ULOO510xRA3uESBA4WfAhh8FkM1QXj3W
TolQv6GCcKr+injyUvCstS3sr8gQKudeaKP1ZzcCa2vuT8nq/1rCZg1xld+7ALmSDX8oAIuWYznm
4m0wZV9v/bWC2IXI5w5H0VJlTmI6jrp9HFOc8IAvizUj+A8g4IMNy79z4k0t+1UQxg+1P7mMdEvm
YFPOh6TYGy5KdNtOy//H1Sm2H5O83Gd+6ScEgjnuKN+cadDAkKuzA1MvkVPXSYxzikzbT+fUrVhJ
uyFogkeVRVAPMn524gKvdxguA7cn4E62g6Xwo0zc+HeziOyGqNY8E2IndVEM5cAzma1qu4B+5h/T
g86nwa2E+A9/zbvERVZWG1WWIYmYpC7irZMU1BSIOKm/+7To3ifS38urHBxu36lfAZCW4G+2Sx3K
34Uakn9dQ6/FLu5GJ/6lsnQat7SUw2rtUPbePKd2KdfqKhGw7vQ9sQ3ZI6Msj56KcbT5Gd0gIE6D
88BixHmdRnomdnmMsRGso16uYSYCsPUJev/NWcLll2Jo+VzHxm920YirZBf7eLnuT3fHekTiydrb
mlU/r0LGcXqPffCR3IR4SFbs+RtMF34PP38ojzbH6blNaBl+X3UBkZGLs6WJ3k2AqtoEExaGb4lH
NsNTPdEdXkiuPy5fnhs6d6bklGUMuhWiHi65BOO07JuKJqXFQ04Cj95eq/TuEBq1wXM2Ohz/D6k/
tDGE0ClnO95qyguGPMb2GKa++MdgsCT7O6EY53fVM0an9C6dbE6RxLZc0+a/JgcAuJlbdHpuWIgJ
JJP4lS6ZFVufPDlOU0PO/KHk2kUpGT0G1PfQprVxvUzh6fa8L+CY99jMqEVxCWOOxkfutrCK+sGF
1YBtqZ62nEi1uoVOCraNJyOkDxca4tRW9X5lt/peLxHPKe82xJAUjyPLl6wk8lYqBXInINeBHS/w
mvQWuz7/VeNYQFONuRuz+zIoeUScAE42Yo8vifC0ycVjCfenS9aR3vaERPhjnHOHelwWFxdHi2U8
uAG84BmI6Ur6g+lYv6VS0H+qWsjBNR2kqEGQyp5dr8doE/bsinaudYl5BXop4OUNTZdtK0nBzoPL
q3yfMUf/zDAVXFvyJeThXUE6rhwD7nBVyHhi67F79geLI1xnJSBo8nrEkUoGK9K8WSMVwjsxmwdp
RHgNLI/fPvK89jc4BwuDW8zo6wt+W2wxgXQ3wjoqvhFuL3u8rCWaaxLnyUdHTpla9iB6LlZuS4Gb
UbXZT1D5HhbGi2LPa7aZWNonvniaqxGeFtUTHSD+ySFqtJlSGSXPM9W/yTl0k0Weynzh75lWln24
kyj+2a01mNPXpol+jhQE5EdOGTM/CQd3LHNYKqdwlzv42yh5bNcfDS4fIM50bhNrZidX7JgSaORJ
QzWZDdsDktrY0FmwFIQY6KSYXHWMsp6CNqjBhCdYvBBXdJtWw61QgfsjK4zDdTzEJ77RY0slZ43n
R+1JpKjyxiO8JieE++52f/Gabe8YmuYNoId0PwRdhPFUq4RsT0JtStwMRXUaCYPHoA0TcS1XC9Sx
WwRIh3wcVsHlyEeITeg+Bt8tF1h2/J3l75qdL3BZnzPtklEcDTLYok4l84LzyFoWDajHNqOxZsLR
v8dGmSC1t5PcrxThYP9h7F8eIyrlsuNaO3Ci+aZR5xQFV0Dc1ZSSCp0JsZ7dMHLI2/jNikY/O8Pf
CYN1vHebMEDoj1TR01MtOOmHhOBKHhb3KtysdqH4hJxhc1fK7yxsEwRCJyCWz5Yo5vpneWk4KVs5
3tlxP4mrGICG4nL3sDmR5KwisP6koirwFslpgG5wg114X+LJoikvvRDTghlJx8yEVZbYs2cM7a7M
9ACxqePsjilDNrDmZKAFzcCHxWlhKgSXqr5nO+HmyvkEwLcSu0agK0MiSYl1aI2tCoYPVUX8Mzz5
zlCngYpQFrQegzSj4d5091UKw64VGxGxBdqIBQsR121+Gpe4pfjsPNt66R4c6vIwBhjl3j3D1Krs
m37K5FGiSnHsxR3lHHWFOQiMoAjExq1SM2ByGeNbWDlLgpm0JLfDx1sNe7/mlbmZxoEQHIAQJClL
Wfuw0623tphRIF1s3I62NGxBckHpmyN7aWfyuZuWiaF4cnK7wiRDF60ONJUtIEJM5g2HBEzlvTIE
f89FArKXyFxe9qX5bGEL06D23VfF2L6ASJMToY065YGFHQSrKMcggcYYQp+eZJxcx3rArMNqzmH1
mfTpm3EUqZXYyWhoSSvjydciR2s+FPgyViJp2hVM3GQioYB22a2tjOiPHV6ceEMLIAubOFBrzoa9
kfXTyApuJCBUg62v8rV/i3isYtZBzRjtlF3k1ySD4eyuK1q8C+UAC2HoTihvaS7lxc6JWDdsIDMg
glNgP51UIQG7lXU9PtdZ/2jHiHLnKDW1OqWGc/Y4ZURmtku2yF/5tNRvOcW63jawfVcRLVgZ8anY
gS1hMQ8/x1G0wqiPi/L3qkZpdo6f93/9FZvgfiCr89pkqddv/fuN/AEwraw3kxPA0xlT9G24cGVE
sBRnK2heC817F3ZW8++TS8PBV2SUXLt1au4VX/x6H2Oz0A45Lwk/VV3iA31Ahyei5Cjt5eeeVoX6
kcczig+WHeDvYKUB8bGH2x/uFbnBU+cA69to7FTJdnVHMjdNl+NnVobJW1f3Lxu8sSxfcBFpsXMz
v/rSZW3YnwreokTkXPp6uHQWb5034kmiT9a+k9/ISAoUBVyfyKiC0gzqj3dxm5Vbvi2wTRFJHUZC
BTmpHYUh0ga++Ggys/yubLruqD6owN8INXqPY43Mf9A9BW2PpQSlwWpTDeQUaEUIHtnaJGwvW9ES
PQIfgb9QyfQvr7gCxxF15JSB1SvZ6X6KCn3za6B4RM+1gAffGex8ZUzhybYhI8h5m1OARzSW+X8X
m6ogqFplGHNRtdKU/dHQAZhZ0sC+0N+K+FtTtT1tgrBIiqc0mT0yNLyR332kwB1Dj8K+zx+3g6UA
Y7SQJYtkfPt8eSmH7gYvRD0/OlPAO2YVE3dtKLas+BOP8tJT3rNLBTx2n+VnZ8Qg4SsYgP8FVK/0
Fxdf2jNFjhQBdLEf1ABAJHGmbsxbl8/cQSpOnLZtN2scUkjSdnF2ROHzilMgMq/aoVvSpdAQAy/I
GoRwGTPLB7cf9eo4RBjGvNwmit00kTI9yEexrIC6Mifid7EUdPc9zS5kyU1xj7Q+evPdZb52A+uB
grxV+YedelrzE+Zg27VlkFGIgWP0vs2pOcamHBhoOUgVbYVDgfWohu7HEC7mX8Cg0mwZ5BZAYz3n
YSGxJW34rap8p6c4/K4lBrB7vsJhsVTZIdstM8ZjjE+L8cxD0ce9PrEdodUtCjjcH1JV+njzuOnQ
yhUm7r9lXCARUXRQnGUhyMF0E252H8/YEx/3stA6EdrLVJcLOT4mpPIicx8IrzsZSZgvieCTUBZU
5I952eHwWIBu88JcONIfM7cK2mMLlJIP1JdP2Uoi9FgNdvwdR1LdJqcgW5uwUObWGKVfa7LgqB1U
IzD75gnqWMsplFHZgJvkQY7sfHYquReP8k8hKkzJArZh4s5QhPNSSI+ou+c90eg9V4+kRChVh5vN
lQ65Nul2Se2Pv/qE/ogHiSvkkFEY+MxIUv4rU8/70fD/+tn7cv67ZskaHBqpc3lx8zadDgiydCGq
eSZvH0VUUAvjLyDKrJle6JmjDAIbs/qocDTjzSHBsfEYMN4V9CkPWYdKzw2VcvL+lTeRcyqQO/4M
tvYJRMUAGFTkNaBYmdjHP7y4Wl5fnJSnJqdpoBv7CGnU8WouVm6FetzFVbUH4EAlpNfTm9bKObti
llroe/QKDECDKz6W5h4vrJKOkvqBqwB04rE0H5FlSMQ9m3JeCgezJ4fN3P6IrODekk+C57gJ72EB
xEzENoFAV/EFeIXFlhtaHDsR+ZyHOfJLsA8jp3QyqcoibCKK8PrOCrJaCSRiZrh5fHckrnYMxClE
OCui8HUiwCtZ1SnM2aUxsOuLsF8C7OlV+x8PyMgFmXbnV80PlEoIOq5/Ba2AgIAK1sKDIFRrjwGs
Y3IUIx8RTaT1t0rH8Z06PlbBTUMnYJI5FfLLrFrkukhfiOCATyy0Bkg+Te13QZ1J/ugzvH1Gydxc
TRZoCNBBo17anMN969up+FwhxzKYJ0WK6ZItOAN22HmH3u+ne+tWtV6HPnS/8Qnzl15sO+YX5cCN
hoN0Z1TQPgVvIybSM+N9EuKWlsP4M4hbryVwPYVfVZlUv7EDAOTo5LD87rMUZvnMlf3d3Hd7gPXr
X32h/1FcTp6PswHfWu9G8Lha5mAElyoAFMDmN8KGjguXYtVQ+9fQD+8Y84aU1qPlVvMkGfd2me6Z
3ZF+cJF1i6YA2fjZ0D/UGuXqIaCq59gull/Fmlh8jCuNyckWYCTpOi1SbN5FmBZ/hKgEDMFgdRay
jlSlbZQOsEKEJA/anZWqS18wmOK8yxjT+EVJSF9E8Nl8EYcJuLmjxjnpYWbnTSnLsFgyeG5O7gtr
retAfBJtE36QlA/7vWyyeAXhMGt7jUdbgwcf0Nvb52UWzfi9TjYZONNbo+UrySx2Zp6gIYhCphnj
k/u4erx0Xj3BbgVoGzkL+ry8LlA3t6fw5KEbQteO23pafKSxNgBhsMm7xM1OIXJ8+k8qNjnHAb97
tC1aFYxs4BwNtLJKyx7d3NSg50gI9VU+/cB1W04/qkqR19zWwxKGtDIQKlGvxKzT8Im/Zd3euBJO
3XvRSLYyWVdqZhsZixaQnqKvgxIhWTismbYVz2rmPqFr4oHhottRs0wSS/4cWPtF1yxAAt11TS34
i9P+1xDcYE1Zin9ZsLLVH2IAINNGjrhfN6xeaYi6ewNmeUgxoyjaqukbb+dtAygh+EwAKWcJjyeK
G/7PZMGkiwQYpT8L60zjQ8ViovktFNLssdEaH/iKLgR3nn+lq4HIdQwy7TZU5C93Jqgrdj6IhHCH
A9SzoXi2KwcyN2etVgfbNtUicpes8CemXUji2PtLYVoSfmPaUC0XrcxMHib7KPQpEBqzVp+GoFpp
XfWBxTFtePSI7ZkI5cBOwxF1gbw15OqJvXfq3USLf+7I5jay/zVl06Y7KGpo1Y9Vq9biG6tnNRxS
hhTia7wU1lcjwxxO2hrhoqAEJYxFwf6+GFYUPIMXO/6Rcyr1HxSrmfkQRgB5XisNcOJXMDoOupnv
dIoalHYMCTo8hv7o+IeY0ax+ivFwBHdnMbtCEjwVK5MH1ay6rYmPhCk1VxZZ/XfvxwFrIExoq/tT
gapkr2AcJvL/hBcsrPQ8d1LREdKzI442HJb4Kx9St9kXodthdyPcTRoYy4Y05x7gdHivmdEZ2Wux
1uV5jXkMfgYeHanPbZenMXUOLGD3bUVc5FQRZ0wOgBSq+CVaa78jN+V1+s2ZncKcUorOB6KdTDGg
4MKWPbGy8M3Cycd2h2sm79/yVujqxVt9p3mvQjApcCnc0u7IDxbtriEl4iHmC77k94gtYPFZRlBY
/5b5kMmdaMN5eaKIoyqfHZUEw72Wjjg9QQl/ZhBVLKsTnM4JJdyCsrQ0cFv3ktOqzr+V9x6tZjg8
SOePRoB4R7aPdsYpwvAkIunll4S1KxLgzELpOkOIzLdVMFqWTek6eeYnSKLMoRtEDvVLl+dV+kmp
OlWoecwZeTKB5wwnxDagEnfFYC1vdZuOkJzLZkncZ17pJP5RGQPzMcOFaT68FhvQU0u8+y5kp7b7
y/o2DYkzdmUTvKxU4+pfpJqocIGN2tvXTqSpZTmXcOfv8XB0OjhOKCbs+7BW+DBAAMwVpMRs0vvP
ZVv5+hZE691pasmP6BMPd2A+oXwTJ39wvFHL33nMTvg5wX9fbGtNDvpfZoQacMbryB5KrFMVqkRq
+oe72gym0Y2kPE7Y1YYLm1MK1h662YYrZxtE2YltUa6IuVWyN+bVZ7cfnGYEDntehxJOSsiex73G
tVDZf55yh+KtIZkxf64rTWi7IQt9/mh24sl7OjhV++I5fWK/2yVN7IvV9VJeuq7WLm2S7KbLezCi
tu9rHszD1e1yAm1+OibtWxgN/vzbZzMr3rqOCkrQ9Gx3//A9x+kb0NIyPDR0AyAK0BFl3YMnw0BR
W4UAd2M92UrSUm5m/4O9ugRfzKZBek2nJYGk6WL+SzIQB9aAnBCUdiK01BTCRrSnxPWCLpqYYXRf
Ft+hRqJZ6qI6rxiRwZu1TQNUgFqG+GUGqDV9I9r27XNjLAfFVEjXeeNj70CMZcHC7pG4i0e+maUi
jmCsiIrMfs3Zdx5xSK0/J3LO/lWna5hfLfIcSb3cMvPDkegGPb6kfK3Zu1z0yncvw6J7G/luJwqm
Yj39cKFpZS9TRJcTlaWIdjnBcoazA8O7FT9nd6UmIZp4Vp5o+ynWL+3NQXSeZp6kG9exgR9vvVZ4
sq1TxLt6oj0FZT8V9Q0HXdX/dae+j6hoZWX9Mo0y7DE75dl6WMtpWf+Orua4wI8TLtucM9g/QBBL
/VOy5LL+DB1y9+86aDi61pGGm73mbIg3YR2Y9TQQ3kKInzOjd7kp5vls5TCF/8XZ7GZ/SxVSFWa4
pog3B+hstTVNHjbsCmdiSCnfjWZ+R9ehtY57Uf428EVRMoKbbz57BDKoMx9iPviasTK6MaPRcMFH
SoT9u+KqmL/yn/Yq0t2JFzyBYezLE/uHkvAltiDzQUh0iW8zbgO7qQmduKROQHFta8jV66EoWp2e
OkV3EEWJQmRHzrgsv7pe0sFEkx2l8F6vc+eUGTt67xi2fI0e2SfqIrFo2HObQmm5RI7qk5dhTRU1
pa6ywj+uXHPjE/aBEjun0y/DkYy+/JMgkq3oKWxtn+eqH5ef6KSj3gKPMOrDC4DoX9RU+jxi/lKn
7JVFUX4WpTQ+Zw5IpTc+aOgyrTdSFm/TZfUOi7dEFIqxITbHOKxFec2KIUt/TWVRN0dqDfrqGeWz
rskbRLI8ekBYsxsp0IXbEGBhz3xxMFPtYxt6JC6+HKfmFg+pE/zh+obRvynqpfmCUByJGz4aqi8w
m1fyE55p5F0ZhVR/oaFQe7wKwiW7aP4qKXXkVso/DezX8VeOok1orpt9FwiST7wPMAOw6OkZeIQX
7JfIBPpPyjg+fWSdCYld0cRegqiQQ1Oe+VQie+SiV6kje/Z1vXT0Trl8300BDEoBmGvPCGdoSKIw
Fppctvi2fG5BYS3bzrN0SXZiStQTZSZu8LNSpY6Puq6WjtMobKfNqL0AyLnKZI0Jc0Sq/qhCJ58/
od8qJyAxFtS0nwRyNq96mIQ9taG1xSdhEmWPUuKzPKRBR/U5xZFieJ7uu43jTF9B/7iUvAKPoS1j
7zJPquPfhvGl/ShXr/T2lbJpcWpgrbqHGGqOveuZRYgiW1EtUxXUVh4GfG7NtmdJQi+XX2IIfTOh
qIJj7EhDUQC2h+ECvLmw2J3moj1EATLbe1sVbXYcIoOEp2Bl07mrukEBKKqDtUeo61jjsaQePQFN
IFjVjrdgOd8cRokCNhNRNojYxGE3k6nuTohSoLxAOoR2mpJ1b85xFbJiBParoncH0g3+G061AnKA
KNOtE2ESeypgUROcp7yzeaM52OrjLLJweYO3iCHNwz/if5pM9pqOpFb158WBzXOzPCJcjhbjd9+t
THJ9VGWejpCLW+EeSTlG4/uQ6/uJojAfqKdkMQ31UhqN9ynTVa5fjTVaAa6fmum5SXp3fA58GXgf
rTuHxUYIzytPLl5K/cvqQkDR56cm4Gm7gUPqUa38nMVKahE6VMms3+PTeBoDHU4HXLpzRDda6BLj
vO+Bdw1Mu+nBie7/zzTvRgt9PqRHOy/9OKNpqFHlC9Ec994TwwbiFZVqnfcQ/ZQ8rPOokktsxqT5
NLV3X2vCKx6O/ZhqeySvVS/HzF0J9IUMA1wPAx9vt0yLgQ+rZnV1sWDk2YOuWoRvVPXY8qgFUxjw
W9/vXjBmR8Mb29SkekfL8ItDz7ojOPaMsxGuUAx2v/jceIWmlMq52HIxjP/oO5uG5wgzhHdGq4iG
v+Vc0D6QxlGT/AsK0+UHmbQE0iSyXP7Xj+/AZZRmd6Lg2iHJuyL0hPSOYQBcxH7gfUbwWSN+vzm9
9fR/ag7AVjgtoMjXaumD4e8SllN/Wwn+zscZtdj9b0oT2b718dqJpxhLgniTvQ9T6pGnTObeY1VH
k/5l2KcstyRo/OzJ2Czvf7DMbJ2/Q9CP4khG3Ws2Kz0t4wk30KQO/Src5KfEhMTMVHDxj198oEKw
l/HoKBb3NF4RGpCBHOwH2naXflvr180fQz2JfrPtOGUX1if9s8t8ZY4wWFznU8PCFi+mjldnV5QG
HHQfk2b8kYml7G6YrN3iIIWcg4Nfizb/snR7jxdsxSO6XxK55lUUfJQHKAZ2/tnzLu3YKmnWjr4f
R8uBs14WxxaQAaojOIT2Mxa6699tgI4D1pjLLdjC3C0S/Zj5ALbe2ess7hX9A5F+Y7XPZTo2vAk4
b71xuMluipyz0/uBd/LDAR6ZGhpFZ4AZ74ieElwHsAGk1/hHNA+G0qSZv2VwCJ1K1wfKa7i0o60F
5ZdamglCkKYlDbOkUIIo0DBxqcFS35QIA3nlre8uJ9R/+OUCO2I1WRLvlXK+hGw2HD1DPHeR8ZHa
SEcdCDEM31gapuEIRIdxOxlr1z1SbBvMEPXYG6GltG1d7+o0ds0bNwtfXtjYy+4pYMh1PoQhLLpf
3Il0smfHyrwoidPv2rsJQbXVyIR6tQFPyp5bXlJdi67Q4Q1r3qCe/bKN6j8t3seKbz+x+iXD4pId
Pd4h8dma1FZf5B88j3c6J8dFJy3NhswIVDtrxt0M7jW536eIHAxUa2x28Xu4RFlEl4ZKdfmBG5Qf
EJs6tz4ablqoPgFbYGoce+yqe8vucn2fYHyFZC/EXFxE4TvqKaoLQoOA3LV8KgE/VvuSBFq7X8Js
VMzw6TirnfUcIP9d7wRp/+CMzMXXlr9g8zqxXUtuXW8FzMXG7UMD96k14AjxIwG1K4RffBF0jrr3
KYE08W/JeXG0kKwGGm7yBSAI7QaBV0YXJ5FB/UTVVOQdQJBYSxODmJo3dI0uJOUHrKRedpwItbmm
Ji5EiSjEii/eBYsz8gCNrEH3nHcoW47P6uzNw12dcKMscITkfY3gTDImKY8VQ0pDv0nm5k8RmPnh
aDhOIJ2pZQrsMzeQdPxKJDL+39CL3GTnYf1LYYxHNMUJdObicc0FFaX4Mwr3HohpIyh3LjF8J3GL
9SrbKTEXSkDUwCSzCokmMATLJ5tlEe0aHJ0E6ibyqCEll0OqvrxgboqzYV4XMLo6CbYV0mGWPvMV
Vaw3A2eUwbvnwo5FtzB85g/0jjvuhryERjhlNa4+8CyO6b6S+J5PSXn/s1FFqR5qpy6W/8YCbBkQ
dU7JlZW8n/nXLpzXeEsKQOEX6epUXazbTkhovK0i50dJjbBiusXRcjX1WISnPJVVdRrStMzfWXHf
66VnG4Xttx8Zdz6Fq56q16jIeqyMJVbr5G9VBta7eb2lD8V6Sz39hiwVl2dkGNt90wBVsjkXZoIM
0c5YyrG0hAnwCSgW0amUa6+g8IRZ/Rb5ipBREMbld56iP5xRiZvityspljp0RYMZLdKuSQ/WEO3Y
sHa9p/HRPcm0xF3HzljyDz9NY720R4wVxAXR1tsU9EU0jyMlgDJ1n7su8Mcb824enXiPaRAQjRTm
L20lzCOx6DRjRJVWwcvC/Ba/QEeK61vQ4SJ6oZKCw3Rj3WXxf2vTp82bIdOifoeDUPMx9DOZfTpZ
GwZvfh+3xFy7IVs+YpAQ88u8MEzQ3KYzgVGlX1P3UOj/+69WpGl+EE3IgI9oK8Hrk+ayFetlvB77
0RK3OEpsXv5zBzxlwtwpYnuEjXVfJTj8xoY9U5E3HapqUCsNdrHqCBDnqZt+ohxn8V9+W3X9PDMF
LS8sAer2teUVs7ypJrnv23j2s5dGSdhJQ52xfOGJ6WidZR3Zv5Uh0+yLXtO+2NQFuckHlBatDp5d
enuapR9fOx604Y2NWUFW3njd8iwjBzjpIy6Fe99ttajgK6FIu7oGCci/U6CwiV8wreTBDQyxWZ+m
4b46y/JO5B+WbVYEFcjn50LoFVrZHuwq9Zrpqtr4mWUQnyX7wdI0r6MizndSo87D80jqNn7zbO4s
z7bEb8afM2ISy7s6EJd1qEaQdaTohmN7v7f8CtGcCow+U+c8R3EMqQdluXeoRpzCSB3ZIWEVHyqh
IQULHLvv3iDG4qo7Pm2C/Jje9xLdaj0n0pPZn4llbsRUVXbu2SqExk/cMZyvFqf1wkZHzv4Wf8ng
HLzU8/X7CLit2kdpW3V/PHbuZpOLvosO3AmT+tqWdzFySAZAbngcnZGFJ++dT4d/UXPFLRZ7zzUE
BeB1ULGaFnSkw3rcSdg+bmeLS/04oNAFFwlclz2qn0Q0wPnpUvTPHSkksi9N0hVvDDMgN3hD1epl
6PyF/PLclPK21Dyr2MHh1D/FTFMU381i6funKdASogv3EYrKZd3UCmWaMtF9QL+oVyDiOIxlKPJI
SruwjNf4G5x+QUa5kw5ZFeG5JjuohI6ir4b75nxtunUO3/j4GuwITNAcd4gErKkekoly5r1ZJrt+
uFJn9nP0h2SOH+sUUfSryTIh/pm7ZxITYMDICrjc8eCM4tzNo19O4JpqZ6eQBF1qOpZ0KgKf/mWn
Opi3mVdoe5KYMKNjkpSjc3TmUg9nHH1V9h2j3BUX6+u+54NcOT/SMLTJbTTTzA01I8pzzkcFIiDx
RjqjiRtMENL9yBJ6KvJxpimK3497il3m0zOG1LE9pCVBvvyR1T2+PtIDASVHIyk2frVDhWytaeOB
Ji7ddaTgI1l0fMajO0DP7WghfKrDNAlrMM5ZJ84cFU7zNmPURoXvuMOeAKiwakl4YkhPLqxl3gWB
CH1FKwVCWa+mWN6dMl/VkZyW4204fJlOHrgK2emii0X1bAszjFLcqJgU4soN1aEtTDPucMBF8wsH
UZU/hXzZ4hKgkZb7IiV+CkhVlslhrXLM5LZMGuc60ELs3ioSt8mVquB2OSLzqfFFBndW48TzBTSt
xzh1RK2ak32nhxYcNgvb/MOdPevVjxqwaPXsrnrA12WLerrMulvXLUH03gHuGPbA7gruNvuure54
zFF66jKz0LRfw7gs8sw5SJqfITDQ+5R7KnXMnYn0c6PJWJyNYlNy9sMxry/LnMWcKFzrwXukZNN2
lbrPkT6vA74I5u3mmo89FdSrYtf4m6WcwenosMM/Dv3MMYoAFuT13dVHmGRyKI3nK2ejdLUNa3RQ
QczOj1TDg13qoYauezYK3vAcEgjpwV3xXe6Mq9rmCg427j55g+rhheY3pLWlYLN3Sz3kh5MlmDLt
ggIV+RdZDD3uIwyG61EWNWi9IXAGc2BPrkFcZmBYzh3QWPq16jqtruRpgce1Pguuu0sip+w5o8uA
OKdMmuvQ6VrvpZ6D5mgBYVHUQASFfCq0FzzUjuaweBjnirS/Hzj9it+dTjq51ywt3SdiMKSPVjwh
0UmQ2KObm011sa86DQsOMU5MF7SNbj6amUvHuxyJsJ1nJtXgG8VM31Ojk52J5KTVfGoN2+B9nXIx
3YGXmz9HNa+0r4FvB4UdMN7uO3wKJUQFpKDjLL263drRbXyCxOOk95Sx1Mku6jg9jwkrVNIzSI/R
psSvT6MvntUIYkAPEjHosbY/RiOsBsiRUH3/Wkdj6JxocREnnxuruYnB64Gys0ArN3O2DP6ldAQB
kEgzxl5JhJDGMI2mQRMAkYGRK5FOrpOB6nlzirlQVwdaWH2sGgSGM0FWaEiZlWVLjdtIxVrauGJ6
thGKLx7DuqMfIOe6k+zEwnviDQNVyP9c5qQLxjxo2lMi6pSmubFMcYUNtUjzfUV5fLvzCF4Gj42o
ovXCe62u8fMFZj4znnUZeo+J1idn8DR2m9V1xbyrDJWaP8J0nkqclWIw/2FS8ZvLOLYrSIg4rP7H
0Xk1R8pkQfQXEUFBUcBre7W8Ny/E6JNUhYfC8+v39L7txs7OSN2YunkzT/btLWyRzHvSKjTqPLaF
e8GjyMI7Nh7HK54fAX3bN34zKns/kOHgW49HjmBFzAMBuOyQ6aNPB1xzaOETBdeiJep7Q/JnUHfu
ggzrbQvH0+ljHtaOc9/7OEYOmjNJ8uLLYPrqWJrgkoy80Tvkolur7USPMrTgJPQ7znC8h2/Wqs/k
uS/7onup8RaQAJxtyv/NifiGH9kfR/Y4FN2kzgofT0QJdNPzpFuyJRf3eqXt5Yg7SjX3HEjzAdbG
uEAF1Tpc1XubBDJ9H4Y+rZ8xEWDC2WgxDpDLWMhSKGJ74a7XkosuuW8uC5pT6BO+n2mOwPj3Sn1G
fqn5nkhSr6cs0QtUqnaWfMKbCEoegT42iln9zo1f9bfs8L0VXySXvENCpiIDZ7Z4Ey2gerajHHS3
3SAcdtx+meJKJmuhl/6B3bN8klFq5VeJIaJ4RKX15Wmtp6U5sU8Y6Oezmo/G3ePqQl+i9pWV0xPG
fBpdtk1NGP2EzEYKg6Krpst4DbmuyV/XgdXgrawbnVBFgZPQf5yLzgVuWnCXAYrGplJhAXPUyLzU
JVHmsKFVU/05oh05J17kEzkcIA6oTZvARXp8xsEIFpLEDDog5jCNcPo5EVCVJE0oxEgJmSVTEZwz
mJfxU8wk6L6uTDJ5cQhyiD9gAAaETzRkl29wJ1SWNR8eML75xkZTBSq+xDExbwp6hcGETNj7/LOp
Vz28D+SRiUD5qzM/2ILHLEOtaXX90lAgAeuwFWQW3okVNtFTL1lafzGXtDl14M2a4CiRnJKh6SYk
puUNGzJ6oBCTDLqHqxS4vjaLyaZwWsW6xhscF2CSGlWcWYmhs/Pi0/qAoDEm/9q6lnyWlEemrzyo
9PRjAE0UVxzZy+odl5jun9aKN+UDaYhl+KSIIAgf1UAVACVTjNp8oWb1AcOsYRh2tw02VfYIJBvz
7Cf1YDymWwlUFzOBwAYP7DoAVCP+iKVF+aMpQ3BfgWOc5mkgSk0XjR3dHpoWUzSHNS4bLO0mKYf0
g/wuQ+8uxAYrbqmUqZb/0pgOI8zEhGqiW89Mmfi+cM3hcFsK2JyHTIHn/bEBMj4Ma220/1EuJiat
brqmp4A9Mg6hdeWzT+uYh8vR3mbk/akFc9Jo9YkDiFiJIzXCwbr3C/a2z2yoJbMuJ+kOTCRybA9K
Oi8Deu6jKgy8szeONQDPrCgj6tfEMJfNWwEO0T66s58Xr4PBh0gJT8T7bdNAutDPZsyW9jUjaI1J
n9j/sAf3vJorzGcWBs0SgGp0XUXStDCm4pgBu8Es+55z3PxNzzvVzC7OLPrSObC/SfrUnfvUJn5+
AAZYJ1eqRaE8unQ9lidmgiTeVYse64+uX5dxu0A0iI9e45QUJJdxTDdDBqroFRMsJSNNybVBlCbm
mxZBAhw7RuD5FcQ7OjiuOS3JvLVne4UXoNL7AReTB/V7qNrd1Lfl9+VcordyTTnFpZaGjSKO4kOu
++kqUrQu1wFi27HCYN7eTaT8gBtxZ8OOwuJk/13unAurUqPMsDRZi/9gaaZpyt+9RiGeCKrz5g2Y
P1s8WFWqb9FpyAFYjgZn3+b+SPSnDoC4H9CO23Df0GxQbUir8FeMs6HXQwdTWJzIggDed9wkqLAU
V05/NfpYc48ukTMNt0NZ/QzFO3H3ztiM3hmjm4TyXC+pf11HvuiOmUJ+gq41GsI1aeR/EuqUHxT8
gFsZ5iT/auJhecemXbovntVl9VFqmXh49iQV4TT/nGY3LFivuOOUfLhYdcVLwlqveG9a9qIPnEmm
Zsu12b0TZ2B/3K4YiK9XSh76L1GTgdvRW40rjjV1kexJClNWaNk1Qt6bWeezBiG0t4NzRuIWVkqt
HlhrNf2TxESf/YlmjiDStEXTYkc143AL0Lt2CWEbf7puYyHGLZsa6me5z0ZOlJJp5AOYJK0lFF8a
h6JepQG+Xc/YK+wOwaxtDlnozNHGoD+bm3poPcoYW9dcJ9Bio1+mlCZkU8US8gqrP74wgXnkjw0n
4m8n6cKU2CV4BgjinRE5wN9lxGnJbjH7V2OT83cIBJzCvR4YyjF3wrw8Ko4sE7n7moYJz6zCh4Iw
RPU2a81QU8Som3THSm1av9y4zcQLIwU1F9vRnR0Pv5ItKqg5fhres5esDZQmXlrHuB7b6sHgjFQ7
6pfGFYPeWp4qvnhqT/q55yUSlW1/t6Z5gUeN+JD33LABJc5W1p9kunAs+Sxb4xtMucq7HrugxmUW
hFiqtgbTd7WxqZifh4USG7yIIeVXJsamtAm70Y7XHP3D6H6Q6HJXvOBJpCiO9dHJ9aZM/ZYCas5O
VfGqbkYIYRS4axOlp1xGc/DZeJL92khhDSZNE47LTq3o60AQS4ZKZo0iPTdsWnhAhj5RqrQb+rsu
dxznMcfRxsosksZ+scAeCZ9w/LwkDPKwcr4XGMjTJziTuMRFMsfFhys82JJtmtcu/ERNprnK4v6z
xngs9wnCZcWg6RKB2PAkkvQlkx4X32YKL1zoopqK/aQx1byyMO17LvCQwRD7vo2ubOil68HOqZ0f
XMDdUHh50hPo8oXGniVzdsQUiIA9/jSC+t7TxCJO3JvoUl3V8micPvouyF+C0apXkHqxJeupaKXp
23AVuELxJ5C4aaO/JY8nvMjOIP9hmRfdbV0Drj2kriBGzJfSj88mLUd21iZyLSaaKqUjeKgGqHMs
IzZDgX50z+YsIykIMxSA4+ROMd7syh3xreTiUr0ZtviVWyrCKKXwL784igoNBWOV0psrwxIaZJWj
V5D5r6G35/VUeIc6CGfzknY5+uimJ07U7CgJK1AznIKVHrHPC/JwKhIclXNyiWviRo9ICbbGc3ZR
QFRrk7C5gKJpZPsM2VM0p5pLyTkvAknhnOZTVnPsFJ0d/2XD2DivSQc9Kd16GHPl1+ylKiLfXHSV
fpaKGS/jXeE4dbAr1sgVvwp9YXglRtZTLePhHiRe31GW4z1cDuvivRxwmJ2wjq0W4uWatdcRL/L6
gHGTByoHYScMYR5dSPbNbjCJ2xXPjEnYozZ1NrB2YGqGqb6jCmIZsn1nRWzRdeGsuFuFVap/QxbM
uxfNsVVQcdtwDAi2xg8w6rIL6A1FVF3PTQPQlv6tsx6EobuViHFsbyqXV1rwoqc4CR9CV4X8qYCG
4r/E66D47Ci0m/37ubcONgoP3t1HKcJFvQ9s8MWZRlrLnT3hs/qjH6JcT4nDZvsw4D0uXjoqiqqT
aua0vq1YiGRPjuuF8T3jKaDkA1VDiaK9wMgYDD33sEOjCjT7Pv1x9Ni273GiWRNgA4+a/M2NB37v
jeymZfigguay6HADU+Xobz3Ub7MZW6gXO4FcaAGy1O4KObdQ8kpp9oY0z6wUhQQzS8HdWvlNcFVj
mCJRGTjug+oXpztGEYEZjhnwh04TvssCA0OimyNXtJ2eFjSj/oCtGnJQ0Yc2fRdB1vvUOdQxghNZ
clAZhMjOoc0JJ7TDRKgSNYodzCLwA73C4MzgiCmmJBYRU2EGl3zktP6HDRghcPVKmfMU6MMe5b1d
y/uVOKn/XmaZdja2xjn44nRr234nCdmP3aCUKr8Gv3Or2zKr55SyH3z3HG26xomu9Ki5eF3PZ+u1
VYpdL7UYcabc657Dibc3Cnbjm1dYl6SIJHHU7xX8lGoD2McmcHBoxt0NHCOp+nWaRG1C0lt07K5a
piP+93B24QyMSIJnp4F6sgBklHUudriIW2yy2nijBpw1oTHeZ2tswl1Dii8+GIbHzJ6z1Dodddrj
Gkb/OWg17h+glbz5uJzAzKlZcyStlleVf9eIDLNTYvDQ3UXC6PWNmGg1nacCBeaAKRaPMfhVVPKC
5FH03PjQKq5bsEjXfl1PV7khIrlZuQUIL0crfgfSAf6q3+G9zvrfgIXCUPszZ0V1zOs1Xrh50rY7
czJGsnKcRBDdx718kxYxl2haXHiVg+pz56OF+uJcYVy2VGJVtueIuYnhJ5pbVwDB5gzYNWX3KyLw
7dzcLSQDyi4Ii6kXkHBZDu4ZJEy1H1roBTueQLN/TTnUMISnwJlVOh5HCuYmKLN9OV0yT8j7RCaZ
jh3cUCFYg6FFHkXJfiP31ZdXZRMBNymcYPZ/YuL9Hd0ARfAIejybdzCe4XtsMAG3bHJBGBgirpPo
i7uowsqx8dZaFadlnhPgcXhou+as4qz4ZAXp41qiz6faQtU0WJJXh7jhndMVrUvHD1vpreIlAsMP
KVi+XR5f0S8nZ49WKBr3NJ9dNnU/fVdw83SY+7aexe33Wk5Boq7JrHvVU2yk09/EMpP151rYbmLY
92tSYxjIAWe8InA03RND2PgKg90W38wu/IYbghM1oeomdQyYU6eHhDBNnAxZSXNOL02WLe9APTKY
8+gmF3C+mBpbv1gC1c0rzCRS1HmOg/oWdlDpvSiNuL5sC3bZ0VPmtXAmrryJtywfGRoXDV9NOvvL
xglSJ7ypbKz8aq9YU5xTpqXmJ+Ps/dWZmGKVIiWUxUWOYaLIjmFAahcpOl2WsmDA7D1w8avjJSDL
0znFqEj5D1uVmYjnxFx5mEWXVrSYw2czV5rxnYnbSl8FsMtKWFBm76sMGsjBm4WIGxDgsBy7W+7K
OAWqQmOYLTYX00j4FDoB7vDd0Lj+GJ/54NKUcA5zFRlhfn6aZvYykG1FAseMePo3iLOrP54y9qxQ
KGQTN8N8o5eUmoM98XHfh1sR+GGI5yJv/18KhCmc8nrHEylxGHdAAsIvkvBEWVqgOhG5kKqgKM2p
CgUKnVdDi/wXpNiQt550Mb+/6DVGTt2GIseatJ3YGDfxHhwE00UyZ2BTtmhxbMLOuYTuUu+xtzgj
iLKUJevJW9V4axQK9ssY8278wqsXyn2Hl2O8y9XCdEYVQzMWd2swT95d6+eBf9vO2rbs3pQ7XzG8
EujdtDWGC5oFas//drQdE8LuOYYMfxMS3KBnjAvd0+6x9ocEaHReymL+7IaI6DQnOia7tPicJIO5
c5MRE+oOqyQF7hzkuFwC64vr087zLSbUDnmQAfSZZgvKde2bfQZmgY+Ixx5LiT17sbCjwccB5O7s
eXChr2wjNMe5Pq9xPPXZtoqqkdz14raCeiEqqWRKoDoIW8lxuV4LcvhKk5CY1ibKToKQFKYwDgT5
teTf0K9LHjoLFPzaUzQDaXAs4BRs5zqKUF6zYIzcDSI3IPOGeYwc/5X/bKd2E4HF57uJifrOW86e
Geunph+HBZACrytVHFQQjhMbW3TteWQmy2K/3UXwiuASDJqvGzuqToZW70YiAOAEAfIs810QI7FB
eshJy3W7DKaNuCbyh8GYcYNXi7N3uDBBBi1VBq0rLVO6wqHRwlDyNtbWsjstVQD+/sCQnJb7DoV3
fBRzgbEWJYNnAlTwjva8A6QX5nmS6KOXX0aUNKY2oY39njbBBHsg5tWVq1Gku4wDkd+eKVaEJbDF
bTnW9zWbr+zEaZZ/CcdVx5/ScVU/UX3q0j3qAP3ijSUC80jVI1WlOw6GIRg23BRLlu0jwAwIOgMu
RtSDhr3ZmMjO3AxtjKV+C5io5UrM2fNX3VWJCDUBy8CmO9yFqW7cb9maiS66ggtL+icmxD71j8wD
Noi2VZOJpj+lWceWbm/WWNtwGzGH5ADzeetm1G2UvS94NMuu1iTKR4ceC9aDPZINGUPbUaOWILAc
EaKC8CXlSqfHqzJU/HC8SLAI7MgFyvtqKpnQFhvLfXZZ0dHmmpT5fhZ4qZ6bfBgh/VeK3O51IH3/
Ym4AeYKp2AdeIfi8wF8tK7QeVt7TAdXNA/09YIPad8mcy7scadn7wT0OMGRjcHyDQUoNq2diiJ64
i3mErY+xRqM3m6KPHbvPyBWT/2L2xAWjVfUOHAIeGqt/xPM9KaEx20ZEKabHhSqV+QbDANTJivXT
A89+PAKKSiJy5ZgHHtZJ0OLjRKwsdyt/HNNexaRyHLjV0wMfo6cBLjZJ3JKhSYk+3bT+5PpPKuKO
uzEwTtcd1vMCXWCQwN/+4wxAMIxGm7k65aakV4puo2Q54YWcQaewuwW6HsNU6E4aQry+4rKh02vI
SkoRVun23hNQtYsg72GrAr/drTej5tehlIAakl93CKFZzX5Q/Uu5SeWxIAeX3bcrSIyTT51rc8NT
bh3iTV2wLjnMUPSQn7jefeAfdb1cJWnW5H+Fk+AfwjS9mPGGxJ7W74aTQ3STFNiX9xweBuBEQPy5
P3BffPPeKI6+1bTy1cJkbJvZRfznpQNpw8oPouSWpHeSQdQ3XcLEmDHLE38i2VbewgstwTaAofCC
PwvLkI6l3tbRi2AMjn5Wt3Px+bM+YdOaL6H6lnEWEsStPdvTtclxAjISknXIsnir3L4vXrX0F/88
sdaUh1wByDu0RNchqHLMI0AvCTdsLo7Vu6gJ3Mc8RhfbkK0n7qFbyf/W8VmMezy4vPbqhN39Piku
xwl3jfnHNwZWiMog/I2Br7ae0oix19gDdEjBaoh/YtkvHOmcpyZfe/HIulLqh5jTd/PG7D33u4qH
T3uVek3235x15X/Kz2135+gy5UDNfjEavny8Qe4LbVcewAAsl9yfG2GbxOvhpKDEnjLL1d5sTCYQ
HZZ8udiIaSWmedoQAobpqOdsN/jSi955wWpYv5PxHcBLizDdW27F6m/0HGTRg1sNg7iGkDvOBP0j
BVs/i2f5zSoxgAcZMkAfa9ZGw76N2eAeE3FpRilxdJQMqZlYDmIs5+baD1TkXXU5D0y+nbZqyytD
pHG8iteSQqpsIqzBkA3sZT1wShE5kDHWj1/u0FPiwqyvFnMaB5k4JwwLicOCyIqcyXXCEsZ/wzVl
VEhHYeVnwIfg4BNSZBc1u/d8ESOvH8o7+LowhzaDffHmXkd/1KGFxKh5K8pzCqQP/avp9zHywvIy
4N9U+/Ey4OzGjufnc7ZS3LL1uz6xp0tGMYcdUzskmCQe+fyhXMNZb0hR9UCN+Gn+U0nmV/exTcjA
5gkS8020LvS22LWaE+ol5zT3HsmNWPepZJ8zPJrC6yZ0DXbO1IqvReuI5zVoa8E0UYIYuKdSNOZu
roAeeE8jvvfyHjara96tKBaE5zQRzlW1qF58AlRCRkKTs4lZjixKEmwiTZI1oI1ISsxHSKFe+QB0
MaNpmq/ip1nmnEZvvvvoxIZu7G9KbAzz3vUBIOwiB9V0O0u3+uD3iZfDChT2FLYVyXseT1TPWzbN
7lsvBugR9FjZtL53QqJ2LaLS4MY3JgHho6mC6VqcIrAsVNGsx1VWrahea4wdzAi2lbSsMZ2pEorx
6EuyMLx4p/dyISpxYDbvhi+KdYXq4dnBQnsdsMf2DOUABpIbHwZy9A++leuSTEevdf7KvG3iI3md
ZTrG3YUt2TAWlkAAUB3WH8Ld+XRdj+hHb651DGvei8EuOBMQM9E9whi8MyLUkkBjNXASQxxkAQd7
gQS9T26zJ8sZe9Hg0hZdTIB/56nJwvcOYTu5pgHeNQjIi2fNd1nGbfCPUQaPyIYc8aCPvQwWd08Z
AHws2gPy+sYRQmePl3PS+Om7ZGzuE9u39l9ND7A4RRg7qgcYy4L3MA6paTy5QKjlsce/HNwCy3bs
q+q8GNM7+0RsEliOs/k397uB9DFwi8CnKSXV8tjk3uJed6DX53d2i0N4V459TrgJkrZjfrXqMQzu
IvbcALzy0tQeBiajs3fcRxOJFuY3+pAwiKzZXzpZQNAjV84D/lL6PcNGIr1NNtY33iKz5OD48Zgf
YBaX4d5zutK9ZseMbF6sg9RnWC19e+PXOE3v2smNYoKqZQ2wKemqgm6HhaH9o8zzQHEukFEX3ELE
IHmNxB5flvcpFQOfy8Vv+NimYxickwTQGywF7U7lVcRC7jkUMCyPliM7bbuSMuqjbpfAz5jkBy+h
xiQXFbpqx+laXQFHpotCWm7AP0yrLVaw1WcQoLY29qMDLvZYvYLNSMWDN405Rq6sFfUDkWA4XDwe
2pRm1JpDOEeB2F4J3YyXjk0ZqK0FJbucBr9yYD1cxkHn1fIsSfaoT2V/qudEMzyjs6nlc1oxmN/x
NRLZNvM4Vc9LbwFi4RYq1AFPeZH+pKWGw2qbsXtyC1GMOErCHroAe/PFfo0K/M8p9zxJu7wXpSsL
wRSPNLTI1K4n4Gbg4gxcIh+ziJv1HKvhiG567NXrVQLqmOUxQD1KTLhr6UCSOGk2k2tms2/mzIUS
Eg/eL69N/zHkX3kPx9g8jbEFXd8Yd7RXwYLB6VDMQFY3TUESmWsgn+KboIklc1nEAqkpi+qpCPqJ
YId0Fg6NeaPUjWDcSc+B52b6G7MY8JWJyvA3UsiZBUOhenTGVeD/qsFuw8PCUNp44p5IaPfrJYoh
aSB6JLaBK+PxpqPGGU5BoRK6VxmQ+2OhZQ8PaKm5IpuaRcBZVC6+iqoqhoPM26q7Hoey7g/OSqHG
uS/o+N1aeAX9g5i9SVzQqL7aZTxMCtpOhKhvC19W5Z5vAd21DkCpbhljLnhvHML1fhmaTj6Tw2ia
PfbiTn+g9TTDG6nwMcUYUFPgTrA5toeyquhBxnXjU6W61sAllAi5XJxAKBDThVpTwDALIAfaaMLv
etZUeBBTb8WpV8ouz27hJ9k+DBfR7nnUo0F2sfbv8Zb0codoZZLvzuVGJUnKx/KRlyuADOgS/yTG
cXdHRtABZeL6dKl5JecogDL92EIud6MnEGiA58JoBmTU0CRDpmIBHLFrL1PEpmmm+M81Ya53+XzZ
bHWDSllLAHjmaUd5Cx2Q1ZTTnWjCStzw+OBRulJs+4XaKO6DUtL52Mm5LFm9Bkbc573w0p0TRm1x
V4tVz6+TErZcKeGBbvQbR8ohWemOVdU/1mvfVodgZYq9yYY8ih+FwOe3axkjP1JOmNC2CET+2j7r
m3cH9To7gmlaqIha9cSmmpzkvEfjVMUR2NbwZ92Brj2JGLbsAUlVhPEsc8e/qCADuEVgqekMgz+f
bF2fZMXRqdeaSQr4K0YNnufcWxJv2ybmgP5NV7X8q3xZfGNAEa8cjYaervHG0O86GrfnoqBb4rhm
o7seW86t9WkJBswfRC2iyQ3oNc8usS7WaDZ6Ex1mlP3cMpKda4j9QBZNSkIXxcp0N2lI/8TXFMea
3rYEMv9eclRaD4NNtDh5krl1x3N59e87OMZAgAqn9ovkFlfzJWJryzJl70ngNqc4bGIxmbHSoDP5
/x81XhEy7CXcjMzriUoPYdk/hTIDUECmP3u1GHv0K9aTefwX5yR3Uf78OXkQwl+cH13b0T9WGfbM
kzfM9AAUcGSaDdZTbgD0Xw3SOSqjKdjkA3ANPopkSs50jlx8vENlio+MD5U3QTumfgtjTCzt/Shp
/z1RsaZLlkPzknyHnb5sxeTUhweiXzY6zoh+3UG0GiEOk8Yc3LEla2i0xtA+/cMxB3YPWTGer0ak
FHvFjAizQOOf7B9LbUKzdxO5IlfN05LXj0Ylxn3HCB/hiisun3GgHBX9ojyu/aPSneffjiwh2ctU
mVecAp+xgNuxrfrvulUZS+lJLq44SP7y7n70iHQ0GzaJjd3XGHnH+8wjvHh7gSlrjEGRAQQ34xY4
SjvUZh+shZhRaUzjP7LDpgOvtY334HP0fsDvG9+VxN4ltI1UF6jlcxuc2B/CsER6qOZdZkBznM28
UsxX8lBGxbd+73x1iM+vxhNYILowai60sqwnwt7ngrK6efzWgD1Y8FLu+wZPA6dOsMyP9YXjshlH
Fos0fCBE7mJfg1nnsejeLfjmzpx4l5ual+65KyF/bBaP9u0dgl96G4H7+Z67oQIVR1J2Y6XLiThH
dtl4nHsqAuBjP25hmvnjMSOzkO9IrFMbX3KYMldAG4hENZr4ItAoDer02x9YMQDXqQdXH50WVWcf
uks+XGkZReWxlkrXB+VyqHnpec6ke8SHOd23QCfLzzaqu3G3gkSyh7TKgf7Rz8YySfc9tkmvwAzy
hEt7zdedxbAxYzKzjdollfRooiYelnxkfoJTr8SVdKloQxD6IOFXedeu47jlPpqK1r9Oo9aUuxwA
z3zDG0O5z1HhRazDZnTsA+42eulGB2gSyNVSx6fYoPlcpzTA5sRxh+6HpCfSDidlnK5+707pRzSS
eUPJcVnkEqjgwW270mvfzeywpE8sEyutfQA3GGMIGE3RbdgheG4UTqd/Ac3pCf8rC+KiJXBx4KGV
cVGBeKFfJuoHfUcsng6qiFgd1WJpn2LL7jBQwJvyL56WOB/4YZty7V6DJC5xbZh6ohFxakLw7p3L
SX6rbMCPuK5EzWhqpFwKOy/Glp3Jcb65nE21R2W9V2NQWmqnPTVqQvtC5Jvmf8JtMvgNPV/tjbOG
7e1SzRzOy4RT2SEtFg9SuSosCg7NzRQqRnRCb6eFUosnWj1E+dAFVlbbGNFDcFpY6digmjb4GXCx
iZ0fxP3wXIiRB/l0MZNcc1HUt3AIya+A1C9R98cM0zKM9vUAuGLmjTQhkJ2UgYWwzfooKs6xie38
5thRtPc1XRyYSosojGi99eLoakLmpjyximtFFnSpf9aZz4PyDJzL8ATNzANiDNv4sCSor8ceE/2w
H2zrvmBHQauVwyx/OioG7H0iIkYkTsFR/pxUbL1w39Y9sTop+2d+UkhmBONMsu0nVkObrmHnwEGj
oEMzrYp/aUZJB3owj8xdipmAdWAApdSohtp5+CHf3rJm66nBjUx3rxPUI7kA3KsslOPJvUPCV9W9
s4L5AbxNBfw28HWbAHUl3HXxMWT5fY11rXwBx8zXW7eMBNtgwZW/rYjoLNsMDs+7NJq/LHPj/lpD
qPttepx0tDji/3rCUrbUN7pjpXlY7AJ9kjGeCwj999+IdCK3aJzVX1e57vDnlwvIACoNhuANoDzP
VsULqTp6o8KtZduUhQWDJuY0BchhhQAf2zffIyO/adKsrXfkCNDHCTSRpTUrLPoNGUt+uWkgLXLS
rTGE8tLKYzpv8aZdwqj90ciMxxkPKvBfnMDlxodb4u56QUsuc24iMGmxtOZj5cT4H6BA7BSehjRX
e57+bi1bsA03a6+3NHUBCif5zlzbtiEkmsw4RyYSSFsVgmG7SWegKLu5G023MQN1GUW7AgqLmCoV
KQ932I78wt6u65fkP3BMsL997McrFSg0WOzYpc9P5TSlzyoN5C3nlzjer6OlYpLyrfrKa2ZLBL81
X+ACHay2a3q2TdXXezFAuWSBB71TTrb4ogYiIo3YeB4wcE7+vw7mxqd8LsZyOxe9cz23ZXfkwqre
iibyD3pkuy9JP33GfOj3S9rUd9iS3AeSjAJMmNPmf32mgjcJg/Gz6byA0TaLa9oRKLDotheM5Qto
ugxhmE4G9NHeg0qju879CmeEpytHqvLVt/n6VHmNOvLz8AfEACEWLxt9h6ldkt0sIxaRhJ7guKBV
7kq0my9F5rI8pPkyJLsGk9xD1Lrp0xiV4w+I0MsWEyXyjZhx9GjcHG3gErYJUcZEwoM9raJsP4XE
DtiQKZ/k9qL/77Rfl60rZ/nCEqgwjG7UpfzSotx9xlNJeFDGLiyddq5bulH7FBkScAzYvpiUPNQV
swiUuyFyLm3MtCgziYPhqdM1+G+1TnFc07b5Siyy/ZaEBAXhfI7TZ8/61McFEOZ/MOVmKF7ZDDTW
R1hkpRYYSE15O7UMWX2wXrMU4m6vk8R8j1V9YVwDtrrRnAsPRCkB/7Pc14LE3wTEHytT+ItoWtsd
WwX7kzvw/8+g6ay/W+LcGbd5UvLTANbPxVk0ormt2tj9DZWqvb3Te4Q2HH/Ol0NB0+9yBJXP5etU
ntrAuw8kcRPBR9ZyXll2S0rajyo2F2KON5f3gR0h42ZTMzHA6Dg6jbP1LhRG2z7jOTR2k2NGfRey
WH/SoYk/U/R+TBSACvSRGNlSH3jU190bOcdyPLLmCTlwN40PDdAhdnZcZ0Bce8Pb2+yidqFboIcG
gqDotjmMEkCXezQU95cIMX8vCjQ1pS65/+xAJauiVBrH4pmGqvGeuSJggBwcnzqyaP6g24dJx62J
KDEuX1B+qUnMFx+vQrUvBJ7rrqjGq4Wsz01+Ycrj5PJD1JNqeIgZF++6Ziqzp2Em1k5faTSn2xli
Gd7hzi8fcqIMb2w48AHSJhNwhdFRuSGfgwtmIHAbczJvPBKYwg/gpc6F9+tpBxcvwqa5QnKiIpUp
kvfcLKjZIQYOYXZQnnzXU5E+ZY7v3BHMClkR0R/xLIzBFR8gxEakkIBE0kmcojHbCWbNxnP6uqW7
LzDfA3bb3ySueMNj0LE/YESYGzTD6MUx5WTNtkr9qHxlT599jKGmtw6AQnIV6EQt92iQacqxVnOj
cAXjW8+onPvLJejO7QTTyN2MXtcC3ZZ+2m+BH0bODVfwGh9bFecMhh7JILiafYMdjPYRTe907DJz
UxgCaDqiXWGDBr4W+3qVrCOJfo4cIspcv2dgUT44URcTzRIrVcnrOmWfPPrE1wD+mNhv12EE4TVG
B006OvWdN4j6a/XaMjx4iFBgMgmOg6DUkGfR/JJPbp1yunSCl+SSuwAOH0q33KRcryiUDcLgPoow
uR8L9jTgByWTNZNlaf7H0Xlst61kUfSLsBZCFcKUBAmQoqhsS55gyX42ciwU0tf3Rk961M+yIaDq
hnP2eXQVCkVrFcujZ8omjfkQIM1laMaj2e3cV1lT2UPazZOesRVt37HAlU5ljrjojXWceU1x837Y
Fv8/9CD2jlsqhy8jqYdn1nJBDU7OVXhH9PZnxGFtntCaM7+A4LPhInGC/1bl1bhEssH/6iqmj+0i
x28Gay52rGGwDr2hvVe5TBvIuv8PQOEkLKyrGECSh10htDz4cDj413oLSzS/giue2zPVCAGR2D69
bVB/TH9mPjHYaPbJbg3GffZSvlQ1nSryfJWRTRaI6s+6CONbuCTFkAzEQGplhPaLuCtlk07EcjtC
SSH+w/iJA6RqawY5Q8G0/tCPa32eBVipJw4EMJBFMvovnpjriNKi/IuCcvnP7tKawBEbLQINhKOW
aIAt+XvG2f9G1KUNpnVAaARGu2hWQqIAzHF/DFj25DwI4KoKVEG/rVUeScC2fzzgQE8LIqdf9SL9
P6mLPyYynS7BPTTaxgfvP2e169Ae8iY04z+GzLzdiZNCF85ZLb/VPrNtEl/S8sNHP3Bh2LlZBzlv
4sX3SD7zkby9QgQanuZhWtGDEofBNlFkGGWbyZ8M8JpSfCAc6YaDkw2YgOoc07Vn98sp7YfxUptA
6OBvdf8UrPyfPBFjPJrEvu4i0nnzopkjjLGHwTV4NNFwLGfML+gg0VGWPwrwq+iKRt+dj0jHViD8
FZk0x9Jy1+bQBILly9p1BYra0W+auBdIsxxus1cbaM4vUmTH4tSY+6g2p2Y7e9hP05OTN6l8QCks
01AM8FiPg+UJdskJHeSRGylpIunQChxkMfRxjh/1rPYqN7Rs2/3IUKnIA3BJF1Yu/z3xe9vm89V2
iMEQnw5eF2NcRKvAfJh6EvBhFVBfmNkfIIXNi5+1fRX2mACZ9OLtNGJF5iKm9hJN7JEZ665mJQiQ
AUh2M3cTNEdRwuw2JwyZ8HfugDlE5EBsTa5L3Eeo/8afyea2z4jYK95OKjlGUB6+2k370coGAwMI
5ADIM1VZTvuvx/hqS+0sYRV0/Xi0var7hyi5lfCjhfcStKQKYQ9yKuMA8S3/ZzJmAdFL0wLRNl/W
FzUZ2ReLCuunrwmAPzi2D0F+MPT4xAYW+WJQu/PzqsF0XjIm7k7U99r5QwZYl0SpRwBkyCTagZ+X
MLnakE/YyL7m0o05AjL/bLA4zp8b2P23DU0Jlo6mzH+wRQfVmJJujguyiSj5dro8yMwOgfaeoUjv
aSVxhlByPWOG7b7qkqkSy4ZVPoNrVJT0rnUx581vIBIwyYBLvTWvBfMtN8xxrqOSwSH8X7FlWDB7
5nhhYszWtXCFQUuT5cPN1M589elGKPIhxWLT6QlAa0YDlTW7RIaBA7s61TrJGoEHZmY6Mma5FLT1
6CxRqtpoLpfFJBKrHJqTWbFGuk6WpY1f1jrmXz2J6K8O7Sj64xr/CnN4K48nQ6s0opbP4qBVK0LZ
Rv7zjHQG/eFNKRwq19+Gp8XvNm4fU5CMsSU4yw8lVs33hApCXhFOZB8zATufdbLp5lDWHQlmtJIb
PFh72n66A5OOWPn5OJ5KlsicXbxUmD6WJxNLELkrxPm9TKD9mnONVId/iYWT9VyWrfc2TnVgn7F9
ZZIRrgDiMyLmo+BdJjcjdQMY6GNfwrLdUJ/qI1EcFg2va6unFVQgI42uqZ4Bj2aAamkp1MFON/kW
AH8iQHZZ9b22xoFuXizVm7TX5lsM9EjUBb39h9yq9GNIG/fHkqo8IvlmfkB/jyHVnRUlRNtK9gOC
hSex33ZVtGdZeP5tNIX5InNeeULCUuPbQyZ3reoUpQZxonDYuUUVvOL9BpwRGiZHVntVEwew5Erk
QC6o29m0iQzyu4SobaycHWmbXD3fONnGX7VOKnnpYYtmh6VJML/Q3ph4WTZMB93K3XysOkSCx1nZ
iMfJJ0rcsGPN5+MLGq3z4M3iVjC3gw0JYBtLbd/JF1wWhaQ2Mom062dbNYc0mfxfsg/IArHmPV8Q
0CknPAa633oDruakDBzR1SiiMwHzsZzGIEDruBkM/Zk3oetts5IZh8ID+LdK8wmafFNz/0Ee8+eH
1emGMZTmwKN0VxTAhwZzMUY37GTIbfPq3S1nHGMjSzmf/HioHQf41omMHDJjjcOSTt59yI3p3Uvq
5Sd+iu0Pm7X8blD9vVu71CacZcFgBlmjcn+wiaxumrEgxOCiU1fHdMc/i+t7P8vJ3b4xvGMf6/2y
e8c2mN2DTQQYchWi64VsGRbd3blpLb87lkEHO1lM9Tcor4lDsYd/wrlaVjEOIYBys5lrh81fSX5D
ZVqSHPbCEJy6evlLz0N+jJ5S0z3RZ5U/dkEta4RyggkOJMSwDqSVdN9cT8FHpVwnHizl/6D9n67B
rlQ/kNpIulWf86J3jWH9Cvx5kgeuyeCF1XaPIcDs5psB4OoHgJoUFxwZV69eKsV6wCXPQYku+MUc
DXs6NKJ3YrDlzR0feaLYchjjjtlsCULkAJRBDDTVeHaNep3D1mmNNxhhfg8qXm4XSwY2MuJCxmmW
yZ/mmnn3Jl3Sd4NN2nCwJBrL0x5T9lhDQETem9UaEFOeFC9wPeb3YlxZWZCChyqgF0QXRzygzLt0
o1E/ziwQTwXgqzAYy2aJxiyj/ydLqFfnEt7S9NGw2xeXVm9TEDu9bf+xFlKHQkIEFnCVYLg143ck
Mt/dmjjs8QoyS9oDBB/fiYnB8Zrz1BaGjss+mPiebEojbBQOz+mazmW9TAc8Qr3xwHBeND/MycWl
5xHEgjCucYuAfA8oOA8CSai8Sxs9CzkMQbVwvBVLFQaDkltYobadr/bYA5JbCu0tUZuX9CAu9vfs
xvi0IJ0kWwZ1W5KmE4j0FemtSIoNdYcX4SWPqHI6FFV81cGt70eWYk4rfDs20KV0Z/rF1cCfrBlT
2XXSpc8c2B4moAB44s1Q5fxr9GZHPVDUpOVDOnGUo0Ij5+y2zt7aHvMKlDuKrEqrCDXg7JM/l0/D
K3DqCtPf5nYmPyRXBK0u7KweDSdHuQgiIMjuEApGPLf2MMy3tFo2SLDOCGDms+SjhANu4e1/8me6
qwdVJKYgGcCdEueAZaJ2HpgWVf2dFejinKp2K8pLzwwfXaFPNs/us0mMKCjM0jvvX/LGSMtEH+lN
o73f7O3aXktFt/yoZ1AjzE4RsWLamdPhuoewjB/kGhjNGZ/v6qO+TNfqEaapS8S6CWWAKG7U0j/d
ZHPGGMuplcWlWafyhO+k1M9wQ1brA4Cd4T7NOHLrEJgmc2nXnO0kpnUV5nntWZWA0g3y/o5Btt/B
jsymY97nqbr4QGDbZ4eayXwOdnYKM8qSLxTLwuQykjNd0Biw4ZAiL+46X03U8S7AUlfPTy7CTDOE
vmu3r0Wm7Jk/wdHLQ+qYWjw4AcJfTnLD9R5JjWq9GMJkNsX2ghzk6DRIxm7cesSCoofyRYQ7oq7Q
NGHbjUWHbPB5HFKV/nJ8ZHiHsnMa/yoFXreo89NBHArSKpE0DrsEzhkwmlwCn2UOWwtk6mRgD7qC
SmBL8ZTnnZVePIQcxldmFsIEFMQlcepnNkeRYTckLmbEJXV/asqx5ZKaC6lsCQHaXGeEPTA+R34I
qoMcep8Z6uIShbD4m3uduWX8WFjJPgZL5kI+J7bDwjNHH9zcbG5HM1YGP+GT1VJCytTev16AYOPw
R3+OBLXCsJY/QKlv9Ws7ChNRQ4Z9/7i4zracMVbn64PRFlPHn5kFkJM5XczYsYCpH6rATcTrjvVB
6DO31RwlrNwKgLdpig2ToNH6IiohdjUZajNsC/bg3JllO85TWxdJH2fjVqooqJKpjgTo2PKqsK2M
9xm2FgVAvrnM2lbRy12CSPsa7zJSHSaUHsODyO2kflgcH+Fh6azpGjtFKopL0qD0iuskwxCyIO9g
MA39YYxwRCNpsBtbImg31tW7cMOYZB8H+WTFlYEb4DRQMcuLNRl9emmNkihqy2QyE/WC5MS4adK8
O7WTw2y0wYfgXZu86st7MgJ2IEDTK/LqYJSGKS4r8ZYUBNsk3P/8wffL904RFMREyJUmcHlh6qiw
da0vzUZNG3vFamYXWP4LNXXnz/UIGGkxnQvRIWI+gocvsF0qskZuM3/V9V4vetVIHhrDo8fXPF7J
sVDfAkbUpKKJea6QJEMyvSou9fmadR0OTwFqwniqvX6qThz9sLkMsPbWJbM94iswZvnjce53GaDq
m0ZfF80UIaLWoZIin8FmLs34wCiR9c2ooJN+XHQssWmlsUVoH3khWONqmJ+9Ig0qQ33BaHq33cL3
FMTAFgI8JzNRe7iDGqG4kEL7WbQptzNOgGVTUsoWC1rqZiOEfQSeyWy1BE/Xnrcqa93bUuGnBuFJ
Nshlo6gxn/j8VRIDdUR2lgxtEpzsFFz9ySrYOLMHMenmq2DYUFtaHvtd37UI7Vn4RYtrgUoKveI4
UugjjffJQlWDNT9z5bc+HgWsY9EK745/0WiQRLNmCPTjhl2NhY8bFWDYEDvOQG3rVlQ3GYxL/iZi
ySH3T5X9KBdj7P9iA8h7Mg2wFzChYxJ5MyGvjhfUMT6C7nH20rOXw1D7nPOyGB6UEYjyNLkiB2/s
+Kim0s5os7NYNkaWbLIpN5IysYsXVkKEzZtEMyUx3/+UXgl20cWjdme5xabLYDySVad4jQpvcX4s
gO/rsPMQpD1qpA7yaHXaLPbBbWPECCNQOeMUQodDRERvHQJvsOd7T/e33pERb/pWr3lfPbf+yMAZ
v+Hgx2rMPZTiPefqacTTQlZ1AcGPMR5mxgtWs00ca4+h+REXWO3dhMzz4SqdYXOfMKdIILrMGTOk
Cusys7cuRP6EVbTJXnKL7X800gJiU07doLoaNbacjwCxYxNbrQVtH5N5Wj/2+Al2K/NqzLfeG1Tz
4CVTHjzI3dD4oPp5XSOORKs5Vw5ZJrf9y+b+0w5EGcvyK+Smesj1begcK38oW8drLuw5bR+AH2Gu
IfV/74YN8mvvNrRWsJ9WRtZerEBQLViGbQYRh0KhLuNYTIg5xOCqaw+hFHJAgGzlbJRMsE6QZ6vl
ofeWlt5QBrm9G/7QGfxJi3qmgmqLxqI+KZPqljpJkjPnEzm6NdTrMKBAzQ4nSirTeNEV7eRxCHwN
7YgvezhayhvGa1qY2Jx3+3d/nFOm7PEg2bkeC/ZnyeNA0BfShpSg8ZkFtdjdnBv7QjbIDnjj1AAh
e5b8Sf5NCMdPHxehaqSzzsbN2Jpaj481g9LyovYcnYO2GA6/9MZkaqoL95nD18ohA6MW5tzHtMCt
htvpCOgLdLczz0kaBZbfK4KzKgB6C7J6diM9LmSDojF4WYfMXMKVXDRGPnL1jN9zO6WsgBGE8dJh
d4sKbw6wyMPcO3S4/cfQSrV+T6mhrRBq5/iVY4n7Y1iT854yP6C6JkucZtipxe9xGvfsFAwke0GP
jPZk4zzaaJZUMJ3aIaix2bRaEs0p+i+Gy4RsVkoWHx5Z4LupnjgoYkic+psoB2YzbN8nbGkiV1Vs
EqCRnR3ymJn3c8X8SxHfnRLVYpPhP/SYcHK6vXWDz4MuCqO7NauVLmftr+19lKXxr/PYUnsyEb8n
CKL8ax2njZTbeN4RqVRJVpun/fkCq7pKz8OwFtOxWtLuBzBcsNJVAR7Kdef0DT9a/gZCqSGFdywS
EdpdsD5bvVdORyo490w6Bnw4SgC7Oyhvax7Jd9MEpyqu0IPdEPl3FezRYuAL8pMXafts9Nb/tfg8
37Ar7Qkl0njFBGP87hbdlzAfJoxwGA/sN7+hlUBIKM1PZKilpMfSJM+Yna7f3E0WnKxVxa6ZVcot
sFEGqxn141oV5e81gOB29pFdEuBoyEUe6BSb70YPRDVCMakdZjFO4qHAHde/Tml1T9guCD5nwg9n
wl34G/Pk4QksgfHqo3oHQwdfGahDgjf1kIwt50itAbKOjGpfl9IbPqEvBVGbBsFNeYb930bAPNNH
qZIfOJ4NFuh+esnW1o6ZuFXMM5KMdFTWZs0JLswcs3TtdmhlMj5N1rSD9NVyI8ZV/yIjfGqA1SSC
WS3XA7LsYZPfGLm313kyJ8HsXHbrhWcPbHXQjc9QQVuIhzYgMNnRrfr6Z+lKrGKZHNnFU/IOp14m
8k5+6PZfmi0mQbuuz+mUZfnoHBajr3/4+YCnoZuaXWblKauOCFFC69iuVRIccmkit2l5jcC3DP3b
gLpgfAoEm+sv4mikdcQPlILpou5iKAHxZ3nxAT+VB9OpKV5convDrlRkgzsuoCs7J0X7VAYwvbtx
TMR989jC3T13KPfY9qFfLtAEujE0GZiCymxJSDglnb1UeFMZyp9bNh3lwZ/zwQ0HSFl/kJxZ7U+D
88bnvfURjhU2OconRFdKQzkAehGObPHoReygwWOB9OjgsQFk99shoj3WVKwek4YkL4/MRof72EwY
rmQKXulIaoX5Y+YiIzi7QuZ04fUtnoVnOq8MJv0ZPZAc/9PJvEULu4k+zHaXxn4GzEE4cbEEBxK7
2ODg3R7kwbd1xgEkneRVTIX6yii67iDBeAf9DnbgwU4qkxGXEu7jLKCTQgyA0YiXrjf8ELQy0VSa
4vw3fo1cHAaX4oitCWjqkwGPKlprIyBsa00ft6ar3ySKFsgyriFJOqBvioXZgYSCOeE6fGGs1OKg
QMJ+1CZeS0bcMIBAYPV+f+lSBorhkky9j2XOTBsW0LX7A/n4bvVWtniERRDlOxmH2RsilwM7DWJu
oQZ/sbHyb7jk3F+uy+0Yb7m2TjVZpjiFyct7wRXu7SHFrcvoc05QDS0gWSqCeWe/P3VgnoODGnBw
H6WLNo84h2opecs743duWB68HzQiFJvNdFw8jWaymsoXWzDpg8WGIOmIyLD/C9VK9kcHbulfxgwp
aclQ5P7ZVjPdDKy7LNXYtPwy+zR/bWHmhJUX2I/wMhUeBlCC1y6dxbesACscG2qIH/SbzV82iQjI
kd67DZKXMvlYCoDbkAakZDwXbH8LcgPaKzGq1qllRHljweZ/+u06/tOjUdxQnvZ/BTlDiHf7bfzB
Psc/rwWfpK/cgv36qIk8EF1wZefcvWKpW94huNoA2KWTs2lqmweNlqM/YuAN9lTc1vlgOuEud7to
i+Rzqya+j7ap5ix2Etbt0Jecro6Kid9FyNWAk572QOvdupzhHy59iBXYMahBqC6Ig2dO1gfHfGfO
ntNUDqih056MVMfukQGAj6qdF1fi7AtrhQz7m3B7gBmm45MrQebjbD66q5964epUqCjXnIBSFJ2l
9vjTiNzF8jLbZDk6ZrHQfuGJjL198UviPR030aFo9P6Ds7oHfZqgwGGNGU1yltrH3zewTs5Oc+1a
00mpkYfeIPJjrKrEWp7t3KlEOMybXVzEkiGGMdAYokYXDhXE5DH8eiWiYEvPEHPmIrJLzXNAVo1b
lRGj55+G3EGos+jNXh7L0hwx65YpJ1hZWesKtUBs80sLdoJZmI+p4rAkY+YfTKVH80TCrcyenWkr
kWGXZCmf/bTCNpoTLUADSldhhyQ6Dcw3bD1kx2BC4xCbajKzs1wLKa/IBr0hIirbc0OEaQ6AVvTK
r3gsx3dIMvZyFHJj3+fa0kMO3ULuOW547oeocRrRnKlWmKBP8NqWLz3DDf0wqL2/PKRMyYnHq2FV
rrbEHuvr0j7ac20bN8ZxjntIisGTJ8y2ya3t9XZnMCPfUnwCBnH1pm89YqHhxSebNBsvCTwR+InW
nKW3NciIy1XBCB+AvTBeoNXoeh1apICoz2W3SJ4qSZrvORdS9s96rFIa5QL01VtD5y4jPSXrcoao
MlgvsmLzdB6bIL2OzS5cqVa4hBFKWUfGc6FQY2voVZCzAtWwkUlmI7jj6mnzCMgHGY7l5qi/uWkj
qmjcinyKdDUc9cSlSPiyjdHGOVZZgXoO9eVIEbkbx0n8Iir5IH2ib13TH1nZkQpDSLnYmIhP3txl
oZhWkmv5JZagwBdm0GEDgXs4gkFx/LjRdeewhAcgEdvlolJ84xOJHwxEzOE8JmBjGNrMSpyZecjy
iCN9DS5MaGR9K1CuLqEOyCHl0ts/tGnImDcQ7jCxhTSJMgpXxMkGB3YLDAjSODl+m6x2aeHYPJVA
UX7S1G2XkgPovdyxjC0+MwQwGl0XV2XSky6zDfZ0Yh08pk+ullhvZmPmlgP4R4jkVDG6w5Wwrv3J
FSMhaWTyacBDeqgEO5RJdIj6h94KATXRVqKe8drIr0xjO2aLrsYjAbVSP026danCnMUjzRlNQmKR
9G5h+amxzxshcjnYbMINkicLQdcv4a36X66T1DxY0IRw9TeKAOW0qthr+rhQugOAMMrHlCHmp4MK
LwtbEPjXJHPKP/Xk1S95J2svdBbO8xM8qq4+8fLV7AkWPKlgnuhwD7wfY8J4IGPCDzRWwGS1ReP9
kl3doIZUZl2cJU5p7EgBNc2xWWz9nZIU/ZLUjUEicSKDD3vM+2f2DV55XAhxf1PsIJ4sRNXoNqeK
lEHEm+O956IqHg3fg9axOjLBYc52e4rbTdkxhLf0broGASdUTtWJiQHFW9n6gcXpH6w6UqlD8hwC
3YSfSsRCHhODUM+xGUzIaQHzJdwyKShGeGnDXIX4U4CbS1gqw1FBH4CDnYNcjCYS14GvdnQRKLE0
UWV7YM3yGUyUM5HgZWpOMCFwvfKBKb8LTZz12clFYJ+8cVzlhKn5Wg/fdD9JizE8cCEkL474u7XG
9u5NOs0hJic0JnXv4VGo4IRIPtNJz2+Bt+KXLXDv2eceHGRyxpJbUpCh1JmuNn1jf+pXxnIRW91U
nq3CTFv6aOQGp9Wdy/mMvAE5UmdS20aDDnSGPF4xie4ZeQh2YUqvX1Jv9fxFzc7lUmJR3APfzCwE
+7ogdvLhRh4wldJZkFUDe6UmRWQ+JRLS2nHE9GBQ8PlTdhSKz5tsUO3fmnqjEyM7ZWPTVtnjA+Rf
XGbBUo463CZVTQhPZqCLVofZcaVfZNXLAP2OO52nirhQQU3ApU6QFSnJDiZid8nC3oKZdisl0vnT
vDI4v2q2hJTuRlau4bhu1nhleT4xem9W1B5CdP4YG1mBrxFWQ0ZTMwdLR1cKKyEETFQnF0pHjKsb
Bp3ggFik4DIn5hudGuic/qEnC1VyiLZLHyHDWbq7xb2chiqzu+TA4icAheUTxoYkGzwU9Kl0eoBZ
ypy6sdpg+G9e+p3dK6zin+/lzZPdumVwNAqvkT/BVkxIaUxEr6E3+6ZiStWVy7Pj6Wl/ObX1Y2Dq
NB914iKu7RGR2WHilVtJecFU8aH2vWq8pLWZJ0dPTQiyi8qHhG/6pp+8VZO/zFHKalj/6Gp7bsnK
XQ1JDetNLAkm08SoKLAOR4hBsIbLZSiq87SLIigQt6E6dQEIZBtM910o7rwj/7C0PaUEr7/kKiG3
ksRw61fhLD24HmnN9005nhOxyEr/BsmS/SvIxvpaWagQUpP52xFBtpNHoheEnzqF7ZlHxrUtWxa1
9hafUbttAFd2rFtn+44KZTmhgemzscMHvsDjDxu2TSZ5r07LZIlJEXw78AvdyZQzr+CGCPqDZNmZ
scfMB3NeVjxCSGaAh0Q2BzaykalmW7vOkLp4/Su0EhBkF3+fUs/ZhUDTNeDszJrq0m0gMqNpzeX0
bVtgmHDrsCI78UmjjM4SaOaR2bHSueO8QmQWuEp4n7P0Boj54MoIAXUZnp6kv4sD2E552TshigPX
ab6B66PWU0OoGomOvPBY2R4WqhuTdemIERD1z1pdrK20AB3QHpHwmtadOioo9cheyKb9KXqsXeRo
YIM5wugdW1g920bsNXWZONElGSniVIFxnUPDBO9WBeTtOJg4DoS0kfelSH5TjL2BzTwGZZHPgM0W
1JlwdvDUpGuKQtitrIQmj0IqggGV/pD4xFja+yNL0Zr5pHOmlENGY3oJokhunaz4zCpmtJec6zk9
MqJWoN07labXPCCx7TL4KhnOPldF+7i56ByPwmM8daHrANlLV9d8WW03T29coRt6J4jneGlYFrF6
d8pyDCEdGS9ybSaaexvexrGH5+I/IHwc7SP79zYLKdmwhlk73+gbBLNfY7hyWVcpKCvVIyYjwvkg
+lvlSlWTD8FN8xPzS9pqjb1NuitmrLRskROU9KBnAGLs9oKssvSN+Vh+IVB95jVsqu2xzUysF0aD
cQ8Hk+w/sF3ZACIsUBTHlaxE+JROgniGuSCY+m3rZfVXTLMCloeRpSWOBFKdxaUUOJbGLwymof5N
74F97yiabp0fWBVDrahSnLWQOHtN9epxvXU93VNhAwUPimm5JkOKcRPxU2K71L8zX86O05pCCE1j
FlPHOc43qo5leMCNAUjaG2Z20KhVlI5x75dbTOWZdy/Vtq7fs3QzvP4W999OKRRgx0byZninB+ZX
qQVm7EOZhS/+Yd1jEIaMN4f1N+NvPG+4eLxjNbYTIyzN2cqoL++b37CoXBEhih0IM1HAtw9skYTD
ei8xP01zUGOYLXnWfZIM43QhE+XePRTK1PWZR03cx+a5WpNeNC0qzFeDGkbk1VyE+E2Q7G7sgzC+
DJRpMaJpuEvEs1X9O9pFe+GE4AGFMAHhOCnasP6OuGvmhUtJW45zIpea0OEydkNq4MY/Ldvqea82
3AnjzNJs5QqZgD6fgBbodxyaLPHwjjOLQgufbOcuc5FCFXQ+cGbEbmx3jdWSR7+lmkGwkae8B2Sd
GA8z9tzqOtv7isIYWtV/2OZUZ8cVJzVng8ESklVNZVif7MrMd3jWLuvUxGRtisbi28p2MTBZe8l3
KnRnhEu2owkODMe65kwRTt+5W4nSbwPiHYUb+PnuCYdNUyBjDyZc/aaVV3dLWQ6YI6+01muCYcyJ
1brvG2dypYZfoCqlHwOmM0laLQdu6899O0cOdyO6z3wSYPQdz50MKH0ZXykLL4wElm5nHc+eU//G
xsvCi12wf8rzkY6Yhmj23nGr2d4Vq7jvPGsbiexD4ZhCPwYeqVY4B1ncHNjwFeBQR7Px40Ks7aXp
7YQsFHZByKlNG4hooGr+2mONrue0rIJRzujCR3krHYCRH1U38zqgceyjYSJLM5xJC8vOBNror4La
KwszzcF4xne0Qe/Msfy9G3rH7pbETWGcKzoD5QRzNAs0bDN2IBXHLgOAlQPRHLpNcQtyJBevsztv
zlExOwIVxSHeH9nr+G/YMzHdir5UxUNDzTg89f6mrX/2trZthMO1QFUVmMDbq4NLPi5V+8I1Roii
mU3e5xLk3hUNie4iJxj1JwG5IJK92e6DUAl/zKBl9L6Ka8+bWPKaQHpCmvPM/VyQoInnYdIK7XGB
wODN6MENPShnXavzSo1V3B0W4t3nTAfQnTZmhj2/X5tEkMmnNYpNz0WRxH52Kp9zqnP2mEx8hp/W
ZM79pfAzDCsHfnAyANZVrLUPXm7bzQ0pH7glELcWQnhSZwHDljbGW28x6BLWbj93Ec+AwTXHfGPB
XglClZH6SRVlo+rqL3R65RiVi0Him/JI8LxtyYonSPS4+c4t5BtmzNZs25yH+WBfaijIAgjO5JXP
g9dPnDLYUtH/Zqxuo4ElkDw5iQFYowLqsF1WdMBg4/E8rSHnPHcNz30lcL5g4oAAXn+BFqt+ebTG
6inVaK7iosRtedaWbWaPmDRFzkjAwGHxFlC6TXiAqxq+4FrWo/WxWGlAhhYj5/E45rZcvthB9D8I
YCThz1839w01AboseB/21Wxyrw8ls+sgzqfS+ZOnqCi/fE35cAJAP5BwUpht8D6WhVk/mfRxwxUF
taAMDACwhKgyEKI3XK5vUnXuu4XL8bdjlLl/JTElW4g+AJH9yI3k5w+Bgnv0n41077fWiZWG9dbv
8TYDMWM3orkk8y0SUr2dK9Rgr5gI5GGaUjQ/XDrOlmffj9QGS+PnX/bC1Xp39q45BvjUyrvGWz2c
qdhXL6ahymCxY1Uab+6iPePRRHbtR/hPGxmJURh9lIzCKs99QAV7IoTVYiEhcRXhZ6JCPqfksqcP
qIYk48tZ8b+0WJ24T1a3c10cPtBrlQfefwYA4PeKsUUeYZWAClRyjyNqGFgvEvfmikfXI0cavlbQ
Tg8NaexAkyXW4SFkBtL1oSVEQ0LloOcfotylnLTcq3sT9RIU/aHvhtXEpEXnFEIIkPImUyMVF0RD
dv4gR1eS1ebCAT/z6qBuTVAbkC/Sd6UF79Dxqkephl5fHUz6pJ6UNWZNwrGd7XdPFuR2GdsB08C+
29pOzHdNFWabHdgRaGrvveJWby7Yo/qdG7quDttbABcXFlJj/16PW/FudTTQh419Pwx/Qkw2ml3c
CMlJ0yBXr2tW5d5rAXx5/VUzhsiw+rAffqIXdfwwm9jOR+xrZrLQJtUV7ySHGHiFc8V0XvbLcifZ
qaLWhcLnh8rlTQWlltpT2GJfrEPgrTODNZ5qdk10Q6cPUwX9YzG1zmMG2LwKWbIr7wgCHyd0zRv1
X5sU+pWcBgLSva309dFb8XE/rGhSQ2UgNUL1ugzGB2PqBf0gqyzBd5bjyHU4ZMFacp7nrL+GJHID
tFZR0m9F95hV07CRl5NSQjgmID6oL/anmfOQLTTmi/M/ws5sOW7l7LKv4vB1IxqJTGQCf3T3Rc0D
Z1IiqRuEREqY5xlP36t8ZVEnxAjb4eH4qAoFJL5h77WzjZklAsLCUWF8jOM6uDzYbblsZyJGvR3h
teQT24MbLJsY7Vp86KyZs7SunIamJCXyDvASs73TQHDgsEY3WHU7RFqTQ49qV/eM7BtFhdKR3OCR
l+asS9Jt5BGtkXL27LxwH17mRDM6/j4ZNplKVXRdYwr8DsGtOzAkCg5EcnjL3mUSqjZ+CmH1HvML
3LLWdHC/c6uYu22MBPAiTWdVACdQ4Wezhqmr6A8IcAJW7wGASWcOgbUa6TN2QOXbaq/hd14P6E9Q
HRGha94LQpDCdVpBS+BVFwEeIAQcmFtSwobD9DPJ/mgs5dRb3CZUqRiSmCnXpP8+Ut8JueqDjrce
3sqk2rLQ0PnWEohzsJ1GBTO32ZPEdWeR3dyQs+LbX4XTFv7R1tiMMMJ7mL4qsjU7hsnIEVOsOHdu
jCthatDF4XBn+bqaIkuqKzcYgq9QsOp0UzIV2y+poijGw4cvgMl70z4C1MEU2ljh3Jya2l3QcoE8
yA6DO8cDtwKsGvwCGX4geJaOugKoDN5uJYlUokcseG3QGXhB+tTKtgAIxSbnzAwCH6h0QjaWXZUw
eUsbGYFpT2AqrN2IxBqiVz3mxlU1LJhRueskPWletzdJx4F7z23BsHL2FlVuUtFgh0tr0keu4R16
2qw1/IQFPTzpO/sywtqxk5KZ/9lSIcOc1YLYyud11VBRud0U62ydpi2YaRqlqXceUlkpJrBuSeS9
kRLhIk3iAhoftxbwEhN39XG2CLuAtDvX1l1uJ8zIdWWS5MliWBGeMjM45clBrL88kG3nZu9piZZi
C1rTr9YSBv7wOM2z5xF6XEAAhQ3mifoVjaHs96h59HCLvLdnqOpGzIF2TdAvxeMox0Gx9h76Ab9U
WrrjdyJAZ5BjlizlN0Qnwn0z6Gsgg4PxGO9VhRTVrBAG5fMtWGj9Y6m0bcQmtJeCW3xiV7jKYoYK
CFh1Ld+7UTMbAKnozrdBMlvJrQ+dKN1WDpSFrTW5S73nAQqjtelhQr9oaAPWMbeELl9B/rlyu2RL
ZzZOgGx85eQx94iMmcnsFoSN+Sl3CRRcEcQhOMDY4ZPWq3pd8Nr3VJ4lJzzR5XLv+dOYbhUbde8H
UtiqR0EPIQBj0sR0o4Aw3FCOWu2AJgaC/uukSSvZiSYn3j4DE6bPRoixv8Z517fYRzxOpHvtiCY8
xLoCb9iBm1HPAmhu9UUY26Rn3RSFfOl6B28eTDK1JJcgSe6VeWga/d1NauOdsrB33HMHL0OgjLps
gT2F1m3DDwWiTV5cM7fNqNFxj5PHpNEd8akeDWXRgP8j40nvCF17D1Ungg27aGYdoRu2/CvtZ3zu
EnR/p2FiQs+vMpPgsUfyYUvWaz4zhpbfkidx4JtDcEjdnPOdse0qc81UbUGztTwL4WQz2mBbylUG
CFRRBPtYCFgPEFQTdM5i6Pdr8cJkumVmMhawffLGJ4EhwFy6RtjuOluscfm4RUOib6eplSBACglD
RcjBPzICb78GQcD+FLJDmt4GeMeXfdlOzsB6pJfN2rKLHEofW6X41MK3e3eVM04bmziH/0j3oK/C
wSzLw+izhl57yDvJB1jIf9rKsOvjHeX2zDl1oZmTh3B520A/z+WadICkOcQiaPGtj22CLIG3fMGO
2Iqdh8Djz2W2ECXW7TJGaLTaJG5vu5EScgc9bLrHuYBrOh4nE7BVW9DI+zSt5RVASE2xyZQmWePd
xNEeJAsq1wHDgNx45SVRi41nDD2LsRCO+JGkJ3sVRorZSOsSOnfNbD34JchnI+fNYwf2IPIuxNoZ
wl9Y+chIwlUOdAK7s0FQc9N2jpCENclooRJmiHfC4IoP0IO5lXylddVIPKlmS9ymIFIgtcEJ2Prs
+RvaYQP2vYKOoG85YYLxKQ2WWB0RTLrlupoQLQPwisyrLd202MWeP+cHEjyG+qqdszTYpi2DwAP6
e0CJa+qjqt0D3PL6DUvH1HuCuctwWuRBmWxrHOn6Dm13ZW+UJjvumtFfZhg99eWb6PI6fA1HCwEe
hDYY8B5xuuPBnXXmHlDdjI9U1wAIecILMo06KACPXeXNpl9ro9P4iGyJUpvvM6h9bXdMWqgrl3AD
cdS5d9rYvlZWLprdKEmpWyFXd/V9nozLsMNTEAFeb8ImI2LGOExvSGP6wd+9Z5ybKf9OOi3xtmzg
/Gafh7gpD5PMMaEjkMgx87UZYfII6vyI4Ld5bEC+4j0591Nlo+6ykBsNsS5/IuATbONtJExEtAl/
YpAhdPXkm4uJzVhL6PHS7JGA+jjCv4xeVpoVLZyHkmfo43F4JuolTF84EMhZntlIZS/t4kuYBPwl
l5hR7s911GS4WqKSeeUKqXswrMuav5DXravwvdaBfW/HU64PXN8mOSGLEd2D11rJcCYORnV7uApE
Es022+z1wIAqPbNU6JJdpOs8+WGZgSkqh3gHBw8WXL9sKXEQgDgDcspNhVEmfil9yBwsZ+3gTnlm
eLKZrnxNW9enjrQZ1jv4Z6Sd31Anz+Wdof0b72F4DsXrQN5Uuo97Fh/IZ20f5EDGMoBqkzN6M9q1
F9x2Dmq+7TjSiu+xfowBLE81jd8qOH7eFY+A6gCqWUN/pHnO0MX0c+QflKbCwq5XD3sFEABPC5Af
AiQ7P9LQ9yRKcRzYmBz72jYGhpYAA1tywhEafQhtjx1jz4yyvvX8FodlMcxR+kg0fdcdUDDOZoUw
T4jNlAoi34kxZDSB8qe9WKGG8W0GVQmIUXa7SeNfXvXNEqgncILm9jJhZb055QkNCwV78VJpOufb
wZOJXNMylGhbc2vyeU+6iUuCR2tXOGUc8mKZnIX9rs487w5xC05bTs6rCk27Xncl5dA6Yx3oM3uB
UbPHtBz31M74C7YtZ5bash9RyRdPyqz/7uixa9/7doYAoV1lIE20c+LRB7WDXItgWQDKz5Wz87Gk
0X0C8dabIcs8BBFTmWcL0CPbSa6kEt6wjRs6/seqyhNzQMrqDnfZzEjzHaSdUM8+EpPujRV1RGCW
hG9+RgafENo9VbTsV66ts/CdbrYNYIeH5a+hRuSy18hZ2jtmc5b+YaEoLs++j6XjAHISpHA/llX6
07fIQ7nOu1kjNFAC2KRJTDM/OWStGgI2rPEZk0qvTmCKJzwbPaS9DenZKK65VILtpZq85BvIiWG4
r2oMM0/EM+Mjgm+jLlJ2O8TKZ/viu63EuJ1nAfu2aZxYXCHa5Fasa/9SifEarzfcdxGsYd+1khUs
xzA+SJPSeGWgcZiMF1lOOlRO4tnWq3D1ENKqF5RxvduxxOt8IBxTlE3VKZGkhc8934QlMiA9dgG8
NTl7Y/fKahKXQLcuyDgBiIeugJJ2STaumUyyWxNMoUHfRRUv8bpbCOepEL8FP8cws4bNyJzZ3equ
R4A3AEpD2kJz0iIwg8y8JdZAXVsZLs6L2Re679xMM6q7Mh2xb4dlWGylRYYFNV6GYqsYKJHWowr0
E9rZlvRsB9fXnoSn+TGbPTu7sQXr/nMK59Un4zgKUKdXhoZrxawsdp9TRoPF9WLsMSM/eZ6JZI/1
+NIPlM1oUUcsBrATPHrY0utf8Cf5HFMAUOUtnJlM/gAeFI6Q03OXyWVWpTssTzCPOw+v2HfUKNi8
uqidj5iLLPvFAs9p30RNo4a3oB3MtJ3ImcMnuYSWhRmO0+vWvhDPn2Zpppr7Lo69HbIbs9wwv7La
7wRNJeM9vVQv71lGKPfEJqohyiTkvRm8kgRKg0XGOmfqrMblq8uLY1oFddHrk6wTLd6U2xRn6Hmh
/KI7Rx3HJBv6awFOv7sdQ14Ueyp5yaa1Jc/tZ9y1BEZ4ZR/Q5hEw63NTCsvHpcy4Abp+0b4maLm3
OLogjGTMGY4oEkMIbNifsQOMyO+zUUfwW5FwE1wI6y5Zx0lepCcXRjZI8WEg2yKCeJrwonKJ7TqN
vVhGcl1YX33pgqJ0H81Mjb1neNxclraoXq5KJUeI4yh/i/CiJPMnphCkdCGvs2GFTmg8DsxH2+kc
1/isTu6CteIBL+gIs5G1LOI35kCY2dFcpv7OsrTwEa0sJEFFwdAF1z0ZC+JYaHfJ1+zLOZVQ9Y56
bVwfhjOmF7aHPZgTEIy4RrihYvTi3zA4ipLP4KKHFMsE+cIM4EyJPh0IViJaREKDutBxThbgzelt
bJmIHlU8M8oeqlF278i9tORdggh5D8wytXZLn063GpcCa1CaAKRmHGsgnwhZWPVsiqMTKvHMu0Wi
hZXIpjwCPVaObOWxRMdyo6tmSL80eHe4erjua+iiQ7e0O1vwXiEgm+hIzJKmtqg4ldIvsLnNckJX
25htG+aTJnidHcGK4TFo9byOozVyHxJ4yVVeAFZTlRZrcttIkaQTiI/wJudtlBBid4O+dOHauING
qQne0ARfRDRTpxIAmUf3js4d1qPpjNgIpxPeu/WCHgjsSFkw6sYhF4oTC2BHZZuoMU7OWWdUxO/b
WFe9tMBVz4jN1Z7ldlYSemXoUm6HgGEJkGmFqrUvlNefLMbIZAvGQYjSJkuRnu1tOcqefWQu7jB/
VsMGuNOlugYghLyKZKVSb7xpERO0TJSq0crti2Jat44GX79OGZimt2M8Wkm+Glh/yPcwg6Z3iGVS
PmJo659Is9b6J4qGmRJNI43dKhX3WMgnTLBvk8D9tfGMYRUKvwYCxa622V/sLM9zooPICGqihfQh
l7Aj8c2Zk54tdmRKfw87EMU+dUyXv+dRHlCPBjkqhoBortFfHqM6LtMdU2BjrbpmzJGYePwkHqGn
TSquqiZup4eE8Ongwc2RrwB18bBcEPGaRq+5EWwTtkiUmaUe/A7YzsntqPYeyV+Kh2NTUsY/TRlt
2Rmwu+t891UTZIcR3SXaJ46k4KoAQLSFFLfE16g90PThMvJcQFMN5upu1Rlk5q+U7F3xdc4Qnz25
/O1iiACYrXZdymJgTyWMejaAF4PNuNQEQpVslkDK+rXRbLOQB7nOawWgxVvFBC/TvF0IXCBLq5zT
BhCXGx5dIklLXP25RQzHtPB7/LBgmqUv5dRanOpAHFTiMDudXDfeOItkR7QJL5dkg1Q8D8C9JsJ/
a0w/uWsnA5q2zmoVdu56qLAOY1ZNbfhZykkR5OuxGIq7DANuNuzQgzGsxW8Vlu5tGANMuzcZdkPe
KQaw2zJHTDAr0uTWWayy+rlx5cL9DjMB+Thsdk1y5G7KHcCUBzqFuaw3OM9D/5p5TwMvvbSraTlG
SF9o1aKIjv91EEtQ+StV2q6XEnnYxIo031JNP0MRNWG2nUof2c2+dz0my6va5ug8etISZIr4ZU3C
s12FnqxuWAE6CS/IBXAu550mNH45h53EqMBrxtinmPIxAenVWuTJpYBrVpXvEqpdS6UtNt1h1R2Z
TeZmpd1eDESlE+i+0QlR00cSHxx5qshzbd5dE7f9EzXNOLx5dpNGR6rsNn5rqCPkfRPnufyVR23y
WppEY0Oo2ufYxvy5L4UeQS7jZ1H5pkzzxpzphFmn7CeIBs6uIye0vy5iAkJgq5HqMd0lCvJtuEZ7
a32RUVpd5RiQ30YLQuo14z0MXwwZGJDsunZZwGGBXtEgVvDZnP1e17N3mJymRhptKo4dnNlTzUO7
pWzKJoRfQwsd5oHK1tBueSBmLfMcRVbfL++jhzo3PTaxN6XjAVcqUL+9RVW/OPvJSekMN2aY6H13
kywZrSJ5dmN+w/OQk2Nn9o1jw3VaB2UUD7MLVQs+KQSIrGBI9aOKe9+6+IZ9qXYI0aarRUHk+paM
Y50v3nJIG9fil4M5ANvhOpoz5X6RokKEkXC7UB0GqksfbNPF7d5ejCLXhZlJ7f9UJirkVyPQDM9u
R0g1kSxTw5RQujesIyznLBm7EnohnF7fUHAMzpaIrVmD+USWBsImHdL6luc0HtDskDKIDHtoUowK
7JUmTCEy99qiPRRhUzuMv0g9SLirEmtqcWVkEATth6QvGiJLkKhJxxyXzGs5oqe+KTHH4DhkO7Ku
BpxBYP+YUpImjFp3CN58z6dUWwE06ktMsWA2xaoISl+/2jgrLoQukkjmPf4IvqLPxM+eD0jsR6YQ
KT1lNN7hjUYKjes4xpe/pm4qux+pyIXhzWV4EF2UVI4M7kq8wyB2zUJ2z7bucRA4GyXL2AcurHvz
04lTqBFN00TgTx7//a///f/+z9v0P+HP8u5CZimLfzEsI/MGRc///bc2//4X2VCX//r4zn8UrsLn
JT3H1gJnkKd8/ve378TXhPzV4n8NveK5vfgTV1GQhsl3J+6casPvDPf1KsSXZ724oxqD2ywUcbwf
c+IB0BAxeGJ8HqbtlQfCr2CV1QEyXqHYgLi5InkoG3eoUBoy6UKI0Em6dQjvcB+h9QVusI1wgaWA
hEA1r/rcMssDEiUaa9apbXlba9oY9EN+55FeORR2cBxrxwteKqxy6QD9lWTv3QX9Aj4fWc7QYdWk
0X60JjwCR5Z4XvFg2QwyV5RsAJgGQkJKKEKV+IE4WA1bhdZdP7NYZlVHfK/TMiT05Rhv6dfiaNdL
+rilCHLyieuOGBciK9lddFhcvlNwCsJLwmmkd7aHWuPe08Sf1ahyywaeODCQ8UsUh5TWrIbGDkl5
h5I+volNRflB19aQH7fuwcRCP/Ywo5Y3do3KEtiWj8DpC7V0F95wsxMA0oXQYMT67z+6UB9+dHg4
ihbZd7TWIFik/P1HV6VKINLZzc++67VaQ+81YmWQf8CaCxr3pSNCZTpkvqySe3SJnYNIwyPbCDM3
A1wvQUcehez+1l4YJ0hNi1EG+rMP6fzxISXmbOlIZRzX8zzx+4ecChW6dlWkP0VJdNWOiPfpCR1D
fOdZy0jNls64vzmPiXxpWuOaV9l59XNJ/XsPLIm6dqr6Ivj6yaX781O5SsAK82xHELtnPlw6ngdN
aGuY/bQ8AZ9K5KOo2PJe6KDCmioUjgZdxNo43aWTtEn1XpUVKWYEpRejuw4Q3t8L7TrnTz6X/cfV
YoJsG9tRQkiQA+7vV0spCL0RY1gSHxx+TLInA/tgoQk7DUOLNqi26xsJCMTC3TV638Cy9U8+PMLr
v38O54/PgS1LCFdCLtOuzxDu98/BHIaniu70Hc9t0j/mEMHevQRSxYGIRis8YnRZrDPGXmTsvDaS
Z/bp8Agjqxyg1FcNU2icwEXXXF+2wphnE77PjcKg9TSy57nq2Eh8XTBam1Ofk0C2Z0Pn1IdPvoX+
eDUJVKQhECxKPP6tuJya/3UqTk2wEJ8VZ+/Ua655aWUJ6iHNnBLwHztrjFTKtUE3JFG2XII+sVRg
u+3MOuiCISG9YpkdxKdNThfV1h5jN/KL21MWddL62qWUYfn+YmDL4BJXsnlV2JKjt6TljzmOTalD
nJ6Y99vD0CUXcny+VGOP8jJrrSNtYxXsPvnCl9vjv18D2ncczzFKweBRDvOz37+wnYG9SFszvKcm
s+rrnMTTflMVU/d1pkoFjhKY1toOaQVMSaqavGwxp2m/A8BBdPE8luhvmqlh5+Hx1dm9LYOpWMwb
kg9j15Pqvm9BSqNfb8lK27H1Wpq12xMjTbvrD949/wVdY9kAh3opwEfUB7tjhrn9+/f0/vyaShh1
meX5nsOX/f1r9tGsTY4j8h0Ty3BXusVYPoRYIfV90vQO+1t4NgAxMYYDxRqzMNGbv3+Af3g+uMo+
l9u7PB2UEr9/gjRp62Gokuw99hFi3/BiAI2IIiwSq1n0KM1y4sno/sE7Dczvh+WXjXTweWEhTDCZ
EwTk07WB3Xyt+xJ+e+lgJWDnrXvAXWUX75awcM2RuYPtn9iQ0Qw3apzkJ/eL+OMY5MlA6WD4p2e0
0B8uJI3R4ndq1m9IyVKmwEuA8yuDfqxW+eC4QDFTi5nNfoSRAjyQ8vXOIrZih+NJDedm5FgAcDI5
7Wfnz5+/sOIPwRrKVRa83T7UM36eSkFIrf+mC68lgDpyID1s1AyuYtUQS/lQsAJgEQXIyAJRGDUn
G7kvY1jYsBrTo0xepzHTJ7KVhDh3JVDIFfemA88ZG7IFJYj8YwAag0Zcbcd49NzFz9KtVOHibYaY
uTdBEVbTn30eNP0QKxqgQz0XbBODCiYFgx0dew9/v63kn8culgBb8vwqHl/98Y0+AVtdcP+E744H
m2QbFCDQXkIlnAZ7DiXG1SxH97vJRrhPNM7MoFIWYF+7UoBL0sj3ETeWTvir6UpPr33NfnabMADC
V6si3l5yuHhcRlxAEfsp2f7qiLdItj3uQusYmYYJSM3zWsHi88LHshit60m7OW0JVQ/dfW7F174/
R7BHYgsN5N+//j/86Je3mu35WiHo//ijGywxSCKm+J0NHKM5sJT5lyAP5+8gXkuMIu14zM1irr3U
Je3r73+2uNzqvx+daFmJhDPCaCUd/eHoRBhq2p6kq7eooPvD4zbZJ4OA7RvVqAVdpnIlXQsSras6
w7/kIbx5SMKpyrAGqGL47ON8LOgBn9tKayQymmdAyg8HjFOkQjMFQ+2nkPMisoTIueqx/NtrRy/+
1Yxg7LGtoog7l1KC9duM1HkVtBMpSuMy4qmJkrQ6odZhTh5X3UBWk4tD0BG5fClrpCKf/HrOH+Wo
72petMalC6HOcz48sy7UCB92cfXWhwnv2WU0LqoqZKExZo4M3mJnStYdIBJiQPTqsjOk4oL5V5MM
MTBdyGx3SwRX5+0SQo3rJz+QKAEt7IPtph9itGE8HtbN4iFx2EcEsOAHrbFdU5TNXfWA4MOgSIco
S+3hpfGnpezlC3y4RbxLbeZIw2vHOB9Oy1ADIctpEN8ay+reHAJZGfh1WOfmsaCgRlQ9DuCbQ9Xu
eD0B0GTx7LwTpbYgBfIi5M5xmEPyqTH8buGh9DPciYxpZFtNOUGggz8ikY+Wxl3LukD2+/db/J8+
vkO/4HpKS4K5Pvw+dr6U/M/u+FYS/XBwbSKmbsgRV/7TwCELKQ6D6abMARp+CyVCMyCVn3+I/9Rc
v19ELYR26AkcvLT+x4uYwimZRF6LN7+X7JJyk2TBflIksxx77HnFyiaLYO1ELkecT4VTHkPJYfaS
Mh4u97wV0i+U5iwVGy8M11Z3gR95fkSUpmPP6kS6RTd98jD+eS5pQSUszeWdpEHE/P6y9wgo5Qkl
EpS0yAYXMz9Ru/Jq4DUDukJMNB3bfII/5wFVIy+tm7//bv/wYPFqdo30bAVFyBcfmhWW/1ErpqV7
s6k+GTiqKrg1stMHp+6nHtl06m0VM9LnlHUJypkL/ZQBesArb7g42TKyzNojTt+q+8U4rPsWYWfG
YWyHTkBnnNtvFBiufXYI0v4uYIL3qBKnQTDSYgB8m7D89w6MwYvwkwvr/Fmv8o5zbAlMhsvKHfH7
lQWitvBZmgEBBhaHFTzfPj9D/9XwoEPS/E6ZsKJ5TeJFxVrB93FVo/LHXTYqjO1znbr03rGyLO/Y
xjHKIs/x4NYteDCLbcqUQeNjj1WElsTNCewgVgI3okc6jztGaYTaexL3VpiUryWOEH7UzkJP+vef
7x/eLDSCwkaapig2KBZ//5Lh7BSkNLTpO4Y/pHTGB81KaEE7/oiYGP30euzyMMxySmkMnbFPLmQz
XUuG+sgvGz/9pMeUf3ZFmnRCQflskDtQSP/+eQZSGhbV1sEbf7KIvxDlWFQkGum2+1mV+eRtTXJR
2/Rp297mXKtnlKcN+D4rLr82DAGbTZxrvWwvuQY56IQq79YlZlVmPTyw5F3ADIdVC2NeR9aGjJNW
nj0NXPmgA43Ct3cFSDerDJtxZYNCJoUb16XNnajseyjJtrP2K4WVPGq9lvgT3OrHqRG1A2DCLqFZ
IGzsAUsQQjl15KwEzlNcN+Pr33+2P2oxA+jj8h67tMCMWD4+9ZCx6zxFWfrDlSMJZ9HSofGUedWf
Ol4EjJfDBs0GKzrKQnZHLP3yEu/MEIr7i53TeoRqPKB00pFn03TGNJd2mQEDamHspYjUC/WL/2Nx
09Y6fG/YOG+yqSPhrAHAtimclKCbKZqAw15kN0eUZX22xuGURufMY/14gxQhS46Tnzvis1v244ln
XOli/NT8Q0hh/jhxEsoIHDP5j74cMGSmYLxOvtvnbxMBGSHBIsGUbyJWA+Ga5QIpX4ZDcqJtFmZn
iRYWTuVUc7bikRR3MT/113lkdwhYmOE6uzh45iat7//+i4mP1bOhVNK2K9CX8JihRfj9xo6snLrQ
Lavv3eX9XLozcikGuawljWd9sy3yafxoiUrOBDGfSdIO8QMjwHE/6Q4/XD2H1e2lO2T95xlJQf/h
vO7RsMCv1PMzq7jhpllsc09knPMt6rW4EmHrXNdWHJyx9rsvf78EH87Ty58sXbpR3/e5EHR0v18B
nGpsPSZnes4XMV8tAg4f8XkdebGotcrP7pIPBQV/msGcqngtMcbXZAH//qfB1FhEPwfNK9QwO4JN
603yZwFI61WPsTgyc+naM2bZ/AFBYnsECVdigw2YtW7Zs8BLIS8pT25bAg9ziE0kAm1LF3o7M8wu
rYiriM2XbAxa7H2Mhaerv1+rj7cLP5FweasyHuLdA8/2w8+kQTQLmpn0lbYJsSNEdLlvUtdc25OV
57ckugxyBasAoXQKKwW5IpDnYg3/0XW3f/8s8o9bhpaPpoOhhiF5StofLmWDfHjCohS+AnXpmTbp
mcApn22It/Y9pF6rYMJdfoULY0b5m5adRkvhEIwWTmp8G7ow/4ZKB1kZdiKNjj9iy71acDOmZzT0
hKqvyF8A78DIWmGCUYn1pQuLiIjfzhExzvkIkyse2iVdZTlRI/emckEbz1ETZ5uGUQCIrmSw1bqf
S/fFnoIecLbFCmXHQ2DNbCRNNG3R0GFsIagg+cVqrBWPUZPUllxJd5Dik3bj42vMMVRiNpU4LzK4
zHBffr/74jSknmjr7AVao4FSMLWFdZ/p1h6u+rhAwBcuFBAlQTekcRMvPK4RrfnOtoiS7j5CC149
VnigO9yhAXXCTMCUWlnLgOSAqoC3jRk5MdCxEumGJFLXNRwgo5PjsOCqRLJS592Nnm2fYBW6x3lt
xNyCEwhd8qWZrpZbC6zKKSQ68gkdSYGmTw429l/Iwi7EMXNJYgDwPCClQlVSb0cPfcQnZ+IfB4LG
EC0cbSj5HcXy4/eLpBLbQwhU1s/MPmkgGRFUz9LS7ttshdUndeofD5THwJq2HX2i9tCBfRyKUVAN
BvNt+oxN0frBcqI71jAwD7NTd6+oSQmwmVXDxRSqPjkDvA2UtJ358vdnCe8VX+q/WgwmoC7nn6HS
4gjkIPxwCjojYK6GffmzjwdqIb8ypJdoEzqKL32FJHVls9E7dDSKBvEJLJkfcTLaw5YyYHpNcsup
L+N//JZ9ECuf/lr7X0nmmZ9MBWEUYSJajU1numAbLkglybhIABqNwHxeQHypp4tEEExpknQu9iMU
B5tYQg/bUiEK+wr8CMC72Erg0qvKLX7VmjnlCvkH9wACJccHeMMwetUgdYQ3xF07rTMWUOFxsvHi
nWdDjP3GmTq/OmsEyWpNz9ke/bGNUo1UcgZiHyFKjzcmGVriTYKKlAzPnhYsHRV/YwCgWuygAJXE
gFYB/mUW7sh+va5Cm5y6rFEBPxWVfUUSS9hck3XoPqSIQ/Q6oQCIcAOWdrBuEOFqJmlZnq7rLvLl
aYSWDHlpoY/dXAzz6aYuR+A2yqVNA/NOpMs6YnGR7N2RRL0VYhbxEicY0FaalQw4CFQtIXMCH5EN
a1yLbJvJY+SB3cc8+u1/3t16Ai5D74d3yveC6ModhP0znEFSbABjxC5eqmn8GTmDh6Rqrm9ah5Hw
OnFJvUw832EJjAwLS+1kIrURNXT/rSZLygI2ZOr94iMHXuN5nLsjEtgCGvjAiCIZwovIyWr7C1Le
notd5GEnhc6GAnBDlZR0J+VhYANwgh9/XbVRpImrgwiGxTsvcedYTDY2eY7A8GEC6wpEDZQWOPks
r8tz21kkTWBAtfobkQZej+OiBaI+eq4cbiVRE7jbk6Qx95UvO3QmjROMGILGqjqxsGCP2sEaZiOL
D17t49Ymmoc3Nt+THmi2UdXUS79zPDWM66CymVkALAsBwpfSLW8g/wz+yi8T2NtNBPNsTf1X509C
Uct9UhzR7P/xeBofi4rwoelTHn0sUhh4B1VE5uZXAxAu3HqOZFKOPXuQb0WKwWqFYk42JwXcYKAX
iuP5NmS2M2/aUfrzGe+L0WuiuvqF3GJSw76CVWB+5EWyTBB2eUyRGAKP+smtkNmv0GZE6gxEbcjv
Ala8CLPS3NYb9JFpchv5uqm/BzIup9e5HB0wuWgNxyecu+23yrFLJmtd1mBO7mEUIKQNgpCaLkDQ
sNU5PID1IFQJE8hPwZnFZiR+JMYYkJ4be7LppZyiexVu6YyrjpFMcZc4k599bUbbv4RQw0o/AdnJ
7kHz6Rk7OznldKiAVdZWbOflFfrXCWNnQo+/dzS8MbzSYna2HAgR/Pw5ADahhyon6ypzpuAxbE1c
rgklWvpfnUPttJuL6pIyjEa3PTiZ26jtRaRsE0OBaiI596KoWM8Dzm3hSfQdluxMF3IzVty2+JCj
1iJmrR6YM4xAE1Yo1tRbAT1YrAvnIsjGT0awp5xjoNqU/W6XH0O/h9UWNwP0e4aY2t5ZgRi/zKHl
vTYwv+ubjGayxCeIIoa0pOiiYnbB6WKfZeyJviTGCpZ0SeWtW7o03Hz24FyHPL8/imww+kAKnYb3
2BTAG+ktq3ekK5hdnMSEGEdGmdvHS8p1sVf2xUdO4J52jzOClXHtpAAJtwaPhFhBvVvso403tdhd
Aq7xSYcXMRNIFU2s0MrG0HOZmqOp+KwLv3TZv72k+LUZKV2UG0b+uWENUtsvCDRzv1RY74dnBWur
R1bfY0ldwbFzK370Ocse0Pp6zcl01fgNRybqSkGh4lNA92Y+srGv5k3TQ1VZ2UAiCU93Cf3coJ+J
nXWO5fYOSEq43JBcIOXe4piBHRaTRuPQsHbxbD/2sIqcI4BKfSDVq4UQj+Hv/3N2Zj1yIlkb/kVI
QEAAt7knWXZlLV5vkO2y2fedXz8P/m66yFIhfxq5R5rpbkggIs7ynucNkl0RoBtyEdLo9a4eNGzD
wxghx6HKY0O7UxufKWgKUzD/SlunPBBbsOSijaxrRfw0pWWV7sq5Ph/br5/YTL1lAkYzLMfikOf/
/08314FuiGDSkZ8qooZYRXhHJYNpWQdwWhIQEexkzSm6B+BQ9te8S7R0ruA3MxdyUh+SCJTTWgNt
kQJRz+HVUafXVJO/3qgbNAahUp1B+cfAF7DrBhpl0abUO1DNYEu98THx64QCL+YWFjpx2rbHbBxS
dV+GWW3tZSJb+Da+BV6DpkTduy0aJP+pgh0c7AlDG3NnmkR2e7VUHbHvImxGT+8/10WISHSoajpt
Y8pT1O315WM1IBDCYmqLp8hQDIfOTx8SvDDRjS8qXhX/j4vxyHhUXFgsq79JwFaIM1nxpKIX0HZG
zJPZ1WbcGwcBJsFYOWze+m1AQGFskiFw3CwiQUDO8NqaIHuq9MD7FApD/zUBWX8GZOetFTMXxxo/
Z5ZgkcBRWyPoX5bXgSxIkBmT9ygGrPs2ge0lnxsC7ru8roJ7SsuVvpKA3/46VF+oGmybN6hxlL5e
EO0I4IQRQucxZQj9TF0R2xnSf9UGGix9f//+q3vr95n8NhJlQVFsWROKepRrTRA7jyAFmGZUuKmr
XhtkFcjD+0NQO9nLv1/RJqEwyYdNgu9FhtcQHKsevZZHH5e2aB+acDa2VYvojCC1GXHMpYt4ff+a
bzzTOToxAIqrbzSx4KzGY0BS/dgWhTrOYz3VZ1zM9QcwRcbKjrY4AuYvhsdIrU03KS/ygb5+f2PG
aW9in/vYeIB48rirn0kqJrjdxDtnG9MXUhLwq+//wreuaqlsWignDNValhpauwbrrLXysQps65LT
7iSqqYR9DxE8/QC7T6kxIi2M+/cve/tgTc1hYkFQ5p+rRouXqdP/YmI8RyIINsyNS2GhC7U02jup
1gTb9y92+61yMYt25NxGJdBcpL1Y8noGg6PqY2qUxgNzI/mTREG4D7QWtk89ypWv5o3rUYygR8PE
ORWcZeUxKYqxK322+7avnHMAGXyvq+H4I8joE2+GZrIP7//AN54mlSsKGwZlPvq780v+z1moAhlH
mz2Jx6Dp7fqshS0g+9nqdZNb4Wpz/I2fR6/Wsi1qZgx3Lq8GOz1g1CIXj0hUJ3L6qv6ilpXDXG+k
QV5po/P7v+72EyVxJ2yD8MGIMkv/9a/LCc9tWL3iUdX65ltflhgRJ4F3F9m9vLfj3N97jOz/82o0
KTzQqpkbIybantcXNWPRZcidzEdLQtI72GlYP5bo28iX68JBtmb3JarPKX98/8cuSn/sAqZDCYvU
H+UB1evFtypEgG5z7M1HEZbjld5deyyGPPqomDhSqX6RfinTGb46xf7KV/v2lW3T1tnU0ZIufrGm
+GpuJAFXhj/P1BK42K8+g9yXGh7gdyS6+r2WW4BBKyNd2YT+7t3/CeYEpuvoQRFb/JU63qyYDo32
WEuffDbqE4YDpedo2yBLmeEwmwC5pR0O/Q8LBL22jzUymRNWLEN99kSjaJ9aoQJ6jsMsj46ZMqDI
BAJlZS44B8zmAygv/RYctTEesKwcsbydzXY3sKCCeyhC9kd/Go0Hf9IBlU4yTXXAQRAw8SaGLZmC
8PMV41M6MNR4hQKO//D7b3zZERTkMOxLdCgITWjHL0OuQYwVJYRpfND7Dp580DDUtidBHR2sVG01
v/MNgVloXvgOJnta23+bSR3Y1+cokdHds3Gv7CdUvfm8X70QOj0AdTSK+o5E87n4DPvR9DNkQNVD
puPp9JmZBIxdPcTesOkhx8wAJsiYmCbYNTOkAwEGjTiIttA56UkI+PEUVPY0MBkUGRi3kzsc3iBB
1WGOkQ2zHNg6N2bE3EyIt4K3V1phBju175nniZ28NwEx2cDzY+GXLy3TUT1pUEdvRonNInlOmRQg
r6H4OH7IbGYOKLH4on8gY8ErsO9TB6AKA/YokyYy4S3AX0/iKa3KPxlNx2EToRKLN5Oi6cUpc1Rm
niOFXNn1hV1VZ7RYBuzGWcz9xYJWkO0tMSQXY3DQrSRgElvM4VIcv5mh15nTh2tNQQtvxfoB6Ive
3klKT9hqT6llb4pWmsrWxvMn2NWth+LaGCNyTlQOBVwAU1My6MEeg/mW9LxnD+tRlAw1Ke0+qXIF
ZGLQ9gKUYkkxzI4mYFaFOmjmlYpCTW2SvgaGWWamtBfTkwxdbksFG4RtrIuQzIKJDmdPfaGyoJBq
xvQrq8zU39cgTesj1X1L/+n7CGnAOEzS2RV+0icnOHBSZyQpAvChIZzU9w0TWP6OCfmuPlB6k4jI
GCzLtS0KmPQDZjuk6A7zV1cTcHv7pIy9yJC2FOJLQx0VwxQ/IQe0Axnm7tClPiNuapiLB8hB0NlC
EQqIDnj5OBcj1cLuIfCy6WcHVGJfKdAnAw2MzZY6sxl/EHqm+Je+SuOfApBavsP1MZg+klgXpVuh
p6u2BcO72bZRAExjkWaDGZqP5CdDZwJuW/W2kl5rxveDjwy01id0yxBURJHa3Q6gOxIYnd2dUR48
2GjQ9lH8Uo+0RpiqH+lEoRX3mjO2s3QNe48xL+n4idgYqkf9J04NQ99rfPGfmE0soBx0ce8foG9g
GYmQWrtTBmKqzxkkbzjqBQf6pg80IM5IOoGHcvA28c6228LbIXUMXL3CnfKcNg7j0nA06z8F7SB9
FyhGyUoypuR7Xzcy/JTCgR3ROsIme8TjRGOsXypKdBJwTpstGA+HXJhm4Ex+aZmkz/MCBEgksnsG
Pywb1kge+QcAMimw05IyKuOQBOIbOKLRix50Rr5v1DCe9niNjd5BerN6AjZamxyZInAwX2WTkDvk
gMavODbAMKdwR5VzVU/6CyQL6LUjuGUqZFFYMFqnNzOmAFB/+YJ9ZfXHrArvYwME4yIiRfmTxIqe
nwKroEMxdJk4atpACUaSzmtPiGTTmb6hdtMuhv1hbdsJq/iT3wbgdPuh8avzSJ2emr2FLwaKAsV+
bqcZ9KvluY2V0uhgJiaajLAzxvIg2lck3X+GRMXnFQBS3+/w8vIYGpn82Nk1KFP6DQMLM+KWEjCz
Y34XAkrBmCk6ODCEoq2VRnqxp51blHsTcBBQssGkZJkz6scF26xUYdF6hXgYo5jKMPzq0cYRNaUO
jMYmZJjYG/Nm6xmt7W0xJ5AKjONCFVum/ZzyauGXV54Bpw/ttmmptdEtKaLHCrm9AOpZKONDJjkZ
z0ZGu+lrjLGNvVW7pinu7NhBi4TwQk02KjwwqumQ0n4x1tq5nqcKDAlTYe7Snke+UYuK8kPXFOWj
pbaMXuMxj4scHMEJgI4lcCKidwCpXgtzu963lg2F2NE9O7lLfMabTwM4e3Ur0XwMuwCzoAZzcLo2
O9RvYXTKE0XFhjbvFSjHYV5hypBIPGniIBHJAzuTCkPFq5goJLFrnG1s1h3/FN6HlAPht8h6y0GW
p3tOKAahGX6Q9NIYwOj62XVROt91XFjnQwpH0Q3LtkIi6OdefoKuAHCqwd6k3oHUkek17IMsPtLT
xQIR+92IimET9ug6A1trz0w1qYEbem2Z7zM+ErEFLdSrBwYKmeyndcKwKTvsPBCUzFNreoCc9OzQ
xDY2ah941raKcn26w+q6pwY9jvCkEwcgyIZmKk2SagyV1BUATS1qPqHWnXUlnr6CQVReUAT4ycmL
Ejyf6XqWHwBd6jVzElhn7gTGBe33Htgutt5Uc4sPCNJChlHKPDCgn1sWs60iQIoRgmqpeAVIIrHB
26hwQPw/EDeCdiVavkkJ5N+KkU34opFrLVOCxGEAkrmU7KEDUPqsKdKvD3rLQt82RdHTxtbVcqVh
f5MVSN1hxo06BzG6AfD1dYCOrt6zB8tIHsCkKZprFhpu8rae1MywlQUcxljNsIDOGniyaxHbTaiM
Bob/GLNuUqfJOedj/8m3+rAkTLT87r5M5kOZdMjE5rszFfsuRZXKhOogYc9GY0uZNCrods74e+ZQ
4Xz6TE5/Yx5roCjka+Ip7Xtsp4u4Dclj2hFSBAxhFiqsjNZZufGb10S5lCNyLjLAtb7JulMnSRTT
AOymamjKYCJNp5YD8JOWZ6G+MT1Yk2uR/U1qarEB0JbSUDTYSFEWgSSTj7DAMRd4mMJe9Q9Gobb5
HpFSonz0QqUsD0jrE+OKJKBJ7pgcsTQwGkzpMUGIWfxd7WcalnEaGREYxxG9VBtIpToBH0iNg1LO
nltJIWrcS0dTP1RaioBdz0OgMPiHt9F+rg1b5xpO6G9THdtfOBZ1a02s2984j51QjNbnyTZzWbnB
RUHBXcmU16nSrSfmndRPOknDHYaz6s/3k4Wbr55KN1N+1E2ogMEBWnz1ICxL/D46CZogtK4Je9BO
qmn7CRW6cUjSInuBQqOvtPJvfx8rmprpLIencL6UCDrI1TSq0ea1aDIGjPMmUfcGTKfPFYi9lfrz
bTZEZRLlBTmHpKuCi85ibTHzxrRMR3iLKZa6gTFbf2UMTvE+MxnqCQKfEoJ9MkrmeIWXJH+IwBrr
hxUVQ7kLqSOkK9Mny7EYkiB6k2g2TRqilJCsRXUFbi1oFTNWr+GgjPoHZ8TTdquaiPW2Wjo3rmM4
SzpWHLEoz/gIwFCNpPHF6seYxmE9YiNSZ0O2suXefgnzNIzBaYPciinBxZcAdNUCe1OKK3GX9j2o
wMsx0pLuc6iPV8J0nS2xDlYSw7cuilqcZzEXKEkMX7+ceCjSrigt/Tr6iYcHu2W9DIyJfcLe0TjE
Kkcrw0tDvFIsvN1ueehU7dlpqf3qy6HRiPE1MKCduPq+Zf7EEHuCM0fqOAALGLepnTM5ypTd9AO6
mrLy9t+4to1YhpoIIx/Mli1ePiZ7PXi4SbvmmXCe9Gpi7qP3MJekyWA9eaXlnTT2IsirbbbSrjB4
mK9ycOYKKCBKC/ElB82yINPR5s2MLteuCl6Vz5C8HEGgxZz6yqlw81JtwTLTJR1Iay54Lb6kOGwA
J0lluiIhCX72jeN/YU6EkX5mdJFJR10hL3iVGk/vb2U3u8p8WSSKEAuoyd7og+y6BUBATf9qABb9
XEdVQb+C6PcTLH39+/vXunmLgGP5ZqlZqtKhzr3o/FipXiQtEpQr3tfhH9vXsE8JaFFeWlgndwEs
vS+4izuYG5f6yob2xtPlsc7qI6pqswD09ZKhogkfONW6K20Gw95SKejOEK1aSDlJ6Y4C2N0GVE91
fP8Xv/F0mUqZZ8FxzLtVPUV11ooMIcQ1GyTIIV2WSbtJcNF4GdquXzkg3ni8kBOIhXRWCQ2MxRfk
VVmKJa9sr9UYWd+mITR+V1Wn/eTMTwPKMWL4Q78kPmMyJVY650v9iECv6dD1gmPBJ8xjXixQKoVF
6mSEnh5tVsqFKEorKnwyoKpAnQq2UulNmDjY2KxfAG4TV5fUq9JjldXmjyzSQ/tYjRQDCcpooQGs
hSC1ifvGMo4dmP98+28vhp2azxCVLAOytIuXs+Z15lUh7umEPBHh0sbEiyncDqLrAMMGEk/0f7wc
I2OEfNRWOUztGypA2qkDdD1TvbZRWz9jBya/DWIY8UPLnJVLLb8Cmo5MpSBXJeCjeriMimXoIT/w
x/HqjNNw1S3nkU2FVJLuE0RKIxtAJSW9fxVUZNciW2Oh9qZ3DIiPgMhWab3Q0FqscOaK6wk3kfpa
AW6xN5TiivZeE6juod1ZZZVt0O1zSIUqWp2tgdmLsbPUArl+0xgPCpN01gZtXF9AcEKn9aAp6nRO
hrbq+k1nYnt47cjve5eojH++lZCNtnkj2vIO7os+YtdR0+ndhblaTVgyxKRbetIb6aXDtDm/hvkU
92cNYt90gMqHi1/J3GjP4Hkxx/pITj+jRcc5rWy78jeGzrH1CbQh/qVFpFmnEQ/B+wTDImcTUdkq
V0r/8/r870nDwyO2I48hmpjX02INRTb5JsWn9IqvUfgtNfTxuU0fxyrHZ0mB5B/vUixyjvg8TJdI
mxiYf/8j1RY3QCDBMSD5Sg2BeOJGOOFnEG4icJgXJfD0g9EX5AhjJQ9gipTnUHHOnebL+zQY1atn
lupTmrfWo+jKdisoXm4MwwMzTpKwLYz4Gf5Zd4CMHjN2nYuDVP10JfYy9NcP7O/9ougXiD2ZWiM2
fL2pqy0AbhE05aXq6CMC2wfSV3vFvgKxfjBwtNkHtaefmjiPDrICKSc9rIzxZKYeFGBy7+BAc1Qa
b7gEeWmAkeuKPRs0BYsc2j/K72ZL84PKidfhBy9y/vV8DGc1VN1WhD1zlAZiuEi79vPfWsDmpzbp
5fsSJve2zxAh90SGdq+0dACH74nN1REu51j5iWyr1zrm5NOgbhMljvayVYqVOHEpx54fkM5oJIO7
qI1v5QE9fRSzdqzqAlnBQ+U8WdYlZcTwZ9VZ3Wbo+A3M+liYHEjvwpilcJvesHCsFtkHfFbMQ6Dh
ZyzhYQe9ru7brkEUO5pwpfIGp448guYWRcgBN7bV2YfKsqBU1il6Vc9ATosbzAaCUrGPKiaoMOzt
sKOCLFKYlGt7n5lAn4rFRokVE7Gq92XMFONQRMWaSkK88WGTEaKnUWmN8DwWHwrWEarEYrK+0PH2
Zrxy5trYp7t470UHDLLabSl6jaE1ZnErQ822qj62OHNzEKVaietQFwU7Bf7bzhEM4iWNHwEpxKfK
ESkSctUMMQwcxR7hjDjSLAkPkAiMI9Nb1X4E2bGnAOYc1DrWdny0fJsUr3blyL8lSUOFzEXBNyP5
DU/aOULXpAeRRM2+iqPfDXN0Gzx4p5Xz728H8z+bDdNmNHEdlXCaTfu2WW3yiZYGmOKz5lW/o6K/
b9Tpmy7KJxGAU/crFSQV7mXMsqOLZyb/J88FQ6p4mo6T7tsrt7N8QbYtDW6HER2OLHETnrF5lwZ0
T981VAUQBmotNewufgSh5BJWI9PKtIU872zBh/QuKaupxPC3bazun2+EwTIVnTxdX+5lWSgBxhoF
diO9M6JqLfwqm4yOUxfAtEQHPanOCei/5Z9ik5s9TEoaI4aM9G5tK759HmR3yIjYgzkObkI5CXuv
lYaRuiY9quNUsmg4VvGIaPPAxafCuK9C9p6hZBZ9CvWVlGc5NIAQzNHphaJeA3kzi4teb6zsE7J0
JmTMI1uIG8WNcdYT6y4xEb6Ec1leK3EksFvrqxFJhu1nJe37Z9Eiivl7B3+1DciRgdMts31fYgVr
t4gFEf0nXxhzHdyJhvGuifvkhYpF72xb2ih71YEjvnLt5WzvfHE+QYZ+mPS3qNItDuIMbn/cwbx2
AZHqxWOXYcJ08NH8Rb+HFqj4AdFlSXxhJWN59fBAbbZ2BwL7XA5p5pxKchr1hElUIo+t5VsAe6wU
+N2MqBEXWFgeyGeCEs9tGhnLJ0KqzjzGeo+Dg2yKsPzleC3WBUFsGgodBz1K1sL1+QW+Wv3kCdLm
8yYvmWkeixdsMtuJHbQWuFWVg/6P8gHlKYZrkNEGWhRKeCQk+t55DIYYWfQnqPL+zpjkz7SP1HsG
Asb9+6/7je+d1JqyFunhG8LbEZZXMQ1R4A7INJmCxogkRfo6QTvHVJkzgnevqB+i0TH6vVKFnClF
G8Egef823vjqzFl2YdAJYdByWWZQixShLD0lt6db+A3vXmJJlVb1jtoWw+xBrIcpRm1a4s6NwLVV
N59Ci5dCHEOJjz8kJjffvImjHojDmHl5FXANeMLdIGPuwPLnMxN6dFKAkxjQZu08c4TyK9KPqG/W
jsu3lj/D7fMLIaaa/7xe/qOF6fM4RombRBqOLyxEnAyEdSS2Z9ftCW6YD1E+tFB3D23YPKGW1tYe
xhtfKHUJRMXkS5S6lsFw0ilaNJowtuKqgkKWU+zL4owsYPaEkpioYrEgv6Y4FGyMFKfDzIxUQMiR
tmnJFrY4cw3b9z+OedUvX888mY1zKTz2m4+jw5nOQNMfuwS72WcGPrKrFantdTTSj9S+ATP1lrNS
93rzmiRUtFY04AzLMqxVoMEYiyR2UaMY/QcbKynGYzuRAKVua2PahL7q31vk1unKUnjryjDYVE3j
QETjPa/Y/zRX6CUPVCuC2PX0nnVGnGbgMdqVH5w2i+4czdc+oPOPvr7/jP9+Wq8esqOhn+MBIyKY
i0SLOk01IqsS8P1dQwADAuqpO9kZrXXbfGTd4Ec+whRV+RIbSOagYjPTbYLEEAcoELgvMkFAXzFV
nBTqshMoo2t5Zac8gepLe+b7A+xBBxoF6UGZzAq6IC2q7kk6NSd4Z5rDsPIZL1o9FPNQcjNt/FdP
djvWX9eO2ShGKFwnFtNDaLUpwz8AwaDdluGXoOyVf97ZkUqRd1Nhd2iG3GwiIFHn8Haa3Kjr672S
S30H1QAPZFgOu8aJf2I5rkJkBMZpjbI5qlnVQYzt1I1aFxAq2GXef6XLVsL8DGg5AWTS6XUx/rw4
TVWl1YzCSU3XkfUfrarzjQSBsYefoW+NGpJ8btP2chQbzyZ2540WFj+MorH/9YN2yKmNma1AHZfF
tPigEwYeoxADKHcA6IFCJPMYgo1ErZ8dnB/x9fOxB9wq7Glrr+RmX+fKnCm0LVCFW6TWr5cSxjmA
PIjXXCroyRZYYXJQVLPYgCs7p6pxgets7gy11jZV3o7nKCMpyYHVrC3pm0N2vg8baeEs9QXCtzj0
cVSzvIn5F7emKPbIhFf6vR8K7zlnuewGtvUHo/HV01A54pGl4DyvfAiL4tD8IbCgOdvAN/JnGVur
atNEdVQbbt2pdbChx9+ynaunHtOfLS6p5T3D5clV7ZoLfY1i43v0Fd6/h9v1yGAFlTiNyQpW5rIC
jRi3ctrUsN156wMIl8uy3kY65lAbLzXxCGuDCUri+xd9YwWQhSOZZRmQdd1oyqUVhjwVTboOg2N7
HwfCLVUwZ6NodKWg0Ub4VZBDh4n928SqZVd22Ls0YVv9ev9Gbj8AWqMswlkSTVqxPNfj3MJ8MsG/
1W/l8KCMsb5znOCHI5JPgyzlYzCG5Ql/aGAtFWbL71/8zaeAhhc0GyX2Wc74ehkADQPNmHuWK425
EJjrQfBY1XZ6ZOKtv2r4PiTUFrRwG/V1iDOJKt0ABOi1nJT288q9vPUdEOPPr4NjhhGR1/fi17B2
SIGli/py2KMo0reyrgCK46J95Hwa9nWrQfYIEmcDHyCcU/RsF6sBkqnaZLKur0YMH6NhS5cUzzpJ
eL9yizq38Pok5Lifq3GSaUyp3VTzg3aKWDLCzQIsDQl8iwcMWwV0+az4PMhKOznFpF5w62guusxm
I7CpPDdx230BdOKlKx/xTTxASRWbcubtYQLRDFs8MTtFz8VqES6s8sFNsWrTtrXfaZe8LJxDDSfB
xYiMJ/Xvj2GWQZML0kSZhzNevykkVbCKtXnbzgPsKIPgqcEKfBfhqbOp+sIJGI3TaFkhmtoGeBxu
zRJMAJSNaDcVffP0/u288RQIztlB6L+jyV1qDGzPSbqBsTNXq6iCb4jY4DNnVVnNRsNYLW9V2x++
IIJA7Pj+lW+Dck4vkvK/6EWU2ssXEMQtw81lZbijjoQJSmyJ7Ei/l0mO9wgFKJaS9oGEiQzdpKYo
nNUff5MdcQezUz1nh0TzsPwi/aKI4kAmwtVSPf8JxMo7aqGq3+exmbii8oznDInbKVDC7M/7P37e
GhZrgWwM9QrdOfQ+y4S8sqZU8fENuBSVrf8eK8N+jjJ0owBAOLPfv9Ybr3ge/CFqA5s352KvPzgj
zcxJxYTz4rXYrNMLFdU5lsX0rBqT+kuipTsnWWn8W++Os5HVReGLuSqaZ/CPX1/VzyoH+WEfX7C3
kHg2wzwJN1hWoE0uUAAgHQ1G517GtvZSVL4RrCyzN14ty4t6x0yvvpV72LHSKZaSRxcoCThNaJCp
CwyoC7g8YS9BgVtV1OJkpaQ9o3NWXq/FSLexAXmeReuBEQTipGXXyuuz0ZzQxF0waNPLZBdN/Ncu
s6om2TRky84RBKaS3YXz6PA2lEZWnSK/y5qT40yKtfINvLHYyCmIFOcuqsrnvjirjB4Ds1Tt8wvq
vjr+3EOkkWf6qFZ8cKKpH11Dy+LmUlr4uOwwKrLr7yn2FMNdgYp25dNYKl/4NmaAEEUtPEf+Csde
fxsMZQxDi7fGJdUjWlM6Dt0MC3MuMJbvOeNwIS+2sEPzR+xgZ17KgEgZuaq2MdchmLcn5zw5QFpO
BQkW7LLRO6Gpk7L3kssQFCUTCXUKLV5ncl1Blnkay7r4+a/rEc2TnBun80zvzVFd4M6GQ6IZX1BE
xLNdXWhvgXNEnwc1si76FNZXh5nnlYd+uwsIdBi0T9FBqTz9RcyepmM6m3Ngs6Z5GKbXA9YTsaHY
PyaRYpPJ1EZ00L2kXbnsbVmey83hEQ5Hs0phGSPXyBC9Js7wPpm9qSg4f4RJ6ewE5biPthwQJoMX
3PlWEgC+cT4jX79imAD/MKyaQ9CH0fH9p3/7uk2TgUSHm6IQdJtO0nwboj4Y3VYrystg1S0gWGV6
CumTYb2bRNHjP1+QDg1bGquPXG2ZLIVDONhZInrXZPbgo215/lEyUPud7KW4x7E4XXvit9mZCXRj
nvl32PCJjV+vLkWP2qYCduBi0T4+a0lrkpriioblqR18ph7hnRIhhvvAN7V7n370xUZTu0ev3K7s
OrebMJNHdGQEEo5ZLrK8kyJFJzApnTtGQ/LDh3r1UW0DZW8DLHlM+g5ROfZNJ7tcvfIbbxnRBhxL
HvscaonXz8CDi2oOQPTd0Mq0n0nsd59TPRs/MtFXHPtMhCsv+Y39lbBWIJtjGJ/wbqklyxw/AlMW
DS6TNd2+D5F1T2ldbTD1AG01gI4c8gqjTtTrp0BIXGTqyVr5tG+zofke5uv/bQsuI0tHnU0umnZw
sVEethQ5n422uAMbNW2KNIbzJ6LCBdorrlVXJof3P/O33jWtSMih877GB//6iQewtDNroqsRx5l1
76VtdWEaERdckaaXCQzKV1vv22NTNOpa1/yND54iBJ8XC5rS6lK8CpI7yitM5t0aQZT+VGVdNx6Q
ipfej0rWsn+kdjqbxXmMEUDpgns0Pg16YccftZ41sS9zg25AwfmQuUopRXXfAVv09yRQVXKGTosZ
Ek7vofOtglShHabEKspNbk+VeqhEobeII/F1OqV4hJdu3oUC+q0+AYnwbVORp0BPMTybeSHKIVL7
Ij7qlaZnbjZlGi5cIT2KH6PsvOIaGGYo6F6UevPRqjqnuhiTFTuuh0bJP9RSD+rz/PBt2i3a6rn8
xvdjzy0iCnyCisZyuQ6K1o4aX61rFRkxAoGi55wtr2nLF9yxcacJp0AHAZD5Epe7ltG6zZTZVrPy
Pt84MuAoCBBfc+FUvymrOIyqOQGaG1diLXkIg+lIYAAVymuGU6SDogHLru6phgJx8il0YMyibMyx
mvaRsIYdDpX/3slA6saRwaGBaJJbWyRtVTP6eKcHk2uzoH/7k5pfAD75+9Iei0swa6c3ehdHX0jR
+3Psjd5HVLTxvhZ6tSI5fGOnQcpCbYWKMvoaudxpVB1kVoLDspvndfRFbxr1DzUHKGFeoneka6ay
n0QTvDSlMxyZljGfO7A+L++v9ttPhdSVw1yiSp8NThbRBOpLC6fVCGsuUSfbQFFAiEm8znUzA/NT
ZoGrNqn2Kazz6b42W+/bP1+eVjK2CLP+HzTk4vL65GhaVIyFq/nUIXegzqYvyFOYvTJEp2MtpOuM
8mgAx+4x9HXKnRZl6/zS232HAphKOxf5J+Wu5ZYnvCqCAiZz19PyknnK3E4OY6PLKzZT/ksqvQmb
9mDorsKb2CNUqb4AtMHKyIjFv5dCKZALTtu/hXKavK+3X5HXnV/gCOcOdUtTgUi/+JalCV7d+hjY
G5qRntgUA0YWxRSF7SYKei9fKYjdJrWUYnkMIElJfNB8Le5BsiI1XM9cgfxBbLIp7T9FUI1wEVAt
faX4Ov+g1xk0oABUDTNzBV3eMqEJCQ+ZM+lVt+qbDlVOBBsRY/D2Nywe7ZtfOO3VMmq51kq/WX6c
8ASPCCnmdBoF7uLTE5qKeaPSiXMQjN6PRm8Z6BZT4T9XdMAfCtMpP1KWbx9EMikPaJHLRzhgazqo
5Y+fw4z/69vRr78tfOclnrF47xlnJdZ97ep57DPHcWhs51hgYVEeROxb+b06htTF3196y3OeXZDJ
BSp4TClB2FkqjwyqzQHjbPrZh7qou7WeBpL1Fg7FtsMiOf6gSIzFz6GV1viY4bC9llnf/nYwyWSQ
bMacVDeJtebgeSPGbjyHYhjkBrOs7pjJeLhg66pdhqgpsAHz06d//tnEFzxq5gVmJc1ifSGkNwUP
szuDivGSgyaxqz0GSj+UdwnjeNl3UIbC/h1nRGdnGndDs1JQeONnI/DVnfl9cw/LxdUWCnU89pGz
HfiB/gG4M855WcrgcbMpR9s3TrbjZeFuQPO4lrCL5U5HMxzyj8PMPicOHfRFOD1lnaLk2KCf06Ez
+5cmNGVwUpwuJbRUMxvvIS+1GnFHr8x0cOWrk3YfeWU/fNCq3gyeozIN9ZOKbWl5kXWAn2+eq+pw
lnGm4K3eU6U7YstJmcQJRAsktp1NGZh0D4swOGU0hlMIc1rnf4coaul3Y9BrPp3QytPPDUO4w8FL
jLJ46Yw6AxZJ7TY9AYJJnEOnjvka20ZbbnTz45hHl2j+wQ28EQWzLAg3+2hgKnP83tVOecgU7QC0
40tUYppK22PceS1ZdWdU8baXmTvGnhvz9xSp+NWMqXlolWAlMFgeydwUQGaKmdyRoOG8CFHYMDhx
896b1fAlSFDd6y6GDK14W6dYvMDgravvs7nmCWp0JTcOdtwrt3DTEaHICJZq/kzwYbVuZFZtGxlJ
06OrxZbO/gQSH35BIwvtXGIpg6/okMIDAEP7aDQifdBDteCJJf6vGHO9lfWy9K1D9EYUi9SKaIm5
r5sJQeTEahCZHQz4Yip2EQLtzTQ6BQvEbHdN0l7AE5Ybk2bMJvLEtJE2Hg9eB6IUV+nvUmth0c2p
0/v7yBvfDhsnzTj+Op8ky4J74pMU9W1qna1+0tv7jtah4jpZ1AUHmjiElBpD6Oq9KFS/OwdFo7Fi
THyEdwUD6eGxm+qs+thoeq/uJiOaonOSjjlj4k4fJivp+zKJnkvGfE2wA5ExUcRcHHXsIxr+rKnv
Dm0QAhCxKoAYbRjZISAEYX7v8hJQw8rzud1q5lk4OTNqaErc6OSwgCWC4se77aQDtjPMCIJrJ5wj
/2P2rCqpc2EsXv1S1z5Bd5X52s4mwI0ZbPXrlU3/rZc1z5/YwC7ood+E/QHERkNrEufshJq/VQW9
VQALLdRYPJBaTODL2v+KZ4a/qZml2hpdMHwoijA+khV+sBq9o4hoqht7ytSV53R7DMP8R1lGgZ1M
7aa83tfxMNkA0c9AaES57evceMjDysi2dTsY2oxZrb6KWJmY83eyYU17cHt5OSuZaOKZ89zJssaE
B6tnpszNnJNiaCM3HLQC56beSvN9zf7jgKPV+phB2iodL1RvS3l6/zu53e0Q+s3BLp19TsRlrjop
AwliBZA4qkpR/MJOjrwH9m9qnxtbseQhzYpIvXAm19ZWBGMXnXMK8WsMKXF7FBB3kyzjB+BwEiz7
rlNtYLitOQU+o/6YuWGtN8odTAlNoGjrTetkhEz83JFEd/g6wHvGTxTJn9yD/MnMjfY/ys5rZ24j
28JPRIA53JLs3H9U1g0hW2OGYiiymJ/+fPTVUbeghmcAA/aM3N1khb3XXsEZp+GcIeS2zwO8RpK7
2YriUOhFLblhG52sn5HcnOdVxwf/OLRYIpzHMaknEmLwIXlOiZoW741uY62K0kSUyQ/8o70mhXKc
jmrXaLitHDbv1uLKWK9KjiLziFUf53qVYaOmNHgxE52ExVzUhnVecrd71Jzc1y6Ua4xCYEGh5Lm7
mpBGLxXymPKkAaKY4ZA3cPcDp5ybqC/NzgKZzJwgSrnoHy3UOzAhoDTjZjSgCVA4IQz8tSnple2N
zoChele6ZXXA2zooXpn3CHXwp9Ff9squTfcQ4DtIqnuX9fMON54hu44BwQEns6u16tOYoXk4pV5S
4dfxXxcyW4iuie/nG3hz3xSWxJpgt5M4wwl/BhezWqxQdyCF699VMLYfaygcHwLYiyIql8HYG6U/
PVDB/u4JQZ1gXrfNh3z39glVfmForfLmU9J74jiSKd5hAxV7jvy7J64u1DOkDwMZj5HR50eSta8l
kV+B3k+HynikBL4/WFCCb2MRHoaOMPqmiuHC6x0bc4zTUK5weAvmL/8z+2G9NIXTnTyUDfaejdhc
XNFkuz+/ivvjHmAF0Bwrqe10Azr/da0Mhd8ts6ZxqFSIQQKtpzRQJgZH+urvilYsT05ToAWc4Ltw
Mb9MpFo30rVDtcq/HaX9M+Rzy98o9eC0vzvt+GL/+lK4rGCQqJtFArXVW/O1BPyrZBbhEKVdkNy1
L16yBG9ONqXPeuGYJI9rChKcMB98/N1L+fdVMK0DVwDxuPXEmFDUEikzzKemdsvPeY5xHTKlYJd3
lf9X5eGWswS6PPSu7n758ytxzJs2/1/2JIM5SMwO/71ttzdWhF5P83TiyWzmXoMl++nS2mVAq5uV
szwrq3P0o4kSt46Xdk69oygJ+CjCJShNsSeMOyiORRA4y3HchpnhWGgTop8mS5O/Ahg11stYVk0W
AXSpZWfbino1n8pAXOtBCGfHPNasGE4SW4oXSimbvVEbXnJoLOJWQwCvzCc30UizyGwNU34u+5qU
y3ydnebY+7XAgHdoRXIQy6LZr5r0AvU0w9+EJyY9tRwpiAtv15j+AFMISb8bpQuRX3hR1GV9HWwb
iRylyZBGcoTveLY7V4zPOTYOxlnr/CF4Hl1I3ruqlxYNlJgb62JiU54/eBd35SA7EqEnRRnoQ0BD
+OvusPQVmVNvdIgCjOk1dX316kNs/WwVY/1ujEPygCp8v+o2s0IWHZ8Iz/H2ah1LpBCr3XenleH1
C7dZcbGs1fwUZKRG5qNlf3GrVr7X0yq+/XnV/e6TYaboxIYh7Kbv/fWXTlS9Ymqz7pS5hHzscBjx
vpHsrZH+liAnCxcb8OlotVWx7mbfTNwHd8J978KjZlaIBwPY1r27iehmhQEEP30G1+sjh/jB+ZgH
PjMOZtUKD+qeZMwnhylAd8EBCr+usKj8ElN0siPVfmpHY9wHzqolF7MlrDOeRDskD1qs+1Np01Qy
bdhoXeSk3JzVmCwnCfVDe3JwxnodhSC7Ajf5s9TF8j62UjyN0kheBAbaVagPSOgeAI6/+QKkfeMt
QG3BRP2W2TL6nU/WVVKdajKBmlBzGu85oMn7soxa8GWsCv2VMCD9OWiG5MUv7eYBBnnrLwnXDhIU
LwgwDP4ly+XXhWKXS6ahrSlP+GviqAnJzA1ep4mE5CwaaZfUSUq9S89W0brB0ehwdfpWuMm8PAE2
1QsV+yTqYwbQj1fTNkY9ulnblE+r1Gxx7fPUrA54fzvDnrTuWoWto6ccIWQTEHxvdYvzNC3WML35
cl3KfYqOc3k28nK16xCFXWEfMnIP61dZM9e+5kEypYc/75R7OJQnAGWdFhu2yz2JC/mhY2W6VZ1G
N3eS0JCFda4sHzJBkpr4ZaklhfpJgvIwvFgm7rgcv02KB2CeaP1/vqY4LkCEQeP9LeXoZtuaGfeE
8KvxlKvK/mdq5fAmZ2US19MMddRInoS2Gu0zfkr6A9eo35QODH5pxNAgQvaBDPzrSphG6cCz8vuT
nL0Nssr1tHsjGLyyr8i7ScIArfR+IMJMgktfkzR7NETnGq+r3fbr3tYwdbuaq52QBpA6Ek10xiPf
F1Lp+aNX9ptznHKccxX7aRKNbplZjInFgsNse+KgrwHI3DQsZuOLWJ2votGfMQd5aov6m9GndqTp
BCikC1pyhXwuJnDdClmUr73CZc/V9EfV8G9OXsp1Tl6aWlj/t49xpH3obVwmTzPWdd17XtMfvAAq
IWk3pWwxLAzMdD02AbZuod9nzfLgSLmvhg0TdJvGGkIiDILbAlQV6YK/Q5OcVJlDhJxEXJK2GflJ
fqlTq9+8garQbDF7aqvpr5bSmPmEiBp3Hnei0R755t9DatAy6Ss3DgM30h19pJoDb4J6HJz8RPpA
i1sUb0aUTTnWX5nqNwddGjK2117sE/CaMBmkdQxG4Z3+vNO3zfP/5y10UNR+VOWM3KBv3W6uLkuG
pJWmf0rUUH+bsyV9yVsze5KJs+Zh71TTZzma2pc/f+r9Cc9ZsR2yfCZX8e2Ijbl8N9qLHZyIRMy+
T2u7pVekzduoJdmlF5r6RE6H+aEFj/2wZhYaxj9//m9uYnA6nx/NRBqnlVu4Dol37gRV4p8kUov9
5DV/OVrx7LQup1zzrk/qZzVlWRgoYe7mcZ2jFJpDmOLzHAHUfUzdqfiPRAvso9F9MAHghGMX3xbj
Y1a0BXMZ9wTxMCHNZ0m9yF1r62PhVtgY4Hf7Tbl9uyfXmK7xz4/j/nWAB0Kq2SBm5ny3myM1bTkb
2HqeiG1JnHO2NinjLo0ffyrtDkMJWK29BSrnkMY52E09nGZcCh/eOneoy7YqmDrjus5fIXD/etrm
aZ8BE5L1iVHmXwUjmZCoH/d9nHoMDDXTD9mkb+6S6bF054/ONH333WnZV+aMqx4hoZHqFzv0LfWf
VX7oUdDYwipnOIbZ2G2RvK1LjHlWlybET/YTDAYi/0zSOgo8dVe1fk5VVsTp4guE+NpflT+dp+2f
bv+fcdHN/7pY+Cob/5QCApTqTiDRuSaKbtl7R2oXuVsnbTpXfaLF80xgVuVaC3G8U4PfavMQf99q
n18ODNYJlSGCa3YQrfzNO1qzdAQAHe1javb1hTjaREazNYxfuRrnJyLFp1eNlB78fl1Ea5E298l7
6vXBFM/C6/N4QO1CiGaF8dmjTX13A270uG0swAYiWfK2bMPkrcNyqDOPASOleqfw6/Suruo8n2hI
s0zx6anH9h/+x7b+u6D5L444Eeks8rnlhB9oJqvLImt8szFgnYxL7c0dNtMiy4IDrk/CfdAK3R2+
3ImUmBCa4erbd8M/D0bJpkGaj6afLAoUKOuMM3oqKz3LtK6rg1HMUkW6kS3V6T9u+X+ZqlR40Cz+
7UZ+3Wper42D66TjYRZNvTdTsmJqiSGvNhLdvXIlcXyKqAoWeei6+sHyvb/9EGZQysGV32A82Ny/
frqoe0OZyKkOiYk7Lqa+BON1+PC4BXIey1XcPATkRq4uv+EGZeyqTPurzOxH7gV3fht0F6wWFjM0
1k1ydrOYc7/FJCdBXVg6xo+qIqmL1ubv1Rr0GD2mBtGHUsgT6r0zezM2DASmq9n0/HP3WeleHhpC
9QwDujRyHSlDT8e/luBHvJt969pDTtmy8878Y+quIXhZMD06rq0uqCfxHMUY4pq67RIlbvU5A9oP
lW5+KJoFN3vOGuWq/814TYf6OohY5C3G4ngyw6V+jKduv/SXbY19IqUAOT6b7OmOLk0ABTiYmSve
Nj7Bp5xU9PqEo6ISX0BXpLYrl8JodwpVTQ1OA0X/CsRrjkePpLHl6CjUqmczMws9HKQ91V+MybUh
KuFFX5wHleJgXqCmsvbYkajywLLEw/PRAWD/5kfg3Ia94ca/vqMvpbD8DKvWusM6e3/ZDesFp5cF
06z2fx2cdysf/kltlApJahNAVrTXTC/gemjpyU0HRXy9bT3AHu9uNB4rqnAd5BEeD/kXvy70oO71
OqhKdUjWpI8sMNkwN6e/03VtDn/e0PctGx+1/WouBEa0dzQduxIosRzVHZqllW94qHpvcsQHtcWj
/megCUAkoK3pf2vT+mQg6iItos7rnIcox90Nsb0BRvsutDq6tlu4Nc1Nbc7zpDjZDf0uDH/YsdNp
nmhJInpZ1z/ZbuP7bwyMJwLAmiRfj1NXzsFJ+DO2N042dM4xg+qznFSSLc0DfOP+SfEFkXi6WIbQ
3VGB//pSRn9cyoCEzVOpUvkxT/IkzH3lhJrWAcl1tf/CGk3CMZ1xWOKAisvSnB6UXHceVoBfFN7b
Ibixu+5YZn7vM+hJrYDLiqBFSE+HYFA/DGPcMW5574vkNbenPJyM7KcrxzTKx2GM4bJLCFgFDifB
30FXf0sSvp6dBF4IMqSFCyZKDzbVbZQ5GRvMAbGZYBjGpIeT8tenhYvKyIHlFa/VQAThQU6Q648r
lv7YQ825UzwrJ3MD5tuoYmJyawjYs4gzf2lTu4S80lefR93J1gjKWICofE3q4kOJyHs+puXYlee0
HhVBDTXC3p9YHwV1DN5ZYFRUWmhNLSlK+6gI4qKyalXWhgZJim9BBx52KTtGmZcFAooWu5nZpqds
crtPf95Y9w9go4JggoweFeNp0OpfH0AtjKHBbVJ/cZNFO3v5aES22X9WHibNpOiQNb1kA9nGVrl3
TbyiiERc9jj32PHU1ViS55gUM3Cd2rBaCR7Y3LtCrSVQERX5iPNXVpOLZ8izPgHzg7ulNKMBHmp5
GhwY4BBEkYj6JdGaDjYqyPkXnkJ7bj1LPGiS3Zudu2UBcXbiRArj5DdNKe7IZFhyil0dPOfGGHHt
/F31SdnFckI/uushNxwMW1pfofp7/9S28pyd68AQ0gKNl1syYdtN7cQfSJQZTNGgN5Yda0m6nMdB
c7MoGFXlxTJZ65VgyJkAxzVYqCArkkRVVBZasO5aZQfqAiid1UctMxMiJG1knXE3dH6217PBR5bM
YAHYXtWFRIw+zc7OsrVqeZYq0eRz5s659b7AGm4P4HXkNvoFqoFYLQPsbccerEsX9Ob/hsaUTUTO
pf5KnM1qxi1MJufoYZl8bQfX/FZnDo6AZjI03305lCduOWGH8Kh78U0fZqzEBrs0hMHRYckh0moX
YAEDNsIbgsodtaORV5jw5Zle28cqt5IelVxjD7RSHJKf/7xQnRuUxYM3B22XETwgB7Dp7VAla7SB
jENLPCX2aC170Saag5EZ0pDNZtdbYbhnxbRziDFVb2tnpdkHt5wn84PfgTRHXH+u2GeEPVdhu9jl
tAPm1acY+lEmL37euM6uqQzSQsfRF2SF4BaE9K2BzrvTlZO/4VUarHEh+8ojDMdztCczrWySEGzI
9p80eN5ovvp16iJnnZnfs1vS1xwBB364izYX+7ZMiCvBWqZsP+H8NsDZqQLcvAYLklNINnzWEahc
wsDiPSSwf4RFIgDEuaX/Z8pTzDcTLVDfbdAtctDw8XTOA1ExSVz5+krKt0hx/sbKbQVKyYmD2Gmz
r96xRqt+JqAUP23JBnlaDag3lHJG93UMbK1+UBLcFr+8JjwWNlEu2AtX5C3LWRktT1vVzTUYzPrJ
9dPuJfOUvLIu+4uvxuxsT1b+TKZx8LkJUv+aTboeet3aPWg/bi9CvkmwWRJS9HFN4/1xg24WvBJR
BZq6riovz+aokUPcmv+QLf4Tjlezm53Mf0LWOe0ImXiTPZHvf16yt0j7v98Ayw1Ylv/OZ2/76mqi
PoLn01+LqsZwo4d7qMf4y0/P2SSq7MmC913tHT0zJsjPteuEvEKnj7A3Fv8E/jCtoV0oim5eZ9Ad
rcXF3FnXR6fZN9piq7Pl1hnXlYR7Gbpr3hOTSwJhGUo/SO1wWHJz7zFvkTGPZ1LHyTBm6xWfYac+
Fu7iWZgPetZfaZcFjzCo+92K+MDjaqWVdsAAb+7VypA5rqpVe03JyX0GmXGeIH2aX9Rsr6SKqNzF
+nMyPvTZkJ7+/NjvXzwLj24WzaDHnOcOfSz6CYsXlY1XTJmk81LVUyEP7boaAcL8cVziwnASkqyz
aZk/Qv/FDGEyVzkfCkOt6YNFcNMF416H6SxdICK6zaX+Fgz0ah/S7dJ21wDftj5crLFIYgm94hNf
Re1KL50/48NROw824t0L4HPxaoefz9rHY3er3f+fc5CD0sSTbtBe+1mJb+ksxVF5S3vO2rW5BPCf
9oHWensUluODscKtcRs/GeSG1l73wR7vQRSG+skqOwtTAr85EdNWhAmhjWQHv3Bq6aHj9kBd5lMy
rF99+Aey8U78kSd3GL4PBW6Ma6Jl5IgkP+rKeMM96ACcfBFDcnI67Ikhj4fWRNB3q2GS/WDpbMvy
/zWK21ffpGBYBSFDvAeuTdnlmdpuUAyMRGiXyVeyp/tDp9XFSXfl9yUx4PkaBW57js+XrEtidSw9
RYOZfpmdZJ9zo0KFuErlfWHARXScmZah3ZH/++ev6mwv8NevSr4C4xscRem87ow8EGo3S6H6dfNF
rOeYBJCaZLdJQvdegsytTguKu3zDhsDudGZ+eKmCk0o8MnHOOgxu19MJN6NWvme9dPonnOMX+2XS
+gxl7erozTFZ8tR/nbEfA+gbatPpXjy8QZLjAIdifk6FXOFT2H47HudqtEjRGJZ6ibdUce1QeBBE
Ma+jSLpgo4PVdNXomnM2p9bHcpSrvn/2u95dPi9lpZJ3teUQXVY15PIFE3R7rMM6kBNGIHWdZ2nk
L1yHO9HnpLhnwp27g69Z/LuzynZaPSQpc0muM6yCfvuX559aZfk/J4f8EKJKRd8dJMzRF5cAbhOm
BH7E8VT0lojaIBjEgy1wv/lAmjfvOjJ22Ie3Hg3wM8TKbGW9OGNn/ugny45UUInnYpzTs54qda3q
vjizjtL3Py+L330yqOnGzsIy7M48mFxkixTYcbnkRmZ/GyrXPOROp0WoKjjzuWK+dUYTHAiKbN7+
/Mn3N/+WfovQwN6Oe1CBm/vW9bI6mAsbAreS2cWscicWTlUcrDX/0apeho5XFHErgoJ0JTO/YHeb
RkoX9YOd8ZtHwBcBwN2ky8Fd72mTMTSUZKJchsUPThOGHd/KbiXXfEDQWiI7e82Ntb4SIOg8QCnu
Tw9uuy1+ByURHNfbQSBp4bMYe2FcjEFS4+v0UtIf0900leKFEVcVswELErndIkqQLj+4+H7zw0ln
ACBhxE99fLvqRJDZiZ4u/aVxe/fTKlwLGNts9nAZ+otmkhRhysS/pPzJB5CneX/LgUwByyDw468w
oH+9bUDEAx/Eo7/oZqn/s7hu1ryO1VhCzQuC3o/GQWnlm5nmyRVjcds4aLLRnnlU9ouf2/XPnP1A
gyIXNN2TWWkkHK6Ds8LKwH97V/c+k7McQqPcO0U/dvvZVVWz9ePaBzTJC5jYMgZ/p1WfWwfYd2RS
NXopmbAgWjP+8/pihW/GK9j7k2t9W1fiEuomYMvwdINWjFHadSheZVkdydasL5Zak9e1J9RMq9ru
QQ97/5htpjNsbQ5+Ax7xzRZrhOcP5bzCTlZc6ouJ+axjTeIlsTsIufXQn2ljxPDgB99/KsKpf33s
YS1Dq7+BCJJeEeo0YZG25kn/BNQlPzuip5OnqoS0UaSKqVrnPjIW/82BgnKH1E3cD/kPs9RfFxUa
HAbba+pc7BKzQ4h083nOi+5aqrF7l7DcXkXf2Hsi+HoYnkP1EQe34dgMWfvgUP3dA/DQbsLr4qK9
o+N6k2MuLWqCi+1gxl55wWBFWeMHO24TAWBt9jScjfnzzwfq/XZ2nY0ETAcBZ55q7ubnU7wJlevG
ZfVWj6TmAqZda+RPAcqPZ7tdvBPDSnGy1ln899/rGKQ1g4kBId4pYjD6SbjcUv3SVlXxkWHK+kax
5hIGZxrqrBWm8QPOaPLgArkZcHF+sKCJUta5vjZB6E3FmkqMXytJ8PYwFitu180sLqm9rD+4bPKz
6azdhz8/4PsP5KyEdEPDCnnjrlVlECJbU8zu1SwzlYKDlsrGuwV+5oH83KGJCl1rHnG7b+8IZr9b
ZhAbaZsD33nfbRLIPAVaOCD4FgcnK77AWYEoovXLfvZgLrPWa7CfwccVjkvzzz/5lvKzOcZATYCf
B9xH5Xh7UDujnSurld2hhsUVcmR8dzOHoKLO+V6Vwg/JjF32FuyFjZiW7qseQpBcX9JyeJtJ2yG0
D61/mlePphtAOLf17L/WFzDzeDxb+3ZzyjTpSv560BhXs1E50XC2n1wTz8zSY1VkTFM0TIf6E7oV
ciTbtOy7mJZL985dOuUVwI6b+M+l6sYx6pzOcfCedfX+CBm27CO3NUZxGnXMca6y68fsYDllgRNA
nrrPJlTDfGeTbVjEOSEnbpSYNWDArM2tiPrBkcUlJzzDiAOCiPt9Yc5Zhv8HKyccuinbQ3vCmB4K
FEyOALx2CjMAqeW5S5w8P2q0KZQApaktAHtTkmPlT5P/0riL5u9cKAkiIqbQ/tCUtV+cdXu2mwi/
6ubNXGu7CYMcL5qD1ebED9XOiH+AtgTuzimd5J8Zc/j+YmnSJeZlGi3tBBHK70M4A66H75DVNRGe
zv51cRSmdQXyF33Hw3S/TsYsp91SFJj5wtzUgrAx9NbaB4vCFxXi5fIF6uzy0q2BReJjMbzMopPy
6BoN94sLleZ1MrB8iN3Wt762k4/3ERStpttzf2AHt5pmDwFmGLwqsmsYlpGZLnNNwABIepTLxu7Q
eozGp0CTph2x97qPNQypKtbLKXs167H+QXXgP60ujkoxU26oyos7ZOVhwst1jjDBsPOrcCYIzm4L
Bwgfx3L4rGyHvLwUc6z+5IzrOITI5HRtP9UJBYPNW/SjJq8T4+pnkuZtFU5B+Kma5VevXIOvg18H
lzTA+mWfJfAv9oNb8YOZnRQnJ1kLek/fzP5OnDIRx8rLWyOeZOZ8MI05OxV9On7OZ1iDE67JFTYi
S/YZpMve0LnFfzPxe9WewDYTwqsWK8dqVC3VAaWqv54MjegsQhs7G4shXy9e/bHyrnldQzlMjUUJ
CqC6UXvpKLjbrq5KYhE6q/mfbKr6g+wXYcWWX3lf2k4rPih3XtywJaHmOU+naYGJFtAlBXPTktcG
ja0L0TpZ12R0S1J8u6V/Es3gPFGdB837kPZ+9bY4XQ2gao04XXcNFsd76JIZjusD5pnvpbkodbJc
fIkO2qKWLB5GgoKjDsicn67paoiNrJT0xkK0dWRPQo47+r2q3eV5rhbIv7KmhR/McU3Qw+mmCqtg
GNwL2pu5eOoK2LsqtAzV1aSCrMILqw3SCtu+zDSGDDA19qrIqLISXBfPDPadl6Uccybqo1NeR03Z
xIlMvd9Esh4cXnMrmm8Z2Hi5wzAf6ZHyh+QQ+LnmX7RgBhMqSOg8tU6CyNLLfFwoe8NUeEySvCgj
sEJn2iv4tSDAhjZcu9JUZlii8yeAPCjtNGyaxuHJmkPyISPlhEUpXKCKgOo322Gp7HSH3CME8lko
i1DEbmSacpYmFQYNrF9y5ayU0ZHpz6jfPBKzE8DARk5RIkarjxtRD2UsUtvUzrM+te7eGmZa+oJl
3cR54VAJjY7dEq01a3CwB2tdiGoV3PRhbxvExhLDuFk0GuwKyHmbtmw2OocI5VIKJvxz4xrkouB4
x8hhXAnj1vk+33vwHNpxJuhumHvSyw96hv81b7BcypcgL8QYqkEz23cixVgDUFDSgeJ9CFqTCYax
WZymiVxO2mpm7gnDuIB4ZnNy1jCrmuUT4eI1cycoYvO7NNy0eSVXGolKVipvepVNMSW7VSmjOpSJ
qa+HMcHmOKoUBOa3RriutvfgEZaYOufD5yBPSFvCOjvbq8RfhgP2WE4Oj8qrMPidIX7t03Zs32dh
4mqjlV4md/44IGfwHIRNz+RSt/XXzJG1v9nOV8EhSezmG5tdz/aJZ4jxUPWO18bQlCx57F2tbeJx
yQP3EngjypuJXF/yOAl7GWQo1qrwDnozBuOL4yeijVHsEEg99v3ohWtKcM++hK3u/jAVVhCRMWJE
EQ+dGXxnybdzqPpc2CfCynz7HzcfanVqO5cFmw2GlcZmnjV97EgrByWmMhTxlBRCjzWj875aU1nN
nwTYeh7DdNPWc+pggbPX62SwdubSM+BK8PF3ItsvsGu3jM2oRvNy8rYDG+gnIVnjZwJo8YSOj7lC
ymCTWGvRmf5nDV5WsivM7TNl3/Jj0mJunT0WD1vQe5Vq1dGs60k/ZAzZNDBsHuCu0FL5avhT8oJa
pW53iaeTsO7Ny2taNoXECsaEi9cjPxRzPK12Y11zX6YMhwO9KEgx14efUm/S9zbg2OD2mfXgOjFb
FDtfAUsecstfnBEjqUIr3s1lXYprk0rWv9QStFm926ZpPMhhYQTO5ksjXGnKN8Obx2fdc0u0Ny4R
rezA1V1OE+Fd+iucyEUDvReyieeV5KlY02ydkZIuildtKuxPfd6T7caBnYzxaCy++laWBAlG0zSs
ItT7ZoDoP/Ainn2zMtZIk4F4m6HsNOhzi3TeZz1XFYQFdzV2o8bo7bQMg+/HeAjjJtQRNh5wpQ7V
92BShXbKAiOBfC/StItzg1iUY61UOx9xQsx5G8z8Z6qgoUl3OPjLL2a1rMFhsidSFKn5bKjsWjfj
ctNaVr18GPM1WJ/LSgjz02gbmqmF6Nu7CcV5gG1IVCW5qeLFTDM7FrjtESwvK0/sTFpf88esof9h
R5jSD3OYBv7JyF21L71J95lJ0svvrFKWI2n0Ji+4bQrrbww1q2PjZKl9RfIzIbBnTrr40ZzrtUeK
keWPsKLydIzo5Z3lpeqQS51XEMUmxszKfhI2bh57VempG3fBvEKfD+aSLyACS8VeNVb5PmjtVD/g
8aH0j+bYILWdag6ag87sUkU+Qe3Dvp2KyoxgKTkUmFY3B7FtpOLzWLl5dSi0BSjUN/KFig6fhydW
xmSFxIFWIpxKknnD1m6nN9Hmo7dLYFs1kcnNLwnuwWM7qnJljwds6oRNvWlNgD7MJUEcU1+xW1NB
3Y96KcvjBnODLHaqISn/ritzVOxiHBZDNa7GVyK80UZDpCtgc7eIxXbm7PtgvTq/bV9V9TqEbdL5
HzUhCvODbYOjswi9Iq4Ho1VHKN9Kof8reyPE+r4pDmlLpxsHRJlXO03apvyU68yrY4EzFr79mZXx
y0xXDW9+lykZUyuiYOy7WvZHy0uLLBp8Z1qjeiaCPfbWzbsqbfsl2A2aMxGLEXgivRRqzr2onVLJ
VDovZ/QB9rzWz8ZGgIg2a1XrNS/VsnzqhsrHAaMjLT2sZnOq94jSfSsefbvWCEKxuh726erIs9+M
Y3lwe5DncJGV/byuY5OfiszIvkpLbRFZJnInhHJ5YO0hSJuv8LiC77NWau3eG1O1fO/QHvYHwJJq
jLRR2cu58PImjadBJgU1/kAs3WrognAHzyFZiC4uSA+t18313oXCFsS5TDf4OBgKJMkulDMmtqud
Hz0iELrvCOy4wgEfjQQGLSjhETB9DaJSq7AzyikrnLjsh1rGiWEs5S73GvD7P/d5d9gBeg5M5fAG
1UFQ7mafk8lDR7PaXbfr4aPQe//ZLVZr15eB/c1i7lxCKa4nGAjt+GDu+puPRgdEM79luCD83Brg
/zd4IiCmWPKy6669PwYVpeU0X9NZb/dLYLYXTGr8T4rUmOced5YHJmz/Kvh/mYkAS/gQBKB6Y1UB
0e/Xz/Yy0t6XIi+ek24uc7QiK7j/VOqzeyAwCuS3TYqEJq3VZpopo1LusWlKToC6wzj2YwpSnx7k
bPZbD1fY9hQndUc8GzWQ54Qi0PMfY9HJ14KRi/7sjH7wLcPC5Zg0CLHDlVbru1o7t7uYOoZ6sYB+
2ROd45dix4IqnI9tjuLmUPQMdK9MHHs9Vm1qua8uoy4zLKAifk9ak76kSA3BrJdG65k5nfu8Mqwn
dMYwZ+PYunQtodu4rtihYkrlbtIzp3rpFp0N3fa+rM6j1Y7VTsc+lxi4qdWnfdVBhNgz0EE/I43R
1iP0nO7LbEptPVow1HyCBQejiTPVade8EXnzKJjyvsX3QXcoNrHl2YbyN69nWj1mNXjFPo9y8a2w
safg6NFLkG5DCfyjVm676/REPjKTvs1F/ZcRB9yyTaKZS9w5P5gDd387B9pTC6lqOtSL2VBQ9p3y
XrR+VNpx7drE/Yz7jxh3dYp9eGRgsjjFrdVmxnvqN9r/MXdey3Fj2Zp+lYq6Rx14c+JURwyQlkmT
dKKkGwQpUXAbwIY3Tz8f2DXdYrJHOXU3NxWhokkQ2Nh7rX/9Jj0uY8PpUnGsFIZnH3v1CurYHPLw
vUh7OvP+Lkjuu5WMESrn3CKzX3zaTrF8rSWIY1K9/qpIOTI2wL11v2Ur1bp936TkLtvxGF5FtlCH
tTvoBIc0ZtTX91bbzxg8tkmytdmAs1U0K/KeLU+MB9KEMucaj2nYaYPsXNuv8wEbshjH762h4LW8
SvXBcOG4xtlwrc4W9oktqctyh2q5VHxsISp8qwaOnxR8yERqLjugLrzsqGCDiiYdDwvkYtBc2EW1
ba3KubwOYxuDIZf36TZv57YI5jDK7UBohMPjuZFy5hj5OL3YlBsFzJZqUoPMq2Z1JRrSEnZ5vnQx
DeOjeetxagy+cJPoyqTLt9Y1XPk+KKIprLd16WhxUNdOc4cVo8ROlNPdW8VZREHLxJeOmAc9hP4M
+ZiF3vVlthpDYrj8ek7MTTHydq9FDVvBT4oxbXgj7Vb3oc9ybOvK4s1UJU5jXNUkKKv7cRoylca2
ysetQaeYknnazTL9rpQcBxuJGbsXKLo1yge8FHQk9zkaO585ZnUu3kT/AGbi7La4sy+GCMhaT4mM
VQjfMC1h0ejzkLfboSG8buUYEzqrtLadz5DuoNzTkzjmozvH2g3XEj2netHZQI7u7PiJUVVsH8I0
433FYUpDZkLQXEeNyghbZWxM4kIo0nzVhG1bXOI9PH2JDVKg1nPmytEXCb3fCmnPRKcDLLCGsBuF
61+/Gd6H8wXKMcwSYFsMBD4imLhBW3i1NRYFa9g7j5ZDqQrFFabalPkzVVZ5m2MnSN2Nwa/Q4hWq
DXq4NFIcuYuSrgQeKPUuuQjhBblB0RZuuE44p51d7FjY57NvhfGmACrS/YmYVYo0CUU9aGPdtgK1
M/D6duLZyy/UZi61nW41dkn2QdnpjDeLzpPYtRrRHcyIiJhpc8Q8HfqeOtyJbFaeS1H22xK38h1Z
K9ZibZ+61k4fDU9c5IMIvbXQKytZgaVoGit16l3SFIax2w2KkwE0DGJ06Ixrt99AyRMkohWNMJ3a
b422pKM24xxYV5eGTbFc2Wn4KWwmPNh4RXrvPvSKSO7Jf66N44jvnvIoSIuvnkVeD9W4mjva7Nkf
UEkZB0NLnXHdJ7G0wd97vEFrCs+MimyarC38z17bJriDdYdmrjzttSB7SFxmk1MbjxlKXvchk5Xa
UTOq8lFWdvmazWxqMB5rhQldWBvdVlpubXyyK4xkyC91O8PeFm1VGFdxl4T1VVUQB3zThdilXcvY
FMplPwyY9MjaMYHppTkWq9o0vf6CbqhW9z3weXYZRQAEx0zRVdhfwIVeHSBn7b0N8nyteHbdWlF2
k11o1r3S1BKqwZlFerp7I+kFZ4d/s0yMPmh1vNSWDQZztM0l+8IlCIvMNmlk1UB5+diYLzlx9vyf
dNavbQGmHiiwZeszr4prnlwG/TpCKloLBMYe9lQn520nikIdeVhX3OqhvChKO+53FtHQGMu45liu
JwWx/W5Ea5WJQLaNqm173QrlThcS7MZvRWg5l2YONPqogVcOW0WTY73O0mZibo/kBDdXRc8zc0Oo
UuxtTOFM/fMAezd8ZLkpZmDXKAM3rib4BGfMy+IVurEzxYANiV5f4QBXNg+pHMJqzYmWxwdkvBhT
KnOuxBv4ZXgSpW40gQkwG7LXJAsbvd8TiUcF2zTxivXdoUXprB/QQIp6PduJyBGN5RQ7VOIK2psU
Pl0aMKJ1rVXqEFZS+hJGWpMgr+YgweAn16NLrSrV+a5gdi0PXZKT+plEk8TMH/hNbNyGWfNdVTEJ
vIx6EKmI31E7VX9pZ7z/jR93RoMCuPWU8mnMqKw2JvA9yah0zU5xO7s0BVeD7Yg7PW40UqNND0Oh
falEmPTonkj6i9ZMC+trZUm8P4SLTeM98URDs509u823ndlY8z6rwDUEvFdbwtlzx8xTNrEKEffS
LsgUWpf94EzrsYqoC5Qa4Hf765X9Jl76uTDBQZBUUp0wYxSVyEtPxjSJIG8un/P6YBSh+d3Sso4h
i6rIPhjxKvAtepmbKoXvJY0u3GRLhrEQbvXgZol+Vw5U3FlqOgzpY2cvJoP0J6NP/Anh6O7MlZ6e
iMuVMq1mxufhuvVBFN1nHbOiBvNGs3W9etNWWuUFqhVGLyIJG+86VWMWHTNtcCVFgUS5hvHdK6vM
xFZpXUa4ZCaZ200BlhtvkwK7IILSq8clBtcbz03ZP9AWKYhVFKqouElbJaPspHGSalV5dA3VwelV
49FAy/PAHCq5rGJDbiPejU/mQLyi3zVCW829YR3EoBpnjPhPx5PLRRgY2y6D3/9Qd07UJ1nVQ+RQ
9DA8Ylxkr0etRyYXqsARdac8VSlrfzLjdpulxrm+9TRlAzsMPp+sJfZM2N7WKW1x1FQZJ63aoL3U
cnXXGcCWV9DTyiJQXG1sIIC51lcF5puzSk2VujAbrBHEXJmRvlfR4DlrM1XDM7P4D3NTrgs+43Jp
+PqoH7g1DD884eZqe4j7miaAIccnJ69V4tbtpg+0lORxjOyQiGBWdq1JYb1ERZMegNy6Y+qZ+WXa
68O17DLlHiBmOMM3O1V8L7cNe2i2e8qUN/rl+8YXKWFOSEtIBvtsh+1asd32lvsHvOkO5AANmuwu
Q1wJn+eotJugVXv1UhnzNoApmF06coq44SLddY47/f1bt5w+eM1xti6a+KUr/AkQEHWRoL+DEkZk
VnhD+2wFnI3GKgaIW825x1wPPGyrl7oITLrnh7luusemxQG7lLGBlZEG7bmJ8+pqZGh3Ti+1bFjv
NzROEZ7oQtCFL3faaVkh4zTXCMML2adFdpwiQD4qKjeksLDHYgIj9GJwQWH21UUaq/hjR2M3lBtM
xDM8QapKTTetzOppM+Rm+uPXu9hptWs4WAbyeBdq3SKQPznC3a4HNXaH8TCUkbZ3MC4mEKgSz6o9
t2uqzx4Dq6zaxjpF6a8/+YMyCBU2eeA2fFjow/SiJ88tRlZAyijkaCf06vK2xqWnuFESE2Y5w+zo
aGVK0fudlU1d0Nd2/9wXlqyZ09vZtNci2O6H1ERiewOkh3C7qfTU+Gq0VBlrpUNws0oSBKU+WFL0
2SqTPF53cW4kph9puQgvDSOJ00M4aw7zyTxTLyfV7R57teiNVSU87TbMHPWQ06RaGxdE8WyG5+n5
wW6MLAJvFMwYMLM5Ze+75pQR+OOYF3h8DXpgMbp3L6i4Uz0YCRPN/d628C7G4pb/xrq0wyAUS0xx
0oPbrquBv3tpqEMvKCsv/+FCfX8IMdt29gQ8mt6Z5/XhZObdf0tow2bBRkB/SrkXA+YCglrkImY8
UV06BZ/EJLyUh3Z2XQkJ23GuKxgdl6aoR2dDvsiQ3jC2QwXDXSBk2baroT0mdimOkV7bCVm/jiVW
NDOJccVMOIv/bjWx7Fcu3rtMZpAoo9B9vzcMRuU1qjSciySsahUuHb6mRwx3DUh/i5GQb/Yj0hkl
lllEGE8Xkb5b6DwBqY9evwL0T80dLOU4DOijsuvSztsXJS6bclfVKFX2cVtY+RmE88NJDYMGeGap
Ld7oYKcMwHlqKRMTLyN9iaQJoCKZRuvMHupbfaqnZyLrrXo9zlHfraYR05aVYjvFQ+IxWtn8+iX9
cF6y7dNqILFEgMsedtr2u3S6US2m8MIc49ndLs5gk++I1IxXLlXvuPYsrwpXBQFaWL1YyuBdNiJ2
vnQ4VmsHq2ar3SimANg/c2H2SZbYG9MI5poDIRUw+sPO1U9ZLJtcVtsuSxiDZspDVis/yMObfFN6
u9FKHrg05ityGgOa/YycR2cd2YX0cei9daNM3Y5jKbZWBHFhjjsncNt8QttbRRAdUsRv6YjvAux4
7Lzr2o8N5TkngIGRK2AssC1Dmrx7haz5ZWh0gQNNxnSuUb95Ub4jQboPemNu1pouXni188XaIvS7
MlHWGDtXfhYpmj9mynGo41u0vA9x22AMPTvFF7tlWOqOib22JQmUCYQmhJuxpPuPbqrlErx8Ohop
oAFYQut3Tlv5pqpEweBomIg2BkH2SXaBDxX6+rm3/bBVSZGW5Em5BTWNLayYi89+JKjeiApR1SA3
C2s1wLH2JSNbf9KRjFY50TCmjC6dySUuga3Zz2SGu3mjfaO7moKmqh/cPH7mGHkYIlEgoZU7B1bf
OircxBe4xgOX6fNK9Ybv5I6ye+dsbErZ3DKc5DiWcCJKqhuS35sUS8lSrnrc1FeyR/Udqam7KsnM
WHe95frmbCVEQ3YG4EQMCd/xXq3cgcsk8pvEK+5Eq4O2zYmxUVySynNqcJBAClq+AZJQ1HjrKOfq
7VCvD52tTDt2g1ts1IxAmWoPYolmbxOSaKBBSCNQe6J6OzP38HGI4rVSxOPKnfNvDPks9CUOIV0E
+TFhUSkj8vKCmr3bRGgQ0OcZ1ByJedXV6c6e9G412Pojqu0miC3nxqKUWSnTjEFF3dxmTf7EjM3x
zc78CjcKolUdAxKGzr2h0om1lA5BzDQiUGNZ+I7ROuc29vcHkbsYtpv0GGhTMa/BTuhkk3QnnE7n
zlG3Vj0QcCOdV4lXm0977yW+rpXqSyI0dy3Kwb5Mx5o5bJoYyVOYq7rtMwcx9p7AHYoZKwQKJq8z
4SOtkRtn9qL3rQOXuXCSuVCgfYr3j3VeJkbU5rq+VZzFCmEo9PgxU7z6MndGZpw4BBt3cx6Lmyl2
zYNGBMOZCzghDC/u7bROC+2fnRDe7OlpAiReNuit511XVBNcwbBREV7glB1dCZVJ1x3W2JULAq4q
/WEy4lDZjFR1/WFohHRvVLtOknO+Le8LuOWacB9yOZqX6IuPp3ITAUSHTajDnEuGz1ofIv5j5u/X
smafUFrZ743aXEnBJPvXW/DJ8+CTLT4PTBj1Hx3waaeut20NyalysLBHtQ7qUb/GmVdf4S4Nb4uI
XyJn4ARd6Q5kdjrwjF3s11ewLMx/l9b87R7TR3AwtBA2+oDTZo7TZhrrhM3eSVJjPabRsudKHPeG
VjCWAjl+cO0iPdPCnkx7EOQuSUwU9bSPpAdap6kTbTpHwiwgQzYhhKJAjkO6TXW7O+pKxalhQ30i
b879pNVerPmxnOLbNk6KIGb+9tmFuXg79rJ4saTVHUrNKS9KtXP/Fvf47RopDPGHwV0awcapmw9B
MOXY91Z0oc+Ne2d7pf05rZQULmPnTXii0HSc84M5fRoGy4DxgA2VnqAbvOre11r4SU9kGprZRW1a
wydc1uO7qTZo40XbvGBNnnwZyvhvWsHxhy6fyt7FeIKBsH3qx69AdwFPMrILmTDN9AveN2/fdHK+
U2KPaKw+a9muvTFbhx60Xl+rsb3Ez0OrAibUxbnX8WQvXVo9JFn0NQYq5WWFvr8Jfa8ZStF22TWs
L7c4aJXAJTlGg5zsswLfCVwfM8qEv/cesAVQoKFhAIpCl/NWuf/UAasZAe+lVzfXbapXBsAlOSIg
l6Mlk4eow6rzM9ZaibeSeJ+mn3792SfIxeJuAYHfUykQdc1c5CPv/2KQgFCfa7e6njO0mPeRVZDs
I1Vj1G+0bozFHqcxI7q3cZrMnkLRh+mTWUAo3mi4wxsB8YBqRyyAGPUjUkIxfyrpueRraVZNcmZ+
f1JYc62L4AFTUkapqonXy8nTMeFm9WTjjLtGej2AaK2W1kWUmm16RP/vudcuFQu2CkzAHSg8gLju
YZmfWw/ZSJbNmcf2Ya1wESDntCjodhfbrfd3rgEVKHFfHne2O2ieb1v51zwTjRpgzw5fEyvZ7a+f
1ckHLm/mIpyj56b1BnQ4eVSZ05Wd1tnzZWlOEn40qtF1j9xmk9Z6+9kqGB/8+gNPbziLkdk47aKO
LgB063SHtvMElqeSDpdROJbyspGRGu8xlaCWrVW1U+ALGOpIVRHV/U2bJQNSrkwJGZLbsivO9FUn
G9TbxWBCwjnJfvgR+3Mwn8I53h4Y2RBUA8PKbL6rkzYwnRfW/dyM6rbIDOXMp57eAxogFbEpexCP
Ge3vqW4RyqeCB2pT3kwdBJ0tFIEcNn9l5Oo+zKWW7pmOWOpWTlNq7OIiCrO1iPNIfypVwjMfzjwR
k0X105nJ/mC8pb8wxEUD86FtivDiSwzmI8d8RCSzl+oo3QNeMR2tj5cp8bxp1clLrkJvHtM93xkV
d1Faq5QRJcK5tQdMWsV+6vK0kN05rbJXur7VzhyyJ8UFlwnywRUuUnuO99MtbYT3m6dZUx5VRbQ4
n0gYX1QzUVO9YK1ZTAe8w2pzmwojNm8ikqfiQ1qa3jnJ4wnoQf9NN0UKgMe6YRl/2N28NpFOm6n6
UUCdjHbWOMnyRXcaYT0RLJq6X+aCOIJLMLo+2ziJlrr3VinxXSfQAarjuvC6wbuzWtCdY1hUOhbs
7qib+V5VMOEIwj5U0vXkYph8Vmuuf3jSaJwYfhE3a2lLxPX77YX6NcRtTTGOPVRLAfHNM4YVUEZx
ERZKs2rrKgf7L73XQnj1E2w986EXZkbGPI4Zjl+NtmjOFGwfn6rrUBkskcccFx9OR4bMeZJVqnPk
W+I7NRHJa9Km352hhj9RiAadkl4jXtaSR3g650b7J+//8iwZ1ixeCW/GIac3hDrNbvI69Y7Ub+WD
Sn3s+VGm2XuadZjUC5uiwmEmcc6ESXz4XBzVgM6Y1YKj8NefbLs1yXizUQ7uEV46XiSZV8iD5oWu
DPB6Me8mZ4weQ6nIc0LS//i5MBhAgADGud/vFwDWF2OsZZ57jOMweYrQpK/hIXeDnyvwW5E5zPOa
wEP7XDLCaYHMRFrVGK4sRvW8u/zj/QfzRWT/Q5PfohNStcuJJBwtAN+Oneu4ghBxZ4EglNsSMwN3
q1hd69W+g+BJbLhXEzG1tUuTWTjRUJt+WTSj/i2tekQtTioJRUPWUaXnJhzv4SRedGBC4CScy7GW
AHY7uVkDj7AayF09esttqUXvPefG1AZjVWdRwBC1uInBkGM/Cz3cUNrKXGPPG778env+8MiWq4DV
SKIe+84He/+isTqljE3vSCs87omfN7+3Y6e8OIx6Pwm1VrfqTOLGrz/0ZLrDClGXv5szcfH+wwLp
ZKdwq86SdPDmncij+sLqErf07cEAEIsAR5zSsDZ4ocb7tkrLAAGPfaHNdnyFlf54Waaqs8c1sI59
J6rH7a8v7aS7/eeVAdvicANzj334/UqyU7OeG1lad5EZThs1s16EGqlXbd+bNxlu6X5egrokWiPP
3JOTUmn5YNAQxqSQ8lFRng6VUl32ljEb1l3qVPFjNNjJDtZhu0/iJF5NoeGdWX9vldDP5zKvKYSO
BcjUaOc/ouvNMEKLjtJHF5LgpcQYvfc1UvTC73K0sYTqZNn/yGvPQVXEtK7YAhBjsIP7cFgEtVZV
GpooQ8oVR7Z773ValiHP6StkUJ4i7FUsHUW/jWK86ImHLAw7aMC60k2SjqZYd2KYHoewqdn361FX
gyEE9UX9IZQtDBkRguDX0PB7I3GUfCXtaPqaGXM1vbq2EtuJH5sJPKKwy4ebstDb2WdfZe5eqT2m
ONOovcyNbaRrszJnexuTtI5gK7fGB/BO5Li+U0d9uFiBxk5QwuiAHymBlIgoafBaN7Iku3Nl79yW
LbK2hWveNCsXuw8RuMKKxkBUPRlKc5mNRyBQdbovBhiru1pX3KM5yOKicxnpMsfpUBW1UFnqNexu
XBYbcNzndO7mRfmQ3Jlu7LgwqT2zQsjgtN41VBTjDokafqZmzE5NdooSwfODb2ugM3PkUcW4rcR2
b+gPcBoGde20ADIXXU7kgG9RGWC4rOnAL9ijNMVSUjXRGTR82Zz+vXiIgwERW+Z46Kk57GHovX9N
eg3El12p+0zgirvK0tT5DvJp7OOoLM7WFe+po8xYIXZDBcTmjn2SF+TknUwlIj+l0qzvmWfKYo35
a9Yi8LWr5ACPsmlvpWHUOnCh29WX8zCJbuWGTPoO8O8r44LcC9N+/PU2cVJjv10Tj9XV6EM56j54
AQ9VreVhOTnfPVxetthTQrlT3RK3OSsK96TzmTto8A7Ytmy/tCVM9XJs2v3fvAomegYHLXeHmcTH
rAUsKvLcC7PkNe6GxNqHHUq6VdFM8qXw5nkIzFY6xnUm5qomPtD0sHmEBcE8KW6S219fy/v9ixqL
LYuRIlgyCMniCv5+RQhcMFwNIfJLAf08WUHRbtkxK0Na2xRZQRF0E3rQM0X7+936zQ8F+1sI0GRN
OMsVvP/QWToEsqbW/JpiVwHeVRTx2rWruWbw1ii3QomHg1LjV+znudGqZ4rLE1NQPp4ND1h2CUqA
ok+59/7jRapayRIP8mqWzISuTKD1Gy0Hpwvd0gnXSGiHMiB3z5LXWgFBNwBtbokM52nhwJkPyuRz
sOBLadUd4tdSiPF77qVlyLgeZ2cUDRXcS1ebtcKPw6I4F2j1YRXDO4X4BKMIEjl38RSeoDKAY2W4
8Y926sUQtJz66jrS0+myQ2XkrPOithDs0ax7BLo7hHRCSY+eZ6XXyjM3830hgj0VldtiLuThcQPl
4xTMs+cIL5A0oelK7ZTMzXLqv6TDpH5O8loM/qhoI4RQjAjtMy/Rsnv8vJVxxi9wgUsNxHEIuvz+
ISqGNvXAL6RH0jhD1/ZGnuiKldzMG33qm4M1Rgah9oqZP+HJITiq1Kg7F873hlq9uwyaBJBl558k
+Q88IeYXTp01hMr4de/Zt5Ih4R6+6Dj6djLnE8xBYK1VFxcjgzSBuDWI0V3+0IRSX1YeTty+Y3fG
0emwgzpTE31cJiYIDi/1ssvQnJ76pTQRvMColl3E5M56rrtmZFF2DzhXES9QX3SVckvdFK1sJhKY
u97/emf5Dx+/4FULBg5DmkV68pYXvVXbNnzcCI1AkuJ213loMJt4PhbeNJaok0tqj5lWEkduXIqf
G6twMj9CuiXPLJbTDQdsZelseNkZNX1M6aMYmKcZnJ6qXBgZHgBE2VxpEwZNweBS1vlxFbW8uIXh
fKrziGHjmXuxrMZ3y2QJ/jLAPpewIyiwJ6sVKhv69FAloaYaMXHbt2rlNn5NRGDrC3vE+Dh0Ym9a
sUSoVfDChyyNpe233sjnm7ZMs7NDmQ9XRLQvM0uqeJoIDsSTZpPIh9TBaQ2HOxv/SQTcqtaYB+R/
UgaigYsd9Erel3djn9jaSkaVd8nIxKp8rCJRp5qEqeAkP7ZFsQXZzeJP+J5F2WfE8tpwlRJbIdAg
aH1x4Rn93DHmZDPbWW1HFKHfdIhDbrCFls166iSaBhVZCSQRrCMFN4ShhPPdrPtUuybLzd6NECKF
TyPUKquZm1V8A2ux5Y2njqEJFRW0bu30VZnF0Jo9K18NRbco2TXhdZY/MQbWVpGc+xwfNDyfmR8D
O6wWJld3UdjmmN7OZHNPN0RaQpgpcqF5K2fypvggy6G/SfJk8Px+sutdS47gK67SOEsQauPmFw40
PDXALwXJILA7QmffSZRw2DAARafnZH2p36F9SW8Znivo+MPeKNZ55KpTEOc9Q2oItNkYhFgjb+C/
h3cEWokvzO0j49Ed6no35YNaIFvHsH9RvvQuKaMqjuN05G3tm/i3GXuM99jk54muONBGhteoiavO
S30BxbMKlGwOw406D4Md1IBgLxHE4V1PkxzvWWvdcp26nuwH7JOvK6kM5pn1f2LF+GYDbi5cdLyL
UOIBsL/frRstKdvYILfbJ9miEKs+1/r+U9yVmf5Fdl2IK7FiYOjfOyY+orWZculNEZl3SW712t7L
ndTZYDEpmqAuRXVLnGflEpxol3KfkZg2+lOWj4vrcIjdmy0r3O/T0Jk+AeT3VeAw+zS2ApNLhBBj
qqMH/PULrr+HBd7+QLi9TBcZ91FdnA45cf9YgtYKmeBiUst0p9JqWbch6pV0Ww0FpiGzQilc5VPy
GXZe+J0gqcpZV26ch0Ga1zPh0I2byl0V61l21TVmOu6yuYlJJWpivZM0+Zl6I2md5doiO5rWuy2o
lM4Npk6ro6WJBf/HMtBkUAO7Yjl4fxoSQatGVRHPKn06RLHkMY/D0tgbZqjjF4qlYreavdE8oost
4psJhS1Esy7Ru3UY0/H7Qg0xHQa6Su7Ziodi1dkZwqieWjBcu1lnRetGkkx61cVZW2zNYort9dvD
+K9v439Hr+Xxn/tq84//4d/fSjnVYJHtyT//cZV8q2FX/Wj/Z/mxf33b+x/6x1MC5+f1e/J8+l3v
fojf/ddnr57b53f/wPINN9vb7rWe7l6bTrRvH8BVLt/5//rF317ffsvDJF///P0bcWrt8tuipCx+
/+tL++9//o4F2SK2+q+fP+GvL18/5/wkoVqvv5U/frt6/k8/9/rctH/+rph/LKeQixwX6ZIFfMpR
Obz+9SVQdFYy8BaiER1D+t9/K8q6jf/83TL/IN4WDQnkOEoddtrff0NH9NeX0LjyS/khbCaXwer/
ucJ3T+rfT+63osuPeNu0zZ+/v29H3tLfaAdoUqltmcGpy0H+0+JDiKO4RhthOh4Vq8F6chWUgxF0
/k6e25L+w0dpOG2i0eVW2KSzvv+oDqerzCEHHThEHIxB841FmD555jGayq2e5IcEiXo9tBfeGH1K
K/NeIKDKR2U9C+ugOdVuiIh8qNTXTJsw+JueZlPZVQz18Zk5ODI9SiVFOVje2Ipy99OD/eu2/Xyb
4KJzdf8uKN5uFG8pCCB/gori7qSgmGU+jAnvGrzfvl27inbTMTmH+5TDAfW2WFoETGouzRvyUb+Z
VbUCQg1Elhxxwbwb9EMlxROEx0tlqK/TLN64X81uVPwQGYqBVxUjFCUNVFeiRZv3FvEe9jDthHJh
GvJOOClxxhh7p7qS+jnc2dqusZvFczWw1ekQRaSNFQBNipqbKwfG9aAlGw7UQyrSY4WHhVvYWNjq
gVsx+yeUPurxEcmcyh8tTnKZk4VYARZlSn8lB2zCW1FfTAjTOCVgOmml8HWvIv7aeI2LGOmaGqOE
U+69WntlJnqYyuGqnuLJxzztRq+aekXecZBScGLS4Dwz1ar90OwCFtqtLRJif7XxKiqnTag2F5mq
bEmE/WLP2D2xO/utXR1k5hzDOdq3RbxJ4Xt50bBW4Wljh0CGQNxckCp+OyjlCjFK5I+zts+J/zBD
CedOv6TZBVtPb7VC2XmcfpkeX4tBrJfFUUxyp5UubGNrWvGcS874mETt7NBjejQ14XOmYu6CE1ne
xQ/hCKxVhqRcN197FRDMZf25pe6Xzipu07taiK3mjYxLx/VAJncexfsx1+9zjDVSIVaEET/oerQK
8/Y469W1po5QfrLtjA+9aOxDNWMRJu1nIkJuSUK/qzBsULR9YZCqridHiR+83w4RxslYn0CU2ET2
cAPWabByMP+o9K/h6F1mLhZjpobcHq2pXhbwDefpqhqIGbKucpFg4VOPKy3tqCAXcm2MRVCZI+SS
HeTb3tTIIM0TeM34FCAKfCGz7z6y7buMmAy+EQ4e0hDwOTd5dKf6mti20c8LFiw9f0TMUoGoSR2p
SxlnxcOsURXqSTBD7rdCcsAJe8ctMpXhNsmwBQvTXqyEXpYbK8cSJc/4zeydezstN3XYKsFctV/A
4r6V1vconX/UGIdh9nbfwEHfmvNTNYUxSwlqNigqnEx3p3lMqJBybrskGze2Lbygm8W6WN5QfOtm
HxQWN5V0oTiOBrZ/xRP04IPXal9ztNyBF8lrjEwmf4RTWF27BT5HKQsCJ19MXABI3PLameyvYeSh
M0PzmXWj7Vu6S7iiSAOqqgNCts+ENBe+OsjPtlntmJ8+lDzpNhdXQDNRUFJn+IXrYtEVf6pxnHB1
+S2etsrcfCnd8Jg6+U03IR1JhnXp9OtJG1dY711b2a6U1j5Si8DKrGcMvT/h237rxglBbNmq76qd
BQUSb5HPnkEaRzkNQU74StmGu1xVbkMz/AFv/0dfzdgdiYtOJp+m2b2znOzopNazbRYuJlSXmFao
go41c59bs1uDYh9mw3xW9OTbVIiLRnNfUYoiGrSeHXMzLHZ5sY7DfXZUW/l9qjvc7PTbMK93WqRS
5joH4XZraYmnSt4Ky96JPvukuE4KnTe7MZWvnZD3pAns8SBDn2xupqJDxDySUaXtFyfAmUISecJW
SISpVpgdyj7ae424wVZsZ4fNsZtu2oE2UulYd4oeb6o22mNyvWmb5NEsczTw8XYa0oM3KEdnaD+z
sT93bbaqZqp2Z6VwrS7GlkWWHTGT3VRzdjSb+A4Ueq/YymWeKCPTuOYaN8xDMcttkafX0pi/aqay
Rne+G0loqZzosS+jCxf21kBWSyvjW8VLn5oXDINMnylR7QvsU4XWXQBdbCPDojxRVsXMZIZ2dG2E
EHppOgLgiW1C2gMD/oHIWfu27jDMthJ5XVfyOgztA4k5m85GgTZK53nS/8qF/Vt13Pa1XKqb5rRA
e1fUre7/18NvP8r6t6v7zcPpd/5/WMpZnNb/9zouQHmdvyTPPxd/y0/8VcHZ9h8uLRT0FIeIa+xg
9X9VcK72B6WMx2wIe4m3r/2rgtOMPxbiLkg8NCLoHEvd91cFR01IsQcquozO8JABEPg7JdxSC/5c
miypKItKR4Vrx0Uw3X1fWHnIgsAVuniTjKTzliTaqHVjPnWlFW6V/03YmS3Hqazd9omIoG9ugaJa
qdRZsnRD2LJF3ySQJPD0Z5TWiXPW3vFH/DcOW41lVwH5NXOOiQBtX6x98c54KIRAM/3SDCIpitGE
zD/o8rqWmrxCm7X387gC1hXuszk2fxG92Oy2LIXtkLvK0mv/Lj/LDPV0hp/kjonbsoWWHERiaj0t
lcyDf9qK/+gq/l10/ZeCzeE/dttVu7zwECuR0t4qyn8VpzeZTOovNYkFSj/V3qg/zrn1dy0qd19h
jdp5gzE8NjAtSkhKaXUZPSE+u9l+6uy2PWOB1sFgbebhXxfH/1AL3t7v/3y9GbuCMqFhu60Grf8e
4Qcr6zm9bbLEn4m0a8SSP4/W+CnIgWCVQoC0lwXqpAlnjGXRQX8qFkd/t1YZiyFb/rdJG57u//j3
uMCoGbXxD0Fp6/hULLfP/+tlEsrPV/ZMVbx2w7hzhnSPzfQlHRlE8DC3d4iEDi0EwYtp4gixxrWO
qPHEkQrzSRQueevCQxhZFsV2uc2xByAg3bldYCRkLhKa2yfn0qnuVb0eN1MptKtFerfiAAiN3LIT
FpDpnb4OBps00tBaNig8yPmSDWIkvnPvkzEUp7DEZJRn23T8/obvL7Oc6Z+/ks43vfvny74/MTKK
jv2shch2+4yptDn0Uk73xXDMu62dKJGroLkEUPaOGQTZNe7s0rprsf2fiq1P/vmSGYnUqZj7I9nH
1t0/39uN5k6mcODSrBfD/vuDNimt4co+lCTw//dBbRWhOzn95fubOWmcY+FZF6e0dA6krIQnuDqs
Er//HMz1Ru3ds2ztZHDn335ZOU+ZSI2X7z99f9woq//7yQkrfWx76a8sy341QwaD06hwfQu72bFu
EOfvj7WrnW0xEs51b0pKXU8KSrrbV3//gjnr3jbn9fj98S73MJ0QppV8f/K/vnbQPP3C5ikFZLrF
Yw+ScFvHAsQngpecd1qm0MEYmLlRVbsrpU/q+Hfr7Zc8yLa7G9ZKTELuvz8OJmPBZzJqbN35ikpa
1ISDWSWut8D16So/zpevAQxE1HWrwyte/irV5kST4QDKMP321RzEFjubhMsyqyxGpC2ideNwbuoy
uM/GpDMFLrSx/1vDFtr1PGh2i3KCmMTeFBCskcaMfuoQx+2yvwEZYGcAsfVr/yUQndrT+Jt0m24e
p1pzMVmP7pFrPDbtulwGcM8JMeEMiPss23HUd7t6mjaSzvsqnBV2kcahC+LFvHd5ikdu31eXFVdt
uGqEbuVST9kbZo83D1oy+etPg4RG4qUuTAMYEwb6dkDVemqfrdL7WTqsIypNm+JWuzlrOMc3I0cx
sPosckbjb7FoUDiL6X0AFxiLGSotkIjQ0N7pXowmCXR58iU9RJolVBnsvFeMfQMZjyuhQNzrz81k
ZxE6EAhu6XAi1YhV4uSHmUidiH0ABuY2j1Xmw82HWkrQ/WeVq2fXSi+KVXgElxWum8PVlAKtRY+8
d4VphGYz05Y2CKbNH2XBUllnAU8i7lLq46GSeInybSZvXdv1VdEcllqeie04WkEh6VscI+z8S5V1
P7L87yaWZ9Pib7/dObtG6xI4+3eI3r90B6b8YDmfmQ5jogBVOGUN5VCg9tnYHowJ/IPcIwyG/uvV
PztDQWNyyb+ynV3bvvPU+MhW+3NLYZUuzDVDky3j9+vLwfGKTIP/RzfsR09/QL2x85G4WV76SNBA
aJRpNHsC3dt8Lsrm2poCnwTYTMPtrukG3m/rhBNKln0xIKmAM7a/eqkc4k1PH3MwtnuPCDypj+PO
rJ2/wyT3uWa5JPxJDdLeJONa649sR/8SiFAfZ5cLzuBlqxbibHTAD7vALu60iXmLEpq+N5aWrFWR
HabOKo605tfKGl4cYT5OzHHDhb4nws583zHL9GrMFZONobZxD6uSdHBqgUjUhH2Z+7txU9WxWrN9
hTs71lT/DgwkBbo5jZFt31fTpD8bY/EgzK6IKHKWsO/rNtGegLzQJsxEpZIPnrCoKfajq+9MV5Lg
a/M2Ad1Jls78yGst0S2tvhiZecgJX9qT1Fjt8xyPvhEg0fK2j7wY59DcujeFXWBf6yCd04Zo+LKL
MwdySD4ZcJ1an3yafj15GTIeZOvGQ1XgSkPRNNhzwWNPb17AsF157ENkzU+DsHF2Tfw70KSAPhvW
g+drj4M/BQddqb3RNuPp+xdvCBTBWMqtY8QxacRUX54xYPDGf/82hwl0nhu7TwB6/MZExie+P5YW
JHYlGfX6QTh6AulvPP3/X7LA+/cfvz9hOjyHxMqEHOLt2tevbpFdhzb90EyaFtNao97lNmdyPnHT
Q/chwCJuXTMs0vlgr5Rh9nZH8/sTwDaPmabfG5xypt6fkELNnNJ4nzXDjdhzV6B/aVgmy4jtu8md
ClIG9YFxzlOqFmYbHhgkw9nlqrGYRLESJOCOqq/PaXwYxsyZVDHwHGIcoZWuLU0ZBijNmM7rHl8M
NER7Bg5/aMJbzCBjrB/eOFRhiSY+pxPbSae8or15L8ytBDfi381rd62IdU85AeLOz9JEA89SzcVu
qYphBw3kMOvrgz8BtjXst750vwZ7uNeN8hmi9heTpoWuC0cgWwceOQlGP3zWiyB3D+yqSXpYCIv8
rXTlY1uOb22l2DC1QF4W5WlxOcNrSbFlTlqQNJoDRLQmjKPS+anzcNZdogmVPLM/anYeYTCrhpCP
fUA0gBlYS/nQZ2CUGuiSPAyMaF2sJmrrQYblZD7r6fPCXA2bqBfp3fCTdNgsJMvVPKHO/8NGzfXU
QznzqhLkZ4QMe099/P2GBZpV7CwBthWtFNMNmORE4IVNaMz5wW6rMdSoq5K5aO+Bz2B8X1Ba/SqD
6bxMZRtN5Q2ibMgtGtLhU9zsokYJ/GZKhll/LLkC3JZ0MVZQk8ZPxyK3Q4YB/TN1+qTzAfqCjYtM
S77LapoftPKW6ew/DAPgbMUDc0czcZdOzRkXDhCX9h3qnIHncy9LQpJ94xFTcRaKcTyL2mQsZfZ0
yM1lrvyfhTU/N211QolxdZS/r3iq6QIDr2oPVeAe4d5Se95MvoUvw5yHrlGXT4G3/u3mBalGu10H
ZT8a6/QwZWtBcSDu6sGO5pHz0C+753m0zvpsxtUMQNNqp59l78GCCOCjUggaHD8xRPtR+F+wHI0D
MKPNFXVS36DmngZRFi66FYMHip1M1TEm1jjQUucYbC4u3yk/Z9r2aU7LtGu14N7X2XaCX4SkbRyn
IPvc+oybVdPcyO9YJVlVdvWWYjoxd92nPZ0OlmKSW/UVWZ7Ha0/43o9Gl0M05tyJufi9iWo6rL1L
qNkyP6RlDZXf4sjOmRHfyOCxDfK4J6IXNgZvBKR7PRu+tDCzSupauf0dt96KkaXUIRdQv3eW4aqt
TkZGWsFPqQWWXrM8pTMha+42/6xX9QM2w9vcD7iLqROLoZjDwjGhDk33ADvLkB/0mteIASfRxCke
wVCRAsBhEsTNVl+KcrtYWmfi/UULb86axSz9dke9sFt+InImi0o1fllDf7AXXq42f+hW+XdenDoq
7fYpX5xLKWvEJ3569euHObNv/t2UY9ljNCRuIyqtJ/28uuFpIxyjpIhnYPsy5F++4YjdvAb92YNp
sW7njjDl0GxX48ISl+PDdi6bNeCqZ6NvDtDhwcTBGHVwj6/2W5caNeMiRMnB5h2MfBBIEZ2ZTiaj
ShA5SZBdc3BarNO215TRPP9QqwWdm4ewIb3hpAMNIgjBeWezfcbMwPi9ZAU9BDaklJ3sxc8tM3eN
XqJUW4qfncK7pmaVx5PBEbFE7EW9Ex0Omms0m1nLo7aZ8sNSNsdC8ooFxfQD+OqnUXkvXXsh+Y5U
Y4RfuL9I5ttWcPG6t5cTd68e/KnX4CEr/b8sd/vQdrTEohY6e5nzaJnVF1l6Ck8lOVOBGHepDhjf
seu455VDzncvQMyG+TKN4VxmHpzhiW6pXHfF1FLb9z9SSR5cgOgNkRCPdmlHMMDoFLNmjIPa2I0O
74edZZTv9nyHSuAFOuBN6tl6EVfPfACvChiOVC2j3Vm5EzY5QixXuxEV3eBNS/tHItX/rB1SBMDP
THg3z2pPmEa8bUcF0Z38UrEw//6tqOnpQqKA2tP3V/3zDd/fa82Nv+2+Pzp+f1XgvtblfA8q7GRo
OE/AaaBfuaZpx7VN0kK3BEDHSAlwFns3BcF9biwVwKIPtnBTmBe3rkMb/0qD2XntEOTXNh/G6Bg3
TP5FkPkQstpnYOBZ8SIVXfzNtmhtQUJaTyQ98dOSlkeCpfHZBhD8uxZwAWAiHrB11GiENFBAoZi4
WHMQ35LAEdbw9O8NLSpJs6FEhDZnlE0E/7gPi1mkofmFQMFqjR9MkUihkSK02qjskA2NEkW+lxeJ
moM+GgDkwV8L9W7jnF7FjNnHTZacONcWh2+vrFtONOrhbYt0zjwmD9Vu6vUWoCdkZF3UIfzo5wb9
fA1mYD9vxstM42ZLNjBNyQ5Ou8+siXtm4OT1NSQJ3ivWaIiCvZZ0A2h7qwOqWVuXySSn0dzkp772
xIEomXRbc14pDqJgshNYRTYzAY9HxWKFAGLAvPSzzcIdez3hH6fOXLqT9G0iaFRApBLvkEAXESMC
nm6qqYFurtaNWF8Ul7455wSbzuWOAN1n3Wi7pLBMcRqXBQqbLhSXx5LcIK0Jw5d4cFDFBeY40M0N
Vqjr7F0Mb6Z6csVhNhaL5TcpvXm6RSTyPvZe/czVa6zlbjLhNBiq5A5hs041Oh0VGcy73svOErj3
VI2vUrRtpNcNRM8y3zP/ufaCitDWqAMpZeyj0VxsjMeJrIOryMshBKj111TQqYxBEyRYwU///gUJ
z9OMIiXKa/VSj+a+H+YmNur8E+bPGfmOxpD3ZfBaCyh1Nob6Np+qztT3tlV0EXkmsOXKtDmN4/zz
VoT1vk1R2bgJy5gtBsz6bo/dDiK8SFxDsRQY39LS3AiCKCvOllqcsturaIrZi4y8CULVdfJ4u0p6
RCPgxZ2NMoiyq5CWESJAx71rqJUaunw0l03tvc6h9+Pv6Uc7WRSS9WHrvpTK8La6KNXJQPPnWYvI
APHC9BZ04ehIS2kNbinI5olwQvM066+apve3TuA3iU8hQ0rE6RmlW6t/zK6TgsOU74wpkZVnJGQ3
wXH21QMrjovnToeyfhwEo8651rIwdYw7i4k+rpltvyA1KkYYrua4fY7M9veLICUGz9qOaJ5yeZbq
VAkiWdt8GPh+8wfO4wS5fn9MER9iT09fXXCcoXt7tOZFtR4KzdtNRZO+1A9yWHnweiZEVFT+09zs
hVQa4TXrL1COezkCuPQlqC0IGmwG7S9RuzThRR5a2m1hVtbU77P3CH7X1bzEbD8lSN470Xmvm19+
GMFhrC39fPO6R71e/JjJQEAtd83nxYpTV/uYoGnvJn36ylxA0cLfyFzw++ey4XaQ+m0Zqv3uVP9q
Edq5uMxv8cJ/lJNVsNoavVAawSfFy8kRcgdY4xVcuIo9zoZS6ib/5dLAn7xxUwkAoCQU8FTR7/Xh
GclPGzpeV0ZMP40QCLZqedrIAsiRtI8w+C0KVk2LGOoshFrbl1L5zGuHDLiHF7szYenNChiC1VlE
p5wd6vp1UgNhJHV96ZYvu5TNwSpSI3Yqr2O/CsHV9EUQW1iCQxLUq9gRC7OkhZoK+WFYxGU2yOce
ordkFB9WBKAKsm3uBv4jXGZxXyjiQUZ0X8SbHPGEnz1v86NsMkWEz6LBZ26v8awVL8JE9rBVkE5S
T+24O7zTUH7IqUh06dqUCCzAbVH+LgflJM6EPk8fEUtnVjqHW+GXe9OReUiW/ZEmxDj3RLYvdjOH
vaYT6p22aWJn+sUqnkb9wOD8lko0m3uQcMNA7qFY4LQwq29u5M2MVL0d8SVjNJqMIzYOImDi7IOa
aTxZ3Ayd3sCxza1XHRuoXRJu1Hqy3AdTFg3mkuAJFwmkmDKqcnFxVoZctOtxZ/mx1N273OD6k47+
cy6w2MnfhEOuYTMjmiIUmFpT0uQEy3JKfWfdlwImtCFR0K4lGwN12+plYD6cpwBuc+STlIISYaJN
3A5tYXhx4/b8p2+1FEG9IJpXI01uszkbAo5HABBUnNxISu+AAItmKje1WM3rIZiw7vRenixD9oea
jHOydV6CNGD5gIiAJTrdxSSi2qpz3nSx07vFPpHIcU1JtMJU33E+MmsavZSiVge1vzW7oPfaMAUj
HbtkqzMOHk9wNAkyA7sbB9Iaw8BZ9cTzljIysEBvAwz17YbI5u4Z9rktY69iwUu0+0X9XmiunLo/
EQNwSyPq3UTav6wMFNXUJ9OaZUeXZIowmzHcMuP6NZpDuZNDjZu50X6jNlsI+DrS6sgQW4odlpZ9
hotxrJgO7WGb/W6H7UKchfbouxtxSLhWecvDQTM/iT/ZwrbiCaJ7CxlOml5Ea4oAm0hIhpouF12g
bZEU4o9J0NOMb3IouleztuksdYlQO5hivYHMI6X+5sjy1zpqd1tGlJJo7B/YmxUaU8+ATISHqaz8
IXGFt5+HGhUkleXek81zM+T1aRbFn05jkwv5e/IVCQ12OoTOmv0wh/kyeYC386o4p7P2aQw/ihxf
UWkwKyXV6LLN62827K+e9723p/hRvn6SWXXfF/0nPjhYZLn/BGA8iPxeImMwp6O9+ObVmVWy2S89
3J+H0vRj0acv5dIPO69RB4G8MWLAwYwzZTzJFcstpK/lKbM9nhywr5ocrF9ZjGPIijqmvZ+JqeAi
UZNi1ZzDe4JDBaaKncAo/rRGHS+9TVRbv9yJiroaKeESOcVqMS3uN57tDqmbBuMP98DJyFVkWQaF
hXEgz6UMrXl+74lEvnnuXltjLk8yyJdrD/g8dEZviDVzftJ08Wk4A7TlqCWfJJqc1bw05rjzsva+
YYCQ5O7MFI4hykCHNkCrd8ft4q+CHUD7Z+wbubdygX+LiWBVZ49234lzXV+5aNdLR/Cxq0a45SuW
Li137rlm+7AEIUhiHbKh3ByPaLefNHNHTE511kFiRCZtpcbdtkuZ3oQD58BOes5yXK0lAK+JN2sj
otDncDeCe7eRfkSIzfvUqzFRFfEnLjPNLTWq/a1PYD9ePdnduh9WNmFkvOHi8H4urUHsjZ9Nu0CY
LUafFsUlj1FuuqsdpASQ9G7FP/13zjyMexyhSuYyWxDTb3c1xt0wVRFwPnoa9oL0Vpwot2F15xR/
9aBvHnXC7OYiba/kKLWNExyqhUeA7oyvCgDADkxnFhX6+MnYmuPc0t8Ivil2gj6A4ShdUqbd7hxq
/LSa8v3UspWQ/bNc3s2e24ic1PTo9h0Hn2MdV52HTut9+KVVM+cv5/2NnQqu+A9mjOyKfPrK6amH
uCFYCLnoX7dBvaLfYr3fNFPsW6xlCTxAzWVQGvRZBUYUSBM1WtSa8hQYTE0Hxfqf6ZZwnT3SZQhZ
BRCRVUfBUKrmzsz+gf+GpDJXYUctZmuk26ci2OtWfSq701wE7yRjPVC0e7vcnGmgNwqPYmXIlatE
YOm4LDLtwgFh3m14AlW1OHBAvlcpW5NSmn8z+cHTZWBWmjmxkYnPwGmvhAMxnRPtlowyS4JcOAh0
2HBo27ZPp+0eIclK8zyvoTI2gt91guEqbZdnwqUKHYNk62e6xECPVqC7oeundigrDIl5Jw4Vmiuq
zofvl85p7dcgdT6dikdprj9Nw+KEmjtR8/X0S6DZ87BNFcN5zmxvs9/zmqgjOMxjaPh0MOTdZxEr
0zAoMQcqfxtiGgdU0QZLnlGLUp/xWTDYUwwYaCFGKHvplESttBbutVugBt0sEv0tIDQw2xNcmjzs
8uJM0teLajlE2Kiz1HEFkskcqJjHO1C2FEUVr/M44pau27UmG2HmeFqNp0WzCGJUWjQ11dEzUj9u
ho5Sk32W16wDx2lHvSIpzgydPWuJIcom7M6trzbE7h268h9EnZgRM/znqatStPv8q6FkRmOD+0my
z1SalsXQYGWIueu974dfWY/pq0lNMzL1M4wPZsuCCtUP5gevs9/lvOtFhSzHqlPweeVFfVp1lnQp
qi2jZkWnega8BWdMR97PKPhhRDyFBTHTXerPR3IhQodE3gh9cexq86lwxdU2uzORHwdrZgFYtDbs
p5bpj7G8utT3i91+6KmPGK8kz0hcO8HM8IbIA1VXtQz+DaKPYk3fzoUw0V+3zVtetTvb6hiGHtJm
/NPW9VM5zOfBq2PRlLFjFyJsOwKTvCr/0PXhDVlhSb4SszkmhUan/UnBfB0AuvytyEGN6bxHAGrl
6zYMTYIu/NMyrS9OtXM7V1FjlV/auB5tdTIa+VK2E5e4r92S6XDQQp1cicmNasekNyye1tlu442h
Fw+aXd+Dv0Cjs96e+T5HxE41KktYTCK/PVVsMWk6Wx6JLOhjdxXvYtJPPRI8QzbnebYehPR7fAsa
ssjGO+kjr7Wm+3d6Oj0xFWtikkHM3cJVTyMOImShyEqn/CFD9RGvk0Hy9taEUz8S2BjcBHnUOky6
2vlhgaOIurd/rZ2hO3eZQyC6+Moq3/0N9zyqfD0qDNByVdsf6buuGvJ4w8mPjS7ciFnnqxcgkSMP
eU8Aw3xU1vR58/y94QavQ1X1Z2F0f8hg3c5zzb5o5R/MzojB2rLYjAKdQ5ZvblJp5l0xMf6wjf6t
2Sr7gmtwSrRlNR+3CkiwszZ/nYHtKAuxOWYb8VSq7I8z7mxJwWh3fGsJ3jMUm/gKhuPKIL6W3UH5
ZRWRfrNFcVZxG3AE/kGK/MvXZ/dn+zPL6vs5WMiEtbe/ZmGNx7aS5/adNpspkaKzpqB81ukvdl4w
qGj0+4tU+rz3YCERDhpbQT+RJtC/pDnzQajQIVoDJpuru8VIgjEN6ImRUvbiJUyMtqiunpVhW5n8
hKgzKHyKhzzDIsIlllD1vTo4wfjRWSii8cSQJcRmFZqBGzmy+ux4pkVgTCBuF5/jotgSV/aLtUyY
hQTDqyz9Gq0yrtxM3GdVm8ZCoWET40OBp+RYVtYpxbWyd0cmSgTq2vhW9IdNscdyGO3eDa1x32Vj
cd+0ZpSsslqeiO8jFxfgORsbPQEERUpMOp00F6Vq09TY5rzLFKR1AmqsSCyGyV3LsTjR3oQFESlo
H9xTai24h0r7lePjLHz1Y9MrlnhaCgqAv9CsU84H/yPtih/6ramqbjGhUO63o2VpMNcATi6ITiO0
j7/78RYIGOTz2RYFzzEOvLrpkh40+z4j6U9anZkMekCuLjcA+Jt7RuS699mXLRN72/oqXfxJhos6
O29u8kK6R20r5titXpk7BkiWHOdgmMulZ5wk5PSyuinzl7JNrysLFrZP7oFcFIV1b8jFXesyMkiR
pKvUvWNx5EbMdnYT69/zOrkH0jIIFx2auFptj3n3dG4957n2P+q1cKgLtzaaGWoMrN/uQbxE21qz
6MfLuRsH46yoeO1F96O1s7fLGKDzJplzXwzZ02Rb4UIyYFRoOSYt9Uj8wRCWwGxAXlCT+Nn83AGJ
vhSu/5mmMwswxbkEkJjByQM3WhFb2S3X1GOYNths5PKOGHOZkwc3INdZWdyeU119pSJaJnV1SJSN
05S/gxNdH+VRI50v7vP2yW2255uqvDdYI/eSOZS6GzvrpgDhRvXqNdKwhoa9ZzPJ2eTPUr3S1T1i
p/pt1iv8/4LXbpAJmqp7qxTvJbO3BF0jZ6ct2aRUr7WQpGdVyjpqfvDQL/07SZLQQk0LGbSPdVgw
OSy28UFpUEr7jblOkJm/ffOkqyo4FNyocb4ptE3G8IH+gI2Nv5yowTqiVFbCfXDGaF3Kn7DTof5O
yqImp/G2P3dkzZ7PCu48s2AaMjrciIV3KlWv80JYbYJKYY3luvVRJotnRXTEoa9N80J6KxvjTP70
tPaDTURYUwTc9V0eb9acXbQ6oNoz1l3Kd5Eb83e255I9uGFGiK00OnN6lUGe3Zx0xiDzZBw0OhVW
MULbHlDoeqxP9elCDOObHOc0oQ55sxvBz6naJ2RME7X7iUQ5QRKU2AvsRpEHq3ysGEGPaM7R96xE
EtItT6O8mD1Xp5FqebzUXuy0Sl3acibqhn1HhO/g6Ay9haAq/dtLkFMBuipV0gKg6n9UZVAcWqNl
RsaiKNFt54lz8Q2gQB9X3AhUVe3baPV/Uf0EBOf5b6mFuBsVHZP5dDxBcYF4u4wBtse0vkGmUfj0
b66f6SdCcKe494OXpjvz2PfiCcjqCX6riEdrNY+dnpEw5C/ImSU9HT+DwF0CqjsrHFvLiYSp1yjJ
2hd0ugCphjF7KBt5J+00aWB9h8RmFwe8GHss6BOTLxIKPXvOwlbLznPxA7WIFw08RJlWlVd82xEA
R26gkT0KbihG3cPMakszSVIVNaRT42hONXrICBoeTxGH9rpoHljhlgzd+6d5pBf3aI4qiTCkb9dD
S2bAUqd2NAQFHNYiPbZEW4MErD7Mhiyfnue28Puv3pP67q4zA3Iky9KK2g39+ZrvApexilkpTvVi
IQeIlmMiFHtYGRNbtkuDoeAHK5kRy2u847IBbRCJzeOVTLdkJqt355ctw21fEcoLhSJEfGKeDPXm
CO+Pwte3Du1zWfsMJfTpFSzcAJW/fmnMFMknhkGvBRjh9Owvy3IOa2YsERKtsmbkOhMXg2qjfrJP
TP5I4cu4CDEGPmzeDR7cipPDfyOag/2YSycyMd4kHaGmFvvZsRSX3kOm3hgEq03V80CsDFsQkZH2
a0aNOkryTHbZsGlx4Q8PVcPeTzfGJG9Q2HQgIyIAIb8HK3iv5umNUCczchcyNJ03rfStO1vmdyNL
jkBUH44LM97tLfyyfn9vBZTPRLEvpZgiop/eBq/Za71WRcRXHdr+JDRFjKetsgNd/5OLCI3g4+be
RreKMcbG9khXVycO+jZ0IuscOyV1KkrHOF9BNVcEs7E9tE2eyX7AA56p5UEoj6apm/b57HwWGcQ5
m5vk4GYBeXJWFk2rzWx5Wg9w1qi81VaGXWGx8nWJ2JqNgso/JW66AA9dyIhg+6tbXHJ7Qi8jcKAs
4JhrFj82dJy9qzefYM7koVD5Z6uZXxWorRCtJG/fcm2cJoiMjFG2Qa3AKkn7BR+NyU51I+rUO5KR
tx3h6RYKYHOnBa7auSzso0qrjXAaPk2S5VLpph9opvDmrLAkfC22SBJJzJHRjuYUd775mvXj1S9L
ojLZTNH3UdF/bG7PDEvEi8eo1u95dxaBqMKEiIM0pdxoobpoVcxfCWUl46soJ5wAI/R3amu2HHeT
N81HX1dsLG4vdA4hwjaYUqw5gOhpYRHBWqYI9WH6GLLyDxmKj20xxYVeXeGSijN6DEUVd6n6/AJ4
MU/WWvXoYLgrxPbga1l1skk3fQS2FNezsq/LyaCfWEsHtkDPqDWwGJlUHXxyb7w9fMg2UDlIaxJ/
37HioZrK0ns3MIYTB+Ybyy11MT0Cn3vGlBbDjKiZ2aPKhf6hsLTI6ryXaZ6Kc+0t1wz3LUYY9TCU
RBYyb/kRGKdJq3lqtMEYg6KG8GTNzOvUiwtSO7Rv17dNwxhVtnUKqvrLVvZT6W7awXXdT+h3H/WY
ModLtU+/Vn/mtiTcFznSmt4SeLaHbMxRyKZfpjEVMR5SdWw0LyZq4iG3cQkZS08/mlpJZVflrvOV
H/okDcaePs1R/qs31rPtLj0l/sq3a5aMABntO/92hIHjQWfgvuoKjUVak8HHZI2Up3BsFDACPrVH
Yxh6zES2fHkQRtaynyyfN73HyKsd9frWHs84yWxNEt1T8jxPlz/ScnJUJ7LYZYv3PFgDpiZlJK60
CeudnyT3+9TfERUwsaOQz4OboX0oXozUdHYF2NPIoUh0jNFkp0LK/MSCMXI5vHcrF1CvpLo16ade
tM5uMgQ7qQK1J7LEvZ3ypiNG4SVo/SaZyuUhgEdEj1eQJkotdRhm7aPlMMuthXqnmIwTWWwfUu+u
xtbtR6XZqNN0dNFSRuOECcQaNupI+8PRea2b2b8BiZ3ncRwjqerlQALNoZhs5nt9ea8tr9WS5zs0
ZDt3oKtOR/fr/7B1XrutA9uW/SICDMX0qpxlyZbTC2F7781YjMX49T3oey5Oo9EvhmQbtmyRVavW
mnNMwqVirHRzla90kPuI/TT+8CBggDjdzDG+sfLcRWkvXPQDQrF2lJbr0mx4R6IEViVNjE3WqccQ
9OskzM7hUMs9c8NDUXnZPnTkAwz/i41gqcBCsBA9NHq0EMuM3C2NE4hMEbqE5CwtR2uMv+Oazhyc
y1dtJAq6qKmpIMZvceS4ez0HoKIjQxpImjhBwSto6LLThka7okgJV1lp1WuwGdkpI2AL/VcvL0VA
u6LJyOIw6/C1sZOVCS5rg4Lr0y4Tc0UQh/GIGu2EMID/uTCau2BlpuBmsk3o+d+CCfsG29yaZFbU
DSBAZlGSIPI0Htc12JL4My2EffU9+8fqED22sD41ynU8iFs2eO0NGcY6niJ5Cmchf0ye6xL92WuN
7WHraVALXS6czO34pZP+Qx421V9vn2yjKFZGK16GwVCMV2gd1Yzp97y7KC0but4mmfKHgEqg7q12
AbVe3vq0y1cQe85t3xOY4Icb3BXUWwphzuTEFzMIL75qgy/dG37sPo2oRqeLajp6sf0HuDyaq9xD
51hyqi/9mwsYphtGUjJ8GlIdrfxFG4W3TBu8EzOnVeHzfrb1xM08iXSjzOkIPN68IIC+mqX1bRQQ
+ZlnWPbNV5T+jRGyc4qxuSYMAHiV5ySWlMVU6VuO8fjUpmEf9PWilLF+bCxO0w6QOFJUF7E1nLFv
5svA8P/Zd4bOAnsE6r3cHd8AC7SrvGfiVmTmWknvbdaTW3V8YcZGHELSLZGq0Ya0tFcv6vAd9PWm
7Rl6pWgfO5k/1+MEAwdiPTX/sIuH+gQaHl1N8allPROw6alrkE/ELuFDwUwEK+xvLTCYW5BAg49M
vpQZ+jTXkUgSFKoNoTz+DKN89evIWZTq3/hB6OIrHdc7YvuCf6vDiZT+KEjPfx3ZFWBpWFPK8prF
/tFow32W9BUDpuRoeRUdZ8A1TDbcVRWUnwFW1HoK1SJVyb/UaQ+cwfOlp8lmGaI9R10/OEtBdy7I
NHYc+vrNNLy4jLCzkVdJcBLTF8V1BVD0gNEnZjDYrt0eA2CSMMmPchsjK/nbk4kaPNCHnzbSjn3a
ojaTGATJc0gGs17J0KD/OoqWuhmpR05ozxjpr/Sv3E1oIUHn/wI8QO60C3myWHkn8xKj5LjZgbXO
e3n3+p5BCyHIMeGUmIdZFvKcGJmwTuONdOy9ZwLFyaCyJjkE05yIvrBN+9V6Q6JKRTUzHzaTZ+g1
NE1rD5skZa7mDLit0c+sGzePqYnI2vPrjvGMbx1sgE9ZIXaKKGRfhA8j08+9C9ke5BvvgYOd0fxU
SHgW9kSX3aB7pNlNxntlvEs3eIrbrVdxLDEc95UtzlhhCtmUPgeFIWMfaQr/4hJfsBs0g6UiYhfR
/BDDo3sbyoAimpzLhHECCC17SQDiG3IvzuTZYmKUvPKTEmopfs9VvLSHlJEUdugfTfVi7Xj5sEQE
bhBISLjIX/T0CPoVbCtgoeTaVGO6rFsfGVX+TKQNWv+p2CO6MLlt2R2cdHiJm5iDoB6tXQuOTss0
tU2SuwxihjVURJrKprWVY4iN/GRp1q65AqCKi7uy5RIku0NoCFQOzNqBidmYWLyVbCUvNQh2yurR
YuoIwGTyKRi84dqtKDSSVVSXBLvbhy7DsUiL/73q0ItM409njAa9eMlwwp/2QUcRFsQRqjxlc1rI
VhKJmj1yXs9DpPSlt7Fs76nlXl14RIxWRRlvW937Ibj8Q3cftuzFZchZM0tkUHhU2HsHp3iyZKCt
w9Lb+uDSl20pYQBwuUaznFbEgvvFQK+shp6mLpWZKNtNZOJzYt7fM18a4QhYKK+tqKF/ls5hwzEr
oW9/RlQjaxIQUJ2W3OkTgCKvqDZNbHCIjKaXGcy9tJm4YsHTiaAxThA8VnnEql88EFNBaw04jZWM
8BBfH0Xk7SM9W4ZTW23VYkrNhbSRhdLmuSIrCNe525EFXr7EsfNShV9aNH6YPWfcXulUeSYOKG2T
RB1StPSUc5Tib03fzGbkwvlrR+4jiLRp60hYRqXOqfNMQ+syWO4Z8/2PaZgxKpPxQBOmWwyI3ZCb
GrfI095dWT6ZXbw1dbE2ZX/XWvu90LLnZnCvHhozZv7dJ6wRA7kHdXmd8McmdvdO3hZisOZ7nEJy
oEJcbdNjBkwl6GqOWQChtkhqb5VF5r1yA95Kd2smnVplZHgxZroEAwJOVe1FFf3xekFWjdv+MR1H
37x58bRHF7eMyiBlWsKO3BfGEYRjt64L4jusserPSs8P4N9fa3z6z5PTH1yf7DjLHoZ9YuBAMW3N
WnvRX8dCj2Xp8t/ETP6gWoUeMqWVSYCj2tOggaJUT+01CU8+6q0XlWCe4e1YtMHUci3A927LDVbO
kJ4SRgGDfGBR1gwe2gotdxRfwjxSK86jmJmyvUeANeNPN1/3WXlKzEosM4c3udTUNm6DC02RBqGy
r5ZuGLwlZrAOveiKUvsUut2T4GRO5FFEk0XfTZO/JVjtzmZKUpArZxX6gLospzeXH8MYJTPYiZdA
q2/M/IlUsqHwGNaTixcgKsXe782Bhln8NkbN24yoGUM8OmbO6tlhS5kFvhPWhnpwT6Y+ZYjfwpOS
GDu0MFlWsXyO6vRP1sIb1rCPhLbxokcox1sAAyoMbrUyHwxlwQNo2sLEPLNsAzqIhHsTSg5nXHFt
BdKk3myRU3XWsuBIjxJz1I/pYQjCfgcIDiu7Lv4atNFIPZoqZKNoQgrMYhVluPnDaoLJi0i7RUGh
YyUvrOn+NsjHa1RE324mP9Ae0ydoaDDltNp6k3aMGEW0Lo2BHwUF2LAifw/h8dHh+F5r4zzcc4I1
fv9mhw7MCvMjvY8rmIRuO03/aCDG2yjlQFK2hb+uOwY1Yf+dEim9M5qekUB2deMuXRtVDKqz/Vf1
33ok0NBW4yNRxcFwhr95VdebaJjXUb85SFCGC7MEKznkFga2kvNEwHR3Yu5HPMMsM89eZbZ1inZD
N3CX6DHMb0u98f+4iLLbZbn9ZiWseZVjvAxuch1dfdfNIkFhbLQ+iA7BENrInpt1rPkccqr3nhk9
On54Rdbgcnrxt1BeHibLEIaPZUy1XobRh3JouObdKzv93ghonpid/5MSA7S0mBrHefJsKOZDEdtI
y7xWxh0DOZ8jqYX/gQDgi9BQyEzc7KvoRDj7uMyAqS2IBX0twmrmrjSLVkzGBn/X0o813A9DvjWA
0UYtO7lPABSpB/vRj9RaSzNKXFrAKNNFu5liC6Y0KOXBSw+NV9wLRAjSjkGYedFaTNO74bU9Ku5j
lyZvstT7J3Rpi5Yw+SMn5o0iUtqRICq0KYA+5d1rmbzTGKejjmTDDrWTpffMa7XXHBDKAkcKGx7n
y1DnlDSYfClSOiqY9nMUvb8JAVNsWakq1NgDCc4QLGSPM4JQcm7NFI+LK3izO0SjtCzRqaLZJ+w8
a7UnlgkEBtAAwppOb9iE+bKYh31paoEGKZ/7stqQ/mtxKp22GvHFSzsdvicaeIh6WYekl14Nv/gO
o3EX5jOiU08cijBGrVldxqveG6pbU4fvuK5uSLrlLja64oDyB8QWeoX+1sOXLVH+v2oT92WPJ3Mu
JBk09U21JHGYzc+3zrUolnSlh4sNYW0+kOFWs9wd+PP6CI+lYNTnHgxTHWSmzVKjnKMXXS/CUT/5
D9wFqshRH/8N7SMW1eqnGvRrBUV4aUhzN7nhCVOkWo6J7261OKPHMlFyoZQoltqgnfLKt5iSazkg
XEWeGFntqyIL0mtiWdaxTNodlMTolKOPa63QvUizdi4tOiSGJqG7pPB6cyg/9zUL7QUSl3vmnUum
zLuahcv2IWjuY1j+TI9BHcTX0t5xQFQXwnVxjOS2t9ONDmtc5JvUpKD3mEqfFTiNhSjc5egSiIKw
eJEM3jszVzym/c6sGWk09TXJAa/0yfdQ8RaCeyN/TAYfzI3Z+ky1Q813jtE/hnpycvxqnWL7KX4I
mR9JPRKvaQhSFT/9w2q4ml2zfbUScCVNfUizDw3BFgVw+1k6ipplll/40SJU1njw1Z+hhW8Htu7P
IN0XnCwDiBu088r2tl7WncrymDletKLL3h88+ki1Ds4vCnCacyxcJ5750tKUIqq0XGvViA+PG8Ox
kkciYTw1tDhHYX0xxfzIJl4afp3U76Nnh0zN2Dx2gUsHuJHrItOfii4tD0MS/yOb7U4dvFNJx7U0
iW7p/MWhYh4tRjN9KIrVgHvR0TuWoIwGRTpWCiCls8cLuydbA/IyDtg+mo89JtMS3XH+hY1/DnWK
3Hy6e0PzVFXGE9jpWdNIO3DVTzU2Cs9GxjU8Q3V8pzG+p2ppZiULViF6Z3gAtAJTZq7CdeEPxwaf
QSmKb9co/3odlLiQOlbOLWSXsaNROEw8WgT5jZGF3F1y3uVQ7MNxH4zqqvX2XyfLtxS99bKy2ieG
oDF7m7cGdiuPMKzPiSSEoa2bNymq5hg19VLhWeK9Sq5TJup95Ojpkop1ZyKuimHB5NLRNpOKJ9S8
yD4a/57W7hdJB6KUvISOIlDJyt4MA53QXlGXdCVbexDaQJDkSo4yP7U5+UWIREebyYI5GB+21bj7
xLbOjATPVWafiEAeD5ZbPCJT3k22rMYKvoqsQRFi+SPy4/oy1E21s4oAAHlLlRt0ybdp9WJh/fHE
pNNLjtn6ZcWNEBqIcSjRihZuQO+GB7scjmmQIhCkZbDS7GJ4cO+uBn+P1ie+NY1ZLFI3VDvf/47y
pN0W4fTSm6yYaVkyCi8852wM3llL4q9WC+Rdpfm5NSeYvvy9weB0e4opzEVO+9Za8p0ce1hCoBTL
qD4LK/uHjoYEtYRmXIoOmqnqMsHOuvEGdl85wVjXbPesplIDjg/wcaLkxU9uHcYofNMtFA1ttJIa
zii3LhqaSM0Foqu1HAI2+95+bznXeYkb4U6yrHOEQDHKRL8xdXdZ5d183sin44AwORjDtxBWEwgt
sUXOB++KvBjRSc6bPqAYLmUrCm2suC3qPN/4Z7ZomgAmbJGE1mv0ZAed6NpTpxDGZ11zdd3cnJ3E
m94zmxPxDcc2sfOlYeqvvWguOIOKo2OGe72eDmPTwG6IkYyW2yCjzRUZLQ1nyD8sdEOH+q3tihf0
VPpKeqWgCuCwb+mttUQs44NPfjIntphCYoYYYmunRzAGTVql65EuD2VBGW3AOuXtILbZ0ySEsdXS
T9fWyBeMqmY75PZDA9iO9LkCvOGL9yZM8Qbm4m1YWWg5mKoleOlwwpmkArbzJdKRqaJMpz9a6Yep
4cYj8gpMZMgIxUGfuxemWJlYCnZB/RecXcuZ1dlobnvTVP0A//iMO6/Zt7FHIzmnt6YHCJxFfJpK
dEe6EYB4EtjE3bx/lJZ/qTNUGyEj8lVPTbDOcGngRvZ5HVHrr7gH8b5G286MJOIU5y9zla3n9+Wc
KItgdhNYWYc/4igBBh+k6E+O+o6mdidnFWIWexskRbw5zbTvC/yxiLo+rZpw9ogiGk+piyTLGCj8
iGHN6+YFHZlYOKH3KiK/XZN79uWWsXWQAzHdfp9vcyByS9UadJPUcNUFEhw/+MK9dTRbX67M1ErX
dYuNtJps2lLZixPwMl3cuLRR0Lj5cb/0s/ZMDwBaWjCsfLQcWwIa3lAb/UOLlyOt9GkHpYhJibdB
ajj9sRSuLmp95D4RhiTMMgzC8QlsbYNmGok+EMWmGih5Zq6mST1r4bjWS7zu+mgh/mygadQaXTLa
0qvCABzh6w4H37B/NsbhENU5UdVI2YkBeGKWfZduFc8C02RtsByEE/pUjaZxHjTtegqYYSqmVTMP
IUfVRI9oSCXBCW67ziu9/2iBFQeXuh3tazOyh2VJQxc5HOJVbgARbEHdb0Te4QZH9etbnyF6Nkyo
48MAqOlo2rTyK76PfAHst8PdCrProDPAtNMgvyC3WkJ/PYPrBoxrh+8GS/l6GpFLgHAFPiNOTciq
n3e3LIl2Zqz6F0Vwyuhqahlp4dWSoU7ZhlNLwfRdk624UCrYlga8NqRrQEQQrOPVBLSSdvWpN4iU
hXxoEsEL0lCtwoh/q+h07texQgTEct+VSqf0FzGbKOZsCVufpY7pj5njrhj4rmSamE2Z05NfJ2+p
2T8xeUs2Uhprb3C4LSEerNtBYkHTeQUGHsC5KjxZVe7coswET2smJew2fEOB9LJN6LPSuwQ/0Tse
PwonzA+eF/pLqHiouLiZiZiQrAs3jro9gz9Wp2h61gz2gC7S5d2QHvtSs24FUj6VO3fyDNsDfweQ
+c5xl6En44MysmajJoQHBny2uvX6V9ek5zkwwOsQou0VLI83YoD2OdGwlH7JE4pIsfEm3uCx+QmR
jz9i12tuo9NcTDt3zkmdX/KMs1Jc/Et64zvLC2PvifgZaWPzZFCfxslFGi/E3G8qqL0Hr3FWpm0Y
JycN8yugE/OkGpfNoPJpqhTGpnOjHkC2429LLxbLAcsEbkds5oPHBeJUDB4MnGIUclewx38020av
q3XxbSJ2NcpNkNqt0+8iCA/XaSj4ZV37xC6G5oWqKomLUya9/liY8XQtFaS2Qc6je396zvXjgAFB
D7ERMsKpNl3paaipe/MJzoVcQJ93NBq0dHEMK/2DoVVfTQXvj2UOGOVsfR5WXQqjCdfKDlEulE8d
NNeNsoqTqwTNclkecy2Wj9BpxgMQANQBdoDKNZzfW11LmdIWGTyzyF53TahOyQgpEhgwnZumPmlx
Ki4TZ7fL76OsoVPtxEjnncnQtpmLpMjL6+hstwYRI5rwNq6KonNXNcuuAaHcNF5zHvG1Hzj2kheE
MOTJR/fHBH8K3mt+iV+doiwd3yXvFCFiLhmN89N64rCGic24GsRvP8/fBkaa7w90857BSmNaWYlu
15vPmmsD38wT/zqlrX/9faRG7R6iez/8fsqbAm0ZDhapwDOEowDj9Pk/j2TpXQaSsmbchAavuXsh
wlU7/37QB4jjK2K5N/x1yfH3c0kKmsJJYoLtSRvbM/FGVN0Z5W0ctLfQQ6E5ccDYTLbTn+lwDWcG
OHHeaxVTrhDllc0ZifrjKTXa9ybjZdi1NvtqZH0KJsd66aZx1zAJ/XCTPNmqmj0rgAZzTBtL35q5
Whtgqh+hJrs7XOq1p4fdTloih82UPSdGLB6BdPGyND8GUct3S/OzRRXX2oEzG/kKojCWRYqAokV6
Gq3gT067ROuWVeQgd7OzwaZYd/ONjVoiXRMOA09Y9xvqaN1mnOHbFCnsdaHNhmE4AU1WJFAXI60K
lJbcIbrdXbnuuRh721gbvdfcq6pQ926ckYh2wZ5d6PssF+GTVowMF9uS9Bo7dnCk2pg+qRy2DCvJ
3FagmWgIyO5l1ATETtQXR2d+GiRltK4jT2wAlLcv0iGiGSnPAwRXufz9jqSrIbnY2vn32e93xR1V
kGnW91FnFOJ6tbMeiKE+hk11riDDpOvJVijTMvZV1uAItU3G1CjwuFdNBcVRWa762wdfGJKMn4lY
voWNzvDu6LWzrZpB7RPTta7IlexlGRv2js5Ntg4z98dlmvk1P/D/94FnWtqjEvVdk96mdjsLbtvo
HSafAIXfp47vE7s9NhdD84at8ozi7AdyWJdDa70wSuQYlcvgJxYRxoFyXNmEZJ8cVLogzAP/iEWn
fHbd8sXza2s/RpVcl2PrkEzPOu3UZfZhw5yJqw/RCR2YUM4/exZaMPg8p8IPufh5lAWmNheERIfn
Vn9utep7LG1n24SjwvjTi/Q8BZQZKaIScIdGpe+YtO+NKbDRexg2fsbAOrStr6k9+LnmNNhRv0pz
5ZxsqYqLYUhsMH0lf6zm2CjXP1OxFenaBNO5SqewuVae7q4AGlFqz09Jcp4O80BJWVq/jdy43Iiy
HN/HKvzxIV0u3ZjWrPDUp4pT+ZN6+kc7a56GyM+LKwf2+BB1GlCBEpVUVr/WYCjuTYeUusxtar5a
dVfRK0F0ESAGHacUmBk78VEzOVxZRU0vFVW9tiNGoHumCgR1PwRyEXjRcBfWMwNp/VTwJq/0WI++
CUGCHy+Sj8n0p40M1ThDQxk6GHYJPKm1diLr+M8NfRttEUkkAI5hpa6GoCo/GHnYTKsifUP9qF96
0eqblMPE/zzCS21tvZS1xtZ5+2NRNB9Vae4Rzjh/lCjvlMOhUabPbWBFJ4XOdtnT6vm0e/VobZAU
eSy0SxTG4RJiuP6KcEXDacYjTYv+87nfr3qK5DOv8UnOqaJPLw6dPyTq7pqytT8otRnEWO229WHr
MgFU2bqsTXMHwi951z04F5U5fno5k180xEenGsPnqKo6FM+8zFC8juQkHgrPEPxp3jsJyfH3/ABD
THc16Z3msyGrNboUPEa9jmo6yv1QbXQYPU9mRr8S9espFfxYOynsK80O8EqUk0vBV7e23tU3DiPB
jK3VtjUdqg2aDrprg2wI5QAG9/uFUe/ESdmcUufFyo20ex1r5un3GXKf7mxpEQnC2l2KYV/YGEkz
rYJGmJhUBnEsdpNwyssotOQ+wp06paohuz7J283v0lgxW7v834sk8Q1RdnY6St/SNMurqJAh5UMz
nE087JRa9AJkn8FHNXBHkNFDQiF+ryxyhj8DseczFtV87kofi5zDMpSY7T8EFkhb8zYFg2dab8Da
DgS3inuTOubOH5GJu0V0bfqIqYwP53cw6o3r9HC+TE0hifJqatwQmB3pBRO4QBnufj/H5HxaVbpn
PqIm/c+3FAyKTp2Ek1L2Y31LSfI4NV5Ppx2btpmyh2EKShAZsxl+FGOu7jPQcSmyKqUYt5u7FVA4
NN1I6HOrGJzpQq7aokNWmFYfZSyQssStz8U8d7K/PGlyOwid83uFgHRSjb810MjdgzhDcswQ/zv2
f4bImff+7CAaEI4rURlqi5Lm4LnZTzJ0zh8bg0mdzO6PUms5A7QOEuAm2Ol2wDJNlMHtv48KjL7/
7+f++9X/PpqZH5RspApkgf7ZImTwmiD+w8ZDY6NT3d0ZhnEX6TlljcvAwMkgXYM+uP/u76L28LvT
OdhN81osLbAobtrf49R+AGXjPxbW47vltMlqUu5w8CtODEXC0YxTd32zssI+Rnr3DBivvk1G0tw4
k44cRRNWeh0gKOhyvN9Mm64Ke/UaIaq1rIRP61RgeIt8YR48RpAiNs1vgtD/54Hxvw/mL3W1+jDK
5sTRMrmXjD7PnREyJKfRyJw/5AAtbZvYgaA41ZNtHwPDRLhtdNtGzj8GdPIh6/M/nPe2DZkcj4wc
udv8rKuckhnEZDdYlfNmG/ReeEZjFgIjwqiHt3tc/D4VLIl4Xiz0yXkBvhCaMQfa34oi7Fl/lGkQ
gDjfuH2SjVe/RGvmhPzYehTOwerT/k3Z56SNx3fOJ4hXY9qp3goTd3Lu5+qsBWZ8NCaPWshE79Fi
94sk6hGhk8dqJLspc+4Dq+8piJt8HXtAuiKZ0x0xEY+4ifbcxtHcYwF6xmFpLdzWOTbGuQADxFht
N0eRPEpwzPMTkkZ6AIuDvU+NODrnrgjPk5f2x15nd+QkXTGVfDQDJ285fBTVo4j9uTGM9u7/+0gw
zzaQmVyQ5GTbUsdy4TJ1+HAJCB5su6NnAGq5mmjDlFV5CstRLdT8zlR2+H8/zZAQz1MgBIJ6o9YU
+85XfEOGEX2L0MvXCvDZIWPEVcXDtFL+6J5piLtHiIyrumXmlOfM6YzmgUE1XOlFPy1Lc9t1ublz
4vKTNheimd7YoQ9DRE9aIDtctO19RNtTREu1q7r+Fekwq2DnwXHgAC5qphd4I7hxMF0OXfiwER8K
q/+jRueMrpuAarkNHMWCMK7gAezynCOfNHa2i0/bDj/H1MHt2mzrisB7zZPLJEaqlOcFKYlnz9e+
sBi2O6HhFku4gNfJhI+TkoQ2THAwIx3IXzIV9ObiVWPG90LHEGfH/6B0v+h57x4m3Nop1JCt8GLa
usaKkrbcaBUarzrcw6NRa73GMDIRP1z5qM1kiuXYSByISatuloJNjA8cvLEYjDA2O/RA0Ya6TK0h
jVK3ID3CFrdtiuECVOVDmyf9rufFuwz4xMIJ8Ob1nfxQ9vy7gWYuNBfARS0MEHohui6qtmJtoDXU
Cj8+uoNxqFPSjwrg60hEuk0Zei9mC2JDN2mbmnQAQPXUX7Y02q0Bkg+9cMCQpw/Obti999lHUiGK
jEby1oiawnXbqGUd05rwguYdsIqzAS8PD9QQcDM14CI+OgwrzzdpZ/DiYhMSVsT0zozpq+uWeI1T
WGcBFAxK/6wC1Q7ihNl1UenFSlObygqIKZIxRxXN+S6nHvtp2RprDu7LXubZRounb26BXeF922im
l23cFEfcZLesnn+XZTG8hZ6+sF4pavWNSVFsTF+9PvT7opMXqDElFEUr2jW9cyvqQtsVBradCTYr
onsGGsRm3squ+0wjH+b3SB+JUEwu5xRQkN19Cs4LWthG2IkxrllgkjJdD1bMccjO7RniKCf+k3td
sXJrSDUNHqe44jtNs91Frj9sh1mdTwNi7OiIBm2/0qOGVqRl98TOMOPApxUZB1mGNgpN/qTE83+K
Sb1b0y2scRuyM0bbcnw0jUVmngJHaav6vRH5iwpsWjAT8rLRKbfoPtcGru2dXsloSczUvZCi2bYB
vkJdeYgY/k7cjUuzadK9k0uO3fl4ca3ZwWf1T4mOmcTOXBgwpHYi1+HytZIjV81ZdzqUTHmxrmPO
iHagK8A79SXLnSMHbrxelmEexkfd++7dikmf6pym3ivqEDfs3VvpAQsq02RHQGJ8rR1v2skQz3Pe
Qtg3JfYWGVXtrvNu2gBuDvfKOe4QuY1IWKQM/rVzteLW9bbWLUSAYZ5+kmg4kMfXI9KR4TmMyCLy
WKHlSMXz7KbFX0k3+MlDukH8Q3Jy7UvsW9YmjypjnSNXfHI8l4W6gfM7tDS/8/YLy0SydTP7K0c0
v+8UmCYNjANEULl0re7ZH1gCNcMf9y5jr7pwQOBNSb3XSw7GpOctxhLyv86MUZtC+wCZUL9Bkd+m
MRdljz2laY0zPRTrljimdUN9h32Ka0TW+TlHWn9rhXTPmBw2NAjemiwZWVazPZk//i2V7jGndYRM
HV0pXECPmQlyFRlWxZ4EY4Htz9epy0f1rOtNvBw4Bn0CqbuhmQMcg1SkncfJ+MxuXlHnnwa4Q/Tw
fwChqPvvB4n+2zG14fr7jPRyKDYgCfa/9XXc6dZhatrvoIVpF6aEpUw1tSiVtX0xHZtFR7dZzlUS
Pawp+ecA9/kTkaRY5InzacuYAFDtCH3OerA8A2bWZnPcvGnqbn8QdiFBIfjRiTFtcW4hYa9qZsgP
do1lHCbyR+/apZOMNa/bO9m2TN6yuvlpMf28SIEAMkusC4ys5irjILvSt08i/RNsnfzJouYj4aTy
8p9TmD6+9rndIbFLcrHLtGY+qUX4x9wgT8l9cNt9kuEYDbKw2/4eIfRkHNe0jsTyt9mTtQl8xA59
ouZQ9Tld8pioMmcnx5euddYuQZqx0q2+WcKJt4+/HRVcgSRyNTo/CcuTxtjVWKDDJyjWUgp5RaD/
FCH+IjUN8q1XHpQtj6wkwY69iZuyPKGBW5cWOA9oFfVp1Kvm9Pvo94OT8/ojnFOgbRzipdrhwT0K
w8mqwrUjNeOYpAMTrT6gExMqBoz2yMLvTjXP0a4SpJFbmxIZ7LKZXPEsDBrJeI4w9AfThTiIeJNL
DOoczr3cpXU0Nb4CuzV3lmBjMxx/G2AjXJVRi6coR8OU4blYeKynu9+njMrEE3XlsNYI9qHRMleE
cX1AQ+P0K6M3X0Sjq11tEw8jnAm+TVmc2SA4Bf0+TIKxOJuO8RUIUeONkpwiOB4RgBYZp2T+oAdh
wj9oNt2AVtjTYRiPvx9if0Ak+t/nv48Ck442JjbYB2F1ttMqIIqDD56p/+eRXXZnTR+Nw+/nG89n
j/x91YNl3l1hkbas+4r+GyYvtvKB0eT8AQWFBMg+V7C0QaA2hOn7MDj+88zy3DuOm26AfiafM66Q
3iJOqtpunqS0X42wTB4JVCdoPUO962UUv7iG+jEHWkaMDcxVjs6ICkDoO2zj5uP36SBBqXN7PY/s
aVgd9Jr62bGfkdlV/4eoM9luFGm36BOxFj3BVEKtJVuybFn2hJVpO2kDCHp4+rupf3BnVVlZWWUJ
Ir7mnH0O6Rina9qHbK8aLKqx4ciLF8/lvm1x9yZmVlyg9ZEoUk/+sVfWzlTl+ChbiR7Tcvoj4VXa
xU41E35a1TCmxuQfTgjiSEP+W2kFSMuorl4dBnM7bOJEkptbYL/ukzawevzvr4pysvbTFLlPaFWs
vcYwet0TPL3Pl/lTNhXx+b+/4l9eEI5rNVgIlSyzxOows6VDPqueMquF8oO0k3xogJPb/6aQIgmz
Qz1bby7PY2M66RM7zwplkozdI56PnTTJ6GkoRz5qzf5hRWH81t6jKKsajWOhPWuN5t21bFjC/1gf
mEzJ//tc//9v/2uInUxy40QzX1nX7eFDGJ/COrmNnB8T4y/ynMZk42mzjkWtvmdMIl9r9Nqr0q3V
fvLFb26OFvK93NqpnPhqF4j1R0RZnOhp0CHJ2v7/8NQo5Q7BmP/suFRJKjXUUzSG/4Qru0ucjcYF
Ns7vf42yDR8iaNyBZZplGwhV9R66m8/exC/Gk0g8GsfE1zZ+DzwPcYgVKbGM1uVbKhFIVpozMryz
5JsHKi6wSRHSh0h7sQY2eWY0yW9Fl8u+2fmUym9gEtoQAEos8RntA14hvry08knE1Sr5v4Hicj72
A0wY3Kdc9/vJrOo9Qwi5x8+T3IylLvyvbfaGZOvPZfgpkskOhM9LXM/XkHy8tZ9J9Ziy5M8oDevX
U/iN445by7P9hXtUv48iOtZDiGoOC+kGv07/ltij8ZRxD67M5W81TeMLCIklbbSJrWL7WTLlPVHj
shsmkfhrXozty9zQMLp2XXVJ+vL/vwOkVPg18jssg8yF/73whhn3a0ggHz6Yy5ecEdoduIjXd/19
HmzzIqbwSsOCbcHr0TjkDLiK4TDlWFDI8mPdIRy+ICKxg/8dTyT+VZ/gJo3ABAPE+n3RkLtp80Kp
17wwDXeorZbWtpnot1HycrZPHfJMOc1ik8oJwUIFhXseSgZmnjbGO470KGirIjwZY8+XTsV3S7Ux
WjfAQL6mwjmFjs1jH02oPeFtcXpkZCzflqcfy7L57hG1fJunbv3fP+NeQOabtuExixZmgCrNJ9fN
ChRF8o0JbgF+qJbfwHHXYGUwW8LAJkhrSF9bH5d7YZkvM07MwKxDuF+ANDCRAuZq6thBCD30u9Ac
MdSXncN6EeXriEloM3rdlwkfaz/EuB4aPfrndA1TP/4If5rsPcASp47YSBROsnK7krK9UcdQW/x2
ef899tZtmipvn+Oi7/PnzMu0q9NPcE91iWFAvsYtarlsYFBmz/0Bo7h9MCZwMC7Pwaq3b7Ge9du5
5AxzmfRu1OJqGJsGr1sDGkoppK2kk5qDBl0lZBzsZFWAqRlUsJm8jJKuIc69D5bSDW5/lOzo+Qkk
fht9DU91I09pPaQbMJe5bZuAnOwMyx9OV96Lja2V0U7XdTw0gCdXcgoPEXccSV8evShWlCFOklUt
mXVFQ7JDfq9weRl3U5g1XqZ4a8+mfo4odvNZFxsG61+NveBx+RRWuljAZKyDnCgWayr0eW9613rG
n4uScz9mUJfmrH/2AQg/D0Z8rXniDnZnO+AFPR42z3joAyZ9VE4ysHTExX5Fwzpo5hwIqZ91zWTZ
71bzlnatQiY5B2y/NqHhvUbcZz+Ii3KxwbpURqhsnNfSNd0dnqpuo4quCQQwnDhF4UqECKgez4L3
TLbXuEQvAFhjI6XSDZRwsOuKzKawqF+yvkR8LwrrYMGZxx0E8WGy6TlrfGoBCjOGPBUCojY2ngwr
fAOQdkam3x5kd5cKoVMN8CvJTwwLy5OhF+exdCYomepYh1a3iWX046KrYt6hZ3v88H81Rz2FCcI4
YMNgYsff3qJp0D19G47sQHMWVXllfEdWtCXV4IWENn1HHNhzxjMQ1K2A2h7be5mhLjH6q0+fiH8K
+5O9eGEd3diVMAu2fnqJFE93ugTYjePZZ2+zYAPuoxUzAtV0/MhGFW60pRZj+tqgYzhPY7d3QMQk
MRaVSpBRERZfdld6DCr0PTSojW6PhAFSKDLrJIzRnL2NOQL0zs+Wj+pA07DIRK1YRK78aqiF7U6N
4R6q0ttAeBXu9a4IqDirVQngiVYyPAKxIG0tLnayA7gEeaxhkhNzVBi/RZF8jJFqEZQBHoidfZKA
yQIo0a+9+CgnDcqb6aotIl/AWyr66xtynUs9PzVuiVa8zZ+H3lUr0BoU4Z26ImRb5OWTs8MJ1/Mq
zem28z1rHxMp6cjK3Iqcpf4wC+oRYPHbbuGEje+NIheitsCPjno7bWN75fE5bsYZ2FAx63DSETrn
uLh1wJc5+9VVhZ7Hy97H2ED/ZA46qH2dkb0ek1OzcLUjZ3hWSYkDnKQOz9QOhj5/LbELbuUKPlz6
EJJywkCfdBR0ve6eqa5ujpEMe69u0rNnKIT9YCZNu2ec0tNvlESxYCyJISq0BXhZ/bu1A4dvs0iB
F9fMQlr2uqF18Dzvgk0gPOdIpc+IZh+on8qdjiJhcLlqQJHjTRhSgk3N37wOz2KcoETZ4jyU3gOa
3Vcr4icRTgAQ8kBUznfnoUVBj3RyZwgAuFzGHUVhBArO18wHVdS0s1Dx8J7cIit8HQB77qsa/J0Z
kVVQeq/gDb/aGLe3X5UfdSF2ngNtW2QoVtyKVA/nXzZLMFzS2ylUrQyRyutQTC6CMTBiVbMt8PLs
i7ixTuYg4DLd2aNbRLD0v6gHMrT1AmHz3GziMHkrbf8vSAKgucmmY3SzavVMbFgiMGyyYXsmvK46
V5rp5R9WlvxGqGZj2+cnTzihS1RQSthuYPQG/ELxkBSeiTrly7PptPIv1yhUJ+gJvdmV26zwEcdQ
na0kqdXjW02O21ZX7oOlxDbu8ToavNxEmjaBQ63DXjGyV/kcXYZEBbSwLwwpj6rzzqEhsJsWgEuS
gi9CPGX2llLkPUfav62djiyS/4hkXcZuv3qqcg/uWd27Wztcl6b7KwS+8U5XTMp169ap7yGFtD00
9BzIJQ9FLepXskTwClgpoYMYYJ6jvxKP875s3Fc48auZbOQ1pQ6XEl+3aTOrM9GCrBuhnxqUPDlr
REjhELL4l0DnlGveZc8DMNXNNkwVUgZ6gMfrAbV7OefeukfJt5rg3z2ldc2eLoq3s991tMr9BXEs
m22THQ7x9AcTi2gAwfm5HhfYrqhHmIQVcoIeSEsLN4tZScJ/Y0mu761TlFJB8kH3geYbP0BvLOY/
SByN746oLRxENcz5uAE06iFCXWyQegtORCcshQ1sjMFjjVS0YdABLLwZvGEdSf3Dike03wserTYO
fWYc08UzQ3zfjked96/CLk8ySrwrEusmqxDxvY97wUBOzPwWuBX8l5aV7UC8w47kMNTmlaR1s34S
P35zWlWz1GyDkd5Aetg+EFBidyQccKwpiubaPkoz+zs2fvgcduHB9LOGpAn13hIi9DLl3dXJ9UNi
MEedNaYBncGBGzdeRYh5vJtt8GF9UsMA66ZN4Xo3u4boFkYEEHRTyzAbSKRp+tGFu3+5Ywog5qAf
aVd6JvENUk6nCEKTqbShnI072N6eZTvOjZ7ZrLLUh2ZU86sxKeCiAE8JW7X5vel0SeMs3aVLtmrs
iHzFjhukTdP+pvhzESXO5bvKH/mguScGFLY8qBRC6jhjZ67rGqOYPR31TpgrzkM9YNjTwJnkwXW6
CYN4S15DGp9Kkx4cE4bGPbeWDSUTTpPctBJmsEjGsqw5GJ39JKgDN705nVuFdbr00chj+T8gKVOB
1jjYJdx0u1x6zNwREONLCIx5/BksxlGhExLZZYp1OU14n7NH2oCHK4TxGfX6XxF/8mhiAndhCJlq
iRgQs9wVeGJM37lYkfs+AzdG2tjF+1o3EGjG7pOlsjdseVQis8WMvG6BZqPNGTKXutz/jmfgn1ON
3CornjnbvlBJIvbyfyK4iaEsmPkyGF/ZjheuKppCbJAabCYPnlzZb+bWuNsVxdbcCGh3HCsGixlL
QOBPUkZBGPzX4OBNyRxcH1v3gtLgvcHgFvcpzKgEznafZq/JgJ2XhWLBWkYI/EApMa2Bgy48XwKO
tbe0NCSqH/Q2otXeJ7RxaxGTokuKVWK2q0h47cp0qUNHZ83+H3PmSBhnSLr9ANiJSTLqsJGEPL7H
au2TdBUYnjbg12zKtWXU5nMcj3cvYjni1GBUkMXjWYlQgxkeLmI3uw6Nlh11f5IbLJLzKo/GT2iq
OlvONCgVY2dEYvq2U8mbZTd/w1xfmuzmRW+iP/n07NRInOb+T+sBeDNY6axDDiqKKUg7BcJpEpcM
ZnzIkp0VfDYQ6p72VuF7HloXQVx0Dmvkj91sYbKm2sNa0n6LHj+PqgUBbcaw9uq3TObXPCwfNBD0
HthHXOmenSmmB8YBpZl4ABW8o5rbLIscXka+uMDP+puGSCSbSpen2092PTgrDjkH1GPq3upRe8sa
j+91wMDcjKYMBgPfMJKgrEZr5ekax44t3FVnAvUla8XQECZjcIRIKdf3VMwgtcpIHprl1LeybVJ4
ZE3jTxgH1EgsLVfEuWBt6I2DdxhrdYtDWb2ljv4y8rgJPz8TNrcGdkcDTU2SsvbN5b6dGqxkipqT
bNRJ7kbPOBeZ9a1iiW0lYRhcmOG7ab/kYV9gTy6joNa1m+WPR6GbHMq2dR6d9B1f0x7Jw2HQ/LeU
bfiqLvIv4klwb/c42gyGCrG11VDCr7yDB22Z7J92UTH2z2XmIpMu7SfPEOuUsT2+5pq8JfTmVXSA
Q+eD51MHWKrPOPIagBD5rUNkufaF+6RskycMRR7lSbuNSnUY7U+XT9VfspCNOP8KURyujAQ4lC9G
PuMWjWHSABM1awjjM8r+ztVwy4I4gkLk97/N1H0T8PTfM9a6FevPd8d4IRmE32RCW2pbi6gMilCp
8cVxN66YeoMs1aeNMLQ3i/lwMJaIFxJcXu4wPblABkWYsKNh92ENyxOb7I0WsH/embzUJzMGPNn3
ajpEc7i3RfXtUDf1tr9Y6LHvt566wXVGAOpfuRPH3YAdTwzetzCMmxVi1M705taJNEZUMF0x8Jwc
y/oTR+UuVPStrtZ8IVze6KL+sacBxI7TVLvS/mfiJDKTzjkU+XS3dPHJKYy+0A8IH1o3rE4jpS6m
Sru/tMcxJhHoKqgr44wgh5A5LB3gvoZcGWV0tKK79Bo7e8iCBT+mfTET3MFGO73UOnuapJ0uZewH
VIw87nbxOwGw2oSKwJxQRxOT6tygM5NEmr0xy7+mdrg3ND8rVnXOmik7jwVyNL1DIdOxlpw+7IxV
p177H87k/QFS8c/zAHvw59VjftDq5AdWiLvqUSuTIveByZVcOP3F1Z1xDQ7RyPGoFmQ1eqDw8Qy+
qdT/E/qOv8nrjwxdfUAuwJ80AU1JNsXBjsxv1LOAJPyTP7VyTfLfjAyEpR9dyDhUj5Y5ExMK8Sb6
u+315Dz1zallTaCFDMd8jQV4alFJWFWJR8BFrFH7oLR6elRsD6wkIUd0yZ5L2aAxZ3nj68SglXi3
+ubmuPgb0eaWiyRpO0c4+DgYAiiSVJ4+cmHP2CGQKZ69xvtIquNgG9dy1C08Cs0TFfUFPByW+kgA
8nHJRvThPQoKXRFRGRJAx3LaxsfTULOUf3yhHdyRPZcB5WznJPgGHThy286NtnE0/TQMMGabl6nk
CEI9dyrwslYVLvPIv+XkU8tmvHRea2ysiBiMrkHZ4jTWb9SmpzrqLxk8RM3JnlIZ/trqSNwhQfRh
8dPFVOnAqUoGFXR4P01EgmQ5wKFpwuOQDnWAxTQAWY4RXXcyyPyMt6mAd743orzQ8rPEVrfcqW5X
7F1c7PNMndBDbQjN5Gkx7mYDt+KkseLFjvlVRM19souX2HXOWZ3/zbAWxIu6ix1lxCGmjw0my8VY
OyD3BbmAQYQqofZD8rMG7gE7hnqOWQNR8LQWppGvLftnSkabnrnxV027kg1bWJdUllLjeqcwOLu5
+qyv2mSzueVmRWeqdpBhXyuT8c5kFuRxZ88smMkAapthA3j5NnggdWT8j+xRiY0Qxo1prMRIRRfh
EphnFqCoWzCySoWiEXhIegeEiSWcTcaqi9JPHbR5J5HUEq8FoTJ9qZi7rXqr+Nu+D+bGi6k45o6E
AT3M9vYwco+EvONVzXC2jm+EV44rxDf33K9PIuvedemXaFO8P46VPSCB0L4lxndeAbQyS/dSjBzw
PXGFbvJADI64MsWUMhn9jRf/mhfNe02kCQZbupIlOW/qMCO4PdkDbr6YzDWEZdXnqGkQZdMS7BH5
OSZFNaIh2GEpmSc4l/50HcvZsLu4TYkfCLg1VfK2gFHFXBUVvUvabQk1UYDZ2umjuqdesqTgYV7H
rH6oCwkcpWi3kzCudk8pOA7FgUEq4JolPn0WB/hWX6DttVmyctIa0iry7G8lzKBsvTBwMtb/jnma
KTdplkCHeAUopwI/VqyQ9ouUg2xM5CaPPrq2P+FFubnWojIIna9lUigYba/QHqNA9dt+ZW/R96bF
t25or2GvwaiJBh+GS5AR3wOEf8Coj3Sg6aujn+dfEioIBlnMzhNbxAJI9lErT0PdGuj3p8ukiocO
6XXT6PNm0dgSTxMwb3uKXOdb5irorPAqGq6ppht7Zl/wMGZYk/1EpBNqW7R81T+FAGfo4X0kvhFv
XS2DU1E9HGmh0rBowSXRpK1X7hstPWSm+LDZATlMbNMue8na7p5O0Wtm6IQG49jmsuzr+tGh7iQk
7DIqTlYvlbuYKZYK3YuB5+bJ9zQF5eqsZ/Q13FvbyHb79UiyRj3/Y/rADDgcWabCBFAtqbaycwik
l9G7XOSCyqjZ2Rfle1Hb11bn5Zq4dDmd5TbBDcs29RDOqJRL+6Vp3ZTZOW58AXtlomeB8fkx+VQN
qiaULdLifsMc/Ygo3sQZMv3pjL/MhBRvM1ClxAx3c5I/SC6QTEjFuSQPo0GIdKq69Kui9HNz9+yR
W7cxh5TiWLPAgdcDp3raHyMXhHkZBq5oraORFaTOR806xZROniHcJFhMhauBfUoe6LYeQ+XuxKQf
atP7Tt3wkPbqyudxQjf3IitvXicg1zC4fphJsejiqaBS/E/h5AeT1p4YC5Gl0E1Pie34EFIsQvrE
7zARfVG58Djap7HnWqfke++k+V3ZaC2qEBV/ZKOyZbMYaW+6xYtS84KWBv+UqLI3Js9i8m10N46g
Aorg1+sQAyIUuHgPOO9B8Ux1fwth1sB+P1sUSn7S6c+ay2OP6A3TAdtwcFBFUNT89+NkvmVxj+zd
OfIs/KB3x36ArxQWBGNB7r/CmAZO8tchQ+OcjCzVp9CHv1sDPBuW+fTs3tE3sZkyO85HtCm9oV3Q
vjDyC73n5ecYR8JlgTd2EkpENXPLYvKxgNdgxSLlLwOWhu8UIfzyXkSM4WLvKwqTf9qU2huLG6jI
K3BavWx59MiuqqgIhjLB3cXhZNOtaC6QXIf0AdKVoqSgbMWFjSvjtPYId4I+EsGXztRbnhGzTg31
ncztuStZeNNXrSCjQ43FKzBHE6x5qovQ9pma8GSwFkfDm+3j+p8dDz1n0AJV8ud6U4qRDy7AmAu2
2cJINPlUIlBzQGBgkW6FfJmNlqAAG4uagT8D47iyCA+o0eaN8oUid/EDE7lkXQdOQwZK/rGxQQX7
OmVXVXTf1CkzgXMWweFoSepdlToPrZqehGy2ZUT8j862lNF4Smh6bkewiGXCqsqvL3N1UlX/TTzH
Vi1yD1GofueTL5nO2b7CJgwhDsEL94oT6w/GEienUjffdg4w9JhkEiWFwnqx+G7cygBkMSi4gZH9
qZKJqCv94qcW35lBOwpcpmuL9zALedUY2q7c8ui78YsytT+twiMOtctU3nv+kytY49JCVwOUfI8R
qQxEXuC4VMOHKO696B6TaXg7MZrXLnbkFhNMhm3xXUvBHQjr2qRE1iJtJEsPe/lgfERLIGtud096
WcHSR4Ns5WPEEkm9ylYQxZa82uWj8Ms/Sesk21TLTyQCg7VCALu2uoLOnzE3AxrxjV9wbaaaWtWa
/ktwAh/spN9HtHch9Mh1oTXvzPy/hjR+JRyHPLnyEk3EppLVS1IZ95WeENoqja//fmapv5V9f6ZN
x3E0Ml7Snr2Z6bO7MH8sN/+ZeZaPPjncKKqca459fAoZqEhfOsz12y+/jIsNnAxJ6NwFhfMd5w/+
TqT5Td8/KaD9WIOLPT57QBK+enX9bo2Dh1gurkezAU9DaRSTYAD6KXkUNS7igWeOa7Djz8wclzZc
4TCt+1Ptxx8wEx5FC50rUd6/CSYTC1PfMc4NCWS9lhEtL8xTD2eXsRfSx2IvteyvPrP8tuTe1Bj/
ZU6GOA4v8goz7rvq4hfWk0S3cSAYv5Usv2pZ/0Q6SDeP1lEy+oT8cEbeXq+6xv0dCiQsZU3lM7eA
593pBeUeAdg5imuUZroEyDUO/StTGmw1sA6nrNsCsXjNoNFlON8p8K94M4etAw7JxBFioLKwL3qK
HwZmYbFntIyHSGcROOX3Kb+6rvYwzZERjm2cQbuMzK3ZxrOjYGryTGbKmjjZLojy+NVX4kRTDpYy
NM5EJd9soW8JGAggMGj7RUKaYRsJ0pYZWySyC8ZpQW04LyuS7RCOa0+MK4UWINDN/tHw6yJs/zKL
ehrwIRxCT3uXQj8sL6503ksDnTZJWbRz1DkuAcE+7/qKWHh06L1278kxXgmP1ZXXlFdi3n9gAmxK
Gx6WXYIVp+FZMqGrvHxB8/LtFN2x0OHY1BXD5yyNtm6UBaLXIA8PSAP76A4V583Lo5/KADAYzUvh
XVLs+/1tUjOtSfpajIgt0SGtIn08cM15q5IP1+ccMnrzgfnpVMiTV5DIoefx2pU+r40QO1Ru5m7C
qdo4FFPldF74eSvHor/0reQaVtAnKC1DVdxCppuUqeEWeMo5j5ydCemrEe0FYtXdyJMfHZvhbM7f
BTFJa8tp3tmP3TXbuLOjeuod8u5bWgMfjy/VR+BR5VEUi5tpFz+jhUdasLwZlzCPNOluGgXhZHv3
OudIMoca3G5vZ7uZpTFzsX2P7GxHQom+jQiTYNK31oa5/4JCu8IrHRSNYW98NLnEJk6Xxqn+tuIO
7+rTQVUGTIkBnZY3x5jDkDzuaz/tfD1bFItcShbCBSTfhJjMzSHpQ4ymydFg7BHELrh+4hQ2Vcsv
T84jL8sXMlf5Rfcqq/g9nuiwB7c5LAHEPspTl4R7n8x2vH9Zb200xgRc/lwW48w8TErSDKDNuwHn
9EvmaRvdIMRARIwtyb1+GkEGVeU3KVV16tzRmG2tNq5Bj8dPTtvdQjyMIhufmxRcYufPp6LSXuyd
JQjpk/mkMSsip7XpUSnm6o/Q2jvRQfoLPIOnrPKcZy/sGflI657/sDbkZ1bPHEWEkxvmvYnUSzqD
IvUumLqQ6HrlQfUxKHCCofDJAKnShoAQVlR8BAO6lTxYZXtwEYqG08XyiVeJHL7pooeA5LCuFR3r
G9ju1RI/PU9jFgChYEAP0n2g1uWJSWbUOFjK+rR8T/zBxV5d7rUOfnHFKa5j88G2i0iub/IPA4Be
NgI6GjPu09yZSMbC69yrcQvuYlFf9LeWTmPXGlO+zzhQuSKgZ6f+1aTg3WaScKLuQ1Fr1jObYNm5
WyvTtPUk2zOqTcKi2e5wbd+kB6fGc5Bhzd1hSXUGBbIvRqqqLHFfPYO5Xem+uRlnmuJMwyKypPHl
jyhZwhoFXl6q4AD1LXJp80RTc7K8qj4s+wENQmJQWkz58FhQAOS0GlUerueUDKs+ImeiMplWSfY8
uDH7iVcfkjHkwvE8aumD3be378vs1lSlEfSipovfhO4cI+X+wtnDgG5ESNQR3AJMn0zMvNlpsGJ0
uzpGcockDmm7/q/uz2ouvtQgq206lIBzLIPIsIwGyhSANAY14sQZznBRYH7i5WdRSuYDK5na4HdL
nBP9kJ0tb26ebT6Wukbi7/ck4lQMHzur2spqyVbRf7sIhgZeice+thQvnsub7cXPaR/9DMh8zp3e
HPvvqAX2mhkbHLoksTjzdzRG7Y7R/CNiZBdH8rPPcWx5JXrMRplPRAaqLejomy6lCcyh+M0HXy16
0SSoaYmmmgBdRP5dueQvV9+eGdOV8n/ETG9fDuwEgRHBB2JxSnOepOpHr538kDQfRkfxGgNKCqj8
j70JrIwSxw8jGA3aEUTV+6TSZpc5n65GkcQoEzGE2QJP1n4nH/MH1Xa6ZhDsOHFQzPOLDwWVthsm
Y9/e2qTAf09I/IYLJOiAq7HP+fHJd1lREKKfxaU4lc5RFIsi17w7aKR4oJh2NeV313QgWlyq8SVl
W1TWCeok5H5nviH9vxMr/2ta1m7IvTtq+Tv33vKdOQTXIrVgReNjhRwoMPoI7m9xgO0WP4cVJyaM
DSM1qNkh/dSl+KO/Qy76GoiWQq7HziDMUMfmhJHiUFr5KI1W2dXpZha3nvyHsqxbYQvkpA9/ylAZ
QZgRShRHP2nCvBhqA1F+OfitJalqaGuu6FwerfifmfUIHjVYmjb7s6gyjbWE2VyicKytSq31osQh
h1JfeIhzUNCnrfD3kcV4tCuQMQJHHKBV5n+7yMIyHfNySTu9WXXzk2nG3kPzDMu6Y4HqXq0MNRzI
D2N0StbuB5bbvI68Pqu8Sd/RPE0dk1afoC8u6PQZ0S7bKUkjYmShhbajC8LG/5BjcxvbmsvQZujr
p+1rYWFLZr7TBFnVIsLy1RvzrmdTKn4WMi2i4XcZCRQLgDOl3xQ4f52EykSSXLTOGwiPitS1oSA7
hvH/enDmN3oCe/WPeefrjOFi1Y4jwywXSbtbb7IGwM8ETKKcTQQw5Jen7XBBFw0EnWKkDcENquif
yvwnVodPDT8lbIP8kkXqynhyqVPmiCa9zue3+AkoP8y82bn2Qsn9XJJD52/rtkQlMjHZSzGL8TIB
4XDORWjCEMMr0nZbMtY0zBL1b5J+RBO+G4hDAQqHO/Hq+OsRLYj5NmOKRMz15ioOURINwXMtIPHH
1KR3mIdQgdKJKUpZH6yeWpAVYsJwLvkhQGVba8x3BNgGkIsoWdrABnSOGL1ImEYZFJzrCosSxRiq
uqJRpH/Ka0FiZiJY4RkVzP1ZjvrGh1xvFs2Dl2ifJcZEDUpOm6XfuwXn1hT/3IH5uHLnZ3s+m/3M
OEIRghGny1Qde9bRKP7qBYaNhG1/O/a/ixx9jS99Q95qyGFdEjU6IybsPMaymjY+GE/mqwbKX6C1
FZtHCN8UmC4A+4bIxYihz9BTEzPzpv2vwHdqxJzYbuVsNJOsn4n5MDNiApQkeIl4/qkN/79V/yoG
a24xQjMVuz5l8Af5Gi27sYv8zl8XVnWMm9eq0SWLCfdakbQSEzlFyiY7e25mIsXbBnMRehH+r2A4
yY9RMMLuvAch3KiqsmpDSYOeLFeXEbUYP5LHLs5qtv1ovYwV7jVgKVfRMqEGFPypJ5m2z3vnTSTy
C14TYLP5Ujk9ZL4ExYo5fg8wkmMEk+vOZ3Vdka7ElqQ/JJUDgo6wFvjf0Jx0c2LJx0pQuH/++4Ww
KoApgzzv6eS8CB4RNGfuSj2+ZsvkYzZOfowXHKQPa/6G7ODCdfYSAAUEOgo3fqjM/wwnp4ZFs/YL
vtthto8WhNxwnq8uHNgNPId3y92aeU+UaugolhY+6/aC6ZY4JO34xaxjYluaf5nj9DQyW+8T68ED
5jO0csAuREucBt558HnvQrrEXvvpKxHgYIWUOCNMHel+EWNFbBMaN92z0Xi4nba2M2bDTg6FNh9e
ODeDzpivBACtTFuiRwaPRXmQKvJdLT/wpuuIH12aCL8qxriNCq9KZ04HGuBzpPZRMWAS0xqf51FZ
YDWLDC8+el/DRetvs5YrhrS6g75x14yAtSfDh+sDFPxJmZ7/6fruUaaMDVimQPbS5uEhcvpbK/mK
27ZdEmDSnU5Mz1cHJjlpi4s7GriYlFVxc2jjxqICuXP0bcNuPmixKN8FgYPHOGR3W41x+WWY+dtk
kTms2U71NOGnOEUZnCrdpGZnV/vwZUV3LHtzB4rTPM8V3a9ZwDyg73awtub1cxFXzYG5FQXXGP5x
KHC+BpLpAgS41pPWS/XGXgkzrZt/5X511D1PrXtuj0Pu9gRVvMFL1Y+uMbRBnaDs9fsQ98S/fvFd
yw7cLLbYU4NOZ90Qx9dUuMYTvLxZVx2txHECe2rjF3Pmms5y9rzC9F7rwpPnqlawAROpsSNE6EOH
Xr5wU2zERJmG6gpxyfJBMhnjT66L7jQVpX5bPkQS/KJLaTkEC7d6DW8EZ7/ZJe+1oxbfGy6DqST7
NEFtyzaFEFXG5u6AzDIZcMezPPCN8F3ONZMO/22I3PiYt9Zf36J/Q7byimOMbmtG7AolxsOC2YG6
1mHODO1XH3KpFugbyDUGTOvG/5wE/hJKBtL9MLtJAzOy/xYpb5dVbP7T4qAVUp2WPeUgBuDaIvsy
8FRtIO2GK2iB2Cpd0PJNupgDsh388R/gF+2mZS5pqu0c6vHWU3xAZZMEyOaojftkA8116S0ZzVj+
ORXSDjyJ7l0wlIvj8K55+icEDeBERd5vQB064lCxmQsSh9SKZP4/9s5rN5Isy7K/kojnsWy71/Sg
s4B2LekknSr4YiAZpGktr339LIusrs7M6qmZeR8UisgASacLE0fsvXbxbkxo1hFSMLaZDT2G9SOy
WzCqhrzNNON7pRscEcPZJhF7Z0RdsYgVTFJWIqOyHwj/FLcDBeaQn0oziO56zbaJydyExJcvCgfp
IuIRSaYpw282yWqXw9S2C5S62kj6T35Iy+KxFiCV0wONq7ssNWPaqFhgbkzacDMgBHYt0MkexFJd
SfLpzXoJP4+d95BUuDsyYAZEJGUXvEjGFpFETd7gdAwNS2z8iBWkhzGBaKJygyY8Z9DLXD6yJmjs
ocZ0Ia3WhqHvaNP6iAjjqB+B4liIpTWH6KLvYsQeO3gNAuT+q+3ynpOFBpecEcSBDKVDsLo7262p
+TW2LVqcvmhkox8CAOjt1AcYWIJlnql0ZTXoih3CLtci/lHAoNoLP36sHC9afvvl3/727//2Mf7P
4LO4Je0oKPLmb//Ovz+KUkFkQmf+53/+bftZ3Lxln83P3/rHT/3lh1bX/3j45auofzlfNw9//cn5
z/3jF3n4v//51Vv79qd/rHPsfOqu+6zV/WfTpe3PP8ITnX/y//abv3z+fJQHVX7+9u2j6PJ2frQg
KvJvf//W/sdv36Tl/Xwnfn8j5sf/+zfnl/rbt+tbVrz9089/vjXtb9804YhfgQS5UtJowpaT1rdf
hs+/f0v+6uqmFCba85/f/PZLXtRtOP+a8atp6obkozTZXtjC+PZLU3S/f8/8Vcdb7Xqm6UKGMGzj
23++9j99SP/1of2Sd9kteT5t89s3y3S//VL+/mHOL85yeBCpS8O0pDCEIV2eYfnxdh+xKf7tm/gf
jpHGQN0m8TCEIV1wY6zKwTpLj3QaNGPfBb6AiUGDqV3KOCCsHC2RWRRPSefc4Ps/T9bO1VHX9NMV
7vewyCrjo9HarVu+JjqTOeBR5dQwZkASaCePTcmvJfUn79jJMwkwS+ZI34ol/3rgsFWD2SDW54uh
Z8D60Ianjr8Ly4pnwEB4KNf6kOyKNN3pmFsK+AAiJTXCpG6sjZMoiDPrbiIb31eSAWDULqE0z8rp
j7OyyFy1BibPjO2cC/8tAVIqNZRENTHSvX6lTKSFNlfBzKOg/a8CThqx9CFhLAYLzwXJ6O8sSyil
Xmjcl7ZlnSdCLFtHAkFP7mqVrcZKW0+dRDXVraV8KQiGCDRK/YGkDHx+H3nDAFJlctlUyV1g8R3N
cQlIUtfYRwE7is38rmBy2vvFuGdIyUbXnA4u0ZuW8td6WDyR5wcpK30vmZNkqzoU18y0H3L0g5PQ
n23MUKBJ3SX+9dvW/5515Db2/B3Irl+5YiKIj+PFJRNAFOZZg9SmsA1olf6hp8ldmphneudDm+sf
MjHvPdS/RnwXOshN4+qJQd8ZJyXLjZOs8nt9V2Yp+wH9MLio7AxtV+Xe2b81YK/1I/oalT2VAwIY
gQif5sRhWOLX0Xfik1gUgiMlAMGs7jkG9tmcLtFikuedJuxQQ5aflHR2Cm+e9Nt4Edu4i2zEUoSf
Y8pOqQWAG4bi7LCqKi0kuFV4hDF1UZP8GC0+EXAvHF9TfKey4SGod2HmXfSKHZDy3mxbfRm5+zC5
03Pey8MwmlSicfJulR8V8CFyrJd2mAMuaT8RECzz1CQwpocsRbaHbkLZa92V1ybrMq+QfYoXmfnw
YY3iMP+/LEnYrCv3C2MJeToDbqTY2hdjhEaCzNv6BUgbB2/dHaYAiEKic+N3THGszfBuPhT04Yg/
DMCuqcMC12vsqywmTOJB/YL+14nApKg4fkBU+KwK/0igvEV5iG0iRLakrOSlTJwv1w+/V5io2sh5
jJpxa1SZWsaT+kAK+BTU9X1d82Fb7dXuwk3kmV96i72726WMWnrLxFOdP5EThwahv7FBVcTJnU/b
UWfmd4sspAz/OF2MtosLf43TYEOZ9lG2yb7rifFW9dZjqYIBh8EWvX74HuC7DjufdslfD+XwQQw5
1WzyCaWcPagjjs1oQnd25EYQNcXk0F8VrrpCHb2rzIYQHnHsBsuhe8Lip9WH2jBvCJvajTZE+QYk
OgKyJtxI0WDoie4Gl7fDzPRb9J+lnu786SUpLMaH1t4KGCw28qQlTLw7xsVmNR6zkhlgXw6vzuge
I8O4NGJ8HaV5kI4L31KrTqASFjCkv6dpgSUzAyNvPAN7OAhYKaFq2WcmNReQwFvp2OrcInzMR0+s
DCP8Psz3fAPcAuegrtyvOIjezRrJUZm+1I5NocdAbcyd71k4VkhLIBfYXDzznJNCxFyJSdC8aBOn
Qd+70AKzu0jF3zFePndy2Akyp3QnZLc3vkZt+H3irYp1bRdUiPhkWoM77oOjM8jTmGhHdcwKRjYR
/J/B37lT9QkRhbfqpx0VlgjPJnJgICxij8kPPtfbWiQ7NTj73ozvgll5xNW4FdrXIMU6LZIzi2R6
nsL4yKzqfoqj73mGltzOjlRPxE6hramtvVfi+SqMYw+ZhpEm1Sq9FeciMFidksnpMQyohqkGMZE3
UYYZugm3Y0QScsGrIG3lqWj9S9/vQS+TvBhCFDYY984ZKQsiL3Atjcs6ME6+ZhzGnrfX9S/sQx8w
AT+E2o+y4fEx0t45D43NqRUL/yEhdCiwmhumPphtyUTR3L3EsF8m+qpzxXH+VQrlLltnfXMzny3E
qDx2pP6wRXrFOYCPACFS4tzgD9zpBM/oUX+h94AS8TrNcVWUUWs7mZ6BVGHbcm/yPt6xq7ToCdx4
ZQJByp48EH9DxQVSmQevdi+Obp7djhIPx1tTsE6GSnM1Rm3XQLGKm2ynRu4DAc7R0jtn7TGCFFL6
/tXlEgGGCrXtdK3whi/maFBW/8jX23OZ3sDNeDCJofYpL53MvnlBK7BpEnMnoulVhcYJtdSFwdga
LP1dnGoXve8odOXd8FW02AuyL2fUoMloVN/gvN1uq1fOPs3qraY4PrJ9l2tgqoI9kc3bRjeOvlHd
92IW5d5Y3O0bvd7C3g4Xg4IZY7AY+PmKZf5UhJu2SS9EV94wdT5VikyxxiRZJl1Nyr14hK7FUbT+
Q5H290Loj4WPsP+7uofuwfNsmyZFn+uiP9Q9EEnLuEUh/dDo8UGvnUd6pl0esP9iymGZcJxr98R7
cwADSKaHmWGVZmRQ2juXD2BEtv6vn9BcCv5TISYIl7U8VpiO5f7lCelZYfMOh+KhB7WNr+lAzM66
R6Ddd0DsyEXIId3ZSt9wZty7zluFVZRxWJzeoqA7tMT/RKF2Ssb6QorkchDuY4EO3+jx++f3gTR3
YVLc/uvnbLv6Pz1pJtiWZbLe8jxP6JTKf3wXfWwPEm7++BC46aUq02fZQxRBCpAOqFKY1I1NgQ6C
UHHHllvy/gZD3JNP/NlUXAck4h5+j1S7LcMeVJvp7KTcN4VB7jkNli8QFNKTypGeMV7ZpVxQt67x
b5yxDd51gULonj8EzcES3rpqn7mmuhOqbi6Z3BOJUYEmwcS1ZBiYHFixr3NiR8Wnn8qtwOziIYSa
UJ7EUpEsyaeaXFJoiL2D2Y+nHOP5hqm0ipm1uy0XDrCytIostFN29xHZGpKg2JzOmVnHLtLiQ1kx
pAM+UZCPk9Btou9C3Q2LDo1xZzFeDO48vYO3TNqaJS9hsscTygCNMoZdOAK+VajLsxVrCAKGde8Y
B8v0HtzQoq5IV4z3dyha92TknCacU2KWq2eIJTwoEuVEIsFnSAkReO0R5HKff9qDhbzXZxFHDQT+
lfolwC0V5LeKTRakgLtsiO+aqtoPcKd771r341HHmrAYsGq1CWx4X95qob6MJZfVlvgZu8Gpnzdv
VvRmjv7J1nDrt+gWuKdK2gOklEt2Ansan+fKvrWad+G2LBFwCA5Df1MBGQJvUWEtxnC9jps5Fofp
kglxmud5lJXiLp7ekdd4QQu70rrse+UnK7Liz+h1V70NHjc3oXBixWUKKLQerXV7oYovugdBX++5
D06oXesW05/COuoZF8OZP3dOaA+QO1e8Q5IHL+ZkZaiBHiLXvvZh8Ayx6zB47j35BOw92AOnw8bJ
xps2MvHXBQ/js/RD8g9L50EkZDgazoOj1IfhpMwW4ICwhgqKmu687zehj8u7vE8knp8QdMN8r8G6
MRXGSc/8xy5GMNy+QKJBBAZ8y+vevemd+TNeKo7imrcxcvwnL8p2A5W9a80GAoRU6sriDb2D/qHq
i1O5j7Lbp23JGyMOkqpKpNS7+yGyNuymbpIwP4W++yCcdNX32a0U2saJs9uwzm4xeGy8EDVvbNFb
PU4S6bYVn/ED+P24VbV3moR24nK0mgvIVAvmgu5SBLhdSBbvdfdG6t69F/Vrxqj7gV5JwwC8KCwS
kjvjYGdsLMzXidFPaaS7NhxuaqbiMGTQSBjNQiU8KAOekmjSgtSRyTpXxNnZ6QHVM/sOFNrTtOU+
sEPst2xw7jAXWdP3sEgZtihBngpoExxEaxuY7o2W24c6Ykw7bG0bxECOKsWdME67J4bqb03SwCNk
SwaMMS5bpqpHd1CHtMhOUdLtjM8Ky6Ytrqh93NjdJ4iai0MyevfhlFMxpYiXSVzC2ieMnYvkNJ5X
ShMlpSpGlFYacV/MwFPtTnZEmiTjUqGYmLT6mCmkAdYqL3jpyesAqScQ5NTxUkQ/3MQqOoZRu/MN
dRPUGvmX4X0H6CMMnEez8FZNJ25mIkg/8efm1xIY3kMbGudIwA7wL1bZnAVEgFbABOEx+/JL74Kt
9MwHD8ttO+GXtrK3SrVHpE7ugkRI6GRmuiv1imkaxXkHbcuJsWJXFTSI6YNz/WzZ5Zty3FOsPwSi
uIT6JdGroyNZdxPpu2gIMqWwGN6HadwWfnLCDfzOiA3nRKG92bI9hrTnY4BUqEp3zlC89cYxd/N3
1Or3vceKOflEtL3r6C+TBgHEFN23gTw7BT1nrA4Sra5RmpCF6wt3SmTE5BtxtUugKLBGp8i6Cg8V
q0x3LvVXmJsHQchwXIRAANU2tuj20LLMPaFbpkijIcbMR3CAZr8cbzI+CuHGd8ts+hqKgR3G0sU3
46R0aMmFdO2DmtR2sMxd36gtYNaHWuOdTdnocB6zvzgQjbehl78kWCMXxgVW5dNIZJpmjhuUU29Y
DM6w1U+x6I5+ap5JWcB8rXnXeArujaLZu/NCo6v3mRzxFpIFXIulHofrpnMfK9e7WhbnHnqJPlmN
dfpix/ZBgQ7QEHqaczXrZ6TqnsNAu+If3poaVhGjO8Zc0EK1Bcy8G8bxJq2C+27MWL2POz/KT3Pp
WoN9c0WHrCNcd8Jn54Cgb8AhEW0zxtK+7fdc3OJblzUs7lMMxglEf9IY4BckL7Ynz+yPtq7RsHGd
biKujlqMoTV1H3PY0ZMhPsxaO5k23XnKNqoHEsGilB1a3F4Y9hzAmUF/f0/JdCNyIjuZHvfW3t87
oQ0olLpFMescCo5OdY4Go94GLIjKEPQFy5GQkTZ//j5wm6M/8tlzQ9RjDmVmE1kYbCLJ00poNnig
WGU7K8521XPr+xB3NCwx/Sb18Rhx3KkfGT7JPuqPtk9FZaLBnNRqPiQjkDsmeWzQ0s91Ro8q+3XR
XL1EbcqpO5qGSeI4U+G582vNdalFj17AErizexar3nFWthL5lVn6qxf5x0G6x0lqKG78kzslT028
swknr8nvKNOEK1B5A/6F/XOMVIsNsXlOhPsVmtqXMN037FAvZtkeWu8LWuOOwfjY5cQUuelziveN
/Oe1Bp0/Hp03jP1uYl5lgV8XeWk0jMxHDNIlmuzCEHftWdE2QBthF7u7dg54N9ryBdPgHFS6wN9w
zJGoqIlkwny27ZaEVbYgHJBcHfvAoIuvfng5YA5ceB2yJot7hRM9dTJ5bqUiyy9dYkffAQtEfpVS
/Bjb2YcoSPzT4tkLWmJbb2z01kTlORB3WliEwF2lKI9eqX0lmvUWGs9W4r6zrEJWBpCgnUtJl3GI
cxwKXk5cNNCXvXLxf6he/9vaFdeoM/+PPOU/166SyJ/AEcOIwS04d3V8INHxrKv+UpMu/6//lHD+
+rdsyzZYyXkGnbuwTPHnv1U2qmkbslofAi5b7sgYI2/vepKB82jE3auWiYzJG4iPwwAqCfQqhN+t
YEAWdDtdmXu3qy/sFu//9dOS/zT8nZ+WIUwJZoIC/q9NUCfyPs+lNT7I9Dpyn4lQDPjW82DiCbyj
P+YYeU2qjdxic2iqV75LrDLJEe2+LbYk21TDnUb6REtxHrCsGGrcacqnEceKv+UoXObhx8+n/P/X
DMKhIWTh8r9ZM9xEwWcd/WnR8PM3fl80CPNXejMdzD4Dal1HgfKfewb5q227fL6wmSxDeK40/7Fm
YMuA00PX+eyJy3FMKf+xZTB/lbZDV8xmwjVdVubO/9OSwbD+3G07hi5tlMAuJZ7hohgzeRZ/7BNB
9ht1UmN+yoxT7SfdqS8c5+hUuyiDhiCThD1uHtYQ58hDOVpd194qksFv3Uelp7XLfEsxWQQDN27H
hFFr1ZT6yh1DcqGTOXTHLGKMdfMYGJ0KmljPsNdtbzJ2i4v8OQrYyjtJFb0L+hnrJ8XeqKaMxBmq
gIGh2ennl7aXITh0RchwPBHkFJG/AkFjFfJlMY1y2MZZy2yr9AMULBF3Dwti3sIbVXX8+cUdEfdy
V8gf1PSaJE7zaFTmeAvG4MeYhyPw5AlMYA/j4CgTOzzpWlucRa9x4ey0AWgE8dVOIe5U5el3pdvf
Bp0RHHvXUBfUT8FZAvYgwZGxHkq3XZSXAbPhUfp7o4UdAi9wo2lEcoyQn7mIQThlyEw9mkSHQLJ8
QveFvN4v0DZ0mTbeWppGDANIJ5yqhVej/kgL//cvFhpiPRr8gz1e7JgwT/wz3rktS//8859YZ2XD
/geBwATThaKjFc05/8cXFqbRufRQ+GvNuXDsR8NorATCUPES0d8CJLFTwNmKuf5Bi4cfrL8iKCkW
Gx+2nN7K1Pz6DY3/kpWH2AUyS7ZSaZ92Yg4HuLkGgwDCpiri1m8xxoar3jMsyDXaNpua7sjMZ4kf
sN8aEdkRsgZMZgHbcA3QJoyvwHR4KHgR3DvFma2+u9GKuLj5+V8KHMUNNAAUsMok5gtBZGGjOmhN
/d4Os3Oqqu5EVwiWAm5LzQB9MzlMMvEtvtUNc/bcMa6tFgwQt4dHrY67ta6qUwDiaFWZJoflGOtP
luzGFVI4a4UTvL72FCOeVuGFN8y7vh6GAzmU0X6S6Alz5d0IbCBb/MRE8RI8wpoI/SxEDNoQbKLK
pynSUVhW8GfDqUSgW+D+ssHiysnSFpPXxutiGPKlydQ0H3UP4gl7OcqtguhTmDuBFcO2Z9+7qFzj
LYoTHdJKoC/eEfKxmtCDeq4a2gWKBov9G6J/LFMK+u0ymuuFuqEGSwCCLKwxvfaxvtERR2zQ7BFT
EM8xnutwHB4H5grI26MNgaNPtTfitOt5jkOARgamveckp8TwawyS+tXoxIlQpVezjy+g6oOm3OcV
ploTS/4yK6YTw6XDzDJe6ZlpbhujPMn8R18w9uAcQbdMVTShkJCFz6iIaAckQvgszS/f6BmNTmmy
B2K4Qk0PDYTupuQKtERcQx590L2QUE+rkt0ZbX3oGHBAnr0JbAyNA7naVZveNtCvkGunHpsBYx9p
5bPbqHuek7Wudf8LgxK0mQHmgTHMP+NBP0zQjdkqWnOtjZZ1kjbkpag7ljYJiIJZWmGTCT5ZUb+b
+gb4upfceuy1LqP2KLPUuyEcYFkTAL8HK/TSTc6T46NArR3tIw8+lEKsaFkYBtE0XNJEo0AN8ml5
CSteVxzCmQ417+kV9P68bCECSc+eI6OAE9bhsZKispdtotYtMLMD4xBeqsHEUJf1xkunO93gDGgB
lSyTkSQtJ3AQNg/mSlhwsk00d6nNf5GQ1h8q3dlwqrAa6tJtrgUeYybMf6QhXmuZk0cCawAAv80m
UIBemAZcA52ZgrEL7Y2w2pUqnO8hUJmdT+ahGfssiqJumdJWhlZ64CC5VKONXSDsHhMM0YtsrHhn
y0pj0qdOrLMXKsROPaT+pzCjx8jOLpr7GPm9Q0Z2vhl1RmJ6oMyFpapHQ0X36XvjO6AjAXrawwj/
fNKbbYZ5rsv009CQXErko2IzkgzMFNR9AWnoADPM3Eo5z/VY9G00G6GjxL6gA93cRsb0lhkEp1mh
hy3VSoiukOFnUftvQGuWZS8LIBi9INaKaE3M4hxYnlwzufRupeET2WtNyNRyzjQ9nu1PU/KotUl8
K3tPLBuSuUe2SizrSWDENGuTUdoc8Hgyf6Tz4UgS7jaahflxiI8Cf1/EXM6HE5Un7tJrRAoyaBME
7bifykjixTMulhreUQq2l3roxbJzHX+TBPKgi7sx5IkW0DWXfYOdL5HVNiwkUUaI08Iqih4C395D
LHZB4uHzAuix6gG5A1RJ6yet2cUG2rV0dHqUftkj2juiZgXkn+qVMbGYsBbreGBrD293h2lEpLSm
7ORm51TBRIdL9lmVeEgR33+3zLc0OaVcyxY6vWyUFMXOs6N5rlGvkSCsu8jZtgFWKjmxtVXgkNea
31wqjUmllbdLvZQg+Mppm9eiuWO6ADSBTkhzJptEOqO87WGNQrsM0oWR4h026hf4y5vhbWicpzzT
rVWAhNZj5IiFxfvERYFH0PjRBhbeiiC9r812b2bPWu036yoNb1MeVxmKIPZOYI9uEgjkOqAYsIyy
B2tJZhU3ZadpTiYGHaRtrnM0BDtqkABfiWl/AWN/dMPoh1k4CPgG9xaQ9c5WZAXqguYuBpsBP+vo
zagnCzEVbtBFE5oPQdJtgU6hMjcXZs1UBe5SzKRNo7DPHjNoQtMgbhrhrkavfdGgn0FsTh4UBtyF
7eI5Ywu0DdQH1yOd9AOAcD3h2BhrlmXWgk3gz+gDHrchQKExh3iI+F4vyaroQnedNv1mDF3/GLgl
F+iu36kEGlwxrmIIde1Iu+X6Gg1ihNpy4M67yNlegVrIf1jjgFRS2c+dNcdU8KiyLnCo7+pKbuKk
2aVt8iLM5rVP2dgLpQdY6Vm3jjkkgdAiYmA0xtPDOQ9kuHFJsSf/kzsGzhpnUaLspyGZvR4ieiTQ
6GhkhFxXAf43vUGg0ogMJ2aNk5uihDN55nC1eCi98F0LmHuoA5CGjZaQy44eo8vFOpcjY3E2E854
C9cvCvFelPX4MONbbDn6+9ST7Trl3FwyxjnN8MpxtKL1ULugsy0E6mjYo5Vec/ueeqIyw14rVmmV
34rIeAlG/OkQ5JqNMVgwdkzClphDLLzEMTat5U739lhfWd+1RL7+0ExOhDxgBOAHxdJym3hfeS57
ZZWvfdOVV0xB+pZZdgR2x9VWZaF1FNPyGnJPCPXxTctZl7TEKAIoSZIjAgtzoY8oBCcyctY9ZIpp
NvvPl1eOnuwdbnK3nazO435a/Ch7pHeZLSaGCfWBodCb38jbAWSXVzgHvbAvvCzcTdW+cSt9qVzm
JR92zJbe1ozHWHtKh+bg6hlam2m4GiGRI3g/Cs99Yhhya3pDsc4sFux+HD+2znT2HETruki+V6ia
WD8HwdUYBvYKnhsvOgagnoDVbDYVHhj8NaxVj1mqsxMK8me7zS5F1MotNIEUzumh4cbdE0pyUH0e
bKYx/yqKD6ljUjGbIV8ZUpBxB7gBBZIIFzjViT6q7SXX2HBhs1aJwvAVV7gFKZyYnhjtSTBB2BGu
scpbKp46oFvRrHo/jAMhcLME81j0+HvydJYpxPbFMZDxcivwVqU5c5NrsiRI0yrWoSO3rglrvKjn
5ZPPET82FbFI+ql2ASbY0l9VqZvu4iA5g79yofO3d1GYVjttUC8+MeNIOebsjdHZOYn+ZUkQttK9
axxusgkCD/ww4DytgiQHKhZYevZtxm20LiexA408XCbVvtFq7f02WQVmwJ5ZTCuiqDfEf+AUigv3
3CbTycxNxEnB1zAMT0T0oKuHGdqEXHYrInFExD46M4Zd2mHkQ4dm7PqWQbmjoM9G0bsXkVOObxgD
U2UtcrRAuAC6fBkk4WPfuKQulXi4telqJkkMMKf9srBpzleH+eQLsV2CEu486514gPOAmxHeBdif
eLTWKVJPkmfm8zgFHc0JLR64gZdku2FEg3pzDTqpQeXto2s5OI9SDM4pLBVYO5w7JZwoQrdRaOT0
IAkmWeAej0OrEwlLXGfWTztt7F91E7xMqbEjCntHstHqEQan9xVCbV5SuvGyUx4UxHF3Y3UpEnlH
Zvuw0Ca3v+rlwaLrWCUOjD39JF1K1fbUh/mdU9pPYtjTUs88GRbTkwuRm8SJAvfjBLCp8+RmRhtZ
LEvaCoYKzlfzZqjg7rcRY6ZuAECnpYAZvNLEo+M8USnuoLM/xaTcoeO5DTQc51P3IttKYzEpN04o
iAPxnWTdNHgPqowKxDFJUUk7+4kaDpOpTUSMOQRfGclgOJuKvUi5xhfFlXuXtUtdLo7uPCHuGeyj
q20IS1HDtCGjJT2CCuyWY8qUCFFNfsibKD9EwmowQMQN6lil45tNtrxl8Fhy31hFqmUCWVy4MHEQ
z9sQM59FB+MWvnyP8Bp+WIUSbCGyS5bU4WoQdXkc/NUMslJ1duazJxOMXQl3oHaVd5jplUt+9tjZ
tAIIrVeumdESQa1vuBQOGV4V9B1uZXJfKvKDpzaDXREcO4I6HoPp6nRttU7bniYhhoE0Bd4PP8lf
vRyBAJpmrE8B9TZkzFVJkHOXHdiYncMOyUtVG9C48/qgeBPq1D+2IuuZ9LNgpT3T7OSKX5hc+9bE
4zwy/xUW0jjJaF6kT1M83BN6igfDRfI1ZqdqCh4L3/b2sRdcMSqslODIsQX3s0Bvf4g4+FHbQ7c1
HJKkclcOy1kDS/XNZZRqt1R5vXJGPlA8Xhi4wDBqI1vROQ+d6C0acUA+y6gjF7cyZ8x/RX0n0vE4
19UwaHTalfe2qja4O5js9DWIgcyiHLBuhGQc4RhVz+UWsaSP8M+oHbajJUwyq1zVDcnXhoW/j1Tl
hdmlRM7MtwIvLF4qLXngTifJkIvXbnEKdcA5TvOaxD57hcLA7Bt39zjtfoyTHR8RGZAAGnunIQY2
bWvumvSqZus9m3Gp1l6inUHQ7F2O8NZmKORH2gG5DPDYiU5oqpJtkNYLWw3McgbuMSSNPXW82JLp
yboJLZuFnMses2bL6yX6jijS/IC34BgrdycK71WWQAjC2RU/pp2FxZmGkT7w0qTuofAEt7QoXHtG
9S6r5I38ALroIpBbfGVZYa2LztgEVonGgJiYlZ5cw47+zdXPactpVUf9omypBHtqJ5Ukq9o00OqU
oP6T4seQut/LvCRizi2RrBBZO1vMxhsC4qmoep0go0p8VWX92hgW2YEW2XuN8aBwKSSW+d7nIXoy
NV9s+/yFRBVSN4qay1FYxdpKs2W3bidaeiAgWxgVFv6RojrWMOtBoapjVeNtQLz+PoXc9wLmGVyX
jHSNU/fDTsNpE7fObVuzCKOJo+TgCNp38ynpVuqJgRYJNm7DyR3iAQdIv00qsEnhHH/ZVBiUA7I1
t72A1DDmlIRFOXmbvOwKvINMnmpePcHI5BGTLlDK8sBArj8gHUVEGlMcmcjYli3INQIBHqrSOnaq
+kIWeG1aYAJ0bFxdp3Q7uTqC0xYStY7GmYxJZ1EpJFdDAGI409JppzvNaghnNHNsfWrCCvH5jXu8
ZNnx5xe8BuW68YcCo1WwspR5Spvo4ETDo91CgY67DPT/jK8ZKwAQUqAe1eFyqxHImYlGv7SYB9Y1
JuXAJdiqN0h/mgl+vep8nsal93Ck1Ea9HqkaFox1kELh7Bo0qa0K3wiY+cWkP9fDpVNOuW1sIsxI
trIYrI23tonkGRj+cNazmBtas6qFZm6L0eECT/qmb8RbxW3kKIvhi/i5s19q9WYKYeskdI+NXn1V
cydaGt5TRpJs3neHmKk09ePwnVfFhcenrp5IxFxgQMKMEIpxOerVyrGy+16y4eM4hewQveDpMxyA
EDG3wCV6/mdA5QhOS5qMJt91GslinaP6VWYYuwIC7tHyx1WvoGaUc0CEXmHCmXQGKWX5vZEQZ1Sa
xiunBFZSEYTUG+4uyxxO1j6kmCf66lB28tMLa2MjuLKf7Uov962unytc5Dd1hKZAC5guQj3cVUu7
qxTke1DvBDdvtZjJsCPCPcMqbZ9R/ZLqC5I+7yCxqkQehU3brtV7s6Hr1WMDUntzU9kGZwC5ESsU
6bfcFMHPvw1d52/SjvEBsVYnqcefbmAj1FIOQmAcURSdAZUN4pdCXiMTwZ1yGBFGAkVTDjaY2e6S
yGXgJn1/VgmHZhXWL7pfIKnD0KQZTOYCrqFrbslcCiuZLhNYrp0FI7eDLUgUssszVSFjivvAT7x1
YPgvUaa/CYmrfmPIbhuXGBzjHlCyCFFEOLgaQxhAMh4JpBnWBHu/A+UBmHdFHX7fVTSycRSSAD9U
4Q1WYNLldW63xkMw6P+LpPNqjhRJo+gvIiKBxL2W9yqVpJZ5IVrdLTxk4uHX72H2YRWz09MyJSrz
M/eey9CzL8h3VfAno6Y61AWy+WpRHsho/m54JZs6r/eFiHkwLfNPyMLiLgvMOW1jsRy1UNxLinf6
YEIlTHfNPQJG2COfssSIYIbVFyd8s64tELYtEyZJB7H48/BjgidEnYILhzCaIeaEtwA3CYWXymvA
ww4FhKOgJV2VBKPbEH1EXmysQGNSsE39m9/A/6njbU1Y/DpE3kjhiRcdcfxqhAvEVSewTcclOk5n
3DhFAUsw65ep4zYo0YPb0XiAggTvzK+IbzRZ4UpMa3G8HaZKM3nUu7xUXzVckfPMb6ek1bRm8dXX
iMtmVdyGHOZ+XXnf5A0DoW3dF9XSCyZ2rLazX6OeyEn/Y/qrutTfmXaBMluZ2RHX3XGOAfrMZKqJ
gYvc12q+La0jxun3Rt8VHQjSFkp6pytuRR3+s8izw6O0dXEsW6TgNhQEGLS9jUhJoUCA2xU5JJuO
9tkivGNlK5MYSGxDccibxQl/M3P7zVASSbByCNRG3ck+d607f6dskwgBPYEM4hSyrPnqSnvet0X+
NJghVltyQnI2rAUDen+COeUGeHMBOxEN5+/HFxZYMyFj6ifJfqJxxiLn+J+EohS72sP8BCkGUIFD
itoA6wM0EaA3rd9aGNPlVLxWfezsA2In1i72Uw+H5crP0Z+1CVb0yH9JzOpIcHGwLbwgX/MlweCF
0ZMcISu7CcHoneffgeJ4fJfJT1BVmqEh8chLHk/CG3zXNd+oEiXvAN6enuQ9JO3W2fi474OOyWIE
5BBTYM7LFWwNEbySeipWpu3emYazQ8pd8i094+yxp6I1HPBXVJhFm6E5hpwScQRrWxkV8iy8zx0G
kb1tQHFUdDxMdzmuakUjuTCxByqCuT+LhDeApbt/3ex8ILhxGR6edFABjDJD1POAgabiBMLwEZR9
tEPC8AXqCZXUkG0w50kO9/DFwZ/OI6VeZgmGNAg/ZhKP1xUd47pk5tK56XewGGqqOUS6PeJYHdXT
xBp/bQnmJrw8OEC2ZtndzbFAxy2GL+m4v8qp/xbVcDfK6OayAV9mMXgpkRCJ0vwyKKtAhT+Yvk7H
nJV/Sk2uAtSAqY2KULlHy9Y22cVknyQWtnWCaGBXEh2AwsRBqYa/1DEJMfAAhbT1ci012HGLktcT
Zwzv7UpdPPfKTPAxOku6QxfSyMVusrUhQ3tkfm2TKNlMcFSZatlYwB3JkUnczsr1ir/zeSycd8Xv
lxRmcsiyCV90c/fSVzaT7PD0cSLKFD8HKo6ShVa5q9jQrtUrDL7rDH9262VQNRMVbrKIdeaEozeX
qtkn0uQNbmEv9FIUIRzKrkGCT21DisHbT/7Xvq3aa/UGDqM9BpWo9r07MEKprhPB9EAH6DBUDQ8F
nBVcrqbu03s5weAhY0czuWujQ1BSEpr01buW1SdgQsaMOVjIIECzEaEiGxP8CqOJNxm1jlkPzr6L
81s+6Js5BtPNNXEOpfmx9GP2Af6/vs/ZbMBnqXWDO6XqNrLoHi36bBA6EbNyawGQpj4pTjzvAmkZ
jw8IzCmnaWNTdCaghPbDwrAVtAQGJb1HDWt+DI3zm612sho8XkfXRmZdrULwJRxM+WNuTP6zBu3d
GIBzdJxpOhg4rCJHz4cG5YuKNDN//vqYFmJD5LxJkYW1phjvWvjRRbbqBDNDEf3DFdB2Gritm2A9
xs+Fso7HBa7KQwN3BZWptjozgFPa/gIDJp7A9nS8ZZ+NR9MsN5YZ+2vNoK5zSF+NB9znvpreB3Ty
q9Lov4vK3wxggRrm2HvbbT68dMfWASeobMK1DQ+uMjuX9oicvDGrXgNmp6BToUj498pyPmw/+o5k
+q/pRXIhRuQRakgeAWe16kK1yVEHQGeF4+q1pM8p464NwH4MSwA/22mwVAYRf8/f0BBlZIGJ6DC1
3lvJkq+0GFizmb/GZQy0oTYItTDeE81bshsryJhKDSunGPdB7P1xkeCMlFrYb1iVtQH7APYL0Qpm
QnOp2IPZUOD99Jo4n+bCPAl/8cfjvin9s9ZQhWIUqNsRenc1B/6JPdE2qs0vdN7l3jOCs+QZPdl1
e/RUW2yg196Knq2a36fmxWp5LKfy7hvmY5rmUwc4ZuV5NaTXTRuiU4LGWo3wWSa/7ZYciD0z+YO3
DMw5QQX/6eyshJ9+5kxnLKRuq3RQL6I141OcAcRY/sNoat8CB9Lg7JLT0Uefc+aRPeCEHzk2IGrQ
YudHH13PtZiiaRUxj7LuMRSX3t1q62M1mYR9SbVBr/8h8+7vlBYfBnEabei7sGU4EdqCbUCPvX6S
zu8xjEEnMUSbh2/VDk9jQG6yM/Z3BEkeRRIQMMP+gsgD0HQa/kJeJEeqZvlfH2hn+i1LXdIYYnnE
EFo9qQ5GG/qJdSAxauQGncAynwwYOvTGH4ZJ3iNGKZH4EaN4U3dESpEpKZNT19XsM4IIJH4J4Y2M
rT0Y1GyV1Po+LU/NEES/Us2cM50B5HsZ1LcW7ozuMVUWtcd7mh6y9qefEuQOM4/ynU15eZUaLZpg
H++aBFAQLbJPfftrdKC8qpi0pGIxV8KZA7lRjnus0Eu2EY3PPKav0sJpmYMC3o5BB4M6p4vikr90
aeftpCmOC0aQhTUlckhffurKM0mbySHJTFa8pNkY8EQ3xZAEKzlPOw9aJjO0WaHe/JBCQFHOyXGP
aJAywXUPXtM7uinMmYw920RcXMk1DFCEh1g0w0+DjxehvAe9E5LCts4ZgaQDYyjPxQFTCIDCDueA
76AIYQRbrM00G4+VYLPotU6wM9vQA96MOoXxPt6bvpHn0arf26l+ZNlLVA/JIdO5IDHJ+3Z8Lkqr
NJHidXrvmTc709UFZ1JSDM29d1hEtOjamTvAhAS3YTABge8Dsx9ZCyhG2ArxT+KIH9JbwRgIa9rQ
bzRm+uP4wbtRHvuCFE7bnNpD5Q5vab34EjWChbB3V67E5RW6drBPBBCUwKAD4B9yqkT0fHNdnisS
71Fgkp+cFgnVkomPICU0ndd9As9QRcltBp21p5a+VmlxdjLL3Iu5vc+5g3EY1vR2SbXq2NAReaW+
K0aQowNh0ZHT2uu858SPdzruIIv4aJw76z7JVzHEiMZpRBDD6UMYtTA7Q5iBo32QFq1WZydoMbKd
Gw0/aR7jIz03gLgG1X/xvMJJtKc3zRSWWUN08IJ4WrNDpkW+JH5zytr2kOQWpPbpry4zOHxLTEma
+2sTXgwjlPTaqeCvQ6ggD+mP2QfhupAGtk8Kf99g9upXTASjNvnTAjAtZV8yyl6X2ACJ4uY54yaF
TpTdzNZxT26E6wPW5iT1UxEhfYx6ddSPSWC47bQlYKg9t1psJ1+9U82kH55+nojkmO0P3wwhUTFu
tieCa1JW4j0sHSIOtGbFDoelYIiie1ihBdGlHoRug608z1J+6ak1CsxwoeN9LJEYoJQOkptorH1i
9MDU+Lp664LhkQXDMU54qWZDbaSlNq4gWMpqv7LJPweIE9C60rIjbtkP3R/YhSevTQ3gbKAL/a7b
ogd440l/JgLSgsdXcsnlw5s045ulunc1wSeBULRBF75u+bo4kCKxiltwhjCarZBTfRTDE/nzBE6o
k/aaB23lA5hazP1MCVyX8xsCMNRNXTyd+7GyVxw7xyZjYBZ8GGLJtOmxMqdvDZpXD5FvpnhWJUi5
vqRUAeTJQ+jfQB4/xXXGRjvKWQqTKMNdPK6ahUhhLuidoWNYqf1TWTjPhKfUqzQYrmhSfyLTZA8W
J8cpKa/FGO51HL8sG5vQAoNlMD4VRgWDKer/Fv1r69OmTrlZwzmFO9uE8zMwwdd6QHGgA+o1WId/
p2Wysjz3cWeC9WjNb8KOnh9G59pXdwh+ReQhdBDN4YtxyoTp2cvhgPUnDJDxFvHDShTle1o0xxwu
Ptwom5W72+ZnGRhHkhIPXRW+OVburoKa9XUpvxuy90juYWLC7BSkWj2tnGD6m/DjodnFhMf/EhVt
YBOuW0b4QE3nYDuOVrDOcpIkfFeTTG38eDMxYIXVInxbADj1H+kkpGcVw8mtgm/mMxe79z/ACf1p
e5aEyH/LtkWUzvKrAcpnc2WVFRH1/cZMjHseeQDWbylorbAeSdOaUelZRBCvWmPRIEQ7W3CND3Io
4LWbXxzGWAl8PK9D+0bCOCiWBoJ5/RYb+mGHHAEzkr7mh1ISmGKSm4eZoUPRIwLpFed41JFL5I/G
Cer/wbIXwDeCHWre4pmEm+BaFQqECebPa6A2VtQnm1FqYiV96O/ttNED9lo4o2hefE2anM4fiPaf
XA/PA0oCtE4AY65x60dX1z57fmMejN76YDZgbRo732cZF6gwQUHCj3tPiuiI2OaU6po8Co93etbJ
+zwh/SrklN+UC5u3U/3V991XTAh35S2Btxb++v8+RCkSACeC2jy2hJcY+QGlIPMUSeJcPdKk+qwa
CnPYlKpEagSgXLDycGfjYhcFvtLqKJPsPUWSsDIXrTZawr+WgV/KFd9entf87OqzzjJrn5JbSN1R
7aOE71II+Q8wFgPRCBAKsTEc5yZLJj1iDGrqacBfB/X1ELKw437cSQMItvbk0xA1ErOPP5wSnUSH
gTqQU4w5gUHf4SZm+22M4o/hFe3LmFZ6i7KqxImfwM7KH16QPgVlklxTg5l3DrEMjM+6Mq13tCT+
OgtruQXbW+TJtLNJLItbb9xVbaLeIxHtGQ6Ov+F+rdVQoizn64WCRC1vzviFaCKA24zQminkwhoD
dRNxQjiF4V19K/jwm+SiG/cXyP1V4HYDxexUHe289i7hBIWGmNziGdHBd0IL4BLFMhgz8SAO6LLO
sTERTO9jnXFbJ1a0rdzmWw1+fZwKYCw28eEC7CmJhTpqN8QHBr+8Un/riIAkfujQJaorMkFQD8qG
45QTsxP/wVD0RVtlsRlVv1Uwv3ex2LRqzvYYu5/CSwlZEWP3k+0TgRsJFnSQiKpT6mQVDZwmHEPm
XzKQlz5kPUTgySoq0hv6pxc4xBcGsWRQJe2bdANBBt0iFW000e3FSmTA/YpkYvVTP5IM+tTyVEGn
7SbrMii43BMM/sJnuxPV4U8f/wdppPqPmIG79bcmE52ZFU9sND1iOfNdp9Cn8he72uu5+dePATAg
jY+vSaOVDNAk+HhsZnGlAyA/BHWIK9xPlvYVy5o4IbTA1ilufMIPURBHh6iFXcEAHXL1qwu7YTCJ
9iMYl8JB3/tsJAxMsfmY6iUInIErA5QwfubUupeyfc1EcQ1yCzZ5jrujnOjfYLfDJC2ZqnUPhgun
3h72CjwApzMBs8r6aazkx+FEbWrjjRRkvpfhrAfnMrktTrBw3uf+Qkd2XlOJHNiLAMuZLQeXx4NX
9OiLTLM/aO/v1Pb0bvHItY+L3Smdezq1T7YpGBAzCqHpsGEA5kCOmhnTSosMxkqqW56uRzO8pqJZ
7ofyFpicX7jSF8b+YPxLK3n3gVlq7DqUtyOlqKvRKOn0X6fdSyVhD/ky+kgDNm8o9TZz6CElwFcc
MOvnSQB8EiH8YWgn5HtdOHcbPYnUsUQR2+5Dsz2acfuoZLBxTPXcNzBFhExwli8wTMZkcCHsCS6W
6osvd/IvMg7YauThZRyLVyINuYjFgrFz+lXj2xc8kNhECBOwmGst4JKGNdxSL3pBtO1r9ylcXozA
AQ7RCHcTVsOxV/WTO3intLPxdsF4qhL+jxGe0lw90qp/n5gM7pHTDLaBtVDZL5V00cnqZ6JiI279
PiPREDKrZX26SEVT6VLRscXKA0RzQA6NHNulcXd8VmIUmo4HSnvOBng2ZGPAVzbFyo4ta1NEzW+w
a49k8KiDIFsSsl1h3ZNXGZASGIgCIWQfH2rlv7JH/+zLad2lyNokoxJ84AelvEs5F0dDy7sdV8+x
Vj9RZ1yFTG+1m1H1zcvkbyBwkPy2JJ6/TOlgGpm3OpJfAQ/zwFzXS7wtiqOi6WjoSKvOKRKEAtNG
svFPb2KzDC51zOFUxda2p6iTlWQk322DIP2ja4phSGfPtJJ/qTRtRun6EJnjgR3gWYLelptxNr9S
hcUJMJg5otrHtQLu1d94hnE3VcUnnSMA/ou/tnyLMUTawnyqRHbLhHPOP1nEPERS3tQElboJzwxe
3wmje/J9RKc2reeqa9CnDeNLyCOrCO8Rywa55nk1jemcs5HZVHTjKhB3BgB7K+X0tqCGu8WSGTCr
0+yMiJT1vDPDhBRaO0pXGCMuI5zQtJzOHQt/EnejW2XS1QWkPZJWwcoAulDDIB+uNsOXgoyqMm/3
jV+/O2I8pia/PjiPxbozs4sJplhO47v2h++ZHNJlKsBncfTVc2uCqZv6hLDkrFLUvqgqO0Z5XTUJ
4mWtJ99JnlveojLNrlk6PgEbXRVM/dFdsZezgRVaxymwv3pEJzAs5x0RxZRwVb01W0YqSlHgG7O6
+mXFAWcr4rIZmc+IPR09Psb6jZ7jlXUUxB/03nZA6EPYn0oAfbSRDjnh+UmWJCp0eX/XxbhL+uDM
YJLNP9sdC2U6DM2qs/yNMbi8PJEjST4uF1bZixl1ewvA8ay6u1MSXTPjKEQC+7vJHWQnyQZ0ElbC
yv5GQXIyEXKrWD4YLy880HGvBkpxO3asXT8bJ6tpYjbajOjogzkHqGD/D/5g9t1gFRUWvx2cijN7
+zWZGGBJkfIOzyPZn/Osv1G3vBpZ9tssYRfzlK/SBk6nEyN7qAnt0LaNG5eBxKBRUGThl1ewfptx
6Q26fwLTh9SOsxoh83OeofqyCxKRonHnSedNFAx0i5TwlBKrZzEc2+5b4KBYjmSjD2+thS01wfdP
erZ6d3X8R0MGZV/Ee8XWJA/k3HyFmr5MVn5IziuS8ByT7Vx5K9z602Aj3pN2yXFJp9B2T8RXv3M9
XLTOFwAs6UOg9fKgPbgi/xloKs1qfiub6Th2IJXnHO+zgiaUh845KZPPVLZgKMvuqS/YuYrggF36
XM/zOSm+8yC5pW77o0v/m6Hvwanbk+PN6PQRBqgQhuxQm4QtPrPMZbYzowbBqTjgzE7LAsSuydxP
t+Js5O5FTpvI7X/XS5o3VxcwLGbD00sTGvc+YnoJZPcH8L+Dzh0peEV1BmnbDu1fMo69rbKCA3YK
CF//Yd5PqBIy3l7Zmkyj31493hzDvhba/657H2Qm4x+6Vkfkz1U30oCwRxic9jRgghtZ0u044PiF
ZS1BCCL6TSGVjNHidCXngJljVhFvahoIo7cVCusqZnSTd19+s51yMgvrkv63hFzs8crZnfsVGuZ7
6Bp8rVdYA/QkxosRMzAdQgtIiTjUwkclVckLIe/4UUl931Hk+MBtLynVgxmKF8ilUdch+c129UJl
jF0INrLHWZl53Y8fIBtFYXHKan6ayc7Etkn4Hpu56v+UVbd3GU/ePaP+EVgdTQvPJOYMj05NshOO
5jd+Vcep+R2OjViXeh/Vgc/SaujosvmwKOuMHO5uTfuwmdh6EYPCaUFAQJL5XOPpL0zfxeK+rNeC
3BjZShDjsf3TKuO3MQTvkx1Gx8z140MRx9QmYpr3ll/eutB+TjlpiJmgJgpNc00YBuxrHIyroRvp
ebJsV85UoH4Xvs09o4FsneeSaBaMZttk8nsYStAW0BH4jAj9J3OY1C5hB212z0UfnpIgtS7omUFD
xB9z4FrryXpnI8sWnkLTJ1emsccDjFnMhQLl1sxK+lrbdKV5FGdM5qtuK6euIFAeAluNn3zdMQsi
7cuTAOz4tpeuRab0nuDcHUpBpkn/fSi9Bp+D8Zyo8sfuN8EIWJ3mbV8uf8kzAHO5bnkHwursi7C8
8I4m2dEH/BgKrz/996Hu1KtLeWAQhgUmsvkJSyfap6a4y0G+8bnZx7W7/75aZ91EVrNuC9qRcYiq
zoaFK3scDDALTBRVPBNA3k97FOM+BVd4bSodo542vowhe7eKhck1u0zc8pg2dDamg07RfPPpcJDF
7Oc8wQDIUD/2tLBGe/Ual+SGLOqhODVM+sChB2Rq8S00qtiG9kiXZAe3pmiMc5a677Mn7tk8Gesg
GliGtf6jopg8xGZFmDywDy4R4tCT+bvId5nT9rsqgwfiuU7DgoJoHr/mx6MGu9uVgWfOAFukI05x
LQRq5bTcZH3zKGMQLx46tp7ND4rtKmdPQxhRQCPKwEHmZ6AkziZgd7LSVFiSzu44OCNCMt1s4rl6
HvgDa4y2VoJe38+ro5cs6REGi2a3N5Ozj9OGGCJ2sS70+bG33BeTpE0qF0Amy48AkQQyjcbRVrnh
ixdPYHLYIAqj9IHxdQmKXYKonb7AdOd2+6rF48qCbB/H6HjiGVSUCR+dUqmA0HEMRfbU+nWAuUid
Oma6nZ3uCKFnjeJiOzJKcXH8cS1NF9f75P1QPXosH2Qnznni6Rt/iIYlYA5h541Jzkb5XnjFGxPe
ZBcA29rXrX6aCBlOkkrczNne9173j2YbF41VvqCS/9cYjJWbhrlPNlTMUnnK8d/2pLghpGK3cgTq
FO+TkKWdLtnTeaic/P4xqrbB4C7Xk2Rc5eTiQjxBtGGSHmysEUWgG3o1cUVxtGEbA1zHSQ+lRtxT
pYg8RzNZ9sbxPhLeX5UUI+BBm06pkmtIau2WadO1ZaKNtbOFIhNo6sWG8A2vjfiKwYmqGBkCrx4b
rOHit3DiVTqjhfSdZ02sya7rWB+jF2169SUgDuSJAxK4cYFd1ET+0oul6DXag1Gja+41g6nODrJt
YDHgNwTot744SFvfsT/+ROwW+La7Bkuh56C8x6iAcosclg6uP3JAdkQQIr0iX2uud2L4knmnS8Rc
qXrXZENTncQOek0X0q7CzVD9kC1sb8x06E5wyN/aavLWoJqPLZsfd3hCq8F7mGjD3K2evSiDvTuj
r5FgZuel8s/mDxRwD3uWhxxZ8QbOeo2szqf9ycgrTjljuUWMU5A0emc76q1Kbm3ncDfzKq/jsTw0
CZLyCgPhrBfWekoOpxGhf/eHhA10PV7CgoMchWG8TQeJsImUaL9rLYyqbnKiS+Mw8Diu0+XlY+mE
0HEsd17RMM/EJrorge6PXf/BFBalNvdQOjbdtTZYgti1wZXCuJVxz+9a7sl/Q/humoRrtKZ1K+DO
AOGTyGT7X7GdkS9goFyZ1XMc4b+0p4fRQ0QCUL6uDSKjmfSZG8dySSX2E+S50d3OvI907lk1FVyg
iVmfWXxgTE3HhEG+aUJmpjFIpjrdQbAo90JkDw/kwlRAdGeaz7+Arax8riWy0GC6pQwWQ4ljrDLz
BU3xmS63az9yR8M2qjcm24GdGbvPGZFkW9scnhMLYV6Qw+eMx7o5tXX7yxKMAmpbf0VfPNMFo3Oh
EbNDVfGlvUq93ya5ZWisKhdEMfkDy9RoCktwGV11g17FIihQSGQxXXVJ+pYHOz134Xpg7rSuSqJC
TAUFia6Zscs9LkS9gwxbr3GFYlmOSH1sZYSrvmOCxvscGkdRrNRMxmhq+AetgukpNWFIxR7Z1hFj
gtqN9wY9v5hYbxgBrPFJUrkEiXHNBxCH7Pv3I9KlVTfLMxo42idChte92raQbU4Y5e4BOhKat4jM
M2NhTs78aAXfhBwxs8JeOS271skphsPgoVMwjgzqX6pweNOaO9+cEtJomoNvCnNrGDi8HEW8GupV
LMLuGphDdy1JP6GQg1jdidrccfT9bdU+TdVnIcmIrVL/EFgTngB+/0TSIJ8L3GE/ELOpHfsua76M
Bd5ILjY+vGyy4mz1uLGIQenWWROANGqdRzSgmPJ558zDpqVduIyT95onOSPo+ESaMrNdmPheyuKL
nukwhTlOKoF5gyDvo0XxtRlQ9e2ypDQ+2j54kqhviYLmEYrUfpQVK/X+NKlrXGAHJvku27p/fK9l
L9FZ6zHBqLyANKDkktkBiF1lB5/ma01RfFSGX2yawniOGsxTugue9YgeBEMJe72mfhpKY7hZlcD+
jnS7VePGkAKvCSDJjZ5vRTw7G6+XAOrD9ioG8YuORy3jj3+hny3ZeYA02RnlLKnM7OQhqbzjLX2p
uhB5vXsgxpAcJYv4ikKiA02a+kDTR+5ZR8T7NKAktqeo2bVGGF1E92y6bXfOHfffOKjF9vBBIIHm
GJw+uxbLSEp1ahG/V/qn3uhPi+d1Z2POxXqEkjooDJC/01PGvcQ6wU/3yxELwLyoz2kbf5CHxe+X
Ce1oJH81tS9hQGiagmjKrwMsHTZ7HLm02oFmuqfTmgJTEbdlTd5+MFnIlhnrYKjOpzroifn1r4Md
48KRzKNYJNYn1yIrHZsJuZRcun5MjIdBuCsuaYNZu+4PntFo5vR4TAz0GuyawxOlH41qnYgLINZT
XA/BD5mKW5cs3e8OMekKyFP62li7mR9mPw4k66BFfq+13bDWlufOqq+1+UgRjd3rdJbPHsuKzprY
p9rma04vHZgO2ywzYMiejLxH4JXvlWH8hfyN6Fv0yR4D/0/DUG7jaaM7DiwO6hGJl6ifizb8CvvK
3zZ58iKTjtyByrbJnsiRoo08+DbffZHF1r3KbszegbBqo7m3k9tsVdBnz0EHE82r+K6njDyzlPOk
CSvMjINJSU2WzNWWCL+MqWjOQyd96DqVfWxtAms5BM1N4XnNwTI6YEUsW/ZoceedP6REMVgEUfuD
0dIskAKRu1+TF39KZAf0Du2rwyDj2pparVL8Q79Cu2CugT8M3P2Is1X3xsGaY2Ro82tksFanREPh
wv5XebiTCkKfNNrfxuq+IvYxk+XL45yrRQVRvQQV1VffEP5rMi/ZVBO+ta7GOv8bXL99miWMf996
7QofWbL3RYIeZu82jjfK86K1n4bjpepQswazhuwD+73wqqeRWTNUXe0c4aNmUeydJhGjprV7e1cO
bbSBL4dcEB0lvRT6bFi2Qtbt838feEtBibAx3Qk90Ip2MKLr8sQRDmrNto9jdSK2sXh+4MFUzxbt
8x3IbpP8CsM2vMMqzh7Yt+7ulOEimQQhQGhBq2D27ko1wT0JGJTI1n+JEtd/IRsdM7Iv2qMgnidb
SM5RFlxxG6WHxklIIDLCfcAe9sVtiJuZu3ELY1xvo4LQMbI8yFjCq7RF+cdlxuptVB7A2jLEBWDz
89jun25XtA0DhBgOVgpVznV7f1ely7+SUegjKKB5D2R6StKhvZOM2cOQ2uBhzz69RNyaktgNhmHl
I+RoGGz/4qYJMh1em70PYWNlueIz9LXi/ahRwGf2BYP6dHJwvQJnCndx9Se1ol99JBEhgm9EnPFH
O5G78/QI+CB2QRoljK8IK4po/UrebCN0jmi04HdGs9hKFOiX4oO4XX3OAPblytYnC9tsJwmnbGaI
hEl3dT2v21h1t3iQC3mmjKUer8/Si1iTwwveLtJSgzew7bV/7Ho+DC2s74lnwBcUxiXxdnGEoQWc
CeOtJI9v4C+iG2PuAzIs8Bu6+FWTw3m0CvmAIXItS6Qqf+ZuOuQoMW4Cgp4fkvTZh+WMB8ctQL3O
LQQvPcJaKjKWT+Um8KLXMmQo4AJnInHWX2WSTz7iuMY8U28ahV2X1Oe1OwUl4AvvY1nk3FrFdEAU
kdgFJEUIM72lY1BucfHUxJ1lPGZmh8dl0U+43b9obPhVY5DEd4i+T5od/DpFSxOG4jWnOP5JMVPp
cba/ezSNtVdEq1YX1q/YAQYxqPGEf8OdUgswCIzDLD/ydahuuSwIWLOfFNaXTUO+xU1b/j8yd36E
aPq/ddli3jJoSkTRX935tw6uMM3kzqNeQkML5jDVMT0YDXkq9lUjDgmVyQAqeF/YEUEKkCyqnm4R
Y/9I9KzkG8nrRWTOItdP0pbRLnnYUGtWguqfs2Jim8v++FE0YwW3HI+PspJwV8T1dYgM5+BW3lKf
ByyRpdiw48Ep65BJWnr0UiTwqYKpApF/9SZh4k1ybfrOg40O0Jw5nIoaU84sEWzjRvXRzW+XT7rj
h4BAnnSvpae7jeFRtSVWUm8NALH7ubG3EJ2nrXT+tvMgOceXRGtz/itdVODWXH9HBrdwVicIwIzQ
2+ZFfrCVcYOnHn9OVoWSICTyEBvvlvTODkFT1B4YHL0GZlM/sATtUKp2O/JzEYYTkN6Xgbu2kyrb
NZYk5Km2tsEA62AETwis/dOvEMq5TLnSTNb3Ro+kBjp/JpTvWytDQCgTWz8R7LP1StP6B5HyhRkX
giFmNdeqI0qpTbG3tJpSKO3lC9dPuitSRbYfMrcKQQtBz8kJV9OxJj8mdIKWAae6i8pN7/wxS7SY
9RaW15wEoBXxOojEetyAbg6fkvHByhRkoNLO8U9ZPGzLimSRsoOYb2Kgw+YJPp93voqHnUXhgc8k
uEEITw8qgYOJ0usMAsc8GcuH3H93EmcghJ3lUxuOJThj8TYntGJdE7KatMajLtKPdBgxc/qavTit
rE0Fy9prcCgqY4O7Ab9P0vhqI0ajvlNgAZURQu8FbNnmragdcbOCJDv0LkNy4kmi56mKf2q2JFiE
fHQxUA2yipxR3BD1JgTlRs83xFsU3nhQ0Z8n/2PvPLYjV5Ys+0V4C3DoaWitqDnBSjIzoZVD+9fX
Bt/tflWDGvS8J1gRJJPJiADgbmbn7IPd3CRzUPeEOuL0VTsVJ/uQUOpV7g904BFBx/cQ8Mg6T13C
MBMEa4wVVSAvU6ABSWnUA1RtqF0HW2jIfQvooWn+aO3kj53x2v16rC5ydgE55UfBCPMWmh5Yu9J5
A0k77RlPUJORMxnl0VZ2Hd7q8oQ2pz/IlgzL2iDt1vMNGu+N/mhc+NeOH99NIDkLalqxY4IyYh8i
X0ps8lJOF5GO5ToeBy7UCuAwQxu8RqUAJcauERB610He1wN29uY8hUUFXxiYZX0S25S0wIYGiF6g
NjE/ZgliuWk+WTZzcL2dfPFEhYGDvBvHQ/iVJ+QStpPewJFlgfZ0ZryEK3Ilxv1T7NMGToSWfLdD
sNTsGzmr028PYVLL+PEJDsEuREa8ihrdOPvFA4NWualI0GItOyFzsJBdggXKon2e6NXaFgUCkgh6
xFCmQEaqhxFqFm2jIFm6o3x3QygRrj+wFUqmM3PyNz3vABVC83EhYzEa+0ZX6h9Fle7pSBFPoFyi
XLBSDwQJ4hdnHBQrhZYHp6rR+dOq7GHz1jb3tSabDsiZ8zYj7SatvibbZgKZxriJegwMczSnHKyb
kXV/8tFuVqYVsQVVROGlS8LQWwzPg7f3i+Kb2jcDOMG7POaXeIy9dehp9A96BEkMi5AAOGawM1lw
Exdkt4vVdG2mfDP0YkgOLmWSUrSE0vxEVXVsJ66CARKA19EZlUkJTT/ahyYiWieQX4Fq5dIUDjoa
9/eYK7Yh0Qp3m373gpc2dIl+t7KJm0B5aBJd3Ck3meTsc+cvtMuzldLKjOkeImNaU+euIjM40anC
GYEjaZH6hXOH/1CupE8SUp20z9DSrMVIVa/JH/+PRRM8HJYGChj89ghggpa9TsgdEL0+1VktrnRe
b30e32orb8kp6F/CMld7i6IMwSbqXs1BrF5pa9EySYK1qLp4BxXghFJgww63XnaDXvGXjWhZEYdh
ajlXAyaLABLkzaQ6xSUQilQ8ALSIB42BL2Vhtw4bsS0dBpOGKIBGSHXCqExRQi9tb+oEtlUeqpaQ
nO4CFfRzLogl7BHhIoCn0RvgSrbLcOtbmOFpVz5NqX4wk6LdZKV56dlodn3oQeZAak9AwCrT8894
GIydqcBi0k7L6NJQVH9Sduto37VXLRjutVff3ZnxxK5pF7fpsR1Y5xv0RhvLZ4ygjHCLZ+QQi1Lg
WLYWOIhTRMbcqS0m62UJvZaR7BcRteF2iLono5tezRaRtGW3Hm2G/M5KYawAfySbkOzOITcCTPvV
y2QOX07YEx47gswpGqp4ZKFW7vVbm5rTGLJnTU8ASxlY/AgyW3oGgkub+WVuY42K+7xcpxXCJATC
215TPYkldM1lNCXI+CZoCKF90otrqslsD7wMYMyMJc+cCrsH8hWwveNi0Hkv7EAlNN5ktiv1YsmF
510qGp5eFcabmtibzLG4E9pDta1zC+6diG9J8oeor3qNMq9a5g2XCBUVB6t7M2ZiaCP1l6403A2J
5hN5d/JWqfIFvsu0mURyNwWYpK5Cbj/WtCqIyIZNP/MDgpmNRGdsY4LLWcO0O9FJ/DVpkMZZzbSO
IGAN84U5AbY3Mcmq0IGBbnwLSxOb6ldnCzzokRgfERdhkJvxmkhZ9kR/wwpJZoCBMZYVHqbmuzeQ
RSICTnepGZ3MIFKooI1iC3ILu0PZFpvwO5PKu8eZtY5TlV5JVafuo2Oyoul+8c0yZGx57dxYbOIw
f9VbRgPcVl1kN9C1YpSeYYNDSZuVwgZ6WEsVBH6guoKFx5g4NQFXSUhChYcBpYeirloCHpVMfmNG
4IRpt44t0rfBpENN3ne/tFX37Mqm4Q6FjdQcKzqrNs14pyseZpSchsm1z21pbF27PxvkEC3Nhs9R
kjHk61m/DQS29ar6Vj2O8XY0VvT0f0MMuyKBBg491HLdgu0dhzIksIJ0EukHOCpptnu0Wdm+smfK
jPYh2pYiOa6OWd7XS7O4NS0iRNcc8cM3EHHCQGwGLdkkOQYgqxs5wB2ZnSvWSsdWSKzcoui9YSUh
ATEBK17GLlxPc+Cwi15NEwjGkHjvyDs9K1Ln1gQ6L2u2cYnL4pC43dHW6oz/MH30EbpbpVfXuYRi
Q7QkiWZGPYSPAtMS/LT40RSoksfxFwI1De8L4LAuRpjgeBRkurRJ+jT0py7ON72VH06+o55gkMGN
8NxXi+oaBTZ7/5a41pJpxLzjLkxQec6g9oONx5uh+2qqJXkFMKRGuHvCG/8+2eVw7xJr2gdhuisK
j118QNcbWfqywJfWtrh1lIPL07f0ZRhgKZR69NkbaLhgHm7YyNA2m+gE00ykLZZm1ibKx6tlm4u0
DOtlaol45Ufxe5sjck9ocncCfTcQNHZVRNqFLo40PeTtQtPNDFz313Za4I7rpouJ4XHeK4iogrdx
7kqyVhIzfxpqdKcgcrIFwbfMBhydWUKah19Z9wOzx9YmEDQxEduSrzfQFVM3RYhKhrVvbXjVe2jn
5GUOBebJ4N6SY0+TkqibVj+VU4okZxJLjQHbmuylHIk4aj5mAkynbZtU9QpbMxsblgAsphAEPHJY
5lmTRQCL+25bxN0NnJDECTh/9dz3yY1K13jfkV65NMjsHC1CJgPGN1Wir2G47aHOFDsz554fdayX
hltu3ZF2WZEk/oYTbYGfE+FvFfUYvqiRkhwzqNbWG2O2mKiE/zGgEmiSYvYx5Z+JgbO0t4yHL4oP
DJg48Wc4aFz3Nx359qJFirrQUn7IUTj8mI3SOdDypUCNtmrqAlLbyBBV0jPuTLavU3YQ8qPSgyUM
FDJYcRhVKns2wNc1kMF6F1cs2ySDPKe0u4aurc2Kx2X/6DManOAScHDlfFplLZFCWeAhweGvAI2O
SyqgRVMrtdDqyGETndyTJCFgWM6KpDn9W+eqUtiKT51B942dstoaNlMLxrvrerSebbrQS0MnHTwZ
s/e6sl4tEeEuVnMaA50CWLvKhgo+BZVLref8Rt09bGO4UNy4sNtWhQecxERNLIhZxL0gUKaOUj8w
E+IeakfnekRyyTKxsnQQI2MS6kcMBrLW631UFsNKL+qXvLKotRBYupH5AhKNs3Na+dq0dJBlLrPE
RNrlRjYXCbpYWDIE6s478847dKn5F0DqoSwr4BgTSnTH4kSYLfZ9Osjl6EiFNgeKU/hlSXAHkfK/
qUyCjV4XrxlrI6OChpKM+AlmGchREUR3qAfGhyLG8EhRx8EN3wfusxu7+86ER1kRkvIAtv1qYqJc
Nsex0NGkzOMQAyMt4yD/Qw29ff45GL29qexR28k+O5YKh34WQCmbBof2UoMThG8zy7rO6+mCndh2
tgOnsTyPWXSGA2Ru65iLdArrTRcaT4RIsiMr0L55dxa7eFuM6dlu652toa7QA9CNQlKSKvc30QF7
P6OvUTDaX3r98KzojtOb6Q4+gmt6DVyf7iypNGmMj0aXH5ssI94ARJ2tUtQDZOm4o+XvFbp0vQ7n
jFR854GiByVTP18znoNuFVCeT1HP3qL4Hgs6VgV3xaR2/uKo+y6gSkqbMsmY6iuvnsi4SINU458y
ollWhWclm3IKd1Gd/O0YCfNJcU77lFSoxb58U2eTbQJMlV4ALK6IEAn03zX2tG0Zr9jK1gcwSX9s
1/afmmzTAdMcgyCk7sqajeF0DJhKIPlyCp754XkKGUV75btvINX8A4o58Gt9eqvNqt20/alqSnAF
xYROrRePPlWHFKsSnF3MmFa+SXYYJKeDwsXsWEN8iMRnroaMNkeZrXvI6kxIx7uIAgzmnRvQUnEI
QSlL3spGWeswnnIU3hUYiziwjj8HNnP2sdYmdoAmdvWhh7f0841qujlNOBzd6LPwFDFmJr3GA+aO
ytz9PBROL3ehsjdICfg7Qbt3ttOgzoiM48/BHtQ/j/Cf/PNIJjS4F6Fb6FvdmweBOCMY1Bit2xzV
fLCqqTn+PNWzZvKXP89/vhMktrZAGBevIF4ZhzLPxKEd6ZLjaOXhzxe5T4kDEfHTzpc0qYXtHX4O
oEwYHztJLhjVMk2eJd0bXxffRDP1FtYr1GDD+ecwjsguEQXw3Oz2dTh4J7PIR5SJE3MvQz91MmU1
+zlUFo8mf1uQbnZo0bWcmVZR3WC1XTUNtLf//FqZq3cwzeD351/2n6+L7rWUWXZnYiDNlrg/VGLk
igG7FZTYljZFJ9vMh1cqhNeqgjeWYpgZMctc+zFV+cFO0+gsaiLMfE3DZ2h7n/o4nlo3pNgQqDrA
YIR/sGlg7uwj7q9a0qzAZbpXXmG4o6UJZiqro1PfkWFCuyUxY8KFLV1dRYHLC+Cy/dHK8gjP1fzj
pIycmnz6QB4R4dxW3TU1kOuHQGAxJlikDHqEycRJFB9D0fzz6Odr4fy1n0cIsm5NaWMTRtn5Cu9k
U9q8EqvJa4IpSu3QO6i16TuZLz9PTTi1TEiEeCGz/J/v/jzt2tbZD9lduWa0Lq3euo2JZa3tAOUf
Gt5xU/X2dAgNCBWisXg381jfGLyxt4SbfDeGeL3M4r0zp/RqmB4ltR3hhXVH0nJ1/0363d+EhPPf
ra2vj7QgeM/BnNy5G0GU0RCwlOjLKsOQe2/A4dJ22nMZ283WzmiNh75nHqk9lr6eQiSpnZoC13hA
/zFummyM278fgTqUTi1XUgTNyo8n6xHEI5nc7fT755lSOGrZtji4RrxX4PnlRQaB9mzUJZdNYnkH
L6r1rV3bkG5wHJ0la1cYyPb2czAxegPydpqDIjkSbEmO78rPnzOv/VWYTcyP84yNQbi2elvfgFzb
Br6qnv1pBI5mavJSp3n9pGz7LFORfmhEXm2kb7wOKZFmMdaGj3bmFrE/fSMDMj7QOfBWE6TtDz8p
X1LUNY+4VeIMHSpDCzu4Kvgc+nDHhl1QKWnBhgQIaA1h/8WcBPqvOXqUyoNORJFwuTpBtoEtaFcN
DvH3WOPjblF0lxM83Ukx2/BsGW6E1qaI2aaYERZ1ZzZtw5FWRJ479bYRyj1H+Dy9yvabpY5nOWZd
T0E5b4ay8C8mDGskF6m1ZfVVMb/7wevBfDCtGsut/x138P8h/QKu/f/O6F+UWdz/T0b//A/+yQK2
3X9xm9WJgKDYNPErw/sf/p0F7Pj/cizdtXHX+K7u6ibxEP8nC5hvERnh6sIwTcP1XIPvNf9kAQvx
Lx+Wvk5p49kOI0Pn/wXTDwkT4v9/y6BzLPGTEsA3+DN91/vJi/hvoXj8DdGod56+9kzMAZkIMV/Y
akO1z3gPOZi1wDkSXes4nk6is5DK8CM/h5+v/zzK/Po2kDl++Hnm/t+f8EcUpaUxxP/+xT//wIqG
6uKTTuR39IuwcL109LMfxMsg6DGql58DhX1Lk6zK9PKW+uqXzOR0S8Ykwx9W39m1LOxMq/fS8sWS
OGXUelJ+mSEUw8yRDztPxcouUvzwmdasCiUW0Tt7UbKxNc/9Y9Gzhy3kXazONNZTK5EM1QMW9JSr
s8Rnak6fjLNtWh9kGzYQCfZdQiJRFeoEcXrtqURs3xcAocY4qbm5FPs2EB3v28R/bwcgIcjBFA3p
a3aC8ERfegj9Hzhg9lRyxjrx63LW6zSrJKpB2xnONvVajC9hlWwKPGRPSh8bpvps8gqNglbCIlyk
8uKnkXYONRGcy7Iwzi7ml4YSLvMme9WXrbWrxqc4BhRc4A/dxmBlSgwfgIq9FYacdh/qBIenmX6m
RJx97gSCZvplGCEE1/NEJ5onM7L1mM1ifnEYFS0t1xQgo5wbSq506+A/RcLNlJ2bC1a+drq2QiwI
zwu3fByDRkyB3Zsw/rmHLaFyXvySGUvuYpjrBDGsPpbdBGUmJnEUy0EE1ol7EmZH6wUQWrlA1HsW
6YAnOa6Wk9atkeVEK8RjWytEWV8V8qUZgY8nqOCop/RTQVVLwf9ddd6uD9gk5xhSghZGR27cSbFj
GkRB37JoOQKXP57v82jg0JpwvQ4Il0kjRRrSpdupHzgN+rPwym3EoioYfhYS1hZlIVB9erWpgowj
TqaCPFUr1KigH5mAvLWZtoknfx30/R8kiBJweXj2u+hIJ+TbqEnJGd32rwm/34wiWnP+J7HO0dKY
cIeqi0Z/ChgSuKj33Cyw2UZMCor0vRZ4U/M/aUpaMKiWUytltSAEgc0srwcbldNcjMw80MnUSd72
CU6ldYsUms1N8c7ph7KHhWthuMwKE+pbt0jVzA2FlEuHsGfDvPZzN1s6oOZQFdq/xCSy008KRd3W
fzS6FIc2/fLGxts4piyXYQ6/FfwUDhrHo31jAKvX4j3GNiCzKGVXdV6/zrOaA2ZyEm+qbjtpx7wx
hi1D04eXcq63wvwoVOtvzfDZ9ryRD3Ik1zns9iYej/PPASASe8+4fIPGyVQtcy5TRzAVezFz7aQs
mZK8Mq0dD77dbxB/yG0j80vRJozpCfV8paX4kROx+0fb0+rgNjP4K2hTMW1KD/Ch7mKcIlFqRbF2
6FtiIy2zOwjLwKTgLjODWQDRBMG2QV/GTf03IW7zmW7QJND63ZAAIw/MX6GZH4OheYL2loIO8qFu
Fjh0qgaOjFtjA55KLPnG0U8MSpCJWJ22l0f4Q8yj4rPWD2gfvBFZXzTunDg45QnOfM/NMXM1xVPc
DhfGEJfAzN7opn+TfPmL2/faR5i39iquyxp2kROEahUwvyN9U927yr4jm8c0MCGH15kXWzYkOKEN
eAuLjOwATV8co3bgNo7P3yX+ay81750JtzyNvkbGGarnssZwb2ZeQToJHrO0wwSOXarrHLi+rFiI
msdDF3jNVhc6nwmoj1ypCw2C7pAVdX/4eRTQaZn0kRTdBrYk8jh4zOCS5BA86dGbB8N7zaTsETW9
QFJGtT3/Sxp5iO19DunknFg8xSpVPGmUvQs5rXOT/AfSItpDBe4E5QYtE1PQ9lmlDn39irHKNnFG
teozO9pCwujNpzF1/XPdmg80uGu6XKCSfObxgyLVohuSte1471rlFwALrZeQ+qumjY3hJqYDlRrH
tC3C/eiPzdIu46/GRx8nLEzFqXwb7bHfMFQNN47rbXJzTDbK42MuktBc9h+6RRpl6tJRI9+dQVG/
YrTA6/TfpT6mFN8P06Hyx3adMlpBBZ5q184rI/T5PgCeRNARxZHbT/0jq7AoxTa9q7ACe+j5fyQL
7HNxLthm7pQtEHeO+J4inREaMhAGIvObhdSWM+GSpgijib1d2jUe7aCsb25GQ7KqWneb8W5iu5Qf
nj60q6rOLr6asA5Zv/2g/QLhsg2Ilj/WBvmNgwNeoafvI+36KQ6cq5hivIo++l4/vpkDhShDy3gL
FZCGlNvQAVBuBc793RXqrRr7ZGPp+jFtaC/W2ftIGEAw4VTp9OEWEeSdCJswCGBBIetTrRfvIiTf
dYxnsBk+KUtcHMuHkYlJCqbJQpEctph/EeKjlYAICPkaFLJsCSb1yvBaNSjk/Mx670uAXdIDIxCH
n7lYRw30XT0Mr6p4yDqEKeizIieaziqLEtM/kMer1gI1GLgAME/4x89umr4iEdDxErQ7kA8Xqjsi
uNu7w9QK8/faSunwt/6a8TPDqk6/T13x2VuMD7SENUbE7jHTaMkFFTY/sck09IgdXC6mQQF+3jM2
03Ur/BZkFE2gFs2gKsNnY9BwsXS8/KEBWm1k1cXRw2vHoJo8kWJoXlLh/c3tTwISBuaAvN5mS86J
B+IkW3S5DcBJz9P1RDRo7drTvfb13yrqfzmppcNykH86ermSK3o9Ah/FXdk9e4DFENWbJhP8cDPN
LWk5fvZe/lJJ581t3Q2ErGUXENEipn0HjGshXAhyooLhElp4LgSRIcPoyWXbZn+n8Kh61OlDglQu
Yyq3CAEqwKU1L9LwL7YB9NXRF1bj/dVV8pW2FrxfVZ4YyLwj9FB4YMiyS20csab9ArXpaBSfVuak
gNsiqD74XMsGSErFDlVac2OcImwhggTbLeL+iPKYKhOhcKFxzhTTJcqKM3wVwDJFTdaffhp73+MP
51TzjU1iseBzD1lZKYv+0BLL2db0oQU7AlrN5GYz7IJf55nxRmneyetnoohmr/TYtpBE9L+w6wOb
CGx7mWjic3TUMR21S+QO1TEAVRTRfV4crS74hfIaJXSjOK1L1OresYG1dfUtvGmCbZjV0OB3BQPi
XALfLMpN8iwEibKFr/0ibhvlkTXtRK4rHM0aLPcqeB4mi+jd+mNqzIvF2uTbOrCx8V7EFRSzIDmQ
c6wl/cgC2u2CLHqRLTJc3+ArUX3VTY07OGtH29g+n7A4j7JEa8SfT95Kv0Ty9tWSPYFy7dziW9X9
+ESFom1UZW8l8UEjzn6XGMlFOn0YprXsx/7euUgtNRdZXfym1zFQNxrmYqjuSkzykEjapJveGC8y
ZKdWF87OnnptC9PuCIPtZGbdsXc04lyPo3EzTLFF4vRqNwCDfbDDgewerkZkqMgshzb82skTVvHs
redOiEH0WJr6qhh6UpR1DGL6Ga18wkA7vEqR/B2ZOtWmgcfHJJrAmEpq9GDPeoykpd5nvTxYASJb
726B8VsaaOdo/rNJ1ro/yL+2nUI2W4n2UPbJk4sTSMSIJctjjIZz51pptzB7B2sLwJh0oGEKOGJa
C1xXxNQgERodZi1u5++73nmBW/te8W+wBMzyaoyDttsxueHkir07mzQ6LsfCZGvppYOxMQv9Oekg
4wc9THTzKbDZuNAEWKDdh24qnzpbMrDXk3XvwLqlZ/TdO8aJFhvzL6sPNvUIxdFg32DD5VkI884E
ploF2Vvgw76wp+SZu8ijGPN+TW43W4GZ2g6mt9w50lrF7BowEYGjytjYr7ICZX6P8dOkEbgLELSW
UQJuzxkujCEjlEJjjQIfrKesihxhpGkeLf7lmnXBRnzoZq+WjqRDYNuOrfF1mkKm5wyKF77dYF2x
+2bl9PG3NtSQafOTORbGXo2yOmgVisnMde6NSOSqp8Ahw6s+OC8WvSksb1imu2JWZ+XdX2cqGIQw
k2EXMICVLTWDrFiP9CTWztc6Fh6WMfPhmExuyjx/QDqhpDFJfcYDChm8whDXtAg050OKhBMcWAFE
hCzFRZQFzsoJiWq3Ia5BsXyxba86jH6wrnso3mOQPKMAQsDTiCv7PDY/Wf6aYezbSiz38TRQsgCZ
wCwB+gvfEpnvA1e/Cko0PBz0oqiYvEy/TLKTaCp9mOiDd3bYrEtEkId8PtRdvkWRh+BZV39U330p
TY5L2pjE8oh+O3ZZh/9xH/tth92LfpnmbiYzfhFMAfJKvyo7A7ZUN4yyoagvyQzpF26QH3IED+5g
dcs+1XHDuPapyY3TkOpzzkP9m0tUbnRQKiYZM5Cv1rE9bXByP3EG+Wu3ikz8vgXZUoJ7dpy5f8aZ
tcnG1V1iPR0YYpWvc09r2ZVAcYeYya6esDvTAZGR/zNdejcGd1JPC7Y1N00Pk7MpzKdOL/J1C5pv
jBkNGXP8qN5jPHBRPbPx2Mi2qW42jOlNjcl7yQwhu33mAxBUWIAYpqpZbadYyJRM10VbbtJaDidm
3FtZ9jR+Ob0RSeWQCTMtv5k56Sx4rtLFFGqEumLU7/TmbFGx7lN6rlOc4VIQdbDOsGctR12MW5V/
FsymcB0xbfVJvbnLsuzPZdUw1W7hwybZsEvRuEOOjy36BuSHpC2MCv1KxGvLkOMLhsu2yxWu8rA2
b+OkxI2Qa4THGTiXieAojZF9LSb93DGvNrkrrfKeCyttWoloHnnYmHi/yjnAJ/SNuz/rpXwT0oqi
MoRiEK5qcvlWiMLaTWG1syLP3tdV2LPTnzYa5g8sQghXU3faBUw/CSGxsXIXcX/nZWQ0YNGjFU48
kAHT9ruqeQ6wHR17e/xl5/qV8Ionlm9r61TDe6ZpGhKb+GXI8Pab1KyTrkL6QGo8CNf923BDBAxc
atvW+SOb8IwaO9syqHsXwDx2wvYxJLEPWyRGW+1S8GVsNnvOaNndLfmbiey4N7R2bebhpfDiGqkU
87NA83eA6/tzYlwG2uzrPCDDGRbRA3a9cR9qbgI4j/HX+JwadV2TTsbcXeb7mMxfbeqonxLnPESI
4yc6wGzEWI1VdCFRJzqwVpgY1cfwgLTSH8mVA1jpz9tG6DkUX0uy5YuRGLu8fDMmumtJYny7kvGX
dCfkeQXVD+4I3I91/x51SbPxrR5eQ4R8kuFojbV1E7rJ6zBpz4BDms1gMdLL62lXhr5/+Dkk/SAP
RvaZVen45fQ6tm1X22ZWaTMen02nneDSrWETpW7Boi+3LaU1IGyYcnrurXSPRkxQuExeU0t76hju
mO1LVHrFV6mjempQHt3TCkUWHCPOxJp9VJpNV9cHrNingbeOH3V4d0TnPdxoeLWdCY8bS2FQgAiq
XK+Dgsz1MrhIxLsYCK0cd7leEvNgZfYub9VXMf/O1oHekdc+HF9B4BDU9ky55WmMuRQ6rTK+aA4V
qYaqKLCZDApEk01DkDbZmjD4OwW5pIy+Oj81Tr1yLcpMxKW2XdorpcZtxoL/SNvR3bpRiXIYZ9fS
aJIAVS6brvqSQZfD7+rcBHUiCQaOc0s1WH/xepAmmdFYDh657rgXfAabFkoukjM8nhuY7uyH7Xmi
lUYPjBjhQzqyw6QankHuI1Xove45lezScs274bSBYYPdNTfEBzor8uvzX7E2jFtRlV9qSrNVq3Ji
MvqO1oiXYW4J4r7aZDqZNE6QYNVo6wD5cw4aXuXolCrSH5b5NHirsC2SdQstfSnyZDgDS+uHlUGK
1yqrktkxiyokqclJVbKEpBySFx/7QMM67iZLaWXks83pe1PuRmcg3YT7ihrsdm+uqhY8QOurR8lH
svsJ9/xP5meXOv3eaLwTMfNf5tBbW7+u2vPPAXEobvuxfC5Efe/JjdhFld+ek/kQOY7AOFkW3RkW
7BOilwK87/zULMbuzLXaYYvn6c8hD7ObbjgniUQHt677zw/8+xG0qJyh32WYHGpMAwxSFZS7dERw
WopYXdPaUtd4zGmM4SRaZ0Orrmbe2ZcRvECa6PCzGD4qYkN3P0+noNWv+fyPcPwcyP5QW0t4xA2R
PUJrQGoX19m1TjbRYSkFd5owBS7Re1D7hgAsUK0l6zEdxcZIEWyTUKsYcocmaSepuBZdZ1xpj6xi
4Tr7hOvmSC5ad8S/kizTAhWUPaTd0TUcGzzU/LAxMOLF04xStmAm1I3bwnHRSGECg1AfYYvPX9Ey
aErkMkNtSqr26INtIoSDR/85+LPJBf0fkGhNa47ZxJk+Fvg0rak6YmPBHVP7jbaaqrQHJ2aliKxC
Rkh4VjT0wXVGayvPFOUk8d4l0Odj1nflsSXu5fjz9OeQRu2E6tIfoZPg/1QtBIw+kyCAdHH1kNLg
b3gMeKYMU6Gu78z6OfGprp1LkJTxLa5T/7mrtzJy1AtJG8mzWfzC5Y+o5MVyi2lTjcm4rhIc/m0W
Pnq2ei+REz1Z+GovDjzrlyHnD7ep1A9GOyM0pvjgTfBPJLQMeKRM9v2A2Jlc+fLs2tikNb/D8zyT
YwhB/xB6dW6sa2vRJ6P1Fa1GCQmEwBO5JxmqX6rOmo44ACkN6tCfd3KSaX5wt6FyvkPMSnddDGRH
c9Sn1lr6wxoRwUftFQ8rGRYwH/T6EodB9Nrl+jmOYvPUNtYhmxr/1UpYWkaJDT0UF4kdH8EyesfO
Sy7a9K5xNu59Tc78fG/j90X21PP2PeFCWDes2m+GNjFSxANnOQeRoWHxo94/tTimoYh1a3zVyzZS
0Dz4IFMSgBcRUIMu0hJqh9THAOIcphIqbGRPO1UK3HOIJRNZI3LJqx229nDTmlxsA6DXMmwRj8Ar
waiagOJia4SrbUI9jj5jvg7tnP32YKij5nIKId7X2BePqM+z59rTfqm0P7uz2cJIvVUUSWAvxsyZ
B6pTTy43JMWIu4ZR6Tnda2IjBBpBZq04Tf4CJXvpuh70zMRN0jZdGPMu3W6aQqGRQFHkse0n9zlC
xiqav1z+xmapgXn3U+DX6ElQX/VGgYM5/jXYcpe67jSHNS79qty4NpWbaxc9wVlGugI+JiL1Wzgw
ZXWz2CH6EmQ+9PfUxp1hedFZ70n/hCNDG49YybUVFNAfRjD8kpB0ack3MxgvKUUx1vS1C+YYl09/
mxIX6fakfZKDwwaLLLKFTWJvVfgbx+dqCRC9YA4hmk0lPYC2DNwBhB0Ie73YZlUmVn1fW+sG5Q/I
efMbr/lr3AO8D6KA+zx6pwLCk99UzqzUKU5hrd6EtI/SE9NThfsv1ScCcnEML8DOZjsmS1wS+CBk
wDzeYgRUWXIZVpl26/L2ebAnqnL8vTs56Dpt49gBFKXv9UbJD/ghWylRCsvWnVgHrOHI3h8/hqK5
mBfptWMbR+kTHPqsKD9Vc3Q505hKfgsTPs+kmbcM9NYprcxuE6NE9moC3AhtvPQghxadF2fXpg4w
cfT/xdR5LMfNpFn0iRABJFxiW96RRe82GTQivE34p58Dds/ELIYhiWoN/ypU5mfuPZfao9D1OTN1
9DIhd15Fo+KOBCmCY5FNIoIFTrdaeadKKkI35gQtbGnY6zTMElJ0WS+Gdcp7GiTDHqNR9WwTALfr
c+FvNAVuOcjyeRwo37sCua2NzeBZOHl5FCHl3N93UfI9VDWSqiKLINPUongOyqG5YVP6+/c72ymc
K2KuWxij0QZW8HSwlM84NIyMfTRGu76Lp+cqaqLHgqv373eFampSTcmXcBhWsc8cn1Wehc8UaH+/
6eDxbCRH/LZyceipS0WdsEasDO4tcd4i10Yk89GkTUS2RHmITClv3U1eK+SCxaKmtOKXiMnEJp/I
7CCQ9blsIYdie2WVBS6gWA4athQG1kEifHRRP3g4XDG9k5fTRP1zocQJnQfgIA8QNitKNl/UMZij
mPr5zDhyypLRi4lo5N4qIW5WxT2PSYQsb9Ts/QhNTIIpvndll2zzqlabv9+yYa12bc3AyQP5v++y
ivXZ8vf+vju6znxMyOf5z/820Ki4+eTfthDjLiQwXTAhlXDFgyy5U/UdPX26G9USpeJFI7Q8W290
XPV3bTa89xaWF5T93V2jgu5OoH9F9kQb2A6a3BL+3CohaJYgEk+SkLhei8c+mHeRy4bVSeJqazuX
yKq8a9xmza7ox4MTsbYjMYFBlSqekpI8sCCDWtaR19NBjwHiZ2/6seVOJpX2EqgPkVe7ykFX1gUc
nWYF5qMPx3Vc9qiUb42Ai9TPTkbrX+KMsS8p1VCW7EdIDMTaRDnAvxmptIGjOYNY4rvu2fisVPcw
8mHVmJCeUzusNwzlaSLrjijhZfbaBKV1of1fI4Chav5gJBFc/740KsZxFVqLXgSXfFD0x3ZiHMp+
OgGgQeADHbaqwFeVcZBf0djeTwlKUHakjB1b80Yh8Ns7JsHf9QxY2LfgrkbwzTQbBjXI+VjmGOHi
dnwENASxDkGSFve6LbCZM49cMClgptIX14QyXgKZkwQgrFQuTrmAadpxuK9dbyBQuZgvptZipQbl
31gcACvIEmudD94ZiuAls+S4QzZ3aAroiVNIxorcIltINujwrpWSxEFU0a8c0yeKl074IyvvDGc1
1ctdJAaYPgeW2DtpqRc+9J9hyh8MLZvPRiLIRFW8NhhBlglMLwDwjAufkSTkRM7ArERLZXUUZcbj
kHQPrmfeSoXdBV5ix4NFu8R0BPtH23SoQDeJp9HuGznyyVyuezj++wTKOtbznZvoJ9rr27hmsuNb
L96Avbf1xhfwa59w3t09/2gK8xHvTB4UX42BCU8N1VX4k/+da3nPJTlQjMkQHwHL/ZGPZ5ux6jby
lv8zDTCa9tYx5C1D5ow9Xv2NwsR5w4Ult25rxIcuEdG661iNDlqCRHUepOjfA4PNX8+/ttboa6lm
3+yIGF2/b5g3pRDCEISvq6lbHOfAJAuO9SBN0m3XoavtZ/M7n/U3Qm7kaWbLoBx6RBV6zjY1E7DN
hbnp3ZTAeBFegrn/It69ITwLvD/rbCCvQ7ZzmmUdYz9I9IZGl5Dvmngn2+x2CCHesxI9aO2BP7Ms
7+q0SFPLMfuZBLumgWxnJIV4/hrxFoD3J6MdynccL0vNQHxTXC9YXOiChDEWQ3LtY/jCKeTICGlJ
NDlr8M7vWNrySr17FXFGU+IdBgIXVlhuoUpqgKoMQCvtMowV1L46V4yzmWg17jFSDulIFa9Pz0nY
wSMtySy3iB4xCdcuYnU/RW6LJAuFwXx1DdIxesgR/LM/s8WHUYmZq8tJV5SNYApb/5VJ1CGNjn3D
XK9HEnmT5M5it7satnwqSoSqcxQcszT6rTBPI9b/tgIHwgt8KIM7NgMIGg0A+aIlKFrQuFivc2vZ
HFztNxac+1jVj4XteivkaMf0zxSdpyE+NgybvmWATBWwfSdk0sHk4LBMaNbtCuu7FthdHMN+S0dg
Xg18Xma8G3RRj83Efihi0dSS09jkr2Vev6amemt5pBT/WGkCAdR4Lzw5vlspKwHJEKzvHRwjDeqh
8jXqjXtIZ0PzbTtBtg16ZlUqm8PzSJKX1RgXtMFXvzTdlSqbN5Vww7ONMif0M8sPMFfyhQ409wi4
CGFhUGbqRzMD1YNUYWTuynKKdpoJsAder8X10lFFM25z91GQPwQlyfWMhu7cfGUd/BaPT82eVqbP
Xi9gOSGyCHr7F53rbR1l+AslbiUgBC6MkqWmxP4wshNK42OIUzthAHEK+n1r+/ceLGcqYgC7ac7Q
gLIjs/Mbn767iBeJU/QeaLgucLqusL9TEtSDz7F9JI812kRBJDc2l3UPvHjlwHxyetZfUZFtpcUa
wtbPdc6pnoUknIUIu1FywTjo3B+zG+4GRn7oG8SLRN9GB1kcJidQnPUZz7YWdD4hL3N44xQ8tFq7
03qkaJuJZcmj8JM9PlYbC+kHJemQ/Fs0NB2rK4CIBEKbjNADle2qAhikTWdbv8W5OnhavpfNS8Ti
fBvMQHcXhhllrLvJcrgFchygklntMyLWXTucp4xwoEKREW8b4l8WbZDl45iMgYm2eOBBHRMua3YW
C881SbWPeeInq9QF7JuW6cYznG8IJPaaDR3H2D3qA2NNmEN89tDrtuz+AXJ6WB3RREQW01CMsIid
RgIdu97e+vViGIP9ZiAAAH8k4WtBpMoliGPfJhdzWvzaA/Uhjh2oRnmozmXWIcWK0g/XZQKEfsur
0GixT/00XY4mrxufRIpIWQ4JvvkGwE3h9RB1MEQm7TIJz93zYDliOy5c/EyK9BxxJuxHpMp7RZ4h
ubPkXYSSEyeFgW1bwE/dGvM6SSUzLPsjy55+J8rps4WzTH10oOrPTmTeUGFF89GwwubitPx/Dxj1
Md8Z/VMzeVCUeW1qk8CHJPtVRtpdygFEGP29p4qzWQfqVHTTkYV7tM+g+OHIbE8hNDVlu8z+y+DB
Mmd1ckuGhrAVCCKyRhKzgWJc/8hmKbfA6e9Xf1/0JNWpEziRK2mNG2FGBgg0zfaxWr5QVhqnwWVy
HrYaiyQO+fPfN0CGEZXYgbeIjEtis5bK+mUPKNitwxvCufHP9oU+Gzg84BUtrFzvvshIC6VAwRHa
4TQ2DSM5KZRZdg2P8v++YHgl+yXgCBr9jqU9x9K2aNrsEEsoKWDJbITGRqdP0PWbg4aCLRaFjLN8
YSz/318ZsGWPAUmFgZ3u8ryuN1UTMNxdNkbD8uXvV390duXkE1eh+EogwULbmF2WWemXMM2DBdd8
HUpn28UiOuvly9+vBj3nB8W6CE5kdBZhGZ8DzzH2BBUeCdcITyGZAs2AO3Nk0dMTX8qM+C0i1rRe
EcTI12KIjF1dp6+9IF+gxcKySf6+PfRSnF1Am+fZkRBLOu8CX8z6f19K0gTOsXO2Ww67mUNpF1TQ
KP/zxTL+91fLn8XNBUelPNEHM1X7+xuSk+1cjYLA11I+/v1RWuJhiPrz37fQwPz/f+Hvz8yaaWfQ
wh0ygVlslDdDUG6ogIicVycO62obqaKl2WvZewVNB3ymIWAVj/4LYG3kdKa2v2w985ql6X3H6pfJ
Grc6xoFfS+u3LIuMt3EgZLuZtfdQQbqgRPSmm6EmGqhqkoMkJ/k4mKGF5BKcEheG8dBTTGPPMrJ3
Vj4vRITyQ4rKuXTsEI3qzRttbzNUPmqvZWX69+Vvg8pKPjqx9E8ldX/fVO0hV4TLFQgUb1AhzOOK
FqK9kUagMWFM+07o9vT33aTx6Ecy7ziNemIovPwNlaXmKjQ0cTrmII5S1h8GphwccvRH5FX2Po4e
qVuwetg4y242T1I00G6RDfgBIUQVO/SbSJQaRIKizPckmgQo5h2kgMjBqtlwRKLZjQX/sckd3p8S
JLC705o8REdazwtQYQWN7mKkZnZIU4QJlUexYoDq3ImhDo7hUL3U9XlAsFMin4kj75w4GNS9hsuC
tbbB1m4TGvY+m1ucUBahTFwMfqxd6JHWhKrkjnmQTekQKgLr0WzQClThrbLiQ+XZENN7CsnOMoC3
h5+S8airjHs7Ias9m6jw2B8d0yy4ETSmSZ2MIAyKeQMy/E0QKegWEiJ5wn6NaSTa7PAgyZ0d0LZw
fTWkZCYY+FC3HJiMr8eEObDCDhAENXsSF6iImL9brzU2joauCBnghppqWjshQ/YmmvMVaZXOrq+W
DCncaE1afYyWLbb+yK5gdH5n1R8R2TwnHbTxNlA8rn7y0Kbz1cyts9dvG1BGEKcC1jEqAJqbPhiK
j5Z6ZmLzlSKLrNriA9QKEyG4i9g6y+WkFr9Oae2IAd4gj8JzQODoOtPAGIdjW8MW9Do0zc14xUSP
HdgYcAKKtUnohBXCse6SnwUFbS2aatVmFfBM8yr9jlSnlu63p3B3qr7dmnny40RNvNZN3T/69ZMS
+XWc7JNjEbRcwqGnuwl5+bh4O/m+/AfwE0A6MHmt0lBc84TneJgOPWGHS7zRibQ+kmfS/ezZVx4P
/sud9CkPzKs2h4eGQHYUxhm7KNs4ZsjYVo2oX0sIROulaswWp87ogo4GMQUTHYQbEs6WnhoFEpU5
a/pzNDpbP5uvUx6/o1qz/RAqRDwxnZn/lXWHgzcnEdy2bKr2UswMFAmOYnZWC9c+lZx5JranVZD4
G9XLO4eVHmcyaXSivjpVSdClv0kLYkqwVJGxqOUNP9xeDN7t2N06eGcPVSi+DNk8cafdIGgOiI+t
i+5I6V1sbVPc4NP7V3Xzc0ONsomr4TaxMFmbIFhqUGdU0Mfaau6zmAlfFtW3uQ88KIJqVldsJz29
7t366HhGvwOq+RQ633quYCr7DVI39a9qzK/SakfQGdMD48yCLD2KlgzqUe/ZJ7rrjBYDNL9j1VcM
35cshXVkkCrTlLR0wwBxuKDXxba0YekEX9XK6WMJlrUj5B+UnzXNjxdOCHYAooveeobdfKxKSQ6v
hTiUoZzToifNaxSXGiPiQMCgOSQPTBTvaOs2yiFNZhgbKBTvsUv1Z8gMXJm1JVYAonAE01V5W6OK
b/uZYAR80DeKsRTd83AKw9j4iebv1MrfMwa1CJr893K2fyRrxTFGpjKI8mgyLwsT3ukw9Zpd9Zqm
7q53kGeS+ie2YRL/VuYNVg7WHTNue3SjCVOkFOW/mN+mCFTolD2nVnS1U/TQtoWQHizLE3o98BKT
4x9ihmBdGD5VbruoK3H6choQfGqOO1n4Acqv8JBOlnWNyWLd2H194o7Onrol3IsanNVL+RmXGlrC
wRmJq0y78KktRoZAmgQuNC+EpCvWgJbpfFaj+zXY5ROVaLOZJv3VuuLdcuNrWd9whIGEGmiuwgTq
fX+FnHlZoMZFxtIlK2aovpP1EecNCXb9ixqSd3alq75vGfdOmDG5zpGYM/PRwwNu8Gsbwnlyfzhw
9K5JGJNjvHhtNDLZxIB5iLdi4Or0i6DYkDfC5gkyQACBKaI5WS3vYc0BNcexc2QZ99FMUkArz0+N
Zi3xOgiGe7lnwjhP9c+kvDXOmBJ0Q3FLU99wBKJQyZmgTeMjQ5tNZ+KQiKovROXGvnO8V8+SF1O1
RyJPaKglVzcmNWCB9+FImESrwL/M6buy/qUFgOp8nnzOZjLwNHRA0hxXqX9kSkl/WngT7aak1mT5
XzOE7oxDDkRMVoAl58S9wxhKvJIV3vhJgTYpRUiAGeRB+u4vdgpM0cMI4CKOq1t8Bay3AFHZfveA
EPWfHoW160DTt9700C9vatQPn712BbNUK1nT0FJWwTjYJFzAeODosA3npioeAzXiGnbfTLszDzrz
YUrqu7rMMUbnFNqlAE/tlB+GiZM9KoD8RnbuogqKnxvmdtzJZbm+RfxxcYH2bUTFUWwt0rVNmIz4
/nJmoGxUJyUQvRNk4ZI2gmQVH7jqnHaZXHngsCD3FlzCXH/g0gH6mituWBg1hJzUnkKdozZF1r+W
U8bic6xfwT9uZ+IaCFFELUj5XpbEZypaw8q2rVXLxIiuuRp2WGGPQLwI33b9N44c/o5ajzL+jhR5
Sj5bk3oonjqeBCLoWgrm6RcdGxV9KQUVLEHqpHShuQ6IIF6FMvoMIgpuo0iukIbQ16vHFCszkuz4
DtmJvxpD6OBewa1jaqyvxTVxkf+ANNZm+2sm7SuBT4eprAIwgZSQVqApWy/T2B08ko+o5IvXhH2D
KJKP2kPoYVQvwgGu2qA4ysr+1cuLZzbybNsZd1BKozLxTtCSECDT7xIeR+9UuSQejHub1cQeIJBT
Xiqj20gczjtXNUR0KQBhvdwnpJc8VSQChmaNkyC9DfM7JbgVsqgqbxzx5tVTdIKQdPXN/se1Jfsk
zeJY+ANXHip4o/GPY1M3a8+eYOsRFufFmJQ7Qz/A9ZkPlEswsXy73Rv/ZRbLcNh46VegmdnQysVs
w/dxPy/Hs3k1Yz6koWf4B8fqd6abkW8IkCjmmWM5S4A1Wm6vCxvAhC4oSs4Pw6VDTUGWQv6Z2CjP
PXLnCtt1fjSBBQCfd9OjolRdlchCeeYAY7FBBDPemJeh5udqGNpM7oCqO2EEBVepnSp17tJ/ned1
58qJnufKbA8dVCGUdsav51+nqUaqApJ8U6V6R4RThQaQIhE+LD18zEoPzDYk6FdyEjd1VOIsS0jR
gboGx5OZRwsJxerTBME710trEmoQ+DYssOqLoAhv2/TITE3kmMqjy4/GkeO0JG00h4mwn6oPloBn
mG8lBmUBEgfN/7RkyfnD0UAryVZPVeaD4WHYDdNrUoIYLHv7GpR2swl7iAlF8j0vr4VwDeDpUX8I
iHNXOXU9wQ+MBElguDHF8Co8i9WA6C46aEFjYCxYd0ZzN5GREIW87olb/RAmyafEGx/cSJx0wKJ0
YnOzwlSS7mJWTL2OXjkmiUuK5GNPHlbqZr+F8sW6PRkGAU5jl4LqKF5TsPaylF8oyq9mQgKN4QFp
hj8GQsj5nao5gSsxXrWIBs5ffWlw5NNAg3wNa39jwXxAbBRee7c6WsiIj1yuGFWDyr/JupEpdUB0
MUjoFiwlUF/9IxoG2EMLIA9KymODtcubU0knRzkfh0/I+nqu6f7SdTeAShFLg0OhKHQuc11XO0Lt
cQ8SjeYuwyg58wRAhshV9+tHBk9qxLGwZI70ltmDvwd7XZDk1Ho8GwgsVj4ixtav85XhkJ5ZY4Xk
RcMKOUWPXNySwQcWnfKpD8EZaL+4DW3/sSuYvcFs+axk9cB6Bel5Ndwzd0bWH7hvrj9s07nK2P6D
YchsM2Dqp+Yzgc3XOAP4AXyMPqBV0XZCP89WEYt63XgHHVgh7RDvSDUMzC3bitFiPm6tgVCeQJLr
HOiC00ZMeyfH/oCwf5M0mH2scvhMmiX/eEpMlBWgSJrWerQo1DDUfEwKOI1omQRR3re40JiMgQRZ
SF4s7j4oYWgKBDdAmSJa7/LqUgX+hcTh26aHsGeo7KOokFvq0bqU/nEW4c6E3LA2izFYFUI+98oz
z7FPdZcl6cHPb8AYYpuZCGJPY9s/KlxcHreJUXcDwys3vrCreI0GKkZ84+JYud0uMocz6t7sFv0h
6Wj9Mg4c0BIE44zfbq6IUZT+XtAGMmD7KcH9JAI0a++iQO5qZJDYE9dxylKqL5Hf5B3UWt8AZOv5
vKeIMxnsuM8FhpFq2Axe+K+VHWw0hL+7knyLsQ6ulVPeAw0grDjJnswmJpERu9wq50NFg2qKtTb1
XlhIykTXHh0zGTb+FF/7yD3b4VTsho6gRkwDwM810BZse7EC2qMt+pLZnU9A1MMvn/1AF4z12oXu
TADnsNaOfSfbMUVn0n/NJUOQzGcyXRodJqsu02u0bUzTURi5Sq8TwT0YKNKHiKb8Ystb77KYzdJE
3Kppm/uUvMeEIxQ76/wIezKg5V700UheuT4ngRGOIAU8tIFVxkgQ8rt+DMQpKskNmaL4GvtjsiTR
3ajC+G21t8QbIDgaUbkQ+3CQiMx5JXlOkqG+zLL7Ag7LR3GG92Wxv09Sg72HEdnYHa3N6BusGzWP
lu3VKdvVeNNoLu3WjZ7csVKwlJbqB6rhUOkvGr1855FcSPPBDA9J2grFKmbMsEJbrcJDm3ofLRus
SxSh2KXyR1LnYxacndw41ZnzW5jOnd/MX5UT46CZSkKt0MU5TKTWYUh6rw5M0g3dZBvWWfc4xcML
4VTx2uaa5KQAaj4yx2T8xKZ0zllyeYyDB9Qu7kzTXmimD1NwJoIPN2wqnkYUkSTmQpca3fZH5nm4
6U1+psDqHnAV4I/2Q0jPHoCs0XnPioi4BheUV2HKXaNGjptpMfg15rsHUG5HLPe973kHY2SeYqSw
yCeG9pElPmwvfQcYzOi72qnW/s4M4Po05/sJ6CT67lU0iHRXjsVnakbbgp0HSaOwEoNJ0dvL1T++
D3shoN8wU5BUaUsiFI4eTC+KIXIVNocYzwxGKciAbhKcuwwqfjDZt/bYPqfwm77RAx0JOvr1HdI7
oYigwPHY+4XptEcv7eAKIwEz07xPQ0ADgSXmLGWCoaqoOsLpDMofRE844MCydwRg80C0gvSYKbpS
IWKEBS2ejk+Nn9jnjNiRU+9mB7KHmr3XkaOQN1zo+Muds2q9J7hZNDcGPMYopJWdoTuNBkHiw5af
94hno7lPZAS/cPBv2wThfurM+S4ufHY1EV1VXwFWYUYLSQ/fPfMUg1wyxPgtpHIoFF+CgXtqA/Es
Y7kkhXH3Wv7ZIyRj15RIKYtW/tZwYvZBO7/P/jstHM7jEO0mJMxTWbDmNOom3mWYODaFgwoEg8Mb
w1g8hAFrf0qtXceUZCs9StDBl5C6fQduY8bPql1oWY64iQk73uSNPtjKurdRk61Kv+82YfwVL1SO
JmbGaLNQazMYxzUPNwC7DpXAFP+lR2QgAFZsP9dJEOkT4kyi6Bc24YC4CKJgjAmI1g+GMqZSLqAN
z8pqNmNNn0zueku0b8qj8hKnVGbTzJqerocmV2QHpk2HESYwZlQxEDKDpTVETek69E8ASJHO2hHU
/UVYVX1nfkvuSQiHI5rRkeQCl5LdM3VPGlHsRYIHc2bM3Q3zmyDQQZgQs4Iiu1VOvU8Y1ZEJG5I6
2Xn6GAXJ2Q04+MlwdfnMjtD8XPPgGA6Fp8emPPKMEU7odMbjH4H1rw9zJ8UB0D9MMTdk6moARRsc
gQAsKCf2HBmk1Cg9O2idUSxSEUBA0SH2A0ki9Y4hqzw11R5i9iUBoopkH0TUBEncVK53dEDZraDi
YapagvaKFqT9TDqe6Gmhibl/ywdc+yDRriUK9QYP8cGRLRrc1L+jby7WQ/8kG9e/d+v0ZLis64kJ
2MJufGtJtT4PKR01e8cMUTqZDMkIqiDR3h7S8Ak6Z7oDD7A2W4HxxosvRYCkq+vYcZqxvXOAv69g
iteQkjC0TCMx3bzJ35BnX7we6hoUrAOYKXLiazYs4XSfmRaJ01XfbT1DRUcvM1auVDDufAmwKO3f
8cXvcutoW1Dt6v6hyaoehwBLRkWNRwUWFyxvcxdfsf3Fj/hOUuN5cPAhmf09yoYP2YfvhUs4LOEU
dLk2xKtV3XS/Clguu94MoVHs9GsSMbPQ8B5Vk7ZPpkt5FHilB9FKnmVR3cSlcDZdY340s2KGDPqU
5BwOl9FV701l8n5Y4Ye18CZGF9KAX80WUyGuyI4YFD6YFMVSHYXDbLHvX7yxo5iTiP1KG6YbETms
LfEI9A5D2Cg/ti1DbvpgmvEaL2LFk9j3i8iuSY45krVVE5c7hO2M12pmqUVoLUh5xAvganLZrsIC
n0ekaDmEPdg7O1evEbc9b4VRbr26fbBqdg754ilHis8N9RQESDLxNY1bJtDZbkncYWLLNM9/Ge3m
QGDAxGNZmFujdw+UngQDOkwjWvgIdYiuaMa2sq5a97WzCzzeqZ8TsZAcLBdhfR/qeCtVRtUe2i9G
PiYX0tECZR0C6H+XsajRU2dvgzNXF+1rlME1H1OHU5vwV+6e4K33RLiuUiy1g5mk1HTtvEaNhhKO
dGudlfvOHAkVq4hMoULutQ2BFmbUdqhLwV47J7oTLUucxV+I+FL8KjNgyNp7cpv+VebZW5NrgxuD
6eMYSGfjY6a3shyWoahOyTLgi10XMp9G3dRVsBP9ojuP6LcPkqXt2SrlB7A9Wm8W0FuHg7koN4ay
APuwB10m9VRAFRpIU+mXpJPHIjjwqDS3TLlhfOhDmQPzcXkccmQRHgXLgX1Lw0S0FGfWPEhgE8zc
FdrOVZW30XGSyadWFKpYFFHVglFuAsYVYJW7cDoMxfAW5uI3L2Noi5myttqVNdlXzENawPYrCVTp
6HQEb7FDf+0yyzj0ZHrbUWpegr7aZ5FXbPvUJyAnomgEMg0rogx6rHRT8jgaYGsbdZkwVDz5g/g0
wXuyxUZ76IKe3Pswk9PFt4M7vjfnX2LXmUVgmGPyU91bQkZHsU4IniOD6IM4pm8jQmwhLI5d2G13
wUSJ27nNR4Kc/4Iuxun96ziYHomMR2Ka4LqaDLjy9AnpTvrATt7cCz+6S6MYrESukLaYE+EzywlN
MXBjj4AFae/VrqJEV6bg05UgyMF1BDgSPv3YJTeRC+bXBtzhd6V57E0X4RgK44jseMT3MDV7yyO3
1HhIqZOYlfNUjWSi7qVt/wC9+GkCZKf1xH09KsAUtupWwGEugZbOfq6NfGVrRa3qVDdjnlqrPm4S
BAXJhi6WsqkfL/IuH+f8Uhs0TPnQm3tfup8x/FQzFKQC97W7wxg0M/ENuzX55uLIUar849R6GnQC
s5CxhcyEIm5Pbyl9cu2RacKztyAXNI148TImVIoF6wrS2mdo4qKIK3cXtV9hjQd9jPTRc5ono2iz
NXnmn2FhHH1g60w04qd5FE+588/0vJPTj99ZR7hVRUFFjcpAvTHQn6RBjLVn3WQSrU/QFVwS6pzP
3inKHezB5Vei/GcNnrkR01NZy/ux/4X60DDPQECal1dFF4xpgVAVi1PdVRkUwKbmkSux90GyI/dg
NWbjG6ndt22GdMAMG7YDlXDYYhHck3v6vsWqOGim7YiGPxgUu8vmn6iuHsN7sE1pJQ5VR9ndB9N5
tBzSTXhxvc4/R4OKdqbC2zDkDm/Fu0lw4KGbWdMGUA4YorFVaIwttm4q8IrZz5ADM9S8plaqWcVL
6zdsc0C8ARlNvugecvVg5VxNCKXJiLM1ZUpACGoNyDye0yPKFnZmE8OhPEzSW+Kv8H3yZDpuw4ia
a7xzOJgLoCor+0tppE5xSt6XitOvyJ7Iacs4mHhriXa6V7XAkWjC9+MoI0d16Amr8dvLXDbImiMP
wvA4fc+W8UR4T3FafmjoXfdqMgYkq1BZKp+mzY0LDFPeafDtGWWFezUci+Mjai9D3z/z1/qVFV5q
p612vPDlNuDJduXOmn3w44X7nXnZRs7JzCVW0bJg8M7aKt/YbjDsyhmKtY7ZCGkZ3qL9/dVNeKHc
pG/J5590CYFLQN6z+rIZabf1A3lnw45El1OakixmtUwoXVMzF0uBEmUZBbIdvOSZNE9mWH0sWkze
QUjRJusFc/p0ygyRRTExuVA6Jg7Af7eDCoOiHO5FDN8Xr260y5ok3SdwWshQxUVATMOROUa4Tg36
B2SUaAab8KccCbQaibJlTvcQoHzoMs4XmXekbIVuv+5MNNNWFvJJYYV7rxP/NaUlXBl5grdqPaLh
OZS1Fe0oC2QYfftanEdZfk2ia1Zj5fDR5GUifxYQwPxPIOFDW0RSR0a3LOmceFEe2QoBRSBmBHcS
ORcGWNYSPzE5uP8Gprwjr+yQjBP18PgvbhEPWvR+LgXsQipF6dOS6tEW7EdC+N2FszME3a9U+bSP
51CugdY7SJLnOzRZJ8sd12CLMFJUgi1yHKEltlGxk3vFKiBtPR4YR7DxixjXQEGYif+Vbv6ZN2+N
m3+MfXRf2kzBeyCKm6BKvrrMLdBdsVIBzFztByPU+ClIMbWzNxU2rPyL2Nm32WPaOyi6YWQdCis4
gIpYAXHw1/BaCgS39ruEO7zvuf/JifiXqq78iD3/M3FhXQWFys+9mm8bCdwlreODruy3LFI3Tab5
nBPbQ/gVcdECyqDpvvT6RYa8Rnh9JCYjCI1zgMY1eE5Gyz2MuCr2XtrdzHX3o8P0Y54E8JXIYkVp
fnhsNYFa6fVscJZQz5Nezz4cjvkr+Ad2CGxgVJ4G/F1oMJV7RqzeIvkx38r+zR1xu0AwOje1Va/1
Eg5rWacUh23ISYF4tmDVaAXBKiz9z64Uj8RXfUYivyREKq5cg+Gb3Ye7fEidU5K+AqM5tVP9Vhn4
YNoeFaEzoEaKHhKgQHnL4tT307uyKjT6huku1YONVhEYK8kCtPhtexB1OqLXh8DLbYgMw0Xo3lFh
BsWvqlV5nGv/RVOicXbtJ5uUKp9xbhKn322/rBGo6Lamn7/3o4nD9yKIX7/Olb5ls/8+V+3tWNgK
1KW7mxfxFohgwhMXrnbtoehkconNy9lZk7OyU2oru3oHCLs8eoyfJWMLRsuv6LQf+bGOUjd3ZOTc
ZD05m+TLatg/etOX3g2fpC8TPgUKV5/ChV7SaQlaieZ31fOptL3EgVMQNXgMKvyHfYwHZfynm7eZ
vVXIu7GyZRztdDW9uV72tGh158C9GSUJel6cfQ34btZO/lQhfbDsRB1cSRxRveRMcShr6UWHwk8w
8aI3Y1n26wlOtozAU2ZEhI6Hxf0wI2uAXlUevXEnJGmAJPuBKuloq5jYIr9wXnQE6kGbwUvcGeqa
jc//w96Z7bauZVn2VwL5zgvuvdkCmQmUesmybEtuzwsh+9js+55fX4M+N+PcyMgqVLzXi2FbPcVm
7bXmHLOwU/Zl1lIyjefBnwbG0dkaRC9hqZHkG+YRna365MC7XyRVtgnKVlsa1BOrrlTPrdci7mwU
hUuJmm+YwiMHIRuZvJsezaLvtwOSSdobkJ5N1yxPMRwNpKH2MhA4ZHND0FMNa2dRIN9bJkbpERWL
K97yIK1PznSZAu+KR4WEaje5DQtu0RLKSL05YO4i+60fvnRBzEgBLmwdB2of9unGbXpW9oUXMRyg
DBh07B6GhWwHeJkro30SeUciAu2tCIKXTkBdGbHgzecFCMZk41Ra8oq4wKY7TYBaERScuhz67FZZ
G0t3pjqkdJgXow0KppH2MebAXKV0My0XZYay1nVmdisn6qHMEgYQsTiatxnNV/fFbYloHD2DtV2b
M5MPlkVkyENZywt735NM2hWThYIGWaXfcDTAP7KvRtP6iypr03V917QVBbMPLdRUbyPcsqV09nns
9merdk+ZpkIObAfTcxN+yXT6sqZ0OuQVF3BPyp0pu0vOeQuI6SwQpTgZO8vaJPbcWbDR6pkOLJ0u
R+4rwHrzUQe9cbjERO+d1hqbgWwW2KH9IpdjvfZz0O/0YFa9u/Wp/KDNsJJp8+Tg9FW4hovjaABZ
Cu/UO4iqc/rWPhoxeqSOuxyU9mTkNnozq2C6KlcWIAoS3lFLszdyOSGXNTNRy8RO0dAbtvYZ0wEf
rZjCLbA2bIMRCNBoU2g/bHJbF1PJahQ/nr4UwCj5yhBPRSUObjQ+6ibQZ8yby6Uape6ioyG7IEtg
A4HG2A9oCGpnzFCYBSlLqgBRmhzwyI4lq0AyLdEnd4iP2wz0lwz8tcogLOWoaDcaylmRUTd0UTGR
l1QFdyEAIge2kjbTJmGD9KtkjlSrwCOcZO066IkNdAo5Co++bZxVMXdjK0RMuQHwuADGlzpHc0Sv
VXoUOt+VS3InWpZHLXwoiCWIk0wmoHVLLBTJQsg7EWniWNCYJ8b1SRLN1RaBRvBhC6mtY9SSYEsU
G8QQwX6ICsArCqaKGlBUVsUrlwXO2wTp6dEpFoqxgOE+F3n77LZdtcrhC2HgPiY5rCYvCp8InKBD
PRo7QX5EWd+FOViMAFl7UMhnw3GO9C9STkG3maLU9zt91wbMmrQ2Zm92A1adGM8YCG1kp63jWbhM
Xjmn2lrfDBL9gMVSJPXUq+EKi7hmdR4imPRSyqNWtG+t2X14Pgo7WCXH2Aue8iQ2gXX0z3lESyU2
OTJROlyDqH2YQH4XRlssO3b/uCUijlhfn93Wes4pVNYYMp61ID76eDyXcZK/RrOxUsgD5yoiDZlI
jVLc1ladbaw0vdS+Q5TYMurSbVplWw1uIgF93dFhkk0bJPjItPFOeGO9m7DOdJ19zlm4rkXj3GRW
ehfn/XuNDb1tyAMtpL1249pahgXtX3YQ8tut5uhMnDmQA99pVxgeHDIKkY9uiNs4vc5Wv7jvHkSh
X1ROtJ+rCoaX0bS1Givc0UU4BSYhQ3m7yjw60JaV3sqh3zPG5z6hORxdGZ/aujoQXWWY+RdZbiPd
Kq5ajiUfiM+Zxd22AAMDmDIeu61DV25RTc3Jyyp4QOGLAZY/6puTDv6t1D5zewCwYkwOX+WuB+Ml
UThS9eWsn8XwZI3araowZkLRIdvtaqBmCZjTeTXdubEsl6Hjf+LfMja+UT7kmryfB1pWSj2eoEum
ooNJ06NqmGCdrFNNv8k62JmG0T1MUT4tCvFQuBZBaxiZ28p9dFnAgFC0HkeHgjfoIHcisnsg4/ht
TDUGokQ9Mk3ywrcU5fBSB4CJ4tqSz0WpUUz20T6aXAbwUzuu/Sxb4z67D+sYL5jK6x91nDG7CIaZ
ezgdxs45uTRk0VDkzJbjiDGrcN6d0Cn3QLvdh06vsYnJ+K2uGo9mfIweeb6rWRIDIHEDpbIln5be
ygKHdrAuagGFU7Pqi1ENp66lmYOwb9cBSrvRMeVf3NA/ZMNovHpO+6QP5oUwhbMl9XrnNyFmw8Ev
IEaoXdCZzmOJDOoYpm6LaKI59OQ5o7GCmjRqcXYSjaWf7Si8cM/+zW5htnlNIQnwMSvMyEX25oj3
CEfki8RzerBwqq96MZdgGYvxUFTNDUqpbZIG1pkW533bq+ytGAmkjcCXbBns5W8sUlbkf9Sn0g1f
y0AGDyiuEXq79pOke8UVRVIokWOEWg6JvdGkb+Eo3fm6U9zYuRu/EJMGUZZXFW1o7GTO8j8oi6Oq
TPcsGTYxO8QzLEDmZwrOEG3Iq8/AXNatpBwwuValzvQUDLa7DPR8X9lownBgBk9cfcIdCdPF6tef
U2MeHIL6Ft9/JhWQ7li5bw3DjcNgx+kysitBxIl9SGKnwnCqjWfFucFwcqwpADy3YDualV6/hJGC
gRXg1HE5jAo/tp/cxIwuRchMoiqz2zGcvmpyDzsNQ78266Zjmmy9oN5XhFE64CCZAjDfUzAlWDtW
sy0gWgGqG+xaEZGtv5nbpswygtORZuRUE2DjxELXgoOhtSPEyLny9ZK3lEICAMqy7qrsnImdDCrn
zq/eMEh6c/v8MsXjrZ8ECdg8FOI9DcRcJw4Z+11p5DhzLJyQ5bhG1IzCIUX/27viY0BoLV1aaO54
oIf0JBv0sa2VfFpi+KEN8ckLOrrNKD3BPLBSEB1T8H7TQDtdlDJwV2gbrno5otqzFdWCepCp9RKU
ebeN8SZBksK2RJocn0N/byySwSLt3u+0D00byHcnq1Kp9kUPpq/cNp77GD2Q6MoXT8+/4rDYkTP7
JMa4W8aWelWIRJcDIs9GM8iqA57ik4SwdFuaOkVHYgtwkH0h3Z+tVo5LjHx9acAW92leVEZ81QQ9
QipjUlm1hRrici3Lco9g7bVuhw/Q+xsK6YUwa6JTHataC8TKdADqZaIPxDorcWhBvk8wQUDjRLA1
kCG3RBCHGubJRttOTfbT1W1Ym4a38Vy0/zkSDMn79aRzrJrwo2DmppEZKpkics3K9nQF4bfpzN6V
9ZAwlF3GE+poNYT0zAHmhLQs0KcKEFOpMW2AZD84LoqXyfuYXIvlBW6YJHjoKGXjqbKXEdlayNfo
c5V3KvghHDrbusMwaKDAXti9tcspbCQRlUstTn8YPgktzEEyaNbdyk7xk+YKzGBLZx4ZtLY3DPis
2m0xt8RnlYWAytPX9hL3w27qJ7XwE8KnXdN3sODjciXuzmyGKxOtdt0J90B+Mmpl+F+0NvNsxYZn
2479Pq2rYwa4MMK5A36jva9JUVUUQK13z2Dk7NKv7Qu10iuPeUHuKbzkwcMUA5KbtE+97rh2JKu6
zT98xwKrh5i/ifdyJAYP72fajhZNpOqhd6kosXLdlQHWPVYrF1dqP/Ay7wbQvT2tlB7VjevwGYQi
g7b2H/IxeizT+s6ghwFh6DEMxG2Ix3rhCS1hiW48zt+sodDgKjN57PQ5bCoDV6UjZI/QNsAGX9Ym
ZzoaRJfBkXv6Zy+da51M10HYkr0lCKGW5CKcw6DcW+mAjZ7gTzMDvxM9GpCGZWlf0tq/c2rrijj9
4tkPRcnViGYuYdb5OKGkrN8cZzyBqcI0qsnV1HJJhWTMtVDcQF5cck5YRs5ElG4WTgtFnAIooBdo
Ac7E55EnjLAobOVUwA2TfDofrYuw9H1ExECniucWw5+h9elSn0Ci8Q0unJi4ntoWV90OaaRa5l46
0ZrlzrrHTbiIvUe9viRx/pl27YjGSDGoSe70QHHcyfHWTayFb7pPKiqAUNQ4DqlrHMq1pWNa7sYZ
2wLEI/tzWz9Q63+ltQTYJqZxWWvM6KUZneo+vmHvB16qf5pdMM8uhn1oE9SGf8CnSaBhryd9Us3Q
RU4tJFnayPonGZz8Wq4NCREJgROhDasKWwohnvcBDBgW9+EhMiMGV/B5aj9D0qL2adARvDjmWyGb
jxhCEMoqelARB1+Z0Qhth10euPY5dcLXauDSbnEILYBVjSyICqYLiA4iLds2ubWzRxfbX579wF9X
MxNvj72CRGt1jMAKWT9Q/FaL5kkqhHKNPW2HmO+sn25MgfGXkwJjPfLOqNQZHk1kbC6NMkM07SFO
c1iyABbHyowVT62mWLuxbX9O0XTBrpF0VgeugFyzhwxOB1OM4cZUzDQozXDAxu1TkRA2FwEx0ZPs
LCYBISvr/XWoJ8+Y428iTAXvEixqHwfpyrc5wiYt+/Srqts4Jhp0v2Zyp8ITTsjyZNtNeO5s567O
uztiAjCtR+KDVXV26BBhrwlehd1OArjC6XPvM/wfQmtLmPOZtb27jNFvdZAaViSr3CDOhGTlhMeZ
QHIo5piZcbQJr2HMqOW01nSdYXE7hzLVQXLQ+4EAsDFcZq4Zn1XsH7HQMPYmsFLhyNoGRng03ZK0
6tgkLS01yl2YsQaHoVA82CgfQouUsCpDeJbSe6PDg3JS2DHlRzih33B8jzrW3OpKW6IMnCEqaoOd
177N0oBjj+om7/BPwZu5hZF1GAYtPemK3vpkYbkTw6fuFRnyVmMNPQM/ozHnY+IDMSZEsc5wtc2O
xYlvdwxIkHWXxQRCBPgGSxrYV0Fi3oPz29Agfh/UWG9jtJ+3rUDyEYP3hlrIXASa1gIPEwNJNZG2
iHdnq3mnUjfRVYyrKcdPaXMt6CmV154BX5J1KjymvqGg7iSzDnEhv9Ld5ol9F5uARrj+r4285zTv
c+ag7bO0JYI0O3X9RVba+anskp9MAMMN5Oq9VkTRbZpkL6niwtf4eHZYCS0tzLQrkpjebUxqdccZ
mtQZyebGr13cN7DVlzoaiZWMsCkkJsWdR9QZJnsm3M6YfJahi0FngKCG2+7W5vi+aeqPVGC0FqHL
KdZjWQ3sd2m9GwgnEMjVX1qJJ6Z1kqdIxu05SopjngbJvZ1WwIXdkLzLDM2f0vS7odL0I86siiaN
8yCrvn0YNCRgoyzz3TBu9ZrI1Qbqk5vWP7UedrRvV19OV6f3jT28A1EN77XyR1fBu9eY4s/iG5iK
7VLqUbIyjDk4AI/VmlBNVBtkl5GntLRKu0QVyck3YSyLBuOZc1i+QVvzNSQs1i39fYDZMevFOF1x
vcvsRdRNeDuD4NNvXY3GbHU3RNUlm2z70GYzyMrN76ecM35C+hkpLyj0yAldNL1YE8alLzWtAyzB
bLrDBqrKAsr/5J3R5BPQOXBEeNVLUPyUgmFwJYuza0P4IZ5wha/iTDQY6Yh2LlYcEY8p05PUI/2r
oleohzjBJdPOunlB1oQ2LkAV4VaeNV9On8poegXrjPhLtHOhOfucTMq8uN8rRU5nUvhPqjP9h7pe
oVvDrkMfa2VopLnVDFob6SKa9QSZY0KqXT72OQY3RA3O0Ff7rEn7V6Swa1Kawicu8clpbMxnqFYr
u4bWmnX+Ma3y+FzaTnHvoQArTKugZcv80A70+CzNItl3RC4vJJS88/d9fZzFDAtY4TXJ6fvf+nyb
8otzVKfT8fuBlVX0INjGFW78kQumaW++E4byUYn7IqU4tOkqkGcXiUanLjGS+xYd/Q2LxhOYkbcu
CmASBYTtkRH64VnkIzqz+gO4p1p6pV5sgPNe7STlDHoK9cyijS5gi8l6eJl6Jm8V5kNB8zR2pb/N
B00sYzNONiZ9kNaSB93KEZN1/lZwMjlUGpGlGsSxMYG7nXUMezxX/wGwDihT1zz35ATBxouGzZCT
UpWce/zetuae4tBa57nucoL0V0ahv6fDh8zvy7YtVrntu6xFyjvHaa0VpygYytrarxtUFNE8bxpp
otvII0H1uh+p84CyZJ1ETvwa1mAPeibUAxZV4gySHZm9nCGCg1/k4srDSa7t6cK4qr2JdUsiuMq0
gw8wzlH9qoYORFNSo4Kh4ZyBUWr7Uke/39qHzmAo1/igJEMblNjUWGfQ8tl9O0T6s8p/luiFtqns
8brn7UsXxMVxiJodumVUJwWRhRWhKaVfuusi14+VpBXBHIOOehq/dmlU35DKOT4oZRd8w5zuC3S2
xDMNW3csYZNIJgiWXYD2z5eTDoeDi8T76Pdc152f0qU0dWO8+nklrlYSMSLjShl7L02QxcD8Kv+J
TKwPmdUvBYz8dVXbbM/0qmKMDGpOL7fSlWfWLJGzDgNq1L9aI3N4t5ALwFJguiZ1W+vpQ+Veki5O
94bELpmYafWkCoPeP48lkvTQB1h+ShnCnyLzHcbFlC6MQVFWROZTj7wGUhd0T9Ce5A9yRnNU3h67
8NUJzS9NTgojH2oopu1rmCJHG7ocHMMOQ2W4RfbB4VBH5sPUs2XmUZ+WawMYvWLhCIWnOs/uuywM
uETZj4U72p+pmE0caXKfoiyjCtHuJcfZBiPLq8qDx44KDfUkmec5o7R1o5g1CUsc0HDdhMJ6H9Cb
LciEYb3SRY+wSF6jgiFJjG99wfTIXyc6FytR1Dd9hjFFk/SuyXgJOBDwMfyULVMadiQ6OFfkacNJ
dPo1RAdyFK68bSxK9Qk0FydNoD3mhPvZJsNtEOErqR0lITkIYkKGue4UzCQwpvkGqKZllTJBq6a7
gvJspU22tlaRswHRwHYFPDrnZAPhbklh7sqe2kR4uFuI2GTp1VEN2wcRo/PJRPlDr8cvfIAIyYN0
E9es1lvwD6W80UlqOQo8Y/QUvgxamxhfGJc6lXGOgQyxVMn4tukKL0zXfu8+JqT9e6NTgP26Yt0Q
0oNpzy+2HsrXReDU56Ks6xcbQszQW4/eVF+ssnNx8OjbHBb8ajJOo991e6Idg3tLR6Dt40kET5+7
G7OSd4ikcspKvn/wEczs4HxkuI4tFrEzdLa1LZNNqTLqgYvHWAqnZPNTMyxvk2kWTlTQsxjnbuyE
Cluv4h+oi6qtLJIj+ERKWaPmDCQsbKHuT6Nx8TonZbujOZ6sR1LVlkRUORtDNSa7OdCfEKn9pjBT
YllcpvNR5TwYUVWtrbpB2MhuGTmEHdgVxoS2Sy1QTAkUabS3Tq3vpH1bCszaOdko6MYufa0Z60mP
T6AHn9OQ5i/zeOfGGvpw6/fBc4zdkoaXZIkZ4ahJhgKYUIojFbMMoj9O5pF4B+JJnEtRWNsQ4S5D
SqzUMSsF5lyf0itNSAEWc44ccRyKJIiAhrqmGKsGi25Qo/RHcAznOjAefSyW6GecXVLYL2Y8IEVO
6BoPA1DGCjwad0YQ5Fn1rf7jGc9tspFeuCGD4UbQuthJw8CtAiqjDJonL8j2U5VuSqu7ui24SCIl
wI63/r3vx8fA4bRMDSGc6dx30TalD1f6cleW1k0lqlvMdTCLsdxFLJMq0qvN9NURK1S6Lgqz+tBA
pllGYfUV6Kg4u3nt4QcPppuQJzlAIMyQWVglcBPYiITUq7sxYLLYVytzdlLXUZCgMqiHdVchGWFG
DjZ6HQj006WdkdbhPdpm/WEKUa5GPXs1krq85qO3nxydSLASaC14x6ZGTZdF/aMFbaAu5ryM+ypN
TcQy/rEq8uuosKG5OEm8+oam/avj6CeGkHtPENnQuuab6CgwK7O7IfHs7Hj2uQUtXQn2HFevflRt
8Ghb8dUzXCLR/XXf9leSbdWRGu8MJXvtXZVrPvvjbA/phzdASSBaRv9D1flc9168HIDaoCBiQcRz
2+IpLbJPT2twueDDVewO0YC4VEAYcTG3sLZVVzSGNMGIiS90U4NGzJ6XI0loAndfFeQx0sVnRVzW
G8dh3yaTkXRw0ojV2NaH2IruAZeXzL68Z4yo4ZHx7LqnKXajj6azs8nFnrfUwmNSuyT8c0+yz4Oa
7ew1O9GqNLW7lKZY5g4foh6gw73otYnovSzpNiTmGmivwdd/UuiOl1UB+zJLM7CdQ3eVUbue6Wlg
0PPPspqeSkrKyM9vBYrchQ/YosbrOxT9rRjBkwd7m3UMF0dMF016oYALd0Oe4CpiQRvpgbvOGFcv
GeT2T0YSIDrlnFPgIvKrlpoQE35spfFSKgeJc4oquK2QDwuED1QJvmIwiNCgWlRo+MKJJkhbDLsk
gXL43SAb0Qpybmd+XRuoLT3/vq2iiaHqgGKNaCa7Za7nMihklMjlz1co0VEWyv1EwsI6cLhY00X5
MqzpkDpV+TOZI6GYXJWpWb/kYZHt445Qddkx8K5SdMo+KwPD9K+pazZvphcwQ5eu9ogIgto4KIpt
iHZz0c3mAsocb1UZ3dGbxQRUR8T9sOtQSNJc9OIABIGNV6dsiouJ7309ohS9g/lw/73nFFxp4Xt8
ufnwnCTYXeCtYO+gguh0BuDoGaN7nSLl5HeobmBuCmk9kBRA/0sr7KOSOdRNqM+hFz/GZlBvkjJl
LEmhQ2eqoW0zMq337BDYnMNCKJo4bKvGPxWJC9pJ1Lue8OYRNUHCgbJktOuvaHlD763NUyB1cdDD
Mx0bQiNFlj8AEZTbUWtDIDU5KGXU3ivLJqjenWjLlrb+NkLa/dQdIORNKcisAZvJzFBtI9/YGjjT
57A0up9Ncq6T7sE3nkVmi5d+fOHIvunMDipkpYld75tfWeQAzphIoczQudkOZy3vJ9pyoInuBgHP
SnfvSrc7yygzVlJ2KYE5F58wajKSUdumsDC7UYHX0YbniEEyQyJ8KxkYITOimBRLBxRUXuLUDWae
JMnPxpzBcarrkTCiOkYHKZDGV4O26I1NWOBlqKWBBdDlXDbnntOwYFTv04rSS+ASmhr8DdmCV3gu
yzp3noIGa387sq4RGFubOMO94ziK2UT1UFp0nRiKXow2fM11UqBY/Zq7tptu8Jkjp/Omhz4unwHT
nUcHJXQ03DYe2Aizh9rvhtkIgQx4kVLua7oxW5gOzRhdqxxRl1Y/MVpmBh4iVmcv22UoK6bgdRRl
cosUF1cE8eeFZj83xf3UlupgpiPnOpCbLabRjR3hWsb9nNR+Q6JppJPDzJFDrCoOLls3NhEjVqhO
Yl/HDTuVj9LLjiZn57uDjzSJjam6kOFfAHIk5hrRmvA2bNKqC0/7IdPSWlF8yKVJWPx8Ih99vBm2
f2Zd3h9yq7jH5NmlaUsXOsBWNOqPKdLw0ONsgN/8lBfdhzlYTy1KuYWdN+lyiokVZJg6uJhtOv1j
xBqo5+I5qz5A9DwnRUnXQxnrwvKu/jgQkBfyim1b3VWoloYkfgmSbc9yVfnpjW+jbCJJDmnLLLKL
zBMaKTz0RvscM+VHsIPFW9EwZyha7WvwkmWprKVep7cgiX+kZn7jtzmin6khki80sbgSQIzOlECd
oDkFQ8cMuDwWnnkuSSI0dB3tfx3CzfMZlEIjhHWL8ozpBC2xpg3unUlug4rYkCD0MYIdMZ0cusgB
sy2Dfu9WkzhEHGKIwyv/oMosXztMko5JbbAILYbyImDAob2NCXkw3a3tk7UrFXIX/L3YOFBqeGm0
wsOMCW/QWbymN0E1Hsittdl7dbGV/cjL8H2IyL0NRUTFFLPOySZMg06q0yau+hVzB1JxCiZZAevh
MAcrmlTjKtceVT/AzcuThTVRqSpQrCt70tajnZMwG8clZqN0mfpAoL0oSmiTIa2QNjVGO7E9AjZw
49x7TXzEBWqdukrsuAIG27YOX3okTcNQ3IRThY2WAZZVdW95gNyhUw4jepePk1b3ZcfFsp+cI3IA
DtZ4Im20Ty6TQzRS0L19M9qRBvck+iKXSPIjJSeO285dtAPxmwSA76w0ecexWsFtJINbtwn7w0Zz
69Lmdsq2Ig3HE5s69LWlktg6msDno0JZ4hjX9p5XV0u7aj8cP0IjqLuI6BiP08j1mvWgCmAkdBbJ
oywPJsfKpc4hwNFkim4dtgriTkQ9bOLCzr8Q9NJrE95LaCUvQ4qdDeUgPuGJlcMkMMlWnHP8CXpG
lyHL8H1WliQw9WzoVV/FsC1aIAu29dSFbbXDKRvvK/i5G8NvzRe36BBXxPr7aM8NP8cb7krHKQi9
VrRX5KS/6y9WQIRqrXpz1aBk3OdhALfdHZ5FcUSCMrxABIOE1QQNxxB/YmUiD9Q04s33n+ZAswFQ
d3qUnmXse1j17JmovLrqajW9dvv7R6Bbf/7JPJrzg7KG7e///b6fNaRoc3XaciYcwGnxfQt2Ke22
bvjKm/Ht+z8mOQn7qg+J3GNcb8VIxyyfppSWlA6CgGzeqUDzSwIK//IjInDwL3/Ot37fz4/lzGMB
LIdWAm63BM1aqu3UNTPH0UDeC81mWVbx+GgMrAiA5/dI6QVK13qgD2tk9g3naW8vYmzysYFsZ5h5
6f1rRQbSjKpWC0uGj5WfnCesRWBwBD3/fl4RFP5rrdqGIYj6mqYCgFNUjodpwkWHQGo8jOkcBGj3
s9bNSW+NOsaFQaT0smAaROsGlArGAGq8gKVSWuA6qgLYA8Qc2OqEpPSzMIOPBPoeq+NsrVXadpyF
dmOGVsNxevgptJmXXtdOt0EQrtt8FjuHFy4a9kaSx9DkQLBbojL0ur0d8oKe6MKunsIialeJ5jMd
K92rV+wq+uqM50JJ2kDzqYfDhaPlEqTFY1+KS9q7F32CTFTg0vL68BXHCRoPguQCSfmsQF+E43ta
0Jozi880B8hbQNUq8ofQYpU58hReazOO9U56TIGQQoCpAR1UqGOpqZ19I8RAGQGtrNFeLGO4hVnM
MqAfrk0kNlqkniPHPULCrnetYz4K1S5EEOJpM0mig/+8tgKyWRPEIYaFCKNHAaOYAjWF9dnFQOiJ
QECxuPH00L2Z34lTJ+90KFEltKw+q8hv1njMUcpUI1DhIDnrwewPEuUupb4C6HfA/sCVofuhAvaP
MZLgGgoLjgTmqIKxoLgXEHoUXdvO8651iFk8IcZgDYQFqvBrl0wXplTlInUkABurYDtIdxW3xVuJ
53qkKFyVLs/cqTkLJ8DeoRHyrmvDAyYKxZ6J4UELh+L4/YN6VyWrLLB2ytHSfT5ZxbGcfzgg6g7f
2dj/PyTcVq6yxP81Kfycf8TXJCEbPGsgD+x//se//f1Rf8aFC/WHpQiYdaXOjJX59u+4cG6yTcV0
kjtYpnQUMd5/xoWb9h+WYemWY9pyth4a9t/TwrkJWpsUji5oEdIkNf+VsHDu/be/RIVj13V1h9wi
m2G5kg6DXW7/S1S406e03IeA1prdVGiOHFSiHgUxU5DBudF876l24C27iaSI0chduukAWJAYxeQp
yjNA1z3r3tTWEFPFZQ7GjN9K5NKnfqIihz8d3PZhGtzRvwvu5s4CAIXuVokeT3h6/tf3xZcQfcvn
z/D67/Mu/JEXI3i5oPnPf/+Hv1aX//X4t6+8+tvtZfP43+/5Dw+s//P7Zv8zX12b6z/8QYoY3/oD
4YDj+ZN80F8v8uc9/19v/HPfeRyLz//4t4+8zZr52Xykon/draRpfG8KPsSfz//n407XlMfxE0f4
9Z8e8WsnlOYfwnQsxzVc7IZCWexNvyLrhfjDVsAd0R9JyW5qsHv8V2K9sP5gp+AB8JQtHd4Gh0L9
X4n1zh/otuiDO9JwpCt0+a/shIaaP81fdkOHtwc5yHVNjgeL4Z7JO/zrbpgbHgRkFTCXUOV92w3M
d8nOyEtUUJl7Vwv5LB0d2FCS7lNHfRCzUa8KIxZQgVtGWPb4Nc9OZ2TARZCcTgvlU/ORc/eZ9SPK
m4vpSqYfPTV5GJvdehp1kNQF1u58+hEGkCYdyXoNJMe8FIe7FSfBNnflu5lDc6Qv95JUKD0qu5hX
k0iB+5oKh+sCi0eL0ZhfQccdWu9miGNvLbTAXBNwCoBLaNOWKK5dolChTe4gFwgu56iOvWJpgK2g
u6W87/e1g1uAlN6e6Uz9LiaomhEBSBuMVA5d2KlYNYZ3b+jFwcoKc22IfmPQ7UOk3GhL2Y7BrkY/
3VklwrQATGDbRltQRc2+qeo7orHVqun6d42ufGF/xAAQ8qkPb+h5hmYzX7/QmQahcRuCAdZ11AAU
gc5LHnj0Y0W0tZvRWY8AABma62pjfImgJAI5sZptx1JCrwp5TGPMZXE5kxjTl6IOVrTgZud8iM0o
Z3onhxcf/slJRjaR6lw9SR/6Uk56jSFpG7MhDTI6tA6yYY18hOKhC2M32MLZSqZmdl3eDuFMqkKP
VdSsOCyd5lleEkbrIbpOe+fLUF284wuMppAGk5mVKzdgfkt6Ea6UcKG5EPATl+kTAG5E9/RQCeVg
kKiDgNQsCr3xR1vE/r4c3V1AtucKacqzZ1bttike2qpAjtwA7LCZjy61KWi3Xhk/RTVzpanHxMxA
7C7t+h2dhBgPNNZMi5SBDlN1NINjv8HrpU/mPH29Oa7y+79Ab7LD79u/f/v+8es+yfc9f/3+67Hf
T1M7IsCx+Ptpvv/7+8Hfz/o/v+D3nf7n2/98czMB+fdT/R/ezO87/OVdgLTdlAyXtj1ioImwjvnD
ft+z/e9v+NfTzi/1T/f6yyv+ep6/vMKv5/nzjf7++H95N39/96Ye69P6+5bfW+efHvm9JexOIgHE
/bEgb7s6/P5hTySGsohjSZaUh+8ftt+Whyme4bm6jQR4/v6+f2TzK3cNojcC352MJaCiB3OojTg/
kGKSH77/dKBEb/TIvdNyKz+kdif2Ll2k+Vl+fUyfkA8q5uncNfX5+/+9EZFE9P1rMr9G2LiXvGY8
oUSaHaYgRg1U6f6vj/r9ecuZTEzsUl6H2eH7B3zHP3/7/tNtIOOnjv9izm/Rx/GwacL6OFkNX9j3
1vrffJ3HcutKtkS/CBHwZkrvRIkSZScIWXhbcIWvfws4t1unOzrehAGSIEWRQKFq78yVMmA9nyr0
Whk3kF+XxWG+6bWhOJht8M9drCGnCLTQhjCV4mBnk0m2LbbzrvNDxHVr+7A/1HZX/rkRrVkeSgPM
uBhk49b4vXs1w0rMNyynm9p0ywMtQVJdwWPPuwepTW50LLVrIJmzcWbZhPRNXwYpFnw5/fT9zfe1
6cF5a35Ma6t8XM73fbVHEPbfL/qzw/96/V/7/7X519/7673n1/95yi2QuObhpPvvybMVCUP2vPXX
zfQP+mZJoPf8oBU4/9r8X7vPj/21+3y/+s/3/Wufvzb/6xP8eY/5+fmZ3/f4n5/gr93roTkiEwEd
6GKVXg+WlR1yM20zZLEcYpVbhdBj54fnIw1aHSSO+b5Bkkd9nDc9PZ00ItX0kgSBZsNhzKYQmSSa
Zto0ButR5IOybqezZj7kf4/7+QRLREiK8HwezPdl4CUjJDF+/z9P/b4yl1hgF/Ne8/N/7pfzo/MD
f51Y8/3fl8535z/y1+5//ujgBIvQT78LTJXA0qZPXUaaJ5fj9KU02HZGpi3TczFhUvVxfnjezcB0
n2qiPPVKkZ2bYszOsEYyrjJVg6yCu79P1PPdhkCjAJURSt5/PSsG75/9PEPNN2ZC82ve+XeX+V3G
yG8Ji8Ol9fum89b8BoU/Ahax5PPvk79vIoUsDmS+nOa3/H183tcYHOeYAHj5/Xu/u0UEut3E9e6/
3vX3bpV/ZUMAfeff/8XvizV95N9xUSRPX89887tb6zfoazyKUNOTv4/PdxO1+RiITdj912edd6MS
AtZItiGKUr5EGMwWp+a06bvKE+2DqwekGTgEGZmmHdAV93KqBJLatcjQLEJtr1Zh7kpmZ5j1E00t
GHjjF+q0TG7AqDYxngs91NbalF893wha54CBKVPF5r071D+Q6Rrqlba1CgaPTBbqGFxGjrJsn2xN
wghijr4Er7TOypIEEGFdvCTfeCOR39SZd7i+JCIV+loN66egQcWtY0WLvWGrNNEHnUe6st9xhGBV
K19kbe1s2zjCa7kvDYziPlcIi6FZdtFVGcy3oYfGVmJz4oQWbV5vKomcPcSksVA6TIsKXuMwIgBq
iPkqevUeVdyXFZNOZXrMZEn9XRlgl/pRTml1lFqCjIKKV5Q/dJKZO7vmSxKUydKNgDXSKT+jmJk+
kAkec9LqGjGNiN7xz1po9EszIsHAksB/jGcUC0cjyQfYeAXZUM61QOCVVaqKpwBWpALvglj218xo
HvKQtD0owe1q6GkpT+VWUgDGid0euQJwT3yULcRHSXYL+q2eLRSHeDX3FdNQKB/2BF/Obxudsqyh
5TfUVFFjD3qyREqBO6/H0YZt044oS/pYEqkRbgxpXmIjYlVRAmHXD7DwBP+v8ZW4iEINGrsEJA3I
69GO2M6WuqAT4hNqUK8pcY+xejAXFcYmNO6Js6wVsRals8FD/U1683HyTuC6ovGqjiacq7MoDvBb
CUfhnAOsNu5T4SCLTOJ6bWTYEB3zmCXY6MYofrQ7InOU/oOJ101AEH1aRNgxK+suHSlxK0IHUYaw
a4jfyci+li5muLaE39wkP5IZR0aLcIGcjCGZaqWfJ499Uh5bin4NaT2rEEHMCWeUBCgmT66LKF1P
1AcfnXc3ssxqguAMDlqh89iZaz+3jqyKoOOWSAGaD9M1v4aie9XcFt9P9ehCCHTj4QelKqGrIKjz
/hFeIWp6WU3sDijPnezRxaNMhr2Ug+IlBdcDE2m81NQR+KCT47U1ASXy8+4yhfZhWXZI5ZJvYRjW
xu3ko+mPL1Rf7hulwUahxBzKVneDknHDYuHOdaIvX9JaRB3LcjG9gR8AlfIF5+dHovU/rDU4almi
YI/Bb3fJ2mKXeeXety2sbf5HD5rGML/Not3YXvXm1eo92UQA3rGCVrKGBd+H0DO829r1QEwGUCMs
E0NNIa27aHTo7DqsJci1FL3AOcjJCjMT/XkaH9rM3vdezcXEePS88TAWkbr2a3cTdw05OxPo3Shp
j0a1hwm3JzLUJ99NGW5UUV4MNJ+qxjKVhuR3g22kbfJNHa5KpEpcrlTjzrVacHHWiW8ihQTwVhTZ
C6AcZ4f0jQ+CxiysXwwQx8tcsycDJUzaUT2ain6jRXJSuJ+x1GcVZsEyZrpIEn3bUAEf5S428yc9
xe9RTYJJt3NOChyJZQ68a5Nhf9iibsHZOgnJAnet5MUPAAEq0mRh7tL6BqPluNeAuWUsNW9kBiEp
is/mz6B5jzKsnqB97mJvGpyypWiJAlbNFj3hCxdVexX21TGocTUrWftyVKzwdmgHdWM04VdaXsox
eCXmCJRQM3HqxX0WcepqUXzf6sp9KGmFWugpojw0toNtQ0Zwd5CDPrGTPzAUfjaus5+OxzBUHmwN
67GhN6xuS8/D6rSI3kVpokYJoQGUIJ+RbvlfAvIdF5VWmtD4u44WKpleNJvEs+buhxZlL0hkmqg2
JFldLa9dNXz6BbYWPIFk8xWECwcvntfcOCONK8a8HZKbH7X3boeqPsF6gQHl0eWttUrfmpXyzjUD
Oj1O7BoglvJDU5b8g9oS6KLX8Vs9dFSOAZBUkw1YNfodFR6oSJUKcLUgTdk0kO+a94HioFyb0K6u
a13QLawRCou23VaejBe62r6WFWhxmT9pY/M+KP57VEJlRhEKEwDlfvmukSDuVua2VymdTBJyMI3I
uxGDBCQcQ3CwVpYO9bMxSUgSpJmge3+KHB9RSB8tKY3DCLa52kmN/kMSXLLca2/qzFu7Az4Xb8BG
U+jewJlrgncyilXvHHXiV9SCdLKgxXhjDQXiBSXF2kIDt6vJbIYTDp0wr590omdsX93nQQ80gzIJ
cSlYPAnKcZN158QnzZB73FBXFFsTOmO4gN/EGWa852V9E7fNg955wz5MbSyrzQ08lTs6/Oi+RixF
FkMNSZagiOzmKU77J5cIoJA8aijs7yjDqXGQWWorGUlZxAbYpbYYRfMwwg9RSlyKxs8QFBdzTI+u
qvbknBeAO8rqptOjdOF86m3yzEVrZUgmDUZo3CYZ/2ISPWs0ZTgEz6O71/HZL5LQfGzS/CjzEGqm
lD9kmSCXz/Y2y89+cBdKYN4UdXi135JG+6lzOr5J8NJWBEMw1K9Vl5Pa56IpLAFrV6HPnZgQzgry
Z2K1vVFccgCz59EcL6nBF+tq6KDRGThd+yDy4tMwfOQaRnlLZtmniywYtfKqSbM3tUCN7miPha3I
fdQhVR9ggUajeytLleRTu3sua+MuH2AOtMAcc9e47UarpYyAZJgYt07aR08iykpTRmRh4xqLm1Bd
jAXgm8aAyUEjb1uo/g6S5Bob+oAOgTG8LZWXkGJcm5g7hrBqHWYg6HPhPSq6ppCCTf6yqgIcqvsz
Sm9EjO17xKVkDc1RokTxCBotn5ICzmIcPPI778q82HTENS9iJ2FSUzUPiUVXPLvpyPTzRx/ZF4Og
HahHxw599KtMZVKyIFDMGHnzoiVNBmRC7J2cZn6pWFez9zeOl39nTUelM7IPFScQUMlcLXeV2d8B
a3TgQwZyuqA3xltMK94b8KbX9X3glK/aoN/1JcliCn2/tjQYafMnZp3GLrfgNggHPzX9QHVH0i2A
3w74Rgo2OoXx8+Jp4UOCawVgRdtnzTKt0HpKrgas4vLjWI5vYafTb3dMlN1OUy5oKBxGP3wTeEvA
vmSOetUcccMSb8WcGjRetB7tCK2Jn7102JxXtlRhKPntuucIJyW32+PvIDRT8FNmLfkw2SQJ909x
OjiLVC0pyUrnvRjkqWP8Huv2qbSxibeqQJLbr9ARbro+odyJuiELkx+9bemO4yP3A4eLUr0GWVwu
IIUsLDKxfZ+Km3Dcjzh7HIIkP9UB+PrIv2+NbATcAnM5rauDKZyKekRBOOBe9cKf1DNw5EN4BkAW
dQdsVZgWinhf0LKGfyuHrQp+BCG/vtZQfax0tQdQG8YX1cKVoJng0oeqE4hgjXt72lPAyjKYaQz2
VMAD825i/qDJ7iNp0rZ+aw/LrLsx61FZWf5RN0tjGYdYUeJmWGkiQ0ZaPwIlWVcthBAPJS0OItI6
2uvoKMZh9MYbmoMwtigoQEBglhqqtG/TW52AM9BtwSaXKSnu40sXxTu7M3uc5zndmPgBxPG3mnKd
LqyrZ6lvYZLdRA7+VTt5MmzvLjOsxdh7LU4pu8HqMnmOat6mpnjtpxD2uf7Xtv095mKvGYzhaPqX
6OrQhXn6RcMUDOxeu6PrOaxFaG0tExqaN7XGIYhPrdN+CYya9D6OJqSrY0vuh86XqCo+M/GxBJpE
5XWhFyqUyPxT9fFmpEH0RklvL7o2ZUnDKB0Xyr7BtWyCbdCpEldSRS4cPmghF9Q6t49lR0yr0U9I
kSi5Q9PQgLTzDp2bXhyo9svGYCaWYficUSlBy6HO5SfaWlp5gc8DI53KXhtZ+xFVEXIzjDttTgB0
UEJtyid+OngdVZ7TDN+g0RXbEhq35zIRVv3c29Z8uCBE1TUOzAoBrjS6ceOiXd/FY3IhCeRUI7Jp
VFyZpk4eQtpbS2VQXjwb1g0IO3CDtThVsboQ0xrW7KJ+bxniYkdRzuBmZwSpFdVumJfJ0x7zlsmU
60wWT3fCOjHFFZTjNoX/c4buOu0531Aep1k+b+qkFUbwn0/zH6GRYukr+Gvbnt7b0ZvvAonUyXFj
lkg+084jOBcC4TCe09AlHUgd7R18m1cbac1BJ0mxD4biPFvf5q35JhKmsi/j9M/jeYFzlFHCwPej
M5BNL3D0rDgrIotRYTlpxVBZP/y+UwxCBfCrJpWdoxZP87vXdN6X0uj0VWLE0RmAani2c4aF0ACM
OT0030TTlildynQZiXBgg9XDTKX5fdW8Vam5geJwYj7/++3mrXlnwpm6ted3+Z93nh+b/+K8i5SJ
3MsoJpwa3M3v4/OT8wcAnDFYIoex8K+P+vsZIiv9oK4EKmP+lL+7ZIUkZ41s7r/+w/nZP3+Giu52
ENAof//g79+Pez85seL683n/+hL+2cXbF0bTH+a3m2/mXeatgLycRRJhpoBXgnFjfjAXOnwQjQDJ
+Q1okVDv6iF4MCsuXqI5xJ46kp7dS/wxkEq1R08DeaVY1leiDZ8kkYOBHpaF4933yV01KIRnGm29
KtufMi5fh5pLna5i62wN5UQJolqqSVqvoy7dikC9yxWCmaQfrlhdf1cdM2J8Jc/k/l0QaWNyjQhQ
i5pND9puRXo8c6mqeuwyQz24yvBlNIa9iOOe5O8Qv0Fk7FVNOwObObk6Rh7R4XIkXjEtAaxgbYeJ
5OONQiXaDh8yycJVHym3uSHORJtF2zbqP8kEYd7pmISs7tsueBDTAWZF5aM74sWu1fexgGlY1+H9
GKgPYO3Q97L4bnJ4M3HsobmsxDGxatz5uYFlNlhAyJZLry987M/RAWtHctsXYuWg7PebjelCcG9N
Ol1OjdAUZ8hKq5qY+W2K81NbOkw0U40QQJyQDeleybtJ9F8XZdemw5xWmCw/Y+rpVPt6JI0sYZKU
GWzr2xePTqslRujiLmrFikntMigoJHHd2HSElthB7+6szv2RZnBMXbHrBhOSa+H8eDI6BiZrjygb
Hnsr2pg+8vs2Gs9NxLpUOB/SjuXWyWBnQbDj5HO+cwIxFm2ln0LWbEvisZKN0yuEaxTtnVGjrnEA
jYZWo2+iTLsHJpiuotxErO5ipVD4sTQ5oaORaAKfRcT4MxEsVnABiRC05a3wciS7jkeBIVzh9tni
ZDkH0jkIkiEWiQGpCuPRqp4E0HYSraHxlBD+yvyyj2vvGJf+JRVecNdPY29AvRu1pz6aRNIJ2oh6
CMU4U29EO2W0uPhktPgdsV5PAQmYqE+ckFLZXzb0e9T87b0pTSZgsXm13afK94+YggB9FVSlaqfC
wgaKyiNuwBfaszKWlLHKpRdX+aWFXhxjQdZtWHVJEJEz48M8L1g0lSNpjagJCfCi7jJoQbtRWknW
SHJUR06qUi8/NR3Aiq3G+TLUjZPCAmW0jeeubXbeYB1CQTEB8Rr2wsL4IbH5Q3Xrz2FKMyZG8d02
70wvIEGZY3VhuzdeTgonMdYLpGzEFPdbvTS+SdR5xpyrrXLd+2jg9TwWAeGDnnh9Rr6HydszXuGE
HvOWaxxxEAisblClIz6zkje/zDbwAADqsuCB5FG+WiIAThM+iUYk+yoadhlg5qFVAViYXL96ypSG
Wt5UQnYAVL1nJfsiDtc9FR4JS8YqdeNTH5IRqpYyXZWZ96qk3XjR8hJYbap96w0lpTY1+oWi6JOX
f3xXwMEsiaayKZDU6ar1aL43VQaJV+IfdZvTUGvlfoEyF4FvSzFPaQnXCpTqk+zEdSIrEp0sB/23
vyyr4Ln0DMxicb/XkW1Tv7NJ/RveKiV/9NXYWYhUHtIecLzZETaE7K1nGQTHC35CpF8ob+0rJldq
mG+73P2EHrSu6xZnBWZ1P7jV5Fsqw4veOdQTzHQ/jN1HQPzi0sUJPZBVSQIXaQ9e4mJHbW0AmdFt
phJ1G/oUXKOpisZA62XYnEoPQol6LnXYChN3s6mSV4iJsPaxplVARlduzzWjZO5aWMMNMutHvAVr
mIfRonfKcBcTYuN5NfTgaIwozwznfLCrbcq1xJIkIWDPgzVmfwivP0ZJfck5l4gaW8MD3Ks5pgog
xx+en+xkgyXUGIHPNBiXCnEwWCiiwFxFBFg702+pp19a6J8Cwt68iepoCEH9zgoJ9RhtLC3IJBs1
hCmjUzR2gyesagMZjrFNdswEBVbFlF0YY3LnMqINR1HhRgkliUNVFW0V3MaLTFRYs8lwSyvx3gN8
W4jAfBZFTFeSXy659/Lgp8mpH43Aem2d8C9gUUkDphcOTtiJB02Jk6Vf6M/Jt9534YMT17esNZzJ
Ycknf4dP0OD6wtmkmrs4ogqpFHWDfYtU215ZV/qAocezt3VmPRCWJVdqLKoJUsPUnfBV14BWhuma
up7zbdfVtgfQdjdFG5Xj8Eitt9wXmHS6rLn4xrCOsbcD0LPSVaI/1wUB7L7Bgt50MSoHslgDgKM0
4hHwK+OGFAxyPFdNS+ZSWhx7V2yNXhmZ21qfOS4bDO9cV0yiQiHFhWswCIYRwyOs+G5zD1BkTExi
rqPSMCo7XoUtRic/v9H6yDgRVXCl1nd2+/Bk5N1zbjJYGum4q/1sXaXiKaNESryYflVEd4nU4lm1
hy8s48/N0Nyj1Yt2Zk4pWLsDa2osgDQB98g5k0aVnryHQCftG+bWNXOOYeIsjc3bEIZv0hsfycf5
UCzEpoIKKy0eFPmN/ZMyz6ZT9pMqCW3qAa2PpbVPad1bYAen1nzYreK8u4XYxCfEDLSy2xCOtEnV
yg3SJSkK7qftKNSZgvf8uR6iG6yy/bLNwPS3xXi1B5mTnwonxDEz+EVwaCnILsi9htls+ozVTZce
hjE7el6wNntQNMGBa6V5UmSKq4M6RmrtrXqYpjZBu81vwaMyWShAI2iOc6rRDC0CNX5nrWRQm7WR
+mv9QScsvFNpNJghJMCuzY7Sw6HUx9u2dOHItJCRHDe643RyllFF7HFassjcKLnFoEpwSWw09l4f
XodM+ShUJdghRNr5pRxXxEQyACdnx1aAR04dLJgsIA2yrRNDKgZKQOiYO6BfKjFGJU714YrGImWB
RV4nWZdCXS4P6nQD4ac8fDJmp0ep4ugTJN/oXU3r2MuIkxSvvqSlZo6Wvm+LSxbqzQFaJVcUCkJL
zuviUE43HaBeCBLhXqO1cxjqLN7bKiaOUcZ7ImeA7AXZGiQ6tI+uIZ5g0F5i9A9C9TPi1JFhWJAt
IKWQT8W19BK3iBDKrruhPJVubRZrqTuaO+UpCxJzC5R8K9RchYfmj6xEe8mSOnroU+uc+Iz7qsXc
wJIJNh8v3WLpw1Tg5vvGMVdVXkc7TN4EL3kUX7Sqx9g76aqT0QAFWOffsdCoQ2TVgCufubFaalyO
+ybcjFn1DRrvwRptVujCbg5Qkp66tqvWSkvxKfEGvPZ4WOt2IPI5fR+MoqeRAH9Rtxg1jE94E8wL
a44PpYJ7ON+M6josNH3VSVkvAZsXG1/JnhUUS13GFL+TnMVDY2m70Yroiw7+2rbFdxaKLy+yxJrQ
AuJI0kAvDi11OBUfGmqS/ncTvTVly/nRv56KpxfodSpQdEybf72gpPX8H2/z/+z756/PO/z15vMm
XB/e/K9H573+enPMuYRazDv89ag9+nyaMdeWLfCuP8egEvnZASks/fz5mJzvR7pKfJmcGv5/nvLd
aEoeQfZ/yOfe/7z557l5tz/3beSyCjD2biyccgfusz4kOoKjukqwH/UBlch1YjrWOmuUV7XOzUOX
9eaBmChcniGJBociLIgLLDfeoF2iOFKXnhN/qFlIxSum8qQJcxU0yJ7QSZLc5hEzWnwrFTJH0S2c
jpCRToUpQZkjsQOAA/H4mlj9bYaFrMWSusETde8orJ4AvbKOcZ5c8jAXYaE/9jazAGowVptDDc6Z
v5W2cq7cyRQlw08OO6JomBSbZ8rmS3VS4DWjNsJcXBse4G1IFMRiWSlYBeSVgx7d9tKGka4Ae9AH
khpb34cyab7SsRxq93FQp6VCm1xpururRWoTGVLjQYo9shPS8TsQsDwzD9ig/G4rCt4iLJe6pj1p
AjuXTULJHqKXDdq1aNKVzsxqo9PzUrF27uqSnmqmefcEHV1bE1iGVtmUqyj8kBzpbqsp3ZHlXmw7
b2ZAkOUUaAcqY6NYybcmW0KT+t0EktVk9U0iYbSnTEEwidI/t9ZdULzboiX2S6kb+ibJGftDdSE5
5oHp59qJ000OcgYNSU3gjAb8IMDcSfjZwoAvyOwODawlIM5IYo5k+I0zmGyUsbhavgn5p0sI3mgY
08uyWcsidi5Z762V2MFBjeGpj1Sx9qqMFGyRbflRoNO1m2FwiP5V5HeoO29FycoYLBj4Gq5IuUUJ
NYzUhTsV3JSHXJ8YlAqZrakMMCcrTx6IldC6ba3iPW9dm2kc12gAZPXWTSZTGmTOXKUtmViAsuU2
pP2A/y4AfV9G19Bu5A56kWZQQAXxtMnRhJcpXj6hk/xrDzt6lW9xh9fJJ6FgQX8S51/gl1M6AXrL
SN9FEXBIgLZk9N5CeKXSbw0U01JxEiBlJ8yIS55Q9OgnJLMF+NxgJgM4TKcSvmnfabSuFg48mHaw
akKT88duCLeJViMNGgO+R9/+wV/Tjml4jDSgqBFjmoaKwGoif0eLawfw1S20+1FTn52KLAyW8qC5
K9by1U9jMjsEC1N7DibmFJEajJdV6FjHwgUakiYkxXRKtzUhAWhJ8UrRzd0UJp2O3KvEEiJkTXf5
UCfuY1JohwbiI07L5plAHAggknpcJQlpogIHmNulWzcEr9TfoC5znYN7q+p4zRtVufa1tXJLB8qL
Z8L1SKG/6hqR8R2kI/2p9Zj3Zz0gUTIUnMp8wAR+RrRFoQN1H1jwd8/xPogL5SJCySkYTVZVyqrm
crMccs5zPch3sIlOvWYvlTabok7jz8Y+9vX4U117gyxXuOXegiEpXTmNzYQVfQyPHNrp4Jog+bBs
Xys7e7ak+6z28TVIKM/XaeWvewBimcLwRZb3q91VK3TFtJky/72Wu8ZtrnrLSk2OtJRYXzBXhkkY
2RMM2u/eCjPfpybTilqWF2lCkJPVETqgXHcB+EPfP3T4GIJefax6sR2pny8x+Pa0Yvyz25S3rIxP
RThiZghRixjZl+mFkMTKcO2YjFRBV5FFMJJ2Uh6pQ8kVKKDJP9nc8ZW8E5vAOUmbSil6Z4ljEjtf
TeAeyBpODOcoVO8ajbZLnFCFpd95E15FMAv4IBDbxypXnrsYWEcd3xWjfpdUtCICK3oKdSTvwnoi
NgjicUo7uGrDZXBHEih4tHsCmuhDAyauNFK0/e45TQvA0nd0NI+Kq3iEfpvUByCaR0GwtTPBtb0k
o7QLDlGfIJxwYQvY5rjrfbpsY92fLJVjCZTWGcI1fsz0TIoeCoKCXFxiuEDwDWtjPNa3pDIwTjE8
B8EEUITUYAXwGRIBMlSFpRlr8polyoNekJFVFs7bWPi7MTB3qRk0qx58FZ1J+5p3kssH6xB3T/9f
rvXBu4blJzTcYp21+dEtvQ3oFCQ7ZfEm9cxYerX1TY+T68horYEKv4qO4g1BWZvOHB88l49VUSZe
YGl+HTp/qmTk36NL3I0jPoICu7GbFs2KBJBxUVMzUvX+1TKYOpdq+tT4xk0VdTdy1M+xwdgM04DJ
quHWXC7tTZCq2daKXktLUdYCoZYyOG/0y0BDQQlNFXWjB0OyYj14ghHcTBVFsqWoshTqZ9JOzShX
e+CkPRiao4M7UDwSvtQdxBU8MOMyQ1BEL5eMJ2s4C2/Y5DGC+LYopos19rc0TZ4qMy2WE1QR4e1p
GNtPTRI0UlY43wRDhHcQIa1AvmcV7PQqqAHL95m/1VxETjSpSV1L06eUum+U6ThJTESBFt/uQD5V
ElVcquuF0+g1SZ5TMbSnQd6aazJR6IU1VX3IPe1WDKT+mpTsHGMcVjoFy7yCy0mK2RvweCQzBCWi
y2eKbRwL3Ycl2WSsJRXMvHhIIF7lt+VQ3teEOa7oeqJvUgHI+5jdgIpseiXaVpFP1T6ima3SNyxD
vdyxtoONpKUPZEPVnNWNOHZGm66jFrCmQiTQQVA0FaokjBZFVb+oWkkatGuTFFNQePAjcDJ8l2zO
N3VTEwHRh8emaOFfSX6RbRhqP13tAZpl2iKck8ky9mRPN/NW24RPfgQcQx2xA5OmMfUotOxCSnp6
qZVObmKX8k2klK+oyE1QhB0o0Ar+ysWG9UJgkLxTcmTeVhFpN24ltJsqp48lk7zeBaalbpAUEjNl
5xJGVRCeIsv6jH29+WIHlpwRwwmCuSmcoHuCWiUXmDxY1jXVVa+j5jEpdxhJ0qewQaihpx7ZLg4/
jhjU/iqwYW21XFeWTLgoo9Bdp7ZQ3+I9DneOX1RH4sILPYffp1binE8dVLuQW5S+Fhdy6miml9iI
2p7GQau/WbJTG87s7gqeq91g4omOmeoxMGb1urPgf1InCV4Ttzz26eh9lXZxhbcWPhs0Slitkrml
jX1wI/0uIN3JSV7qzj7za/tfaIIZAgfiTMI6XSP+pT7URFcVKPSh6q1kHZuK917x6xV+8j4mg7UW
daHsGqZpfdqOZ6Uq5LrvfXkfoWVaFkPV3Fm0ihZNyUKu5yc30hJAvzcKciMcnXRM5rBuGP5IQhxe
0QJsOzINM5v/N0zW1LvSz9AlKNVwxgT3SdHvFB8au6oWxdtYN1TDIcoSaa5FZ9HVwKJKst495W6+
saGhmaFFfuBAXjPRHuNTIWt914uIYFhYUdskGdqNlxEGMBAdd7V7As4SQvvimgCtDlkraQcEfTB7
m1q0hl4/VNLeMJfNYD6X3Ykew0RyTqwD83Aq5qUSbty8N7aZM3QvjmveWk5W38MzVu/qvHubHx7b
BiYCOshtwBxs1Qq72CmClEL0JMnGVBrrwerC+karB4QrdnyxQK8oHBsHBjfQmUasXJxRJkhEqv6m
jXA/9VarUvKKAMJrbcZEj+OotxBZ8rsQKoOIRqmv2pTwqIKCOCmDrK+lLj41y7wNYcJPxPRgK4Ht
YX8wl0ltqCfbVp8TkeDsz13lCDaVvq7GZYNAVWftqtV3ojrmlitUtXMZHa+BSD5FX2WfZVs8txFW
9bgmbEDmLEhKGWkfdWm9ZUXMp1FNwBeJfqcR1b7oQBke3cwMd6GrP8djL98sG54FUK6sVK8ga/2b
+SYrx35ZpGO4BrLl33SuC30bmcJq7AprL9NYJfWhEneFkA7EJdd9qerqbtCK5z52wNDbgaB/wFjM
Wga4HwTqjU7RZKsYk3UsrZDtlPpNUrfGfW+q4wH2yYoD+mKAErqdbyKaXLdhTwRPKClMm1SzD4Vb
b6l/BLvUybKV1xjaNdeU9mQ2WN17t9KuFoZ4JYYuT/5neTtElMHbGuSFRaObNj6jE0etm9ya1iDf
9a7EBO+Vzjnk2zsmoYpqRzGCZwTUlzbsii9NfYE9YvOWqaQZFL+QZpAtGCyMxzwM+KXKHL6dwgqK
0lK3zcvyp0sLiGQJglgzdqyXAcvHwmTC9DyoprfQa6zRoxtX5IjZNClUNV2iAeTaVqoGvEJWG0hO
+Y1imd3qGUv2ESQn5+eCPo0VmD9Wbr0h4Wmf01GtV2NWtPyXX4E7jJeBBbCHvI4TOBH7tArMU++W
AByxZT8H/J65ZTuLAorN1ij96q7Ix+rO12ervYJM06rVjW/p7Ws1Jgfsk+11sCoUqkDCVn5bWjsP
ZPSpAkazFYUlz2Yc76TQv6lk60cro9w9uNYy1WNrRAcSdQ9VbBkgW1TcPhkmbkJcry18dNQpbflo
1hmSOs7WN7iMVy1D8eoAcd4BjhoXmSnse3i341Z2E0jOJyWPpjOsRVIml+PYEvnaHK2gy8+ZmIID
mEOiYLer+8hxlA1BGsqh9Qf3JM1OW1f0ypdAwIad7sdkugSx8xihl2I0IU2t7ygaTqjfTcHsZoNQ
o950fs1sIAhTlGvw1iTym/v8W+rUF/K+8Z76f28pZv/PY3kyPA2+Zb66dSP2k0d9aYWmdYRu+3/U
nUdz49i6Zf9KR89xA/4cDHpCb0VSLiVNEGmUAA68N7++F5i3363K6q6KN+wJIylKTBAEjvm+vdf+
rClFn4VeT8ypDED5+M2OgTsk5RA+jaFqtrEyt1qM4CFqivwFpoB/yk0aCxh9tWMxpUjadKjJZRh+
rVPTfClSKiO0aK5GxtZj8HS4Oh6JaeRPFstpHL/5MXufkI2BOT/cZ76osje5WYwn0erVddAZwdIu
RjDsR7QRfI1TRgDMdoI4ukApMl7CDFTwpHrnNbYLEkcQY6zou8hNn8rv5KKRUWSOHdJSRm3dHkBe
Src+Orqp70k8Gi4Fw3RcmtnL/YG0B63vfwrGwS1a81kGI5o9wWryYFDFeaD4u6p6PsM0P7PJUfWL
Xtz8yIILiEJ053ex9SR0XRxCYvdYdvG0UWF8BXZESM3wkts2SK3ajy7G/HD/Vw70P+rikyrH9tSE
qdwloxWsx7EQq0405TJ3qOVmuWz3liBGUbX6xwDIN6Q9Gb7qSgFzm4eNnBXmNeBQJ3krCXE5Qfnq
H9llGwQNyqc+Nb0bYxVB7d2ptXy8JhX7MEqTbBHoIKIjhAK6apQL6ua/vq2yqf79vd1/plsxEYSZ
abLYHKOtyuJw3xHBGs6A6BzgC/OXlV7SIMQ+OjpiO+btR+Uk7lYb9Q9bWjT2pqhPzvfLzQfLQW9u
bnKJZte6lIwSOdpU+UCIncJ+Qoqb+NdJL346VRGfklk9WPQZS9N5JA372Nj5LvjE+9MMAO6Z5KNv
92cAvsInkD0Lk7XRITJ8AklJ4rzS8ItOngofaLCotV7kwbpVwbYj4O2BWdi82VFLUFlW1Fc/1b6H
hjLe6FukyyKBK0OmSLjGN9hfOmE129wnFn0cIiBPOu2hQQrvnBpcN57XAg/U6jc6yl+dgJ1pZzrW
I63vsyIQ6EYSyGPlR+m5dOoPyDXpsxXkhL9P4humzBFRl2okM6b/6Ydu9Jq5s9o+zfz1FGbqFSQV
6w+9i0gI42k6WFCGa6vc3X8Z4Z65LOcEpThXILdtPclpN6X2SWkWHjcMDDnF+icaTHsEmOk2CPok
XA2he+4ToPza5LZHL/tCWz45TkB+jwn2Kdcpg2cZF/CgGT2xOgzvxRCqXYohZ2vVLELHaMwvnpRk
RSZW8GHa3X4o6eS3huPtClFItCKRu7JF3WykwA+dxoP1IMdjb9vltUWehqpjNuaaTXkNHWTEXpED
sJ1g0LgD7UOCtgmAn1J5rIu2QXXHKsa01bRndlvlusX+AojyI0Eg2TqM8vAael2zoZX5IlyIj0tH
Sy6aw7TvevQ9TI1Nbl5T1VIgwl6R/eJl9tsPEusWk/Aa1nDug+Zp8qFHkPCQI/rfBYXxjlaOTPL5
IRElep+UBuZdXRLQDXUYD9aVyyVsxD7/tR1iGqiNhwZi6qqhbJk1pnGwDZQdhWaM54aVkL5s/AGp
4JA9JtXEgt72tgbSuuVkwhsl646dwPzgh/2s67KupaBHPGoifLGkV21TjWTKAHkyMguSf/zect8a
lPOhUR7yDqL+fbESkEe4Slry0aK8A1YXMSinhAo+3B/AsqFmrxSrtKGak+7rFnnNWEOvn6ClwZBY
DBZ2WZviylazkxJiPGcOQlL11PWQqjQ4qhbjP55TrV3VYLtpZ4dqjc7SQjon44fBMtMzFhq9dwYG
o14+kSGGEIOm7t63vPcCtMaVTvDLhH74sXDYN6YGwcGgR0cUuKbxgOx5H4015FYGQdSlCJ4hMvNn
5rJvh/JalLGOUQV/U53Zahcafni0UwqBdtVkyzSfOkSE3VAsWVlbu7GPqGUmPeUZMzG+sTJg+TVD
j5IkoNcS62SS1lp7TJCy6kRdX/wB9wQwpys2imITGnNovclKvhj296uq7oeHIuvKR65Ccu1F/lyE
jUUgECnhsYwm2tdsD3ykuw8iNpvrAK1RL5LPzMm1z1QcqioglIJy1bPfJz60HoMAHSE3HT67pT3V
xaPR2NGtwihWd9HVBy2NFstm2dFmwdXNGq5P9Hp7ETBA+og4V8rNFCkknkVH0+xXdmcOCH2F/l7W
w0Pnlcat9c1lHZbdtmrrAvFNU26o4dGC1GllqlxFrPWqEuxaKHZpj7IWbrv+bEXjNwKSiOnT4ByU
sjp1wqn2RSdvGa+vDdI8927dqxfieJHJp9lXP2Cxob1nBcXPWQm37FoqrxkkJsegjARrnV1BU+Kf
IRNtDEhOCpw+ORQzeBuUq/WQaKZzJPa5WA/g6t9NM932Kre/B07GNG0GzSP7Ih8Rt2atoR1TFIiR
ldCSAfqmujet9N40K+x/qpH835F4vCjtLrJ3qg/Ey8jH+jh78qncsJoA/1Z09rlhGmZ60aBZ5050
ChAZsAkfA5xCdBs6OYzP2JwxQJWB9W4iEmpVlp9BWvhEEIZrvUTttNgV5YzSLcOECnqnf8K5viWh
GMjtoLbtBJO/1mzh7wfTUk+9pf8YO3sPCa3+cDglISKkbTir5dKyQCKfEXSuEEWBiKMTW+bDsfrR
+84bm9QtkhZCQZ3YW5flJ6D21xK5/w5E1ZmMTUCarSKZclL0VGCAsDsMV12XvtKORrUn6Bq75kDp
ZGxormYbPfVSPicubkLglqJ+M72c7sms1/Rc/txv0ASZa91RDpjxON5LL6NT1SJvb8FipAmkaMTq
+1JjdVHbwKVHa3gPU+d97Ol2MJAFlLApVkYjSjRBdyBf1VR2yYMJl1VMOhXpHacobN6JOqChDS1i
iOoeNdlQIdb4buROuy5DbVgLKPypll/TUJ2CRL6T0YKLxaY9Qd0svwbUn6zmqXfVq598cVT8luum
uRNlT+lzcs+kz0c7MXjOym3QjMCn2GiAvtdRCKGLvi8ses/A/lnOES19YkCi9Wj1F4YVrBzDTzZl
RR1zir2f2RyTk5ODtJqSZITThcpwgHFNVhzOnIaOHndLfKDVtoxt5DGoNdylmLN2rC+pmJPKGaH3
Ku9OY0QIjsBGuQWkuMJA8JFFmA/8fnoSSX+ZRvkVcZEiBCEKVzR1TlUr9WVXRduItZsTv+hWeqr0
8eaAf1zVE2tcgkbAdUTutwmzACcQl6DtLMufJNsgWyX7ckqMA1ROrpOuXiA7sB4ar7poxmzHcp01
lObXRi4apqWdiFjcsTCjq57TUR9tfVVHhXcW9slQ7EykS3aiZshHy6pObV98eioiBM/DS+N2/bkc
JRP4TlYSSWrXP1tap6/y2B8Wtp2/9F1GuGz4g4akvWxU/T1i3CMcBuUADFhNRWLfJfTeqPojMEFj
nJnroU/dS5jYw9KocENFhGrSvfc7cna5feinOvvO9OBJOtZLXRxM/viWDW208krKJp5PaVhRh99L
8OoSq5OOh5VJLBj6kwzEKs40uCmJo1M8pxecFjidxuBSTa67J8Uxv0DUOPkGhdW6Jc1AgEtfJcX4
Qzeyt7bjLLLY2ToE8xUNIwHpcxRy66eGoPiDXSGo44oO7fFqsLl6aFVKCE20EVTQ1wpA3HLs7wGd
ISucBXybjyQnBQ2tA4mTtfzpkyNQmnp23EWY9wneqhA02M1KGOO4oj6/6env7gZN3eRIHm1Oevhm
asjF4aO8zhE40JHHqt/6QfRFZa+YeWmC2dqa5re7L5A0rRuDSUth30PAqG9EMzzSoccQNpKfws06
EI2yIe1x14hKe6Lau2RKuRZ6fWNfyE7LUenCGPN6n7aUtMdVEHDhepTXVpVXvwpo6lTuvXbFsIyU
6NJm/acybLm1HG3dO4mxB6u/LKp0OBBrsKl6yZp1pGCqgQ3PyckOdCiRQ+GtQwZULtwBy3cC+jv0
nX2g4AlpipBYS9Bt6ki5i2ZcnCWu49B/ZYFKajzxS6JTp6YpXkqsLDtVll8dxkJaVwY2gsp5cbM0
2o4VdXpBNgIKXzTMXvLq6O1TayEUKee4UUHSXYJWH+XHsOmT5FmVItqHpTaekDGdAGYevO+2Y5MJ
0lPW1MIaJI/lHTt9JFRnxCppW+NOjCXYXXGLPYo2dpAUS63PFZ5tlAiEIiW9CZyiQEHgOo8gn18Y
MfKTI9VXglPdraqHTVp5hyC5dQHrgprmvTtta+InCNrs9mVq6lsreplCDUyfMwXbabbs1qVqyFlr
v6CgvcSAeRadB+p75MNMrvMSlQbaRiSooFtOdEyqNTkBhJ214Y8gDGiJBbvAqao9JY9VXbJQbBjz
2sF8SeIPLIyUBiAsNAoSamPn+LzZACLkXUEVwP+HEqU0VQi5xwFjZE2ndsaeyiz4Gg7Jj3QiLJop
meUXnsMEKwmA9S+C6mIFNRKgtN3vIzxdMTNf4ivUHzUCVj+YzpkYDeBMsKYjYbxVahs3cXvwagDb
eLLFBq/awo/N7AiLEEuLbHZaT+kqnKNaSZxDV9fuitmcWLIOjgbNWasUUxlOV9BBX7ICHHY8+sD6
EYpPnXtItEI7UOPescFPSTwORyqde9cQRLFmKdzR6nszDfSl7FdrRKeajs3rWAT12p/0kNnkhB78
zcJTuawVITt9OR1zga2cvcBzTvwN+l/xPTGKtQYoc+n6fr+J3Qldo4WKCjRBs0s4X0HhGBczQPc7
eMORIB+dZSdbSQIn5RRuEPM+5o3yTtnQpSt2iQCZmq2lYxwmM5T9f1QTfJGgkpw065b6aIirQiQr
r6cyVto2JrvIXnf1G2XVcK9S8wu16tepTHfOqDaeU7JJ7joa6AUNAERd1lHMkrNATRqrbXyLRdjj
9YX0DDC3pf86KTZqCQO9URi43dm2krDdrgUwdGQtz1nBUkw3Bc4zbXjQgYwvSkUnVc8dc9eF0TcU
DZvB8bs1X+e3NuKYbPdbMvs/2rB/CFlvbQuBsM5A+UG9E28WCwDirQglRMAQr3L1PGVKgRVNZh5y
vu7akOwyNycAKLS57krCF6Y2SFna6qjIzY2qOm2HJoTR1ze2qQXE1RZEsBViJKan146JW3C2be1n
XXc/as//mEbcGVl2QtyH9xm5W4guFYBlvsJYhXweZb3mxv3JHiyGkejak0W5hPEQbdleO/s7f+6/
hYU8R9+rvM5/Nr8D9v6E4tt+5jPErv7bX/r/jtfnGvfz9f/g9b1/pp9/5vvNv/+L1ufY/3Is19Kl
icFa2Kbh/R9an23+y7BwoQrHlfi77yzJf9P6DO9fum5CcJTCdKXuugD2/g3rM/gr09NJK/EMx7Wp
Vf93WH2G/idSn7AsXfcc05GmJQz0zB5UwD+S+qRnjVbm9mDsSdCddcvIazCobzXNiM4BhNWQQRZu
d7+w/ZHZ3yEh7Q+n6pojLMqz/4Ex85pHwO7+1/+cGZx/gAX+OgTXNHVLp7PvWLr150Pw6/7fhyAB
SHQANVZGQHBm2Yn40TLIMLI0bUHYO2S7JGs3U1Q8DCKNVpbf5Fs4gxpqULn3dEo2EdyDvz86+Q8H
N5MO/wDUBOmNYl51YoGziRBFQF0HT1TxhtRe4kJBOCw1lN83VESXv/+Pjflj/zpbv8CjFD1cw3Is
0zBtw/B0rps//s8IPpA/eMojxCWlGDlXfV2qvVs3inXUzv3VjgNvgaP2wS298hzJHyPJa18ymLCs
9yZ/+ffH8xtadP6aTNcygUQCMDVNw/7tePyyliFAPFw3cVkeGWKBxwfV0iH4bwlNokGxFo9HRFjH
uJyqM2sG9JCC/Vup/8Q0VX5JSuorut4vyXg2VyFf8rLt2u1k2uE6dFglV0JYe4ijMXYzRcGBY7ra
iX36+w9icCv+5cTS67VAi81MWHf+yv/wlRoUFLtklmPzfz73MqMyHEc0YpiPNtT8EUcbyMC62m33
SoJhHBBxp669+IfDmFGsv3+/0tUtgzITY4Dz252ncQI6GXqUAfzm2OCkv5q4slTazHhJh8KfsxSD
SvY+650NUVB+RSRxFhjx6r9/IIwyDsOQa1kwRech4g/nI3ErtkEIKNnfu0+1V8RntFkI5QG2bzQv
pkOqjFObjF8m1VoLu8bt1SuSF0wj957+/ljMvw5HtuMYgnENMDkhh7+dlJZ4tro3PIndl3u+nOhh
SOCZxTCUl0xUAU1AjAYRoZMZJbZNPyl9k1XGZ4yrYVlPLcrOATH8WAVUeVzKuWXMmwnNtb7RzySn
5x/uCufPwN35rrBd17R1C/YMQ7Y338V/OHltQaWsbyQ7XCWQezHMHeGhXvqJEEq77IdTWXZvhdUU
R9sxi2N39VjOPU+ltne8QrsFQ9Bt2mhIr0XkeluHSOQVGyRWQXb36IRmfRlDGqR9TjJnQlKFUoiD
VW/M5dVEXsugfujUUGxj6hb4NCWl6Am9SFGh+Mm9UhyHpjkh/Ibyg0J7AQPCWBdNR51m6j9BQ4lT
nRqnQQuwmtltsg1NuVK92R1Kx7zaVR7tSsc9yrL/JB0RKJsn1SWJUZ/kQUKNo4WbEw5l8g9ndebU
/vneMObJQHAxShsK1V8ug8Qgb95tXXSjfOVGbJ3sojA3WYxFyehtwrfTgqp1N0LUMkEljXR99Gpm
2atAnjIzfMk886DbaJEkOhmM+jDRYcBDPPG74TaOMI09bRupSewhZS3sVj9maa79bKxn36CsQLpk
jbZCe6WY8d524Bx6qY50IL+kWjhsiiDY4D6YcGak9X6CDx/9cCqZv7AnnzaBFkwrGSbBwe5Jm1D1
69/fJcaf8bpcdIZlmNK1TUKB5QyN/vNFh0PS7NMQlbPdO5ewa+oHKpNEomUG3sJOWs9jNX33ahNx
Ux5xEhuKiIZlU1wuxS0vbNJcCRL/tUT8teS5/nUet/4yVRpMDy4zuOHSIibh4c9HVZhIDrvexEZi
V+FFdB6Nlqldt0VGQptnUG5Jo3gzFe9xlOhfq67J1tEAkAEwzNmt8ncJEODQGVzQDoAtOcolpXRy
hvnnzNTv1jrilQUye4lehsA5U9ePfT2gLxzFBWPWe+CMLcUwaT14xGeiURPmKqU8v6bcxXmpplvZ
Vy8p9pKAdpLnVMd/+F7+MrNwBlyP8QtFDmo877fvBVtuVbYDZAVPpT8U0J+DX6a4HyO0HSry3V0a
eTacmMzc9mNRb5u+iXcptLF/WLT8Xy4QxiRuHmZp5mph/rZqoVSnIoogfBXhUZ8bcZ4/vkWO157G
TjrkbMhkH2VEBbclTYpEj3duSKKBMzrP6Cj1vSCV4O/PjWnbf1nnMdFJVpoCuw5Hdb/p/zBUIhPo
9Ar75WL03OwmbbkANTTurcicDoPliSVJUwS1EDe0JLgn2JaiIuypbZzVSGt4OzS9BDvVvTlhZZ1z
Ebsbqz8m4kQJlKQtrRWPrAE3HfXTS0PY4M22G+0U4dB22+Jsekn7kEzFLlXY/4tQu7khSbCV18KB
QD4/YsF6jBwwRaNsjzDfhsWk5eHLpNiCll52yiwX6Bo5UegmtQ2JOD8sn9ACSnRgbdocvbZU3UmR
FfUg4d/BANGxX/bu29TbjyPa35/zbjr8OqI5/Q4qDSizVWkHQXJZW4bZM+kzsx0DW70Wn21C2w58
NQ6hctjyMJxVZ0+mHmpyZ09r0fz1eYkjt4gLsGmf7cKYnliUEnKQdDk0s8qqz5V4M6uOZKQSz2Y8
QyPYhu5RBU2oHqnTsw3G3STtZa0Z4aUs9XZFqdFdOVatjr11KWkytWFaruwpZSwx9Ne8JwQiGB4b
6XVvYbt0Ejt6CAZidHM3TvZ1Mb4WfT5iEM0x+cYEQXg4GEz6XWl1DtEKLTzzXh1A1BvnWGCosWIp
Utmz6+Zq3RvPhm+rKxUMElJcA4VOa7gnUVM4jqK6XFiUb5ZDRxeG2sUPWUvM89yLeNHkt8If7COC
WasTBEqPaXhVNNLXSZoMexe5cMOx+27PuTOA5OQkl3fZ91wO9Zbo6LWd9NhIVZlv8jGLbgm+95tU
WKZUiKaImsZOWkX+qsPVwDSJxVr3rD3W9fTKkEdgFQrNfd5VtIEmWDZR387JKL1+7tzgs1GVtvMa
5NmjGXTAygrSmOvWWxhhghYA9EgUat3DkNvVg2L6sqPz/UFM6Hpb6f3IPQVbYfTyOc/GXVPVQ9hm
B59l5lM9t91lkqPI1ahu9MRnvae2eG3pslpJ5L/G5MWdALo2NDw1fDEifE+0FJFQpp5TrSENU997
IFS2LBDbQw/X5CSixtoUFqigOJXvEljZ3CwNv7VElPXNSfMccEJ9R7G8s79jMcmPQrOrkxxB4xRF
dCpNvD1aQOxSU+2Ru9Ic1uOBBq4pqQx6BBMM3J8SXJTvS29ZujXdoUm3D/6kPY8Qco7skwW+H9Tq
02ycwoVy09g2kI40HBy9cjc1RrZndGbOUZ+r6CWZiEFXlLCn0m6Dxy4igdRoMRMyz6msf25mAElQ
9eyf7I7GUMKVgdeGHHZvijbjgOQcB4XG57cXg+wD0CqDu/YcgkPvR2YRJkS3pupJbCtN2Mf9I3Ah
TEtECq3MQAK2G5JdVMnx4JnIMOjPol1qJYpO74fZcJcm1jgthG7EDxF11EMfgqjqAu9oti3YHyQw
NEnkRw9Ac8f6TjzkwjLWYrAJN5lPjT2MqLCDpCe1SBAz3DuzBVH2Z68qlgg4o9sYteZjWN6myP2C
83c8cYVET2K+aoyKyBdpg0iviufet0i0j7KzPzQvyE+n78Ip393AC16A7/aGP+fjyUXdaMMj6yzi
2uLZgpMF1tkrSh7Yh+ghJAEdz+xmRNV5rlgqnUnzCQ9kZV+Bustt28p62cztfKKPxiWrKvPh/qCT
Z0txHXm/gbl6CTKOCHZWxVzp04RIxLKH01C0D1T2Zo0YY2Rk6+CsyFm3KsUaWZCoRsbPKe3UIbbb
6MGxPgtHkenI7nSd4jR4xxixjhtLfjM1O0PEBc5OiWrXEO63M9uqPHKf6/tY1f2+N2+RaMNT6SfN
pqOh9zjG8PPz1mJTmnXfjL7dSe9JVmX3E2qpTTuZoPvO35aSSakx+H/dKrwmCo63G7bu0UF1UsTV
t6rNrVtgbAuQCqcho9PA3hLld01f1Uv002R+pnToYbQAv0vTYHzsyuqbiS7n1OtMem1ABG9q2K+1
r/moprC/zA13uGsyOU2Oka6LzJmOasAxCtD2WjRx9ICVO94HAKNwhGC9iEynX1uQSRZ+neRn3x7r
nRm4PxK8dsfBROTkhZ23GUdPYN/Sk0cTLAHzLJ6pxNbOeSEV+m7/3HfxcKbPtHFKboOMS27hJxpG
N6SErN+do5w6uF3cjntlWB+JHuZPek1BqYvksHbMQS5tnxbjBMDu6GjuJvMIAq4L41rAJFrn8+2X
jUBUs7b+PsrgY0o6a1H1xxkai31ylcunYkZRDPM40nfGRgb5kxxiZ5VB1MVumCyn6KtbRtPezJDB
K1Tw0lJzMX3Sn+Lp0urwTIYiVxtXxiXKTWlvGlgF2DwT9QzaeYckZNXqjtg7XOkLzXEBWIRxvUlN
1M/tDPgNSALEsweCnMmFsXEwhmVB4uSmNqP6USp7VySbyrUyQi7VR6r6pclF8EhiFFYvU35RdeQd
Ddv4zpD1GdDk3w5kDmxlOX3BlwAtLosknl1S4YaKJi0KtudGI4HPf6ocJZ5aN/JOjUcTPRpAKrik
5lpRN23dMh430mnp0tFR7YvJ3DOpBfRvIb8NPXCBggShJYurjEHZSX+2be1tOyM/CYKod05DZZwr
DtuTUZjPlbv2Ncc+Ubx+jiq2YF1IBgZgrXjHHDMgfPMnWBdNeYk9oyEiiiZ8TgbiKu9U+UWE3kdl
NqSJTqJ4cPRArlIf3xuGerEIcgrx0djbaycE5mXB3V9OXiOW9G4Jx+ILsq0uWutWuWXEKTawam1U
PJ9c4s62xjqxs4WqNmZYx6skBqwQWuNbRTd8MYRZeYaNuYHfUD3iYtgHfZPe7LQXmAO5fWCrrXIs
98+EIpLAMZno32OM5gSqInVwhUm/fxV1IngOOsHiIYkeo3iHMrS45DPsM4vNcJm6Q7AsKOm8qxIL
W9+Uu4a12+4+Pmk9y5Pa7+d6EZxuJLn64/1BdNka8by7bFiyLg2sOvjobScE51MNZJgL1LN5aq8M
Wjx9woUBrTJaTi3DdmX9cDvMcIqUtycMqcMTFodtOFXBVeHpiKdIsqiq5VlUiJ5wQGDqsYR57kk9
J9VabKt5c2s4vTxoaKjwHFsHfahYBpmzMiGpzzrj103G3i1vMQxZgrnZFO306A2tz0hTVKumGNTZ
sdoUJmMyAdvNqwM+YbkymuyoIdG5uDGOZH2IyvfEIqZXJ1YefIyDA4Esl2rU1DIvwNhaA4QFszHl
bTxQT7b2vghw5QyC3Zr8CIKie2rDUaxDxKmohZx3zeNbaPzusZ0C642IDOLFAFQ5E4Ed7IC1pzLB
sjSmo4mSOX/RNNs/EF8bO4xDdMaqcNHgviZ+xD0rbRr2ienoZ2Po7C1+qB+GZomzNT/0VHa3hS7e
YrXzLQCPiLKONhFJgBxY4BBPUONPcQo8sHMnrqukYHovtYteh+FGi/SZCgN4ogi7S/xfD8jHxpXh
5QVFp4MRVuryh4cEnLvK025R6kjLhkb3kcBU9TlrjPoMN3i0+FpczX1JjFYeDYg5x9EvPwhUMK/z
P+QIqTYrYpAjVhY+a5lf7D0N1xgqK40Vo+Uy2RTjUdIJwqECWinial3B0rRPKBjrULdu7ljoqyyO
5XooHe9GaeAV4Xa/nlSMRRFpBB83zPJlFVIP8YWbruEJsgaZOqbqOHI/6LgtWdSIhdGqt64ZTUB2
prP3IR+mMiLprVQMSdEPT/mYrlZjsxEpwauzALJLXEpclYxeAnRFrLlqFPRGvuj0pHksRxy7Mnrk
5MsFwVlyy0VUXG1kNkzU8cP92aA7ZFl2pND71Hl3Uc6GosFE7sJPJE6YMaTbSYBD0vqqcKrN/U5F
vmVZrgda9FZbp3tc+s5TPZmMNgA8oGyhKE0FixM94PQ4RvBEuxTA2pD9lI4zHKJ6HG864Z2ideyH
timgpWqtWgZ2MVDzIYbZm8idYb1OGGYDsiiT3aVJgvSi1Vjl4Un1+xCOeBaNzqUadA1Tou5etV6j
Cpelh0Z42cXnCm5dpz1DN+nOaBjMY1e1B+Jqow25ddkOP0p3qkrjPJkYT5EIGucBCJnVb7TB0jdB
yyyK2IIllUekOPUohSQ39rdO47ymLh1iQdM+CMaaXYyaIceZgipEQbUDYg9rNPpazHFfFfnZeoae
lkXewakm58JCOb/1NlYCz/vOUk9/YUOFUtDx9/2gq6OE0ISzRxcQajHggixiS1E53srW8mw3UHFf
pkYRwigKgpPROfAWS3s6wJTAEyFYuTVTl54YJCS9bUUyIpPTxjKrEs+z48JmcvJvGot702gFwpEc
Y2KEBk4fLEC61EjRMwVfxvwz78gnToUITn6LvIulmrWI0G0fqHtVq87Oko2hjxiK6IM/JdBiL6Fd
bMf0p97J7lpavXuD3jXumwhqgooT9wbtdtFpNvw42Zg7WVI3KO08vukpvzbJqQLEziqga6Bj8rH7
pxjRg+h45xJnmzHY7sN9wxNSPzxoUbEbXOvDEEGzt8K0ZuJk72eXFlrVxrklrmMdCyIJAErAKM+T
hrmgYpNfofRyGyIZpJ9yi7h1ChqgaJhGWn1VRmn6WJW5f9WGTz1v3Wf08+6z1xwDsPdP9yeBGTzq
dMgejNl+VTvURc3CHXEo8FQ0BBSO+qi296c0nef5hbja+5uRztQeVQ524v5OhXDlRXrJiUq++3z/
gznKkt7OryewuB6wB1C8vh+JoLo8xXVw/HUYLWnnDNIgs+dX7/9yAmWs7m/26/fmvwjKPj9MySw/
NSv3xIAU7t3KPPWYCJajh7De6+wCmVMjl5VNBZCG/wcwXShFFaj+1sOcJYsTflNycItRe26ichOH
ZX+7/2jwta9F3E3I7vkF6ighYoIkO9yfCi1xWCvZaKTnV31Zh9vKHKnEzE8jabiMHla2dOb3bc0s
PnMz/by/qMtUu0ZjvLu/dv+Rp89Vj+n5/mSY+WO2V15//XZB2PUoxvHXcYqQ2rYp9Gp/fzVFBLbu
k8AgTJj/qERAv61DWET3Vwt8pfNM6i7ur+IBSh7cdPxy/7BGq8WPCdqYzpjxNPiZqH2U1dP9L/1M
vyoKAJf7M6ztaHl8fzre3we8JeV9Kxt291dj2k6bKGq09f3VPrd4wUQkdH/VxJl6DHIdj8R8hGyC
sgvSll8fzkm7+inE8Xp/7dfvj/2qL6V6vP8IueIXvfHih/troQ7fnqvSONxfrAn3Qj2Z4qiZT7qo
dMSBVlX9Oo42I1OW76/7dRyJ3U0nI0ekcf/bwJ+qq9kbv77NtPR1LnCKL9iMFCKNdR6b5vk/D1rK
3tZHY8eqtTn99vP708FSxW5CXI1vyDrff/+3X6u1CeKx77BHKV0AHb/9jq9lp7Lt3P395/d3+c8b
DENkYK8wt//5kZx32v95WuMVXsNTzlG+zu/+nze4v19l/m/uzmPJdSTbsv/Sc1QD7g5l1q8H1CLI
0OpOYFfEhXBoDXx9LzDrvazKrrayN+1BMiNuMEAGSTiOn7P32gv7ogbYcfuVf7hPKpP60oPcWP7i
P5+THjoPnHvnwVYD27X685H+vA9mB7DJM/1JE1L/4IxXH43ynZEPQOiDrs3uvNtNmmAyu/0oCjU/
x7K5TpglIi//z/vcvrrd3O5yu/Of396+IkTu6kQ2jczlILd/+uvDObdHAlCmjnVnb2/3+Yen8Oeh
/+EpJk4lN3GWhhgNluf9rx76z+d+OyQEnO8iJsfkXx77dpc/H7rPESvO/sPtX/7lM/iHv2KoUnZX
AOlgTC8vzZ+v3B9PzvJG5Os6QdfUFL8o1oZLYDoZ2lNqzJjggnMUtNlrNiprjUqY2fDyU5hP3oYc
pXp/+7Y1cP2HaaG2tzvrmR1KtRTlfp3nr46WwRGxP6SJ5XfRISV3VRbCbl5+KlqrvxZIwG+/mgxT
8mjEECWXn01FGjz3Pcg8fu92M5KC0euif759N+j0FA299fDHkeb+U/Vtcr0dqfUhSFtNos5/HEpy
3ZJ+b/79D2jsaSMwDO+RwvCcpIuONIWWcTsul2Bzn3WO9ccfUFlTfzQC1rTbT/vYR3SwtOuznkxB
Z2heApTfzIKN6TEaJcRdQpwPOdaQBzkuWsyJOmJkb27Qt/yyJ+MrLd3mdRgsanlRT+dckl1hVn1A
+HjvvAelfLzdVcHZSgY5fzr0HjZDPln4SfIW11zqY6rM7Oc+RJFLEkrxFZNk3dnZLywRLtEdLZBB
Cvm9w1zhmNmwcX0FK6Lsqum7NTmb2/GtPvheQs15c0NCV1JRhmARExxMMqI73dXZe2z4L7fD04w8
4JcovvkDHVki49J7WJjhydFtvq+NIHsuKAhXt8MGP8lrMF/nsn0kZkQedGZrZMCZRgw8NfdUKerS
kKfxHKc+oTxeEGFp7gian3P7odCKvk9phM99bMVHlItw8Jc7M1GInr0gf8qhJl2yPhieavPiooBf
OWOaf8AcMmlRMD9GgpF9VEYHzYVSqrZMCanWf7z9s6PQgFr+IKBKca8hZH4HJDO6hp4wXnup6Pfz
70J27qmcQochQ25TCw8yeFHNtxnC1NGdmuDR5yq3ZFKQ7GGUAPrT4X0Mkm6HucA7khegHtHN9qvc
LPOfisRuP/TFO4bkapc7WXhKieV6DDV8gdsxRAwsz8r9d7MkNomLDOL72G5BGKppYdnnP/FBH5vQ
rPYjEbtb3dgeUQNjFux00OACTUX4DMZipr5K0X0jd2dyZbgFWQn5g52U2Hv/64YLS3sWfUEH7PaP
uMj/80s6h8UROulGzBmOFlg57IGGu6D3IWqMZbXcYpa5i5jI3M0QZw9dW19v97ndsNlGHrjc3O4m
Mkvk2APkWzYnM6QMfuv2gz8O9ef3t19JclXsIhLeMaP++Xh/HrJt8vIgs/4XdHAms+70bOZh+Vzm
806zNXnvPTO+BHnRr4CaRe+InvnMptB42qoM35O4IRoFltahESSQWZM7GzQMYE2Zc4lhjZ6ebJH8
L9+NQ6LhisINaJWJy5sBQYj1CoZ90AX3DPp/2xbS0D1K12ssGRKEwO8wG9MhuN3k6GJBVpRPLQxg
yDF+vKtVSYCW25JvVUfkLgDJ7PdZi4m9d+k2TjSLccrM9jpyGJglVYf3O2r8c92DqJrC4c4YFDKd
Oaa7gvPxM6nJzRrGHNVMSiWcTtULACWXKNYh2BCgEqwFwimVGQfRB++proaNn/TBGyqKu8xrHfKH
kkOR5dcoDpoftDkOPbPMExnFA8rYCuXZyB51UyXTu+lglwk781iaXNVTsm7bpgM6NL6UHX7CsTcw
kieAC4IzWOR450wAvmYbeKPo024RkBLR6MCfbBsGGibZ8ShtJLmW1OQwBXX0lqMNP6fRjIPDoT/d
j5x4bmF84ISEUIfb/cgKhnqK/fnSyFqNwyLNBkUA0N0jPK2jI9SZJz2W3spzzRZzZWUS/1JkwICZ
dxsKxpSN4y7XAE0gSje9lV2MgMPFXRQeQD/99KbuAyV6/SjZNBGy4X+1FJJbCBvZgzuPE4wbx9iL
xCTIplvHIbr02SyWrf9nGoiJSJUIh2WVukdYSV91xGa87LCVgpdEBb7PRvI054rZsJ2XyKIlZoAY
nAwGMKwKRe2jSmt/DVG/i6CBfIT4XKLe+tbF3fCMaeBrKvqHxfn4FJrpFoPs9BDM8atvG1/Sz/Bc
Tf414+881AwI13IQ1ebVRAy+xn2DWM7Gf2lnuxQx3MrxstcuyPZyLFha6WdHvKLetPiCc//oyg3N
i/hD2iBO1MWPjGAbtZI++WDu7IHlqCr0faJZm5LpGSgD+BkiZBSklgp7aA03ckO3Cg3JAhE294mq
ni27I8YiG06mjYbGkVCY88zLNkFqHujUXIcONLwlkhMpeOlOxd3FwlK8LQU7i5AmoRk4NSyiKz1u
G3chUWr0OzeiSUaW8gr8ZcHHLKqhB1K7E5PQbsEWcjr5JFb5ZUDfyrCRDQI93ug52ZWO+1tZDCtB
uHklOtOZU+6gjG+pUo8T6Dwu+Ayvk2lDkEpzV7rtp6gPk+Yqgdkd0hF/p1R5tveK4F2E1afmk7ZN
JhFjwarIBEJS3vbOV68suuf/dcP88DUqnXSbhMYO8a6LxC75aLrs+wxwYz+VNq0+AZweQX+2hua+
ZxLvYMWfoRYi7Q9iVhxdEugD3vyZwPhoFUaU1HR6gxUbrQMNfeCckJ5WqdR7RFIEFCvoxzZdN8ye
4akeaFeFCKrWoZ1mq3B4s+5HQx2D1MbHzkI5EcOj2MZyOJDgxsJjdAWuRNfKeGdxCueWnawrMxn3
bgODTpoh8XuAZLOrjAk9TgnlEpqSL66v+G0L5jPmL8zYT6Pn/ci1IhoLCd+29Jy7Ovd2VTy82Ib1
GAwiXx8T3ExMBdQLBfRzGzG4sufS22nTPhYi3sOlM68F0po5wsrdoEFbdR3bAOCNJNkWLiDAhSfv
0vud2mCVOI8VV9uFxVxuAyW2eqivNqGBe5K5IlCShX9spvIDosuXT8KMXe/NzLmmamIjJQGogrn+
5HPZnNn2nUiSPbeS+ohzYweQDaB9ECLuo/+EyGkfESN919TD5+DmZ1ELDBmu+ghyqE+Z2f5O+/Qy
0sBYRZa5idIs2YOj+lkTYbvuPbp7nvgV93lz6IrwlxNzN9fwL7YqrmNWeVvyBATOEz72cAxAsXT7
eoQ/rYHVHOba8zYNYv5dmZtf+Ti9ciYOR8M1y5UV5u6xHejT65hzN64CtbHJ7dxzclS7MIDj3ufD
716cXCDmVyH40gwv+KGPSVjMBwz+H1h+NtIcnV05Ndex199RHv/MQvGJ9WJaBZKsoXxKLm6no23n
jV/CO8RV/D00jKeYRNWUiTTFqd42Vju+ZD5ehjbz9xhY97YxJkcW9JemxsWTAs/b5HbqQlqc5V0n
xS9H2sNZeEXzWteUZU7i/CDzwIM+W5517vLRzAfBysnMMfgh5bkZTHFJ4BAx2WwgiEYQvloZJS8G
kw7YjvE1GLOrVQiHvvUyJ+zsiYvCb7fZyfSKzC8+iwIT0yxD6s/BXsHcADmaiaunIwaTdhNwxRDB
BdoaAeGKHnY5X4D+0pOB6gG8vbmfB3kXUkYspul0bQvnUrZVwUw6GAGUjtUmbNzF8CFbHEreR60Y
Mha++u0FJdBQDX/Zs8XZIw4gUm1xPy12fRS0lyrElSbD1GcPJu2znT1XFKTvW5mwMTWrYuMsUA0Y
vt8i2IBrW8XyYCRw3oU7IVdojGdAwBsjT/FRKlqGswDU4mMI6dr2Wui0fe47oBqCpINeYfc25om9
SEqZbtnwHVqwOgXNkbtiYaQMDEmuDChv1LA87vyt4+vPGhLZKhLY9UgXgsV288MbNitmIu+aIf2a
rUSSRh+U6xarYMMXmDxj8GmD860LsZPmBTGdwmwLzN/J9GDX+HEq8oJPXoIx12+XuHSi4n12WdAJ
BB6tWB0VJAVmv/E5BkhearZxisBQjC4ZRHUuIKfG75nyW8OD49XjQz5EX8kM4RhSDrVtbt6TxOOc
68jZGbYOX2UkfgvYkrZYAJ7kaa1GVd672ivu57ahfRGP9XNhev2OycS2LvrgbKKkx8ZsVRvJS340
0m7aei1BjSxFe2Ua1d7ISBt6l5RA1wJRPWr21kIN4QOHpN99hHZPegPu4kuNUxapbbnNck/sGd1D
jsnRW6AzTS81vG/yE1zhY86RXcDgvAn2Xpr9dnvvnt5u+a4zthczOQzr2ctRKE2uRshUkjU4s4iq
cWZszVrid4g2Zze7K+kfA4QE79YiCzjHsflZ6q+xTsdtDxHLHOefWMTOvgDi1efWp9fq06QJM1+I
JoNfDRfdo3uVZ1X50XNdwxlNdXgmjgD4kgy5ytupjwVJPBl9rJ9Q70SCZgNRZvaY32M0wRfLO3Je
eLt5t3FbZulQjQqgJDBayK1U7q+5H/K7MCmxMMulpGiSn2lH7s1QzA/KUtvEI7yV9aDaDP3IiASW
TO0ydGgIAF1bwJTeNda6VYncg7vNFCcLtTYOpLnv7LE71Ko+D8Xo05j8WdeZPlsQS3iVe7oHAdxG
C2D+xvV98zjncbKxjbBivpwWIMcGRi2TCebBuBuU0VxD96IaLMAF7k5dlxlXWRtsrGMh6i+ch6ic
qEmZYBx1aPWrjCjnfWPpcD34MRQNEM47y7XJeVDhoZy8q0zG7EUv2w+VQTtG/bpN23ikJNf11u1d
8l9JEdvRjE/OTPURrhkdAAJUL7t6SPqHXtDNlhWiI7t5rqlcvjGgdDae3SsIhzD4+ig6tnXx6HfD
dMXZwqKEhg8WRbLOgsS578f23rO65nkiYEFXPcQay3gzsoKcsHEcGWshXoxnUd9Bcbov4DHmoQ9W
TPikTBFriNF4GKAF+DjfwemcFNftWDO3TLRgDESu8dZomb5nJacMcrqfUC3jQwhbnsZ87a2Rx8Vb
wwlOgwcqpHfsQyPtn/MSbtD6ZvOEjBDTRJ+t1cAcqXGOcw06tDVDf2v79gWRk7WdJxQJs5Nad1Ct
f4aU3UxGGb6Q1pxtatAhzxmkp+ewXWviYJ5vN44DyEzvSguCT5JVzSltWXgdQ9yRE3rtCyUOpdwH
iLcWF7VEwR49tE1SrLSj71EeCVrKiIE7pUDFLDdOA6m2HYjBkfxk3U3Lxlp2wjllUmNutOpdOtVY
A0uLKGejKLddZ/F6SfmYJAyFVpORWmtIi5m7JOSsW8bwu1hDuBiN+twuN5MGchprL9wS+RAAl7wn
iDjGVqoNhL9W9xrYVQ5TASSQjWYxqWT4qqBMrdjPma+1Wzy1Sbad4tl6w3t8XkgB29iZo/2Nj3X7
FugPC7LQI6FsUBqphNZZXb2y6bAvrTSchzzBZ2+wMwtSJi+57osXw0izXW/7Ab2Kt3yow1/xRifZ
sKvA/ZxhXH4gqIcR6jeH3izOox+xjayth7YgfhXCSGIzSo9pj16HqSEiDkzC3kjkW2+0P5t5iPct
Q6OYHufJjn+0A9DUYUSKAyMI2ypt0hY9gItqhs2l417GkThaumLET4tegqmaxkMzduUmahj54JDY
mwYX/saNxZ7EQrEKQx+tQDcRt9fcBxjtlstnseMD8mMJZz+MajT2pNAC2VdTiFY3WCIf8LDMKjj7
NhUSDZVnJ/Hcdd934uj4ZXaX14id/BAydZPqYiXZbBMAahS7ygIz4Y5UMIBM0CqNxnHUhPTEKQzI
Tnblvk5T/xzOxb9RSi9WwX80PyhpCqYcpqMQ0psKH/k/6+gTPrxD5Uv2SFJ0UM/SvdRQaRKHtNXB
rFZ5a/7qyQk4E827b1oZH4ZheI/d6BypY49y+CwTCKxspnGvJokMD6pS40MxiegSaIu4Vlde2grG
eOFEaqEyzMhGCGOyrfIaZcF9kPvI0yJIE8vvkSb+zcqUd0oa85tDPmpLNPmZ4cpXRqDffugE9lk3
whxnNm/EJJiEOYJb9UNIm40/ByfwmisCsJozFl+9SmDkaEKusCojqZqT8KnKVH9KMRSsyqWiqVIQ
3+wTunMGWLVKchNDNYTD3obOlvXGx78Rpv/Fa7K83GC6hW05aKUt9i3//HLHFP0KMBdSqXoRUBQL
UpehaxBTofRdQuRWp8y9UggdlOFla6+NGeY3GMNqcG/n2PevdQFCw7KFBBfB/NsZ8mTdluy4lFuS
QjPkalVnjbsnuOwRO3i4mfQj3Gi49f/mb8H8+dfPjuOyWRWuiXFGWc5fhP95WMkcuHW/vuljdd4S
woJIM1V+eBEZTmxN6bi9nRHeRE6HnIszSi/rKtRHtQyCsrENiKrvyrMArtAyUr7cbmICU9w5vlgM
quGMEMOaieC+9WrO0EWKWweVf0DC7cDYQ1bIfsm9WKBVNlNER8rq/PapxzHUzFyry2n80SPiXtiR
KAQnuc+H0lkVuW0+InTbDaX9fTDCERDafiQeO2ii5B4rSM7bk2B9ouU/PIQ1GA5TfvNnERz9jm1F
DBFrR35Fty5ZF+Eh+/OKxYFk0kU4ly6XApU0kjoo05uA8wbB7ewjzgAzoIBGN1Xd3Ge/Z2sdDuqj
CCF8+nLJipT6nU6V+8c7PBDEu+aKWOBsH19quIHHvlfxTqT0it20HR/CknI11CZR3L36XiDXsACC
EoOZNOKjDBbB+rwyW7IjhafKz6Y0VmOt4id6T/UOVJKzRjbonowq3hQNBInExuOANvDY0bpadSbF
ZGcn7Tdn0+G4ZJ/a/GIs4a3nLDtXDhVN2xLPAKlq4/hmu01AOWwBOwrkr+2P0s6SU97AnqaZepcq
66xhEBaDSA5QoInrGqnVwefbOx2yBEWcuIhWvvUZZcDyAU8lYgNW1lNewPJLUDOsXJxPK+wokpb4
/AB44Ad/IJyGqYoQa/T2tvJqQemeEX4j5Rv7gy/6kfWJgKppVzWlsy0r8yek/gwWnTZ30CrQYKEw
Zl+QfrD+j09xIfe9mb1Mrj18NDAjuLrBB6iiYFnw1wIYDnBTrFxbkafT2acPXbd0KYr+6ma6eg57
PwI7q+zmIe0YAtUaTvvyjDMsH3ceAeA1n6WlmxWQ9QrVIzbsZ9/QSI6lXayjvsqgG42/bluuKm3z
TWsg6+lfR462u53+ETsu6Xfm2rbnkSNZn4U5djhZMZIUBgF+kGv8sLpj9sZGyaTTXUfvddpP3/qE
z0swTuTdOurUmSL+EJWxKADvjKjuHpo4sC6RgFaeqBeUeARQLUkQhULnOhgYBoc63bG/LB9JqJHY
e6Lcla9cyn+a5xsGtx8oDeWyFOm6KT8nBrTnfPLj64iDI87lk2fIHMeVHdEETA2CtPz0PNKb0OQe
n0VqfAeF3P+xVv23iAL/f7ICBMa4//m//9f/gxXw8j2hNdi03/8ZGLD80h/AANcGC0AjD18pNYCy
JWv88NW0//E/HPdv0nMtaboo/E3lePzO34EByvqbqQQ+VAtTIIGqDuarvwMDpPM3x2XzhR8Fk4aN
XfC/Awyw3X++wvAEFl6AoDTxKU3+L8Nr7SalxxbcB7Rjg1pu5hndMBIrqV8J9evuil6XG5H/YiCy
YEHB+4xEClC7ITVjsD0lSIqRsHNpDHZ9JWxYXfoduSFd85o8hhCXad3vSsmOD10zYy5jvACJClHK
RgZ7opaQgED+qHMasYxkCDAudAhDMqAT5ISRva6XwQs4oo6cODqHhYObpLGmDZJSppUIi1D5xo+D
H34f29pek97Y3YUtA43JCNH80Imkw86+q0CcaNk/kPmgTR+qcCsk/uNApvBHRjlvc1P/m1JEAXH4
y6vrWxAhfAeTg+uiV/L+4qG0dDr2+IGsvZ1x4WPVfe8mg1hfZ/wQhfql+hoCY+98GmQeHSeu0CZ7
p4tEumLmTXutmaDVFtrGiTSXtYZdGzm0FH2X8f+ov1XVfOlKJ9oWpckUByReBYgJnWd19IC57Hkr
yictcgwWMvvKMIAfQNnsSz9vVi0a43X6gly+WgezvLph2mHwpBWmULvB8nzDWov5zA2f0zqVG280
j1BXw1We+Wrjd+P3yTS/fLQPcEyMa2PN34c2jKntBr2qE/TU6VgxjkgJEiN3Ctn+sHYBI51CeCvl
3NO5mZm7R0pdKEsTusfwbKw0T7dj22AWzPWbOzfG1ewZVzkRe3iDvvvsUV1YU8dnJYiyfZSRWRGa
08tsOvlbifhv5Ypk3IyJ+YovMMBtbUYnycue9WFynyG0seNxl7bEzwg/2yEeJFMqWPjXGJ9VVIHu
Ybo4hiGks42AUssEiUa943UJr1hPrxUMDhNDkHlGdmhH5gWY7l40yRfHWBGrTFufqNSJqwQbs5c4
nOttSE8wn5YLumS2kYRLF0oaDC6hOnVm+GjO8O7wEryGormaAsluOFPWpAGWGpWROkvn9iK8jyAi
rM6o4N1ZafMuPfMzwJ75pun597i592Zdya1IvPoUE/O7Vo2a3/BW/XAiV9Kx0fGR2KEdrXDsuS2C
OpEWmzkv7jyfUxeca5FyRfdrlHq5FAjM220fUEYtPV2ImQgyRDdsGbe1mxxi9hGiYndokmyvszR5
doMTuDKalWFxiWfqOXeunwgbz49NkTNygp7aTj1akLbfZQ0DYIc4hXXrZN2ujf1tPFfJazFZBwOi
EJEcXU32cvbWiXafNWz3oYXNbEVtWN/ZW8pkj8Atu6fdglsrNstkP1vqW+4ynfVMFgk3wGbTa/sa
2f7bjIhBuug/hOJdEplvre3glCX+eCRR8dBMA5GLUUX+InFAlSqHTVrNZP86d/zPQkSZm+sKc7Zt
TeUGIfe11WjHG4x/daEeHUI429yqlwAQcCeGl69zapZj2Vlir/g4rcyu3U8g8BCCP3WVXZ9oIrMR
m09O3YLCVB4vaDSiZqbroib9GdR0zjrIhTsX2i059uMJ/y6hPUb4HhPYsK/sSJ7JiKJUw2y9YdZ+
ByxcroacsV8YNrsiTrpTVbnMsCyrhqykoHhB91q1pjRAgXlIJ1zSllq5TVXDwG8wT25DWjf6UU0R
aBu7ui3Zmwu9M5GNEXycP3szJix8KMFO1BYxdPGwN0q9DZ1R7uPCvjo2rdrWNd40IIeYdMUtMrNv
ox3fk5pwCFIp9nkWMrKrrLXnERKkqgWMSjC7KV22YQwPwTJ92rY3EOoYxyeY75sxA6Y3mdYjCs6V
ETFyxKDibGJNKKdKEZZnQbwepsWbR0I7qwk4F+ifiwvIW5PRVpyVB2nJqUDihcY3M8G64+GC8BUo
xsSeoJzSKeNxm2QrJ6KA/Nq117Y/P2WELgM+lV8O+SL4GsUbJNRX9uHzliWGzNWWMQc+QRSpq0zS
qhY0o6F9KHItvZfGB2o4AAn3cgQTzgTAy06NTdakF59tkwrsr1HE6MKqJlujLAGBrAp8oF+WPR+b
Xmx8KJPVyNAvCd2XVOhj0EdXUU2LS0b9TMwKXT7mMarsL2VWxiaNsvYRkmIGvwZFgWNRuY4BJKsk
AHHvAg2DGIkmQEbt3uyI1nEFr1UTyt9RpQ1GHMmxFWG3NSSLr+1Icj3Si4GnHOae5e2LtOGS5Ac7
DxZZzJDlYID/wugQX1FToJqgt6ZyMVzjZVUrk23bpqBgQiQDlau3PlvVi3YJRhJswMFpfx/i6InW
3m/GC2+zIrXYld5TPSLFMHu72Ij4mOW9vbYYrm/88nsaASxnOIURyQDfYrLjKlzqi8igkWDJ9DQ7
OPhcOVwKbKIoQ9krjqqbaDIRWzHTPA9ybAQy6HbC6Ys7EbFCJ95x7KxgzajjI8uqets1jGsz+nbQ
yHOiNk12Rnxu5tcobpMtGih1lzcdH8Sw7HYpwqyV0RTtNo1XgWkjh1lSlOkylhBxHIyNSt2LmXY7
0/r+fQT0XBFvh6EERyog4kevDNvHadbLNZNAtuiiB2a0bHRIjBP6GxuH+zATeIENl10Ycs0kKfYM
A9zToGw+wt5MNHM+0kFNHeTkFdsQ3+XJ9ZpXKYvuzJKNop8tppJx+lYq/3X5jxmXWqclcVDFKFC1
iF/MlDsw3sPPYfDeu659o2GfbzNiiZbAyHgJgXTgSZP+EYVbWjrlpcjbz7nSHdRSkJBgUbHvfp+G
rrtzZUrfdpDF1ta80jhhaUmHZHwCMZrBbm5jOTsrk/3wmhggVhlkazoBgOQU1d0ILrAjeFnMxk8/
xCvWT/bBon3IfrZHgyCcX0VtvKSMF1Ya7O6q7cAhdjZEz9nmw9XmYHVal+jkpkVQGc9PLrrMF5vU
CD/Jj1ZbLdAi5vl5313Yh8qVbj26BgQyIEiwIKmM1YmqPH50rOlr7IaDPeQdUxT5VsyKmMSmOQ0w
DwnVCNEJwN9Z20liIWeZH2QCHrez+KHKXIvXinzxfuA8Cz3rs4MFm/UmQhAHhoNhI5/C6snbMj80
kTMgHQjXc9OOCAniGcN5m55zM8BgJz6CsHxRxdif5mg4qiK6Wo1r4R7NQFCXLGZZU69roQ3cIvSu
495/RE36Q/tIQhyso3EvNPMB9JNiTB+Kjvy33JgepDD757kdT/gxXj1VX6ZlCmlAUMyDHBdctTWj
uj10Q3BqNMOPHJs6/WFVsb38znJbn1QBXnmmC0YuhuOvgwlgall8jHMD3Y/IS2IZ7ZHhSGpdhsR6
GJvm3Ry2llmKdU0FhhBsIJ4V+ZJXbtsSVQUTEFIGqSSpo2PWTd40SAX93dhguDLDq9u8SGes9ijq
36VFHo+I9dYKNIXSFC1B5z3gaE/SBuBgBkxVMKWce0WZrYZAvKN8o4XBerRNR0afOifbx5vH28WP
vrAf/i5cBsINJ9XemdvdlGMKs8DxQASso06/kQhwwcJMZ8JDLN9PfXQJpUNhEzbHlMTijZPPWyDR
+bbow8Vaviw+PatlWsKEonOzB5/QHoHf/GpAIO8imyjHfrYiMCrf6nyAXoWtiZIY6ZUXvQywonhV
kTDOpZwQsjf7SeEQDR0M0CqosJNUzWZSvNH0VhFt1V618bR8yaPv9jxwXZuGax4Y8cna0fQ71RWO
pMjqyVhSZ1Xk+mTzthWmRXhaSkXcmAdFT9gYFUnpZffE1Uritpo+42zckGuRrytonpbmo13KZm+W
92qofwnErButvgj3BjlCbkpl8ZL2JV4o222zh9bPVxKQBuxgAJhDx0iJTOaXtEDum2DaM2qjuXgl
JGSiIfSabnOB2YlaHCf6WiYRzTqVGFQKjn70DH1m8SJBmTCxOy+zTrqt7I2gGtqQPoTXkYeKO/pc
pDwUwj2yYXiWPtnBnl0ciN/VW2EQHFta2C+y4Uvz9i8TuN9x8lZ545lsDYVw4mNhRO1CU4CLnkkz
ThsbOBNN1FgL6wp0s92Hkf+LpKzfbkFOiI2VbhOPzdOcZGwZwGusJ6r6lU3qF3lbiLYoS++SzAIS
OmEtUmQXFgDiVr7FpLwc8DFgUqRMHk9DAZ6bhHpjk+PYEl34HLHjumo/GzYA6Qb6amxrGf7Zmzin
o5sIXP0DW8HJ9fsTKtUTaqCVVesedYQIEU2tkxFGMvQgB8rAtCt4pHsRkOPnqrJ8zFR+zoh9ikhw
Sfr5uUSO0KJQuUOusMGKl27qBMTSHYEj5QFd1R2AhPCaD6ibSioqfLbTQx9384lO8t5wZXSiakF9
QOoy7FUb736LXLTQ+SfjbBibYfkkB+8Vd7GJrICQ5GFy4V5RXgPKB7aVEcmazuS8Iu15ydyWVG6P
DAYzJaiyMgaaB7MhT72SLBZIcDDrPQWxf98ZzWOdGofY1KgbAu2u+gSUq+WuI4OJBBx0Aki3dgxY
MHZNumF1e0rHttuAxn+OAKh6g/IfoHbf1wiHD2Li9LXBZqy6lCA/8s0vg0/Mqgu+ce3GzGDGgf5n
XmWPYe+8op8R1z59UZUNdwWvuIzgHOgAdQOpXBFOY814Es3rpvaBjADAh+eKpLN0t5Qc+wVGdpD0
M4nj1M6eM6DazJ16itNBXXHdjhuT/MaVHBAU1T/t1jPPpRIf5LqZO69GEVbWFJdpUL2NpOUF8fB7
7tt+ZcYmLRybrb1nfWs732Evh7/Gp7FdVow/mqIg3ALdB4YbZuhoGvCJg6WJ1mUTp3tjxNi9HBg1
2rBhD30VjuvS+1lQ9IWHvKVKd60mAsY1wp2D6ABR+7BPQmIusvHFqo1d3gles1ylbNKaSxx2KJOU
fuJkx0lKRN9BzfmnaMNvOnzHcCXQ9TPylLo5OrzSmwEYCpfVaJzjZ93EX9aMmcggZPy+neZPGQYP
gQV7t7TjZht2ABH8jCKvrINkG1rOQ1VEJf0UIk9TyLICeuJYLbApnTdrB1d96e0Z6kRb+s9owLLi
Z9CLYttI42sJTT4L82AKjb51gdjQDjZOTddh5CqgbWnrPgq7i2CKyPUs18RoJMlOZunRjQNi/Cw6
0+yi68dxUUFOKcZV6pEzzgTOzbG9UMotsfLOWjYjKKLoJ6F5r47TsJB22RtmrWYFxv5QQrVZx/b0
ONkdE4yJx6+nrUGkHQhPosFpBpE86JZ3Bo2yMBARMoXydQYcvZ1SkzdeG78Zfpe7ApLPjlReBog5
Yer/h6QzW4ocyYLoF8lMoV2vmVLukCQFBcWLDKgitCu0hqSvn5M9L2013TV0NaRCcf26H+9z2LSa
r43+hlAzVQm6mjGzWYEv7U2USK/pFDmBRZlCypeu5jRe7SS5rYH/YichJ9vK7tSrKFmz+4D8UvMX
On12nNgQMidTJ2BQsrSzh+JrWDVLDUutZCk3Cm+HE8wcxeFd32NrskF3i7mXb+usnvbN2jXI8KDc
Q6CAm/rsdJzsuZdwBp/9zOEIqzvsRqNbXMZZIVVm97bNr2LEX5QMPVqViXzYVApGh6E3Ndi46+wy
uxtKnkLRvmeCP4aPvBRXzWtttfllapOIBXYbKyuYt0sLtMUkvgvaf/Y3FV0AFWOHZd9rGSbxb62S
W5UjQDWkPMOuDTmsF33wBmL6XvmBS5rTea6+mcXYetfBb0O46P8GjwQl22Xt/3aFu8OaQZtXWKg9
ZIl7mvsuJuCrAtz00jspXd/ezGp97c5EKbNf1sKxAXPuneL57Xhf1eLDRu9i1VbWFDTQtOx4JeUe
wHDioccNIjvzUN0t8147vGuDsbOzhM1EExSxqpZni6LXOJgNzkjfwQzB5rMM1Rcpixvq9LUFhnRQ
I/dp+Mg37kYkUbaeTwELbR3fksOlInKM29p+xf547Dtiyy05XjsbbrUJdx63OlRk62LnYtoWtndO
Fjxp60hnfZ+0X5ob+iERd99N/8CzShLkahEU3w0d35i82xAtXk/EOyK5hGRfAYcUDSWpin/bobYx
d1CWkbIro0sAZUDH5mpNvzKiepHowjRKs5FYbCCeDGQ+KozpMIUuQ00O8WkQVcyj2bQbytbByNvs
7bFCVGu+p67NYy9I+aMM7mb0568kHCoyaeo29MmL7zb8kJlU6AVzgV7BatvYQzLsSz9Er8MKO5Ge
h+FnbzV6xW4kZgXuzt2QnWiiLGgCsKAskEN7+qnqhqIKl7rJmlFi+rFdNcf4wbgNt+0YB/YIu6Wd
mHIXFK5i/Zeyvt2GtoUMBq1kO4hvr5GwyQyMNLqhIYKuF5OQz2aoUDh9rQTvi+Kz4Z2+TdPllWK5
V/7zuUX2mOPtQlUHbefvFe4rwgYtBUq5tePr9EFXPi61FpExIIn1JRGtfAxPqM1Y2iBVhFRVbBwH
BkLmVN9BKdVhsL1/3CW6c10TdjdSclgLVA3OK56s7l5/3YI0XB07Hu5A97DkvSpwgVM2MH+N6b8V
5R2eYci4z1U21TS7DW34OAXtHw748cjShDQR6OC4ml5be+KG4jbWvhusLw9L/IGVs7g/uNlpSsWF
TXpMEm9CsGQ4m9YVwQor15BRfVvbsAsDbgb1SAM7N3aaRcwctylKSVvjElQT1AC0NoFyXkkfzp/m
22VAY+zswQe1D16ja7nFLk1cqvo6K/6XNamPysVG0CRmv+v9+VB05G0xNLVsajsTO7ZtPijOlGkJ
+ObQZRYlTUpmmaKfdLX+joVF2Lbw5G7l+9MvAgo55W6RP5pfhWsEh66qfrohHH4NZ7BAHp9h2Ol1
p3dyGsSl1L3kMQAi01iu+9wj3ZVGIHbDMHxDOTu4UrQHK/UOzIhgM1kpV1P9D0vZX99kkgj/Ox8F
MSJp5/uy0JRuuRYn6UjrI0SbQ3o393tTuNx7fNWmSciuiIUylCJJo3XgpTwueUuyhVqRgRSg0Xs7
2CoHz8x33KRwBM4e/8VKfjcGhIeeqkc24Tml8KCQdsS+mWDxJJRnh1vzuaZk7dildyeQwnfL9Lgl
IHe41yXldJtBYIP9huPilFgtdT5SR4Lc88ancDOaIHzgoJIm7ZBTe5QACcaSYm44uxxZE6rMmM8W
ZgQOeYvPFykBah942sbYPOYWhfdE5tfduNwT8OF2wG178teBEjMuQ/56nzGliVXNXqiXyBduFHPb
7qiJMjvlovmKalcF/Q/5r4Zjo6hplbHeTCpxdl1Z/Jkt+Bs1eLME3FVJFd1xcHSkSiJEZTfyIp6r
9FBmVyDCz0FoXmVmvudB1sS8nKwho9QVx1lsjW7CDwdsvesczKINj6aW5CBbxKzQAvQ/pudkJWTk
O/1wtNLhbSBI55pt+nn3ZKb8pjehRLGH1UNpl1nn92DAX01Iewuo0YvFc8vIdBoc92wDRToG3fhj
ZW55Yujft6RMeQKQt2CxbStnDWKtugc8bn4MCu7TpuwmFah9oxfxecAm6nlPPtUOj2qlpaXguSMt
tg3TlKp37oD3DBEtHVA84tymL8LzOBVZi8Yp1fHUx69TNMv8ki408+DhGuNC+udRuPOPRw19QEcc
HqWKvdnEbs2vUENWN/u7DhgwUtJ5UI34eKFIHRxrPLsa5yUJh+ZqZM6u1YjM9Kpus/vsta4tEwE+
smK+4a2euTYknDdkZLVx7b1+w8uBPxA9cJiPuycncMmgVBlBQ5wnk04TZpGSKMjSfiaaAvHKBOjQ
ie+yvA4uncLszlwUmCbnRYtgaa7JAhCQcLfPylXpqjn6c9TjKlqCfnnQsjjoDjXHTAEHdQonh5GJ
YybKn8of662vseouXP+cRjIKrTPsGS/ZES5j2B6Ctx7q/z7FWYMMipM/8GTHZ308LxwuW3t2SHxP
1aMV1k9I7vd7ChhjD8u5hM+0EwWydgVvxkxKZO+0GU4m8tHkqk+3I+xjz7yFlWe+k5wbXJP3wuw+
IXZnG70EFHEkfrS4/bM09G9t5sa+kP8c2jY2IwrxbRLryyLs6bDQz2Wguw9JP8UZWsp2gv/lJgIh
UmI6N1iDRTrnx2d3Nn8yDEpgHGf6irjN+KOzUnBIX2ftN7t1ad9WVeQ7OEP+1ur7r9y2JXUepgP4
+y4/JBTxNQO9aAZZGjKpUePPJJf8R3sV6jTdSSuN+m7NJj/zPAxDYe7N+/WJesZx2zROuIXQ9tkt
9Q5NwC1YkM2KJWFdB2nUUJfGAjTiO+cKY94nK8LhbIcHOWqDpPByCI0ahYbdht0A7hwA1Plj/kAE
4C+3opqCzSXcidD+s7h+ZOqxfuyS1dhIv/4NyPDZHcktuJV5dbVrXHKzys4GECJc5mzwUvchd4YD
6ZaU502GGxahyluYzit0FKNjbugEAmspaxZXBBakkf90GGDtLM92osdGbwfs+1n6yMgZ7e/Maz5X
115fPPYkm7F4ZPVe3NoHoAHr08DQEmnKTyLJ1T3pZ/KLdbw4lX3gdWEf7q9cjHDyAv46YtvITu6Y
eH55gArzVY2oibSWXTssz5t+1hwJJJqtus5OmAfdfU77Ehu2cNf31fA0GcrYmoMJ79ei5abK3pVw
g6dBTSTjcdptK10V7K0w3NIpkj2YvIpxXyXX/wqhlfeLHgaqyReaZZa12ofhbEH1Erf+biOgl6jn
g3BW0jwAFKWc3SjRmgWX8QTb68ZxoZD4hJgJ+/mg4uUpQMW/oRJwqwWWZkllYhHXV9xWxNvajPb0
1rqFrGYf26H5d0eGueEUt3rutqrKbm75ktIxf3Hz5xmCIu6DPJ48NucePdoX2p6yyJkTjXdX73Ii
U9zp9VvFS+yBq/cflp1U7pUeg4bXvdPbuJ7hsWxkx5C12M1jiKYzBkmxz9lPbvgxry9KYeCwXCQa
zODHWbAj7I1/adObe92t+ky3z3st0uHR2dth90L5kjxCODoCbLz3hy5hZGJhBnbIFsXx3s3Z/710
/N20yhMus0hZdBgALdIQbxRnuVxQVoaers72DHOl4xxjJUUrOP4KWUStpdzLuA1DcgS5ad9zry9d
F3xLyQcItIqKkfeRyx02eCT/1rjKhY1yOwQ7wQdoexvCdNfkgxXhAGG3OGUfxVJ+OgNAe9ZMR9Ho
jA2v31zHL3hg3i7EFbuhXx7TNljLSq5iZybpx7hOeP87ddJwRPLuwRi2dTMn0dQ0cFBDLoO86uU2
d7mXOyOLsjEfEdd4uU5GMx2SBOquSMd2w50Do7lZtXHiuwtQJhnC0yhfrRl2Egrgadb25zyZM6ll
RWNQ36SXHovHpZaBGW2V7r9k4z+LxBtjTi0V1UJ3sQUzcs9wGLsiPQz0RtO+U3/RZKNg+MioVGDZ
0nJOtoQ5OT8nOpBNn0qZjjihtoujwWRzw/TgbnJz2N/XsbxWuHW4BfMWxdN579aRNP0PFtkBj4z4
STr1HC5ssJJpajZB0dAR1dbkspLRj1QPOtVKA54zaKAMCu/dov9OHYQ4PiLZG1nrLMSVMuSjOtIo
frRXRjA8I36MqBUx7rvbUeaYq1PWSdhWKCIqG5BxBsCqctT368ktaC2uOwREK7B5DfoLWqKbR2Q3
mRXuNFUZ4jEmpYL5JJDXxZt+sR4ASFZZ6HMgnw6eSl+oNg42lGOSamgZTZulYoI1Cj72Yf2dsJ7L
6cXV/Qgln56jlGN89Jfg+b+/iLD6A1uN4jvgcsxW9RHPknMKZ1qShtem0XvNawJw1EoPJiMkM+rK
ghIUq3lqbPU8iTf2DyCuqwEIMSqmDN7gpXPXcCAhNuP6Lmkr3+u5YOEvYMpIy6MFQeOiog473y0F
8A+gzj9zy3DT2Eb5aPig06A0MAeaxJzslmuJETQonimwYAy7p45PcpY34wl2NpMlMevYF3O4UwZw
I4oTtZX0F5/VEpZYr7yXhXNGBdOHO1TnlGXREswEdDoVwfCAb0/GwCzpZ6PSCj6ClVSstPxfrVN/
6YK2x7vABa6AG2O7FymZjMrPrk1AnlAJmUdNizo69AGNGzlYwJ5NWWn8SfjHQZ4GB8vDjoli+gPK
LogKa8YNNtUn01PvFjUPlxDUxQ1LAbbRGTiUbV/dtVourYFVIXF4hihzjWpv7XZdP/yFzrcdJ6O/
uK4LLb55geSA5AAse+t2v4QsrpXHKTRMmCmTMP0S/stRS/I0XLfXHevoEf2FyuR02gYhBNtljBs3
70F7l28d2otftsfVpi7OKZmD0HcgZNrzK0Ex99yXbLs8IOb+MqQUmV+T1sOPK8i3UNfAUWZTNVgD
F8tXmysm/WBeyuTsACvbNLnD4dEY/a6mPnVTFyTk6uS1yxbscz3MzbTByWBP9RHBKN0rSVRDlrie
LSB2qSFQ/EtGclA8I12mxxUIX+Sa3KCKcHzHkawpVHQSwRB/35uW9T6/0ynn2Zen0RfXO7Ex8pAK
N3j2utV86bzhgS7SBRIVLLsiM00sTUlHNghuqNH9BmJAIWxHpwIf8jhdkk0AaW7repMExB9+T+yh
yHKM5c7jfVcLc92Fvvm7yvidmEyYzgL5jbWZe6/E71IZ/3BjfAUtp7NFAiEy8NUbRRJQqSpYO91/
lZpU3ErPOAcyfA8HNm/yfcoAaNXdeBaGRh6eHK4FSVbuilY9ssw5EDXb15O54uUg75YUa8+nx/5l
eBcxB2YMmFVshpB6BHXGGk9Xt6w4rolVGGg33ciQLvH/H/L6gU/Er6Dl0+cQB/CwbcQFT3XQ29NT
mNPb3C63PKvwyVTG17rq8NzWnb9z3Lm9DV7vMUl32zoU3S/s8umWQ8re1ARmgfeOMbDqfcUYA7Ir
8R865BpgCstxnOQeLESwFTiwngNbETDDqr8xAtSlySGw0RT4kGzsTeNY0C5ZX8IGOLZivhI9VDxj
Su9b5E9UYSI2PXWRs8VmnVtVR4cb+1en+aMymn9ZaZQxKexwA35756dusm8U6XLt/MDOoy+j5zrP
ziI4trh6LPNXoDxEYN24UXthTbJEPZRkKRJrN464h8isH2o3t9g+GB+SfU88y+Z7tNkYTFT6QiJ5
4smhHdYrs7PulovZ5k8LvQgw/YrTpUhr9VrV3OUBrK5RswQi8uawj1JYxpMNpL2cu2KL1+BkavrB
eecCBlBPAPqCw5xMB69iw+yTStPzrfe6ZzlQJe5SrgQjaSGKbyJMS1KqER4hCevzuVwK409Bu/vI
xcQS+aFuit9EFghF+e2lY3F6EAlEtiRx9lbZhvEq9gYY/yvBwMfGQ9ddyU4mE/ikSZCzoTiHjcYG
r2G5dWT/AiNfYB95r3jL//HvFIHpza3UG960j9DopihcPGLkIwd74L3aCXdJIzGfaDYGp+GBsDWA
fMSm1y0P8+BQertgcHLzGvffoObH1hv3nuzDeJLuOcyB5vqcDtwG1sgNzc+1I/fXDTyR8HHIiYbB
y5SAj81JlGyBFFPvt47PbB1BQ472M+lBdzt1FTJfghUha1978126hXuueofgowNCMqUYcDALfzcV
7LeGhfuZ8biy9Ukr2rKKMmfDIN7gh9a7XCQSS4yrHwtz1JAP5xfp5jczLLjmru4uZa1EDfZ6dAkX
cnuuOGAs5zwa+XuS0HM5rXZ6VXhtkHjVziy0QHPOfi3ASyN8qyAhg9OcWO4hk6aIiSDhDIBfuC+z
5RtdFNLMvqWNEkYIcbwKSmkUWu0atQL9XvMuqLuw3XTNgue1Xg6JX4UYOLgX+qZ1qkH77NdW/PS2
WVwcm5HJbRnU6H6QjB2UpCH/zeDCNWhpJx8xc1lcBkzx7GIjQMpYDIqADEoYdMIKtynOVBxSFD5G
FtoYDGAzMn19F24rsZN6PWABYooqyphvTx8hE+OyI4RaSd5i0EPRKuf87+wlRqTaT49/fVwFHRyt
0I4aAzFKTcVj6PX3YqlkvIiO+oye8pMEHTS2e6Y+jeFvKWc7utNc1klcRem+146fRkNKsaAauR6M
IxY4wiZRHtR/aA93ozBrbrLFnIFd3dgnqJHAEdJtZuDTRok8d3LlLVEkTgz4/G9lEqsgGnw0VfUG
hnqNsgUwvFEmtzIYwNf7odoHFm1mZUjZ5pwGe8tmZzTbLWVimiSkd0CSvaqRPs2ekyYI23vr8K0K
EnkMcotSbvyrDdgDKMkbuSprv+DmLMhD7bsOoZnq3ytVtH+EQXxa3ek/HcPHzi2K13pilWkUYJaX
gebJlDDieWRo53qYXcJw/acVD3nhaiNKqqXk5lnl28mx3F0IqRgjbs+SaKlJrxEYXGf5Ww8CzzRj
56PjfDdaNlePio1QKXBW1pgy/nTtlZ9Nd/3vVzr1KfYeYVSSl1/GdIZu8MWOwt+763RmvbpDUHMe
//tL5XxXioVSibUohnPjb4VxX3uTGMdI5p+HxBteurqsQJ13xramTJ64dJtsO6+r47lkll5IrDzw
I+BQxAHjefPVSQ2WFvgQJAjcS1PW62NLVfUJ9xxb0JnY/ChuC0BnGtLX8+rV9SMVUWx0UjRbPHmY
NXB1jHSJRApK0QVj/H7x0vawOqkLNnqZnnWHdOZBi96QtQPsy2S2BtNjlo6HiVzjgzIbb5s5/rJt
/ZzhFWewufC7Avg+ysXxtC44NRoUFi5GaI9+O/OptKz3JWkEJCuGXVhzSBAa7zT8SS5Ygq1HanKm
JfUhG2rs5VxCVwAtTAs03UWkyXKCukxzcxVNUhu/M5Y1rfGe5QSs3AKfaZNTCm1DCgEuATjXI0C2
qKCjIuFLlOujb7fJkTpSCmonvbUXcU7u/VR2SPVXZk1zhMuFuVu0r7bPLWjFjhd1dmJeBo/tXWWP
RMN9GqpW5EggAgEvNnRkETT65s+SD3DL+EUmbueD/ncGEEUoeWtsvffgLK37uBZofmosZ9VGAS/e
O5CsJFf1iKIyFfUOboTUKyiR0Nww+iJHda39P2G6wiQyB+u9Ku2jQ0W1T13Sk2xEB9UGDEINjQ/4
rNiAvoBq1eSM4m7SHtBICtwpd5C4/8STHL7Mpc2OQGUYzA32Id2yCVfXi6FaHSuJn8J0uI/M93Fo
co29LLlqAn53D3b8/68/tw9hM1yGfF23g2KMCNv6Ah3ru/OkPmJczSKgZdBuGqx+DqGYrWFxo4XH
fW8WCU53lvw+XyUd0cTMG9fg4jhx99M2Gw9d/nTs1Ul0w+dQycGqkrdurf9ma+Pv3EY9DqX6Ijz3
sirAFyj0x2CcOBxC9D/9bZhY8MIapAFLPCIX9rFg/7YFJP7ZZ8BmGlsjxJMHNg2nPy+za5zKNODr
GIqW24m+jooy2JWunS1LWjNOCi7fRivBBK/cx91GVEcQ03cdbnkKMfnBg5RGpeJeMuQbICagOhXb
YSWDvbT924hm7ACy156kGdGwb4SRsaVa4752cvHQvmtHjRfPtNYLXBp57ldvuzpG/mwvZGDKgQLi
rPjO2/pEIxV3N6BEp46AeoENYht0GAB0Lk6rSqajqudL4mbywophisYUklLZTNkBSemWLqs8rEn5
Y5G4J9rti9hL5v3cr7TXLyarwRC9eHCDOEA8mrDbnvnDMrrklrdXI7kfTc7OhyUdT9wzGUPqU8p0
FmYleHK8+NvCqL7By7Ni0cHLsiDnLCmhHUS4v6WR5WepPupEuEeDZLYYTHGjlIUQ45z/zLnDzRVb
2zxR1GxOyUsv7yMrbVdMwk1UBZPzHPKzzl7Nzs5/mQm3i6Qyo8BL6NSp8he6AbxT0lAxIwawK1a9
X8SAzJjq8jRZyKiNwJ6tOsfcZinDgm+f3Tk/2TlTQ13KnQ+KM8K1hUADGoq3mR3GuU/Fjm0HAK5c
8A+qt37LVM8n4bV7FAQqqMa6i70eM/kmwwTGbtF04oUgj2VZpGxb3GJ02mwzi5saytHLMg7nxXwK
B258ns0Da7SUTJVscgtsDFusAykK1YSJCY0II1GH4nIYZPhrnlcclpTebK3VDlGSpbcfpQVrP7xU
vlp/9VPGa3jG8yyKYnrvAB0GKf5cw8ooxRxs8dJX3lNolUdep9WjoQTwnxnqFLEamPLBRzDWT2rW
H3LWNB0UfN+BD/zFNEEztyZDlLdIgU3LB4oMe3LN+vTiAEgKrdSJyUI9wNTsL8JdGNTzl2HkxgpI
vFwhGawF74UCdd7rk6/AOLty8X7VFtn9Nc8QqhejimaFtsfdDeuIreZ9OLv+pm0zEWuUClZBhyXj
AMuVgQTR8EbmbvzcrHxzaNL+DDrUeISZiqbVO5UQbN6m/EhhR74CnoRMV9xEw5AHk6ZGTS6Nkx1i
OywRzqkM/73mFLnUOonXabmOnvXL6cMukgnScNmR/XXq/0xEZqyz0omky/XTHRPvjGA8hF6xTdxw
2RNCf2s914Bn5//LrObmSO+DPsgBXaaHdxYKfEtrjb/Wxvo52X8rQ74E0r8Pf/m7ba3LlpSnFSdc
2s6zwOSxEnhGpW3UqSBLS2vBeg4CdtNl71n3AP6u8BewQ8uyKwZ/gKeHa9+3zWUPXWvCQgC1aXJX
ZtH+gceseSia/A+YJIpcCPvHnlyvvpMdbb9YDyEs03ZieSxTBcoyWYFN3dt/nK74DDxe11MjuTeN
2t2H3P/X3nupeSp/p68LKnpEwM59J4u74inY8uThbfatb95cz2MztLscZ/YHrDs8Ju4Rj8N6qrRn
REK+BUafXZifq35reyw4+6J6NQXeWktSbaB3iW89efgq0b7t7DwqPPz2C8cvTmFl7xZAECdUhx0L
XSa5CaHubuPhtGGySCMMxf0O2F96huR2DWtVfRJBwtNWNMWj0dovluP3ka7olwrm34K2VJIPLHBU
D5UWU+mRBs1NK6b64JPd3hnUPO2zgVZl4RmxtdTkYpZ2Tx3UPawCJX+xUn4S8980LH2on8Fxssfp
YIQdgUj/1W8tiiqS5LPDRBinxfe8LA9LXTffg5QfDpC+mtXy7zn1FV5CFCsdKopkKxRvjCqtRo1c
2Spi5OddNMJbsJLiPqA3LmQaaCIzjljP4mKtuz8FXgDPK3wGWwLhlV7NvWeiZ4U1oHfuszc+F6j4
qffXcHK6RBrpkoPGSVtW4hnQxrNBiRL5vg4f7N3DbvXnrsF6gYYybKTC/I51GWFgccWux19hV1o8
gyriuLcy/F9F88S+eNxqbepbNk7xMPLB4DHOfykHb2QQuJuWPVYHMcJoCyBuKjAPDXfenMMqkz3O
dwDJvhi/EIB+hvJO5feTCOmFXvqq7HaMiurZXO7yV4iJrGZvKJIlOfdPg6VZokMoBekXNgd/8D6g
tmSRTZPBUyLH85h7OgKrVpzHJCxfMtO4ijDDG+6vctdV3IXmZvD4CaXw1xlp4umjH7P0PKVMCaml
ji6cz00guucFwf+iOu4/xaK50nc9/Dab9UeNXoGPQDtTebZrUn0LEtSvjvRfl/L8Ar2/sI5szpXr
rPi+s+Y9tblOmM6kT4Dkmnd/7La2ylKmCJHvW6tWsVf1RPAVpSmTNOft8KMLDDy1s4SbVOr3cFb5
t0F5raeolqvZhSLa4Y0V4W8jXezL7ARn1YqbZTbtB0s1HE25hknjtBVeGGyIpUy6Te7X9qs/f2qf
CRh7JT2GjODPq17lY1WUlxHnjjkj53bmCZpwBQf1XKfBmwvTeZfmpsP1bTo1bkE/X1V7Zy4WCy6c
czCNcm8148cc2M2DY1ssPdsw32PxKJ+b5MuV+IEy9qlc6sHFMejmKdspn5ztRtOqFoscXp1FHhCE
C1+pYMncVYdSkGw3At2zxmtP3MIp7wxakIZ2+YktPTg4PUvBMlnYI3NzMUIuMz3p5FN4/1VhJvcv
hy9msR4JvmV4zZoxDqcrVxPjUfXzK5TREohvKUhSaubtFbApJ9FRDainrsMWls6t4U7ffOsLeaUl
p0cp4f1Q5z+F6NxHqy93vpqIThcvXhmCJlXjI6uf9qCzGp7KCnpR8t3Hb9ORxOLUN/0s3CTO6sZG
O4E2oIkVPFl/avzm1bc6NpLESvZ8KjHuUd9UPrWGvPl1H+5sO+esZXTCybTuaQuDEaOjs4r4e/be
r/y3JVHONgumACwh792i7A7t0ElCKO2xVTiSkzJ8a4bBvfz3l8Hl0Glr62eejexup/gzpeOEZOjM
sXdLlsLciLph5RHE+ZB+r6qS1/YMY4Mf8fhXVYO7V4oKOlT4ApOUb2NXdHvGABhOAPJBXrZMKMhJ
E9wk4j/ROo3dht5K3IeDKXeLzg1WMMwxPla7xpMvycAOqkMyjROGbo3OcigTWEo5Jy19ZuqXyOvP
aXGQExs8Ff0CzcFacvKKmfCgGRofHtCF7WDI5dxoH+E7IfzUJt+ipc7HDrqd2xXwEPt8A8qVlilY
4bNut9RrsCxWEfr1VTfTQ8ZpyAWw4hLHK8hJO/CJmfMvLxiLFWjlsbcgBjqoM/gwEW31TBMZe5sS
/AwqPtE7mE8H12N/lReQxPoALyAdEC5be2vbuIqIACks5k/yjpuyxYLCBgdgbIopaUi4twCO+ket
zEJBXKV2VdrcKOtc9tlMJLwwBIIbyVg9U5cgKL5j39nhDvPhCFPdYfIifUi4PBIhozUmX/+BMggo
g1cK9v8fm63HoQpZLbY5HSJSepfcViNRbYtPp9nuDCP4qSoxYBQNsXl6rNGVB4ilWMH5Yn7IZebH
1H9VOGWqatMF5kOzqDGaF/0bAxsRLaAl9whk0NzXJCxlKTgitewv19qeLkvOnQGeAGU11XIDWMeO
T7NM7gkL9PN/xsgNHB47nidslFZjl5dq9I/m4O1cX3cvpstKxVU9lifrLnRn7YNfzs9Wxw+eO8mx
hgi5NzyBY4NwkM7+lPddNMgAiuMwBjH+p1BFi3RDePNkBpX53+pjC6d271VpvR31MG+zrPwHZOe7
ckiaJ8PCPRWTwirzaY/qvqF7DHDfav7NO+KTuKXJsmo7aluehHmgKe5ecshcTeWxQxGQ9t5kC89D
dNYeYQpPc5nI7eRre2tlaJnhoPIzSzJUPkDVlKHOJ0cBziyL+bxwQ9+b0/JS0tixXTWVcTn96od6
qN/CZl7iqRUz5ox3E3Y3XYYZ/1ftR3aBvqJxooL4Jgxc2XjmcGazHpjrW2GheQQBxXxa+sdQZywx
OWdJ015sy8X4R4kUPgm0XYwcoII/8pTNDCFKWpxIbEKE3dzRraXI2TWWByaOrUy9fblkjxB+4VQx
yeabiTZDSG9cBIh4HF33Hv9NSq7L6fjsE+qDr8cj3B/64slys5PFHyyfp+vsEzszxfCSN++4tH9Z
jtPHgWywWJR4RLLit4Jy6bbLowoqLy7ss6iqW2Wl76tZsSFqxmozNzNev5HVnw+jUFoY9tgjg4TV
OPtsCad54BAaK73VDm8ozVnNLeS6FDTRsgdk8TcIUFGVtyldG4NvcVMsv8lDmjvLJ0ssvEOSL6gz
XX2rengGDSV+FqjdTWejAYBUAutYxfXUcijwlMXCnj9HofBTK4wENXEclZPFrlb/mVOx3qbFYsfd
nB44O73OZzUt5y5S8IbczJMni+VWNgsEbctka9b6BpJZWMRezvg2JBl3pzF9BLepzngueewjr+UQ
Xx8GBXiAvgpOdv3AHPqe3z/+gwEjd8lZ9xQZnLeyYG+Z7xnZ9B7XKwUPbGmXmb2Gaaf+fqYRCaKT
8UjmY5ekGGGocYZJutgftUp33IvzHe4KKPsnKpFgppY4CrvpLkuT2t13xX52gyWCp7Zlk4vKYJSk
SGv8yjNvTjGScwrlb6xkUzz1wV8/YA9NGOJai/vY/ieAvgOiFtWRH+iWg/4yTM6199Puf+ydyZLc
SLqdX6Ws1wINDjjcAbPbC8UckZlkztMGlswkMc8zXkcrLfQU/WL6wKKuOFSTqp0Wt9qqrMkcEIFw
+PD/53xnzfA+l3l+4znpjlrrcxlbx7YR957fsj8EXGQYtr+IRvXKd5w3rAMgEhy61ps5GwmSx697
TjkH060D09UYtsNQvKIqClJk1yX2k1LnZBDVeGjEe7hMtsW+s4UAB81oZWOeoTTVrWIK19TaQUL1
S3xI39uXtisPGacvhy0UhoBqWykkuSDfj+ZyB/rG45vZu+Q8RYQcpEijwH8FbXbFpvUCu8pbViMM
tJP4Fqw6m4gheB7q3D05iAAjCL2D695YHXS5MWQzSrqA0+KHkMZ0kXnoGOL0Rkx4EptsuBBRtTfr
Rc3AG7QCyqzouSI4IQOdMGz40NMJP6jgZudCMrHbPs3CCaFPo1YNcm6eHAOLOUz0IhSHccofOVnA
EH3KnQpk/2IWnUxNQzeV793hI7gr8xRm8t5GDd43IJCaeJxWFL7KY52i9hnm+UDUEwp/obGjUQiw
Nf10YrrCyxBMoiQqnmYjjpSOInN6jyVdnQZ7NA6ZXR0qfPOUsvNo3dtQDxvzrGnc+zYOs3NtFpx/
DJ9JvV5L0zUp38jtbMeXeW8chM4+RbQ/1pVKJ3qzGRkYiK+1PxTHymyOqNDIipn5+gTyqaypeScK
MWuRXfkJEw4kFHPyaPji+I7VYWhR9kFM4byfUbm3cZEwr9AMvA27Yud3zmXe2EslWeLtSPyl7gHl
1Yof6yEjy2/s6LxLuSFC0lxF6cFQxaMo0Kn7PhVZqMIdiB3vLouPolc35ASvnDRGChzgUx8wRSR6
MapLNvctNnBkMdedN1zGi024C/WdzV6NPRL6NJyhSMAtRDw2cLk5bXA+GPPBohNKxWVLKWHesJW/
Rr8FnmZsPwfDx7i90rW4ddqcDaQpr/wyUzzhuFTyCD9vJr+cUlLaGhrQ8pgGdJlycVkWzdq17HMW
Z59mnLO2O9u89bJuk2l1dB3CuYOBhIOyJR8X48HIKdrfGRlLZUQpNuGsgqOSlpZIWbbGKMwPBK9W
lnL3kLSIYsyfiwBJQmMQaRVSt5Vhah1jr0Fqs/w9rUnGMMLcaSwfYF/Op36saIIgvGiLp6GrUL+E
BLWFQfaAyWAdRx28ZdpvAvcKDcG23iTezFGqftC2cTFEUPBdL3t2CpbS1OYIWBAWQWEs3qW9jnYq
G69qZ9vRXdvVlBI3XTI8c0y+aIjJQ1GALdR0W76N/fOonljX2HPE40vTY8R0ABQD9Td0maDqcrwj
1PlGiJcqMjaVESPvNpgpQ4ahkTBBFu0uF0aJyNLjmM7BgZB7FGQZrVuF+7wWNnADIJsrX3d4+Pqn
OKCsk+a+SwNErq3rasS529bzuIOYfHCBnSEM5iSSJnfF4B+MjBmzzzHcciNBR46ovxesDjs4hstz
NtN3sdJmUU93N7Oowj3dvE9oFY6kkJOf4mMshli5Ksv4jiuvygLtAlJfPqwFxJInEP8120MBnZsq
vPaZV6CmsOG3N6h2x21lsO/QMZ/sQCwWMhrzUhTqaNnVzD7VZVAgV1nR2eXOTWxmTSofEVqRaMhv
vrzoNnepzdEZ6pPhY8O6CkaeATsb96obn32TIoXBnoQvVpN91BWcFXSbbGpfa4An3shRnQeLslVn
U6Wpd2A9TiZF84IswBWeuGvMRO/TqGcEdEAyEI9yXMLhzJe3rmrRS4ucX929QLm71RwqjGVdZzPI
1BYYJ9mLEVpLdKodGs/Sbc9TCMdoFt2PU2dARcoBWPEA5AWASNeb2BuEAUEhmg2eC10UzwI05fEy
oLpLJ7JFLcb5moUHhdSnhduyzqrgyZcI7DBPcAgpHgoLVIGww12Wzin2NsQptZ4fk0VuS2lwMbYQ
zLz2+/oyN1rOMbF7P6bpI+LRLGl6zO4ksECBIm2HLsv87M76bVLE90WclwAazcs26SXOUCym2QsB
nI+t5Bmn6Amh0+IhQu9fyOJDNFBL8Ax0KihZWnxMkhIecJZ4NeHiW0VNxm5o9r01AJRT64Htp2wI
lFs3vGVr0c14h3ogHqZz6VsbgG7I2nBWqiWxtEgRoKmNVw2fjTa8YoV9c9SIpDmZ0f6xbBnth3Hy
3xPIlG4YWK9O678qVzy0c/kpGom0aKkzjCGXYa0gYaOLkwu4PjROZfRE8MAKLvRdpNDEe2XHnqLr
1ywDNetZ9aoD92II42Ztjd1tQZzkIIGt92hMpZU8qQjLu0WWsNcVL1Sx6ERX2N8Zmps5IiMane+i
O/9YNbQQIbs89K4cNwbqoB3bJarjdr1qaEssYICLAg3vlvqHM7oGJW6cmx07YOo77bVVkpkNqJN5
z50/uWl7nvjLl7x2J+Gyn8isoPNQBUyr/W6AKrtVZkRYJEUeyBtgHrHoUuvLP04SEosop/KYEAAU
F1g9VZxdiYWGaXv08Qkmqdce4oQ0w+ViVXCwQWlcz9RuHItlAt3cCvwDX3Lz61g6qGDrK2q8sEVS
rPFJJM8q1SebYICHYXpXiMT2zMoTrnACRhTTYVXkCPLoCTT45Y4J5r54TpGj5/DMlNWuA/YWWK7x
bBk8K0Q+N1jSQQZMVHfI+xJr0CNXbac+p0N6FvddsQfodjbJN8drtojo3wQNhHUw8jMTNk2YVSI4
2HdFT2WminD696IBXUCuR9U7x8zTH+IyS0mE62hhiGgXlvKBEpbYa7f8kObtm51PgDgN49nFo0aE
Ur7D5XwT9mRfOJ9pq1D3ZjQuA8633PdRh+6ymc65xdPUI3ogsrfDyUTw9rzvFEVuOA425rYjlAzM
zdnjSH8FKt/nrjZJ0iiyNz0l930wU5maiI+mtQkkaAqOOk5fEunRnkhjinJwd/ZO3H+atXPVVubH
Sk3PHSdd2Vi7HsM3nsL5IVtGdYEOOhCzXAebInMeiOd4ojuRbRVbzl0b9PlqMdb5FUmWk7sI9Or5
PVZWQB0x2izYWEmcZmfI2Y6pzNsz6lwUJCWGrKzkUNOHrHLjFWFgEBOiTmKcTLHfAuV2fHVwqeh0
hbhAR/rJcilG5QU1CM02PV3uetU53coW9WPa1vvWwcJNFyXZ1DNz7ZQ/MUjRiGbeDuuGHfqvsLEp
YICOXeejcxqt9H3g0P/CcP7saL0h7uqw/IgT3miKKz2Kh20f5pjbL8wgvP/yvaOkIOLYTBUtRyAc
AvOxQhiIMOAasFi9A6D8qupo4cQBvlMRHAxfNsdYV8RfNYs9mo59FTafswJtYl4pYpSqmoBmOoYz
HjTcQrkFx8U4x6Zx7Rn4NPPFD9e3Q7eVcux2cRq95qm8rOEzYePoruhqQtFpOmdnpzjFEJijYwo0
S924dxvqV+F4age2oSI4xXE6rLsECosxDsh4CGXq6uIQYZtZkz4CiSkI0fHBgnXzag0ri0EvJ2td
mosOnr1DkKFOGx6rPshQ89FT1QYz/cTiRsQE+o+BEk1vOBHq2ZZhiYbtC23zv7ijlm3/ijt686//
UfxxW2T/+p9/vORvf1zW//pf+WtUfgI7mrcRQcVv//zHl1/xlUL6Tirbo4epgIe6plSQKL9SSPmK
JVyPv8cjISGL/ieFVLzTpmnauJktKKHM6byirxRSw3xnClsoj38sm5+Ehej+HRCpMKGdfstJt7mQ
I11XYkbnoAU1iK+/vlxT2Wj++Q/x32xXoUWiip9r5gqnTk+2E5+Zc3FZteMdAWIr4gz6o8R1SRjz
dKlYJ1dUim6nmJbAVAFRTIR5ZZNXsKWAurcagi5igFhlTa8EL09OelL/KguyyVIiGOsZpt8YLyYF
aZ+63L0uS2ImqLMTJY25SniHwsICUbJIu4N3BQW/8fOjUZPcms/DNXFeRu8eUCk+Z5HINuQAtz2H
4BzRBY2mblyFgHzWrIlUV8nrjjlF1xYHChXoBziXkBlkSfHO4WWiMMoDI94ahAdBZqPQ7Yb1HVHj
xroEpI/qj6VM3JQT5TfbzIkN8t5nnrocQ0rXSTnxnMXV65f0mbFJPnddtWMRYeedA7UyJlajKeYE
PDOZJuknyW5rQ5I39LOx3wc15yRZC9TP1V1fxid/KBF3WcR1ophWWYXk0dwXQ8FcoJIXkg7slSBW
cuWCm6N/67IHR7izqpoA0jzCsaQ64pxbwl1AThi2WMXDdMLLJf588v/k7F4WKHOL/I+8yy6LKG+X
IaB/GjFSWA6DlgHoKst0f6CjT0mTl0o/qWzBMxExjvM73USwYrdIoRBjYfTwg+kz1qFxE2Kdjhe4
H3wPDFoJBrMka9u1Oxn3peHGeyxWbCoW89ZyU+vEQuMnEyZ8l8AjJzQuU+met5VNarFFBGvWt3fA
avj2JjrC4oeITRD8thNdux1oWYDKnN5IJHhIYHQ4qA0JhaqIWIHtWDTgGCY+p9xEYphWuLnw9Ztk
q+FHxYm+kVq32zoUT1KqC2hbHqIolG2W+4gbkQIsbbBhqjdsLK01CJUd6ud6DTXslIWatMKIAZqV
NptzfeZn6UFUgikcBetatGexPJ/yiLAqOzyfTPZkXaCXlsaYsMAjALVxXvqj/ynryw+FoN5T5A30
e9M6Vs1Ep0cwBMFv2ByL+lffGV+7rDzLZ6JszZY87+qZxuhqShg2LUlqq7BafnGrP4Spe4FLLVtb
bmCsQzt4KYeCWkRkP9vJ9LkM4nG/nENnyz6h9wZoUTXOgURwTvsEAFKMhGTLAyO6aUf0mLe1y7eR
Becsw6u49QrnxZdYNRF5ksZrL4DYKSBjLoo+ywEfBXK+575BD4Aq87kWQbf2FSOXWNBtUdL5G5Ph
Pa+1W7s4nNYUu19Nk8dg6DmX03VNN3YkHoXi0Y7oaaxNAp2+jJOuglqiUbLFCpssvRyAGXQWEK+S
X9ZUR6OZztyMoggtPQyaefYQw6052CO997FuP1kSUS9nbp5rIA/KUeLQZV1Pc958a0zAXnSSAGA4
pYvkv7vuW+PME6lPVYTiUmz0NP5DcmOtuNxxHKZQ4YewU6zRo/xtPZJccPpmkfmrh+77RALXJIvA
9rStHOl4rBrQp7+fpXu3J4juaczyiyAGsOEa+sFW+oJdFApsTEoyNW6YKKCL9OHnLw/Pfy34f67W
ghXv34PGb7q3l+8Z48v3/7m62+47h4YchHvyduFM28yEf67ulnjnsqZbnqPg1GiPFRyISxuyObDe
WaaCJSBM5k4Kp9Z/Lu4uhHFPmCz5tq1QPjPx/h/++dch0vzw52/n6R9nacumwwDGig2G5ynLWgI7
vl3XUW/1tkEWq8N+fQX6jYewN+6gS77HD0MX2Qy3AcmM39ycvxioP5K3ebeC6+nlv1Ka5g/j1J8r
zgwVWv+hHImMzBITOUwpwulTWtmEC+k0pWAAHjC//vWFf3q7PBieaTqmYtjjvvjh7RY0HL0kp7dc
s1c23Ao5ks9BqG6PYFxva3yn2P7P/u41lel8eRqV41pAUb+/xQkz5GJbIOBv7BIcguyys2K2NtJO
5hW5ZR50DP6ubeGW/vrKy6bsz6V52WBqm4+VQWRKcLGWC9H0h9tsVEj8pAtzrZoTZIb5ddiz5Up6
lJEVvApZXzdG95RNw2/usmDg/nRhNp0OOS+SQfrjPFRYMSFHkalWyphv0rHZ54l4n2cGsFvr6DkB
nch4PrX+9KmeuvdVYe909VgmcEh/fQOsJU/mhzvA1cHTSmJn+BSWF/rN8J4KvPxDTsprSELRxsdv
sB4dcVPPAXB2WJ/owct63wgtACezTZDTTErhws/SqMqvI58gYJg6nOp5itcz2+1VZjRE3yaepMMY
5jcVYJL1r1/1T0+HZAKXHv0zIaT50zMZRV3ZOi3iAsSK58Am9lr0bxMvNqwh7hVj9JuP6+eHYlkw
bJMHkXBaZ5mGvr1JPaJrK4gnCKgpkFHhVc42ysMSEXcb0RfCokcf0tn6tp/c/vqdiu8XrC8j1AH2
4Ggw/A5v94dL2xGkPhuqzUp7RvqhyaPrkfLcW5shInDhQfp0Gg4YiF+NIbzufev9r69PUMOPw0MJ
03G1I4Ryfxoeri/ytB5RhGMy29uye+L5ZbuuODtbMWW/X1/tLx7H7672w444t6ux7RedxtTC62eK
tVcgrPC1RsrfTKXprRoBEyfvcfuCYPzd5f/iY1ZCWFpqU0nqd8vL++ZZGOdubNg1oA/sDGp79mu5
BI7bIejBtNjSFwK17erfTH7C+qtbLDXrmGtauHZ/uGqqwNPGAi0ewlPYbQMKlHxEXMzTp8lpNHNE
RrSf0gq9Fui+ga0yrXxc+JCR5374zQcufp4QtKOU1I60Ocjygr6/CVRtKY9bkWZPmQ6cJuRZL8SR
PD2QEDU9v4Re7crJYofyDbU9mD6vvx4Ey4n9hzFHLgj/s1j0pfzp6ebwj9CRNXlll1OGXKh7UD6S
SntwJKaI1NjNafBiDePFiOCuFeNtp0K06bV8KvgAVyX+681vXtLPN4VNIykjhIwgcvqyD/l2ZLhe
qFwUhAppSTAfQgmjrhdY1MQQjaB8XbnK8q7dRAEvBHcCGZmGdH/zcPw8OpfX4NK+ZG9A1usPH8xU
TUokLs6uwEY85jupfbKFPSEncBdlx/yipzjemw1dpV+/+59nW962xG+oHA6pqNq+HxG5PRiTijlf
1qVprgl9u6rQM+Vhdk2uI72eCn7Fr69o/TztcEliRzyeR2UCkPn+kjxqFvasggpHE75gSqXLXRL5
W9DNARYxkYsZAPs0fMBkjQAvpTq72w0ef+RsX2CjbFHezAQRRaNCrlBM6dGY8Y67hWjhGLBcCYxW
yxvKgV1HMKE8E0WJNWQfelsl9zncit+Mob/6+Hg/gO5Mzh2chL5/S1aDdq3FP4GDlmp/STsaW+Rj
g0DeDr0PZWnTCQuD35x3/uo+OiZhGtK0eaC+BLx8M6PZQJdNvykRu8xTfRJx6RyyCfNJIhDwpdDV
f7Nt/as3Sa3NVcIVHLL0MpS+uR4FHsOFJMz1xOhsVCHlWqMgpwwblOuAALjtgIwbwXqW/2aQMkHx
u7/dydjsmaXUiudzWaeX+uO3184dBA60Mm/ljFDhwY9gHkClHNQY3epxqoxT3+alwFlPNeJgWPQY
9uwOC7WxnCbAGp1phEb0vYoc9yhb4xOJCWmAiKfATW1qP+sfBtVl9k5VdALXRATE6RaPudmvC8Il
kDfoukFQE2Vzti3juFdbonaRvRj4j721lJNrH3AoJ2TOE1TaQAjBrYebtlPdyR0jBaggQf9Edzik
V2/gdfZ3co5C9z4b8eJRV/ECbIye0NMJmz7J4dghSsvxV4lVOwbYd3OmklKFbhZuGWqthZC969rw
6DVzVN1MSg7lUSJu6Vk+SYR33udjq/UxXHBbAaDyLJ3A+pF0ixJSZmV56gCscizHkTwNdxTDknlX
j1VKSqZZJom9l0hMBbxgrzcL0uI4VoPhoTWu5XU+qhQ3kxV2at5PeD1ytG/Eqnj4dylwdNsOrFrQ
4muoPW+XqD6C4zcnw6KhLRLQze4+Chzff4+uGoAOpl+XrSWtEAdTE7GZfQdG0JqSayQZEru3IEZj
PKrOh53esJdLN4VPDh/ixrgW4B2ilu4fFtQFRzC6UfJgjcJKaHSXpVe9Iigh1IM+HddHEzCgVL5K
uYc0cAo96RD/cV840wUJfoqkcp+Y3oLKoJnEm2qOyGeVTRyT92e7hIdmrjSDG7Nj7tmq3mq8dVTr
jqapHrE5ROXA/zdJ5KaXT+9UfapEU7GCxFYIbcgxDVIESr/DlxTmyoXLmfmAnzO25cOujzii7nQM
Tw6zXo0Ls7WcnttcoCzB5wzdaTfMqgOAR8NLX5NYg//VzbwqO6UJrpsPHS7+mNDC1sUomI9WcHJa
t4ApXAVWjTgzBcQiDAw1SI/7yCSI258WyXcauXgAJgOG4JyV1UG7WYGFH7MUeKbWSHeij+zuAzmF
ZbiP8MMgj+WFz7shc7EP4DLz9QlyiVnuJjCR2ft47GhR+pHyEKd1UJg29E0JZKSOXyZnRRwGMBzo
j7GQBl0xJpcQC2WxVxYaelITi6qEQKmG5C2KLY0IyPGSbAOfCYVAamF2X/VjEevNSNNy3LhdAzIb
HbHkvaC9t+4Lv3AEJcVpye+TYRI8tyPlffQv6EX3Yw9Id5fBHZ4fkiQuI4AR+Ls26Jr84kpBRkEy
ORZkumoTsett3XYhdjdq9UN97viZHWx0OC6Q/MIaIhpiNeqRDSnVUbGrO3j6Z4Y5gZQ1+9injW1D
GQB703jEQw8YldTNGNd+SeNYW2FFNtHgV8c6y9Hx1bDyvb1hwMoE2ZKguCDdxQen4oYLgs8IInKR
KiCVCMkX7DDPLJ7gtgmQj5eihdIBtFS768GAgEFRQxIhYpkWIKjGRG+/meJ0RGrWhHgdM99bCPuO
nu0tVV1N4WHEgUCWmSojFjGnSjVmg7nV74eKKergB3Ne72kGDKTC2zKJD5QxGlyEdj1YhxbuFiCA
YCjRtMyQz3ZFR9V538OqSHYepOrF+oN0CxQtN+dg9bXb7IZKFeqp8cIhey3TmNiFye8xvU+FoaKd
XVnYp9kwqowZpfIUCv7Bo67t136/t6d5MNchn9CiVHNxobazcMjOnMUiu7ajJNt5YEiiO4GgxN32
NgCO7eDCA0Gp41pEBaSmgXIxn8gtD1vkPyAEjGHaMVTpwjZTnbVbqigD9hOv0gyo0Ev0esw6VHOG
qnzGv7nQsZmgA+NqrH32UZGvvfy2qjiF7FgYl3gynLUeRlR/GMA92l2+NxLdlAR3AP/FLN2oEvhi
pyEY5ry6I0+4zVasdJd0kbrBb+HD2/XWWKSAgTnWPDRPVt910UmFGD0oOydkOIasBuXeqsMUNKVP
Q2AbpU0M0ADhZr5nUnOSo8wq09tWsQ0oJEsscEl5ggf4IhVJCBZCSIlxhttsnDsjOXrnY6uSdj92
YIJwG8LG30wD3fKd70KYBsYN4JCeRRcGB78c0e8WSCtzZFqRR1xfEpSwb1Kwi2urUhYOQS0iermV
1qSIQ2dn/afpo9DQsNcm6CR+CTKTMNajjGA3wWiK5kYPmKoHU+/wxbf+FtkNs/XggLtZrIdTetfT
Ge8vM9UarpM+GmWdZIiVgnpoQvNmmEDn8IiNUTzr58Z1O58cAF/Ejw7SsWltNAnAnijq8Zd1wkz6
QzcWHY11pHjoUgyNi9b2sVaudQPaCNHjoGbgg5CNL4dk8JoHMS3EQWgtbrGTCDbVDkuVTQJeOYhi
TbuqMQBsFA5sbTtOPcwtZTxg7zF6pL56JiILUQIJXdilCAHx8GcgosIgWLwvI4xUlygCcK17YyaC
fQtofzwWSdfy6Zm4CdYEExroEmx61+ilYqGPpHn6xw7ATobidRj0LR5UN0eBQyox8eG6bwgtg4l+
YG5x+j3y0saispDMWHQMM5v2RuyQkmQm1hySnDNN445tQEEFye/om7VkkMi9cKthPpqURpjQ0yQP
DznRuDVw1SksSTQH1/LGZqEiSr0MiukcUhe1viCuMETbftjGH+wW2/3CckvMo4Wad7qofQXnrQLx
XDxC2ihQ/OYONxIKD8swHw3hsD7sCv80EpdXAXD2BrWDsdRJuodyUXwA0MdOPBj+XnZNaW7msMmx
Tk8UNFjimrIhhkziQzuUeQexI+5HWZDE4dXM3Ri0hw0B8rX3IdON727pIxXB0WRemkGBqiCZyRvE
xn+CT5zEx7QvJUndXIIAqKAjfNKJdJAcWc77eedOoq6dK7DeHY4SOUW5vjYsxwPpZE24TQaFuPTQ
KiK4NpqtRXNy46wOd2UlYdSWFgvCeQA5Dd8ZlXCTQwSJcxtSnlH1UTgOw93QN67c+UC7fL7aEEQr
AiaAXeNOmmUuSOyGIqMBIH+w21kTEhsGdE5ZrRA+67YiJEzTvjx+Odr9LcHDRYTCsCk+t/+x/Nhr
AbWQk3H7pSj/f//07+JYv/sZKvlfL715aV+++8P2i5DgqqNCev2JXKs/f3/wqVi+8//1i1/lCLdT
+emf/3hlOWqX38Ya+l0vgxOH4rjx77sfZ13+0oRR/cexSdE7fKty+Pqzf3ZChFTvKLojZ6Au/V3a
KlXxd0gZTNwoHjscW1I1+doKkfKdQwV36Y94NLgsxSnwq85B2u+UY4vlNGYvFVPL+jutEFRf35+x
KE6hwYDWg5acvrX4sS1RQSSwDOCTd6QSX9v1kaH32Fq5uw8DDfYpTl+VE380PGKPUGVgOYuQnSWa
RrsJ1Ksc2L+ZIZQdutMy9m6akN4CEv49O8f8hLbyJCak+ZaD00sCF0lzNn/zMN20VQ7oL+5fnNR7
5jLg3jw046Jb50ZeLT4tc8MZ5CwIq3OLwFEp0VOoar6X9ogDnT3T2hDVsfMIa2GrdjBSlOqDmF6z
hVrJ/vVuyZ3ZYEssNqLVIEwxD7lWDcEXQVYwwb5U3ZWBxIkgDyAneeLxmp8Tv043QSOv8ISWgFiS
l+XfUuVn+GsWEx+aUjyqK0IgychDjbIlgSbr+d4M8CN2HQz5McZuN33Ihc28q00iC5vsvKfxvxpq
oh8H4LX8IoebW10DTbzNvbdQYAZgZ3A24yDjJPYgPLXjQPGSzySP5c9kHZE04dZnRqiKU89vKfWc
smNPP4rJvnLnp6CJ2eKGO1a6UzZHHyNNm9bNs3PPN+8JEsWEShiZW8xP1Tx/jKaIPUh103npOTir
ZuXUkUmKXrZR42wueNFnPcNLwhN90bNWE1kl3+oC46tFQBYnLIRszEVXWAbwhgDUXSl2Tb6bfAZ6
e+rGcF6bSNGzWKJ3zos3I6tIHXCSjxKLGmmXeFzD4ibQ/cVYNihMIiQfrhV9yKQBHgsNftfEH/0s
AK4xvHCxj1GG3rwr8VKWwUHXKKN7RVIMJNG8AZwAlJhevNybLd5LdgrbiujNNbW8/oiZaSUDsQsB
pR2ymfR1lpiZpnj8GSvUPdGAoVtfqgnpAhjxy172yx7tY2DFctPN0wMdebQ0HqOvIjkXL0Imd6Eb
7Xu2BuzBGGtqvCyrZ7PlL5o0fx4t9xni/EXW4iM0s1ejzjDNPcZMRF++3pBY7jbBEcXETT4FCx99
iRXnp8PWegO3Pt13RofwoTdeRSSKjTPWZNsLBlRLVxvloNe4eKzCt04YZwlWOme4zwKJqCZUt2y/
3wyc9Es4xrNhYW3NYadQNYmhbJLnOhiGuW3MAOoDgMC4HdAapzPoJXkfSX+GC2erdVkdKby22742
JnYyLmFn9iFJfQwdEY4aHBpvJsMOswOO1T5aV4E3r4PyspuRckLOPlfGdG+N1yXWYJQr8WdfGqdk
YkQ6hgMM8YPnLYpXZYL/mx6J+blMPE7fmfWUWjmaizQk2SgND4MlP6J8XupOQ3OATljUfDLiVM22
OPdTMuXLe0Gg8QZINBlDo/4wGBZufggJo91ceJ5D8JkOmk1V4juE3LwonvgkAxtsggcnb+80vAgr
t/VWT+bRcGTK+1y3gQbg5ejxrBnK5zjJ4r3Kh+kAhfhsFPjtZYO6uogb0CndYwlywoo6TGOefWBL
y25t2pU0X3BpeLsCgMPowkwJkpJdCwaQxueDL5BSaPPOjvMbyEmf46p5zM3sMpLT+9kJtjkoEFeR
s+X7WNoL8K2xlX205+w6IRunBDXkWf2blGlI9IVNbjVNxrTBLlRZI0URXlxezbslqckMgZiAPfyo
82Ahd1INKm8yNTwZob1ZKhZiau+CqL9q8+TNKpxbGoNXfhG8zeYVQKxg7WQFgD23uqSEsy1LaCB2
Ai6gISl3Im9FZtZNYdJGIO8BJY7dHRrCTjcG29Qd3p0O3NU5+bMEIXNSWmc13djYioqTuSMRiLDF
OTsYoltR7yK+mIRsO8hv6okJ1ci2Ll44DaDMmcQVjumnADuW3XcfRM/vo2S/daP8s1OqJd6OcFlF
UIa0MiK+mpHIMSP+aEcmEL18IYjgxyJCdY2RK4HPMFwYY/aBw9ZqVuwaDbbrB63aD9VMB7RKCbnE
4WqNckT57j92BCCt/QJHITXnPQUnJkToKxF/67UDmRJVHq917WWreJI3anZwzHjptE1UdjkS67N4
stA5L+MfkRp7tB54ZUYNPA39i0gSmxFnm07npCqkNdMPN7Lqh2z/xIxAvGmeX3kJN6+krLllpwr+
K07P2UBTVsNGM9BbWFCs7SY7Bzj7sfGDt5i8ypVl5swDdvPB4KHKw+rRH2HsM+kNwXAPSOtoy6uA
+bikorz3m/h59BArUQw8Vi3CNF3jRHFIfuvsa9/8NDloI1IG6JoUv8++K+GsOEcdlucQ+TZ5OT/Y
Y3zcljbB1jOUPM2+wU7q/kiWqJRVR4BXfp0yGe0Ti6UlvMYKQZhRwItfViALqPvaNOb7FK9gilts
Iz3zwsygAFij3vOxEaThLuhdf7yXdbQPORSvzCZ866Phou+HyxC1WCIyuWkVC2TPJ7BOY5SMEhy4
jyKN2D4fMza28DW2hNDYUoGgGxW3OQcaB1R0+ZSr9p6VIQSkVz8mbvCRCLfn5NY10fFp37ziTgUb
aozxFr/VoS654QmUedRjmFT4MXhk+J9lAakXIB4lWXODcfOpAAi3diPazX7i3RcRpKX4S4UOlQRW
Z/+hNQDS0L/IICviuRple0Z8kbOtujsn5byduEStOzih2BjlK6SXdO3sAjZ6zWyVEpq1SfViRjTs
oxndlgUtEsJj7FV6aCt9jlseB4bFEY+5eMEt8bwFGCNAi/ccEPz55FQC4MikX00AzKi7nJxT93Bu
4IxcKZlQBBnUZ0d2F3//6PAQJaiE36KXXx4dNjf//faPz0X9x8XN7vbH7/z/8fygaJT8+9PDxUv6
MjXRy3fHhuVHvh4ahPfOQq5D21bwYZoeR4M/5VOe905JejGKPq4SNA9pOn09NOh3oAIXfTTt7kV1
Y3J++XpoMN+5jmMJ1E6oWi1t0jj6W6cGLv9tY8bVStmL0pX6AYIXvbyIbxsz2s91lJt1A1koxHZr
Tc/ocgQUv9k6Z99XX5vZ8Bw6Yr4qHePJCk3rLmr8o9W66VXSS4hGs+UABKDEYIbGpz4Yi/cEPQrk
Qgtzx2oCegDgEpu0n55bIhTJ/sFLIsGonDUlSFjSEAngsJML+L3TwbgTpCzS3akvJ6sXL4l9b8rp
GSpyRrLZ/ybsvLbjRrIu/URYCy5gbtP7TJpMirzBEiUK3gaAAPD084H1z5qqmpnui1azVCqKCRMR
55y9vy3Fe1M38hob6AyaIDh5dWVfHEO7EZ7t7JtOf3Iao3mqPGTXBdEMN7zZGhmzo6bT6m66pXC1
6h2idra1skpeJ5U4f70I/1/psP2vcfT3FWWYR1lncvuMfyuHCWipE5WQk9J4jrPVxq46pVn3GWYQ
b+y6cp8Y3eO5gpu6Bd2krw1atJihsOGVxJ3NeQElYGJ4KbAvCLKglpkMG1pPUW+qF20qPpiUEf43
Z9qQpx32TfoaZmzFhtE5vx1cSW7TeD/tBq1pJrvxKrUo3/B3XNSMqo/R55xEbsaLcbIgg41u9d4X
MCC1JjYPYR6//u1luP014vu7Qu9bl/G3yZ/nopPjsRLCm5tUaAH/+YBVoUnIeWrUW8Y6ZH41n/gQ
6aza/JXOqOtr+scaWSFueQJGL2+JG7JNAKdC4O1syPYef+AMwS6M7/TFTUhJgUWysftkvBWQJmam
gY4cm/hg3ydUiF4XE68plFf3jF+/uDYFRDTluPrZr6mcstIlyo4qfhE66XBmK8nXFKgeCH+rPodp
bq992p6lDSvK02mStXt2V3UOpmSEjBehrE0LyHX0W6+pfTX80Lo7Wmwd46z//C9X7l/aE1SSpm0h
+JtVaC4yo3l+/Ld5LZGEIqNPa+1JZQlutFNtkxAF2pz70OEQ4kGwf1KIgIblhPwYRoW0Lxq7Okmy
+UZG1UiNlB98D81KMIHX1ckLW9gFwaj+mMEXb3tQK5lwTvnoEOHjUbzlvVqkdR/Q53Snl7hzcOEy
F1i2fdgdwI6hw6PZuifyWlFMNP7O66wc8HPvriK/OsAFMS5WpJJbm+LqMd4yAwHNwurBAP/ni/M9
kf/bYzVfHGY6LH+IPoTL/fvnxZGZkwo/Brde+hCMYnyYDzch3DAsuReK7r9edsnGzvxoWw9FBTAp
XaHK+OE3JqsF46Uj57eAQI5fA9PwlxRE09EW/W7IU/+oeRiYqngghWFY8qjV78qwONs4ajrGHhkc
QvlXw4uxPY5mckoPsdOVwPBH/yUxyGmKCdnOp22oTbylCUW9F07bxu2tNzglX7VruU/VIySebeO5
kQXhuzxE5EuXlow+mXEQn5q3Pn9LFW4GZrJ2wsltgn9/cxsTW1WLDB5cqbzoPflM9BwvxARkcG5f
ijCv/st6Jv61nnGl2aVsXSCy8zwfqds/rzSyKIkZ37UIBhiqdz9AKD/N70BMcMFm1BC5YGWYjsQ4
vqoq+dRzDVgVcnfcmtLeOEPvEYIo9IuHO5JXkuZ+nw0Hj7kjrznFQYslzeREdQhNgT6waRVx1KEH
J6MmDhkYu+fVMTYH409kTz2fU78x/AlZM5r22cnLFw97hudmv4qu6+4hqWWrDvxJjJTiUkXsUGnS
FfSY02zT62i12FqBcBgcuR36qVuA2DM1bTgzqU3GRU/g2n9+VL+1Df94VJFNcxVZCW3sRyhK/3kB
u4letNNSupDGWn/pwv/MNCd5KzQIwLyuwyEODEaYzQyo1Y3+gv4jX+RZin3IhR2EhMjYebNDHcHC
wDQNHiUW6oC0DT1chwrdZ0uGzDL3uy18K23LJIfpqw2qM8o9jeVN7KAIg5RrAnlwQgIlMWb96HvR
XqGSt1efuI3/IlSz/6+1SxiOgSKJ//M54fx7E7QyprhMWaZ9VlPOTipbh5WOET6Oh2VXDzHBuXiF
QxLUS1shUZq/YnVNF98vB7kEw9qjln/1KNZ0jwjZANRR5JPB0LfOMVHmc1Wq5hJ1EQ59kX+hRI+3
eeU3YDcs8NpiXLtRvGbJiq+RmiPTiLhGy/eWRsI9RnQzl5XMzRMqB6atQtI2YxRxjBvRv8YktTB8
a4dN6xn6f3kaWLznHe9vz4PnIej1XeTxCGIMSMTztfvbuh62MWoYIyq3FB/hwbVUsVMIDbAPr4Xw
UXEOqMdrPdy3eaBtkQXIBUhLThHYeEeRvJtj6a88Eva2FebttIFsr7T+QHAxeqkeWSJgUcAjDUjo
NPqYhuQMqpfAh8F5rmz7HMuK2LOq/tPXHnk8GUSDsCMMIMDSK8WhC6uCBFrvI87oDFoSW28+1GB5
GKqItASbBr5zWRY2Jnikjonr3FTH3LSdwRfUqyt7HEl098xlYTSws5V7GFANLk3Hlse6CY9WH94w
h3VHEqPJcyjSmx7Gr9/A0iLlh460wMaeat7GMNrqjrNDNdZid6+u6F3JqQ1w1fEjfv/ZOnLNpRZG
4zIaaqIEGFOl5IH4Sb6MjEhnOik3Jh6ZVTPzcAxAUqXBz9qJpFrr7R/iz3HWkTaZ0R5ZESE0bunJ
nDvVErqUmL8VyxwHjz+N8ORSkreEEZePnDLM9eSgsOoU4FJDsyTNMSixCWPc+14lOVMDErb98Fxx
uZHpmzsfRBxI61jtLTIqTuUAOCZrxRanGtwZs1CH0jSeS6cazk1UuFt4d1R+zRZLcfUOUbXaB7kA
VCIJWIhypfdM6XXYQE5I13Sc7pYgxSUfRvioViReSruPdq7KvspaPVnJkL/iExu4hM1xKJ34RBb7
T3s+AifzS0WH6dpYMckaSXD0GMZfqpaAcSz6MKzF8Nrb4bCZktrauaJ+kyQmkCBsT6QgacraWz5E
YTvu3PeosKolnsrwnIlOvpiZfnOLBCJaBwAt8hWJCQpuV6f8/HVAsPJSqI1LiSKXvanmUh1bVwhr
jK0YqNcg7Z5g+caC8yaSDlOa0+Hbb0Ke2EjBEkZrtillq1+S+asIzf4lZNifS6k2fjcFe417daFP
BTAaapnm9hckASSujOShfn+40vWfQ+BxKxfcwWJCbLMZEqQXZC3nl97t21NoZeFCzj+wB5zAod+z
a2Xcbkuo1jeNpX0l1dQ9oH5CKVNnC+zcVdBzeIz9uoGB9lZKZZ2thAplQRwV9A0PskaTDT951HaM
OOw/lZy2IIqcn8w54MbYmgY+J0qXCry+iZb9PYWoNVFv3PsGkVw4wDn//n1iqrdJOWD0qwoH+hel
z/cvJnPrNY1bHSQ3vKgC0hx7TY+M7RhAdzkO31/FlbHqaKktyUADt8S0GZxkGGbrRg+ZTmAREDCg
NlqiixeRj8EJwcE7m454oZisD0aPt63qoMgUVZYdoGU3T7kkbdvW7GAzVHq8nsP77mmnAHcYqdyp
oHLWuWQTD3wvvbj8aBfNzl8ny/0Iq6gnEquSNJ/5CsefXJad9VLnU3M1zS7dOqpE4zBVIZZ2UvK6
ZnDPqlHwWJgMbUwd8201H9vjArfQrgV7d+iY1h+Cqp7DV4Z9DF2KKY4dnkMfFAmVQEOsPEHzsQMN
Ix/9n5bt2KSFJx52zcTK1gEW1feg858SpzeWcZlqP1ujRqkzj0qkqS4C1czFCIJ3osEvFnTU5zhk
iluMsc2x060v0vAmTHNG7Z2xx0K+s9P2dwdTioIGDgKhTDciE4BBRPTqGQaVl57cPl0TwxW1VHZt
xviOUm7/1xtfg6dY++PX94trxnXwP9/f56k7jPSqNsRlQhn1O+IbvwspRH0/2iHVnvQpo3ddG69h
ZxmvCZOPLrNjZHQv6VSqB7d+oPz6EbmDeSzn7XHQyuYH57hkhfSsPYQGbbQBfT8KKO1uZo59bjJY
GaY3hrfe6d4lVOhdKyripqy4f834kBc/su9d3vevken2r5aPuip3XsYiHZ4zCA5QDx+uB2erDAPt
YX0Sb2s9xjQJt65CXpyanHlCntJ3OUjEFWr0D8g49cc4ZpwYK87qjvW7/IKVgNeUbthfX0TRYkJA
ipD1f//O/+uPJPbgnbCVTMsuE8HRzoILpG31wyQeRY910r2UeMkafVaIOE/OgFw5z0p5zgeYjgjg
9T1Vr30S0no2SJpknkknAmqwdcly1wSMapmIZ4DKEHgx3bORmVrYd9k5K/gUYsZNFtKcnoXijbf8
oP9Ea0fn1Rk+B19t0p4w6CB3fptd8RlAmMIMjX1zFLG5i7XJ2wxj4l1LTpHIQ58Z78lfA39ivgr9
c1S1ZPsGQbVtpKyOxAWA+uot8QCY1m2R+sFdC2RxzCnX50w5rmrj/3ZrQQhXMCTtpsoQp3J3fzMG
Lq86mbJrUCL1LnJ69yly9YtWWs/FRAeoVYPxUtJyzk3zYqZee3GsLnqRCSajzpPG3pDkOSPW6oON
ASyDIFT9FeXSqg0o24s5YLqwghNaPbWxpfNrhCQiB7SLBBHDX9fDt7qfhyn4l3G8xcKxViKnrZu2
r60z/QCwSO51xklIlsWFUxvphSWULj5ILHlWzTTvdzrZfRrYo2YiFywhBhdjMPPdaE40rcjFa8tj
Jvv2YMYY33NaMANZKsgtEPV47RpzCbsNedJMn735eMXRjJHLKvZArbLGrKkOIapMMJ97uPEhwRCr
LpNvtqSQcPT8M8v2ZPH1IJwFcjZEldSTe5WKR50F74NDqAwjF9oy8tQF5Udtg77vqreSy7i0Bvmr
sReGPbyJuiEMmmyOIu1JD5UhyOOhBxgej6umzD8Qv9l05Y1iaRu3yICHEfMABinLFtDBd3NWBNLM
Vuu08zlUM1wCNbph+h06mVyS3cxc0ash8I2ETrC/xinZGJITSKOaD5HVBBCneBzz2txY0p3FbfOb
AImVMGYofgCU8AOtEmT//UkwwsUpQ9ZB99PpbAYPHkQSkH50VASI7O41r+xj2kGaG4tHRXCKLxJC
GB0gqBo87SULEUYKgIpG1Zi70ZIP6sc/VqOZC63swhWRZkCw3eKeyXLXRDXB8xZIuqjklyGAODA5
vyoiPyGIMcwMKvnWwrrUDIPMBxM+AQPwaohJmnI/gyS4O1O/KRL9bIM2KWO32iRxVi408kDihqR7
nD0pK9o2AduwUBiQeoZDA3kthG/2n6WW3IFBnSCR6suGn3fhj2geoqlFGQbwMx3A2zSIP5PQPsZu
AXCnGdD8BSFCrozZOrIpGFUl2LsDwbLYIXy4oGDG1w5xnD2u7xXjwmM/xsEe9lO5xNm9dCv/Gt4M
86DHE8R6Un4mFNIg+oJhDUmi2XC8XhrQLUifvUJj2CEKRg2YvsVOEq1E+bv06A525nCIaGTA+v4d
92VOpEt484BPbhzZcS/5q8MugriGNG2jjQb4QHPkkKbIhmgyKU5mDUPVzDrg0RohFy0z7ECjg6Rs
99r37AZ2/tHbxe9EoFlvyX6JHMNdTHFwZYIBTSG+JX395vj81ZZOCliWkqNddfkzm2Ry9lp31dTQ
tKa4dzdSR0A86YzGMQHBaMzYozldfYE31/egiV+iyHXpaTItTNEOLtKUWRD8YEX3hAwXx7HXTOfI
6DGcHzJTD6PGpmZTe3IriQ63LbkOJ9UvbU3ObzhSwjK6uREPvfTSvVkFfwB1Pvo5UAuhf4lmpn9x
JWQzOvmQ7PkIcT0ciIXr22DVyiRb9Xapk2TubmpGNaegD19ru602nRN/RWKCgqEC2hfjoSzgUZI5
vYejm9PX4cfx5HSpmvqpRtm/ID7mfXS1FbaMnMVqegTodWkc1Bsf0Tlzw+GR1vhHquxWaubP1AlB
aza/mp2ZpGId8r8kIqEm8FwmQUIwTkNOj8elAMLPRS9LPpLTdPvW/fB6kxjyMvsIO+wZ7QC6dnTN
O8yrW1PE+UZo2XuruHUsc2Kl5cNn1iVPNWRs8AT5Aj46O0jc9ju7Dt8Q8nHycWxjQ1Z3pWW/kO0c
ARtcJ4ur5c533UjGmd6J2Ad8lq4Y4bpGS0b7mbhzwLx8VlmhPmiJKCfNy61dIr0qdvayR8rkLZwy
Ht5b+ZQlLhuwUwLYnJv9fvruk+Wxsirab6xqDB8UUqA+N94zyyQK3CqX8O84Q1d0FubrFxTTYUTc
vMobGIqjPy6nqHsBhiiWZjs8BQn/+ajrauHgTTIUuEQRbrQCMkuaS/387Bcs09nUbC2jZQxtmocg
lY+6taxt2k0H05gUfPtrotKJVqx3jAwzX4OavjAqOGWFX60QdbYnHM2RyYtpZ+1vspS2elF5e2lb
u0CRsI1e2LAbFgBl2bBqE8rYenh8vz0BubeLqIKSRDF1gGCz+f5BVGXDooEHAZbaQPePmoOQ4Dlo
lDXHbAGp54a8d5D52dgsMokF67RMndX3N+1y49H03BjQu7i/8bruRdFdvYDHcH4XopgLMibpDs5Y
u808cQwq9hfX+sg95j9D0P4WJcktYf1DN7xrl+bu3hEAXlF+8CB7/pXHki5BYy+1qLtnQ/kb5Xq5
bCzr7Ov182jSEwpEtxJc/2MyKiiLtXvRo4mASbghNsMBDorTJuEln9p4n0ySJAeT4GdP+px/ZbBK
vX6TRQlEX0+662z6Y5A8xFikLVbKdO/MvvDLzi/Z2MfvrF3hgZ7EceQZX1Tk09G3atfUOvUKFa63
8HLtj6WF5TIvT1Fkp/shtlZGNNkbRfSGWYDbGQvYrKxSOA2//1pYsZSNB2JebkaU87tpZq7L8UWP
kNyhO1WPxDlGPqrRJK4JotSYdIMxe2CWmlZZVnYLCrazF1VXlfNNYyluiU3fmabYR+CZLww1nlMd
2iZ2fLpoZfzOgWU1S4wB16EeFb0ko9xwd45kHytAuJRaTCyV9sfnH1a1fpSmZ20mDyoKtGsHJUxo
nLmjSKQwYg2i5iChFcsijPa6B6y+DioPrTLFrq+sh+WP70U9S7cMY4tBkw6Q5YdbvRbPAg7tukDY
HkokuGzZnz4w2WXvwYvsg/uUe5wnBoQfFkPrrK3cXdVHBzMHmovwg0ldhnW8KPvffpgxOKqjfgeM
6MTYLt5x/oZO00zkw2DRIW1q7BdWXvq7QRAb4RHuqOVTu9czAw98hMC23cGwPXqzdEjjuA9EtLm5
TrUhi2E+F8EQdHpwe1UsXLaPYVpZKjwCgSwY7iOVYfMxF1MGLLw3hyvLir6bEgCSaT+eRB1j/TXd
ZRIV+S4N63Mbkn0GHDXWOyDVMB1xUwIJSgo0V0SiLZSVWKS19ddcDdXCTfI1T8ZwdHr/0KtgXMlI
nKyiszfm4HCZneZshx2RgylBBHGGuAa/DUV2Mi0yXpptIuip9obebPusrPfMmpul3gF09Z+mmsbd
6GMFh7kU7HOuKSKqoXjGTVY8px6cey+p2833P37/gnHiEpjJUek+nrR4AOenXkO9iTcj6Xv45+bf
SezwUXiSr5AmXVu/OxJh2B87awSCSKLXizDS84jnYZ82ln7qlSe33uDibis+mHmHyYaF0DzHHUW0
EwLwxDuMhD/fk8MUNOvKCW9RHzYg7a1xIb8nuG3Sp6dBjM1Jdbl/SEFIVWTmbTng+aeWkTIY2op+
FAnVV7JBR7i+BbzWOTOhs1R/0RuzYMXdTHktHuEw5lds1F80YZeI5zIKQU2dnaNm2sVVSy3SxsgK
2obec+4k4xEgqrWfP4BWyJvC3PhmJnw7jCsP4hC81fdQubPBkBYIcPdA9Ugw46kiBBPELbu49VV2
1fhBywwkMbSohSks6luvuwcgoz5ACwDjalV86gqXqC+N04M2VOPB1ppt2tRYCkhd2xK3a93rUja4
VGfk9theYgv+Bh01bF8N9G9szs+YZ4wrmY2LOJweTF7l1i98/QSsBYtAVhTb78FnPHk/ajiAV7/u
SSm0RnnGTvQ1JUV94khP/pwWx4fCc/yjm1bP39cH1oi3HWyXSfx3MSQUSafj0FdftnjG9da9Gl3G
v0z4vQM+SfESK1YNunSrv24iaQHgt8FdIqkv210zdPKK3J0UV0m1kdblReWutje95FJ72IBlG3fH
Vgl1ThvEuLiRCPmxPHVAUA6JU6ELqG1gWIk77ifNh0n2/QzgS8J4nRrHeDKtt1jTtX0bTB+gNC41
M6vzqFD1gTeP2q1E5bnooyDnrQ8ln5dM17++iUzNahtWLu7SRD7oHFJVEJYGBOKe2SlmqtrLl74k
u6FqdDq/oVrhFRpRLdXGyZadt3BTWmk50FWEUtmDMKV4XZiyOISM2+6mW+19YxO37cNz++YU9Xaz
s6Rmdsuu4nhmkYZ2/f6FYvKDiDxXhGdTtNZdr4sfwrl9f3wVRX+IzRmffC1szrlLHyKtnZ8F+ZaH
79F0l0xzMKdV4kckuYpr7HG2kUwGWpaeyu2TT+Y3G8dS9h960BtyyRi1eOMpNdPilhnUYXrs1VQe
6OUyGtEEmnvbqdFwOXBKqnM3+yntnQv85nMw9WqhwvxJU1r+FDfMfFSq50/sphHM5BAt8nyjgJoY
j/kG2l59GkXR/MDrmixIXK3u1dAjE2BO2MyPepe52lZ4MWIT7DKcDy/RFCpMoQWBr3UZIe9sLYwn
4iqbyl53fT2eOw6wrSGnW+mke0KVsmutmGAYmESXKdDdk2P1d0qc30xNrLuK4ZnFpQddP2Lz1syj
0HTxSr1rH9oqfCaE0Kf8pmxIqgEG/dCIF9nZ275rMG9AdNvETg24PbdDAkNQtAg00LiSRgLnRmsX
hWm9ZMcfbr1B5k31VXWhuHZCjrsp7ogaLhLsKv6gremKD9vQhP+mRfG7n9g/c8IZpWGhMMtGUnmJ
FmknnzorCt41bTiyuMkXsrF+ZaGk1jfr8BgW9A2qjqmf3vu7NuUvKBEmP6ma5dWemcuDaXtbXxG2
8f0vaFa5G+v72gZBvPOijc7ZHiMiSYtr0KdiXUSYdnuGhMs6jlDwxc6adCJt09pl8HCgrXw/Ezwq
+79ecM5zrHzMv00QgjGzD+4ieSMiw/tJMmK6pIBFb5oU0Z7B3CkoG+53ljYnAixR3CHUp3o2c+xg
dbPPYgbJEiYeEpXxMXjd0e6oIan3260j/AgT0vxYuJm5bOnhcEoY0e/OZsg++OuTM1cQm7CmA8X8
Ij8XDl3q+dsbeu6dMC1sEb8fmliSXKI7ExNjFlPXi45RVnx+3xsjrLodTicChPieWANiaD8jUS54
u3a6pcln36lXhWSqxqJJfpcaf9iEX4eSvLhpBv7h8F+EjV9c3a59LRWvauGFF/Q25AiXnnb9P19p
CY+uFg73DiXwNqJqvZsNCnf2H4wH5ruuZT9LXWvgO0KF9fN63UYdUm4UiOuWBW1lfi++WYcLa35O
y4ItZmwCd19N3R+z7rsnq6VHhAbry+6nd0ecv1UueWbk99onz4VJBGLPuy8VPQJVAJD3MlIcqqLl
/GYH3SHr36PScN4sWxmc1HCuFsltSCrrTWuACXiEvFCGYtt2u9C6eO5TN7rRD6oKdYBCCzA4rm/f
CjK8klgX5/Hg9yrly2wbSlHus7B9DWxGLLBUdrxBal8oA31nMMnnFjHzNuyMaMX2eCx0q/qav9B6
uH8ileaW/IDipsCRYZyYN7Ax3WHB0lna0zJfT2LQAewij5g5d8U8ZqP3au7UmP4eI5YqYySsfv6q
cOIphHWfrbGSti/EPj5xHu4OTqf/zy8ayVv/Rc/yb5EAQ+EZqeE4jiWQClji3zKpXLhVmzsMuQP2
7o5KBJV0fBhR5LH4G4hBm0bbdNJLloVO5jHZWQOoSYJT4rwnsz2SXGTbeWSiGG8cLgkstqyXmNn5
TdPeQ0GgdzlixEcWs+1st95ZOiC/v15btPThSKQXcSnT6zirPAqv4jRkC3NbUFKfi0Db/WdRBPvi
rCz8+xjchwNBg90WurDhdVv/+sTk6rHcxG60s/P2geJxF4uiWJLWgvbBRks7hLANPKxERmzL3aS8
5eTFbE9hM656USybnG0DHtkxnQx4DYI2hiFGMMWSQajmeMuSfhrkgS5BH5Xs6hYnCziAq1tOpHqO
5OxQ9XDfyfLLXJMATpOnPqLObgd7kzk7VkAkxZ74Apystt81d3wfchq3RrMxkcCQrwndhJ/C245Y
g5mV2PvWJFkXqvlijsm1lIDCPaTo1jYYW17szmYVCciGrjtjW19SazyaDg9zr9p9RwUV4TM6lAH9
ZC37UUbSWsGP5g4nw1PSJsHaYQy7LflvO1blhWVFd4cqeUGE68Ytq4JzvHXmqbHXplM1S2cN5oLJ
aqRHm17rEjTAOTEggIuinj1AL7H9UlksRt97lxrtsKJUn7kFcCWofQRQkbcfewadOnlKgTOijYn9
4DXIule34UEtj50KwHGEEEfpjR/aRgOqmXFzUnoYtdTuXnMaVVxRKdI198pOWzueFGA8LJ5B+gYW
gSeabO5AtCiIHEVv9DNherFt7PHnhD1lpcUhbgOV96t2jH5ZDamtvcWVTTIGDJRB7rZxonqvS04z
DiYdzA/O2tUDDQpW8KtuevtWhbSyfMcnAljgpgTTg9++czZjQjySHZnPWt0FqwFBJyW7vkwwmmLD
qd2VUbd/+Gi2F76NenDuoklD7u817F/45qoQN/Pc4LGcm1vjlrdtqn8kGsuEWNwzBpHNKJn0ho5Z
LdGXfJbEBOLZH9dGLRm2xn2LfMC+IVdKVwHbK36L8CPKi+NkAwkIQAaRUnhCsXRKC2i3TR1pW0OT
PWF8VjZ8UYSuGItRkWrwSywuO83YDL1GgPdOi8jhyMgOclNaP8FsVaUp3WknN7GTjWjQXo6teSXv
WR3SyOKwHB64mDtCSn7Xoj5NlbOrfe+PnLoGUETy0dZ7kzTLRT9RJWdjdCJ9EuK4PrL/yGMunZ/4
juklaqsccgAOEBqTbkugbViztFZ4l2Mh3000NQfiTtY5Os5+ivgzYu6veAMiJ0HYu9vsUpWQzfXl
CALjUKwktGeHiyWtGwFTYkeUSYIeLHSWdnvHNxUsEaChNY6d90gyJ5ctyHxizqTLMzta81PcBw+O
h/CUxYM440FM9crvmd0w6ck2WROtGQttUWRUOwfPeDbBnKHdJxaZ+aYnHDpUlG77lGJXH6nUsSNB
liHaviYnEM90i2F522se4sISz0egu/UxddtrBskFoVPHHoXyeDK1w+AZKxtabOGh0GnknxjX7ZL4
vt3EzsAInrat1hOIhYVsJyL/K9UY4tT5gAFRR0eHZCVa6CVuh67I97WtpTOrxNwXU34TRvynBxi8
wl+1saJ6m3u0BGScYmls+ai0L+6AMpdOr6VnwyebPGAUV/dzRrmhrQ1JEgfKqawX4XW04k2SEvw4
IUNbeMmjJZt2nfqst277VLnue6Hij6iZ8fMcvRaBYT81WazzLadinaKyjCo6rpPMhyWPk1qXNat6
Y+oZ476D1yNnzLqURWfE/RbpFwXnBd98Gl90mD+wRN6xVY+bOsh+uLm1G2a8uxckv2n7BTuhVLDN
B8JB0jl+2HO0eye1n0VC/HJU2mtyg+HIB2gKS16DNofDFyK9dhTokwicT+VMNQ4msVXu1N6ZsIne
h38zzZkK8ZOWeRzjg5a7AaYhTXXaVyyWBOaqQ1eR48kJ+w5ex19kRlguPH14QiNKDHyq9rh4XrWc
z+UTO7tkWI0dC0AKvUjKw2oxAEzrSEvc2V16N0hDYrIRFayUGPh6cj+xZY5T8AsCSbpQQ0CnYlp5
6ZdHAUOkTECqU4Mo3821p6xxqqWP9HGpmFS5HMtOZgHsuK/RR9FIHgnKXGwATshlrXN6r7FceSkd
BM3r1/A5MNBp4dK2JoQW7O6OaJ58NfwchvkQEFnkpTjZjwYszag7Om1hzvOy7qyVYydgt/XhJcpK
bT2WiEoqrSM5qyQfkNajPrbJSnKwWaLHXbPMfNiV1iANIYqrNadu0ZX6r9BAuKEmf2spIpXAbPLY
BEDTUtIFUkfehNu9JKb/04RQsy4s72qI5mj22lNR0HlHWMxRv49XNXkmJLgY1zgN9bUohluumT/K
ROyLED0Iw8xpVSbJZTSsVTxULzhVSTIuCbgTpVWdgqlae5WnjrljnMYhRTiYuDzwROR6lkEKEAoj
mMsnHhJSjiWRqJkiqyfy+1+UN/GSztbJEp2zRNmDltoyGBgxRV0MRN/uqtrcjqGYY4mf2wEMtDaF
v71608Y0uiBO9Cj38Av6qfzVG7SunOGVySlTqDZhDKNIJyoxLFqtPyfUOT9nrO2goUKM2dfXCRwZ
tj3W+anX/kiwFHCaydElzhfvMzqguku2mWtJmujGZ5ebz35JH8Uu3TvQDOCYIWuOoOffF9p2DrWJ
hPFKo57NhyuNgl5dKw3vdT+xIBOzksLe5YUKf2aNIseC9vu6CKIDcq/22lTyNJKbArRmx1baEq+R
rgMz/YXc9T4iryAZg0NKkghmXv74PIYTu1g5TMuB+dsSWqq9ojtY0pAkD1NMDBrNyG329MfCJZkq
xUGZCn1irn9pJpG1PugjZlBk3U+sfTndL2A8lVrOTenY7T+onq11SyB9i8jB5X1rfc4JPRZKK81Z
qzM9XY2CY6WoN6FlvkpdwVxbUQhw5JO1tVHN+BKbRotio6X9D9V/5c55fQjuFu6QBsvIT3xa6w+Q
rKidxBcF4DxIIrPHwavsJi0P+cBEbf7ukZXZvMnVk28Gx6DGx05uorFGCYCWk4Rxi9TbMCVpxbYw
ijXGR5CRxIgH55oE+KujOcLTjvJhjfHPXpaRTzZoxNy5xi2ZGdChjLH40zh2/JJk6dFMjadI44nE
A5Yd3am7/C+Wzms5biQLol+ECPgCXtt7tqF/QVCkBO8LBfP1e8DZjVjGaEYzIrsbVddknux8NbHK
Md6lYF1vyf6FONrnoKW2FOFcFVjeTeXQeljvdR4ZhnoSrChluaiF9QZ+DGUx/sjSZSziRu4Nqcg6
ruQ3O2OejcBgNWv8I+8bOPlQcYei424xfNfh9KexJuaskdhIyEkLHbn1shbyu+q5Q1BH0f+XnnnV
zBq7a8WKOmrXdZHd/ap/K3Xh7aOELDD1zyDOalOm3ngIinBD6icRMnGYLXWzF2um/tGKP/Sk+4Q5
8G5fecWIghsp+vzmHwXQQkSJWFtMoxe9zryB25Z4INwgeOQMpDyoXrOAOSFJ58zFwuHLsV2mA/Y/
HLrdQXSmv2faDJ4QX8SKiwbEjV4vTDE/RW5n8Bpkm8GJeTjzGxQWe9n2tFcOOZ2+wUOoRvJXHYw9
QQ8Gtm2ZZJjqaEYgeJQdw0qLo89uzjTzCClyUrzdnlG9WVkNyHGgSvB6WL/jhUKKlK5oH3LUMFsr
5NIKtA8xJEtziOQNhg3fYQ5fFocmBOpy2NNaP0rE49DqOect21x7ESOqBpjScs6WrdJtm47tK7GH
R1/Rq9sAj1ieyO4gXYUqTXlrMbCgm6JX+MvDGTVijUY/AQNGEIPXNAdW/KQ8jcNDZyc2xcRyjc3A
qjfUSWHxf7IImW2H8rPI+G9xUqeTwAwe2LtKquuYTM89LBqqyDbbh8gCabWbRV+xXPFlPpyUZ2gL
DyyVJIHoYSvSzwv3p6384b2nCFhM+XTtbdQFY2wyTa5YXOUSPyyWxln9RnrT6NyYR3Lapk5HFiQC
R0KZ0lUF2Er5fbCGce8RdUVgbKC5MA3aaMMRCMK64rhuB7ef0/ww+AtSgiKP5WuC9Cglv6PTjkPg
bbpgXk+1pCT7E2iscuRRK118wBCiz61ekwxW2qe+Iik5rYiugoxUs2YI7k2VfMJu5jeSuYPUMnvJ
2cptE3jN2FLfnVL7IDXtFTEnB3KEVYHgwi5vq7XjAguqffvqMgpjDJl8JKIjOdarxaHIS2vvIHZf
2PqsC7AkgR557yzyLnrve3WEmjetYgejqMtTtETp7K+HJCazJ4+edT51taIkrUIJm4Yl9dC4GzLA
EvLqWcAQK5ZXo3MkF9MgYqBKl6SrIDvyOBao9jMm0veolO6e4CB+rqIe1/yufaLJY1Pi1LDri52n
c2ofMbUeFCcEExFAxTT7ZHuX33g3SfDl2FiqzCQCrzVPyDAQJkX+bhTFTp+mH5AXbNd1PUG4AxCy
m62GlfC3nUW504uA7Db/BWImG2aOMKxijnnluGe+zTPELBgkof+sF7F3TkxJZCwnxAKWyp8u3lc9
6ZjOAsnday0UpjA5xAtCVo59jZm/a1oiLrND1TTlAc//pvFQPE7OrXP0h5gY+tFaglAkA5v+zalJ
cBl/0PeRqCp0MG2e80fvnWKl62yYm1aR11XVZxYlYFmxKjbCW4M7PQOH/vEaX7s0Nu06y/ZjSCvL
+tkZCN31O9BFIcHvzB/DldJbA9IBzuGhMC61nV4id2DIqeHvpj1FhGYXl5HMFAApziz9A1CFSgrD
/F9N08TRyNofvYwBk2jlD/OZ49iOrCpYni5d6RwzVqNOe0kFa0gzQzyFHqqkJ3bfnCaZW2nqwkmv
llbpb4iQMcFBdVtb19iLZptyqt9LLXyZyLBE240pp5jz2dAennu3dHZmWwe8DP5LzOOgrPwN1uFV
dT4wqFzES5kTyMG2Kmf+xV3SL4DvP88AS81F9k99yiqvs7Bjq2YlS3asWTcZCySBZN/61jmy90M6
lE+jhjeIVI1lI3NrMdo1h57Jm5AXMe4iJ371vL+Aa+c8UpYQTdCvgEe8qVig9JkFIwT9xGx9XcYu
EsmsxjgkNJzz2JYMp7FlLXDssV3QAAOWjPedPxVJi8u+Fc+V7j7KtlXMopghuDAbT6kf/w2lXp2m
Nj6Iwv8cRifEBYCsYKzb0xBMr2mLBHXICWh0ObyMEPybzFnOeTp2cBQmHGDyCUcQ6haj3tiybvet
g9QHMc+o9/ueHQ5Ld3UcrODWWBVRRiXtgCtzvG1c57mFJI00ScaJc/I5Q36Jx4VLg08ppds/L5Jz
zxydNNoXzLxACeVKpJb+bDOAX8Rx8N3CEeq8xF9nEdWaFVnrlNHEQgvyrWhbgoKF15ECRuxflLfP
NpuWGtFgV9LYRY4iU7ws/yS8keBGeZDZWwK6aKuNV0D19UhWWwKWQ2IveeUSQT/aeR19a5VtpFsS
cp5YoOr6hHavneZ0+vIA4dFehU2Kiklrs8vQUkXKIvR2I/jYRUFW38ozu9dqAOSRDO2V0lmczT4h
1C/o3ymr9oVOR0ChonYNgU38l5MDyhiy7dQ5kv0aXmJOj6Tf7ISbWzH/sE6lS8lkY5lZmPjsrfJD
64wzGDr05/M9HkH7AduIhKhnYluHVKZWaBhry0Lk52supREAHVaTxiG2zBID7EdWTNeBufRymDQi
bYqiXeSzmMBr40depP+0ygyWQ9wzN4jlrTMyDx6H3PWcNQnwPYajWbD2OrdcDSzgNukw3tsGb6PP
2NKqwDCUXKT6KC4iDW5EbD0XKZ4OGiPi2CvtQ5YQR4yypLZG+472IcMUMsOBMWhA7QSR4ja8SdXl
98EscR6qeMCFKl2x9PJVz/aOvB1GOCg8kU9mdPrmsSAUtxLuWUyAEdyA7WzHh4vHEIUQgIdXXRwB
JawFg91tp9QXefQo0/TxbOfONU2C709AbvmhKZxXpXPbmKN9jX3j3ibaN3Q6k/OjIhwTesZRn4fi
1Zid8Y/osEVvDmuZrV8xoVKpe816tXas+t64E/HlrYXAUlcs+moBNVbnGxvN8D4bZDTf9k+GnqHi
E+MiNxxzAx3Djlta0SYGUOOg9nOI7iPjdm13/YfXpoBA61GRmcqwSyltk/g9A54wWTsRPm6VBbht
OIJ4LUP2dsnCqGjkrYQmtdee3dLnCZDxo+b2WTnkGq/N4Yt3C7ATOUypMSJRTlHKtt0t071zO+bs
b11ASwo1c9be9CS9+Z78lzfjgnIF2aPTg/r00N1axpXXP9uFER9Fp2fsyvyEqyp+GhU12nyDbyCu
ECdryGXH0mMFvgqRUcBOtk8QS9ln4fcI3+k7NXcuEWtyUaOeQ5SKnjuYmGJnR8SmvQ0TCxMww7hV
o4/mpjPh/+k52BffHVy23xMAU1tHStxgXhGOfvaI8Ztid1jJidRVGJBIGmT0YU9kYJL5/iFs+mBP
JB+6k05rcN/7cCzNWxX6xs1mGuj20S02yA/cVgZweaFIeQ2nYemStMaU0sOhLJm1y0dbM/1WbPrW
tS6WWh2ercwsX9Hs+5MA5nAVwEVXzEj+6n3f81pTODQGI23D+esxXOqnWH9pgShhFFVOfnGEaqGA
tu8M/J+EGJq1HfskhDMUKP0AsZ0sjspE8dOFcMttSPR6XfoQUDzQNRSWTUcbZqSntuDudvp6KyuS
RI0Bj06EeAINHSKr+kkzi3fVOPpmyO3z/H9XownJoQS6yaU0kh+pheZyYgEHcfIV8iXzMrhlC+Lr
Q91NkUEVL6Hmoj5lcerM4PkkhnZUZtRyo/US5yMRCSEsTjsYmI6lkeDDF78G8yJ3ypwPV2Q3pB9P
obPVWi7amIN1NcnkTXUjlw0bUqVjHJtB4WUCfDsNGRPGGU2Qh+MKEW7wKTpUZsRaudydgMSncYkt
6gl9xSsVCoDhUt+4DjzIXhfymgz1yvbsL0/ooL3Y0rd1jptK6j9VYf40FjlfjNrtleHUt5Zg5YWL
BGAO7r0YfXM166kCxhX/a3uqJcM9pYjnSGTNorUBkFSOhbFyMa60tg2723OPqmq7A6rTaSU9SwMv
X8NMsNgqCPaNvWBsRor2DehTD4W1+9vH9gnywvvcBhcRyuxuGJHf++63bdyQdoHkReWNxYCbDHJp
bo0FOIH4rjtMZMxGPXWxE+7sgbzvhDl1pHefwsx58EsEPMz5PCZH2tpsfHuZ5egNQXJ+1KJ+0+Fi
rwnlihcY/x6pwbgF8T6jSDUcjakhcS37ZhqD+XAWzZoRnFUi76UZO6fSSj60ioFvVLIe6T09hdRk
CSjvvbXsA/fFn1AKdol+8lGLWPF8GbPPULKBoI0xUQnCyhoRX2b1K3V+sOynylhotSk5d+Ng2UTb
rHTSpeq4sJtaWsfqHDumsc+q8loF9aqRRb2aBmbZg2m85hV4nix+aD25pkjfWNlYLl3LFC0CFOkr
TMzPuJ829dCC7GkagmrFH0BhKyS2xVLn2cDgekC/Rb04qremZg6mTbS1pRr3FJjhZQiQ6VHu82Ho
54Q9IunZbqx9DGxNSxB5GPvX0KnewiT5jkZxbZwQw+YIXphFACViLppNOWfH5L/fU/8FSGBaGuT+
HipEnjhC+cEZmTTuJTTjz8JrIOLRlvjBsLAwwCwcUl6kqrFp8GHBVdJE/fcg5WMQOp+60Hi2S0Nt
jKQ497l/01KPQYDf9PvMAWZoG9kECx5KtMS2KZBcLaakxw8UdA/mXm+9a+908emACUUEKxqcnTRQ
ccAQSUk9XpW2OBnFsGw8L9mEBbLUz+SzYCu3QKhGewOkoQvGZz+I+aTXJkWKEii1WRks4JvdSFsE
RFUV49am50PmMewZ1x7IIzc3kd+dZGN42zbXH95sLqlrqNEmiLUApQCbHhCKFU0aVspVwYp3M4XF
T9xITn6bMWGbsR8aau3mOdH7UEzOvJG1d1JFq8pjYdUO5iqKzYfIU8SAtOETo7sTA1OEkghP4ZbY
KJhSk/oH3VLMoh5U681NmhT0nQ84HNs67T1mCsJu5tfLkF6zTsjOW0a2L5aO529i3wRgaaWkTAIA
ZIgNyZ4/hbFchM3fOJQxf66l+Ri+emSF8NPMvrsGyiXj3Chj6rdu35R6gR2gPrpejNJOoJVrpzsB
AS5HBpCqthxv+EI42ssHmpS1LtKdp6byHvl3ETpMXzo5MoH8w0QbrR1hD31BZndVaLAzLErlsomZ
TODJj0yHPii/ujosXGNildBqa40YcrRnT6Vi+6PcMN7Aslh0jYUfG6dNYBfFE1NSTBFdiXpBc6ke
XZB1qsmHtyJFYa2N75PL5z3T5HvS18aVqvNkNuMIVR8hXgefY1exTwTS4jCu4Cg1gd8ffr9ELSjw
AeeoNwwYzWef8+8XOSdAZgE56YA2nANDXwNAb95v8Z/Auyiv5oxFkU7nPzUZcpuIRBJe+HFbFmW7
aRV503RqLfZY/sGQTy+/hjuovvoiQpsvCytmClihphdYAXz9lpVDchwOTuiqO0oSd9ubzckuqnJr
yzBe85QzT0JIu4V3Tcwipt+TLkreq4hwMCOzXxmuY4F0GAaKHMVfrBLvZuDO2yI5qBDuoSaqe3y+
yPnj7ZgRerew9rU/inM7f6kq5EOiO2NNnVicDaS8Y8O5j5pzLFKHdYiFO6cwe3VgyIkcqyO99L9f
zv9gRBPXD5q21lUbnLQRyn1aRvLOCpkwUOTk6S/Rw9SEefiV/MVm3z71BianlqH2LnbN5old35Y4
e/aYMV7NIgWX02UMhpRxVHomEap6A0kGk4vqQH7mIB/vNQOUDYmkiH5DHcVjVGZEp2VA7nuWT88l
ReF/+Ji6Sv+OuJ8OeRVDcnXS8erTl1xb39r4XGWn9j/oUsMAn/9tCVaPzrRCRydTOWrUgRa0pO9A
62mow2SDBaAOIdbBEenKpDpkQ0hMqCHbbaf3+ZcpLX5wM36jSH6LpaY2WuhZj2Ri46inIKH6KL+m
xsB0QhElHQ8dCaBRcRXIk/ay8fpdEWvLgUK+cybnGNpecS6VtK5D6v6UtBQb/JXVWmAoO3WKmyFt
7Mfve94h6rMdX5wdKe4u8v5mSQrCNS0nbVULS3D9v4WDh//Ow+hV8tmi02sejEDTjT02xUa0YPbr
tBPHTkfo7mnaA1agPgt21EvoqE3Yc/UOg2e+JW7Jhcfs4KJVfsxVmm80fEZvwUiGN9io6iOsxsPv
n5aYIWk6MKnfwp7qMaysLfgnxkgmNL0Qzvgmte0EN0MvHl4mb3JCZpsWcfGkkOPO9YPDqDj/9HUJ
fDAavbekXwZeDlmTcc0p8/u9FivaV6Pv7zpw7mPoltGqyCQD0t9PO1qff7+iQGYZqmHbLcuGWSyy
nfk7CRb96OAiG8nfTej+UKWclC3Huej/C6Vx2uAz/mondDFNYb34aPQYfAdiU4qw2iZdxBk6K2/z
EdVMTo4IxKaRR7/lHyhRGMuwrOXKop9w0Rke7TZfN6MXn7Q4tS9mFIVraeGAajX7S9aTebLGbqC4
gz+YdHgaxfyZ9kdNPbuTXa2MrhTYDamO/nsy5mdhQIY8Q82yLe4j/RDH0w/O1OipcKr2aPf+/vdX
v1/GSDP4nPvato5sc1OWAVryQlEkar1POjmR6dIEqUWwT/UWC6CLI9XuVg5+tOCUtfe5p2IgLkBO
yFqhe6p846JhDFgoJrGnqQynG7O2za9TP0ylXOdV4LK/k+X59wvysJIQ+OewjVKIP5j6nanDMgs1
DZTRkz77dfSxKF7jUN9XtWQJMVXN2WIWyzqcB+b3l9gHu8OI7mUfkTjB/e9JFigquuqBzjPDckVH
hcuQnPZIiyaqHpbJoALlqaRkRnGtB9sgKifOk6DfVR0qSml1+TOBRkvd0o0jWvm/edQyog4QRyaR
5Zyp1P7+nv0Ye2sAm5G+wmt2S1ORP2d63hFE4b7yuUsb9WnbWbc17LLZgskgCrgjrgNhfrpkb5O/
Ti2EhnBAFTpVIj0KJzdgIuPw8Jw8vDcOR72k3O9Gz1kbsxDTMqofkJOMpBwEN9KJ4z9Ino4BHXPC
8wydCtNi7+jHriizQ2b5gBpZHfy+aAznAnBQmwLs90IR9/BFztsHVU/9MNwm3BAi+GWlTPJFX9Uf
fkQvj+JwWAWm5KJg0ZSdLEPII/q9JReD80gaPp4BUHfcqGimhwz8CQFDDMCZ7qlfZNfvaZMSRbFv
wuYtKOp1hjBoqSFSWmK+xesd8gxniTJRQwXhW+AWe1/DZZQN4Wvfg8D0gLGcenifT+i6/rWFl4Ja
uEOIcFdVIO0TTYVchoHXHQdShUuljFvTD3/hUYEEdlGNioiybJKq2hfCO1Vm3K6p9ibOlNmz3UT+
Fxc03VyXrhphdIfWwLpWM99b9JlCNpCAg+38iiWiOWRY64hdcoR99ISs1xV0EIaZSfQswQOt6yh+
xEZrYgX3nS3d/68fAmTELosZ+XvkX6n2tcs6/8EKLGC9630C8PBfa58pDsN0Ru8ZVw3SPJjTRuk/
1bbvPUWvEcnYG3R+4Sqy9eihx7a+7/QBgAc7ZxBpDOYXFnhk9GNBtBk5Bu6VIVjIBzQG88iy0Kvg
ypB+F2QFBzdu7g9KTp6hkmdV0Q2yrkxepr6vrzhPdjbxYTgkVbgxKmvARLZpCr95KsLun5ARt2IW
qjUCBExOso6PbC3LtSwS+aWbx6Eu1aFQNj9HaI8fmgOALqGKRT3Q3c2kUAfBA7BwiDQ6eL50QHxG
f1MRR1/z9ydGwzv8WjmquHwjksZNz2jq2kPSC3GO5i9JAjFLufYVVU+6c0hT2aRz51uUU7Cc8FmX
IhM/+UuVUYuhs5inttgMnFpepBmqI25ALlmL2NzY2pd5Ip9VYcMKih71rOSO5TgsiSqpd0ap7kj3
nVPqoqqtgqRmWeN8ODINn1kaJnuCrSx0MYyM/nsLwmLg9JopW82QPGnNBLsABS6jFAY1fRdvO97H
bRnW5MFw8ZyzxjtqiDn3Rf0WGNUurDT74THTpkjyAbLy72Lj2vmuGZ/LyR0PAE4+q7RsjmkZOMdS
M85ZP7FCbwnii5BWr3QEhId8CC7FxhID3/n8+yDyJNLIthScAlJ2Ke8ELF0Y0/CpSVyZvgrrRe/g
k/33U7TZUO1+X4q6eUk1H3GJk3/bGnSu+XPWWCmB4mH/Im4i1todyVjNqlTC32lwpDZhql0FNxDz
yh6fbOHRC1EVNgBPKu+Wk2K4yJBEnsmBew8jwJDBTFSJVertU9k/dXm0M9G+vjOAHxgoYg2EQWCt
zaxH7jFBdVGxWZ59Y9tM0qd4leWubPQXaMrxBt30tFaFSBEuaAmWBxXC2K6Kiz0gofcwRby38h2a
/aOfaXhuruDM/RbJQe7dMuBSjFyfcDLwsiA6bwEfEYJC0liHA2Tn267OvE63Npb/Z2od+5ZrKCdl
xRYVO3XG35b9g7gAQmf5CZb/vcAVKTlnJ4EykYbtKee1IqjFumOYu3FHqgu1u9yrtumIBQpaoIYh
5ilhDofMpvHSAZTu2tGAv+/Gn9rQiVtA8rxHS6sFsn3YxG8yDTWrC5jEadd3Nsz+YvrnuTX5t5oV
P2mtQEE0IinGcsJGRPejY2717T20msXASmzpstCdyx9ekJAtSlGgHwyN6NlvGMZqLU4BMug6dvVe
yOeamC4YP+ayUb5zROMKyRxwpCl7tfo1iBH/kizrSnM2sBdQXUgQ1sCI1+wjrbcOPhsA9QzpA6IS
FWmzAHGw3lSF4KOMp0/ft+pNQoz8PZvvNMmuCMR5/u4cVKeQFw/1tDIw2t1l4V/7RO/OqVufgVAM
yypE3OY9VXIa3iRrhItwYnbL8y/NJkNta7HbSUU4vmkF2Xa21FY2I59nxIFPGQRo2QrnYsEZ5Yry
BWODnKLGRrySOSreOZOA7dHHsLGYEW4LoRlbI4ianW5Smmo2ruqs04ZLYpTczcAjC4wz6AyC5sus
tF09Fup1Gkxr58HpMJSfHXQNHVvvhPVpMOZZocp3OeGan/rs5s/C2xAeUuVjmxsOWPUcvCeNvwZY
3XBM8CRlBOAcckhWrAGs199qxyvt6Mq6h2a6x/X6+2PoAz68/7xwYff++28iJc6WVs5+CaADIua1
WXfikj8XRtJvU2gun+m1j8XRj8rhHnjqbjS5cQx71FfjYKXbmv2BOcXWm94rEhucdkBn1tMjgk9c
a5MVnr3W/vwV2EdOvPFt0BowkGg4PVyS3Xfd+eKLAoyDKHqaAgR19YwToZtg9Swxknde8/XfGVHj
JdaUpQOY7ZvghAJ8zvFCZ8C6uGI8Cz+iMtma/ZZq65L8vrlyatfSVzyOrnYAe/+taoujvY6ODgUs
+iJiGCQ6ke+SJGvaTzzAcGseKrCv7BWf+XSVl1G4+iEtsfKMMAfYVplvrZ99EKtVvuBKfPNt8S9t
sdMjChSLlPQD1tbIzkmE+lOnVcKFZHO2/ja8HVqzA4D5fheNzlc5dbiEGi8GOEXe2X+tZU4hhyma
aB1eCHHLsmIH5OMDURuNntHvypJ+MA+fIq1YY8Iqn+swfJoAlf3/359gMi5+kU/4c9IVY1Fvq+sd
T1gOkab2kvuQaflVcC7vaMsYAKjO3U1ujYlUNOtMSwDBMblAvYPqoSyn6YzwlNQrPVBvMy2W5ad7
ULBwnsqR3+bEaPdmI6Pmu/fMAsE+GUl7M7R5yR7CBkCZLW66693tdtilYEk+dE6QyQZ7ZwX1M5EN
b/WIK9tpaHJnVNVoNWL7+yH2E4ZDYGEeTIBff8tHrkFzWYKp3eHdQ2Saq2wHmZWch7yITkgotl2Y
rTorbh55w0BJlaReCCq/YUCV1NUp4VBhsbX7alsF1adIpn1g41/P9TjZhTlZutAT0WDDIy2rcxBs
SYvrl3QlVF69943SFW3xnBhCiaiR0xfA2lpbbX/VU0g1DkT8BR+Qi8c1dUq15Iy+72tyLIVTv3rS
u/jO7HOJJuViK7zimZm9dw0hVAXjuwC5SoT3InCrbWDZ69zIMdgbD+wQVw227XxzIh/v4z8WYl0i
gN8M6afL1mH/QXrWUtXs2Yyo3TCITQ7gu06jpcfIOrKYGoJH2y3fw67+KZp2RGlavYmM5XKQ6f1u
zOK9TsBS0Y7HfAyZ9YoHXRYyP2q5HhMDl024HrWA/L+oYO2WrApGGEytyo1rsAxFgFDvsrFj1gdS
au2ODSO70T8a3tiejIAR5Tz5h339wLxgXi3X+GCYss7Y+V5UFHsAzbjzkoDWP1PRuS1DriLXZI1i
XoTODr6q3Xdi/0h6nve1eCF4xwRLCX+C8+zdEeyjoOhwerq176yl6NmVpd/GIINtbTf1qs9BbzrV
LkPIqKmKNBj83XpjHeD34DJSK71I4tWo3GfpFxz1frdiZOBU1lUNLgizKv6TzcLAvqGACnIWkBW7
uY0nz4ZeGWePzJHARqkqU8md0V3qpPioYFEuk4mcymTQ/mbF34jGAzGX+ymgWpHhR/k54HI066Y7
5dxjEBseML7BgBClGmgQfVkIZUtDE/fc8d8TpmfLseWkCqzskljeuU8jbWVa4ZvvIo/B6A2JrHWv
Q5hchECuzKTO3SFev+aAZqFH5HKJXn4JmJ3jG30dy7h4Z1Fun5LiOeQDVSfZS1gNe1HVausqSvO4
bW99SLgfPJmG2udqSSnRvcAswFV0HyN/7+EJWIV6x+NYNs+RAeKODRkS/W9g7v3KKDBTulmxKUwf
vZRv/+2cAkiYy9a6+VcgUGSmxQ81Ru7ZLhEDJFn+02TmnzpEBU5ymbdvnPq7HAgUsO1bBjKgVlQx
+CBnYlaPhB37B8ERLtoUr4sfrWpp0AYY243tPA/kz/5Y7YX9AEsC/tBlfEgnm6cQ+XgGThkwEUEr
Mpy1dF6Hmo2abdL7z/kB2AwvTtqwOkl3YVNfiJv6UXCjEktjT4PNwqrZnBCzWaYfZecHxzw+FVU9
LD3N8tFoiQULd53VnB4Kkw2Z5eMFZ+tnzSsy3ltAHwTAvnrSZ4tCL+YprMqphImCtG/rl7GBaFhj
zdd2zMSrlyxhc5YwoZngJq+NaRfE07RB4RPyLWFzsdCO90ofl3oLawPN4ztZqRGyZ5vM9hIdKZ1i
Vn5YKb3fVB9IY2If1uLs08fskc94Bcop8LNVFT2h8OtMolAmxevbFy3XWJbQgX+Q9RqdUgP9DOmZ
Fy9yZzs5O+lCq9oNKaifTul1Gz5JP/UIZ6DChRuU+zwI+zuQIjq0GaIgqoUni08Y/ZhzjPyHaMN+
x1O0c9P2M9S8YMHa6stoOapkLE5MT7cVeD1kTygFsPTsR4BFUEXwFYW4QAIZWhvbjJt1PTXVdUqR
JqKdP/Q8zUvi8upjWLNe7DXKKX6WeD+6/ZtseYMq3GtllTk7Z7yghtyh4P4wbH3gCK8wZ3orMXq3
Zm49alc8NUNBhwQx4DLV03cHSxnORbuOW1XTfqDt7C6QVuybRkkIJ5CbHFgoJgIiAcZgPjkso3mJ
K3WbXNAYDdJ0DaX0aqo8WHsIGM1OcRYyiGbXUfUrN3ZeWkMrV64K4hMe7vCIYuHqw/jkEiHg0qQ+
8dnDrrngEzJY6n0er6l5fBvjjoSYuqrqeEcMtrViAs3O15CYf9Jyj9T9L3llGz3Ijp1vOXsrwKXN
J90dfBr3CB1B+K+rxRs7JpJg2fuskVBTyMDXrCqGGUY22zOTXZa/A9Xl6rMlBZKaTpH2xyUNAUou
QpC4rECk8YAPctPl1cGsetYlQ/bOQ/Le2jkyQgdQLj0MCBShYdfIanM1b/jliOTfzBwksnwcT7hp
UCGXmBMQ7Vx90tVlBuIR3QdJo32Bcs94qkyxh2Sy97rAPTY2VWSk+du+z54cb7bWtHswKYuhbh6J
hVfEkaiTKn+ifcPo17TBE4PcO4Gu7RoXFsa8cnoXcIhVCGpTo/vPrBv5VKikUr9ddb5/LNvcYW10
gWHpsp6M9oJ+k8duJEwJe+A2rE0UFTBlptFbDqYiJIVU4dEDtR7UI+Z09GulhoxZsG02EwiBvrgE
jYc7BGZ46XesF6T7gnrLvubZ0ZRirYcTy8f5obZxQpTsiEnaZCAXtI88nb4MkhnPZInXd5Gf7aTY
VbF2TkdkrbaXY6+A+n1sPXiPBTPbOvlXddzCbj4y58vrm8UJgFNQY6cLbo98Oy3fmNzbBsuTlWmC
mdVZgy1ZdJ5kasGKQ1PGMNuoF3VIwSISFKCWieg8mrwLWZcLDMawjxDOhnheUlx4sDyS7oT640lz
Qpab86T392/V4mz8mrkr8zyRJ7OuA53xc5Bk0CFM/ejChVoSZo2jZEgZYrpMfw7SyJH15u7GLFuP
z6WunV2DOUNkW+Nn4zhoAXTFeCVMwz1eUXuVIDi8//4VOPL//1UqySOzK/+zc8zkLhhRLaAatVQJ
cXrPRZUhI9ALcnSJXcULWdzgf9WrgVv1BWynt2ATVH8YOoFvdhh+1+G2VUhjSPf5wCSfrKK6TdEy
8oQlqgN4kKj27kmH5DHieb8N8wPQ0fDXNxC70irGLyWYbPa9rnVkq+KdWj79vOn6tp98eY8jjrO0
CKoDw8npEKV2jXu/Wtpu53z/BuNYjEDvteDZpvX6/UIm37PTGmu2XdMRsLD26tUjvW1d3TJha5cq
s3fch/+M1qvuAW3gceqls4qQKX/VQKW9TNv3vwQUXyeotXLUe94C2epLoz1EBQKRqElaAlmzcGtW
pn/o2/+xdyZLbiNZ1n6Vsl430uAOOAaz7lqQ4BxkzIphAwuFJMzzjKf/P1DZWZlq6yrr5W/WG6Ui
pQiRIOB+/d5zvqMF507jJIhZs76ln7u5tgUc+IQH9UUip0SwGaRfutBwsDWbzSViNrh2QaquzYGB
3UAC67sbg+/y5d317Mhhlke0d7qnHlu/Z4+i30m/6J8cpN4rbWQfgjTzmGuZ2kitmDfjHCPuz9y7
Bt3lniNn68neks8A/4ufX1K6y8pOz3jNjHNUaD5w/A7tFPLGwSvKJXnb9iPAqCkMTa0juyripOQx
mYJuwnSy9/P+cRblUctkfDvFwPEMH8JBDFVHWqegbhHS+bpLv0dzz9ffXX+J6Dojkaz79fVLXbeC
QyxBfqqmvjfHxWmGZtprcrO+/8f/QxkCbIHz7Q6GvsIQCdmFjPvxMuY6ImtbI2qbTfjyjz9olz/1
BT0Lpbf+9pc/uH5vMjxarRjP1y+qkekT3AokGnF4849faDJrJyCBf/zfqsyQxcVo39Ok8S/ZFPqX
ABI3fR93FchxPpstTcbJCPadQxQGSJriwmz71ELP2wjmoucKLQIz4njc50ESHZSuh3CiRL8OOzv8
qk3BQbOahocZ7ynhOCZO8RqwBDLsN4x3PyIVv5pzFgOHHdwH/5VuBFuMiNUX2vvNgST5xLt+WQ4x
eiM2nW2H0m1pFc0Ll23mXNz0BSPJiuTToyIWDfUgPKqykPu6GOQNYecFs6taYKJUOiVG83VaSBcE
pXyped1vqb6/9qIYvd5e7257+jClVu3kldDB1AX8YN0OHvCu5rYPE2PblYYy93NXntIlykAqNPcW
0+hTLRX299JalOiNkVz0GhIlL1wFnXu8Tg34J4319UEgqwMQJD+SzMLmdsyyepNkJf5ewo5DsDcL
wTNbj2YsbtQ0uIzpff/R7VE1sMTl68alA96PeX2f+RkhK2gWVDWVfMOCOKoiGuG5cMKvWDbN3mrf
rW1CpMUtaU2vnTKmQ+hG8TZ1kmzDLKA8RO1h7BiOXS/tH604hp3om+l/4RUxvrTdjUtPZGO3tB8w
qGVPgRi3oaUbd0VHqToVFSDcNjcvzWywdQQOx98Kh42mG5ank+iJTpdWfN7AxhvLlgo5duxdY/fd
fZwgVJUxdrZqblEOqTL19xrpoNdXff3FXLq4Y4w1T7nBjUIyzwlJHq/opQCHxorRSXxsek6t/kzr
OEHLweJV7zs3wKPSMwq//rJYuarISu6ruiGvvYk6r65RF9qz8hnyGtZDLYguCZKCGnUcttdOhp6Z
/OgljgnV3nQD2nTr2M9Wf0CXaz8Qy9yd6afD9Rsb+23OEO9nWdZfCg5eNz9bXcVU4QmvpgOgW5w6
JL2hWqI1toyWjXE+Om2JMcdJO0+3c/XoIsbFucwGRYLblpGk9WhFtO+CAGwDoNDqpvChVo61Lo5j
xeAYqgswL4Phx2A474jaJ6MIH5lOuuuSzWJzjRQZIkodrv51DkC2aXnKbwGC0tqGgfxs6/zXSwzF
skmh+yrxBNSKvq4h+bC6NmofRG5+DL6YT4Uv3/OyR/yqooVXJe4GnKGKWSyB36Mvds0839Jdi6nD
HVikIIJjMFdQONVHSqIPbg1+cZCja7gpj8Poftdji0jyJE/2XSorA0CItnUspqjcDLwTuxVrEB1i
TWNPgDG3U0xNdrZynAJ7n8inTQaC5BF1W3iXZvO2duwZvS02Sd9s9MsEJY34UWagVoVzDOWAB4Bk
etejZDOXuASR0p2sKHOOBiItoDtUZoLgE08uLTFVl/tpXnK8dHo+aOood0BSjvtyxmE5tMhyNjiT
e/ycVm1Q3BoG9DtpogIh+LGpHv2k65kTlO89mJ+DIVNjD6vYmwsfLRB9H0YouCg6maKDIYuCWSGx
WcL5DhHly1Qa3FmOcc9DcgT6BX4qdr/bJTgKi2r6YkTWbuZS7ozcBRqqzwX2KDIsqopBq2XDk/W9
Qh9vowq5JazSEDNrUU13Fc4MogbaB7c1MfPxySLCOueV89WavwaNw7hcBWvIrQejJh03KqwH168Q
eGbQ/pOtNVBtNzqJVmPWPlG5NFuXHEA8DD09RmiNaF+7nVZeCGcIzhEeqsS1vzWTKhB71WqXZBTx
Xe7GYDEQzWPILjV9QxI1HRhRPpZtW+4qoQWc4Wvut84GJ9nBo6Doncv2UQw6hNMEg1GGDFcaP4Rd
fFiG9mHi9dzmwCzssUV7LrPqTp+0fDsM7pvRc4yB4b0fGgMFDGFwpazifdMyFs8X80HXOc9+LwjH
FBIseZJ7rLhtyflyBJjBTsBfHGfzNSUuCGyA9RHr9oeinYtXwDmWM6IU6IdnTXAh2mg+2XGzDEfI
dI11Zugzrp+EAYYT07ipfU6yYRF+Swc5b8MB90jchvi4ZyrIdr7NjWYrZt4INimdOgIdagq0o2vx
wJiGPDlZiTMXyx65YUgPwipeY2lfhVkA4Szvc6w15toGNXqOyONpFer2GjFoZyGqSi195zOU3MU1
7L243/tJyJkxd05taSJgL2ZzpU+wmzUDAEuOCRkhWGYpmKHWnXDayQu7xUBRTKjh4RWDBqx2sOQ/
Gyd6R6VEAWBwHmEL693kGUPy2SFMbo2c0M53WCGmLACiNtTbvjE+GFC9xuBbu9h81nz29FgQGlFi
IJIjb6/pUd4w22u4WOIlNGvYL5xvktkJn01nO3TfRwNKlxNJuAEQCj26bzRDSCzV2xH496JP1fVH
chDjTpu8Nij9VVlgycor/b1ylwiV8tnqIkA8+GtZ9dn2RrqukUtuZgsrj5Pp9INa/yWfRmc1dLrc
6G1wC2qxsTay6UzoMw9TdwnLDmqjH2yRIqIDUPn7bEuMiJV7YQll5rkgfkXkfqYV6LtpwjrB7cSH
Q+9eQHXl6H1oXQRAsIDQBPafcVbPJ322n3XsOBjko5klzHFufPet0uW73vuHhicSJXWRbRP9HLQI
h+hBm1skDHth+U95YO2UnWWexuB4kyAFd3Rf7YeyBERLcKkytC1NrE9AeR+kmXae1V5m0/nMdFwd
uEtxK3K+t49+SigW+gcCFiZ/4+MkLSqahmppDUglVlOANFFvsN/M+Q3OBqQHtc7gyKqPSub5WVRu
visSaa86I8a/Fvb+vngZxfT9ymZaojWD78XvmX3N3/+Drz+LcqoX6/MvX/599724fGTfm1/zOf/8
PX///y3J0xCmDWXqf87yfCy6Nvwb770Ooo+/feTf/vbz/zzy2yH6DP92aFJ+2/w56/P3H/oz7VOT
1m8UqDb+JQFwio6d819xn5rh/KYLQdyeooWkK0e5f+R9asr4zXVMKfiftikkMaF/BH5qyv3NhAom
bYthlWmQCPi/CfyUf03msq5RjK5tG8JwlHDocv41fcrVHGSKgW5u8ronOC7PaDRPt3A7TRQX5hck
hzEyNt/xcoyt2zDPtT02UhuXydBts3wogEECD5n7bt4sFhi6Ef3XOBoasgA0f5OEtLBVDLEds+ef
Povfb8s/R0mKv2aVLi/dZcBvs9AYEu22/UuQWpwgmG/cUmxMRDZt4khPurRtwhIbFKybnE8VflD9
0KsJVVgObB2VoQH3iAh2Wq2gc+L5+Z+/JoK7/oIx40VJYVKFOA4kA+Wakk/uL2lenYFW0JrlpikE
mlLLuUtAYx7iCthUJ4pDnAkEN5z6CtHuo1AWB30O2lUxohqNbN891uOj1nYX22q11VBwtO7c5s1G
vb8xih5/ulETGnxu+rHY46IuGJXYFsOy6bYFT3eE/I1TRKgfSWKhmAOQoLlCfYnHmZ0w7S+Y9m3p
bKXVts9jWKtj2U/fxRwW+9+lxkpbT2H+im35e+PGSJMtiaQBbuGpKnVerKmOtJi7vbtMsnsoxpuu
RbcNAF9+z+yu2V+nkD//rq5DP/fneuWXtHyrEFsLItzv17smz6klRW4f9OVvRTEQttnR73QDU3Kc
fg8cbX/9kyRnFNNF0aNcJLK55WabwkKey9BtH8xMggn/QTaFXReR0HCO7ARfjBbodC8r1JlJ8tQT
eY27Fx5E5AO3jZFz7QED2QUeoOX167r7OlAlMPez/Z0c6wuOAURDrgWZqo8/JTUczqPuEzWIXBsV
P/b6ynJlOAtJDGuKnzGjTJsnTjjRDsbu6dqhaCym9YKu0npSySFm+ufFzAE3fYa2fkgCwOQ9aDQ9
RwLSRAHfaHK9tCLAVTOOKzDg806L3LXlZ9HuKpdDT9ceGomFVLUyfWghbUYqLLGWJSXzJ/1yve4D
tJSNExCkjbQo2jUB0ve2JAqgR/VtiIyjJjEJB4t/4CA03fWyODXXCTdmXWYvsUstdL0w16GyioeT
k8TPARAeev5qZRI7eg415yiNBkTj+FnarcFtNNKlnkO5ydaVSsCoLtJ5zYE0ZPlyr3f4ct3yVCS+
g8AJQfhypa4PhEXHfMpduQp7GvARI/6NEZvT2nHdek0rh2FpUT0OiUkDxewJc3TZ79N2e311c5De
WqXpbMzJDm6mWd3SgD8ky2OVi1qdrh/U4Jjhzu/SG1J4VsUMYsKs6vqBbFAuvg2pUiAdmDrnvq2W
1MBlTcMF/AA0LPCulz2zjYOvJ8aqqmmwlTo85hyg1wr52yzM4zS82MkrbR70uoqSbfmHk8QMAfe7
radhWmTC6xNqAUUFtB0ehsEsUILlACGIbK/nBkJwk0O4rPjkAYfWFL14s6E5DPWLHIK9NHDwm6oL
z3btnumTRjt6ivkGt9cXJ27yw/ViXF8+U/zuko9avao0zkOkm5F3R3Vctlgck2rY5YsOdMoBqcLa
qjZ9a1S7OeexiuzoNBLgc0rr+s5Ieh7v/L0PtGqbQRQCVoR98fqJSYuz8HgjJV2O6wWWZLEjaJc3
DSXiwW7B+F+vW2G1+POX60lJhRPdktnOTSYsHRrAHXoem7q3QSbZ5cf1wxAxc0mnsV5MmUU/f4Rv
T19Q7X3mrRGcwiB4zmICW0mlorpMnI0/mXjhovSRAxHI6m5pazstt6VJ0H0e3NZmDUKyNG8QNwOW
WIUC0empb+3m1sKaen1cwn5UHFOBXzjuzNigH1elE2LCbbtn12AzUfEMzpAIaZBK2SZV7rvV59b+
+nDRUs/RgL+JLBQnlJ0DNqkch9HyNxmBLE/faFBhfjaidHaFS+hGREYa7lVyXbBe6Sf5mAaI3FNT
/xlUbFn7MA2Sh8jUkCZgFSzpltI68+XBWlI1jCh6N0peH4i3gxHK5jbV+9YrZpcgwA7jIyIDlp1X
BRvv8OqXPavYsnBFcT18hopectVHx+snddWRxAy+ByGSIzusl1fmznWXf09LH/WxIG4UdhMkE9Ww
yiEUx+jYHcJw3NjlqUk05alKxV7Wzj915FNrfJ1sHSEJoXQH5WA05DjJ89QN56Fj2icaRFF5gD90
nLrnmsSmC3Qusw3bk2lCckwdtk5Ly5mYMNjdXm8jTXf6ve0/Tq0dbFU+L1kPVbhHMBitVBOHx7r4
RtL0167vioPpVu0zqP4fkuAPlr3oWYW6eSZl+pQEmntrmQ4j9R5pr10/AlRcdgBJF/bQF1h1ysrf
1wY5e3nk55s5JCmwAMXFzCnPT1Qh++tnWhfBNupXCQOVCxHu8boz7IJ24g+mGMbJhrvDxEpE7D7Z
pvEX/IKZnXutq29i53J9HiDhRmCEWpPDEGuOFo3i0hvfZyOHthlWZK0bAD3hhHxe96I0w9vm6Bw5
f+qeTai4WGPUD/PVjCx3W6ok3MqoizYTGVPrubD3dYILq6AdPlRt812I9pINBHdxbETrJZhYm6RH
Gu9tFAkMIcGavpigozPP+7jo3jCZYYCvkweGWmoNK+v5+rJ7Eio95sfdrRsvgz+hTkwCXQcIot4R
zYivdWKkQMjrAo5q7bOu71riTFXkcPbMlWeHGXkWDbPi/qWzfAhhVSjWyp1GirFxglhKv4JkSntF
/o7p1tuyqNxN1WcwDOzoA6x6ckP85/q6qF4fDD0M1KlNqufW1JlSRFF328YuBjfFBGJZ1rQMMspP
af4gjfaGrchD2VefrCXnCVem1E4wXmvULsUbXJ95I5KCZHIuh79nVE1c09yaG43nB4djiopUppp3
rXKuT8S0IBWZN2qdz9CR1cezffljjpOfW7aFXsslD/r0c7/yC0gZ9nhrpQnExmU1kqSZDm2a3vFt
zFYAL7YtWVKh3dw0Wn5JnHna+DWH8dBsG1pwi+49cIPba2CHAL1MFiqySKclhDCQoUSpNfQ3OROr
t3gKnPsJGO0qSeonEczaRevd2CsDcI3FB/mmfOQUE6SB68RBUZAgE4YvbKVia8J/XuM0lqfrOjfr
/h11BBrtuS3QKBjqZA9zoWjN5O0zxpgNPz7byQR1mFHAyGImw78tuK8tW8P04DR3ycC91urVY1Mi
G+qnVeeMPNRC+0JqNqZXe5ncY7PtDPm1DZmXMowPvDJk62MsVoy2v+8KWIk6ytgH0ZIfNRFd288U
On1UIG68mrvysW72Qd86m6KbmA/mcqPRt7wpI3N9XW/GqAXi1KmDNafBuqmyfQWYo4isbDfDaqMB
VsQHWEwFtdNP2eHkNuc0wy7eLLpqOKFXIxH7w3pQNWOIof12XUeuz8j1gb0epqBE1Hh0OB31lnZj
jra4qG8WmL+tAzKfjmeGD7LV6UoWR43CmMS85j0PYzLcMnC5Ewkfp+u/OIHlOPzcbhrybms3sLzu
RUMuuMxh3KNduUtWCL8rpbW/3pXSzaO9Ncr8vLkOylLffvu5J/fV82BBoUMJpxhgMp+2nR+c+4rT
gIqYVazKGKLTHWOKAqw87b8OzlNP4AEd52gP4R3KFy39FUfa7IAC6SYUZLi0y6EqDlig4yXwjE75
fSFYL0P/m4ubKfAbatuKBNLegVEdTIIplGNXcATaeNORH7ftcCSqrGeeVDSHny602q5+DDWqSs33
48efn0WP/tdrIqfj7qAJFQcI2S0UCaZdUiSjVzwYy+/azFVk2dbpSqezfInH6HC1bnahhlp+YQDH
ZogBuGyKrVM0sAEsQZqULaAuGpOJjA3d0LU8yLTqvRhoME1gQIDJKPI/eK9jyIfATBf9PoqO84yn
rjcYBrqJcSlY5ULFMSvIS3NPV+oD2BgyH37Z6xmCqnzotX0X2zufugTfHU36ORIPcUU4cFW3n22A
fnJ6QgJp3hHrc1cXrcnRriQHJS/fpKmLO2vm2NcWsJXcNFQHRocHH97M2khM5yCLVHnYc+ALiNqv
V1Onuk01jtmtZQQ3bvpV000e7LB4CTL2T/KwC7bFDAXBGdPH8Xcf51IHXI8pU73mYRenCqX01p6d
bzS0U+TUMf3ArvmA8vHioFm+NInxwbt9gD5Aaw0mBte+uOSKOC4SAm5HxFibYLLp43EH3wctBU4+
U5birTkRO8axHQXlCoFkvrf0JmXDLWggzsYHRsN4h9Ije0Hrf4iSG5CxOxQh9X3dBruOUud+5lBR
kETXFuT4DDqRjK3GnLBb3CTFoJ6IustOtZUdXWwKqBmaQ1nSnC4s/aaxGvaxcmTgG3erHAmcgbiY
7F0SHR0/pFwI+5NvATvpHTeAl+Jig0LdmbqApefRHjxfyR+sVaBpSZi+sR4k7jOgGuKsLJJ3SZV6
QntH5RdXdz6GXw769EKbVPwLavy1WfMPhrpF+8ZyHWWg7QOzo1vilyhxywGxi3Un2GjpeEpzSDJA
EByPXqVfpvpuxMxOgZv3KJ+dexva66EE2CpE8COC1copgtaEgVOvL9ydQya22dCdHpvkh1UUzr96
sb90SnixtslU1+E/1xf+y4stSxT0lM/BBvE6gFH22Otih/wPvhw+ZS/qg+whGEekqp94X8otOntv
VkIeJrievU9JJ8rPIUQwMoRMuUuk1puSgn3SSu6BRjwOuvk2+M4xiNv6GImSUXs74XcYpn/Ri5LG
X9s+vAHOo47SbUlzjq7U0qv6/HiIKGX/89/Ev3MDGP6oGwvwOr0MRmGuJ0nDqYcqmuTxB+pVAEwh
64akT7xNcCgkTGnXQhX6LpH6xiFTANVGdpoNxhwVce2rcbLJ/Vk+ioz9yakrBlHIIraZRPr5z9tW
5nKt/3LjGEJYmMdduOam/G9dQI1JCxMVelSM2z7bHiKCnOIaH7bKfsgKta9ZsEIv614twTVU+jmj
rmIG0IJ8xouyGvrG3VgchjaEmyMyH8uaSRzIw1g7EXd6HFPjBworIsaQeGaoqFu7vB2Fu9MIE00q
ZR6zXt/L0HxHXi+3mUqEN84U+HHtOjsjrDlEqaxeGx26wDLoTVAWptqhaQg9oCq39hJ5988viqI3
++tFcXXh6oreKLPAXz9Ttyu7LsysaJPViCoLtzHIei/Kbb7wDoqG8HO83b6cejoa1ENa4etfE9zW
noyic0BfjgGgPXpOKB4MTCgggNlT9JC8x7SQq7Zzfgx65u5GY7zv2EROuTgCpch249DhqWR+jk/W
/r3ig3f5JhIbQBlnQASrzqnrqnIrGvfTtECWRcsLi9BA7ZiwEKRYuAehWn/t5Ha5GQurW13fBIKi
kk9V/2Gp/jsEFLySGeG1tMRY4RGmVAk/YOnsBRocOAKqY1S4fAswQ8RlLAT//BKb/+2xMaRu0r8V
kqkptORfus9laNRGZZTpJvUtUmgtdq9DpeEdh6qwzzmwkl8EBAD05kpDWriLdfXFFWm009UYXxpV
eez2IAWrdNjMmebs4M69ZvOs4/2Zsu1Y0JiU2UPTtGjgrOxtSJMnq+p7L6lCkt4Yp8J4dI39zw8i
L7MdGqsPP+0R0fGcXu+7ys+wOHbtRz3uKBmTB9TE9ypALZGM34JFOY39zX3851dmGQz8cvM5lmVw
/1kEgejKUn9dUKpI2U4+hyVp5OJU9NpzEEYgI2yj3ycCfrYFsX/dL04sYXBLqqHxkoQeu3TBMlSp
ZhyQiQOr4+khsokIgyzfTA7cUBbdYHu9ICBF1Wnse+PQJNmP6zv62dXt9F2jh2plpf3Lv3hbS0/+
rwsN/l5oK8JxBNFz4pee/VSOMzqNodhUAjkaffKMqk+uumwAXN7pOpJrd4e4D2MiXWHy1D3XjxmH
J8Epbnv9a7UA1vs5Py1tZSeRIe0ddrgJV9FlwpQhCtwwqWkHRGUgCZ018OiKzKCA+PnrW/m/sZjU
eQr/56HYQ5F95NHHn2de1+/4OfGS7m82m6DBUEHQ+2Oy9F8DL6n/RnXi4oj+feDFR09zpA3/899M
hz9SDMgYlBFuxz3/x7jLNH6zJBOJ5XZh1GXY6n8z7QLO5ywPzj/uQHZmJCLs05ZpKZPXKJYl6U87
ddiMg/R7AiNpeDcevph4T2/xtmeGewAScZMlMJbpM6x9N6W/5NP+rqyzPyfU1vBHdk4AyC5S/Zog
YLSuc8hKnGl7JbM3GQN6H7SJk46qOKvDp11lCfpSgLYvVebbXyKqiEM+vjRVhzvCGYhcTfamCWUz
lF8MW8CJgZ60mYPPSaoGphxEklqmRzelNzaTBY3QD0wcjjGoIw2TXxGeg0qka9fui00K2FYCr5gz
VW9GX0IZMdVtxqQgs6tFQVF4s+x1b8R5it6Q1YFWwaa1eo5Qtn3KXH8dkRQ9JZhd67pB8pGAg6yL
CFRbiPS3l49TiGRjCG1z0wVELszNvhwbC3hFO25Q0mGWjUnGDtS6sipApnZiexUiu1G8pDDbVv5Y
OysYJ+6GBjM0sNpHQGgD4O1m+JCzMRxdvRs9I1Y7O+MvzEkxLWDLr8EwEjehFfu8ooER2jG6qegA
7WPeDJYIvFGYCEdHBheI1WTa0YvfRhh0fbtJbkS0wDgjTNeaf1RlL7yucV5K1KXbZXtPgZ+SaMMx
NfQhBTnkLA3HUJqIsYv0TkS4qvtJTwmauzAy+yoibp5UcdTlUPvY1aYOr8tONmrq31r5QxVucQiN
7j4pODVE5kSQEfJ0Wst1K8y1NQRHfUZ4IewJTkr1dUxaDEcL+ssl5aM2qPKQVG0K+20swc3b6JpA
GHekAcODSJ2MAN5Sf61Gl/EhAX/5ZJbruvebbYvh4aSPxiGwBnM96AG69KzfiJG9QF941C1ZrNsi
O8SmGe6jBO/iqDvQ5ssPkDmEg1VNskd8vE6a5GMKgmafcK72M8gwjm9Deu6+yS5RXowgcRFO0BCY
SKUTNxr8xTMVFCarnNmSMZqeH+EEaqrYPEE0oQT3SWzqnQdCa8+BP7JLpb29oP1eOxKftj2VPjY5
2/BcpdNDxDE1ys5DcQyzwRy80FIckFO6NRNk9NS0FmBwdgx6dg+jcUGgTYRnlBgFupAwJLvEmAcQ
Zd23FLLhmBL7BJh7rjrqx8Yn574avWkZlOqTU+EPKBNG3CHkBCk3U9e/yg6cn9+Zcj1UXxkmwpXR
OfD6Kv3oc91LtLHduA0RCLIzSTIV1tZN5lena8S6tntWhhrPb2OwjtjPCTOxw1DQk+bKhvAANmPZ
2+R1RXfjUL375asmxrdBd3igitucuI61mCDtpbm27qJq2YTJrr7PRxCV2lMaF4TSvFZSaWjgCREh
WGgfALyh63dfuVuOzsYXhCWAefNmo3FkwYq8HOTc4VJnrb6tOSf18BBuauejgWmwyyLSqSKzwzad
ErE5pM+w1U9Apr1+XkZp8Pgw7/vbIpXvxCzzgcMYbYvjLEfPHfP4FMUHnSCRBW/dezMXbswLJpK1
8TRoZbhOLfD2qjJfhUINPAR3EyvzPtaWfZzqKyZ3Z52P1PM11jCEOuD/egRqRm+hDuQeoyO+wnD+
GcxkL0Y5BZ0Khnv6J0TngPAoIxS6wZjzeS1gWbclvnI0+geRAPNN+7Rctan+JZI8O8ztwzUeXLQL
yXTW2+qjNKNxD/T0KUt04B2EqYN6n0xvENFJxX58P3HsgCk1eInTMMnrOq8kfWWrTZg/Bjq9ZbCA
5KOQDp+J9IiGCX2oqLup9M/csjnTGBi8Mkhxpg9zRKUq2WfZ0zz3xl3epa+pkZxHqNUesuJvVl3a
a8sNO0jwiNjdlDQ8/IIbmdtAAcDn6syNPVor3X1TCnkJ6WPgVm09B5QgBNJqvC8mkBPBMEWemcHq
ZARTkPl14PU52xBg4SqcQttzjAwcScYFjF0GVDCZ8N3Y+mMY2S+xX9IPKUk0aTWMybYShCuP2k6r
mq+qLiza0T4Egb57nWeCbQIfLjaGywaNsXg12oQEbppKvghqDOxPQdrGAAHIrml1+KCdWa37iNfU
KgMGLjS24+L03VuIVHEF0mRNNIRltLgqT4m8uwvgRppswHodPIeVkT1VuYYASkME7TAwxuLPUToJ
Og/0uAkOh+5yxtZjBIlzM2UzAz3ISQL9WV/jXtcxo1+Mqn5JjCk44yODll3MjzbdHZAVQ8n+9YLT
NTimhAoCBQkvQP6MbZ3eC3pBqxQo496cRmQEVvym1Ezn1G+0OziKs+Zgk4C0siX8+22Igne9mMpj
vBzHAuQKmUFrI2meDae+0ZMxunRK91Km9VZefpjGE+lz2Ikn8j5DxWoPd9xCrj5nsJbqcB/PW1lV
ztY0+uwZaf+NDrS5N5IVeTwdg86cSNHjaH364Qh1hBJlP7UJZ/d6bA9DjUHDL+PwoeU53y9O56bt
pgMQYgV0q8of8LMVC8hxfLetBi8a8Nhq7j8CezTXZFknZ9n5sIpxcu7cxkF9X4fda1ErwiaIeIec
LDbUJZc+D+KXPOSI4XcMZKP8Bu1SfA6NqfLE+OKmYv5wSNfEkPjaTItuj/ymMsS+hwY0vKv08Az1
ML9FxJ7B/lbp/vplk+lcKRyDkBX14tzSBDlLlhuvL0hdG0qwB5ZvkN9jsWi5feASbzAFO3b9N7f1
e7JPx+Hm+juzMDa6Mvj49Fr4m87nWjm+NFFYBsk5tL+OC+kkAc6+1oBX45ipnyKJ6S/XQn3bwu8A
p1rRBccCdnRhR7p0yiA0B3oAuND5IO+AQYBkkAU2pcLVOZAaGEbmGeqFjp5vXwU0ELUse6Ou9O8r
yQgWuoaBXWHGFYlXgLpLCy49jvs9nQ58sV2mtu0c7K2C/BKjc5lKFTnLN/yaVdotIfRY8HTKvENF
hpJ00+HEifKlqrEdtfYuNv0DYCFx1ArEN37x2I5g72mu5BrTDVYtkm2ITamk1NcSubXJOKGM3WEl
bfXqSPfWD0zIVmb/hr+cwxxUVdyOXYuOIUKn6/ue2dTILJX1BOiYXKgU+adyiBmMb131PmrVjVNB
VBL5TdZPXp6hA529BFPxjIRp1uw1h7W1TWlWkgoSQ3r0UdkWPgYZrRf6asSXZBt0SrQlXsBtO7hr
TvUSwokHNSK+602ib+Nq3ruZbLeZQafWipKtsJ+G/CNEorBwWDps7gTI9zd9lRxhHx4p5G78AEGQ
Na+yMrmk3bDPKmdXVc1esba3vb2vHH9Xa69daO0xhWw5hu8W5Tz0lDXTALUe8X73YXu2tZZUlsQq
WIp4Z1Z/x6PYcyIlYX2aOaSTXg90gWJ4Dj8tKLKYzjmNJpTUYj0RJ4BwFd8tfv0QY171tcowYJO6
UoJsmRBpMGM2SWWzxsJjBO5FZMjMR5DaezLtPHLyYAkIMEpygweZi8M0efEmkNDmmda4B7m4EuCN
cSOuWI88e+hWJeILnL30QoDfd46+zuauW8dJCh0VEAc+2H3RN59q/IwF8Vhj4vVU7TOVhu7St+sA
CUR3VvaRkoHSUI/hblvp8HiLkeHoyBum1dAHcKVlf06tflUIxBQIfMI8ex8lVCPOG74TU5/9P5bO
Yjl6LN2iT6QIMUwFqWQ0pD1RGH6LmfX0vVTRgxuXqst2pnTOB3uvLUJ70ztEa7rqtyVGCZZNc5Vu
xfJ1Ru4akRq7dHiCZW9g9x0IhHHM17yV7PgY4god8ZJEBMs147xVSXgQG2uTVMa5Lgamp60bGNYb
IPDPNFFuCckFqIuhEFMrIsrCpJaDUM/rlPocpFmrkSCvl9JmaGz2IiiRfxA12I0YndW+3vXyb6dA
PlWfhTy76Rr5IPc7hDKc0QrRnLktNDEjwFWoNPktL+bMbMII8dhS24CRYJXsR31JSjG0jElmyApw
oOlMYn+mQ0SQ2pZFByZ7Ku6Qi5KWcdpLNA2CxYZE6tEr5YCHtaRFUl5GWPrYiC6szL0UfTZ94Hw0
EE0J0XsDL01Wlxsbr94uMZggpoLrYZ7ilzqJLprRinats0HlfN0NuvS6aIiq1XnhM2vlR0SjaK2c
FoAr92ypvtFxS4iGYEIvE/oluHLJJZY3UkWmMYY6kbzfcHQ6vbqJ2D7gzqp2pWY39KF3oRV0+ND1
G0mTtKlUx5i3WTDFxGaJJEy0Kiyo8KKHxNAZaY+GhVlvph/mXv5KtAYU2PJMShaFZgAzWom8vpaf
DUFIz17X1xNhsQmpT8lzRa4jyBlEAvEpC3m7IYYnRNrTAW6fElzxcmdmHuyEfv3Jl1wn17SSR6Kx
qN/VBD9LHxPQUJL4VuR/NHs8bLyGydTJfhYoP0FT64Bqw9+m1X19fcyMZiIf0OL66vh4LMDpRDoH
r1Bn4ePr1XeXt1i/ovwvqoWvhRW4k1W1RGcmegjQ8p0qaLpjBBmHiV4e5S6nQpuLtwkKFWzvyU0B
nEWdJtzm1Iq2MuFV5Dvo4pYWfSGzJ1o3A5q8janzrjonvDxcp564OXKCXLVBU4H7H6gRelmCtDSI
JySKsFnPMxNH+aTDXYiZ4yMPvYOxco1uws0dqLc0Tm+5wTFTG+UGdaa5CQqZhgOcfFQBRSY4QpUk
04ESOqITIpNUVzHvIoPLtZzIg2Qk3YqoXvQrZKPnE/Agoh3coa73U1lcIl7KLnmadeXgA28FAqWI
RoO43PBupcq7lTNxAXBj4seuIgABOznBFwKGPeZtkL6i7tyzXxt9LpiF/z8w9ImefETkw2TUqdRL
Gj7K6j4Z+0YvNggi7SD+19Zf0/wbTjdLvTT9dQYRNT8H9HKv5XQLzCP7zBbXoK5jZaDYDMlj+pOx
TahYC0RUznMTYqilrxAOId1KpTeOjJC0XN1J40ei78XmInRf2XwZsPVHTGTK8iXpZ7pgtAoOf2KU
3rX8s9S5CPutKZw3cvgclveo38HVsrKnEL8wnqDnJx+HvaKALKIO7jNnNqxTfvJco1Gkkf8XaQEI
nMwOeZ+KEqnpex48eonUPAFE+NiSD/tMzJNWbs34LQ3+AuEnDDko5feR2Y3BBgA+g8OrgiF91wBn
XjxlZodJjsT0HfBjic3Ew/QORksYb1XiVaq3qITa7jVzO0ZPtXjPjPtpCgmCdmL1UKxcBKg8hWUX
GUEa49tapkQgK46gbgxjGxnbdZ1L3KQ9Bud5wbN5yNFSieM9S1GAJs9YJoILUVjMcgGeCFHd5E20
RBEiL863SXBYkpc4fUtyTE2jam/EaoEZAfla+cpXZTPxJdb4N4jHZiJQydpN+l2qSbRkBWgFX7XC
OmXD9T7V/qDtW7SBJsw4YQ2Nr/xQwnIvo2KwUO5cDeKimL/4srzv58+w/1rdWaVU4pG5mdY5rd9m
hfcY/O5oHsL4pE5fZn9su99YvnS55iRSYucyZi1HB2XMEYPNHZqqSlyrgrZhGb86fKyj9T2ggZZX
MoveeUxxkteJodL6Mn+wJWpNXB8SibYxlOP5hiO2oDJiLgKV901LP7LwGGTfAcgaaqSSGKeq/jYm
ryhgIh1NUmjlJ/5jwOBnkNr4jiT4TuGyqdpvMT/qhkc8FBkqUnALEAJL/MqLupsxzSPW6nmLoLBd
yV3fVTCHdQUowx6gtVhsEGAnfMGIZWvWBc8g9Tk/dSSHSH1OAedt7vf0Dovx1NNPhvWZCrrxH5ZF
WxT+BBxtuX7tyQYoyIg6WOqvpP4mQrf2s7bBSqdzhsXNhk0sIMvZG8NvjhIG20+IIhcKN1bSR0ri
xAKgX4suHBWjcK/GP92EL7ViF/pLGz5ozes0dhryumhcoYPZgSrs1DYAevTJhkPuLoK+V1ouixEN
HnrtSvsS4/0ko5oSRDtjM1KtS+/dgAYFFy1ZAYjty2tgJI7WkxFZSr46vPLPwBeTpqvW72E/cbNb
ZB/05RvpYVzZwcgocpUlxsOGsEEbxLu9FlYDybbhi5W/giviZ4gWDKJdJnwaODxBMROuDcyw+JEh
zCZ+nN9KSvbJvBrlvVVelQ6yNeU25jCrJic7HbZ19Y7kh5csLGngN/B0ZXKNhb8IXEJ3ENYcba8d
mQAAOr0G0bug3Av1/l8biB8p+2utK6lIFSCi4dZUx8k6lsbFEt7EmVr9X23cJPXa9bt53k4KDDlH
NEmgu2UtZWrwmtWnAgYEc2u0Ya/pDAhyy88bMT4TcrgKKMmdA6kT6Lj3nmF6W+RzkJ/HZM8EdSwO
Mv1flWMsyznCjuL4oaNwRu6f8K/4GuTqMMvkH2m+jH/LdKdsw6fMARiDceJHm5gdp6m2FTOyCxWA
1skCLkhK9IzB/yCkhODeGxmf6+Tpa3Bn/NXX11w/VHx8qnQrcx9TbXeyomNhnazqlFfXtD53vccf
KPb3rN2aks9fpM+vRX4cxqsQf3Tjvzb5STB/5sNNVa5zdXvXmA1BmOMcmQLo7mgTP/rhxkEz55fM
PA/JM48Py3yv1fe2OgrlbiQcGsXYskuiV308llxiA6Op/J8BAMd6cMbk+T6XT1J06IKbWn2VmkLe
DKc9x2toUeQRXMDY6bAsj0oIHwWfdlv/1uFmPZAtNyppCcV3s/+WgNOF1T992RHppMSFLcyPDPnz
gFDlTLRbpfuS6DLbSNV9UB6Q0DCjcJaOPcVuTpChfRfSFwMvfnureSDQ0M5qes3zt3lIN3xSKGyC
/pJj3JvizMt1iGfzvzF878OLWjxyCf0Rpl36H2J6GFsalUvjx8eYR2QxMepAwst/l8ij+TDLjcrp
4IOeEku/iu+gxCXlbhHxqgif8fDaUDQLCZPv6b1P93l40uufeiJU7oUtMJEGLVkORKYzXAKvpgGn
5bgZlW01/6Y45IsfNXyJ8/cuwm3Jg9NZYJrrM+8IY/g18L5152ljTRfIInYyEQqfnriUlXHD8+My
5h3DjoHjgU9dS49Ks0NPLNHjF9YXJt+ldYmDS6O9sdy5v/hkOpUsrAffCj5oR5a2KuGGw0kKDghN
8/hnhGiPs8W15u+OfNeS+5l7c65fzemWjheTapw/ia9gQU48PLJ8toVuvRTzcK+SfJrt5vE758rh
+S2f3H2JyCGu+1ZAN7adhXdN+SeFvkW8eO5UjWdIDpeq0f1pdKxIgLv0ZYIjkBTPhUCUR2+9qYZX
EhJX4dcKZj+QLrx0Yb5VyLkUd+X8NZhbghiRy6XoP5ZvIHST8JOZF8M6qfqBHyo0vkUaVAVS4Uei
8e8OS+ujnY6ES4gXl0M0EfiXPrLAZ6JGxS5nZ55XhbFfg8v5AwgXwKS9OLxynGbwYtPXREMnzctt
+IXud9pppDDJkEQUA3EXNjXVGCOw5npNiwf1hiJ+j1Bgax+9ZiH6pswvG4nOkHduHb9W3hy66kKo
47zlf5WrkEeJ1p82MmTsb55Dg1c9dRJ2KTwNFNYqMYHDqVFx/T8EEN46I9km0z1pBjBWsF2KGrit
Ryu5pDpJ6VyhEOXk0jGGa6tW/Lngp2At2dzMovmlNwLrrIcRHGnN08RfKJzBlhqfwEeQSROMgw42
/2HBP7Y8ftUtjzaFtLGAao0tCbL5fYRULh1VpjySP4qnesppOt/n8Wvgawnp1qottx/oqx4JHMLN
DYHRne61Lfbs1xzyePsjZtuuA4Tt6aHDEoRx2jzfxmojgnoy43+aAR5ZcDTdZznIU6wELxm04BGE
KEGbftxQh3AhYvie2r8l2oQTeHvYpjSGEeda6WmRF2HbaZ9D8spRjP1nZpfYBKfecHllZUIVJZ/J
SBG6Zbjrg2kLidJhiNafSASDqRTLfgBtcjmZ5pndotGiczlZ4r0lip08pj1blx4+ECRLG42H5Bf1
CQWRy2CKSPVQxo/kZ/qFwKpw3LXhluhpAHKApF6F4tRPpyn9aAwDRNdWHLbt4DG2x3J2hZwBsYOY
ovkg7k182+hOOegflfadx+96cy/LKzTNIfJK0VPMPXm6/CJ66c8GCPr7QqUgM9J+VDSFJTSSjDDv
l17YttqZ9QN4PoiGDKuSBDLLNWkfpbzhR9KZweTDBu5msauQl8l7oFIc3xXjq80PUn5EzB+zl5QJ
JuzwXe4AnIQVNswRCgId/bhcpuk9zx5y/6UpPxAQOraCqbr6lMF8sJe7NjpenGOGI/JPWR6J/kbI
pyNDEWiTP6DaKgM8FSHMdYrvWfYaVGcTzn+T2MDHyVw56pQ1ydEEqrSAf/8H/bHGO1Pv58HTpYcq
/SbJI+5PwAexjfvkhrsmFEsb3ALhqtGpOwIZS5WPStgvyTEQTxnZB4vfjNdl/GuBEsUqJzW0UAsA
VeJMK6kK/8WhjL88mSWuQuv9JkFeIR423lTTG60bnKuBFKaaGSNCbk3gXxvaqHujN8DD9qi8Lys1
w04dVXwSo8M/4TLsYT240xMiD86xdS5pz2Jpj19ABvefkHrlwvlOtIs5DjbLETeXgNjsRus55cd2
ouLZZtktVyVe5R+DEzIW3rryqQjABKzPWvF5zsXi0BSXOnmGwrEjWqRP/xTrVIlXzAxDv2dWEaxh
pVtFv4TrdD7EhU4sVRRXTNfA5RxjhX5qm5FXS85YfwyYCy+fPdyQmNOzsF4V8WpK2BptAeQe9Ver
+CrIYctnrr9cenIrZ+71oYPzB1AEy77BfmKjdxuymindtcfMLgR60EScbUMjJUOrrb1GZeLav/fC
G6pIeyILvYygOAf/cjqBJnnhA8/HFznkNTxUYDSdBc/cuRrpjKt/E8JYHUN/Jl1l+UWOTqX6Qm5x
aGxUdR+qh3QfTC8ad3wuPnkl2+y84jFC/Szmbxau1DreZ93DDP9yFjxFAtlv/JgZHifjNdXOfcbK
DA5HB7hjQp6OTJr6+p5GMJWyS1rsWbeHB0a7cE6gMH4QTu58avErzLhQ9kPEiaVH3HBtYmuhS+fP
ApJrN8Q+BVTEBTC55cn5zwTb/y7JyPJmryURen1MuLKdnnWz+ovaF9QmpjZ5v9Qn4O1NeI3KE1+W
Gm6X2V2iF6Fg0TpwzfzrkV3z3DEsuMA9sOvBiz0B94FLUntGTZyhwt3OznfLQHTYsPRP3isDv+1+
BZNSb2bWaw5ZMsH4Dx2EB+afnr9Rj5TlvdJOYGo74WkzF2fpfloH1/tEBGFn4cqi4Jt/aVSdebnl
IyV49CdyCYAa9YC5HqGG2aJ+Lc0jt+hkfizddWnPhYitbSd4gPNZqYrpFTIq4xh7pj7diJ5Y/4TM
mFhsYLNivD98DT1MuYxhPCPOjhyp4KRND62C7+9FPdMjuq/kmvcf4TB7ufDbxvBKIfYZ85FF3vro
kGk1GocMGXgmX9cOCLbhmpoRW88q0ZxyNOy026SWa4FLJu8xu5qjJ4/fWvAdmySMgYwBXGC3quDD
KcNsdDeKT7k+D+63zBpL8+iQp2cdeJqA5fU4T0epfJUZrLQf87wzX0XhKMr7KPApoalEK3W3mC8L
no/yq9F8sfxKxrNAHhcfQitBAd3G4S2kxqgg9fIDNFzZPFdCzee77fS9PNyq7i9p/xTjITJSJrvY
MdmuGrgNquKwRO9l/CaNvzNfRcsNLBI8FXpp89XKu4rNAtJsYytJb+bygT4NG5npSlAejBzb1c6q
b2H2XvEclLLAHB3GqKP9V0CzHmQUZhUwuZ7rXEzFJFuGJS4YaQOYDWX9C2+HFPjYgsnl5a3nFVk3
Ub8Z82gr2EvVS7dseHkiihjjmpEOFkeP2XgnV7K0v4Nmk89b03ghBDLO4MXvS/XE+ZYpb1F7M/JP
QmWC4gA11ySrJ9ia5sesM88F9sT5CYrMGRnTyQ9ToPkWb2TAFWQEycDB8Edx5qlMb+TJ4RyliAwu
hg3I0thyZBXco9iF7QL93iRe2eyuBFjJoW+oQCipnwCTtnyk4rSvqr1GxTGQTEy+3zYmG74wt0rn
6dk7w7VZe5GWY1PtK+GgxfgjWF4M2FuBhMobJpK8r9IPs5Np02ZuiyKqB9W3D0n6zUkyzTZEvTEf
Y+Aeay9KcxqJvcYhQo3mckCA9aj/oEc3/Q6JmFz7RvY9CP/mMWHOc4ejyDWBpCkRbXl4TSB0qjDp
uVSqM1wcYEeUr4yCyOSAweE3LSNoFnVGtadzqOVLIIPD/9cqH2IO5/iUJa/l7IG1ihJXH3+a9LsL
Mi+OLvSPOq9C45BsPh0ZEIqvxG1QlpIg1863IriN+baNnqTNhPomQnpeQfIEvDRuLuZ0CrKzFbwQ
RenEtiw/1/feYunIUXWi0W7/dN1NZ8fSvTA49KRQF8VxajxSmxNc6bLkZix02FzLSe43/R7SIHM5
HExkuhYFYIjNQshTvwvKm6m/luIB4qPqCveaVXv7qZA0HGXqRuJYEmz+Lp5B3FPGocYSHYrb3MD9
o3wU2avopYyQ1YM6v6xSKYHSRloP8YzB+ew25l4cTwycWBEdCs6RtHjnwW6J4qro8zprO2Sv0fKw
0k8DoWx9aJXL35tofiRcLco6E+2u6uRNzbahUSbMD/GHImD2UN8IO9wIWQB5dmXzfWbGtwbaNZdu
unXtaoaMw2PEnEcnu+PpbK3jNL2R9+OpuewG000N//WIwMbQ1hSFX5kfwouKh4Yt98Xg44zta6RR
VM8chd0DWjuGzvu0PJYNJtj6hxRP0jk3ujdsRsvFtsfwSGCKqrqyYYC35gpnrQI3xCZHw56U31Jh
AIGxyFfUY61vUCWa1WtGFRbUAYY6gTmM7k02M16WCrEHJ5AeuU2QsFCspYovOkBc+d69yU3qmyH/
Jg4Cnu6UOT3zAFREwwvBybQlhdtNrK/1Yz9TFG066VrNj1D0Ru+7FreBRVVRMdkH2K7N9P7yRgG5
k2xHBfirszhNce3p+8VvYXwb8lO2DgH0DDHci1R6FRAHhp418a+RyYWjcUtDNsVEpU2f8YTesGLt
kLwTE+k28mX9c1I6kJWcyiWon6UWfpubQXk7tNKpXS/0jmo3eNesS6225PMkxzLft19Dc6r6Jx+V
PjDHV/cy+e6Wec+qp0UWpYalqeftIOi92yj9v65nFTc/VWJAMNTQBvHjIaZWja2Ph1H9XYRH31xM
7UtLvXj+F0Ymw51fdSPbS3/Pre9c+DKahn+eXsPhG5t3db/F5rzThwznWOFazK/ptj0t2I0euapQ
Nq2ByRe80emRjq8h41sLM5f8Mss3PoY68yx8VbTpw1ZbZ/nSl8AjUeCg6KoHdDSozxgs/Bkq4E7Z
JHQgzXaZNnHilO2xT3Z8ZUZ8D+tzKxMo9mQJMMZbpq1dtSd0rWsAQdM3Nwe12JD4ZuO5gqK9o2Kk
YediFLlNwnQ3JYFDgoSjQDhQ5scUfocBi2q057MAuh/cWvcakYhCtIxLhJPTMpKu8+uA+AwLS4p9
VRDw6DBkjkPB6SjT9eG19lS/T/YY47dqua/8EdmLP1o3ZX7BUGlrTY9a/y4yvMjiX5koYIUIjhZT
51cln5HFMgFZgDwq8Yf6lZEL5HPfK45JFkHpEi/LgpqdaXJQ4XklW7Dhpva0eqJn6rfkRcVXN7+v
p8+QvsrlQfVHT8z92HhmnOJTasIeT3kCakSxL9OGaXh9q1yVaZVvuNxRTGw3gbfMez0QIDNyhxgf
+nRRDH9oKcs11PfUqKjVdqNBn24ng8Nau7lYslcQfZkyY7+X04sq/AXKIwCcPh8Vfa/3SCX/5u4k
lT86ln+yuQOSuIP3LPsLdFaG539YnqwrIwcGcJZ2oqekxggnZlQfcfFNmisqun/IQG0ixJAD+6wz
+M1LT/bj5GYxYYly2at6og0i1W6LPyZH1PqCehlFNHf2RKO5J0XGxs3SewJqiavIfk7yO/EsMBbS
aqdnrlNAyneg+XN1L9si+Anbf+L0WouXWblNueC1PCo1tzvmaDZbV03/TvmfcmyUNrzx8diw32xp
eFG3uIxHGd05lhtW2/yjFE7z/E48ZiYVdmOyZan+mkpldQux9dkUd216Ls0l6DYwMCgYfuWVRotX
IzgVHOwJqBT1pQa4FZU3EZlgxNpHEuSDYDQ+J6PbMfxzIjSlDAKOannlRnbRLtrTxaRE3kV+NUKv
E1VnYR8zWJT0BTDcbY93tjxlq0AD9PyKOY6rh9m/hZsIqrWXu/Fm/LX+TZ7mSB3nJSPYhFVC/ywy
N0AtNfpicR2UH1EgDqRTIEVf/4sm3/ZfJlfYwOi/ASqWNiUECdltGZAtwrfUExp+p+LF3dxEnkho
L8ybSL0LghtJG8l80+nqFXj6seYrfIEdmTW6rzgie20MFi4viKTvarD31UsGOOxKdq9MJLRUFlQY
68A4dZqx3QrBv1g7hfEOYTxPhITstD+g+bVz42qtgIzpZXhw1E5cWZJ1MXlpgy2rGSbt16S495MF
usXJVqCUS+qTmD0qtvAtyzj1gxUQ0psJCyrgSXKUSw8wXxXvKjj+CDpw3dhidyqUnS74kUt8t0xG
Juh/oaCLKALOEsqGNWd9Eh+TC8cFZS6aMz/a5cWOeYrf6qe+PUS0TMqP2nyvSjMR1VIP6VAC9yZO
EF7ZeBKQ7YbvekEtwy8uMT0Z19kvO78ILH211s957xoNoVX0uiFXDU44RoSDrTTE3BTQ/EQCecOX
XPps4SwwaUSHsZWM70z9F4z3tDpWqq+Wn5UhgsI49yrpXcfaOmHFz8v7OjDB+bXrclprDPNy/drk
T6iQDHA2WPMHmqX8vTd+e+OnGr5F2R3kEypHpxT2JM9zY7t8ikxxXFL7HI5p7P9un8IRQLyh8wjw
2MY/avSW97f7+5DcVBwJqQ/+1qPUWWjy9JTMQ643+L0jpXTHDNZ8dAo4QMgRlQ2XMAXy3yCVIGSP
rFYF+O3EwiIXflK2vKizOHCtzhv4ErSeb5ukEABWltF5zHpU00EX7SNsZW2EHIHzt3fi9Rsy3CAA
RXKpq86bWadI7Lkr6VHEzNb30BSNZqtKpzA/s+9gWD3QLPBDHYt6iWWdzIBHpeQ3umd8N8hBgKMD
KEJ00H/b0AvYMafxzaC4CIbRlTEwxFR7YownbiNzFaKDGI+5ajHOvQLxGxY/Moi655U7BxuFJchR
/qipESO0jyB/wuy7Tzw+3hjCiR/7kvXBpIDF+UuQ/YhTfJxCZBHFXeiuTL6cONx1D0KkOIPWa9K8
TVj40JI6gGNBDP3q3Vvic/p25wamBFJ0OgSLgdEGFivLie86vPMPU20F37VwWLqLZL0VOT2TzKEh
HgKCddrqUQfgWAAoI5uLmD6Im6rxM4QhyUhBEnsDHI6qa0hWf2bGP6NlGihe4Xs7sbbB6cfEOP9m
4Gwnn/XgIL6wDV6NpnAhIAXxpUWwbS2aXyKsb5aIrogngl+q4b905ugzJKxQVbnsIRq9lsGfCnM+
DrajderndSvGwZL3Gs+Ba5p+9DcaHgqAdPFVvUaNQ+q8z2htnfNE//5/wchvaIKSne5n4+O/C5Vl
I4Hqwg9pUJw1P0ql2qG0N4tDRYYED3H/h0k0tFl1XGjRCUvhB8G0OeX2xVrz2cMvyXhFColmLYTT
zxdcbsOaXJIRrCkQoIY+XhY+tWRvWA5/Dx3Y8LAsjm3CjIYYjvwpXS6KPbB4fubZP+bYroBcgz05
a32BKcRFGW7SVaSOYPqFPhFA/SZUfJz0KGYxg5Z/dLETi4b1QhmZaTvkkSBp4G3IhlOeWHYV/hgi
ruVll28zBK4BohtPIIku/GeGWzajPhWXNh8m+m6eJlJXE4quwcjd3P6c/9vVoaxJ2dW6ibZbmJQJ
WecJKm8iXqDu22ANHjmhZ5n7VaKZIcxao2fZn7ghk9aK3fub1FWXOCVplRDbqfwaq3fULQSDnAVK
FINrUHN7b6YTA6VGJBfXjF4xNcVlgzgd9iXtL9PIZaGKe/byLZ4/azA82Ff66VMXXxpsSkz0DVdv
zlRtQXGP2ZMOiALW4RsJg6j+0Q4WX6Gw7VqUx/ERvmCX/w3SB5kceIQDB6EZQ+u/lkcgd2Knrz9D
WhjGWbL4VPnztOWAghV5IrkLdDAjQzvFFh0RavTITAb3ovY71+/yENttvhudaj6P1ZsOWqdqTXY4
v1iUGsvXIjb7pxH1Cd913W9YeYSSq+YflXkmxMQ1jJdpa5Jh9BCKpxzvwWkj6W1tk/zDUkMidZ84
l2mFVogCY3h4w+yrbuV0WSfCcoxclTtHC9+IJWHZ8TPkXwYLiCmsXCHL7awkp3jHibxO3OYPw9jH
80nWXpbgWyGFZ36s/2pL+DSZMIAIcyaTmC0OPiG6W1VCZIZLbY6kys70O12COtG9urJyQB2pS0+V
9Tor0jT8m+KPbza1+k7aIM2j2cjlPRfArkMCojEhyvq91W4BfyARbsD1KxxRKAzK7rMJGNCxOoJ+
DXJ4kbeENlrrvGNmHTylm4IJlqDGOLFejeKNXsDOEy/BiLFN/Tz1EbWzl6Ik3gmCU2NJQdKMbNUX
98VuZB1v7dc/hXDQnCVHEX31qBo/WzbUi7iCFn57FGJGBPiVuSLJO3XwvjxZHrbpu8T3i9EIgXZG
tHdyEIiRCcsNBoGly+04Ky8lMclNex6m75l2evbX/kjhN/W4DKNT407IQNlEFewsWS3Aj2VEBPOG
/9Qw/QxITtZGKKsEJrnMl+H0cnVrw/kTeZzKhjwdv9PmLSyvrXih+VbT34iIOzEBtn+n15eij6l5
ZEiW1vFFn9/ZSQq4jbAB2V3QsoWzNhla+63hjWzr9vRw7LKFaJNyibccCdyt9SCicv3RgHqtvwsD
VvRrEmPL/rLW9fU6tYUUyS4gPJWIeSskuCqplfKtZaUpcTIPr2tqyUICMP9SS9h+M67UqAh4E0e1
Z/re0EoWDFGZyopozmAqO4qJ4NUX2rNUcaLfVLND34sYvvsilsKRFZvf0edNlBg+R9rr6sg2D3O1
OnnPjfAC6cXheQumfQEbVDl18yWgVmyfongVhUtB81eoeyPb9y4KZusyOD2r9Jvck72kOGW96xjx
sM3F/u+3/JXsP9ZZk7e4MVvSHLcR7qYJ9bj8J+ePRtwEH7VwRxll8DlP8z0lG3YwXhQDpLa9sHJg
3BGbh7o+6yKIMBwUROwhuZcNjgyROmR5DPNjPR/V3F97u8iyyZ1ytfhQJVdDdbPZN8rewwrK7O0g
kGi0wo62eFYohOrqDhufRhzHnXKQJsY/74Z+ibWHgWQ1Tck5jt8U86OPFdtgJHkNiXdzWSOGBLlx
0YCGkPdT+pmiUnGnTR3vsvXFekrxOXRJS15IbHAaJ94MysYyj6H0LUS/nfyIDdqba5J8Chjl8tUr
zbG2xkogE7Yh47Dp+YgQ8HBEhLptfpZszRlhuJq1Kf2+Yp+1aYsLrEsJPzUaaHYY2CXWpwwtFjMP
LwOCH+1KJiXVQciOzeAbQJHZIKfNL10gT3xCZoIY/+ASi6JNb10kDRFcQhHqDOXd1PzGjuHPM/4A
SpC7WGctdQ8RbLaizai+gzZszJcoeUmmYzfdS32b60cmR+yZiDLkiVrAGLAdvhfLRpdvCf/3JS9R
rkMHTLepSseeHLt22y/OtJnJCmRj5rce3zafp7mbrJ3wXTHKnvbd8EYVj+LG1iRnLYSBYSJPQbw2
Z8yAKeBn2dHN3ElpV9cDl32ssGErja2Er2DCkgYQHbUjDdBA6dIlWECdsDmAjrE4QDRcU1/4yjDi
7ntiDEOBsYZJlmyDPnEzSUy3l78ATdSIVOfe8Ho1nU6HgzyieozxmV8x2QzbZPrX3iRJo0hXHbrt
tPxLIDII+3Qiq2MzGzMjRF7mer+wXaEbY8WEzuqx6KxCR6KES0fKT1QMWA39eCVQILZdF1yjuO09
djHJURI+g/p71j/mSqfVIXwiAEbRMmxDRPOWUvFVETFiOA9rgy5yYTqECdMWpcPM4ztr01atSTYa
fokkpmLmcMV6w4s7bPXdoPk19Ymt+7MHT8eCa2QWZ51IMbav0kdGfcbaWqHzWKgSewaswiUC5y1k
myg/YhpT5FdQbs1yV4ZfwkF9rdqvLZ+eHSYGESMaTCVG2k6oPTGaps73j8guSj8bhambRTomE2Q9
c2P8WhDmQslvqAgfIcgnzuASlPrIVq4WNzSXnp4cWooIVnRrX1Et1D8UJFnqdiQxm+IHIKS8vFrN
cy24ql+OuC7+SAyabJPer+CVX8fwk8spzFpjGjW7qWhH2JSHCcKyGiMEr97KQ0Pa2n6265di+N9x
6nMPoejyNG2HhKfD5zbt2yByJIrZJrgmAksLu0D36SffavAPgQQuSoM15hkl+HqBryNr59tgSyLW
if3fBK09Nvp3A7eilomwYzm+Y901Dncegz7z58+if7Q56Sl0uuU9QXuVoeFvOThZTDlKxLzHCdwo
+h9J57XbOJKF4SciwBxuJSrnZNm+IeTEnDOffr7qAfZid3bQbUtk1Tl/3KvzGqj1KogjSt5mLWJz
7ZxbiA9ZP6wG9dUXBRNGMldNocRJ7X3ZlquazBoxmoUi7wWjcAIep6FbAukWx1z9KFVoNVBO4X92
eZkVY+3YP6FMSdLFaz5H2PYMIb94TxwbZRArUkmt/PcYRpC/yI1v9TxajnyPS9CKcYZ+QNMWfrGg
SzGbY5ed3F59DB2aCZg1cZxOIEBNLYQhbOxj8xnCeAzzcBIxQJCpbwUPhEQpML0H85LfndcGFd1i
APWBQwjabV/8lTlflSsHG906D6h7DH6m/t6iH3HeeGHr7MXuU2rXsLiDUmEDsiQOsAQr6jkb7ipH
X9A8KIF4jUDVwVzX37Bjz33tr132oLKkZ2lHf0YvVjSrA4jovp7DIOWGW1+oyuCXkBXQP0plm4ff
fjZISaiH+yc+d/h1kjamh+QbGn/qzlV6aIpFUv9l2Q/JOAy3yO3bL9vZqEy3zG9Krc+bV8YZvNF4
K57UEjuYQ38VSKiCYFrLBl3hdeDxkt45c0o6pdp1pB2jfFk2v1G/7fMjS6W2Z1bgbv3RTCjQSyVu
v11Xngb5Jtj/cC3T2VcboIb9BQJTdkryixHlEqbcV4gMjW3MSaLz/y94qHiHhFgDkKnYUIlEj6n/
ouUDIAN4IQRQED22qLOk+LOkqVkzQWy0hdRtOfN082i3GRj3SWgbqNPi8iIcZhHaC1bxDiKPW4Vc
8lnK388bsUxXFlqhZcgyAVYalkspFIYKQEZq0+ksktgPyUvbGQ4yB+/TVv6mjH1shYZjNvkHVGgg
Lun8u9FXw7pZ9+O2mfYxXus+oahVDCBZiCryvS43sbSKOZJMF6M4a395a/CzpRfBukhEfPKMty28
zxNVQFkcSzyCZfcCcDOsTR0+AdR6AhFjnSqpDW+zXcB99StxyEcO5w+ye61VZxpAeUZOnCtl52wi
i29b8h2qv0nj8Y9GaBLqYLNzSLgsai3zAyaaJr4dU1t4qXLFDaqYnQp6Hgm/n9isqhc+tCHalwtu
03EtUBuvfRNJMKoiCJMlYoWgdrUAOxNkgo9dEIUTt5Bv7Z0cQo3T+Rkj0e1v5gi3R7A08C/Lk4du
EcJOOP2Igd5MyLik6k6MJlloBQm3o9uN6wopjXrRlJVJA7LM9MHUJWY/1OX9QiLdGY6EJw69a5Xa
CKHew+5aUAcS72uZ5Y7hcDx2xQH9igusLMPuAjdJyRcJE7i2nla3aEnkA8gwCiSAN7TDAP8qNqGk
fTeJi2VP3jSk5cA3Tq7JNVDw0nAoryMk4BYeZ3nI5lpzrRbTvC8Odr2qI6qT9wjE1pibDOtPuCSk
Y0xg+sS2UcODZxST0N06V+0zpa2BfeGRHMgv04uVDTWmk/Ghz2xQjKe1ILKj34cshjLkaHwR5ykX
F71wiKaCYkP5jCBhOlfiSZJnByJd+bL5/LQfyXnZ1ZvjrNn9yJ7tsnVDoJPRvDok9sDHARuvkf+S
mbYgczkGOgT6QKXvASNiC+hI9ye+AavaN/7LFewi68m44F5r90IX16YrDXlDF1aUD39ryCIUKp6B
LbVPAdm30d3kb/U61ONXjn5yRRDO5uDTPdgnRgXBQMjXoEqILuuWsYpq1hfgy2TNQeCyo+yg2ARf
M7KNYZy0IMcbhLTHFuq6HzhGzmDL2Jj8iRmQoTwUKAW4ZK2Hg5grWEUM6skuCn9956Iq4+xFOoV2
bp21SacfodBE6J7ab1/exTljr83fAZg3cdZhp6dDCBiVwKQck5aLbrNiyGNi7GPZFVELmPYAuf/B
fmAp7FpNu2WFmxFIIJbVGiWpU9zr/Hd8q9RzXi57yEueBWVhhgQw0m+3kev3CtWm+mbN2fGSKyhG
5aE7eqWHMX9R9L2kPGyGMBZr5hBfDATk3jdVZKSs2DM4MVwenNq/trRhVFb5mqIEoYpEjaYMISqx
1jOfxTvab2YMzMwF9r+xypDPiNVOFU+YJG1V5L0dT8XD1qqz3RzGc7xC1alv6lW+Akbh2sfqcmBm
8BSs8VSv2uuu7Pje3shBIEzik99N7g6eht6CDGYX2tZjmvODV9B+NcrnP3TaeZC3jC4Fwg3NHGYR
Hu4yPAdLh9g7Z0+uBefXxeSdJpJXkQ6Dy6gxFKcSwSszE0OCkZwGD1iyQumY3LmLYqChVPHIFUZL
jFyp0ii2j1YSNjch6epRnSjGIf0MHVZ5EQe9HpDOEEThoidtluaq8BcYONi/1ywDS7vexS6p7hNu
gh+neIXOxxht2ZWT8Nor61I6CkCJ/+ZUREQzcjZ7KOW8BfrT5xFATnVgusGsvB+ba5N95NmOSE9E
DqvgVw2hfjlzXjZFVIRuOtF32FKt/ADjKI3l+BrDd6KupvIjHx49G7BgqoWuM+xfSDU4bjTRdLqK
yqeie3N/33oTJWvlnLZF5+ff7g8iH0t/BN8uOxMKi4cPhTpDFdh3vZgImAN9g8CPssfIyy9dYvki
FYcxXjPgmQjUjl73IRmfakqHD1dCYHvu6P9ExqeU5jen/8lbKMKltOgqwTH30p+YDNPwR25O9S/D
LpRayw6eRY8OIErqby339GRc0QzrBKmYWy+kluckd7sw/SDeBDXNsNKDo2ouZNzPE8WBZniGPeAe
SBoCPk699iHIkzrjjGDsJoKcVA0Go3SDSXlux4dQXv2hkm4+iP5Gq48sQz/EXG4l1I7P61chGmod
XgFA0pQVTwjsJvtVy3e2GcsgimPVgzihCSxoBFv4OIa07m0MSAwXmnD8Nc9SPzrZRgw/Q3YRIjDk
Rl23HYOLiTq5kV7OuEtKedakD5rJEC/j4+mmN4nxXq9HVwerKa193T1raWtGVyc5JpMBNMqb11+B
F3EIQAmvdWkpjgBGRgfWpipXw1ceY+Ha1gOQxL4M/qT+PNRPDXWffirjsz9x862LbhmR0Vntk3EB
N5Q6yAm6cZ4hiKMDt1locxXwTqn3YY/cxlv6zWmSmXD3ln1tzVsY/IXRWw+VQF3LCHzJI1IZsGCs
uDr/HtzykYTdcFjwCvGL++VP1yxg7DkwXjUCxTbldC7Pk0RM40yKLqZ2luSHDrVnIY4XitukvplM
50FwFJycWIbop6pRNMbaxVfWjb22xmW54CKBJb/FECts1HTzYac8J9qtGRki4q+w+4lb1OVnkd4L
AFzdBsxvRqXADv+ZdBnUOwXRMzhvSUTzxsk/xJou11fPuv28D6bhkm7uhsZnFQI3t79o2UZ0Fhds
jIO6T7neI+kVD6/8CMsfaozb86/C/BYUkgWGM0F7WRnygCpEnTbOhG2xJewgdHaakFosSDrJ0eJU
uyx5r4pni8kyf3R8NZryOBfBh5Xbix6MXWXWbv9awxLPuUK6VLCy2DvF9rSqmWWaPRBTtYw2IWJt
NK0cTr7P020vHP+X4Ikl9HaFLhplMoZCzC3NX8B7rTOANM6D3WkIGMG/cM1YLZC2gtBCGOWLT4cw
AcoOZyUW21E9SuHFKWHuOQsE2NwjCN829bmgO4a6+XwbLJlOuQCGFdiGGS9G7HMFV4vASPR+jddB
EOToNgWyQjkM1hj8/CiTmn7rARYImcacz6u+yWrsTtVLNglydmGj9XOZoSwXjez8QLjcU0DwrT/c
x5wjD6OOoH7akoEObFB1xYgBVYgiuUIrxsym52spWIMfGdWnXQ2MEj8Ky6311Zkwv9a31kBSzyif
AMOLoKJ8iRMeR9gU0Ol6cMCYA5Q0IG+hhipmXZpUEnxpgAVqXFCpcCLCHUnlG7ArlyNy2nLO7Fs+
xHLdwY0M2affa3BzJLXzL5gmXyOscKXvYXbrWTecG9o0cfpGM1rB9HKjRJQbYpAIQ8wK9R8bAlKU
mUKOthUEfDIDUCrRSuZcqp623pHespu++P0F7OBwobBry2HPc8ARWrFWzIyT6pyJMGnbn1x+dNV7
Jm2LhlqIPWLyEHkf/KhJMgNNgybdahM/8sH079AHcwWap+VoqApeKkgcuQJ7R5xB6CPSlLfRO5vZ
r18x7sR7Q9q2JdYVJDV4C5eyyTIyF/CFf/O5JzpuyrpbjVwWkUsAy3BJox+xA1ucgiIXWYEY9vid
k/ZnADYisbXrPyWmSxhnRaMlAjXfMkjm9gpTOMi6d/qnsJjOIWMpQTM2+DRiJFn7IOt58O5QqRkZ
UVRxQztZeTC3OaKjrFl4BJlWRIT1iNMtG+CEfLPJNrbJhNq7Qn+iKhzL713TLtkpXTJxKn7jmgi4
f2OAU20ib9VCHPvmLZL3QlJYxD0sZobS/ORp12A8+emn4cyjaRtLEsMyh9McshoZ6TxYVCThzTBH
qNsG4ZIgOVxT7me/3xWtzH1NCok8MZ2DLbbUmONYiC/NeAUZy0FUA+vSardw9tsx/eOiRjYEbrQs
18Fm0M/U5JXeLnZIJn7x0ZOHg/E3HjoBNAgp9+RJs4CC9uAe6t+Nep+Q7elzwAJC7M1kqRJLzpaJ
kIU6Qc81CQCh+AUyukAZ2l8tba91qyBO0IkbbkmMV6XtUfujkce+01jQZVy3WrhKWJpCgNcaSS2W
EwijzG9WqjJhGkTzyjG+LYs3vorA4dbmfKmGeUobfT4C5wxvJQogvmjohwVEEwMMqyCQfw/Qp7RX
h1u0r069i+AkcGMLss+lD9XGm8UuBTmw9ldd99sXj5D1wzbnRXqPKK8PjQviZLy/bsTGSxky2vfQ
rajrzdmVF6zZpE0AYoG0ITJkcO/hZbXPQX+PIY66Rlv05d0en8Rcl3JIIstvGuwyJq3F6Gr5z9iU
CPN4WjMQBUZsOQYemD0JWynVfNkE1Vo8XzaraFjkG9ueNjxrbqse1fwCJQLhz6C1sT9QVogDzSv5
ZG89a5M6nQpCPgLBzQQFbuLiPe5O4nz1UP4R5zj/ldBT6MnLU37jiDOJLNq2PvDpgfKi4tub1dqA
EQqCEyKoZj5oBVRwh9q+WySWNesIFK7wcw5Xi7h7+4IxocLq4OtkLV6zAd4PEsS6IcElXYyjP9oS
mUQk2/vYcHXh4XYTh6RHgf87i3+fXKateccXNhO2OAbt6ogPEPaZqw+YA75A4II6t255UFfT0hrP
0lLG0bVIrQ81+YOdN6MncQI+cn1Zv9jdOsz3UoKCqp05tIswAHpcH0VK13pdLoORGQE5ZSE/PO8n
GLNlh4cQcaUu/ejOX5g/fCIRuPn5XLVoSfAbjQLbGM2N0nJm9reYDRUz8aS8ialRCz+TOSNLff5B
W5ZXrCDUHA/XCiZbCLqS4Qh40SIQaX7yaYU6R3wRTYlTj+IKcyQdhpYRUrZn3xIlHuIIc9BzdYcR
53Wc4dgnuilDtZxgmiaqnjMw4GSBa60WRL+IGYyK3f7ECYOpyZvePoKZjt5r9gpQrnGJugW3tyie
igrbdTjhS9txOynlBEjmm0FYu6u5X4LF+x8Kqt14IBUwx/jARqPeaWPnLZdePG0Bw7kz/CTgLg6A
VwCQaxf1tzcBa9fEC/HWB+QsCdsIoVoVewiS0Q8p5oxP1kNxnEACaD+a+f0TBbc05zKCehSGFSjj
fi2Igyb8aizhMLXTt9oX+UQOUAbWGF71ehKyeahDhHHYIVeml62Iytcz0g3xp1ne/JugN9Q2grA0
L0P8PgiyhLNWwLcV/phkP/It5sOLZ51XF7DD3MHUmLB6FVd4EojLVSvhLl7Zl2+B6TV/XFY8ROGi
jkZGe3VO+9E8xrw5UpJGFPBMrd/N8Tit/E2tPqVFuJqMgwAyymTlrbh14feESEgh06dFkRFzJToS
whauLtu+0XIDSgmmQBQcmKm39KpPlVLRQENzSeJOhXHr3ProXOy/uCGgQfvzgRzjNys686W5BPrR
fQp+B8n1qLxjN/e4B1668QVsP1PBHiHXXCTLKp+C47iKMi3Cnh+H74/8Q/x9a3FoBEhLIbIYNhrt
l/+G5w4vGLynZm1tirkMoMoeVEz9HLVzSrNvTnNWb9arXi2Rxu3qAHnOGdjQZS+eKzZHaYA60Y3n
ZFZvtALlPA9HZ9OvwOStlw/91Znfwllths8Msx+fjAynn4iTgtfzrXC42XNEQqxmYBykuPKTOgC9
9aVDT5TnO3ESVBZJSIsEqYs9fqk9nwQ1ab71mVUSNzCKJf1Lis+OcY70o5TuC/nPyu+aiDOC7vTf
4/JnqHwyZXh2g12dnmv2epZPEkrKrRHfsxT372rM94zMANShzDrK55iiRY95hYFyeN8fZXEoy0tr
fNv8wcdp2kwoCBJFgF4Vu0iDcIEJeObMW40hi9uRv0K4phSOlgRL8C7beCs/uU3BlSCfCKFys/O6
S6IJcJU82WAinwD2sCTgAVmPv5m2VoshiBugDjTWdhX6KHZ7+LESTiA6SgbNrVh6/DpZWBatbt24
smVpLfK+DBT5JscFv4InkZfQO+wVzPakXA1w/A3DvMxwlc+/bYGSc7eFJIiJ9wcWbERri6CrTGYt
FCI33lxBYkJEEkPYh+XlZAci2kushVByTQ6VEzneDNC8UGEXeSMVzqjePeWj1bZ5dYao14srjhnL
+YgT+pgraTlGLB5dMNMoFoH7bJaULKLe6TCf0ckHweT1T9yEAMcgcp9ssqRZgTAyMZ7wD5fYnPmZ
fczNITSwqt4NU/qn8TYmILljheI2h6SLVQqt91pbQyW1dJwLl4bYhDzRxrstEtSec6JLjYOJtA2O
p1bXRbSP5Y1BY7O+kN8mY01er2mz/SIN5ZnUp08LKWiyzja4OdQ9wYNiOcJkTLmJcFY3wdLqmo0T
XnWakuwGJn2d8CMSM+7jmoXrXvTiZ5E58hnu7A4EFFV8VySYe93O/mDdE9aDnG9ZzMNqwKIofUjF
Ok4DxuZ7Ld2In+rfbO+IQ7MPicgc572D3tuJ6IlE668WC0200U8k+IMEAfF7BuMXlgdX9jd6+Wql
vyK6A4dn+blDy+EDlBtIBRWYWCCDRd8cPAth+bFPXqrNxEn8Zw1mg11TqKosBttq/GU25Wtk34XY
NV9FxsKlHSSDX6Lmau9CIBYaepqrx/eRfAYRShmQ2G7ZWvuk+yvKm4rag3wsni2yPofCPXN5E9KE
ep1gR0YtWFjTpb9RllYOXkhUPnz7eIOY0wgvWateMadtQERQ6HYxG3Mco68Bv+Dsq8/+ML2DJPxU
/Elj97DGm/g6KvOtDw8FPEy8cqqVrmIz22bjPgb01YT+FK7RlO15zHFaEfYbdVyI+bMiOUnijsIY
iRwwC5fak7wJcZwq0hbO2SHHhehscOS3zMAHcmw9mE4fTzy51iVmuWJDpmmhfIUaY4Wzk+RX1X23
GuhjRnVTRmJvbXGbFnNKLpcqikg/+LbJE+OaRJpyS8R13OzU8uqphzK7eQgJPAK/BCXrc9X27BXZ
gpBAtHaG+QvQ6hdXgAydmz5ZaM6RFFhkWyLr0ZjJ36P9YpOcc+WkHoDftzm+R+rLkBvXqJ4azAEB
OcCS475zQpIKAIIQrwrY0y/+xHcaSk+yJ+cDNg+ChzBRbzie+SKaYSsDf+KoSFnmjbUeLtMS/Pbd
lt4L58/Ud5wKufT00FVYhTwbsyefDA0QmHBAKLpzHh1NUbXVsNHEZJKs4kW0jAhigJLR0M6jzKGP
XrM2lvGVNy+d2aUIrpME4EAcjgvABS4uIUpsSVedrgqbhkbLuR2hfYzudrbnPzEwUIQesWNisLWn
GomOjWymuSRKWQE4jGvZa6XexOy/4DLWdMw7jSUmRin/E6Yox1F0MD8k9iFBcJY0O1gGkn8yQMdI
6hCMRPNG5h8xr6ndTciYOOBDnQPtoDV3y/gLYRyC5gLJQt94nSIltM9hvw+8i18/sKIBeC881hyz
kPh72ey8DzLvhCIFZBFigqsgzl9edwjMg9aeK4Cg9Ccm03Rc1xVjZWO7Wh3OU+WXNryF7f0g0Jwn
rJtRWKDMIeQnEpAAcmfjhF5SbLxdrWKjwtyXIc1sEDyfVaKzSulTq7VZZb0Pxsc0VRvD1JBUTovM
Rh+S3InwxhDgApmnJf51lHxsFGjCM+NaByqGg3qfVGDV5NsXROQEvAzx5ECu/Rbhn2Pc1eouew/n
b1yOLhwLQ2Qzg1nqBfzneDtm9QoHGcfG7NoRCfsFwFFuIx9k0THgBw4iBiPE0wCxJuLDjJ9OdU1t
i0siYpee6eYeolry3oV63eretOmqGk/h55s4sdTmG2uWWNjZh6P0Uwq+gvGtH7Fq7SRE27wcPJQq
6uDazpgIcJJhvXduYY0z6TAMF2uM5mnfzx+wdeFfjUa0fkvCS1aF5Ga89JSwp1nBiH0jLhwxCKa+
NfHW3h9qRtJJiVc0Ic3Ge9bc5OoTYIE5bDlpgGGrHol9Lr+HXM7jg9ZB+1JyRWuo9vAgolznYpZO
zVWVn0H9Y8d7SjrR6O77fhVSYIm9amG6UnULnAt/iky0RanPEJvMVAQA+BqN8EL2tmvjLPF6aPOK
q2mjqNuexHI0uqRiYdfgPpsr3NUvMraDo9wfPTJSLJhAiHAEEku7f6/xbHJRiXsZtACJ1lLO9klC
7i7nGQGf/o9qDYDnGPN4NwbzQpCgPzvrCGClnfYkKajyMHt9yd5RLo5FwbsDsC59W8375DxATxu4
FpsNbJiOFRiLB/L/lqSXHiCxr7B1TI+x3EjjulPvKWa2qJoZFBbU7kTC65WZya0/0HkRuEmYV75y
FkLlMSnXEVMlMLvaOHNF7VwHsj8zoIUPtrrD3KzH34X6ZbFMlEgf+Vszssew+atE2EQLIgjlaJ/W
G5RMXbGLpCPh2LMKM62yzhO06pyWBnUMiAHF966FzlzTl0a48bKPunVmo+OvLVAsIfhtPL4qacEH
J8aunMgB4TVHzEDPGZgVboeZDfWge0fxSfjqR2rt8omASVj/8ZCHlVv3H7VJ/iajl+XQHbbn6x2D
M94HtMoVSrUIrXcDL2FLRNjFCw25hVQcpXjRDm8W6hYy2mex9/GAus4uo1vMlXhTFqdMZdk6iV8g
Cp+ajCDNhehVHlBihAfDbHBkIGyxhu9hHQIfscwjjT0DJ89jkhpL6Vzj2UAdrxA6PlF+acMvzDLN
jadLAptzBoPTfO5shwckfUkGwYn1XE4/Uv2akhlrkB7l699ZfdSK26R/BkjYVDRx7YOBCi2I9E7c
W9i7DEJhs9R5wctD48pzaQIgoShBI1rTIb7Z4EWXkehOym+hXRt8/dEiA032MCLFyV0BwK2Lrd2e
Ya4eRO3ODOOrlg8ZfuJmP2acV/77WL6paB3FXavyMGZ0RIpiV5I1ceQjbQNY8VBuOSVS76jYWPnJ
QBMeriimYGiAZCYWEPYm2EWp2yS3VAarnb8cOyKciJN8rBi92d69Tyc6SLy5wLZo7VziDoJyq+s3
IVyRw3fx2To95qPq3oQvJ8UfCGRXETvjkujKzf45Fl+KtW0Jvkm+KnU9jJswfFAandbvUvYbNV+Z
wS0E3zBWG4vbKfKQO5xQU+E+2jXlMwefpo/h37aoqCR2H/qS3GLmY+72vDyTfOhXP3SJI8+9T2BJ
LO+jnkHgfPnKKS93hj6Czn7G+gfVrfxEX3K+A3DgAs/Cj8r0Dh1SkWArg8dH+p6TG83qb2kvphAT
6dIiHFFdB2L7P9f5SeoftrHIbQIH8kuSru0Zy0pxivW/VjbnNlbCbxN538NaGAvy/AT56wU//XBB
7DmJj9Tads69xNhC4wPoyovnrCyRJNOGGLI38jHUWwEOGegkaOxgydKCJXqKUTztqAbKZ4SyfEyO
dbY1C8F4d+NTvIhYP0ZwTAzMCmlUbCA64K31FfFASMpbCdPa6T98M5N8bFHU+DaqPRWPxFIpxQ22
U/ODlq6i6SRrb4V00/A2xMzHyDFgl5YK4YjGIt0bxnuefSTTwdIOGAor+qY4wig7RXVD9uqKiUFX
V6aFwOjcNethOBcWygXRNfmgAiFDCcFaXpO5/b8VC4KEwz5NtgL/bziedGMpGl9i2kcWbfNp5wRP
Wp9CBomStDWXiKV6ikuIdJJOeA9GrM5MTM4+Um5VT/DQR13x2AmdqOAiOb4Wk8G6whpRR81azX8G
84uOcTcGfFvki7Q9DzkVKbuB4mmcfNGnhvsYty9Rut5KiJPj4DB0K6lbOR1EIykaKIsL/9wggWL6
+bbe452v7YSjX2m4N4TubmPTwKWue32WVSuNWrSJSeAckoSNaoeA3aVs00DyoBCSi6qYVehfgMoj
df3LrN9gUhKHNDye1f3m/o3cfSC3UIbB4W4I85ttIUiFraiX9ZtVbyIgNn+ZqVfLOOHUSL5yIkhk
EHEAqNL/h2w69v+6A3BI+UTGLTpNWmdXhsqQws6wbKvPFPktsdzDEaK2U7c0EMBwbBDoImWAd5pT
topP2cV3V641jUFkN7S/jHAISUF2+WHD7JpEyH57AItHlHPRcFeZfrgEayIj4xim31wPQXq3SP6R
/mWuxP0ethVNVQTeq6wmcrTuvnwoeIhNyGFrwKX5MYJmWGRcK9UF8VQqrzNZxKlK8d5ZssRQs2wR
0Rh1Nqv4NNf9v6o7CnEAiRDItfmc/l1PJ4GBRdmHRfeC8DRNhPMa2N7SD6MHicJyjeVzOqTNNSvu
nkHA1XdTiQCrY4FI3QS1q3Wyd77s4qwhrZa2Fv1BwRFQM403OGyCkHSxU6PvmZXSmkMIYxIu3mIl
v2QKgpBvOCLxgfAfaiFAAO+kASTDT+HtbCZxChkqUCSZa6eB9BnI9YCdZrLLUKkcqpBEIoGJ8Pqj
VcRHy+e5nMzTQLwQytPC3OTd3qIKcHo4TAWkDBRMcY7KVQDZTyMrD7aHCGULwF+g32vBxnSAM7HO
JIO+CvNrG+e4IxN3qp9EiXnpl3igSxo9Eg1ga0Faop2c25qUuCAD4l+JtEEHOE1ksVYjJpF675fA
EGfNfHfqL176eYBZCa6bA7JBHKopn1WLKWDVtn8+JmuGJcedGhTLKB1w3Qo2NfNvGp9O4JwHZTMu
9aXjY5fP0Q41C996+/2W+ffZDJP+RxdajcpeVP2PBweGStLtUM718q53tqRPRzQ5pYiqnZ/e+hM/
g0mmhVfSeFxfarr2oNUYEe+li+Yx/xZ7Z0toWHePwCol9UWOslzs8aeTRaSOZOU4vHLaatQvg/SY
CHO2tLcx2fr+BY2iLR80TTipgUT8XShaLla6vwW3G5RH074lzrN2EJ/ecvnoe5siPFiAh/OKCLkN
CrZZk//EXN9TfS31ha79WtlfphHPQGcPDcmfUfmgs1Z17vIsWPjthcaG+bikWj7/kGEVhM7RRNdg
DRnTVo5p9dm2B43wmnBnRaylS9x1XvbowAaUigZUHiNKvGG6pblvnTUDI8amDwjVdBEtuwS/cMpi
ZZn8RQsmBeYfNJSmC6BvZXxDuZJZg8aQNCBhGDcXvAjWNxAQaC6qHPoCzINl3+v0mvTf4XjO1Z8+
VDdNfW0qDUqZOCBKeHTrlfT7KTvWMLUJt94ERVAod/lmon9IKfPl6oQZ828i+So1nwZ6w2FNkDSP
9JGQM6262fm+Y32onGJJ4A0hWcDIYk9R228dw8b4FNkvTb+qu1OTXGSCwPK9DAQKmGW7BtaPyAfT
46z0MhG+bDB88VKmK+7rqDt2436q0dsmJBzzSoGbycRgHTkCTGYwhBXhNTD+OBTITLH0NRU2nv/L
aYCg7ndCpDEA6jKoeNgh9d+OmXkCPewhHmP1g7QBAxqSGkLwvl0cb9tpg7lgHv4lNSKiZ+dBaX0P
9UaBrMMH39Pr6qr6M+EP1s9j+CWlO5XDoidicLh1ICilzDRL1IKO7NbJfiTvXBjLekKOBPm1F15X
FdNOuekk7muLM/v4T0Yl3UGP6I8ke3PZJjvV39jSm2rQE7PCqrGJcX0ZqDlaXqDkQsif1qKYF6G0
lyk8UYQutiuR4YHPVDgBepmwvj09Wtk+HAkVXSGPXJA4kXXPHqt7ne0sZU9UXFUcrOLSzsgkRItA
PExxV+srrH+B5dxCb+5G6ZI7FJ1U0x+H6DRyv8gtBTnMjhDVpN29t0yMeXmv6/eReb6+WtXV4RLV
1LWoLAWki9HoCKCqlK6G+qAfyGqPYVDN0+Gj0zmwpm9ofhHa3aCWQZ5vdzVOuC3p7eYG+LvvPmhY
mONSyID6ACZwB7ISauXFuXkj/oI1jevkyl0s78/WDxP66KJH3MeJJQfDLChOar0sNMQJzF1rPdo5
7dkZ9mRrjhDv5LeDZsbdM/Y57+qjzSKv0jHRhScTtL7IGuRDT03bSPk21Y/CgT1VK3WRLrA9C82C
f5TQOkRCVMB+ES/TbEU6uvDNaMPTAmaNiaCYI4nJQZ3JOu53k7l2zLWZnZXyECHVks4mG1yB2PzN
MD6V8ZrSuu3sDPK7agBSpV5KQUkalE3ABpo/LIHNkZFwnpmfCqeA5X0Ivoy4XtSpVvYe9idCOmZa
epjKbYypJEG7w+q96LWL/fr3AY43LLUL+v8i7yA7t757kfTCFSN5B6TVmYK8DylzthIrkx7fhJ+Z
mnJcHlhNvKfivEKkLjWxyLwSnIz90jLw6O384EckzlUkA+TbDA+ko737tbxCz+1s6wZlFNnnjjUv
Fm16CuprUQu3kLltsXKM6lP3vmv7F9mM2yAItJB7i1NFb07QIHbEWusyI5NeRYytNoCm41hWCESk
hclDcbwdNIjya8MLY+5T+614DgnpqRaOIfYLmYg9vu2ALJ2APpIWAYvHYznopGVgOMn4n9beHrbB
8NPbJeg0Dhp2VixmkCoVmZzCQp3uavs4DcjDXabSmKfKW6H9wZXE360xIcBuhOrNV3Y6C7dtnE3K
rYSeD6EM6bj8vHlArAHFTvPO3CrmNgVwyIDHWnCzoqefjDhCc+mnmxy3m70Xxyh1xsoSeua9GZ9R
u7FZj4Y7WZGJRKS9Aa2kQQNMI8fjgfklBX9D659URNZfIBrmnC+ytS9oe3BRHnfWhycWdRKgoJ8W
DmnIMrmyO+2qhm8Z/iAL2x0sY3gmtW8Mj0W7rO03NDTI7nkdsbQ641UJ76RLO+CmauAdC/Ulylo4
gVpGFbIEWsBSwp/S4SK1Rzl+Q6/qBuDMxEzFO2SloXmu58ESy7iBwdyYj97ab1yQOnHN2PoxYO1e
6/Yiik/M7CmRGy1iYxkljLglOtI1HTx0XBF6S3giDlfE0YYdIBEm9vED0kwLiXRgGrOfyNC5o9rk
rBvPJOdVspADx6ckuSOkINNXJQLUI5TA2geCuIih4UmlYkgmTPifXijglY6PbUNvK4/7Nk3+I+m8
lhtHsiD6RYhAweNV9N5T5gVBqSWg4L37+j2YjdjenZmNnqZIouqazJOYCZa+9+x1oLzHoVmDgYpQ
NHXl2j4Y2cGeP+gPnbdxkQFgZFeCWYb4nFUbMQveAtXQKdazbRvcHSTvijvvPFKVvhAZhjMGkvIy
9fJoyjQGs9qxNBmVP2ukD/6apV3e76cqHyeqwtPGE8+Xc2y3yrADU8uXUYepBz/NtNfPL6IC4Tqq
HeLsc9yusomwBZXIfcTJcnL/5dcuY1e04db4/uWdGN07kyEeHZDZcG3/A/Yh1wVqyyLSRj6TqSC1
F0F/hreAldU3nVmKxT8DbK86xsLiZjT1miiDN+roN1rJJdw8mme+k61L7Ny6jS6sTN51+OA0z4gY
4UX45nvGExKMP1FIsN7kc4DyiRvOm2f9YQi2cUn3PI1kISm1p8pG/LDSe8BIsEOIqgE9j7ced7Vo
VvzYEGm65H0ID068Q4LugTlw1g5CJ+uKc2RW1Wzc9j4aeYjgib6VAIhNQiqPLDKYx6vaMayY9LIT
yUB6pDkkZX4AJsQxKv+O4n6Y18hhpvEkEpUuWo3JRwrwzq12cthOBmRRLCYzs+bs8uoi9S2HTO4i
7gRhw9e1JNHwGhm7hCJdJb6SjHhr69r0aagHBjorVvscVVp7IYsjH65ZE85Gn13kBKZgGaGYnBeI
5v8vjRaURHx6PYRRQOr5QnniUm7L1XiHFOmjMk37W2mAK/EPsv7u3VU7OWbZP/rfabIU+clKtoTD
YJHEb4pE/T7m82nw4iVzhRpfO0Txe8dSE1CBJlaC3EyaPXpFExTVJOYfxL0xPyYvVviVofp2xsvU
zdnyqMzDmWgPPjIrn1CQp19sRrF2vEf/TBm6KifFu5XFznb3qrkKQ2zOwDHrAcHFNZ7U3AEzmPD9
CViAzX+v/0j3bLFojuzPcBWsIB2O8l+hcLRl1qxX/mKYftm6aMA5Igyuctx77jVVd0ZHdiBdHLjd
ozpsXHWuAoUYJq2fODT194G3oaYurcoz2MNsuBRk+fTGKYwPKhJb44z4JS7qNyYB0/Ub6hse3qL4
Ip+GjzpiYeATQjXhxQK+rd1i8lVm1SshdlCj6OfUBIeWITBg2ltQGPrZqqaBnfSTyqlC6KHcph+w
gSSQqKvBefeJMpVYL7UECQtUxGiNAL0p0TYOazNaKtrTYBRACMo0eCn2NlIyGiEbn2OwIU/uraYJ
RHnWSu6y9t0IIMJ7pzBb6XBcexcLBLY9gdwNwCDzxDbmhnJO1hxSXvauRNHM4RBlMDmBC6ZJEvd5
gp1SDitWY1ylTHBWjVyTG6yXF+zNPR29U37D4ZuU8M5tnGqVljWpeZ10zL37M7XY3aaA31F9GU23
SLFrfvOUeJe22bXJQeiPyTbMxNaPdla/1Qzwz3NyV8b61yg+Guub9Pe3DLGtqCAwM/owi+VgLEzr
Y2CZCvou0FZT2ybN6+ReMoq54h9K98h6e1WhPGatA6ZgqpOFc+nEB8N7G22AD42PJTBHaPHMzGWX
/hbdg4IovlHphjXc00nXK+VfLa7Seya/Y3j6Jom4W6LbTMffrKWtmeSsu5DwhnQT8n6pxFExdtOb
bZ7MKhcXmMqyeguYCiIkk4jMOY9c2qwBidpsn3THzOys5ARrJAKgiWZHTU9klCxjvqR9dVW9A3S/
SdMFY406mt8mEa8smcCSxcFXjY9iKuV0jUfsMNGhGEPnmGVMFO2slN9T5bN27ziYTQYP2i0NPiug
rdYdnUEz3cASZzn66K3hkPLwUKNNM40GLNS09SUutinSGbDFBlX18J1ViFDdOfsl/7cjb8UG5Yie
Z5KGg4ij6LH5v4gZ7UOOHHbUULTYj8PT8uVxqjfU6JuFP+wPVKvdhiH/goyHgZlWs0/0VcGEWaPo
/KmCrZEjlUXbFa/Z/rjmAbjkW11sJ78i2+tpok2Lb11KEBwiBFqsP/VyUzcTN9mMl23CCyJj5K+c
O9BntU3sv6wJP+IfKNb5D8R2syE/cpMD5uzYyj5SMWE1WQTY91oDqnu3fY0dGss47mOfIXKYZTON
jtyCIdy5E4ALFdcy2tAqeKgWaejlWdWPWs3jlkL53DtAIBhdBOZhMkxH1df0NY8W/PaiW9D8wEbW
MpYYIBeZH5cnMO7TcFOXVwIK6GJr/ewCwc2oAnQEDpCsps1CqP9q9ZV0+sngPUe0FGzm+V6mR9M+
YVwkKvbhs5Wjnpm1BS2XgufXplmBfl3Kp6Ifaw9tYsda/cuIV6nPckpihCLwGkSDYiBFYiIn9oPF
zoWhV5H+a+EgaXtGcrp8BOY1i9aWti2UW5WhrdiaKF0gRzpbJ0Hooy+YK+NW5Myowl3e/g7Uv0l4
jFuU4CntqP0qIw7pYtMTE0Ra2dRh6eJVJikYmc+Yq88mRKtlYQpty5AD9hLvWVrFSxPsOonD3qAH
Y+3S4YwMd6UFUioveRPnWeffS9M5Vkr415TFF8kl3FV+asxNRZzHcXIdUSsmqfqnG+45SMZnogKg
KgWQBub5Woh+LFB2NRdxmW+Iez4Kez0Y2Xc3fnWkSTp8uHpPLpevHC1Y8mNmvVcJeLSgXTnMc4LC
32Uw7sMkOZRUklJtWKmKB3rxWYOLH0xMd3VQkoJdRVqI/y2NyN3AZFlAv/DGfRdoXKbYQApj7bJM
aVq+cGXEoTksaa2X6P9nmtQPh6Bvjq3aHG1XrPzcuXZaorJwaTh/FznaQD1Q0M1gCG2ja9CPK0UY
4EbdlRpRbir9SWMXiSTDyVzIRPayra1lT581sTY7zppSrf85Rsiqwb7Y7rTboZeIyT9H+OaiGxuS
bGNL/KJA/pCZB0ydrPxaaJBiB1h0Vg98sV+EGTQZe1hlIzoXsmc9B+kVaEnPL1f5yAaYVVStfXMY
K223FgmZg/qw7VTlEAfpPm8lwWHjOkYm2CB8ED73JluEIenIXnN5qJD+aMmyyfVVQ89ZAHiVBr1x
Fp3HxHm0LlaP1jLP+dgdgjBfmT5gX/TIdizmfTHF5uQ0dCNawxjho3Kw5NZI+EZQYSX43mjB3OQj
xn3S+/3RxxQEbXNvwhBQo2JR2zBF4T5Oa4wsFJfKBcNGRhnxxMuIx0gGxb7jq0FhAkBPI9OyWIWZ
jfEMLBFoe7jFy9YBpMX6YhQk108ioJIsGsFNKfB8O+1eGC9F/R4BquTT2fNP2ABsbCIIKnhaFUtP
JqYeFYXBBRhRKbG0Ben46f2bypIY2YrJXr8/hwHTclZLIWrDwKRNQhkYOSzKTdZ+UBvZWxjMjY3w
6MYfOX3V4NI5E7TRH5Ua/QPBkKMFnQa0Vo3R2WSgarEmHkZ0YjXM5ySahw0dTg/elbV6nhgzjWwK
B1zYwJ2tUW64LxftUkE6mEBK2CFQmP4cgw4rdz89iv0mbxZBJN5MDFecwL5Kb0ynKcelN+6G+LMY
qyUvdEHM5iI2kdeNFLrtP6NmpsSYJDw59t6TuxTXB8NUKuU50iS9YrfO+WHjV+inbjS4B+baFmSA
sbkktp6K8KsdrxTdSfTM8fg2ZJBJG5EdswlkaFLp5n6QrCrSHRzekRivR0wGwJvHoMxTnRCPnY0Q
YdgYANz8ZFGh7TQYhCiJ+mCi2HAsTm/vOHFtiEJQYODbqKttg7cN7fz04iQNbZxxPujvLRlG3SS/
5F+YW5QqIX3oJGmJSRtkMUaiyeAjecfuMVBTNfD2BuzXXNdtNvc7ZaFJ9LZev0yR4I14Bex0nQes
HyvGazSVCLNzJApyoCoBDaShZ08FwFRMlAkQqHaq1Pgqlci10AtAEEDz0PKeG+laB+qVe9HeKMUi
KQe6DRo4BoOLwrqVOXsw+ZsBPraYYWh8wye6l1kn85F1bjZFQLr00RVvIIc7+MJyuMqazphORNiM
3ZCZZiRnuEgdcrTrNhQ7G4JxQL2M/qr+M5KXg5V4olNUGvNglpVTxcr+XsTvZQtyVt/B8LpDrq/o
hAECUSKmP4pkUsyIXHRcYky084rS0EYH1g/Vwge3V7/qZGcDQOuZd1Xs5lRu7YzXqgMi0VV73bXq
mxPWKCvCGWYsXE0ZT0pdoqL9asV34MMSTXibL51DiimtZLXQemwhI+EAnbaLy4/awhXGGqGrvzvv
ve2PbvCI3VOuPzPtUMkPUXwCrXDKhxIf+PLrtJeip0oxaVgY8yNNyDXqwQrMAP1HTUvQ8/dZv2wq
gysDCUXvbd3WYz31z+jAAHe/DaK1aYI6zUTU8Blzz+Q2XyD8lJeUDyWJzn3BRl97pQ6zh1g88hC8
K8wRrBbzEJKCl2I2yAglQLaRQRHv1Z+JasEy07QOAqLUYAM7HrhFH2mOqE/y2X2P3dm2vhLU0PHo
LSbzh2tIdCXfJkSVv0C7N42AbMHMLWAYCzGpxuUo5UtWTO2JhCLaIP3rGsSTFmoH8VlhNMgBh4hf
Ef05TKXyrxQZaEgzd1eTb1wKXAGkQ16U6CRKmF6fElX1ZMLTrjIEu455T5TZPNIAsyVvmxFHaPFq
jYfV33knOrwgrIxBy0UKgVxylprbXr34+T0hSBf4UbgjAlZY5AjxBLL1JvEo2wyMh9RglbCZjc4i
OrUQtd4a7UMVtP/KMmAhGPMZAb+w6eN0HGpFtTLRsw36LJHezGETUFOFBgX8aJUQESWHI4aBVOW9
wFFZsy0wnQ/+EUI/rE/WK+GU6TOqFmel86X/T4odo/XDZK5zYzdOsNR9a5fS75p2Pg8YxXmQbKO4
Yq8EMbL/8toJDRi/1eyBNYYKNIUIhglFZKHNL38gicDL1n1WrKNyPuWH0IjYbNyRVZwYVSkRYSpH
gxg22oxkTd4b1GgQy292Qv/QHci5GZBQdstsi89xTJawmaeKXXvwO5VsUQxnK9z78qqA10PT3uxU
3Iu4eoxsk7lw+x5x+W8E96qA/WwYU5jiPn3Jk/yrxJbi85Izt+eXQrIuBBH24UTISqZOMV1umIzr
EHUQugqN7ilWQelLFOrGQw+Lud6eDS9b6uKqGA+FdEld+xbe3Uq+hf/Jqny00v+OnirACW5RtiOF
ytE91f0rNz/T8tjYPvwjk6AN2sNfnRMku8iUqLc/LTgaJJJOj2Wa/Kr2Q7O/q36neacc+Iy9SxHC
CJ3p4m9c5stBe0bRXgk3Be9v5S906SwtHU2E+GsZfnvvsM6AwpbejvdSOnumCaztWMbUO9XdE8WD
775ydiV2y+RWTNesfBn0fYN+F/lnkiCy/eNndod9Ztx4QobxI+OaTYefDiFfUnwB+o2jGwrDES6m
ejScioBu0pK1jd0/KuqAhPTDSjcODosUZv614ET8VLl+QpztpXtWG2ZUB6+4Ws1PWqyL3sHgS98i
MfERGp+OXPtspor8oQU2T8wjzd6HARxUdzPr61QhCBUt7jLDvinOaZTMrWCviWtr3mpmKDHc4mtr
kW62dZaafwzbq0bxPuzCgl7uSEI6v7dwNh1oi/EcMB/xtJvufJa5mJncqXF0wtDGPtFV2QWeSk6v
8jYEP0nyEsmanWZjXBP03TTr5njS6g0OPF3bqaSFiHDnqQOm2lXRvEsVseM+js5OtrW9a8DgDapd
5+1KVpXtMS+WRgV8YduYV71BZKk+RuveoV8Q6REKeknL6AiGN9Upw7DDG++J9zrdVvkhFp9yPKr9
zeAgaOSDr4zgGMD/XLi/mmvuxYiYjRtz+nF0etEq/W5Z69rRnaEJGHbp/yntk7G8GA4yZHH6loNF
oCTz9b3Fsg7zIksUH8Mhs8suu+fiTrwQAtiTFWJBwnc4nhWwkNPS4m45m5phkLGP8fqGy9xlXWHu
2W0PzUfCRr7D8UNnO+ldqRujlWee+IsyOqvu3WIU65iMKFNOdKQJ8dksH7Z1DEqYQ5eg2CUBKv5N
PyKJXAPXc4JzgHyRyAhXP4WmM/dUqvAVlxxrcRvVbw8tv+suVvwN2CHmE80adHlkufQ5tRanZ3sj
CDtPf2P4msW/iOsvOQS+XDQoFpzAngvv6RnrtkSDsiywLLkvpfwe/NcYvlsO3lRl7yZnuoP5igok
gG1ccpZm+r+cu8bBg9WjpqkytDxduJBstzL/ZfbkQ1PqkYaDtjOLj0NATj0daMT6IRCvKHhm7btl
PfKBBcyiTBeYgbxhV7d7Lf4y2M6nJz+4mvw7SNlmoKA1B6O9q9wr4Q+HY2XONR9PwkyylgKjV59y
48CApWJSjIEQmSmChFeCgtLxri4LtMq7hoL6Ce6GdtO8fyofQPbgG1EkV6PhA/3LmZUhYuSj1xHp
grlttgbCcp9v7dnpd773MqptLpiPZV+D/1OrK7Nj/J0fuv4YEhfTbsLwBM+YBt7p1mTUYa7mgI9+
p6epOVfNwdf2WvlBj61C9AzDdwX+JmWUof+0zTNUVwWqSdYa7i7O2BBvpPbkuxrnP1W5QZbXO2SO
Jm8ZEiSCJXCSkGrM8OQpMdsIsHbiUuCcTDiLW9iQ4Gwhtc8sOM8J9DBGoXPKwtzxZ6HjMKv6nR6w
aXiQ18wKD6G5S8WKo60xnjkZAOgXzeSvZI0vyZikA5yhRAGtwyvLxZYwZF/ZqBbTLhSpnCZOt63a
T3wQ9ciMa+uJPcNDF1d16H9ozLipgN+qDqswv8bemDdhMqOjJlN14zQEjuq/xhSoQE3Toe2L4Neq
zqSy50S17YuTXk0GC/k2CO9Tm8aLbctvulQfnrvDGHYqjFoUo3ZJXoaH+mqfxr86jqSW8a/EWGjK
ezd80N5llD/hOUwuBLWl3rIoJtND4rPV3jvRzYh/G8F6X/3sjZ/c/CmyvwJBfzoTHamC26D7Z0X9
DIPr1B82yr8p8zChD2vLm6G9wwWrqEIUhvnBFcMqY/QvXUW4iZeULKl44znbpN54FSizlSDQxwZe
tepHsuGvdXRzHIbdH4F7jJ8luQtQFVUYd0jsqOTTv9i9NSh98x9uUX74zr9mcHAA1UyMWUjG55yp
iGSZuOflWtYSqAEhlBZPHIXdGw9NULzzDMT6ScGYlT0H5nrxWjPXQ0o46l36exsmNDVKuS35i4Is
3cXDwBpbHbiOqT9KcOOIcMlGh0zGp1PgSGBDwz7qjQ0e9A2NlCC54i9C+x4yIOKcGGyUKxuTfEnU
aXUO7EPZ6AMuCg7G2M9Zo1RcCDwyA1J4aX+sjXxYGEOIHsT9apPx3bW0Z66WDJlYVmrjy/HaiXV4
cbgENBTOTZIeB37Fx/oZMXWTtnFodWyjnQM2KNxWus4jmyHm+PFKkwpi2JgRjDi3TzaJU+ysntog
z/YeKvrEYUvsANNTEH0jBehBVWZxebZs77zPm2TfmPbkxloEamqi37HOoW2gnCPfil+Cfi+EFFBL
TVvH0VpPql3f6ftOifDQvY2OtxyHfKkwpHTtEIQhKsoAQkjw0Xu0KDZmQLQFOFpXplmvkpYQijIn
vtoU87y9QiBbj3ZwFJ5/qZzmUvcQONyBlntfJzcfqHT7qt3x2FIc1QEggUhdNJSmTd5vC/mlohhI
Bupa+E6NtkplfEiIZC9StCkmwmFC3az25HHWC5p1tb1hEMjt0+D364TRXh0AEUFqNbDU0WEAhfVL
zS6TfFfigolIjUsj7a1giaho96gc4IAN71GY4twZ9w0aDtFjmqz37viQsT8fU6KRMhJ5yPOKjGGm
5jWq5GFTRd8trjBGNhGZElj91nyUyyzGqOJN1rjsxweGTDuaY1+J/kyGIWSCQrXSkNf5q4g/KMkI
qaXRHYCoYySeGxrCLsD1SjssXfLLLCK/TFpDk2IsR+hoa7iWkVVU5M20BVB+e0E2M+cRHzSzWI26
0etBT3jFyA6XAKK6a2+qgv2viTl3Kqu7YnJrk6tSjqtMklTW+HtdDFunam74E8es3yPP3KvxwAMl
TmlaX2iAVwYpdThrcI1CiujJqYefkIVXlWy/wlHe46G7KfVv78h1Z5sP8LqmM1w1P961ub82yNGq
MfbWsb4vjPKuFOGvEhN3ZU3y3qrbuw+7z19FR0yv1X2HVXrLBd8d6lJs/p3TnDulP3ZCHFNrPAYR
EmNOyTogZo9NmGtNNmF9+KngOzUkG00afHWB8CElBSku4ldV5hwirC16IhkoaJybCxmsp0VHMte6
VwFNrDBZksNatlP5UResjg6Azl5MCBZCSb5IesXcP+9kdB8C9S/WdcBfUXus3L9edLfWMS6ZYUKi
beeWMa47kr9Ts5u7an/CYYYqQoU2phsI8SgvWl500prsFFBBZ0hATRnNPb7TnaWAn7U/UTzg5Ele
urcHLsN2y5wkMAZkzMoluknAK1HeNVncCLWBCa3vE7+4NS7ms8TQPrIhanfaCeo+t2mRffjdWGKj
/umV4V/fEYyCQHFTgJ3bc2W6TOVdxodx07yVxVRuINKJM8LZisiRe88bH7ZMyG4Y5IUARIRNivGW
keob1DjiOk7QtCBgV2ffKrDlEEmzgkNzM8p1SPUyG3NWNYZZbvPwQyekykVYD3iAvBa5drRgbYze
VnfKTTlA7oW2guSzzsOdRkvbxKi+0J8kDut2J9mOgUm6UQetz1hb0Clc9dCSNuXpuO9gkOSsR1BX
8Q6tnEpusi6cjzlO+7q8qAPG8TAAfOLPcJZsbL3bWz6sfFWZe4H1KYFyxV4ykx3PGdm3aletSqsh
MhOHcNXShYV7ScM2yGwLVucqCHDny78YbSzJhkCGei+MZj00WJ8adSvC977lyy1KcR2b/lMNKnI+
aLXD4KQK8VMg0k13juehLAQiXPSLIm42kxSAsXzDm8bckew1APJ99LJ8lusG+46wPPt5uW3l+DOS
kMAzfnYNa9M33JUTgs3ihjbyedq22JXwxqOGEcl4qBQ+b3PcG4G6M31t19jQPSR0fQoEm+2+EX51
0K5iGEsJMpVgoMa2IP10+yYPj0Uotx3IyV4guQWNgHXQy4dDz7AxMOu1PjRLxYfWZGarEEJAUrtH
uhr8WRtfKY7T37aAUts8JEW4Y8Uhj2bjnWp28mU/LmJHYcjXb6qwQiNUb0dWgA5TzwIUPpHxS6BK
RJEKa1aD2o99cdZKwDqnINvGwdLTj8Qn89+BsYH/0DZnLaONZs5SH8kCLcEeSfmT9+jzwJ0P7r9K
fy+nNjJ5ZcrK9j5y9WGbF7w1Irj3UjAEBmjh7Uvm32XxLRlH+VHLkJ3BlvVZl9Y8ZngwnAPOsQDW
ZCGUmQ2pww0EnFUWmJCysAGrAgeFe8Y/27jbjoPdl1+Nfp7g9abHDEXdGri82vQ5TTZ99+rSL+ig
Nfrq3NbTCzKYjBYkr1Yl+DP75XPY1szO2bDTYAcNOYewTHR5qXGPURXVA/r2A+lZePKpg/YBwRM+
4GyjAEEcLSvliz+E7IXg6aT3nIsnx29rE7Nbz1wuSaNyEZPvk+FiF4tGXY+0s1S+NQnbRvmMxJqP
o4q3incS/qs0/jQdefndNl6FcbN0elfovSrKXf2myX983xMf4vVXAtbSt99huuE7Gis0Y/ulnEhy
hwwoYRHIOYj+pmdaxmzeWiIbxwSjsiKOomOPyssMoI8zKEgxMCg2aSxNTu4fD7irvFkNXEL8KDUU
jtqGto41uyNVd4w/QosJ0h8/CCMgV2Ecu9UeLehIjWvMOSjxPWN27LQYQiS+uA5kczX5oz8qwkY1
CiQu62KatTEVNsdvHRBmzkSNyB6DGB/F+bIjxGjsixIfiZNXzr7DoOdYjuZBZi1ignhK1nOWEpNR
7S68c6+zkIvctRwazHhownlz0ZWSuMBTxD6nr9OV6cXLsJ6cs+XSYn7ttPQLwwbpB4loLIjJ5ohw
8OreB6hlUh9AwqZAiv0t2OSeCbsX6miR6plvEaCB7d29ds5vkHApqmzDIO8YjJJNv2fp9ODtD5cS
cVtDfFa2FvFF0R5emLCjeCXhr6p9iIaG4uz1G7J13WXIUeFYx9D5yk3gQP6PMZyd5ITvhBUihfyY
QyWW3xPaTcPS1hz65pyygxlYX/3Xb9PJOcmnL9868UyB/Y10Sy0chLh4pj6u7w/KqMT556vvlgZP
5BFxVItb07KFqfH0WwktElLz7mnZe5uPIfCqnaX8i2vihJ9BdBlpmwnKGPUHT4fj7ALlIse7X1MF
VF+x9opYOvjjh59hf4VTzVafk2YWWuaMC5WZOZtn5YMwKMTotyDB3aRACfnoWco6CPt4HN1Xk6nL
MRJ4uO4lOpky/u1JZ2kFh678MxOTxR+r70HByDlTDIKqmJHm8R0dfI3ixbS+wpiXNvpANMmzYijb
/EY2hHukHawzsbsgpp/LOp6zw1tmlnsd6ng1fZWaoFhMDLJaLHxqjWn0Vjn52vTRMPYQvkRLHiwk
1Aj1KcJYbTFqwYKpEmaZABsP9j8tXbi5tnEVUgfR8/YWV6po5oPpbQOmTV5n7PooX1jsU3MFoBk5
qJbLSNLoliFXcAcR1wh7kkD4Z9Vkw9+KQj10fnfp2cbFJg8L5ueEBM8+iDb0zKQXkeXUOqysb37I
eTkaR2nka4F8Q/FQzVNi2CJYOmqy5FWTOZ4us5JauStWaWgtRidG+CI+cwnrpOgJDod856yGzjz6
JV6tLGADMgkgWMn4Dx+qhRMh1GPs26H+oDyY5364qIubGUSkMpJqF6C5kctgZMuHXdkzUdgh8I1p
oFVVgTYYLTV+hLDnCde9XZGepJPusUCDHCmUpTW6T35rB92TUFE8p9ZsVFEFaHBBNIhYRQT7mpgr
SCGmARUOEEICkGnU0AP3HMDII2MWRlnHqg0LTh4v4BbNKrhg5jR6rot5RolDbRbU+54EmDDtjrUc
FwkqjzSEfOez/W/FvKuHRdd5W4UJENpcAVyq5M/rO3stQXiacbNyBhuoJyt2XT01zNJGL1m4s5L8
EsMzFoozLAaXfHW6bAtIJQ3Owsy79dBhe0GRUbty2YKOVJG6SltDvDTiwjlYFsp1dt8ZqDe/dlYF
kyBGFoPzCEW4TQpnTV/SqNncboh+U+yPqnLnKoNJ6nR+EVTB1yRc92O1DRzyP2ejsrdo6CzKqojl
48AMxAX8o1JL+gSn/3ZMggwUJ91kUf5Tonc1Z+oU9fMOX2xksx/CqOhK7HDtdwGTJj9BpnXYwenW
LJtW1FGDsJj9LhFtQfRhFwQUf0mW+wNOUbs5Gc27xZYo8zaVdY3MH0P5aun5I5VqRlzK6Bbi3cWc
vzNFtNQvgX/ws4gt4djymqpjbip3GZYb5jPZIiKJOq3kYWoN83ycu/h1ekJSsqsOUKZdxuGpBakQ
y0+tv5fi244PevtrputevqvKMtTvDgme6SpSz2X5kzibaew+ZN1GpZPTlX3YzUGYe+LpQQwuLmYT
LRKSVUTxE7EzkzWCO+fViP1kOvLBpaMAVZ3vtEMRfnXZaJioDD1jkpz4s7rJFq5N6PpnoJuzjlFe
xG6uM3/UyZuJgWlpJM1WKvjmJAXl01UflSJm/A/Ae1gR5spw0SxhSzAvRYoHMdlZguwF1HG0gRb0
SUoSS+AQVCvCi0gKL4kwZgs2/TFJgnnCHlhPujQY08R7LSX6c70lZ/2mu+chhLFPcVkD+8aByAYC
KZZqJf8aduNCrzY1R6gSmazm5TJmG9niNVKOlUDj19VbvySFJYRt4PsMcOHuw4rMIGOUWj0v8e8Z
Pesw65FyH1Zuw/69Wol0XPWuvuh6FW1qv8zz6qboXx7HtM3gFUy5dLuZ7oaov6qVW+jL1vLmuieX
ojbmbeQs27xAk/2lD7QlcHFc91jJh6cFb6N7jjMbqb4N5bNflngPVMfjUNXxPcQ/dYPhLeLls8rr
K+pA0OpGR5gPsdTxKYuMM6NhdYh5w6dSA7sHGXudS3AKKuICGSmbXHCTsOrJJqGxTtG5JMGwSjyG
9v5nitwpRFbhG+8aWmFUVgXpZ2ORrYfaBY9iLvoIPhNqCzmS7zj0BLYjvsfsmhdkm5GoQU5voiHa
SjGss7nKWMO7HI+tymS6RoXy11OBdqQeTedJCLe6Z/eL/21as5ftwC38rNkQpQ5rFnNcVIM36/OK
2D+MlLy4GrNFQ8ZkzNZZomjRdlrMo0x5rcwCjX/AVUcruorkMw9Rv2HkoLyrlV3bghP6l7MhyzSM
N8mfVlN6i8+xaQhP8ucozaaBar5sS/vNoAMfe6LrFLnO7XHBnUUu0L6G222RNJr7zb7snJ1TYbHQ
mpUkOGNIQIcauWC5wR4m3rdRQBJU03IJjCeQc59IQRKmzuagbTORHjS7OkleOB1xGdLr2WZ1jg3j
NSTFIQcKNoqTIWDD2Dwab1qBL2K66M1YWY4N10zFqKTsj3HXrPKGXKVYHH03uBWteE7OI10ictRC
uXNiHgo1xxZCRL12nJ4AEWrrdlD/kd998DIfnJmzLtWBB62G8WWBWZNHS0C9y4ptN1rn0Th4bvA9
RtnNYzCVKNU78zomzxkk/hqkhNf8A9kY1NUtzgwUFADn+FMVMfxMg8Gmbo6RC18pnHgB5dEnvjp+
uA2QLRfdcvxI3HBhY4uKwv7ZZBWYE6qV7iMG2lIpxiYe2JGjiEJWhbkwGpaZX520IEekHlc7HqB9
Kyx0JgZnGpJkU3wKhBiTzUApP1Wb3ZXZQboddyKPNgxSUWAhWnfLs7ToNU1usKEsDyWNqAzJsrPi
j9YoEWf4+r/KKZam778bvvn0RHf12MW56p0AgGvMmzQooLZc5mlvcqVZnCsOzSMBrz8dmobaYEoW
WztzwAcWRiu15FVn5dEU0/eAsjMV98xFDCOGh6sQ59JrtE25jN/tMVw5BpWxZfx1frZR42Ipuv9R
d2a9kSNZlv4riXgeZtPMaDSy0VVAh6+SXLsUIcULoS247zt//XyMyqnJiG5UzszboIBCBrQ45U6a
2b33nO/E+2YM7qbSfOFl71MnvFIoosIaseCIdtPKYNXlHPZdd7z2fWx6PUd5Jl63Tdyy6qD6DTEc
NhXkRaTckXqLWpLDGnKDjHWqMm/vVbcw/LceeRApD1vCnLOt25OBikWlvk7NqrsQ9fjMFE31NV7i
O7VMN0uCVQw7n9WgIl/xphFh8giIaMYnGbATRpQDO5yQ8WU5LE9I4Tifz5fc+WgTn2zszhntTcaW
u5kU+V5TzC3mPkVAYcsEnGt6iY9673W0bIr7PMwPOMutcH7qECkkkbNH48qgl1z5oHlYaOP3IdGX
Up7m1L/UHZ24ni5xeREsBIaPMEyhK7pgRd0J4Y9iWazV60IxJzBnBaP9vbGznRj1MRnUxZyqxyy0
97rXZ1XF1JOMVkD/KA/2eRw+iK67QgfxPSydrYq6sw5uvBn3A7fbQIQ6jPasi85qlCIR2qyEdLFU
ZvtFd69R5+1Hc4fEbzvU2VXD2SYuT7NfMCBi4EFXFmb5mcHKNeuQdmh+Uw5kE9TB4zwV1pYDyfXo
noQviIyPAf8Iija6V7bbc2QmSxpdtJryKy9pb6fySIwsHMkpsK7yAkioQpDy6nnTUfH8LjlOQ+Ab
MVNjj2jclM2+WJC4LOJUj9jiehshr77Ah/1V9+b79N0QbCo9+lHOJZNRAf2CDt/G8a6b0b2bV/tm
pz/W7ppMgwvJfKGO6pt6MSc7sK9Ke8aKOR+6CRCXSzJ2Odys4oGaqmq0FpjQxY1XQNcrQFI5nrVX
bnsUVXsTjkAZMGcLP+v2FCOfW4ABIgyAFBqojGrfgSYQ83ABTrg3y3ZwvK9lgxU0YH5Tpu2GngTK
t2XnXRUFsmuP82qIOQHfSuqgi+qqex+lWpyjNkBbqJ700OwnMg/YrRj3Je4m9frzgRk0DHsxp2Br
fELPcXGkPhPxPrjra6qIpB+3dT6fJkZCJL6/1B05ce2FV+RH7bcnNQ1nmYLOTM9y0MmpiZBm9oS5
e5f1hEfvJCL0SQXzq1ETkFOddRZUXzYdK0b149LH7+SGPPUcX1/JJkjmQcW4oOu7q+BLhmAxmd/6
Kt9Xs78BJaem7pgv5T5FOzXHDlFXHmwBBWZCbobG3dv2sK/Ar5eaDz5n1hW0B9tB/FJO2xwCfz4d
KCbPWlJ3O3r8LjHfLRU5PsxTTTCVTVVWY1go02cDOrHFAATG1PtWe1Dcn6ykpJJCGyFQJIfRlo94
H2cu3b98G6zGSRR/dduBW3ieyGYItkTP+/j1Oii1M5jx9dRd0dgkOWqkENV0FfRKXMBVF9MnUatk
DRF2/dI1qLKQb8UUtYp01iLGsVHBdlxogzGZjzHYCoqjnPzqJcJBPST7r0bB1bHZsDsf5k2NdRD5
KiJJzgxEprwNzalg0O1F3+bktV2ehrVFlIMxdDH6wPPjz3wprH5bcshl68KlVzJvLPeewtbpXtiM
oeLGoz9Dw93WqLMfZBwdLXErXZL6mriDps0BMVKClJ1ekvucr2GDRDSU/YIPwacCEw6sr8qqhrOi
xdHnx8iAdA/E2oW1P5VPpvGiraM4r0df88V9VUn3nIGE2Qo73poFw28na14/Cb8pmXD0KsR13JDx
Y7wURakH/2S0uFrARzJFzNE68tatgZzlHs2aEtBczZ9QpppjoEGQXdgpJJq8uhJ1d9NCggzrGNFu
X5h9152sgC1MOpO3MTkqT4tA1WFZpyoZN1nkwEtZYq/aF8SPqEzIYwzuxK8rVjWB6NtL0WEmTpEw
L+bYOWkRHV02H9JQOUxC+A3ClLhFpFWTOxpa2+m2NUF7KjEXSuOQ3ImV2TLOaz0aUK0TQY5B9iAM
mRVW2r8B7dsOmbtPhdx5ErMyDaaNR4FQxMgG3Hd3WOEgcXziSVopyC5A2yo4yggeF+dfrM1k0ns+
Ytj4W2eK67SyHlJHA9oJqfnLUzR2p0TXx2ysOEW7CAnaZT55+LeibDjjjRX7JOfM40w3XmfukyKA
0CGDARRdcu9H0a0R+S7N8eovrqJU72zGJYgD8PwDmkQIOFrIGYRHWNy0okcJHohd+CFhbM5CPM1S
4NioO+8yT8FhdaDsbQI3RknbWuoIVeD6f0WRMDI1AArCiT3ERtSrE++86RmrRtW9nPR35d6SyAGc
0dJE/4Q3iw13PHG/DsTYShe6P1ee3Hcyh8c0vUw5kQlMkstD4UBGUxE3SVg/qKTChqKng5PxcKl2
vLDMoA5+cRF3SX6R98HBM7SRc0ONFWb2eJzy8FRXoFfiOEA2vvXYNzdTCOczsYHiFxmBYEuW7cUc
AfqIFeD3YNh1DT5Fj071Rs1Of2h4iuo18Ug3r2Fv0l0YLasGPT+meqXXQH+c5LJs5wWPpruqnMjl
En087rvCmnZeNb2Pdf7WSSI5XNFSotPFl7Tp7eSxIfX7LFs8Arky9RGApaxdhtV9wMxWtfm5XSMS
M/QPa6++FGnNUL2HhhunALpS00ELw0nhMRDYqC8cod/DrsTBki7IG8RLMSLRHqttUtB7a0L91lbV
uGtAQtqat6mHrzVCKhELmYs58RRtnkm4NynaUZ/5u5s8405+WEwvMarn1E8EodkLY+5ZBM8aIUC5
hG9NjqI1VSTVJYi3/Tx/qobEPao4OBUlgzQXeFY9A15sjHsMGLFsh4KCTjnOvQ1hjlnfQZAtWhnA
+rTRlmPV2R8oN5bsoV4QDs0h+MUpXhTn4eXKG+nptMOIu1ZwFiJSKI9fdAajdQweBgkzN2K8KUpE
loMId1NEqIfFc+907msih4ukIYmgWDRRihgnZP19DILvs6AfMHEuiCvEc3VKWYpyoAhjWMnmqqXU
2hobOb5vfwvo9kwTkp5Eyq0zr2pqiXE5Vv55rcCdC8s8+3DzBog0rXOfehQTSgcfrDU5GxaNivZO
4zURw/wuVG2BNiFeEGqWNKAi2MCywF6YiGScSfzHseXJKKZviYvNOFnIhRWOuSyrh5T2lJsMAsk3
H4djaP9Zh5JT8WfPuBtVhoD4baKFrYaQNWEVwSnEpqYgynkri20pc0Y+2fg0+PVOA7MKcouCDe10
H0pONmWH93ao0FS0NaeFOz8tL4wD6LolhjtJY1A2A+rZoDRokcb9VDgMNOcE8MSiTpMH3UJW0bV2
nmMFDiAIQI4Gq67bIzYCQkICilo4vBs1BAxjprtOVSflSHtbL4SZMt1qDRQbyQjYo+jPsvorY9rr
3CuBAgfWmQSp7ffORck7zspJz6nNgvuBmwfmJ1RWS+Hg0G29Xcx2CjjBuxbzsyK+lJazEKlyW/94
J2on2clGnac9faO2ISyt7xB5aOumRlaXceyif4pnoc+xd03UNsbTPXrQu5oeQ4Z4BgtbT9CLxns4
1njf15NQ2ukvfou40x/ORFjhO0X+3oR0vUTT3WUCs08rOazkzQKTCVwPoivhlM9OFDJFm0JMdWlM
GdVA/SJ0aF66MxW3altYrOw1rjo9ByRi03qxCqQ3o/ctaREpTnbBqF47NRqQy2EhEER6Pm15C+Ic
EuRwwIVoQ+te30dC6LcuKrDWbe5a9D5wlpgsOX75VAQNUzBFgy66aYz9wXDg3msaAhb9PdG+iPf9
MUcPiovOdVndjUA5GJjwGDPJKVtyyNKcaIe46c95LjErRhjS2pWoM0koGHAB56RA3Tz43hYFwGNm
dyfRabBFRIKwVp87iH8p1p4KHlOmY+kmisn6qFq72dk2McNd/K4HUgtmWVPzgeNl+lZvGvrFtaWP
PHFMyiZu9WACQz4w98+SkLEDhiZZWrsyNXzdEWj40L3VM3FGfvOGrJbOagvHMYWUG5Xpl0HSpbVc
PIaa+smEAZJeekMDjw89mjsnK7LtgPmVA3i5GUeMRX7Sh0wjxD0Y0dLE9kY3fkZAMX3FgmxaFIso
qRMa9bWsiLcUPgCJZdjhMZyD3N52/bsuAg6BzvCkWaXqFo5Nz5xHN859gch/UAWg8nlwd3NXwkLw
bsPJrAHjC7SBgWl1hmQjau2nRHEycsSYIoRGmdejqOXcvexk0T1hnEudBOqDG96qqnVYyJAvpZG5
cHumvwGjsX5Jmw03Kabs4SqxaWlLrfFtSw1mKzsnhgGzIQOtwWovJ6nfg4X5w6A/rLm1mbdOdP8z
2mSOq49VdpaPEOS79q2yEKgs/srYp1Lp7SfErwtzQO1nB8v1vnJggBoXcyc6OWG5Vvwo0tmnuYec
aa78q7i5zex6zQABDBX1+IbGYXqoYA84KZNuXOTEDslk2dwtXZrh+QywETrIaHUcPWpPhUdX0bOM
B989JG3GUGvAA+HXzlnAlnqyoMZlefKsCn0zNzZx1/V71LJlWqnkd3SvcVlp7rQF6kj8WBViPjXF
TVgGfBo2fZp+gq1mPIhSlKxDWGKukiERmdgk7JiByFLE9ANBYU5lSKwvXAEx1ywHxGZ6Cw22tL0Y
pfPYBjkgHgdvb1zYxXpW5L5hAp/0bYV/ccKTPpffTLKGMObMGSQeCoi7tNPt8E7J6itzl9nlOGcl
cHiGRtNQDG4zTwW4BsSDDOh31ul0FQ0esTKBcnbDmF6mTUfbyouvZTrhxeLcFcbMHbKmBZ7R9wTB
0J+u7G9kUcSb0pUVz+WEq2ps3jEvoo5dsBrZgdqlJurOg8y9rbrupRxSOm2o9w4tsoahd6nKJvfG
GCTEY1lii6IM8TNPHIKeE5xNt61iUXdKMny7JFx7Gxbhq523bqOA7yY//qL76N2obt7bzWlJsQj1
HJQ/uwyYqXAATXWaJ5JmQN5TTDbdpbVU15NlcLeq1NvKhEC2ALpIS4WYBDk9ohFTk2rpMKQ+Gtz5
3FUdiT3Cp9/i2depzQFehfBWCwroJkMdiTkwiAtGe2F/JA1nmyoLkoug7u0lscpjsqmQaW/EpF4n
1TMmxWjgL5SZVqJ2VTucg2t/kZGP0bphBJUWcNZsNhSsQ46i/OxWKVxD9oATVjbwQPchcNB3x5H3
2Ws9LIHVkm+ltSvM/DREr1adPxdW/dwlNAsCHydLGbdPXhRibuv4+MPWeRT6ISmge0N7JS7QsB6N
3U6k8vvC0ZXHmB0hsZpNRNppN8EwTDvlI6XJD1lcHvO2hXSIywDrZ2nhgbN9sZ/Jksby+LmNoG8E
l9XYwG2Fzbl+fSw5JiIzJLTjNK7BeJ1DpzxFmLcFLR340HzbyjpLVqVFtGqTowC3jl7P1wtd5Wo1
uPdt+43I9TeDhslevAsxZNux1w16NQ4jtFe2/UCEpVdyQp5HcT+FDMhJcad38OZoTwDX4upy/9XN
J2IJZ0IpoxgJEA1JuBhE28brkZc+IkMmcgeMuG499Q0l5Wu11Peu3e8T+kubbLy11LCqI1vQgOXX
YgJhEDHXasMF2UC21oETBmklyOvuYKbE3aEH3IC6pB3BTeYJThJ33PshLI85togN7xnAGlBLvTyR
5DaCqKwTSr9ooISWEePiNumgrQmkJs6ZTCqDE6XId4XF22sSfM2p5xyFxS4yjnIifTY8er2H4NpW
+KQ8b79UOOMQfT1NefEalfSbloYhCZLJr17ZYjlzDtaUEPbp+Yw86DnGRXD88X1dHO6Ieb4rc/tB
hfKBCcYbBvWLXnOyloqyMC9+VEnHKCp4m5lFDmu+u4RRaSffw969buv7hEYBgBpusnkZnmpr+SgU
qhgbi2KQPk4jtY/TdI+lwtFdcCxrF2ZB6a2sHdIBs28lyY5eXW79BSZAQYegzzWaEl8fOoiyOb/9
s7u+srKgQ9nsJjPTEMIxFppFK2klTbeVsKhv5XjwLGIGlMKCl/hoDmyb1Yqfol/12kbOW46aNY6j
pyj3Idfe6xEfp+Nm7tbXyO7KGPdkhcyQjYvhL8NOloKm98JtHbXfXOxlRYR/uFbIMiN3eBsr67H1
k+hQfu2DZCJ77YQX4MWNFkrMFkhLzdggKmlBhdEIU9FPP0jxkKtqRsbUPvTQv1CzHlMEkEicUofj
36bvsXYC0LhwhiHcAXgFC2QcAuLtkuTeE3bCj6GLbmPHPu/SHnM3B5hSQyuQfevgREY0lE5+uMtd
tpZo17mkXhrMCFXgH2ufwqUavXynNRu3WW+pTj/g272Wwdhu84HPzPe6RzUgIFvMm21pyXQL4jhr
lZ6/dSFeUo1dbxN2vCS7TwYKKr9SKcXl3Iv8oh67p9x/zEPnPC2KTYZObXYTdrspow2IKbxkBpoV
5bxbairxbKq+9415EuGxCdQNV3SRhhgUJxdhG4Ri+tfxvpwnjh49LZoxFR+KNNKgY763+OV57M9r
FxIcmjWYozKIo9IRavrCYbBX4bQ1AYdkNXDYjsKAedS0reGaOsZ9akYHmqpyyi070sR4XzLHZOti
rsea2w7zRnFJ9IfDcEcU/YO2aWIy63wMofkQhTIz51iVfDp76jyaI81UjsynG3+TDzF3fDdb25qa
falEgHxhfJcWa10TUgxNy3x0K5CPjeFu6ysqf8dlxNlHFzrj7DHFXv05tLOKv349gYl9FVlfbJ9z
YBFVlDJCHTs9rpQOVB0B8TSMZpINnWWcy6L8vjSIOfJcUMzr9sFNkRMhGDiWk7r0WdRxTPLO1AHv
nKsyrH75biG+BYToCKGz8micZ2B8cjqidR17hwoG5lThnMr0foLmoCL7pnAQileBBS9pIqyy7+Ck
VLBkK5vZS6fn3dSQFstZUMTFzkRVgLDwW9Y+Lppjf5oqHHMS6IHCsooblGdNM0MtcqD6LRSNoikR
LPBMV055LiZCnrsQ7ZHVmjNK622YcztmDr2QMYFXFIV0jMaOaRGtODwRK/It9BAwFvP4xZPGnFcU
+yahP02LPFlQurpY6du+SC7bwbrrWMcO6VS/qJpxmzD8Xu325cXEOL9NFJ+XXXJiFfN9aMryzJ/M
Rd2Xq8D6uihtcx4zwNzoUlzMEWtVFYXNkfPh0WrIhA4Lmrx2YFEqkAKVhdBp9eyY/dKyfKlsevZt
tK2uqaPPful5NPCxoSH83emExyOW0I7LHnbHyJ3JyMu+hneQbKcCw1njE2FRju9LxVGvC+qb3sLU
lDLWLD2yHkviZooUPV7cd+250+tbbx7K+wIxGkP8nhHWFbUOZH0bHHIQ4fLoDqz4884uCBVbqmd6
WxyzlEfPhiP6vGDztDP8jGz4RBc2n1Hc8IlW97ShPOpZ71kH4krP/FSkBYVyYzYlIoUN9pkjLUkc
rfshIjRjsuseWQnNoqWa0HFpUi1TCvQpio5SuwD6hP3cRspCWdCfL0HzUazaheTMJFSaRQbq18Qr
qHPklKQ+B6XkNDMHUAmqYRfwVKr0LHX5tydhicPkaHbo+Vm/yBKtU+erQKnZWzxmdqxn5rX9d/o5
CxousI8stQWiaD8/dWTreqPY51V57HL1vpQLsYA5K7xv7cLU3Nk5KS7OtKIaI/tt7AAllaO6HAVy
X1F8BGE1bqYJPrLCdCgBPWoRM/iZEcNGVMS1KDOybqtDpT2ksWnL0LOILzIwIGCUcdRUxjxoXdaH
1Jm2cErCY8sJGcGI/z3lSdst4bNKmuIYDul6yZTJlFq3VagYjY5Ocig7RT44AQ9Iuyy5baOcnFpl
5UflInaruynbVADYPNrGJPtyVJ69N4xVxSCg5njZG3cViLBlYO0vls0cOsDnNSa4kGpPjCOK+zbn
oW9ZXJoWBT9PNlFAA36PiYLZ0hNKW4oVGNZo3IIcdEdKN+Wz13CGUcVMIECUtti+q32Qdt/sntoo
HqIvSzQ0x5hYLk3vpDU0aeOguszx0UU1MtlwQVYwz/O4GWsSc1LrIZvo3nhtrY7sPcwDRbELiQ5v
8mS5jB2Baz5czuG97HBTkIta+G+J92WqIVC7NtqNKkxvwnh4yGcPilUpGb+g5i0M69JSrPLMLH+p
RHM5xExkRM5tU8sEHEpxG2Vo2qW/Wukj9di5yWFS85e+cN9yQb0UpCgynYmZPSymnrCaMeHGZAaS
L2DrNMPcCMkA6qfvdgApPVcksBgkHb4/rVa7Pt4mDOoOof/MktltBKUXVhqaU32RbnyvedYT+7fS
LPWtcJ+izhYXtUGPJ1sU87F8Ya/aTw4AT+3AEEijCi0VkrnMip7rkJNXOuyV15bb0t+OGvmkSxlb
Nhy0Ccf12Mn8kfibCPpWCFzRapgXRB7w9nVvwRGzdxjjk4R6EWf9fFyowjZ895kuEGHmrCewPfR3
ZIjZAIhlLFCCTx365fmxdoP+kPCsfvb6+izVAb1An+oXt+RNYdxHkbndTi8pM8fI2UUh3JjeInzV
IFzvwiXZ+fA5pigA/+g6TPfC/i7NUKFiwZjKGSqmeZ8ULdjWL/eNxrQxh8HDFGmSljI2GqePPirZ
avqV1vkYBsTQJxhkiDWMmoDdeqb5kU5Eb0pO1tDqKeWanrajfydzytKgy3j3I5Q+gzvXh3o6Bb4Z
2dFtEPiORxBb7u36ep3iNVlwmBcaZ3OBp8JL8/oY2LuhnC9nH09fWThnruzHM0An14P9pVsKUtCH
AiF+yQaCGYsWgCn3oIJ0xRPVENTZEk4F8uBtAmBbZ/V3BozJToXWUY8SBrBPb5V6yDlSO+DMplkc
x/rWtJAXKkwA+OvRU87XkVO756goh7Nlbj4SVB+wTDNrO4/UdpF4pAPboLDsWBE4Cw+dJsvQ3gZz
TOKFG+2qsUO/Tg6xskzA92Q3S9kN+xhltwHc1Pm8n4jHiLQYi52KxNc8qoodU0fLuD5Bfu3dRMRa
C2GGVAySsQ0q1CXrPmJOPefCDLcWKR3bJvOf0iB4DdsmOamOrIjQRMFZbFUQUBDKZQ6BaPjpUPGV
rPCRpPfpinC/ZCWtoYECvc3e0C6AJ5USfIMz1UfX89/T0T1LeBxZl9rrkaya3s7AeVro6BlxmG3v
X+QOryE9fRF5UE30HCsmjAbokWWDf1saaxfl6YM3S2D1M0jqMnprBmR9RTqAHeNpz2ztAxGfztzm
InLG8GZacGcvnGYR4mXsU+QEhSnz5hAnTF4W185o59sponEZ4Ac4b6YO/yA7mKSThZVvBpqAem2E
kXAwA1DvrnKOxhvyrUbBlTnwH6QMgA4VNKnpTbgGSqtbNZhKGYjiiEqfXcEhwunluHVNO+1VXj41
b/HiH0KFh6XFpTsM1S6f7xY/jncewvKt5N30UpgKYUxeXFjE26VCvsSG/MJz/0JwWMqpevqYHYf8
Jgt/0MJ82RdWdYosDqkWRIiUAVAql6uiMdvurcm02mu3fXCS4rTg71x6RuvYmZgPkizmvApsojuv
TaFyW9PdvFx6LfViWS/A7zLETBN6awGAsQyFuvep6p2IUAed6FPaU2DGznjZWRBx1SrJnjUyasrK
joxnzoo9kjZamEZuVm6IJd/ztbONUQ/MTvaa4AZH7ACOjo1/VR6jFI3QZvodXZgiQX7Vuso9UmlE
Pu4uv62Xc1b5Y2IYqdIfpSOmi9tWqst6URw/R5QYaw2TocDEIkcpX9Zy2UawVB0x3eC9ena0KVkD
I7zluoJ816AZHGG7+7wxZTuc5YGYeaZvsh7J+2JhoOkCB25qgEy9A2a6ysTspAmABU77OnU7BKTR
ORpXcM5BSUNdeLgGxgbcOwpuPySsx0Hy3ge8b7lIC5zyDczQRIBehCSYapYHFHOE0cRlu08alo9x
aelMeDnLRcD8E5/dXjXop+qajmcXcRCFTYvwkzK6mkbyA1GJGdGEh7nqHtMaQhN2z2GbN/zX2MrH
hrlJ1LbFbjDFlQUwbtskuxqJ2hZZdYzYgu0o9vP2ZEd78ofD0wBdmpWrQdHYQ0lraO1Y8aEKWX18
Nx+PSdRdO4NhmSpclJOu9xCEOSL2jtZIX4NtmZvplEqzHF2b4S5OZOvzp9/+7e//8W9v07+HH+VN
mTFoLNq//wf/fsNM2MQhssOf//n3w0d59ZJ/tD9+6p/f9cs3be//8+G372Xz2+X9/uHX71xf7p8/
yK//4+W3L93LT//YsVV0823/AZ/qo+2z7seLcKHrd/6ffvG3jx+/5WGuPv726W0tH9bfFsZl8emP
L529/+2T0OLHO/GPN2L9/X98cf1T//bp8uXtpfzt/j/v/svPfLy0HT8u1O/a95RRjlC2p33n02/j
xz+/Ij1X2FL6ji+F/+k3trQu+tsnKX+XwgiaVrbhZ+nOf/qtLfs/viRs32N85Xg+g03b//S//vaf
PqT//aH9VvTI2OKia//2yVeffqv+8Vmuf5uh06WILHUcSV2puMj1628vd3ER8t3if1SDrgLXDQfo
99NO5ThATPiQJs2WYepmYgthdoe6GxwsqoYge/fr59znvyK0i+GDbHlesUSl8FcvCG9mzCaW5GWA
wFfkMEgWcCKX2OYPUd8eYE0cU5r9fninRXio4EtYCop2gCuFBTPyo8M6KPG12lo0B3rasSadz8sp
u5Sos/xcfgjfXIK0OpupSJ2qPWUK8C11cvQuwBZOPPH10m77/jYGnmYZFDnV95L0HHEsuGgF9jJi
NFTRk+9GJBWArurowJGvoMOpXfmRMprOUTINuX9mO8FXL7yoslfaJqimb5Ki2gOpfFWye2Y+s8+o
8JqGRXiwLwRuSIL5SFoMN60ZwVcZXJCXrT9t/nRz/fEB/vkDk/q/fmCuJ4zyjJFKuNL++QOzOqcb
BCO7i3jqoZ6+ZANNo/C1DmewcnMvt3LGfRNQX1ekTwVfodPgpVnql1EO0zF03+kItURv2ONNrx41
oHMVfY0CFnZ3/G550z+WhZ9WhT9frzDrBf1yh7metD2cHmwivsdd/uc7jFSPoqorDWpqfMTGYBb8
n+wHgpNPvA1X57lPD+wldb6FOFhiKKddXyDg8ljnOCi05HWxYRTIn4m66Oyvfk74M1nrEhYYijar
gn0alJeCDPmeyYvzWLcXtrmN5zfOoOw79G65HXmnchpNcoDX+IC04/NsfU38x4A0Lo6uzrcaVK4s
3ismn31wBaA2zPDZ5TABTus9EX7kKckTMC1d7e4AlPTTo/AD6lEQc7DSfSokK3uiqHKJEmquYnFD
qmZcPRoKJWt4CpuT9uorJja4K44QF++yYp0J3XQ1Qi0K3yXC/sVd3gnxOUhq9mMCchfkZuN3RLAF
WuSKqTX8KI2G26ZTW0nOAh4AXHwvqOOvZECJ2bcPPjx4wCF0jKi6yHCK0Hh7HrOOwNnaMCOUqnYi
yvfgZObz0X+kSQoviY7fzPhsbG5MTbaXKg5kFqGJp1XD0T4b6FVaX8f4yrbeQh1tw9baOiPxmsy/
+4n80WhB+dNujB6gTdz0SfIE2+BQ2+51WS53HYUOclkDc1rNAlz11pb+RVcM910L9yGscSABBMMq
woQuOESkDkzokTm8UysD1aTYW4J5q+hp62rfhCHhfHSTkE43aDXpsjC/xrtPzyr9f9nWvsZpXH28
xy+/7lZ/3qz+/v/bvmb+5ba2SiWbj5c/b2rrD/xjT3PU7wARXOlhWvR8z1FsT//Y05T7O/8yhs/P
YYziaPaTP/Y04f1u8xC6HluWi4La4df9sacJ+bvSvnZtvuHH2qb+b/a0X5dIJX2XSh6HPGE+hr3z
lxUniZCfW9FAaRolHLFSSEnzKrIwPoWqUeaWx5DG4pxiTRnes4IJydwBZJjduN6PHlUbsxqgpP6A
/LSJz/VCT40SoccBQDkBp7qY28dMkd0s8wlLVV7e6KLd/cVK/8vWvP4ZrlCAAhSSZyN/Xek5Budj
7WLk1UE6X8dkptcunSVZnjnMyjku2iXEpmK8kNo+pG0prhJi2posXWjWN7DNY03N4z8i0CnPSMtF
NT8bc+bX72PKpTsupalfMhfmV8aHf33x4r+7eN5KJSUWAcXp4udV3++8yZfojj5PM3gNU0lnT875
t1i0koHzReJQ9hWKsQDhH2bvjO0Lby7ajNw9JjaKxn99OWp9uT9tQut7yVHKdjzb5X+2cn++HJqo
7hJFdFdUvWblFhU80WAmDEcwaO3OPFFPwPr7Q93S64Uke5sl+ihydBwCMQouJyjKpr2fZypfbayr
UVN0dlYvmcg6/pF3l0iGuce2E/MHVhOZ8UiSRsD3ub0D+rz05RWwV/s8lMVp0Barn6v/4oYR6x/x
6x/Jk8cmC2uas+Ev9z3uc7r0Kahlg//hYgyGbxWlG7ZR6/tiY1ztETHvG59WVVRinjfdnZ4QsFTT
IO/sOdo27VSeWT9Ek2n9+q8/AfHLMeDHJ+D7DneD5vxiS5aMPx8DTIOodJhW+kGVJVsGapDOeat+
3BBprKi7PMj7bXTGBOe6Hxgn/8UF/De3AMZ6nyOucDhuC/PzBdSlHQXSQfRga/cUlaG3VYx4Ko8U
Zrdi7lXW84iGEwaZNzBz//HhDnludgrz3V9cC2f+Xz8pX3NUQj3ki3W5+vlayryC4lFGCDCQCl3I
PC12BQycHs34STPfRKp9luSz2dR+tqsDws3sBBH8j0d+QtGyH+mA/MU1/dcn1rCoe4oDM0sONcbP
11Q13M0Mfoicxi19GIy3EuGvIoQLud0SR1wpfQEp6wLZCVxP0t+3EygKMuYZWRZC7//icn683s93
8//k7Mya60S6bfuLiKBPeNXutFu1li2/EJbtApImgaT/9XeAv4j7letEOc6ph4qS7ZIwGzJXrjXn
mMLCjOVb9P1tLum3ByZQVWyroUCSL9phJ8x217gMTDp3HG7NA9Fwe+VygaibCYOKGsAbdliheHAA
lVjAK8ZlkWucgkUl4EGDaw6XKM9wOTAfTyM0UlOdu/vJKr/W8dUbidVGhLAgxbB1OnVz0rPO0MTN
6liUrKA2MCDfMxeFHYQHGTyNUwN6fVa4wyFiGcj17ggm9s6joBZxh4LrjaotDBzj0E4mKi/mNWgS
mD66Z0vT9arH9tP66CH7tO51ntFZsvHd06s+R5ZGaKe+OYggSVW6LwtpnrFKqSOeNDog7tigUx04
Lgmj3ds1MvUwYzq+LKIT8EfT+2tWtXeuUj88AAkUMJgIEPPOXYlGEiE0bCJpwCnw8fDmMZoYC0/U
lH5mdpweaujY0CgImR+RWhleVzPuoGrHT0OByy1dX1sHQtA9TAE/TMgLzBAhTU5gbxo6uMekIvLW
GchGH9y93wv2q7ZmG9L0IGXpnoGk1/chIGFBE3PfepEBGa/cloX/9ocH6X96rsNlXsYuZAbhujX8
1wk3nbWiwQJkbd2JhkbjqCA+HKkWwSm53iUWc99kECdvMtH0Fs2jzvDeTKP/1DvVwx+u5p9rNLZS
8mdDU4gw9LzfViFRBz0ErBjh1gjkxBmCZz6Cv2TBeHvEB0o0mwcBh/eNqdLySdZIhkoYpa8d1llV
HismzODA/eCP79s/liRh047lRbMd06Or+/fXP4yU00/5RNBWJnC8RyFuiMHemKZJSG0UfrWi6bmk
17QzSe72plId//3OLMvLb6+7zfochJ4IKSHXguK/PqbWMPtfBQN9+HIXxfbZc+Z5n8XyxaqK7OBZ
qCcIsbbJ3uAJ/fcf/j+UK+wL7Ew2jhFz6cf8/W+fFHE6aZvFZrRg/KAbQJ3pR3+5WKlpqdE/M2Ki
JF0IFRlE831Vizd/6Tr2H4rZ3h+qFUv8c3+gbrUCnldT8HmI36snpQGC1dC81nIldcj8pHGUHrIm
+mgTEMQ2M7O7AXkKhqWSpMniY0GyrG8l2Y1Lsrk66WU7J+rihhbIYOrHJrMWxPGAvcemH6JU2N50
7GG3wyEIgwXg4riALCLDZfTIotn1ZXS2HBTpnVuF2LMI/s0FQbG2YlNMjYRkawNr60x7BUQgYnEx
zf6GCql6D5IsPQjCE1MWPdxJxWPYmsWpK8Jpm9TlpqHs3QUJhuA+SQL01ZAiOBwMu4lq6pKSelkE
02sRNvZ7X2YHYZrzeV2I/U7+FUYGKWcyyLeuzzTZ1+i80BRMp05S2WBeOqF1PrR9nF51HF6bQS3i
yBRjq3EO0Gg/rVec6eU4SQS0EbEXj1FdvcdJBXre/GxTSj1FSGwTtu99X0NS6cZuWykIhmv5PEdE
rdaM1kkwmN9GHbJ9xPeOzXaR5SPab56zS+oT1Lxs5oZ9akJZ38fFvmiAxKXMOEeJtAYvFhLKV2rP
ZBe5c7CJvRRGEVEoviizXRAx+lyX/bQJzduYu5YNQCNpP4149D0L/JTT0r1ev2kQUMEE1eARHWS8
WCaMj9RGQKtaZgL8GFWgCkBouR8JoRrqxjnIo/0cS8hhg5AXhWfmxlzvTaUcavzRvc0Oq3UGqUy5
frI3SsRsmB6GLSEt4+KQEHAJJJixsey2soY0Utnya1ORJ0hf5OSxfaNsD5EUdeSxuVk9s1GjX2kk
+pdSdldEG+sDjq7W280G88hyOqCLLCFVROYpCySsGCs8VRBMcFpQqdlt92aKRt06UEsNyqnbHxaC
f1aJwjVxkVie4zq+L5b1+7+WoXyMBqPWWC+SDJOT1xUV8QS8Rx7JQD2DbEVC8Fb6dGuGGDbDWiVm
kkyUMvKsP63JnIh/XxNdB4E2Xl8Osq74bbMIO7uLksVZWbroqcukfOiCieT0ls6ZRRoAk7rlvVv2
VFUhl7a77ltjYyr+P9wUms2CsxPnin8c5sxuCDrZcqBePy3oHezv4UyZhY8MR2NVjD4zMVy/HN+e
1lsyK0gARuv87484y9ZJfcqGvhztfysKGYCNTU1cCqNwzl5VqFomQ/O4WQ/jNAWOjtbkl48zgdVF
MN/HEUNbI5lOxIcjyPaaGyLgQ11O3r4pt//r2xTQ9PC4RYiNl37G358dt/DioZsRZa+lZ5nP6WH9
gOIM4jGaAQTCRkUl1fAG2tVp/dxM+EyT4mb++7UsT8bfd1O6Mqbnej7tmYDpw98vxUlkG00ll4Jm
MNgiH2fAOajw0PQ5HEnFLrp+TP/+Q61/blt0gwQNHoyYSx9nKcX+6+URrYN8Ommdu7YmpdIIvfxK
iV+9S7dw9oiTnwk4+iELDZEsNL/bdkZf3afp6dTRTeZiM6jBffzDNS03/e93IuRG0FnCMMboIPzt
Q6m9UVajGyIHGb6ODhzFFJfilLNL0W7cNmnoIDyAkQYVC6y/Zi5BYDq02z0zQhR2aGnYZ8njWJbV
f7+0/6EpEbrU8vbiT3PolPzWyh9rM2yGwmWqPmqSqkYsSebRslCPtr4AQSrqfAegDvweUxSaUDGz
fF51tyS4woRw4KTY8ONCfogOcaGKYNlZI555H+9u5wIyFeUCC06Hai9r2zhAgQ7gSX0RMOekbBmp
S9qnZYaTczKw34jcY86jyj+ddv9ZgfP3DPnHYjHz/XUG9V+PBeN8hCtt4LBIVZ+tXPwQBUoMmhTe
2awQblZRPJCWVFgIqwY8uZn31kAfP+hoNDc5IsH/w32nqqITubQJaVT+/THNur5ze2fgvvfBpU+m
/H5dTVRP/MycRsahKay3mUPYHCfsSxWEanJx0KCy91rJTHJz0kb0K4J8s9RS8YgzsbGSwzArZ5t7
FZLDAGms3Z6nRjwgH6MBRt65ICxWxdkXIDofrTEAGVjehC5C0h16pfrDUvnPeprOoU+fY222OL8f
NHxE1UVoCAfDtOedfUR0Lrm9Ai/PLmvj/XoWJIauP06m9/rvN3hZhH975Twr4PTu0++lE/zbMqBC
0aDkQsaNDCY9hMvDuR4j1p8pspRBhA8prKVy/VMd//uPdmiY8oCFjhCB6dAK+/tHG+GZD0P0UIu8
ejHzw5FcDGZBkf6MIrbx9bhtZhxsxHKUwDuujnltPVUSa7m99AanBFRvLOZwp836W9AL3FbVLP5w
ofbvdQZNKNvyXZfbg9qGO/X3C7WqstN4kOi21CbHaUeAtSWw7W4YRu8wT6O+ttpCSjNRsq2XNQ28
I1iTzpF+qGxsYoPAU5yPDxHdh4fGy14qMbWHOjDTHdbfQ7alEfan8sgW/+jjOZYXcoo3fdZ5trrf
20R6MsoAWQxsBNvGnKHJnM+DcxOVmiqlhyvSJFtU6fF+ess6o7w40juMA3Ak09/WDVu1PaPOqiAS
7C0TOCP7w7QdTfkKbBmvWNiYrHLei2s1Z7fzyWM2FWZJavQsg/ejC4foYy1O0XyARGJgHp4fvMDI
ziFuPEyqmzZJftZIbofQqbaFnD51PeErAUGSIJ9KFPebKRiPTcLxQI8M8Qx6fUmT/BUPeCYn3Ml2
dUjk8E5z54ryAtdUCacBi7W+FrHeawQpuq+9Y+OoS27rz1PruJexE/7FD4jE8Rt6KJB7kNvp3tt0
Q/ses2K41qmhotwqVUEo88h+AfD3zZzS6eLP7vCC6Ij0wEgyb1fus6ZHeu8BBYmbFkZ1XF2mPMEa
0VAZK18fJlJeIPFCuour+IEI+PF7VTpb4jdTJInCfewojzd5I55jgcF67S9mgD9mR92sHFob1K3d
lPhbXYfNWZK6hHYYkX1cZ1ux9GqqjIy40qmZgmek02Rt1e4M2TmPZf0JxJt3Xusa5REvPYn45Vc3
KEuCp4OhiLqyQGkaYnpb33oby+vOoLO7mFnR9lKxCnsJEarNT7ayMEyJ0DkoxXMy2/5DIswfqnYI
N+Apu5NN8Rf+rk+pjwp2WMY59A+y+7aOLq7Xozc0awDJSUpUJ3QwWRgXgJ8ZyEAOr0U2nEqn7FBq
mayAmAKgTubmvR1cPAE30XOq/MtymYNQ5a6A4nRn+kxL1y/dtOGwmA0Q3CnjtI6wCRZMN9uYyjYc
pEeGbs+owHlxw8UL4TXuTmkcALFXEXI+xjxzad+d2qG98h7r3CURuwoD9kD4Hc0c3WLXHk/9/L2K
kuZCfClOB4v0YUTUL6EipAMw5X49SY55ZW+80L53NJaPdQVbbzjagMXrutgwZX+A8DKe19ZI1TrI
z8HclpI9NxtxOK7n5gxH/M4vOXVWItBH0unONogSA8RlE8z9NiERdRZPrNLm/Ug/dqcIRQGDhrlu
KlBKI3a7cyNrPFsjyS4yoYuw/KtGjYCq0zRg/lCiNLoL9soCV+4Cr9sjIyK+NK1xNlQkY2gSDHaF
QaY3y/SupSd/wcC2VICoTWQldvDMol1tleNWlxYVyqSdjvjPDzOsgYWElvcWM6mLodDMQ5f+TPrw
HKPbdEdHPwVlWlzyGh9cgRqK3s2taMp3X2RQ06foKQxpcKQm7N/Y2Y7+2UodC1pKnx5KEOc7fIwP
azWaTjWqSDpkd12LRG79E5IEnDSH18CpHjGVyVMUxs4n26QbxxgDthD8mWPs9T6hyUZzI9Ve1Zz7
MdNgoPfyH/G81GoxlZfyFf0zuzzPYXHwKtQoHLudske+bGgiQ0OsoymWihAp/D6PUH0StrcrRlgx
3DJ3HsK945dfSsXe2iKcyKOywNg83q+vOSLJI63ceM+3+e4FZnvq5sUyJvytcIHrmXn5vWyiFnOh
Vr/+Nr6RwOcNaU/Pi3jfbLP5gDw2PaxPTUfSQ1MO1sEuIfFbRqbvle1dVdwn9xrUV06q4oHt5x09
XkteNkD9rArDvd/lh8j1H6MgOaYINZ57V73p2GVxUTWJXdjn1rWA8Dgk82QXWzZWZInyAKbTr98K
YwabMjRhHvIybLNevglQ/EenIRlKGAOAUdgO3DZUcEWBUhpRqdrTRYF26Z+GtklvwXSIIWJd4yTB
kQARw47s5uRy3dJCRzSmLYEpD75o3CUjCh+OmomQTdybyAliEhM0zRE+ib8kBifiEkzu2YYX9Gh4
D0tmw0WZEBiVqeedmvLiNkbMkZavZGnqR+A83RZg1WbwyvRFVphmpxFOVDccRswGbuQHB9SpPE/M
eRkJvAw2SDO3LyAPDrjsYj8Df+Ehk89H3JJWjL0mHjNO1j/TOsxIxVkWDS9VBNnDBW+8Yk/wADmd
A3AFt3bzQwMT45B2asb8wumgzjL16DJvNVInPvTKi+jFkDlcmKO+uEH3lb4NhLAqfRnSxUcvCxdS
C0pUs2YU7rXq4sz03YopD89p8DYvWnd8X6cko+KaJTCwSvrqmManlow+e4T/RdPLus11cpLIMB+r
vFAL6qjAOpKYklswTFen/IIMNIUfwdIaD4xpUHc8Kh3BtVnW8WXycFQxBwW8o8dJWt4W41i30y2w
HacH2o3tkUgRZOp4VPpaQUJYugO1lV1iF1jrZMwBkyAU6MZUzRcnImDF4rXPvejRDQn16bHvLO85
rJBqwSy6LLhrsVqn6mr26XAKCj4mY2yvDeizbanyjI94fjJBx2xd26EdR+ZOHHXWMcZBiMZTkYie
6BfHwIVHhhyiWP0BDLufUdnJqnudQ5f2ahyWx06ARMCtkm3TGHOZ37B/GhPnI4+289hiOuMAZcNe
A/62zCnjJkVv3MzWS4zbt5TvTOiqtnNP87JPqBQfRk9M4/py6ShBr06XjE+Bq5Ln9TsAML0bzPkj
9/J+50Vt8MJh/hxq87upjerVkKV9SSyveOzIIVjKgaa2SFIwTFS1Rs/2Z3hnL4Iy5gcJOB3GOimV
azbH+sFiAx6NApYpTfx14LJexyA4TEE1OjXxFSsu3lFfZ0c8Kp8jTWbM2nru++Dk5URe9yjXeWsL
TGN85JW347Tg0aweCTOIHdZ6jT6KlqK3T0wugVXW6kmHneoCu7JPxiwClPu0MgQoLhqiuUKrT2dm
M6sffoMyDE0LZMqp+ZgtO9slUdjt5Eg7vfB1SbZfemGkmN1bEpTk+hDEHM4Yf1ok5K49eO7RvVe1
kGNl99hidN5aBcKwepyMm+3AoZyfG47Tv6bKtssZjxQY0nX0iMZX9Ej/BziGSy2zFhMTCixkbgh1
l1qEvYLBXjCTuMEfmKV99CNqMRBomBBHsK2/noFKvuFyhFyxPBFJ1ydnytAb4dfABzn+LyXqgRb/
CJ+gJZJk2bRoyTA+cue9k4MzJjq98luSYLn9656G7Xa4a/v5OKt+XxTuuF8sRMd2JpnGd6dzg40a
I1j7q7mlpSaxC5C4y4O/nYPWOHkak1lgQdL22+GAENAnPsz9Ni7IWG/St0xnr2GpayJN05hBg4On
FPLFSRrGDekrsONJHdnLEYd7eJtm9z999OVWRtl4lC6DlpCJqkZehOA9MN5Eg7FV1T+wzEDKHkfi
3B0rR2wxv02K7Lt4YjdG25Kk/P3Xrn1P8Y9k0PviWmNzjHtoBnXIqa9rXPr2gQtNRjxjSTT3qT9+
W/+XbIm1yuaWCJJlGB2yROcORIveS/S9Y/TFaa26ODHOdy1mtT0V8Edgk0HQVjEpaHZWPvYZaVPL
gXP9jlZA1m0p4iPX316jCdGaCXcF0ik0+yqR6A0LpzkgEkDivXwsASiSozzOA2UPFJvxaCWMOQgg
Lp9aCa3YeAuh4N3cxDkPSd9dU0c+juBDbo31wMEFoXpFmKboo0uwNF3WecI4kNoa0o3ZmgO5A+uj
WM95jAUEupAnG5RQBiEBZXbVQ3Y/hll5S0CCMmqoD31lDycTIxIVQ7RFZf3VHcPiJOQC02cwJke4
HKDIyBUYFYE3JQazySP9LJjiz0MtX2i/eEc3HcV/yjyjixEHJ7AKSY9eBTgJ7F2azPqBtGUOcBGS
9dPs1f2B6mYRBueUiuB26wj7bgYnhL2uzgH69c991atb7+ovfo3PiCPSc1GPyQvZNdUNv/shMjtw
QnNwW4/eczQOG5Eyxm4sw98Mri42ZS+OcTAOJy+KLusexKHC3JY52TI12tPKYkQKfN/brlPayprB
RCcN6Wc9uQn4paLaBrcfmfqQDhkjIFVReS+vao87F+47fPnRB+akonqvp2Xu3cN+r0ck0WHW7hmQ
kL5gvyo4mXdK1jnmIN0/ipZi1xu/85L0+/XijcFLjsyh1kclG90TZ+j2rmKmiK+aH8cIlc7mBDSW
URdUxKk8Vz3YSKltIk0YbS61Z6W64c6JwFOO2E7oF+mPEc7Aa1yF13gMd0lO+BYIf9AofAUaW1xr
QCo727B3WCv8/VonWgHgR3yecHmBZNWebZ37NNyjqjERiliEnLMYbwDmdAu8Mj0EgNyOyQA+t2jL
aNtKxLqeMxhvxcBfwUaB3tVFRqib+Uh5np8GYXinaQqvkZGpG87pWx8KeHjGtrfq6tQAdlLkSZ2G
ND52Rd+/2mS+A8f+PplfQz2SXLosqOvWXlGTbvBf/VIEBADaMADR2tNP65C1V91TxfMVT4E4rAtD
7CmsinijICly1tb0iq9pHh7XA7n09ZchlEgprH63/vF1T4ob6q9iyJudE2XxrjF4dJnIPq9tTzor
/1mQ9Fw8DMb0ncNVSTHIZ0bIcMCrc6g4MfuaOgYWcgY4Kb+s942y9dB3hrdffxRvl+bIronP66Wx
VwFce+3KE4itiyn98DwQTL2E0X3PWPm2g04CZsNQv23t+Lv1pKt6LjRxundtes8056zbehec1P6J
BN86BgzJ4PCj0vcLDhcmbwJjTPtdtfUXWospdrbxUlRaXNPZIlAjZAoj5pIMNOwyEO2cTTfFATE4
DJ3xZcUcW0nfK5h0UmfOvu88NhlLtZcWR/phziZ1OSIu6+FV1zlVA+mFvgYTzAT6V7NsWuSKqU3z
MPvkNvrTJFAmeSoxYD8U8VcvUOF9REEMtxBrr6rjA0d0up7KwtCULSC42tZnkQE0kRba7UROj5Km
BtpzUnyrDHeA5Q4TUEXWe7OXTEaBxqIXka9yah5mNyHdvre+zc1E4EcLsscMpm9O31qcomIfj1e9
aaU33xUGa9PQo88u6ka/RtW33KdDE6KBvSBLYahgFc5pHgnzSIV9tiil9rlXPyvRwU2t8n5fD3rY
uaVxwMY97zhOCJwHxMI3TrPzR4RFtZ1U94XVw9w05amFMrfJvPmLnXJqDoyYGAiTT8J0KG3tWA4n
zm/vdQVdLh4B2Xv253RRMiWzSFlcm43muHkPpT9dElmQAWWEprh7jq71rxqCXJbhIjXQFW1RFP0q
9fyRkXkNX70uFKncUHi7obsZY1FgwAvgLoAsCgk7j3UbP6WhKPYz/taraeqKRFpAn4I+xckM6cND
o6sKvFEtKvG6j68849kNqaV19QXSJPSLr4WbVK/SqLAi1uOzO1XOo2nhdIpJWrBJsy3PSvQmHbB0
+pQh1Wga8BI6S561Fh+9YCCSVADmsvoV23V7G1SwITk1v2je4gpOEZW+vUtwWA5YgK95knMMk69Q
R3j5k9SCi2+jahAMYIOUUFRr+ktaKQl2OVmDNhKozv6cicuMbuGqyIss/GZJLyqjo9dOqPZL0OKN
26Jl76cDSA0c+MV33it1JxB2Mf3fDaGR8N5gCBQp0Q66y4Kd25Ax0M+U45OdXqzhw3e4SqMdFWc3
Igm6afjp8bfkYwlv5lx8t9PSJxXFIW9hJNmHG77ETajkXFZGTI6z9g6VOb/Nab+8DtGnAmqo3ZAl
notPFYdIUErQFZsQcn/Oaw8Pi4WUvJguiO8lvhftWe7j7DcB5YBjvrZl8uRbGnrqMaH2Z6VmY7qT
ZrFzXRogeQVOPCmiboc981E2TJI9zjqHCmMXBJlw3Mn0aDd45qXEmEbFTvJL6zAzTEiF8l16nzRC
sIQv5KO4a461dpKzeQz00t2sTcGhqFAXlElfIBaC4M3qYB8YnDKlqr8EUW3SikhfQ9nOe3vsQz6p
/Dq4BMTFzVEkZMYIx2Z8E700hs7gS9/pGCTsWLk/pGm8TrEhTjIsg1Oy/Gv9crAD8M6GMDbjxPM4
N/bZmQvzGV3Mzgx6ENHLVxiXScBoSdUAFdU4/XkKrh6EKphA4IAdDqAcafovA/aoTSxg3PkFgObG
qFg0FwZlQ+e59ds7FOYFMbctXDrHxp+Zst+B0egy/VrICFpTdQ4ccpTKkS23rfnfvezDBozQ6KeG
XTJejopJqzpiWhkCu+R1DQMhQmQl9gTUth2tzpnYGF1s+6Y6Yjt6ozb7YZhfxyJv9m5Lz8DD6tQ1
ButXSzGZ+kOxN2e5d2GmUepkn4a0A7GV58Euasdz4M0QkmkybayMjrknn8VAkACD4yXH0FxOg8+9
GVPgCtfA3VPdcqeA/FSW2YM5QKKOyoPbxSQFF/1mjFr72bIAD2hTu/dSTRwXBpzGhjsml46nMPOw
qJix8xjqFvtuhrZkautj7jOE60a4PKlxNpvyNRVjC4AfmoKcfgy9BLiP9BjTSbpvG/NHL+PPlet8
dlhosnw22DDlRjo4xByLSEW3G6E3DMfSWTKFXYnO08cWl/XmKYeHWosu26Mibo5uga/JGM3gPAfy
U2gSA5dS9xFsshU1QwrqO9w9prvjrIaOigNDLlE+zd8Gy0Fx4yKTFhULvTA92GdRMl5cN70G/mEw
B580EWL/RF5T+M4vYwRNGEjXnl7goahPXeRPV/Tfb/g3o4WlIrYeS2Adl9YOXnJB4tCXlL/jplUE
hg2VYDBG/vCYTq9tbSy4ciLWQ+t7KMA6Dw4OoDBQP21jAVMB10+nwD4WTnhuavkmdaUhX6g3241/
RBK7QWwx5EBnOD0g/zcOSWlg2QqCQzPzIls1bX+u6DyOUEolXMat7TkPgx8wNo1gopXJfcys+KoS
63uQfCApzS7TfCZ2I3lknCruKyvpQL3RI4jN7nTC9d+c/XkgZmxuHiAWv3duJ46ecnmSAJaCeHpw
FV2z2av6e2/Ot4HVE7injI8w6qJr3fSfjVcXSNgGohLUoo55aRaMEKByPirGd+oB7No1nrV5CKZ6
b4uSMVL4bZyQhSv1E3yFcd+ldLxNGmEkN98amrTw2loHuRXQRPa3u76eSGYq8KDNxyn3YHxEaAyb
pH7NC46QtQQ25ZiKPl3Fs1ARiDyUiL2LEZBiiqPAT4zjFHo3VUUAdygSnnwXdlOTQMuYQ0JQ+xCO
nSwt57FLPRjp7fCQLF+lcU26IRXKuSW92OasOzTvg92dBJ6MjVtGmrM627vtkRLqN9DvJCADs6it
fRAektCqPvWmgRm7zZjryb7d6Infi7p6YM8lntiso7+0wQbX+HdpmHSfaFFD1kdJnHm63Oa97b41
Zkbgno+xfcpr46mqmwOvtXNis30Sg87vhyIh+jevk9dea71Fh3Tt/J+Vy6Gvkr3/aM25eAzsoSHf
DAbT8kuZichb2H6zIfzI2Yys+dvAAAsyERJLzDT6/UejGK3HkRt518yVTd5mCqDUbTeVj7bZ6ViD
HcR0l7CK/Zcq3ht5btxL4Ih3LipFjPW5ZtUsupei94mmiYIQPFmjcKxqvcNIQb48/3kQMSEw9tbg
xHh1VUK4yTh9lVOeHaqIhGxYE2QioocxwCtO5ps/2wTHetZVNtyVskn1OS/IXEAioo5OpVMoDK15
ryr3E/t0fxLWsM1Bl13mTkPNb2Y+LnqfH3HtS/bqaFsU2gb34XzOAns+1/vAbe3T+q/cGJMjmsMt
8r5m70EUvrPSWl+FGPxDqPovpj8wqcqKBr70r/+WyH9BH4DeTZB2XsKuBt81zyQJUCaDilKAiafQ
2LYVnYPcHs8D4s04HwDicMTZtjXPEVgJHhP/CCyE9d+XAt59rK/O8qPxx29TTfMpjlrodVV9tOPC
OLoXt0fmHDCPY8yV+0e41pewD4KX4iGdaSamjuluQje7mq2qd86YArnPn0tjCdPwDxizeqP4ZOBr
KWX65BR4YEOCr9qhebYeEts/J2lJt4DJOGe48gm+7ue+GQGsx8mXuhuIF5bAWPMM7jshzi5U3Syk
ziRT5U4m2asIDdBcEXkFUUxrCrPyYMtdR9RybG4TQBZ3c5c9BJmHdiCm82+DWHeLYNgD6u235uzc
ahf1iOsTPzjMQAVbwkLuhpHVaCqAHjBWTHcVNXTpL1V6YT/7RfUe0m6nB8XoJiQ2ZrSdB18aJKQ6
9SUIpThMYPnJyUYgZC4JegsBMXGhKANmbA3EnqURICtpuTovCijE8UTdhcOIBmc0fhBA/R4i3gM1
3e/KbhGRIlQF1UeudQA6jn5iCoSMzl/vOkSkJvGJqQcBPf2jdJzuPuqciwBuc4d/LTqYffdNjnCt
vJl9zJf6gfMrzV9b7GIfjWTtBR802j65ZkXnKFMUSIiuGE7aW5Ph+os55o+JcMdNrfcwKcVbSjhc
2D/TjIyQDkSvw0goWa9gPmN+/ipGMHwmDEU3ay++bL/jhgXlxthQLGxIJgafxyD8arbRM7ayfhMb
5r5p5Q5R/lZ0HqwQrK0bmHoMLbGwqrxC1WpBBhHNptJsEwY4bAZnzPLbTO49gAtj2S4gMgrQlNow
MCl0qegfg2EAtm2nxxkXhQtbG9EvbNmOUzFwxP7Y+v12oOmn9We3Gb5pGikbFU7PSjac8YguyEPQ
HIJzW6Lu7Th+b3GIbYMsgOCRviLhe85V8qTK7EtRee2WY+7PzMmBwO5R/jyBFpd3zhwan5SozvOc
MF4TPu0Uc9uNNoj8MCWfisiTIoDi3MmTw+UkMR2IOSRuOQfGn9FjcbOHFM3zDMzmbIVVxkOptm2b
EDBWGB8mkVbblIxPOWRfJ9RYiFYYw3DfwjJ9N4rsc+LlzyFFHEKOqSPqAVoSeW7hQZeqpRkAzw0s
8MmI6Apqxu5A0AdkwNX0I5i2KRFGSZ49qih8KUT/o5b+j7qANe22rOMxNIJRwiKaEDlS0rD8Ebhc
29PwjDzYvQfij8tnxkkCpspBRj5gwEfIMDxz7rEek8oEaB/wu7FrxoexpWwYgQY9r38kkfZ3tJw9
bh1+KVJddgPTcV6/+/pLiOb7Hcg9tZvXH5Ga0aVwDPe6/m6oCjZay/r66yd45ZBvVQf5/tfXXdKS
1qGrx1/fPcycY00ew93///YlAWgMUkAirL9mcdJ6JoxEpgm50RPkq9jhxc4tmgdd92jTRhpH/aN2
hoQu2Xgf9CxEIwU7C/H3jveuiBpw2NWPeBsu6NA4yH6G8HqtGBNgkM/3phWe3bIk9ujYtMMXW5gf
iCAPtUR0g1z9fU7jp3IIYe9XHP58PvUoorfWGPJz3RqX2qGDS7oIenhQqU02T+hnh03QqL8yo4Zs
BDfUaLNi08/5g4BSN9hOQMAb8Fhm3l8D0Gs7Fkix5IvYws/OwW2JryH8kWSnUDyK0RtvJJFpmD4R
2UfW1RpbfObtcyRtOLP9tMeLB7Sle9O32mT3Hmfxwy0efUOFHJ0iOEdO9CYjhdbRjc7oaiyfXkUk
MiqxHu2AR0It5xeX2bDDKLFbrOIuTK4Nkc++MX6dZUPc3Av+dKBtGAPbHFzA0AiDjFLCMeA33gJ9
rgOob111Suf+cy0y8OHaf/QY5G6nHp9oCUYht8U+Uag2/cRnjZEEr1YzsfSQISLZoLy8MzTqCNh3
mLcU0UJoOS952gIGyj9UkodkfXFSahMwDjOgGyOQvDpBf2TkURw6D3yLtwgRTZTXDkUi2AL7p1mg
BmiQv22arnipMxDWs/RxsmCvQr4Rm3c+UWauk16p8e8HN3wcUlXcq0YdMj4IBg7te6J5Ryv//7F3
XsmNa9uW7Up1ADfgzWeRoPekpJT0g1AeZW54v+Fa/waYp965VXErqgOVHwiBZFIUCW6z1pxjytNU
iCtxqOQ0ZqhuXE3f5zoZd+QOQpJnOm5KxloDSJOVgRRyopSYeG+8WWDdrIpWrGBZk5AORtoF7Hq8
ENQF6TBo8mqRZwaTnkSuqddXiRnhAVMnXCMKHosiS+dpjW1WV/xEDBf71gAFuXQQWo2usikrwVxr
EPoRCNJBOwGsqIJB1cazJ4jtuDrki7Joa1j+7HgSkd2ZhFYQmVx0RFELCJt8XZFQ/Im9G3A3AGY5
nzaK870osmHVk4G58vILE7v7SFsYsZ3D4g93DIRKVs8jc7PSJczCsQ6hgMaeJdVNrk5oGdPhxSaP
cFkFBmzgiihpNZ/Tb8kEGbBFdBYh7cV7UOKzaI8se4FVA8YHady+qp6n+pTwOkJSVAWavYi0TZ0j
82s9UNaK4je1VfglURBdQMEBG2RPVpV76+OE2N0QmVhYolacXhRKhnFps0yRgIwUogb0jIp+KMdy
lQN+XUeRjoYnRSBo6as0UjYe3G9DndQFW7KPiTe5SphVEhnSdBq4cpkz8G1jeowHXWXRQskrHcyV
Hg4OkgtSA2UsLhOhk7cuHD6CDv6TrNpT72Xamj4gupV+clilk5wbtS6FJ9p306zeCMmyDYmX2WHN
OZSqwshRJtYyr5z2ZymdRfIOoj0Axer99rxjU0FFzHUebircWZMpEU4ehb1BfJsQQEtrR5Ua8Z/l
NGxg5u55FLwpWPv5LJSdFzqtr5NjFisyZRsKKlhN0USkCH7h4zBFqmq7QLdO+0TBAIeyJI6TazSm
X67H0IK7SF8EXC+jo7AdLxYxcE7W9VvTMGofJgy+kCh9ryp6xJgHkRHkN/TebJ1Bs7PHHV67Wm6x
1fzWDej9Xcauoe6pTiCr0FywUNlHUkVvmqH8wqmlW+AtM7X61SIiSG6miAMgm9QGi0y9gSf40mKo
7sKpe7InAGDJ3gqWnV5vS/z47D2dpaukfCXUNjvmJsXsJGwWSu0Avs4myt1C+Tk0h9GiVWtlbf9B
oKOaQtZiFeoqyp4+76pPpvjTSZtfWNOwQ0PaV8q0PgjThmwqvPOgmvn+edbxO3cYdFnHsmYMIuJT
5ATzJB82DLEIOqmZrCIl+RXL7uzKtt31EkFPMNkwvczspSgKG8RvkQOuRe1lZaQ79N5OT8Fg1VJl
yZYWK6emE0O1U2zlPD6mwInjKHqErn5uU3VXTBBAqkg3aG5Zd9vovnCkmky2w62dyHdvoqsjEK/p
Xu6t6+QtQ3rLlgzSyhBQjmrw07LRYjbSgnQbs3Fc8A2jihSFlJWz/pAKOiB1gaB40Jt7nmL1ipkG
xrR9jQy09sRpgI6LpxXArzxja0hBg2zWhOe12OtDFJo+AhelbFV+9SxU8qGkSadpfKeV4ENB9qPN
zWdlXGfFb0DtbBNwHKi2+GGECmW8ivph/6hpIQyxR0EA89s6McYXFskrGZENYpYw3e1O17aKxgyD
hr1cFS2hsFGWDgdzTr82JGzQMHi4kKsfLXjbBXDVEY9WGzyA902b2cjsO/MpsrvkCkd1o1K9XAB4
I6B8voRyNe0OBgHVtBt1+zhq3g/NEM3jeQBYRFQppDJ9UutHLAdjG0a8p887dadpHsTO+7SA7evz
EWGjdCu1y2khzs8hlLq7mjDUnmfTfJMN3JquS65sn7elUWMcePwcS8azPW+D/cyuoktOf/7XQL6F
baG6fZ4+D7r2KlQ1vf/9ALxboXTnBqud+Y2ZFweh2l/Q36sXD3kEqoza3QT15LwoonrXxzr7a35A
0TfVi9Zo2VYgIPh/P0Azs397BiKqvkA7Vy+64mb/8Veg4DHVqfxPD2gn+89reL7I//AM//sD/nmR
Eujzqh3iasnwUl5Ce/hRDG7F5iqUcLNAJGMlrN/cpnN3eB00GgXcy2eDZIEk7lU3lfVbV86yVjcO
1s97XU9kPl/kcJf3FotVt09p9aW70KwJR5LybHbRGC1sl+qIPTa/SeNd6+yeFafVfxVQTIsJJfgC
wZpd23ToKDUt4onEVcomwVaMmfwmReLVim14UIZFP6+w23c7R68k8Pq/Ssuy6I+64aNEnuNnpqJe
KzOI10jH2vNgcWkSt2WsDBVKpUy77rUNNXHoJGWIlKw0kE1eeMwxppFRxr0eiukTUyL21vmUqmx5
Jsbqw6uj7rUOpu5i1erteaY6sXEdouhAdBT9g1ptd3Mk7xk4wXBOHBo/aCdwBkLRh5Uw3/g8lLhm
s0x+aGwO3hhSwzz8sJzS22U2OuwqqasPe5ibGn1RX6kxm1d6+9/P2/ljFR/fHTlJ88P0HypKyA+V
deGureqZ4uqVf/6zNk71dShYhMrMgUUY+kgovTt/db+Sqtafy3bISNMOKC94s3Au11+TbjzoKE0a
GJzK1CI8bvKOXxe9Z+mUPqYqAAHnoNaatyGBzsqK0IdV2jE4jlafHeJfhB9ES3cIu5e8SNa6BRCi
TIt0j0Bm1WU8tUDT66nJFsj9eB8clLKxRdhdVfLOIXlCAZfzbSx+CB1QpAz6dGXjFdUcOleBK4yN
qMuPiSDSpznl/3MK9dmKAbHx/8IpfMz4wP/xP3/X0V9f/051ev63P1gnA0KTauCDp1msqY45m1b+
RhXa/zL5bmHqwT1qmBq2m7+pTkBj/zVTnUASYpufcYSYAv/GOimm/S/8gCjyEZjRQZuf8H+9vusf
w9AfguR/ZhUyZcwQgn+cRagQdfywpqYaDltAy7D/D0iBCW+MPTue60gb5D6Ie6R1AfMZocHr0asf
2KvaSyFa62iR9KIMFxO8y8tA4fYwxSmpomy2PyW32301bLWANa2qSO06qUPNzsD+fJ7hMwi2JtAz
AkKoCldl8kuGdrDpGxSMDZC6EdogPs4pRB9v9rDC60x9tK4t9lR+8c8/766QHAamtWyE5nx0qItn
HPSERJhFvZnzMPpRxisrtfW8Q6F/V74QZhE+kAKG/tCB8tdMET1yVVMulddDlg/esY2l3TkpkFsK
jx61SwzMSyLQImo9YZ4l26SH1Bm9dUi6x2LeZgC9xcbEct2q2ZNUeOUxFN9VEaNg9izg2hMdLDsd
kfjQfLu6JEEdUxyByFvHPf2RzEio/dZjf+gGpz9Eil7tA9h7rSSslqC95JhbdEa83mTLqRgUkPQx
LdCHglRtFOulDtu5ghCeJ2skjCciIKgTurOrldp+cdvhdxd02clT7ew1nxIy0NXg7tZ5/kpq8TGo
LOtc1+8N+omLEeqowUZ6pi3v0brzZOprkljrqOn7u8MeB0y8w84pNWdBl7d1C6aQdCxdyFdak1/J
ckUTFud7OWuEO9Dg3jBWB2c+9LYo57KfUx3CkC68rXWPUDVPmRyCx/Pg6tqF9LKBFo8w9qZJaTGa
+wx9bd4D2UYXeoXf5fRNQQyWRw83bJwqGMj8ySwMzWgbtHgauzBwP2T6yLwuW6WOAIQtUGz47ggC
U2fJtDEUgw5I4V0Uqs8XJyLqMyiVaMsYPLyVhfrqDsW9YeXXj92dVm74SCSSaDM8FWrTnaeSeN/E
buL3Ro3WaYmGIxM6874GstJh4Y4ijtPM4PfbONSW/OKTVuctm0Xevr05HxogF1uFWEOFllsf3cij
a3gX7A2vePwhRZMddMEaVTfkV89yfBMWhEk8Dyis8wOF7Zx+qx74mJ9Q6zE2oCkkK6zDbxWunB4k
v+wBLf/beTOf08Su91YvH7PR+/o8wIwCYdUnZ7eCzYJiWTSpfaoV2922Wn8fA70/qP99CK22P5SJ
GA7Pn553/HObLGO5V9xfssuiXdqH2yiYgkMyH8qKBMHRcac1JHZD91N8VmmcDiSzWhFChMy81sqs
2kJ/dury6EuSA3iKU2ImXLO4obtWrtl8sNIhu9bB/nlLZwYIHhpNuY7GsCOEW10xIOcLK04qJCfG
qxaaw6aa7PL4vOl5qNS2+nPKVZiyMq/ZmsdjA2HUC9dOwjJHCsqBf76DVmkUKGyU8DMayfI10z72
aVGQ2dmY2TmIZXamxvz3T1YqEGgMGpHrTQ4T73k3BabsLNkzrfNyLhfNp2lLplkdT8CNTKNEqmgR
IOsNSOjQ64KfRFFknMzqURD9Ypl5T/VHhnxqExImiYxdpY5WLFuAlSRJ/H0vvKi/7x0Lxd0XGYLs
chzPSa54J8rofeTdUtrTOOuB2o9hcc6wBtMGTHV+dIjxksiZVqoD/yEbphdyj51DSzWp0tLwXNl0
HRDbMq47/Sa2QvenKcZDN4XaR1F61cIYe/HCu0VkMBycvVRHccabCmRL++xxC7uEw7jpOkQOjeZu
qDY24rpt2ybjKrCM2NfoX7sUPNyMgMx4EVKtPrtRKIjZDGI/pFxBwB8CqkMaTESuUufWIDRTY/Fo
4KDffIlqVJUYuXZCKRNKw9wE8YJ6mWGGe4F5b+tlvP8T6PETDr74pHR4t1SvIVdmPv3nDqD12pao
3nMw2OEhHuLooGVkslCm+e8fs4JwPYv0HAo+ZXOJw0LfSdf54Qap5xPgZZw12Z7tos3pp2b0bq1k
iaLNKwkRwQ5gq8OSt9VaKVPRfOTI1vtsCn6qc6lGM5r20rlVdKS1ZfttU7ZfLv7BET1oRBx8pJER
GDrjNYttTvuWnWmtq2zJQ9JdR8UkkpQS/r7tyHxedBRs92aVaiDh5h81xUAsQjx9KXL9RO1fO4WD
iPYFhciwaLPRf95mR4NOWqfZrRg1IyBUPO55SPKZtOUxKcX9vJlHfGSuFY1qWKjo5SmxwuLY5BE+
+jq7GHOnXQ4tYpS0vdNpVNetDRoCyo7GTKWEv/s+Tw/PexsaYHORgLpLWH86BDS8QACa7gOJ3syn
1svzJi1RuUSJFE4rum/PmcuaZy6zcvI1ahNyzubZzJWyZU6XCGsccnpIDVDRXVjjxvYSCLdGlN1M
JQSE30ynJOnVkwYO4GZmlOfDdPY8zKfPQzYAoJcYzTbP02jK9mGbqccuq9/KIbXeMzCXNCZKbEXz
6STyUzZq+FXomwlFpOfMNL91zU3fBaa5dZ7jOYGfmb7HCRl2jQ5bPKL//KLS8n/ermWV2Fd5UvrP
/+V1NRnvudkewCcmaHgi5Uxe4gJDX/U2BkbMVQbpUThd9E6tM1z3qRw23owiaLXuY9IdeTXydHhQ
k6erU497UWZkLLpG5ZdqRpEn0dK9rYQFLY7Wvbs9OhV8rt231Peebsu9cKcBTXfjnaWu7pKxZOzR
egrLhUCF8lxWjW3knXvuxZAVPqzK1nwhCMOIAGATHVAYh4wC21V1G2dBUBaym9ROD4LcyjUvGd8R
ZvIXO2qvgRmrX/RTy6WDY+FcD6Z7jpIRqfx8R1LKF0/00EapC58pOItV00XhprYb76UupqujG59W
rhqv8MeUlWYNDdJdW3/Nkk5Z9XndkO/IuvCfU30+fT74eW9FxMidcWKdVwolK8g51E1Yr1aOF28R
0Yg7wkq2u7Lpvk2u1KxOt92ouRvdMeFZIBs7IK0Td0nEOlVSrfwaUwKuk9aaLkpQGzs9hxjdidSP
3Ml6p3F3lVqb/B6QnIZ2lP5sjJHGIrkN9zrsqw1B1M0+b7Z1Zgf73rZaDCtGvydDsNkbUht2Ysra
A6VgTKW16I96j/DPrrzpNLl5sCbCx8I146TrIpt+UN6eF0B6dAkCWuMRSdVfZR/fp0EUvlbF7q5R
xrkE0Tc36KbpGuO4fhp6oWLRGOWeaPHhgPRE3xSseKlhFXsjpMnXlda4tqAA3FnBJ6NOybxqiMbO
WuNNJXdZQ2v+npIibTSGQUSuOSKPwPNEXVTdGaIe3zPK2MJyzdcn+CpDZMZQZH245ZsF2uqLbjN2
nmZX55Vxa1V7Wmj1aPylT5ids158ErNDrkg21PTN4wQUqCZ8Ri30fHoxbYtZwySDnNw6wmpOLBaB
lMNp7qtE/MgzshAyOf0sS7LmB8jer+WIe9JRhPJLIdO206vPri8+NcKZYrV78ETdo3RFi1IvHLfP
01FDoEjaX8iXkocgXieYiqYOxqxpTUXBlvyCRJexT9nFOSVubR3R8v1OVAuqIa6KG1cEUkGjcC4J
ouu1gfj+7CH73kgndY5ARLpt3mfdIdcDi6gilKkl8AuNrtr5eZj7a2c14evEhWjOqTGfhtqVvzp1
xi1q9IlFT079FNXfDIO/RiVWfoiW9LlIxrjyVTdYsZMaT7PYfed2jD35LDhzW6Hg1ZicgyVDmACB
dM76SC12KKbsXpSw89SIKHEqV9rCcTrxqRuMiCQefRtuggS6Q9Uy+IOFTGYhjXFtB6r2HSnGj9SW
5a4xGB2YrUM/8Ub1nFgiPhh9Ea+DNC7fPE19axJ7+MZnd0JMWLyT4JmtKMJ0x87VkhMxXxbGZ5Wg
0r7f0bgZvklN+mkNsnnt1GCgt0gsqo58g1Gi6nxyWjDP0P/67CF8svQ0vFNRd/2tiazvYgiLTz2V
FpvOojgGnd0/tNq4JYpXfHaQOHy1tvQ9I7T62sx2mvn2KnGnVej1333IYAcViKAfJ9uD/U2+LA+w
aOdGJL0Irbqnmvj+c3tD6yKCTHo28TtcyBdziARJ0y9dVX6NvRPeeyffho3B3i+IPyn+6W9tkUWH
sezoxWe29lZPrUpsZV0hXebePGAXYyoMRc97G4IwFi5pXIfnaQiBJNAa5fI8Q3VBS9QhcEmrjx2h
DVsWVsahLtuMyzRzCExl9gltS9lNcejuuSrSXWXp5sEhRmerqpV+JNsDAbmO0KqwZLDuyA44N2/4
umhiq6SL9XJgsdRVKPWtFGFk3cXFnUKGugsrgSUMu/9RhtQlEbGwHwmkuh4Ahb7Wo/irbxywZQG9
Tn2oPqBXmuT05dkpGLz2OAbYJdGD5u+KFpNvBBi0dtz0iDuqoxPesEcQrY5lvaWzYcQpX+pL7zXB
J3Q0Y0WjNt9z3Xr3oTR+Pe/Hn8pq3x6jux1qLFqJyzQ95DBhrMpDmMf6QSkQ56pOp92qjsDoxLaC
d4vddIDREpnhMQsLRvp6in7YyTS9h4aKY7Cz6ltIdhGMnUoeIrhCh4IPdKmX4ketWPV56N14YyPu
OmVJY2xatdWOpiKardNVzqGI1XCnDEZ08OrG2AWOWSFZZwAOTWPaKQgNDm6RIJnrSnE0x6zYkl7U
LTIDknaRtOkDSoi5GQrSmp+nz0Mz6n44mc0VGiakIifs16y4mKa/cssLHpGTT2fp9dfaaPMXA1Ht
izbG65z90FVWlHlmLcxiRJ9la8EFj3u16YWtHQYsq2AYCJMhctw6y1kgXKv6+KDog7KP3LMPzeo+
Et6JX1mPxgdIK+mgXeVrdWB/k1v4U+SV9h41HkvcJsseZHl0q2piZMSc52zyolM2OKizg1UW8KUQ
im6BvUaEUMfBymtgouHIpvkxR3lXGjtAciAROrK9hts2IBh3vCxEtJ4Zm4mghEXeuh7DfvgzHQzl
Ek9h/0Iq8+p5s0yEtQ8GA28ss7bdpug7PPXDasz6jnvePY49C/fWDJPP5l7S49+bjbfR9KCJsUHq
3ZZ93s1DIDXLauSLrZnThoBDBJQNb+vxeRBmeu3tOtnz4Ybb2ZaCDSbpLq1hyYs+/2TrQbixDZLt
n7f9cwfjabrG5If5cX7wP3dUtVetqtZhODaUBct2cTUIe7rncFb8kRe2fp4+D2M5XuyUIbXA9X3X
PapmoaVvGqtgRJ9vSmhRbfoSxb3H/NDgAyGCbrjjd8KyS3ds/7wtV1p5zhRj9zyTUTTeDZ1JrCMZ
e/X8D89DEWcHpcdn8jxTaL8FmgeZynGDI8miSu0dyQ0K/hzyCgsQdW5DgcpbZ4emsbZJSk5BNKkI
rXU0d8Ro79I8/qVJW1t5SeDuFQBCOLnN2udVtntrUD2/GWVGZ9Yb9klIh4Sx1FzmntquTUXhixy8
JKqXAcXEZd0JA4MNcPH986BTQUz/nOtQtfy2SNEYj1O+75oo3xMGYi7RQ3soSJxq32WZH3a6S06K
buw6KHitHhLmRaDb2powp9t2km3qBkCN1w6rSRdvITHXh4JXeYsmBHVRkLKd6mnXNPY39Md824P5
CAN4g55d0LMlP3xO+iI+wkLJgXKN2alZy7jc2wLOPo0ggCmYsxQV3ZFK3p9RrEiYKBfotxiE+y7Z
U56LlqzvsUDmOnuvwADuiVwzodymumJRTMFbTcXjREIZ5JagcL5crspWwUTPiv2CF0IlOzwzmhFt
HFLcTt7aFkYtsVCIBLA9VkVDrcC6WUVubauk2wReNi2DklQMF37escm6YmlC2NQpAmswT+qKiVxx
tJ0ZU7nJZMcCNcfFzhbajyhSLoYTfFoDH6+u7Ifo0VQz5AAvic6G4gBQ4Kcn2njtKA22Selsh2YI
N0ZqX6rBiw9m3LH4MhxzAS8dn2AlzlpCUY+2OCGRg7xZQ3l7Xi18l8CLuHn8o4jzkNCZkPKPG5ls
PzqCdjs3tPZOw5/pUoaFbZ5flaqp938OAOb2Oc6Iucbuq8VAonuVsr0Zk92QkGGoIw+wxFw3acp6
HVMfDes1LJZZUkog2KTIZj9UEVY2dQB9O+fYk538bqlkh5iu85M6fbPs3WDjpuUFBS25btpXoxvE
AIHAX+gKmY5CHIQSbKhWpDvbpQaI9qe7GaAajEiSzCBPGsXx1Wj2r31MtSesHXCpCC6qdupWZure
KEOKbZgNR2vQQjigLRqOhlA3u5gWQVKvZ8aCO1Jleh4ibbLWVub9RWmHYJI11b8RG5JJRjn1LErg
4aw18nuKTtupQxRsx2cr0j3MMwrfakeu8T9eKhd5FvoQ41E3Fh3F3IFqk5GCyGYDUJ6rbltVNr5l
Ru+1Rf0PkQWJYk63nGIT12oL83bw6JN5xLQ48RiuEycub1rR1X4UjN2llKizTW3tpdSUvBI/uUeY
J7NKBNiIsjG9RR3WE3OoIvfJlFVLhx2r3QlCV6gdL3Gs/FTxi2/zNVeZSlzXVteQDfLXhVR3qLJP
5FtYlV4cERmiwBLVOtDH9qIO0TEtmt+e1TySpHRXbqV/mC7s8UCLZ4uvU/hqlb5bSUStEdHxVnF8
Ng3E0Q/MeHlRQQYoAvJ9mdSWrW1sbErBi77tNF9Hp+ko06l3+4Rak3wgxo73Tt7Up5wPNjZIaHFr
z+8Msa3aEBFwMXqHHKxUUwV7N3oPXCNlpWf5TMbdlhEWg+98yKjmE7PXrlvIDDkjxgH5Lp/4tJi6
UQExDsJ76IIe0JE4lmrfo0gLe5J7tJUbVS9Z47Q0HJgsRnOy13VJCqEYflQhf/DAHhOJCO9cQ/XB
whrkW+A4aaDoF01rf+duvtPwYvqyS8KtEaMDGySLWztmeYhGeqEx9v1wSNGRbnnXequE/jQgRVGw
X7VU36FG6w+01I5fOCNhU5n7A3EtsgI/jIdD3AzJ1SWOa0FO60vIgmdJbdlLREWGU+W8QjZet7jt
NoWtGct1lQr3LWIdhQqi+u05RoHiJFV9Wub1ChIwF73x5hrKgNA+GpaBxnYCztEe+4mxsFz3V29E
9barO+yEKsUd0gLzqqhOaXxHF1D5pi2mdZkoYuWqcYPxakcFMaOOV54m6Vy1Sl9nIMU2eS+3icrF
kabGu9mR714YNlouHGpOE0TfNdFayP3NL5J5YYo5AnVdO8Wo+AO2cAo7HaCby75kuTRUzo79Vn0h
GHJV5lnBNoy1VKzbgc/OAA1oc5B2CwFEJSsIItstLazRTzPd9aPK/dFXRJ+b1KCXEgusRSXBUwZ7
FiieSm96rev+u7Zsa9Gb08NrjH3StdOZqMwN2S3dR5wwV3XxFUSru5F5w5dEdC/g+zeK8LbMi0Da
CzZChoky2kYRW6YUG1OtQJ4eLDUv33js6ldlrMtdMaDb1Lwxpslnu0eVTQFN/L8a6v0uW2VQB9nd
crVyVZHtRfJ1iu2EIMW27u0PM4ggJA/NW/S0TZfuq9pN6AJA/LyD/ftl65RxuNhPY46AsY3UYe2g
baIQlDO+HCy7lA9mtEU4P2sxgRvJY5vKaLHyYAl9MEcv2IiV/oApZZVT3emGR9XQkKLj+bNPSHoP
yxgOIhOCmjp4d3QxbYy4IZsZpzLaDmCJ6HbXTkyzxwuqByb3L5i/ePDkhGDcAyQaQbqggrPSIC/t
C5X2goLWYedEiO4GE+Pa0BfgMUpVZ1+N7libzOqSuoR6O8mbQjqM5N9aUwd4iF6wFtQVAr4mLMcF
cqlK7jEAoREo4lXXEAw9UJhPUpMqqLBOKsmkkCxqzUd08tClVuOVs/aqdM19DHfONVHgUffSCT/5
0RuSEjBmLnyDNjgHIyCWUQSIrsMe1IRbkiNXmdmyNCDH0APykxY1bFelHwalzk2Jkpw1D/vDfNFW
HwnkU7Ss5NQqLdYEJao/bM+7YOCr/aoSr12VT3vkWKwtgt+g9NkCpeq7kYTgwfn0sDeLpTYl7B54
cxgetnqIdzeGAx7m697pp52hjMByxr1WERtZeG8u9adlIYvcN3MMilXoYC7syzc9JfzUGTLg1GdP
hvXOzoeVWST6rq6J6NQkvQZTJXjVaI5l6byzbW221nYYMKtrDDL+CNdbQKdbe8Ld0qT7BexjFWUq
a7I0XsXZRJR356EMqdVNIx13U5Q0nXGN1i3hpQYyTyfqBZ9ajna7FNMyycq7Mzjjagq0XcBKp1L7
AXgPnd5YMfkO2sYj6safFDqIPw60tZUoNkDkmLRa0t/0lGiwOEmDQxCW6zTpsu3QQeoZO31lxOOw
yC0koSxJlhNylEXUN6vWEmLtNOqFym+8LUglrSapH5wKslldtzuo6MmCPbxHGEfxgoNNICXFYtP3
PxNDp21jiM5vDdJQhdMTzYbPRrXSs+bQEIqhmZLdsDP7S0yQwU7jGxpQNkYFXrwSPJKcg8i1wcOh
wK+c+qBk0KnsMLT80gnMY+k51TprzWthqOuOotdSauPAxs/eB235O+iT8gbu/NiW2Y8catc5JV5w
E4fmadITn+ZuzbMW6nsZwcpwbKJH4XVcQHktNamFx5b395QM4kVK3h7USSuh7uNuJFIm1nCbodlc
kITiHoqGTgcZUutQvDqWqiAFxLnFXjLeYO9kTrUF6fSBnqCcD65BO24oXHs7WJELLZgzUDF+FOZB
qqBSuOoh0OYfA0KRHSdUD8XKLix3k0dTyeWrffTFyFJq3v2qccAywKabAJ5AeFb2SIm+OcgGsqdb
2M4ljqu1AP19bykaINQFEF26hKUnkeuBuTGFD/dTR3e/xzCYEbnNocn/kgrfcj0mjKbGL5tEUXbq
I/u1iqeO7cFxzHXLn2QFhjLW39sWun2CiHNNhvJ7obkToa5Os+0TJTrTM3dWUS3e9ZpRPWzhligZ
II5J4qyx+1jfw47fVSQNHFJMZW4bh+eyk8dK1VxWS/mKC748KJX2oYERWccxTWVZ0KMyMV+v2oDZ
TZcsnqszwZursurSBaadamUd6zn1PqO4j8l5ZM6vI3VrM/Qoiq1iZ3jRaWpBAsm2SKtolD00zVT9
VPS1P+l2fuUCKUcijKcqh8XOTUunsQ9KADqkcRJJZ8EgAwyKnhuDgDJt968BaakHjSUvu3sUQeho
rX6rTvk30Qva3uxceRtGV/I9Vz+nTDuicYkOZHR8Sq+rWP1idyg6sq7bkRwZLER3R6bGrR9iQgTM
kfl38A6BUZ+MCh9PmbvQWMlkLAeb7flQmfs+Hv9iETjcavAst4hmEdzkpF2MrTncCjJ4S68R+GpD
otjYCSwCJx/W5aUW4Zo2k3uj8Ove4mZOICVpYgVLg85zszYjqElpWdfLzCOg0bZcuSKyvjoYxvSm
/GTJEfMdpE3VkO1e+AYfKsZth/eBxFPfa0CJKj1EoKR0tt5gsBpkgRBhTkab83xNeKlUasZR6UH2
dGeYBeAnWoapT/QjcijiFpMMa0UVoUzpX5ALKrM4nYGZPHQrXlRdoQBZmu4RhdLr8wCjhM0rRQWe
x57rks6nZEPmt4LEAWgIXwguXFz5kh52MddVketa7UX0KOWyfENDxluErUwWRdMc8+k+arG8E5u8
DAcqDzAdor3diKsu+tswtTSc8NhkcvySAE6XbhbfbXcyV0GvQBjXLWXpVPl+6BkxrWha03r9rHoj
X4dkTvMpbaE6XxFaeaSmM41RJDHZerPsCBeFEd1UXd5y1ttHWi4/w7jqdpGdrrOkODoo0x2cET62
4C2JPIo/6I6zHNM59gfvf43Ec6HPIOGSQqys3Hhnv0O2oC2dOmdhsbBLhbdTmMCEi2DDakG51fVC
jcBu071EREQ2xX+xdV67rWNpt30iAouZvJWoLDnJ+YZw5GLOYfHpz6Dr/KhGo4GCUfa2LVli+MKc
Y45jRS09JDdMeZz1jARySLTvCVokU6cHUJo61p7mtsuBfE4DysM6nDnlqmwnImmvHaMwV16FbQOh
MzZNY3ju6oQYlSbeNBhsNhwc5zHzsHEOat8m2nhMidOkUl6U5mPt4iI5mBPDNiOk/iRGh9KBKbNw
sKDi6WBOEuM/MTnC03lV95oVsJUJIgMBtz20nLG1vSlC+Ax6RlZIbqh1hIMeAibmOzNba91Myc8M
cy3aN2ggQGRqahGnMaiNWbQEjaeeHVXqUO1XOhs4IpoaB8Wci/zS1JFvdFq1NkOO+mpAzoIQcOeD
Kg78YYLuSEq6Klh2sqJBuZsazGpwnerQEcDpQU+uN3PaXn2SzIVAaV4xHudGzrLBAzkd4vmu5vaV
iWN4dP1T35eQcpxxOwsDrn4d3rukJ6x6reQqGoubUmFAHkM4PsNbmZI3GousXlne+GEmvb4x+uEc
VXKbeNWN5tfdKcu4FIjKXqVhUgShPZ5Ktfi5QvloJIrBq+QswlN3CBuonBaPc+5KoFMWBiBIfhK0
JbMQtjMk95j+UYHiXU9+lWwwpuKTnQxI0AJbLoKN58gF/4dSalgl2fwk3CWzPsfuGVm80H8fPDR6
mzJmrWQAsWG6e1fozN9pLGndQuJ3IGyA8w7X2ph+i6Eb13bt4lHqTgQGc7Yp58gSGZzZc9kjjfCc
ioFaikkwDnfY+M21ZHlozVgFIpcglQnYCdNtrdyn9vRdhPE+nXlSSia4d133KQ8dYpkHlst1GHD5
my5FemT7Gx80NgJUtn4B0dnwEMmJgFqFvh89TVNdYdVfKlSCmMChjznuW6NFpCEoslgTZQXZizfX
hBtrXbOvn7xW/JIOtDNiMCRzbi7YjPim7GBrN2F5Z7rtXdnjgmASD1ZhN8AeW9WjeEYBbq55V0mc
F4SQW4a962nZGFpV8HFjbm0zATjM4OTWFJc4icqXbvBvM0StawYnb1Uy7/y4ex51KlTSwnJeZ2+r
ruw54rp0No2yX8uJq2hMzPd+VmzCNfqhwmVssFHMCGA0ury+tr/P0pCTNEvfZZlpzFz1YevYPxl2
aRkqZoCNJ3YTHTN94DayB4GHSneCTBuuDH+pRr1m2DgiPDmp7a5Qmh28yQYJyhoYcCTeOje8F0ib
1oPk0jyql6g1402oYchqBWwajjfcdWgH6/gJxTo3LlvUJ8cpCc7haLTSFe1Xva7QNa17E1pJWETN
llpqlzA5INrIPdqp8WBo+SUj53SP7Oo9lbu8P+X+WAfKeho9u1iNGBzskjF2RQ6EhYN7O9Zzede7
JHzZXMA9sM1rRcz9AW4WUhXFWGTARYK7nLo0zZgFWyL/GdzycxTmuJsE02MT3SdQHG0LtPZdRvLd
nwvvOlcEaHs+ABDPCmpERywrVeAnsKg6hoyMsI3AHRkW9UYYc6mvcAkyRGr0/DYhcuLA9OOmnC2d
2zFu5TaqFhYORW2V+9AhhFOsTLraTRK9gbD6yMQEVW4C8Js0K84qcYSI42Oki2oSy4RPMTcEelb9
tFVPJmDXrF2PFSATVi71MiB4pH8Q3IbBq6o7q7xt0RytUXlQ4zlQRHNbI6ula67dmKrtlDftJgVm
ttZao9hnXgmhcIjjNfKRswfMdXF4YfuEQ7SD+9oGbfcqY63f2I16gtJ2yst6OKM4IU1NVFz4owge
RUqABx1iFXRMqh6Q0Rxw3cP5y/RAmkm6Q74iVyyxH9pmMgP4rOVWSHSfQk9vkOoHc3q0euPDsxBF
5ASbUjr0r72+0pNC7UUFT4qgbN387LRW7jLRv3SRkR/quMdETDU0lDTrNrP1o5zV45w77kE1UA+a
1D5CI/LvC6Uekdiecl0/UxSQl9r0zyig96qm7YrNxzg3PgvD9Y9mrBerUGt2U77QLBkKJsNHwp1x
zc2eCRM2Sdu25TZyrcPQs/YY3e610DE+Cu7rm3AI/ZXpCjymeYwBMGx3td9H28ZA+OQ49RcvvbWF
GyaD1msewe5ZN6q/t3xKa0PYe7Kwo7V9nPlQ5A1kG/FaNheX99xqRy1wRQ06qxi/wmjaM+W2g5z0
pGq5o2XzVzINlzjt39nEYMmyyoemVChBuvhsMF4JbDM+N4IxI1f3J6900+1kilc9NspL1Ba70BiS
NTIgqm9u/J46IdblltxfRIu2onZ8lEVp9yoWtbJBEUY4rLGpNVC/YzjtkfLCe8hSRjEirAEnqJek
8a7jJN6mWXcgZ400ZFF8MNL3NLJcpucT9x4zYtPTxJSBPd4LAhGOVgXqpomnV2X398jz6V2a73aK
n9saY2D56mBlRkpi7rOa20dblUdrTi4VMjt0G/iDTcs/IFglNkC0L2Wks/tOqvexdSBc2KxHU1cA
9mYJggN1kSjcd/qBXeZ8KUzvZYJzs66xxYEPYRzVIn2obBTmfpEfun7G/s8Qfd1q4kWaqMZV3NfH
NCzXDWAnjGtMSskjxU1d+5vGfjSnsj7YrPRXGnmXAOnfIjvd1Vb84TnseiZPm1e+rFb+oL3Izrf3
pVV+2drtTBxeu/iPlKZ9eQmuUD2c0E7k/KaQ7y0QCGwnj9IkqdGRpB/RKDdaObi7OPEveNpvB9Fe
6ya6B9dP1GAXpEn33Q+4epWq48Cst8JCoddA9tmxebqTJUOyZRsPq3l+9w3O5tFgqVJ+A7AZ9vqC
Ooo0rMAHKOCwGiLzZ+RaRreux8fM8q6+wn9jRV8mdraVsLtriwSLQ5KNSSVDN9Db6MMC9sWmX36Q
WgvUwrO+YLanEvcSjv7RqR/ZzQy8dsM3aL1r7yIvKLT+o+CvXdWNeO7tXi3jN7ytTv+qW/kuzoxH
lNtgC2eyKZg5aVr3RkbTF5SlO1TpWNJn8d2V9msR9Z9upx5ig258tOCGDy7dWyh7BhbrOJpvm1Y7
IdOYP1qba6AxGoQ7KPsWThitdRfMY05spQ0Dqx0LD6fzlt3tazUIhNdJcY7upt55z03jFWnB7bQk
LcCuZl1eI1h1+9uixiQm3ejOy42dKwklGqTALTibACZaBKSO/pHJtFglg4FyUiJ4x0B6Z1bmotRt
h12lVdN+ENR5ECXdjSJ9gIR3HHzhPomHcjXGzIqg+R3MJH9ZblppErh+TP3bAldkDo/9aN/BGKcG
k4+5ibd+JNAuVc4VGGsOdeQpVkgEa40QaLMI77lWXRLcJOwnzIsdg632ZXak2XhvcvvbjvU7v3fA
2Hfx0VTqjRYGlUhcPFSu82zVzCP0vr1P8GGtVHMooAHd4LPYD94rD3lS8XZQzqPoNdYzcRtU9J/b
hei7ahSQpHTGm9n5GJFtId8hRnHnY/LoeeLIIulzzLqYdRjsNN2DFUVI9IttsF9t7ORTc8ZzXPty
rdnxW8LgoNeBhqRd+lqSgNr449nMXaBuJpau0WhadCvcjZcBmpHJcA39y16INGu9/EXSifhC5tld
ZBYU4O620Kx6N40Cmy5KBaTVBOmAeUth6K/mkmkEqD6WBYQX6nqFcjlqdAiLybUcBeADhMS0tKx+
Z5dNcWMshjE91lfMnMIVA7/3xLZgnbThI34HCg0fOlDqfrQKJD7Cav6UTOwIvEgOTW/e5IZzVwOE
2gjdPC3X1sLSk1VpQyLH4tMHiPCxZad8TSOvcIPMceIxeRqDy+XTgRnN0GlV+cOxTvCupNZwv0TX
Rg4XX4AZO6JfftFEreVy5OI2B848X9OBxUzoT1fBcrQYGC7YmoAGKyfu1BxbWs4ifOrJaAdzVhjs
Fv2uuCY0u4FVveHn2dNY1WsFaElF2Pkja+9YpA17OSD7nnNFtAiMmbwAncwGqIAN1zYLH0erx089
ggl2sHLL4uEpA/y2bdv7NoqGnevC41LND1Z3BvTYogszfZodNC8cdzuj5VrLlouMyJhLRAuOIZp9
cx/Vj66NOokYZTgwoMA5ZE6ouuoAcyAjc7fYkUvcPAjVASTFEr9q+vbUGbvcNsQX9SKDmbRf2UiT
ORqqqeMDeIAs9Xd4zfsdE/jBETyHtHlyPfNtAgIUNi15zyQDhCHEA+7TFSy/MiCZU57rvEZ4s2iI
ZufodjYzRU6uuHYJf6hnuJ+iSU+Vrl7Y+O08TJPBuDx+mJs1sLO4M/eoSX6rCXVbsXfjqYBLQDe4
6BYnJyOgs3XFjdUSWNNxVjJZnYDSUIRWDq7axL0p3PInFemZBlvfjTI1yfecGG7G6IaYNK0oqGnj
axNgmP5bFOPOGNpswQrvBxBPdPf2yLItCRn0F7tKz1mKTvG2J4AmICEHKGYlV6LC9yrPLlK8wMOY
nsHw0RRve1QEqtJ8COHw3hX8WLNoz3WHMVX2xmOTlMTBWMsMroHQIOtyOqUZmbChQjpe9hzVLO5i
7hur2q2uFK/3c4tctlPoeWrApVcZlv6dkWCkFsh113arnoAi3euZpe8z3Hnc07qCxMcEHsGws+Fv
MsGa7+fJ846RDzcFufgPQKGa9SbinInE95uMuo54cYZ1dfbUeK+V7SZb06heSh25eToP+qUDg5Sm
xU+UOwXEsLTkUsoHPEtM/6plizlPR80QLr0lLnvR2bt0wU119KfRaKKtK4c7ewiTvcg8anFZvcoo
LXZLvMbWGdwM9kGOCQoqqi2bPtAQ5zyFBkBX4jX8fz5FxEDcj60vcitWB+g9dxY9CukZ7Z8Odi2Z
+ZxgcobPFUW7JnFBTf14Rtma7TjxOrQEGMlitBqvnXrvemphtiz+TptDGwlMTw6LW54KRNaJyScK
DHOnRUvfWczr3G1vjUwbb9KKRAq3zp3L3DjVLpZ6uM5rlticlku8pY3dMe7WWeZ0GzU2DzHC8V3b
eMUpLIHxWSNsp9l5hDeDGYDwI8y/Oz2NASfhLPKrO9q5aB93ggNNDscWXM44APcpQgcnS+3+dA6C
HbMlwtad+gXJvRjk7vDlE/pATPaEHiFGJL/3OatWU/lsZ5wleS+LQKM4bIBlBr1v3GULT2pi716i
7pfhFHOkcsuai+LWkuFxysRH1EPjcub6rYryjhFT/pojmdvM5nIosFQU/r0zRNAWIo/R46L/nFy/
CMoGegUFhmzFR1i4d007Was4t5211ix2jM50t+zk3rmK/0zRDJQqxTQA7W44Tq336DRZkBsD3I7o
Ac02PzX5nz13FOQ4ksXkMG8TrXC2k2G3LIriG3MaeX1R0ZR1X5CMUgL3GI2cG5xi15rKdNvHcm/w
qvmkxgRj1V2B4PPtPW+c1wDnmD9zu7gni9Q56QW2uphFdgxmZRz8bQQcl/y3rNlLn9gvRkw1KWkH
6IKBaaEZGOZ7Q+TlwwJbPdqGX67Cb9ufuk1FRCH+m3UypN+jgeOJ95mpkktHxfyDgWEwESmQSxB9
M2AcGcM3QbPxXLL2MvXuYQSs4XBdoAPhmdfdeWjrB8eROCbzQ8583EqYWYAlzzHKJmxE2eUEScge
3A/1O83SnPdZ/2y7+FMSSSSQO9Sh/+kNsIsAMtL8ibOJ6Akwmo0uKXwddMBSNY7IMfEJ5+HEFa76
UTasFSLrfAlw3gsyieCYSvHb0HMmbOkLD/+gTf1DxlWqHo0isGdxlkxc17YJSNyXyd608amLNt0D
GHhAtxltSoKNsZV7h9AayWfq+gNmrJYxf4JrQFp07pQKeq3xGZFJHX53T7UIxTigjTTdaiSBGeVt
3Wfy3HT+SzsQzuzW/Rnkp7eCRXTh7nSutfEpHCW8K2W+W3ZON8x4Ah1uukYMj4kkX/ryYeECYZ5t
U5SCLoHU64HMray+paZGiPSgEZaisKWsqyWmZc6rL29gqeoMr4mNcS2Pmpuory/KZmJjg8SNvA5Z
1vLyOq9Abo49xWITjzTbZc6aAARDDicjBEXZWPZdFOm/2WRDV/W+o6LiRdP1q2dkt53vwGdgieCZ
IJTaxn3BYwoUBRhj6UenyfE/ibUCmsZO0xNjudGZjST0/0kLDWwoiEtAqdHfwDT55eWCBoZmRydq
NTHZHfrKh8xD50mgTxcTqugk32OcFftcd68UA+NaL47uSN0iWeISS4dEgySvqNS3ujVEK+CEyFGz
XRT9IvKnPDMMlEfwcQquE8kMWDVJcWbGzV0C5hRRZLSZX5FA/la9fk3jft3q5bQu0NMmSNBGNOlo
+VdSsDQvu4nXzjjVOBbo+Lnu2ejNzET7jFhdsTABCGuUUZA42qdqmgHvNBs8r7hPWZHslTNNgcrC
Nqhb+2YupuIYbhuvxQHgE6mn5Fci6mKVS9RggOWgaOV3Xq++a9grG5ZrDwbij8a4L0wGF3iqt2PI
TgAczx0JhGEWXd2yusu8ut0g2l1Xw3zsGue7XApEgKJpUAheXYrrD5SjlJwOfsbiYiz5d0XlfhbV
rcI81U76SXX+K95gcuErgyN1eJCl8NegmXZo77f9bD/h1WUARvyCqeFVjIl1NqJfhRqbWhetBYIF
ND2Sjrp1d1VzTW3CSIjqSrFnYfNBCNPh8PJcBFxS+zHhbG4hCHQgJ1noTm16HLqeICfTDAYyRxa+
folkutJZNT1m7nInI12P0pKygEHxD9KyS9dP59k13iENBAk/SL2P33BokeMYeEDDo0+eHCqh+FBB
cWuYT6yiHA99VOnDHqU7w04qsMhiWtRRCiJL63E1lusa3d8O/f+z8hD9L8sOS+egMjViaphh2nKy
L/D7Rq6XS3qoPtCkuG/TOG+aGHEZ/cFb48tHbcQ4aOMRIjAXjOrymWT43hn9R275z2BMhk2mlSej
rblYLqdJ7TFZVvoEYmuI8I1U3rkcsvw4Mu/GIZOsJg25jV2zn3I96zusxFuLWGBNzVLvI9Ztmmae
6fhojmyzC4oahcmEX7Yi1Kut5hrC0n1k8YyYU8XrPleMNvX5KuFOyjD9SQdeAJVFnH6g21iUHkIn
HrfVMjaM+vDHaJ5w8l/zSTyCkHuJmSM4XDKFLJ7xLrPPJxInVe2t0lLuDfnIOjL8AkzwAJkFzXja
GDwd/orumd9PALgZ3SPIaxWKbar5Cl3vTks8HNkQn/0ZLDsbk22m1Qo0e5mjEo5zFA4Ls9YD4k/r
t68xlqMdE1cn6vWj8r7aSnsxHcs9xtXE3Ny0me8nDJ78pT2fOb3lcI0qqI8YJhjFJkyz8+Q251hj
QtoCSxdjoOWMIr0KqKUgFMRwns1xXYlm3PgZRhA/Dj+5efnYdxUBaJb3w0Z4V3lzs0trQURf1ewG
iZzYGbC1O3RdRd29TbT2sLqQ3rhTuHVMyVtfDVi9kpQ1hPZi3QJV/qF1RR3eGDsR9nfSie4rGfVg
tJl+9TJx6HSdYExMotN8uh19cE3Mx+nWbp5AE7+b44bbU7xxZfaEVvLGAAWwjngxdrJmzmLjxOpG
1pTltJNz8t3rzPTQvaSbtjcZ2/hBPlBERekE7xvjS2AYfX6wCvupp61ZJw3SYK6Yg+1jq5btY40Z
PcHtLUKUbBZp7kc1hZDHOCKRjuS/rtyDar9lyaALRNdtfEjr8cuqiavxUSQ7FgpPsFgVJ/70IDtB
L0YrHYQWzWhnXTWb5QbDeqOOvgsXhK+z1Q0ENgS9sp6AHRfP+jbX8yQYuV2uDKRE+TIVI17uMbOS
N1IpD2pi0Uz4hwL8DbnYpNJI+zE9Fl3PtszamYaOxFYiM2e9vrbYxDBiA8lYm/ne4cChH4Jgik7z
JFHgAzj3tumUvnqehZJJnYoUTmMZareVQGhEnfsqIIFQRxAuZlpjsWUuHCK+/JrCgubUhY9e6ew8
EC+OKyccYOgIbl6liE5Gnb6KVn9MVHL2EQNUqdNvHcGkHZwHxSDFkmo514bu2s898cOj/+oFVsP5
YTp4S8JmM1vNzFbpUSWFddRz77EaqZEsW1+b2A0rXFQGBOOLGsQOvS5n6zS8tIVVbHMTkEiOcGFI
Hwj1e9ATi0IMIWKhrPBia0aAtf6t12YGyt3XWFI357gNmVtSpVQy35Yto+qm4RrdC+2S9lMLiFys
dDs/5tloHMOopDmlaArTUd9YSQHNFJ4+74f90ycF8pa830yxfc+QCLB4lR1K5m3zHL2oKb9B7ona
MkGvnPAelgYWkNKiBS7JoQBF4W6tasTr6PbFdoA1uJYNvTEqGlQiCAASXGRkL7HicqAsLhGty5Wk
HJCfO5iWNBpQhTjXm7nG8T390eziPZPKwMn1CzKSFhGZHgbQ3jcTm8hgVLGL1k/tkk7fT1YDpL9P
u01tyqNsOQeTqdr2lazXKPUYc6cfaaRdpeXf4+vo4MDTh/PnI8nPzuC2Riq+zLHZSVABnOiGWfsY
9mMRT4E0OGbKuIVPQnQqo7Ozb2lA8Bk6k0HaAHgwoovjsLHuYGhkDFFkG1aX5aGyGd6VQ+Fsiw5x
WQ6CWPPop6YG6GQU1s6ObCRqR/iCQU9KQwDGICCU5Gtm0Hd24aKu0KnGAaHEw1rmP8XisVDuFAXs
rYYgqXjCg27uNDdPD25NsBrMEvIafKjJBrkQSF7pOrTCh4hcRB8qh9eMrVxwx/GQcsUtRyVMbaSa
56S8KkSnK8MMmZonnLL9eKp9poYk591zZUHjGrmbqhXeyohRl7dOY2/agmuUZJRAW39O8+S1II8I
n4h+7gTDAPvDrYVACxpxTtuPUlbPnN/0Vg032pwFY4KeqonVdJ2cylol2t3AWmPDva0OtPcihTsQ
6uo+c1OGXr6P5yBDhRrCSzS8dzgEbEtSoHiOPXvExlGQILi9jTZZ1jIdJPCUcs7ojmJm1qZZ0Obt
Bwc3KXvZ/EePxaepUPTqSoNdkV/dsDoxAfmcZ+83nN1sTaBPsbE3plfoR2wgKdgsw98hS8A/NXy5
veiPSDBf/I58BEKG0SKQXMSRbQazNSH1Q67jxc/s8e9krf9K2eC6LhHfMwTp2Xy8qriCyd3WqxR5
QD9NPaP8+OKpVxfq2V2r/8aw3G88B4OGFXqgIUfNWrVNjBmoMGpSNOKrFkYFkDjUu6ZOSLe1KKiz
5so70wcdpiDPurM5le/H0G/umyTtj1aSPhAqhr43qVdO7/LCDx+VnZ1MdbuELhWq/5pIfMKwMdSn
ms0Ow+3kA985whtPgyM2aGJtGAwqUz18FjnzKJN11UYW7vskjT3OpPeEwmubJzhgdFJc9rqtXup8
pHhF2c6B0P0O/nWKtHSne9F7S+wi8FbI0OjosBNRvA18jWTUM6nZzJAMpwsMT//2q+84n/M1k+Dk
1JbcUAqxMBTyHO1i4z9nBXLzWKu/tAaDhWOvx6jkmDSmO5P2VIJ/YpcNRNSJUP1JREnBMLYW9/Nw
P7madTBc91iZze5BixO2s0DnFyvPvlARnbBRfekpOhfp73uoTTs/C8dNJjqE1zFQOxwrjt2DoqE9
wAcLy61MgzoeE9Kt52wrjFfLMDHvCXZHKoo+3Em/GEl+7FQ4XhKzIWepxsXYdfojljtnNdq8w03O
/nLW/W1FD6Wzw3JdWiezwLOmHKZ+THZR+Dpfdd0/dF0l1pP45qbZgt7Hq9CLwSK8wmeM6OgMqbuN
sFz80YYOIjIt8Yx47gpn17bFesf+hVFubP9Ka/4dLcM5ToW/oVqeT7mRsAXLJORAl8KsAC67892U
bBPvijO2MWJEDFn/6WUtM5UlaZTFFRu4wa8JbyYcw9fGkJv8fOGB9GUJ+hAK7Lda1XWw1MlcrxqS
adJxZvJr7KKUSaUOt2bF+nthDOcI4hHqw/HtzrEdk91VOsFUexdRi5+QBVTjUBFElr1umKex1Uy3
hV9dp8omJN16VjjECHoYbt3RI28NLSnpCEd0BB/Kh4+QNo89WNO1LLj/KxS0XX0pEp+jscTvgMaM
GF4ZEPoclF6mtiwJlhhDGSQq/9VFiWeA9DRnqLmIAxVCtETj1urdozb4N6HMA2N2n1noz7tSYyjP
enWr8gShzpQdBNWDSONvsxuQLMBjpGLuDFJVNMeB1etc+oRpRueiX8JL7W2IwxkXHOjFQJG/y0L1
HkGTWhOjewul/GuuoR7P0kQwNS4dZq4znA5XPJHuQCw2M32gOQ6pUCO4pIOYyp+py++FLeKDrc1b
beGXxWjHaiIyV3mlXiBIjvADq8D1CgybQ/Wbky0RjCVKa3scLxlRX7Ae3JXM40cnYdBqPGU4SR/i
5t4Kbbw3SxaBPthfyLUQb9k3ybiz7QXBxgR21Pd1xc5Ns/sbtL/YsdN042FtW3NlqNaqfGpIHwN9
O691Lu1LtBWFcC5MNooEy1pte5dLfLLDKJ8KO9v7Ws1uqI2sFd5iLCvRPEOUfAgVWm0weIzzBrYu
nb5hQEnAD66AMN2Uw4IEGsP7ooOVWOr9uZyNOz/LkY+P07cytV9bk5wmM8h5h6NC9UT1eaZ3ZUkz
bHs3GLjBrefGfy9r9603Umdl6KZxbTAzEwysk5cxxGdWcc226yVMaXZEevzWueIFQ/jJY1mHd2vt
FtkRYVVCEhPhmmleTpumi5cJCrlH6bIl4BI/1vouTNUDdfveS+JL3JY3JvuEOSXGo7Drx0EoJlIQ
3bgTQlV2ePczL/whcXHd24NGzxlhU6Svm2GszHa/LyI5bYol6KAHGe7P2b6l8QzwAH9rN02NY0/x
ypVKP1YowQ7jdAlTeRMS5kwsz0KyyudmowquKqPnrypV4yQP9/2MhUFDspI3yLWtSg0B8EmY96Jg
Wqm8fVvad1kj3xxzuBm951CP2Xdw9V1ZbBmw4hrvTjkRavhDtYM81ZgWWSfAjbqw7+MGcnRCpkKk
RyaUvqOHkQ35U8wcUQMrNptB10yvcUiHoZ8N4IiY2Kfn1qRJ9iLS7PwgNedbwk8vFE5PIs/ZsSN8
JOn9BvT3TWoQdLi8JEnPIDCTG9ORFNAu246m1xARIh2fhfnbSqKlZ2bzElRTpjMWUJPxM44OQcwM
+PNsOw6tts5GtOIEVnxlTXpG7YrFnYmIArahtx7Hoh2gnCVgrinOxuC065are2A4dGhI5nhRCgxU
lpVtTd+EycN1P2mfEgT0gSzmhsUltRojfoecBPowI6+xQWoCPCtHwdErVQB9+SMzzD5AvDECKSIG
l/vUCW6q2o2ss7ka+xsHHRuZIeq2rxGQ5mlIGnt5XDZobvm1/GdOXBtJ58gIGjJrxOn6NC2CdyJd
q1S8ZFb/ifKwgu7TgbqgolchQBkXY1ehz+BHQUfbKa7/ZMF1RRK2lN1YiE1gro6xzYRXhVsv5h1r
R4F4QbcfMti9h4kGcYLaj5D2TjVC37BoQzM37rMBk4IDgGzlchR6dvI79xxbPS/cJm/1ByNnPy1i
tDsSd/xcmfYmbJb4SclZQPJBAfoG0/Vo0xdNbX228kzbdlZaHvMpfJY5Q7S/f5OgNbGdLN/298H/
ib1eHnGUcWHLDPQwngKNz8B7+Y1RtuVcuMrF1E0ZUhCezv/9+6lb1w+QxB/QCPfrf5/F37fWwykD
BnEIS6c8zol/2ybEIJOjiPSn6cpjmnnF8e/TNsxGNt85z6u8ZC3TotXfbyiXyGGFUCdgAoODvM3+
/4cIBoSpL0LfalyM5JrDPwgDU7HBlefvZ/9ejb8P/z6t//raP3/z//qev7/y3+/+X9/y97UG5T9O
1OWF/6/v+XsO//XI//Hd/zz0f/3736/496H/49v/1yP8r6+xV+D5OHrn7GrN2v73t+Axzvd/X0RR
gazu3383Eg+P1N/nf0/KYos4cxn9vz/s7//ynNCMf/5avLNJC4Lz/w67//j5f370v/60v0/F34P8
8/tJHcr3fz//z5+plpBDcwW5GJDGMO6Zq92KUSeJraN9z5P4KYJ9tcsNBOl2t+Q3xikhMkTfaKrf
4VogJhDjQ515+77yNCBMpAUZKLxQDLGiRkWh/6ZMQGngUR3NTZgdE3qr2fLatWSAKYmkIsSJTSYK
Z9scFnOvh2ccky0blpMrbBtQoYtcUSCNoVfcE5RG1bJk0fXeLrU6a18WrB6QKiMTmCYkdPymdvFH
1ekHeQW/JiwYRvvuj+ym9IYdwgsF9Y3exJRYo2xW3RgFzZi+EE+ebsDhf6eGpp/d0TmU0dyhWk/0
bfTdqs7cMq1pCW1svY2Br3ln+R5pEab7AnmK9l80R+4y5kW54e/Ujt3xI1pQM5lfwhrQv2hT+2H8
RP3HYE6Vt41vtQfiLZOdj+EQi0P5NbAPNnsl9wAlWcEQW3Jj6+MWAYy9Icf8CGnsDkd1BQ+UXVTq
jdEW5xa1Std+Og0nbYdpd01A0wiRpbs0FcA5rzn0DlrIoVhkF0PUo3+393q7qCLkiCfYdq1N5+Jg
1G2cYTz6qnGcalsn6GmH1pkW4z4+Rpe6K23Qb4+z/8JUTQHaMD4jgkZ2TG1If6MgINWXvnlKSKfI
3v2KBVVvsNlgTcNklLoatvNEwGQCpxcIWgOOdetl5s80WwHxJ+V17rObTI6/7APipwx5SqDAplH8
6V8h2SJhN5JzW4vnRt1GPjFjUmIFDZfcPrO6I+IbQ17KOJb1aLIO47seqtg6Kd3hHE8CbHhMImnD
6jh22Sb3mD8HnU61OA8pnmEh/Hc8jN+1pf3mTmUEQOZONUF5gU3gVFCQVx6Y/4+x81puXcmy7a+c
OM+NaiCRCXOjqyIuvRNlKLO1XxByGx5IePP1d1Bluk9VR/d9YYgiZUgCiVxrzTlmYG0lDi3eiN5A
hi82FfJwswsZulVsh1v4Q6vOKW16QBxZljARuIzxB0kgyUGTHhyn6Yq05HipFA35IWWSjKCd7AJ3
XMQhTTyOq/No6B5zo3wHG7efzeAd4m2/1hIFdxS/W6USuzox/KVFVOBi0B11PV3XuaOF63sXI/K8
1YDCch3QlVQupWCcAcStZtCd+Fe85VSRYJLNlVhVLSU3YVTGDpYu9WXmi6OR8lvbhMRw0ryYvHSU
iUa6M4f8mQL4pQWFtXeDF8aZ4IpQZiyCITw32s1WRQDgxDTs+zhi4yLnAu/daOBOxkl2VPk2jxj0
lyPcC90m/snQ+YNP5sMGghvuHRgTYf0Tz9iIaazbll1n3Son/pSNIj4V4es6c2CauEGAnWRioBPx
5kIL+ggd1l4CeR9Di6DbsZohgtrlQuaFvxxVhsHvNDtUPxVdpnVe1s8uvHXqW/GMJ4h3vv7ABQuK
I0YnYuzABqAhvCamufW001FkHHpfHmb2KstsCtalRldvwCF7Efs0Z/gwQShex+jA2g4hAHOlbsfE
gPQtTtkxlL8sr92hSugWmGmKIx8n74fhboIGXUDW0kZhXpG41o9OzgR5U7WvqDduprCbEVxi7cjw
oiVkhlRCDvvGp4li1Pkjc2jSBTPynUZWN4Sw/GzM5Df+9GnO5Snk9cSeT3VjtqsaY+RyotejUi/G
DhlqWnsDbV9Z7nOkTEuLCtk0x2NYvorSfOoQxbXV1S6LsFkEbMFTgmKAIt8SC/PZA8GFXkvoRNpN
p6n3eQdoqpuOekJJTnhxVCHqigjb8brbStQvTeMzdJ8AEZhMvrcww4mfR6SUC3Nrj4SkKYoBNU4s
5mvWiGAZZeCGfcA1A6GMjtrOXf5mkMZ0oiB9chz10A2aEoEm9CJcI4LJ4C1wwqsQiZPXpFxyUnXf
OxpFzbizo5Txion/g+mQf0Q+ua7pG2+VksQyvZlhcFCa9vwVWGqXMwxaI36s9bCBBaLWeixDhEN0
hjLiYmjdX3o/exYBSSUOiLttlSJdyQnKHkz3qafFgaQLNdzQ9W9xJcLdaNVPRZadHInyVTETncfh
Tbp3iSNmxKDMY2ZwjA5BOoveUPisOnpH2bU/ltXW2uoIh0p04q8jk2i6atjVBmP8xqTjXaBZUPm4
qep8PFQIbDjUUWkrY51aEt9NMXy5lnOLQjycfPTpMUNsPohnbYFbkgmBcBzmDvJtJrrNHhsjoVdQ
Yo/UH/eBL+84HiCjSeNSm91O5ZspbMZzTAQkRusW7D/jnckyN6mRXzXBlMqVh1e+qVIum9JYG4ZH
tlHxbITxC7CGYUsAz6JYuZN8LsSg6NNQGgA8oe9vJPejo9QuqNWmiOQEJg4nGI2sVWVRaD/Ugkhv
I2yPpCb+YoalEHHxb5Su/fM16vD0OHnHfM/T89LrJeFJWIiEle7RZ1dnBrp3DBsXqtavXZ15B7e7
cqzZsbTiquEen3yXCxiWdlgfxQ96FZ987a68kQtpjjiEmjGgSY9PhOGtu9dTeFvQ2q5KwdAjg3BA
PgkCHKYRwumgILarkFEq40t/6WEy7sN9AKV+EVQIQkB9oSYfIueeAZmt7KdB+IwLklnt47bytp6m
0+GETHE1ppRrLNgIV8lVt0WGcNU0dki0JprB5FsL5ex1TAB1QNIfRuQHGIkfjs0670SfIwP9nRzy
J6SRxI3NFTmZcfM4WSJat7t68ryj2w+wcg1wEDJAJCPzLzeqTvXkPGBNtDbRNNXsB081JtcbOWE0
Nps43YQ2ugO4SYtm1ppBCakdChXcrIjtRjkVomfRYIXtnqxxp2NrZYuDKnBADCbti4+cqXZYTBem
LQwWYuedMDDWopkusLStaFWZ030aZ6dMPkYO0hnP2BiObS4HRuZ1TPimgLCKccR7M8rulgPyAhvh
epGhyndi7Ix2u41HLOPG2J5GN8v2nSozRrHWC+ZFVcfMh2RjYfFhxGoY6aFTwy1SBYIxA4bAYw0t
3yYKbkU/peBZAat76v+CGkQqKNFAm9KyQ440Lp99Rq9O99Sf4Dw8JguIMtmOpCZEqT5cJ6qoNhPX
Xw5oxkuNjnelI9GHMG8NVSd2voh+CPncO8mzaC/IsGmlDeVdJFMAfoqhfmmp16COTiJE1x5OdIDU
yFZ97tah/w6dkNA+Px6Oic9GOkTrE0/Va+TPJ6Oz4WVPcwR/DQEfUY4qQJxUxTQcx4KEgIGgksH9
2QrxWpX9qzljQ3JUhg46NnZMv1FfVewwOcA3aUVjSmpsuOYVkyVWwp7YQyqEJmC7FdoW/JiF8XI1
yzojV2Ezm0Bj+9kGgGC7dcV4T7NJUVVnQMyz9DmbsUmyHtI2ZfBtdwm8l9QmykAXN06Gplg0CrMU
EPs4nouFf98TIdll19g5EZD0gNuqfy9CRDF16OzzbJIHx+lpW41edZvCMmLu28nHGeAnpptGHbrI
j9boQb4iq3GQLxDO2fsxQnk5FkcR5NgFQwbFA1u8DQf+Ia3o9y4Degocu6061FaoN0WHQA/ZUMTC
Ewb3Xe17x740kYv5afOWGc3W9yLjOVfDVreKKONx6C8NY5Jb9iB7Lbz+gnE1vvPs+IbkLs7ZmE12
2Q/oM8zmS8NkZDpbvYZXBloOdWbbiEyuLJv22vcNLRBzB6zkYDqSHniC8pkgCvEkYzxBrmwNloLE
fiqJvvvr3S6y+iPoPprt2F8xnSXmjeHI/qXyOFAc70WPY3hTOCOVX8qMPjTNeY8MWN97kc9IuXcN
LMbcpdmm7wEkaQwoMdCf6/f09QapglhyZNgUu9z9vmlR/61QLdE0/8f3QFlO2NWsiWnf359X51WD
AcC8szjhNj183kuTJiYal/7doqOBeUtN+7GupltptOpiO7G7EnH0Vlu9tUA1NyCbM4fb76/8sXjl
ozL3//T9TjsHEhYQzCp3M4PRe4a6INcTc49NAMb4ue4suSpQT+6s66NNPHhLrUz6jaFLbF/YURm7
dnQuEcEcu6vD7XpvLF1mV4HxJOgBcjWnksTr7t7rrPqpZRy8DsjQgcna3oGdZfhcDC3+eUK+RsNq
NiGpw7vvp43peogJ9ZkZEe/8sHIwDMb+hr8VUGdX6SnQEjAT27gJD8fetyr3JqR9uTbAelw6abLt
Ipfg5zUWoaZL8AwM+lG5mMVJi7Q3ioj0u++buM3l2p7ZwHc4O/rBbS6qiMJL0Pz1jkNA7EUj9sL/
QnondHJURaUrj0MQZMchRPjSpdq8s40oWRVRc6+sWO4q16qewko+N4Dlzs31XkzcItpPzzp9PwiI
GOBBTfOMa5DctXkYwwEaGaiPpnfM6rEnN9FLb6veqNZuL52HmpxyWI5MAsEFUTnGTBPTWNy5vjM+
FNjXqG6JYSsD7VDye6hSqvmzxmlTjfOv0XGPusXpZ1N5Qt+tftLpbxG02hX+Hpy0E9A5roBsOOZK
+/dtQlMZA2NPozJ1EY8VaM1tp92xEuZH26lQOVhutQ+MMT3NKbWiUVE+BsPg3mM1ce+BI6yk4irY
F5zyVe32z2UMMybu3Fdw6O7G9cS0/b5bWCi5WSsPOQYeNFBEyHUpYwhSDZLD9110r/62I/epjOqX
MEuBT9s2o5HSoHbIRuuRfHNN1YHAswmYLqQcL1ZhsoLkt4K+/aOJ1JR/uPmFbzY4zqGctpNrP4DN
JQm17rpV2GKzZrmqz+71Jnei+jx7A6x3F5fL9wPOwLURzQyPQKI4yohZ7dCP217piVzspl4HoT2e
+t4mH2Zct2BUTrk1s23pi3vi+rBh6rySIHv4Mh6i21rjyiVG4ZyUlb6Pov6rVFBJwZR7bC1t4whC
8lqAeSUwX/HU2dfhcFWhAWf3dUOPS+3LOrnLoOqtqe31sSz1dPYJ3Vn5+DLZ0/oF46g4WFelLEiK
jDEucJ1EbAcJhZBArt+5ZUYPZd7nfHS+fqdSfhOx1d4J22clzCauihUECS9P7TvPvycLPX34vhnt
RO0Dj6FskyD/9GN9+L5hgqAPhAXpg8cwgLbHhsLbuWYPRedmsgsaw3F/QzQ8xQ3TsVNCgo+bhsF+
Ahl4anhBgHG9BZFm5o3wdICYJt/E8LomXHIkbxq0B1YGBssnIlYBkj5RT0TrHsvx7ZgRUFHZTCqd
9sNB5PtsZYQKsZti7MC2xgTuvLX80H5SfWFxdCoL5aukPBjbeWuUGYwrUjxPctQ/0u9MD7/xnr0R
WT2h1OIu59jOHCBzkEGQCMQT23ugSjez4Uc7WlPiOEjTpMVSB3sHntzxmp3InAVXUtfMWytkHSxc
5Ml8kOW7lUp06Tr44sVfihg8ds103A7m6Pb7BirdK2c8VWbnGPfIWRQZ67nzObzoaRxxUiLOrADG
3E8lbgQ2+ks6ze5e+qq9wdNHdVSPzsWENriwx9QCSNdWR3294ceP7ShevEqHT9r3/I0yJgRx0WA8
Yvs8u+xNF/11UfajeKNtM3uufS0PUW0d66n4aHojOeOkjsUKi/jIZoFtSziPZ8PUwz0LpNilFSFz
KGaGV8Kq70fo5SsGbEDBYqM5ejREZyz2NxjRzQ2M5eEw9yI8t35yMQsrfGwacm4du7uFOlQs2C2o
54lIPErM4CgimBRixsTFfJki3nHRDuQMaWFTG4e8dOoTa0G5AX5iPLALwiUfI79o+vQ1mXR3yWOm
N1mSZIQ9xwMxNA4cWKM2HgvDUjv8eZDFTGk8ahQqWRNerJH3ORywGbscqUYeXrtfkPlVc6h9B4bO
bKojDFNK+JyTqkV5ewaRKMk3sIZVc6lLMvBIKkfveb0xB3s6Y7G/FKIY977+mVN+52i2slyDDYX6
u2sGx4dJxumFlgWNKofuA+8nDYO+w0tEtJKNJWSB4tA719LM79G0fQ5lbCxxbIb4gnNKsNA9pEWK
xe56UyIa8kwzuZ+GHBQCTdTGsDjMpjC+pZ9eHksbi8v1W983GKzh7OephVR7cE7fN9nM2hdbzrz+
vhuFtb/J0YujnEzNQxjop+8AKZrhxd33jR0h0RhKf9zVkKaPylTz+hJwkt/ONf09OgDJtkR3vnVw
Si2nJNuHdcSGHEsN0S5Oe2ODl4F3kpA1mmBAkqTkrD3CnFCKkCTw/RVdHXa8IV7owQtvxooT2PFt
fwPWmJLSwVm0trPUW1u2Mz+4jCMng2JRzLn5kFe623cjMLvvB6cUlYQzElLYMNE5CjHTkv/+cr6u
RmWXtFDqJahtaTrnwZXpvhkre+fUDqYvRH4N+FMf5nDUr1Iv0WsLTsAdOYEoGEMgY8rWA21sAqKx
NbF75NRNA+sIZD94sXqEN5Afntw+DWi5C2LCwrq+JFAAyFcuhz1ppelxQlW/yCo3J3GLMTkXj/HH
2Cq9QsYLCNH+wUIOG7J7GRNhQOHN2mUqq3M4FbtkCOybsk9xq1dkqoCDkDfNXP7tJm3MnI2VIG0+
mosbo82BCWBd2hcB5YBBIRGjkNnVSI9WEx6tI5sh6uKODf7cN0++7yVfxjytO5r/yNSZ5EoKQFSz
5WlMY/d+lFWyie0Y23jv3ELj0GBVASTbgMXvhgr+i9BSgkOZBmvr9pj1+mvTgj0rLcm63HA5gu/G
ejQhRYNeYE4U5bZkPl6ke4mlkrdL+wdkssZ2QFF2DlOxY5v0PoR5BYu0oov5b3HdTqEihwiWIX32
IWJzi2JGUQGGR47jz9y20BfNyY7p8RtnVb2A7S5WdRvQO8G4ydV0605OvU8mjPJDQ54Y+D8KfWxl
nU0kuNnsbS+vN4M/OYuiR5/KXtJCMXmmvctEo3AYZnRbz+LMLOfmVI9UpzbyeIZjq6ZmyZWhInbO
T1bYB0B72mNOh4sj1Hamp0bMyYn69aNgCL+RmTyMU1nuPXNyT5PAI1JAf95eOb+NQ4AV29TLaBnj
csBiuWxLdnVNyRcMk+ywcA6W0h8cmD/zcnpJjRmsfN4kp7JbOel7quvgIj3pH0uasJS99cYbrr1i
W5iHkeZkl+jHBO9jFvt03SWqtZn8m9jfF6r1iG33TmGeJ2vmN6iZC/8j6tjgZZP66IoOqAPxAX1S
yWMp+nNke09NrFnCjs1wM9uuceSEJX4boKeNobANEnwtJjm3eVRdjDQ6ZCaSFpBJTMDJYOrSfpe6
wPjRfG4sosW3ZLt8psMumuyHKotQEiMCXrahAz6koaM1z6mxTlw3umld4W3GET1UYtkvs5sjQOxa
0MUOoI9IsPutvXtRyG0bQhhqc48pRJt8Fu3wFvsnfKKAkVNmW0VVryvlbGuBphQb7B2WLcK7f9SO
5aJs81lhJKIwWtknT4U0rFwKoFJS8KchBKHcSpdS67NE973FwfrJdOghdZD6GKDsytonO5pPDuTQ
O+CZ3TDoRyds9myHgECk9N3Do+F0T57y6Ik2+aLL27dYeWvebweyXIyjAVslbSq0RbMp9xWJX1gX
b4ebNIQDh6SsXtLC7O+qZQOX9tarynJN0dfaExZmh5bx6HgcPjKa9kkxjvuC//80lPOpakwuwmxa
I4O2SSmxuaAXGW3kDi5DxoWfdEeA2Rv23sWdV7IxStABti6waE17Rln59CjdTN8IWbxHRnVqh6E7
IoCgzWakj/GQDcvCQdfVxG65qEJAKoM/G1u7M05+YuqNP+bDOk6z+SaRSLtpc+l1Ai5DluLG8MUB
pEQJTSe8tTPYHKEJAcYt1mUE1ik3/K+KWM4F8G1MMsSuFoawyNwCqup61haRmbwbo+y9R7Q+9w7E
XfR/qCw2xVSGe9GHP3zzAVf6kLO5CNv6wipzdgu0gK2ga5DexlYzgbs3Xsuy/cA3ido6loSywfGv
7OvPAC5yGvcJdUa5FJ15I8fEgSjQHUps90B1ZjPd9uP0qx+Tm6HOf3qIX/de3b6iH4qYUsQf4w8q
boYfop+3oc1UKnB4j1I0dnSyGbNZzJ1y892NISZWKsVwXhsvI9qZRdiAGMyjn0JOj5gnaO1acKDh
wyXeuzYkCBFJy6psae+6o7h0xmUKUnfh++R3OxrlfRKhFp6bZpHpcYtmqbDEbmDLNBCftVbtdCdj
EW/IwMAFm4RPVl67TBt4l4a+WlQV4yfLnO9cE7S5bK/QnYIrGmSnyKzaDS3BV7ZvIec8a/t1MOO2
2AZ8hvkb0vQS7ClYZfoejlKDwb0PUmRcuIjJOu4D65yr6Gdy5U43BAGsmHWtmHmyFZk+dTPNLLfz
fUFqW9Fz2TYCGa9H/yFzy3CdByV6am0CPDezs4hxTjnsyr7LYFof7ltOSpufnWTavM6Ig0lPG3+y
yTh0uGPI3VgLqJCx/iq6JsXNDtSOC/qxv0Lf8nD4GVi5tXN6ABox6jKH/LQzuhqxzMt3s58+kSd/
JESG0z7J3qLNlGiAJR7nUTl5x7HuveMQdZ9JjF2PtnW8Uq0iQCOWi0gWv3yTjClWjQ8Ed8+tyCyM
0uyOmXq6UDmtIl1wSUNHk3bNsq3rdVZjwamYKZk+zPDcpIKtjBeiJX8JE0dW2d4lA3Vje03csAr9
MyzLezbxL2LAEWwnICKa4BSa+iSu3UcL739Vqa8I7zLk+O4mCM6jTNAg6908UMcRjbuaIrNZMwlD
fM9AV1WM36f0Y8jVm/DoRBiNuSQ8DAdfgjq9MqofbWzc0Ta6cb2aOs07RG5COsJ90vmIvWvxwH5E
7eqx2sByOyCci9gKto+Nn5w8mjzs460ovIkq9TgF4aGNIPgmPtYR0hAOeZ0jCW0BG8Nh5/Uwb2ni
+9j1OE7AVbubnCsZx3+C12tqhkU05UjB+jM1EZQNEuMj95cRsXxUfuGvvC0r1D52USzHOGCR7ysH
EzBasuLKS7ghVeDBQuvYeUjlXcWlKBqNaR2L8C2sh36nh8cUNgqEfgn3qMe5SK+ksOUxIfumSkBY
pYiSUXE+yZ5hbemWV/EzllXAlDumlWeP04wRKJ5E88FHoUvEzHBwc/8n+qVq6QQgi4nJxkdn4J8a
ypMN6AxEMLRxUX5mrUhJAQ5OhQxpq48dZ2JkZzuZVPey8V+zrrpUCQ7qvGXmUmCS7Av0toCiF7Op
d82cvXWxzboX52jqQuc2rJdNcL3U1jHjPhf2met3yIkJzgs9hn9UnIoKbqtqi8MZxIYJ/qzu5C9s
29ba4KJEhO26t7J16GGrt1uQ6UQKLgtUPntk2Dp0evTmFjst8sDqOUIg4mafRBgvI1esRQCLrm73
ykbSyox3W0f5K65dRBx1tc/in50O3jI92Osp7N9KY0qWhTCQ2GWqIDSA4I6u2uPiAHlV+Z9NSf4z
e8munR4nJ/upVdqtao1OMUmCo2U9Gym6FeWx5zNNkE0tZ+kErJprjBxT4gwHlAuzWX/JyQxWjSAy
MZY9HuzkRBPgaIZQcw2mvjl5iCymRokVjDCi0s73wgZWiZ7P5NK1D2fykAd6IVxWTXC/NRM+QnfK
tba8L4SUGgCDAEJdsk1pBZkwnngm4BEkZTgrNJX92i1y+4TKL3UIK3Kjei0qBk/pe2/LYZMybcYW
h+Zi1ObesJOXBq14AD3LQDtw1Ws3BhaPxijvZm1LMgMeywG/mLCGCyYLWN0gBqMYw0BcGRcxCUYI
U/nD9C9+aWhEQN7SHjt8OLArN4q/mzvzJZ4rQJCtB8ozzNagKzo4I4pZ4EjL07KoFE1Jwg5N8yj7
6DV864ho5gWZD+E5qCqAck2Kd+HJy40b7TQWAzk4pxwOYZh9Nx/r62YLsn+kzxmHr/GjEu6iLAsf
0vdxLixwkD7R8lbjv9UVy2Pk4Kf1tXit8YusyohAPyP5iBHQHAzPCGmRTUzf6+J9YoswwBTgPX33
I8pplb6zQ+hvUfRyeR7WwAIQWdO/Nlp6g+UeUXFOiG3bbfspvckbp9wgoWgWQtgPphE1hIbAG50H
+zO7cSpSNhQxPstCIlMdmvjMxWLhpHzILZtGgDz92ouyeGfT2V2CWct/lEQoVbq/tTrv3u37L5P1
jJnmdX/XYn5GriTb7tkZUSUFibs1FdWYBnkTe4BP84iJXNvgN4eycOfqpGaX6BlMc6ZdTftqZePA
WIVdv2oI875rbP+OiRXcbnqLXDbMT+QgG7bY5Au086oNvHEVRhEW7pjOr5d096K0xpMnQT+4ofeO
3+Kq+k33JXY/fF75zp7jclWn1svgjfdYjhDyjDSX5gw6hOuexuvGvdWy3eKOQzYl8mWTkHtALgtA
gHQ0t1BO8dZLAFnkFa+U53851GwscdVhnuWRCLsj25ZTExofQdIesUWuFZlgQdl/omnQe+nEPxHw
mAcCLzhI0miJgTfak55LW7uvdrOJPdwbsq1iQoZUmI0m4rIbgp9eEPAgKSbDS896kVDLEFJAF7qF
FVX7IafszKdMVDAKCKgZhdqM6hKm+bOD9yEzLxrBw7ZK8lcjplqqpLcD7H9ogYTvRlJsmuIlzBGO
W0FNsIINfrGLbBzmNUg5OektNOaGOAwsyzX5BHn7UZAnRiGAoMjtxRPdtHpJ1iZJGuBLuwIjQAp9
NqsnYgoUPPrGPQ9WRcDI9IjD62LZAwpNdmy0iLOQrMFnvIFu1B7cTEQHw7B+Zqm7z5or01C4SHq8
ngxKJgLLuJ2fJ9qd+TA/VILOYTojP1ZAsoorsXNorymmXrHonBmlu7gqHDIrWZNj/mRVjIYts/2c
wcUy2N+bcXs71bOzMt1wB7ZyOuJEf2U53DSga1NjmlmvGBl4iXfjyw6L2IR3ukzLjeNPDCIaUJWi
7Df2bD+WqXp1Wg6kPh6pOwPfX1Wefwgt1O5jAFx0pNGwtCdzCQHU2oqJyUpEpk+RE/ROqAhhdwYU
tZoT12jORQih0XHB8c1zQ91mhR9+RT8gCgI+V1hcjmAHUwMASPRAoVwzhAHGQvFt/nLJoEZAFux1
7/yyUwONMQIBL8MxUNLdI3PlDAfxZQhqoksIzTJjmfK2TrhAHIagQ49yY+DsT695LrFo10j5jwXp
P0vH9pgYxw22EMAFc2DfVcT18VsjisTZbEG9d/wL5FO1OSZ1E2hlRFABRBHvNATt8Uorb4LShD/o
B0CsLHrOH65VRjdImDnRn0fSIskzfW+178OcQiw5BvJNai74dKQRz1wtT3zIVnLOaxUcOnQMfdrV
RzEBRhUt9rEYaDbuum4FwMxZqUatUz9DRm8mJhN0uvrY2saS9WAwmXK7XYDoFULkNFzYWgqoOQwY
grVw3hUZtBsiUcNlPZKthW6l3CGyXOCHG1ZJ5SHAUOWTw2hz35hXLC/n9R4gxjprF1Ea6W1NcYrd
i5rO5xNfh2IVl8VLZLXdrvbg20RRBkRaMiKcXgJlwLJErsJYdGXDHO1z/94P0vyUghvNLedurGkN
NZR5aujS+xRzLWO+PZP9h57oHN2Qg2cHd5NRXuFD9XsUzuHBIfFZaLc7NX1G9g+W6Z6Yro3NSyRV
qrQXliKztjB/MqcB0yYI0+x6hISWvu4RhN2sIq2pzNyYsfO8n3TAmKGvH3LSJjI4k7RbUORaEZJO
9rYVCXuCY9+MYHZ0Pgm9DC+wYDmbpgiyHY7LS2T7JMZl9tI0+Oui8A9GHJNtAB106b4yRyC4o0Cf
KNp96NF64nCms9TMOBRbwEPoDRquCAYUhXhYSMO1OUfMYqML16UGmKplpeSNDiGNY+v0cHp1L5YP
6a1O930ygofW1yZEyZioc5Lb2uiJnrfF6fsPDzkb2tqR1KcIQBj06D11C2ciLlwP0YMGJgckgcUX
lvjDpBNjU5hsWmxbvomKWMqOXRELQkC04T5SyStt4TtQGGAYRUsEvBnXi9gVEAJmqKdIvHh6Qhvt
99/+/S//8TH+n/CrvLuGg5XFb0WX35Vx0TZ//l2o33/Tf/32/vPPv3uWZ5umJyijTYl3SbgOj3+8
QZ0Kebb1bygmhtRFT7FMo6o6+gA5zglAUl/R+mfEO95EABUDYFzrqFenwKDxJmaLpq5NrJpd08z0
Af7GAxrIoYYdjXTX3pOG9+BOu7FL6ts+9dy71pG8yLrAY29fZRJ9cPu/vA73j69D8u9btmtJZVum
gsnv/dPr8KYh0XkB6h14y8bUfbPD1t0vRJT3d7BrE2C0slwJpvD3VZK+QJBAZpw3N75wjXPlBf5u
tPV7lY7GOfI2qi7DU+bEl8TzpgNxBgWYCLNaY3zDeoIB1LMG4+I6RXC2pgIGYtS6q//5JSn/X1+S
8H1b2ILay7Ud+ceXNHA9wArix2vAZglvLJP2nAqDGU58DIPMfDFDuR3YvhIHFNkr2J8zFVdzD0My
+4qHamv1LktDnp6pCuzRkrf/eUPqL22BOHmq3OziZK1/+r6ZwVCcaNc3uPSyUfa3IA9pAqO0f7yW
Tsuq1AoyP7CmvieBaMjxmI3N2OxK3SzrJm/vanMKF5Id/PVsyp6QqVJmue58YJSXPWuX44cGBNPo
eNy3otO0mpP43FnsnbKIrKnvu27Boj+rDCFIlt+q3Pb2eSgfv+9lqgv33+/0v//hLGi+z4qPklcf
h1H7T3f/sv0qz2/5V/Mf15/6x7P++DN/WV3+7+Nvv8r6t5vL5vGfn/mHH+TX/+3Pr97atz/cAT/H
1fG++6qnh6+GccffT9frM/9/H/zt6/u3PE7668+/f0BGb6+/LeSK8PvfHrqe3sLmNPjHcnD9/X97
8PpS//z7Y1en8ALipn371x/7emvaP//uOH9yPCl8Yra4dTyX9YPCkkeU+JOUFt+07OsqonwOz4J8
vejPv0vxJxJ3FZMvT9nKUo74/bcG3jsP2epPlrRM38SsZjqoZ53f//7y/7Za/fWD+e9XL+uPp4hr
K2l5jku/nl8FSdf+p9WrGrxhANTsr7EbUO1MGBdmBD6A5yPjNoCFCVD4RhQW/hYPQXs2Empr1cgv
mNgStXTl3diaPWcNd8nsrzxuQcsiQy1dCWHs/sub+9+ttdc16D/X2r/+t4TaMwJ0lWdyZv/xhEZv
WXRpMmC2U4G3NQrprfxGbJ3aalZ5hSdb5OFrz4KM+yIidxQU4clCQ+sEiiQNopc3wnNQ95pDihg0
fqqmTKwNkDknxP56Mw3FY+Jr54kcw3wpW1ROq6qa8h3Y8LvEx9ZrgsG4+Z9flPyXF+V4OMeECc9B
WD7S5D++qJRJj9fpQa2Hjh2vxYYaNN+Q/QxHMqOSya5PjLenZWQDp9cilvjOxgBbEPri0RLXAVwP
qpsNybAfWa9r2DRHGaRvdEhoUITEP0eZESx1QbTl1Xex8wSNV9Ob/DsnNl4Aa3QH5rDLYUQ9oNp5
Ca+fFnwE/yQse7aMFlb2nanGzTSW/VE3+Ji7IoYeNo/+zgSU4wPdcWNLPdYzNtU+qAgV164+ItC0
3KnDeeS/ugR3/2/ruyuuH/h/PSDYbXCCKKksZL8AbO0/vnc6N3ur9kWzmcdMUvSAA74O8rchHd4G
KO6uj8rwnA+EIdquji4BcgfQH7n3QxT2a0br+CtRziLsgdhHhupOnnNs0M2dLMz4qwxvw2CBD/l/
RJ3JcttIu0SfCBEoFMYtSXAmRc22NghbtjHPKBSAp78HfRf/RtHtdssySdSQX+ZJO57L0ETgiAXw
cc4Ur3GPxTUKR8rldgGzPqz6PYodOB+cYTZ4KG/MMojuRI8DIwIGm0MiJkWNiB+fTYFSKfX4Dlsm
lKtPkL8es2ji5HzCmp/kI/mzjzUiGfZ7b017whdnFO+dyvXXHNWwDA76nPVnt4g3E/e/hwE6bY8l
q+AiyVx6lT9cnBlhxXGdUIP+mFvO+s48hW1EuVot+zBTxXIZC7Ylv6XSVhX/PJwXG94B/B8O0wR3
jHtKONfPEYN3vL1/3SQnIbd29jiJR+ZlvjlUfcQtQNz2xWw8TWHKAoxD1n8byTeOlZfs02AxQ9ca
4bs4OMAS/dUCxtjRt4U3uqfVISsZGxlpvefayVHNb4v9CKyq7p1Llah/9mq+M6JdHdQByjkVHGb6
FFQ8w3BuEA69l2XoEMJZgkNJOIYevLbfWuDWQhtH8ZGGhXanKhjVlb1SRiJqbBI4QqJVZ0C7cNWS
PT6VaWvU0cMxCfFVo08ktl2RcbVn7uyUIFukXqmZbU9GDBRpyN8CwqUM/yCRYZiPKQ3g9itgEcaM
HXl5uhZVLa9kyGj2J4Hnzci8jiA0Sq02e5skQm1DDhfxNu+86dlLDTK8Dh0OU3yOWi99tlZqZyNm
ffQHY7znycIivZiwbIizcchOw9F0Xh0f8SUujI95muWWPDfMWm/57GkIPbIqcxVEbV65+8wq232V
jrD+SRc2OUmsOO2uRnXidNITr4Z8ZzrjmlfQLqFDxzj3SYZZ/4Dxq7umPsMvc7Fe+t5LQt/3KV+F
RLdMIt3FgTyUABi2ql8B14Hhngsc4VuEBP6K5UjyfTIIDCr1FTkmn824N8/aA11ZDO0p9gbvVpnx
z3JpJrpR0+y+1GV06YoMMABzKbKNPQaMvL0PKw2A9HvGusycAw1+2SqfyLDVypFPJNkjhllWtYDp
HeuDl0JXtkqfDia+/wFK6VYuQNG5yZIW58Je+3F9ycoJ7ZTZF0INVMtGi1Nndsch43Lbkk08Ao6M
aRhKc/tO+QaFwa33htnws+mkf9cO68PCORGOLyqIXUarYE7tSYC8gZOppcggrr+XBBdV37jjSWn/
lZZPdYwG+RlouVys6qP1VL0rBmngA3HdbW35GUwsTAw+u8ZOjit6UVJIhZ3+YY0leXYAV7Zb4k6r
sHJz8DuYlnvDB/noavnFAOTdSKeCs3xSHGmJQcBygNmXY0bCQvo/CmUO17yNbqgGaU8QU40FzTcz
Ta29mC9EzZh4J9LZD8ZsMFM194xk5p2sVbB2i1H+Rgg6FYW3YcAUb5dgQWJUAckJNyCUGWUdQ3AU
3di4VMofCRKKn7PFRd2t02NDXG1v2tN7PWEybAFUjB5UXxB5336wkvMMmz9lDdJ5HsB4OmG9Wfq0
ICTz0S8pPiadz/+fDQ8lIvtsdtjqWd31xSvmK+etbi+aAheK0TPzCoZD0vTHOarA2aBw0HHPdxe1
m95BRbRM3EqSKW5lgrWm64T4A2Szsvk1AZBDM2w3VtozC8B+XQervaoT8w2E97+8wBJjJNXEVrHa
33PqIM1WM6UdhuLMmwE0RJfNYbbzMEujd5eK3hNIftDn1NAYU0wiD4Qffq2yAmFLU2GyfuEecjXT
XFKlQNkWIUPz7FJdCg3+2xUiuknsNe4ItiZamKCAgVXHzDNcgp30KgDEeoY2LB6ySH57ixvvhnKN
QVGSuTfSWKIXG+mP1GnBMdk3jLbOY5KyfrKErzZ9EKRM35b6eexQNGcnX54mFu17PLTJ1o7zmVZX
TEmgf1aLtc09BDVjwkRGf54K7B+DomrE0XzLunr63xfS/BuqAF2Gv7zTkWBOEjASmgPDfqOu2gnt
Lsn2SbeQXvDQDZZuZCHOtXsaJj4DmHvgW2TOs4sg9LZa0QiXOtGlZbovNZsEPn1xmKtLWsZQAQ2T
tKQIoltuOxSYGnwue9+bDhNYrc1UtMXd91u6Q7D7xBwPAdn616oR37EMWEbn+MOxqurWCrLVGQjj
ke6yTRf/4nNWXQiDGDxJeUDFhme6331NB4Ju+y/VHtLelVCnnG+zMNx9ruAGxJLij//+6b8vY0qF
Ocvgu+P4DTO8zjVDKxEs4uhiOeme1k7S45T5wZEsBSu8j0UzpZA8RD6Sn348PGtjTj9LYb0HdX3u
lgDPTENej4HBB+XCCFXlePQ5oDj+4J7/+1ImhXuuER626TKvJXztgoN47YIAOP45tv1f3xgwFWbY
vURw9jDWcItUM4miUhI9I3fDoWiE0wcNo4HY7ySQKuloihP61Ja2hAHFOAAznElD1G2wqeHtSRvs
W4f5ZDc1Ca5pcJfKeW9L8+YBo8BeL8nfltC2aeEgNJQV18ANl3Edhq9fSoINRP4mCmmKuLz1/Xzi
EMG4nbs181Wey55fHpaqf0gD28M0zVcYKtesr3+ZlIbtuzUkmQ8U1rs9MxABjHlBpSGNkP7EJZ3C
8U3AQngEUsBBooRO6M6R4l3F+D0zx20f08DMRJCmDEHx7KD/XK2IuUgtpX9M6TvfGKPHycjZljY1
eg2lEjsikpgF84WmVBYzQiOQiAuI+XUG8z7refU8w9dbK52Dje78XT0JAVnK2VjSnEKOfW+2UKeO
RPXRJZR4KVu5tq3/BD02c7qnorWPMTzUkAj8CtZSmkR/lnz+FwPyOuLqK4GKzX+m1GzA8mEjjFaa
o23GZ0Kt6lZ1DEIjTjXbEXt7qOCwR3Pa3z2BVWBOSSLVoH8vniaUvFpaKoHgh19dI9uyo7owYYfZ
INnkxftyLtuHGxn1HlBRea8mqLo6rqrrVDTlCZF+OLOEGQfhBoeKtMt2rrL4GA81euCkws6qHryE
QKbagTPHYr5y09F4+NVW+to5OeRXyiLKoXf8Je0dbwe717SXn8fJsW4ZSd5bZvEJnGjfyDL9XicF
9zoB38b3p+YeUCww+t6vCXHneaGQ2O73RTH5718xY6dja9QfnuXYd8vDu0bhZnOZqvi7THwjLGPG
loXX0lnI87TDzr6JOEhhYKdN0/cjtia/7v8M/vNCwiwRmXNrvIkbWPTRgfJsuqWHUhcfhcnQsASk
rT2HZ5W2Rc9bl25SeEQ9b4FnJsfctdSlmlwWAGzQG0M6jKbqedgTBN4w/PFvfmP/y2OKtapAPQ19
i7nAYTeraAJxKsypvl889xiPGt6baWSEZbn6nZVx9GwZclt1eMjQkjX2TzHicRyOttibvTOdtKTQ
zozr53gesd9W3PCTwIEQMNxmrcxz2WvKEmuT3HdkPbl+BxAyY1oSBdYfcxm8kGWVo0k+TiFFYFDr
IlVsO1Dr6JzwxmcKbK8qX65FM/OiBt1dT54FCZKNbJnxk+OO46dnwj/pG9GtU5u5+TZpwoQhHFo4
SWrwS9Sm6rOGMIc0aL81QVccIC09/HjljfQubhpYj0hh1iUbtNqLTrFGYfp70jHjxMz57B3ks5mZ
STpYnEoVjyf9BtqkZDlmdN9zxmKZw2gQZNzIgvKUED7YOar8iufmB9Al7bS/59q/OTW1gpbOWJX6
Ryx0sbV4eXdWXvpXdEe9wUpKW/XqXGVQtjpaQR2oBUgO41FWUFjgk7UAsqX48wLK/hOzSXzUjLt4
vnX7+O9LhEbdsRNBZsObNAkqEprLwk38Oa6NFlOvujCDJ//wRk9ADA99/stF9QWpfnhKlli81232
rs0StJs/WpukHpxLbtpPA0GyB7XY9ceSSkI6T3Ni+29Kp+ISdJIrnl3v49IQvycuO/Y8Lj8HnWAy
bMzPGpzo3sclfZdcJHeYMoKvtlOh1wjvTzaAxKUC+F0YM/fiWbKYFuslliajh5kLB5d2kn3bqRNa
45Eg4nQY2Ce2lD+Vt44siOePGGRIBmDSCDxs/ABsM0ai4RBLblxTa155cuBQlPN59MdfEAyXZy+A
B5IMOejncvnwW+YJDqFklmEE8dEufkU7sq7GlpSoumbq0eIQ2HISxl9XeelFgFvegH/2d6NDLefQ
B/ObNHsqWCAFF5xmduNCgLgwYID2dFmFxHjlfppt9y2HNnLM4uLv4IsfMZLRZ4mDPUw1K74zU75r
gew9GpU6OJnjf+qR5KTGMbKf0/mQ1NHwagvM073LiL/PrOnMzp1sMGbOT5OXYromcqVwGB49GvP2
KuAqYEcEz2p3jn5IHT3xrhC6aU1KbScoX73jBgQK6h/zQitXPbwFUxrcW7o94e7H+8yZ3r0m5pBj
YaJvxoNLrp7AjE1LhdavzBynS5ko+tPz/sPFtpLWwSHxc5K+lfaOihrVcHG+XKzqn8WIq8/H+bKv
qom2dKmDWxkFf82+uw2dWF607WHoEgDGszvvjQH0DrnDngnPeGWKtX7xTcKFXLSJxbwC4Rj3ETGp
Ha/d1chZIyXpfh54z9jbAZO9ubbpTXOx3wJxu4wY6xg7XVvkjH0EvOOQx6TPB9epT/Ho3tNWWg+b
8CgkSwMwfCJfZt08uQrAfYYvbg/i7ZdhcgoQ4BB7EoOerc++wWnCJV375URA3ay8+S59q6KjslnQ
FsBzDc5M4rFssFkg+73ZQOo2wCvJscUEfHRDrB1recZQqcVeJAxNVrezPrJ8eV/6wXtSWfYRaY/h
QW/+ZkMxiBjgG/MNEb8vzJrwODbzKclj/EqGIzihK7mtBuz5JEfoXZ0AUIP/WWJX3wX1nC8lbiHY
O1XvB++u7RuvBnt0qUb+TRvOy0gLAM4BfMJJ9T60g7p5JUYUsSzZpwIic6SgPQuRpPLPtGApbr25
pcad/8qE60+y+Exx1v+I79wFY/JR8eArWw5X23CuphFPH2NLAkmD3+S6teiPiOcZpp2ALbj+6wS1
/WAWeAGHT654zFihzlLhZPmcRceFg6t5bIVRvMIxSl6E0AwO+V2Septzy+ax0ypdPmF0zbu+18Xp
v/+pl/UbIFeHJaXUb35p/v/vgunqX/KRxNXo2kd8sfIDh8nvql2OCbz9D1v3Hxpvtm96AZgBOuGr
eTk2labEYSDARIJwZ5HuOxcphSNN075PkGYPgLwJvo+cahvFw0zaYZtaT5wyEf0SgvT5iG9QAYjY
mW5kYbyiNFBGHBU8C90MiYywm5/A4kelzTwKj3f0vlgP0CeAZeacjduiqMgogNpGkMz3wPGITVOA
E9HFgSvh0VUUjaTcuugGtvaD49BxHJAdUQvhVF/Z57onnNF7WCpTQi0rcQfSjdDLvuEzbeW0VXBq
OZgreRnrorgMgGOWLs/vjd/eSs/9yOw6hvqAfSFqOiNU7nVYJ0y9FzAeNXB+gLKUgOIssbFxnseJ
ne7oefOObsuBxurym7I4CnD/aR7F3H8tQY6TKa7fk4rjYc5bumaDyOCtb2G9SIClsabbob6aWf8z
wYm4t3rzC3pFufErYwUN0kUyTVGDEWh5mmcAryixeDyQmXFnGIwd1anIFhpszowMe2yYFuCQ5K8x
uH/MFjteR9Ez/jNJvV/0nCsoNf5SnzICxUhOHWCv2LwAQynPRmIDq3QzCmnKdpeBAEkqjumB6qPn
Lkjm3T7wMf8i+jxb06nXoiTW7mLJTG+J72qMUrCDY5VjzLdgBs3MtoEIsFVYHYcH8atkOre1VQGG
hw4iK+jl1skgpxItB9Uv2W2jtVEG1gXujeUNMKkMFVFpdJBnWpnqI80af71+ajYTipzP88DeaRib
sjRoGKpL2L9mCnCqyO+5LVAkoLbuZsK63NbvdR5/DU3ys8dc3/CuG5wwEUvdp4oJDVbylnBF5fdE
est77VeHetDipUUPglKRXVUb06aETfcttYyHP/wUbSovYKHDYawttMtMArzkzkYQaZevyc0hcn9Y
GPOBH2UoQC4wgtzq7LBx6Oap/PbYGM4vhE5QNrHY1Y3VHOoyWVkTOT2wQ96EsZv+hVxj7NaDJwmY
NpzJDS/TDEGJfaqGGC1zjgyTRCdmxSE5ltBNNMzdpegtmp4p0Nt2cwnVmuq2U5FzEKi7rtqv5B/w
v0tFUy2h8GzfmNzumYKdi4WCIqvKdrhWKM4YrNcxDQAPZ/LW5dQ0O05OKkCb0I5QmtYeD4BB/sKM
KIk3AE0xyOP1JnQh3mrfA7+PejIkGtSI4bG0uM2CJE6CeJj+olbdDRDTexH4hwZJNnW7l1quOJu5
dy9j419mTnUb+rV/B/RoxEI0hzhYvrDtrIqWU2bRXoj3zBIJ5mH4tXlAbzynRjYSymQ4DNo+nyPs
xbV3jf2q3ZgDGi0A/+CoK6/bc/PYMt+SUbRDPGVDywigUQZJxqMhyyW5vvbURhQwvZOWH5RuohvR
YezKVpKeDa59mTwJwzpnNhk5g6d+RorFPEpEYsTIO0kI1xRAcHAR4IYWf79Y9kTTwMCn2gDFK417
E1l0TnbT2Wemi31517GqXja5OemrX3CkZvsYd4WgPQf6/7GZXaYBnpTsZJS4AxgYrqqC7h1oXjv0
CMsbm7PGW70XOn/WIh/OzGifnCDID6k9xJcoW7AbBBDsi4r05lKdHFbMoqdvYVbju9Hm9AW4xkeB
kHjFuMbjNGcmtx3/Q1aFEZow6Az55KA4nGrBxSFBdHmjXWzj9BC2I1XeA12+kBpyHl4zbG1+2q+G
5SHU3lSfxu51Mpf5vYnVwyixANcCai1FgHtL5WZICBVaTKbQ19iK2MyhwUcv/52BsPJvBxBfr1iN
N3w6xueMimoYwgBAa44ZOm2Kl2lw6VTrA/KFgcvVjWuQ04hfwhuLbSUG+kTs4SwE7JBYEreImIfB
lWLa58rfAqmW/JMwt4ZbR6d2gWLaLVyYLXw4Ve5bJ5l3j6mqr+7I0GZqVHNyW/IIkdQ4aSDEbUGG
wiYJ/L/Qgk5UN2qiYJwI9bsfYYrDTGbd1MwN0I3QgUgEpKTIvC9DRt7dAMyKSITfs5k+ODx1T24Z
mDsfOxFTSdxYhk4+R2VfbR2MOymKjO/XEA6KY+yNc3fsIPVMhrjHsv455Km5xyxLzbfnnNuIeGjX
yV8U3dKd0T5FMtrOE23RUrffSdcetJ2RPGhQm0FEyG2r09vY4ygOqu5GU8JDkqHYukMZwH2UO1FV
7bunglBF6htcXY0hi3SFiU1jowYlz7Mjb47plueecsOqBc7SFAWh9RbxxJheUscGXkXwPCahywyJ
zRB22mUmZLKZXP2aisS/IFPrcGyWo6PsU9rRrtax8V5se+QQgAOVRBmTSkDioU1rXMNMSiStd7WC
CVRpUb5ONl7EsfwxWmsdSVVcCoLvdPBU1KHbZcjw4dA3ldoJgd8bLhO5JNH4h4zU9m6JjGYvJJt9
XNVz2KolD418HF8XG9UuhaY4JcMVH1tOPQsaLMlLq6S+C6O4QLlkJ1mo6BIZneuOmtDOavM18N1z
hw3qqAhhxhFQZ29anvpy5Jhm5pxDoOqXHZOruqZqm/t9PhCsZuRuGrTRVf6px6Iz0XJzzIV7jwN8
0ZNQpM+jotqZ2nwUpaXpzbRYZrkkOinEF99JCJ53xLjVYv8t2+rP6PpAwxF9LVF/D2NwbyyI+bFb
UsnFuBLoHmH6GpFeDvOhtI23TiYfcaybPV5ALME2plcaLbZZ4Uoi8GR8wVHu6ljpA/3bbmeQdseu
vQkclCL3re364soJSOzh/ON1BI2xkchwF4tGn0HSQJ6W88+g7fc6hS40S/UaW909qnvgV1711/aW
7OwKrjycGASaf38yDMRanuDukAn/zdHdHAZnGdguOTR+HAoRE8/BuAqAZQvQ4iulyYwfbDxMzMq2
pjWBt1uMF37+D5JkhBiynwly0cZ3x2cuhM3BWSsXygg5slhDT05+NJLkZXSrbttOHmG7FdTrTg6u
ihbuliTi1sBoW+aj5gRPnhtj/gg/r5uH4zw37ZHBUnWp3JouMg9hdG6emVYcbFBFXhOU4UDH/cYO
dL93FrAmNeWEeqTXNkittfiHpI9NUKNIF2+3Av9aCcMNTx4ptMwBWpjvu7Go9hVZArRaHbLxdxzd
+/RoGNlr5pGbIMqYH5Vv8T+r7H0ep+Ct9QLGwTWeUK2wanugHRSzQYLaeQwMhCUg4yjXEbS6FvJd
1EJu1Fj/wisSP3OG/QHpM35JZExnAY/KGpK9GRNilkMW1bklBmqOTew8tEqBebrFeuAYWFazfkWp
JFzfZ2cHjfIx0PPAGldRxBGYe8fKh62KF1AuODqwAkAZKskVWK4KTVWiSTEZob8iAUq9oCtnRldc
otR97w13O2L9hjBCcYuPi2jTyyjDdIBuShQWWZ7pnbF81SgvH5KLBgvkqVYNpWtFXpGlIqdsTDUn
6saLQ9ixGfoyRGzy2M67Q9htsqfpppJ6DOu/bVqGwTogdhsfXKwP3nM2aKOj0AerL9lA3PprZrT2
mocgMretJtWHHrfIEzGdp7TNun8eMJMFE86RY2Z94XPaUh6N5s4MU2mIWmKip7EWbz3DyYOKqzff
S18wWj1zFAMtglanetXvIqXQ9r+BsFscAwkc5UH528D2000e9U820Y7asj96Bp9A9m3g+0xUanAj
WdL3RxrW7sFEB99UIyxyUvmFH386zdr/UeciCf1sNHeyA8/nqKdkahpMcvUD8lV3HAO6A4uJatDB
omZ2ebJtxjSONK9AtfFFj1yGBoi3QeS54CsmmDYIDkfH0q9xDYPLWGmr2o3MG61/UFazGxI9GUSX
0rCii2ldDLyTM8IA9W2n3OAcU48gag94XZanLGYHRDUuVaqflwKnhhwZbs1V9C8VCPDWUKJlmh+c
2jgQdnTlGJ36kyodHLQL8bKLrBN7arlF3cRbXtBnQg/DIR2p6ZrxaHFmqV48IAlJe7P75dL70j3T
BdyV9kW5Hi4g+8GicfOLdDgEFKuEvSD6UHJWv8RJsCfvw+GNUIVhR8jvBty0ODlzrg/o7/KsC53W
RDz9gjdAz1+Wc4CZaF3qpfAQZlMGs0nYznVylFbzaKQewqz0vLDvMCiVS3LTyrV5Zg29L12yHik0
79vSY5Dq0vHczCzhfgMKKCgj76Z6NvUyn1Cb2BAmUYAlgmHufqPT/paxdPi19RNFEUgA5eROhaPc
SmXSMGlS8L44MJvWIzn9QhwLMuxDYgqXxsLHUQ07EFUvsI2SfeFCsKDz61X77odyY80EBbFTlbbC
3t8dfQemeiEhuYAk+RHQW5DFmv6JNHMYDXPaz4kAlzlzazXTzyxm4hqrKt1XDUdE7KCHIV26uynr
lVBU/4N8Mx4SlxeLSDE4JA5WkHLaa9FH5otLJNfO9TebIZ+tLPrlRwIololSkpDX5NG9MmnoAWdt
/vuToHjeAoMOoimeDn1hGCdVBXyc+jWxs+qMvaX2fc+lVAeP3mCoEKjDZPRX6LAoYB3QIjVzi1s+
Oy/+ivX01x4LAEMy2YupZZxm1eCfuJhcMmN+WxYazQdd3KZuHuEzr38SqxlpYfeqpKSbkp0W07b9
PmVjSS6PVIZKn4a2Py2xMx7ZxugJTuHB2VOxpyZ6OCllPdPFQ7MotJBBEd0ctwyIu3DQTMIDN38A
TewPibBeFidNDo0/QDcI3D9lR5/LGCU/jKUwLhFQ37hLOUCLVf4hB9iCcWfT8HiFi/41BziCpYpX
qzWWMMvllbwJTB3gVkUTTTgBhmBfVERavSn9SyeGtQrW4BCInVGsO3FMTDgkYUSyU3tbsJhvZgn7
qjdI3pq1u5yarGTYAT8LWKjYVUSg9uOSrpmBFkaV1bylUQtcruUuGRd9cRqFRMewqMFNFvI9JkMX
HobDOFTqLbGfYraFdMimM3CM7Mx1Y98iAF48F+9dZsYcSmjb7bLACz2r/Up4aTZ54ry4PfqTTS+1
56XuYTQjTUEfzGhWuapzh0NkMYUv4/jhtOOl9orxRv1599T3SYj1xj3oFgcFt4rxo1db1lwVtXc7
qUl7YDNEuP9pMXnZKPSTC1Xd/FJ2zQMdv9dVyqNrua+iksaBfCZ3EwpY60Y+PFbEmAvOxiUWE2rx
x6/gAJGqNTY9h1d2d6Lkc3bSg3XyNLpKJIUHP5OBTT6KT+JI+SsH4meXqOw4ifrUWxkui6RPHrA9
DLblgpxdNkoupIR6oYSejRnHhF8TWmy/x5lAV977twnde0uZZM6Ztn+bgZTy/X0KlWRUk9Ubt4x7
SCBAygynKnvKNZNJYeHdsdNU4qrI/sTNCOc4y7DT9Ye6bsdri0ULPyqh45tNldl2KAwqZhbcTdzF
UTcK2YQo3EIFf9xk7s+D5X7QbWxftUNDEkq2F3u4DliqMlTYrdv7TTga4FNtg89KSXxjcvt3Sb9M
qBbzxQhKk+b59nfMxpg3UYQYQ1+Sn+KMwKXmgMcwAcd0JmWZS4oVZPG/kV+R+vKnPKmKD5uj6Kay
Lnla5m/Z0L5aUUpAqZbHebmZaSxO6TL+MCgzuzjMZsSEBNml2WmQw9vMMPHQo5xUk0bqhqow21O/
B+l2jB3bfHJ8yzszrP/tiWhfND6WmJ48ttLV51A1NMZFG67aFmWIObeIJT1bcUHjRElQBuH+IB3u
RCQwCfSX43Ye5czcr3jP08C7FRPQgpYjLzUwdGtU2Ffpc7PDJe6LXa5p9Cn1PF1aYELM8aN2F1A7
e/3vSxOA6hxMUmtGQDI3anhbzDxPLkHhxRezCFbcDTR4SqwuWjfDcYrVYWiJRS7EHrbwjkFmlMwW
I6Zdtmq++FH99dG3RuUfoxZgW67tC/1yNqRp63Ng59pnxCEuujD+eQ1JEFcgaeAz+9fgnLlouDcX
tX7xyUTNq0OkSWvvNDaH/z3hi4XLBrnEQLqoojTaZ00rLhB3qE5S+Unb+Hqjpfwzt5R+TF16m0ll
mzXT8Sl4jBhALv/7Mk/Zs++r+MCr7J6CAZ4hR1Texfojz4eF85+TXhgypJfRTSyKs+jNrgsbl0Ka
/WsI2YVjNCNqSOmFhd2HhvYWTGLrxmm3ZzNee7GywiP0SXfeIghAFuR0kizvaDNnXfEYPg6B5YQg
AEZoexi4MRedBNU0LZ+tcGwTg/Gop68sYo9KTS1RMtwULUm7nU8zI3pHhV45Rz8Hp/6jBcIHBQt0
zpom4ExSjUYe71M1vJrZSp63kZxLyE8tSIZthiNnK3tMxI2XX3yzwv/JoZHetH/9GH+3Shohvbwv
gksODcQNWVIQsGaDF0a1X/z85ZrIQ/vJlndn7lZzaIwSmYmXznbbE6lWLHRpD8ZwTtKbRxbwrhkK
okfQZVWP7IhZVT9N8M2BkMiRDE1NAbAwfnml5/zNfIzscWruor7wTjWGZtJRsbvLRue16xQVP9SV
9vJVCE5lM9Q6yLs9jKPGLb8VgyrIt7M5TX8J7tzH9GdQj09orcjLUuqjzSxj3wVRtpdl+clYoLu1
nXgxDIB7FdmZTztNbm0BvrsZTeM6d2J94dQYKoblO+H17aErqmZfFtl5aZcXw4y7u5TVE3leAXjG
az2YgTMifdMSs+4SyOYiyAs8TQMFDGbh7JD/F1i0pMODWaQ3zWWIv0+EY6mWh67iClEwIbFoC+8d
4d7EsE7OKmqLZgxTlzTglKM03cprOKkWwS9ncB9Bn7gnLANXy8+plPDrA7FQCK0U02xMcPcbOGjT
xhW9hrsNlCieWuToOM53md+VtzjKnjttl3s6QuuzsQJBVEShdqa7ZBfXOtiZwiqOBd09GBCMlKEC
FyqE4V+Tpa2LkbaPJpCglhI+nLg7kbblvR2M5OQLuPa8fMJG6IP1AeRyURXKQHr30yx7AaUwvyQO
ngas9E9tHvxogxZfg9XFLJdCr4Va+Z4axZiQ6BMdRvpuOvmXn9TuO5C/5D5W5rckRQZiSn5ERW3t
eOG3FiHOQ16p4AoXc61rmUrO1pC9UO2xyjpyCJEoqWWkfX6n6V3ck1gx2TgYWjbZf6VAjCGUy2/p
YodGjdl2jkMQM2kRQG5GQtvYsP3kShMH0ChdlAcYFLvF7aJNUGM08fIfvvuKj3Xibv/emfNTT/7r
SObv3BGDv/ieZ5zhtHVjvJNNR9NRH1/baLGYeCC8izgG1YVMIGOYHR68KlZvksq6BGSgYaL4ANW3
MWvnGRV/2XLW4gE0EIe5xzPoauWtaaxlxacb4FVyho6ihXfjutcuyb2rPb52NqJ8dcwzDNn9SCKe
tjEYlrJvd4Xypy2NjNO1nDhXW0t/LjzRXLP1yzzTR9ytodVFio0Hs9vgE3IlmPm+8PCcaqnz3eTT
IhWNRQs7sHUPvsPPXRr2tc9rdU7WkKASH2OVV6fS7j4jK7P2hBeG7Vga06PtWI4VnvFzxTEUs41m
O0ba5YZlbyvKPPZGxim8nrth7wztTC6G0ilc+ak1JvdkAMbeFOnL0pj6bmHDSC1inEQuAREBV4cN
aNyDwFjOSW695NNaEC6np/++eOs/ae80uRRs9KzPPJMcVPEHBvu+xg8cT9548Abvo+xSeOL/R9R5
7TbOpEH0iQg0U5O8Vc6SZUm2fEM4MufMp9/D2QX2xju/d+CxZbFDfVWnBqM8Dm09ObHnWlH6H3mE
G9pvi4SBFufinrVypimN90EfI+3qcDNUutVo6pX6odAgVNuUxJK317/A59E50iZLfA47ZvvTEpPF
KyDE4Uq43tmqu5L08rYN5CxmxPPUcaxjzeva5ahya2lKXe7xK13IhAQUN8OiMwJwqxUjsmXg3GF8
+Tew2ccso6k+z+XT6uIUyXTq5O7grPaMtCHBuvNAxZivxihIsAOLQ6Xk8l/Frt7ia22a4S3l+5y1
Wqyf3KQcANs40xR/P5gI+lyKggWzy+jCMcchnCwn/6QzLgmK3d0UcmqH/IvJon1Fz6Gar8wkVkSD
uG9d3ukfohe2qyL6Kwr3RJSHdoMkP2IkWdVM/ZrxDdxPcwpsO7mjkZbMF6vgQGQ2vXtGk3GFSjhQ
kRzV4qpHnnXvmlIhDZAkYvjPYutPjctORY9lLo19RVvtjKWzXZp6aayMwgPZUWvjreYzoXR2PaPi
hcVla2EIjJauRj0g9t2HanePRjXEa2kl32OHZ6ugSuzsq847hJu1xTD4WpVY7NG5zRN6uSdl/WRh
BVo30qkZED1dG43/IO+DFJs7ANjKRr+qitHM1YFqB6ezXyJa3+YJOMNV1cIp9UrYP5zmC48p2tgz
VrLZitZsRRE+QxfKf+wyQ2Ea5qvsrWVEXxjlPc/awyfRDPuGKflCF+QjqAohWjUxTS0E3mq00r3a
VtqBNm/QvxiMlmpVtIsO0+fBqN18EQSetpnDOjSumRKaVw+/I/wwiu108sZE8MUxwGNHhtsot6xt
mGFa29+S3MCnABkzs6A3mK03LLMSbg4yxcjFknGJkWERFNiKy8A0V21lJ8fAPDQMv0NQV59MKMCC
FJ16Fn4b7BI9GVfpuDTzDM+JFjF1GptvMHyfbjz2NzODj5vjF3U60q2gpfIb++meqlZ7k/uqDeIz
pHKTC+AiD/hJuZzUkC35QPVosvEBdGFUr+KZEjaS7rdC3wMj41fTK+jJISdwURvBe9ZE6rzDDkLW
Z2vn3R24fXWswmJN03QDkIGTeKWC4LaG3DsHbvWRBLWyG7FCHJ1C23F6j6/J9AEH1kJoAFlzDqEj
eyVPW/uFNObuOosaXK4quLkHeUpr9UGkk/OzOmyDlmH+4EUqxDhU+0wreDr6XDtn+ZguSBtXfZCf
MgTmeebkxnZ0AiIgg83JpffvnYFNgCztI456wAK9TUkY/swXyoCIEJVES+Le2TuGpz2KiO6lSmzG
Ft+LGrinUXbx2SW299IlQ8cNRoVE0OMYrAsRrA03JHwl+zezq175YlilgldfiLdg0DNo8SUTQoKZ
s8wju66nKUVKfDoQxKddt31pmrF9ybP3jIvJRupky3BEDLtaen+cQ4NlrAh1TWEKD5VvDSBJmIwE
gC8OSRwo+5BJGyyI4Ji6EPcpkvReWoC3L56t42Ia6+7cOQHRvtHGeFOMVnus9RcTONEMqtBKsMxj
tvCHHeJPtYwU65ZnvslTAWRG6rtGb/JVp9EVqjGAu/z7AFe5RfgG3yiHbjcA5rulTRi9UFixHGip
5ScuwHvRrrMcOs9+cWMeKdfNDwY1tVdHQAd1OXqfRCuMR0MvcJh34c6yQn7xtUiwz7Zrz4yGCwYz
dEZCkPuUkVHgl2LJBFdupKFRzzHNAi03fck1Sln4MiSxdKHtYbzYC9XkhymxA8K06dk33Dzb58hk
TFRVOIGGpR3TDAKJfZLTyTtiNam5RXyaQbzPh2TkfAnFzRgZMWLthDsUFA9IGYGW2Xc5nYs4pYLK
SYHV8+Rq29izJGZO5ykizzjT0QFJyWQaq0RKu2FOIWakxQBbSq/fW8X40ONGOYZDCTyk2QYTVHjs
gAoPmv1ZDaoOCNVLt9GAiawbeXCTjIhqoCTdmWl0e05Hg7qIUaGZOOiSIw0LHzrpRbJ/kWR10alI
LldWkZt7PRrsC6mAdTaBWYKs5N2ENQPnv6DaiZvsvlWZ1FVUUWxkFTTrxlJPLKvpRyGso0Y50rnq
CmsbEsqcNdRArQppwOSyPefsSdKCfp3vS2hDi1Y2Pcpl/+NmtbvsNSp1RUE2FQnwDYyRhuziYRFd
0I2r7Al+rvrR5Y6rp1ytMsKsY5P5ayP23giv8hMq6lFPTeaByTheKj8a54C4xUcwuDQNA81PYtPE
gVUsczyGPOiSp8Ft8jkt0pnCMHAg0KBj9A6Hik825pvMwo0DGb+vulvbOsNJU+vqMjT2vRmAqXZF
QrVrnpo7STEk9mGn2BolSAAXAvcR1x3/kuwwFFSmsWI062+CWAgCXVwMzEFU1z7jm0UK/saE8Kpz
DJz1ow+x0svsZYYSZujU52VdXR00mFJb2BykSodmBeiSuReoGvihYRP9dZ5i7fpYHg2toRE71O9d
3IJqaD4rD3lZS4sTGVf71LphRnLNrdbG5O1VSVtZ7D8MFNt8WRvSW6LkqTOhcU6yHSKzMdeLDzuF
J5NwZz7rSiPOdM1Qz2x3bw468ZdHoHZWSCV/1amY2vpNN/k40ofOeHiWEWs725pYmj0gzjEescRo
tTxP1hPqDKPXuov+mlbzD3nd9BACpz/WtuIf+iBjnMW5BHtBDIu/rncBQZajN32o9ObFNLF9NEZZ
LTy7PWb2KE6gX4ftOEx2BcD0Ih6vWmSG0JYmfotiYKwB7FqCb8eEFbXz3uRvynRwDl5W3x0Uaqgz
RJci51DQlBT72TMUtTxZbTnwmMbOzs0VgsKFeE1K+NyVjJyXfx+8lsQcTS9JkL2brZatusRwqQ1R
lRfV70scb6HyVcfaTJUDF26G0V2ubbmO2C+JQ8UYifajTKX2VJPW4IFrjE3iu7c29fOD77vXwh5v
kWa4r5qAuNQrfY8zh75Vq2rql7bHVW2zz5pueWnJsHukELYkbfBiYOihOQVKAD9jNzUQumF0R8dW
l9IMS0opePnyURhHau2oVK/dS5SSMkEqaxaRY/ZrXHKrSJbVWZSl8WLU994PAU4livshfYen2ANx
0QBqxgykJpRYG+ms1EV0wIioLkJTe4+d5jIYSniN2zK6ekr8kUamsUaSO+tJtgzlGzPJikSNTNc2
NtYbzybNgvgWVvSE0URotDQgsDhuWEjMm+Q6Mi2jNC6VzBgKLb1n1UsbCI6ivnvMTAHKWEeEHOg3
eOdAt8VK3Lz6WOdX9B5VJ70xP0vLVY5J2vZn2TMpUp1W7gBAIIFZGSuLKN0PxTkT/niVab4xBelc
U6va0xgWygNHKY4/tGjkIFjEfZpDNRpZktktAtck8u6PwSPkDhT7ClJknBRbrcqTU9Cj/iV5MVOE
fvBctO0s1RKAmtlhJDl/MRzQVE14te1VRQjmCRXoUOjqrzPSlsAPcUD1iI+5qjDL5cNM11xxEo5l
nmRh4g+Ftr0JuYSpMsxecxSauuhoxykBDxGKyA+tIvUtdoh6hUPAufz7INpEwwW9JbJskEk8VAJN
ohG+T44EY9yAynbEGjouVBwoXG2TU145m3bQk6NJvnfVlZEEWDXQAM+tpDJhhxXcSjmosp7nwKq2
ZMouZMw3TW4ZR38SmCEKEw7VuI+pieGs1QptJ+I3tWybOtgN1njg7OGsTZ7FXaykTG4zexW66r3h
TrVVWi255ba1tvIWwl7HoBjilkVvr44VVJ+EzbQ6QSGbmQHUfIdswLrUhnFeuJUFiuBvbFVzq6s4
ULpckKqQmqYuLAd8Ofz9YpnpXBtFAS8cZBPOf4926LGAWzD0sv8q6DsqmFbp1ajtbEuXm8TocK94
cofzpp6rZUIACkynY9rwMLszSLlqyxQouxpWtGYNDXDg6vl5cCgsSxFf4Klhb8w9zb+1XrJv8GtS
yaL5K1L22kGPDQBnvLe4yRJoNI36dcgAwTrw3jkdtPYJel5xzaSkvKbxL6EYHnUv5DktWv6CzSAl
naRLVzAhL80suVZh8j3gBGYPMcJN2bSo0HhO/pWfKEXxTu5N3+R6Hp1QDc72RE+1UONWQnb1DSKn
D+1R+AtfU4p9YmblvgxRABjkrJUoVnZ20Cg7OX0onJyT3BQRxxJO0WSsHlzEyTrQ5I6uRy7WFlUk
Q6SczLp1T/x/CWi7uR304zp2bf00WlGxcfCaVlpf7/99ULkX7scIh4qgqQPwW7AipwQDTcdmlDOZ
OFIsKY9dawYkU1A+C7uWHLfHbGNmODDitKmvdVgRkO6SbF2NrogZXoIrkdF4MhlIEjGtb1oFwFRV
9HzKTNW3BE80/qOpmEZ1ll5ruAypTUCPjAaLVTbaOuK4qW97bbjEPcJJ77NjqJk17EuJq90srNcx
U+JDqHYPz1XLdezz1kpV8y4Yyx6soPzfB236z1JpNmPRKJsssdg8/oUeFR990U7Tc8X4H1zCPKkG
+8OxqQPNL60N8RQMrJhlef4mTHXj5nhyS4Z+qD7OnGAek02FugDH835ikzLQhrmqlbT6zE3QhlBM
EJEdstbWLUVuj4yAn3Uw4CwPuEhUyC5B2ZosETAG4ea80ZG24V4z7yP3b+Qrz+sqjUBqAVSY/goq
FebMIvmNHsXovqe6XzDDyRs2kGuk2w0VNkwACdpQ9OWb+YxCMQ1z1y3sksfAcJPblD0nEQG6nZLc
nqT5zE6xyQ6a3LievSoU93vyoxlRdEgT92ln3llOMR0Fcj70vAkV6rwF1KITniS/RGcfWITx2TTF
YcASvg1QjJBr42Xs87j1DP1nLW+aU4BUkLJZ4U2ZV7X/TgjwrGvFk5M0Bx2Pk2SxrGtzowXyoy2c
e1PKI8LeruryRYh+y1lwPZSoWMJS/3y7fiVY9UyZsqBoTLgH5eZa+bUX2sZtAbmputusYxVTdqcC
vmWahJ30brFEsLYSmNcfhqse/aG7odciIVo/duH2W8/UgJ4BXGQwDMRMYD9cGqnkT22KU98ATf1i
dfJTb9FCSkCGM43JP+42QmyUnC1646BGDXKOeU3UeFtH0+ANBcTpD4rnf7UjT9SYkjAs02zTIQLM
zELDpfJeldVXTHXjsqNksVbdLU8ocFQZfGsggow+fxsop1ibhsHByrfuqs/Jq7e9s+4p564DDKnR
UTVPtM/Q6p4+2jVXIlYBdpHdYBtvQcvgHS8G/8CktpVoRqvMHb7T3ta3FiOchTQgWqd9xVm/by8d
IvWKpfss4wbreZSLXRsNBjiB8B2WG4DhMOB8WHbZogkZIZnMXEn70aoS5b+ODJkKpM5FlRZtwgwl
KYc1CfME1C0D351Vy4GM7QsXRgZUzF2fIN76hd5TT5uO4sFM1NswwY2WES04QdzEkzLHWypIuEIX
ZgMTwaYPirh6W1IcK4GtBKn6kQPVNDhBe17Oi4P6zdxHRYZP7ZnZ+kzAg+ZNoYxasDvMcq6D6giy
pLGMS5J6K0eNf9B6CBXL4U/3q09Cg2wHfJb7NWOsdKIttOfQ5/A3fUIYNtZOA2uUy4MV/7tGt7hd
4BH8JkHybsJEIHVCu6k/j4SDUVbjqFbigMqGex/FrwPSQMEwpikk9STjRQu8N21AHCpjIsM6XOh6
GxXZK0CNV+AKAKe7YycwPOGKfGNTZ36BIDH8iUY/wI+4G0a/xaq1NrGX/vsSfs5dO6CoM8Q+P/C/
hcIEhtD1n2+WuwHsFEi7G07v26C3f7FmrZmWcgPPmNA0xDOTqGI0VGdz2My8/YW1jAKXe11mzDST
TXD8caviyowlnpuy8mfpu1oMH8GIcVjTraem0jxhKCs/7bZ94T7zQgN0kgJDcJKLRrZ4Bt3jFxjC
m1aH68RWCe4PX5JzJkdTbWu0yTqSDJgStdfmY61TNaN/hbH2qTTdTx4YV07D3FiLm81lHjGtZQVV
gL2azUds93u9jE6VSedcbCrPrrK20P7suWaa5Gu84EYiiWtWDkknjVeVp37y9Rrnl/veL3Cbq47c
jl6/dIppiaZRa1b7zh0ywIVdeWl34lR4FsumvYptnlRwDAj3r9CfIH8YC8uN9rFi3qWq/Lh5+gFw
8gQyCtlPhXYU7XqsWTI3v9Isven+B4GCPQbSOwV8P67fvhm+soqTmsxndfKQ2BFBt1xYt6VOZ2av
CVghVv+MXPnnAyvgwlvChA83yNti4ftDyJSt3pu98zDqKeHMRTMrgWHE3OvGxk7nPkeyIHbOPNY/
gcdIdjC6ddvZZ/s06gQcUpJ9M58neG6P3PSRx2Y25O3ZdD2lXuJi9uWmGfODzYmRBm++rB9qW6EX
eLVljeUhzX7G/KVNMgswTPGX9cN3FmydWKVjzyHwTAnVsQHwAlPMmw+exfU53Rn2aw2E1xd1MdlW
/4ganznqXGmkVvBhi2ddLkKItH2SUkjgvkPdwJPQ0E8xIPj4zPXLdQOCuKe6EXczzlnO3+k2zKnx
zRSy9vU6rLz9aAqcIfpFMXdpkR64cMHpQBDz38vyqbjjAifvUnAnC6U8l4TXXDvelpF9MOJ2ETI3
zDVm/cMdAnE8c/TsvXooXXOSgjlLKMnyWDFkZOlDTwbuzn4G1knbZja7UmZW9cy042ftBi9jwnSA
OkESdQgGZugvof5826N2R6X8KjOXRubpbh3X6mRqRCeoSAMAEsHc5FwgUtqzCI4x/mL/lkLq13MQ
EmG9VpjN2gP0VsTbwoK9khPQtCty8zJnQ2iSnWokn2HCsl7Hy1ETN/oyjggDmep6M6cAKYEP/xpg
Y+JVSqkABkD0IG80zGh+/YQHrZYhfF+DctKSofgMA91nuGTzgvbd6a8/kYCU34M5CYenJ/QTrJma
tjswEB1TQkOQ/epJzOWwczEp5ipL+T+IwzwzCdnHYhOb9YeelvegDL/kgGVBx6lVaVSFhbz9nerP
tZxPMeK8pzVZxPWducHFSfIz+Pc3KzhBbluEtGRiBHmn3P32wPh1LuG1V5l1qkX9mpMcqUuXZTD8
8HNI7Ja/jwNQbmp0jXjLNA23F6OuXm0yMwszv5t+d5G4OckU3nrdIkvenjWDYKtX61eOPV8ThD6p
Cx7s4TUPF6XuY3rrPwhQwhYv1kWcftBsX9I12Yu5lZbbEGRAEbc2T5jzypnpjk7G/kJFYC4t7ryu
eK2NgTyZeqsw2rjK+E2R4YX69zVsmg8nVO8arXgzFCAqTxj2wkqa6aJ9GUauSWb/LDWT90bsvncv
oWPcaGb50TFzzYJWZ32N1n2hf0vzrPvhlvqib+Fhz+zg6U6I8h3mfUIyGRr5kHJOFo4BhYn2kAal
Q9G0X9uEX0tdNe+XtP8UIMNF+0QmwSBoGz9Z8aBt64V16mYm6rE2eRCt9Nb01mN02wdSzYc6iF2l
UnaPyj0zJJollNy2Cv5MPZnIp/FLayccWKYnqNSfXkVnEiojJ5KZPvafvmZunBawTKZ5LxBe953g
O4wUYO31x6CAjxBK8eEqB4ojWW008H5WkJ8TxgeyVt7JT7dAI3jFYvC/IyxU7gK8ky3N2KsiXudJ
8E1AgDMhcPNRe6nXml199L5DOsm55rxbFDaYUXhEIko8x7hzGit+UxEkO4Udx7Qwl3qtd3b66iJL
qoP7fGsJ+6klFpqV0958XS40bThIGFCMrbRHJXnpS9gCOeV5GWsoa741o/uFuCS86JknqIlLAoYW
BPpBjITESDSG3dUdAeRTMevPksptNNmvERPZWOR/jcJRuxtxiTP6oE4DacApoTqjsMyCPnkDIv5N
neuPqsijYDHph+5Ucp3mTaNcitCkjdEgohnlRwKQ87LN92RDdkZT3Lui//LMAkQw+Tp7xNZQZ/yC
ag78JrPZxJhA4Lp2jdP2iGB8DWLCy1R/zdIRkgfSjjFSCpUYOE295K8sbCKCOqZKLhcVO7mXpO8C
bynmcDKXImoOcRuvy1rl6Nv1LM10cCGjAg9U50WK7p+UNgdSPf8yzZRGAKHPuIDwG4/KbedAhysw
YzPKyMG2598RzKYOsNJsQPcFQ8KVprbab9VaN5XOIU1x/mLsNTM348EQ1FxWza+TJzyXoXIOO3Xh
pzaPMIiFmWh+fIFJpA2yT6Z9kFwcqN8Eu9KGiJOqeTi3pUXyi4S6ovKbl82POvnQ0XEUUCLRdUj5
MQhyD+TgxW2w2z9f4++1pIMgVNjrvqv7WRr6OShlXpkulnsKlLwCD804LRPTv9w7DbFa5bXziYu6
o/lTu392y9o0YvAgL07Mq2xMZoBEFD2j22GQuPURacukJ3OdJ/qPUsWokPT84kOb6WX27mQDHTn/
jJsjrRxGZfCF/Re3Ka4Y6ntecP6pDm8SantUi2H6bX+5en4aXfvTsR7MFJ515vAMwPdCAu9muhL7
WDUFWfQQzmVwMsfJhS7OMZmiheZZTG82omVYZdi4Bk2KumYm/4Hzw03iuZ8xjqabPVjiGYIJvQ9q
8aWm3tUdShxz3BQKP6GRmhUh9UU78aReMpYEX3ZXJa8ems0G2fcWlo43XXEwGy1lSCFx0eMdTpyD
ws5E8menZcMDRN2q41SfhmAeAFIaZnMvAFkv1aF91Dg/hEmBXKRSdRMKalAwqdctmIc2fc+VLJxz
l9Fh/dcbEtw8qVq+x7/x5ZukOJPGhYfGaaqt44/Yt47S+s3D/tA4yV/R61di4u9N096iqLh4Jrlz
l55xZdMqWIfg3D4AzlzKILkNHV6cNCfaN/CmGMxHiibn1o8w908aJ3xPrgmlFp68SHy1RHwMRJPE
+KV6GmJ8e8NW8iskxEA7sE924/KkkT8kzpI7DBqZbJJoVTRcvpTDqkpI5Vjwoll4A/N33eetmZkh
6c0aTJLjzzSMWzOS5QHHlV6dQ2DE9sr1qBofkRs/yCsP3k3hu6815woWK8S/znSU0vccryi+6kUz
sBwMds1svWFY9xMAb7FCUNgaDyQNoKc8y86p6UN4aHbGsIUFiBMceB4ZTc7Q1qOy7WevRa9kjnAP
ms3W0uTFDhn64CMD+tQ5XwHLTkt/KedXDI2xn35aRv3Rth1vmPhQW/1x7JxTA/pbFR0ANP2FF3Mf
wZ5BSavfQYzfZFxfPEoq9Rty75kjwrfmgMsnkcs+4hqHKP6TI7cRv/owbTcDnu6vnCIFdG9eYogx
YB/OZpN9Tg32JbbFmauXa9XgMTHTcMA1SdY81s1jZdJ5akk0eK3aAjSkVaruXcyCJHFb6kFDzwo2
JUD+0H8rszCdEkx7Q+O3UNWwhxJw7YMJHMesy3zR6nQsjt1VS+XRyQkgFOCxy2o+RCRhsMg0onmD
QPlwVfMclt2MBNmeQcWh7wsSd270i3VUBOrSyWykDGsrwZwGeIsGP78Qif3APngwiTJWbXgQjXgt
7GFtTHGkcCN6/TDCS3PVbE0yaBZN3BT+SWoPFnRbHAQMJCgQF01b2VF274lrckLZWH267UmNQ7Q9
oO4/o4INr2pYq+xrkPPHNtnbnGYsmrFwxkVAUCtlzrCnAFA/KrAD5U721DPYGG5dovj0Yb32Zf+F
uWVvaoQQajOkjQ0jrZ0HJ4cVapCljrqlYxHxF3GEBbWe3sJeDcOuI4spsLvPx2mlghnMqmfdYiuo
54POWkh74y7r7D+BCYs1m61JhLi4BxqFgso054VCiRKQEakDTSp1xH7UXIZmtHx4/pPJuTL/99ms
Y5eV7t4rydUAVnjXB4fMWs00MSd1qkzRWkyCJF5l9K6JauvgyaE+6bN02EirIvkbB/WBPAQG4KuL
7FPUpTvTKl9gI6y7+ObHw0YrpkEy1BDV3el1eOclBLI+GLfGYhGPfZ16FuVUD++diN/0xL5i7DvQ
yPEA+7QKvYyG4voz8RjsKG3zobqkD93CndsS9WDr58NBdaH2NXr465fKixF3H4FwV1k7DcRKvVi4
AQ7hFqtJgBwSUJuOYm9/N9lGpjV+ieqqkhuTzmqyLo9Kgyu9ftMnv1WnqO9RM24yzV2WSfAUmXGz
E+XL1IzfMBUXmRUvdT5Rq5if0hDqycFeMqdbKZq14oi7Hm26AWtuur6vJhs7qIiaV7vgnzSUz/3I
+Nb5rdpj92Wo9tVP1YsrzVMv/UsZ/WSVdwb9NKLj8YiOhvGOlbDzsC9gYuqgGtAo3nreqgfiNs/p
WU6cBVLVKrd7toMCIZx4CsP08ha7NJXFsKXAFZP8EeG56Zp7SeaIi111SdtmmXJ0H+pzFxKP7Ytd
Qo0TtLZgPiK6khMCFJDXbxLnNMlxICk9xjHYkjoyxEHtI4B3ibJmOuWjhSiXWlQ/GELmA3eBKgVK
n9oraXmvoTHclpx0b1GTHQJPrBLd+4QXOmttmwbyZ9lUj8hnxpl74AsUy32EcJryWPzlEwdDT5iM
mk3x6qh7wivPVLLfJ+mXMTpsDpm/64BPYFGC/yxx0nhctPtLdoG+cvRH9QXkyFtZiZNTG5cmerpK
sveqet9nGboh0+ZA7V9CdiQp2TJrht3DiI+cG/HdQcCP0/47Yowyc/mq2E501JjkmoQjIVwR/fVd
vpFWsaGi80cV7ptTh8e2cvcJ43WFvpYRAU3TjW/HVy4DkSUtjo88uhyj9XtAGiE0lcMYhn9W16Gn
fjG0+BU1pN9kejlQsFkiKRJRWEKaqHgE2nKI2dJAZxFRL/u/jIoF6w3uzFsAIXVo1HVbtUjFw7I1
0SLkFcPMLtZ+K9/fmkm5d9TwRWfC2kN1NNz+kvbkwrg1meiqlJgCQqKBHkZo1v9NExXdTr4LeCUg
rzhUxX65MsuqBhVCPhee5EEPvxvFuodh9tkY+tHv2ul38FkQCs2AXXU4HFRJVXINmhN3WYEGGmf7
iipIug1hF4jyz7SUt5HwCjWUqx7sEKCLV4SGK9jkJ6BqUSSHml6pwEO1VBT93fFPcIffulKetbq5
A2rKZrEUcCLdnaU1ct3IicNm8853+jK+pMFPXpEbBg41HAI1pBJV8Ve0OrgwMwoy7UL/S82CUNjQ
r53SKu/Y4X4bF++6QqDrkLf1KqNR9SO0aO7If9kPmPIVBgZzKfHgj223V5gOrTisV7AK8gDhMKLw
LDXD29gSAI87OGiqf2V6kK+U5MtvPGUT0grxHlkW9yAQQlmU3HrbLWjWoO08w3cpSrU8qSjlcw80
Jtd+uuXLdRmAOYqTRlu6+iY0eNs4KrYA3rC7fx8SWkn++ye1duJl5mKcKtWu3LEbFLvO48xZ863M
hVOO8y7haefE2FtElbCS98XCUHxlr00f8Da4+4q9cK4PkZxjSWv2ZR+1+39/Qt8EU6eNpJp6mpmU
rLZ2xocBrGZf5ZPC52nhsCKY8qlqLEPCUah6HQoyF1ax99q82LtxTJD+//9dQCda2D50oErtL3Iw
Lz49YFncHuwmOneq+yZA7WDnnrWM2zAeV5CdMzp29WidVWQfxrBTKFxhoZLYskSIwUqN8Adb1k+n
eIcw6J+6kTSAf61oPjTURSljfTahmJOTwSXk4NVCsqr9swvpx9SjaI/ASLhZYlqMe32exZG7Ek5x
oK7szfP8T7KyKLGleDSa87BqYFGO+YoHK8Y6RFRXE+lbAtKRoTNBSc2ZvN6+egyrLxfAxMIp6eex
GvmbGzu8kmKDE5eiPg1kKjwzO6InSbH6eYYtcRYWf+RpxLJL9JfUHl8FlNRAhfPUwEFJ1blRG9tI
DavFEBpLEOvd3FLMFZ3OBXEPHlpjVH6w1H3xxqk4umQrPCPNpvZz4B2timTUTsd2agOlxewx1eVp
ZCvhZPeFB/4Vyvx7p0NdhG71IWlljYfmRu4ag3YnoE6lbISxg0EK863Rc1ULVezzjB6Rj4ItI8Dv
qmguNqXkgHz7Zr6spb0XWBF8sKuQQl4KI2P+Qpw3JPIL2fyZVzy3E7smqADV8S05qYaUlIortuaE
JNFW070vCNzxQipIoCP+H/Ll7t7tKfcipL3693tVBUWrlh0f1Dx9zaIRWWEHM8OGEAKjpPZ/fEdM
aFBlU+DTH/Vy5SrcRGGI4njVkFfZC4xhOOQ25fAM4fviDRX9ZBRHxTUtEvLqoWDzJFfE2Ya4J/7K
aUBo2UvT9W60vbQz1XJ3wuwfgBcLuuUQCQPnkVbylnfdk9r5O8CWeEl55dqvefnGhjOg3gP5Rs1F
qGI87aOIKG7zUXq/9gjVUHXCt6JKqVfvsdp2nAxnQSNhU4E+YuS0JbeKMudrz1g3OMFAq46MdO7C
flgoZfkeC364nNBw84yjAQxouPezHK2gqv8yyscXaitWtUY3pZmMOVE675hnxEe0mQXPbtk5TsdB
laabzKoXVv4bwgHkpk3gJE94LVHtKVtcGgjnXNbYFosi2DRII3NBuoIgokf4qOYcLZSj648Xmd5D
H/zc2K/+w92ZLbmNZNn2V9ruO9LggDuGV85TBIOMSaEXmEbM84yvvwtUdlUq1C1ZPd5bZUYjM1OZ
JAi6Hz9n77W9DsFZnBQY2bkKKzb4dKXDx0G/122apkdTmsAYKrzqC7Hz6770j8CQrENcrjm4vkZ9
x/EXrC8ioHiPjO9JIGRa9uFmiJitxli2Yf/sogSjl8TnkVsMU3Qv3UgjigjWNscF+GxaqqiC93kQ
kHYYHXE9P9YpjHRICvChdc5vdsJkLrQZvqIZcgBaZm7+hnxz9u57Kwq0L4XbfHGKlgZjmUF8Go6M
BDWYTbR+HFvuIiPfEwK1ANPJHJ6+eMNEe54CsHDjhUHKgIfK/ILVfmDUB/Qq0GokLoM7bbpG39Aw
IcZBuTgw6qyiF3CnjRkMGESVb8gviJIT4bPZvmHprnfTXMEjg9pGZM2vgwTaFj2gNXDh+GAQRW/n
hLdFQzYtZcpRSaLK6Bb1SHyjUz8AzmE6HSVymVNqrDTUMhTNKSgYZBMu0SlLhE71ZkDIu4iz0tig
TvDv6e0hybJ9YhPcHHG3D9nQbKetEU7R3taC53rK5V0SkaFM6+yIQI31M7W2KT6T9VAS/CBnBshA
k209trfmhQOUUY9Xwh8/a0HcvY35rqozyGyMZc3cYg8gf2GnxeMw+1ZeBOSzZZTJ8Qj9XhzzLPs4
MuI9Wq36EkUliliNM11no7r2d5Od18vWMHCSOp6/dc22hH/ApsquZ64KXTKcCduEqltkcz5OdldE
RkpHNEUIOr+0+kisrMa6/J85X+jvqKOHH9km76KV3r38/zNpSehCt2yXVLL/PW7p8VPm/zOd6d9/
5kfWku3+JXV4GZKDty5cZYr/zlqynb8ch1+RrkxXKZ2g939lLZniL/6ERfgRfw8GnPuPrCXxl+5Y
puUoS6di0sV/mLWkk0bzj7QaKUxT6LwzZZD4ZEn1Lr6oVQWd7TH0trayL3bpHQr8JtC6RwODv0To
YL5UIeTRuqLo95viDM64W3Z90a3IorwzhLF2BsveDoRAR8J8jtGtLUyXLbi2+SFYlfzUlEV7P3qt
fx92KwL2/E2nBN2E9A4EFNmNrodwp092EPWbnQbWl9mhF2xk/AUZh32HAI+5G13UwfsYo5lfV81w
XwoUQYn+BdkZZ+DZVEL401kb5BuGfn+do1RLvE6tcEyX69KxQWXnPvRsxAI2nJU5bfAQOpxM6qEl
yrdBtoV29SA87V7zTUB2ydUMtQTzwDymqoCUpncJu/jnoXthIlMRQ1/TBaytpRaBnNINz1viRUZn
Cc19iQ+fIZHR5Li8RjqOKjq0QgvpuzjfXKYB69saFRjbRjSzJQa9jRXfEcNSsVekrHCYoeIQGfY4
QJVgDLck33HPQWo1NUlyqj57CYAp5B7OIu0zCPQQ3gw6mHXR7lKrfzVk/9XBIQG8TYXbtONfaWMA
OqiwP2QRcY2B262LWlzwN3ECgu/AQVmtDFlCtK2TI7JSoj/SqcN4x38o7yHSYvbeSXTxGH+La0T1
ttMLvsSuBZKpoc1rALB7Ka7lqgFnXwyjuYMelm3dkoj3LnKXkQswjoSAu8R5UM703XKNpzyBCMHX
G2Ef3aS1i0DakXTL6ng9RPbF6N0vNolfS2OOQs8KszyW8qMdFCZY6Mzagp7aw3HhHZpxtHS/Oiok
zE99GZEWYdNvBi5e2JD8aINXjWkneq1xll47HueWcxwGB6J5UAEYr7Q6gfRUFTmUWLQQPcbHScs+
hRY5n0Gjo46iv2FIQnkcQo0WomsJtuXbZ8Wu1mrljmG284zyavq63A4yHX7kSv1Ha+xd+KXK6/x7
8z6k7qdwu//n4uwkS87/vr4+Z2Hz7et/Hcmu/Jqn/1xpjfkP/lhkBdF081LpYgMwLYNF6b8XWc35
C2aB6bJO2oZpmYwz/rXKWvpfjsRpoBNeZ7ECWv9eZaX7lysMUIWmsC3DYtn+jxLtfs6xJApMGZYE
viN4bwTvWfMi/I88Tp1Ws2UVAZLPNv+uApOyEryqNOO1IRaeamDoPRbeRP06PzA9LnZFpYgxMKix
gy7oD0WRqxctCj+b5Kts/3FB/96+/+unuNA5zu3fm8D8/izHMblsti0ME+jrz+8vji1sitBFAN53
zd7qkPSlpn7f26b5MBZozz2z9ra3l7eHHEBxQqX4AdsfVJuw0h4q4WjLsmAVoYTkRFll5rMhLc5D
TVHMrHnEino8fUzd+FIkaptqXXXie0ufqpGMmyBxs33T2WdfDV/8vqautWp1iKwZ4JWa/cpsyFVj
WIbNlByPbavC8HPtRdissxrMSyI/58pvzo69pI2KXN/vFFOCgeIcNcbeR1+J8rZJXwzMFngLIF41
tbAAsZB/NnAoqRd4Qcd9kcZAoXpt78SgeBWJUWegs6gOOvERXlL4OSoYy2elbZJLMWfz+OqF9O7w
EbTUShOyO4ZWBpsnn+IXQkNCBva9vSoaXWzMcmAqb/fhqUYU+dSPoUIcaGJZ+PHZKgu1BQJ0B91Q
+9Fkkkmb78MYhj6j5WrcFnSLLqzHjOvguLtlqEEdM5BJVu03aonvOhiiZ0dgx576hjGDGdJmFQ++
jezUj5m2BKWZPqW6Hz/B7+s8n6Qvtj0F+gpPFCIkrPEp/Cn/mpdZz5cAbc5tmPrQ3ttRNT4B8Z84
AHOmyISfnIy8ILKtz2DXuM0a0newbQN9eCD2eXjAjonLCHFJaioT/FMonkzIcfT3Cm1xexlbfnpe
aI17NjrLYGRTemer0n68anVtPAV6erBH/0DKS5ovx9wlz2lo6eGuMlsovtlwnkMZ2X6ih2Whx3qO
6qnaSgnaLu+PbuxM98gk6/PtYe5+sUWHdwPwZ5rRrCSHosmLXdoy4rJajjgjaLAPydQYK+2WRaZA
3trCfpLoqy+5HIeHOIIQpG4RTYNzB2+oPo917y9y+qOEsBXfGuHgN2qSjL4GLQXURV74VRBB4jW6
84ETaLquvGRVj679KAz5GHM2ORcH7JfVadTL+sTXMx0YutL6W2RpOUeAkRacEY6GXmy2GDIiFS3z
ls5Q2pGo96fWiaZdxeHO2PSldclkNH4ZeUJhMr1pI4yqjgF5Wjc67A+WklAq9D54B6HTDbAMI1vn
ZBSH9qXo1iAFygvQWvtipRHGD4hrfklag+FN8R08s4CmlpVwvjGuapjq4+27S/zoqxU+T3rqnQjc
NJ4z/kLkgg4AY33vFIVNK86iNSj1Uzs/II0B3WDD3DNFCgQrGKdtmNUjLBYbT1hbJZ+iruCXXJVP
+sCU1fHLVaDp+vOARnPh0K3+hAr2wcdl9fkPi+Gva6HtzluGKRRkGMN4t1Z7JJ5bo02iIVrj7jRG
fX7y6WWYmmnfyeEcE+B29gxDPfvdVatM7aV0ileKo3IrLu00IcyTLjYMZHoLmWbguJiWwqqZki8j
44W4ydUz2qMSUG689wYH7FzeD3c2zMjffxDxLsRzXtU5c3C+MF1H2JJK/OdVfQqtGETDWC2nyiVP
u40OdNDHnRkKlEv0krelgjdcqUg8oAVitG+jUiw73Yc/m7v3Pra6ZWB10TPmLkRfcWSsgxq3FpO6
uyo1iWNvKGWFK6NF3yTRPmpcZ1d1OYboWBDEGmbm9fZMQLpFM7BqWs3dNqlhPAdsyas09vFHAR/R
8GB9RMa+rAhRfGSgOYlV5XxMWIFtesuX24OuWS5tTs9FfomHWHateyF86kuaJcYHrOmMOKI3CEvi
TRS1A7GDka7KrejDEH6qWihfTRn1BFcLxD5B5r60eastTdEghUgyfTGxjqJLnNqXvqBpi0y5PM0Y
7C5y0gc70/FhS+jPUrxU0ARbw1KvUBdBazujcxe2Sws5IH4CFtKlkSrkkIYCk9Dk8Sr3Ao4anr3r
/GHeZpyGLgChNECJejBGXavVd168YbLi7Sjve1xdrIw4SbZVYci9Bv0a3iQ+VHdsU1J++hDTZ+cu
yfezllJvx4NyHIEiP7PXmZaM6EQ7EBrHMmuNz2NYtUvS2GDu5LTiiXakEg7D9KGfn2ks8uz5fnJX
SjShvjOry6OoPpc96r5AAG6VlhY/BG1qH+zMsTc+0rB7oJs8Q+1glviyUtfkOOVh1EwK1loEM1pc
vTS2u4fdrl2BpEfLXtpQH0IaEVpjiqfIDJD3eX6/651SPBWJ524MDbOy2+ZHzUN27ihZ7HqcM6sp
cv6Q0Sop+d6VO1Q6wDf0+fRrO+/LMVTlWmHWaGSbAkKfB6mpHjXnRMpbtSfvYaaty+oEYhamZ+7s
dR2kJeKbbmfXIE6iDDUXC3H8ITDVm6VQYuhe9WaRxfgacT6KyJx7ZoaO0Q91EF8a8aMG8x41fDSy
hqavW2frLpWPqourbV9Y1kar82UUW+3nVvDrccYm3VN6XAzDn07gG7KV21lvuBjOCmTDLFsND79f
LOYI6Z8vCQUwrQbWLdtxHS7Nz2vFfIw2hxK8c5o0zJLr4C3ry81Y9LioJs+cHQz6Em54eGFUARQ3
MY9EBLvApiYg5iKbJQ4lLXwMdnZoOPs+csQxVom516myL1ofI1FTffaFnXGLwqNYsrnBjkz0EUGq
3A2Dqu7CeAC01TFRdyaHszumzpORsU2rhuk/E869DSsRfPkMky00E9YGburfXwmK+18vhYm2RCFp
pIkIU+jnS4HlWkEsBbjFBqmZzbGMpu5pDu1ZU/Z1mz6P1X1b5W9ODCWuSWeFmGO2W3TID0PY+6tb
6Zt1NgDG+aVjlOMxNDVGLuD0SVDIin1R5s11qPw7w6+ZSzVCe7E8QpaqXMvvbi/Bv2ykNF6YLgHd
y0NEV1PhwiaQnB2QkBDHEMLHy60q2GAy+PfhwdeDT2mjc7/ZHs56DvhYhOXVjzV5b6rGfJZUgilY
Ho5SxRtpKN9aSC+EKQJf2VYmxsaJAcvQ+gEYIajSeuPJe0eDHEGt01QaUllv3N1WZFKomez3LuEL
nfetxFdYrYVVhHtEQN7x9oBjhlbwzOYgJXvYOFlPEGGQ56+xs8ZR+8hYT37HrABEuhZfQd5c8hrZ
ehYlbwPURqxYozhN8Ctw9GTxvu1KZ9mRWsjMGqlQZrqMt5Fi0hVyrwwWw1CProXjGGvU/UxWqfqv
EYnCm04DczRTP45daVtLykvQXTMmazH6rY9Y1E7RQgXyJRkprRJ7SC5pQoqgTJHfFROTndA2H9DI
d+AE6+6pxdcXjikW5a7d+XUEeMsS5prJGsZPT1arkP3ubISBvnVn0cvtpRimNb4CQCn5qG2bykKo
2pcEDY57UFP+hQRPyC341mnlmEzVUXX+eI92WvEVO13xQPwyLKtW6W9jEKRkLhjRUU8FbaC8/xpL
12cmnXinH8utRZ0s/bvbQ1QUX7ygaQl1c5u9M6TdPWJjNOKYFQ8i87BzsCk+dC3BTvH4ojN1e9H9
4JwWkf+m8Et2qjtptP+qssmfQsVX0Me5vyjq+oumVP8h9MuLDtb3kWiEjyKws7UKUm/V3G6u2+uu
xkVh6bRRbp8PobS2pgNasF/La1o0iGUrcJn2WK9ib2JqOD/cnrEXdst0qsSidjV7Q1O13LsMTAVs
oLVm1fmrGmIEnTCM71SXgyUbZrpbhQTBbxx9pyVu8aYVKVoED81rGVevyt+ZkCu/RZN9MErv4o6F
ftY0Oz4j4BSLlp7ScNuzWu7jPTE5SFN9LAc57Jn1LXa3DcJ+zQCPQhasErdTPuHxAOyIPL5hhh9j
rNDzYl8q4wzzMd6QFK0//Phm4rCsFiaWmGPkS3uRFBUm1sYHISJ6c6kZZfGA1xWqSxjiTSyvWs6J
xXf0nnkcwgTEh66FKhMaVOVl9gWKuEOYkAdxZX5plY516eK2RE0KXhazUbgS0AAOTRyLUx2ZZNVn
gpFoOLLcqngAYDewPGvP4s3rMH4TylKGi2j5+5X1123X0uc2C7UoLRWlz03tf3ZBmEMjBQoIP8MN
PVw1Vk+ptfhqXFw7FaVWpEzGuiJ3z17YFiuYOdwgZpGCHGj0dTxjhivmr1fpVfM0yv6qKDsXuJ+J
QE7Lu5p/s20R5u2ZOh4PryzelG7tw1pvL3GPf3I+mYSll+0arUHqgJ0ygdy4r4mkM5mV9XBvawgs
B2uuOaOBSZwWiWSNddW+I5XNvhs9Ef/povxy3OCiCGp3QR1i27Ylf74odVw2mLGpGutiGpaisevj
ND+Ek4tIxvuBMcCN2u2FmyNsMSB41W5g7IWlgsuM0CojmAEVoro2ScKLtLqDynTz+fb3uYa7Pm0O
VF3OFn1rfBrZjW1VP/S4KO/CtEkXYovwm8zF2oa9UduVdg+HoamjWUCEyEvXvbtiypFalfRpfZzc
oWc9KAS+L6ZwghXhFfdNqoqjNYgU+08wbWvdife/v3nM/2FXZgJB2WdQpBjqfYsKsAKa1/k6gXPX
P48BbtSRjAhOkUN4TfSOCGCf2t0dkFaNomDvZaoJ9W94gCO1djXiBlxBchsNX+4Cq7IWcKadfYl0
qcJMdu468X1wImtH25sufFSDFG+Ev5FZEWFYay1m6dRmreSn6gMo2pFn0ptp/QzNz3zGNexQIoCs
KSa66233CLoJREbbD3udkfXvL4ZBO/N9tWY79DJ1yV1Dh/LdTdMxUIiFTVNEQanb5M2Qn7xmZBPF
7357MKVaTW2pvXZO8VV3PDoFpsOQUbj2pQKTXi0cd+vhv1WOb5FIhQAe4qbJdAZZk48IOegLb99b
aQ3BYWj+UIAL9UtD1CIMRswVOB1Ww7bfLQUiMSTfwXziq3BvRIy9j7eHcgYv/vvl7ZnqqmzZFXAI
dgEZBojMBnKyWnVfZbK61MKXYGnGdNaApMsA+fvaMtIcrGBVH7ooexjEoB5N86tlldX19qJzWmYs
nlfvbi8tRK6ojpgE0M4k+dMk8XFFc+BIFv2wA3Eqzk6CnbcyCuc8UTKeimC4tx1wkOCWkIxJJAsE
HL91zhTubkVCFpDcRiIDKUa0164Dcyum/7Psp7Dbl0TrC0xCCMEDYm1J5H2GIWF/aG1rWppGOF5M
jbzFvnH1dVFBDktnbKgc/GXvG+ahG8WHaQIzifMQhzRDo1MznMvWH48Z290WgNenW+Xje5l2CQH4
UBSZM79bgNJZi96pr7JPP49lNB6t3iACBSF158RMReYHn9qznLVWF/KO9VPau+0mZ31eQ8BJn/Bu
zNGpW80IpYtLMVd8N1UB+iZHU564DKNmSFQErtVaNVa9nQOVfzSanEAuA7BAiIZ1Eo9SMjPxvUha
kLTcntO+Cve+Tpj7rYXUDVO4r1ThLm/rtqXn9dbC6mfUWr3RpK5dcu6GpReWNZrT8aNJZ3VntMzo
yGYNxwNuiorseR76vvFwRmJiq8u8HhZjgDwv91hMRUtpPiUoXPMexQ0n8A5vg0U6Iz1Oe0oqc4X0
zeIuSvdUnsM+BcCAWcNG+wvNesUhTj9S99uQ9cjZIcu3W1UocXZYa/jx26YDf6osMeBo9dVIm7WH
puic5kR4/H5BMNUvC4I1zyqUkjZDYfP9gkAKmoVQmc2+RlV2LApj58oWrGjpBo8K9+Ojci/V4Kwl
w6t43dG5PRoYqO8p2ePDNNQ12QCs7HJeTugRaqsK0OKqKwt9VSL4vmdXP06teHaGybl2pfUSA6b6
WOS6swwGWDIQprYF+otrjqrZaEKkn5KSSch+kQhhbAgKIOm0U+Px9x/cmBeKnyYXlmULk02B6c48
RJ+3139MVjwtg3jYZzD7owaUfE1GNAv6bYXzv7l9lj25xdif86k96vkwgEqGPSg8zqZEGryOUZYd
/Sn/2DkRUNNMN66tr1YiHe05CwbD+Lz3BzPKu7WM779/7/LXRdAVvHe+NOko/vfuvfekS+HAIfWw
H6ZPo2y0ehH35XoWNdHsOgQjWY1DGMBKjT3vkmV0rpqASAwZJjQbw5rARh2/A1lG0HWaIEBlUz7d
boDIcxQ3ca8fEl/ph9szg1H0NnCTwdvfms7D2I1nF8WgxHlwwRKOV9fOVhWsTYLdcS8V1UNQu8XL
6PGTul1dLRwX+lTGatFhrdmFeHOMekrP2fABy3xBEJpRH22zqY/6/Mxo4n7z+2tmztfk5++b2xv/
HqlOBtXb+xqyk31oQZLBiJ2Wfgyey5sOJsmssebXO92KLBR3qXe5PfNdE7RCahBZl4xrz+4VMTQy
vrdxiTDQ6b87on/LGB/fp3Sn7seiMciYofJMIAY9wjLcyBr5G/YEsvlgyCKIHckuRXsnpjb6WtYK
iZeJSMIILMoJAmIehJVWiNBIXjajlvwLIk7/1J/4de93hePqEhorCSwK/cdPd3zvk5ajuo7gd4r4
RT7r2jsNxEBQiiWh9s56ykxwzK0y74whknfCdZOti3UMjXHknsYw+nBr1IF9AMGVUwgFfUxCcBjf
A/MiA/lfD7EWRkdt9F5+/x1av/SabF0350aTpBOOp/3dJ4gcehgQjEAjJB2VSBU6H4ZgCC+DUG+O
EB/NXqcxaJrZtc66/BqB9yyIo3yoOohGucTGlYMu32GzXltNlp6cWrdAOxB96HVhfGXWZK2sEaiZ
52LRHgNSwm5Thz4u4m0kvM+ak4pTazf5IUF5FSk3eoTC8Ekh60Rsbl6DwaxPdhZsCaFJVz0Uu0Ng
WPV1dPWn2k+WFsN+kjTtN8vR1dJr6+qcdg3zSwlnxWApDNOpXP5YhWBDrPxYV48ElpIAx0Rn9WOp
aibrCw2u+HR7sG+q5ppU81oYGlZJlvHRHYq3cMg+wDol0y1NoePTvF+OgIKJzBz+9OMSv9TYfDGO
qXNj0bXU9fdaoBARRiCtIkVP6TlrenDyOTb9PfbXL4B9aHNi0QT0YH6xSWfCSBFuklD4qwIm86sH
/k4DiJ7DrF3ENhXwGJXmTtmUAEbY/GHdV7+0cG1dUvrSvWNYo+z3vwLPKgEK08sngY5fXc9XfGu7
+ZMoDreX6LHybd8yxwEZKU7Sdr+qWoKU6orxeHtoAsy4emY/mwroV1OEJZSnUmw5QtbnqYS+0Ckt
X+Z1FT30XejQEEBDb2eotSWAi2mKv99eORpJNxoRLOycRn02+tq9t81EXHqIcD0MJobb2AcCYNRR
L88W2iTWLdxAcV9Vd9UwhssYRvQSG775ChCB6CJy85jo8bK35HOIEuxOd5qGHDZj/fvfovHLejpf
RzhRBudPXRrv11OjprA2NJlwU80bdjJJkGt5AXBYBXdtbqQ7zSfZpqu8fjH0A8of26O40HFOQUl7
ylsPk9acDWjPBl/S6/a3LlSkjjAh+HFPDsHMhi2vUe8B5/yxjfg0+DMgNkuS/szdf/6JlJCMzZl6
8f/3nyjT8iBFRJWQUjTX8X2jHassWbdTwGSfKewyzpKOHLg8Jp110gDp9ONHvmq8CpcgTABYmgGA
anzDB3PQ1ZvKc7wA2G8Vzub1rRgN1Kb1k8e/ly8OItKbXutJvv3ho/xS3NjoD6WcO/Om7tI8+Xmp
DxBLeaFBhxgKzJsc6EAnXeccfcsbQOxDFHdj3/+SZ1vMmmjxYwvqgtuKo1aQrbOIueD9cDTaEBes
D/jBHnP7zBShXRkabkGtT06m72Z8OhH94fdpyPm9/bRR23BnGaEakn1a/TJGZbLY+/QSCA1KnZbR
lYxPt/6D9cKtlLx2Y4Y/qtyhww226eB+0rDi3mddhgUdzwH2RLe69Hb0SHsWzX/kXEioSR5oNyLW
rlVGyEJoITIOm2uRSX/rJYrDACLXBy8Rw0qwji35WPVltGE2xCbi12hnlimEF8OztuyEYtU1Xbin
J0J2w3yyMZFyPwwS6wOdjbFOT91YVtthwh1VldadwUTvbjA6f+emjXfSoqm+m+3pY06xqIYRtLvA
gAzcbuXRXY1MfzhlcWetswhSTJ8Fwx10slMfCvM+zaz40vrepqs19dTMD26MLTmM0PhUn8f5jddW
QnxAhT3OyWmzpBHvbJwb2iqQNTI5I7lFNMhSD64mfHPydYxxzWWdIr17HOYHAoaAtpk0TSayT3YB
S9M5mh8yw3NWASASJ/VAhM39jzE1tU2mefmSWBpYTpLx49fOt7STTUbSEsELfcau3HlEGNxRtBrr
os/yp7TPiTBo0aKQb72O+h5oRFOeNK+DXEpH+ccDNk1tp43pCRlAvmpKWT0URV8DYQ/zY0Qeymqc
xuI8gSUBzlW4+6CbdrKUyRm+0EvjZu2Jfq3qOd9kcfRhjMmQCHE4LoI40ZF/RivC3rI3fRiTncGY
faPAxL6VlbyGznQOkylcaZJ0orhyvt0GuiDqFh3gho0UVbmb2pHD9AR0lNGnyiP3kQTt4s3xDILV
EmgzejHm9/3mpmxpMhSdidPzH2fkvrv1GYOS7AlE+JckbgOScoD3djjvC2qSnbAS9ap1zYuOxmQx
lHa5vlUjtLrG2UbMecXVsDJWkzLvfXCCxxA/RQA+Zy/C7KDPm71rOKustO5vB8m/T5OLPurOQKvl
VblWd98UONnDcPiQRA2u7Tppj2QmIbDERa6RIEJ/vy132WDVyyrpxo/5PObxncnc+zHBZgyjmr1U
zeeYENozodhoWsosWzkMqHa3G6TNyCsAslSKNtuEUg8eNT/sLyZ2v97tL1mOc23dyPzzkEH/qc0x
etJa2hudpYGtM4PH1szLOz+ur4qrsa5rSJbrkCDOldK7itmBXx7Y/b7fXjk24YmmPsBMJObgqOji
Hye3pm0V+PJA3a49JoHLCcQdP+TEAf9+4VVz/+znxWtuM3LSsJn/uVK+669lLlBoIIrJEhVZv2i1
rF91kxWeoCJ/8xH47pgBGshCeOYTEbaqSnIhe4spu0a4PTSmZENbEpBSmODvxWmznbxqBIbHebRV
XIocsb8M2/3cLD/5Y+ffdVTpDI45ks/nbaN0ypUwomIlxWjQg5mKhSKqZ+laRXTozOrNbPN6ZUwI
iZFdYIJKx4Z0T83fc/B/JJlRfYCD50BkqPe26+QvcBXbIhw/ykrEhE0//NgdCz0ZNmmD0THqGL3f
niHpZQhP3MTvL6rxa8lGfaEUZ142ZWG/7+AyYabvqOeUbDfA+230o3u6Onr23Me15OfShhkczCq1
rNJeoV3au1oDz7twKlJUFJi7ObY31y2H4c5g3skW4cU4dvhn58Ym+FG8VVBNz39457/uZTYB0jeF
JFuZfjuU/qPJUGjo9cxiTCgdDLggrU5qkbc1gafct7PKrq2LdREsRyOCRD7rhGhAuX93IbK66Xa1
q94Ae5l7Lwuw/bg1zHQ9IQRYD+hPpn+U/ohfWgu3ak6gbbVwC0j93Q1cNaamRzVFEMBT+ewaVAZM
TIzL7RnCaAgK4XTflBXkf6/X1xMvj3O8wD3EJBooURzijjTr+3J+GM0GaUtjG0s8uqp7QQeQXlFm
7kZAclFJISIcB+RnVY4PeLoZtRnFwdcTDAOIRDJRqWPbYHCLjDh7UEDKNre/NjWioyfpOCs5dhjo
gmZc9k0Mds+rTnXJkWt7m4KRjlIOvfetscr7oCicCwiopeMP4HO84kA+cvM6uqTu5a6THYq26+79
MOnuGRcw6UhZ4OZXt78O/TXaJjZZPkUS0X8VsXO4/SjtrmceWFbkyNGkQvURlq9dVS37yK3XbVEG
VAwIGgolyw2oLaSevsqxoubuAxiTaPWjsA39qzlj5XxFeJVEUrJy06Q/1YN1HnwGjUwhsoVla8Ub
3oQenm70wCRMPdYTw+pmyMLt7chn3GO+7+9ibeZz+obL2PK2LnCx+4MD1evviARlocG69br91EWY
R9hrtRnhjez0jmjPaC5sCZ770HLq4yNF1PdpmbJL+Fl3VhYxgoyxr6Ang2sSjX9SlLz/uVsc1U36
EzqnfFuyB/1cvGZIKIa0H+jMJe1Z6/ryjdlfC2uekArbeCmET/qLqO0d6mMWQ5/IhqKTG88Cr5lw
ZHi2fe9ljGpnbxldvPaQ19zrlWEdJckbst78qMQTP77OrxLlIHvKirepxEOqNC5frGUrCDXV2oSE
sWayFv5hdseY7t0+wWc0ccRzfkHfbdnO3On4x8KAPmz0+OUkyyEvrBkxtQp8UqLgi6R8rC79zK8z
W/wQtGlttu7H9DDFWfaQT7ozj4cCAKtGkG4TVWGdtX0fdFLfBSifiEIkw9J8pX+MgkK/Fp4903sd
+0r6N2evaHNr7qblQHN3NhXjmKu2LlbQH5riICnDbZV3GE1ne/QkFclqjXj1ogL6sOi9UyUK/Qms
2q6TY8svzDDWsux7mnvqCAmBxgky4ttpbkiBUiCmanYteKwHEbXBxmSYEWK5I4J0mlrsvQZdwiQu
35REtucUYK800qtRQGTIFPjHCI2Niau0P0MrDu/Rw1f3qo6+NnV7HvO0v8ZIxNf0M8k1KPPp3LQU
djK5ONr0mOLR3PdlkD3RcHYA4YlwNVGgDhztH1WLcs0MYLULJ3uy27AkS252ddRWevGkC6XGyAMT
Ut5Ubtisw4VX2vEmhHD3gUhLIqMr51MidAOSd9Ys3RVRnd63LscgklTZR2csnz35fGuZUVQyMwAs
eLv3whaEq15Id9lbjJ+AAxRvaVteSVle906CTmcMhuAPB3bn/YF9vuUslFocruz/QdTp56PT5jaS
H/hd1BL5W+lB562HFv0dA5+lQ4uIKwi0FXnT92wYDrqZNke3FDnlQqyIAmnqcw5H64Ae0dnYdVzD
ovPvetPdT0IUr3nlWssGxPcFqAC/rMCxTiV16Ypg7k/WkDpHI9Iz8DzhjACZsV+1sp9AacNqrubc
Dfr//5ew8+qRFIm27i9CwpvXzCR9lnfdL6hNNR6CwAa//i6o0TdXfaVvHgYlVdWjMklEnHP2XvtY
28BEGkNic2Yu9aVMESPNvipQ556FPi+N8iWhZ0ryKlGQfu+8TQYna2kafwqwHpuiqLW3mcngCWlm
Rx2PSGoJBJ9NJJLBnIwXkWXJ0ygDvKqFMf8osQ1R1Oav0knRc/oEavDXUhLAJFlrbG7eiTEGrKPa
J4NJy6PHXjIs1A3jTrZpDpdEH17rjDdIIKfmti7FXNozQ2UuRu1uunIYXopMSx6mB32OnIvk0E9E
CaxUtdxmEQym/zh8/N0E4A9OKYDDl36Ga/2fTlcgCWdy8JRuMw1me2Om7SEGjxLmU2c/9n37u3MH
sguxN601ZOuV2gk7NW9VCEPRQaebigS1L7GP8R26ufm9nIv8ENuzvC4WJ8IBvAdOw7hKo6j6D2sJ
/Yq/R1Oub7v20rGGPr+Me5ef73+vkRjsW623UZgFsKw9s9wSVZk9tsvFtwN1AtyLnR538aPVBoQc
qjS/opS7X79i/ZAYJibvaF6gZxTAHywcYdWU9Qd/KfipFaxTMHq/1jtlRFdFr/RAWpugSSetu8Z+
7udT3CnrwZIf4/Ln5xnVHhXkprNz78h7QpnYbul2r83vv9rgtDfTrWSb29tY3V9SBkQLpjI2tUOq
9cPF6xWzkzwpOVNxoMnyaT5aU05x12neG9Ky39noyT8ZaJE0ArCVBf3Wmzxn3xa5+5bZKW0P2vZ8
TXs03co6OLXvEvD3IEdkHsKaf9BctB6Q/FoPZdswr2XMfKqauUNs3xEzNTOyWFskMdpcLOLMvAzI
ZYjblyd6njcC/8iOA0hDQTL4j+SN79Lc45RNbXbhk8jvopj2bU+AiCzSE74Z6x3S2gvG5T/YEB9i
xAG/qjZ/qBhufrWvY4K4yjaPnoCdWwe8r6FWtMl+lVpFroTrU/WXxJAxikcfRfmcdKEWuMHBdoDi
ZsGgfoqshxnhOh8crYg6GvRtT1LEiynJmSCxNg1LQjtOaFHzkGUWokbvDSh8gm8OMOaHERQQdFmo
wp284venq+EfSt6KlyLX3csMaOQ50b1PfbAfGXhtMSilT7nrFsSA2OZ2Ypx5TJQnTp1w8lOjOfib
mmgf9CkhhO4cvI/eMtofaBsMg4NIrstKENcssfq0HH9bh95WPYnzULj1TctasEOa17+aorU2Lfl/
285NHhk+TqexBeYx8gy/ukEWX80S2Gi/3Pocak2SIQzTyBBgERB37lzjn4sFNOwkAP/oy4mhZcxH
T7gWX7fQC2h1mRkBN6Vp7Rot3+GWkMRvW8bBG4ppF2koRwcxUl+mjzrhxZApbHkHqVLe+SoFn7y8
qsCr0EPPh3D9rLd8iXSrat8t22qju7c8guqU1cO0G3Qrv4uVZRw1/I6XoXPqfauX9mOquUTEmUn+
LqHYkcoinLfZCB58jYlKRUV1gOkU3SIY+HXevnlZfw2sXvx0PZytTRqAtutJYmf6UO4gDNQ/cYos
OArvFBddDaokmS/IDVCyUuG+VYLle5K/I8KjgZzFLzFO+6fWZl8aR3kpSXvagoRPCarSnji7H1xZ
+PsosoIlHmEO0S1eu0F6L7KJshdX+MmTkTvyqeB3fZwkqpr1NgpoVRgAYjeczptjDzuGKLun3s+N
5/WSyeINE5G4rXcB5qg9wFBnlzbNcx/NxVmPS1z+utGEdifGuyzRaAsuF9UwLJmF2Z/JfvOOSdrO
B/p7zcsA1ipFL1GJMq52oyX669fLnjzvi8fJEu+rONWNdsos/6JYb1516einZpAmD8JI96Sedrkm
9Iu99Ew6XL8XMVXESPiawzXKAoTVs4c5YYY/JlqS3RgFgQ0iNAwTkH9bLzSYJxBIR2ZYP4LSIHQC
rgsjzQe9auJvEZBOAF/5Jkqno4aOeleK0SB6rjAWPAagsk05krNtdOYQEpNcvdiNS8aE2ZNSNaRe
S01A71aoZ3sxALoj5anobUHaVpBeg4T+kSyYg0ib5HcKevUK85gA56JHyIG65HXuZyfMbH3YW8L7
Q1TcD7shMDIAmr2pSOHczFOMN4JH0kx4QnNQDorS1DK0B2MmAoFjH2q27BvR3UGGHauMcnBjXn+e
crKXCdcOa23e9WnAwMeE82nXA80Wkaa8gyZ7EzcwDHWBi8aj+QNEjZqKv1zgR08yP9Eye2M7g0Te
W+csdkfAZSBYalMeh0J/Fmn/Sw9Izen89hhYLm75WqT71gdup9UlQCvrxww0pJHevCttd2Ma9RgG
86lU1Q9rTkcKUFhInmWjYN6iBCdrypqJoZt+OMowERxV7gnTHcbSObLxnksLXPustrXc+VAmQq2h
+T8N9SedQooWkRPd5jfvQH+YkrTJvV3DLV6Yz8RTXwaOi5ti5EyGtZMXGrL14tWKveIQrS0XMV1S
pT0gyubt39S/u2nSwcjYZFrkgEZUTze2swaogk2AlQx2U2BRmQQ3a9aXDHIrDfHUkdql9QQSGBEK
qCc8kmyRbcRpG71NGGkjUZgQPu4K1vjNEOikV+n2qx5Q/wY6OZUjGsudSSigwXAqrhvk5l2B7Gi6
TDZs5AY/jus5767C6Y5J8zFLuk+ewZ/OcOzt+9FCLktsO4LzfKk57I2uSWMzkl7DdoElAolaYFcF
gY42vvQcx5LQqm5n+dEZFM61j5vsVleYBQnefUs1BE0VvWnJhrhrneHWlzDyEZkNV9psBRPjwXLE
vqva0EgI8ZMooloBR80eHW2rTY6zdPE7N3r20tk/DTP7o/p02+mSy2EfOX5KAqD8Y8T0Y5lQXCEe
R7vI09hAbD8UEbrROcAJmywBIx3kRlAnO93uH/nFs7UZHQgUmrZ6NF6wdoI1B4hpmMCOIJx6O493
x67BF5NOXQ+tyaK4WrJn8yH73rUkLQX1jOcrElsN/FQaZRdVvY4msYyFS6RD7xD5WNszP5trbkdD
Amqke7aNo+B70P3xPZdg8kJ/qvws3RaZ+6Pr/QaBVGICkDlZS3MzPbput7GYZaUYbbD3o06pP1MG
vqE2Y81qUt4O+ENYfnzgJ5Xs0Le2CScIXfucMvFSx9WPatJ3gpA6GVjzcY4eqC+OPGHVsYjN+oza
7oSi7MMiV2ebuebe4WDAeoGPtKaQ7Fzrrk+esrmB8CJ6vrwbN2oYEA7QeZp5FnunVwdm9IcMaBBY
JqKwYyap+46hJ/np+BWkpyGLaq3hVFcfvk+eXw4Pg91Qjc/5BA++JGwnjswdf1J3F80VMRKC5kzp
762hux8iAvYCQRKqBDRlTOnJVUANW44OkLgwMyjsj6Q1HTkB8S4jTig0zYpvrkHcrayb7xG+QiDu
eZQVjpnWG2FpWg8+Ha5lKMR+G7pTpYed538k6ES2memdmzK+NykMNnIUw34axkPJdGtfukG0nduo
ATTTnCZqqO0Y6We7Ed/nDF2Ca4aG2bDcm5DpaOD3NijCWXwIfTnpIajgzKtfYsTwLJqSYq/PGLUE
Uxi00atJhGXAVrVLLTRzxXhuVNGcB0HLR3UZUnRygyAfJdhVEYEdEFGQ2wXOo+vru5jJFi5sWF0x
511P/wPfFT0hCT78NuvZdo8WOJxpQuRR1Ordz6x82wQjKVTQdMyGcOeIfBkbaQzALY8w+4tdGeOh
9oQT5iM8DSto3eNgIbaW8q4V8B40KyL9opjlZVTmOdGZQ0hCsWdyjDdThterXrIXmiU2wU7glbei
gcnfBMQv0CGtlP97asbhZjTuqcmSvcqM5zgq8w1qlz95nF0rSrbUzbZ6JadTL/xdP0bH2PbfxrZm
H0rwQEM00cKIiOJtxxDai2Z3Z2B0DEuz+VE7sEvydGy2NijSpfDdlS2yQFHYEWuRTiRSwKHNbN9S
A50X5OXdNJKKEas8PhQT5IssqR8h4RJX7B/iEriK4aWf8yTgwEsDrnMJD6TSxvsgEX+6OrvPWtLP
kx4PWJbvi8B8g5VJql8EgbaqOVNouGjyMWJNKa1mP2k93VVwMuQCkV8ZE/ZXxz9TVZCMVzwmEUmq
vv3AGeLFgxsZaqPz6rAGwnqFANvG57FCJN+PMXKT4IcxF+U2sD6MOAvJpjsOfvQuWn7GMfVetZrJ
uMXGw3A94JEc4Jw77i+n8t1j5iW/06YLnSbvTyYegq5pi5MfROfKdWDIIXPzJ482WWyyzLIMpuWZ
P+mTW1vPuCn0axJl1xT7d44RtMZaaRCPOrKgqbZ7RFdEWvefNhVn1+7VjfXeeQIDT1oLvPFxATe7
kFsIYXe2k5e+61ZzUHGGV1pAakmqjddmN5lGlxEXq9HB5dmaELlRZZTjtikUjvQEsXNpfE9gGYDH
DFNdH7bdEEt+1hIW3kiUht00wTYl6a3X00/Ol06Ipvje5CAMfDK/dPYfz+N0Sv+geWD8ZO4U7W1Z
St5sjvpp4oPo834ivzZhwqI1BuvxYO0TSkE+rZpiTxtGHVmwoMon7w1SoS3oL/DhtUN6EuThmZ7b
EZsdkszSO7Bdc+Ji5zEZi+3ErnHNN9kW3zwyK0D5077MdBgPWfut9DlwOH0ndgatzMq3trE1Mssc
iYxuZwt6F2SgqZTwFa2jmIJpG2cK3K8Ivnn2gI2mn0PPV/QGSgNRgRExwsQnJ9p4GzEoFH0ZhaZq
h01aY+et6/jP0OVPekZeiglekZlxyBoNQtFAmKlDqNsTcXrHaZT4RDu+Unrumop5T0p6CQZI+nAj
hYfLktZXDk79iO3Lckx6Xwh/CcWgAEJBvf5ekp511pqG9oIy/s9cx995ZMk2caQDYkiAy4tpoWWL
sNvyDgiOvb19jFIXKZnJip8TtbytrIuRflrOpU29Zuv68hz0HFnjaLYOtM6ZVaCXoA8IaNZq3h1k
wSSv8I8Tc6jQwAQ4BRVtFJ89R69/JcwPNx5l2MYbnlNGRhvUqhdTHz7lACXajP0QjDpN5CyMG9fe
2o3zEcwcazx9goSqWUReeOlJAN8pZKk/Oxi3B9/AzBr55VZrGMdZRFUmhGpych6sEBrD1s6p0eNR
9LsSTh90VdS3/BMroAHdh/o4Ex9q1HQABrmfy9nbZ9hgYrp2+9FrW0wO4lS1JRwirf4VYeaLW96j
RrGIubK527ilcZxbx6Wq5dyT5N2fXoOR687aATIJCUf+Syeq+J4l2Nu47vcF32DhyQ6Vjr6gyYvu
udOljkeOAIL1tl4+BhCfP/ypJofwsXRcwk5cWMX+6P7HsNH7P3OTwNNN08PO4NsG1qe/5iaaZBIc
oVDliV78icNCFbTAuKFOqc6rAGQNNe3LEHVaEoq2y655Vqkjtkd+OgwMMnXT8yrK0mD/aYFxZ9Kk
27MG1s9F2+Fu04CEwJ+09kQttmdp8YObi41lvSXt7Z9RxAgqsciJFNCmF7GEFSczXsYajuvmy6PY
u4QRVKNn8GyQA9jMwFzMXUEw+LMzEXnS6SI/J4tWgK71Yz1LjNOFnp000bkPOZuP35fikODq2hRT
2T7eQSTRw2nBcChpf5MrCQDrojjIPrFPU5c5BzuX5lEQXIUQYbrre/EtaRyHDvX44YmhvuHX+Ofi
VeoGit/9D4WZ8XdH02MQxHQaA7nrmwCC/upoqriTdCPIUBB4ZURk4cCCrdgxGd2MnUPwh1Oh4LTk
nWZqxW5kIrQocdHZzw2xnoNG8mniHhHH/Ic02PhbGoxuE60iz6tJAKvj/q3fzNEGBAUn3YV/Tfgp
wrWKTtm74xGgMuiqPsdThLvPLfuzzbDxS7+WtRE2IhKJNjnaz/8Y+ht/d6/5lnx8SlRhuBNgC/31
bmaCRdAd7jsavGhHGDTZdwOpt2EV4SKHvv+ij+0v3fDOeUHOArOPm6Wn1nYuiEb//zfSbVP/W3js
2TiR7ABXt224nm3+Na4boiiJ1dSwiWiMJXU53Q38Hca+htm5oEnkPJxlHN/Fg95emG3bl9go3H1Q
JPajX0B9IR5vV8D72JXQ28O0D9pbUyFSWKYvZum2J9M2vjvdiIpJeUno1E57/zWagUDZokbMq5jA
TKIfL200WK/ezFlpvS004833xnIxpsR7VgVcwvNiP4uEvx8s9/0fuwYSEMdFvm4tduxmgDmpVTUK
HST+Gz+Paaj6WJD1IuGtaQxa2HroL5evpY4gaoWElrAdB0HiPBACuyQ6jynWz6AHT9tiZzvMRVDu
a0erwszpabW3pSK43E6A/dEO+wIVYZrybyrvg3sSaIL7ss8txJOYcJ3m0Sm1RzMrsat2Eb/XL6lH
bPrPLtvuwoTCPpzR94S1JhQG7RULYeY4BrBIXpRfJEe9TW/eONPHxWnszFaH1s4wXny3f7JRr9wp
VRsvHH1QeCryDiLl77ApRLtE9/W9EzEXLCPmldEIpFPTO8IkKAWoScH3AEtHZTdJ5znFTdYV0r4H
Wlr1sXw1auzWFFPBNcsz4yjIY6Zi6pgoOtrNh0l+L+ni7r8W5dm3kv1IhNVDEgQ7302tC9l2FkFx
UOq97rOQmX2KTMN/AFeWntGN855js91C7gYP1HY0oWxrbG9zDO2pi6tr64vqahEr8vUqucLUu84W
jKXNHEEjDtBHXUHkz7epRuxP9gVzi9458fhgiI2N6mm/XtHv1k/woR0IDPhJuiobj14ylQdIr98V
Vsh7e1Dark8c+wx8xjkTE9TggLaAH/POmidyzrF2DIlDWAojHYq61CThiuG7Fgm59+HknyzlY0du
7eKgKUC4furEYWYumce6b75Kkolp2DclwURknzESHrP+CcjI/MRkVzK5ABuRosn+euiWV5qtHlWj
ExO/PIeG1qGj8sa3Kcg+ZlHbexEMS0SZXt862dS3oMMEizdjyb1kHuI0ZDCqMkIpoWH42qbJjClS
Od1Ds1zG0j9/wb4iGOPbeMzH2+SX3WNROG9p8+zkJE9YWUNfNEiFiWnUUnez8qadWzIVy0VwwTJu
QMXiojTb2tVukwMysXVMzFx6UiaQOqiH9U53OP1Fi84iASa1GEsYA0V36yt2DvdUE2Dmty5C8Ch4
yZk37ianT46z434zV3OqfFYt5//BK71Q10vtqueNdRkrt7jgQY9u5DPYW9OrDSLgvqt8N6gRFL6V
P5RL0nBrVRonZHu+99uePLMCW110Y9rQXvDGB9AauwF6VFlU/AqBXtO2PzSLh830XXA0paIFV1Pv
7uymY4KaZfGwnw2TvMvZmR4ccyAxa2a/w4EY30fDdy+e1TklWZNoEQSum/Uel1VN/E7/e3WjloFA
/WPlzk3WEP0Lm9Rb9ld4EAUVoOtJN2xt/QG7pTqvFLdB23+JJpwm8oDLFN2TcqjzZPFYWfbr1+fQ
LX6PVzXrAiV2ydsGWTnS5DdTZz/aNAqXfycnu3ycyEhe4AgeVeY+dR1amsttrqrkhh6u2MlcGWFe
6t2toPtpt57xMkineG6qT0XkwEUtY45u+i2jVJFIWrf7vm1JQKsogtUQ3AvU7ncYSpt9NEGwypbp
mkwndbWE/Wn4PS1vHnktOiJ4oW8zKvlYe4W414icVOrp349qvpncBEtx85P2gb1xKygRWWuQ8rt4
QHMSoCI7EQeB2+9o1VOwRU79LeAv/4HbaeOhWP/OTB2caP+cO2W6gyU4PelqSsPU6HoA5SqDhznj
8FxNEG1Xh2ZFMEZlj9uomBFKzP3k4zwfxmjvRkH/9dxFE+AVS0z0HpcnsB5gbNBoJWFmlR51VAVn
hjPXsvGQMDYk1I1RXXFiRshkj4ojhq/RKq/K6QZBaKoPhsMvclL99wqf5TaogoUKxsX7f68C27JZ
ZQZwb3Fl3rIiiA+MWquNQ12P7rqTKF6nNDevSjxHkRkfJy17KHm+r/VyyU0sfaYv9pmEFB2wk7+I
QAMyh4QePh8jGAAqbsZckfnAHzytpDT5/oPS3D9BB/oriuvxykC4D5Ej6Zv1dv1EG3UvPjadY+HR
r94MiZFfyfUkzUxpZDswUEsA24fOSkujPEwOGuLiQiHbnkXSv7aR326FYbX3X/sfxjzyuv/XD9Xk
hLANFaBHF1HAbWLRUZv1pdm/UVCFxZxZV71w4re0hno6xNbpSzzUYWIj9lJ7jXth/Fxe6LlV3EeR
U+8qH1tD7PavHRk6950jDr2maAugVxxpSMwboKc0uEayC+CGz5CqyFxA+lz/xLyJBlPX6b1lmRT3
9R9p/05GJF1dOhjHTPLwDCQ0ErYmWbIC8zZUwfzi2YlNDykT+d5uivmGe98M9c6Mw7ZvgBvokrbF
suAnfTbtpqylceblx7SPineTSI9drhz/Utq9j+ZJvYJX3fVaU51dnnIEo/++VAEdsUb3Pr6MD6sH
Yixt5xyjaGClBtx9dNbVDPJ8QivTJ1Fdc4D4IrvYrJqmVRXeapa6t8WPJiuNN+Y180l17OjTpY21
9sExIKeAbMpC0swpdI0aNuzk6Pa8q2AWI7hnbl3cLY1GN9m3Nq15Eq+D+5X9Qjplsx9QWoeFq4Aj
68gggbhjWtCETJ7R9WcbREzB1V2P4hzkjUuJq9wVQXRB0kcgUzyeiwWJkoyTyZrYcJrE7PqFd/kX
9NJ53yL/XQ25j6bOp9+ps5Svt4Xb0anIbcwEc2FomxxP4MGNGJ8gqPIIhHWqc2zkn6sJHHGy+rKD
16Y3XfS0eMsH07gaZNU/2QH4oOUwB349f3K5a4PpXinIcZ474Btv++gkWkZI620qvekxMObhKHBR
GUVRfjSG/iedcHB8vT3oW1GdOwXge1kwIDX8OwgNz4xJvOjS5KQuzxzUjVQ6ZyloiA1w26NUy5BH
1up7V2hsuIHB8Xb09ysnpC5a2IIlUOH1drRHeUxNm8bFHItnVQ8/CVzx3w1wXiXnuPN6yZdXKh3e
e5lYN3Bc2UMQxZ9NYqmPmA2Ud3FvHhwh1IeXYnHXUxNBAV8Fv+Vnbd6SrE5vjZGHXzbxAavCd6oG
2i0RGxdls30KMKHuddSyr7HqXpOZ1jFuIzQEbtzcZ814qrHeMXEq8zeEPFvb7IPHDuTEcTaH+SDq
JH2JoH+xGLhXiYnyLjaCBFF98tgUhThJJUPEcsZNuJ1xK3Dm3NbbrOJvMRbND8SM1X2V9hVUU8Fp
2aJtvd6un9Dax2alOCl/OKrRjbZWrMpfSy69UZo/52n6JFT8ukL2kMi++ZROT1k5NXcc0KwNA9IM
muQiYgTyBna7dS14CbU8CtcmDFe5Ouiv1uI7V3PY5KOF8AFWmnZXV2615xTHXFICwqw8nNxzbZ55
UL/qJ04FbajbyiAdIq/vUJfZh8gzOeW39XCKxxrRbRyPt7oX3aGO9fHGuao7JNrk7XNj+jXzlN04
Fs/bvDPljzpI7g2eqNchLQwmGibt0YLKAHbmSyK0cleCqsVwsuCyAJbv+krndjmcrZ91unY+urLU
9j067BDfKJTuQIHWdCLjTUvd3xVD9TsjkuYbo7KdXcrpWdZTf5QYgjYLDebiLxUOmjvwnm1+Xu/W
j3tTbhHXtnyJ8+9LH/0GKLHl33T6j9gN9LOrOn+H0F9tgsKLL+vFW17VGfai7foy1Z2////r/6MJ
2k9tHCGxLWaD1XYgci3aTTX5G9OCO2hycAtwKr/Uo4r2Zuv67n3p5f6DAfZrHdx3M1MBspVCPyVN
LVouTjmR4EG9X5Z185QR21xbbfIzqh3SvXqLCOi52OsL4CYuxT+X9Zaj47jtanOiLRBZd9IsHrtS
1062q0mym4V2QeIfh47RDAd2Z+sVD1BMBVuHnhaUN45lZLDZ7rjNgIKF1dxkgCh6J6TzFYexbanv
ueeeeHbUq1OKI5bAHq+qYdHuJwwkITH8t98h3PG67t0BPBSXiogjm0BTyl3n2dHL11xvggu97UcG
i8l1pY/wFByY0vHeNwx1J7N4vqtqqe7ssmNq0QQPy39V4T64uTWd6zjS3nqjfSOERLv3gWrcZFz+
iBBPMd52f9ukJEmI9a85qoF917jG2Rr2gedNr97wAHxdvFcQ8O6SISXUJgt1lKyfoqVcWDgis2/e
u06u7yOBDcRzmn4LZqMFwDcGL05fjCEhvygmFqWgZQTFURkT4bDeRBudijhpBAVTTM81F8QxoztO
mVaIDxts8aFbDHJF24I4yxM/XDXzMySKixoZajCQwz5XkhgaVwokXMn4Pp2c8lc3UkAACXrtNOeX
SOR7QpDLR4EbkEJyjOlAlc1zDF/xiQ1hCV4mJhgfRvodEOlKmFg/jEkJukQAjilyhlcrjz/GadTu
aS3br19kEYM+04nxln3y6/SpAtZ0H2iH1V2B7H1HeE374KENO9NzBH0a406mRxo9uUlQvyFHHthr
bWqqtEq+8VhEhGN6Net5F2zcmqmGHKccxoWo6Kbm7Y9EjUd/bPQ3vaNVYHL82MZC/IkdTb+ve34D
6yuQe/F+xtx2T7HNx4ROFZ5DeoQixcoKvuBHS+AqdYD3m8EMmregMelR590xq7WbYdXJPTGK6GO8
gUJAtSQl9BwwsXad857/mV/G5CZ6TXx0FsF71kFgk6zIRWwlB9uEh9I7RnbIJcoEZ7Emd8auH+zs
SoZAcWAI+oP3KohbIxloNRSEq3TnxQL+lpc5WtdpHi4sz8mb6dHpTi1Qi+tnRaf/HGunusbMc/zl
uM4wTr/GkyGYCzDbywPqoyCZukPO/5quAiGZq95QU0+M+NJnhVtpl7l1eUL5voBEKowch8QSw8Ef
c37JVReFSqjsoHynP1YQRF6JqSRjLE9/Qt7EvlGp8l7X1W1CjrlH6zef6np0z7Hg0Fb75r5SyOXN
2RY3QeB6OLEVPkdB4m/oHH9keSLu/OX9UCzvB215P+BNwDWZ4nKG0xL4NpXgQkE2c4+sQJycKu0y
arh2grzNv3GD8vjv6W494lXk2Q4rmrnNEfg12YSnZYxT0gv6nNxMcsYu6TDYT2akoaiu8xciQSDR
pIE8APKm1i6q2oSI5NTHZiK1ug3kSxD0xdFmTTtQ5R8TpmP3fVByHjIq8ZnwJ8v6T6nlBIOXRMLY
oq32U50wBdGy4nfp7PwSbW1Kqn2L7moXBEF5JdotuMvBCW6dIC/f/9mwdf+G9FG7d1VFcd801Ptp
7j5XsxU9x4HxUrJd30iDG251bWsb379CHJnetUqWV9cFvdZEUn8zCmPXGf3bStJuo3LcuRWzRas0
nlXSPfWt47+QX3tNS694i1qDFaA1npKmf3QWVE1RTt02slTYYOx9GTySjYOhvgzUt6hnJSrZutMg
A1ZmcYlt1MqEDTo3w026bZrrWIEXrqauBcdajoeRmU5Dq4g+F4zZzkkVVtxK7Ndba6XNDqO9+1m7
YrphnIih81suasm6BgRck3UZzUEIiqS5TU3X71hbOREvun7+JuNBk+RLzhWdMAcO/X61sw15/suD
C+tkEDUzZfFkgm/dYPXCXsoseIVoloX1u/TJRdbUTGaf0Q2nOZUvU3+XCXR2uIfuaOK2p3gio4Sb
ZP3o3N/FuXBfaQgQBSnI7I0DO7lByBZvM8uvVrBuuKJPw1zEjGtV67wbASQQu/GHXexPqMaz+doM
pb7rzdzYFXYe7MnmihymhwPI+tm03rEK4L2uPG2fuSSXdQM/rTEil83M9DfyJ8SN+S1Gu/q0XngK
dJy1dr2PejU8BXfo1yL8IW64bgmDK6rHVupg7m1tl9rs5GrycwUEi//72LS/pAJ01Uq3O5qGN+EA
GE4tFK0feoqVcrDgenAyZMrGuWe9MEPMOUj2brje4rg+Ty1kq94a8T6vxufJjB+IFtz3+PWfDecf
Y0arM1VfPUS1nsk7RgxFZY23WaK2VE0S7FaDduqWzrlbEe7OOOQ36EgkunBCPzWBkz3FI0GhX98W
+hWbR5ww88GXKfGzqOkFb8udLwW4hJX0TMWW09pcnuxSlfm1he+sj6izZqgSHE1Hxmx9fvt6aRPE
eCsMiDnRyHLbpIzP47Q0v/xCLLX9Tijh26dHg75esrVmIowtU2pht1jl8Xn2N8Avp36h76+XIDO0
0OGb3/77sQ6EFjGpyV7qtFBprjMEGEB87px0sndmqUjNZF/dsaB3HGyy5lJOptzRKf8pOiu5rlEH
g92KM1MHkh+W0R6ZyGSkTElzqH2kN0u1ZGUWiomUmDmLVOyrDAJKgqXSnywJPc1O/jAHiThVRDCz
ZyN6sVvN7Le5IhNi9UfNpo/eM4nr3XrbkZN1BPofbdwkknurH4mv8XrjJZeCmMjYYl1XQ/Uoxiw6
1xlJxp6Mh59U1eGcm+4H5ql23y1jsCpx2AyX4nbkjfi/Lq05PJQGU/651X8VnR196tmvMZ2eWnao
cy/znWBRJsqQEwzAzs2M542dHGvUfiYXE/F2nR5hqiSPLQHLK0HIR77+3LU4wAoEq5AGkPXkmo64
w0W/QzN1vUDAfdTbBWpTqNe85Vv+am8SC5c+rIfM3vlwCq946BxJ+i2jYHa/+OIvZ32PSC8gRMv9
Py8FzN4cavAt9utbO6v/IevMmhtFom77i4gAEkh41TxZlueyX4gqu5p5HhL49XeB+n59hxeFkN3V
towy85yz99r6tSuMbpWMjXeKOp3RAVZMDGsBUFB8OHQXISc95lWzN2ABnZqGqm8pcatRR+eltOTC
sOslrEePD/YF13HzCGCDLI6pt/5h/IAyLu/Cy9BV0SWp/T9uXlORds24raVhrZID6Qfm38pzX6Sm
T2+tVe4Lvfu7/PkIkNOfXbSSztxxne/rJ69klQ03YojRdZWac5Ze0/4xYGavmiBOP2BcmtwoMjkp
UiE2sWT0Mk8dEmINblhcz31jUhyggyO7iKjjyW17NIUuDuyMuqpxi/PS+yWJgUGMxm+boru/kFIY
re2E3OkJ89g6q4R19mHavrQe9aUTNE966YeXrA8+DH6Pd47rDHXxpy1XBEcPQ5G9p77eQQ2Ey+mm
36HrxT9+CsJ6TLSPSMTT1kI0gNLVrq41xHiniV4XuLSqrD+RHEbo6uickqK0z1MFR9M1Wv+a+26/
tUa7f87T0oaaPvXvsU5Hs81zphkpmYyo9KqzJORwOQcu+1ltv1Wtod4MXf/WMm8+NUQUs/0D9lmS
OsYfZukDS3tlvqDophNfqXzfWPm+boFEWWnLHEx6c5QF0q91PymUwvOLy5cDw3YvBa2PlTW1+J//
J7lmeVag0JFuB1yxsrX0B0lnppXaSZls2FQU8yMmMHou86uOCt3d1HTvielXD7mlY7wa2FScukHs
Ml8uXxh1c040dqrqoals71S46Xb56n/fkiiGufWgvSnIjrcRIOpRyxGJ5qigbstrrhi6B/6Me1A/
hMDo4BhiPSj3spy6i5rF9suzrP1k+tMSOuExKChct7s0KfZAbSyR5yASQbo1h38yjH9LIZ8fm5A2
fDloP8xXUO9FpYRdQN5qbjvhWfPM7PLfAybIGkm7/FkajkGmzwBjiOqVOo+FMM9KOmJtj06XfJih
6B4Vx4YNkcT+bllN7KIBGFWgedeH7tg3UbNOA26SMIx/FsNc3sRElSdwxy0dKOmI/3W/7ENdZycX
lZrobLsHrFHp1hFd+EKP7JgDZ7/UMwQkHNsBx5ipEESyKniIhJqPNhzcQ2+eWisz1zaL+uegWbeC
JEZ+iQ/WlFMgUf+P1CsvkcdCrchtXA969zsoCHQjwNE8yq4/KtuU65rK4dQkcChDjxGFPrYkNzdt
/ekGKZQM3dlMzkzp0qbyye2AwczuARyj+KoUlG05xA/K8OrfaF/4LFRG8BCz997In+X4rIR/FMQB
bRfxy0T1sxIOE4x/e7/U8NtOMOdDuyXpHA0TaqiqOcceNsDOVzDmGxC3pVCPxoh03pPQRpe9c2mA
m8rFbSOKb63XvHNJMGwXM2Cjg2qfmS7/SZtqZGLCVUkgEGYRq3o0ot9+VA+3MfG8Na69kz63TevR
L7eYvBgbdgwFDCiDf7SCX7FSxV+62/90sDreWBvjXWVjdKT93z1o1rYKiCw1UaPfkyMmhyYvagBO
P/M+OrYh8+DwuxwfB68+yoX93ugFEECAjCJVVzV3MpatSSHI6kQjPwM77zY97o9LrVF8GKM1rAmk
exsG1e3vw+4u7aNzIU5dVjvv7Qi1AiGPR8KTeQaAYR9RlDIDpzt2ZmWju54Bo25MOPbz/80v2KDH
jAZ2MkP1ltdi+5t9coBNkYXXBl3KWo09DNQinJlF1bbmn90FsW2/zt3mI9IfSCXzZTT6yYMdc+Yj
y3NsET3ggi0R3s66RTqe1rMyYdfMX3VlGpzJ2uyYnAvjpQDE4rVe9MvDQHeMB9RtjCBM0oxRptpw
5xJHJm+eUtneqrLyyHDSeSLJZ1rlPjZ0J7AOQLKMddord0scoJZshQt+pdfsrerEhzZ7rL35YXnW
uyJG9GwmF4Z470g3pqdGOsmtskWALdoPPrU8zLd5al98GkcPueGDWwbp++nhWF4rXTPPbe9FbzpJ
ENgyjdMic7h7rnVpjge2NcHRLR5vPWntTHu0d7MeP4cs8d9qP2YcEXQr08Fl5zl8eNIy/7fQizzc
jP8dqJeeo5ZHwx4/zFvjjnPAT6OpY+4MT2N0dWuy7xj3KoiCAQeKefi3POud6qtzGVwt7bpJGsHV
0c+Do10XIg6TlVU8hdOKY4F9KZPhiLej3nRzbFcI7CGURv7UGrpxbOfZM/1h8NpT/tY5uF6QCXyp
ijis2jem/YLViGULZdWYIMDkOeb/Qcf5aMWDASIpKuYomVtn1BMfAtbLQCNgeeUGU3UhiPnsVj6a
Shtq66GOPdblsk4uectNXbbmwekJVG4oxKsZxrd8LUOydCmr5kqAr+ioh/yJFUFHIYWo5eQ2hBC0
bhfuUw0lIxvnq2v4IPgXOCyhkoQt3mdlEmxGIbNgq7n9rzg0WBHdP9qYPuM1gnQu7CMRUThJG6IX
MjP4K8CG7JBHDCu7HMerXrXIEeKkjFH5BtZRVESCjYj8ei0LT16enAzCKMZVrRnmMdHDf6tT6U5q
f79V7vEBJC9E9BYod8Z0aHZiEsGmjUu5tpgNMSY1+YR2DM7xq+wWGWCAffV5vhKgg2/336ujf/Hk
BPpTM5BgYIdwmJc6iSb8sF/qWuUEhFuZOlmQ81SeJEQ6Q6KWGwss09r3OZ8wkI8umL6Brc1zE798
1Yox/yCZsUHkEBF6rUqxDadAO/pd/Joqbmu7UbugNcR5Gaq7AW2YAObCsSyT1zytv0YQSI9GGtMC
KfXipjEupHRsmgPGhOzslHOcYy2etNwMfzWORmlPtTCR8Pw8+wgWGZZfE09dti2ml7D6U5q0Ty0q
wVfmRy+pERZHjzPVXmQ+qiiao/uFV6ynxNEtEIT2UM4D/XICFcbPscF51/1SkXq+f3mCN5Zq5Jbm
pdRWYpLNEXjYPeqvldo7cn2fSG1QP1BhnMZ0fjBYodQ5Bp6f7itj5jTNNkFI5xUxRc201WTrvauB
VBJCtdzWRDBvNLdCv1izgEcUy0IK2u5OiUaW4N3rcUfZ4b7indhMOG03caIHByNP3tMw0q60e+y1
Vkz+VrPQI6ueMZOK5/kBUv7eRIblIna60sd419Mmu5WudnNzNZ5o6iAWUWX1aYJIJySTh7Do5LZd
sh8wYo60xe6iBzRZROJw9lmFsz50rGzjuDD7lceEyGc2SbqNT/+idgvjwdL27ADFtXHMo00D8LiA
s5j91nZQ7Ekat3Ca6adl+mDrQKQYryYBPIBlrNFnpGyXljvuE4QZ26itqk2NGQT7B4ogEYVbFfhE
zTBQv7diSFY3j2Etry3in1++HFOoPv3m/iGC+xbHVoj/sBQfYUFHttRcwkxscyTjHodrPZFHk+Ig
WkYROoaCqAgANimal1pmfygti3/CFCVKTxycLJkTLgx+H7npruWeR/UNORfXdnNu7NLeBBWnCLtx
2svyEOr6l8lIhCM5Jn4W16Q9RgLpXUSUN83PBwm4iQUwI4xvkU/qsTMam7hm6TMoUKoZW2SP5Y7p
W8qnLbMePU+HPlQ7T8tHy28sdsZcPTb+RtpQ5WTnz5XZfEP+dbtY/QQ5zGHb0BQkOHfCRgHw6n6P
BboWrzKBRYDdU6y7uSURmFl6aFIU3xXLNSGxjAsmUYpDVAPVUcOEqpea7GjrsnnSQtQry6VRYqBb
on/CIDQuUQvFA57zqqmV84424Egzni5wNW4WQkNDHbLVGA8+0b8y8Vzz3pQ1v1OSdXvemqb2HqWR
MURfVImp0z93lef9H5f8AbQ7eEdlRUqTiLOuSgk1K3onPk919c9yhxZIr5hqKFpjeUyGRR0okkhc
yBLFU1W7zPSVaP1jPOrbdNbqLIAFel4k8kbPbADk47EOM7EWNPpcHKiuSdaHN4TeDQr0N02ZvQrQ
tUgvlOe47P6Yjg99Yz41qYD9K02hM5OWV1ziPg2eGa7utEr8tDYeltgS/1u4liTWpYsYaOa1yag5
BUzITw1fP6oEXqo4gp5hZRkZg7URr/o+fS1zGrJEYtnHwcn7XeYb3Uc/ZFtGjslr2OTpC2AF0Feo
H0LafHfpVJx0wfn+ychm3Xen4C4Il1iccN6p/z2gFvQbqlQTR6HI0DRm4nhtgJYLyiGmV5++KL8N
/2jBrP/uxWxacvtTJGyM0ZP5LmsOZ7nnkSYpxQCOlePufw+LnGG5zJX1ps0Rd0ZQ4XueES/EaAWv
HWDrfVT17PhW5+xCk21WxiAIFp7CZBarpiFpbQErYEHztrXLikFUEwFraW5exxpTtUKD2NJhOMRd
Ee16E/LuvCR5YWav8ygOtyFxXPgg6hJkPFgHdJ9ltSGgbaI0mIfKrBXnMvGLfQMF8TOpXmu/KHZF
MaQMW6IXQxbaXwHioKHSXhm5hbACoRW9/LlJpfki1phAxogILJwWWh+42FAFn5pZhhDCeHdLg22j
xJ8fQJ49RHmb783U0t763nuKW8tAO5EXFPihhw+mCaDcytzaU0Y8EqeE7Lu34J0SpTNt7bAv9p4T
Wq+V/1k2vf4X/uPPwB/9qiEd5uTaVOsc8Nfb8ow42ppuBoLro21WahXMI5TOYQ2qrfEpzZz+RbYs
EXaa3LhVNQSRDGmDwflVl555WKhWoZk9IXIYj3cdWYXKgk98cAbcYUMgNMevKUFiqg+ah2Ojk9fO
yW26gGsTfiD7QagfIWxom6SIP8O+I+rUd6tfrqzdi8TkVDsj/lynBE3JeYSoaXqGlpzkQengsp2A
D6QFu3OHgL28kR2C3pq6QeKmX4elkcIpQ6UVkHMU9HG7XTRbGkTC3fIsEDLdKYan66CavnqnGx4q
N432fpjAVIhDRqJ9/eKX6M3GBmQR3RB5Ih3K3I+pALudM6gAuGk8FVlsPCUmEBEWO+G35r7B5Lpu
2C2OkUdA7bIARYP83dUOJEfm+8+ZZz3IqfjWCdV7jIkMQvCb8HHJEX0nlvQPbWe9tFOsndOwz3B4
8w/qqVf8wj/xXViMu8mKWIeJDJ/JOTf2DOjPJqrCA+k6FRVedDNTuycONv1ZyJS9Y/0GKWcfBspY
RIDkEWqci2GaJNl30rsHfDfJL9/vkNwMdXEqif1dNbYdMP2hMdDa0+9O9yM0dwDwkmGA2FyF1spM
MOncUTsugT55XN/gHz30Vm++pVoSbxqhySPD84yghsxaD4AmyJfsSkbhCEA2k/Dsg9PV4wsd6F2S
oKoywd5clJ22t6jEWKYTobJFmSLetIjs4Cz8hdmHNFlVXpfangWeIkq9aPlfNauJMmP+0WRGn7aT
tJSFtger+BKkTfKapjofzNlCc1/6nM58W1riVRqTZuSjqFha4iTmrnHt7w296o5d1LrvTjJuUYiP
X06AxBJxm3bUOvGt4XBjAqxbNydw641J7uCZ81P4avFGEPx40wMz+cjS6L3M4uFzausYSkM8vVhu
2mz7Mdr5fXeSvW0BJRdfNsoUmtBteGXFDK+db7QUsE6xz/UChitmPlTcWf8aJggcwNr8GjpEXzqb
3Ub3piv7xHM1VLQS8DI/ZYGLOljKft8JO3pJIQdQOTyYBJSsR4+oiyDXPhdZ/b1PMJaljuWwRxrc
ZdnOHYcrDcVshwKc7NrOxU4QN8S2TEO1HrxW3hyQxut0hF5TZZgsM9T/D0Krrae0nn6Wv0XxP68r
RnVY4iImAAEBzEtaBXrEcxQrSH2GugjH/221EBlT3xVX3cRXpBv4jzMbEWPu9HT4uDs2nDrRtZLA
0dPeRa8CuFkwK4zQ6P6KiVpexxkuKcvBoTCAGN5aofmhhQYjnKh2wgtEDXcYf9lEffV9oQ5928b7
0jSJEEBodu3oBMVldq0GUueVBcd4nDcLkdEqRZdNpktkmsehN3+HKWhxs+LjiTIw/wWNeAIz/2HY
rQVwl5BTZbf5e+BNGHhpX+HcyYtnA/nyKknN4dQXoMpEmTeX2M+eYr+pb2NTVRfZZc1GQ4i70arU
3SbeYJ8Ehfd6iHwo0DTP97W05Lb0GvQNjvNhVG59oVnSXAazTHdM58kt9v4uzhUx21cyIGsrbh//
jHHVx+S3J+Ev3Ra2GG9VLN7RwJZPekqemWl637Yg9tAP0B0ufZD/2iK9qe1KXbtMdkl/chD71KgM
+pE0jLQeHCF25XmOkaJUl0H54eFijGl0Nbor3qhaoQS6FtUavJ51VmTTYWnJBzGi2xgeZUA5EM2n
xbSorePoD2rtFs6wK6aeZXTubBLR0K1Nt8C1E6U3LZThJ0AiSyVE32jNv0+SfKsbSfAea233GOIC
xBPYUf0heiNIeWXQQHqKx/bTc+f2lodkM/Bj93I/laN2nUM6ZLGKKksAjLLVzmGMsRvCIn1pOKV6
IriWc4472QjlpZ4mTqrzpUF+02Fiur2RRzBHVQ6tNSVKdfBNBJGECHd7aP/1K3N8hp+ZVfwV2vPI
Zr+++3Hua5EVsc7FwtcvfZplmxIM9Kvwi1eZMGpAWvIl3ZBDXUKXpqoQTfRJ+bK8NUjgtgjyjqyd
zVNPT+4irPSd6Z14m8Rs1e47bjgtmnU0bbdnsULzTC7Ja8NfZys1x90RUoC/F9T9JSKA3fLC/LZY
JihJ/EMyYQdORIS2OM57BEe5/aK19jFt+uGRvEP7hYwXyfxZRyTdAFVpMS/citxCY0N3WGeefxyz
aLxxrJebtrc9rEotzBn2u72ULpN+Bz9/rbrx6T468/HlboKiHh7alOYXqod6z9nD2XHuHreLyQJc
zL+XXTt1b9NtCXgzUpRz8cT8IZwzX+IgT2ZnOV6hDB0EHjb6GuTNX1zHyuBQYqsKyoA6ki+ss0XX
i7SpWrtRxGF07vQithKrCKPdORYY4kmTvkOmG9qBV7W4n3RT8Xv75Hj6pkSNkzIAawIJp96Kv4Qb
Ptj9KH7YdB/IfdlYshCXxSvpV2SR1pN7FTWewzwfgSbA3Bslw3tidN1nTad8K21Wxy44ZveqOkB5
5ArH5n9YnCwVxk86/hsE9nq/zTML4RPDp/f7sxj50rK8G2adrMqgQDyZ1s5zwoH/zmxefo6UmIMN
Pa6pj/jbVYayz8zW6mMbVK9FoW8VWlVCrpxpw2oX/ZRTj8u46tVJEq1N09NjweiLXyb01m3WMthd
utScIDf396dzLUKk5p3HiANkQ+wmp8Hwd7VRNe8TQtCjWw8Nx3DbXEcKKFpsVlvHDvy/dWU+l7p8
DcqxerW89IeYqeQ3lqgfNVRACQz1qTnZid3N+ohH0msZNTKTH8J4Hcp4A3khfepFSBN79DDptIO+
zwvHhv5EAN0MCPeTIX3sUQPitoVPYbBn7cgW+UfNacheWFsHr/Fg98TZzRwmhPxU2PeumR7kHTd7
ZEGt8PuPgGoceeTz3fDqdrdSuOkqdKb0nXKady7P68cOnOLBjGfGCjg3jYP3S+X59SkgXHxVzRK+
5bWg/ysLMo4aW77rVWrtmPS9B1jOcORV4sMzSZDXTS2+GEtYVpVkyEAj2CURsr2NPQ+FoJaOh/va
Qqx1/LBg9l3q7z3u/XNQuMNq3qy/lfr0u4CD3TgRP7CmQplAH5RoXzKzp1NrJObLIOneJ6mSZArS
hI8AhEFnx2Ogz5B7KhuEi/N7CWrs0UWrcu7LJtzqhTK/+liuui4t9lTDKO1ngr504McMvugPYtkm
sJOJIhDPY1boa+H3yTGoX/DRizc/gFeUMKPeYEGS+zqIqeqjMblYLr+rkcvuyaoVMySrfJjSXNv4
pcK9ZLjpeLo/9RkWb2nXQTMFXlhH9Q9qNPBFVb5vga3iOWdWO6+Zujl22Eausiv1a8Uof68I8Ljc
30AlEfXLGOFlgU747gyyq+ZSO8LalvPDgmNX8Gt0cfDoxBz/HwF+Yur59q5znMLxmmkJsnkP1v9/
s6SWiQfhYExyZstT1g2kC3NIRezP4K5rnjMRUzmVbrdKSQI6338y0K8rf5YgLb6bJpzA5YZ6v3GX
5nWqQ+4hv++gwlSuAnDbF8tKg0PCLPP+bCmEcLs0nIjL5il0Q+NscriE/g3md1nbvByJVhiOc9uy
PC3BBL4OnioIoGjFRobaoupp5TrQuqbQD4BRT9mKisn+4yPk89hN3/pS/QKnB189D+R2afMt607v
m82mGuSfycYq0tud/SyKNF27ScFeZ4lrFOv6WneYIBUC04KBTKjBhQHidSqfRSYA4xkzmsIftWCd
e+JHhy12yoKk3cRZE+1TUTf0D5PmkhISTJ0NDDUyDX/NP65dG6zBnK2p8mkunLXCyf7OT3KyKf6O
SXtmT8qXV/7vL2kQ6pbvWb6Z9hdjX3LPC8PhDZly5xaEKR1NpuJbZJwNywOWd1FowwVvC9IsmlCf
3FLYfoGwPXpuLB/piZXMNKT2SToeh7H/DPDLMzmb4mO5dYtHVyPZLabN+GjPsFqU+s1FQM19Qw0Y
Eh/ahw94pfxzmxdfPvXyeXmII5PIMPRAxJ9axz4sMW9VvnXECUMvsuXkXiNZeEskCKnWYa3XSBl7
WC5BHv3yB3ia29rh+EbIbv5pxT76LOSTo675x3SWjeDQ7FZjDNjNUkpcShOxR1xbap92oHC8WfHf
ZP172mXec62iepPpjXuQffcRT+VwSgw3pl2i68+Q+sibo2luDlunJsWVDmx64oZMYLbVJBbY6C9o
1G67lpyFpZssZQx2As849yNQRKjYgjQwwQ1crgn9Yhhv9lZGP9r/GkVPgh6aZbGuaG7s+7r8x8Mh
9zVqCss2ycR3m2nnGAHDXhpqqNXkBnhT9Ynu6h8/5WdRqXrWaxjMocLkgQ0TRjv2sSrK3ob5Qut5
efmGQNnx/dl/36qX3fAomnzYYLeqPjATbxbMt9eazjathxRmUFrTvlObwKCPi1NAQWAhJ5OsA3rg
DtyPLO9Zof+/684qty9NZppvXfKodV63kaIVt1qOMAvC6bsYddaLUtNvMimakwaRaQfcCaIfg+HD
oKt01TVzhGPdEVFl0JbuyodUD6c5TzfYFh2HXGCk8YdeyWpF8ND4EFVZ/BFGZCcLRkGu2VZoY4tT
5QXJR0l4JcAzADLLd/lV/qfz3XxfKkhNlkckqDFvIMtD6wevJXfOOUj6f18qRftMWJ5/Tr2JKjO0
giecGMll+f5E4nq4e8PakNuRPMDuhSxgIDQt+SPmhLg/UVfHsXuEOvDkM5epJOeeZGPNr3Eg/FJ1
CsqkHgAOYu1lPk7bLqHpw4gT3aGqarXuHVxHkJD6l6JBw2PaDR+Vod4t0o/loY3d7OYKHINxloy7
vPt9nziqsA9XY9m6P5CoLDrJf6sYnRdvlXqt0OCulG5GB21AX+LND5oS5L3aAe0YnFNJzpGhHI3H
KBPyaNKTJAYQLYfqevmVTCSngUZ5r81hoKHbG9sMN/ZJr+D+I12bNXIyluj+HOdMsDRdo1Z56+US
6x4RHNloglHy6l0Rp9N5SGkKoj4uGGI4zadWdhN/hnjDGfipcGN18+KcKXdEJwYEFUnirES1mWPK
JGFrOV42lhlu45C4HKs11WV5Fi6XDluD2WdPdM/tZ4McEStI96333FS6oIjhoRfldHaqk8uwZ12J
gtpGzKlPOKafEvyu+zoMFNKvwvgc+5s5Oe5XbE9MXpynFqDRg2S6j4EG489K1Um4W17Uwjrcjxqi
3qSsSEFHdF7V8bTSvTTfmSIdVqptilNmjViSU49q33qIyt7YoN9nqmOJGSw0O8XUwKioWZmIwD4T
zZWHgsz7dVQ6CXlFnTVte6z8lcWS2WaZ81wQJr4L60qcGt8fHxyzxi0Yi+kduthv09K0v43F30jS
+IWc/m3SBR2LHGsxjvsPrwA4oTLvceicAe/mPMwOPNgfgzy22HVXxhx/PUhjPJYzCiFubaatTFLG
uqRaZsx/1UgKoscLn9+U5K4KFTenUQLZpFU0rp2+TU9RIyGrq3Sb0Kh4EVaT74MSXDjV2h8jSvAj
dDTY2mwUp6m0mtu9M1SazqqfJlARkHSwvxHK1s6XBGB6G5kWYt8GpLObZl+dcTfz7oGWPWAh1Q8A
SvVdUxjhJo3oVfuOld9AsUZwb6A5WUlf/45y+2gr/H4dE6x9kZf5flTBcESb5dz0sYnWveFUPzFY
xjpHWeal3gX2E1zDISqOePfcvZ6P9tlon2eD/O961P3NhGbgPOiIqUZzOjYSaZaeMJ4jCy7qSswW
cmhfzCB4FLkYPtmlxtpF1zwXzQgL6xNeQrz0buA9VsLkF5+ftdL6znrw9ZNzmY2A73Dpz2EXuk+A
Huw3WlRBgWMJJ1lNT84316kiyjLv+nwXGE70kBjmeDThcsAjHce90fXFahlFo48SF4WQ5g6mJzRq
p4ageBzI64nC5yUMmDkZp2+/32h2VGE66IPX5UFHMIvz8mW5kDjh8PAY1i6o5uliBj9OFr2xCxJz
XFmLoZnWNyMFVKTb/9Nta1KvdRTVRIeIT6eOxEddGsVBY67NTsyloAm/TmxPP8eVf4H1L1HWIp1l
b4QNVB0DbaQtY/1ZNmX4v/ql0sd8NWpjdxcYdv1sKcSuvHJmT+xihR3Hyj/nLAH6HP0B1vU9qTzr
cein6tDLNt1qgfTXy/ReS6R9ljGKlOUtMx0STqwm3HjWQLbCFMwu9epSj49LXDJOHvFQDNV5uaIw
AtC64Jju51opaoswOf6rkaxxDH1JsVuM606PKJfQvs9MM7+WqWQ4a0dTDfMF1FaMkqWw9l3e0Y2d
d+UUW6GTZi815LJm0ol7BMO88zPv2o2Wdxn7OD6Mrtscc0OrNpXZM6qmi1RVZfDRO4QIRRaYQjIJ
3WcieLeL4ykSwa7r2/KhSaObNg3yEGs6qCq/aTeWOTGsCg2HTcAp/rlfwniZB+5EQuSFdwX0iLy1
E8gyw87e3480hdG/LI1uOInumlCU/t7oJniYX2SK6LLT1VGizq5MgvZAzZ9KfDLUxfyStAmJks0v
MQqviwYVjP7t/NSl/3vx5wcm6+5epM177/lMLmSMc9izAihrVfnZGIq6M08eW7Oh1kjr4EybDT+W
mLQNdIZ16hI7OMxlRpYSklaMmaCbRE/bhbb8WNtxdRhbrds3soCEm+S3qLXyVSlH64Bx6M1x58G0
1oZkGMDWNRAi15jR8ojx7NilpbUSLUQJ1AHzhLqb/A0ko7Jm6pU17sddDDZGYboNq8FZBSo4LjMA
o0VViHMLAZExFcY211LkhMp6mEsArdDL78jVngOn9X8b/juFzAOynvjHNtvf+IPjt1RGwZ7BUrS5
b2neBES8bzhmNRSq33yobiEuzXf+3VM7qWLdV7J+S0cFp0Gvnb8WjkmJn25ivrnJ2QvxcLVjfV4e
emjz92fEOb7QYpz2BXWC/eACo754hU3j3Ivm1JTZAVKq/r3jBjks5a6dlNYuCcG78rb8g+fAuFlF
F+P9cuV5dMRHbAb2xTJBDliTWaE3Uv8C9wlOIDKTI+j9bUHlQDvfKLzH5QGhj7/HLKhW2eD/+9ry
hVGmmGYRZqy7UH2x8qBfl1V+TvIhuC7FbiFRsBo2JlsVbZbZ0WAm9lOUYjiexeFVqt6b0LDQUXu0
FT1HnJdneme/jnBY6i3pFe45KSK5xldrfJhp+LcFIfmX6nWNo2ST29OAexFrUmyjaES5rwC6zlZn
P7KT9fL/FB3IyCYFA8T/fdv1jE/yPJJoC6AW31s73UgySZhmX8XsiqUWwF6TN+a5ygbYFmEGaGTK
zviLiBZenrKSMfnST/BsxUMPK4ZeTHNZ5GGVm4/URdawJa0VEKZMHBCK4TgzcyXmrmbYDpQyFkw4
BdV5fmjM8Nzg5T8zYAyJV2rbfIcNiP5gJzT+UimJzVgex0zuFFDJqwy79gSHmr561V/H+aVwBpgH
rJqbdhJELtaARLT6UkX9eGnmh75L5we7WVUkdW0He6zZ7Rgw5Jb92zK0YlXo7LZBBL9RJy7nXDQT
m47Gh2rJ5I50BL+UdTczs/ozIzhmvXNDJ0o6f63XaLMS2hkvMHNW0byKYAgLLsgkfgcEleyWq/9e
14yBzANDrpDo4IYr3bncGgUg3TJx0fsydNDom38PxH8nZS2/e56EMa/gKLfZyjJIh7fWzLJnTQZP
izCo9vuGGGFOMmgTMuJL6l860iPaxt8DoJK1S5f8qucTUBs+7aK3CnOFxK/cDl6ADGf+q7Xx6K2I
ICHUsMjsRyjTDE3nkaiJSnLd9GTdL9Q8LU5shmhr8L6k4eSKirIiSS+UYkSxYXwUaIRWpVNi8sX/
BWe8AgBtIC8IOgoOZ6IbUzGvOyuPMtAz8s2QieLBUG7zHBsMNrn/j7RtZ+C0wfif/uhb4bHW+VGJ
yqxjwYP4ol1z2T8wRvDfB2pf4jH9Acl+tFs04u5YPwcpTZZFYOio/JiDjS+94RcMRn8DmfYncLXq
lMzAHaDrtPTGHHiVSy6hZ2jZg6Npl5IBxUslw9+VYbj3K0NHkOFiTadJxheTMBoekHa9L1fLQ49E
zp5I1F2uZGYADM6BYNsRXK00HZ7KofrHoHUdxwRc0AYhJYxGow7OPu+l9xBqCMIqTvxfnIfX5RwP
kWmKB2JlkCNoxqry0aKvSWknMTWnb2klPoNfAjIsYyLDV9rdzoR2Zk57TmUp97VtnSv5qQRmmE08
c/NbWzn0JWf+Wsz8gQWLyV6Wo+jS7adpcvWjZXkfWEtT7HGkAHD0VP+LsvNablxJt/SrdOx79MCb
ibM7YuitRPmSbhBVKgneJUwm8PTzgeruqt3n4szcKESQBEEDZOb/r/Wtc+cX39Ct+wf8V8XGot+6
UGqItu6cFe83hbhMnRKXftD/p6Q777+hDW3fDABReLatk3/4n4FWiTJMChn8WMxmJKUqrvctnLKz
QLd5yb2nZO6pTHQBjuaQL9My+5bAHT/6o++eyyK0FoUR7OQcsHK96NfgvneY9SwiOtnWazmYenFT
hWSpRw4V0+t/la3or6CD/XJkKWIivxxaiIgmUH3Ie3vlFZioMCjaUku3pjZcvuroeShXtW0vUHXX
P4aqoDM9Kvq9ZdVTw0eIlM5/xjmYz/Mz7wAg6zc9cehSxXFSAnax5NDK8tOUsRv5Uw/zgXJtzQxx
9qV1EW0sqm7WpegAV7Ueuv7UvsDsztYsJOwvfFGmQncBL75c12jAWugRr6bb1LCHw/ERdcSqk4W1
buNa33aQYq50w//1rv539FFB8h6jqmz/8V/cfq/qUdDN7P7j5j+2H9XN9+Kj/a/5Wf9+1F+f84/V
w/95/NtnJf52ftg8/ucj//JEdv/Pl199777/5cYadXQ33mEtHu8/2j7vri/Cgc6P/H+9828f1708
jvXHn3+8Vz3YR/aGvbb845937X/++QeFz984j/P+/3nn/Fb//OO2+P7fH/7xve3+/MMJ/g4n14dC
MPMnfVMHlyk/rveYf9d1nTOIa4hDgLhOEDpW9y7+8w/T/bvlO6YbGK6jW4HuArRsK3RE85H83aVY
T0a2Ydue51jBH/9623/5fn59X38r++JSobhq//yD8+mPv9Vf3+P8vjzLczyKnhyaycH49n/SOgUU
NWUCIyOWi+hdLUZv3RG7HsVEc/WCarVQZKfVRmPvWtLZ1vgdnkDtqVtihsoF+CP9Vtfsn0JrrO+E
s25llu8KByDPJFIMXV7MMGMWRzJI9RWnK+L1MrmTuejv0vas26+l5uo/KpumR+02e6gx1O668X7q
U2QROqhlnaCcjTmQcxMGzr7iFVd6o1hsmf0Ls/tNUrX9GaPdGrVqt5sIkR6ocwE9Mj+iKpZnYBBk
twSMJCBTF0XpJ9/jmU/dmQctsgcoLgUgNhFAxqZtfe5bfO060rcVqltrCUtxvigC+I9ieTCz/NET
pEoQDaZRjfLLlQgmbVlP1m2oMYVsNLlWtrnDJPgOxgQUhcjOBPVkT2MM6kOV+cXq0x/MgH5SIV3b
TfjOZR9RVgdrq3aTemH51MPK+tLpBDRF+KA7RgRCxMSqvhelLDfgJ+76BFig77LigSYtdqUOIiLq
8bLUDaElHaEc9ANf8FZv3Ebeaq2tLZ15UjCVSEhUG0mo6NPKy15HlG+nDplv4Hfxvu1+UrAzQDiD
RYYZ99nXrF+UQHKqSzIqjSHatGmDa4W4nwXiZAfWfypOY1Iecd8fytSA0udnHINfhqvSQ4pjVSFr
X8Il/DBpcIDDqh7VKUGSQBZUw9KQlf2aSCYCDbKGlnPfHGmSvZlMdrBzp4JKm7sFuROduLxjg3at
VWZ3wdGBjLyEPPIoZLl0O7q/BKdA0is3QxOc4bMNBTqFFCTFSpP1pswyssrcu0i3CaGhHrFscboc
aI/yKQ/ykugVjpes/ykQ8S/5SgOsBqsg6uGEt2EAlX/W66v4XiBy3JpBqeEYZhjnHAbJOe06HC0n
QIZHjD44aUN16+skkhJhGhwkTfe+HcJDoBrazLp5NJVh3zph+8i1nkkWEmUonwSjJP5d2Qjr4hUF
9voh+NGTEXCyLOM90YgnI88HsWzXNRthBc1p0PGNxuDNVjlgvN0ItXSe2/HDgows10gNsrUGrTKu
6o0lXhJIdqhf5DaydG1Z9nLYjdU0weiI36uELqfVQdxDh7tkaot7QWPKlRmIQKrkMPQYP6RvLexO
S785YYi2trK3LuyhHqiTlVevUquxgleOCaPHxL1L+siyNxBdqC6kVOM7pOFRLNykYZRuyBW4NC1R
EoHawiEkW2KeXHce/aWKcXQm60CnQ2rrr8KA2aWTdWdc8M42igXpOqhixpXu75V5VwmLfgYXyoVG
GWab1VbNT9ATG8WrrTM92CNttY9TUW0c1hyLrs80bDc5wTSWa9xULQQJCLFZ8NQN1m2XNGtLxtmy
EwEOF682V6jONn3hg3bKMUVmjz2rO6jY4D/6XH2oGao5s65yhzKI8gOc4wNUcGC9wAH0x6jSWTDS
QI9de9PIAaxIIu4TyVYxiE+tjj7NRh2F0CAdtRrqVMu5BBZijLSftsyYAfX2wbMybf0wyZsMLMV2
KNWEQRDhpLRIafJCihpljeZ5xDvR4x9RHfWmFJWR4QYWImZw/REK4q3Xm8yXaH/Qd6lQL03Oyh0b
UvgypLR5sScurKZ/blb72HNu48oq+LhKC4sKmvNIvJZ0/J36bbDm+PkopkcK/Wlbdjoe3gjbSMr8
Cc+pSolg71EW6vUplca6IZv0CNkR9iNqxN7vbmrCljYIC2jJSr9gRSnLc8Gy/kRbeQEUY2N5Cfbd
puYHYuSrdERMN3fMLyW8E3J/t0jd3zQ9N7ny8moCq+oDmMkH6IisEZ5738Mt65gPTqy5m8JMcGik
rrmqlEaAIdbCse2wvSXpwm9qZ2dWU3FoI8HSG5JRo0G+8pmmIXtOvrvx/0BWN/+Kx/Ys36R86RuQ
JDzXskx/TnP9LYkQOlRul6h5VrLF20KI1kA/wp4OZEU1t25JAlur06vwYSQuakBQR9V+NqOSfF3a
Msuwn/aanEn3cKK+bgqzWkX5fe5VyaNs1nCTiAL20gJ87BD//wXqerbpwhR3dXjaHLppefPb++3w
IycuJptF0qpWnEMJWF63tPNF4CVyUZnBnV91wErjvecR+StmoZw1/zwyZOVN/iPIptda3np54y6d
Jh2WJKmcCzSeGHwQJlEglLCoGapqkqoG0sat+LWL8cj12jz/XdPKwW93Z2dx9z9kRNp/XXRc35hh
YESH7m0hOjDn+397Y8zUeouM1mQldWNnhPkPqw7WGA+0laxIHgpnbW1L4mnlcOpY+VxAISrAsZNi
Y1jjfW8yt6ZaRnHYN1aO6+u7MmexiHtuVg939KMbpkIT1qIk7HaVjFe+qlbA9CAGdvQioEMRd1J1
GsUozEOZRW2RTvGZ5M2XWZulEaCSKoCFwvDWvcIdZcTsth+LbZ+qcOOYgChGjE2QBDiJvPVvE9p/
zhx/nymapvvXTAA+IZ+VkucjVJszAYL/JM4Lu8gmClD2EgEK2edhcUNQiHOoMxEgfS8hTNiMkLuv
28KmOIgxOcudEZPUbIVsqC3s4rgaac+AB1Gz5JkoRxANUq/FqQq1x2lsCIpjmcdp7z5OqeAcSAZ1
jMwSqc6YvLQ+RTcRv3HtNbZulmbbqzy/Kpi/6sOhrk2qKrPU0iJA9zbeizp5SRGM7ieh68YCQ1F3
k1VZCYNNPDUIkm5ykxiPqSC9Kp2zLS26gbA6p5Eg0mhcUOOlB8Al9NRDwljokXZf9aB4u8jzLzjG
TVq7451XuYB1r9vGpTWrinUuaQel9Ee+y7zf+1m9qZug3g8VLf+ijVropkGEiEjrmO/U/ZFgqZMr
MzFnzUenrqB2Nvlz1EYztYdEH3twEFk4YXGOsHPSdTw51nARetXvojLqT4RdZjOyDv1psNJr2tk1
lpDbJqf1TwF0lztK25LOUm5EHK5cQwPZ0pdAQxv84sRSt0d0wO6uGNODOWjZXaG5T5pDf9dVeXpi
0KXIXWXQlbkVCBO+Kyb7/fVrgjyctG23tSPs5fhXw/vB6qdVJfDxlNBnuNSa6c5rmEZmgT+dcN5J
xgrvB2SfcSnGxHmuuBYsiKd5H4dmOqloUjuDpGRExPK+MRngcoKD8eK6yzEljS/kM6kdz9mFTpYt
FVPIZZhYZD5MWrOH7ESL1+7JadYU0TRBH9wFFaNTMLW3V0lrQTzpyqfYui5K58jo7WwrTXsEtxiB
7UIsb+QRsTg0uHHgPw6l9sApWxyNMYPJ2OQ6OVBav0/qillrRogLYhaXwm8mAEvI5yJdFy1inkxW
w24QwbGMHGMF5U/dZn71ve4G+bNtW+1BAdFcOK2XUAubOOwmOAFHCriyGtndIMtjrFGndBBKUhRo
i33Sa289U4L7Bk/30YtDByE5OXEuhpbD7PtfVukcPe9M+8bMt5OU8dHsa36L0YKplHgIJH3gyLXE
YzbFbzUpxdD683g/Bj6FXhrix0417CpBTeMaCICp0Yid0Tl01SaE4JgzTWaQQ7gu4vCsHFyPbg+f
ajGlRbcT2HXEDB/+2hY44SIOY7l3S9q1u2ggEW6lD/V41IxxPMaVTpu+0ze+fRSQpO49q6T3QXHF
Ks32HIwg1cMKuS5+9Ao5snD1HbG0p6sAjzmAOl//8/sM12OevcZZBQSk4NJnKzM/M3ewb1SPSXtM
UIy0ejudY1Hexba9RtOOQB9AwEYAmdoQdPaN/pL7bhjdQ1VX1XOGpn2hjPb265F+l+3HJgrwPLz5
dqp/R9uAB1fU+iFNxuIhKSXsODCrsa6h29G3wazpL2ZRHvr54KwH4zaK8oguL0El9eyAFPOfRhnB
CcYxzB3vxKPlTVcECAeLTNuUumpXLnDunWbQw51yXz99Acz7rlsZvcusaCIQIXNDY9NTUsx2lUEq
Y0Y0Fe4+Qs5TchV3tsppEFm9dgobEz4W2Xn3FIBACJhe8BJ24U8Plc+bh419ioaLD3rjvkI0cfHq
7tNyR/ObgSZgDc8j3xFFZn3LsnrfeB62NiAbN0lAk//6sDIMorUByn3vFFy0w9F09kkZ2Odc0T+b
RomhJpAXhl55EYOKF8JO5P56R2ba3R4xxbdGT/AWByX30mPrFmmB+6qz/PHGnY3oQMwwhUSuTxGO
7u/2unGY7xYjnvsEDMCagdQ+OloXrsjb0hco7ej0uslIBDP+5IJJeVIBP3A4dw/XPyOqk3zRmKrC
fT7/e916vS2M2lwzDKI5Ypk7Vrkzu5nkrTkwwaceuHC5xhwzS4e6ooa9Dc5lpVk2RPKAjkEe9Xxi
C1RntM5CYiDJyUopaJoRg1lEqBTYzW7spnNbFEdhhs55rMxsIwDokk8lOmM/VW73lA44YyzoGDNx
gzbSlN4WndHetPnxeoMwJ3V0+uRgFE15iVsHBgyTd+bczKu9TK57QU/P1XP/TGfiU9oJax6+ha0p
Saf2iKN/Le3vqg6HWzLG3jJrjM7BHJVMSFy5a2d6auBbR1x71tEh7Hnv+8Uhlbb7jGWbOCV6WG5A
LkcnIzxZgNxqLXwnN6Dc2m7RbKWBUtgYAOP19Ql42Ya8rvAAKIj2c1xHGypgt6Ewm7cgZODuvbB4
6OoMu0GSs5SR7uzWo8C/rKLJIHtwfBb4M5tKVg9hYpcPo6l/sIr0cNFwCyC33BsVyVKqSUugC66H
9rnjR9H3Nwjz+xuLFTjKD6Sk15vXOxwR37pN76MZbmlSz3+CluukmQXaGeo6ZZ0nXwKGaoMHX2n1
XQJwbQFbmkRr5UXb0izFpvY7fAIDg01S/UCXuyYxalHQ01rkCaKtqskvfV8OT/wo4zW1MHHjxmWz
F2mBSjlLZz1NluLC9OND1WH/LDqNUhrLzl0TDAVOav3eEyXarqEjx37+M/RpshERR5s3tCRc+0m0
uDKjKOyW7cjE0Gr14SgboiqtpsyXiYjqixv6Ej1r2S4jKr3bsOkBvbnDGxJdxDop0Apkh0tXD++Q
yLjnhpEFyyZxFU3sOkdn2Ctqnc8zd4TmqnjzHFtbB8xG7ZqguEHkJypL0E6KVUIgyNlx+vI8OdSL
6tjsv2fAcahvNY52E+kKcYA9vfQEolmeYbCYz+foTHFuYo+hZQjMVYo7cpnATN7gSTVvMS9SytWH
b1IFOxou4oQyac4dr48+Az3j5AwSmrCX4jOmRMPk884wSWWc49ynxIv3DimqPfF76yA7gVf0+NoJ
JxmsKfpuYk/gnK4BBkl5xqPV37S+3d94tCIIfS1wQYI7jzzNPDkF2TSTqL1FkOrmXc0wQCyCvlDV
wPxQxfnzODkmvgJRLGM6988xPIG9BsZuVcaG3EtTKKyDfXAwnGYPmebGbs3wgucwpIqrNacyUGe7
N1h7hNF7FCiU2LDHqryYq5e192QqPtFqhEDHkAqKusvEBipyc6ML2W7p9RDVE0fDQgW5Rhs6lt/H
/p6Qw5WlJxc0Y/ZGSMmYT8p4PBDAOekBBbQhvNHz1AM3pNkgr2ymNsTuXTp+B7vQK0kpL0V9cfxZ
joB64U0P2kNOA3YJ6oDeoYZbqM7lN7uTHmt24VwmC+FYFpG2jeDpxKTT2rW13qLmE8O+S43xgDOt
POC6cPe6i9m2KHRa1a7lHmUYtTtf6+Uat/mwHHMjWjENLr87s+CChvuTjV1uH+tw/hlry++pfmlr
RLVTI4aD46jifnDdbNMQZb6iUUhrfBSsJkuH88sPYvegj2nLRcVXOysbH+a6dBF25XdzFOM6pyvK
Yk1bXzmeWj9PRet2VxhEJV6h48xAxSLAN47COD6ZIV8R43y+xQDi39HYwgwQ71RamTfZYGzHvhke
2oYMLieQ0Aktvn6DH9cn8Tvjnaw+p3oQ36rSIHjSegu59L9pnAgL6Qr7xVYJTBBz5ZTxdLoy5XDl
EdqMWDiqk1fDYESc4nJ4RkQG/VuTLHGmztk5uUV6NCF+uwS5F3Y4falpkziw1H5uKye+za02Wfum
0FYTo9mUO/W3UKcgSjzqUxHVP3QU8t/SVFnL0oQKZIkxOpUYRiGHQC1qC660WtmOmxpwzpJ63zfm
Mf6jmwZbGg7bOpX5S9sYF6f3v1xTV+tUNMkJv4+6x3Xmz9Yzn9CMfJHXDFiRcvBu2yHFOY8UZQdg
ApAV8DldDYyZ5nAzEQfiBsdRdY+Fk4CBMVKkXaFWL1vq2qtYzr6P1mlXWeM7h1KQIIPIvD3GfrMD
KQRKbTZO1TXp7gie+hFdJ55yHAkYwlYpkiowS9109CPpXEQMl06n0MVYoIuTG0WPfB9UucuRd58P
45tqxG1ayQ5cgizXpqcQKEKZPWY9fMLC8Y6JIFZXz9zyJGsDzkCZmru68Ot12c/JC6kPl8tK8Cj0
ofsqTJ+s6RE3PwS4bktdHXY1cuQfmjWtpwBWeezeW+WoPeHmTNSrwOT/UskhOhR9QMaw9D7sBiRV
kZMhbqp22ndzUB3GPSoYwYMNxXXtOQHQGtPAzWwMwdMksL22U/KIyvdgGvgEnYQRQwt0dSL3Nlm6
XNHB+xXVNnYKvMN1wlJrssgpl+W4lWQ54hVgvp66xMHYPvHNoR6RSmuoTYZ5BD+5taCL4S+kVGpN
EumLKoNqRVJWutaGqlpVptFdOlhHW5q9NaJGJ93CpDGXhciPMWmkl340ksvkL8Ic1REenHqbxnWw
8ezIpQWujMOE/2Khu9O0001F9WCaU1Td6VspeetOUubPERrJmey1dWA6beMwIZ+phDi5KjX66FR9
Hq28N94HUpTKwcK9Bjmo8u3gUMx/UqQpujWSwakV/VH2NIA1D2tNDKRgRa4yyFJXFsdQQGLRDbuA
pxYG7aZJRu9UFBqru3p2M9Z3lZWmuBH9neMl6U2Vtbeplfs41gaS130zJUKhTW+o58oDpkYu+TPh
18AOvZZmOuIGdOy9OVGYDnFzPhI5hpk0JGGBosxizGhCpANmjYZzYB/haDt6Jhw1M11bhi4eWmMM
HtDW8H5j5Ct9zlIFNdAhz4hbTlGBYVO0U3teb6it35dLPfTig4OJumGSO20tLZ91lpa+ypvCeo4n
7GQhhb4tYVqkPlj3VTK7sQLhboMhbyA6j2JbDkjQBq3dC5I7j6qgY5Qxaq2vovbIhtKUalKHP4mU
HX1asyAX09q7GOHPftU+lbSIHooqHR+K2ntRSRGdWw1eoG/ZzZpShbq4e9nWxqWf/1z/m5SFoC63
kt/uKLQm3jSDS3Nnfpwz6salihRG4xAhZs7vSPgRsMAZFRMPfnrjkEd5BSlhyOt2tk2jbXDonzue
Ke+10aFyVFgRMilccXVuQlRTzbuonWihAyJ78CTjxQycj8KM1kqWVje2lqr1pLLyoQrnfB4n0r4p
Ob0aeSI/zIpG0uSUL0z8IYFWS7eZvPeyqYi5Jpr2UtpWdKB17LJMDeKnsSjfaXqKnzOVWda1+y3G
57qm9q1OzEchWl4ys4vhxccWgEQyJAaZg49hlH0Wab5u6tqB+0VvI7GjGxU5yUtp+d2xm3Nm84S4
iM421TJocW9aTfy9rU06w2lXbTPPviWTLGFm6NAGqrvu3TGwp+tJ+5r3YbcOuwZ2YOAHC0uaxBSk
DXIzWDx0BYP8yVZ0VIm3mijZ1JhM4gh3RpasSruztwlyhWfkUqSoOs24b8q0emap6i70rkXH7+hi
PyEoWkJKAydlE3840sOM0cQ8ZNPUrZTHPDUWeXgfaIF9TzvYziyWHdrW7XA1lFW+nELr3YppJ0Xa
rOAbmxkRvEu64U4hc1/VDlJU1BoZDTsauKDFU8A65QB602563Aaa9dZVn23nn/uJ2iCQDiKz7P6U
cVGZ9HFc0NJFA+rYP2KMwv2+6doXK5wY0kb5btv44SWqebsWz+CuHoasAHMzSSQlfUA5NXotYgQj
lgmqzTYe4qE50Sa+BfgHz8d238vsIUJGxc6AyFusD1RmDCuZ9P0yVOWW6VlLo5X6k0frzw/2eR89
Gd34qpmDt2xFz2qGmTDZds9GZAJc8b+V7XOhuywLSJ1axuR9XR8BSuYkGHlpxw94bQnuMhC4jSpw
0OFDYO0caBpYGxbKEUSuIuNC0hSTQ9l92MFHZeWIUFxXX/qFhEsN8L9LLdRePu0BnCvOuHP07GAT
TQPAe8lqx11FQX7bCiemEQTVacjAS47+nPFlXgDI0diUj20JbNiNjA/HDJZO6G9sg9cJZ3VMBMjN
STz86AhIqRd8I3SEQqVC50xYrifm8OYXusz0Q3392fGaG5dClY98Fr8jhoeJkcs0WKV1fWKhVi8+
QyffpRR0Vk66qgWXwslL5cIbCawzm7PdWT/q4s7Nnm1Bw1S2rtrm0uBzAeE+SHfA66nuO9Ku8Jnm
b91U3FBUxAXWVLj0W+NoTN659XxnHReDvxRtNXNRaeTUzozvJtV8FSTlm8MZnKo3ORr9sgmaJ+Ro
1I1SBGCj4qiHFs8/yhh37ZMHsEhS59mqLvTIi7WLJHlllN0pl9gRy8QmcgzSYpKQ4h2IxYSxZ+HJ
WT+KE6ksug3enJ/QSD6cQjaLFs1FJ1ggtYlGDpm7aWPvkJfUvRU64oWpYTrhZ0vcgVuuTM5feq58
dXH0ghexhW9Rf1KiPpp+hvEKIOxCLx7DTreXNe77JRemMzgEAu5i3D0SdFYY/kgwoTG7tEj7msI3
o50eXAP+r9KzG2DgyBPxIaxinQWro96MjAG2wvyj69PsWQ6+JU55DKxkozvExyOgn5ZoTVeWjSDc
0q2bsPTuDDivdLvzlw7N3KJs+fHWqloyIyQXOoGv7KbUNAlxcfNXpTsEWhJNpeE+ospOGcAhYTs1
R7To9cIV6P5bozdXJWwdKJ+HKZmAUgXIvzONKVPYW/1aGOqZ4kGyKfFuDFG07uAeLNCsttSDqgZ4
pLCneOE15krLI7rdzH6WPY5QzyY+Pq4BaTl1uyDfhizM7EZpjVihvsBZppahzWUwIImdcPIoWoBi
bRZSc9exNkfARc0jkaU/GymefdbHXUQzHlYkTg3WZ4slUTePldlFu6iFXo25oF7aLqnbLNmerABf
U88Klv55tJECGCVnVJlQqaLTy/DXrdpW0LCw7WGlY9627Szazgqxhd8b+4Ip4tJlJb3srKRYAAIm
/62moYy1qJZ0CzSSr/Tu3RbVRHGvxw/uiRdtBA7seR7ImSlgHYCPdafpwB20ctN69l0uwdYkfNKg
JFDnWChTZ5Z2FkPOj2H+Wp+9d0AdnKxIcD9PJRdez8daiYt/qRdWuxxbRDGJFyAxbUrcQuSkkxR+
GJROEWniIiEyCegh22lW3yxQra+6mvMa6SxjhGF9Zm25JAb8R+IrkwOdxtWLZYuewETLWLska07e
9DAYiXej5j92N5CCHcUsv+aQd0mjcJhVLymErl3U02JqOZeooGHtD6cHhcgFCFldL+tmTgiAxdpg
puk4oJNuZeZyNiExHtPcqOYgdOItxo6dQBaiSJNByfY4rewxLZYhrRs1EjVbp3xJdlQlR1Mn97aq
SDsDGeXX6RouLp99171VeRVvUxOSisw4sYr84BA5uBooIi1FpO4MVwGQ65H5mOQZpE501/jxc9F6
wc4v1fcIosHan4cjssnvJdQTDB2srsBupebw2TS5u7a1O6sqEeZoTbJWI79jl4USjTZJYktGptda
hu2EkDrfIPRx6elicx27nRmRe1KZzallGjYlKttUjaSGUwwFCbR1tIalzTCb+quU3jred5YYBdKt
EJwT8+lPU+EKKIb+7Ei9X2d2dsC6DJM5ZYAjTPanu9OzV9Hq7sKb6mDR5TQJsuK+5XeFAoeMh8ap
l5pK96GnY+CNTHsT38sBJmgmJ3ly+wEcLFi7Ho/6EuOVA0RL3+YUoHdTAOZbi0kNbsBN48I/KNgu
qSuAGAixBbtXLpMq4TQv1JpJG9qKiou+8iMqdNPEYMb6vNN0tYx0E4y242BlIsiErGiU0ASWpr6e
bFg8tQe/xdKBDQPuC0ozU22TgNgigHNOABwbjG6z7rviVeunYNEQ/82jM4TVvsMX4oUS3yau8XTO
w/bnsBUb2X5PcFShU1A1ixvnOXIzxlSp9D0Q2mVTlMa6demqmU58oq1In2XuiTnpufKYOOjoSKIS
5fcwaR/5fL2JdJQl/SBXYSL9BYb4u1AyAg0t5RU9JXbIHXF1J8HZt+RjVhnZTjcwznRZ/jKBfdh1
6WBvvE9Np1pGl6ujrLNOrea2r9I7ORQRXpakQlrLFARoX2kOKfXxage07MNz/Hqh4zNjalN9kgY1
rBvHSDeTPf20BnQxVh788JzwI/ILMuit5nkcwhdPpRalyezTCNYDrPClLJFr1cNH4xJeSOmU1COM
fxrSar8D1KXGVVG5kOxGvHdkZfPN6smqsLUfHhcIvP3Ro9NICmm1WSwrenYLr+NH5yRgSH2vQZ1s
vGpEwi0bSsF1TDBz1yXyhqGhGcE9jVGzlKxVlibmp40q1X3hZ9lD3CnU61EIojDrtFeXUXkR0fy8
RRAkLvYAlynxKIWWWBVwkMH/GXwqZj6PeYykfWpwV71OLROS3FYgnW3N+Ab5O3S2ZldHb1jBzS3Z
H+7mejOyAkQYbvKixiwl64m2MeJwk0RvSBTKr+7NxMgfmkjXTtIkVfp6TJaZMWUNJnkrRy0/WrV+
BwoLfYjfBWtmL9aOUU5fMoMhYC9Nbmc59U0iiE7D3fxKZvK0DlQE8Suvsld/2HR69V2n+nynchyS
najMTSDb9K1HQBLYfX7uy+rTn/ttcN22OBUxD823roSGedNE+hxNKHpx103tvx51vXXdTl/+64m/
NlEZ3NIJdX/b1/wonaLR+foocwiLfSBRU8bS2GZ6GpxHFsT8OPH9TyYJ6DkSNEfDieYWGQ67IGMJ
pOnHAOgoHvaJ/qMzUMLKJBVkuMjGm8JoeqPjTLlTREzfKVShWZX7v22CxLeVag5YGCecqP9+T71j
bvvI874O7bp93uR50js3oY7Nfj5IOT/it8+GR0Di8r+edN3u0rq8bvq1638/EYu2vSl93Vj2+yuy
bDYScC1Jbq6fB/5cUKssRZhj0wC+vuWZyKN7HbNf9ps1g38OIHcCMfnXza9jM+iOXu+9HsN137qO
KnD+TL8eQa2Xzhc3v54/33u9+evNzI9Qc6v16wlROnzd/LXLkJZAGFrBOcn9Zin6gvwDV+vu6shf
a1rf3Vxv6VEQ7QsDDcpIixv2PB3DdhmIRL8U9WMhYnGH+KTYMHlMV9eb2byNSky9kSaUweu23GnF
HeVCZtcOuTetObXEM2Em2rQZi8/rY+rAaO4aF7+632CtuT7la4c6zpdRUNj/ta/eDFj16Dmz2/nl
rq/JORFtW5IbvrZd72BhlFOTIUzoevP6B6thvcUzjMBoPqzr64ZhhlrDD6vfXqOSmL9CfSx+25Y1
NfVrGn3L69Ou+xsz39mygqFvNR/L9Y8PNWVLLg05cGPTzZgaUmjCoQgW1+ddXzjVrGJX+r67+PU8
qZHKiQXd/m0bGIJhF4Kn/Hru9cFWV+q7KQXf/+tzckyoMFz2sFvOx3G9w689GmbeIH97bpPS+fHo
t/z2GpBUi72cl8W/HQvpffvaGpgGzp/T9Y50cod9aRpIw//9GgTI6nsjYEH29b1m6C1gp9M5/rUv
SwAINosWGPG/PyOqW+kB3Sqd7+tn1AFkQ3QYfv7atW7mHeGd4uPXszjBxkMpg/dfm7DaWgfmlj9+
HSdCc//QT9bbr02WquPjFHevv3ZfSwEhwg1ffu2LWIH22FMW+LVJwLk7am71dN3X9fujLITv3A4f
fu2+DT3v6Bb2/a/dT7GHVDnUvz666xPNDL+t9X/ZO5PlxpEt2/5QIZ87ekxBsCfVhxTSBCaFJPQ9
4Gi+vhaUdeveqmf2mnlN0lJBiaJIwN3POXuv7XV3/3z6qAGyXrTV7T+fq8zUdCGH78ZgFcHmqFOl
o8jnVn6CoqI9yVGeNG/d4OpZexIVPqrMVLgB1wfxkxPfXObd8edRSO8tTm8hdz+P1ojA923uqeDn
UdMhy5L9Cozt+rNL72U3saa//DyoGjd9kJQAgyRthwEp7ZpCdaDX+Va9GfDrEmDz863MZwZfgqA/
/zyYkyazUZUxHX4ejRO6VEz/or9fQ2mUE1PoBPLE+vrbkAqZngWT4fWJE4wot14p7n6+8uymfaRT
7P/9GjKqLjFo2YO+/qRVzC+wiPObn+cZ69H2qzTUTz8/2QL4DWoPTM/Po7CZeQuU125/HpWoPI4Q
dYlgWH8p/bL5stToDX++NKhP78bC/vuZXN1cnlzxHy+B8TspD4X29+srw/S718vs+vNL0t4oN7Er
bSAHPGujzzGZhR2JBOuXYWS2CMQZ6/58Keq8PHE4YuiwPsrntlzHUHv/+SqNm5HEqmb384f+/BNs
wh7RASe9xfAbe82JYmT7hhjq1tYrhrwF5evkUQ2okjgZq9Uv40iMDGFkNvg6QrE1bpITE3pJg7yL
zgJq15MZEcSZWkC5p2qwn37+T+srGfx8+fN9Pz/x82U/Vd3tGn7E4dR+aoQAe1LS5ueLnydzvPxS
ObZ7+/Pd+FAwawprOC8/T72EXdDL2dr//MDExJFupI42b/15WdvzqcWa8/fTLYl0bjQZPfw8k6YJ
pAYIf9fnsVT/f1EgS/HfhZzGj7VOFxa+JIxJpvivUlevj1ryH5gI40FN7gAfWM8TJLboXQ0tl31o
n1unX0MhRbUft2lojXAwkZr3djV/6jEoTpk6f9y+7S9RV+l3hSgSH4wV4l0H4Xpt9gc8T8hsxql5
cTr9M636/DaOACe6M7ELA2FvKM9OoTt4b9YA5VTTXeMoe5CzRTE/u1nrvvfE2vkjNqlboowBoxk5
QSt2XmzFmIGbCqFL9kSenabx24tTLRBapXZwq2k9lWS9j0lDTgGzvx1JuNlRSF6YwkPsOgnyhFRZ
20kOtyQszcRD1FthE1ZUpLG1M5fc8xdtvaVFdOKgmuAIxi9opKa4X8qQsQUVWzmE+r7pGLNrNIUv
RNV3W6HGFiJ25xJ/50z+zDq03lLeVqtKeinE0DNkRmWv2+O2NYnMQC8/7mLZjoGrtdaVYW/nV7S2
72zL1fgzaDLljq4fGjSmG0Rc2ouHYqtLV2pfqYvATaMaHaBZo20Ide3kRCcCjNNPfFhfP+rf/zH2
6as+/3/9w0H3vxn7HsekX77a/L38/Fc74M9P/e3vk+Ivk1sII4Vr6IbnmPZ/+vv+8izi9zzacbaw
dH195D/8fabzlyssZFaIzckDMPV/+vtM6y8cArgC8f9h7lutf/94df8P/j7dlOvN/C8GP4EECxY6
L8Mxpcvz/beb3UiArUuAvyTlkbUYcVBxuc8Ca+H/cjRRi/bRo2OG2UTAT+6SoF6YMeqPENaKEjeJ
+USHZ7lpwMD6sDXlRk6W7pPnc3X0h7QnE8Eqi6C1UKWDdsa2JNxPN52IA83YQZPHWdnhYar+xEsj
toxYB3xG+u9OLRXi7GFPcmDqa9Pc+l3tVPschVsg8hFrobtmB7WA8k2XiZMshgOi3oX01wXKoJsB
dDedlW+6p8qCSVfN1oa2hLVNJn3a6bDIV/QVGb3aXQ12GGcgNF+3mQ+NnfTnrkE2nyfXJpLZDr2z
RlEVDpuqQQnJsTT2JTOsUnXq1HTkhJQzh+8aAZPWgLiHC9X6Z51Sd5Ok/bBbouJjNYKR5EHAqT3h
cF/MB8C5XzXSv21M6tl2Np+YWOgbg5RcuxaYISdOOXaefkFt+EOuLUc/k57ARRIhterBUAHix0LH
kjyO0kWNopgxmPi7nH4EnqIX0anWso+BM/rBVeNvQo/WKIv56EbMFL2uve2LlNeWr1MT+mzN0LHK
N6/xGu9g86YjGI5OI5zBeYTh1NfQt2KBUBmMNHDvditMnHWqX46TlXW7mJyZaHAulvOe6Mo4z0vy
GCHNDqYMhatj9Ctri3FulwYjANudrU39Nm5r1Fbu+AtuR8L5J2x8MaK5WozJR+zePXBjbXQLiUBl
LbeZrg6DXZ0j9gB/9mwXC9uH2RbzNpPmQ2PltEvi8Fyk9ADwMCej3BWScX0elcYuro3cN434Vyib
5JAXIx84WkfIgE8t7e5tuTF3VhTN2+h3Y1kkqhndkb6eu3PbVvnQjh/dbnpzi24JkEU5W1PPTtAg
KmZuqBpCWH93iBboGEqcpzTstSqxQGyY1KIOinwUMRgXShRL4XxjiPjQmCHN9NEABz/pzBKYKuyN
sTS3anypB0f6IrRiwmlSZ2O5c3PyOv1Roju+acB3dhTXMjWtbQWvCO8WY5zV9Z/kWeGLDLqIXmrh
jq7YSzIbDPEcwpKBy9101m/HnB4X0zLOPbrFrABAYEXOn2LBnkCe234mRTcmCBnFJpAl3SiJDVjK
bGcAAjuDa78XWvzWaPf6QjO578Qz5LPwkojxUZvVrqvL8Rwv/Yj9CHJwScfW6mnN8tbVG/u3yFEW
qtHLMKW5S2AN2rxxVe8exuO04JqLMU4kQC1hS4DJ74eqvOpINBE87xyOhlvXsaptGEf7sKzn+4IE
df4qjHqWvgRx+6Bx5aCSWMksHrEJVmhsRGP7YIfsPQb411AYCEhIAFKLfYaYqQ5mX987afc1FT3w
0gZ6aE0dvpN9RvaUiWCi1fgo2/kiNbO840pDLMpREalZdc1pXGawcuplohFuA+e0jCC0B30fyr1h
uNGuRd8cSOMT00nGxxlXZ3JLSWPmvMLwkzWEsCqSvIXLohi11qYhxnTrdsMR0+AHwKXAUyifPdf+
lZrVTWFp84GI2RsrTCmh++rYCUbK0LItjSQktP6kLb7Xg7bVXaB1yBHCrcWSFRF+eejpRLVmuW3b
HvNa3UO/TzBCmlAEirT+iPkRKHucLqLbWFNIBzBi7G2ruF2wVwexZCgQ2VXA0oO8rwML6SkWWJfe
K4yoeG4fLPB6HEhgTkLZBs+WHsSgPwNBLqZ8PGkuOJ004iDnzWR72dPs+oOOJtJOra0smJ6S4YWg
iI9N9qsXZDA+HegFrH9NULjLlk5SfOIKi/0cMVVVWcFsYhh3purFHML7KHPGje50V9lMJ6QgO6wu
/MErUTtx5V2SFOUOXxHi01y1gQfJBVj7XdvKeB97X3XK902oLX3dWd494aht7rUnt4hxHke4hBGk
k+NwQPxeBA1TxGBO3FPpOMmtsrU7p63okdZMs5d+ONkjijzixpKdk2fh1pSJjw0LeRHbY5jXZ4t/
8LgYtnNncmpuw57cjAUdDl4/i6zHCv86EhWPZZyU4Fw709vI9nM5jb6WpxpnbqUHoWMCAwohOZRo
I5Ac9YHHsN6wqG6tPHI2GtL4vehm8gocQizRAvqgTlEtNLb3ajd/AJad5khdyVzVHkL8Ca3mWJva
IGw0aY3+MSOCxS8992IxIvB4jLNkdzIXdNvhvHd1R24QYaKsqCVUyK7/7VrY0pXTBSJk/+1y7YG4
g8/1fkeqlx9Uz5DKCON9hqZDS0TExNh8KlzganPESETL8O1BPeIMzkQw0ioIFwnJWx1QnLAynlHG
cAvNXb2L5LhqUssc15x7TKugn0EOFQzq86bnqoJ3yOAEVFgnuZtppW70zEWiUsPBJO/mt9Eue6fd
DJnzoreLQAzc8wHXLV18w73BR+5b0/qHdaheCbQsj9rC3CYvrfelRfFhwqCKR/GV5QURBHYAC2EM
qoycV3p8qAhcfS8S3ICLVIRgjs9x5eqnWcd2gpjyy2qc8TDi3QbH9A3E9t5y5oPia68uy2B9oLL6
BUOWAwd7ImUXNTJoWTapTRyRQMG3fqSpeWBKqh301ghvSBA6i9zgPGI0UUCHdYVVtwFYB48kgH5f
a+XwNJs9XMgFdhJpYRvg7N1mmE59XYRXfZ3ErsI0wljt/QDwVtdGRWeaBcOW1rGoNLUfk+VxjqZX
xduFK3trzGbrsxNf+M04TUeKaTNscEQxONqTbXlqst4iNvwd0HkSGJwORs13csJ03bEl61j86pQD
sGRMTnGnD1strXL2PezTdjrG+yKXd4t1Jaxr3dibC/MZtXFr/eoW7p03xzgbvbPRue5+hIfP76lC
lijTIGmE/DlqOuLA2CALJgoJKxOJWufGS96lRqI5f28cOPrBKsRH7obTpl3Yh/O24oTgvFslAWdj
TT3H/k/QiJhOujtfbCCkB3euIUHNzdEgfhPj20Y5xk7X6+4MswrYb0TK41Jo8GamCVxQdWm0w6Js
AY3Wbv1pmXhmxXrvIPfeuwXRyJ4YUX1ENYPSC7/5jnuRJbaGPM/RyrwFn0MDtw+ypGOwq3t0pQiV
8HHmHG2nTx7aXDwppQGcNccjYuFlMyPv3FglcU6m6u6ATmBsym3e/OY7ZfL94BAGt5uXCH0CGmZT
xfk9Z7wEGdbcYfvjVoqzK+L3mAkOuXAVR3Fj/IyTBaqO/Jwd8kTmyX0ZwrwERjkAHh0f0W12Rx33
Zkg0rlkv5UuiqUckGka8l+tdmsfaSagZgrVN5o/s/8gVuuUUp9qzXhuX2Y9CBFQY+k2aWFhowT/D
4TfUFkCsH3mLvNgwgWfuBj/FShHYSOL3jn0iTG5bmtEvayyrYLT5KcNW0TYpjUOdJ6AC2SrN8G21
KwdS76aA0mfLZCUHh94kPmSxNCBBw9iMVPRkR5ubzJ6zs2vS/FETGbVwpzdGzSc6p9vaMq09h9EC
cifMrSh036F61dB9BQITWerbSprQEyxmzTVUnIuZEEQQFaN9sBecmk47I+92Y8QJVfeAqfyBnK3h
XAy8Q7ZyxRYwfnTF1n/useLcaze9VRyZ+mdnZDscmSoaUtZ4T8QLTm5aq1ONZEIVYhsay3zIUuOP
4KConPK3a2tfgMz2VtGSLZNU71I1zantyttO5DNxEDC54vLDaexhnwrvDotIcSDs5t0dbLWTptXv
p2F+6i0tCxC8xeOCa2oYllOTaIRVuqcF3QlKVWb8nErAFQuyr1CcgQNiXxobdsL0ps7lo8qZ+zsx
8fORpPJiXHlCHOy7qeyO4IAJPUShAvSRkaT5uZaLQ1udG5MOUDnew2UXFEkDFY0MNaa/8xUzYMdd
aXw2sARvbMkZKNTvZL+QQ4eJBrUbxreEHh9OKvlacJn7DibCravQKhXM9xtJJqM78Mfmhxgq6CUS
XeBEaHTnkdc+JtnOzRsam2N211biUAGNJxcNhnMoJ1DF+YKFhvwysBoUvuI5ZpoShGVECiWb00DR
jFK38LaLAwrOIc49GjfZ3DS0Z8K3lgbktkOzW1oKmG1CLF7dUuOUivIvRvxm6JwIcp5HhVz2xOsm
w2jspWKSF1lbq+vUZijT7xjjjpueDZVdUN9WnGMQtPRk0/g6qrHURnEXR5R1idME8Tx3+7YdTwMn
udP8O8JN5E/JhN4BdfggxpOz3Os5y15rBmJiCM0tWlM3B4mMwH0AUth1RXVb2E5xDI3+bK0NeBpb
yPaHcDfoiMsI+Wov0PyeK67kZOzgSbPPIOhCLpZaXBf6Er42ZtRc+sGmYcBCMTQwVRaobbKvsWGL
+IjWdmfo9oMrUO0UKG6o3Heo6widmvqTwDhuUEzmsdxDddE2eZ6ebCxXvtLcPwxNsf6vHNulXBMJ
808tUsp3oQcA6eiPc8uF3ubuAc/6mZ37V+RwQgCSslFtV/sTUG8E6HMM1AQpkpvgXu8tJDncsmjJ
WCYbDQemaLM/HaJ/aNLH2fqSWrpJ9f62xMWrlT6tkGlvWVj2DQ1ABScgwtCQ1Q6teVs1lum7ifjd
FsNTm0DxkrHDmWqwvzWXpcTL7Wab2/FvuD2btqzEzrYmkh2ju7lklxb21S4x0A3NtDEVZq22Drx8
Tg/1iCigkeccIOkZrPLbKlPxvkoS29oOUy3KpoDUFNuviVfbgvP5TLsckDD66MACMuUPpuVS9Kvj
IH55iuwW1/guWNgZ1TODEtk3HUhjnyJY0+IBgxNHI1YDEHTteHFrsStHteyQdPtCQ4Ayrwrq3nvi
7V58G/s4GRVNFygnv5pk726rMEWLMBm4zbEous50gFzzME771LP6q96YJyLhPmdTvhqa+4RFmSCj
VlL40+/xOzyBKMl2ddH/mUXx7oF/aLmV0p4pqFsz1iLpXabJ3sUHZOl3Va1hKdN2etee5wFghI1s
xk+8byppFFM9NvEyTOjizsXWHOpH7stv5MQxLCkFetiFmVigQ4scYjzCBJaZsP+MCeCbMnvJWz5h
sm5uHMqMMoIcqqFYR4k87Q2sNbtxCb9lOP/pivStGVFlVfZTaXUhFSjxx3Z85JxY7+gEk4icclrS
jGyDKU9ul5uONCQ/gwyxJU+ElPv8kCcswYnN4GCGvHXQx/iSmRsF28APy+SX5yal74D+QQCVP6sY
pfc0qk87WvKAlG+iHbs3ozOQyaKYmoohC2YildpuwAQtBUMo7dIMtn2hH1bRcuRR+UtpzVtrundR
X149Dd5LagD50ntS7Ajw2nQlN01uE9qZmX/y0q1RiA4XU9h3imnAFWgiH7OntzvSUVVu3jZIleb6
adLwrmZxtbX72cTUMwdL1dFoibwtYFNkOhLxUzw80SQn9BOlNstcpG3HyNzPWLN8M4/ZTtv0OKJb
3eguUlW3eSJrr4NxAnm6qPO73Hbe2Ha/CBiI6DMxmB+t6LbudVSVsUQRx9TVtwBgFceYmMGpgYbT
gHXk2CWCpGLsEBn5zlHdESp1gARQwzsNbD9/HsyWImtY3i3EUaowiASrrL3GfMyoEQ/C4GPK5qkT
XMT6lFkaibxRenYsEtH6Ea14uaBLdfq32GznvZMwsCoNPn/HyCiB9fCD8ThWlr251MNjW8AsNCY0
V6VVTavkyT5kiYFUB9ywCuW4wavoa7qJvimKvie2/wSFnpMlD3GHSxUBpp+7lAdE/R5j9vwgzgjw
cRUtJV20D3je7ggSCNF80XZqrOrbYLfepx9Nri8n2n5Vb2BLGsIgk5Ct9abyLkwxeJPggy/q4uXD
K0xiAjA1DFGLg8+6fEqbfoFeRf1cltcsPds9zME4C8cN+Lrfy0Tk0jitUNO2JNRwHL97zXkjR+Qh
Fi4NvuGxpN8a0NcB6vBSgPjP6ixBWV/shIP+t+rdBy9s9ubqDl97Qz5BL/gO3GkviRqG5sXmM4rO
CTRlbohYbDkvL9w03G615crNhGcvgDu6ZaFrGf5jtjPy6CnXumJDC56xyCgeUf/TteSEHrok8oZJ
lVJs4jDXUl0ees28T8aX2KiDqieCjha42rxS9Vcb16nGn+sKJXET9FkHk87AqpAXNALm+AZSSXop
G4cucQrDnrbWBrcPF6VbnQcvnm4jxo8+Pge4yzFgATzp1VZCbKKmc4D/hFDScgCW4LGG8tALqDJq
bRDqEJOAvyC2Q0vuD/W2q0MyP4WFcXPC4Fs5CXL47mGpYygjCD6bvqRHg31TRvBQUjC9EZhpaQCK
xdRGnZm2+27MOOpE9bMbNn+AUr0sctxNM1LALqZGn6viwCgBDSPNez3BfhAp81oVOwDTv2n/MDJo
HoawhBfswPpo6pneX/xq01CD+r48JJLkhmE97Li3nFUSDnQoKEf5ZktaVQtcH5+TQ+AsCzLHQiFo
iWEKNPdUuNdyMbInx4K6UXHcGRXpdaXzPU2kqeqR+3uQ4ePcOUC1NYLkF1H4FV6AFgtoXU8i0AZ3
RSvsFnyppbxGna3fLhClkMLy6aEZhLpi3YQ0ReseJHyfOt/YUUAJsqDZ7qpVN7WXJep2IbYWnzI1
ORTt72Jx34gXeK9n5SuFEFto6rUZvJ3uFeluGpGzxLLpqQ6d01TaX0QGQKxpsVQCCBt3SfLLqRfO
ZwMCYVzjYYXVzuHery0I2trSpyRXd6eFEDF8LRlwewt1kSHobI8j6Sw5vCwI7Jw1pTttOCfVsKM2
UezpGy3PH7qJSLdIkSFfoaEeB44qoxmy1qx5f+Yi+DjrRxwfJ1nHvyV0NaMBSehVJ6M8N2saQzm6
Z2025t/C7rcqTz/hajmPwtEGnxni6Ld0j/D32gGfLe2vlDl70o8fNNAGM9867BlgkQDRmaQphxqk
A6OEyIPu7DlBSDOUEXufy5JWLm/p1JJJO4+3UVPrQD2GZ4Segp12AuHLLc1+AMIGgEmH125Anpow
EVD1c5PXOOH1+LnD20Et0WUPVhb96sr2Y/oWsbPDQBAdRPKr9owC7yhiukWSgjwXbrWbWRB/slZa
8oThv+EBjrwesvXwAj4rOWkUg1t9SXeFPWovcwJoaOrXrJMKsdsK3TY6c8Rkx8pmWCpgEF4cnGkh
HUFhI5QaLXQzGqbfhWUz6kreq1I7jGb+tXQ6HTAAx7cqxGGbNG8kkyB/jYtL3cldoupDDQl638iw
v+Y3kuoT12qn7sNirLZ5FGrXPCJas+ItSTOiZjMDtUdLG8uvmaMdVG48t2rczVZz7ZbwGBfVV+ZN
IYUZ19XohTgLWymoXDpji5olgS5zEzo9qUjNaOON7en0JNk2jxtQOQOMkK4slk35DmcakvGY0AJ6
n6qQ7EhXflgpqeij0gIJTZixESx54u/kpm1xleL+PNhjt8uosEy6NTVyhKCS8ze9G80freoUUopj
RaQvLASMGgd4xyaRRGHbunagedJcB9U/5jFtPkJFAmOOV1N5+2xW7Z+sLknUqCoDDDYNlsZNCJnL
OKfAE7upQ9bcCTNOmM+PhioJ4EhpMdoja1AS1g5Tm/vaVLdOXT613I6+F1aUmGRznAys9rcmgRu7
Wsdkk4CczvJDq9A4zwWWDqt2+LjYg8vYIJ2hDl+VRideU2G5qVTRbJFSmyU308QpLZGd3wnzM1nv
YCNFqj0YJUTNdAmGgoDn3Dliuyz2JBA86cVsAw4l79WpIVl8Z0b9EFvNTVkUkMc50Gxk5nyM9We6
Nv40LIFxkgWOKB8cZdPvL28E2buNftGr/KGeii9ld7uyr5j/DOGrrNANJg6jTyNx8cWOaF+M+mnw
iFtPloHQMcO9uD3dEy9Szx1gocYpr/YrBYguDm3ofg2SrgKF8lw+qMb6g0KRw3q4E3jcPXs+OnZ2
6OMQiTF8L4MgT/Q4fk8+HYeDzizek8H8zSU9zxVvLCxAw7rphRy2iareycPsg7Zyb2SN/l0jFaq9
GfrlQ86wqgSm2BIGQ1GM3/mCeXe276alvOvshQXVY/klxPJIBLK8Gclf65jOdJmK0TjVySGzWu0u
XP/I3h1wq1psHTB3WY3q5dkJT5OCgCQLZdHCZuo91WI+RVn/qoiQXFKVnnq84jOtyuvAC92LIj0y
QMS47sRX0+1ehdfmp5gSoxtnb6fZ5MX0zIao7JNqR0pSEJljSxwK1AKiIzjGdxatEd4lQb8MtqNb
nrssMmn5I7nUjNo+GaqqA6frJKWL051s5G8b0zLboGsaje7XYxxV7650l11jNE9IGBGoLOYNkvBu
Z5oJ5SdtOT/Ts24vCINC/jGcq8y8clzFrpQCVUdHvfoAYgupGkm4p3aebgn8vjfFGsHNWfzYeMMd
lrXXhQDufnUUxTguq3riBITTfNdZBwW3BzmkpKQiuLkanZBDDdmwukUomohuzGnZzpW2bGNDMumz
DLVrcar7bVHdlMKUlyqF3RlFK5lVI03N7Tht0T841DD5NwJugd/ZDxUCU5RSvdxGEUNvj/g7xEa/
RByeOEyJndAQoHYTacJhOx0K5aww21znjIgdWs3DGeEDGLGW+2lmayALaq5w1ZfgwISxSUeu8Kxm
/hnGoeM7qf6LDDAmB7glOcDCeNUpIJtpChJXJ6xIx5DdE9GcC4auzUhgZeViWKSupoqpBPPrJcV5
UUU33sCqP5EoXLkwoESOeN+mxq/XnDFJdHOQWOJjsspqa5TMSBnbOwcuCtiBGlueFl5DTY9OGgsJ
p+yDORcSo/LE2Siut7JqgLwPzXM+O48ICp8WzSEW04o/kpem6JmyGi5gjAlIVCSoufPsw9QZDjk1
7isv1l/RsB4X1qkQwSkj364+IYuwP6X2nVUCJ0abzNzkn7rlvTAvwOSlLW9D50Zbx7BxfNb7eIgY
6cQL+qQKQKWy7s2p3xvDhFmrTzWuhmlLUnXzZqccB4fcIHgKsNlcfFdN9mXn0y/Jpr6YCiNJ+A6c
g9Yoo0a7wWQEu2bHcbPdk9r1QD4sl4EEes4M6Lmw63drKYqT0RVfgNFP1WARKDjouABXFkIo+GuE
Uf0KdUX7OqULmzQvtGWoco3ouRXlc2Y5T2vODrI/afsh+WJOaxDfEIHZSek8+UhVoqNIAW+GrQsM
IipuS73nM2P7CqXxMbjOKcvsL89czG1Gxq8WE/Sne0wKmTq6g6kRKcJuNPO+lVO+FRbpLFQtgZdZ
KYWQiVjZEgxbl2yXVljcNJqdvZvRolQ6l+BiP0H8HDYG3tKt1BJ/jqLkQAuKnO+JuUiDVb7UOoq2
dI8cjJAey/HNEtutgDtN1yrEb2e4B950WKzcosTFMJ31GIuaDOGxR2zw71a+oX9iFzBOaYF7dZq/
Na/5IJ+LHhNchUBFQl7HkcSAZPgqKv2NNMWSvgk9V49gmpLOmJEma//lYyjDexpFVy3Miv1cd/Tq
GPzXpIhl+jD4ywBUNk8OjoDjOcCViSiSfK6qApI0MbdFPQWFk/yJHLxSkywjOsswfEWZX37+w7kr
v3SqBS9hCZNWUkFrd2i7c9rHXzrIBh/cTkqhRMhInwxvCO2PUk+NSwIlCBPKF6z0fCfCEuTDwDea
ipEfKJTskvVMZcVIH505GVnomIv8JdOPIfktWnnB2MTIPHznNAP+DkpBVFnvYjDwZoaPcWVWbHMT
JxMCs4EnXJMJ+1r2DH2F9WMeXhvb2UFDqR/V/Dw4BZ4Pd3wsdTO9R5cPCjm5A3OzPIx1dRMWCRkn
eaPtcsN9MKFAnvAT61gOWY0Jkf1wbWugcsa8N3BeIvhrhHk3Eqw4DQwxh9K5sZSKzhBkwCjQAqgy
O7nTIT/6ChaK75nVsk1cJA9tk511LXtBVZSepqYbSK5YGM47FGMQG0Fim1iEZ7DlgWiNJKDuPigr
vycKjWanbXyOg03HtIiGXT+m0JpPNNinazUPPrN9FjoQqG3iKBZ53jU1UA7Z8wu0dW6OhSgRe97o
oBt2jRxYlD3rJXMKNhNTPOaGYALPGevYdDQ+LLVLLbgtOfOkTaHbkDVki2sliQ7veZmmt23xok1Q
RGjJhKIN4mL+DAV9pBz9KUmlmPAIIErJb2i05iraeNgqCXmLwcydKhO5iRxyOAB7+sNMe0eiO43j
5JabPH9rM3y8xLDv6lzcN0ZJuJAhtkWrqWOl6MVwjXJHi9E8kCz8niYt4m39AfYFFi4TkaYiLX5L
tFy4CfP2YItGvVjrKD9zaqZ+keQUPGXnuam30dzcUZ5+N1WcwAUk25o+Ny0qkrlYH+IX0E76biyX
czENLmoyQAo6Yi0n3feQ8S98fs+qmUUwILLbxMP0URgUjaOTv6GBMw7hUv3qp5tCzthCmiHZD6YQ
nILK96GfIUbL+X1x+/yShrOxqcHrJnVQNxqxIXraMQSnYbzR1rJezg1RpuMbI5VsN/QlPTtvuers
qYLQaN+pGZmu7h0fBesBha++S3rxPMzu19T25gm4n74dAwfUA6wENFkFuc44fcyj1abxtauWVxNo
jz+EznhSoMIPVZlAp1JP5tpBTsqLhnCEHJ+Z8VTPCpI1JaPSZoO+mIWuZVoW0mZw6E/n3rmScUIK
Y0WD13pLyfBBmWEPO232G5Gj54nT2470Tijd1jdY3Cv4ElRG4MkWWFFVaYmzSm7MFByYWJEQXpMH
jezvO0/x+ebzAZwF2q11jP5vlVVAvfMYL/UNshzN9D5Lhp3GMD4y3kXnZL/EmbvPKxBS/F0VtvNd
4xhPqVdelmihe6642Kd1gJq1r1qD3OLfBiddsJbQD4psVBwTLGFFPctlDgKP41860kvXRPQ60MKx
RoZKyN8/yF5/LNz8TnedGTsdnyVO6xMIE4Q6VIgDU3Usog5VD7TiXJ/udYGdJCtfARDkm/+RA88/
OR+W83+SA1/f8+RfdcBy/fa/dcDmXzohOeh2TZNzuZQWkt6/cz40qfOYDqTFw8uu65z9/lMIvFKm
/xHsIf6SlmeBckFFIg2yPf5/hL8O8UP/RfhrOZaNLQzZMapkAkhMA/nxvwKttRIpRFXQ0FJZvukR
viSgnY+aihHGVpQmVfiaVZqzFyhbMQvl9tp14azObCz+SDkc1C4+bb3wjnRyNWKSMvK4GFNxRLb3
9vzU1n2y0XTyQ1PQNWk86jvS1rY0Nj7ywstgGIWv6SK4of+dqDNpbhvplugvqgjMKGxJguAgah4s
bxC25MY8FArzr38H+hZvo+huu2WZBIG6eTNPGjZUovktxVOzEvx8Cjq33vWp+dwJJ1xXtmy5MvrQ
N0nVpQbFvd18TOWc3y8wG8IuF/5uST+EqrHcm6ZFNCX7WslP3qAZoIiObKOwcsyn2Qn+m3vnyMiy
B7rg34wV+pEH1SBFgpmlAl3pOZL1qzwOAQcnI6dkkyLMvddggU0KnAvp2k6h8BUtjwMng+rFb4uz
GuSnSkhAGN4wsz//FbTJrQOYu6+nROxBQrBHIh5eORfC9dwIEryl3EN6U12Q1cB91dWl6Yz/xsZ/
pnjsN9PhDs2Qor4ZH14jIGEO/UuNgKdrUrOWQ5e8YIPqNCiUHX6r7sxK4ARD7DFrCqDX9Utnd7zO
RPr9Gr5JNWH0xInKOVTulan+OLiK9sisaH8lRalmd7O84WNt8pFloX1BOZrhqZGos/RvGXRfddwC
IwS+k9YSxaU8zUy3u7atPiu6uQm7bbOUpmKNNefMc3BMHRqn57+LMw/baeRAQQBdDQU7M9cPeeKe
W3TfQxrjZKinlCUqqY8QjLUV/oAaxrbYmRkrRPqUDR6a1E+7zXLTrVFfAEm8miPLcPZYHlt/ypx7
OCZGcRgX5MHOuDkwW9K4b9gDZ/mpdCSKLKI3fPwTcsyttKgDYUW0Gz2fzQGq2HESrth7LI0WzmLH
dUns3fCfFjPvQ1fNry2sEfLQe9OAcgDgCqEfTNEob+PKkb20vfzgUdKyg1Nx7w+kE7UZI+w22KNj
MHVZJlIsMxQtwMkwo3HJgqcCjK/S/UXgr90TfNq0u/HecCGb8lBgOxk7/+xxKXY+p8KsIF4MQxgs
eP645sl3n3KgcRfGc641CnAZOlGhavmH/aRJnA2ERlpzwCGHO8CNGu6CqXmdB407ol4e0vEM5u/D
mt+7FFfUZNbwOemrBRWGiiFjVg94YcgRMFhM5PRze3m32oSmFiDmOz8Q5yVvw4Y5vx3KK5Mboxwp
gD211Dk2neShpJ5bpialLNW1IikQZPY7EAHsA404u0H5217j6iCc9i4pATKQGOgGeTQS94ZjHg7G
Op5L+5+VKaZwLwshot51OYpJq4eHoYVtJ4I/cAHwVAXA8MmbHhvN6ObzMEYfN/Io20rzpPmgBS5e
S99jVkjOAb86LOkZQq61LeVvrQ5C26uJCahPoymtsBya30wv18YXv/rCO9kOsSVODcg/3leOX3pH
6gbuN/g/T8rPGZO3Zy+HvIbnEvTzq7Wq53GtYbxiDS9FV4JUe7aTlF2sTfeyPYO/JGNJ8pNnP+pW
Gmauf5dZat2Z46na8BZmopbdlNec03xk4pTgANiPy5qW/yHBXFegaob23iGE4i+RkCdBmOH+gLcB
YfQxSdP3flwTRBp2AzFQJtdlh1tyPLe666QRhLhzwlLf0AJ41+LmHFBqsG5d3g5ysZnHX7Ncbmrd
hCr5xhb/aJIIwbCZv2kvxwELH3pHtD0aELV6IFqsME9OPd5Sg3VsmXlUkVrgxIoXkAgpt05fsbGN
MHeDJRXzFFLQbePKdA8oRmDXOZwsYFvofCU5UFJxoIdjOoyRr+b3IMBLsmZEDBizjf7cxxqC+exS
P5Oj39iDHQYC62zmtOeFsA1n5qqIENQi2Tub9tEhwKFF7oQ9s1Tj3ItLeDgVFfOSFdh8cLHcGK15
Vjy9z2YNF1HInBWftq7aNX4lPeRzWk8l0rIYQu4GFPMh0wQ480p713g8zxQ+fE0E117UhMgHNmVp
zBOKxnhs8JTU9bNls5F0Urxm6+xZB9TPSAxpyP7jjVslg8hqncaM8aqFhpo9VbHxr9c8o6CjWBA9
HrWPf7L2ZkIo8HC9EoPpIF4cU3/Skc6T89BW2XsiWzgtkF8Kg5mbVf7LmFnIl9Yf3yntQ9L2n02m
3GMbJGBuEvkhUsmvdwjwZEnGMX/1CO0yAyYPRkfENO/cV6h867Fd8HbPU9CjuRqMbPlj7c6wVCdc
o1P6WmgHop9BBeKkvmrzEOPouFv69tmx6VLOFpxC9jjrsBzFA5iVxzhJrryY98jkPlXubLvphsEL
X6LBWkuVnjI+NLYFEt+wJpf84/gHP/6645Ta72UxRWJyQmMcm4Ok13y3uDDBreoXdQ6UcGVldWwm
rIxW7n5go6c2gZmcYzu12O+GHK8K2JOK+xI3MkrotM0jfhfh2Ik6d/omwQv+qe4u2mVJT2r71AUS
bInNedtbfs+LccMSAQScqFIsCmDMSBboxUP3oNKbUnW873NjH+OD3feFGexKajr2ulk+qPq7UZOM
tGpUoVmims9QQVTu/o7nCxDGgvuDBtbysZTLBX80Bv4WWabtE2q7OZ91WAnBlSb19X9f3HSOHGv4
8OygOszsSAyLbh3EU5wM+Czb0r2rWdzsxoyFYYLfEe7kXxaMYMJhqmExTVb6J63NdV/YuC5nm0q3
+GbYZSRBkx/mfPo0PfOjX60XkiZp5OFo92itlqK+1UWZH2XSruQpBygUCNTSNN7KsSqg5CCViYqO
kx8WaGP+YjzOTtbi3QfF60SBek3y59S4/osn5JX//nvI/WfdYSlmyDaBOQ/9ASDPb0xdf12ujytr
D/oGVtx47uB9mDO9GFp4VZhad26AWYkiGs4KeTftY9/sHgxyIZe+zB8rd/MbWv23VUHfhX8Xvwbq
aWPQir5vL51D9iqjNKlLGJQ5rKEg4vEJVpIXdjwzPfruvV8E7IzLJOcawRjCAbDp0+6xnFEGp8b3
D7wU+X7zpCcOqjr0h12GKTQqJudDbp+S2YzP3rRA3KyUPMU2N6wkYRzL2PLKwttlae4expw3zjI1
G9WSliyXkOauYK07NV55Fag4mOPB8Y4I9pKAF5tUWPrILB7Eb9f5Rz6b0bacHovikAvrkrbQ/Dw7
eW5z57ZU9sdMJ+s8yww9o/xuvCWckbfvCJVtZSkdOguidiw1O8OZYdEC5+6MR7+AghpUN6fiQCRM
9eiL5ayBl5GvxTc9/usI1mFhVOPeybMXyYCAMDwfEXzF1ZmNV+pJ/nWWvxU8yccZhN2utcQdF9KJ
5hRn71X8zd1t4Qxv0GX3fy9Hle45p2zN2zzag7w5O1i6/JzzVOAVmpBDF5qT/yT/87shQdP3FLXi
2HRRdsK6M07gfBCv/vmSPpi8LNod3V53hkc3khNQANfeFhHQQANNVjnVw1hRgAHITxCBG5Dtc/y9
yvDek3FzdKTVbepMhb+DdUpSfONngUnafQRCATJed/GEx5/91t/UbZ/n3rhD7tdp/jS0+q256Znu
NX9499P4aQIVAzMVGmNEqXO7q1z3HAz4dDE4MILwUxbJL53ZuyxpUQXGd28xn4La/1qaL2k2/Lpn
UeRlDCcsQy9QsXfLhEgULME/u0GJoisYIdAl2dO5/9Km/290jA2lPwNZNBOc+LxsgYDKCck3VwPG
I1aQAyqSab72GhmDh9+X25u3rdZqi1Tdl0N/9itYgnW6RPNsPHVNijmCG327XLgoP2ZynRYfL63N
P51XcmYnf5KM0IyW8QEi3Qnq1vdqypAOwIjMGOurkYqbJb1bnc02mrLL60rFycDdmhzgOHIIdR7z
x84V3qEJTGI87P26YkEEtZfHqTd/Ew5codni7zoOafGW58m9tWTXdWXH6BJ/YI7gbuQZj46YaeVd
EyDm9QuJvGfXjz8MmG22y+qnrtIel3x87SSvxVpRe535hHrcuHixFla0pqo/luVPPlpHl2NsidME
mu2bMWXPCWxwZdMrpmPFkrljO5UaxMo789zECHSaT2LYZsbBaChoyODglWb7W1Hls2Nntbclt41s
cl+MxgOAy+ij7PHiB0j3JuMHxGHE+qzmADXM08Weki32QM1bQirWhVfJW6znAi0/bb4X14OCBnJu
FMy3oqW9yAiuWGcBAG6Dm+lXp6mWOH4RzlYbB6VTo3WuSUlsUj0YBZlOsyMh6wo81+RQHG+6Nylo
YaVoc4QU0O/eFv1htGz0OgB7HQo35Lep94G5GsQE5bgceo9x2M/Mr2TJP3XfNkfFFUukieEwNhob
dbm8KBd48EDD257qalN3kVg5aKYdnKdu6kPKVhFKh+qM9LYp18uDGYCRrzS9O+W28uwke7npe7VY
3HocqUw4iG7BW2mCFQublJXmor0L5boTweA05emEeyWioCEGzZn8N3b2f5zhD767VZP7wM3i2ap3
a4vvPjGHJ7zw6bHjHb1mILdSr084dOJ2YvFO3d+SP68NLUU5u499nkMXq9b2oJBNo9pOvthoJpHF
NmFf9n5C9hccLIrg0UNQ3LX8PXueBqi7uzbnk67mDHI/JP7QDlJM69L7R/SDT7hrVmTn8HMaLTaN
7nlpE3WqrCBUY/nLiNmajgJg1igHDpk1FYk6nUDEEbgMrTfM2Q636krg3Nb1XUC9ZVIm7xA1uWt3
aDedhjNUQ+608vVLci4oycQ9DFuKGO84Kx65RJXdXVlB6J3Rs/GcpaaCbeamO+Y81MTE0CCC4GVr
bjJaGRzAbttMDae6D9hcC04wLRgj/bN59RjSWyxVtuvj7CqryJIhDI8YVD+9n77EUsnKlZXbNIVe
gu1EN/7EPiFBTjZIGWlnuc65fi2ThmHfYO9w6Zqa0wC3Dss3LMz43YUcxK/Fe00Xy8cI1fb7TuWh
qsf6Oi80ZFSOF5pI3sRDjSOm7xhXLQ+btGgPKdVNSWZ5b4mZsaNQWO2M7FUop97Enke51W81a3dk
GYbrWqGX5gSTTgi8kV+xQIJdzIXlBw3PGwobHOclbmIrtEmRHlSbsKejfGMPjR3XTuz5qP2a5pak
xH4aTAn8YCICSA0n4RlcSFVGhFewlqKn90oD4mddsbFJTMQC8vTVqczxWpANBJa71sdMJb+S3yZB
7ucF8uphHnk2zkTE4TyEfV+7hA/kDI17ZVnn9yuNJbDi8VS5vG2KQ23B7I2v/cL6v9onvxe2MURS
/eKlK8eHjmOFV9AxmBpTeZAjlv2CH1YWHyzHTU66Lqs6Tb9EmnFiwaba0W+WPfXVVqE58YIb3FKN
ccP0skdNcyzsE5DjdWLlUXIrL5gg922OWam15Suo/j8M3foYxOOr52fXlAVgkov81V5JIejCaE9k
xT/a2MTwDlX0UK0qNAmixIampbtMPtJ8yKO6g7bortafkbA32UvYpfKfzSbpsJb6T8BwZFUHd1Rm
xNY/OS5qYYzHz3FOrgz+3kF7OIrGziQAmXyphFKltvG/tU//d2GU5x9dx/YxP1FnYbNl3BfluBI+
Ct4R3S+JZ1enzvs7jQyuleSpJdmyCq6aIYvnc8JVhO7k3MdToc5HjDd//AbF3bVzVsQ2dZO6qahq
VOOzoJwk7eP0TiJVbbXGg2Xp/cap2VMXSZcfA/qxTJaTtGiwkANO7IAFJnTn4Si3mxKn9XeC0PYE
ONTR6ryqlm1MnnQQflFLO+6LK5QDKq+4UFmdoExaD3pwIuiN7r4ZLB1O3ElS1tBRW/+4bZqHYK4a
zLzkUhuVjCevwvo5TQ0P7GBZmWi5rO28lrRFnAqtLsrQ1fMcyDO4QbypFgtkNnzjkctchb1QyWdj
hY4bRBjB+jOeGPADKZGMJLOTMyPLWSpg5mtXX7PcOplZs4RxvUJx3L6dp/LpsSTSfLCDd9NV8WtO
ODzDa7Aa5ntPM/ae3DB2PAbRmXyry63gQa/2G7rynwEw6Qk2EwIsNQInyMFY0+z4b2ESpO0L95h6
1lfvKeLQnI3WnGi0q8M2fdQ1VSOjq54IAWzyTQYVVTD4ATNf9tWPi2R4GS2qKgtZnrEH8bB0qu7U
2aEXA8fFeUBOfKne+Sjf9+WSXseSRCPpUWPEj9+md2ZAzsLrkp60YLB1rbVFiFGEZWzRXbsachy9
2WAdRSrAH0RpClCNI8gvQFe06Or+UfOhOtbELfceNgaHvB5VUaMBUh95VVrIn5wmeJqG8cQnMG+9
gkoGiyTWSvjdrC6Vwe08b8kMWDnPb4pL6BhbITjLwrDD2q/JtkkceBwJ06FGWaEQ5wDO4yEe2mNj
G2fpZNPV0/rsuym1lS2H3a5LX1BH0qjFf9PSXrHLWb8fHd2CSFipeqznI9FPH/uI8CmkYNVYxpzb
tWZIzNRnv8T/JYptblmySqZ4CW2Ic3BiNrwJPmC+zp/ep8X9m4Nd4sRhvwQlPlm7M0j95M1+HIls
m7hmBE9QH2/kkOL097PsTdsoOdRobiVpNrjYajp0S/4xBoLsIafawiqn+zXHzxvU9l8/wDSD0Cav
dm5KLH/LcmjX5o8zgcesYqj2mKWjeGxbGLKIqJOYKLDmIjFi/L8qm6LA6GlVCK6lE+w6ayYTyshO
e/TU36BLsYKBaAQilduANVP1yRk0YRWJD7tH1JvVui+H0dwrz3pvuFUiYDjUInE7HfAe3Xp1WfMC
858mOuwExbOTJ7jSC0/uTMsVJw430SobTEdFme1ltiVmPZuXKPMOjJwbRMn+hKpNGijpcRI/4sjr
3qiLVy8rxC5c1wSked7gxYJanA4wo8Ff5oObPpb6qWE1AVP0YK8UxvzkNseO68PRJlXBpVuH2iU/
TVHzzqbJ8Ggv+GQVF0dJXfdD6i+P7pqfIAuLcyCy9dnpbbG3dEXjszdCNfXZ1qSVfahXdaUxRz30
jfMcz4FzK5Vr3MVd/jduWzvUNgdvwznG3WgemZjtPYvu6mzFkuwsxxI7K6JJjETz1sp4NjJjRBDg
kNljj6OBQUa4t9EGTL3VQ01fDQL9zqPr9LHwMRTFsTscNfDOo1uO1PNQvvuojU5f8jr5xkWenwZ9
Z7UrjXL8S5RvSMTUzNInBO7pfuPLNfQ7nDXQN56OajpRk/oydpzDrNVwozqwOIflRCpTNieJyZ3X
a9Y6ylZ9bwsE9yKdLtjO24MnXXltlv6zteqwxvP1tpiW/WJwmmWgveuqMcD/WC2EIAKIz6P7vnLm
mUqL9pnVerYW5sclRgMzPALn0GJeR5SUpyShZHZc2meqoMnCZiWWV0AZu3ZGxV1t8cCGZLqUgDk9
tZhRjWkpJCzjnI1yflwa8iXpRpCkoInms6lVPLhICqJL35kZbX+koeOwoHLW95Rx7eML3IZDkfTV
088XbjZq3y+ZOM5fkDiIMvp5SaMiFWc9dsG9Q+iuJJF2y3SMLckc763aKp+qPIl5vpSwug0RtZ0E
VehPnOjRxR2D98qHk793YbREhYmJXsEycuyCK9eKAmHAAMB5yNFD9k/82WgOlq7PmHG+PY3sahTu
tQgs547k0l2Paesw2PJRgM4lejTlLz9f+vVxhTBzbEQm92IICMJVJPGwnDbc5UKCeqSHszIL68l3
97pMjtMiX1ovqE++ZUJhrvCQF1vLCmVvjG7uxbul1mJtfd30VJbwHRgdw4mmOlRjhmuqaKhQsIYS
MRzPwdr31AE3kgLgEgpL2sm7DoMyttRYBV9LETRRreajX+MKwr6oDgNPCVroT0B51mhO3zowe1EP
YHjfWwQGOwOOOCZiVK60IZFFPwDQooURGHRYutkXxDwAK8TZBb3ToZ2j0afedT/JvB+Fk/QfNQiJ
PXCN4sANMD3rrZ8K9FH5AbudhOa0pcPAm4mfALBA1u3ALkC2aHl5GA4iA75iS/+x7ZIxcFycbm5d
f4BUGJ82Q95q1f8NcG4fssDgEEorDZsIWx1sxyGSoINz0AMRVxbm5swu4XVuGJmaqMZAN238L9de
T1uKywSYzO3VI+gSueZcnzjeH/PKgUCYGjuRTPMlLcuvTgcohP19YsfY9auBBK9hAY5uqo+gbSxa
BU3jrEjiEdWwXyhfJjK2Bve845sF1DoE7hZekmMQQgi7WaYsf9kJI35SLu6tb+flhGa2HioZg2Rn
mVRM1Q1jp3tXukjp7EQ1iwOkbCD6lk2tvTVlvLEISMplrzFW8/Ks/SS72V1Lfc14sPx25pvz+LSo
ncQpP/xHwhcaBk3vunglzz7wbI1sL172Ma5BihHiGkYQBZK7wV8wnuXGBz2RIwdQI9jRJGKf2UoX
kZZHjviCAA2BRsez9s3MkWmsxX/axm8OPZymBdItY0+71jKfVxyRl3Tx/hZB3TD5UGJCnhYU42Yc
si02woV0n4hdg92w4wEDvcAFaSR/AwsgLrHCk5kgThKFQyEpSGusZnWoE34Cf42bS1DIB7co5ZFe
GCx4VCH//Bgo9V0QVnmThYZwl/2wYSpih23LHPzXWIArZnOCHOVV+s5oje8VzsppNP9jylLUB0rC
3LhMkc5fJyCzDH6cegiPuyeGO5xiKRFbNt3SnNVD7BFKHCWoCQEh52ASCtyQPJJpjiILsQ2KipFd
iG/Gm+5kj+LTMMzHoSATPmQmirFPS0VVfC+lSwsNuk2GBXigWGTnJRbLg01cl2OR7wuYPAsBKhFc
Oq/7U7VdcSdIoFvsCEIPi66fiCft0rJC5I1oDoVUtGsCeOHE6cXVacDCnJm2e2hpLtplLMmvFC3/
jsXqYy/CPLd45qnRqxkJ405b/Vb00rA0yeOEJYAZ73OXGGDsdvZBu9jnxqbM3m0F5x7+hfmLHO1T
P0ToTPpBbv3L0sZRPOdvQsjydbHTe5uO9sOgEbL73pJ3vgrgdQlkbCvWTEcF0aA2JRyPGj3f6fWh
9XHfVkUZHMlxNodxgNuWp1YV0m/wxO05Dxc87+cx94yHiXyZX1kArOtgusb98BFshr5SFlEFOv5C
OSHoJ0IbOFOp1eYZg0+PZ1RrYEb5OVvTMCtP2hvOnTLeXQ2TP3mcxxLlkf0/N0qAFeUxGdMbRWIA
L1tphZahaPXOh0sXO+pUsvW9KiTZHELLGbwi4RUpWDg2aZjWA0fdAuoPHWDubASXKrfna9cmy7XD
7nj2wdQ580IZqjm/8YD8TDDb4awff8d09B5ndWDWgGnhdgYzgb9cf77UjuxIT1Xth7Uim5T2V8GW
9pKnb5he2ZePACv4JLxCRYqPKTIJczVfkrKgdYkzyixXRvnFeHWw/gDSzr4nhu8wAy5B6iu+2q2C
WBKsDcAZlqt7OmvOLOs8fKDrxJiHRFRNGyjJ8Y6dxy1hLsiG13p8w/ggCIbKp6Rbx0g1RnIknocy
xPLmTrVQLNI+AOhPgKiawPf1Wx1vHCB6tutyKaY6uYPJDj5rVU9jVflwnOZPfN2kzhvzK+idt7nE
NS5y/9ureTYYdRvsKxZ+EAD4To2VitCdcLJmCObXhRZfzEcBfsyptEOxkKDlKF9dfc8iNzWyUXPd
pQWmAa7TH69jDozEXnMjBInIjEtQNbRH62tO5wRcg+djPSwfhnFDGrJi5siSPvx8v5KWBD4C8RlK
XR6txnDz83a8eki+yGSNpOvEb69+94AHRjENyXOlbXFpti+6qi+ZV6awyPg3FlkD59JLHdTzXiAF
88ClRkCXANwCFLSLMzotvwucCHd2H2vGzhXNi/KnZbtKTVzVGIN/Oorz/7XDNznidcoQbiaM8Uk/
/LH4hHQqnZnWnSi166e6HknFAHVBdhb+gbby+vL/XwbMnPuC9Ug0rJ/2pI1wbLl5rUOAyUJpQoK9
60dURX9VfRfxGw69+2avw0BV6K0s/Yx+gfI5TWJSrOuGLYn/ULL06RVt81i6SK2OoNAOAJLkeb/e
WxCxTokVYI7KmCgWXj+0kWCOuHTTA+3vdMyXm5MAh5lhxepfOuehPyffppL+SWfaPuREb0B2TM8S
Kj2aO90QXil2FjR9hIf1HhLNW1UF/ckcr93PdSOC+cAaP9gNRDMvJi5936I4PaZqCLyRL6kSQP3S
ynsGn2cdHReczfq7Wqz9ONevvP3LFcMegePJpjNj3c+pUZ50Ne2TbCWHtjj65oiapUB/mUUccxXi
MlNOU92Aw9joaDnVmyU/Z10hzAXq1tpO8qApbJrt2L8W8YiLqyI3XIutcw7eAPvfkbUjlTB5C4EW
tuJWFOwkYQKVLMlH/9anBY+AGKc7QzsuqsbdFdnJLOyHteJNdPLxxVPiVWzePVvrDsmvLA6cG0lS
cMlmbfA4c1/Z10AGIEmo59ak3knmzhJyZRm3YCqu9WS1T7E3d/sxgAtQARrkPrU0dwyHzzWcR4Ys
2bNeQiwhX5HtV0PwNlfw5/CAsCvw+ohtPJb5fMHYMr3ZfShjq0BHnIzdZJnGprWyrM71S5rP6ME5
Y0/Q75sqKI+2O/+qTEtdiqx/6/WUsfovn9i48uiszLPfBkZEPa/TpkS9WpZ13YJvif+MM3ZLjTUI
Iu0aR5XogD7nLFdIAg4Xr8HKhogkdo7EA6gUBgt+alcB+0uJBRzmPvlX+D2JWKpBok4wafz8f2vc
X37+KUOwjCzfRjFWC8xUTj8Da/+8lM9rZ8/b5m7CY8AmfIA3ngn0MBbOoSi2ph3KslfGW6NN/WhK
B3RhSbZ39aRzKv3AOmnSjFx2TneC0GjTnONmr+7is59YKApY4/Tdf+AyiWmS1JhBhENHdh8zP9qo
nY7Jotgf5t2AYuaL/DI9Byv+Q1mXfxyOcjvJsnTD2UYcrb3j4BePNP8Cr1jlMVvW+pKCiKgUz6Zh
2hbzbD2WNGt3nb8sl1goM4Sp99fu+uaCtWI9gDVnkBmQ8d0hh0VY0vljUFe2bwP2KMsKAo86QpYA
e6uzQR/bOJPS3DuZ4ueW3l4mKZ8M38C2JTx1+Xl/48w4VkDm3LQI9rW9ecC2X3MU/YW5h4/VNLmn
/vzT6nZ8hLDVEPVEaK3o9epXUn5C4RJDfVK9+RD03PPqlTfEg5d6aLl0ADq36sxpZ9dlDtJsB1pN
JCkAEit7Tw0+rGPGd3MM62S3Ql2mlP4bGsmjriZXjf+hTPT3ssAQBN1BuZiTIMRxAiDVuje3eGxV
GN+e67+ltUWzi+xpIW7A8qAUpyctqGvOq9cyS/ujsJv1Mhv6QwiOtiUWV8KKHYV29FEOsAZwGNQp
VWhYho+9eBqYns8/79PgFM2lBYmLyzcs1+q7rADddA0nm/6Rcurq7PFiEFaY8bAM21kzfRp5uYA9
sVFKigL1suGzYedx1LYCy47NxCBNcWoUsTGkEBwGje4uTjVjN/Fd4rjbv21fMpqsWDwH9p5Lo7n8
vP2cTDK2+qMR2sWwkzMp1yk1kKK2v9LPl0Zn9cVpiTRWvCvolv0l0fn2f/cRK0B++IEnYWKU5mlx
JFS5ijob+GvqYlAqg4pavdH6NsMa42CMjfTTGuxDZ633E1fxeaEbs07JqdjE4YKZCG8O6PI+b3sZ
mc5wLlIX+5cUtzlf8ZLSF3jMgkHdc6Yls5vp9Ti26D3t0tJI/cECrrhBmDcvDlSXVvnNPfe4Y07X
73UQfYVMlP+tRQKviOpWFAQ6GDEo7fJYofRUrIK2bf7mjD6BvQFb6ZW/deuqk7Emwc0scy9yxfJd
IzRcCfqHdNjjHFrc4WCAAyvIXWF9xgazGoVP8rOu79Mc7zbN4/fST9ifgR8/sF0rr/x8R9BwiYmp
+dkRfkAY39jbdYxpzEJQqPIN6GwMzXENiv4IBRP4b1bOd62iYyEQxT1bco1vqKdQryuf1345rWgL
GYzR3TP2pvIwJPVX4Urwih0mBSEX0vY2EnsSkuwF4RTg1lNNx8d0ql6K8tpOMFek5ORSmKyeZFKh
hArs50XYLyK+yzu9HCYLN0mvq4M/DvPJcWcKzs1nKhjIe+qExkLrWFYeuWGpHoXbfk/1s4xHzLog
ZOcpxacsa30LgDzwW74yEV+MuDn2I+HqtDqUjx6KWcK5EfUAjwjsrYkdc5K8pO7m0lvjB9a3EEa4
ew2yy/edWe4rP3guHJ6zhlddND3JEWZTaoCSbqfIGeIHpcrNp7vN/dXFqBfA2vQGu68OjfQwMIlH
m9PygfeTJGBMRZEgFljzB7JctRRwsL88Crl0hW4PJsoVm0Pq3/j+d0nbRU2p5kNuZPG+c/wHN/2T
mYqnFsYtEqr4wk35lnqITDgZkKIBSfdD9a8wuuM8zn9ULT/7zPpr0ZhVwzlKdMGYGhOMYceSgybY
IEOcuGq3gqcDyAys88GxvPt8AcaACXeOznh84EssxZezTNXBaUDFVMSAFcMIj1Lzu0hwKKzWN4/N
FWAhmShi3drCRgV/qsPhv4oWamNP+NA0xHHMXXTB9CGenX+Nh9xVT+yjBtn/wSB0YJ8OnMel6TMo
818JEJvcfFcTZV4dDyYaW1mwA4nldl7UGUSttUc+slDyzVcTrt5WbGuP7ptrT6dYUR7u44CLlfFU
xOJsx0t24GEZHyT0St/uvqpYXEj1p2c5Q06mWClY/CSatXBp36F5eJmeRwNc3MVz7L+9b3zISv1J
hv61xcjamk7k+fo9jrmk+IMROLx/HkUjQEKwO2hiSM2gQgNxYO36m+EFOxrqcakL3BitoQ7t9MVO
rwo1vq59r9Q/yek5ssT46AUbgLPOXgISeDuKsY0zGc3XzIJuKXiMR1ilq9Cv+Lw0kvCcP8B0GFA3
6PQ19gvOi9TPX1JWNSFcR3rg921fXOjLdQ5d62RHAuAvSRGZbOWoXDXFfiI8tnM1rX8TranR/H98
ndeSq0qXdZ+ICGwCt5KQl8rbG6Jq1ym8N5nw9D3Q+ePfHR399Y2ipPIgyFxrzTmmLImqzp6lAyeO
q3LtVljhGBinW5JhrPPsQZZxw3E/Q4Cjr1GyJPXR75A5ZlCrR+IyJjASN4LydwXyaF0MH0z7Y+zL
3DiN5VLPXxneHpEqZgTZoejXEli/6mGi4Ym1/2CaJi2QFms9fSHCYZnzMFpaMWRFA9WWYHMH7KqF
jkhs8cmPIdEjhJhuW5t1we7gZhvwNGiEGLDLgML6APwwxaQrQ0+wB7sSFyxVkJXPuwQUkm7X6MIl
oZkFEAoIhgmoWdh/Dk1YBBo0c93h3TFpqWNjbVEngSS09ekLNSp2PW3vDEQ3Y+S3PfsMpe67rp33
PnT6FVuJEFzsumi4R6HBDAB/07KXfhDmDkLvwkcBY+H1LtmgMWN4xDDLelJogFl5g4+AfS8hOZTC
G05N7wYjdhZ4QDzgZKwgR+skylpdQ/Z7na5FKK0D1lImc6UiaGhJc6FM2rT5IioXvaIx4gFisimN
o4wSJDGK5pSY7bVrEaCUThNwDbu73mreEA5Uh4qIaMe5z+fMQpHE6YdNVwj1o0L9S2sWxTNMYTsE
So46fqsi8ySbvNvWyiN72cf5YJ1ddohbO4GN1fmEIZaoFPWUmUyI+r7wv+K4vscocaHIWHLNOdFj
IRiG4wtgIEn+YK9tU6sgri26Qz04bbgRObkWb32jInIxN9+ntAs6Ku8sPdiFd4EUw3QHo4E+2oEP
Gh9/6GubKtqh8X2Iat4MdeojbiGtrCaIARwtXbqo63aGcvdypFNJrvHXNIsjkZ77KYf8U7zIUYHb
oMuzvSpgv0ujoV27Nm+mTK1TzMaMCYASl4CC2UWE3in7HDvovV5dH42Cto1eeA7AwOGCAGvcZWb8
XdFy2Bq73myzjY4QZD1VTOdF95i1/nujqVPWRHCPFbF8vnNHI2uTcVDJKWQ4VzUxIa159B6XYf4h
woUk6iTzlnO4BbJSn/OR5ISynF/GXPonA6EX5DUHaUX4aKbeCYsWeaH9tAO0Wh1k6Jbn0YPJ0pn5
pp1n72zZZBUPwFfWwEswPneEa4904NeCiBsmgjhfWy2MF1hYv8FehFR42Oea0W8rQb+h1PWWHW3e
rr3Y7ZCyRILDouxtJERNrnQ9rywHr46wmLikmDLmui2euM7Qnx2lYXy00gU7SL7foFk2oUs1f0OG
hCovsw/dAx4VjYGj8jnIJuTookZIIGOxKS265NL3CMHuKesrnvmmX5FRa5y6ETQCbz5UdFq5IwNr
2KH7JusCiEgYVqjFZtyt4ATX+GfoRhsP5DyQ8z00h7zHQW2O5lfMcUWIj+gI2d92QJu+l8aPTgTD
Plp8azUAb/5N7hNu+qvFDRmOEfWekUBULQkXLwhTINs7mFGkraKG8YJPYzXgb7loCrU5UyVa9PRg
V4om453jga4ra8x6sicGspmqYUWvYAxm/w8esPlgZA0kc8+ij+yfnb6saMT0xp46bDOGgtboKM5d
DRnF0IpTNpITHRqbmbQN/on7ooboFWYnGXOo8B0QNTuQgGAW4wUN/z6FSY11gCRP9O1EL9tgR5lh
z08i0k4TrqAPw5D5TuHR3hqo+kjuFOzuI4CGLWtX6tXOdYIITa5IHn+MVUfsZ+rkx1xys4dBUR/G
k5HOHOlRZCe9jOpjPGPecO3Kf7cYCqPQkmySdA3AbmqFzyImLiOX07vvW+kBz4LtQ9NAWVR9IOn7
k8+TuPc1rb+HFrumSf/QlrX6UB6Yah+123Ee4hE5NpGUWfrHp3D7YBCUwzuBwBCyy/Ty2Ds5/Nds
wQREqFyR61WO8pTN3TeixsewMqx3NRWPs+I3RFYvqfz4FYz5N7aD9buKZblrECJcpop3JNjPcGXS
Sb5EELC5yLlDpI0h2fMo9z1ZcohE8YFhnkRksjZDhIGzZ5Qfpg1mxPgHnZN1F9tkzjomJ1h+jbU8
pRCMdpS20a5UMftMsgrJsO83ckj657BuD6lZAGqHw9eT8LGN0v7NzZ1q78fEm6nl9/mzZqwhl9on
aahwMxuCORgCu9t/Z5cJCGQNcJo9V9OdFPTEynmj7PDgNp1xaZlvQYHjI0RAj4UBkzACat95Haqh
2B2vg/aIW137NPFKb3LZHEt7yPcZC0QQIUUHg40rI54kZD0v++oYOm3aDi1QKZms0NOkYG5tusfa
T6WIhlDieHtbjdx/z07L+yEC1rqqJDtNjVt2zJU181vmscYGKZAoYc3A2jPoqDDs8tOqOZ3DnJ/p
ZtDhVOEWhxr7hVF/9h2MiWj170Y3/2rQhMP+y/BtEfYYdGpALi7zjtiWex2+WZrpfwhtIacCnhy2
OSyE9InXcQWEuYsDzXNJXYfGtQfg8YtEazxYGlMoHyNWkHXcrKsKWhj0AnbR0LbiIjmzBuzJLH0i
s/baxGkSpAY+G7PHrl6U5kQsZYyWSftjSo6DN4/TBXk/UVdVZV7wqixwFTkeB/9V4wdouRXttNCM
ALRcE4CBCDPG6eQ6n22pqru6T0+sBlsjfcYRT2qL350830QCZxcNsAobx9sIT9SFRHjV1FkgSLfT
un0ihnjc2+m1HIldoT3R3FuLEHlgJ9vp/BYzyToCKabkGBYe+/1pGD5pMdJMk93KbypycWVnnQD0
NdyJa4IaHFo/k8geIkLMSlPzjtSJUFjb+KpjTcak33tbt/B4P+oL8PIKExblOoTiE17lczolV6nj
Q6wGfD+sUqzKnQ4mIR3ZeJsLdaGHgeh3xW+YV1+9z/YbkWK8aiaO4qL8XifzDGQqAyRrLQNS4NSX
ztC7RzJV3uFHKVbyZjwB5thjIEYi65dTYCwHJ86y8mkwjNdML/1PNNFqLQA3XjJkZfe++0DVzNa+
leIj7iQwor62KKytl35igRcoPafbuVdNy/zBCBCHtZ8RAiyMRvDhGJeN2FI0AOiJuhNj0LPaumab
nmlPjawcGOHm3F7r8HON8uDJwqHxwBTXbskpoJG4zzFXLJ3Y0ovMN81KmVHLsAokm983zUQaZLkn
0xqcF6OLUFIuG/0aNGsOueYShzkpUJpz5P0nn1PzpTE02tiKy9qyaK4wgFZsYPRIbOoJ5pEtakAk
81Liu2x1tPo76Yyj07v2TpU6lkCZHxO4T12efN9utZnBt+fGvDQuiwPy8Wsq1HQwE7bBjuyvYZ+F
n74tSWzOiwGgDrSkkvPj9zq1a03bwO6bXcuo6JAhNUT3x3y6j6x2VzAPZ5XOQvg/VDiDTb3vRfqT
HdcbZlYvIqdFw+4IJoxHQZEu7wHO3dL+0H61SttaWfxiTVVKVyjD3KpTsCCMZeFtWccBZ7wR+sYK
UaLKqQSSUaOEud+a/puwFXyPYaeJ4ZXdTXau5/449dGjLdR3bLtoNFheVct2vVcJ29Qipihk37me
OVXp5D46Jied6RKkE9QCFazDPaLIhBFo2x5iILBBZZoYi50nE+uncpnZtnpxCp3KZ0PPcCiLyg/N
rx8MxaaJPCiHwtlPr03Z9Y9p1rzEISfd1rgXm0nsrQWcj8IJn5PZI8hpsfNhP8NO0d8RXB/1NupW
huGHluidXbPoF7zw28sYUeee6X24FozeTree/cr3TnBnsLI20wbIjP+uNKReTWu/Rz4VjrR1h3Vd
spR2wK4THziKl5sIJlK6d41eNHeE5FhB0fQtmFudvC83bTB7Ga8wx1bTxGWgK0lPui2Z2RvNxknX
nRMiE+65lXH7p8kIbD5N5uqRPs6fEXzNniWJiIHRaj58PCq0ROpNarAkJGnXMwEq1HaSFZUNcVNm
nJ8iFgk5NrC7wNedZwIipmT66XJO0qThgk7acUu4/IPWsm9gIvntes8xrJ63eXSemshhS1oUV0Ci
BO7it/xAHw2UAJdVP2JxHEv7edK5YG9fOXEz0scgHGhI3DZWqBFoxdVae5RYFd5b+eqMQ/WK0nOb
qvmjbTm4VQZtwLG+7GUlHBsiqFKr4/qmT8A7+BgitmUAYQEKgvpkj4lx4tZNsiZ2HU/X3yezpPKc
Mj2AOEUfJA+Nd8Jolk1M2z4RYWxTk3ErBGpKM6K/xthKPsDY3KMWKp/AK6tLL6D/hM3IHxRxOxqY
k10gV6MQHMK729cnRmwyYq3Evu3cSzlVTzpo2PXgQAm2Cu0MuMrQ2NPoeGD29cyWxbM182OQ6M0F
SnisZIMk5KdE1fsYRfMT9MQKNgm3xRYM7z4zteqj5Gxy1tCgombaEuPIgqgG8+DO5AShO0VWPrKs
60V/l1jxjz4IdZ+kon5gjXof6il812gxBpPhIvzIIu29juztRDcXYGXY7szJviuoxtAo1cPWrkab
BrOu3rOFh6W3Lj2suQc1mQ/aRY9o3frTJxyKkMrQoZJnW2rxn30UpU6/anRfbBQ9gGsWjkweJx9Z
W31FfnnJS+Wd6ecNT0Y83N+uqBFwUUDnCWRzX+Xvmfb778tRre9sm95qPWD5y9hh92FGUFjrfwBC
ErTs/e4qaUtBWgrFh7BB3hlz3l+ybgwfjSa5R0eRZi0JMyVV7mQPE7U7fx+Xz0CDRMVveTytmWI7
H1J1P3kLTkGP9IckMmZG0enw0Gqokuli+6hJ3isIY0dXA2loYvx7StL5qQ71a7WjsqwePdB6hG+w
2e2s4aln2Lzj7bIkrc6EYdEDKSWpDEXG5h8hlf/ev2W1aF+isdlxwBFOiBjtSE18AQMyFuHEi1Yz
qtYr5GC01tGDjJlnNtGcXs1c/4Cyx8ShZQCTWkwB/Sam4hi4N2P1Hlv0wbSliKAaAq+hG7CKR85w
iuRsEhM41txj8OAwJbk9yI6R1f/22u2zfz9x+7q/r/19+h9fu30i/v+/6Pb0f3vt74/6j7/t9m3/
99f9bz/5P752+1F/f9vfH/9/v/b3L7h9x+2L/8drOIVoHfbK32HgFT3iuYnbcqodhUFDQ0sIUG7n
Eo5ZVMozvSYCG3K8/Dos2nNew8zFhMSHRYoXGdeflGfMU1ht4mKvlm/5b1/z3z68fSqqMW+6oWkE
t++rDdfnpr1TDLRPOuECp6nQUeUNPrtfzUI1acYvg2HSgFm6H4zg8pWApUdjYSrPt9cw1Zcw0Hnq
zXV06OFtdDQf0TPq0XT2Bip7JfUwoCWqzkrUv6CRp61ldeFW+vKP54hpw/Wh1hPMqBO95RUwHlr7
kflPIttqJUl8BhlEazXWcgmAxL5OMoSZVmEpE/O5RpvvjC4XqHYY3WmJIqFciyaHZTN970bxp0PY
Sv+kTS/zlJn7wU8e/X6u12oCKj008VdofZMbiIF6BlpvOrG5moiaAWyw6QwtY3EWgQLdiCdjQJRd
BXaHBqRcfjnnS+AVWoQFFF0Ljn4D8meDSZHkGt3pNnkXbebQmNEKsa4zE9QDKukPJ6HnY/n4qBxS
A3zQIVZD3M5qXUEzC0C52KupGU5GrRSZiOHLvi6Q24QAe+ghNTs592C/6MYaKvnpKvszpItfNH8G
hf2BfpJ9bPoGZRKoP2qmi29z4AwRLnpSSgp3KCB46+/cDvWz1+jY8snx3pjzz5SO1BZJ12yytmbD
HR4HMn7WIvJ+kF4BHlT+nmX07NqDA1ZX22YUiA2jUlqR895CXT/UFtobDqPOORID1k2mkzTYxxDa
TAkwNhnlOh00B2qwuCe28IQmrQ3KDC4bOo8RTkuE7IcOnmL0zSQVRM+oNU8V1KJ16NOhdRJxYQc4
olp1d6PEuKC7BNXpPhvnyCX1gMDAwUIbxLCUzi6F4NKDQOHTtL+4jK+5mqJ9LKy9oatHQCZgGgYk
VHEeX5VLhAiU5M+8IQlDIlHf3N61JIwpUhyniX5WgUwYWMPWKYcv3lxIswkCAwA3HfW+kRw86J6E
bzF5rsTBmR3acpkSaJmRdYZpa23DbgEO8RdeTHbtVDscYCdBtWB1BhjysduaiDoOLVEbqPZxvmIT
tt0kplnpROfEGAOL2fPGo9m2BJCbK776ie4JahsmPXxSgZ0cst2cRl9+qIHgkC79Apdc5njSPxWE
O93o3GNyu2QZlK5rwqzYuhorOy1Puh/5m7SgzxzFXLC3/z9uIX3/+zzvF02vpKEHoaUTmJa86BPz
GcfcdrugNQHmQpN40gbSEWz3n6ZBSq5jp++UJ9cQYrjiiBZdU004G9XQc+sbLNwsqvYRrOKK1PV9
Vhs/uAXFZjTj5MAb4tABlJ5DamVC3cDE2ETEz4O6U5V/CAVgvLxDGOjnesetr+zPlDI7iytDMOjZ
ENxundsy50KyS0VDlVwjE9LC2kHufOZPs7ZVXP56QvZnrCPNyoEosJW0UpBS5UFhz69R1SRBq1cn
Ry/RKGQNGH0f2BD4QS60tuYuuUzv3DfafU8V5nNai5wPcnnF2hr1jWGPOhPWjJV7ZkzIKssUvYdz
TB9wQuIE0qFNcAqhw/tEXFvtbV070w0x665lrV70kko9kt4qlkzHE73NwPYKMIQiVWcL+jqkh3Qz
1v6TnNEThjODF6En/y4Nt9v+RM7xRnOSjAoK1uNqAFd2MrjhRBQyZE+aDrr5LD0TAnhf2bNHWYPb
dBh4L1gIHSNPs5A5N0fP4kdXLUyXUIuyc1qEj33NBJw947Q26ulkAEjb0+d6l3lzzdltB8L6dqYU
WYFDL4F8EnrJGbP02E5fpwlzXQLa0RRc2DPp5mt6BgGBINTqVWXgbe/fppq0shRYrKUWUdEnImWQ
Bi13WRAtb3UxdEt/KzvYQ3+6LYu3B+LRFjVT+O+i6RIzBjqApfHvV9w+Apn+pzKSL7viSjaZPp7D
CSMu4R3R5va0p+A+3z4CT+qfK1UL8lXHF9/uC2bNMCzn2LyTofOhN1LtHbU33YW0n0LulRWHzgMm
sRtavHpc7M6Lpk/frQRbNbnan5gM1SK178Ime4o08ECkkr7hLVh5jQ9QvE+e0IH5/CHczQDZPyY2
CzGY2L2T83ZuHfvBU/HrDAx4Jy2/Ow/LwwRYEcMxSlTFD8owQ/SV2GDsk+xT9ecyJvoJh+Mc2KYU
KNbK58jS3tyi/6Ej9VIbMmAuHJGoS5C9l63nYfxdhlg7J6zePAclnLuAW+X0XSwUkLa1RNAQQ9rg
10RVw+Yio2U7lYrGRMEyllj3TrpEbprm0VwWnNoeKU1T+BRV0m4N8Oi5gU7bpzNFZmYSDB4MZo1h
J8Z35OQYdTtabNsRHXuWlM/MqDG0a3UX2H1Yn/tKAX8KSdY0c3GelocCSSZc1yINZnNI0fMSRRT6
n7I0gGK6HSjr3HKJ4MgCQXG8NoxoPDcDFDsBijkJc4aZfZORqzdn50Kr04PIrWOj+ssIh47xE0TJ
kPnfmZ08kpAlqsFSRPu0/zSLe/T2UwZJT6T2n29PbMRgQJt97JSzuqYdy4/b+vAK/Kc6A+ogbJcO
1mL8jbszicTteXHJn0nZs44OybndcpzNKZ1o6+t4qpKaFADsa7oIgShk9aGhezqTYhoUhgbZ78+M
ffw0+np9JrfUZ25lECpK46peritJsqjRQSixCT3JXbSbFA1Q+9Nti07snC6/ujC5A4zSfG5I750q
h6zsiR2GPi9nP02bAPTQvAJo+5jOkR2YVgVbjz9+aeDCOj/fntwehm5JyCZ6GIyTBn68TR7GnITc
SPnuOu2QhdzuziPTkEYHRWe6ZF7wdoy5s2N63/NXgrdejiv2seVuFU1HjbN9W7wmqRVnS6vKs525
HTq3HFNRWz8n3mzu0EA2h8gN98LnlBOEPm9oRAW5OcVHogQG6Oo8mGVzwu6t7xvmS3ijWhYgNi/Y
Z37adp0XiO/ofyH7mGCR+an9FQ/+XncKsg3Lvt6gU5VU+ygwo6dxZuH1K5QKavYPCk3+WSnYMAZS
BEbyapPNMjsOZFTJiancRPVGgYbfFQWa7XzGSb51NP0fYdo7dAjUsw53P7bO8p5pPIBncsAU+xTI
Lpt6gTDlBeQrlHpDhkshqu5s0ul2wM5/YrYjVsVsz/Oi9b/7f3+KcBnmsEz0sHgsTBLHYJfv9XSp
Kht9B+D9teAXnv8++LAcziZ7z13JncdKRogQKcrGKszYKBDTE2hhLg6Fa+Omry91oh0ncpGgiOW0
K5H3l6n20pFHF8JIPqrOsYNilo9tkaCHq71z3Nv3k85lqaXwY7td1g/pEbEskztxV2CE3rMy6+dh
2VSNxWuKRHVNvH1B0cCCf3t3J67HNgVj9B5B7RkADZP4/KfW8RRD+PAgXjPss78c6eQ7M4Iv5A/d
wU/mTYSydo3QgQ25Ex6YUxggDf2f2w8Vy13l9tFtZf/72u2paVJKZK7492vVco3dvuLvN/yP76+X
t2e1JVh1U/pG/l5KUe0a0pa3mp4Y702pv1lwRh+8MW8e5lq83l4m7kjf1jZoiNvTycsfcCNWCKyy
+r7os5/by3jtAXOwl9uB72j3ns/R65cJaCQ6eUXXjlHYwpDoFJYkyp1P/P1s751U1NmX25fCuKDm
YZPn7GMj/vz7VeTRZ8fadq/JVJnXCe/nutdaGvDLU0P12K88MW7KNDSuTdGWV8P79wn4EfN6e/n2
oGGhSlFNrmJ/2jFTS1nAfbTBpXU1B9Libg8Dg/O9iNHYYPOc27G/3r7g9kBnxrp2wCQ3TQpGpOyx
5sS2B+VgdMUVj8NL643vaSSZn3wRvYHMMitPWo3mzMnMF1/HAaK39qVwqHZwkL7+reFvzQf0fGxp
exCbgtJt1fQoncsEg0YC+tDs3e6ESZ8ZbQGgrl9+POab9jgY6GL//cgaEEISX4oGn8+6zIOg/2zL
/DFykEhqbe1vvE5Xx9uDZBFbWwJopt/4/nFRIlAn67seSxMzcXZXM+KzqEzOiChBzFlxR3fo9piZ
6Gv72G2OddIHGUC/fbs8u73klYy7BpTaWi+cTWx9WosfwnRHIlt0xMjIYh98ab6wgSbFFgFu0RQ4
0ZaPbg+t1WVHJUF+zod6oCVc1i0pLIsI1SsIpkfEA0Gcq2jB2Cr3CIxpBpA7vo6d8w9VY4zBuPxH
GRStM8Ee7E/t4ZjRBg8S03y/vUR7ysNBzskpUFHs8sisjmoo3A3wIbgry1OXfTVCWBLdwTKjaJiW
5lOoEn0f9QRJwrgWDcLgbqjBmtPfQ2wHRKFhr8GiAlYqFjxna14duTngt+dEtCQDW9nobP5jE2du
xHvBxDxQi47bHJpyRjlCEwyo/cXRWqZI4FaCNGmWi0rnHTIkh8T4pQJE5OTG1AfjRMi5tzjwrJKQ
nMRzv03TUkFRNkzVl+Px7xEQZGgBPo2sOd8y/HoZayhHtwdXC9UOwg8OR/xnRYpQFF/ly+0E3B6m
DNVzVuivoRMfHDjAyJBb6tu44Y2372bnIlSe7pG0ZhVPhwdI1hUiUestUuMrKNRuezuabPir4+1g
Q/NUK6fKSXIA9BAkmrObfOs99DCBqgxLCG9hx9pVXcitfcDRvxyTv52xZsgbMCDGWyj837yiq2j7
aLJbIBRHj32HsujOqCj8MbLi+farmUDbh0zb/ft3LI0/vc27eW3447AvkGH9j15Z19PQpnsOOMqo
4pP+QyjBvIjpBzASjrUVZBTOVTJsU/idhW0cssWgw3YUuFacvDGJr463l/rlI1DBtWY9W2QArsPM
+YCYgnYwS8t4O3NXuN0LBtwt+O+Wf9RPAX8wwLEOXLJANfRo7UMbpbJjMJJ4kCZlVNvrUBnldcJX
f7WMHuf0XLiB2ZIcXTTOBSBKglQKv6j201v03xML5aqTEubG7HhvQUz+pfbE49Of3VZE76nev4Sx
735hxv8nI42BFgkbcYycrBzmBKJrhhOY9tRQGpqgSU1XUlKWwqpMyKTXm9S8ZooN/rSUFFxXge8C
LTPC9P89jP30nTMJh5QEBVV2Hjgxgq63RP98RVP47DkwRsJJxadY55Dbefgh6V+sEp2gt1n/6Ihn
PaBn3MVpmOzrMoI7NvaSEpfb6zFiJ7PqQioBxsJopzWMNcMvjRNGMuHSqHjGfSu4vomKjyfAzswj
V9wlSSRi0MTGem+YuPvpSX9VAyZgd1ps8wq8xwxFMyx6LCDV1GDvaVvaVDi18mTYRXKJHArb+5pT
sB1wzKxdHdCOH5GVKmb/aGYmcLxEO/mOX+IVALBUkRO8TrIe7Ae0O/aXxxaoxYHKn+9dFozFpxvW
/JAwv5APa+xshLHX1vU2wtHMa5y5w5V7xlbaBujPcQAGhzjiqQbJR0ej9lbwKSymDzO2TxTk3m9e
oJUZiz9dNELpIeuKqR3LV0HE2BQC2ka6mtECdHRGWJ/FiECTLa0qGcra9Xi0tBGVRvhjMxIPkASR
acbCpJH1DkE/iY8qe5eEY23CWIfL1yu2/V39FXmKSCTjodchA7F5ekNDqHaTDfqjVARP5dEFnHXK
9Hi4071vLFpE7OBh1BbMC52zTQLNnEgLPRjw9W0MmlQNo6WdTD6pZxByW00ZcLXgcgOPV3eQUWJC
VXu7fR+NZTgyVwa2Q1K1BKaWfGbWMLihZC3dyo4rSxn1XevoO+q6O82zCEWJl+YICTH2FP9Ku93U
IwlwhPjyN42BnOOtrfcEWco6OnsLd0lgNDbd+FDa87GOSh9ZUNquukJDAd/S3UjSE11H7qXx8Ijr
MmH0D0C9xE1sD9YRf9O0zcGqFRoFm+1Md8CbCU2RFmlzCllT4b+6rSFPmi8O+dBBHxlhfjQ+snLh
2GkgsbTUChdg41rPCIPeaWk/ZI0wdpE7kyVmwfKLbAdSIo31xiMtNKy5KDQgjHYYj9hZKgKe7FeW
AMTmOQ3UWYMAUrCjoEHA5mG4t8xCCwSS6tAo/FM9lsfRZ0IsM+/UdvETqdgVdTMSvyjTTlnG7YHy
Y7qM7gA5RsPp4Q4pLTEwEdsh8fed2T70PXo0rcesI41DjI4Bti5Jn0RmBsyphr3uxycmQx1ZPrCZ
NPua66CLO0QfX1Xkf1mWXd7X5Bv3aYd8qhhOfmeZq7gU0cVFPrExkKPipXTvwhp7hdf0/7TwYVal
G3pQ4FDej0Ueb40u+RznwUX/65TnLIvrfV/TAVURrR69+J2zmoRKadKsXv6M5CzD+E+Ssn5AzSkC
2AnA7eropYEKgaiRpLw5Qg9SZdqmsMaQST4IWy7zmrrVAs61JH8u1KOd7vrFWoZNDaQ3NFaGQPFb
oqY7ZChX+Ce2BgUq/3Gzp4y6Fowpd4RSeMdpxD9buDkiUvDGJ8wAoVWeqTXjvVMZn5PBLRJOb7TR
O/2l60Zj7xUZleQM54sKdwtDyvFY3MuRbWbpeRR9Fc0b2DaiSHRcEmW99kZnb3XiUQ7y28kENEoT
UFtBZ2Oq0300wsfOULOhky27XV5em8GWKz8T4SW+6znsotQeXADPXLRIhRB40IpR+bZj5DFKGmnj
sOXTe5uyGkU1QZeIEjrikuKjZ2Nm8+S3V4GiYL7gL7bgY0OPddXjnkCdm+ErLJp1ETYXba5MUC1D
Hni+fCugvRtwelALGZBozQKQmJB3LZfiHatUZtk+Iwj+uq7MyrXFKGGbKdwdXqJ9OLqY9pMx/3Iu
cO+12PUNhtkrfiY3vIUH3qDGC+I2JdlzYHtdtDuf+dmBxh+jemOAAzPgd078hWUj95pBD83AvbTL
CmMj8F4j2wZGG6sjkilUAe7MAAp2Wc3mydWscZXJnIGokxWwh9yHPKkfJ+G9ouFuFZoA4O0VY68U
wjUy8TkdV6pBN41N8RUDwqVPl8r/XjYUUTR/X/2o/EKCk220hYRJa9zHQb7Mr79Fu1C+aBSjevu0
+zreariLObbQe6XFcemTBoph4++AjDeXQi/2o25ty8FBqFfmDYaXBSNl6RdrjJ81/Y7MNCirGezn
KQI6MKP35s4GwI+6gjNIHAN6evC1fVdDYEYxC06aoVeDBIjIv+Yhk355HQtJiCjsOgbWpCWZrxFm
FFbv4SdGb007QzELxxfYzH8SCcbVnfsXbRbx1ZbNhbKUcHbGR8KycNMa5gkoFOK1CAqvrxECD9Rq
t3SlAYUuMYIWwJ04mta2NrzoPeRdIsa2uWb/0MW6l76JfKSEkDDUhAPZw6kEuf/Wo8mLcv8ydbN8
k4Z47pu3GEXaesT3i1Wt+hjROjHGzveRCVUvtJEeo84swZMgrmYAg6WyFJdayXTrle3BsKwL3RCF
fRflLSF8F9OTx6oQP/osMBmB9kOZMu6Hcbxr0H7I7nc2idgz+mw7gZjoFoGJVJQctdDOQMn+IIws
DyoZjsAtX23RvLmVumsOk3Sei8jjssgTYqaFiV6qwM5DaJhwo+IYed4vrdBo6N5ZwpEAuejDi1ij
yDQepEzvXd7Uq14fvlJAiqs6HTeDyO4oA1w0Xz0aWb1ptqA875pWh5QMbwNht8awCl1+PZr4yzSC
yqejTU/UtgjTsVsy1zAjE7Z+XzTWfZgjXsPqQpKrjvHdOGUc/0SPswA31ROCONwYI29H68loDOPi
th70SDeZ9n3EDLQG+TxM5vto68XaxNQ2UuwAxhx3YS3uElkTCDY/h7wDaceoo0q138Y/LZ26k8qs
HXTVYMxe3Yn6FnPm2XbJAfb3jfptZXZnUeKu3F59d1q1E+gTJjJRh94GdzThmK5rSGF9oeEXxwgF
bxCZMejsofwnKbhCB7HIJr5pNQ35cJ8xnrVl/+O3brWhPZuuavSDvd8s2eZjILq6e7g96P19Yxtp
kHrePjZTe9+W1iGJ6UJNeJ33qo/9R6Fbj2joO05MaJIG6GzpBV/Ryztn5Mk7ggtSnF/6aQ7b+dz2
2T9pPyOSYuLRebwDuHHCBBXp91SyqumW055ESZWDCZfgjcoBeuQxYWsb+qumHAILGx6cQvplVfPK
Gy59tfB/Jx5A6ZRe2Ixwea0ccsEFkLmY+cNKuSjfhK29l2gPoePoKapIlpfWdEzQ5HodWNht10ZI
sp70VeD2+X8xdmbLjSNblv2VtHhu3MLkcKCtbpk1Cc4iRc3DC0wjZsAxD1/fC1nV1VbVL/0SlpGi
pCABuB8/Z++1X5g6DhtHRi8RwLzefnOsmPjKWBq3lmwF8MSGAJG6UTuuHo0BB/4mwlU0shaAxNqX
st8znw+ealtuOgcmXzDIb9azcmMa4E+griExA0C2HZMJWoJy1nE4PtQRE9KytQO/H630WjWhS0wq
o5iBzAzs2vvQ8xL4Px6lUQG6x1J091rmmr4wcI5kETKJVphoDyZwV0u9Ax1L30TAAogSCOtkp5ww
WeetTRN39kkpLGizkGOStrz/RSLpal10csi19IRx9ELLAnZWn23iuhgCxv0G+vNNN0xXL8DVTKnp
rnXIIwVj720/A12YsR9WzkwIQEcLN03SBwhbSe3dB+Zhaiw4MQEOwsaTwq8qlOlMw3sHBSalgt+G
PFIAHzUjO2jhsuMZMOcJMdlVefiT6yO5oK7soHgjyTQslrFmwVUW0adm4y2XDf3bmIoUomG6h+5H
gMTtTD7J0OoULlXynWFQO7qkQjqYqREecgvJG0agzBq78ktWJp542QCItj2Ss2lsQpuZtkTXcQsa
P8JizGJ0xGwoGgLEznvyQPoPx5S8v1bdR91ABHRdCmnglPDPXjthEDL59zMJChnhBjnfIy2U4tZp
EVHkOQ64t94Wh6LE/zyymxAMlt7ldnqEEPGC+txmOkidUg827xecZKhV907qAkTL6DuH5cFYDLN8
N8j5AO0ip6taFuBIQDoiOINiDGVtj0GGtGEOxBUDYrO+GYMmve05+9sq992O0k5RHDiJzVql8+AU
WXMDPEtx6btfC2wSjOC3JAo4zkxE5TpF7WtjiCax1sNdryfPLsDJTZjddRmpoEKmXETOXxUTakWf
CIoHJtG5Nw81aO+OqAOUfjF5eZX9U9neQ9fNwzYIUoqKLWZ7hlEIDnzULDdtAfasTZx1i6xlKxs0
u3VLtyAm4dYb60Ped/16ZNYFhJE3PIcvdP0Xv3v4hq0gYezVPE36eJOLkCujOiylGTG29XSkeXEf
FTDK4llu7I7hfdp/2VX8aBjjixU2RCtE68EefhOr0DbBs85hqcO5XXT4flwbJjiZp0b2CRPtGNDd
3cyUaRA80OnHE2iMDP02W4/+iWXuvYnVXjafnIjEOcCTnUzpz2ywqaohQgiuH8dyYNpBuUV2yjYy
cM9IZOzCRUSOoWSbB8VvOMRw2WOnXgcTizydE6YwFb8fA9OYEmOqDzR8wgs5qveeTIyjEVKGFQyl
4L384Ba8hGF2sYroBl+UhurdAiWrvYCSxh0wh/s8ZcjlCMG+2L3kRKqvK0R02KXcLWy9hzzvNB+A
Dl0Ysmmjgs6yER+VUTNVHhj9LiLpImt3nu0iGUhx8Qqz9tYlqDa2jeLAydoiSJIDDiQs0g1Nkx83
qZchMjkBkgAK/mfhNvRPVY0gIYk+s4F/Ig6+x5aVekjk8zggrdZT8PsOQlBSinZTHdUX7Fb5GqK0
xfHQyrHXjYt0EEIVDWqSb12ikRbzbEX0n5udq7F6EhEEiNwYd3nd7Fjwr5NZdlu4rjeU5XI1Co9K
iNmgHMS7B696wIGEpMe7oY3yKZzK2cxjs9/HbXEb1BhWheldkgxUpoqjNzscdrrof3Bn/ao4fotV
vY+0UVv12bXnPG/NGCCEKkAM2cFH6UUTCWSoCNKYsjyhz8bjOhvvZNT8TtPUsDvCMOonG2KeuSWk
nA26+rY0ktlpb0N5y8jUFL82jYaV0Knzl3vAZsPVF3bc5LUbNPFfTl/CHZys12zAid3PyMuyrD/F
EZnVJsW8XUR7Bsz4R4MZX3Kebzo7YWYKXrORLLWdg1gFpu0q5lNQs+2LGRnCpIfnUVXfgxWDDYGU
kmXmDr3YJrXbh8whfp2TTuiSfErA6Qfb0pNoUe4OFGd4K7QlWKQbKa116xutz1OUB1sirvhu26Ww
4NyUMM0Gn8wnq2viEm0qB/eMi1NqLWX7pOf5N0ouTolt/jzhfTCbJloRcvPYeHpN+VCitU7Y18di
ya/tkp+FLuXNo80xpFM3VqBWE32YWq8gfdXMDiO4A6EHvsVNuNUgEX2yJ2+nsG0OkzDbra7UrojR
qdi46cPOAOhW4jgAMYCCPq0Rr7eIzd20mfeugRVtJHOWLRp8bt/UUMBOVmdjIEE/u+oJND463Kyo
EGqWrn7YhXV0cLqExiJelTvbOWqWNn8FyfiqifQ9ahvt4DhD8wxNecln8hrfiJbTGEgZvW2XO9Rd
p1Jr9tYQNRwtSLuuTPJuIfaFW6Eq8vJeS6luiPU4oqBGWmC5nHRGDVFNcB7ogW/Q4B2mfuK84rkv
SYVwucSJ2lgtMi3zNxLx0+zYZyQ+DKFB4TlmTPAHp+0ump6muvuek/ypoIpY1tpPJbhhrL46abNx
kaRLgSbbuo69gMJ63y0rqMqWvGTJjA7OqTkDSdN3pcVgv1efBifJcqGUhuOLwbx1S2HkcoeD1sEV
JJZEz9BDfeR1W7OluRzM81FwyAGOL6jFjLfYzEGkyui3VWerSrStMVTbLqeVzf65csZ0O6fuYnzv
aKmZKIQ60x9AzviOEd3ZEk/JOLLvm/1hYPhDl8DDKe8QRR9oD4b1k6dNuu4UkLKIzblMOS4wEI8Q
AulfSHvuRxsuvj5hpIR64bjZh5fV9amEo8PVSr+7ISIWvEmeRoKf97Yn7qALuRvlWMQzdAaOGnDf
xXYuq4wIDUDtA1I4ehD6vpeVtYmQ1aUJbb8u2M15eFNlRAeVxIsMenwBKcdN5EJBZFkG/dxxl4lq
EUoVb2PtEIRDgFjpxngOShn7kNmsNbyTwA+t+DIPBl0B0hknU/92PYs3UbrPVQUIg5N+tQ8y7Yt4
LOhXGlekHqqvvHJ42whVey17axSUuyT8YoDGmpAQDBPUOI/AjIDq+u1z+mrF9AxG1jczTt5JYdB9
yYsnY+mlGAvZE7D9/jyX5YuVG7gV4reql2AEEm1DW+aoOyN6GMN9zzOebLRpV72WjyaTWCG+oabw
y9GsQVG6NrnbARVhNXDL3ezQJ2c/Q2pvFrQeQRyGNfEzUtb71gbtm0JWZJzaJC2umnw6xao59JEJ
jV5SemvUH6sgjx6tEWIowWr3tAppQVHbJKMUxCvUclXlx0ynqakl9CsneylRopVZkRKtagWWJQhu
RIbhiAAL9nebvm3koRAZqJxnR1sjHjtVKruM2EgvDu4ZuEwP5hC+10xdtkPlge4vbo2IqTaMINS5
Dg9I2n+mjKvXQI1MMjCuOv4JLQDVDl+Mxspt2aCnGAJYtJ4LyQNKVBP13m7qKuiYOuBGYida2S1I
G6IcyvLcxjR56n5n5Pj65wzNm0maVshxgSb1fT1VO81j0SmL10C3w2OCiitechHoc10R9n6KU66b
BG/G4ydorB96Y97kfGLRqjek3NF07jVCAxJ5j9zqOCAfXdWqfKJDAABCnjs2wgrmwA7fDQM3bbrx
+n4bWIa+cZ68sH1Bu/DcaDBULQqDkkwlgun0TwH4/WLV6T7Hn64Cf4JBOKDy3/Y1YgqJY10k+nO7
bY2gWw8dKokG9MGy766aNnqSZBtEuh4fIyrsVPfrlg9yMG+RLMV+XiQn8+LpANUqDSdnkV/iHrky
Z100R9V8QqOzCenx75IIVSjzdNzb11xLmt3Qm+96YG3asCa1TkHz1GPnqxAB42nvW1cot6Qo4euW
zgNEwYDB0D7ry8cmdt7LxI0poXClRjkHALSEn7k804Q5g3mIPxSiv95KfHgiKFP7aSs1ViWXDsdC
Lu3qgsBod5gOBLg80IakpWGnP5JJCE0AzSIa/i2cyS/qYpNDXBzc0OWY6GemwTlAdtfK9sTId/Ed
SxiubflslTRyi4Tid5TUIxaHZDuav4kbT3ICXCw33NoWFlu6gkdwKAIUJaAHxy1t4np6FLiNTb1Q
ALNpOGWsvM7KocjTpzMxfXH3sq6HkU1Opm8N7k+Kb0vo/X2oppJGn/E7JNrF9HBkq5K00/LHrCTg
TqHdtN7iDQR3rokE5scYPYSCWmvw5pee2JjaLh7BDjR+ENT5SRkCfq4FXqczQnia2Ljd7CUNu/tR
K0B5F949Y9dbBznHGuZBsgG08VM2NILnsaAUdQndmeSSBJRtPAdCPEZ+fQq6zSDpAUgdC2dSYfuJ
B3ryLzBTnpse6A3e4gubbI9Pn9ijrjc2ZT3tBwXDSxGouQ8r79oZ4h1TS3zOg+ZLjvNvE7gPthxv
XdSJ9fycmG1PidXfxTEPBsqWYxPTz68a82Rox1GJG1B8n3ZDhS94jDrvtaPbRBXFuXehJfedseq5
LMwTDxOTdkpoCsG4pb7KNzxxe1e0H4oDKA8Ch5vIhbM8g84Tntq4bXvbEMzUy8eQxMt1S8yfrWjE
FAiX/MFpf7I6Sdlwmvt6dK91SMhcq1r42fYOsg3yQKN4yEu5B5xuGhbeIPZKswrpSQALDBwAbUaJ
IZAgJQxgl0rSRRhT+53w0HURygJPq8W2bxZ3U9qHfqPfk3NRz/KFSNjPOe2v7OfnEI/vhpwaiHVk
wqedOoM/kk8BkbcGPX7PnC5Aql8yLRHbakCtBWXwxhQnu/3pxpndFdRvtkBbbfLGp5hIw8awdl5n
gmWzqsc+KT+Ag2Nn6NW5kgEVg7HuWlPxwd0B5WNwGdyOUFtXdjXvtAbUD4TaGfkJKJIUAQJn1mdL
r+8E+oGKFC41ssJjAAzXPes41Obet9C0EkhB98Go7NtkIiCSGUuz1Q34oipLBxS0aucGugZYyzur
goAWHdREXJAPMhLYoBhat3H7UvXO1iUnj94wISUaTZOi7f3Ew9kc6L9DWSW4LxkVmdNDGfRvSZfa
N3bGpD5jSm5pfIwZC29Qo65zJGwkE7krZHGPRTdet9KiZBDcydqgfmVk0D22fY34yE0uUum3tZ8h
hULaZHzWSqOyU2ptkaOsmSjXGv0khjBfMaNyLfXCELhf2fbAZtW0t0FDhuGQvxtWuq/c6l4B7JYe
t1aXCeDToCoNrOxIi3jABWw7TXIfG8MxmEl7cu+kKRTUmmGmIftBLaLtcsol4RJxEQoeny4aT4PT
PDLKwjsxW4yJhXPvNsY5QePAqV6bN6FnvRWbCFopRH5zRfzwzoNbAzvBIUW0NY5pD0Fb9k8Qy5Jd
SQNv5bG4u86jPYH/769e2rEe5ikKWHIjB5QDU3sFRGGsUMgE9F6hfdNG3do0cGi8KlJoNe+A9ZON
KYQ/GIbNPgksOFoEOEGIMlhmUnKtNJIMmeF6p77Wr0jPuaHGxtwGYS4meJ0kNiWT2TLTiVF1LX84
BpEPoWymrT5lLnrSAvZXwKMJZYuYeqSwHdDCEJh8ijiAFrXGNRh8dqVtSKW8FnXB4KohbK/lMmjN
tMlEeqLOYepiFSFTcZPZlItBfYyt6tpWwS9BiZ7PQaxaT+AZUUlH2Bzu8Wst5DCPWJoYmazrfXFF
vqu2qfYMv0OwEwx1vaY5TnY1rtDrwLzLOeGQFInrh7YkGOfhhKko2zBSEcglyaQ2ez8OqFh7hfq1
ax6ERVNRm4GuR+mVWCsMIT2iwiqISSZjPJ3Z1akvoMZGbvPDNYAlmOAV6USLpYR1v5PtN2iMrZZb
176gmmSIKC9D259MB5xq2OdEfuVvw8wBlFQwjTjODvCMTeNKRPGXVgzFOsReDNfhfurGV9M1iR4h
5zlAmoITZuM2yoVT/8BHd2c3yBkxL/HyOn2zpl4/hVq898wHpA7Dqg3GCyO2adVvWzuETGOB4rao
GfWKHl6bDJCD1T1FSLVqZ+daci5obZKFMWht9SAGkF4BoONcJqhQuyNPU71rZx5XUsm96plJubcn
xJd2zLaem6sDS87M570nerLHEF+tAmdxv00FAztykfPCPgf0m01jsm5FZt7Cr1rH7I9+BesZ0VEJ
MRugV9m/gWnmw+VYX/T5DtTUL6qLxzRlGu+6sPjcyYCSR1Ar529cBWVIO7vBgmk51paNnGBz0/Jp
7Vm4NuUHE/MaXASCMUI41/UEMEOgK9HTEHB+8NoocgXypP4sp+KHNAy1JvzuQUx6jzcZw9zcdN7O
bMvHUsfBp1yxDEYYtybkbhvedKrCoPL1jqCUFKqRiPoHYkRzlg5O9Soo020ivFuHmM9Ik5vaYArU
xfWTWUdfwg1HX+8JSS4K2EKDeJ3N2oW4BtEjMl4L277LZy2BQGXt09S70RKMHKPeJTQoy51olL2T
TRX4PIp99Bw3qOxIfPi1WVVGlb/2WUBkJJ3A4iqi89xkL16EfI3sOjZfFAOq/8EZ+6VFahtD7FFE
VCaN/m6g+lqj9SMKT6jHJCKAeQw4v/ydksaswdCYZacGyBe2JcUwr2IfYYiWs5+DApPB7zBwNB8i
zt8dZqM4mD6pPGhiSpaE0s3QlmXc0C3jOD735pAmsPgdOidJDwZ+ZIbs1WZ51TeeIjAtHMrXUKQf
i7/Ct2CQtnAU1pIT9IZ9S25orXJUScaMQ/DMaBgelAzyrTnQvTMcTr9gIR+Dkk4cUPNDKgd9bXQH
GX0l3DZQICofA0OHW514SJ5ANEVhhaIdX3CrgneLTDlkAhuJVel2fBsInJrKWuxcVifEFymMpMBD
O0tOGlFQ8pIXd+hCoAC7yZsJXQYVUENMZUzipnCcY5p3wY1jsVQMNKaV0xDAYk5b8Lv3oHFsBUK6
QV3nx/JLSt1b6yh3tdEsDxLJG8zbOt05LNZ1MjxUhJrWjXGrZRODF/cuQbaziYRGVqOOd88V6fey
nmK4lyStMPDOPXlrpgiLBnWwdNWwo1Pu4xLKOI9A6YwJpCAIhsM2gy9+M0HQxuDtFBGo69AFNyUd
aEU9dlRbnXMyYLleL1DmSjT3tY4eLhxX+KasTUXHatdV1Zehe2cSQmgXeTyvZWA9TW10gL4iyAZp
75umuyOCOUzxKBXS9HYIDN+Z5/ooeOOD0GFLEfDein64qpzziGQ2zESD4IeiwqGhzb+Gokuuc9bf
mDh086ldDw5PZJL0d7VFMl9rxH7Akdt3tWkjJKVZJNV+0MZ3G/0f1C9ufa5vbcXONkLwFEhq6lz1
1lGCT2HTg4TVUjrtAPqCJGIoximRyFw3nE9NBk8vCgaPOx7lhKqBl/bZzpt0xbyQ+dZIJuF64NyN
MKVSHFWrLSk28T5X0sZFxq5d2qHJsKne2AFNANtS9tazrBxtW3LpmCiudE9HutCM5qXs9BMw89sA
NmBcEyNVAUCmLRjyXz2YsTki62nuWex6TlVNWL92NkE2JKHD6WySW5lEe2PJYym8D0DL9U0aAutM
BUFtYZedI++Q1ExQ4b9np3r2Ho0WFdbEgSZNs99eBDRrTaQrdv+khd1ZZdLw6yD6RRmbrhKkAklz
G5OWNSuvWHPvi5XbI5YAwA8nMSA8ewz3GL60TdGOr1Vl/nqGwxLbFutoAnlcRW90ix2ClkiEt98p
qOgSEV1ZIzfKxupUtN1em9pDbQJDq7WHpGoD36nTS0a0GCKmDXnqO4yqtOfMjyEIH+E/v4QyfA2K
4KewP3RUqak2/MQWaqYpPOtCYFhQ0SkHeZSZxqUM43M/BAwREfxmHVI2Ixb2pVLeLU0jlDNEQrRF
Nm2S1KWx4GhYNQIGD/NoUurhHunyUqzgv/dLeDulQldHL9bCAZuqBwSoL9gaJXdE+5UOTKcGF5Ja
HnePBLJhP9emN4YhTyqw5htCCr70XW/zEVaUQRd9il51lXzzbpG2z6G+bQNu3Zrc6a1tim+T54Mp
I5+kBJmZ5wSo6FPr4h8rX/KZ0XXX3aStO1z+/sMIxQ86yWFrapXiQF3sC0tuM25GBNZxcNKQezXA
kNa0jcQ690DCXo0qAe2b6vGGZBcaW8CF15ZWw/wCV31OM8RgwFgfTDLUG+PqTumRBXDRNc2HWvFI
5hU4R107jFWubfNK/44j56PSzO5id8pPNeepN/C2Ozbcm0SS1lPeuYgATqahvdYOStJu0POtY2H9
IlLmkwF2uok9jmKT9zbliluFyNDIitv1OA9veGeAwqX2b22UIATtjA4C/6R+5Nya5SkEf728eLJ4
Ekivj6I/VLBozlaDDFfTKl6s31v053yYIqB6cequR2l9p9pEFF0cgntqGR1WAVBOUwEi+vPXv/zb
v/7L1/g/w5/yWmb4hYrm3/6Vv3+ViqizkGb7f/3rv+1+ystH/tP8/V3/+ar/9iL/4X89/vVb1n+d
H7aP//2Vy6/7z2/kx//Hr/c/2o//8hcetrid7rqferr/aWhW/f1L+Icur/z//eJfP3//lMdJ/fzz
zxcikHb5aVgIiz//8aXD9z//GNL6+5P49w9i+fn/8cXlrf7zzyUOf+r/5/U/H03Lt4p/eJ4gUN7V
Dd0Ulmf8+Wv4Wb6i/8NwHNP2PG9pLJvCce0/fxVl3Ub//GNa/xCmQOFsWI6hM21w//zFIG/5kmH8
w/GAE3nCNKUudOn++T9v/L9cof97xf6iU3wt46Jt/vlHWIb485f690u5vDVJzrvN1u469LAtB1WG
x9e/Pu7jIuT1xv+YBaObjsyPWBt8pZGuVobddHB198XGPQh+N1/Az2+FjlKPkay6tAXZMWrMf0QO
PsgFmjkKUztkoXab771mvmfQCF8TlcuFHqSZjIcilTQVhwXuU8Z3CG29pcESdyQ+x8lBq4N5b7jm
fKIgQmAG+IYNhtSZ9obsJgJoK7IaAqTDEXuH5X05brNhNT42ip7uXEa/slTh3eD0SN68ON0XyIYv
afOEs4Wal20YrvjaoPN0TRqXHFsm4n5hE/trlMBME61UcIarirN0AjFnGG/rPHmltzEeSrIyzgWm
HPy2T5wRi5OQvHcnFvj/3JeQ4c8RLQ+nYaDhVZyIvcixK4aGdglmPdpX0bA12CJOjdbOFBbovqEU
lQu13iSdbhNLJmCmTjRvHBb0O+ijb0SPW2tK3S09sWmFxXMUmvZjd0ZCXzojWSCvrySgUXTPwVtp
IGRA4HYM0a2HcBI2naTLwDxs2+vOgwL9DeESmSbOPIzpcurONSnONBKix95LrZ8x0zaDiOpbrKso
Ue183MTqGwVme9Aobq/TiHGxDhZdwVtmDMhrahOKxEIdGXL3VQIO2iZhjF9UGIDZWJXx1TLJCEHp
9XZ975nDo0W1tB+nFrI1FiZSkJsN18rekmXDxplFt9GYw7ZFaamjvvbLlP5nV3SfaMccDtzmN0GR
MTZYaV9K9aPPFOZ8+0ZmmbdzKGcJSQYXTVHZ+Vbdd49anzza1OjkWQzAXlWf+Llh235ZjfUlgVhl
Al7eDXX2MrGT+hi4lsTKadoUpCeuu3qU5yh/Sm0k74lmo7lPdO8oSdwcvNzBU9hAb4SWnC1OkEAS
yKG7JieIRINu4dJo57FG2MrxqVF1e6B3Pq3jjLAxfQa0r0kAAqpfbNCCJj+ayL2dDubOSdGw2wZT
rV1Qp4wE0olaEx8yql1Q4UkBcglJb/aBvqE/F0nKGs92kIZu/61H2W/Vaz9NTtvQSwPFxiGBX5Yu
1axsjqPZZIfE/ayM1jzz6YdyOrZJ2ayiYTafC+gEq3qM/LiLbXT+2t+iMQCA1mPoIFewlcEBXKCz
Z2dp1iVWwGMxjz8hrMe9qbxuP8cZg3BqQAtD/oYT4YXYU+hYub4dlyQAvaHWSfPgdYLzsA85xeo5
qpkQzJGfQQlO2Z3p4HB2dGoGqRFkI1KQH+FM+6mA70vYGZhg5bXnBiTDNhnrZaKYqKMeiuOYVTR7
HWaoDNFksnPG6MIk7r4vHPNg6uWzGfLTyYfdhzEsD6/so8vsdS6VMcWSNMhpA226MyZETj33qFkz
tEba9hV0ONRNXxRApCwZKn8cZH1qQjS0uX0yanZkIRkLRDxThKJtugh3QdDSkPKAKzVicZvK6mS+
l4NE7pcI4mNCVNtA69CAJEhaxgKGVqb9PZByGLyiyVgpETpbGudJROpPF9ozQt3wmbQqh5k6o9vg
KrGuHGtp32jxpHZYYdQeweYbUcN0MuU47KYccabNSQ2XzUpC8bgHUaDWmmdcPKNL3yQFmU9ni8hD
WnIqO+YRg2C60QxyQoVEYDJNFyF07hujG6Hq4X+ZO7gIXwzA78acO7WNEkzYPQaf5S2U3WBuKrJX
1jakIl96drWh+bMRTTtcXWaeD2TK72oRS0h+VbLXEu+cZKl9njEeFK7eHsIQHrUWOe7DZLfuQ+Qt
z23jXQtvllc3UpuWR3UtptSjd1df52pM7z3Sk651/Bynd4Zml4iEW3V3p9oivxvKIw1M3FlRfq7q
4ph2XXqH+4XOcWwhTCBYeLZr2K/LHwAf1YqeToBuhnvAtW7zocVLavUAKPUoWiWMC49Oh5+tEozT
SNahTVneumFBm3SungpIeDIJRjBIYJfDNmLC6i5F6CDfu9nbj4l4LFhdBzjMR5RDLF71JSQ4WSc8
Ug4m2He7p0GR1g9a2rL3EYpy0DQHSmL3rsJuLTAP+yV28aQarb1TkGyoIYCh6/ZozNFDzbMPHG40
MHIyCPQsisEYcdxzY7Ae27CCzjWX+tHCdTPK6C113rtGFQc54HqIzFTfMuQnawUBwhYGYLUzCOW8
IfwMMgFZL35j1TY5E6V16DvbPSC7ak6mnTb7Pufs1Q4Gjjs6FKt4xtCdQul1SslsuZPhpvT69K6Z
nGbjVVpzJf5TwPS5ZGlkXmmqRSs5inuCxTlel5a1teJOgSWPQfeX7oYb/t0ZmBXo9fjahwen0kic
S3DsNynRhHqP2ajK2FMJDLST1OS8TW+4MDwyCgyRblIFJ46O82OLS9BBMFgls83gyLGulXHfmtTN
pn2qKqt5hJPyMgz8q6eqAEtsbsdeJMBe2SxEZDifZtdvwnrwftnYjmUd6zdkLkcrIAkEm0h0nURY
rx2Nz66t+n1fajlGObDmMkIkOU6IyCz8uUhnnB3REfVxtnEM0OJxCKu/wNLXDjYZKbODGnuwHcCw
rrubyLNeL81M1gkmbqOB/jemMRg2+Y3ANHQmvIXRlYR3jIP820lIxROEIDMBfE3BZlCQoGQJBnjx
Tc15x4j0WxFHtxm8gVXdpKwNTeNx7cdjKzyAbvYGWLhpMPSLcPPZ6Af8MXsjeUPfpORU6k7bnfCO
NloQ3pgTntFxwJSdd8Sr80QtKXGENma2ibSy49NAyObn8cEuc2NBQD3AIHavqj2WTLD21cRYN819
5PEPhVf/AKNQx1TiMbD6MxcfhuBoc5zxLnGUJizTTL5mi+dl4jzbjebToKvxwudVg8LUWZOncmMF
ArkQHk12iXssIIWfIbNIZTWugecnMbVQ69En61QMcGc8evQIG4dmxPQbmFW68TzSy6b5nKkR0WC1
68g5LYzQXbgA76rVbpFTaa9DEtlbk8p4Uwr9IJrMWU9J35+sVOOBwFuPbi9ErUoQ9RDjAi+uOAsf
yQjPbzTDt6cAKDya6J7S4x6M2BNslm6ttdV5yBj+Gnm0DW0MBEZxY9VwtJVYGvHNE8nEw84kGxdn
zEikVm18loPHx62TdJgo9Ca7TObfrY6Iak6ZluU9Z8y4bLozkmZnXeKzxy2InW72VtLQyZxSDVPb
+KIqfk0RDBS41kOhHUK9P48iH/YMqVa1mR0JWqN0y0Mg9OVM0jJE4G2B5dVlg74lLO7aMPs+dnBG
6DKug3Bpcs4LHxvwLpVqvEtpc+HnOY92jRXco3k6I7Nh0ESYgxPttCnEEhe7dMpZW5XyplsMAe6+
ZD1hBWdwQOBE1+HEaNhAifpEaxFWpAJYC2w2zDGNefE1YpBHWxDrEgWT3wMmAWzSBevU20ZdnDwl
XbaLPbU1A2ISStWVlzEozqpxnuNJwy1Uw8Ekas7lifoYXfTDetyeEggB7Mttfq+9aUX73tk6dg6j
f25znboKw/m6krR9pDndJVicN3rk3OkeOrOGysXvRsYese5hY3eMt8LIbojES0ma02BTlV7rl26k
+7M+4cCCqj/mLXz8dj6RUHSPRgMn7VQnWzkhcvQ8w4CdgZSVwT7X36hPcx4ti+6iCkrlqzLCK9zP
2CeB5pU1zfCrBcOrIoK4e0VdMwEI5UObZnWX/J1EzeVx5PiMTxN19SJJaw3Mqwbt5cBCLlfZu7qe
PlQyL0kDtUZDp8QRstxQKAcjxxz28J5fc83Yz30abwmIjYm4hWC4DJrjmvApVyYodHEa0Xlz4qNk
ULwRiz8/HvgJNLA33gL1zWk+yoG4eKhi5jLYYfJctTGHFvNZHyN47m6JRRVpeNNRnhbxhQnnkwtZ
YJsPmXaMErqgqaZaH+nfKtbSmjU3GSDX2SRQyPuWpN10RtgRK9vagyLeOWF6QMB61+jYPsxI7Wpn
uG0cVFXq0JSTXGd1TzIQmAJ3MCBkyfLXdkglBQmbaTmxsAQ/IEJ7UQU44hiO7la1pk3HNQe1mkXX
xkHW2grm9wKHCAOVCaU/cLuw4+g3hDq1dF78DmZzxcMBqsHdCTdiAsE6uekqJu/B8vGFU7vvrIGD
X521m7lxmnMaC/YJ+PV1r2C24bIPRh6ixNtWDOBLrtWaMFvERCG0AMtJN1HH1Gf630yd11LkwJZF
v0gR8kq9lvdUQWFfFECDvEn51NfPEndi7rxU0DTdTVOS8pi9186PbkvCit6gX+2xyK25pnFWh508
qro6c8+2awzDqP5LZ98qNd6HGnN+F28NgEgrm93YLrGxz9h4qXiWFXfHwMzo8nx56ixsHsLHX+sy
SVi1wji5CfJsLUQHWlrNGSD+Y5FtZGQJzkiEVqycIp5Wxb4dKHKBmhFub6cM7HSz3DS1HgA17h5x
vP5odlw+wbshI2n8qXx7KwelX2TJFq9qHqLQ9rZO78WbPKmedfboSe0YLzJLWG1Jk8Kpyai0EvOo
DbWKFiuvCX5t+FRkFBIOGBgUOURpVu1AVe6lAGnZZ8DvgPTon/Mxf+jkBGROLofWdwkfJpwz1dg0
dTaWb9bGdjxsOUj6q+26/V40jCwaNsXLxGP8qQXTQxjixpt1TiJ1W2JTFHoZvSae0sPJZcfek9t5
S4OIshVHC3uMPoiPjbJ0eP42x3OGrSEmbcatLUiSbF0meav8vlkN+nSxpW4jk9WYDyTIrYYGL46K
8mPEeHzt2gkrPOxTrD8L4IlUvqyf7W3SN4+0HiuZExUkfQddHuG5Cx7H+n6Iq2sKTBDamGvjss3a
R6wn+jJt9X5jguQyja/k779ARNMi48Sixp4wZQWPDtwZNoGopJHfXfVevDbKwFLPZvqSm2qF8YpE
wZg5xARYH99jagL5Yxg+Zy1HZk2rl4EQcBrqKwdpkA+A6i/0V9bltsPmR5YZ24g8CKCx+ZO+qUX+
mk3RJ77JaNPowVmrdbFNnGlbRpNGsWrbNDQAtfpQ7VK8iMe4hFkl/I7JrnnRZdgeDNm1m0a72Q4j
XN285nlI5s7U/yZoRxeOo13Rqdz/mvG/l3Qi7rcbDPq6qTpNMxID6eG1aHmr8gG6pJPE2yojuy8x
UM7IX/7uHN3B+u9f+3uJ5nvCSizCWQJCUOY/pHcAD4liQlXXFfqyj1LrwKCaMHKvhI8ZMi2WVgbt
JGqrc6Pr+SqOJ/Sm1rjTRcPMgMWa5kYPo/mqaOGWWpe8RYP4h3TDBA0ZHEJzuEX1o073sbGkIAJc
iTOLsmoRKdEfG0P31ilEvg0ROj2Pa68Lnpm8cyylDJG6EWt4k3sLTfKMzQPD4EHGtx2X2rINrBv7
YBzgatpmEQ/yxBXRjvDVcM9i6bWptE8VWb+IXijeDO1ac/ejgCMJuEpeohSZ3Ii23UDDyfIrWEsl
81WQMbkPixal39Bd/l5obAVjeAQojb4cm0/f0/ZTHU7PknNomE9X3TTH1WR7R/6BX4dV4jXHFVFP
Zf9dx2gcsJDpa6TspFPDTvB8LdwnHo6engM05Boko2VAVZGnmzxEAzqrF/WnOKXXHoKaOAdAPVQu
KNXrbayV9knq4qVX+i4fUCMktf/smdoTBKm3orvDV3pE5feahP4Hagqk9wXX6ywiidl5CLXOaeoi
eJe2kg88G0nyTkq+xzZmDeiy+ozG8NHUjoMefopmALZeKfJhI4VDLux2TOYOfTZ9FB3/G1vPbs3c
vHfEZbI6zaT4sjXr7NbjhQTazxo+SE54+TYYCMQUXUwLfWkTbWfR6q7NwHopPPUT2ECu7QEQKAto
PyGKLHQJ8Qy0q2OoJybRl7xH3I/UJnL7T2Q2IZ5zFZnHypupIy2C+oHcQ3sMmebAAY8Nb1F3t742
nssAjL9sLP63EM3ptmGuGKBBxFcf1r+pH1+i/EtO09HNnSPG68RySAhIh4fY5icXFeC/A+c4GlTt
rHWjRTairmrUXi+n5z621sqL+Vs4JXEbtf5cntTuOgxIT/amVzwCD3VfzPVjtwuiaZO59bvGBZvq
DiJMSxDlabDTcfUPzu1oqaHFo8iRwLiR17DV+/b8+vWMUoUfMFPPcAguqWofBFSZyv9y9XHvoTmj
SWG8nMu9sJ1nzEYbZs5setPmMISMJrAjNYIWZpT9Qz7BFhPYO+rsM4xIMcBLyYiucg59j2skJK/I
guEGSTZHhVy0a8/MP0tD3tUkv7DoL3vuZTqhZpJry6nQHxRrnMkRPg3nKAOF3h9V/ALNYp3RFBku
Rnr2wYww8uiYuJq5kQNT8oxzSznojykqH82AK78l9620vvpe7+A4JYwVYd/DSFMxED1yA1Htdlcj
i5d62G3jIrorBJPOENirpEPcHWJ/5Lm0hEewIvXzK6lAJia9f6xJDSDn6TpkKF6jjtRUwRSjVdYK
mspBWf6AYEBbhGzeOse9q/qZhvexCDEfsEhmM6xgQrXA4qbqXDLIWJDH23CZdvXaY1YzVTjAp1x/
cDv3w+ytPdKjj5DmfCbhmCaZJsn4gJzw7KTMN9z0xuz7oS1xCbe99qJRGpcJ3AxlEafe0OcYzgme
+1kOc17lgDlIDtOXpUa8rx4hz/mpLMN8Se4bZ3ECE6LsXku8XlFOkKfqvxiuLEH7tYtSb83FOJLv
XireHXC1l154ERGGkFBtuY9VcMKRTrNTSjKPJXMXZ+S7TeGTlZzHVa1TtbsYXF3M0MK8lg7eoYxQ
TGfSjyRqnxoT4a9BtznLRrEOBjX7galBj4CkSK29GnNRlOIqC08Eq+yFKC+CU8B50TXrWOgpGZXW
g0Hd0zTV84D3CHIjaFPWQELTrkQfC/goIy7emjaMucAEKBopakGVwUzBNY8h0l38u8SUQaMaYETD
Kbix8c6Xwk++LdzJJYps5JxbOpB1E+FFZqjErGjTe+0vdlh0xgz+QHjuigZbiapoERl1YHYNkoqo
Lfdj4qGNNnwTK+NjnHoyz52MbPlkouDFhq6yS0SkQCyrXzsqb2ENMzMq923on6JMo2KYR7yETHUU
/njo3mUl7twLO6Hz9tngBdaU89j961nere0UzQeKKfOxw6NFhYMFB7k9GgAbwbeBwMvIPFQOU/IO
ywmBhYZF/h5LdQ3zKFomiELD2UVJQFtCLIDPe9/36TmS5rZbM/siscdbxL5hPZUMqE1CmrAUbeOy
f02z6jElanXQxaFKQbVpg712Bo+Oun4wrXGv2C/io/SHRVDF7CfcBxdDYgHOHG0sezseIxqoCpRk
VY91Us9YguO8IxDQwuPDsHAY83uC+9+K4E3FMgBPXn54vVuvZROhzSVKlpbcjs0DXM5gYRvVLcR5
DXDnsUv7ved2W56GBDRSpWiZd210+5VsUvr1+DtyYzZ2rAYRvm5U4J2Gtqfg8zn37PCtFHSaLddr
FbMulNa/gZ5fcMnKYiv6bpmW9rWu4t+QhA5u0cDwz7ZWXjSyeraDEZxRy8yWhq6txK6eQiYJxclM
/SOkbf7zzJsRws2P5LbwqC6yahbnHaWNXdCVP27j97v56CJkp1xguliCpGJ4q9c8MKV3dzyX6bSx
dcsZjFF4p/lZ7WXaKY39ZzcJZm3bLzrp38qyn8sqBQABF8to9EOfDo9JU8AU6wm3UhTzcwZ3BAl8
kek5dq32XlE9UP/eBi7mfrLXsXXLCpPRC8I8hM1XZyj7pd1MVHbceJaJZgVdVdTq3yLcQZhFrb1O
wuyEDyVdxdWYbvNXB2W9NeEzmNS0Gyf9TAG3AXC1NYs8XHhRh3EyD79V3f94/TYbn8ZR7v0UbFSd
6I8G8n8VUCyojt1aqZ69rEE8ZGPvzShCIDUxqkzKI5Nd5vQoKTqS83xyal2p7qP12DV4BKeUrIya
Ck408tWPy3rBPgUQM+1y1cFxx6R98kywxXhsydhedAFCTlt3TwmOhS6SxKfObLd4Bs1pU4VbIASL
HGT+Q44yyT+52E2aaiKciAq0xL1Qa/Xn1LnwzLT6I2kiguoKtnvOx5BNLIWQ6Dfp3mh7qgSZ35Bw
I+R3GKP04sP/UqMhNgHtMUrkmzmC5c4Cbxc7KN3+XooSVSCy3iMgFh+6MzNkQqtYt1UpKowZrBIF
SKGakHFFTO76set5Hi9STF2Xv5cAaSOpRrg9a3GNe0PNkkGCjxGdLu4DIYIbVzjFCquru+raLrAW
ltsQdK0tjRZVr8/KbTHFKt2Z8S/zDO8cdA5P6ow1ZSgAsNwzJQU6eykuoW9jwrFDWPDRvoJvfcAv
+Ix1EQSQptifFe0WLri9HHtdrqvKe2v7/NUIMXQwusfLCpw+FPGX6oV5TCrKgxwG6TI3wNaQ7bFB
MWmcSkDMpaoAizOqWygHKL/IGAOqgvqGqiReqU75GzzhvLUjMsmowVOshyNBIRyLiz5Fp01t6wxm
92AngkGGykgcMMsvoafVDkjxzjQlHCoWdgkM526MmyUhp93ZDOkna2vpCCfckVzebqqS5QsC0Xnz
qT2K+ieMpp/Eb9Uu1pEGseZdeSwvUsfPDg7d50IhGKSDYthvoTmXYqgB/AbVQY6J3EWBph1z1E1A
4zzGQhUnEyJlFGmM1JgnBOFPLyTsjIYYp2Kejg/Fq9KGtagNZ4tDJqp/B0+2W7wm8+ieOTEgxu1A
CeyYOGjNttEY3ql/Kc4jzEqMBsEpztwCuj1WbhtUdZAywwcNXBLFPzt1rNHUPk6L/t77zpPg28/p
DwvITPd2aLMHVrBnarX3ukqZ8xg4h2I2uCRF2t9pJB+TztnDweZe9DGxCtwHXlfEj5p49Cno/SL+
9FIEyaBFPBjFjYYlMKd05mIEa8OtU2nrtos2nZvEV726pFI9xwOodcLntmba9rvSiY9V+qwVlXkH
MYPTOi02pLAZr5bQiCoDGAwBBqxfr5rtqDj+uJvNlQEfm2bsUGD5W2OkrQr7w+6rnzjDsGlbcke5
iblUbYFlDg/JSBUjmkZ8Oj5nSZwb/RZuRYyF962UbrnyS5TKTWEzgEmHVW7WKNJiUg0afnhqFMdE
Ux9IGtAUp59oTbNNn/TV3hmMhVHp+mMWBndJTsKDsPV0ySNdR2HayKsb1dFx4KoR+MhAw2ndlgIT
UwzdQFjcvCh611IkB44aZ8ts4++c0Ko2szPY8dMtDu5/Lf75Raul2b1hGsYtNu68XWfivxLukdAf
FilFwDs3PZiGj1t/nM5c4beO2m1TFL1OvQJ0IHIDQIfBlNzGIlkyCw5eh4aUTfYIy7y6spnU7tzK
xhKq6pnEev3icXWsRtPF0SYoBQPYbsR3wgbI/UfmcsyH5o+aPmpWiBgeQhGoPdy+s0YYKHukEdtZ
pd3YedCID+G3hBy8m8AeLeImdNeeFRRXVdUKdz9nlaVD1gl7krknTdv4aurB3kxHCEnb2g+KXUCN
jpgUG0xQEiFBEhnUgUBsRkgJOyU1/xAkgr1nBLXaHJjyUT2Ph17Br9SKjkwDoZyzmvgZImBjHzNZ
19LEVu6bFkrJRkryWNhXh3oU71oZkr2JKqRQ6N1bS948rCauyUA7iv4Zk34ok5KzTJ8v48jIQGwt
sqB0noXPMy3iGCaCtf2OnR5YDPi3Z789SNNjVYPY+ZFJDGGy0N6vgRQFo6HqhDyQvgCcNFwx3SQ/
EXCbO5opBtWUzbgem/u8pWpgyfXRCiVXtXLjsyQADbbiYF00t4P0TaLl1cZntm4GXT5mpeoWZG6f
ZOMVd9IrSJIeiHlm5JdsSKK0sPUm4Xv819fhUGZP71wlPdGBdp58VNn+epOzK8CB/ID54rsYrSMD
r6fJsMmVsF4iQ46wS/wJ24Q3Z+3m5lX2DKWjbvqaxvCfNcbiHfoVJkbfqDD+9fDrkUOsRADojToi
WrGQ1x8nYmVJQZHjNfXEwsL7SNBDWBwLsA1H30j5APQONnPmv+hrWuiqe5rudYdmdl874/woQKcU
4ELQLPCvA06wgzGWv5VT+8wDq+n49+IaO9nk7dJz8juhBABp+gpYgl/BdUDfBW5oZiQy7+RCTyz9
aJhLENvRttKLSzJN2ZGpzv9/+e/npOt86iSRbv6+olXjtDXL6uyjaWBRnongAIE6ZSK1bEKGTyJM
h2OVt8OxmF/K0K33eeWuSMVhA24Zw0pEVnn0tLbEboguYTFByF8UbmZuGHTHXLeoTFkNuFUYgELl
2nWcHC2P863VSEWwa+7+fngFcRZhmYtdNf8op5G0H1bWGEDT0LF3GvreXRy029gqx2M4v8QhJnBf
f5qs3KdRtf3D30cUk/6h4Xm4cXX90zCt/Pj3Dv199Pd3gz1Tii/67+8F81uYaD4DPB3idqYX8ZFY
+egIfSY+6vRWDM97hwa7Y/nr2Iy4ox/Mo3LDMJ8xAtim499HdQkMWSQ1QoX2jlAqPA0a/ClOPUBD
36JPWMMVgU49hhUA2ZN3ym2qbNE5Hf5H9znQjWMWjcHaTq1n3fMBYrIApKu3UOQVCSgCmdIKhZVI
Tn8v+TxYxGe+bE2em6SWsL3QmbmLtDy6rNKFk5x1C4Cio3nQ8ebGXx+MddCA2yqtTWPQhJL/qq+8
Gmi1VwNawQ2O6F6UPbYCI9wabvwbe6F76ipq1r+PYlgYfW8ykI4aPKjE3wUFei2jEPNQyhvNg8sO
iI0hyCc9Rv2ve/Gl4I1cTG2SbtxxVpggkAMtzKWGLr3l5o+RKw3B2ciBliPExvyhhd8inS7487DT
eXKtobtcJhm4XPTSJyszGBzZgdimiDJZw2juI/StejFIliqN2x+jqJZL4pIo753pS4VGxtCjzs72
EMIJbMIDA4gOcEsPtK0JXidCW3J6wnUYi9+wNK19E2rLsiXQC9IdqNgqY9ul11vbkNgdOIffC1ce
IT+Hd9CD43nEPr/ohgZdUVkW/AZZ0/EI1iWx4yPxjPJNdV/+kDgvntOUZzglNl1C0aCKEc7RlWm0
zoeK/fZk4F2H2/7WhiS7D5q8J73rXrrKRPpo2v1b6ScTFpQ83ZFXVM5f2TThZnL6EEgJBZvulsFP
0kWvvmt07+1sLLREh4YB0p4dZdMO73e2YTq5RQNiPqRk/rEj09DJWO7JMkftigKTAeVUftaJyxBK
1UfmzpgG6/E9Zjk+I76bQ40aB+6Qxwq/N1/t4MXJe/MrllTl8TDERMoyttUDB6xWTmNrQvPLqKRP
AdXbTiR2im28xkqNSfehyWCU4Ybrvu3pzazdl0h49kuSsxau8zfLzRqeWg6Fg53ujKZjhibqBL1V
D0BFSyjGWtEjD9gWYfjVEPPC0KPgbhlodErDsPbFNSYTYYljq13Cg+PYa3PwqqAj6450KwDFJDUj
yn0ZOT4N6nKll2s16b9hF/dXK8HfXxIlMptIZwcTwVcPhieGr7SFQhumWci6doqu7WiyCKoN/4bo
qSIhC0+4q4ynqR9X7jBrLkZ+8tO0Kt2kZr8kjl7YsrIW1U6r6ubGYgDBm1UNmOZw9VYG4cVx7Zvn
JAL0QWZG+5VBHnCSqXwfpFMQfhkYe8RJJdVfSwtcZz+4Nbov6OZcC+MUrFXtd6u+5d2DGdSuO9Os
VoEjgMoEhEIPuSKg0hqWE5MSchH1PUdI+ZzoYXzEXYn3Snb5R9cZzyKob7Grsn3YaVvbJSpmaorP
IXoF5N6i+ZlAbTE95UCcf42vi7kVvC9e/z7LWSHpdMM32w4+goYDKJPjcPh7yWV8zvCGb3MtNZnl
g9lO/++jv891df/WR5PAWD0+s0nxibdnJMBlTPpZEZz7+eXv838f9TYOpCQfmk0c44XE4gmMbP4S
PzEK8uAOqbKSE80nyW8qWHEsNUt/EOEZqpqcowIzFY2b0iiZ12YRUQdhc1Gd8DGz+DXivozEXGkf
Ipu9rKlrKxaFM8DasfE9oQ++oCXLL9nQrnmzHvs+abd/n87m33NKGKWo/tDhtSN9K33b3+djz+PP
zF+Rzh8RKEAubHfF0dOsYTjFl7+XKY9RYOkiJWGtpKQD9sLWbiXxvftl/VoWfn9xXNVfoNb970ci
xLNXQcNZiugtldFN93Sc0czDdkAWLwBBGeNQMm+iiFuiNTWsnmPGCZaF2ymW2lNhOtmRens9tSbj
kV/WJ/ZeGt1V2ek2tHAOlrlzYRiqloOXbQzL7G/UWsG11dW2y4HSGtZgHWMbMVHbm6geHD3ZOkbV
r8aemj1Jk+SSzxuxwL62DAXtviZt1GcjTZLqcG8N4IuAwW86pr+nSrtW8IMDttJg+o19xy4ZVfET
uluxHpLSXrvZuHOHabwE2nBkmvkRmk2xLnvaMuoC454NtX1zlInPtYIxGSXhvowC8VCYmHHr5KrV
7mPuNtWhGLRgNXN5F2PNxsnIoNlkqTVu6iFL7o7r50cwieynmPZuPW0oiP8ak/siCnvAiQim6kVR
5dUxTIJf2oV6H07cPn70zx0q+wBwCy6BttQrjl+hiOQOOo9hOLvErsuXISlAnanZrxV6+RX5ItMl
DnR3b9c6uTdJsmGqjM5WjowcilRdYrKo0KSrT6c1jJsegQDIDfM0Ody/raF94gS78Hd3t063mIvk
JjBBzI8pOjJ0hQzxDdZdfauJlahl/dLFLhownJMEWYEy7vEvgFhzkupXCph9KEvFM5yjAsKFN56L
wulZZbANtIdbpqXyKWnjj5gwpaUP5g7ZQQ52LViKWvU/vWSglDpjesx7Wy2cPE5xQUjijIiP6rGj
3/qKGMKSup546MRaNYx8lm7gO4dSOfLNR52aVnb7Aoim3en4GtJJh5BaHbH/hVuEE/W61OSI9Ztw
jnEg6sjoiA+zzFtWt90e09gMwWLcEUXNL/kI70pE1KzKKmHqpRu7ZzVpZaVOmAPD+2asTmaZpxfD
Yoep/G4/tF7zQBxps87ZLwIFGmbmkTuuQ827Nc5QHZyhrkExd2whnYTQeyCMUPKGBenRAwOjslnh
ILTZupPRiVLbvrAGU5fsVU+9tRjM6Ijioco0sjJ0UhOM6qkZOnUezFq/DNABd4E5ffz9KsGWjfxE
/8xdc8JjyBf0ji7Qs+U1ezw+h3rCPM0DrKQa292gClRyy7aDtNiOaGNwerLTfrFnkTWZn6RmuprP
CldU1iWxPG9JOfDuZHB1PEHSYtDhHRO5YvfDN2TH1j9CedhBKx+bSr4rjcTmUQ56MYpNuD5Dhu64
qM9ZPrYXaqD24o4e4ewavbvr7JugCvaxWaiHOKDMpXnCj28Bgiun0OCK7sL9OLpvBnWpy/Qbb0p1
pDak7o51efGsSl5ykZsbN/Kf0xooa8AqICzdOzzxLSLkfDWyvCyNpriSJ4r9S3buVrfK+uJNVUvX
xCwU28nRyoejKSu6c197j/vxR0zsjLvUffUHCBYJM+nIcJJT4OQM8wb0VxMTxa4E8dzB6adZBm8h
uFYXTZIEa4K7KgIO0EXYeZ1dnGA+Cp3cuKDmAQMCqu6kmnUw9fL1vR7BQ2edKRFVF/41aIc7OGGx
MUdZb8aMB66r4UXWOxBlYwtLoNNTf28EAwVgqr+K6p7HlXzB6IGh8CEp9J9By8bXERLNDkicgSZR
26hq6F8hjc3hIYF9oLmWKGOnYV8F6qAKb3rUitx65KLBNuOMp07H2xANXX6oYECsmphlT9Xw9Jta
EDk8Y9mOBxh8LE1Z16nzXhyudG0qiufQttUDmVf/8HKNL9yD/OX61u1rD9dSKl4rIbCsNiI6M2wq
OS8a+2hFy1a27Sv+Teusj2iq/E6P7oMLOt6KcvIg+marQah90xIm3gLxDcE5AN5Qqj5B6Nt2eE7W
8Ecdhs4MN9sY0VUyzKBLPfeWQxwHyy7Op0PdRdkbo/elhqGY99EWUNcUsdADen6HPK63FC/iBup8
v/UB9kC1rAXqT/09sa36WtSB8zSMJrp9tZJuKJ8jyXnXRfD/bVMANxlo6+MmP1phdWzili2AnSRn
TFKR0u2X2tj+vTc5KGi/5x/P7cyg2iudY+iiSUqDblhR7OVAF3sdeAbL1HysTwmgx3kvb2ybse5v
UlZPanTiu3IYOAnR7bwC56rW8NYEdd6dUAv8igB7DMG7LK9jgswszz0RGU6IB8cBEWmNu4uq9CU3
NZSM7pS+hQoCRj/v7JVA+Szj7LU37xNWoTdQZw5Cxf7YyaakBfCtV9fjKOfHv6diQP7eqOGNfJil
rYnguQkLc2tFyT+8fnPvW0RvrFUMyMlMUqbJsw52WxNpF+tPjiohHZD9uRaGW9AWLQLHfiYDhGSM
NhFolINijTH0xZWZthoNPXqbOwbs4tD//v7miKhE8HAk/KC4831WLLyXaHc9t12bHbM4zxPVpiua
GpgIt1s4HknfetFyiLRWo7sgxFEektJyNlruaoMtxx444AYvHEhNeMfrpO/Kty6dHEB+zXLU0BcY
EwArhKzvKfiRq+l8h8boPEg7eTPYLp91ViILu6mgEEEnXFQazwGAOMFWWUq+VWl11aUt0Nq2UB/Y
ZFuN9jFUlvFWTdVAupOzwZzUbkMSr98clqcNyC0EXepGR9QtGm/A+e+JD2gwBY6M22R2P+QJYbJK
MTI5hv9N5MF7nAl3F6fx76gNV/JdqseunL/Z3vy06zo8MxchUyuNh43XZcV2Lnrf6J2es5p7sEWN
TSx8fzMYCNbKG998h/eEAIN7kNcoqnIH55JpPTSJtB89pz/Xhd0eWzPBR8p3XfefHef2WoFS3jZC
v4eT3t1KNZ5Tj4eOmi97II/VdZzab7eq1Btq5F6Ph7Vj1/42jgvtDQDV1gbhtJoQ221z21ecfA3N
UWI1b+CuJuyGg8Z0MFh4cnL44bF9byagHoCRIB9Rmhqcv6zt+PYTx/kRaY55mtHgXicVAa68xELN
RWtK7dZ7vflQBL59HmyC3UudB8Dgps2mphFe2dSwoLHACNtOWW6ZSTBpV6+xiPwjw69uSWw2T4Eh
fLZgBSyjMOlPCFfyLfBt6HQsfwie1V5rUlWXQ4QIc9K57jW2zmxlqlPjEQiq5u8Oy4/2UEamOLFp
u2J2fEzGyngLUe9vqVDQI9ue/oY89pmHPcoWemRAOaqcnZ4vWhKOb3VpiU1SR1cG6hEiVYDzQZQ9
BeUY3P6OkDzgEIj68p+RY1ZkFYcvCiXVksOB0wp6DWGVE7ufwuJaquOdPqD2p1AIt6ptUclxiNIW
ZXhoeNcIbXZXutAg/eoYIRPJ3TOO9oqJmXx22tw9h3SUIF9U+ya4O9cYSjjRzSneZ6adrdMICnUc
qxcjDGHK1jIjrw6YCLOVp7H4sQHwL40o+mgcD0nH/J8BuySJueyEfqH7rPdOSYOEB+Lv20n1kfMY
qlERAT2DVv9sNV88xRhr2G+l5iUQz7VpVSBjpGR7VxEueKxqSWqHN3AxVyf15XFMxPvkP4GgaPdO
TENUMbxYY7B1donuPHhFkV9do31qbRMSNhSedVGnLwxohmetZ25OXhG0L3SqvKPuzZ/6aZH41V0D
UvTCTGFm6qoPK5KzmrAITmrjpwoxALyltVlk01sysb8ZgTv0Yor2E3xG1YUjgVH1d9yFRAJjax0b
7adNMX06KSfdiEqhdGEWty+CYp4BrD6ie/D6vQjCWfwG7BNs9lugBU/MxOpfhImsklB0CsCSTxPu
m0U6evlzRvo5ve4QXUCSqD3AjW93qqoZ5kMZOUQoq2Cua22tXcnihK6dRds2tv177fVPwrW8X5F+
1B5UyBIK2VOXZU+g/spNavMsImUHnZOboSkw5vS3jPUui2s2dbFARNTDcyCifBl7kdxmXVXd6F+n
ZYtH8iaE/xLJ7NrpIv91JuYy0iu+PM0Jl7pvoKaLm3hvVSxqXFal5zIS/s6jjcSWYpOWOXkPQ9i7
Synrg/RUcje9+pF0SmQgTvZEDYxQDsR7yQ0EItk4C1aTt7jKIAuYiXroEFaw/+kxgnnhgcl+eh4c
Ws2m1VzQ9GYFpj9JEFL06QfOxSteC+I7WA22hBBgIzUaivsbT4Dx3bA0hIHuGD7ZRMiukYhB3hh4
ozoNjS8zdJfnQGifRUUyQGi1/WNsE4pW+RweMhCYDIcWKZTdFCwtZnpUstVEibdmqv4xae9/nFr/
MYXMX6VoIe0Z5vMk8+Gg2jjYoqvLD8D983M+u2A9rBJP7A6IB5ya6JD5hc52C+dAC8howZ+eQpD8
i76TD9moRZ+SCATUWiT0NJ6t7/WsdFaDBpoNE7i/dUbDOEiHsjJSlHUyJ++gVtnI6RQjubE4FAgJ
/rQc8FODCRwx57GkLwyGSuvaxNX1n18Xcki3PaxWzMJ+AGK4C4/Mgbc87vmVIpx6wR1LJnpIRllq
JfGFKL6rXCV9Xu8LIO+70Y7/cZf7578XriPwxVhr1wKHO+3qxEYcntRCRko7F16BA6ePCYLp42lt
xLglvNY7Z/aAZ1WZiUfpluyJwLAPDQ9hvqymrtfK/GIbtn7C/raQMgXm6+P94sfdzrZqvu//fDIx
7ilz25Nh2gnOA8HyNXMBs3BcraKhKGjweLJEWtTMOXjVf/4/bPnjSwfB9tx3zwAUcAZqkbYmAy9A
psOUyWhSF4dohBALHUF2MfKElsZFCdrXtYVlklMLjSQKoXAsL38fwb0L0YO2v//D3pktx41sV/RX
/AO4gSExvdaEGlgsFgdJ1AtCoiSMiSExJICv9wLbYbdvOK7D774PvGp1iypiyDx5zt5rC4a2kCvJ
mafPXTz+9e3XX8UdLqc4NK+oUKzDXIc4lFMaKKNZ/8eXKuOKA0Vnumva70jPkv2yYN5uG/nWcdcO
A8kf5wUlWbnJXH9nLCUjrMFDatFVCKiIP4kMlZ/zukdy0lu3eiGvU3MqOlddRj7K+gXP54z/kSz4
BUxg1WCzs3JKKM6BHCMzdOS0sQhy0AYiZdoy588vlna+gJY39tn6W2LG1sBzg9826DGBOtDEGiO5
2HkckR8SR2II2uNUjvu8dFpzH4zGU1LWTAZTT589FyBQ48vT9Oi0CWYVkAIbOIG/wKDn+FCOcrW4
Z2vOJ6kE4+lTLB8EB4UDZxL9CrSUw65sPUZG9OwYUDplSAnbfmVUPEMn8boD4ljIo+2hYqDOkBn7
Sxf0ekfZ7Gw87b7JfvrlrgnvIsMlmUuOCQk3W7dQ5bh3ID2bX6VHcxE1usIYGyE32tsNDmusb/Yx
p3nM0tSSS558iZM0oR5oE8oN0wFSRTRAmrYnqyJhzG2MYkfUsDpzpfxdw12xq+mQGCvvnBaf5GLE
doxbxy5GFjjY712HSsa0ZHX+/BWB0BBuQf9y5xkyi7Qgv8GbyGoKyCHS+R3lZXuGjUOpGwT3Tisc
6ije8bJ7R97fDYu8PKFs71f0g7DQXEHz2y6WFWwNhH9bBsAYRdfb30EA2gAJWHaK8HQiZ+loGQwX
WdHn85RmsOJJoNrScbiULenLtr+8fd4n3fkHOINx1PvFUyVyIAhMhSOYrEeHuBdaZtmPqcYIPN5n
38jP/QRHcODELSxEkU5ySfpYn8EerJQ4zMR5IuMji8dqVPTRYPQe2Z+922WvU2I5W9/X6gg6GHAi
EU9Hpn0ClB2rOM9vjgva9TgNL+IaonFbzPysbbK2dSggkpUMNHMCsLkhM24GXqQyABlowt4PQmgP
7XwGy8LBLUah15C7666d9s9fwR9moDvGUe73/R6z9m+69KTmtTNnqmADNI+TBd8ZC19JGgBJktvP
PwegA6DYRPbX5PFulClVvkXO1uTD7B+z+KT8CcFDgyMD/e2Y2FjFneVU+cNf93dK0K/lWf9WWnZ7
tt3pWy1IQ1RFv21kKPd9MLzquHkhxpZYmkabOzfp6V/LqdiDb63C/s2QHocyU33xpg5Vvq4PPCW4
wRwG7Ha8kvxKUh44N4L/GnEsDo5xpzlbPwyFgz7fZmLGPFBBS1LNHXHapZhqE1cY9IqyJPSsSGqO
KNAtSw8tFC83xQtHPqC4KChgdtngkTZx5QHyaI1XJx9fcHObe1Ijbnl2pIjBojNTZpVsvTwn7kaT
3nhNjORmDzMbS0pUmKOAN7i2L/clpqIthwjgeNrpj4bBbmhSsrLk+Rdwg2BahgRWYnMlcSU483jv
85CXtd5VCn0W8ZmNpH1nQSoj/IAVDmsS55jumogaQRIIcmLXy+OqkHA4k3L+Av5bu9NFKQ5njrWd
y+9CT5GTYNkOpHhm87I2KfgCeN2wx8hbEdx/TMpauufZs0jnMsXEWDoTl0leYBD3R88Sb8iBHwEF
F3usNFhgvGGPKgUAul/qZyNFKbxIh96w6R8dP/wgL5TlaGx/60W/zgTU7nzRFueiRDjRQZJG2IRe
212jBbSDpik27f64/hUu53zs6l5yckWTbAleq564T+9K/5hQHLDdoQEAx/xcIIDCw3C1OdRFnfum
FrWLixaMsP+RJ9BLvL5GkTHYZKgZSHNszU3sFxC2CxlK5sKptSYN8r++LAHb1OJlTDRSrDGZU93L
TgA2c/UxZrYsPPXDTiQ84AAVzKaGKbN1aHpuP+NxMcUVAI7Dz12YHCBfviAu4v1y7wyZ5507kicd
5+yJfRlCcnVY0XIXch7H0wk+d02IGv6o3jHOFMXpsWdJbTr+qVq/tFZwIr6ojQJ1Cz0fm2XAD+fn
ZIwGeTPyIA0UoV0eqS48ySEzojiT3LwZL3shKnTW6FFn9HL4tP2IWVZCU9v+mGat930CMxjRtsmw
JODnGuCLIzX33Lm5UIJ7EGttkmTW74c2mOhMDclD56vproJlwtmnv5RLmW1YWGOM+Dw3MlSos3oW
/2zObET34ldYD+kmLe03a54/+oEGFt3j94Wy98Ds8j60jhUFOTotf2JZk7jxPr+TjZhxjbDN9mjL
X+c8xWCYZt1DGRK6QmRJctAFrd029O6xh3zTz/u3MJ+wOGPH4Kg2eQdg4D+6jh5A7vZ6nzeLd+wK
Db8Ro7A7oj1eZuqADQfemDCrCWWYnWGQMT40aM/IUvNrX6GUK3B+bMhgeaPNxVRm/ZJUZnzIC//V
dLp8H7uLoiR7DWRGMnj9EaPrPSDswXG5OrEzeyYqYP3SMkngZlCE9iXsJy8jELP/rmVsH7rKfa/7
8Y2BFxBtYGQsrOapyp2Ja9pPF8tU4VmjZ8kC5DXI4i9+jXg7BwbgmynqbRoIJ8KLaSIW06VqJkSd
c3e2O6xIogCjgWuNxCfHeOgq/Kaxnxw7RKFjiZ0YFH0J2c2YvgQweTyzDY6GCZ2lDBr7oMGeb+yW
UltZvosoMNyx9XoE1476PHHuACLKGpJ1X1Elow1iXrrVyOh4OM0bBIr2VEPKxuTALKfScs+Tu8Y3
cD6WNc3tkFghHEs3W8uJe0tpSX/sj7QLmjOdoP1Qc7htrC54sOkBXBYf6qFHPt+y6PI1tF8LHzlX
kQcuehBH3ZoqIrDxnuet9W0ZOQ/ljUi/BElQULKyTI0mdNwQDR7W+DVuDerFDnWTTQuY5NrFihb0
VqknSSspMHJ6ffDdG1RxIVGBq1VgRmXICwIbX3LW4hdoyg+TC3qYp+kFQgPcoTi4e6X+ZRtsI8qA
ruunxUNVNz9mbYfnZBrfP+B+5NshaRZQUBDCx4wwMLQFpCeEF/icRmTJ4hdHU7ZdixZnQSYATIIn
ejLv0u7UMUl+kw3LsNjI00jJYguoc+1O8Bjk1pjtdJASOuMBkw+tqSX40CUd0nsXHkgaEu3co/bN
6pCMNJrL2H4lSZ5Y9h5mik7a21L+caCHHNGH/lqwrT/MFqV4syYGzOEfQ8x1RNCQ2liGO29ZBljG
0auF+54Kaltz/keXyaSiKBmoFMHtM9udZhaBJYIWT5Nd2YDpNyBh2RdGPl6Kxkagw3Z2UeP3KilZ
VecRYbEH2xgIjI+wCjN1qYrwGIe2PjTtkxZfltpYHpsKxdjkiYPkzmvXz3diZGauIG/mJW9bPv9g
KPYT9jkaWeLaT2WKiFIGv+LeDw+4PxDIeCUJfmOFiZTVDWcBBiOJoWCfcFylg7O622CabpSJbcJo
QG44xPHtp4aj2pidCT3tbvMM1AGo4jWRA26FNICTNQNxdgjHgIINqzmtMYQ5YfyIAMVcA5BePX/s
X7VEm9AUtKastI8Q7aC/6NSpLz0EcEpCCjc/yr4ejtW6bCcZq/XQ/w5ppOyYw6ujm+9gCxBt4IfY
xSTbSuz8qtJwYJZsfeGAcB3ypXjk4LI1A5znSajeAAF0qx+/3hC/aL/4OtsZavR2Ls6RPSlo53ii
mMBUmBw6V/1qXUEuCkIsY8qdTT31pMp4ZpS0fUk1bHvbUVYfSWaTr4QJE8jj6O4IzEm3oB6vWAmK
KxAv2jV8uLRfnH1QIdNxYcbuxBrTbBfl70zE5YUgvw9BrBS0lu4B6y49GCfcd8ZyGY5uJ37Tkgcu
PdCXZ0RUAxLFhYdZvMvY2tcsPTBudFRlGW7d1cVhdq+TbuDK1hbmmXmMuhZdDIQmMlIkLAux4NrN
BPF2v6dpam5cW/5qnAC9lcPBZkGDc/nMy0TTSMgDplrFhtbvZgn9H0KUs5ua4E4y+kc517zBOWZx
EYfxNs27R0NlLmRXCyJuN3KnvAbNhYmsn+I1NeqXfhz/iHE4I3GCNgl31hshVLSJtRspdFUaIuCY
nfZuyPhqpxZJKA1UMLgZW9py8WEpnZ9zHrQUMIJAME9wjp2jYiIJNW4FQdglfI4UHNQOtHJ97pmZ
HQBr3h0Da7CoHiu7v4xMRzejM/h7N1T3OZA8lTm2hSBJmYcnSbUN4/oq8h6VNi87GFwTJBvIBiwk
7r3Dg37sPfePL4xdJzM0jnpNEY7xSo7vpJb5OyQ2EUbpIBoYuoAfgtgNaTytMJ8EDMeiWerfYP3j
qxO6b0nrGMekqr71dfEIVhRog4OtasQsmPNY7gY/psfvQ/wGUbElB4JJvyCX0goQsKjmhPxqOymL
2PC6qrHA6uWQcWxTvfencMVDPmaovr0/I6bCW2bB1UjJDhiWBnS7Zx6Djlpxmd8pSkDlqTt6I8zc
DmKByiCdN2e0uGNd2vqIlLed0Ci/OFtLafSsJSgs57TDjcNobR9AEd1M9Eg3y+RZO2wRtd2wR2LB
LEBSDa4hr32S7ViDy23iT9CqvaXjHcYSUWBuxjr8Ncu6H03Tuzx8lE1ygYqgKvkKqQOyYoKwVeuT
NKsFLRyisjTEt18l1Cg50O1u/DbnEAHD/JkxssJ64sM8lFjOyGPZOl7ubOsAJmEDqya4FKr74ioy
/Wg+7eLVf12Yqt0xQ7sFHBsCX59GWrUkyDF5GrWxTqvvMgy+F+ny3bdNRKJLbSNVyXn9lpwnZaeT
hmO4GADPtB7gmfbFgMRwoEVcE0g47HTb35Z2qvFEIAloeXth640G+lfKLCMkq8mG9XBmBr8uSDCn
QxxLtRt7x8qw6rMyfEYIOKd2pV3PSHjcMpJ96kb/1TzC1PUthdCC44MymbwpA5uBNs+qcn+ndGDw
5mPHEOZAp8Be7tjxjJ2ZJrdqaXj1sNbRgQFz4qch8tfFIOJItcSSLDtvCZtLrwJIm7EJJs4e2F+G
7Lc/BEjg8P4KYe+qcrLOgSx/W05zdGrMMsTSLcRrlqdiHrq9o+DTMyf9g6opfkRFwQIOov97Q55G
4J078A1fwjL5NrjlD6/3T3p053tc3FlMedF+mlNLDAU5YrJxj8he8MKtC8KclmCTUuKG6DVRDIVt
85yQ8eEj2w3fQzTPX8DgU8ShyXUHLZ7xPXxweAMJHTjppelMi+4m+z9xfsFNkkJmefWr05Hzjnop
wP2u0l29DAdzbLFBhIZ1m2vxysjxZ6PCb6GEAYpfkVNdnIblhVC+PCoG8kd0j/Mm5bA8u8l+xtm8
MfKJGNm5ORWfHjfyXaEJMPrx8qQ4cjkR5HgN9TSQGl/om7WgyMWsffUblUQ5Nooer3FjyXeryJ8m
WdFAMU80BLprHsSIsUonjVrbld+CBDErZX7h4KIh2BlfWPiU1sYfZt3HsBDhpvF4ncchfwqH9fTc
k+lY1fyHiYWlK7ND0oKC0xIs4G9wH7uaC+1ji4HGgMQHR9V6CAqxPqjhguOmj+A8sDGRt9wsAJ14
pPopRLqlnbeeGqHPCVoMTCAo5GB9RYQxPUNDpNWi4TwkaXwsw85mh1D0NzqDzIFp5ezg+SAXiMZp
QmSxr0Pr1IXgrxh3SU5xZbvjSLXvSoddxozLYzViIBmpvU2OHVu3Tk5Z7ahj2AB4Hyh/FozVbSHP
iNK7Jb71tiZxFM3roSlGMgNwbT865fROnSw2Ei3aFsHGfUqY3acyj7rCgvWoMSmtT3LR4fTJGvZ5
YozRt3OQBYlCU4vPyfpZFqHY0+07jo6FhKhdeHgvrfEsS12cEmu4J5TkmyEPjjPicKxx/nc7/mjJ
CtyPPhAuBxN/2vvM1tfF0cKcNDFf2oN8vFnF8msym2nXYpFLzYXXXNZ/OlhyVrnCMtC0JzOCPTej
L8TIKsYpU3G+g0hYO8vBTv0nSzUTYQDj2UEcXvfhH8djkOves1k8u/Q/yAUB77ZUP80eZ7z/oNLf
fYbkVyJhidSQpKc+qJ+HxOfHrjoPPUJRHT+5EiFwA8tEWGU0J1ALuyEdxzXJrDmhBfjVJNjguJeP
aO5clH5J/hoQi4RN1Eh3bd2ljw766i4J7a8mWu3DnKGtHorQfarBd+JJ5PU2dFdd4gE/wFI/O7Mr
fi7mmhiK+/5WNnNxQbMWggvRzd52LIrEEpOO0vExzijeyGU9yIq/MnSq9kYK484aTPNYJ+EO4Z44
MFSGcuM8mzCK6r5+QTbONFKVd6zeDxN9PYc7PArMQ3VOxxShMgF2ErtBEEFke3GxCMbUEWYINDym
4SXnAPntat9aZdV5Rz8FMZlHhnCV6Ddsqug5DfuHuc96+02EE+skySDmiB+Gsfk+SZHDi/L5UFcB
pzFaJYlAr1MsAwXyhHcc1zat4PbL4gV0XDqX1wK7Asc2etNEpW369QOSgcZRS17LJXvK3dHnh1lo
0gFIPdSTYrwgFpLOuukhNI0QMTSE86UcvBM5C9eCoey28bKZgjO1Hpq+3ZZStMdk7i6mFT/4DWcK
34P4QuIJDOZsgYpIHvSmbkgudGfaDZAB6XxkgTgGGJ83iaGRAQhaHQkcpz65ToX13jUt1CjGn4H/
hl6Wsx2pZpvsZ2IpfDU+CpgyUz/n4EVb8rtfun/oolLmuvM5syh3SN35HltYDIl/LWwyHWPCLYCr
cdglUbrc8bxHIoMfX3c/02Y4S+OlpcSkYz3NR6/zv6PNvyQk7HLnEl64mTUO1Ty6bkCuaSOGPW7X
/pQJ+91u5E0oHPS46vY0KvRGthxjyiB/C9L0AXLbKfCnZ+k35++DYZFak0N3lwBWt52Fhi1sO722
EjRSi2cnCZkTLu2hQNq+SZz4qqgO93GB2SwWZXVKVfjY9a6HXwjpLx2/dO/OEkMMe0ZiXzweum3Y
NCCjE4iHrTjxRjfHWOgogNKAOdW/F/pXHVKtoK6jAVKr5DJVszwMnvmL3TCnuxaSbdpqFZllY29X
gNdOwv1+GCzz5+J5Hf1VZUT0e2FdoStiuSGgPCvwI+iKTC9fFDtz4IIwgCVSYw6ixOLE5YfoR80i
h00VThefGD5liOpA0EOx6weIPfmsmaffpNN9BzEJ+YzS8KJ4rTad7l46pjIKueC+Tl1JWTQe1IiV
psNSCvEN0UrWw8WoLpn7YMf32O2+LS45PH5F+pNI3umFMs2lbK5lmFz8vvsIiPdGW9ycprkdDtvY
ZC+Xvtl/jUdgZ1DPauj3nL0B+lotWAe/QFbH2rFUYEcJq7Cf7VR80WbPIZsmqLDVW6k7fap0dmxr
fVOD+BbItj5ateVu2yU+5pYlyHyXFfD+yBfztMth45QJxLtCoQulEyhJsjshAsDa4eb10VWjICjZ
OGmCRDZ9NV/TfjozAdu0tX8yC+CIyjjojBa2E4p51zuKPrbZwxiNMS3BVeCVtU8YFOlzc4ww+8a9
W4AzhBtBBwb4VpBgBZrl1cYafMj94Ur59U1PH2pk0yXzdokSraG8EOMLCmWLBMNDhy0uCwoDZIzN
0cM77uU4jxKXjGkjq0AJtv3jlJJkWtUFwb0rVhHzVYaYYSmWVzFG5JMmB+R4P3m+yOfMiz8tHVlQ
tvFTaXj45HCocg3jnCno96GXzQ0iLjEVVbf//wyCeQX1C/tfRRC8qOzfHn5UxY+/xxCsf+SvFILA
+kfgB6Hp2dD//4of8MN/eMIjlsBmCieE6xBM8B/pA+E/AsfzfdN0fc8PbNv2/zN9gDQD23bd0Hfw
I4aWH/r/l/QBmxiFv2cPiMB1zBBrom0KWLuBR8zB37MHSqlcHjljYmgM10an6miPqTh1bphsBlqD
lO84SOMufcXDHOyYiAKxB8ZQoTWgtxYeirYIMbQVf2rQbhfR3No6fV//eaiR7qnUVufOKje20Tz9
7fI+/ZWP8PfgBME1+OePjrfD9whjYHJqC8Ib/v7RC4+wEYUoAIkBEBAMdyecZbdk0NXGaTH/g+TA
cuxiD2VCcMnbIdi1FscUVy17YhnbSNvlqyoSwrlCgpY8j0qSghRH3MDvxfHvBk74E6aCKtIk0n/+
/PbQzpuYNxDHTbtDC8P6X7B2BgLrgbNokrU8GyNkUYMbKH0u6QsNJwARbg+zQJJSKQkPAnT3YvfF
OwLhfGet1xsZ5qaS+snqPIaFeW9v//XFsr3/6WJ5PICWY/EUejxrf79YTCiWMLdBgncDLXlK4Rcn
jxGbqB7hM2Vz2OuLgc4o6vEiIgHKHrWNVSleP4oGDU13fr2kqf+WePOfcMIx0huDvSWDx2aebvyp
MTSziB31Mnz0hbc27chs8ifmmf/Lj7LGYfwtLmN9ZC2IvQH/s5Dxuetz8be4DEICZWH0HBLyfHFp
1p995fbPoylDAqhJ9gzsAHPLUDPwzvKjGXd+hC2GRKcyJccQK7dTAaMGqslUydup1hAb0VYOqqaO
CnJXyTQ/NeVM+wVulwnOwExJ8bOMIjlMXcjRgQlWOlA+/eufy/ofbhEhJBZygBD9Mb/87z+XXdAV
6DFu72nFrQPTXUHZ+PnUpQ1/f+esaGr7wWrn4sFIeMpnJCqRQXdJCRPuyXo7MK+OUQ6U5n/5bKww
/3zVPc/2SXZiyWLBssN/etuYv0ydZzORi6vZO7jQTzoabWRoBwRweFGnERwSvXaks2Ht8i7/npJb
i+4OiTdGG+tnNVpkaWbZVdAioYQgOkIpXLnKzq+VYOYEbQGBLxSZuQ5WnBjulcz9oro+2LnNsKA3
BuuXj7xXOjnL+KlJkhGTqvPgCt2B9qEktpMb6QlwNZuSuCWfyFV7BJaSBl5y9vXXRuqflYdGSKpc
oOWM7SPuGSy81kxrUCPM8oMse3SCCc+8kr8lxzS8ZONCH2/8hoYmjKB7y9avH7263JaW/En7kPjf
MrTOi/VHDT4ANH++9GhUtimxmHsGvmJbTgTOpY7Qu1Qo5wCmh1bKKqjrm34ve7ujZqp7pgQNdTKA
EbjBC40CO/mZDDQVFH9vLQEtqsQ4VUqsSruOFOCp2i9t2zwN1vCj9O2nDgMPtk6JFTc0Ij8LIH2p
e56WRNwjI71WUya3jJC3FbzTy5hwpmiJhEgGyz4mhnxJWzTNEKKZmzCDC3v7wAaELyh0Lt5AkJUT
jn/dANFw8DK7Zq87wKOKXaHUNx3wWfNVHOuJiUHMyNLIo5Se+SYGPfjm5DXTZ/BTQNIu1m6vJ7qm
FlE/G8gml/BWTXGUDkF8XDj4HloFx6JoUB6MwjCPBPK0qK9NtBPAE67Yg59r1wU/KOi90uY/kzdi
wtlKFFrUb5oi71FiTNt9Pj9J+6hpeA1hhsS8uro6iC8TclU2NNY8JFh9Awg9zqkhY+s8uxo2QkjQ
ZixesT0jLhhH/P0t39mGpJcR5yhohTDDYYHoYXtFqTO8l5n84VUY3OEcDxjguS5Ge/38r9GxPg4Q
YR9z6PUrnvHo05yB5mXEd3qykS04/8uCsL3Pz+RnWLnHAZ3H0jfHrlH8GIpJH5js5WIYKirljMzX
WIy98v3fHJaWaA5m51q4SWTUsfmzcyzO5G39YAYKVJrQ5Zc8DRgt2NN4McIPWNv6XLQdIdeSgCxr
0frBmyYk+gnmUTNR6gUhxB9E7T4ZF6d58Em5kcSUin5Qh4x2iDUNxZ64nOqRVgSDzZjRVWZ0qLqW
6UquV4BccFSHkaQNOmPGdWjQRc2qJLSU4VA0kHd20Iwoo2LsGyS7GPO4u8ZDG6yh4DJHAF57D9zY
6cmWyfdGWsvFigminf35h5CCIXFdvM5J9j6rRGBJ5potSQHg0O7xTojhklvgAimdmVih82QuM+B5
whiDRW78OuUGKFCu9mYaguq2TL9ET6kfOPYpM32PYNwZpwDPK9/uNRQDQoj1acnmdf1Zf79b16Xa
HBkA9OGWnHtiO/hdj36mtugODMGEEWQ/pp51qkO23NrnDyS0KxGOda8wGmC66OAj1/H6/zUBewyP
epUTPFtZrPvmnDzpYL+QCMCGHp/GXt6tJoCvq5pXWEvWhd7fuTbV8FCDjlga9eqGuon0WKHiS1Bx
fX7iBWHWYaxRIBTDeAYX0J91Wn8RQ9jegLHfLPS0G9ifhE5jdTY9N716SJZ4kmifhh98Mm/rcVDd
TYMOtkQ8ipNv63YX9/KloeA5WCr0ObUwZNWYgiW3+ZoS1dFXRhPxBSJVfujm3L2JQCPLk8rc16b1
RigCVZq2v8d2DkDKbC+WCwMBxe93VaKEXEpmIPQOmwN62jDK9eodbw10gFxGBI8dEW4hjxunxJw+
5jm1Ogaya9lFgK3L4Nu7ft6CpnWJB5LxYz+0SKfDLIxGq8sP0mIPGoOdGYMUdcpgN+ThV/JhrWPi
g9Hy8a3tpR2raHJx13jDN1pO4mR16m40YOJsDbnBMJ3750UOUucjhuTH3aIWLBnb7eYl9R/YRekc
cSygJZBQgvojc9fWf7I75n6STllAakeUNh79utDaoKDtH2tgDhtaENAPkChd5xzFUGZM067JMbYu
FhEZlaPso6hBMSPzV3tcPHIZkkPcLRUCTzNgfllvgQRMj2DBfvZlwEjXltWPOPvlWutcrLJQFiyg
2/yVud8VJSHAw1I8p0lxs8Bif6ud8jR4jJZzoBQHdx6WR1sOrDkx0s+unF+WZKSybQsiVPyTpav5
WZrz+FBOC+NCgiG5Z2vfif6M247AFVEcUcDfQJ2hWbVpTNCKTqF+uVO0JO2vwOEx9smVAu8yoQJv
dp8vWVbR+ckILiAiSSOxLk4IEdRr2QOZtybH3A0LRb2l+UcEoQPRjOPX1M289yJLrwSbkWvYql9Q
DMhwJoTbsL3pa5dK0h6RjWm0mxs0nT98S2RfuI/Ovqmz1ySossiNZ33rlEFXQS0BFtc15tH7bs9G
/lFleIdxiW21XrrHqmtYfdwW0ZfievlTQ4hKL96JiJAfOer3vCVXcAAkh9PHOmIYhLuYhD/spXAv
qs0GGDBe+GXpIevy7ssiwX7mKgMOvLw2CRwIm7QZUp6MzWA1kE4ho0UhO8SO5g32pEE8iL4Jo07R
QRkqnjKZISYLeIYHbFP3ZGRqLDvVkIdQ+qc4sy1ed1VfUvbfvpfGMV5cgjbq7LFv2/GUCJo0WBb1
KJtHg5ZlOFgX9NowXxN+yAnRzz60J731JMM3IcanoRzOiO4RT8iHz3d1socfgFfk3gt75zj2OQuc
QahYtZymbICHscxgyt2K5VBVdzuY+1MdELzEvbyzcR3qouVfodDZKoDSPS35E5ymGxYQVqqUpZxd
2GUeYjxZAp4frgDYSay2pY15pEibL2pxqV9c3OpkRoU9ZxFhpGFkBv53Zr5wR4r0Eas95hlIX73Q
zsmoNfThHGDwWmxV0n0GSlqd2kFI3kpGXcM4n0TKPtX790ppeXK5mpwp15q8IMCWERCR2d1PI6wf
mtDNn2MffYqj3JcyKlIPHZW/3ENb0Kw2WvjzgH62caAPmrX9XkmSJdq2/FPPbfa4rua4Yg8I6qsX
GnO3AMccgPKx2n2ubwRLuyuRy78yt3j3qsU6lCmfLeyt6h60xLGs3zyfG487arUQsPhbRwzns1sH
b3TAbDK9gnhbYdnchP483oZuieK+8fE5DFYUW+qGZLg6kPu7bFvN+GzpaYbVXQaLsMIqUqdSbBDU
EQgM6cRStM/r6ezFGXkUY9xuWvrdz2VO/IYR0hUO5q3jt0+JA2V38sttgStFdeMTKnh3G/vxl8HU
1Q0NBMYR7zEx6RggUcST4eNbn/Gm7oe5+0X50Ub+wtqyWMjbUUS8FnX/G/r4s3IncYYnUu5dP4EA
H5qsvBZpecI5+dTeG5J2gW03Rrw3A/cUdshrEw9kwmwX1qnPBuNeZ84uFgjYiXL6morhmykYOzeY
zZ7YdR6cAvYJoqkE6Tccma5GAubKWRyxV+1MMXOGWHeW2BrBJS8MCdOJaRV+nGw/9TDnDLN8k/bG
SOI9Viy68bZCO84x+SgWdOZLh7HNxrcGK81liuDpMd/6aHt4EMxr14BIqlA25IJnlwYvFWaK4m+0
TpANGMuvPyftCLK7TZAU3dZ0Oc1+vgRJBoJfBQzecLuFEYodhjhZxjiFARMQ2+okYkKv8pq53jL5
UdKQ/Ggi7mMK5ci91dugAAPjXnV9exHBT+TzZCsROeH08XUuTPnU2wASGxwu69lHhKiIQQ6dXVEi
/fOcswdWGeX18DOzSywLOtl1gfbp5/poktBGmKtxpydrycheGaPICO0O54nCfRPkXx5jPtmZSAoS
o8qoRORySi35LHv/q9l1b8zh88c4VfRUs9/UC+Db5fialbFJ7Hn2TS0EUzpFeYVptWxiQzApX7+F
C+EecUK2XBKfifXouM6RaUeGCiP+MMYFfYyAW+4E/gN5U0FNrJeqp/JQg/o8lVXxvjDaP0sQikGY
ovOf1LQtNAmZn12fzyMkE5ZtZefmcUT6EhXwSraDXQVX3q1o8M5gzapvLclYlwV288raxW8dNj/H
Gpw0gzYAzLH3otMMCnAp9uVIsTyKMGXWiNQoMz+UJab3MTPSjaoYxYYyxNjnusQjS2tCwVP5kGZS
mk0mRY+uJ2KsFCpbKZvvn32cLBf7RQTkKJY1qskmvY0D61XaU6nAKXuw2CEfPpsiXcKRx5ow93ZL
8GDxELPltKzaiC2WoEIaF7y3Q2niq3a/xBkgOtUKE7PFOoAp3enAYZREGToyBWOOQ91XU5T34d0s
mYIy6rwN3l5NJGcZY9AzIbGaLSaOjib6akwSvAeTAMIrRsKlW/zNoMoyq6KEiXnceuduz606ClVg
b4rnHQav8Qkn1V5Ui9gFBeEmQSYz7KbruZ7E9KAcCjREEh0Ex0o2SuGveLL4XvbLv3N3XstxI2uX
fSKcgEskcFveG1pRNwhZeO/x9P8CSjPdUs/0ibmd6IgKkmpRZBUq8Zm9145wWoMTNHuq+q5zNjgL
HFQfEhMUbtWDTsg032yTMV7a6D01B2LymsTN6DYo1KlOT0lv+SZQn7DGa1HtbAUFLtsyjY0o1WwW
BkTQeVm1690i/3Cn/x+d/j6tCQeKRu+GKFvfRyp3aGHXz2VZ3kjydHBc0G/giyFqvPaekF9hUcG8
zF6/QTIswte50JURWzPPOjwK0iwu1p2HPyHF6JWxd6stqkd3dPBnWB312aSnhbXWUZtMUoMmxLnt
HuduNbe0d4vx5JVz5C2JNNCEU+2bJjmnioZUzxlcIiy96UXDo/qspiWJX1E0rnVwMKp0Fj2ktVWM
2hOrozjlapNvEr/eJHWbsWyDK2+YwNL5/bVd3YcnzXOiw6ibX/PW6TbksAyLlGAMfh3UR14pj63f
/ihQnEz1uw+GnfVn5Iy7zsf0nfbOt14P8ZQ3z8rgFyslIQ5KY6q9eJyj1nTvT2wlfVaq0oLdnjeX
mEhqVD3wmmKwR/Dxn6RZdU9RIlnQ+LSMeaUcddRn4ILLerKd0iDFk+gxBajO6qYbLlZaQnJjEIah
xQtvRqYlW9zD7kKH9rbMNEmL0g0RnmQeKnI32ZWZKiGVAtpxxWIpnOwVlq5QvHohXFO195A66Gzv
o9JQT/60Cpbc9SPLUM8JY4CbKgDemXW2JfSoWAiA4xcbUcbFDxEPdXSQoGPHmGiwoV4Mtl7uStd6
STA2kLiaFwuYMca+z5TmWKMayip9CvyibZpfoNYM8Fu5Amod1oe1lVm3thp/dE0MRrvWmm2oe1iS
isThrGh3yLTrU4cCXQGtLzUO7UEfUZMUSYCZi/duinx/rchqOR84fZ/qy+U+6u2r23Mzd+0fzBJ/
gm6yVxXzdjbZfrGZAo5t08YCN/1qZndzPZH8BMiJr65Nb2oMLJrRNJYqemGznWhck6JF9VxzmZDB
ukhRtd4apr1LzzfjU0h+gFe3K2FygPVVkD9ngWBBrslthg1iQSy9crOn7GL6y1WRnm2VgYbi9cad
Gby/pUC5RB0/3VAhVOk7Bqyeot/YpfRsabnhp4NAOKvKAxMchaNgSPfzk2lWUtl6Q/wjG0FCNZJE
OHPR2YX2YjYoiEOhkEuvG+RwVkj8Tbb/Q2Ra8MuU/CO2Ll2vpufIL5+yFrxnPNgNt2LcVK2otc38
D/Ra2K8Nu+hPkOfvjxuP2xz8CQGN2MMEROSciqTFW1KYPeIWhiwouX9WeexvTCW/ixwqdo6wGbcY
gsIs6VGYIPwNtRgHnwtTGmdIdICdAMNDA9fustuoGEAAGC/YSYJ/5Fe5cMSzMujNZmtXOxOf0QY5
5x7q2fDODFK0ak0MtZJvRK9z/vqwqXBhLPqoIeu9wP5SMJ5fVjm77twb2/Xk5r3o8mPu02labnoZ
flc7BsahE6P8VLFXqk1lI4DmayiZWL/ImsbHlThXKgMdANywYLr+EEN+qBhXV2rIjcF1W9T4IcQ+
YCuT48/Fk8qcYB6T/8o//7WT+iNv/Y9P/3+NX2fJQhD9/y1+PcMfNfx98alJ/sJj82lo/1Et1pm2
o2nSNDSLzcFjAWr+R+rCdFTi+FAJ6arGtvTXAlRq/2G3o6nTdpT3jjqtG6pH/LqQ/yHxxpaSW7Oj
G2xz/l8WoDCWfltsWA7Mfv4hVVhy+kmkM61l/rZOkg05u26Gjps14mcL7ZKxgiZvqtgQq/ZapmZ5
78syvI4elqioZjYEY3tjTzYhHxHAvrfGq1qmxqs1YN+wi6I5gszSH5+OMUuANB8gG3VDea8KTLTR
0MeEPbCH4q15c6z0YuqjR9FnuavAt+zNmGWf2AaZBzxvkIQC7eRrzE0I7xlvdoX1r0uLZj//bVsN
HBadcfhmsJGDQ8j4xa34f5H4HskNC/c2JN9tkJQvlo00Z9ArdVfPpU+S+PGaOqBihoURFM3qwguA
zQWm6j/jiVjqTo5jFvXTM6sE/KVR5K7mjtsPx+RbCa7bbfPmPTa+5KBSzzYBKKdMZVJlhV+D6Y2M
6bdZ6zaDczE7xJ3xqS89kBGJeepyoT6DvTnZ+LJzd/TO84PSeAcj7KjM4ESmVvPagT6oNXtECkQK
zoZeVp5rZ5BnevzJQYhLq88/TJwSRU2wUIkBGUFXvoPk3S716XUwZS/3toYPpXb6K4Pv8uK4TnPk
VvkzHRFYazJzOfx5nUMOeKMto7Wbl/6zN90QYlZUOcUxBtyMjK3mSefS3I152K1LnAOAibF6ssBX
buy91U3YFfqp6aW+bzzb32cK6XZ/e2f9OmL+vvbWtN9X9tMFK7lepx0uK3tpqOrvF6w6qk7fDlhk
c5Ltzk2BAs6t/eqI8CV7j8Ep+YTYaraZfzxeaJ/NCNwx5vIo6ABxRaaGW4sHQAw6Ni98WzhPhp0z
lG8NW5cTKQPhiRBc85WEq6H+0Qcp8uu2wuGi66TOhhrjNdd2rWXtx1Sjo+3Io9NSyLR93C/qPGK/
ormxjSOCpV77LQfIdGqn6gNk313zR+dWMUQmoBHCiFZi35o/Jcmn32MOiECeZuAwktLdY8FK3EXg
hc5hvkBcJLC8U5Lig+mEcspZcuwaMjKA0pVGs8QnyQ3Kq64gPjTmoGMHponInEYyS9emdymGQd+e
UnainIuKxiEieYTXnjBQfScaOHqJnvnsu3Mj3Eh+ottQYUmoATBU04My4m7Pgdhve1SGUdR7bz2a
8W0U5VQVQem/AUe5eK2zietqGXFxRavMtg9tRlulwJlbsP8jyWWonJUHekBxQnGBXocwrTF2DiPY
l1R3rl5UBaRSD/3t0aiQqu0dcQu6L67w2duFxDFooEjyYO27THmaMnN2BiVcC6tr75rq879fdrr+
+9qdy07jGNclo05Ld1CL/LF2TzM7JYUzVbBnmN/mY9GyIVBYI4HwjCkwfGmC6OwBtXOoRVd9erIH
jdu0UTO8ghuMv34+zBgG2Tv+lVM9PZ/zl6KARWDiTNy6VDVep2Wgrakv8zkKqqROGchvUlmIe1sH
zC1tkqczOcA2MgzLgDkmy7tBgirmZvGONqzH8tEU2wKaARkiwS6Aj7XMi6x+shgnrpLe9k/IU0jg
GMLxDG4aAonCU53SEA12MYBXUnnhlfGpch2q6sG5t5VuvE5yGWzi03tL5rrFi17A8XU847WO/OCc
xmfwTwzNFLM+jWg8n9zRuoR0EeRzxd98pXsee3gJjx+dpQx2ooH+XpgjgYXTQdbTniy9/qcX+gyF
scUvHy8/+36CzdsGq34nfGyU/gbeA54gO7lVzHNXEkrlmrvT26/TE2/xrsxa95hPDzKsoRKInLVB
rhPEF4RXTQtUIpFS1muR8V7G+QWwpjT3owhY/UxvoSGOCVUOx6egD/ono/R3kmT18/wA5mX3eGtO
32v+FkqgpGuGwsUuKlPStvLv4J6ctWuM8qK0hmptQwK5tqqJ2t1rpXpWpz0pOIOXCNnumsD2cWUL
BXqHyuy0p39TBjCHCQOJ7XyQNz4EHFYXh5ptMVu8uGfRh/Cw0Lue1WIbrzRX96/K0GJeDYABMn3l
/MFNbErOEH+A50tIqnpyAS2fYhsTmSZ1siI5zRgL6Fi/ErGuyyI7W2aBlX8c4JdkPe41L2THG7kW
CQfdV5X+uajbBlLdwIpBHfQb3ikLeambbyN4Vsw6hPeSdAHLPq6hlsPXJhPO16srpnIMi+MF9xZk
q84cSBpK05tptQ7w3uJN5PIam453Rj7d7wOluz/eR53JejXsyhOUC3/t9lJujLF0set0BLCyiDs8
zvr5IvJ6cjCBiFFTqEX3HSOpvRkUQUi8bI13g8Z9i6w2i7klBnne1DTK3D/Ju+92wMbLjc4EeUdI
aYo6PgAqnBrdWVPpgLNIkp4pY3b2IsVpP5TvbU7cnTa9A4xBe2vkYBMNXBuvgs8ijcGG2wugO6w0
0yXIau04P6gsKKYAs2z776fUH5qw+ZCSoHltCw2NY9gOFeXfizlTx5NempiprAQdRYNgnfBmNSQB
gkpAYXXz+HR+UomNvjRxhC69CU5K38lN3BdfXFvmFSkxfI1oBD7Ejhic/DEKTlWSDAR0YadEDQwd
xCO8ty4htoxKnK/q6VMLCdiSZFaFAfPXIoWro7koGDK5VqU3fG768cgGy7gOhX/IpzG53cavbR4B
mJc42sqqc5Yo4XHOuoNDEJkEDkgeCdNe24+3GNGyizs22kOy+ajW/w81BUX3n0UwpbaQnOuGpNxG
lfj782b7Vp8Kp5VkzlU0loohiXWDJif72icfRRA1W24au6MOsITO1iESOwIW3YtFC1YFQXtCdery
rm9i3rHokIvS5sJyMxhTCHiRQvS12Lc5phOcyOASHPeHbHF5LEMlVZ81E6OGtEztmUWURN/MrRBq
3RWAqXNLoC9GVqrfOr9fKXDBFmhDPvcUz/ssqPMr1vICY0mFyc0lfa3um+rKnkYcPIM1yvzKa55/
VBUQ0fMLP31mVo5z09lI+W10E0peHa3ceiIx0bjND1ouv4dpm6HfBeC/0Ab1Y35vGX53o96wz33W
WtvHRIUzcjX/+vMzMj/gz70mAbWo3RQsY9Ro/NxYn1Ae5Hj7sWTOz7A2Pc1KhjipK+1jZxSfCsr+
u5XHJYKfWOwcr6qfx+hzlPk3nmz1aX5IBKJml4y7bZsV3GK4D6hNGVxjB2aj4+jH3m64Ew/YUVm+
QylFDeVybzO/wqdCoBhCREHR5yxMdraHKBWUFAIXBkPOZwNjx6LEHgZxnK9pVRwcOPRBTk1/2pC0
tyBwM8QxH76lTVFexpSj74Bblf2kHdOlBAWoX0VTPsg6n444uh41qtE0GfzlleZr+IQSnDG1Xa71
qMQLPh2AgN8OXFzMCGiJWtaiVyNzLio8uxeZVqsIyOIes4bByrhQbgBh+9ujrFBD2q9CEiDUGSK4
wcJMd0SDX7uceXfTjnccHORUd1F7TR0HOSdktDW2h3ptS3BEvm/4N4aKvx4iOqGiGIMT+n/8WGHU
76I+qe5FRqdhsOybrx/fjZqVEESizxcXq+cvpaKc58yfebAq6+xEHLL+WjVC33hOC0gYM81R6T17
SSYTtueMG7eivc39Vy3tdJnhawRLHVpHi6f+2P7vj+av1RL6BNOd98cfVsahL80USI5rLTzYI2xH
IU0rA5yCYNTMp1h86wo/fVHdMj5kbfiN4SXCKidcFAnv2tz6ajO5YysUeFffyipj1VVhexAepq+x
6sKVcIxkQ41a81o27abGEMtONohWuRtl29K0/OfBIH2dUXnxlo2tPM8vXWh7z2HoQ/Od7pbqkjE/
KVCu+C5zrIaqYX3t8JmfOc3sjWgREWKCAKQx1+5O7ONK9dDF6VHKFK/01lLtfjSjni11WjokPulL
FePF9nPjHsTZLWyC4ZN0i3aTEDe7Qu/fXko0A5fJnOVYnXmwLMGXpq+bZiw2aVOHjMI7satHRPUD
MCy2tjo5Cn2yl57CKklUFYmnMnnpinzYq1gGlhmo9f2jrqpw3VB6IAMZEGhtINj267gS4iV3iBBx
qSGbunRQlXnV3ddJQkAsem9dh/JUtgkFigO/KILDFGlw11VDqZ7mjxhUgZaFSrasCp/CsraYDat2
iKpqHBUQwCVd6aiO/ZoTUQ7LMom9V9tT7nn2zZh6uXlPPz/ouT4eGhK7xqm3n39W2jlNH7rpDCjv
rl8EGEqqDXGs197Mk+/TBxkt785POir1kIk3/bDbrNGjgLSum/qoiuxOM+XeU7Mnkj7tjGWX2e69
dFLlXufsUvk7ZUBCE1vg8WjHRYEQpyXYM2L5NCTBwKlZ6qdIsfbhKIHZKRWXKpq4nR2KJ2WqyJjM
YSy1Yb6ZKvTkzums/fSjsfnNllFV+te/Hnx84ktLycvN/LU20rZ+kp2M3qh2luX27KiN4VPsEXzE
SxFeMW5bz8g/9m0hc8jgPYhmqwEk/9EZ5HS0ccCsE/PNwSmnPNgJ8yfsr2HwQd0dsMgdm7fHRxYR
cKA2X8BZk3VRhDh4y7rak5AOUXKqmueHBgtfDv5AJ+AR6DXTDSTs1fJRMQNapxGeOkuBzZ62ybBu
QvAsGZn/7PjYOxHCsPFt03xfj1jSwLAx/rDgiUkW8wud9fvFZDFqjlg+ELHjQuXApZsO0StbOcPs
1nxiwaIOWsJbR6HhKXMoHCMEmtxxj/NH2UAw0KPz6KBSrBKpoOULaEE5n44VKhjYv2K4ANYZV1PO
t8za6DkLFbmRQgJ7ZQ2HGLPqNU7SkkTMPEX1ODjytQCgdmooHTGmWmQ3oh3dZCUW+rIavJUfiG6T
9gWVwHT1J0b3XGMoICgIPMOhJg20HslL6A2+ne2VwT4Iy5Zs5O6loOaDGEdT8ngeHRTPaxR9GvLu
FrVWY2u3HFjslmgNn0CVKUN1LE+iEGfpei8k6Lr3+SHhmh28qj3p05falsmZbniYnwhD9sOue3oM
nNCy8m0mLKM+3ajxlTM4DgCBS6u/StZw/pJYAoGUTLuQo/bVLLpOLCw1t5D7E9C4imKL9O95moBO
00IzB4xgk5iqc6inqZ7mwS2IczBOyNimZsYTJwX8JCepfRSILl7zpvjpf6EoJ013yIj5bDwm1zAZ
6nWQa89dZGYHq0bthVeYI8YrDqil0ImkgDGyoRTLLCIERqZ+u0pyp6SCdcOj1uNi8jDdt91XZTS8
8/wgVePlsTnwQ9rtaWBnaiCHGCUI9s6fA/xFH0HN4l4gXVsworJ2oROldyMoPylQmp6sBKFLMhLt
kHWBuvr3yh5K5T9KVI19myoZf5mmhkz79xIVshm3yRZvHmomfI1Nj8akd1goWvqtafIfhZkmtOs5
uGpDYC8s2pEpa4LVFWcvdsG2PJIyI7d2bp0DQ08QaFeQs/sssC/j9IDVMpCPD81kVNePikWE4g3e
n7vVBcdKMXVQftojyMo+AH12lxom3c11iX3JCn34nOh3EO/DMgohSKA7aF/0zjC3RoI2qQkJOzFE
xcRsrnmaQl+F45CwT9Qxdo19AXiGGUXmRgaGc8H20wIUWxrm3ixt7dpHKYznHI7Q1CG6Sh7vZkGm
CHGgBaL5GVl+vuqRT1mgWlxz2wXwBixR32hv+3vXHe1KuMewjp/me0Olj5Bssuwg7YKABK7fS9gx
850vg3ZoXOgElQmyRIsBdU9LpQGOfoEUzTTxUMznGkGgK5a5GNjm2VblIWKZ19uGfelaMphDUbub
+a07P2DpIIpADZ88K4L7FEtSVNUy3vUhNMs4xKCZNTmN0sBvn3nE06qNHzx7wMenZ9en5hadru0S
h/VdFIr04MVOtsHdeS1zp//UpuseWetHpgfpG0lf7MtBinMIKRUqNhlf56lAlRNH/O/Xp5gMNH+5
UqbOU2ePwSZBaBLP1jy1/dsawSSWOS4qETFcCQ69EmEyklFB0K5ElcC8qOJWeaQRmJzU/XFgDH4W
FYB5MAEXncZLhsV1fkbnh46IJLNN7JOdO94WQ4K2MKG9X+cHP5c+HSTzSQb+I7mbxcxiS44Q3S1Y
QoOfHDE3RNthKh3QkVHmWKxaoWvizxyYeczNaO53DgRa1oYOL9S6zKAPKE1KTHh5ZBCmQkdn2A4M
AKUZwpqTT2iEahEe4pRBQO0OPGAM7PL470+k+Y99jKZzx2PygrUH9rH8Yx8D4rrANZ2Bhq7dJwVq
0rlQnejsTB8FFfB5gm7YG/Kl+Q8R2BiM3fH3/zVemD+qnIL6QbD260C+rFIXuuQkHm58l2gVbj3z
g0joBKBUknNhUy6miXI2SlJlK5RSOXF1Z0UgnXTJR160eC+YTzr0TJ0i9nbDUTzUmvLWsKYGNBJD
LDCtPaWceidYyV5ZLAfQ96cAhWrOprRhX9BJMMudb7VgFhXtv1yEhvGPJ09HTmJJzTCZgUhh/9HH
V7Aaerv27bWfVFtrOsQFySwroWYEeGZlf1bMlp+SRMd2QJNTmu29SO2OdzVbURWhAJgvRGtt5db3
LAKfGMlPYyMogRoz3fYm4FqKi4Gr4jK3Qi3HwS0P0otuhdbWw2JG5kzBDjdIfxQFgt2oaCgLmvbX
LmJ+BZC2x7BC8Wsww6bu1k1zk+PJv5aleApYIa4ewywj7PWNmMZmujty0mruluxjZOFmkWxdQbJI
KXdtKfMd7+d65fb5t7qygCfP+y2L0bhZ1FTQhj+2u0iMhPglOzZY5V4DjwT3x2KkRdt1TWszuZt3
3qqPM79LuuwTCc/5YphaI7NSmDRrkHOWOvbxJ8WzflZdkXxTaQYgXJJmaC8HMBivOevzjWEa/iqZ
+J2gx6p7FCRwWXt9XSXEGvaOfWIt7Z6UPD0TLhE8yxQSWByu5t33QAW19gntW/w1HE/V5C6LAAvY
wK4jU47jNCnGgNgsE9Pe/NVit9igXUYV4pyYhK7jyhmYUSo4w3izeBUAGa/OfUKeMfW0ICyywkGM
D89liSwi3WhaReYksZtMQ6Hkc444u8wGYtlLPFPF2KsrNdH12/xgeFDncOhd/vqSr2Mnt1uwR3Xt
G4//zQ57gGOobZYhrdgqrtofHPz92S5MDZFkCi8VDsPFVHu8Vz7ShBzOf1OneNQN90WIsSKL02n4
FsNKCcbgWQsGfRmgOd4jRJ0nMlCoRmSBkbOo2YG+1DXwqOA819fznEBnz/yreqJTRrOkepeusMgG
m9oyHB8t7hrE3z2O951D4OFCR6gztenmuiijKT2XV19BN69PFkAAR9nKNjomXiRIL8suYoAdyFsP
bXtXqGm4KxAR70i1/iGTvgcjzvhoJGNTI2vg4E7z5wCT3qaSCWV2L3+mnrAvBo7Z9VyXu5lV7VoQ
3kFsBcfR/AxSkTzcQU9uQz18meVdnQ+ocp7uzw/wPMgv55XRRHdXOwbHTe3yIzP036ZBzLgn6ZVy
ESZVtuXt5H2FkPNKjxEQD2kv2IoPH4CYzgr8o6WXjRZII/61+d+dH3SVX3bMvO2jLsZhouyZT+yN
oTEveZAnlzGyzIsb5xm+pa74QL5brdQpOsFr0cxK3TOv2URGiF6L2qrOVquGkLfxxx8NSqI5M0OS
KyL420vddIw9cSeHTInBCYtUcZZRkwJorIoDasT8VDnEkPrKVJpYiEyQlr5Ov1HrkgvgOt4X1YuC
r2XYnhU/Bx9ZRV87LICb3OswTjownVBlIgmbYpoAtTabAjD6UnQoz80+PCeJMZ7S2Ie01Os+zNqM
+XVtxNYhlaZ3BoGHNGBeUacCBdncukqWfwdCrnjhTP+dYaUNGR2R9JAnLz3uGsR6wgelQLifplK9
Vvg8d1mQQaYFMrxPHKaMOw2aikwljUBVk9HmdwbJwzRZS81U3SVoaCRcapsPx1x8DXjDsHFEEuiR
Ihf2WfJSElByMkZ3k+Zp9xY67QTNfUrSoUDn/L+amAdlvnX2oWmGB9bMnwg5idZmaNinULee+qQc
nnEQWRhly2rH8j/9L/d3Q/zuc6VS0vnPwGiI5sPS9Un18fcZfTaRCnsmJ4Dc5sWg9D6387KCwfiC
rVyxKYwcCrTZaYQqhI56VNvuVAjSRhvsESuzU5pDY6XBVQcfAcNmQbMJysOziKCy1fy971FpEMjX
HEal2fTTwGl+mBeDiiYw0CF0tQOHpYw3JN/qJEBkaVvvYQdENOtCdHzauG7VuH7iqTXuj9sRfMng
XYyjAVI9C3YUzdkHTUiiut6HMToRP+Y02qYi4DqtfxX5altv28J2TvjkX4kVddnW0ILDx3BJKCQB
zijivQHLEJrM0YA2ayCfODRtKo7WJDFJQj87uirGZV/SXRqqSRAYUtolshV5mR9Ggx6c8MxmqTNe
YdQ+hsYWfeoaqgbLTfXLfN1WfuudY+m9Ko17VeKkOmZd479EYXVzlfHz47UYkfC8en2yzripxkS0
+hRQPwzbeNXiUL3YueRwIO9koYxgZC3DDLZysvmmmGmipdMDknOb+tvjhsnmp1wSdi6eB7C4p5aQ
7Mq2k8+9HXpLu3CcjebW2skctHZp4iLE5gtkUZ92SX34MuCEvojO/G4I3LljWegbZPThplddddFU
vfI1Q7KWBAoRl4jMV4xzvhi0SXd8NuPVknJEwGNpu0azWn+pZebIJd2xQyF5ss/kK7xs69eyVIv1
4ZlB5Plhz/QbIk4xaoPAavR93WkE7Ql8RuxIrvPCdZi6N46QdWFrxCToerqbu/VSVxsWHbm58OLg
qiHUXJvkzmxZ4twCZhHUkuAL864bDo/BS+FU7kopR+1E8/JdD/vkJfYyUgG5wJDk1eOFH/JTXGjx
0RKQ5ud/wA1acqYSAJQ4NqMjYD3upsTnQgDrX2LTO9VW7n+JIvAqgY0kzg7CtyLxjEtsOO/zszt/
xovwKWftfnRGElSkMkb7hhMUgSNJlEqYME0OAwIlTWcaggWfZcbWwreVNwvrzAYjqb8pRKO8oUUy
gS8UbxWm1HUOSWxY0jUeU9ejXmzU0zzqwCZO6E9Z2Fv6bXdfqMJeUVeqHxwfnyrSme/YgxaV0OuT
hknxbN6SktkzAkxt48xLYRYD3x9786YZP9Kkbb9KiLZWEHytbKqd2iwYDFnIIh9jlry0hlOPieKW
aSU1UM7saf7UNicm2wDVoQySA4sQ63vU++8S7PmbIXMLQGndozqfdsZ2L08D062LGqHKV7BBbR5l
WgTfII1JNsqLIxSI4qgAlHh8NH9NhtDFW61h5YHDlqlQkPtr3XKrTcEG5OnxJyKVyW6uCKBYghuY
h0YmdNAnO2pTa4FThywvP3Dk+a9WjNhdCGnzyRkGxLETtDzXojjL7iTRbQmNs6F2RgvCKql9iZSL
Tg888PRRWTBWUyKVyGpVxy/RjNXWkF7+PstEiWdhb8TjMp3vvTKNzo8nohbiKe8FPS03/oVGXGRH
8AKl9WfPBWzd+OXBELl0jwPBgctxeg9HAdmezI3Vre6r+iuaEKDOnQ/RX1fqm97EPL90WgX8YN3c
uUn/qGjMHKojAvj0m80lScRzsp6HUbO8i+Iy3T5uvuNArFDdEZjQNekTk5X+XCTNGd6seXB0W7vI
aPA4EYdlAixziYxA3etDSk7OLE8SGKaXRYCYrg481DnTWW909ee5trZsdK6eKbzFPMjPuilngJXT
f+l0J6HWbyMDboMm62qOCsFY6x8Ak55kzqAdUgo/K1MXrVPchWcAuiwc4z0i+LMPB23dFz7LrWmZ
g/8bAV8XHtOxrE6Eh+Xee9cK3gCj+0mKsNhQYNT76TMbTybJYLivRzWmOwGlS20XW2LKMOcm26Af
12GNrvImd6kfmuRg6qBQVbd/9hvpf4UJ+jSLbBXMUJM349BlaJjj0oLv53iYyu3s/u/Pxz9HKDoN
v0m4lrSp8dB//l4YoFeo9LTw2jWlHdPrxgLRN92fPYCfjQyKD0XzyQ9TVWVy+zN5DyNiVWrGsnbv
40SWRXwNoKheURjFV05A7kYJFO75D+avabnXrOf5O4gFuFFTQWfnNDZFWh4T42fEYbywyfM++4IU
3LAPMD77Qbv2tKJelFOn7NaCVm7uMLugxb5JEPWqdZxwM5uEHm/ipEryZWcw+CbbwVwHClxAhsNi
nShE45RA1Pwh85bBtOgq8ix5dDL//nTOl8/vl5el6VRbKmIt6qw/Ly+SJCLE1nbHe3ZatJe2j/04
4pkFhOAwprC+IqETR7sZMME1yKjKzmL3S7xqzFRy76dM9VVhdggDA9K5jeGHyBHRAZZARSkEphrI
r04U+ljWPWIhuxzP0kAtElth/WKBuIokMBt+a4hB7VEGyWrel6MwN2mjUnKv3dplriTpL4rCVVGf
BOIA64PJf9jbW0sdEcXXfa5fkyHZprzxT7Eu5H+ZmmjiH6NlHQuFqTIw0SYMk/3HaNkSWmYppjrv
KlBihQr/bNJ88WIbThn+yev8AA9OXA1HJ3aRuUOgfvitlrHSjqQFZSZ4tuOs2o/V9Ja1k/oeOk2w
0FWYuKmffsDQHzbClP4ewg/ei7y5I8p/ZkQYfI0INVg0sbl7rFBd09oEaY56J63Tp9QEFSZgkMxa
yhJZz9FSsjvTJpxShqzuuJRsxEmOSb7IqJ2LUPMvujLeOwuMaVLYiHanO5gZ9ay8BvUpS/wKpzDR
RW043Ew9F6s2YVU6P1S+MA+Kjy0fM8Me00m/VAoVeiEqmK3BbHAWAzmjoS1Id0hXJTCJTi27i96h
1i8JjVl41vfHCR30SGGMtnkqaW4ydNEbjx77kFGEFQBilg3pfXbpnCoBlXrMFdzUCFQjMteRBc6l
gxepR6aZIAQHwveIFeMimJb4HSM8d8Rb8NccL0p4oueuDNCCPPU4ms+PazOounesljiBVbgEoS2j
VxuBrA3BAFNg4Jz1VE+OlppGR6DG3tqRIqHBFyzfZt1xGUfR4yn0amiJZB2dtCA3diphB4teIT61
ToziuWjVaGeVVrHLfTvapUaqr3wbqv2oK2JLrhFpbw33+yR30YA63LdXQZUBRu+2fmDkf7vDpxVw
t1zTL/yuYglkedzMG2To3shiwyfOmnhRoh07OAx0SarFFJJ2jEO513zyERzYJYJGm5KBSRE34vnT
wsy///v5MmuC/jhfwFLNcmQHQMnc5/1t4j0UwwD1nJ2ZVEGtNrKpT5ZMP3rk/JtZXxwTQQkBI2kX
86e+nEw0RuytstyeGrzcsk5kuTIUm0S9owSNonmNcklLA8WkNMKrHXkNVqp6a4o8u3GWYmR0WN1k
Q6ru+mlf2rHzYAblczfLsYYlJPPBAhQltWjdujGJ8uOrE5XWed7pVyWdPkIfUjx70S7mwYNRF/0O
a3Cq8o3ny7vFDr5SbH1Ye9jCbk4+nuf6vpPWsQCGcGwdvUQakGB4jMxL58TMOZCtIrEmUU+BsBn1
iv2uHbDoyledxJkaT+MxK+OJiavmH4VC2Eet5P5yaEcstIb734409R8iccbnjpTGJIIjlfDPI60m
DDDmxobMD88C2wBW0PPWKBpS0AgkLK9R6+KM/h/Czms5bqRrtk+ECBQ8btv7phUl3SBk4b3H0/8L
hZnzjagT0k0HSU2MqG4AVZU7cyV+3QamoVdu0G5BSyCvlYuS7qcYPUIu3IvlsZcPrDqbC8DwE8Wh
YV8syrKBdPt7qNcRew4I83bLeSE0XpI0Vc8y76C45rRnfku0qRrDTYwCCj7OwzcdBuVWzomcnAZK
TZ0KfC/1W+zkJwzR9HDgHk7G5rn0vRsHRKAKDH7XAYn8B7mLJ7XYXiaCjbY5LcG2WqCatiWuDGOW
jPXRSvZ+PFQz33UuqisKjFBM3nHodniYmXQDhU53Gv14DLY0AKuzXF4TUpDzGtW+8IPoXhD+5Fla
PtqWWT/Jl2pgXJZ4b6Wlx9SEc8CtjCA/KZQKpKQo2imwXlkZ+nNta6SUfKooJg2VEKhItxqh7V2U
xla4WVR3Iyyh08XlacW+tconxeMA0zZJ/BLiolxp+Cm/WEkMjb05DXFzUO3JeAlzCl/olB6eeg7C
hDD5KnO0vzC/nF+JX+g0xKmA1enQyEjHsIv4dTsGORw3kIJOvBzn67D00BDJGHjisRiN6EMY6+YR
e060DUKlemwcCjhoaMNY5gT9ftArsVi8aQjN51bzkbufn1kxuoB8701AzVeH2QMSV16hjOC0L6oy
PueR7n7V1MrBNim6HScCZYMhqT2kSoRRok/TixJThGDWdDzoLY+BJq3v1qCSjLS6C6d9lpJ2PPdO
/N8XZYKK27SFfVTY/x3xjo30IQQf8SBxwSyaXmh8s9L0B6U69b2ZXxQcjmiX8X1k6q7OPtKoAgEg
d4CONun7NG775zk/7VfNmX9+eBaI//sxqrbEjpU5VeI92iN2RUa8DZ9p3V6xa5/lEBifKfG1KRWH
ilqcBpMcLhe9eqincTeR9t50BmyQKrfztZJMzaOaZQTumjr+S6zkd3u/PkegVPJWps72e05p/VeV
c33LmxrDws0x0vULLDU2CrPdkgJ57sakOpMDja/LuFm07h3r/89U8fRLVJndS+aionvwEsnr+tUK
XwyFIAhXateGMGK1ork2arbhkrK2dkiKRi++pCJQPgZivApNQfbhcn8dTYDeeat9/vNK9Q5+OF/J
cOscogBiPktqMgL2n5WKbk47iEvbXAIVvT2Z5INQBWlVOBNXwkH2YwqfyBYZP00j/QDD5TGIir1Z
F7gxI72/mGCodP0okKKe2EGiaNX6wSrj/h5Z9nBqrOnrmDjqhb0CuSAsRCu2b9lfHurOnLD474KL
AdblnmSq4prYm513wR9DY0suCi3YaUab7ykxyGdESkAJMeQ2Bsg1fX9qfA7HlAS1Db3uyntfdsHe
LSx954ooOcn5G6d+C2ee7r64urLuy7h4osLHfYk8sLOF6l3ln2XBePPiETS+OLrh1HyuOY2uxzJP
z4Pd0jfZaPFaOvBaG3wePv8taHo2zrOu3g+MVL3OJsXlJfU9Uup67VHNvV3cCXlpWM8MlS/O2AWn
2Ijb4yKJBJYX3OKRpLlWt8peGtZGVYOQ7kePTqa25+XGW1QJo+vw79PQRhVkpF1tOzaOrgAvYhbm
mVK1jm6rqN/3nopfyzr19NaK3nDPupNf/HmsAiVd9x4aPwgheahnTF3qzsSU9ol4mDkL8cy7XtNn
abghcwFbwMTKGiFaSB+BEEG2L+jT2cSq//PPF6393lDAUmKrQrXhvzLINd4/fmNzKJq8V6BjyUiB
ncTqHYUwW0UDG6ya1iAGnf++eOBFtdz7UkAgvpidYb8IpOaqogCMjtjI/mhgVVqJVo/2tDDQv5ap
r0Ond9Rj4ozoDdzA8uPpIiRTBR7qoXCykamuEx0ym7ZXqxhpROc9pSuy4ggSuFd4RsNhcpSbvE/k
el+KeoOfWxy1wChJ0WuDvfFSbm8/jO2jVlDQo8QHg/H+vaPaC2s76Jk+SxjcgnLdKeCzz2rYaqcq
2bjzN1FLFSXbbWPDZOLqQ/y/SNsYJY/EwLzE2tjk3i9Nal8WkT4Hr7lTVUGdjKZ908aB2iz0xXWl
eTTW6HUa3/78OYn/z23JVos1kqen7TicuX99cjp6B7hhtKATSM0wIgcAFuubXqigEkryPaK1Ht1E
j9YyNQVPSNvZgk0I9q+albRw4L9WVI4XOgWsoiKPJ59OTkmQk7Q1KhogLBpvsYyVtC2fl7+nVChB
DOzW4bKtwpWrUKaTYziQA3MZNhmZTueUMDa5W9zUWhuvRTPzngiCtCnVnFxL5RCWO5lr+9+pS35V
ePWhtm2XF5ydycTRCS0bCpn09QOxBmURBdZye1MXWN0y7YszeulO6UFEjXbdvcTt5GNkJn/eVe60
Synt3CzRAo5o13yaq/yKkGPQ06Jn+gpLDAz+9oGRbQ6viHmQm07JfLM1T4PNZ6km5EvbYd5oyLkc
Dqf8IDftQB9KpkNX9rfDtZ2qg9zF5QybHxZ7sTlxVJPuTEABlUGTSayA4+cx6uwhMTM55yDI7q2n
qdzKcS5J4Vq+GaGZXgVm0BTC56OncMWz738rRbq3ROxdOX/B/GDKAPzPyPFneX2t7AHAc0juex4j
RS1+LNsL61OAMH11YNntAmiu/8ioVRRXOMNmAbWpwrX0SIPtyU6jQmvHnL9BexqOjDJ/JmNVkpX9
iZpD+mTUYK3MbjCm5/pa8gNo5KvZ6QIbM71oXPuZvuzCFIU2tEmYA7ZKKkIClwtrIy8q+SL9BnJ/
1ttFBwrFQbsGXUfuEkui6oS7pjWZn9bVLScKIGcgws3zVdm7aNdpRGNfZN+k37gQibpmQOfswmN5
wF7KezDR5LHDEfxldLNm3YcDEKgIkJYv3eul8iUoB7zns7UBk+uw4Zw4f/q5sh0KIoA++u92DOO9
T1L5go6j7QXFAStt3Pz5fpYbnV9WWVsTquOQTNdNpv/6O/+Rk1bE1ggxbLtCN41DSYtPWg7Bc2e8
Eue1gXpm0GMQ1kjdtgX1EjlFZL1nv2VqdndHJJKiFOdofmmjBkYbQ1htUvZlGOmv9NdZdCwvmaoI
C9WZLSxGO9sa3bV/GbDLU77ZET6AeQIOzov0fTtr01mDTRQWSvjPQtn6Wo3fBjibUhBkWiU+ysmg
ioTTuItLf+YXyz1VPVh3PUN7Lwp3rn4erdsYTriTIq8Ex6N6VD9G3GjyT7yUSYrvsq8wwukDuJZk
79DY4R6qSccgotQ/0lkylZE5+ZWeU12uJbbFLKz9+udPQvw2Kbb5KHSdGxBt3DGoH/z1yaqH4CdV
zfC2ce/AtM+74ObBs7s584ut06iUWdpR/jyY29kTQvO0t5JXwPYa42VI8uM4ifism158kJl0XDw/
AyQw+g0HeLxqRgfL/MSoRpclw4pZ3bMkBnI++ep2jMWjN5QpxLzR+SxPj7XxeZmNEH3AIJ8KUmM5
0w+kL3Onpv3PrlHTs8OT/Kb76OVunGzUmOh40FXOB40CMxB6b60YU5rTIO/4sXKWst9EJsYxR/tm
BSYclhn/rMCbYmen7JfAKcvyKnc+dqC7yBV7HlZqKsoNtklBlxzcpu3EAbzxZtKdtdp978x+vLhk
4vU26W5yHVkErbT5RBOVu0nl2b8wrR/yD4s+7nfSgiJfIrAxR3lCb1OA052p1lvXambxi3Zu0gLB
cxbTvh4rA0ZhDedvgLthCYfCBtw5oZdvR1pK15khrBlOGW9qjjfQEGYBzAabt+cY425F49Un0OHT
OqjTkuiAxqqixxG7XIwg08xMrwsLumvMsSPlaHytu3FLJN29B2Pjr0ocYIectoStyPtdXav9Wqo1
IvKq3fLUdZ2OgiJBjWg5es9Zh8G5bod9V/XJg2ORv+KpA3iFp9NFui+VuZ8k6ykTkzNQBQzjx2V7
UU8ag8thBDrv0GM52jZd3eXMoJnjfdqAmUTmnOrRfsIylBwNZTAerSAWKz2safLLh3UF4HTFISvn
1xEmtZS0ojH3+b7kp1RCT3+J92kym/3LMw2wv2HzQNOAHPL4evdMa7vEI4jejLvA6ygSQrGgfom2
dUoOj1mgf8Tgbh29ZCL3nmCNVcJonYHLW+JyHkdRYTowDwtwXIwfh2unc6MxULC+aD+9NN5ANjR+
Trm4Vmoefp64RFdTF5/N3I2OpHnNZ1/g1Q8622AWCYw1SvWZ79ebe/mtUpe4fa1e3TmzP8po/P60
XKsMdobDKEeNRU49RlyZLjI6TVF5mCQbGZloWaqOS3Slhhe8n9gv7/K2pTauxuHn+b54MoumZfHL
1LPQbeOsB9G2od0UCvZsjnVii6yZvgnwwjOSObaUxj0IHS53o3Z7q2ayVsx5EqPvv4okbh6oHmJA
N5EOnCc46mAi/ZrqC92n3Qv6TgSyd9IZtljtS9niBozUrL0FeUiGB6KpRaINHaPdSyCB0pHojUu2
rfJu62Jie//beqiZuYTilNjiKTMLEniA/JMxB+WKimR8WhjZIR1IqWnT6DxAPd8WqZGzbedJjYIQ
XOVXZFKLXRPYIwsRrq/lxmhaTCOzpFElVb0iGo4bc0BbsUX8TPANfvtk/HQZfuG6pk4QdS3fTix1
7OQVDKCV9oAtYBtpAE0CN7OuXvilnoLiJeOI39pDz9UECibpxs9eASttzDRKWGYTbudzjmqr3OX2
nUzexp7M5nxSDAvG/stnb3WoJWFPx2s3uDbVl/yx6mIJX35304qKS+u1D0LhaAJmhlBOlD0QF7xE
MwYJDFT+z96jjnXnQD6Atw7qbBU1+oWabmR1nVCtfHdEHxkbaC50uKoG6YYkZ7WXgAEjyhnleU12
7Cerxy/YGCusAtH3COGUU+U2aaE94+ei/Hck09XZvnGIutE+LZvaZMDFjTQR/fCN4iuIUjh7lLi6
hDlSv9Au0lg/MPL2nFRcZD5dE0a16UqqTuW36N/dMenDo2J7+9Bvr1KEYkmHql0xTqqhu81WRmoA
jUtRxNeoAUwmzyJmWB3NRt0bY8BdG+ndA16XZh91bX7mUfrPC/JaAISSOiumfyRUuIrrNbVp6UNZ
R+DVMYJ50oNR68GjSlLmbI/hMSVmfjYD0K6lNTwtjz1j0O5TbiSneBZ50yA3Ln/eE/wWVIbPIxyT
mDKHLcvW38tUgtNe7omIw5IJR1KmIRfbFeRhCGuw0rdLRDKiRjkyAHMvj7VRubhixKcxGd5ZUwLl
zB4LSrG2/KTOJ/Xsx0eV/eCzagQ+NRDdrjVc3hL875I4Eyst/w31BBFPF6KvQTOOq2Wz5qhldETh
O9SD02MP7Pv4lhdqBsgRYVdtI3PrGjA7e0a1b+Csqktgwadd4sP0/YkUJKnwjParhys6E+RtBn1i
HwC5/G8R+feyLsMAHY1vTikgLYv376CpiSzGgAlLumrVzdzJeJIv5v/7Sn5r4OnKVk2eejtvMB7g
Z/VzMAkcu69PIOzHcQeHBhyJmrwsE5UczvVUWyRyIiXhjQqL48SWGGhYf5buDflSTdewR9BZbmIA
hepTl0JyMxC8tssPc00vDl0JQmWoDXtXsQ7zyAc+7tnOqhbGa0YBxGxmmn0lQQKGZSrtN92jYvTP
V5v123s17/91ZluuTUDPNN4pbrbblBQfAz6fY4uMu0+u+J5VQaKsy66z16Va+1t8zTVcI6wIQ2rM
8RPlsOwVOJZvvC70H3Rr+CGHrZ1mFiewm+6WcwBamtc+pyLLLoAW83vTj0eXZMG6U2mS8gvFeE7j
5j4D+I7BbN3XumL7z6m3RXau2sK/LM+oYgSFPU9N5QvoRheuiC349KJPcj4Byii/CMN464iNr3Vc
QBzJB67r+aWucgeg5vAdXlO1pdPqLNqywcifNdTOz2U/oCKmWzIN0y3U9b0MnE1h+VQ5jUN3wHxQ
ZErZXuVNb/rESKwWjs6fP4vfciGujkJtqybHDctSf7tuI6ccWsuBiLVEzmuXquL55CsnWvIr+ULt
Gg3lSgujvekvMvMgN/jyRfdqquy9utqOyNmX3orzjatwbOsd/zoNGB7MmRbZ4POWoz02x/o/PCp9
ap7kubzs803KdXl1BSY/DxGjGXV/lbmhdwg450mHNu1I8Qecitgrit48Cyd+FEgtn1iA4YYmLksK
gPh1jqby2FpaA0eBkOT83WiJ9P7nt05/bzTirRNiZkZpDkda9/1l7Hf6NA/nAAdHWr4JzBb92yJ3
ZvnpnpZb76GjsaBrwnJvoYmA9fpXt3UNCI+N2zxK5yHrivo1Ju1yokUnv6plkl2El9dXL9WMW1yn
NwBEpxCu7cUaqQnVO9e6KdkunFd3x20u5Jg40Qze9JfhxW/OIf6B6PouBwkHhypPt18PinGpmMRB
asbL2McW9QybDiV3Kn0sQXHHz5Xt6kwvaHAv8PVE1WsfqR7qaAr4O+9dEFUx/sbBLTaO1IIyzVQJ
vCM0hX536uf1tTCrYRPrRrRzodtsZz7dQQWa8jG01QM29WkbwfbY14kJ6ckODQLNvIgCxBjkHgI/
OhbBlHJqueOahgRepTCesX5iL/OI7PHEWySc5fkRNIJppcXY04d7uMGgss2S/lnEAf+ZSt5TbuT+
fKn8tr66JIeErfLQ4uCj4r789Z10aHZ1k6wEAN833whZes8GqIyjZ2LlGUGCPPuN3jynNlY+1arW
PSx2Zr5esGaCqJ+M0XMARuNGrfK6frQrUXH4SQGea/axytP0qcpDsaNQgu7luUbEA1hOaSj4JoOE
wZIcTBIVyRN4RCHM+k3U1l5u850ySA8uOId1PAwkwhWah3AMZ4eciDKF38Z0wtNqUetnbOeDCsgn
pjdDmSONZnDFTKnQuXMvZkRnod3o32P8hw9/fgPn9+e/J635/eM4rjI8VTX2/O9WDK1ka5FaNIhM
Qk83lCMyDctg/ZTpaK5T99uf/7bf4IXyr2PAz1mYTZGmv7PMgZvRspy22fWC2WmT/FtI6IC8vGHu
PJ0m2368Z6Nivdhu+EhMw6fSq0r2MMqUHfOi0sOFWYeEQjt204CqfzgumXzpdLNr52Xq63H5TvPb
o+lAAhkDfXiY5kQ/AK16m5R2+5fb2Z4V81/fRC4W8jVQgHQmIDIK/J953cQ0capTWJ8pYMiTzDwo
bDgYJ5J+gP6gboDQmIuc7iQbkHzuQ0I16pbjIgDqmURDoKbbcxShqW3+Nhdlf0gTi0GGyN27QiXp
fjKgrslvCTQ2q7IoFdYFwIGAp8ARKPN+fDC0n2Fb1mclwYFkMw2FiI9xCJcH9Nf5hKVNBeBEnUTM
4vbN9zIA1yv6uRoAIwel9WpieUMu7+3HQMEsYvhUt/7PThD7X5Zl3GVLY1IslY8NYxr5GOrL8E0w
nDuAExKTGqt7CRVS8m9BPKn7ylRmai4wpcW44WTCWosYZ1Q904ja+YVkQknd779fjfVfrngh5ovs
3ccleItVDCeaay8y3n8+LqxFVJ+2kccObezPU29U4CZs7A9Nsk6j4kOnwAJpDP1k4yuH5TITsqJe
tdecvvObTCmygwzXeklTFECAx8riGLOJ3KstnYtm+FmX6XcHANWF89jKar2nAtjgYYFscULfe0yZ
L/LTzBLwvJkfxKgJHbBtADt4OkOV2mDBXHuycBpqYwDoPjFHzkL/In96MJakSOi0axilynkWnazu
muIBZ5/o04s12OldnzeddT+8hHYMBlSvSK6pfb8v9XhYyfO5nDHAJBZbfLrpjqFkxJXTIn+1g3qJ
eQLtXT30TqHhvSwkAyXuXqAg5lyrVJT3jc1huEuy9WImzfoB4WP+NYcGLxFVFPo+nL81BoABy6VT
Wc33bObnTRUihlxgkvnbWOh3wA7WMUis+pVVfCM9TzQgNBwMMUNLixspv42VqYq2MjtnPBUxsphv
qJDJEZ3lhdrpZr6R+oSwW+J2gFQAQgiynyIhft2Z12DKPsgoYuvl+k5OIpYzKPkL/dgBKqBSh9Bl
zY5/L7zga2gnb+00Nic5iY30tz8/Gu3f9u4GIDCM3jyDbday9ygwOOuO201Oz+dHFB+S1x6edfcq
UPOeTJ9SbYZqG10DZyIhPFE19cfOJlZOGAdNOn3Bvec9KhYttZNY94oAAdsI9+pVxoYuu+aUUv10
kl/JF6PyxJ6ud8ogs1pQzD2lV/lSWO4/X4UW2y9YUOLFj2iaD45RYhcXs8npgupczuBDWj6ItG2P
lh1QpdhBKJzc0DmMJQ1yNVu7BW7ZqMFVaVIfSGUV7xoNYd83gg/mbGCSLiaF2nOMTH5HloPNCldN
NnBmqoH22ZO3F274JS44ye6dqir3y3ajGyhRH6Yp2pp+OKy5gdWdaiIQJXXkbkeN9unWqTGPO6Ny
z9vxkSScewq9uPjLTv+3ELPLWY+FDSc4qo2FHvfrHqRNjQECmMG2KdINDkcua2jwUw2NdlcUtgPf
OfLPOQ+KdTXRde1mXnfXhxE75xiD3e6qBhbVMH4kQJVuaWRxDvJbjbNkwPZxaza9d9Zt7RoY4U4+
rSX8BA2M0di/W3Y/D/KXKUrCnaknlylzHRo5bJof43GnVWXzEEQWhE6rBkPhq1xJRKH/8kY48z/0
lwerKQhzqwbFi5TA6nOb7H89OXFmGY1B6896kZLwvPNALZX44gVRt7CoSgO3TmA2HbduUD4Y9eit
aD3fNlOSnVK0ZxpAyCBPe8ySrrEI+qZh94cclP82cRKSy54frcPSIU836e2VAkWIdoB/AvybH1B7
ganHVKMAgUzXkYa1NMjqeCdnYkZmbgcV13NPzXDv2PC5CpU+VVhsTVLQo9QBwekS4R4gbjHxbL1w
V0cFddVwXuJGU+9W+tixf36qg/bgoVbc+pSYsKKBtfKeMJgV19oJvtJWz2U6aOYuwKHb9G76MhaZ
uc4aoMfz3hxVY25Q7xCjZt4lO5qL7Fxw8vLaKW118TzlawZzh0A6ZlHpIlb6tD33fgprBmNvHGWM
WmfKRUWkCX6uld9rZWML73NY+s6N8YjzF3nh9yOtyf4GzwDAeJcN9/tHVNB4I7bvEMEzj7I1tj6A
RJOFeUceVl2lNvekHr/RGNCux8koT1jsAA9oSbbPumAbVXmx6RJHnHC3tyeMV5UdAz207Vd2aiVZ
mLmvOumV1wFv0zmOHfsTH8smj7QQBFc7bqA57GikGD/bQddsB6I/xxo3DI7mWQovBL7N2LKPMRLz
Nh+HdiM3hhp4mbWGTIfGzASlTarvg24QhOtxJZbeCw6O5qKNlPXJbzkQan8RsZz35hhwG7S/qnQg
WwIw7ftsg1WkbhPwTF87ahM+F6lXrbU6yO7Iugo9a+Ir+SVlBzYgxnXt7JQpn85GOIaHobM/VnpT
IGHaORUTDeuYPmiHss7cm42xGjBY/eACoGYlHM9yNG76DQlgSklLJ70XpQ6dL6Esg6ImSB9YqCix
UNJrrMUdM/0QRieVILTb03Q1UALWIHb1uad8zvXgm1H5/oEBLVkxZ86E28lPH8X+lNhApXUBtn7o
tRctmbvdHOKsTV48Wl78jIrcblk+g+NkWv2VAqxjlnfGl77PPjOoau52WmCfTtOeGye0uDPg8J67
gvY+hzsPbZFKoHlmcM5V9+vIKRZ2bKxs2dI5ENw8/1YMOa1Y81ca2bgtx9923VJqeNNK72E0uuo0
dW63Qdne+vN5Xk/L5z+v2OZ7eAUfKmBhzk9kovCbvif86LVrg+PNed+oklgtBEkKCMJN1BtbXAnq
RrNK422cGpPjldFuy6DuzqbSmM9xPgLjFeFDrwfmMzf6tLE5EZAOztx1lFThrprDikFHtq3RR9JO
c5QRoOUnxxmHu/zD2j+1gRJ9iIzJXysB5fKBgr8hDqi5d5U450yxTgL1Y5L+kEpm20ARzOtW3Qqt
i1aua812vBCSQ9bOFZTBuHcipaCoUm9XkQ2Gy3AH+6OZijMbWf5T3b7jQg7ZpNxyHV0Ohp/+OevK
PcmJ9geNYS/FRGT/z+/y7yd8hA/TshDQNFZYjo6/LirKyFFex4Xyj44Gdre82i10QG+qWd2+mE2G
e3Z+CXGuQhXHJkDgq1tB+T5NYRWeAhwDlN4qw52YGQE6YepbXTCD7icXnaLm3Yb9iCRpUlecNGly
U5x6IsSBHdEbrrEVYa1FWb4GunucTTg4wS311a3gl0Uo/GzUclZ5RwFzCWseptT0gXLA9ubl4w0/
dvA1g5LHw39ET5umjU5bOck1Hx/y3Jli+m81tIKH1omiv0TUtFlI+nVFJq+OcK6CSsWRIAXj/xx1
VMTvUWnxL8clBwiZ0K7qKsNPjh6euw4s+N6n6HSwx2NYx/AI0opLWaVXzRwZNqUWtmPRAcseMvph
HP08xCNHgZFiWyeN00e62DZlx4bGnd/aNNe1v/nVfjut8etTdcBElswhqsG7sJObRoQ5Q9jk0mtj
2n2PHUzNb11hQ91PMu9D09Oq6TFAuk/q0G9LFeHFH+rxUqWqzdoQEtxsHDqMVa08OEqJCbwuxVXQ
or519MOfr1ftt308v69jA7uHi0ak7P3vW0VQtug6btZpxrgsbPCzsAvvB025yW+GPrXu1djAl8uQ
L5py3Kq1g/8zjFmA3JyUfKrvc9eLeXYG3km+OKqenAKC7PKoZIYpufZutLaUvVu7ZAwjUE2e+Iuu
of22avFPcRnBs8nEa228v/VcTy9s4DH1Oon1R5vd0Kqcx8p6p30xY//uhMWJohKCzYVXcHRT+1df
MIqL/Cj9hnIKLCv9Sg0j8YUWj0sUu+IYNWis0rujWAJmr/c3Y/isn/6mHzNts/BEmRrn+9/zcVo6
Wn2MmLBezu4dLmOAyT7Lo0dLd90mK02bwrfAig4pnRUsGQH2uflw3yXua6SvHZNVOo1LLDJOSHqT
YrxV0FvKQUr2dLsM6yWWyyn4k3D8g1QG0sb9WphZ9GgYnHXqqS5ehpbZppfH8bE2ox/q4DWHmBDt
rm/zbxnC8N3L4m96TgSOagGuzSB6NKvuNoVq8NVOjQC/XXwCG/FiM7DZCMMPn5tNjSN+hygRPGp5
q6yHQCve8N77pGMY+5qUKNF1PzeX9koarNPat8+5mZxrK3UfjBJNifQjrrjuS8z44hXabv/Q2epL
a/uPosuL18IoNaqHs+aUUHcIUqlY9WFqLt0iVDHmaza02RYSzavMvYBwitdOBVIfoIoE3UGtNO5o
HXDpGblYeVxcWPSdJ2r23uIxLZ7B5T349LDt0jAn0zKnZ/Ke9CLyKs2cSBHsebKX1BTKuSzYFHlQ
btdt7qU4INj+0Y03rl2bi8ryqnonSgq1M03DBOO2NDmPiKubFt1MHaBMGGkDOr1JzOfBVgIiEUCX
s5kn5PPGPTiVL7aFEpR7J2asp3e2tmld33wh5WSuwtDNP3uW8zxpVv1Tz+8AfsRY2V8F/zIa1SG8
MzIrD8RZaoRdzrF02eEeHDXngZE53tcke5D5aAoR8fNXM+lDw/5Kf1QBiwHc8aGMSWdGDZWaSqpT
pmKrd0ogmdrTPFLa8PuKMB0u5sTMfTC+lRMX/iowwCzORCpE1u6So7rTQt7CQajJ0jMisAr7Jojr
E2hU65OYLRPyW97kc6IkYCXmt1z+qG+8jd0o4cm1y/I5C+sXiX+2yRFvijoDxl/b5ToS9rgyhlEc
kMp4DswO1ypy+lWQOD/ceUgtJ9XyhXP2F3iw515DzpIFCXHCDZTbEG4yEV/tsOFfbc8m4LwGOjr/
KlZhoD8xbiJvheHmfy908b4wwq43ngPTeEkjwsJ3Lq6Kl2qhdlceYGxpIMgiqtgDox+3RlJbDLFh
wWaYcLZF00dP9uieo7gv3kLF0ra0tjj3YDLuSgBtIpoZuo6gsNvrem9Hy5S5bN/oT16Hma3fjZyY
nZy8mU1Fz6RRRLCpTOUrbmv24TJgE2nVhwkP+KN087rOgDrqZd4lTiaKEFMTdHdu3WU3w5DqFJV5
ZxzpGDNKN3gOFBKoeptrJGnCZw8F8k0MPShNCwuZwRbfUiv/LnO1BBdYbe18PFAWqRAfpY0sFGb6
YGR1dGBRIMLaw1Csxzq+M9qG0zsZzwrYpA9W2d5lI06Z0mwXj5OOfaQZHgjaWzfTRtVrphJMZuR3
K68t8g+pSk1tEpeforINNnmp1ACtwQwH+Pn+abVI4jHYg4yIqDCjtXI2UzAt+a7Ekf7sAXDDgxGQ
7B+Pk2O230xd+c55x/5IA4O/RiKhu24oUpTSSNknA7E+ao3ip7go/fPoNi/yiPw/I0TCNAUgeAtN
smuZU36C61+tFskBvRoLBCKoVFabiWYO+VWMvcm0OVN0YTXubI3LIu2iwdvR3EYIyu+7m5bTPIyj
ZqswEf1c6ZHYovkMIExLnMpNr3zw+MO+tt1TNrlEEUUpcMPQfFd65fOCYonQvI7kb8/jzDIeE8Jf
YWc1WLKU8Nw46ac8ovK9bGNqgPWmfcVY8E2vXKYSoef/g+oA3g6O+Io21l9oUmOfHviYZrEj+UW9
y/ysf1EMrkkqNpSVjpa7oU7S/w5coDw0qTORzU/gnM8Njm3ki3Vt0JymTnWwk+MtLgHaG1V4THJI
GHPrGL0otnqVfu4Nhb4yzEJX9Nn2PjSIM4Wdnuyptl/UIvw5jA6QzaEttpLBmllRv+sQbNYERvU3
PBfZalb3L9TyAUozZ/tDtGt85VUs+AwinN86mAnnOCt5uBYmLVaD5hBJ828RIu9B6alBIPlUbcOK
phon0n8YcQyPJOPB5ecqJLgZbMGYzD9IGgHTzoKlW3m1HHr4bMSSa6In0UmhyETTzegxJUxRYO8/
L2w9QsDfcNJC3Jz/Pz0f0RmKDAkDt/Fvqj+FG9dzjlatWd+doXsbIo07h835hAvzMSS8wImO8V3L
2OykJL1/8vv0beEigAzGXoMAKY27CVZXWLWa4eOOi9NvE3q+6rnk6Qz3Wcw5Z13JLylwo6ye+iuH
quZWae5Th3on//oQSVcpKddcrmzYijf58In10YdyYqzlI6YPxM8MsyqRImw7jAj42DFTizUwtw+e
2hovkfvTVCbYrDMNQglxXDcMydYOcNQLwmmONAYoZn60Zkg0nnHve1jY9IvsSkKygaPH6yR/yazG
OTuOv06n4qLm2rDrh/Ab0xLGctp0ExDPDh5gCptQ3VFowUpElb01sGRvCmc2ZVdMT5hzIFTDFqt/
tjEO/EmpPvVJuYrdyMBPqZJmcJoRDWf6Man8xpMB88ZEpWlUDQdqDHS2xpapUlmTxAHVUEN2KV0k
wVr8H1vn1dwo023hX0QVOdyiHC3ZchjfUPYEcmho4q8/D7zvOfPVV+eGEQhpbBk13Xuv9SxiUcd8
noX2rOZGA3ycjr6G+qhGRUVo0XoASLUOu5LgIhyfsXWB7ryr2j6hvEFbLWoiMHl9GO6EZvfAE8tT
gnVAxqiuLVM5BDZx02bwNnWi9yFLe77yq06RB9LoiLZD3PlQOL6yvHwq+vy30kJ2qb9CO7wVMcr/
dth7JBMolfkE40wQ4m4D7lSr/nflFMyX05vmhCePQOM6P7RkuXlBf2rt6GG6o7XpJ/k9pZS58omJ
li6zR14QjlpoGdbSqvMLASdTy1F5gDlgfDtmHs+IZxsukGfvQK+flZBFaICPSrWigbaNX7RkwZSD
w+2gvw4aGTdOTSxFnZn+YP8ifFhdSS+AATSzzN1ppt+VGX6IBspFNm5Hh0VVAQTGbKwj1axw7Qw0
1V3ToBBlAhrIC/Ulyld5a4YbHUTQDnbYr6HRD0AfcV1OVvecZdNdYzFf2dGZTtwPpRBwycNdYqdU
9PAbRVw0UyonRt/2FpHfpgzq29CVTwPodOIEDl7nrTNZsQwsBXjD9hyn48OQ6SFUtaOdOj9GQyCB
4PcPAtqv47x0ZOJGKcn7TYTNirGKnkTLvSkxSPaqC95KZp+mqsx/TQXVeJOC6eQTCyYd/tOqjlDL
CWHuu754H/g1R8U7O6r4NeXes4fZ14cAptLOj96EVoqtaab7CT7UyhibEDmpw5+FGAM1a/uVdCrC
NMa77erviSGvIgndhxXlXzWC/vUoAXF5lEN8VOZ4Tbo7vb0NegWqQ/q+IbRSLYt1P/vTbezqtTGF
dL5YS7h0BaoM+0RupufqZpjVixMAR2+5nUyR9zDLrvYPFPpG0DrXBF3UJZesPI0sq8H2QOYHc7mT
uhmhTKhmY4H25RIhJs1erCM9aH0qGuEKsDDDLXnTXWuDFW+5+nrt3hX6L3Lq3rP26FnPOm5ijLJM
oyviFGgJ4kxAuA2YlkxwB65TM2e3VJe+I6a5ozMJbJCsEV2tiDaO62rfhPIcKcq4KxX1s1tcfh4C
BZBdjGYQJ6srXUy+StUbMYj3tkh+6pqlrzqtqfxkPKUKsSIMCihmonLwBXOWoe1eqyYkv1q3v5NE
JcpBPaHgFMBVjSMomT4HVDjRj0+IUaVImQPWrJ4cs+XvPyKsw0V6Azb7HHr6D7LPUn9KLGKyw4BL
geDBBl9r0F6bDGA/Xu54q6Yka9t0IvpgOAUOWfEU1dStF8XjRusnmrpd/0pKkwpGJP4dRwoia9vX
quCA4eMg6eCDQUoljo7qzU5GIPcWiSdhaiMU0DAnw/upxjMBrERrW0KnlJCcI3Q787VQ09pzoms+
bgqM/1UNlU8X6bcjkveuyreaS1aOBnRik5XJLc3GaN/a1cNIiX2uhheNX3cztjPXK1ZIDSBwSiFq
3Z8iwhstZV+L5I8VeR/g91BDUs/GGLD2MG+uMxOIlQ05tcRTDJDtj8TLtgrhxuEDEd7OS6oX/p12
6VRGs+T6MREQQqL5TkWyvJoiYKVQk865lQnIZ1tB12edMWNhFoHfJcinw6TLVQDyCTZWeXRLDTSP
EaCRd71hG2YvKj3rSK+jo+Rc1cpGBnTHxcg0njsUbVQuodEYo7halrupjA7Mv4EoRUTVazmVmzIv
eoxo4Ks866dupvrGigkKxDSmHLWfogZsKS0nOQSa5axalvG+EYDnMgXlJqO2HorqMR1nAbUvg2xd
KEfVJn8PMxQ8GOABZdDnXMCxcZmM+N0esfwyAy32nR23u1ZowxqRanSsH6mVPeCIF6+2Mj6SiJEF
wHq8GpgQGdLqdtz4D5aW/my8frxkY//bs/mSSkJDVrHGiR29KZPSKZdKYW96y16P2IaOwNSRjMtu
WlF4bcHQwHthqbJKEmgQbsRiwbGxjfCpl76rx1httRibaxFwzzHESvfSkf+/wkHHL5PTIliDh0Am
7uEYhdG7URLA36b4g9iQLG6CgVjUoN3hTzW3Pxy/DDrzOPJX8dWk3CNAdUD7aysPLsS8akdmpkqs
X12GDqutoHYH5h7DDfhgAIBEL6o7DCrZCRja2tPSZp/bcJIDQGRuk1YXJMwkBKjfkUolNivLFaWi
P5YV/pw8ZTWa7aMX6tlSckLmhoslo9cxc2iBD895oz+o3jP4mdEOCiG4PD1/hhuSodvGsdibxoHV
2bhK+kz/0pFku3qivPY2gzDs6aPuBsWx0cnfsG06K1NhfcajzDcRRfqtnob3hmj4d7z91ELoBHk2
in67FJ85P8w2sIxvOsSbmh8fw45Z+TkyIFsfKadFZ3pf35Ek2iwdXtoAwWpXDdW6GDu+cMMHy8by
LIqITx6LPGa3K7MKZz3mpIWgSfNzU1NWWBnatZFWrISLj34q3Oeu65JjrZkJJZFoQNCsJ1d93qRg
aNeTyreC0dG7eJUbHTsR4TVib6Lq2JEMf2ijxNmrXLYhy2/AlsxG7ELT90HfgdvmM/UcBiDWOxvs
McVBiePsRGbZmINodZ3mUgQ2UXcM9WRzqWtMuESXVdp3F7ti3TrZTutJgJMtss82sj+llX1Lrz95
aoUbMXK26Op0Uf6ckjSEyNenvunNyVXKjMTDeDak6n4M+32fF/EaONPe9ApSVizWQlpuxVuk0M2l
jpqHNROcAUbEu6JQ9K0x705TtSHBaRUFlfXK0k+7mDJiXWYk9msrR3GpXbwmy7O11YQXK8SfbNu6
9ZqSpcpqzzCOoWsPIMdq68vWg2MYdOJNQa+8x28R70KyOD/qWllRHba+KAYzrEEvP3uTGt0H5j1+
PT9RWOGfIsvHZzMFRBWbRbpZjk/tjXrgAOEAIIyNHo267PDbJdTi1AeKpEZmmysrQ8iZodU9GUSm
ckMMvGGd2KW7NhEVD2iWXuGtNjdbNG/gNrt3GVfFIfVw8kVT1b2bbk0EBHeXQzk/mzfipe4V54YP
yXw0DerA+fBExMtZd7hnLS8ikKVF4MHcfsSkQcpPH927Ka+viaqs4XJEdwBv0X05PiVfij5RAv2/
I9AVn1zZpmdPD1IqA67GMFDlZDqhg/AjI5zuy8aW2R+8MAP8++bfQ7ounpwpms7/nDAfjxHMulPm
XP8eUpBsxrI8KVCGmAW3P0jKMVbEx5Z7fcrkwVadmh9/JFWTUAJW9xoCV7X41m0049Bw40vnusXT
mMyEeQav78IJz5mZt2+qBF6dddKE6BJMbxp9tOUEZWjTlcyrjW6kyiUXqopsgC5a16nNLeqUaaXo
ofNZetaOkMR2N5a5yipgBHnWT9Zlgr/0jmgAQHX+Dq0AY2Rj0uzwMvXdaYZ2R5HHg7+qDtBoNdrF
VkA+wER6OqsYyfoRVYVV5C7k+lQ+vMY2bqGa7dpA7S9c4SScGuMp8jz1k9HQoN5X20f6ZtpD95Cb
zMf1kgrDlAzZqei1/OFJ5Ym3blik0z7OgyZfDVU8/ZiS+tGUIdHsmbdNaJSFfjyNfMnD9CscO9M3
K1fSaS/TjdRr4K5u35HI1+FlZJbfz8gjQ6FukzBGUsbI5QWUj7JVHGLVXGvOeG+THvcWljT4kPUh
peB6NouK6zqfxK8msf1JN5Q/unSuQtXHs1QRsAY9lRaZBTW1G/h+mSa9F6u227UmsLZWpqntHI8E
ybhWKEuqbYXa2+0PfWk55ywahm2pufHdUgbdb+1afxoir72GRit8NCnFx5Ch7im70dqVsio/Wk28
WHrzWbftvnJa7TGpmuJnYkyPZjN/prIgobB28u3ybJy7WxPrAuUJfLuR17Vrt4u8F27xwyqkufJm
qZi3JlKj9s04easA0srObqmat6LajjTp31ndCUd+141w5iHUOMXMJW+4UTETzk/AkyVaWLNeWa9Z
6yKcbjpKpl2nde5rl9Y3nte+U6XvfEXE9b2mSH2koDNsitqSn4WGWHA+g2KYs0pRh1x6xTYJHZqm
bfoWhDK/j6PdkKmDhcqk0AWtnaUfmSypHob3EgH2TUHBfsknwCyNptyaVAY0Iss3c7CNJ7kdk7yO
WFMm1X4y64fe5954ba0w21YAsTF5ucoutxiqAA+dQdMqTBVcjd+E3UCNiPTq57xLhRbYrkinj+WJ
As7TOBoEEhIOe1bmjSkt5bRsJBcdnFnXneeWebdWRhntkc+/9jPpqnCKfzfKzLzCWephNdDS9Ghg
Ll9OWYhYf89bjrUyPxHvkb/VqLlJdpqI9wi+GrATqHMxIuujSbU7RhRXlPSGPFUcYMjpv6RRPHeF
Kr7dqfyluFZ9HQlWWafBuK7NSmEmQZmDq7Y79zsWfNCG58dxaXfcx+aHVZKFdOvDkQjLAsztctAw
DOrKyE27xEG81Ks2fNAKVOjysEYhcI7MT0sAgY9apFWlI25O1oubK2fqk17/EfOhybPwdlap8Ty6
enRazljOJT8g3QG+iFawaJVqU0qWpSBfr10iXZ8LSV+XuBy3rWbqx4o76nUom2JdaXX0iW57rzNZ
+W2U9jtV0/6Nsgq9D/Qg50yFZGp2OjImguc+FG96Wk4FIHktqkx+TC3XuR1b9QVlrbM2jIHVpEW1
MAd58lHw1ik3pJ8D+aYYrzyPsDpgeakk77oZkvBRhXTJllNIfDpnTmy8E17tbugL0tTOO/VprOpm
Nb8RWungDUPISW0c87VDQnZIIVlvZeIUX9XZtQz5lVlRvA3IWTk0PdXcLiouRELJr6EojJUxucQr
K7CxrEZFQEyOA20TPhVCDMeVY8phk0Jm24xNyQc8b1oKwSky2CdQLMZzLJxhH34FatyRAMxFUzRK
+aA2XT6kQUqaZ70sO0MDF4UU2U+30sRhRDMOqSuJAQ+VqEGWh8sGFUN8gvLgW4NNbybUssuykW7w
76NlF/fEziy89JhVNgIpfADc1wz6GAmiC783i+6VRYS3KkOBTqlIixWBRgZzDAUWN1PoH3xtSj8c
XeNJmdc6wEnvdBUGn7IdabQUT46qVrKE7WV2c8SGhSpfEEk7FTlk1hzCptFuy6ZPAosF7pCgrE51
gkKyODoXgrpZR+CGaXlfU26px2VD55SKz7wxrAFgzHJQOu6wtWT48veU5dFy3vIK6CL/e/Ky/19P
L7vLpqWOuKl0otI6MZU3ls8kzMp4WzZBeQv6IfFYx0LMESGEwXw+uDwjPMR9mtWel73l+PJ6eAqj
b+txhG2Qt0sIOr3ZLUWrLK5fl0N/X5AlIHCFJJtmOaYYw0teoWziLsgHrta3qaTwnEfGRiW44QC5
Bgx02L3mMcX/buh+takjPszWRBRUbTvD814rSZRHxcwH9/h4DYVqrOGNj2QAG7/qrgF36I4Yo9OZ
E28JtJbmdz/VGSN7oJ+yNAtehr4xtmU/513PnpvM7LilN/AMWcp4Mq5fhNDFC6uPlnLZQMtj3o2n
4NkDh7Kt6hlcExTdi40gKgpogsLf0tapCTuibpUzEcK/+lA/6UGZ/PRogvqFhUudqNBy30DnBYUY
13scM8lzNRGK1rN+foX79CPG3OAMdfBhktaxk0HQ7uJyyn8McQGcJc2+JPbiDWkeITJPlXVbrkev
QdlfVbrSX44OJoAMCRZ7RPvclGIS/JjTF54x7SVt9GdZj8xXJQnbMv3UEmF/xoFWkkwJPb0qMW8o
o9I9rCHKt6qBsGMJVJuEFRxrcEYzq0dd1xk3z06FkaJm0y/c8NVp2UtVMnEtyu72bNBcDqGHnrZN
KZ5ER8WAall570e7uJOAqm3dvjZW0YxgKrz8oMaUoWMDAK0so7kZOD+kzgbv1xQglzz3VzsW4c/W
qT5qetyPjDXTftQcZwcpKHuFW/S6nODOcQlxX5YvI9+TAxyocDdWivbm5t5lGPTwZ1LbjU/ZyL2H
OmkpXT0W2zAqmf8YVJDm/8ROBZe3tXUbygV1Ztm3sdHhVxrIH5Q+KO8w57NVkyXpqyPATcMWOC2b
SDdgN8jsRzEMBKoN82KmpsYHyyVTQMsjyNs4YsaB6QQ+NPH4yn0tffGyBvgxJkWtGIly1B/4Kfv5
+1nw9R/bgxHNw37KbakZhPI6Rj1XQxLGv1rUdqM+IZB0kRZEmr7Lqy5/7UvoUR4lspQANepRrBsN
7yfpc9ymGgiZjWmfYNIETBlySN+T/BHZ0cQwGanb2DOaH6mmHCeMIg/pVtmltCeu3fk4K9IXDzUC
kJfqKS/CfzcDEkg/zkZvC2aBeEiptBD45fi0bFDz4hQHnr/hHntoEKM/J6BYnkV5a5gHwCHNPjth
effeMYhKy50/qS69+7KhQd5vcYMn67/HSHw8wjN94CilA1TatPntoT0ExLyTDMsCT0ep4KSFs/Xo
9Cv6QLaO9LiiKuVBYWJXqyYJE4YpVqxKx71Vtx91o0bXKCPsFi408wAjTy+dZNXfRT+5ZTSUU8fm
ujzS5kdxDwjFcgdtHQ7Kc+jI4erJZLgGtCyuy27ctTXlivI9A5Xn41Hrnyx6Ak9NTlK1TebJeuy6
jL8Hu8uxoVb+aJ6Nn5OSllXgI1lgls7QWBcUpcfGEsE9N2r7QGfVXHEZEkWluO2lJLwUJlXtzfjT
6hBO5AqPAFCArHDPV5w+OattSw+LbAdK1RHZXxXrVEVPDGZ6U3KvitJa96b86aVhfq3H4XeWJPEr
xTHWQIVEyzqJb43gpRWguKputWsVWC/MtF3evZwCav2WiZkoJGA6IqRpDT2iWKmBaa6zocUckyl7
OKbFpa36/9zUYvrsAMwLTcMhp5jCIR/B1f1mDDH5ZIaFonp5OE6BeyaduGpVniAA6YV8JevED39q
coW/VmcNz2rak8qnun/QHhc5KHRcr21XT7siMkvKeMQKSwp8UpQ0hSgCkebKRjEqcoZaJgomzfb1
8sRyTLIQ5VOen15OlKEKSWLZD4wMPzelhzsinGFfhYV+0YnupA9pDFz3g35ZjtlA7P59NB/rs8bz
m9w0NiCGTMaX+eDfc0rWcmqtqce/b/DPu8ynEYQxHLWcZszfly7PLpt0JKHe66Aa/9dr/74Bjdve
D4a4JUuHn+r/O0/vvVUdgFz451XzaSpMBMTxEhFlUY7//C5osnofkPawskTjbc1GmBeJLHTH7ObJ
CpX+mNMuIehS6Y2TEyC2Cln67jUjsDfF0PZEvpnyUOsU82ljIQic7PQ4hA0Zfk0JABlU9DTNEQMl
Y02gOLBb0/qNRZUTldQ3J0lKq7hjVPxuPeW9M2OkDElmdRTfkmBbt113dWIXRNIQH6dACzQgEFgM
dSuPd3wZRhbR1rjJg98dnMsnlTi5+7IxITdJ0YqzLSyaO9F61MPumQZccY5076121fbZc2R/MTwJ
nK7/aQ3JpwKGaF9ZtnZLa+IkTcBpWm7YJ6c1+92AQREg0pmxLv5o28o96rmZrN0xFRvTm+LZ1bUm
0w0pxWAdm6asN4x2xkrTm+xpRuLXFWiqUnYO/193r2shViRJ6MzCW/uaF+0jIJi+bTXzLZs6/k61
1N6d5DUh3wwxJeIkTFOVkU4HFvZ4REbCFTVKpKY6ruUUllvUWytnQD6FibvxHVz6ukk8V44YPjfG
7hlTOQmsGXWSVHeVh4MrZJe1ZrP2RBUilSzNI7oam7Uyz1Z1CYRWFB/xvFenxKNkXrhZnmtjF3ke
1B7qCEOZ+Y0x/dYNA3rfsqsv25SR97hs/mMfUieD/fxMhy30+HfXdhKHBOj5mcAc8rVByMKqw6Tw
TIZN9FyZ/EJl3NxIXIiesykbzixv/3luOQvf6uSSVR6gd/tnEwZ6uw7aCLDu/x1bHmHR6s9F3f/H
ca8FHOYsGyWQtG/1mhbE/75TPIQ5MzMLhgVh0HRhQ3EPO5QncV9oZDKp5al4N8im2ixXXidEfO97
EjTy4QmNUvAVNe+TYXbMQyifT4Zjra2B5jbZOeWGGggtTGjbmGCr55iq6GEckt+GQ8ABAcj3gNiL
ezKEEFvsbBswyfLDZhzvtPZG6pZttAMlmPp5P+4atyrgOvOdhJRN5onRubd8jN1LVZEM2Nb5SZTF
0wRY7OzENUCLZEBKa+Cpc8pSZuvloDqq/z5tZwm2XiWKLEwtAdxhXvJ3s7wNMOuE9IWHipKfjCpy
8Ljj7Ua9jXduFU0/EBywHnWoZdggzeswctF5cDxJaPoqAcxpw4xRIEIOPicI5qdQe82JBdxBduEe
hpVB6lnqh4Lur96Pna9WGbCvjsaEV4jp6NDkW5XtrdULfTNqVLLLUBvfB4pxWLB6gyZUMQLt2BGm
5rzpDmLmEWsgybicBZvf3kEhgEU278Zw+/D+dv2Jv+K3lurN1guU5k0ZKD5KIEqyGC7N92Cowwdw
mfBk9SC0c0ezP6RtANNAe3KGP2y+zuASyHpyT8Wk2iHO9faBlwx+ieg7opflNvu+dFCYpN0MssKO
WkiNBsS8yUW4AbcUnoJa+feQ22sEXBVnz8or1e8nCL9i6l8kqo9DCwYN6ZfnFfT+jQSDBWtrBBqc
83eTibTepDOksLKEdnQClSgEb9mqEPgY3+fDy4Jz2VgaU8w0wArtGWENW60nUztt9fdQhzMWxxgS
TD2p3+lwLYeJb2XOQI5WPIfHxLZib4nZQE817yLRTJ+WBBmLbiltiOb2X8eL3ISp+J+npyhOKJfW
xyLJphO63Om0PPLGSLICytA6jfkpIOnkn+N9Ygwn8LdVrHxTjsSibIS/ifb9hh2P2iZP3+yOAIuo
co1NkiQBN45kr7tt8t5k/UfSQCx1q0leGAclQZ988Msj1S4H6soDJYUF+DRIHHlhSGPOUI5SjyEN
tcTJASbCn9oz8JvMj6jxAZ4SsUsnNvQ4FpURumX+ckmkZictV7H0LQ+nxL4CL88ZLvYjUw9KmyXw
YPzmuDgYybuqO6k2gxhD/aFRZr6hbWdPet3zJWK1Q3L9VxBr7SbzmsfQY+DDckF3n7L4MbfzLRM6
7RBH4XDu1Go4L4+WzTDv/nOs7EnPDojygc1BUaiUiXdmbf/vxsikd86gKNJKzbaiE+csh1ky+1Ds
wMHBKeCloZk/lGL4k8x7y/EiJxJAw+EVJNxaR8LJcs+4qM7kbdoWw2kpymDPzJd0wpzOgJrW/ZEI
MZDVg2/oxXQrqvbPwvYbTD5ko548UuzHhxhz9wR75AdTQRPwJWv9L0wx6SGx9I8+HrKzZUlojvrI
5eR1hxx1vVAV9VBn8S4tkRxTQj+Wmu0eKzN4J+0FnolraJu4cek993aJx6alAe9JyLP4UzSk7P4M
uCtMmpV1XaDziKHgKoR2HSLnV6KFL1GtDodcodKX6OPe0f0yiZt1Emnxymr1775LXvrEJUohxv/c
KAejgYdmVuqZ62Jfl/o1d7m35VcISrOkh0uxU2skOURkbycbG49GOOpkTE9CU+ZoneGq5AkUuMDT
V6Ota0j2vkvmgXjo7rLIuhPY6TKBDd3j0iUZPVrrKROEwj2Mad2sh/LRV2R9TXaDqdsKf6d1KQ9J
EjU+weqNL0PYpfDo/JbYCT9xiy+vFusRFf7I9ykJndyPIvuhhoOzacN+14LWWGc6ubB57x2inru2
QvjnKmRCPKbUnnuaKO7gvmVW2azUPL+BkicnK27slREn8bphdgR9lXxSEmnOUwK+znMTbomBdyIi
hRKfBkGJGsWTKMlK9+Li0iSG5evlG3mp/VaHuJoXFF+TPC7WdgVpMq1ovddAyGM7XBH+91yiU16z
4Xe0jOMwdLicx9DewC6w3or01VXnGjgq7gtIufY+hC1x2eYmNcipcDH3g7/4cBtZvFd0HZmp5Smt
fXYBFz1LtPGX6Bcuc/2ANoksTfOAseFlwFQOuXcTC699TxrsN7Q9V3mOKDJ31IF+sXqxvCI8VFiF
DbLI7YmCwVDoTJXrUO7DyLH9pGHqCvW7TWime1MDEE11dRoLKFwzSjNjQQqW5+CQzFsY3bAEVllv
Ek1WIHXFFvScxe1ZTaj+d3W+loJlvav091Y2r0ZYipVIB1JFUnoBdLzQstKKOIFRW40ko+Zxkx1F
ZP5ywrRF5QWEBcSCwppO7qAA6mn7mxL4YQA0HQ7qpSiDPypNGr+k/b+T9rBpNKo65HGsiPBONzFR
Lcj5Um2FWBrPM8J3QpsEzoCemkWP6rsqkeGr5viQg1GfKF/5JlYfm8ksJv6qWCeg9ZkE92915CnA
FJI9KBXlmhhU3ix/ThQUDh6rBgdY63JDjpUGFWqnJMiLw3vtesrWQD5I8BJ3pNbocIdK2mGu22yQ
NZTP/Byx91KOnr2qRDeuu5j1kOOiCUuavR5O9dNokxtCQvFAm+GgdR78DDN6oUxG79fclhFSGEAN
p1GhC0k6TeYnpvxsmd8ZQ3K1J9s6KR4jFaK9c1FYQKZ7dCkVisDAggSvUDoLGiVYMxF8sPy9BtYI
Fa9v23OrivEYxN6qKQtW4LC8zlhXiMBJvANQqK9BmZETw5yQhcgxiVnpExVNOnfQFttMdbqdZWrf
Bc2Vi9fzC00kpm5TGBkPZraxiozL2zY0evxINMoJXsN1YjB+imkDBpnvtVRTpZKV9yypiye6gCsM
tJuCRsRTVuLN0epJuUCoJC1RepRQWmvtSmZ4tdQn4uOTL9qF8mKJodmaykzViMZXaVPVMfJkWg8v
BpfFLNgcz3FeTuchiQCg/t1fHnVTqqxTyq7/PNEr6JelkQhisKS2rmOVDOupOWhGvGvqeoLHgfta
NpqvIby9BgwVZ5fAWptS11FpbSxSnrnTKOEccsQC6G79fEghUSq0Q/VQe4zolKvWjX3GeAgmJsUH
GHp55hyCVKU9z71+M3Iz8jVPYI2isUo007aMvblBYyNWwrjQOFu3672jCdx+cRQUtftTNHgH7diN
/KBKQYhFwzqrAoUxIAgwso+IMPq5PpYKulY1JNmAHNS6SArQ7nV98/TMWAczREMBZ03yeHYrETkh
p2ia66RNT3VcW34IUI8QSsU86y7pcEpImbeODk3MGKjaXvyD4X1nTDU2Ho2vuiE+OpXvB30qhOkt
nTJ03Dszknugj9Ul63DaknqJUQtZVpPzTRYCkmrgaPVTkDSXkbP26aztyLMY6DA8lIpxf6IOjjS9
IUYKb5bWZB5DZMjgizIyMwlyB+4F6876aNAOoq1pS9BgyHxaOgj/1GqGqes2tWCNIFQpzhamgrOu
Bj8xTaGTMELWapH5iKxs2NFKQgHK3ZS+ns1gwhiSIt9WmAdNiIBkflQG7YqJX9916NFzpfipYaPe
wnYDtByiA6VOjtAXDh8m1WPpfVa0GrdUKPjIMh2dLculY6tUv4Igd1iTeJLuluddJ6v43Wr9ZaSw
f6daj4gTcZPfEtG4zoMh+5TSenbFmOyt1uVPY9TGM4NavSoCLdtHpKncDdZtoWffYqu6m1EN+TzQ
FegAyHgAxFBvVwn2GxvSwuc9u+7FkxxiB8kI34I6JKGqUxp04ZGDeklgv3YcONsyZDmURTuhj09t
mRmXZVPXnXFR6qpatZqXb7AO/fuETauNnsB84mhW28Bhlruc/Pe1yyNDUEhNDIK3/r+XRjAgEK4X
JSZLywBrg2T8nzdd3svp9KuwAbIuL/6P/5Jvv36MXXvdiPB3XBT9hgnDJiSs9guoROrrCDQ+pAfx
toE3Phs73dWg9+YzBsd4o0VmftM7XW7bSaW+EgISBK85y7KaVyTxw0lVfQKA8POMznsfOy7jXU5N
Z1T9oKDXh0/iih6IyYcW1U8RXwNpqtFRmDnW6CzLf+QFhG0LDeJJFwkFLPCVTbbVrGh6GdWM6ozs
raOo1BMuOO+p6lX9QZNWRShbK8dlt7I9b40DMtotu8JWSLOrcbWhHRj26iz4DDGPnu06/01/vn9Q
hdefrXxXRs9j6mYPCBrZo7LTP26jdOflUGOocoPTNds6VngXxELkdpNT4uv+wGg+tCQ2rjIRZn4l
fxHTQ0utmn0FcUHitezVtdLKWyN654h/eGXANLkrACAyMoQ2wBoz3xZNfksuZMQUa9eLh52upO49
CkHBiEKZQ3yxSEUAbsGlfIc9NoQ0qbpd2TE56+pdH9LuF/pnr9Ul63S+Nr00r1klt5lDcI0K/sUP
82oHKxZsz8Ft7C8Xu6BvO+GbEzCnJDIaOWNAexqtpKjyHV896wdm5FVUu3tDj9qnLJT96wwkah2a
mOj7o13mTPupTQnbLHt9LSrMA3XP1D9g0vsuPPVmKnMihY4MvbwUZv5Mp+gpb+vdMAnWzd0+acU6
waFUptNRatG73QSfmsYMSCuVQ1mCB236K/iH/yHqPJYbR5Yo+kWIgCuYLQl6I5Ky3RtES62B9wX7
9e8Amhez4YjStAwBVmVl3nsuyTBomMekWdV4Q4Byb3H13uIauq9Q74T0vFZucauDx0TztCEmaz2l
BDfaEaDMonlygvSu68eWtzPA83/A9B24fJ8tBXJWG/WqcFlLGouTYbPP6QClvYG54YZtd6uWyjGt
IUlNDy2fIL6UB9v38AwD0R9wn40MxxMfpVTY3VGOUA/QqpdcxEk/Kw8Uryj28J4k2WStmj49GyNH
A/USZVCUCqfcx7r1pwJgSzDfc9GX4KBtTBdOZ5E9mW/hilwBxN0qOpJuOv0OJLyYr6wvOS2IX8J4
WEO+tyIdkXth8ZbTOFhpa3NAR2RLEk6sepV17pc6XZCrH6pUf0Vq/N5GAAwwt2yLDPFcm/4KhHnT
uuHIePvNZMGcDyeIfM5RNM/tqi35npsKW62jNDfYo1YDg9t99HIVtPm5VOy7Zbs3W1cO9FLmBD36
kwKGtXvoyrGgjzwwhbPkEz4PZyjvOVlxbj88RyYtCnXEm+dTylfY2ZVbz9Jvqjv60ngj7QnnQnrs
o/K1p+bya39zApr2TfzOkTf5EV7bhni9JzVmShUSAovziUF1lH0UFM6Iq567tKLk6jjpOxpbTa8e
nIRWQKOI35XJaMEkWxGtGKj5iu2FceUsfQ5pl9mV+mbnjIzl3AycXy+6QM0q5W21KlTzL4ZnYAl/
8ixH95IjerNYfRgsb5ScA8IgUeRT5vYSLlkaNX9G1T1kWrQRVIAgiDzSUAh9HizUWlQ2MWtiYjXH
Eqttxrk9SAF0uZTDrn7rSXcUQBqINIJynOA+Cfyj87sfrANDAMWaHpObfTbm8AZk7YAKbp2QbTOM
5gXD4qZkBB60jL7ENF9MzxXtDvnuNhotJhMmc5/aA4a2z0YczL1KLs9wV226631Iy8TAxt2+sIkM
VD1kwfxmQjutG5VTa6RrEEemvdPFn1gAN4kJ0avhq3YpEKzQeMXyxHI+eUVobeo2feJtDqeThStl
nBbB4czjS6pGd5vbxbaI3G6dpzpwP7qBnLmI42te3PatuhJGfRiM7txW5kHTlH2hx2fbuXB6Oohe
Fms7QQs0yj+5lRknTf9bKr8FSsF9qbE21p3m6boC+eRL6tpn5SScnfBWTukWhehDiIYQyRHTZded
XCv9xbQCkaURINwPL4OlvlBnb0FQ7gCMx5yQUfxHyvBravF26WiNaBp/IDyC29fln8jRD6XFm7aq
0V7azMYNBNFk0M9CQ0ygK1u82TpKjSDMuQuml9YpPlGGaXhUyALg0stfoxiPNZawwi1O4gsb0TYo
+6vGxoTzK0tDnBS8LwdFojw6F/nASEHxTFkQbpL0H2M1oQktdgaMIHw0N1GCAOekh+Qk3kGQA7SI
fiCbjkGwzfrpavlmhJUs4UKEx1yKs1rhRrADNgmwBxEgwm54ES7/DZhW9s5XOIXvRhBfJ5fO6/BP
TqUEZn8t63dkFe0pD4Jv3fe3yZCQHqAFxEoNVwGfHPJIPlhoI7jfJK2NrgIUhZTG5PjqKBpG/mwz
XcsOVbiFSgJ58DkHgdgDlMIVKLFQB85J6/o/HFkQmmgSbphfeDKMb2ahHHuDDHKn2M+7jZr4H5oi
PSfDGmOrb6OJ48imc2elZDmwt+ygCV8DPcEGp9QfXUM6g/2CXOuuDpq7rYynpBOfhuTO64AlwKhe
lWGC76P+VaT+PbYoIRBxbIwGbLqL6H/S0TGZWfMbEMy1RBGHrz/d6HikFXY7oLkrGgeHnBTvyfhj
+uKv1dfYKRv7UdBw0QaUd7ChPvR0GOHEQVPMJY0rU9wGs/+FGIBuIa2zUG8eo6l9iPzMIdhZYekO
cJ9ke2PibupoikQMu+0iuZqWuCGM2BR5f0K4hn1dglCh06sXNAZhvXzGO9gKu5rKlrqq/K04yccd
8BdxtIrGsQv5od2ppteYbFyOk/5J8HfSK7tiT32r8/yfyY9uDrEWKw4ZVAKG9WrW2JzzVltVjVmv
bHgOeXSNVKaGHefEunA39TBoe/g83ujG9k6kzo5jiu+5Ur/q+cx7Ewm9xuQ7D5tX1Qbtb4R0aiio
cNJc1ciIcFJMO8tS/6hlAF9Y36A2XEfYZQTFeMC0wk9WlqJ7AfWn/CUgZAkUikZPIyVBGg1hYeyq
jaal267v1hgSDIJzgAJulVHdNEO4a6Jm28YMWzFGJXawiaNki3TYTLcJ3zbmG02gk4069MIm3bR6
sk3q+JAI38tMWuLjuglR82sMw4kabhi7J8Jm4gFouclQgUukLPmObnUygeEx2WCb0kP9twl7zcPC
uzPMZlulct/axqbpMq4UkYH6Dq3rViv8XWh/5pydIjTQFrLooegPeq6epTFtw+iVn31OgLwz8Nmq
yggeNrizMh5HGJcjqNagt3a+ZuygsLBi6tumH7eDg9g2srdlXGyJjN6UxBfrbGeN4xnFuEmK4UBi
0j7FudvRxshi7d7y0zXD3IboA3CyeensXq+VfSOQ7zQvOb3cke3DR5tOU/gQJB1jfpo7ksxCdvDC
sDd9woF3iPbMEjZqYSIYjTZBee2Ygvh9fJAqNP1JO/hzowHvQIB7g2PeNiVfD7kBegsVDTgXkHFj
wHcg5lcjTDm3+m2kR4cSoE5vlUjEup1mS8+Mx60SWesclkiYkzzFDT7SiKrpGtjVE5HJu6Ei8s1W
N9ibtiPaC8FZGWyu1zQ2TWGw/qW1GephDz5jW+sIKgpnV+gmUczOBohmKaY5y3FjEhId02Kx42uU
NZsJUEqhW6iM7b3SgnGOdf6LMZmklxyJFO1pDM3TxlQ5gKXEhQURtXq06ZoevYf67EBknb9e2Ir3
UCJwnPkaa84hVTA8p6NXKukl8e0DBzggyWCuxfQStN5s5daMkyqN/WzCnVVTnTf/PnYY7xkq7k3k
fmFr7pKyOJhATRKJMH8S+4Bcdg7ox85OCSKMQD6tc0PfSyJliq7gxNCcAjM7J515KspoH+BcIbHt
q+BspXHzhuq4a4XYWengUTPOqdYjaWGNs0kU1YuC8NrQq4XucFBide+QYVMph6yzPVV8JcnoJWW1
FYo4JiQ6DpFz4P3r9eq+UerjnCmY8Oo4A2Wds0qMv8OsaUnbbU7VWfSWl2DUBUj83hTNGXdzUP0e
yGHKuW6Gqm2ySdkgQccxpRA9Kbimbr2bDRv0yCcBIRKEp4KrFvHD8oCLcq8UKYOuDt3snMQcgxk8
lJy6yE0Ogx0zrt/MPUx4E6W6gRRjXyyzIKSAGepFIslzkDqBxPIRE8f2pRbjo2+6XwyNcNjM7MQl
KO8nLU8T2wXCIZUpPKc4RZosKT/6fl+3dPlT1P5LppBkUnOaBDqPtkxtYrfICgtxVOEPyGmtapXC
WXcETo5FbRX5tXasDaIQhvykZ3/Q7WEqK8hM6kY/OYp0+sRcOP6mWa88OaFbeJoKBIF8dvwm9AAO
Wahw0JH9ZwEUIw4G0PLuNbQ59Mbzw6jzV+E1wfrqkoJHClvFeu+qZxXAwNnsgveqL41XQVsbobLj
aXoQkznZ/hv7sGQGLU9NpIxzofglG4UQCAKvP1JtfBHmVDO2StV8a8kLo1CCP5dXIS9rLsFAahIF
49+MAcc5GKyEe8iN0D2xrGFoyM5mFKpHcrpctouWjkwW7ig2hy2YytFbsDQEOIR7FqiNUZnDLc/J
6QDpQAFeRPma1YeUOQ16wZLkY8MpobU/JzAjWGLLIWNk/mMX7DYN/nVjpwTFz1SfJlQTtKp+suMI
/lQqnG9wI7Q7zIgmSwVDfJ+W/c/3SnWCfDK3WnPEx3ggB5/agQccx+iwO4bxLNUpIBvwsmRcKkQp
/v8h79sRS3E6JO9pzyG+kNlizk6egwyGzNjuZQBF2zS6dN7sGobVwL48xW+ddaqEFCtzQlEvoTfn
Krv+zy80dpTioTz62vgdZqW4xhgvOwdr09yzCQ/SBLg8x7MvMY7LR8uDrCQWHKsZ4EEAdFv1HRHp
alofdLdun35emKF2voX96rTk3o6mElPJ8GDeOdV3Fz0N9tBI/NPyMIyVf8rt6M8QkbcktZl+FM1f
1a8qzbyrsBCfLA/SZJlg9nJcnlWzgKnMrauJ53S/BOcs5JgSXSfM7eCPTPXK8O4/5Itw1H5Vrl2w
X0fhRZtUhWFYYnJ24ifVyw/971f6ee60agIndAi2y1eW34mglztYt4h+BmOeWzdSdQRl40B/leMV
Q+1359j1fuyNeVKqopYHAYhC0lWVjYUc8brgw6oqfdRD2B2WZ1ZgfoVV1ePokwOGQaPy6pmJ1Znm
a82Ls4+i0T13VvU308d8tzxbHoRGDLi3fIilvPLUol63zog1IC6Nd8iYxNAP+s4RQXc39XtfD/rV
FYxagRF1Z1T6HCj0ssJpGZBFRht/+Ty/+0H1sQoOtK21MR6fwq5Ggoq+fXl9l1eae5NTrI4QEXcD
Nl5Lr7ejT3Y3fncTBdH80JsBMwoZC5ReyGBwDfvSCyvdICcY18LyUPVYFXTUpV4WE9yqaQZrgF/R
C88mGXsWgBeYV7WgnGmiR5EEL0kevigy3BIlpO87euE75Lf4L8uZ6TMvPnWC+Mru6MOpqsIbVRlI
veJ7o9DpDr7bMfhxhz0thui1zliDTbRPPzFBiZhqrDu0h1penBtT0XhrQv4iMoI/PvLR0jvxZzRf
6UmLyKBmjb1i2N6VhZY98gnRQNkFCu4GcpcNn8xDpyWabO7l6kNsXpjeGBdTHf7ODnz6Zv1LKDGi
WpTq+7aHI1DrNo3lcrkrX63U17cMiGjhw7MbG6PflUrrSxJ5WTDwUTnHInzzQ9NB+B4/IH0eW20a
jxH8UzbbPEM/H7tHv0ueIg7sRCRg+DXmh74KOGbHlT6tBImTHum3WE7nysZVc1gFBa7vYeKHGEmI
TT0i3VfSsz33mcm0HzFRY4QnfQbbOPkaWU447DS35fBml2skdfbph5Bl6SkxwHXLmaPO6aupvf/S
tJbExDsOiIkj2G9zhFU7dtZeRtm7i0BZnXl4hs4YtjPj9M0InSsdptqaogs26eqSc5NfGmxXp0Qi
TWkKtbjQczE8k4bqKnPLcxWCyyMUTN3NOrpz2W6TSOq0VpCc2iFvVdOoJT0ifQg3+A1c7BVpxiVH
/ne0KsWZz/jVV+O1BvoHe2EAOQmCf6c2/6lG8Cmk2MZPsQxAT9WT/ZS2A396xsu2U3MzP5VN6b62
zoz8J8fc5ogUGGT16bah7iUCSK93gUW5AiBy3aUGWlPL2amaJtf5gFc1lkTZ4N248XLF9N5QBivJ
LYJwOAXNk2s290AV7RHJFpzlxEQvNz/N2aIvOi0ymwpILW9jP9iH+TcGaR2OdYgYDf6BXpn0JY34
me0GtV0jlYKZU2PvHK/QC/vQJkjaonnHNxSDhje1GYpoB697KoNjApWnB3VxgmbpGRyP5s4Wd0nq
/HHs4nts3Ga3XI82TYt9By+L1mYcHkAstvu44RLoyFsaH2XychVDrWYIMzenxvhT6yV1/PztghgY
olGG3YW7Ua5qcouPuorbA8FDev65WITY5EeIwOR4+f126JNjkDj+QSyJtQTFd5sRKMTKGubZ9VQh
d8bke1o+alzJWJCBo653/UptFEVd1UlWHQtpHJeUquWhnMd0QRa9m+18Z7sR7PBOPhdIzHDu5zRA
K8e6R5lvrETWyn2O8MtnLgPjLx8PtsoUcSlXzNTFjclII6UYXC9MT63TTEaq485O7RhtWRE+a5WV
YJgEUlna1neMSxFLGzgtwQRxrhF6y3eOZh+ACRsffqm9j0MdP6klaevOSF5fYLiCHu5IpnnQ7Rfg
lVPY2m+VPuiVhKKKaFg73MKUPg91lRzbVkddZZNMiqUXBaOjw/4J/eghTepKZhTot3HXTcme8EfE
r9lteViilWfJwnyPunr0lWoaWgKja3dYP8drlZJ3uSzCPwuqSqTEWkvRiyzr6QCsT9F7ZHV9Pf7c
z71wsx2Aazzfek+2xFynACf8ViSOKaVRjYs7PyBAzM92p3S3nvDU3bI0/HDYSgthGWoT4zZmEX9O
ATek0gvztnwuy0b9kACGL53qtmAPAPJ2sIzmZVApRXfRrL3a1MlVqwX5XRGWJSLfrIdr2kAKIpEf
63iwHr6POIA17kZmCo0mp0r3Wprp1wDrFH5a13gPxjZkuv1R8eZ47gBJZG5Sb9MUqb9g3rNpY+Ac
CV1Wb0LGt9PG5NdgFu1hCe5KmEvvSQYZ3U80YcGzmvfR3YoL5Idk20EaC1ZtBhx6FSihfgEUaJ3G
Ho3JTGmwe1qUiAdIA4gV97J8zgUyeBni1NgXoXhZyrcQ2C+HcQprQAX7mGWETMnxuly2OkrRolu0
BTnWF/UxSxr/ahmGfcWuN7NSQ0f/yBzV2C8lTACiR/VjUldpUT2plJVbM64RZ5tdH24ElHIs4Awo
upxW+b+frOnw6GSDJABAlpVLzJ+pFcEWhLHjrhlK8yBDhPClEGkWI0GkK2lBJtBSec+pN4NPmIxt
vSxL0PLQRpa7HioGYNFIxtgaYsJBWrp9rBUtfEqammacTSPFzmqkI3g2X2rxhaNHbrppVmfMQb0Q
/dRLlyRrEVFjQ4xNVsYE1FvMxqjD8mOWrwDBzpAzHlsdW9aqgo7HRlv5Ry1i9DaUhAK7ivqsgiU/
6VFs3mypfYcRI4R9b4K5XHHEuKEhxqE/XBY+G6UNOEbHb3ZC6g+y8PydOSKoXyKO4TS1B44aluP1
WawyPyzMA32h+1J8RAIrVSe6aRNW4hjgi/udFApQdLvP7xkNj+00EqOpTr6gtjOYSszLl+z7ehug
DcLzV7XIluDzTCNCHscN4O0naeVlFEC0nqr0rR1wDldlYd90gdZMH9ycfbK1gJ3AY3F8DyZtCLNF
fEZjWFwlo4UDNtEnhMDRdVkezDL8Wi5eWNP6laEZbClE3ZuSfNRJweDTohiWqTwxlX8DZsMJIqhu
QlfMm06y0QRIZWaZjrTkRbrEjs+/cK6n2qkCGAIikD6c1ed0ubq3hbJnx9pp1PsUD1dUn3LVfzHm
Vxu475rcqasVBdrNmsrPgNPm2VLddGuEKHe5OSDmzPva8lBIUi9lE0c/IblJZNwJa2p35nJwrLqt
Xmg3O8ZJ+3N9hhqBdGbVd2JL1K3QQlivc6xDGAHE0yXa0dwmjKljF6EqT9+KFsdQX00T+dTdW235
8Qs4Zf53lWSTHhtBTvIfbhLlHoRf4fyrkuqeHcO4POGAUK/mlCqeFmr+BZUlWEgyIwjfEM+DXeCs
0oJL0TUx4w7hvAVJf0fBMj3CWHhZQLQKi0ZbqM/LIZhccocuT6auRYlGEbXR+NtStZTGXJSfgMev
iU5IPNvs07fAJBW8eKO61X4ZGKgwqTApU+q9ayWCXr5TnwerflUNt7hOgBf3OMLejSp7NyLXa2di
pIIAcxXHE/TrgJl6M9eTy0brVBq7p9Hco3ltWxY43BikGtBNWBMYql2C3NX3Qz/Q9Fb01MsohUF6
ZlvSN/eNxrvATmTooSE/suWJHqNI93tCh7DXNZJxwLui9PMLjEc8y9s6PBpYb1MYBFcnlrTKhH0b
XGmzxflY+Atf/cxCE/dHn50b6t5n+dKlAyGoWZXf7DJeJxJSjf48tEEB+q8qLh3pmT//sMlsuK7z
sphZIUAHnUtRhZN69SsbAaHTodGD/OAFuvJLUTuoJcFHqGpccA1fTgaOh6DGyD9Ypa8dQsfK+WtD
H64XD1rOVC4f06AELWCj2veT5ywX4oF6xno0RQbWaQAbkc/7F4rWo+8QQQ9j56uooujVcRPnVsbm
HlF09Bpr/VzVUaKxCTLbC8UbeM55WC5+Lc9ypzSggToNkQd8UWikYFUlvTbXzHG/IDoKKhxM/620
KkZ4jMrEmEyV47n19NmC9kqN7zRsH0WL6mgov8yZf03dAUOHYcq5m6DXcHTFGoaZe1+OgI3p09HH
p2oOR2xkS6DwxDjIhaJeEc+KtLCNPYbF7TYQofJwebcu9Y4M6t/u6BqPBjDGxmXGtlmepnrewD1l
ygfQyd1FbvZOit+tyqrxwvtCvAyT+xmPSX1pkzLcjJCnd1btcPFwUpxG1MJ7U5KB4neBcRTd+IKk
JGNqzckI7+uMEYoYgAfpuYmGZmMFOXaZqSt2dfdaD2l5Bl9wgidT75K5HTSKL5YE9p4Ux1MWKOk1
mgOfBqW71mTRCCIY9uzeDP0EzXcRhS9+LLJ7khofoi99lLx2cFAVe3x3QuZODlNnXx/rtZjbkb4p
9TM9MnCrSrc3Y0NfTf6IGk6M/COy83SSVLQ9Ov1w1/ddSoZ2880v7NwxUGa7KkyKTSSQvC4LeGDr
6icTWhsutQUdmq4wUmAVdHeqZ9WBxZkm45gl5wmb0M6IJWrlppxzEvRiq9N/22e6UtCfbhrUIqhm
AQJHRxbDClBEFh0phQZaBk+xiDNOZ9hSWxQ7Vh0Z7+iNcaPOhWLnRCD0G3TAjF2+i7Lbp43sblOS
ATRumadwrLLXtZJWB72PmeykxrUNw5MxUWMv94VmgSVeEqyB3G7qSZB5SjsboXP4CMLv2Ir1XaH6
+U7nxcO/B54GQnW0znTxT1OMxamc8no/zYGpej6+mdJI7zmYmK0GnQf8jnkaAuI8chrAZqCzPfjg
JFs/Q91imHejtBP0UNDtIsP8Q2FRn4lea87LR4oVE81bq/raDrlt4hRjozvbyhHd4odWn/i3k8ap
L/RB34blNF1NeTaVdyh7G2cq9ctSCFt2hwWPDq0+H9qM+TjqDEkMCZh+kGrn02ujU579LB2m4EUN
oM8xOwneHboIhDLpzNIy9XtpWFpNtW/x99JPrpg3StJleioc2SN08S0uSSOUXT/Ahaj7KfbKCBDQ
ECvEtKZG4xyx8LSpW70DbTWO8LluhgRuvoC/+xkSnml6jap9cAj5wOXpICG69oDUN52a+etcNKBp
irbfaDJs1z3nmmbb6+R9LacKo7CL7dSKGCVlH5+UNo85bjNZpDOKUphld0hIO+Y98t2O7tdCgjca
IGOZSiE52WSx+2+FY8LFV+14V2NDi0B9b1RXI417HMITQpN/H0g6iZiqBJ95Tv6qDu3tluNXwYvQ
JbAjqQ+ijB52zsDIExUq26U25hBDv6EEhQ+Lfp/0uBhdrYGJFnfscDJ9RKEFOhjE/rLfDln9F6l+
R0iYhka6Mf1dG0B4F3WLtrqGXRATX7zOfAo6r1eKkIW1cNZ6btRPKWgQBhnXNHHcMwJU9jm9jONm
4xQoFwjwaKhgWLDrpuj2QTucpSLOjBAou43uEVT2S41oHD6ec+6WgEiOxwI5p7U3q6/EtIFkugWe
UFZNDTk8SX9DxllWtQQcgk4fQHrcw35gTld3d2q/96VnYOG73Zt99+wgBuq5ujejdPpHoiu7ieyP
N4r4OYGr58zqtiBI5weMsuStahaWW8fYmWmsvQi6U0dzLt/qvNhbpltsqgnzhqZHz8T+VIdK4kLF
piR/3gPcPaztqmGtl+9oJCZRNqP+/dMu0IfiI4066ughHwD7TqRUsWyCq7X6t7wKbyWD3aNeJLAg
KfM2fqwyySgjvIVTcUrt9E9nz4DLKpsnma1/iEQDNEuvH7GU0S2oMT/NR9Aypekn6TCslL6GTetg
B64UhSmqxUHcV4LoSL9Bu2tS5XNlfXEtbMyw5tZLodcVjjxYUP7roRbPeHtRbEbGamjzOdit+XRz
8gNq7BdNp/brGHAFA9SyvzSGQ3vINsUeWifjBlJtmY34v4FYfoZUPprGiMQNincOm98pW+1qnCbj
OEaDcQ1i42bKqDkmWuxsKpOTAYw3xLlzuTtV7ZlWsfFa+Yp1jdM7iuN2lclUuaUT/ZpaQYirlVh5
8pLkIr0dlKuVBJ5jiVe55DeS2PusZXrihXYXfSQ2h2yAgc7RkTh9RxCgoV0W659mUpihBRcOzSq9
Vgj9KVyIzWkcHFyXeXbYtbOLA1fG1GtfDFezF01RiksbCGcXVHl/ICZ+I5MphT8T5jegOEhFIlzT
UsM1bbKv+qj2HK34redZ9Pj5mQjxNmrhwkGF73sKYU08UX8nrzMqUS/yy1Ipa0kKLnIglLFLvWhA
vKCoWDmX002R13KjGKrD9IZeph0pqPE4lnnL06Y1n5I2+WtlgDodW7EucmrkHSnlP+6h8pROFlTY
qXzTZYZJDEIR9gbzHbA0KIT5A1DQBE5MZ5kYykUrDHdCHsFYSIYW5DlOjMGnPY8VlrdDkFUp/IW5
MWcUOTaLxLVf80z9jR3W+ov+BUqUcF7ssRFbZJMjMUq0speHGgw2TEm7X/0ke7ZgcN+nnMDJCWTF
I0uHQxtQnQm//1juTi1MmDLlzrBb1uxENjWl7Vj+PIU7Sp+yBI9dDPxBJYYdXp0XI/Y3ZotJPXH6
d75nfIzpl2x91stjGMV/yKaQa8IutG04n82JbnWfKPzlSrii2MHbnJqraUacqUlHcPPwUnMmfaqM
iA6aNfyNS12ckIaGz4lb9sTpwLBVlEfUhvUX7LCH0vX118gHfRzV6yYCcJKXAZSPAJ+5Ysmta010
LYZpZQhpvDK4RS9nqXxOkQPgpt7TWs5lSLKWdoWQnPwmfPdrp5+0k2bSn1g+4iUktSXKPytWATog
KEL+mxn3SV5iwYIApFZi8EaRYfmvycUIgwXtF95GoRSMWkDK1wlKrDzBITu34JbuWzygylk15jRg
e8k6zOTEpRDrae0VMK+nUao5mHtB83mkc14o5jPxt9mmxo6KyFWpaHj1jyXXtBQVaZSIyvfxWGKx
JNPOXyW2cTL9IduP2AUgqTObtTi+L2/NsqzzWavi4qMT3RlmFDwytuD+XEIG1yzr1Bg61jVVI2n3
/3fXMiiZGoq40olARRY+i5OZcpvDGl/jA4u8qCxbuYri4bu3WHmW0zO1orPibFXt2kTLtyoWHy90
nwFqGV/RC4Il8dfBLBWRYiD02No5iTCfLfgeJ72UcKPnEzEU4mKLitzF44aZG7sGUtVlBgeO6aDF
5TfWz/pFVbU1syTnvjxju5mANgDHW55ODW09AFbqBhFcB3yb5g8wouaOdUTshUVb+ie+G/KqBRGm
NQBSWYSF/H9vWz5ixo4dYFkQBxXy19yZWk5OVJTy3Pblz6eWzyeIqNay7chjsBT79N+DlZQo5Jvq
nbI65A/m2fLFVv0jpl9L4aLmAXh0V4lxCpn+cTmh4o+OTjVK0OWoChIPjyx1uqdDYT7nPhlqSZfk
z2XR0YznRjAPhP1162Xk9d9DlDReGgL+Fyr1GhTeVavq0UdZgTxoVEzpRGaaT0OjC/wL0RdeP21P
rQ0qyjB2vnQ6f6tgMORkMl9roM0hbI9Q34SW+pSAc3xXe6c5AFD0kGuP6KYdaFdyqG9xOMinLrr9
95nl01OPVaoY2Bjp7HeeETFHqzWOHExEEDUbwtxbfatuzdI19y7aLC8REkSEjSDAwMfjwfmB8ljE
EOXaXsuetDuz1IbfhXK7nj+q7Sp7sp6T3LQvOZLAHqiGl2M8RvGC8pgmmXkJFeA2sWVNvwuL+jgQ
jX80FNK5lq1hUUiQN5OwJaRZRf/GltVe4+S9dyO7vuOQzrdDFsQetxoiljiQuyl16Iu0AXVD6INV
mm/rughNzwotY0uXUDw3JvdMZQaf7uvyVjGJItG2rOQBOvUuvCp5VtwdUa4LARF92TGlw4S3sMHL
ETOCL7OPL0rvyrumFNVbOgM86IMNDZ0AUxjiuRR084D0APmyVMEgvhhKxoedc9aTzAHGSCbPf0+j
EnoscQHaGvYSoTrLW1ySVXNYuvkVf/URhtQVlFl9buKhPCPyn/p4R9gnvxXxMDRPei56GKYa/dS2
eVoObrY7dH/sQqWUl+51MFqc4fNi086LT2uhhu2akvGZb4FcrSy8qqKwGWGK+IGHC4Io0anLM6vy
wXkGp2WpapZvMT+ktADxssGZXL5A1iwQBKaP34PB8kRvQXqyyGO+LTBbL8cUyardESng+BjeRY59
zJFvjt7OmfbYturCeMAEphEUT+jBaz/ZDA2QWGtqz4mg6ZPaTOcmulaUFgwstY5jftO08bVgdom7
E28wbCDKLkAT4ZPuZxz5wgYKNrrP/9rgaTT9KuSvyuQVXDJP1bH8jUppOKWxkBe/9WnDJUjJaA6Q
rVWrc2i8fAtCWklBd42HIntRdRUhRASpnNMe3H+hPUWRGj8qlCJuNt7beEz3hD8x/o50VG0cuy6F
3cRHLbCqjRs0+pOpd+9hH+N4ybry0mbJs2UbExrARzwPcugjVk/5E+Jolz+ZHgAK79OPZmoukwq4
1+eJzFcdMZeQZD6RJMtrK4zqj43jvQ51i+4seeZDjDze0Buc5mXxOrcTCzsYXhgPduux0T5RiKAX
WRaqAYnQgGjdAepWkQ5Ttc/UV7AaJ/MQd/43cYbRzwnTJ0wHiB2q/IDNZVF8BeQpz4Qd8zLJDvBb
wjhBGR1MZExDcwv5giPjaGdOVcCvYj7/W3AxN8uaGdEx/29st3Kb10zPQXAOl58FP9fs5D7EU3nQ
iUxc+WmRHsyZYbD0rEtM1sQHJtF6+Zw+/8njxNiz14SzXTr4SoahLFRGauhKo6HPEltLS93FdfsT
RrccPKn1M2xTJcGpKuK4Hr3/QwtoSoBjgdhhg3av9OwzLRQI+S3NLh+d6BJQPP2Pq/NachvJtugX
IQLevNLb8ir3gpBUEjyQ8Obr78qkZurGvDBItrq7VCQSx+y99kLIcl0k3daWXdPSxuZZPcvzfmFb
RVxmzXblMjC2SKzu0BGbTpqAkxiHAWl0mYv7UO5n1IyFP+mzhU8JpYIGGrIrN7O7ohLP6ntnAmZf
RdHYr3IZ/UVjeeBKGOmweBXGPdEeAgiqEoFEoV/ts2R51b2mutOtFndPJQRi8iwHR5ax0DBYW6Rg
YFeh0rN42DHVM2HhFw6tYE9yiIu7VNgHv9SpGgfnrqq95QlNwlaY8xWycbKGkyLeGvz9u9AuEMuH
BeAEr5wJ5EOuoR4S1zCg2y3W5vu9GCeyZ88btaXIjrrHEasv8OSNUE/PcIyLTbtoTDjCJiWIjdxG
9Q/UyyBkSEJNpBR8AeRizgE8HINzwtEJe0g++KySbs/US9cqPkAoBPvv98PYzdbpouX7ucPEjmOZ
/HQX4EPHbcgGKHWG+0wXQDrBlQxUsZ6d7JMAyu5OXVnylUNg3tmzSFKXMqhZKrFcEXDiawBstSnO
4MIjAMMOFR2gQb50s1PGmzBGsLzgTkkGdPkui7ILaxqCg2XQUkvEzNoARYgXRp6Bgzn+4JISh4gl
KtJL/o/7EZv9TgkPSUs1IRt7Rr2tS7t5nIxTGyb2Wv2nwoztc9RmCBC96N6biBjh80zmvH/FFCDO
fukfVPfh+c92Ogji98jb7ULr7Hh59OB2fXxB8myvhLAHaEJhin+NwDJhITxomx5GTZZ9DSkIZQA3
DgxYGM9yDZJEWFSAd4zHnrH6WRj4X2PY5qvZqccDtMySCSQPZRUYp4FxeuFPT+oYAUTzlKJ5TuB1
Xv06ZPMXWRnkhqSKdp6ulwSU+gkRQiZqVkH30jFV616SLEjIo6VojWYwCmlgrKewFh9agA9G8L2Y
UaRehTXso1j4YJyvkdkELyoXys70v71MGu9ISjmGzYBY2y67Q+ra2d4xE/+p80Y7uy42pew0CXE1
bU2AuTC8z0lEb1Cf79WXWOuCeyRD2Woar2Gcze9+WZrHdMEEOkae/sFP9Yp+56tJfBzuQYRAke/G
90OeuiP+C5totZhBcp/M73OS/1EfpVtXzFVzuz3oSejea46ew/yr/RPob2fN4GA+s4PBjbgBQVE9
llUjOUQGXsqxJwqNuobIjvoXsdnlz2F8YTpo/MIkT/OcuRkzonS5c4oYCC3t2B3ZKuFBXVu6hXXA
b0nCUi8dWblDFnucQxOIDIkoK9sY4/upIIFzNZAic865Zdda4+1jWOIrCFncMXPxJZ+0ICYeOE2S
lddn9aElJ3dNtpCMDyZ6r0qSY6tH2h//t2+n6F1G7Y98z0F5s3JtJ3lGy3zIuEc82oA0ZWasjDUg
pSFsuADVR9lbxDSktv2XCq8E1/InAhO0Kh/CmNn4Ok8mShLQBpvKjX9PXuF8hGXJPQ5EAOSMYX+L
D2ud4r52DdzLHb9pX/Tsj/xsl9QZPBgLR5URPy7LyDcTnDGGKG28mqGUIEUjLEE2NSd0fAlQj4mB
TRGjpNcq55SOXn8SQY17CbBMYPJD1k5KUG1dv4Zmh0gBLym7kOzact3dOyIMWYtbfzgX+kNSeVi8
5BowNw0PS3jM5WSnRzop/w4znb5xtKx8GnAx9lJvoG6uaq4hIBhtDfBDfPxac1zs8VEj86e/dTMQ
neo81T9D09LuW82614ws2Jp+w06Oziyv5uGnKObSZB7SlT/HwpGZP7pTPXE+mLcq3AMacTFchwy5
8CsS6WuEM+UUW8wIKcG6R2SIpbz4l59kJJWrwmb1liTh3xgT83M4yR2Fyy1ZyXjoK5RAesEHd9W1
CQteS/bZjNqPkbf1VvnBvB1dWHUq4Zh6GQ8Idx/bqdYkS7gvIVPvh1u7ZA/p/OCzZ46QQM32Cj6p
u18iVrN+bFlbMsE4hKoQwVEFY7Ejrx0hKiskzTADwubXaUBrVXOGrUZ/mN+GLhJ7SKt447vJXKvb
EImqKbv8/zyom5SHjEyP26tWM6LV+njcGRrssJXpR8H5doTDGEpuwmB4wvjmZjD6WR1d5ykhKy4i
WUaNKwCIIRq3sJLI4YXamiEG/Qwy4exvKmO3qI6BBgTYiMGysAHM9m6SxGgW7K9h7rtTQcLpKgCM
J1jHkDdiJ86OpG3aeHCeD3CHsJqyKLu7fZ1BGCT7JUPZVKa+89qMaO08PZ4PqukpOPVXVY9NuyRF
oyKN9hUHRraOExKPM42cHCS4JASRi2XIiqPugLm5qL1l5i0dKRSnTVmnxjr12/5I2+CuAl+HmF0G
WDqjx1ubwI9Evh4T/wf0LdFD/FOdrGmTiRMDFQSIKEwexiUONzkkLWJ7Fu+EfI2DT0Mp4A740Rql
6KoL4M5LiXNODxjZe67TPuEj9e9DEjcsNFODjAllDbqQbivYEfgARmAopdYPUhAeYrpd+BEeySbF
yGSx8kDHIfFi4qQ+DozO9r4ipOQmBR/qYavpVbdrllZ/SuVfl7120aBPZg+aeRez3tQ+zlPsGWen
q7MLUdJHgK3hwTGs390S11jyJrzdTACGix7Toz35cfYgEqMhbCLGFEtSjiUq/5LOfX4Nk06nB8/E
Z0JiRu6XZJHG46f6a0oj/z0JOrusq+f17bNlHWKLBZl1PDAKlvPdbqb39gVpFWHivwedXbynennw
bPKi6rDXN7ff0E39bQc5+DFfw6ho98j8NGZRk9LlmGWzVsskU26U1LP/eRl0/OQEln4CiAT14zsp
tgrTKrdqh5fH5Cd5NtOqb4W0JkNyyZo8RsNYXyfaRvL8zBp4h6/xNeAz1ZLYuTddYp1lwe9mxJEN
wYzVpQzFtgC6sXEM3NeefBBp/9bWNfZwi3Br/ArliSXNmjEiPgF8HLcS7X9uyJMAVLHtO73ZeUbe
74cycY6338jtLjG11BLy90it8Ng7TX7Gi37VtCl7iebkCdj1/DaO4nfBNjiIh+dKriTqMZTuXMJm
bCx4Sh4EVt17CBf8y5BqSAuWkqHIDiOMpPmHEnh8uz/YYmf7mji2Mu2bW7W4SIfWaLkIh6wHJSnW
kZ/A78GEMwZ5vxaLY6M1flINcBrUB8+BnQF74j4Dc39vd06wLiuPrgHWqRmm6YX8PWKRE1ERRwOw
obWxqKiyz7BIrAV4DzBKeWM0E0Oy8JtfZlZXYFB7NnN20G6qJVsoxnqPr5fmo6xojuOSF/vBwcHl
+WCIcxOZsVxAmS4CU9eiek0rS8P1BkQHNDHhYJX9BCW5u5t7ZgMttVtJRFyaFRiF9QzIrvTR3Eb1
IvK3jj5QvxHad5mdlswI8VMTYfEU2rpzGSWbfGSf+292ljQsgXqxgECpEyJwObvWSqNtF6G351yy
jtPEx7Z4pfOMrSPYFLk17taaP5HhPDnF75Rs7AZ0aVe1+p2FoxykXMTETGvqbqPmkrALtiF3JZbV
iL5XajA5LFcfdUB2ZcqIaqoO0OmPOe27VH6yiFszKd+WA/dfoxZPVW2Z19rNP4i1ER/s0VD0uKj/
2hb9aJZTvHp+90T7q38GyxWtu5RtAb5V91E37dsnDrksH39XIb7dqOzFWzG1XNVGGRyy0gjPt5ML
weJ7ki0PrkbpxbgDrJSpnbsepjTwA5RpU7GfKDTdkzWSHUKfqmw8w4AZZ5rNYj1knOC71mLDble6
SWQqngEWt389rb8GTjc/kjhKqN8c/4jH2Tihb8+upSZ9H0YDalOO2OvBtekvpg+7nPCfBxVjuALd
8mqBaI4+zQGZ7WbtdsQStXblRa2507xfmK5gmuZl1hYXwMi40MHTXCYM82ubXSWLZbaRLqjNBz2E
IEBkN/9N2Xn08p767jULsaieD+OmJiizX5Lf7CgBiPz3LVBN5xG+Jiq3piAfJByZX9VEppK7dbz1
HzEkoXRgC5x7UJbVTiFd0CCwaSttRutiCBDEsQBuIZCUYPYw/gmt8S9tnPwNOOBflpBMtQYccYXa
/aXK8hMlQ3RSV386SmrIQKSA0XgvLdri0+0CQdSD0p62Cwzgaaly70UNRGBSEMyWPI8xZ6VBsguR
di3Tc0eHgT8l437p7ORB8/Tw/ra1nuzUOSiLxELNB8TQtgni0dlLlnq0c7UmvY0HfDkj+J9BAW3I
421eGVuef0SGcG8vY/ioHvjz3r4mBArM8Ig9Te3VBr73K2Xp49pJVgXgm1NQ/FWL5Hbg9txgD68H
vi9j2Z2AwLNdmsZmW8vjM0uM51ivsoOfpiXc0XYGTzofVblh40mAs4sSM0yJySkDzoGSNjunigIv
Nza3W7Ia6asHvmk1+dEUharccEg546Jk03abbE/a+DBEULuwJDujNCLoqNRx6E9bZbtbD7R+rF/6
X4RDv+okPi92NlzyqWjJHx33kBVXN+mPW3InHvDoz4IQTCgGr2zp8DrJ3SFeNQsgWcVmR258osXr
Vq2O5wsX2HsZu8N1rJHdahWpw3arUYIA1gY4MM0TsvEk3uryM1MPbUatySwdMo78voealTwAp42Z
hLG1AhDF2im00lUuO09j0MRFC48cUd4JI6h3Us/UQ2BM/14agQaTXP5T9Z6oCPT1RBtsyibOsbzD
sD7dZlXeANrX1ktSsuSFhYwMc3eJp5l4TveUivi8CBu/x8i+M+0Q7FizZ+xbw08hZ6Owuu2AnCJH
Wu8ZUHZS/Tfew1uToOV5fVfm3UWdbbm3QQxHcopJMmrZUf4NIfTBJEO3fHvapTQVHayZzRBrB6cH
JPT9AJ2GBl3HmmIVQ83txcOfSCcyWf4nPH6Og8hIPhGY9Me2y4n2DR1jA1dnqvald3TMl8Ac5l+c
jmmUcidgIkfLZZASF+jZrvK69OqRTLKheJ1/WePGbaefEbfWg1JUfK+1Fg9pSBIg9w87wM16wHWN
Vmt4a4nUWNCtPbWUnc9NXBAwmwaHW/3pkjOEaX6IrkoTa1XtcxVxT8+kJ68AwHBrMAg6wnUgRbRB
5Gnbuoe7MZr9Y2OO+ON0OpqgQhEbMixcLYOV7gUwe7WSHWw+kT4jtWupUkazzKy3i2lG58TGvKWe
TfLlzDj1EAfWQb2P9z8krpObPxnllrFHKTUyBIH+IiqzvagSviqYYbtlu7nVtmm11ITqYIzn3/Dw
4AX/sQTL8bZRHLVi2Aq/yJByMk9T47XSZuGQLtj7+HSo3aGzgiFB45xW7uft6sgD7KTkJKiLS11m
qW2R4ZwnrEr4lR8o0hluM8lZl9loXaiQr0XiNmxJJyZx5Pg5Vzd9N5BwYN5GOxzBg/UBRH/3YCYo
yDx0hmMyN38wN8w7ZbLF6gDYQRYPg1Wla7V/F4kT3CfkebDMNrO1LpxnCPMJjlq0piq2pIO2cyFn
/o4ZVx8BvAG7jThVO+i0zdtsQB5kkgOOaY8ehGkROXLgmtTMzvXzX9itxNFmD7In3ile31qo1iO4
0Aqn1ZSP8ztn8lvgs9HMtYUsuJwUG30o3M3ixfytDamOut0H0E8/q1JT3XbwhlJ0U5C4Fsm7asOo
9o3h7AyEazQja3VY6G5jNI8iMV8xkmfHdqnN4zhhWIuitrxXIxmEYjXV+3y1wMl9WjYqK6304+eB
LeIubZwBBILUdhQTRlevHV6KADB8YNMFDm39EDlEVfLZtNfQj0nIyWoYSplXbVEEtWtHGyoizAFz
EgiLQA/LCVS93p/m95R8TvnJrDieWRX2PsGZbUy4pzEc23yYPyMz/h2kQXGxyuw2Nv6eDDvdwFDN
DWuiWPFs0XAvsL9fEIYd6mmIrzCskP2zwV03UynegHgCrsT1s588SL04olB16TY+EPhMfruQpp6l
3O8r/xhptXjI7Ak+doknP2i6BbUPfqt/7S+DgJ2mG8N+cdDAUX2wGfSbVVmk3UtZmBsjNcQJn0fx
UOW057cabi4WPkRWm6UV1Ht3tsUmbLOfFYG3cAC14sF2LT61pKNQ9DXyhVuqcQ+0wJMDT4KChFGF
upDstKo3k1USk4YB4qUrWgLSWcyA8WCEEdXjV22Bg1CzQKG773VKF4RCYCl36AbXGvSCS2sg443M
ftg5LkoP9bLqDBsxVLrqEkp7tZRd8sp7lHn0qg9H54NZ0jTu1H1+yeA4szRFt0DnbhAUkUudbBcX
04ZTF+IY0hHCI4ZdV/eQHGqHROo2Si+21PMVdtsfjIWV3saINkpUN9ZOj1+gsi7tPCEMkHP2xBRE
AZWfWqBVh1qeOjAGvasSAsfyONJ6GIj4O3+q94MLvKEGxi26QRfLgHT90wvk69J3TlaBMkn9QkkS
a/EoNwcbOc6/CnuOns0INHac4+es41m7zkmHEKkjLfTqeZMHl6mlc4C3vxUkq13U/lyt0+tq7tYe
vQaYTR+hmg90GinjcDSFjQHRyR0wXQZILvmjq/WgOkkzr33TS+/FjZP2ohd9zHKjwmgeTN2uct3p
qZp1Qa5YJD4mx/r37PbeZMe72DQdQLvLfC4pqrw0wGGGYISN0icXfbQBeumdxwnxTKRH77fCbqrK
Vma/TZuYW8WFLIRhm8TsH1q5lvDJaNmnHHbrCfIn0zZ/YaYSFNZaTSz8IVooauIIFV74Rk5U/mNA
k+/Zhf+OawUAiwMGeWxa6+qQ+rcy6iJ6lnJoaHLiJzyf+J41if4a4RtGC2kicZzqFz9L8agLoDAM
GM9dwJoOUPYqrAj3CqQtaoib8MTnt9cY0l81hhCAMToQLQLR4n8fROL/exmhz9kheTA3OnNlQtSI
RBo8GHjqhmL04bRlYFiuA+xn2zqDlIXffPEOXoRWUhlmfECcHAIeuN3GfcIv2xT6s9pbpBGme9Qj
m96ADCszE69t1Xv6hhm3DCO3MXpZffy8mFGwupniWxMN5TQzXEstALWF/4zwd2TqmlBQFQG2xrHx
+ivU8slLrb2Wk7qWl4NcBcDw29d4hNazFJqNdRDcuB1V0zxjuCdsTdQ02ZI5QO+RPRUTYiMkDsEy
guVktKUeWmkenk0Xu4B04zKvrXHjdtH2Nhqihj2BNacQnlIHx4qFzFa99J12PrxaCUpNJVdHkraq
bVAdt17Ci8dm79O28imN1bnuy8+gdq/qFjwMwS/E486xoy3C2pnt+L2iK5ziEbUBMUeqMFL1kHrm
FdzXx8kfVlbbrTrzw2ey/xkwytrOWu8ce70gzyUBLUjiSrPjomHWEwBhW/A5ItiFeDKPb+qGq77I
XuwVWzJkklVGiCQ7TdP+KXya0nR5HC3zTLdRvIh58S6OV/x2my6+shOPt7XvwIy0ugEAdL5mdRQR
EjlwKFUSZRMSRtugkHJYJMvrvBTtL03zGVnJV41fo4jP037Xg/LEzh/SuEj3OGfZthLOUSkf2Jck
rxbDqnWkwe1ufXSVdBDnhYSY22Qo5xV2WxOW3+EGC2EC6JLdQZqP35DEIseumev7d13/R80I1UPl
RNeUxDU0haI4VnoizumwNCAyhp+qaAxcqz2L0fkdchGubyUo5y9LapwpawKZ3TvG/1uSEaWPNKrA
VnCBqWffDyZ2cZKRsDZp5Ww9dNDD1mQC+rtECoNbg4U9DtyJYdd/ykpn6cwf1kIXPP0dw3J+1ODG
HBJfJ3WpLd/0YYAdSn98sRwAMEthVOcu8X6MzWCe8oLo9tCku0H6+4HpiC5TN77imIl40rKmsAgi
O3pExz/hqDpqks6JfZsUjjphBAeEYRVlCx+I3LZEOiNY5dpxPRBrbAv0p2Guqgc/sNfqVcGk6RIa
pjioc8ctGYPbNUAlfMl3/ML3Sy3MoxpCTVbzjxagXvan23fDQOOm7KI1AQubbmYCNc1cytsh6PNN
5DsYR5O4JoNZEx+EO9ibgDvjcSiIJI4CzDu3+wxq+NfvXp+In6peJXb9NSA12zcWhrTCjP7U0tmq
HuJ00k9qAYnVHmkSBM200X5M+RDvehMYbOdM29Fo/UcdUTBTEZH/Ey5XurbSAjf4EHbCqCcR4cfo
6UejasHhtcmlgRb/o59+3rZ3OiKEanG7vy3wcT1gbK0JoV2J5EGubMzufZu8qkIO0nh88MhkWtWj
G+DYzw6NjWC1ZnQFwwKWW1Gs1eSO05MBlQzVpkcPRs7mXidJsCwiUAopd7Giz7f6iIZSru4d2WUo
ksoywQ1cbLAHXYbWMLIzJAnqaqv9rW0EH0k2Cji9o7Gdpmbaj2jPrlFYBFeiptlUgnvyarPGcNNE
5xwhCE05epTILMajcmtwaJJxYjF4sChBgrF4b0Zh/fBqcdQi031LPO8ShZbzhZ35UrY9uUymtxmi
tNlMxRvU6Y2Nj+yqy58p9kCsOJnP0km+zPRBap42aikZdB1SPuyVF19bOrgT+Xxk/u7UbvWjsdjw
tWP/YJJIhm/M9W9DmS5DdZQYTNWQrULR+c9+Wk3H1ZKKmfA2jvUjsVwClLgBRkALxP7WQ7gm37SE
dPVDbZoW6jdpy6blWSmTK/EWJskr/GaLGGH8v8UEYwv8c1n5MNhBs40dsjZvX/mqWvYoR+H4SEla
4ljlnduwl54DYhbl+Jd7MH/dCtPS2NxDEASlQxzcXa6L7uBJRXFxjiwPvrIUFruZxh00wSgTSnWI
Q7Y8qSUzE+189M0tMFJKzsZEfzvU7G8WCwJrHAC5I2GpHmiHoRtMAIpts3EvRtOdDMZPByVX/lYv
Z7XOXMa3E26SVhrxuw79ze1Xo40jImsvJVM+HvtzIDpjdyuD3BlMClup/FA5MiBpmktcdEGnPVPK
tOv/t8slOZs0PoYs6IqjszkZ9r16qJ0ZxbcBs129HPB2Fa4rLrMikVDlkaeRem/hIrA7d4hHD6X9
IHTT3n8PJNQzgUVuZcxoytSkV+0MdDqgeuL/p+SYE73N9lbxaa6err//XJ7Bugi94qi+K3HGj94a
RMA0YHTaENm3bWXZS625my6hxmy5yUO7YziuM4l7U8+ybmjwFBJgNEpD+KwbKB09y3pQD9YAqjUv
w9B5T4w82mi5m7M9FG+ogUHd2EYaX4akiy9jZv/NQWIZmz7Xm7OOr2EdUG89kmFpvai1h1+jz+Eo
Odd+Xu0qpzTPaScjGpjHMSox35w47n5kWULLMiXmS9ZOL73UIDKGGrZZNNLGEEIfr30NGF/VRvXZ
r+PAXxeZD4HcR3hriOhJ+sHvWP8VL2n5VLag10szHN5HC6XoDHnr9ky9x6R2WI3yvdszPduMBvhi
2K4p6bGX2xYVUStRm0zIaKLTkDbEHAi+T8JrMzj2itwyMsy1qL+0k//SQvo5dmZsQBr/j9NWPXMI
aqWsRC1okr4Uxf3w3BKO+uAk9e2Va5X1mk5pnpG5cK9D/JGBJ1WTw6bFNj6bSHBUC1R3XDesUMKN
+p7ac0XZKf/MpTKmUsuRqWt3QVqDw+xQCCEc/6N3XvnaoqqmR+pntqHzH6Os4W5JC3kfwuToFir7
esD4CM8jZRS0iI3IlrclQM+OQE486THyiDglptRj2sHWFaU0W+Fo10yo2zwrYn8mjwivtT479fXg
rg8uboFUvEq6qMWJQNXWkEJgtSwElQQwjRAsqft4a9nlqQTdD5l3qYoDxjustNyCbQA5R8suXO+G
RcHyBRvFMt+70RHsziWdGxIlf3CmnOFIOpj+ZJ1uv5aoZ1NABTzviho2odHV5m6J7NpfpY7t3DXi
N36ghE1MmzwI+awNCJZwi5UTGeZOrXBmIDErqYO7WEZobboUwcXfuhmQPzo18amysUXvSBiNkkoZ
C6zr1Bv2eUF+bJuA5P+myjXa5OG3wGlI3iZbj+g4yJzhZk6zc4lslcFxz0/VLr/YuzJRauLpPSMa
IZ7S4+0EuJEZTBzkFLVQzwxs3rukB4DJlu8Ht7B5U4lOuxsmw9lnnr/lNil5Wyhl1UOR4hdp4bgf
7ea9rej4bDns8iOX/GDVIlLn0JnEghDuav6UHL6GSMJ1PvvFxvzvpiHO4mq9ZLG3F7WJMbZ2bMjd
9cTmpv8RW8aHlnrTgzu6X5xhK/7x9ExbyHIuJhSmJbol0qLpWY8W+0Q4xZNgbnEevOFRLWNrmSel
nmX1nt0Azijs5oOvI/KLtbPaVSezE69T0opu0wxyWA9VOjrwUIAxjWVLwTEu8NSzGmoYO2OpzjKt
vruqVwHZgmijpYoJ06e1HoOyhA3mUb7Kjq/sfMIronnHXvZhnD3xkdiRS3YSwUmOzTmpNM+RMcBE
ImYuKzLSS9SyxfeC4GJa/gUYTPXp6jbZPBHo6do2wa0z3zxGEo7p6s2b6WKjvlEWU+1TTe5aZvpg
rbS1KrTN2Ukfqp55w9jflX3cfgmzvdNZsL0bPgJdP12rTaXQM3Go2epxn2UePKXGtAmlWj/1Entl
lNa1tiJGM7adCkC0ZntvFf5h8h1avij9uilPwHDBHEjb001uH9S/e9I376bmmGhafPlmrYHFGS9c
QsE+WKZn6tyWaD5C1SunYrnUGvjszCiiOIVUMxseeeO89f1+Zl7mJKh3DIumrWMScasxNt/4SCi/
RKdnRza848FI87cqWtynhKShrdnnSL+oH0IuN0rb1gz9D2aucHeHxP/Ax4v8q6E8ndPnNhuXvdEB
1zVZbgOZ8Y/VguLASPUzy3xQ8/3UPalJcAoHjP3TOmG/c118UAKJR/GruXwIIqc29AwJj/em1zKG
fCORKL0hBva5cEAxOES4z7rleeBDfogNd0tow/Ich7wlpAgoWjCfAwZquN02ySXiPD/8z7NxIkVg
FJI01sU660Y8VT1m9HMaE1acuwzaWn3wLrJEb2u3/8u2d88okRQ4rIY7e/LwVILye9NNpDc1Hojf
Y+DvrDTRPr0ynSHi8G0OZubJfUVTNfeAWVzDtU8jVqYVSqf6vnd0Z12PFenraq286DZGRKnU6Qwm
QHGYOQc1Mogn70Wg3lsPZtMfF8cdrx4gubHzf1klcz2uOzsKwk0GM/scN3BohYYDrw5R2OvFK0kL
7+3o3fnD9Fv1D31FvnVRzlJOSNGLyEIyuBuWq1x+d/kMj/y/x1bv8uUiraJe+wbJGF0aiue2Gdp1
qqFf15Crq8Uf/ojiOHq/HGy1RJaY9imqmQJ7ZukA/3QtcDOgKNTysuAuz8LljIH8yafguklSoGQ5
aLa7Ya/FMKdEIPRNNI71h03NwlLih+7nzVkdmWiUUmLV/GEb/ww8dNxqiJ+BUNmKGDEsPiN2JbZ2
JQw+zNYzw4HdkHb1xkLA/2TYVoduvTJ+lHOPVBzpMfw4EZmkh6eTfW83DK3LwclW2ZhjOmD+jEGD
IVaTP/OVcI54g9uHeUPCTAC8AZx1jtuffWmwBxZ+4zZGEVwFrtT3Zs4sTNoJ1iRuq8jshtfRWqwH
v7egaVQZ9h3+nVvVS8ocKYX81dTL3q+HE5Kzs2YnIUZ490Mdn2psYcmUpLreL0C+MeBBwQpr+gTL
NsWuI3JwZdvuMZsFQRRGwAxQjv9UQet4dIc9wyS1LysM42sKKmfXh/6dUhAn1fyO0cN7jBO8uRKu
MMwd/Uc83/bz7tQisim6H30Wyfl2Ytx+90Nj/CtCkwG+cVRMb9VFfS8Aqd8L3ys3HrbsF1NrnuJo
+JOljoRIUotRDHVgHorfjIL76XMpRpDAf4sx3HVu73GWV3dNTEIQE55V0GbgGHqjhgQvD9U+cJ9H
s3p0VB0GYYEYpVie+rBfkjK8Yzub4CmwMMokXrbPbe3gPy9epgFmn9qvqR6xtHQGO9sqszKQUdoP
Z+hfktwMj37XAwNzUpjZqs6wM3pqeg1079Q1qIKNq3ow+jZkCpwTHppFy5fgv3e1c288xn30Nfez
Q4Id7bcVzcVv0OdOUxB3kLBBMXBkACONECD7RXloLPMPYqb+7vt99RJz749Sy4CJSOmUerCz5XWu
bO32Vuh21lp05FNFY5mTaF3mOzvqmJKPmpPsgQGg+mfiGXsVEHcKDrVii38Se38qEp9Zlqr8qOqd
i505DEohM0bVu0UC2F7O20bX6UCZ25Irx7MRHMSR4hOzNeYzAjHQyDTdgKs1gUxR9r/MIuNrUxnR
wZzn91vfq27alW1Vmyia3yrTq3+R8aiKHkPYxEcsMwx02dS3MXANtwXoRXaIuePr191M+t/NW5p6
4a5ty2u9TOLslt4Zg/px6IFAGhpDIngBbNEGjejFkWMeyx0zjqbOq00g4ifU/c1Vl4N3G82WkTE4
GfzI4pgxyQco3a8umz64d2CXCWDrqotOd5LlapDrAoUZDZwsaohqP2do8vjopfY9ANyUBX9b1m9y
q9M9BZBPUKTHB8tPNRkyk75odfKgx82Era1FOqBr82UgtXOlKo5hQHsLKo4JVU/Viz+sOLJuq9ZM
u41daRr6xg0YP4HLSdf6rDn71CvmC1KsjQs34Q4FySudJmLZSAZl0vwinMLWcYDUVq91l7K4b50P
ux5HecwTKeHpjM+Vg1Efze6u0jGxdwbp4RxszwjEWYuJgimlxCr4WJ9XtPfvqEUx4g/3M9lPxJGB
kQWH528J0JmeqyG4LdYwKhxTAjqPeM+TDVQ7VypaKugiKGUXW8NwPbMRcYLobmB0eLTqhnvr6BkH
fOXR4Sb3ZWh16Gdy9dQtKlnoAg2grIccli7M1Cx/6svl0epNjH45pr60NO9NpuNnVsX4UhwSxTLD
/dUmZoKDjjuXWsSNoW6eOzs/j429vSmaRsEEZ0ic6a40GncTuqhjBfEcqsBLGn9du1P3Gub5yYyF
tw9GMW9UgU7/uR4tLOh8v758Y7qWpbV8MfatfrWR9bdj8XZWWwwkHdZJTG610ogGW7XJ+DvoJePG
FI814/qrEhyGYJuRU3TTQ2qQ5K4WAFMJmMhAMLmxLdiqcVcdQr58yvziY/w4wSaA3mG5I3ju1NpF
8lmpcw0ryXiOxnbdB15wmJw8eSxdJlmyaULZ/aJYSQ3ri9Ip8zN4OWelZ4lNsJOTH5PGFodceMT+
NESp3gY0lBnryrAJwKn0YqfuuXOKYhsPjw0hINI5kFJ3o7d4T/0E4UBUAMskvPqBe0+MP1sfTsqP
hcoRnVkCRd72vT0c4/jXkOoLqvex3c/hwOHvmf0fzoR7T1SIxeKy3BYaJM7vQwDpKbKXZQk3FWae
rU8yxiGxIMVjSZg/Z2ZvtoPnCG2Guc34tl7LoBErZ2Dkzfc0PeqD1a1CxG0HE3sROyWJwR0Rl9cU
z9TmMV0FgCEln6vcqD3fhLAzmvm+I3yM4ZH91NKC0CF2n8vMmbDWQ6TnDYT/Pd9WehotZvDxf4Sd
2XLkyJZdf+XafRZMmAeZWg+IeSQZJJPFfIHlVJjnGV+v5Y5spbpbdvVQYYHIrCQjAnAcP2fvtVHu
XDMRABiRG3e164wJxkRWlzgyAlhVtkO6PWai59Joo+9zN7g+VrLu7JXLbXWmh/lXQBf4ack0+i3N
blL9KW/IIpyc+aynhMAZUjCljFP9qiSGjhqv6Z9XtK7sXWiIyhu8zAdjyHua+lr2ip37pSw0spca
/bU3O4ohYZ0YgSwngmfDfkXlyi15L/JQPMhnPZiqXaygsYsKLX1RCsP1eQfJz7z7rrd1dOHmgaBC
4NjnLEivTtM32DeEoot4nC8WeuFdbKjh+vEaRbhZP93aC6Z7GNzrgfFEUlYj4HCEKtowoVYsk/ci
UsFlQLzRwgFNiRhHSOIkmkOKz5AsImHYbyLGz3E1OasWkllweR6K7i/5XWpaLcKgET76Dtf/MeTu
jOeBPdXiLva4TRB8c7rhhOa+uFlfM9EjNkhRnmwgGhIQn51oswb7oaqitzEzcn8Okl9k5MVvQ6/S
fVYR7u/qMPq6bv+I8A12/FtHs0w1/EfMiIdwxNEjd1eKfcXaAmJzJJbHGbjSN4laH6qOtL3W0oML
bZjiDegq0eoBFsQiTq5RT4aZjnWXYUo9X4hheEJPtTCFAof921XdE9G6VJ5xpl2Bx9ikve926W8d
caqlh1bMNkOcaluL+K+NbJetPTPoXABAGCPreAh7Jcz9rkk6ggZ5UJI8uCLiO9pCayZfWpLlJ1AE
DWlW+iRvZ0xbk2d5lEGSXcduqHzGda5ZhSGDZxGBIY0edck0tMjmkssA66DV001N2kB9yHGSaoe/
jEiJj01Q2vcsD3UMX7zR3B5ePQexuT58cVPDu0ttLEuC95QN40dV4bbF5Ov5q56N7pF1bZVrEFTL
Kqj+3ZL3lv5SopagR7lkP7pKOzD6ym7KFPTXYbAeE+kqv0woOUE3vHGFI5Ooh0/IRcVhGSF0RWlx
UJqJmwLfrq+PevoyV/ZMlpZ9lLdX+TDGCYqaCtdnWn6bO63xZRmB4AjVpdRTJ5xlUpSqZtjhydt1
x03Tob2Tcge+Q+anlH5+FGtQxESTUz7IL1HT6AFWqlaTF4efeog1gDOSo5D1aOIkUFc+6JOHHT0p
P0czhbkqpDUOIop7hAHKQTS7VdQcq1MSw/1X4ng/FXSHpGEXSh05J3Ir7qhJvaVHF6fzeZ200SIm
LgaZdQkRaBWCRF2GdxjQPLsqgd4WWHL54BBvBcWcduBQdX+HgvSTRIlCQts87z1B+imX7kdkbK3S
anF2IN63ABrvHO6FINfcaOfWdITyDpwHzER+0cZzrrFF9lxXFWzlwzT+vrTLe30I0zb7VvbtD4YQ
1bclqO6990tqS8Yuzi5mHgvQoKddEydkP6N4mIhXgU81F1sDj8olVHLrprxLiYJ8kJIWAk8RtzpE
35XgdbfJHLovNOuxGpPzjSWMezuq6FeiKhfuFDOXe+ldyimLSblWr2SrmF/qLPwx2uGTEbvdVaWN
fYqX6aeUm8v9WkRcmq+jZThJ0UhrlDammn7YNrDqpX4JwUJwSIAq+bETJt9DgmaR9AqIDZyxOkMa
YfXb1CbJ0lCW65ikxnM4qAtGnPwHSkXrUob5Tbo6lvwhG8gpYz01+GBxnQ9tZ6pXzeGuWBl5sfYx
tYCkmtSiJy77Ax6aGeQDwqU6FaCoWHtbSD9bWe0baaUeygPt/PlV1x1waLHz6PPh2Fde+NBqLTiP
fZRDQyrjneHNDScXESD5yC4unMdviP3BzCj1tykNL8lYg1YQE/tytjTiIKnwZdFU0K31UdF3iKeI
i1p1ZXrlPuRcxjQx3kAIYjhrVb6G2vsa9kuGF1woclqcFUVqmteKTsnBTWqcKnKQEqrdRe8Gerxg
MsiIyuJjMdb2hpaRRlzZZJ2nhTwyzA7ABnKWrXpGeI+CTgQBzcnLwpANp3frnFoRtFF7mNt9+TQU
QTP5YNLJyYkn8tU8+c6NhV4PsUVNQKoQS4PyxTR7tu4jvUV5GLt8wg5RiraoxakY0I5f5RtE6PQz
C+ZkN6D2Wq13pqDLrR1RsquH7WgRc+Wo81MQmOIdRUlAGDLQMVlbZBpw6rlG2weFzM21a6i0ICD1
yNij4U13sh7tiEoNQBf5Hu31ozwdy4lmy/pTFqfRdi55uaJDnShp8KItSKBt2/6RkyHxEilLK6wb
3pakPW83tOnC526g96urpzkrscqYyzFG/HVsPbUE60fgVaijOPMGXITywUUXuz7785oj/jQdMWVU
kKS2f/4AfNWRnMZLN80lXgH7MUrtQJxRB4hDuR4DxTQIorVZHLHO34H2lS5+cpb6xjW+DUahPDS4
UX6hqQwbrfwZshQI0JxaRbEtatUJ/3EpMn+KREWIEdfvi9i/IlZSBX4Uob441NgsNG7S0M2tZzrK
hO5AD92EPWkK+lL9oBwf92Hepl9QyqVAEVOgA6WuMNgCKT7vx6M9N/XPVGhcNHQ0PvrNPaQ4669C
h58omzpOnzf7JUOkUs0miloqi2PUdct7hpv2x9B1tFICD2srRqck0trHMsQMlUGjn3WU8ZtIZ6zu
kYGAIctGEUlxdauns+wUAqfWr2Vuf5HtzKBtf5aB44g0KqZn1RA8ly63sqFhZ2FOjXPK55wQI/p3
kRsCeVis6RkyZH1u4zTzFQMKPa2YlzTn4wV/c9I63WeoNnxaKsjsYG4GlLMA7uQKQsFoXAO0Qi89
PEW/6TuXjTRjULk0dSWjqiyNHn9mPNXILWdU0mkf2ul0syIUP4OeroImkaDypEIhNbupR7bsTYel
d95rV+kPq+0Pj/ttQMD7NJrVJaua4FU+gNd5ID2O7vJIgSUAbhIQUuclymsNbuW3qtNOkt7XOsd5
qbC+K5lXfeZ4bH5fiyXY0Ja4rprbVDiifeTUUchLEvedhgFk4oLi0gDmbTO8fV+nGmRjR6h13jv7
/4RbaDqEmKt4DKzC1wS815tOEHBrqvPvVSkn5fWPnkE+oxNQl97VsohZURPI9WEfN6+tBmOvmRHl
NLVevyYeVuTKU95U13QfOSxJoYerazIcTUw0a1sYwWe7H6hOtwSQCaJspx2WODkure59DRWwiGy3
C7/SmxHgp3B0NnG87JsaTQJxhdir1drByK1qx7woenZMQcFAu4gOXu9Nd5cGJervmDpLeMWWQkRt
kYOVmWO3+DHXom80bXYoIgS3ObUxAiFhN6J1N6K1iGYfNHT1hJSFmhK4sQQeTw5T4L7F8YXStCw2
8w+zauZHFkwPgmteVyFbTxpwVY8PAA5EpI2MqElkftg0ul6Ujt7V2ptPzY6U6cDqLmpYfNEVl86K
5RSbfETv5uShuYvYL77ARg4hkSmEsLpdToYWP+8aOc03a26KgzxSPZUOTp7RgZXHA8GJ2x5a5oYe
3XyVf2xiK7eELH6+OotjHWJmm0meH6vYPA7LiYhI8NKap7v7JWjSrSyb+1bZRoW1B+0NV0ufw20E
XvaUekQ9zcaTMzD2YMeb1Zcez5vcHctp958H+doIHQE0d/OQr5diUtBWi3LWW/ZdWc+IpXaHdNea
TAL8qLex9XvQTtfjPBl/TG36d1CQ1rZWRPyWb7bT6+eotJtzUdfRlWQP9jN9ZeIQN+Jta/RfWO70
V8tOvzb4z/wc29xVCvINA2V98u/EQSuii2UvAGyFJVa33J+lvpDQzRBjGwUGhF2KxLe1OB0qztIl
sA+qnQP8xpV9NgKjvWeYQ7ZAiSLimdSejMXQ2i7IWi9xnxG8m5KFujY+QqVhw66nts+t/EfvDZ9z
naU7ywg8gLXdPSTK69VZYvcwqmQMEAJ8DjXN/iDI45SYuXEbwbH8MbKoClzpKX+MIstjYaTHf9Wd
kSM+FFlTBAlWVhfDlCWMnp4CilTXkGNIXVFIGN0UGxszqwjpcp0PbpnKyhT8o89BfMxtol9yZAzi
qnF60lbMEL6r7dQ/ocFR/pjKom8ksGj9Ox1IQ8xk1W6sQWIzUDA+DCfCZxE6+841jKesvkJ98GG4
JxTHJKt1/mBU/XV9qsKk9LVT6LLjWhUAup0HfK9i0qviBpfz1mBQnDPtGBCxNBAdQ/H2nksnR4ak
eND0jm0a2+uhLTJTYNni+Maqu3Py5DPr0EYeDEg8RwmNRNBKT13muFi18eoqs3KdoDU84D98b6Tx
QaSaY2c4OdOwWUWo5CQsxPsiwmPMgPqJQLdqn6jshxitUqV0U7SRJjPdCPEMyadJpWx7wr3u8wB6
HLw5EFMpLg6+rg2rpiFKBObPUzANAHTMsHwgbSvv9AxP8mgRLyUhZ1sYlJfSGn5F3IM7k5af2NlV
TpX5tTbp/Do208qKLJR8iCwoW/g1CDWRD4GLdZwYK2v35zV60inpFHhDBtcqtz0CsWNLj2C37sPq
kKniaCHVrDXQU2X6VTr6xjqzN60DvrtAKHQr8gVHA5Li9wLxR2JHz5P2tN5F0YkcUj2d7svUM3Wv
8+yeJgDn+ZjO2ty5+2JZ8rOF2u9kkPgsfbTIIshnBDAP7USszXOixAcCspmUmp775BkIMCMv5MQU
ftYigz/iWYF5NheLZVptaQIIvWsUKsvWSgmA48z4aQZkkcizCOnPJetbe1cGEzm0wjOslSKD2856
3M4pst9C9866xgbNbLyWzNZU3Qk8Kq0xDV2SeFYu5jXJK22XVVAz6E3rz4h/wRICa/RnZrOfcZE/
5850kNdVGc86SmShrlMDdgrIPLhdwoVJlPHNsHP1JQ7pPXEqL1r6lUBKZxvNNhh646cUVCPi2vc1
JrzKCA34aIKwMJnjc+JgOZFAbs/DqJso16zF+bxeo3wZvS8r/YAY6os9k4VdTznJ2fRiByuOvydT
hwo03ZNL8RQCATms8vwmw1RWjPfJbbwbg/zyDqj2DvizfFZoeO/+PFPGDgG9CcFqlbV4OnNar68J
Aa8M9TDZZItKUVeto+NdF6gsExn0dmRd3d6Bc+kZ9nlm1/RsoUtjImM9Eq/snmkJd88BoJBTxlrn
OxR7UtHhAO86ordxdkXZTWuxR0MTjPDixcS8qET0WtZP8HHcccY+eO6N8k1JaosNfT4fS3X5C7BB
va8RapGgW4Q7N2BJUTQgFBK/F7Q5wjgPckqVF/swwxFPZt/dW5KPcIyVF4zN+SGq1PluaNCGsRB8
d7C9+gicOVlxauCXZDkbsDDP0bNapz+5USFUsGbrDeT6uKH5m8HQVqy30Te+2WXxLofylup2B9bK
4NDVLSslfPFjzhRpv3Z4kKEzu8m8I7zN6VOLzdfWrqqUXFX0KXVMYxD9e1os5Clpk7KDcjhdgFbD
9Vnapzz8SjOmOciJgqe/4heDjqaz75DtXYfEmM4cmKo1g3FrqFfIceXyvOjIAerfW5vQCf8u3Dx/
KjH62aNGwCEGLzzT5hivJhGXS9Rrwn3ee9atA43wUpnQJmEAf1mXkzgk4UTYKORJPdaIBhha1cfa
JaAQxarB/x6NF2JL8k0qMgxGtldkKc+PylCYlYgJpMZk/NzxGRImw26cIUR28Ow2xQ/jdZd4rJE3
DA6t9AVGEydAchihPaIDJVY5EoH2bKwihTzovnkOY+XTFYqbgsHY3lnC6pgmOTvrcRkucgtWf6/A
kG08sRKz7livSopsRWtMj9yTmiznRWdeaffNRs8wzLTl0mP2zfAcu93Y3hg1t1CKCloHxkkeyJfZ
DWr7egDy54i+hxzZa5qC/BabsHwpNuqXacHgNJEeceoCKBG2dSkK2JN2hXJ2FArAPw86oDKf0Vt+
ME0h54FacZItuxws2L6tR2MTEirhIw0jvyyogifKsv4adfmesbhGNqluba2AxFBVNMBSkT/RgVNF
uApKYFgIOSURa7+qjU0NEdTsflXteDyud2tyezDnBk9WpEI6ZJ+8lT+dmBy0BvKqki0ixUL1JjEG
hU6wT93NGizQ8q3s6zHk8yWxWfpCfxsjmiTcaPZiUu6HQFw9IkbZY+DQGgzV/ncsjQkGAgeMjpnd
eitKlll5ctHaEmRhhI3EJs0bVunsxZzcB90K5U3UlpSkfiUYNsSJVvRTee/KMFVP8lm9IDwyx0OX
as3q7ZEGnw5yB2zt+q8V+0pRnlD0V/NfeoqmjJbHHsSg9hxCuPD5P+cfEUbMtU/Pl1JP0Wu19Mqe
JEwfa/iiGFy/zHRew3CgnJ6umB+mly7UAqzVC+d8KUKziUOSH5nnknknYRzMpMl0hIsC53MID5Pw
gjp4Wk6sCpRLc5D7gjdxVineh6xV7mu1MdFenPBZDB1Bn1KMJx80+PR7eFi4YVrVPveKBgpgtqPP
uqkQA9Teb5F53kbNU56p8xa0nLOjVXxCMwyjrwd+ABwgY+uiEHgiXnK8uGfeIIZxymQMz2XOxYEC
Nz6BHII+Qpu9ikhOpo91k533yAJ+sJ5esWLPAlRcbJdJtUlhhWJAqwrMgkdr+0aqswjwoshvzrY9
/L32wjTF9PbZFVqN6oM8hfMa9Mkvq2h0v+tc844L0rwbQUVs20QsojQ5Omb2PdW6BN3nGLD1H79r
kIEfBREpoY8VZ0YiS/+4qMli0OIFxk2J4F7r8SNJF5uhDL8NwYzQ4F8Z3m/+VDBwewECtZHdW4JR
qcaQ1h4kE262bY/2XFHSi2XFBh8cIzQbioOclVNvAbWUV4xC3bT+C6mIexpqhjYuHmX2Lrr7rCng
F6V6R/JvYTy+R6J7r5KDsrJT8gZp4OQSstYM81ttOIKQmLqkwsl9gtDozouBKkpO9Wfa9vdkoXwb
IQCXpfsk5yd2g+Q0thOEEGKmEjvDo2DzddE6Vz/Unqn7vBxvE8r1dJ+Q8bvJPe3NqK3g1hl9/ka4
IuBxb3wM8NJwmzDDlzKuhW0WqUHLc5t0FJdtPh0DdU7uYWo+5HKou7gq6JKAuxE1Tq+oZJaSt7sN
2KDfSA3sueZeqP2cfVTZ2iXDoXOhS4BZRX56eJSOuohR8tg0sEBoUFAr/eIqdeUjGWxEtB2T/nL8
NrUEwnO5PMsWcQsYGFcmAJpa2aWTVWI1aOpzrA3U1cQzEJA0gAp0W+MxhdmI9Gu4ORFO38DUMVWP
OQaWVWXqldMTUQFKqDnPeoBwoifU/RwnJbTwIburDvyeRjcWZtBTuVWUvxWEX8TAWd/XFaODkiS+
9XTf9VV4Zb95nEMzPI0WgzCZokGq+LAquFKhUuETNtf45UD50TPbf28a54bsuX8J3UV9r70vAX2k
0/r9E/UdHNa27jBmR7nuaoA6L0QjR9vGceytXHtlwPdQjRfZCLLxrfrD+FnqWbT3Yrs9L2oIhwRc
30ah6f+AfAQKJS+crTz0JtLZGZnXfJYJAGvxXcptI1yS+ZBTFN2yTYV/9hO9cHyq0ODsrMDIX9Vl
AaPj6QR4WO5WDhowAp9QUGM3rgq4TZDhN7ZwZjeLOZ0k40xbVEA+afPWTzZUjYkhXuw2H0utGbeZ
Kggp6N1CB3KApDz58lA+KCbwvQQxhJ7N88kBd3WIanfeg+EFoVHPuV9WWvLTZjsYzt34qZJ+xBTj
qZiJkZ5EoTqIB8dOprNeDR+xKGCXIgquA/4N6/8YpqR/ynRiZpWIGuOqyF4YXnyT7T5t6QS43bvS
JLSPhTo6x5gx4b4oyf1uZpwlsbM8HKPiPgOWRDqM7Mp5ijX2uIvHNlj21lVzIrpT3ve6lB6nPcP9
7GruElA+/PCTPqtn+3akxiJ/BdYfysqPfAJXVkPO3usxgnxCQUPTNu8l/Yx9S8daKJmrTdwo15L+
+M++L1+nyAMyVsXQ/00ibnIdDlWM5yAOiureRSEtLcO1r56uBw8ImA+So/If2lJ+xNt1lk9oDI7M
8tNDOv+Ccs+467E9+5XIfVtUa9iAyfmahHO9lVN6V8E+3xnho2s58TJt+YapsNpOkUtQ65Tp2/WW
rGtxsJOTyXQgoaKP0XWJOaU3G9MT9Fi/IYlnUwtHHfng+amTh+H0YUR0iWexPmUAkLHA9sohNJMR
81hzktbfFJ+vX+fecleWakcG8mde4hIlLejrgvI57uKH2g9PAGt0ZH4UHjZjWxFCFd7ylmkjidvt
XgYrDEZKKnmYA5vygPczK9EuUZ9UR8csL4Md6iezxgcrqF91BuSJVBb9bM2Lb9um8XeaNC9SIwsn
BK5l4XinwrFBeWW6+oQxm5w5bKQpa+1RRr0UDcDzLirUPfJizTcIRPU1qR0gub06lE5IJmJVc7uf
l13TDvZ+jI2trJNrkwY1yHIL9RKdMnC47x60Dd9W8prpTk9lEiLBAlgFVyy0ZrLyUlr/Fq9bdDHt
RmtexhaSTmslEHTAZ2/JuupOBpV6kqZoQ3KawaVFq91T8hfPUEjtMlxGv2pESqND1p0utNXTMBD7
Lg7nIEgJAKPYofXQNKcmKcutFdsI5N23Js7oImpo8kRyq9K76CaqIGJg4kTfbQI9qgAYcN/RMZdu
YYsooU2J9184QQ0zKB/kgKKdDwFcaoSwfWQU00c1oH+EECz8sCMqScHoDFu4o8VMZtZkgymFG5sc
U9PCzwMxUtkMZa9xn2LPXMXdSZz9ZZIy9ZkN7Z4pDWF1Icb4JBy9PSTlbj8r1c9RM+/BQPIRPA2s
QAHkS19zyIYpHEwJ+TBRevVQ2prXpu3c7TprXIGLOKwy5NxTcQZhM+9Np3oooxnzGy0Jveeo26Qz
eR82v/DWxBiyG+pp4SpENeIRKrtdbzeOVlTvbhNcC4t5kZ0tUCkEsBWzeeSbS6p8Rnm5TxbTeQMu
NJ2CCRFcb3IOaK5OzG4i2pDJa9M7xgn/1qEV+l7XDEBZlka0rVX2BzRwyIdC1HOL8O6ewzD/S+KG
poK/0TgFWahCFlLPFt2AiYWMZeiqNhBEBoqOlYacOV26LzxvekaRhnxvfA8sU8za+voJy0n+NQV/
IUe0kZnMe0kyVBmIATNDlm97Fa14PcZdolX9xrP59wUXB6ubv5CF4hXQyeR8uq2b4ZxnptjATM25
HKpkX9QLvf0yR8KLTtpG7gWDusyu7LK+SeISulHTt+OGWrQwRuIkx+9Rkh+WJXFvDaCYy1ByCs3q
2D/MGuYRNMDg2MbkVQ5ZGPjyKrOi0Nh0Vlz5aml/4Au0f1LKnRRl+cakHrUFAeWnpjbcXSEA0kqa
bq1muVWWSliQO+mnCJHypnbyX4M56O+IT7CrNExEh5AYObvJKB6FQD0vWOIx5H9dlYxDz0aK7Iin
tptu69ATjWi/CyZv2+ZBdC7iud8gptjL1TPP9O/OEt3LsbXeYKoVhw5g81YeJv0I1hb8kN+5zF+8
xOXzEFgSOfLEvxkCNzfZzFlxctAnBohlE5rAYKLuQkORdCASXV9CI78Uo4KURBzFVVfyhkmpBF1n
6KqIFxQYFzcY73bpIPzyrNfZCNUXaUtLFXa7cbLkPxSk3wNAD5LfbzKSFtzucmN2jq2cS8PN+vZd
Pmsnc3mOFtYu05l7Xyk6ZRPbPxJjCQ+2PVekZImZ/VyQ8C4LWWbqMrqqA+FzBN5G+Btq+52etqQp
mzqNlNYZd2HaOUdPS5ZXBLIPIxqn+6hneFRy8+wwHL9VqqtRGIlZ3oTj/rjGNDPfiEufsxXFG6l5
W32CKB9wqhwi+jhjEhEmJU5c5JMVLTYCYBULI4KYsxQtwXDh0KcXtAQ4vXXr6qjeU4ix5TlMlpoJ
mwGz24IuIs/ShKyLHXv595o8gXOWoREmh7i9OarxxjXJ2KQbv5Pwpz2qCK0/clmbuGQwAPAdY76D
qVHVdxAH/U5qF+CXhHujK8ZtXFbuLaB+hoA0JBeHfK2kZRAu7wuVEpytBehrOGKidggc2xSZ8WzA
Q/+rdy5qNMKdAKZyDuL6ey4oiSNqS2s4M5cboPDdXWdkn2voOmf3omwd2rT7VbLYNC03xiE5pS1k
bPEkVEvGJvP4TB1nUkGbJCj2zj2d4G13tXcvcRVulWii2K4Y8V1w2jFgYEPgt5JapLg1Lctl2pYZ
mT3ShQR9rAN8414BkorYY7xKUiNYN8wYZP9P0fL8bNpq5DuKurxrbUYopHJT+yfXHspzTZfjXs5I
74FkbBK9GN/lMxRnSGQmgESppsXXsZleVp2Mkqj5tcgjDDaqmzwpSnEIO2NgfS3SJzHnURdB8pkd
u95nmIA2g5Kjqqy2jVWMP9wyIvgjECz0duKCc6eXZMG8FBihvaFNlx7ieg5egQPs1lFlgOJ8GG5p
rfWfLKXKgTFOBvvXvbPKouoei+oIeYOxZRieZAnbqjSKAu71h3j2LmB/dSaGjKmMgsYghaNCWdvg
EBgJe5c+1Am4KfWLvjLDoGK/Dnon9M/as55SwIs8OBViJjoVb+jYtgP4q3qSTHsnfqVxmO7MElNV
31WvxHgbfyv0vvivIEItY8CspOazQsq4r7tm9VlFTrZzYRefZJOfmw8kEwsCjtNRippW/WITMbzN
5WSGJWBiyxs+B3b4ZRJ0MCjJzaYBDzuClTm1NhlESq1rfoWESiLMZhEhZph2i3ZA37ZzE2yroUDe
3juPtWIpAcsp5ISkSJFvrvvZJ/yTQzPHcCrpSi49YAZuqLEf5+yuHJyDrzN1JCXd8o3OkIWniEQP
0XS9Bp4T+62Sz+daWP5FTXBW2/mbVdm450i3kK2BsXPap6xlwzO0JtR5UQm7SVncYRRvIYLRi7Zi
/aI4S4UgEzV2QgIj1+Ly2tlm81QwEtsShLvs6oEOWll9WhbapVzXzG3cddmz1b5h1ATrUbczbjCG
Ep7evCuM3Q4NSTipOyABH4qrM6vBOSIFzddNt+HMADIuDRuFm7XrYbI8EjJNnld0RRF6uz5IEBa1
2q4X8HuxLERDSRE7u5/x7LaIarVxqwx5iN67udCZUG5Z0XeP0kFJZw/hFf+JehiW+SctFTXDMiCm
QqtpQhR8aVfk5yk1gqexac6usWHWlKc+As+27/RvdVx/6QUBqx7GS2tpzmsdVKiV7eM4VwzjxZg+
07JDgKNw0xpDfU3dprowMXX3xBuouw4aD/KEqb0G/dhtBmFH1eBCg+vaanORfGi29sVj/PSjnzwk
HOADi8y6xqKLE4oHdyaxUSn0bRmhoa3c1nxqIn7qkoZfoRLZh3W1w2zfHeoRcgFtiExQGJMHBUDe
t+oxR5+Ap5zmrpPHxrtJ0IOPYvw6CPqeU9FolGeeY3wsTvESuFkN+Vz0MTBb0lHPKwgGwiEWNqp1
jh3lnmrvtDGcZwmaGFUsKm1OPTQpTXugm4icTo7J1Rzq9VBsyGhJD6nQpCS/HJzi+2nAErz+CDsm
UmtaClqoIlF4KMz+mAbNXxIwNtAQhsZaTLtqNGpEmgNQMrtC+iYYdXUcqXCVjCP6wOZFgU27U6p2
RgMEdHflVZUZMvU6u2Ct749hA5DEM5sP5OhI6jDeg9zs6TTUIzct00yPreV9Cfv8l7SdabpBMoNb
WjSgPFr8ISLSSH/UAdHKjoJCnUlVD1QUHZxrkaYRVGlxyzT3Q1fs71Jd2eTuvkb9VyOGO9VMQmg1
W96TXCdQy3ZbFGo5k5WC9jGaEdbS4s0wSaJOaobTYvO4IM5YuYqZHVb02+BFdQruC/Qj0go7jiJy
LkdQ1HTdN1h9JP+Rdr/ijlCdMHLAwpobE1NIsQUVD5oSbWyuxS+B6fjZLWw155ujcAft0wYZIJ52
X8eRavhZyMKl6vBg68iY/2o67WPhtysUjGjaHhfNcltb0Y7lhg9Okfw345x5uSswOeZ3Fbkpmxlh
SNVbZxMScXjTm5pJrtFf1Vg71Dh9OqSJesyYq/U2EdXiNP+lWZPh//Mf//1//c8f0/8If5XQ++aw
LP5R9ID84qJr/+2fhvXPf1Try6ef//ZPZNquq1ueY5kOzh3N1Az+/Me3R1yE/G3tv2VKPWsRlffW
Y9EUPV0cltg7dHM+ynu5mi0/ydo1TyTGnK0iIMctVpZDjyYe0dU0+I4ZFPfYSr6vO4u4xcPsEnex
rUvy4EegHdS6nkcihXzDE5TBMcfYQhi3sZVaydzBNTe4X7wQdd9M8joK4H/HdbCcNc8BUJ55+/95
4+r/4407tsddR7c0z9X0//jGgXsZhjOw+Uvs5pd8q1aiv+alu1zrDHtPY2E4cKpgvFjNm+nQf0qz
vW0Q4FjafN9Dqi6XQbzWVE2+16Mpe8lDsguSMdzjLSMhLY6OUCn7J0+L7bPDuI0CKnW+DPH0YgZs
6avwoNPsjuAAhM3hX7890/0vb88jAA4RMoFfqqP+57cXL0R71GPeUdMQTBJG2fRSh+G7HMm4FpT0
ZR8l0XKoKi39UE3cN+TavNhF9mjk7FTPL+bA0JhoA7zfenzJjTrb1Hrz+YcS6A2kH3pGs5XBN1ls
vtG2Z0lBuC99sDSw47NBKWKoTfobPkt8MgwQkbFDkOh0q5X0VVqnQB8MZZd8dH24c7pq+fCa4FZn
hHtUDVzdQNSWlQgUHCvioRQTDd2//sRs579+YjCvTT4q3SC+y9X+4wlB5WaxJCwDBmSBFoiqHrgX
Ggh/bszhIR+USVP8BpHpUR7CFlieC/3LuJwk/Rc9SvwqKCfcGTqC7CfCilsiaVs1usuH0WtM3GZq
vjUNpb6WExN5N3c8kn1MG5CteLC8wYfzXIBpaoKXtWOPIHRZ/XrcofJNk9b9Xms7b9fq5giUKMr8
NMZ3VdZJ7DOGar6man0DrnQpSrO9oyKvPrTy7qhL/sVensliGZ/7Qrw/QVRc6pGCTevLS1ERDjiJ
5VWnf7pVGlLCpZOkDSO4u0sDlEHoTDAF7CP2zdc5bVs8K+kEG7k9al15+tdfivzQ/+PyxFdhwE8z
XA8Xvy1O8/9reQrhLaKrEISCxSL6PXWGYzBo+rEjNrbt57dpjDw41Oz28i9sx5hksBl8WRz96Fa2
+hyl8J0z6GN83NEXU13Ck6m4zA68sj2ojT3uemykm85h3uw5Dpms0Tg+anJy4mBwn+URVVV+GlTI
+Ub0hXGYgT+2NG/yGW0ydTOlPSaVyK2vI7vnjoAsmhr6XmIpWg0RdxrN7nYaEeHYfsJUbSt7/UPc
5BcPS2daReWj4E5WVpP+3IIzs9x43I2God8MqFunUCu3Q/O/KTuv5ciRLE2/SlvfoxcODbPtMVsA
oallsW5gyUwSWms8/X4O1sxUZo917V5UWWYyGBEA3P2oX0CloiZrGKRPp61XOvewNepRXDaUi704
lr+6/Td31boHu/99ZNoZzHiF3ESIKNCpLLF0mQGhoGawnpwMiRNAvLdDrb5sb2fqee8tRKHIdasT
eNLmTsVf82V7ov/rp4jTbRHoe1UvUK7j/pe//sfho7r5Vnx0/1v+1n+96uff+Y/g8f88/e2zav92
/bh/+vWVP/0ib//Hxwff+m8//WWHtCjeAMMHmNOPbsj7/wyN8pX/rz/828f2Lk9L/fHPv38HS97L
d4uSqvz7Hz+SodQmwPxX5JVv/8fP5JX+8++7DpfK5Nuvv/Dxrev/+XfN+YemEogdg5qKYGQShKeP
7SfiHw7HuO2aIE1dE5zL3/+G61Yf//PvpvsPxqG6YzvC1h1tC2Co0W0/sv9hkiHzC/b2bhz+/3nd
f6QEX0/kf04RtJ9Dia3SPdZtg88xhcrY0pYH55/2IJEE9oEViaCWHNdibF0mTAM+L4AtYP2v+9lw
kQOYHRT/nY/Omp+N1nnFrAnMSocVL5oPt4uCKXxiYyCfw4P1YmuAFmRN/U6g91c4/X5rFxlWdkqG
ZDyVKwNrA06HNtCkGjn993+6+/9D3mPrMr7/98kir0pXTcPANkLf4uQvx/1k91CEBySlECd8YTK1
AA6m/W/EwBWQjxqRhe7GKzd0z1LRNdFX51Zl/GLCQh0R/gya8tOqBGqrvLRRVNjJInnM22JFdMSm
wTCZ5k6rp9RD4h1YZKFhnzevPhj2nYMEnF/UjbKP2PJe2q6VZ4xCVmtDB8p6672Z58zoEN+EyEUX
h7c1kQoF1N+v+2bWRt+a1PoIsJAJFmMHu5o7FMFre5ejRDQjAedZg4W8ZhH6o1q4B00fFequST2q
Wv0U0oHel9EMpyjM35MkygOLro2fqeBZTVhqaMW2j7ked4uXEHyoCewHFxffE7X2B8JpyS7Wlvrr
s1XVCFDpL31uN98VCjo4t+gAz0G+oF73loX9w6yVH3gcv8UmppFtgaNTrgw7lNcST9DB8/GMccoY
K7G6eNXCHs2ArgvSeoBcDAdPj/HGpcXVBW2H/eRS5zfV6nZnuEafIxjWRXla25fxW4kWpld1zqVq
tWYfCaxhp56id7Xg/svbtnRIMNtKkMgVGNHMY4yCkHndoisdo5LiCyU3/DldJs+lDe0V4cjAVfk9
Xgokj0r7Y3sM6cBvU4O5hxiTnRnN74uTufct+9RzYzQB0CmD2C8/MA2zaBdm8EcWpNPRygAlML4T
XRjHJ80Kbp7Hl0ZtdFoLdIddPTxbMdVyTspkwthZVJjvpTt+z621h6zHv3YaSkI6hMAOTXmTJNx3
dBp56/odsvKucjs0diuGO8u0YtreDJafTm59NuQ97FWp6DoXzwm5HPbTWnuid2YGVAbft+fnaOm7
xX/wweRzPDsiQwpVvk6gXLHXWqP20dYJkERyD1GD+OSqj8+FnUP7gY136CoAZMvsnrMhO4u1+Z5Y
0VPiuDvUM8XV2Gtyz/NGNm3BnTrsMbSs9jimLnu1i1+02Ym9YYKdHI+Uv7bedxd4BXDMqicr7c/b
WkbmbUrLG3ekIxNNfCbmHhhj6zzCbfsmCAgF28bsrSOqZwM6wBMXUzc6m00ZQCEgbVqWfLobmX6i
h1dIKv7YlkSPvDoQyj9+H2cG5/BeAVjxjKLBdqDnptSCnw5Jjjgqn4MBgu5Vw7fOwFe4tRams/I+
d7DwUa+9++/XbKs3xW0BHfcWF5eIDb89fCcJ6etLshDiMvLnNX4m+1pP77EMQuCnH+gphfkdsFme
X+eajAiAr7bRyFIRHD9JDGx0LWGJyke/Xfj2p5yUHtxiPTB3kSqnHEahvAdLwrfcPnq7su1l7bSU
iHsA9tETesdTvO5VJsb3CbZ2W4+qasyHdUDRp0i1ALEvZZfC1vSGGvDz9vLtre3MxRwkdwc+131a
zQOMdhofPWjwNFQonosfSgQIQW/45wS7YvwPaPhzEXrNoHa2nMTf/qpyNKNvqk0BGKHxYBuH7VvH
inoTQSbcRVG0qxuWIPZUup91znso0teF2LmbqueoX0JkKFgQUMtxOpxK0m59hsOJi/Iuyt/LXNmX
yoDTEfM1L2nR2tLwUiLWmexy1G0sdThVOONNBvKgC/N9v7B00I5MivYEJs/SUcdK6uqwPe1K7fEI
yBUHkOsBWLB1DbmyUzCqmG20O2drOGTyyMB7+gr1nLtGHh060sdZnz3guwbv5RUuGdtQ7uZ8yJAk
Xp6SklVb9HX3itQfOpcRCV2ULYcKm4j96triqqivcmT646W+zSpOlLS7lHInAp0k5ohOXG1fT7Qd
UtfRZ2LpQaxrUlyoYHIZTy9W8pw2dciJkLq7beAq10azMHJATwlURNQ0uzlf/TizECuEmSAgu8A4
ErQkQF4NHSJOITtjC+YhLpgQdJtXRoXOwaaegxpg7TCQIjgVog8WBYD/dvFKfagVe/K2h1TnEzQn
sTLU2ZYnpPEBVwWfzgTnELsJ4+inOeGfcTAtfKs6d6yuqCOwYsbUcdcIjZ0BFxVE2l2txlGQGMY1
LEnUt23bOXQaVY9EGjiDdVO2rDTwvygglIv2gMz6tcF8q5OhqtUxT4dPedx2xha4wHjOKEfs4pDA
Jj93XkHuTjKootapeh0gLmCCtsVhoLFr96Elrtd14O2jCadDCjYBb3lsmvmmbhIarjQRl5K1wam9
7r+ZKhU0LBYOlax4X7Ul8U0YRTfCReMMB4YC7+TMYqw5HKyheCxsJzmmbYLGq9XEkOt57H2eRX5l
ZQlc9U7DdvCa/duwNfouwKYDrworPg21XbJlFFYzj7i2CjQxywJsCoPWc+rq/S43rKctM8OxUz1q
6L9tL7U716b7VjwIxxDIrEUBPLNXtW6AIcmjLm+WW4QKd2rzutD4OC6DkuwYtx4LUyBzsWDaROHT
ji5sW/G5HU9AEmmZUfB6eAEJnvmYsmpd2gRe22HUpNcjgup0OPxCheKmZP19O9Y4yWs8I/kMlKcp
Kxv06U6w9JygjSpABDKcjjpOIW73eyyIKCI1J0g9+C+yzwgTaoq6Bc7rgwyCtP1jr3G69CItNSoE
zqBlzxd4Y0T0rBbgo4oH1aBjPFuv242oLHPaV4t43mIfQuKmx9xftvKBRXGs5txg1I/ix6lZCGAy
wwBAuiutNt4jGAcZ1FF7v49Ucx8hgwl3dy8GfHdU/CDlRbHUu4OoZ2D1ALd4fMJvcp5LUuBLwnRg
2G10ErtjNWhkDfJ3OOJ7Zq5k4fJvyDunoO0Xf5uUyyzMsu2nRGagWdOtQRwD/94SiUJHAaEVJmpj
/N5Y48kQoUwtn+e2Cbc/IdFMUxyE99fFoBoHDgxEXOWuHLVWe0LMi+QDyltQNcBYlUkf0FRi8FWn
6p1dteMFvFDpPG1RENqOe0hs/TnqHhPrOscE8GDL1LCqcACFWn8TZyjsAMohA3eW50LvwDRmGt1P
+TFb/JzkWePKnLuqzvQm30bT1qFSJaDhgFh1zE/22wozs5GEMRw75Pofu2lBibx9h+fvs0LbHeiN
Hc06+vjGg6qP0KTxy2V+Io4zoMymnJBVEUjWFknymQCgBwI8bXtfY07kI0aIvAdn87YqBvnlpsH6
nJBfCrZ/2o4SsxxeG7196KAQ75F4UVjkM2ZaP5Z41r+ugQ7yt15P9tBHdG87rcKsgUsk8w0hU66K
BC+Wh3r9HYRCF1gyPCCpQyZCJB4MzM+2ILEd+q2aX2qUPjx8+3ipvLOKyZbAqgJhxL64ZDJDmuwV
YD9y2Upl9Lu6ogBqcPC1B+O8rOj9yqyiTFi6/77g0n6tt6i2NFuzDFuHoufY9i+N5rHh1LTa1vnK
obaF3MzOY+SEKKwrxmu8SG90TQ1xyQmLnSPSQIWjfUqT+OSiqBCoRvymGJiqp6r5uTbaK/JRXVAg
aeahTHeM1Pa2tVGz+/ffWzd+qRN11dIIyxBWDJ1WlCP7yH+qfuMSnkk2iWjXDcYF2kuB/JiXxVYZ
yAe/V9z1nGUqCHH9suXzdTzc48OLmXw/QNaNu/XgZLl7mASJhqmmh05RrjWbXD80p+JIJeR1uBzE
qemg3DyClNA4PPQ+hxy2Gr50q2PrjoHr/sAzEG5bPLxtafEad7t/f62a9a/XikCoI3TH1DTGtHJY
8KdrdalVTEShwkBdWGJxQYauRNR0pVyQSj3RgUJ1AF0Avi81wldpa8JOgeik3G35Tqb2htfVKTy+
rtZ3eF57VtS2J4U8sh1nRMMlI04VIN0iJn+gYIKotC5WgcPGv7+aX0YbQDBUi0WHtZ5h0Ne1fm2B
WyVZ77omyHeWqIWbnygxAZ/TwiNTqwhVv4gJLIMYtbMBsVYA8LeDA8zJabA6O6iW/DZRp+dCGf/Y
ZdvezhUX8QDkXvtce1vyOHDUYiHdi5q9jhpa2vWmZyKZfhQuWAKZofZM+vG/Ie5zUweVAW9jHMb4
+19crtxAf25ocLmmrQldo08KnnWbCPzp4U0O7qQjRle7CUNgAHJjoBS3OjSMri1Q4uloJrRAWKsU
J/IlZXoINMTb+K9bONwSOBlDtkdRONPetpmZmkkvExYqh4HzpMFziN+xdmsTCs8Aa6K3JydndpS6
ru5tBwyNJOmh3D1qMNxQxf/899e5TaR+uk7BFQqTnrCGCKnj/LJIp15dqYAzCwl8gpWz4HkUjwTI
hagMBT6noTRSUsbjfhbnxc0eJ5CY3rgAnhK58tXO/Kmb+dP8zJZ9ol+/jkY7ybSFcFlq8vz4823H
i8qNgJcH9K9/oM0dH5IVETUPpZvMD6cO/OFKo0PMAKeyJpaAEvR4oO1YoLmtO1cVObRpcbPCPUKl
RI2OncMUNMzAERpGe4qxo/LGjsaybExlye9dSgpcqu4VZSrZkzzmqTyddp6/0qMREJoPS8dqDunC
vq2R8dgNUuRIBo8t21NCOjl2ONwbbkt82OpiJOJUU6KpVAQF15xWwxZA5PZ36K44xUVtwyhA1gqu
VGo2YMRm1V9N51uGLCYuhOPeAtHuN7IElvl6mqL5X0WYccwP7JzLV63b6zsSMuwu2QuVDDNCI3dv
Q+fYzRnlPFrejhxoR9Hrtl/ahDy9malrXQHsfFpQ5exgzoZtAm5Cfhl1xegHRfHtBm1NBsg0D2FF
PjLjJgLLVd+lDXLO/bg0/oTteI0RZ66ou1kn76DnI4v9EZBjyDdRZg49mRJFwDavlRZZ56U/TwaF
TdN1L1shtvV1ytG4WVMqiQn0y2kO2SLVlHxEmXXVG+abbqJyl9n0SjuwXXnsavu6AEWemkASsspa
/UhDK6KPnyPrMGF2/ZUCzxW82cF4L+kTXxXqIq7aIrlrIxAupbPXrCV7mHgzxPIXiMMLrT7ott4g
W0ualX4yfCczQJymBWWIPXSgOeQTobwmhqvnVAdt4bSx8gRK82kU61OkkQHKp0XCPR4znnRgQcwL
Nn0aLGxo7ConBYI8AEUU06X459gx4TCoB5gedaTgd+bC2S0slyxHr/wpTaCTjDBSiAF5v6JoHded
r4G19FTdetliiTUnEWs0/bEduZm90FNSmq/kSYS83UfR0oYDHz15Q0Lg7OyUXFBt7iMlebKTsUYg
KGvgdCdwne3lIVoW+yzMAfRyank6Xt/mZLanyU04f/FWYQch+iY0F2QQlddUUbGt9Ny2i+07NBeS
GZoj4HTQ0qNzZfzYksxEgfnWNfTBKO62dHtBDKLjbNXpMaZl/PDVt5b1Z66uzYmDxmgtVtFSkWSm
/Gshtbsx6Rkc+7QFECvub2vSct+U+Yspy0ZOFVjiHfDpaUIQ2q1gEGFKik0RbZhsTk7Q0sbTUDWP
bowVDLi00Y/aFICGPBR6Q7lBrMRBQIeGuuIo6qluGOUgIHWe4vacmjZPTWQfRbMq+zCaBAIy2n6j
SNYpmEfZLFAKQrMEQlht4VeLjWSYrB5FC+lbnZtwq7hVMrzAFildTw4WGJP1fnDhMw5UtsmFFlaE
/AoCqTYuV8gUUhNte7jEAlGpGkoBeWJ/dXHBie/w13wVDTTpdaF0NRYd6XC17tb9VqGkJEykuPW+
Fu4ztespl22EKnXv6wo2+wZq7Gr3bQsDkLxww05owfaohZv1gKR6n0JisJKDUrQdet9MYycX07ba
vNOqPtsJcsWtY2m0UwPEmokyXZkzEFFuIrWJBN2y+TmnMgcUshvruVe7rntG5p2aDIMVf47ASK/2
rYt8H9D+z63NqMr1OxDiI6fFsMKakbwcT9ulT/KUSJqwPDqpeRBqVJ1g2n+trgnY96Ub7rp31H9Q
NnpPZPqF+u/rnPXHbdVumeG2Y6KFg0ehQPIsbTb2kyKOjmmJq60QNOrkN91I14PWmO8DhKq/wBYI
OXX6NeaRJEJQwVUK5J8u88g/xTy9NGBUlJAsF5AHV6VxEBLUVMnMrq+sP+Ynhgw5Wh5exUEeTeiG
bg8/pg6vbMzEjTxGyGjHUVbRZq8MlXjOYnaWjhdwSOPecW0l3Quwx4wFdYOOlbiSJzd2G9luieur
rXXkZH14Xh3OR1eQ2UljUJyJto1Wxo9Z1ru+LEDpnUmIJ8Y8st0OuZ52NoYuYeq0u+2p2AqTeqmg
LqSC2na7N9c3xckPYgbstpV5WGMeCPeoPTTwXDL7BIAj9g3tFZULAeSZY2CeTUIneFgBbX4W02NR
dM9u4jxvBZkODA/I4PhHl3irwWbaPYE5pf7kODD0Dd23hji5tjU8qvBKG/RxoMOjHDQqiqA1vKWm
PS1DlLwbxqT8FiXO9DVE+a8fXQQ91/3W0Xah6eOdIPyvnvAAhslOlNP2OJLGoA3VgqtMGYeTDFPe
TgF8s/7hL7I2mZX9kiY5tjwfLJNEyHXcn5eMgGWUd3lkB7rKpGqrcLU8AWCKNhdV6bZ2cmeUU+vv
ygCHHJLqBTihrIw4IZOQZgvuYX+BLxD/mr3pqqrTR1YN4djgn37+WhhFzNNsj0gAMk7yXYi342g8
GRJo9bVSZHFPOor4jDXskWCdAqyLh/1f3J1fwCfUKkJXERsShsWM12Fi9vP3cGNnbXN8mWnJYJRZ
ZNda2iuBOsUoMgBVk62SLeuIChKVsHMlqcOU8xniHMXlGGUxgFXhqTFjLJkVba9eZ3HSNecFE8Dy
aMQ/FAX5GoiMv+PJi+0P60M8h0jOdpPfaNNbKBs0yJwQvKOQmVn9YA3aM4UrLaXryKKp0NuICi7K
7OmuetM7RCeRRpexEPVNNB6TFG0dDEHukqQtLz2jzWRRj+NAE39WYHmuZmKeRbg8D0LlxC1dGyQE
8ATZ2dh27CJbvCliHsFEqrrpqiQ6o093el/s3toLc3mZC/3Zid5KU0HdVh4pY1WXXlWmD7NSRsep
BXAjvxitzZd+QAJQr/S3mc7LV51ql4e8IzBNcqYslBloq8GUQg5OZoH3dRZrOUbPy0Mz0ZWjBHpK
M+7KduoOyxzL4GuwU23GxcTHBWG5QG/UvVDVDzKOqwQrlZKZx0RudOAfyPFgXO230Voaki+Rq33N
ly1HNw/2FVKU4mo7G+okejLj7i0vjfutSv7aovX4vlTim2zO0Kr+UKLjdtlbBriNfd347EYzp+xM
rxAEqomF7lfbfNtVEZTF+qpS2VPbtpMFLgwecjyZ4G8lmyrPPEwy63CJdiOJCjRGArX8tNS6So22
9NP22NOZ6qcEz3k25DYB3b52B4ombdGunCqGN10DmVw+lsGO3s0FNoFMm+SYtnOwTPj3++Zfm0pC
F65rg5rA0sNi//y8bRypdTMWlRZEcqphWilixL8LpX1N5bIBhcpRIx/tFiq2MXON8/pX3277ltEa
f2izeVX1nfMC0PnnfGV0gdq6Tvr6F1/7X+OnboPnwAAXPLiOn93PXxtLjkTFpEvHEt6m2pAhSetM
6nOrvqASgtvdQAG5TbfM4WHpZYNCBldN1kpabzxoiB3sYjt82nYMqlMXZH5apNxkS5X2sF2gK48O
/Fey1bvTbW2Uz2HR77ZBLfPZv+q2iH894A15sluazjTDMEzZ//tTTtC7SjlYZgFqTI6ws5wUPRbW
nZKUQBemxKbV2iKfJtvy0vtlkj4x0tAZXDNjGzkvUhbtuSPh+v9DesqzFSaJqwmWh2PQxfsFv2Ln
VTnG2WQFCEQ9G8zV1oW97zrbhBwT33Wdb3om/+lIo2erN9OUQUwm8RI8mXXioC2rQvgsxhPCadoh
/5T10xYgtvbrNsWs7e5+ilN9B/mR4ZucOG8jAAHUPnKAH3fCEVd/sZK4vdzXnwIrLR+aIXThZaPL
+rX/EOXRMsCVpT+55NZ1mLaM+ECI1WsIFEEsn9pEYWczksL2XoOscsC+9B4jiDrI0Dtpy+Jxmp8t
u3p2QOleKtDtD8D+jipMzRNiTcZl+180jTZ4goDirMO8OP69qER4K5ov+b3G2KtqfTXnpXlWzz2k
0hvbwg2ksdzvSo4HThxaWAAzvBYzijTZsjOuF2ZSe25V6pcLu0wU1jGJugoPQ/1hJNrynUNEtGbX
9MdRgf2hROupo0WwCuhUkQ7yNp0Y7DAXearMa+bxTE9n4hwqwUG+CPGkZtcukEQqvnY99vZ06xqy
Q6727pXFxD3E/e2qGqS9s5LS5GqUH8Ic7w2rjA4QfC6tyk6s7NQOQsSBNXQzoDqlJ+REr5OxiQKR
V/jSKibSmKSyAZBM5nQB6o2Y1QW0w/BchXIPD7NVctQCbbQBXgpnQcdooFvykBgtigcITmK6IZT1
Nuuya0SaPeixwG8yqpEkKn+gAbd3jOFz5fA15iEoXFrNcYyCuxZhlKR+OorylEbObTzsbNhiqNAb
ewJKlBpKoNsMLqv4lPasQIR9wR15Xd7fl4qtgGKY4akhHEZiHIfKFX65+KMi9g/O0ApW1EGqCOG8
ND0u+XIulO99cWpgAPldl//uNIiJ1MScxDF/Y/i+R5jyFeCEC8fqGYViz6Jh5qlJ8dgVmp8KQXX8
OveQmRN0pkWEGWBtHmK4De1F+0SW/0adQeh09R3OdtgcoyXWHvmqniquM6QFSetxEGlSZExVgE2r
vxeInNeZ4V1jYurWv010J/1k0G9CRUVDb8AAcy/vYx69jHB2J6s6leT7q1MgWTV+2ki5ruLKtg1f
W23fgr5Oh+aIGQ3YtCQ5rQasLENwN8d3PrGtXJZv+Zy1h+KiVC6Or1FA0u60Nz0TfWfRb/BTQatx
3DPh8zDcO3KL450NripEdL3kLYWF5mbPPE3kxc5FadBrbPc6aoorkQwXBlfM0a1LJ5mvvHkFTQAv
vkAZ7G85zuth9WOExYET7GlBZWnM3DvoMRSgGiNWc3qcjZamWW0AnhhPtRYHnRVe2wDT+3i+tbT+
mLvmS8icR0Wfm6/1BiXrweRqc8S1q+wuTzFaacwXLOh+U7qND3WsJsfyVg0LkWq8lHNLHlrDxC06
IKShsUtFuc864zhjZL9idNIw28Dg+xwX015YqsasXTuoFdBYszyqRfgbEvp0scLp3MzLTpOiAmZG
bolF47EKhT+0SeBqzcNS7QEBXeGes+9y9z7S1FPh3CnKcjuhRVN3v4ESw6iwekBb3p+1DMkJ5Sqt
I/ixkxeCe7NdCrn4RkMRtl7r21Ap30zd8qIWO4iZiZlRlGdMQw4Yf91q0HqyqrvuEdfA4i2Bd1hG
zJkdSBiIkCfqVezot0me3a9V/Dpb4Z1bDrtEVQPLRQ6cVpLhXDhIAoI8iXG4zxBmV5i2xy7BRGmN
XdTfLTjgZPdum/ye1eLdTVBaNdT+YUJ7eUbUIqaJpmHFVz1WEEj0dCdGNBc+RPyMqhVO0kO30wSg
i9wI1McE7cYyCm618RtffQ6jI1pI+/h5MJ5xr/Zy+7MypqCk3Yi639rXfj2geoONpEbntb6iuR+s
CGI51z36D8idqbqPmmK4PGjtd7W+U9sZKNJNpLDl++XExGZfx2ClTA1vmPw+s1McCuX5GfmoHjcu
7TlSlXCodojABVrfPg7038ohu21mG/ELFyDkoe/LS+iimHbuROWFeQL0p6aMxcMmyiCLIGXV17dz
d27Z0LWCgwTaxwZgyWx87yPzwV77SwdzNohn1xvCC+7fnmPrOzh8xxjjusi4X/XvszIc57FF/mg+
IsCIF8HkScVhxcjPkRyugc1TxIiPMaYI0SdcKjrRV2vjBmKEONT2UGDavWO/GYg7OREQH23Akl4D
QZYBE7/pEFIdzQ6BiNFfNRvTWPAR+Li3mA6p4V0cXtODOjaiwawgu0LCRRVk+k59NxjFSUfuupNm
5Ov7WGtXc9megKQHOjIjbcI9aLPzPB8aU99VMdLRk507gUvvgN42Udw4pOGM2pvmnFrJ3mJOrYg1
SKH64V1D9dDZHng5wzMVJFrUB818RYkYtjan3YiPXRSE4WfVXFx5koSEUNx1bOfHrPW+dhbYrTcG
bmbYtdARRxSKqaRpfR9069Qh903x7Knti4gdCrjOy7NbgRDrBNbSWrFbee2T3ahIygOc8ERFD/TT
pPkVQ42EVYgolIPmC8moGe7aqnsa+IrSjciDBwy4g8ZK1T0YDN0VkB0zLTbQprtFlM+Rujy2KuhK
FzI2t+5sjut5UuYdGEL2GC3D3DfU9qg0KQa6Oj4LqnpbZQP66ti7tomvFiWgie5QKMdBjG/9Gmoe
Blm5X6LYE6r5rapr3y3a9apeH9vFIDjnaHsQXnSMyNxLWLGPMJ05D8ZdHWdSdRdlgKoHzlPaLxli
i7idCdWbad9WPwwVU5qoRHAZ9D0E6tfJrZ7tbDiL2fIVLXtcE9rRPXBcIdI77aVIUZJQHlbMd7RQ
vxlDz0DUuX00RHTXqhMuCK7xo0Jan+C8kMazmNcuu0JH+6hX6cMwXQ8Cmxj9ebR+wKW9aEoD2Ff4
mp1BbpZNYfIaC+BkfcbGfigxYxnp22L9JRC2o9G24Jehj2IfLtZb6+C1gL0Yy1U5all2H42345pe
HAaa2I4dGVffxYbBhDffV8BICt29E/yq82bbJsYFOJGr2I5eQNRdJ3inIHLkZWFzF6lAEBiBQJh4
zpz+qtLIQEBGvyPg8t6Ew9laq+RideN5jNBwaWLnouVkOmRNK01ac7e0kXhgAO+LMFff8CQwgISS
to3lMNynxlEQgyY3w/ROJAsUZJWzJRXvfT4z94wiPzXKljwg1gENBkVrqd9ABgLQGsLz7OYhqiD8
KV0QQSj7sr2CoDpydkzlpbaoqmNETU5ZKRJAP1Fz1JRQeYQcvnrKOsxn2PDRk2Vh+qPnTh1sP7Vy
ZbpFYfg8FgvMdaXXaEjnJbGIXw1N2OtrOQOilX+Nq0q91DoKSl8vTpcPNEFHZOn0fg+lOkN8BWlk
epv52W0iDYSBlJ8jlcEJG9I9Xk/tEpUvS+nmZzYvLcWpKF4Q0OiP0G3nYArz+oSetuLDibHgqfVY
usqXtNJFB9pGedjeAImgkgNitY8T/gsvtnRR6xRVnLef6nLkW02U19tP3RTktlL41K2alYGXC19d
DHQyxI1xRwwr0EVQkj20clNow034toTLe4cPQlRq2B2pL3WVnPTuMbeKhzRBKVkIJSgXoHuDvRyZ
G00R7ZxlJOEfk52Y8u/plRDNPVohKAFY9cEac7yZq3GPusa5wqCidNrAGPVHx151Dy4Co2CmWr+l
oM6YbCWvE9r6izirc/kYO2EDOoaTdEa5oXM/l3RCTpacxAPXcEC5+QO/MQw5Z1+0jZ/VzCYmZ0TW
I4PcUNuI7OwQlTq24L3AaLV82fwYT9q0z1ttZ5YYEjpDwUxa3HYwFvNp3ieVyjgujp5dvdsPGpK5
mCMldoj+MJZZS7qex+o2HObpoACVKBWpBBZFB8yrzwiv/R6re7xBrL1Ep+Fk7ecqalNO5YerSqoH
q9yuQWnGawzqVdy70tomLa9tDxhufB41BfiWFb3ZsQ3quAXzb3RJUE64GDbOerNk6Rtnztmdynu9
sLAR1d1YAneBb3FGlQwVVinsru0Sg9MWtRtoXp6mTiOkAGngWKMbwlUQATN/mBy6pMqQntX41Wod
Ij8zKZB083esm3Rfz9yr2bnVrOoCUfgOa3qWBVaIvaojuAMCstVAy9Z2e8jXed8wYg5I4XtEK3Ek
KPdo6X9gKuIhdEjNeeri/CEtnGvVKDAHN18wT9khKr+LKtwJNeuqNfVgmUxfmEhMqP2j0dzF9o+a
N41q44Ppsjfj/Z0k9pGC97ksYXCmZrgvMuUwRzQkphwVJ7yR4Ar6qCTie7ggi9ZX6wsK6UGrNh9a
23Oz7TREwePeRZ3EixfirY5uPLwC8MLokJxyApoxZDdTAvrADItiV+n1bxWBcAcW9w4NAXCuO8jl
O9rLo1dYZDbh6GbejGrqiqPEEmEyAyR1buJn26z8pe7ORjpEfpmm4lC/6LmCI+zolVpZ3SQI/3lJ
vCsyzb1WLM6IBhzhNWiRu6G51601PaG0i+KV1B+iyNjmepZmrfQB8qCpNQunBJzK1kJx8HLpk4Mo
rb1SF/HJ1sDvaHhJHZmuaFSS2C+sD1WvVMvJ7e2eo2g6OFrcnLNqud7wq6scUyjW+homRXHJUSnD
mVQ3dpu2Ixr050VPqT9GxCDsTFNvgMRafrx24VsDzvBUoO17UXPdN8mokgMSC6VX6GZzPQ1ok7dO
zv+hW6AfqdTKWQd7FcTUrl6HUscKmP0QiRr53KK9LEsTXprRvggmKNRsjL9pN+mHvlH1izY4xO2h
Sfc010Z0ApYRoiM4pdExTG+q7NfCrFKkEmn6SiE7R3c/MrybBt2YwXSTn49Jol8pBWExyYz7SZAH
DaM+Hjfg8piP+qEto8t2Twdtn5aNVxcoiQyGgUzkvC7Aow0gF3SZvbpHUZ9z7L5ydnPtVv4XaH3r
YzrdcFRGB/a0/EGiK9/glt6XS/hDwHdgMgnycY3UjzUqH8lNkOuXt7IGnL1DsXRfMQWQ42F9qVCL
dqbnjY6ydd03AIPtBmqigONAePZo2ExN5audDGewPMSG26JARLDka4Q9VWyGxpr1nWWYpPkGJPc0
c9+m0SBNwXlrlBi2cTC73fdiYzRkugjWqhi/Jmvq/+XuPJYjR7Yt+0V4Bjj0NCSDQRHUZE5gTDIJ
rRwaX9/Lndf6tb0e9bQnZfdWVWYlIwD3I9beO2WOECcLrDzZDNdpUfIa5lhAhfZVYcOVmjUyCLMN
9zX2l9jLSAyLGDp3EtgVKKC/gXIM1RrWScIriR1F6RunODS6fWvIiWV28KKhJj2gLhNchxYRZDuN
6YZMmDZUO8ewgr1DpXnFWc36Xf28fh/9I7ewOuMd9As36/28Z8z//GyiLyQ7Kkfi/vsf15CGxhX+
e1Cof/K6JBYzAXjQuy39O4vVNNhEjnv958LShiyQmCyVnhAKJX8qgpC1C+2V/kog1UpG6QhvWBcd
UyFV2g87sV/gQv8riYW4Yw2gXAO1qDcUnoWwpOWAm7e+kiqkADBgcTsnZGdUZLjGNl7x1kcmUqiy
exjVjF9v+mvbvMIJGvOc6eQSqnyc5y/iPNj+s3P4VYegglZHWG65Jz3ZVDvVxgL+EohKcPd19oD4
D4YzUT+rtUIs4g9RdkcNYPgo1ViQmgzr0q0MK17COb/2QYZ37O0bHJ7MS1QGGoU15FLs2HPOHFNG
htGPKmpJu8ZJ4F0TCd1gvZJCds5wzP9lFHDLgytGZrURXvemZS4r0TJeRrYsK1r9I+pZrZANSaqe
edTnk94ExHP7xCQCXS4MzFTCWGac/voTi+0QNynyeDTAqwkQPW2P0T7Y44IPniJ0NUGgtzVLKHcL
CS4zu7G9lllphMQA3keWwHjQB4bBiZQ2jSSYXTC5r4bBiF6TxPrj1pqCyF+vYgS6nuF4mzIwPRhK
fH4UtWIMnIEzsOnOcxN2UoVYNh0ergyeypt5EPPGUutlvezQO7BfXY6x/nhRWjHwMp7HsPtVQ1RS
xecajL1xZVWoY9Y4Yme0Ie9t65zUFbVrTHb5RBLtahLgIegY9HSQ/HNS+BtfwSu4RrImCnhS6qCa
DqU9bTVeomWfkWJmqipBO8392QSE6+jftXftFzeVnIBqus4ketwqNkZDhvTEW9uul3vG+VKT6Xqj
PdMs4Zv7A0nEkmTA4NxiPL3VzwPBGj4PIGg75rNxbJB7qjZ7niCAKW5341uXds1/MhoUxuqZNQdB
eZwMlCrlUQZxfoUSW/DA8NxKeoyj/h7mAaJGps/6cPBCVdYNzKmlwVNnVldLIr+7np7YSZnpie5e
63vkyGZfLdiauTyva90fijY+J9OCXg5FzxbngSv99RTM6BD9wPX+XsK26LBimsLf199tqNlnv8Pf
nfFpCLkS5zFZMBYxIW7XPMiGs0h0sXhc5cIpwzH9S9ronVY+o6lMrvQySOVxE1fibtUWrg7DZ3Nw
n4PUP8RdSSms+LTcH4n2yWfEPgvwtRKuRFPdAXLxe/JRsnWH7FTsTbXAz5tlPh4cDhS1tv89NJWS
z+AmDvpa7slYoTa20g45JWvDnsNWH/KOlO2m6PzuqB942XLvr8m9/t2jFAmpO+YjORIeC+aRCbLI
xm+E6x9T7BnbggQ9vUzBGvdROlPJx1D/tez1rimxDmJolYTyvU6gw1OsMKVLXEKU209ksiZXptPG
my5udobZkBsBuPYrIGjLhIa3I5AYQF+/YCYV1ElQcupnyIxp6VU5MxbZcJDUfkMsbv3KZtsgnD9D
7OWMnEuWA83UQEEpfVmPWGiLgmGjT0mN9OtjQj/mmaDmipDNYmt3p8mzBN5iN/iNue0Lf+W69dtt
2t7iTF9dYTdAEacuJW++d7yRPA12ZyNuvpsOtBl7Wjc4kA5C3KlS9uVVSWSH7yFr4xGGvyUyBM9p
O8Fml4VBvlvwYdLSDsUhHNkifjSqkMea6VQoEdU8Wj+T/9KOkhGDdL8co/d5EoY/MkgPleeJg8Mb
vXGgPJkqA00mQS431kJQpBNi3OQmHhSgHR8Q2zJ2rAtGbrhEHwOrYHWifhD9+usdtGkgGiRqV+NV
xnJkmX0VxjU2hmrNSZAfBvSxa7K9WHe9ghuzlEdcOjyWs5L4RfYnGWAkHOTpr9DBtlKsw8pDrkSy
Jpl4GGgvRFP7f/WCTi+B9XGhjzz9vQhUHnsbA2v9/RNL9G1Ywv0tfjV7ZXtwtuKj8ibjpKvGvgd0
E6jBILP8O/2D6LWsugw9V5waUBMIjPSf57lQUQnu5Wv0MiiKsmX0/Rsr2hFMrs7OLMJqKa0Y4SFw
0se/vpDM3Ltq4vBavySJcOEk0FHxaaNUJwh0E1bsbGq1xNY7+txDn2c8sFF5TOv0TXmBHxyQTl0i
5LnL7ZUYRwPXWv3H/T2kbLCRaTHbzWjwsvs1phJTSVETw0fjlcsfTj+cmmIqlEGdyVTmesA0V5WU
mtqdqvg9dYcffc3oUyfrwwcTcuP39gHQ6tlgYTjJvBfUUmF0gfWVZTFjLmdTraGHYSp9ruJrUjt9
rzhF9a2mv0GNMnhF8reKGTnqu9ecXQ55744q/fG/L+M+CnZLl47HTDJt9eV0pcU7tkLJyLpCo7j1
K4T26xAyildabYVUuinWJbRMdPngjV21ZgcHSw91RvpdjMBeznBYGb9WM9BwDZsqzq5x2TpGXvEx
Iro7lrzHLWZlV/qzyppxgdSMTvpFx1eD0cgI5ItqD3f/xGEtXuWg8wr20HSjnOnb5xifJI2W9PU4
bKdleNH/TzOIRc30zZPuvZW4LNSVrH5Kh/BoZugH4yU9WA1G2BgU7ALbOE+ZeFxQ9uujzVUgmlYX
6tulcHsGvfe5Umxr9I2wXQO34/7bzwjkNv0S0g6pTVJam0kFgvCpH/TtvBIOuPXNeZui6u59zhqn
FOFB10Fg7R31v3HSbxgsZ7MXX0MDvhRH6attZCdrJAoxIzJyU2FwttVPhmbkfAvJX2KHnFPqA/YK
PhXTJ7OnS/Za5ay4m5U4tU3aZY9dnrw4JKqsOSMahZbYc4ZCv8THGBHHNl2i+1ZR4gqJ0+VCAAGx
AqbPXbhPx+KFnxRDTYfABHd+7taspxzgj+lF3dtC1y0GJTOi/iuFAb8aHx3RiuMowZyN+svu7f7B
nyKlUOOUjDHfP1ZBTGJCsQ+Vq9wk0p6HgDQiBZKrMlx/ID5ZogxrmDPl7+s04NA5ggU0qtWA5r1J
nYzHT+G7WrOnHzRt86AJlFCg/St9gpziuYg+YpzwF7keMdpgtyWJcFeIwZAo/WwE2W6bhPy1tnnx
fKanmZuwKpAe7jz+bRvxrNYmpsNNfYPZcbrPyJLvFCGlfmS7b1DqjOQuqYMT48L1ELf+s4tlxtEn
jkl/3k44vI6dd6XvNPWSaGxRV0lV/OysNWeYJQ3MDf7oJ0OXBvpD0IU2yTnw4epNW2r3MYg8TzNB
+kpgqsdk+j9kknCTH6+p3/U/iRam8EuRs9horStuqGivDzWpJp1roG4Ck7ZFzjsz9K5bv3/Ccu+Y
WYGrCSZZmfAlcsD4kjJ0wQI7jqPhOE1Fg6dD1h1YBPAKAw0rZub3BFMK7WBwDvVQrGfDFDftgMu8
pjVHyVpcqA+r5MP6LeynOWBy0Bf0pstF9wEhTtfbqcUrTr+B+gzPsBfct/1v2YdJLYFjUYd8AUkm
viY3NHg3XlbeRUpooVETR2SvkctKyvOUvn4wCaa1EDxOlvcAQvVe5/0Nc4BfZo1143sbucfIdWkh
zXqnTwfSrf/qb06U02MxW1e21fq8p9RiGglV8qsQEyPED/Y/XVfpY0fXEVlPCIdX9Xd1x+JhYUGu
KCrN5q5Lh50Gjn1aUKrFJS5qYFij6hcm0xR2PyoBrtmedV+rH3h9gVV1fAkw/otc8zUNp2a7vuqn
flppbeZ4Ftu5cH4PBAIKh6iv9i/tbIiNVM9P3tDuMoE95nZ5jEYb3CwDp0k7822Kgh99ayBJMzal
xR4jMMq97tw1qB6Z5SUKqz9rhRAAd84Q065DDEaoQW6ToHqyy29Tr3/kkW82hfEjlRbcpHnU3+OS
e+gn0CSOy5lKBRdzNd6IRp+KGrhMf3bpdCA6/sFXOPIwGMgVK0ZYVkUiD92ppnUtSTBsDlSQLO9r
vHCWoDG9GuzkoVLdlig6c5MV+Vn/qJMRPNtF9uolHal5Ddsz/d+qs8K8HrDy20qlGZ07fhv9TY+9
+SMN4lNwCPo9+vXfbsOYyjXzN1595apj0DCMDGtQ593IzsZkttf6xHTnAvFzesxWUxwwKS6ovMAl
tI7Z4eBUR4X+stT/yFQvMCtlRVNuU/wZgZLjpxLnw9/jwhSoJ9h1/Mp29cEykEfMHCL/YSB5C81T
nUzPuv69+VQpuQw4WERmw/IDwy61rdI/bWyQ3VshcgDt5+yNZrvagp7cmKVj3eQiQ4GCu2CEffPB
hZkIOC+jel4Oxvg00j4xxcW+uXdH4+CMzXM8Ni2hBNYjiR/Df0TFdJT0LQPhZKlexFBq6nNcP/T6
z5e5TUyZSIMS5A6zqKR7j5p9GRJg5uLLSYfj/IvX/KMtIusxnY7xHI6/XZTr1QRVZddF4IGWKwuf
CUqJNg/hYy6djou1KDYuhYMHOMVaPrK37SDSvb+W/SFZN2vSf6x9AdXgrQ1b7n5nJsCdc8xiI2ge
tQ8BrQIOhQXDVf1lecTE7qyuoVPnnNbU6ZDRk464tuWOf6vvW5SLtP1alIEcfHIKEsHs59ZJX5JO
/CSme9bHuOZv/SUFmsePlFuN46MmgmvvJ+u5yCjo84CfAkluzDbRuEiXOY+RNw+uwxdSkEO7LRru
Sc+hzoWGm1t27Ny8DmlG/ripM+4Ye99XSF395jWpLHdfWukxGfmd8djDz5y9pq7H/GC8DkJG+y4M
x0xdfmXYJQKNsXvMev+JMRUfDT1QEQ3Rfa+Qr5aM79AeUTmzoCLrpjtljMZW7uKuisqdXYAniRw5
ZGWTEjfkJDmR/sCsORmOFg5XB9KjAqz+8byEK9gMxYDRY8khPLEytYOxQSvCkE/4XrkXfnfBmC06
sDj+NGaVGCyY9Ff+VRVQh5VT9jeKommHGPvDd+WVW4nymih4BiBYA+VGXh0GeUaQdqbl4rgLsmjH
pvQ+roGvjSQ/JjmWcWW5NWXWbpK4j4+ZzetF+siws5xh2LXLds2GCSDAl5sISc/SkuTYgop5VX4t
JDPgYhjZWSOCGow8ZrgLcm0H8TlYMpw+sOx4DGKPVNVV/pumJQIAwL9k6tJzEgebfOlwMBqMvesH
+zWdWWLZtXESPInbiHSduMfaQ+BrsmUgla55czPiqE331Vy6Mmy2g2iCfRbvh8nsbyO73tRuRHBK
4z6gMSlp/JkuzXjHb3saDAyAOSYT8oqTObmyTq1sy91CPK5X81SPif3E+xB3P31afSWSt2S0Zuds
T86ln9v3NTLNPaE9BFSrvzRMYOqu4RQWRn2okunChImB9WD/rAuMIYGtO9uY21Pkm4eys+DsIFW9
wScyLuGrJe8Qz5AYsXdeTbh2xGI4zQCtZdJk3LfuxXOCp85tyDhqlpiYhOLQj9Nb2+FG7jIcEj4U
fyeM94YsGeKSMA0mZWWT+MHwJwjbzzDumgPpDuBNBbXeCiEthhxbimworrpQDGwI3YitGyMHG+5k
qpOXcMHiKoAMYcQsLnmVrRvbTgB8IxI48Clnb+Vtg7nBB0D1c6yfPsknfGAlDg24oIepuvIJ6do3
qtMd5uHrlczlWQZJug+hklHwTDi4dsVrOw8j/UI2Y697TsqReeEQsm52423RH7NbYjW4MeizCazH
JziR6te1qa12JMcsG/sDv7gEezXQb4Ro8+ap+KDZcI/rIF8N5qzrhEmLrN8dVjoHOD0y1VB+GuGT
HX/7wBQ3TWaDDwbz2Z+68HUQnyGxn+4c2ockTv+m5ixuUwR2Yo2Su1dI4/UcIY7skA5hx8VoyyaJ
sQ/oveHjgQxoXHLW7dBGp2Smf8MnMjxWfvI0sAXAUAfdgT/y6VvC3EGXhZinLK+DJf19D+9YYc50
cpoMqxgUzpO0RuwSrfHWwhpiQpOUZ9YmyBJA/NDB2Ltx3mdmOGdC05gLdaxIMOxTzu3ZV6iyO50S
Y3Lfnu6HdSIUlCoKIISWY6o/y0bEW9EyxjNzFstJ/ZP7c4GkYcCXMc/OczvyY6RLDr2JwNJQZxvd
Jv4dQYV1G6yW6grqsoJmjAPEj7l5U+OxCc7pUuQPYt+5w2s0k/zZeVgrISrf4+YU3QTMiAjPa0+T
37wwijvaDuit5yJSKyMy3plaxschmLrbjBm90dnLteeXPUwYm3uTace1DCokNDyFHG4wFvm5S82C
nEuAtDIcoXgwMN01WP2C5ZZoQ1Vn5LfOrzDgPzaPl1/++X/YSv6P//v/p8sk7cv/QYj/XzaTl0/5
GQ+fy//pM6l/ya/RpOE6/yXc0MajVQisn00HFv7XadLwxH9hzmH6oYP21FeWq//batKwwv8SwNGY
TRIkFNimEgT+x2vSEP5/eSa0XYhnBIY8AmOP/wezScf3lRLsv4F2Foa2p/wnQocq1rJt63+IC+WE
lDxJwQsC4ePZ3fTke6Gpw5uDp5msw40xEA+FO9xWTss2NdE+dPIymf4drkjofhPnXBvLVTmZl8oM
7izHuSnkcJuYJjwTB6xXFG/wJhie2yjhvP7PYBG+kaQsHac/6ACWzTQz6AktG9ysfh0T2tuhF3hk
iRG+in+cTBUH8M6ZxGMcOH/tdHhybLvcYLG6daLmH654r1kQ3U+G829hud52H0YyvXlOcTvb9nvR
LOyUmgs8z590av6JEL3Q0jtPA4bLFIyHucKGmyxbhsgqOqNAxR6VTKXn2i125BEPtfXHI+cO8CI5
5BX+NJGB2cToePvQCP4ESc6wgkoRboH1eBvOfFIocNsCr8myrDdqs9Cl1BJUEQO6Yxd7vQZ7fNHJ
bU4rQDxvcIijS9SJra/CzW17JCkNHIYbgCOJdeLkio/Q8G+zJX8f/Paqd8rssAAvp9NKnlASXxwz
hAzBxgmnAyW7PDo+C3XhNt+28W+K3Etk2HvD9z4GvVWoUHAGMRe1zVrCa97zWH7Sr5wkdOyUmG9x
GZ9FA2BhoUHfDrXxbTCe6MR8cbKSjy9kHpmGTIe5lxgjzI34tAfzI5MLFGl6xhz3JYa3xiv52naN
J5euBUOujV96r7kR3Toy/GC+89EaZ8b45ZZeib1Acm04CfOaZHwScsS/qfZe1sL/COre3EXEa4X1
8k0GWwr9IkvSXce31i+NbT7PN2YA7Z5N/rzHlqrbrBJGf6TNY+7zjs3qLsjWDy+05BGb0Y1LMbSz
eI5BZl2GRKWKOTK2gmhIRgl8ZQFFImuU01QzFhFzdMNEI79aDXBm2puHimE7maJXBY8lEUsebwHL
DS4QgBljeJid9g5shzQOLqcauLBx2o86NC/0krn1JwqXtzVOMFqcvqwciTJkGxHgfMOWF6ODBG+a
eeWyMP5HABcjm895jjGzi+XXwu6WZsS+TujDRu7OoCfxenXsR16iK2tOXvreefVJgWun8W7q8gfX
pkTNl9OaR68OuVowOIirgbvqAPXDQJCSZcW8paX7nU+8VGjJT9kAG2p0JzwuUBF66Tsit9uFONvA
/J4tG7dmlBFdeiNJJCI8bHzsg4fQQTsqG1QnFV4Do2U/FuZ4n5XzdxtX9K3egdzPn0TCvNfOVZ0s
L9zssNs1HmRx6J7xQnjEI+cnwz6dyAmkKGA5QWE/r3b6Zrmvc7TSaNmsDKv5acW60i2GP5b3D2O5
h16CivnS/zumYbsrZ+8xdKdtMUPSTVb/yCKA6hjfhlUIhl3Rq5zYLOZJ/p1ZOM9Z4z8bbzRmL97L
tHpQU+5bjRjTFe1HOouXtWRmGRhnyybtO7PeU0Me1v7ZKL0v2/H/dWGJYYjLWoptmJHjUDPZ049p
PBFN+806ixaV9dgm75PntJ6OLHV4Twme3JEStIKGoFfAh5fNcrExG8E3kbXRxiXcdSsLYx8GRF8n
TCMmBndoEika5XwgIe4NsUuPYsOLs7+jGNi4FfbINsE1dyyU9yzbOIaW2EeqSf6a61yI9uD7prLp
H5cVBovt5gbmtVi9J6826MhX9x95mz9R9xl4zkNXp3c55+GmjZOXwlCZzNF5TY0jwPNuBBLehaZ/
vS4hdEFNBxSElzntVPd/wZMKb7XwtiFMlLsHulCgxl6+ZBSdEGVd7Mq4z6mobMd0lLPF/TiB2/bv
RcICaJhvnbl57L3xpe8gI2VUYpk4HuyaSLaaHIspOFYWz0wT/Uuj5dOq5edsIc/3LHmLz1AqfZy6
Iskns8YvzUfjD3dhrwJ2QprnDIO5jTVjnktOLNIEVGq5aD4tBV1WVsyhbPVPonCuvIe57H/ytf/K
mhrO33LmbY1YgdigjS/8e1JO3+LeffBj3kSrdYH5puEOaTuMcHtGKsh7JYmSi8PyQPABU0TmJC4B
TGkX8O+OoHqthydFHDyUjmCvR422Ndu/eeZ8+Z28Ud9YO5TeZqALw1ep53ktd74D7b4YDCSCITh0
zvCWFY1KYKEoTV3u3vKSzjPhTR461/RbFCcrJyvemi0q1+lPNsgLbYfs7Iei8bAuARYng+ctEAxG
gEXJNDGdWyYONqV/oXiw3niJl+ZtJHekrovtUOSfUeBxQ+UO0zD8hKOUVQcwzC4103cOSrLIyyco
5Z8xqK+JMHyEY7/tjP4gs1xu16TYdWXzghfSA4AMuV7JjS1sKByju56xl0095Slf2riS0gFvCsg7
y5u+VmiZTTLRwhhVsbe66BKH9tZKpcKbCaO32/aS1nEO39LsmgCNQRg7L731xiF8YeWNM8KCIVzj
uFd+Ir4MkhsHf822fdn2YAvmvdtOBIDE4QLqWhM4zl6YVExiXIb+xZvWTe//tRyqiAB6JqNAqb0m
OHikwQdE5W5IVEQlBy06M2zBlQY7qIHqp25eSAK4Kpq6oWJA84TlCD4h3fRe+hPL+RjJIF+lI9Ov
YAyptiJcQkMf2bh/7yjIrHAY29rydrHRsLUtIukUyndl47yxTBaIdIzkzv4Zes6beCYStC6xzjKZ
aw5j/WVYxKOZ2Qd5hxeBZyBrRTRAAX4x2VT9mVK4pabBgQEfo8KBb65wDPGYVHVtfclylyG2z0Xn
X3rBO2NI+dqp8kZ+2fVHbNQPQ0J5M+H80hQkGmP9E226RFynnfO3qIdrAVNoz7xjgctEDfXpoyDS
q0w+yqY7+aRwrKWz76PyKKYgxsDlX5qk574zZoKZmE8s6yoANhCRJt8RTWhnVfXWRlSziduXng3j
0Ed3sQ0fnKRfhus/Fl7xClL4TY7b7exHp7hjSzJ+dZP1x4jLj7FLX0hYpiJV+xfe6H5ikTcbf5xa
8FS54UuQxK8V80+k88+mTcSjt7wHmU3/jzG/32Kv9TO35SdYrZXIR3/o3n1kEqp4unXn5Hqdi+xQ
pKO9s2qVs3MTC/rzCIdttoho8wIWk4KhjB9W3OlVcNMX3dXYT/dxuHXS8V9WJB8yn89tAqMy2acw
Z2vhLz2jWESYCPmH0gq3eWXjD5xiZsKQtsuWjzUsGA9k9kU0dx4hMn0u74ywOgSNuAWFBjyeG9A0
tqBt+Ya1PdqStRAbb0aHmqqnjdPeLP/0Q5dsyKx+4qffZsWSoM4fp11J9gcx939jOtByQUGSZJ9O
bz9L5XMWjQwI2/FhylOKYdN/SKqCjDgcd2EI2WjdOWt/X4zkfHnu7TxGD5ndkxvoXbV5RcpRbWEH
wvQAcQy6zvzLknO5nar2jxg7stGD4mohmRAD7faV+VDDUPbJibxXlRNRduJZSpWjhfm6NRFoV1HK
1RhfRVn8x5vZV9pNrly6Xxaj+kvj8SXq6GAzmKZ2KMksS5pbMNq/QZAim0bgPREsmxRqJd89JO3A
zWC6l5hdJkT8feqwyM5SZslkA7/Fo7sn/Oo7mvzn2cWd2PzTmtGd1zU35RLluzCXb2VjnpKuLPGN
Gj+yfnyMvPEYlsYuHI2neOwvvS2+i7R+rNP2GnsKgZx1eXNH+UyuhdgTLLqZix6NSgpYSvQlxp9e
v11iuWyEfSBDLtou0TTvfaQ+F+LU1qggzifeFYiOG7N/n3Mah7pvGhxg3Ttq5HtsaXnFIUhLvpGt
cFUwB2KXKmD+TxKLmjdQhYeUmXJl4RwNmFgTYMudl9y6gi5Q9ui3g+xEWLgJ+UE3k0/JReSSuPSY
cfjCZShGB5vZMDavEKznG7cPtqGF7lyaLJf8tjQ2aIA4o61iZ81Ztu/usFzj8wjRM1vNvxB9LqKG
xd/PIYoWwql/ZIYoliqGvHmCXxGCuMogldF+GVmQcUZ7F1fyCADEXwqGseQcUmoWl2mdPxY6tU3L
YoUTqsYIJcK8I8b3xm/b19Ry3ivHpSBCK4FVjvGCpf3fzgtg+lKFDFOpJKu8ivvmFYHHpBT+L6yi
CgaTdYUSTmLL2DYFKWLF9ZA4xhl7KPMoB9/Ff2sgnJDcV2SGzY7VAvOm4cZ2yM5Osha7agXxCcmG
3eOqnRzhHm2vPbmmfEmlIIbUcFHTCYSiOD5xK5jIJaTfnosS8FzwbZFhFSz0viv8keyYOffWPimZ
BU2CmWFIfBNS4m0i5mMRwKWGlPeZRWwqEbIkYM2oyRLkIzAaxVNDMVq0krxj59GqZpAcC3DAE0dh
le8pIb4ba6XmztFdYY43MDT0LqAfd33j8s53jscpcN+FnDODm35kkNIWhSO1CiksbpPtk+Eqq9Qb
VA+bzOnpd8fl0Q8t6LvEzndRMRJvWpjHhq506yLAoSs7gmN8Dlb9HYUocleZzHuUflvG+N/Qq+QE
zFw1YZqmO5conG2QxiOSMNPnN6pIxVutvYVbJo+vyxCWlnqNxr/NSoW8hNxwSY1xYgcDphRTuG9E
+YfAN4qhxMVrFqXWXJw9TkawQLs+mg499is4vhc5N854V2Q8RUzgbt0CcUTTYRa6pGjG/KObtx9u
iOQ0a94yl6vDwDV4QBUm277ahhMo+jQFG9ujXHFkyShzZCZerSSVtsdZpEfHKwFWSnaB7iC+RbBl
uv1tWTO3BWLZYpKCgOje3dq+RIqR4rFZln+B44odhuaPVndyfR6IxdqL2EBv2z0hixFIau1TVt62
SAC3jWAkOdfcP1XEcHscUQG21g5LmadizuEPxGfD8d86xSXmbjDRxEfBHheL51E03ww9wd4d8Txz
KdWV9Wq2UXzAH+15BaamfHzsFarb4ylPcof5wzbN24IARVetmWD4kyKAT2eah5UwONNsx3PrMeOO
cxjAjCN6S4LQnYRuOBYw6TdNPe4T5Q7e4qVQOXQ6U+pU+9M4mBTIjXkkTxAoy74jcg+7O79e952T
PsAFVduEWDperHK/8sgfqPrQwxMBf7IShLvBelp7JtcugdpjTmdWNfgsrn1bbYWZ48PNaoE1gLA2
8c1kY2VZiOmmrN2TU624MGI3KiRvVNRjnSgCLoXxzui6ABkRp3MQmhCU09fi+O+Q1xI9pksKulUk
m7jI/W1DNhyVnP9mxuZjhkQqrJvz6pWMWNgEI+eut5VVyX0R2qfYSEw2efi7JuX6nXXhlyf9XZzB
SVkIhkCCi8dA4KjYBfGBeSOcXA4IKJ1vrCsuSXEbEl+zIRJ7ARkI+01XbjHlbCg+TJSItc/ZTAnc
Re1HNAukLnJVQrAV6YdjUPBCIi1DjQ4rpClVP9cSJ/8MUNCxQSTbGsSAGNPXSOLVje9MeycV63Xg
ZgiWynA6T/StgzvTGVO6uKVLKWrUV60ycPcMSpZcmfrjA3hwR1cpin2WLcvwHuTmTKALMbtMr1mE
zUAsY/bY94xhcHN6rBq23n3mDdsmN6Zd0FsfOYeE6Zqsc6Y2uQKrHWSgvCYZjnTxsjeL8I642rva
DDeGSX3MhwNovDDfg318Cc0jCl1zU4/Zmz25T1xq1EwDgWQDoTEYaNETza9RUd8RpEOdyvrvzR/Y
+CQ1CnjmqVvSGr57NFE7iW8dT6syfUimD0yJbsjk/SjTYdiP4Xibkpi6kcqkfL1ri/qzh9y9NlVQ
6vRlhtWLGwlixIKHWfbXti2WPax0+w4tePTd1t07Nojv3FLneAkx6KGdf/kjLGmeExneywM2Hyns
SPEEbp1NrI7DQfztp7k/+8GXkVsIchtnbxOX67oOTarq2QmIJE/jYBtusM0F7iAM/7C9/UaX4o3D
N/KHHNiNeSf+ils/4zBjhMwVaMg7Tixzl7h0zS0x5kaZR6fc7M64jt0RXo4gzs4/g7zFBSv+M4jz
aBrPBbuVA4PMh6qydl1mAKzYX3H/YkXhuLcg4023u7Kr9kz/GeYUdiHespaTWXs5yk3j9+SWOMwQ
izQ/DYHc2H2eP0+Lf6BiibZFl17W8Ye1HJFsbXe7FvaHlZ28BbAdMza2dQj5eG0OC+c4ui6DKmPl
0okHwovnRTH4gP7dFD/rXDgzSwP4lxyhTZVONwUCznzk2Y1CttnrfG0tg9zDGVq0Nvu6oDCQEBNE
YhWnwaK5E+XEFkzpp2POeHvIT+aM36CdX3oz/FhH4H/JrGiTS1Jjjbp8c9SiNOHbxvWEGkdJhJ2S
W4qj+rXJnOsAagLjPfHUZ8ZlGFr2ikLif/zsR24JIWs8t1m3sQWDw8Ui7tVnoLaRYfloL7Ld+MPA
IN2gPHPiZ99GBBKycGNRNZ/tdmIugummMyAfpmX7NJasvpHSOPRmTAybx12RLAiL7G09l/m92xUv
qQ9VtqpAdrQraVGfZeR+WZV9DhPCx52+HnarCWLSyeiEnfiA/SOknGCmfZo8y7/ultuYr/qQBX2A
qt/kW+Uqxx3zi4E0vJqTyp1tGff1HVYyI373fQ2jTD7Ft8qANRsZXVUVf8dYvpJahFsxsdOyvR+B
PyuG+usKk774p04ur3Y0FjvO5Kd+IBEl87BvNMmH6/KRhizxl3NIloiNFGwHCeLbkiCl/HuZY2wF
TN4PdqrDncm711jrgK0lW86ueIts295lhnWXx2uwST7QfXXnEsiRjNe9Q92G9oj5Wjb8L5bOazlS
ZIuiX0QELjGvKspXqeTdCyGpu/GQuITk6+9i4r4oRtMzaklFZR6z99oGLRIvxJL6z8vseYiWzAt2
sOFkTfezE/fHorHPouacZdd9N84vsz970dwtNxc2P0Pb5tDY/dmo0jfb+JekMomEIhFmzJFR2RZF
O74uk9kwnEyNBtQPi21sgHFF0QZIhZ3jzZ3EUzUGxIuH8lw0eGYBubxXKtwGRvoHHQHIBUNzL5tA
7YRVYV4juhJNPqbgtgnf+xE8shiYXK4nuZwYg5hfGeKZlCKMJE6j5Me7XzOXL0teznsNjpz+6xQG
vD5z1aPwwRoV9irZCrwoGowP+p7hZMSfgQnnP55MQhE94yPtEFvladXsW6J66R+YHT0whlutraF9
mmsSgefzRFDPILvnOERTMUnQpEGA4sZ4C/3FvZ9QIMQp0vxpTqjzVABszkVePI+sSEdNKpLj3XLz
W6dkb0gXJgL+5sgraEGd8VpVVbxVBmwZw755XhrfjyN+S/tWBqvPwMQJPHoHM18zbCR8DczlSBWc
+r5qXLwkHe4wg151h/uhgKrZfRZ5v51GlMilPwWQhjSjkCKNWpXrKGzlL2yEv4DaGMhD7LTJ2j4v
o//lZi2Cl9K6haOR73Jb4cBmFeM6/RMJkBbBGj6+r66/iKE+mckysBvjzO4z5PnM9GKSyQ6SdonT
WkYkjQRsthCUjdZz6jIpRVZwThX8Jt1TmKlQvg1turHAaN8VfspEeJL7vKifzNQ6+m341Xcdj7Kn
qakN65oWXJ92ciD15aSDpnvkb3aaRTGAbsROufMWLz2CLfdF8BOS2ZL9C4Jj2G1mb7zrwRXzXh5v
3dB8unKiATMO6Yy9cBj9JziWUTeE77FdHG3tkW22xQwB3iaAI8Th8FfEGMOdId/7i0r3bDaPSyZf
rWzg6BQdS4kaeUzYU9TJzgd1E8J2k84OYv7n0vdXT0LWQ8zOJLCrPnKFd6IqdZQP8y1zxCHmm2Or
d29C8Kyx4jDobRJS4SNEWahY5zTeOHP8rdTwKcN78hUYzumcKRaudBZdNe8nIETmRJDW+rdx8bPw
7MajKQ1sZ2VwHUtz1UpRV4+tHA9jPsvTLOc/dm+cA6IOSLaRH7r6DmX2oQl1jtxsqTdDMR1GPNdh
+8A2OIia8GcQBQIOIgCExiTZTSfVp69ZKUNAVvGu9/LxKvvh1ZzGvWlPL2X/xCgWPo7ovW3bmq9G
Y/51O+MR/cHnUoUZEd3dEZffVyBdLM0V56f5n/ffAzUhGhyt7DItpNjbAYzMxhiRe7XKfANYwfYy
DJA7pSM1HZuceeCKIVoIzc+37bsuM9/+yyXvXtrAsDsMDICYUwD9bfBFfM1mdumvUOPGdz6/3oKx
gTeZbyguvCjQIbWGekvNdO95LKJLsB5CXs2le3RdPNFu29xwCv8wXH0cS0rxhdCVTT4v58U5DEtC
cIAVfIU6CCBpksc7jCfOppNtywotivgNgcn6PfabmZHplAqs4aRxGCK/5CEawnFFqJXeBg8I2ubS
2gehcTmVrc0SJT2y0EX0v9SPmYftf2bPKlnltoN8DhP1Uir/DdLddmm970RzOOAEZIO0fPYVDz07
5k3YMV6gaxkZYKQqttkcOwjFwi0h0ufJN/1NN/dl5DqMVCQByS4KUTy91ESG3fz489qNFfmfqd44
nviTO/o99yEyYWB9s4bk3mcMlRd04OwVtGj/+IryUDO2k0J9N9p8y5W5Gn7Sm9EvvzXWIttAFZmK
1uA9+G2Ew0uRh8OusIxr5elnCxQ+TdEOf+LNTXhapPqNW3SthnOgrBiU9e3ZXJOD1b6AnEXZva4V
s/90c/3JK0GJtH2OYH8ysXMabMbC74nOrfHLm7YmhYjP+1xl06q1OT4sKqFOwHnL+9y7U7AO4iTP
tkHgf6z25C7Oj2NX41Yq8MCIMb/lTpZtHLc8LJWZQAJkHO44X1gRuFm3jmNedMaFgKL5d+rXiz87
iWL5neNnZcpHjvUk/Lal/+1Zya0XRI7LnrVHmT2Arrh2lqv2bmP+WyOIJIdNjgHNVNVhNoI0Mr3S
2jaW8ewb4WMwLvO5SLLPTNBvxe69o9uTmQ2kooWANOZxvCb4vNBj7IMpuIg+jpRavio1/eRzBf3d
vijyjUl6hSkWMANPG1FBtpi+DZZSc/5b9sE9faShiD9JMr5NKEdL02zcJOnWxsOhGC83YOBQ40GN
PMRs4Y4Nure78Ze0uGJjtSgZHBDExEy1uJrsS2DZ7zopeHYS41qY3cW2409Vue86EDBoS32zF4cB
UDfC7fHK/ZgNt7bHfMo6CBns3cyjrSQrzJWRkDtAATzPWWvdifRo+zh34SPLQ3CFftTHLpJFb7x2
/XCPjpEmZGDUAFH5zMDlpxurU0oaW9GiwSgMYD1L9zSH8sUDnRQM/UvY1M9lOMwHbwyufiBPTsfF
OAT1yTf5kQyAx2FX/NjKOQfOKilvcHFaW5i9cC4CnPbu/NIKBtm4OV/Gnpm8r6sXY2Q+mJucT2J8
cNrkyOj0ua5KzGBJxfXH7q9zkLJMVL2buq43nkPpkX0YvYGvpq7/xmP9q2CdOynDMvTTpJRkHndS
Hn/GlGhew3J3LiBgpN4y7ior3pkO8gAjI2wMf/veS01mfBkXh+68v2JmXanGIo7KhzYI2i2Ymnmv
oN3GAy+gO89rDHxw1ROGlMziPCG0dDd5q/WJsnSlitw1TKWTibI66WMKF/VpifgclynbnAI9N4oF
Rz4n2XqEMR1BAcRp2qXeLjDCLxkyGzCNcFOWCyr8mfYgT27KS36b+u+46J1v/606kvs6q+Ghib1H
W5MDB35/AAhDJAQzo+Iv6plXmqBxL2fYhmV4rEPNHAalKViFF8Mxn4kd78iHwq28MuQsH2RjyNt1
HFmMNthJJDa4CIzzkR+03Il+PumBqDllI9jtbf8FF85La+tDQCPIFCRh+GixwDV/EIBsFs9bzXHc
/rWX/ItrUAUCTarpepRfrfstkjHfVNYot5NwSXXVihn4AjxGdsgXkumNXvMMlAlDDJaVOwfekTmB
AgxM/xmN3WOMPn/n9FN5KnqsYlyer4KSg0nzx6IJ+Gzj/BXlErNTaT5bjg+mqPtIzfq9VHlxyXKk
l9AornNluzsgXUtUB84Zzyjs5oCXTNjlNgYvGbN7c2xc4CyQuD4reQisBmen2R5EUt7qtr5CVjFx
J1fQOqGoDCaKnIp720VBvIpHXrije0gC3OJlaWO4IjpOZg3Luf69KTxmdUTJLeKLhpGXz1O5Cf85
3BAD4W7loH1qHGArrUvYGoKrG4xsDPsZlDFmj2yVAR9VDMy6Cn9zOljdpip6m5EW+yFv8AgXCW8x
oJZDyCYxUx1U1/AwTczL6GWajVFxejtSnSTz8GYZUd7kS3PAOI46U6fhJmXMbXl4VD0jiQqz2Jas
6CZoJMdgcB+SpX9NBt5pOUr2e0gYtP5Fw0xrVZozsLL4k9hH48HEBGPWc6/RBveAn7esbEM/fHEg
Sx/8XWMwk2Rl5e7xNwYtj1HhrDsNMZ4N2ZN+Gn7QFOxtJbcF/xd+7RsmOjsipDa+y5uM2Ni82ObM
AY7ulLFHsN9jY+gOOp7/mJN9X9RwERuuiSIUr72KX80u+7Qlto8K3Z27mHfJUN6bgXqWLUE01jh8
hHZ+6Lljvkfv7OqlOKbd1YCcuikFt8fyL+F4MOm3Nm7562LR3hrZhOpnniLALn/C2kgjVQOktPnr
l8S4cMszHs70hx0M15GM6WiAQkdjj9AMEmsY/7RwT5vKfZjq8c3nvRIJzC/RYOVPZbZgvlTFtjND
XupezWdzWjZGknKhl2m3CRN/2re9+OiRL3QDt39V0z+HRJi23MaZD8uCsoYF9fRAeBQbrtb2Nsug
XkRTISR3j062GvkWyp8s0z9pURYRzevjhOikJ/McvXrzaczB2S+Z6/kIsiRIztpnEezAo7kjYnhk
c9P8Nv2Ib46pP8QWopj8+FQ5wa1CnR1K/Q87zaqYgXFUp+feR1WRaicED4rJGMQDA00/ZzSVsrdi
rj10uLxggj06jWQjkxTtZs58mnP6ZPzv8AsDEA6Fs2Iv8cyTOoXDB6dQTJUFJJuNZGgealeqS8mu
23ba5ybj77WTeMDXqNIdyuDdYNQWgEvvqx4NtvmuZZ5N0yPJicDafUyrYPi2tZmF+KXSig/JV+Kp
jpFgssu4P/dVw7wyHCzAHXRdWWxwfLTmdvHEDxJ8i4bFA+kpvKeCwKBUGuMOsOa3718tXEq4EJnL
hqvKZBD+qSnc+04Tjj20eDrGGVuYkN0WudpzTDQENjTXoL1xd/WMgtLLJepPC1lSacAAKNczuJxR
HcAHlA33IAlt1E3zIUepb7jt6+TDvcypwxpSJ13ePYGvnoNYffTITzd2RhwLqX1NxFEG5pJ1aje3
b0ZZultj0TfPav61bcyqiF3nsC4ymKR3tXMKR3wvvq83STlQIRXfCln/sbMq8IyKRZNvNdEuSA1r
J+r+X0P56YX5I45PKgMAt/DrTZ9PrB52epqx1lqkE6LQcslN9P5ZaCCjQtC3hd74RlI8aUhCnzpm
VlwxKKgaNLBZSmlkFxwdmeAwLdavanx35QvTYBOfFYgifKwjO/XlbKXQEby44D5jHzzWiEya3Cs4
p9bksIS1Igfaxs2DbZsRYyPDni5Vt4eaw5GRH9YQ5TmnsjRBYjToCprgxKkb7sYSZ8ngpkeAcAQK
Y7vkTc6rNIvNKINxO5rFU5yq8OKUabYX3gnWqd7Zhr4fWpm8U6xvp2V0nmNVl8+1F+xioxs2iatY
RCwf+Rjk9yV1QR+S4tmFiX1vpnP3LrhDEZu/jb3L5AYwk6rMa57E6Vsfm+09ZOC95zxQLwparKdk
dPngL18qi+s70abFwfOt8kPImOzlinETDHZyTYGpm6Orz5XDWoCIhe5IOcyG144Zy7uTJvHp5pjy
GgyIJooi/sJq6m4CMRD+uYTdNY5ZJGuxiF2vKwYtnA5Ew+nsZA8mFu92ODHHZMg6puWraGrjPvMI
EXXN4hV7afLU5u22JcIA/01NdBhepNdq49bfwNLyF0Ymy6si66stMOZy9j/wmNwX4ZtJyPKL7Szm
64zaHkmqfuI548e2b1MJYmkozG2niyISJNUdypSMZrNihM8EaiQKgCyn89LCJhVVuWwbV8vztCTy
7FSQpc2Epyc1Xb7pRYLt6MLeiNr1v/E9X57/+6cRrREuef/BNoz+jDbNv4t9f+QUl8P5vw+G41mQ
QdfP4VU3m4Tba9P10MTsY0YwwZm5JWSx9V/890G6Hm4Q3Uwbp8dLQ91uj2dvKv7/oaxJiWww6m/C
2BjPxfqnue17x3hA3bPk1s1ohHVr+CqRH3D7yKzNNkPfwidY/xTptXXLhGveKAeefHdRp0nSoyUl
v96+yM2bFQ/mDW05IYnEVqz/5X//JnG8B7NNlj2L5JPhFUu+VaVfHHwTUGndusvNMi4LgLl7aWfL
rSZrdOtZTG+KaVhuU+BoyNt+eSkXUjr4kblCTXhkVpXcr+wXr57Hq6NjjgKj8DnxYhfBSP7QLHXu
nFrIyIetLb3nTIbYq1o5XGGpDgR2rCs4xMDohK3msQyem8Hqr6ERM91Oe6O//vehY73Gsjj/QbR4
sYNZHXHnsK5YP1Tr/zChZjhIb+bp0fW9muwIxB17uoXFTtvP6TVuhLMxTALV7JwNYR5aeN2S3EK8
l7MedgAf2hz0MO3Ya8oGibIa4njmaRMKcR8fGAPRMFppvgVjGhBkQXeFFQ5Ne1KX6upUSuFcDK3t
7HKE2LqRO9Om1O9qf7zK9UMapyAGZ6OIKrv8yY1p3o/Vd4a44M6GHOrlHfoTUdzYlD0ErlqIjJ3G
l2Q0mSwu8EQZAd4Fq9kOkSv+Gc+ad3mbubuqFcmTbw7JU5ZXuwo99/1/nzHWda5zQAVYHWSuvIex
87yH1s+9B2nGkb70Q97fZOzj/dXsRhyKhm2BtX4vzDZ/YsexZ2cqIlNCx+g65T7T8pkX34q/oUrN
BxV2sGJc2FdFyFZFMJiO8N0mv9h9xtw3f4hiGKJi8ZuLSK4pyziOVxQ1wmes1g0+hlMx/TDJdQ/0
MyClDXUYpQWuUVhv2oGMPjjz+FBVXn1Own435OP6Ug1vGaX0U2Y9ZA9MmAMuY7YWRUN+xPo1x1Wo
GijkdX1QN4+JhF5iqaH+oZB+RWEqRGdgBEbCAyQe21iaBhEZKNt0MesPO5T7gsTTJTDn9zBB6I0k
GL0Mdf0p9Y2952OvkCyrfmbnM1MT0+wEiv5/H4iYPihXJwesZf0O/saLLqo3z+YT308+RteHjuKq
iB4KAFerPlzJqterlR3NdYu6IcutX1M743ZO3+HowkUNnmJUJHgqVUF9XoZ3s0N5L6p7lczJqUln
5yRRHZyUc000ZtOZOwj7IftmKydnQY+sWWxa6byj9D9IboqoLSDdpHENMEtOJaz+0no0PO8JrCMo
YiDHW6e9LxAS8L8Hh0YhP/FdnydwiHmA+22AneE4Bb8M8IZVhTs+FqKJYEBhq/VSMNsxfVcFheAw
mNVH3NblHt7LRbR0v1BeKOwTiIHin1TtfMpGmdwvod67VjE9LkPyOqfC2LXB8OGKGUCzcJ8tqW8s
xb+ZPSbn0EBSWKkDizZ1J6vOP041HUGxfh9lr4t97FQrkns+LEuRbmHZe6zAZ1SnHOqz4Rxxp64r
9GHAZmfm0RQam7oExCxYGOxSuIOP1jhbj5MmhXUS323ITKWvmi6K68RHh5gQPumT42k25rWTLjoi
/6Gyp4ll/zBu9Wzje6xAjW860ewd+aOkPUQV+6QmL67SELjBfWdX+FBRRReqQzVQECaY2ZwmHq/C
VN3jXNLtdSvFT7mfbIDmfWrEAGiGIt7qKsFxQR7Y2KkG5Hx7xXaEZNPJD3lCeHfJJiS4o5BkvGFC
STHWn20ir7hw0umywCgd/bLYhrUiUk+hJiP/7VIxQb4jHG8pHzT10ybUbrBTXSofcsi1xGLwXK1i
rvlvjAB84wctTyOSjkkjTPAtFvhuoj5LC1KZo4FsL02xaz0OU3IrGOGMzl5KvdND8q9K06ea3xBy
C6uajom4FqU2tvADQI2PV7KXHzO/sg9pnjy5TfsgpLOHDfsx5p86T8KoHPs/ukEeasjJiCyasTtm
rsEmKyekagYmzwaUe+46B23Gt7RVB1XNFqDgpN5UchssXL5pg5F6Gm3mgw2r81glCIDu8iOe1MKG
oYN+iqVQtuyRkG3s8eRLuuowD5EQ56/MuTAHePLHs58s0fyMM6eUqOyz9tzD1Mqnwhy//ck51/7y
Dy53EKUtHZAZdHs2KLizDU29pjNkPH6HISc/Z0Hyj5f2wnaviBY2lzmyAdc2w0MSAw/EZcC0nbkO
+gn/kARfyTwzdQuwU7NF6GgpSKPeiv+EH9iGqMqRCSh6cRQIh8pEWs8qParWrXmdZh9Ewn0Ni2FH
Fd8RvqjD4qyE5nybT6UViU5/FFMHvedjgA29i+Px1RCrEBmVuMhY7NkAKZS7r4b6VrTtD46sj2bV
uPeDRTdAOHsgCgr9wvuL5AQlyl7Ei9qXfsJeSqr0SG9+H/vVvmlAkjSVcVE+LLXWGn4GBBuMYgMC
sxScdg4p7Jp/8tgqzy7DE4lqdT9vyZL4l9fJEPnldF95LIlB4DxliXmKh7ghPbb7Fc380Jf1S9xm
eo+YS+F3GBsIqUFUfTscx1vXH38Ufln0Xauy3Brei7neGzFs36Yr0QYG2FFHRpeSvseKbXdbivFD
wiPaNBZ21XZOV0rSJUgUhg4M9RsnM14yD6mL6e0xRiHPIyKSJWK6662w3pqsE5QRsLOrkEZ0dZT5
MzutYuBlVDb9YvPgQJa7A8/qwQHY1I4TP8bdc4sel3VN8jDpv/3QZg/N8FKRvWCO4sXUiOUVxP9c
AXzw5jcd4EpzuYS57VBkCp+hsY/d2m0IPgjg0QRzEjDQAVFiJ5qYCfPLrkeepfrX8bpzmi0OLCxZ
oHXG7ZGPDhiKNeFpiHQZnrsq/2c2PSzlxtERWsFj0fbVPhTFR+6m6dZd6q/AQKigwIu5oPBQBXdE
SOKoNjqycICoo5GeFip3x/zhpD5xiU8QkhC4OaUdop26YPF/zXNpR/CQgMKHrSBrY3rVLpEUKWDu
pnkVpT4DuPuQDrClLq7f2srber35mzz7Vaz2rUaUX3XESqNw2vlj4GxQYMeMeG286sIwAE/CQHi2
rdK7sM1d1RY0paz2OEQq1AGdn75yTEbV0g5nbb+GXU4iC/Ecm9YBKjPw7G0T4k1HZbL97dKU3TXi
DVrZLPXQKlVz+xL4zGzD0vziQVp39A+W7bwMRfNQMSjLy5CWmSC9HQPIJG93cYl1rk0AWvtTf5hG
xrtBGORXI2nORQp/pjUeXU+uYiZFI2NTz9F8IrBTX6GFhzMckbaxO7jL08eU3NM7ekuUkhj8+uTc
FvF0lRaUeQrRztB37kwLhXOrvWtG9E7YvjQ4R8Flmp1pNuPB+p61JXmK0banOS18XHlu5E32l/ZJ
n40VaHlpq8cJugWOjTVS1ZUfVqYeTFv7d/NA/IOXVEcrwJ5UaNuiEXGeLcxKe5IC0Fe/p2X85Tv6
eRHOzBCMtLnA2bk9fNOav/5oy/oSk5CAfHygDn9BL/NuN4w0bTlT9ySnLmnCqK3mD8fnaUUy5m2c
xXq1KlHvvDFjbpLSCydWwpSrIyUo0OYqYoKv6dlXk54s8oYuYl0wbxZ/OYam/sIV/sKIj4xnQKIu
fkq2K2AiZbFFH/JkWuJj3SPydt/Dc0kC8esp9TgQx4ELUR+NxDs4KIqwsiDjlUijlrTiXZzVxS2V
87HGQ98ZW2MAKtfm5cWZXAfTG0uPUn2YJWmIqkNSrHsTUlrzonKWO3EQBCyp6e5qBDhJUGnGntdG
Nc+uz4Iv6EZ9gDn2FZgJ2Qy+vnsegiI/JYyjokNRkCowzQwzF+mdYwegvClnfoaOuZKLV6gMD3Ue
2z+Qi7aZCPVhbtCdDBapzHq+AIzO7ztZHl3csY3OJmToNtwR0o7vWvCJAWqYFnuuYczvhIbxFmj0
yW95HVI36A5t+Bmutn9ZcrSj63Z4ElEjmy6CQcf4QJFNBZh3PPSuc+V5ws8InZXIL3snBjJxOxwr
OCrRq9sFm96i32kFziK12wNQnrsmcK4ttd6dMsiB18T70mFc0H8nJJ4gsAo0q7DFBYtKKGXiJmAE
G0FcDxMA0Bb7MMmevSK5eTr7rabqxtkDvE/B9NBmoA+OejR7tCk19f9QEX8jbjKjdSRPSPZpt/W1
i/S9yoyDyOyrXaobcJFXfCrhFlADg+UCt2CMw1NZNaA609qh4De2be6yFASYz4yjn3cWTT2b+aCk
/I9vZd7h61SoRmk/tlIZ7WmGFI1u4yDjGme57ZDIZIbtJmBSQ5sUHDAlqesSUIl2DUVLsegj5F6U
cVUvjtKIT0OzKVDisTub48j1uili4zR02sJ6Gkz7ZegPeu7FzgCrP3gB4MOM4n2ePPR5Q3I2HD78
908m9KxznfSbjKv9pNqFuBZMZ9tlFv804R07phT2uaILJVrOKuvmIueuu00CWQv54od83IdGYiLe
GN6CuEMeunIHA2Lq38E6sNfk27j2Zua/g0zRvXgP/fQ2atkc4wbdosG1+j4ySt8FE7lw7VJ77wM6
TralrXPfeG23teJmQAzwaeuZ7Ws9LhfknWsHzqeTUh6PXmruASzyG3Nhf/vS/BdS099E4PuvdvCC
2HhKi/QNcJF5ztL5w4srnCjp+C6MVJ6VZ7YbxTmzwS6Y3lnDJLZxi0t5LCubzOTAePNV/2fqY/Q3
q6i7zHy6yZW86B5E+58kl/ALn3n8YsNxh7lN6WH8c1KKIqfBl804NAp566CkAMKbOU4C/CcDlU5p
wYbpx3TZ3cmY7UuxMMLqBFMSxFeJnXsIk4mgSAtWR8OIw6XgK81z8cy0kVuvR/EpBNB2mrYcSXm4
8QiKd5FkRYkN9YU645SgL7zzl8bBuMRBYY2VGdVrj9PoasXzBBvlWHB9lGlvGcH+NLr+GEMZnBPj
A6rZJ9i35ow14FHTeBIN6yqUcfKoB2/ekaa7HxVKrHC48b607mSqKRpZKS6tRohcnOgyQMvFmBlt
9rIQf1hhVwDIh/Yi5GoeWiD2FJP11wURcBsWqNXMEjmL+tehOHM/eFEj8puzEnFw0e09OcIKgmec
iHSJSpnALqRvVi6/BIC/RMgUzTkt8UipEgQ25pK33LTv53kJsDrpMXKt5TT44d/RQsG5aBYFmUx4
aBYDty3o0luCKXBqAXFlqKO3zPiem2q6N418Lyz1kE82LYvPbKU5hMSYScFjV5cZraYtP+tccMfU
i3koYC/3PY2KBzfrwGN6LG1Hn/OWklEgmxt08KfRbGPJ02NOR6jaAhxfV7sshaVDcxapxHoX7AMR
r4zTXvjmjX1DtIzTNmVHhcOeUUBSgqhs3GGX9wG6Ucv/qIsC80JocOhW9rYS3rLqNyEmz0wPdOYj
FxXjocxJTSx8mJHmfJF++qklhin8iERiIzvM5aVMgwxlIcxWWxafpAMUx2Dqn92hIlGuDIZTmMlo
8fo/Uu5I3P0xLPKWRvNCEteFTvUhndlAaJ9Cu3e7jREzVYSYwXjBGwhKxbRX0/jSGGCFPCDAoZgO
iYv3+9652KX9IPz0IDOe/KDBok6o7jvtN+wjC4/uUpxkJeBp2C3p7dNtWqpkT9D882jZaotHBGt9
w3x+pVZT5qEeSB9kzRCObUG4aWM3curuik3/R5vLU+q5p9ryhkO2tJcqo/oJSkFzgk9hF4N4h0Zy
ZI5o4+6Fmin6nD14t34tvqATO38WCey2MkjZgrdsiRazdlZAPUDzn5YhSuhQ/2XyBJQgJ410aEo7
CssndL7rmsR57uys3k9IiGnla0EmTE5EISuUZjS+mQzkORYZN78Ca3J2qCOiYVbtrs6gYNQZLpgq
yXcIWy9egxCxnfVlXreepHf8ywznDOr/qPFcHTwiFwaAGW3pb8dk+WOEp6bine8RhFJX3kxUDo8k
wAdVjnU0mwa4vyUW52lon0RpzaxQkQDr3kdiC6kt9AmDnWrv7JQyYyTzmq0LTRJVjRPO0X7De0Mk
k3mOIdwB6gF6nbHCUG1/iL3gn6Pgx0nNDIGhP2PYwt60+iJqRFzOnBjbDE37ktrFDihDzJ2BFy9L
UaLLxjo1CuCBwCZfEl2xCeLPtAdCOzVHfIQUay63AbIpxJz9W2My/fXq8VVQNOJ/YJOWmqsNi3d0
Hoh/fPWUCtDaGbMHUyRgroJLy75jHrGfh3LFb2SsqDg8p7U7mYX928jk4EGRO1AjUU4J716MLhvx
GLFgy/wBZuGPXaCEKdk2jl6qURdw5QgS9dhsbAa2WNva4k2eT/wIFvws0l+M8chv9q1D6YZUPvge
W3ITehsMrMST+xRMgEum+jss3T+UfK9pKV/GqkqxRznLndOhXJ1qH1ccDFwiu7ZDTyuRDvEWoRQG
AQ5CwHzDJW2sDrUVkLbCi/fhgrZkar+tPMA65it4TZZAUrp+Wsf6U2uM5GtGHsoB+OJmnEfdHYEk
4sK9DpqUXWCZWQQOzvWTd3PhKNn2zms5mjCtADTj8aBuTRGR35fp8seiA2QDvHynCQ3vTksfsCtW
8y0qlMiccKLXGluipdjWdgaTBhE2EaY2t22zXQ5YlqUNrXoC8UC3XhxVvqhPXm7CEm+pW4E4bTzc
1yAqGUp53BUIhTCge6j7YnQEm9TEmRjG5iEN3AzwE2+5xkoZW2WHilnvJl/8dMu6HlEQJ6tElMxw
0tz0ifE8VkiEGhvPdUOIwlakw8HH2eupwKDsEnYkkgHXFfYjtyl8xkN/J2H81m7g303oCPfrYGn2
uP5i8hhD5U0U0zlJG6yoEJ3ZCMJ4dkYEyHhyin1w3657x9qHCcsYjhHKQP3jOuj+c+urT9P+Ztf1
HqXddzj57g6lJbi8Gv0dBItt1rfkrwU+m3Nd/U1r81n7lOt4YN6SHBaeA0bwjpAaqt0OT2sP++ha
FItAXIRXDIgywDhnwUDUsgJr8Xot/lDvsHR9hzY2Lr9HXgyB7VYKeRpcDtou4PLW+fw/9s5bO3Kl
vaLvolj4BV9AoKQbjbYkm007TLDoBt4WUDBPrw1pSUtaipQruME1M3fYDVR95px9LMzWC5E9NUpA
TefVmN3po57SV2lj/EFhLS2HL0AxnQNvuy2L2Nn5vvVkDu3C6u2VeEhyeUSKmcEl0SYGyrhzJ3GL
2HsPNDyVwQ2ZyeXL8FHWWGI6mpa0t6Q95gjRCWGyHDITGzTJOe7eNsLPLPRla5oJaqys3oy+aAJh
Asqs8vq3EPZIis0Xp6R5j4SZN38LoKElCZAPJPk00L8OXB4yHiXQIgeBisYORGUK6Grq7aqRVTwC
gRuX4VtnYiupPeM3n/z+6KLDGKkfadi7cOjiO5Gz56ceu0CKHoCz8WK0eXc3GU7KmrtmVOMOL1NW
rYsoOyZ82PwdjXmDVmuPeaieGB43tfTPLcs6fz3+e43eMWt/WOjtFJVPYDDoSuVUEHtqYehhMZ4h
VwCoRPcbwxoBjsEfkNOBuDf4DZ3/oV/MQ1O071OiWSwsegS0vqTFEV+u3Y3b+kgsNqVR/tfydFKC
eVKRuxHei7Q0tHvX2K4CrrFdXXCUIablnBQmx602RrDkmVRh226rYImtcLJ4hJ2qH9eZMX9svQ10
J8ZzwnZKpTUC5Ilp0hJnT2KN8PI1DtyMZQ/V2FpIp0ioGseZ9+aY4CvpQ3PAMdrzbvgeU8sY+NKm
NvxfJk8jw2tq7sNMTPkW5PaVbKcr+0wbd7oKgDUgACeSgA/fl8d4uho6lb7vaYh3sBTDUze4Aosf
kVaXrFhS6M0s4GyIdLa9zvZiXJrcZ7orsvPookGySxjYRB4eMrs55Zbjh65FI+uB+G65aKSfTUE8
rtOC3nx1Gh9EVguBb2XZBEnJtHq9vuzJqLcZFv+9GvDLpkSknzgiDqVhodpbX9ZJgdLT8GSKQZU7
tZQPjEIPGMFejIk5mpbI+y52F5B5WVCb+s0zOAEaTV6hZP8Rb0mnJPGF6gSP4ZtXcRUp1EwjGl5y
Rtbo38d3Dt9S5hipo/eekfw5LbEDILb7awqfOFB53/bpFEIxuAeWxpJKIEuzGpYEs74TRgf6yalf
Gkgdp2EyE+jwbK4nNByLNG6O/PbI9j02NtdQYTAyTUkdDOPswRckEXUTUQ7oWfi+2Uk/ljk1E7F3
l7paFbZAZJAumzfXzh0+PaAnUTPS0/n+VuiKrMPAbcT7AG6VdRcSFsqEWJ3q2ONqpDO3Emp0z6ig
c+efEx07ThQoguvIrhg0FPiYwrZuNP9krf7HyAd0Fp7512OauCkHkWyrsXoezJYR8/rs2o0JeyqB
NZmOgEzxWXK+m/Iqs7o/wl5nyG6YpJ3Ef0oO4XMcyatwhpY3I/HpyBNQjaB1L84S/0ZumYej6Xgn
LX6pFM4VlTV/UZhY76a9YkGJbBAmiqgKN6ol9X0h2Ukb7fSc5ggPGaPgYyvjLVCY5a6xmTNma3qO
G903MdFr+jgMF1LMnA0jZ8rq6dp2tn5unRXFee7NdHi0jDF7EJg4iVGJ7uZ+4HrReOSU3Q2nZsoC
vyE2fXYlucNMLfEov1vL+6Im67MlKqDF80YmHvBrlnnIrMqOFfzNL8z4ofSglOLJpPuQ4tRXzOnG
ZM4OlAn8NLtKWdBnU5M32iFwAp4YrZbDj2mUEJP4XCDlTGq+E85E4+R3c5C7uKsswYoSdClaGr6b
luVPVCBVxetgaT8w1tt7gkZV6FsWrBZbz7Z50lg7aEP5VehsVPLCOpDEmN43YIH1qrizium3UDP0
eja60azInOQrYSJ4Sv1rEpvjwWyni6FPzVGkV82dfhhaqCcO4GI3REa2s+c10WzdNlXe5N/31tso
LXEm6feHjj8ObFMetXrMdvhAxXVyoXR2EmrlVJnDXVWz4S9ZnuyI8ivvOerGjd4i1Wgc94zXROKN
aUIe9Gc2p/pnNzRPvNV8HSlxnXj8QMmRmpHjS7AmhlWdrpknzYgxwiY8bD4nXU96rj6J9OSa7JQa
Yf64wM8S1ztCXfZOFhzYjdMv453XtDaRnqN57gHzJ4l1aUeCXkVdnSy42nL2Qkgr7I1TkvcSbwXX
DNkR6CfSkS605/47GlEoZ1PyaSJgUzShlrAeQdMxeO+8Z1U/Q6C9iwBDbXqJL3SOl10aDw+aUn9Q
vX+T+8cvX8U7NvHQubX23pP1lsfU4SaPtj2++ympHFbufRuyDPnfMS+rmDjM3QrNth96Qo5Ll1mA
P8YsAwYuX+7Ic+Xc5xI8aJdzskb8k6Ackhf0pwdbjr9DbJ0ktzo+7jqiq8RXO49gT2dmbV4ykDvE
2rgdr9CnW9KynFvaDhfKhbe/qJ1eU4TfRB6gumpRMtvRXWWSCKdqSn77muT+S9m0eOHs5VmZOmHM
4pCRjkysoPFS+cnP1AvYUfB90ojtDF8FQCBMJ1Hy0Vft/t/Jm//PILUhdv7LfzI+/xeCdPtZ/nYk
cv53BOn6K/6DQGq4/zB80zB8x/csz3OF+Z8AUu8ftq8TZGCYpkuqGcLS/+KPGtY/dOHpjm/4IEpN
Orz/wo8a/6DQd4i98Exd6D5U0/8LfdSlZfof9FFhGYYpDApgB/mv6xmWxb///ryljGH/9Z+Mf4YM
UUztzGoz9pBRtasAqFhBDnlAz4cEo5r83UTxXw4rR+k5ysewkmwx1wxcrvltlNhfLGu/jLY+YxIJ
SE6LKGJccKENdS5C4mOrI4Y3O6TjCPM3rWX/ljXmj5oKrG4TmxeD5rnHfWt3MMJ0GzdTo/DRC5/x
mexQzFvpfkzad/R3gsPJ57SAv296BTNPbtfShrpukZwJs6/dZXnY9PGfVlH5kDt74V09YDQ9NmPD
mt1JtrVd4rPUfgetfiYpMGdhIQJdx2IZLbyTcVGelnT+aOCJoNVn/YXmiY27HtiD7HeMqNl0UYjT
3h3ypSSNojqkGdnZbBvlRrXsRfU0CUsWUjjbWVvOHivnMS8OfultRO+eitLHpgmchLlr5IBWlnWP
WstYLilFBvN31tW2GaY+DnmFqn8BW1wt0NwwYQnDWfe49ChM9iNz/qy3pL7BWpTIejRMIWDGPSJR
GDhiQnOOyViHqTk8xK6/UOdZQDvHkm+vp20pr7ZULRa0LN52bn7G877RDeM6ZcsvUhj/oBVR2KFT
qJ/JMia++eSWyxfj2jgs6uyZ0fR3Os7Pozfd4q5/1UC87bF+E6MgCDoCtYd1C862Ub9Po32chww/
NApXApIcJ7Bje69B40kS800UU0PryQSmT6QeNhPKQhMLn1mlF1PXGTaqb3vGkWBAeYhLOhjFTPrq
U6tgOluVQ/Ix9rNA9BThk02O2oKsBMt2wJb2s/RjY5MptLFrPl5RMxZua5qh9E+f/vs3on2hp3pL
US2xX6Y2YXl271SYI2e5Dgv+as2q78Bu3wJPn7gKJmtG3543lBB4JGuc0VP1RtlKauvIj5/NNMkJ
6vex6k+ljV13GJp7g6BaNUXe2SCCE4c3KzVPFPRdKPGsTC92polwxLQ9dpgAZ+OpByFoxOz4n6cS
XdmixN0yg8xsja2XlCN/JhIrMAhotIdeE4eqRCHbVMcx1s70UeQu72zZHO1k3Pp197LEi816G3qH
2301fX8uh/rYW8WhsawbXlQsS6d0fd4VBL4gKQhmnq2wy+enPrfdrZNm1i6SOvuKDgkUjh0rZ2yU
9iSftxPtcKgcJztOkfbQpqzLZ2o716poTaRh72UHgq2R5iGdiWKptexxdnNYU6z1pSCIM+tztHCC
u7ZcRLtB2/JV29mLG8VHdH89Htjovq24dC1c7pvIvppLfJNzc6TBBu5BFNbsrFe3HRkbIe7TuX+C
QYfFTstPvVPxSzJHbvm++N7zi8iavQI4OihN3+P/8lfH+snu+btEjjAE6iCr1XPl9Y9C86qbI4pD
Vlpu2Jtc+ROVryKVJ+ANMo/rBkozUcPX7MWq/Lme4n3mMmvQWgLVLfOckPoIJN86AmjnQDJ/G2vB
jZrhlRlxiyAw9zlA+RkhDiIXJ5O35OkkUGD1MfQHSCJf3vjHk/XVGMUdukX9BmBfZ0Kbf7eRgjvn
IDHQLe+kXKT6dp+OJ1L+hs3yxt4BmFQ/Uul1rNZjccdWEG+AetDMefhL9C+JD6k4+Q3/xhE4YEk+
JJTpjuhs2tFZxzuW4D5WKV/mWCLc0QwBKVefGBmR/rwr4s58AsuKEUDT+s/eHk+FYdYg1Ru5W/1V
+TOOUue9l3xuVoznx4DqsppIz2gSMUs39qOeQzORud4SJ3YiIvUcL557nrJo3DlEtJxcX950Oqyw
rg0y5chVCq2mRbCmyLFkkM05xyZ30g3tKCobb1NuD3d1KaswLmb1WMmnCU5C4Ne8wZ6fOnC+ALUA
gNT39VIgaOYtShvW78bcWx/FUrzminkU+PeLY1v6PYQLCPZJXud/CM97cZLMCMYRgZWX1aSjSd5s
Mks2XdN+2UWRP4LNdB+KJGb5pMf5tcj813bPJqQM5ZiACB69l1K4r7rWfLjcZTtX787W0qACFkXC
AL4vr+jR+fBUlBCosaSBBzgbl1gFl3J4naXr0VBX/d6aMdUIOJ42VraJRPQecDK+ytaFEtPSRiXb
wUA6pWLd3pXyZngPrldgobF9m/EzZ0w1TncMlVoeAA1VmC0ZvBNRPPjPcSVpq+wbwDqIJWtML/KH
tza5K7sXhHMlo3b5CpQ06GPxK2AgBi4YmwIHsFYQ1iZBeWvrJccWRpJfwkBsPDimG0a+sypV2FrY
ZXyrRlyFmfFT5O76C/7aDX28vyT7unf/zkl5yzoEhm450bsy0ZzTv73H1HhKkWnW3QLrkFU0Xr2+
rI5aISxiXUranRRXS8GZ2Eqmj311sFzzwa7y0Ji0bzQEjAGLEgNYBo/jI7Hw7S9+AgsOEVbi/s3X
GJT4oHc/+eT96TRMpqDAo2NUtjep6QfXAWkUTTOzPF8/ttvWr09qqvdOuQPKzFt0qdcBiy+0G37u
etukpr7RlPYFTZz5f8mKqYzrR+JWNmJGM9xWfBj+Uj306EvqKhpxLsW3wkpvRVx8J2h8AVOHdoTI
x3AEdsX43hVXnLdumBfrrCgjMuSWx80pSsavHuJVgWfkBBz5SyR+WGjjE5pCTm13eteZBqeZwral
+q1e+XcSvlAtlxMgW/avxQ64xbfrKW5WepFuZFbf57gKWz50o7AYfox9A7usBkaBpEYhN7SIJWGa
sdKb9YGVcSFPCuDcprb5jix/fEoAK6LFcx6GqMb6YT3AB3vILR5BK+nPrY9nNq8/DST1hAm7TFRn
nHSeQUpK1Hy3+oLkIppYxMArMekoN6p2t2gPyo2J4JwvhllJY49Ilvm7AhUL5+mKi2VSHdbKY4tm
5F9IjcrqO0cnhNriy8p48/rmxUPMFiBnolw1blXufut1o+3bx7HStT06NZApiN0druXQa+SpYCGi
LJntLQwXni9f/ZTpbZpgw0Y1nS/Rr2ezzSes8L3USFFJjRmNJTp+9EKsfCDL9khfNsPAmAy3p3Li
b586w/msucugDEQxpwYuLv48fqfQumJgRV3j7DMJiqWb5/fea0+15FRwdAZQSP7vqwGwPY65JGss
Cqz6bdHTd+w15zL2abu7IdmqpHxB7CVcz0RH5X6aZP/p+KF35Tpp1B1W0UP85k72ZiyRwBK69jFX
/Exmjd/HXq7YYoLZekQJ+c6ruQOR0oOqbE4OsW+oZh0FbgZI9eykYRmXD9AZ8eZl3sfo3hvqPbYw
CvrUsCOfZSgyGI6a/6XrzbZOxXxiKHnwHYoKMLycqEZsfIGW/bbzNCxczusOWeZOb8SybeHAga+p
xk9c4lhS2ZVsJ+/ZcIo3InQ/0QCBBWxQAyb1FQc96FqysEL3Itl7b2MNOpmuiaAjfY+V7XTL3SLa
s/pA76wR5IRH9ZIqTPydu/wZ1jHrDL+8F/O145plaoEt1irOJFxSUmAnXhiGdyuHfRDtg8v2ezPG
PNQF84wGpW+zUqKxKIwAJ4ACGEQFTzbS306YLDtK76qY6jeY5KwEV4/fQfsg056mxv7u+Yy2MHJ+
J0c/TZhgj0T/cag3X42Rlft+sh7HwXhH604RPKXc4cYFgfbiAVS2nPeCKzCokWtvuvZgiFy7FLI6
QhyFizM11T4182yvVxTxGHUWr9xTu70Mg/5Y90t6yqLqgwwdTPBkTG7lSNswlcfCQMg/mpAwU/Ip
tIRCatSraeeOaH+we7LEHkKN7jfoSMQJig6PiVZTB7NcneD98P5ovvjFT0RsUY9WnKXZobNhBzh5
Uoe90L8VOXQP2nJpfdjqY0EIe9SnR8sdQgTWIH4FpLZOttcith5m1uuBv4zItRsDmxiizb5ck5dj
hIjxKB7Wv5BZjSx3J49jLsrPRRyfgatZGzPlbGYndLNqpA/Q3AOz7h9mRc1pRiwDKo1XCy04+yVU
tTjBfhepXZKcFd80TIxlQbLtTdi46AreIwpLtDZ1uquG2aT14ZeAyZsrPz0veAHTeThUDcMyu2vu
p2fVxWo/4othaYAOr5o46RalwiJdQwYmh6YU9HAONX9X514Ik6YPer3+MDUOEBZB3K1kfU3aW6Ky
u8YfHl3fe5oBbC2kR+1EnJYh+zJXcIE7CrUmdnUEIZfW4Q7GFnZzGjhbXcMMKO/foXh9OJNngyC6
KCcfrlKn0aqYAgQNnqa59oYDERRhL/tjO9FhmLFR3QZzzPcO/Q322+UwGdi/spW3h4C8CuIYRATs
SoQHTXXl92AN+ZFqZX0gOLoLsaVcrb5+yDu+rMgAeOSL+h0xHhFUKQVycxi4bLbaYsI0q5KAkEVU
R3zkJpLYrOQT75tT2YqUnof0Aaup/A3RdXEodOtR985LzU8drfuOuYYDMBENz3qqeCoqn4eMKTWT
gQLnfsQmBiHFgNFy8JGWFBcmrJe6GMsXct7WuQK7EOheLyRSdYqNbYESMKxXCl+OzfS4YKAJ81Rn
4p9Idg9smzUw+Yje9cCQ5hE32HNvoVKLnPSJuZGPSccnCl6fWQQay44a7MOx4xbPVcrTCZQL3kqy
Yc1+5bhOesk+C/F8OCIF3Xm2GzSiT44NNNRR3dK0vbWAPe+6YrzNcn41Jjai1grpbYCvTl752ipy
qZFHcEnDGAy0DmhmNUOGSLviTWnknjh4inYNWTL1YHBtQHDiC5wPXVIc4bU+zE4Wn5s+3ya4Mi91
Fzt3/mzSntZX32pfmp7LqfQmDp0svqvyKd+qJfozkFRnqOi1SIo9JXCBEcO41uyCDzqYAdgKyCuc
4qMx64eVS5qb3j6qtfueEdhBLtZuwvwVOF6k7SPG8g/QDtiLMAh25BOjFGhzcYb3oMld6mR3k1IL
AOrL97YPS0QlQST4oAe3eBibnJeb58Ylp5vH8kqFzrgaZx/dofUg5+WS2Zjwu+Iu6uRd6+E4Eg5O
aSAO53jsDxNGFW/KUWZX4WyvBrsEJkTKB0SQztWXNtadAprGMBP4NCqLR5eXBrPA1PbafUastm/9
SncOxqI5TkI2Bxhw3GKxeVLxcCarCGWSJapwescx1IGScJozPKkLUoa/eRaj0XIG3Fklt+aUdde8
NMANZsC0Tl6fsfOlLgzW6lUz+Gbt9rXm+2iy7jEmCzEo7QwWYBl2a6EsTXWe5/GSKIIQCljmW8ie
gT79Ge32gZWOy2UEj9OagEoojKUsOrVOBsywFFLMjoIGoNI8Ou+IRj4Fm3Tu3fqjYFBCO4UzLu4B
kOfTsCdBrd/22XQ2CGVn/mXjVRpOculYpmU/jQZAVBGrViX6Ke/zUHYYkmpnmLg/qk9i8MhlOEsn
JyJDHfJV+g23cG94IDF5U/n3CEf3hg+zJf0VkyH3jv/RjTzzQ56TfqC69y7yYN9RisZL8yI1bK6w
D9a9JuWCfu0FTSeELCOILERAsP9qIU4wfdKH2aoRLDXWepDHYcywkJxGrsQZqmTmQcZC0QOkwDNP
JkHJnTehB3CL5VD7DR5Q9tN49Mg9EC/ForkgVFzmL1pxUWlf3uXIeh/ZtRmPi/2yLOmG1riH69F+
FDbFTd91iOas+r7Uqt+mNa8pKR/YcztnNwzflu3iqEI7ySoy188gZgOjwme61PojWUnuCfYTw9IZ
9oZyemqTVpiHTGIwIFpvsyz+OepS9YJaEB5DyfZ8YWcVTp0GEmsESIlbIt3GRv3ZlDhX+AKigHsc
951hHIs6zdlduEQ4i2mbNcMjd6dzEtiD7t28je6NdnmAkR5MQkuQ8aMqMkvjOMnusx0MFnKGg76g
qblBTRoyZ6lYdC77ZLRxhZEUiRG2vuf2yvetRtQ4RRzlSlwFEF6JIZwJ9MzgELbArQs2I1uAXV+u
s7xPgiY6ztW5GUiqZ+f01+v8O4tgYb0l/alo03dEeCX4Ra05mGV0X5LGtV98PN1aSyFZFU6/jaLf
BgXnDlXEliuCd3HAFy6i2ma1xKJNEiE4EE6HdBQogbKaoxWn/Y4j6JYIqIyksWiErZhfpSErRqVb
oTEmrIlO3cZsEifQqjH1elbOdNQZMqVuOQMyourQpwjVUPtRu6RnSqiCmiB0ilyPxfe2Yw+tCt8v
E3dTnMYErWjC/mpm0Q0N12X8KuduU9VoVAvF6rZChEjRjMc5Mu9iEETbvOSj1PJIbPoxvXej4iEy
0h3SxOPsZ+1Rjs2DV4W+SV9T+RAKrean06sDePgga/EH502QVAj7Ebi1KcHo9sBX2yImbAVNzQ6v
D3QncnA0Mt87k+2eZH/lp8MubYw3MhrQMRc/BbXsyUKZgmWCb7+gG9cdtm69OJDKoYd6ZDw51FHm
KhzHlZOekL8wO6jBi41pH2oRHhIANo/zIlnL2ZP92MP1k9kAHrIaHhA/EkoSUbfzf1suPQ5mRlja
3p8vekJYrmRJmSTtI3hZfe8l9Z2elidrthh05SPeXQcc0USmpKyj6E8FucsbbNq1skVOMSQHsuJg
+StAa1pXowYbycmSwACmnikMwxvdm5otWVd1QnqDBPYo9ezFqxASVpbfPvZjf+aMw8/lKfQ17UNe
5iO06R5SEma9cUV8jbP7OjsYceHn14wAWCOTxyh7+eUM5V+r7eUxi/FFV+98SVAdom1M27Gv0/jo
W+NBuc614Bdlbe3uWaTTpA3jtoPdSlaQPJa1r9B8PsMh6UKpU4yZWPw82T46Ce1anN80VjnbVnfO
yIYe2GWCAt1zkdiHDKcHtD/tmPkdV2+h89xmM513YQV10Vx6BwabbqTO1jm7XfXDaIoegfBXnMk2
Q0W0ZZ6RE3hLj59A/Awif1Cboqw+gFyNBx1ASN2v0A8IhTvHwgikNPEBugxpX8KLZfmTvhW9Oe0a
ixhpWSJb9BPCxWJVhnyy9zazuWBocM/H7Z9hTj38ms1XxbId77z4IDIayxXLU/xj865NzHnr86JQ
/0enMeMcG5jxNqbWffsmeiatvdVYQ/eYcdj++DYV45SdO0f7oTci3mdRoaG4Qx3q0TBBjG1S+SPL
s55EAlDHdQHf05r0XT08DxgyRFz8gH2GFsquX44m8pDykCkKeWx0hBXjSXpyy+LR7os7N4FS7JSo
CH3oPVtbh1vgtOQTTDO0KdeBB2N7LN907U2MxkSB354zJ/6J1Reff3cmZOds0skFskPyVdqlAsUZ
da+gVO+1RurnwuIpJHH3vXchpTaOkEFlzd42keqRbOPqCJr+0StgeRIhihUErWjTtRreNfnGo8MM
vSO/Ikt7KyzrDOuLlYtd3HCtRowYtUPRED89YovediyOKNdpWnER/KoonrdTor/0UyhByc2Nl53Y
AKWMgns25v54b4iXmaMxF+OjV0lQhFiUt2ZbckHlDHOlH+c7G+Lc+sGHMZE4e5elnq+jBeqU/jya
eUHEFF5VQNBPEYZJCPiIxnJiOdyk4m2rG3GZEyvQNZ7xKU7u+7m7t3EIXhwneqWdhFLY4pRwIL7x
s9mbPK1MyuFHxtMNv8eM8BilxdksGDmSj3C0By5Un7d9I+f1SgMYxJpv7ZH0n84o2lA1al9Purdx
025Ao6hdqFN/SntO9mAGf0lGPLt8m+3qWOFSZNgTQzWQNnD0Ke3uil4OOzGYQO9nNq9KBC7CZyYm
3XFw2iEwM17wHjpNa6XGHjYGeL9V+GUPQxR6Hl4lZZAGx2GWL9NLNHM6TJpCIZ5JdWhnJWm2Cxy0
r4WZ9Rud9w/9o/3meuxH0gwjojCtYv/XHDFlFCj3tq6fZ9uVpyMYhxtO0CzuFUsx2lwi+jrVMnlZ
7A/89gQqJphgUqxdgkTarScMwDGCv6xFnkEp/BE1Gy5pJyeP02yqbf2t5QjQDSjnmL4V4/NDpxEf
pCTNb54cioGgEm12DX50w2VglIeLNvjYKZhTVaYlAruiadcdzALe0txlYADILf6zgjqXpW6CvuIq
XJMIZ4f/jnXvH2si5MAQWDhbTfHDMKXU+0I9CpNpY9UwdYViAEPJIQcPnMzbFMFTr8d2pwyvPg7+
FcakecDidY7Ecp+kEI2MXJREBApnCymiCiqNhsas172cJ1YCvUoDAA+X2OHAqvC3BFPYO2IglovN
UZW+WdFU7OyOT8RZqT/2gJKa4hwnSXX2sn6v6ogpRJrdeQKjVpr0RJDrKSJgm6mGZ05vVe/UR2Nc
EZW1/ZhiFDJ9L0FDWzDjZZOUxIC2AZ+EZdm3QLV69pbd3zpVH0mW82mMaFQrDBF3scAYi1kuEegs
ZVlxpnbkncF2/Un1/Iq4B9rpqsGrI3GOJ67IAhMWIL8nEBFjABicoTtP8oFuaF/YBuhbAiaQvgB7
GgGK0frqQWFFAJF8igFPq08LmI2Lc8+M4rEQC/5VpV1cfM6Y8xUYz+RgSr07oqCJ1/b7GPsKQ56Q
B7o9KJCR9q5s+54QBgiyJurJWUuL7QLoFUEbXXY+0jpNeI3H0n2uRuMpWeijNIp3PuNtNUE8guTx
wjCXqLmI+VE7YHlW6NktAMnmBH0K0Aa3jOD/hQ7QGxhu6lP1UyMDDZOoObNoyJGOgdFtWhdnWXwq
cwdXUIVEGjzVzmCetVSxjmvabFFEL1SxY4kYf/DKg9epvdv/yUYjLM1I3WnlUYxDijrcnXdeQs+R
9+dcs7RNigJ758uEgBcrvyq5wLVqBhYBRnJsR+MwrckXFNPdPjJmfEfgEZfeXgLc8OiPJWsj1uen
1nK0nTf6SzAOChjvuxRTfFDmWnEPZwVgLujklB9mf3hXPnpXfiKFW2HbU3cmQ+fsu8R/VV3x65aV
Fhp2I7aJqE6oxoJRB+ZkIvvIO65qZofv2fBUkmJ4aGaA9+RZ04bgiYlb0qebkv3uGr6jXx3BvMvK
e4AXmkOmWMn4EG8HkU8IZfY6kzm+WRIXlcmigbXXn7ExgM5Qtw6ZhmQkGa+aM/LVYX7blB+RLZ5m
OznYTnpM1QNpkgw407BpyIqfu9MgzROT9EDzTgWKaObTjDfVyDNBqVg2VzcF9w17xkdWW57YrYl6
xB/LmCA1V90Gm0/GPkGC2zRHjsdYYXk3K++rtuqj5zY39s4JzsLxxVzs98TlacHGEQyxe9fODnfK
gDN0+aqp15hk2c9DS9QohJO/U1mEg21e1ikraTj3yPlayDX0RghzfbYujHremG5uJSZ7v8Y3E5kF
vIPGY1G5nNm98L5TaWD7VTrgcFXg2K5OkrOH2f8nVc0jupHjMPWHdW0JUprXupzJSvKvDOMBc5CY
mWVcWoW4dO18tUokbFE2n3gjXg3j1qFicF9RZrQsuokqsJIk1AmvSNTNjeuXFJM9wQw3yzui+0BQ
XcO4LqtdskradL+5cW39TcceLl9vPkX9V03OWqL/xvMzkwgTqhhRKzK179EDO75z73GIAczvkz1b
LeJ82YHSCCTPzGdwDODlwCQECheZqSqiJzJPZdA284gel81KqQ9fNEKKTDcfQF5/rcDeyin7QtCZ
03E7IDuiJ0hTe6NgsCwmMI5jRAWSPwEroqt2ooGpOzVPwiBB61qM5JPrr3vID89KmUuLU4dml4E9
HajnHi2/3y0JHv0+kmkAUE4TcI1n50ZkKAhQx+W4oeUMu/pA/goHvgVd3uUxy9zyas0JkneSbOPe
fyda5jV1YLCb00eqGycpGbK3DIUCw2KPhlKc6wZVcpvCkDO7dqd3+pF6lm9zKD74jT/q2X5He0Fl
3d9bor/qMzNuaRf3M7wZ3Uy/jIRYkOFB4UkEOAM5yRj2djz+Zbb2zMvH4g14m/LH46Cid63UrhPP
mJ7MnMhMG6O/MtEwqKju3M5k+rrpzbT5WLo1nbHkjUhytRVLQunl5X9TWz92xQ1AEz3gQK4d0hGI
kX9ar3joYkxfgxsaGsTKTB+XUFsSLjrqaVIPoAjXBXGr9B7MJlmI8E/RM/T4c4mbcID0sfmKGwdm
F7Fh0sakk9sd+Bmqfj4RW7xPZvGJ1Xvjz+Wy69CjbmJl3g3o0vmgiTdKeCd17KdaUWLto0KiMucm
QLFKzVHy+8WutY9WOjMTAqgdBcyulH6MGmtnMsnb6p3f7YDESCadEOXlML/IInk2akbg2FxZrlrg
ATru1qUHCsnUw8z8K44kBbZ9uPSkjICl2S8OE4ly0a6U4wHaQIcTBovA0P8bV+exHDmyJdEvghlE
IALYphZMQc3iBkYWi9BaBICvn4Mem80sHq3aXjWbzEyE8Ot+nKVpXGJm8+uAUMfctWGpqn4bpwM+
usSJYStos1lXQXBPXYU2Dv4RwjDboSr49sbf+lKqctdQq4n+grOcGR8Y0LqD2GAUt3ICxdz27YMn
qk/b7SoqWr2fgFSRiUWegB0rtmqWdi60O7I6bVn++o1/C0lkWnUPTGwsQdUC1CoGgTYyDSsM2Mwz
OGp1DiCJIA2ufpm/lJJG78yejlHLbjcDpU295s5bwugD4GyLeIh2P6E7ywEqG02aTDvPBLA/E77P
oZuYpHSF/8amKxFQnsNeox6Wzrjtr4WM7Qfu8kxFfO7+A+P/dh4vAbtIGAQfGIrZiLVJaGm6JmTj
N0G6INvJRR+q0ThwGqR+eaRSA7oYmD2wL4rw/NaygGVEyS73ArlHSzDXWVDcqh5/IFy4erAY42Hh
yLyDt2jrY/2DujpsWk0BQN3E3/YYMtLOkm2u23vGz7u0qNIiaHUfrhO/qx5zVGZHuJG+5pnspAls
FH64t1ZOegozLsEdewdca8LShC0nunwkWVc/iPG920BJ/DRfe3Ih6Sj5kjdmto56C1uY/zlFNlms
vmtXmIAT6niKI5GdY4FiQ87+uZjj6GjU1QW3TrlzIK+vbK9GTTx6flHiRpDZjjzlTeX49kNsIysh
uy+nXRL/ipdu+V5415oamyYu7Qvddu0eTZfJBBIi+QZSociZY0xe6b/yuXq6uAjF67yb7WOAjw1h
J/BYKYw0fww1njAw6QzIDftvRaFMyhwn8fhBzIHHqXTXIra/QABbXHPSl9gsn4aU4L2VNi+uXe3y
Pv2E1L08Qf6Xt7TQgoXYDa37m2XAcmT9bpbmqwwD+kqwUsYYEQCsk6HhkX31E6AXlIxiIeL5FyKZ
mF463zoM7+xxrw5XGTZbkDwGxgvQqNYqdlS/8ztCiZmxmI5CJhXOue84VTTuHfAbTyNLpW2Qf5gM
DF6L2TrBBZoCM1phBocbDuMXZ5LB68rQMiK56AaPmihCytYCObPZUSbKWsob3Ofdqq/yZIsXDgUF
w5VjYkKfZ7oIY/M4m+Y3E8TveAbIM1lmeHbj6K0gUgQoZSp2LgOFVefX1qW12oMZdt/W1M772dOQ
1bv5YMHjeVNo3IzL4RgH19ELgFHl/St0loidZoiNI4/G1PB3zKb+U00RMmlfOifg+zHxFsZMgGek
az5lRURy17d/ikLZp7yb7FNlUDtI/vgnIcEu5OjvvT78V+XUldFl92vG8urMsdoJ4K87VTDmJYrF
mcvHzZYl57wqeJv1JvJM78IkGOy+CZqnoiJMOkZ2yBGOUJYbIr7ePYSxQmUPX0pFR0ffTphi5EuH
PlSioNBUNbEDTnV+THpxbxgwr+OaVI5Zy1OUh0dlJO+z5WE9hMwNJyTbk5m2N8Fgf4CwgDTjgPD0
QsAYk3OxqtncuTQi46mwbnnzpGpGUpSQ+VT4agKnmHuoMfG9v0xWXq2QQ5hXbeLI8C5FXvkXqt38
i9nkj21MVQWRKwZbeIkibzRORmcee1JS22yA1TK1NYPjzDrwgYb4n7W/jTff7QBCQv2kmuq1RrNe
kxiURfM6eOkjMfbsIMT0WVoddadqQEJ3SOaN+tvuCKnUsxHjuCVBGavuQYHCDtWHS/YkSECT2qij
gCHytruAE6crszvjVQINmHP/TKl9lh+8Cg+1Kb8xE54c7t1cDr+9duEt291OzmZEGsL4nTz4Agn2
QT1iMQw1bJHWysgcAuyN6EyyJckrwZfIcH990/ox4mFiAy9hRzYVNT0pVwhPflc+WouumI6UATnB
gAAa+BLJgMMrSU3TbEOZm9kdU0qxQ848hc01acgwPLV7b8zAMTA/jcrE3ZXBVirjLeilc3kEavfY
4lQPe4jkkRft8MtxpKjET50tVgiM2rtBti8Ehx/hVTGc1egplcGpJBte6nD4oVSNXSQI4zUBVZr1
CJJnyXMPx3GSyMxEVQzE0VXCrxf7+uJ6JbVnhXqMQDqGtbpaHmDCbeOPZ6E4zFvQcqitoZamwfkK
Fxhfg3dtlh5PEidbikIVhnLu7k6wScOeLeAl5XhGripYJIUP3PRYHI+zTB3OzBOZKyaEbzX8GKo3
OQq2jE8ry3+qVPuUYA7rnfiKUfPWzyAsydw+hp39YS7X1GoGQ5kERK8DJrBZMJ0Dv4HFY1xImb4G
GZoaF1JQhUnwuCRII48+vSKIVrJLqClM65M2vgPd7jFLlmsPB9ih9eW5y5rPeBh3gvnqhIM6jFn8
Eg6ZJA95fLhAUH25yuj/cGX7EcTZQXGAyMvgIwvsbVMZm9zPHwIwvmThZLauMFPE1UwlgiIEz9xG
KC72PQY9qEPdxp4w1jmYkSGKdmuVWR/1eKaghzts8kHr5XtE00vYP9q+NjfSZMZfMxbMqyOI01vs
lThd7EfqN17RpSR04viaalhsXYe4IGgEdokhpiVuZTYIo6UvXDPoVAYfaMFBPhNAvcyBFjyKHn9F
Anyh8n8w/icXc2hW8QI+MRilVAVrvJx+IpinKHHtIW6ak3PqY6rKjJbFJKtyJmewkeBwvALW1WvE
xU/TYDTunBw7+IiL7jfEUYNl4FySDEffdw5tJYd1MDQnmHegM5fmJDM0/sTtC+0i944EK370fr18
7lGO0F1NAAEx9zeOHbmbf8MTK7eqcI7kNuTWQCekZaG5i9S2GO2m52Eix6b8aI8H+NqVTr1mYSl6
3p6ZMxxNHvFWRFxNwibYDyI7m6D2mUcBFYyKyF1QCAH0bsffuwKMMqZluSoZiceY7U+F5OqM9RZk
B3OhoDgKz38nSQ356HMyqc4sJKTkyDV/3ejXBuWXdINYw1sgeqLaTzg73IyXWineq9vskRJOsvZe
/iQMoB6G5lqHfb0P3OnDN6lM9kfxbdqI46Uk6ZqKJ3eonmjJei/yRJw12K8V0xYeCqZWawR0f6fj
WmHBUHxwKSej10X4G8dG9QsCWoQHalGdmuvvUCIDsMnoLc2lxcIht6FHdb8c+TCmpf28C6psYEen
hIGmqyyjaKftEUJ06axHygeYxS61WsG7mWMZcNqe5vV+3OVz4FG2k2FgJhwsF1nG7PjR++BkE6PG
FeWlfNxpwhL5fKRrWe283jDOUUN7ZlcAY7AongjzgARfE704FQYlp04oPMNBtu8nVFu7BITjBmrb
9dW04an89EJ3L2mMWZtcW6madraxnRSXwkrfG6B6JNP1L1TcgLi9XHELJ7PaoQp76Qw9CnJ9WuN9
HP3wjSogKHVNfdfkfullwYEWFcD2/LADm9DU+1zEpwLZf+B6sY5bMG9dSsW1N6gnjQ8QohvbDZBD
2hRoVp620Rj2awt5LEp6KiBGm1kkvM4uN3qcZvUhCx+JP+T7WXU/g07qTddbn6HQ3zq26VSZOiws
kLU6RBfHABSZ9DdIGQ8yc77S3oUJiQVobeLyG2NTnpLc20128hEOzU8unQ9PlZtisgS+xwazuXuf
Bp8OCIusv0WlkV2QnJrfh7TKd2Dtzn3jfRQxUn4Sca/W6Zu7lHKLqnktXGgl0B5XLQrfyWmK55zM
JjOgeZv20R9e36WwvjS5JPEXE4mTNFxS90tMqCEiXOHip9mekdYGKYsQt2pX8zSf4CE8cUe3yXjD
cXRB5Hgw/jzTumJFznndm6Nu/OoEdPqcqyDfh3L6JBKJvc/0Tlg0gXB4tI7gwwMt5EETb8e9+4pJ
mnB+80elKMbVWO/0g2+k7UOqKnxxVWOttc0dzoqoj8PEsI1a8df3hz1dyxqILx+L2oCoM0f++1gE
W+Czi3AiL0p33b6h3XZK3VfRd+HBjax0TfKNxt4ofLClwTna4I4bk/xm5ulzh8R5GOcBMw7X+LQq
CHwO2vy6h54ejMlTGjfxQ0lRLsaRr7J0wEtJNL4VSYzw0gXZy5gW3Q7ZW7I71w/wnVmz+YDQprCz
2YiasFf7oaD5B2RAbgzfusDhqKrpnRQaARA3KLeViQBANSLCksXYKiaVlWXRFjIDjeODy61auNMG
22S1rbvhTjf8U2PNaPUZAbHa941122NroDETcKcG0+bgbCO2GpJGH/hh0R8avmmGiWxTdNwHQ5g1
uCrX2ojnQ8MraIXNdOgUdnuN+QT/lVb0FydPfYWE9UeWQ/4gcmb4tcGvLlz7S9jTwlWkt7yzNpQY
cNNUjJXQ/hhN+YsTjIUAixIqGJ0jq6xTq16FitsTFVWjCxY3TMld1x0wzESfHZpsVopSUUx3/5I2
PNmNSo+y+BORXru6Vnnti+RqN9rd+zn3TQ4B1tH6DUsLdPfA59fU1iP42wa9reJ/Ktq5LRu7Qx3L
QdPQQF5/mX82aXLvwJ1zjATHWz16Pc2AY9k9Ubh16aU+8YyUQLbBYRTM9LuLHyb7ZjDenNZ5A7IE
VR2OrBEN2wp8yVZKHW7Gmb4n7gULIba5k0oLNvQhgSaiKjbCCQgwyRvkOt95hQGvuQKrRFUHmerq
GONClMnLELfsjdM6K8bXUjjdjn3jfTq7Kv9RLVxMJuXFxjflgJojYvJ58Ub2sKxsWISY+mLsPbQv
aJfgbhCIJykvTVk9VAXhR5Zu7gc9HxZi6e7KgiGLKYF8j+ORbGPOjmkrWKUDGBwpiRBEJuwzy6lp
hkWUrFgcMUcgcPPE4sW/NdAcqX2CWqL6LZvpp9lbq2EYmOXFjNyaPrjAUr3n0/DtuPKN2sJPF5We
oXl/H7zt3HBwFOiroyJ4CQbipnprG1IgsYILCPC7iL6VqA+YI8EHmBJz8+B9OOnIobJ4tkQNnXD0
nuF2k9LU6aatgUNbRfRZ+WW4oxr8SUfZyRjKn0J7z/AiAixbJwNOHzw8Ht0JC1oCPQY8+FlrPW5o
HF9xsKZTs2CdJqXK25J8D6G7uAbN5QZV0crC+dfgctHp9jiF7CCJVySnQfdQO/PgTMTeOkqm+qtI
iDvcYpONSb2kCoNQg9+t1LzjBdq/6TNFKkp3UyQESRBmMHwVo8BZ9kVdKZnYinLimvLSKGWjUY3x
r7ZcuaeAgU8VfWDCwX6cxcbVrgLURFxOUPaoaoys8jiH3vOQBBwqs+5HjghpQMM3kDnBAg2RS41E
/tI60T6saxCy1bAdUBeLzpo3hJOSda0ICLHc5TtRyT+GnmOm4L+Wrn4hz8w7/dx7rtpPwUwxcecd
rAEv8ABod63KBPDdnr2b6VVyi7We94E/XjRdU2kN3DSLdLSdOEWkHVYXKpYesMNTLoPhUdfNl8y9
ryoK8EcHyavNs5HzWUaf5eDdUSBCE+KVYrV27VU2rgoWn8BnU+TSmMa23toYepvgn+jzq0qI3/s9
72Br3IBnv/tOsk/9YLqiBpLdxHO8Lfx0hyEbLHtH+1LFTJ8mSZBQTI7nPOgOhls9SaXK7TK2omhB
PKuBwKQxi2/Bkw77Kb8CxmG5pC93wmsOw3TLzKs8c+/9LJj2g0ikQoBW+u0wCgjy1heUofJS4pKk
eX5kVGhsggjFB/+L38cC25U5guHOLhjjYhh+GYyrCWZUtDiXEw9AsT2Wa8WMxwvsD6vqXj3AvquQ
8fcqnN8JPF2rYeLPEkaSbNkA5qqjViwFyEjlzC23BnB1XVvtIfNU1Ezxry4PQAv6vnBwa88CwQld
nVDIqus8go0WSTNnsuSaJq2Ny9ELCzXTaxdzvPCLCkbyaN+NcP5LdSvUryKo9ylQBdHqb4Gzjakv
kkMERi2paJwLNX0tkTb1Ho7JS2yYnGLM9ajr6JrGESyIGp6eG9pP1mNCAeka6/g3DdlAFoeHCLw5
rwSQBjN6GKDp4VoPObD33X4NTgr/xzx+idL70FbgbbXxyHWXrvZSe0w7u2LTQ8eGto3wDlIazjf8
GyY322TwQUkuYnybFlf0wI9JDyaX2O5S0fbI0ztiEe2WRG5zmnBEEsQCYkGm9jmNH+ZAMQGyjBYT
m0JxwBS3Drzwn0zLh9EDNSU4kuy4bDCefayK7C68lnCHdKgSaa8t3l3MANyzVHKM/IkGLdg8s6s1
IDg4tvkYAIp3J4OYanQMEh44P/ZTLkrZFibLdKvoHkwOQaiMdR1TBVTZc3/Fa39xa7M6mknDkD9q
HDhn9j84lvIUQr7EQWsBG64VBDgT9JJp7mvoe5uUaDeplA+ncr2zh8dnbZkBzJfc50ASjhuN5oX3
h+pVRbSzI5NBbK84cO6O911Pa2qSvNNRQteTgj3I/C0P4g/6ZMr1zD6DavbUEbLOR8Rr+AAD5iCi
+A6TPu7pnne03O7PoNiWkqA95b76ArPxxl3cR5cufmtCEmSuxToXosFrIS5B3/3Kok7OvY73hTSP
JeESlFewj1bTbKhSeRimVF/qitDKlA73waDTsDUM65APhEisvr9B+Ac1tdyP2U2MDbHZAGfMAqcC
MQsIcoEq+fhkrwCfiPdqnpzUnmEqtt5xcNF/6UUlKk2VxjqceC9nE8NiB6fJTXMcFxgFCqoLVnFN
SdUgO9SN8CQm8ZAwq2uomVsXiG7bKKtzpCW+uHo8BpYbHVXi/huiCocy5irq5wFvRnN05nLLfpKb
wC9n561ME+bYkl1lDlue4Fk+tImrNwTknwNR/EqkZMyU+Uvl/BGa09dYm84uFAustG6HU21xMlzK
Z4QPayq3sp9wqndUa5Gp6Fp/Z804qGal8q2gH3CPx4zfdWYwZAY82fQCJwTZIFcxeWk3UGB2Zqjf
ehHx09lZeiwz0Kxu3uIE6Ny7HOS0GxL/r0EqfGtYGCOmKIHYFmffVUOizVAlQlNg7aIOeNOksckJ
T5j7FhdHIO1+G9aJsSF3PjxHUXX6zQforhN/S5VYjbBofdeC4oT6xVa9vzIFF0ju9p+pphcu7BHg
4Nkg4HfjFbIsv4NX8cGLKW0Vlvsn7LOfOSJ8XxTWZ00VD4jqEYGYXTceVmmHV6dK5oulrZspngpM
nhvAtvMmLO3dFMbu1j0hcFn72uQUFojoy3Pq79Twwq1ucKXP8tRr5zaG5FIweLlbPOPhynaXNJdD
N1ymDnzIz+VYFydXTAfLoDIN+XrYpnqWXECddttDIA07eqJhYWxlWRtbjREigRy3x1RQYRIObn5s
nOixlls19x9ewgwmNbAwV7g/3js6uvaGa5Dbn3naWvUA8IgD04wxUcb5jwzbJ9Rg/CjgVOlCbT9D
s8Ji9ZCGgBDoATlXRvqC6/VjiEMMZMDNl4YKB7QEaonBKtnDt9m0xiXRRIZ5tbl4Q7CQTj3sI4cB
jauc62jz39Rx9WEObO1jVu2WF6pjseHy/eqOAwRnwB78S//1m6v17FqAwCKLaIKrX5rehvbRctgm
MU1PABkOq42bDQjh/4BgVU/euvRsvSbiIdc85/1+7Py/pU9FsoUnr3bygEVn2BRu8FQE0ueKH7wU
qsgfNL3SnS9XtJo91Vb2hrMAvdRyj4U9dqcER4lKLeOs7Pi5EPl6YufqrXzgjuyd4Q7Q6ck9q55S
lBUaRRNFrY1/tHoureFEcweQ/NrjvEhXKReHtPg0Q/+nTXC85t3QYwXCSwVU6HkeBbHZIPcgGuya
KixOM7mnlU4/Q7BjRcYumDbJqy/ys6ox4kw9Tl8A2yT6J5eD19gRHjQhcXAp2cxNfjG5+oDWHq2m
OlMEHTEBwR7v425pcjRjrx3WOMn32qj2ZUJm2JHxvB6b/Far+scuCDWMRJtYydL9pFwTamTZrmsa
dtaJwec1nubilEULaHGmhQhFKzvPTN87vIteSUtvqC+Dl2lmn9VBWKN74Hr1DI/8QK3uMvJCmdDh
r5REeluYkBz65BuVttzbxwYnB+VjAMgpjcacTUo5snaUkRi7gE+4MKa7JIRDlfAxHeUbB1diZe6b
8um7ISgBm49Zf4RbhYmqp9a1VYtrX5O/l5NzCOMGxK1v7/JiTvYhFViQaNGX+gDd1V8AuLY+epV8
S6Ls0T31AZ+cwjYfMnViBSHcW53CpdMz7KDoVilhjH6sb8pKWa/yB16zXVPjEjDjBB1w2HI/xmxv
gK6zlkldOA2fxTAfqB/LeIkwHNnpq7Pw8Es2+EGTD6YdHvA+NKksN299JxUuaf+VJzeGXixh7fcz
+TPCSOEUVRiirZec6dw68KPv1sLJk7+GKUETE/SZDkmBDpm6DL777UcoIOlGqfGei+wbdxRIu/o3
zCOcHXKkx8g/6Rb+DZ5JjuELFpIM/HpMWWxzh0h1EBNJimPc0bjBdAd8wXMdAKQjHFTM2HasEDpx
o2OuZy6WEAGwaeMRcnrrgvjXLcQbHJoHJyk9Zt8zzXOBhCDOyZB2nrPRpZspIkY8dV/IGfrWVrN1
KDjQm/wC94hDJxSAHm906EGKcTadoofT8R6lTYmNl5q/46gOzQzI2Aga1oVEf9StXx3MrnlEL/Aw
QMYXOZnZIXaoZ/A6bmUmpYMBRdoB9N+iYW4Oc9bgTmrtyStyBWDfWFl55l/ZLn0quINxXebiphJW
whLBfz3S8WdGn2E77FI5NkcDjlcSWfGuyelsBtV98xocnW27VGlybI2xYoDHXUD6bAR9Lhl+j6yc
rHMg4KhvQ7U+hDXipN1G9rl0vwuB/wXyw07hSji1tdhGgQvnLdyCS7H305jeFgk1d1t3n06NOGPb
0pOuEjSJVp4Zwyh27JXQuBvCKgyfiRhjGzKt9E+0wPxN6+InCeIhxkohbGRdXd0r33vLrIEDfXQc
Z/2MiNcComxPKSh5w3mts5wQwC/NcFh4OLAXWX2kF2ZjlZJGXHUaMcMbrX3nrf6a0g49HphKPUCv
qf0Mk3/tg/oQ/b7wk+8pDHjxsTNw5uCu57cEFC3t7YxqxEZNGRyY/+X/7BlCWtHw5SPadQaPQMw3
8Gfb2MiWauxhzMCujBp0yJhva4HojqcyOda2R46y6zjRG/hCUzH9yPSz7qpnOq2hZ7ecjTSXMC83
YK+DzSIEMlEOrAWhVNP8cJvsnjVcBQtO7zvTGCihDnJKOCQX0TKCckyqK95ahE1m6oJyBvjr3Eda
UvYY4JTDjtKML0nExH1298vD140xnFd4KkSEMBIcZh/6dyd26TCdQs77PMeT18GGq5lQWYCAdDvf
U3pB8YUgm5CQ1is7b1n46WfM+vB1zjlV+OZE0jxizSu8gZGCuYytTOpot8/aGbEN82B0TjRiOm+N
NeU8kPsrTpSmaD+paPtwkFwKYNKdeVhWh2KOnsD1h2tKbt99nxMhzJofYp+gIxJSOInrNLBIgKW6
BEUvBgbpEDqmxaGbd+pQBikjXGsKzm5ONTpHE5NTD2f/6Cl3JmzyfPwtrZ85xkJqzAlH9uvGkpge
a4pUMhswVjT9pfF5rzyl17O9xOLn9CXs4clnuvnwLEWDxXy14d+MWfoacxeOBvAjpFwh9BG4GQGZ
kLHed5F4USP/mYEk/Qhqvg8I1FT5no3Y2Ey5JI3SF4dIM/53Hc0HM/5RQ/maCPnbjMa/ZFHLRw7A
59I0WQ7rpH0Ae9iscqixLAAe7lwTU206XfyeeywrGp4foA11YdywCbRb7b4RoDg2IRa2Hqxv5zk/
KqCNtpUk8lGrQ5pJlNXDr4rct/BPoaZdXFcfs1/u+WwvMw7H2HhDS9+Z1cmtvTT0ZH68KxurfXSq
eW9B99zClObSbwQPodHeZgt4tzMzge0XUh/2WyTMeeva9RazEooxtMiDyc3P5c6+gtsoxJetqj9j
5eFnNRBv0mFf+9F7nmBtcqjoZvz9Ngw5pmbOiaOPqVudGaV8JqG1LSLnLeFdGGPBBQ85kgLIA094
/ZYwOESEIMGfc77TIddy3btkIKzohdjulhIDeNoh3aDKwSs3TpiOzMrapPVj25sn+gyCHVRG6sKM
qLv5WD6jwGLFwzak0QSPElZ422c8QIbChmFGl7kgfjqoXnCs4vJogSQHgYqwGEudnNKs4cFDqO9Y
XjOn4MlJW0R3Jaw1OKn47jUxFgFOIANqCIB2LqI5zmaY0p53L1uIuhP+Jldxa1dVzZ3RbUrgVOa6
FOrLIdr2D/vijre4xvfKZ39Kxy+vc8q9HUNzc5x6L4aEIP4y5VDMf/a6TsXJzvXTaBnErMp2WpU9
0dpgmB4oXkHfICPEDZESIXwCiK/E+b/tKX4SU4083YO66xAWWVh3dctYMWHG69Prw7kaU+u/McIA
ItlGrYSIGV0vnESLhpAdtnysit0r/c+frhFDN8hOuU4P0RSTi+sUwxaHMC6bLCi7PybjcObzDCtE
dpx0gHnAInTSc3/hmICXv2ZQhQAcPFc0Ya9yI/SPFe9LK0w0J5NAV1AMp1TiroBojg9o+UOmxWaZ
CAAqGF/HxkuIMnJfJf37aC4DId7Eg5rRo6os6k9VPG5tP+N1qDgmyTisTy2HPvrZ9s3E8fiameqt
MOLyDGasWJ86WlnWaWqIrZk4t66Azs18lnSz+K6V8VcGNd+vdN/gemFTT3CVEZbKLeldrYnpVB/e
2mhKcf3WL4BIWNMkv6bvUUy59IHsy2l6pKuSKzDAdj7iHbnIMmpwP54bG1tyUwKEc2mRXxuu+q0E
1z+vIl8/F+9ysI9NTFGm53XDPh6SexgwUtM5aUjhOlcusrB48IJhKcWojOP8o/Iq7pA+oPihGgvs
LVhv2OOxQyVH+rQ4w5a/Ng1j4NU8Xv7Bu5hzxqefmDx8BSCr1XjvxV8z4mKntKCXoWJ2FHSnrORI
NpgIAXUJ1IRZOTKmOyQ3o0IQFPODgEaedkxVxjyhollk29KiG53QOIUnBW+k+WZ4Zrwb6QyPR/3q
h8N2NCIaS+TD7FB5xSgIL1ry7E0RBksyLFtZY2+IS4Ha3rOZoamngE/XSYxRzWgQ5igBKVavpoWT
hGyJua485yuEYsDLk5As86m1GzVOOOgDbEV547M2Q1SpQCZQnZFsg9miPd7GCDNhyKecJ90gxuDs
YMg2B3pvmqNeWSFDQjFOycpxA3JDBWU4pFX2s62Wgl7iR6UVH4mz6lPjiEfPwPbVB87Fx0L77DbC
3SCpjpsqbhbA91CBrV1G+6piaiyhqwYpM3tDxLdOtu65xiYZ25h0RAAFzsny9nF2ym0CPJwoFeUK
1ggBE4kFjU0V3207C3hLFeB1lovHqNTgKEbj3jbjx+ARwrMMcG09KyUOApsmvNx6mOYIe36AWSOa
kbVBu6C4GcAbpR5Qe4aAgUDcFns1NVhvsev+CVSJraEpW4xNdIRFypfMmGZyEW19tEAX5RvVR786
HFKiPZg4CwGsaqqshypOnNdpyACoEZBH1HKOczcN9MAXVIjG8ECyub065eg91pXzFOmpf7OoTLZl
Ld4dR55kKPOLkfhfRkLig7McbMrGoxtQBpjgdNKtocuT77XyX2ohDkZJMLafemZ/hGpWsxi5YLdj
nOwztMNRqWyDA8N+dSfrjZYQa1wXsuNUCAznOYE4cERmRqnsDr5DbUtoIG1LGq1pNW84c4YRreBG
9YfaWZR+J7wwexAHMQz3Rvcpf4j+GJBCMMdiczaa4KGo4T2nbVt/lxy7OdxaXWDeBFSIx1FK6By6
pcWD4zjDBpEOu5p0BvQRg7fEKjkrKQMJmiWDOTwqyMpCklv6UIt7oW0W9LwozsPsnO0plQeKbb21
lYp75ZXekwki/xonYmsXtsVgNUZjd4r2VNFcsYLfrE5OVn512K0eC7wQJDzrGwbYv1Sqwe+JOu7h
nl3fYvafNRaqYQN4jZiUM2/RUMMjQTx/02EgOLqD+u4NFd4jgIIb6tvNXYsj8QEYEATkyEIg4svi
7J2a5KwIQVH6UfjX9L9fK6MJilslTajwBu2LHBxv6+dagTklKjiiBzyn7TAzb1pMxaDGxPQsbf0X
UzY+0zp+C5reoPK1BCM5A6JxA+9KCwLtGHZeXm2TXXQqnzwJx6gbOGrE8YHQBcmisjsUohFXZwED
ibh6N50u3wNZF1fDLvDAdtW71bjPoKs5Fhjt00xF0dWy0Te92Mr2Gd6nd7t1HsepezDqpDmMmZHf
Z0DxuVdc7Wh0GJDyTlWawAHlT2ovPSI5bvAP5eFfN6XG6yhMWCg4ZbejJHOfBfX8hHfvifPa9CoA
J4Fviqzw5Hi+e85nk9XBxCbRMSI+ubBxUYUQcATlWLdczQxw3Tj+DpvmFhUUb+HBeE9CUirplMxv
bszjE0Rt8hwHQINQTPxb0ZuUm4nm6slcn5VXcCpVTfNp+t1h8Of+3+Q2e+UqPpZg8TuKwV+wybpr
aRj6ILh1tOHo3wKt1aOPAGNM9eN//9A7+PDgEd9KP3+J2nR4ZsEfnluHcBq8LXoXCESU6YSt8v++
WAnnkiQ7pemgQX5F6S3EkXMglTYySQJUZA/hxeWnPkYmz91/D58r4p1TCAHS33Ouhg87+H+flZYa
4oI1gFAjtXSrKVHqoinBwVk33e2wpAoqmveCIGdIMwPu/nnI8EFvK+J1AO6WHEHhVg8GgLpshOXD
Zpn7MNj+3x/RkM8JVaL8vBXSgrfqRqYvvun9mQ3upIkzshkmnJOVzPqnvqHksXweBgOmpZyPGU0Z
W9kXt9DDUJtjlPViYW+MRN+TFixfvmTa1fzX51xqY620uFCslCtr/JnMh3Mc8saM4ie8YzAzMBBF
9IKB/pqhdf8Pe+fRWzmTZum/Mpg9C4wgg2aA3uh6K283hFJS0nsG3a+fh1mN6fqqG9Xo/WwSWV9W
pq6ueCNec85zIP2urcK7N5BYwxzhEjMZfFF85GJnxtRt/cB/A2W0DGLaDd9Zd5MUdbev5mUAlUJH
DW3I74b7a0AJyZMJdcUKsVF1IAIjE0BcAeqBfQFnbbafC/gRyka1jo4m2rJnpjfAiZslzhNLUw6Q
NF50XZ+RepB04qe4N561h5n9BRvHtqfJM43u1Q0p+oHa+tXVJFfixisCm+7o9xDE4euC2E9La8Oj
ke+DNkIO3S3zxSaIn+1x0dui25WubE9cqmDrwnzPPJXPCVgRTw9LmM+0+/M3vBA352KyK45//ndm
g/wlrn4PaW1pIGwSHS0xBGuGYuqI8wHVlAvoJmKkPqclIpQOa45KQS+2Xckx6jHgtB3uDSXG9X/8
wZ/f/f2XP/p20kIdyBCHOYeuZpelPsDPNJk/qHaiRI3c+vjnd2IyODoq4pw7XLZHXTPGMVBJkEW/
/JbDiOnhB5b/+NoQj9B2bHgGFXs7Z2p2VM7Voe/177WnbFrCyLOKI5VEcZQsT3ZJLXfD6Or9DPGu
UuxO4qb+GA3s/SmV1USnheBkry39mDlUiSMjQt6MdBWk1akMc43qvd41BqHVWYpJgtXujaFYgWHb
rzUWHviXxNLSvVgLQCE9hGH/mNoAepa/x3R6ly/QxaSa34UcwN+yYRpbpD4hkX55lL1A+mLDgMDZ
zexiW/cTkLRJ9qsl0hYfG1rSstq7LXljrDaZiuXfhQ4fe+H92CgbUjj6rBbZYIVJGUPuSi8skMSh
TZyPxlmS1RsmgzzIZA2Sa4GHLMDGaWh8W3Sqn0U2HvFyY4N/DLgQkfN2J9tc0szm7nc+zpeB8Aw2
2bBPRLruyBkuRqJbeNbQjATdXeqxbzC6GdHU/DJJqrxotrdSU7KW6YOcbAoSx0Yf9FYgNx7MkRVu
7VB80d65ufr449lxID0WMeeytyPegRZyjm4F08TdkEowyfqKUlWPRFmkslNbk3iJRr4y/h1ugEhf
vFKguzNfIqv7wXh/O2TtFnsEAsFIfICV5Whiu6vc/g7K5qNwFiNnWB6TzP2CkXlwI9wBwiK/O8O1
y971ZkZzbwEdJBLLemvgWvTttEHOom9Q+towtfv32hgfWG++qajB2ZsUTK+xXVChh5fCBQAtvLhk
ysi/GuURLGfkR15ykPpOkZQC7MLBToPyBaMGneDR87IH9ub3tM9Mq1L1YTv4cMKtGemtu7BxlNnA
oZpfedcvbg5RCz5j7K/Mh5ILF2WNrto316529CLUDQbQ6QLcrgGqNfYZAJTsu8PsLoWnLRBO5xMt
RJBUp7c5ZcA9JPj7BigGnmX0K4xOZwxw2L8SUiot5wfZwZ3R09vH+WFxm69QdymxlBPlmx8iApp2
INr6G3tC32K5m5bVTpHxS9+xBYPpzAFnol0aUPMOariz6/4JvCr0gqD6NTpWt8scBpVFcmoJAAVu
0FhrFRu3QXA2szBYY+rIscP3miUrMknTYLPX08kgmuI+MGv/91BVTG6S53pg5h43QJtL9mGwvL99
TiyiOhjsUTqWJTJOGZpn3IqjxzYdiofr9bvAxHNjzP6RG5sliWxZ7n/3bG9v6ep/TXPZ75D+l6C+
cNRz6tBhSsYGVX0tFCpcp+hx2BkDQMKuecCiDk1/GjUNlYXvJ9HMouKKlkt4FCvKuijDv2r8BmyK
mdbXdXkEJTiQWezoVUjE4hpHHcRmjTmBBFCbYSya7pWqS5bITXYIvPveFS9JjIE6YgpAageZe1xW
KLftcd/0ul8PJbr9aL7z+mw/TQ0+4CDaoto01mkCVIZ9wq1bxs/Qq3B3fc8zSq+o4gKE9fUSll91
5r2qfhz3aF3atZ159rZdLiwjzEhRBEbpX0wnfa4yXl8AWu8mGiEMOjBlMtf7CYQPR6Hb1tqoVkgC
maMpmPr4deLBJ8IXkrrrx8ybl4IKFBZTA0Jv+MTzL/3KPO9TivyWZf69M+jv5gBahUo6ve0msoRY
paC9a1lIqU+KNI7zoD6QWv9mc6B6s17PU8zLAU1nptN7N22j2pw3EAh9vCc85Y7FdkIYACcIBqoa
/kWnbaxdrU6VjHg8R/VVtd6lXzBMCi9M4TSQdcOPqSe+Ju+G40g6HrOHj7r21tO0ICAmZ98P4iXo
89vlCDRmPKSlfBjZTrqJiaX3j2y9esut6oiL+s4ZEK22lD7DbHwa6clXzpPpe6+irZDaeQx9qMLE
9BFlBHaCAnsk0/WsUxwJTKRnGMwueUtW512smCbI6X7Szrl0WO3hFs1oA5qkuxMly++i6M+h018c
jYshV18dPra2EdcCHaqZlz23ib+tEmfn1inAdyt8wP+ym3X8vKQVmNoCwXMgeqsf4jPv+Z3Kqz2f
inPdtm/DwppJzPNYEE4e21+aqm/RpBWKbSVVqFxVJsJ5rB9mXNKuutBEpql9tDzjxxoo2LV8CeZ3
MywOQVeAyjc3aTdAgO0gGmQOhhL2NDc0RXfG06B6yWeXJwbpCz4P5OBlX+3ayv2SihydmAcw9cDk
tfgDWv82ieoj+/dvx5pJlQ7hABh9d+9HJpuLhatYzOI7sdnveGxDOE4sQahunh4mpAkxycAmKbOH
JvEaiiAX16dnhWjcnPzaJsa4K5lLbeRAfGJsSbKekT79/Zdw+Z/R1D+wx3jEwL8M+8kdJ96URYLG
0Fd7aH26AjLunwJpXAopZECc1X9+q/Ccjey1tynKDDca+3WYdIAXYcOwTyKR9Wgvv8QBZnNCfTGz
W0gLyaMaWBLxucaWYAteVmFq2gcEq8c/v2QSOUrHz4q1HqVhGgcULe0SS0meGU5JVE82milAnCt+
Ux///GJKdGJp6/cIjdRtXhnXAUcJH6Vk06TlW9P21s1ipahrawe6+uhL56uaR7nvzAY+YKPsddMz
Aoe5vDZLC62iBCzTGffdsucKg+hJC5tuO6cVjOo3z0QzSHEHBFlZXzNGWarMNyvvHn2LqoC0CeOB
zUx6E6eM1oJJR5uo9y1gcMmih8NTJHFsvRkZx2kbIu6Foy/dLUyCV6zwzBY5jdwxu20ZXTGDjI5J
N1PLOMNDBYKLYhYcbHX2htlFRM4u0LOepY7Le9PDGl1wtyd48X1jZsZtv8wz08FkHAgSdOODk/nv
CNANmUTnoEhx6XCAhYh0tqhlEOPC26C6m22/WXPz8Hcgn5syPzi+dR5nxtU2PTNH7WkcvItq/adg
cWG1wC+mIaF68PQpCYyfNpSEBXwLlMXg+Q+R3WPPX0VY9gofTnOp4l3U2RdnmL6EJV4Y6H4rqiNX
D0hTanuHYXlnGPsm1piCG/04Fxatm0V4lyS+LLaBDkPFXdk86/jOgL0x5IzGxt8aY/c20Vzxo+Yk
5BLa2ARnr5oxPmAF8zeNxBXC96Lx5eRdWO+jqHj2I/aFeTuy/mt2cJXZT408lIHBaI6Tdd0HfDeT
ZZ6r0rlC9UckojHDFjL73Yri1S3puLhS4Hz7bcgDxuFC5ss4Uoo7ekgv4JqenOlBufxETKoB7QEn
Fm3Ngu7FnusWA4YNxdC0+Kco6N3CGGn5hy8nQ2w02gn6abc9V57y1n1fHgyyx45YHApm6ZSCRr9X
WjHIGQakyBCkoBezz17rsXkcunPix/lzM467WlgvEFuxtbMVjC8DsaWFwxew0/CXnmgHgVlpgIzI
UkWcr3sMMVztCMaGYqPC+cNl7ISkHfGQQJdTVh77QGxrzKFWVo0qpmv6G1K0LdQK/WOZkeEcsr2Z
w8a5pqRVBgPVugLqP+FWQttDwq3Dhhb1mbkxGtZvJzzhi6gC7Yxg9FUb+DDqGDB1aYbnKrGvqv0W
sX6YLRNJe9Z96ob+waj5pPeEYwtLPYS29awSvhxTvNSt8Rh39tlX7mOHm2TXFZgGu+6bHfSTg5Rq
LSUvKWxI0kzIX7ZDRhPONZgpfhBeh17KAsZm4WZDYK4/a0ZHN7jCP8acvizI7oH27py5WKeK/2Ol
AbIMKnuZQSNi2ZcsL3kSFZVaRObzjS3C4dpPNjRrrDjZWDOdK8tdIWiMsN0fZ8Mo1m6V06wP5sFq
7W0Q+NPTZGRi6xnBpZyGR5zhD0kOSrBuvjtDLBm1FARzz2vWMBfBG2G30G/AMxAz+PJH9xFjRIM9
ppD8xNhutTtRpNfCCoejMZRPQRy9joObbBLV3zE2aPYKzFqratyfhgXMYCTohfHM1Y5umy6lTpNE
r01V8YGy+mPy2MJYipdQ1WAAiU9di2WURdSPWHuSAiSZpxYLCfPNljd61hWZFCS+bvOU98cSFs5J
ytyGZR6KCGNXkvaIom4cUMYb19hr1s6MuwXFlX2yJ8/Y9jGxBEbEJe3WezAUTGCrDoiEUoTrRl6x
MVPWwbZmqoEMwSw/YaG99TOteiMG/LNWduHgJaAgzqlYh8A6AlUviGO/RBQgVo0pKrHoTm1lv3tG
ewDlify4Z9ntmRKEIXheQtLISWLAdmvkL0Pf+szraFVTBOGqG+9BE5M5IElgN2JWbkPt/pQTLAsk
Wj9do09U7PXq/6eqTYfvf/vftvnfpKr9Kr/jz7+kqvE3/j1VzXT/Br/FFY7p2KzZxP9LVROm/Jtl
+WSZWZYLOMDhT4qy6SLCzOy/OR4uU7JD/z2L7T9S1cy/2SYMQV8p4fh4Btz/SaqaTXJbVdJClsXy
jbmeJ2wbXhFAXdM12ZCov2aqSfyYczL23R5uSImQK0BkXz+N7picdWMDlRs4HgVKYaCiGRmxmrmw
U6HP7M1y39TK2xuCpzLAZLzh4h/W3DvhthrzO9UwehgRQuEcGvmH5ra+oV5gM6lbXFzF/FZCd3/W
alYn0uU2EyjF05BCmSs8lAv4y0guT4hEgNhxsFx04UxQNb21ynZ2G+QbP+peOXj3BcFk23/4Ad79
/fv/X7h+71gjdYTHKX5c//y2uBaSZrLrluhUtUTR/UPUnO59ncc1rmd4zteGcd0eWgZhNjbWWcvS
gN2NfiH72IR8Dp7CecB7hfALjiNgClwL9Vs/RUj68CEJ/KDlHJIX1ZWvMQscMAjNsne2NrbgfJzw
PBK61IEKRH2BhMHcjKm4J6ycdCOk86skb+OdrGvJTpybkNsZxFUFazZn6bMDlfSLxe2I7g/gnA/R
2Tf7M5bDAzq6AwJttfYlQZ5d+ANfYZekM2wQomQcd07P3ehu/vVbJ/8ppW95olwlBQ8V4xNmbDzV
f3nr2FCbCX65PUJwdZIaE6SJayOjx7H5MaI3sJ0bx+vKw1Qwzp2B6lZ4LwtDfpLKY27jor8It0tW
ZBA8+8EQsm/Yj+3U0oIi5nCcRaGfT9maewqDu1HgmiuXEbSwWVuOZbb+198QeYj/9CgoijeL0ENL
2Sbesr9+Pxm8BDlGMEooQOKdM8b72mkMStEShUAuXsD43xi5gvkBA/D6r7+2ID3xn7+4UlBFLN4r
JYS5vLh/eA47poEdK8Ruj/kyBu6XL/iS7KlYfvB/HpxpfqNkmNdFxAic097m9vTTNbb2ej8U02+H
H8AhlePWMIz+AqMUn6ZGAvnfvM7/fIzwMi3XUb602PE6//Q6AzIhQlxK3Z43Sq6GwZgPkTawHy1l
1RycItKQUB9wJxfLXhiEFiA8M/77BfQ1/p/wp/wvPrZczP/5hcC/NUF0SLRaFiLwv75h6H7twp8p
LMcwO5rFlY//SN1O4ocezWTDU3iH/h9nph6PjrCZpczNT9Njgk2Euhqqe2S0jQ3asVkvzsLZp32w
ruXMg5c0EJsO8E63lsuQoVy2rjW6f6KdtrmLZcTo34wBTUjqnOEF03N5NcNXd5U7Uh6zCbNM09gR
nf8zgDjmJrjsD/AQ4NZ2GBgzqI7ZKFy8O+2r0yfhOmaJuI5CpnNM9rYsq1D3oYQ9RsvviJzwbiav
bjf4aOt8U7FL3LiGW111jn2RgIuWUcWhrkgEQD4uDpZHxIJFwfMqFQllmHdukqHCeiejbAN6Jb1B
hgR4C3Y+A3a0E8RlhqdBmf0WtE66DYoYiGN7cn0/ufenIXwpyT1Lufq2k+/AItJMf5h8E079aDvR
3cw5f0hNm/i88M7SwM6lZuqV4APIGzI3i3h8y8xQbdUvdp7IdP3FuhhmrL14Vle5hz0VwQUdY2mg
toiUDbdXxPsocax1oGE5Vna9ne0CcotINyNxfjd5a+FRqg7zhBQkgUJyIysDU0cbmDjbWVXbLQE4
ofIwscvfdmbVN6Uf3jdd98HFluxGt6N4xktg49Ygyc/6RXBaxNh9Q/+7CiY18sky7mO+O9t9nAL/
3vDlo2tB68vMkpl6D30EBR8XBcK9jq9P1WzdhtSe+DQ3LFYYFwXt65QUwT4Zmh+z1p+t64+QAvXB
VxyUssLDGDVg7LoAZwll+RXjMOA+x36NWZSwJ7hCSWFN6NeoTWRzNWaGuF1uPNodHiBoHeE0+5y1
4lmK9nkGQ4czYh90vwKpSJgk4EMLGvEQqRpcz2vjH5o8us3VtO+VQ2JoN5MArhHMzgMZfU52mqIx
viRjgQ9ldJn5Oh9GP3N64w3opjPzxjuhp0tkNO+z75PWZcSwY4fiWVWD3iXhBpzImREiowI/cw+k
ueipegrJVOUWQ/AwwrboHA3mMCTN3anmdhXW2Kwh061K8jou/FKeCNnY2onxQdcarkwpweNHbXTX
J5G9C5Da3LhA4W58vxFLutgHBXHJPItL2kmcG83wHYm+IGupnT6m2Oq3RljyJkXAvOja72o9nVxG
19yjLEsJHqhnlsDRoqQvfTzdNQw9LbJsm9qi2ZNmFgB573A8tuo2bAbiyJDBF7AKILmLq3Ky7oxC
HAuiSbihFOiA5PQyKryto1FegpzX5ecMVNlvglqp3Ves5jyY6UQAJhvYG15SMTj91cn9kzlm4QUo
4Trq3duAdmilfTpFhlUHiOC/DH+ot22CwXUKUxCHhGuFiLeIgwhLmCtx0Oz1eMM85QXdWby1++or
icqfNgkR53NUYaM1wBLOb2osX23CIHaZkWIlclT/gVcQt2XaBpoNOfhdCQJoG9nifVxUN6SLvaR+
Bu3EY9Fjm8meqD2EPLM4DkRm8KLoojyQGQGLs9fUbN6ipJfrkZQcM8+dnVf2F8NDKROZJNJ5wkCK
FldXf57fiajEgz4P313NeCMnSMIpUGYlNPyr1NavfTUs5lEMDl4rL5iHofaxk3WT5tw0PDfdW1ag
dow7kG/0lsyubEmgGW0qJBwCb6yFmsia7QOY2L7QMrqHWOpPoj9ZBfuPQkEHuTfNJtvkNRZidoqE
685oapo0GrezCPAtIqyfmFutrLb/RuvPJwfzY1YCis8PgEje2om95+Sb5VopRgwkuO6r8D62ige3
NJ5dEV/b+CfMFqiz0ewIfWUzivhD9mAkpdncwx6vYUMH8x3evpz/1sSktMSq3Ho5EXtPZda7G0nC
zqabsy2JEYK39YvS02MaTmhFh5dZEziJeeW+WxRb0vC6dZ+IfWPgAR6hZXEzEqc5+SBfQEaZaqoO
3JVQ9k1WSikoXkJe+ZT6+ppg496IBMcg0TJ8kBnwQCDsHXCKRboMLb3wdfRrTs+wfgthSzTjcdoE
2Hsg0WNuMqqICOImPSLPXHUI1qQZPif425TOXkzXfXSr4DH3g8+6uaLWwYc6Ox+p6x98mAB33A0k
ibctbb1br7sGdYJr2OvoFqkeH8xq+vYqxmhZl79nU/zJkjtYgaNkuwfZGFy3p7ei8H8ATtsbgQVI
2jrdtfAoDuDS1ghQzvnIxPIur7V17+P+QFWqBibFk6nXVWq/GJKbxw+zW8slTKauZE4IZPeknO4S
BQm7tCF4wzDERsa6jGVnnlygqxKoRlaoXcYJsDUKQu1q9dThO12TezgyqCcKsncfbWsatqzbUON/
dZXhvs0KY7MAtCrjdl5HBD3DSP62kmRJf58x5wTRJcYXssWn9VDWY3NF5qn8YYRMUTTrqiAJSics
QFEHsZVUU7sBsALlscfC7X/AUm12NmAlSGfe7o9qoNn6pSXPIXz7cYxgerbT2lfJq4vCgxmE0xxE
FuaX0ic916e6gx83kI0rWCq2Tr5rxlKeQJ7U8Emc5RDFc8TyHQMYUzmhL+NMTsTQw6ZX2uFHS3j2
VuZanfphts96InehmuNz5PQwLap2V6UDMdaTEUBIkgQFaevAuf7lR+pDl16wy5l8bAvgtie/o2oa
xuoL+/8Gq2GEHOBYSvEbsaKHpazFsmO7B6zw5aXx9LM3QGTy3BrL88zUUlhMsU2tNLD7ZA/ygedx
thIc1FAiRvt3MnLBpY7zYSXZQcsYkFM81Lg62nbjE2IFjrO8VMxl+QTSIVfD76kWd57kqKoyGKzu
hxg1oTnGSYfVtGs0/iqy98KbWoQ7MJHqWHgT8Yy++9GiGafgMs5xsozL2T/u9EBZMdrbskoeEV9/
+suy06FNxlUXPTcS+l3gm98Qnx4Hhad1rh6McDL/jMUaA0BtPsIPteW+Gk9uZj7YYzvsVTCyoFPh
uz9aR7/J1p0ZgNad1xk6yHXT8JH04XxCB/MW+0BeHMP4MEcTA12myygK5AsZrx4BGtG9V/I5tqe3
hEJl6vhhVLCWrFe0E9Fq0O7ZbOaGCSToBUfc1WZ9G3nyIxn899orn8oYnKb+EXbwDvJ24MrCjUEo
JIuUymSziiEUVgi7PFTILcTysXkLHPS4Mki8FSJYc9P0wW9yxL9M3b2nES74P3fEFBGalCwCYLwK
xHczPXemE6AS+EzjcDWEsDcDUpFV41Gs1tEtNq6fYL41GMzlhf6VGzWYFY21VZTEgKuxEHgKbfr+
fEBsmbzU/inqi2cyPVetXdiosbMvev7JU/cd0Uo0GmSkpQRk1g4PVmstnY+Plri5kQJBT0Acopsu
itN6WhngEtBEYvoZi7pl7pzemnVWsoZm60FiSlI1D50osT6n+rFG55UY8ntma54p2Nsg7swpeCPi
AGt1wDKlEDOuuxGiPSUGoae+sUvD8U555A5VkIxy24OWY4iTZjXL8B/NZ+jfCR92oMpBRMeZuosC
kN0jwRT19Csw4WmN5mMGlsp0xRF6D1BBfzxCJ6HZcNRR0ALflFNq3WQRWrx4QrwzjhZxoKbpYlqn
ztTJe5ePW639s2t5F5FYd46PNLosuUb5DPymJgXDousL2bp3hkMwy2yAmyjSs/ahfhfZcIu0lnPA
c9/VRNuTVF67kTHcs1KmE9sxfMYTLmoYys+aQMtNuziBZNhB5uv7R0IhEKCMSMIcm+IS4OBTm3Ul
VGzRYkcaLn4LPXV0gEv0XUQ7MfCz62QL5cuK9j7uBafltM7SrZfadAyTC02hA61lZzFyHCJQ2L0g
z/a/MshL++J7CuJT3/QYx83kh0gs2qTB2eV8dnCh40XFs2aum8g7KNmd6qwdLxOxxE0xphCiWFxy
7bXEjGMsxeg8hDj2pIk/Au4VKDyf2BZW1sD2sDPPG2bQRlSRMRV63sZTmB/tIVWrxhIrzXNf1TmS
Htv9nblQp8h44UOQJWtZGA9mVYFooj3Ao/w4hfVrWkVXvHV0P8K7RS7+JqcnYs9x3mbdUfYURmaZ
fMeAv5wEAjzOuUbBpwPZAFW07HYeaoWNofXFF2Tr+sreoT3Jzpnlr3QVV+wzk6Nt20cfKuCqzK6h
j8OkmVNBScd2spyBz/MFmJvupsF8DHUAiEsMJ47GjfBm/m30aivHbUkoUN5FFwLOlJm+dDHe9VQE
M/NFDCCF0+MlGaatK5M7b5xfOw8BSTbhJx/6BzOt5jvo+UzB4EXjL3PD6likFfcN1ucl1qG23AM5
2Yh6UEyh1vbWFccXZrEbWaKoL/R4ZdVjHPuJKt52cBfEAigemV4DmKHsZNX5dxKwYOFHeEA2sSNL
6Wyo+pnQeUAHj5Yq2ekkF1c67ToP+wNnHn+AGH/dF6BXTfcImxhY33BHq/0QuO68BSqGCFeJR8vA
4ROwOyD6jtlD3NbjQ4GnHD0zkTgsH+Ye/grQ2hHGuWoPfukx+ssICYSns/JDzpXGbJot6q/qBIsN
tYPftMgYjWJfZXjBxlKT1QOS2PbiE9vU41AN5DKYjrOOPXNt2Sq6S4dlqDC3YMfSkXAT1Ht4ZdAH
JOMxQGSFVcD9DAeTXCrEgryr6bhrHDKCrVkzuuSaBtXD/aYtbO02xXHdj9Xe09ZXA52MH2VXbYHR
XHKza/eRzi9DkOe7IYpR9gXpQw7MYtsMcFlIbLCamWAuuohCSnlbmf1TVr6VfhTcQxUD0EJszHHO
x0cyTK4MbiFqWgisUiahCNbQwcrefbCEeTa9ZcrWZbt4UhdpOYQwxSG7G3fY4ybBOu7jvnEZcoCa
Igh1FAgsB0rhahKvDum3gGhHJJcO7UwcQMFlxt35YsesfAIR4K2Q7B5wXkByjyWAD2AbA+op2IaI
LOzmuzBdAJdds20QbOaixoI7frnsylIDe/IE62fN4tYE7kWYHXdhqbeebODJz7/txjk3MUHnvcWK
0uJKQTACTgV63ya0qNizwviQZn3PRBq6XIXsLm8BUvjzRIhRFD5JQGbl1NIJEuHhzEf4VAnmAfko
c+SZsc7xXC0BgCV+r7CuniPpFrumRv8WVPkjdGLJLRN8NAzDByB+Ryzbq7qN3/lEspYLHL22Blkw
I2vincmOOIrVc5MPA4QTuGDMeZ461znRyXCadkzK2iWECZoCRDN0nrZL8qSToLvOM95iDnvKWAbF
uPARVxWIpKw+tTYGDS4OHqJAfAMfXqHLTaRZZ6CVesQNAzw0vcR9zUypp7yiXeM6sQ6ZmWZALjDq
kwMEOzll2Je59soe6tuiMDa9t9y9XmuSABqIlSOya9r85EKqvcdMSUa8BEj191GMDJvpTTiAFGJv
+2l92SZPR5YMh9kv0LlMLd8u0gHbICepSHKsqI3zHlkzGt0w/ehlheigBLvjMptBhpUdKFWNlUZn
jd+X5IA29TaSh+GcDOQkRmENDwk9oVEtAc5VcO5rIIkdCHEsLmTVxXjyouq99tOUQFc89OVRV2aw
KQqmAlkerFzz6i+MukxS8Mpm/gRqSGGad1S+Y3vgbAAJb7tPOSybLuw/4ywH5GvhtqJfgvwkgeNp
WfyWBqqHurfuczqhNcMydu+5/1V3CPlUhNU98BaDawWf0ibYdnzoRfMW2qYGbTm9RLPFIfGQT+UE
9Zzk2LCOD7Y7lFtkUM+ig+ojJvsrN+VjkWFlkkHxW5WnMpjugOQAAyPFi402qk4j32P9IHWdKm+D
bO1aO9NjhyIK+YY6WmZVrEvJJI7715w04RQVydhDFB759F4jUQNEKM1fXjPQEGTIlkK+P0dxU/kU
GeuJhFpyOJBI0wjWnUcYyCQPdjovM9WJWhWfWoLQMsZ0v6nz/As/BjEtxsIMLLBhI9uzbggZLVjZ
r8B61hl5UmPt4k3o1k7cPc0F89WiDLj+9kHkUWBXXCOEPq2yfmq2CuHWWqqNX40DSECiBhWxXpJn
sDLkU62CR1nbt5AI8YrUHAUGfyweAhPTn4gB76UNFkh3wFKu3SebkATLy939PEQ7T7a/2lJtHem/
ueDe96bcwtlJd12SMRgeZmLtlQnHjMAZTMiImWbv2UbpRYik765kJK+zxY+58A3/tp+SXwMBULSF
vr0HMAbxdZje0zHamj2spdTGfDhn9yOTIAJzs9NYXVPHHNhs4f/1IgOkCV+14PhFSUC0Br4e5jxJ
gzc2elKWog6ZkquX98SQNALqaDkzlSqIXLJaiifETLRkUPjolFKfr+537sTnhEhDrzPfeXYUa84g
5IRhKrf3rDTbVzh1ZDquTIEC3lIZl3NB2p4AMm5106G1WjSPKASPRmrRJS2yaselDHQTl1io4VIq
e75CKyHEtqa7JKaEzAUe1lUUFg/9YJCIVU/Jtm3DaNWCHS8csjTmIcN7mM+w7oMzUwA0uaX9kDvq
WdK1bSg0mOsDQrYKn5C18GiUSz3qeBzpU0Ul0sINmc2Q5QMpHUkc7CrDYG5Ki7ca2FXFKpFHDseH
QkwrBuY/k0iv3tifjTHa5QgR1kjKrLmEKTX3j12Bt1pbkJJFnX5N4ZEE75Pax1pQiCXGpouSq6O6
HyYLmE8FeOtqbKsHDcVnaeVnm6prdng6wQrR8VDU4iBjItt1KdzluyxfJwXYT6h73RG+8Lwdpf3t
IMSwOnzJQrliFfe4LxGanydhPaPq/fLBEuapdw6qcW97BxRVJJbPPpMLtHQ3WQkxhiTd/IY0HE1F
w1Cf4CeofX5W/sRUZrsmarMb78Zp7AevrZakMYGQ2RzlGptG0t33+KZWFX6cWJAL2GuPwYBV7Koc
NHhqVPSH5n0ppx5UhWMuGnS8Jn0CPHKuwCEnxs5pTCaS7r0IpgcD4+0aBldy06V63JMQu5+GftfE
HVnYLBcXLQ1hL8M+tPutpb1TSZJWyBMofbh1yYySdJwu2vT4yZnPi1psXRldtbECAg5DcgQT4vuw
mDyGYKkWPdK+NYj0gBaZbCTbi5k94YazdNxigmmx8MJABXeteXTTpN+bTnNvxbQ1UlbTQeKM85lE
FGmNqZanqfew3yDHr8C9NM4CBugRIumnpvEtMhGjmeUJ/WLM663HLEYPnZB6Oqt1kzr3InZ/mk7e
ll5IPTo470kzbiy4ZXvLGo4dSBnOTaIepkytTVZbonYeYI2+BrBfVyNh6H6fnEZElTdJpw+TU8m9
N9aQ4OHltczY49JowdD1m6REnxb/X/bOqzeO9bzjX8Xw/TjTC5AYyO5s47JpKZHi3gxISpre+3z6
/J49B7bEI0jJfWDYFttOedtT/iVA/cyFoLvR1XyA2e33TQtRYiRvY2Vgy7rAZ6czXZIqU9N0itkv
nQFJNGCUDXvEZFEUoZpFj2yCB5DX9adMw1I5+WKlaNsMI1DTzBuAIiuZStcO5Fyg8gzDGCswysGL
z3OAfUsRHfb0F85wvOcHK+kcyj/7AcmjTVMV+Tpr9KOdEpc0zfxoqN4dkxyjyIa92bYH9BMyOqQ5
0rRY88JNYuEgqI5T4uDoNxwPduV4+0ojrDTZBQOc4ZCjZPe3AxhBCEuiiok9M9QcAnJmcJ6jCKrb
uKTo92rkfiUKmbfunHo+GOGZ3mCr+VgD9n6fEvxqtrPuJl54pcRsrC5ynUtWc0vJR4NUxo/JFIw6
GzdOvkd81dimI5JB2mPR0HoBB6mvi0SD9JH0Vx6QebM2KbgwEXCU/txNXzKtQEpHiZ6KtL+vcIqd
pkZ96ooRM8YAoe2yhtqL6hlAinGX5U19BTnoQfeaD0nxOTCnj5CtvU3WInPmDuqVSvXbMUcF3Ej4
sdQS3+rrr4TC5qp1NrVjlqiU0wBTYj6Rug9V/n6myDEaVzlj489mjoLZHH12xuUq9YByqiOVgM5K
E1jVkNjUxc0oqE2HvKIMonjY6UR16jfkL8Cz3E+NcTCCfliP0QOuDfDP0hJrxxqNa218AOrgF177
oaVqCXiM+hVVfKWkSqAt5Qe7od2g0/PTkGijr2TpqGJO2zhKP0aToxN8UzdzxKxP06m84sOB+uO9
iepA06gDYnW31tS0qJikODQi6bRSUWKgdAKSt6TcmcPwb0gkGm1nqF3wSC3pCPXdWMeG7a47c5+r
I30mZU4PeqK/qNp8M5fZZ4x7noahJXpFA8WxEe7UKxsXSoK8dZCBR1NK7huv9BqeSFE+SUSnB5x4
Y9/cBPdWxQMh/4CVRfEJQUbo2/lHK+qDXR3XDxgHbznFXQRT7WGT997HrB2bNQvkuMRY5U6YRbjl
iAx5h/GCAZRN5QTRNASaxwmILf2qc5HDGk0UajaFSv0WSu6zEj17kNtXkNQ+Z2nCunWiBHXR4gat
eWsXy21Ulr4QEmUAkZTos1stbyhNUb/LScBcNq1Ke4RONiJ4jyvqDBAfXp8+Nl9UBfnuolW3C0HI
qsyHLbG1chx0g8YPPRBk3ULJrOORsFhXEbqnAL81kE9FvWax0aJesn2HRIWrfaPYWV158x1K9jdN
USEsaeBpE9oGDPRw9M0WVyxzMG6i/HOsZFfhPGuoIHbBbsAFvRyMV/QuUMTSKXPQ7VlX7ojFgjh5
FaG+dhPvwEltICjkPdut+2oZjt+23RMmmhsV/55VbWHvmmAuXGLFKx4/c6WSmbrkHSnpfEgJcg7g
BQ3Nk5mzi2XDTdmZ9DF10SSNqW6MQKv3U0vZTemZs/2iF+uFLvPO1hVE/ct+M2uBejfbwpAYy5u0
SInU57vS4pAnvsVcLttrhUZxqjvVunfVDdhk42dCDcwqT2Yw2nunTM2t7aaf4x5uaBN26d7rTpAY
0l1P4LbWE+UBLQ0UKlpEZBAf29AvEUk/lk+OBlk90w3rh+lOA+i+CdTPXjpMK1DuA3UtxIWaxnhO
9cTFmRNdD9NoyS+RbCLOA3geYJhSE94ZFEyiyLhaWgI6HG1hYIBmpv1M939j0iE7UrcbNoH3Ar+c
nb3K442pQCiDiwmoOsd9sYXxq5congRauzXTGh5JALw8d+IrarbdttIGA9wvGithhLj2FKpfI4om
6z4f0bmMZ/BkQf08BbfNnDxXCP+1antyXKrHeg3wZMQfFEwzyvk9grOWrUHlwqGe7It6WT1ujBhC
ZuLx5aJpoPT7l0XlFxEI8fswSnzUbFTkvIp0DZEjiqiPajZ+LZGVs/FPH2wUBa4We6A7nsfPzAJj
bTlAwuts9o2hwPutd59Qc6GIAo0g+xBS6SVlMxB9QgkJHYA0erKjt6xLlUOEpaeh5B9RJP6MYuRV
iPcV/DPblK1VxzVLV7ExHFBqpZWlfspprK87rJ5wQr9F7kPdpXO5JRdvj54rzqnhy0AHBEn3Wfcd
ez71kYHIr/VhinmKaUMP5Mb0osfkNPTVdIqmT7Hb9mt79mhec/yurEpv/JKFBsUsuvZwvl1rzvTY
6TTZ0bEiSEiD7ZiUJtqlGd6OeQuLiyhPVZmQpRG9LMWXFmc09OiY9bFLZOwBZMwhFbcIF6n4Uq9C
BXEfJzeu0VX7WBedh4wkj9tAsexMPdhbRAjgyp8LKg+bqUzcHTmEtldyYE+jMjwWUQkvb8TtIjDr
2yWmQauSwnlTHByyhmzChRnYFq15iBGbsWDrzohv+FatPoUTZNrS9rYYiACZhu/NL3fKTgu0e7CC
X4MENgtYsWuYjtEWjtUXy3NohuRhDmpCSeggUlha5vBYGNO94pYf0m5gcSOaaJFobNsYYyLwzkmZ
sfAhwKZWyEqJnMeFkBepi36v0pchdkTursqMwddi9VW4I1qe2EhRl1eAoEjoAWhUapdsIUVsHdWb
Dq1DxQE7LfQrOHcave12LYiMEvSzoY79dU5Jrwzp2RgUGPvui9ojNllNeFA3i7meO1pnpI68z6W6
hrTLNpxbR1KUi3xMazdQrTHu9dHUurIuCKcy0iBtItYWwKZEhvGcR/OVWxAZxda0x8dwAVVSXvfI
ja30iQItBgu0HJhNKUJeuwgnk6Kwb5DsG45pep4TtowGgPm6Thx1R9bgN476AQGZa/yocQcfh8g3
Uzq7gEbJfZoNwO+vxuAU27YvNppt4BSOKBfTsafjhTo/7m2rmOhh7m3Kl0V2kxUIz7RxtZ9SJGUm
qj4GSJejAQ4N2/fDnBrIjbiwSEHlPnj2oJCjw3Mrl1vTWFARHYt7G8DZxnHDtUdDadsa3reMHvAQ
a19ZhvDuJnr6YaocK7QkmLi7wQRdCRTgGXEBngxB6CwLHwuyDDvCf0ddgJzPZAdWn7y5Icx5cM68
JAdNEUuoqczfIE3xkcCQmK5vvRtj3Fnc9i1j3u/MpQdLBXd4v1gPoBQyJPELym81tQsP3PyonZ06
1nacSB55VkFFxQ7PBmqQHLuGePBsapeec6tZz+rsIWGH3hm6s1YC8MELPhjgPhCQRUgKID6iP/S1
J+8Ttvd04M0ET7aB/qNSbYIQqwNoCcjN6J88WM5+WmAkvwQNEbLt0NTySN9cWNkOucWz1kZnNc2/
oOzT7tsGK6LitsEdeV20qMdDmTvUUfmxyZ0Sezp0PLwotw4pEv0IP3wr5rtWLWzAv1RbHQ2ULc57
4IKbDh6EljfXxcB1kFBco35i+6PiAfzoyjtqZcg29J7nO2fFoNGJ0tCMVuX4kfD9hoaCsXomiDVB
22k7b8IsVklq6NS5n9boFkakNS4FTyacjd6a2BXG6MTkoQEVv7I3rZLcIZRKpYIXhugs5M7GBQfV
NwHvhzhxcQZtlx4g6X3ivN93rW7cJCo9vZJtwYkg1RIp7ZUO+bXJHa6qCuEmo9Wrddc6Z/Qh51UO
JgY+3NuQpO2a1uq0TtsDre6XAFHJK3cJnw3EqX2LDmNcpHtiMarhS/FYIUy9IivA2AJdRiQAP0Mn
dsBE529o5IgqfzH6xfjSQf7hoCLAUClLbXIgnGF7wLh+ICRo6JyCbUH6NXzZq5b5bEBeO6ROckcZ
mnb2gCsNODXIPJgGWmbyJvjwHbPZV4EiYtCKpduI1MM2jaFdViURkAerbIO15im3gN9xaAOFyB2f
ZhWyeBV+smlLBzQqshdSzYOFf86+yWKs6QpQXDYgJ2MG3UC3gGoPhmchUj4j2lPQv3tqwT1mwWXw
4KUxwt0sChqssAm5rDlmD0RymAumG8NNjO0ya1dE789BgqD0aHGmsI30VySK4QZIkDp8y8wyhmui
frA90Tu2vGdanr4zhMkDgiQHNW1OeHjR8HHqp3axoejYGCLjaNeZw4Y2KAzRITY/Eub6AFB2mlMZ
YIWRYYVec1O4o7Hl/dxooSLUJYIa060mAAjCOHMb6N11/hWjvBfPKw+0AYBmO/U3fDJQWIh2cas4
vA41QKwu/ewECtAFMPN0vdjPv1JqfWjG4AVMyE1eGHCDUIkiVMVuGNH6Hd6dz5GqXdk5RtQFyrBg
uPRNhHrPVg9IVWIz+uRU9ctkYAqVL83rWMaPKsrkyEdEk18ayt2i7+pifNaRUTOr/Amp7+tpKqkG
RBRqDOsLfUPw6tWucSCCtSrZZmZHZP4tBy1Ezkd337a9ybpobtUCAJaeP2azFm5LElGmlXal6QgB
07nYNinSi7i13eolW4EJ7ywcWm3vgk/zp7jbjbhc+qVlvcHyuqaEOe1RDKYSZsX9xuTMbefgtXYn
HWUA7zPsHtwDvDx7DKD74hK97eHCrVAXe/IGggESvWGDns16pM69RviHhmkCpE/hZ73x4qFmjUBt
fdbi18lkv8XxYJ0vNSokuYH9NX8oyhaLNym3dkKlaWg/dRA7VmOZw6TN7B2sDdaqi0pWrrufuhCD
AjVdTiatO/ZSGh4R0K8W2mQD47vdIRlK4KGT1trNEz5Wxaaf6efBcNiyjBMbLXq0Y9giSIMKPVgn
cDzCis5HbJGBGmOCxmq3SxCG3PZ1X+I03e1su9ogsyxaGi2VOSQC4sQ59lq0tdBJPlgv+uyooJLY
S8cpfpkdSrpoTNBZ1bH6XYDVBBZpZAW7Pcm8YpMOApiOdpTVLAgvE/LMeHk6ui7uX5yxMbV5BRMW
o7rD5+3B9aLoOkdusM6i+JhoSOQFGHyOtMiwBopQ7q2LTVUFX+MFqwoV9KdnNcl2qaj2qiMSlQEt
GGiBBUp8CmbiUBvvlopDHzZqDv+UTAS/lESH9O22Nq2tAixCEQFGUm4oogxHLXMpirt03RHspRBH
WczRCfuAGFPcQKklzN5gVSOT0i5SAwsOAeYwiLarLxMCGvaAPUcYhs+qIWQ40dPtUDncZ9ZEjoHr
gI4oAVEPiYaJTQnS4waOyWvPYb8PKAaadXxq1Gg/EDGApVXoJvX2y2z0j+D6jsb40Wj05Nq1RrCR
JmB3O8nhxOBI1OcgNxp7A1z0qvXMCM23JGeroNxUmpEgNvInFTS9T6svXwkFjj0a/JWhNNeMJk/Z
ZIWIGwITozAYLPGwKRWkzwBesjmZ4QMqiCVSMx6wlcG7a5AKn2u12uJESgyGaa0Pxis40iz/tuDI
cSGOePV0N0EhukMVCQIfsLMN7Xp8XIM0pJfQJccm3Jd6tFNUS//Q3aBho9068bdsscrbEZ0ka9A/
KqVhHZOply2wBxAQ6zFgwkMVedaqy/T8pjGqj3XsIFoKTXHXoeuP4UdnfewbfeOlVwzzk7VwMIUu
2Ccd4Tk3Iv3so/Lm8ruXOw1oaB71CBzTYNJHi1kZAJZWYQ/Fnq4IGk2cAT6QOTxvJ7AUEYiBbrzR
WxDh9TSNB2QnThFz79qdelQ4HOWA1gytQDhK5tRTdu9n9ehFV1nRdyckfdcXOpYDtAHt9Si5qkLE
/buoPTTa/CUkk4CoSeZkOsWmKQBGKYXpbC98rQnTy42nh0+21L7jfjI3ONBAT0qpaoFJJiifYQ3n
YQ01kwCekxjgeYE780f+Coo1gEdinGR5aPLi5nMKSeV2iJKCLgiezl0XJwIJ47FDyq1TiDdFl3xQ
s/iU9/G0o9ZJo5LaI9A9Qpk2DyDaTgYml7QIyhlFvxLIp48MJEFS1N9rnfbJs81PTpJnO2U6GkhK
3mAuiBDKmDSbVmuWtY4rwHYa8P+mf48iw/BZY+Hcg660tu2YvCF1c92juP2QpcsZAbjlCDPioObJ
Q1rC7MiT1PoQ5wueS112XzVdvKsc7DHSAAK4Gqu3EKi8q9KsTJTiw4NntNmhLrBHCWvzYNWVeRtM
C3bVvU54h3AXOcmmUOFMXHhv0Er9ll+/KTLX9zrcdbxmCT+roIs0I/GTjj2o0jUc2nhsu7HQxXfH
rVLO+bbotdoPTS/Z6YDrjgjQg84tvV0B0TzXAGmUtA170P3ghwplG2GXCJQdibWAzggvz7uf8+Zl
ovA/otVmNSrjQcDTme1yaBaLldpiVi76alrX7a0YY0LFigWvmHVbdaKernkOARC+bfjII2gEuAQ1
iCDBlztoARFTDiahDI8WTcIVCrAYzSA7nRdjebCE8zdbtNQ63TzUUw8YRTHszexN1XNjgeONM3qc
NdtnO/QlgHVAwCxfUj9rU3h2jvA6L7SXn81WZWyLeDhfOF2e8BOVJMRJnhMmQZ8a+bV0B8QuPtRG
As0BQVzfQbHqkKj37JeAYizxVdBaKAQa+iDywVND8QSvToQutGradFDYEMX15l1ccEh2Y/aW2oSS
c8IRiS6ESqQyNvSEWBGxGeS+YUz7DOLlKkKUm5bqyqvJx3sFI5YyRpctpvuoUTU6gLiE6GwjOGlV
2lVplcmNKfTIJUGQ9CJQVECHP4RTsKHWcRoS4uY6foG6mJ4sHUWyiXQzDDocIBERvy8c95qjHMyv
2Zy8km7/hcIY0FqmEBnum4b92O3y7STczKDtmN93JSV9NArQdtX0pNxj2X6tcg6vLaMejrln4orX
eLALQ2uvgU9O0HveKT0qq008zdcBNOvFjulgZunJVvC/sKJJFbDQvCmaQYPlnX8usfi7tTFkgk5i
3lLq3WiZ7XxgHl+FUsWbhcM+JbguBXXyZUkdzc9ldi1eayLaHdg+WrOopmXeS5eN93mixrehFlIk
y4CEV6axvUzGejIBRkf65ovCpDv2fYno00LmPHkna6Sg48SPaIcxQcRtQSlrztisv3daS782kewI
C6AxKJyh1RSO1lU21sc4of0IKK1dmx4zJGiR62nQaictmtB5AmXRubm5dev5ozG3r2VakAEGzyld
6f9nZNNxh7isub+kZN+iuNB/z8e+/P5XgP/8qW3/w4PUS4nCcnA+cOFcjl//9ROVn6iuatm2qUL1
/JOQraj/sGAVmpC1dXitqu0JFZNlL2xt+aEFJtLzXFU1VGi6rvZ/IWU7P7KPXVeHj80naSQbukHL
4B372DRsoxyjIrjvPhMfSREk0fQtf7ArMxfvEHVbItSMqIaGZBLowt0UPaLSfJxg9NC+0BqAS5Oy
dhAmjRL6n/m4tyEmIOa6c3TcsxPkk0vloGrlzkXax9UR1givJi3AZgnAl6vfao1xSj9pZHED+DXi
tbsuDrc1zWbAVRpMxgBizRx9wjVonavVRnB9CyfRYlZPjYZuTDhcZ2V+DtTipIVUJQWOKspLZJFq
hWxwhTui2R3cWdnGb4g2nIKwfuuVjmg9z+9xxdCco9Wbn/E9W/39b//xz//8jx9You0//5Ov38pq
blCN7d59+c/d1/L2Jf/aXv7qX7/149/803/4749/+1Y2f7t52H58/5tyuX/9IR//5+X9l+7lhy+o
n9E2+dB/bebTVyTju8tFoLPKb/5vf/i3r5dP+ThXX//r729lX3TyaWFcFj/McdW8vIk/XoR8/p9/
J4/6X3/fl0X4t6P8z8N/n/7yd3+uDc38h2nqhu4x+QFj6/9eG5rxD9pENvo7rs5M0xEK+HNt6DrT
30PBwLYc+L+OcG7/XBn8SEOYTRWdAk03Vd34v6yL92RoJDiI61XLNVmiGnIFP3J7ixlN9SiAXBOl
GDcjbRcWr9if4Cf6CpAbNao/ZsoPE+V7FYD3TPb31+P1fk++5mhBJbLCRM+FecNd7UPyUy20d2JJ
41Wv343GT8jLP72areng4j1D81R5+u+o3ouaaNBeevWoRgMAwHJV0shYQOyZJnjEWf/Nw8mG+QO1
/PJ0jsZm58DYV7V3yg/t6FhDbvE2RRGrgc5niyb2LqHPlOB12aHAE+NvMEMHrvMGaz+Ko8rZapR9
2uOBx6FtzJjRWLCgKawqCwYbA/KDmKjn9XWJ/QfOvfKVZV0H/bWmntJmWns2IEwExPmvCpFKiTGP
JhdEBGILS/rY2soa9pqLk4QebPBAo9iK3BuIVs5WdBfPbaVskFgBYQixs0URlGbodOqz64XbhJFK
F/DULPyJ4LHTlUOJOinwYJBv8SnZfJZL4itC/eGcYvHKhzjVeTEUoLInTcWJLjjrGL3xoxaOglw+
4mZ/PdTvJQXev/p3kgKJbc3p4shE5pqeDS7lVbOZzt5pdKk3xaD7AUv8+pqUyH464KZnmraL9IP7
7qq4m3pjZZH0abiSRtjcJUh3VhXGaiAPeebWxEBveB7U+murdJC6rsOABmdEiSACo0rxnPFIasYB
mLDJIKgZ488Ie+ltQpklq6/pQqHNaK+E0GJgG+bimNCF5Poo5Y42tZAs3MrCxT94MwU6lCIcLiIs
MRX8SgPsVQrEIOaTsETln2i6ir8gpzUybmDE0NSNbWUDuGQjM0v+EhWLLUo5oH5NZhFoIUY7nfHQ
0fC+XBhfWl7yt5mCX51jMY8It20wukyD1DxPyGvCoNyllJHN+FwyZwdcfYRxw32k2Znsc+UNp2XO
AeZibdVgR90zxXuwY11+UWFsNM62HCSHLAmy8CVVNqX4HjWmLy8i0M8yT42euxMHsV14j+HMltms
qid5nyjLjsq1rQGVZWL+etgN2RS/F3j5Y679e9TfxRIo5xdBCVTwaNXuQZ7PruoN2rhrGc0+hIcv
j8Is4DZdgTi3uxQ6CQpSqwZqA6uCfpBfowDZyzlf5E+6Ti6gUWTTGX4s1OEpsSbP8vZDupSdq4CY
l6TQWsnWMhbNbyRGfr58/v1I73bKsAF/jASweoQ84bv4MhmQPCvVXCfsy20Mi402bxYov7msbIh/
fZMcgir9M8Mx310WOi/dwN5UjwMIAPrpqwo7z3gyd78eMVOOlffXIYLUOGU11zFtWcffHQS1rgS9
lVbaMQC1KGtVRq2cT9TxeypJyniGBLVBC3Wj5tfUg/kO2zUicyfFPVUVfXv2Rhvt4xbMfluT+2rb
yjSxoohXHK+0Hop1zNJnpFFFXo2gdbG0BPP4Cg6PLVSWhgptWNGYHNggdFzCGnC6kbVBQWA4t+Hv
hvQvuh34K1g8qup5umo62vvTL+08xMlyfTpSDJSpWKeHFN8GWX5Tzl6c2pfXgBpciv0YLmhgpkFU
XScgBOUwcPCUi5uzHAOy0XesR9kG8vnsNOmePNiXpan014WS+fLIUL4QAix+s8u+n5qXx3DJ+TUV
/LDtvjtUC6XRPFbbdEwBlETg3vF+WHFCQemG9YQV2qs5/yZuuGQD38+XyzXBcui6Z3s6Gc2P86Wg
QsGam6djQa0jRhHWDG0QPRzbyf2o7GtwKRnHmaxxi59g8wjOgX3APlfwQWwv28vo/noSI271bhbL
XaEBZPEfA62J98o1VGJrQMzqeFwUwCkuwzgZPiQt2lbNZmaKyvfkbJaTqEaZVIIN5Kh8FfHWBXwI
nJ+17B+yP6/kDscCjhx77WVfZQY4UeEPWODpbKyymSHOh+QtB0jD/twg+soH5QvLg/lswOgP0qsu
L7dK4x6StNp34U4+zVFYSybHEbVKudxE1U7iH9HXZVcDGovoVbG2IXPLYdEDXizacxped3jxyrZv
o5Qnp47JNtgoZ2gzYJBosudrufFZq0/y0SXTTp40SnqZlLNiwSIuuCKo3uksv+2x3OClbEMEdCSq
anxnRm0Dpbpi4ubZsamYr2U0J6ZvYeK8hfgfUNPG47SMmk0SsypQQsAlDKR0sY/NetNjAOBwXhFo
ILNB/5S7yta4N13NnK9yU6NuXoI4nLTo9sNTn4xjWTq3ANl2vftgTZz5vNTLiHVEbZTo5cwPoaxB
ad/KSMk5q0/mv14bpbYMbK9whmX7apvrILxZMLPSJiQDXetAQdMnuqX5dNUC2W5TUABeDn9N2xoV
HauGGYuwjTJmfpHXkOiZvVAL6f0/OQn/3147jNiCdLKCTaCinGbuQuYOe5O8rLb8Vtcz+PP8j1CW
EBVjLQk8CLMuEa2EL12BJTMxXjAfkmxY19hxzepZBkh2nLQIt/LwOGGAbT8ZJLAGTEUA75u6pdRO
wUdmsFcyuQyAdtQtTaQqRWy4P/M52NruFaQUJDiRUDgcUUcBe+AKTkhHcRg6I9qtA3j0hDXrQb0X
+zG3u8tLZWUxmRLutwNIRAjky74GPBjKBYLz3qYbb+dvkVPtJhXdbF5du5zZNPUZqhhLiwlmtYZP
U5DVXm/kwS3nJMMWeRA1ePPIrfB5Bpjlc0Gbl3Ddna8aB4u5jpI99Uq3BA9pn6jC+9T+YB7At2D6
Bk24lfmVIqoix5O8R1mbMlSmy2MRABDVROAhIlXZtCOLK5swNFkBYgMpqeHKdlmxO/lUz+Uow+lL
PB4lRkt7igImiuAnOfLm/EGW8uQQU5CMOHTpWyISeZkeDUUke/14+mPpy+PIKehiRFfb9QkdrxtI
KfC2VVitNvcS7OeIMGbkM0JKKnjV2USVos55kC3zXBsfJN6XlEZ2AVwxsA2+tfqvw6xtA51V2uF2
rV3OJgn05io8yKPgVuDrdbhNPAafeStRz5TaqF/BrQORLXMkpuoPBbTvzgD7NyVWVQ0zmu9I6CVH
OoYjuXhlE+KykShQcLr7OabXoj1KYCrB5hDVEmQFdXSQe5R9zSFakxkqe6D87eVU5MUQhKP7cdbJ
aeQ1yvS4rFC128nXclqSoREryED23O9IxAvu/UommbyMkWsBptmU7BYyWYwm2PctzuMANVXWugQY
cBk1P4xZUciJNN9kHUngDJcMPo16TeNrLSbDS3EqR+vWGr07+CW+h37ZzG6ot9YtsBFweMW6cthh
CEdknGT7kjNBVrwc30tF8+XPe04Q0YAfxzIzqauTIqmMNbuhvphIOyibivUrN5RhngXrKmy0J0Ls
wZYtDt1aRlz+0spMvwKOP6qUroNR1KmRGZ4e5rLdgcL21dG5M4mUraTZtaAla5Cw4FE3sYVUmK3R
8KxObuPcVUJHBpIj78O1lh2wuU8DVazCuk3gQCkq+QKxlsUDSdwl8YizAGZ0zFVH0K0qmUQ5MM38
YtgWKk2est9JAquLGRsOonJWgJOB2ujrDHjSgyvps70+oPXkqmRTMdLJZ0RS+BgZIElyJHEOcE5A
rIRwA7KSgmSgPHjJzGKwCeZlOxp7Ynze7sz/242GToVFKxIWQvCUMhCAFi73Lp9iAu9ymcKS6sl/
hX6C1MrlKKuMT1jbUyn39pK/62qzWYiIe4/zEKdmye0k5prSAFVd68oK2KrZ8WRWVUSrEfqRnFwF
R94CTMHud4EEblGzk0MR3fNNpnJuAkwmWtnJOVOyYeEb7djohE2Ex7MJAvFWri1of8n0JIeU11wR
T8iqoey4NUjDGuyw5ZRJK04s8pE4Y4bzs3LhVE/AoiLbhdYHfcp2R2EAR9UONi4xhNaXjxxYwOFA
MmAWbWpQsa+z2aBjXm2iNPdlpPuKldgjXWiFW9k95OVewk0eFygZDCMGUF48B/ev46xL0vE++KNY
7OoA9Ym4dAlIv0sW8nFwRsAYI/Ir7O4qwQlLRNWvTFhjgySYVEjRNCedZSuVbLSg1ZSlQANYSWAH
OZzlp7J/eAjNKO45RNJeEoySzjF7dGaeJaAmhpUXLDFYzEKcupOOejCZsSb6TixH2ahQA7G0lYyq
LI+GY1J+SeaRvBE5f3Dd9pe2/81b0N4nuRJsfvcWjHcpU29mjpHn1niULZxGC6lSFxEZqa8hDg+I
MK+aCVQQVcMWcIWrbwzld7fwvrriqSKkSuiPzKSO9uW7KBx0HYJdgUvkz2kr+5nMxYjsRM4meTkW
+p0yKfr0d0mHpv8l1ubaHrqLlGxtZAPeTYIwQPwCVeIJlZn8UqWR9ncI2IQzBkk+xEjOoLPXspjx
91uPjP1vpuHP7sCjriQ5CKmr9a62BEG5gRKKiFrr8r6JXtEzujaio+q+XDKS6EiF1oxQZEcs0z2x
KNaSuMshRBSHuaFvIftBprly5lcxAWe8nPa1a141fMtN7bVD4jBOrDXf8ajGDvzKRFEyOGEvzo9L
YlxwhgPls5gJOXJqzTPR2Nuvn/N9BZpBpg1kuZaKDodhv0+1OnfWujQFRKaPULXMU8pbRdRvBVbc
z8j4NL796yv+NY3iiqZtUnJQvT8K8t+vb001805V9eWIgNse5LC8PYcXoMT29tdXcn4yhjgko+bk
uUhoSg/rh63EMGIVlMI4H3vedeG9Kg51vmCjGu0BXBeYSfx3p1fwEKj8W8jPhVu68RyokAIDcz/g
5wLOeiW1csUi8VUBN+SIPoJWsHoLzvLgV5G1jwxzp3NcY+lwLzLBLYerJpfYyQu0BVhP7VtKK/I1
HSEfM1gw6ie7BfbAe17EgzvP7uHs6AcgsGuZGiMenUYPUkBnj+LfNjMKsgBhjdik3yRJDoCNg1Vu
UioFFIoMBGllvNjZSMtLHiuF6gBc22/R7MoH6wBo4BAOzNhfv2jrfSFJZhENSVRS6Rmq2vsX7WpB
OYUX54JYcYFjUkKTlzRZu8pGwBvEH5Rl1pG8wsLTV7VioeWiXKlluA2N5gGK5Mqpie6qt5Yfscyk
MdGix25E2X2t6B8ikEoyUIxXOqL35NpIQ5YaKifB6NYEQPYhY5sqjdeBDVta4PBvcdiglAYXMh6u
xqoESaNs2Ot2bW3tFFsjNgYEwVjEMcxuke+LnVt8yG6j0PyQq+SDTu3uhsz9zZr7a0nFtHST1hL7
GlnAZdp+d8INamCUbZzN+PZdjRFPrr3W8+c8fpS5oWDbN4C8/PUI/eQ8kWsyPC6FMofe7o9LYc5C
VCDcfD5KsUtCWw5OiU1hNEoyKLWnlGaHpBIhKhFhCTQDU7tf34XxswWpyz5Dtd5k8b+7C0RURxtN
npl8/A2w/RrZgW0LeEEiKNlVI/wYIWFeVkTVwOggD2HdZiOgi9DZOi2Kkhx/U2LuO8taa/m4bS9j
H9JcwWMw1JwD2ycC/qvqpotwMMBlHl4ba/r060exfvoojkELkCyQJte7R0m1fK76xpmOgKWQamQl
YpsHsHYtW4jcpNw/s1V2DtvDs4nFsLCbjBG4t773R7jxjue7l2elL4UQ1nSyQFEqC8qkJ2t8a7QX
/jHAY5iyyzZCyc2EySDHwaWIY7CD4MahnYY03wzlqzQRzfotlhPpYFYtcBBEMuJsM7JvGBNllgBW
CYuIruNvqmP6+xKv7AD6d69DXtd3czpoPKsGqUmwQPpoWi1Au2tKNPJiyOQlq8XXzB+oqEumKNNM
MgUMbC7/bsjoJKLQbPMSXBGx9ukd9CU6WUr88Ouhe9+WlFs1VMfmkOEEct/HNUD7AlpVwXisKaqP
8C7YBWTAZkSmkOS8//XVzJ+dd99f7t2b0bHS1MAlj0eJRkP3kiZLgU/KMLV1ljIMrUTpGeaUpqG1
XhIcactUyM3LykAAcjUQkEvZz2qcg4SfOuW/rr02w5MkZLT4JFNaxgdN2VbTp0y9I7WGnhkWR+rs
80BuTc4jBUupAkbNuWUkDO1sYSAk3+W3NTDOv35042eTghXiACLhVLCNd50a1XaTTK/r6ThjYC45
eVHB/7iSLL3t3hBek9KUdDKlAVpex0sNA5yKILOhdKjYEKyb2ll+YeipO/FKaOpJvKd3FLlAIkvy
CTx1bdEckPfZ17sIHs2APTzvOco//PqBnJ9OHWaPlICRBDTfFcPnpq9nRx+now5PXcI9IIzYaT9k
HqJ5KPXgLgOole2GfwtJgYeR/VxW5ICWVr9YFPUQy+EIVDHVtsxXOedk55C8P0r3OMP6Sx9slgGp
MZUTXzN3RqCDMD0ppEIt4SSrqodNmyn2VvYTlGg3IzGB7I8N55t8dgNwMqPaJ7GHBBhl8jZDQIZs
eV2iRSLbgYSc0h+uHhfUl6eTbBVSS5V40xrsNdKwl9qq/O5QQbzmCSVeSYlYZaGAa1yHLZEx3ycQ
LpiEHU9Xc2X5c/QNfzOZ/tLslWVrgiGiwY8flHNpC363w2gAWDOkJecjvE55CR5NSeASsp9m0jVL
JOgpCF1/PebmT9IghOodjWRAJ1S+NLf+h7vz2o4bW7bsr9wfQA140w/9wLTMZCaTRpR5wSApCd57
fP2dAVXVkVhqVt/H7jNOVdFlJoC9d5gVEWv99LloAWdQWtQkAvWNYfobQe6kTivQmezkav5QIJot
7iuDsZX5ybWA/wLsyQYWtGLiUtm5XQtexzoLTif/nT3tOJXuOc47MOwnt/H3aKS2sYkIbnt11w53
C16sgLcJGk+yuWRb4PXSSyDV1fdvVf9d2iV9XzrhOd1f7lunViJtyHhoALnkpG9jBzCXD2smdSum
J0ENVpB3uRAKBjRRhpSuFY1yXg/AV1H44PvZB1Ohix0VNciEqWgB0s+oHaKgJhm61G0UaLza9EEQ
YTEKcr63ufJZ4x0EWFyKX4A4mkOWLf5D4ZADnLC2KxVLBl0W5HygsMpmAX9HauKAc3JZUrGVXezQ
QC3+RmT+OJ41IKnAsWJcxJD2brKXaqPAflIdWS5Ms69lUXoSTltKI2BGUn+QQj6EQjumu9d2SiGY
mjFM/TdpWm8EUxUgUtybfJQEVnLV8G8f6gKKF/SBHX4OU/MCjwsUTYWPLk7Kz/RuZD/A9KXSB34j
D8Bq2pW2zy8W7PVV/QF24R3bg1m4L1OOsFazEcjS4enI57aEHlKKkVpR1TP7b96hJbIX1NPTwBQp
OnLn0vEhyJ0BwYROtUB6IPDNys7hCc2eulIRcpJcAtYVFlWgK2kgEBOKWxB4TvA+6REQwBmAxAS9
6y1wqQM6IyuLsnQO/8VYf5aihdRaBZlxJ3Pt7NMBCbgKWnZFBwQ3IY+nTI8fbFkJQVjr9JKyM6Q7
QSppNusmX8/dFwG3MFAOj1j6LaS4KZY/cqDKlxJRRKGL2qlYfyNlo7JsgiqycZcejIkanWxJ8Y5y
b9L+QnfEQIsG51i2MZMdqX8vF2JozJWiTNRTiKHAkNHpIOGx7D3xjfXMY5r42mKlC+auo2rz/sHT
fudXOHgeqA+VfXrVfo2ekiopvSCWRBXRmSYH8wT6l5UliqLOIacP+xErizUR/KNC4c8t8C7Zi+Q3
tLz/iy34vSmwNZfBWrrT1LcwXDEzQ4dg53RMwJDHei21kYlyobSpCERMbwnLs4QhGKz3n4fhSfT8
KwhoWqQpFGFJKzG7b6JrJYXM0TVAX5Twz4qcYt5ImUAsriDJKT3KalFtpHwEoxxYKFP/7ZeOni4J
MJfGqfpGaniCwpPhCCb4V9JDDgmpvvTjSN4jpwkagaVtJGnBALBaUnZZgnqrZhrti3wrh+xPe0JU
ansU03gRpB4biVfkiMt1iSmh2Ahf4WdZNSk8CNiYpO1OLJB0MXRUMANgNMFRxZBLzVKM11K/dPWD
QG29ax6ikkoRkQHmUXbpgKGCh8qOESakvxUWoh+ILIdCyrk6iHnd3C8eYrCvh5ab4zQFE92tlKvY
vxIs+TroJZ8rRwMbLuClDYpnNz5qRdwF1XTBpAeQYalbpRKRpuvRgownRw+GmCJLNPIKit5YFLFB
BWeouNT9B4IIKb1Itx2Ew5vAk6FB8QU4PEoUAvtLuRcAT/X17ZjqWynsybLIgWorQH4STlkIiYX9
3EaDBgvPMx3g27jPENFUCVExai22gOOwFHfwF7Le7cTZxElqibIXeNLEIQi671E7AGkRcR0pBUu8
qZk/LiRzWIoPM7hi3u/kxvm7jk4fqTKJkzBwT6HNLOTk7ym7LLa+cs6lnYry6YPGu888ZLlwSaSl
xFhTFWxHgFFuSm7ED/lv+Sw2SVyLuJREs64XO+/cByXK8zxJgaaBBBAst65VeChbmN6GMtlreron
d0X/GFiQomo58DbYc3OMUX7AbJHvon5JCAdR6FpKPWntPNZAKi5z21JS4SFVGrUAWk5yl7CEa/B5
pplJ7N/dT4WOgq+5lkJtgex3RkNZm0XXMeQvaA4iav6jNEVFVQpwepXsF8tL66QENYqzhVx6uddC
7H35BVGSTaIGLyGiMi7eQ8q8i00OcbGRtsmja1jG9qgr71Wt3GT1yaPJuoaYQ/a4vKLgyqTHIAVB
kkRFlrCgqjGhh2UGyKYqPGfj0PaMWcfl1aTTBs7pXTwJUUrY7cT7Z2Clec23LIn07InjkepxVxQr
g2iqC4z1RHsBXKAb+b1uq1speFRMhvqTszy6stEZXaO/Bno7ZTgJxI25SwnwOoqTM1maxj+yg/e+
NTNy5l5z3HYpMTxcpvpW6qJSRRUXLX0f4hKXggZH1R+o1WjUTHGAUvOTFqWMmrV0CCTpXWExDIP8
B1sxYNCMQN1md5YJfCuux+wxZTrAZjnFUhj6K/1ZHOKAxGZ7n7Lb5f4zQhRpbJIuD3nCEgjIxlHo
WbQgMjVDGMhoSiUcWyrFxAZyXkCIJIiT0ExMkz6ekP1hefCKsD+IGRTvJAVNHSSinA8M6+nHOfbX
pnM/a48qen9uT+mM0KLxta1MRJaRcw390iafphO8yf/iLozfeQsGGSxYx+m0WtK2n0L0cEA4ykhH
fBUumwyGpoIvZAjS1WJ+wVhLEBCAEHq0d4h1ldZPsRhSPMZpaDa7G9sjh0vMmpQyc6p0cm4gtt5I
vi3OX2yrGNEsgZMR8yuBjPwsgtX5/Ttyfgca4PyoftHc6rgLnPfTHflGj3pG2U9HscpIY4g4iXR6
yPqAp4jbEuBAavTSXiZ4Qkz1QLoUwE7EV3P/pvMlZ/ibr+RK5TxJcOpo99Jug7WjH7ROnyUoFVfV
J8+QV8mqU0yTSFn8lVhwAWkqR9nDbn4MaWmi9rLE/ip40g+DLZn5REJYctBn1MaJteTsS320oDgn
hcLqorqQ2GKUKqrjJqeRbSaXDjzBFcsjlsctVWVxSIJQcGqD8WvjAWrXMhG4lZBQc/4t+PodGmsb
Ju33Dg17xBy/xl6xaml6U9Ol3ibD2v8uybhZ3tO5rJQmHVhUZgCU319e7befyeyNSbM6/7PfNF5C
LhQR7+nqsVOtO+BJlQe3hJtwTska5UG9E58l1hu/Kl5bgl3p1xWDiqKABdO24aY3Y9v9y2kyf3ea
bAcQ32Dr2aD6vz6QKM4idW5HHggpjBwXSdDEjccGKQ/tMpLqMmIKKFGvPfjFMLkNo6iyyf5qeZDW
FRo3BdOTLaQ5wMrC80jWIz0LAnO0qK/S7ESl+7sOsRKxisRTU03IwI5cgiAsLTmJ3L10eIr58mDp
l71SkoBD1fwvt/67YphjAAuyKgxFLVNMP526Ys7SPvEoTXFkVE9uGF1r6nLSvz7J3IL28v5G+LcP
fBPmBpkJvgJv0HFMUQcIXvm/bHKpGgJmSE3n/c/7XZ7x8w3qvy6toduF3TrGvBQ1QYVMjrkgQQLX
FODV73/aAhe8jeJ//jjZaT89z2BA60eLrFmK2AFMKhKZdag31pW+Lem1lrCCFlf5MWmxGDWxNV7y
PfBOUlym2C+2VRyJZPYStL5/hUvZ4x9XyMAIM0CmTPq8KbMjRZ/paqTNR8t8mSeoxKjlGXpwXLb4
JFU3/WqmvCZgfgCNUmB9LJmSx3iaFazL7JG8lRZCwBz+Cp8sx3Xmx3bNj3lDwc+Qj4L0chnsgbcW
MsdVr6FIDryHzvtBHLjZ2CtPpbDBX8vUj8BpshEErH//jvXfbgEbCnrTAejhn1/XhNJMCpGIy1wo
RRKpXUi9ojReiua1AQ+XG4YqbiO3EwTZRrZ+mdzCLE93XbvWC0h0QTPN0d7C9HCVOJ+isl/KLB4B
oQCe6H6bOFQqce9fufabBlxwPwySrgoG+I8GXIg7bCOv2b3iIeYW9uKGRg30GAVTsm6ZxIHVQZJ9
MR5ShJSoRlZSWr4kFYS460o8mwAwOD/aGqlowsO8BLEz1BAS10pgIFkmHWXg8hK31VO2lpdJuMBP
xU9J+infSkYjKYrkjUTb+FaxfNKRnZAH5fTbSAOD7HPJB6Sxh7mlrbRdmkT9EpTNJTwttDFwPdJX
ZMH14fcwlJAQirUUYxdPmyEgZbyXuR28P5g4GIZYSun1anWqpPh2wQwlVpYPFXxcXik/k98ZMtNU
CAkRvl/KMObS5MtbzuRiCzaSkE9QK+NF8q3v8YQJxOX2JUUiayOmEsNchBZ+6IvOLUSR8S8GeKkI
/OM8Mr3FsCqt1uYy4vWTxYi9Pg+ygfMogY54RUGhdAMIUeAuVka646XXSfJ+gxrIsi7EYra3rGpd
hqsM0tN4YiQEvyELKtmRUN94yFRJHkxYKA1g0pMlaTcYl/w0cHl0JAeSJqIPoDlPOAEDepv3d/Fv
Lf5PN/jm+AVj11t6ZM7HFCW2URKV4DUqcTEZJUEqef8aa/y2Mueqnk75V6WPRX8T32ipo+Zdw4G3
UOdB5+8qh/fdg59iRDvNshU648KVVA2kztC7kNgXexPrJQg/zS4ttYY8MiFAo2hAb4IaUp+m3kjU
dCUOSgoF7z+if0jECtLvajo7wHBMD6nYX00UAmPYLcWbj611L7GHZOLS0yY4j0ocPpJ2C9QucKTE
BxwXWUFpApITL6C57FvpyX7/yn73LInKDQoQJvpi/4gVOdP+VBUj3TKluo4flFszrFEs2WpQtvRH
ltLkMI5WuzRAx2CFEhvVbrKRivQEs5h0bwShvttLWQjGfHiHI2bMXt+/Tp6VePI3B8lWmevxTMMw
dct7u+pJn9gRwiXH3mu2o1Vf2RZtIO1rNHx1FVYva7e10mx1rd1O0UtC4VbBu1YlhPbZq9Y123L4
2EIymcXC0L8ZSqiD4X1OonajhPD1u9XW6bttat+6QDADqwPnx9YO7hqppgaoVDhoXJjC0YewGMTD
swfdrq6CaDK0EBVbMW+I5wh6ZSB9BPapFfmJR6inw66OFU50d7yu0wau5nbrVf2j3EUC47NUtGId
+jHTXcnX8o9KZsog4ArB3jX4KsMF3Xoa+F2hXXrYtHnf1kSWYG63czju5CKb1oOQotl2/FdU1RSN
TJyJlqp4dDwG0LkltIrX8ifoOyWDxj+8Omg2dt1s5I7lVT4gjmn2O7S9YZKArH3+mGrOWgs5zvxJ
nyTIBmEq6eqvu5okCyIG3nHMh93yTAGYTCs6oHoGj0cKJZu18qhfSm+Rrk3Q68mFccGkpdr8MZg+
TIBtPB00lraRd/Giet34d+RKe/gX11nYbgOkUqVSV4/NJgC/nQxk2vhaV+CmhgWn57E4xggxLY8N
/aKRfgvDnlcDC+VU2cm3qivP6B9lqWfD2pfTiPp3u4Fi8pR3w6NDZmBZLAtLkc/DPcx1xDP1RtOP
S8dFmh7krWtl3KUm2gpTs1WGO1ThVjCCHWzIaBHiYFp/2oU8FOqJe8Yq9uYEK6x9hfovvLP4Vn06
1rzSz9SLxc0Mz8lsbOL8x2UPqYijRodQN87SsJkNq9hFAShut3nifpqG+WKQDSszNOpts9FydHS1
6JQVyUFeJjtsol/XL4f7Ih13Jp3h1YUaMkgMe6+ZdnIJDRRbo+lRT4KRgGaKvAXO4DkXmXWmEXRr
loQO7ASDf7BXe3kGheasknZbIWjjBqLQSGsie94o1EtF8tTzNXgMM3JbeSWTE1fyaTbbDea7dRzn
J9lDsmLy3wLO3HaaLzN0TsSngWJ/yqkJuCPCh8G9HDJCLhovjjanyNIgXQIpdCCx8WlLRis7PcEb
fq6q9Htds8065yxbMjTNPWQkafJoypXzfOQ3iT3sZMPFMFZanBKfhYCIADgT0NgZdrJ2qEg7yBTq
Rb9Wv9UAVnGnbD27eYBcfmPl6cGV1bKTQ4WWj9gbe/pkIGpZVjslZMan2HSDx11Dk+pEp2Bqt33M
Li4ajm69lT2rxxNcK+02atOT3Lk8EX3gVPFQk/u8nO/koJj1i1GmB+ik9nJZ3UFvYiRRpM2A+MQc
uAm+tq4tNJUShm7YBs548XUcmBYS1TKfw/kX8ycl9jznTscXOcg9fI5it3r07WFEybXkgF4Zfd71
UgwwBNNQkEOTV8zJQa467i6lxWCuY5xVTMPIzvSy+spgi8FJDfw37OTPOzaHyZaUm4QsE+azlo4d
xqvE0NUKtdVda1yCJwuOWbGL+qhd5HX+eOfk5cYJyAetnVhD0uaVAhgie4lkbh2mUFjyzmIFCyqF
cmuKFZ5kC0chV8YCZ8xNJpzFKFKpeSUnCJB2KlehD9VVzDEW2yxWM2OrozqybfwZjA+9Zj5LVtuM
05OlIfFRThfgDIbPX420hEWxWWzeaBpYiOWe5SrkXXwkgeTKEAKF2YxEh8eW6c45VrEKW1VtIBNu
N2JnYexmSI69gmGQI6TbzabLuq2JNRf7K+YIcZTFRCWNvS/qYXfr8faosx/xN7LeIyZNzJppffKm
BDYbGjN5NNKcWYyYnnpt0DovPiAeocmOj5ayajgSfXQKmavPbbAlEgFSbjmK1pCe5OmiD7yxM2sv
Zn7CSIr9rlKYsLFuHX8um9L0pqNhjTsxx2jYXo0Dm2q2zrIiUTztAtogYdAjSH9REUqIIclJy3CX
2CEQP9YvQccyZsPSYeHz4LtgPFbsy2autp1l7Yc4YpepNJBxWVW2oxF8ACKysu9iH+bsG4JXDO4S
HtE+W13slMPhM5jVrOUGMvbv4gnYq2qdnKZu3KHgfWz4hHas9ll3kA/mtlFa2Mz4ac7xYoxUVLtw
GbK/RqPdynkSoyC+PMqjZwtyc/hRbsr0YeZ8lCyJ3DBq0YSFPaJfOCtCCFlOsWXizBLXPkdzAns8
S80hQGbmUoODB96I0JUICCYnjUMj27BHM8eY48NyUGKaeegaCtTT4vY6enNb+1zjD+UBotC1nai4
+MazbP64am+M5aYcthPahTtvENxwuJ/V7hG26ks1WQijEfCy5ip+qO2BTj0Yb03jaNg7U7t2kmwr
R7rS05Pd21D8nkaHI6rYUQLdgon8bPDdKdzz4Bqf+g6iNAt4El6drdybXGTrcFTwnDab3tfHC1Q0
ewwAYKIi+lr7QMFLs3uNcL5AVbcVNymPXZw8ZPUrfzUcspAWHtdaW49yOOUJB4Z1RtL3x1/zzogH
wDiAFTJfUKWAWeuUq0SiGMZU6df56O4nusCItuQ5kTtfp8EnuetuGHcaVyGrULBSsn3El4tlFU/s
zdFJTJlsX/kbiXrgbj3JdvdLZ1+yBHGlbvRmK7s+xHzLZhN7kkdIj3EO5QbFOMRJehDHls79Tpfh
lflFLV/LoSQU0J3reDT2MQGO3N1YeGcxMxlGb2n3hJFMw6qr55GykVZG37XMO1uZCQ6TvLptfMJe
OrNFPwYnsExOOi3TRv8g307TdBRfZrKHqkHUdOla4Cbn6dEuUQUqnoxm3PVyvng0vI9CzCIfKiFs
WI0XcYjiguzQZyOqx8Cejl4UXSOKSYBHERpZk3mMT+5MhGZORzE44u/lpBORwZlJSMWHl0N/DGvn
3Kufa9QbJQQQEx408UnOTYyDyJIJEephJWfHyGdUtW5rPA8GGxnGJcaStZATVI39Tt54OZDEI1rs
QyHcbkZkqQat26HzsQ+H+CDuJx7yk00zsRrhjIf5KM6xgIQFNWgE5vwlEJf3JEXeZOX3uLFuZEtM
NEUuL4+MPbrs2qWdiGs4jW2cncSsG9git8KGKukJnznp00UOvLxVy7aSrVGUvH3fbMKoWyL2WWFz
c4yMGvnPLNyb+JUooaMt/tD4mBj+nML3VTl8LXKGyr+EhX+0WucazkZMQhqlz3KTcmUauUqP0FQq
oQpeSZw3wnGIFGHJCXRGSgNq9FwNLuxt5r7zmdLztNv0PGPOnNE8y621HnU5Vl+i/TLNTpUWnxKc
klje5YmwBSRoN219D0Z+lvQpJVGWyEmCL4lGcn+mmP8s2Y1cG8Rr4ZVE2uLCZExZpc7osTVr7I7i
Wp8H7nzQm7MREO3gloqxW/Utuq3dgMyaNRPG9YivpGhOOeCJSPvA3Q21ewEJTW1UK2hQIX4JfXja
NEiHW4t2G0/RDuiiA6VrKOl4jfZ9aG79hPeydXSbE8hn577YxDG8JKVXIDwUd1A4QwbdMWzmX2Vt
4ELbOZGUoRvP0O3aAhSjGQqQKDjKuRe3PbN/xEUI7EdwfxLX5nJnYu3DrETDDdJf70oejmcmh8AY
7muvo6qEQqtFYK604E3Tk+aBb3UpoaeLpDIlKZhiaZIeILdW3P5TiI/oFfK0hrp/aXzyKuuTGgz3
XUs7MQ4XmuCdrQSISETqdqowAbnpoSjkjpskz4/QVSH65Y9PcsXLO+sKIrQ+yZn9Gts9MvZB+KGZ
sx0AgW2Z+1hGm9lcEhbJaTIJWTsMuYoUfDJdxOdLOhF6xGESlrfTkzeYn5IZV2FD6x81F3mb0rqg
0fykoF49e8nRU64zUVFo1fi7ntHygdNE75WGa1Sbp4RsACA8GMP7Rr0uMhMO+lvJaGtiLTG7CKfs
THW8H11gZtVbh9PT1MUTiHN02+XFq6QjNn3b4jAs7BJjoOj8mWeEUE9ISG3bjL067iSB6rOOns0v
Yr3EOstfF6q5T8mexEqJxZJ3kgPtEfUip7UWFxSadDFmcE06YJw5fZZK96jBX2Fk6pOKFocXovWI
ZdSK4RFqgCvJ2TPL3ov1G3vrzFwxhEmbtPWXTG92YN8khRMn0FnTbsRYTOiNeynSLXDzFsNXA02S
pkMjPhA/AUG0slXj6X7JLrtL1F3KQNB02M8tGzZQQAk8hQSyklR1SfhdTrNEG0nlfNIN9TIU5SaG
X36VNdlm1OatRL9Fgzhr/SmPCUvj4AEbutcMfbiShLhWkOjsy9dqhts8/iiBs8RbndPdFyYjseou
5e2RUj9pTnaS+Cdv4ucyny+yonQK7wJrK9mze92bAWn99GTwtgkqCqP+lPT2OXPH+zZQdkEe8ESD
DVLtH8NJvcQV6OnUrxqEmCzJlVgl8T+9RoNdhNI95n/wAxlXJKLDR8svxSkFYfrdqPudEfTxalYg
yMSoZ0gfSiIlWZeYMQprR32anlrP0p9mGGYljwld4iHAhSWuQgnCNIejxCtjiGuRjDv/1tWo9Xhl
+wj3/6Hkx47db8HdWGxSebK2mvRCHoc9XiRwlacj+0iKGWHZMYJU7arA2EsUIJF50U07a1afwsz9
NMfzxUvy00SSLZ47k5EgqKks2mumi9Zrx6qJD7KkY+enK9nwJWJ6SgbQGJHgwvXbmvZZ8IrKsPeW
UzFijCQo21Ziv4zox+4Yr5ZN11bqEdHS7Yt4PcvDLvNQXIXAkYSwJngPGPLqyD4liqLceRRb0Fft
9n0g7jfDrFDAuACFNj2h9Iy/gTJHaaxz+hDbYubEZNTFQZ2laj/QUBKKVj1UNMK+oNk1/p/Kg1Tj
OUgqKp/CKSZ9CdLgJK1rDmNgUgKQGr3MtEofkeDivfah1DbuJxsZLelMlhFVmdXUbOY1pSMAvyVV
V2k0ksqyqniPSydPrW2pvUtzGc3A1xTkXRI++QSZFdPog3r/afyuhdtW4XVRdZ3uPkd9W22jpb6Y
p3pe+jSkfLL0Hcz3UuiAzhbpayordCRRX3j/k4XL7x9wKJOFcA9J5YhS/6+Qsj/NfahlGGBA/RgO
LIu2CKZl0i7dKFkBStQz0qyhzS3f06hPF7xUwGLvzvLdrUNRrAtoc6VAIzh40QfHZcaIJh4p10n/
3b/Whn83PWH/fM1vmgRyu8gjC/kSqU1OY7CtaXsd6YGWwl1pcCgY1aS5WYoI1COlBmlNEHgTXKC1
KhN2Mh4gs4Uxf9gQslbxTT0Avqgv8lP6K3c/OipInJ0Xp39RB+qU04+JouLl/6Ie/JtWehvTqhsG
nQ8M1b5Zhdl2qr738bS6wbwXdUMmByDcYfChWO5GLjgNlvk/oQgNGMqRuogwIs40ACCOxVyCRks5
4w+U+f69Pr5cwVvYXKMdFUpGKT9Zb86rmZZBMuotw6k+02nLJMdLaPbrHiIi6QQAQxD+ozFUVtCA
MmtJLCd8fRJ6mP0yUvH+zhWc/h8XBBelrjFcZan2myOjZ6qGkp/zYwxZpmWdZikky3Tj+5+k/3Z1
PJXasOk5zFm8ufdqKp18KAkOZIMZRFm9ae5clbxK3ZSdey2l4AD14nJkXhYjLAUiOQWxRCWcjKqQ
sRFOA0RiFgUkg1rI+5eomb95GtBJwnTL/qFZ501Vo8usqVDByBZGyQRUCN2FdS7s61TeEXa7UtRk
I1xp8jWOtGa2UFWeK/uwXMiflKeXHwvwhmL1zbf/+2OUROW3r9HzwpT6N3Pq/+OUqx67Au7Z1/F/
/cno+l8/mFp/MK7uopf6OW2f65/ZVuUlP8hWFesP+tdtx6Nr3GPADjLiv5iI5VcItECpyqg54+YM
f/5Nt2rYcKp6dNbRbySMwyZ24U+6VfkVs2O4UOaKmb/5n5Ctmt6vRTEL/lfh7XL5KOLzfxbFosrS
lLAqvifTCiEPuorb1zqlHreyXlq0Zb8xP41Ym6Osymg9WNtgWncNSgawsm6aaGV/R0rNguUEipQr
oPG0vHJolvgaQhSMwhKQIvrVEVXKTctEa7CdmdXSkdVZpSGzYiRwa+vFDlYMvmgr+j3CW94cY50w
tzGuUEXJOTpocy8vsYh9un1jI9vDOVqbEy06eyL+/rruV3W7YdDGKK64aBc90ESuegp4pzUslwZ6
xQx5xEy7yP+V7KqL1+A7XKDi05u3igN6are8lnuYzqmCnTvr2SEMwYr3/bydCkA+uMjW3bxqKl59
ZUTr+mv0RLXXcTlaV/6TNxNRMddEwkAnwdp79Z/IVTRYo3hOHxQMwLDlyagU5sDDsd5n7qtCJu6p
meTpckOqvdWfeICshHz3nQ9nsIffwZ3EH8uCBFs+kjvJKd4dvEf3u9l85Q0Da+36e4O0t4YXY11+
1D+3CgDUmVQq845WcTXddSXX0Zxjc0dCF6z8Jz5mvCHSkVWhpXdeg+WMX2F08tS18xoEB0ZSgcW5
GZ49d2EJiTpTk5gRSic3PCDaZOfshpgY5UObZYnWY4tkoVwvGBJqG1Uco0ylpRpqM+WDE6AgoD4h
awvfEVMwPWPt3xrUL5DO4oZGhPygpL3SomuLDMcoN/aDMjEFczORmjzy1KkOeSWTBF+LbyFOD8wS
uV0yUIM59vOwLvVrpHukr/OqeTCe+Wu7w9XfFPa+zK6Sm/pMZ0P9wf/mmeO5erHP0roJ0jpGDywb
UQyf3+/ZdOXEOieY8hFygmcC0bV2Z9AUU6nNuiOywbyjHYEjoPscptQzjdblMyJgEwUFcnpKEWO7
V4oHuLm7J9dXDo59rfk3bg2fxW1cXWeQ66MlPxUPbrQnbwDt0qM7Gs5tVGTabRbe5K9IAocX+2xr
m+G2vkecEByCu+gzOolXfB19DWdnM97ymdNXBJIosZv3dbx2kWiLn+Clz2hamOmn2iLoWzUr/TRN
YMZI1azHZF2Ve/AGFMn1k19c0/b+2qqv3qlNn9rwIYHGaqa5HoRipWcEQFcL8xnCq19Z/ax4ipKK
qgrUXpCMNhyaNYrOUOCvph1NaeuQOaKXwIUj7LUxt0EE/va5iD+n80VLL11nrdE5faor92B5JaF6
Pt8X3+yb5Lp4TPIrWlU+eog25O6Gt1eLfdFdjGE1IooWmNf81Prg53sEMxDdbkibk1V5l991NG4N
qwqa/esK5SVmMZQrbh51IWCj0TiE/IS7ufQfrZ27j8OvE4+VfvtXbWTemYGS9ThAUIiK+mpEW7S6
yl551qaKNiM41moitvnGX5RrszrwEiAB9m/HL5LVnGx0dJ1HcC4SrjVSkhpDxjNmiiExGupXTiX7
ekyIClbSVOgdguKafnhUik2S2hYd2W3+ajnMbB58lWrDhmf+P3fO/3/SobuEZP9n53z+NvzXl2/P
6XP+9Wf3rMmr/vTPmmP/QYeMTpcfyd/iUP9WCrD+wM8S+NF7I3Qp/3HPimH+YTAD5kDFiXO2SWf/
9s+Kpf7BYCxZLKwO6g+3/lf08EsYRTTx5/c/85MTu/4S4VmuTVZAeEeq7MA46mlvI7wJ2ajBTq0X
r6jR1uoa5Uy956RGTdMwABgcFc0YbosBZW/m36J1Fw/OrpJvHavQrhl/BGFyxvjRoMfr3tbpPJdf
Lv+CG/xrX1vqzY+/T7QZqV3YC5dva7VIb2yRMvnPC1rvuQ9s/X75iZKQNCqBEh1yO0I0x4iUFflC
cxvmVnANzvgVvZvyBnN/6lCdQ/SlTSA96/N9V+T6Xk+r7s5JEI7ss7H5WkAprfj2V5I680rtEDJZ
/nSGKHqvqtf0Z+k7KzKdxzCPqy0Jprr58W0XtNcODQbQOPLb0euzU6CbXws9cR8tL523dWAhhj5X
GUXpEeY9pviy4/I9ymW//BBEhSPvW9fLL5RqyBmVsTL1Vq/wK7AWTDfVbIPqLF8u/4LlfbpBK44r
LOzd2z+JQ/qY16hKrPLO3TV6tqOZHNI68OCdD9i3Hw2neLL1AOeQhi9jpQgnb62f27hyTr7TgKPJ
L8ww3sfdWH90/XHcBWUNfOYU01OXeIflD1JAwZUTKE8pco23sdvLbErLzZVK8JD1VXws3IGZAb3L
kL/5+9dRLYNZs9bdFfXJjJvuW1MRuuX20Dzqc9hvPSNALyvq9BPj4BYoWqJ8bGvrLnCH6vzT2fzN
Vn8DDaFb70KL4CKFYVmMl3vWm50+o+U+KJXRf7H9boOCxLBpukC9pkwsCLXbrpw2DE+5P7wmAFU7
N6/D0xjR0xhXIyZba/JLqIb5hR01zIZzG3Rwttit2+zRw+tXXti7hzgZyo9RoZ90+OTuzChpH2c9
oW/D9a/0GjGe2rEDzHvakt56U7saCiOiKSFt7rRxRB56Aq8bcjMN1ulQI+DrVh0sRqoOxlx8TBle
h+2nHZJbo4aJoFS2bhNUXwwLeedqntozQ0vBsUiT6/ef3RtohGfniQaDQR+e4zrwEkug/1ObaDW3
gYns7fjFTnPjXDTqQw2h3Ife1D7qMc44KmgbLUyT/hO1n9eJOnvbrKwoqbap9RCFVndjD9rrAAXV
g9VEwyZsqHg07kSgVZrtndEl4Pv+HJyWf4UMXN70Bow9VqjdB1aMtlikugTGCQGshY3YjVGiPPaa
/lGjJrvtZ0vfBFqOH3z/ziUVKv+DB9ALidgLJpoEWMVG0vj3650PSW3UpF3Zc1/mQL+hEqwDZM1f
Msat9bJTP5m+42yLJDOYEVRvZiXuHlzG7uM+/RQhTgeh2ngXJGq71cNyZs7YBJXPoj//RXJB0ptd
Rj3x18MQcYC99HOhDsFHDS3btaq7FjrV6nSwLYZciRzvqzourtPKB4fqi7OrVPW6nvLqYGbOi1b5
9bN8Mf/1BQKgdDAb7g2XYD3EXox4l44KaaAq44M6u1n4L6iGZlv/eGSGTvboqLg8B9TRFlDhp80C
Yh2WpoN4pE2DWTo01uNQQCAO0F5scvk2GmNvH1UisBBC0B2m6LG66Hev6NWO92qjM5MXfwRBb+5S
ZTx3nsMMq3z3949aDY15RO8RDh2jbJ+6NU3YBejeNn80u1h/CFTte5Iqyc0oW65VVH9rRP53z6zZ
sBmii2pgh5sAhQek6Mz6bnAIBtnmFfN99LoW5ndHtz73pTF/NBK/hPrbmm5Dake7gQ7U2szcXVu3
xlNf1gcvqaKXNvXrlV+0nMHSILdsZs3eURMzT1p9F8Zz9kr3G6wwadudp5Kso0gkLjTt+katmDRW
NeVKUxX1CSoF5TgH/rCykiD8DD8N6uy0O91EajF/6PRiMzGF+hlvV8Jeod2g4cw4q8WcZ5b04V1t
I5OehEr54I3FDSMWKemBcqs7tPqv615RdlWHWnLoXLJi9L/1qPfUVD+f066qVkmXarcJqoOuR3Wo
y9OSFjOvO41V2EmRwH9sS7W+shBfuE88UpLCtbZqWjjfncj58cXfP5EvmOxCYvdrbTPOm43+B1T0
om0XqqSNNHIckvIpHvFg4JEmzEwdmp2RqYYPnZNpe6tFbMBR8ht6BJ/itmKP+PRWrx0EdDe5Pn0C
wqvoEnDqOz8pa8gJxmpX+iJDmNtJzUw0bXB+mcbX8eArNN22e4gA80sNa9tjOg79atJjdz9UYf7Y
AzqD8JcfLJhFbljTas88KQKvf3+lqnG1V6P2zrOG7MYMZ+M4zvN1M3bNLXujuR2K0FvpqO/tih7p
+sKdH4rR7u/ZPIemK8uPXU1zghGB0zkqj9qMe/tYz1iRnnaZayOop0+9+WT5xe0YhhYsaANb2h21
4tAH/mFslG4HL1Z6dFRQ9XJ2411XGtbF1uxoDZNJ8HH0JYiwW+vRtgP6Rd3WAAiJEHVXbMM/hg7/
Wr4yey/ZoQj+cfkucRAKV2D+vfYieqlQJqNYSfe6UsbZ1tOsBKxgTuaN7ukKDDXxJdXn/ybsuppj
1dXsL6IKkXntnO0Otrf3i2p7BxRASIj862dBn3vunTNTMy8U0O3QjcIXVhAPLqk5wiTUrnhsyd3C
qKkFrD1kw4S0apGt/31mR/bXvUmmKqm78L1B6LuOSgr0Ckzc7gNNAVLphnemUrbQcUMekY3JAx6s
kGJI3EswXUXQmV/6qKLv53dICWxjqroY4UT74oKrwpC/Wg5+LYlAnuk9b934DTCkprIvIfPwjKxp
L2hJts69CjqIOXlj5qM8IOqTqgD59ERwVqXVck3DbjdEnTkxN+lfeaiAw4MN86qLx2It50uO+k6u
0M0KQFBaRGUFcrfX+x8+EBGjLt+7gkWwwQQ0SKrBWcSRtp8NKCFxYC6F8YbvQe72E56CH3Wu2sd0
fyB083x4XYXOKJ+8nluN/qiFtfomIcjNE2xIEazePfCCBideG9rBzrzj6EyR3mxkX9hr5loDZwvz
EQrZ7wSCYCgFd/ktlOpaTJu0LU23MnCLAxi5oC9tiEZ72UMdavzj2FR+DwAFWnQ8j3ZFAHRD2KJL
DPF7uBsXLWTQHZP6H6XPMgBLqDrNlxUMGQfquGupdb0n4WBWVUR9gIkFCnuu155Slqd7YWyyY6Hv
nccSRjxMyhyKa8pfEo2erVYcloEwIXgNIi42eUNA+55sMxOEoys4xIQAjCUlpmqbXHTNOeJxD7C6
7ANa0l5xlDwIXzGQ9AVu7T/mEKUWYboE+Mk5xlUuNnIQ5jD0Q7mXhQdkaaFiuSC2zdDkSHtoaPfs
DlAbgAQ8PsDg9ozgNl3SyLXHQHnBew8P+xZkl88CGpM7qjV60CXJQJzN6Y6THLNFRTC813BJHPJW
7GTomhuxAlSPKf3I63UdFu+Y+Nkd4He6qUIdb11hvc/e7rMAVt+eaOnGFH28HfRvRyYgyKWI5zMo
Crw1o7kXQ5L/rJQDMlhZNfcKnnOQaYZuokgK2ML0Z4XZdWw4lDHHsI23Y+DVmxi0qGUzRsXPiXZQ
cYGZCEP2c1MjMO9teQWIHv3uYIhiBHMhePABRewu4wLGo32sgSmr4LTdjdXw6pWfUvvqV8kt6rKt
bO5OwKFfMZizm6ICisX8rzhuDuYAU9ATRM/dj13xwmBcDf2rsnjUDHVSf0onQQ0tHiQrvmNoB8sm
CPp1Fbf+R9WjLoisgZ2YqesPHkDNASDhhH0lAyzv4QQC0WJp9DWHk90C9BYUc3iPiNKL3xOV8res
BpGG9LzaAdDAH15R/aw5+BZuR7cBOnpeG3lvBVAG54YLUH3/vuymS8EwphMAd65wT//d1L7zNgYO
EN9AlJ5V0JN9HXeBPNeciGPSjeRYVz6KvSRIyPM6si1cADAMlm1YAsyYx5Cozu24jljivJcEBbVR
sWFfGZ19wJTidww/0gsUBL2TJcH3YTD0ONoEsgEVeEqQ0aOQsMRBTIdu7OBxXQGG3vh04jTjz650
gLJhHlP/Uoxar1NTsDW2WNKv/YhdbUQ+Rex3Pij4QQWkInTItypgELgqgaMaSzfeRjpIHiXLv9Wd
KX4KdHMiU+iHzCpU68BDlxHF6h8XDzkdUu0sx75wr9rN6qsYYRiaQLQdGJF7BMdjaDTAZoGVFcx9
2s+eO4AzeaWzGl2ClDuPfkLMKMeMyc29x8KxS7pI7ELeD/ccsepifovbBwfAGopvLiXQtIhAsgf0
YyU6ja3eG8jN6jI9/uMyR/nML6LAfLVOcUPu0L/m07LtdP1FcRUf51vzofTFj0jUNxoIb2e48N/a
yXQbKHYUEYzy12NZm804+P5ygPDBCfb1Lfylmk+ZOOzqpJSsYd7tbNHqFSs3BIeHirA4TdzmddOO
6gNf6K2IonHj1+AP1NXQLZmm8MfIRXmCGyoQpslrWnLIvbT4SFEBOfoCEFxIIk8jB3JUlzHHHpu3
w3cRRAIqMUOE/dyDTL03dgKyAEZ/YjvKdOutU5kjqTKQG8/CLN6NFc13JUXb4GmNSzjLF/Ovch3I
i+BZ2BYuH2NXYulCGASQTRwo4PogjpalbX8M+Ij65PQLVJJdhkR0vzruYJ8cu19OmT5Phn/dmV8C
9STI2wn8FzfuAcwQA1mSMN8PoJLGyFNvHkvVzST8TOvA/4jD+sf8EUpYjkGgZvJj1RW7u03bvwi4
nmPLc08S6ItTQe2I8kjvPXoFwQ/HieUL2o8EWqrp8L2OUUXFf5odnFL/cRyn3GCk5P2VTEtqM6Sb
iIX2PSjaq4Oge9mQPrsjJWoXhDTRr6T/8MG5XUNHVm2HPr7rNAbwxm/YHTr++540MXqtJH4Vk2Hr
fNa7nQOr52w5bxxjIcaDGlHg1YYOO92O7QI+5Nn534ca+frSFOUlt7TZDHXQftSOPqY51UcRFHJb
pAbQVp18hngEawgMjtAwmsI5F738Hz06TUAU0U8lQZ1sSYP8LY6KGJoyqFE0KGIB/iUd2N9MXBen
5c41a7MtCzvz+hxOSV/LLw959DIUVFxUE/9+DiJdAoAJa+7dWABDP88Dk7vwgGlTgKVceelawAAC
z3MITIaL8a9ApSkBqp3LcgnPG1BtAv2ZC0kxy1j8sJCQ6bSPdZOiMN8GGBNjnf8qp0w/n7aJCk3s
FdhP6B4BIbPKZBwc+qxp18Jo9xWd7RYq8lOKm9UQxKBwEQUi4zAyHV5Lt5dHxy85BquLGla7Ro+9
fKe1fDXKoKAfqegX+n6JpuWvSJToBEIhIe8dcSpDJV8SmmLcjN3wPfcbjJtOciwqsJN4ziAw7vJF
PsqvjqbVlbvoSEgxdS8tKmirKKxc8F2s2pGvVnN4RLGi3Oa57LdwLKLn0UWeNCcnc0Q2tOI0zflj
LONfoS8aoMzw6UmZQntI+u2imR8l8fsT0Ev7pInSelkmwAGEvLwyL24fECcdF2E8pAePFnDaAEoB
8pswEOd5PVUGsmpPBLpzpYHRK63QBk2ht/3CHAr7IRgubA2Bb8/zGQQQC16MSZ+evXJoUXjoxs8y
4vumGATiBafdNZAtWMJcLDsiQB2+5XzTIQ8kKFu/mwDgVQII0RGxHXsotFD6bDJuKYZiP8+DcOqs
qjG/utWbEwf2nNGEXfQvj/tIsml9jqPQ3qpQxqdOOdfGzevbfIt39R0IWlLge1L1vRhJgTHpemu3
SJ1Xa1uv2qbYzdZ15v9pXB/zTqbwvnPGkdb70lTVcYRV3YaFbnXJoIu5EdNZWVD0R2QwCcdTPCq+
oSjWQe50SpCesyuUMkBnz/HXWSPDowljhH7uQFBczRvEZyRc8clUu+3MTQayAV+5Ki/zLYnS3BqJ
/rABsBNaUKxW61GH0zZAk3UkUvdbnFfbASWFoSVwsOjUxpAKUtTTwBqDtNmblLxXRFI0w9zuTAc3
vY9ldMyKVH9SgkEXwqTtLLO6uJoC2GRgif09mcS4xzzkm2zKEwj6f4ETlxIIKczazkObOxuKn4r1
r6HOhtfni36PlrU0/d5LpL7O0xzP7HkF0Hd9TlP9i7TxnvRC/EBjA/SeNq1uPCjCjQOu2FG1pjhl
7rcuAXBZuxCsbKjxP+oIiPrBxRNj8chewSC42iKxW5tn48IbvPBiHN4597gmFhHKeAo9LIPEGVEP
nU+lH+mdcV8Djp7ZvCD3cgcGAHrdUqGmYRCkC+BeV/UAnSiKFW/DHYpu/vMJ4sfpik0BdICtsOyH
b0Hsn4mnDHDvHiDXpKS/YwE/Kc/8dgWQwCjA6kcEwR9IXvfBkXdNd+IQoAFAlw9rzaNkReGWvtYi
C07Ec4HMrZtqk0Ov4uFbYH4hkOL8yrN9JkP62207NvHcxjc3zN8AWQcops2DMxVi3HtFPe4INAdf
YDsIPr9PgjdimAbgkundoEu2H3YKQrQ/xwaClHHs+S9OEA6HtshAqstLlEAQ+gPZDKxcXUN7HWN3
50G5DEpPiFgCB7u8Amjd5BSEiwhVeIk9Kh/51zOhfT78XiTBa2jccJ9Yi05klxaPZKTtNSz0Ks57
egv8fCFyQY5F0edbFND618gbylVIOvOOAV0u4rJgP9163KpScwai7wA4Oht+Vyr8LlnZf3MMquGQ
E65vrMK6QZoUnEKKKBfu784uHCbCGCvsVvp9jwUW66/hqQtDOaVeykb3L8X0gpheYA1gGq6TqBcF
p52XWKE7+h8vTD/RKvevn9hVoUU5r2vg+umn5nseiQTNahj25VgJL0GGoDHOqPfVd3sPqeVPUhJo
f8YDeqRhVx59mbvoC+AT9FgKK8zJn4kfoLOfLETle/egyJxN4TUo+JUVcOBuB90HK6JPIHnRBwvV
b5/xu0Df5KOUmq8LlYpzGWXRsaibBCJwPHwbXOSHnXhDbNJVR8Wn9D630JOLD04mnHenhBhomYga
5VG8jeCZ+6gbffXcbQAWCMorsKnrjvbhqXUVxEp9/trkfgCsAQ/A1mnMOYyzAoazUP7eYk3qjpPV
Lp5zC9usIrKbAW23A/dYu8AnZG8oqwnYvo31BWVQhsYxetzCrcwlhZhVG0DpHxqE7sGyATAWRPc6
NeM+Krn3qIR7rdpk/KHx25c2jRuss8y75BGTS7fjYEWWcNVVRXtwBFaFqCicGvxyKdfuPOkxVg5Z
ZNjFVD4qUF1vlyTn5UUAUwacQQd/cprLVVqj5bigYfQLDiX2AOAbO3W1+XJV14O/gnmK8W/GU49U
4xG0SHoZUvoI4QxaIvj3gvGbH3XFUWiJOr3XP8Atpl8sHZ8nAidzeGxrHb0RMAeT3P52GDjsQuXV
I+ROvmmSU05GeFLFQYb0Ggc4x0W7Z5DbQakRrR6erDmPgPqnbvXZy3Uga+cTgR8gGMAsbqLpErv3
2oZx8S6hjXOoatWv5rcJEn9IhOHww/NjPASnuvQtOh1dFrufJKMIGWkXnlCk5g+uG5RSNPmk6POs
PDoe0EeCPef0NVRICtbOdGkkAtAkwJ7APYmelTR7j3XdCV0AgCyawmWQ9+75Uvst7Bimt4ghuI5p
rz/LxsSvHYGIZpBb/4Lwvbm3Sp/ImCTfnNw121zk7ma+xDO8EYid3Jy8iQA1gBbLfD/xgX8IW5Nv
O2Q7RSydq1u341ljnlVFSK/zrdKIZkezNAUgq6bX+YU6L11sD6DEiypbo7gVX+tUxteK8XZhdFrt
sx735heCyW4+luF5vvKFHrHJfcZBQ/YNgYEXpAqrqwNW6oV1w4rPCaOqPG/zbHw8w+fnuOxI5q8H
EfebrCPBZSg8pAe8RHKVxYBtOCF22HjMvklJryOFiuMCLgUgMTJpH13goDIBhZpH6daQTPArZw8R
S9Tb6YD2IZpSdjt6MWJyz4u2uTWAQ6N0Nn3p82F+BolfJEsG4eZguJcRamZYCpHumdd2YoyqvP7p
lgPDN+XbUJ41L25DnrgnrQUSojHKAWOarsUwqKOV/3nLaxKD0nkUbcq0Se8BwD3GLx7ZdFAhQ5jg
j9kJXRcHeWFED4mpfukuFD+mk4BVz5Ms+IORkP+q31Ptu7/jsAUWjtkBcWlll1ywo8bgfTNW3+ew
AyI2f4VWJGsha6TjH+MwZFvZVeA9tcC+d1moDi68cI5EsW/So41cmijimzIWPTojjrihqPojqS2G
5YLQSj8EMGTSCdC0tWV4mM86zwsOnRO8Idc3yzFW4R014WYP38AMzEU0vZQi40oxG66kT5SFp2Hx
JgeqVpJaCNBNGegABOUyrSJ7mC/Dbu90FCosWfong1XVfML/dTJpqEHnB9s/4u1TNOby5gTdZ9iC
AqLTUNzyIo1eR/N9fqkl2YVHOjlmU++4BX3eK1kF/6+plRuJLt/WjUJqMrWXU5upvckQRwCEkL4k
GRY0Q5qD5mEK1ANuDbLUJ54zVAozufO07JdtmWa32AUfvEnq8UevO7uoMhq9kq5vT3moJcINXv2R
Dgh9DsCQqedh3PlvfPT8jzwdCIBColxmEHiCwyb7mkpNxqn9TxWDFS2duNr3Xuef3boeQEyEcdto
b67v2BvIVc1ODglfzpctXFrnRd7JkXk3WZRftNtu2inMxb8x7rRTimUtB7c+QowAowYeQlehQKeB
ZEh/om2kgV5CJJO5ffFCfRWvHJ2It6CGFDd1vqHImxXXkdQM0RzqU4heonJAYiADKFlHkV3Whbyi
9QmEBesPVdOg7Vi3jg/WhYClR4y0dD7EdUsvdoAgLc1Hb0PiNkS+mNbxLvQBSJHAmiDrdoAkQU/g
hjRa3iJiNq6KEpjF4VZgvX4P0c59H0a3eZTNIy8y7SuKduqSeQ1yN4cFG0RQYOto45zR4Ww/zCOf
mgRjk8SwGevpklmhJ5ovwHolixeQKYTCtCDIrgMfFFy2hfxqm4jkTepMYMgrOIpMK4MKhl3gZohi
O1Uf7NSNJ3JPlTeu8zDsDzQKmwOYaL/s1N7kEY3gtD3VZKySA1qlQHfObcuCQ/0MFdrXsO2qU2dU
tYJRJFuKSarEj2qoTmQFQBlNI7CRkeKha3+tp+qsQ8McYtVopDkxMGVx1KFapXNwaRpkj2fft+7Z
g+LWCuB9BiCARUM0TkS5HhNP/ETxTNyiQe4ajyNaNbRPEJBj3R+pGx6T+ZfllWNQ3ojHg44SeFmj
JpRHbbCpNasBWZ2wJkVUL4PRC16LtgQrvdDZVlWmAIkScU2UpK8DAESvjgATsZOR/ZjPVJeCjdeW
46UvocMQR191aMoVuq+vQ2+G9bNDjNjvShMZQ/h++t4cL9xGnLFV5zt4YujfsaXtuwMvmlOGsuu7
gj4bSBY4yzKZLR0BInyZ6otnrymjDdqSIerJns0AGa2U3GpoKG0KQC9DaehlPlQVcXf/N4CBTBDw
/0AwpEjSQ0i1QlQc1TOAsMJ/YDdy8MqbsHPVDxgB4R8sq/5suWbHmoDLDJDLoUi8d1QAik9lmwOT
6FJMd3iP/lpfQDivq1UIZRu4+kZZOp79MgLM2ENpPhc8w0rbVHZlClmgFaL9ZVGnL5gxMaI5evCS
wt7nFisaYVBv0yKCenj9c4AqxglVvb8OAXTPIVwp1DZNR3VKRgBJyVif23FMX+rpIB3d7r0m/Rmh
ZvIiIBzbApTLR5SL0ZjU71h3jn4m+VfiA0Hb0yy4gFgCYDT6NT28LV7nA0yt5LLMonLrcRE875HO
y7ZJrzXGroq2oMY4+4imxdGyNAJoB5va0Cq1e1ZO+jr2UF6YH36msZf07QZ9FNgXjBTwWuE46TIo
oj9IJtWr44ZA+ID48RUAmgmYfrF3o4EfGuEvam6qL4gx9MuqzOlLgoL7UKa1cy8Tok6xCoptmwzD
ptJp/63yts/J66BA9Ym4eq88E/+eTngdxb+7yO4dR/FfgkAEIK+GQ9qUiPO8pB13YmzvaQeWXxuO
oLdGsj+PYdSd4QOQgwk9IulO3X5fIQKCgoePxrplN42asLQV/xpUhhTWsnedAPJL0fvYJvg3L2Fs
3UWwact2eBvzAiDZPgfRuRoGlJzfq6nol9MgOHGZQVJ9Wp54z//AJZmf+jFpXsYhRRnY9d40lsWX
qgpvlS3b/2fwJ/8c+wioCKp+BKq+2ML/h35YVKVKE+B7fjjTiJnqTDRWxSZUIaz9psuigX4zgCnf
LfmcAF1vdeWxZYxZ+gqc3L2aruqCde/zmcXkAV2BpXta2PpAxu73XHvxeqdcV4YhvOMjmkMsqdcp
As0vLCs+DHMCck9TQB9IHjWnYnB+1y4EJULmY07k6InkhbE7YpLqFLIv65KL7T54T/EEgQfDOAqA
FHRpuSN9pSFL5UrQZCeSmeM2aMyfQp7kRyJNealIzg7az1AWzlN4Oq6t56OFkCJuqqc2uMPT9BgX
4dH1avBQlQZMeqy9t/mSV6CoO5kHwAER61gP6Lm2XmC2nFYgN4acXOqsisE/yKuV66t0l1rQDmw9
lhNcAdgvW53L5MFKZHGmr8J7HIxYTWMerXOLmOj/WdnC4L+DV1P4poRxGgGiFcNeAxy3iWH1H0gj
l5RJnjWB/QG7dWU/RWbJoc6a8cVFBChhSIKSGFErD72pg5x6ZvOB/302Xxbh4bk5BarbkCDj90ix
bBX0ntlKknhbq+pxE5QkB3Fhjm8ylGLXbuUTFCfb5DifpX+fdYnDd3WKR9sI9KpVB7zeskEmiD6G
nIpLXgunFln+LJLuNegSwA1cjcmkaoBMucezD7dqO/DLm3YDcE/24XVgrQgEOcjb8WrJ/QeMt781
dZJsn1sVhWRE2uTBy4xlAm/+h3CghSo7CDl2JK1+CIhoaNE7HxRMafQ2InTyuRQTumgxvwEIH7WO
q7SFPCqUhqmsUXOfZm1hIFpYiOT295Us/Rg9e0SQk9R0kC3+N9CHO8bvqD4knxMWBGgk894y+odG
WbNgaEvt53nXADX0qmm+mKdi3wTwjJYjJHTmagfnMH1pCwGfyNYsejAvDXxvjqXRBByQ6VQ7ZFiI
pB+SDSQGNELRDH1q5dx1xM2LQXR5eq7azx5slrJNhUJ1bWJ59+Bu/MZBBpawObo3Y3nzayAFXN3c
ahgAHGKgcaF+6Zj8NKIupDt2KtO0uAPY5r7UqBDC7gqou37wy60E6812Sf0bn/oPip/NG3U0zFUy
Nz6CaZichoTptcKEemcugUNy0W6fTZegN/Kg8kbAWamprtqL7p6usgXZuX7ZfHNcUP6htgA8AYCm
qFrDMaDgtAdJo+leOLZxRMkYOjNuQI8M3wYa6i+FdXoI4yRyQ3kG8DXW4gbL5Gta0+N8heqTPiJ7
BtxqQAMpBkQb1XjyGsUwGEhR6vihHBcPVhh1gyRJdSQZgEosatJlW+HzICtcuFPLzKdTl6+qu3sG
jnToxBDi9YR6pE7PLlBkebApywymW6K2K6CF+RpTw8fOoyKx0aasb/Mht+cE9YkrB1ISDmv8D/cT
DVnY2D04bRagY5A7KwJft/c8Cj8pkGm7Zz0LeSsIt36cwNSN8Yfts3TZacKeZ+N0L59eTZyaP/7x
PjvW6X4IEPERFIKBTUMdFQeixMr23N7mW2Ff3wMr4sv8WlGRZoF4zTtqw/kbxEv9ZaNHZzdfYoWq
IQGi0aLt+/McO8SZoGuIqgL/OYUS4AGkaxpDr4dMYIP51X9fkqpCNyuEqFQBsdkeCckraWTyamF0
sS8S6Pz/+x4lcXmJ0aHgRRi/zge/CzZAwQ3HsilOrG1SDQ1JcMNkgHCvF257b91Y7C01YmlY5EPD
LQJ9ZIqoyqGpJtD6ZQ655lvzwUPvdTVmwQK/m2aAnOQMxpmAycLgENVtII/6fOOFtf8WUj/fzJcj
rUbwdhQILGmDNnbriAR6It/QUcOjiuW+cQV6XLUeP4zzWiUvjkdQ3qzrwD0106yn1s8gQ4CKheVg
GMVAWB2a0RcvEA9Ll2i6CWAjid4OU9kDCRwqIFUFuxLQiNtjl6TqgCWYr/OpJxzGeu/4EXkDSL0H
TEvAhinQE9ne3rBH1TACBH64BxQMWCy0OADZZytoDznXXHb4vbpp98gO6FU2Hr22PoG4W0Iv81XE
2+5SQeeE2Brhps1/ZKG7ZqzHDJ7OUD4i6ELUsfkiHrpC89xDmwch/xhERztNzHG6jKfLVGKqQFMC
V+TDkZ7+6FugXDhT7MINtQdZuGqbF3hHOIbZ6t8Pqeg0ME4Wf9EHcguAuAFNVc81zuqbI1p7nXcF
ZE/V9TjDaGUAkaYI2DSoQE4OE0zy7XOwtrDf4SJl21C5GKzTq51uzDLPIL01xUvzQcYrHtTpdb6I
Rbhn3iCei1CJxlSNmvpbWjkAjyZBtg6BUImylj/GeJJLFExs509OaQIbIVGK7by1WFpD4W4tW0O3
M5LcVS4WzgKqr0Hvv0Bbii1mlCRHtLcu3BoAB62P7lTxMXaodrmu0FwTqPg0sDPas8b+iProO5uw
t6apPysogZwlF2ZBHTA2epNG0NJWdy2C4I+B+SxmmferQDAI3IkHebiyA4Gz+tn3yNwX1RAPqzFo
JdJocFB0gk5vDNQ1ImoG+G6Cj3v/51kf8q2FRMZKpiWaEoNv/vkWCz8uB/CdvfA4RdVAB4tywgYC
MYMJgfB97aCstOohp7yv0VSAEBiR1wjdaEAtU/v9uYsg4r+yVn3M20CTimTp+MCxdpRGN8O6A9Bl
awJM/UflI+4dDWsvaW/ZgZVQqBnRrloNY5xvBsColonK5CevmkcaBhjGERZ6Xzl/TMu+VbIu9hS9
0I0bjf7C+M6wnzvQnjuei0IzVPylPWCRNWcu2w6leRU9CJqA0J3I6RcUVy4J9MaekArEdXKf6h46
+CgpJw0s/GD8h3wgANEFimoBxNJkByFJo9iKAOy5JaIwKz+uy0tZDhL7V5BvuAR7M0VdZm1iuBUu
EXaxs9uAgYIJQYJ1bwoP2FxwV2fUHkeffcUr1hxQEVIPlYGA5whv3SdNApfWIgfMUbBX19PmBNRT
vK+btH6GJ3PE4kANcVmG0Qmhkd6Xkcz3bluZo02bH6NJB0ibADjtD9q/IugHYtkDVSCBb2WlTbp2
8AWvZ5aJH0OrakHa7IwpBs10iB+f4iGyNyYZPLVK1HdSOO/leeee0ul+UPeHxqBeBaJCt3I8LP1d
UJ0xIbAYIIAXkUruBsKbM4ZN6KjZ1KM/ILlEnOQyuG8ZhYJ4ktPjfIsCkXEcCl0vWe8lqwJQwmUf
SLmTlrq3YCibqxUfEkKnEMvXyt3YkFUrcG19qJe3auNFA2jEfTprsbkvTgYBfX9qNwOuu6RZqd6g
1PiAtBbDliHNZ8nhbtU3iu5NOWSfUD3PufQ/ksJxd/O/HDGoHUS1Xx9yGrX7IUroPncaePno8j63
qW3QLlEsihDDwcgPImYkWiMzSM7IbZd8qo6Osklf5rNwRI0maV2AwHzIdfTA8KUqDI9dz6NjMx3m
y5hm0LNJB+Bwp3uOrr+Y6RqUsVJr7xkEvVCoxFaH0kp4H0LDzw5q+/MynnkyXQObMNUup1AYitRr
a+NmMy9mI8Xjnl/1ky5D3ANgrN+Uv2JZOS9tXbZ3RtJ9U/v6G/pByY5UYCP0gcalrUFlc1l5FqwN
3wv5fb6NBEgeofbvLe30Q11eYmONVHho+jgDsAybOcnO3TRyRgntQsnVWxaiKFx2VfV9PoPNpIV2
PmlPrl/t+mgYrs/cD1eVlGCfBik7gF0E+jFMJG7zWdZH4c2leT15TFrEXAACD2ZCMIJPtbelcleI
u7qjjQpo66pmePEDlsFyCJ+69C37UggcSxXunUpUUFWB6GfO2S+TclSDkgmrLnS37lkNOkci4MSe
6dcnDK7NUXTJwxGKgCp0cxSu5GNkbn+CGHF5k99DH5TuGc8RZvA894bsppzROc1gnr6UWyj+je89
czMAFDt1eqbnANCgYpXE1QEK7s4KBT00eLzyGPVg7UHgHtlvDUUvf6hA2DBIVpLO+Y6G+K50B7kZ
pR6WIfqm95iL5uQOaj8n6DP01s8hRAW1N/getum4HVvIZM4A2A6u2k9eU426+hIZQ7/v2hrwUcrH
TeZU6iMPzGnGW8JPz8J7EWKNZcZR3P3vb5vgX6wxv4Qx1bad+D91z7pdG2P7tRZVaqBEYPbJ7mEC
vFVRUrZtWNxhiUCHZx6Y82WmCaASsGAFzmagaCaMgUo3QkFpPmGNXPleFZ3mAzR5sOtS14f1FOWb
PkUq74ZD+GjsWO2VRH2rBYXxwUD1PDuJ/rKxgiWb4VBorWx+mg9pSPJTPB3ms/nepFPbFumwT7Oy
O7HYbUHkpO3zjIVQRTQ92q4J5LBtW93/i7sz2W4b2bLov9QcudAEukENCgRbUb1sSZ5gqbHRBvr+
62uDysq0lH7Wem9YEy3Ssg0SCAQi7j1nn0kQQY+6Sb70pX6DDMH+4qah7uuR+TV3MsfHI7V0s5zy
3E3aR6TL1B9zVMxT5X5RC7uEBejE10aW33JnGvfJlCzpfbi8hXsZtn39FDUppXHFfC3rmlzsxU+j
auyEQ5lMh6GqbP90c7k4MJIkqGA5A3U2lIuhdr+cJrC/3hltkniVrK1bhva3Rhn6e8scwYa3cXep
R8jnBtdBDDlfTFM204BKC3z/oX6fva2rm8E2DyOKlAsKp7uMCiOiX8e4oAsiLlrnzNQo3mlqP+2H
Or82tSbbqS5RAyJd7iKnG4Otm0OuDLK7QlcPw6JWN9BrAUtT660jdQR6RbSdxxKgRZBp5xF+2Z0o
cIUZFb2JIgy3Q9BGz7Fp4P5ULtVlp+L0+GCtCKX+6due3rZNbKzU2Pzamkn4pUDZn5qp+ijNFFik
xQT3pszRFXW8CtXCd81mvmpOZTKHrigq6PEVq6D5Z2lfD15Ni2/TG622HlsdyXw4oo/L4VgXSsDl
ZUMTxnp2ONUTgf/1nmpShVcr92i4U3wzTfXzqTtiznJi0ZqHXkTj0zd5SF8jWmyu9bDZzXGvn5/+
aJoLGI+Rla/1pfgWNyoeVAuyB1sW6jeJcB4pHrYXqaEUpD8pLuVxMX+tUrIw4kF71AKEXYGdKBtb
mdVHnGJru8vQPkVUHjqtvwun+IcMMG+hlOjuDAs3yCwEqXnLL8vYvR3daF4l2RC9XZjEdXeWaqio
4YvgGKB1WzWFIrcqPBd6+i6xKnMzHaNQM7/Az6JEM4SPstHbndB6Y31628zJt9yakmumomjHtPbN
TbAp2FXcQMwswgusIJAmzVp/RLa3Q1LFPr5tH9Ogjr42PRJcpuNrRiGGEe6FlWkG42OpZjcRuRCh
N3RbzS37H25ef0uGDpKZa1+mVp9eof54bSd7fOBOyTZClNrWKsvpwXTni4oiFrVsRLdMf9FtPyL0
rzr+xumtmOv60ur1t3fR4gHDufLn30DR7x4Cx4IFU0t5JQQRbE4KnqrLiOd1KhbJBRilGx7L4qaU
M/6Drr16e2dkxW4OHHoAQqIqDke5q3KWaTUrlwN4WOe6rhc/iZn3z66T3otGa+/sSbV2VkN5BP15
u6FwINbYGBlLoTG/zixwitqF91nheQsKkbzkM7UKsxbR18qZS8CeSsTicLpPSxFfBAFLS3ZDUJ3z
EruRm87xEbT8WeTqX6Os0h64L4mnKfL2mtlB2Sg2z1MdfelZYpfOBsqf7rWIHfdsnToPq1f8qqk6
DZIaOy4dYB85e3WuKzMGJKt2/J5Vge5q8rIadbxFnRpRLprUm9MPW6JPp8BV7QaEojd9zjgxSRpk
H3bMak1hdqEaUJESclmUTcdmMIp9e/mz0y+4zlCn24ikHmX79//aYwUAzYq///RnaJvVG4VWhIny
57JuepChencxILLcTT0Nw/Tk+guqkUzYATd6nfcbZ7asbWMci0QfEi+Lzt9eJP/3gl8N46y/uEG9
j+tgq2d6dXVyjpQGT9W6nIPd6SmQxFEMBlq76CyWiafpfizgl7uJ1e1PvhLWbpdkyBJ4b8rUbxff
zOkJrgDdLMws2DcgFcENVRTQcpeixFCgXqsH9PK8cxhFAJoJDcYLPdDi5DlYU+NDaHmeDaAV3/48
4mRGuk7zXKU1VWvl/rQYgOSKvdNEfpVZA5udFPa4Wj46ihyZdUMW2svbHr9SMcT3GPztW60CqLOE
xx3pzExX9ZIXnZffy77XrrVJK87zIWtX+bJvzPGoBPqP0eaeLNMhu7MbYxPZffwgJRs+GTe5f3rb
IiyAqFNFZ1XlQpDJ7HhXxxj+7ezyrZMrIqydoRj3J71Tim/gfCiUdH/6NHmeFNRGaE1R8+/Xs+30
O8stvuWQpynYyiVgh3aDaNzk9a8Xc9Fdhknbght40nj9/rfv/trpV8vfmRMag0IaLagaHBKN3k3+
6XmUZ1xl1oMTGSN8R5GZ9W5K+itECjWp07hpzajRbtvAGtZ5Vyokijrx3kK8ig1ByzfYBRGoIIav
rkHBPeVprNPMn1wfu1D1yKLse4348KpHOXdlGtqP02VJS9YBjaqY+yDL5CMO9uVi5TFrFTVSt03J
h2iKojieXhUlnbx/+er091A552vWZFe2AvulHk376EQO0VZdld669RStSrvUvyGAPQ/Z6l7CG6Hm
Risl0tvpi1Vm6S5pinlraeHwlR0nbmDRPWt0rT2RCjaykYiOi48VJ1poVSkAwtF96JfCoJPPT+nA
6ryOsXIajp7fDFbJ/J7F6jqTZnUIZsS1tOS7G4w32cFlqlxTYggew8lFTm11z26KgoHKXHOO587y
o8XZ24ZNA3mzjR6zIDqvl7J42QfH05+Mc9T4VhaOF1LTmsOEt2oLn7D0+4xsBsPoMvxwiXbMTWM4
2GwZt0aTS1oEBIJltETvXav7jqF7+K4GT8GpQOH03YXZ1O035pp0NYSxc1Mlsb1yphNbqBMX+sQP
JU5RdaEB32dzeDs3A88Ae3wJ1AzQDwXL83FQgjO2g/O66YdhP3d5s8+skIV7n2zfuqlgWD3Dxrcs
uqgie5NWqdUIF+eCy7JBDjy+FglW7CqYFPpuZwwTu3dULb4xEtrUTRhD2GymZ3lhmbcEOhhbA/HO
osvoV28tqDexrpJYwwMyI4zMlDOQa2kg1VMK8FTMLgM6wzERU09ti1K418P4OnSnZAedZDec3C4i
YXqpcmc4r4phPCfa+NHJChJSEjubWasN7soxFajkZdV3a10RpErO5njV2L1y+bYtcGi54HbqWfyf
KhWhauBWkDlEZI2suqUpSXNLcme45cFSsgeKJYkn1SreiKDaZbYMLmo9EIYn2zG40Au2z7Nl7k+/
EEZFDa4p5X7ORew3gFguSTzI96YbF7us1Oyroj1r9MXZwUVGyhXxBAnzy6EDKgoZd1DxVnb2NZ4q
pE66fqstzZy/3vWGzlg8bW+o4Mt1LKtyIgB7TncRQkQdFbufUj5ZsbykZTr2LXzbpWU6W0VL1mcZ
PmMyXODrwHbboqCjr7TAE3I5Xy+5V70RmbdNdbC73LqpoeW+tbeD4gGUzoh4oOALON2NYYflPTNg
fqizEYw+09B9XiotzDGE/ZS8FGoEp4biyZ188imffkyjyQ2Das2hXodMqFD+/A5qDeKF4tRzfSJn
RCF6C9std4ko5RcqW03QG1/Stl0pVdldqvNSL7Ocl9/3XY2lq/o3EoOuq4OYCkmJprk2tFD7g6BE
Rp2b0j7TXx2NxYStjcQX6OqrywuRTvbarhDua/0VLTHnoVcYl8ms2WtFwwHZxL5iDMo+Zrf5EFfY
WjHO3ipEgFwZBOKOFBMeWHCthsp6hGlLQ85mQdU22Xk6xT//GDIj3Zy+2L8Fmfz/ybGCH/WvMVb/
k4ddnGVP7xhW/Is/EVaW/gccKsNySYgjz85esnWH70373/8FHuAPobuG7rjYukxbNQjXy4u6jf77
vzTnDxNmjMUoUXnB7/5CWPErDbCq5vKDAexCvvo3CFYfSMMmBCvGI2xSx7GFUBE4fdAAwAwXkags
H/zBekalV9jEbwTp1tVv1HMzfAoVY6tTypGY3Ctxq9BbomLoKW26brCgC3DE9vDNjbPdEDOfrGrg
ERjUV5kjL6kjrH46t1dvt8nPxK33cJTl4xoOIXGAvUxDtYyPN4+i9tQSmBmp6b/2zmOoUQYOLsBF
eHP4Gbzm18eiNEj5GNTnR3kE7swWL50jfKI0yiTxawLy8P94NNpN9RNE0PuE5bfv5ToGOw/DQHHl
MIB+lmKMrTsYDY9sv0B10kKdkeFt6u5jIyYU8z6fcIrbf4Ln3liovziX7+Ufp2MytIQKP41BaDof
5R+ZnTsR5hx/Hl8NauPo/tv8yxh9IjT552nkIBZLK1R0GG8+jrAIXXqVSHK1EnHEnamgzzWmc7s/
SvXTK/ZesLR8peVYpq6alqqp4HPen8Zp7tACtVwyoyypPxxT8yopvrla4Q96SWLvhZEiUaLEKO70
4Si7M2kPfk4ZrqmfbfhdlLwKsW3a53a4Q6so2A4jiy6dZ2SfFEvoY+VnkrQ2sNSxLv3JgWWq+VaC
Vcgfn6rguQoPmfxhWoo3wSVvAz8xFxb3dWvbCOJDX2l+2Datmpq+vx6vnDHZRAMtkuE5l2dK/6Wn
u/2lJQhIRmcF64eqvUPR4PU1GEflRfs+JGRQ5Bvb0vd9p24JHNuZzXOMsej399kpsf3vp9TbmaQU
BtdGV5kjPqKLqy6ljkYLyNcS/batAoiU5qZk9PNY3hAMsDOCwHfHJxZPl6IfdgU4m7wTn3wM/Z9j
1MQvrC70bUfnyn4Yo2jFyjQfWWabxZ2KQjmW87Yuog0V9o3alzdOVLxEWQqhnTxYgfK7Lh6Cxi08
TUBfbSCMOuPXDraK5ygbLGM3cpy+oXy+mjHD20m4UZ3uEDvPPVjS/+QM/vTRP0Snlokyt407s+4s
cspTAeRLgt16bAKbxZAM9fA8tG80zJAU+VnoDbv2s2jSf84q78/ecrv8JPAyKsWpRMFHqEdgBlbl
V/WTSpNUqLMfxt2exooPaf3fnqM5Ksx03VRtmwu3XNOfjpr1YlapWoDm0YhtFYsnTkq0CqIEVIuv
EsDq70/1Mjn+Y6xaDhpdR2OicZfT8NMBJzVUK2oyfE2Ew+P0VY0c9A/9G0T7X06Xv5rHzL+OAgzv
/VGiQaAHj2uGYh/54XcRvxQBZjsgjJ98nV8dyDIMjmXAJ2SN+P5A1mRZ05DxdZCtS5alA9uluHMp
WT3XWfC2avuX3+o9ovztPuc5qqosRShrmR8O1rqScmaP+mOoX4ZE9eb46+8vDljNX1yenw7xkQlf
DRRPjJTvk8L8D0tsP1Pn4ULYBLAAWzxCzaLTL6ON04kVXkhSEC3oN2QNo3Mi9QRb6BK+4wNjW/eB
tcmtcVca4pDh7TComifJdDuo02ay46OtYwUEzw88uEPV4SQlXqat6CjltEzxRfFtjnTEZ8ldlv6g
crhPfRg+Zz2W8iiycV3IrR6m27DS1k3r+GUzeEoQepigCBf9XgS3glpwpDurYYZk92S1BUoQ6MvS
ORe2urcbnBtWcyED7ayRMOYHkqVs8th1lPoB9XMAwBoCNAFkORbfsKEckg70l5vu1CQhxoYw8KTz
AJsCPsk3auJsysZdG7gC6Obj8svPEBh6Y9YdCmR7iOdXUTXuUhkdZtkdAg4BDPGyNWa/Nke/0q5d
KXdzY/vYuTd6JhESRatI/VqoB1E2oKW/S5PW/ZIANTg7tUNnDXpoavjqEReqwiTf2uej0d8o87iR
0zfK9auiI5ijaC6TGb+9lu/rOtsD6zvKEHKCxf8v1Y0st2FUYnDW8bg6W8bxaiRyjSS0tTM4l7Nr
72oyRIJm0fyma3DqmED7Gx3qZk4IdhGvlE5fn3cGhVjH3SlG5Vt1TS01p8K7kHUqH6EmXgkQN2P9
JZ/Bneh3Jmrk+C7tL+3ocirU9SCvCV7IxstmuqUpT4bQhevw9ViG2GxiX9Ra45E+r8xa2+V66PcT
ZriQ80FrJPrS24+Bteubi0LctmbnTY3mWe5rKkhLwhebj0DE7HWfiJU9fisloqseMSr5QY52W7HU
KRPTR7eqeCXpBKZymaEqqFA1xFfLcW0LtmA17E2ZnZdKvXed5trQxj1VgEcDUrFJd8Bx6+9TEO50
hM+xvaMD5RcoJCIl/dEW1g0qFIwn32JSNhCh38GdEGxeczyTwvLqVpIzOK2ceDsddSLT8tndVzR8
Oqn5fTxtcjyY9Eo3DmbNgPh3C4uWYcSbalDPDC0+a4oRO6a1cyPzkOTJo7CeuVTHuEyuooLBqtUb
LXpFZOm1JIrlxJg3GapZMR0HI7/pnQql7PicjOFhKLoLBzVBUjgHqIY7Sk8EupJTS7aWXuCTQOdE
HOVBr+pD47jILiC7Y1dFsdTuckelG0LEDBXRJlrbSyyeE1yZLoKNB8QbSH7oKgf3cEtJe285xc6h
yIQ3LypLIhMdAuBMc5MaELFiUDivSap89qxf5v6PTyCLhw/bO2BYrvgwi6o27vmxwircI/nMZ+1Y
E7gdVtxVy7lVul3FA7jFL185N7+fXn+1QPrpyB8XSL2RqFqVNsKfSrEqoOGEJlG7CqjN8JPH+q+e
sj8f6cN6hjZ/2M4ZRyrIs1/QD1UC29+K/pMH0t+n8qPfZlKAkFVRKzh9T0SSuc4nz6NfnTAuhyVY
owgWlR82vErYWaI0Ex7j1PixIqrrLiCa7hOOp/WrhzjCX7JZeLCyV/2wWhi7sqAIw+ZKnacNODWP
PQHsg4iFafutM/tVQkiubY1ENozox0AZjyDsWfhPVAJdE7hmTEYSdx+aYn+ijNkqL5Ajds5cwxJZ
K4F2kHrjq+QqGQZV14SEy8oh/lan1Btt4p7Ksvk49fWxh0qfkN2Q17OXtKHnZOT05WTHiYsxmNau
e0cNVHXZ1sfjWQ+90iZBcxTmBtylp9VHhSocu6kwfc4T/SBcdAXsfJrxIhywUlsXYTD6M7LcplS9
PrK8EoNnVab/QYTJ/8vqksuK7F9Xl7bfa/mUTz8Xl5Z/8FZc0sw/GGAO3SjXIf9nWWi/lZbMP9gI
k2li2Qw8QbmIf/JnZcnk31gW+VjUo6gAYm77q7Ik7D90tsyObaDH0vj3/1Z8yYetm83+W2e6QPXE
tMhxTlDkn1bls42d0GhnEkZEu3GDTI82PftNT0ETTNOAqsTKSGCZdFN5PrvdvE0y8iFPxfFQU/eG
NDZVojfxxs2sc6MKYpr0Ca1TojAJHCz19emtHVOr6urhNSXq/nKuREkshtWSom3sfzrxvyiXGMtu
6e9J/vSFbGRNlJ6ozFnGySn40xeyhyZNiHWMCbawn5RFAcjujvTPEviq2z1gaO+9ebLTs0lXGsAL
6HGQ8g1HGkHcGXbSr50s3sWte0yasL8jdnO6DKrm2EaE2GHpE9sSlxAy7N7mPo6cI/JE5wgX3zlW
LxKfWWQVG80Kh3MZF3jSKWYjW52vfv81TyW091/T0KlCqTi/NUvAq+Y0/PQ1i6JrRV8vK0Js7GcV
3ltiJwv5ypYu2cYxoSeZSFc1IKezWBqCoOcJV9XSQugCu75s++xo5HI8R1u1MFumi3gRJIRo6hNz
vnRKXdt1UiFXw5aAoEqLCPJozMn7XXxFZhC4lFzqPchvxT+RqUpzm4u9pQfhZS9NZZcWAQKniSpO
Vag0x0LtsaU3TckHdv0whr5p5fkFWSo2hrp+cEHXZ0qy62xjXPd6S550lp+VQ82SGxS+LzrE42Pg
An/NwvCh6dHNZw0q3dNbEhIzZGgZDIQ4d8ASgr/PWHfqRqnsYebcd7FK2preYmbmdrxQpnheKS0p
NcEk0iNSnj9/xFqz/f2FOj2pPl4o0q+WnTbFNWQt7y9UK5qyKSFzrQgFlZuTHTQrMw4f99nOQYDV
ZTxjZKKfgyjOiO1NyPVTBA0UYBc7cORPclJtj3GL32zqYC8tOgcVGtF531jnSsI63FnGQLzYMsOs
iPFNdjE56lXhOXGjgZky5g3C4eyTp6e+rCU+fDXGNU9OSj4Uz/UPhYtyKIe5VxqiOxaxpTDCEguT
RYxMbAfbqNLMM3uEvTgKOmUeUCoHl7WEchAZ1kEBRbIqUQushIjRkRZu4UOzZevj6A9yQkWtDqZx
HHUEdq4yHX9/VbRffHRb1yiZgT2nO7QEU/x8+/Qqy6NqgiJdEpuoVKNF0maSfR0KrIz54JyVLe1f
lHyxB4UzPDOJNCklzJfff4wPdf1lsqI4rhONpgsi16iKvv8YWKtHVC9LTxdQzbbN+gWNkbVn2iC+
sArIUUfpuFyWV5OaV7j0yvsoLm0uuX3rmteR0ruHgpiNw+nVSO3j7VVokR2H+8aByNrVR61m7QR5
AHxeM8xbmbf1Z1/lV2dUWEtBl4YIFPkPtfEGZuWklxouQKWc1u2Y0s40bhr0fofTm265qU+v5qJA
jFs0E/wfxsjfPwCcmWdT4jaojmJnc3pWZABSlAUjJEoHFlX6yTz6q4HAHb8sMilJu675YSCUyJOd
CVPKCre/D2+WWCVTS/0+QboXQjLzszB5xRDl7mWgiK0lfqjoQ34/DD5GWC7DYAlCWSZyxgAliPfD
YJzVzsqMiiTGMjA3cxW+mE6q+XqOzpZ5ngZ7qJNXC9EIqU98ZUfApz75CO/LP8tIFCrdGp01CrMU
Dq33H6GfqFKMKRS2NMvMs0hrDargWXEew5TAFBqcOUXzbCVGup1cAlNiMrx6Y7gWsEMJfyIwclEG
WWaw0quwP1NPpE2o6un5J59zORXv5xzBPs2G4GOx9GEr9/5z5kaj40pAMhgpHSNcMezzWtPng94s
Y6TD0WD3ri/aThwjeVsXWvRJgfF0Jt5/AsYJhzZNQYPP+Tih27R4kSHBxZnr3clJO0YlIdTq15MH
wEpy5OvVUHlF13yZrAgG+KToe5PKhOJIDXlTmm9SZ6b6tQitWqfhnjf0CBnAWFD+RRE6myaBHK11
oza1vRbsZPe6yaaR/bFF7PaD3RPKFUzluD490MFVwxBJi3sd3aaHbQU5SE16Uzw26fo0DY9W25z9
/kJ8DHZkwNgsPhxV1xi9jn5KVfxpAZICxita3NdU7w5RZc+wed1BvYgaW73Av3LuTlG/Nztimong
Xk8Wcs/FG6hp09mc1QD7ew0uhQz7zUkyprbGIY1HzChtRpZ7HLmfPIhZMX8YOEvvlqcwXUKy+j5+
3nmigzryeHxbMLWE0WwtqAgAGioqOIn7MLQWAegp1NK6//H7k/V+m7ncXBybQ2KY4XlJO/j9oLUk
JI1EdMUKYpi7xb0K13ReqkeN0YEXxsWG/SYdPrunf/GVNRYeFngMBqpqfni6tIE2FjHEDg6rGKvm
KUfOsgnL2MZ1GXdeYdVYYnP0EwJkV9aBfg+FlZzFCxG6ppxtyEYeUjOma9YYu2U/ctuc9TCgPnka
/2IhYWvc0oLdBE9jgkjen582b8J2LDk/oL3U54G9NdnUXqV31pfEiOSmMKObE2I0UVrcMgbOsFrp
t+h3ECKqdWFCbcZ8msXzc4kA7HzsannZpQ1dnCBoiQAZZ/S+2Sfn9xdX1daFoJKEAeefU1EFONTK
A6rlhlQzQtrIC7KQbzRtZfpoWJAlZ9QVfz+S/rliQIvNXpI1F9M1FeblQ/1023V2QuI1pxB/Ltar
VHvssP0dUn2EvxL6sUMHU9oFFdAAO3AW4uSLJcJitfQMx4bL52RXZMnfTk2IsI2I6K5FEiSDBwPw
Jp4GZQsUflUnlP1g0KmeYpqf3IckVf9ji0aNkqAZFo2mYPawP9wOCZendWvaP4lg3Tg54roGjL11
YmXTzQnPeycKVkEUbTMDr0dPGvm0gLL6jRjDhmC4iiBHsVYN1M7CnIn8U/A1zIEbrvsycvxqCo6k
SxCGqUHwjfPsCpwPVjkL0N/g4OvSQpCkM9tYs3c3RqG556yr972WZ5tGKN9NpHq5Fq8VC+TZXNC2
dNubXDedm4aKP3Oh49WOSUTsHqPtAdGoidsY1XI76e0aC0m7mvuvtSLXVT4D2Td1qExqE20XbZCh
JLQdEKlr3UNvBXziQuhr8MOOP5SzsaoMMgkEEVoZ3MzGHb7ktdA9o4y+N6WxKZoBkBFrbl8N7Wrd
Kt0PCyzYFqjMZUYTr0H17brK2VAqR5CgTtA0t9ds5cpFPE5UJYak1QD/DPiy5qvjLPeGnk+ew84c
lMYTRKrYY7lhgQ2xzIMaoCUTMEWKXME3MlgPepwpdFwYfYm9llqS71GIevTzxjMxa1cjzcPbfJWd
D4aRXNtBYq9CCEk4+Zp7Q+3DVYfLb407bBOhLiYn4qpIbH0VawWd4KAyPUUomEm18tAXclwlHSx3
yuulRk8yqwOw8rkGykFXu3WeUPYKyxIYsyvZNbaYSN3xPpHT8xiNvTfILqB+lgxcWmZZ+6mecA6M
GS5Iki38qZ8PTpRj0BtNY9McZjetzqA+X4xZCuS3x0RtkGY15YW+nnLlJR1GrDvFeBlq2XTuFKQL
VBNyAx2llwbpHOi9Z5Ou2dFXkezuPBhdS4ycUq5aRIwBC7dJmQO/lETMwAndY72/7BzV8pyUlTlr
QootLGu8pm6cQ9nt51oVm7RCzzAToRqDsVjZ9UMaGeOmUdzXzqrk5VjSOzBkmW4Z/wRGO3mJd/BQ
h9qhCwB6Rq7x3c2cGzm5QJ7T/Kw7c/DhwIiaroHVa+fAwCRikvFab4k3DfvqOSJN0hyD4TCr3y1z
yn06wSQYpVG6WThoZHqJ+yokUb7ugmiFoWqlM/b2A0X9VPoI3ltfzZe2+YwqXRrmslltYN3HZDz3
pKPjcoO1Wb6ECefe5U7GcpX16HQty0vor200zvYBT86q7cJ6LTr+mziDyDCNhFOGY/4ip2rnIrD2
Sm0Js+sAx+nc5XT4qRIT4eIpWT9vg3bGWAG6dlXVcNPaVg67uLseavolDfMJQDi57tZmE+m7qmm3
1azN2xJiRifnxdwuDT/bS50ylZKW1rYb5b5Ox9afcCvv4tGCowXl0c8igs3CwSXzlO7sqkGeMGvD
q7QTzevImI2Ktcbmn1xLGlApI23Uo69ZRw6PbRU19hRTHpjsiRtVTSIxE5r+ydB0K2q66xq5sze5
6q2RqwjNE2UJPyFwQ0aZtkWIexeJl6BF41Vbr9QKNaJE1buKGWmVmQ6GVJlaOwfashJrwarPuDJB
Ud+mTDDbJKUJ6syPi/drYyT5MxJxXy8XG7srRl+2+iqpA3pSosHr01vEBU7RWZq0WAk1Aj1r5LHB
tMfjEhyBh2xcSjneaBjTZlCbDFR8Uq5jgf5VqkFEQ7x9dalAlFKGfoMkm4zYq9pNDwj27vRiH0e4
ewxSrvLeLhhmiufkqurXkO2JqvWjWGR+wpZ3nbhDha8Zg2crsq/QWwivKI2H2uCFwsCVLq5PFxZp
UbQv7TJTFNyeM5Yu8HQotMYBSiBlw3U8lU8U8HsPB2d3FK31zWw6icRn/hZFPyLSNkg9jqdVheGT
E9nHV1OjXElk3l61oKArNyHrZlQeHbfaAawQV+QZVjiceIBg1piOdaTvca0nBzb3o4dxDAVyFt80
mnoMYNavrdp8aJPJvuT6Mg/OkCCBwHu2mT6oQ65tkuERqbR1XWYFJqwodjdKITxQpoaHXZAY6V69
n/XJ9nQtY/fQz6vAVHqiN24U/OfbJKLeMivpLaROwnTU7Bs2smnjUM6sosvojtXod2nTyBzpN7bB
EhxCtIndV/pax2+EWX1mOGW0M0JZyFVBEgANEfai8UgDgiQsHT9CSC49hqOV00KVaER235vXhjtu
pUk4h8jEfojsZl8XHfcGPWxst5h4UoeVm5nejkVmrTBr9V4SgAuSXfgSGUQBKr3stoWNzj3Hpdn0
VAnRf834lzGZHOBhBuswuVTN/FJYKQnWXfYqQHVeU9+jqKhY/jTFT+UyNCoMRTzRyYzuVPMRUxNW
fj3eu1p37BKodYYZXvCo3NcBTuSWcANzCB+iJawkKwzcFED4TZGfSwskLQrhJ7Yrpt91ae1X8PCy
urGOjaleME3JGzCcLFb5XDU2bE2vjyUwwcgJ7ths70lJiPlr9oZ4Ur9NXbFLR22XxvW8Ip9pEQwo
vmFgwgQ0XXtFL3Z5WWLiSIpzLTPlBlwNFE+FdN8uKLZ4qLG1FfbWCNWXvJa257JeG42oJdzYNjxa
vvftVCmr2uHPmSswoRC9qbnjOuobMhJCb67zJ8CKED8KrOfZklVJtnRdtj7eLXhozUC4FAhwKTVn
LeaYnG/V3mj22FwSVQA0MZsgtVVKvxaW/gJSZfYGEopWcrJtWuBMd3mvfzFl3+8EtxIkz8L17GWM
qpNOFnHxpCs/srZ3VrJpeDBNePoGBXsr5NWG2q9zwwL1fIaFvYpQeQv8FB5A5tzLOlNeK120Noxj
CdzzkSdetiY+hGVEBeDfTrgXLDYxLAX9tpBoQHP+7dIILbFahJkiN+w+7LM7ICj5c92TLs1uBot2
B0O7s6kyVxXAjUNRZg+5od2mKV3zotiG4YblSDgbu7q39qAxv8dC35mZ8hQ2X0bVRGtiwDefmN4m
hIbSFWuZhc7KZNb2dPMqjgO/jWqTZ4A0/Yoy8ToKmebV9MxSdZX0k4Lpjrj20A5uNBV8tki8abJa
GtKM4InAsCu9Su/yhPFfaTn2NHPYtvTgvY41CWiTYkWK1LTTa1Gz6g1fWmAwxA7JXRhWl3mmQhJw
giPrNNyM0lhbTQlVYXjs606jtpTtwxrvWF+wNq2h9o4917Rph40aW6w7wUhW830npt1QWlDrx/ZH
J+ZnNwHl2bDaNAcapsNTINN0O6ZDilCgXfMYs9adMVzliiLoTuL8L+1LtwK1YA7Rbd2pO/IaVlai
Br7ETPiWt8Uu8U4nSCztADGWhoWeUrW2w7zG1fEo3YjVVW6QcDAk58aob6Vqd+d2Ezyayy2RLXY4
In62aazMXmlic0/19qrvZLhuausmd0PnJnWKLyJe/GysO3RdvRqS2fE70/Hr2snP1HJmneRVNQvt
ARQJk6xCOIcx3Wg6pYopVof/5eo8mttG1ij6i7oKuYEtwExRlKjsDcoKRo6N/OvfgWb3FsOyPB6P
RAKNL9x77mauHsB9EPNlmPROlh2epEX1id041c1NMZvdk5jKAG6+OkS5bbBaS1EHpeIjyybtWukH
BzY1VeZCNjD5YaBYOeWYQsIjLf4BxgimHE4yDWTV3KfE2Gxie4CfAwvpCYLuvuqg5T8w9MUymYho
O+vdbuSfSSNMD4/u82hZn5MurmYKDUNvz03XH0OTvbMaQYTaHPOwfP6R0eJo6Q9ue0tT99jcaWuo
B43e2kNN9LFVE0czHuhKHiysn3XzjAE6ZiE9rg6HfamFvpPO57EgaZHihArtL2t2wFGv5iAfYb9t
9aE8GgbjnL5jNZ2b4jZjsDMdthlaC4/FqZeg0pf72jY87NzDgJ9rxbs64G8Jc2+oq3qt1E9Qc95o
SrKhynaCVsqHh0fBMYanwfTAIRX6CQw9/ZqH+WKyK+Ir1Z82JR4l62eJpqQKGIU/jzDw7NxEFeFA
QVCpeFbleA6BfgRF6BokuwF8Wb/Tqlqio8c9PRiQUPtMw0qEVG0OqzdMmTtnNm6xgYEr3Wtl8pBb
xhp3XwdVp33HlflYKT3aAObLAktfokOJhblnYscz+oNlKxTtvgr9wY5fxmFjOEntW1EdbvpGVoGw
frTM/tS0qfVjLTR9PTWnoBITURDlhc6n9F00S9uySx4LO7lLtQRjogV8RsFXyMIX7oyVOqZ9JNL9
tAiKzwzj3eKdLajE4kKoIAvTFycK70ccKITKPChKf+bf1SEurXHvEHAfvdFb4uP60y/zR1LXj12H
L7lH1+V2VnPK3Kjb0Bglxwwx0ZIsr7lnvRWZcWlqiY7MaBMOUjvaWuZJto1+mcOVeGvpRx0puVlD
wC40euJSJ3xbN65JInn45SJmuLm6PptsVXsRI0wMgU+hABzNCA1f6DrTCvFKpENt75KljY79oD2H
JcFZOm4vB3OTrxnxvzIJZyA9y+tseIR8FuneNbxbbRb7GbIyPO8aC7HpEtnk7CxDGfdGmdGhi8jZ
lBR9DqEy2kDatFfnfxslPvQlTLdFZ/2kBKcUJtcO5xyW6LfMi7+k4H3leX0/k1FvUI+wJY1oPUJa
AZF5iNrgmfVCMAH1kn1hPiG+Vwda8CczS4mige7rQO/we1BdgYxgE2kE+AQlKQRRobRjnGD4V93f
ZMDl4TvDiNwvDKMjCQ5k6OmMgdK0CeLKOwFBu8vacrOI+I8QRXMA1JluB1LTaPg6ghVUe6ws5wYr
iDaOUr8+EH/gbuk6efOQLcroHMaKpVwU76qZZJxFkhSQl8nNzRgoRYZ8mtkpH8AOEisqc05JaBwk
LNV+MQNhCbMpfrOsNt4XBHPt1lHMlrwj2D35ckE0WgfNnIkNpyZRj8xt+Pt9s08gNaYFxI8m48Yj
pSNzjPFgkLsWjGSYUfgtPItc8mBmm542L0He1+E6MxfDgzUQsxiDjiqS5RweE2mpkzmErEqGrTR5
PMYeKERhAHEZrJNgvMy+OPnTGN1P2FItWaF27UeLyzQmh6+lilMOxHeXF88Cnm7n8odkpq24LUx1
9/UasdIw1ehdIjs86AjAhga/8+rOd0dZrYrPx6waYE45/b7pquM495vMxixiOXp+JoW7DbKay0iU
EbHvqRkegDL+y3G5n2IQDpFLuzCrWAKLsT6slC3wAoqPvBNM94YeyJ4nzZhh0Yzzi6VzoaBdKjfU
cIdOcyy/HxAvujA2T+Gs4JSP3pHUp0vWq69pNAOYfQgOJ9w4Zg/FFVbCg4XMNRJS34V8OH4ijLck
G7U9uajmph/FvCUxrCUjqhmteKdARNBtpCRcFITN4uG/Y6X4LqaWEGcrqbGaRze07O5zU5eb0Gap
VsDDsTlbywQqepgmBfygcuMNkofbNNHOtKvOF9zQOkMqu/ESF+SDCbfPfJspy9i6NKgQ3gnKHCxx
U6B4Gk72Uz5azCXWttNrv72IYV8vwz+mGQNpNRT9rvNdKjQLY8mP1afRY5NGr/m0Utyt9TCbeFAR
z6BtCbf9I0IID4YOj2mGGEIAbBK+xpCZ+yrH/y/PpMZ9UtOs4OvstS6bc1fkfDokooIge3N1NpOx
DYrsDwtl2l+7rNB+Vtt6DZOMHV1RZNdGAGoaH2OFhky6xxSMDDODY9SVzFFkMW3QmfAQFcR1Na0g
sLlxw8C0eUPCsd8lNhuCHMZCX3Eokumb+mHFmHzlii5IdVBsL8hp8uxFkd1qZnTCdg23p1l7h5YR
qZHUO70QMkjG5TQ5tgqWEWRdtihj19BzoHDfl+CdIGWtiaVWTeEbEtRAChgAGB6rtigO2my2fk1F
OqwpvEvEtZ/Z5N4t/QRATWxlqT/lnh6BcIU2Eg19G2gaBd80LK+jjP91jvXGfGTf2cYfzwA8aHkO
wriB22fQRcBylMCupPjOo2HvOgzu5BqssZK1mT4yDjXir6q3fjhTG0aJfGiodYyrRseakyblmzZe
naJ5hWTwWJbsa7k8PE/DsrsgWS9K+2Yk/CSxUscyHPZNbN2SMvwR84jNPy+lbxvRrhXQHDGen8rZ
pdCJqHI05hb5SvNsiwldSSujbdwx7Vo/j4YYOaGkQ/5kfxuxruw9vXk2RVKeaPWi8wChtq3tdZre
hcFs9ecBdteGEXZGEAyZaEAYr850SQzJECkvim0aJtuxh2OWdvi07ZkCZpwlOXcmF2Y3qmMlGE+O
quj8ljGP8G5TuWyauboJV9bHKfloyzi+i0q1dbpmb0x4WvIGO9eiz6ciE29e9uY0z/2M2ilfrEep
jwxZsBRUdnUsxukNgQ+xXi3psRVwxXYy8bfl/E7UvtNTpoEzxDB1mvalaU0/GWOq9bi7LKH4NIl2
8Nsx3S6dNhKPkxIvozA9JZFsd+WE7Vmala/iNXGgoR/vXhq6sdoe1UlWA6F/w7CTJbkejaExP2kM
SHdvyHi1U4vaMoqqTS2Z/KW9dgTATlPphftcc2oevOgZ3DC9sI6BfQ5MMsglyI26ezPb+NuwjSFw
TGFzdZjOMcEOb09jcmficFj0+F7Ab69CAlA89E3p8mLa1cUzcj7+0Fzul0o1QVRN8W4cCYBV1j1B
zUSNFiFKzdHxyKtDsVA59Vc5z/EBT8BOhjbKEie3/Rn+XZPB5mmAYDcWEQ8TpR6pRpQ/QCRyTG1L
OSS7XFvUXh/6O8f4mKxGC2bQ8D6kCWuXl8sVywETSU98ddQKTYEgbykqF7dnPgb1sBZMEF/83Mt5
FjfDu3YJSWr37Yg1SpExFdCInM5qCMvUMmfRZvDm8yiIRw4imnIW/GRTmakFZFf1N5Ex6rGbfMvp
QutdlIIlErvRTHGbUyn4cZwTamUNL8yySC1q7XmvaSA5ByCUeMHww4F5ERbrN6DxdBJFrnwnswBX
XrkVqZNmxutcv+7YwUx10mILksYLks+5WL4rPoGg0efZb1wmtYmVgFOzCW9bxn01Ls+yEoyDhu5o
hYbt5wNXhRGF0WYx8H629AVdF6b7SvtrhOXCTFAPuZ3SM2NMaqSSB3CtpxsB8Z0IMeatUCNuEc55
bdSrw5BN7hZCfc0EVifpPh65ZVUO+5hpohyXfJ86XRzgWmJpIgFCiLzaS238FJ6K9km8nExADP5M
zHUwVYTCEtL9TWPFaW2ZF6KZxT71sHHqZvE0E5EWEdgdqDrlEWBxNLWZbbzC3JmhIo4duJMoC6ct
01z3SHjFrW86/gxZ94B5nuxOfvEQYZKABP8sjejbG9uXAZjYMTHECWWgzyytYKv047iSsWT1ZmFr
EcCFVZt+KyH+gCdTwD/DaueoM1Gg/T7ix+CNRPVkdfayA9LB4C7lE7NcWu+6ZPBHfGnkhzqDrmim
hKt3xAFmkL3KbFdp0IsGqzjrSxxMELa3CED+lg1dghFdJpAYwYgRJEwq69kkDt2Xc3Hf68iAYBfx
QL859CIgJ0DLdc9LOuziOPNOnGp7kcT/SIy55c26Qy9pA13YN2w81E8r9AvB8M1uFKCum+7UEGFV
l3xAoHMIDUcGFcbLdz7fy7ZouNJ7Hn3wT/1IK7aRU79xI1EP5D/R2rCBQ6cuiHjwxcgON7q7anJ2
5MsAoZCsLFpvdjZ6a710U0+VWXIi8agmaOVSeuXPotIuCCFGz0wjwjpdh6HmZemzh9ps650Ziz0U
JfQ0KUPH1mTc11X2XT0BVmkj784aSsgsDd96Ob0NXcMCscMfYPTowwpuFbyTCjul3LZz952L+rUI
wYF7afTs4N4wrxpwF+9bouomG+KZ0c4TC/9qF476Leyt9z7kZK55D5g2nmauW4CDfjqbGhlgmgEI
w7zXpj9SVmbg6MLCPx5uhmHr5Tbf+fS3ZFGsA581PaExXe32iT5/WXNHP8zsvnat1474Q6K6nBOL
jGPI3YCTBKFjlh5In4/ukrZQoOooVVtYxmSacGAU6prF4z/X5JCqgCltCGe82eY2X8kdRTq8dS33
t4MwZozj59jtuTl4DUod29cy6wxpXFommeI5XTgViynLNpwt3oZVaRtUBY5cT2nbyWHU6cZX3JV2
wKeaspVYOfi5wC+MWaJJ3afaaRm0eCNWsBYUvZ7nG6AxHmp5qcHFM2/a3BnwZit8Zjwvm7HUtnah
3qA0qfiP0gEjWklH/ZcBtofPNAcqLJ6AzS0bi3FXMNLr6VMWBo5dv5rApALPAfyeV9gOGgHAkMja
1qMoqjlsxIz+Iu+nPa3iDBylaI5NyjIf5RPXJ+BT25v0bcjsioKmfSgNVW47UwuxehRvTFytvSEj
hqO2zLY6DXhAPGzOzBiDMLOdkQbNN+p6t3QsWQRWtoSReErMBQaGATYSvqsZ4ptfIHqmbcAUNJTG
X0lJh9uaeAbDo1zhcGsYhgzvwFZipNPCJl0m/XYWtgd2PeIIrIszsyBKxdblgUxzTA7mGLCWOzod
cPGCPVXeJXwr4LKGqG/OsA8s1o1ZxK6aRHC90YaAONYTH/rXrPIjSm7CBlJaIWLV4ygF3252ZNeE
qV8tDIu7EelFXj6wjW4Ct7DZPinr30ig7zaHQhb0zgEn07GfxnbbQikM0tVmBnKVntY3TgU5QwHw
Lv6zMWeJEfo2mZJ+XQEJM9QMnE6conD1UEOUn/MUCxnDLGlmV46DTYaPP9AqQMmz5KqEZa3LHiGG
VcEuYQ4cefvWFm+W6r5sps0MCbyFFad4h9oYFK772gsyUsoQCnKHNa9SFWF7rMtaHKHbZoqcIAd0
tus91A6V7O5AMn8loq4O9JXnBG4iw8SZPN5xCXhPFwdCezL3XxPb5JIZ1jh/6x2nSGvQOEzwhfyS
1rYl8Ztd9sXIo9EftbwImqV5r5aeIEzz7LbEmXjGmyRxze+N6tXx8MI1VaZDXykByuoFAYT200gW
byCBjPs2MImGpE9tEJ7PNpIaRR4Rbl/wqgD2c3A05iIJuiHldqlyXNapemME/Wi2xnViNu5r42to
RdMm5DDGTpZRCEzUCUXobRmDentXjWwJqy/HTk8IArjVpbwjxj5g8DTve7d7Gig8y5yn+DIArGXw
8fFXc0Uw0/Xt3QwUhlYPaPm1FBJ5+Dg7zd+kLakrQ1iLDj4O1Ec9aj3LeGR15/iI/OmbygnqAGRE
AFDLuz0XtEqV+zWUNON2NBynwftugOzYunprFXHpZFW+15wiW6PjTAqb8ApQH7pCvIv0xzxfGXY0
4inA2SAfDtTFUZK/haoAKF79a+n9g6V51ooF6WBavkDUQNDn2nea7jzrnnhHJneqBwMerc3BXCoG
7PAGKT+L6XGuFFx++H5Zz6huyKdLwSUzNM9DTnXCjhftfIZZgbczqBinZ9YjQy7nFEZF4s8REEB3
aDehAZmrgWmRuf1PN49IGVLibFKmZibocb0fMmQW3X6JuMNHUTylRvvjRhGw3KnbttLaxyVDBwW5
cldkXG4V4170bgSqOC1IHBt+UZHyiDYW31uWR4KDuWrLzNka4187M4qtJqqzTmgcOEHq02pOP6qs
exzCqgICBE1PhBaEPxd85Pzb2kQbswI0r5ixSrO11lUcooG5fdK1GzjLP3bZHjpVvqgi29B1mBzH
8KFRThOLx/vnJtQebcVUZ91J+T0e9mNdDK+SnQCjooJYViB0QUo7MJHtDbRgOOL/TUhE1PZaMSOD
LB/Jbsc9pjd/Cedkul0iULNtWCuJ2eLGJcpjNJYvI/4eWHUcSDoLosIK4r5+SqEOwi9hZEIjENIB
CP3WhmCFmPVSaTiUfRPrQthbA22ePfPU6EXynZUG+esV3hQUJ6tpO39Y1GM90QE58mIDFkMHh6oH
gJPVzj49wD7u5d6LtWbbd85hIaeUgrN7LsPkPa0VHSNzK8/Kmb9JWW5z81g28g8oz2LTkplhy10B
Lx4n8OTXOkl5KpvvkMdMpA9SrOgp8+xczC9RO2u7jMVhM3jk2nU1T2o0r5Yo7rNJns2oekoV+3yQ
zx6E1uxiMy45WE5yKqyEdqEmaKFia5uaNWKodp+afGvVMAAByVD28P+ry+hskfuOlbVCydG8DglW
ZeCSva8FuI5TvIMpdNVBnlT9TQjIpqLCYndhv1IVxttSanNA/slx6nMGDLXmIqfje8702LfJafd1
TppNAuSMrqjdZ8j4d8AhHh1rIuEsNHA4s4lw5JXAJEazAO62qvo7d6nO1odzLE/jl94ZxIlncLZp
McfoDNIGJt+tKszLLLjPbCYjde6i63efjeRLZfpNHyt45VXHJUfoB9mj5p7t8U8ch2kgQKZ1JLHy
U+VbRT+5c8r0760oXEo1ad7qWQBqM1smY+p90PqXZUyRQbyiL60KUkD0Ab+NIBk0T7aVKqHy1bTD
fXhnhMzMTLZHrUu4qzdT45giAF0lgUPPzjbxNDrO/k8BaBw1CwVK03Wf0YgcCVkYl+u3HBgJtZ20
7kFc+4lK7xyg/BTiGs+vzt7GefKapRokkqwgQwVGSqaxnB+NKVjc6F8n6gXvC4I4yys5xHicpvMc
7uRUvc96+qP1qGIk1PCoKdEo5u0/Zj3OkN8ajcDAifqPGF/uY40AUBeRwuKVDFjYfvq45T96WT5a
+rBzhjTZQpiHqJ9zO9oWqAL9hcjXjdOY/RnU4N4eUFTokce6xkCC19OpG8AXcFAYP1o4d+/ZEjjz
VoXYyyNhPSUz509SYUq3+9c+BRKXUT6wN3gmDFKgQUIhPWGDYx7DxJbyInZktLfTD1PORIk42Z8V
/k+2KJrXanrV3JqlD4f3xpAcm0UrAtAfVVASMMHfwVihYhNPsZVnQW3kh9ZMvuzy4QfXL2POptl0
NlK43kzfBjOfH/otYubpHHb65HsxweCD17y1i51znpU5GOACPSFCAqMAYpcSg1jTRq23yL86qd/1
DNPUkvYP0cCUXmYLmerD09SM+gbWwLBBR4RhVSg+R/WoTfVuLtYDTEAOdqv+J/Qk+0cEPUflmnst
UZyQSMk2xjx/eIt21nJAkHwzlykpjE2Uyo/eNOp9X88nzbX3+vTtVpZ9RmX02SwrT9irGoy65n1U
mO52HEgOE4q6fmiLmzG3VH/zl4fdh5k6H9zAUHJyTWrrodtJavhgihsrGOsQd77jdcFEggaLyOmT
wJ114zH/HTXHCRbklQFjtR3PTfKgDeor7C5bkarhYR4eK63ttmYoQx8XxpfeNa9a/pk45DqbztBz
4s1IGEYA6Dp7qaJCY5ciGajADyX9iiNig8cgLjnrMsz3OHKQYTfmfrb5UFMbBA0LdGfrmfUx8oxP
oXfZSWnu8lA6pfYAk++x0vVXV3NjknDH8mmyl+e+sHNWYBq2dm08FQp4v+7hTYjH9IoRXjEJRqET
pax5QHycmpaJ7RSa1z4enzIt3ZvlIj60uHuscoDZNmxfc8nYdOF2Cu24uV8yoNEGz+/B9j7wOscY
/mpkeTQ1u1an0gM6z2Tc3BWN3R8N5k/MdVEWEwG9mVy7ZzM1NPuIHHNG4IVznSyTCFD9UV/Tu6xo
xtJcN+q14oPFdqjuoKGCIaizR1VFOxbWZ421MiBhRcwzqI2gXd5Ew8hMi2FYdzMSrdBhLhtOy4+k
LJ9S8RRX2R1QSep1EkhtNzFPmp0i6pHyUi6jCKoECUZm27d8Sr2gQuw890zzhzlqj4tUNaI5oh4Y
3Dg8vGFku9Z0neT8J+/1y2RgWOzT5U0BWLtzWeUD5EyPXWJ8tnLZ1G1oHBwXsm3DhNVMczPAwvTX
1rDJSYRtQTNGt56hcCuIBEgK5IDlXbNA0uAAjc9W9jUMHPAEfVwlPh3OYHAvlGLdpmXgazyg/Ay3
DAiPi5nFQQuEc/ZOupt0J7uGsMna+YrVYJ25JiZYK2ac8AVhsuzkGF51kaIDb9yOOUi8qZa8v4As
vaD0Ru9iFX4pvT0B5BWC+xIrn3VQ2XDR3DK79ktzsEf52PU1VV9mZietBSzRLddWAHEmVaT3JRN5
6srwVNQTsdAJe/UaBgFjLwYKBEygdvSe0vDPNGfdqTgUbXvUkui56bybySPJrzqSbF3WHm2/HJol
Qi0w2w+lWZxrozvq6K/mdL661rCDoDLv8eQ1Rw/mqd9l9lvB8N/PiD46dQJgLORj1g48+wq33xZ1
Yr7oRoNKRZbxv6zeWU7/ztiy8HMsCedxolQbxuLf6AH/0lKMkwa6E5C8ZLqWXfPQTo1x0EWyKyVq
0mRs0KVQWm0KgIHkWVu7WpBV1I8Ikz07/JqW5dTPRfxQxVPGbQFLo5/3knf2x231m0vQIPF86qav
+Uw9KH0uMMM8/X5p8oyHwYJU3A4rcTYiDbF3FfFRQy1mfBNqD5Z01KUm3HxUtf7Qry///b4pH2rZ
z+fWdLHlWIPN0pkgddKHDtFSlYyGJ1IT1mQHwi3xnDpGsm+ktElIqmCOSqOo7uuK1odYOA/0FV/K
SYt2YmD6xwEkDG61mVPVyy6c2yaxULx0YH35ASLG3iyC7ur+pfwFREexuk5JMqEVNOsbGvTaGvFK
TG50FqG7vGJF+1sZZXj/+1WOeG8Ii+hxXHmkqy0mC8crD3DrPmFW8uxCeOXc7p39779MLFKkU/ti
lJZHUdvaT52zVE+wPdjj2k9RzaO5aLJ7Muzg9BrGzTRD/abV+dmK7OpeIynoGIJOgYKjrH2JPgOx
KnjY9qlo2YaOyezHHZQFXEzlB2Pw52GEitzXIWAFwd6SbWscGBz/R577jLd/Xe7I1dLdYs+JXzb1
REI5O83fFxDEbDeb2j6myoC7jyNTG632bl5ffr/8fSl666LJhZWX1jMbBPnlFLZ38jq8zP6veaxp
BGtoGX7V49w+Gh+OY2eP/W/2tOt5+3TE9mV8zIZ2XWAe1ej536faEpxXDWlARGC9JxqVo9sN6DRU
/DBTOW75udXOgU56tk32hWZcf46lld3/El+V3n7261dyXjx4jt5AFPFI1yzj14K9wnmo3BA5ues8
otde/83vS6OUdc7z/g117reGiu157hnS6K5jvjZ5Um46Vn8PeT2qvaO0lzBa8mBwkdvhLqp2FkOB
dWjxWrkRGjNMdME0DQ1gv+24EJRbMlC4Mj2wrtb1l9uOWa7b0gSVzDI084y7yzw7cWueJ6f/dmOT
EbLN4EIazXMyx9W9LtvqXpGBU3q9dy7aY6cIhu3mOAbaZ6vb74vKqlM51cyo11CwSYW4etxkW4Sd
jYdLWB95uf8FkmMSFLsSL+t/v51R30kUY7bQHls9J4h8ZhjlTUsZDCiiN4vHPYU+i9yexuKCwYgR
CIaOL24FhEqQN/JaZzHiBcjUPIoD1OMEHJZF9u4RXI+T7KhVTf6a1mV7HDDOAH1KzpgERwbbgoWK
nOoj3PVds+a0CxnKXdybEyvCmuqRJSnPBKQ0aELHIIvVm26X3j/mtC3R1kyACh4BuhzOa1ngYx5a
GBM54zVrnB+GFdbGA9jnj3opUBJwp1Fv2U8MT3JL759kWtQg9acd9bNO0hDvt//7y98XM7Mwo885
poc08/ZT+CZi13iiy49fjMnF5q2F16paueXdOGxziKgEf7fm0SqvcTx+W40Rnd1h6rdSdcWprrov
TWPXkymqQzADpnE398/k0verR4VSXnbNzmir+WSNdnpnTN2+kNaD4on6kE2ECfH3qYPVj/0TykBf
xMYut7zo8vuSgbr/71dlNX4TjNMcHKWnvlwDxfFmoSvlbL0VZqqfhm5SFOdm9JAzQWQ7/ndEP/Ot
eQRN6ox1nhxkieDLtWGPIzY9/J7DhnSLU4RrzG+13NqVmL+3Ionuo3awb7g9owcU/D8T4pX7Me68
bUSwp0DAd5aKE1rzBod+Qu6pVIu9mOnfkmlA8Vpp4f73cBjXU2EZ+RBZvRPKG+1sjQE77oz2Udpt
FgyTp07gAtCXpu2rUdqImDwK+qpKkveQTMldEzfjXjiA9WXifth5Raiwgjhu17M6R0Wtzub6qxgg
dogn4IEo0HVXXX9IGXd75PbWzpNoD9UMRSRz2SP23aihVzSL2++LKa03QgwZwqy/hY+I2zmKNylH
339/ABfDsnfFlwKRtUrQ+3tR78dOqqsVQlBzEuEewsz6qZvyJArSZmsy5Ko1tLKLp5WBMNxaEU2+
wX9yFljwybBLJ6oDBkNjrZmfGtGuaJn0bztCQF8mGSL2xpoerKxe7oeZzYwG8Z/wV/DhhNRsm9T6
lxtevokHFoqBPaHuCLucSle2TvAbINDWIRN2lnY7xfOdWa55X2uDdinXFyNjVuX/fk26AjA9Qgf/
+9Ir+nLHXtNBlAEjZVjqmJV2mZ8GezVdyZocCz1Fg0N0oDDpbssWrukvtWNa00YMhNC+a5Lp/WtK
HmZyMX7/yNDL/C5xUKlwOVTOG7PTt8o11GflVs+Vfk5ZAlwcs4+fTPISDqYUeeDJ0PFNhEbbxWaq
81/sQsj0xGt3Xo2OuY5vhD3mBxM5zSFpvRXXYGa+VA9jnM9nBuXwUiM1qrv/fjkSIZ7pk4knMkZ/
1mf6a0GuJ+EGgJX0ippcJ85gWxZoiuvc1l9z4XLScm5mJiVWqYE6VvLGYiLFBcbusCwYlypPsisi
LjNJ7HRLvec8zYxp7lH/XYjQqPec11ZAEkb/YE/paSTE+DyA8MwHu9qSgR5vTe1DS9v+/qHjxrh3
eOZs3Lr9TDtD7MWipqBx3f4uHvHM2TY8zpgWR3rTq+k15SHLMVjrRv6CIESM4oE8YssvwQAziu1R
+9Fwbs0Sm7bH7ffQ9/qrUDbz3Y4N9ix7JDIqbk4FK/1RpySuRuPHwry8jR1TO6OG18hEQi+hW8X9
ICb4UAuVSZa2R2NCb+cIR99XYK/vfl8MUZ6HmEyqlCOG5U6odvOQvut5y1MOLRzTW+b+1I/6uawZ
rGvsKkVM6AvWp4Cj6afFWbNfxuSa2hkPENu+LmbD9tkQ53rQXB9sXLhtNdTpBkSSx9kt96Y2XqhX
p71JAAWx7OUlkxYfHeeciTp37PX0pc26w4gs/iOPbLImNciPCWteOaFFHJMu3GIBry94BLRjNdU2
6Kxa3TfDWLPWmbNn0nEZpeW6fV/26GyFmN5KRiOfpWX894v1d0TFEDSJsGpg7NN3CxrAA+ou7zmP
p1uP/QyxOlrJbhlz4Cg48+TgRr5akxg9h5+hycInRPK7+b216/qdSEfAkHTTgbNG+0yWdhywi8ao
kBZMnWQOtKl864FkHugCSJo362m/kCfpp8QXHQt9vYm73H6aiHF4svSTZStxy5R8tbCN0UHKJ9NJ
CgY27CIKvakfsOl9qJTZZzJEz51jdNe6wwfHVfj0+4Jb5XHMhHWG1+SiL4wQZP9f8fhbQf7+HpJJ
ieDgpxn0+hE3J27EJCu+ssE9OFmS7boWdJg50bc6dvIar8piT+dd5iES3iUEm5KmYgCdcNYGYOC4
uCev+NPQKz7WFVnw+xLO7NlnbwrMwRyv09w6u9SiCfLmxn4QEHjIAzbOoNbjczvL4RA5aQsqFC1B
sxTd4TcRSRdlf+H8szEwnGKtuxt/sw/Yo93HUaxfPDQ6IdyYP+miDnHLx7Jl56IOuSpnAoG08E+j
60cnz7yXQqXLseyTz9KuLkbKU1gbBv1qwBM245gBRtrN93hgPWiHQCin0iD/w+nnIHQTnoCyiY6/
lSWpRtM1BXrAzTbyP+6ZATro4x+APHT37qhCcIhUggWyo2OnMWo1+rmjEcLkM7c1JViixZ8Z19+g
x9ahEP8j7Lx25GbWLPtEBIImaG4zk+mzvFPdEFWSit4EGbRPP4tqDNoM0HNxhF/mCKUsMuIze6+N
crarRX3TrapvUqm9cNR8/vczoMLnQBT5bVbPjGi8h2xN3zU843lCvG2lgccOYGGRKDPzoQUVGAZ5
7+7U+tN/vxYMXBnjsJqS55W3RZiPeekzzX/Srnw11lwdHBZa138/1K5bryFvyCp8de30vZEoijvU
GJe51yaqJ2miZfWh+TUsYBXsrJ0f9fYJzRDPfhOtUX/9XL3z8fxHThy5SZK3tKhO0TCyDHVZJo/u
6g5za4kIVnsvhHxc/4WV0fhY6CkGZisFUiHAXwQoijwbN75OkpsHgazsxvRX1eKuEGaFWFOUB23C
O20tt3sGUcobSyLxTjYIhIzaL2FcOucJzx07Sf+qF5dAGMaDYPW6CTNNNZb3S3eJcE6+2QprdzHM
n52NuStu3PmUyMl5dJvgNf2X05SA3aRfce/eyyBANGFKFo+LJIWOmfHdrFPs6r07Fsc88v6iSKz2
vR1bEK27D4RISDaKIdsjYqNdHYh9JARObGZiQk5dj1W8/ZfmadqWuy/lXdDHy1/CfNh+T3F6x6ei
WY8rccQC+1B5DikkKqr2S2RWYY0uY5+4hXdROEwY1QQL038SMG3Ntj6Y7f4+ZyN17w3ZkzP2ZDs1
0Z05582nNAcuctKJnyanADlSzPO1ihhNRL60DvGMgCXRjSBGs0C7MwbkFq3/BZ1nuE+C5QUb2niu
FeNOz81gAqznXrdYANnbjyglaUYxAjxKd/iJiZz5j1nAv18fRiEPSeLieZ4rwjlq5EyiZi/NM7TE
N1Q+VYdR7//+FtmBQShApuBs96yzgxDvHxnFWE+Yf/9lp/ZwgMTw1jXxfPnPH5ah+a8/7XJJE9lD
7/mPP5KijmoC1W3+jSn+fWn/vlJ3XZMkCWKbf7/RpxSDpjlnl1ERHV8vw6dpc07lGKxY9hAbHbtL
colaPV97t2XFj5sHBdT8uBTR9FgualerPrmP9NCk2+WrVlo9xha/P9mSj9Iot//+oExGyRNswXHx
rPzsA6Hb2smDYlF/rdcfiDhDFPefPy9RABLFeG9ghv8yfZIFfGIlH3XAdHMaugZlLgqsJVnWrJo/
wnRekhT77cA1uk+t8eQ7zi90Mpj1HbQpoLK9beZgjQexyuPMKR3IfKOsNN1LPzgRhPGcTY8yjh97
KxleOmP6TFlR6DZCJaj2MRfazZPBB+t245BMoW485xa4WXwAauRvHWvXs67ekvZlHMtiMl9ma8D3
xgJZlQ7KuKlw92NTX+lv1lKMxEknr5aTOfLJ+079OUKQDzV9xzHWGkG525qbKdbfdVSMT1XWyy3e
lpOwCj/clgaCapQ7KT4eo7+Immox8BFDi3SJrjZcsWswtbTbZQ75j58hpDpiuH2LPKQm8ENA/qYU
ruPYnPM2fmgIFt02ZmLsLOZ+ieqXS4OxrhTpvleIKsUEhaH1ki50Gv9euQu0m9ogN2p59yXrQGmz
H8zaM2O2H1uw0HYKPW2kjt+asiBKGlf1rHs0lJ4meTSeFIv/dqKlcPeagGEMOJ69A6G01czjthhf
SeZAi9PuqW6QogN57gwW2llxJhGsZgSGmSup6oeedNOkY0pZWmUXNpY6kmz97fXdQ4lL2iAuOLbV
e4pD+FF05U0Hw82XytsOLjMrrjD8EEZ9UgwfAAmgVeqjTTvj2EeWPqDaEuNrv65QnA4ZkEUdteuK
sblmizyzPV02MQLBtVnfCjWPLzSOD2RBLuv0jIm6GJ+dmj1Ka6aYeYxA6ONE9RFPV5mhYsKC6l/S
hRtLAru22kKHS+sg7+sLmwTz97Yu39TiM5cQqNOUkGGXimtFWtUT4SIZeyeEdL57YQ5930f4BWrT
H89+yXWOSwa64+wAfU7Xp9PeRIkedpGryyPKbxGq2vyr5MGVSMkmsoavdVmdFlWx0oZ3FXqieehK
JNFGrG9R1/6uu/TLwN647eORKIdEOjTgsY9geUoJpXC/pyzFrDC0bTjMY4v/LLN2ebpHAaxobMrf
8RJc+iZF0Y8uEjVkhK0hQRZQ5jyNi+Ufff/HHea/XPCMDCz5t/lSpf8xMSVbydfq2M7urRBjussj
ZFSYX7mNnAWzlspoiV2+SvELoHB6wCnw0LMwQTtffoL+nFF4juFkLhT5cTttERRFJwQroaH6P6oX
zSPLU/7Ceb6g/NhSJvmYARR7IrV05/UJqozsbKjWO/UF6s1qkJeW1x+1LYHLWH/nctjUfoJ3u2dd
YipImrk5oxlHFLI6lV/90XqcclEd5lT9WrMYt0TTYXHVUb9Do1vvon5fWb5/BzuR3WPv4umygr3V
iN+BZqTBapj+aiygaubDEet9uSdFJuxb8y7hGxkaZZIRxGfscVvAU+hl95UrcITI2NG8LO+tVR+6
cvU+vg2VLI7oDANERo0TBn31LEfZncosvssHBVFlaKZd57Ai93JWgcxTd03hcC4Oz6YV2VtjdAmI
mD4c3V+CoTyMbX0aupLrX5cmGpCh3UwZxtQIDUEWoP4S/jjDIzCMx/jk6IRUMxLcWElOC7C05CfC
LnVGMlXt+g7DsD9W4ZCQgpkL5B00bSEDOnsfjxqehMbWW9gvybQY7EfdvVW3axqd1YfuNGB+JZTN
JW+jcYLbMBgHdyLsS+gxZTAUPSjSkFfXj0T2xsaEbvVu9l+MiKr4GdIGjvWgw/kXvM1jX27iCq+X
P7pbN+g/A0F71gUXx3X0Me4wANfswHmzucRTQ6MTdbdNES9nM05OBcl6oWnCnZg8yo+pBWFMEC8K
pRmFNyFKFz8avxDN5Kh3ncfGJux2jAN2TRoXgsXODldJtIm0f1+0RkpGX0fnii2gR341TxYyKVtl
x8KyC5xnHIiovBAA4lsmY8XnGOPEoLp0U5C1JQ8EySkxLwnR0cEc64vW8kYgcXSz+mGfzWYYW/3b
ENjMAw3+tU4DJkLVd1E+EqniyWlvVRZxQmWK43Ed6Q81u6Gis3F6j2xy3ULTIbO423Jc4PGgnkBb
iVeuR6Hkxvk5GRp1ZXn3oefhMlcRwae6+fLZxaiKs269E3c5I24Dtyl77DZG4jfSPP8q8+wxT/Ch
9YtvUBN8a8dlgdP49c5r+u9oRHldztWFrflhHrtn20/P5L2Uu0E6aj/rM05TFKUzk2cYIcElaPuX
vPQ+6pmMFWt4aUgoRuoiURIVHmsi3Tz6y2KFi8E2aiibnyIqwiwzojA3B4uDbqeMGbdhi9GCkdCR
yGy8aXKhppvX5QhtTp1693r0BtyTSuz9fNVRZC5QB8s0HyTy2I2DUWVJR5am2bQnUAYXg0PuYG3i
g+VYprk3uJVwesYxzUClQktFxcVM/8w2ShwDR8dQGf6T6Vls4LF91IvgZ+5Dycm7I6rYvgRQjJGI
YOrHl7mf5YwQjoK5CuhxWkStpWal6qCoR57f2mHjxu9FgoY29l9Tg6p0YnbGaxIRCBrzTaEc6ya2
pXVifLYF5WQW4Ax2cvtvKpk73TXJFN2yC6WuuxVJgvgb6i3X31OnWjraFM9EKUPgYYjAYLUKBjIs
AtCbpz6BRSMhc2FqqlNejzHvIph9vwDhY4zvtVTte2dVL0XvPCe9wTp7APBbGTae0fg+Kc2Fm2y+
9BUKZpmxQ/dnfSM8srlRj0p8jEF3MrBTGdgW0equy9Jve8woOSDsAO7oI0r++rsRS/OoTAx6Ohtg
fsQpK4CKQWZRleGw9sd2pOEruH6oCdzcSmv6DlLzifi9u4HgoVNsT58trOM+D+yjl5if7rMFFu3B
mwJUDy4sI3pSbh7zcUFuvvOUfDRyazOVi2QtC6IivVrNkp9VzDPVtWloMzrbFpFcHfXYK5NePMBm
OTZf2iWlm8sY96WEBZAsRLabtAVN6x5QnaN8ewDpau2QLXNSRG+NHi+z8pwznGi1Lc3uN6/SnyH/
yH3dhoUB4DgeASjAvL4rEHFildtmEVmRc9DhALYY9pZ1y9aaKMjAK3Ym2uad4/eCt3CSuNYqlhPB
j1UZ72WH9791upkE5mjFPrEOGiQjWryOwa63euw0XXdN+7QnMaUntcIefgZOg0uBlqmxBwACgu37
GKNnNzoUVr19rrVFAq54HiXHlBtF/goD8sIUUzx+fuo12ye0oCXgNkdWhjLbPhgI8wJ3QpEMYQxF
WrWv88q5NE72ZRpcn2uq5UyL4ogPbYG5yJz7KEvecERne7nCeYTT7ZIuP3L0IyRzWQo5mNUMidFr
3jtlAE6SbAiGmCbGwHHrFHG7T2c3RQmVnOeAe1VjjNjS/P5uFh/pRcuGOfWtL+SC5mao+nsxJx4G
LFiHLgTwYgz9jF2kIdAGT8PTWPBmuuVskgcpfdgFafAayC03VUNxjCgw+RoKiZQ5G97GqDhWZT2d
inr49EkJbaH5xqx0trRXii8EzXlUOiekP+WGUSzE6SL61fS/QFquxkn+zd4SMREZrEvVwSdqLfD/
BuJOsGkL53BtH8phiU5Dujyjf0F0lwYfmW/86Gqp91nqg5+Beh1lCD6azP81uzktV/nkRsmqok0x
f+XFqbWL+yHofhjuviacnpgRo2ivLm1TG1flgp4oml/Aso+DXI7BEMDvkL25LRsqDzE9Dc2i911Z
n4uUsPd+Tg+wpM09FoAS+x5CkRw9kJe4Xykqwx1htAw+htd+AU9KDneLJgHiZR8n8rogYo2bFgtM
W8A4nuuvwsbAOWL3H2GgNAkE7VeCOi7VjDBxNs5+dTKUTyyPV1v4ROr32TMfFZ6RAW3lRS/5B+w9
k86DRWYwL+3GUpJvpVnjkcM7x5R+2VmfC+Q+7kJEyX7O9yjxb91Q3SvDxcriNq/UMPvI0GzePJ/X
lu9cWE2vkLPGldf3hU7AenLS4Ts2cPAKDxllanOAc0KeisFtASZExCusNbElG/uRrLxffleiTOzu
U1JZt6rU0aE2PHYYhfh0pz+CuXJmuu+Zif3VDvzvtm52YHf/sa1eRtWvWtn4xTdHfcJtyPJgxBK2
uOur0BGbS4tqlPbJF/MzAIUNsNuHiLt2m62qw1Hb29SNnyUOYuRcgATNHBE1nUqjkSjOUZntRnuU
+5qiufCgnjgxOtd2aA9E4mG9mvE7ID3FU5jhJNEYl4Y4QbqtvR9z8c9zXzz3jYWVpZN3PeoCk6ki
FmhCFZFscc8N7tW98Hnte7ZNm4xLDgQG3aEhqfEDlL5W3WOdr539YNLE9Hmtwlg2IV7yZ8PHYYe9
jO07ir6W2SyVm4BPYCJhsmyoJXWKBIvZoZsN444kGGSJ5nMZQB0xIqys43TBurLju/8rDeDPTH32
ZfTqEMXQBQl14hPJX1kKkgdLQzekKKib5ZsOV2+iaOH/3xZnl0Fvv4v5hmyJrBcG7luZfo0a30me
npOu/dSKfsUzOkSpRf4bwo+/aSDONSq5C/SVl/vg9fUvq8e5xRb1IfWLr6Aw6RU1atl+2S8tInd2
Fd/lpM5x3l87h8zMqRtuUDCokS31vBhO6Bg12nFzeI9xo2zmLPpJFyKcEs4m3+JhwWcMXXzjec37
GDi3yKJgT0yygOfp2g8O6Xtjt57Nv70kDYfmuhjPomVUZFkVRT2i8il/asbgWtjReRmAdcq+fumk
91Z2iH2WidJ1/apVoV9dgAgl46T0N+NxonhmC+qTUb81E22Ncl6NXuM5rBmXWGI8mMHQsekYDqBD
WBnFukYAs9ET+481/jqZ53HH/XCGHB4q5xRQJ8V8d3cCEcNx1subWbZkWnFP4t2zy8eZfR1vfkiO
crmZ1wMEMkxGqeBs7FYQ/4UiYd/grIdpB4NNFFjrKvlqJDg/GaFtAm3B8+bEvvZgLe0KrqEnqNJm
xWSyXD1hBdbOm2NovaG0bbc6bhg8e83DFKBFVar/ahLjnamA2kf1JNi52n9c7wXFPsCBnu8Sxgsz
XE+LCvYY6PC43RKITMcDdgCVbuJ0R8ap9+iJ/qx6mxiixL6yJWg8A4mjN8Qh9YaFeAIjYzu5b0vf
v6DvAJjmVS+eWV6LJLqPFfeRJ77t5MeLu2zXtwzPkzK5y1kDAyH5YHs9bsvsbrT6KxyLV1sYm2Uk
EtkibmyD4WidzwS/jRYTZ9bidyMlzoZba7Gg9KHPsZPzTMKmfDN9tPEAMVsYD/4svh1Xv0y4HRZ6
k4yZseHUTwn544g3ElS7FYQN0ZbfvtEFx7GSxBxI89tIWc3kbJx3cuZfGozOH8YwDVFTuIiirN30
JY2jx56GRyngY6hH7hsq0Mp4SiouQTQ6dWjTDmxMc5mBi2FGHLalNlI0wtGHJXAoxC2GmcaTYYTc
+p668VxUw21QztEoSb0ogpPvMTtvxl9lK+4tZJI75JJ34CwebCLumSy9OAHOuBSOCO1yFTZywOro
GtSGJhxAyy85+0CHbDuXJaVbIdXStrX/Y8FiDH0bKowqUC73s1QHykxrQX7ime1d6oIU8+L+OBdU
79SQM15mgubM+XNFzNgus2l3QslI8fiyxNUfjCoMR7MB81lhUuCw39cAuhxYXxRjxV+5yC+z0C80
dbAYxmwHt/QatR0GYwMnj0vzh1e3hRDCU0+cI9d8yWsmwC3NXSTvCpqimv0FgLXGtPn0PYOZmXfA
nRfg7XgohPGzVE85BMvD6CAu9seUeaqmy2uM7DFDQjD7pKt3LqHnkqDNrrIfvKb6zbKg2ckheY6R
L8aAyTmE0lAvSbwJ/Ng+dXBWss57b/v8s0G/N7PQ3JWedTNnls09KpvxlmLZHUdAQvCVgrAlChyU
ZLQTE3rgFDs2iDmIkHMTUfEkL10gna2oeBHrwaOacZ8siyCktofSkPjpWxpV+UXXstkHKXxQMXpM
E9V9SkY8QWHlHOYLD2RBnMcY4eiYAZBUyvjNBrThrz8aiTxWgU5uSpZ8SyLu4zQad9D02NjMxdYZ
o3BaeOcoGE5LELNPMnxzk+f9uyjr+IqaCoQV1QukQXPl/cjJcjaKVXnrGQ8uyoMzMusVTdlxivdp
sLWDt5SJVAjOpNrUK69HBb+SFtktjQOj7En+RcW/bDxu1x1v+x6F0VYsotkbTdNt3YVh5xJgLB/Y
JgGcMPmjbfDlCNQRaf0Ae11hFkcxDdwWoiX2vZAzHl4OotMiKlM4aNz1+LCOljkcFS6kbe6RZhiJ
6+JbTxXQhE3sBocETQVftkeWcmwPaxwBYVFIEfEIJlvEPhx9ru/cZDe+lzaFfF+ieccMgik7ZxYw
p4y2COn7g+gJLIxqL3Sj1bms5xcGfw0zUesKevdXU82st9tTY87DQ90a59G8Kd6dovPlVpNDzVfP
69r1wXQWvR1Ks+e+6ZO3WJwjR7+OE09/W6j16b1LrPJNJmDSdOe1yJEF7Mo89W94fIaNiTMppPh6
q/Uo4NDOe+kuH7FjMVlwo/3QyyfPjO//5WAMhMnvfDGcF0NcDL+9q4xBbgLB/jibabkEU+p0xJIx
U2LPWJsJ6EkeSld8RwM9NcfVmVcALajT38y+frKEVV/LIT7Sm5cbRgD3psq+pK3YjBl6xeI8Yk9o
1q9WM+g850gVQh3EgofV29Us5O7gHyeYm43vtqK2CfwQMVLAhZtuptYEjAXLVM6vo+frE36ECJUa
sZmURZ1FkdcXMQe1mxFw1subi7sAuGbNHNl9aV+NrFr9PP4EvLq8ih4lkNEPPGrxFLaBZLs7gTyP
PcAnZV4cs0Lv1/+1XX6XKd+65Zj0d0ueoz1GpoK53XpEHOYjdJ8+iUmQ7B/3IMDCKnEmSknebUuy
qJwYWjIy4TzNZRGOumXkYkDuUh3NSZTv6d0O6Gkf5GL8VFkd1hZITy4bokFnb10iJJfS/6UrIz21
HcgvUD4by4ihg3oo7O0kuKGGT1gs851mJLq3XHwSwq2wfJaCT84X1ePiDMlW+P5CBYufu0kYRnix
ounu0bNjqLD3A/lK0aLvZnxSshINaLHuvYYtH0bpKi0yzlp7F2uawrjlHykEFoTMNJaz6mz0pdbB
93T86Pu0iyqlxMq4678cad8TI06TOzyCo25Pie1fjLXqBYy+7Acs5oSpjw/BlBbh0jlHvEj9Xcqj
lSkm64OG5B2L5GQ65s+8IK8xCY+bDKG5VZtrLDRDIheacMCkwdLbvI7/uJ0bwcADmeLwvu9q3X4j
B2E4l7HAWi6O48tzj5Xaj6sHM7DfV6A0AU+Oya1jO9601XcJEVOkmrIRWrR5HLr8rfNj8UEFGOPB
iB5a1+rvaOPHaxVQmRdt/sZSV9xyf/LPwQoQcsZnWzZf5Yj9c2r/QKqRSAO6exjCbDsE2Ms0TuKr
039YhWlcnUTdAEa7h6xL2Co0DYe3taZpcgQHMy4Mb8EylqdIZzK46/NHPbC8STrimTKUvTuzYcte
2fWtehJa56cqH3aanQ6dLdghVLPLYZqtOhQEdXGubJOY4J1uAsoAxfNSF+1fuxoqbCVjsrKUcExC
9At9EbyksE46VXIHOUZ7FD7OCVQlYTBS2Q2O89ykziF1vGCvpvQQMHZs5lreF5A6nnm3AMd2H62B
krlgYGqGFkrJoP47cexbgtGFNE02gSP9QW/0CCOrifM1Yo2sYskmFNQAyN3vvFdvzRDc7OHba8Rd
h9k5nlX54YJuox0b6V+demDPrZYvO2ay4KR7kErz1tLDxDhkOFswhC+5fEu0m51lXLtbBXZlq/GX
TRkTEfCuBQ5RQB4zjKgZa4xm1OQ3Zph2bTjNHCNijr2dmSSPMsuewZC7h9ZF6DlhiCg0A00vxlut
2vbdHbtkx8dJ3Zk3F0Ot2tbm0mWJ8zzGcBFWZ40jspCQsx+DWs6lqQut5dqxHTrUlndft8HdGDMQ
NofZvqQESp8AmjAfBm0DdSEGVabbl0k71J86zw7jfbDY1Wmo619jIULTHK07LMzWTvxDXUpquwE8
C0alHccVKFg8TYemw1kSl+ohD/r6DUrlZ7wzbcCZtEEIYBkyx83CzdC/Jl6AzZAnij77243hTum1
uU44KhOTNB3XSm4mgPOt9satdSYPi+ZiBhHmYuLQ7PhR4aX3qaRwkK0Zb7m8/+au9xmp7CE362o/
s4yAo6peTCZviByKLdyDUyzYsVED0PbYFngXUh+p2JnLTGcWJG774kUrVGDGpgABALpMhyR/3kk9
O7jWAVsYVk6QY/viFn99NTr3zNV6ZJbpUnAPIgC8jcJ/QDh7lXaq9l31pxGB3Hf9KqXhKCkp8zDy
cZrJumabUjTMgaOHbNSfU2y+VtJlBEnrW+Te1cCPFgM0VR370ilmVE09BCKSHQVn4052n0hWcIij
xt+N4/CnB+YTWmXxhtB2AvvD62UN+etCChSUvG1U4PKcmuKo6nHAy0rFHM/FUffFfeb6ImybVWqF
rATEc59zoNgdn1CKboXquNmLKjuN4KVK2UW4Y9yXZux37Pc/aUR+xz0l7NK5ei+s+dB2CvTNBG/C
Zm/haXk3dSk4iendWfWNnQp+R27911nFFp4DvbZlBiJaMTDagU1B/fNTL+3zsFQY0xmvNAX8aXg4
KYTAH3T6WAV7f9mY3I6eMPY1G0fXcR6ITKsJ+j1IhxLdbz5LtFVbSE4NL81cNl/o5H8jWd23MyhS
wT9WtKa/saoRjaThv0yO+ascjD+mcs5pIPVtmA5VEz953nTkT98bdB27KspgoFnpFKLTvTXw33lq
pAE3gsVFbBovIGeC7WJMe7/FpDIOZLmRiIpF54oGBaMzCy407iWjMIjMA0oEW1c/5biOfTRSAd/+
iQb7zyBeW3hzA8uPvduC9k66wNlVI2bv1jD/BDkCWuGjzVf2Mu2KRYynDDFA8Dcrn/AlfOZ20THe
udQjS1q/mLOjwijIFAkU2ERz4FDjTcK9Ab4dELuqdjlDshCsecjhqPKPqHAZNXFkbwDk/EwGEl67
HPMtkvYXLxUfDqsXBA/OvVtkXN5sybMElCm2lIT8iHk6gITZ1PEW/cx9Yudb1fzU3hEudro32/w3
eY2slFWPlGLx2jDQUrEApMH2oegzHE+2c2cDRc/pgXtAIYbroK+o5leRi8uAhnlhMH9IAixpFlCW
GHk3orr0D0uvC/ZQLPKGMLaj4f9W5FMB0MRnFmt+hVIT7MuzCaejmaAPtf060nW8fVaO1KfJe+v6
T8RD7JfZT06Wbu4rFCYDf27rRWxJY4AFbq14A7Pkk3t/4iEkFiGjR4cGOHIYZIDR/OANiHB3jRJO
cLM1o30UOA+mosiw2uFiBYQw+Km6X7CK7NMRIVyAtd41mp0YEo5fEmnswvsS8hFV67n0pvc5Rc5X
Y73YpKxW2JurFkQ22o9DQmh3HGdAB12oFMipgVHmkP7WRVjvrd440hItP7tgOdZV9sNxOrAODqXm
Gcj60T4kDlbTKgWu1RU09jbu5z5ZdnKEXB3RCEHjX3Vww3cHuLbCIcM1Hn3mFR4LD42wRRTSeYh3
tP9BqDVfojtghYnsn0LEZAGo+c3o+RAV0nEAQ6+BOeFvrduKHVDNX+jPRz3mD15B2TigOJnGGUli
zNIWRfcuxpZynafi6PXHxgxydgP2pmty8Ep5L0I6PZLFLfMXGlIshKnWu7wgMSkhiudSR86Di1Io
HXEFadv+EzVMuPDz3mwzMo7jgv/M9kqx8+ZqfGSMpdv64qMhdDPrD3nWqo/jI1ObaeMxgTzNNuRC
9jvnIDbl1vYSSV9Q828yn6OsuOsbFLMNX3tlzoiJevvTdtTj3I9WWOEpfViI/YOZcUoqezkXixSh
M0Odw32tTfHSRHFPuZ6M+3lSXyruymOKvNBVPOeU1d92RE6BWLX6XXXPyladl7T+CgAZ406vDn4S
/MU2/7GAO80y+/cs7PnozbCUTJ6Dcch9VgDLznTnx9YaQIcxIqiVzC+dLE/RXScK/9Eal8vYyvgm
sXaFGF2LXdsU/aVp5BN86O7JWSE/s9dyHS4DY/LRXVtmxAUUnddaBrB+TMfZ+2ZlhcIU1aWtyVoz
MA5WFScJ3oPyUEtHHibKlKY0tkuMhmUBB7dvktUrT/F0mBSO78Afl93YDXLXWEZAP91dpFV5hwEX
c2jwuG9sY62YnPOKtCPXwboA8gU2gdlxq1M0+Vo0B6D6wQbhcXU3dvgAuzOfW7A1DIvfZxa2pahD
Ym8Px7KUz5z6bODZcUinFacK9fLGd03oeeC88og9VV2lZ2XTggkEXxsHBmifWJ8tX2Q4CIa4hpma
F9NAZ2Utubxr0DJHaTPsFupGvid3Sd5FFzfN37JuOmdlzsCpBAkL2IFojfSl8FkcTln5DclsPw3D
IZ/LpxTJup8Yx6BgFtHLqb73FXSlINmOLq82jCmc1MFI7DyzoC22dnNbOfBd3OmnK5xb1sLZHpAN
tlGVHqKoeBxrEHaC92Bnpv5fM26uo5PYMKmLk7Trrxo8+NZnUo07j+W3h/rB0uZvL7JGkFk54xC9
T83GQxo+WOHUe+Abm/jHz6vnYmFL1q5LdZtSR07BW5Ck35EkCsc2UdcFE29FJTLyffoUpQvnDfEN
AMsyvpsQ19mJczTmhomBkl7FQF+DkfBIYAGwqSGTHBTi1tkcbRTbIF1awVDaJdQJB+Z1jOfn0Ulx
CSVfQYxmd8lLmJpJmBCYdPAo4ElJc3cRqlvtmojxZ989jzmu8c6cbqJWF0iJqHPQp/asjP/3ELB/
QfX/LYKQiEbP8117DSIkBGxNT/8vIWBMZQbj36K8opp6CXiOZydYvmaU1hts8ZeapKM7kbnBhV1V
G5qL+0WZMBxnXv5H2pBn3Zj1hzZQKuWWz1J6lVmRfHNx4Mtwm2BGMTTje6MRvOXps2wN8QSW1uVM
buubLRyAVESJYPavkJGWjI3n3HmoYua1VQ0xCHrLm8zsmk0O0uwGAeMmqaZ7w+mrbS1MdWSj1d03
Xvgf2bCpxhQVW4Rjb5w5fxwjFHEqmL1bhDcy/N8/PPv/iW3zBDWvB+LbthzX/p8B0TYPNmocA+2c
o9w1WMcLo7oPzp3Psh7UD7h/ATFnaXdz0yF5aOxgXyGlpcCcz20OosRmoYcWLt7nRkInRqjf1lLp
sW1zAjNiiEYidU5ZQzhHNjE0tTuEatu+bpqdApj0KHuFYdqcDkHpOBe7LggBHj32qmUcvPizsUPT
6z+qflJ7H0D2/yd/zQzWp+O/PT0eAxQhbMtagyxd5388PWgWQbTYSHVJ88JRU7vmQx0ll0wbybtk
7c28MGavV7KTb7DMfLRF8nfsJsRBKe26KFLF6KqiTTIAI4eoqWfOpmq+y/8PY+fRJKmSZtG/0vb2
9AAODozNa7OJgNAZqVVtsMzKLLTGUb9+DjU9ons204tnXVYqKxLcP3HvuaBbcAFFuKqUjTaV2eHv
COkFvhhK1VNM5MwBo3x3H0v+Y3bg36wKxEhGus2FyuJDtOVn145vQJlXMGBn+lM7Nnh32eQoM30e
PQNNX0+OW9FL39M7tV/mynjqNUPuVnliEKFh31iCy1XUZvWYp9EjXTvNH0Oei4h1gFIcfZvEqaMT
bKucHgYYvwZR8SrHjdMQ0mGsv1GNsMzqNNePiP7XBBtMPHXWwbwDT1P0QI7msNdvmScvx2mwKUaq
ctw29MlrNPPA9gFy4KIiZtQ1xV/hmp9wf71bG5mrRybCTRjPp4Lwh0NjkN1si8lDCRz9qKz4lzkM
7m5yoWV1OSK7aCW8lyb55b8DWfPMyiAuD6BeNM3AdmcY11anFmshNMFXWf1Kh985k40AkDo7RBCE
SiUA/927KQTmA/KgusY2Cxxgrp8zkWDzTq4M+hgGDn4D4/L7P1MpjUvh6Q9z7sTvfHEgyhWnqhif
w66W/pjDAvodsN5UQ3iu+g8iea4mCqgDoV/JnjWO9wFslZJ8Rq5at8gRlm5n1rycQeSY+qcCXbK1
GudGENN6ZQuEHt7sbtmQu/4Y2yfkdPbZqBcU2bIr7+LBROOjrE+nGh0Ke3Yx87rQY6z+JebJ2PeD
PvkDdLL7pf0JMfXC81kQWlAuN6YZ1YHXIBYAJwjqrWri+2LQX5MqyWC7gDeKV9FCu5bO7PegW0LK
vHElujd9YoHZifYpW5oVOll3zCGhj4MNad51jpAsna7N6oVeZqTQmUaIIiOXjRnr5rPsYM7PaK79
JYa5aIulO0I0K++6AWh0jaPYb51Up8kdbJT7GAZDa2S1Eo0ZfoAm2/0+/P7l5/Sv0Xd1959vefe3
f+PHP6t6bqmT+n/64d/239X1o/ju/m39Xf/9q/7x9/zNf/z3p7/8qtq/3Dzunv75V/7Db+SP//tf
73/0H//wgzWGop/v1Xc7P3x3Ku9//yV8oeuv/P/+5F++f/8pT3P9/ecfPytV9uufFiVV+cfff+r4
9ecf5En+r2tg/fP//pPrP/XPPw6qjD7a+f/8ju+Prv/zD9P8q+sx5dFNbgYMMQ5Xxvi9/owh/2oY
hrv+z6YY1S1+hluoj//8w3L/aru2tD3ddHQPmyBfQFep3z9l/9WxBH5usiD11Vfh/vFf//J/+Bb9
z7fsL6Uq7shi7bs//xC6888ntml5gjvLQ+lumWRV/1M4MzQEKtOShIkcQjE7PFEDT7LfLGneFDUB
P6MVHnNU0AoVIOPlYgqmpiIOVZ05otki1FrkE7R1sgqEubosCLhUePUa173TQZpBLQJ6rl+b0tin
E0uGkkT62WYzC7h+JUkCEbOicNgy+gvcCp+xNSNe12WfB1XfE2nELzC0+MWwSAHswMb5JjLScahT
usISDUBe9UGaw59qBsRqPfnuG5Q9zTFamO9WtnGY0AhjPSD3SACj81eBGeF1HK1BYxP6UXfWqRyd
HSDgJog960fSacMhFOwVhhElVmGYSBvBFfllNg/bRBsek+k5BM6uRxGjeeE9c0RCcyoDtMm2vzQ1
CEzuMZYW5cbxEM+uYqq5NrR9ljVriiFwIRg6P5LRuWRlPJ6BpzJD+PRI2z1JOOibXhsPUzs7eKSY
X05qfHeXeyqz8DK6IqjYbDPW0eMgdNYtcFa+M4c/uHH2nffjkxhn4i5m9eHkFMixnGnQYXwU07e7
KmXgsbBb6j8g/Gq+Z3u/QgMWC9NeIGEzdD4PI4AJdDAFE8FA16ZPgXdX2/r7In/mIg2DsIj3IrTL
E5gCjAx8t1EL6yESffwY+baYPNCz8cmoWcFxdzG9h+hKt5JsuFUJnkt2Ainh1sDsQF9HMFnaw/F0
Ee+xKYbwCQQWLqRvKEB5CyAQkj4j4lpi514omv5xHl4F6bhsj7xLJNHsLW5HnhyoU9+sFkYSKJlr
9kwQnMbPshW/LBtIgNHGz31uQpR7V03CM5X/TEWP0UbX+6B2UWKFjDxRsuhaQVm/R/Q17aTSen/w
SF0xCvYMvb7aH+WLp42Ier27vs6e0gYZHH0wSkAF+XgSP3JNAX8ZnZV/1gbm6h3MTDwLSPQYVjLY
9NSAuiIm9NIyZ9zYA2319JqUQB/LwbtObfztunjNltuhYggVDgV0HAH31TSQqGHhJjTZfsYNleN4
QiuyWvfvTPWZsmaJu/XyBZrkW6wBCwdtie4Iaz9LVEjWu6m3eCWL9lTrDK+1SSOyqERVbo9jsEpq
pky2eCCM17yKSvRykLFQB5DRxmxzO/fNIRlITZ3GT9fN70zEnD5Rrf7QI6UsTITNcQOhRPvywmY5
px399tLqSAWj5qW0CWaFji2R7y9s6GKCyZpJ96sBOUIyISAjZqxE6OtsjWKwCAljN7kUSbFF7/md
4/xq+jUpaXXdCY+EvgiJOOIvAzZcRKbO4slP28sYb9SMIfGg7/N1huWiSR47KOADE3XwevFw0j3f
FOLFKssMOIu74SQ2g7FrS5z/+n0/le96nAbQvBIeJQeFWjbzYHSujnghfsGrgGKpLD9yLX8fIzcl
WRolQTw5H1ldoNCNX2vCXYMKczi+LnSwiDoQihQ7j/vbj0tF+EvCFreO+ZTXx3taDN9cagbwgIS3
xnR1OvK78d1qB0Geg93C2Ej3TszIGIAXgws2xyx6QPepYT3N6o3RGDrBPnD6MeeusLHxaCXtD1TM
1haORs1gBTSkuaKXlQXIZswtZA1d64+afNZEf8b8ikiWQX8S4vB10UuMFQtsPXmbS9SmjG9A/hfu
ntnCwnezwtyMUozs6vrcT8Nl0onsqYaMKNL5rncY/2TDc5bAkm60fqVifzJlWNGNnk3sUvOVKCNo
S+cO3fa7E2tEJxLm5yIZi1n3oNlhxR8PntzbqCiZpYvoYCUQLy0WSYUHdIbCMg/wEuLWpXnnecjI
+KiYawzD9BQpzgA1pkxNBZ3mbN43Oem7qccEK1mptlryLAqwcSVFpptgXFoQWhsrcYeXFEEh0oi3
AZSNgasud4A0T87P0HWwNvbHsXQOWi8RAdsIc4jBAXFeud8eboXRtL8Y3Nwk/QC/3emuiyJeymY9
varEMz0HvT1c615ZoBIq9KUmzElmpfRr7tlzDHPf4hv2F5ncZ4LNQEJOmzG8gYFbGCPxVs9RfleZ
nAtY9tFW2eZbBm3Cd4clKFcAqjY62d6o3PuJyXszD2tIHh6oApxXPoGvIIWV4IPoZDQTMTPzm1VC
E+nU1xQyVhzd91xbhsA1vH1tMuuJ01UwF8anVvDckBbgbYwpLrYlI3VE/G9hbDy6qYJOOaLk6sqO
x1EisueyYwdYP5gzAjAU2zhcWA/q2XbJ+MQ4DnhipwKFY/8VrQsxz0GwGjsU1WxbEGuSqTOTkxyG
9gbj0k4b2fa7jFRGhWzL407H2Ey50JEUDRqNVcF4QPNHjsCE/lyq7obU5mGDq/rL0LEW1IBb0YAM
6zNMCh6JcdIO36IFgksRnUjduQchqhNBN1zKqnwektTzJS/XBi7Lqe1DcdByh/hoPGKmQRnfwEjg
dooDNqjw1jljFTqbsuCWtVGgbUwDfU3lMeCNyqVDbBXu3BjxqEgeMaZ/e056V4cQ6cP2JmrbN8tF
qaubPIlrEnij8bnpqK7s9hYT0MxbgAU9xnfIPgDPFljshawXpmUSL04w66iNMiBt28n90bKM30Q5
6yMvjz8T4cG7oWRaiELyk4T1DA11QsJVnLJqbjGR+mOdQuIrW1amwCsH8FNSx1NO2zGFSF3Mtn/o
8DchLorxFaI+CwfAZuusUTgvDs7bTUWCYhWjWRXzYvtxm2CrYLKsuodhJNIwHnGGIbc7VmbOOkkR
2wsDjldHu0OSyfnfGqd0zaMhkv6kJ2ShzZKHhlgwcqVXcdkN0SPkZcHE3DIfwxJNnrVNRCUZYltH
YhHs8/CxWRR/rrCwLChmHuMUZKF2LF2k5evnaI/dq6exeFlaPNLuCMIajf5C9Khl6n7d0+SFy8Ps
9Lu4BwaWKPtnNa0JIcQNhoQte6F7g3IKGQ6mxxzuZUdCiWjsixZVw7YnHZAZ17SrbNQJLNf2JWf6
tpe4sC18BWFWna3wweJa3jqYyvca0pIhYrCpMYmmKtNuPDjcTshTusxvaE561uMmsSjrJwFufbKm
8OJIPtliFWamc44+2oSgnFaMSo+VjmIsc1uCFQSCjo6gOst4aiRCqDKsDmKOx9tF+2FxUqH2iF6Q
gx5rTMYUHCR4eJO79ZYKy/eWBh1V5DB/MT/h+e0ePMazZkwZYYffmViBwpwhHuZgW2PkG77POl8z
0opTpSErI4I7puwF0OCh9w5xk9YpotkKZLZYyLOnrEllei3jfA9tkNBlwuhnyuLF6HGY2Cxk47H/
5ZltwDaF1y0DUo0pzu7lJyUYVWvcnaLRiJAMGHya7hSMpnchi4KdHrQTK/tY8J5PunnonPkVYU7l
x8K4ckiiYmtbZMK54/i5XT6xiMjF9xzXeCISp0eNyY2DppTafZeG8hGhMEEiPSrFsnIPSUbWhLva
5R32kqnULj2m3APTnjeBeqKDlrQZ6tXXWKU/PbMO5jz+kdWd2FJIUUCDfxbITjgIuydRFe/56tTV
PJAReoMKUzgBVNRsvwh2s4V80wdFtjDzIb0egIqazs+sXO/M2sfHBUe5Mz6sbHmMUW1sMDB8pe9I
yRKStcK97nA2NnVKgJINJSIu1sWk3hFmGp67NQ3X6orTEEYw9E3S7sIex3Vof09FMV3w+6DnHLkW
u2kjJTV/jqq/zjkatOonup8vm/lAEKf1uCvggc1wryQpWYGR2GiwkvzKVD3B9lUeKqy2W+xneWDI
T+nWOh9jhVdSY2NEaOSW2Qe3UJWNwUAtCweeYdOCM6DKFXekaayQ+BT3Olk4wp9ZU2ylhkIY2Mul
8pwRAC9SIHfiY1KWtk9Uh0sdCrEziL3ZjWd0cWgShD3trbQ+jeZTWpHKnRp4nFQ3VHuyuIi6cIGN
zxXVdUO9WDNdS3WDAar7Kqh87SS6G1edcD0T3CDvAe38gpb8SPIhEi/2YsBr6Ad4R+0CFXmb5res
pAjMXv8zgmnbrCkdtTt+hZpVB7IImTVnuDMIFyhU4xzBhrD8b9elMsnFMkH2iPhk20DOpTG7EKe7
HZNVW+R6SFpZ328FzWWcINat8sch5ywQFatbp3ceXYBicVM8Z8wvd8YCmQEaKp/6ZVo8lqQRy4wh
A2tTDJfEqy9mEZ1h6dykNQmlTnlbLckPk79nE27rkF2MQY7nDvPcAXEP3hrFu4E1/2IPElztV5FE
Eil+8dVRS5B/szy6QgRogHcpLWIrx580vpzTWfW0uMLYySz8bEfnc3InvAWZ8wyWDOF+1dO2oQKR
dN2TxzxAhVGG7zbWAEmd7aa7jLYRHzyX9z7BJXZ0Msl5qVeIthDQ+7htfbpT87CqfcsF5YrHvw8N
jMR4a0YFlW6+Ey3Zzwh5gPoWNreeuLg1SdkWxByC+ci1roe7PmqvbYtsJ02kHYwNtpA1fIG0520I
E3OT2OBomN7cA5LnIugQf4zFvhy4ePAg5Nt5dYio0ri1TIhXVRr9UCYpz+U40lSg5I47FbOvHd7N
0vuMXoUYcUc1cYLPu3mzFBVOJ8d7Y13vIev1vWIm7MGkmSjHRd9augDvMennyGA+Miw2+VOZTdpm
yRNRpsO9ySYsWOKHBDWPLhhNcFcvpty26RsP/I2eRC+WmA5uom67eYBMdhaCDXqW37RVsx14PSCt
MaRGAAd+Fv8QsuWpJccCvifn34OYbz1i6ARxJbQY3YR0TgQy9w7tZB9u8KoCuiIPdjfjZCOj5m7N
7WZ6fA/DO+wwa2JEbzBlRbb6BTfRTaKHnEhR4i/JocJ/d1xG5C3VydUZ6MiqPtYuOwAJgJbEoifi
G3beFPud4F4tqvhNR8Mamixe2aFsiDxgWUsvlKVmvnU177NRgMCNkOTkCbsA7bC54a0M9DXoA6J9
s/RnbzKx+CC0ohW4V2I65xF791T+8qhtLcINgVScJ7e4L1FyazV4vJEUBq5DQU24eP1dO3sIwB5q
R3trlLgFzvpNFXi1HczSjnsnQ2ZPbVa8kGB/k4w3HlJqUyC/HOI9Eo/7piayxruSAnLhjAPVV+P8
i/Tl1nZGmKxN+JNN22FaKOzq9pyl0bHh4vdzEKo4YiydgL+ieGj05mxHkLCpgz+Kynk1LNDds/HU
rv7LlFRlNmGrGHBGUEaekqRHhiIQL+N5jTXIKRKy9hwbe2e1L4cV8SdCtRum3faqLCJvmPuvNSXR
bhpKiCIqwHHqeHqt0mJJXEhk2RzqXYb6l/9HSZ2eCVRPCd3MHoobjny2W858scYHgdoEFB9TsKo/
edJ5TiMDYEZf0RhwbWHrxsuW1TxGbaF96on2NRKYSwnJ3KDnyFvkl+rEJaomMHkerGAB7kgVl7E0
mZ1HKHDM6L22zJMdmqCf4WaWcG9q3CdzPu9iliNm0387A5sStI8DLq2Uv7UB+j54xa8FyULvEN8H
EKH17QaxNh4r+4GsSqzUZvhIqXauibXhYzFeZHYmozIGd+GCGdL4rKig4H6E+wLz9qAl96jgfhZz
e4VfCqcNkvQa4DpU1jvIqaOtUKcuGFCK58lSZLhnQK1JaxVlv5/j5c5wjQNLYZOpADm23WvETpWg
sPGguTW9z5AeNAt2ifa95G9u/JAJGQym8+ogPgiSckB+grlAN6W7HZKEI0h3H1nrPOuDuI/hRt80
uB9TV71MMrrM2NqxjSFESoIE8R7R1fsJvisJIMULYYv1VlQ4fwgKoImGRI2DLDZw5Am6LB0NhytW
9Gp5b2bay9BhEdnDf71ziyiERybMQ89ACXjkL08h82wb+7XNWcuQ3BtUzODpURgEtSFTGHd6U3TD
hGHQlcNL3+gtlIpoxnsWe7RRdlkflIFgMVqoP+kTd1k6E3LNwUaoX0beMs9vI/cdz5p0bX9oFGGM
1WIfl8k4mhQHQCVZ5yzrVSAaaCb4tmr6OSxIr7KxD1jz0MR040NdqF1lMC7qqnn4kYUflSSTlSiq
+04kOnAkVvoD/QlbM3vDWCfvERwwj/REFZi5Wfrp8JFN9oTAIWs4QLfkWqJysiAPoGtg4o1GZism
87krPGiDNJ+h/YsRylkvCsa9xDa1ktcsQiAUWVSTNTjqrTcVKuAec3CEKUKLNLv3K9ixu3CVJ4Qq
+pRLx1g9qRgS8e03vTUno6owzpX1l5G1P1JGtwdujkChg8FIkvp3OdkgAO7SD1JP7iSJ014mnurG
pgvVmXEX3twSB+a8RuU83ujcdI1NN5RE9ppFUp7p9Sz4SIxz8IglV5kQhN6vhHkFfdB2K9fXM76U
qDCLQ9wSqM2340p02tVec+e1HCiYHoe+HTkzOYQwTUrbzogrMmZcErZ36PTpK2EmFy1NiuuAm7i1
e/ACzFCHxGaU1NU/8w5DehLCoF+aU0exfVcPvLwKFy45TZ8YYEMItAyBzdT7KojkaAwfoSvI65Yz
Q8PkTAjR9DSSY3nV0LtQKpOWtOaUdGn3NevGU7fq5EIpT1XpZuCiSA/KM8x1BsjPnlws5pI0GHnK
HWJ3E5YjyYdqt0oSzbTmb4akB1SC2K5SeJsmJLIpLYNQpjdUaL9SYlo3braQyVyu2dYAN/y0gNiV
1G2Kli4sAubVfI9oazMGFPumwAZf42vX9KT1azCFWxJOOIp0gDcxuJIAADRkM5ciVwzPVRZb9xoP
eI3KxZqjK5xm0pxbanYnQ2nIYHVL5kPla0xl9qPgjmjqYa8Bt0eAiinCxVwR96y980h+RHayH7xw
3uU1+hqHeaLO37XMmHKTxPpWBJvQTUcLhzk8wwnJDiZnwmXr5KlaoLiiG0ENORCKZcJFrIj5xnGH
OLzjiWStHlhZ9LNJYz0Q6HG9hka2C53FT1KUc+70KTOW7iZe2qBUutomliC4NUNN5DL6wOOigsaK
bkEz7fU6NbGzezycMzMyu+0AA2szWoyuY/Mu5y+vjEgiHuQxN0ODRpyuMHOyI6Pla8wCgIFHC74m
i5HGpUnOcpzcIfVlSHmTIUgZGwpN0nOPSO6by6Jqon/GjA+xRw6KmtFBBXztrDVrlhFfoKR7aUR8
cVN9tYfyr2mzKybSZps6G8slq27seKkZ/WAXYGq0EON2KKqMzEMaQgwhfAAIi8Jd3+R3ohmvVT3g
isxYUHDC08lq+Hhi/cJUBWdp/ZpAYTdjMud0jETU2h4KxPvwVk9cdcfWDMM130DWUfWTLFwCX2ub
bcliIYXLEES77mH09mUCGUx690mDaEzoybtGHlKVKGxyRbJFwbAdF6cCKgTor4cykgxS+X1uDKdG
6hmKWRHdIggiyIuYT0WpvWGYZBw7J4EsB0OcB2ZDji8jy/gHXr5rpY3zBUww/Gb3GiHJbT1e/R5f
A+syDfH/7Pq2h0LLM6urJm2YddVA6tlaqrouEXRhItexq0D8RQ1htM1eKYyBDqE5HKYmWYGKzREW
DDjKjwZgOgZV82liVlozVd3EyY3RF81WWHZQJUZ2g6znkOmZhFpJiDC+rDUe0d07DP+hb6pbW8MK
x+zsroszzN0wJqpk52KuN8Jsr5dwK9jaxXR6DaxcjajSZuA9VTH6P8G7StChoMDFVuEBybYHlqlx
Zn+ozhtOxUIAYhJ+RIIpPNOi6QD25zCYGLpCfWbLt6aCiuLN02bIK9g0h+VV9xC+F1FrMrF1DhaJ
4TuDh3jTTPltUaOadByTQBbzY6GTW1uD76yXBO1qZO8m7Ct0CYRk9tRd/ju9aqwI8W2YkE5LBtl+
eiaoh5OcIjBzFm+bcv8iRai35KIf2pRS3O7hS+gagnKJ/QATx2q8w13ewSUmAJAIxGxEeuKomwHX
NHrueMoTdFunvgZTZ2XWW9aKek+oI4IWVEoV8F8gV+2tV7F9SLr4KxOJtu/pwNoi/W5IdDiF7dGA
+8xL7tDkARfYIJvAfhtp17QAcsRyFYy3Gz9HDvIfexDuTtWAwWfrYZbwQNK2wGapzF0Yr81Z6rgs
Dd0f2Wp9GkMeJTBGpKI42SVGeojgmW67aW+U1vRby8JFldCxY42OV8AcREIocvYa8BdBCIwN1t8R
EkreZz5K6A41sy4YxG+G5DaAt7WpBE2k6vXulLb9z7JnaoLQzWNw0z0nRJ/7nRFV2M4mjLzDZBBE
ydBXL9lTDpIoxogNRdHlwVyC7QIxBywmphXgmQXuTxB5VNPdoLBy7fZeYMsiuerdG/P+pdXUkwuo
pFNhsUsUxVOcWBoenXVbzduLjic88dT1jCRLye0KBDzkNFA1Kwk978gTovLyCuRpaL+NHTtpdgc6
vWqWQ5wzsQm3mnaSlSFv9BpqehKX28YRDoF30SlNykc36uShMd0fQ85k1rUHPNkI3mTT4lkDcMJQ
yXnvKGBH2OFDHt7aBl3R6D6bKUtKa372LHU7l9mDE2OFbXeFCcifjyDQB5SzoGhNRqprnLy3XEMU
6rV8iJxP9DEFCxg6ZGDwDxkFZ9EwPmGVwnmB584LkpZKD3MHiSYO/gdiQ7DUKrh8zhH1z3NGeKZW
MihnA/xc98NZLRnJgf3DQAJTUaU7z4sP6JyRAeVBlBQ/a6ilVdd+zUbzznh6Q3jIo8nUHpANMy1L
Amogk+cyREYOoJjRYG0j5q6rcJuOCjauadC40WVQE0DsbDjNDVZocW4xN2wTfS/y9IU4yftMj16m
pT7EbnYeW4zCWTfKTWc8pE0DHghvMR+99+3wfTXJpxsIY4wt5Mpz0ej7obkyVn1UZNEcCkkNPpEG
wO0MZ53MKCDjPVExOZvpbQPs64zy+5A46oL93D1uvaysmMkQbQ+Ey8HOiKDAzJHixzrx8V0SJ08d
ZteBtctJFLAg0K1jJ2UydWuULHtJpXUhx839uYN8K8mHuoYdlaacW/dg1QPzLidDbxf3b2mWyouT
W096lRHrw9W3ba1a2/Vz4l0jXWJRovdBL4PEDhJT34+nkq3kvlfzEwHn9pUDAk8+FgYV4TCyPQA5
CSQvvho1BUWBZCols2dFRzCopRR3RDFf0qRd9nYMgyUa8Z04+vOwcQtj3st5Iq+UOqlzQuT4VfHA
lmgh9A4KU7hYB8kug6K02+HZRrwft/tJDec8qRtSVfWHLKaPH53xwUnANZV2izwwaYMlleTSdAA7
ldqT72nuGd+zpxoZt8weGVGMCmtF7zDxOCVKaAjetI/UwfQ5ivjdpDhysHUxaeftIeKGflL6bg3h
DbCn8IeJClUUJVIE3kw/p/4lr8yzAhNzaxtquActxntJhrqSAFowmq56gy4GE5bdlNEn5R2xTUyQ
ykelJ8cGvdrW0IkYm1bZvAc0EJ9DQqYhebs8YkO5dZTt7SXcG3anQ5vvZAL2Jor6V5yi0T4dURmC
Gr+vkgX0uDERwHPPGIYFAnFQO8hlKHXyyj7IPLmMjQ58r5Tz2WwmTIpFvceBWrxU0bcmJ7KQsGqp
Zmn25N/R4Y4WMoJ6JD+uWxjBYjEbmA9s8b7BWNXzheMGtp7uqubgzvlxaoug5cY+upG5I2PK8W0N
Rqrb27tWIydtCptD6FGytko81Hm9yzsHlLhlyU3txMgWEHAxTkdVJB0nDOA0MA+eGtBXhN813bxc
haqQkxPPuoqdeTiUURwjiAEC7iN9XHRxo/ELFuSLoy36Pq72KjOdVSKEdNXQmLq0DGerAv4N9IAn
vWMaZTN+OwHaIOM5QkE150zOQK5qY6whkonTXb4cMyG0Y12+2OH0TFrHs1jhdR6HuhEJ7yFCOrm1
zRDsrSROLuzhaklLu1HUDnna0Zg4aexHVMmHTCZXxtjDfoJLvTUWeuc0YpdUt3G9s5dw2+QUE4WJ
scooohsYAkQ+sWW9pIOzXKIBhZYFroTNY7achorbP7GmSx1JC/CYYizVsTF3SjJP9LFwAzikb4Vi
/pimPQiD4W5ay1mjw4EqBI73lgVE2PSPpviWLcYdIOrVFj9oeuhWUFPpzH5uaS+Z5rBGbpkrokp9
zwrSBXiv1C4doxcZUSUTa6NfchSRkhCakXntARpycjBeNcd96QDKkyTbarz+TKiVmRwJxXQRQhG5
WzH1mdk9a6lr7lpefwp/iesF40LeDMiMRvvOjkpQHp62zyNCfRkEhyGgw9kkaFIWtxwQKb+ML1wL
sYfqDePpBp4ve59yCw4SIkVPmE1TKqapaO1luOYMOsGiy2OvuOFYUVNZuDMDZQ2xnl7dOQ0467H8
mIwuELM8TmwZZgvmjut0h8q9CCpCxFfdx1KveoNYfESA0vl6NXKw3dNkUnCvlWGqpa+O/YqKlimV
fZmibDqJmmTMoSl2aUQFium/AtfbAX9x4k8zpoEs82ivF+rZoqOsmYOLKrpzNcT1BoYU4Hj3eusG
ZFlDiYC81eXYn5O9ZcSKXHiz2eX2kJ4iLue4rAX7QAhBVAjPHXFy/ULwmlQCF4FyPT9ni68DB92z
nTqQwXjMnbeUkwEsD9cIHyFPDclzeuzHaVwcPTqoRUP7ZyZ2sU0HcJHSndkgx29eweVlWmwl7H5y
/Sx1GGP1ch/P4z5E4raNE035iPKDsWXOBU4zypIRVbTxTtVfb0cMY3peuvvIyW5jIFmYFKA3ploz
BzZzF0Zxa6BKaGHUII58j2Jn3oUlT6gOnCJeaqRhQ+RtJ518M8NmhLcsa2YDhiwvSxXsqMs4z/Zj
mM3Xdh4PtF4UMektwpvIbyv9VuhIcAwBPEIUzKn7LGjD7o41EcVibdsspfq9RhpqaXu4CCbtM2eB
gfSHL0DNF5y4OnUbWnfLKH/1wib/BetzaiGEQzjhd3N0AbHT71Sf7U29KY8iR71icTzE8tWw8+4l
htPkZhUvBfxqygnzJFt771gYkLQyd4GqXLs2T25yNr0+/tWbaWDHW3Q9qvQk0LwQ2ld2FFaOhV95
YBoqyN+t5bx6Dk+BLYwb4mfhT8YwW7I+PmUJC2NZukhS6rrYc/zc6VHlbhZqPzCmhERRThTSNE9e
a5R+xRiV8rRrEDy12OsTDRkMqxF3KM9FXZ34XVlFd24IaEndrN3HVBRbOUx4tLyXYq1bVYrV0MmG
D4+4F19l7OZQ8W3MIn51Yfnu9ZY071HDzuEKFPPJtDM6g+ADZziOKAcFp965YV5C4VFf1ZTSdGzD
KctPU5Z+uDmcpDCl0RWVCNmxpS8gEJOD0088ZhwBemHpu9iV19BD62Bg/OJ5bbnRZfREXVxvC4Ef
v+4RAjSwrywZnxuin/XaSdAQVvvEfMmdEFP6SDJh4wrUD83DPOi3ZB9gLpHtSTCW2mae1gUOdBUl
Tb8n+WkL95SqirWbz6P11WcscunwP6owe2sTYQcUi4rFAqVS0jmGb2FMHzTPDNIFCZnHFtYDihws
Hpc4hr92D4kq34z01eg1SABk8WZNzHJrj/UacEskktG9LIjeKVugrUmfPBNQEL3Ckn5YYxn4R23V
MBKW1ItqT/4WtlO21wudeGCTP8dhVobnhVQIyh+YIYSTvSOex4Oc69AdFYgaeI/jikifEcHzllWZ
luHGBcHpYfktquUSmpwrAhUcPeWZUqXfYBhTvof31M7r4dyFMBORpOFGuemtbNiBP9rYc6hTlTPg
NiK5n0Yv6GYduQ1rgkz1K32auZjBmhr/ix1YFXSlHIwTqWvcFGMNVthRuY+9Mt3qgiRPdyquFNK1
n/c6I3LSdVahcYdkStrqAMbtRkOrDSwrgh1fY4uWFI11iKoOj4DtG1b1UWohqbJ7tguGUQVF67Jq
4vgDuPlgOWTqOrZ4zBYUYxiiCd3IBglMC9dK3LL946QNa4nnL36fQ/zXUzj+yJck2aoMkekEOaWF
98xhcG9FVx2S8qacvP9g702WK1XSbesn4lxwHAe6qy6lpTqkDqaSui4cePo7SLM0O2Z/6+/fTu7c
sSMU0gIc9/nNOebDoNjaZnpBcZpYtxsbEJXrJzvo5gCrXosory9ujEJiD9l9SoPYOgbNc0IxoeXh
VnXeV5kS/TPJqFbCgXbV4MGlYaJYJbmxZzSf7knS4C6rBfqDvYXS/NygseNiKpBIuZdIS1H23E3h
cz/BFZ6sUGKFgUGgrGZf+tZN9iMzB+DxZ5n3yWOoKtDQuIfDOCX4TUB+6IzqrjQBRfJJ1kjdxYfj
spGIKesAw492QDzcCq9DlxynavoHleizRexfjV50QkL7bOuJQt4mfuafx7ysx3eaQP0aGwPh7He7
JP1vtx63qt+S/yz65xnXo4XlQaZi31FuzI59AbIq/Ml88LgzV4QZDYijSMGpTV9znnD3cYUGDHer
0XL2haLfi26/KCoOzbwYmhrjT4BrxVo4vZMB8uslEjI3vP28jwk4Ehi2jUvvcaeIrWoYJ9L2/ti+
vgdehoEOvduxOf1FhGVNDxqiT4+O8UhPMbR5OyjXdaJx8WhmUU3NdCZjjJQHT0XB+p0YoHHhABhD
DuARhctMeLKWY71VyWOT01S1IEKmIaAye6GYDY1/KAVxgRKjdClt4zTFxb9IRgvjM9w6Uf9iZDN2
NQtiPlJLRN6+UQ8Zk0hjXOYcbnc/u1s3kskzM3gfUzXZZw8U0oCfnitPsjqnLYCVnV1G3pGSBHWJ
KRMCzl4Lhc25yM5Bqm5xjygdhnm2C/r8KovOx2prvKis3vUKbDcT+c2s8YGifghsLUQMfZFtFPUb
Wz4iq8EmYwtQXb2HZdCrWcJDp76ULjlTswJ34Zv/DMPceZIN9Vi2P0be7VJXT2Q53Y+5/DQq58c1
2YflBTMdbc4HW4cov1Fzy9XwUTbOfefiQXaH8rGVy/X1vV2yOESoMFk3WUFmFtwtfZWHPn/pgPKB
joKJEuJX4JMF9omztp3675CwNB7DYd7X8jcbUz5lvNv8Al2QvGHkjPhH2Q07TDiAec4xiIq29bI8
OX31F6vgDiz2dBDzyP6A0jMZl/bR612sB2H1uig+rc42S7NzWs8HIla834b0qZ2Nitmb/RHwFbVv
v2hvYZIkDD78ogVub/GWTAtsBr6Mt6CH+MiUA6Qez2Xus8kBJ/QMsGBrztE15FSvSxz5VhWzn7Td
Q8YJyJRH7lxoSUvmrlINWVVmPvPYHW0Lvz7jRkLTVvhhaNIQeAAYdNlfAbwq+DCYdyuwj6l9Turm
Jyjpn+z56Bj/UF6XWS+YDdy9V2UvkTGWW8cYT3gA4h3RXvJpAZ0E4CpO0pnfOisNd1BlSGqazp03
TkeVGRzuwvjRc/pXH1/Whj5FtIIhrqiV7PeNxqnYwNqBlc4UNTVite796R7uwadNYwouRiRq4PH4
IHjaafp9EEBT4fr5dDaImh4u2rggLuNcrCIS3iUPNG0S0PlIfR3CiZGeX0KwbZN3V1h3FVoNSXD1
JTuLo0cV/0rAEoMdO/s2Z/Pl6ZozxPwcW150xSOK1ljJ6+AeNKAQ4Fhw0c1HQzdLBDPZkRxsVlVI
qKbl2DoisjEiPDctrcxliSY0UP4jqLHCBToNWM4pCIUZMh2C/G4sC8g93ndFhvSkuFlKfh1GtHNg
3LgctwkGt4jKwv4gT6w2fe+/kVSnAgmMp+Y9GjuxcccVwJIO1Indec2QZPp05XDLx/GDDhv6x0C1
YP+kccFRl9DATh3l7qeYBlD2rjiZoweW2/BHelrMr0qW7CInP9xFk7OXhp9cuuBDRM4MC2N+i6cY
qS6t16UV0j5Bi+RsXGeUMB3w4Ho2GfhYzydQ1+auMNxsnTIGorayvpWO+/j/UnbTkrLzCJ79n/9G
2f4/ITuChU0Yf/7vkN3yB37/k7GT6n9cQb+D7xJcJ/dkW//N2Enzf0zLlMInLUciW1gE6f6bsbPJ
2EnHBqKypOkci2DcfzN21v+YRILwV0FUXHLM4v9Pxg5nDH///05F88UF7yT+frIhJl9u+e//K1Pf
V07vVmjC2yos7pKwmQjt6vhgkG7BC9qG/6YI22aP4rBxaR9YnKv1zQNhKTS6P2d2QGvUWAZSPDdF
nW9DUHBE1YoH2zEYbyH+92YA5a/hmFhb6ScDk2e3C6qLUxDUKGGCMM21Nm5Begrl42RNzRciXLGp
IhwnYee+13Q2UAsEc1dSCjvq8EcOyTsRZ2Q855521HRTxEz8YGvyxQScZYeNuY/9f9WOwx103D0l
l0xkJW21I0+lJYikl2MEfT94ipT4VxRzt1ZQuU0H/mb7FjfuySIvENsEWxvBcy7jdquziUkDSq1r
j3jm3afCZZu7/IvZS/aBfkN1dPLCRn3TpdNTBbq4nsevrNV3rWaDoyey5v17U6dwpeSNdKG9rkzj
07ZBhFo5LJEgAgjiw2Sjdbk/0A2B2i+p9p7nVyMAhWZRPVhnJ2cihld0E3FiY1ol8cQHM6tFQadx
ddr4Li8A2VYw/MmtaTG+a/YfIPDl3grHZJMzuMJOYwKL4MgGJ6VX+H3GFoEHUbBtcRA4LYCdqvmC
aX1PMPolsPCh0m2MQQoWkYUaMRYY5sPYOpU2xNBMKMKF2M1BTVSEkhSBi5RJuE0X9cbKuxBsdnuJ
Bkn0yAPSlanHcnrwIDdyxqT0qbL4o60ITo1zMis6llXNICUcJe9ecnhDxkS8PNn9uG/djE37zqbX
ZcswCxZ79DDm/9wkvIcaBw//kGECZXdOUoBTEEWt83OixWNpmIu8nRHMrB/NGhBUO4zsL26pIt4e
yfhqQ80IfMTXmApvCa4qtOo7pwQm3brqu63EJc7CZ0jM9NB9FpIoWDqlhyaFEIZ8z7SObJJ87P3o
NZPZHa1ep07qPbnb84hZo2jouU4pUE1zji4EB2wEZt6S3q3j/Ma20XodkvIpabwdl+K7z5ubNxac
N6OXoRIPoWa/VIkKGkN1SB2OJDFlA7HBBJkGm81s1s+DD4Nn3RsDyCDzryo/8qonoeJzxK6DFeHe
t3ghDmFdJBBFyiIpLrJk4EEP9gaA0JtVka3w9Q+121jmreQlGaN3rxcnW33Zls+UjlIVEJ93wmOS
kPFujHyXWW0wHpQ7uXfOwPytB1bL+xTdXlEocKsnhxpxC23OHqzPeiqPplFomo/6Lwxm0C0nWsty
sZRy5N1rjLaBZ7ZwOYhkf0U1P4Dqnx8TpzgHojb4GcJwU9LR6NL2izWytHENRHPas1Ddd44zbOwg
qs8VF+1JE4XB1L/CF7a4PfmYMts8AJ2DDZ7bD7ZRi62iumFN4QHCghX+hLnk3EgYehfZgKMr+zKW
2YWp2QZEOVqBLaNTPFGFgIPMytJ5x3ABtrudbDOm4UwtOIdZl7oVd/5YfUpQhgeXFUwr5iYkExJ6
zwydvcRNgLc+Lz+V+SuUefXmNoF3Bq5LGMTXKI2wOvnV2Oq3jDxGqAZBuMp+RZ/F3trzmm+/ehY5
bKcvNgsyGpLdQTPR6BZETK58xt1mTnA8ouphZV+QnC5CgM4+7Tj6p4P85tjMpOOUOARNuiztRX6g
oQObVIRdl3t83cZ4fWa6g9IUIx8Hg8CscKAE3k8GOwRBvf9IJR9LjmfcGhA84LDGgyDFhDzhjc6z
arLv2s2/FSBNtMG53VsMsXB+wc9Z7Kbtv8RsKTdSHCajhGSQwdSLeQUbHeONMpKDE/LOqUiskC5A
koiTCTZoyHYGpLbj3c8DZVJxMR0qr/4NdP9kDul9LNS3EdKLFPfg83VjrntBWU5nqL9mCcyQM6BF
qT20jcSG7PrZEq3jjo/wgwO7DbriCzwmgXMBrb0+CygtZQ9tqffYgAl9ZXbOqAroFEdDQpNwl86d
9hH+muRFdh5l5IVxcOr8L0rRtdJsASnLDo6Fqd6pecFTUCHPkw0DCcRgyOXovZbVYt5Mr26JDhA1
E9lgGtvbJTAnHD7lHKoaKEqQQPDRBK4xg8T+irXsnCft1jGjU1XHWOrSMj1avnOC4mhuiTgGa9mG
t1YWr2WOPb0kCbpVKfp3tezBI90+zXwTK3Nk3oyD1YI+yWXInSg+2VSt27FCM9NPRWrsMs2fEHbx
1SFRHOaNOfkPCi316lE+BDRwfKKlNlh34VkWuliBl2RNmHg5BEP1bfMouTM3j1dXPxoLM+sTs7lR
/JLLeHXk3JBcundmFBQ19bDNfSPdTDQcItVGHA7wE4UfURm++330FrDSIsTYB+Tna21WzEbiTRNi
grNS98ybmbFW6i5ReB5HGaAw55HAg1PfGozVb6KBrdTUigBtfamm5WxKEJ4ZZ71u2uJlOQ3FGabu
2gGRp1huJH0hCM1M0qRQm8U33ZbJWw48kyFAAGJxiK95QVi2CDxC2APydxbq39iUnEW6P0327Vb4
fBFOMMcxtaadA/N8b9U8tbOndzTMKybwGHWcQKOeTpBp5g77pduw/19snZS6yq0fE2xLpn29UL2r
ghOuGca72C4vTomCACe7gbwzPHhUKsCT1S9ew1VFN6ZJxWFloVVFNZgvDW986dBBXXDaOqAXXil+
Tq7klnJOKi3Yzo2zpD0i1d0aw+HeLVzNraVXmJGnfURPIL19XQ6ZL3zIsjjee63xLFvzJsFVbzFe
PFfWqLd9ZT+JVOcbPbwnM6AgZbfOSWt1h/0zOUaSrBIQvgMZOHU1mmzh7L2XblntsYgCYNIxklp/
BPuKJt3hxMgVBVZpy/MsC4uHln0k9T2X2UarBVXh74fCfe0MLPZortapK/j2Z/IYxpwsLJWGKUZX
NDe/4rGcEo+yD4sPBomzgXVqWnvP/zX6OqGeC2dYJTSxp9T5R66feS8IUx+nKO6DKdy2Ays/xnli
+eLFr21iupZmvclI+Fd2AHWqMeGqa1DJUWIH21rpZ2ZJxn2pIeyRA6UIxueKusH42E7NwUSKD2SB
e81yL1Ha4ExGsGw0MpqhqZP03LfJnpt7T7RyZ6S+j6zAv2rf/LPJaoEqnSoYZAb/h8UmjvOtGEAC
shZ/aav4ZQgGfiwZ7rASCI7AU7aNJ9BvqmOTBNKlMGdsev+xRy5czzpOsMjQEhzTb+XLMbrQDFbv
VBH9zLR5ApGA6gxA7ORNYXQeKWiODUftC1feGiEoYcFudCnYXEKwtN9NDeMAO8Sli+FmVMRRSVT0
mzoUGWs6NjPC+J/JXJ3jhLBoM5lHx5noPE3JayasMLPsL0uTdAJb4ExDyxtzUEj9gqEknfAsXYKN
eJ12xd6nF0gjih8CEm4ygEmkxqbcSAlh2gyjX+hcE+agPZg6chtXLgz2horphnbCLxqfGZfWCl22
SD7y3kaHFO8ojpoiT4EH02fhzapvWimitRN270wMWBttBDfYCgztQgPPd54+RkEA9L/tLYBfh+oP
hzjlQJ1a2ZXtbfMRcxcBPG9nKWdH/Wi8M4NPWlSdrajLCKYBwzK5DbAocqTB1myyJRyG6Qgg+xXQ
CvcOFm1+WN6SgzkdwhC91cjxPEalR1MNxHSUhlPtMLenQ/acBvx57lrpEQsLk/mBHNKipVm4JRmp
ZDwSY9z+RZ28FI0ptgOx7Najmqv7ngsW6QKrMvNW47VX8+No5P+ICfmTSDARVAO+PxbiUZrTCyhY
odKrFdCKRka5c7xHw5sq9sEgprXxYCv1VbPc0NVLJiHwkLQILfOTtZ86sa9G/Gi0k3z3UfI2zI2z
i9dOr2FWasqgmnplpYwDssUabCI2D/p3NN2KwW9+rbks3lChlPtaY7sb5dFky9LESMAVxu2mLpqd
TYMfhjDgASH+GyLWLElWcAMi8ulV3acbN88OrTX+OBLawABYjh6vN0rtGKjhDaEyk+3LUTfjq5tm
9eKdYJbFkZFX/8toh3+pHrpr0hOkFst7mgwUvQOODzvfWEqObsSrSzaJLKn4LIZNPlxpfEsxvxSA
JVLzD4YfEAmqWjZG/Ox37qEVc3LJtEug2CL6AXmTihHh/7Ud+rYDqBdOCKcA2GEgm8NfK4dcGFZw
EnXJRCBaOhnlVUPc3S4Up510aJRsaTnZaTfaRclzyXN6YwXZd1MXAQTzTuip9SnqGL8Uhr8ljPIX
DgEpXeywrs1BLzM6hmTu2hWcnBLjzOkrPQ30DLw4fXBocT0/V0ZyMaxx3FcVk16ipPNBIpryUXO3
yjH5G2oPU1tsBqtB+nuM3DWfkENiQ/aM+WNQ40lWLS/CowmPcTNGPWDfwCX8S0C7yinE6zpOuZhY
SLQjP3ZeeO4Ydg4lKBwUskMWwDVQ+BeSin3cUOAJlkauCJtYMHgN2CB242ARhcWQpfmLcCmsq0ef
9zqdKm0CzsNKs1+sgIcozx94SHgAVfszG/oPRyL87tJ6TXwRHR0RMihvKCPP3zTkN8yq0ckOjV8E
IMlWwb+N0r1kVM7C7vmJquABefAiZvgjdXwegrLcVjm6ZugEjJg56m2CGOpQbX9H+FARdzekJgHK
MtRejdReGi3Gi1KWf+TBnhI/+epMuzl1DUfjwQo+pkaTNp7uWGkDBoLzs0Ng/8xPF+2dkiRZHo6v
ZIV3xjL0inxTc2gzcbVAg+ZTgiiC0xWMcURqFDM8PmH/aeJYS6E0AAJr4L72jJmr2TFTwPPQDOG1
rz+yyY53WcH8AObczs7S97nPSXL57Vtk5s/hKrPn1zg7Dv10Z5g3pGMmHx5zWaAujDrq8GM0uod4
RnMwvBQdw8FEGi7jHQ2hk7lVuLco4dx4IKc2VW5tc0PS0VOTBys64BW8dl38pAwE/R0DsAftBk/V
EPxk9XQPegP7I93UQf0qvHuNwM9CGzyAI1p5JefEOivoTxAJSd071LUBNXT6ZRD24QCwsYfkfhjm
Z9yJ4LrN+M5Tzj6FTrEu3YQN6nPqkHlHeShZHOAhBEV7IDeLl6/8svaTxabWm7xdVtP4avZH1fIS
8Wu1iXsmXRLj7eRirb0MNWyThMrydWXP5Pt75sx2BGtidO6lGfbbIKCvsjTBdgqW8aRlul+DK6IY
Ec9ftHSewbmFU0GeSPbGezOy7pSyplqwyIhVW0W2q6tnvCw18zU+1zizaHVV0R4DBG8D9dLazt+c
pbTPThUYXMawvuUS7stpg4lNDL+z/64r7wFsFjh2H7pp+d0rjnSMwIL6ry2Dt2LhUsSRfOHhvHR0
UiHWY+Pp8xZDfJk6vIyjz7wgwh9Z46MuX+phhsLiBsO+4PZNE2wrRjgCXqj1VgkyfoPCAdYFFs5H
YuFhvDfm7sFgp+TOoK4VrpRyNkgy6OEMpqbmwxGkqJpr1VJyNwTTvSzDx7nMqAVo8hv7jHXmxwde
vCB2iogfDEw4oTKOr5qXdOvE0yqISWe7hnicex6eHtXd8fy3yGEUWBvg1vW3mo1p6yom0rHTwGzq
70g2UYKtQJJXA51UHFw3wo1PRobDr3HZj4NUPlCAmGxBmX6YXfs6mGh+HM/xoEG07ZgBTn70RYrh
xfLeauDL50w6J3smU2YEAzAhdQL9RJAMh3GlVLMJ5KgxdL/7odxhW/0aZlw+WAVR79LmKTCSc0+z
+EYh9kWz/VKwSfbj4KHjaLg2fViupWSvVHUMXqdEbWq/KTYwXHbtYMLzbE173ajw04/EvwG5aRU2
6hVfJRu+zLsjf4ZBLNjHzWL/4dBBd51NwrmjGa2paDr2+iE5Wi1/iWtd2a6HFFkAJ0Y4vLYBW93S
77aSfBUtlOE5VaYFyWn8wpj5l/v6kz4QljkPI8SMIXyMTXOlQ4J5ncthyA8IAGSuuPrMwzxAU1CV
+Ny18WhMwdYq/WcGINy7dSTXpCBxsmF6BT3KedCpHpxhxIOvCMwkjvqXt2yBfVD5lll+ceLLsiTB
gVFhywpZkaN2BKBNGwzBTDYCchabgU5OkoTirplte226/u/kNe8mUsFadJg/4k4hxv76C1DUqYI3
uZyrEAxWPb+yQbogwMeuuZz4vkhDwsEA+wvJEZB02OKaKyaiw9z5SHTVtbeEffLa9gcXGJpnlKuJ
Y2CiyXlZ72qc6qNW3lHPITCvgewfR/FNnqRX2fPtYhMiGRA81gz84IVODME6766u5UO7dGfEIru0
uvhtlk18XnrXCV4jITF6hDjY3vK82AtWKidDBy2wYq39TlMMYavxNDqhWjPxvneUV2N3Z5JWGpy/
+sTZjSBjN/bIqwJ3SWByCqZzGh66/eBG5veihtoTd4owsdU0yvm2UjbX//mNLXAvDrSsasAV0GfG
h7ylZ1JAEZI+vDO8eGsBdS4lPUKdJrpt0fFsjjKJUajFd9pZ74bjnVw1os12lIWnVH7H+zxD7Bxm
w1u7HmGbAf9/qLS5ZUvHcNFhxWnnkN8xVSB4DJyCMV7UJR/I7PM3p051NRiIdS7HdVTn9k0lUbHJ
dPCoRutrbCLacZd0fU5MDS39ZuEN3FTG9GIQ+0t09RW0hGgd07sxLifZkifvJP9OY8vhgthQu6a3
iNytPa0sRVd2IsqH1q32OBd/mgXM0C4h4Wza1Lizthm4/2GKseLxKiSoA3oiSae9LJqfzLKydeyM
jD/VEfz4l6bie4v/icdmDP6xNbqLXSwTEP6JFHHEG10rWSU1WNs2g6syifoaE7UlmcVZjY5Ulr20
emz96ViZndrOZfRgl+N2aJEurM6jKGEOTnFrd4BoTBTOwKJirIU5FFoU83oZ94HjYNJuWQMPAY3p
WQAZyyfKdTTrUK9Ansb7tALq6bTGX0TFDI5Kxik+w8reRikyZBucMA6dwB7joKhluMHsb1F0PEf3
SmkG+35z1H7s7+2gfmojtsOcTBB/AtQXt87OjZqIx2pkTz/Pn5DwlaX2uvOtRy3oe2V0GxnTUwhj
EMvbLsS0d2vH/BKNkE0aKwpYveQnxsPgVAicMXiNLwOFhKs8sfptT4Y1D+KRzPmyzYvrGTIE30s4
4wdyIjmuw4GTylx9YJkcrpN+ZYdlrVzL1ttJtCb2X/ZSBq6ARrsxvBOW7wgpcHYRkR23PGSmVLuw
X54/lVYMqxi5C67axSa3kFN1d8U9Yi5MOgfWGXHWhyAw+jNn5Dd2WewCSImsIhEqpvXV+2Tn3uE/
XwPfRLMfvIggKzcXJmw7vBC+vp+7mdb1pNszUKlOduMu1heaBQ3Lv+SodNu++FeR2r+4x6FipjBp
eacYG6+Dakl8iem7mEECtaG4EEi9BYwjtjnjxXXY2TvF7IXfFe4YCQ0MqFq6bLKgw6Nj0t+L44uI
zt7g2LTygio9T13p8sMO27aeNa8rg4GgNbbJIRgsj0zrBFaoUQc20sbdPNXVtl8IipbD9iP4ys0Y
GX42SbFR6WYIbOV9BfcoU0ySgkMT4hBo8EVo9g+bOSffyMjA3OpiImUrI/rCsfnv6obAMmrlPoiN
bzXgGukHypFrPlQmlyRtBnEng9o8uG782nOWYs/KFTLC4Vqk9jft7UfhI/Smjh3uo+gvU3O31Y4C
oNZ5zENHhfBf+SfZ0TVjyvbJs0qxNYYmvsui9A3ZwttUS4kPL+t1VvTdY+a5i32jc/fQk9DbfOsS
TvMjDcrdnRBJc86aYJdGVXlNLOejI/C8J9u3n5X0TqC/7Qvcg5XqNPwmbcK0GsgpMNvbkwiNrOaY
abziHhhGYgDFyayt4JSnYbLFeNPl7UnEIrmpUAVPAEv2tKYRrIYDreVLHpr9PcgSGsbMcp8uPycw
FOxhfXXu+xJlfEKzLdsOTr+ZQSArJGeHNnhLhu4TxiKfrJjYD/QA7Idu3tYuRvohT1FravMtSHGt
+0bx0KcpD2KGS7PV7hVnq7gXMUo7YPdH0MjjMRlNb9ea6lPiAXuKyG5xKMqOXilfQdDR8GVipEns
aWdNkkcMPCsthjNVIU5xSQWvZuy1p3Cma4kSjuYIKYcieKpN9EAAMZ+Ky5jf54hTB1mkn2OXyr3w
Bu9iEfAKZfU64GYyHZDcnt0alyz0ykOHBDTk3nzuoNQxT9iokAJmhyo6ul3UIw6tERG9dZ66ibqc
vMo3tKZACM10fl9FdncJU0olpt4kLoXHJKOhe4ct5Rc5yDl3BFDOg9EUR7qlj4ULRjlmuG24pfUQ
1mCpJlcj2sBDO/+HkUs9IBKBAoeA4YtavLDPduESRIyt2L2VFsf7EazHPqT3/goo7NkH7PrkLv8T
xhFD96qwj41ZvOpZ5Nukmu6NMJ4e+Zolxp0eZCXdeQWAl33WNg4X2Itwe7bVLozVdM3Dbj40fjFh
3L3Z7KdgwzvBs4g4MGtj+IfStNDHvzl/nXDts6UQIwfS1DlWVbwXBbMHc8arGUXUqk0AXGlNf47m
8IsdVLEK2gh5QH4DyyDGW2D0CRsOZNJtwpXkj2w1pMM2M35mByndC6OjFXz7+Ki8kPXEFGW3k5n3
Yi96QcFCs/Z9NKtgP+fFZxG2j14kSmSCxZ2GexzZurqrnVlSrjGgvHeEVGobnOi01B73hFH85rkv
9L3yek6j4a2A07YjFulsYkD+DMiLlcJYGZTM2iN2YJulTM+1OPxamXwAi1S1jKIpJeV0mCVvdJfT
cMnQjlRdqaufxmNH242SlkC0zhUtFmJkYlyH3/RAvhMZJ+IY7rwFiBUZfblu6mAftbQB5eQqV2CA
fhCS7xt2VehfnH2mtIOW420BjD05OU0htNi3F78MPmjS+U6i6cvjYsCWs2CMRh3j0Lbepi7BpdY3
34yRVVl+JMH4ZsObmNMBsBHnB5x1Kym8f7yq5tVInQHh613gUDBc0jTFYGdigtWTITTM+2r5ih65
Vc+DhEkdzDkHqHRA4c/m7IkM3IA3NzpXsXkzHPZmmqMTxdG4y+OGtbDycKrXNvWwoaeWJ/tDiXsG
ki6nXL5xwIyaUxSdzDWhryVwpQ3iRwJ8Ltr6m/Czz07ah96TlIWVV1qBVwbQzGQgx1306soAMz86
OY2zPvNjLJn/miE+B2X+6yXNV2wtOU4hXvuOvhPo/AxT+meDFDaiD/hI28uP3cx+lflNaVIjRWMg
Ut1ysCXh5I5c5KFpwvc46VPu04rf7QScJmse5l4FDAPoAFMVXRokRJhSI/eRkE1zMncVJgk9L+Fa
FJ17sczqKeaq0cYsDcoDvLGDLGbHLYDDFJGnpfoQwxxPCpPnnJhbVqiDJXBWFDnjOObYb3WCebku
/R6afHBfEuDQBIYyOMLIb2zMXcVQIS+SAwdJbBi6u2YNnpgx1xTGNDDiqxvJ0VPcvzrEcnSEZSRN
zd9EuHsryozNmHQIkbr6HGI4spRxzvSaccrp6mjDoIfNOZ1pSScaCNcwj918KSSgmVrRebufwGg5
OSTYScFQDplVYjAND7NosQWSuVVxA3EuII4aLT5KQf0ecATq25V7y/sAXACnHjLZ5UYviT6rTF7c
wmEDYtrHIKZgEkst7BU/oqV9RLOfd9lzaS8201mIrZ+LY0GM5TXKy5M2kP79rG522UQEm8JZCXHT
v7iuDwnR0SM6CMdmYP9stwOmyoAUTvHQ4RVvJU+yuKvpuFrbtVHuPMYXUc1VCOk8YE4zbZKG686F
bbf/PAjbbRZZ4LT6ZC2YlVWZmICIu8Ghsw2+nCrXg4XJsA4pPbTSfK9gLsEVErSw5elWhAON2/DQ
g9jjvkOjptIUipEu/kI1PC01jj4B8ScLG6Bn5Tvd5uVOes5j2hh3hmWfDDs56KR7HSLjbHDn8Cp0
0avRQ/Iq/UoXatNo3ac167VBWAWz5sHN40vHfi95KXwUCVGg85JYgi8WONfWCbaqsh9DL3yp4VSg
XVvWjvnRQ0ij0HrU41stKKcdffcKGo+IB5+jX75gH/6dNfSLPjp7kfOVC/KXfVP+OEQKGFk+uH3/
x7eCVoZkcqxaH4at7onN2/OzaNFmYnqJp9LINzbiyaoClo4whi2qY+tP6qEkAGwezBZypt0BD2v8
5WkjrbiKliqj6tvU03du28m+lIxmRwKGK1uF54ScNTofUUebLUv5E5oTYIrkOTTKcSP5xjIXfWew
r07l1BsmN8fOo8B+QtmzCGLRHHvjCmxzmzlh7mZMaLk6E5RfupVIq4Z3ZZndSRO9CV4cM9lGY/5S
WIl9ix8AUZk2SFjoGC1WGhOUUeyR3n/iZHizFD1gMVUSNSNyfMVosDp+nHwtVlk0HvsWI7Ii3kYr
9LXruJLwVMl70MqJBbjcBPq+IV51GbMR3T2m73EuHMS2t6RHJFIkisQCXGuf4xyTRD+i6tC0XvBk
3rgrrdXAAQkZxHpuSGCt8EOefKt+VIFLOZMBeruuSQPhXmaCDdSAQSuHoZC5Q9IIBHCyUJi8sXwU
2fTb+mxZPhsePdgGguMUYktQXuKA17cxbSoM7Th4512o1AV56uJJ+6WdOoscjNetyP5HnMeks+cW
uA9qkuUiyx67KL11wgBLEzWwHo/+kvYpwcyZxGZIUvJqjXEhc5uo3qgIBXPP926+xYtP0CtTFJkL
iAVg65ax8qNjd+toQlUTA49c66cPYWa/5537Z2un200J1nRYEVem5BeXwf4Ktzf7k4T/bjYwmuWW
IkbzlAYp1AGCtTrErta0xr3Rh/jEPYPjJ1w7j7lgzGRol5nMQ2TA3F0XiFGyre8hVQumQOCMhb21
IqLaMdYyIKM+6ll9N9XEMmqvfQDQca5tlW/zKf2TpcFBO34bBX0o6afdh9+NrX9c35fHEn8Au8RH
UirEberQ20OzRP5JKLzS9EpLduBetKQDTZgZujo4pfPc+ncStgYmH/hSOrrPx6pAWFnGdSxpZsVb
UQbxnTsgzUwTm+MwCqpVGwHonrPZ/b/sncd23EjWdV+lXwC1gEAAAUyT6emSViQnWKQkwnuPp/82
WG3IZP3kXz3uiVZJLAmZAMLde84+FxzyqDoMp5pF4jIbixZ6AgPQCpyHxKnpytKN3phkSkN/QEiI
RQr+WruwTf++LVzCVw0IGCDy9pqX7FGd3jkm7YR0pPNj4oHmrMr6Kut4hTDWv2BXNZmVtorJIEUh
z8mImqdM9HUPTaM0tV/CQ8FEu6YYEQe4iX+tm8WVTud9hysiq7BRT2a30tQ9B52dl2kV3izH3iFz
lOveQHajrUMBT6BFvUtVNCDe26vuy7YhtdjRHpuULOiaDmIU+rfzh0gs65JYxiffy28Ax/5OJxRj
DQ9iLN25QQGuDIrj5MTgiolsDXvKVk4RnespKi3bZLYkdSaZ6hOwZ8GipNUSSOZNFWDC6see1Dea
F2g2DtRUO6QaJxFRK1DGug7kXbmky9af0xM58ZGjpAZUzTRPsrUYUDuJIaJ6zrxXKkofpQX0ICno
yFG6hbvzo+tuy074+7YeXu1qzM6DOn8OC8ysepXkG3MIftISzq6z9ip34SrXKY7JOeOycDuXAifk
DjOgno9Psj5h430fuk6xYZdx3XWBswtnNaUr0LzmYAFyWr4ihzIdA8PmK2wMjfQIlDOob+FHl9RS
3qBFbvUk8ECfyH0yIl8GQPggkHgFN0XZLwm4w3nvUspvhwtHx+sZOY8EE94R0XnKg1hExpln2FtU
8mzGA0ZwYNAy5CzKQc+SV0XD44STdePSwk6BTC0SY4gXMVjNhXT9VWJmPtQZ/aDMut7YWBolBR26
fuvYLO5ce3qN/JETguCnXu2sBstMmIr85s539bPQESmKgJXh5D+CpEo2bGJiTmjNj9qoui3ujOvB
7rR9ViSbzM8E9xvQa0zXowLeiWOIlmkHFWMYb/8n6n8T9Rsmqvr/t6r/tO2fw+a9qP/tL/xT1e/8
QZiWslDbodC3hCn/req3/7DY77q6dKRtuIjd/63qNxH8YwSQNNNQ3JvUYf6t6heE6ghpY181hG7r
Fnk7/7Ib/H8k55ABcSTqt11r9gg4lqB0yKc7EvWnRVb6ZSOAtZetDoYeMbIx1uhMwmQLc7nf93ll
Atu0jR47HfncZgNq1ZvCVJzWdGB1L/K3WVZ2e3Jau73SVbf/z29LQgyWuhnNUto5wC2wZbun+Ivi
9u33XmpvkgD2oWbxg2wq2RJUTdbuTZYZrX3A3IlDCm0p7QOO+FRps4EyW8YxyLEjGgpC3tLV6eeQ
X41YOoQsdjYsQ5AZyzGk2TxYheT4CZKAZS7fhhXTndEmvy3wmPsUYthJd6unHp2BN5FWMBCD6Nzi
GaRjEea/bK/3AQmTdEco27ikKpReceg717uamqGbXL19MKTA94Ov9EfUy+Rc6PsusxRboaqDIEsB
P84SQiASi65lJbJNjQCl9/XmMJCXhiAPjjFKhK3w6yuMpvnOH0ewWiOuKPgkLFHFtT/E2q1myE0f
5+dGWvv36ZR1F3EplwGBXsLwuzOrmYI1gif0ar1QQIHnDX4L1zNnT5chZq4jmZwGFZ0ZP2bWQNkt
z5qSIzmMzr2d9Ye67ogsqh0E/dFIa8md6ss84HhZdNcCloMA/rWBkB4BbezHC5FEaoneZVgq34yv
pjOQ684iBQi/bqPyJm82wCfiMzWdJ2NibtOWrpcLTGTf1ZiKYfmf4/GiWb9FWtNwkKKcrbXXY/qT
mBVuC9UT5FZ4lwQFxwUhiQECaE6dXfNIZRrQckewaN9rmCzI4SwroLtNWVFsHex15PbnVcPBstFR
5ORrQrjcE2eWV9dWQg3Z1FaAru4CEoRJeIJ9AvkOEQhiz4gg47Lsqp2K0N/YdnI2KvEwjWRCe1DG
2k5ilUrmEm4A1Q1w5aOf55u6h9GRUyxfmyEbIaNN7+MCVWlvgZ7585vYfbPqfGfeUdTAnrw9ejHa
3CmYANR+EUUeQpPhc2wlZ1Yhu2kbA0LnJhBkLXsoWRaufD/YNBzRt6Vl/Rgn3lE5oeQkfIjzvCXI
3AAE08+2wXAgSqbLa6qnA47ZYURXoM9uW7dwEHIhyQ5znWNxbg0rCYgMdqqE6him1Nu7Q+YY0Dnz
DHnzSAgjb5dGxZjz9AAqkB2AmO5RT5+Fk7rtAmkfrMZwd8GMUZAlWVuNm195Fd6eKGmAquoosKaI
qEOHw9qmUv5veHv7sU4JDIwFqGTy6xbYp6FbuWdvvyDhWElVTxeOMSly5uBaWqm97XTXuJn3XwSU
RRtwxeKUQxQRDom7IVSFUnNYXA5iGRQ7K7LBMYLusSPf3LEadrxGCuWsq5FplNOvRVM6benmRtN6
0lEq1U6y6mFvzmVqelDJz9AY9WVkU41NezLDkqa69RTiLUZeC9M8jU/e3oMm8mkTYXZ342ZcNR2U
D4Pgy4UlnikVOUvD6JPNpECmEAy6GNJSsmGnni4bjygFm48jZgML/JODh5LjvHDUNfGK+amCRnMS
eCQMceIBCw3LG1ERClOCcGm8Y6NyshVY8Q3RVfFKknsUEBHaNOWV5tOAySITCfVIro+vg9avJ1Ot
MaJzOG4BhHbSQayEftZM0JKq3NJn0stvLKc3Ho/8yifEVpi6eeGHJUJbT7xiQumvzLAcrnDrhjsW
NdiK85+5WfwLso+x5zWh02V1OLAisEh9lLS7ws4elV4SA6yRfJBUaLYVxxmG2FTvW0Tj5dZu7T2R
S+WGiJoa80vT0ISJP/wyJM029KprZWPZTGOCgV1jbisVRnHgq6zBc9NrTYoLtNbFxTQJC+JB2PMO
DWgPCLaktyy2CbL3s06F5o7MZ8WGHrwlICPeQots30HT1gUVjkfpsX40HbOqH9CQI1Rkb9W9ID+K
YPMmuWr7OL2qoY4ANBzSjVUoIojL6Kaef1gqUsULN75DapMta9FaT1W86wReDbMkRYuR0u0drbtz
yDg+99xMQn/t0DWXQrsSWuBfx7ivF77nWsAQndMuySwO1vX5RKHnV2uKZ0sV0V0M52wd+rQdMdcg
Cq5s/QpMF0ceHUBzZkMtaMzkItV0onvzKTrtLBBxvOy8OphNRrfGjZVf1pyAL/gWGMKMcgVWonko
qv4iEPQ0YGfcxHmHNg7FyKVWC459tQ6OxRjts0I0d/lEKsYo9fg3ZxvTGc1fQzfIha3l5bXpD2qj
EVe761WFJrDh6hZBRFgV1CaHvshao4gL8aW2zkiZvtRBmCNHRZCrVfEtf7FYkU1yVTGkXMSrZ/Bx
5moGLoAzO8Y2nirEmm+/HXVmj8SPgGXbGMd4pfo5pJj/fPvFoMOx0wd34+kSOYY+d/fCsBdr9l+E
xffYazMJsSkNUCdFtGnPqKv/BmYi6UDyR2nit2eE9drbWFmn/mRSnpXF1J51fL5mkbM78cLkTOpU
kjledOvCcdozgZIRR/nbrzLjeBTL4cqdWQBGgzfcw658pmc7X43eU5V45HvwipIn/UjyOuXaIWxO
g7KlkE0/h5hWBYIym6LzqDPFiVAkOUWafe9lTGNBOHpLlWIJjDsiSBxNdOddXR9orC7SqoC9rk0x
ubPYPyoBE18/I3XZQX9b11ghibNputY71eu+WjbRhNzZHrCFJHi6pyI/6N4sOc0MSu/IUgFPXnh9
r64GF7dcQDpNAXrA6DBxJpa6xG45AfEetAO7FSygnJD277bV/9y9vs95lPqnzarNbtVyTbarysYI
y8/fOVD1mMFMMaBdFjX0SsyIvystvaJH3bNu5WcVA2gdptaemRBAkoi7beFjXtITDa9q4j0zKfzM
ibU7g46yTZMAn1ADirJTw56r9lvZFQ9BUD9h0EFUMqbwi6jpuUmT7uHUMXps7ZzAX3/T1OgXwqBd
ufSplrRvAp86nZ7jHagrn3gjDp2TepjSBkiXi7Xp6xtBk/rznXB0TMLSxC7smvMB4f2dgJ1m+VTG
26WwyaFAct5uzNzWl4OrrWXhsZpayLmsWHMQTXnZtrfRNEtRjEuvZDynRInF7NKWxCqFl40PA5RN
BhwVXXsMiJoSakR1V0XeRkvK/hDGI9UZsH5RiJs9j+QWMXsD2o348nkHQ5GL18ms4rUGTeRERYSE
BzJzV8KJXtmIUb3xnHtdb5OzdtJfLdvMEH6FYp8LJBakOXSdYe19M7kUZZw/hn29Rft329Y0dsl9
yC5Qm/1QHXpgOVPi82DsLke93didEZ5Sy8soyaAbnRoZHmr3uUEq6+Gqe0HYf+Voqth6qDdPmhg2
dg7cLM1ba230Ofgx7lGG2C4zOnLTGoeKjl6zv4jOwjn2vNSDlvAhNMddbdAbAh9LFBrGV3+tZv2R
jdRUH/UADXS1cUz2Em7cJoQ8eVs7siuaFOaLJUEc2V2KfCSt6S+MeDZKk7hIFbnUjJNLTi6Ij10S
shs9okmCpZITyT4Sd1llFzs7H6KVN5U35RhZm5yWxcrOoSn2lVuvScGkZdiVhyiHkAVK7geyoWzj
WAjQyXwfl02BLAJkINAMOh/4kKmjawVmBsHHydyNJoqHymJO8qXNx7TkLTCZO+nxmftEe9HkRUTN
7ITcmuvALgGIKZMKvg+TrB+ci8yKg3OYO5Rdw0ecnfI2M8lYNX1x6pMqqCdX6QxVgYa2Mzp2vbHS
b+LxdzozJ4B4xvdjlJ5/PTSsoyRY0ybM0HCkYQtDEgX7duB9N0ckdhGb3WwgodBLl8fjVukqOBim
AngX3Io0HgHMArPpPF4HdgnICwipmzgtQCk8tbrpXtPBDNdKXlvtgOE0tYAmWsgyXRf50s6qOQjE
ww5S3468Q+xvFHYD079NRnGqzSuKmqCnJ6Ie96Of3QvyklDsPicNu0C3Q3lHJdKhmr2whX3WjAjU
ZZNCwIPa0xdsiA2cAXXpKnZJOulvNJgjoUXQ2YHdNMMaXXjFMoNOtHXMNZI+7CDoHjDkN39OM//L
Qhbiyyzk27aK6388Z7/+cfIcgsj9x65O+F39vsTz9k/8WeLRlPGH7vDOoeSwKP2omc/wZzoyEI4/
pIN+yaG4y4ZZ2v9BNwjjD5e6j+0Cb3hjN4j/FHmMPwxHKNNlP+QYwvo7JR7j41JhsWAqS1LlUbpk
V2QqLvN+qRh0op06WHhrYAcowtts4yfEBQizvGmZpYgxjp/UNNxz1NlNLmYgusOWz3QnvEuynK7i
Qu2+HqMfh+ifn8jSBcNTCtMlv/DjJ1KOPjZCdf7ahdpiN52zZEt8z/xBCdnsv5kQ5Pz9iPHy82wG
cvzragAMKOgrxT34eLXSRT/V0P9YK98gY3mW2OOK4jjsbqJ5F1TPR/DZdgX64FrC9gRvexVS7Cf1
cLiXfYrjxJJ3ZRDcjpq7C2s8mZV81bHzo3yMMSKMpLDUBmMWH/Xo7UlVLDTzR21F29JmAVY6HejU
tOmSkTXG6P2pISnpLRNpz+gMm8SK9qLrf86u9CG89IMKy5iZH/6bm+6ahjSVATOEOuT710B0SReS
suszn6HOj3ykq6Y+r86XHll+X1+LzO/Pt9wQQElM1LLCOHrliKZpym7glfMyxH8VhjQqanhsfUzW
dYlye/j59QUZEp+uaOs66DcdqJkrjl+pKk5IS9O5oh4W526tbZH5cTYcY1i3HhW+4CQH3xYVzix/
ge0qp/E0DJJLXEMcguPuPBD1ObK/Q2SFp23cXwNLD/x8Tdb3lspAvQ01OvTz2Pj6gxvzbT96Oz98
cOaH94+lR0zbxQAe1lZrXQROf59q4S924qgnPU7rJL+fer7Y5b25jUpFVY7IcCjOVMw66jxsYhb/
zQeaJyXH0FlLxdHg9Mo016Edg4Hy81smCjx5sIpKDbds+ivLaCIpjOXVONyLgcUIDqfWuoQUa9dV
q91+/WGOqtNvY9emw032PC+TRRH9493JxyEkSIbSrl0Wd0rQ9ZyCMzczzoGbcE6R3Y8hlHR/vRoA
eYDStoVLRud70UTNQ273563yrr3mTBrrpsUE2aXJi67Lh8ZhAmwY+B703Cbp+53ppjc5u94l+3w6
+CdgRl6jcrw3/Zz+EkJmJGQM4ymhxmlVv9BqX4R58GL0zq2uNQ+GQBTupfGTQ46J3zoXrYpfSWaB
K9tc56140jL7XriQ3/SLpDGyE89NeeYuhXFKrUirvZUZwQoox+xHYVMK9KPgtVXd/cwjbQLrwSGV
hcZAeGJ4SbD8+jbPd/H4HTQNDhFCSNd037ZU77ZMpdeGk55QFEXo+UT2LyD3aLoXgkZtJ3jdhkBe
NXTUv5kljI/HuX8+XWHayBSU7tIe+fh0kWaYs7pfI3uPMkh117YOqkrDpM4Er8u1950cibXJliN3
5uuvPHdwjr+zYh4UnPMVOSX60bW7kKTqjDjm9ThYyWmNmbiNqM6OZUfmCpr4LG6pSLLFM+BWqvpW
2U5+5g3PY+vW1N6MeC3ygnI/x84CRCzkQs5Ipiwu0kgso14wlQMpXQ7TNGcrsoZQFJt9euR0OLF+
iaydQGCDonBLwrhP23lssCK73XhvGR1/mlET/vorG+bnSRIdCQdnw3Vt4MfHW+OgrnqyyS1/LQ1o
pmWd3uryvJVU0FKXwDRT7eymelAGa6FZUCwCx/RC6bd0WCsEcVRgdp/wPaAOraobg/2DqV4Kr3LX
iMOpSsbpoUJNUerJ0zi3QkHBrSd+R5GKDBpVbU3Tf4G7cJH2zbAzHbVpmmGLqzBCy5lbeEnDbUAQ
ndvE9BQ4Go4UjTWp32s10RQWeADVnusIuxZ2GF9perkn2+QXfI4V4Q1gahqA7oows59upZo5Bt5Z
QqCDqVyopeGGjxby9qBTycbK1CtOKgQ18UDh1uKk10OeLXoeaBf5RLvraiTbzbzuGvMi8fkuYYf8
LinkbU0Rx5Moi9m2IVWnaLPCDLyPZjrTENmrUhCLQnt/AhS7CEb+airMLcAWZ521wV43ANyDJnTS
7qDq5KnlpKf73kFAHPBjOkFQdDg3ekW+NsE/Nh0Bwtk1kRvxcigSdz0MLAqBS4eLlPSKRMpZx3Zb
Fd0StyV6+IAFTsPeH3UsafTjibmVWyUx3MluLqNTC02Zw9soBOkcBoQK2D+bGHG9RbpgHesvse0t
44JDvK+n12kTvzBvbK1YnsZpR3nbwexlm1dfv5nzGvdx/mGTK7DlSse0dbbEH+cBqUsvSQwwCBlG
mmXtx9QBy2DOb4tfmCIeEu8VoyPSGPYrf/fKTDsmZ3W4CZZuyKPV16H5OkRj7a2s2qDzCIqsbc+q
kvegVsPSkvquVbCwwOp8MxjF57nPNQzmWopZtG4cNW+h3s25/GnfaKJ2V1pPIqbQdH1JJe41jooL
VeUSwSpF6T5hz4GGRlrlVdugM0rRz9oBOcdycsYTrb4TuVxRkSJZoTz0sf8LvML9375FhmHPhwdD
sgCLo31jAZU8h7fprqpBvDCyTukWbMgHu6GYv6pQO0CNmYbe++YGfZ6ruD/vLjv//N390Yk67Kpo
pGrtepjk63EmICcHB4nDd1fSP29XuRanLYrB89M4Xv8MoxnqqjJcJEcEMlcNnrFrawT5n43rqkVi
omHMJ/JzCCbAGxDlqPIskXOuJ+HEq8BgzKGCIpKx5P9BU4zWzXgMk3TdVUg0cE0h3LuZEgI3EnDp
C51m1sKukINayVkHYpl6dR1uCO29x9pDaJlpPU4a2VVdAVTXd7EiTZGertxqoj4WThRhuvPIhira
VcZN6ZIi3cy67sGX23iT9w0tTBG8+oW88oP2fPIBhbXmbgjyZNc22cGH4WGPJRxO2llY49Gshmqj
2tfYFtbplPGBXLmJrLplVXYf9dIlKBM5wsLBlVbNe5j44I2xxHAMONJVTNIWQfF5ABmhk9C2o5ew
wg7IGQ86gEH5yDJOIM3qAQYf38V2S1OtzEDLlS17Gaun/j/CvXICIG+6VYEInEhvgNS3I0jhNGyS
bBW3ZCrN2+RQ0rTrbocM5XRVZU+pZOOF0Xzh+dmPJB7vs4GnUPpFdJL45KPK4ib2dBIU++ilC+Jf
0kYJbRurdm7ZAnaXbrEJBHt76pvY+5iOIX8TgjsWqzIBmpL6JUslHVOIQ/11F3iH0WMO7wpM5ZM1
n6RqxDsueJKKiIy2zw42LUrm9wjR5baYhmFusL/U/kigskTsWmqn3YgeCY7Wa+ys9DB5CFsbH3FG
cpgd5YfG1fbWxLpFd+KcWO85p5HJCV/W1kv0ZDk4+t6tzUMSZ4QB9+e9SJ9St106YX1TthDEs0lc
FsXKza817z6sQdjiqjgQKoJA170NUu4clBUeQa1TsCX3fEHMZ1uyFKoeMEOUlMCIQB7L9AUa4bhx
A8BApvOEcxY+6sCDqEVxCGXK+X3YuM3gr1xL0C3Srv0CmAX/7LJ325fWhr8Wx5tmwBXRBQ2+xnQ3
JvUd/8NTCkYYgjd3xryI6fxc1Bi6FsgX2GrM0ZE00raaVpEBarTAIaf0sgmYlt1eXZSOmHX4502E
hrqygJOHmX5ZI+HNDLWXhk+uB4MCVWZ7Z9MCbyuWv7AJaHMFzB5OmdIbKeJdQfGyGAyaecjbCb16
ijR5n1ju3ovZA8B8eqCacMtG7VyMZAUm2h5EPGts49z6FsvwkOHvqGl/+nb4Wszl3CIdiXevF2Cy
r9wA1BFcF6aRiL2U3f3GRPKTNCACFwlkBxWDtYZTcRU0v0tEjqpuMAnULICytHZipnV3gb12Cmc1
9g6EMEq2WSqDk2qCKpvOdJykL5/t5jzoy4do3k+2Exs1rUfGnI8ako2JQBTJjQg8KNZW+wivadF3
AkHKBBZhjEj0BnODLfxXbd7WBkrw0Y9eckS4XYAGqAVjuUrxGKm4vBwImIh861dTe82WI8RFl2hQ
8AHLc0Wu3bc2jS1CYBKSDmWhU1siaAhRb2J294UsHmpafOy602XTe0vGxQJ3Y7+Qur2mP+yS9tw8
iKk5b90DPZ4bsiwBF1gHRWgl0ek2LKnLKOP8Ky2dAEtaDQTBVcU6wEkToNy0UR4m1a1uWQ9GwrNR
QbMnm2+nWdmNVqtbP7fuG5Wfm8ScUg8+n/KzptbrlUZQM6iJelFpNngR17zKCBPfICdC1j5XDUqU
pRLVOnvn89SBMGcG/SrpsoIuN7CJNjukxGVsCMI0N6GP6Ma5hMHyyva7xpMo7hvhPXsqOzMTpPTh
M0d4PrTe+CtKhgcT7DL3cVvGzmNuzC5C484OSXbrURRgAApvrDJf2S1Dx5qiC1WY3LHSLfctKssl
UUFLvXDvCxJrOtX/SJvkxG4YEw55B4s0ZclEVk++cRK8yIkke8ABS9/DS1sLMkjJDugyeTVORncC
s2GOx0tDrEeXFjRqRe+QaKelmk3mwmGisMfwZnBpbAT8K/2QQMfgI4wJiT7qmRhCHleIBl/DpQvH
+6oONkOi+bOLKQStiVI2tez1aM4xO1r6XCeATIlFtQVsE0y0HB9I5cEpgyCHvTcEfsBDLSEJNwrn
49qVP23NnLYqQNuNq3tT41ErC6DLeX6j5xPuinnbHnJGZbA/BYNaE82wL8isAJ2FLhs1rN+bhEJZ
5cNgZDeE48B8StpHMbo3bS9f3UL7DZ6L8TQ7MKx6I+Ic6A0yVmMIX5DXv/gQ0eqp3QLO+uUm4S9T
UAexLcHRRKt2cT9/s5YQU2FzBvRurYB3pHCZemw6i1ED1yLnvaTQ6kbRNQyF5zbmpjlN8mIVHfEd
OqlRlJdRgs5NM3LXFp42fbPXsc1PW23CqShGK53WCCf++efvtlWZR3CDZlTuqqdH5oOZAglyncT6
/UziaCdMT3TEfiZizowM1MY2nuPRG3apUj+ogaYieeUwOM7FtHAx+RmwkAo1tsPTTALnmeLcPQ6X
lHRahlVPjg/zDfmlkMEXfR28JKnatXqw65zDRA6XlpubXGPTalUPLajHqbR/J4birpVAewhAo0jL
NIf+7NyW/BGcbACyoFBk1j2GAbIZ8MDJiRFlN5lr8y/DJuvoPIfNBYqnE0cNT1ZGIN4EhQrwHluj
/CZwZhqGd63G4unrjbL4XFJwKWebtgP5k4q+e7SllwBg8zbLXfTzbPDqVwCwbJxMXhCUTUu9Z+3A
q31BaDVTf5mceH51UBGeIxkx2XWFh2uAKCCfVUU3+/shiyg2w8jqDTmjJQ7RlF15TnAFjUAuYBao
hQYj4usvYf7FuURwGWmaStfnMsHHFwQ7gtN0aeBitbDhn9NUT5nUUkyM3RQd6qhCIlIe6GXRRTPq
U1EdcJOTEMUemDBetkMxYvCsf8Yhn9GQTQ5znSDup50IyEyjqq1KHlmrqZ3Q8xsLwVE901LTctkR
oJAWbHu//kZz8+XodDn3xw1FOZNaon1cZUJdZRJ2KUieGt1xZWf6TWnWFznJuiQm6dq2NQDZBw9I
5xdAmIkP5N0m0Da4Hy1gkxW5KAvyVUCf+LdRFBsb2wxRQxEr/vXnlH9x503T4hAC88yEB3100PLM
wegoT6hVTXt35cb5WV3Mb/c8wjjx+R5YBnAf5kqRzhmwJCmfPYLXahdI0m+pimNTcWiheDo42Tke
uM5u5lomcRnkJaVUl3hAC8wFv0VfXjUIB0UwnOtuftPlHYpWtoUCoFZsWyQiTidOTWquxhGz5qCi
RoZfn2KeiGZFO5/ITZNvxs9fnMJMk5anSV8IWfRxn6rmpF3qRImBJituUJ8gWKUeJ9hU9DtNJmdf
3+6/fCvArNOHUlQenflpvJsIFSou3Aa8FaFfHMqJiQWlaW4TEIO6nlUClkHljifz1PT3L8wAM3Wa
FOwfreNZAhtjGLrkfjScT0iPIFpNpmRhdvFeDs6dn5nwB+C+welNvym4/tUdtgx8JgZXt9TxBDVZ
EepOgDyrbnBZRm0EVq29m1pqjtibwfJk38wmxlxF/VjZYT60qO44hqLL+VYFeXeX8yAqYaPWapWU
LI94hLl2RyZukgNN7YPHSWJwNFgr3mb7NnFv7Sg9vN3w/3WxhXj35n3KGrgNfv9j8Qw667n+2Lf+
V97A3Ju2KT9Reyf8Wzd4PP9uWzs6bWvqbvSBbB3w/1wS+WfigFB/kGgh0doqF1AUdZl/5g0I/Q/K
KHgS5kaChZjS/Ftt6+OXFZecNCnAYUNjPkDp9HGAysLuahlO+UaY3RMRY6i6sg6ZG6vORQykae8H
JpF+VrcOWsqVpQ+whhq9tpNT58A5ZI0cE4NYAD2kcQLWsEKB/s2AmtMVPrzf84ekWE6DnRmLXv3R
LEKFQ69Gq883lQUgKnF0DHhlaS0D6ZJ2gDipQYW86tnaoTSj2pIJe1gT+bwqsjlszS9MwLX5NWYu
nUxLQ+zePfHDnwPtvWDOmLdz78cfn4+aHXkSdEapa1k84fezXB5BQYJJhPmz8PoTbhH2qgj4Kwcd
UtFFtgKGUROfSbaX7owdnQrfWsIMny7Ctip3YdZ+M+3+xVNFg+Cw+UQ87xrHDb2sydsxLKNsQ5Mb
g1o0vnDAPHgY2xeOADDpATD4+h78xSPCsWdyToGMz5786D0awbITeuOlm4ku1EZZu4T4WacO0KYR
/fNfXAuQMAoda7bnHLUrM4/KcZURKtCS7biqg5rcO//Ss0fBY/bUN99sHu9HT5f6tM3XsjhqsB0+
ulwvysloRJZuHIfqUm162nk26Xd6keobCiT6FvDcknQLPIG6XQKx0PxTQSmbsNXwpCj4Jaz95mSo
VXs6TVOypO1RrGKtbU77CneohdCvIkjswvG08RtZxqelgXFNydVElKFbpvjUgBtUMrSW7adIxp1D
DdvrOuekxy7T42Q/uyDt4nzUgpTt7p3VoF4cEiv9Zn06bnzqJjV/C5OVNCwp1bFqgJuaO6QM8G4E
I4l8pNKi5TgEcbPNyT8cOgLyUMqKb57bpzdyvioiBcNwufinQSllQbSelqcbNyvyZRviwWlkvR+I
RVoaSRN88yX/4nI0dt86LBzUXftoAGSN9CPD8ZONwkSz0PO7tivUovY2Za2+e6if3khz7qRgS7Mt
22aHMX+Wd+u9CRUxi5M63lD98WDLDshPyTWMyoOmkaROqAjw0Oa31XBGbuqnisIzxtTGXH49Dj+p
KniwLBnIF1iMDBalo5Fhhg3dP5nEuJ/MNer8leDIa6fPfWgSAMvW3i62SRNv4jF8zMPgl4nIVZvk
pfDCh68/yue7z+JKY553THfw9R+tEFkrqrr3ufv4bslSqXpcyJqZHqhSq71I/N9fX+54W6ubwrYd
tpY62zy6GfOC8O4B9FkrW6WGaFNap4G3lymGIPM0lNXpEEbrOHJvCXr4Ztb7PIq4JkdfB/KUy/J/
9NBlX1X4MRoSEcL4ks0tlYFii83jZ9xCMInJBEnNl7//NaGivX1JYbMGf/ya7ThkdlWXEHdVdj+c
ToH7WsaUiFVybegtnfUK6OykffMsPy1e3Fw27gZdSiSmPM6PV50Apw15hOUmojlJkdGQKF992Aax
qJ/c8u5vf0cCzXiIbKU4uR6/OVphWhHZjeHG1YtVpSW8vH68RHpLMipskDH8HRZ1ukgmYmO/vvIn
cQRvEdwwQDzzd2WWOnppjSkKotFS/kbJsT8x0dwvYHiIyj5DkN30WX5O90k7HYwXmJgE5YSGe+VU
Tybh68vK1sqLOj51ibJea1hLHwgtXQ3dwW9PnYZ0wqGsL9SIbSHNC53Ov/0Ll4GLY91HxJrYZxrM
Y+B6qbPmFmzccrSfmtG+aHNvC8jEOZuc6Lsv/GnUKIROKDEVr7GLUnD++btRg+bXn2AqVhvfgUNg
jRjQ6b1e6k2kkRSQnVUkrAUo4Q/8G9/c60/v1MdLH+8gC0HfIoCVu0lZ9kyKmpF2Uur8B+Zw75vt
6qe5iGuBj2BmpI3rmvJoVgzrvi7sEeKl3Tt7UJYn1TgyaDsq5d9MwObxwU/nUqjFTWSss1X5+FJa
OI4VmNOS56s/kF/yIPPYmzdBJyl9o9RT+zYubkBO+WA+6huCtmO02HP6IY64fspe0ozAofqB5XmR
g0GG041KA+aNs7TG5ldJwPCCiXVrUJiSeXSKlMY9ia3umfh2ID1Bri1ppbCeWtM3YoXPe/75q837
LeVyPvokkIuGtE2bJifSYYw6PhxC7AKDUZeq66Epb6IcOEIcgKagondZDR2+Qo2k5m4C9mE8m95I
5BahpyvIK8k3L9M8AX3Y7vPRHMkcJSjgcSQ5monHOpi0JNaKDV0pfV1G6VqTlvi7+wkuMh8LbQzt
5pxH93GwtA5+3ckzset6xS8CKhKCHzyAoZGxkkPx+PVU9PkEA1GEWQh3mDT55bhc0lU04tF0cjWn
xkRJmr07+Ke2nRLq9X+cncly28i2Rb8IEegTmBIkQFIS1dqWNUHIlo2+R6L7+rfgNylRCjHizqoq
yiaJJvPkOXvvFRLYVToiuoJUn++VafpVjNG1lVgm1a2+6ZJLResn6wSO8n8iUxzz5vm2Yxn1OGvh
1ASdsFDwYg4nO3HOt5223Mqufyn1wYRtRKCHKx+/vhD/LuvZvXUdYgJWnR6rlHq2JhdE5qiKrZOv
s+48Q2sHHQ7zbQjUZdvH8CLI6+0dS901ofLT1IksSWtAFIn5MyLQZLc0hGlZIRlPPdFEeEbk96qP
9gBdCPEujfqYoQqHl+PiNwsdr58uvDb/btS7779qz1hfdVqc/IzzkkwssuM4SWjpMoMBzaz8fhyN
J5Leiy3M1G9WhMWhyvLW1wY9aGqHgBI6snjtGLl1iQ7Tov6RaMOuKdIIbwsO+TzZJnbzysF1Tx4U
00JmvcaKLFXyW65E7dk2+J3qSVg9aD+H4Uq510cNPi7/82xvs3YEhtpa/SHTiNLSMX7CVZ0YQs2M
yFbEqsu81xuQuDB/HLIa/ZRUfjhQmXG//TVm82qk6aAN2V4q6jd6iOOGlMKZwM7wppaq4SuynDYF
0VZfPwsfV1c2ZnojvBAcpYlUOHvPi9YaOzTpVWDWWlDp+rXbGsO2TldOXN5dg9zJt24GQcIaiEMG
BLYt6OAG+migi0uXZ+CCZCek7rfYnU9pASCpGexbIRXgGhYTl3UCWI2Ot6rTOvkdy/+uxc3sTXJ6
TmrUqUOWPa1pfGTptar/9a/7II2ieOW4wplWp252Pxwi4oLJWS5EGUzg0XaiYAJCmLIt91OUCl/r
ifDrK+ebHbbWsci1K8tI1sClwdOsrN0UffJgjvgWlwoCta4W6lWV6MzXdWx4o9Fe2FM/7N/rl2UR
pKvhYjo6L34BMqpKklllYM2uCTfGPFVL6Y9FfmBidR3Gobywxn88OK+fiHaV6hcBmnneU3XXOI1p
Bmczh885ieCOAeF4yQhyGDhuOVLZ0tmBLyJA4jhim7lh/T/8ZldfGzhMU0gPWTf//5ZLsR7GLaQk
UIuRsatbbkg0KnepGv8uBTHjpZM4FwqKj/sAv9plfgME1UW+ev6rJ7VzgMNjXokbHgYJUNGbybPX
bZ5h7Zkk6kPdFyAlUNK2qEB4dDJvGKCa1eH+6+fzn3vhbCVjjuSy/tNbA+B0Vi2iKjZlLGd8NCUT
bEUVq4DooOArc8K/s6Ng2SPDNi39Ptb2GPyw+t9d+AofNiIOtiimNaZE1OeYet7fgSrJJfvlWJKA
iSu1Gf7oU2Kg3oA7p0tCf5P+ES311WiQbVkhodi6L6E1P2czt6oRCw7iCCS46/4lSY707JKAFpzk
F57UT16NtbFjcn5Z3Xjnt2yAykLg8ERofAhagefwWx7T4Ykt47TeIgWp79eX5UN9u1pi//OBZ89l
MiwTemM+UNT3Tdzv7ZbYERcYLIHG/8snYUPGWYVf4PwkmJtpM1kxn4TttoD4U8z1o21Hf/MLZ8BP
nzV6zCws5B1igDh71mzyGUSr8KpZ8/g2tO4VTPd899AQaLIzEzUgUvpO1Q1t2zrO67LSYCr70ndY
K4vz5523XdVUToLrjXz/sBEdC3qIHK0gC3V0OHEcqCka5Ug/gTozCWq+cgeL6DfUNO389vWF/jCP
ZjMwOEfQm3MxcNHFev/hA3msWVnTMO6HH2E0ZkHq9rVHnMGdW1RvBRzvyJneJF7zLFnXhFB9rpOV
g7ZGvxGF7hkTRwgSlH+oLvA1uWghjIN7yEvbJVII1BLfxgrPbastz3a0POtAbshpQWxexj+gcMoL
hh/rk4uJF4+y2xF48c6fnB6VJE1iIGNZrQCBNGOOEKjpkZ/MF16/T58dyzbZnBy8sMwb31+6xal5
TkMBz0xbYQTZzZSLYmNj09+AdOj3ehd6o+l+k53bBgBrnp0QSOgajvv1PfzYjeMeMoKgicEiwKnp
7ItQE6aCXA9avRmxsLF1gOQCkRdPsiB4VnWcEO9cVwXEP+60mpOLHP6kWZJet+Skw8VQtAsb2Idz
El+I/o0uMBbxTJ2fTmNpWXWlkXZDm8EgXbZ7zXDGXfrZH/piDmsfvxzkFSMiyt/3159RdpxEjFsC
DmGnqVR8RdNvKyKLI06xnbsQmPFsm1Q30jkWIobPAjllcpdsRY0ae9tosBHg0nOHe4P8j0tf75PX
+t3XO1stSUAdkELGRdBbD3a73Py7BEouu20z3te6S1b4zaTfpNWl8vXjUWa9MAju17EjcqTzMUmr
zlOn2Hxyo8CV6NWOzYoEWouIQkAjv9tVAWYN/RVjsw2BOREZG84Ri/abZSM/yJblGYQSCWDVsHhk
fg6kfQIscfpwP9BYcPVeHoXbciBgDNIUF8rTT7ZeU1tHkyz+HIHP55KppZntHCk5yiXLpXmhZ16d
ZQfbmL/P+cGdJyICkGdrqbhQ9Wuf3rDVK8BmIEz3/KlVgJnmMGpXwjUNkcqMvFpgjKlK41eThHdq
L54L+aMi/b/MxIU35rP6i1KTXYjRlvX/Pub/1nxthD9xjjHPGEX/aLjhXWj2YqNVVnycy4LpjKck
DraFodiFY675WqT67YJyI20vlZ8ffEyYrVEVrEZPGvwq3dj3L9aYhJqajcQbgoblFK77VkxAfzgN
r8OMlBSwpRyniQi1zEWcSrIEJ0BfV8IdaPC7Ut6W06vTiN/EdPkpuQbt+KSI6Y3Vh/PmCLqQ+EyT
cxPCY2BIE1lhDeAox46MjQ6PECPo46S1gHPd+F6lKbupivjbOPz9etXUP5ZP/EraTKwgpkkL7Wzr
X2YJtkWEzFJSvlgucDUqoAtcZK5Tpt+FLdRhNLT+kOU/1cV64S6gItSco1FQ5ZW6WA2T8GnA2OcU
fxsS9DeTGrGgtjyzDA9R1fOHzVOPnHubprsGhtamcsYLXfNPln+WPxZcbhT/QIfq/e2y+fRcVnYW
uGlBOToTuLy4fIUo05/wTm3qGp7LMNxK9CdVz0ScdD90808peb0byu/0wrNMWiKf+L6iYfJs42hh
R7Jt8U/J958DjGOFuTsOJM6ZWEN56g9V0m5ss912JSryWhNXYWPpHpj18Ght5jJu6Yy0xHiOlrUr
B8JSrar08ygb92ElR9CpPzQH2aPI4bijkO99Fcbilnhy80r0zoPWwlFSbTiRYaLGT+h1STMnpkTT
r+b0aLSmdbRlDb17zbJPtk3qykMROkFPMvsJ7eVPBITW1jLapzg15bV01JeiR5NrxOI+beHUUI52
njmINe7P/T2EK3QExzJNEzW8NQ16yuOkzziFumaTMEk+kDmFDGvtnCmEgBPOtYN8qnBQyDh8ctgv
1BPfBqDY82IQCOWWQTi7v6po/KtV0duINXkLPsE5Vsu0+iCcVzYSpqfFAwFHWuBG4EUrAqm2KWw5
D3NVs12aDvd9rLTo98cAfJu2o9ZIt05BNDuXq//eDcVdPkbk68ZywDlghT4DxF/soc6m79vwMDo5
WfCgO++F21v3C6I8JfNZ/0iDDd1Xe/Ty7mYlTepg3I7JhKMDsflhQaRxmgyAw2tMmz7eTM7w0xwS
oNRjD1u8gL8RJv0PLY3vUsH2m1lTFJSM3rGskwQihj9QdH4MuQHD1mC7Wez5uswj14sTjDzxfBKm
8tDBkd6Z+mJ4ujM+iJ6RBuFzB1Vv2xPQT58GqXEzusDKG43cQ5jLvK/jvrf1q3hMpn03ZBpPGZiy
SJsZ2Qnxt1Cl5guRYxCClb0lIPhAPiHI+QQ/rNs2TzYmSG8Z6xDd689xJrW9puG3yyyGr8Vwk8RF
vSsxDK3KQs/U6hORgMHiVtC9rGYir0hAY97PIR1jwywfkyhhokZUBEa86eeg1hRgzUuXVriKTJEe
UvUmro8A6TuB/r5NTahNTnstVrsSD0SnxfuGJSRVtN6PBsvZupFu+2AQ8Gv4bGrDXmu6euc4jJNa
p7irerlPBr3ZFaq4Rb0boPpX2M9Mnrvh+5LTmVSTvZIlN2ZmzyjQO3WnSCUYSRETPL2nKVKUndDj
QEn6fa2bb73bb51leQydaZ81/R+7Io4RzeKPKNZ+abGmI1JHdVeWdE30jY1xxG2/i4EQOMh/BSAL
Htloiq0913KLUyJDhG4GGcr4J6ZHWHlilkojm55nQxRHl/Gql5oFfR8XYkNf6tMx6ac1NRAt5px1
9KQLcewX0uPanBzf78Tejb7uWIFEjcSzaL84KBG9lkiqimfHT8aJsPZh2ILUEKTPpy+kA0QgLMbs
GiN6wE0bIjPHjazFB5mo1YZU1XCX1QUFUpm/5D1c2gG3UOk2oGPj1N3aehQd0gYuQmVHgpBwr5Jy
uVOKEQ4t1rqBBExiu2PhhRCUN0Zfv5ZaPPoh/cfdQGqYp/YPSVhZV12iEOmdmPimdFXbJlb4EsaS
wWCWJLdjhvjfFD7NaTVt7J3B4C4Iw6k9kpn2PPWYNkCq+OY0BORmsQC0WrufXFPCr0xi9q2yP430
lTaKTW6hI/Tbqcpp1+JC7UjqzInKzvN4vrYHyzwNNCP9HsN1IRyyt6psgB/C6toWRrQryg5DA2qK
Q0PY8mnKxse4IkddQSy1iWzp1z3BkFmXmIGK6uU0SiTnriSiTha68Ecwi4qqfBuTDB8I7BAMNzpm
YEfdFwwy6T8MG5EQ5VO34SYqS3EztH8UJ9/O0Wvl1vYm0gn2ICBXA5nSPmu00zdRF90QjOaCOuXP
Tc2wq5vfBFnm0gy3YbQQSSV3mR3Rvuswv/Y1/crFpQSJgMnu0l9QSrOtMYgRi24T+nlbPJg19mZ2
EGjCESoSW/nuckQIk+VvK7CMMc+0AgIRKq+2euPnWKNioaKSp8Q2R26FpWwLN6mvOqe2dxKN9o8s
0m5zZyreqkq9d0lNIndzO6QWCX0Ni5ox9H6jamNADp5BuiSYcWBt+xa+yW6aAMBiEt3A6hxf8kLb
CjuhC6lAFVmUcJtmxfNgk8ZUkU8L80HQyV+yrZTplWuU3QtguIeu6vyJyfIDAYCCwMvkaTJW55Wj
tr5Lz29bkRy661pzIEm3yTwUYzA1QjOCV9Ls7HQJD/hN0u+LdLBSOM6NKjOCG8RgeWWC2nSuQEbN
JmTqYmKdwm381I3FlQX1M8idub2RyuDFar74hT6LS93Lj50pHQ2jjccYi6lunA/mXKdNjSaasJ5D
jN2YcIC8iQCe21khmWsyxuU6S+yTzmliawhY4KOR8/pKos5gSW+wWG4tlwxKamkSelvNvvT9Ph6I
GeRpJnLQddqPl/N9iZaoqeU0hLsGCR3yTZGveTSLl4nuQWG/XLQJioSkQwFD+1mxpmdbX3Yc1/7I
LrrueyO+WKF9KNBQzFjk9SCsRP95PuAoG5BkJaxSIoHtV7HiySw1JZ0wBOQcNfWh5iXyl6q0yULT
7gaz+xGLYi8gH53aFFJx4oZelFZEGKTT9y4spj1JdKqXN9FeVwm3j7BI+WpPwYyVf1P3NM6cTERQ
MglcdtCViJLX1iysIJ3MXyQ+QymcmY9pJMP3I9xAPTuOekVpMzLxc0un9Gl/6eOdRrx0Dv6qq9r5
SLTBW6o37fclay4dgj6pqhHZsukwfVgn+uraaPpPDasnQ1er0GoCfYpRXYxgH7Kq/tMaBOuXhjQY
CSDtTOFd+LF2mM3mYIRRviV6HuIUubP0Yek9fX1msT62PGhLIwTiSwnUnef3jW7GCFVaSwIFE8UO
mN8/2t8xUfE2wqPRAiWkxwNz9uhEprMb8dMyrO/BQIVzdZOvnDosYkFXhH8xc52Qp9ckHkuW69Zi
ae6sF0yA6j6G4EJSMEnLZmwE3BB0432PTXQaDo6cuxMJw7vMbOV3oWAftLIDThmIwJHl3rVaBppp
mv6kKdyQcDVoddMCv37Qr9uh7qgfuvRRdPXf3jrhiJpeZqur/Kpp7rJJczdSEO3Z6nLdR0bgz0q+
HRJUI0xSA6aeKb5L/oX4gkDTOZ5+fYE/OYajZaVhtipV6O2hsX531zNrzSJlmwxGCTVKd6S7z3X5
EI72cnA5h+7Hcvlbx5C/gK75MrZBTM2TEgD2eghrRH9ff59PjuIM5pF/Gba9xrgYZwuH0bW12koj
DlI7qR4ylyg8JSLwia54S90faVewQdUrezT35lz3p6EpOWe03b2sc3U/DmLy6qSeOUuPyaFuB/NJ
mEm2K9LrpgnVDTyOiB6YonqL47b70k2dR+psygxYg3nWEEQ0ugXBzF1yT24Rjtq5vdbXonTKsl/u
2DbXbZyYvjHSovj6p39U36Kl4QhJqBsqCIhLZ10Ixw7JBBVWHBR69auxlDEolx5QoosDUq/BMmPo
5SincSAouivbjMEBRss9Bax10y/imm2VbdNREtZ+Bc61yjlSN0veDO0hVuPyDmjVfd466dPXX/yT
vvCqzycCjM4C7pcP53Ezs4pOk6gfG6rZ0orvUbRQg3L8Jr3In+Dhwu+cntNWHDuX3mThfOO8cmGs
8LERzrcg+wfbAY8NI733T3KfWboixiILQporWgcyBjjOASLihc/5Nwt7f9hHDqOTeQOBgVHNuaPN
hMenh4SxBXzkCWePE6CGfnYq7RuxBc+LlUMB1hRGxVQOtVM52xk3+w4pwybDSr3NBryvnIOFsWqV
LPzpTTP5OM13qhieFGpXVCv0jeSK36bxUqXwezRXuSNKbiepOjZSo4FtaRXY5bV8QqNkcIVpgQIF
zod9Q+A4uU/u3de3+bPrK3RGJ6ZADETK0vvrW+RCkrouUrrPA426yf1GG+s4r42rrz/ok4E0F5j3
nxVgVX+emwxYZHqYgEsaRHChHqsJ8WcFobTDSHwg46naLAZpNgtimaThqDpFVXth3/nYk0WwaNmq
qtFmJ0pm7ff8Zy9UBksmmo4C1a3aV2tpgA5kv2p05fUCaCeijeekLh1TlBsXfvvHJh2fzDOFYZom
HXqM959ckDwmnSVLg2E0OaHRXWvESm+wlRU2jbwkza5bzlm7MlQDzaCE0vlGafHojuFLTFatpjAr
jpIIr3x0Sdb4IfqR3ihl3apUYzCKau2sxZ/FStaRWpkEndo+5jEKmzBrUZyLJ81J7it9DlbxHekx
EtcK8gkVzBYx/yPuWVoOjJZ7oVx4LD9WmuiXqISR0WKYQWP6/oJxoJexWg9J0Pfjq1S064L15+ub
8sk9efcRZ/eEXK8ljJsxYVQYOEJj5NK9RdY6oEWQal54Aj5W9u9/z/p7//Po0UGZE1HK9ahY31Ot
3lE4B5SuiGOVP1//rs8+SpAzhh3KZhR6rj6bOLbHVu0mQWMvN+iQjxQD3zVYAr3aPH79Uf/+rrNF
cxUYIV0nN9MxzmV3c8d0LARkEECh2EVWyjgq+dtZnenDu8juIs6+qkN2Xs66tnV1GqfGcM2+34N1
QDbV7odiSq/r3v07GL/EgOIq5uSBQIKHqslaRFsx3/vUNwKdpMkUSNY/2ZYIDTN5UtXw5BQuyO9Y
9e2xl15iQiI30pM55xxPavwLZgYdt1+mlrbLQjY5J900dMSO2I16Y6Qx4TKzPewuXJb1hTm7LCyo
jEE4ntBjOd+02rxFudbTJXMLdZfqGlQ6w4uFIDm7ILBFsLJ1Sozmy3BvbQnXeAUHeoZdbbmOGTFP
8lUOnAUw6l4xPH8wiom1uVi7KW0STAI+mlLodDM69BFT5Ntp76eaAKqhxjTCnGWrG+pzKvrXtE0f
p6mJaOIxlzB0hKfrbj5X+WMnFHiM9aMg/tJLxxzCKqKcr6/EZ4v+aiXF2YkMiEfl7D1enWUxsC0e
RmJWvKofqO3q9icY53YLgxVe+0CwjDSr23QGhFaZIPxiB8DM198Dd8nHW7Iqt9c8A4owjtfvX8Cm
smhyJ0Uc4KPZDcQ4BnqRan5J4EUv0hdriXhiwphM1iH+NavpeLVwO9x20m4anuJh1qyHeLwrDBke
ARvvNYE0MCUoZwjt8YphIj4oMxr3biUC1e6bW01lbs7/sNoA5nm3gFHzlNi8UlNmF711TZCLDIrm
NKVY7vph2dXoSJgYIEWoGlCfHOnheqy1Ydf60WT0h17JAmvRJdpo91raYxfMGFbaZzx9s186/AA9
02Zi7MEI18p4ZWTETnWiiK40OcsDY5LJZ2QWwBqGDt+E8Y66/7mEo0vfBzxElJlekUAo6MsSDg7p
1i3NcFAlIQD0nk5+3r5kxfIrMoqjMUCVHdMG4m4XOQQ5kB0S0irvNX2lyrWgZ8dXzUxNAuNVMMEF
M9hFksnSFuKlw9vtKaNTb1+k5jYbaj8wsE1yzVR/8Ns+P+SJfIwmhrdVOhJ7VoX8E/xNd9EolfnP
BIyZHmHb9/H0WzWGkNTNWfUtdUmoz4B4tvJNd6N7p4jvRTQ995n4Y/9kfvYzW0ZgfgJr6CiuEIL2
Wp77pW5eQyiqSXbLCO6xoQG3uf3TTDDIFSg+aFXTXtEVV9uGk935FUkVoBRZVOZCJ4xgBJtbd0Hd
KFSPMyS9KMngvjCRWipGCqSWKGb0u7dVpotHUq1yTy+ht/OobBIXvWQpq1/ubPz4101JTPibeLDx
0eeHVk0PvDMV6YPtEYPQm5J0h7FzHrCQIifr9wD1uF8LHE+N43RrFO7uTzYt3bbjem60tZ7N0vY4
4/wCVdo9JmGabOGm3GBTAIhRjWAvzfQHuhIfGX7o5VQJfsVwhpgGa0AVk6NAnwceUCqV2Gpjr2QA
tjHWnhOCUhK4EsT12a52QnHoZzNYqKc8niudxiG9xU5BXpbnz00eYkqxSGXKJvg6CG82I0GOuyVX
v/cZUfQxGcth2ixby+Y/I/g4IuI30M3TLC4a98aaiUO30fDmOklDpqANKEge61KHBvU0/RWSTCrX
4jEuInHTLMwEewQjtZM+zsjts7Z/zei6HSa7eLBMZSIbR7R+WisQSu+xusVvigZWEiHMZoQZ9jDC
1mlns7vquopHl+7zTupZTfAQI+OpX9YGG7kkkzmSvVeoZtCYFLS2eiq6wthN5OwH8yTolIVZ4TfL
s2Ynv4qWuUR3TxVOviUt9ciRHk29CWxiEOMUBZXbvXHFk12b8NtDo4V8XMlvVlqjcsCMSsZu2wSz
1ZLMxqq1m+z6W82zRQsKN7FqDfY+UsbXVjadbykIeGhVuxsSQMGnhPBMxyOnc3GopwewGzV4nCeC
jxDtMjEykjQ7JCPZEVpIv9ZYpb2R/shBydmnxkj3SmnFhvPD0elj1oM5aOKKNyOEGmqr9yrKlJvE
Xq5VNzP2ABkHo+5v7DaBtlYOft/CAZJKK7e2q1hkhqOk/neyKQVT8qnwah21OWggtueF5rcuOUVN
Dl7k2vnJNBDBsUqjooeTldoaX01ogNNd/eQMNpH4MC7hfZA8xz31aON6s65V+yGyPD17sxr7TnH6
Y99BAHWP1KoDqDddxz9D70FxeVDhaYeA7fijeC20ZSBmijmiZixQsK3hLmkelQjUllWiFigya7ck
rb4zIVw8l10FQgQ8uqu+AIeA7sjqsUVqu03S9C3DzUjgcA7osttq/JkeTyXX9D5KZy9pc3kkEGXZ
6+5PYcT7HhT5VVNS/4Rd75mrQ06fNcbJqbydML4axvjcpP0K0ORWqGW110DyUiT0JEPxd2mpciUL
1WJ1vCu7zNkmUkHaXzWMLGcRTFPrpUVGs9MZSG5CXJRoZJPOV2YBlFms8x9Dzb7XWr3N+nAnZ0BB
+pAdjFEl5mxEy6fLksCj3pIbtX5K2/jBdQm5CqFZh8DiNyiuadOoJOr18pCas3kgoUxTdsMYvrmJ
cVNW/Z9cn1YIPP0Dc3LvnBIKiFz1FHaOYqd1nSAFd19YWbMbzZ5OfLFRGOTiCKoB5krc+RV2pMG8
Ck18oi7rAMT3/DD3ChrqaaEKdI71XJG6xSrHHEfVx9br+/A06B3ihZz5fZMSVcUYiFRFmupWaTy6
mAtWuavDG1mS2Wei86OA1rckbxzJuU5PsbaiMIfE8sFqWK7CMH6R90ZcaT7slsyvC/2HjOTPRWNw
Wszs9EvNBpXIxR+a6rRkHbhbrCCK6O/AAuw7PSRFkCVJMfjxVfimEjMURdG9jT0fZPcvGVsvFQ34
ranAESn06yZV+f5g7rdaSgTicmrmfCeatPY7ycafiGnhNCm+GXon2AxNedW6AiF+TmyWWj+2WU9U
S2vxWWwEPMwlnFTeKiC5rxJfra3Ke9vWr6cyK31VS45ZByWGWfSCZDu6x2K4lTFDODWCqutwOttF
iW57kwOOPulRdyuS3PRcMdw7VTF/VKMgrCCL/bprmJQoAreNdruIrNzl9szDlzbXtgwjL7EzHJi4
MLx8bCHQqvVzWDE6F4V7R7SVPyNv2ZQWrMCVxRcpd8pIPTCvXNomofiobfNb5yBFFBh8tsrCuM88
hmlMFrPR7pysvxuXFUJrizYoNcwuoqd6mOnf0LWxGb8dEDxQi9MMd9IoRGoAHTjLiLYL4+TGStQX
6L9gVxSQCHZIxnWHCi0yov1oU7ZO6VBvq4VGTli6qtcYESfn6mYo7NSv2P43S8kaXOl97tf0HwHR
I6ZhISFlvIz1ANtJi/Aa3MmNiUjEy1RZeXM2/jHjjrDNVv2bVpRyGIK38ayb7GXLW1cUSP147ngN
EXGoETRoQsTzR+IV+41wCnBjTB77Jic9ySQqLhvjZasBTtuqqn6LGdbaKhSBnmaMd6pdrTAX3uew
RMKnU/QqrK67PrWuQmQRLIWM7PDQDTfFYoKgy6MTVU+1TUqyqQzIcWo7Qt0slh5LDEODiJaXBMKL
r6r2LWsZQLPLeGs4zyKOiG1jBgHQJ7wrCpH4TpvMXkPYP06alZiTm6hrTcl6w/EOG81RaVS/Q2Lg
0yEMYsy0m8Gqfjr1qqZwRmrfiHXVHnehHW6m1r4zmXlGUnN2DWcmZtJm4elmbfp5nej7ogv3WNKS
x9ToHuAFKmhssrdS66k8nXTwljV4yiZDn7g3M7oC7CwmkuVgPiteHdmmP8Ui3HT9APovRETfpfWm
V3ZsSgu4aI/IGjRLHFG3E5CKAO0itR3P0CbN9Xkf5eV4lROfGWa65mWlcpNMXbknT127cODS167F
+6OnqdPWMLHX0+AiNuD9OYe/sYQwrwIEzNK3UJt9PV2PDdJ0PUmcoEbXdjvPWrXjohw4mut+MzYL
V5/ssWLdTuqs8YimTjkY68N+njnP1KIGCJJ0D3FJuzN/IfKl3yo8bBfOzZ8c0jgxo/+iAYuS+0M7
IWntLM5pGvgU8a99U73oyKAq0802NS6HAx2b52n8XWY2fNl0IHaewoRIl5aOvkuKup30UDcx+mEw
vMpi99J89kNTiv4YMSkwel1UwVgo31/bcJ54FdY6m+C527GlpzsZSnfhDhofupTuKntld2JcRwfn
XDm6SgKkgFIQYB2YYUtX9SMZUCfGM/UTtpfXSEOCokuX0VXRErU1K4T9r6CHak73YPAkSofeuEWv
VnoTLkDwU+aLM4zW3k1hv/XlWKM7kyq1d17eC6clV8KdDlFM/jnlDMnRVp6ifXHbjexHaw2WM1j4
wFg+uoN7jacw+W6NHknv+Qn7NU93qL7qbi5PIq4uyOA/DAq5Fgyc8dGYXI8PvaxF5HqZOaQe9zWc
7Swj1jelB2+rWc8/1OWmj547bbgk/fvkY5kq29jL+Fik8Wsz4T/dum6qxeCUcxwseZVszFpCy+1t
WJh6HQeEr+G/rqJb8AP2hZv/8fUl5sQkNQm/yOpr089asZNIlwnkZ4x1tCDnpmVSVPb5dG0MMyMh
M72aw0bs6phRQuH8Drv0O8cF6cFEmzYu/F6vdRJyDcIZCjOPpj0vw87tHJvm+n1hoMlRBdk2LeY5
XuCL/fUPfS++tQrKhagUC/XteYaI7jSVwg8MfYOB+kZpoivmu8reYeq+I5P4JzGk7EjDHO/mzD6a
RkQlydY71E+2xvFDqOPgqZSo2zZ17L3BgotM749ZhuGha9Th2BXzJpdtfhj17B55HkcYHfKIEX5j
skn27frCTNp0LHug96YSPzT9yJE9VjwTHTmklnSXlc2LMkEWjs32tbNDPn0JxTYulFcprey6UTi8
EAUE3MMmfc1KWhIIJsbDqqble7wnw96uF5rfyyQPQ/rcR21+lWWd2CbDBEV1iK8NvVJuoly5HSQn
sNQsryLhgMa1SHbsipFwXV3nLWMz3FBO/QZdknpVId6A3Z8YlkMjlBpYet0udgtYyjrk/25k89se
Gwac2fAMkZ7R+awGoMR+FIuLllrMw3ER9GFJuA20BGBqmp+y5ClVsRdGacNxvp22XzfVPr4lpKGv
VmMM3oSEnufEQaXkOyRJ6EukqVv2FMJZW/emazHbJ6i8N+vSpRZkKn39uf9mUu/2OELFVmYbylHe
EVI037+eSuYaYZX0IYCKJfFNubyGde/QTicFs9CgbCCr6HaEUA4npnGP5ITWt2RKIBd2b0J7avYd
ltnAlcqjEi4RabEk1FKBk22OVoxzi9xkUkv3sxE+KhykTksvouthZkpT/9aU2fAX2a5cyYHcWwE3
LpfMBympaUjtOCsjIGW4HaS6cWmO9KGJyQ/Hk8LPRuzCROlsA5pkKOn1ua6fF/1BLdvnRDWgCTv9
taWkfxaI6Bd25I87HrwyBATs6NgJPqSr9W4DpFiajh/HKnV3n5QgJS5FHa636+x28rcTAMFPY6k/
H1hErQZqdXVeY4h+XHd8o3MkOHd54Xn95MdgDkNc7hK9hdXwbPyHhq3JtD4H0T1Z6oZ0AqKza/n8
9cP5z9b5/tegssFAj/MT9wXUiPcPJ/BnwvToLvq51hs+YU0ErQ/iNGeo0UZBve9mnAKEGnH6WoUP
bvZA0zq9KRuXzHoHix5DBfIwhsIrDNJ9i4STQxYVvzkrTgH99PY7qMViYyWI6xK08nu1j/fqZLpH
8CxeZGm+qc7VbZu546UXT3yoLlcTqcZJgdha9uNz4Q7NhyasVd3001R2m7SJH+16+j/Czmw3biQL
ol9EgPvyWsVi7dotyX4h5LbNPbkzk/z6OfS8dEuGhQF6gJluVxeLTGbGjTiRhl0Wjzdd8TWoeooP
Xfvr3E8nTfPT27yp3uJyPszedF9NJkcuIEdR5XVXHtnykKQ4e0YFboAXBwKQTx9qn+FTrukk8YX+
likmJ5kX6o2wD6qYQJS6uGnb0l92g8KZYzS69dAFsRNOU/mo+tnd5DVzJNrqobh6xUOeOwWyt91t
eylxLAgOCP5SjzRM41xlOlUeOXSD4gfnfgS1t+D2nX5OY+OcsnymOz3FRkMfQ/11gjZA3XOCRmUy
vSusa8EUYI852IRNnT/Ds8bEsTg/xhyNnjLNSBnuAqSgPnZ2Uu9EZXX7lmmYcsGGpvZ8yjKWoVKz
X1unOdhm8CBB396YXXGTuFpyaJJ23DkeWHzP5oztFc2uXdwKIo4HM3oy4lPW9/+4yQkrmXiSrXHW
Ak67ToKgRvyJC9d13mOV+ZRFdB3EVw3c+zhdPJoHwKMMe7sLnMgO2u++z5aDKUG9mlNmDrHpBIE3
+6YqcMtL4Z3pfE9pluitnSWMnF4RweFdlTnETk87OzYGImtVCxDe2pXB821S+g+0SO3sp+DRLBaE
Y2a/5F3XXXkjvo7OgJoZ1BpF9l0YSD+5jkWHGK2X6SHL2GGxaoOhtVdQRz/uPQ6KN7qXfm27RWdW
75QbFfdUtXVLvsslRel16rNfZWRo+vGmcHoKbpz4qSo6EeZixG9budqRY7p/K1txg1p8RkKKcXAt
ODTc6ZzEeTT4cKDN2q+iOjeSN1pMUt/fGNAP792m+u5WLPlao6arY0r6nkcL89pkd0fT7bUtfuIY
IyIlIEtSGweKcOovkAju4nGM8UvT8wqpQQ+z2qak3Z6I6QzmzvNq604JpJCJotYnuRRvYIgxis/V
w4IPja+6lwTIT3atURM1Zl/GrGhDF/4t4LzpwL+6vRvxXe+92F4LYHkPekFcQ41u7lq9mk4IiMPk
JbdeU2M6VHYZSi9eTpPBBKNZHru6nbaceCLS6PVN5TLZ6F+ws6UvlKB1p0nWR2YPTAqFJw6L11c7
ciK3HLurl6Tzd2jEBW3OWb/TKi2lF0eHIxG8GHqTH2L4/jvNXoDdp0F5nkQ00eL9DONd+Aid2Gae
pyzZseuyGLQh3HYt2mFv9NHiOnujkHTxdua81RaB7db6ioBqbGTsWAcmUflO1/IF9IRHbUmSfOsx
m5+AhkdKt9gzY//bSN2vwXJ4RIdyGrE1rawjTrZJOLYNkOkeSyZZAepSu8DaVzJjf+jyFHhi4hvp
5s5VcRMODX8SuOvqqSmWm8nv5oO2xPKYgriSfVxeGiJLG6synYNsfJ/SW1xapjWt032DcJjL+mWP
so0myFCrUdrY5cVyAuOutnWAqws/uqqy+a4XJpeg6cZdm8hja1jlJahlAKDDWgeNpMfJb9t45fWf
LvXNaw87JIGA1ahbMvuAIv8Uy/G+psRzl5J62AR+HAVW02zYilob1Pb+AHDBCs1W/1I1fnoIWLfm
gRhbPQ+vVh8bR7YCM6Ng0gq12YeJiZ7llMF0N7bX3Lxfsqn+ihMXznWHGktbeMSaMx8QUWYOjZl3
O0tR3FhTjQqVNDYkVg+bP2PsvKw3igDNpQ7SfUPVzbETLMgxuB6DLgzMVrcaQP1rPbTWjW63l9Y+
BoLUFf0x63yWfNo8M0qsLfFVmZGr99+sSS92eH24udyhevTSX6ps503v2UwoADnzdBXIAqp+83V5
MDtP3za+x9FIcFezIf7y99e++3FrhrcHapa/9iHC2nz32lc4s4zZp4nDUVaznWf6lBO3+RbkuAs4
MT+ViD0nw68lQ12SPaJX8OVNbX5gV0RzR0u2qKQ5QMxGscfyOmT2SdfqrwPZB0pBnoSOPOo5ZK2c
HJ8Wu/H5QHB70+kq5PIHZ0sprpTByk9Xt3WZ0KkM06rOS2vQEGTIIZxaAl10+cwn00jmvSapKgsK
hgeeSBIas9W+X8fTtcmp3gJmVgj7aLXq6LaJuTVaIuGLxn0vmbHZGcZ/FF9v5/vZl0463waiNDtr
HPpDZ8UOt2Sg7zC/jVHmqjel9d0FN33CLv2plSlNObG3hhCH8SxlHEd//y1+d0++24LhTUc94fdH
BXtvU5dDwxDF5rdotTk/jt0yX3tnykJvKA1MfMNwpnHtsWJZ5ETfzieDZV0Y0jn7naDZaAyedbs5
SUabc5mUW+5nLH2xK1iXlEcfqBmZk9Yfe4PZGPP4o6I15hKwxIfTYlIukOfuTdNztf/+vT4KQzAM
oRwAoYe590EdG3Cs6dQRulE62ILjzfKdMSS2EL/bdmlDJ9IUAO/RcavLZNY/c1B82KQDgqMLguBK
sBp+1sPgvyQRC2tuqRaCL3PJaamU+7HQjzJr7dBQzWV9v3+yW//4QPGBBC8DTgTUin2QwVpGg3PJ
B46lJyJNZM0NI0+QDg5jHjb4p88gGn/8QI9XMPBTQtvvyVOF8C17kGzciTgcfQsLRDXZlDXCG2wn
+l1gxH2GeP14IgGajcCOewpb4AeLbcv/I2l44ztOAaI2+tyGn/0zUelPn8LPtipZiDOO986D46tE
cyan8jguJ69dlSM7uJ+aCD/enJZjYnjyfB44+wMrgTQgYcq85qvoFvCoANlQT31gwsZtUgzZVgYJ
cml+U2ry+e+PxR9+N8jAa2gY4Yn+htUP968701ewA+MSS4tdtxfM3mu/kG0zgEmC/aDru2bB0Pj3
j/xgsVuZWsRNcHI6K3Do3RUlJJrO4+C5kWRfI+1577FYbD1pF5u46z45g3ObfXz2HDjAa8ZlpXS/
T/TXmWMOVWy5UemaKRYhmnZlOtzP9AEd+nxyb4hayfUOWrzlloHktDdYh3Z+k7zoeEa34DD/YUUm
8enOAaGscjmX6K6bVCfmRyQc2cTNi/biLM13o9FIC+pmcykGy8HkIQRx0+ZlMG1a0Nr4rjD1+hQD
UY8bykDblhwucWdOX1Nw4zPFqrpkCg/TyjKX3OBUZFTFRhMDMQSSWltpiB+oVUUU29oU+l6WbUsm
q1sGk92m1BWzKHutq0fbNVnCN+Zg34uRg1XtM5lyq3Znau3jxFPJmWTUQ5gzI/Pq8Zi5lXH1FXuM
ZqzZVXmS3iT+UscECERD22pPhserxzJEaMPC4B47U/IvnmnkrTXRbJoyuZ2LpNhruMu9vOqevKZ7
w86MKGSmbLr73tw7LbKwbv9IYst4JEeHT3EKtEN+EL152xvUvJrOuC/TvsSxFDjXeQoiXc04Ebh4
1GM1bEEKI92AM/TOv0XlKbcngniGx74GWVsuNFym9djhf8Dr7y1THQ2Y84okd0O7qy6+MoZt7iGw
9nVzIWHqbgSYg+3QYGVtpHuIZa1HawHMiDNEswZ7u+DGWKup7kxrDNuiOWM1m8PfEnPdZ181EyNv
08t4h1EADxfFo6SnLrry7rR+ttlh6fkpS8hJMXnljTNX2g5DGsR6sq+7qdQp1EpeZ2SyHd7MW/La
/9TWL8+b1MUoWjrRKrIOsKOS1sJ5aePmyRIPEqwpohyoPMtCS6FGYTw5Aqciz6x1CPp8v+T8gYMo
mPWSgts7wt2ni1scCJJe3C7WI63nqUtxCW8tD5C+b1/V0rmHLhZ342jP17bk9ugxiDI331EcQu1i
gT1tLAIjkvTIRGlWysiK6famqW0jJ7hwDMJe48Soj0xsn7q8No5xxe/TmvuyoH6vZ8h7nscvI62s
YVGshapepl+62H+eYRCes1nEoUnD16ZrGQBXrUofxSytvZmJ73pa3Bm9ip+KJ4aovdy6sXT2S4vr
xkfrNlsK4HyoiOdWw07hp+I+A461LYWo7oiWEbnTstI+imVR2yx1ZOglqR3qIttPNap+XVbV1ZHd
JQsIAGcE+E7kqCQkR+vkpNZP/pf4qhmSxcLfNihuMDLLYE+AHl+AY2M+nJikVE09XgdrWRvZvmQK
M9Ak/J/jaHoPcAf22qifVavkIRVPhqk15woj0e8HyR9ATdBjYCACBENUW4u2r3MLCXxski0ciqeR
vsLDUGukKN1ZD62sVmReseuUDKY403JKL2wOO9WElatMzwUfdGPb7SHFsMkfg3Izm1q9U2s+s670
+5otaeg5RXnNqv6E8EQJsOt98xbA8DVZsNBSibuxOuLlQZUaX1J336xuATHXLsRxNhF1ZWO0pzsy
tCAk74Z2sHbtkNw1+uTugMY8lDOnMV+DI8sVe80yxW69SpsIO1rom2keUvh3KZhG7tti51XQh9OF
MYNwDFqZmBDGWWLsk6U4mCOte51BwJ2Cz0wvH9AodpTribOYBgrVAoqQSrkMuzkjim/Zxzg37DCp
9DoyyoDnI1PU9CqaXbUcfTAhR1sYI4FZDjwzPgqCepm+s4oFsp1tX+vVwgnMkcEIEYPaNfeN1LKd
OS2v3kSzJ7NUJkMT08IxcR8cQbGwRwMliDLWbLOljRpzSKMDt1BM+Clwi0x7YEBoUso5UcwTymy2
XzPUFQMgAoasClDcYgJgDIqwzZyntdhmq+z+kUwxLhKaB4Rva1vG8BWWlWPXZmK/Pl+wRwleDDln
M1txB2WOdrSUYd+CsN6DCACbUqi7GYhk77bTOWbh4/tsOSjbd21bp/cUzN04xauRm+ZxUdW+Vk7F
cTfgzFtPpGghSeNtHSM9MmaSjfhVGXc384+4IRROxiwPS4VC9ijYvjzjTmt3gY/ns8LakcaPtd1p
bw49XXYDjxT/Xdg3HRqIkz3rBkGBGFx7IqnG9iitQbwPy0yfdinRhrVJjt/fSejDowsNw2Uf6mP7
Y2F4tWuxA+/yNr9MkvsGJQ0upza/8WbSn8t43pZFo0cAN+atnG06qTIlViUNkuZCQ05JE94uzdqL
ZTDkS/mdIn8xvrhl/7Uv8Nh2d7O5tKEtNAjg7bB3BpKHRTdVl35JL1Pj3JPP9PcThk0CHGLHgUVn
rUq+V6YuIlPJJPTdttqm47fattpDB5RiQ/d7yBr/Sic14Eq+UWG0yCDclb9HjXPFi6jxC38zTzmW
KFALhj38MFsHQEnFLe16tIDqSVQUARVKAx2tHaJGrBXblobjtRFMv9qeCM4y90Nc0hwuZy7gDJF+
lzeMMPsYQ8hSGg+ahMkfF6IM/Vh3wrgWJfIT0uqTy4s8mlM2SCV0Yk7TOxA9zqHR/GWbl/qjXZSP
9gLmPjNy8LAAOTcZE1fe7yy4dcUQdflV/pRpkt20nvs6u8X3GdfnP7xWngNRV19gY28wr2d7mQcv
eVbT87WwvwmqjhTibFT3Hfcx2SedG7zhtcHULHTHrjuKOe5wHv9Trzn7WvSvGGnieyTI8QaQDURY
P0pw+N/PqXtigGaHU112u5IQDKNbXMQjmQGflXHvB4sTVohCaEs4dIO0Gu/QUIfQ08aMRU2bLmnb
XYpkrkKQgGEJ/WnvThYOp6nHj7KMwy0m7OCcK2zOmtMfUwwH6Fwt9OxX7mnn2HdqJmToPkobOExa
W/Od7O6D4btRLvGJCqebMU1u86px3+6VnNNvIrvrGtTMwF2csz7nPyYneG2x5NSGnDAxNwiP46GD
mnTBPXzEdJ1BE8bAzvNAw2gZ01fpLQt5dlfbE3G/c3XpXIakefH9U0dwLuSeHfDni3KrJq53Lwvr
3LfjpUc62WLgqyMgJg95TJakdu9EPF1MF7ptIpz8GzCqsbN3voRBW0GD2RQ0MIPuMSCZzHU4oFkS
mTmxjpkHp8XH46zE5m4q7ixPnqkPUhAEBsRLVYTBba/IKWQ4Sc9zVmA9RBvQ0lTsWAiG0AKBK8hp
PuQ4M2rfVVgH2XCKtjmwhpobwiLhKJ/G0Uoex05sfq/nOJpF1NDKUhXBPmhGHne2U/7oPTBQf/J4
7JDx+y0xLfYIytp6lrYPUOD32K2mndD9DSkPL4QhkqGkl+i68bzBZjRX2VWz8q9WxWaU25nCBbRM
2lOri476y5gj9FrefMMieZe4PkYq1gtDUn1qlVBOer+4lNxedBcPzka5xnMhO3V2HcGiHawEF+G5
uzIXr9hp8bklAaNtULZhrizYu3F8UFnf3PTm1B2Kvv5uV+UTr/vHRQgZdgUvoa5g+cIf+2Xum0PC
fBtMl2AZLaxH/pvi6t7eCHc0NmVmQ4owqUbKWym3o2Wd+vll3XLngl1eLeOneBn7nadwrw6p/bOm
8NSWzV4akF5TArh31chkpMDf1Zhxfk54XMtt05Zib1TVeTD7K9G878LjXhssWhdL3DehbY0Zk5Rq
nUX1U/h70UwtLo1df61k+lMtjrfN02mOCiPYBpbEp2/ShppYT0HZn8uRW7WUCG6SPSp7jjMH2CPk
6+nIlLP0+51R9UePjtKyHzGbJMuLkxPwweLMFGtMXo36UfYJ+NYSv5plgfC24nyKloTZkpYbeOwF
OU14nuy2CFR1gzFAM8ExXKY3cwMzcC5nVPcu5dF2au+0pO5TMTrtvl7c5pLIeUWUfHVFn964ZKFO
02hxDKrZ2jp9+ytxXVqsR2c3INBsVFO4bMt/rv7r/dxLPmVMdE4kw3Rc8knb/P6dMzlA1ib2Uaxb
uqTinx7HUx/jXxcdYnc3DRBh+jsrhvU0tfKTTN/HvBHalINMRtrat3XElf+KAe6Uc4JLqZBttewx
KK1Xt3NEZOf9zo8lPvQgeWVgFYRQPCo6Ppk5NJ8c1/FRfTiuOzptaevc3CdO/H6e3VdmUuOX0COO
12xq7JTmkQWLtXQsuQOyPh0Gk9nWZNMAZaypXkmF5GvM7dXqO30IKGEpS6wkaWXhMzafqVO1wthK
k0M+giPq0m8g/q7gerP7rpzv08bpQkx+aTTmN21X+w96TGlYDBNTM3LrHpj7T8NLIrsFqb5xaWTN
oOR0vjR/za0Ik7LKn91KPetiJAFjWvIha7L6iNic7NnTH/WhHB+cXvuntIL+mE/9axPHxYNljl9F
csmnbnoxY6IQJSPHHdklK7L1sohaUyxhYCTlAVRl8AWXcBE+JWnrEq4ueUWpYRs0gj7FgYr42Hau
nZ9O50I6uLP95tD3ZRDKXPbERxK1ZThLrEaRs6CkHJhXDFcJs/Il7VvvxvTX5Cb9Jl5d83LTVRNO
Us7n2t6gWWqXUuQLKIAnhgPtucJJTLA93sug4NK7+S+r5/6nE/jGxGwWmj27gKFxn8u+fgEecdNz
Vr4vlvm4BPm9bi/93SjSY2ClLB3++Gim5hwNkvOMqQ03hpNRXq5IL+hekUelFydRrwiHTU217Ptu
skOHdzubAwAzLhKJi9ZIOnsnFi/S8BE9V5W6kXGy66pJhFR0qd3MPIVbOY3iRnsdOSJsFQbP/WK7
T0Fus8Pr+q9QzK0jJICvUFBhU02zvZM1tj1TSDA7ekOWjH5lu4z3UKlp+W4R6fMRNx8HSFvpSPqp
O9+7ZqUdsSLvyi8ZT+qTM3vG1vxed0n2onDI3Kaa+mdMLGxXqwax0FiBKb7epo75QuteeTFgx0d4
yNuzu+Z1aKP2w44Xw4FFRZwXw52PcJfS/6+pmelwZEok3dLurXB4BtyY5VRinV3svud0QDAx0DRn
T3wMyjz3kzUwnNP6Sdw46t6Q105Mcj/5Lh3zgzYf8qQSW9dnVNLUVnIRs3kBj27ctr7BiH3Uno1O
NSdCEFSoC0ZVf1cFjdVA8t+5A7yEFRW76uT4k1ajy7+UyMQGJwyObIlyX4+3GUFzcCVv1BGDnYKT
qntANiTNBYtxm9ec0/7+8R9FSZY7CtJM3jEEjd4bT3ydrU9Woo7XOuNVWQ0/CiYk20HWYtvE89Pf
P+33KvbfLwvVHZ3cwrDIYvZeA230Pu/d0sTioinWKWvyo4YtEFbym06rycBIxoud9eCCMTobc/wy
BLq2xReoNsppmt3S6emukFmzYUqdbxqDDErdI/9oOhzyZNK31WwrnMu8SIc5u7WcQp5K39gvKp12
rs20Gx0EiyM5gEhlybnwZzY2wXJvs4VwGw6VZdCAwlMjwc3xWC4dr2etdRAS3DcqCxqyJtxgXJ+M
u0x+/fv1+X+P87sLxPK/MiWI1hNFWRXzf90NJabcBBoJsUQV62dfeVtRZ2Qy6J24mUIjgzgOGDDY
Zpb2xqyTxAteuS2U3waMmOaGVTyGcvbVFp7Y74HsbVv9jJOMIsYKI8o4ZqDhump134VVEz8MBSZ/
ezZ/gBr4Re8TM1nUNxLDi3HhyPnUGYN6sp20i3xykeHoOFdTOfbXHtj0VjQTf3xunuaG3I4gcrTB
f/etr/Pxpb96GYyuNHDqY8zcOuw179y1y3MCm+JOrSkDvFBMSiotvsyM5UNpp3PkFBgxlNe0L3TU
GhtQmCUsflMdlO3LU2e/LQAhId4VxqvtMIvsjHG8JlPvsl0WVLdP9Z1UQXEDfQ3No22zEyPicC7q
mgARi8s4GePRGaqHuUm6sCnsZF9Km2RD2Xb7yWa+6nRM2r2Y9qt+gOwq/fZuqQdja0z9N6ecmvtK
VI+2q8YbIgDxpoVxsveR7hYvRcE1z07Ly1KWHk0XGcXaqmKzypnrYppJA9N2m/G22pIMfDUqWx4D
Eks7S/l7AhVhpjlJZKZud7Iz55whw++BgfJbjsUJ07RzlzfGSbNUfZywIeReLE4WKVz8DA6yvK/u
PMqCyIebwXEe45jTcWyGA+A6uHC4i2rL1kI2eFAS+eFyv+iPbur5uyIUDMkOCO9aGAz1W5zT4FsK
XZ6GktuAkkYAr2X6PCGIn1NtiE8zPEgOhe0jt/L8zDmHg35l/SPgEp6BX6IYW/rJWYo70nS3ydD4
B95U1UY6xkiHvRb5Uzlv3br2tjg+w5lW6KfF6s5so+thyC+eP76CEiMOLJwhrOcJg681OAfVDj4V
XkRpR+dGuBmRFedckCKM2kwHOqpAnFG5iHFLONdaKx6TsrbIbkwGfUXJo0SCdZY62Jhuei/rGddC
Zf3I1m4NrzYYwZ5nKujgZ6IkagxIKsa7+08e8I9mZ3jpOo5frgAzyvcDSrtP0mxoEiAvzXzpp6GB
ciDEGdNBame3cOp36Vzj3ymTZ72AwufFcfWJPZ4h3odXDhZYH2rNb9ITuNr/LjK5k7tWXFVwGO1U
o2bFTMIsUPtxJab7piCRVtlEEbt6C1MXNWFBveeeEpZCxmBXYgj2j+1eQv+qnV9oBs6hAldLcZO6
4sYxFTlcrFIFUX2CXqog8NkTfPFVD/kek3XpOxtXo65BETqGeFq3u1r31I2FwF2P2YVQW7I1XfS0
mPP4tu3uksy9zRNDP07IqV0hwSH4QIXztsGgZt/XgYMaWT7giJsJKU0ejlr/Fl+ffbQ16zotVJeb
SUtiynlS3nzqu/qB1R8FW6LoiOEXqfHlZJGVqBL6EMiOPgCtTA8LaOqN2cmfCKLR3KYICUDT58Uh
NjL2HWlruD6g//OtYbSP8WTeB4kwL6Xtv0Af70hvjvORUd+Fve5tGgQEgpL0nlp0EojMi1N8wSHY
mo5QrfPqK4lGISpn65oTSj8kYWAT5qM0NH2XJjr5VEmkdYLPoLfpia6GKkq1T8eUH2eyJFVc4rdY
tL31OPLfm6P2bMGUgKVYTHuzU8T4l0aEXjfwwoj3Ljk8nkxqPd7+/mSYzsdHgziOqdPLQwMV9Sfv
nLa6mJCaKlNF9dKwZg4W+SoRcxK1l40JtJ4cFOl0b4zbndUSFRc8xT6yWmRDqg0ZOYaZtDnUupzB
W9UND3A6b0fH03ddTSemHex9oyWNTGPPwQim6TDlnmTDhUY2NDiGFCHJjdmrfa2lz8Fci9DsdAj+
5mKRXhy4933nNMqhPi7kPDaOBeENNuShUEVJ3EOwiRnEjevW0dHSXH0rVhdhPVD3MBeqOjJEqnde
t3zhdTMd7bJmkSlwsnVvc6cO8Ty+KkUcnk7zi2eYzU0ew1HIc8075mMN3sgEsa2VmDB9t6+hwWC4
6t1aHZMup4Q6nR4CY7mf2mBYp3dshjRMiEAMraivehfgAgn62NK8JziSl67xcOe4cxMVvExKoj+3
0F0PummdsClJ7C4rKBWF9ii84b52gp4MpKh2AYniLTon7qRcY8xrWbdlnSLB6QI9yWffLsj2VjQn
xacSJgbi27rBxuTfUq94amECEJnWr5aEMTw3zj4hP8/Z1GZYYOdHKmVQzNLubeqnH6lVlhuyO1ct
7oZD/OCLgYyGmTZkMy6pnlR3Fmyam6mYtnK10jio4KGRYofqWr6wPyJ5Gwk1ZRaOp2Bm55yISoQl
jX/sqA0FtdP9nhci3ueJvMg13RFktRm6JDZ6m/RbuxIx3BQBv3/tCjAq+HjsPfNAYxG0reb8xUxm
WDWWDXEi/ZbGPib/eYry7G4s2/QmoF4udJdg2PESHx4pcjuJCrQXb+rzIBhiqLFIr0H9xg9hc0ZW
ziEX6ojziLu0Qe/nd7Qv0lpoL5yZrTTeuFtc+ewGYRxb9sls8E0iuNrAJCJjDKZtY8/ZxSJ3VOQq
4tah93Bys6Nua5HCkRVqWlOg0cZ30jTKSAtazoFxrgNRhUeYjeZzQaXscYb+7euZdTRL95rGRUkb
n/1cxwYTl3Fgs50BJPb8bM+wFh+gz1Ci9eKS0xQ2uxlU1JZBHexUbNjsJ7gBYtdemSLGXR1wWfoF
+IHjZccSHGPUz/V3hnTlNpBBeyB9ViTEQRoYklS6uQSSsExWVfpL6vpd4KvXxFleZukd5ThT5VYt
Pwhbsdc0k8cueJvN7DoYqfjiWOOjl5vVyS6JoFddZ54kYWeDTQwniovCE9prFhg8ue3NkRcC+/2/
r2cfDSbM4pEIOVcFhC7eW59K3VG62UNkTidTclrhRStc6I6tlcLQLFGo0dQ/sVv9IQUIowZaGKxV
PvMDt5Ncyaj3PKNRlZNGruIYwzMeK3iFTkTO5FAWBIFH+u6Bt+c/NYGnOFtCpHpivyiU00ubwDEw
HGY2NXgbKLubDr7P1mXrt9FTbe9MpFxzzNpB9aUDF6FySqZtuv3i6aduFs4miZNHH4RC0ZjR2Pf4
4sfM2ehK+y57dhPrrtoqv5BvTT45yH7MFfHVcTB7HKTprXpvxCJZXXTAPxSMGg5NePj27Fu3baDh
u78m0oOCpKtPCuf/4N8El0lvmAFmnGDRe0JbZ7lx3AWdjBZ/MA9l0tDkMPub5Iybmm48p/iiaYzg
YHXu+kDfDMT5N6k355suwM+IzrEnjPTCn1HyqmO9mpecmQDRNZyDdtgHyVe9Z7qiHdLY3Q/9cGVr
M2yaathWC44bHDFI848V5dNr4yqF59taibe29PRoVvEdkt0CZ4S/E8/DF4f5rN+xzSYm/aaWOerh
BbKqVKiDOkHrhmEsfYIcEkVya+bx3YAndC+qwsfdbkNdlQY9A3QYmi6Qh7kYBqYH0LEbNgwRjzl5
hr4O2/GRY4ceJdnCsmhpCy0Z3wlep5+4qf7wfEErBfUWrGkywGX/3aYUytYF/lIZ5VV/WILyGqsg
iwyv/zHZuQg7NX3yY//hA+2VRoVyQasDkd7/fmCpLzqKdcO6alahLaeWgfL8AkZ9CtG2hDm+/H0B
+YMwRF4LsYU23TW09rto4l9SgCFSndNwpSIJUXvjDz4WkflrXC9WRPgM+8qcAaifoKKuRG1sdp+s
YB83gtTA8B/2Yz5zz/dSRBt0BWv/oCBbN+PRnvQYcjwFlLEbqj57MFO2+FkNFQQ79yeK/B8eZtv3
1hZhrjYI2HWr+K+v3uptx4l9VJGeV9nGTbfGWGtHvv5LYEr9SE3tbm6s179f8I+GOb7jKrz8/tz/
SzP/+tAkMTqHXIaKiC6sez92dY3bGuHfP+UjW5ltfuBh0sR/iBT2Xu+zzS4ZdZv7yCMoF8LHazEb
I/kP3NAA/43gmHAWAfkyrIM+97rOYZKqxg9WmbfTLBlHuJ/Vef3hq+PDXJmpFlLkh/w/r8C+t/tU
RcpB/FMqZ9LKk/T3b25+PHbyZ+vUp+keZk/3vdaoEeXC41GqyG3kxe7if8jvMmYxe0qpWqN/NNub
ahGPRhI7DOrz28Udkr1RWlZU2OzO4kYmLGtyQ+JiO01xejWWbTMI9RR3jrHFLwRRK44/OZf84bFf
FUvdwEMFIOH3Wfpfd4Wt4lYOnSajjrtcEU/bZBTEsxCCMMIgQwSt+gz7+IcHz8U5xdZhHUt59ru7
P50K6o5yJSMNlBD4lm92lVE4O7qPWRnp4tXPKSDGV/BZUNT03n9ZQnrUL63hWJLsvNLeHcHYppEN
lTRsKJxlWB/xs2hYriq/jrq1N2Qhhzaa7HmniUkMefC3duyXY+sGr4zjMQNNin5oJ5XXnFNCNP+P
szNrbhvLtvRfych3VGMeOm5WxCUIcKaoyZb9grAsGfN4MP/6/qCqe69NZcjd/VAuZ9gWSRA4Z5+9
1/qWRiGOKa04VHP2SczjcpCSh8cpoyjBuMX5gIQKggv0eCcSp/FGER5I6wkuYE8h0nPIkhT5iZvD
DRXBMxkTQdxCEKF7kR5IYbRIyFRGT6/HcR2RiLKubDVZARcqv2SQR6l7dlKhTDcV5um76RHIj7UW
IUl0BOA0qzlIWUcYGPiGyZ7c6rNByzAy/CCw1JUk2zSqOhksEgjaVSlGg96MTs5RYKsPQf4MhSdh
zw9tH05O7wLQKA8SiDaCk9SXopM/15O2zaxkuEhhZW2ZgDJsNbW7llz7o9yo1lHXHC8mwMhXGo20
TLXw2jIJzxUxurhqom2RAnRAWzTsK50wgqCYzyFn591Yz8FG018qhaMx0xxlnXZD6cqJMm/HASm/
0l3QFJZ3BZZ7DxiEtCsZxku0EmE1BCvHTB/1Hh9kgTV4lRj9LXDtaifL+dZJm8lzGGAblX1x0IXS
Ek89JKbZm3q4Tqe7jkbrWTaG21ElOjF0Zs9uKvmcDWO/cgJy0xfbPINyjs1mjfcnymcX6c4X1eb4
5VQypagwP7Vy5wqEQF5jH3KwXEo4eyQij+s6F+reiogcoV1T9XehEuxCpBteIliWLLTvK5XTroKS
bFehxfFTPBapyCs3HTnUyCoDMn02kZ5xWETB0I3bYpD9uI7nbaDYDs+vtUODCLSk0TZxk4NoNqRy
awWmqxGqdJbTyVMiSUN71JU7FiyUhjIaywrgiyDM2mBk4PZqVPJ0TNJj3kc7yoF0bw8WtB7obVJ4
siDskcJg0gyLjmI5PEaTE+y0bPiRGIF6sJMuvjCBcpBDILJJc+TL86OUYGxNBUIkdSaYJ2yiTxEt
2FtJPfWpmXkVrUVPimvps3pfc+g7BAlqmJSTrZDmCwy2fj2YSo2xH/kIPa6nJKslZObkl+vDtIMP
5Q+DGezMe7Q01A5j3G9IBXLBrupHoivqTYFkS9UraGDK+H2kqN1PoRKftKxYB+aSP2CBZEv6QlnV
uVkzTRwaT4117u6gonINV60cBV/wje7UwelvOicAhpYRx2RbjJqJIRJuY2SGnyJgo88T4WnKBVnC
dXjHM4zmi3rCHbP0tPTqi1iLDkRCXZzOLC9x6nYlo+eO3sW2beQ15IoANdpInl/sdNAfEjaKmRMG
Kqb5Nm/MwGsVIEPEbjWwJk2H96QfSQSITzik9cSIdvESLB9guV4Y2fqm+V1J8Q46wGSNZq9OHYd3
yMF9/2sh02RzPzqDVftJ121xZEK0QD8YJkVy3yWR2xmNL+Gq+x4whbJmNGvRQA8VD/VGlrw4FtL9
JBvinComXM1sKH2SEch+SZ/NQRDSXhmEDY2gvKwQ1fY89/M+gLLka+iL2EbaTzVNI5WQV9yxXQNh
oDW9Jn4CIXjWExpjnNC/1WH79eON/rp6Wz60w6CHCGfNBAt19aFjLQWWaXS1XzxMHZtFlI88ObT+
yGAnaiwepMoFVtn8rrLSlo3x5+EZL4zfweD/yLZDTHG1caY5DIBMq2rSnPqnoeFgg5s8Z7mZnhQb
I2wWoIEazWLTE8RVC7XeZEtuazn0aDJn+84JgvuQnQvZErB1WRTUgnl8F4dpQDu6pT0RInZNC7TT
UDVsv62Er5lfHeSle/rWcPzk6ah3Wgt9L8JfNQy6VxQquDwjdFZFlFkHTUHAZQ5MG1LJgvBlkg4S
t1Z0rLRHJOi448nZAO77mmrq0UF8/QnG7t7qzW/g8/tzaTrj0Rj0TduwfnTw5rOOgN4QUrQvSZbl
itG5q3JTO1l9ftcF8rhl6r4RKCrYQvER8syk+7iaN3JTQ/ZD3bsTAfRWdpKUJW7wpDEiRihwnhOZ
kyyE9WSNQA9ehY70wqEbX2ic3WM1v6hN8Lk3y7vJIEW9qlXOkkDJG76AO70vVQS/KkOqpRvFfXkM
6CihetoXZBrGVit2nSF1fllFJWqgfUlqklVZK2duaOXSjE0i0goIVxjRMW4mlNKuoVeI9sZq2ESQ
ej1l6j6jWDLdwGkZkevDjZbDq3WQnkBy7AwET/aPCXEcPUSAg1I5cXiubseUj9dkXXNCvQzhUo5U
trrTEuOzS0mcWPeS/kiOr0xaIDXnAME8KOzdxw/Iu6QN7lB4D3SH4GPI2Liu6qyaJOGkw1jqZ0k5
wQ1pQDbpur0OZWkX6ykG+SpRXJP2i1GrfGetO4TRvE/ChMa0vP343RjXdfnbu6H+JzeY0hw2yq+L
VFQbjaMbfe0jo6lXfQxGZlZfnUB5sZJ4LxXAKs0ajLZWKRFrpBlCpLZvwt7pkLeLb/3yzeLWb6Sn
NGi+p7gk22oA0hMZdyAavTBrog2N0kuRV59pcaPTVSRkVuwAWVK/2tH81EYqWnqrPKQtfBtLYzGz
dEJymvRJjstvaVRorvzZrCMdnyTpjrKInwyaj5AisP7U2Ojzjijudper7Yts6y+RSB7sORIuCWf7
VOGp/fiaXcsmri/ZUsL/dCrI+6BF7cMSNy5gOeSVgh5fGl6Qln/5+JXetQHeXso2LdnAM7bMR359
KbJ3OJ4VRe1HofUd6qjbBhaXZ2mu9qZND5puLMRSyet6sK0D1tyP38D1aWR5ffhqC1GfkytGx19f
XwAbduY4rH2ExBw7qNiXwuZbLmm32Ca4X1D2tUH4YJKI8/ErL5/sajlHEo/BkTYPU6G3+/ani0wY
eM3e1ZQ+xH1Of0LegSzAhgIa4+MXUv7mM+pAZGTN4ahnc9T79TPCJWhIxapLP8/rm7qZHtUy+VIa
wOLk2ISyoLVuXdXdBkOhtEJB1y7no2AuAaM5Z44o63oiGSqDH3sohHGx0Bkuy+30m/6u+jdXBIsp
/laOozYejasntYLyxn2Hs9W0xEUlsk3HDLF2kmZrF0sdpMvNEY7/SsG0waSZ9M0MFaCRUw0TaPxl
lOxpRyqYJ3P04qM8ozubkeenA+A78ECaetuE2O1EEo47eEy6rvymS/vuSjPWk/kfdHe64xAiru7m
psiqsHUYkgBbUrzWzF7CYln7S3M/hnG+JtMEZUCU65eZYKCLnUT0mpcc2mijGt/yFLJamNfmVrUi
9QbJrAKjCcHu2P/2nrg+Cy/vdMnHxbcBW1C57u0SKlvLdBJ7kDxoGYRRruTJ0H0Fv7sbe6OdDpcx
beBtdJ8RDOyoqM0NWHcsWBxM0QyxR+WFqaxI4RvNYP/xHXvdsPnXm6MNSUcCMNH1Q1mBv2gDyncS
E6DNUGCDOB/733Ugr+upty+KUm6JQsZAev1l4Z1MUvBKbNNLEWOP3csURKQt5MFFpNFra0ibCpFV
yEY+6IvOpR7vPv6c71a/5S0oBiu+adoqZfTVHa/E4EFZEzsfWy3T9Y7TtmOD2q0CSA66yCg6rEvc
IgErbA4pY8BU7jdv4Xp7XN4CrRCdHix9u3eSrCQ3w6oZ5s63Ju1WnwS5weWCkRjCQyPQg8+IfZlq
zPE6mxJrhVzT2Bj5Z0ubfifWe9dBe3srjqKBiDI56133Z+SBGFsVE5NfxCg0ofEQ/5jih6Phnm/G
VnpWHdJwBJmzsoIgP4q15gh6B+lweJvoZuwpVfkKmHFTROSNlhn6+6UD0JHWuGnq2mtnqaeitX4b
L/5311Cjs2pikTe4mssC/NNSziw7j2sj4U4i53MXMewgWrb36ghPQTGXp1phbj04nBO66JCgZzO0
kxRyr338Xf7NY8M3ibjAoJPvqNfrJyppCVKU3vroOrbQouCMSP7/z0sQWqGYb+XdUjn89Ek7C0pU
IdNCS7L+OdWDVSv0m49fYrnnf94XuQu4FZEJyoy7VOPa2T1IVm0owm58Q89PdpwIDB7qsQjyXTMK
rzf7oxGNv9mLl7d99ZoQP6EcyKbOanC9F6eWFbL1UAV0KRjksnxJyPPRYibRFpavjz/f33xL7A0U
8UBpHeRSy8300yWsGilFs01kQjIWP6QaxYSV/7+a8dnlYcZyEywVjUlJ+OtrGIMUxTk1qG+SUY0u
JfFz8MorKvFwLXeTc/r4I73/yng5dhPFVk0DltzVXREpmQD0JJHKmtrf6CQe4gb/hqThNCOsFIQu
qckKkY8fvyrzhHdfm2IwEKXfTrIMU+Flk/vpUtZy4uS0RCqfWGcQvkEyHYdCr9cjMaSKmSGdn4dj
HjK8Hyww+b1jexqSfHQI6NmZPkTbZLLkzZzS0sKmui+xgq76zsJUXQ93zKKo/OMsPTShesbcDBYJ
56onUE9uwxLRga5KDwo9iGKWLYg+hbOWg1a+aZxs3vVh84IRoLnprMBtAJXQlXXKc0JeFfrtU4wo
YmMMXejmaChvy1AhykN6lNLAvJ3HEvOkFNyNACTXTJeHdWnS0QtDgmu6MgIlWt2n/TT5ndKCxEVh
N3aJvZPkZqVKobrWQym4Dayo27cTlmRDfshC1Sv5BtfSoIHEaoLo2GEtcHJdPtllrJycjq77HI3m
82xILxrmH/AUFIaBnW2aCE6FCCwI57Wk+X3L68RK9ISanknpYN+kuUyEm9NgWBI28X1yFGIsxZEd
IowLw2F0Jd7fqhlk7CYtODY1k+p1NkcLENqAc7TYb5YDqVhcpSpujbwf9okjKRtO2gXRiGtnGQza
C1oaONcZ/DfD6W+9rq9NatY0LzA6NHw3ZsTukAviajQMdBm9PL/CikbYKCqzZl5FAkxUDpoNcx+4
r7HsIAEA/VozNY7dmHBSl9IN/oKo230xJC5ICy5AUmOZVqNPo07fdtYcOPNpH20b1U8Lq+TiEWCu
2u0tZxm/AeLgByWyHAk36ArIDhZhk+s2Df18ry2MgiXehn7GsG1lZ8dwOt1OeAcGxS7OSlVLN52k
Y/s21SdEIlw2G5esVvSQtXF8T90mitLMVT4pMWOBscN1KC0UdrjVnqXm5Tmzg3MakqwkjEw7gkjL
5WIDVoFmdKKuLR2ZktzaJcGm/HCkDxcYmu02dHRiYGDYnsA4NFvN7re1MB7muZXuNIALDPXTz/hF
FZcoHnWtGMVtGRmaX3EeLXotvMiZX2O6dmGAyBeLfdccgP47aF28YgiYfnCoRMSa1C5P84AxS613
kNK6C5bOr6mDbUaP8h1dQgUdzpIqG7aAiiBgzB3DjmFWD1asv368hFyfOFgncR2hU33bvZVrNWAR
MYAveqPybbMKvLkzlJVc9892x5358Sv9zVJFUMGipIBXQu19tSLzPDVlavNKYVb/6GxNYsBN99gs
qmH1RYb710m/E8K+32gWjs6yB+i6obyDwKRW0NcJ3Stfa7NsnYXDXd0uz4lAx+EsUHcSsBscsi7K
YuAC6CjwczNknCDW0/XYFervZqTvt1kVRDgnUUL/QINZV1sfvBqnhrOT+4qNidaZgudKnDtySJqp
vHx8vf/mpej5UDZztKEVdb2jD0FeaFFAD5J1/cmayB3qta1OZAHP+NPHL6W+NbR+LR84rLKNGoBh
ZdWyr+q/yjIrwR4Q+2JBd8Rl9ZiEE85LIw+XAB80ZUqzKkKr2srmsI6MVvaHYqCvAzS/CcxnXSuY
gBOjQkp0hu+p+lpiLd3Cl4UoOUyQO/u6OTh6+tUYsnZPGsywzhZwVyovjMnY9rMaEWNkFjNR9IsM
MKYjKve1tGbD+loxpbE1Af0vAooIv1vQ4mp/YAd8mSYSz1MT7KgUXSBTLB5PoHIh74nh/loBxoBh
pf6ipsgUhqia18OAiDCVmK8UkuwXrb6SG+M5rcrQx4V8gZ+YrfDVAk+Uv0Befpk4V7A2K4Ofy2Iv
YegAFhHcVlaZ0OhaZabZ+u2YqKsUgy0O8ei1S8wbhMoakUKVc5w1Y1sjSB76yDd60yQ2AseIneam
L9ekvIRR59dRontRBWnHidLGXUAuWSfSXWsPWAKyakvKRHUa4sLY1aF1JKOEFB3aIp7R24RrcTfi
A/ukphCgZDMjWDHKZU46ubXOo8xE7T18qStT9QVSwwMZkOYubxgSsfZ/tsaafmZKVpkdeovd/LFC
MM2JvnqZlFDdFlGQuWZC3yKHjFzKd8kQJlssV8qqqzCxOGmZ7KlQEBrR8oKCU2wlRf/esvYe9Rrv
3RelraUHq2QlV3r1bJgV3mm5PxWaySNUa9I56qYHO8RFHVimuo6s9aQaIWNt3AjGHc50sYtL7QXF
aHeoTAvZKMHwW23M77IQN0oiRvuoNhNWZMXmaVEf1ApmU9igp9Isq96gVt+DggG7GWH27qdER7Zf
Ypp8Jpap9a28um2pfw6qGHZCYnhY20FMVZOiHCpvbCZga4qIib53rfupiiIdGVNzG09+joBvSMN1
gZlqpxXSHVTRhTl7RP4UHQcdzouYqY1Ti24NOxYxeBz7uIAm3NiZR0PpcqjacCK02dmU0I48uSse
4pboNGBOFERaV7u4/XgKe4UiIK5/sCIiws1gkQJq80MitNZRXOw4TXUb0ajbWQlrnBg4pSSJjAWS
mtjHE5B/UkOdwVdzqof5R9Apn52yzs9lI3PMggcNooQoGSN7TfN69mJmDaS5aduCyqlQc+PI8ymt
Wqw5rqjHmpQV4HS6LTmbbpK+i6l+zIRm3KDHRRcTAhv6eIn6Vz/nlyWKnD/GR7Q5sONB79d+LZUD
DXo/lt/UbzlXu6nBk1xDBYWKZbrlFB8iOCvbsZE7NPwh3GJdECIBfriQS37JjTsRGYQXpdFOLkVO
mAeZ4Sxmkq/U0QUxdryaGkU7mcYKGcJXnnCuspD8eLa/0xwHTiyarS4pTFts64i2oFoliEx2lZYm
rsQlo/TDxqjmzmmc+vpglfGT1do/UKz9MJPao6zEqq4BZmBYeiplHeCH2jLmasASJJMgDjr6REqe
dQhr1tqhCvNTle96wIqbESX8YR6xWOT9i0FfYDdr84NkA0LJ7QKhvEC2Gzo/5Fa4kpaVhzEoy60Y
49s8sZSVNs1i62i7SJOic9l9odvwyRCVuB0sCdqV1J9ikVguyiAmC6OMW1YK/Xzs8AWT0TMqqXMe
RwJ+UAypa9Q1k6dLAuJVFhc3sfM8Ok+F1nxNqMosp5p3ZqjeGXLUnuVEhRWnmXjT8sy+VeGeoAyT
3bKyk5uAwntW843OWXytd9Y5C6L0ppicCasSx+QyaQS1Fw6BSrI3kxl+G1DOlwg/WNbaddXbUHo6
3IamyFqfgRFTPMcQR4AsDgicyMZn1RMtJKdLU7zfT0U3n0IAKJtClTeT1dT7XLaDjbQWpVXv9DxS
f+McNd6VL4DJESygaDAtA3jo9R2bR4UxWw06m7kWpGnVPWEmRPgMPR9Ny5tnvY3GVY3T19WrxKBS
N8GdgPsOculJ4/nakBuc6SluwkIQi4MCyi8whpOv4zhew37Wolqm5drtMxwnxGZ0YHDH8o6sYXEX
iWJvDZg0FH109qgrnHOymI6L+AEc6VPkjCGI4HhVZvrN3INwnU1buHOXx2uhEQzZT2PnDqkOEFIq
oPcwLIwsXVmR7dqti3K8CURkkuMyQ+qojq3OIcFKcRcBNmZ1mDgXvq0A/+v7+L/D1/Lyr0dd/PM/
+O/vZTU1cRi1V//5z81ref6Wv4r/WP7Vf/+tX//NP9f3//nwx4+y+eN07z9c/81f/iE//t8vv/7W
fvvlP7yijdvptnttprtX0WXt24vwRpe/+X/7h3+8vv2Uh6l6/evP7/SV2uWnhXFZ/PnvP9q9/PUn
PYef1sLl5//7D5eP+tef5/j7t+Zb2H17929ev4n2rz+JVfyHBSYCo8xbS4ZA1D//GF7/9UfWP1iN
KPdoqhk2onOK+qJs2ohXNf4BgR5NNk0cYm+UZZYhyu7tj+R/LLpWDaW6Tf/a1I0//+vT//I1/c/X
9kfR5ZcyLlrx15/vm6LGUlqamkOjWgORdNXjsDLmZjqPpS9X5kavGIstSjJM4TVBdl08HdBqhSFx
WKht+rS+KMp4HGyM/2B5vSAavpCxvOtngyG0esg4Hk6ag7anyx8CcPU/Xdp/v/mf3+z1oGlpPCJp
VTg/089GVfjrJgPhoTKS2Glot5S7Om9vE55CfAi1HkIYNzb6fGmhdnz8ou+7QMt3h3pxYXkubImr
oQtUKHsaYrQmKvk/Eh2TjDMN9VLYL8wocy/azlPF11aBHYDTtDulmXZv70yNcpFcyZbIL7hBRfGb
i/G+ub+8LxVPpamiW4Gf+uvVYJkyGkb1jW8qgc8T7eWhdC5wzwpw9wisYUfvJENnqKn/ph/3TunI
2UpWiSJAkGoZ/Hq1dhpV2SSFPTW+QHZfVQRjwLMz+/ims2Ucx0EEXqKjEOfQa5bTwh5ucUXryeYN
vuOAcbEnBIESwrC0EbdA026SYbhTxulek+cv5etsdI+9KU4JOV9aGF/A6UhMttUHjZq+mUi/HQlu
Z7dyROzRMD6YKndwQsmfU5XG3UYGf8FGndoR0s/ACxDm42N8tCdj0yL0sGnOFGZ9o+vzgfMdAYJg
6ugZidJ45J/fVXg75vogmm5JczRe2JB3E33Ixa/DcSFC4FvyE+ThOJnNjRJ2d7y5T3rb7kw1wCE9
zRjNpu+hQPDfI6npnAmBSJ9boHfwc/1OM6S8zS5+qb9MZhoylvflEeaWuDoiJio2i8wh56E376YU
U9paCe+a/kA8CuFZUkNNvUZfQn3LHYL0QDzStZo+ofYrHZxSe112OZ2kBPU9KvN6Th/MwSWpTv3W
OKvpc2zD+Vh19Nno0ygEEW6VwGN2qnZrR79x9mm0zfLbfNyl8wZumasn8arHnBoyFaEZ6qmVP+ZP
qANj9CsQNhvop9ONEnu5CQkQt2p8n8anTHV740bOvwvYWOTfVssrYg9pQdipflbsqiVUwa+tnW7t
AmcP8XAqjnAJySHOKDXRqSVum+OypCO0HpNtVF46ezcmOz31Jfm2QbQY7bryBrPjLKNlolFJUpMf
1Cx88Kb8Wl6ZmMfshyreZ/Ajm72MSSyfDk3m1Y5f1nvgk8SICjZm7jMrhrYEpjrcTvohoSAPOA5t
ghhAl0t/U643dUwC4yMYZRWDpHPXzE9AX8BThjE1oquj/o+VdNXGwXqujmMJMJ+2Xk80phXvlQGr
q5/256k5mMyVdAp3V7xElYu66jdL3NtQ4N3tg2aZrYjpGEXRr2sJvtpOLTM7pUtwSJ3P1nBPJ4XM
S9pk2QpaAiDymYcJZtV0MnLkkWS5xup8MkJKmUm6mdV0s7QDzIl1h9JlISJ17aNpyytpvC/Azo7E
3ilkxS0roqDsGT7DEyf7+LXuAbVq8tbpLjX9jFYv3bSU10wKt+UIUx5MQQ0mUuN+HbNXuQKf1yaw
Kl8BaVFgt6s5TdcQMJ1o2JBfueozXHAw2ARsF69XNzBljeDCAVHWtxJDioJhXvs8lxtZPqvF7Zjf
S9aFIflob9XslILRIx+hcet8bQOl4XzVZTdo8FYW3VDZZajPeQZcY6H6eAvXpG9qznnRXIttiZE7
u53rR7m916fPenrTkHJLbsXKMj5rMYduYowdUA1W5RnFvGdGDnnVQ9W/jSSxMZqnEfJXhQ70469X
e1fqUuIyCkIEw3GcwuFqj49tkhwNKycUWZq/MQ5oPKtSwT4WmoLt1iB5EioX1ASJ+y+Xb2SWPWbB
3MRyztBzwoAdlbdyO9KIdp6Xth/SouFHYKjd1tQ6xvvB96wPjoZKYLjW5CQlW9+HuLe9TJ+J544E
8S90x4Ye/VsyhZuuUJ4lW1rngiPPx5+VIum6FUpNBQqG8siAE8C2fXUvJyzNBPliZ7LbDM2byJcY
ZAf8kkTdLPQBMmb3AuBJrOJeBsc1oopYxvSjRV4Ijdo9oWL5mkFk5FbGi92SK17W+rMUKSdZDEf0
is8jaRiulc8jineaLHXXrkiK36ExuqAVtlYUSSAgpB1RBABDtHkD3Unxw8DxyAj2JxWKE4FDBvkf
hKOda7PIeaJIMckSfWVl+bZGWGvU4mies4xSi2AiQM2hRMhzSfxI+DCLKF7bYDP7apbcUQP+5ejH
auSJSluBIr5PZ1cuWbPlgCiYMM+PEVwTzMXNOSH+ldP6A6FvHmowzHILNCQiqL6o+SttAcKIyKFi
VdIJIwPukfSpQzn30t4iq5OEF9LZmNFJ50bfpiSEPpfq1K0lUdnrPKsctM9pdC8Xw60qyerernIy
Rh0pO7SlMkHAU4yHKR55Tx3GBkt9zs3JuKiyndwZiyl6auglOrar6rF6wTypXlDcPZohDOLaiSq4
Un0P85XU506v2nWbZDpe1GaJd7ETN5EMLqsx7FpZMvcsQr456/ZtIgFsxPL6qVO0YzEPmHSNBpga
ykwvow3hVZp8E2oQkd+GZVYjPgPwA12sded2IJq+qsv2zprrFkF662xqknuKNElvIlV+JAdQeQ4m
+ml8Qyu0pN1eT7elojU7cpt6N0oIon773dip8CLiITpKCUAms41fC45rvgQv+7lNk2mXBYARm9mI
iRJV9GNiNzX3UfjaJ12CKTRukLGZuWupA3kdgfLJ5stAHI1q2yqjbxPwztOUI+jPOqxmrWFKfmvr
Ne14GOGL55Qj8V5vGDtpRZNvisZ5CereQvZZlj6Lv6gSZ4N6895MlT355oL+pIA+Ke4p4jZNqjY8
45qKsyrah6C5+bqII5qM5znTdRoDyZaj6SNRWNM6UqDmFlNxZ2AxR6CEzi+1GmejDRoJ80a4MwoD
QbzClpA75W2GZhayhXPWjPDZcuTWCzGd0IsbCdGQc2cjxQWUJUrJPoJUkFF4FAGe/BGe56ivFIZj
aEDh5gSANmQcuJXTfxpCGyI7RmVU86bXS2RQ2HB5MvZPSKYuRktcOFPNaJEZ4ZLvVOCU8KKZsDem
oEtf7hWWyoBaJqmx5mtE17/WXQ5Xm376Sk2bbazECG4z5cck98om6btjly9lBQg0T5Sa4mXcbPu4
NJp9NqoXNWtj9qguP7zlhBhC49mwdRabKg1vRgtiSVSV7GaqQSUv588N39PBieZxTwsYgXQg5fdl
uRk4KZ6dnuUnZXa6kvSFehFPL6NOomM+4ktlWdiXvXxIy1nx0hYfL+m4t0EpQbYb4pVG2O/aYDYJ
NhZ+TdCXmyDo76pmsjxYZrVF2QOJgeY9gIR53gS5M/khlMwYBOM20lQwa4Fo/XiCQxzVCjV5k44b
LdW9psPXU+aQJvOw/mwbUrC3Nf3Aeq14yPJ4qES+LsKMbVN7SObFq1t/7sFmUUedkvJVTyPyoILg
S5MLeVsO+gGHRxcSLCzNdC3I9vkUlINBMT1GG57SBXrUJdBU7tI4NTdzMWE9aWHjtCQqbSx+dUPQ
F142skgOYhIgiqgAk6paK5JvzG21rwvGuGqQrZMF51q19HDwY+EG4RbI02wfJTJfEyKHsarClc6Z
AiQmTYGMkPaqnui/YzhxB+7nWkMbrgtwSZFMutJUtwBxOlDThjjMAXhjFYjDGoJBv5octaKaJRg9
NsWLnbDBhu2D0xO1qlhEIact1WhiNrvSCre6I32Z+pak44ISvRkEVTKDoLjaJcB2+Qk4qDpsxf2A
14p9/LGIHseK1rE0jLZnWcNnlm0681HRrGOMwWuOdr4Ki3grJdjK2qbepDmGjgmhYDh2j5QkrStD
SHYlPSZgu63KtanNhWvMnReWteH2ejnB+EeSr2G1UeE1zbOgSTYhM6P3J80l6nUQT6w79U40qKKx
bMHl1VUkBsNTNk3G1mJWjgQ62EkpokqeBVb/YodJCORNITC8t8oDVBhflvqIe/PFmEL6gdZ8K2Mc
9zgL5e6gN1+m2Rn9ttbP1njHLP77zDg6MCgdI3PgRIEtyh0yncueM1FvgUQnfdZ5WYPeoIgZxISp
hXW7JKRd5Kc0V4NDRr0t4+qm0iZ2vQpF4FtsGs4AEIrwMXqrVQHLhh7mSiUU+khgaejVdn02ugZK
BLiwjOfVrfIUFKf6mA9Ou+tzvfE1m/glGDmrCQ7ULup7CBHxKhCydtIZi7tjAsTJGkW3GkKt2wCf
EBw89SQ0j0pezuSyKBbsaVve2HrwtelpMQTy4Gy1WKFGe0W2Jt0DruD0wmWFDivtU86LN5nRWzdY
eMwDYeuHxMZIKDFyGOlZ7gNYZfs8mRXixnA4ZAwyDq394kx6egzTOTi0LyY1yFHSyu749jvq7GSO
pIsgYJ77vLVY9dG9ODJBn1WyN6pg7/Ry5fWTOXmzI90FWPQPRSk/RCmQ5qxsaCcvv6SUq+ew7sHz
KUwv8DWO9FiM5VZp81O7/PL2u7df6mR6GGWZZ37+VOuiZ0pVTj+wqiiymzSy6bVNph6GJoSAWdtM
idKUzHcIqOgNra1cBfYumJL4WDRfUMrpZzUWCFmKyV7bJQoaUamyD/CJ5Wwq8n00cvhl6hbs54B5
i1rn6Q6PkmfGaXmqGsvxjShLVyS0IQNB41icouWXTBYbxnzlMcobLBx12G/MoUbWaFaHUu45kTol
2uYwaW74oDegwhgPoOh1pcaJXaEb89aapNjt8+Q20/EcxaXl3BdtKJ2sCmmfhCtTLtNvnWMGLoNA
azXSmNomgxKvGx7P2B6yhwIPHGrAuv+C8ORW0QCWjYV6KcPCPizhKeDWQqaq9fBVDvvmFnSrWCnV
oJz6OG3PrEZLdqDkpZOc3JbUPA8V9y6foBj2Wmc9Z1yDU1U7gTdKLNXOMCMsT8J9XkwjPTHjZRTR
sHXKZr6xFsBTq8LfUQW4Mfn/kHcey5Ej6ZZ+IvRAi20AoQUZ1OQGRunQyqEcT3+/qL5zx9pmNevZ
lFVWZzOZDMD9F+ecL/faY27FbOYFMcei4P6GdXaS7O9Yh+l1OHsVaxhiqi+L0k50dMvJa5AAJ0VF
pdwtF/IJQYkl5nycySNn7dtdcyc4+a1H+TVpX6VeLrtBCf9cNtI7555e7XC2fQzq3SFlgmThmoek
aY78kOyHTsuch8ogWCu7XZFyGO5yx+6ehl7xjMfLJiXGhgTxZnwcWutJVnboFph4vZ6JyRALmJxc
BSlJ1OmSBhf2LA+qXcQeExkaZgtLZCZZHdl2+kKs9bxNM4L62X7QwqZAwwa63hlsPIGlSElb/QXd
t7uzk488b8V+6dKdpu7YI6lwNowtmTeK9GZwKLI+mYX3LAIVoFvWP2VKXayr12WuOqJ/8d5O90Fv
BTs9VpephuFixcfJTv1oIWMnua3ByZCs7Bi4BT5pY7LEyp9IPaf8nNCnwWmwavIwkrMUumSOeOuS
pLFZULNtph4PeeyWv7mfwtdEsrVcpXGfBIxQusxmOV/7Hoq16ZRkcqO8+qRa9vsJCvAW9EtdYxOm
SX1dRkl6m4mNamFFEsbvfjBe42ZmG1iQmLdg0OQ+MC6AvqJptAhPLLRmLceG89ImcmzcOBLknD36
W9n7X1an3j3zTZBVGGLQo+I202ug03EawvslHym0W1OEWl6ezJEFniq6Wx7DTlr8FsuYTmzndoT1
kvHvjyT3jW/NRPAHHSbukOmlQQrD7+/vBT+rDtk2Z9TwRYHajVyKev9OyXfgQfFXC8zsWVLOZK9F
lR84q9UK1c53NfQvwlSnqmqA9Flf0BqheTorZQtvpdz2yqfJzGvWgW/WN36QSVPBvrwz1+aMEksT
OqbH6TpM7eNi1Fz6efybyi5fNRNXsGWn63wcT//80Z4SSeSVW/ba8WrB8royqtt3lAGZ1/PqnUoZ
pjwIlsps/pbfxCJACK0jTWzrHCaq/KV0Ni5sWIQkinADOixonBbY77J4Fsv8lin71RVZSa5GzUST
s9H3yZimnsq038GaaTfKT+rfi234z1NVXrLMDPEHPqPagaGnQtPPI2CU9c6alifLiN9Sv/juF9KK
4gURpaP9xn0MpGQRE5m336aNQs1zvrrJfiTJFPRrRa5R072QUHptyGgNSyd5nAgzAiA2fZEFcRqa
Cng5ql6Nwn+VpRCQ0mtsWPeFn+6shnQ+38cqnNrftoHSJc2XAhmHfMU2mqwmvNkRApRfjDW8yG7N
stpZ03Tv5kp86Xn8MHmS0afzRTziQTo04eQz7N2Wb+QR3zw5ufXaN2OfoD50bDfjn6dDbNQzunEm
FrulXb4KVcfhYJACWZ9tZsIBJQuQ6YkEDf8oEfokdrn3fXm3LA+FhnTs9uc1St35PqWa2e2wWht0
T+53XWpXp35pkX6E/VjdaQoEgiayjddNJ9IqeQL74Nlx0zvNte8dkTw5Pc/Mstio3zzzUA3gGIR1
YX+PF8x+HiSvYVP5qDL15FgUc7qGUfjIanZPaoEdVdn41CXp1UiJ87Zc4lNc72J0qCUas3hp3GZj
upTNJl9+pKeAOugem96OLAMfHOGyxPjY7ktbuN+2f8PGmP0QDfldqpGCTkjCSWfFvSr16fPG9+vR
FLuJGU0kyKxWsbihQhUz1rR8Y6qO51N+GZLS0vc5NhSbb6W3hMO7LAq4T7fUtkPoOFA3Auzyeo3G
MYdbGzbWdAhKB12B5WxRyTwWRfrEtVZvllv4kG0+YDNlVK57p7FMXsU8vlDO//UGsqV4nPj792I9
TdMeKdgzGXbWijU9TvqM5LApwcyQ3+PLoMsnVE9P3AugkCksZX4qe7wewFQ/PV37NdIb9FNjiKEH
gwvK3oA3xGY5A9U7gRZHREsdnRAkaSblKXWQcQZ1jmylBm1bR2ImUIyGPfQ04t7gFwN8GszLtHQt
G5Kk4uxSW47E9ayIlKbFCUEJEmxXJ9tckv9Q+i9lFXfbol6+/vmhx+SpZLK59x3cWQO6ZQkFhmXK
ns65CB0PFVYq3GCTtfJID2WHukC0o4S66CaQYJfsc99Q7YrvJ9si1rPp+lmWOPqMOsY5VLrIOWVt
djdtd6dQnpVe9auk/VlyNFW+BhBM27hoNvD3vrmT+vCC4UfT+60V6B+VnX4444Wn/lAugEVq2ITT
/AE49hGn0TWv0jvbUyd39D+dSjNW4Gyp/rytMaqtAEABEOmWW+FScpOOd0GDsvKt9nsgR83BMYvC
Wh5QNb5Wy66T7lnYPNCMamlWq1W+JD89Jt0GFnyoBc3LEKe/mWRMNlAzylyeZNMzPoyTP7+q33hN
sYi1nyOJdqsEipGJo1lPskPT2R+Qi/+svrknJ3Ig9CNNWHLclE6atQua9rc0CElKDtoSfEifjx+7
SsegiFfCam58jWD+Ij/k4qAdI7cox7YzyiBE0w20S5pnq2VmdlvACAyHeoz2syCFr+vKV0TQTAvM
Plm3xJCsGPk/i0b+ZB6RYkYLGRs8LMhOYhVPMbeNB34gBO5NUrE2vsKVPjUIxQq5RARBs3nz7J1L
cuF60d1Pd+Q6y9OFvin2w9ZbN3n1IQsGLNCLOPJS62tC/MnPnSlnIMg+89oPVPwkTZnNnd0CuEIu
l0LDIyu39WlD4jWYBRXPQATslw4VVpQzgDV7YhwzCukpb5jJOBwLKZsaP7Pu1aQ/qJIG0U6f+ik+
zVUi1nlD5KYIOvB2fumFQbYvSTmvm/Gm0mB961N5dSCODJXc5nsIU52RZJPM38X+l61KI0yswV7L
DuHMsPxNfnVXuNN7ozU7EnTJ+VE32QhoppoxIoXJNIZKIB4y5PIIuPHcF2it/JZtg+8RQJyqLwL4
0XXXe2h1pEUHARNBjZCMZpRnnccBBSWy/PnHpbPl5hEPZLgO2xJJV2u/FPls3qGvNiLDZp/hda95
4SpyrdWzObCiwPQS2jBA3LHQIGUZT4IrHwrS9CkH010HPYgDZY6sNOEdaEj1xljuoDUT0pjOv1WW
PNh6v7+dJyPhmiui6pilVBrC/arayKEKVkt7aduDNFWyHmywQRrJJnodv8SC0abObtz3pqc8ptV1
5DSFk2d9EOkK0KbgV7lmB+wVxKFJm/HekT1hbMWBlwCP6HhTMLXTSz3IVzgPAKJiTUTmXG21qUEN
qKF+W6hA1qDMdnk33Y2NfouwhEWckT0vXpuOkD1XT15rxz9DmAfJlI+P+Ilebx9YTLQO6bAtIZXa
Wjh4Y4xvz8uIT8miUlQPaTzpfE4eo8Qm39hknAtkhswn/dCpss9gav4UWs5tprNHjsf+UFpU8MHC
Q8vT+B6LbzvvzpOEf9ZqOKTMftvPsoYrbSYhC1tWHhtmWFOEw4NcmQ4LsubJw1hTtaFDXBGhqoXe
oh29CVjeYCXrpWY2Jud2j3j6b8StuGo7q4ycchxW5c8y2q95sC1r4NIe6iJMxeIAj+Ipq+svvd2l
WfnoIi3s3PzHi9uDI7Im5MHkHinIcEnJjEndYZMHEvJkwYbKtn81qZLQL9s49KR6tuYM2jaDdY9a
QMMqfS3d8SfvSZMOmuCxjSlugkY9k6/V5vXepx7pppbxv2dSbgY89jrbb3bIUQfzRKZH0on+qnha
q1x+Og5yfHRUhBT9lKCOTA+E1pjPq2aQPX3zcNd13hDmbn2yPfmEtPRvcasIdf/T0Fhfydjh3bRL
EdYeczDlnshxeO7JJKC1SLaT31HKafdeaRkHy2fOJ9+V9CKSve1N4nBrDU5KBc8+eHLMfTGNjLQ1
6wvR8jmYiSTVg0+NBiSaDDzAsICWYDzAAfjLaMb2pXVycXHHA23ZXJHQlEU38M9S4P9AdeuZ73Ha
WeeeiMCpIKbT7nOSgsRV74jPdcjNBno4w2N3ezjU/ik39CNBID8jalQULx8OckJWVc1TEtxIhxBT
1pj+aJ5nTA2l7n4BsTqNifPpdNmEdZzBO2GjbxQTz1lgdJyHpHkJU27HhCF6TXw05gp6L4anaDJ8
gBiqu88H9VguDbMkN53DPC+/fb/bEh7+N3TEFZsVzLUgdfey188ByxOyb4NxjZn0ILFgANFOA0aL
XH4zEaCxkDBYI3R/68FNMs4ImxRBcW3l2r5lwcEHE1FNVQj7EH9AQ5A7mkccNjb5OAh7iSlO1ja0
0HRccOXkHVBV6TFc5iEm7MJYjc6NH2jpEyvS8XHK43eXApHU5/lBye5nmLmBHbt/nYstipmPJS2J
e3HjJGJ0CuIEG0TM4xWgUGdi6ROV0JFoYNCjE1UVsxRdSmtdWvEBPZax5Zsd7jOlBzxKZX1G196G
iIqvjj/xp5S0LpOxnlK+qI5X3akH7SJ889ntDK4EnMyJyXlZWFQqcfbYZfFbpRXpaqindsPRxQ1b
JBvfsezb1uckK771IcmbLbjQfSPi85Jzq7i1S1qg3Q87jbdmzYGtIQZm/z94myS3+ZCn5GDHxafb
Ne9imXqOmPGCjvvCEftcBYRLJUx3cnQyaf5spc29bpI7GDgpTcUtmIQBBYFH4rXDOUdCFTleYnlr
ddIjYJn8DD3zHuXzQcdGnh4nf7s4DYlSrKrbLDjmsnmMEQhuWOOs/LwdDlncHEj0Lvaemcit0s3H
pkhgOdfVfaq192JRDYam+ZpZ0CIK7Mf54LEW5gJyJRe6AKmzlnasszdNN/rkpWdC1rsV7eq3oXcb
phX+uRJcA9BLi9ScIz3Rr7IFPNIRgFJ7VRj3QmdKTs3f9mpNBEp1qrz3Mk3SDfvwo8oRU/TBp7Ri
GbHK3IxB/oWaFRCVITYz2oo+AFPImigCQgs1IuElNGBVrBaViXDqHD9yi6++Io21jy0dXhV5zqzh
tjXD1rahnqjnN1cnXUsE3luwTXUyN8qMWAm9+nOMydh3k0EPa6Y/eZo9uwOJM0qziF5xxZWIsSyS
i8bsZUQwwaCWhxIu2HF0GCEFC++YvjTrJs3yLXOLH9sJ/nxsHA5rELWwsqjjaQL3uIi172P1Ms7U
UMWe2zFfzx1Rtn7HdbsUF11DFREb98Q0qJsptE708sFJ7S3EwQgBCK/NaDxMpgZuiDD7wUwg0E0Q
BszDIgziaTM0mbN+RjIggeO21n3XdN1hrrWHOlGfmdkdc6eYjsYy3hoWEXqokFeNzvx8uMW2peBH
10vTE2JvIvEYaVOiIY0FKx7gJV366Bk9w9bZUqtsNdo0i+WErrgw0P4I7TPrZoDyWuCi/+uo1knz
FoX8qLGGrhdrfnKCXg9Np7bOZu6fSNMDcYwGeAVMNuVIoQ4tjSCq7flTH+u7NOvHu3GII1SY6qDq
u2J2U0pXClrD/pRt9icK7oRM46Yg3PlryWayA/ECNtn9MLMATGESIlhKM3i42btRueNeRwJT9uYn
EnMWVKw083oydnHFODLt7iUf4MkurKtOglXYU1NhWPyCx3whUl4QX1PWVKTxpyF00I3kSKK2iTGH
Qg5Nviwi1XepPgLSVGaoUgYTpNtEytEIBfsNsvm5n4gyTz3vXMfpk9T8tWGhVqhIwjXkWw3kIut+
Fs97IvvwBjLsn4m5fqzn2uX5yWnSXO9RU/6Xn5lvFgBKL0HIgWQCvKiJHNTIvH6raepgeGj9TKCo
7ICeFmIDD/E8b3xteU4gSjbqIdAZQS4+KQ+V3JOqtTW19CnRM8TQ8Z9n9w89QJWtreHU0FT8wNJ3
hNqAuEbt7G6sd23pXfXZXdujjmMT8tDNqnfnMVC3DLXPIT5s0kqT69nJADVCHlpPRt4fjAXR4bQU
h97R7SOyvHnNkdQQpNSPx6YxeVr++de0GxZeo/quydyCgi5nvCXz/r3Rz2MZ/4gxSe8auI2kuXV/
N9MMH3MA/FWg4lQI0Lwepg1/0yWpT9D4PrKlk/tJNsa9khTNaACZHdfpvYlYAv/MfAkWuNc34OQ2
JhJu3bflH13tfBlyO6rzZtyhVyGDsGJYEAN5OCnuUL9LtKeeS45GWhz9Kn4ZyUeJ8PPmxOyl4tCX
7PTtXLsLRD2dsiD49MVU7USCWiGQ+mnq2EuOTv5iA0F4eCappDwG8G/WXl20UHj6Xzm15TfR4c/L
3LjHocEywRe2DzEQtKh12+wdB5MiU2pON+ktDr9UefAkkayoqureUsYQxVLpEYF05QN+dJIcqh6w
g7OsScIxI8fejXpy6Ek0X4OJX1a24VR7uEPZroW0O9YUHJPDmZf+ZS5yP794CNxIc9QBAO8xVkkP
yUbfGVaxNxJ9ZfWoKiDd2Rsyg9K1rXgLXKczduBbXvsMxk0dcCr4zS36zm+Ne62mI8FyT9QfmVSy
T3fB/DTN7bx2uZb3XsHCXzbdvdIE2NrJ+sEfl6/MErAGSwmwvhkwXUsXYCRbHzcLE5aXEXk92JP+
qc4agCoCIACC0EcsvRgXWssH7YLqAUUbLC88TFNtvvlOpl84oM/+kuVYx47M85HTxWR4IsX/qgpF
AcbSZ+3YMF6Srv1g0fpAqkzDEF1ytHiv9eDaR2NgNSirhp+au1yauIDTnjLMuqETbsP+U4YVvhnt
ifRsBA4QErHh5kcTdztO2X5EuTq++BAi9jl5r4fYXQgCZRs/7hTd3RODswz9NMg83AbrDAbaxtJJ
nvL83MTi7kQ5skhljNoH4bts38EV4KuOCsegirltto0laL4Q0LGWn186mYMNAb0netMFxdyMr/3N
7jTCSQJy3eTRIq3gQWr91Si18X1ohbU2tEBspfAiwr/MZzWmD7VPFz62ZEUO2FDgrSn0IfN0abWB
qhaKsJkAkgfCbD9lMXQ1x3Qeiga4busZ7XM1DB3IbHJNLIFUiLCf+Oin7VVaABpjZQ70knDEC3Ix
GwvbsGXN3Z09aWUEPPzPc0f7pZrpIjOx9VqLKRf+x5U38S5mWhXWzjB8eNSojFHdp5a68llLvWZV
Enp8p7XkLQIUf9StoLtrGTdqlNt39UjgyVCXFxNuE+2eqgELOODs7crEgtTUu8XjhGDYke5ohCEB
OL04zdlLMjvldz64G2uxftRs5h8Aq+/kjfe24JK7phUy0lkjV9riGSZtxwsXbpMHbx7+Ys2FMikw
gRSps1/A9XEhFN1uGJeAFzPK9VS+ucn8NrWDRRoSBxKeQqZh3cwTXFX6USv/kdM669IZZWRI/m6q
5l0dubpWYk6s04JWbWKygV+qSvfNPBAEd7ObtQWIAr41rawVB4tP5UwNvEqd5rsxuvjwN/XwxVPg
GWXJP1KBVnT2vzUb1ZE+UF6O3i0SaOjucLpYx1vwW4ikI15PNjcGcV7ehScKPRh/qWC0xvtBz0id
OvpLrV2QDsgQ+Y+Iul73LpXYp2mMVN3BV4TnCPl2i3qqYlu40YCgIAGqfgLb/+rLcXxq3CnZsx9f
5WSCrvRRNzZFYsh1jCDOc5hEl+aQPesOuZ0avHBWJeWyKpouflT1VB6X4b1jfRjoE4jJoNgHNeEs
Ji7eU4HxVO+oDDWDcYnpxJte9gMaQAaWFVjg9ylGP4BSa8vHFYTKUO/SHxjBDOLH0ocr67U7LVig
zoM1ZtUZvJrFsnPq5WRZThYyCWsujMx2ZtrrUcKkji7UYsxIWs2QWEAa0+zBBsz6oOIaQaxBt/XP
fyuLKt5VcfGrNW59sMm0OaB3eDW8ut+6MHHnnPiIxfDyy9TlP/7DEi/V0+gJ+Ui/5BvwVPLBl/t2
/PXgAz/iIIniyb5oLoYIW4mT48bjdjTVbyVTZ4tOowk1yNPXdlqC6+LCoFmIwt/0eaW2/hLL0CGU
/+qXiGcCgnYPLfzEawHAbfbs+VLwiMmqHxlqIAgLXcQrsZVviDUy0fwakO9kbDFMi8X5n1+Ki1G4
r6Jz+3uVBs3ZnJtXCUl6KHzrzc20JUr6ycWzYdlvQVGvZlGdyfEar4TEIHqDIROOcwVq09p1cXbz
YI1iDYHaf5Uje+sOoshR73w3qssKCGllFteCBMoBiVGibnyCNj+3Y7aEhaaZYZIn3dYEWXmv+081
I6LVDHVgT0P0bfmq2U9GY8MLNqEmHZOK/1C2+Ls5rJjeNJ8acQgr8yBUSouhl6fBmO2wMKq/QKCn
MTL7ULlMPYdBULETfh15DThY8Cn27d1rOmczBCi3AIu2lnWd2umhcnjADJfBDc7kF4iALN0y/Wpj
jN0u2EAY2/boVm6TFsbZpKLis9CY3pnwe5LUpMJuDZaHhSJkxMNyqrcvNQHkcXY1Mr4TQoPS9dC8
kjNmrvw5ZyIKhDjUB7Fz0mOyeEVINmOPFR1BjS1JX87tc+PFKLuQDk2YEZc7jCBPSWGRY66L7zZ+
LqD4luP8mLreZ6vTyTVGTTTog67EJwnorGAxC7SqfUWyu5s051ro2SuBQiWjtvpl6olzZbscWrn/
ht/+SSvQ4gMm/e4dht4aDBCb4BGawXxXWPWp9bznsWRBU2rTtbB+VXYHfWXVyA8GV8YxNntw206P
hqWOPyctP6ssr5EJmlUYjPKHC+0HLgU6tjnYC/YgBZrEamZ+xfzBXJGG9qjJ4GHR/F2GAWrVpkW5
6gQXpo7pL2tTpJoJC6EOchQTcvqIXTtzRjGTiJpk/Mtq7cmxC6RiBOtZeYtNpbX+hlH/ajEDE9Nk
n0gIuGgMxHsJ4z2mVM4ym3U4xWrYml3EVhiHJhML5nsrYrlenN48L9QuoaujRE7Lf0vS/9uv9x8+
tP8xAv5/YRf00db/r//tx/u/3ILbz6//dBfefvu/jYKG/S+yHcgmY/jjsES8Of7+7RP0/4UyK7ih
cG4Kfp2O9X9sgua/ULq7uNJ0A8wEMgK+3H/bBDXrX5TZhsHm3UQITwq/+f/iEyTO9BZV+X88IrcM
O9cFvaf7BhYRh8yL//SIQFfJenoGDAEukfROHS2uETKbGS/zvp/H/Lj0TyZ5zSeZmsNqToo7AhLR
wdfYHPwmscI6R5zV4ChbQffONaUfTGaTj4Sh7Jsxo77iLWocYYamemfMaxwRRLGasMitiIdmXAex
06zMDqCLLr/LqXzzMnaqIhi9M9upK3EHhzrgPC88BlmYd51NYMbzpiWGJaq81jvWGQIruuIfg/E9
dLAgOXh9EA0gxAjp7kCE2MAJak07IIQ5p3kZrAu0hUHTUBZ3grlsS+BDz6yg9Gxzg3JqviOtCLmk
YB6RztWRsbFF86Q3hLAZVmi1LXuI1iZV367/Gq0PhadflO4zqXPZCBZT5u7zZLxTQbk3rcE8zVBU
wnZhYTShkxW0VqwpgTD2C26zvNrlt+kT8d9wpku1cwZCc5qkeZpUeu8YILBMYSOKeE1Fk++Za8+E
RFqhSpw8QjYY8631O7f3s8vALInFp4WSq06uNvdgCK2Llk7ax6ARD0VXWU+9YaWk+7jzBr0A/z9z
elA2+oQGmyim8T7E7vc2k3e/Kc059NPcf/YXdh1U01Hrm/WmF33+ZLCN5PYSgv1hZz/05ZNEmCh0
fVVMiHyCFsx7N2TF2eHszlXy7eWOfiTA9hKIBatejI8vAexG91u8JmRcnCzPxcHnkNOX702vmSOS
suhUicpnaOxlG5DkwdqQDOjVWK+JKeo3GIUYZwbtEk5up1BMSCT3ci9cnsKEw3Q9DwNSdq3NDzDV
+HSb19QW0XTTi7bM6NfxAn6OfGS69k/BiJCS13sZeVs3lkjc1TBmLzye5fNUpuV6EAP5n4ALdnZV
B1uIsghpRoKvWRZHpMXqYa+z5tXnmidjMiEEACWyR1MjPW34tRvdOMA5vauX8lB5xAYvFE6r3kDc
4HNT7hxzNdH0MI4GQz+PXYEppSJQ4dZ1G6gGW6uGjGCklPxFVA7G+EQqmXg0YjyI3NmPoDOORGVv
wKVQkRQW/O7yHsrVR9CsOVBImia0Y+vViKEaL0EsLdxVoUx9ndnNsbPS5LGDUvCI/K8Pe4dLvfC6
JEw6UT8VYxXssAj73UIWAHLriyIymiFT8jSwugrJWELitpTpU97ZB+RBy3GK7XVZ0mt2mf6tkZZy
31Sxfr88jNMQHJ36lWrmPMgBBTrpJFD5Rqx41VRt6wwDmObsZXGTK1V5GvU4G0sQaNGifuom/XHR
2e4m6yBdf2CuamgHkMS0lo53yBmSdH6j70FjXJcCtRM7yrs09pkKWI4KbQfdjhz20It3lYOwIkuR
VaLlZGsqMsatglDPzlxeFr2P18S6kJROqB8WDx67XF8AGtCnNH1/lo2uRZPCkYi14NwmeR31xBKT
5w+iU+ViPHQgfwk8WYizzx+mwRJnJcQuHWx/jQ1fX9FvgGwzmudYZ/uHTKZnchH/anr5N3kDQ/bC
e6enMHcZgT1hP6D9rXgbkbLJN4vZ7rHojJPrNwfVab8ekybWQXnUu0yqGnNIdk0yXQ2/LI+KoU4d
JHo0jMULJOdlXyNr4DlBHpbWT/RCq0wziaEM7JcxpR1qmOut1ChVJOhOCSKpj/1SDqHBQpPZ5HIS
vTzbnIJX32k+eWfJJhdWxY/DVeTlZfLM4B3dS330GoLnVBrPiFpgdbNui2pHB44S/1YFVkSPOfbQ
md1Wze2r8qWIyrb+qWoil9hZHKXs7YNK2npdl1OKirZZ4wJzrsrjNmH7WDbrdKJJceC980W7iJrm
VafA+Sho4QkkBjdq5DzhVu9FVJIYlU6x2bgbFDas6GWBTaIKYshuKcYAdVr6am8y5e4WspKSrD75
VVcc5hLxoBD9LpNdclf28mLrSL41jlz2cI5THv75R0LcNr1zsDa96pEfDkt0v5XdwRKLpMK9/es/
v04H5N5zv3RRp7nGNk36d1Vus9T567rxaijcrJ3oCU4Swbcw081gGB+9zkYMZeN9orNbQsUehH1r
xmHWpwfXZrvc9+nTMKNkt8vK2XjwY/cLymIZsEEYYy4AFJbcmwzghf/JbctfiBPz6EpYBHWQHfKA
NDgwVvXO7y224b72o088kZwf3savwBw6hfnNqNa6U0ZV7xJL/iZm2681h3686omEL533QaSPM9wN
iJaucwJcQa0rWHTnSbwWSCQ0bfQPY07F65pTgpcp+W1qDQV8XquI2CU+LlOP96PELLBgWbg6XWft
ZG29CHeAqpdne1cmSzTO+oAvhW7f75ejW7moL3Jln6rgZiGOW3oxBEx1HADK4uqaDX5oBcrdwyQX
YIr89GRr/PmDu6/6djgVIzjuhWB5q9NZSVjkbPUsRhePgUCH3YpYjz81dPLcyPEdlM1xcSxjCzYZ
DHvRjmucP3GMyl4uTN0r+6SgfJrxqB5Nv7nYZqoBkxYo/QjCjHKtnB7zuLmO5Ak92owUhoYhdjvn
MzqdJduNIEcah5csGQ1UeqxaJs+uD5VvgUC2ra2LkGDFhqtFRjozRpkqbR1n7+h62M7oRrpTU4fG
VVVuxIsDkFKTdPEaZiJsKhPOKZcrxp+nSKsn+lWy0fu0yRG+DPH9qHEG6r5+IWjSuFvoM7aa7pyD
21RVBQsy2GLmf1PxxrQZuS4tQ0j8fUYxeiFewUOX5eY+Ft4SDRNkPMbjhJTXPZwHMz/HfYcx1QOk
0mUIoIjwOjFJefFacKsxMid2SQqaEAszXyj3aMzDYy69B98xuftaunAysieY3y0TcG+GCmH9TAMb
W3hMBoJbtZ2HclckbIVG6Rv3Yo6GZfLCrmTvWcibYqihBS6RS0R6t0Xh7IWxB/Z9WqQe6Sba6OzJ
M8dq2/UDX1D15km//SMoHvI56aGImNcG6pujGOLG2Xyv3OXJU850g/MOrJNQeuqyv5Rjyn2lMQTP
y+Iytw4Dj2ynLdZHkOs156cBqdb61ciSWg06rvisc8LEX8SRQRYjceHhTK2TKKn9s+GLDB3feMNe
9R/ZhG54Tqco7vOAa8E2z2WWJ2v2K9mGLYm7dS3WLZPJ25oO+lo2hdrwEz+4XTW922T/R7OPjY5E
v2rNaXuI9Rb8zbrSqpjtm1VcW434oLTQT5luVM+Sc9ZmngSix/7O6z+6nPSixwj0XLWcEWQ+Vx1k
8zpGYoXSWAI0YZvbiX2c1sFGizV0ykY17R1O01hm7poNYntfYLXzmW4NJoeu7o3Ws2EeTWRmka1x
0/hl3D6qYHhpCO18ln7FeLQHT5Ob7aELhQoA7KF2sfL6v9g7j+XIlS3LfhHK4NCYhlZkUKsJjGQy
oTXgcMfX1wLfK7v1etBmPe8JjcnMexlkAI4j9l67uw8681vQOwflIi1V/OZkjwPYpwFekZ2FIM2I
Fnf7o4Wr+1X10Z9UGdi8pLNbXhga1e65KqYbXBHsfgQFeG1Mj2ZU1qcUcpIHsG3lhhOZfgkIgIFY
LUhZi96t+JYdcFYzO4a4OriffMZlhv7q8vxMxAWy1FZkm8hm9Ri5wbXzmJD7d/ZM+aSa+qqDwjmY
rdh3inxrxsrPVRvzyyotZodZjZCakb07gVP0S4lQLxxu8sxAwxbikBkcYt/BETfbQeNmJtymOHuJ
075YBuedqKGNmbYcDhQh/dYL1nJwuVVtyfOXoN5h6McXzwi/rYwQcGk9SsUvcCDvZ8uwZvGw4drR
byYxPXvBL2FPSox4K9yabXyEz6A3633jpbfwNVFmBXkHrYs8+6bC3lUwVbBDfTPGcDWosY91HH3V
un6vwoz73S0XUhSdDTU5HDT6v4plcM8tjyWUE5oyTB9Ge4fhAdKumRHB6mGVIdmMcedkFKfCSqjo
ZXM0avel9ZqHLFD2dyqTu3gag71rthjacvM2qPaBYJ85eO07G4r6GFZde4/e5r3rmuLdrpp5y8AY
ilJQLMcyGlel0meype49bSHb8yQJAQyGkri09/PcvVgN3k0stqxGii37Dlgcs9We2y67Msf0Dsrg
LEQRWG3LJCw3xqhONkmc66oZFGn23Yjy7GITww1rsMuQo6DAqczXTqSoW7oAyOKEDIISWAUcRl5R
kWm5Y4CQ40BKXpwl1w6Me7OZYxt/UqB3BUm63Azuwi0kAq2Y/GuTe6+WF8y30jbVsaxiaMqtvtRy
NnBZ96TXPxT27K76uEU52MlN6uVPkwQuFyf1ixg6so+CJrjtc/uV7ejOIIZrk7fcJkGChtEsxqtA
DnQy2DGQqqyQwZrnrs1G1NBDvXF5dBiegu5Sz/Ox1/omsfIGbgRbeiOOtjmZqWrKupMkcCpLzR2B
mS8U7uNKSG+8BDFNOnpdtIx5ySMg8iJ037O/jdrOJBY2Hvdjnu7IYn03wkiy7zlbVqkAnhF/gZr8
xkZsuSEvSnM6BuSsKYwkt6Hqh0UGegSdA1Ft+ZKRm2jhmiLezKSRn8XyYRHbWHPY31S7uZwZ3rO/
QjuPWLP5FRnNmnSjYKZs6GSxi8sli2UovwJ7sM70HxYREeW4cWO9qVJ0lo4ympsi5iGF0Ik4sVBw
30WRedaLMQ3a15a4WgrrUYl7RCZD5THGrSdU/nZ1yszhxnKVfSyTx9IuLYCO+lW5WPt9lOtGSmSx
BtwJRkRezKng3CvMoyMq/Txo9REPKlzns9kdOzcqDmHSog+hDIb+S5NM0NamgA+9yvMsO+k8uEck
sK7ciKFEXT312die7Fs2rmjUghzT4lzKB9hN/eKCoYIK/jo5yinV9vm24FxYdT19LtZbh5QytD0i
j3e52zOHdH0GyT/op8yDmflPYSiG0+8HAVWjmcp7O713ZSY2zEiAKUgKz8najVWb3DfWNnQYXMZD
kF5ND2dAz4ptJTq4ajAeASdkibrkCUMPQdLkxpI9axXRceim87PFhbxLEjbT+WihUUaRqusHI2Mt
NpYe5vQGCB3GMuRYy7QIg7elMXo4XSlWDdkAuEQiezM7xaelKGy9LnyQcf9XNG63ihIqVAQllL/1
DGOb1rEx8b0EmXESow9HOzR/vDD/RJrTbPpsLi4N+g+Ek8/8EuadQCO6sjPDu3eV+9I3szg6XAa8
c7HGvGa1mK0srE6mTotjVAM4Qqt80I0ld77QF9O+h2q38Cwr4n6c+sGdokMAz8QqY2/joqOhFjKf
hUx3dSc4fIy836SRg0l5+uG1V/u0944dsSYtu10suS3Kd+2pTdQyx1PxJYQ29NiJB0Nm3rqVwfcg
w/fSnbBjOPRPjlee3ZYps11nZCwmccWkv7FQOcdXCwdigKc7NVGjFTK4sSNamC5MPpEHvzRqaQNl
GuMuvAa6vqUw21tVMqNwrcJtUJRXOExXX4D8rk/ICvjN+9T5s815k85vvGbURYN6dErpbOep+K6G
6Wu2eOWUg5nOGfeXw37unvwAmNHo8D5awKxWc+dJlE4oZpKI4qHpAuiOIU/azr/iWST/kWD3A+/2
rreNnMx3H+j1uCABV0ZRvVaxlLSvjEGE4q2DtzaeXf1q16sC7cU6l/15eVWdl4ZAiFjM1MSRTf1h
6kS7GZLyOciDxa9jh6dOqVPaTX9tAoT/xha7SuTRLKdkxA4PgZZcxQn74hbSlsQJc0qIy0mGjue+
mazT0rtpGsSGOVpDQSasQeGGtXcVunm1TYyftBswOiMPWrORu+sN171vfXsbprVxqcy//qD/8lRl
A4akdlX1y3mLqkV68/NQz3djOJOhuMjcJc0dz7itS5SJ1/nejTkFrBLnZE28FONdr8aCqdJDVHof
TsjFSV0MhV68+rWP6uYhDf35OKYIP0aRZGdgZTtZaneNUVJcZac+++LR1MBHWnZaBHE7pPKdlV9u
bNneY3h6rvyhu4uHuloXqYnRKFPnbMyMS8p+RVnDYwKmaGws4952ttOA/NmakUqwt0YkbNLO035L
T/ZbSLIYAbJdnPnjqnI85B8l26k2lWc0yNE29aKeXg1JssKE6Jgo8qiKt8Vo7brUuVaBtcwloLGg
EyCk7g+eUo63kVNtVkbHFDA6+4bBLr8JsN9gGtiqBBlhZZMbp0L8j/WafcDjXMeIzjt+oz3ObOWE
GEFjNHhZ/hfijtia6l66OGlZwe+09syHoBOsmfUdUwC80LaJRUmjYWdKJKb+LZvbn8ivnueaGT1w
tI8SeIB29sq2479RVi3G060zdFg1lcc4iRUrY2UXGUrmoF4Ph1MhxncGBqu0tfe5LXFOhDH6cCFQ
u4tzmxssqK23EpXqqgbBtG66jsK2haLAwzCrEH0HZvmYKX1vJP7VrPh2KO7WM/QhNXjnuWNLJXBt
MYmCSjvvlckBMUrD2AB0iMGvQseteEThRLfZsWNFSeNpS57PJ6t3fEVArH/KgWkNdpI3dFN0jCOm
cTUQpMk/nEdY/mb4TtAPevQSiYPjo7kI8/vYBZssUBIEmkFsMwV/+75pt4vryFnEaO34g/uYxtQA
oEAffQ1n6xn7pXEc9Bd5GFw/oJtXugzfGOScSqBVnSnl0cebvHIT75THaHqA0SFGDYvrpCtr1dBX
4cv9SibnfSyx2g7Bu6WXfX2YfajS+UaBx5FV8d81+oJ2vcuKdOsalA9DND7EJO6ZU/Rkdp23mxkr
eaah951MUHqqEfkg+jAXfJiKyWXozPcyNLg5S/dseXKx0y++52Lv1pDaCi4SGeqX1KSWjfLo7I3O
DoDEgYZ97beAzJO5eRhS5wCxd5UYaj32QGE9ZmLV6N+k7njnkq+81pgZaqv6nLLqWNk5uRYp+v6J
f9aHHtUHi/wVOC7WIp/pOB87I3vunfqNxddNE/B3ETcRekxGldzYHw4B8chLaRR0zXRblMvUCvlm
SdXt++kVliQvJsqOCZK71dR8Zk2ESLAmznqcN/0eiwViEaRnyGaXKjL6cBuyefvukdheRruEusz1
QKXDMLWJn51C/cTsTlZq5PHPEOmYDSgDkuDe7vhCabNtiCbYdA6/HCGshnrTOrU9MqrZQRw61aeh
fbDDNt8YefVWOwSBcglsKZbrjRGK0xhXr6Fyf7QO0RaX6s6kyt6iPFnbZEq4qvjrZAV5IHl3O8c3
sQdXc/nGpsOrnzq+TUvI9BZgOOr+uDiN39ZU4nnKDmgVbmCSbPIMFI7Cslqh8OjY6/vWwN78M8jz
jyoMTqWwgOPRKXLd3tkmhR6B7OMcMbcgdm3xPcqe4QMCjnQvcrGKZ3mpUv1Sq/mSFTlxkMNL4mNW
sCJ6f3R7nn40Ca1zXJSiZQ1AUOm/ovgROqJQEeXJK+AMNpTZVj68miAP64a3LDbSaZ32Fe+b3hHx
oVfofs6gmC6JE0+cOPiXY4cJXKqcmzIo2V/V980MhiAacDgVqFOiwCETGMCb0U6PyVjCNsR+URRv
jSK6kgTQ58Di+dZaBYKVLtv6Nn5njEsB5dVKTEi6W7c8ZFbxHDh4+fO3HOvnipnrkZ3pt9Z9xTVU
cCGhkE+leME36ayqiUEqEyMd4s8fJY4rnYJeJgGFt0YQLmthrIiJGV53nftV9UwmsvyBbJSFxe+E
6yStT7nNrAcj1Wmyk4cl9TjBULnGpvbohRV/U+ttQR2TpdaWomxWzouHuo9X/exBsl5ZbfcYmP3b
YI+PsT8xmcIQE5tARUkpXWO0PXnx+IWW7jxE8issuos25GMNZ3bVSx/+UNXnG+E5O9NsKdiC4Zbz
dbbmbSwAeWhYFg3e/My/1+hNp6L647+mg/ESdeJOW4hi55ynalL7G7RteMGMM5fceckVpfAwV21Z
+rA9xz8Mky6iwGUYHaTSd+XwPTcTyZGsYKu0+CJ2Babigh4qPtrB+SH8+JKO1Imde/SR3W1R2STg
lvujFw7EvVIzIuq8OI4+wOhfRxOG6dLNn/VYbQIzeqoshSWIZ3hpLRtRva6XI8fpgu+gsD6LGrE0
YdIuYTmgm9tHpE/A0Fgb57gsq7g+Dn2zB3jAo9dAfmXo4c0cQYizIQyKO+lNCK0k/cHUXMrGyjYB
N1/vDo9jHWKor06IGIm21eHF6vM7eyygA3Ss+jof7bOZB5teyhcgGT9lJR9zWT5r70BdtArcBTGh
LzR1xiBx6iY8/arG20ZIeStsAJWrr30oXupierTt6MkS/WlKYX3HyfNglQczbN6UqA90zDjedHBa
/nGThj9RYDzZPnDGzEctHxUXo4vuRdMcSiu9ElnwxYTlEQYckeRT8dOQaohxB0k7YUA9AtPgkOKc
X2GBJo3qEkBex9VJnihmzi1Z1JzjXIEsk2kNsfyQP9CvlNuhYPK971GWR5vc9ZU9Gkcc56xRwF+K
mMFTNoBF6ScJ4KOY7/L5iVTju8YHJ1l1fPO5YdprFohoPB6SKbVx67DjNPfCQfwnQhwXi585d/UL
IPOMwE7m80fXsZ9jz3+VjXOslxl2kT/XmdetHVEfS2TCvlYNukcSy93qo8SMyeVL3zTA6qPzvcta
/TgPYuPQN/UmAEsHpWsSOAeev83KzbhSh3Y4s667s2uk+EgIBxYUpt/fpZP73Rl9haRd3AjZbnI8
7FaakjwAzgWGRuS8ey4vGbNcwiDPeslCXNAivBm9kEBkipOpWRxPYbtLVXNEOTCs+saotzATEd7Q
Wy4zDi+oWDHGnFSZ4rExZE8zaQUVQEAjAF627CgK742d4lsl+zeK52Gf1tFRI42fo2afzMa9aG2C
C3p+8y3OFqanW7uxfDy9HAZsxt7iDxvh+tYYmgMt06apub+geSA+KP7iP/2qKzZEMw7K6X2qvMtg
63HVejhtWNWenLbHde6+0JcdEyyFDLHnS5N1twwPbuLavanEdyZwQ7vjeqjHc2Wj2czwvzv1Mecw
hD561Wl/h9Qw5twj0XrAEV3pR/R1LQP9H39+IOnjbPfQPSCIISYj/9a84MAGGjLJ+6qEN+HbZDNY
IvljqO6UEWfUcGDDrPxgvMZhkcTPPUPLRjb7sRHOZo6gKWlmvUxGrFX8HJXTXcA6Fs4Ihe84ININ
u2ldRZosc4rnuDpGxfuUmS/OlH75Iv07awB4PtsGkfJm9axHwWeuNHIeVMBwnUHCUMoQb9OL73Bi
W8idDnPs1PXU4eN0EX4FIba9mybwQ+pHRsd8dO9URnFSxs8YmfeRHT8E7AEZbDKZlxGzpZpSI2DQ
04nbsU+/stL9Bmvzhlv2pqkqQB9WjbvE6e8cBq17N7JKcK3OjfCGHyu1zxCRbqQvFow/3x9vJeMP
9kwX3obHoswzRrDTh1XUF7Z2G+YUq1x5r+zinuLirGbjk9EuMohp3i7Qk5Epdy2bt2o5ZGwPpMCU
f7SF+dDh/mzi+cWa8ytrnBeT827WAb6u1t+gxPgABr6iAT/NEtBkXUfvfmjRHUeHCVXOKtTejVLu
9wCWCPXfOU1ze98uPsm2fKdKrDe+HSOzayhX4IWGa0FMAEMkNMXyPSYOTWv4u/48bmIbhYIt3yjV
22PAjyQj99NpbRgQEyJZ/o+Yh68JznZjn3rdn0aLe1JAr2UQfIoi+iTtmPFsuoh/FhPLdAjCtAc2
QZHLwHkPu2PjuZxZ7cDSfySB3YQ3HXJ/Y0b4GePoLyaINbDteNUWARgAnT5LM7wpl/lBdjFnLsy6
F3RW0mcuZDfqANf9NXa/GI29sFTDRT1PalONf+Ay7HCuP/sqvYIDlXtfsxVMo2Q3645uSCJ4T9Wd
g/1UljhEsTMdDI95YjgC0k39pTVKIRhOPqVMcG912CckDy1dJQjkm8de8vpMe7pF/LBNxjHfEO0y
LjxtYoCspD55kUeQr0r3jP5vpevaN9rwqc0BcFd2lXLUmXRnBZwhXVCdNx3dgjFZe7/iXKxdpg0+
IfK3M4eSclNsjAVzw75CLjbXcl9HydeUa3W1/igLxhs+HRLSkuAU6TBBxcoQtKn3zNA+sZOWDKWx
z4brqLecVTNlDNHKE3P672Ysq23W+Tfd5NoHLTNwd2hX2vAvk7N8NZUIawTO8ZVpAnVtol/ZBFQw
UcTRphSXMA+v7YhWi0kA4ugqO5eewfjHHvZh1Hy5EYMct5VPkzfilsPqXevlsdYsMXDQvxfZHItA
Y83OeOuiBqUuhGXBYpFTpPKLN0+4+1QivqqAYqBS6gaxrbrhLrG9nzpTSEwGtepNhDugGJEpwfXK
lou84JF7sabqXGl6JAufQdHOmzjN7trU2rUi38dDRM1j7g2DBbULTmllT/VeNhSKlg5X7+Khi5kx
YTUp54vTOzd4bF6LlCI9SunN0J1kZrzjRo/Q+8wVEwXWdBD1soeQ5b5TDt3qNZyZgnii6Xm03wHx
Oxb0UDKmhBImeyfAT5ush1Y0m9El9sAC9Rmakt+iJmqbtzaQD1U+vGNhd+iwOPinHoMn0cQAexQE
VjFjjFgphanIZKi1sexNkFDGURceK+l8G7I8uREPzrRuHz1f3pmG8ICNm+8WSJCK0EHqClZ2xXxN
7eEnKu2XsEbhwk9rhZjZe+tVpPOOBBd3JxVMPs2VM96qHKW1VZfO3uN2N3103pkAEek7u1AbT5U9
sB50P1IwqvvSXWQpNBoZaJ7MeDWk9WIvDX5e5w9Mjteit3foSEJw0Zx/Bvq8IqgAKgx3Q1yiA1eN
pt+yIRRO+QYOdLBS3Xp01I3rtn8dylDK4/7MsIg3YB4e0bP4MzkojDdiiZWg7GrIhOQMEO8HoTf6
bIylZ3D7+1zbHzItxLHP2PngNEOYYrBSW+odm0oI1e5P10YPuf1NBhZCOUrFFcL5wxhplJfWXxsE
xLqTGoJwscBpJM8xG9EBwyuYPBL5oVX7qyFvTqY17dNmfi9C8orKAiELigNcQcOvtyWA+2Shp7Zb
ZPR1tEsx5MItDOjY0cr1AEYkc3+77YzN8t9VLD5WAB3OCOhRrGD2T4KUYoP2ZqKyZZy4XUBA66GJ
vhcbVO3OPSwfyhasSgde4L7lUN93RXAOF2Z1CDp9EzueXK9NQqBOYKYBdhJv3J9+/2yIDOF+/ldX
9NRO2L9RETsnFBQJU0ArmY4TvZyb+orUCsvcUIn7K9vSeGCNiTglngVOl8+AV4f5hIUlRQx5KpkE
U7dFyGSWL1ex6Rxl+talVBalx44iXGiKNiHXQDyrBAlHS89gBhxJKWxWAjAHsnPC/tPAJrwd/DI0
kcZW4yl0S0SUnv2mw06vxYTxSFguiB1Z7Cfap9+f6PdDJvNpK/PsRzSleegFoYzLj/zPh1rb//4j
EkEmw7UXrJJqMhlLueZJ0t4eSaRaO/g/Tt7y4fczu+NUmuoeS0h360qnOUVZ0p4sXzanf/5Y8GRM
+qw5UP9CD5uCpybB1WaR/VjhYseFX88bP+Ep0Zjji98T+GBr5hg9u8homGh6aJlPSVkyPJzJbUt7
9U2wELtoxt8You6jmWKdbeTkB/tR9zurM9oTOvp/f/jnj45pZgfhA/kuRiZuUwqvtB9ndJUM8QKa
1GGpHOKh+ZhoLLa/X8vcnDrm9y9+P51v1exz5i3/HoVsffr96j9/TH2X22casPToTzji5yEvpn0i
wo69EFfcvz4LPBo61XURqPyQCab4QxuEjEvFNRvM5YOz/BCJLpjjD8ri9rKLE2FZDMrQ6pbAkHQZ
rJ2mbnY6cX7ckilRLfKrq4CWN5aqT93ywUub+mQlt5BRt27BvstCuYrFWUzBqfVT5sFkahUukqbU
rQ9qTr+iwvyePRYctVJvgwF3kcaIzhw9bZ1Y28Sf6ZDglq9SxGOrWCQvsewe8sTG3lGUX9HcXboY
owRRpVBzLn7u/wg5dieBaauY8uk2mvxd/BPWFF+DBYMIXCK3ZMq77zqKDZPH+oJgt7RVGSP/cl/S
YxH7LtBZA3q1nCHeaSf5wjafrMPOHTbtVLGzIpSiGdCABNlZhqb9xMpUro8Aa4ydETNcDxbqXTW1
29GK+gtSiRmurAi595P2MDBgJB3tGEjQn+zf+yuLS7Dc7sxya4syw7hagdO816Gx6+jzNgrNCubI
iSQ6rfI7axpPytU7o+uDY8BSbpWbKB4W70QUhmBvWPSsR8Ozj8LgSVI2jXEAvflOaG/BOAV0kYtg
0AtrDzWOfh3h4V96l1oLr6Bki4GxLnFMBtVvUZE6tzza4cfn47gtfaO6jY0v0r4ztZvoJrfWAEKo
bcwnRLVUrph1uqSEl2hAGzYKfQy+uS80KeX4CsHlaqPadhzVNOPVF8NBVmMzG9yk7poz2YS7lsjk
Y17F4mJYztFXirA4E94cAHhQrz4ypdns4bFQMSV9TYom3Ott3Jvvna3ZBzTjuzAL2HW2uuIKY5xJ
ecEzxL/vg9y5tbNlruDA//EM6iTVuaemESYjEYevG737R3aKAXLD/ptURb33s/aDG2LfquGFECTS
R8aCCDjoW649Jo8IMUdIgGtnVNYZgdC8rd2jYWXBo40x0Y+Ut0aG2hz8hSKgWRse64If2fBYuOQG
UOKyT+8JCKAptxAd6C6Lb7s53sch5Y80nQsGzuOEBvIOwaq1nqQxHv0c2Z3y9sEAUwaNabqC7BwS
Dg4aIc+ZSQkS9FaNYX0Xvenf5ROjydnIwOOzx4lRUjEwj637kfQ7w/HzfRdjLux6/oXH4nWFgbW7
Nzvn2Pd+dVWWCcyKbRx9d34aWcU9VWFZb6UNvEgYnCqJTmoiU8YBcrOZQG6I0rNH4g6IOOe2yrK7
MSclebkm9Ix7QdDMHspkvq8K5M6ZqssnUeYvcTS4CN0LrJsNGzDbSL+FStv3tKpPLXGC17gs7JPX
eEXED2mB07XALcYIG3ZeKb2dMQ28k1b6YUzOFwu7bF05hHD2oyp4P4oDBwdi5cmuN78XmKzDc7P8
oAnuABasHQpohJs8EOwzDZh3MtwqwIgQC3KIDWY+JjK7hmV93UFPGv26unFHpBoG6ko3sZAvZPWL
MYy7HjPblnDAdG+liKRGVqmXqsRm3ev4IS9ixRmSygOWymCt6zDaFX0G5N6QDmLfDD5QD8cNR6w+
4JkRT78vNlr0GdG4nQKJrWL5TUYWj5OWVq2u4+CIe33GvBlA6PYyqmoiNm9k7ToMUIB/u0BAnKKe
ziipjRuiwZ+D0vMwSvCnDPjz0U772xrrOTDyzCeXiEE8oHvYFL0frjyryC+9kndtaJM9zFdiQV5b
EvbAd5ZvOdkjeqHW6peCR+38lLa9T3prO+Yj04GhOQq3C68dpClEFfQLTCfr8+8HgXTqX/8TklkI
OSgAOZOddZRW5m5ECSrcjER7EVFDJRiMT5hM4qOOhm3Y+tSdrLhfpjojFMDAx+3EZ10qroYJO0G+
RKFnWiQn3RY5WdcDYQJh82DJ9FNzuCnQsTkxd7fZ6K+zkQRvHlD9Q5O8qSZNL8jZ+3XurC2HyMM4
apENKnKzm8C+2JM2LzhwdiAW7EsNI2qlWzu8mSMmJtVEuJ293Iz9zHyQR8pJJfiJqx6LcQcEc6Mr
867GmGENHicZJ3UMDOfWzbtt1w/QSftwh6epf2BJ/9K3EVguwnS3gYy/WTfOF94haOd83M9MgY+2
36T7tMuAzwroQ/86xMLYuUmQDLzm975l6R2LDdiSRlbsnQoFXtoxh1T6J6lh0HilpuNND/1oJkwJ
7O/MmkJaxIHlftHhl8cGcnYG0WxgQXIiCCAa3iRpOlSy+/1SkvfhHRE8L3ZS3kRpmBxG0naRHtf2
0Z3CdN/3BRb4vK1vRx4GY8Er5gf7GTp5LTO7v49jpoy/P3zlyqOweKSSF/KA+C69tU3M+xDFRWa2
zyN4sxFdPzGtJCGq2CEtNcY+IAT3de7uFFCvlZRDghKDdgguXgNxyAmOoBjVBTBJBlvIXcnCdd5N
Fw/nGPW3AoEZBAQVXuVkf4fCkcewLcOrJSUzXjI63EVGhc+LOIdrXAfDdx/iLsVX2T4mfVnulR5+
EgSECPBwwjZtO+6tZqQOSRhDAsOxn3F7rzycvlQxdXK3ZIAeIbETYyd1T86n/ahwSRB/rt9suFU7
2zCdPbpbKh8nfjES7FBxPt0Vs/fkp7W1qwg/BiVdh4ff37+nQpuKlu5Gpd451Nzwv4/eICuJ2XKU
f3AG1Ipj6D6aQztfK6i8FyvmPwoHvpvOXe+Q2kshhHj53ibg4xTZPa4be94mGc8xRJ+3QZH7371v
/Gn2OOPyt1gGyboZSv9JdgRsqTnIrxI5k4ggXEyG1+6yeemB0Qwbgj0QCRrYlkl+J/0Fcf/k0rKa
EVcIx6M8azScq9HVR8+b8nsUNAhlCnytAwJqRr7JyZm5c4g1BRdchBKIZxVeOMDzU9oGn79/6ozO
36UBfujJB3oNgnLbitnfYFvy77Le7HnSJXo3EQFaOSbomyULFHrx7yexUforpzBMKpd5h6h9eGNw
MOyg0zfEVvgVHNCIDknWxemfzwynuHBZy33bxtPB8GvrJjJhNiQBoK5osgTzpAVamhmUar6vbtIF
bDy1wcKDS5dMIifd5cjuDko9WSgQTlHLAia1E3sfl91r5dWfPm1qN7jiyZMtHrSloZx6s0MVjIth
1lbJ9dP8zbZmW0QPXenCjxYuZGeg0Onkly9uwAZgZtE1mlb6NsPbOvG6UN6Gu67W8E2q2Nj1mIM5
w0wQzsBcb+eIexim8rivQG1FpJVNCsJ78TPlbMOMbDQR2vFZbMpXzP3uDjLLsHc50C5GjAG7ncJN
ZWlMksszJONu4/Yd9BppE6Nxgor2ve+hKq53Faqi2yjA79JNKiW6qLnMUFtehEOGB5RDQELK33WF
1B+2fzGbYXpPwiLa942e1nOYfwTAK17YTTwYk/I+PPoaf/Rfu3xqX5hpBVvHaD/9HM9TKhEtqwL6
J37L8ttIEaY5MN2izHgGyK8ZWJby1sIf4Xn5eCrd1twihPI+pon5eozbHOhebWIBdLKmuZCFGd/l
WEbZZQXiIYZdy6mvt+M4iG9tYIsWihIOVSPwX+o4RAz3bAc+cMokm7jT4hHJUrIxYrTXmqL5HC9/
kaoQNZsJB9qPcrkDR0tni/pjBW6rOvACH5OAqQAzBgdzWHR1ekZhkYGURKeNT1sj7DPFf7Vhip/t
dS0+PaJdTACbErltOLrF7vdeYcRKCi79j2eAYJE2bD2wrAgTjOA1zVV/7/b2OwLD5KOC6JbJt2Hh
h8R63MVzXbx1yvHxsTn+oXbK5hpZ6Q0i4w+vt7w/rs2l0xXhexKr99nqv+aunq7sp8xDBff9aJsm
9O2RrQHTDOLFzKl6hBrZY1UoDZ6SUbw3Jp4eZE1jUmiNywz/nR1vNT357KuYSVfBsSjMj4BWYt9C
0TqregR0EC0YkiizGcMA0+lUlByspHtFl2RvjDJCh8czjNha/Ag8XR/jIL1JnZ4YwOWplvD0OHvu
zWjq/m8z1p+MBK0lwFYfRhcWlxV0HpnOM98ROTGXWLWFxu+/s0K4z/1J8aZNQFbj3DuKiXfOhfF/
+jVg/38nOif//82Kfqz+1NVPn/5ncO3y3/yPH10QQSuAH7i/nvN//Oih+1+W6VhmYPsc6Lbzv2Jr
XQJtTaJkg9DxhWMTwfaPH12Y/xWaroNASzCE9S3H+3/xozPt+g87uh8ErGj9kEG6H/jCF8H/kXhZ
Sa67kaNkx84fJ7Aeij0pYsFNrYz835+xCyRcxcDeZuXVnWMr4zRM/03Yee7GrWXd9oUuAZKb8f5U
ZVVUDn8ISbaZc9rk03+D1Om2LTd8gEaBpHzcVlVxc+215hyTAmg6S6tR8JwfM55fnoPTY0KmGzG+
OZMXQmOsfSTUk2vieMGb8lZGurn09WG4jYFyg9nVqmcwp+8Rf+s3sCPIMhxGWjT2ltKvy2+t2/4Q
WmM+4bp9rzMVPPXQ3YiYx4LSVnLfqeG492yeF3Uq5I3uxyqascJ6Bs/+mNhNvBqsnHxK3VPpUFqk
MlWi1vaDSLW7Ju5u46kMiI0ePTYkGXTplnpHrPetCVqTXhv0uXVRJE8Z04Fl2ETTWtlhgwnt6ma+
VuQ66eeBSmETnOhIBHeDyEmm1JjzFMJPg2UWB8FKiYQg68wIjvORYlTh59HPa59HPnVfiYdhIU2c
ujESs9cs+ogM3X02R0D/8+Va91l4Ite69msk77GRHMF0qdC5OYKH+M/RfA1SOY6LsHUPiXlxaXve
1YJU4cqbBLBEq+zn0zoFEBkSGrnSYMMMjd89ImNiAqTl/ut8pPSW8vLLUSwf7eYl1Pv67E8vwkvq
c1Mq1E12Zq/ma4mTH365uf5HdDFRVn98X20VWgMYL9x7QnzFJ6gVylsbSNvaDY1wm2oV7CfPfxlj
UI6VkFjIC1/s6Vg+xGo97OckOjWvkqWVyhyDvFLv+2kv2ExHxagTnME8dppG1gDijMFdmNGwRM3C
Br2r0/c0Dqvn4j5FSvPsS4bMKni7TQhW55i5ArUn/p+XvrK2ZVL1JPQiHQyHHhieW4e3XstDBFb+
rR93+o4RuqBDCjtsPpqvyelaNF3Dr5tisjKAv5VleMqd0lxWZVw9DWnz1Jux96rY5WGH5zT+KDJI
BG3l90fZpsPRS9DYtKOVftx++bGK22TV5owMKsa/gIlgC0Vu6J/4pMpVU4z9fcJumWCLsnovc7EJ
mvBC4Qg5wjY3cnSNNyviCeegxL5NVZ4ddQIeoc3blSaU+ha+NRFyxNut59P5pdDcTR0NNIQ78hZj
5GGoBhv9IdSvQqxPS3hA3q5II8Y0QeguDfu9QZcVH2OWDRoTRnHvRa/CJahHCQP9IiKcU2H/PTS0
70BW0ycpLe5iJ0gvRRyZG3/C0PY6VNp6yr6Z6/pRA/xvuV1xkzVkxlIvfEtawz47hvOjS/rhuaoT
f83XC4Zz7+z6HN3pAO/omng60p4nblbG+P9KN+krOXljojVTnnHWhu9qmoCiJ6fmIi2j21pOUqFQ
do++O9bncHoRSVETLpEr19P1+Wy+nhe7DEjPklkAayEkfX+v1fLenxbKvEybs6Ig/0oA+9ldb67m
f6ca0PQLgYpg+8XB5yXlTeOV4kk3ClRDDtzA+dTxSW7sSpyUkA2vurLA66u2dHHalq3V/E+LXEL5
GoUWXcTA5DSYgdwhnTRhM+tDlX5khb8shli9r1xvuKIzFKz6Humeb9C/nl9IpYThJNFz/v2eNqbc
1J9EFB5BSD/JwRaEgmvCQNfHzz/ebkNyAolw/3/oZHIG1sCC+hQoCRVrjBqYvKah7vdGYP1wSHUl
HsL65mXhuwYs8aFnR7Qu+n64pos/L7gQXLZwkYLzvAYndfljhCpOJ87KbqqJsuAVXnrjuBih566o
YjAIjayTCAFTO1EQrzOzrm5Yz4h4MgZ50cNKv9iuW18aMIrONOwu6Crm2HyRzmAjZtztgr1r270n
GXSvmlbPT74aZBf7W2FYyvnzOHHF+u/vl/57fjvvl+U4hlB5VhuqyT9hIsz88n7ZbU2qcFHpG9Ui
F3tibMSFV7/T/f48mK6ofdss+rKU2KH/+XkV1k+ysjDy2kRnXTVt3F1ZWSqPY5/HKEo9aS/pd7gQ
qPrvzYS17MBa6pFaPwwTjLDXrO5WG+T9vOGJLXjxBtajzd9/uz+/DRZNDGg7KsHFqHPnvPZffrvG
LmoAU0jp8oZ2iUKa1NGvB3DTzGI+yGCavqxIdyIw5vF4rGujZVuLR2qg2IC1rjeKOM7rDd2Mb8ZA
ONFnT7Y3bL4PmYNAtxxU9jaiuJ2PsqEt2aBxL81Hmdqw6Z5qBrtqzatQzzB+jJ0Fgi7CgZ+CTeYb
dyOS4ZrSycC80ZMERY7pc0o8mcg6WKxo5C+5Lh7GoAif6atCMuYTXc2bXPBcA5o7J1r9/Y1zprT4
324jW9VcWxOWrrukmNvTbfbrG6cMYQR8IdyY88ILroe1i/fvQSvUfeSWw6UwzfbBzYu7UlbpuWpD
dypiWEdQ2+mJ2q4as++PgRXL43xUuT2dL1VG17J9HlSjuu9qfivHf1Z8pWQOpZgLtlzWwibibq02
ybOKOmWXjmZ+wgSfHITeHzvPW9bTFjm2BrGCzib1jTAb8dAL3Pl2VwO5K4sXNQr2rVEHZ2b51o4M
ULkhAbK89RVkM3VpjB81gRBZlJATSSbREswjBMbp7+1G61wYLtZKA/kAGHSiyQY84EynwarU4b0V
m+F9aRNREqC5hI0Mdtkc8NayvLcbpYD3Nq+ihRGDI496nd4NUe24Mcqd7dbZOtLDaIm1jvUhYVLs
WcQeZRp9HAyC+GmnekqRTnUboV4JYju9D3yt/pe73vmjULd103LQMwmqdF3Xpo//l49X6zS1j6Qf
bwCGlIc5Js62bPl5lKX4PAfTWP68VOhM7pjWwCLw/eqYBwV28en9ohH9A16fdba8b8xDsosJKgUz
YIjUYDp1o7bbVUb3Zhm5faQDgwTuqnIHYjiml/nq6GSgDHyIjX1j12eWZqyzZ1jq9ZkGbX02rRt6
GDBlQIZeD5ZLx34+TItcS66o+pdC1Q/JKMVbDhW5T0YydGOedYihhvvADsXa4Va6Lt1MObnQ/pgV
KtZr6BurRo/cb2MwfLN19GhZG41LAJPWXvJF3dRZcstY3NrH00tFmgQyucIgfDbIa+DpyTAZubXP
ERJk6cnR7srPayq6okKt37ICMWfeO8Fz6MX1AlhDfheMJbooOiFntIuMK8uwAiloG9fAR91/WQGt
P9Z3m33dBAoz2ZRNkLDfP+kIh5BpaxWOAr1VNjoIqQezywhpU3sYgZo17I25xMjJKcAfY4NWpuLA
EM0mjMf6itl8cSnqe3fapZRpK3eFPpJWbEiacmCb63MnR34HyVMRPHrrlN56ACT1QJd4OUzlUROL
HxGwlCvwUf2ZyTTUnXCoHxM0dmhT5PBNRaI/MEUhbsT3r/Xd/CCpMqc/zi9Rbz0jQm/XadQyp2zt
comvbTi5LfBZu/MQfuaqegSJytc2H+KjaiE6kdLsl67OLJWJK9M61Y5Q/+ABXCRwD/bp+BFmPdo0
us2DLohG032MVYkZPuYFuuAsLnqcFUa6FlHdHQXov60dQyz++0Jr/3knCj4h03UFFDHb+LrQst9S
dBpg8SYvNH1ZlhXD8QjJEKOat2j0uQWml/l6VK8U+eg47q3SMPBope/vpMMorZ2quJzbHHNTdTXf
l2FH3KYllCfXp1T3VRmvNdsfXqfrI32d0I3jaztAyUo4onaymTGegPe4KOb9aj3/YL42/9TMpH5M
htsKz/jOVgtgYb5D4lDGB2EmxcmGNEbdl1+b2G9v81L/lmkOeHS001eJ7JF1Rtp9nw346z0NV8qQ
Xehy/fPSj9nWK2z9Ph46d5O5o/PZBDW1fW8ghewruFfqtD8wbFNZOJnirefTyKCJTg86RErT7qb4
kPeiBWdVYn0/kbpUnCqEmyRI+sO/3FSu8cfTUTgC6h7dFrhmrKK/31RVLln8cy3apFkbn9pSBHdu
5QtoU6APPu+PSA2J2SHFYG4KVG6BNv9+nsH200oBAVsssPARgtTE7HwN48jzqr/2DHLpFHyLdPkQ
G9laTqAhWb03Tq01pKUWV4RCGkvZE6ITuyS5qBOLlDegeGKj/9pXhXo2e9p4spg8ZKGKhrAMCKUm
4hbWLqfzy9CUmF3S7mJPyLjcdLVV4eF6ml8GdhPHDfKLPf3r8JQ0CVZIDbB9GXjmWjHb5LbniYzB
q9Q3vrSTh6qpHyHOM+3U7fRchmNByHtL8cDXGxYuPrvWyHHI6Wl+6nwGkaVQL1WGE2A+m69HwuNB
2CR04nGrXSzHX1FZmJjFFOMOQwmZYjl+q3xwNey+yCRiDWV6ab1RUmQnDArioRDizR2poQPffFbf
kdcab+jI25U+KhKkHGHEbqF8YjM/5P/3v+f/o4sgrD++DIZpG66mGq5JG+3rCqv7IARMNUs2ApID
O/XXsQOH4UZVf4oI6xgfkynEw3XHHP45hjLC0YujoSTBvmwIMIcDVN7VrgSTYNViJUpNLvHu0hdO
1QyVpbiKDdc/6iQWoqIMdWLBM2qbtUJL6xRObTMAMCWz/AIJq2YBmHNgOaAGwBEx6uKpsRuCaKlm
r2VUiKehifah+/L3VUxT/6wXedTxlIFIS/Fpfb0jmNcHQ98G5SYw+mHVgT28kwKzgoHVWE5nUUWW
SJJp2pWBuIyVqgE2yOAIT9H07GiHYWQfPvawifxFiaccRbSDUNy0xkmfqfTHupoqRL6qV9KZ3OWg
t27znPGZnI7G6drc9kCLmu5ZwexTj5u9FF12EU5encvEHVa9nzNfKT/MmuH3VCrSaTx6Y8fmjtAL
1sgqPzH1MBDTJpMw4D/3BIGQ/bJqSsygOUKWwZXFixBmwXimHchOb5mxwJU6takHur5QjJtSdU99
2wVMh2WlsUUglp0Y+6NjxQZCAVy+7OiHdWGXzgkSpnMasmMW629RWa7tsiY+NirVPdYR2n4ybCl/
pmcDlOgpbcDy10jrgpU55WR+3lH6APZ/apIIJWcCjh6yFhHdTzI5CGP2GSfo0uDZ4i1GUCfkIDAG
jPuCIBsMsNrJxSmlBc5dBPvj3sfetSx5up88BN3XoAEjLMTUdPqItnUudWbdjCnr9F92HprQ/7if
HMNW6SLruoMNTZuadr/UppFe94xN43yjJ0G79koduY60eQe7oQBuwEvVjD+Udixxj5EZ1SjqNzia
PNt8Rv8MjdMjAAtxM8KE8P3g2kfIYcanolVZfLjvVqOn4sKtu2ZdN83bWAbFKU7aHfy98jBXnXZm
YoRWGpRrReKgT8EYsURA0K2ZNSpbw2a/1TpyeAZpNuVrTvVQBT5Yg/148cCtXeYjPQeKYjhAIZna
HPISNJ1PhvjLfBQNrXgBdLFGa4ETdloZpTYoW1mFz3PVG7iNcSwRvOlZXx1LlUCjtIEDR3otq3lC
R5EJp7f2ovh5/mFc1uFqVitMl7ReJU54sJJ1wq4MHUwgj75mXRybgJRM97MTASx4pWhZrCQBgBeR
ZelBeoZDrpRvQPSuu/tKNNnJs8v7+Wx+UeVBI6f8zk8svGqp5jHCQsmV1Xlyl/UtGJ24EtZG0Fyv
R4azHhP7Y5h69lIznfipJJLHpx96PQrFI8VYnt3Wdp7ZM6bLHMEYbCWaip3ul0s20e+hU6VH2q8q
W16OMh2RfZ8zwcdx8dmrCtR7dRTOxR495W6AGZWHcCHZ2eQnMeLtweSGm9kIiycvgxcf+ZSR8ymd
iC1NlyNbWfu9VjymDXn8bw1m9Y9ng2OoxtRadi26K+pcSPzyXSZZzs8b7CZbOyXVprGr+sAyCVim
sY+CrKGjNr3MR/M1GAMBYtmrui/Eg+KZL10Ky7eczupOvFR5Ge0Tl6jF2rfuRkQPS2AlckOX3Lwr
Mw1VksTQ1xulusSxaxnbgN7hckQcyjcPX4HkCPsT3EZfuvRH/f8cOSlY86qDag2VkSd0+9K14UDX
YgxJaqpvRtMx9uh/Rr5Kk3yAPUKvevV5PqL/CbDFSW8yFd0WSgkTvGKdP9FFrq50NO7HSmbFE+6k
K2vianS5TWmTVJuxbdCFeY5/yowiOFI8EAWVNN3WEBqmWCd9wMFtvk8Hfey4Wxx1BmPJ/lyPbXdb
jH5xiYrxI20S5YAkFI0sk4OtlZjqpyTDVZ/zoQ9fIijl6LLRqyVpD5dFNe54ijHG1lP7m5xkMpHp
3DPqpanjRum+BoO/6SukBJYsMG719kM3FXkmwbRXRBtTiRUVp0Q5A5/Un4B378LRlg+4NJEVh7q/
SgRAub8/Zc0v3yZX54tkqpapYkifvk1fmjJ+RSiFDWnhWvDYaO4iRevu1Jr8EqDO+aIduyu7rcwV
qdHIwealfT7vlJbKQVigpSz+nI/eQI965xzX8brSarT7MTkKmElI6Pay9yAP8vtMytdBy73vgyKB
nqnyw9Yt46qrnOHSDPGKD0BsG7Ug+424rqswGtMPUoGUIUhf1YjNo2WSUiGZvlAH4MK2POUBsscS
kJ4PSzCmcu2dHHUXYo7NLByqBmQTeOK0nck710NdAahO/RfYibM2EqEu59OkSJRz+fT3d3Z+535p
d/HOWiC0Gc+imuINFl8KenMUhWsA+712WEEx2lYmmnA7TJ58DwNb7ivfkR8sukhvXz8XuLgYAdLY
RBxHg3Xz88gozBs8uk+Fp/JkLRMyShwSz6mafzgdNFLUk/W5ZSd8NSnuV1GpwXFAxcWTYSI6TEcB
1/wAk0Wg5iDE4NNjUzdJpSRBQyWLEH/G1E9Ngrxc+KVTnnEv23vNqBYN9wgUL03NECSPG09tK0Z/
UKIDg4DE6SUwAgOGKqg93l9/mRCqt/GxwfJfJfeplclDWebNrQBbctSt6DjrBCvVwacaJpdSoW7Q
sLbvpY98xY7sKewJNUA12DGIgN7Z6nCBtjXG3W1Oc2E5P1rml6JLfpgGWY1sHXJ2bCmGBZzGZ4AB
3oJf/rFScv8QJBqTA6jha3WC9+RNjIQEiP/ejovHiS2xSt1aPKaxsu3NrGQf4vZXlh27VybbRG5N
tj8Ks5dDW1UBIqrAZdb+Xzb8/6j2ta9LuqsLOvKuhr7EFKptO1P58suSDiV31Mwh1K7ZBAbnuCCy
MyF9k6XSBriqqCI+5kJ5aFwlOSVU+Qv2w8NrUPhwmKpWvZB7t2EQkzNySNtLK3Kc0ER6fXjVR4rm
ZqE2mrMd0nC4EAYDObRyX7WqGS5ieqkbQ9t+1iNMzPHgNYeIeIsnv2uQ87oFN0/aHpGikhmlE/5w
VTnassJcSQbp0kVrfB3KJr+pnZIiovSVLR0AorH4xuE3dU9eQRWOWeXOMNPqVuaKfbIlSSV+6hYv
8QDNucj8fte5hMHO4j+pDjgE0+TJaIqM1EbvR6ZV+ICYRELHqcBOA81dFEwhkFkq6bbOjOpmGIbi
OAKkC4J6V4yW+uAMZnZN5yH8rM+n68OwNivF+Kioziijm280DE6oVNw7x+athOXLbDsW+iYaqSCw
crfuUmjuOQxprsfsmN+dCqthoCov7FrSdUxW5c5RunrhJ0z5m6ol6B3RMeJ3gHef03UTv8yOxZP9
kwO7GUdGk4Jq+Gj0aX0t9e5bXody+fdvlPV7M4EmrGsLnZrREpplU7p/+UJZnsmU2YJpz4c75SSi
HS3cFKd63GabtiEbxGeIsoiT8G4Y3fKi56X5aPXbLK79R9Ns9BtZWPusE+YjMTf6oa2BihXTKYi9
YeunI7Uz6Pm8dtunnmXGMn3jB5aDk+gU68UeJkddolY3XRNC4VIHOr2EcO7Kxslo7VCYsl0Ahf4+
lCZ93lS/VJPQ879ndarrP8+gy7104JYvaVRrW2uoKuzik9pTpziMtfSHL9J+L8HqcHcL60A3fKR/
EaQ7NgQ41l2YrkiQBZA1sr4KO7IeEbYBJo0t+U7S7rUWDcO/1Gnz7vTn8j9/BAYkWsMibdZFuPLl
wer18HNx+AFmzN3vdhMEx/mFvvQ/R3QIsRZDZsjAg247oAeeRvc3VrvbLmGG2ytp9C3V6E5SE78O
tgPnrbGaY9ZNaVb0TdDuE4Y15sjFwfR2eDHMoTowffb3/UgEsp3UhzjTIWDqQbuaC3oj9h4H0RGn
NNX+tmk/Mh2xT3HuJgcHhgrONWrFgDBw2JXgGSjILeSpoDm1WwDW2q2uT1SEyFDXfuKM6UKGjw1D
mxu6h+ptA/txOyhDBWeqbxZ//07zxf1tE+dQo6jCZnm0NV0wfPu6SrYFoQOpD5+2yicc1/gEwm0B
bpfbPONhvBnqXNlEg1suheLXu7otiifhei8BTNBzrgWs8c5ycFLo4IC68Qqq9WrupKWqD8s1qR87
0zJ2P68HjbKG8rwLKkQ3nZOQ7awLNLMdOVm9ji2iNu+G1iruQN5394KK5wr/TX8IsNPdxz3rHviU
cmMlbMxR1WXHEEs+96DtXXIV+AK/REywEcw+OrnaEtRlsqlMBBY5XFCQWlVzYUay5uPHJtFU9ORE
2N13pTWVz/p5/n8FXRQvotzQd5+nFqltmpZSJrWSqHOkEzkReN8wowQlYj/SuwAETN8MrXSqzxf2
b/UhLQUU3qZxL4HeOXBwXRbrQh7ckjBgZ6CWawgQXyh9Pm57dmFL+nbJVu8s/UE4XrcsC8y3UYKy
G02TucwSMJIIdBlDE2MWHgQmx2l+3afECymSjtk4f2ZxtyhC3TsmoffRUSw9dIl78VpZE+Buf8zf
2fnn/z2LEsNZWZYnNgCcdcgidNjbIhxevQqoS68N4RkCpX7GMdHxEdvF0ncK66qvs3gDDcJ+UMiK
dYNCA+QRe2ujUutNT1rHC7S2ZdcyOaQbcO5RXe0tvwENxYP4BYC4ilcKzB5INrGNHUQJjIEvAifc
i9klMV1aNmTznw01AyUpVpWKzA+lmQLRUnTUs+xDplAXStIjHAI/6jEhnp7Uk5e6f5xH1rnr62sP
ADBsaHW+nBrkrOGN61dg/cW2NGz49myinrUup5lFBXtCuFXeI6LdoAft/qWGtb8+R2Bb6GgedA0J
noME70sN2xaNwl4w8tZpZjnLqtKYNKNHqw38Tsh6iaDXEuOplBN4iusZNufP61nsR6siN7uNZTFD
cHRf7OamXMpif4hE8FTPD8D5p60RVhv0qNemsMZn6fSbeYjOLSau8gTBGcGLE8AsgnEmhvCjJlQW
HJvxQ3rqITfa8rVs/RoIKd8KglyyZWhSZnY5lptpmYOIcxS/nRFOn11DQujJhRuSaJXRYFkqSpbf
zkeoSfLbUIbaMuuV/NafjsKmLRaJa0so6TSPR1gGVxFot928gwhb4jCI6SwWshbbgEbphSmue4Yj
g3Sdtsf8klaQNVVXvemmS+hWyGCqQyAAOon1/7Ja6n+slnj0dcd0LGgr6FZUFJ+/1pRokbsW5DLz
BJCJ3prmYoeJ369v4mLYeEHSP2eA6Bf9oHnnPKnKfYZTsixKpVoFgN2n/e+dQV/lCma/+41g6BZD
9Hdua+KxUaSdGZV8SAXp+YCF/60Ajz/v7fpQIpzJ8+cWA8ASq+LNgAj97EfD+/yhogx7CirDu2/N
ztqYDh5W8i+YSHfde05a5cI03XTrTQ4SLS6rjQvSmLEC9hIlrCGcpD2WiJyt1wavUrBMgyI75ol3
Ql5X3lNGJ/uREchyHkxFgX/OQ3M1INk8DtN7Tg9SB2AQ6tfzaVBLY5WMibKaTyXCyuuxxMHnZwx9
WKLpkyrBwEaqLw+KEX7PpoW5EwGdkTHfJgE7XhYEArNd0onXTaBFpyJ16o0u4KE2SoaZikncFrQW
c8cWuk3lNijzp1OWgB0diupOidy3jCHP238PshItP9uotUonCDKByepbhYlc1agjY6yKV3ahBe8j
hBvW4/KBgYC+JdrEWUsyFp9L1l8t9eNlzK76YBm41xichNdG6LkPukdqxXSv9jpNI9d0b+vAdA+e
6Vv7IkBpYER5/dBNGGGhq813lGHIMIX/0TWI/3O2RDeFlSVbCHjhrk69/l96tfbv+kme8jznbUtV
IQSaJqKrL3VTU1W40lSY4jKS6pbYouZ2SOxw2auBjTuI0zrRza1lK6zLpd7ynC8JQ9EncmeOv6Rt
dXcd9/E3EH8BvFNGzAzI9UuobTHosPmpY3pWCir9egAV6w5IjcYkzo7YWd2pkcEb63arsk7KZxug
y4aw+2PgCPM4AoLhsVfrNwyo3GU0HeVhfYPaIgNAwmQ+kt+ZH1uv2qzO1MfMIg6A8JDClc84JKEJ
ts3Bp190T5Yf6H2B9N2a5lkBKQqwOVDf5jjpxOC96bgcnvveqNaRZTebgB7kItSCbNtIvM5GV9D3
ytQNeoAF8UDWaq6Y8VmS4TSdZo5Z7odMkKZk6+cQtfZN3aQoP3ERzy9Oq7TrvMhR703X2lBV/uWT
/KL3mT9JHe024nKmmiY7kt9XoCqQArael29y0mXiVe7Q0RNTr4LYHOU6b1OYqNwsR7+QHdLgHoOI
E/7naIqiyB9+/vzn0fwnfWneClBwj50swC8EzovWsust2oTRSyu7A/pA81NOknjas4bMaGkqYXXA
7LvXJp1kYbBaEwYgT1rUKcc8txk4B+GV2pnqbaca/lpAZTtoBaEvMiJ91A2Vfhun0LQYAsrj3APX
fMfZWHRdmp0p0Kg1gy2f0yQitiuJH5uuNVZxo71JgiKxQFHyIWZ1dqpKQ4Ow5+qSubG30LmLjoNT
PoeTPBsQN8bzsUy2RpmxsszDmmCEUTr/OE8hI+q6jwxJs6lCc2uroB25Gs1Cu4F6k+17GfuEYTG6
xtNWVw4OMgMWOMvXLgPT9/z3B435x3PGZoszb3IYVmriawMxTRMPgpA6Mtytmf5UKbPzqXPnh+1t
bdjVNaQXJkgjnvBGbZx12UTlTpP6eGu5KtBASkE3i5SdqYOyv7LKwjjZGIaWbBzJrvFBEuEVui1x
G9wxJ+mnVXxerCuZPBAmFJ3ms9S/RtzU35SVap8DYf/AvGLfMqy4z6zahODRBdvMGahfCY3MHJjE
X47Yxau7LJ2KRkK5FyivaI+XmnqlWZnYpHF6mh/0ZuTB0i6yEsu6QHVb0gpTdWSo+b60rezsmV39
6Vz5yzD4z7d40pKbJtJTx1Zxa3y5kUq1KMBx2Bs3sP2TJPAng+XgPM77+i4pzGXZwdWgE4SNXGxy
FegQdlTA0bpOcInqgKKblc9NkkZnn8pLPsS9qmwxJDr3mB1XYlptKuZKGHCDdeD2pGNNAwIj8HQo
YAmsbwd/4RVZAdPEUA9VIugMH5o6wsI1kxkige0WHpdflFtdLVqk0XjX/boSCy+kwqJXT4MZlgvv
G++sZNlY636hITkcsMIzplkmHublaHqZj36+1I6FssAo1FVv9R4cYJrGOj1ShkV+Hx9+OUzR8nCr
BgsJbh1fbB6vfJNMt9kmAbd3YU8eK8IaTkDHcpzKtr+ye8M9MIolMy1nJAmxBtABO/ereZUwMvK3
As1EOidrGl3APOMcJuHnJGSooxwcpjeugzg1VrP9fD5VIk6jiXrLqldu54Ex5l1rgQaW2O1pwk6K
XHzo3BSpNRu8ZONh3j57VnI7T2aIpxnOhZvd+nYHtlriMxtSt9pXFtk3QH7dFw8LXlzp7G8kClOt
hJxsMyk+hjrS7xCuFFM9Bpio4RnMRM3myw/nOv7nf9Wj+7HC0bpJZPVIjeadjBxcN03UaunHRI7l
cWfvfz0yM3zPk4L583dIxkLjniVOi3+OemAhZ+uHoEWsNGAexlZrE/5s1FnmQcF0vNEJtIHZWPt3
jLIeYehOCmW1vJtrExBgb+aQU4TTFjyMElhBlbnl+fODzFuKExkMCIM1TGxIIeUxt+p6Q2rFP0e5
mkAuzHadFPUGgqE8oiKqN2I6ktO1WvSHgUSm9fx1RHQLWlGWcl/Lga8Mrko/dtWlH4gC7RFqXB9D
6GePtFZ9d4+nFWBiS9PjEDlmvw3RUxm+eT+gZrpNia9eCwndy48EOcqxUy3B69tAREZ3cwhit3+l
x66vRBWi/6ZhPb9EtvU6OZ3wBYSr2svcU52DnApU/SES+rgma+cMrLS9UYW5nTc2+W9nkVW2N1Vs
b80ILzKzuQcahDURQg4xhNNzqe7UfqHg+QQSBbiUWULEBgEJLudDqb9RzKdMVjyMS7nxQ/WIueqD
GN5VlO/n2RSPLVjxJDnvYk+DITB/aBWbhAXlpUYeKC9kDpT4UqHtztdyVpwN30OUJ8340JlGdBfk
UXQIgh+tjrZhXk4qsySVaP7b1KADriTrVaTG4ytsok2plfUjE1djN19vdKdj0VDIWJopG/iaU5QI
QPZBUfgTiqJ3iYogw0PfhIoTHTO2KFBhWloCeWceoWd/2g0Gz4V7QV6WDhyT1G8Ae9dRO2GwO7Go
Szu+08dxNfq42z83AnyD5PXQ4CfBoOpfz9vwFMJ7WPTd9lO8rWOYHwvFv0Mb5y3HFNT//MZhrL//
3G5igR4Xil9JvMF1eVQM4rAw1p/zRpKeWtbqepbfzC9SU+K1S7u4tqzhQO1fXs3fhlmX1BjhyKan
PQOnkMd5R1GqvrPqKh2sLTmqG9vH5TO/LbO4gnrvXMqsPhB34LPbhmTi4n++RGpr0K+r/HVCROJl
NgXwbh1Cawa66RajVfN1nmqyJeRh0HsvrffyOdic2B+7+VlpJmiT4ZK5O8eZWGchtNtPVXqvjw9+
KYn0Ed5wSJ07PyeHVU41lKrC9gqNzlwCm9LOagugjX/S/G+YX2LEuH+vV74aCilLHcPgf4ZtGCo7
DWeaiP4ybPF8ozKasAJNlYYewevFW1v3LeoDz901FMrMCwr9dZR3o5/jvG6ihKnSQCpHKclR7HyN
VpG6sOPUBaJMGuFo9vXS6lvtJRqMHzZJHbz/XrUHw9YeHZtGLAl2QOmkxAjr9dzyKXvHQXonoiYa
oI7C2+tpoOx7sx3RtxrJJhMtebKTKyS3y+QyOMpydoXML2FH5qLMVfpZSgWyVrVPyeBYq3CUNBt4
xm4MvPTxShTjRLv3x5VeSGNr9kX5EvvfMxKOnpyCoijNbAsUYf25BmpmroJeM0nHnXRvlq9C0MdY
7IceD7Cy1C7ZXMZHEdkxnf9/hJ3XkuPIkm2/CGbQ4pVaptYvsJIIaC2//q4I1unu09dm5oUNkKzO
TBIi3H3vtRtrU9HUJl9TuwYa0ojeEt1qTDXnTvd9OtJ6ET97piaHakQaNZOTvhlh8WhmrKcZM+L6
cqAytag87h1s7/RS++RQTn78OOc55LsSAYyS+RlL/6FUZ6WxtAc/ppxVu46r1zQPe77CTLz33H70
NO5es8y1r80Vg+KSjNQCxbZL/PxhkA9jXfanm9Dl9scs1UhNHhVFC2emIyIp/aJdkkMkkHWmzsV2
qu9uA0uiE09Lm8okdKIoI817UIpRKjT3qNecK4MY3f9DycuYgIPxn1MEJ6By0g1ZQxEZrTuyQfeP
g7Uq3CEP8lQcIrc2dxVj1ntGYK/G4Jqvf+0xFrdedWSCJ1Z229FOuu3oScZSYM8vc/kwxLlYNZk7
XNU76xzZWNdyM7jdumEe/vRKGK2FU2JPyotybXAap7PEOXn2Xcxo+AU0JHA+VolJSCx9b/S0RiwQ
mKwAYw6IyNWe1FYa9X+2sCQxxM70A2aHvWdMj24a/4hlB0q1oXTCqwq8E3dMfKtDEDgoQ6rii35P
d6eOQOK8vlqj6O5wr5qvcs9poRkU2MY2mjcv24Y78ds00UlTkosxOGe2gwKoyJCKqtYzN1H9wjr4
EStvdRjHIacx4mJFtEKNPpCsNboZ3GhTG+KQeaF1ByrbJ5BHIa6iwSQVhN93YDSyjpNXgGTcCdPC
ut1PHW0Y1xzd5tlkNrJyEIOEu1L0GkM+HtppMd90r93lfQenlwWZneU2OrxcgF32o9tDqgHPLPzW
3hZuRVU5+QFQO3drS3liUrHE7tL0R1pn+b7lcrG2+rY7kiBN/5++cLOaEBSkcy1es8G291Wx1NRI
ldiaar1VWKQnq1uQbUfJycs64JH2QKZkbEMdwSVAorFNEzmbmxdM3fs0aJPnGwWHqpj0alYnquOA
b5Os5hmHS98RBBaPNFKqAJqF3AqRgs+Tf468dtlZ6C73go7Zp0nIFxkkyyu65+JS6Q7ajIHnm5T8
kVjku45MKTQiiHeVXNcqg+7PodWhqovBmBZkAZBmhZoSlUSRGnAO4+Eh7ynFXTjDB6aYD9gSS9Ll
6ObTzM3vtBEsbuSN+9s9+X+/fZiO/698dOKD6eVYtokwF4m9jr/9v07JhaLJtkQa7k1WOMfAw8CI
OEXsgoGFoXrwJ39piLD6z75tj1CSu29Tmn1XNYKW+tkd7N3vsXC9e0Ny6lLfTg804b5D/oieCnBj
Fwd47NomTePupl31a/zfdGM3Xd87GA/94blnxaw677UFnqPhIyu1GKUCk9h7xrj+rYix4vBB1TV5
rK1VRyzS63Bb5vt4zhnoew6hUxgGylUQ6a9awXjUqkr4D5x3OKp7wK3sqmVH5NJI8dvwHtA09CSc
a1soGuKVeRYYxtRB3IMjmd9RN+iONYaH79Zsvjkd/Xk7CbJHxyWI2MFS4BYzVaVctanliW0CsRwd
C4GGfI5FZr8eNds+NOj8YN4YT/CgrNe/9tRvI/fA7jKWlEXlX6/9+cVZq6KlFIxF4YFrss09x95W
iXrpVXRPE/MgYjbt8E4MbXRdaPesGHsJZJuq6dL1AX2dRcpy7cp0P8ylOw0hNs9ekOEg3T89LoyN
WUClKYEj/qz7HLddM3zjX36M6BVWc5KFO1fDnwvLO7tE2vS7hFv26M7RhQqGNJ3ASZ7UQ66zNF0M
0kaXlnJ+ref2xY3A7tP181ArJ86xdEkQrombfSTlPkXTJ6W5ZtDb5AOO7WlOGNcqpl5uUs7ebqF9
aGyjnMBVJYjyIiM6i6Hfxp4zXlWl6VnJnY+YmT5LOx5RutYvLBVBT2rWu8NI9SwsaK204j/s0aeN
p+WPbZ2PF823726CsMm1P/EDGA+zFhbbHlDCESFS/OZloKyoepkIyX8YxQiDfHX1WzTtOJnRIZCX
waj6frudcAsCqxJ0w34avPkVsuoL8ydtNyWDgJ4FfWyFc4K4JhM57I7s1pkzQX5F/r5c6bTySRJa
EdvoyP8WfvG7dbOAKJBSIzcwGmFPzkG4p47XoDsbzaPpvt9+sDMWy0kXzCIj4tJuQki3qJJTRozS
qin7TYukBb+4N2JjKX5rRcESDJqnsb79D8yyn8iHzaaHtNLelHVG+OF0MOMh3rJWaPYCftkWX9GM
NIrOvCMPiTnsk0dALZuk5PvRMww7qer128sJ1WB0l/hAOlddHb5pdVQfi8xOL1Mc7ZVSE1oGeF97
ItFHKjUXyw6PoKuESZyHJUXDSi+sHri9vRCKQRowjMgjMJz5rC/kdC6BiGERctHVZqN/vNW34/BZ
NmX+CDKkPjkpiKWxagUC59LdiQrLFavC/L3sWTsyDAnOdME/b/4uAefTsZjCOm6Eg9FINLEeZhTT
YzDZd8jbwbR1xZ+HysTXma/HPmnPZZR2963sa6sH3xnOAxZKWrGMpbCaMAjpfOOuYMGarjqvhJgY
RL+U7ywr6YIaCBj3Qa0V7xqRzlsnxEQ06FlHG5cHPVt+4qCtz9w60a6FCFJckP984Et7UUNzzMrm
hqo936tdr3K8Q1F6M+5MsEBNbxd7tWSpv24fkT+xFqj1/AInNr64JXFaqVNaWDgLugRL6R8qrQ+7
Y9lHzWvzrloMzICfMZdFWyKHq3c74raGgsWYyXJT138IOGt1OhitQ/xbPLlbtVsxlNrf5OCZ4Vnt
bqoIv0nkNFL4vfVaSlBURBM1TEfx0jQYulwKh726z0yLYa10r+nPkC78dZdP1lYJUCoPEJ/Ld6kj
ney76nz7w2bCvJWcSlaHwjGK255IO2AnyfJW9vU+jSr71NYCwYVlJzFps6yx1IMvt7rcgD58Wx56
8VotzZLnkIzJn0BRoSEit9oSN5O1nzaL1E2TieZSJs6OCUS4x/6DvasieQxEpUsWmGZKbTVdQ3kv
EtKay3juV5Zy2DscksdY58Agyl5G/vTj29CFv2vUg9cZOHe7G0jDVZ9zCayJBrP3AqgzZc41M6dN
euXiOyDM0D8AZ99Mbm7T/XLV8ZuWHOJNxMUdWPb8RTvwGQnnfRYJ+x5I5HD2etJMs5S14cD4/4xJ
46i0Flqlv+tl3bw59j2MQ1ilshEXanC5mvrVjpEAF5LWkRbt+0C21CMX7mmDaxa4jGB/O/R5DHJe
J1TGLev9gLjoNa6xjheh/oJzy7lr3OFdRxU1WoWDCwCzSxrPP9IUc7Mwid6U8imv8vQ1JqXpOPIr
0tIsIAUI9xxX0ZeUZT2pByBv1rqH599+coFeZVJrAqfXeTbruHqendulSm8ahFMl+FolYrI8EGGr
JnWu7QxnWh2omryW9whvLlP+CCY4vwpi5HEXoeuq3RjNPaf5Cu2WTBWA90pGoEapjXUmgBOpgb55
H8FlMHVxaWwSNHzFvhrdHoIu/W73BfBvMwGbF3TTQfWz1YNfraopFZCoXBpR0gjnFF51nxDapLxx
Tlu1j2bsL+Rny8NukP723gcmK52ktmYOxxIjFiZVudKJNRJTiMncBxYrnWAsipcR8e1dFxuMZrBO
lwMnee7b8yngdqBcco1bkiME2hMsblS966Hv7tLZqXYJ1DVmTcGDshiVEVoJtcU8Od8EFRfYsEV5
kFXUNZUUJoPTKC9EBfyif7VNYaeAcmvHDbIh95Lm/bhuQKLt1OftJkO98oTZ7NQ9lQkBerCeIDb8
QcBna1AQf23pjWUcbreqBTP4Cv7tSyI/4lx+xOoBkdyHnmSNZHgdeiGKH76xwHV1+29VlphnnBRA
4pM8PnmcwndJPiyw1ME3tEyr14I7tCHC8UHNqAitoLdW4l8qFkE1GTUxMYzz+GDYUfw8zdD0iRz7
MkbDeBDE0x71Avey8pjC+Ae1i+3K06xhj+jevmMwwikobWdT69Z7iiyxGxEprWSNcCKQuTxh9GKt
1fbWYyR+BlGDEqD/VEWk2ombL2fRf5YUzRfVex+D3r2gMEOaVZvX22pvMX5jPid0Pq1ZoMoxZU0d
c7vyMrkL1wYdv61aXgWdVl+FZfyo4aP8AAk5zp33E1wArPuJbMvbvNMw2uocjDRYazt+vIlfaObv
ICRMm5tBbQAuebtSjfZK85g2jbmHPFt6b93x2Jm5/2bRs7hrnc1Y+hYO6Qwhgtu4TwAr39UnhueH
e5Twq8tgJd4TyTm35wOmXPzO04dpAGpSn1+t1evRdIvXshTOfd0U3xHPcefwyvYB3vWXTiL7m68b
ILBb3bg2OrzieDxOE0RuL/S8J2b+RJrm2QSjb1ppXBBe3NglfMaJx3tsX0Rc5rP/5ZK4wAwQ2m5e
vugpAmWrTN8ab7DesVGywHLt15BV3K5xWf00ctAUE/oL05vdAikjv7cWHxQ3paE80TrzqZrNjYPm
7ppK7zKef7mixY6qduMAujZJcg1rNBpOcZS8Cz029sBnvf2URdZbXzWnaaiIMpqoxpUUjbrJ35bl
1Gyc2uZG0SAaxzAQHvspRY3eIopn2cWUvvUYZ5E9TJqj2clX2Ldn7RrlPeF/WFq5wqBhl8e2Ovwj
My5XM52lE5Bc8QwGfiLqiLeoV6so6x+4irKQbl4x9cFvSargtZreW2locTsju5vLlNgrIfL72HF+
9bmXMWR2lx2pvPOH50efoSgQ6kWB+5jmBZ6Rav7gHvTvd9mzHl6Than3ZLvYdVLHu1/+2ipH/c9z
f29FQnB3JgDy9j6Q6tXVEnwpllXsvYoR2JC24m4xqHuqvK7fHWN472NUjRLufvXrrj9h08k2UdcW
SOnQcUJmrh7pLF9sPS/fdZ+DcRqoHaf5B8/2VyUJbsjQjUbPPdhzidgl449ZU6JGO2VsjjPWOC2D
XCg7XN7VVZ0OpLHSq9ekDvyzn6Kjmeb8RZ0RdYg7NQxdwnCryj4XHnZuNe6KnL5YpzCuOeVrkofJ
lmPpBIAKaH32OA10FtWWek7I5xb5nNpK/GgXCRlPKH3yDjN2Bm9+flK7HcEFgyQlulPUbBIJWUJD
BXaCMmgXZoIuKlhI/BTihKUZhoCOEtWfh4bTcSl3Th2I5z7j6nS7RsN1X4eeGJ7z3B2erXr6anQm
AEL0w7Nu94QRT667Vi/CiRuZR8zWumaOuYoEmmE0dMxLBhQOs4c82DTvunboz0NPvGxTBvY6qwxj
39tLu7EavX3Is5rxYzHbHMizTX+UzFc7nLL7wUNJ4Phm+6IHhAlkWYCG3YwfLW80YX8DixykzEDL
PghUjT8Zf4/Slgu4Z4Z0afInpo79bOZ6AM5cf9PtYTsipyKc4z8WWFMQuTj1RnNYCK4va32R5XpD
aFhqPWqO+buRUqm5wdPO5Zz5B1lPl2WIViK23W84/9aKuwREgNTLWmF/iTUSSZtsM5zQG3W1Vw+9
g6ozC2klzd3uVrdW1ej/KeBKfSAYxYu/fG52JzJpi4fbjQI8G9HfMTgEDjwxYHUrvaXZ9KCGGJ/J
/UQw7iCOkUtLrIvvUEr4+Y4PFW3klEmL+sBYvT5FWMuxjkYTyfVl84FybKSS8r1XEAWrDP0iToMp
P49Ibd/HwV7ZSlpKYXRYktjfaqUerW+da8txwZ9oxKtJE30iH5olfNI1e7o0xjdl9KSVUa/iIIoO
whz/IE8yu8HFaJnFvYVrGzh328nLi7v70wpH2watFI8QCBvnjG93eJYD2bHyhjeo6wxf4yc19HKM
stobSTvuHEkJmhhHnxDBbhyiGz4CWCq7UcJNdeier0VuP4Yd385N7ttZ9l2ZaCyi5NKGq/YuNMv2
FC6+ds/KnNuTFL0zFzOZ3+c1LlA/rbeYd+Pvi00wWAeE+2rOfntf+Y22shrH2pB3wlps0dDD6nl6
z5kZP3HrevXkwIOuh4FsDgoOdgXUjnLJh618b4igeancTtvosQQrjfmLWi+Mi4e4nL3OMSPgXYG+
deaJL63pom8hYq/EH83ffZysOA9RydepvdHMOfyJEeazy8z+k48whB3slg+jzgEoLwOZcH167RaJ
yOCd0Wfbw/ehwFCIloIaTBphtJhyc/ZqcUnNxHvVcEzSI4qPPbOBHWkc1TpvBu2xma1ov2RWctb8
nh7MnAERtwj684fO21P4XAaphUayA/cJjfgpthgKcZxlq8Tgll1KAVCUYuYQ1tC/o7lsQ/oG6ejp
F+gK8JihPqA/A2FV287VQHX1huTW3mkxsQmtcKm/CHVYQeCwLm0+HSj0N2UUHDFUmb/+e0MI7xKO
+Hs0TVaTBgDgoKD3AtsrPsFE+XL5EWdoF91T2IXElhbgbX1w0KbFajCM3fZE+qnYWZXWfixudmBp
kf3IA8z6QuOiJiKB1w1A0iQkgmuEt7zILSGfU1vquShCh69rFSftEBibsJFXqtk7KSmI41xrLeRP
rLqHvs1IRcnKB0Hs3BVJfc4cj7PeQGStBwl6ActfHnLnHUfEAD8ycp79GhY3icPjFzbIez/IiLCs
aybmU88lKkufaTmERGcE2pHg1nw3JGG+beRCf0xL/47OKS0EuOs9F/a5R7vaNDDA5wSmgsmIgksC
Y9lksJ4CK49BltNy4BsPtr3AWjq6Xr4CHgy1DxfQOvPbhUbm+I/KCD9EuXPtalhbTbZjRtX+sDub
uGY8mE5vf3akVr6JyvvVO8a89ouJ9DsJnzOgNd2jfdr7RF2qd2N5+D65/fQWLBBLOW/6qw3t/zZo
nINgk+ZIquJyWtbqNOr8mSxo11jWVjW8gPOdn5m6k0nqtPkTxa97ygmXJLvWjL5M592yXsfITD+z
ekoP3izMnSqZeboKkuyztqv0UFKBrOMwjI/uz1gGZmSZCcDLW06acItjAyPx3sqDmE6hln0GGhav
Ku2vLUodtKP67yE2xsc01hF6RPSnudj0h8lNacrKLZLQ2IrQod96F3JwshJ9h4aK2czvYupirMpR
+eQNrnZUjdNwaas1t7ri5KXoMoHW0LiMymBnB8VyKz39zqzQjvXkcstVqzHX/vF2ixeGj058miXX
rhUETNY96w0SzRJKbC5rz5LMoT5KYqQ4EdPql2LGtV0T4ucX0UZZLwBRtn5Djm7YOIey9p+UNFGY
jI3wuFakco8CcGfen9UWuunu0BGfjd+SiaE4VJz9L8jIUMbZqUf3tGhSIUVeqr2TJd0pagncqE1Q
54PeRrt2RP+W60QcJHhxHsZO+Oc8jkkeDavse1yuw0wzvqMKG7hlorEJWgz4wVgSuKFe0CFf23Z9
Fm1vbFJrjq6p3lTbKu5wScsOQlIw08vEcjKZTl1ZsQE1bQ/ovMrfpVv9a2PKmkMSaOHF7nOwgLlG
YGKDsCYHiLEJkFmGWASj9Do0xG0W0dqAjH/tpIKtkQ9GaFXnJnHOke0XxGpGy17VHIsnYIYQM75R
u5nlRwCv51XrZM1ZET5umsYZvBltczLx1DdlJXZ7VrvUysbJGPV4rZ5L+sZG+UoHCydrd65tIVb4
5dPpUZ91bx0lX+rwqBzEWivgS8W5ZblOAYyHnKl1tTBRX3kxX3ruDE+JjfNRgUHUQyiFdm3V+2eK
/l2kJ9PGahekbnP3Z5kycNCc/mgC0s5a+ZjaVW/l7y6LE07NKrQNonESJqvuaGu0H+l9NLFNXqfb
kaysmh8s95AYeBdtO2lh8KwXRvSSchyTANHR95uFeIkJkd8vsnuiXmWATcJlql3wKQ73kWgBhBrG
sW5hNBH5Fj9MKWgsvUSPNxfJm4jI443rdF7nRfYBNTV4XmrsfLNADJNTR345pLTRsqz25LP4+4iq
/lTTh1393REiyFFs3DQl5w/y8rrw0/Hd8qpzy53y7abNro0UmwgZtOry5hfziZSW7IueiM2tSsxH
ygJowRwklZE7W+KF5ts5bMvOgBcll3pwzMvo+uOepTLkU5Eah0YxZirNujM1LN+hEp+bE/T8vN+p
83coWx3fiOOtfQ3Iy9R19FIgGRCn1VRfnYnTxpQcLKXg8JRxPBjodaAhIV8qz8f3ZbwSl+jd3RZU
lcAToQa08HOJMSC6alU1/THxxE3m72Mu2U59qJHhM4s3+fywtGsTH+57FfvF1hk6LmimdnutZySM
BcON9w4XCz5YnJMOuMXCJTIpb0dKwdh+cK3R/h32hLYDJ/g5Z6RPWPzKL9h0TAh/0u5Or3q9MG66
V5YJY4aq7RCDvgsqtCKEjL4Qv0j4jkk3Xtmm7MndxWNMMG+t9ZeKmcM6LJ13LYmCJy2aXrXEsb8X
Y/vvjbo8lzo82MX1fpHusILcz5C6YVmWsP75qU3F93IsrQ/TIWtoMebu2TbRxViBTW5xqB2KPM8R
n7cu5jwN5Q1/NeBrqcGRW5F8Lpav/vt9+RgcuFm+Jqy8dqGXhA9VHLabrB7Fq1swJrHI6/0s9epT
6LX1M/eMLbIn0DJhe3bCDILfaEcXoP3Q7pGhHabApOirqTk9ANIHVhfOQTCXehhDJqHuCOi4SGxq
zqT/xSr8q25mlGxVMu1ZK4f3Y1N8WKr5aOIpWGZi1NVuUmNkiat6TXdyesLrDIuFmLYfsZOtO2no
0bTqQ+4gpq+u3RjkL3XIWLR1KvdApgYlNUL9g5tSKgkhhR6G+c3UaIJItF4l0sc4KZzPugQcgHSh
eepSt9plVDVV9FIb/Wvvd8s30umISy4LcT9zQ7/zAiACzeAv39pwvh/6Ml57SkNP3X/jdBfEnjl8
hD+00EVBmRcXs1uYKdUlgk9WeuLskGS4GWaPpfNkd6sBOf1d2Pr14812PUT5s9LnMBWQ6b3GWe3R
ZO2eWAZes1o792UxpmsarK/D4KcXA6z8U9lT+oEqWkHGZy4Rid8hw/F7K42JP5TL4sIhi8dvNUlq
qrfMb7ozkLGXDCwLyd3YBD1pzYFJ9ar3WfPi9ajdh2ION7R07uqRtGqlI2/iwjz7ckyrdi085F7r
2GtFYx4kBUVtJa1JWVOUwXZOkVV2rfxUJChFvZDSl2RWmn1MyzACNEV/1Lqlv1FQLkTg8zqiz3E2
hiOUxODFGSkDvN7XLmp4bsndeHmiU1GdE3l1H3qMhq1txTu1S7pYe/Ycsp8Xt7iiLC0fQG0vZ3cO
JPGDNogFMm7rFtRTTnZWPpKkzOp8Q7hNcnTm/kjh5p6NTre2RT7Qj1GBnvIh8xr3lu/J11+utCLX
t1oY4kFdBss410P7n03Y6DCRkXNMAxEyeW4OV5ishPvEofYyi5bfLgvLnwYJuWY//Bw9z37z+uhp
9sTymbsAMuuky5+MGmtMNhAWuvj5gFykHrYKIoahwzh7lcnAXDYvMKOR+V1DGFUHDJ1sEBjgQdSR
I4pZ21ch8zfNNW9izDjnBonMmV2pQYi9DCd6gS89oqXIOqZ7duMkPKIw9LewyK0vq3waYz67ztI+
0yDHN8KKWz24XrisB7MI9rcus5NH982QHZus3RJXXj5VIDye2iDaKoFDI/eqQNuob1PTw3zX5Pjb
A214VHW6NYlmX48jcy4ZZ0egpH4tYoNJdWaW6BMoaws3qWDlMr3Wxtg6GFngbAM6wZYmht/JvO88
1n9IcvKnGMTipzkxzYJQYxzNYdG2fnlkxS6ebdm/SgP3voumo5JvqAddK8d1XkXxvmusw58Z5oLM
BR2ydWxa6JeuBcopHUjOmfM0fHLcoF47fed8iLj+ms0x+kWQ44pJwvw10SPYGk1/z4XMujWNsYuW
m8q0yKmdaDkNhqNRjUFyD2cmvaIqHwu+FNIa6QooAcBfuxRQ4SHrZVRxQOyOkI7u2py01xIrjj8J
LMoieWnlKlnujUGXvOD/Pt7ubUXmfQ50Ko9l3ASbzofa1SysgfzaJSibXtgmk1WtnwGNE83yq5fT
NidN4NSCRNKJV9uW3AG28Y2nQ6ZuhmB9neFt3an3qge+DLJrk+rOIZ1zUyB1oBPpTw+tYxwJmbUQ
trGXOgUIj9ZtsEK69Rok8F0jr+J6Ds1U1ONDRYpTux6LZFf6eJe5n/6wkTCCo5DL7aanwdVFPeHw
6e23Vj979pZOFmIJBU4zXm/X1CizjIfAMPK1DXWYiosfE5mIxtCwgOsqqphYCbLoub8FX4Mt7tVR
oNQ9QVf3l3q6ZB6iIQnhjWVbKp5IqKQuMmnT36UodXq53B06PT8PnttjJmJliHO4+GTARxNT+k8H
Dh+vra9WxfqWry3ZRl4DlFXqhpWAORYGlRNRS5tW2XcUxLHgakvEKm4epW2N6T9XKPqNlEo+YU1G
5zqQPTr+mIx7Mugvkj76Fi1cgJvTC7xka/patVPe31jXYwwHxgftYO8P5mNcTO22DmOEJ04U0POq
KO3hQYU//b2FY2R8iMDmbecqXZNBHv7hLabiDnUSHGzSROmWwnRkxeOj2gSI7MZNvXLtvnygMh/u
aMkNaMJqAeg91stdPXbLviDyaJvmnbGp9T7/ivDjBhG9NM2mc4sX2HtacoS8ja/nh3Zpn4eY/Eyf
VefaHubuK3LqSyYt1WGEiafztY9stH44JYthJ39QcvRKUg+zMQCOCHGiiMEWjDJ6qTChiKoQJs3m
jhKlCDvVrnpBvWUeug5zVS7Oo9z6+1XZ1rz9D27v65c3A68vfYKofQytqSIvXZD4SVNv7cR8Fck4
UNRRr/YHJyQFqaPncKAfGayUAdJGp03gSvQU6eX4/KexOTFyDrwHZ1r6u3/cQnlKq57MJsXkGtWs
Y9rxwx7cmoFPgCQsRzCkhbW9y7Pydn0u/MXBfLGsW1Hv1Fkfj2V0NAL8TcNQjgcrHZKNil7JBv05
oF3VYHug9zFG7e9Jdl3s/sHJhuWnEZDizdr/T++1myGvjnN7X8p+2sDw5N3psMBIqEpVr3Dbw7k2
0KKklmNtx9zv0V7AnxttjvWYfu3Vkbt0Aigr8mWLV2zZu73eHhrZsiNYDk6+3791CxEcYvF/jKM7
XwervahvlmFus+uZh60bc6DUVE/qBSFNrTFeU9kND+hHc9rn8TWZh3MQxvmvKJ/OnOH5rzbszilf
2k2PhsZ103jCPnKNgc/W1G+wwkjlof3zVueP6veeKsJZhiZHKBI9qS/OzyMd6kL4yBTX3LhMB09J
hcXIDLhBdDOdSRE7+dYJUu/D6BAxyT5xxqnGQi0nXl1Uzxr2RBxhzNiLNAPMHzFELa4pBMdN65Gf
oX6yntCi9pmDaUE8vVkzq+c0eaLL+ksfCedwZc84zCiQWZsl18gv+pd6NI4G7iYYXMbLRHLFiTwI
KihZz1e1iE/+yCJDXVjizH0cB41Jn7qyGyY2siYboU9Lvdloe/U+GfirnsM+MN+FGbtXzDXdSnEH
ofl5m0bE28BO9UMkmSOlM/1Wq065xMw7YHBoaIb9zIRm5YRE3qo7r9D65Ly0CIwZtxgbJ56K/Qxs
6FHYIErkPUztudy/enMxr144gN/w5mjjOHQaUz/9Lo0Yv/2MyTPaslWgWQ9NEvp3NvHXKPKCduME
LBv9TiZKjsybxUQInOvvqsZsv+Pv625vmOCOU7wzeP7/39BYMQPtyT7+602asUuzrPuf/y//eYP6
PaD0RtfOF2fK7eQy0ile1XqjfU62OSIpEVLurS/PJFPel/L5BEDFNrcK65hU+Kx7sobU+72E6Uxb
Z+WeoXBHfJtpwAAwgsdpyfbqiIzjpf1z44OhdhyRvVE6yjpxIraO3Jv6c9E12qaIJS6pBxosmF2i
PuOYZXfoZxcas+pr1xyo+5omDXbyKMDJ+11z/H7j1lN+n2YIwBo535jM5k4UnoXdxqbpbQ2X2YjC
2+KOFMN5X1T5n90c6uy+gTM6x6Eky+gxGhVSEU13Gj51P3iPezH9Aka4rkNapStycTZpzWIqnqcv
q9esc+uZFeAGbpI1aZaYj+OQahhdaOHkwfugO9eqdpqfRu+961kSvAYdeQHIDGmTcDLepzGT0xQD
xnrKAAvU09Ks694vnpzAgY0+eemFyHIKolC68kLfIcE4vQBnRsOkZgsNn723fBliOIRBd1FLglvN
57mczx42Jb2LVg55wW9WP1WnWsLGqILbu26hyFIjJau2wkeqlwhSi5NuezmL9PEL19gNF9uotkPh
Tdfe4n+UBsSgFKTwbZDa52j5M/Gmtij1oz9bVNys/ss11iBsMcA5vgkkvosqdBcMsZ1ptz/NAQlu
UJfFG97H9TJXX7oKJ0FxPVyBEyZaCVACvAI8yH3dauSv1P6DemgD/8YO8cnqus+N5RRNRYdNgO6c
WvB72qhRE/nf9dmQTEX5qkuxgKUmdbvlWgepdTtWFtqoWqfZ7zFZ57PGYUKBhD3Vz7N7ewLfkyZ9
9S3vpo0rDa8hC76VZyf6S0R+085FR5T7UYnREWUtmhL+kgxj2jqgnN3ldUr3Wqq2OgzaR7XrMA1c
a70FlH+qnrs4zX8A28XlxYIDolJE/d3M8Sl0vOZ2IXTdKj6Bc/yz64DXv90dYl2Dc5Gmj7rDL6zN
DfOrkqUz7iETC4FwEcSWV3XrwJccnpIE/q66cpdA1zepE99+gAjMHz7ju6uqusJ6+SxJh2fO9YgH
1rja81yglWLtVGEKgnZNZHdTLM6xosgCq0mYmD7Rrb39UiFik3SiM6ou4nouhjNIu3/uEv6MGYaE
hqgS8VcRIXi45TuqrTK4chcaHoFQ1ZscvOO9EyTGYXSq4tgVpnWn+mI2CoKk1sRDalYavYLlI1jM
9kmtt0sncdecaYiF8QoA6Po/WAzkqP8b5QN8FCsRggvTgiqm+85/2xZa2gH4BrTo2LqaszWmOngp
wsDf9Q2KQ0hCwUvstcGxMWgGqVeRDs9oXMJv6kWYyu5j3ae3f6ne0EI7XYBz7hw0WRv11EJ2y1y7
1t3t3wQFjn6mXCf1IgMxMHroCfbq1b9/unq1I5braJPos+59yFLL2AeUcOn4lKGRmoziWT00pItu
uPl7HCw8l0x0Y5OoOnAZLW/vMHsfWT3pM7d/VZnzckmb8OPv/8cIXo01TpOf4RmWz/+PrPPajRzJ
tugXEaA3rzTpJKVS3rwQKlUVTdAEvfn6WUw1pgf3DgYFKUvdLaVIxjF7r41PMj+1ol7865fMQ05X
VIOpG+ynTG8EOZdgGUzkOsdGFSR6XDVtgzSfNHu1Q5auZjSWiobv1nNuprTSD8b20by9xvBsG8wj
v8N1c0TcE9snIAoFtsvO3qcs3oJho8CmA/3DGLvyoLVqSSep0qHEV95nPSPYU1qdzOmye2g4o8Yx
H44o8+Y7MubggGR5vpu2T6FzkglXK0j1vywnnr7cvDPChGE/o8J2OTE3fkVV092orO8f2g2c2Ond
qVTvE9NYPlm5xP4V/grB7NDYSBNRHWlvnTK9XOfkqoF3aqwXfCsJ0w2vbf06Tg3CBYztsiWYGZ/2
WEetAifRlV69v/p6yr4rOAZAaC4ey5mtzSDh+zQoqvWpjmhyHLBClOxbqO6C1qwoKyUa3ZPrZLm7
b2NckV2c2qHpdK+VPSV+pQ7Az6v4fz/CWfT/Xvufr9sMyV3dPy99Vb1kJV86YRP+YSPZdsbGpRNh
vclyCw6T7SEzIay1MGEDCBB39BMWm9v58EOa1/KJS7mGg4P6gecgU9mHdUrHO579zQ92RJe41Avb
fq8dtwyvEi3sTkdFnXjmVktz/DE814MSECZVBlKjBasNNFUG26ZNHK4qyVcON7eVLnOBXAdCBZD4
8crAqd34nfc3vrm+RJz8AqXg2LmEal2Xk1OyKMd1bHquB914qWapHCtWoVi+29+10Hqd7hx6IH6P
OGLvad3/+1Ei2ef1jTqe1M1maA2KoIRYjBP69h+5t7KsgLcon3ZjYUj/qv6+vuYQtEdU41fH/A7s
o+N9NGsEUAX7d+5hr92sXle/V544ZETwRE9c+t02W5ab60f//qG2znxU3P7nK/593Q64QZRbvU31
sO8s5qb/ZSvCVlLDcSXowrUW59x7MryKf6+CMSSq2PiZZOJFreQbTCelegP4L+/7uv4WpV2/eUOe
HlNwVWGzFHWAatvlolbl3mrcjk50aT4AhRZcJnNMYeD2b0Kvfl6XdexGFMXh1Zmpxm9Qgbvn6yfF
jOg3Kc5DIpkGjEhIlHmBWgCH8N/b0BhZPl5fE70zHpBbNPB9WbxAWIDENDWMvbc7fG7ajx/XZq71
pV9LQlA7ZnOvjpc9rJosPoAOs8DxLFCn3I5r2yyXYVuMDmnvnhlT+T+fbS/JpbYCxYPthFIYZVsM
b5VkE9P/uebpJsa9kyzaI5awvyvTqV9iofxZCH1+uA68y5RRlq57hMlv/IZcWQ/N2AygUEbjjV46
RN6+ILPJuosWx29IBIezxWvhwNJFFAJ9Tt63e4OcLrQRvL1SV0+MqqrnuVPlnVAgQeckiEsbVpDS
PqMoXx+VXN30ExM/iQnYV7NUpqtISOs0++c2uN4BxWy/CSTI9XWrehX0Cvp6B3wi9gUWe5ap7Ppa
Oqx2OrkDAZGG1An//ChLhSadwsxLy/VTGUbc/FbvhRbpo4epsAEEC2lRKzlE6pkSS5xoHMiRxl6U
zfh3+yDN7J8PkCf8fHD9q3RSQp3U6nb6NkfyCqFzzXf29ocYhHMsRqn7cVu2EW8fBuhrwlA3eDxd
9RF7TeX0YTqI6Xj1Z+Fuux/Q/j7EYMbAb1KK53PUN7Z79rbd4yJKeaKqgtMyOuqFaKhdaySIsRwi
Ka4iCq+J29PPBWVm9QUjiflUeZVzgAjHw3yTqtgooZ5K5dA2ih1UcC3oIvGL+nViu8d59E6TSi5Q
a12w4Yh/no+jVnc+m7z62HN/s5rl8ZO3efbEYdndxmv/4Wk6t9j1by1Vh0BT2mbzi2kVMbbbU85u
C/eApdXxr8+76x/xsDFJYWqEszN/SUP37nU4j/cM7/Ubu2xufz777+veZDGKVeIW/YtOqDSONlW4
6Y6apWVjwaeebuZ+HBfWuU8qOwKsU+wH5icD6FABWOVcF+R6D9dP65rjvGINev3b0l1znOc2e1JL
7K8/24wT8DKvaRTPCbiOtUczoQ8QVNGN/HG6CH5A/GdayQBsNLt7qSrjvchb45h1WXC9Im0SVo5j
T8DG1RFon/H5xg/Xj6u+Nk9gJDhrrJStlddPLQtFBSCjxLs2DL/NqkiPRm2hOvU4U+Yih6ZT+SxH
e8FQjv+3zi4DeMG3t0lQCd8DJ5+i9Zj9ro37vUX/9LNZGLZPm9xLo3Rk9ZGP7v31K64vXWtkpzD+
+QfsbFhvuwk95OM1yhTS1zabaNozQub1sCC4uNYZ/TITKjXZfXR9Bjalmp5aum6cmfr6XNYqRRdi
4/YK0tMNXT1cS4dGN9q7JL6MSc6c+moKFrrN1NXr5W28mFbIvLT5KojeMxFoV43DHH3uap7DzWhT
mVovABzMM5aCypeFkdB4JR5ODnks02be6W5rAaQBxKhJ5dMSYDuaeRlOPyDE0kJuFVax+dZhnGPY
1jxclR7bZ8ZMjEdhNNaxtRgV2S5KA6u32lAaRRL9g79HNosciKVAldvRmBfa0U1n+wlT7/tV1Dha
MCBnG5hAolXTUVMyeGFNEZEV5701RFlcDUVOXV40VvtnJ27/IhlsdtratsehLuXz7CYQeOl85QLr
FZn7cAFwM4SAfCU+IC3gjUjPJVLryzU8r99IH3K1+J6s7sevRLSDnzi5+gskDzhWSt7L6HhvKSuZ
fYaf8Ec1KXKGHVXHtisGQxVOXc1Rn+G5tGt1/K0mRdBdl0UlnPDaXbuveFgcgmgb/UlOBRw0BSqV
JVfFvz7ytGvbrDKVCaeZSZaLpC+4qnod2tOrOO/6+oxX4VSlmcPBbPc7U3Tu0fNK+wEoy7CZYSnr
5ufrj3b9A/NIdclS725UsEunJmiuVmCmzgpUFI6aGw+Q1tD424zL53ZhLkmWUyfcGgR+n3ona25e
KgwMsW+W3XrabM5+LVLxOHasnaxeyx/BAKCs2QAI5hpdi/JU5PW9SvDq9cgmUr3fm7gh/Z+i3My0
o2F0lrhbUi69ySQvp8x6iE5XfpKbeXdX1oe9bQKXXkJtWZz+pMyoJVZkl1ezqNL2QHYNke+v7qx0
2XpIqR9AkNzLzXxMQllkE0QIM0FT2N/XMUdtdlmbYYG+xZyem60/JpKB+/Wj1aJFbrAu7VdP/rpe
1pVXFOcmnv1WQU2bZZ64bx1lvZ8ttJA/P7Gkq7jLkz55avn5rUwq51rl14eComLBNMv7//MREK6g
tMl02Rr1GzuuMOdWHTqnMvEGrH46Lo1toQ07Pb+TZn7vxcbrVaar6qm9G6ZS2Ql99F5qphy1TrRA
kk1/tw8Yk81/E4Gjlv8d2a+2UWMtGvpH/AfXn2cwkrOrF2agoQs9mpATHnuLiSE24O7yE7raxWJL
eEZIjuVg/u61QEotR2BIQELs5fVFb62Cp4G77JpKd18IxHvtWip7dP/u+OjkYsFqqq0P9jYpvtoz
2jrdJ9qEYSgxgc61ZUXejtv4BhSNVcuWc5b3//yxTsZyRsN6XkVena6vg+r65y8XxE+nSvtqyXO8
VrCmNPpbsxtbX0ua81WkCyGAHlw3psdBkAgKlT85ia1NHBgH74nHHH78/v3q3iU539O/7J0fAA+L
rmDIB9D7ovv64YhgFT0v+vBFkyTAi6JtX/pTg6f0qRpW9yZ19O/Rqypmz0wO1xbdp+4YWniNg7Ya
kL1aC/RmXjttZ9qV+UI3EVz30XSF6rGRxqNuDN//Mn7SVm3ODnH01/XdpDn9PwHAZqvAFXYwkMXM
X+51DBI3SsqkD+lZFwxJXARyJRjZMV3rMMZGetsW5SaVUrqjmhXnDOXAD2eoZOwTEha47GxVKZEB
Dut9rrbqjVDGMoJo//qTi5Hw6NPapx7gybc16BqAfGc8e2W97FSJMnPQn3o0zAhSpHYZVg24rZfc
Xa9WzDAuqeIdwjiT4OHEyvJbUg9+Ezzr3rUL5NCsQS9jV++zhnuisQT4lSRWH3J2BqNiJxHIunFv
bCKCGPZW+BOCHCdQBqjR/of/IyuNor2L97XtzsfrcMIFNlnGnnWrksIK3VpBSLLp1MbZi32pxvpu
kMatXpokmQoBKahW/aZSSKSuBk4tClq/mux7U/zyhp49dmJBPvEevREOsjvlB5tSoK/qp0zzbiFa
P8zoJQJG/zY22vVxZupnj7UXtmVzA5uZSyNB+qEh61FGe4mMiTNpmAlxn24R8SuhzJiwThJaEbv1
ooeT0A6GR+yUGULRBEPu6bZvu95Oi/mOBfqXQO+5vc14eOrbfMbFoOH36+9X3XNCJ2/FTkVXmAv9
sGSahVWE7W0/4GXJWBcPs0skMv+V21nw33VLoFru+sSQFcti48EJSkLiu8xDMQ1WIHrlDYrVgygq
EY6zcBBDSlJ3k+p3banYlDGJNqmHw5slaEl8rZ9kBjMYWA5qhbi6S5cny+vdvVf2MLQmfUeLcZpM
Yz5arY0Iu2J0D5c1UD3jIRVT6fcgX4O0WZJgBqTkczM/l2vGNqPuftUDAnPxOeifwE0hEoidXs2B
NJ1bwoqyEOA16eksd7EU6FwjcY0axPkEyHBwSvVte7+ICwYwmHpQOdWFvotpi0VhFpUWRVLHHOPo
xPyjqH8frLa4M9Vh3BUW2CBHlZFXt08cPN+oJaH9IMuzq2/EbSQBsuiNOSgwMKLidNsTu6xPt7XP
xF37OVeANpXwS5TylAO4CZR1+mJs5ssc/VJXOu1usVYKtYWQz85KSBBZnAvTgO+pr97qzLk0mwne
5agytEKPhN4ysXbGCV6xevFa5UQmonInx+WYMCSheNZwOi/j20ijHDSrc1Jl+ceS3OqTYYSabf4a
KvmUpRVg5EHblWv8rKylDE13+6YMHEPxxgiZ4TWbRfZUSS1YeNArmpHAns4a3mgGuxL9k6UjXb3r
Gs6yfF3AEOaaCCg0q9nzAgdvEdnBBbxzU4uxfbdPONWz88AjrcNIOfRsiViwAt1RYgMP013cLXRD
Rgy43nypRmiZbst6bXZVgV6u032H7sIHxfhhwUK5xQEKKczxSSgt+aXG3Lta9i1r9vqCbWwsszIq
tPSkp92Tq3doYgc4lDyO39oJMVQ5FVhmmA/EBpznjHQ+WM8tcHaO8kwdPo0CAHLKiGDMrORgtOM9
ipqWuih7rAyiBN0uf8fGvsPZswR21izI1rcp4jebozRYs4Wfg1TgfNXe58y8Hdb2D5XMuG+d5MG0
R34Qh9mXjqyvkw2GLRdVYFyXa4jaczj1lXWjuosk9aY/DQvDR32Lq16LNCocvD+6fdtPFFXzovzR
mhX+wSIvVj+ioLCHs0sOtk+k0UOjOvjSxhwbxrT+7nv1d08wKm97mfhYJI7JRjpcN2zm1F8WW8kg
P0CYqAfozKp45cGMTn9YEEwy6ijdCJ8NFUwdf3pl1x1zjCt+kbQr13KRhL2oYG2pGa0I6PKJUovE
sLec6QUiCoOC1trnsr13nOJB0fQPxV5j2sHsdRCU0FCiyBgqemeXlwSkjIvxAtsivxFZvrcHl5Kr
U1BcKghv8ewm2SowLJANoWPD0zxrv7bytZL0JkqCFFRJfpfplNPIoqN1j1NpMjsy74YWn1GsV+9E
xt+bg5IHNvfGaLRdlApihnQJ0iFe97LvxK2RvPcxiBz0IsFKcm8AMdEvQRBuskFymezipq5MDsNZ
yX0r4/tw5jaC9Hbv9d17AakxbBUBroirXzyjTlhfNhZc2vwxSBLb4+otQpF2E8CB+Y+bGFm4dpc0
tb54Z1sh69d1jW9JhAkccyojVREcLP0T0V5P/C6Hk53GaAuSdea4Kb96Ted9GvdNz2y9SFm84w2f
tQdcSNoD0FkEfPESdX36UUl18mfV+DCtBX1cHL/3iSP3Em1WoBiM+zpRhIY1qncNei7bVHn2gJgj
8g+JM2lMmC1od0DKMEVQsN+GSmZMwQJ2f59l1mFVSfeq3d2yGebdEVADHPsb0eIBsr3pSZh37ZSP
Oy/WXg2pD36JHSY0Yq0PhkXZqQDAMfYOI9qFIbsXVQqsAyO4YhUhUmU2Ic1FmjEKuaRz2NN1cBWN
mcuv/bvm4mEtGOSPI4jC3hc4sEPLtu/sbniohXXItYX5aG2/s5kbGcF+aaBrIjkNNVEyGZsak+52
Up71XH9XZYr/BI9Op2Fo9FqPWJHYedbWhigalzSHzJtOw0g1voCZGptlvHV433xjmD7SWEaLhUOR
xpIFqs4gqo7lUxz7sbvou4zZoS8Jh46Jyrm1p+IP8J/HSjWniI2E6Rcq7supM8hLsdckMI3mUUxj
NAj74tKv8ADityU6QmY0NXT7urhjQ3+kf01uug50C7YD3e9z5du21sdy1S+TiriKHdnrgLD0dGak
+l1XxoXYyeWO8PSQwK8vTFNcOybcAVIKYdS+ZlO31xfW5VbMN2YjN/QThoh3ufWR6OpN2wxFZGO7
92eA1LwBty4mg1Vzgryil5sslUNwlqBqqrOqNZhAyaHlveT5yk0EVu3WrbnfJZHtvoWHLnQs96Pa
0tFLLNU8Fd1nW8QPjsrkWgNZNBo0gojnSCVOLmJgDyZypBItAzLUBXE00qwB30sCzpMD5ZNzQMz1
wD1IOBewNhLJxV+ny56GLK4wT1edP60KMEoEoEDU5kvSfDTVVOPsE+Rnz+qIb8AiQTFdAxM2R9Qm
kvt0IHk3yYuwyGDlk3YLrNscVxwM610py49ygEJlMWUqO/cBqWWrfSRx2cIlp0hscP1k/RSJEfru
RMXj0snnsAcNpR0P+aDBnFIF9cf0bkw5AD2ROXdi7i7NPLjErA+vDK/GcJ3JUmC/ToJZp4Io0ynt
kzFx/aV1jZCZ+0mAVWAtl2S+gUQgYhwocIpmxQ67U6QgyIncuCIFzSFV0JMllq6VhWVT1djL+zTU
ZQmCz5s4CbTiV89Iji0HckhbqT8T3mBNkc9mpkie7dbgAxo2qX3KvWpatJJGakQC/nq8Qg7tRuM9
I7fGLLn0DYQKzxiUu8WOHCUVPLkS3J2SWkAaf7PSc5m7WZxwTCRnNgrhBPepYFJJLc5c3ur5zde8
hY2xgViROqg5Ni7OYC6fbjpOaSSc/EJATHccJ4kUJ68pmjH1zmZB5BNvuDQR0prKEDqSWk2vMlZT
y4Jlen2dm+42cQoOr4W7fdTtz9FNTgpT99vcy/7Q1hCct0pJhA7vnDeYTwSxPHvplj77a65x6la2
koem513cjS7GyA13H7qRvq44mfsizIg9DLrVgOI36jUgHcXjHsdzSjVe6Gqx04j4DBwX10b2WlQ4
alsdadRsIu9o+pLyKC2CGX0oUFE8ZIl5RCZ6Z9rsmwStlz/jPWZY38AA46DVpN7z2K0auGmUxAVe
FFNB4wqC1oe+td2YXW5kATHMCPya9JKhU3+zi6DCbTugGWAKV2OhG++2u2Xkx+vRq6sdec1K8gJj
5D1fxK7m15rrpDHosbZ3UmD2rBoQXM9ir/XphYD3N9PSKRfIXQrU0VpCNW7OtA9g4m8UgGz0S4vr
r+SeCln+dnM2VHrR/WaA4d4Mxm9LQQvvJKkWMlm7oaCCL2lW5yQPW5+MM0qahOg2aWKJqLQzTTG5
rGqn7SdWXpNhZ76Lii/wWPwgweMRn/jL5Nx0pt3xoqeckzn9bXvlHQGxbOUy9UEZEJ+1irxTMCgR
0zb5KxmIIRv4X4ODfa1cuEpj0E1Ndey4FQoPxolVcwvb+h17vaeqeOQoYBlAWegZWX0aWaZjqe6I
diieDBUm5DhkPuwPVPXe9Fowu6jr3WAfALb+ihPCXBWG6js3Mx0CNp71biUTXudmZe/GPEO9DDaE
gI7CoY+szHmxoe0HA7rvzlm9va4JC+G9FfL84mrcbmTVnX4vU3nAhuEdpn7clXam3zowyRWZsCAq
1yooHjYkKTjGTyxhJydfCS6g5olMcDH+lJwbSASXsWVPDkNcZxcbtbZHp1f39lHQoT/adRItIwrl
lcZqhQbHNaNoiJsIoaUN/O5j8LhdnN9M9HxLixgt6flvr6wzRFO9kZL45DWeHZgKa8NlasvAbgGK
TwKqjun2N0OqvC1sN31hMPYz1HaidkbEU5a1sQ2TnJPR1eXOztIPe2IEZXv6xUO2uzmIZNRrJ5g+
UIpklQZxEr94pvvRVf07KRiBLmW9L63sJcYDE4xEdvqVlXza0n1ESNAAh+jmcJal3CFEu+1B2/rQ
KO8kwAOKEgpfRGr5zsNWhmyR5/8Uuzu0SAjyujNif65R9SCWPI56Y8K7khqTL10k+h7T1aitunQn
YtpwfN8HtYgJUdpQlORHAGvkGUmVVpHYag2BFnu6L2aDtpSHl2cRslz0zXuXkpWUORN7YdZZh7Ga
L3UWLz4YhfndaX7zIOWQLXlgdXRmjgt3esakh1MvnQiyQUzbpOxyR1FgTml5nLvTcz/0F7JoTBxz
zgfuwrIY3agv1ItIlZJ66He7juzVIROiKsWlC73Dj/NyBr4w4LjNW5gnHJ9DFtaa0wQZ1J07NX11
Z5B7qyFZDCP3M0vYKNYm2ItHnInzSmCkWLrXXgpY4PSHogT/1aiRaeoRJh2KqbKgt3S8JzR68zHZ
EBOidL9nQXAP3o7+AQ5dYMaIHxOkDKZZU+T2yRGEYaShe11wPqbZhi4obbY81VtBr+FjVfaH7Rwv
l/jDybaLVrVUKAgDVvyKwbaNEZfnxcoxiLeiyjcIk98NPa6e2oYdoogHj9QYwxI7kma0wMD7xr+D
ysJWRt/ojCb0ihoccjJ4R2Yw/QlR6l9MlCc5DF8Y41mb0vYG1VXjvmo7ta3sIE+gR88A5o8maEQf
/5CzyRL81mv/4p761uChhJVmXshZK06sDW6nxmZhOzZO5HnAMNlJm3syXKOkWyGMJA6rbK/7q1k3
NJjuMY37N3Sqj62SwpY35QVnVGins37Jmkb3tdqqgqxsv7HjM9TSVBwgNiyyps93HLa/OpZpY1tj
m83TiIR4g3Hx36qbnJAyPoHV1nx7KEid1IZBz0m0tcEWZPzIHrQ3qKus5JPYC0mAurUX9WWdHGjo
YEATgIaM8iiBS+W5LYaXOaudQNWXdx2DLDdmd3aUurjxyPRhTrs+VEt2M1qUddISfyVD1hsEbb7r
WSW1oNqdhjhD65MmcwTsEhAkmwwkDMpZ14rZd210ifpU7utp8h3duK2Q9+xmqEi2buO/ahKSwfT4
Zp7lQ6GkJhoJ9XmcB85RrnTfUuaC9SvrwkRIzK3WH/LUT8XwCn7JC12Q90EPH8oFwhhA6avC3KCF
RrfC+zGpT2PXGDsYQmhA87BXp9P2b7dmq9mt1onHvWAIVfJIHbFpDPiAKoVc7I7D1up3yTwaUdP0
n676F3cb0yCMBP6wgA9uJypWkcIUw/DpN8P8px67CpIJEW9dOiRMQp32aK/Y2FSm3WFnUESiNzLD
pSMCtduYBTi/aWm85REAHYXCCn9lzU2mhsP8gkD8O2Noira/D7SeFD5OC5Byt3HJBDIfEkgSTAnL
lsxib06+ChR4gT60XM7jukfv58fedM+d0nJ6ypRsQO0ZmBwGcGVva90LXn2MBho3kamYLzBhDRo1
9bHK11/p5tS1SwLU855HtT6DgNnmMWSmw8ZU+P0rBdgwK/VxR6cIQRmDeXSdjmp/mb23hNJpTs5E
yvTS55w8nk1Woj0/T4xxaUO+vVFa/ux1Y2i1uN6I7nY87xuddE8D/sB8hy12ou1BZs+H1i46PzY0
vnG7cVgvckHyFUyvCJGD0v1dTswE2E54LOdXzwdYR/ueBB6p6ydVq29YZa+UI9wYMewQ8qvnm1Jr
osJKGtBQCYHAcMigTbRPSGdDmednphYruYnrigHCPpa4wrxyveQiUSPpGfeNxWhsxgW66qrO7M0z
fH1OH9EA3NTQkAEj2UwOvS/bGZ46p7kUXhwCqMWZm9dqYE4qc2RKiJR852is1W+08YTdSUficONd
Vqr0E6BNxCSAqfBao3wDZgKVqw5xKB/WuoVU6aR40sbxCXEt+8NmMMKCWhrlE9JooyP5os/fsVqU
tCOk50AE/sq7oX0wh73ZYvlc6gR3ur5NTfSRiEd2AnaJPqGYjmj/uiCwPaZmClXi1Mh7o6IbAFfM
INuRu9ht0a+1NiFWwntYjVULGPVmvifo40nsS3OMOjNHqwGvnrnK9+hKkKrZS56tkVJtmrQOokBS
ZS/lItODF1t+01J0kYFdRbE3w+ALYmIcg9bmt5N52bOmgUbOZkYZ6vzAHn3jIFLVp9XwMuIOOg1J
MqExtNCkC6FGs0O6+Zaphtg43ORJK2enB3RrTx88ZVX/sjrGXpNNcwtq3WEEiQFmbn9ZSobvp4Hw
RuazDByOcA1DSVTnxefYKV/q7L10BQHj+gR2vchkjAQKLIYX40VXrOzGLYnKnPN3SwAfrqGBwKHa
W6udnhONvk6TeK5GlwiZlAS8sWXMNZ1GUmV2JJNUgaHTs+JgnQONytR3Kwy/TV9FxuJRW2vmQ+9g
L9EQz+/KKfss2vijcfqHHGhXl9V65OSvi9h8OYJiaVnTnXSH5H6sGqJ5nUDhxo2YqVSBR7Wj1+xg
VU3cIXcN1C578Vouahe3RVR28RQwTtlnprlrk6EJNVf5U67lJZU4SjKDZ59uiaMbr8yTPaA8jtqZ
O7mlIpKgTcFV238Q1stDm03vVoqOxUjUTVNbEWHAMwcN1N9y08tT9cM5DyetV055vOwYRv6xYE8G
Xdzex/PS3GgiF6CZXMEgbA+CCd+Sp5Ls6joLKepwMbwimgTC+jkVW9oLtYT+JlryDhGS2yHLPayw
lTwYDZrXFv/qYlM9DPyovcoPZppotY3XzquOEKVeM/ADVF0puS0VO35hISXy4vdqNT4a3ix/HNxt
Tv0iCtcKVFJzAxyp1qHttcu0zudqtjnQRkvbF80fFUR7NTUHTKXKY4zhd1+ZXbSCR/MrIrmzpIyM
op9PVAEfyTJbAQHDReT2EskQv8NqZdYlFWgxFp909hff7o2N5Qz4sAhTT7nhmEiopWAoy83fknz2
60D35bl/VRz0LZrOatB/97N70EVyKhDLmtBBTrhU7+2W9CY3N/Odrt2mC7WpWxkdbxKaiqn4bnWP
ix9Ej9+WPOfBk4aOYF8lCJyBRFiFbT/8GUKoISOIWDj/bq1tBZN9W1c1+XfTl4qkC1dKcTNU8QdW
wyRYN/j0WpkXU0MampqYpmNnjmTHQorBxi/cYiTYdHhJCglb0Z3ju1WMPBGx2LuNkrHRvcS9gbZT
wvZfc5ijpBsRfYGsYwU2aLnJG8dxOjd/R1yywCIYIRBKEBCvo1Hy1Ew54vWxEUwxhm6wd7NNla5b
aKZsDy98wlnWtqN5ae3422UNiiRkZHxCJwtqU/qdnTZHzKAO6kG2I5OhNoFJ3UShmX67UzmGSZ4o
POU6ZFrm8iVS2e97fqwJn5CBgMMRIANxLTFD22fqNOwRelooPREcz2yx/QzNGrX4bYbpxQFTiPaF
rVmrWAdkR2xiJyq/Ka528qYqmGgPiBJzdnTPJcsofMpcs/S+ewK0j0PHVTwMcY1etf+lugm9gOd+
bLGolJvJIRvHJKg7HpZrLC4Oei3YpD3d0Uj17USg9aEDKo4RxY12x1Ot2uXg0pZ2lawIU8wZFClJ
oe65aLd70vOiLBsf0KGOZLqWoAiX/B28D/h4o8Nnp+1X4F9HvRI3Ip9vFgQx6r6tacuNwUT1XYsn
O9+VM5BjUwUExzForwbbsaS/xalkHteJeHgLPTbjfoarq6j8Zmp2nqO/WjJ5ydUgJ7trb+bGH7Pk
xJPLYexn3CZTygYALog0NAL9kKSZut5EiO4fK4nwAPrqPeHmRPOJ7CCZngfS0ck2d9zA6ioi7Czg
CbFlOzBgNcYKBiDvUiezM60CzF1M0nv6jpE57NxN3SF2R5YqMyJHfRqbk4HsK1t4quu1C4iveV20
5Y98a9IxPoxGTpMldMfXG69Cql5Vd5iJT2urOlG/lYSkVmgdE9w1KSoKWURTK55MFImoUGl75RJH
g2ehSiCgbdc7J03O76QfECOABlo13W+nx71NYlTuNl/mrH8jC9lB7F79Wcq9O5f2odBjNrizFUHz
KkGp2Xvdjp+1bjnEvWrugFOXjAzuhnWLy8CO6mtjfGxV/VPxaP1d97YdMhKqUOABzLReRNmuN/R5
3zMKTZkVIImXqT92ZgkPhW+dvpF3pjCXKLX/6pn3nQ884Uyd8l6UytloGKlWVvXZ9AltBdrjXSaH
I8ZZwthigTRYTXaMwGl67ucB2z5QLtf3ekAtyfJ3aFha5V6vhos93poe5YwlJxx3ORLMUr60XpyG
jFY+m5pFKXpohqSWWLFQfMF6fLLB+Ia5SugF8FUGvd1Ty41E5aBTKRlFGc7DH8sFZQtXEG9K0NeC
CAFneTMbVJb9yBVpzIwrNOafYwqULIH5F465+SIQpKSt/s6O4atu/0PYeSxHjmTb9l/u+MEMDneo
wZ2E1tRMMYGRKaC1xte/BUR11+0qs+pJWCDIzCQjA+5+ztl77bKicaJtEToom7SFlTuC16NguVZJ
9mYB2QHErrZoqJGnht/zLPwRE0Q884TWiFknxCz0/4chHzeG9ZhZIAiD9KnPqF16TQY7getf5qS6
tAX6MMA0Z4+e1DqNGNJUzh5Je7pPLX3fkQuP1JehOa0qZvcsQ4qBHYjEdZnNsAw3ibccN1dhwE2h
cu66yOLXc1ME6dI4dw3NYyNhMW6YW4e08GlsVsWs8N9pWjg9uHICINUE57DXtimk0V2YBz9rpsQr
N5qXeDC17kQr1Y8BdOiIcyRZE+eBYQcwtpkYaFxFUrTr1LVOTd7124xRnRZbH2lPFjDdrK9axcdJ
OHxoUB4CItI58ABW8g3jh9YJZ96qQSoww0BbR3SFUUYHyt3jUIMxzJBrKM6Nm6F3v4mRBmJK+MSj
M0B9zOc9JyyanS21D8POP1xD/s7UhwRxvjZ6Hdl6XL1YyGQ0gIXs/y1DcRjsFYOcVcP4Z99a1Yvn
6uWx1PSt9NLuUPnntkjiIxoh2pxaZdLBdwiO0L2fYTwwJyADpNJvRAO3e49MBaSzHf8/vBGm1da7
MW1eGyCbO0iI3FreNkmtD487EjSLep4ifNocaI6OIfx1UDuv9vQJkO2TabV1Bd7jNcrHmtE+W5FM
dwWqfBGwwogUPypJCrJ7SIi2tGz2v7JaRaljUC7i4KTALOhpGuNehdbenqPEnKLGi81hMJ6aZBeZ
+YnG81PZ2BGKCjCrrfarmCelJWh6dmWa3F7K9AYlgb3RNO1SoXQHdAwLgjb10Riq78ZsN81tVb6U
YBVD81zZUJ1NUVtbPHZqbza+ObNf5Fofguyb44VPGaLD33mkQJBb5o3hMvr/mgVpN5dybHb9p13C
sQpycQwGeYxprV77uPSvC/zVdbiZZBkxFLEtYP8CRSEHjByf6uh8NfyhRGtJpWYy2GgjlNnVovCv
4mGXlXM6UpYkz6JuNsiF8huy0WYdj7LcpraWwdMyzsAc24NtmfVz66PHczWOjPfLORKiSNFE91nc
sgJo+iEvPG1fF7px+fOZ4yXfLL1GCzHbs7Ju8m/0jm46HeVZeopiwnez6gy0f7wSu3twAw8NhG1D
N4YTsO2a+XYxBvllHLIIMUHpX6A+yC+OEa/xKYbIj2crSsGUtsSxwmnIMK6LS/juHR8MeVBjpF9T
VIctbO1r5mC1ZWCmGA0GBMqQvvESWw80xST6IpsRRtw02b4s+odqDpzuLbSRtuFku06q6gjdvtjY
+On5xEPrpm7PH0aFEGxh8C9fMCy8fzGegcchHdHBe/CLYpOYQRN5ArJkAliXf4fAJetKYC78flHJ
h3FC3ntHhDB5M2D7oXDnI4tnLAxfSzu8X9Hm4hec/2TEwEaLnPDQeuSHe46W7OxZ0LEEMyb12x/v
b6h1x6wR3D55+GvxeWJiu18tIvRFk+51yXtY4j9eHOdZJFfUIeb3ItDe739NTxjCRypJwRNi+iwi
U64kW9RLi9QCt4tDXkFbZ2eEhNsxsc8JVROjR/y3RsFRiyxOtZdtfU2Ubn6V6EbiusIHYws8aUFv
XyojlQ+ooql5YVZuy8hHmC38n5Vb2E/ZoCIW9LrD6gTCZn69jeUjQV5fMGq628Wcb3Y9iVrkwN4z
vGXFGbiX8besFeJBU8m8BfvGA3cuiGGamweTfKVZ+x5fpoI0G+amXKdeQaW55BZ1ZndpaNvdunqs
Hm0PeJ/p4s7t6F2GTpFvl+QUJPDkP2n9Uxm1F38wvutYfb5PahBrLyAwosVyvV7gVL6bptuiq7I7
/mRSekq9anwprP7bPSpMH2BBxm4wnf1Sm6W0UHah4Qt03OqU6Tj1sRfXuywmKeWu8K9cd3qcOEmE
pPT9HCVTPUPayVuFQBc5dqhfZZTGJ7bAELSkcxpnx0q6BIPgp+Ot/4PAMUFY3jJGtQ7MFcevTRTt
gxSwqBZgonSrnKHrHO4XWbNWZOJooeWmt2s0KU80T/UrYl2ybcbCfHcMzlTpOF5kOIO0dWTkwJ07
L3qMxsJx0Fxpc6+frdAz/fEY+Wqz8G1o1px13W3ORty7+ziDCBL2g/aYm9zpWo36k6Gcv9EZVNGE
htLW6/qhGpGHDZA171yirkSLxSG42EY2SeGys7MNoTkODETHv5lBEVxRvEBhAPi1YvLibQrg1Yc4
Dz4WFoyN839PwYE2IdHSR5Nk894O0ts0Xy0vpaP8lXVky4/0m+6MEozH75ohcV7hZToVVWLthDt1
ryBZGDF7VvvqLq6upp8xUmgKmXYZ8guer2DXBF61D+dL1PTRSuD438f9NBfqhHT5MnogIjp6XEAZ
okROF8w5emJMul1Royu6r3Hy39eoZviNdQJAiyneLsuXsIz8aNmYroq6Ki/3t76v3AHaFuO2WaIb
aQVVCiP8awu3l7FM9ezECU62uHEyUKH172VFsWNEzrbLXYYHWl8lGcyc/4NAavquPfV1R4bzyGlE
tOpgioh3fGqbV69773BmPNzfijHkr+xa5j0+azE2AZ5FtruusMAfGtaRh2p+KICdrGWPZuf+Gka3
DT+lu88HuD5p7VYPaLbk1s5L+ugDB5gFzIL+Yc0aP36X+lebir+Jen2Vm03001U/F/OQFUw/iJko
32N3zLY94BeGTQxlFuG2HMxvRlh1t+X2bgPnm2mk9bpxLSqpBatveWF01EzWkeUO1ZzsaaiL5Dnl
EP1ol/lH477XvhSPi/0fy8gGaaJ2vC/6fR+OT/TV+1SiTSSOwsCxLhpUBpVIb4A/rTUtx/THmJzG
UJ9FJM14XGxNTeZYp8KaHlnL0f8FmqMdG4uqEKfNdHR9G/FOEXYvfO4Oy0fMmW2AeV4q+q58xBId
LdboUXeDBfY/3URMH7IqXohvrl/RN5jYRE24ZfPr4S0qiuYjwpiw1RJjPOYjwxpIANXRnEt7V/kS
YMtYMwMUekKfqL9ANsseObb+8YAkzlpBwuvpMYj9zMfego0b72sh1V37rDvf4PCYL4k/FsfOHxOO
sK8ZWdMfDh0JUF3ecOl9h44wB6HD4nddzEwVol30b8MqAjG6WxKONUQSwLSITVsMJU4jJPL2qLpp
dJYDJRQNiO6H4Y/usRwLfY+gy3rKqpL0t9FMPvPAneE27VMPWm4VEUGxLtBGXRriD94x/q2irh2+
3LcFM2Qb85IootdS1PsqxWwxkAPyJ9yp7jrYYBaOtBn5U4xUHCiqWpImkbpsa+WIpw6bOsFs5I3N
Dx5ASQ4GmX2qO2bPgJbWCyfvjs5zo0sTsX0vVwM1IFnZFRat10mJixuX4ecYoOFvEXnfJGg+6DMd
jfz5C/EU7QsZyi86c7o9ONv0EGpa/D7/yeUblj+ZuUjBgqZfwbILnztbuy7GU61W+jFKGWZqpSu/
wExHdYvvQsN1t2moaYHBz9Bco0V6GYbFPLdv1U0YIXpbzmyHKTCu7eypkjF1jh3O+sax6q743U0i
QlzrPUuoJ0RyyVk7nvFcVs9FMl2WBdGuEvvYV1q6cWgHbMuWnz2okA8yQ/MIOzW0FwgNB7MoRurR
ihxLHRRhPltHXI1VzCQh6eooZ9WXQfZaNsznkzatLpVsstcEPNI244O7k66evma8A9B5qfmU850B
o/lCh9N8KUZO+xN44YVoGOic6uaeqJpIiCXOEdCuf9WHsPyWxXXMz9qX2yWvU+j6t6xMkk1Ps+em
Ze5pcRaVynszukp/H1roUxOLtGd6H0FZIP6b/YZLaFsOeqDSZLVDWVQQtZ2QpZTlxRdX2R8QtNTv
8j1TZvfblNmrwaz7S0pdv9Gl219zau+zqadExc8ImrvL7354GwPr0degDlX0Smc5+vTqRQ64EBhG
n6lZkZUYACwak2IbGkH1w3aMne6ZzNmB/WB1U7upKSZCYlhGOgDmq8DS9Cszlpz5PuQDaQTtViIS
AKJWyDdzviQlR6O/Te8LpYN/culg4BNRxLOpePqaJqZBdgKkwdSNbHWwCnFx0Ede4cmmdVzdL5ZX
spiG4v33MGyKg9iK5pT4DmRd7kWb5XJ50E1NnKCS9oco94czXlnIgTH00Z4jnhON6ABbN9xNy+lD
6j0n0ggKErPOr2QhOAzjiuRaFUVyofH3zYus78O/bd/2GMcHmQU6OgCKzj+/gCsxrplzFy0RRhiJ
UY3Mq3NPjCLVC2z9oXYe7quuTEqU5vkU3fyaYAGLsupL2QRf4kZ5vyq8U6DV7BM0BJPeMux+4RED
rqo0eW9dsV8wLMvrtusckwkfDVMeQiu6iKmeT/ttOWUuaD0LaM7ETHcK84+R1XKtDC98JPcCBBcg
0n0OOXc9trMCbzJbfy8LYHlUlK+uzSQbgpcOaF91T25j/W6lxSnewlaAginrzwuqsuo08+RMHrO7
mVzpFAqvwtj2mHLpadE57HTIfXL2Y7upyjb/nB7rzpCVPBn9PDv+/N//cSxH2aa0dNvSJVZxbOD/
CWGpRJFrbVGmfySM9qaqaY+H4YOPW3+X/fuZQ+v1/lrDjeSqqXoLOBG4fuSBbQ+yBwY4aBkDM30a
/ZSkuzxFl9U73nmiktqqaSAY1Irt6v4iaklxnKMjQt0ZHrWufNSZSp7vPscWMe5WV6Xa0H9qV3rh
Z1D4+scBEN9Dtzwk8cSBF71WmboPy+sxUYFXK3C/O/zLL3Yu4p3qdBzYuZefK0s6uwhW4TMm7+c8
Dt+V6XpvzmiDjpyfMYXI1n0KaaVBcrkh5ARYGzDJ+SGsUWn6lV1dlkvD062NqdJt7jGx0CbpXwOd
h+WZEYj3EtvntdPbL7Hem7dOdcYbQyWy5HKWUAewRkqdfIdgOjoWSmU2T1UPurLpGYJZ9ZccU8mO
sC5MwvODl4TqZjk6v7Edv7at8fWOEbTxJKNVwYEd6jGjowrs7H+J+1bOXz8epA27QieYHgi+9TdG
T4taIA2tsTuanbJuRjQzCGkZylQGj6o1yHxWYvb1BTECglCGxVabx5wBVi/NbPVNQQbMBkQjnaal
EiyLyFndz34p5Ojz/ZDhNU7n7cyB0rEV5Q9hRsWBoyIkA0ND/mliupvTCioKFJLV4AZ39FLvh0AT
0e62L17rOJqel/yZwU77tU6kyiGak2gyot5IE0l3QyJreJRQNYrBhxuAWusUzpeiT57tunceLUa8
L/98fwl7Dl/+jxvMMoTlmNidBOGjQs156j8+nsPMr//3f8T/qzjJpkK51lHj7l/rUQ6NWG8KBhr4
QnBoMcesXDO4LEGkIdv0DlELY1oXr3+CNw6hDMluxczoTL4siAApomHGKiOA9xPkOFKvt3YNd8uM
YNOjOhYrdmXvcwoceHqgbXL9mT3DBIKRbLiPeyZo/zpa6nqPH7xs3n2JeNse3P4HzRaypK2fHOsR
6FBgrAfMx0dUDNx8zcEBAPtQyH+RDnx3CA9pP8urClxS/nRbzIc+UQersMj8B2pISVQG05iwUwgi
vJ6CGPfCQzQ/wNZSF2XgXRrd5CtcdDINaKDcnxWOyW3QTI+CdvBu8hu2xzhMHhKTiZ7nPnhR6APC
HtSDMuBaqWYTtdMb7pDmqUGf9ARR7H20iJshs1Ks8spHJ17bLgY3xjT7thrsq6UnzjWv6nEbeyKe
3uu0KpiMp94F/e8FtVP1FJMcspJKhZfRty4gPoOXqjXUg50yvQBZqlvDdWkukQnp3qZufF+uqEqP
nt3XG0I12/cpr89Bawefg2bRQi3c6RZ2LUvUZF6WbomFqPMCMYetdbk2m/L1zuuEQFHetHxMd9h9
ywc+/mNZKsKMwni7QP8Ct/5slQieLF0LH3105itj0mgHhqG/5RQbEOfVdJfC0OJznaX+vgMh8Qzg
iyovsP19QLbqIfTabTx0/Ldr4rc2eN6rrfevHnPatQd76mAFev2FpPnd1Df1hwLAtHFdczrbYiiI
/gPuB9XigwM5rjUjEQ9y8n+EU3rVG7e7IAfsLxgBhqNHxrLOWe6SYlaa3dYYM1fL97RQbU1ZfytD
74SmLH+zK9WfwpgPsafQRtzBaP98d1rGX29OuoiIcQmH021lCWH/580putoukIxlJ8vr80tRmuHr
oBAty6Z+NJa8+juJJB+EfV6wPohGg2titin/ucjVEr/c3k3zbdKadNxGRk0L2TkNihHwHqOnGlCT
oKK9LHb6IaYgG4O42w0pVASjKYc9QgFx7Crw6MbcrVgum/kyUEG11jUTS9M8Bwtg2j0vz3yRhs/1
rGoWIngsCp+8tKLi+ICc5JHMMnqYCS77pUSt2k6t2xCBGKdCACJWzr8Tm+6lGEixI3P4J+479yWx
i/aQlik68h79gw/3cNMoI7gFc5b0Qpe1skjj1xv7/wKDM+dF8D8WSVsyERCOaxiGaSCb/8//BxbO
lFDCIMOcWQerTqXvvcEJXRknlh42OMvJiQE14o+C9jRXXvnq2HaKvYG8T8/M4KB4EcbycgOh10Et
Tuct5dTAnlgAk4zc9AEr6mah2iAL/J4laXBYktyU0JLj3XlvVKZ2HEO1agQVSQ//9eDDFtvZhjl8
n1/3qP1WkC7lgcybX0ur1LMzSa8n+E2NC+X7X1eaF9tri3CIEzZH5zx16LSWM+XyAARrB8uuO//z
p5ld429vo610Wzcd4RgI4/6210RCr6jYMsZZzUx1SWvT+iFy8YfpvBjoI3QxQa7BFM3kryB+vX94
c4XaJu/tFzOctLU/MXEUDZHmWdVxK9PdXy3lYM80lnQ10tfLyX9Pe1Ee2tb8zEOa7ptgjkBaXnND
55P76rdYphJ3cElGIYAkNufOT/fJPHtZHggrCq409VY1QuVnYka/qsEWN9kxKW+CBpPBbJnHY/8q
NW3EHR4M16RBWmgGjty2mePtRFDY+8ZInT3tFxzxsf60MEr0MKdi1NKvBH0FWx9N2kar8XKDfQ1e
0phJKGDBZmsoUTy79i5bWrn0yhC4NVfcLe+uVuB1S2kYG8jolnnRMioaizY7MNYz1QHXAIgv3krP
0z4hXla0hsdLZun9qgyzEdFWgio04LR8WR6QJke7+2mHCF9rPyJ+rFkFq/iS/fshoPrlrQ2394/l
VGofciBPa9k1fcsG4Tn4oNHZyMMlrwkd45yPYeiI23Wzey5z3X3Muk8UC/gO52Wh8hBxNo2DqExL
b3FZu7ugsAgpMV39zEnliB1CftGSuj7pNToHEvZoU2het2G982lZB+FT7fSIXxCkXcwperufvu6H
Os7H713eVZgfaEv/yVFY8Am1SwRRXb8wypn2CxR9+YZh/n78yu5K9J1/Jajw/3wxGNozINDosnyr
2brO+p9vFfm3c63t2K4u2Y4URY+pz3fS/zmVMemNIf3rzdHVVLe27AKvbD66AugXu0GNfJTsjmS/
LMeDO7lPzGk55VrT23SQzQRPAwPiqx9E6WrpSMD3x1eVTE8t6x5TiUQdZybVPF9PHu1C+BvPL+uv
qqze0kzJ33r01nrTQ8jBarlv9HmasDyz+mkLlLDf9LGBBlLYxTcvfirxEf3zW2D/be9zIPRIYXO+
B/jjqL/gN2mJB8qMvOFYiP7qdsJ8z9nMT1Upu3VZ5Oa7hat/51cAUe35q3jww42pk0OxfFUfHObQ
iAWu9DnAP5mgnc3R+L6AciwZIEhL3G/dAH+ow7SHslW46z+pP06Jxj4ZtDlCgMFGUlp/3Bf+7GtD
yvolnoT8Rhm3ni9oBMIe4IksTN5j+It4vBDTSCd9KIMJXSgf3g8TVnkg6mDLJDVAj5qKi+xGh5mL
QbQ8avWD3h9RDAdPihMp0uxx7vrMTROqx2C/ZIxMFXLSbtbcBbGdvsZuaF1gQ/2oZZu+FsFMhmWf
ABFTN8ep9FByePK2POjWpO7PTMf5L4WY/BsslYYxhxWXWl3yWxl/+cAy/TaSDHnJSfZaDkyGCYOn
qe96GgbrVqZkywSFvyOy3mVcpBUnPUB/p2f7rARhzmo97RaSWVHmzfPykLT1r5Qpc6G1XnMUbW/v
e50ZlIum/X7W0iLtnKWJ8zOcxDHhHALHlFYytqYSvOS4qpoEsDmzozCV/SZLGVX880dUuH/7jLrY
xqVhSmVAiTaMvxRPjoGheBSGe0zRGgAOMawX7rt8Renff3PreaSWjN7NisQq79F3rMdhjskTKLf2
HM8GXRRPmC+naz5kF2IVwn3d+AZHpd5YO0Cpbl1VAv6Yb1ytFC9h2IRf9AztBc4zMAyFtpfjLGSa
xiQ8o9UpdybDhgefLg0KCb4cmiysmk+3TPrViPrkqUXyAmJdi56mYKxwntTJzRxqazd53TfM2ebG
n8mmDf67IYxDrH7VegS6XdHpDaZLBXvStPpXPfmSW5yjEY8ht5rBhIZb4ptsbDw7JXg6xrbFdgEV
DaRE+iZifzZw5xINuo2dgmfBv58xuYjXNP+el3vNG430sY78ckMzGQ+tMG7LOtfbVX0gOHsPC/wn
dwwtBQhExK6piewmLXT2cVeBzXJ/I7EiJpDmM2M/Uh5x9rIXBctOHXkXdO72nukiA9SZ1jkMznTR
3Q830X8t+M4MVttOh+Kkt5q19QPMaMszDR7rw5CZ1lYaBVFgHTT++SrQeF2hdSeEG0/7cgSY/8HG
KP1NPnFM8fthF8Fj+2Gkxbzz0uPWOYv8S3ohTBtFspkWCXJXLTt5OnFBpMdt0OKVl2Ve6cSMcfhp
HzGOJZi+kwx0reOKM0ZIoklb132LqjJbB1UGU9uwnU9B4+HKlJ3hKgbgLR4Te5stn9JIpfJKXk21
5uMb/hijH0geFN3z6bdolHkcmhYduuHWDz6Lz0oaY/J0/xFjkzp1CGcdcBmX3c6iKv7U+mq4ZN67
1kcp1YlB7zXj3D76Q3ugfB4fTNFs/xzpmGQ7907sYPdnGYNuGmXGRzHU8XnJ/gZ3eEhkolbOxHas
EX2WIOm+OYJuvN/uiZ0az38+QKkegXPZAxKKTpxIieONHLBdnbURNPg/3+7m38+vLiucsHRlIxFB
3PqXcgyoJdCIJglOwFI7d21a8ep+htSJr9k6EEK3/ph1j7UzYdBqa4AbnDldiSAJRHaxh4tXYBq1
sYOTm3e9v5NVYMXrxIyR5gDNwJGs2uy8XHfczOulF4KxS6DsKjAbUhjtlAnRYYlPL5PIWU8pR6K0
LcDQI9VZHkzrsyDi78msEfrJiIZ87ZRQIKCZHwemXSjzX0fiklZu7mu/zPKqNZm8CCrv9ZLQUCX+
HwkN0m7yVRy5zlsMNWfgTI7fH+tFDSbdDuQPsDn1m8XGmpnGdFLzXGiZFRWhqg4mRZLrudg2oEI7
tiVPERB56OJtCa2nGT6iDLtpPni/3KRDGajB0YQGTidzHs0oEwIU4TTJmTDyOW2xCM5NEEvGWznt
g/lbJqEhRi1o7yzjiGhMD/jLHHAXWP8XkC+hiAfLlUe00d2XvNF/YcXuvnrzvVTMQpt5ijE2lXGx
4qhY2e2g9iK2w21mFcOVqUV/LdL30TODRycEEOroMPUm098o1Ijre01bxTWzhe4aKZNResYRVXdu
WRpmyI2hEkOq+bbcKXBBzbWF0pkVo0bU09VPZdW8FaodiAj74+V7DzPW0Veh//OFeg9MIqd1dxy2
Zp8RGUvBsVQdWWnKdbFsKwp4HTNtevDlHP8tzXqvKY3owVgFs3pI7vvPP7YejCRjMb7cFS3k5dQZ
EzWYc9ZjhLViqGL4airGaeHEHc60EVcRbCHc3t2EA6Iz5tueWn2F2nez0PoWgl/ef+aeZa9pjTon
p0kwBnGwAUiz3JEMLdmPSmP8HrkjZlGq+cBQ6moIbhgZ6htVmh1tPjd4mWqQ8V7+ljbJHQbslEbx
kGTR68zzI7kscj+7HKyPyTnjYuV2vxZRJLoNdPqu3UUJ8uUmtj9llQ1vGWermQgYntJItPtyZvSj
fMUAFZYmQlgbQom5HuI2fyZzVptFyPKzD8y1a4z6KdIwnhAUnzI/0YpjBDUYGR3vMYCY8ir00v0U
7m6aakrBOTNk/vuU8DkH+t1xgZzfN+c0thB1W1NBRCYNdlvs00DZG1jUEaIk0/104KUdF6h5k4On
DThTOjH6s/nkhn5V3fxS3zk1qxryzOqohd3rvTcw/zAZZCdiBaYS3F58aycTvGxj077MMo2l0XpJ
KguwWsL8VbGzrWytDXZu47YHNRXimGsOZgGu/vw2Da3ryjTy7qQhvXzsXP9C+xivVBf8ymEGES3U
4+FG7zjUbbxedhs3z5xrSUrazbKrR3KEG6pM8uXQNT0uMaMQJe2DHkOGKaoh+QSQx7jLosSNIgQN
LSQ4L+fQoOqURhMuUZFFPwpHi16rzuZKG7clEhWQ0OwYrZ+uyeasznYL9gs7DmtIADXx3tiKouoX
+pmoDcevPvfvil5zeOsMVDZxStNdQAPNSRI59pF3qDyjSGktOHJfjKa5rqM8vtA8RN0hkDsvAfUM
NqELjewsXZHkh+XnSHrGm2k30PS0ABaMtbvt5+hrK4X804yc9HRmEBuIDfb7/c9GkUeqIxqJeobI
O5Wdn8q2/BYXbnOtERHCkKHvjBb0mM0/HJIbYHCR2TAErj+1vD366KXfQRz+6+XlG3p50HIbY8D9
aihfCiKyrSi9mTMbc3mABpeuK68kl1nmewfB2IHPAPm4tb+3W9nQg61+thEi0aTNVwaf5Wfd//bn
iJH1CQ9jgGq7a3KmZNj53wYJfDS382wPo6En9IyAtG2f5OIUVaG9HSajeKY1tqtyt0N65YvdMj30
01LfU7bcI83yYObhJTY4Ufkwib75IFr4uxib7tXQEEkpC+eHAz6KxFAdzT3I2rqLzB0o62or5opU
QqtBMhaKrYynwz2odkxQpM3ps8iFze0ymAneh6jU8PGh3yOt7Bw6OjWYh9bHh6b9WGYj+a/D0O+z
oGo2S16xH/zU515noxFP3ozZeBnppVvkptS7Uq+GvRLZsBt1gxMiiOfD6HeswEXbHAnZDdYLgXTh
jia7Ws1ZIHVQMUNR+RmB+ovvDbuS1CoiIDkgwLwvNnrUKXSUubyKORCme7Cj1jp68wkosOvhzJTy
vSUfeJVgu/1uh3TRLeWPBFJPf0iErbrzLvf34F4gWVZbwQHQyP/yCkVmc1xekJtCarWx01ht9LsV
RnxaDtcmXWgWJwithPrsF3rmHaEpQTUsr7Xz59tuwxvtoPS8vK82McLzJKj4VvneeGSKFTEOb8sj
9kH1Yo1adazyElZzhxvIMsJvKgqIa6iq3/MT5kQO4Lae4UqCtUbmDOY7+oJbfSpsUhNKajiOU8E+
j94SEI0IYdhBBFS5lQc3PXVj/R326d4JfesnLtSPMQLvPwRulqP9BHqQ6RaxBXPS1fIsK/2veao/
s65PZ6VEus2kk3/XAkwXxmsxldDpEKGuQBjtqfm7g5NbzUl0EvKFNSf0jqq84B12d44XcPaXDuTo
HDic1XnirAlh4tiR67yxzTeNcvxKLjVq7wmXX57XBSIB5RBUXfGD/5deCbvm3ytRRzq2oyPyM3XL
Nv9yNK1xY3ZDFnrH+z8V5/O7hFT0qenS5pSHYbBTtR2RV57IvZ+m8aO07J+pUqQm1IB/9Im6c7lM
E/3Wqya+uXmvY4qnGFvaXL0dFVt/9uoV+vCZqgLnaj9WT4Ww+30KZYL6jihVA03Spm+b4GJRllnz
lLQT4dOAHPMaO1aG8RbW9iy6Ua2bvkBVqyHorYCRdwSmc35tuoB1tL6fY4U0UB/HoXGqZY+/UgbN
CY6sue283NjENCUOSIbDTegbLQFIaUSIeUUTORjywz2sJ+86awUjOD9gn4vxMyNpzew8OIokztfL
LVroaQkff0OY7r84xRHOQKLISfONJbd45HpqW88zcKN2rXOQ4E2zHQJ4cpGiuVvOfWGtPhxdfaWo
Mg793OEXub0vmmx87pBQCzlhHRA97lLQTLN6LtrQr0++Bv30Tp/Seva04KsoneqyPHh2Ut+faYZX
b1Xv8AliqVVIJKOe1Dq739qlAtOaaR6tdLSDS5NuQg22crEk7P2qAF2mvN9eJrLHrMTr2BZpehxn
jStnuGpriZCNypH5tbP78lgbyXXSmvzqaWPVbqDRYzwtw2KdTZ3Vb6qw7C6G8fUOsw8bYkapY9OE
bTEWmO5QOqig9U5tET8tV38+WLIjWUHIMn9wpvwctcJdJVKgM26UejW1aWKW7FwFesvnyZzksyG0
0zJMro193pjNQ0/2H0CmNj4sg95lwJuhwnlw5Gm0EObd01K7aKBGGuWzG3vJk8QA96Kihj4pIXcu
A1HUsvimDadjUrKMsGM8HJu6EMNGC6nLrCxDWo5VmaVH4Hulp8SNn+VCf9D4dNCQtrsXQCf1vu6r
6QiowddIPFx69plGozDzLII91SUqVfaYFnTozOFHa2oeyoEZgO1gEdvrddHcjKz8jtLeeMvUdL9a
zqfL1xL1Jpjeae5rR57zTysyzgai0K++K9UmtREh1XYqbqFAlTDL4jK3cg42SZQrrWrvctbR1fVd
NFMglqO+V1FBLpdDKL+mUWs+oyq94hSy3/hvqQ9JqSd7AUofG4S5DovbMmT3zPaXTYToW9SDOaVf
zyo8Knftdr28ZTjhgO8k8rtj2dwjDZiBhEPFOGflcOZlupGv5Dj2hz8TNBpZVfsY1vofQRsDdvd7
DR0FULFdbNKX5cGen6VOWrOOrHJEhSiovyC1lfCUAccDJsyuFs2Qez+/zE/JwKa5tPSB0Xgb3YQf
IeMEi0sxo1poCjzY2fg2/n++zmtJUmTLol+EGcJRr6F1ROqsesFKorXm62fh1O260zY2D40BkZ2V
EQGO+zl7r91GDz8bq+8aLeJsXnrWWf1aaonz4bEGHfN5xWeTtNh0Vo5sDrSUU7NOkWOdao31Y3m4
Umeg395vNLP5ktd0nr7P8NHEH/bJNJTXvMkGuJ7sufM50mdsyDO4IVRYeXt/sMvr3x9WuijeI/z6
+/N/f8C08u/MKpXmOBDhk9pzuIdb3psU/iwBae95XJVfqmauCWaBfejARuLzs92T4Zp7JsnpDxEp
+sp1HOXhg2w8Nfh9t01QkgiDYHI1sBxcI7AZb16feDhzmnEtpZxJmB30CTYDtofqkDf1px+b3q/R
DtctpdUfyD2dVerRu4IF3+3l4BMOxc8xr1OmQyuymZtfuvqdPkL80wsg9iQGlNWRDirKYO9JlHX0
Ja0/ZPibQU8Zz36eHPAln8yuwB0q1XUqjZdUBcgvP3+QhSSneclwKIT+w6464/j3AVVG2sZT03EV
DYp61+M8OlZlXR/gJWkPN+R9NW3Gs8mA4ShdUFGVPFEaQHSdp4hSSrMdLyxWVl5amleeRyupTUeB
vvWBcwxDZYAdxwMTDcJ85Gpe3ChCAuKiLGCqHRu7VK5xU5NxASLBBjQqfwF4ImxlY1rrx1S3PhI9
3i5fqDP2DshISgaJQkRo01JX0xU8bhkW7tm9VpwCqskbyQJHx4dbqhf6JWam8Z6gBk9aI3rJhPvs
A+7chFqmPsm9LJ3UpzktVyGw+VTFE067qvAJUu5Q/y3HaZpFW9ssquW3/x5ys//0KlrvZtKl1SqY
E+c9OFfUigmF6zr3gnhRu8poChUOzMmwtZ9+0uMpdsvxhWun+uWaHZrqMaluy+Oq90lkIQguP4JN
cDfEmY2fcV/S12vEHxneNOekZBPQJUNRXxqwe7vBQaNLN5XKhUaQN3Pir06ZhE9Y3a+dJfJnOGzD
czIZ5xCb+ht+RlHvetzhjJHQXWYFs813ecE26KLpK9G1juRfszCloj3XLjOabseir75Xqgguwq+z
iycMABKTcF/9BM+Hl0GB0LsQ8AGV741tJPFpmD06JXiFqYCHo4i0eO2T9CPUieJU+vxDiVSEJwbT
WuV3zNUKLLTS0KU07R4E+ttUxeGtLEdSX4s4PSqY4W6aGnYbaq7hJ4Kr7UhD/tWflPHuhsFcig0/
Yfoqu4nslp0xH2qTfWyVFo/9lKLjR+QvPVx4RveFGXafgSuU7Zjr7Smoi+CJLvpvE4GiY8cMVKLI
7m0RVndjIOQi0p2WilY1HMoi9g5OkPnnRRiZGAA2a0ds3YioNMOu5uRrLTN2SYFiOVWBSA0qdKfG
aoqXCPsLaT7Dh6V6p0bX73IxUZW4myYHHKDssAvFzuOta1FxRrWwsUn9fEtbe8ArC7WwCMCYCovl
pz5bE8WY6avC7Dqq5tp28t3foOPtB7ay/IAXjgKYcNu7k5BMCZeFMord2SffmBiLNLxj1ajn7wOf
8kD8rtJhGtsbQ8WqqW66h6MZ/YH1qscCuLXv1jC4wBCEt4ZCkjIHStEG5eon5KFmFpm3u6rJlQMh
qdj31ZYIqoJAUfkO5WHk0mCQq0SqSFU4AULSSGBIJrTTlSDqzU+Fcm3FBDu/oCyTGz/UcXSeikgP
r5nl98gGCb6k1/+wykk9F0ZcAQ3r2vK03D+ULK29R03yLQzDHdX44gvVZyJ4K2/aGV6hPuzIT9HJ
VM3zqEaA25xQO0j3gDxXH7rEy5/liTzOrYMdDg5JnZZ7VeDKbaLZtcB4lD0cBXNd1jQgijJ0QmXq
qbMlojpFjUNnfu4tVnFZPIeduhwpFNuWP9LCPS3n85aqUojBNII8FWEjEJXoRIgNBIZcEPzTtHeV
4vkJuq67Mx3duYw5b88B57wZCOT6xii8CrsZLhUOyr2oxnRF2BKEw0p1tlrZZ5es5tKeHOYDKSoN
iuLWVe5B0vuzF2l0h6sMGXMBAjwplPHG/43ANUm/+J2hnP3BONCZ8NYRsZMvA7LENdkr7os85w94
6dBOM+VTIaOvOymI9lugQ36fV09sCJ+Byf4ZhQl7ADY2VkSCr6/vDEOxvipVggJNFDlSWDV9q93g
js9j+mbRYVsLF3BI0A0lj/p5ghmmFeKrNoQJ4HvKe0E9eYBo+lrx1HpuM5JE59MWRNcLvX591TVh
vdNrjadr7GNGb43kMZZjfKZ7Axe4d/ovRhBB3eGZ/6+fEAZvLHMg2nfp15lxUIL9/47j1gQXotlX
uWk8CmDyBcs0Vz3YSxqtWFhJPNFObVv0TyzRmxWouku3hLnAsd+G3lQzZ4+9K4b6s6z1NRBSr01Q
IZVXuPVCM7D28iqT1xtvgyBVwBN9ZEWHELLJEbJUcR9DbEEe7IpPUhHvmCm/DYMYXkj4afk9hfYK
DW/catOUXWsGwVObUIXpvXdYbVLQ2DUIQ0vNuZPJeC1TVHCjEr/SeGXUpOUUupgv9NQmR7SHz2NQ
VirdRLlSFF2Dz0QYghQv4ffPTmVDmYadag4BMCgKS4upSunfU+zKj46veqX0FokPbdps/co0Hlld
N9tw3vPnc3JPngN83t99GEpjOpND5xoKiOLqCd9gfJTn5MQmKHu+Od2bSUOY9RRg0Q+3K32K0LWx
o5qkvrVh9UkMYfQTT/4DHTwwE7PRzzK2rFH6dRSzGgrx2Gxqw4xOg3CehWlM78yrs11DOsHJqHrt
btLeWzM62T8yMI5AQFJ4SEfp6GrSqZmN/ABWZgGuH30EIMDebI3HBRXmr7Ga+7tYm7yDhy8OcSah
umiAUEi6FA0v2r0hyeOCqrW/ePPGjgB0r6KG4nFAOPbOjkP6P4VHeRGUH3WQ2+I+iiZGHJUcU7sc
6q3Vt9oXajvPoMisZ79PLdqYDOhF52tfCJ6KIDy21RVfNni1mMq/UhnK+1VuK03LH0aivfZq7H/U
fStOlAPbdZHY1r53MRY5CToKFp2/NU/Z1VVu/p7YSeYz80uxg/S6caf+EoU8MwOLCULp9dqjVFAb
55oTfE8zUF7Ki4Ff9MnyWue5dcdzbEH6z6skgTQymZsoU8LPqZ2A29iOfyG7nh4BkMJVFZC/NLVZ
/upqNIZx3oK5nTMNdJTZW1V5jEUYXhxyFJ4qv3+bBv+FRZe2a6oyv9bMOa9y7++map3smHTiKsL0
uEzdqG6m76Zu320a/79q4e1mlt83Cro1yl7Q+gQ56Xka4oBO8yvKeHujCg0PY16cNMEaQlWGYbUY
TgsvOBQDFQVyCJSvsLfXeUHaT+cSTdXFffYciYDoDCZ6e7qQ3U0pWDRlnvOpQLM9yGYUeHXrrAcT
cmHaD38FHkaj2OsJVdne4wq8KWqwm+C4X0ZkBcsGWiejplf2aDrbGVPukUVGYrjnDBRdZs1BkDgQ
ZgDE3vqeGRszm7ljI6ynhpWRCM3ySz2vjKBk2gfua/MlBGuBU2QPn7B+1zxTHOE0UoKa57hlj93j
n/NalPwi5uWVGqLZbyYZvqUDlkii4kp+xK9sMIt9mnpi3+o23KD/VGGdUIX365YflLdAFWvxR5am
xVFj7kH0lYp5kTIKtky0P67skzVG9ws5OIQqm3a+It7DzjUeSjb+2QzFDwoH7b3Sc7Gc9nuzXOGu
aNZW25B2NVf6iWUSADa8fDsN0ETXDQTkfBifqRAFL5HpGcuLtHnbje+7PTXdnGalr3YYiAaAw/Zc
qSvsSLt61qGJnPTBIyi+DmmP5owjkGTesQimd9kCk0pVZaiDKyTHpSk2Nx7laUtNf2iEvNKC1JGL
p7MzK0OBtC+16TEEBlRohTZJ7QGyb8yo3LaNUC9W2NE0BOnLelE/w1nyzsW8kXtyY/hBftZGTOEv
/mwAGDPEFLZI3GcmYsY+LpHbLGtzZkz61qQQuVbU2vtaWcpe7wPvV+iWN1wu3d5LmKdJnYlvoxxi
9TbtpPaL6frdShzlMChafjAHjXZU2vb33sKmUeYj8emqu2cV4d7lBpcj1mjbaOnTt3/OQRhszsuc
dxqVn0FQvo9RYTCYOvQoGhbM8rARE2zhYKTYHyiXoehoBNTtRE7OLHhilcq/6msIvFL3+5AZy073
n535JcI7Vgr41a//988FcP6+aE21UdXoRunH+jlV5hP+5fZDlG0FWjiuL0qCIqtuPX+bW2n2qbXJ
rQ+4qQTiH+wUyrChQ5cTeCy6zyQ5JPNdp7mxc0hTBGwkbQSizT+itCvIlrWaY9MWBVai9EuhuCY1
M7XaNpVd7Hvxrqex8RH2oXkR8IpptnIYMa1b+S3ZZAXRnl3sd2dLe0nngz+qVDfZ95mPNdPn4nzO
280Q9CHoEx3q+2x/kJtWL/yT18APK+fuGkY455xhVlg1oc10yx/Gl84eiJOac98KAfoAZZaonUc6
e9qyrsMEqfsPJl6Ek7HiO3tK7d+aCRBV3fbimZbr3rIqzEU2SpfSH6qzDA0bip6FMLCilR13xhcX
OJgDm+j70GH2cNosu7htSaQnGZqrmu4n1TAmZ42h7aC09ZexJH5IBP5rCJT/R2U7vw2M+Dunhwik
qV5ynkZQo00Hq6c1c7LNxgA+KK2X46C66TPd7JyZHQFyTN7/tReAo1rORXKPkucGT1d94GY7y+tP
dLWCbxnAqzzU8JLT5/pqlW7xjX9iH8zVHtyL9xBbHM8265C1iQEhmaSbKO75lgn9RtbmuNep0fIP
QFkrmtj+a9a+5LN4wqT5ep2GxETQhGbCd57xbsApK8jDG1lXIgSYvLP04I1OoiDtECfPGpQTSe/1
PRb+Xm2Cma7PkZE34ybN3AgSYZUfcxdf9NLu/XscEdC0Bgnb7rXppenC8iG/o0ADbrQsbesBWZ3X
nXzL7H/NO3VoDnKn921yVHSkezpo4HOVZjyz5j25mSaXckDhX+R59CNHegn1VT7LYkhrMFkNZ0lh
TccwwS6uAtTChYv0pm5/eXW8YkSqf6QYgtahWthP3eij0UTydTQK9GV9VhvrMVb9fd9p6i4xyPtW
VeNrPdi/+yL9sxNmBldi9fCnPN0EOX0dWfy1sl+92XjvHeTXC6msEX1IasJgo4xVldk/EcIiV5mF
OYuVW+46w9131V3hlUxDgfvillbjiygbRmzS0LoNqAgffFXNst7rkCzOzdDkn0MPEMXT2HpbWfYj
JGY6Z5O6XZT2aWsgwmgnpAogPmW/GDl6/SKPAlV/izOXEU4QFvLUd3r24hUuEMVMGx5qYYArpLpP
2pLHSlV4Z3feyL2GTF5IT9rYHxNZZXPc7jeCw6fJccLLIpzR97HhbyRXIbRoPYo49B92hkBMszU6
vxGM/r4DZtDYBpwfWQ9SQqy9lelpx2IksnPUXeeKe2FCuRVQG/Xj8LueNucuLZiX+PTt5+eSgh1k
k1PRXeuQB5Y/UL7g5k9m6TFR+ye6uy+gfls+MJnAQmW4jwyLNmAwtr+qSM2BrnU3W9XtvYiFdv67
mWi0lyv0Hxipu8lZEzpEevm8kXtyg348Onhucqsw1iChzDps3T33i5cg35v39KZ9ywpWnstHBnaq
W4WQorfU4NWV9DdIp4NrQBALpQAhqYyXDPQMiOba4lKPq9fMaF9ap5m+seiaoVmaAWzYrW8KDECM
c42zarpS3Ijs/G4pbfQ8oe2/5JM1rjuHVhS9ux6gC09IUURnRxTOeZyPgvlB2hi+fUoD60kL0XyS
+En/ttRJHmjyCJu7LbAnRSQqUeR2613xuVw4WgIjXFYjIxwR26qkpQ83p57jtaqnWtPoluGy3Mpm
REWNoVEqcWyGuDvDG+/O9byRe/LcYOucCx1qzxAowNMSE+2Jk2xcSAv45ILDVxS9PkyzLZxPkNmi
0Mt1O/FhMqtpN/Jf1pyiufLA2cs5ugoLFIwAjNi/U3a5J+fyru3G53Soz7pnHaFK1tflIaOb0R6B
b4tv+YdaeD+nyLEZ0bSPZRhrpsb6bqAS8ifD/dH2BBkZbWigkMJT1cRTckB+enQnjxUMwQ9bTc22
YyCqV8+ykgPIGnfvY3d4NSvjU94ptHy/iZowMttL1EtbzrMpRTXW4VhQSanUCBQc8KsgxEgfaSLb
kgj14tLvefPaot2TmagdiAcZXzQXMJent/FX+Fu7ETue/P1NSvhMbZbDo1Cp1oEdNrYKtIov80+o
4/Qzs+PkmY/JJQ+ALGE9COs3YxxOBmo/bCY1GEzmb9ouQzwPgrZ/KXJfO6RCzT4tnqoyczxXAXdx
8x9btdd2I6vsZ8MOETxFZn//U9SmTb1CYX6Qf1UQpxoF1GYESVVidZ2L43BOtkruFseQMKkoqnBS
BXj+fGxzJd2Jk1VSJo/oJaP2iIdS+T6V/a+uToL3MXThuVXo7dpplqclTXiUa/No0OEnjeq4TpIR
QFIUMg6JWCNCUFXLfUlS3tqfYT96W1fnMi2LndEjxZPwM1WB/EmzjoUreQ04YDYD5bbRyIOXQKj4
6bh3145vviuKN2wHJnevPFq/1YrbPCWt+mnOs/oa7okSdDVBr0Dd4oL6R5G63/J5MhSFzb5Fq/vR
o8vsZnIbOr3hiALDWE1uYh0MprjLDL2ep+lmN+5M3fOOCWZw2KVVv+9GLwEqj46yLBuiY83+Sf6z
UigFkYEbQ1PjfSn66jVsLRzn+r21sVxj0MeqNtrDZ5Hj6lP85JYkE0AWE9gcGkr9DZ9wfJWHY5mG
57YMqzVPCH9remp5mgAvrqdZfhLoebRvfEPf9OmcFTwrq62E7My58AyorLqaRFTeS+E69yzMy72R
Ae8WguzUlUE2ba2SU7MA6coSKp5dUzQAn7wD9Gi+8KitnwyizyTCxY0i/7T85kHgjyc97WsUOvq3
eYfYh2UHa330SZbAyYrznT7rzKc2TZ/nIxOUMWrteKWC0np4PLoJm6j9gxSGyemsPIctsthFpK3K
L7pvcu+Bk2XtoEPaL2sESuL2Le9erWlOwJrHU7kI8bS6OsQDApiBzLR70gNY/iXckq9Lmk1ypau2
qQWH3NKyJ3/y82MYuniNSb+9NqzSlz0th2sROY62bgBf3ytfMw5LvLfZ7krXZJDXsMdURq1t7CmJ
n+U5HOENMPNWP/piDB/UXZ5To7PWpafCysDHBC1bkPyZmMM2Rgd8710CacGGdsteNe/FnuCB2XTi
faiGW0rH+o2hrT0gXI32UYYPevn86Rd8I6Fg5qkXH5ZZ2FcMwZDQ+yn/SOFI7qm0lDjoEDl5I/kg
hNM4N/obK8jFxkMPI/GQe9GkPAfZRH9oPm9MIj/YQ6qX39WxpHpCj4I16bNs8keiONfAyLeqopC4
NHuDZIC2mTfKtdJQvFgaQZ3MOd11wgQE6RBIxYZssVUuTPU5B9vFf/2PDBcpRgzCVytmeiSFtQPJ
ch6ap4SHB/9/e/YjmDsevST0mjHJ4FmBauFj+Q5A8hNy/E/VgZHa3oxjk69d9ZVQFjhGQUbJS1M6
Zh0FnDGFmCzi+/p7FINcD5IoIxiAvZyA08fgNIeoJzVMChJoa4yAQgSxX3FlWHuM4NpVjjkJPYuG
QLQLeZpHWSSQtYHGDtEomNox7txpX7fkeVbzNSOEME8aMXP2rBZ3lBXcueon03uFjF1geajbQLvA
YHgxNJpDjtXZB2qW5stokvC5vFFKKTRXsmmvEyIDFW+ynVXeKsrKLt2RtVfevBojyOp5GKl0pMTy
nl8IFJUwSPSgWbIsNr3UKHYOEFGq0YPxkQVltsrIxV1oT9DazbVnxqirLTaGcPrDn9tc49dg1yyv
APLsdTZXAWPL2rpOiHwH0/GeJemhqkMYZsxW7E2dKYDZw/IDoK8Kby0YtrITXIuI2z8kG/xvyaQm
Y+0CNIQ6KbPmKqkdLOw57QE3cG5jFZhHqRGEPVcdByXf4kT+LCn2PYpYGZ/92rvlat1dGXl91i6z
roVbC+mbl1ylwMVqDG/L8xUXSkSSLgpWMl7nCrRu0itCzUR0lgGHMY8G4y73eiUZjzomiFXmQiUX
nf6mjrF+ZXX0m2ZpeFk+r7p8pehELB09l6fRQ4dP1878uXXq5vfyuan5l0lrrZ+CjOmGpzJlDEoy
gGf6rSVcAFVz54nVSHoYbIJL5SHOqN3SQldbBrDCCjfyqzWZ5K61Vq8vQw5CbZE59tOcTinZk8Tb
rmE9/o5LtbiSol1detb+C0WSUefDHZARx1XUbuI0DFeM3PaJz7QBtlIOd+TR26Bs9NvSMbQybEQs
iC4ByWL020vtknfKcI6K75FnPmee0eEsY/Wr+Hn7hSLHXPOketVKLWxjlu5pweV5ADNOaEb2xZLg
zn25tJcGT19HdZkfML3UF7nnF2N9CeZz03zO98f/vBq73nrpuGhEMizvyY21Xd5FtEpHiLgiF8Wh
RZN762lZbpOitF9o3/prr1asL4kxvIpsUH/r7mtTJMpLwlC/bhSap62efBipz/gj8SeBP1w0eRG1
Iu/WdWyxbvAc4+aoo7cP4LisRJOJm5mn4kLNct2SYaSvStDy20W8TF5hUF/C0aguxT97QNPVY+uh
ry2eJSlvCghV8bXnetY/1UMjD+QrTtfrK2sioFfJsnQvDA6NhLj7cC4DBBCekCrOLRpT9PGTlSgZ
7Phy2IpSbd/LTom3phYY+6gNuvcQTtg6sPFhylcbd8hWJJrV1ynL2vdINLchCRzw/JWJlNDV1yYd
/3UEKPmqJM7w1Hjxb9UPzfdF/gn9Yqc1Omu9rpu2ap+670XZvmbJaF1UnuUkIe8c5NMIlxPISh3U
QNZQfRmSkBo17kFjivXc65Rp7aa8y6O6V/tD7mMNH9Lvf4UkikfjIqyC78mcTA9TAAWKqpNgMoYf
Nc7ODz92oUppJpgvr6hOwAlJvqi8bzqekucYpS7OOMP5XhCKXQ299yuI3f1AkKrEW6ZaTLdrSssL
EGO4aL74mXtmvsUh2K3buQ6Jwn/OeS2NbRHhrRQk7/0FYyJB/7boV8IxR5NX5I62UxLCtX2L6Z/E
DMmNM6MoxjKCGTh40amrQv2hm9ruD1oone6Q7nELldYb84XxJNGPBVa+ioRiOV6GaQnKyGuJhkk9
EMUpn62UFkuQTlJT1J6oiLWxSMlBGZSN27NIkBQkr43Hk03bcIUPFxVnvRkJHXxYXjetHR0PT1zF
6KJLDfmPSEE4tBbDhY7zcrnglwtb28bqpMFqtKDZsyLCxBSnxarJmuHa2GhXQz0K30Q7AXhH3PQT
hQSRFCRB9gqRPzbY+00XpzRo5udNHSuPMmw6WFs9lt8myOfHRYGT3G82kilcjvY9Tav4VZ5P5vOp
Atwo8zV7m7jhxMy/C44Y6sSrUeQvdT+EuI59MguEfW5QNMtOaOjl9FBzbemLppnysoiil0VQzo1z
0TSjBbaSvTs8as5/N+AA/vtQvjDm8CvNFJ1k5mG2b2DR/ag7iAsoicdiQhW5VN2tXnfJr4mo9SEb
PIyZG65D1JE8GXMKoTqX9DzgL8P8YBILgVhUDq5ymO1fbHPqeBQGQO4FqXed6lHImO/9WTp5oNJE
XrUeOIck8uoZw2O8aVlIdICld9cFwPnPoXwVg/ufV/UxA+LfBfR3CREO9dD/aL0ivVWFAGPmdf5H
6EXxsStAxspXuyQDFdWfFzU19gvt0JStFNv6AuvuyJ/i+ty6DXycGekHp+z3ZCCYaSOI5xSwkRDM
M/K/ZQ6ThwVpb3p/cEqS0igCEaOD4+ip1eZFOeU1edRzpM9FMnlEOY+Unl+hBnJYuiERkgfHskrx
GMPvPutul2zyFlSyMKmv+goRe/N5Wm3JpshV+6xjeqeGlZVPrP7vhgiLj7AexlMfjOranA+jmiZ/
ZNcb0VhonTJdJZx3pphBaUOW5TU37iB6G37bbjrN8/eJ665gBgTfUfrW6JcYScoyrx6O0FR4ukJZ
OZVSkSTbg/plVGA2FRsxxMCyBd6OMKffAKgRlyJ7CfBtHgfbN1d+CQciHdsMA4XhcJt7ryFxERfG
t+BFmxlbwsiehXCDk4NC/CT3iFzApzfeEUfTaJ7FNOBFAKEwAt40O7LvTUFOQ8IbexVWeZZ48aEh
2hGU9aOAyYGKikQnrs9zEaTES0d2dTG0lBDryMk/wnJwiABg0ia7HErepWs/7ehi6iBdsiis905g
8O6QG6w0WtOgNFiUIz0mFdUqaXELniyyVNk6YXNkdevxhRQYSWbynDyUG8+1VvZ7TG3cNK+wH/7c
JWZfJztiLkk0aK1veaGozNkLcXKJqt4qzWCslieTFzvJDStbeY4xBXJnolxMmRwDsb6qYXMihPlH
Oj9KjLoj8CasC2JFhk+JBGah/438KHO/XOp/pjAVBUOPwJBF+i/sMjsocdCt4tb88f+7av8P5wIw
VJMCJ1gdkyXQvzz0KKwU6nbUVursBVdLvv/bIg7r+TFkR48wVptnoTTTDqIkCZ1qRRGGBa3sG8gO
wr96CYabTbvI9gEzV4HD3FJ4tNf6OsDnlv8uZvu1VJvJ84vubIguFc2bUzHl3OfTRFT2wESuoxh/
60nNMtP4Na+4ulI7GU6BgQuPHqqzLWwG5zbtutci9MeTGRGrJl9tmvKhDOZpwi9/LfVpOLHM2ssV
hoPzhLYrhnrUiGGlbAZUh2v5DADFGqJ1aNd0GLRD5DK4V3pIGc7IZ0MjAQ+1U+/dgRCbDWLf28JQ
Kr0JHb7HlLE0c2tFcRIFdqVh2PG7fv//f2PawjX4Xzwkx9ZtmwgJwhk00/k3m2MWzYMn0YDGDl14
Cqe4fh4w7lhwvEFBVsUuN+qAUDk2+kAM3pJ24MH03/ZtNp4mA6eGdOhlOkFKTRXpe1GTAOiYdb9L
rLT6kg8kSs2ldysNwfAj87t4rR4/4D/AIE9869PR7mmA9buHmob3HUG257D927bhD8/3uuH9lHU4
lXZrAVv2Tl5F/TQNaXzAaAGdfBBzFEBBUVUcAmu0N/7gXtCIeL+IPT5qnTV9NTyuxK5yxkeuAR1J
vOLRTDFmJ7m+bqmp7+QxLiWx8+qauNE+w6MclsRptk1UIPyPWbOGOdUzpTFf6ogQLIg14UUeIijw
95NCjmxRuBYWSVGi28UwOngDgfKBf50qFYb3pBZfrJSwxgmxFqb7KToutB7Hy0lZ1drwG8nydD15
RGc+NSwkVid6L6CAIJ1M+2pu0qf2kO/iljS/v6tQAkEpFnsxoVSWNj4Sw/EpMGL7FV0VAcKk3lgF
anMl/OEJujuXY2lq/+vVKg+uZmbBSFUq50HUAuOPYjnbOtKKMz0APUayQ0p6KoLsOLHO2htN7T6X
CUm9BUuv9+WNIIH/Sk02PUypBmU/Ru2Wx0Jsp4qFcRH3ZzugTiMdrmLucciNPJ8n9fnvKS+rLwvZ
KXEI8syw4mI1Rru+aO8arPgbmwrV3pns31WR8LTRxpH5PZHipIS7t45xfbFsiKbckxY1fpIXYu9S
dnfy0tWV8UWI0TkulCMJmQDq9ediV0k1UcHUPDuzVkYSn0xxH6MEOwgIrJU6DgxOsN1PTRID6nO0
9kn0bnvN8RKQa5tOX+ULqhYHJ6MUw8PWFfvilj21mWhOrvX0wVzJ7mjnoJVMa3VXzZhYfIPOTigp
dMv5cIgR44bC3FfRYOGknS+G1KQI1lsEHoKY87fh4FFVEWZPx96mwOO/LqCmIFhNTGHxzZLfk9Mb
zymv/sSue6iKw1Bo4Yv0TzU8edbMS5yDvJjTkCBNxAdnBEL4ZILWAKnntHTgDR9M/mgBJ6I59lYn
3q6zxgz9hOt9gJk4tpiKfwSq2PtddS2g7/x0yVyZ78SO3vvK4AHwpsb5uFWL0YfgKj6lR7GiS3PC
yPtVHqm4xQ5RGZskX1XKYSqbZB8HZvQ+KiUiAoVLt0yns9rG7nFEnY1XU4mfxhCW42wpldUWL4P5
pLr4iAGtyj8W7RwUrY5/exis5stcV4wHBVBBrYfDm66SJSQNkvJPCFWrwO8DvkmPK2VNBG69M0lA
fZIvGC1oHlmCQZRM+kY3JXuzGMdb6WTjjTI/s/5wAM3SugMahC61NqrdXJEWV6SZ+GSqUm69Sg2F
B7NySUlpqveSO+/d6i3r1pq/iry/jlJONW+gSCKsmjdGP6oXYJd42apbxPvfRL1PYLasWxGFnZ25
c9ZzgphcSugU657nI1nfl0fEOmxkUUhzAXfOr/WMBWscht6+U1pUHPOG7hpksdhtnDPJ1iEsr87K
ig8tTHDs+Xm8S7J9rUfmeXTFV2tWMFWzUkmbSjQF7SZPo+Z1ouu7xmlcv+Y6xL9p3hvmc/JVvyh+
x6xw792oly+IbtayzO61Zfmiw/M2qVUqSuc85OjVqkTvqaqe760Ck0IpR3t/tEmnkww0Fa/snuXE
Z2qNCDV7NaGcM8TlXqqECr02z1TlIOkyJ6IL1V6Fr9PwYziVG4U+9qopPWVbijY8MvN//jsWqWNS
nuvR/q/h6ZkS1R83e+L69d60NVKm3YoVvF4vH+PyCcoPc+zRVdp8V5PiDnDzuLTKo7zza5jQ5+Xp
2rhxspactMrlxmRB89SYqvGimvFenrY9rWBe68FnM3zlwkoCvfukDvcxQXapVZnxZsPA0cn6uLrF
dI2SKLlqRdBta6Trm1b6cUrSBYSnz8msoGlA3HzYNkmejI7GVMOW8IgyBpQQbJj6j58WwjZs8vhm
XTSfPOHIxEipc2wRYCVHgJ/Btdbr76iGeXqHVv5a9Qioe7Do5KKAlRntQN86JJ49LXM5ulyP2g2V
W9/47c5En3SjKW2ssky9ywlu6Jj+2cerTliB2RN0Pvui5r0hIDhH7slzyL3/vDq0to+/RzU2f39Y
7g1h6qCG7yAgGwE+ZfV/CDuv5biRbdt+ESLgzWt5Sy9S5AtClIFPAAmPr78DWTqtvtoRe79UAyip
RVYBadaac8z4a8vm5pCwVt2ppRpBcusRIwNBdoOdXQn90ggS2qohQA0GVjFG9z0+tJDodrPWr2qE
mZdhJi68a+nCLsOlCh2y0/3zn6NxxjmSlj1pRPUIAlA/+/U03P62YTbabxRZHhf1QXh2dG1ixitT
El4ZOqShEU6dHGiY/VRy7MQbo8dS+0G9m86EVdEXaCaiFOfFoQDHwN+UmbZvtWijxr4/P2PEHDrU
Rk0TudcOhIu5KNII7/DcYH6X43hbJNWRvwncqzIvdpXQ7i3PvQ+D0N07ruZCko/I9yj7cp+mVGPU
qXoZ047UWG9qrg6RSrOVf019QLth41N4DPUOlyCiB/XrZQstp8XBdKQ/flKXIKavBrVwg7CUXfG6
alu98cz7TDO0LVa8xE6TOyVqVH3IRHaHqGj2hYsNp8Pz9syEAwkdoQzLMG1nLzOsnlnPrWtRZae+
/KrzmJ8qDBCr281360f06UAO6DIMqJciYFA2x+pyGxlC5+wjLnrM82FvRhOFkonRhpknPohK+6Y+
4AR9187TmgU07QDf+jTt0jxXI50Wl3LKeqwKHavW9E19e8h22ydJctIGY13FvN61Vz0ld335PQcz
h3A9J9Guwd+7v/2EmpXkV/Uv+YW8xrWfnuhPZKsK29TBTj3vUtinm8fVb0BbIHLZJDP2ISbpVdyO
wZGhYCHLTKjrwpwZypXvvTS2tQjFUSdmeGe3w/SaR+l9TbzPgVYwJsnEk48hRje9bqi7t4s/lAAo
hb0qyubbqOXJqTaRvtFjQu5NdzctW+NZcqZ6vUkcG88l0SbLHvqI7NFgvevZz1PaPIUIj66q+xqh
h2E8SvRtZNpPFg0B8z4JNWd3qyu4LcUuw9mKMI1eqoLw15KMUe4nrTne7sTavYKhZgc1JR9FMK1L
5oQP1qcF/kljPmtWUxK7FFBYX178juSp22mU62++S3/FClnH3LZdCPuHjVUVyFwyab4Lo7hX+MQm
b3BSjNb3uEqJ2pyn8tHQU4gELRxHvwVVNqNbYnQpADv35CZKHKm7VpvzS2hINKBVjGAFdfy/oD45
+yvftzEmelBWynwdmV57+QPWUnojC3fpJvydQlREW5/4cPDrVK5LHGflBmiu3PYVG/FDrVWfOh0b
1OkMBspjWKLU3ABdgTBJHs1cxcZvxxwbPvIarPCaFSGyE8t2rr3QH+QC1EE4E50KO9rVKL7OiUWP
Q4mOlSyZlePdLRIhZdOGISqIDT5A8Kp0d0FYTNQywcdF0+9cJ5DDGg1Rb2Rrpb8VGpEkpeaRQb/c
L05jmYcymT+oO3Xr0JTBTT2wWCQ6+gMvFnfjOmoTQr/HIt/7luPhHbBJWF6OhqTDoKz6HONC66Ce
wEas1uSVHvarReFNEr4+XTHF3lwgBNPbD4ps0g2lfbapxNwHIPRu75IO1p38uKHkG07zb9cyfYd4
ZUPl3yk0mSKVxVbfL/3JB3X25/qfU39qccfOerRt6fAsXeHlVQm8It/Sz1Ks8dQUG+RY1Zo4lv97
06kCgBf0qG+KsKmvi13SM6w3kzXd+XKds7O9Uy+NOzMpxhH+2dQw2/3tHAL9MSTM59qW9XPdas5Z
mVOUTSXKymc3mhaUWuE+ZOVBLyr7OJUulPoFQRIn4a6qwuZVXcc3IECHOR+172iYLrTpxStM4iGd
J9nOzfFfcKqFWoQqn1Wc5q5E5WdYf/r+ONU2BVV/LoDjkE4HVQIezBCiC1wixGaYCfEE7X2LoBFX
90NoZ9NDMDvjA6xpyo7a0e1QcSviWrWAiNSRkie6qY2zf3m3q+PwqFdN7H5FaLQbTQzZs1UP50KU
/vPEIjUgVo7acnnWqfHehSK8kHHFdlczuPXizK0/S+KoH+Sg39wNk+rVFlHBMr+WFQHyC3pQGR/+
9VbRD9VGXdTlzHRZBd0arlF51Zo8xRVEKbuCLrJiERaekqWGCOftiBrTv7NrwVjXLHDS5SG8KRbn
GlR9Mo3zNqa9klZDTyaTZ7d7pzu6QVBc6Y1710JzHjWZVo8Jm9pRivpLMjjPt04f3V6SMEc57BrE
F2ulF/yjHPzzxp9rTQ0AuayqY7yIRYwAJ57rixN0gI4CzPLvOYuAxPQ9mDBT/QRapwWN/s+35Ec6
ARUk1C3fWR7200PCZvRipe29BWLFdYf6Xo0ZYUQ1yLM7VvzKyjDF3r7HMH/PBJig4XDMg5wm4zAv
6SsaoiREFZnxBPAvBxTgGCd1zbQxjeskKqk3naQIztnkfDdtT649ZLnHaSrxCQnJI2OY+lad+p7E
s6iLaK1OqYSn9zB67+PMMFibQskuBvaao+P86iGTnNLODB/VC8Bty+EXi5cr/oABLknGO2vwcUAb
GnRXE/TRbnNLS1F3Ql6FX6SpOfkuWFAHoaunazCHEB2W3VDeVTasAAei53KaVX7/WI7EzC1nIU3M
h9tzURT4xe05+tbCBrtTbQR78D6qxn2Rt/piWIT1K7gIasim/rVBpX37m33cBlslzvUpX28df0Y4
vbQh1CnTebd3KHufiZ+JDpHdn2M0y1dVibWkKS7uONH/BNfq+sGwQ0NOvP2fm9+IXyXIrE1cj8NG
zQc19LtrIuS95obWpcCIfLuX1W2tXjTIunQOvtKc6g/q7xhmPSOC737pmj9BM1CxM6Keuo2b2emx
Asu3T9Kgfq0ZERAAWqvfcx+6o7MSl0ZR6KGW196p2iL2UtckhaB1N8zmlv09UY84FY/55Y94lARi
8ZhflJxTXa2KXjxOJyUlFQCzQitPLmHhf1Gfl2sArgYB4a21yNRekzF/oRLn/kDHekmxg32x9Wgz
Uxymo+WFB2tOrLe2BhS04IyUp26uBf4LNbqIYHCxzLP0speCgTqqY+IJZRvtmzFs7uyyIAB+8REk
QUICTUf/t5d8gcu4KvzCJ0GZ2Gl1j8UBgmmP9clZ95puH3it3KmZfpn8K6cgqR0uFYkpE9NyjyDq
5EbFG8FdptSGt2rGXBzFwEjV3wkl4uJQVKd+Tjd/DbFqsI0xs+LRzTdG6EnIM1O5Vab5rjnLMZnf
MjlmIPv8u9BtcfOnPL59Ds04GABoix7NasgWZRUPWsLen1l4uRsjJ88ISnNIyxVNr518GvMy9OLL
7X9AiY01bRS8UDO2r1VLlrqNnz3iQ9oTK4vfxXpTt9JI/fWgRYT28F8R1jT+lgt246QrMUBRk+7P
OKrXf0KmOmdmQlbLFE047UHdo2ollNkh2dpIA5ecAm1/KyCz4RanIczS1X8vt5P38Dc23/cov5DP
QiczcC3zbxJ24FR+MtjWUdEPs6deKz8QKCJfSHgOe5JYdhYCn5U76SCcFhBx1NPOZ6l/jYYbggn0
/Loy25SCFB77REoGUuFOhzLgts28vDjqUXU1+7J/UJeoBVY7w8E/N6Gy0obcf+h73VgpjqVVeD/c
RVhqlGNEuly505yyO3kxCy/K5eYX1+3R6ur2FoFmR9WjBeU7gB02eGbQIrXkvtQxicyZV2FLYwkt
vYOi1LRGHiES1Gn4C2d+yMLqW18DiTcSC1fDkP/QfDc+pjqgGxbVxUMpCBrpAJkxqXDgjgeq0v6W
v9yehKaNe02wW1Plpbi0cY+69VHtb2mmAHCiM5FVY/bsBBYDtBUTc44NaCXiYnoJZftCOyj+1CBN
rVpbuDxmwEXMgshA24uqt6wiJCOvZmOnBIe0CXEsDOGqjLxFaqs1T7boq4epBVEnJ+0ihuLFiuns
2l321GkBnIdl4K0zOgqpBW3TZv97UnK4tm1JuJumn/6UfagfeNAqbweLbsDY7n1MYeKcW1x7amds
Udfe07/GyEZAUyJK2qC2n2yHAvM2ecZbh6LUIr5EN+UhtlTdASTfWjJ6e5BcjKGl3W3nAluJ0vMV
NBrWN1jwKAP3CTrECiJWecXP/VURKesJ4iHAGbH22ZDdebXV72tcpiv1riJX2qHYZqaWY8wIGfo0
g9SzZUijvebvkMTN68Ye3l0FVoQLqW/bIfC2Za/bK1VKN/Zxav5UBq2SpfKjDvm5dOP33pE2VWUK
HnKMxdnJw+8J4SiWyLQ7Q+FGc0cskZVEzJUiqJYfE3GvLo9AfoY3Lx3gJJRl+dS2g9z3s+6vS58v
Fr5o+wSYGMnA0nbKiy6lx45MjIhmBBapRUMdPONHniJhpSZ8MfTJQU8E/Waj6do6pFB8r1AL1eAj
Fy/GdEd0gIl4s9HXfevhacK9uiT0bNVyyy5h2o6s0YKsntEJ4yJT0EXy5/YG4V0HtyHiXXN18ZLF
LbaczjIf/HkS66aPVuQyi4/Iz4hkTgl7o14wP0QIMFLaEpTyrYUjQAKgYYEnmKe5PtrAUg9mPYVY
uI2fzugwhZsJ9CVBIiK2mOcoqIELlTYph37wm1fuRU2GYnbpBlWSrnwIF8sxvS8BVLOIsfAuy4bs
0Env6GmIkKPBa3YZmKW1mn7Uy0QlCGH7fx8ULf3vMZE+DZ08Q3edRYpo/9U1Bo3QucLtnaPwnPeg
8qPj3CfJc4fYmxrTvHJc6jaqwAiAECpc6hsH9pknQ4/cOyKrw20VWukMCi83d/z6M5Hz3q9F4ojR
+1Otsvop80/LWaWB2B5x6Gn++KmZGJ5tj0nJIr3uUrlCIxlPJM///Re09b+JfoHONdvwLH5H0gn+
JurrsiQCwrUIzEWIvgfqQt0jTO1zGJTzNaEuR/mZXzSN+oR1tQ7xZA6Mo7qD/AIbhJxESZTbqW6M
x3pAnW/3SX6XVd2nOuuFnd1p/vAp0vCF3658b/TlM2Re5CCr5fS97Ly3Jh2qhwhr/JlMbVRvArhl
ZBnJzk2BBOWmz+CJuX2ux28aOd+bpI30U71kc8oRE5Fm7tqejPuxz8ZjAoJ+6/Xp0xRW3kW3htt6
szE89MBNwwhOAOj9VBCF6wAhaHzTOSqySNuy1edRrgEuW96y/OYRnMPFlU1hJR3ES9prydpkFDna
ZipejMzJ1iBf28dec6Ot7KseSSAPeQZz7uqwDlpBtWjuitbXX4xyRk34LSTa4EltxfQUjOEwGU8L
2gF3KnAFVc5FQPSdQIfqGSiVDm7Gk88gv82dpBB8rvwgPZCwYFx6oqBPwjCfydARD2zFretM+2JZ
Vl9DBXmyRantwKOQXbpohyT9xrMdx4BhWHGIYQwvqenKC9a1xY3SaCfTJgA+MZziQSE0ipF0iMwe
M4T7cbLGjb+oQuPyWti0T5KlGl84WbCaac8RBhVJ7KaZueu0WXsUbbAjkm08mhCbtknvUUwwCxxs
Xd/hanOt8Dy4YYaCmE9BI17vKsxB39+O9IXOIkygYAGg3ENQB5IVRyBWQ5tNV1n4H4Fo5FWf82Zc
ucCGrrfzoBVnAiI26pJ6MW9/ZLxqNLsvyioqk3E/1v14Sovp17IxOXtzqT+6Y3ZQX4soO2dXMhxS
tR7gf8eW+VzqSEFH3/m8yelpPaJTJvFV78Y+ZiZGTd/Z2s+wSl9jv7bf54wWd5ZF8dHFIXadjfbV
g6P0Q6vAU3QgmlZmuapYSCSrZoi3uen2P0MTZZU/1d9q7DUr6Mj9m9S0eg1UlACV2v+YsjQ5O2mT
YGrjyEygfCahxwYVkoFquKnWm196EcS5hQRaV0G/N3P33Unc+RCrGO24c2h8GotLEZR6taJrEq2J
jiwWeP6COTYcqmIz24CevcwBaCcbq6Uspk7t3u03PeF6d4ljvyuUdtmR+zpYU3DU9WLY2pCKtmM5
6NeEGEllS1AvpgiNbaUnAR7j4ouq104t6eZj/unNiM+s9OwsZO5qaqGKBN2wouVJRcRs9A8vd63N
HOoO+ws8O5Uo3h1Lb7GQYSSaZGvTX+4OnWMB2dWS78qX2nj4Wugg3OlaXT40UUYohhYwxjgFXPoI
NWEFYKL36i+hG8qdk87+qfNSOh3+YPCgUn/ETXgdKTvtx8GcYVqkASusqIFkC+axaLpjSQ3heZDo
2sxAxt3RJxkd9lAKzki+qFAKw73vY4hIqsqtXgotfpcJM9+Q9Q+ovEA7tS1EteUo6ujrd1rr3cUu
QiTXGu5Vvyz0+6eh1HtYkjDLih6EIoan4BTnI1tcO/O3/MvxS+WZM98nBJHfFfpslJcGy5Gopvwz
kYx4eHic+75Ep2HM2ZNBnXkdTnAAlK6RYrp5Ox2GlAzgeRFAR9NcrZTGFlk2VLN8xrKFnWEdNeAi
B3wdB3us8ovfDUdBcAtFOfq/NGjmy53qB5MVGa1v0k0zyueNavG6JQoxo53qq7q3PPzMq87O4agU
YgunmPknjn7mi21ebxqN5eNCxtWmZvkocxNaAMW6iJsWkUNwlxGEpvaOFYjU/ehQtWpmhx5JM3zY
/rqRovxBLTdaF2MHXikv7EPK2HMToVntkL9Tb4gpxmCD52uhirdsO9QLaBZq9ET/rd1uGFZdmev3
bdpm9/goIeopa+AEgcjq6dQsI2eF+fEURfV7pENpJlP9UyVrKMGzklYSvYvThybzLg2raONEItin
Bf5WzU7anaah50ZTk/2PlYz9n/O875E9Teq8TjCaYS4Bnf+Keuoqk0gdIOKnUYxvk2JKAn+wNyIv
djk5EOQ2Re6zy7ruMa/6lb7EiMOac56HWv+WeI9mOno7PRt1apShfVf06RiigQ7T85/emTry6xTX
ry2T/bDQLJosEe81aAiFxnCd9NB0xNMO+vAyAwO4Kg0ZJpTglAXjhzqLu49A7cSdWBw8nqxbVLFB
Bt2CLPjvKyAydP5a4wUk5wSB6fPru7oT/M007mpJcBAphCcN1dV2IAdxY09fvKZKd33XU7Ew3F+5
k0434y2sqjvTCnLqVJb4mIzmmCbQNdRSDgNU+ljGWP6mJ8d78oyYpXvboQ5pJmPbC3oHRmZcqZv8
8hpQTGsSB4GjuLI+O1bQbKXZhF8Dm9QL45CLuPxKkhur+1LUp0xmr6Lxy61aVflWVkBB8GfAyTJd
RbE5nnsWm4rjnY7AaePUba9zDVQZnf73kQPgwoE6iLJ9V8UwO7IWPYVjstfr0mjN7IBePxvoBgVZ
x91p+/DUhqE5p6kdQm9wR1SFOal5iPX2coSCYIEsPZNWZ71p1Ii4gfwXPkx2uzoNPwwJyG2Nrn/p
4/qu1d1Fn+dr942f13s6I/dqv5zZ5q7QSh6qKO0o9IOqNNNZ3DcG1PTFrjpaZBbZlueslaHRbGh0
DjBczmpknEJB8JDVtZDDAuClpRkXuAkpk8et6T2XNrqY6CQNW+5Ho6dk7hcsw4gBq97n0CPZEOnI
rtSD8E4dRVmON9gDBl1YGDUA2LRHV8v8h7b271ynSN9Sx7sojEbNar2cjC8A77KPMbJSlEsV6dpO
1SI5Y3OAStjyogv7IWNtUKWl9KrppyzqaKBms3xApkjDSWuaN9NqfrSz3TMtQ8gFDyQ9109XHARS
q54HE/MtJz52m7cycbrlnX/+CHmbLEGqLoaAs3yByiY4zJXFz8NXe5sJ2PO1Q118p83/TTaBfPFi
h/zfPH1O2sFbGckEjDvss4eZENRVN+G99ssAIlgt9cOYo7dWQqIi6eKDRxjV+ibVCzOdXezg0nbB
0VLYnbtLFQyApvMMRHpz8085Ud1vcz+8Uy1yQwbOxTfoQvyjg1pqHeTaogAJo58T6Anp9dab2YcA
jegmbxhHrLdCIyg4Wbj4jCa7P1CWPtHI6qaneVRQlpKlDuBPEQCjR9Ldh8TCA36zb8GgRbl4OKrq
oDzIejJsm5TdryKvzfl0CgzNeXL0PHrSdHnXGahGJaEPhBthC/KMalyDK3ypY087jwtVJdF972Mk
YTPoj71Iuyc1DggoVmtPzu7KsYsfqI5L9OtL7PCtKUIOXbwaRvawDoPbLXQ9NIfiPs3LM/Ea9m6y
Pe/WLAnCsjukFsk7ThkjhQmn+oBMsr7ESGa2HnIykEfWHQRUbPW1S3fXCrFKWai6DgPY/fWkr0je
xQZMRIUotII2wDxt5VLYqOHKsswqx8stYlcHEfFEnIFxGDt29zzxP5wks9/62OwpC/TTVX1O8U/2
MAhHRmprqoWHTNIkFoRmfoB74eIO40fuUGtAEzDtIEEE1KPcX4npOccGAcE2BWm8qTFuHArdb88x
pqZ1DHN6nU6uSVQbkz7LE+L3ArSAlSh/Kv+W5sJhXM4qM9IOA4KHfZKAfPJy70fcZS82ZdtXtvH3
gxZRYIoN8/a1GqSErNLJcK+gdKOXhvuBUma80ozC3Cn8s2qMqBfgzm9NbdmXjLQLqnGpuOLXHzZm
ZHsHFsX9du616Abq66fms25M+75qrB8Fmuuj6gJWFKUp8vAZx47/HcZseGCTkP2PWYuy7H/MWrZO
q8fTdc9BIP23NhpmR9XMsppPUZL+mLoYE4k+z2sVUGohol3nmfU19I1wq2qlmGug+/hEKowE2l28
YkE9s4WIT6rEPpYzQsrcuGaBkX1bfB/WIisxFklSZt/f5kG8DfMGAl186xH+6agAPH6FR3u4wU+C
IB93qk1gLb0C0hfLrWtNxdbw4ZM79LOvS1DAC6rAcz8R7DjJjm8CaOpW9OPOnOaASnzcnP20d16X
QpQ+JvV7KEFlpSX9DYblfmUM3bx3m4S+eJdgFbZEzNCdmASHQMsourG9of37oqeYVEhIFWhE7xcc
T2lo3UbHLfj05yjKAzJLvBrWDc1u1RO/dcDVuXB53pYt06Kb+Sc1vCaJ5BDPNoa35ZqCG3ZMPg9T
Yj5VTq2dYPQHW7x9Hhx3rNn+YCYf0UDtqKnu0pm7S9UdIkwb21GLkdfUefFcoxFZ/n+Zb38Tvh4c
1b8YljbmNt9+VcvSaIhOfRSQ6R3kyYZc4PnA0BDsFhDrkR6dg7+SOW5yiTebIxFvRSf9c8jYfafe
yIwcC1y44OFKE8eeulgumb5KYJWg8dxHWmNsReSEd2RLIJdEhPzVsRhdFyfRaFB8xMsN8mypNet8
BZt4OY0b9464MASPDVk4MjNgwOnCOdZzXT2WTfagQqCiUeioQa+KR6ZWLdROcATCRlrHUrOBJBPH
pt6gk5iGKKIVPM/VCFkQ2QdhJ/o+sqp8r3JKuIxHl1V/T/ZRj8j8YFcDzbVi4l6VWv8dKmeP3QZo
TH9/YwQkPlGYoL4srPZH1Y0pIg1zOBl8WzqAOOKd6c0ddHFUOWPqpXGQ0ysSRJT05VFNMLU3UXwy
De6o9EkXWn9R212wN8259Nzvddw1T5bMQA2RwrTO0zHY5n0d7m3KVF/ZbVwSk92oMKRzDu2gOrUU
ex7YEAUrq9CGfRfr48MkYcEkVdns63arfFjNBLdED5xxIyGTKOwaKVrlKrJc+5kWBSimSBNv7Evl
vnFKXMvgXCivEN6kbbSe2ltrD+Ve62pkSyA6Lk5lwk5jV0TW1Wclwuxqo5w73WZw/Fzztu8HYl6n
2DyqyVfTUQHclhfx8FOtiRLbWnv5lH84AVjoFsteOhJUWpoJFiLNesWQ6p18cqpenEK7/KYhTgba
COjrzpQTC6PyJyqG5ltqolrkqYUfpnt8YaYpDjURSUlagIb2B+YvRNQNwZ1LgIJhlgPLx2W6bVod
GvlQyJ2q4Y9972wsOyRkYpE3RL3H3BtAHV8qlnWFsCtwqBqqzeicFu7OW04ZgA/oCoMrEMP4HMIV
vxkoBXHgGramrRIMs8KuWGz51Xs56dUKaODPshunZeXNdRNpqtcX1C47291q4WStgjE/tKMEHgwH
a6skdBOulK3Z+uExOSl4W0ixb8PURRmUtdImjzT9x9xm5r5XTNw+iZnjxvmsPsTGF1+SZmo3zaS3
t/aHqjWYojXXGcKYFQWMD/UPqfCsqGx3rpZUj0WdvQyzV9542iJLXrR6focf2ezUn1ZLNFHFiJg8
ECcRga5/zBxGfB8ilbqAJ2LLviQWsWwVT118Mv1Gfwfq4EPRqKgDgs/cSkdjE1GXEzImq7tXC80b
pGbkSz+qYQcXbwu4IKtOObKFPYJauXYV6AKt/4grjFi320/i2pDXsa00e7hlBVa9ibwuB8iAK3sD
NbGXrhuve6TRS6t44fdNrRFcB6PGMZ2+dIFIrurpNYVu7QskEWrEUz8E4eUprMngQLE7fcQeMmz8
OdJ3GSyyc+6JDm96p+96WYEWiENuq7wfSL8Yyi1Ok+ECPNq+CGbZbTUSeKw0v1FmvpRNF3yWk/tS
ZnjjhQPeZUY2cCx9HVIc5kXTokLBHiI75kYfX/IURo1y9BrjDHRnYMxojPHbb+ZEzo2D+/3PSxem
S3B9fVfMfnUUU/rFZJX3OVKctExaqbhKqlUDLHMTGJIm/zJp+mr+7NnkbW8VlggOYmXp3iZWkdoV
aJHtqPs1SnldP9dO9kvJhtxEspurMCplw8/ArrRPM0YH5ktp3SPHUV2oVEbL0wP2RlQSZv7MDSLY
pK18y72oCa6kKYY6FRjq6uYK9D092KTS2IDPT9gcIzA1ta9qgaLSLUtCxc4lW1A/ARZW+6Vz8Bye
8y60Xhvb/2XHY3FfEUGXGZ55UusT7zIEvX9hTTGegkE/TWyDSKnId2XuGNcpyQhRyDFrYDqUlf4l
wPj31dKnFvzG8KaxnaT0NEJ3Gka5nfiFhiCzN9IG9FUP/bZd9r5uXJZn6OHwjuvSXWdOaa47IipW
U1jzU/BUrak/EPNNUNNGyS10yqurOW7EqbVxDTKkptv/XtXAHfcf60OHh8B16Vk5tPSDJUn5X/We
OKffQM+UrPPGcVf+xGCXLNmwhds/Mys3p07gBZSV1ew1G/+Lbpf9M9KyXUx3gw5Dt/SlBwfw8yu3
X3tPU+jZprThEG0VVob5kof0JGD4wtGy4/S+oiEe+uXwDTO0qLPhR9o1xDnOtXXouiWLKU9f8t5J
ruoGAukBFS7pPgn0iy66mNtdb6c9tHnMVqSlwEYKSFBzfQoZM/vWbAzXbtAMK0kMGmFb1KVkidcq
FGa0U6dObYi1nIMXdWvdFmk4HktXzNf6dqOxf9uRPEPwyLJI8zonXwOQNNGl5DByxjwzVpiUg5eo
MhHs2rZ/O4qXa7M1TmtgGat+jGD14CXeKWAIirRfCclq+1uFk1VpizEBb0sm5vgaxTp1AUz+6O+N
mhqD9HZzi8JS/YswDVaKRiD6rt74RkwwWY+nKpbpN1snSC9tZmSeHA1J7b53mUmxX1ls/mEXW0Ts
baqQVQqIrgH5p+Pd9uZW9nyDjNiI3QUwki2c0PbRbqME8kDTUjTx+t8ywpi+x55pjhBexrgdZjFC
Z2sPI2DFckrZXfwI+GScfcEbVXyR44YEN+xfHC7zZ0xdPIjv+rJN38awZeub6wy7S3mB8OcvFtEm
6zBHNF9FZJm0of9OauSwFo7XPGrGLNmah8apnlMwniTutYulZ168KOql9NGb+KWJO5J7Q05Jd516
PlDpu5DRvfBeTDg9KLvL/6GIcf6zMOhRMnWgdbH5YCj6q2RahB4RobCeT4Ef69sBOGzjCv37cmCF
5u3ASWXxZnfVNxRScCyN/i43zfnYRZW9to04vzgiRL6DGqZmGDymCN/XlqNffBvtqKqATVVF78IN
ft5WQIzZWxXzgnwsgq1Tor4gG8txOvmsvgqtQihlJvJZeqwqQP0Amaym14EC7af8v4NM61/jWoeo
nrY42pZPTmEam2ze5d7QXNQl9aIG65rrJHc0F9qL0f8Yixz/7y56YPhu4NlU/z32qxz//2MR7aIw
J1U+P6dy/J3GjNT0ApZypWTmzg0SnS9Dc+dUcBnDOdmNljRAhQYmyFaw9ExXSDTFTiaMZzIQ2mOM
R/kqE+1IIFz4aM1D+ChmEAronEkzX66pl4ha9CLFOEltmunFuUSOg5fd1iQCM7ZJcixH7rq2ule1
VW9KX+blrNK8mmHAC9gdpfBKHZPQ2dDEAknz5eK3VnKBvqCEuWqjGxYQ4tQuMasc/bGYABy46AYe
+8Do8LVU9V4g2MdYmJ5R8tZ381hVGxkFGfK8lveQ+ZgASlTSrXpxYxR2aZJiT1uS7MAWbwzdiR/7
5YyKSbrxFhCwOKpO+DgTnNd52ZeZYnrdZvkxn2v9pv/z9epb4xgCNQrsiVJrv1hLS1i0WXZHAty6
dbV1FgMwp2GtrVsr5Sgzo41UR8u7qLE+/TImHIDLtz+w/FHbbmwIhlaN+cbcGUbRfZNeI9ciFwBK
cYHtvXY42kRfPtSEs900AWEhViV7bIIUijvYc92P5WBGZLzXdFcwU5Z8z+BvMCzinNG68t5Hkk4c
gH/1LOLuKE91W1f8Mk8Ij8mMnZx+ndj9FVQCq4Gqb3GO+sfBsdHvL5FAY2adnRnqY4/NPRbUkqO4
wC61MVLrbOvzT1AizaYos1/jGB+9QfsuzNpe5+RfjI73MXe1QO3V+SvXCLYRWMm8Kr7NCVgxR99o
ZsUCRpqvZuMe05ruToINx1kwvtr3yDBY9ix2s8KNf3Rpiws5g3PbT8GJR1djQoMTZSW7pLbwpo/8
H8lwmSgU7IEAEPWV4qSwMWlDI4iII+yQLBNoW7ZuR+6Mfhom3NMExGYbD/hlu6tcdtBlnX8Z2uA5
oXFwyCI6/CDKnSY969xkS6Gf8q6HyadYWUa9b73+roqi3VQkzsLCldts+EISg77JOiku4CK5D1h5
45ti/5ljx2YECnNjuiyewlXWNNETe+uQjAd2MzMC1qJ6CkUR7Ya5uTQ1/r8xKs2j44Cnl8HFk1aw
8svUZrqhh+nTiu8yMZ60Qry4rgksk901O0F3Xi/B3FHXb91UjBsSTlZGwSSNTeKIkONrzdqPsXW+
VBB4CQc8kIb3Y7Yp6s76h208gNPJViY5Vz3RS4XXIGKZhv3Uej86EXCnp1178IkNT+XSN/Xm5zz4
f4Sd13LcSNNtnwgR8Oa2vWezKTrdIDQy8Lbgn/4sVPMfmYnz6WI6gKbEEdkAKitz77VjjCkhws1O
M/eM9XEQBeSldEXUfpoK6zDmFZWJrZ+1XPlWa9rV5vuMBCM9qH57TjP76MR4b0Bwn6qO+7mhzF/0
Ss7vD2ZD0zZHT4n0pVZjsuHhvwWdYC3mUD3WXZA+A5Gd7uDinua+dStxZmDyZPX6evKyR5H/UJmH
+wbSi05/n8bEXg+EBVdh/skjAhSmkiF2pqci/2vmflAbnly1fu3zcDhLqds4HzWAO2bDslbiKDTc
VH8RZHHTH/sa1aNH00lNN6U7qejs1O4pzvtDH9EXMdqkWWvzOkZXLkY0SMnodM3zqIEADf2ifGz6
5sXL+0uqDcHhJzIQZ3dxFFOzTNS0vITzM753bWR8qD6K7JJ3Wb5qpmzLV4h5I6PH+JwZYNvTiQjA
ZuUggNTECmDsCr39ssNi4fORDfy6Mty3MST/+b+xe9KpcEN0kcPY3gimu2BRWvr2S9ymi2aceGin
bCvQx6jXKPpcGh7aSeJ4m5MAGx+W303jhFOd7e2Dau+EuwtI3umw6GbqZhhA9kSLNHibWnvrBGeC
xU1/kUZvfesuK8JHTCgHunf20rWbECVGiywmLz46jOomqw9aDf7T9ZeaqsAceyG9wFsG6iskmn9y
HjwPbnKTBKS2zbVlZfrQtErl5kF4OvotnTwfHguGU3Ka7fSo5bOExDgZ6UEd3Ho1FUN+zAfqqd7M
vget5a1IEQ0fNDgUufbZ6MGDkKPex1hwdL9fhKBVl0RI4i0zEyQmGL0nR/dvne8vQzcjzxPYzyHp
3l0LOEvr+p9q4Wdruj2vo6Yy9S/wCqTdc9cn1TltFdDRrnPk7lP3UQhotp6HG+NUsEiohrZC27Tz
AQ0fW+Jd1InHyFiKdD/YgNjzqgXpOXClh8ROhXVxtkfzQVexNlSAlNrka4F/TqnWXqN9gaLQEG0b
D4uUicymJZxmrPdBMpl7oCZfEu+18QsV3H7zFTM58/ou9a6yn1OF+KJc1uGkW/YYuI6mLsqdW6oV
grZhZ9tJeFJ95022meinIpdyM31pMEIFadPluynxKN+A363jXs9vWVGCipyESksRv4zdBkT1GghG
yLYzoODWTIMLx7gYcTpuBKKG+3vyq6i8ihXzPis590aMzbw/KR6FkWfn1cWRIgdRkpKQiogo+0j0
rzBjaZ7hupR50fe/mnmi3Wla5bnIJFkZCAyD4RisPeGFYJ9AL06zpt0sx5p2nu4jJHQRRaGGy9t4
XOoIy9ZUUSoJI3gx5XStEcq48TLX3ESzvo6PzLh7ascWwgT7rWkjWZvkBobk8sQotyRF1CY6JgSz
urWGCMd91NwFHQwP2QbOp0WCT9MAEbuWgBqzB0tUI3UWem6v772Mv2x9tTmE+FdsjKfNokYkm57t
Qpiw/xCy61TBNu6r9NhYbNio9Yaz6zb2KqGDuUQ2HR7vczhZu+O22wke9y91o76jkyEx1BunTQ/H
7dx7/So1eQx2avOUT46ysywb7T4P0nMrm499GL9bwlq1cZe/gKo437erRvFNC2+yeAn7nrkYEUBH
jzSFI+EkySLKiKMg/dZ/ynQiOctSp8kvPLoZSXtgOsacOlCLETuM8qkZuIkMy/gSWiVNAxj4+A/V
CWdvnK0yqKo8l4hsLAUdK7mf4FIeV/inv/YTVEuaU9PToGrRqhCscH22MqyqelWceaabOaAGWtN4
nYp9WFXOJY06cR11siDnXXdaxfEy6Vx+PxhTksFRGQi39qqfy08s+O7FmM6iGrCPz8JvyPPemcHX
NshzXMledZZt9Tqtvih9m933pSWrysYjtJMBTFgtbWzH5zZoYHB2riDPN2qPY8RGOJ/pp219Lh3I
ZKlKIQVNYkYfMzUPT1I+7rZB8uC0z85giMu9LQpkuTkn6H0ehjE6SnyfywDyllndvpmpH2MlMpiE
g3lL0+LDpfm/Lz9d+89uB2Gi7niq55rQHE05uful80IofV8HuFwOvYweiIqupOdJplJLN9YIdfHg
5Q5MFcd9aLOhWxilEn0rLWr31vnWzakoQ1XZaLjqYS+HPbQOuPKGeFfUxlqBvfj44Rky8M3Y6hUu
5tkg3iNg9njR07g4aV5to7EnEP7ed+MjBylmTLCdm2gZzM6/EjkB+PCOzodiT/1SpjNk5CSdZERD
SBrTnln3zkxCxL1IvMT7vcUxgqSi6vDKVVDUw1neXrprUdKFWbvmZiBueY6tVs/3pl5T7e9IfZvg
t6OE7bfFJLjNhvLd8p3mEvUwdbROe7l7bYwJJ0/j1zzgP2umshQuIGun0Qc8yQlqD1eYx8Hs+oX8
XbLA1MuBS53hGSxg+eJ+vv/q+Z4TtWC8scYoehvIitomjSJ2ZRLZz1MfX6ZOg07KuLJhWVxkkslR
zKkwzrztu0tKDMU/MfHC5cpU5ZcQojvLqGUVWziqSZmNv92XFrv5xZ1ftMHAkiAb9mZXYE6hZ7yS
qI3WxTGAdv9gtO7TfY7BespI3q/clahCpK8pnKmPQChTT5WN/J/Ycwwf39npNYeFJNpWvH3Vlfp7
TRvwyEZI3TC1cBdYTfK9dDWkg3q+N82ZxH4mFBTHhm/Vl3uStUmkGPCzkGShlsCou4ak7HFr3Vej
iCqFhhFAOfmC4xKq3DwiladWRNpNVqc+cRhY3MSgtQBYvfpRykXke2lFdlTTOJ8b0Pp7bdDMB9/R
6oM1YqSez9QmsAgL5WjSLUy/yFlW8tT3QV/fmyI6ZIHlz8nDVHXNNmI/fe+jccNd29iyKe3ZXDN6
LhXYVHiShjmC3EDkANw/S1cSLqqKgFav05RbWc3G9Mb3blJ8iot1kRj5L0JaqasNlB71QF3ZxyHU
aRIOQXJVwAsggMNWDJsmPdxvC9FwTzEKFuSvrZCj7P/3Y8X6z7wflQ8OG1opnuqyuP3RQ6Ez7mqF
WouDQUMvAcnBnj0k42Q+cvGXXSammeARNOtTU1n6ykwZ4cK7tj+lTThupyIaV9p8yowlP449BHC1
aG22NaH+kDbZWf5VJx6aZUH+n/5wx71gvSIkomkPPc65t6olkoKe6TmdX0yL5B2qAqKTPGqOsm82
ZGLjMQ604TgRjIVqyVHf0Ygjdp4i6yHua+1aK30AdbrU3lOU+ihoyLe/2+V9t+pee22eBhAZoDiU
rdhKxJNR5ONf9BPGf2oE3TJV3G4q0aymqf9pe+jD2Y5ZjsWBXNhrHLLTcy1Nfw2QIsCINOKHYnKi
pZPhew4zS+zE0PJwmV9k46RPA3IeA3ZCtdNefnZsersdznbZogFra3tf9ybeHc1WQHl148HOzFuh
DNMFiPf6vmiGTlbv2bnNpAR3mq4koPTbcFKUVY0X6PnnqdTAiAnV3f++sDTzP5MClivb9sgFNTCf
sG793p0zAhULA+mABw1MAmx1Y7yNbXKXjcD96Sl6wDUReswVo48vccOvo0qylW9nqFzL6D1IxPsw
FsE/80FQNtm6TvV6JfececP+TsmA1GWDMcsGEapJQkbRmwO1b3VT/EwchyZxH3SN0Bey35R1V6kO
4Qn0I9TWC27kypW7SlOnXdPOmYE5q0Kq5evANMbPkY4kPB8Q5xb8v7b4tsvXsu2pzh3XZooGYDO0
GCkFRvZp6okLUem3Tp7lvRTKd0lYm1zrWuDQW2LXDJ6gaHX3BC9hvQpQ9KjSemNfizHdaL1t7AK1
it6SlJaDUpYnazYhdmPYXtoh/kza2LA3jMrdgJUG9FlUzhZoaXOTHGZv+GJppoVufLKo/Y9Ey07M
B3SkOwb1cqvcEsJpw0hT33S3anYq+AhvfI41Js/8MS5SQkYUdv3tTYnhWlM5DKsW3BRNGuTj9wfR
5AplPdl011Ql+BKoyvjGWKxdWLl2K/QqeHFK95HhdfZ16D+pxA/G/sSe2LJhxCh5uJRB3GNHc0hH
ueiVbfTA8IYHqXwRiNyOsU2jeDa+3fHjtRpOa3iQE0MFK74qo/Uu47E7zy12ftiUawwd+Xaw3X5p
M/JmdDhHQcliQ63+IUHK2gORL0GcIwHyM2UTFGNyicBI/HLUT126HNkJoU2GbDTOLyx+6l+6/oAC
/tw+eJamapahoQBQNZ63v98PXYRcqx4Tdoc+XRXZWkVt8MOyCvfByMhYzXMN/4xXvzq/539jjuAz
oHkRRIV4cnXSueRRn1JHFyb9NLurn8Adfrz/80/8PErAhtr47uSjpjDw+RQJGcnznpAYi/6x/vfI
nMyP99gDfilxmR2kmmZCxn+4F3ZqAxrfnMptSqFzdh273JKkrZ2t6pOsvuz0Ma8i/11Pm2PDvvN7
nArApCTyIlFmbEx/XufWY+nzj/eaVZZXtcFQ4g4tDBJqDalBoH+wsvo2ec2asdz7NtkVdwY96lp2
MISmbcMwx6OE22Zb+K5+LvSE9oiqwGLybwp1drtowCycEqOsjnP0dF/mAxCeeHhvx2TdWwWfuoqi
ZywVsTVbL7qLoafEFNuUe2HZSA0we6RwXdfJUysNJGOGxysZX5W+HB4q+AOPelS9gYhBrzEk7Tro
emWHUVNb3YErwYQ9IMu0Tarm0U2qmFLG/5B+UlJrFQXPIY9KLO83fTL9x2LsLtIQYrtTsib9LwfC
iQnp3uq29LBdV0qlbIqoMLj/iCDsffvKL6BeSyWUPCqExkeG8LOe6XR2HEYg+BBsil4nslEgaqlJ
oP2FWDtYX7C5T8fUblqyGtSCjFAktb7Rwo1zaehJY2Ld8iOj7qEDNo9PmjCnaJwjARR0X6MMJdOA
Yuw8odD5Ave7nJS0Wkt27MRPv3KHwdoIOAWHEEnoUmYpzpHfq8RXEdSRd8twaqj34QAANE/o/MjR
lc4dQuBG6S5ljSUslruqicABZtr76PnqxtFjajSDvO+JNv8jCPcVSfEEKGvxUjY6GGuUZ1VJ+dyr
IF6FqvUlFdqzFJvZQ94sjYbwF9tRyvdINbtNHmG/VFB4P/1xlGcs1Nqgnvj9X6Xqt+UDONB++CLx
8bGJeMzVIlriM0g+cUd6aq5jLn3N4qmL23Dc0SB7MQz/ljSF9Yy/ud7yXa1dFfLLBHqm5dN7HrYh
UnhK39zCmz/S3NxN2PRo8vv7buzFOepo9TrNV+mLLnXnxYrt7nb3oOQ95DMbt/lMsyM/IDsmJfOH
EM9sEOVnaNjiebZNSdaXV2Ow1nHNTQwIC7sJzvJfXtHyQTzJFFdyzuVLHBAsIY/sfoPRU4H7NP9U
shUjX9BmTVvDKb/bIMYQNqj2cpz0YFioSlOc74fsKw+5HWn7EGXdKtSxJ+9T52phdoY734idLFWM
Ak9cEpL12H8MG+34UamiZCnNRSHTBXgJ/PPKzLzGWene/lLIuH+UyNTGPLIZ2aqeiT7a/bOmE1GY
R1Wr6Ji1521toEIqtNsC5mjqhc3FDOAAKdQD66yhHjF7BTN4NLBDIBZxk2T8XrogZ5Fn1riIKg+I
RFMlJ4foH/pmi/vTrB3a8VJUZr+3iUja6o4oHpmps11i63UE2dwuZXnTzJvRBlrtqkWhtM5HPT6X
Lfai+RJp6UwjD19bKc1k/IZX6Rao2ZXx6MBwMcvu12OLRchiirCYAivYO8wKHl3Jl7OyCctH8Ygz
Wv9aBMnPA3o8CN4KgAFh7MUHD2H20uk06yUumwGxc15vKmCxL3aWOKgZcnc/6pH9MiOiF8qIzV6t
fHYNjWYdEt9FixVq2fPou98YqTI3EEhTVSdttkHgdOeimlWGSnGyrQh5QWo0W7x/xnMTe+G6qf1m
S0sedZ1hMBIsih0A9+9UeOamy9gurNDQg0XoE9qxtX36+VKkZoTqoyGy9PcvNNr4IBIzXRm6A2jM
BWQkdyC64vlb9ODAPVyVvIpJbV4rw31JZqKrj9zDiLLkgGdc25HmcRdDxVNYLYQdqk9pJt6Z9MJp
UCz9jeobg9oQ/UMrPsTRYnqnwi0yaEedfZSGQBESK1XHJQJ+Yk6FhnNGNluFMHmqzKd3nohAaJXl
k41wpv3OpNn/nibPGizJb21IJV01zTsUDxNNMHWUfPHno9wsQFOMmrKxNICF9Yj7VlNdImkxat/Q
Li7Lso6v8i16/TMgWVTJGkXOF/qAw0tntz9Qh6Q/UnsJ8sL8Qcf78+Tg20BYAK5yboZGc98Glzqb
azHuiZXc5fAnQ/IW+el12yWtKSz3sL1ZRqmfV/IHipRUg3Jd0JOYP1U3maq/6AQgRP1ZeemOYamI
obAWeS47kt8rL8T7Ay3otD9EjhEdhoLLuBovQdQ/BmOMrxPLXwgZuDNI17SbfLraMZabrFStje61
PkW8sgW5CUUijqZ3eVRE6ng/Cv99T351oEv4y58LkvwrCjXt6HjFeBp0UMN1UlfvmP4oia28OPO4
cI9JRCZEm/EICXzlJbXG4WwoCT2Q+bQrvGlnaz4f/HzaGr23Qhj9De64twRHqD83PUkG8CbqnZQa
MkPhFA8qUbLfUmLc4IMrDaKCKs63WEuGq3yhg54sUyZI2GwRBGHW9R78iqyEbj6qBMtmkkT1Rn7B
c2Db5J6ukQaSBETEk6NrxEP2yTX7YA8ej6VzPs1N810D5TlQAoobiPL65KMEOMkjdz4CquZQu0S9
QjTdcNBF3p6V4SJRgD35M2vPblsIKmj8NUXogPyyaUVEc7JXpXdbDzSevLPerArxdun1zDzHRvLU
BaIBOeQvYtocjC+M/snGdrCcRBDfv58kOmT0wD/6l5qbm6jKCLwhdT05hkQXXfweiqDjpe22y8G3
ikz46xZAE/To8QNrFHrpx3tErzqL0QjQqKIzP/si/fWlIcqn8ZviIN+Pa/yjOSTWfTgJtAZB1qyD
Ofot1UHxEFpTHvqe6DcqmpuatSgp0yX+fCZBoV8fldywXjykZbLCTKHN7nJbUdYt3m/ULr26Hub0
t8xmHB/37idFicxmHc/XEEbUB9WNoALUlVhJj/xPt7w0z+tTMx0JRwksAgLutaY5OuJBK9KXplOJ
QJ6AgykzDU0D8bR2ba1c0clIVzqbOaIW+OrUMgdyx2ivsN0jmqZL9BOX8NXulyT7Dl9Cp2Tul7jN
AV6vcXP8+kciUmS+DZL9QTCbs3vxVhCYsqJj4Vyo4HUYuz3GwFG8gaRMN2JuXRi1yDaGkaYbRyTD
1gtRGgoepgur8fKL4qnJq0mSzOz0Qok+LIjWYkZQRMY5NZJpZRpx9c7Y9YDmQd3kWWbSDEUTZoeR
uAvD5KnKtHlB9bnwI8E+uulrbkPqxb6v3gebuEN4IdkmFBTYqlKqqzR0WAeD5rVGUritetRnKBn6
N1PMkKtY/dK26rQiTUk9jg2GgsFIqBTmUNC0x9hzb5qOfZaddCI5Fii7J34X5E2DFPCWRpq/JN4c
z6P+K9ErfIwWQtGeol6A2OahsJOWSb2YnvBKo00NuBioOmYFO3yz4IDuL99HjIJkFGY774myPBMo
2z13LeMb/SEhT60Ww9qWVLE5Xu7nF3B7DlB5HPOBfeuir8LkwVXhL0iufzQyN3LaErd7WfevWgni
odW9RVfTP/aRfz2aCaPlztafR6u255Rw9mUwbxeaBm1sLdPX2DIhw8iWdqoYr26N3DH0VXG87w9A
dTedX51gqRdLGjPRyqI4+KwaNgBk3/6GDumUxGLT6uZOxwVxdNCpXu6+tRQC+0YFSvPRVNXs6ega
Dlp/yT4ulClbUGOhsyCFbBc4hn3sqyHbefSMzE5/9pyRBKrEepTCRH8ctujOYOFY00FPc4ZU6vSE
sKFcGZWGdQJrusaEP7+mrQP8Pwc9pmup+g5FG97qnEpfiXZDiQV8B6KFs25HjNpyk9aEWfkQVlxg
JY8p2kTNJ0ZqMvm9qVnXM02oZ0/YbNupolAmUPlSjRcLM8yODoL1RTVrJzH6uEfDQhafubr/EAjw
N5VRQEaDkx1gRzz6KhIN+PH34GnFBP46wuXI6I6aaVE+1TOcwSBTy4jc4glNabuorRaOlRTVhQJT
iN6Gn+VG1jCbt97mFiuUJ6U2FKLMyo3KvOopQPPxxFZ73apJ8OoZeXeuWg8LBQ24J7unkMbMj2a+
GI6Bo3N/OYClGXNNiyInfqOWIwtUDK/pHGOXzql2SYEFnp2Qu6RBYaxIxzBXciLh+F1zGsbhhI7u
Utha+y1G/iUPCrvYNJ6/ShM9vUqKVYSfCBBxeiUqOvrY4bd+hzm3dcJ/DDvZ+kBQXjsYAFsxmRmB
bnSsHc8clildsFUCVOI8knJ3SvF/rTP0ehs0OO1usGd6Mw1EwU23YYQ9gdrkj/HcbNgwkE4b6elZ
NnTH1m6OtmLaCzl4lC+ktzhHzZ1OrYq7Bk+ltohKQUBB2gEtzbRVh0T0e1Hjpne4xxzlmgbsNC1c
ZU9TNt7mi+29yKqGfoIf3ZSK1JlSIIb2VPSB/fiqQ01aSf1/hZBskTZmeWfwzzc7aq5u2XVG/WBq
SoGruanf5ZGWOh9H8r2eOHmW2c+sad1jB4fkrNuoGsP551YdbOgwFMjVC+q9HVfuQ0R+Bt9ML9+7
hqs/M+rioPfBcPnYpmbQhKuUPGBNTwucKc5D2+fXMjM+zFCl6WRnoycES0oczKiwcXrkLXy7Xrv2
Cc2KHiLUIsertJKtgk739auFraUe/YNpBd9kFG6gav06Bsm7lmxmkh3j7QfSJGYoFLWog+42rqYT
0dYhTHBZFUJA6Rm/wneYLb+MmBXmFUzT2IlZ89i1gpxxcm1H299RFoHeqMeyRvv1bwRYgMBUd3Xg
37hKyUgMosD76pbUZO5ktKsU7SvR4fSLx9p8l7v1aYoZY/diO05GsysDa7zzpJOUrq8IuEIdZw/p
YVq5PisRwVLVw2CVzIjuiOAp+xz6zos+Q3x+abMi9eLBBG3JvqqspsRRjujtfCdfKxhUX5VcXKsW
OiAM4LOfRualnQOEtAC4DmCTDZhB7+T1kM+j0eSWB4A6e0B6bBNW1VW7e6urniEZuTP9449mcrKS
7uPF1tPkJN9zjWE7hHNUuldNX30fA5B8zjJOoFcjPR1Fa1z7zFv/f79HHWnLdrQInohFvZBIyYA8
CfaENwVh6HMu4i9jkulf5oNA1TXUXZ2xl4hgAUsaKcG1shkNKkE57HuCEZWQtvnIQaGLx/ucMrEQ
Kdk2j+IRmu87UubrIEIRgF94mMw8/NGM7j+6UvUHva7LhYwaU4NQ2bijCJbyNM1cb2bleQ+9yd4y
mQtuI6vLi+MP2ynNvLOsLNWhVqA1OViaTOOLLAzxBGT7wBUtlsaZ2GcjfGqxEIOMtKKFavnWxazz
N+YI1VUrYvUT0bWrIS7xuPusSDNmxUuM6ojxINjb4bQBRDce/0A4y/fyKtdXfhv++EvvRP/vEAg4
tWmos5OYlt+fQ6CGCTfDMpRfdwUzUrhuqRaxtgmHKNv5WISWnYwdLfpI38r6nOTeA3VAcBCmWa+M
cbRWZt282JrRHPPeON4dRRRuJyX3cuRezqv8TOVvMSx4y5+8Vx+Nzh61MCERueLv246o+dkBOcyW
x2l+Abu3FlCMzoXZHbQ+ih4KoQxr4qWjU1XrqMZim7aUCmEEe24/t9AIbx7wrHXqsROuvYpD+ikF
Qq8lhoz05ePo+316PO/fyFIrP1uhGD7ZHnc45ru9iCvrJUpJfWb48haX4bBvQbZPmnqGrPpDdjqA
MqpnYqN/yEYHO2pwl2FgHXWI5hJCiB3LWsUq+AU2vN6mbqqCzpmnobZTbrFwAoa4Aa2oeQ8l8nIo
UHkVmIQI/bDIgmfqkiykalOKOM3Kjw51Z9/iJEn2FiaUdTwa1sYN6or+CzhLpkPQgLV+OEVx/hg1
DfnkeTXtp5CGphkiM0JVirovIH9yMAwcdHlzTNzhC0VvtdJQyq8qUe6QlkN7nUeZnj1qW2vusraA
kzZy9utmfskGAj9RFY/cc3314CQYKKtpepiYXZyDdvisp+QBOpk6u8r5QJz3KhPVXxLCdPU/V63h
AG+B/mHS8gGE9weer9Z7A8E75pGyLGMChsejpN1qUYn8pSzVg2G3zhUx4acAWk2mMFiQipraIEL7
Lk9hg+KcOzYz/SwMHmxi0bh60k8FMt6I+QO3a88jmCPa22DJED4vNTOInmqQfuzU0gbK5OTSdI28
s0+jBfpJLp6csTe3YB6JKQkt2lXtLDChP+Ax3hg3qgpoCkM3k7EOULcxFQbBC9P0eh+zlnOMlK8z
gIbojNetvVgNcbgyaFkeuUp6wzHcb02/u8710mia6k3WS/NZg//yJq/J+Yx07K0bW9vB5aaUFhK1
ASyXUkPBjiCVE1vaT29ogjs9m9jXJQp5nLHS6if8mcDEXB672/vozerfuO/N3RB9uMnrYclYgHbq
3OTg12TikEp2OmCXU22W3+Q/rCN26jyf6RidFp1UxdgRoBjSud2thyVzH9ihdyWjGZN9yMMX3kB7
qjUdu5EKN0h+F3maANzBJRtNL0VVjZtey4BoOeLYM68oF2qtj+UiTNC5M0stsp1QtYus2XiaNBvo
xlDRYxxgJP24m/tDwCJXjc4gUSEi0cc9AjHtBX3sRgawWNRvcqm879GGeIJ7PA7haxoQVIGA4Z8o
JgK4mvr0EqPj3/Wxhs8LKvd1yAhmCOdKNe79NyFGC5FI5ixx2XTK0+Sx72obcm0boDzB/KCpGu3J
gF+78W1DheCuqjuFQK2dQiv5GniKTc634b6jwFcHZ//70M4fWoPSDpIil/2b5rjZwe+Do6RogYYS
F8XuX3LirFI2dceihsqZ+Lm7szJCHxhBBHt5rxZTvrErWJRZY1xl768h5MvEiXDTweU9ByxeiFAi
bNtM0vW87U8Bw8j74LgsvLfR8qhv1aQ/Ackyl6oTUGxi5MzJn7y2Gos9iaWRIFVmtI1qoc6niTNz
s7O2hhVGgbsesYTLSbSqq99KO4z/IgBxjT97jSCDgCeANESk55na/PVfVHqMxbEmKp3DiuJz9ya4
8prAJhNrzr2I8yBkwfIuRj0Gpyai0X3HaIfBcxT52RMiX/wd/74PIuZZNeJoX+qZeq//PFZqMCxd
dpCBIniJSUXJoCHQY3oyy+SL4GDZTZ67uftgE/ZxJ25qCiyPrLp0ym5dBxnAGsf4vTfhYAYGnDNj
INVrPhN68vF+6pTGo4VunDFf/tKBZtj3jQVXcD7NaatsdX+4RJ1nXJV8NK4VmZY7L0RLJ99L5i9U
Cup8rS2BzzZQOropQrOjdtGu9ItxNSYTcr84MS9hXpJNwt1gXAiAQL+xFWnt/NPn2tnEavnN1dAF
/XYwtdP9HY0Dx6CRMLqRsupbflQaMcVJMZsaZDZOyb8UNfZ/lJimbnNh6xrkVkZC5h/Lg0Husxgy
nxgad+z3UETMYxpky3sT3B3gllYt4wg1bW5kRiUrl5Dq+yltW+UQYJRZKC0enEZgpmZDzkkGAfA5
w+ujiPNdqtuOS6Amb47ZIkhj5qBt3BAUqdlUNyMpri6r4KNu1NlTW4R7JRmST1pVHBQuyh3Xh3VR
yVtZ+V3YP6vsVRZkM/RfYZVz89vRU9Fm9TLU3QnnZ+wfC9OPNlPZDg+WFYLcygWPi/loUHLg7TZD
kKq3X+5tCLU6CDAf7yLPrIWoCD8xW0SJjuvtvdwgkYHGkuwu+ar/OvpkdtTzHioZp+Da0ZBG7PzQ
MywAlcNtWktakMQneC3x2lYVww9l1qf47iGdgu6eOwYMSNzjEtvBP+hGh0q5YG/2rttsPukwoMTx
jWXbUTwsZFkjCxwpFkp8SnMLtEliZ+maegWW8ZzrJF8CGKSrPnQYt6b9/W/+dLWkUoyu+xNMvjQM
N70SHrwyqc+DqcQ3aMvBxuf6WyW63yZLq2nbRZFm075T0i0izf7JmWPNBjQ+J0tz0zdMPzpu6eM0
ZDkNOpU7Imusc5Y36q02C8rE0mSsoERrouEMrEKlunWiYeCBilRSvkyqX2yAbQb3hBX5Xpvgyrh3
x+uE8aEshUGfaxuT3sUSgJa1qfUmWimFYj4NvXXuB02/SNquAEOM5ctd9FqfnKMMCJvS28lZMZF2
02WthpIB09h8l+q5vHbWEUK0v9xT/9XNQQh2MMSqKkoxizzU3x+bwLmAXyO/P1RddtLmLqFlzLlW
GP/W8hZp7VLZKHrwcRokySrUKMuNxjkWnguUSunC9b+nFctlYOtAqjIkY7HTOOdwfpFHDE0dBOY8
Upidy7cnq/sxa2fx0aTJLTSJeABA/1h6VnyTL+aggy0L2VHJU6WMlfP/fqxI2+9v9gLTNOZtEmuG
yZz9TyUmXvFG6LrvHQiXc9dlrvKAGIrvtUXQZuUL5xNi4XqDRo3R5uiwbUFktCosd3jDa3BhHSi+
2404Q9mw3sKyG1dRlIcXx8k6iLNFdTAMYIwz2dQw9OEak5rkzMoEu6PfDLjUXwcqg3+UN9n2LsIp
gdEszKDv9H1soZ8QScqX+3ZduJV2pfJdkjgeLNy62uutk3LR/198ojzStNpcdUyb4M1X6UNRZ/o2
JnJ7Qc8mpSOJZG0R1CyIpqhP8r2R/Ie9axAcVztj/TAq2ndJQhi1xtxOWquvtRmR6kFIIyql9lZj
mcJja3AauD7tSRI0nn//m3mVQWizVKxuTpRvs2pMSHsz5lQwEvM8QiSJqgppt2v04OcPW6/6YZ9p
4OzllSDfC3uSJnLLCDeW3Zu7//2xa/p/VxOLxWSuFlCNQtH8o2LoG7juiYu39i4vGFrYIrBavzmu
6RCb2XgrJdFMooFGhRlwXW8l6SDUtFMtZ7T2FKw6HkpbWl0lORoqs3Ev+jiV9w5Eyf/TGagBbsfB
dEgCmMetZERpO1Phk3SG6JHxIPlls0XDZoVuuTbIp/iSp6azSH1bfxCKAjKcTK5VhInxlg3z8D4N
kn2d9OongVVAVq20RylR2mJ4mP4fYWe23SiybdEvYgzaAF7Vd7ZlS7bTfmE4O/q+5+vvJJSnXJV1
R9bD4QBSOW0Jgoi915rLu1KnjW7zdwBACFxcCCmzwJOYt5hsYR4VVUpgdVh4pBHOzxEiquzFrSyv
ky4jZ9RgLyBOAnfcjNBIllNvJTsQzjQkZwZLGnflIY2bn76vlw8eqJrWstsLcdhQM7TZ1jsfdmM4
noA1vd+OwPtcjGB8aSdWZgktha05pd3VTPFOgz0zt2I+jCLgYBXF1aV8VVcrXPcZoUdFr4xLTZAp
2PiGvS+LIdkGle+xKIhRXBqigyBHoICc57Zu059ysB23w6Ixdl1FwrkkiRR9CGfQItQ4DeB6CGSK
EvbnMIegTDw+hJAHaeTO1RxNy596jfBZhtK9nMZS6vbXcNzKg0277M+XpmS9/WNEsqjbULhlIaky
OP1OMDVESo3QNvojFJMhz7xjG4wOfZmNdCCpdlfvoNcsDJvvfyEHk9w8oKSoT7ZL14r4Y8r4ppFT
TnTiy6SOOY+UPLn4Q/NrL4celztZdldZ0ML6qXU3NzaQhtiph96+9EK7emxKPTjYbR3edGBV76Q4
giNlJYuz9GTSxVjHF7zVyk51PR8nO7MOGYQwRNQIED5cUkOYex9T8aZ4/vPnZP27ymVZljEXulB+
W0Jz53rC3yb9ZdUEDbCp8pgGtH8mvW+OSOH09Kj2draQEhvXC32U8Xx2WUS7AelbOWnas/AoXVff
HKPk8oUVR4N9dRt9eQadG78WfOEOQrtZWMu8HZqxvxroodOcafNufHYOst/jB/6LZYKxCWLy3JNC
z0/kv1L198dgE3hufa+2ubtwqXhV+S3I9xfHQy7CUY/HeynzNKesPLFWXfsEXazARAaw4Cz1FRjt
AhWueNPrHCtWE70YfkV31Ynth6ZuHwV6Uq7g3nyq6/i+LIgFHR21XIk58anMN0PQtU+JWde0LPRy
lySNt8ZR1R3DZnLucM6QB19THi1MLLQ6Y9pRHwaq7HPbQ1O8u0ggl7ktqsOs30vkp132Fdqv/qs1
c5U/0zIT0f28rakheMiZpQwakXuel8W7m+bK6DEQGGRhrAA34QDL67Vd6+K7CVUy2GRe4RyLuecv
tVUsyh4pSEJlhwJBrBAxGEFZqGe5F817uVd8KX1lDnip98EcsUmvLju7tgXZt6apCbcJM0OorQee
j8Ha1K2flG9p0PeWjf0I7aTbJBPrAlKb1rcRcCq0EXlvVD9Q8iP1MSQXOvQZj6dA5QXqpwsntsxL
rDJZGkZvWElzWmUq1ro1QqB1uQiWkopeiJG/c2qPhdJC5p48VBySJd5rarYjmjaihRiH2sIctGLp
9F7+ZPt8IUoUDKfS4PccVQEKQfc2Ui6YRrG1SJLg3fFCNGDlbNWL0p825GCyUkOghlWWINToNLHp
B4BqdlokEFfaa2h4I3EyHhN1rxD+4gb5Qv4pbtEpZWhZ69wNBAnvSXMgoXH3+QWHvlWtK0/vSAcE
UCrmHu+gqOVdxp0mT2lgvpeugzFTzuOj2Z1Zlq610qoy3GqFXq/i0TP3HVnShyDVf+3ViaJgqzVu
/SPGc26ISG2okzEA9UXwoLipuZfiRlnCFF3w5tHXY+nQnqseAqYzsVqTn4M8HIJ+O43+XtZ6QqsJ
VkxpMTiBMbiUXX+1EW3zTBt3Afzx4BEEDOEwXNAww9eocvwLnfviqUpeM8+5SONkVwT+Qi+j/FIT
0Flr3mFwvfrcqT1hCSGSpdsMAgfody1ndisXpPiNldPc1su+x0NaP5odpMDGKcNbSaLUQn7FIH5x
Bv0F5sImVuzmub1IJ87gC4eHWQ+vcTbmWGn3BRnVcO/YYBmxDqn7wo9ySgMMULOHpZo38nKNsP9s
3RI7PfyhEYWqJbDr9hox9jPyNsZqTG5JfbSlZdETq5vqpBdaeKKjWz3Kje6JfdrSeaZ6qD3w5xC8
XUUIwqfUOLWuGa2IOtjJAbDIy/ZwqygSFE2TyxLAiDAYXySAvNdRBZa5/mjlTbZwcV7tbC73TYS+
70jhuTmp9JHXGGaUp95GB5bVQ3VVopC1UV/3G5ro1bKBYLQKhDFtS5lcMB82paXBMGpXEsLusb7E
HGge3dEKNl7Va9tQVjbGImS9Uo0nCXy0Cus+UGooLXoHqgzmgrpMDXQtSUsaYc4AeRcH4bAKyyA4
YXnWz1rSogqZA506rzspTMwVZTA+WIG/yx0l994ztTMeNWQHCwmdFRqK4zIaDj38PD7CJMIZElI3
lMurMGNNmqlUHsyOqg9BZgBecjT3NrYX5ARRBOqFuf0ikTt/vUQT1krqK+uy9lr2prYO6r7e+37k
v+YaDF7+FEBwUXLwSh2+fmY4qP7IU8k6/P2FCx8G+qOcwTJ9FEdyYyvz3CjO3WhjvJBBbDwXixU2
nmglrxU8zuh5Iuc0VxIi6EO4kOvxZIAAxZ4bwCJqyocOl/C2b2eseq/dI203yq+Rkzn3kiRcRL11
Tgj66tF7qalIt5JuTM5mYCyajrENytGA+tp6ulm425HkI9zR1qVNHHdRefWvbJoh7UNSompva+H1
WSKmpA4xox/lxgQCIJ+nVkIzK8dmI2PO5TALPaB+aDEhrJ1qeK50ECREgz7IDYgkB7yQjsb6r3OR
XSd3tzW9MpvAfbglXWKFKGX/Z1NJMW3g6v3rFUm0owCuHwmQu5uR/9sMJMmvvVA9T5EvDlLcigsP
kTdpjQmfGNmY8cWHD7Y0gf8cbrXZxi1vh8hBs1UyWdpGw+/zUHYvMgPzMxvTgNG3oF0DmTCvn4Ou
M58mHsgUNFZMv1H/Thbqm2YYOvQd6M5pdlQHT+m6e/nemLTpTSX0jTL45UrOaoVDmowGpISc1+74
eT5ARvR5vmxQ6nF3IjwkrUdEwHA8pYw38vc350N3jOONLC57CLqI6Hr0KOVvs0bL36Mf8p/SUyPD
smkN25wUVc4mhYbjo1OMUxK66pqsC2hY1M/+PGfUZJHwH5Nr4QqVzrFlExNgWb/bgaLMMEczt5Kj
X7fls2qhUlO12H+Re8RYKbdzcs931eXkBB/yzgWtyrhZOebtRkaHVR9TInoWTM5PN1829fYIPnAP
xIQ1xVbyuKR+HnxxfEiN8KLPKFo5FpnznotsckujmmZFNwG/dbjfZSxw66oq8SD5sP5EWlPj0hx8
aUyxDgG37WZipfNcjc43n5xOJ58j6ELtbQhHYuksO7j36mB80or6Ks+DA8/WURe24HFd55n1AWYP
dzvWw3DBIVU+9nXwJPV7I1zhfRtqj5RFuoVcdIRmRYR1HQ53cmi5+bFvE2YjvOJJ2vkTrXxZQMS7
hx0+Usods/D7ytaoCfdK+5JVFzHzxytVF9g3YDfxXNz8iuCRuNjesaqtiDV4V2V0/1kwHBNQuVpZ
x6sUOYFRBWj71dQbNlrsnW5T0nkm2mUdHEe84wu3LnDPlK7xmquhsxmztttUUproG2Se6OoqKwNU
u5lZAeJh0znjq4WwYHmb/yWq/W7bbX7OnaE+1RnI1nqWkYdRCBWJ2C4lbM6G0qszi1Bf5kYdfFUr
kuaM0HgtrLxEACPe+9At7tHc+ZiuL22ktnc33c0QYiBTx07j4dM19K3AluiezfybXOMHU5ja8ia4
+fO1b/xmqODCd22aqypqcsHC8neSgQM4TSEcFpBG6gzfpqIj4VzAY9bYM4Oe71v0GYl0xoujOfFz
FiQGy/EeQ0gVEn0qW3x9rlmnAvMbCErmkCSmrIqarrfcu52bX83kuX++D/ENjUIlztYpmZwL6YCN
iiI+xXX38Oc/1fxXccdmSYjHDMsfpD/t97pmoHYENRhOdwTob+9Te2Qmgc57mdYqsk5c7h0mAlq2
5vglnYMqYse4WrSGT2o+KKBnnT0F/Qiu6dzamp8NcWlPh7ZvL8ySf50K/fzMfc/NCC3kbjTh2IF+
Hr9ondJT8WXVnCnG2dOoKqNJEydA1v2p7ONiPVaVinjCPjvkUPSApL8wnJJUFGc/R6dBYJyF1z9/
INbMB/3HsGezfDZxy5quRWnh92FPswSNk9EcjgVQGYpQFcvKGQnv2cOeCBnltXKd93ro3+WsrnGi
XdwkTzK7NrIq7WAX7k+5oDYyK9wPXbWJTfLYP8FQci/NIkwnWhOuR2GLcm11BnL1kbJX1dfoTv6S
Mzt6p26bybUX8tzYkthbZaq1H8pCf+a67Ixnubvzs4pZkZtDCZlbEXJM9dtxH9ahcZSDq1eMpGDi
vT2woDuJeSmpTvWF1l30mtpDvyYQ7T8ENs7/83HahMwgfrEJ91R/Lx56XgVkAUb+4aaiMRvVQzKj
4QyKyfyQdllYdF9CWLRn8AbJCnyyIbbCpII2Kj1QiMkpNp6TFBcqigpR0Tmk1rG4wDQrLlnbMKCL
V4W+xKkw4kNeVaaDYpfSSwB0dyVXFF42HcjyyO58pUVcbOsNKDf4erzfmwb1Nc6A67f6cJBLqaqz
rFWIN0ahRFm4w5cwqJ+GMPMeIcl970p0lDwOrG2fESTXtIB05V4170nCkkXiEn0abIlSQgMAmu/X
xIWTeVC8EgSQa09zX1xw2Igo6cGZje3fU988lp3n0/mYw0QNDWAdnq1XO2vEWitVkuDmQ3BMIzS+
2kf9xkLB9pyR/kO4UqVuFurwZT6SVVW+Ev++9l1wQwZQbdkOz1rNOd4G1z/fN5rxLxOLLagdaw7O
SR3e5e/0IXStTq+guD3ypnzPQDg9dU3AbDB2N8hV6o2TLuSMpnLp+JF182qG1PSzbnyt++Zbgf2E
JYZ3L5GP5Jalaxev+0ZxeN6PvTYtJciz1FUs9fNM9CZjMTV3r0z0r2WfWljaA+NzemXpnB9tshAL
1bsk8w0oN5Jg5FWJ80sE0zQ6qC1Abxu9I93lE6FLl+HXTBlHHQLmZGQWNxIKXQA5I/SnOlXBTCmc
zWmtQ6htM9U8R6eYHmjx4Y9TcqiYXqP0MhEm+vp+TGpIB8grftWI1KwPH2WaDIqls+H1/TYbrK8N
rPZ16DQe3MLZpRAaApcJ5jx597emcW4F/IAh9L4nahHAg6HNV7Tj+Ah94NbkyzVxuD2C6J7WB1lj
gIKhHCdDXXiWYfYrtaMvGCuass6SQwKb6ylAkbv0y+w+b/KOlBw3OCKLY4FXGN5rXvCwI5v0vVJt
sfD1qVoSVgHpFmPdgbxMwvTmy1huvCwE+2SJI4o95g5GsVVyY6s1PgJ+tXiMw/EeJLnyMqXueATk
QQKKHvqvmqJGW79F50+EY/AUucVHPg0bqdeFXFOtGqzXY+qpL5h5yXYke+d2FeOB4yLSe5ielUP+
1myn97MCJ7Nnvk5zC2GKPOs/2BH/js5yVWLXDUpjeOZtJgr/rKfqaei0pkNyQTW4yTUc5/T3AtFl
pMGGS039fWj4y7S2jC85Odz0KBlwgY7ToB0c+5c0HglvtxlSuPNzGU4oe4MU+gdv1NOzrM7VMWE0
mOnx45n5QeJ5wPWgqRKuehworXkANgH7x/5VIVL3m9zJm2tHmsYTeX/W0s+16GzogQXNqNJ3UjUz
S2QgJFVAN4v6EdCq8R8rB/GvId/VUJfQpbJt/l/8PuQzJ8CKVdnKMdeIFS2aL4RE9/FymNQAkATK
5NtxVtP4U1qiMpnu9CfRNi9NGrRYzUDAyQHMxyF0bEo4cPIQ/F17O9ScLamuQP5ClYxf/HZn1aBC
MrTz82M2s1jU6WMIoq9enylbJUIj7/d9uNMUH+CI4mQC1hTeBgoB3s17DmewO5vnjg5ttRaW7/0I
M/Upj9PsS5onLVJKyHbEDlpYyUjSaQ3tW6eb6qPSpTMBJlI+Er2EfN97P2L+w6DwXGosWrzJlIsU
sztVARzTacyFNI8YDZfFFKTV1gVk/OexWNf/JfKhDA86gymdjgwEIcg/r88INm7eVIp/Gk1+vSTq
iZAgj/sUj4j6hhgVOZJkZulm86I4NJQoP0PRm8tazFqaQ2mqP+SRfHz6SUH0daHCekcKglN6j98h
e6yEIw5RSMxiD4MjTXLzZ4Z3uNAJdfPM/KNQ7nIUYHQERuOkUPP6wH9uUM2x22vHFG6Ns0U5hY7K
PKgw1kWph2+Nm2zkbGtyFRC/SoGpS2ntg2/QSkdJqaxGDQGmNTN8JSlCQmn0NqHdEjYH8GTOgmoL
b/aGEMZs02u7wGBYg3q4R7VUPwLhcTZNVKhLOXZPw7RLjTJ4zPwWvJ8xPCK41heqNCXdqpUAc/k0
gYMi6nq28/ojmM080aTz3PdQ/Du6simtqKQ4h3786CH8SJj6PvVUe9aajUkuaPtkj2Gd2Kw2ZApr
NZTKYvNRx4TS1brxzBN1Gw+NeQsSTmnuJWmxxPO8QOhZPNnqaB5oJyJ2nQtse80I67c+8+Fxj5Ht
7EAR1Q+FlbCYVFhSx3aARxHI5SKJsS1S/jokNeTzW/8BIdTWL1n6KVnpLmr8yjtt/l4rp90PHk9G
5gkx+EnoyjZW7G2ka96TYE24aMgpXdwSsxQ9i7bG4DoU0MiGLgGZn0cbFKTa47yaJlc/O8OxV/ig
hj6YPQu8IXaebkQXPCsDIuvcXEGlfEr4po5S6SLXsW4AvHaqXTwFmuqvJpu4Ai/tNjYcyp+WMPak
+8YfLk0cou7s+qkS2S6cEdBx1Jq7JLCaSzFEtDhNbjVJV2mS/lxZY7EcVIWnNXlJ2yJ0pr3mT8q9
kVXlqu3Cs8iQSSMxoc3OM+pzFM5Gph54ZtU71Wjjja+GLTHk/9tznOrJ1av7OkOA2dlq/RT3Xrvv
2srcmGB8elHhncqcrbSIQTb/LqZ4fCgrrXt2ELlaRnK1KvNW0lJqhmWNwKS1hoSzSLNNpnrJoZ5r
uXoH8FLFDneQPoTMwkBagQeGKGVtpH1Tbjo40utKVPri85zcM6u2PFJJ3WsQGu4iZxy3TZaI402F
/+fxx/iXPNklVRIxjMtDBj6X+5tioHAE7AwWLUcCVcChNIl1YQ1sHIyULNcb0ns+ZzcaZIh9nbTx
7W6Wt3SDGmMXqyZ92/k2LywL3ZhD7Knt1M0xnMkO0mY1WM9O4ei3M0Vjf2m9uj3c2nm1e/InROA4
S5U1VvISO99kk/ZKv0QSiSSbCCJrD/nDx4WTmtlutOEsiP8Yi90ZuvmP9SS6CYuOK2Higo6DhDf8
rfUajxDsi9nJh2f5ccxA5aj4avZyRa3ZEyV0rXmG/WMyWlLKkucHHR13EY3NPs0zRLON01EJLZ29
dGtJ35YbpNP7bOUiNKr4YsNE2UHtp9ojiMF1Qmt4iEY73EA7HnDiB9FGnvNTosVjh16fbddAtnSq
Wll6cbzUfaL5tavbonilnSuOVGtol2UxgV5TI8D8pTk9Y4u4lmDS1/SdlENWpdmdPoPCBudnME/B
TJlUEE0Jq9ic2i4e7HMXiugeDuGSOkKAmY1TcmM2ebG2rR6D4V/n5FsSgBtRNGFIm8+rhbrAOtre
iRbSlRbbw3scg4qUWbQyldbzKKqoPafCmGW6TrA3ldJXtSbFvPEJ2agsZBZzi1JuKGnWD5GefnGd
Qd3rYJL3HL3Hhmmrq9D+0dUYNzBo6N12QJqKkAKEq1VWyp0Sloc/3yj/YpBheTAor6rCohBPJcb4
7U5hXtg0ShzYR9LTxfYmiB2VbraOqtNaGSNqHG0YUCUUXXxm9udj+TRoGqOYvN6Ki64x/IhUM9zh
O/eh+pbqFS32NYZM6SlMmuuhRj1TDxs5zZQzS665COdN+F4lpHl+toJtYn0IHwsXwdRWq1p6Gzvm
B/s4ttNrmZPyRKemP0qADVA72OlBPa2rVP2Wd75Nl8VKgKcThO3ItplIEPzwmIADXuT2uRJUchJI
8AKftjwjhsk+a2OJHyhzD5+nolB9HVMxLP2MblFKPmJxf6NiVPoJTNKBWLk9s42cDJDp78UVBSTC
DfrI3bOSF6U/JPlDRWfJ7sGq2frXW+WytIK3dEZeBiZRCHLT6igXp0GQkCz8cp3OyAt5SU+yUGuo
/SUSOJUmRhGiTgqfCmuorxoLimRZCfhKbfwlSLwflK2Uj5GQc4zb9NeG6afiAw+Zd0bOKH3e3Kdz
scedJ/sW9pm01goI4qwD4hwr/61Kror2gW5sfMpR0ZwS1KiHTKUq+9cpa8LsYgjjsctRy0IRb+8r
XAb3mSABtYVO8tW7N6cSy4TbnqRUrDRD52Fk2FOtgDm5GRnejuk6/SXt40Yhbac43CGsQaE/I1ts
t0T8Jh1QvqZb6ypC3KdZL8PU9VhXkxSqnW68gmPq/mORxSNjDhr529iJSMg1VW4M0I/8z/h97DRo
Hfg9mo47xPYb7H0RY2dIUlxfFYdu3sjDz40854AeWI4pEVr+SM+THIkiP2iZD2UI2dPfT5qtnx+I
MQRpKHf/9n55LDdlbj20Vj9u5M/5PD/ZRkbOIQGSy89Xpqr+3794+2FZKyL8tDDldK5aFFPFbdOE
QXnwGwPctzxJrll5kCflISGyYOZBLqNQyA7hOGUkg/1vbwA3vtTLplh+npNvQR7Pv/757t/+498O
5fvkuc8f47MK29ZwzHpFlAelHH9tBqsGa62b4KwI+TkMloW8v6vseCF30xKP2SJRyuxw2/3bGxol
MreqF21bGu18VvObLEIWpjV6az5B7RVp4D4V+slFU7n0AucHlwNN3M60VlgSyN/Ym1XyYIXVrPXo
HhIofIsGcv3o4HUurHGbFvbKCq+WA/MhCx9SHYBMHbX08/3wpMbdD+IfdmHmolGkS4v2fW0K71g3
TroZcwVTJG53UhH6ZqnUOF7j8erZMd0uu14ZjWUArsgw9ZvrrmQhqIJxK7NpjRscr+SYWwtnCt9G
PFFxjoiZ7mtSTIgV5iBiJGfLItUuedK8uoFClSDQxVov9ZXhB6dBKe2Vk7MOzKvoVGsjKWtfsVOF
G8JW1onZfc2a7B2gW7GIElhH2Ff7yT2QxvJYux30JR+dE/x9tWP4Gfz3wg/C9Zyr5apdvPC6Tlsw
fbymmfboiaPZWvlqrDyE9nv3VVhMewOvvKvzbu+5ZME5SwJmYAflP2xXB0QD/4n7Imz0KzK3BdbL
a+VQOAWWlK26HhJPrp0KUh0Xg6EfI22phMoPE5OBwYR01aXBc5Y86vO62dpBgD+16SU28+oAnOhC
t41Fo89QNlk/RDk+5YlD4KJ/NgkWsdUgWtrMwz0fhCSgm6VpkjCn6gvXY57Nx6qg0gHvsowCgdCj
7vd9YlAJmdNRSgCCZvdkBlO5yCei/2iAY+ELy1Pmq0u3AifEJHEX2TwNveq9AQO/UlPiVlp0MpUG
W3bydoT1BQvwYmRxaLR0SsU+da51H1fumftS5cq0NahY8BpYRtLu6oCGNRrKOLLeP+wM2XqZn9uB
nC9/gDyUJF9NLxIriyzPFEwxBvpD6hAX3AaEQ5AeweSl/DbRc+ER/+RF4QXV/poCyyN60gFp4pUS
23ez0B7M6kOP3V0cH1WKCeiKxYtjo7HIyn1r9vYycc1sMenai52rqzTo6k1qFC9ARr520zQtTAPS
p29dUnENe1QWuMSXVZdvjK4NUetASg9rfFQGwRFVnQ7LKA73YYeKwg5/pP3V4rLGEfxG30Bfl6N/
qazhKcp4bpT6WxYpZ6WBRNWrb1g1SNRqdAdQNcmRXje+kD5eLtR6wmoS5ss604kWsXFTueZbnhlk
FqTGaiRKKzHEgcJgtiqL8J4aCsum5g2Cb7doaTlF/IrVGC6IG/yRKdV3c3Bb+DdjPS1Ht+h3GYQY
u/CHCd5eVkBa9vKD4087ZVDGbV8n5YHmQHEY8Zsmi89jt6MSm3ftRo5NciPHRjk+yb3PF+R4KQ8h
Qmmz8o2A2HlIlOOirzkMiXIclCflRo6FKHHpXcvjv+1G8I28VDV2oXDHkeVq3mUHuQncXnApJzax
eqaL4EVLs4M2P3LknnzP74d/veX26nwo99LbT2hIkqSwnK7kr//5h2Qp2X5zFzo7yM3tufB5kmkQ
6ajyJdSD/BXyc/l8qzxszC5cpIPvrwFP8RkY87/u4Bi7PSvk3uc5eWjzKyDg+es98uXbf/359jaz
vppoi9ZF3er1UcxP7J4Eh1+78iEMbyKgBoBuo4dKv7MqgEbykRZMIVHqS9ZFHsM/sfWKwpAWzPOB
oBvThjGRHyeP/SZ+DahaLgbyUBdmTZkB8635qKlFRwcdbZxOV3AlW+hxnoN/JFEoYgWuOAtq+q1T
TmDuVMI4fbtZuGnISDf6DH9VU+yqiTGdmcCAg6meSDcYu6VfYHTxyl57wjPIwsCCRMKZLEgNRpMk
RgXDOVG+q05e3VuhuyD7DEPZvMKS09pQ77wFATSgPeb54Ggj7FJrew8zDdCsYzliqwSEo8Mwmlad
7+MB6pPkYJh5tpcgl7Ap0TYDNt/LNXPakc2BWukirNE+TI6PPnkun7PkDpvhOcF/++wPy4BoHApE
i/w59zUWC7SEWBMkvzodsuchN/Kcq+W0EOaPqzRqBpwJNZCsQkm5pC9qExQK5BTccciOd2UBTiBN
RXdJLNU7uK1RLJQCbcDSCbVjGWDOHSIjuTPH6Kep6OQaQd165PFApJQa1ms+pfiDp6MNn+WrYkf1
ypmGEeGc2z4UE20z9JULI4vda9rW6n1huhd5pCppeOlR8cmj2wbFH2xK91G1e/fqxNEHyAVxisC2
W6N1TVyHMLoaVBb5IYDH/RTevqfM5TwOkYfhhY0raykPKTcDo2yzcIHUYMNSPiWzzWge8c1szK5J
ifCCnYtY0HySP0041RswNetO/lNTIL5XQYBobQweSTHlyy3m5UA2b3IlBORqJT6Y1e7dH2rrY96Z
Etv6GIb6PReF+JjYQbk0vJGNuohSo0UyF4qHMnK9ezSFxkJGSZsmyl75Qj2/YLbGrsmVQyNsJJKZ
JzBVglKVhghpg0BgfBwNtTnn0bkPrfglLIL0rE/4h2dIWDdmxn5UlWg2+S/aaegeJP/LdoYJyhZC
Kp18t7M81+mFfQiF9yKP2hmcrfn5NS+7e00LlUemG/YT/s8DGuDsKSzrHXgkyB9doB+6oTz9UtVy
ys6ccdcHzCAG8H/4+IZXjFsltM6pfyCETgWdFOR7myf8IcraU5nEEao8lcAh3Zzo0EzeOhGZe0nn
S9UsLRsjoHV13anRVk2gicVk8615TNruhVWmKqNJEvCbEMPgO3By5CHmxuC+b6ER4+m+CzyStUsN
jlfQNmpCXJX2atZtvag9V9n2TeKc8yyF6Rh31cdkhMxHc9N/bG1LPSHBx9kxv1Bo4TFt0SfaZpbt
IBGTB07sbxBRHtOV1j+OEe09BWXylZQLrveU5VlfW9essbXrCPqHV+rUzYCy5u0SV9aDxpT0volF
ey1cvVn2ih3vpanEjVoPPTyBXOOAYzbVM3+lW+TXJMmchzBvPNcNcULxgJ7Pwy0LlnkmHskwEHcD
wT43U3TuldGCmRDi4akSdwIq2nKwufVulKvBIb9kNny1E+G/PflWLLyHYePGWbwZGJvv5Ibq+Vtl
l+62Jmf2dkqer6MMaarfgV2neN2Qm0RhhPletYBBwKJVdO/qpDU7hMsKmHul0e7C/lW6efGo7uva
wXTjBsGyRwh31w3d9FRb7lWpDfGWiNFdUTT2D2oQjK8tLSmGT/utUetmy/UIPMxvnnLXJR5xaIqL
7ihEe+VZt3cq2zzcFOM+hLzdDaJl+hYMVJuudZMN21rLyrvPPUNt/37OSnp6uU2tia1Vk69uFARi
pQ2GOZmAruXeXSPi6UENQTCQ/IBcnPbxIq/adDEnZqx+q1F/VqtzVBUrI51t/W6Jq2COWL/lrFtF
c+cY00aGsHc+QfJ9KAxmlASSIwjKrqEXd+uq8cw7HOvjngexupscQ7mn8WOtkGgt8t6c9lRQuqtT
EWRTxzFd9fkQ90lM1IRDtnCrdVc3psx5gxq53jjePlcrciBtJOKxqEV5X3aIB+XnHZAeuExVb7xL
jVB/8oKauSvfQyRKbYlQdCmmwDqRldUf8zCpAd4RLmQq5FHAxSmOhovYYhocmHaqg6cYWV48Q9+m
ISzfhK+3Szoy3V4tEwSHYbpBZx5+yaq+XPTFUN6LbvRfGtY4BR7qL3RdyiNIPIonbVE+Kcr0MUzJ
k8TDuZ5+12dT+WXqdGUlGpY2cc0sPqodKPlu9s0Udb+tMqe/k9ATeRha+U95Sm4mpJ+7m+clqhF4
84t6j2TQKHmSPIbzgTFi07LweciX3JChMXCdcatmZJnEQv9WOOFwynNhXfoYQ3taXnoj4OBHZIJi
sb3EPUVxT4UX5DF4q/Jqxo1gZZnfkRaUPxmpMMuvjtMWex/HphCm8dMlJxgN+PBNYaVFB96tWQfm
Xxulj+j6I40K+x/0N9G6lHl7Ha0h5klu2sdx4sIleWcJPrC0DlYaP/RKVOzL9CVQc+y7bR+Uq0yy
P9HmtPAbWBtFVgb3Rs9jyI6knlUdQg67eHNCxVirWjLu7L4o32K3QiFflK/D0O9qK2KNG+jfKU7H
Zycvi3PlnJ1PSv+kKwKAuaW2P2Iv9q7+FIqFAnHhceLs0W+Nry05fSsJMyfiQFlWTJIOklVYTdi6
iOOMizE49DMtS0qlB2MKHyJtYaVDQg3biteBbnfX0Zn0VW2nhPqRFXQN4wHR9NSMSBx4ta9qc43W
gbkTfdul4gz5R1MBfJwBVQJfDrlhg3qN4NNgYBE11o8xfvCzBsON4myEGRavXdI2K3CE2d6cD90o
/YASOTzEcaveB8J9i/ChmUZQ3flzs1O2OOdTtlZVJF6BRL3JqwzFBQ9MheD0masc1JR36LR8oNre
DP1ZBPCqJyGMM+Q+snb67E1rgO1/ni8Nt11Ro3aXN1qql1mPsjmq+DBNTH16s8sOTbUKdcXzRbOP
OkwKY6J6X8f8/9g7syW3kWzL/kpavntdTI7h2s0ya85DkIx50AssFJIwzzO+vhdAZUrKqrbqfu80
SxoBkhEhgIC7n7P32t+AaFmvE19m7iroPdcV9jW5mjdjRmnN8NOfQmETRolFHw7DeuhK6r6IWJbU
M7Rtj0qTxSrf66Gj8pOYprxhvM5eEsbcQSnjRw3i8yYvAN/GSTOsWRfoN2jQBq5mv9x4wGseQyug
20qpXGq5CgsvTx8JVG9JsvDtXdU5yWOpgnYR+sQ77etNqYrkpdTxzMF6U+4hRnSHLFPaNRTz+FmU
Yj9b4OQ4ejfEIXWLWS6YaPoNOQDBwprjorI8n1yIMUGt6oh6JEFj4/Woifzp2Tjt+/HM6yo6Pn+9
jxIH5cdw97c3ZCYpM32fEvpuqMfKwkajKcm/d5hn4hPFZuUYoNNaForusDpvmQVyljmMedbSWB3e
cUAHp7kBENLEWxdtr2zmzV6n+mvGTbGXYWdc5gfuN+8KuK2fdqkU7i52sdKnN1k9462Hc21LyylZ
tipiR1UX1T1W//p+Ch4Mhbf3HeEsK08vDxb+M3SApXY2yzRbm25uISz1/GXgduYbDvnHwvGUbw5m
Q0e54NaK7trQKW8zoZ7m5ctfW7oE4UIbxNp4BoUETaMZgHiHYFHLwpUWqsOG0+k/RI4aoOeWi3lV
NK+U8h4Uz/yOed/8jrRifS5Ix7IIW93Pa4Zc8W401sC385pB08180ec1BLppxREFXPOjsMbd/Gpc
9uGmoCcB3C2utmmH3Jbi51h/8swBrkypqEzw0ElVeWluc8NACzttJnFarswpSVLJa/skSY1Z0B/a
4aJI34Ba+mtOQ3OToY0/KU7H1KB1nE9GaS8zM7BZCjFYg4fvSTGss3snSSgzCzpPTHDUh6abKIiV
G3xxqmBnDEG2kS5TgSyg98zfpd9zpYl11ET0/ToLURusx11IxejMvmzdgEFciyB08DSm4mRFxaX0
mnE/qC3dNIe09VXg20Ajp1fr+BsulYx/wgAhz06JbnBpWRGfTA8mDgrqfY3Tn9PRKTdcmyxCapLZ
uP1vxjYfjnRfvj/ouoeGPQ31HnGQvAQ0yY+e49vAcrubq91t3kyj+mbUh1VbeOqyYva8ROCLm8mo
NWAL81MRn0GPL5oyqG9glvn9AhN4dpofmOxkp2qMOyCyUlkG4AkG3xCXuZNMaUtdyzHy13N3Wa+J
EzAnB0Q5lsZdm8ISG2vtyUt0426YGqvqOyR/RG2RdZwRVLMLsa6sZtNq/r1gjn2Z+/yKEd4nFSbr
kbLh2Yjc504Rd/PrxSQL6Hm3M7079Ano6Br5aIpTZQjl2RDjeGZhGjMxG7GVGa0ErWW8NJmR7fQJ
vDaaiexWqtaqh3iebWp1eonjaq1MFyRcKya4PWAOqylpvEz74BhhI0Pq18Tul8RorFNpxvkiQPG/
QnyFU0cp9OerbCYQ3sbwDXLKYSIP6IBZKIbrmCzJwnWUO7S8MVJ/cG6T0yFIx/pANuqbN2pPAoao
lw2fDMoHG1oFyWb+W+a/gCCERRLnNXINVT9aWf1Vc1yxpvdeXm01ST583/TLT5GSp3dKagx3XnWc
Pz8/FEUH5VxO/Hg7cVYaaaAqgTs9MGybNN6ZmUl/FUkhEqu9X2WvmfTqS8clxSAF95IU77hXH+3c
6u6ELEj4ZBK4LKwSgQ67CE5QHytinRfUNuGBQA5d5JkitmVXUR4kJR0gOFqBdWxX91irEnTuRXIj
5WCfGhJZSM8pi/ciTZfCA/tu0wRdNJWEypkE2ibNWJFDyaPkpUVASPUW8WA53NKYvZq8kr/sXorj
tesU7fwyLeoLd5royy9PKAjE1z3dRN5SvHZHGgJ5J4VOUPJU/WF1BdShEGIXxm1wk6XFN3O6YOeH
BszU0TTrjTJfr/O+WreHc14SR65m4qJaRriesYZmpw63HmWPoyuru+uuNkr3V5bmtd8Zp9f1bUvK
tmYcfYJlXg1GpsmeV/tQaVjwEw7C/HPT+nGx7QO/ZQEQpMeZKZnQU2o6meHiKQZKY0LuiLht11kf
mMtUxLg8R+kEIPNhtoTUnXGdxggGLSP4bBBNnNmd96Zrg0c+xZSjARJzl0ugabPuTYlKez9vFkOa
nSuNlcHUIB0TEm2smtzJGWrzYx9C6VOjR3eGnR1nYfE1uLYpUVFZoUbrKTzScqWIN/jZubSH6fKZ
rHNK2PsbNJYfwZw4EjX9sJ+bt9hWzLMl+s0P9MeYKgygPvlhocT7HSHCPzZ1UN/3+fDZFrK7bkXI
ejcJaO6Vm2OxMQiMOGj5mC8QPdHBjcr2MHMsXBbWR7/P7wf4zLffi5x9wfReDUkuLmy0WJM1YX6Y
cevUBvD+2OOxCtrdNbSQrEOJM9rJVkUlGoDezMwiz3uLQVJfyIDun1sEZtwWdsQ9EAk/3Vn8pvgK
cSk9zlttnIQXAPEbcd/a9fgOGkhbxYMPaqkMw/uWnMbF/EJWRfVCz1uCVYy6ZblVl+tZ8PwDHjlv
OqPOApVV+Ua3YCE2stx1sEPe0grI1ESpG4RCrKQj2pugLeNz1XQLDgqNBJNuiUH69vXZj31djnip
Hkz8gJZ/D4+bnOAx926ge0RHVHvZtqo9cUtfH0MQwSWHXClJ9rDEMmvy4ZNmhe46bIiNUUsnuPNj
Y4cxM1qUCPpuzWwUJy2jvpwW2vApybSHTBnShW0QAjJX4Mx5nqYkDo0UmYrdaBQ3huKqr0EUWMyN
k+zE0gKNHy4GYpIA+iVOUD/arcVIKYP2K+pKRmJERVKvViNh3MegUL8//NgsrKY9MHKIgfgQLJK4
gIp3yBcf8xO79X56UiCEjqgWqTXBafBV6slqneJS5qrz7MdrxUdvHPzCVAA2XRsppLzKZH+99mWQ
emcKdPA5y6xb4ybJz9giTjMQijYSFsekvMxAKCD1An1M9xxrKETmZKS885x1KbTmOgik06aPYXRj
xic0RvGbqpcYCzKkGbW3G5LR/WSbYlyMVLakoVi3nkBGGGky3Wte1l4aYcOQqeKABTk2LE/oKQgi
SqjzM+EZ/RtLUiBp07PURKMy1ZCW0AnA0jgpDH00nssZbGg2Ob63sSuOtd0DVL0DpNbdO+1gXlE4
gZ/ni6jVVHhwSnQqXZaPipPcN2rB5LR1PHeR6Xm8n+0bfkWYkCzHh0YpLxQrKSeqEuCRQcrWuglt
cedpy/mdUTN9ITX1kiDh31+Zy9fLM0HZ6TcAzGckpi5UUmVjd+GMoY0akDmTUjvtDQGQHjT/aTup
Rb2OBUur3ku/v5x71iNWgnavk4dwmW3QIDTaMb/A0xvWgXCtfSTc1Wwy8grJQmYcqVQ2PrUxLq7Z
tzQWnbOJOxZNs8XNTnScIpNqFmj3MgkYjTRthLpnTQyF2CWeWTNYMDvMfrt6/JI1vXEh/NPfi06F
az4yCNYVl+pYOMNaiqZfz0NhqAb+iRQY76RKSXmkAurZSGOBxil8110qrPBevIsSG90BcdUnZlHa
slL8+NwNtrv5d8+yWPv51ezdNxqxuEJM+6ILDj492VmqmCGShC8z1ictia3zvCikh/mk6EF8iYOS
q3Xi/AYqvcuxibVLHdjBnkI45iiAk7eZ13y2S+3es4IIvSNx9/OzFMfyMqfFfRrb+jQrmzsr4PAl
w3hVNs8FgHmfJmhBBR/FFLGGNLo6EgriL/Sk5eYT4vEfHbPajn457g3Ni2+pAzTLqmBWUo8iIqjC
pYwklu1USTJELR/6uHe+F/B283A3C4VKFoI7u84hLk1Mktwo2tOVmRDjjl32MvjGb+y3M1je1tR8
p+S6uu+mKBcjMJOlUVYKKkVumIt5p4LuYXC7Q1Lj3Jp/e1kOMEV00hHTqcYVN1gi89qkF8RfNT/4
cb3l7tfsC1GLm7qwzR3SN3yUYVy8mlcPkBE+EFyFmZIx4kSto9pJDwk+iCWaZ5B6tiIozYdCAWHQ
dm2K7T0pdw2odLgCoXvDrLd9hoOxUBpKZ27y5GSEHUWCT0OdSKCGG+YDbQg4vPqjHXjmlxFROgvB
9LNUjWGZQE8jsGnUFgKHKMdRL17mZ7DZy5eu5X4pQh1EbdkiyZ8GW4fPnltoKPZsCVKrSp6uiiy+
TTZ8xKRexRVyftBti9B11LeOePGNi79/ow7a+kpNKWrfhOSj3+spnY6+IORIaMJ6hSV1MEVeEtyu
f9hB4T2Bh7A2dhGJfWMG6W1jafmyIeLtw+oWXj4YG10nXpp+UbeAcFe/zs86DaNjPaTneaojI8zE
NZUiQtWi5KY2QalY/Ej0WzE5kiasjox0kaMSjfdKY4lNYMTNc6GYl1x3xF6OmHwMCSFksH26NQaO
OKxdaE+LcB+XCC6EDUWL6lv51gA3mRg8ZZ/IjUDNu5t3q/Lf7u6aW4Lu3LtUyR7buAzuI2VRU59C
pK9oKAiApixNBKD9KPw7pw1DSmeE3xSyEc+laoh1wpRyO28S0hgu26Zoj9JLJ3ipf9u4sNro75lf
YhQYEeKwdwN0/pJadHRp7aI+pFWnb0JCwh9/vFcjNIHBOnt3Yo1mM7XaY69n/kMq3WpDXUlbpRwP
+o00fRwYXDDZidRxIPSv0aURh1D/aff0hxDeqTyOU/9jDowprp2RkdibMm3P88QR4xpCQtX3kdmT
gsPdryjXfUIoDYXPCRDhDKwaO8vJj8IQFGknFKfT2e3RGxgzC3Q4h3kgLvWy4uuH3oKwZOauwvwU
yeI+E7bz5Bo+8ZtlZ+1izcvpp9H+7GWPUWTscU4ManNLaQOx/Z8AwxH8xL4J4e/O+6SUQIQiAij9
fphc7BF9njCkBhQRZ/Tm+/kNBYn+Ie9QBSG8x1FRx/5bnGr5qmGBd3D8zHy1bp1Qxoe0YQmkJFp3
DypiKUyRtkuHha6KH+aO2Ex6ZlpNODP455tq6uBiBtTQyoAVtrLw22ylnR/mQy0d3jooyCznNQWc
3U+FrgmmD9phiBJx+GnUmvJeQrJqFpIQmh29r/aR4nK9ZdqOtGfaDKbucKDZ3+Ytr4cn3Bv9uUp0
b1WqprW+XvWFXhQHLak+kWE1roYETVQxaWqLSVPrLq1eGrdyUtPOD7Upn3LLDI4/diUkKE3oxEhX
oi8l9/UpazodMbtU4KjWde+xXArIo3QSmW9qdboS8timS6RPfe1pqSNMyB1N1byBdKLIGI/daV4k
VrbrAe4V7WlGWTDd+/7qj/fNbwHK2l3fMr/gmQ5kBb2wzrZOXcZum34zz12ApUZ3KUKIeSvL4TJ/
p/MDnNyG8qXP6ppuelYsxyEsvwVlcjvktLzDPGNpbpXKS00cy3JUe/Nh6GOJFzivbu00HFGREmkW
YzHb2X6SfB/G+lqJ1tlUYlnl1nCqpNkeeitBEGBOJG45qCh0NMKkuEk8JWLIN5TFuW/I5KF0yb2Y
6N+x7NMHLRqWopJMLjtm7zUh0MvSt7T1nARJnVlfXufB3ejeGUVEqN1UHdEsEt6ARnrXn2SBN71u
YomvH5oyWjp/7Zo/ML/jx+c9P+X26uAMdFKCLejwJ1u+L09hlgCxnfdpRJZtqymQHCW6f8+c+6mY
Yt4KWvjrrsYcKGKCYQnsXeh9t5KQYt9FxNF0nQm94hL5V5OjtstKS3+A3obYx4zMj7wtj5Xh+a89
uSCQ9cP4iMFq25p2tzU1mGMjINBr9IWtNJsqdsSr79EHCQgz2phJIuo9w1OzmIU1szTEcxsb5I3+
lnV9dVeZ3WH+y4oqJD24itxDpqn1SyCYfE9/sYMGhA5l2O5iYSXVKl5cKwrhAYFW++DpCsyK2rib
IZwI9kgV7Mxp8ZOCEzNRC1zLHE0OQobRaDefYm/aDFpjm1GTWcuJEFdntK0jHwjmtDU/AE0mBi4X
2ea6hEGI3S7sWM1fLDmsDBo5xNiMDNAFlYBUl19nn5Ue+Tp9aPur0vnDUerD57mU+W+LmvMr0rfO
amktOehTs5lLXJ8eQOIw8YM7Ou/6cS9gcbMyGzUHccftQandCEA7qRBuF9rbwFOVPZxb91zw1V55
etW94j+G+/7N0DvxDGCjPRhZNC7nzUIk+aYxbG0zbzJhy5dIN+QOLXe1EJUFe4pA61nN45MCt5Bq
OKU/NlQOo/wR5lGPlUKr7lWtVE9Wuc1qBwWQkvqHsi/lA6G72i7qnHrpDr5741nd8xwlGxnBQHax
Z+58iX12GUzbhp7jL7O9YZEOA9nJcXl1jf2wjiVu99N+QxMnXQY+Ai8kGlmL/zqxjecfCg26CvGf
Ag5y63O0GrOwY35HUNjY0wipXxVOS/MoCiocLDpuR0dANjUr5RD8BRavG+JzcJB8iy1yUDO1yZ6Q
mDZLh0Ho+mzeV4fVHn1ojjiyoC4ETWI78u87mAYFda+Kh3UrbfUR53G9iIjN+9AIB5x9b42lX6xc
9G+oBMeliCwi7rRUX4YGuReovFD2TeFFZg7VMuhkeVSVTj5Xg7MwNs7M8zCiJEYcaQbbuQKk24R/
eZpcOe3oY/ljmsi9YiDvSMmJhxpgOQfZeJj3zQ+VC4vWxU4ijHKjp1TAY9XEoB4xyTu7dUg6kN7f
+l46LG3P7w/6YHwMEGYeauxfB7qe+tpTWW/B4go5pYuA+M0tQ6fk/kHYDNEL9GLn7abuko0nCn2b
s3A4JxFMAEtDmtdm3ridN3+8EEiqZpyID3woA7FsQ3o7T0Dnh7xBiawxI4sJl5un+wTQe6eyb/Jj
rupLb2IgdrrX3HTgs+Ytp2YYjMMG7sk04nmFuzcCh3bq/D3Ek085GGOJqAmMhwkBNfDHEnN+Zjcp
dS8Nwt+86SM0r0XiHkrEFVC6q5u5sHytLneAuQPYWST2AldyoiL4TPvjJo2s9JmSXryLQvKVpIRw
frX61H67KxEiMvaoVPt0py52Sd2759hKvj9USRQDyFAIP6PBWm2qFuC5H7T3HY2W1b97lhW4WEXQ
qzuaqXlCXpkDcaRInyhUTHXuwEc7QwSDjZaHJ6FOrOdCVW6r3qPx65nWfpggBHHfvfhag9Ri2rJS
pCXBSNVk2uot7avTtMMmCArjBiKncuUJDJb1qbLK/F4vPYKRaFug56fecl2jF4nlbtS6bRFU5sI6
lKq2mGe2sfT3kCh7qJIY2/SssnaWGtkvlVMtZwxEMu1Xp/2Ahwj4Mc7zAW91s1rlRDKt5nq+b1IR
/t75KMyCgBoOYmG4n8temN+P83x0SfXT16lS1hjq+2+erWmXDuD03taY288Dss7pum4WoemuMa5o
W5Uq3Bqobrydh5h5M+4jELHOoC/z0G1fja6lkFUycZnASTGa2RvPFNZt1SJnKui9vLeN/kXWhn4v
K10/iJSDM39AqtMqPnhKqhQ3ZBlvOqco9hE1wycSey5la4/vltPQbc+d8JzTdr3Y5kgMm6TFHVht
ck6BqXeJqX+ZngijuD4Zpj2dEZyANRhfBp7gmJc0RaM3v1HrpQpH7yhn7UHkn1CKWncjUdOP4UCO
y9RzL1zXukkhBC306V1aklAJzel1zB8K/L5mftsmxC727bbhtO7N2PD3tW3kJ5yQBYXBNr8zkzpe
ddT3ntqUpSMSGPdTBhxxAB7+rWZ1kqMwAq8pMI9YCLUMZzyGXj/cNgp5dGnStp+jsrw4oWY/9SJ2
twaBRNsY1buEePOEa/WCqT6701oleYqAD7YUdF68MvDOJnCh62Ybnme733999P/tfQVxFQ8eoX//
/B+2P7KcHBbPr/+2+c/t1+z8nnyt/mf61F/v+vUz/1w9/K/H375l5W+nh83j39/5ywf58d9//eq9
fv9lY51S5x/umq/lcP+1auJ6/iX8odM7/29f/O3r/FMeh/zrH79/ZE1aTz/NC7L09+8v7b/88buq
43r9r59//vcXp3/qH7/TkgmqOnmvfsPL+55++ZePfn2van6KIv9hEWsE51hRiYdTIcx0X/98Reog
51Gjqrxqar//lmZAi//4XajKP6DR6xC7mHTYtm7xqSpr/nxNgmiDX0cN1wFhZ//+5x/5y9n6cfZ+
YzF7mwVpXf3xuzb9qJ/9aKapmQrGSxXAhuFYyt+D1lVXml0QaequsPQPq87XXJRbraJDlMKBEzel
e6labxPI+CSK5g646in2gIdV715m7exvjNlTDXUFyGoKeSHB0cWjiBRWoK0yi280wJaVnS+a9l1b
CulTf30f/RhDvQ9HEC6g+Nxn+777WhC8nkRYeWuslQZzox6ei0VGLzLlaFfYt0opD0AfR5tk4lJf
EtfOROIDpiKzry/CwqRkyDOpnKsyCVeuYqHvx3VPx7I5dxbWj/HYmsWx3Ot18M0fmet48Y5Y7U0+
5DvbiXaVn5/JW2fkulO2rU6E1q1DUTPFepItYuUlji7Rriatqwg/lDcnHZ9Qn+2IOTp2MAut6tEJ
YbpjX/d7gsKYmggEuh4hub5oiWTE/Yx7RLPuh674FNrtHs3+qUmQ365M6hRV7bCKfy+Gkzc80lPZ
G5m/brwpZndXFP3WG1H9IUsK3+VWmMpda5DJFY2bRJAGUBkYise13b0ozWuOfA5B5KnzYNTTDJL6
G4uUVZ3XqxIX7kiLmCK3K1j/UcZJ0mUO3k8QHDXkydJSkLEA7Cx4TtprUJ+yAl4dYk7HXzoJTMa0
eIZMtY1FvDJsogVj88Wlb2S6yamp4BN0Ytz27bsuvG1SYTGSFDTqaA0d7Snx04Va6GciVrZD3B+q
oKYfbdGxa9+7UH+goHIGrfRmmCi5tHc3/qwrwdnTnK8MUB8VzpRFPhS3eXgxQ/eck3HCbc4anSVd
AGay1aqy8YjaU2XND17yHAxL/01TWQYTBDa4xPVEX0KETuillyCW+b3haqwrSvXJBr/WImyo0xYn
FUm97zh7tMOjV7yYSQfXWa4q4RwoVC5GjT+adJAGAYqyGaL3Nv1WFPlS1Nk21d+Y0lMnJV89iqmD
L+sJglvDQE7XxNc9KHGxGdpNg2rY97s7/Ow3FTDfSN5okf+Yeh5fF4vFi2xPz4rhEka7JvZhCC8h
AUNG8gbY+rNiV6edUSWPlqgIZcWMl2hCLgdDebe0hmwhFRGTcGmddvKj8nVYT57zWOIlM87IkHuO
RRAtkVouzGa8TdD04eJRWKnLehfrFBE15RoH//9HCZXMlP/zILF498v34NdhhQ9chwap/IPJlGFw
RWlSdeREbLwODbwCZ4gUQVzCNhZ67cfQoJn/oBJNrA+CP9VU4ZL9NTJo8h/SkCZgeMnjPKD8PwwM
kt/x07hg6ZZuGCqBWoZtgAxk8OL1nxgPStUqOl9xkgS7milGQq6y8w7B9uy53C5a+AMI19pFpGEJ
1wOgT68oyD/CUm4LL32J06Ptd6TPKek+jJN3BUAmmBwNzFt7qjr7YA0PfVvsNcK0udNb+AvTHXlO
n+Ih25YG4cJdABVlo0bxbejJO5qu6LirE6sn+s/dUgh9y0p2Z8lmnRrtq46TejGK4Yi9FCI5XhpW
npEnwd4m66aqXkw1IY5Ikf8htvBXEsb3oyQVS1N0xnHsC78eJScgrIjaeLEyKsp7fXqjj8hhXGH8
B+SG/ivT8vqLNItTIg0djKPzt6weWigxtLKgXInwrfS0dUdTa/TXxQIf/VJTg1WBFcsqv9WmCx6h
XAYFXonSIRCYmDxTj98897PLyUBBtcZGuyzFi09m2aBHN4bxOYMMjjg54+4Tqe7CUtu7Nv8P/wT1
VwLp9Z+AG4hvtsqB/peZRlmA3axoDa0yLTtF9nJQnftm9FCAGV8TU2wix36MSPjEXn5TICT56cr7
PvP5eabzN/bv919vWcApbP6jxfHrqcJvY9pWOhTkVxAgZYRQ8z8jy/4wB1prKiMTtSV9CWuRRWjg
r3OHmQMfqRfeiOg08jATh9oBaQexdqMavlVmTihPsKB1leNldO/dJl0QPf+Sc43gvFnGJIItyi0h
3toybS9mebLdcucDUO/9AftjQYxHgcnBb0JlV5TNRRfGfvALkIJISK934F+m6T//8ymo/OsFDfMY
tJCpSltySf/672/qrCFrJijoVkwlasxrUYtSOWzgrRWtf2+HzlY1TfCzyT4Uqbp06HsasQIwVPWm
KJ6LR0Il7NTqPZbFqVCiZ4KyH0ov3ZpODNUlPzkhqLcSUJUS3pUUTNGFucuoV5/GlK5g5G3jPL9Y
MtmliC8qxiCXRimm2udQi3da7mxoBo9IQjB0q/W+VdqLMk7pOCaZ2b0RMgOELukgDzVZUIHN2tdq
+Sw9SQR6fJMLQlMbv6DL7tDnDYyT0Tp3AV5Em05ooPnryMq2isjwVHag3NFGt467ToX6IiBb5S6Z
APVr32sXUh7BWY7GnSONe1wLjUSc0NWLHiH/lKwoAszCfGFk7Vw0ItmtyU0O7GIlUn8nTe3o1vpK
02msFTdtdIf17MSNc1ONzb7mt8J8W6ey/QK0SkkYqTvVuTQuBwdyjm0v0ZVEqDiM8lKXlLeMlFA5
Y2V53d4okoOhggArxZsva7LMigfHKDaMIHelbZ+DJoOb3Bwg8rypPYQC4Z+CAei+mj4iH8PR0n9r
K06qS6KInT+mhUdNffqGFpsQQ5fr5OuiVcEAeGs/tQ59JTa+cF7SODlLSAJGGx99hCCMF5tSqVdO
zd/V5tsK+tMQAK+Kw/iTIaFJQoc8lJH1WtKVxezuTEnEe6QAazsjm5MW3d4O7HPo6XeDH745lX40
QqbAQbviG7Kt3Y60iVvNAxLdJzdJIG+mTk5gtCcMidjBmbP2gvyDZOheoq7V16YSXWjOY5/XolWs
8xIhwDsrdnG3+0cnnkJT21VJ65/AmK2o+U5r4pB3Eiw5dTuj2CbyoU31lVUTnCHue+1zUd6zGj62
uvJcQMhzTRLDKxdnRDr97EPZvKouFzRaeREtNd1ZN0Va4K/05VrXDoR8QUV2ndu4qCj8+ce20+6a
Mv7UW18t376MSfhN6CAhQmIkUIF8JmL8gQiCPXeWVRco6TbCOSY5udJYZqI9NMWzVQFPo3uCeQgn
3DIbjFu9NHdDZZLX69xSQN8D49nqTVhhc91owrlVR240ZVodNOyUxFABb65OdDhvtWK4q7RuH0fV
E6uIBTh7ZRHk4zkf9fuKxeTCbul4SQ1OdhjCaUne4sF6JFMk3ooJAeE6GsefARuXKjF4TnnMUuUV
1p2xkp5iLpzaYj1T8KdMo7CwsAtm3d4R9qTdjcOlnpIRaXQ66AaR0W5q6cvwh20Si3ZoqcTMYgOn
XWWWe1AibaHJTF3AfzzZQ3NSLUzIKecPkUAashRh+HOFUh747XvhaItc539EgdPEZNnaGcsGxd7H
ndxFlblXGlYAWk67JyU2SoksKHrxOlwkrFppjtz4nb5MTeNeHYNnmCVPFaanou+QwUF7FQFzcE9G
K0rANy3JAGFuXiTtJnkXodCpimwbG0ECcMPuEQxWHzXBMdLSnxUnXAcZA28+BcvWhyEs9g58jBAo
LmtwpBsdZe6Eb2aZ7VpwedP0xi7LfU2SdOqQyQEwyrVgReh6sa9bBM8RUxpa7hsY8nvNevVCbpu9
AyUhpZkrQS3VDS1jsR7b8NEca2RJeDY8GPXhIeM4L4rAuPPTkfYW5jXjQbO0hTrYhy5oTmFpbOsh
X4UOPbM4eGxteYC3vOCi3kS+jwtHbvO8eUkLY5fSaKwTda0Z95axAbJNyKTeBwjm82YDvP0Dd0i+
pbO0tZVwhQpuT8mJ02LuM2whqcwZbrhaKPSvqvCzFb7qoTyTnrgK7Yr7HSQzE+AZ96cubkFycF/r
1Ek7vHO4Jk27X1MtDZaoOLghoewyBMv2inCE0rpJRLyUg7mv/ewhfzG88DlLOUl+sbeQHqvePqh5
o06QLlf/y5TJk/toGCeplj5c8nDNmi9dAEFbaBkEgCgwnkYreY01jN1utptk2nh/3wYD8yD/PJcZ
r+lLJllwG51wZdf1Jmqzo1sqfLNqYIoQuh4yvV5XUsVq9pmS+yITxlJX8SkX9Wbo8m2SugeRQxzk
TtMAxa60F4DqK7X47MjsjTTDc+nmD3qfI9fLdkonHgxS9rbYn259N85R9nKeZJxx+7M2DadgOsLY
Z1e1km07goGYdxDmm+3CQqxJMl5jZ/St+AWbGqAdZopmyaq9CR89YrgtgsVd5RwEwVLlzm1YWDhK
/EwFMELOkKcnb9M20KabfjDBsKERabTga1xpd6aX3mpo2w29vRBEucHt8kZRY5FyhQZI0hsD6mO/
1qTJYMnFKscT1kIKlU1MKFEME5poT7A4rv/FN7N9mOlPHVLe6Tamee1h1O1bEZj3uos8S5M3tR+t
PNV/74T4nDVyyTxjWUy3hkmIamv92ucgOz7CJSXs7sXob9MXZtzLsUofBiNex/0+i9UvECc3Wak+
eGPLaAxyzqvv9dBEr88lWMQ3mXXiPLzbXONFajxlVN4FdJiAg6nVHSKz8pDWH+Wo7hgcuPVjxzSW
mCIxy1wiLyOLntNMPqMoMCXs6DdQS+ufs6lh2VAMVqAGVER1mUcPOg8VyBdBaxv8osz8jdb36yC3
d3IMPg+Os3a7Pl94vuBgEitSufiFO+5mNa6JmMmrNyg4QZKVGtH1KASBjHmOmMdHXrix0//N3pnt
1o1kXfpV+gVYYHDmLckzH82jdUPIls15nvn0/VHO6l86dumg+q6BBrIMZCktTsFgxN5rfSvIaLbI
21awwlKS+rWxol8J9HQ8ietYMx9ZKCnOsIC7UIs5igYtM77tCr50Rmdd+BhAUQrNP5oM98yE7EDK
240fkL9MqZ2I6V6imqddkEm0IhjT8gS6AUuMvAS19ozo5hWQ8vcWqIQzjULamWp2M3bytpAfLGXG
2WO+RHTIyJkJsOKqtivwbKHvThovlGoHcAICColvTKAxhOKkWaGhH51u6t8Cm9Reqd4gF223Q9Oe
YXh9Bnixj9BszbRlw6J6iwZaXraEHzbGdoq8IajBN3dR8pMQWYyN+kZrg4M2Guuv9yzLpu5/WGG/
D0XagjDZ8lsyKobPh/JJCJVI9QZbV3/nE+BaIV6VotxFaLvIQDuzQftMuORouiwrGomDlIMNFa7s
56OF5mjNZdtXnj1qa4u8Da0wEISAAyI9L1Y2WuCf2T3/cStPjngS4WdgqsM8OtAmqvTLaVT2cZMd
J5TUCgKIr2+l8sfu8/1YFDIonsiwK5ft0YfHFhYhcR4jxyqEuCLkhCB6Q14p9bVa+IxU4xE5+koU
6jqpG3fIca1E0NWqjbDGh/6hDECPRPJqIstUybpNoMSrGtnb1yf5mTL9zxNgMUBkhSwwyyw//3CO
pt2IaEhYRtrdk6S1YKCVM7fhjxG13AVDNikR8T9taTp8PAISa9BbYcEdj+ZrBWzGJCDYqvfD/CO6
+/pi/nooKhbLppOk1Xe2/oeLkQKRd0rVVd6Yrot8M0AsT8Rjikxr9Mft18f6owyzXNb/HEs72dtS
QRPtMLSVZ8X1JgSzSu7lto/PYcD/dhgV3KnNjbOXWIDPd2/SfLNuYwIWo6BFqZyum6519SQ985D+
MgyovMFYpTYIndU6mWHoABNGrLNT7/t0RcSaw6d39fUNey/ffZpadFlouiqrlo7FhorA50sRsEwA
EDIQdM18rf0ex3LklayvJduRJNr0YQQ2iyCnMl3V5nAd++VLOIhzsNClivjnaRganFCTUamcXKps
d0UQGJzGJMKLKkvX82y4vX+Dl/tGVtvXrC523STv8XQVSnuwp+bQjedeir9MfEIzVFWjpvpe7fx8
L/DSm63SZrx2obifJ/VykEbiKtGj/uq2gJ1/t0z/YylG/cu09+l4J/e+yUw1tJfdoowk0cmJrbey
Nyova5YiKFOLFwG1bmqii0HPjgV3oI6qzTIpF+a0pb4pmeY2DMY7Wck8Kc2IZxi3YW/vBkVZD8G0
NVLaUe1wp/fTdqrFQyqUR72I3F4C/hkRX+lH+U2W+k/mVOzSAjTzWP33M7vQLID5dDEFNe6T51pG
dWuWgsVDMQKHR5zQ7NQJe0Z+7mv813flw4GWe/1hlrFQzg+DwYHMMfMGKIoRC56v35U/Cme8KmTn
GHyJwXVa76XZD4eA9VYkUQqIMWSb6I9IhsIE50ywpzbjpGJ+ztSHKQ3O1Sv/8mYQ1MTMBSHAVE9f
UMwAQV+MEA2VFijck0Ag8PVl/e3OfTzAyQdRF7WsjvrvA5TNsUP9+fUBlDNHME5mZYuLonbKEYQm
H/oi9fo8WIQ3aKR1snKNYL6HHn4RJrQw/VGsDPOo+dS0pe8VzF4t12C6yNN9M03P6LHrxAP7+9yi
cwDptU3MjVVMN1+fsrCWD+DphGQqS/Qyn0hhGSdTvFLqjSFpYDyESjZW3cAAKufjkECsKPieEHnS
rvJZoxpFEqhE7LcECmxFxiH8A9bAIkU1b6xNYR0NM3NzBZxYSQI32Q1qeNsm/W3dFEctin/MBsgE
Wu/EF2M5JpQMDvXdxJYT7N9meZtLe7gWunJFP/4ywDwhOVpE+xWRGSJ3UBKDMm3hW9+2Nf+9lu86
u6C0kb+MdMHtRjrOE2WomkJh5aYs2HPV3vhDscv9ecXub1Mz2erwa4wi95Zfh+SSHi02XGl89IV5
qUvEw9nyta4WRxqC98uMPHNqbUKTnXzDbAlK1+KLutIfdUl7zJhH2oLnWyXTNnCERhrTKF81SGpU
CU9sWm4qO14H/JoOZFglsrUmiau2YCA0sleZ5ZHxCA1Hu4wxyEZC8XSTnUxRv6SZfG/l9saayMjQ
44u2JWiPn9fyGyJr2JXJplj2uu3NOKkgk9AFBPit1cXoU7/WcMw6I13bXPys2TstGbdthq1KytZI
9fIof+nT8SYm2Bbl5zP6oCc/KIDE+M8m+1sn66kfd0CkyIkcXq3M2oyNT+lLQ4cE6lbFgCJdKxn1
JL2x3VKieTyHKO/DGP5U2vxUa9pYFYsEXgXJ1ZvikgykI0Wyt9kqn9o23xIbRcIK/AbJv+q06GEw
2he5WQrx/NK24NzKTV5mB7TOXku/LI/Y2CUShON2Cn/Yi0hAf5mG1hs6Ml3lBTENSMExmmQfdhAv
si5QAYw8Gmr100qmG1rd0u93/f83eNHmLI2s/9zjvSvr1zad/pEBNR91QP/83X+UQML4l80nEc0O
XZRlXffvdq8Q4l/0a+kg6ipyHHLr/o8SiJ+wNGK7yWpdYUFo8KN/hEDmv4BHL4FuFtsZha6v+t/o
gE7XgxYgNw4uL/E/2tLuXebyDx+51OxtknabfLe4qPZtg0PHpwLhZE314rMkYRFWeGoW8h6NqnzT
kuyV6xbFyVK5Csqzn3VxsiZbzkc3NGIGmIhlXT1trDaWybEWkGPeFv4+6AexjoU2X6dlP3hRkm5z
s1PWfekvKyYCnMdBpFfK7CtrERCA3MeSCq1CMw5S1mdgDQHVigXOpyQYbT887+vfH4ePrbXTU7UN
PtA8NbqKrKfFaWOxD4aYenwc7FMt0dcEr9xZUlyAT8oBJxXIfjrkPVnUTP8Xx+Vx6YwAeOKadrL0
GcNaph1eSDsrJjU4V6ObpK03kx9j7UMdu05ERys3b9v/8rtuyzycd8GYLRZ1mn3yXY/NRvXlwVd2
lAEhN2b+vOmlvllNcSAf0ipnRrStfW/KPUin+aIzOhBlNpFvYUFNLl2IeVEoHZomJ4Inqi/6PDro
1LgOspIoB6SLW/jrYMna5J8/2kTbff3MlJOH9n4NtqAbTOK7Jv/GtH8Y75lVS3btF/auimZK6rG1
q2RYPsS88J1tWJ20g3bo0u7YSMX3BsPrJp4IQS/NBGiioZWuMdAASAheuTZa+5jUk/C6pGxXc1q/
5IFKTAqRROvIp4os0gfVTuCuBgnR4tp0mK3hqmxU7dym7q8XtezrqeDY6ruk8ONLbOnQ+JKcboA5
l+mF3cQAZ+wHNQls+EdXQTcart/xWRrbWvXyaF6lOBzwVmcKkCwNmLTVfke0dgSgSOqMSSGdFM0z
o2dRyHxcYS13nlNUgN9rQuWdORm2iWE2rWEF/s7mnuNqgxHVxde1bCcvYGNu+wTBQmpD/syUwk2t
MNjnahhcdBNtmYpgqQ3dEjYU6hBdRawk374eGMvkfnp6NlUwBeUNYgv7PSbtw8BARtlbcaTYO7md
n6aa0rmZ63dqSoa1CDUaZsov0tA0L5iL7HFUkffZ5Fyc2T795UHaChtik12pwqmc3KMsYUs62oW1
k/Sxc5qazg6TNo0iScxbLZTno0YIkxPXWXTm8Sy/+cP6l6dDKYXyGEtfBZHE6WSmykNTxJDXiTuN
aKbhTV+XNsR5u3rN5KJ8PHO3l6ni5HDwUvjivFdVmVf4+Ye7TQJLQBw6FgQpCPrNYJJ0VOvhBOmd
qqdcmkjtwiwgLFSB1BEO9t5vq+PX5/CXK+Y7I6N3EiQyYPD/fAqxjAHTshajdIljxOxJlWpEKlAL
sOM2w+xMWWzZVp1cMWUOQ0EIo+uIeJXPh5MziT5hP+k7RQLOmukHGubRQe3aw3tLW5aJYUpDvz6Y
YDK/vtK/HJqSKlMe0wNFZZTDn262bkvj0GGV3nUmbRhINy2fTdAExPyi7ZQT3VV9KLNR+tTQvzkz
Of3lNi/ri2U3K7+PsM8H7zvbiKooMXaT3ymrqMPaQjNa2+eBmDaFbZlnLvbPVwgVnILg2mAZZjG+
Ph+PtCmtxcem7waCruhh6TZJ6QlQeLSltp/c6lbsGXJXrb++x389rEbpVlaEoiinA3rAD9oYpF7u
2mneJiXkAtDedOw4hwazoDJQwVejc2W05WJOBhWbVrG0CSjmUcn6fLFdndtmaDLxy5qhuUoUJ5sw
wGNSwoFbi7mLV0aoVY/4VggMM3bdSPgEFmYIKLZRL/Tefmk7G2eGuliqPCenRYjVUsheFGssVz+f
luTjJoRKaRBLljbXeYyow+pi3ZuTOt0Tv0PXe/kjtZ8S7cWesZ3Oo8nebiEGlfP4hIWrXSlKUZ+p
rZyudpdZzjZ001R08gztP1aXga0Ftcrp7IixSm6NfIMWt1iXrNEoQNbGygAKw83LCpifEigPy1d3
JgLiuBjLazW5/nrMnErTOB2DMSp0vocqb6Z8cp8Wljr96GnYoTdb1UskuWoXNqA3HVW+lR+z3thZ
ufKQyHZ5ERRqvtWlnkCLqagpT9QjKu7U3qmBLu+6jOivuMtxzLJRh3lnOBkBLTMI+EM3K8W2Klp9
o4vCvvKFTNOwawM3OaqN1Fy8Y4X6DJSyPE4KHN5wXFWV2m7rJTI40CoaoLZ5VxvmvaERqt4R5LmZ
WExcL2a/r+/JYow4GTsGoRykbioqRdk/FpnI2RupssNmR7FkXhUp2bl5edOzlCNP2q9LJukO36Xp
s8ktl3b04m2To0ziCS6BfR005w15xZIeNDd54nuj1YHIasiSTs7KM/+yamCOWeqDbMmQ7Bon37FQ
Jh62mtt25xOpCXKHhLieRMR3infGkvygpLFyP6bVHRD5BnW5jGnxXEbmX4Y1s4DKeVA1NAQJ1Z/f
t26We6PMqnHXF8jSFCMqj3qt+ZDvm/WYmuohMHF0JH1jXyZNHV4Nqd/R1us8ZSnBW/Afz6xj/nyI
JhMOezhmJlNmQv58QiTaAFYpNHU3l+hqmHq8yGgLD3M+QymBvetjKbfnioVeWs1npmKxvDafpx92
1Kq9xPWpCtl9J69Va88B+9hJ3Slyw9QY2z1kXQWXZ5NLLpHhGepgotD7zHzgIxzsigF3pGohT1TO
nMp77/TzqVgqd4CZUCHEld3a5xuhxGXUt3k27ZTRn702GItLog+Az/nGTD6Qgnoac+is98qx9GlI
Fg28hKEDTD1dSnlRNihF+4DcLdLo+zE4hmjW1gNOci/tQmMta1N47IT1S1S2uGtNa2fDVbhKc8mJ
wzZ7TNnOnfmeLyL0k7tLAZc2OF9YjeH2Hpj4YemGAXtQhgyOG0F/WFgMlZya0bZvNQqbrt6lxPP1
pURcQZpvQ2tY20FpurWWyPtla7DyGYpkCCvylYzJXyqnTceG3kQaRJmherbt7tAHenHp12gLzswt
fzl1ZNQaNRfO3WD2/fw0Ir02C10qBdqaKb2YVF2/VCTwqGNUQGbSJR0Vk+1qlTZeyxOx2KljwDa8
8EH43X99Ku/Lvc8DwxZUOuylkKNS6DgZGOkUcY4kAuypUvqqOd+1XSU25D7jH1QAEfOCmldTZ6aH
ivIfsTlWvgZsXa/kGtM0AMXVHLGIsWJ92JW5QsyQZPlX4USIIkjly0a1n0Orb+/n731hVzfDYOvb
HHcmOhVSdqgbYAWpD34kjAPQdV3u6xs7dcy0OqKiPfQAO3d1pvs3k464FFX2qhY+Huoul/eVSl3y
69tx2jLgS2jTMVrGFBgQVm8npYXakEc4REm275ruLROdvRtHK3QVqyieqWJfQp4Obqf3CR7kFg4y
kddrFvfSOkWj72pzU97apJ+4wdBhuFHG9hBUrG6qBCWjqaCgkcOjTImLX6kRDWDxtjcRKP2vr+O0
xbdcx1K8Mll3WkAqTrs3I+rGqYqqZF9lEyFIWoJgg/yFHe7Ul7JV0nXSmQJu+7//GPTIPCyl+iip
njLu8Zbl3nQJ03C+EItXKC3EvlKa4qadhi34TyDFSGOl6CIYJfso5PhHRZ0JG6tm3I3jK3MuaDME
wZtJxmCOxnunLKkGhdW8zprSI0yKqbcMyvevL3wZrifD2WB5Tz6zLhRWKydvFkiquiaaxt9JyQKc
gvm10wIj8b4+yt+GCTsZbrDKzMOxTt6aADcH6kIZ5EJ21YOj38dBp+z9pmpcYb7ZCoHATilZR2BH
6t4KRbAZ6KU6qUEPuR4LdRW2dQ1eBPbjaMHFnbT2atSTcI+tt/RSC2kvQ9TAIzVhwquN/jEyqtsz
F/FnpQEqBetiHZcnTp9TLQY+vCE1g8Tf4YUmdgd8/wGJDQDvtAwpasoXSm2ltBD0yC30KOVlrOR1
lKs18i5t3EgK5C0Fyx/5a/q9sjUrSbvRZr8DAFNezeimrmC1WLuvz/rPNb1NpdpAbbHsNlA+nmwi
Bd+oUdJpLWTpPqwH+9kopm9ZUAuEdDNMNPhdXuHb2g1BYUS0m/FTLrW3UR1IG0sqatSx4VYugBV+
fV6nBhmb77vNfpqO5lISV067tBkKYT8coKs3AflVSa4UaNyS5jJO5XYDXmtTK4Av5rCqtnWnaOup
8i+yvAoB54QB6rLE3APbJwSJBfAqaDLrGPHhgdWBEpOqcgwZdGtJKZq8MIoc4rnTvdX0N1Fb3in5
AO8sCh6qOJvdQAUpIctmc+bOL36wz++WjQhssfwuy0yZVdXnr5ZfEg1bEMa+s6gUrIgrZvtkMbtI
wTC6XRSbm0wCSK+zW9k3cvtNIXAW/2CcbfF/B7sp1uK1WcxrwFmIQQ1d3ZAthOhcAYRsm69VkK1N
5F4rQbYQuN7l6gPD8nDN1yupIdfQSB+wYDZXfUUNzBzIds2Jc/z6Of65huUqqfgbkJBxn/3xbQZh
OcSaXBG8atkpeYXGY0ce7+QMJK3iB0Zj3XUTYxxc53OOFI8umRbsQ5WeYSfFDXwn6Z/m1n8UbPzt
nBhbFoU4Bpb9R1GsZ+cgT3FLTdCSaCzK0nScFL3ZFNmgbaMwWQ/lvTJdpi0B0IFGqbBVp9ChyZgd
Z4IIz8x+f5QYbNaQNJDsZWNEKWkpsH5YeFmx8AO5UqTdVGWbQmu/DTjlV6bZP9u9Oux1/AihFZTb
rx+M9sdant0YtSOM4kJhV/8ebPrhsDAm4CwaBC9IiQwjP/PUNNefg6HQXCu24AiZw16VpsvC7CBB
1NFjJPY1y21HUvA3jWA/HKUa9D053U6BCYqbBxQyh4WnKIOX8yndUzB7k6YZxGaNcSgfeh3UTvcr
7Zu7urHr+zCj88px0k1KTo839ggU/Va27/pyqcMWMvUFeb4Kw0wc9oMEJLQ15Su708dLn7STK6Oj
LZpLv9I6lS4iyv8wO6N5HczsUOJwPpf2qv1R/2BZR52Bh8TDIpHu5I2tBcmhAwzP3ZLz6tRpG12P
4G+aukFzXzNERq8fiy50Gjk7JkKPvjeTCqvdLjVCxMtom6WDclvIZH2YsG/g8elbX08xFIC8dtLW
1FdGKrXHKipznnnLKPhVZFb8pHTqs0Sq5W4M52GTFzg44qEicrMbHnUFLGc1RsG6zYW5FSVygjFM
H4skhIRCyokgx8eqxW1toqzW+mEXENzzGseT5IjUMM+88Mto/bRi4M3S2elbSNGsP4VocjF0w2wo
/c7sqfZOoo427YAIJJXUHUl3nUtbcjyzd/mzuLCMX5aYAnUNstfTj1iUIIDt5XRhajaSKxWwAYY5
qh8CC4lnAn8+VDrWT8UcuMRHR/suqhUnni18E8nz0JisuoLoBRrOlllJ8tBX5xd5GdxPdJXOLIm1
ZZB8vkHGe2UaBSWght+KlQ/vXQpmMzXbdtr1Kni/hj3CSipT8yIqRLbzuzTf+aImC0v1Gp7jVSnC
CNlMZD5pZYMZZfDTtREL48meWmbRDrQq5EbFDZuQFXEehbcqIAXR5+bV+78NRgWhWIn++Te7DW8D
QGGbrgqX0Jch2WjpbHmJXuc1ATkAlks7N3D7ji9BbhCEUMBz6Zac5vihMewnTCjBTlH16aj02T9/
iKoQvx/pfyVAeIIEXf58i15P8SKfsCT/r4FIlqrpf5YfrOuf+Y/wf10zYvKfTfT6UX+w/M3f4gNi
tDXUBzqubnrpaA8WoeVvs7lE2fFfJsUZfrB0494RJf8GkSAyQOmKOYPPjLbgSHh7/w0iUcx/GUxr
lE8ttlYmpf3/SoDwea5kYNMVoTGB/sFSMAe/vwYfhrk2NtkMmXC6kNPB8rQwIKsxqagD2yFZew07
1WJMY2wZykNUtIT5LbtzQwTjatQZyXZClTAxrZem1wh7/3BLl1tHVeFjh/+kQMvJ0auhdUEvAess
lYOTbSkZOvaAT1i+kGNLW7+z89M8vgdFXDmzjRXHHEwKo8SMX2qB/mqYUvktNgMIomOUxOv3OIzy
YNZJfofytka3Exs4SSbCupJw2askMw3msthiS8mvF6xH16XJhWEVx9hOW9dUxvoRRtZBIyLiZQqO
vymShd5vAqqLLjjwZ6Ry+raZqsfZ1DqykkJ2u7q+DxcSf9mp/pl5+12a+z/z0vs9YZ/OBlc36Cgx
DD4vQ+axLPkwVCMqsEH1AkmAvZDJ0eDbSvfj/SmkifYAFcDEmNcKqN44/8fou9HEFoDmrt/NBPTa
tL62ygRdEMXZ6h0n2JPEgeMHlCnPP0wwT0laXO/yBq+/bF19/Wz/ch18BliPM/TZzZjve80PAy9i
K0/8hVAuIk338YLK4V3Tsuz1s9dOdFnoZYU0uTKEjB38znqDSyL3xlyad52f+YexXdLRxyK7Z2eU
45cwIZtJ1n2adMFlIP8Qfg5BKr1vjTHbmQ2+ZmpjG7WQxZmK+bsb5PMDMZfS4tLcMxeF+snObPbb
3hSkQl7Eva0tCaE7yZLeIAK/vadNWE14O4x80im6Dj7GvKvK7NWn2Z5g/pSi2IY1RBXyUkp4MrZ1
aUzi0SQQjIwjXqhbs1HAPpNJ1+tqAKrM6lyhknKQjOZdliYLfln+PkI13/Rgll2aC8O3BhlkORVv
o1+V32adOprWTfqdWZQ/GxUwRBA3l3ZKAXRK9ktavBfPw/RSxNENGyk85wXQ0KX4Ce5BolfVW6D4
36Ngp5as0jPj4PP6dhnPKLPYjmvwAVTSypYJ6sM4gFdNAGc5yRcD/E2HTGFUCtmD307qoZGBKlaj
N8VD9qDJ26yOtd0oz+GBmtq4JbD8Pcm8yLKQZFnFrQXhSvDKpMu4NSa4RLghfcKKLkmHj10g1mu+
8+kt1d58F2mW76j/hzhvBdW3Mxe21Fw+jwvqGJRjWH8i16Fu8fnCcFflYUQl6aJ5tIZaBE4wYAJN
1PRKXebQYbgw5Tl+BFaM/S9w1anOfhTtYgb9/vvZQ1CvnHcg7ExqNZj78EImSAkPPByK6NU2wOnY
kyHI5VCMtRCYGgHGT29nruOzVkCnqYH3AkUGD4cmi7xo4T4+oEwEFmtakiWikR62ohZshLuVD9IV
XCS0/578mIO+pGFBG3Zl6RWve4OwQOAqn2ARTkCQus6EThRg5JXTht6SMveHxhYzKPi7//p0F12R
yfvI0hYhx8ltN8tMbwYoYje9ZLCUNWwWb32DcGhGcPR+CcQU9BsRQg40+il8ev+iSVrkbzt827Ts
MFZ2ZV9c2nbjTWZgXRtGedHD++va2bgkH/AcI+OkxLDcYoriy5+EessKm73Pt7j247IUchbcNJEp
O02ulldD3edrufcxIU+ExVWywDHeQpOzFJf9afltALhZt82OgiofvcSvDoWv2WzGuWpfH1OX9QO+
jrCHJ9w0B0sNN/b1YKrGK2Y+7ICimve91v3qouhbIQ+QF1LdX/XpMD0H6fzw9VM5KV8tV0hbbLHv
YIKiJ4dq8tMg8umGoLkPq+v3d1ibcCJrxG7dszxRFwrZrIn4LUjGq4L67WWhTeN1UsedQx4LKPUI
A16QlispbuUz889JyZgzW/RGiyJqkaHgT2Px9nF4kxyI3atRljANBOhOgLoY9yaK3sQOF/FR3NzI
rVJtkim8ltNeW5FzA4xxaH8up/t+3iGYkSJ6E0sy1Sx3kjcPlrHK6uhbuZCxrUTz3l/59/lYj9mK
Zk2NVIBljxNS+Pn9vTWeoSjom6RW5SOSjifB6awMNMthm5JcIdegMr5+KtrnTeBy7Xy1lPfVqaER
InQy7ixyqmRtVu3rghwxgnYBtP/AGQq7WrHc9k0fLq12jWkW7PQUQCF19PvKdOQXKn3TZfRgy27t
w5MB4emqMSGTK9ABJmG+lScZHo7vLlgBN9W0VcfEYDkEQ1XQwAqP1FaAJzTQIfib/SoFqRqfea7v
LoeP0+/7tdm2qrC6sJGELNf+4buSgbQpcAnb10ThhL0Dn0tixyg2dr0qFI1C1kpv3dDY8iehBIDt
UIv6/iq4ndesEXCUK29cXG4CRIA278gd+K6VTiutBHDk5qUHQth+qgYQcxvs0sR1wrDrhdtDOrWd
ytqEYhOAukY2619ZPwYJoPvRCj286e0NhzXccHSX+JDSawkzkJ3pzNPFV3b6CVruAWU9RTEE2w/t
dGmiWEkbVLNhXys1GFXKrZ22ojvl18fJfgrEvpTWQbQjfCGON30LqMSTrIss3rY2rXIHSsCINina
1NYj2VfJd7+A73LUtQa8PbJL4zDkG1KXmvS6Ec9ptVKBG+ubOXEFW4fWi2EsxxsJ2ob/KyifglsR
esUMleGm+AV2iukY5/BYe/VwM+iO8jpASIOJHK5om0OA0Sam4RU3yR425JLGxVVT8HuCdR+uimRH
uQuIn/QDy37SOFD4tcoVOKfnVWQdIHLHGLwNR2RuC4tCo0Xl5tcRhJKxB4Lh0DrlPHNj18w3Chtn
xnTwXedJcwJkHQGpmJd/DPI+DMf8gf9eDVawiIgHba0H0D3E8mozEkGSNt3xbQHxVdwVsCteo7MG
WTfkhCWuUa75LRU4OgJIHqZHtXS4WBp91jZhMy9va2ItoPffm4VDu8x+Jj2k9p2APHouK3JHazdY
rmhWg75OaCpF7qxxQZbbjR5ny3VNlte/WYQMN85gLHcCiA8/yQJH/omLwk54/ZwU+NA+SmjbrUif
1gx3xmRXepm90l45G/lGrZ6n0K3vY2BdMEiwPEtO3rhN4BXWlSrcfHG7QdpbEfY0XXALpef+2Dwm
lTsRtVlADHDma7DWvnWXOcu/Sw6YIeRQAFAh+BgPy6NK3bYgvYS8BKJRnzUQJIvR3SHDsKV0qaKH
cot6XUIeQYhYO8UMR8DJiNdjiBlOV7m6yaBxOWiTb0p0zxXO7OXvFvFOb4mycAtt3UA86uARcaNW
swQ8SL/l1QwIFSgdqLt1ds9uQbr136Tv2ivPIH7DII9aJ3rVdCfgGLbDv2mWO5KfUblgqasAbwsq
Kqe/t4bVNIKJYpQ5I5Gjy7NwGWhm6PEPMQwQWCwMnK5vYI9xDKw96c70MRTzW1xJuNNiqypdlVo5
M0c8Hxd6EcnTYA3BHjAZgqqUXBOlEOkWCZkZu9QymCs3fDNihVl3m4+EIkOghDmSPMP3HG+0Jb/d
0V+q3G1Drt9teUaSw6ai56+b+3xYd8OK44PIDEiaZNWcrrT+mEOa/BXfGwzO1NWUK/w72Wv4TQyO
8oQ6uC6AIXnxg/ydrEUz2JjSpnnRnwVQlskFu5gSX9itdH9N7rauPDb9q6QYK8WEssVoW8b8eOz7
jVQ4FttO8AG8d4rHzZbwOmGmKVh9k5PntrUHI57bB56jDS8z0+WDO7p8b1RlVVu3i40nxKfmWq/h
8/IQ3yLeu+pyCe6UVnVNQdur9HXHCIncusNDsSOdZkLsw/6escY7DUqfl0h1qYAzCdUezw0RShl5
gpTyNwKseYRT5pGjs6DdKpfxN46HReQRItXG6wlPrLohxdalhe+Aa4YF482xl0tvNTimbtUT7uET
nbR8OamNB4vccXmDg+ypN0MMvcvrmeZuka54qiSX6NZaw/sL2qNQ70Cnglyyia2oiSq/aPUXiZp9
7CDz52b9snS3L/eZ5pTCbaEFJStzZnNj7lW8BkAaBJosJp+J6nx3iLu7on4w7XXENa9YTPZzw65g
JfrrQUOVJR0YXGQYUpbes6zyIsihQt3qxR4Uudbt5Gvxk99O+MEvu3Tpg86WCwfIzFZz6Daqi0hN
8lckGRiwWQNHf9Se81fk4H6wMoQHBaw14cBLDszlrHACbUVmHSGFItukmdcch+d5r1yFqYNOqoNM
+DzuDRAwl4r8S+09ApOa56gAj+mEr0v017TutNvU9OAuoFrRW5PntolTJ6h5dBfohONfE0lujFjS
wzJQR46uOzB068FTSHkNHbYeSuA1IJ0SB0RPLIiXgVriVMr7f2ljLnRq07G1TTijf3GKn/E6/07G
tMWCa4HmOMFeep1/lZfVffia9Y65b1/nlGgGABh8uh0uxbyQfpaZU27JcpG/Wf6ujt1mcKRXaXak
x/CJn6Uh77RDOYN5QPHGZi0xvzC93UORbvkk6fAcvZkSATFpd6a8p+9WMmwGSDYu7BGW/H4Fa3Et
8oMv4PPA9971ykWee8C3ECkhUSejBFMIJk1aNdbzoLDbPBCtYX2PE4eEqUBm2Tb4m4YY3+sCVuGd
9I36zr6+TXnyjrgrngzGFmF4umdWDqB2qHrmT9JmMlDtPVZ4EulW+sjL4CTPRBcUkqey9qF8hP+w
vjbnm0i5VBPHVm8KfxNBTSUC1XQ1a62Pe8teU0hMml0N6hcti77mP1OaXZrukmQtsecno97eyA08
FzKmnBEo2rCvTbJjHtSGDFBgWtdmfC/yi84/+upetg5lu5uKlZ5dwEPyJAyh4Ae6cZeoB/6/wlLd
Hl4xVsBfln1sWxd28Mg++2DFb8ywoMP9yoExhwRF/kX1kGmLcIsLtVkm4mJJ/POSzBGLDNKN0S0o
fCPchIRnccAYPoR7fb7FrUK3O4s3yHMKjWzQuzE/5Jk3rRmiMgsYXP7yCmBbFG/ojBnhj6Jw6edG
sddPnpkBNPYmGkitY2p7cABmuel6AvS8TjDzrJd84YKtxFE1+UCs62nFuyXmnVlci2Tbg/9TyGoA
88JXntWppjgoHFXeWimkbObwjz9RFdhM/5u789qNHdu686sYvucBcwBsXxRT5SCVVJJuCGlLzZwz
n94f97GBv7fhv+FbN4TWllSBtbjCnGOOOcZ6HLro90NjwE+Ze4QPKdOl5oBqHGtxl49o1Xt2qmnT
tWwYNvMc8f4q28ZYJhGZyYgt0L95RECvw8TWdBp9o4jQGI9YlU6mi39xMrrJLX3uBVtRDlVlQ+nH
+ocnj2uHrZOLTme5wuwDmpacwplb0wmTH9AqRCJa6Z04u0sYUUiscztMPPlrRFu+I/1yxRUmQz1k
w5ySHeOVfmS95WFOz2yhUt06yMulghMrG/hYi1eGB668wmV7cjpE4Dp3nD1jhh93RC4wKDzMsTPJ
3lWC3aX2gm2Cxu7l0UqHNwmW1moCSrjGS2bqRqRyjd8RoVseMEvJh9ta8pem+RZnbIUb5UaIeEe6
b0NOgE2P2QkDpz8xd8LBEeOtzC2RN8NxPEFGTSvuB2Npi/hjoYckeZSA8vEk5Tdh8Hi/DMN0khJp
EyDyGBSYZ0BJeywlACYRpCP+zOdA5cjwAt1GAKnvHfQikYskERNHlLYxoD0Gw3syDk5h3iTNlxlZ
ooogcOSECuSLWd7UNwM7o4/wvfpE3rGuP1CFqxsHRajiUaOFoJ1y7Oo0dlGJQ0nYGONmhCYzojrk
mDTS1pv6vnoEkboS70iOVjjIcE9IeNV+P9kc8xx37WSXqRNFeC7baeIklatK4CfFC0J5kAV0YYti
NBfeK7ZUvpIskzGMgzswmLFvYCipoeIobZqbRgQIp46DG0rlQ0WBVtygej4EG9i2g0ekG/yFcfsL
z6dn2rQRqczvPCOUN5w/1ksvABPapn5VlJdM9Lnq/HvuXBqf0ZEiLiS8YwfAvyNYt2fBsOXwCV3L
tyZCjxC6ibgeIYbhxeJhFvxaI4XC93WD41AqbEqNcNERGqYFOpzrVYqhE9TbMXQMciTR5dMvhiff
SQI1YhzBrRASt5AttKlAqMRJXAEb+LIR3xIsyhpKom4huUO+q5BRf8ShLyOklrucGIG5ZUdlwqu/
N2MFoJOcgRcb50N8D35xzHfSFpww5FRS2tdQeszyFQEnbRXczg+VSkDjzZYXmqf1y7jIqW2KDPSm
7x+4J2ov4ZscMWeZE87wUZuo8GyKxQ+gWsTvZuWO8APKbc5WPrq5dtFSxDcDD0VudFb50n6qp3Jg
9K1mkxGy5xRMu5+YXdnELmGyEaQQFycw0Cb+CpNLnuEjjgbtpTX2UnmcC7Zj5n4eRW7OzA/LbQvm
L7iT5KuLNz6LBnzzp7p2a9lFkkko2GsQ5fUV9boMW5MmOoJ6hep89ampDwEbPSOiWyzSHlGh+EJI
BFWBd10pABnBd81SWJ7C5qHXz5nG5HjkIv0IpygjIuNS5tXXiWU9y8pmGR5BdJnNe7+tM1QckYcT
3vvsMmjvPMMc0A9ML2P3kMMXBZdB6SsDH2rQVpjbZ7V9qOgTiNNPkSGbzitaykhTYLcZZRRu9XzT
AiNE+df6Z647QUMu58gZpZcOAUoJpz22F09ctiIAeXQCr6iaF9NQyKO8yidCC4Dr7QTB0O6lIhK0
UhJWSstOnl9yZIiL6DlBuKAN3hlzFA0k8dCVNyG/qOnzMB3mbF+Gt5zDGd8rP8+fcbEaA1tOLoV+
LvG1r4wrog8J4KLgACxmqacET9y7Pr1opmPJd3qA296PictJYMqtuTYydcTez8XojjWO4cAs2Bfa
6B6qol/PF0n6qXScNAhLs/c+foTii9ieaUVt8x2ZPq5sYXYi8ac5Mlhds04Zovkq7+D+5+CX/mfl
k9oqNCYZUs/KmaQv7A+AKMenNImBdykV3S38nOfeUed9IDyREuX8kKh0pCxb1NGa3h9zQtltXlCH
2qIYqMCVQEn8q6I1utt34WdzHJZzP71nr3mY4WAUbduCPu2iui6CmRPab/Nj9RfOn+TFg7Ih0i9R
asP1UeQchDjXZxuNjKJFWzuEfYg8KUGjm/B+KH+qpPQ+CbpSr7r727TbD7NrSet2UBDVY3Avt4Rm
lESyf6huYZnxf+D/9A9AlhYVYFu6yKQ/AHVd6SYUiGYmwnLFMiUuzkr3PkQvjXWaxkO2MudPPUe/
tBc1by3TkoTnLrmWItyD5LtmAzRsiZRT3SbhDvVmebpIzXYOHpF4HYdP0bTpFydzW9SjEDnhhFL0
eRxZ3AQWThnvjIjzdqntVNkrGMJpbqcc22Wb9bapYWrpDN1OF7Hn2bXSaUlfopyGIfWYG2cOcdpv
Q7wA3EVZNX5VRCbH57S6FjQMKwTPjqrc0a3d4HQdGm8lbpLIXY5OhFJkQU/iBpdO0AOeyRP4Ez0+
WUszgwdyw49Ku5tx0sEJD+4FpYRNZ5x01Bi5Tg0VUCRFsMF0ZJw6gHQR3zIGu6/PYejhdbl+RuCF
+FNAEDAWF9oh7A9zwdTcLhkBdb+q9obP+rgT5YNW7cNpy+VSfhtDVFQdRljQd7gU5LmbtWyUNpsn
v6cAxjVrxyT7ZCgJ9VZzBpdAGbVaUC0lACV6VyV/ssiHVtgm1/xyBKRCKNC2errmzrLiKbHDXcET
sVylKuFmOvVCZ5sz1XsNtegaoovXxeQ8LfKN/iB7EZiG7OmBbR31vxgWuhAY30R2ouv6lqlr1X44
brl8KfHyzO2qHSGC0p56SnU7sVhHWR2BzjwGhXfX0kvxKGanIkyNXcm0E7S9PaROTMNN8PTjaCBR
wEsOFLV2U9MN0zWishZHq7bLdOVCpcUpKw+3uk73RcKg6b3rD7gYjbIP0qAMkFM3UP2T3jasvRW6
s50Kbmd9teVhlPet5KctBoCam1lba/D1xU+Gc6g9xOSqyDQnH0nAuUWDbCeI1mA5rHnaqtzikjxY
kd8N/glJaGwHo8DvWidv9+RvY7IpOVyA3eQDzTeSCCrlcKAU0TUPXrvliMxsEp6jZtdW55OIpP1g
7NPeJ7dd+nMhbTB6EScUIjzV5P7DOaRRzgchLH7h4Aa2wvPD6RN/sPrcNaeovTfSOZBPXL1pHsXk
NSVuXBO77JaXn6FJ6eEkT34Z/kjZqdP3XXZizfDyPSy1gG37FQXMsjoqgiMyOOaW1y9NtxIOUUA4
sacxm8ezwnN5F2VHS3Or9BaNP11QeUH6K01fM2U7S89ENmF6RlElnGGE36L0Lun7kX09xB46+VKF
13Xghl/MjHZ87zgSp8OCIX2EyUGhooI5EMzuZfEgYL3enSuVGvaRtwXCVR5aRyD2SAgFFWNP34Ro
vWilw70RzCdd2q4rgh3c+rVI5yk7yrT75LdV6lzJOO5ven8S4ltlXRc84+ZLsVwsGvlw5SpPubnv
zEOEKU1ztoxDPviLuLMMp2/eDdFnWDXQwdl8Ceu7EVwxIxCtCB3aq4W1Ib6sSnKL+/d8uGvdmTdi
4ljzU2K+6yKz8pCIu4HWgnFf5Cdz3PJLTd6hRWZK4HvOsCBY70vyC5WVQd5xVUnD+bTVsIBTL4g4
cO9k5aFbT0F8jhO3S09Vj3ftvpJcksnBOpBcdMvTqJ5n0VNHMOHI6+YnIz2Z0567EFbHKr0z3r28
k6IjQ7WwTMYt9bVhwTl5PWBEpqGwb6eDIBw18zkowbBZ99kplb0qsXXFtXJc/AiLevh4B+DJITb8
qn7Iytl6CpNfgfLgtoshRIXXbDwP0pM8nWrtnoo7OXNT9SJAkATQnpJ7r0CUe6rLifh2F/f+6moz
vTYfkMjz0FWKH7P3GQWESXrpUI73KrsxBQSIgDhBMiPVHe10TX5j7KBaZ4MH4J6Z4GNPQXUnASys
g5FCBtkvyy4e9ow+TtzcGPKuVqaTZZ+Hnwroavrsj9Jh5ujJaQs7iLndai5uN/OwLb46mUDy9Pu2
HUTtaUJjXtthJAhPfShO+fTOo3oOelBPwCvNVikZaN8wlIv5YmCJ3u35asSd2mwNHZQBLw/x3A4+
r6vknPK4+h0Q7B1Ur2k83obb2A83Rkcp93XiN8qFclYuMhPvi0gCWrxnZYOO/SFj9VauQh4QfGP8
Jk7ArSoe4mzyPUEJUdk1Tl6rGuPDgRWF5GA77eXOCXGfQZZ6Y0kvc/zKslYl/KJ3gXiAw5sbLhZc
avtuEo3hCBfI51miJI0E89O69hEnTU/S8ErOuaS0xx6NHPeK7brKewc/a24FZOGWFAh7I8HJP8gO
jRopeps6dopoMOUvGmKADySX6Je+cP5UIbvwUwU7Mb021ZYEtwQWAovtzx2TlvOkPMgXAEsjsOve
IYdH24kCB0B/IG0pyAA56S+gQxKNN4o3UHOsPTYKYyRuXYsiJXnmB/UfKnbUW8Yn/XW4IndLeSID
5VSZ0bZmUtwccycGlsKBZdgEr9qXjOSsw9gJl/Yv9a/gtfhuSehUN4NqtlPI5XVKMiSPuBhuqJ3y
9EF2MhSIKfjFQNR43HqUtTKEDRU3BaNJbX4fQeCC043uLmcpoKdIAcFWU78ju0AbZHGwW+ByZGDD
ZbO+C3OcA6Ny+GDmZ/MN5BAi4i6SI9rgYXw+LiJnjyfdqjlkN/1NRj26PkAhzsnLwROPsYn3LT2D
ClZQO/zHmthNMavKPTzL049GdrlpebirX2jW1GI6tzYwk3LTMamNcMKiO95wTG4l8Zyfs37PsNQA
KoVN8xc9hgQJWHhpHdYAWzBvPlc5Ya0EpEeqGXvhtGnDrZq400y4umEf5JNI3Z6aQPvalTshcBIC
4oaG4WGj6KWzfrfY2fSTyOCm4ynGUFpwDMxMGx/7LUqxkfSlYyzB5odJrS7/xlF0X0EqDnc08Y3b
SA2JW4WSWYVJQID2P9x4Sp4bwBlGCmlZRnROD6g0cgf0H0Jpik2DvMGni/IBsE8WOMjEaxJKazuj
A2lFKwKBVVh03GQKdXiUgEiHDvo0lLgoKLTSlmqE4jWjv4YcKo0SLhWkqHfHwpFjm8HkeZQnhtYh
UGK98hvrrf8UgQ8XOypsE98DgMbKQ+2WUZRkl7EJ2PXxvKcYScxAMwaFCAAY7mzrBEAMGWkL7JED
xriKtRlnF32JlHo+UVwq+0xzHsfbziYhz0bXDwwK9TQ+rkZhJjxjVMrVDLZODya64CLuc3QciPk+
x8rmN7K1usa3a0EL17KeYjH+DOR31ToSjCXxssAX+HPqUGDMK/TgfCZ9+aRnm0xxcG0j+GTCss5F
Ms7Y1qmtYgSJRYhlU3PmxijTkdpop7kLen+tM07EpS5rMI+3/JVBh9xFMVbClQBlKWUbgnlntmmd
hcidZZ8natlLUm1qdROwQIsNfrDUUTMqMB/c6EjFOH0DFwt8v0+cvAeX4Sa6gHWsolRcy6n8A/qd
JaKPA2tgTdCohxraxQhQGnIkoidqqjUprssXonYyxw/v89Gz7mZMZX0E4gB9+VF6MD15oeK7/gxe
wQF2NOuGKx7nML7sgnw1Dwp14+guO6HclNVTVK0bI5FfOZ0o0a5mZsoGX3az8uIMc7N1T0WaG94g
ZSTUxoNtQMGJoiuVKwnEfbt0voH+Z+DSpcItVylKodZdIkABR9wRC5tr4/9AWfN3RXlkepNH8hAP
PhGfvJFtlbtjXNPxSDpBFS/VOUTQ17swthkJholO7Hqn0EBggNiv0E4YElxWfAijRrDLRKcCaAp3
XUc16jwTmqUXIvE62tJhUs5+u0bjpMdEsEBdIuUYryBuNzCgwUFiAy7PAGAXEpkeNTHszKNipw83
zhh+5KZxIOE2p1Nis2PwdCJPcOLErxiOcqdTz2pUsEiEdX0OGYMSqF7amn6Sf5h2w7P8Ik43EwUs
7OluJPmSYMc4D+OGlRJtB3c2l7j2WGvUXnkVYz62EXaFVLRtg/2pZUBtWXsEiY+1DA9b83dgl9wW
wUF/Z5VQR8Jwh1QRQ9xWt1DyqmJHwQ92BJsXwYpi3BL9NKEA0vYX/ACTchtMZJ54Beb1Bv1We6no
98W6lshtn8fHVjwwQnpCyMQxB/h7LMZ4Q9lQAZtsINRQ4QdXDmwktOOPhbAHHDc98RLQj1uWdQeQ
hzFv6Y6qY/YuNWIsPCibqexgoq/Hx2rZLfNWLjyFTLHwKoPoadlKcENKF8gcq2eNXSvh3CUUMI9t
6oJX9iPCNQ7bI6A2M0oYnP773wFTP2wtIhPBNjlyqPvyxoW9WHR4YrWAc1NOQaPaCOmbnoUOQW+c
+hwOVCah0JTcB0U4jC9szXp6YMlxJ8PKCyGhciAujpGAnhKfv2C1Eww3MdxmlsfDCAPUnyrx0OOU
ukOd+vG4a5hxyFES7MR+rbBhArY6CvFG8jbLUGf9xfLW5xXYMO8F2QG5iw1cSzCz2SqqLyjbQNlo
pq2/8VReEqsgPdymYEOUKQhh1ijm1ihbKbAZGYISiOnwCifTCwyXC2WSY4KDxqqU4DJCZcPhH/xI
mI5AHQLoKmsHS0NnHG2SQ1YiV8PzcL7UoGTJW37JDM2z85i5FWKkYLCJI1KQnx09duXl2qM5IBFx
jRscJJPwlJXXIPCoMontRaS2LH41MJImQj9UrZJ7xd4oZW9Wd+2V5yy9ywtOBiTPRvY2xmcLVf16
xwSYddmNslOdnC0Jh9zp9d9kBHqWEh2XSS8i/EqObe7FOsGALdEqO9gL9crQyTiDhJxZLhLoGfcs
vjDLREwppQGKSknL2VB/TqLL8PJx53ArG67e7PlM01rhZiCgEWA8LYwOjeZUnQfRD4tLqf5K1pts
/SQ0btXht9JdFVB4wx2mpyS+W9CM0uol0j4S49aOtzr6LmPNTfKTLDw14pMVvPMx+v7CJgEiTskh
Ef0i/2GMxX6n8H9ae+mcFXzeMuS2AD7I3NcDrxVqFL7V50V5SZZXJsQIGNdckNmLqj2KVUTCzLAA
b+QZKhugCIg6ngubiHq9up0Lb/JR8x6IaOe9WO2TeR8bHxb8P7JdDS1Zv6u9pf2cOyz7em+qz9YI
AIkBy0Qxr6G0N0w5tBwfwG+h6kf5jKHr6SBzu6/uC6KAQdkicijOShbnvYP5Tsbg1Q7JHJ9ERss4
2KvtHjxluQVbfLQ8RrlbttAP+os07hDB0gGAcGliZ5btjh0j8aWRApBDsS7TaHo/hsKlqs4V4XeD
NdExaPcTfuuC1xd0wyN8t+3hWkjbqT7UHcEhI4fWya5udiIJ0XjgwQloLuWegALvge0CHkNeeUKP
XAWsKk6ugzZyIEN0OJqzxyuzXrlM1jy3nSWbJj6bEbRcilXTbEPGi9qDxtQmKuMfypb9OGv8migc
OpjmyoIL54vgaOQ4TQ5YVsTTMx96dVQAt3umx8ww7aXx6OKKAAiyPZO0FPZ5TRUpWd+X8FLvd9by
Ts8xxiDrZyf+kW+UexEHWlfBL5Cxgbpx6kvVvip3qkGEuGdmFmSWv+c3RUh2aKyt8BGjZNwOp3rY
LskuNZ4q2Terixi5QYtsiF9D5U1euvFFBUwTi0vcbM35OlWkP77RHti32O+YpwXwfEENY91/2HkW
+lL6HXtBJ/qsXWP+WKu0y7ZOPd3wh+jOPMjrE/m5qb2CFzM/umTXcVqieMsyg3bBwBFJop+ZhA67
H5w1XpohaN+o83FxORkCAd6wGtNOyZ4Md1m2QrqvOk+YnOVjaNddoxs8zvNaIh1wWJjscyzpIj1p
hCHNXoWyTo7H0RbaEwjZZMeNO/1wSHTTuYu2yQzuQDJDEQZqyzaS0RD4GGdbFZ8EME8R/O5q6Cgg
O/jc2njGpLivqOqXQBuD9qLJ6FBAs5qfIkoZgnRPWmYoRfRLPntwDoTyGovXVJKcUM5vTfekW8if
bNFySs0tmbkJZS0M+EwrZqCR+kbE6mXj4AdOvy9NoqgW6DXY9akSfUqYdeICoIT5V5JhY1afkuy5
gv2zipb0I3FSq1/F8q8ZMkqlwmG49ckHRXzYHRy7EE04yQvLq/VzrPwY2XOs+1F9RAgHjEOSTkro
TZRckNpOPGAjY1u3b4aZPur8oxQjp7e2c+LVxVsPNCgee+HWkPPoN6gYXfaF1ayIAkxxmqJdHFDA
hjNyRABDtXwcKGkxUV+D5oP6q0xuWwQjWbCyieZ7icI9iFl3VKGJU6Sfs3tKD3FKJBxSC5sQLNG2
dCl00gnuSyF+loTo1nEcPZyMJEhQ6QEmh1KuYPDU0EOkvGEMDxEA4xgpPeCLlmvbXt0KgA7mrZr3
VX8JSWTakGjfBKQWoaRuBdOtK2mT8M7C9IkIWR31m3o2nMp4FkSq/tKvceUHVeJmNCKyuLek/8ix
fA6tXRu/9EfZpOhPACFTdlTR8RZe1e5ZWdksypem7GG5y1xDuBf1fT9cg+EaDc5ofggZh+YLVysZ
jVfnhD1sYtAhJBTnLWiJiX4VyuPaTFwTxccWFNQBwC29TyCkHK0LO8nqCSwBqKtZ4WKvCrmprG+B
ErgdiFWf80vdj6morSR9vS6B6TFlJhmfI8tR+G7CyuheSpU2U3y3FLk55RU1CPNt+cyhiI44p+Qw
mrAdRhwYgkJCdIN+RQKvWk0hJ4f3IX7LotCjTbaatrQS01JiIqJA+EopNo1gXMFaiAzpif5QW1kI
9nswB33cDC8VgytqnB48SqZ+khaQJPldKuJurWd+mgEbgelMc2IXFKFq/KJE2B2m9KLOCxt5Su7D
qcr3JAI9kt9KNnraTW261Z1YbMg41+VfujBtdLmxi2idI2eT+MbsRrqrAwoIOCdHrZdie4Yr3dKb
m60M+7BvqZlbdsEHHqyJsiyWlfC4FjqtTXJpcpAC3Ct3Iy06NC2kc8t0+smyab7xg5mK8NjaGcWB
Ce5qyfayCOReZQ+H07KxPoI4J9n6bKHHOpOIm3S2Nx6KRBsZC7JFeptgP1ikKS1VaRyjTP1jAqoJ
pojiULF5tshAWSzr76zV+jld/NAMsGRs4ZOYmwoUUKP3CArThGkhusn2hNdmRHk4Hb5T8R7RnfRU
atWmJOambxcLmhmLP3GkTxEyKJXTkDpEFXMiAXL18+eQPs3td2fNSAfGoJNQPxqWcG9tWhAIge9T
DXHNj2n6TS+6fK4heUPmmO8aZaWPnKXcIDXUNRAjVn3kx6A+5vqhl3u5uA5QtARlvQ69ParWfTHO
qfldKWcqM0iJgaQJ9X2W7pPgJzBl8RuVSSwMRk0pP1kiAtwKZbzXrIz2Mir3kshwiD+7Fm0vpvwc
QpJd2Hc6OtKWDf6YGlQpXfuIGMUW2mYF7y/6lBmKWrp18rFLPs0Mna3mU1oexfIIx8+g9ip2oMlr
CZVljPta8VYN95z4bx0thdc25HVkNZyyxOlYqOdJ+OaCO+kYKTqUU/p+WgQiPhYNwgYd9vD25oeQ
vGaZq2jgVxIBCJ0nOqcByVNrwiAA+R7BW8yjJX2rOjcLpVZ2KneGuBZFn5SAc4Tq5R59ivvcf1bw
y4AoRnxEle+q+BSmW6t8xB3VGeWepzvrF+W43DTXH3mGFonUxYiMoW6k7U+dP/LlXkmwUOdv1Eqj
/KVvI/y9HkkDl1o+G6bXxzACtjOmdOPDCBPbnGZWzI3FMa3hW/xJm5kaf6s0L2jQWVXhYVGRNaP7
nCqO0uwZW9xLo+Amsm1FVCFiF3L5VN819bsufpiFsnLrp08Riz8+CeVegSmLX+1GGG84vW/M5fZ7
IIyPDmCyVH4FvL5RnvtuX8m3WMEts6VodIEm22lXZKE4ej6m4cYAtjMYWHrp5ltYb4PlW66RdNki
iucX0wcSmdRxnsUUj2siy0eh3DL93NFHH10kkdWs37r0QZebkO3lyau647x4DZEufS6bYVwfnOCa
kO0nRKBCBh9ByeweaA9otZJ2W+0Em+VWs4ohKZuBSWDxLQCykwchZmRr33m3Vjtn6LtQe5IYSnts
Fz+oscBfILMZb2pyKZs9Be28u9X1bZ72Q/egqqVXN5GunfnewcNgTg88RcKpwJK9eTrK/XcRf4fI
BKnZvdQ/6LTc6CD7HSSr7iPkTQKcpxoicCP54RMU3Xcanc3Iz4ZjiAQHnHmRlLDIYKAfa/GeGK9D
+yGbH7lwF+CV9GSe3F4G2RqBMUlvYXVWn4xwUX3iBGEzNoV2lhr2ru6hsn3hlQrXBW4uvzLFb2tk
/ICl1EG3RwVGb/oWN48GMr3B+TlCVW+AeinaS966Dqpjln5H8HxmyM+BFm2q4qEw/wMcluePtoGZ
jjokkje8PvoHYbaJXGO6x5pCF/bt97hEP+uFr/NKYztesEOdIfwzQfTmuK46/mCAe+c5zrxsJt1m
ffL68J5gYdivrzF256R4YrC57XJ26aBSxQSm+VcOfMvlhzDrQE+xB9jMxm19LrcbDlI6fc8z1oXw
cXhKbn309Xau7qL+i8moWwDzP6G5wcNuSIlh3QYeHjkyHM5ii0QwdJRkRa88jMf72YnYCHHRLdzS
OEzNrkG5Y/5e5AMPCNYUz7MkeNYerS/U2HkRIdxSbzcmv6Zv+aSMt2B8RTfGmH2sOFPgRuU1ItSi
v2aGFDYTPtu8qTL7JqdXCBi+Eo1NZApfs/IJX3e6WTkbw9EzE49p2ZiuSLxM0L54pujwY94c9PiS
Rpe6o29h3E/CrofLEx+qaT+rh2a+xhKFguchfKqlex/v4BLO10z5S5KOcnOQ24ORXAXjmDAMVPkn
HEaOEvUiWFMPwdCOvHg/J5vYvFkBTT4rUSSX3jX85IodQzfhMa5DPbPBllVKXfMjlfewD9Ti19gc
rDVUAuA2KIvsePmUdSyMxC9EXmCI+x4TDvyVaur+bp1cBC659/gTXCGB0mZ7lZn5mnzWhls++gqs
PIi1844DlD/XJNBrf+whXI58JemrPL4ahlvM+6L9wPkR0p6/dGhwrr1QucoTXEa8QlSohBoB/rYC
4lm1oyQP3wTaBxwRHsagasI3b1OM26ZkvfliuWuIEnEnGnb8KcytTaCd1PmojCDXu/XwDyKvbw6J
8g1nJqSc3u3hrJThW1NemHJ8yD7yELuNiiNrLKxdPkLWn6zgL06Qip3T+uvVaEQ7CI4Ws7XcZ/Fr
WD9XxT8Ic/8hu4QeorRSozRMlzS81tDP/DsxqsuXWA77pjv/7pZNSmypsdpM6RkJs10DHa0XlHgb
jSLJb7xArLOmj1oPYrcuzPHUF/A6/3Oq1h+6MZppoLCDToUo0Tyqok31R4u9ZdYiDfJG9jQ2NSSL
OSeWKDLhIGVYquZ1cZ26NCAfkYFtx74/YPb7Wo1zc5PEyFfSIcEMr8xPQiK8xnMVUsUVYpLC6q/f
jab/cLF/8soM2tkprUoWetC0H2p/NJQaTTYhqqEJt2qh55QQcxQgxsLyjwca05enDM2MTYEN1Jbm
UlSg4ym/TqSxeYSMhSg0QDwFHKGsKdJ/0KuW1y7b/9gTieYd8n2rcIShGzK9gX+/szle0mnX5cpt
oNf3MGuLeFhq6XtCvoAmno6U2pgBupMR5m4SGRhprKLIotlfcU0wTlpNG0VTirhN/JbcGoP3AQxx
QGmIZrdicOk1ZK6UkQYdueQlJXPy/2F0/5QLMBX+o7NbMxGYRf3ij0ZiSZDTcDEEjX09EL+CkVBw
xPxZHeYYahOOF30M6TnpBvFLQ4HZNeS8PLcZrNHCsqZr2ITc+ZFQujCxaaYpMgaJgHQozELpoTZm
PP3DBf8xHSxkIUQ6uhXsZOi1xd7g72PetUpvKouSX34LrESLKMK8FxqI1kbqGR2oSEe38DFo4JQk
YxicgkzBUKn+q9MD9ZcJLw5UcEdXceD9vrL/J+ke/6c8f+Y/7f9Xyj2yAUXx/y7d81z2XfRfnvvv
z+I/qvb8fta/ZXsU7V/0qJt0RMN3XHfD/y3aI6v/Yk9EBw4JuJUQuXIh/5dmjyT/CwkddCWR0tFX
4032qHZ9p//+X5V/IaqHzMUqoYAJh8T29T/+299U8No/fv6PojgIGfxtFRtIK0uImlmKsQoBrzqn
f59R5pwZvTj0r6gD1b8krRC/Nb1oH7LUJ9+FHHVQZgJLHDy6XbsL1uUFgQ48lExYpc9kvaig17JS
6HKtSLvEwAxfjVloPvoFsQwnlxZxgs2gK+i7RVpPd5RRAacko0U7eD21tBB2/YwKn9E19SYXOjoU
Jb2PLlaZF6ZX9gUyD/rcktNKRkrpLFKt6rtqMYTfaHVpvZu1Gv4yA117aYvcuDTCXF7nZhjOcyVQ
k0SPAojDUGLwLZSNb7KWDE/CZAYHdYlgLoiBaACw61bcS5dCSpP8FpbxZN5quNUPsakp76pdLUdn
WumHHxUuNwRNVYrmz0hCBPavcEmn6qC2fYniUVrnsyrQdDt15ashC1HW7pdgGIbpS4swW3u1ao2m
OrXJadRoE/zlz3nX6vm7lKmKTt2mRJEWikuAxF3ZDWP7NuHk/C2lKoVuvIgCMCMT9BVTX0BPXWjV
s56jJuxEadXd2KTXwMmQK9OOCx3C5mLobUHpYFF+lW1DJ06QJOWHqITAD3L0u2UPo1KSeh0ArNC1
nILECJkrrOur1S3hCYVl2lakRm6uuTZLDz0VIM9YxnCt9NqoEaVUs+8qNpQ3DloJ63E8Pj5UZSHZ
aKKOfgrUWsPN2BoVZmqDFEDrS5f8u4kzAy/Efpl7aqVGDcqVED3IpC9qlb+GTGOEK8twyKnRiCj6
NLq2POQ0kj+aQu5frCRsXi3kVanlTxFBp77UmS2FojrZSVKTUc79KL/0uVB9pxNYzgbVpu6XlnXj
oWYdIC3cV5K1aaYqmzbzjDc4WSk+WJsyjNc7Xlk0dIa5KFwzra8AnEIRTGZINDKBUE5TTLbFBRzE
aJNv4X+ydx7LkSNbtv2Vaz1HGZRDDHpCRgSDZAS1nsCYFIBDOrQDX98LzOruJLM6+e78mVWVGSsF
tItz9l7bg/fQzZ14D7ualV5XxAVWpTgK9y05xfeiChM2zf6o39ymqrEUZz4KqEKX/rBK8xnU5JwP
83PYxNUeOJt8bKalDtjWKRS4NJitZ1UGrGo7kTVvaZ3iEy9qUSAF0Lp7UpHT4PAsU+g8tZOx7fPS
8tHXJUZXR/fxMxBlbFqBLigb9XYRsw3ofUR8VWrF5HMH0z5JrV5uIitDbmGZYqak24R3+VRVqyAZ
QDIExCZT8xoH+0dWZ5Bg45IitZ+K6zyyp1cizKmUe0YZEW2oR7aDsSQiUDpt/5xl1fSqG4+iRWRW
r4bZF6iUa3vc6FgEb2kUeaeOmeBfEUmI2Swuq+RSQFC+7KgoXus0EQ/VWE6SfJE6JZZvKjycCq4m
KtTzauNKmnH81JPtzKIo8HV9EClC7w+yyEzOo3nKOBk3rc/AYRSPoRQBCewJCZAsyOfoxrOWSuMA
umpnjQtLMkrbxejuKrpkMvMiBcCs0jexdJOnwejVW2yW7Kdn07XYWjlsOQvt+NzSMZT3s7NUoGSk
qxs7DuZHYk37d9UnFnySyccxPYvZI9AjUyVylk65uMLTbHxQXXhTRyo47eys6faGCqxHKSLGyWSy
S3RmbdaBdsztS3sI/ft2KuQFhPMU6bROUrnyOJ2rvhwVXvNpYoNN4FIwotK1JwoDoein5q7RYNa2
AK1QVbZN6L9EvYd5LAzniR2glYWU0lI1Uh+NeDE9Ntvm0B5OnqYj21az369ZAtrxtfAK9eTkNahW
0aapiRjSiZ4n4oaRB43m4s+KstiqDnxPYX3oh0pMe+VPfoJDqSvqHpmVU+sUZe9oxuUmNkhlldAi
IqN+iZLE4w2ORJln92Bs0CkmpltjPB7TBn81NFzvLi+igEJvP0s24L413qTeoG5z1uNP5FxGlxUj
p7cmZpP4b9UL3G1Nao7ZlQZ/gu0sb2YgF6uuV4F9YKgwTDZMaBEwOiratL0dwhpjKnVhG6LCaGWG
39T2EDd27BtRPbqrPjLlW4ADmk2oqWZoEX2QiZmmWx82m94xyLUnpzfSvnvVRb4Zr3VuSHJRYqdN
b62WnNmaBj1R8bzOKsuco2G2DFSNg137yLkKlf4QpRzH25h40/K2CBdEbh3bpTqJmyLr6ATPI2V5
iya2sZbJwJfM1hxE53HRwbo8E1NhDMXB7LkwwwXhkvX1LJM2ORZJVRE43CQBjT3I7XOH3M5u2F+M
QtkMtGOe5UPOyJKniOFGA2mM8MOl8KMrKyScskuDu5hMOT4rQrORKI5Q11Q7i1tXSfctqMvpbQYu
TFHWLKEXxtGco/2WjCIEw/PIuEb/tYyy7CWQQ31dVfwus7ETRl0mcAeCGS/QQWoW+Mo6yr+D74xv
Ye0x1o/AxN7aosJnnQWCP1Gx/UF0OuXJ5RDwwTNVwxzpply9Q5NKd4UVqneyYPgDnm4lOT7eUiFw
vIFGd2lJ4AuTW4/GWUz26JO0RoHOSkbNQ1q09mNe+yI8cWNzqYZVmtnB18aMxCeyJqAW0tXmxirA
xh7U6VSctTifmLYzkaLGEC6cJd8dS4v6xlQbJ+6Y9g9dIgGz9tLomJLamG/8fkj8Cceg6yW47VKH
iq7jwYV1oCjKHTjSBIFVBweLOr7/I+HQM2Jeiz5LwJdSrdM59i4atxZvbt3lV5HlEhVok607Hwbl
YEnC7gJhrGpLGxmaubi5iAWMxoMwz6zrkvXBeTo0/YvRjfGFdmJGdcD9hCiYUb1PHKeiS6jBahiE
CzSIIxP0XHwXs7lWaU7HwshLbW0mu8kQNVgm+lsjrwesPDlwgTzOMFt0Fe8B1sZE7bwoTK6B7OaX
Q2nND5a9HJmp5bYKB/zmzuD0PyYmqjdzyLIfrZ70IxOaiTxudMzboWhRw0inN2578ISXcTxxo+JU
1ulBUWYO1nzZsk/sy0bfGMOAIsKwl1LnpMz+umNV9NZWg3HL2BK8plXEXQgGA/mXgcX1og7jxb5f
GsWjGoeO3OBhVndpP9LN5jPIAVaw1NunlacemXdRTNuOW90wezuUNnjXNK2hXWJbI+w7wSg1zcl9
4U0ImG1DAo2II0U3mfX2Y1XP7OBV5xu3kRz7k6CohkuPnCXka4mtX0qhhr2jDJeOZgsqnQnMoYZq
ELFCy50KxVOQztO1sknsORiqIbmI8ra6texcXoyVRiOYWz79qcgwWdbVph9Vh4UkJ4uedlAGTBcj
Ny4hGs2FalMhJxQl7+McxZqqvawd6sF+dBOxtLqw7Gk8y3DF05r2u3RCKVpZP4pgpvOTB1F8Po/p
tPR4CpaeOXsAJkSI7NdpGjaIHk03zrdgiyeku1RVoNrkuXcTZQY3WDu9orOd6FcxqM4DejSKByOu
Wup31pxie0gz79Epu6WtRgDVQwL4/T2pVHjP/BndgvKc6gPPlwq/INPPgKFF6Iu5sjoSiC3Kuw7E
UzYfofZ3dUIK4WGVqPaZrHrvxYjc+DZsrfrFJowBDa8Vj/djPbDCZjgJzvI6a60D3zHSt1FRmTlw
Ixv1c+xWdGXNj0SXvjNogowR3P7aGPXazCNqMUPWkthpGfPw2kxT+zRNo04PejVjj2eGaWH2xFzW
WCoeL1m/4sKui4E4pM7B7QzIGXAIW0HjeXSz6XHw+vpxMCNEzq4TtzfgoKPnpNDqNqqa+p6LzG/j
igSEJNEjYBM2W/QE5okOa+HW6b1vuUaBZrsUPyiLtfdpkTVXKVEJV4aZmawxCTW+jbOCJ1OAoL8q
JpuYQujrBVqAGulYW7hXw5CO73KY69usjExK4bTLcQtPWlwnZhRZiF953ahnjs6jZNy9MJqIiqWX
ifIGeB4kfRq0SE7H1KZh0o9KXhp2ifA26qfoRxRmzTnVooQ2fRXMKUupMYeTqum2+o6ppoMaoBot
hADcIU2FOjrzpMbtVOTavC7Lbr72jXi+t7wCPTCE6xuCRuqJJbJpPoSljN9q/LDnhTmVO69vZp6/
Ly5Gzwvu6zIW6ek0UYEEcpN591DRs5fBMMLHDCo+EBjDx8tdcScrwkhSg9zK0SGJR4fLDeakUdk1
qVqkPdyeg76Ae44twUnvpO01523elY+paeN9ThtRvE2DKl7mAfTIgZ8sXbjBER1N2wQf+jAsTb+8
GK3HWc0oMgkryM9nbXj3kcU2/CAObJ2uLVXHFx3P66romsiF3uex8DVMHb8wUbH4ET2KrcG3E7nK
Wc1JlqMOQ/fUO8ETq0tSwlgHgMuxIuM8pt9Mwy9O8hXPdXzoqwi8SsakCfrPykx9YEtuHTMpl5vW
mXw3x6HQWBs0O21nDkN02dK/soIpe1N9aly0FvMFyLImpgTJlihAZ9aG1baHT/1gm5o0eLcYoA84
JHK/tGYzPlpFVjKnEZXAEGRE1lliArUD6aMh0g4N0bLaHqsHU5rGzb9fs9rLl6YC9dX9sWj1f1W2
lvLYS6WmRjIPU3f5u1y2eu6eP/2wLjtJI6p/a6arN0D+3X+XaJbf+f/6i/96+/hbbib19p//8ULl
o1v+tlhWnypPlgV7/P+uVx00spNt8q/jEsR2+a/zlzf+e/PW8L+rZvq1hPXxF/0sYfk2RSdW95R5
LSu0XJNK1U/wtG/9ZbO9IZ8LGiP7iaUI/N/cafEXPl9q7PyaSR514FP5+ruIZfh/uZQwQYEClPNt
6lz/ThHLWirN/1uJDqiK+0umg+1TF1iqol9qWFkeTTR8EQfZaGDxnKFsNtJHh76rD988bMHvJD8c
A9Vq/vDLzbv4eYxf62fO5wry74f+0kwQvWl4lZ22q86BtRE1R5Gmt4rrnU9ib0X1LiYbXjsZAjsH
LVN5ONVPgWNswwS3TSNWSVxgXi2PuefrmD7nZKDYdOttYM0oFGEOsJBj2XzQD2qToy+eDOu0NR2E
hBlOsW28iK5BjcyJ3FA0PtWokP3c3ndgEhJ58eeL/dI5+ftilzdB0D0hWOfLxfZ+G+UdCXOrAB6M
EYFQMfu1z5heJw8+migIsyM+tAjfTupugtbdNzI4MRBgTP1J1eNik5hBeryH3+W//vMrIBwCO8kC
AHXJG/oroHEokjZ3SgUWBJ1MRXvTQDRAcYa0Pu5pfugP3opNFpPSY4Du4Jsb808voMu77n2kqZHw
8vnohUwp2ct6yd6CdZZcpROTKFC/Yrpc6o+OC6Usa7FzMsLX3yabfG4K/HwsrkkoHe0Yaszul8dS
yKyaVd+0qwobBRl1iBTlkdf6Nz4elAIEX4KLUXoJ6BtUEUZz3E/BrsQan/Xd2i3K72CZ/3A+oKtZ
x8OBd6hgfzmfMc+h6ca8JqYw2GC1EAeGc5VgHhEdKMDOHp+dAuk/CAeXGfGAyCzUcZGDMQ0alS/D
Fek2FwRKvMkaL5av4SGG2YYcidfchShEBhb8lpI8ElERDIKAp2hpvsbFdOsn/JSwMgE/elym9jOp
DsfmrI8tbA0xzuEaQ35viqO6RzxFNOnbmLNUiY3pnRjF40Vzmc3YVryqndHIwBurRsTrk39HBfMx
mT1Ihuws8Av1Z4JRZ6UzPDydfqQUGx/aqGzaHLlOGgY/8qlBEDnTpR8G6uNzO5yQUQYgRc/fJaEu
49uX8Y+WJgXS5dPk1n95/fJYqchOp3aVxs8s4hEy/DCavSPXCQkT6lYkN7UMDpr6Jb6x/RervXWD
S3ltoIv783fgLt3I306EtoXt2Eu0lrX8+i+YVCqWVTBYUJQqTOiZcgX1JfOFcQ1FPmTqPi7Lw3zq
j5o+BiGmoheqgQ9F1WFovLebpU5oPRu5vpa+PPENuUsQF3vyRY/heZm3bD7GBVkitiBxd43jXcTO
+WiZu7GPT3uvuHJmIs8HdeY3AYKDjqpddaDCkSLF4A7Lth1yhvVoOGzRuvHKDexvWqLLVPvb9Xu2
75IuZNHR+ToKsfOYrEY4WM1qnwZiuEVCSJgAGn5YE4wfG2ucjoZertiIkSBzXlYIF1kqxU27+fOj
+NKd/RgUKFcRsBYsPW7T/vJO2HPq9KWGMy1DqLolpY+4/zF4znnR5WeW30Fz6YimNNtH3fUX5hAc
GQX1LNIt59gtDilUGxSncCuCTyQ1BWoVa+rBSa5agOExdow/n6/4h4kUMLjJLoQ0Cp+W8udXJ8l9
zyLmi4nUQ2ljJuBbh/Ast921qQS0Ce8Qadi1W/g/BjO4zkLWl0Z1HdTG0m6ZmsMQe14boD8LnTlC
susv4s4JxTBsFDrgh6bL6z6VbIiBtMrZu/UCZqMunvbsydZ2AfmjdE5ZOh1V9pJV3oADhSxaq4u6
sn+47bCZ0X57RfCU24xZrdE+mfj+pDsDi5OP+RQ+R6N1XaH7M01cKyXrdN3mR62EbFUzytAh89dJ
Ma2anBJnVqHfYx91w06LYItv8hB42X57EwNK0C68eJNGYmAvt/uXL1Elami8BgxvjS4TbhKULjx5
uq8PdMwQmpcxGDxnPgoneemVd6GgXc8mu+eCqN3ua5or7E6to94bd0PdYPDJblF3XMP1fzVzFwU3
K44sN7F7O/VJtSDoWvmUhOrFJBnxwLeASdgTbOfxSC4ab7on3lBuraY5m4X3yOroVXf6rsPZomKH
+LvuZjjy3fwoKUBAgN1zYCJXHIJA8xHTQjdGDyCJbgz2RpDS2r2Hp0CzniM5inXdMsv55Gu2s38+
eqg3+eL3URAcE510WljqInOz285v7p1g6VeZ58VVOphXbuXcldZZ5nvUewSbk8oV51ELIDI2rqoG
/hbTBt2CK6sd3w114VEtikrnzU0k5ao6vo1D8dhNEEkGa+uH+rxNSeWN4kfaO5lzUbh6F6fGavlX
le7zwNUSybY3cJr1pffNJy/+4ZkT7MX349i0dX+bBtx4blUeQEhye7q2M2jaMIkvKgk/riH7gLSk
6ym8DrT7Koz2pvam+9SofXCq1YlKoCHjqSH/WIJPLajmte0Ji/tdEjfusQ+PEgCl05U0nRoIpnNW
P47A+7MIuGId3Rpa3XTVdGcOFvb5K9F7SyepekyL8Efuhjvp57Qr/atsRAnnCpxxLQp6Arph/hYd
k4Iyz6KEPPNBbymMsa2uCwfoZ3PJiweR1jjsS3E/uuK7uOUvQCLGSfYfvLiBB7icOMSvwQpRH1lm
XdXdSoT+wyBJjlQthDzMDLWL77MXmPnd9InCULJKljVW/erW8UmIC5McERtJbEfQpGvH5/64Cg2b
VKnyiO/hIcjZ4NvRQpoYTv0Eq9zkvwz9+O6OfHuBzM/z0P9uhf7bBPRxNYIdFcX70PeWX//ls3cM
R7PVgyM7CWCAgSDsfMIMLRl0kPPJDcwFkZ4EyJoDQEWRdFCbjWtjGFd/Hs5/G805DyQqyAlIS/bI
Hfp8HiaOTFKRMQc3iO2L0j0MNQs0vBRqeGkazL7UTyN6qX8+6qKY+Dz/clgy5tipsrF02Qx+PmyZ
yrFzAxe/dEdpUQxnI1c3BE9uKtZjEK4oHpEW5m08Awpc88hUjsNQ0QU0XwvjoSyD7wRGvy2FOSFk
W6zKyf9iR/3lhEREKE0V+lha0p0JdK2h/4GLKBENbvQTO5AnVuzBXGrA8LQraAASuCppkLu8Vd/M
sB9Ku0+LM+GzKGf/Tjgjdb/wy+IspdhCiDDPpI4x7FngKQBNG8WRsMCxp/UJHaW1pMWk8MBrhPiu
4V03dbyrVXwdwk0pypveUN8MWt4/PDJGLM/yeWFRzn59ZFnU0p+ZQvpybZ0dtB6u0NCnL+Pqy6IF
o+EEUBuTcaNCeAE6CN4nBLBiXDrsvkv5NwJF5ACir0IwsMH7oFHPm7QM6EWsOqsEsjEM+aG0kte8
4G8yocXVGOcHCxc/9cazDsUHtv0YWBgm6lWiI9xu4oc3mW/EVB3WgV0fuiUUi/1sKKjaJe7GZktJ
7qC0p5Wrgzfh2reRP+NEqKiEZ6Q6hwuItVAtclFBshI+dGcQ78KuaD3RpXBCYLuAk0QQh/wK8FDc
020yXYR5ndNmrUDyGsd5Z5/9258HCkzbY3jg63Str1+lUzisSjoL9KZ0DwtVHPcmbloKsYt/BMQJ
VDD0jI6zl3goc+hYjQU5LXMvx3qEV+sef3M+y0bw0xvpmeiYGH3Jdvft4KsSU0hkmBO9Q2SxS4KH
s7FZhegFE02lnYI6g6s0KBjuynSb+zdBOx0WEQzP9KntHqz61IlfvzmjZVz6/YzYSFk+wD1yaD8P
IE6ST9qzmnml/dskusW5B67LlVCswI3tkwbucHzaQGLDKb4ry6tvDv/7N0q2AiBBYVLNsizxNcfK
ysuclz+YVyY7xaAZjjVmNxI9A/QMCgSQOSKl9x4ybV7QVryNUMULqKTerK+KQV/Kls8XeraOkw2D
0cm5XU9HeS62iCQIkZaPpSi2TOJHo2yPkasCE8BOJEG9WhhQB+wnkFpbrL2oEtAD4ZZtw12EZymT
0HIgiDcDtfrcv62L/rgvjcuJPHujKy4psb/nPcZGYcht3Z2zYkuV92pG7bnXcWjE3nGpAfjHD7Vp
3UoWj6VTPk1pejqPD7GVXDk6OhoQStjBtMKodyfstUfMz2iY+yztD+v6Ro/+TT36r12nnlWfs6c9
mM36vKEBQYOARli2qYBSoHHDghDAzRjIsGERG12OWXZdM+bD4Mc8jLoLWIv5Ig3z3ugr2Pn1SZLj
u4vwq9Y1VJQKv6nqUDh0HthY27ob42REUov7JCUhIqKhCHWfJa9H8kyCP52Mhv58HjBJtP1VBcVO
6Geyx04aSx0WF+6EhzD+Vsfs/Ta5LC8LsmBeVovp7muWktdkLKcsKDPCKYFAmjA/qOYgt8LwbUNI
bRQRcjFGtGV9u+5K+R4wAo2BPlZNUh/2AiK02SFIif0CJRzlE0JiVkaNbz5EeVMNbJGN1VS1d1bN
rVKAQW6iIZBLPek8MGCoGmLr+w2uuq1jtTd0c1Z6tu4JKu7BedjXWWZdBGV30XEvoQxhyettF7G+
xGfBDyT8rCnDnFWhZrUVYK6pOrp4Kg9PapeeuBEcBzFqljwKr9uBJ+VE4O1kDmp/0g8UW1dNM546
FjupnFpvb+U7YTv7Ag2LVWarGq+5AzV5dKcDGYcnWSa3s2HTx+Uj9iCXOi0mwuKsHqgRd+Fr0JLP
EuEgRj74wyeg1RlwOlc32BYP+6kb1kpoE19e9iTt9tgYtn3REHGa7bIS2G9lswWlBkwf6QgR4o2S
DUhELN1SFPGKSQtqXQBUFglTG9TkwRtvfXi8LESSkbKUA50gSiCxQCi9NkI2kbF3Emb6ys78VR3m
29ibmctYbk9MFPRs1vPgAnHUpxLuTSnDC7+nPUbffzyQhGA0GVwC3+EnL3Gf0D9vs9inKNlOd4x7
674KV9KCtjhwyb15e+ab1lYZ/uOAKBEPpERHOO0nH2yxNg36ZmonnBifAFPZypihdmbVylPG2u7U
VsKekGn06Gh4HARQvqVBs4/K8KbxSbPA8J0G/UMi3YeP0fL/S47pqPwybywtor9bP4u6+j//4+ZZ
jl/Uxssf+NmqsWz7LxN9cEARyqVMv6Ti/mzVMET8ZbPDoRXjswJgDfA/rRrb+4tlFGUCQS584JPg
+z+dGtv6i0U8nRria6lwoxb+tzo1n/cFzKkOjSAMDUCFPZuexpfSsC5Kf7Y7QJGTB0fZ7lLY+LAN
2sJ866ocYKdOydpoXSBhntJ7rafpcMxypCddDkEs8MKjOpKX2cCG2q3EqTskFfY/SNohu9xf7urF
z1n/196O9Xl58nGy7A1R8S13y+afz4sBM4dvErF93jv5GN/6SFXHOW4eEmo3h1Nr2+vUCa/tNn13
Kqit4xBBwlFtvQ5juXXr5l4gUz1y0HYe9Wo8DUYdX3mD/s5gw2P7ZcnycZYsVHhGLNRCjy7A57NU
o9Y6y9NqHyYWqkbMkRcTMRU66RHPxtF00o7hOvfMjOibuFornSXwj8MF8Opubbsztx5VYrl2nBM+
9fC72vRyk/53RbWcnrBJgmd+MukcomL+fHrCJARQiSLdSzFcDzm8EmWQZSTGVKOjSFcCKfUOPQnI
GhPqZZwDwZum/I6J/7s79Xlx9/epeB47H9OyQ/F1MzYKUYS5ztJ97HTJRZDAaeC23I79XN6D9ZpM
FJpTmJ0IXU2Q15GcewEk5XIY5X6ww9fBDf2jP79jH2XNT7eHoDpWm3ZA94Z/v/p7YsXEqceOW9AQ
R9mkV3ijpvNG62cyl9WOARj2YVw2K+lFwKH8Y3MafqbrFljbSSRz1xqn1DorjzsDcHof1E9L02Fb
PxuuPR1XH93PsYHxPRdw2bfsNdXGW1TZXmEG+yqT13An0fMVgAXZqcyyFtsGnS/obJIozwY4prIK
MWLyWR+IubCB3vYGzZTs1BWoDEI1PX4cuhtStWmX2FUKj85x1bmnsdVPfNOgC7uwv0rKsTuSDsvO
zO6qrTXbwxr4R+YeEyabnksTX6/VVKd4awAqJlxNltm43yP1nKfNezuQS7+cYmSVgJmCBsJesDO8
vlwxtZv7IMFeEFB9XGF52v75OX28pp+fE5VUxi6xVPVZdH35yppCjRHzKoiM6oJAwqM28xCtthgj
2iz/+UBqD1RLqQmta4Bnp3K4ZUwifnB5Aobw4eOWvnH4YToTzTgf5Wo8L0C6sTbf1B2NQ89t4bAP
drVGZNN1WvJ0nKceleVKZCpdp425q+fkfTIU6K/lTkhlbF03YSNgpA9Ft/7zRVvLRf120ezNqBpQ
vqCT9/nbnRp6LW4UzbuuIBGix/10aE31I/vo98GneljUw5o4XeCu2ZNpxe9/PvxvA5tLq9l0Agxa
FC5o638+up92XTdncIz9FMJIPiRHwQTGp2h0szLr6AhVk/PdkP/bELEcE2OgZZo2BdSv+69Rma4y
jJIrnrx7swqjTVtKvp082GGxOjarkrUagpDjMM7GDWwGA7lbC+WIzxIMmUOXUnzXVPpcIWHYoqVL
CWlJZ6a6K77ehwIRrJ8nEBgIcsayntjJtq7zd5mmr1lOmStQ4ZGOfKhHOYDTlgCrWmWnBVDcSahx
rejFoWae/D1dnKc/P6KPht7nN2SxNnFWJttJGlhfntHc5HbgStvaDRVd0zyq+hNVo2hs3ZNMEeCQ
Ne6DzYSdNFZ6ZA4hgJeCVTeYtT+fiP0PNwl7Cw3QkJNgPF32Sr8UPkvqxUYtEmvX6diEbMb2Ip2T
eTsYdrPuaveGfnR4VBgtZMfJdGBy9g9aAoMKqdAd5gZ5TkiJrXWf3hptRiSSaeJuukG2DdOy5wsO
DNJatX6K2rTbOvPiePJwOMtw2Pz5Uj7u2Zd7ilssCE06qCYSmi+XYjL8IeODYVOyQzvsdE9brvbv
s9kiKFeLExZpSOn5BpuCyAcd1I/IZ/fuDCA4aQPnOLZAQYFUyX0rOeyXSQH6ADhCw30yFTrL2u8F
BEJoh36VH1e2v2mtAZerSXVFjUdUpam5dDSrwqTvViMlbiTp+BpqtzydfWutNXzksY2uMZUSsS2K
Eyr8x9WUAXYke3bj1AQSOx4ytNRN2R1k8BpzM0FBF054p+p+KcypYOUE40XUJNSnl3P8GNRCxQjY
L6/SZJVgTtmCO0n8Wjj5Aq0NqyP0E8tV0cs7cykMrhD1HnuUBo+ncsHQ6Bg/fROdlcjuV03Hxnyu
MuMoWjSl/VSeBHWuNv6QeFzlDt37N4udzxvyjy+V1w8RirDxKln+l+qR9MhPDgc975aXxc063MWi
ZnBYru+bl+S3kZnavoveJWBsRv20CFJ+ed2LIJNUFcJy/5FL7GiY2GYTv3hBdGHGAhhEYV/8+Ygf
68hPryUDELVD37FoJjuh+eVT95Ho+9KPxE6I7LXoSeyTAtq6O22FBay1DzSzPy5wnMBccxKQTzTn
eOKCMYGV63cb6fcXKu5ekzlrTnywjRhY2LHGc7AezWb159P9bWRCDbYowtADCfo61tcUZMa6OBia
aoIn4KarGH8WUT8MAXaRE/u9jePKPi3VMK9HANpOwgIpQt3zcxH151MJPwafX28d50FDwqPAKbAb
o5T7/LQkHqgqKuyJOYRb04QMgYPPaG1HNsTXTJ20lJ8PagQeR9CVXh3Pj04DJAIrL8Q7UXf23u2x
NNUhLqseOBD4InCqlOkrFmDbqpE0URuPZ+Bl2I80wdpE1vCxrOf8PAZj3Sqxj9ylt9Ak4ZoeMHsr
mwydQwlhXKAHWp5dyvr0cGrMaqMUdU+lCmuZTlA+3+XWEOyVe5tGNmgHPmScfaK4jVvIkJ0O09NR
5MShclx/GIvd5CH4L6VhHMW+7aw7t4NULHVzXRuhvCyS7jDDO9cwahBwYcGvkDVhBDLMr7h56x6R
6DkFDX7Sg7sr6u6y6UmWwRL2bPT6qEyS86A06tMQ8S7VOW8plTcT+lxixuY8uqnR/29UH+T76q4S
VbJiO+Hvek0NrMiHbl053auhZwgeKdGf2obiMwQAEgodXLRz9GCNLK+6fBKnNvmUgdMLuL7XxI2b
4ORhi7jLy1JNGl6UR5l0DGx7E8cShqdaxE2Rc2zVwV5PEGjNYnzP3CY8yueaAW/s8rtGmONxZhI7
a1o9wXFq5GNRZOA5CF8gQDjpNp5DADZWTrTpjKhBOdMur4ZNnmFL0jISd14yXuNWoHlgV9DvA2B3
fVgOJErZV94s4lMvTQ7rtnmo58I9RuPwMFA5pqoHuZcrF6diWTotcADLMKq99NkSNMvCPR556aKC
V0cB/pJonz/+d+6xF3LSoAAk7Qu4WPxWSvfyQCd0Z5sscs9DIphtWui7pT4YTkN9rBJdb/jCLz/u
l18RIzaaBHH+ECPu27Z19gpY0olpR7u0S8N9owpi2KL4RAaQGosiAazK67QafVGf9GNIVJjDe4XL
t0Ha6K4To4VOVcHrzapInGpfktRS4lJ03GaTKlWvVD8423iYCI1yvWb/8duSxyjHeTrkiYcmLEVi
LqMcrKR0N65FaorrRVBylj3SQItQGiSmN5kmltQZ1u1UmaBq4xg30bwQUUK5NhFa3Bq5NM5dI9z2
aXHq6rRh+++PpJoFciM7ceF3HK1CU7Fh4UlFDdH5x6qtn2HLz0O1afzmKrZt4zRUkVgNxXSmCzK9
5wYuykgHAKMQuaK2fk8QQC7GnoBAPcM5ZvKlKVbG6nBsC3fbJ3F5WM7krLGTGFdQAOBe68I6ZKFw
Ms19T2pf+tpaM/gZI/vx8dlrG+OGiEDYi6yeYCKy1wwlQcKOOrEoEV70OYneOdiwSuKarBRvczQO
p9I35uPc2aXM79eQnUVz47UQJePG8Alast5xjq4+sAoNSEFjiLxzYdPhMyvGL/Tz1fVY0EQDqVmn
OQ0Vn5BvoK7nSWb655DDarc6anGhrz4+x9oUYN6wb24+xsU5NqEy2Q8fD6rWwakYxnmrmX5XVdwp
0FMTSz8vfulxbp+wNEIobwrz1GrdHuFYeBKLch/iQdjS3zvuDYjLWe+O62h2L9PIgo/jxztRKbVN
CsgknDRAPPc5mRr72psYzajJH5WDCw/chzmejL6/T6Dy4KcLCXD0mSNJMgzj8tb9L/bOLElyI8uy
W8kNgIJRAXy2YbB5cPMx/Afi4RGBeZ7xVdvo7fVK+sCTVUKyq4pVf/XRKSkpZDLo5mYGVX363r3n
Kmwb8ZACpcRDuoV5nWel/otkMqcQia8ZRXOUxsAmHE8cpwUu8tI20qEQAe9X6h4DhZs085Cnanpd
LNjrcAMDryKrBKu+9iwV12IwDARZRuiQUMzSTiUQgyNg36+rOIw4yKoK4ZcoBBFZMuMd5Nze6irP
EM1AJC7GrWFNbJq8oPYqkAVkqrwA/ov5iX2UHWNjjC49rviLhA//qGX4RZdOYMoxx9iHxTwFGdb3
BVQ0KkgUuNm4i0eeRHLpySjkouo3CXbDVreGzaRnD6WOTdjKW28oE0KxIptAQeJnQQDAS1/3lq8N
psqhhWWx/hSVmf91Na7NbtoHOfJLfS0xx4K4hl5MxFokw7adOt8w9NK/fz0hmfIZyzHtjlJbh3kS
1HK4513TTfhbQ53YDr7VLr3HScorr3dpbQKonZQ47/G8K65uxttK0h6tsbHcr2pGj8ASh2B1zHme
Lw1Y6SWfGBvVnDu1Rs369X6bBldvFdRY8+KoJ/GRdCG1OkTyDLVovbjT3dwlFYAR1Rb//OmB3JHI
WYndHFohUQHwG4scq5WEH9Av1PaHbLBdoydGQ6Xq18Ie/W6QjUObyiDearJOU1FtI6nz22G0/MZO
4r1kXzAF0saaTNkPlUA/fn1mXWdxT5QW9t7R3gcj6VorlGUJ1Kf4hGev2FtDAG1fC6EK0Q6rgmqN
RSVLV2TYgLPh3NZFcVDa/CQVs3ZLkHiWufRgFal8NWv6eUxfeq9So/PQTaZnaLV2sOSV1lkfo0gu
D2Vbtdv8qbWhXI9KwtBPHi9jQ9OrT9ADM5UhFEj0z227K0f2hDmZ4CTl6VtmKOWxEognQMnoakYp
VwrZxbAQcykYoJHOZkkw1nGuBvOyxpn2tf0eJ2ZxGLT4uzU35e6rIOWlrS2XgKeoanqCWSUeM30u
nUs1IKzvSsgSc5xnRIBTvdK+63ZJM/qDIBpa11NxYTVdJXKy7ZZKhN7zvu5NbZ8Q7tW12aEwtdcm
sEC7yxKstiZ4QpzMQctkap+3eIqmaIy2I6meo5X7uR1I27y3JRLGpZy1tSvC+jWb8vah50S1ski6
9iP4gGwgCNhqA5twQ7xWWhltc6uSEWt0oJnFyMWIbsYRDTSYAmVgINWLeVvj9DukA9kVVY3KdBib
D4KvatC6k9VkO9yN/jCXy3OVghPHfruRtaJ8kkMsbmVzq1QTNmxokSacm5CFpfgXYzByModGPxtE
syC0g9YLC2CbNcpDYQYz4bBdeJori3wUJXsZxh2ADeOY0m5UwLZdgQORVZVp4NRNAq2MCjkkpWhX
YBAgta7aJnKGP43Bf1No0bMVXMm7c6RZhe+8NkgtqkMsoBGpcXQ95vUYSZMydQqzkD02twF+Nmty
TJ/Lvprfa43Nu5mJNmYQOPoLdtWtEUXtTrGqg5hpu0599tqScGhPmKBCJhK7wshMikGNIKggW8NB
ksemF9ZxSokBZRfV3EhCB5bkY00ViBRsaYNTFRs64VKpgLoGMTRvpXoLx45d1Y5Z5BbRxGNq4Jgk
ciCGBerEHK2XCfY11Ck6m9DnuMMdv27rVsikwRJUQ/TrNWxUSelHMptuqgG1hgn6YNpmdMGfvhW9
QvQPzjNlxno8YAvfNhLBrnEakH043pScdKdu6INjOXTHbP0EVbV9xImpP9C6lHTu4l93n6+d/WuP
bwZyECIhZa61AKvtA+ktjfMPLqP0fM128auJXXUtZ6eIsHYqTDbMXpm9pfmwc/Ulbytm8C2BJrPQ
KVVkeI8NnC0CKMi242Y+OctU0EReT6E2LzTKc54pbmIRyjvp0vRRcsxKcg6UwLgq/Wnpcui16Kh7
SbDMisVDsNdz05A0MoP4Tr6aDoqExjx/L9AW3mvbuo9ZH7HxmN8XVZG3ZSdnO2O0H1I98SW1t18t
NjcrFQ3QzfaaWySASqEgNQNUWqG9lJlVPBphQmSMnIAKDyhze9FIGw0M80kDBuHNy+fSX4uxAANY
hL8SEo/DSb+jcuDuxCzLjYP1/Fo/8rFbwee9VXjTLJN03RiZnyxr8Ee4Boqgn5X0nLRywVFVWAsX
MFVwoCokBdY5/scg1xpPS5CiduayuiqS4qhpEpyE2HzTtM7cAnsheV2fGQKszERhKDhaW64kX6+v
6OE+1bmjR7TYUVZyBx0ZbG3amThIvNG0REpecJDhmAVo4TbNswYN4zOs0i2OwGpTYLp6Ln4aOKg0
PZ9xHZn6NtT52/XUsvWm+2ZHP7Qm1uhMKrMf5h0Bdmrx8kWpoqSGWWkhEo5v+ST0PV2os70ewimO
WkyjI9EjGRkLIQ90Rw+/jcaPtIPCLOLsZ273/UPXmq/UWASiJYIotYnhexHLN3g49PqSMHmc6Wst
i42l1E7bDwy/h6/dW6qn+WRzZ1OS8mc2KGI/tdPzMEX2Lle4hesWSo9Iw6gRTOSPNAtuk9mcbvjc
fiLvIjAqnxK3kVcS8yhzR4wqdBPhDORC7RtfMlCErM2doCVwJki+mTNmgyTiIJNJ+AiIm/r6Ar46
Wl99sGnkT48txQnNECN6aBb8/WPJoSeXNUMvLWE9RCo2bpNKvgchsP4QPRt4UKShxXs73PjAAMTy
YfF45yj3GhLU04cZeg00ApWgV3NU+HHEW0xAQKUEEITVqxTjgCyihI/dyqTo0sWGTHaNIBaceHOj
67STlQavYyIAaIDf/897INpfW2O0qTCoCM2yaGLjSFib/X9oWMl6oI+5iLQTd6qJbkCSOIzWMIsS
V1Va7G1rW1D0yS85Q0TAZgW2ytgiuav8QnxAYIPQr9Bon0rikZu1ipEQDeKqQtOH1QHgpQZsJFCA
ys/ltwlZgj91ygICgxxUG+i6kmEQmLVU2hPJ+/J1mAzgh9zMHoQfxsWblJDk+PWu/79CAQ4KMzB6
8P+x0fT8kX3MH/849rCc/s+//O82Xf/uDpT25x9Npv/2g35XL+jiNx4OaiGoGYYpa/Q1f1cv6MZv
FkMoW6Dv1XRtNZP+bjTVtd+EweTUZKSL7wbX2b+pF/hHyOnWxw0HxCpw0P876oW/iBcQAQgF9Riy
apV5FBOAPz/DjIYZdxRy8yyCemvUROfpkD5aTmBCiPiX/TSngCnnvzNz6H9ZPF8vzI0SJx3jKQ2X
7Z9fWDDvqFmg3XMkHUaUaA07IfUs6R6RHxPSLGWE0csKKa5jW2+kggjPrEXmWw/sFxrLrB1BRmnQ
w21jOyKN4pp20CcBCSl/ByXhRXEFU3ug8pJJsyFwL+icXtY21QQlBhngWH4HdLKd8QqK0HjI4TSW
1feIOC5R5ye9XLw2F08Jo+lBqU+SqWxlpoLpRIRSIVyZ63UEsxfK1rexbd7N+A6S7gmsCRqrGgpB
YI9uWCSnSK+2cptd7AWAlx5/DNHCFKZUPuteuw6N9RSSMRk21bc47OhC6Vh58IzzCjrRHUX+KoZb
LkcQtgEJYzGYU51R9HQHooCffFjj0huL7BvzqTIUx56n7fqCbdfshxEnfyvRmGus62iTSWUSuuy2
JLTpqnCBRYDIP+FwIWqv9YE24KSRDomqu50qmMDHtoPImSSD4JMRiklBICI01LTzil0hJT/kYk0m
M+UV1HFVbeLLzLF6swMwo0v6jtx67sDf1y3jjmx6kWHcqssA4Vh5xrZ0A3xvVmTSmxoX3k4XFyO3
jlVzAiNzoDvlKgHRVCh3CI8QbkNPAIFfJVyyTk+KJSGNzpnMXbgmAqgEed3/Xav9r7329fkEDygL
w4BISHt7Nab8YXOvW+SgkyI1z+NooEBwZQJaIqP17Xr26th40Mf0l5g8TYxXlXQdGjPHCImbjh06
zcwLd3FXZZgD9XOL+cOPweUgTn1d4vYt5PPIOj7ncr3hGjs16NwCsV8b/oyUwTVifWfm6kNimxtd
rYAd2HuGxCQkltklMvd9O56WyuAvv+dtQHQgD1giUNePh5k0RSXo6coGGBOnI/daRxpRzcEy8xYW
E5ghtzSGa1t3+6Lj6FH6u9wPIMo0g4xTDTYy0WtxfQM94iCy3aYRT2KUvZsW6P4MwH07kkZTdH6U
lTvACU7eGyubuHf7ufqWGc1hGdILY81d13A3WJKdLfJbrsJGzqZrqE3Xqq7JBCCLDDwtZ9ttGa5R
XO4YfDwPTegrXebMQX4zWcJg8C6p2viwGc4DMAiTZz/Pb6DQoD1hsLERRJKiUCnEjWf53ipAgTbW
KVqCv5tX/7uPA04a9mjG1hpqiD8/DkPa0EsaRfvcyPZTJewnLnUe3N9urry5b94WkIaAeA6jMl3j
yfCqLjl3Y8UMo7wHw7bUCxjg0zWZ623DDSm2bI8GHCmxxChU6hl/AiQozFiB9KRzgsd096uFLFcI
ijCnXAbSj5IyHRsge8ZkbKl8KRmL/bxOU83Ry+qe6CNBILxw22BNstS3BSs8MedjEL2n1rUS5TbI
mgNFIdV68l31QT0d+5aYvKl/k9EB18X40lgJLWaN32/yyjj3REs3oet8ppxbLWRznYBbyqS5Uk3V
xClLoHlx6t4GfHDJPJ7jdHCmivg1mXYsW2WJD6qrWtRJwzUH3Z6QVpmbExlJi5cQK2FFt0QZzznx
PgWYGCwc9E4bFf0mz2lpX6L6RRfDNRiJTU1/rGqdBVecNJnwvT8blbeiSge+m0PfVjt4UGf8bQk9
rU1Xin2lcXQF0t8MDdeS4I8Kkq+dQTE0mjConMz/ZyyfmEBZjLhqnwUcoFK89R3bVUgE20ycnV7s
NKn1Na1w7NHYScmaPdluCd+5VabtSUlFq6p3pYnPdX2CphJzRIp4mf1w8OUO9Phy0QkZXdcXgB1/
0Rq/0XVCDHUiQnTchq9D+EAPizlB/9paBR4H7RkB4ee6wFQ2g5AjjMmZE8z2vjer/dq8gWryh8KH
3veMQfOPQsK/CFm+PgRQQyZCFl3V0Ev8eT3oGcgzkS7dc6Hqz+t+qPHKiKhcHOIpSR7J323I/+4L
ov7UWII6E9u/LkCJ5mQ1Ui9AKzowIvDhzbh0TMBYHrvawK0yHufBIIiIJEfOhCl9tcfGFz1I/4Hc
ETMo/lkJ/4k7+6eP4K8lDLLT9Z2vzgoDToH1lxGoZiA/1sZhfB5FScFe06DkMsPmswhkzIVgbiSc
qqKmyvRtY9IiVYmQLB7HznAqw/DXe9jCr9pJrw0JZYkVexZixYJEHFKTwvAHu4CHAOxURvXbVBS3
pAjpNCWuOhSI4PqzOpQ3q804SCw4FM2rvoTHgVDFIlaf9aThZHZEByGVTtRr3ieXHPRbxHSiYcbR
1FwREnQIeb0dyMsk0QPJl+Eu+OsM66OlMlHFav7kJSkHgSx65ULIGEJywuVgQdj0c5nTWDt60y8K
f3YD7vFbCDsbyBM3u4zTRpWeWlmcJi06VmCA/uaZWJ+xP4ygv2AMurVaQ1EHG2CD//wM0kzR4yji
8xfk0jUj4V9Z8M/v+L912/mv4XTcx//19I9fZfOP86P/9Ffwzvp6/9OYOjor6D++6jwyff1I448/
XmyU9V/556UGRbaBBXJlOXMYmqrKcv39UiN+o2AydWAqcMi5nfCt/eulxv5NcP3R0V0jk14VBb+j
c3TzN6xSSNR0bklIDZAP/StM6Pet6D/jP8MO/8tmQVdYrP47m/3CspCP/0XkVy2huQwN6cEIEQq8
9E2xD7nfTEkiLpVCNgiD5m2fquOhrgDh5pl6yQX1+mCSXNzZF1pFkp9ZmIfQ2uQ7kelPcUqNNfbD
WzPXsVfiTiIub7F2Pco6FkTbXVocTRFV77EAdkpAHfaizBLlVeXnb5ZBsb0lN+SDtWhbueviJyVd
JohehOtmOqDRaoqtvVbTrmH8Wu59kj2sfT0RcZDxGzTzeDSw/Tk9jXESprSFiAY6eOMk8e8LCKSd
OsvksI6PpnxZAIVtY50BazWQhKzNhJoGh3y2f3b5ZNCYqEnXVu6UjPTuG1ZrbKXHeal2mRy+pEHx
oGfJS9jG/JBMJ06PDQvXJGlnebdZJoVplgoWZOBPe0baBRTwhlt2KmERVpCB5wARFBq1O4YzKTfz
FBAtpTwaBNDNaQfPDOaJPP8KtfKz13KvTqszEMVdUSb+mJdnNevufZ4fs4gC1i6fzSGv6TKD6EzK
Z2b4e9vsP7WOOmAmBiLLiJObG+qSKvUHeb6pM9cyeJfjJpnegji+NxkBwnVo55uw/pw6685GVOnK
panjVVmCX1juYqzdweAFCvLdafaZ37G1pXdL76+qPj/3ReiP1QtDJnDDWXCF1P3UEH49hea3ZBYM
Luumc0pcaqYxFF6flWRjF9J7CpBxN+QV4XfxIQY6xcCZwnWp9J9GqYgzpIeDMkSPaURCK61LZAZI
mmmUk4xi5RI0aTHrjHGxvuOrczEKzpsoSJ0gLwR15NQRARIcxposcbWgqck4VnKjHmVc0we5bwIt
qqX+yVjm7mXtaC6oBE2jeYhD5RHCSgucTHfkZkUJdaAGQQaTfU2nLWhzTwcSuZhLfkyLiTZ5aBdu
N0yKO+sMIxolLIl5M2K3ohDK6oJ7qNHF/hCOn0Fstwfu6Qu6TkgDoV27QIbfSkw/84gTzeocfQQT
Gyo5zLSYgYIoeCM1GU8zNurAiI+zxQCsZE5HktvQObVyjqUM8kya1X4/cTvP8P6PcqDRjB/x8JcW
+EgTmYc0k/8nM2EsOtsX5USzQBX3gKBfhQEW6eqduubnPudzWG3jvCFr0QqvUEP4/cNVEBLGuc9s
kERZeQ9TMjgUQfYzMsVDosXSFszcD6sswx3o3muRz+u8ONvMC9jtpKHa1FL9ra3gNUsj32tN4w4e
Nw9ERLcT+uWEIKknS40/4snQJw2UlhtDhDZRqzA/9K76VidqAk6m3mUxPjst7P02HGxHymTBswOt
NZqexyX9Mdj49Qwba6NhzawEdIf8Qb6TNPiwzJLLWkAU3KyKn3Pbk5+tfhSRVbssBZWdJrvKKsZG
rPWRX6rmDoaqumUrJ5wuf21QubsGmURq/sbdAARgrxrQFrhqqBJjpnRGamYmKe/je2/SJkIhMh7Q
i30oYzt5ZjSmjIKi7aKamtuZvJ8+ie5zhlYplta42raetkqFOyzVBvYyNcu2Finesd/p2eh1ETw/
ktYQkUAQlIartkwW0o3O2gozI+MogjRgd+LYpvpOx7p2Nk3hTRrYBbs514LYtJlNVJ9nMo0jw83n
gtxODwADqXyhyscfl9RcPY9srTQ17fkV5s6jFOu5wMcWwZSNU9cqB5KCChu09Ro4mxJ/Vc2rwYzc
ukkBNVPbrQX/BO4//NFLobDtj/MpwvuXju/y2BImp5HX3ZE2JZvpQ67E6j4P+IqCSI83lWbd0zkm
cai10l1l2cNh1rgYBFpfo7yWD2WBhm7gxeqQFLtR6TdhFnAXjL8lNZco035YlnLm/9yNbWrvKiP9
1BakZRVrElG/TucBtGYLm1Mrya+S84I4xwc7vKuILXaLzG6urZc+czhIVvPaNohxdOU04UlyGe5C
ik9L/OhkMi/ZfDHK4sb8KCAoL9E2JoRnnOFp4BMCrSwQ7hnucb6GfFVIYAnGZf/MDLl2mia9JPAl
yS1Ur3ObnNQpOE2gvT0kBcDOy6UhA5NkMU5V16qU1B2k+lDzn9NocX00y5oOZHKNsHUk+vhDimla
xaAd06hxAK/gqa5IiYtC9HPEGi0Lmh88nerWDMy9QYsK16ryo5xnw5NHbXaUjGepWESKRTxi449q
1W/7ZFvL8RW7H1P+1bJpDXifIuyaeS8DxA+pfY0UGWJjTd8j3n+DNd6dwpFhXUiKRM6cdjTizy4D
KN42jH9F5BYzDhFFlb2JCTqEWWZexVJkO4jST63KwM+eSeGNozVtmmCvTlQgAYBNFxFDrYSOmMOq
cyqz+ViWbGGsGW9xeH5gdRe+mec8WAVUug4MXFUN20EDtxlkcrrNBX7hhnvRQDsCBRPorMDEZ63N
4UXg0jySh6errf6wWM9stfamqnmtbKB3lemsVcgXEdPIsHMWgWxK4fEVKbtxG48EMhdsBzrDYDVb
8ySrhslvPpuOHYyLK+He2aSUZu46nafltPxS5+wstfTLMtWzUtNeYWm1m6B2BsmbbnSG0F4q2tDt
GiVAnhnO3F+CEugxgp/K1h2DETOG1jnchCXD7LyzGICqSAZl5alJ2h+xGrROmPcMu3SCFLOguZjD
9BQIYll57yBfLPSBgvtLbZC4a//oJ6tEiTIEPD3x9y6T3+GaMNJOq/YWL5imA81N254Sra0++9gw
HLMpaX524/di9S1Jc50gd4E8Jk8/5NpAH6co8xViNo9uh+tWD83ZWaIAMHWF9iPLLcJ4UxbQcgkb
okGQeOXkSpek5VlAEXpsdOekKxGb4cloi/AiVbqjVapDZmxTNsURkPu1MibSC3lMpJwmS5WYr5k9
N/tFpt+X1WjjotZ4mjVC2pX+FhXJRyrxob7Mds4wjwdyUYU3xGqyo1X2btrNj2FoaUgxX9oMIVtE
HJfoQVukujGdoRidyWh3hAqg1nKhc5NhjEYcQgUyGMSgvSNpPRtguBB4CD3OiMbP1Vi44Qw4ToHx
a+kTApGlC/fg5ylcVdF5CGu5pfNdA5Sn0oGhltbbNOaM0uwPlckgwwatxB7/UGcd80vOG9sAiJem
XhsKsE4xkz3bfNAFlZ7VAtIOIZ6lwcAafgns+wwCXdHeJ+s1E+tHe6XMhdRMIsh73T91+jmaP6v8
bBjXMrt9T3SCiT+s6G1sbgtiNo1tI062neJgjKNhRUGXGCiyPgbKnLIhRUD9rMKXyowcRXhj9qNW
96NylVFFoNDPfUVNvwid8DkmqNN4bQi1Osr4rYsESnQTg+4QztSYtyViyqfVfgkuX0vvDWzmTl72
ZaWds6y5tNa8M0djH6XDdrTfpAqph3JBUYaac5OOJe8W9h7Nb8AifPMEc/ShEx7bQt0Ms+rJg8WM
uva7ek1J/OhgSVObuJDhvVhMjozYVijv2oC3ZmuGeNzZuJR3CdWr3T7YiK/VmLqr/G7J0LKGXa1c
6/sItars0Ex28Ajqq0wKJg5yVw9mv6sQhObPxRA6q2ww43pi5/4ik5hKBZobjpBgq02h341MLMP0
DHIc/1vn+KiBGxWJVLtJ+n1COm+9Hg+Ib3M8qRaBmrpnmW8FEOsR1FiR+3X1SwZHEk/qnemQr6Fy
sItoR3ANYKhNVvQuP+xIQsCuBAaUtSrt7WUfLxQVFHkR8x4LPDfKDYwj80ZItzih/pkf67tK1/Gm
/yJ8sB5ceufJJxZZEjK8DswXidv9aeidDKlQ5i6hS0OdHGn8JZXpdRhIaJj0+4r+0jCyMz0Htqcg
E0HFrJxkBhcEHwqXo4vUaCd4JzA1vpOmQqmS9djtDkRiV603tV4JlS45WQ/Fmzp7BakAkmcH11A5
i3Q3xxRy8JeIKJbx/nwoEF3ki2wRn3tIdDTRfrIfxTE1BuJP9gN7dutZOcJFcz8kgENfhowi8jxQ
fVKtdNKW6weD/ZTs13sZXcf5vFrqY/OpTA75eKr5nHT0ZbXbkAZe8OE7hnSmIGjFplut+cdhes0/
eFgakumfjeqJrbXJGAj4Qb6t053W7CrQCJwMrngI0kMWBWupGHbcZGmMEoR26ltuesw8fGsh9euw
hFtos6G6bTimW7+uf+DPMfWfNE81lcPQ4yurgHVIhDVxl4A7u4/v1I80oPPFAWYTLt4SeY24L0hn
DIRgwPnTU3OqP9SDRS/qMbsN1wwxxDc21thgxoYX0RGLQ6wLmwRMvcA6itAxjF0N04AQXy4k6qZG
iYG7p0QWvbEXn+2aBF5USHT5TFd/QEq0Qud7Qtgnb7LPZAcx7TLNrUh2ooDbtiuocQ1/TnASMbk7
GMEBACDntDsq20A5yCZbFfeXetnl9edY/ki+Vdcy3hU1ZsDNcJv1jU50u6MVT6wRT2p2Q+sZulcE
52xm08FKe8ztRzkjzmTZhXLokhvJY1W331NlCxV0Ln9UnNjsHcAxs8c1+jctfo18X/P6Wy3tWwah
OlcPPHVpd9LhIgaYV7NHVUHWy3xx092EzvLa9O9tS9+Au5HP88cSjaDVtB7NwDzZT34wbQgG1vNj
UNxyAEWz7kv8NsVxXPa4+LBtE1QR104yPRIqQU4Pt6b0cekJjb61o2sZR/xbmLzS2cv5b7HVUGxf
jc84dlIiDQ5hvkHaAdHdINgEfQqS6E3RkPbhisFttLu1/i8b/Lcw8GTGjsYGJVUJOPRsAMikEynv
re4ufaa5a+ff0mZD8cegqSEI+pZNl/AlBC/xaQPpsKB88AS4jKPrwCsB7gZeSHIpuidrN0kHIJc2
bdX+g3UOGoM5SdQetOKKrQKGktmjs8S9hW/SKzQ8IecYYLN1HVI/RletOsVnl98t49AknhpdG4Wc
VgYvN8YWlU2C/Kam7nmjdRL/Yu8oX4Auho2Pi01RuMh4YbKvR5dfUFMdqXUlPH9sL3z78T5sT6JA
AePOH7O6BVfItNy2kEevlob2wUBQ2/lpyGxd3iy5T5FhG14fO+WFt8Z3K1qkP56iuvSFx4m6BEDG
aSy3ZXUURChA2U2kZw3X0wAnAPnbocMoYGPHfIhNP0r9Ott20AF520RYFwcb04Ls5x98cWl1rNSN
6YMT8NJ7OLmsI2n28XYs7S6gPFpgl3ms/lB6rPiN5+AyYwoapDMCTbCHZLuY7S5isyD4UT2k2mFB
JklWlrVnuYvupCpna9ih64JZWLoROgLcO9JdYa+O4jvPT52s2Ptbhj5umgjreFHVJ8t0pxiVQGjt
25eOz1J1tZTI5y1klC7aElYLkwX+QtCfOCFYpPQhQA/T5knIT0nd5pssLilqTD+bX9LMK6n/Uod8
VXYUOIqyK8mPee0H5bbnWEFKCKCroaEneXwh5mtZOhCZWsFethm5rAWusdPaI3+XPZrRdUgcUaBv
B/dMjwoFsuLnpQO5JBgPKcWV7sKIkJFTcfbpO5bGrB5rXBZ0AnSaRk7H7g4n6F39BUkFwIzauSUT
w+4aXW3FaWhqUfI6iuSwpKgkKtnlngBebzKR7/7oZjdDIUqse+kNYEghREnIaDfdawpvRcc4ylhZ
w+zuoiyf4QigKD3Jixcjtm0JIL5OhJznWDD3nNxz6yviB3r+VdDeYidw8slVrI3PqRs9JNGtkX0Z
d462HXtI+uWWjXfO9t0tVffW5EBNE5fZwMnqaLWXewlv2t5i1iql13rxquCqyjsmiot0iMJjov/C
Z9FrhzzbzV+5wi0i3sgrlQcqdIpdFI2feBZYZtKUOlgN+KKDnJnpI2dPy7nceTSCuYPTu4nclSbX
HcgRl8sjh6/E8Wce7eA8Dh91y0e/B6AoJScyKNJTufDP/aHZ29Y1fQ3kB+KYWIRej2Rib2uM3i/r
tVIsZwN9YbelDoB0w9uWpLOs7KX+0DCrZedLnmc275krszN9shSrYSR9wMlyXyQXKfK1ypteEe/q
taM88VmQqNwujkkK0+yXaJehV+au0nnh8J1kZ43VJWijbRDesVtr9hqpXqb7gP5Wg4p+qwYeJzan
9zg8K5Ifh2c9p9z0B4lAZrx0/mRtKWhKXgI4kc4KQI/sGwEb6bmcHBooFcqObWfsDYC6ymYyz1iQ
Wxo5+rPSOt9p+WkL934n++TMlW2nC6jrSXV1oGIo9L9yZzplT3Rh2J1YNxy0rBAqBEX5RHdHeukF
oG2l3td8o1ygaYWIRNJR4PfZtjAIjPKn/lWE+++EY0mtg5yA4JKa1l9HlztKr1m5H4yrsE4VU7l3
OXxspw3aIlE/66gL28eIF0+vi/asGpeQdgObF51Tb0bkT4wbx2dNiGR9nsydsC+UV9QmWbXhgBbj
joUTwwHnHPiJ7NCqf2J2KZV9f658/X2dj7PIyHTuT3y9waGBs2ackuWodbtQOxdcHtW9Ll1ybuU0
NatjqR8iXfe4VVa0tMJTZm0UPuXMS5RHSH00NvFg8IwY8yvSC607zJKXC58GO8LDmj4WtmoDbwOT
4h2ici1gq19LqGa2N2x4OSBCXCB04MjXhtv7HuGl4o9xnmBrn1DhbuIPYE5rCJKyUZQXwz5rtUt+
Oc/xAF0SphQH/wHtf57uVgTViy6fKUioY9XcIw6DypY/xS+T3zmhG8JfZBcoIZd4Gh04Avgd+e0q
BR86ot3NeFFfYIxPJ2K9R0Tfu+aTonNS5l913FdUkPr3YsXQKAdKR5u2WUZPfGnlq6xhc8hVX9Gv
su4GNJxG38ieiq+KxGrv8QeQHa3ju7sH+/6uFy5+gfEleuOHAVvvPB4P8WFWLpWgnLpkcM7P8guN
54NVHunRcSYmwbW+mJ8QqvJ7QIYQ3U/DXcWV7vycM25hq71QMnLJKLcVihQOkKnaifIoNQwGzImb
4F1hD1mUmpLX9sMhQ+BNvlc/AoGtPUsHNUulEICt0zYGtra+i6m1GnU/ScBPEPagJ+jtB41+V6F0
DdT57FxkFdv9jXSGfZgTTcgFsbfXvnC77CtDeJKkP1N/wd9W9i1XYCJrzmhKqzdtfAyWfQr2q9gC
WLlPk6/8yN6It89zTz2D6ohfZuWwpD7FE9BQlaoWOl+67hj5/6XuzHbjVrZs+yuF+84DdsEgH24B
lZnMXn2vF0KyJfZNsCe//g56n4uy5TrbOI+1DRiGtS1lJsmIFWvNOabmU+BzDDfrVf+cxLfJS+Bu
OAhKKmGK2WK5MzUUWZh5OGxtAIduRZQdLIgCHc9iwMnEPIAQd9ON5bHWrJHIN4rsiKteXXh3s7u8
JDfwsZJN1fUQ2uvEBJdiJQCz72T/VNJvFLO5l+Znh+bLtOPTKEBQdw9Gn2wfLeubNyJG01n0LuNi
3g+asZ9qB3QYzhnc0FfudDvHiK2Cm7l5qRlP6BcJd1SEKvCK8ADC3cgXhIn56eb0oeheqRa9lhtg
aCO3TaKUF8wyQkRGCMG6VVcv0rr+THApiF+eWdCioQTIXa5h7XUjATnQalflWk7Ge+ddDgOYP5C5
xOGSZ0QZeVVnYE9g8fkE9WD+MLAuRDekpOEhiDd3aNZxFLZueuzUfD8CeZdGcBLziUhXn840aQfJ
OSTs3aixSIjuLMb61srWqkuQBzG7yqtVH6AY09c5rUsO/tvyMsSvwvUZb/GIycMCh8Dnh7j+MDRY
scZiTnxFRSkK2jpg+Cof9pmx0s3uMzCaepuNt62nt9tMBbcAnx8nk06YENqzF720WVBQ5HjaWQ8p
tim7AXXXK6Yd7SohWRATK+ztliyr49g6BxPJ+2Wo5ReAr9OzsqloBhN1uZOYiEji5NOsLLn1Ku3N
+e6x1laJ2a6aPubYZCS4W8fvlZuf+rq7LrsGjU30ANqEGJIlLbyYXkObTT0tdJLkJedCAlC7kBVH
vWYtoxnWQqpYszoo+pe0+Zfyx8lPJXENmvWQxJW5B7KBLcLDLcvYyafBJ06zQ6vSmlLio6aKGU/8
0YuURVMkD6mTCawM0CkbM8Zcld9BIroOtc86UQ8S6mJk4crvLtruWVj5ddeNa/xJ1tqkM6mTKrgj
o/HaKBvjEhDWjjrRWYVRoW27VOK4QgjOkYdpa1t4xyp3aC4GJNDpTke4YMDxM5Ys86qkiEoL8oN7
J/MV6Wl96/myj4EWQvdY59hzIuJ1lTsWuPO/oVtHms4nwZCsI3/se1Sj4WkitOYWPk1uPdojTfqQ
wXatWtwzrRqKlSHSPdiOjzSqrPWE77ntMsCc07DOBjJge0Mz1sBt8PBnxDHNmfuQoHNZw3IKVxEl
ki2pYA2vtne6iDFbbPTau5WY9hgiTJyt80OPFpOqK3ryIvAWI8MjzonTxEmrzqnG+2NnJk+GLFmv
NT1fJShTNx4hvRsztxImOPq9QAe8wt9uM12Cy+69VJb4lrckONkZJzIfiODZs+h7awzmVl5FC7RI
hrUdWK9GKj6yoqB1RdudoU31Osc2W4gX9sx2yalTZgdNtr+B4QGFhKQqggErOEiWHy31mmW+i7Dd
5yBCaApQ36WGs3KQT2DVoJ9dRAk83S4Jjj29arfJt1mUPhpW+RA74CJc2yRbBcS/OxIYFkYkKkwB
DdYSpXEDr9JN8xpfATsGzdKqzaOjchr2c43beXAfB5fTglfzmKlOvAxudAgs/V3HVC4mjWNlqR3S
duAYBEljZsCzLTJtxgSa6CvpGA/hNfYoY1WMKbVGz8zApGMbJSbbY6KfiFvMV308V9ugHe9FGtAb
zqfvGQRuNtP0mLjS3KaGnDZgNyH4GLjCR5WvzCba9v2EWZYMgRVSURporiZQlrYPwWJChTPOScZ4
JtARiS0DmK0hsS+N57xrTbTKWbEdhvEslvcux/qVGGlf1gl7cUmqgss2l/b5o+zE3Zhb29Bjsy8d
bKgDCbIdLkL4HuZl4E6fneL07qXIkiVTZWcobJa/kbECH1aAUkFj/jCxoDhRSwjsnL822oNZpnsW
uU8nrg9GBJYWPwvyRI+V3eg5gYWZxbQh2TVTeD/WlMl1cmXnJpmX2K4MRue+3RDQ4I1kiNOV3mZD
f+1m09VI+MA6lTR62bjReLl768aIs0etcK6yzIt2hLCIbTDxkvoaibGXHJywzE+tMb1PSbwbRB7x
zvRL0Ye0Uib0ts34aUt2jhZgDmifWzEnJzRlzWYyYrUlAPIZtJfrMdIPJuexNX07RiWRjpT6VcpK
AsuI+htsg8VTuHL6LN9EJt1iKd2t1SEkgxsfRUsfSMYne5li5tP0FNjataby5yAZmw22n5gNkMra
uygDPaAeAwHej9xCTm3GdM3J/nTxPE7Ivlu8Meu+bghxrCgsIvTyG5VumXlunYLJUCSiZyGXVdtA
/a9X9cOMArUlsFkf0zvNwtoaxTR2rS7laRcuq2o2rxPFHmiiyJ4Dh3bsUDwS10a+7FQ8NqSSjC5t
mg47dRKxudlO6IOGAG1m6Je4czkqGbG1sUs67yLxdQWnwqyndhNHJvRS7bWleDU5dQeUBF1sHVPl
LoAB+7Gs26vBMl6itnsTMj8merMXI/VQbvs9DgXiTJJzhVtvQIkp6ADXkeVDdoLhMLrJLi9eLInk
vRoLwGg0JZFsHIekua4LOlSgUjaQHx6iVHx/c/Xi1agnplTGSxFhZvdSj222Sp/GlCN/UaUbHPxg
zinUMoiAaz3lsE0c5g6Wl9iPN8FkeRtDeQnF0n2sFxnepfaZLWT2Nat8z3vvIST58djVF1GLfFAv
4a4GuViogkyb8SS4DN+jA7Yod+XlhBp4fXEuiaL3vem1MyXOaosmrhD1vhtyEgjc/KqbMQiWRnoY
He+9aEE3M7wlkL70Sxx5UzC0rNw9Z+jkjjnkzTCF32QaahvmJ8YG2IGPtm+x50ugsNb8LY96dxlq
b/Io6w4YAR9rIzUOqDzpBtmFBuh5vKySuV7n/VXKhrFJI3bScGYPmFxx9kT1bRyCAyCdmqqAPlYe
9pcSS/Ou4PGBPVcfpM2EL67VtQHqdzbNjQlbYIU2HP5LyWmn6wLJ/bsKmwnoZGnsY85Jee2SiToL
FBFy3CM6FdgcI3c1IHPHlkZr5lqZgc5J3nkNAE33lrVr6+opDOcPJBWQQ1GP0i/siVlYTSpVIHRr
rKWMeRwD5U/WMvVQ2R3qGVokKYImkrPf8tG2N+Rc0tabtrUodXiBHDcYup8zXX4fyNxGha6uFQmK
jAP1eE43jiEGjJdDRasLOEsuAnPjuOO9B1qZ8Zf5PhCLu5Jd8QZI2vGbkkZ1Mw2+SxrHpllCh5s8
YITO6jYGseNXxYQqtC8eM/xPexNuhq36cDtq5eUcl+yT6ptepL3PNj+s0Qw+2bV9ihLYmKORkFhj
tN0pz72zYkvbg4/QVsMAF2VAMvjj7FroBGhhLyWphIRkpQUPnXsqQ/czCLPbWY1nWbuITmSEo4Eg
Ri1qTpCs8KHO3TLobec1kcQ7m05zxuDFEuFrVnzPnXWOK/0QqoeoKaODptTomxke7E57lCk9S90s
ZrZatu1aCPioWFh3eOtRyDa7pKP1F4770suK9RABFy6HAV1JwXCO/PVwl73bnZNvhrjYhzG2Vd0g
y0+33lzOvaZGivE48+xa6aKTItmcEQrwPTwAay969gylrYjs/l5ZJNc4oUWyVGh3fkGzTyMtbzoL
l3jsOaVaslrvOnC7a+mF4GrUsz1lyHSDnpOlHTy5lXMJiJF+RUJ8k/fgFrRb67Z9FzeYUDnJxM3j
HOGD7qcrV070SEE1ztjXHUdPcPTucbVxR47tS2oTlKIHco/liQm9Mvq9FMqfACYHVo0BtTnXZfGS
xktaTXRGmvRdaa2PE6XMilNb0I1VNp2SUPSPbUcMDuqDFankz5ZLNTmDz1xnznMlevQ8DE0V7Vv0
ZxVtuADmQs/WjSt2O8Ump1tbhiihlIOHCKAQjx40gxwVonVREkKwtnRaBaKHxjppJtCel4Fg5qSv
/IZwXxbJx6g4ERl+E046Az4pmP+3ekPRax2UWLb4Us+2WppC7AEi0BIzvO6pXNOiqanaAXlq83w/
1+M5Hb12Y1QcnpPYfh0dxxex2TGkrU5FWTFct3Ael+m00zvrrpt6EmwcvMA5vf4uVnfT2DxUOcxx
kyNbC088zc1ma/uZlYb0WCHz2Fr15I752kRaxQ2Rz6wj000Q6rgb3I5oPoYrtXJPwBMDBi2Tr5U0
gyqMyOth4DDhxXuU2dbOMopNnyTJZd947FVR7YMNhGxvTcde6+qzC5uJyZUWbGbbwUeMQKZlZ9g0
9fitVTLYIQMumDt5TGngKJ1ECJwCbZP0NTl/OHlTHAMpDkZhanutzt5mnGm4kJSfasFBd3qx1Q1Q
DEFe12jz+KxVDSTCjkR9mkb8EnMdnLEhqSuSXzlWWBBJXBF1J7ioYcn5bIQuNCoYU1Ke0rYg5Gg+
CI2QK+J21ro2FHtnyJZz+AUkIDqsYf+G8LBao2Ed91FXUSkMWrsmGRqWHwLPYkjlOYxo0KEwuLa7
pLgY6NK5Xn4JdrUhCidGkOUM9FRKsWtR4RLmGx4V4KC163wj1DQ8ZkM9YHoBd2RwCokgI+/FFFAS
zDPZIoO3HUMK7oglfV1Z4xrlbbPvLQW1BQ/zsexotJF2nd1GHmetBB/7EUlaR/Zx1W1CiEsc7cSc
7R23X6Ay0T6klVEOlX3r2NOwR3acrvLegp9baBdWOHlb16MtAV2Gl9CwoCyIEt1C14kMP2b1TDPk
xKZPdMtVgK3jgkH4TqbDhDWI+1uxLNVl3KxZr5UPvQH3ZZBw2DKt3Y8fUYxevRUx40gOj9Y2T8+a
Zc+0XxOSgFMjBZNLGkLWGK9DZaaXQKM/22C8RaApWNfYlhKR91ujSiU1bwkEZWaOZags5qlksTId
o6PjhHveoYns6jVMn2Y6TPl4TCfdOxSyPrBWqpPTeZuww2tTuGgPK1lR6mQy3Tu9+6YCASpkTIJt
XKEFHMKGwO1YrGcDyig85v4szR7sfMH5RMvpCA7qAmU2fiMdW6TVp29uTvs2NYiG0QkL07VorenD
dIB1dwmDkFFkWidbE8gWYiOkUBGrnsyjw5AMYCeX81i/SHCn1kLIql61EeHDNCRQEizy3HIzMPb5
EG3KIdL9tNHLTdx441ZUReFrk4uAFzDwBrzV6IP4k/eC9kEuvaOQdvvWdPFODQGADM15cyzaEXhv
3izkCDlQemJm4uHKraB1VSFhSSF9vt5I7VOfwburrY75Ne2lLJ+YInsUpZIWb893gJ6cl5thdvm7
2LqfRr2/i4txj06fqjVD8sJz/ClhsNSN/DRRpO/tdg8FLllbSfvuaN6Tl9MnhJo6oau27ntlfRuQ
0aYD1kdblycxhkfWSBtZdXzkQ1xYR6W7Uu5wXxdOu0OAddUhEtDDBD1JOzzXaip8U8ZkKNqYTAOy
L1JqFbRGAB6Ie+6DdFoZI+M825o/Hbfw/KgdU/qNFE5lV35GAUfEiUVvGzYHO9ae7MZOqKXzxA+B
WM0tr1dJO18HJvr/3utwKw7hIa6OFrX/2nLKowe5gmYBDbF4pNNQ2EcCKcsd1HS1jyndI0dihOQF
B/M8XCU2+iQp629NxNd6z6LPkYwU+FERrcn6WA4y2PgAE20lWO5UpwUSNubR0+g0h4Pm7bRAnjgg
w16yTtKOp62X5+O+9ZiQJKPB+ciImO00ChfYzJTXjFtG6EiFW1DukEvWjlf2V244MkJhsFrb3Fre
klJeBNyOAiBMkO3J50l0nHVYccoNfFhmwH12PWsoz+JaPDn0KpDIOHuS7DZGxM7tMBcL2ibYx84b
Fig+NEhnqzIMznrefTixnh0af1B5ysufOKwQjeINwXSV7SAIbwM9x6hI35Todiy7NA8RrpjEj1Kn
0ex3Eb8EaXfOlNpihr71PBSTcMPUXmnVIXThbdgLFmhAepYWaLobJzq0tPYk48HZ7dReKJ1OrZ7N
PhmGJmEnrongz0NnDNNFhDUalMGmgzEUym/VrBgbZiAxx/lYhB9dE+aPbGY7A9gaocrOoj3Ui73g
nGpmJUCYiHmkLDiVJg73rBxuemO8L+I5vPHc/oZvjUrYIFhR05on9v3wvqNLHkgOGR18hjDY4Rco
1nrGsDIbmY260UgAK/fBSdcDKCUNi0Srx4d66guiSbbYEIprCXCRVg/RirJ79shVZLgeRn5vM8VT
gdaDRGmehoh+eYrIkWNcZW/mpK39ZKBfENQ2Cv8KCRzGAWpDE5GP5q61Ja/TQEJC2OVLLB0UXbX2
FnXcpnpP+ktm2Q8sB1M1txw1dMtXJsWkW2LLRAki8gbOV8IuEcQUDqLmxojjbtPL4TaJQiBBUr+t
FAf1Nh5PGiwsZOOIW7OxIaK3gmSF960JAPSW08zimd/WEm+qs2QYi2l8krkx7Rgd6A9arzsXdsQH
Fsf1vHOsHL4oU4A5XsIQNcTAWT43B5BDyC48TC/ov4O/WMX/luXrX2Wj/2zj+s//dY4v2A7/2vD1
X/lHHX8jOP3uLS9/tX3x7z7emvb//h8N3us/DJtARouetwmyAmrDX7YvzSA2nTQE6f0Viv5Py5dm
8Lc2/3lEIpBJaElMkv8/MN2w/wETQQCd0PkSTrJ/x/X1xfMlfhA0TIAseNIWd+rX5KDKcarRMXp5
V0XZMQkeAgMQl7HETKm6wNNOCx3o90c8he/lZFwCmgMeFMpzAagmcEt8CJ3JAStkOl09/PRJ/g9m
WUNf2MX/bVXE0MZxydZ5ryRuCAIMlq//RBOo+mQIRNL195T73+YJXIUWUSRjxojnfj6A38H/7Rqf
oYHVx6IP5yhn8HM7eMZ4c9c2i+ooMVGE5BQ+pcZ+l7LlB5rLLLFeTspLuk2PP30Famodu8y20fDv
jFbUO4MOaKxFJ3eiz+2OiPpDMVIRnCj13bU9xSj9TOea8Dh3BWXpKp/dYluKAn91zzbW4EMJAaBC
L5Brm3mp0dJqb+fKjxSNboPART+yxIt1hy+aDmBi8VoD+5J3C1owLb71NG45XmY3mUQLoRR6w65K
r6fOeCxbTgaJZapjVlDsOfTMR2Ibnr0M1lqXf2RGiY3XnnbeENGWDyoS3eDH0aA0KqbZyS31nr6x
Lf2u1Vsc4xWz1WKK8J7o9LCtBUMMRN5mCk5FjnAsMhw6l6P2RkcGQ0VqMkoH2wdoKUlobBZmeFlN
mGkl090uLxpMDIUFmXU8NJye0IQxj9CK8E8hHosd8evdIQhj4UFwTBNWzK93hzOHYA3Nob1vxXzL
1d83hvzE3XVVzQ2deO2FFXvL2k+xUd9zFR9GqzD+YOi2FtLLry9CGgIUDM5NnljP++Km9WbLSVuS
de9h45s+O9wLGL12ZffDEneB9B+sVA6vnW4RqKvFElDlerWeQMyT7ziTwJnM57j1zh701x3dsR6y
ih4MAzqT7lE2CCYyYqLXSezZG5PoW7uB7uh5oB+aVyClO2/hJqgws/9a0P+lT/tLgvfy8JEiY0th
4An1hPP14yX+ENW5LPJ77qarNk6HvYsbg0PjCT5a7WcNgZqN+6LZgrp2SWUetPHaDmLfQOxWKtL5
SCZyt4NgTF0x/e2JcPcz/V3PXRoXWcqxo/lM4zjw06446KSo7Tk/WQxi8hSmHuN/yPXmvLQScpp2
XmtqGwyWtIn0iyEPUTLL9kNPOVHX0QiycsYVNmZUPpVBCNBIj+Lvl6Pldvr5SiPD5xrCsHCFjiFX
fLnSXWtjFhexdqdTs8VWd8JmAILmT/kFv5pwhVx+DJh0biqLnJHf8lLDbo5b2nvaHRUPYqDh2Apr
ZUK1yW0B86T5C1T/b+3bT3EaVx/f47evBuz/1Ru3uUR2/OudGz1H+/H9P/6rfnv/Dz+P67f2o/nZ
tv3jn/+1gQtCsbguruSBkCYGblaiv/ZvYfwDtAIuessGg4UZm6/8cw83nX/QRuKO4V/a4B6WnfWf
Wzg2cMeyyJKCxGNDn/DMf2sL//XGJKsYt7bpOBJGry1cqDtf1kEQVZVMtHLjJgk6cVtdMNEB9+aB
l2DotJ+ByW6jrl6Nff6U2jhHjQGxT9iGKQ6mlrhHU90QQfOnO9n4dfv+64XhJXd4i7oDLevLE5Ob
HiOQAHGpsHBqO7Ho97TIAvbM+Ur1xq0m3CcIEacqqaMzXIhbTYX2H4IYvpC6fnw4TL9hfpmszqb+
5TWQ2O5kTunSHsi39FHzk2IvY7liXIWTaYbvezDyBMCEWaSHn+6n67+Whp9JF//TjxYsGDzJFhqE
rwtoVzcOpDu23ELl0XrqwsG3RD8hwmXoP3Nu6kra1VUHxFPFf3jbBoyBn1ar5bNn8bCX5XvZlAAL
/HpT1BwGG4kwZAORqIef8zJ6+YZ+fLh16lzbGi7rZqAGY9PwEtFDBcPZi/sOUjWy1Kb8w9r5FQT0
4+VQqjL4JEPu98sgZ8uiZ9ZXgN8N3P8QikSVkJ2jGkzKBBRkbkss6GJX6pnntJw98daQ91658x/y
YX6/Kp5t65YloF+QRKYveIyfakqaICnxX6IhZdiQa4djMjtyrS7nyIYvmKYH2hwSZVb3YDpogf7+
lljutv/eQ35cFdAb0Nv4RZycXK7aTz+8lF4/AajrNrU9aSCBrXeKT50IIaRGmPi7P8T8/rqX/Phx
ZIPIBf2y1NDOlwopCE23KvQIeGVoM18f0LkmjPE6U380++kcYDL/E/LpC11kudAO+yTLGlgh8k+W
j/+ndwhXhDHE2ANrt6ZpP5v0x0iaQA2G2D9oKIhD/Fu9Y6X+AFi6tNSapFaTOB5EMAEOMlPz+j9Q
88z/4VN3CTR0dZcrzov68ixkZWRVM4sM2gUhd22nNadBmfyG5mSlisSFwk0ircDN4Kj0hpGedUjd
BpGJFd/mU4mAkxXzuhqSCvM4+F2wmfppnOjsdBqexSax9W1WubQIb5NMYKMeZGH4TgcGSvC///09
9IPZ88tNRBaQrlOGCOQdpL58uYlqUyhHqRZKhYcoaqCJC24sPWIuLFeFcC0cSOMbsa/WUxTNr171
ohV5vCMFIzrErbPP0KkyjTcfM8EkNzbyN1fF47aVLp3ZTl4piu0LbW68o8Fuw/GIWBDi6h7xHkaE
byFVD8tuWtUail5oeUQN0ZS6sIJB0Pgr/b9/s1+Bh5YkegumHOxGsCScUb+82W6aDIJlsm6jZoxu
VVgAr47gGM0F1sXSFMXruPxpVi0C3nQ+vVOi1UfkE4+5GqO7sYhLvyHd/TiB/ePCufeWaS10BmTF
z+aojB2IwVuV9uFel8RfKwSYZmnea5PeXUJARn+SO906pjG1cYDlcBaCthZGkC/iyVsoVRhbi6Fb
T8IhwrIaoq2QKeav2UNaXk/fQdcdJakvzyRsX+YZtu+//4QW4uOXu8EiH8pyFgQM3cQvzzhN8HjO
07DdzFMDPHmUgPaWdyMDzHiGTQOtBcaydsHs/uG5sn5bXiiD6WawvOjAZPj912fdzlpGig5dc0MA
pk6m6EPM+hVjRJrpgXYxFESboDZydhCvsCRMGkEAKQfOqOEEjfCz27QCeLtWBeOmr6AnluQ8n0SE
0DmfR5y/EeuIaeY18F13nzswLhVFXetOeBsMAEYiAFeiYEFpmkb+XEnOuqkIEYxRnA5E4Jwql90k
YRS4LdxhAtGo7D/coL/vbLQoyLQUPJGWoL74jcipOwjRELzUhtVfJN2dISscl7ayt2mDbGH2HG8F
3wTpvIs8v4hRqDU54VNsgunm7++FL90cFnzHogz0bFOA1pU8lb9ekcaVQ6JSZhs0v5udHWe3QVaA
JaQL/IToL0SjSUKq20G3Qtr2QR8/PYgofO1NrE+xU6NIzCBOihjTh+zdP2y9v63Djm2amFCXaFnu
V7HcTz/tDRMNetVnzH5TK6NrYbI/GNykQAkwPnoMrv/+03B/q4H4eWx8dF9gpdqUHr/+vCDLyjEN
WIS9ybqqYu0AJkbehKDVbyDtEXFe4VHq43hR4i1TE9S2tHobiWCWFAzLwzUY4f/oXfkY04XPc1Tt
jEfUhcTamxECr5nVhSqCQ1Si/CGOx9pR1z0XbUlYYJigIRwcjrqBwP82Y00S9J3YgsKLgQRrwH3d
JRhbP6LFf0Mo0iEI7PTRKu1zbWOpzltE1gMYlrYmDag3aucwzFHBnBRKfz7iIRYNSThJ7NhsZPG5
dUpC3Rvml3RuNEZxh9HywCSwW+xsKAZKZggaFzc7hvLqRfakVEfhdG0wpY37qrizGR6ObQSxMOVP
rVEIPzAfpDNiNJRmd8e2jy86Yc7lMH9dFzUeL11m7roGXn6gl7VrA6++Yevy25BR/iytaUULbPzD
ZTVNLtuvKx6dUaiSXFR6E8Qh/npZc8fU5iFqwRExaNo6FZ5Y9HLYuzSZrVO6UVvdDY/So6OeGYyG
6oBgpw5nbkPm97aPjPYi5RBOSyUCGy0ZAQcpoI5W2NE3azwmhYI8Qfz49TD23u7v78kfgN6vL55l
wnZsClAqsuXN/fQM0ElyydKJMZlGs31VYYmo8uS2bW39bHShXGm6Wx9c0XzXDPr5opfGQ5O/W1Wm
x6heBgROc4DlgbCB0VB+WFXGIctxyYdIhskzVClzET3fJ9H3YnK1MxNtBOJjBwZgzmooQqO5S5F/
/2EVpOn8+zVxaF7oFqUmW8KXt5WNrXI4QgIDW+T1CPzPzKlUqi+pWvL7CMVsZWYWbtK4fgij+czo
+aPMA/2qlvlBIjTmbgaCqdkI+bQhpcGLYl956iLuvVevM7OnKLXeUbUV67+/IPDVft9Bl46Oy2Fc
sorb5pcuc64C4mgCdqOsb5JDHbfFrkHge43kKENE6IlHYpUZsLvM7UcxARCa0HsVkR37ICScZrg0
OAGuHK25nA0xEp9hvSC9qPeGm1y6rc7AjpQgTnqEpjpqsKG5B3dF4qG6t7X3pESAagclJK4JmQ34
/fUwThuvna7D5dH2EgxDerp4Y4GWxBOOKe0otQa+mOfbKv10R9gqcx88oZJ4tAeFDEAEH3bmvc91
qOFRMr/HuZss0rbenzz16YK+QdmFTtUO2g+US3u0nLBhgxYkDdAxiWfS7lWIWji7sWaCmLCF+ZB1
Fmf+AeU3KiqMyrbr7sF2Pbk5IrvUgcejB9N97jVYujv9hIQFT/A4+R1iDz7G4qbTZnyPto7qQxeb
wQbOQ033GWoKeWsmYKFBvEGQchE00X0292idOlyCHWJnp2oNJLD4ieB/oxhAbZ69TETbkUZ0r5Sa
Ly1ym9pWu+q9GQSFiZrTqVl6yLfAdDlieZwqj1yWZvHluOULMTcMNyeiejKEz06a81R44y6ZsnSv
Ee6DJsgZm+ZYlDLemkhamJlPW9NSxkaQRsEgUHyPhuVip+1RGnaOJjsVK6GA35Fuwhxy8a7rebtm
1lOs0bbuinme9iC1/bQnUKtHFD+LhLrZxaRDQ3XvdMautjuWURumV48rKVYQXJrEG86DkeMTumcH
sbeBK0mk0dJDoyPVKdBlN8MyPMjLW77PpTsjk2rgRzK5fJEM3ZHsJYx5XZ089cxOj1DuAe4UwwXH
f3ub4LjI43kjmhB8Qw5yiMYVE3oX4DFlox5UaDtzggMqNSDljsd023oWuRTqbBHu4CfT1O4Z/qM4
cpgb57jqsFVmgxP4oyjOI7kWG4cwlAzrgznEmCtAPQ/1rWeNQGzM/lObxrtB9Sc7yZiuz+6tGynE
N/1gUrfPb+D5A0iC6WMhCAy0cdxHASa2sZoPMMFvah0UmxGjcxzM/EhI4ZpZaLyyEzKCu6B/HSZv
JkWIyOQybn19Lgmb1rcWatRTmaCEHiYx+V7i7K0JbIKmWQufq0RilZC4QRjfZvGa5SOSmbpAuVBC
PpgtlqcG4cQZ4CBaFlzuCneeRkYYNxOqOMSAd2mID5ikZr7ONykmFe3rpFREZJNO5qUoi2xD2zHK
TklUbuVlvfxG1NLd1OvPMgwMX4KFvUJBURDdpCbENm1svGfwZ/Te+az0Sq47iDYIyllz7Q7c2Jju
SYobkCPNVDCjvmbljY8ZxAmjUwVpdR7OcQ6MRm4168bEG9tLt13phYdh2Fsys+NNL49JZ32SsPik
KY1t0iM0OCRFLWO0TqWEGGdgdzJJ+Mm3ddMy32gYbYwOSHfDxOhao8bx+uqJIHWbaRgECAj53+p0
D62JCstF6uM51SEmVrJweEyUBQWlWOiqXmcc5jpmKiI9bavHQFr6ud+0DVfJgadDSYG/EKd3M1sI
/IOj2bDT281EQFAfv43CexgqBv1ZJQBMhOTKhDmJkmbf3W/LCDZJFyDcRAxobd2uPSunxTlgfkfA
fN9O9J3s2PVVqfCndli+KBmYWdkGVNwBFRqZJZOmljv50szDcJ0KKIBx1R1cWwv3vWrXrSRYDDEb
Y/2GppoNjp6gJToHCF1W9XUVIdaf+pCHCdeqVyXbrO4ftc7q/EyjFAXbg+W0A3Nn5smxTJE4GB22
voRviHYGC7bxCN0KbRXKfUnaySpTJK5nE7LRqnxpdRIttXQ7meLE8ShHkzCW6x9Zt33G6VgUT2TY
aWuz8m6SQVwmI/SqAPKR4uWtLZuJJJ6WrWqqU5aEL43bU5eUSB3NFGCVGF9R94Gg8aaNE2OUm3TM
E4Zd7Mxmvsvn4LUGx7ZxGpBdQfsNWdUEzApcBApEzInthUpJqdNanUc1v58TxpRFylvNgvmEM+dT
wH5ex+FTOEMBsiYDm1LswE2cjQs0bizi0dguox14QLN7BDNQxyhcnCWdCSzOTYa+DXRl8mF2wffK
adptX99YkzfhoI4Am/W8XiI6ATyt5cD8dxwhzAuvO8tCQiTIeYLlfO208hG1D/JBijcfbjkpqy3N
G69O+824OHkm7DdDSDMgHV8z2DVuXLyGOX2BUsCaI22Q2VVT1rsw7ymKmfKw3sgLrTYI2SwTHLTB
QIFdXiZt9troqYW4cLztBgcRmgBmkA7Gum+ccQdnXOKQ+H/cndly20q2bX/lfMBFBfrmlSTYgJRI
td7SC0Kyt9H3TQL4+jOS3ufaVvnat15PRJXLZcskCALIlWvNOeZzVdwZvfGOfurGnZEiO8imtHku
iZNZZ0kpNoqVgyEvvg74KraGhmGVyISNUcNMUF3AN43T7rOyvLVd9Rn8Ko/FTzai/1XWP0wTLBYQ
bJJE9ldHr4DrH78mSUEnb0B/bWioikzYj6buwYrW/mZMibPMGB6dRWz0Wr/UM828ITP9GQzgqm35
6hQ3P6c9Lxx6OdyBzDfVLMj6CQsRmgKBhJdMm1pampTFxDqpk5Ng8D6G93fOvn5yYvZYBgZ/xC68
GI8cq0X1LepyPU2I71Rkil4IH9I0+VLLWsF+np0kOEXTIsRYMO7gYOK/aK1n3Qv/mh3rPDXqs/yJ
TJ+gJtHtxdCnvlhaQlkdyIRSZypB3SxQHEILboeYkVf24FHyaplgqxCoKNejVjyIwftsReTo6EN6
jkbWP+0BB5HOqklAa1elL0W34NPPiOYiaOyQAZ83l/55ghXjIOrB8Lt8bgcDaJA1fAoDb8BbZpnv
MN2K9UgmMM5BDZmiOE0WpIgwM2fStkPSdr9ykbwSBQ5/RVo6s0hsZ9NUMD2nnONqWDdWt5+7MNwk
w3Rn9mDPufkiUzjrRY0BWan2ZwfVkJIVHcsH647XPTnIsm+SQm9vhDqRMuvZtzrBrsfrL6TqPHUE
ViJg5o+6uEbOaEZ0bmp7Cew4Vckp1jBLZ04ErhZET1otAQ9nkBoguqJtwwxgNds5IexL98h0RjmV
CbZ89LYZYn9KwWqEXaKBf8fwLizclYNl4XTRw7Vjpjz4HPuR0MaBDAm8HKm3J1B7OjeI0ixYS1FH
mRP9RTX0VdOguNhFU+yNeIDD0GEki7lVNnM0o0+LdVgUzZT7ISX4Tdg7L4kbc5+yj/XxuaKyb43l
FkTwjr1kuEEZTAYvWarbjK0iNlZ+YDCKIHYclGJhuy10EMeQRiIlefNg8x1bsGQ8i52/+6h1j0a1
FIHX1NY+zeA0LBSAZJ+ADpVEg9TWN6WemMHi5s5WSZ2HcMjHk/s8kU99YxfJQ2fN9kOzTOgttZx4
6NZ9JeAj2jn93kw142LEpXkbagSyNTU2csAE27ZwtoPgllrs4pSCMQTmUJBo2rL5Rgxjb0e3v021
ShCmIPwkdfOjAfIsGtX6lInhYGa8W8Z8dKVHEXx0afkcwO/tam7iFVuGaF/BCahsItFiyqhMETRU
ndS+lEZzNmMu7nZUQGI4YtkpgxZBMLqLvOnvbhJELXvL9Kh30NZSB/k4QvBdFVXqScBFhPnHn6tq
FW/R7AOvY0k+6lF6xzaiX7dF3t31RXhiqPdY9xDvyqFH+dqJbR4J8Wbn8VEVyqasTPfdbBE/S+5y
FGbuJ5mgMkUWz8lFrfbFHIe33gxUahkDMbjoWNMW1T5e1KQIq6OGY82nj2FDcYuh4mxnb9SDYa4I
czG1eG+wi1p3PJJ2Ew94KyrD9Vi2r5quqGSVFtgd2ehko3iJNOPo2UmzAmvwkmp6gbYYKmZm8eBF
vRyu8baSutXX6B1w7McElvg2/AHXllHFA3EjhqjRVowvYZcf3ZSlqM9Y/VTUkKXMQczV5mtm6auu
hiuhcDP7KeNESlhxiAeNgSaZys8q+4RMExtDPaDY0faaMcxo4+dbPVzEflHQnmJg92En0jaNis69
G+lQAsZjeGAUmXXHDJYklDp86+zQPXetDcSrtocDocRs43TLwZJzq5ALtqfDCol7rns/x9BBhECW
HETDjh+3UdDEWs7AlRUEU868cdTIg2m9GAGXPCkwNpwFw8x2IIu6RyUmyJXm0fDFatytTswvF0NP
iRGD6xh5Tt2nVMTooCeNxn1kHUUEV5Y0IpVpUhJfbOzIfjqE9r3TYxwUWdWxVCFUsdUaWxM5ci7Q
090YGpovQAtum4ZtIMDejI+WaI9NheTaQdiuWXgjSBgV9yVpexvq/qBuKmA8Y+S9EmMUL8XyRujt
XasrDbaIfNgndda/dKAPWmC08InOXVX0QTG0DvWS1j+y9/SRhilBYUVnVDYeHnRbOYHBRTwyUg6N
nn4zj9W5GMb6RG/LvMQOkloYBGpbpXfQah0/7x1wKknyZJupfFxiIiCCkFgRyAntYt00jQUZol7y
LUFLaFF5r+2Aw2c/Z1ul+0LToj2ZUxKo3WijBbah5jWSOkGRBknLlSQSS9xVc3rjDiVG+HFZtlgj
9RtS10DNlMSqMAoDG21A8MWnZl2WpXsYZnZKSViykU3SIyMOB5h4qzBk4ts0y4zQjeye8ydxRfje
HH0Ztrm+mDfDpH5JHcYuM4BMqdRPyOhMkyctH95q24OIFqpzQDW47wkxfCjG6TMlc31fos/YCker
PN9Vo4NmFbCxMYPcpHOS34xFV/namKnfiAkmrBN/RrzvN0WDHswlrclCCY+SqfhswYJroqnYlUZI
ZmIEWCuKeQR00qqsqymVBfYq3xsyAsSTJD2LEBNTX3cHx1K8y4xTa8a3ikmuNJ6UOB0hZlobpRXJ
Soyz+2Yn+PDdsrh0vU2EUGekW/lafsQEdKNP8FfyZYAhbtmA3PskvRVGdasrjh5gdnA3C9j8Q9a0
QeNhXxtqXEYhySab3JryPS9r03N1jJ3LauqLrCeFOhH3vcl2pzMU5TRHxWcUKfeplY5ngn+Fnp2y
GPcMm9z3Ck71ahCd91DbjjhYnHIeMsJ038JZLy7lgtM3KzJAUOgVsmFAiD+7xt4DT08Ccd6sdZMl
0MT2zvORPJ6u1ie4fdp91bjOU5ZInvcYspeY6zP4WDsYGi9GjvxWReRZVnPOlGx0ra1hph46bOqr
dtRgQOn6viaA+EK1pa7Z9iAfi+CaY59DJEGZciLgc1rrOvt1HheUIsTOnxtzRB1vSfRgZd3FDs5w
USx4XPWs38djBZ9kMMK1ZdbWAQTrcmwUXfhDDPRLZYXZIYF7Z1+OlmyI7a3bT/m2HhglmejNCLPH
yYYZO8mHxw6PLsDE0fprpoeI/m4BP6D3R0frSS7IsxnL0zidegf3QmFwp9K93jcVlwhU3OgcxTQI
E+r0LXQdxqaVkb8grf/SjgV4EYXnkm54AnFnKeDpDtFRpOmjB55umdV7pxn6PRlRGTPGAWJfOQi0
b6538fQeSHvO8jWNie8pLGl1BXPNmxpzJ222cDYuy/QKvv1Jz6YRIWf9njoD7G+YuDX76FBZGuxb
MC6nMr1t6gyMe6LQ/y7SYgBFNx7suWjOTgS8zhjsZZuFAgKOUMgdonXRGGp2uv4OmetdbyM2isKl
uLFLs8JI4rI8uCY0JQs6FbavgmClKDmOTrgx5D3Qg8a9KT81mFC9BCJO7FoldMXG2EdTqq4S6ra1
pRZBaHjlpZxp1Ft1y2fkImclTw4DaIUbrxLbavpEN/zUDjMm9g7Hh5qQf+W2eI1sEpUDRfA0T8B/
H1uyyU9VYQCvtTR6bqTVIvgD5zxmjEw15PtML9WjPgO0cTMXr7UVv9cRvJWEXoahYAH3rDJ7GRU9
wBBlQ22YdzrVyZKW8WF04SqrrasTUcDO0e0fK8pu8kRj327mdqPPLvwFzCdrN0sAQ4aKdjES+252
3eS0wEjnEt6UVF5BVXP+SyveRZPtnRurB/Zd19XBmlPaIbo50UofwOePlMam4NlUO017jxUIyXAc
P5rjY8Tdf7E7L72bO29eiTZNnxQEFvZifCGdB36qgZFWdGZx5y4xW03mFZhfXHuLTa95nqegSiMR
jCro3Qr7nMma90jO734YRoSuCVsUNdO0swWbLCcfmgFDZz0MwtiLoolPjpvbiH4JBh8TBqCjIlb4
+ZVtLXSFUTBbGIxEw0qfPfZsC9WVN3vGfTk+TUofn9Khf7LZKz8pTU0JpS3iYGvFRuHPtj1Rheza
mzsmOV/YVOcwSTCBthYJ5lh3S8M+FZk50X0T0da9jvhGNTqWmWYCX1Jxs1BV4KMfds3iKTuvI3ar
B+6mWnQRujIEmgXAMNec+DjiGToWbBa5eAh7zzrzU8sucAxxOudDeChEv5zLxlzOJkTzsCXsrnNm
VAYT1HjP7Lf2kLCzFmMO/dXMjxNWTTzZJTZGc7pdOrffK11/n2WopXHt+1pesisvpxF1d6NjJmJY
O4+438I+BY29EGxVq2DpkU71hzGJn70SgHbOjparI8F0Nw/KeZ7Qn4tyMO6obJ9NvTvpGT2gIgxx
QtnhZYjY2PLywI2mGE5kpyuHFrI9lcIY3wAC6PuHOZ7e+rlQdip+ooOJvpmqAx741MC8HAthBsBs
3J2lKW8ixBmvjJa4oLTud6mbpccq7y76YHJVTrp6ZggfsEuNzosuPgMfyAE6jfMdC315B1GxHptL
ktigNkIyyFuTHn6pApOASlLG6ssoqBFyLI5sDBnXIpq19nXFiDtWADM2gBugHxLcOlA00OkFSphG
QFh0swXSlo4BM2LYEEUR7xTcxlAO8jsu8H5jLoAp1Gx13eHGRNtsWkUlogYlKN8Rg15NpyOxDIF+
HN0oPtDvQsruGtr9PEUlA/41wrvyYlRfRF+yTqX6sIta7Uw0dXhc2vitY3cH38/tVrEY8WUOAqUQ
ygTG72p76V37rbKmau96eOstikZ/bLNnIRcKBSk4IZZ1eBtbD6FzM7ixF8CrAvEDB/H6i+z/bNPa
aoLSNe+iBqvn1Ij04PXGYaL3B9fOdOvg+svY5U3gRUIjZNccd4woLh2u6q8qtQijEwj8LUSywSnF
g62B8msj2zvGhJMckZHiHdKd8SFk1s10I0s+W5wGMmDE13KKLq2XVS8qPghGWVp/EQK7XJilyyGe
hLidShmcYpvOc1Uq78uc8J7MclwHYFBCf3VgEvJkLVnpW3On3iy62gQVVJSd0ff9XbgAD6hpxbwm
c3q8HjFWNuJHQvNNh9QDPlgM9yM09C2LVXqcksg8zcls+rrFIMos4x7/odl9gcq1uv5zwwif2FPE
f7mQUDYU3SPpeiY5Hlrk7hNunvP1L64/EsXx8yDPUgdWSOmN/gtd7g44Yrs8zjStfNesTTbcvLHh
jt6W+Kb+/npY1wO04nR3PUtzB2dcr8SrU2j9Wrhmf3f9iEXSNcH1Y8eVKP1FVPpTlKQERNid+XcL
v12+uTxvnjyBsznAGGuA7qKImg95WpBupDb95XryM4ekY/m9ltkzW3mb/no0nb79QhvrxAMmQ4Cv
1tNpkr848/SlqCmm41buA64/eP2L7//k+ju3MYH5TiAhrv/3+gLfXuv6099f8Ntfs1oss3v8/krX
3/3wHtcfM8zJgefZIfy4Htb1DxN5mNffffvxalFoQbTOw/cX+/4jHz8OGTb7cHC6wy+PSn7gb/+C
PiYuTqR5DIn+51TUHozo1ffXvr5E1o15oCm1/+HPfzjAH44611+N0it3Hw/rh582JlXziYyg9/fz
N/PDz3z/pFKzlGcNJYf82r7/+YejcWICRPTOAjL5fz/ODyf7+7/r7J4ihRn69z+6/u7j99mjcNn8
n9QkuIsse0rkeYyDDD3nbcMYjoe/XzhV8miK+2J0gFkwH99nLV2RnrRURkr833hR1u08CeJVvlad
Q4FMw3zVqqV1siTUv9DU5px34xJEMU3WavTib/KQ/8jQ8P+XPfe/0q6oS0XJb1wPD//1DOEpKf/r
0OVv5ZfuJ8uD/Lf/eBZtXIZoVJCTIVj+J5DuH8+ibf0LMTsKXwcRl/Q8IMD5x/Sguf+Syhx8Q0z/
Ld0ykP/+Y3rQnH8hQ9dx80ll2tVE8R+k1f0sM74qX1GEQlHBbGdwNB+kZIqr63LGB043G7d6gqge
DuYPJ+byTZPzo3z/Z3Xjv7/FB/WYrWOaxFUWglIxb1y6lHa0ScC2jOB7klj8QbD/swjlf97NpovP
qfGQyf2sC+oVNiA9BmdGByym5bkyi1NVMUeLN1GVPtJwO/z+42m/ekc8qRrqRSIE2Y/+/I6eVbWN
uszhxh3HI9RNlboMx1UGe7aBcdGUoIGM8VjNEeNwQheK+bafTdoCtJU42biv1y2AUVWxH35/ZL88
MHS/mgvwSrpmfz4wLTU1OXxhrhYr97XBQ0VEfqYNYL75rlv3KWIZ/P1bflBxfjv92g/v+cEVYOrR
bKsqFVoWj/5i0WDJ35wIXz9whnIhixrpSTmg3CHLhhYctNA/uBl/dUH/eAAfRG1AS22GXXzoGotb
qko6arb/w4eUJ+679uzbhyR8UndtnEmG/fEaowU/EuzT842H1WUBikbtuFd4ryy9xZjAGMW8QRxy
7IiS8frqwm54cco/KOA0+Uk+HoWjWojHVV366D7cuq1pDXqWtRSC42tPAFKG2mnpiw2cXqaV3qlu
gEqB/YqSILU8LgAZkv3cFC68qf5PEuafLUrfTolD7CWuFE0Hg/NBt+aFsxsZI91JQ5AgaxI6VOw9
+GyyhazYo982YlWDTdJU96mslw0KhJVK/0WfzcBzSupBUn6i6dbVk8Alagmxks+YA1wT3yL3rJrm
p6Huj5kH+BgyqqmsRyndTBM2BPOf5L+/uoi4lV3kv/gdsJz/fOc0bV3aZlyFm95cNjy91z0Q01xB
dABeqWjGXQ3/PssgRJHZhd7+Rufumr0XcpDWv7/W5MPj45fsqtjTLVxuQBY+SMMLor6mUMDndwjl
gByUCNzIbXGpmfsZKfNlPdnGf7i+PzpWpR2CUbaLzUg3sah7H64sI3K1sJU75YysUobYFgygRSQB
ocJM/MS2WAzExn9pTYrf2iJUxAyaCLVoRsuUJ1paxeD4lBM9idNADEsykDTOzb+gKFOQSE1OdGdn
wg+9M7FULabc2bAfsLmACZx2Lpgtpcr3Xt2c62jZ2LBZBZe1LhGvHoKDBeWX+jjT0/n9qcb48auT
fbX/OY6qqx/va8KR3EzpHW9jhzTd0aLVXrAQf+oar/o0HvOCZgECh470+NDeDNa87nviOWaFMNRh
SyfkwFZoO2vFqc/eAHz4BGAFKTF8YFZepkkgGyMunt2YYATLhT2huarncWuGMIIa7+RoND9SAWK0
2KOSQtpi8My298uS3s9of8YWrG1GhENGJBBQqRa5ku6gXZCxocayibpoVxao5/i+5AlXE6pJMEcM
8kBRMfBQmlWMOqFT08ABkT811r5lyEenunKVfeyJWyNWbgFtIxxrzqRpkvNDU/olemwRIs86KmFH
Pag98TSx4psp8a1w6ulKbrJUv7Hx8mZER2RRcfIc4ky5G6qEj2HMO3IufXlo6DnXg4h2wuN+BuE7
lCcW8SAFe8ozu7fzl4YIWwP6Rqp3B2Eo266bdg2u6DlOA8hwgRKWDCHIlJwvRDPv5ZnvZyIKDMjo
dMN0MwmmNvIx5TBWHLdNbwYKL8VDiUwdiKAZmSz6jRvNu5FdsAugqidRruryHWbox7mt3ljACEWC
vyeTqep2utUFH8x0nwlRvHey/ux00T1Apsp8bOpuW8BUK5Y46Opxu6TxHdzMSwRmyiGNx4PoqMBP
GaL+7LrKweZ5ZSMwa5wLKLwVyzNz3MTP65Fr2tiHClhs/ckyzL1tu8+pXCEtjnv2fJv6ieQoos2s
nWXcZC3kbZ6R8nlZ2V9jvl25CMlvvMmZnTF6LJFIvc5W+JjH7R7R5ipBuCMvkTiLAxBtewMEqdLC
vM15Hi/TXuYbIGDESJ6qiAa4FXkQrzyDDBWKBkWIIyCdbVsqJ/l21bjsIkStuJkCJyb3ps03JoD+
3EW0Ry6AU17kmznWvFvykZDgnnAHSDIRZ4rFIANqj+sXZnh5AIfMZXyyrR72PD2P8UZrh0MfkfRW
kWSCGqVGU1rq3ikt7X0Nax2ow04+kxX6kFlokSq4xpa10/lETWrtI6AA5hDfkzBM/EiBrT7aLcLa
DF8L5t5Cye5iAnBkspNGIYaNM3XHLZlnpfIg/8Qa+b75SqZuOBheuHVdTotlP3XkcE19O9GFhZYk
8q1LKmxMKZsy9GWwsZKHVA/WqnCgZ2jdoYMRqLIaos7ZTIDYlJ4LdFz26IZti0MtAi0iC4p/ZaCV
1boZ6OjC1IrFZiQMAfK0U3uSFbu26DpZBp8f3340+SE8qXrIN/KMulxjjA02xpyjGifXCoNOHY2+
m7NcGuSd8N/a5iljz7uyAhoOCaAldkOgFdD0YVupAt8PB8d/h47lmNeL+WCJtL+wdGPE2yljfxDo
HjQCtlR41BEd6GmkoIX4BNvSXXVe5EsYUazuJtXBE/aV3RDotGWDqskXU7yTF3NvQ+DiYSSKgtwV
fQv6FySpn8essnr0YMexb+YUBibXv/7oasO60tLA0oQf8e3KGiLDa621yQtAhZVZcJD4bczwGPJQ
GGnlXBmYAA91XlmBlNlaL79fJH61RGCjcy1bxSLkfSy6FnLrsdjq0AXd9ozscx1BnRss/Q9LsCHX
9Y/rvufSNNPYyLhYb36uQNLQzOsGK/imKaygSOMdya6r1kZqkFcX+WyrCMtUR2udzMV+1JGFtXSY
wmyDNARTDXFzSIm5/ZZu2XlTSGeDL84KPwGZe420x14DDlu3ZwLjbLf/xLTtFKqARSkhf3++tF8V
MJKJQ6UMgweT/88fBFhLXBahCzQvIbZBnK0m9juo7NrkPVJH3GQmCQ6WuU91I5j4X4UYlqh80ezh
fTH0G9Pixk/Nvav1R/Zvf6iutF8Veh4sgmsRrdHC/vnodAuflpHbHpQ8nhZKf+gq4qHL5Z340B1t
HJInB98gCdVxO6JgmrcEIBzotj2OA//3Z+qXV9YPh/LhRE1joRSdw6FYxnTrNEyg4qp+Szvn8ffv
88Fici3VHRUnBSwSR+MK+1DdAQ5MFL0HxLyI/KVWzRvbUfyqRewGpVNgP5D3XTlCOgeoPvBsKhak
mvp4nNuziaRYLhte2B4Uddy2nneKqnPVjFuQ6QcBM/P3R/urXQ61mKbbjs2tAKjp52/IjuY2d1pS
JAcEbso8+rEMrlJYYEgHgEGHbqpCyyMvf4kNdwaulSW7kw/Fgnrj90cjT82HuxKCMJgKVl3VMq62
wR9MR0jNDDwcqkcg1uvUkeukDke5i0moeAmBPPz+3X6xf3cw+MG60gBf4HL/+aMrtUnSAPmqGz09
FIPhk0+xSVE11Pq8M2rKmv7192+I6etXH5DHiuvQX8LE/eFs53Y7FUwtvU1tUpGwKKImXLstuW2Z
jxRxnebmjQipQAkSkz8imxoQ6baDXpxwTgWhyPbykukwthWB2VjESgt/Nrk8Fn1vzfBEbaDfJJ+k
GSmVcX/ISopDNfQXrNN1pe6wVPqNGH3RVGtSKpAf+djgfUquXRtFNy7qvNFGgf8eNSxzhfIwZbGf
Nt1Zm9P16Hqy2YsG3wp64n+SyAqyLgk6ImTMNr2TwEQHErkO21YNsXg5w3EgHdDt43ueP2rO7Jv4
CG/YZCTkcHn1jBDnFPdtbex71ka3slaGi06EN5X9C7mgy3tCVuADf4aKH5Fy7Nc5W4UyulEMou1q
jAP92Zy5QtkDzIsZaOqyc9nJyTtv8FiGu/ZMZC5aApzzRI2BItzLmpd1D0a9rJnVJT9FoD2Vin1x
n9L1zb6O3KsGbRxzmO6VdzqL54YyaeQEWsmyy9IRTx+bBgJ+NA3HEvWz1oCwVrf9iMl3ZMJEER+r
yr2bRYwgo10vIkb8IWHlemAiyrDDPXSJo1xu5tYMQv01IX2FzEYf636mHDuPoanK6a68E2EJp3B0
T0YaHfLpZkJAjfVo26fVCj/eLqS4yGkJ1XTE1I49Yfc4O+medhqD2evuZBcuEHKpoePxTcke7HyE
nil8RvYQzokVAO2E8RWtbhwImXzINzH2jIGL6N6b8Q+hOKnZLfACCD+2ZXGUfSbDe7AGWgSTcSO6
VwOdN5HO1KbRzivYSmTxbuLriMf3VNTbwn1sUdxXicVIkl0FwTEJdY+ekUfndEFhf7bLV/6DuYld
aLQbynqFqRR6M/zAPN9oQw6P+NBRU5k9esh5l/C88lTtcyuFC6Fx0ynTxoucp5DdceixkShnhnvD
GgTJ2swoglIuI76/CAQTHCt/wvxi2dOtVZw7+9EYqhNem13ZvUJQXzeiuMg+qhtS+FpCZtoHohgP
9RwjUAJ3SO8iTrI75oXrqKItQ8sFJwmWEyQVdACtPmBjeSPN5S2sXqXla+CliPzBwqwA7zTn7IW6
35y2HcpD2SyU1609zcxnl80owOlyz8kCBLPaYSaEb6baMHFNIpilLdIfbFaQPpTmdaKQ2dMlUCxA
1TIhHnwb9VUZOUe1y1ZOxWkmWZWsKaILpOCNQls8zvHtovaX3z/kPhBdWP9s5GC04g2kPSARnA8t
FQ+P3sD5YacVwaBi11KY00Y3h+PCRkBearLeSLLowXE4YnPeSXZka3j3vz+On03c3w6Dnr9N0924
go1+frpXaqO2qjF5m44Qm469TgjKMuQKnTG7/f6tDP3fFi7ZqbQdA3oOrR2e7j+/mVZ6Sskoyt2Y
xBMrCzqWeCbSK+niezI+c1rlg07cNB21zszuFDLYGxaZ2JhvY+ULNsrVYKERaFAaVu5jBnuHgUag
eo+TtHUTftbktHYm8W4TLTN7w4EYj3alueI4LaSu8nbF8GRU6es8MpFX0G2mWRKIuTuQ1ECESL/v
XaI25U7MoXFQ19xcCdl6qDMmDEyuLnYCv4jsFi8AqVfChR09L2TMoopCZ7oPw+EI4COoHBjsRHRa
tCI6J7lnj3LfcXsWrbj17GWng19fVaQaYntm5Ke+ehkeLyI9YmVf5cQNJ7ENIN0hpyyOPqUIela2
vdyW2nwreh7QSTEea/uEjfVWtbwHHUD2VPJsX8jPa+2bTOSPnbWFv3OnZNWF1KCSkI3Qt3rtMz7+
dZ1yv2AvwjLRd1zyJW0NPbyfyBiVO7ipflUzUiaE4rPwrNxKIZt4I7sbOTvTRHMf+rF61YuYJ3Yc
2ODxscGuZ6I9TLN/V9r473mycR4iM4znh17xiBCkJ8UDRKFF10XKvdV3EE34DKLYK2P4UNlU4kYD
jLBRUPtEn3q8rRDy9mwX0hiTmWjCL2GDkC9bAvEsanbPSRqErrR5Q/WxWOFlO0Evq4ug92VwHLJx
10XRPdz/LWuQQfBC1bsnRfceMg6DnvWdFvYkcZJBprJHbJvtPJM7RLcoBy0p70KEaeClzf2ksQPm
SptpesEH3LsJKXfRy2CxsNRxUKdim7XRvVxBnNp50qAdOT1q0rw8ybipPtNgepPkId8KPjoeykMC
Sjmn5eiQ+IgOYC/XEg8hVEagW+hGK7vLodGwQZdFwKzcyR4IYK7nkMlsnvHxu5zc4y9qrB6yFOol
bgZfWe4L4b5LG1Feju9DpDyvPGnzFKYtlWtAPjMgll9DgRzFEzv4lHtUxoCoSW9zHDzsyVNvROsw
T7cGGGu5RW6tx9w1H1Ls7H10Ttrh1sjzu2vvyMNHQWIsW/+U5Ulu+Ky2Pddq/27SuIjF8GQSbTGW
CVIg6h7SJVaA/94SFL02CWc1LMy+d54bPJrKlOw73b0nWeVF9MS0i/Bl1nWD0+g82m5xMXvS/2z0
RO6t7C/J3gCSSraW7pfJoWcg20cs5/oUrRUUunUY+ai510Nl0eYjsaPm8VrRH61ZF21nV2kGfp1X
O/F8ubuaq3Or9O9Jnd6ZWRgYBYF+lNLyp5gYBnJXT9/z1HU6aVB2exN9lmVK0rRvCNHPLUEZrjlR
umhBXFwMN6UtgJ1Q13fKTO6l7I9HZfm2oGFMC8NaAfqCsx8HcvOWLuIPG7hfPGNd1WFDBU6B8vnj
HLCngV0gv3E2ricojElPpDySPdHOLE+ynfT7h7r2by0C5Ik2oy6ea6bGLEruvH/YjKgJOn6DWDaS
Fbh/4X/IgjPmC1IJAJdFqbxv7WpPCMUf1hPt39cuk3mE60raLWMS+8N8ZAa+YMNkcza1O5P7Ated
Rg/dh73s4mSLCtifUB0tezXUtxiOO7tKRCnFPunQ8dIpQlj27Wz8R2qF/634Rb74/7cQ4WF8y9/f
2i8/6Q90/sk3/YGhAlZkSMmXBbkPuhFX7Tf5gab+C/wHPSzZloG7Y9GQ+Ed94Mq/oi6Rl5ZFncTf
/CM+cEwIjpZhM/NENcBf/AfSA/fnmSEvbvKmHBkBVBRdhvmhKFFDSyPXjtYB6k8YuZYaXH8B/YBF
kiTH0p8xUwcJ5puuWKeoTj3Pui2gx58R1msH22uw0FamiSl+6CAY5J90agEyM7SbIXT/iuMa25IR
qjcjrFPKnMG2iK5UCeHEijyW04rYpFBuxsIgGmP8zA7RMpMtHjOiAjfp6CUXS7Ak5fSOUWDDgIM8
jjGjUV4dvahutXJ2yFs1tqpmeXfIFH0F+5EPM8bZjpldPpYZ+9DqUtIo3Fdmf0MqQo3wbuR5FWXG
ulU6UtzDNLsYjFRXsUe8dxFP3oH2LnYB4sAywD5QcRoCYwpCAUGWySwhChzb6f75pYq0jVIOhGKF
Xnok4Ck9gvnoVm26hHzA2gHN0ksnYd+ST521R4cwG8LuDDQfuhv9oaqlovyphQAuyZQlLWQIgwaJ
Zl///ofHktsW1jJaveonVD6rbtKqA/Wo7wyu9oQRlHFMFdruX4s98eT2ymY9eeRvh1N1DBdSnKYx
fmJtFDedSwbrfVoV6h36TvXOwuxPNt9Y+m6sHcPGjB4SSrq1XU5xMBqanBCFt+ZoTfdu2imHpZz4
unBobnoa1gmDrIs60Qw3xvewJxJQBopVGVv6OgYlYhkLcY6De4hSt4aEOwiHDaDxzFCdJSXEw3Wo
HWLTSgkC8dKT5rTVbeGMFkY+4FRXmTDxA+kwmBcAjb5eDOFlxJrLDJD5IBmnRKIaAPYtbXhy7dY8
e7hm4hoL5OJlLWOsHDxApZuvTZefBzIhT9OQwlEbDf1hAECmhfWudKvBV80ZO2lneWyFDaqD2eRj
2pHV4ejJh2OjFtPWFk997AxB2BvlnhAnRq6DucnN3rkj8oTQItsqH5ooea9zM92phI6sbWjLO657
jGWLG7NuifBIjBuQ5OS218itSeDXAccQmMoFfi6jjHFuedBG2HeawB440bEal5eucYjwk6Gq/03V
eS27rWtZ9ItYRYL5VTlLO9t+YdnHxwQzGMD09T0o3+rb/cKST9C2tElgYa05x+ysgN+oHUXetR9H
+Wiqk1XF+qID+Daerb7ZRcD8ZMy+28GAJghKCVjLSa5Td5C3Kxo3YhRruIG7ukH8NoTtsJ+X731M
YYHH6QLi9OvvhrLGY0icwqYjeOYkOfNyXhNFuBlb+jvKxXA+tTdfpwZZVlJsR/899yP7hoelu0wk
DZthVp/BEvu73O1/NpDDb6ODHZU2o9o0Y39NyBA4MzjFkG6eFbANitRgr03s9MMYMbS1KBrdMIl2
mI2LvdkF/5J3Y9/YvQ+Wkq8goNX3OSSIGI1z9WKWwZbFL6VNJCoOFiCVSMNsabhN011iORZR1b/n
TXRNMkn/uQjny3LQ7yho8NPGr3Gtx4MYbLJ7dTJ98zk8rJI0eqmzkD15eVNhEn7ec/zdY55DPpFM
ZJNF/UtMYs1lGJLogYnvWx3an17Ge1lhbH/4ooo3Ef5Kj0gnx8yj62gR+VTTCu7Hyrw/L54m6qrC
o7Aa56ja1tpNfySk0YWLz3BW7Tv8+wJauNSIUBAXx01u7XsVJjfMcMaONK2GJAo05dwF39vOWCcq
PKux6V7dYkz3XpAkN+mZeze2o4sYhn/pm4Br8Bu9H1MKKbccGIL0dXLKRhoVZeC5X7Yt39J0P4Ap
eGkAYLLAR9QgvUO0eMLcaW0bEieoIqQXZtOHqygxVXExpDNewuWSVSljJSYgm7AMzYvX+zFpKCRZ
GUTCuvoFqHb72vR8m8gG6YcTjIq3tLr6kEuuY4TnfR59/FiTrG7mcocaoT6NBZ5ux/buTe0Ur6Ex
vDIHPcBk0m98JOsgEtfYJLDlAMfn1s6O8pZ0MH/Ek5TAwUjOLi2Za0Yv8+ovr+pDH/ecqAfg6zQS
vTcRcqPbSVZdTYKUG+OPIX02qqo15pUz8rXzXc8bBy/4Rug5ffTVLE5B0d26LJjPzXKJGnOC/ZH/
lLXlngk1gYehmcBkLRm3mkyN3fMLAVuy0gQDnDubrs//KVcef7vn/1ceCOD5/1fObBkugyFodtQi
pBPAqPz/laxdkNA7zSraOnAIcXH5115Gaos3HE4oYojjMBofKUCPF3vx4aRe9MVWWTAgjcHPCte8
YhWfrpLWW8XymxNCX0Zscomd/XliSZUQ0c1102HTzwEC3FKOeNgdNPV2iLyI1LuJYNhrIyfj6uF0
WTxa5nbwOr1Tbdae6IJ/G1LHgHiCE0IYwQg6oxFbV1rjPnLUhUOquEYq567spbdWaE8AFTffgtbk
FIql7iiLvDmQtCfXDVZb8lZMUmtSQHim09CIjIJTVlnBacz9o4gMAf9BmheMFIh+i1QjC4H9A6Kx
2dj/4D4qrxNpaGdu/jXWK36FyNE2djynG45VtPs6P373Yo8k+gELjvuPVm3EemcnD7adjwbPFplR
9vewC5NvmF/9lRmmnDmfSX+1k9OxJ3gGv0L+LqZ7m8n0HqVgQ9sJuK+cvZR86QjOw/DH76S8Wu0I
uxJI8NHHjrvSpVCnLhhwZ1H8X91i+DS6Oj3XkS12Zg14pSxw/LaR9yGCtruBeKQRlC+cKy/+xd+B
aQBnayzc+pYJmZ5LoxwvldMoIn7gcVeJOCOPeIjFNJpoEgyNCihGP2VyR4Jn8uhJbsFuYQ2Ua8zQ
QZR8ilQdtV+7lyhJEHuLaWRLddrDSLDyzqCmwwyYos3k8ca4mV/dprdXbRkQC+wn2d48mSbeJoIS
rb10iHkoMi+69P3wu496ecsNHBAlNugBM8PDKYqAOPLUOKP1NE9xbF/nEAUTvfzyw0N8UAcGu0md
/IpsXCbPY/noXsnsCV4tf+H4Txpkhekj9CmNYzxW0Z786nebTMBryGAX91h3TsN6lwnCweqijS/8
b+I4cQJHhmydYQhYZ6MI9txv9WHuzPA04fokO6Pk0+LDuseEiGwwuraboOC8RncEUKMzI45ZLnN9
TLs53Mepic/LlfZ7p/dO7RkrPfvjKdGKpDF3aLf5YtyalMoIuqATHuRvTRWNb61iNE8870g8CMAx
l/D0VW6QUM/Axr1No42pm772QwQDiVMSj1w8A4Xg1P4lqzw8+nPKYlBAJ3PyIdlkhLa+mbN6lU3a
ntI8vIV2ML83BAcAH6Qj7kUj4BsZxvciCbuFmrHyHVx++dwE78xXsJEzU7XSc+E71Q0Rzhok0pcH
SOuHDmdNey3D/UTl9ah7ZCq1u/Ob9DESa/87R8TYXAb6IVcvNcLrxGFgpbyB5jbZRbuoRwFoWBxY
SO4uzn6V23vCSwK4qnOwNRyTUmpUK7sEYZeIku09KUPalaNcDw7WNNeqxbaz83YTYzkfV6muvzO3
NPYKG/Y1oxm1bmDZbdTiEKXeA9PCCmLW0dku+QGtB5CpjHVyiecM62MNKEE5EMHmQcgL4tGW1muk
pi3k1eI8mzNjkRDh6uAB9fCWM4yIoAVi0YBw6H2MkV6c03EMC6g+hpNvMA2pCCNfLJU9eJOHT0uS
8O+Vshv/F7C6L4OW69nFEwhLSvH3rMg/rPIRWkfRvog0udZTNK/obxvvfUGFi1vtHRtFjPAHA68B
WOhuFM1nF4YTIhcEFZPZjDsy2wkPE1kNW91sP6JkvrW9+iNUWh2YOWN2H6eGgFe01fgDS9LQsz+6
yE3CzIr8nE8F5iAtX1QX0R1S7Tmej03T4fisU3pMZGyFJKmicZmouC8h9wG6xumftGsxi6ofnuP5
J0RXFRVZaqMDA1DcDBHBAB5eem+eb0EdIg1cnquh/BRVYl2E5BHGl+qtrW7w1hxWWLfy9hfBiv5u
tBsLKST/WZ/2qz7DVma25CzWQeydzJgGepa2P2KhXkachwc+/XBNiX1cqQB+I+kh3fl5aTkVsJE8
oojwePBx/t6C+bKdLYAbllF8WvEQrJJR2NcohjLIsND8xRqyyuh63bvwV+Xrpfwx8cqTq5X3NOlr
muq7543V7ZR03JPFb+E0DbhO/35ZCgFkZMfmOaS+Ok+FR3KjE50K7KvnugcMpLR/qcL+rSut8Ixa
zzjCOkCpOZ2UG4tTs1xARnT8KLvaOlOpLl6cdAc7KC+RDhEczaZzKpq63WLnDHpOFZXGBSuBtBbw
oTaj4+MiTiXPHP2N8FIaaYtai8N/3fTirgtr23vNv7YsugMKFsL54qoZufEIiS4J1d42MhkIAX4S
fLQ6c/zcIO+2rnOLkUhPnrthS9tmT+vUcmksMHB2rG5YUp1dkfpiE6bDj2RgY1AcLEAkhN8Isoa6
sB8k2UZkmmCFKkYOChquUQaVeJx4RlvTeuCGDOD4SetaBf6rgdZpi5C0fVSGCdl4JJKWCaLyWMLF
lFyCkXBIETq5ICGGTCJJLNL5eZkCUIyeHO7liPV7qKE1lMEJb66HEmrW9X70oJgikBLHHMJWwgwe
4VtK8i2yK3rrUJMB6EAwvDwvQxkCpfLqhwG7cSGQkNBGMCzhs8yr8xGEAZDCZslV3ecNKJfNmOQ3
5ffWvkTbe4JO9QmBH4c5IQxmn/dXs7eKO+byfdQz02ln4nVDSfPdbsJmX05eexX60+uG9qrYyybA
fwep8r2BCPCIH9xcgeLBuwnCZgUS1CD9ZhX17cyGVPlXIzC+VCurg4ajjUm8NrE0ti3QlqyDNjeM
186Z2g1zbrn5bxUeTRLFWzUzPa+8g23YxVup2ktj1Lu068pb5aftARiFeI1HtlhZpx9FNdwBsBjn
uhkI/11OHEgoGRGxU889pjxwDLcZI+kh6P8h3lzf5D4gkvt7Lb/nESN+7DQjIsc0/vCmG8SPG4OJ
8mWQZX21q+o7wPtdvmxntg6Lt24CUGTROi+IDZ6XM5jMiIyGBfkzI3JgzemG+L9Jcstm3AbCozWO
DjWW3cMLsIQjtltKWauyxisjmCWU3j15atYX06lLwnpHlkvLSl7omGRFPyCoHVIoqgT+VYZVH0z6
a+vKQbodx9PRt7v2HCBKOziw8J1mzK/I7ourOXW/MsU4G/RBvXLF7GyloUxUuqWzrRtM+0nlGozm
azrBHVGyO4S2X0HWRbvnAteoOjn2LJ+MuYOLWxnewZVsVvGYk+YdeSvHrfxTh14WCjP9hYZjIfmV
jDzyFIyIRqqA9sV3LhC+/JUecfM83/d5qUipz23JPqdQVhI+LttVOFClJxME5XXe1Jgv0PLcsGgX
sYzvhvAutIZI3+xsc5UB27p2ocqulOW/7VYP+OK7ntqzC+B4ssADldKHsP7VNjVnPR1X15KKbvP3
7Vuv4AxeeNbDNIWgPWUjGu9yG0wjyLvKRA9CW6maUdf5LQJyEKmN7I9GypMbzfG1rP3h4pLc21MW
Pi+gfjj7BvN1rKpi4+mS2UVYM84xsu4CetyFW+GBJFfJa+8Nxtnp0nYDTdT9u6QJ4ZHz1IFIiTw+
os0isJOTKW+wo1bacsw3gjfhxU+N3Bep9bMf55ZV1e1vnNH6G+JqTg8sr8qC/gHTZSLUPhMmA8Sk
2mj6hxtanT86K533fJD42sCu2XhGZK2bymZpWS7PV33YM06qfIPfbuTscKuTXWElGOP9WGx1y79g
Up/dDTPzj0HJsAx19dUOeEaDfkzusJUywLG8Werf6mwab6WX3M1veZrX37rZNM9xHw60ON7jmq+/
62PzhXOTiSRnQs6XeF+TXcm3SInkniH5mZ02WCuz7o+6mNW1bRJvZYdABKnK7mbblPj97TOB06fG
sYdr6bawD0lz2XTS27mTbz7CILX27VT80rLs/xWcUBmv1v9AnTuIYMHvQ9stiZzC7hM9jMKBmCQM
BJmRGV4dRb3ICZagOd68yTtys3PxUcTUW7UJA6MkG/kYu7+gFHCCqlzWbzvnKS1gnTZ+b3/l2eis
XHYl8KEjo/Cl3LBU7oEW8oedysuJY0EzXKbU3w/V3Lz0EAofxVCfVD5agOKS6cCdaG3yoDDuo73S
TdYh2SeMs6lCdqhwMHdBxfvX/FUI7sygG3mAnteeXphWc5bJcy0n4k/4Tjda12zPajH423Nf7wTM
rD3hKH+cwQZyNHgtGrnUWDuTdm5iuXh+FewydqZV5IfbxIirEwUPBzKhprOq1GpMU4/WHpec/NwD
FMM/dQUeqqyXvPAhgt/M1u5VPDFyarGoL7XbnOtbUhQWCSkAbkBOYA6J5uiciy89gTfppoQG51B9
kmxcnZ8Xww2Jh4OTAu9CIAt3msvzEkXZw5fwrYxWVx4p7vqSkQt4rOfKuTLmta88EwdTzDdjYLSd
WG15hT2+tDDFjKjcnynxqnqfWuDH6wrrAgZ4G15wj3rGqyIkNLCf1cY1jfWYdN/GLiz2UYhybin4
UUmZckdmbvqowN3tMqYYaNUMiFjYtSJ4+VO9tZohvZtD8GeILPOkW0F8nD2Dhvan4LVt/GNDPsu5
nNPxBAvkrJX/2o1T/ELTrKfzk4NWqmTyPbB/Lr/tLCuCz9BkHMsztQGW22yCNusJjSCWGXoKxwnL
vpa2+6/oPfExlY19FfMjqNsR1QCoThVzevdM2d3yOpjXNPMDNHxA4di4KUFTSC1Jmvf7529KeuLb
UvxB8yZsVipmPkIJINU9bW4R0rqIwDKtXWMWuACm98kEZiI5QL25jX3xu4icyqG+OUkolipPgmuf
vvsIUH7o7hS7SbAzc+1gt6yzc6W+orwurrVzraLWuDpjGO6lHr8UAtNTuVxS3ViYRcQ7CM3oTPp1
gO4HMwhH5PLEgeiaSKO/mXSQr5b9OjackDhM4SUPqvpSiiY7m5gMuir1znPmNSvfRlTnRa4L+BVy
YsO2gkYzuUXlLTPc7AFJkkfCgFP1/CPyD/+WhF8cxnryg6rhkncWRgG6riuMsRgldfaR5DJ+IZ8b
lZbsmuG3kYxLXTd2e4OKdlVZWf3eJcHwKpoOKyXJzbkDNizBd5VGmq6tjGzCETvvliwXg0KgJqXl
ZC2Si4qv8HlaAs7Phxkb0kESVaH4ZIQlqrS/JE34EqaIeIY5Hs6BUR1bw5J3AW9q4NY+leCK2Uq5
xHFWXOoRwWQzyGr3/FDDYHiMoPW/WRj+tHDg74Ulp4sbqYKPAASr0ZUNt2Ro1jMgFQMy8mkKZfMI
AMnTXi3nDzceQCblbx0N3gdxmmQ6C6ipsQTW04v6H6eL03vtV/4RDOUH9p344TYxlhqvE+TqmGgB
bJYl2i76WpX8Jt1y1NfZutRR6Z4l6se2btp7JsnmTJoBeYJ2xI6mW4CpobPBCqOHcmHwZd74286T
nxmitddJkTUR4w5jBm5/QvbgeTGP1Czjq5somnwW9zI7FvSTOn31Kf1X9pjAq1vqu9QqU4h99s+Z
yOgPs4eCSEo6tzbEYaLnw19+UtTXFpVSOdBlWEHFDA/mhB5lVPfAakNgZTmKYNf5FxxneTFDcnJK
jrm+iuU3ZpdvGaHxmWepPc7GDGVsM63sym6PqdvtmqqHqVIlIG0DbrTWTa0HRjTrkfvTKS/0V9X5
yZGbuHqbHdxFPMGwusvU3k9u/ag5bJ6fl1JztPIS4W2kMzeXRDmgpOksbuvQI9vCY0wForY+Pwcr
fy8DwtSo+LvZPbe9knikU2+eulLp85N9NZY9M0BtHlAY/zLayibKC6q1AB9I8BY9jtFBvJlFYC/A
aBb3sc/L+1Cn8cVB9xpb5Qebuf+TRJRYXQKaLXvYCBuIOcY3x5+p+W3wWYHH+VpV7qeVjTfmetnL
5DXRmfTvP73p9hdHH8BCQv/lFkcYFOZnuroCDVpvJvuq8d+qINCXwVb6Qs4FSZqCE6sxkFkA1XsD
t5Jfo870gSWXFFcrir8V8SBPM7qWV2ICmK7MXoP2MoViGPjtxhW5senppsCoVfN1MuxD4NRgxJdL
3ju7JAGgVDhpcyVboXt1zEmt7VDCxlWsE+AlhlsBCHAji4ziTIFSrQ0AX7QuXxCLMxbv+j1PTfAS
ouxeAduz96XvxNd2Kd/8KP+TVpVYgfkksWD5QrH+FHeanRpq03yqU4rNpvKo7v3c8sFB4tlq6Rdt
hHTIfQ+4fRZK/ryNS47WFkffc8saefZLe5sv912h+kVpiHj5KNJ+GT0qZ91gOnGnAgBczNLiL5eo
6uBzW+N20OyZjXOWvsnSuKyPz1fhskhmgHk3gyJq3FyaL/3QoHHT4MFnVw7b3tDNBb4t47SpZvy1
/FF4zc84IBnveeo1vdDXpIHQpolqpou4XDEw4A65EML0n1cy8epjTehRAvyW4cxSp+dOGF/56n7A
xYzOZRPkR23k03p01H7OauPAfLcpaf/SRk1pI11ESixykJDhIBP7X3MR/tL/Cd8Mq4J5iwnHrsZz
1LJVjKNn3vXY5Icu0slJlWEOPKo7N5P9Kg3/Io1mPHf0gCnEODaANfBPSLnqteWqN2wP+TEvw3fi
0jxOVFQebOAEApAk/eoxGWyVS4uPAKcs794aZ9GUO9rbx8yL3/B9jYGU6LQr99cgdkE70ed3gm4D
5A79A48W8nBGuqVniG2VlwZsW4D/RhX6x1yiSlxmU3NJGHwe0HKlJ5tcXXGk5iPVrcnN8/OV9Gxe
WdWfVtjlziLG5zwvl2QZOTV9erdkVewTNWIASj37FMl5Oo2vVdAZ9rrz0gxjOL0eYUxMfW1hEcMz
+iaHmcZ5pJL2/hzSUrHwStDQprQYpW8ctENNGA4eZliZhC/UyNOhDiPoe8t4qeohJ8nO3T//5NNz
bWXqAzHtumOSZ+UhFNP88MoZH2sNQTJwCgZxXEJfyYOTyG/s1iD3lkvXAscDfwo0zFdb053c9y7T
Ypc6YDTZndOralzzQrv7zZUuq0bPNzV22XeBfBN7x7cqI5U3L/LP2AWLn9tU/tJsLpHDn57/iIL8
HR0FMIVKRNE2qszogr0SFHSY7HyvbU4yiaKL46gUc57zatO6Ynit4un8vLi6SWgsgylioWgJ0EiT
h2dodVCHOB3VxUmz+vJ81Ul0hHJODsz/5CXIfXl5vspnme8nT/wa4aUetWO9M4tGVbosPvShIXOR
cryrRB6CaR9CtmPn8vyTRS8CqaULYX9Z7jtIBgXFEbsHSYrEojObPpupcBDSLy+dTJKXvqz3JPBQ
xD8r+eXiqTA6F5a+Ok70OUy23A2WgXB9aAZ2busDfn58tpoCSe7YN3uTc8Om8KH06QTBsa+74oKR
xkHJ4RbeUUxMLrwuOJfLxZ3JI8+S9FdakOhHbrlztiPSVIeQxM+hto/SaPkL+g0e5bwDHJl2MZ3L
pXA3iBvYRHANqH2ZGz8v0TSbl2z6NTV07p7rxvOiQiDRmW7eJMD8vCunlxGPxKdFL2Xq69OUds0u
9DMPMWgY3rjLwXtn5Hkunx61ndraTLfXs2cFxOCUFkhW2Rh07mOSJzyUlakY2rurlA/fMx6tXWLG
5jaAt/u3e/hsIbJi+m0vzmzwit7CCLgtCSgSojHd+JZSUDi5UO2xhqs8gg+aAR+K6/N/L21PAnXk
9a81vifi5ED8Pi92YLxrLEwryx+sFxe6C6afF/y3CWiHtl6HQ6h+ldF4SOqEWIdc2cT7DdM79mB8
ISp/DVCOB4QDONIbyo1enBCR0eGeKTv/RLyHfyLOwt4R2PXN5CfeEH4SCrRcsCzttWX8MBv5wzEi
AophLDEAHT9K7H1bIVJm/wI8/oiIEv0EvopOTc5L7XPg8WRvvPRsZ7GHmGPWLkz7Aq0EfiN5yQ17
a6beZCEjJf8PSQgOp5RNckXa0lZpYKjTs0O4XFCGVeCEjVVru0dWSJOpNaKJLm+WgsYCmjlMxTYx
kYu0OlLvU+S0JydxXpLO3zH0tk75rMTp+ep5GWq1dozF3BqekpGVJrZaPq1gNghkpMOUwcx7xiMh
5TC8moEZYWNmiqv8TuyrgWlHWPvJS0524X4Ez472ZPpP87eMQJLIAshfWJrlcVLEyP3v5gLjbzjk
w3xOPp6FUpyX3qNGzu7GjcIu5Y6H54jIKf4tg9rbG5Yt9jEGSoZMXXzifZqzI/WRXkh06/HBT72F
QipozBsO9PAO2jg9RqnAsa5isfNhre+fA6YKet+BcAam0X1t3AlDhA7I+a/AhMEouWQoRljaoTaa
FqN9vkHV1/xO9C/CD0kByBn4l/Tj1gWaqbNd8QRXdfZFUh46wn5KHs/RsFLRMS5/2nFUvuF2p7/u
voHYJBLAXLq7Qge/3XoObllRkKrEUepFhCibtBm+6HaYIanALEQj/ifFUtR7fnBuxpj6g6ACaLuU
5Zu/Uz4vfbO8vj3RM+YgEDWCZuAst1Oia/AEdnqCRN0GkyRkKlpOEDyoK9+nZ5ssGpKnyinLPCbo
nVLbZ732vNio2hXVEh3wOdgEUjzzEhHe4i57SwrC+KAUS+KxpDQXc55/7EX3q08XJTfgxE0RGgn+
D0ogo56XhmB9LEgbeWmK6BeBH7Q4BmZRlQ7Z/TlPqnppOjHJ/pn2NV2u0rvrjv9bLH2ITMfeNbC+
/nvn8MVPJ7NCW7dyh7T4RteBinQ8S5NgESuf+i9dYP2THjcG7DK1RznzCjtAYW2PCjZCT2zL38/J
oRMl0YqeD1923BZn0BGMNmTVHseRSXonpv7YeFKsna5tr35N1zj3jQiKtmJoB9z+3VTVup7JwsQo
AM7BGt23dqp+TWZiHIBeY6jOgFg/939hTdHBYuiyKczqe0Na3dY1yMpIpd9e7Lwg+iSuxvsoxxv6
PtwLjv5nTDJ9oreUvYS6pj1VWhaQZ7Xm7YPXRZb9ESrESgJhTzaZePxRuN1D4Ru3wkwAmKJnw9EG
9IHSYY1OsMPNbhLC0LUbRRCnwzBexMcy7P8dtPiykyA+66WR7+Y10iSPCTgNqZNJB/70fIV0J19j
aArXoThGy2b0vMTUQec0QaQXh/lLa6oAVxeKKVod23nOhrNDWY8dK4AM4XbDudJ+D1eY85vT45XE
KKyucxDXV2u5+LrcyaAsj3UWj2crEsMZ7exn2A+et+5Z67fRstM+L17TlBvHoCrbogCO9lXQNA+z
N7tt4igI0MIBtB1NJ1Jj9OGvZq9G/nuKaDbiDsJx0M3eDfm8fGt1SWKWk9X7rjHVizLQV0K2ag/k
s/LQlfhQdJHkyWbwOEFEbsZxJjNMQBg6/2hwHZ5nlr7VPNBaQcRwfJbQz7sWm+Y6CCdv3pYZ98Ws
EfNi1MggZqXhKbYI9XSj6IhJXJ07rDZ/1aDU8e2mzZi3IN4iDknNZ285PZCPGF7CmmeEDgxE/sJm
Apy7KFEXzi4iDQBiTCfAhQ0rVI3+noMa6wuO6sjCSFkbySHu7Paz/OxZHcrEml5ai7wTDnXwrhd5
2By1Gdlqiu6t4ByWdF2wzaN+eiB5snZxjVJONNXBVpOmmpT0xXx73DY9oyTpWwFJTszCIV1OhEul
aO+qzBjWChfOpRO9sZ4ixYkOptRJKA5KOAtJI+kKKLXPGy2dmRy3EUypVLDEiqVIqgfAvEQovWof
rqp2ff2GFlK96vlBcpuHcwchTxrTuG3jgHRjlum7jSgqL4zVFI7qewp55lJb80lHjXorBeTEMY8I
XyCm4jWy/CN4GGoIyMRXL3PMfTMp6kukKjcyGuONlf4Taid8OI7w9j0lwtGcKb67me0ltdCxdDp1
97kO9GvjJhAWG+9gGlXHOpZ0r0MA26Q08gMiVWflmWX3pvoWFZEt8m07NxbSJtq9ojEJFHRTuESD
XlSVPbqUZXhe1Ewq3Mh407Eb3MnHZpkT7J7PEaTfJfmavcn+qwsM9TsJE9a3yKF9IVgdA7xWa4gv
X8zqukeREm2SobR9G/KoWqUjCJAm/k2WTrFuPNN8zAX8DYXKR0gTxGkTHxxs/i9D3etX5pF7l1Ax
3ZnDu5yDvSca66D7LqCbFXmPRmO2cUfqMFU6M1w2DikZYwOHw/DfT8IRvL7hmpNY4ZwXV/bdNTR8
e23XaUlMpoAr0ujyX1d0v2mPQNRmPNImfvAgSI2SgAy3he1dTMV/XrWtkULczBhG5PZvnKslO1Fk
3Z+XDKfiuih7AndM+XueKus9Ubb3qiyiOhqHpOUFge0Jp+N7UMFH4lGpmY11arpaHBCYt19WTbwK
KtSPDmer6c/uzbAJ/airFpmb9l/zjs50PY4YuXWw4UAlPhL0petOtz8g1JFyU0n1QbLoK6jd+dcQ
Go/KxNNEDNzu+XdsbM2bWNXFjATC6Jl7NuYX80pj9GCH9B1RgootR4x66w1pee0z6AjLM6pNNKF1
LNYKavd6LgaxeQrVkC6VjB2mBnGF+OhLIXeZ6eib73aHkSCwfbpIeSNLvyETdTb2iKId7xhGXqbI
1NMH23JIjMn76Qccgr0vnQRdNPu/agr0Ogba9RBJFfbcLaz57stWQOCtUPab2k49WupVxQJJZQ5L
OgSennlbXJv+Bq6P/yLMLF/1ab0zA9R6dVBe80EMrx0ztFNgjIRQ6d3MY/Molx8Ge4wDlr9juehO
Y5eiTQXzi05lrF+UUL97mtON48k3e0lLGqKa6Yawi3NYdhQtSNKONZ3Yo/aK7xbK3rVbGNEOiVTw
QrehOOed8VMljneKCo4P4VCW70ZR/BGtPbBOLf4tKwKgY+CWSHrPOXlDG37SI/gklTG6pw16exfr
3jZt+y8/Ym48WWX1FnEEIT0H6W5ietg/Frz7aNXJixFEm0n71b0MrcOY88Wv3Khx9moI4NcRuLL1
hWZzTRKm31UgkEM9zwTclQjaNdFxa2kN32SJ0wHBtX64dctMqJ7VYdLdm2l3xv65Vroe2ozAkGQF
oQYwLUGFIt38hx0RdkNShbEjgIENGrH0K6m2L7RK1Ftr6N1/R88hVfSqzNOGHhZq8udjWAnXg5yG
xA4R3bAuAvdrQrpGlEYlg0s5ZXQJRfK7xKi9KSMPyRKRSjue1GOih3bz9z3IAEtH1z/KRegmpf5a
Hh6ADVFCsT/9KTszuteNEd0ZS+XrXuf27vnPFANChBviKlTg3ZUDQB11AeOEPHz3mT1R1FbFBwOg
eT14uf89rT+D+mXSDzal+ae0dbkxE6UuasxeCTb/EeoQZuRQiE+0yJukm/NTDrvmDHAIgBZZKCId
pou5XHrZFocpsd/4YZO5mrIAx2bB2S8mYm1Pa40VfVnQvMz395q9l/Az3324YbUaFgvN8+IuPpra
nZy90zSXkq4KA2ouTDqNay6zz5BtvhontU+Xb2YsYAwgPYpXfo5G/H8IO68lyW0u6z4RIwh63qb3
WaaNWjcMqQ29AT359P8CSqP+5p+ImRtEZrZMdSUJ4pyz99qhWsxwvoToni42ffZDbJnuhi6R+agT
O/9UxnV5sBkJEGLKBTGta7d1TOG+jGbxjcGRecED5L7oJVuce1WYw8lrMX2OY78hCgdhfZF+HWzy
LZZ8SK/e0FjHIbWSa+gvFdF3CSGAbAMcj5W5ZyjnY5en7Vk3dTLiJftNMoDmLqBZewRanJOgvzlK
SdozggdQShSLOkpKPRTLZXVy+E8URWhdEVpaV/3KmIjt7gjlRMxwdFsTdL4dmstNLzw1Y4Itkcvo
spWByT9VrD3TH4+Dnkq8C2jojhxa7vNYrXfaeeYao6OKnFebFstR96nWkUkwbeD3Jeytc4eTAkRc
eoZG4T1JQYK1z7GLE/VdScHxgNvfyUCfr3rJM/ufV6V6VZHSfS7wMvsGU+Ital9nQDFV5DCnmjJ8
6bnRXnoBlpU66h0awsbqmR6NKDle/TFbju1KjxnxyM6QsXvjD7OnnjbR7HI4X5nfoGkxyMGhjb16
veVK46EX/dasv3e4268NtqMeyls73myCPcyZ8py2+Q+vXSaSDPzpKoZkPvljc5JFvHItUEAtnUXo
jX7fiHckBt2lCcyEAXk8Yr3G9JDUFfEBiE3SmzdXpRp48AghiyRO5zo/VDE8a9Ix/OuoFlRO/jWz
KUHLdWoPjS2Ni22tzzDLrSfGeesZ0zzeeR6CxDUW1rEIMYTryZhp5/bD9k49rmTG7J2FQOPpNcvy
SNLNLCvny5r1IUNlqz+57vgFo6F78iyf9CuHLg+5GK6X7vqmz/8ofTM6kiz0V9GKbOv4cfO1Cpn8
9k3g3CoHj0o6xUib3YXU2I7hsJ5D6DlP57Sv1J/20RskI4dkmvkl5tOlQ3PTIz+IBiaXOO1TyVhT
jfNNtejuP6lK/nGZU8x5VYZi5L+WdowQ0S3EOTizSVGjRg2Ti7o2IrZOvbHe0YQY10UL47yq/iOv
kuhYaRVCb8XN3mniYjtU80VizzniWDEveqkRBV4GqzqilGaq2Fd7YtYYwjjmTS+zM5i3XklBrZlm
jt3eZR9UD0eIZEtWKtmp6m3ROM6mnxCGhnbvEH0Ru3i+uFzDUQbnIKNP/G9bVL/CMoI8oney/f93
6w6oNkl7pjrK1QxDq470ki35r7iJHcTWRf4Ga3o9WTY32DqF1OrB8NdUoBSgqfyO/upLbNAoTivi
i/PWezM6Yzw1o/p+ZU+kTWJSJQEw3ekD4O/zYAKigKpdnPWjqLCxO0Zps+7b1vk7IrjtoYUFluH9
TczSfZzC/DJU/rprw8raTcoiEQxMtfS5dKQK29hwKM/u1Da7VJTlvi+hgM5mllziKbRPeeTbyKP6
Ymt7vXOIpwoFWwB/L51dc+e01nqmJfJKT6l/GIOXHRAh4LofFv9BJjv4nQAnHtAWMfwo6B03mCre
jKz28H62mL/4Bb508wCHJvpVO+T7Ib1JPluxO3OP0OHnCawfONjZsyN6j3iX+Pbn1Rysv/WLPDV3
RRVVHLIyfmnMWqfdPMbO1jKsmiqPBNR5mmZ3U8w3Ws7ezIzOCYEEcKp0GEmaNqGPRq4Yh9US493x
29PsLRemxfm+X1y8qwH7dBEs+YcihOCnBBxwRMx1UAZvfenvacPiCPeXdOflUDY+SndbmKRhqpZ/
Fa2EqqD6QmE0TLdMyQb0gheSbjYAWptpiqi88VyCpbV2PcdbfKtKlwMKjAgOxkNEjCQ5GjpsVNSU
6n9TzNJkWpQZd1EZ0yc7aQ+QY7TrS1urnB6jZEMruMd3vA1cg2FkV9r+9TXL1vysbxx9z1Qts2sC
ycnurZv4ShZvjOaeZQJAe40LWRy6FQ18OBE2aJZ+elplaOLfypq7yHzceHayXOr6uxYwzmzOmeA3
NobLnzmNgu2CrnwTOiQ1AgIJ0YCwzLFNklqTh7t6rrpDHYw15esSPCYRBZ+COf98P8vQzd70QvIy
WmM/py5vx51VM3Omp73Ki706p1YpufUSAz255n74aCIqjS2JONV1Ms3xsfy7FKIgoG/YkePzHX1F
SdnIz/OMOnLBg2CG7MBg6enUpUEUOd2LnE7qLaeNdMacc0p6EFwZSgy0RnSp9GKRob0dBOrkoiBb
zjQhWA2JOb8MUoR3Wec/6F97p86V0Ss+POMVb/XpVcoGdSZ+mPs0uAD7Yqc8lwp2q/vR6S0SYXS3
JLZ+AqgQvWOi2cypk6tsioBGrcT4FjnW0Z7mWcno6X/r5oUaWOQyWE6xKauDi1GE2VZShZfO3oB2
w+OrlDmpYPsbZMdv3wxJ88YA/NF+wGhAFcPf21GCdb2Y9ChnEvF6871dZbNHBuk8lgbSVQ1JIpgC
/8bn5r3t6Y8Z1WfJNX6OBpK7nJmsJHUD6CVSb1MqIeyFKVTQmjjWqTamE8mzxZ5zndoG3O927L40
TkiJQjDMp8aoH5LkyTffz8LNhHwB+S558nbiiX1LV87wFv9SUw1tMt31M5yEx3JinxrT/muShvsa
IDy/5yG8BPUu5ye7miL+VYkW2nAx2rgPe/uzzEveQqE4+jZ2GUYPpZrna3FlT7hWmwwAVYB+wN2d
/56bx8L/omlVLRi8M+4RZ39gr4gh8TtLTQc6nXicme1xZjj0qTKjCwAk/6nfSdkpr0yLec7zCfzk
u+xRpr3060i3W8Chq3ApwOjp/G2bQRrHT4yESp1dp7UjzC2ITwny8WPU1n+vebcsmxm/K3FSqIbt
KVmESrdla0Y/FKnPlsUKwJZxwtBnjjqFc1ujNyeFa74GPGdOhQ9OyFvYhtfW8A+GM3qbdQ78LX9A
W31yJSVQ6u/x9TA/oZNBDKsTAZz2MbYu/XMWk70VtQ2ztBrTH0GMgVPdB+WYntzCI+jRaeytEeM/
oWZIN+rVMiTo8UXsvhtu/eYPUfTNRn3Br7rfCFyZL3qhLRtiRYo/D0F6anVz3wjfpBE4GEWd9pGp
pof8ZdQGJAylLuuNP0urh78WDMmma6Py3Q6tPyofCdU8YgxwWizXeOSn/RqsTAYbw87g7s72zgxk
fKF9ltxXxE37pP65ZoN3rXs7foPDA/02H9u/utp/HYv8i5vAk4PFOpP8aMYUSeoxqaRAlg0aZWo4
5RZcsy51/yu1NOAlIyVUrqpOSRaFO7exlz9MOOC1/cscGu/biPfxAKBNnDIyfZ1OrK/Ymr87cV+d
qWTWqzGY+YupXHhl6S3bGvHyi/7MD/LrzKHjVFchY4/EtYvL3KH9N2JzN+SkCRVNG70XddTe6tT/
aa4981DahANDb6ZKxUhHjYrcgsN6t5i33Pt5zlF9W/PBJ3X9Ru3d3NZ1QTUZjvMBwiA/dhDHVPht
dy9hE0u8F4NSC6dkETUN/GouUpKTopSk0H/NcxKO9KauebQCnFzkeZXLPXLy5SUhu3Fjj1yWSF7z
i/RJc+2X1ThZuWD29+/QPUgCZ9eLcdqGosP3ni43vdUK2OI37Hk3ROcDGLy+3evPQXpjqzHvQ24r
I2ppbKOF8wHHY9IT08XAv1FEV2TZkIRJiEFuzfcnSvyHrss0TQ0lSWbjyTAsP9Hz3j8EEUWnpggV
8AK6r/3O8Ghk5DUt/5qhQu4h58YLJYDr0ZLWA6b8Q6LNfmI6AAlCv0DLpkpDXSSW5vTGDFscjCl8
YfxYH72xDpuNmJZ2+4EwCJa2OejRQKoGCkmnKBQG4cqFG+XHhCsYj1jXH2faiyfgHShdKYQOa1oV
p9LjwSuV/d60zXLnLO0Mz5a3w9jK4zS0Kri7X/DWpQvO0IIRLoyMKqPt2jNtS5DY8XNYkslSIovy
WCYttr5gDG6UP95t2Fq+Rf9bLdrrUPdMeVYrewUM5WzoA9Nss1OkLwWmc8y9/SdhyPG+pKs4+H2W
7aCBSF8RvApyG/sv5UDnJTTQ/BAeaz/GyXQ5sLI9VUTL1vxC6gR6teWccdacy5oeGZzkz3GXlrTu
yWf3fK/4nCOZZ/hTo1qly7VH6JDtIDsuVycdlqsPqGxr2/BKFqWNSZRKpojIvm674luYA3PUNV4U
FYisamelLD5O6BzmWVTv6dhU72jGja1VkpTc95b1vuT2uAsyEtq6Qf40htF5G83MPM0p3dEFw8vb
YjLjsuw/U2GlsLijS2336TEmVZjcJC89Ch4tssH1JM1e3rIl/CkEl4SrVCR6Kb3XAp7KJTAt1MvY
gsRu8g046+qMVgyDcbHK6unqDno1lPExK6rD3C7mlzYLX1C2FOeaC+qVhIafLTrmg6kILQE3GRT3
BIeTwbSp5Jn40WYX1PTo5Iwl7SC1q0cKQgEEWROPqIaw12HFCw7d+taOwtrZmAsO0iiKL2UXIVTp
l9eSPe8lnsfzXHRfhoCprU0s2otenMIZLxLXHNBVhBLCwgiFovYlDWmGejDz2LiyS9VFnw0HF/Hy
j4IOGZ1vnfuxWK5TtHxGszwew6xB3xgZw5XjNlHUGa4O7dUZlZiwjLLvXjK811Qf17Hyby7H661l
N49GnS0RNrFxN4ZzQGH7vVxShmS9bK8C1zRuN+cPBt7oGscZ7jt+s6kTEdFzPPP8jnBhsSJ/rBMP
4TmWp7MFT+Pe4tHp5eDBq8ICalljuAepgZy/BMoDwGOorsNU2/u5X35F9RK5e4dEti0PfMpvEOWA
IRxx9BzfuhAF79JbydCkOcDACF/G9mfiamjUUsmGCoomNISPDph8pkwP2IgLBlMUNH3iOhdX1ox6
hTkiOA7dA7Yf90Kr271QZ9n7ssmTjdBFk5+5yP6Cn8h5rUuBoOGiXwkK5POiqTez9zZ2dntg2Gnu
+jYfd8x8TbotKO5J6AbPb/8ULRZWaUTLufaidZv0cHAaVAFuZ79YIEI2EUyag5b46IXZqNy6mQng
tV2A4C7rrUub0ULwZwRbH5bHDhugde/B3Pr9zXb/1jZqTqz5fcSbd7EMh7QCks5rlH5cz138iLyM
esceihOV3ilzev81mhb3TBe55ZRxGBtpgzP1PocDDjFbptJDOWWWV4m6ElZn17l/WyJujlNcynFj
+stnsxyYaysdJoay5vrxKjr0trRvphrgLmoJwwyLGZLQLeSPxtvbxXxsYsHPwU/KMRkFD/Q6zAgp
+gxUIzXbiTEGX+gTnETPyAksiniluZfvPc/9xZRVbkY1vAudKX/KwD0HTfwijWl4lOphbiY48JzW
5A4twz1TOLa/IeiOfkvn/KOVbjftfKZBWoI5mo9+UTufQ3/TwK1roIcZQ/2HDybvjcD16a3L3Eu6
wnWJvau0/PQ5TquD94U5JPxsPFL/Lok34IZtRyRafulcfy8FiqmNjJHjGOFa3vUCPT64JUTlPuFi
fYonI8YZmNmvTsAlYeDD62ZkaQQ8es+RZvgFDdTLnCAQDy3TeEM5SBckYlaHC+Xe626P6vF0ajG6
4oeBqP2M/qh6a72RObTvzfsYF9bV5mjOxN1ZzgMacf3DN1E+MExmydZlPZil+JmsIeYkBrVXskZB
tytLnMC+cZOIGWha4Mh/68ccYX5H/HqvrGohpqr9JMld7nK/ex16+5b3br6ZPS88fRy9zZmzSC/N
Lc+s9aqpIEnCOGopkgtjL57e6hFOTG9yrS2PmyXtjXNd2t6uZlZKOcpbHMdwZAXZ8HbZuafaSten
pgIIZ3zDgEOiXXcnA+WLt6zi8nvpu0AAtlejRL+6G8j/0TyI6TO4shiu4fgFd/2Cgsf8AynuhOA9
KG4pWIBHK7qR2Wjzk1FQcEVF1TLLC6LDyPDv20KxaIaDf8FvCXmwaenP5ihJcjS9n8WfkbIw68Ub
luCMpXs7J+laIb9EooAsf2MS2fcoxlF+kVJBJPnii7Rmyu6AEfYQtb9P1KgcUrLlD3qQG2uFO1T0
KOHdLsyDjUF+7GMC40wn9JikvnfNoe08TbtAMKNeMTvcMM6MfLZTYRxzZaYtjMa4iHImNWyIh3Ir
MuYyWjUo6pBZWr5Uyd3xdmUadCgFOQcMSfJmozA8NGR7o54KXlxyrzlw1hgQubw7Dk/rsguZ/mLG
cZNHoBb9StSfui7GTBCGd/ZPiobF7V9qfo4Th0XYOhW8isEaEa3RY9Xvqtyy7syQcDUlxsXTPmW1
4MZHxcTBfivz6MeEI+yTsoV9gnjkxSiHjCQB5Gj01aexX7ZLMLhfirR9kc3AnV3Vj8VLY6xf7rpL
TdE8raNuOsfp0D7q6kWqEy6dKLJYi/zk2ZKuVjVhfayZaWqppa9hPTntCYexTMssiIyTcXjF3J3u
aPlAbvMQeOZj1pyogx6Bch/rZc4lMFKoNhbpF9DMCQvZ0hy3N3wJC867lUhv4Ehfww4lbZCuxv2f
QZmXtAk7lTNs6H4zAk8mEDl2OWP9DD/XhlO/mU7ZPGTqYy/D7hmaJr2sOIpPY8d12MZo/N2ukpde
QWQii3zltnKXU5lVf3lZVP7ltOdlavLjZGXuhoIv5YHkh6fWc/Ay07JHfMU3fWqd5VEshkuKtP2o
886H0It3FY8FW7ZXAjadrbqkxAWCTJJH9Pe44Jbm7ICkTHV2ssECF8WcjBsexVeMGAy5ARL2xfD7
c0G+p266SgGeb/H6l0A23z9KWiYx43kV1osWRI9OWoEnGsp7384WYWNEPmeGu+IajasnYHES+EzT
vnflj7VHf1rVJVq9Bus7yKXytfVFfQVFoAr+MnEhFVT4d6hDlweTwPkxt6QoxRm+YsQLPIfgcCU7
6eNkDzo41PaSfyU+l/iLPE2WLUcwZ9eQKoHqI72uquLL2GWMPJjPUy7/6X67sXCuS/hDqDqACCw8
z8r4PIdSMUCaeE8KZwNujJ3g9l/qhulbYyDE/S1y0PqGj0Zp56G77uulI6XdiuTdgPqCC3X9BPWL
e6B3nauhnj96YVjV0/Kgvt0HaU+bmNb8DRhgeUuN9XM5jMPRbuBY1C4Dm6fVu6MSKHXvw2qlV7bp
iueNMK7u3Hyq/vXya2vDOmJABCyIlMsRcfppTelOZuNfUArmTV3xBRdgFB6lUmX2K4fZMSO4CMAX
R6s+EX8PffXnr9Vbb6UCKuklK3GS+eFVZ9H/XtrOIpaL2ihHuqalIclEIRUkeDNKZLS31qnAPQSh
eKcxgOqGK7r0IBrNHhoZ7CJibi/pWL0NagqnF67T4ta1GXlTsffiqgGpkXj5y+wc7CKZ2TGd8FDA
inxUSxsJmtU+T7lCnvVweHaMLzbnRJhi4jlwWn+MCNkDrXL2s4qmdVz/+PAPYDAX55jq3VFIsNZw
8qtnVGsNq6D44sWcPhJlSq0Nw7l5mYec1fcOdKc57aKt3pmMnzF819PXqcrMjzqX72c4ctG9pNag
sppqGO/m/JmgNOugI8szxSRBp5LiXapaJqcRTOuxCPbx7AUnQHH/+GYmOgpnQFSQH3EPOgrEE7fp
hAGVYz8mMdrERRu/U02fl8BBV2fPGM3HcbmX0vgR51l1ER5Ui4aTlxdXaBASu7kABhydEa8xKKkw
KR+1MTI7RI3O2UhM8Ut+7H0BDa6g94wEDeEkITDeGHawGqG/DUxQ31137qEdxncnlXuMctk9N8rp
yQ8wPVcM2ofewP+hP5vRwXzI+WgEofX/l1+htegoaOQmVj5Lrv52o2u2nI72g9Kge7TrvaC/ezHs
goNoXo/fROcOsHiYlkq879cJFcA8imcuYA8l2CMfUZs3R7NM5X1YPcI+w/wTT316mmvKSCPjmL+G
TfkY7DbachIhWi6D2rBJB3LCOQP021Za8n0s1x+OOai8B6pDWw0ngzl94Fw0XweqM6LLRLFffVzv
lgvEOQ9n4yYaWnha1mg3GQfbQOGObb6zdMyvgjwCK0WT6fo+8wX025xLSsg/U/h1suZ1P1CWbn6X
f2CLsO5kGNTGEONcwwN+W6Alo+oAOhQqMxiElIOspbdbzX584Fi3d+xRwZbkDIiLuhaSI6a1kgS9
fa4Ah05ZHNoEd5tNXxDCeyn3sfLr6aVowvbmmdF3a3bto+zT7OEWyrAqU6ShMWBLF0hRiPH/VS9F
5p6zcZivuzIHJsZWNd59gNkonBFBM3W8UksGRNaPzT6z8F5mM9I/OXXo/9QrvQSKQrXapFVCHXdR
TLCEXCenPM99hGlVccRezjPXRYR+/vhwtOePw5A+BqVxMV9H1a5SU/VFJHjEIDF9vGLgQy4HX7/n
Y/XJ1MDztwNjDTtnE2R+sX4JKkbZ+q9hQiQGHx7dNCIOBxbJFigPTvrJVQQFAXtThDE0nzO+FPva
V9H00IvTjOYZBcFbGhJbv4jYYfw2xTe9mDPN7zHnwlGTOvQi8dVTYypHLW3QDpfcOsVqaBzGnXkJ
fJBFGx/pyI7+Ef63MV6vc+/6zLRbkr2YsvKDjAuqCbSaXhNkYBlaNjZ2PtxHgJkw0NCIO2fS35GG
kVxJJocaMiY49zuj8+Eupp9sIPso3DvE2K56iZJHqIGytfXQt20LVZcjwbYgljF4rtvgPfVMawcy
Cw3Dv3+oX/m9Vx4+jrHJbJ34t4hnyjByzpg2rmGXP/O+7Y90PGhzTbNTXOlo+htnisqdrZwGrlqm
OofNJWlJOw1qib6Z71yQ63mEW/LIbZwuZZuAw4klmFc7ge0gVXIa/bPPjB38rYek6N1oY2tHLpc8
rD5hTR9j/zIyroLqUgkBEtv5CzlSe7CwNvP3ZxFDir1vjPODVyXfs0nMESZk5NAZmDsMBLJmcod4
yoOSfOsTAmgYMeRfp5F8Ckd5iCsOxG4GHKDX3uIsTq4fD/U5TV4WZRbXS4Gh5pYox7iEd3asl/SV
GMxixDJmNMN6rbNihVYVv/pGkx61m9FXZCn9SjscjQnsPaalE4Mi7xKAMP5YHCzLWKYitAD8VW3b
/GdBmwBMdxWflMnw4/mmH3L6cWesLZmTqHKFn0JTydruUnO36nepQiqssQWvlQNgrjorWslTrZhS
PJRFbiOnk1ZnE6+h7i7D+zUD3DiNhuUehEVPeuF8/gIKYKRL3i/POHwiFJNbC3rN3hFZchvdgR6N
Cy+LaDgEnKpO/i2IkIvNJcJga/d7TiproKFh4v05Aj08h+7yNdFdiZa+4wG3sXO04CHvpQceevJt
+8VOM+cFEnDCCIW8sMWHHs0E8NwjTaDnLlaiSJPvjjI61bNdfyyjsjyhBWiuXLDsoJxld/CNl5te
2nZdT3PfPti3MnpaPY/A2r+WNbmFLt2ZnX47ycEgBFFiFXbwQdrnXPCQqIeyRe0ti/pioART4M9m
42Qk2aIO5U4BtHSxMpBaMcAl5OWscG3/5jxv2C5KmGnKaWqyCGV6qkWiupXET3ZppyBp0z0O0hkO
1tIc1gWBowxlfsgYBX8andbjnJSUl9Gl4Y+I3t4s6u4sKFMaGuncrezVwy5YObb87vHrV2aLoGxd
8BR9KwuPUZidz1cebvN1Uqolz63EGXM09gtiO3Kje2bADpBZlNj8MSO+dhhEjmiEZyZpUrGjwAu1
cARxy2A/4/d10u9i336dY7KVLBrP90HNmJPG7q4QCnfahlY7yz+utIwsb3bbHo20/SfpEnHaAGYO
6QeecolwwYdbtmvzwDqO3Yj7OLigvffeZEY/sCjq7zyy5U422Z95zS9+V0tmYHbA5spBbniTNaKM
5R1mwHgvUnt+r8fM3Fa0jE7mQO/UEMjbsPLLFyH8nknL2kGviso74Z87PejQI49VNU3CDKMErhcr
jWpwk+hmFv9LNTAAcVaxi/otEtZpM5Viqo/gCh2yvapzrXr6qyrtVRFzwbpjkkDBDloSPlMqsnWh
nrqRHy84OFJ50Bqe3kmWW9DuY5+Ka7VkR2SS1T+6Hh4U7EHjUA2LuKGDSU7L16Gf+z1Iz/IZqkXQ
qcO07Wb7zo9eeF5mX6tWzqc6gKrTpMkhCd31OUVdCz6R4Rvk4ORJh4alAUXWWKUJWbN71kr43cLD
5uEGIsLnEfUI6cLv1rL73LiG4L89uNFmLeZtDQW08BpM9BCM903jrLfU6d2rsL5OOY17oS4DrTLQ
egPyN38laSqJmvMEit0VMGAPzxkmpMpaQZjji8OI7ZZJSP+pW/zqLUxSQJ+JiTej6y9dJuDHcxYE
2BekTLMM92O2ogcsY22gnfTwDTMFgHuodjpNq9PHqpKqn2oYX16ige1q6W17OM0BvfTVgwfSMLyK
KocDOu+k6PxzZYRYYUREoUWBLZ6uwUTTzD7XY+t8Q0vvbyaqxQe6ViJvRrQmaVGQtVvb3o8h/QYc
/dMqlA8dHfSLLyCx5TVyn0XZpbncyLzuED0nEuN0tljf0X6ax0bGNXy61XyGrVNDQuy6re40IftL
P3pOhRs3m9R3g0M8t8cscQqSn8IURYzH5uTgZwX7rBBxWszlm26FUm/9ZKq/vP6FNErTWbUivyzL
uVuJfyCuClpbbQlM75o7B65UXoe8OeR+//w4uAGwyA5wUehO+zESJWZySGMVmlQvzrBQcMdzxUBL
ypOLjPnA6OEV/MZ8xoUw3zjrNWfkhH8mzM2fNHIJZas6k2hm2lptvnJOhHAitjOT962e88W1RGkj
g6PojV9pinp9jML21V0SfzeW5rxzoerGnhi+RhxHNMmuUB04/apUbTjpg7hsmIlSrY4nDamwEsJz
p2gCkqROR9wcB5lOxVUXLrqEYfTpnlsrfy0mn05kYggOuYFhbxKDBnFuUnLSbao2wAPEtukZoyxp
jzBoHp0JyaOPKl7QkO7i1xK2wovvcfCnz+pzoiTJLiE4+0Ij11fSNJhma4SnGdaKXbrLJ/a2awAC
ZUu9HLwviZO9Gt1E8BfvYtoHeB99f+sq/7QGI+kl9b+lccpkLx+/wgEOTlCuJyagXIwPrzzXtWrk
5843GeAq0IP7mAqfOIau2MReBviWgK7BWNN9CpjuS+N539yiW/eZL/h7VPn0QRNjchXc1DTJbpGK
dcGKmI3u8WnmvO45o/HUi9N04SZsZXbAvUkak+1wiTvQ/OAuIq2fLKgYzNzu+lWdS5h/k7s1DcHT
ZPXXM9Yn6G+DWU000zs80fD4joMLjbZjzGX2ZfM0zfCFJDpMngyWP56bRLxjkI3X9eA5gbU3fSxY
IZ21ly/TFKHRqafmMmvwZGO339TI47FOQjzGfiQdkeR56GRbXzUg8WF37KuIVzWeSS/BPEwkmTHw
NYbkR2PG3uHjeZ945eV/52d7/z0m8oOe7VoO9g/XEpQMKuP0PwIXMhu977SIcL9UFMRpFRdPXPqf
ymhdBmzNSPs0klwPS0nVQH+CvoSiJbhwnHb3oSV/lLBwLqFZ9DztkjcLMchjFjAzJ8fjGvZQzIds
4feusx7LELiowarmMgwY8AqQ6uEkttogtrTYEZmOMDTyIUIjxKyvejGAsO/8uk22Ovxi7UoBa5kN
VTzIth/vOqSD6VDHGY6EC80i6Di2MIxajF1Vgy6wa/OPTo0TV7BBFx/2JNF9qP6L1n8xnXPvGeYF
qjNOyzk1GP+zRVrktVpUvXTUPI+sKchHfFX9Fp7Xji+92FfmWJ71DSHE+//+rbj/g2mOtsu3qe4d
4To+389//1bWYHQMC0j03m4QqxekmqH475m1s1Rycg9xxEQUIMM/nwnIoNw6U3TR/0jYJcNT/VtF
AaiOZK5023cGmVB9B890nIvDqN72bDOnbDTEx5/a/hTc4lJFKCuLl7MY5h22/VtqM3/daWVxHGUo
bdArQUdXH+ogE/0hkvl/P8SatrFc0Ix21HLDUWsjym66Vz2X//2Z3lx7tcPqz+x2bHGeM7rX//Dv
f05/pv9h/Vlies3/kczqkEnzH9GsXkhOjeU5ts0MzURprCOL/uMuiKMehXcri2NDm2TiQH/ygTNs
B1yow9J0L4Vj/qji9lPvtSMEzBhq6oqEZJeQG34KpCTlEgZSV+PqG0aPHX5EClaYioLOOTPJne00
oyjo6SwcXPZx4hVJb4sSDvLjuPGIoLAnHPjQPmEWsLvTpseklc7VzghwpzAjpnMfj8Ulz061Okjn
oTlszMSDeQp58DL7M7Y3KhAGfJ0KjSQBEuro/7FZWOxb/+MX5YbCFjRxQ2EGlqW2k//4RTlWOnCM
tuOjAdf4mKu/tV4CSe2RuAbh3+rOzOYZXRFcsSTAOm3jaNIuNjP6mnbT9KY+SOwYDEVgEYkSWS3c
iBRdYtrlO0RV64tAWQV6GdbnYKJl9wt59xZ811WZfF/VRtEi5jhPwfxPA4tf3M915Wz1G7M20c7Z
tB591I7qe27hUHnuWp4rp/hOy355s8y0Iwl0Gm7cFgnQh/Et5EqA5ekYbwkmGqCburUQG+QiSKu+
6KNUpea/dlrCuElMAE9tju4c5JaFymHeNI1W9dh/1KVDtdoNMFIH12J2r1ByoEDCnbnQd5uifn6U
9YVOFUyfhTkgeqKA6IvlaxonBfFkPmBVqKR7DlMrTeNaQiZjHpzDINdIRDOucOljKduYalPj5F+d
U8/a6hMrDCB/H0wpCSqptV6EWmJgAUDkXDZSUlaqUzDVw7ENwWZ45epdMg+kTJx7ww73bgP6bj+u
po9LGZOiMDznKQKRP0bOfFxj45PeTIq0vbBO/E/H54or8xyY4teKkfXI7WCg7E6Xp8URRNtEUkA7
wL3M+VhK2nh0Xadjg2+NeXTaQA1Ekte47CFhCQ5YKt6aX6XGAexXvrE9wM3DWgAVHMzwDCX6iGIx
vvY9UcCq92srUX6ai2MA6eY4y2g+rNXY3kXY7i1B/qL0ZXmskr8rQ5K1UrvdE0pLtonouDy75E4Y
EYFv3fAT2ON3u2rSDfceZGE3HZ4QnJiMI4vtHAGw1xbyJfIibF3216Uxs2Og2quwxujUNkKG2zG3
/qrrugd+g6CgkQCAm5w0j6FlQms7tXmpm959i+tVj9Mj4JPGPeH7Qjov6ycEt6cLPPvs2Z1xGxC+
3bJwKuiD/D/GzmtHciTLtr/SqHf2paZxMD3Ada09ZKoXIlVRa82vv8sscyqqEj01F0gYnO7hHhl0
CrNz9l6bVUE0ofdP8pFklDGCgj6inZ+7lmI1PgTaRQEruVEvyLY0GhhuKa2KNozpAjr9sQu78bmP
pHAj8N4hk9jVXhFeqFctcPA5AXyuSyrJQvOJk2QqaWx0iW5v2qDf91X5bckptYr/phmlv/+Y4UB+
hLodzeRrFFOD3i+mc0fXSLhksyAVmA7z1J4aifVSg1KXYNb/6C+2u3OnLLnUls8ZbbqrQDoFrbvB
d/NANCJuyvJdUwe/01V+cBt3oS1TUbRx2Q3RFL+4PqZkrRDm2ulCay/401fcHnNA4tnHVMqAcnRT
+8Xw669UwMa1Yk51LjknMVbULdrNkqgWoNmowJMVbUr75lLf2BG1pSFppKPeWvVFTTDU4LnDdCxp
+0AMC05vQw2FJSrL+aAKhJmXDnsD7bQp5RkkueCsS6jLa+5HCfzrqW50mVnf4VJMJNs3896grrwO
cCasMS5Eu0HWwoMeHLUXSR+w05LHY+YxuH4bQ9ApGr+NaWk+2cNLOaDLhr9mXo3IeLbJNloh7ao5
ejAvQszMNv5ISAy1sptXBsPTYAD5QbF45WbPUGLjG3OrI88isckJ0X7vGmKQ3oY6Ml5L3Zp37mDg
H/xjQB1vQUkUBa6voLK2ixAfEx3/OymPmr8RJlwUbGgk2aTNaB10mtELvWC0+pPIEHiDuX1HRmi/
MxHdndSwONwMxoTl0lRhx46lFCkWXsRCXKf33eLJbrissNQHASc3h4WMMBtX6gZ4QVHixpow6pYz
usNY3OfaOmApqS9lW/qrllLEoXcD8QRxbTUnuQ8WJDlzVaIsL6Ux9Oats8QfFkB/j0SQjqzVrOHU
y0e1QF+Fzf+goynhEgw6HFv/LUqi9zlpz3viMu2zLZEGPc1alq3mx7H339k5RKoqooqNYDO/JFRn
99BM9Jc+rh6tZN46s/YlmvV6G8wvoR/2+1CmQsuuh+PM1tHk+t1IIZsmSfcukaAc52ffII0hiSqb
os0SbAxMfVCVpi7mRpeVKwI1YsrGS7xrZA6P4RnEZCC5cXExZlCpq2a+eFwjQKm21zeWWqbbSHeM
Yr9E+yoYX5rYxszTclsfdK05isY0LkSpoLdMsT0Vo/EhM4KvMw0/HATEMmmFlaDip2CmZeIq0nxe
B90IlKIhzroswRYSpEr8uNaKVQdedFlGuPxceMlLayC6Ft69a5Luwe17BAPuIYsjkOSgmncxTa0H
wNFYCBCmbSA+kg9tZQJ3Zew89jZWW9c2znYNwb8zcEOHxUe0c3O6Jn3lnWqoN/aY7FR/3enr91WE
XGhJi+bSsbM21GR/dqrMLuYiTH+1Ku/22Bsfw9L4VBeEBtC3uHQ5dUg/XfaYojcEG0RHtcCeqg5c
eMgJq4f+Q7BQLgW0BfyuwXTTGTlupZGLCKlca3W9UcOQdu8Cy6+CTVm+KNuh5rneriyNrwjWvKOb
t3uc0fO9LnLrEmc203gjBaE34sAQMSCDOZgAI45EhNQw6tb4i6eNR1diTd/QPTGnijeO5mb7sTVn
yCVOdrYB3ftEH97H2IZqT4NxF0oo1GjIyrmOH6NrobElppX8gDxWMmkrTLKjI/WcC9KH9Shv0QpD
TVlwolss3scFCndlM8s8k0kp13LmWJ3YL1xO1kNYN0Cny+xIQvXGCdv8YSbus9FNWG7jkn2pO2yL
CtHlU1CvJ4SK1hw5D2L0vrXkLBdkSX/ydeuW4N+G7jOciC3hRBjSB/DjwaEYiAM1s2VHJas6lDQK
1gmA8ccyj5ZT2hX3fFqm42Ka4XmSQ8Ty3NSX4qIs2XotnlzfNfYGuZFHbIGbN7xoO9RfAWfjYvZw
WTQp9PFJhhL2ZIywRApWnmZyjsrgxBKww64cxSfXTadLIMtPtVkgSjBIZT8R1m5cKfU1twVzwabM
sBUozXcOr+9A20Py7fe2Dy+l6lNSgROk3H3BvNJKRg2vLHgRtXIWGWCwNClXqvVj6fG3hmLxLuwQ
F/Q1psrGSQhDdJzHoWdq5MDi3iECjtaahntRLGV4ETp51qQWvNcsD6l5XKavbVR8A+VJdhJZKE3h
BXiK2mKLTY/WiNQQVS7GUlRl73PKyCvRhyfNmcejiRICnwVgAKbt3sadLP1xDgxtQ7V9Tzi4hJkR
+7US+Ddyr8sftQyWUh5OCK7K9KBwXmg1QEia5grPZowCf9Rvtv4Rfwb9ErN0EBLeEsgTUuPcIvnB
ETIBxF3oQmmDBbWenvK6CgxanXQLDinlnp0DHpUswnigekebqHVIYAKFIdkRtNyzKvyqoW5aN8zM
mSEhMUpdQOt2reMkIh0lS4TzLjaCpygPjq3sTMfFsjQ0pK2rX4TpwQ+LD0iPrV1Cbua+spZnwCnE
AySRs57ocmU15ftWMo4K19rNPosVRTPUS6FLmtECICJPAeBw3NhQpcEKOLtKtjfobcK6L7TPFhgg
NKHzQXdT55K7zYOTO+ZBl2XXEQn6ycObaJvGMK0m7YPFGbvzG+eLCn7UOwSXMWhQTcaupDJqAeFv
yKqjTVYsDDPAX83jQhHu0iV5giySwLepnpz9MOt735nENSktSLmUZ7bI2lW4XwvuZTRTiHFkQG0y
Unj6ofgdSlwKQvcx8ob4Q1v3J/qK8VZL7eHQt9q0LvIFJMvk6tzSinjnzOam9HqDygKyS6ftt0Fl
GPu8z89cwbyrXdbf6cOwZEGXsc4bDDL5YP+eFJZ9qQeCwDNzeMbOTb2Oovy2HivrVSBbm1kdXuzc
17eJ1X+NJy1cG9DpuFuBEzVLiqvY6XZtqZfX0OGGaWpQaeLQJ7O9z5jchPgBJhiuPswqdILxOqcA
cC7mMdlYWV9cLPD6aEbhSKgBn+Kmjwybk4A+cJaSsSSpqiCMcEMNfbvCr7hACCrvlosWK3DIbKT1
uO9o6zyBzN8NFrnX9YgIVxNtve0rfpG/GPM6B2dECz8fLpXEBCcWgnY9CI+kTMUQP14xNkM0o7DO
LwPZvoAsM5JhOTR6oZ+oHS8nYsWy4bOF4vIwuhDb6nJKnlG8Dd9pcZLdQXzTAZcLsU6SXuD40+uA
Gvg5HylOYO/LC+dDZL9gn3yAVLJRMhDSEHE2WQnyFJqVQ1F9dhCKINqOl6tGxXhjDwIiezAsZ9Pr
kcOH1ksMkeZKRNMMUygdDl3u9vTKg2xLnRctDj6O3B2enZmSXQlrDhZ2/6WBfLMWDUyLMY6y56TG
QKbPxbBe03xMrr0c0pZMwSRpW0wDerji5qUdMn+A1jTVzpdksfl/0cu4DK3Z71X13Rsgk7sa1FRb
Okw6GWwSJVa8C8SC4FUvl2262M5tkMkB3kTpxicSbMf6YdNUbntpHa648jBR7TsC6ZIzAoq75X2s
BzPieAKz6ki/FT4VfCUhpstODiHWvL2lO1/o/NPGmHAoL0ParsM5Tr3VTE4jQhuTvkoaptyl6HGk
KAI2AssBcNOc3lTiFCe9JdTLyev62fbiryYRgYd8GKyL0w+vqUbIEv/Hjjf5Ps1698tY+uZjHBa7
hqz5jQ6Z9zHAoEG074Pj+MlutOhp6w6ZG1yhyxdrCcUmrswnTdK9ko6guLazr3h1jHMXJZ6Mt9v3
EWWkXHa4mLu/Ywf7u1b2r+m/JJulW6b1D+ewJ+3DEYLDKau7Tc8bLtQ5mguZXDZGyE1p1FwezYPm
MhHWRN5eBnSX0jSrBhJa5l0dhSiupPBSDaFFCllorTmEtaGj0baY40PY4cNWcw/uViEdUsRwS52D
m2ao6JBw9yTCQ/gnYPjo2OOyutYCncvgERtPWYl4oTg1g2MugxTkOgNkANNi124+T24nwZCaQdIw
nIiTLpcm6lHmP/AHVg9akeMHx3ERaum4LpgY0NfGo5gzoV9h37F2vYmUgTw9qrYiRgpYZI86YQIH
FncgGhqi76AzfKtlLVrNNDSJKa6X5WzbUX3qc/3sAGO4Z71PfoFvviwe3jXZNVf9c8MmHC2pLHAV
Ulw/xFjxNUu86ALNbY3iaDO4RCN5aaIf4YgjyMXCvbjSd+6lH1Ov+hSVU3oprSZ+b4v49B2dener
RM1ioYEKLmwmWpYW75Y8AE7htO/VPaXQgDAzsxJPNv3TRbRnoJ/pCexE9YTyy8MGTO5lcR6atLsK
7x0uHOcYNUuTczpODwRxE2eRYQbjBhecDHMo1qOBF+6NDGuWaYcM0n2IbIfFobOMPzQfaYL0TpMR
amrSCXST7qNazttJQAoJPf8gsacj8Mu7WqB1ZfUxXSKYms3U78mWunZMLHIpV9Pl6lMQkjxD51TM
PacHuTm3WCpSYxiYsIavClndpGgmB/DYpJgRhjO2rBAoSxXbhkDjndGn4qEsCbp0iTvdoOTINgjA
KJX58A9ibgiBTOR0DLeHe80SYw+ks90usp4I5M3nz2unoy9eSQilbZXRBVGTASiWiG6a6tqjg8Jk
IUoKxo2+Mf0Q8TJuB/x9beHE2wrFNOGJHP6x5UqFDDTAwbKba6BRTuuqkZ3dTQ8CsuU24j/Gt/Up
HqcvtdHNLAqhCFBQ/ty1BBFxCCeED/Le1jX12yTwQYYi1bZR12JBBBhdadMHN86PVTR5x/h3ijbB
2QFrCkQUnCiwsa+JT9aQEBS2+lHnD4LpghJluXr+8LW2+mMkxUGF4a4gIFSnJLWyXWj/DhyiuUxl
UWjbOteix05PvzQjF9GRO9Jq8Yzw5uB/qmFspcKNz/aScG2zBhIS5nth0S7HEmXANSpmzrUGQonu
RI9tIa2K9Mt3aZYe3UAjXgWybl0RbdzlQ7npXHZbTXxlUyzNnpX/sFm05NTPDjmd8fSF/4q5Y226
9e2JqJgxaq96UwpyrfM9QaslVLMOL7jeEd8Rd/YqOrryfLV1v90T98EUSxVjqQ6eUphoKLRaIjLP
SU2VIk5n8Nw6XJGkvQuoccyO+uwyMee56A1liTjIY5bCvHeMACyONs1XVtvDuShtlnQH5XaxWQ4f
mTwv69oB9IcDZdiKH5JNunlXENSvThvOV8scPwR+RJWmXsytkCHAZd8/a2aXHcylj491GJzVIojw
6m9+OWpHo9H1Da0hwt3JN8/mVPsYoZSDvM+eshGQ6nzcEqG7i1vqZW2Hia0Q1YKCtxV7Aswe6mAI
9nWKrBaE22trUhvB9Pr7LLT2vVP276moUgxxnGW3yNJiYC33Em3N0UyZC1iScYwfbTn5pYGtO0Li
QOfY38dILG5qKPgGFyAohGvk6yiprfvU6iZUIchdmU7jfTTm76CAkpOW1daNdfkaA1V5hfZjbMuJ
Uy1HY7EKq3Gg9M2UQq/13TzM8cOoYR3yaZ6vm0hK8F1wlbRq5ktqhleh6dMBjnl5ySLb2o6zjYxX
ErMaxBJ7ofvvUqsbr9pSHGKTmRU5Od0BiWkOhsJIn/LcZqEYRiT76FjBM4xGOyqtLivpJ6+F6aZZ
M1EZU+M8HwhCfAoDPKXsflKrcircM5RprEGkhLqGJAokSKp4VJjnyevHm4pnRhBwBJFgoCkc9D0L
BXoPJl90OuQvOCMRPOAmTRK6Tl5USeM2QpHaqI4kQL8Awwu3zY5yWoTCUYobi1vg58j0irx6yNzy
KojtkcorUlpNDwyWblibIDVZ4ZXJ+BiK/FXADdgVC1/sJBWwTdd/VgI95GL7QKcxI7OJYMsTuKSB
dabk0Z1MBKZrPwEeIf0PW2H6L/oQ2fsYmAdeGrwNqJMxbgV4DEuo8OSto289KdYyrTQqLqSI7fWZ
FYiD7GmGRotSr1x7vm3b61DzENW6cDgQbXPHGhEZqQHhUHNIIcO8lWPUI91tSKoKsAI0HumSI02s
Q9YsBEImT5mvOx9mjpyE5eVmGH/K9uCOkwae0+9EeWufEiFoPJCJpJMpcvJt59hjRlmPJdNYvwNd
poY6IbW1GtBoK/mH6WfE8oQerWU9YY7eaCl2qWbcZdNJVTKcxZgO+Pm7FTbyCerRwCLXLTBj0KVR
+FU04yRltMl+LmhBcWG9TnHe3qlKOnvbNh4wTIJRFuJWWZN/80Ss8Y1+1AUUaIcSEq4F2746mvlF
S/HzFHkeQOXS7GdS2NYFHOwN6hQsGbXkeMqFbSqXuMMUvFiDPjtrOxPVbtbH8OaTxrArCkDcffiM
JpuJlaM9pg4KpDxc3kng4t4KU/4QqadMklecGUA9fC29tMz/d/4cFBcRjDAr7OExTaB5DjmnxuKn
0ExSZv9ZXn6qpA3IlvMJ9WgazrpSccgWCZC0iWs77ioQnceWGcmdjNkMmuhSnwn6GZ4pyrOXC9p0
KKZG4nAJ9p6CGEl+jwWyzUAmWJ05XkbOvVOVeFsHnfBg+/q+98ygIR408OjM6R+aOcrP3R/DghWW
czirMKulWMh+OGutAqWINms+BTvrHWFc1gMZte5Tk2SrFgnoYpXNTbRBfVOPOsNZ9SUmch9MZY1W
zY5WaEacXeDaFYCTKfW2jU8B3Ib+xUo+aPck8gScVDRQ/nB+LrjsSbrNH3xoyQeTnLfJtIHYAJnv
j6VFRKcwXPRWM7W5OBrT/RSPLyMuyZMa2pFglNSe3hXwXHahNGGoIXKp29ZZhoxHPufLfICEqWmU
JNS15YVDXT0MKZL2nfwmCmrKSE8cZGJ2mOzsgGACzPwsBJjgrZWCXGnJZzBWrGjxLmOrdxDGDAKR
lP2sAV9kD+s9JcQ+Tzcpy3FSgIIkPig7ay0L9yj3iEO20nID2vinb7nrMrFninpjwmnz26M6v0ZZ
97nJxhZvVu1AIi782+wjG+yd8dTplsMBjeMKUU+05kAY14rGGdqlsXNHcCpqs+cIbNplOBWVIKdW
LX2GNTAC55QaF3tI81NcBZaNjIheaxcjgDHltO9tMKYUdNOcQdmhRzXJfT4oE6mBKXN0TG+v2d7c
86VTebd9ZpFOdhj9Lnqycc7QxFsEy7vus00UxX5qCUaFy+htaK8AKpT8AEpU+a3pP/JVbw0Ssu9J
0dVPNM9/L9rU3jfcR040DLZl2OHWmvhrM4J+NomfFVBwOkGmDIucDYaW+eS3EAX7eiT4INZoIqgs
o8aIMeBn2NvSaNpMVDS33L2GkxG12V65bSKM/0y20+PEjIgqAx3jMtZJwhj806QaZ1micQoaLUlX
Ir6UcnD7ausCvDw6Ut8cSsJVb5AGzPQeWxO1Zj2xkb9ZgJsi6TQNQuSLJSmRFRKgllCEK1XqtZ70
4/mHkS63DCrgKfdVmXbCIp/f3fbHSUdY3RfCx3lpNwTnTcuDN8bWOTb1eytisYHyStqeDmu6kVK2
BXTIBk2xWCuklCKpEEdOJyVDuhWZuSPIJfKqM5xO7TiZ45AfZBtHrUh7eXlgcct9O+JjqPeNJzUk
uTue3GV8qqFh/akJxsTRX+OcQ+wk5xeaFEYmFpU5o4w+jHnTEQFiOmvEMguOZ82+DX4+7QJU8dvK
gfcGEpJuCkfeLqzwbLWSKo7UgiayHDLTGzY27hlO+2rvyTnhUgDidy1qdavKGt/hTQ52gEZPrpGF
D0IO4PxglISLfigWSngZNuENYUPinqRuu6a3jYl1srx7D/TY8igXQJmPtnGH8kG5wgUkXrqeyiUe
euM+decn1yzsS5IvDgqZIVp5Ex7XXDOfQlZkZz8dGbzJoyf8XiWiKMOuA7ebQNTa3zrofQ+sHVaR
FyYXMrqsfRZZzzMY/mE1yy94lEMwoUECWZFvCbCgYkzHTJmXDFllaUZzpF0EFR+RwCldEu0YZNCg
JTp4oPFwb+vAp6PuFbvC4lyk+1E8oYmMDkU+Fmh33PeD2TwC/W+IcriY9MvOyoBP0D2YkZ7wT1EG
H2JNGLulRi/qhZj3cXQGAg4qREFH9lLVYNj8X4tS0F5ZkNma0lWqODOxhYTkxy2lMYlaqWrMkVxB
Rbedw5qM5SHGEjgugbEPjPFBYene0rZtMX/LZHeFglkPFw/6uBNyGqgBwQzXr2nEwNxzp9jSWsBg
lJEYn3pI87GeEBitWRb+Dss/j3QzzxZhXPSwtyqc+k0TGoqEEluwxOtA+ROYY7mboKSOG3GCcAN3
F2gQdvYB1hIdGQfJEGsgKUftgIwHqM/SoPkUcG/YVdKmB29ppChTHqbWIhmPqwbVMYExlDwVrc/c
rWmiNvXqqruGuJMIMSFI2B1sEjwElxoAPlQBPUGCJVXlV4I1vV1eASdZ2z1+hQ6sU0EAZRZ9zZCx
QCiJ3dtYxuYP1V9UI/1LW7zd9WiFB0P6QTRtH1vxU+Ytw320HQpSo/lqsqS8DC4HRhmY4Z3D9rUL
6g9NaBtPrmMWgIV0F0IzSIEObcRahLG1d5bi2zxztA4EEiNYr5Fcz7W0vDXh3tC4Nih/edbrhBXq
nKVqIhJH4XQJI4G/fDTtzeL3OOBpTW+XCtPWAtUNJbNX4aMfJoBRekF5yC6b5RB48a6y8UCowZXX
KKcp3hk9Coe8jeQfmfNjS9xu6cL5lxbOzzGIo6Pa4kt6TGyobCo8IDYlcI9KSbfgDOkyTvpM66sH
Q+uDuyAZCzEnynPK5RWBlWsmUBNlXZw7ZkJdQBZvocbmBwJHHxWQpzNnRHR6ufUgfNzqHj1xWCUw
2IGxNwM5AEAnI5g1dC4WOZ+wUU2cvdo6h9T/D4oUZMmK7mRM578XX9r+Lxo3F+IBpVnHB2AmDP9X
8WXS6aCqHdYcOglEK1igm0Hqz9SQO8PPR2qT+dNMLt+J6wVZhLIMrwa3NDvOteEx6WQhto2quzPY
9oGKBZctPcbrRLGbK18l21hFBo/brtjPqCloSJPPkKAWqXMo5y2Yn7BAEZVrYwNZirsQHbr+Ouuo
r3wSObZq6dNKA8glMbTkY8dkYNBObZucacI4L3Cecd9Sv+V78alMceftVE1X84L13+85U/9VHujq
lqE7cueZLpepX9XENgsn00nyYW+jR0U7N99cOVSsgm6Ly7mArUDfqRdKz/vot8yDXM1rT2rojLT7
8Uht2n+8kImFhTvF142B1ftHrjiqUiwVpLOop+w/8sbfNtUjVFTOZirzdq021bDID2mTg07P9+SQ
l+Ku43CKz2rIbBoDQF65V0hP/CQBzW/D23PGvTWxj6qXjCTDGGCgqbD09gntp3aHZOFtDEl9UZsx
DEoPMXR2yi0Qjeo5NfhdLo6TUX2CvrNyEwrBWauh7aT9ZFz6FpkHBRmcD6QV1FvNj0Pq5ZegBYrg
NJiHLJyPKmJYPaVyhtXQNJDAvdR4/8vzEbTuH3HEpkHIISRPhAp/PKfeqt6xJA0TJEqjW4UkjlCO
n2w/Q13Wo62fpARbPadefdvEjoVtW23/ePjL62pTDfkC6Vg9+vE59VgeMz1bs8BJroIMULlsb5aN
jh9gTeeMDpAcZpPKykY9DE0pe8loCg/yPW8/Y0o++dsmrszj4FAvDBuZViP5CD29mwtgL5qVgQ4g
VG56iHpb5nQZsroAK21WLtOFIsN0MZDBr+HZkbIin3t74W0zkS9EjjnAjDSzU6KJ6GZmzc0sC+4m
TXQvULtw08qYtRkdCy7HHmT5W69/ZJOGch6jxcuB+Mz4uEg294/MUvlIbTIrLgAXClL33G9ImeuH
mUoQAj2WRYUPNQBVbIuMck7An8hh7jLm2EEX7QBVnkHK24cQAMZZdW8cn9moJBTa0SY4uLcamdw2
CBNrk5F/+JDLnAZSIiHMSBm3eo4iz3D/++uF+6vs2jV8MtkdzzE85qaOZ/5VTWzAbzKcnFWJkTUP
OeCm37X7AljwmZlb+KP5jbU5YCnLSS9b4WqAzQk4MsduTvaRGWwIlfv5SjXUGKLISEx2NHkp1qRu
cWClRst91o2Hsa2MB5D8y103n9WGiT//OpbR1pBVWzW0sjUTyhrs/7g54hxexRYneJ2+TMLNvkcW
ajec+VJZRvsw6nz3RkDXz6GKkLB2sADVUzDPfz5vodeinEmzIq/cuyuJfcpaRt3DxPxBNSlksuyc
M6gseekgZljkgs+vMx4GGaEBf/99WP/m+7BtlDfCsy2BEP6X72O2u4S2g+PsY2ZRt1wI8zEcMQ6m
cFQyxCSP6qkIONC5cJr3b08lZWAc4glJYCrf1Ooe4AmmtGjY6b8NsvWu2nEBR9xxWtqTWeTpRFY1
L9S5PfWbBO71qrWZB/3pJe7Q7Y4ohmnv5GOyrcE10ZQGTrmKZBac3/jbv98DtjRWlHikSZD59q/f
pNKHf55pGpbvWr4wftkDfsqNSxeNvS+AdTbZN32AI6WG2s5SGZk4/9xWT3ppRFgEoqOVYNq8o7gd
ofbSs1fUe94ewTX8OLUZl9oRHDqxYEwU9YAuskwmLMOYHl2uRqGecKcRs3a4k0sd1MINyYXqhT/9
jHryT68HuR8AvyvEtrOKeF8jxdrbeTd+zPIU40tkvWa26Zy9h/9lV8ld8cuugldm2AbCNN20lbPo
T1aAwJlTwx9cZ88dMjmypMmeQUmQEK1n38KoMUoQ2uyY3sHCmhQNvf+Cvht8FSazAAC4xXkaMzkP
zit+ms+4HbAuFPQe/czC+OtWxChP4WaaCEfg3HBuQg7WnDhMKpKbObGQaicU6p1TSnWPfNV4jGKx
/Okn5Sf4JGo7zEXvRZa8RlHiHqN8zAhQ5ik1GPTjV3+/d4T7y97xTENnIW16vk6qLPGqf720VR0C
3CEMEDh3RbJ9uzGrm+3M9jrSqCTzvYULeeXcz9XPRFGUU0YfPuqJg57aw/Abzp8Ij0PGkSzDC6G0
kGXjpL2oTQfF08aOqnyvNiujEcAwkKeqTaOal5v8IEyKw4t6qgs/qw/DCPHvPyxLxj9/GAi5nx9G
LNhyo134qD5nIiNY9iGD7mjSnIxF3L7EwPL3o49nZqqH9kXXe1RvtfE+rd0RFcB8Kx23eVY/2rci
XaVNTSq3/NEwwUg8myFaT/lBOZYt1GpSCCxftQcg4/Vo7n98UGH6B9f0iwf1s6JCdhplk3FUm8s0
kxuv98FGbRraAMIB/9OPT7I0z3ymtate02mm7v/+W/d/vXxw5fA8w7J1z8JKp1u/fOvy13nTFNbE
MRVwkQVKCjUkUhXcavHHjqUBxRfEtKgQU1SrpMM/Veg7b2WLH4CDCb6S25WvQxSwZmySD4JwsRPm
V3ddaMvBhwvsmoDdUeWSN6668+rR4La0K0moMBNkZmmQPSMEGO5qgPkz3unT2evCyCDgyxeYdg73
Rg5dW32NvXoT40o91jL+quGwuo21ffKpa4Gg5qnKLGMm33ay9+RzxCQV11jzIZp44yXVaZXaUvn4
tlmjh9v0SVWta2n//eHX07AEq01DPtLbj91S79ljCU6runo3Dw66X6OtNl21PBPYUl6GsrZvCGpY
TXRB8x7bU4MqiGJXNhH5VdvDe9Sye4li/0gVQ+x6+h77tiHNbCjQ43ky7diXgygiqi+iBnIcj+Qk
xohTVrFJ6vziFx0rYbA6J9J9fg5FjHJbHRz/5+v0H+H38uHHpbH9r/9k+2tZzaD66ZH/dfO/3sdp
XH3/Fn/+T/m2P37sl5/aPP/fl3/8Xjb/uD7vXn79yb+8kc//+fs3n7vPf9nYFvSf58f+ezM/fW/7
rFO/hP+p/Mn/3xf/8V19ystcff/Xb1/Lvujkp4VxWfz28yV52+Rm+afzRH7+zxdvn3Ped/n+5XPx
b97x/XPb/es3y/0nd1rD113PEqy3TSYl43f1ivNPrqGmp/uWozvCkWcbq7ou4k32P126HPiVXRs3
kulyorUlmlZesv7JCpSf9gzd9S3L8X/777/8L9/R23f2DzDBD2VcdO2/fsNx+ZcLOR8taPpaJh9J
ixhii3z9T7c5r50rUQeZgboD1AapVKQkYtzAwEyFv2r6GNADLSZn5+mJuCXTSPGjmA4WcsjZ1F4T
d7olCwZmc5xXld++VEV/WqCS76hir2aSnjiMLNxhGIbniMBgJM3pHDwxMa62uKyPWjoZZPwYsMoH
cTUIxUhd/FJRiyU7soJt6OQ73+x8CuKWu8VVjdUOoA8cn+WgR+Z9EdQesywIoXv2JoUi87Nj+NnR
RGYFKQzYlSZorIAUyOyquBa69a0x9Dsd7i8pVjI8RjptawMUmJM/VqnZXkH4v6urYLrFpKDiTLO/
zpOX7SAOrKs+w/Y+LdWW6G60DgUMRlFWuLsCsQkzfLxuLpZ1sWCB8FHPJi6926k+k1tL3kmXWvuo
PzVzY66zbwEE+HXhdN2umwvEAVZh7uF+rMQj4XblhZxHlDSAp+9RIa5wE+0XxA4fkMBr+2luSBQo
Yu1L0h5MDbBuZQQPjZU8tDEAVIHhmaTTCfVskxpcVx0SBPMPfhULTF47z07NjdMblK9zEZ3yyT/G
YEa2XQsOOAd6TLiMDViws3Z0jOmZFBZAdX1ee7RGVqH3Pp9DY0eLB1u9a54c8RIhHsMjwCWldaLp
iSkIKlH8TYFfIGUMp6c4C3Fg99WnpLPAoBb+dXjfLPTvtOrqigZ0YbSdrLa7ty6Ez3bMXmIYYcRR
E9DlU6I+dYEUppvlztbKd7LVsE2q/qqDPNs2rRVvJ6/71AmoL2E4b8euRPI7c0Di893HTCnWNECu
k17qR0Kb9Z1eBtn7wXLXpqu95M5ygzbablwdi01OQzUBBtn6uf40+vMp8pf7FOQN1jwO4xk7B93e
Y25EOFPyapNjhqIVYt8nrTlhs3cBAw9no41M2d55McfFXfvC+xylTblp8vgdlUWUiuHyWgDEW3cg
oSHYc5jmdbzGyyLwSWofxqW6dhrS8QiiPllySchyniWHhzYjYg/lJn+T1savRdQK1LppgxDN2yyR
dy8QKm/xOr6ImpTXEYDgYba0Y6Z1M0mfdLkmUlcOrhferBiRBSCGZZW5U4hrwlzLgGD0gd0KGTsx
nqCqKLbh8CnrT9RZyUbAZOjF1ktlFy+ORjCEk4fcliPu3n6EB5A2bxVXcLoQs2z9hv+xkTSrtCPk
yddqlIV8MXQXML8HDxVfx8p2as4Z3KX2pI37oS6f0iG+WX7tPiYGkTrBi54WmHzKxMLsbSGa8WEm
ley6ra81hzINvrDYQf1o2xevpzCrpXq39+j6r7uRFIugrKKNqffMJ9IqoxlOTzKJJ3xs5lPU2Mm6
DQiRubYB1vKA3qA2ddXBHVvCShJxmHwp+P1/7J3ZctvIuqVfpV8A1UAmxlsS4CRSokZLukFYsgwk
5nl6+v7gXftEuXZ0nTiXHdE3DttVtiySyPyHtb5FKYcngM9gBIWH3QXcE+ucSbaWbXFNTe7aod5D
8mj8ItIpcQpQD1ZDYoHAnZkWHscPj5E+k4qOsGIzwvXZAEpg/xCP58hjmm+b6ojUy4z4BGrocfa5
tlSbvtd/dnZabRwmJIHJCJwzEG9IH8bYhgtOrcizb7zQX6ZfuplEbLVs1DdGWgNJ0cZVxuFsq/Id
HzVazoqiYnVYgXWJ+nnZaz2Vtp2AsitIyuPV3OQKoSMTrnOC7gnOw6oFNp4R6/DJnelZrMJJfBYn
yaZry+iIPAqdY6wOnrJBZTHuLq0SMjt50SUz/8VgO9xDJtgYiDm3ZXTgRNwAP1EbKsxyV4Fxii0q
vWLpngfZfUrZpdtkTH0hWr8ZSLPIEpVC1Y7e8pK19rrfWqbVBOWG9QPK8Z69ZH9WpY1AqzEfknph
je0kP/PGeo/c0txUbtpsO3g72MeS8kYiKTBBnOSV+TZpP4qR4k1o+jVJuKrwKsOKbn1ugHbnQRoG
gUe06VxtC0jZWwRVFfzj8mxoCGCRa0DHVZ6xYaO/upcpdJPumwmjamO3ThEAC3+IzZQ+r1UPMm2S
oLFm6HNyvPTsU1Pe+aRgBWXm8w8zIlR3icUUCDWjr7QQEkA8iWlv/LzVH6LcdDf4FnYria9oC4m4
vj+gZyZVwuPcTlb3QzV911ryRBsD445b9/OlgTRV9mBjkih544OgTfi1ega/Bw3OTb9ABYxoQTqT
7ydmPh+UVjhv6LX8SnYwrVvvXPWo8Ngiv4a4rPH4LfZBi2wsua+1Y32DGfIYcQ/zV5AbKj25S11g
FxGAIFQtFUS5vt4jYA5KlIm3NjZAgheCglDTYECxMlf0yKZFdsc8fZExlfv9wCA4nGs2pyFaGRGy
1qbzBbJgHQaFoL58XEqsCDRnp7JPeKw6npsXw+7qO3j1aCwS3sP5nOCsuQlJykb2Uu3cvvlBypiA
najtEo7/Q96QAePkmIebCBC2m8Tprp8nk3i3nAEMgQd+WfGcm8ZXC08NuCnEgkWLntvKfkohcffL
m5DRhzG4Jx034kZrLQT8actWfcq3E8HxsJeGW6M2rgOhXLQlHHtxioiELHbY9MtIxeN94pqOSYfj
6mH+wG1XUsmw9+oCaTNRU3RRG/YxRFzLMsAgcxWNzkpXgZkJp5mtTcn6htXzW+phcB0dXG5awsHo
WnWOXlJtLFubuFZPoyT2NmUGy+9U3HNmoW8Wq7U3ria0oEd/iFD5wmbG2mbCCtwSIZ9JZXLqcufs
pTZq2cp4Zab05VpLu9Ns/CnucqDdvTOTkmdujI8pa3tGWUBvidTAHN0Xy86Eq7gdRK9tHVAiaqDT
7txkj0k53MEN46bjm0NdS/FTsQSNTOJXoFBBZm08El1KiKNFd5iq/m5aelbCGvfEkGdPUc8/u46t
Z2tMar/R5Df2yKQx6+6bk47JgYB0oLh1KgPQpbCdqzDARau2wl2OmUOKyqzQXGmo2sYMvnuNmc+f
KKjQPgbTGC+7ccQF4GrVpuyXjgo0/dG0BgQoIyp3Lp430+a7w7j3Ng2oFt2ZwfYt0jjg1BS1AMym
oE+Xea/69o6Q5L09a/N900QbhlXhJlZ6gTqluakq19vzl/P02ey38WyVdYsKi2orQvuF+0z4xZqT
abmYDYsZyURVnkbmJcyUvxlWejs76bLTWPYnBukJ5jB4BGqtQ0oykc9TzMgFh+ZYU8l24qvK5nnT
pYa+R0WtEwQTIRtX4FNzREzm2Bz1JHwCJ3xdpiF7GEJd7VKLGBX2tL6tuEsLLU2OboRYQqd1xbWM
+rphLR5JcqwWAj+jTLduIsgY0Fu8k2xnsCBzsU8F9fIYc9qNQDV4UHjT6wGGNPbeYJT6W0iAZzCy
DcGeNNzQZw/bChMCrwvC1OlqSkoU2XkAPUPzMY+M4VjgiELPV+4AmLLcGhXKQA5/tPXAuSbPz2CG
7pxR3qbDGuJbgS1YgIkD8m6OU32LRLbfwqv0/JoNlN8lsLIQOKpzbTp7bxLPS15EB3dGLTAxzsgT
7nE2YyT1DUNge8mLQ9TUrwFpFiJ0Gt04kFqLcc+AgWsXzq1VlufXcE4+5Jo+uOjxz1+q5wQtJ73K
OAdEzw1kanY7ffaym7I4hJqW+4NZqkcS3V/dst0ZnWCF3mboTeKaXfh8+Z/36/uvcu1h27834b81
7/+vtesOzfL//ndP/B/d+q75Kj7j/0UK8Pfi+1+7/PWP/atl1yxj7dk93XHl2obrNrPhf/XsmmX+
YTFOhhxDv8eJQvv976bd+gNIHANRGmmwRviA2R7/2bSLPwz6fEIDHBpuVhCm/J807cbvPbtlQ6ix
WSxJS9rCZRP9N0pN6MDIcV1s6hMuGeY/lDNZOWO/nq5RH+9KA5VL035H3U8kpmTflZvnXuvFtke4
DYd9Mf6bwaDBuOK3OQL/JkfySplMEpCI4DJZ//tf5giJbjkENk0WyTHADrOMYL6C1V0n473oInDP
WzvGNysTbjXosd5+0CvmAcP3BiL5wl5mQ/IZeNkwqRHiYWJEuE7jRLvvZa8paRjDQlR32UWHSeYv
qZrf7GiOqdV7MO0Wqi9K0p3dlnCMumZbUwvuvHE9E3J560Y4tS0EFxvkc3e2NH0v/j56kb21GDay
tPdIqisnmkMK7ag+mUn7Ssb18yyJEfei4dzpRrhrmMrsiQQEI4mrpYGHNOtntercYmKYZhD4fmtr
+dadSUdD5aCVYL702H1CUY6zvWPmWBbj1oYbso3b0+CRBFWj3syXcAnCsT4VefiVANhf0ofRPAzJ
wNTfFjcYj63LLOHAKW/cKSNnx6mxnq9BqbOA3+SS63Iwh6uZxg/QDOeDGnJtHzX1AxSB4hQ5HNIY
lVUQ4dkK8FOQDVtBddMpvhtivfwFkWtDsbRF2kDMMaYFVBXzPSTJbyUa0KB3x2te5Wfyzgp6jAWl
qu5ty8UHFtYjAqLy8Zo+3Tszu44IXElEquFpnF4qQUB4ArLQT6mPfHoLUvV6LtIx3iVWf40zjJnh
VKQkYWZtEEUaCibCDuiygnmeP1URfme3yFekaNXvzNjlyzn6uDfT+2pmJ2lpXuNHc/pRdlNgtbm1
c+WatmKmD8SnvRQsV64j5glajlLzgSYwrihB0xlpEuQwGgcbbShrej5mUX5N5PKeVrbH5rhGtjVv
FqVT9aOZ3dgUZgi5jUdMDAzkXRyXOkMSN6UvslP6n1wUJ2uZdd97i72y2tux/SPCmo56dST+hA2M
bo+7OhOEEE/wq3pZPzT17AsXQu9oS2gtI++A0hGWFcr9Eq1H+iafvxZ00JZBVkH1JmOCcdtH0/UK
NIUzGs0IS3/v7Oi+ruPovLhW+TnZaexX1twfF390X51efkUzaeimY5fbfAl0mX5Xql92aPI/8pTx
V981j/kQv5feyAraKnzcrhfcIDptR33PVy+qh7qPn8zOcVg/d69GNB2q0rmDSQFUuoO9ndCSGMjN
efW/oxqrjoNMz1pYX8feXjMdovfO1p8Wt/li86ffTaRzgXnLaRg2g9HbeAPms0HywSwHi8AkkpH1
Evg4VycrNZNEY06vXBDgq+n5feiBBCLSjnyssCNDDIq8rg7hULcb7OHuJsIesqqsKYeW7GuW5kc3
WBgpZ3sCIAxtULo/MI4/WMX01Wazh2FVkMVmywdN/86Ycp8R5tivaEV9kTtCBAjPi3nDbZ4FJoMb
nHgggUIdj016Npt4wXhOyOnoSZy63oQbxzh4INA2vWlhxroZvA6zvouvWxwYqn+jHAmJQ9otDTHI
ek01ZpiA7PQa+yQQb5fuwXyqpvrFm9MfbVX8MEjDQAOOoWqph81Q975MI3fTEwKRymLeM7Dzl8Ly
iUSGVCLzL5wnjGOZj21DL/KHNKZ0ty8u9uP7xWmITmK4pxyR+rpxMb0QBlCTvwPpzuGJvzoho8hC
tyqeo5zVvGnku2o4cZQF1JiFX1oOdFO5/PDIXoSC4qlAAIrduYg4dnGK0yxJwxOpYKAqZ7f71g/j
T0Q8e/JcWbIs0ZeCu7RpZutZSqwHw3QpXD7L8KOqbRlzeJLDdujN+RIt6VVl7dkVxq1i8qrMVT6N
CFLDcR1YGpQkiIggsrQd1ADAGiTV+KTPtnc51JhNarloirRll6fOoW5iQBMkmI+zrHdkIx+URhM/
CFfBOUneu3aUQQvSditicEHMvxBNjeroDrCDoFLl2hNBGe/grmtWPs1j1GgbpZdHloSbZqoRoBY0
kLMJFWjw7qree6ocoM9DfAUQ/NMcn7TGJDa3eih4cfg4o0YfM6pg8qzmoC5+5i3jjXpuuJMm6+yY
IUARvGTNErF+7LFS95A/Fl0VL+Hg0iemNf+OGuWdmt0bs0iOTfRQpOrNnnL4nyI/slsnVbCqCD2c
/Yb6GeevSM+OQU75PPXzETNLjbeFAWtaBpoZJkRrmPukcK6qrIiaU/Wd2avGx0z3FAmtD3QrOqaD
d+90HaCwBlVkiWu5Qq1+NurYQ8pM0kKav/X4Z+7HdldMg+7H6AP2lcXV3vYfwHEZQc15cQzxQbTS
YoCqTDfw1DOGfLkh0+ELMM2xjJZyC9bwtY2T8jlzB/2qcjTbeqZvYrLqUM7Zh2XpXkvL3JBvNXwj
xu5gTnO6T8cQSh1dFdHCkK+lP8VS7MWwcgx0JU/Kw+Sl6+7NIga5cd0wApCD3qUSCfrhtJl3HmmI
VjY/Wt7BiiMo5lBNAjpKrZmqYGZCyvowcEAIpRhow9QpfNVkxTErewDDKJg2QiIHEE1yzPFNQx2Q
FloAuv95MRlaODDqAKpN2ruXdH2g8IztEjE+DVQcG8bJzHry1ju49g34OA0SZnxLEjuhgxo6JwOA
EVF/dTBQhMG+w+jrEIo0KP2u6517gQlbxzT8xKvJB9FN70uso3sMTz+cquP7Y4hHEHEgk94foKHv
4J43MLcW94AwP9p4nS628BNeKOZQeOIcCrPBRZ3y7FbYCTeGMad+jCB4u0wlNsBkOi8F1kEW8yf8
V82pybS3NhuyM3/e8FUCspbgt7ssNgSjstUuYtUKfcMktjjhdjzx3b5G3Ay6Qdp7W6nHZO6ZAuqk
MVoOgFCopd6mdycUvcZcXygn8w0uMUIKRIqZDVMeA/AuKqk5rId8Kl9Nr7hH9qUzBL6Y7lheNCv7
7jaKA1BqKNP7/Dh6TH7s+mjE0y7JXMIQTK4ovSofWwILW9uMtpYGAXUcwny7DG4U2JXCQVxj0056
LQ+436N7NS5nnY/nUUwYb6wBcVPNA9AaCx2f68znys4ODTVqYEKJO3kdYxOjxX5piImsWT3d9FGp
bp2RPLnUxjGLVn7xMZjCDVh/6WjpbhCOWWB81yR+6kX5JMgDKUOxGfbjTByQ+SpEtp+4RYOwQYVt
kM16RXl4RlcO+g2eD+O12FK+W+fgfSJB5HukM2FxM3ez5CkRn5G67Vk8boYC1R4fZlY9JJTlmnbU
o2YbOiS25aN5U7eRe1CxsAOXwXw+EF1YrOSjJH62wk67aCzAwh7g8DQNT2C/apLAT7bZQu/R7HQ7
hI62g9t+nfKKYQtunWhN+tMHZE61J2B12cpXC5uc2SJyg87lRDIWqM8aASzr02MNsHArDIYgMRQt
P8L+vCP+8hCNM5CHNC4QvVR7Mdls33KK73LGV5t1HRf3oei7BTFivuwQnhH35FjnNBeUaK570KhF
EijA9RL/1JbhZo4lexiB0239W6w6Y76yajULxjJ5puO/WnDnzubTqBz9ofP0jzKc0l0UMx9SCYkv
rBoXHhj0SXoJXbUJzQ0hDOYxcqFda/nyPFR6Dd2CGaPpLj6W3ewuGsvvYcVrtTj3el/rrDid9oK/
Pt3EeS6OeaRB3xrB5c0CjI7FY+QlP9nuL75bpTCbzYK9AjCZ9ePJy6tVFSIbP3aahUq5jfdcohXN
gtqk0hQoXF6sYkBokTKBpe4FcKQP3oG0vYpSb24BTFHQ6W7xeOTlIOoIx8QO2pXYaxFFzZJ1N01e
YIn0nEcDc/Vron+WMjsCLquv2lRoN3lFklXhLSSOJ+JplGAMI1VTSqRtcdOawy7L4OcgeksPGfKI
3aSGz2Vpjdu8JSC5SsZqDwSJWTAJnE2SOZD+i2ZXGA0+SwjsIETKQBeIj+eRutCAVONHRvY26rm3
Lww4Pu2ysKUI0ZQWbBK2Vj1qEJH05cZ9q8d44O2ehrOnq0tdWtOtIwmmAET+Uowe/HW3IA6snu2b
ZtR+JMIl4TUz9ymINqSrQE4mgu43pI24oPEH/SOsnGszJZ9G0VW7ZEUkFblWb6VbOCvh0bwbAC1O
mRgfGkx8uPgf+ewYe+S9gV6F0Ym8HhA7U37qjOG7XdQMKWsCyXRUujf9PFSHTHfO6WARYt81p44y
PpCObe2GKv3k1m6PQzO9x7UdP+kjTtLqwyUq4bjM6kLb6l4XTOEeL0zA2VAzsUNrIgh8Ojk9Adee
zgM26dUlNGS27yiG9iW4O/bsMXVV7b2xL7VeIPF8JgoO1+LcellfXdLY/czUWG9dF6pLWw07wNJb
WxcCSI4p9oxzkRH0XrMX1vwYLmV/mNgtaYCuNkYmsBGQdpaCZuXmog+hAN0bynZue838mToPkL9G
CixFhnTS3+UhKJJ+Upwx9gXYAAYW6flpHXW8ExJd1dWO8YNKUXw2cy6CJmJeaFkOYUcRyWthPv2o
2fOw4WEW4VDc4ngtDmOVx1s5G/LR1llREmaxU0krLzxVm3kpkLTl4jUmpdAH41fpc3SbJYZ9aDga
2mEiUBFiFnNsNx9ZkWhRv41sllRMVL+zPPpWhhvp5GQzVDNPbV/Vu9ToHme72lvktBE3kCs6KgqG
Ug1XJGVWMFVmfmCYwNpQvqcKZHJky/fOAAGU109zH/LQoxDCYLbVKlnfcx9wqEG32ppUw4GUxsBR
xUOTSkp/LnJKELuJcRkpvuuf2JzDwHYc1hO0D/u0EI/Amq/pGJ81wapdb1SB1cBqN6Fr2/vBwwXL
gm2C/3SMwLcDjM0PjDa51HurD/rIoGop1l1U2rwxif1MS3256JW3GagSa2BzdjZLH8C4sXH0jLXY
QqZxbeM7xxAYjHn+VpIzhm1w61hedhp0kF4xgYp+mLdfYCN0bst0TUg/DWWvHVkMbIQzw+0Kc6oP
Hd/jPGJIzhTxcVUU7cppmm/qIaEq6GTro008TrNODaDnFZDYVu2cQXAW6+61EOE3vt+HYWifraRJ
Di0n4zJ5FysUzyotnpdpDWx1vWM/94zXGKSbA3fdJB7CJH1tG+3AY+Oe+LLMFRL2u4bodmGIPBp/
xDPXaXEgd47wU0oFhTobKbOxqyVLOCrYwKr4Vtuu+dDmyGFLRjRiNDCbimOMIjX+3GDCjLhyQNUB
qT/SsMZ7QUpPuotFXMDYeSxXB3T9JLC9FU6TbW2NmTpJCnRAEZMT6vG6o1qAZMlMOo5ec4K7tJJ8
lR4mIldEeOqa6N6W2ZeKdBT79JAAdywm6eVENzP2wFzK/K4hSOLZ1qf+pueAG+PAXnr4kZTwCTSi
fd9hUACl+ZM7qPWdfEIgMlpB7BW3hllHBGsCcDC1xI+SNN5O3B/bqBHvHKG0saml866Q2EjJTUW9
vDt65dy73nOSyGejbMW5GiWwgMH2KcwLnO4WFbD3lPbiUcEv2aKPvc8xC+bztTe5HPQ0LhlUuagy
zC9nZQOFotv0S8sOEtza3PRnOVco8Rg9whMgQRsh/MZSkX3KC6oHrTpMtu0FZW2lfqgX76C48yMT
fz5PFCIsQJ4Q5je7ftDSbeQw1gqAIhHa6yC4BDT82poErFaI72WORSZrWBnXakPPRd58YwV6K74i
7J8sbjs/nAZFatiyKpc4KkicDWrYFpOmAZGXEF7ylgNTGvvUbQ9h5NHGD+SnmObdiCVwW0IPO3Jp
6Xf4f39yNh2cHBLQ6vLrkjF7Hj1BKxk59KNMWxs17jSDFXdZ59jNbbmdY9ixWRw9KT1rfB54dp2t
JX1LH196jATL7OgX0Bc/XNvZ9q0+bxpToxyOqJdx8IMPbkkyWUDtowTjs/9NeUvAdVDtHGftYhvn
fjbtYMmxCOLXplsyyRBLsd4CH3EejC6J93VMPTSGwkEbRsYwXqV8P1TDV45oorEjzUfEv58bSDUU
BuylqWJsTxH+Z6AhsQQbm9CbfEMwvdFF2R4kRlfAb5aCgEakudpTGG5libu1yatTaOjxpVdQlyql
WDd6yJGUOpYkXkIHb+8qlty5Z74AqryGPUKkdXUmTQ9ZnGoVww56JTFMe+YU3SYMv0ddbexy3dX8
aGB07Zrjp1W6O5u81y5En0zs9b1tG7fQwqZtL/EqNtpd17U3ZCPRok087v0IZYNanZyhlkfPLpuP
hOxeq3Xf2qK+b4GTZtFwsCgNx46pvdl7W294Hi2GgCjwnvln70xUYbM7PSR9iNDB9n52kX4twNLC
GPVeNUzmWBAr9BjhvQvFgGVw3fgJObANqrpi8dbsDzcQMr1TY3MaO5JHCF6UtkaOkqG7mDy5tdOi
Kn1yF/QAEet5kczzipAgbT3kolklIYUoZrx7hILbyntr+gvyWcSBFoQMiKx1sid8+er0NTFHLSKW
PA2f+gY8d1iykY71ZEuwFE/346LSF+DtYtHuypyxR+Z+q8ATb0ay1zx108oYk2wxXpJqOOZs9jjM
tR8tT4mB7qQtXb7ZKgvQEDC21dHZ0GBwj35HUutYA8M4/gc8iPezFj6K2XrhUKbhnq0eYNoDllTQ
yMZyBu03+QW0tmIRD+QULyVdftTEX5HwntPMexdtdxxb905vxgd2NA+swqdtkhIQz5cq3UuRPVax
k904GnRjY3WWzOEPG/0B0zXspbXdbK2w4YnuaEUtYszKWNy2MpsDlTPTczPFqFaUr0bK0EcHy3lb
VWiUUI3Mmc4TEd2xmuXdvmApeRkq57kh98bXPEZqYVSSmT7b74brHTSj/BjBRoILZtXYSaIEDPOe
5Q872o672hbJgz1pvu1ab6FlNjetjhyEmsBmplrW5WnJGSYCSqPwHum7QlFfZI/6AxIgavSYulQp
c2M5bxOSNb+37VXBlKdBMZrfBlPYpAbMX1yNTtAN5b0zW+LclfdaSQ7EYP+slffVd8PgkzHVb0u0
naXb76ESYOqPHLYCatg1WnkjVmkn0PD5YEMY/oWKY+qMLzW/0735XbkJ8gm7eE88iP+9+KwwjfsT
s8s1TEZ5XO6z+ql19bvHTgt2+EB24iqNRsu+7dmlpM23EQ1lhkKux8FWsCYQVoMWH6hc2IX7xXbT
O3kt8i7dV3npbSo7/ujojfd0kGBJ5MFlIYwJP9zxJj9FI+ZtTWuLU2UAgolt/G3aSyLSSwj54CDT
dZzhWFDNuJ3wu4Gn6AbnMLoMDbK2P8kOCqEJiVhO9jVdDiYE2WtvkHCuh85+DPV7WLHGhWjtfTEU
D/ipVYAshCvT3Xdhcl+s7vBKGeM67N2WKI82mgkurPYKl9GofmuQkuYbyoQs3ubsBwB9/f+98vxL
Br6qsP/vi+XL16Q+y79ulI31D/y5UnbtP7DMSJuZArZrUxjsjf9cKRuG+4d0LNNltWLgPjNJy/m3
Dlz8wZqZtbIj8Ks5cvVz/blSNlhES4k6XKDbpmt3nP/JStnSf1/fYugQUuJy5VIyBUXw32TgjYTW
UBRxfVnnHkE0Ii9aw3h+RfCkrcSq5VxjrvELpM75Xz/Y//UzKRmKg24H6bYM4MNvobaqz1iDHCls
r79bUG6eWI7UOx2U8Mtohs9RVgZph+hi0wolLjgo4xtIhpS3edM9uhZZmbmJs7kiOhk0oU7Ly9cN
q6Y5LFkNMalP19A/8yvJpuNQQAB0FDbrAoySA5ncR20XAzQaY5ZBS3tns22mRVDFllKlvSOM++Ev
7/Wfwvq/CumNv3nDUQTwxkmIdbZpuZ4EdPv7AhwRShanXTWcla2W3p8J5L4rtAaXSDy5h060+aVm
yLMZJU+o1Lv8Gqbpcpvnyt3QYPX+1CA4P3GMEkrt/hBh/PEL1hgCGwR0BBg8Nd19yqSJyaKaad2n
mhUFv1TmCkxwkuJmxnZ7k1LVkXRXy296rbRt5xD71JTZq6buxjUOkOsaOB6ruCDPa9gMVs4worPY
OqXCuB8GDcYzweRs6WNor3VScbfOgEtbeBbCQpPH1ufKYGi66h53VTgh4xHauE3mcqUyp+l91M2U
SkRUn8jYLi6SP0956N0g3NKJXpy4YHtuz18/U1BZHlhhDXnobrkdxUuXmaTNiMj7HOGsOB7kjjWP
JmjEMp5CzUXTStzynaOzQEu05aZo53IXwef9lez56wfY9kfk8B6Z18zQOGDbveLFv2kXZoc93Pn3
IYrIA37Wwsr9Mtkql82kFIF5BByJcU15aa/urHXfM9IK2OjMxsugFGAnDIz+P39y/vPRc6UjLBeB
xGro+I8PjtCl1RljZpzlUgl92+QhfUst48cBXutdt2Q7SoVkpJ+hCOL61D/kRBOQRXl/8mwUFxCV
hydDRqgNmdH9+hWVa+2byUD+RlxQ3uuDaz9ng3gzdCchKXl12EIY4x4tiQe/GYJaJfbXUFUIkBlQ
E511p6tBbZsRCLUkFeooQ4phVAbiOSHD9jjWFjgXZIeCvWqsToZRM1WvmDDcKKv6RI1It7uwstjm
BPCtmkM2haxzz6GbG2fDefnnF/FvwU2W7oFctZB6Y7e2DZLe/nZ+pRITaMU+6c+nzwht6wGpacRA
PTQvC5Pby4rj87vSFJc46dS072SI1G8d4/ba5JErZOR7J8yNh1+/53wwOekeuowzDIPLnV5HvEPC
ueCCaO4tMZZX+mYeVeiv3z3IWEcBLuU5tWJAqUlZ+0VBmz/mnfXUmPorJIOMQ4BVaUx+yHU0t65y
mvtw/QEnx7I1OiSZOxah3gZeXqfSnIko/pPRSB4GqQikFqUJFXVIrjpdIUtge7pO09IcxZw2/q9Y
9j7JLD+e2TKngBBHKfUXMKBYVJX60MwCaYcV5WcmdGzXI7JcaRCOWtJ9/UrU9NZz5tfPSnf4KkU0
H4n5+5fo7POvHrG/HpPm7wQNy8B17aKakqij0DDhQv79lDRwUJjw6Y2b0GjqG1ZNb+bY5T8dMK0w
NNMfCUxitnK59ah1bOsFPGRIlF4F9l5U3zLU59skVPMNGPvyW9doR9TLYrAg17QRHcRCT4U43dlZ
JlFDFMbIOxEz545W3Hau+WihAzla9sZ0ZfhGogIOAVXPt5KN1CmOzHxbGQcK4vAWicpy9+sHEqoT
RsWrScnht9LePvzzZ9f8PaOQ10S6hoWI03XWW4Sf/P6a4MULp4yvdaOyH+wZ1MWOIFpmrck6yC3t
bdNZ0W6UsfU4lgNeF8i9O0A9WkArXO45PeSzVcbf4obwCZ5Apn/rjDZbhPxmO0GaFD86z50Ov0Ch
qrQi5LnVAPSyH02CI+zlObOtaucNVnsyyry+lnzmtjmqls/Ze3OQSH+gJE58pOzRXmvwKCiCDC5Z
yUNDLM38keO7muoof68qm/FrMw4naZXevaaRkzy21vQBLvcZc+p/c3KayPD+YtH+9cJBZ7JtnZk/
KjixFjV/0ZwVS6nZRQJJzTDLDJeO4DCEOVBgxeqMj5mw7U0rNc0v6yl+bOD2bzn6c2Z2WvvAJiXc
kt4e7eup6R48x/w2egSfSNnUtzM2R390Ru95XU+j8G2ZrFv2yEEiy4NJ+ufGnXBmpMQdPOX1TB6w
lkbnhiszALqcwLbUCZeIOvifRTedMRNxTzbJOV3flKF3N3EXDc/23EHfNAktXEyUIL2ww49//mwJ
+R8vkWeZnsujxs1iWn8/F/PCLIa2GOsb20VlVXUuTatjnwn00L6JMSuPoARX8549buqJTZBXcrWk
Sx9+AkYydZTPU18R3aSrqx3FFec8QyA2m8+2aPduI6OM2VBKdBzVCPPoKNF3//wdII38+5vMiWHh
MF9RRYbnrjijv7zJDO0yCpEqv3F16r6c3DedEfZDlwvxHC4eyoWkRvYGWcf0utvMc5/SZZzfXfKG
2JdKtA82H+cmmZb7Wh8z9g/D8t1kgrdhnVLce0XGttp1Kn+p063B3NDLZX0rFEkzIsWF/V8/ULK4
29yonIBlX87p78tG127/VVA67bPReuHRY7bmz2mMdcQJ5S2DAG1n5cDnrDV8K+r6539+eVYr6m/P
AFS49cJzPcHxsbYDv788NZYgN2KteSqYJx0mbWrv5cyiIxMZAAob4ieHBqob29paljZeWpAgfhy1
zdFFjb3pusZ5aVIGCn2ZdE9aEaLv0SzXX8Y2vwPaT4pEIn8IYT8m7MS+ayN2LJHH+muhMmJJvKzb
FxZ5GkbIc9Yk5uvi9POOr5QfJ/Cl0OfImxXO+VfORpFzaa2/ErHOuwehYPPPL8fqpv395fg/hJ3H
lqvatmW/iNbwpiqBAPnwpkLbFu9ZuK/Pjs7Ne/JlIbOiHaEdISkwy8w5Rh+gb4Ew6VzqeFr5538e
DsnUCw2uTwtnSclmn6k1vuKVKCfJeG5IFgdRQkkLfwXtY3uyiY/qamJrur8q3jsE6oVGS2Hzx+A+
fi7oHD+Xfc4Mg4fBtpuPmkLF73JdkC+I5FeGdxYVlrS8jYVe/X8ufOV/hqRyxeu6uZntMfuzoFHN
/2t0k6jr9p0GUpxmv/JEY2mStfVrrrqb1ovU76gqv8TEgaD+oX+ft4Oxy2OaI808VWK/2irx0AxX
CAiti0l4Ixk6FSvd//cBVxRV3ubsf0kZcN5tW1EURzHQNjMRPv6Q/+MO7dOGJAWpGX0jKnYY193M
cN4meOjdfFcXBcnbRdQvNl6cNlWCjh5SB+8qSlGe5MV1pFKULPOxVdIDgRVuDPY3s+JgQ86gU3vp
tMYDN0nO04lfPaOKvyYzmGXKck0vvjcAyC1R+h+53t5Uuj6JSmlssi+lwog6AC5EvInF7mtqgILm
5rVAOBK1Md0r+3MAuTmkqb+WsT9A9k4idLqYrFrlorQ3hFhEwAE6H6ZDg34hHWpPHZH7Wm9aXu4X
ZImrMr6uKlaWruRgc2ssTRqwEyMJkhAooJFQ9X00ol7exe6U/3Gyr8z+Kpc3LYXDiQj0VEShAfRo
9igUzy8W2pdfS74rTVcurxGF77G9FfetBpnQg5NfO+PvZJMuykI9ifyYWSbpn6gtz/q75PiKA/X7
pyy9UGCk3nki3y0jjKlPApYROdAnPejNfda4lkGaYI2PCPZgTH6wPbg93Z8lyGZOVsKmimileZU+
RjCnMrIlOZfDRucdIC2rU0Ab9smUWxIu6WfV2nNk1q9Iki7KUvrNpilD8IDoLl2EN2XUQZnyUCVn
vmz1T32xHtWVUniqh3VqvcKYxkFLcbjJ2dlNdMt65IanPkGBZH3HknRP1OpglZ+QZy9ASH0nE09x
qbtNpns9+pmdKOwXGdXXOAeGpgYdvjtDhq2Mv+kqUpSOeA6jFZYnBV+j/kS+s5/DQqfvpnwzve02
lamk3ucVvmhcIkS/9917jiQ0cXrcbZjFUB3Z6fSJ0tiz11uRJYEuonNyj+L4PV418IWUQqd8+gvb
cMNK/EzjEckHpUCMzwUhIao3C2j9em3xbqtrdnAbSnFaFi6X+BS99/GHXZJaDsVVfzOaGx4YlhHq
G1okTf8BtR8W2gZa/i2WmqvDOjgxkoXNvZkWkIY/weJTE3kZNcyJaHsWydPY3+uvQ/eVz2+ZEzTx
d2/ex+F1hKv8PsUFQQbMTE+pBNInPQ4DhQB6d0cE1fsBupd6its3SOIusQ0ugF6fnIW2QGGCCAL7
FhlNHMyCbU70ZX7V8VHX7oXyxXzRgYz8HrG51T4awKHC8aI4RDx2rJtqmpnGsn2WqIQfDNg4ldJQ
I/y95v5I0Rw0ubNBLtyRHJNObjy5IzF46O8Sva1mepfz6GohEEMfrQ3+nMtBbizI50jZ3bZikeOB
n9rFxI7lg3HkX/5EpG5V5SUYBjkMi1r7pLd51LS8HpXxgHZVk/eyRHhbIUIWS3vqOH4+6mRYVu4k
E128qfYiylXZU92i0m/B/6H2yczKm/txb9L2qh0RbulfFvHnUiztKLueLFIdF+XCaiPsswZYtEJl
3QxbMuSSbjz3g3ocIcLog/4Sz7W/lLq/bdqnkrkbhtt2a8cSAclZvDdBKK7TWdEPAn723CI7p1x9
K5OnTnhxg8f3WCdBq/mr8Nc2zIBmb4mS50Ym6OWocles58T5njr65cu7mv9KFRqXA9bbrvGcpPAN
TcJ8pG81vAv4UzR7bYdQLXeXcrS8hpvuNBc2B7vL3kvLHt1eiaKvyij9VKnVLdigv+jL8KdAcPbK
MlYhrX5f0Kry1LZk5Z2YT2UK9W/DrDNF5b5Tjmj+m1tmE2XbFaxXJqnQwxYtuGus3c+8Xop7qpjT
izPjIs/YgpE/xvgwIoxVHAkynF3CWcX22+SLCQdYDud0tULSUmvkjYkcWGtCDRNlaWHp4tZaTqg5
lq+McvtZ2u186Onl+13twMnv0BBq0vhFKUqhZndzYPsc9KVv9qm9xaUb6Eed7nNgrYxqFttYV3T9
p2zStVqIGr7IZaW+47zYPX6ssUfruEiZzbKB34rnUsbi31NlGSRKfbCAzxVZBciMP6aqU88ErMRY
V6d3Sv7lUw0TiMS4wgG1rI+fOqvqqZ/Mtxm9x6WewKoWuTx9Ts6M0EsVdUhN7zrLyvzc9/FhSYbO
XcUIBZZe9LEf4/88aBnM8bkEU7o9j+NByndyTBIzdT2g3PZisB7qYYIuTaiP0DpxDS/cnUa6N/77
SoBzAMmoHLE+/47kRSZ2I1JoIFME6kQme+Qr/6jV+T/v+fjFx8PjuX+/fXysf59bTNsHAEbzWq8x
fWKQpJpcmojRpEhavX9MLMa2yShL9htTndcrWgNtmybpamChrI/pfx8Sck9l7/E97iN+vu5R1cxC
ZPvM1ioqiIXkq6lGEm7lt0I+FHhLa6I7a0Issu4JRsG+TKbjiAQVRcCOBL/doMwH1tjsPmJvhYuS
d7M3NplnolYDNH6dVI2JFV9j1e6FuhAqoB30egrlSg0l9UvIrImUy2RZvpAQuUWsQAScDmKHF9WP
km9EZmQDk8lTFAdVkQ9Gq+OeXV7rVgvRy+C8V3Zr1zBwOs89DJ+6p4FeJb42MmA4qisvZEz0+bHW
txpt53MwA4QPndP723BV65bXyqpb4jsxGwtHTn4hNsbr9RNm3POipoeRBLQ6MxkEMfgOum9Jmd8T
phdTfyeL5SJTFZa2RI9pRNlp+jr3b7FMu45+Hc4DX9Fzv8wUHxu23zR01zFcohxqzO/GGE7lBPZM
tG4zDnsly4hllcK6pduYEKOdmvdGz26EHt8WEz4FsTusfW8LURjj0B7hotL80l7GtfvRsu3qAPMJ
5qlofcfZ9NMo3oQF8sG2z1bf+wAG/VJVbgROo4do7qkpwri+zi3qNqt4nDyBr0pi4BtLNZAyWNo9
s0bPdKM6+8VCkbO8jnNxKA00NWuP83o6lIPqLaPqKXHkbXjyppFQZORBZ6+oR9QbjBsAGPmnky0v
NZ5lpep9mdyJ2PAdhxmZjsNUHoo/wCnQ3dVhPut+0o9+GsmHXGhnq1MPSRH7MqZXm+AQYKFp0Rxh
O4dGjujcxuas2YetrTglBlfqDtitX1SNV0qyhwFjV5XnVWY5pLWeqn7VLSmbZJWwr4fJ3rmwt3ey
JnuCFChRS7t4OZJn6xqq5C7oZ205dGpxJMHFN6PRt0qsd4N2NGrG5s8JDWFrwnvnDAOo8CXuhUKb
D5hLXhQ+4ESEbTHAMaw36zsS3PQgZfmJvANYCbhwE1oVZM2YGKEpNiHk4CPMq1fZ7zIrDMgeniMq
FCImc71CSyJ1zUEC18Fq1Z4OhPieTG0+1abkVnm7L6056MR9JZEDRKJLLIynsf42euGqRe6hUN4w
9oeGPd8kse9lO+vE0iEauawz9MydvwVjW+vE0SNAKXc5pb7M+gWlsS+py5m0Htaa8nOrpqeuhdBF
+hWZShvtwa9Z3LNCDfXvvAUrCqRljZddy0AJAvSNnRG5tgNKXeUgMNoxTnsr3OR1ng+mil8NhUUz
e4M6uq34xiq6Y4PsLmZyAHFzXeTkhR3Fp1wPt6ZO3sh5ofx6M6PKH/WOu71+q5MOPg+pmTpJjyMf
eVR9a3qpW0JWtco1ixJwiOR3dMvilKxuIBvzCqlnoJY/MKwau4m0sQwy67iu9JyeJJlhqodms82x
SObrojgawIlaEohH4iltLX6uh+ZsDB/SCpVhuvZqedj6PfpGHY+51jSDhY99VER2XJHAWxkkGFCs
TPb+ki1nSk+vrb761dqg43s35yocs/U5XudfhdmFjkhPpdPeOUMjAkwRGW5daSE5d6FGC4mzeUoQ
E3WJF/lTrtxB3fkq+gyF86hrOWJN0y3X2BvJI5YdKhfVz22dr6pNQMXXVXXhR7mEU2RPRt+hZfwF
eXGQbEaYZvSkVPdKpcAxHhiEDIyohTG1hAVDYGY90QrwlFb60TpR4KzFyZSijQV4MAvu/5rzyNi8
FP1ePgwCiR9sFbXQj9AwovYHbZOvtiMYFQ6HiNSQ2BfmkmOBOp3pxQMS0ZvLCUU4I2JPqAQ8BpJ3
peJT4wIpKxARljsR6dxZyxFB2K1abslq/JmmF5w+d3arNO+r5yUxoAKGs6n5/Xpv9fzcLHJIFvRh
TQ3Xkn/KnRmQPBQ6dGBqrcRjr3nGYPhtnXsyxkfJJrenfwYGdMvBdkGnD+kzu4Ypng2EOmQcZjqb
giBV6TzodA4QOa4HcpJYEx86YlCRL/txyQVMg8TWm+8uOmSp6nHW94UJUSRXDvMEPQbx6ojS05Th
B22q6Bp0XTRcSFijNQUYVbTFxZkTfLbyUdW18+wke53mB+XvD9x3b/msvSQ6i5VIawJchmp2JYnX
BQUKU1oKgPG9sh580lv9OSec1ESYWDvP9LxvxhZdO1/j6GhPzIcHdfiWYw1Dx9kkAw1ReHSY85vd
vTk/o+kJOhnzPSEir5F6qguSr4hHI2siR8YhpzW0/fK5V0DCWHiIyD5jQA5TlKD6UBIXbv0erfhL
n5lY5eyYdAky9/q8zX/4wxBuK/uHS9sZAsvkwyT6RTGs54pEj7l/aRg5JK+KK6+pidtci/2IcD0t
jAC/p9SHtYlPV1p8fR1CYyqerQ4LZDuFIkGtbSevZv8FfcCVxiVUhzqU5YUKyHAguhh77+BFxng0
mgFLkidjXjSSfr9E6W1IqvdFHa/U1g/SSL9Btf2OoNW5fIr7MSjnL6RvZ2WtAykqAkMlMkAuDgkS
9LwogpbFpqW9F6+Y4nCc5q6tnqpiW7pk5S6O67dVN28zYPvGSC/AlHYlDuoc0f8YpajZ7WvOW3fr
fFXY5KRliqspYDHpjgnTZ0GFpFIDyjTXtIqfacGGXTI+NxAhmiE5wowIrOc12utVjjLcwjmpQfaC
9UHh94gpiQV8ypXn+A3hOGaesz2XXiUpuiSSEjTw4Oy4CgwbCWkUvUqK/a462p0ez/OmTU/b/Eoo
LAVkkyRY1ODS8FSWzgUhUrBqw7FuTJd0vsDO4JlIyr3Z9sudTFDJei/UIWit5Qow/W2JVmKe1rOG
M04a7lamv6IBOBcGa7hCC/WJXVDLDUahCnqZcMxwsuJnzD2X1K7xPRrh2p3t0TzOkk1EihLIUfvm
lMO7Hf0q4mkX91QD4v6mmO44T34pz6cCdAV241PLVTDNkL1H4iDGnHl/+dA2+l6BgrGsvprM+OiS
hYSP6K1X6ufeZu21jZSpfCnZMy61/MVI+e6wqjPaCNda7po0Epyo/0IleEfMGipDHbDVR395zNv6
SR6Uk538LarpR4oKZG3EvQeSjAkSO3RzUfA+k9ckAwAjSTaIneRF0P5sCf/LUZjLjX4kNfMZnQyv
0r0PVn1V4dnQi98VRAPpZjABBRBZ/GSXiK6X4tpJzrFPlacu67GRG15WL2fadbtCJsukSr6rxDrC
Lrlul7icxd+FOYY40T0YRM+i1U+zFhK9Sk7NfDKd6UT00922zFPPpnCe32SmRjinh4pXoEr4iyiZ
Y9NSi1DJ7MS+IuDbcns5SEE1KzqkancWmRrS7yoE1ncrtPX4eTL6QETWiQpyP6VnpgBW6e3EMKNm
u1rSXMf66mztMCzNmR72EeUcro+C6vxQ74h+HIvkY+zTT2BSL1Zs+dKU7egW3RrrtbDBHov0Uttq
iIDwTIvnMhrWWSaENHIkMtX8RcYIjQlM2DJWXx/mHQAmE1vV7Fu/5hpsAa7XwSLaF3Vol5PrjIA0
4zaOuUtXDX2EdokT2q2kazW42guzD+lXvQjZOsWVcTDs6JJLqpdWyyE2PzY6E0GavoNYzvlQ9PWE
KN6XWcGrdnEs5PUoqc21c+YnwUaWPd4e9lbQmeRpLfMVR2PtZH4qs2jFRBen64lu3LvE/TaJyZXa
mPuKJaCkss4ZQnMo6Coox/yMPvFgGWZADacqUM5h7TcOCgDCZcBYUiche19CgO/WMO3bFISALS5K
X93KnEu4j08LYpBa036PFdlVyfCcU6bocwTA2IVJdrr3jnyzNEDThcI4Pf0ZZ4sBFj4WDj+Re8b8
Xsh6WJQrOZmg+UFVjVrUEPDYBk6Jj7BE9rjab5ZlPdMSvCuTdFiITSzo7o9aUBZXmLq7cciPUjax
cafaXCo4CIatknnWK0wPqKqtkrV2rx9NYz7BNXpWnOzGXvxaxMlZF3MoE/CbJucx0r+Wcnk10EJa
gxqYpBViZDznlR5oI/p9yrJjKk7TYhC/9yEJkrFLBjH+gEaj7yEQcGU9I9VwChunOVl6ebLUhn4H
yVFS6+vQBoh0PWcFc4JMX3r+NBzjabarr7WSPlMR36Uo9qitLoCGBo9y1zyz3pq95q8gu65ZbhZF
Nw3dc8tiomXYSxfWQKB3B9Vk7ybA86guOjVoglLQj/BMtD9S+bfXW3T58q1g5dZz6QF4OoDeMih1
SJa/QYnnCGqOKgLLBj0p237PIhhc2yl/IojmB+nLoS3VXIUO2iTZrdN37sETA9QdD0YAw+05JTXT
yu0rudxsHq/IvKhHSgclMjyrUoI4ngN1poZUMRWZLDHW8Zw5SmAoP+Y2ull5eYmG/pxPLFYWQKUV
m/qOAkqliUMpzeZeihM+GZm8Ir4RjEJV9L+llUc1xDEE9YrHk4/vH3WSx7ePh0fp5t9vRQ9CXCEJ
F9UqAqn/Ue5p/1v4ebxG7rgROWKBJVM1ntSEUkCfUIWwllJhoUknoO5ToGrbQwPEfkcWyehmUvuf
5x5fkQvlkN69/Uya69Qh0xgunoKDC1QGycBtLIFKFAqUl9GejyzC2+OQkvq8ARyOct8xNSsWFypi
nCOsh/88EEGI1+if76kZbAur//3/cBb2iBLn4PGUjpfmKKyGn/73Rx5PPn75P6/z70us/WZm6Yve
fRyDR/HncZhKEAC7soIJ808hyho+tMpJD/KD2rw9ZDWgLp0ZElJICUEli0r6q0r5z1cFCj8OHSwn
Kv0fYjsgw3aoHl+BVqyO0hg3YRGx1NwqbI9T9ngr8t5BOdnq7wLjHp3zYqaCMqq1S5GBY/t4gUrd
jug/r7W9NFSFXxGWey+JW05Z2+wRyDlht73jahjlP2/7+OrxXKvYIEmjlVZYVrCT4CUeL/bvzz6e
yxBPkF+//ffjf7I+s9i65S99zuEfJk5PpG/HeuiaDscrcr1RIs8xW65j0/vNgnl8wfBB3QijjT8N
GhWHdDf9HdgnlTjUnRHGmjDYHyi+TrhLaZRepsy+wF4kD+Sqz8srjuqfIGAjxYOlt4tvXbYcwLW6
5fgXpdddU3t2ZRMJpAmlEeoK+XJd/g4RHcB1DWXRn8pMHGISUwyLClB+3KCx1ghrvQEAiAF/LS1c
IfjPdchDYUojNMVmw2R2r8nPauTkZNTVpehk8qChC2l7RduPPYvqBYi+cA6VVAexiI9xH3mgg1zs
WNf6NDVxgH81YMfJpCi7QEFPUTZfcwuj3mL/NaTDFNUncjswHXT1CxICtPCcN9EcUvi3nQ/YkhTn
DbiwQDkTO4njUaQ1OBGKDt16rlk8yGUWAIE56tJXNJpPGrSTafy9HYY1Mj1zy0UBnqIU1OjW1osG
FSiPfUCc50+2YGH8p5c7P8lICTODTF8PWpt4QpwNfBMxgfUFHFBSoFxNifcyi5OlL9l2xUEDkbFh
6UH8764hGnVYS1oc3m9FwsO4sgcgrkBoUABW251iVnKL7bcKDBkl8/Uh99BHAY6FrEDcaUMpc7AW
P8a6bHevEburPENXzxIm4S1GyQgX27xlGr355lmz5le5RPKep6+DPlKqL9xlZW+bKE8ZKP1t5zgU
GgeJQ47XGS8x2B55eI4TGFB15FnztoCkdUIgG1kfrjlOgV53u8EpmDEwU1FKa/pNe2PgbZ2Be1ID
b6X9iutdJqKzoEIJDPWQ8OcBZgf8Se8pMgNT+sAstqs0KmYiBt75qtjPxEH6Y+W4k+Z4yQw4+ZKF
VJF3cqliXIGisBSMokBGnnUcAewZ3LT8nRqfZvFXG4CM2CzcZ8xXmLTy6mBiHcbSF4DeBLAk3BSd
W9RSfAa/G5WtJ08lFrT6RNSAi4bItVrYnuSUwkLZ2qfmGrNvzvZz3RItjmB12SCg0l4GulTHzUlV
tdCaTa8t2SHmwq0M05uiK11C4nAIzRruVdR+pVjmoQ15WTR6qWN5em78WGuaH5si3G53WUTAVQQz
BgBUypQSU9IT6w8cxLFF78tEhKBIO22wUdPi+89eqSFIIF9yh86lSQM6JnBw0ikiFNSZ4TY5807o
9MUlA6EpLBYdL6Igih5ytTwuRyuxfrJ5Q4om+W3cvFuphcMvPhojXYJGRd9ZEDtMaAmDtYIOUBIk
RUK5kIizby3VzWLDhUXze4GcYnUXNba9AtRWkwialJeNu5ThoiyMjpoc6h8DGUB9TuPcxZbGFI3D
YsH3DlGBfpwHE3V7cwCR/BHZGUVmYEuxnzhblJLu5ahfB3ZIYvyl8aLYdDzYN2et6Y6Q5o5JJu9z
u9xbQ+87tFms0XAXQeEqWl3ksNCorIyYyU4NZqw2JS4tY+JqQyaRg/6Q6FD04JJA6+6py7lj2VIh
+COLn6UidjZvPXLYRBGW+hFkuKss5IYSwVhQCR1iSDdZvscSSRLeEHYN6xALu3L0d+l0zDwylTNj
lwJrSwmSQfCw3talBK087CM997AZ7mclgQO6gMexXR17LyQ1P6NeBOVNRM3zTPPRbocgYT8hIshm
WNJtDecOAhTKmElZHBvSaGPrU5sTsAcSd1UTRNG7UTY08K1DQ1MvQZELaWlv4ByPJnqe2CptNCu1
Vfm6JbkSQ2XvAAqx1J0jjZgHyjBi89IWjs8O+xgvtW83v7BjA6rFYyP6TduzQ2MqWg8WuM86djDk
14TsK0OVj21rH3RaqWKOjwqWrsa5RUSJkAZzb9rmpTfBfwlSwSewBYtNs/hUUr3KV5Cd2OjzFSlh
+l7LxkFyBq/JqH0zeEYOvGLR7scGRXp712dcoESzjWlJ637Zw6Xfq87kUaRhzK33Np8dTy1kFMkz
Dfu0mASZs7Mkp35nid4vGXgJ/uQaAACKGjal5TNN8n6pYyxqN8E+tAVip6XZU8tIn5oJZQMS2VT7
2gLMdlaHEqjONgCvFsofp7eIIQass6IZ76nGqDEVTOVJIkY7EWo4D9HfpA+T5QUe67rvra0BZRxF
or0bEGbLMQ51jnRazJ6NkaFUL7EWhxuyX+qWz0akb/NQ3WE7f8Z18q0BK8isKqxy+5P2LEANRkSZ
3ce2IzbzmGqdhuoffyF/mK5eybM+1Ezp5kBUMWKnBh/qLIVKJS5p+ULyKYa35SVxxi81NX6vHbug
2njrYjbiTUoBdTXOiSo/95KJz6IkXnbed+zutKdcKa66yFjYsNQZSfdOYMsskd/UygVS2EukGLcu
ir9qSXq1sdKJSrz2VXYWqRWoqThEXAgRrDJrca1BUKACD8MYuiBAQHn5Qlh5pN6nOT21EPEoAHl1
Vbvkzh+idvbYcroRBfO6Y7rE9mpHZ6jUbqVLbldT3FWc00KC5HYY1CVMZOoVELArTn6qZrSd0Yt3
T/aqhfh/Y8EKIU6QPDTnZGGyGLMLUfDkTxXbbX8oE53h4U4dDAxb5cXzEkjCuhk0IuMUukuEjV4d
jm1N0cS8UOt861T1XDnWqcLIPOEaFVvEQxKdOpAIXZO5joj8dv2eI+e41FmYqiK0ibGWY2Y7zfY6
yuHga5jUHVaS50z6nkC0z3gLioHgNXNLODL3Iu93lf4LN9Bu3GgizS9hvyz13VLeS1boVYFEzZN1
lEjdp6m8Kuu9RJcIG5r8iNUtKLBkp8h6qse/q35vAym5C/EHABhYLOrgI5wP8apNfq8Gjsp1/1RZ
75qEpClc3pVox4TZvUKfLIxQ/lPuybL4TAkaa6BWHBx57/zUfzgfjCkl8JxdcW2uxr4N9d38iiaA
RUbLaaPR/oI3kIC7gQQWeh+7BHzsX5DFGvXznPmJTbSZdcx303AHu7XSaMv102rb8bWWROMiilde
RT69YLOlqy1XjDH18EypuD1ifEaKaipgvmLVpJOD3I43UncmoRG7dLEEZgvcICC2qmBICrF/mEOK
NFuCruJD6Vs4oxDW776WXwDyz1fJGttfbSJYeUWaNXnL3BGZqtTScTbtkZth8CajkU7tFF9KZxID
s6k6uLpksEitUuuQ5Sxt8y6vaEpstOZ81Or9vPl+qpmGur7Md8PCEj4C4vWzOK8Y9aTs3VnVcyFT
c5tWWHH2iG3ZYUx7y5dl9RiglbOTYFWq5bLcZZtzKfnvg7SYgQq1Lcyipb6kplO7qbFaLLaa+vJ4
Lq8wxUdi7XzFXNuzlGAwqVt1+VbzJoTczYU0K6913eVPD12N6iivj6dypXGXocICvTWqZbOtNxRM
fU3RxTITSieV2uX18aAnkDd2BlIh5Ww2cX3Gp7dcuyxer4RgkfFpRVRRWv378RRdYfaxZXod60W7
rRIF3O1EPc4W+0n2rqSjRvG6HNrNRiOzNnWxgUEwHaT5JVsUpJn001KbnsvjNx8PTfYjVVTtKcqB
cYhFdg5Ka3fnyAKE9/jKkLqzORfX1gSL+nhlRCgbZJxUDFNu/kiZbLyIAUJDWScDgDWtvoAXvJHJ
O0PDyudLMuLLUTm5o6gjci9X6zRhQjhIYHueGlmK9s1Em93SgJ9nNiu40Sn56c4uMAzJhG/vkrVc
f+TJDx229Vcrr+tBrhw9yGBYvqF2ILmh9EAXNc8yqJlLp0MZK9RZ+yhLGuRT+gc1yy7O8wLuBl/V
U3ehIm/qVKqcJ3lWjIDtQ//CJgvWRLaWvyY7egbLyyLOViQXgtBR6kqNoAJq9i3GGDCI3FlST4en
3751lipsRlm/Rxa0TmPor3C+6h2rwtwtdX35TDRI7OrUTsRGJNmHVHw7Xa5eqo6ARTkuzLAUxQTL
Pp68uLYygEeuAqfyt2gN2ApZhPRznfBzdyRWh7mSJpfBfFpWIyckWLrLQw8GThqbk2Jl2bWOoFDP
UEa8YZJRz6TzHWG+9hdY5k6nDfN7ThZq3BL3VppJRwXPfulavZmBB5f+0ki5xEar/Sat/VLLSGE7
QVGrDKwhSS521SWXFWZUUxY0/HEelW4m8pvUOWSfDOl0MszWcou+S382zW1lr0eTX829x2XSmmSb
Z8WLLkbu8tmBhEMY/YUCQ3zJZdU4pM/U/GvPQbh97qjGn/Oky726Tb5NvROhZnX5tHOmCTEaRbS8
Lnh7DNE05pXsbs6MZNGovU0TPL2t491rpfBnHfJvRDnK1InEBA3nU0oCGzpACKiWUoOKgC/8cWXH
QZbZyKt7VXujRj6V03MMDb9cC/Wlpk48p5Hx3mFQu8aOE+8iazLeE1VFPAWBaO/oreKvimYzWVe0
uXVs96VQxte4ioybWlPddJLpdaADtFMW6JNtto5wG5nO69y4PmLlCJCCalpbMQUB8nHMdI5O8XPO
AJLsmqy6WHEy/ZjhULDzE+2bVtFF6yoAQVoBf1ToOnNMzBXcy4G8iux3vV2RvZCnu9kjMDOaOsda
X2WIC/L4VZfRDgNAN3/r7BaofCc/u45pquwr2BlSbtO9m1IKuUpxlOIqvVQzefFrL/cvOPVRLyPQ
GCwDz2Vt9DdsHMYFtyymGNHf6jgfbqKMUuKt6zUEYj97Doo3aq3dlMB9A/z4sK6KZUGAgcIYsAq9
k0Iq76DvbTp3i7zLNj/E40GOCcPpzWHZLzbCMK0bqZ1wnjJnC4bY7p4VmGG2FBYNwyJmzYy6+QGi
w4WG8TDKGuI3a0RCojhnj3e2VLBkNTyP79JBVKFOBi6cln7FZHM9akt8mSYM9Mq64DR1+vraD8C8
bLXSXgcD5UcF+u7xoMtVBfJGAhuYOsou2iyKSzZkT0DnP+p5Alif9b03br1QWdC8S2d8gWrPiuLh
58BIm7vdwLaa0fyznQz9Q7fi2m0gd92MuJ8Cuzj8MwKoA9jebjUwe4xJfaLYg3ZB6KRirbML1JJe
UV/UCJfjlU1HebA379XjqcfDaCtBUcry2TKi/Fjp4lffJqy2adCy0kyPVcU4SOXkpKHjB3uwtGRO
SWwCI02I/WgX40BAzFy7dFhYlahzjpg1bYkvjopTt9bYZbJq+CjSGJVSmf0mIeJrFOaPf3zGpSrF
+043kxdbMueLZhh3UxP/i67zWG4cWLbtFyECHqgpvacoL00QUkuNgi948/V3gX3uPW/yJgwRYqtl
wKqszL3Xlk/3BxbycInJUds1yA130nVzGBTJA/xzNKcxrB3PdepHmlXbbEzsi0WQLnRKI94U5kgq
VoG0gypwIr4+6jjmBKMrdsKOT5jgWeCE2zM0u1sxjZHfVTmnaN8fjB5iiu3gO5vTte+XCNXAUNVT
h1Pxrb10rD4dW02rrnazc4oE9MT/6wKNcQRDWNJa0ZFqcfdpVKrdMscpt31YjJ+ohErEo62ta2tu
sZnZHIz4eapmG6Ooce4x23N8dtjnKRHUw38+YnqiobQ0d/+91GI1WWHyIcQJ6+hpsFv91Db2fx40
qygWg/SABdre2C68eta/DkY5HuokXhEkTpL8/GBoNYBNzb/dL7k4I/5dv3/0n2vm1hdJdkgJUzqr
PA0RxfgrsKLlGYUS+Cg1p7bfnzdagbslDRCGVeWqKStC7SHI/nsQgqW9K4g4+b9L91d48/WC19+v
WwQt7/uCaJIuyLsnhfk/iZz+dn9mWvQ7isLrNn2bRo+++w2fsLz6nCBHslif7g/sfvZSVJrx7xqs
xfIa8IoOW/kKX1axSxUlhzIz6rs+9T4ik4YO6oX8we1yFyBkqhakNXofYdsZy6zLft1Ks7et1MtT
N1Zo8gYJNRGQMcIcDyYb7S6DUvKxTgz9sZ8Lal813WGar1myyGene5gwmgxpnyGM45gE027hOmV6
spL+LHPDerBrw98jlwQZ0CEzDwcTMs8U3IidDW6tH3d7TzLNul8DoKlOSoznewWbkPRySiqLN7E+
/mC1bgUOg9DUNrmrhnNsxq84CYBw2MGa+p6eCLL3VT/Yfr20gQ4NQ/3cT03IXKox8KaSGSHojRy9
qNIeHL0bFkZgt99RPN2qUG9exAQrzv5jJk61c7vUvFYjFFqvq+w3PYb4zR508GsCx+xG5Zux5SyK
Isl6EUH0f0+jlV0M2cUD8NxkRXe5+9yEIdaOEVr/DLPAhn9jg272NAVYqWT2bKbM6sgCHoGk+Ga7
jKeWJZ6DNGpqCCZDbZoLjtO0Tih2XkO757ykm3LbocOjgs2C/ch9Met16rOXkt9By6ymk0nBkFr5
9JJ1CxMX36J3cvGnAXvF4dD+GznWNbH74QP99LQkw5IitW+ZMrdxd0hVm58DW/BftvFjkrnFW2HR
hvRTwvmi+WlSB9sclvIBMUYFzbcxX8zpIVf99Hy3bPNE2uar5aXBLc0CFI55VuxK9Duv0Rif07kT
FBStd4giPX5E+gjQy+JEzuga7YP/xAjay63x3xcTwcOoDH/Lya7cyAGwn5nn6qKVVbrrIzfA3pEx
cNb1ZIdXXl1S1OnrWojoccppnMp2oj9dCO3sK/Wkdb75YGlO/6IIebn/bAmEocYczX3bUs9WQ67e
mjLXtlOfwLom/+AtST6R2pqbZKTt6uk6hbubJ+bVmM5osKJlKZjneGZWXEjjyS/3j8JwYoQjkDgC
yIEvYLaoP80q38Xsd6DMxQDOKDfRDLblsVTEPZYhkmRdJBAi5mtEMiq1iDsMR1X8RJxQSYDU/z74
WAr+PTWgyANBJV7y/lnVVpCqyH3Y9JnRF1sVG9Zaz/DI5H0ApgCg2caXfn+8bwFhofWHsq5OxbxR
wMNT5kIbjWs/hNnOCRznWBo9c5+Czmdt47H15muGggrGdDt59oKnu62+yStjOfhGfwENaRwT7TBS
ie1MqJBbIuT8NzC2zJxr+e3ba63UA3i1stgaVW69KJPwhKLnlfdbJ2UMvJQa0moX+B7CU1onRfef
B9dPg6NTZWubqYHWLL0ajV+twhFVQwi/rKha2vVOI3L68jTWXgUcpfhZmTpcqIksbceL4ktnORuw
jNVtMuL6Vup2dCFD8f+5NIlq7ynuiM4tLjaxi7dYS4Kb5U3hzh7CdHm/dn/gF/9sknHFYMJO19F8
eErmB0+W3V5PUJto+Wg9OMGkH0uhn9OcvLJoRAdY+ZeeQeyZw8Hw7/IInZgKBK1hTH8HdHxQrUNi
yLbYkNnriwnjaxs5eCr7vN9NetOtMZSUT0zuHn2fwZLh09op5vWxEnSwe2XL81B7vylhwG9MoTIC
saLsQbNm+4UXRDQHo98JncrO9szoBhsDV5URFV9KPOsJBqRBJNe6F9lzQG7zEotCjEDNym/mrHQ0
evsMSX/3j96gvBrJt0b6OqYrcUS6B8i8SaCTDg6DIDlrZYl9sF44HFZHYtmZzVLLeLXp/tRMKiEB
5N9TI45glwDIBVMJwJLcHq+jNQrB9Zn1uEdEpv+t8yR+599hLdZCx965qYxXg7Qe+QruTnczhx3J
RWoY1PmvRC9YwmtPxqPrWreuQRhxf0bxk22n1P26w2AytCsPxKTD9a3taCl1mT/cr5UevjkCxx6N
8EOvwuxRyrZ7ilvZr/Rh8jf3pxMkKGRC8sZpQEAmeVNlOG4ZYEPlHa3wI0ntG0EP7aMr/fIaO7Ah
gZKD/LWgPHLQVBsb8unq/ou8P4wjmQDCJt4gqWlA34+AATwQTGiazxSkSUO6s/NhWVi0msxh8N6c
IdiHAwyx8f4JOkjQYWSBtyAJpof7R3Gp9IdBRlwrw3fpFu7O43R1KErsRYVMbQhX0S9y8meA4+Mn
QdNyNTUGb7kg45gCH2HlF3l38XxdLO6WcDaBiPk5ATXrQj26jaGTlxpzOtXr0/3Z4Bho3drQW1pk
J66hE8EPsbr8wcQ0jnsG/3cJA5JkqI4A5vtG7gThyUya6uT41TLrTe/BsaX/MFTelsTM+ny/dH+A
Q4JWXEHRCYLcOVXl9EJ3GQuSHJOTnMBlh13v74a47M+eX2Ubqes9TfKEnTrJ4tc2F3NrIliFlLTX
qqjrm50xKMgzQ2BoHoNVRZDgpbCzYO3oyrmlwgpXdRloL8Q4jAtD9OZnTmsoHl3vtze7ZTzA0jFG
JR+dGG24ypK/YTdrV4r+s+9InzLdvH0BZUkVX3dsbL7TY1MwdyHH30Pcqnw7NJ1Nrdzn2wJz4L+P
pvmanD8bDo59/v++riiWtTYZO+wm1ptRTY903PLbWDFsCxVW/zCxIbnBT8V5Ds00VMb0VEDU//eR
/L9r98/+93WFWzuHwsW5eX/JNH+Bfx+NXfxog1cnOvtv7XVs3rqpd+uxosuuqoLUHStgqYjKBi6+
/RWVtnO8A2GYGjgnxodPvaEYh6NZWrUphXaB12d3X3KUhaC0DXwLRZernvCEwQ2szsKhBQpax3q5
P/Xmp80MLkDuQMmaRMMK4mRGwHsyvmvtzGytEMn17JjvofNUtb6zL2ejnkYRkayGruiP2hDq7Sow
4PmOdxLT/QFAPg2sAdmSlh7yKfp77yViES69pEbrSF8yccfZBuSka0ACm38tvdRkBmjlzbmCUPQJ
gQZ+L9/uUzbU01oSXXDWspY8hr73kLL57SUtehy/ba8/q7LVFwAPgy8AhOQ5yCdGNsVLY+CrVZET
PFVGRd1ZMCxt/cQ51vocasa6+CQHaeIDbbpXc3Rf06uWOeGH1uQgB0FZre5P+5KfuqsaEJr4MJ9M
xznTv5aboSAStBnjadMZ3bhVSVV+GGYA5tsYX/rRzU+VoCsfZkJ9ZJUUi9htJwZCwliVOsEeEHLc
0+AN02YyDGJnm84l2behR2LreBT0UG2sBsqPMz+UAMMWTZFgEVC1d07J+ti0qankxk5VfQ2Tgamg
U+zL1mVhY6VGjq70gqofx8a/hmbluYvQpKlsdSlajrkpbQd4XvJKYxOfO9YOacq7ViTMwGVKlIvB
ROE/nT0b6tNgMeWLHMGKO7f7+olM7K4mSoL04qY2V0XflEdYL+WRH0P4y/uHVWETu1VrZonz3Yzw
MdBB5kRUn9DsvOR9q2/vl+4P/+0sm5ZsN+iDw4Wi3i4XkZXoR0io2MGDRj92P5aI2yPNo64EAcqV
+wvuDyiLx4U5JYwJ4UaeLAZsDBityGAjboCEpRk5KW42W6Wz+UPh+9bp/rwPOVdkqLknv3V2QheX
hqqfd2mfmmdWOX9Bkx5IamJFs+nDBtDjVU9J/RrIoJXLMDZI4a1f/zWxHFnenyVDVt9GP2s2fRHZ
K23saLxAaPvXiQcPkG2q2E829XwsaiVd+PtnK92HbzV/9t9TkxmDgMK6FTOnCb/V0vMadc3mr36/
VGuKCJVYXe/P7vSN+VWxOaCsraZbYSfxRRpMxfqwlR9JQN4oo1ebE4No37OB9J+ufhgS8zsNTVKF
XR1mqKfpjMabZE/tm69Gc9Rf7bLDkSZ6g3fQ/Fka3wsPQwGG0P4Q51r0HkyQkn3NfwbbV1x1WjqE
FszXXf4Rij4a1+RY3Dt9Wl2k6/vz+zfsj4aHtJ8+Qqlj549D7X9feH9e69Ea1J9G6aq7p/uDEwb/
+ei/1ypLrnSIS5sJ0RuyAht9D4k3lW9gb6o/yzbbGOG4HKLBpB9DflM/0mIomF/pnilxU9P8FPlW
N+gn5zrgZKN9Fcm09SNDrbVWTOQE74eK8ju0gec2PRKNmsOy4c7cOiBR9H83tfaH+pLpZwP7JaiO
hR1vCOjdIkqq11NlPJCCF8HTxgYlhtonZLS8tMq6pcqPQdHmJ6sNCWuJyzc4dkjPgt3cUEdiwxEP
jZPQrCtbP45TqncWYSNVX1ir6pNukt5ZleYLiONmoamWIWJBowT5rgigzQp5822WG7hOTKiw0OiI
cAuRodxMvnDKPDJI3phw8hlCKtyA8dz/QPmO5nYgk4u4b9KZ/fzREUhdwsg5O2gK+XMxn4mKhvNW
3O0Clz6MpEuf+S86+C7ebf6TzIaTjOlaBL2IF6DgTxFLzaKC7B8U1T5qjJd5LdnqgVhlTfHmDrCc
uiS/Odx+jmUvs+S7zsOHIWy/5z9pbFlUkSQPVzqqIiaA4eK9AT++6AlSI67Lu8S9hvejNU+jLxiy
YoCFArwTcfA6dcZzmosrMzZsIwm0dLxv32bZvbOekS2jDTe80cU2swCVM78ubfPXIkVNK94LAsxI
SG/xKJaPVRDPSPUl7b2fvmh/Si09qYqDpZhwRPhNs+F/2rgh7RQtARweczOlIeHEyI8qSm0yaAiC
thhxE1PI7BoaBnElZl25hz4FRoxiN2AenhKeoSc9gueq3mRu+lhM1lOQuxd6ZvHSpXdVlhi/CD54
LisTBPYQrg17PHQeMupmvrm9zH0wc21Rhmm2sUASxn27iXr96sfDVQjrmhY1qqo5RoFe7Yi7ALEO
Xgv/lQmcPzZfdSd+le04CHFwmuP6MjzdW0qL8SnmhTa0vn0NL2SYA5cfNdzJiYsOT/lzUsBIEdjs
yqG40jL6cgDRrlBXss0RNB4O6U9ogjsqm/CB/hjBQOhSZdy9K8d/M4VGh81Jj4ySIdj68d5QzUFj
ZV3H2YiOiSPbMOvRVAANt20JUKIXUCg01L7ahqUbrjwyjdpJN46Ffi1VWq7tMd2KIYMjMgjsLVG2
lQjtF6Sy3ag3TlFAn69qGswKALIXdeWc8USSbwlabBWvKEWbWbvSQUYv1UNjpM/CiYz1CCh7QYtt
6ZClcgynHpKRi7vTTXD1GPzVchNdlQv1z+FeL4iHc4fwVzmbANk0cTVS0SHLWNmYicD0OvBeViwe
HFrq8lH3geWrpKC+F7h1RbfsM0zbKGOwvacx6APCKaFvnPjWWH7mCWCCIFM1IRL9Sh7wqt/iyiMn
o56jbcTZGPjKOS21nOQ0NGwoLHAkS2gINQ31DaRrhHzVmmjPfjHiZDSxMA/GbnQwmw2lbixHpO5l
dg1UaC0Lr37TZPXrM3CdMQ89esa8K3Igz9qv5mrvOSIUYlK2vlsdRpplbXVoB/dYOPkeXEq6IkmT
6WVGmHOV2x9OwmqYmuN36AcWxkSdEL4MWakhOZp7toUaUdf44SY2XBFuI3pXVL80JqekI9NTQ4jh
NiyqY/1Ups0bxdMvxsNHTwY/VL5bnyhB4WOMtwewxyVZUiv3G3/UY9LELxpurqr7S/uSMxbZrEhN
MJaQy2sVSG1MDcVSGGL9TWJmylYxjzvqz5a8yU2v+KPo5Yy4N/gB5YRLMfm2s/prFBBCMFU7rYZQ
yVCfmHG5F7o5u9429kA9t0X143iZQVxQdAtsuSFja+m5KDoJNxk3pluuLLtpToyuvloPTK0vj3k5
ppsxQWrY5c/dlPyEJHMtOHC8WYnV0iKwfgFDOMscQ+4w4pYU1S6cJuPcZcOTJOzazaHC9NZOJDUh
bIFLeLsXwwgCLaB7BNTFWE/h3WnLlFDMRRTIo0iQAcKvsFx4jbnzqw3jG0p2+qUGr/CB25W1JMup
C65ZTuJjS7EaMk7v0HNoPbmiNJ4Se5VeROF/tBZUFUqAKyXnwfIcVIYQGxY0/p6NgK9ZCAPYaBos
ddAEfmz+GAaiLInZHSZ7wNh7eAkKVEt9yHw8j3FxhCg8wXk1wrSWvmWgnegqat3J++O4A6KaqnnR
hFz7VeMvUrs5jn773LrLOmGSOFjqpczHEGtUvDW8Zly7vtAXFphln+y3tUZ4RZp3SzsQO681f/wa
va7PAoRFeViO8JoW7N+vmt9cK8P/G2ZELbV5BtnJsTqILZaBSbR76NL+b0+j3LdZNmWavVNqvHL3
tBvTqm4jej9j0ontVO2vSRdzqYwet12ilr6eIsVMUfIxbTogqD/3UXDJ0V6mFUpTozhobgfnrRpX
mMJ/zVSrV31BpInSNpJ6I80xXwUWICjqgWsfrqMBSFFZ5hzK6k+bqfwiaY1XyIPZsuCNsRia9luv
J4aqwXiq+vgathiGPaLXkO5BBd20AqAiWq3qYswRRORWrLzUffQ02V7ylmCbkQ7sAqwbXmQssxCg
BvTwPiJgB3QXdQ9qHWQfIETmMHiCgS6mi1E9TgZiq632uUMQsUes1U8234PIz6rOcIJXtAlkhLjM
mcQbtyeMUWtnmqa3bBStpTjS35I2ilfIMRnDqp5zg06I2TjnYmLSSRtTLvLcl4vGCwaU87X/TLdm
1TumvHhp+UfOSOZcE2jf6ukS3wHN8wPDnGmLIKNZxMQZX6Ap+dS8F33I//T1UD2HzgU0lR4Dudk1
DU2LONP+ALrKwqKl+TZBFCrYzAme4oyrC45RjYw5OSQbY1I/uYjVg9kYMO7jAmkNRIGaxC4G8hEz
ZH55XYQkFvyWK9svMdhMaiqXIeU6avr+YpbcoZY7suAqcUR0BAaDRTVJqQNrER/qwHrIPNZjX6W7
BKF3ZGWbWjnp1nVkDFcGOX8bNI8V6hYMWKRnYv0NFkORfqes3KYDPil3+51je/qWaPTvWpa//ogB
xORUvFCC3NeOFy0SSUxALJsS8V7K7QxUq5beeAzZnGXTf3Gcw/gdQIhraufF9ht3rcwUgSz99T7U
nsvYT+mGE2DptD8pEoeF1M9VKoGuOfXHUGs/FaLxUFn50vYhinlxdO32kSCLtBt8zjUN/eS+G96I
+WUDEOa4srrooamtv9DUUq/7SMTcFaynjUgiIqjril2+R67cRS79dhYIGxKOJ8xdzsmGDEmXSD8K
9VTfZCp6Cktt64eQKAj4AdtP/RPpeAe7Lp8OI2JwVEWAGAvdXholUxCCs+TEvQ6wjp8YZTuZGRMz
xMn/A9rLX09aU0CjQ0Sr9MBf14P81IgF8eJyNRAZ6ml9d8ni6TIqVa81DQECxYYizWCj1BzK5Xhf
Pv+umwb9kHrFw6BwLRPXMRXmj06F1kzel6OMH9fWrwovEpbojRqogp2RY3WlnZDMzR3jEFFGbks4
3QcGOTtJ+2JVxEQV4ano1pns/J0I/Fevn7Ql5dqD1VCaTq76kSMNbpPUYzHR55Ab328PogWbZGTB
l5MRfdVrf8doCtY6MSaAu4vZuEBFGsTFsuy87sXGhtrH4xsxSGtAyjCO2/JLSUn0Une2pZNvBoIy
0H5sDQ1hsjPQDE9C1Do6N7dlMjkwafQv7JIenanGjeYGV7uuGCjw1lpo85DTLajnHQB3srgJ1QxH
PclOhgzZgv3uDV7CZgxdmEsJYKvKSefQRfSc+fDaC6JE4HxMtBFI22pdI1u4dvwmnfIEL9Fa22nl
ALEqB9wTGH0N/u+ipuJ1rL3bE+9DTcWqI5b5UAfLluPiskz912idN/QjcEaE6DyOjuS/VC0jidYm
LmTwACh3Bj1Sr8Ln4RCEsTZt9jm4Rnh03QmPZgS8IqlxVHR7p0ChXDgssiyR+AEgQTUWmYUaPvGu
41gGnnt28SCn9UYgH2UenQrdqsg77ci2c48YXLNDVvATa1EdH2Y1ZFhM9IlYrtd++MI0EbRsgqvU
J6Z2kM5ChnZ9RJbGcc/k9Osl+VovY48zNDRjvS03gbItMD/6NZ6i8+SZ3i73sn5Bn25TtRi66WUi
R+w4CXeU/Z5eqr2Jn23RODTr0CaceqTqdLnPbl8gk69ZxTIRrUbWtRt7NQpd2COBRa0a1jQPmfv2
i67EFOzRs96TeC5hh6EdFxJmG8pQb1k9dDpEQk67hMu6HPa49dobKw7ylPrgVyaCW5PqKmt2cCzA
NLfBJwDAwXS+DTpES70Zqodpgs/runDl3cL84IACzD3Fz0uY2QaVkLZo24rjfpN/1fo0rMeEwr/N
6Bxa9t5MHYERDZZULZhApXH5MDjqh8D1vlCEBskB90vGZEdD85W6rrEGBcttodE1H5pBLRrNxOEE
iEGb67O8b0hJg8to+O6XzQK26UL7mAzp0nCqZKtr7sVSWnmwEPL2Jv8KopLLd9SxsAIXSjyd+MyQ
EYnvkkLv6UtoIVsjwzjQG+F7yCBn1WSEjoK1fwMR/ex19sUhvgrwzJE+r7N16TYuRAJSOBUFzjHd
eEvTAW+EgwBPxKTWFXNVBL2KkAS0xMS59j7CeA0pOlv6K7PFpzLy8zV8FhwGE+rl2kJZHf6NR+8c
QHSVjbA4oNg0jqjrDMdSmNMM9NuQ9qKpPmtW9tcfYgzCGUUuPYd3lOhXVFnVmjJ1zmdjzeQdiaEh
kRiTQsk6vCPG0N4Unf0Ld2M/VowQ1Ngwq+At3HUwWzqYSAVv+3VTWQRy6WFPPhJDNxrPjG1MAGVO
enNwU9SDg4DQ839Sk40y9K61skG5+aQFC7xWCoXh4GGXmq657T96eXrCq0b2YY7myCP8WfivrPa2
y2QqrlvGkRZ3pWGLc4A0I0gurTDf/J7IKnuKTowQ98lIgFdf20jCzD9+4P2JPCiWUjtGng0X0i+R
0ecXQebcksYMbyYE69g44O7b7TIPgm8PTRpAOjjTvfGr5v8uxNW9aKL0IyE9fqnXLKEt43tqB+OL
zFi82MFfx+gE91O/j13OpV0DzpFj/FcaNU99NW5rFHEMVSnSOWts7dp9rTODGqK1eU+ABxQ4ln2r
1Xam7Rb0IPAI+t6n8jICkMW498iNX5oZlmRhRwhfhvdM0mXysoIpawM/O1fmmRAihiN1GlBG/w21
bEdOYvZ4f4iZJ2xDFIfL+9OakxZeHR8h7yjKPcXlNvNBCcl7lOwEZzXMOuMw8T0eyhH0TOyQLTWy
kmKenzk7A3wBEnBlllxLPWv2TSevhczEDords5rFpYn2B607RyX2CHrkTCSCeJdOalo2zSA4BBLA
pWUiW+lY00HETSth6W/KU9olH9lwIz086SPmPU3HmC6gfnWjk6xrA09WKBjxG2F1wqesLyD5tvuO
RCNXnUDSvNv5FJCwmi0Gukp7JinPxA3+GWhIdc3wBNdd7eAYk9OV98Ra59GToAu7FjCppl5toZSw
lw0UIzSYPzI7e0qt8ujUJp54cNutZCpQeNlV85qL30/vnedv3TS+2AIATFzhnbR8zIRJjkyG+pd1
qnyP0uIBENfKTl8NNI7nCeu7pZEINqKwZOcRSLKqQ1oDk42YXaQDaDDPg+Tid169MiR2hQ6vUetZ
ywo64+TnVNhtdkB+cPG1nMOwHq4D/vhljVklyGfQFL06MpyElr65DNHjAOOHNIdrWRSfyky+NEJZ
NeRRm3oagPjznSCYDVW4ZVYWQPC1rZXekzsXxt3S8rp82RT+W2libjQtML8FolDYi/TisqcMqf7R
GzwwGtzecA+88kiGbbOZf6jWy5yNScMsMDJirOKAgX38XRE2gUg9rSCT9tH7kIO6MQxqWfCLNl59
C6tbxEmGeAqGO/3J17HTxo3NaklABFK6tEaZ5OQRE3D5GVrmmiXgEGfZDKor5CrUYCK2JmuSiUmk
UY2NlVDiO9SBineKhqOwu88OG3KiapRjhvvVBuEXh+OnqG7PSdFe6j4n34ogvjQHMT0Z3Zsv08+W
AISFyukh9FW4N53wqQvrfWyPfyYieFZlb15CNlOW0s5cejDJyO4givrZAg+p59pzRjY5vmG8V731
GCdXAgTkogo4IieiPVkFYGV5xcF6rCNnHQU5437rG8U9ZAt6Z+uOEVyS0BoyzC/uejCgojvUJTFY
7DNLoOuXMdqGXhtu6JarVeTj6Kwb86eM5Aa24oExBJ3R9E9VTBwESstYQyT7HWMaEnrFiSDkD91m
lbOwM7fG6GYfkYs/idhZ4UuhZ2J3t76svtFQHpCT6sRPF2Jn0vfLg/ps6DjJZy+rj0wfxTbLcNmL
V0YDm7Cv/9SKSj2qyhP3Dz358KRVzFXrxviQU5DilhMLnzu1ai+G2e3JzcbBF/PbrowesTAGVL2P
gPOyM3eN862r8b30h11vpcjWq7dsPJAbDcJ4GtFkh+eAlcWV7pPjmK+NDsi1rV9DN/hSP+NoPQ2B
u6KcOtkB+EfeI7x7iRnHA3SaZPQwxna6AfzzXPoZxOoa60A5vkNdhSKGrxOKAj3dsLnZk3Fq+WWV
9rr8DWR4A+320BLp5ebz8dBmaOGz5QwVu9McAcoEbCUVSsXZNhM69nPhTPwaGn9aO/MNEmOUHErj
PebAvfJa4wb0xVuMUQXSvNT4RVivEMc/7Y+qcjfRIFHHUr4tzKL7cEqQagmOUOPYBOw/gvbtzIvj
kIqdPQ/b56g33obkrZU/UC9ujpkEi4e4srd1SJqcFMMLeOR9PtEXxkZEmBvWSzVy6mQ9QAAbcyjU
mldHZxeT0fgt0ZRtHOana2PsT9MIl3R0sATQd0MYSHVU2V/Kqshf8dRywp3K+3s4tonzqnBHouA8
c+bsFm2VXwKt/ouoaROPyZdrggoQ7af/UEuxa6zhqtPwL32Nd23I2Xv0Nbg5BbiVsf3qxuiHbqYD
11D9TCLjnsG3htNkF1rj58BCu534HZuciYfphxmxxzmCRmRulbvOms/fNePbJIOymAfpSUY/CdlO
K02D9GwHFcMcGzSRSzMzp8FrksULdjHQFkrPwHpuaMVz2zRkoaYWBWjqReugEPzqrL7YjHkPnqn8
YygqVck6I0exS/vpW2odziUn2tQhp8Asv5R0zFFO/hmUfzByRK90BmBbg6Ys+OvSQoIgOXJaxlgW
vdBbuNTeFk5uInqE+z5UtXo06TTRFyBbOKRTP/84dvvuxDAFgSZWdcJOCNeRFsTWhvWx7lK4gO24
DzrS0csaq7Yg79BttTc9kz8Zq8JSWOLdw/JLNQHgscDcG3aRWOINXEJXUnQad1bTXo0Oozv9Mo8j
WJhujXVZmpg3K+zG5Z9wlprm9PHwe6HuLliRZW5i7IgPtj+8pyZgAHoD9syY6RWrYKgQ2u1jSVMS
Dx4hvP0YUelRP5dKWmtIjCznlHKNKQ78YbEonOs5Lqxqt46MaMxah9zJV5Hma9wF97UlPrIlkAqP
ZnnhuZq18MQjaOf3tosDgBIMQnrnJnS9W4VB96i3BI+2mXgJ7P4F2Sh+krxHSiSPlulcI4OJgI5e
jtKlWSSOfSLW5mx4wQqXKM72idI9QFmznUOiNf3ZspREby8+wo4iBbrDeYqzc0QHceFFzq1OzCef
1MS6zpcZnv0NkS347ogtKKSwwUJOnyRtLWGrcrM2f+hqf2B0uPWSTqNBwvZq1Nw/ovhBcvae04Dj
KMy1QNvY9TRXrMBOiLJvVxVGRiGdQ97w6xLZS1WgHYlTcbWwSWuZ2nPOeddFVi8KSqRl51Qcy9N+
Zzk0/oUeb+kdICh1mpXvmMA+E4YpSDUNKsJlhERpFZvGI0BcsTQhzPdNvndjMBqCYKo8178gWsF5
9malOEuUm9IwDYzpFhE5tKTUhSDjgyx0ql8mEXA5EutvS0glRcYik/CcmoqZsNJGsXaxIFBfAQUY
PeSRaMZiVFDBOhubJ95QEEik9W3L+sPkLHgsQX7kE2IbX9vgO2PhQkenkRff25hZGTxhN9CePOJP
0HlsrPpYRM17ETNhDsm8bRLnzSnbczWEbEI41RZyyM5Ob19aA5FyoErAKB6ntKCsX/ThELvDJ5Ov
bVczjqNlnuIgFARYpnZEY0sqkuLj7MJA6hQO/XMPxYTCYKYrxfDvdPOroonxP1yd2XKjyrZFv4iI
BJLuVb0syZbc2y9ElauKvu8Svv4O8Dm79j0vhECSrQYlmWvNOabW4vuNyAknZIM+dI53XMYnOlnR
qmYq7LY5vYfSf6mkQxYOqFG9prtaSw2Qfl9+CrO4o7j2ONYxw0j1AQod7ngfXGcS7YQHj1bfuIkV
vA0ceJ5xNwd2a5lD7Ip18YeY9+yuhRXAKiXL9+CHVF/zkjVnhScmBHJom2oVF8mxU9YPWmhu7V0i
vSLFOqkqwBd9tXbC4Kfh5i8sbrj2atiAw36PYG5YO5n3EINn2rvD8NOhgm4H8TVQqjw63ZVeyrSe
5paWhdmQksGwNdTw4lvwZO1inm6lzaneUtT67UApZJVNVJedMiDSn2HgmWhWAq40SBDm2vIWhDEx
W5a8DZRcMLz/MFy18bxunbq9up+snLxZQ33ZgT6tPJvFsm/nr0zLXhOmMbbHisDD/ov42x5wUCKG
9p38krn2rkJAhpoCUUboTFRe8p+UxO9T8wXbTLB26dKvWOP96WV9NrJs33bk5OLPdTZhhbQzQaEw
xd2DpREdG0dnO8bHmo983W1yof70q+QatKKsjzfiLZ9699hlEBeFyJCSBEQGUn6uKUWtC6EdypjC
Z+MycIS0wD2gHgPULGpe9qlPkSQM3SeX5AiVcr0yuJxOA9KfRtbP1Nutg2U1SPiS7uz/8qfBvWWU
M+32mbW1jd3wkUyiGboIAybjGpg/DfGQYQzE3twbdNRynRo2uL2J3+EQwWIywbWAJvACB9hKAse/
b96khq4oxdBPaTaNzvysOoxyG8lJ4zb9xcmqHZcgY8eCbDOXkGRD26gI+tMUouV0TUWVW3iPTSiO
sdWlh9rrXgyj4ldlMB9gDfobPf6zOyFAsLsA9kjMVaINUNCkLudESwGmfwNZzXTA5mcaQn7HV0Y0
B3oRUE/Hemz3LDcRV6ltzQSTiWz4RjyWvRI2k1+J5rOFG7jKIxLrib8BhBrGH70X5kgI8mDuwH+6
He4aqvCm115tvvQpLd9Y+RLYM/V3Q+z+DkYxrFpCMDLIO6u0KJ5G76w3o03ACUJm10sPPV6CaORj
VI4bfca9plaMUt06qZhWtkO+o8xG8m5JRIaMJEiXjlpFcN93zpmxioEz6QkN0U76mL7GZUJhpHxj
ZtYdUzG8iwH1GI5yJznVJUU/y+8o7OHW9QEZ1mkHXxvMWhRFOweS5EofkjmFhjlH5FKCm3LWP6u2
0o6W5+2NiYz4NJixrF156/zsXOeCxC6qWPBkWBEjdejbhDdCHinN2maiGuf8LlwylMrcjrdh191a
t+GPscxC25PqZrcpJ3TCFsX9PTlpT6CCoclEGjIJZEeZKB4nZIvrXmbPpAMfh8CkDgpOpZp+ywrE
aZy+tFny1UXGR+vyY3NT7SVsKMtOrfqUgfXpGcXI+tKGdjCiHGuKYWVa6eFL1hqgba3epKUBmZz0
vWyk3kn1neU1M3qWZJ4+NTvB8pR1/AdVokMihlfKRCun5HcTpM/RVH+OP0Q9UGTTNrG9F4Wj03Nv
jkzzHQK5qB6CuELm7WJQrBCzwZugxbx1Agx7IEJ2AwiQYryhIXrTA+OrGLvnaaJamVvpa+3Fz23T
4Jp1V6wZMhXfDVymR+HcT1X6IVJESJaeAtlToMjL8gWjAE0AuXdbAiks0lYmOm2dHTl7axxOMjK3
OhaYPdDLs2ZqX4GdK7ITyDGjC8k4MeCbnCuf2ElRUA+slzddDejdBag/+KBj/RYSks7kHzIvgpE0
29D6vLZRua0r+0duOkfDq/5UaXHvNo5aNRntJu+os6hel1UMfy6xoWjRZi2J7qkCdcSXeWVyDe+b
hBwhygemM/CgWuoyqJYp3nFVHgg1kw2YPC8z6fJO5ygDdBpX92rkt4TBjCprBGshePeQFa9inZq7
B6afmTNhVqCp9z1XNNrZYMtavPa+Kb9KLfmV2PLXCNIuanH32JSa27dB4XlwYuPWatRo5qCABh33
isQN+vL6tMkUgm67JTC9t81122RvzEzgWCEzpKjZARtPiWrN5xdMipOj8J1P3gsEDuYs4QQHKLP8
G3KRqClwaTnuuZYhzJJ9JPVqXSnCCgKsisTd6oy9vY6uJf5hug15NZGEdFUPGyPvtnWfE+82YXXQ
wFwDjsGsSFeGqf5Gb8er0eUQu8zhc0qK54hckZ+Y88IDQWxUbQhrZcgloxSQ7ZQzDjrghqTgKyFw
84JtKFgPqXcuUvVmCvO+E/ZHkYqN4xt/koLe5Th2zroJ1h16mI1u994PH0z0PG/SIRw1+cmrwhdM
WpjquT6k4ZcwkoFV/TvS8F+GSXEBMc6PLB3f1MAckijsg3T1gPiCElgecLAsZdVdS0SBiBtA7r4O
lf5oS02wLg+hNbLqIikdVJeuBINVpa/h0/AzoOS1LnzLXJMP+ipG2HOS1rxBZLiDmtinK9TWDCNt
Ur30NUYWnetcReejFz/yejwGk9dsbXN6UC1tQxGSZ4uUo4C4lu8aosQ2dow0P0LKDbfrdQrTcicq
1W2E53Q7vN1fac8VSZP0PTVWWhGA0UkHXBr2z8inNqLlD/qxuEneAMwfMzq6HqVjg9mMPPjVKLBW
TO+lgmsVGNTNmYL8AuvE8MC6Q+kmYqJ+0yEZWU89CgUR/KhSiv2icn9OOotZIHe3vmKW21mXXsHf
Ktqpp/REHwgniPycKCX7eQSnxabcHiUG84n2zc6MmuskjXAiojAbyUQDQ5ztrKZRm8ZmYZQ0gPMo
6lkilmT8sIwfR0J1jWEGqFCbXtfghtel0X11muPf1/KzaKii24aTMi2ZfjOatBd6V7tGAVOnvBtp
fzru5Hvu8JkGNKH7QDdXMnRYWJY7PUeg4AI7Gefugdfo4jxGzERT9xbm3ngwyUtDqTSUW6tNQZfr
wx5bWr2rNDvhuJsdWq7PW9dPPnsjIAwk86mxAuaUMJwei2QPYltFxrTyfUCLbnTN2uZXW4kCwzbY
6dEZXz0FMV1JamyxBCIXYPHtjHDW65TtgRYtoAhwzoJJWIL6eo36aarDt8xE7232IiQsRJxZvCus
iDHVyJTRf0ximo/eWdNifeX13kfrADFLe/WndUeKsZxUGr4EUVKrhD66htsCFLw1D6qSFWsCGe10
hP6c2/p8ocXnEIPPy+ukoETQnVlt6WFRIH6aZRMBvpKy7c42lCiDRv22JI9nVw/VXdzIjxSwB4X4
+iJleiQn9UWLadUY5o7Az7nACVbOMnR7HerxQ9kC0DYohgSo5/YTtIwVvi0GpGCn5iYMOlM6THWL
L9V5kzYzbDGwbHRt40BNXNxGQQsVoeXRSlr/ZuB9QcwOmczOAbR7lbXJdXSEaqS8hmWPTDTGzJgP
ppjK8Iznmu43sIpVmHCp5BSadJ83I3JrlQ10whyqDkbpgWpK1XOui1+FIfy97hKfAQxt5HrJZ9cV
TCInMrxAH5Ggq8W0sxunJ7iEFUCjMXs7GZySSRTnW9mM1V0tIZ8um2XXLutyzsV7dKkjw5s2aXpb
c8TO902cWzUq9QIZT4+BAJsdqtS6H9lOgYtf07dYvDdtgTyxOSOQ03ZxYOBmnQ8tG6TjLNmkdbI7
ZP8ydfO7v5twDsaJl3Qc8pcP2F7X3YwOxQENGHS5NTNA/+4WM+jKhNPMFVBldyW/0OT7pphpo+O8
8TOf7jfGS1apoFGXjRb999ay687gVGJEWyB2R63gelNmwAOZPHNz2RAGQb6HLK5yZtcmczZPzMVt
RdGSTN+5l7psWj+vv29lrtfr2+UgJrsGIe/8oFQ3Kl7Q+JnNP7o6tAdY5Oo/GykjFtXD2cxCDaOP
8eWlAA4dXiHLDH3tUBRjguABjfQ1UfMi7J6vKlWkTdEZkVlBtbVB9OgPNLFqGySVMUwEB8yfzPKG
l1tMdfgQ2vhBaBZYAyyhU5AChbtLsG3foWjd2ZY6ZfO328uXukE0FgYo8UZ77ZhFCcM/McECBJI2
DeGI0PFPg8anLiKSL/5+M8u3tWya+XvzWyIdEB8R4fO5nAfRKL1tp8vPuEGHn5+03zKgFqH4kGz9
aUTKusmKiv4ca3FT/0VB9DfZdRpec4yuLX9l0rrmDvwUvq5qpj7H//O5SNpnpOoels/q+27621y0
LI9JYNUqevEzpLcWFvy45eaQGIBuq2xoiE60v76P9eh0vu/ulptBZRd3y2bIZvZzZSMsWGjCkdO6
CT+y+YSdT1PLmBwi3pI3o2Hh+X0y/e95tZxcfpL5Owh2Z66RfvW+nJJtr4O8LSC+6CqOEVyFxwCB
w375SN2FwLt82Oqfn8b37+Of3bzJkKoiwrD5WjNQAXfLrSKYKNvV9BkRRlASrZr67nsjvP/cWj4x
ugm0e2s6+GHVTncpE6e7USXomOZNYmktEkGmJDm6GFbcQAn7qopu7byhrdCtXQg5O+n4rBtHSRRh
lXOdBNcU3rwx5ss1qphGNmXdqKI0ItXkYKX07Cs9JOs8RONdm5nmuvPCFjUTuJd62VDfD2lH3/99
vI5ObWW0cXNcnr7cYYQu8RA5ZYLlWcsd5Ri1h3gicVqPdPNkmd7VF4F3rRyDNi2F4SznEEloqGoc
oK+mk/UPyyNCv/au0uw+kYHPEUr/fWbWwQoPSkbr0Ug3JWXnm6W5wc2uBrGlJNR+Hxt0Fdw0Nyfm
pSoMtN7sLhvicNXJhD+zPGt5Ptaj5mHkItH986jvh+Ixysusuw+z6OqKwj7FVSevJFtiTMAWzTo5
ltdwPjbig95mNL03k0xD2DjMxBkI64/lIX8fZ0cnCJDaw/KHhonFMSfAtEXzgX5XXaPSMr7/yfIA
XDiSlMSJBRw+SUZB/p2wSnevpQHhqQgm0QWEaOJF4VNrj+xtKsirWqVWYl2l1t1Vk2+ex/m5jO/W
VSMDYJ1hxt0vx5YNl1+LKQ6FgL/H9DFOz/N8cIwq/6gq9YdaZHQrnWS8luVWUfe6uRA3beR39+Bs
jattj09xIvJT24bmdTnUjXQFHVKiNhpSj+XQcmeMcv1oGywGlmPLxjPHhi/730e0ijVfwJJKGsTj
/H1oPjTQnUpFD39+yHJHbJFF1dry7e9/X47DNFoltUOIyT+vymPyRUmavvzyiHF+8Vnb1rvO1sAD
lU51hbqcu5b/UM6b2oVXK0me6ycMQG4wWFe9cKyrYEReF/ZYIT3kGPgn6wrjXM2kUjph87Fl40GK
OM3Z4KAj/p5esWal97b0aLidBgpTq6TqnK02ASmtetIhkcu/KDuOTwr1PF1hxAOdQ39YMROF7T1c
2+pJhtNT3TJfnxy1wfT3o2kT7VrNm7xW4S40/HAunfvX5Q5RkLdsOMh2LHS0OBpUmlyU6o/LQ76P
1f6pYs1//d6LNf1GzsVpMKSxJy49PJQaQRvYjad7ZAGrqSB+Zu50RcVwDmrrB1es16YhYstnmRWr
COV9Qzs9ubfQYqyUpkcbrxmIea+3U6Q/x73hrYqKXqzS3ZfS8A8NwNTG5wUzaqys2l7ZDkqSxrsM
+JNGnG6tCn6VHqzGqHSiTVPYq4qMnSbzvV2Utr/8oTvGOoaxKvLrVWck9cor0i+VEDKKqzc31G+7
SgUg8GOQm1S97J50db/8IT3dPJhBRPQH4m1+0ReGautuYrJe8mcumZp+Bhp5pPz2TyMajgqTLjeX
jd26gvnd4Gjr5aac95d7rLQALQT5uU0epkYxbCwP8NLY/89jl/1ST3Wgpjyr/ueWn0/j3ZT9Ip+E
uLHlzv957Pc9yzPcuCE8PhPHStOgrv999Pc/7aBQo6aZ/zbv5jUtW3+3PO9ff3y59/uFTYAbnDYm
rnh+SRQ2zVU9GnIzuv5/X/by6H/92e8nxmZbbuoywvs0P/Pv69X/vvfvf/n3HXthXGPZ9b7+HvrX
G/vfT8oSo3uQpIWh1eY7+PscBR1sjfkOkOaonirLiveg3K1SqltRlv2jFinvEIy+syKNYGbsSiSr
8Nzioxnr/aMUQ3nrqcbMO8uR2KnVvnRD8uQjjJT0qo9O2qNLaBhBLmPfjaeyGK7muO8I63hVtlbf
I6YnEDhWzqNMe4oQs0/2ZE31SBcoGS2aoRFVU5Nl+Fh7SI94/EaTU/+43Apy9Lt0n+MT+vaaKrvX
7YSpNY82KzzKW4BnWGjoLLtyu3/yUJHO8d51qmPDKoky1t3BW09ISffLs5aNluWbpJFHt4KQahN/
dzYk3RnPse6spE/OFr/lVaW7JMFYFvXtHD1YKAkU6j01HSugE8se6QkTDQS0JnmDUS0APvAQweje
5WOOyXm+pRVBfBzoF/n09lyP9lL3mBLW9QTeUyfyacYVig5THhYMLp3jZ+kPH2HGm3dzFvhCIBct
rcY/IQkhCtCondcsd/a4V0mrixThToN5oeUarKHrOB+uSZ+YPnB2LxNbu2m59z7QWfioSvc+M9JX
3/XHTxkjA6K98eSxLDilllFSaSy9e/QPGJUK7ZWSrnOrprF64Mn4VFKKOKwHKLNZ07sRZNiA/Mp8
cxiBRk1Gj56Wk4iddzPUVofR5M5+a41m7KVIibojQKaifNImwCu7k7WcA2lE657TkGIilvcHi1np
oaSsB9Qn3C2vEiLOejIMonG66aApjTo+JS/Usg2Wjlz4zyWogrlJN1wCgknv7FEEa5npvxIrH6/U
fNX3pkqozBGZvh9U8wcaVm2iV1fOwRGUYHJCs/1p7ACX475wtHFfCUUf33Fi8L1Niz8BIZCG3t4j
Wur+70abd+uhuWZFuu5mjFkLsAQ3SkRrYd6tWyE5ozx1BYJJUaF8SbNA/sHt9AKTonmnCQq/PS/b
nR+RiFDYeygNTrMOlYuJnDDas4F9f9WOtGkJ7sF2r7MSO/m26Z/avvO/byXyZ5wP2jlMxtLcVMjY
iDjSy0drRtEh836pfc27VfRY+Akh6dM6G7JnpXRsDjFzS993Lag1CGr72M3ujMwfLhQgGrx0/g7N
QHtEKVS+8YHBvSZI0ZBcN8tEwlxD/j1oaXVrzPLLHZPwDaqi2iCLjh86H6GdVdIGM0v1FaFxIJIA
wEpoGzs5lBXFc4CrQ0gl0WjoD0gdM0zUUAcZk857GEzWWcnEtE3Mu8sxsCd3XlkRlTEN42fEdUM2
7cfgAbhPmeDtEmZUjClhSNWsJigJE9pA8ND1X5u0fgjc0j1Jj9pkpiRE23kYqSJ+Yfkkrqkdl5e+
Ch6JECAYUtDmOo0mUHGTNNgHgpGdO5rE0a6H6vSqRcUtiRAjQ3v0QQ1177rU7bdOlvmmrAzzoW4t
wgeCBLaDAYi29LtzHStWwbSAdsQ6ExtthtaTGxbBBccOnpvxmHvhh+mns6UnHWnmVFItxzphXvQW
xsSOOad7CzTExhYGZIW34eyZ1K2k5Rp3gUsseDojbkL/N30X976VTFFAJIXMhBynhT9GsV5qrfXk
W3W9dZHi71jbOecyjL7Qehd3mPCKtaWF/KBBI/5wlY8ck9LHzaxR3LKoDz7FANCh8E0KlXZ2Ckuu
isIWP0jwxfmlhe2tl0/l5HLayjRBbOI0A6s7vjUsI5h+dfsYm0k7D4rMa9v+RU/8kYm/+zWSrkGk
qd4hruHXaxckynPJSo7LL3rsjfqA+axfqZmraWTwCjJ4tAW9+s0YzRM40dc3d+YNFFlPmbT30SPN
uzg/rHtWBQ9e6juXSAvKF4ZprjE9k1gnEEdA0LzO3HpqJkc+mX71h6CiXCb6uZm5BpYFK1sv+/xS
zbvOvBuKSK0xWBBLVNjRPZgkTF1Rkn1Z+T5px/rnOKNRQ/R2lW57H6i/7xdyLaTqtQYk9knjw6dE
JRjSurz4g35lFv8hxF9FVkwNAcva2fe6aBf2jf7kTYlJXHDQrf1GET42IwNLZUYU6r2C05TdCM3h
SZDFBsacn7emr3VRr13LmomRwon2vlC/TNfGeFk39HmlPafActWGyJESKT/I5GJ/cEmr6q3gJax1
py7ugUyonRMhOIZfr4b+KWpBupTCAwbOXtjQ/tQC/M8Dp1FUJ0/f43sMjP0IYy0A5Gm3H5VVXhyZ
QKFP6P/mec+75sxf83tEa7uMwNmy9QaiJwYqo9+jIaYN1NqpeZtG+h8moWrbBqvjLTCdc4VF9ZWc
MqxVGY7cZRdnj7ZCXQkVK+aXuwyDlQTSmXrGMY4K955E3ewQjmGGt6I/40UTH+AyPP6LtB+m1KIX
YDZWgppysp5zPA/0rOdy7+x+sI3/3NKCUa0x/4FgnRFSLsykQ23TnojHkib9cpC0qrdIhPuEdL3B
arqdLkJmvUrp6zDAYh3mTr5tzC57zpEJQwe2fw0uuUB6UOpbFBXttUSvhBLFeFn2ROXRQ95pShcv
Q1ZnZ9uiIlnMGJdWw8czGLifB6SAD5M9rtF8je9tjVITkXR5jKQIn2LhEMA6xrtYib3sG2TgyxVV
Y8naF9QnlmOyKQELDmN965PQ29UjmSAamMKhyr703n4u5JDeSaIpdrnASFPVNgRL2zavywZyDFEi
FJtQTXEsVBgZXLKal0mZkKZzMPSwXo9xh1NeJxcv7FMiMzBmb9X8kge7QGKYMpHC36hfzQDTPeeM
/cseQVH2wVebvKQdYIJCd8OfnUkEqj5FxaMxKesO4gvewOWK6dN3INHNq2/QS73d8s6WXV3AEG0d
D0QpolLBGvLJDM03S+LuyWEv7zUgtTdHdyk4oVdeR/xUnskCbtvBfopqq3/mn/4y2to/DxpRy1ES
uf3jkERkogRucyk9XGh5qTnPnkHUQxvl1QNhtmh6ne4xz73hwWBV/qLL5rG3RvWwfMGtPzwW+lSf
qrS6gqyNrl2QMNXpnfTLD6mMylz/MOwQf5sX5adA8IhaA0BL2DjIp45GgsZoRjZe350CM9V/tg5r
91BzeyQddv7ul3DklVskB61u8veGq74jmRkkXiZuTqo/StPP3rmIePusSnemjSosQuJIoF2zLSTD
bJSXp8kqdoPmE7xY9F+9jS6o7eFc5flASloVyHuB/ZGaDD7EqGoeR5F/eh4FPsQM0CD9IrmvsvCV
0of+DLgyfAa9pM07Nt6rB4hG8IHTE2rD9qmv8u4BjU+MDuE61HX6u0pvPqaj3wZ/hum24b5AMd3Y
cpgtS1H5FkSCcJHMo+M07zbMAsBHtPS8KmywVluBCqu85Gw7E7GHKT7P72Enkp5N7wZWfqmTz13G
rEWW3WWz8PPJv8R86dY2qE+w0G2tnItWeu7dxCwxQKwOy2I+RjYoVxcutJe+NvAqJYkGNakmPxIP
+sYdIeGuNO0JLovzgP+VPbMbX1LppCeH0sK1w/lxp+vTT0qZeGnKGj71fKlbrnc0AzNIgiUOFC58
ZR03J7MKXoTIu3M2zArd+dJk/P/dv/dq4YU5zp9exeqxmdz6qE90eEo0dVTToestp6GjBI3+WCfc
N4qcs61NJJlFxr1R0rYqlkt6E5ZcKu2x2JqSGlhWj/GrH5MODfMjbh0koaIJqcMhgeituLg3p9Jg
/toZzEmpe6+SAqzTN7pOFEjua1f0VA4Yp3Qabe9JP/YblLbiaM67fWAdyO6eHvPkgXgh5yG3WIWw
PhzfsyG5cukr6c0q60ka5ptCjIaDL/iNQr9CEAqWrInqAkky1JN6oZa1CRyKhl5hPzrlRyQS+CZm
/2ZZhnuXhTTNM5VXW+W0PZPfQrtQPt8DeahvdkzgfZPvAhLc7qPKgUBlTw1zChaG6FHRrUvAn3oR
6BdH0FHX8iB+DhmmCORxdyBGxVo1hHnRDmG/iUuxtqF83bSM8275YIsuRCRL6sTaxiK7CYpaXRyN
6BIqTD8RDqAndj612P/9zw1NUz8rq5Ln5S+NunjLhSpOy/jVoL7C9puKS5LIAMc9nimCNVrYBOXw
iU6ZUfgxAeu4QYkNwMutGdfj+rkuk2cW6kT4zocGh1JZZZl4TeY7VVN28GiwkS73xq77gySFdFcG
yFSTmYCYCcQWg+455wkmyQtpXtvluDUP8pCsve/dILDeBGUDKs8dGZIITpdHuZMstgWgTMqabbWr
I4tY516+B0BWf2UTy359vgCT3FXnFnINzN2HyM6sr6JLvuJMTz7oWFM7HOpwk8ajPKq4Rj8SeLjQ
u/4+Nfgo6AztJLnzuNoAqHuq83725JXG0nlK3ND96gdvm2lOjhQONLJvxN1vTwOCEbfWO0kOJYFh
CFopazAhHoJ9a2sxVsZuOM/wJ2hRNK5TtAmggyriPuDdgEwDtMjG2QCRDVhH+uXz8GZEJoU3x20e
PK1DC19Ll4pj0VyKEtxGqFcuCbSOsZuJcikoyjDR9WfPHj7IkNcvI4kgzyPEgzVrdv8gnHI3cW5D
88VtZStOz6RR9qtINJbhMn7yEwxG2ZSgt7cky1vLJH5peQg55Pe0OAM0jY1xl1YqfMJtzBTUHm/L
HtgR/Csu1cyerJrlkKy88EmqP8H8IDcR07WZDATR/12e8hZAt+o68N95tTohf96VForiNCnJpTJt
JlmFb/+ggEpXYmb8Cce1t1pt43Ccd8cKPZALCzXJ8uQjdIrnjhyIYBUAp2GC98crgnf8IefJ99Q5
S4rkRS0VltRoauZbnY2HH6jv9w8r7d2LqgiUYxT235vuZxh1+htTQRbefMVeUkU/20576LO8ffEN
UxyqsnseehtHXZWjWZxS8ZBnoVi3ytwkbWo9QQiw+EZ4OYFQGquYzFhP5N9d8U5B/Oe0A8eyc4MW
RxiYhR929RVXLAIAgum7kkseDvUkepXhsNZa/TIxc0clSKwNwn/z4pr0JgjSJb8IWQKstXBGKpBh
MhF5FvVBjmg5gKElgujQZ4jC4YQ6ROmU6uIXZF61XentUqU596XmUssxjJeytrEBSMZ6zZk1T1nd
XXE/ITh0Atq/OPvpB6B0Sipjz7xXXTXm6lfl9clB5aT2iNKUWz9wmWxYXc/lXTvgfJtJflPfioOa
+q/StllIB5MBMnr5T+TJbaUfkGoRtX54MDndwEXhlVd+SHC0mRfv8E+K3kQo3bS7jKGAU9Qq7vV2
MOkYt09CL9sjFDBr5xaxfUdlSCKOa5pbL2bGhTXbQKcnfK3NFgqZBoPGah6/NwDfMdUa4IAGWdW7
It7IiNiJvo3ax2Wj0pIAyaSd9mGe/gySrH4MkhTqkln+BhP1fWM+EiQQSycj8pHTF+OORWJxEDhJ
34rhULge6y8XPkdQ0pzQa24pzqmiah+a2ike+iRroXD54ufA+ziQlUqoWhycF/AsARrQxWxjgnDQ
RfegQy7k9YVz0h4FKY2PCqR3rT9EyMvs3tfuv6unbSnSDRwXtBA9NDLWreGwQy23JxJqBlubDXVF
VeDRGILj91eB93ncRgHskTZh6uJm+pnzNj0OzEagHjL7DbortYLx1mR58Ti/M5wXwSDsr/lG4Y7O
V5AM1NMgFaquf7ZtMdcfW7k3S8d7Dc3xKJr8Vz/F5lXX22zfeJCA0iZz19+0TC3g+uPk5UPVoGRY
oJ1m6UENy6xT+IW4Ut2jBETpP/vFv0+fXKSXKtK0i0AI3oV6Qs5nl5ygAHunKMBluKTRlD44xy71
whPkeHQcOfqbZOgBgugFWZqqTgjZ9MfxKn6nFTMC2lXk01ZCPyynwTgCU0BgFG4R2VD3oDKybHS4
N2i5cXaZOTxh+ju7wFTJoznP3f2gxifccm0zLIMAqXETzNBMI6vdfQRVaZcSenIB1Yc0G223l1Yh
/5ePRiFKoQtyCxPL/90OfzBmhb9yDRlW2SDD+s4QidHt1jiCs02XxMWB1KOb0rn374szM4r3BLx+
DwOQA4VYDxE1p6TpmxOISdb1VhT9dPWTqaHMqxM4oK2IHvHg6o/0yDeeNWT3rqueu6zvn0Mz6p8T
oofgLz/5nlnfFQWrIUIoUmagptE814Irn25jUInCDo3k/DOiXa7TEQPeJJtZGC7v+kIRBVhhNOia
jKFCIO8N3E7cf78xszPDPe5GB7WXp/YVMpd96iH4ixNMG0Vqu3s5T92phlQkgGfy0hLgg9yusJOL
GA61AxUV5J91MFJLe+sUpimWLsexmunHXQoI5v/dmRTeD3MS7v2Cka2ZflwqFMML4DIdqKKiSDo7
fVuvC7BeIJFStJyjSMkjCIzr8k3HIFhbkYQ03WpjPIVFNdzpMYtTFQ2/l19ObtJjiuP82ASud6lk
7EKgcRMEWd17mxXagcgtvOa+du1AA3ykDEq4akPvigfL2EvNvJZdOG3MeZlfCaI+PZ82sDETtCuK
rgtUnkks5JVl6IJkSqKB4901GhVjT1l4ofJuqo6Ux/Omm5kMVCz6YcaJcCRIbmHmcMZiLN9ojhxP
KghwHia4zinITz9cKlWrbkK1rrkpxuPW0E6yLaet6xnVFaglXyF+iwhLDkDiotAZD93k998byTb0
DTqNSfke+0mwLeWEcdwTv1QejdsYmcCR+n3FEJd1B0pEzeOyeo/nUKXJaCAQddTRIFoi1wKyvkox
aPw0gmjnmYP8wzl259lpsbeB5G0tLxsv+K6CVaOn7g8m20Te4Ds6hW4pD8woCrrRHi1Grni6RJfp
td3+e/wBBUiwQWZ1rw7JnrFIpk/fJhJBqoSqqq98mvYCP760TIqAHnERuYHByfSe2hrzxDAXEqi/
dqgpx2M5F0dIyNjUFRiIpJ4ATxqcx06U3ZbBvoqCW9Ho1j2hXbMluM6+YvVbCNH8KNGRb+BCr3vl
jxALmUkNOudvSTwMiKRms/y2AJK1j0NKSqruRB3CG3R4M+iY5Yax+T/Gzmu5cWRL16/SUdcHewAk
7MT0RIzonURSrlQ3CKlKDe89nv58CVbvNmfPjnODAECWigSBzJX/+k3SRxN5hwrBkQShG2YImjCq
Ac11/LFsU1vPI4Utx7J+mhC4Q7+9hcVMw/Cbyrh4MdThe5ng/Y0pYL/wgnGDzT/1jpInr6370qXO
tMUvA+dP3Rv2uY6srclG/YThAepDpX9OrUl7hWykLQ3HL+9x2GxxsypPLZwldCPY56FYLyvMr3xv
MfTWhLwtf7KwiP+t0j7A68w1fqb5asAC9wSovjRl6tJQjOlJdHBMe1KL5k092u4B5JdMX3OBRUH4
UJvp99tVDkr9NNcDtYC/2jcYRIAA/aAuVxZ5O0gv8k47jlZCep5P4Ai+6PtQZw6SNWZH3/1UQ4tX
VQxkikJRzx15Cvu4Mw7W2IFe50XYP+KDb8JUTatTirz0jgid8WyrWAGmBG7ndmL/cAIBOasYcEZP
PRws/OLRI+UQdRSWkiNcKhhdePJqVbdAfe0TuYPTjY6sZjNkiFynPiHYMEMh7CCYb8dG3TfBgEcv
Vk1I7QZGzLLZzKNq5OMUppvTyQ1rDXscG/K3L/DZcSb3cSJwBU56/6hYbriZ76LKaId9bPfQIekA
39/m1ZyR8jTENCEwlnLvJ6X44VKXUyz32EVmNfB9au5tArQe41x/nLN/zBytY+LGl8pNLpGgWRPY
tXu+/cEqBB3xw2qtEU26DC3QM8ANsTKtClC2iWjgFN+i0D84vtbuMtvwTyBXApYuxQoisbvYiuqH
1rGGu6b1EAmRB2Q/OO40AZa+FG1JIsGUW/YSCw/6aLKYcnrGLyoYUgGtFFMSLyg0UFwbWXBZvgZd
ToBNGI5LrE7UN9aq3yODXmqe4BSF1O/qeLXLog0n4qQN94Nm9pC90NrlZdiiXWMvEt3PveCfexNk
k0HNjef//b09VvRox1BpVQxIw5TjFiDDDegiKUiDwZvnUAOgZDwRncc6E5uhTfUdWv58rRtq/BZO
LfkAfveRtTrk+s5QTqUjyB+psWADlxGeFn9rkngXDaxM4Y1fMpH4Xy0bPm+APvBEHp63Big8eQjX
d5Dn6J2m7XRvNriPx3XUPBlBLokg2FmNClGnAAjrTHKl5rp/3mC8SLsEdBQ3lu9emfPLJiT9mBHe
D4aC5TC8FRa3NXqX0VBJ9ZI8nEBN+hWYarWKyQ4iDJpNORX9ziqFU26CyCwxd8anPZVrzLTFH6qp
JlT3aYEfbAjAMuqARPSB9buAtSQmqaiGNCxr90maoehCivLSjbCfka74m/kQDyiITPzuIatXQrQ8
HKNt2saqGMOP2Kf8dZQft9gCRFDV1s71HtgfDeGIUOlg9o53KDzZ9IejPvubqY7IT/PevPEASQk3
JzMsKI1wpQtM8cRkqHsdSez8FefNmL7QNsu/Rtp0sOW8JSA0Z/gYfxjYSI0+Rg7rTO+NpdoJZlAv
2akEl6Gt9/VDJzfz+Tr9mSKXBcJaE1E8AbjSuOUOGlh8cFvNAW1z+e4V7dehJvjZxEfDjI3kjHrL
xM64Rb0W+ygQdHwjArpouefCz8mtfJsBFh+HEh55rCA1wGaL3AU50cyDxRC4L7dPKipinsgJdHBs
gJzbVtFhNFPmywEUvEp0HLrYoK7TDnVRqKsEG31Md2PzoiDBo7+uvAQ+4aCYd+NALg/RUnpL2tnm
avD0AQFXKJDFTTDTtreuDyb5uxBeOQYrNV5A9tyzIrgqJC45xTCpweszBx34g8FhMCXwQb/NRAQd
+2wEJZhmBUORXgYjhkYxUnaSnR3FdvqkOGawDMYEhnpDwlvoGvUyq52L0ifD97/u+JROkxJ4R4NM
Cxq+CC9ncErXUR9IRve9bdEJ8NX00FWWZPBreJmZKsoSZe6rt0EdboRfjV8rtAWH2yBZ6snttrJV
Af8rUrk/Mi8YbnddNvXDoqmQZw1pchjKIn3OuFCseA2b6ALnQoSHxC/oVttlGW39AslEEBgsPogK
vQvRYK4zZygeZoxSyUPtXstp2sX1zoDTsZqJJRR5K1E5yovHEnoXYey+wDovx6lKA2YHD/R22Cux
jiozaxnZ9qs2UdPPXRxBMX4OawuvN7cfVqY8jAN1r9a5uU8mUa+c75mNm7CQ5ZPtKvo1Ig6vzMRu
Ujg9Blr1SLtwO0SFeHXrbNwHIIuwp74TWuId9FoG9JF1xC56Q+yYQ1ANkiRBkJKcTIkWtt/M9Cil
WILHm1h6B0uiTHX8tZWFzckrwKlr8CRf1klYH7Y7paSVyCIEkxJdWqvqAap/LLX2dP/yezVEv0GH
twfODXVicJVxDcYIQJ85K6WnRYvoFKjsln8mQoZBhX5OMWXiQUeTRL0lxxHZd76ty4MitVFvRNmT
38bDumlVlkClSInYyfwl7Hp+o6amrT+qItgOlns0y5p6hFDIQialmNxbJwaNQ1ZHOQ7NIvTQH+Nf
I7DvwpGiG9eE3urP82EV2PoqwcbAq8rCW2Dscczoy29hFpabrK7VE+jgzz1u8p972WkQuFG6Skxf
V4V1glTizTAVdItyk7klDlOJpGiFZXYk1qR4SMr4SVVjac3WjKjfA69f9XLGRJaLbZxKOu7tCpW8
aWFr8CMwXVGWhhsEx6z3DVYjeVjxOaP4ZMgib57ukwDsvSiQ97YYpMSG1j6iAM4lcyvisbiamrMB
Y4vl1bldoiwwjkbXH7oi+TpGo/KQOEr9Epu7ud0De6y91w+TV//Q2tBDNgCRiA5+ri3Qqi5JssTh
Q8lVPCbS8N1J40erW9uFFnyYFYt/yOPpoR9icUGRvIE/TjeKol0Vxn2BbS/Lj3ASgFtx/KTodNfM
tEH/1tpdvrE1YezI0/bQZobWopErhbLNnG3tpWgu54qPdv8JF4py05g6xUUXKc9t0SyQW4LuThUN
J9fiSjMvWkNg7GFGQBcbQFbwJutL1Kix+iGdrQJ/5du6+hG12dvM4mhELx6JVnBM5XRbDOZuDyDv
ZcrRRRbropStcTpyu0BcXddqttTi0ZZ1XQbwQwOoUwi29NphqWWLuWtNsmN6nvcyHPIcbdVMFvV2
zLxSVCyxgf/Mez8snlHUmy+6amBflBrws1xQcSwNWobxdUfW1LPvaJ/wVHe+YC5IqjOOomB4IuPu
mle1rRM2ez+J6lVD1bFDGFMiN4w3M1VEA3VdgGNvqC+Sq0bkwCK0kvEtmuJrY/tgwdFITRG3K1rv
7g4WQ7wZdIS4kUuP0+3legCQZz0/J/NjMx86DuD6aGRrc8iUB3SbwUPbB1BRcC3CpRQ4Ui7tKtny
dnIv2dz649WIWNA3Hrys1Lcz9N7bg7FGxBSv5kMnKO19gwkH8ebMDe34g/wmIrIlb86NIhjdfmg8
RJ5eX1TVfSsSiLpppbwzAxz6iqam3BknZzwTshAvJtXwZA+ccBO56J838RJL3G0ED/vDr5xnKxu1
l6Gy9BX5fdYhFkV/arJJR3qKM7ooaFUpmu0uFV0JT57ZZ0fMnK6pijo8BoV+UkgGBNTIyA72it1Q
BxJdhwVRwfkhbKKC49UDZMaxTbJZ1NUXXe8gauiAldh3gcDyVzZYBKf7pjEu8yQc5zB1atFoLFCR
Y2Z53mGizwNdK/UBbnbyYNBiw33bdJe6zA0PiXO5h4mJf/1UBiuezGxnBBUUL5XHVsXf+kGrySNT
B7V5HTMQTV09lp3i7Ewjt0lBlLRT+B+AQmpLqpQRHBxRBvfzPDmlUKMQq7zWA66s8wNlljg81sgb
XnxbkDKE1DWYMNOM58dTPqiVhFNuAyDwf3g19VbbsJwcFvNv4Ay6u8wkpW/CFHBFNGAGycjSnyGx
m0cK8getIa15cAZx6k1KZGQL6gstTZc7zDUgZ8vDibWvr0G84muFBDk37ZJMuQnk0Aallqt2nWF/
U4kWpbfE2RpDvI6qEewSyfHTqirdO6Ktl7HOkFnayvRAGmvyEKncf/PDM7+AqTaeoCMOkjrNk1Oj
4BYxGS6QDzdD10f2c6MwYaQp/iJOxYe1fQO0X3IwCIg7aC2OhoHTIty3odEJKbEoICu2CCxPLWUx
zbF055JLeudoVUncNg0DaH/j2WzxoJnshGQLHRs7qAa8Klky3sRmzGiR5+2b78YqzuC9cm5sU3I4
IK8Oyoum5Nf5GmS5ZT62GMxHXlTuRsvDHRyN685TDffo2zBrm0irr20BPBKCqX6tI/OV8ATJ02pt
bMItwGRjLJ0TtB6rKrEikYNqNSAuoExNzogDxbYLR7FVtSq4H4J81UetemcGlEiC+L2NxANxUyr8
VyHcesm0He7UqDOWZMhEq4oc63vFRzfmOv3uVrHiZ4lILIl/jK1okIOjuBVaHzz8sXELOtqj0v74
4xQiq3UZduXRSbBOnUu1vKeNqSa4oPqUM8vMCbtNOGt55Z4/740ZnZQoQsvG7dHnFZYSbY1zXt9e
ChBpBNNG96QBp7uabl9rp453YedUS8VCx9s70KcJAD/ZJu7C8ogMMgI8OsR2bXXCOG96r01E2TZW
c/ssrsiez5RXk3jck4e0aGH2dsE3HfQldAokCygtD31LQYR2XXsyetfBWaAixkxx7gpWv4uBIMe7
W/1iA/zjpvXbjWc19lq4irXfY2B7fXB2nai3QnaXMgr/LebWOX72HGomncMS2IeFVDGyamIz/nNv
MiZG/lbdRo0Lw8jWvlIBks1DVAi2rSKKNhEU6K9jYiGzUIOPGnQFhp6zFI3bvmqW9tLgj/cJGWsx
JCM5ploGX9uhNybQR5/AaIpXB/BxAvx6tmyAddN0S+QRyuZG4ml8/eJX/jblbj0lDWOPZNeVcuON
wiIXpdvMQ1ds6upS9wjKiYIK+kaFYMRxJTzgo3mmuQf3C54jvRfjvpNHIQGX50TH8oH8LVo58nB+
wY/cO/J++1UQEzs2fwyHVvV6PtQkiiwdPUBJo4e0kiYZcjWEc1VyShv923xkMr6ygIa/lAFfrxV/
6h7+2FMiiauTjbss6giHwML20ExNX3PwwKvfBa9j00QLnrsSKh57YM9M43IvlOeUfvj5atjx1bK+
uL13Pj+/Y35vFuJSHQ/2Zw10sTWdKV5pbmK8isgAQ0xwme1z6zwzG6LehPw5vvQCW3qN6O/1XDiV
5NWuVboRSexMMiMKo1wJcHru+NAqBD7adpjv5rc2dVsCmrcxzxSBhZ7eBYdwLOKDrWN/kSishkYW
AM9dkyvLFK3wPSYezHspvjKBWn+YYV2/DoIBWPL1x04GhRdGvCNANCQVeHp0Gwwv0y5IzkE1dken
zIjzUe30pcq1vQLv2FSb8loYUf1Ci8pOXOU5CYX/6ACHzGf9DiteZ2yfLU2vXpI+no5QXrq7kSzw
58m494Eg1vkk2dlWZ181hxGUODnnA8+H5zoKk2fMa5QNrk7KZj4cmuh5fkPjSkqVadtk8vDP5z/U
l/0EyV6asXXOx+CgN/Odyl+7TgBdUNO8ozIU0FLIW3kPXfc8TGHzlAV5vR8aaJQF5qXvcAswcPGD
ry4SxK2toLYk0698MQPQqAjOUtO/Cdztd8SW0haWh0rcPBGl0lyzZmjvWzIlcbzkfODVI24NZXoc
wVeftRSQDOouwKt/KmX3t510ZbdHdUtFXND10mFr7NosbLcVhmRHw0o3Sa5zbWDiLefhcWipByuF
xEQDehFru+Y6JiYmQ5oa/+iICNHV5pNrK50AuubJCgfShoK8WQyRilVVA76RtK63dvcQP2mrtH7V
PGJIqB6zlFLtdqz4aB48fMSLdnhWygIon+r/rAajzUpDqY5Z7Ck7vqy5JQnAOo0TxVg5+Ie5tkjy
Kjr7AC/zEQoy1F9NZx/IL4U3QpHe62gVrHysrrVdaVvufGfTT4xgBevGDeWYvamdztnphpHdDzme
V0mvaC+ZGL63OHL8FhHpwuL9c4TTcocHSZD0wXNvdJDsSyYfnd/5UNkDURlZQiJzzlw0Ga366b4N
qjGturhUjlQB1LKtWl1ahuNjRnrWshKiek81bdcTAfISIkDbgqPiEY3LBZRUn8U9t4VGWrAkCIWO
CS1HL5hEmyR4ozlPMhbboxpGtMpMcsRqBCCQGaMndIwylMoIfuDLit96WJNGIp59E8DTLJGUYG86
3BkNHb6QvkYDX6zFJ+ZAZ7/Ge4RDoIBh6UFy25HU1cDdINi29fB3Q9QzbC1Za2kmGFdpQduZy475
XDm+OC6ODkFuJmtNdaJrP6jTzkB7SvQwTeT5XFWW34owgeeXoYfvaKQEK9w3NJpeHOMzKiltkrPf
ZsXXWVXU6k2wc3plqwQa2qcqlXQwXSbmUMS0GLnli6ZIDmVpjfcEESl0p9xyj20Pgrs2fSk6FSf0
qBRrGyf5N4FpUF4Xw0MeuZK0THEWl46xmRnB+MCtsK3xni1LZi/YdHd9jOvzOrukdqxcrFJvj1BL
rpU0xZk3rVGhHU+8+wHbqRduoFNGc/gjc1iyhn5SILM17ENgKliRZG56VNKRyJc+d+90iFEyi1S9
iiDKUVninVfG2pUmsnaNY1hHkHrR4Lnlt/hxrlCpn8msPiXXqfCntZ7G4jUTODF6saOSkNU0m2YI
6H0g1Rw3hEMGGjScwjmSUQwDKM2ITo5CyRjcko5YHrmV6Ic0lVLvIWs/U4NAVxyL8T5uqPn8wbG3
BlqKcxTrWB/6TK19rid7surze78QX4Mu9O46Edsv8z+Af2i/sBLz7mjBOXeiGIyHQLoI+VH6XYBh
LexONA9O3ICx1sG6mnzriEmzuqJvli4s131u7Wg4Ee3cPTXKY4Vb5XNE5bfPw6w7Jr5xEYVTHfg4
KGDwSOqWFayKZTpHd9MZXVCN9pdSf0+Fh9/V4Cv7uf4xMOtoTJjJoc6EFJN/trSTwMB/w9novYAb
aqv1RvO9a1hRnesOSYlRDmFo6mQWt+ixoIThuNSGsHxrC4wUvE5PHxI5k/qxdipSaBaXMkwk/yTp
etRccCvNvniPQ0sczZq8D4IYg23XW7hu5vZzTC29zWtSyea9EAwENYNdbjpUbZsA1cs3CC152y/c
yQhw31R/vtQqjBYVBD+qxHl8wzAvxulLtOcu94O9oms6dmFj/IQjXBDvzeya6tP4kChJBqtiwLZ5
Ur/Z8IlPBhTJ7eSaV4Iz060Df/gOGo32nFvlp1/G7aep06Eya/ExZbQvCWYvLjH+jFubaqQmUmvD
M11c1BzGtUr69g99Wua5sH4MCrQ23R8dCLbw0WMctnL8mFcq9qXv1ScmUcU7kYL+Wp/6fqe30nq5
87J9KPDFtIs0e28NXJRlQyCPjDVszG80mcdranRErWFHQxiMO34NYEnmda886SZkSmucXuDX1seo
1iDeSwihqKidmarak4tTGmleJmtBG86ljWxwHfbYGS+InHl2tH4Lzqbeq7rrnIoRywYESOFHmcBe
zdVLo7fiMSvbcIXcz9i2sjWld829weB1NRyY4GlqXZg2gwXSx3w/r94TBawSMVlsUPB2Aj1RbPYx
shCATKnOSqFgoALACysjbBpz3OlF8XufjMFKfcl8mIVK/s41hytsTaSTCFjgnYbGunDN6KqZEtXS
L9aUMKyKytsnA0BBGVJIZg4Qa6IvwMWlb6GVfGUd5x9ir3hx1cQ8QgygHpZ9wqwmaDmCTEGKiP9c
grKdKo8ka0wfloZqH2dEwMXxDLCxui+GqrkWE8OaNen9kmqdmn5wGX1BH7CPMEfAnGJSt1nqQXUd
NFdOpd7telU86gpkwKvrW8VFK8RjrrjqJerjq6XXjL6ERqzDNkTJkNif6pD658rJzKvneSd0kG9+
KqviEhEXy4+3uAQWiGNTnFv6/HelDpkkhVqEko9lZxGSVoIjr4u3rlyU4iOBKjtTDnVyaftKPDSt
A/eIX/UZSh02945hfLSJDVxZZd9mpBDbyosW1GRvkPL04FWe2HRhGhzSBNp1Pyb1pvXG4GzoGO4P
HclEJSZqaz0a0ifqCoBJHw3kfAikxkcVuMZYGPnNKzld8N4/DlV5aFR1isuO4W7aqVEwmveIikXk
t5pvphCUGHjVxQ6r0Xa3i67p1HtTPiqbWahTT+jWfCIfZ+1OxVxS+Dku9DLVq5A5LnanEh2tmC3K
EnlSRRVPK6EgQ1Ie6ooVPQANnypReD+RIlw8yVbX9/NSzCj6+FiT4FYQlnBWyuiZC6u8kH6j7zuP
XLzSRFfktyROOkn3AdqFTGRSq8emqNX7ZkqOBlVoseh0MslqS832wMDVo08ttdcr3CFVkuV1mNP3
JTiBjeNUmOK1Ho/b2zEZYRBjiKpaFCaxPlELHV3HzMNYVxl+O5iUiL3HJGugvoLKUSQrJVeMR71w
lHufEC0XU9F5AXjbxApLQTt9sxRbNrZYGM7rRycfvHXqonScBnwUCF1K1iGysLBt8BprXdeGcQW4
F9sEyoowdN5oDG7tMMSFX7IIdZun2u1shI/dKsjo4jOCghzYRIHWSW3tgkStlvMQ4uegDEkQFoda
jihapzL+RtkViidYr1fCaYqsdusYtbecwfrBpqnWk0S961x7ONuN+JEH46K1avOVjq2zjWBwr29I
CDNHUAbOwaunDMYCnGIygIztTHkP06eRW3qJI4v5UhqkhWSWq+3mw5pODDZ+EtnRQ+ulCsxVpbaH
whzCvUaZftIZFAdIqKuiYj4IG4KojJChwuEGh0mrGDnyjCpL9jP+5Y6wV3ALPcxHmkTDHPyNlx4q
VcwUjf1c/swbTG33XVFU9/MRwXHNfmJVhA190jB7UipFmsgBalX1IU+9gUz4qtyVtabsqko8Gqps
eEr6Xp/VPF2O9xp7dQpRoMSgSvZmykjB8Zn+8MXCZW1PZwLdmTycN9CzDOIAMYwzRgKDXZ0+3/wo
JfV4isj/vr89Zr3L/2xZ2e3F+R0tDX2b3sj9fOTHLC7GlkSFcKInq+oZ0rohIHajZ1FU0ZtsV1Ds
Dt5Am0Ivf9588x2YI3OiHztlMDB+Ry/IwkVIQnBHrCJyM9PMXQSN418TskWOdoH5JATd63zK7+p2
Q3uKn16+Y37BUDIVhtOUb+Zz8wZ2xNlAOIvLbZFg/qk37jbFDG8odTqYmJMtJ7SZgii11LsnEyw7
cPvtFYRTLNkc4kM60mZ6GjzPGI0jlMPc7TlTkaLMDbRuNE4z1i0ZZvoYVQcTP2EUg+W76eqY20oJ
CeyrZBlWkbfvhqB9zZg/2pK8hDBzrjPxP836g1fRPOBR6p7cyqSMFKJZ4an4aHcYDlPzQgnEnSbH
bQbmNfbM+9Szpm1pVVDmgbFxq5SbqGt/7tWYpu0w5Ec46W0qT++hizMTz2Jpl8iO/WT2L2GdlluH
dJG7Mu+H0617KsXy855eplfVp0tlUhDeToUJIbMTi7VVY5T6vfxUuOJ652x2IjIb76wW3arR3fB+
Pj9vFEULWYFSwRaahyFISAtC1UIXcF9/CeJc2dGoVD+UfOg2hKdDM4yG5G3eI64ive3dzumMvAA1
d2pW1RczBOWuKfbWKLfCr0iRd6XQqi0tHhWuY7dRxqx9m0LXk1To8ZjpVXcSttMuY6NWl2Zcwlzw
pm8iQ2ExD+hdBAcG727WdMklLKBw9vY+1Txn37emOLVyM+8h4klPVrG5HQyRccIeiCCiEIqbPqtn
Q6NwCeNAZTmjedUYf7OrPj+ZTt5s8ObuVqQB0p6ZNHMJ8FfQrxfqy2i59p2XN+YhGhzlmBaVBrRA
iMSYtC9T1IudCGtGCAkqBZkJviNg2ecA/R6sxG1n0d0K6sBDRfBRdQ5APhIa9DS+uzPCBwbm4tWE
8O7SPbnJ9K3EukxT4l/7ql0Th6cdekq1cq2PzAq1+s5KgKgQlwVSjHvAndbYkIflxmABfZgPMTPl
LhtsPC9kv3bI4m9+ZMRr1y1hrevIQ7GdJbRY/nGVbuGh7dp+19Hh+eOUcAllnBfCamkhsJNlHzRz
setDEMG58JvP9bFDRirGFZBxyBtDMNT6udilYRHddwmRqSBHKsZ+lrH3TMTyA2nad7cG3XzMwAVS
q/JTZUFgbjVXTEfT9iPAXHoadsKck459vTfypL83ccquVrXXxAvfhH1YNv0ZD7DkBNH57IyJOBmd
sfhTgUuXMVpP52ogaS0IXTxUZA9qBnjnvcwRIzIJWDe63IwkVy9N1ZXcr0Kyf9LSZxHjhfYjGlr9
2bGlOtF0H81MFc9T8fMoly0lQ+2Go5X/oHOF84Jt+/eaP2UYE3FIlfKQjpp9VeUSLs3NA2oA71Hk
pb+PM4iFmScNI8vI2cBLqRZx1esrL5mQkHS6DEBTQ3OtJQpCCivXKPRSNGlGa/08dqhb1mZhdgut
jZ2zk7LgSxWvXQ5gmuf5HH6f/U4FSiEWTJ7L/YGaHvNINcrhrDNlckmvxlQiaTZUfxsr7s+9vlc+
HRoUW7pB9RJI0H0LaEZrGQEGFA7dgx8Vh6I38vcxtR3my3B6DJ0Jf5ix7dYKVFlwiE59gPAKVaDU
Ya8a+D0nrnWO0xg2JlxvQpSsyCQ0qISV3UZr6IP423QFaUjQSw6u3MyH82YKa9zxJ++MqW1/dBuv
w1eaPVIzcW4qxHDwMuSqnA7UoT8qng2pZPbOUAjBiGuCtNUSTn/u1WSi/HPTxEI5hRijHRu6TYRJ
4hYp7e+yYsB4Hjozht/a8jbyWkF+nMDabgUX0iDmWBWZ2FxyNeTnbkdJKKS+1xYwyKz9TKEpNQoC
jdWcQbDfpSafbj4ddxmrNVYZbju+jyXrEsXOtUvB/bXIHQcRoTmol/kFSzrlGWVj7/44N1jT2XD8
FqSSIDcIRvoiH+zqQeBMdxdGmreHAVEv4pxIRfLlxGvg0WGO0/6Jyag5WylptvJ0RRoyKh8U4RCr
14LZ9BUH3p2ORcBHYwIYjcLxz9RQNnSfzF7C/ok/6hr2EFNoEMGAGvCFcaS5iMPqdlPmrbOvLDnM
OxKgJP31URElo6k1Ou9G4xOpiyrMolnppEQjBf1Ac9s0aD3HBIcPJUtA30AFLsr4rNmyESQyBRse
KvsaBeyPPH4Kmkb/pMEIxzMNKtjBhbWyGkBonHOKY8kSbUXCV/9Md1NqCF39c+reME/xf+iag2yl
qL96KavuhE4mMqd4ughCi1eBwXJ2oLuy4Slyj95k6dsGJ8Y93dlhjzmLsiVMdICkbJWbyCPogaWY
Q/NjSC52x+ouqEc5m2kXutcYfAa1+lYJna523Hy6EdmZWOQEdwZG8fDp9M80KV+IA3De1NADEaMT
/BQ6jb7MPDc4g57BkqB4Pdo46O0RXOtbuztlueIdlAhK4DgWxnHeowwXR5/QoM2898e58K/n/Ni0
9oCZ5OAO2a4DwdqakTXcj4NNnM2kpc8BHW7IAF78HfN1GiUDLpAT5jJ+PGgfLHqHO10Z8odSWA8R
erwlnLLuQUQ0xIWNmoWHxt2Dl/tb7EUcMqQxiR8DN3goERyPJop4p26GPVAXBsM2dWoPuYX7X0Ut
hNKoKVz/qpbcurgzpLe+H6ueXgmVy5df/uO//+v78J/+Z37Ok5FV5i9Zm57B6Jr61y+m+PJLcTu9
+8GhiY8kMmHHNkxDJwjFMHj9+/s1xP351y/a/zExSK6sDh2WYTfYAijJcMHBk+gCYsa/Ccs4uUDz
v+k6+UCtXn+3HII2XNMvnsyexYlTED4VlH2zTLuMw9DOnroqwInITOvvNAWW7VAmy6D1i5NFA5ow
qxaUI1Hth1yZpBl3U7/XJdLNOi+ZYA3EUCBS/ULIBR6OPc17nuu4qfreJ7TE8xBGEa1hv54gnmGz
7aCfv0nII+h7cLV/P8SgXhwGKDq3V027Rrw5K5bTvMeHXjK0ZppWF2LZD9Pubr6u//GXC1vPF/o7
8SewxYEq/nr43/fvXfNZ/pf8N/98z9/esvnM79/Tz/rfvmn5+D9Pv/yWV7+cHtdPf3/nX/46n+Dn
J1y+N+9/OSDwNmzGS/tZjdfPuk2a328S+c7/3xd/+Zz/ytNYfP76BX1y1si/5od59uXnS/Kmsu0/
3YPyz/98TX7TX79AMEresx9//wefGBr++kVo/zAdSyMSRLVsixvS/PJL/ylf0dx/kLSjC1VXuWNV
3vXllwz3+ID/T/2H6iLds+CV2qZwVV6q81a+ZLr/cDTTxh7Gtl34ZJr15ffv/fPhuP1o//ph0fjf
//Sw2KqqW7bAXszScNJwHMv568PCShVujmEEq7SKjF1pOmfDnIaFFoM91Ob42miFs6wMY6Go5XOk
CFoDUFWhfndok3GiQlc7oDyDQLf70yX8F4+xziX+2yezLZcy0RSaoWt80r9+snZI4qAakGF6arSH
NT9c0Ds8pKw0axmqhUXcYRCYxYrmpTXd/JtmhcvIYx5V+BJq4ALVK+m6LwdsdRDo5on3G4iVd8oF
tsR4tDbksqHaVNvaobmMoYsOF1qlTr3Lg244//tvI+R1/GNQktfZhoBomRq/nc7652/fxhqUtqtU
dAhOoey12mjxRHFWqak8q2YxvQo7B6ypg/NUa5Btq9ILFmmXKI9p6GEVDnOgyDv6gnKTueI7EUGY
rBaN/aAZfn6x3Ap6kle9uEZTLhWvwJG6xcOetOYuqL8rUWE998zaBga4qFvKbd/16V3kFkgenBxI
pPUln2OCgJk1hGYXRJAN8ZjchpC/jCB/Hpo1/V9cBVcXwnDpv6nqPHT/aWgO0fVkneVC2vF6zH+q
EUvf1t1kGgGcuYuRda+m7mYQpQm+A2PER95vOyELXQIl1//+J9G0f/VhhM3DZ9gWU8bf5gmHYqCN
8yim1T8O5/mGMn0zO7tptYr6wDsYcknemgt00gZRbLlLwGarL/79xxD/733u8KDrJog9zzsX5a/3
uWcGgxjo0K0Mu8AaKiL1AjrksPi/nJ3ZctxG1nWfCBEYE8hbFGouzoMo3SBMS8I8z3j6fwHsC5NU
iF/8HdFsWXbLqAKQefKcvdcmQyndqT3lsKJOR6OKt4LpP/C5/qAM+WNpT7dpXyf3k6nE95z+rV1v
/MzJ/thPpvTPmtKTFp6O4z4taQ81jMNYTl30QZ0r+vYH4LN/WnsUqDPwFJXSJlzRKey9Gtf/OlE+
U1jG93ac516RqfOT6eu3Vqw+/P3D68tj//61YFk0l8/tWLyx6oflxyhVk6pj+fBNB5NM+gNa+/yo
9ln2wBAc4xaa2+fawXGQjVTfNqqtoTAeALP0p07WmOoQQgP36OS1I3AgY11pSQxuLjom+eu2kvX+
75fsvC8vljeZlZlgAwbSlk3E0of7BX6cpvxshFsWdHUXTJgOlL4Md0ItxRGt5S/SR0mQVZJn07Sm
/RTr3IbzSrsxNEd6PJEmZ6VYvRlG55uO2vRGjPqZVJ6EpudMLrauaI9Nlr7oEyxLOSHmVTW0UFzU
DBkRFIARUze5kY98tXLy6RqPyHzOiU83NG4jkYvm3if24XY8LTDB29gYjwEDswNDLJ5mxu5J1qMy
qbp4rxi/0qa3zj19F45moFHRRTY3KUu+2+oqUnxyAkgO91sE1u2SFFvuCUgSxAWJYRs3SeNqVnPX
Lv+e2TQ0isi+PGNk2NNPTHbF8moBDFbwUBveCl5U+hoTjVvownoxauYI9Lb2KZLeS1TQRkHGtk8H
07qIJSUU48zZJnxsn08xH3nFOJrFPF5MpYm+WJ2MzwuCZIN2VOww0uJ/PywIVaV2gQnbe0sedkCu
R57vkpb074kUwDFBsmcNZKGUsib/pT2tl2X7xCBOc3vDvh7tY5Li92Aft5Sf0X2rZ81TXZgMEMcf
nZ6SRqATapw6jn5XhChWyzDfqr1CgmSNbyso5+o3ypKFgRbqWnmuO+vH359d4/NuL4WlalABNDQc
dLbfrzUEfHSzGrQL2kCw4cC5RB25YIz0/lVNFp8ZonJZ4QEZZE33LC4rL2084rrag62lxOMgwztm
I+Q6u5xsb9WPL8u9O5Cp1WGtf7DTFlluO9EMrkMwHSqO/XW3ciL9zsqItgn77FH2hGXP6eB4sJnm
gzUl+X5oUJFogaLu+6x9/PsnX4v+9wuNXAomSbHDf4VBQfXfQ0GROPhSAFZv8SOg+PVZBaNYhnuK
icprZXQbag147dHvtuqJo05xN7X1Ta4zo1X65mLEYXaZVcJvmtmyzlyvPPUmkZRBXdQu0l0iGlsJ
islytvWglOBimIJozuyQMEOwib+Y8cmRfSQO+6F12lcChJQDJ2va8KHZHJz2lBQaoSNMHXbCTsQG
C3p4LH1otDHHy4NYXoKUxW1fkMQKKMT44unXP+/NLMAWjwdrsWl+evphbYApjepgSzkqT6pjY8GZ
q2kXtWa+QU1nnfOidbY2XeCghi2uh2MPqp/mniJTdE91eFMrWngzxPHtvK0WCFah59sk4ttQqeHO
iRLFGNT77d9v7R8v3FZt4VAuGjq39/2tVbUGtLRWIlwvCRsLxghpPQT/FvX0DY1LxTOU4SeJWfGm
JGsnZKar6a5AHNS5mWLuCWbMnsCY3ac1lMpkvqFFJPbdstNzcx/w6Op5cPP3azb/sIlISnsdTwoz
iqWIf/c4kiVU4dJWk63VnN56f/0LiXAmdOYp3a5trzQntXQmXeKh1MiLwr8xYbggPtTe+mP6KOoZ
9E7k37eh/WvUdWg54YRJFcvoRchfvTMEN+3yw/QPBdba8ygfcqfIHmcolENqtBdwHuWhNn24DHmj
sAzH3dIfCPeSBNzJsTovYza+H4rpQrT9wYAfebGFaE8jW55TV/Hl71+K/ml1otrXDaERz2EIG0LU
+y+lovucGWBBPCPKRyKVEmOrRl0FtU07rBbRrH1OSLc6h73t7Byne2maWO6TuXK8NLxCfXszUDZ6
Tp3PO3MYmWPoKpTwMrxtY2W7HlKqjizyQGtusjD/VS/v8t8/xOc7C5vP4DUVNkWuoevLJvOfEleC
0W0mf5g9fQSNWRtF6YF2ai8BvOnJmA5JODmeJGoXNkwMXtsP9Su44O5QJ3f91KLGgOosfPLFgADY
BzYqBQqrvxzwrRj+IWnrqh8Qaadk2w6D1GngAcAOT0ZqY4nooUN/GFha7hGpY3hxbSOIUcwOU/sU
XjWdXm0H3fqeT9SKtEEgwy6TTDvvHS8PJ/BzRfXc5uI3yarWkz18sciYyy18twwLVfDMQ7s1ORJr
5od6L1L1FEx+RxVUVfTMfIBti+ddMLq5RzUA0UcJVM9ATUpChckwb/kxqOY/I/O0fTkV07EmbvvK
HEsabWZi7jI713fkTeMSbOQ33++T8zxp+rFKAT6MmnmDaBcOZFYutrE4gtuEt1CYTblDhA/WlsLT
zYGjH0JAfkxar3Wl8UF+ITZJmGS64XQykNheEW/ENZlx+mxK9QpkKJ1lkIBi4FIRTRiLXeWRfVze
OtqSUaVE0RcLnfb5y9NMISy2cJN12pHLovKfR0vvB91sDFCXiUYUB/ixghs3HOlJYXzr82exnFdA
HBRUSg5HxmBGgy8r9SX0+fTrPCvuC7fD8abpwGRVnM0bzBHOF0f3z4ddwZ2VOnutjcBJ+3jY1RCu
qn0xWd4bgnZoOXHOw5IFa4jDwOauAnQPuzZ5yRWUVoUcv82tX+6DEDVoa97kokNtuOhSq1AiYtYA
38S+dhURdu+K5fdpziqbtk/iM7U+tvmk8kazsS7RKP5RYiG3/HhKOtrG6ATSTTQixcdNNiIRXI4R
o5M8BIp+wkemblbvZI6w7qsD5qdFXnDYlxwXgBrQ35EfFvlUtXgulYQATCXxmkn+m7Vk2tqDHBZN
voMA3+es51MCc8vzB4IMwCAy8XMUcf1/6Khof7geKThn6ayyumaZH5amoR8tY2QxBUI8BiUpuqrh
6UvGX9wyAtWkhSzb9AnSXbohKp7FI+ksmNiwuRz8qELz1GHK/Pt6ua6H71cEnbXSMlnypa1Z66bw
n4d6CNNJM3iyUSgR0FtYQXvDZHreiGWA2C0mzrhgkLu+eWVsXhLZWweh42pSfYaljU7sG1ZxTIiK
gW4RaOEVhDNPj6ryvE7Y7e5gKuH8xc01lsPAh+tGXUwjR7Usm9PCspn957qnbKikiGKuO05JvHRG
8s2roLqsC5Xa6JrX2BiPY6QKtxa9lg4faY/KNYHK77MFFMNIvJyvJCfENCeMohatf7Dq9PuRDYjh
qggZtUeJGwd88yCq2xNq7QwgMXvWbCNIg7qR4L9pQrgurbYPpX3row3yiB0PaSbY91/cqaXp+PEj
s58t25skiJUP/f4jg69IKASE6pG13RrxfG/FYc8RCQj34tPerDQfomteWHHn+8UwtR4GSOBDVzGH
0fWIqw9wEvL8RQmqVXgVWLSnGzIUyNR4O91pae8KNIAIIhjIxsyxvZ70NFEKyFA4Dry38StH8CPY
AsiEjOWe1y4SC3G06KPQLr/m+TgdexsMO00Vk8pwCeMowxmj+VAdVzf4WPLn+QYHrzlMrrWeDM03
9DcCIO5lgDhN+E6w9yWAfT0eOJm/IYwQ2lU7jgj1BbfmD4gB9rGjzthNvmpvCVKIHrWiSp+R0DLW
knAgy0z3j05I9J0TN7zrVKOtMn4vS7h/k246+9CoCxDmmbrP8Z3vJ2wgFcYR+iHTcGkdcTsXjAcp
IzRXRHu9Sq4MJH7XyBjb3dg5SLozL000osDTod1Ni1+ZqPhzNmvjQas4sZchdKEQteQVxJyrNsHm
VFZESUPdpndk+/au4/fX01yedkD5yQaE/qJefKKgUDNeVz0FAhzFdt9E+tnUy284+Z/rRcZiVARd
OAsznVQ4esXrLysHZ94azRH0EZmGsUE7UrP3Miq7o7D773WrZNdKnciDzJvhmNfz6wJZIX4XAPTG
XNj7DMJGd0A95K6ifd2U8sDIGX/34p2aA9vysBG5avIjn+Z6L5NAR4GWLtqUbPJm0WWnDkni3qiG
Xd740JonI9/TP7Gg+XLyNDTZuGiFo9eunp/pQN+s3QriEKpdJAEbdkp6cEICH2rqzP8p5iLfy6fm
deBx+EavV26JBLLct2H00GWPnTWrCyjwCQLpoufTtXPYLnz1UQfm07XE+tbjs9PW9ZVe9fWJ5j/z
v8681kGeHwOlJrp3yH6JoRjvW1LizkQyUsv59yZtkhPs4W3dqG8OcebtxMQPgGoRQDtLcmKy0Ub9
aWjpJkQGKNTc1L+tsp/GN75hfSauRM7ysv6q7dvfb1bMvy8T1qd+ptB1wzG0ZdZh0r77sMtYkDOc
YmKubqBZ5703/bNRBt1x6i2FpzyFlI9+QleAlK5/c0LNpiaD811a9QFvZ/pds+7fCofGqtSDlVnY
FEuQF2ra3gdi+leF5uRl1kBQSck6oiZV+7g+u8GTabYxMCNhnsdEOFvo0oQ3I9E45BjTdxJv+5Fj
KyZsg2DmzJrS0FtGEIDIMuO+akDid/Fovs7Z9KxMgfVIW788OP740InR2ch2Ur/niPR9a9Kfg6xw
BanQ56AmpYklGGWwPoH8M7HCZb5+Sbt62iIU+aqK/jy0EfTQNbppGrvg5yqa1PsY2dpoeEFtuELP
iuuMfLBO0nMRmnMpExLCikgxeAmUl6LhuCBLLd6zKW0Azkhcy4qyM4g52/z93mufphxcGDMOlR4m
QyVqjPc7hBgC3cnG1PDEYJYgl7hhvRL+btc3uxT5MU7K6UcwogZf+F0kVm+GRb0nWnWnBo16nOcB
o4gT0OnEd69exr4dXKjzNKv+fql/qjtMajJ4E1L/Q9vdjHAR1INtolNjsE/vb2MYwevciPxcpqXq
GlWN04EkjqMP+8ftTC3d1jq0l8V9morhAT+ZdSajxrnBWHVwsjQ6zEmtoJNzaJqO6iPutn/+ftFr
W+BD0WEyDeOeU1dTMn1odeQmsk8tSU3PJzt4bfzPSnFAdPQchS3LtmNR3c8lnjxTeJYifpulOl43
REiUPCF+Rr2XROPycaPrLy7tD7eeB9Lk65RyPca/v/Vt79Nc1Gjyrtu9kb7kjTmcnQyr/1RYw8v9
BGkLhaIw7rLE11lOpXEaYsY9NL5R+GYZtlEn0a6BhjinMtVJT6fc++Iq/1DCmJL1ybSXIsawP7R4
zUK1w9bXdYYaRnFsKzXaF1mWb3o1ooMeJQEgJm55ETr2Q5X7ZyvSr2ZZeUhindcAy6ArQ6aKXT2S
7NA59RdHPP0P18fYVzdtbq7KZX5YPDEVVFM3mrpH5g31x/Jqh9H4j5443aGV4zaryrcVXRlbScYw
YecghUngs9L2IWMLCxRE/Io+8MKkafijiIMrxzbmk7nYrjA9tNOFZkLrFabE0ZP4P3QNz4kamLu/
f9P658OGsUwyxHL6Ecsp8P3zALIH9yEpqpgmmQ079rAtZNkf+c2XsCDUBk9muGkarfWcpflANhOz
WGlfVw6GST9CXOqMz1pUVi7sh/jQWghJgsq6WGnoKmXu4lKTOwBGd2GJD+uLi18u7v17ZhiO7hiS
UxK9Cv1DmyKmkVkLWp7ezEpQYOg/TF18iXMLzKMTd1sks43rxy0IUeIYcFNne31WjCMJZOMFYf/s
prHqbBpduW+KDM5e0OJxhhwBGeQi0dvSP5vD7/8/V80MSYct6eifzpv9qHdqW/Zc9Ux+zyxwSBVS
NCBD28ILynomezCh/kiG66YJ9oNoyguLyf2AWIuaHjJ51xIEuSJPxakJsaQSQZVv8u5/wuQG4fzf
r9n61HUWzD35stHdWDYzieUx+s8xisyOckxSx/QqXzoXnyjRe6E6D+sstCJ9ntnhMZ5GTCKlqJ4K
e9K7TZnyVdOJ+SdsZA9UmP+j0+nOriZVktBrnmUbATDdaxhPZdZEW2hhOo3h/hkamHNZhpEXnRf6
YkxOxQlySHZRBEV48pvezUtePLoNLwOx8bsK/vA5COJb34/vYWg3hwwixSLIcjzef08TpfLUzgSp
iwS6ER23YPb/tY22OQOYbc5+qv1yINMe5onjrN719LoiJ7uki9ri71/l5+E6XyVdNRCbqmkyz/6w
+QZlGyOwrgjRIKTvftTtfQ9mZh/MWbZRM7M+MXgS22lGVArRXh5KXX3BlFqdJIvv/8/FWKah2li3
Wc4+LrSqjehTqTXhVVkzuT3GPqChMRyg2upcwoHs62gZuMAYTbfDhC+UqDu57dMwOYLvzL7Y7dfB
1ocXmiWfYa1O2A0TsOUx/M9j1rTTjNu0E56pVb+bsTJOPZlpmzglA6jTxGWIMSk0CvHHeDN7ryAI
cdt08iWrsgdh+ZTntEM1RidnJMceE2ADx1GY4UtPnpWZxG8AGdq5KGwGwjU1q9Kr+44ny2VASqIa
vL/IN4k5WPq+Vqx/1XX+rGXg3lMIMkigWiXr+sO+Zk3TxMc2SWxaNC36AMZ8bXnGim6f+6jw6LwY
R2Dswx5B272qkr9qi/ju74/gH4oqLoPpInMkigHe6fdfM831PnBmYXm1NtC5MJ9VazQ3wk/jB2V8
COvZ2Mu40uiCBCGxTQ5RvTn9ixJfKnZ2cjukr8IIy0BSotm+xOCI3T4LJCdqc9NmYkC7mEVftaD+
sAaBBaSRw0a1yHQ+VFWjQ3EcJbFgK6WjhJZg3kamWXqTmMuDnkUERiQDuQoxxzqaA+p1OCsvmqyy
qzGyf0nZ8XpD8LiECoZN3SKQqBEcultRGICxlexIkMMpGoJD0+rTt79/5evg8sOTLTipmrZu2YLK
+8NIdyqKvKsHtqq1B7LqZ5QZzt200HYZqTD0GYhoVsZHTucMGRmfQL2WWD/bN/yXL9IHP5fqpe7V
0BNmQaK9UPVHFEJbh8noi60GJzUkOMfE63fplwfMiRFXhFodXJsmAn3iL/olomrNdYJgRakpcZFk
qP7PtQMjGbvTtaal/he7h/2HfZrXmd1Dp/Q0kfK8f97yNHdKp7H+99gzlexZ66Mq5MgwEt0bVpnr
g4PYFaEs9mscU2AsuGgtUPeqVT7RyoHAAIYFYNhij2nrwdlpTph7fNXhKVPSaGtp/vdQH+JTMcUL
Q0TpqU+WAwl0cQhZAKx3SRYh6ZjbV6a8+iHTxoeUuO0rE08vGKO+QRZcTd4wTN/B557R6COqKaaC
lk75PdYHeDoxXpkRw+TOiER1jd/mZkUUFzw9bp36L6lWEaKNcx01XBZvsoHIpa5wVM+pSvNancbX
rDdvVFaIs986vb+bkLCeHRMbv5tjZYBfEG2YoKoXPW+d57AkzEvDSK4N2WkOan+7SsOgaWzAo/an
vz+jfzgWEhS5KHFNrgDV4odNPnCactKgunllPjlHJaSznAfpMaH38hYeQDFGkyOM6PN103dtssQt
haJbQ7lxJTpi2EFxEe8mGWa7rOvqFzxDm//LsfBTj1xndGHRdGEyizITVdL7J6qPjCpCUqdufTHo
4JT7djvLRCNbGGWMgrdVhPnPAS0BPdjiyVH0l1UTViGc2CxMDe/vX91aaf739eZ6luWUjd1BpCnV
D2V0oaqTXqqtuo26lJR4/oltlNnuLG9gsw+7kafWg9kDtiilEGVtm1yxRI5SnLNyavG56MfXSLfF
oY4n/Yg9kE9lRuExk9ppnBClVDBMj2VE9LWRvzJUNT2jt8Z7nlR/L1S/WSJ/xy8KbPvjOWf5WIwX
TbiElmpr5odVK/MDuteQi9j7m9NIc6Vx1f3aNh1DJhOBngB7LUmwHRsFh6boj4ROjbeJ1HcBcSZ+
p8h/iK4jl3xZ0N6S5jS9gjkijFtF5ux+i88nI5FGK5asLvSIUNcITg0AFm9LcprdTEzDEsNmYVMJ
sCH0S8yvLGIapUAdFBUnX6F0MBwB0jV2h6NlDgMGSJZxrfK1uygneb1jui690tUXpdJ+r12otGqC
S670FbIpzFpYDU7xVG1teO83FY31Gzu0TrqfkPLaax2WTSSnWABxOY9jerZoOAWlNZyb2fyu5Wi5
1yQeJCEUm+NPLY0KPlz+PUK+BaoP/lox2Sx4uJVJuge5o7QjMr8Wz7Ku5cINMqv84n3Wl2X1/UPp
oCHSaJygt1j09u9fkjrn5WnSId+GU86NcwKTQxwb5tsOTTeM5J74tNbwcEgvTVxdm2HYPmUlCseu
phAq8uCunNThxqo1r6jC8gK0CGnUAG3UqMeDYtyNfkVMAzGliM4CjrnLY5qm6kULY1iAZWVDyf9S
jal/FCQaS8cSEYnJyY9Jh/2hUMx5oUwmFNLjHyvdPq0y8tZyK95mPQnWs6JfV212XwayOBq0/uRk
GcdWJvIiWXpbsoMyd1bqzhPZMpCXibFHfBxd+JiHMrEY/4/x1RdLxLIk/fduLJeMinI9r3J0ER82
wUBXsoC9gAMJrOKdjNJ0X1TwpuuOw7cln8aqlxsac8rWMBqMpk67NUg7PazDGYVGkhVotLrmHObY
5E9emeZsbIX+LclHcdbJEp6S+TYu/fiQNnpxFeuNQNxlF18U6Z+6W+sHQYeOPAuAHLPj948VDNW5
qKsUz+IidkocCeY6jpbokOe1U6OauTf0Rr1gf/Wrws6QQoTVE88DKgBYcnEF8BoMo+dIxHh//5Y/
Cci4OK6Kr9qy+Y/4KJQXytASBGTxLS/9jMDv9y1ZSOcSz+aB1Ne7pqqbm3Aw2Xm7aO9oyiOgFf+c
mUTOyyyTx67pfiZ5+OiMXXReR4DaSI6UvfR4yrHaprJZogFt8zKGVOmzCdkAiN1uTYZtnUWiSR+v
Ws6+jdZVpyBQtnY9FRufNucuDajPsko8NBT6wDiJZ+tYzyq9iu4G4Sv7IAjNK1pykiKbs5g5Rl8o
X5Yy//OTaOicQBDu01tleX9/A4skbRLM/RyLJ1PsBJHt526YIhzDQRZ6TccUS6kyrNu2k7/9gC75
oNZEgOGWpjptYczXwGbXvwqW31p/NQTxqzEDoAedfR2PQ//Qq015Nv25PyFfUhcQaiSKa5OZ7Nnq
uva2a8pvNriw0/pbq8Bb6cWP3lA6D9W8+mQnY+92qJBu14I2NFP8QlOlUCrpzMAhs8MXe8OVQphe
b26tWDPxglO9X/9SEz5I1N4X+1Zl7Q6Ees+oLtl2etuf24TdJwabFTUGetIMgKNtp7CQQvUymCP5
6NKIryNJxmU9o/MyqS8OzmJ0LIYfDMRAScPUvXbyQDzOrCla5Wj7t7G9Uds+slGIi4o2TWcHNe7/
LhTw3Dkwsx8KVPX9MDKChslCSFlk6cccFqdOwe6+3YtBLwqUNNNwKk0kF3VvXPmxap0ARe2VKDGv
FYz2XgNdBIo92WtWRkAOXjz88prdPhrFvJNpmjyiJp0OYmijJ4Ynw2EluoSElPBklySzKHix0+kl
QLj22Fpy3A0AokifKeBTEs1EDW7/DE1j+tFrs/O/S4NBTaalggQgbIbmiGEq3+Pkgi8SVPsm0dR7
2rqvIAgtKE8bxIrZY8vxjNO7VnPMbYlR7JPom2W1D5WSWQ+ysp6RVW9NhlLPelcCwC8zwHZtGBCK
RPump44fmvB+Gk3tKml89X50fA6DfdMh1niITBJ7lXke7zPbs8323Eu27ham/FUVB9EFebC9AzFh
fLPxUJAwcG/PLWOlZAAvG4UxHu2AYgMCTrrwbX2EqJsYVDfZrn0IaoqVS9X8fGcT+ukpjEvupsLY
heOED4STnEPXiFWAUGNCx8cEBE4melS2qlcLLbtRiaG7wUPrpekgo43dmNRAUf6t7aTbA3lYjxct
sRH7dclZlHdbZFPaef1RDcp+fTk6Qr33mqqF25hEqLrGeR/aT21rqgQzIQKtQwJ9V3FFZQ53FsfQ
Y570Plx1psWjIeA2VtGOyIVnJy+/D/A54Cu1d2meX68diSSdNhyp0DBUWn0OF8KaRred3PvuiYk/
wUN+TMZ3x+Jt4rQECDiM0ILaZ9ZjGC2N81z6bQCv31R2a8m3/qnOqmMJJHP3dmEaQhVDYCCARNsm
PeVelJIs1DHZaRrDD2KoixG7NKpUDfK2ILQX8NTJGGcbPqTChJdOA1zvwmQMaXOm9wdSkUKQfygV
DmKcX/rFnSI14tqb4i4kCwCCLCkAdooT35h12800EiJw1tmbIINHBsbIILBaAU49zLCGQ/1aKYx5
Fy2/GgRtflDDEcgWrKyred1UupLoJF74FY0fNMx8nUS5DPlIixELypaR4L9jHo5X2Xy1SpHpR4ir
9eBdMvV7G+GrhOAZPmSZKIh+Z0JbPItOdATbzBw2yPP5OuM5vy6CeoK8MFhbidB+q850siElSFlG
B1PUPef2Dv7TshwwOH0RLLzoFbJxq4jcOkk/6DETNP0jXEzYEzOS0im6mevUvDEm44c9NOWpmVmr
c4BoapT7b+lsE2ElRZxeY6RGrtpfVgS1QgZNlDrXbZuijAH9PQ5B/oasqBdVQR47/XY05po0ObQV
HWCrU7MQ80bVUrm3OdsLzlcXfIC1SZN9Kfv5p++g3xuj0bxXwng/RWUEFzBr6OeWJnYJtGSj71SH
koH1ktTyiGaIxgExCOuPtEkToIZJvTeB/W76MiH4us2Yscop22sIMKHqwg3w5lCMj4Ve5RvOk2g7
kx9pmKu/UJv/giFEdqCUPTIMB71IS+vECH0IeaweI0HMV8lUJ8S4LCJMwgyb/dztB2M2blFel+76
/pV2b7vO0jh8G6PO7PdnfN5AVRrxgMu2uRRZdFgXlyaDsmLbOJVqUTGAHfOBhYHxSeFohqcQ94PL
GWsVNoWlIbYbohnoesiEwEZUnqfpcTSy5luXHMNJuvGSDebQcPOIqr7FjebfWsZyoYGczo0u2q0o
KrSV8KBP1TDtO0SYYpG5KLJXoAAEArtK4I5a4f9SyqfVvFFEar8bqwjZIhoBFVh4vl8VnXVbk0c8
dhpD+3jbiYyQjKBgsqXx716x1UQwO4c50jdrNDlKF6xay9fi99puPf6gu6x3umI8rl9Rapi/k6jW
NiQzkfkx2zvQv8p5fX4i4fcMmIb6poTcHjmP40zxK/Lq3ggm66ElbKbEOb+8Z8aweEFkFxw5rxzi
gkCSYQEOrX9O44B9gxQwF/pr3TUcw3Q4acvMugly2pm2Nrg2MOADKQyJK7SSJzQKzI1eg4Wc/PmS
ps1Gwfx3qoPoNNo9J1XB8yFishGn8qQTEwkncWJFhhpVd66kNGlTgoLBVvTKKRfHwQDsZh6xPrXV
VVk/clDdlKgQLGaVpbgJhbatwp9zH7pO/xiO/4avy8yTP5GXoQbm4HlYp2hoLBoehmq/4M7l31mj
6I64SxhfmTiYsEaV+qDWvUidW9ccf/ROZnp2Ffxkcwxv1InQTZmKR6H3Be2IiDhxXbsATWAjiqMM
oEDw2lRg1qClJByFhjzYlSTraj5rS6BPnDI0MDHe2GzjWdd2VWI42xm91u00Ntf1qA7b3m/jPUVx
u7FI/z0S42nvs5I9XNh5vHWkqpwcbCudfT1jGWKfPwLF7Xe5jF/MJiV60E/29VTnG78n7q0JsLtF
MVknDrJos6eMJpxxdOH9InHCRZBa8w019W26dPbIZv2WA5DZj0yrFT9lyEN9gKs9aqbnUQsvZOqi
6UaMxfXEAitLll8m+gpJqWKUSMhlQbMx7Fswts+jnj0pjfbcpgRfmMJNrIqhE2wuXSp7K5pGhPxs
g9z1AL/bUF6PZVTs0lmcSYFiFQtvWZAblxHTbkaTMAKCIOG33cBe39WWuA0zdVs2vfaIQ+DKaezf
FjzrQS2P/N5vtcIdV2cbLa6PpV7fYfF9yho4i1MUQb0d78BUVa6wGL2WS/a2nH7CdWJ3kkO/02ua
4HZYnRSZXRtMo+dyuhhzvgWarj4mrZFtsN2WblC02Q2BGKTQptKB/GvlG4FAgXJ0FykcLjnk7JBU
PcSF/1jE9tP6oOATQfnXAPWMWiCZrF8OkYPwTMrQ3wROlR6gcWhFfKs4xSHOi11dEGls/ZbW8ChH
+64OXq3OP9Mp3bGX3viRfqNXrYcWbDv3CA9MiKOD4lYmSQPMoFQaY3TIGDXMejPecNtNiPq7LLHs
zYB5zh1yvhZS7OjvowwMe83LavmaRPMrkr+rYuruB6IiiVLHdVujFNKqbed3x6SH3zlEanFuxukQ
p4UbNIjDLZdz5YvVSqLxiinYWpUj7pS2A7YHB2LTk1m70eqi2fe6RgRjXUfflETdCquUm04a21g1
cObdEE9iFr9zG4F3/ioS6xR1CpPa8MdYpZwx9AVuQLpvV26pHLEM9Aez+gVS21WnO6ZDMGMvtZxu
46FHJPC7nc6kbBfYd4w8P88Eqrg5+EdhsNE7LbEljYnSmi2v68qYnlLqZnppH61I3cwzGYN+rBAW
5nzD6QXVDb13KNPpmFotZuzlJJWOZ0xjoJTn4qfEZ+XQ7jL65+Cp8fGoXAcM+TOkusggfZtU5xRH
Wh9usy7y/JgFgrqc19M15UubZPI50KadVLLxKcPNcQ4qSTZFlg3fdVJl3SGYmMuwpStV394aYfMY
l0n7PelthjmKbeOra7JTXqMRxvVKsij7Z1dZ9akk43fHYfZubPBQZ7Jl4mM/W3bOdZibrDT3HWZY
3/I3vcXLuqBaMZzWL5Wakz/A0qYkbu23bj+K7SBZIRkPDLtqkykPU8fHXTIVNG+Iv9FQa6A/6iS5
mrRa4mC46TCVkei9m/SQsCK7aI++XaqeX5EOMFabcOBLZIfI9yOcsZim1dFvrMSdAjvm/XFOauHD
n2jMiMyI1LUIlannu7Zu2WDgxZ0UvjxAfM8RdF0ZOkA5rfTnNFg36LKw8yB5aodxZ9kHv4i8YMoP
NDN2Oao2swr41h1s6BRE7U96QTsLutvA3MLuB8zz3f9j6zx2G1e6dn1FBJjDlEHRsuQcJkS722ZO
VcxX/z/0N9hncIC9jZazJbKq1hu3g9/ONZ619kOdqs80f9FIAX3MqA4NwELphU6ZeK9uZv4bbfjf
bjh85bUSWln9J477HR0j+Z7GHfMh05a9LG31xVMnGc6aHWnen6LCzO8uQU3DwaYPZBD1LQ4CPnlT
glA/9awYybrv1Py7Gxi51wPJg8910cWXIY1L/mpwSamPfjp2lDc+ccHYocuFvIV0LPZuBtc81n0z
ch3P+Slx6zoys/qutAHEc8qeaVJZD+qwcrElDIuprTq73n3RwDy1luWmcfzUxkerI2ftx8y9ozYT
MSZnWlTM6xh4gzHtbSECp6w6f130Ahlt9VDm1VffFvquaZLML42G9vpG3OHLTM9DZJEH043bEIif
8tes85iPLueC+jkfiLemvUDfkd4blD1rNC3aBgoJst12XAJhzzWosMa1CfLQlWyTHFIu9oJCO7kk
HDjuTGNKucvzngjbZiIpViu7AH9cFSzuKqLGGHKUs/VI4HrFS8O2XinqDrIaM2PN+ZerNgLAzmeK
AFb5SJnUC62/D6QEIKodBC3TGm0RZKtoaA/14oxQJpCIrz818FYqslhcSKIn3pv319tfTjT2hdy4
oGC2kUm2vNbzKI5KnFA+QCSLOhdtSHP7sIOQvSQWyzUb0KNII10p3tSfcfrR3IeMtT2Zv8ocHeiS
ky6sIYnljB4jtPX4vhcVv8fzUrC6pm7QVa/V8LdRZACZEnN7Winp09THG7LDe1BwBkQ+Wjv5mZRz
Eoc93a/l2O0KQ22itLfJ5SbXF23p1qheFq9OY+nIWVkTLqWq8oqOaM1nVwbr4vyZ6hSOAUwg7/Cd
iHBSL2t8yT37bGwGqEZeJ0KEG6MmUq4p7+rceLDmFCNpm+xG9Diast9+LXc23tIF2OvNIDAVJ2k7
hzSGWA8cBfY1AOhZXTj1TzhOd5VBelPCKFMbqhKM8/zPFsWX6o4MFv18mHWOkBSQ4JOQvu503I4d
fzrVfKj1bN8UKjnihMckls8My3m181MPu+/DQnZln7LsjS89wrj8Na//5dW7kZoOJwI9i6p5Gm65
kr52a089LN7K09pO4xv9Npe6rfdDH8/3nZ3rT0WLl597Xu05fbHnFyecohc3twfGzZaDs6vqb13a
30zlTurluV5JkXaTTyHBNXsvfckcP2G8p610csImq842HaqHtDZzJh+40XRdD1KyQWzeFTWrjksZ
knHm7MD1/WkJS9IOkq1qhD0xmpVTwQmliqYpbHkp59CeK06BtkFAa0a2IIr3jDK2Dqt9QhA4rgUO
96l0cF6kxLYRIlQ6eIFrLAGeXreR4ariBV9Iw8g2OP8U+2/LXfnjNsYzUyGTsf42tqZvVmfTZOgM
2DgnWKzlBMXV5NBXFdgFv8H47WQ7u4riGqHMaTZuNiU/ytHRnnrDw5v+pJY/icLRH+MORxfQiM2E
ca6VHavr5BQRcV3afJ+L9ym+jQawCjuXvh4SnQCsE8kSlFoYzXNShVn3CtNfKrtljrIpJEVQY99I
1EOZUvXDBFaPRpDIv8aI5LFhqxbfjg3nxc6jXRf3fQFUrK0/aF0gy2aLlPjI6I8TjQnJe0IRnD8g
kkc7a+/ZBqnTJQvBDbkDHfEGMGG6Qdac2wY+i5Lkg1r6Nk+3pynX1U5DR+0jz2PxVw0ikWcTE/qw
G6qkeC4a8uoHdsgoWQaEr7X73lrzpc5aM9KcyiZUN5FRicFxIBLd6Xm9yKuKa4LGEo3FUT7kQtP2
i01HbOFRX00lzavZr/9qtWB6tlCcrUlFDRCl1J7SfJf99vzRsMmMVBz7tKTrrERcbizmRF1yymbU
BV6pRHCdi0/TAUFc3k0CRdn23cwNNfperQQV6OSqf6H8z3d925MuIsxdOlnZXYW5+TSPlkXZbmpe
15m8saYAmRyGJ0HwJEpDwg49WEli2vkVUhacYJji5jE2icExzYyettY9E/jTBcrSXoxBO6o6x+Qy
OdsYK3pcifUQR8uAzYSi65VcUad8n20a17DJmeA+RqSNw27N0O80JEO3hF6J5xZve1y+wdYS4tVH
4MJBybQjiPwmFHK8xBVGcXovh2aIdCKH+XKfe/tQmO2hyeNdl5ZnDisly4vMH4gCoBi1QyPVY6nH
EXFr5kOZo6ud73IMT48qZpuVNUHuHSp+uMTZ9wTBPh2z90q/jxX1Fvy3+cK67pLqPGLvQ9YE9d3d
CbJqAxJ8IosEz506lAzsLeP7TIXbCfE0KcuUnqykbNmUWFNtQpsGy8BaXIQnj7VBaeyMEb8Depjd
qCOUGJCA/Ss5DPqIMqzaYwUN6XQ7TaN1yZz5MOlPDdmv6WDuF6rLi22MzdNwYNfenmf4iIgoydAa
uf6Ap7Db3A3ba+K1IdkAARZwsOAEK3AcUSsXVKhEyax2sXnXLxWFsvqjRr8q6Te+6pXRaGgR9Qy7
nk4BkzFTF1MYG0wJdPu0A9dnTsIb7ahkjgTUE9Eec9c3jJITzWZa7kt0qXP9AGYb6Vl7N/tGkzIF
0vBJb1jXmid2qiiZ8oDgDwDrC/9l1WdG5RQpu1uVtkZP9jSoIBJPFQEKleRYCQUK1UTMmzZS50HY
XOHQYza1PsXVB7ZYWAoND3m109PsjkMD4CGOaA2s4RDLTztnj2Y4ItuEu1Tu3ZrM2OmVszs7kblv
8+KuGugHLEnVzGrxUG1vZO2QY0gSdaXvyHE+E4SJdLUeOvaTPmxdAsi1P0AdXj2y8mQKVg6yLuN8
vSherjGl0SJD/kQwTfFJtQpS3I1AqRc/b5GibX1yfAwpbVCioShzz7dFC8atAjwkXITO0SM6sx77
0LaUUF8pm/D+UfO3wgStY4KNGgh3IoqZsW523HDlIJbGdKA7BlU8SpgmH0b2XJDnI1IzQKvhVzUG
v5pyKEY4oq9p34ZUJ6SqWNTIs42oi81o6K9p+iHrR8vLIib3oHbmsLKft2AfgmbBkNH46yWxERbt
Xl8sSpl94zpwjnZCj8s0L5GVKW6oKtZdbQgiTFK6nRbq1FN+ycu21Vccn3eDpv+ljs69KNw4GKjJ
sMbgqETU2xEXaVf9PSGQiFvJef59VA6rBsswuvIelb+170DSKKfuTH7c1Ac2HegwG746fhQG5Gmu
tXUoyW48JkIcodfFpSoQ2E3E4zKFsX3MVALaS5J8w07dFmfhAFsu5xhnIyXmc4USqOn6w1Lz2g6j
85TRYsBdv2+7vZGR20TZC/nS96NBJZBITy7Y2SCzuwaIcsZjDOMD4jwWz7HYRFgzdXJVpzNJOX3L
3ea0V9nJF3uChdGloAHYXO6HZXhHvKE9j94z6Rh016lP4s0a6ivNSWdBDZST9OdY+Td56c4wqj0+
1z1s7lkZYl9N/1LWQ71YHa2NGxmY3WvVCwzkyvWkIWax79E43FGEy3rzJGiaqykgEZzLwKhgcK5L
9y+h8EHTH5UEox/KPnV6QGvC0Z0ldY5PTDERdejgWg9gMcwGx0qJqilEYdmCheP3/kPWPzMrx9FR
ht5Auf1Kn8aQHLCtZVcZx6/dQIqJwTATebP06KUCQwMWOHVm++46Oe3FY0XkS4XqWSexP+CE8JAN
zVc1KCqi3aS52qNWU0HRNdfcrJLINalL+n1f25jYFlABBhbBlKQ1mSfSfrP7Fo4sgT4l0nAQKkc6
efOWteVwb4qbbGBnBdlVbG3lG/qQBNu31z7KbhgO2OM5CvxzO9c9xq3UIi/l6xQpbYL9xWcKYXAd
IRde9eZGZLL9wg+tzrItb43L3WaPMrt6zqpSAynPhHmaF65hRMnrfe2ubYj/o74NDcKvcunCxNTL
F3eh7kYpXhKghjPtVHIbnJOImJqMTgVniIxV21lYhd/nxqWW/pCl9jFJ9Y8RyP4Sm7IB1sG/Hm8F
wA2hjlYqQl2XRJ9WTb3TEjwNrkcGTOphb4TGtc8UpPxMbrGcW92h0W/7FzJzbT+oys2+aRlBQYK9
n4Dw0h/Gbg5L22ZAInpqcKLSKiyQU8sEvrxSf9xeTOBvim/nc+20K08BnRvyYoGWdXscpSrNnCLo
iuZPnVNuJTOLQW97g2t3H2vU9Ji5wVmtKGsCeIf6DgiWgdw2dksziUjrtRRhi03ecC/7B9WhS9Io
tTcMUMNxUA70JVWPgyKUMC7sLDLXteBirIi+GbyMFKz8T4piHmJzNPY22bxolgiBII5P7k37Lm1J
IFR6UrDgWZh756IKHHqoCOzh4FWDVFGKVbUuplEZUf7UH9S5veWkJ+OvTlH0d/r67gz3pdLzF4tn
sreNy7z1FSfDem27mtzfwkMmps0X3J4E0WdvrVY92EOGvy/FeCMNxtHOTWHtpWoH3M8lefwIgFqN
0+Ngk6NGe5aZUVLN81Sc2GoaUuQghMzMLd7WsrshBF3Gj6nvv9N2Le7TPCG4vE2WSzmkKtkfSnGH
jhW8yzZfbbZjSretS6I5Z3ta/mTAQ5wa6d8m+6A42Xr3D50RIcBU8PhuNgP4LQXUV74TA1Ugfm3E
/Qk9BJmH6U5m1CySo/kz5bFNgnN5bhTb5XSqNzhbNFCiLK5Ov//6742ROYKlIx92NicZEmy7K1Di
aIkQUGVnaXl9j50hM0hKcrwH7gNqdmyalwdn/tLVAmdvYVY7c6w17tSB8WE1y71iC+Ut0Znclf5g
CW89uALCCITummrMPVLDBjRjiSav7DCliv1augcGRPmsxeorWJEeiXE2eJ097X4c9H2pkg65xmZ+
ozKkv28dnn9YgtsivpLUZeGjF/qQLPFjUxIvRU8bhEqptqfff9lajtFoJXX9VzDS2UYeVnNbhgoN
uUGNArCcDO8gF819mVRqj48EJe5QcuwtMp7w9JgtZkDd9jHqBcPy2ZTHKSd38rVVLA5P5DGXVCp1
oQQystnscyo6m77brdwZO1nmw0MzZwZ7tpMe2RqT9xYuwHRn8cl6uOwuWpfQZlqmR+oB2weneIfA
CIzYeHZow9wZorMvYJMrEaH4vPX+zh5HKgxsu4lG0yuZ3wZqyEqjo3uXWp1Weiv2Rbfd2159RopC
RYprfDtTMgVsL7hHu9/C1zRyqdGBoDfS0C2KV01IMtRr595ps+qhwgvP38xwbUPCv4Eg46KhBAhI
4bwp+rGU++5kI7B4rEqPfksxND7YqrcvNQEOKu0vM3fhk+gL8rxmPWbObh2t7DzTtbPDT9pEyXrF
RLpBfC+Tpn0mB03PHMBUNag6XlLgR/s4Lu362jXJbqq8IM60h0pNh3vibHVSWuDZ0toTr5lGlVKi
PugEP4dzL9cD6fMIogxkOHPLEFLKCdwbuTXAjLM8eZOm32/nziypTryGtzwmv5illWKeERTSIw8r
bVKmiuXgcpLYjSX5QmBxatneN53T3JegHtHoqSLAm46i/Ped/HTr6I1UBEnrQHH332VM70vIPl0Y
4EXbF/++kSoKCVmPHIVMZCP93fi3FtVr3XPTgg4FXRzhInin8eazdRQZVfkzHap+bFS+OSAtiEwO
WqODlWl1y2gwaidqB7qBkccidhi7tyVxX+aS+ERr6igWkhbNg87WCICsiVJFKqVj6lVp/NMjAEqK
SJExhsRH3qdVN2GUSb6XMg5lwj7exk86p0Ga2/Zi6JL9aF8nWDW+lLG+11Oi0ZNvpRMHg1gWnfA4
P8mbYC1/jX3tfoD71xeM/jgQVgXwz67JQSnjVaB5MjTYS8C7VFMx1ZjGFJokR4fKAHxkOVB83qWl
HmUnvdbFNv4XVRiFqpr6YnDgaCUJInEjHjLO48JCLCDUfauQmGO36eg7M5H88/zXtLd5SgWF7tDT
uyUiI6IbzTzjBa6ViLk/iLdWICoLrF7g3WcMb4qGIPHaCpieGl8B5y091Aitk9/NNWK7fNqRmRq3
yqvaSBiuapQcFRtKrT2IeJPmMNwWXhZqJghHU2mvRl61Qb6mp8VwdtMIZVRW9xUZHm2d6c9sOZCy
dG4LKOw720LcMuYNi42s3+HJNLhx6D7UXbt2TdfQwpjM8+wcCrT/13YcPmamcKM0fiqKMR88dY3m
0RhCMWOudqJuqZSdoDP5VXQCMhrWROFlXOHeGXEaXY00XoJEe48XlS3prwk/YBvvgycPKC8jaZi+
vrR4RW4Oge3Msil9DcabCriREDDkQITn0gE1hxBXSNvTrfRkQV6IOPvuG14XtVReM92uzr2aJ/fF
Q9wBP2bTpkToP4fqK6Oy48A6vLfpY8+vdkb+gqvF9o2F4OqVbvmS1OMpn1z8NnXGWA/zczJzugy9
TrlbVo82D9NcQRwJgZ8kDW0FWTvHClG7j3Q4eSOxz2Opou6+EwzPjYUeS7RtfZwogCEsurgBWTvj
dy3XDyCeAMSRL0x3C/SmCagTu4xdBveFequ6x9omj6D9WoidUCpjl+S89jofqEHJXu24D9Xsr8OT
kRYWjpHHhVoO6fxOgmtNC6fxKRNA/AxXbEwGID4QvBADaWADKzj3G7uAr5vo/R7TtgSbUTgYtwrl
cfHASkVYc10HeaccG0tGenEjIzWkOAv4A8sUwAg3kl2+aQyVvR114t7TDIaoP9I1DqNrB/WKWh2F
TmkejbKmK31UnZvIZ+9S7R2TTcfb+mYF15SbzI/ZnFYXRF8IQBqqfQvbSP8kdAqMlDK9kF05HNdC
4xhE7WnVpMqn5tIYaqKXSK0CBTQqhtT0FaaRlHjPalSDAkQnKSA6b3HxRpPq+Kh0ezc5xZ4V1hYX
un2FORiXV1E6z2YeG6GoCD/sLPWnYNHNjdL0uykUVvKBwO/YJT/EiyFmGIIuBzDWvrhgleXfClPd
ZP5UwdCB9Y4Z0ZtsmpWId01MC6ruzVoAddYfkQWgTkx6Z99XsxKsdicflfi5rKns1AF9L0rfwqrm
+S47Y49duKEo+BrUp17NXkajLoHISMQZ11F+masZKsKAbZjpoL8lqBB8HHL5cbA1XPpEbQMZZfPH
uLjfKeLjW0tT3lUvoLB+35+lhH9McNe7rnxSpu4ybkQoSckEMqrTR49mZk8ZKkKC7SE3/wnV6PBM
s4lB9NzS/e/TFhsVyUD6fKq1HhVFyXKr4pFQShdKIvaId1QK46FI54ct7nLMPHTthLc+WBPpOIOS
j59QHDLIhwUcWNwLr4DkaKH0X5mTfcH+BjRvohftYV4arJGpg0DcLneUO4aofWzpWwZ+P2wKKmm4
hINSIPVMKScz6LtHx+vy4uRxsLoswPwvNKZALh9SIhJuMxsdBcaikJckqFWaZC4aRHE71oE2wdHk
b4gPAtWtos6bOOszHLRTZDWcDBsEhcizvDsBI6dAF2uMIGMPNOGMjHlkbXvhLOadkSLf68IGDM76
tzm7zQHerAdpbGn1awFgIMkSQCElzcDibk3yYxgzgVWfGwI/uFOUIETVoKMnVHoASZ4HDDmtQfa9
0E2kVUrQbLDMADlBM1+XqeFqXdM6CbqVu4Ou7C2Ux/lCqBV2S3Kq4zF0+KSz4IghMvbUd1bJXLuH
2/el8mqBe7kctySlVQlPqIBtGMQTkUD85rGPyxDY+qfhLsm79775M3gKJFUf0KWiyRwdpot59YpA
abcVEK3sMvHAMwnt0BoIY3XXz+z/bYGV4/kat5OMW39eEaD2e4O5HbUrV1weDizyG9/INhFaEHNM
pKE0sNNMzyhYavj7Qg4g8AjStQeFGNS+/wDZhbKmbLg9ciMEBTYvY842EN6nbTKcrUey/fzBfLNs
cvqOisN1WlSHrbgtSZ4c+zkpaI1VQUS6J55Jv+N7aa0gm6wNVgKXEpernlVTpUGkNT/Rm/MSDvgZ
Wvw7UeOGG3G6FKeRa1sbThoeTRsBwkSlsKM+msZuy2Mb+SOL3IMZlUHDUc4ufuLeJlhvIhgXJAVP
r+P9S/nTlRnIZbufIOqmP7b5aSR/SxHNBA3OL0MPzarcu+XRQOEpf48JPw6zNd9H2sSuG0hSxQ3F
vG+3f7r6ZLn0HKM44jDqKyoZkhyohftFWWswYyUq2n9CllhTKr9BfqBo362Ro5lxwzl9GRWPtB3b
J74LB5PCs0lcc7fV3THrpzOyE3Kcva/YfnfdNuj5KaYwiDaKVkPu7JIrPptQkn0L7aeYoTCsKhzL
hpM4ZSHgPhxy6EUxg4ZMaKbvMYfkNJTA4SfwS5Kq6FMpEVIgQPRQzUEjDT33cbEn0EwIPKrZ+w4P
ZW1CqFSor3ZFnaeH2sXQR2HHfa328kXX0JMMJOrsnCx2P6gXhaU1EMM/4vpFmd2NDEP6t756xxXa
5RmXwfS8ZpQiddMRHfz8otN6E1WgDHuN5MC3eNY+Yy7DW0an8rNrWNFg5V/ErCY3itHHk5ghFwd7
uAjTPIxrTit4Nt/3qVc8qkVhQtfKs9rNxWPe0cnqeSGi5g5fL7GJMP0IN1NmM/ACx9lPxKc+IibM
HhEsHvUkQddX1l3UmWu6dZyq94qa7rWtWu/3zcgJzO7hMJJCqhdbUtqo21TPqdrsPWtiZatiU/7m
AMwZ046/yonMLu49TqHqPBw0gJ+DNevuLXX1lpeun75kwmeMNuFV00E0NNxbtfGz9vQ2OIOgrSe1
cAtMZntR8TGFOtyJILvqpctmoraW+F9v59dp4EKFpS/3yaTal//etGqMzDjdkY3e/e/dv+/57xPM
LdWHYI85+O8D7O2oXQDGQYQN8zJtb9a5PCRTu55+35XLIePK2T4w1xm4rl68/37agB0JTP9vPIkG
IjNRKZWzpoWVyH2nO6o+ZJO+Xn4/0K2deqEs5qtL4y7AeV4hfSNvCiXve1PM6t6mwXOnWany3g7Z
s2yNv9mcFGfNAuvyXJpYbW1C2iTs/EOxJ4ssksIJLPibLRe1/Vj9vOI202nsulKZ0p2WdPzhV/iw
OsV5q6/j/F218Xcy0hLIBkoV9lVZ1vWm1fLHpPTlox/XPWIH0rNrPfvQ2f0nIR7NwfyiGzuO5mXq
djTR8fQu4Ox690Db9ONkIq0FT5OnXAGkIEWtvRY2sKetaPvaBr4sYs38I215wheu+GMK4rzmHhGq
hGrukQRO77o30W7VnGSDuiIfW4iXVl5RlTv7buuqiQf9UfWK7k+umlFKGZjfz9K4FFRun/VCu9VJ
vMA1exZQan8gBfV7lsP4SPi8EUi8f4dE5usdioj1Lk1A1H05j8mBwCx9elQqbKqqiw6g1i0/6ezm
NFHDA+/jZe1pxC2yJzv6oClGIIa2gB/u9mUtmK/4zHx1Iiw86WGeyAvbAlpOq6UY97YTiYqocjMs
LeNiDqNy0NrY3PetdC+/b7BMgWjouKUnJLu/cNDvGyXOQGfc9Q6sFCtVbEnWXFFYh7inCUPfYCM8
Xb1LJVJd+QXZnej/QZZ+v9gqQUHIUL1bvZK1+vd7lSU/aHS0FuKHz2vSFdlnnSt7USs2IILp7JCG
uawa2UxEMWxDcXE6Wd1QFXOxNYPOsVc5m43QHhzNRMrGeOv0463BJ0ETV69FcDtNqLRoFjT33yx4
7vQx1ihHzo9LP/7UNsS46B3SFLOHInfKHa7NPspmQp5pjWazX+ufZHv0+66kf/T6PZih8ajjqH62
8/a7gUq+k1OF5LHq5gPGmCzEO1Yfyiw1nkXZEAbd5zhXtod2gcZWOFC8vw8zrsvr4mnntrUwDrX0
VqQgqk+u2KXCZY+fBEnCBNPpFuC/m63Vx6J1hBY1XnrS3P5sSSmuOSUmGNune6VGpbgwb/ZOhfIw
I+G5Wpy3pFoVjCl+OQJeL4NEZzY7O/SZCvOq6lyMUe+hFk2SeGuqCReq2R5TbXQDQjDZgD1KzvBp
ju8yNwGGhmH9YzeIjOt6YkNKvnPXDvE8Ajg1VA06JmmUHKVwQwm7pzF81O/l9uj3o1jyEEaMA1ee
N9XonAlxCf+fr/v95+8Xc2HThzrRw7V91//e/H4vxTGUE0Lm3f/3S0fNq6JE0hP33w/+/UShL1vt
crpv+mRP+dVnU6DMJSAndaJJkSAzkFHE2VLGw5MHcT91103idV2leS9Yu06/jxpn2PQtunKAg9DO
udU+JCnFfWZ9lzmr9dDEWnmwWmABQimNR3twoea7JT8MvfVYEzz+OXokyHasZL4wUk6yzVo9jNq0
JUt+ryXJEmnn9ci4uP3pNvjHJClPWgmiZK29xG1eGLvW+5SmspyG4WLTHkmXpGFD6aPQYKFHg9uV
f4XJod5S9b2jr/fDZpbWeoC3VpPKzisGQb8JqIWum6G2gRqAnBNJ7ibCp6RHRVoYgaHGf+282FQB
fXcnu638eaU4VWDV23oAW5b4LgktoJ6dO8y2byfGO1pKZZemzh0a3b8YduM9FhEX91z/oscYa7HG
J4HHydCgixERln50tb4/Z6loD7roLnEhxDXbGjTUVax+I6gIWAQQ/zxb19ls2kuji0OMLGyftKjC
skQiVtdR7bTNe88SvXM8vNBOu19hTj9cAx2jUeTpkbjguBXjHU4D886UdDsiq0JVYs5sNpm8T0Tl
cZbIb3nD3TyMyPPbJiEB0EoEhx2rusSUNTVNnCFa3BQJU5+Hqew5wTloW9nAFKQ/6cx6U1Cx6jLX
yZ7Dr3D/GjP6EMsG/IbWPiGk8kroDk06aOAz71yuiEbrWUHV0XwtttIBSipTFE+yOdSlcxxHhoy6
7BClJk8dygifXepHr41nhL71rp45zyMT82v8H2lFRJhDSkxO+uKhszrtJAXfUN+aHwe1pBCZE3/P
i0WAJsdjI9tn2iqPkrywsey1cDDyDpcl4gSMgcudrNkZcyUmUn57aM8xMMD2r97pOfD/9xirrhpO
T3qVr2GqUnWpmuPLRLu9z0lL7uSKVkcZ8z9dr68Bq7TwTUz6Ya7XHkmUGQqTVrm0C3ZJMU3mVR/M
yHMk8CHuvHmx64eZEftekxBH7cPopfPVAJ4i50w5q0Qw+Rza9DHDbUZ4fV4+13JIkQVhtcrTYrpo
xfo19+q4b0bowtkWOAM5RPt0w5RI+eZdqVjFTVXEnxYy/2hqP0iiu7ui9fqLjoNwcEkx7+JiuKsA
Lo4o07DK1s+6afHEzFBessR2MA0FQ20zXFfP2JuyUsnfUd+7bb90jPQek7lPEu9n3LJ/zQq6g2k0
m3PNTEwVBAhFdi3N9EkdvfIwZQncbE2xt935lKaKK601isPfIyAG+HUZrE0Lz4o9PZlJpNtJ89jG
OuGmA9Y1VIqHMu6Kq6CwESMbt0ehxrfExIafKuS19y6ml07KFQm3s9zlNju+DyVyyEap3Htrdhil
gdg47l8zTqP+4qE6sNni/IRpmmjBbScQZ3dmhhCldaisEURp6qoI+bLCuDr1Qp4/OjJ1g07hPs7b
uqAynBwMoQHO2jOmpxk7igBFd3rnx44r9YI8voF914rhGw69gilak0yJqNsGB1yVHiOD+a+a8vIE
e7JLC8ooKMQ5NwNCLrekvnkpZRbqSdMFPdOQGw+44GISHZFaISIBS81oBF3sx7gzXL/ggLjNqQ2a
sjSwRnw5c03QLLmA2m5FeTx0mr6fabZGjZV6Ua0V6I2YShLAGVWjc8TbIhe6zmJuXrMdng1K1erk
iMDnUjpEpZfk4qBRpnmIOmTK373hbZymiCQaqsKcp4o4kTlmWcf5eOz/zOOiXuRiPHLird9KNDR+
U8nu/vdhrb07jTtuSZQEbvVGVJKoX9Fb+5Bmi3UpbERaq/E8NpP1Ogkb5CVrlL1X6ydYNtA4nJmU
n+ePOk7JQHrJBwIivNXu8m7kHtirpjmhPvKKq+m0050Xt10tPxXlpXMHbmh9JhdRmBhLwDJ6RHLt
xMWs5l7PxKzeVQlBJD2JFhuHC0SfSTtw04J9pKpuldXIwJvd13piwIZoNaMJqKBK06AHTiMixj1a
zIJUK8/AiOQcY+jBeZnaz0XiVIAO09eS1PSVtgSz1X/GXECnA876aAjpxhQS2TaVQmqRcO2k8T+j
Ivza3Njo0n2i44kW0/U4WAMVpMi60b/HICqENDn1/Zy5w3kevYfEk7tB+dOxBN7VraUHK6kTfk3Q
31LbGkbY+WpLw75REh25OQar3AQFGSeAl7nX9JCFYdYkIWbqvYYLqQEtdYhqDShKOmLdv06ZVu4n
kT5p9vqVpRpiWM8VIbqlPNeXA/fzoc/kfETH9qiJf2T1l0TKAFMQoor32WRGn7aIlznVSY7A/9h0
mi8XOmGLBuqCEI0VjG/WIglicdWE+4ZJ3j2xo8wnqawvipcgw8V0PGCpXy1vxMtKolRX4cFUa7TT
gpKDaS2OuvJpVosRDmAdavNh155zTvPlWReABosJXpR1dKE07fBj6vV6MyiZK0kN1Aox/R9fZ7Yc
JxN12SciIpnhtuZ5kGTJ9g1heWCeIRN4+l6g7vi6/4u+qZBkWSpVQWaec/Ze+5TmXbWzGmYEcDyC
g+xTDhbuxL3jm1djjN2nlrCgEtJa5sRu0wdwH2lSe4+qHv6BnQqO8fzZ8vUJM3COXKKR9cX1kwxp
Ngtz1tGM7JL//VDNHzm42ySeEjrFSalYVAUIyYUjmUQhmsj5Yfna8pEDx+Zo6BmD6IFc9kS4ZMPr
4zr32zct1vvtYGS//CrzniblCYDo7N5pKCrMdjxC5Ok3nqzkOdUJH6Dwo62u9AOoccSeDpBk7myR
OLc0EtnZyBGPMljhwzyAgmkz/EQqP7tCYsASEJAlvlVaEZFiomuD2rqWvYUHyuBFLlh+T04YvhQD
JI5c9uW5cemUtYrIk6jV2mvZ6e11+cir572141L0zO47xoPkg3X/AFoQr3VCPwfZQLlRtZ2869w1
FveTyfD3b87z5xAQfEp8N91wnjx3POfk1Z5HkNoFuSFDJlvktvPXMRxPX98hfNWcREJFMe8wqOzT
u6OvJh0hFh3Z7P7fl0u/fmS2157+x9fBn9i09SBcLP+bhN0MwKeNPKY3PqxZtJk0H7ge5zEn3bHl
yw6G5X0AfnKXBbqz1jUyuKj4xGl58LUIl0YgBB1Y3lMaBcvj8uW0LbAE1Ck9xSmIbv895FOa0Ltj
T8p9vxArCQtErBAupcdmUq/LNwZ2zlvXFuRaNvpl6htW3fmF97I+POe1tlm+tDwkdg2rJkUhhrnF
WnmO1x4qNtqIznkyoAAeoK9XWrUvC+IgbKQgKE+tb3lSaZfeYT8uwHt+d1QarEdzCs8jfarv3Scu
XTy0PsPKcHwLAq195/TZ7nQt+DRSqc4IYcp1Eerjh2e5A2Mg34GYw6eTw7gAZ6x7CwCOvCvsQmMx
IkNW5nX0EKR+fRdmObRVzHiq/uEZxFJB0J0Q0wN50iuMWKYacQHVoFdJYENfU3ZrqQEoLMYg2ydT
qH/DgcrBnEO1RYUQcq66pwnnOx9N948WHcl6IE/7rEkAkJET7pavT/R59r4PbSnFP/ZDL7ttysDm
zS0/yHsuL17c/N8PXQcpIY5s9BwJGYzLv+ojseRf30e6WrbJTYNhPMUSpTL/efkxTVncrQ6LQ4c6
su8sl5ZH6j3MwMaS7ZZqk3K+vOTFsMeRjFQ8KKL96ObjU80PAf0/lPTpTjr2hIq9s5++wjfiOu2T
+OG/c8bNUYnixfdmd9Ek+1XZDeU2q3165bTbyLseW95NS/4O24+47oNfST7cpcruPQTp50R40dPI
2mCbf7ROU57HMhBQ9nVkpJ6onjRC6BfbKDaSAaMBWC73tjxQxDR7T8Ox5PUjb/D88N+/lqiaxZQo
bOT/5z98fdRHJDMHLGL//QMAN3nzs40LKOuFZSB6mbrsxdZcdennz+h2NI8ua2nb89nyXYlg1+6Q
RdFykR9Wimwpk/2rHQwlHRvMFY4OrcvvAYJqbZVuEhyMG5SJ9THy+90iIFoeaH21+EKHYa1Vrjgy
114rdwfut7uD6Pzm1WVytWNOT24iexQWMBIm3ya7vsu3g250eyfj/Oo1s8yfLoQmJTwtaWQHx0LC
XTfAghO0QxAd6410mfxMvsflrRKboXqhdqqZ8lWnUDZlc4R06cv3SRizhhEAmruJVNpdjIxbFzGp
e5XJY9D+UliKPSqNbO2n6jPrzJ8N/YadBrsYWqIB+8kvnLOP5MROuAa6kXqUSDe/SL2TarFC1oiX
vIF0bxs6wjUEfJ6FmXeyUu6yShTPhIMZKkwO7AxUT2jXn50GUqJ0Bu6QZpiHYT0WbIuNLjVq6JBz
6qDVcTnkim6GR/28giwQn3D1/jAjsC0U9HuPOErMbPRVq+4vU/70YMX3NJXYNijRt7XnlpuIN3ft
iZZ0JJpyl9D/CJUjDhHnCWcuSeif/CKpMYRgYYYbsjAMLhp7a5iB/iIjxhV9nf6J21C+eYyMEidq
MPNjmBNjZ1wsvGHnAkuUEXnjoRw/azc5BsJvTol8rU2zPDsGFrBOdzk+Z+m6T9qdJ3LEUq23ly1h
U2Xl0VrzE3HSk/zVpSbe8oarA/Wb0u33GTBGZUxu+9ory39D1DLKn3SGKHX3ISh1Y8+fldjCXndy
IJmtAsyXmIV1AvO1JoXPO0P8o7lRgI1Qg5Wd9RCFQU/iKhvQPH1AxHJy2ffVUJ/c1vb2Y8+qGaqo
2xcNXTKZv7A41PuwZHfX9N7+VlrtsQ/rTyA05Sqr4HIFnH6ZJ2kc1oz0d2c6E4U9NnhHIWxLk9cU
vurJUDEKMFZIhHWY0MYRR0M7hbsgYaGAXputpOvvIE7wXQNi1JwFvWQ2sVcWgaJlxtTQiw9jhgyr
M4Pz6DjyQBpfwzFq+I52I2UWbopdpSv8h+l4oO9VraCXIYyux3LDcZDaezOgg3KTPZkD9rUUFuAK
LCAJHY0RveOOOB3EOqJ17+SKQkdx9WQr4H5uXQ5wa/RB9q2N8Mf0UHK2OOeah2USzlRgZ9/ZgLFw
yfI0cbpYt1ExjVoS7kH67QJVnCZO5gJ63baad7TEpRtXFKQ4d32/RZFYr3ku9cFU2YUSL1tLKbQd
sU+7IYbq1XI2oUuUmjCxopYdyTaKAl1q8CQI1wbZUH+b+hEnlTFZvKwoZseO1qd7zZ1CPNox/Wwy
Va77Fn1IgVyVe22fDhmJnxmeMyqhQ0Rq19VxnHBLcwxyqs+i4abUZrbLaEPDjaZVNqGOqa/2Rc+5
xkQ/qCVwQ2hkoR/sMm+tNd14a5mIJ+6ksSCQzEL5dZhUgFA2alE70gV/QNcu1o3Rlfs+8qjfR/21
cpgsU14EtB+TOb8YEX4KNXuwTLBAQrvaTjpcfEkpECvcxygvHxpZhCh89XzV66w8SH1gBzFxRrvx
HMr2t1X7P8pugur4LdcRx9s4QFYOjAjLf4sq3H9p6nvXpOg+ygI6jBvF+TV0w18qNr5bbVruDYwT
14nFVadGenHV7FVqUawVDTzfLsv8M92S/JiI7FLbLZgvEe7ZGVctZ+AfpIf9xG30jRI2vlrzQ8lZ
Gzq5t9ZtemmmAdJlomnRVKONKQpDE7ycnZFH3ZEcw3xrpyfYMAz2ixB7huInEutzIMmHQCQR5ncL
8oDoiOT0QxdwsjI31uj+sWvxN4E9yWwvXtt++qHZdfnwFGyPKCLEbvoYPBRHnQEHiQ7+ix8esGBW
J06SVPYeWH0X8fWhrWmDtaVWom6dHkxjf+swgmgKiUs8gnsYBd6Tagof0UhSWu+0PPO+pR8RtNox
yj8H99JFen0LnRZ/MUwhX/2Qeo3ElAylEDil3xQJkaXIsZsywf7w4Rpjh6w6nBVliKnKsMXpGCCX
9U1jF025fiAl7ac9jc6pGg+FXg5Ui/M4n5auZZMElswkobJ+S70UmTyK0BZZmBLnSSKa6Wd9CQkZ
6xqOC+8nXgWh0XMAAH4TMGUOIi03tcPML2TutWqslthQVV0JVh8oXTpz3fnYgouoUViWaT3PzIs4
48geNAwqiYo44ej3T5XJQVho+4Fm6i1g+G1xx98qPFR6cRnqwDiONoKQIoySjaYs4+zI31FuVtda
tPoa6Wm6sdjMNtiXjJUXudeIuKxTRxjkgQDlCHl8vSW9z9p4ovgInAbp8zj+6FVLRybC9yoB8eCQ
qtDtg3lz+xQlQhb/Qc8kdxZHbzaItGISP+ZbQXVKkyoZZjxBRJJYt69glyN8jP51htGh/21KHCe4
giMNnl7qtat4jP/lYeLtqnD4SWXQHueet9LnZBenZzyVac8Sa9S+73A8SenLdQjUadPq8bOzxU8L
gx/iseotwx5+UarYo1P5HYvhF7yMvVYi9AWTaGwa/OworI/Z6Kp9JGVF0U23gohT+Brlsc3oieqo
z7dFpNv7diKCUTMKMgoKdH3VwN/ko1ll7Kj90rTIPGixY39Uwn2t7AQvS6kBzgB0fbSEM+3lPNvu
UDbt8tAL7rrpYm9uycrqRn08tN30Dvr/oSMNlqHVbQeVss533cygJDW7QtVBB5pxP03dTVeROimT
TRyBMMfA9Ky79tVRSh0PVNgAGxTpGpkOKszl/WZH2AONSrdIG4SQv+sM+X9IF5vi6W0t29A6u1kL
s0/fwr1zb7bm/fHyyVpVHTDFulbaOhXee1CjAYgrjSwwNM2KJsuLLIiZKKMf6ajkbcANTXtuWuMq
0c+c7rwderSNQzQbTZ7mTWAGgq0y4locH3qeNDtX5Xi3sUl6w4dfJPUmT3XGT6BDXMY/q8aYfqkw
HFdB+zElyOKcNIVyUfK6SfvniENpRwBrs7aUgdc/NQD6KHM7Rf3LxJiOAZvTr8d2Hsgq01zZfv0v
wWS00p3qb1WyDIgOeXHzyzSZnCN3b3cGWR609bgME6u7aGUiV6ZTIZKLI/doNrtWN+9F6kQ3pouf
SBKnbcdJ0Ez76BIk3tEYSOxqcg8rl8ZBcHmwQjd7+KH4WxmAeJuGhm1VvcND/wtrQ1tbZTLsvNbY
G8Qhsn7QEe8NDVVpGR8Cm2XZzGOGGYnEzmC/x6rlj+EAhrq43E3h39jp+utgahxCBc/QTnlPkbTu
M7S6Ri61c8ZEBeoRkeITi3f2x1LBvqx0jlFR8cuSxi9OIfE2waDOaKxQZ1kym+njH7aa5L2hwiBh
IdxZmtWe/T6+EKWoI47jRCVDRZ57eVMjKP+0seUbLU4mxeG4c+0RoDdEjHeR2eiO2/6fkfTpJreu
RVPLq6ahtqdeIPhUw9M3xVdM69MGFVWCRYHcaqQiGz3LPdQo9u+E7YH+GAwfj9fOrGn76INzmIwK
Gk1SwBDrjqEPihEp6LgRIVHCWo38UyvxHRYNr0hISY7LdhO0mHj8Wn9p/MjYMpA/qDoMiMyDuWAm
2jVw2d6BoDHHmqOr4k+icCcG8hwSXZsGMFBNbFItZQJL/Mr16lf2AjiKALoZmJevemAR1J4Q0p2W
zPW55UtqKTSqlKKCiaoHZK4Aa9OWOmbPNtCZHcoDBSPDg5x+LNkAyBA41LZqNNbC8T8qQ3a7Upsy
CF/mMeoxViD8AYgbfQYxGb9OV8/pngqzWjd2L8rwCcge5d7PSdpAmdpfaz9HMw40zCUh4rQ8MNb8
6RiZvVcJV+pMn2D5Fq9piTQ8mlisUjBxpebVmFPBwjMlT3Ed0N9Ph9xYNzbsPcwe+GYn24ay4ZOL
61be3jbx6vXuSyhD8bqA0Vo5B+qlNpNbKyx2BA/be0fp6O9Gut5WlP5xCMLbu746liET32xWNZfK
0k9kn7yMmQmzfqb9GyDdN7JW5s5CVZ6azlqSpAZq1ImveYH1Z5Q65AiU3r2vko2TDNrdzdgh08rM
3sP690AS3GsIBR63DvA64IpwmUzO7tgGnFWRm84mFr73DDMaIXL+lTp17r5zkfUZqr0b8LIzGe2t
mXLsFAxpBjvK700GzBXoyJ0dLKetWEQPUoF+Quu7k9RonxS1+Sw6WwiXbifKjYl55e4E5d+u8SWb
b/tah1nBvdC2r8t32dE07NAXBecC02/ja5STaQr4eKg4d2nJfcG+jZ52WyiFjmmcdOYRyDa15rq8
6Eu0oG+0CPhmcKJflxqEJX94FBHN6jk8zOtJUfVjOC5BFTxZYxWznnBbZCYKJlc7N2kaQy5g4FNX
zHSdqr51behcaT7POZs4yYBX3pesQlo1a0uDEVHbQbmujapeg1ZDfdIjCJ9PoA7uVJu/bs3KSXkM
2fraAKlXbW2dtSq+h8qeTi2VZ1+RYqqZSXKlWiXzDKtEYpGLQBism23rQRMHVbnG0dEDvCZxa58z
NrSLadkXq9EYR8GdXpVx8K6X1XSZUCvtCYD+aEh+OMW2Q/svtcjqqbrhi1GpfPKcsRfSiWPXvSwf
BRHuj8ap8ufQudvQcOUb375cRAGodlxznOKWh56FoiiTVT3j1I3We0kLcPY+3YfVJClmSRJPuICj
lqmkW20CDYFsp7UrnTPLU8dsxKDGEa+YQbCb6VG+qXKKz5xO/Hnq9JMrUJ1OuE6PU+MDfcI25bGa
Ytl5qX1TvFvTeBxwRXZzPG2s8dRCJgQjVoTVQmSHVDjuRIcKJDfQPXcIdxFgRyPE3zmgVEt6iI7p
DNhyR303WFjraz/MMbKyq8RDnt5DgZQ6TH5/8TwN8ytqc8nbjFNfRwo7dkeBhogUdWwklpVswtDT
2N45dnsy/oEj+66ZGrI17sHr/NnQJyGCaGa7YzICGEXOWA+N/dqO3psPd/rWck7ExWmfK8xDDJmr
Td/TKsEcO1AgjqifNMwdVg4lRgDVf6Di33AlIN/INY9eKv/dNpP4s4pJsK/snR6glMm1xP16x6M4
8imEvG0j2Cf8JC1uYRWIzyHMWEIQ6q0nFYGTsPx/VYkvmCN5cNaIAIhHnQlp1iLyrHV4j2MUyt1E
jAMdmTLfAFLzDh5mkXdOPLRJB+LwVkVlFuhbk3GviWLax5V661txGtOC522i3BwUWT8Js9srxUBz
iEV97Nr+o2Li+heU2jrwV+lErnwQhYRYqtS7IqIat4YYOAeD839+BRLLjt6rV4zElvEgzJFUSVJn
yduAbZSJ+MaZlcP1GL6wk0BvDSaTDdPPjl/PXwuzd2G91IxGOFsi0PLD+GDDf91EHSZZNAK8i23H
uSxKssMA7p7cQv2B3jrbwVZotoUaWUYaDUVd0x2cYgqeClhTjgfZnnz9F+sGQ4HJHPeTZ//tO1P7
RlMfCND8ekFlzmgacw0bxqsfl+4zlfYhysKjQbrvCjNZjbwbP7sfWVszzhAaMbO/Mdd/zDv4sQtB
Y5FKdzc1A/N5oNkcX6u/tW/hLucyfiwvt1vK9rDc7niFGTrOrRybnbxiPrQNDMbOSCNc+v05XjrU
o5XnfZv812Dso42uvJYENaBIZoLqcEXHi3zNVnP3X3tbgIClXOPKflBdR6TwIDtvDcvdpoTb71Ib
J03FYIva2qkPGv98QHYMuASW1bqvUDWnk733M3yRK11L/mB5Jl/Epx1BKT4hp228jF5C3077HFXx
Ww7k+DjOQeYgcsF1CbGRmJvQ5OcPMXNpC70hnHkOl/2K4FsWaWxY5kl51Y7UC+NGfgQJPA0+tsE1
7LVZ2wQ71MHBbDpto8Wt3EzYou9+q//lt0Nb5XUQNHkALgRD6GymsdTfADvQTW5M+UzL8hQq/cOh
YfrUekQhpa5+DSoivYbOQud+fEGSrflsNcWFf1UduZUYcn08wMgTDDo7O+DG7qPpELEnWo6mUmMw
6TvaNwjr1UY51oFN5jNFXP0xjfSxsW6Q5IyQKqUvyOrdGAg4yUX4VjIp6WYQ/oSblZE6R2fcz80q
Mu2Sk1wdl5c0mcbfnqat+tFIkCd/hmDQ7kWPxq8fQvcStAPq6n7mhAXtJXUJN7TMEEUmPCg4t9Cu
0DjWHr8o+WaUHoOvfhjFLsY9cigjhs3koG3Mvh2ey9qJL4gpQ5KAFjQ1jDwT41iAC49i3pKNOOk2
RWxvU+mPP4cYIFRU2Luva83ocV3nlvWTSCQX06EJ7Sbv8KF0zEAne8QgpvnqMBTGzz5WyRbmBaEL
eX/CU8chI8TJJSbTOkUm+o+KeK6VqdFZSuL4Dy+0+SEsnfKsts86RJ2Kns9RM+z+IESBmT61wNqT
hB1hTiyMwHgWRYhnwGjKpzwUgpBjjbHEllQQlAa9tTKnjh6DaRcYEYV2CCSVcqk0pC3zLl3ZQK3a
lvtisITcKBM8iCubNSKG4eZ49bmV+2wwujsZB8m6jmMPdDUnpRy/zPJqLUshDVHxmVlGsvHnlSHQ
cywIjt2fyLT4a7lJvq1mLgV9FYm+dTJ+hyawVrVZ2MW87Vx1hh+h5h2iW+cZkMck/tnlZUtxlW1d
82CNQ3X3BNV3H5rbImn1g7usVA1J1zUT611t4M3xZqasrFw4yHZIfoDnH0RTkDPVf44dSTYEzf1Y
fqtu2P7e0jOa8HTk3hH99lejNrZZwF1b6XpzJNOcfOfR+x121pvZe/2LI7kN4iBixovYmdP40N7x
ps7QjOZmyPFoVIWztwY7/RxbRI5xkeJPVZW+DfuseowFgqNY9Patl8EPDabm5wCXGC2DUHudi2Gl
miHfAbwHLjPfPAMlE8YAvKRJHa6jUmUvaTXH5aHSKuy2ebaSCaCeOy+ePgLVnDvDJF1tKq8ILz36
3hs08k9N+P2xAlBGk1uKz76CbEIuDFGQ03BJLd+mg8bR25Rs2orD4sZwZ2tO5A2P5aVhRIkCi6Sb
Zp7EEzvUH1KMrOcw5SiUhJZ2yI2kxM7AgcunFDhrdnmNauipQ9veC/DXQMB4ssSJzLaGK2aGTQ/X
cW0nZn3MdZCnTQLHPptzaibcvfguoGVmLj8izVG4WGRWHkMDUoYsMtyx83Jf6+4vQJHua2ezKBhF
NM8rQbA7rc7CAi3mVJeRg0GitlDhVT7jbNi9o19YQFaQjhGN4HDWdaaV59Xxpctx6xl6/m6P7fBr
WQEYXlXnAcfvtq+5M0arkhshEUB3Bst/mwzeJsOIg8fPyW5VHkmO1KxdmWqQj5vkqgJSYk02UOwR
XD1ItBUOIgUM6hnu46LIL3EXTzA2RpSsoXpUs4mvwJ220b2KH+FrUJtUXWy9FD9SVDbDNfnXsZg6
6Q+3GfubHxfuukjt/ABuH4M02+rKxzr8Ytn11UcQYA6lfrPQf60LfD07nqJ+oG+9Gmu1jVzK2uUV
byKrxNqP930JtkeL4eymQnAqnZRzpbeJYU+gOfToz2yrpqmOZTP+oWsTrktdNvtp+AMdGC2jJG3A
BvHTeJq/DVx0V0zna4xSBVb+sGW3CIjzRt35nSw1sR+GWOLpJOtUwOhCaMAFpV4mMjtfBKazXSmN
4fH1ahVyiBC1ckeYdY9VBkgAQqGvEhZw7Nll8YUlfqD1P3AmgHZSWcUBhkJ4Tj2Lo9C89woW2k3L
0X277Mf4p/ghOCvFoUfOyq1HbWkjy+5+RYImbTQfx4XdYXJtNYSjlYPFcuhXw8il2WX2a1zb6K5G
m+euo6Oe1zyA3424xV0gr02NptyHBbBEEkwWpfVUVYCtgIqswPwweaFYsIzyTofM3zQ+plKN79ia
uorAS8+ULhFcwsqN7mWnDlanPcG8Jky/JHySGPELriHaqgBuKy23XhMidDEdNQTjRHm/XgpOGSV3
L+rbS9jWyPQQZB2XIrVsTcSrYfyqxvtyrRcerl2lKrg/yXCnS+qelxIVKDVSMIdgWuLr7txp+oYm
cUOCRU17ydXYEGen2BLWzjTU2mod5gQfL829VNGmG9w3k9voxZKxfcUM8NIIvT9KU7/Qq63WPYK7
0wQBDv2i1p57O3yvw2Jb2SMW76K3Lp5h/yjdgStiPkKZhBVhzNbP0Bqac0v6bIvjLLToRoIYofIR
EbxTOZyK1nvYwFTWVjbCkTcj3i2pXUAvxlfYfjQSEP+jl7Mxuxh4SONGt26I4SUq0VQ7Et5ijb19
ibK63nx1CBiCuWDQbkmnv8djDhRRZu2tYL57bQKnOw0/6KeUbGm+do8mCzOFOb0bEu06Cg4Qu06P
2KwOO2ykj7DBsO/hSggzYyM9GAsovIKzQqGKmjyb39lEo1jmLybX4dGVyttim7EQYqntCLbDbjLt
kRkWb4vn+Ot4sNuPZWmfuu59ILCVyEn9PiD0W+c6rtJqIs/ats2Xqocz5QQceyZaOCcRar+9UnxM
sYg+bY+Rb9ED6kFd84Y2oO6Q3ziwsO+irr9RWA0XK5f1PiDcAaofbaIxAeKiC6mORmutxhYX9phD
7Pw64Gpl/EPjHv0oam9axWnrXOmBgg4dqx+1yNRtanqS+toI+bz5zSUe9NqNefTAqOhujYzeWD+5
4aM+55dl+1AepJyvxT91pmBvzqM5r2uz6/JR2+MylTgyD0EkrYfWlB+9MOLvLRpSd1D31EK+6eNc
bEqA+Txpjd/rbcZysOn8wa9XVPs7vmNnc2CctbbxGX/hgd5Qeejh7JyHSIvOVD8EPKBykfpxmJr4
hVogeSfgl/BS8e7mziEG+2Z6TjetDLqrIUlQ6zHVh4uyR+QNQzigX+veWk+H1KLqVwwpzBHwmkKz
CNU7LRgszo06JgHAmeU6MUJs7N2wceq0IEwhAwQuA2uVpuHvpZSy4uYzLn4svwntkv5aWCyJqn+N
ksnwWeKG5IrOek9zSd8QrMDEQGPgUISQwawiH660zYbr0kBgsguEg4ttlVcch3VZ/6t1RnGh0SW3
Ma6WsofCw9Mh8LkDrEfWv1eJdGmbpZrc6cMkX74W5shZGybO4uXi0uCTZij2VY2DH32vGR71jtMD
oqb8Deu0xQFXUY2O/mSsOZKE16L/xmxtFaqA2jbTf0Yd6HN7qP44822YImLak0xgstOSaAgDYzVU
hKtywgLCJdmyo/o42Ljy8tr+yMJAex89DhYR7ybag9S/uxxF4ccZ4e8peTeI4fkzdSwhokuLF29M
KUunKD0si6NQXvAxmsW7Uw7Zs4oc7Qlw7NmWqv2e1IzZsYCFOx2rxffYGxCSaSIGJ6WoGxGRzXs4
uuRrAghrXAq0+aEEcDKi2TguZaAwyC/KClNdtWgE5eTX7x5ekGWbmRJ415bVNxqBhsQQfMV9eJb4
qAHG5UnQbf0sRj82ZuXObhkKUUBul9CLrGvsUzm0r0a4+B+EjscLw52s6vN/D1VOYoFg0HVGCXpH
lWLQp4jSC8ll+j51ChbnEeAsENGNFzC4XDbGZiTujtN4c8gJzFznzPL+Et8FsGxswI23E4D/CHai
x1j9IkorZrAcNfvE5y3DB6NOhpjrqxZVbenHTPTpcVE+WeXanRJUEXSmCSeeD3Rm151kFGuQKMl4
KzhDbCdRMLaqMCfEokr3hUUPoiw5/AdzWzVRdkl7qn9kZPrupc9Pc1DRrQyn6h60t8q7aHqe3hDG
P4sJMpkm0SHSZGa9MbuXpGmuhOZOd2DdgHkzfOMxKqkT00zrjX0n2PgmkuPet+mrcGRYSh9n6g6h
NYFjEWN7cKCZ0BDBKlKGznBoFZaPKpPduZ+8aDPbOTHVDpCnC/IS0MV9NoRJrqVDm5RrLf3WZyd/
iS/Cygm0J3GhCFUWZhvIs6HUpmNVquprh9cKpLCd0+IUNfS/y8XUOhDgEsn9ZwvZPAuZ/M4oUTcm
TTgWBPMjDSK4Rry07KybxBTR9xHYVGSO31nPDpHdJOswFfarGU5vGRiCE+275hUNaXBaLr7cAWtV
V9l7atgGdHW0errm2/smQWaFUrg3xB8nzQ4wITA0Dte5Vfg1kcAzC+exDKNj21j6JpCchON06m7E
oD89s0yPeihd9ngvvFoe+BtAt74NNk2S80tWdDIA3jDbVZ60+dUKkPRAvrnGqgyPy9vQaAi+7UG/
MEFjLu2ZnA4a4mAplddEtwZ7ofJgvUS0VTEHNFoIb/Ch3D0OiGjtdDZuLypHlzjhg8AXQjBl/tJO
zKniUjxDp3D+CKe59SaolI4G3IZz55pKzXikHvqusuSQS4Y1mTmp9lYxpF8VA+IK2KnXtPIetSlp
Mca0wJZeKozDqHhY7RBtx0L+AWI1YzQ7YpgiHFHIqBRya6LZ8kw+VUnVDvwvRWYmjG9BFiQ7/kjS
SOaf4Ym1MoNtG0jzGzXInzSni4wEfgK3QWEuYo3Ort+Hl6We++os1D9LEt1eGousoNnGruXGeWm6
mhyA5+anq+zZ61P8o7HZo0I3/euoyA9YLrLlVLSsjppFXK8y0G4tX0vdmo5L5jyn2v0Y5k6+lYX1
0UuxS4IA3lEMvDOM9ngRTfdGGw48RgMlfPnUiD2iZ3IhZibijxQe4UdPUYqbcjwh3TtjwC0eDtEx
D53Nfvl9kweSN06sehMUQj0cYcdIkwg0AGwuVmVPCo+TjPFLXFQPx4gwFeY+71Y7q3JFuxFO3G3D
UZZ71BcEjef5d6TyuJlG9vnljrZr+1qbZIdpEznVvfMnCPIn5uueTZ8mcOWcK1eaHySBvmABhnWr
XMmMBBxYknbo2JOiPtpj8pl2JWnf8GRuXYDGid3jiO8UtK2g+0G84Ca0u3+CjtyLh9uQcHhTJ6GG
TtTyFi6/y5ZEFgRUF5fIFfKyfGQ5uOq+Op4Oem7sMu2d6Gr0WQbt37rQ32CrBFdSbKFjBowclu+w
keClGdwML6Tyj8l/Q3SFUzTupr0m0aMDLY9vITfungQAFFPzguZk6a8JHdYSJzURv1C3Kdl9SIS/
u+iW5kwPakijaA/LU84ZAB2UcxJWPO2+bs9w5uA38FerXKbrZXlH0VRdzDGsz1/J2UgwrUtc/m3c
yPsh8BDvKoTyBpEyoIXSnUqM5CTz4TVvh3eLI+VSxhTZON2khrK82YV9TQ0qBvMSyXKijOHj3GBe
mn5kYJmviII+lYnm9OuYUvkVvE0/Vo9CcL84XfE9NZCyOzF1o5bAJlyOr5h6fY4Ertx12aupEU5R
zxiv5Y4rKIfxxdOmH5unZCBwHq3xd4xp+4GNyX3k2RQfW0uHe5wOvyqRXUGtMFfQidPgUtXpcPJg
4yS/lf1A3euvDOkY3yZPPL52e8szLiYsGUmxe2sLq3k6XClrwyNKY2maWxnaccVGGefeueeQQ+cG
tgfhrc79/x92uiTe/z+RsrousJ0aHi1ow3Bt938EeRrZ/2LsTHcjR7Is/SqF/D2s5mLGpdFVwLjT
d3ctrl1/CEmh4L4a96efj5E1U5XZQNcABVUoQ1K46KSZ3XvP+Y5tTVPYbMwh9N0QL3kR4RhYIsx+
ta9pTznIdH+IhoASIg85ofUlRHs4JSXWmaMS8o1VFna81WobICXP/+YFuryAP79AeIAM24RnSWH+
KfNWw35MxHHEuzd501qvh+AQAXagCtKQV3X0SkdLPuL+qo+gw9PbmHZ5CB9Re6xb+DDBVL1Di3qf
VEd0rAgvSGTd3+Ns/+Nr/M/wG8hPNoVlof7+X3z+VVbATQAM/unTv+++y5uP/Fv91/Jd/++r/vg9
f/cf/vfjX36WzV8uD9vHP3/lH76RH/+Pf97/aD/+8MmmaIF43nffzXT9Vl3W/vpHeKHLV/7//uVf
vn/9lMep+v7bb19lR0nETwvjsvjtH391+PG331xiXf/jX3/8P/5u+U3/9tu2+Si+vv/89d8fqv3b
b95fYT16wrOFxByhexZv6/C9/I0m/4reyjXBVerScW3DIlO6KJs2+ttv0vgrN7ouPV0a0rBsh1xg
VXbLXwnjr1CjHc4itmVYwrHt3/7vC/vDG/TPN+wvRZffAQNp1d9+M/6YXyuFI4Tr6JZt2kt8reMu
d93XB9tGuHz1/0IOyxpYMVLI8mHa9xaRPgFV26rpzeiMziU6Z5JOSMmd/UCRPQ7F+++1qkvE1cqZ
5+lmnKrhXFKV/7tw5P/22qSwTMNaHkebm9770yOp58gFVQnOtsgrC9oRQAn8rXd1NOlI8QAC0WJk
fDNYCbvC7NDMQZBbNI229iYXUZ1OimLbyfQcJlSI//IO/+NC/uuFW963f3kcuVRSYDxDfkkjmf85
fwoEL2sZc8RNyaer5nElFgaUPvcNo0KkuxPcWz2C1AbZIK3GBamliYcUaUUhn7CjlTcdxuUMCzER
OcaZciaQtvWEVb30HaOuDxYkN8RDKjxQ/6HlHCIg/suQjVag2mWCIE+NPYjchGanudqhJ/tqY/c5
teYCPPvVbPv1gfGqR/tOR0W4SJ//54vwp0VzuQieYXi6bpJ8bDnoyf9491hlB+ovRDb3+z+th/rB
Kv2RUOuXaPExNeDKUGE/UohaT25i0NOv3YM+ZPPh12+TK0rKX5KCNAmirYyM6//8CiUPyh/fJtsU
PCaGYOyhe479p3zmmLxjWK+IIaZeMjcd4s4jF7q8hJWYFzCB2FYOekPdbbm0UXmTZwTM9ci91hCl
h+2YTQZJKCbUvRmPxKyANuMen05FSmgisupPr4HWxxhMNHFzIGjMuUgtu7PSzLgi1IQpRAeSDiXx
ygsiAbW4XHsy8xPFmSoymWdgqklvfgXe6wZKeoRNNI1b8/DrlAbthzBHBip1ND+pqOhv27jeuLoV
bwNk1phXUH2QxR7tOa4u8xRCga0uZ6xDpfdvLuV/u+NtriFX0mZbBphoLZf6X5YKgWUsJ4cSJ3nU
/OiX2b2SnDJVzAB2nozjVAE0LIzirmmYXgviSm4hGZO/FxD7ZcPR5KgIct9Lil3QeFfC7Rsk/N47
32vvumlqaGhFnxw4FZAjAuTmHoFWOFCllK7QLuRH+f98OwaLS4TJtMC7NUYPTPKqLQgkLG0afsbh
bEXx0pHcZLNkWjQKtHPBY0GJ8DY7lIWdmhrmONgXhgqayjIrAc910JeBqWNz3CFH9LbJ8we6Xtij
xri6QWz1w8vGp8wdjWMoqTr+zfX13D/erJQsiKd0U3dQNLrS0m39j1cYO4ztjdgBVsYAlGEabQuR
nXczjuY98ZBAJAE/rPJJmrvSVT6nXm/D6R2ZOC6+ltMlABHNsK3zVBnvLqBgGfT5pZJfjSPiSxAh
pWOuSwrkMCMpxxJBE0CsOkOjXVsZn03IMVqOJLzYkfkzWh7kmXIFHhG5ZnN3IvUA4oVMd2kxNJDj
JoWQyaM3UCMmjGYwegkae77qXFL6nLqse4w0c+UQUbKeS3l1E/epp/Fuptp7rc82JbYJxq1Jnpp2
YYPUR6vbEIMWbYCMECIs8xtC/SBgbZoIriXAkaujp5cY/jJMWecklEmTw1rNQl2jfLivvDlbT7T3
THshxgUW2nuXmKyEtyx7SKPwRQtGrO6rCMkGqkoOrg1mSPLbH8gYmquMyEbPCdZomBElLklZZnKf
2/1HOV2BEzENZdlVtDxv8+hnP8TieSHbOrmxsAXQQHjGHUP+5ODphMICa7QOS9bsqi9lSxeyHbc0
jrCPlEA18bdw+kquMr2lbdLOd0Hvgn80JDbEnAznjVHwIlgFDF/TgEE3thsQmDEhfgqH8o5Q413l
ah9Drntb1UwYwybzFmLDPz5IU2+4fs5tWZnl3iHI4NX0gIAzZPJHYYqjoLvre6EIrypKhk3nRdWt
M4XJzsIqfjZK5e2LuriDVwyetKP0xMof3Lku9DsD2faLEc0/o8x1fwxessaaLXObOljDN/frA/Mh
sRsnrnIYkKhh9MG5RwlCV7NAI8EPyBf6Cj3EX5HPZQTwjdSNb5G+AHBB3G7m1QEgX/ijCrK3xOvK
91hSxaL9Fc9k845rV9Cehfvroz+zz50o1I2uA7kujPxRNRr91cozz04AhUc4j5Hev4muGm+AhJpP
Oby+bLZOeKv6u5Y8ykeGI/A4avGS1tU2DtsZCZ1FPIwWqifN8Z7VNDg70ZAYV9VRdMd4Gdwl1lJQ
GPNtT6pWu4yk627p3knL84FsbVg+XSDYBN7kriR8JYYSN2Mt3nZTZT40LUVsxD2E3CT8GB2zfA9q
876cjOTOsiSBZlrvHUskIhvRNqRe8ZlCOouudvljncPcHMRx1iPiEpl6acffP5jaze9h90sSgh8t
z3hNBvQxc4r7rozvzDRnmGl29blGFbGqGS+/eMFNNqbeRq8Wy643H0vptbC7bXsNWHpYi7GYthZN
Dm7sMSSqtB/I+BO6e/79A0pHwEmgZ0HwlM4ayEx7+ecHhUVs35dw1ryaNwcI2i6kA/QaKN3eJ7yU
dVxE5lHr64CZfWRB2hE9fCDjnEaRfp/o/IImNMuDmXXBwfEElPN7LW6/nRxn+Rin9+jBmlsnr+2T
xGpEH8k4G7VhfthkuY5R/xnXbrAy21mqrVimrNTpyEMqsdCTFSpsPqPSC34fiHWW3EJ/Xbp2sXFO
epx0/Pj7Fu2oiiHlxikYTrqcIUqrufaBvZt7w0t+qtw0lwNOuXZpzJdx9EB08rguhJheq1k3FsEW
zPFgkaYhNFC7HO7usTfSFi5YP+1p0PiFBisEZNRw/TWER53BMBnnb+ZVb3jAvwHTf8aLNjiyOK2A
8uP0aOoklrjceEGVm/ehKo7V2LTXNLZJuWh23miqa6r5umq9K32Ra2HBK4i9sr1DMt3eNROCH7Q2
wT7xCu8Yt0sGaYigm2DYo0GRRKpf/lWyCZ/HhOGxOeBnLI/6RI1P4GMPoyyOX6VM4OmSDTkKh9kz
hP3oFXjZ9L5trLZ4lH2r49pHFNwun6Z5ytEdq+KVGKXvvuPdy2eGT/kYHtxIQNOpptOvD53jmMTf
LhPS1gOumnfleWyyFnpeo/zQ8eqd8CZ4u7/0j4PoW8QCKC6RUX3otF0vEGg46dHyYBVFIGEPBbHU
E0cqeu791XSm8tgIrJRizvurloQ5HtrshdDT7krnurtC75n8WIAh1Xp0pb1g+vJLzk2LOyTkEKmB
zuHzNBDSsJsitmuvK5JTjHUBYPryx1+f//qTWxRoEI10M5ZdeJcNaHZ+/WqBSrNzI14aq+4/jIQG
notlhmbIeggb8ywrgVQ3xsGWc3jxA9cw99Yiu+LpoEkPbhg+z6htKwtC/MhmtGV0QnRVNg3nhgzI
XWhPCNiXsyd5Qys3A0PPc7zpsateOOmgc+jy5zooIH2giLuHNC6Xne7H77L1sDp0y0zXYSOh/4EO
lrlDcz8DZfZFjWTBbItNPVTWU1TSpssKgmHgt9x6TEIMCeIpA1pTO25x7slrZvjWHzXmKWdTL1hg
JziEQ00QbFBj4THing59GwVbrIqAXaMQXLZt1WiWfdpnxlWTBYPNTc7ajpeBoPa4jh5nyAFsaf01
mQk0zl24Mkni3lcjMNxEB0gX0Sxc1TOUmsGbb5pKr+5bNzwpu+vOMal5cxJWb/TtjhjtLLN/mgqG
96BYmm3rynxL9hI7sWtlN87soKDSKmwFLeEJlAsXnsbyGhbfbWXYL6mYC/y9Y3aHOLDy51xXD5qM
Yp9m+Q9dDgS1L1+e0xY+hsCwwY0Nn50xx+e6NusHVK5Lg6Y/e23cPJD4twVFI33Km3LbueW9zpHU
74bk250ZcHbiNknm8bZuaeIjGCzYVYBxKcZ+5g+LTIhHSw79JhKA3OtOHtXU3zQMdgiNq9yLk6Xl
ucF0saIAyejLb8PBeUMa2K4qk5YnEMO7gm7Gaa509OUlhnsLfCcb6ZEjynBjIlBFqJKeda8ifdRN
VhHsm9WIYdGMHxKxTiLxLshEoIPu8m/GHBGrmeggRNnWwESrhGOejyhbkzyPLzrmkXXWXIYoSZ/g
PF5UX94rQ+NhGRRIORTEYJdKLJDpc2KE8qyorldtjKRWKvPBTizUU4BruXb9nCHtDCTxDbABxRQf
AR+tkq1DvMYORNjFShAluxJrLTPdT4+fE4b9xsuJ6GCyx7umwSrotG3LHLVHuQYl7gLibeOBqV1D
EuzB1zgJ8TLEi83VdGu7HJgFdNkCjswewum2c9pir0i2SQfSxUYljxZYE5YGb7zpwmvcAYsg+JxD
bIEUqjC1U2W5465kgAfl261UeJ85uOLp0CvOe83G6h5GQga4t35qiW4Rw3EM9OhsWIhvSg53/pTq
BI0zXAlSkoP1aXrXUz25kssF92AlSqywnsNo0jLXZslLIUTyvp6xX+PpPLVptW2RDBxJReLMhk+D
ydEqGlA+SZvdsCFduznBne43S0oi5bxfmKDI4zF4sAvNQ2RMqFdVEg7nde+QjQHJ5tl3N4U3uMrj
m5GDWTN2xdYUUN+8wo+rBmlKq8/7MfsxE6WghRHRZdb8iPC83NdQs/yxZw1rxxHpU3bupnStcm5L
Z+JuJ7DIXgXJ8Gh0qtxI7w14Hv2quDLXkSPcfWCULwmOURw7GuQ/5oVl2jjooN4byxv4HYKE/fCN
yppVknR0MLP5ds6mb29CkD8MxK7oBsBxh6iDJMairVWXTnfvTVSmeCiCiuxG3NSph4bMeHIQ4PtD
CTWxVsltYjhyQ8rDz45FZBOZPSndDae1yXgrLBMvi0pe40mDQ13KbjuBBLZggmxFgLmxEPOxttth
qU3785QNdyr9GhjLoZ3Pb3G5a3ri7jjXMSQo9Hf9qeO+33sDwwlArHCulbXVSQ0bqno+X4Le9DHk
uxj9FThZ+uWdHKGvTMDRRDJ/ukAdlL1ErNSwtO04lMfRKDZTlU10bCih0pYJIPHAfVSP5ABbVxAh
R4vUCZhtGHFzUIwsl+1hiIwFzNg4IMgLnVxd96KM6lF6ZAjbtXUjKxrSGeOKrud2thpoL1U/kbpB
7DXg+FMYtuPZYanX4eaZKF9XwzR9J3G6M5HfHUQrAmCpYLUcD22UVUOt4zCZWPi36fI9xbkg9qua
tz0WI59pxncyDQita7nVVc7A59ExmdcTlPMeljqeyzqyiVpnOcXjiXYSSztxR8dqmtdp3zt7fR4Y
U9iozsHZAnqsgK/z20JIX1eWcs9eDrtxNpIGP3KiOOofc1hPu7xKngot8B48JBt2oiO7TskZYuzp
bdz8cyD0YqXCZdgb0bYbya5C2dsdlpoo0UBLDrrDm4+1kOIYCKihbQn6ALcwcwt7LEcrixHbymDz
JnOKiOx4Ptl1TZBTNe6bnvU/6vRy53jaRxEWZDk5M8GbdX7KFDPq3APMT/f0J64kRLS6LE8tMQ9O
6hISmM3sBtYpCAW8hcq+51Clm1r54Qr3fqSCM8vsZcYnkSgScK0RU6J0moLxGacRWJ1g+kRxURmN
2FyRrl0MFFOznHcMEWkGAmeL+vqrhB7rmxRU3JMTDPoO0kDQVCtnLJN1jJf7YnvMgTgGWUvEhptD
ts/gL+2jdvyqdWGzINSH1AmVP+Nb8pV7I5OcQVBf/MCwecWJjdpp5ogNlgkHeZnTF+KV49vkcKcb
WO/qac0dQrAADK0ZpM7aKMtzqWaWiCIlaiXJ0UjSjwjAoAAZgu9eRvwk22GuUtQXIwn0/ZwS+tSn
AkME75lskPNZuiS3UKLdb0KM8q18oylQrsz5HTh7usu0rNu2ISoh08nXtYQtpwKIZ2LuNsWc7ysZ
pNeitDdV95LiDlnnQwlHZZb3cGHo6nCOW49mIX0XFisWQCQQVQ22LjAkFBWIflOkiABbGhHmaFTr
Quca5Cqn8W3EyQa45yrDjIK5XvTrzAGQoQ3TenDHvdHH2Q74KH119CeNO4FP1EEANFP8Sjjh4kz/
bAPsXZ2GWaI36jVBsN4WoOPDOM75QbPUwV3QB7hNQ/k9xTmUj25dJtHKhv4PBpZ8RvvBwRqNVBxk
l4GyTFjkxVRY4+poMCH8vWRmivypRBTH7HoHB8wA2j6vhzom5G7yliG32Jk0Fq5ONd2HCY4ONyX2
KMcytzKLhKyLgLVsiDdRhxpM1CPp8AtkaaDFDpRwTUQhCVsJWuq2tJZQZ/ZuW2sPqaJmIaiRfUzo
AGdHzMJGZW/0ApCzPQXR3gzkwaALaNvorZdxQ+zWAfAbbDxEqBPV5WwbRYCTu9g+ySRP/SEqOx/T
qqEveAW1Mw1DbYecq85w3qcoAK0fe/aFtnDTs5DGJrm4IE5oVhHR1rpRvHGM8WXy2OAR3D/AsIcH
hhyCexGSTuXEsBHIuB1M+zyLZPB1q2s3jcHJKO3MaSM51g74rEN01lsja4gVBr/LBtf3frbclYsg
jpzK/h2f9omUx/cCzOW2LDRegcRbCLH2gmraz3tmDq79gHhKbIWrdzxwa7hzRA+peRPJZUGjaS5M
koYsl8COHMpM8mLL6FPXnM6P4xbjkPPQdvVzRAAzedrkhFMkobLlHZazY+zDcq1paPczLbgI9oet
G4x7tx0cFLI9OyYQ900i9U+T1pdfN0a4UfZyrMMIsgpF+tD2wZbDKeZzFOWXtKV2wKiDMiVzrVVF
IncztAQJxbjrxxj0KqsDi39IrTWOtE6Z/ivHgGowEmWfF/XZTcwnjdBaHAozkrTBKS65bq0nkEG+
oRGAVTuOhmKLNc4V4AeHqTshcUnXi9yVX9DR1oHFnprHIbxJlRKhZehAXPkerX+yvISoy5DnShI5
hSF5sW9T6uIb4Txrrx2+f6+QpMfpUPAGJ/2xDHA2zRyrzxi9b5ROlDuaoZ5hDv/6jEN7g255k+vh
DSd92oGCpX1wArqGZbzOWfiGmZ2wJYLNooFTVaga7UjxL7TkpvcRsszprXaHO2ziSHPo6dKJkfdq
Gm8jN8XACla70sx6w3mTnOddZkbOqiIhwg66E0MCyZKWkl5MouhKinhE/6oDuVvct7TxN5Szj57h
zvTT2Eu4lepa2zFMa/yaYNk19Z46aijxsHQlFctPaB+LzC7XGN6B/DRucTKquThJB7xOF7IANoO3
x8LVwOxtQREnnQ8lg1LMDAAOLSbpVG/A7IbjSm/gzYq2fqt5fyAVdIdURodAK8pdrEUmQZjzup/y
5NggawqN+g3Y0XQ0Wi3FoJfz0Os59B/QSYk7PVuNkL5TGdZaUl6i38eS1IfaHeVlvE9xNWyFylz4
TghpQuPGLNJD6U2Y4+2ZgDkjuxvtu3RGi9up9ieqOUi+sBykiclUDp+abG4oDny92nDsvfFcNj/k
HR8KOTlmM/DJSYMyv9xCNcbz9Krq6sNJsXyNW3vh5M5w3SPna5z4T1aW7117OrjdcOgmVmq7fOxq
+cVp7JpSe7Kx95n9HSBjYTLwVnGDK0ts3LB/VjKAdokTrc7R03fLL4k/E3hGa6wchc5wIFdp1Gd0
BoHzlkwpORoG9bFMvrsc13Ftng1CdjBlVwHcoimjrewlTDLBXFf0Ju2vahCfqjcYW5KLB9+kpF9b
XKcvZ+R5yrPxxcgne82R4bFVlC0Sy9GUkYvHccEnNM1POJet7JxfEyvwj0iM9BONR1pg3Hes432+
pHgHxZp0pnwT2bzIZEINqNiEQHL409QZJBdUgU/TpE71p7ZEZSn15cGIb8UdjOnqGARwd/ssAMAB
jxpc9q2W3yNX5mQ7kB7deoncJm4vD0GtPxCv+Zw5uMCxyd802OoxTkLLAQSAeZL8q5UulPDDoP1K
6/bZiXPav3m/bH6CdaV/CIq0uUiY9BHaq63lSDSlWc8MBXM/XNvMXPeS+AhFAmvZGz+9GKYtDReg
Eo7vgA1JGaipZtQZf0FsxufW0f0OWTr6cNN60DrjUXxy1gG4Hn0yTtpYgytunS8ll06L3YpDRFve
n+J0gyRBX6MntI/a4ph0k5uOU+whGZjBFewuOHsRlNcZR/PMA/kT58AE5uBgj+qiAU1GmPrc0j/n
9RBKlFkD9vE0cFmqce9Esl2PeRnewPkpNzoL2H1VB9KP7oBBdpcs7AjQ5nvbydzy26KJL2E/xfU7
glgSYV11qysYNuDdvrEv44VKPwLKUw7n42tFfbpylU0Xgzn9JlAi3w80yH0Pr1zSxoi/Ifki/Kco
Ly1kq5MJLlUF2ktgpVvHUpzBAi0+Snt4EUN/8hxIcloZxZCqaQHXqGYnzE5bDQbXOgFRsmoZwZ5V
/8ReHiJ1I5Ye2ITTfsJWfLJHkV51EPU0FNLnWg3Q+c3nwk30W9zfxJP2S6CY4ppksPeockZiwlGB
sEp0zzD7TOKssa0MUwzV/0M09FM7uAjrCSyfxRTCKWpqomCIfQbG3GSmqs+WbeECyxEFbhD8DZ9k
ja0tWiAraDu2Txr4QwBrYaUqqDJcb/eBGNQfOAI3c53Nr0kWkGo6u3RsT255NGkrIhR3zqOZEDhj
0Q5uHnAEkUsMUbOMa+1OzIvFrOMYLsiYVWbX41kvrqXJAMBTbrGGZdjwlK6nPh+OgCJxIraU/wrR
X1iWYBercuKgPlAJpghwZxLUasmNZTkQ87n0R89GPZYbw03v6Ee7e3JKuM/A4OVK2C6LZ+jRWXA5
LBFG3zYhyOElBLimpeJ2qC4YGQOmwD8bVB/LnDEQr1ZYxXsT7vtqCtV2xrhRO8QnpGa2HBNBz3je
T/KPSnyjWCfAb2ZdH54YuhN6RVByCaTittEuVtcd607fhr0LpGIEUtKQNxqQaZ7jdWXmt7IdSo/c
CR+DLnjNnGg5MQc/Q9oyg8k+37fDqtFYWSQnVd24z3v5WhIMvaagGNcK95HWSQBWoFi5Q8Q7aYDb
yWhgBN8HpWduEoNFiDf3OpU0nznHvtkOZ39esQcoEt9ufS1TopBR9LwKRd8SEWEsAI/VKb0yiy7W
XOwhD2OGnAZJSwJseOu+pHr7ldXNc+oCHaogMilaR0tWMmymuLorssQfYxzrcZBQWfScTgA9nfo+
ebQDdeVMivcDQEety2DbMq/b9sS9L/WTBbRoa5rQy6TFpG8YzA1R2wXHERc/X4P8wQTfCP+1YOYJ
3htkCNnOshUo+SvERF1qDbdhVdAdw5mfmhN5qi49mYJFd8QJdLZUclMWdbzWCbkdEauSOFHVPsNe
pPiMC2G/lWvoDRBXCLPss22mEzLtvZB1ce8QqLwvaUnQlugSGrMlh8yE6C5vAMNgwAYwrPCYa0wq
0fk+ehRjvpQ2moGp2XiCIZ/RRlDiy+QQZ1aP6j5qeH5BdurYMfk1M19nmb8YNPa0iDZuqug0Dm45
3lWF2oVAw2en4iLV+ZYEXlQytKs9I55ftC0I+Rw794OhInyQjXvF/A89p/3J0kBqjYoAKNLSWoEK
eiW0h0ZhC6o/SU6Gw1x5NFa46Ggl6aj6jV2k0QqwJ5FuASC/ZXN/lhl5i8RK5cnknWmEFmxVM3g5
tivyYmKw3Mf406wyY1fJ8qfdm4RSaTq0pzG871gSAaEZK88hg7Jtl9LF1g+Ry+mViegKMZu7s9OY
dZP0Eo0AYhn/DC12YR27AviuAZIEq1NMKTZGLUilChq5OfLwozsly2uuOqoOZinB3WDCuW6Yl0FT
YM2wkQRk4TztQjW8J3qx6Qamfa6s2yNxHCc1ZTmpwTgPxm48lrMw4WnFAfltQPkne+c4IYcUWBVz
ZH7A1uRB0/Gh2YQL0fEbwtK3sanVBa9kar9QwPX0JTxJ27d7ingyJI7qlWNO5sW0snO0UFjfMybT
z1Fe39Uq71aDoYtdQuNyUyej53cWbvNQtzFExowIHRaa1DFvwtJYzsZv0tLIyrkL2jSBdCCC1dg2
j5z4oU4Mds+7YTdrmzDnA0RNiwETYfVhod2EunebylHtrPnsUEtuwtxDchX9LJksKdOjZWBpK9W0
ArdUTeo1ISPL/48zElBuHUw0zYtWg+jCj9WuWsZHGlnmRzk19s4rsgcYlfcp7mSOTExHmbJswDgY
G8NrtS04cVrybu4yFIMuvp4SRukdshziMRV1UGmvW6wqR5W/cIIqTt3QH3MogeQP0nSY3WQ7D0S2
1vOHLHucKvoCo1gxxFmFuchfU8UcGD09FX3de5eM4tGww6+ogmAaaeMmgJ64jtn3/K4x4i1T7GDl
RS5KqEpwR+YcVMQ3JbevDDr4tEJK7b62X5PQsNENovJoOzIoYa+QjsZFBzcNqlHSNLMfopyGkO1U
5WbR8XktWm+9YyefkIMoV3tsgwDAi1f2m8klsZcKtfCrrPmusppWGjzJGNvN2qMjzZe/Gq0L9yTV
ZixnPVrgEhFEEkMFYN57aB6rNKouZuUd0qwhb7ozoAilBBjEH32G52EUw7roB4ot3JsI33naaGFu
PMmTgqsQtUYx2jsZ1Rd0Ydp5cF9rVYdnE9bwOgqwcKd1d5sN6Dg8+0euChBcjfoIvYeoBKWIrNQ9
Zo2tX6SeP88N92Us3QF9RtTfYFC7jxo6HErv9NfEzJ81ae6zqiJkuGXiW90Jzl3roVxCP4PyR4qV
pLZflIYkpeXkIVyoVdV80lOZnDvqdOgEoQw5yAUI4OKIP6kg/gFCBYReAufJrijM+xP7zzmDse7r
KWt1rBpyisTPJnKjQ5TNIXp1fQ2he63JuAcQIPdjXWawB4a7Rg+SlWPn89YZNWPvNcGp6obmIIqR
USYKAEveFu2kfYDxJag95DyV5jK8H71d7LLcMyDWj2kT98eogctmjSAxcWiB/zrmnbHCq40wQqgX
SLPI8iCpa7h6EMFtq7y0tkUXW2jFawJ6ogJEGPQGTO4UvbrocSQAsrw3kOhA/ytsqH4DeSjlkkJN
2UFOfbQRkUcIKku5pYXwjvOFWOHUq67Q4kPhvtWMGE/t5BwsSXlVETnjlwAJ7Fn7iTPxzpiiHVwD
SGm12icYRsBf1DwbM/CqmN2wHQ1ARaasD8zrIQ3NoMGAtWUzMfJtc6pSOJdj7677DNaGR3IzAZDp
Niul5ac1dlel0ps0a3mp7ZYQyf0gMXKRGAjBRafdawds7QlnWtVm0Xoa03OSmyPQK1il6mlK7MfJ
yz4nI0Qq38mLRScPZ5SLWooe8bpfurJaqsCcVisSfCDDyulJL7dTw2guJcoj0fANBe5GFUgOs0T7
LIwkws8FlcChpCOchVMBaaX0o47wKFFEZHCvYJrfRxp8YKsGcFgnH5hebz3aTrRoQrq1JrPnrryW
cOoUfHLf0vGq9TAuGXd+jmNyN5UasUhUfAiLKQd1q1qRphH7gd5dZsE5NPSaG13TT3rSHZ1IML7y
zPysyeAGpdTVisJdmdocu+z5teONLiNdX3mvpMaOAGS6WutWQrOcS2H3MQwus/GNpVRtVfrctsR3
Z6TylvSkzKF50gCVddEzy4RauQBRyXJZTOBxyjEJ792os1jFHYDr5iKEd8xGxrZYMNjGpktrVG/4
o85xllfYRkkN7ZPiKOrm1E2Jd7BT50ctiKYwlliZnF45OGxHXyMQUSjDuhfbnKhUa/bfJCZzHEwD
kjxAB2Zo9QcwCmTRpGS6Rra3Q1qJvFgTVynPoBfgjc+g2YKq2xPnB34We22KbGtP/UvsLjyUaLTU
ZrCR9ujTgvux25ocmvJO6tnebbwPDmfzarArjylJjtiIQxdxiuwDxqzDexDYqyNtqwnd9qF/z6tO
mN+ZHWv7uEFf2HhvQ71oz5bOKcrvYiOonjpEeQU6GDajgok0EJSjcrS7xjZ29ogMMsLlRN2q0Gt5
R4s2Eu1G7aRE8xKG0Mf0JY03d9zDNGNNl+hgYjllSIFIQAkHHzk9jKCQ81kOdR+tpdxb0d6FEeCT
OfFVRs64Ks1qNybyRHMnoBJgR6sXv8gwlLcGbc8AUtG6K2W1TWgOYF6Kn3nzISVihduYvYBVbsPX
GEGR5YZYS6QPlB9+ELDywhBPVgbM6x3DUQKuiJZOxtpjfB7zkELBzoeL7JAD2PN3HhsX1uPJrxFn
8gy8p8p5aeW8DtxwAT5SW7awwUErwDwdck6A0YNL9BdQm+LLzeVdXAnhgyBGPzYhRCLkq9aS+76d
iUsDMI3CkC5kps3pjhZPrms/iWGz7+jIGrWzyxmXZhoH6ZaOsNGXTKfIMA4kpttcrnLiuJqcnaPF
oQiBO2h2E3Fw5giUhEA0HnjHPCcS4mJLLgUV3CNku4+5y74ZwSSrVis6FCQkS2TGkToKU99gOWs9
LH7Ujf2IsZsZssUNyNBzF0UfnkCKEONvQlvvEiblhN0+sfHYGbTl5ry6pQ3eTxDimyxH20MsF1UN
FqvvDnCzU5AO0NoG0wq3E/+Hq/NaklQJtuwXYUYgAnhNrVXpfsG6WqBVoPn6WWTfO2dsXrDK6j6n
qzIhwsN977WXrRtjYqSLyOyHZoSnQ1xLvHwdz4+rVc2B3bTUYHSvkZ+zh3b+snH4mcHJvRGVghEv
ZPWumK5rvX+PDYHaai5OLfdbmcMpnI+rHgrqtdNOu0JXx2RK/0aVSf5C32ym5liH/iWcUwyRuPzO
22LLPPOLwgyJ0pz+buU5FWRNN626D3H8Hcy9ArYjyC1Qcla+qpi8eBcj4tyqc2Tm/DWB5xuimM5/
+YFj8xdg7HxjK9rjQQDX3cSGlDcWGgWjyHZW9wFTxV+j1yZDp+jZgzxCNckJGCLK0owBUuPAm/ED
Qpqz1jglsn8UutOuy0aNOBqrr9FjHFWO0IhJTyEKI1vXGn1PzaTw6eR7xZCcEdlnEv41Gvynfc+W
3oUgiaZimQDtWJmOT2xHZG/9yKNBmOItL1G6QHVI/lYl4QBhIbeZ1V0LF/BYg4su1bPNYLcPtgwW
umT+uDDwSvJyIQmhaiEYAGmQpLIcUHvs4VRTFLfTW9aELRkrPXDpEJ+xZZXLUjVUZWLNlP7eGOGf
NtSOEx4WlCjO39xZ2IoboW2IHk+tAq2CwXF+YHMAHpoTBD43kfX8l5Xf1Xtm/UHM9AZN5iR7ehxD
jg3VcYOfjPR6L0RHG7c/xgbCkTekSO2rJEL8Dv6oA7LdoNQD0WJCszQlmtrkSAtqHfguD42yfwJc
JJ/DRXw5ynDpahGhZDTEmzwWm75pFZ/S8DeZg30tP/l000DuNg7pJSjDFRzAwF0QEvSNT/+rVoG2
zc2B8qL01vGAZK2Q8jtheET+yvQxVegEoOFstAwFrBrAy3e5+NkOzdVHiiiUo/Z2ieqKNlBJFyx8
91tCi1E+rTSez9pn/NKOwztIinqDtaReP5A4f+YCUGFqO4CxBrR7zkDbddStA7346EJC68Mgidzm
gV5MXut/POfhtTa+iGb4kbbQqwS5sWu9VX+Y/r/zrqWrBv3NUlJA82dxvLD1AtNxBEN9ObyXpnf1
CKIPSUjGuEr7jrSxfWEKg6EgN6BZ6Ol2khxoGfFikx6oJwKGXNStBsVMwThAZ2GbunBvJPF7nnBH
hB7Mpci1CGSjMtnOuFGKw3CZjvLTSzVQjax+Rae/5qr43bGBz6TLGZsKqdnr3+eldjGeXTOZhxEw
3ydmO6bTfBhWGa7Jmb3p8aJ2i4fR0F9rs/xLK4hA9bv296Q4dE1Gii+YpeaMc/E4TY626DVrWJVm
y8Y6GQsfvyapr5fYDf7KQH3TLXz0LUyogH7qSpmTv9AyU9tVZ92M59awn6xGWw4MfOO1Q6zaMml0
tpHC+rbFa19Idm6nJmgV/lbW9o8IdK8lg5Pryo3PmRwpNse7BIQTYRJvjgOmrrbDrdv4S6WiY9+i
uM7J5VpJPYWfNa0T7SPL8xe3EA5dZ+B5qGsJbaiO8TSikTHXlsNvUGUsq1V1ygPQ+6JIQ85PzU6R
g+0piuLSNHZGWfXIyjhTEsPmLTwjXyIluOkj0hrGzwed937KMPvKgRykPKLLLuj5mpBjamV+owJj
aQ099n6VM3/NmBpJZhG+x7oWgV1kFETrVDPIoq8LbQnM79Shlmu6qN2D0ptHRIxglLgPCU59D+bl
VuccIuKo3QaU/2TtyUeYD/QtfM4QhXSA6k5/rRlJZ3k6pwqveqMBT8904rHu5DdmT84Tg0KWV4lX
nAJUGXG8Ukn8wJL1iLiLqN8VXcTp1YfJ05Xwso2B7gkupXPPDJmsXOqLqaDVUCXBZzWFctMP0yUq
4/ciWTMfTff4ebYTU7ejcvEgC1puEp8CtQqb60zXy4haHTXSeuJBwKxNDfDdLWBFw0nVEY8pcFqt
u5bI+jeIxln+tANxtYzrdYLr+Fx0Z0DMO8AcwOEdXGYoWeGgfIVMcZ1cUn0YlbcdJ6gxRNDPtl1b
Zguym3GQwYHSy9tvYU5yC3YiXw4jsviOKpStPdXRXY+BTvae+6MKSJKItZy2d1LAPHWQA8SAnFz6
TAdp62crIFJ2ZHYP03rVx+E3pt9kXc4HK2U0t0Zw6HIZTy78ychXWc3UqilPjjl8GbB5di0+ty5o
xn1uV5+Vn11k6gWEHBDCHm4o9kDhnkurazcufFwYZ2Idj0TpIBUZMKmoH+Ws7Efju2xDWDnSnkN1
4nYZuu0q9SCzTtlI1vi7ZZKN1MW80VgNblLJbps4pJqZ+e8adw/2peyNQOqXuq8QALozEERXy5JD
HIJG0mrHfscJ+rWxjBeAf8FySih0iqb5aEZvO0Sk+1b4OdgSSLgV76HdfXRVxdhO1xZDoJX7SjJf
gnO0ckLn3TGyv6E1fdEjD5dR0lzSor+6frxkpcg2WIj8pcsNudDIPV5WKN9t2Cugm8im6ilkK3Ug
Vf3DduzujCrCW04NfQ/XgUJnFbsim8y14VmwyaY6ImooeoAu5DNwxrWb6tSpeERdSojFaLUryUq/
KKkOKMmGDyopDGNsZGXAbopJHzAlxrltPkDMrcVfBm8sU5BWFrX1MQi10KQJpRd2m4hodtIuInfM
xC3vXTTFjEtC4vb07zDN7zKxAvrMdBk76BtqVCP8XKXWfgFHHqjVh8TdtLGc4tsLKa9NNz6HbrWv
CpgAHs2UnT0w+p8sILpsxrSQvGzpwJRd2ta595HZN6pFJJgRHutJKg3JDVRSxTqxWHSEji9amwes
A0dDn1QKOllYAxukRJSrU7nLERIEWs/0CY3JEhnML7NxL3HLLU1aGV3GI61FIiXm/6BHerpyiKzG
VhJIEJns2rgKCcpoHXoQbk/1DviHvYee+0ToayS7G9ObCKM5wV+g2TceGdWLTmT0XttfoBKDTa6V
32bWscn/lY6VLPVahEvlhxbmWXissRMC784pnebyOdM4K2kDk4w2jg5u6TEHS0f6vtYvbCzaGULC
eeT8vkOv/8bghsGSs26aBHFiegv7+kJaDlUgdPZsuGBOSe/JFN3HPLYOZhm/dNpl8IaH00JZqbTo
GCZjthpzf8uZwYFAE332iFv2A+mDmUrOYzJxm6pQ36C3cI56Efvb0aq1RTFLejSoM0aYbyk3t2Xe
rDEYnkZmyilxY0lpX1KEjaTdhG+dTMibAu43EHyFK2ybpqzXXgTYn5hEnHPDFdwZumneqQ6FZgOA
wpLTSvkIK20Z76JAdCsLmyI0aviRbpQ9stBmFkxoGWEqP+IUlGiSjTSCkHsBtzgPvdkt22H4Jlnb
l253DNIAyn3BJErPHlYUkGZXBDx/ZH0Pp0i229QhH8P3aNi08fsA0HztQtwxLJIzW/dkDoirUrfY
dx0yG4aW6zDs2pNL6K8WZzHYLGDcFuhGt474QqTBS4CefJTjSofM49Lqp/keZoexeIumVmPUJ1cu
qS8nYlSWog3NlQaeGMP2tfRFvrXImLYamLeSU5SUkOAdmayj2qcCnWjHDmW2D8Eh8nc4RMadWhSO
SZ9mVhdXQ2VtUsFmH7vuuaJan2Ux1qGcxwJl196TEMUsw9R5Wgr6lDUASjNGCROgDhg8kI5UycMg
zEXb+j9y9D9LS5NfmF48ROOD99exM/O9Ybxmxs6q6kd7m7bIB6JpPGttdMugg6xKRS4ojyEcchs4
QxYvYaLpG88JXrI0kXuzpL4pzJ8JeC3AnWRiCcsCLNlG+wyv6Dqu1sbQFKutwjew7nPI967ZVgso
uzFBLaTVHLQmuqWTF7E7xvO8kg/MlbzR2MEEcKWfem//hsXcoLOfNppPSBo/E9pKIrZ2kg4+h3wM
KaCx6kHf1QZBqShPtrmX/6pwq+8HZa4DSzw7mL9wTjwaKrwNYH3adhTYttb+LJ3V1M2zdeXUyJpJ
seo8gp/TgQJZ0CNZjNkrczR8+vMssxrVt4KntTI8tCVmRXVCDgXZx3G5FOM3cZbxIsIbtahQJTBN
GL/sEuBGnipgq3g0/LZEaGLrO5tNu2hwdhQ0wde1TSRLPDFnjAvKMzuN/GNGpYklHwlwqK3gknEC
8+jAIiY0t3kvNgAHiBOvoVqHwtI3WjERzDPjfpoKuxI5PIzNoGgVMJNsk5LKQG9q6MVP/jUrIHww
mBIOs8NO9wiHKkfi3ElRDxaEDpzxtqQlmkYjMX5rQVUsa/+Qs+hwr01b3bwVdPvoL7UEQg11vynb
8K1V8m+YVDcEGPoQI5LXOgU0FnoAq4LWIzD1hiM4ePSSCiOStQ5rxhoyJAXJ6ZuzXhtfZcfNo/PX
prg9Cb89wTJTV1iuFg1oSrGkUZ+iACGkvOhMS9lBN9WO7OkoG4dXQa23RM4fLojheBiMG7a+5aC8
SKxX3Hl/YpNAUQvfFGdhYzsaNNdppuI+7Hv3Gifm0aP9T7oJAGCkY8iJXCO+JLRBlu4oqrWehEQG
CEa2QxLeBOGx1k4j6opuOK7RyXLlwpN0VZJahddcstUkgbe1u4LP1Uvye9/hFZkxvx0HTZpH4QG1
SUkstI+A16ruve+6VE/JvbCas0+cxbH0m7pkgxlfyeiF5ctM8cKo9sAWCxjd1/CUoBMaRXNM07A4
eLnGBCkwQMQigvACDqyZDWUk/pMlTrS3vWmYT5TJzrSRF+RN9+DUo5AF9PkS13z0o0p6+JOEOF8l
5vRLQtIkfMM5qpl7OYUUpX6hCwxIyRpOtu9pN2YY36UcsNTMrzq7IxTa8I5FUurnOvKCTUdn22ew
QoxZf6qGHtGkXSLNUrRxQgS3azogKBSTeFx3k5YfGkBdBkrOIN0hifdIBadDI2akqTlfnl8RWxIc
VOef//u+0qxsixE/3cVnTlkEhEgsPnPkNCDTAPATQHprQEmU6MP2H5IJVPCWfnINCsDz9/D4wm3l
UT2gQseiChJilQmjvSEodLG+8vdwHjFxSeKftWcba0p+Yp9m3jR2GxeXYuTv9Iaae3AHGFP2iuc5
+0b1z1qHAI7sTwmBc0Ivb87n79qxX43c+6GiaK5/jOndTBkY6CKJLlZeTu85q1sfZc0j6h35ZpDU
MEv5GG9Gd7Bwl+d/UrjCPfWj19CXBQkD04BQPDs/ODYqRKFy8+3/ecm2d9Eq5121RnfP1N6EQPSw
5wuCjmKP2OdbRyhhji3AXN0tjiakqi4YkKkJ79hqMri0WeNcOhM4mBr8TY4K8+jnnrUHw/OaJZMp
F2HmHvowR4s/Ea/sgSSLKoK7xeTbR5543tiBdZdMAuf432XoEvcIThNRlxNNazwT9Chdq9ljyrMe
edLKi3DkDs6tscwz1e8imadvJe72xB/MB5kQ6RtAlYuV9ObVc9PwIo3uvRr54KXeih2I/uFhQ2K5
5/5HMk5wiEc7XVrZUG+g2TtnzSiw9GLmqDv3UdoEZ1Pp+78FT69rpdnBAi+zT6bEXjiVm26AoDZr
abukIc5SJqhq9rqhOtnFaVJ9lTEboauyDwxmB4BR9jbB6EEURCS+IsziiyKHz5VjMwWpKUDd+jWz
q6i+p6b768nQQKA323zfoqTAqAqkwMFITOt/9JBcAvbLd1Uo4l3bWPrpeQGeLv599XwpGAEARix3
gmbYTus9DykUSmQv6948YjjOrse0y0b6sGqtmugIAcoQa4SOmEb270alIjTRbbWXEN3DtmyPmQm2
+r+L43NT59X8++Z74ZoCjcj/XoJZnko65VmhG97nT4s8ylgSsXpoBtIimRoj1chRAItl2jfNCc3S
mpSP8JJE7fzrlkeAwaxjOmzlpe2hGEcalYYnmdU7LOnBzjIr+6DVoXDXzy+7KF9m+GlBeQKMEH2R
jCyCbBA2OJa6rO9jivwuL8fs8IzN0KT/DUWIqBvLFccntTjWPo0ScsLa63r/jY1dW/AsN3cObOhY
4plqjqSqPNnjcfTzfKVrNGf1wdCXhZ0nV8ekdzYxcxDsNs9JQhU1hwy38obsuRPC+vaPYdpnJ7Pk
vdCnz8IYyyUtHf3hsr4hT3eJsZm0rWFfnJmczy9HEKs99CebXm4WWx8iaXU8qyl2CfIiDpzmbQie
3s+hD6OjjW2c4cLIqNAn4C6Pxn2HhYCyIeQYk5EMhIuF5NsEud0grGtZkhVnZFTiGba+pUM2E3Xy
9D9vRqAjwWmrYVNbOuUHrfVjZ8gzinpjD9lxXh3p0UYR9jwhpnqZ4lfZJM3Xv8UixT0wgVp98gyZ
wNAnmOmbFYqClT4Bwn5+8vpEtmYXR5KP0ETgj5WoOjK7UvXOUOI9wZnE8MvMbgwawcLzSFIRyWqV
DCYe8SQ/x1ocrt0hHEiW8Bgfzh3XmvEsUhMPCDVRUMLA9TrFOSBNQ8cinLQPBOQhIjM7eKCY2w9D
wAbuTRlBtvDHPM2Jjhqqir51SARS21JepBIA3Z6XviivkVMgH857JADVracHcosVSOFnTEo9TV+y
lOausf18a1D60SlzblntIOnVW5CzpHKcpj4uWMmGfTyHbPFBhYfAIIILT0C2e2J4TZKKVlbWkLsQ
EcDmFn58GgpVIVe0vpKyp0Eo55j0Tr4qGXRvpUP+m5yoKxvL/CCRAK8gW6qV290WpAD5ajZjIyYL
UaO1705Cu7fvCGXFDvJpDmR4kRyV7u0mfo/MCQTEaLwo0UeXlJsomBGVU2rdYtq1+0Aw3XGTPvmw
qLFguNX5BpncMpim9GhObspB1MXWC2EHpTkv3cqtSJclFnUwlwWwlX0/cQZC7s6qXeCRaQm9yX2o
7YkDfLuoLHrCfa1o3lYkN6AEv6SIPC+YSPhZWv03CCsy+WKmhZIjwoqReXZSYYkuyYEF+8QxJUS/
3Gjr4Sil0bWd7NF+VdEgly4kRcAz5GpUGoBVFTmUStkA3xGDAI8jQ62YoKrEfce82J9z3daWaY9M
NEs0ceIprL3wHXyfdqYQ7V5NreVQXd47Uu3XNIyoTSSxWGQV9AlY5BoY73zbi3RqGa41P22tsV+s
+HffUvzaNKZLRBfQffDKGQghWSdCbHJZzEGXBPJqRjrgQzWAWs+LTwJ+4Rk1ROPwlaYrrUS/r1Hj
hEDqiTmlDaMvUICNPySSD8P00rWajxJDCydqorQ7cGumPn+lFcxjekJgE/2Wa81vkSLLKgNTnBQg
VSpGZb8YVXIOcV4jzALbYGFddSobt4c3JIdnONAUh+laQ2GD0h+jgS2av05posXitzyPep6dW4gR
O5WZj87AdlQTbbB9JkOFvbmPZPq0IdPI64CZSFeHDlPYlPG5h4lWRus+wvpfoDFZYCEzVs8P1ne7
h6n3+OCBpx59OZqEc7oZVZpjrlmwfQxEHkfgsNVOoTmSzTCEtEH1ejwNFhVYLH0kE3X5qzbY5AMO
Ac8VqmUt3FAB/zVE5K3C2AVXMjl4DRrX34sw15Y4jgjB6XsMEGONETuMvshS6F+KgAY2xZ+zdzif
LPXOFDAfuGhZPI+EWaHjR4co6erWHgculj7SclOc4kSrw37XD0NKh7yEqjaEgCsELcHn4j+G4PHt
mufATZFaBF4rjs/LYJA5Q0ZeThPGo0xORMScXmn2NrT6TzQcmMNUCMrbs6EjhQ1aZmiMh5BR4nok
LOjUz5ehcesDyGR0JtAZOEc74yGeW3qJGV8kvTtJ+Nc5YDJ0ZaOvF4Mu1aGMs88URtkZd0l+yNH6
LGqy2HhIw4xeXdWxyaKgsHH7wdyup8tYzGV0H9yA/YAzDoT17+xTQ4B7y4FfzKbGd+AG9rkTsr7n
005Jqr/nkjOE9cFum4p0iPQKkrXZ22ZPYzBUw0XvY/TELEXbpnHd7T84+dw9ph3GKMbPklWbiHHX
BuWpQg/wQAKuLUsQ5oD/0aGrnByYvCI5I6T4qLu4OXmD7DmLpS8ZCw+RiV3/TkFTbVI1hXSnJCyd
bjxhdtG2BLjbGwwgzqNzWSCmZD7T2xGHTRkSsmtEWyOVKziwO0t14SP3qR9q3MUFeWoEKalTrcjX
NGf6xb+ffIj6H3NuRYJ89zbZBNw4z1xGLQwB7cwlnoY8uIoxuZFtOKz0+ZERGDl26fzSnAMWCUev
lkhNCF6LqgrNerJSVR6DvUDVLOy6peIrYJcR9BwUDU3BSCckndP/Fi4tb+uc3sHYM94HVf4BQ3jc
DqFrHuJMxif+jxx/K9i4upP6/5srlL27OOV2uAWJMGjB4LhEiSyfSTQxBC9Ppqeu/+qn1rkSIRVs
dTqVAUa96/OZc4xSrGKncc5+b+WHUDfeVGwcem3QP3oEVZumtV4w0SoCOBjnSwnmi6p0wY82wBjO
0lVVFbOKF69IhgJZZMGPjNiEje2l087VK55UHlgagvFwen5Vh6dBfs9eoEkG0RXXl7wJytKbTFD1
EXw9pL5A5vO/30YeB5gJ7Fo6ENicDDap6yo7tGmXLHpSsVajrm3JczQvsmEwxknB3MWdZ95EXW1G
DmdnumjbuorLUzxzS7Ag+EdHtTvLUZQ8sC1WeacS8HpBctbQCLKcrch7g3lddO4R049cRvSxv8bO
WbHXrTMvl3eXrvS2bTALKFmWzCsjsPp2Wx2NSXU3N4ZiDEkf9FoXdLfnpRLmOdCzP3o63a3MYeZN
cemJ4Zb6k38kvh4OlY3SxhvLYySbYxHb+VHFrXe3Zb95bgb9RNLGv3u1LaxP2GZXILzWRTRJ8lrZ
JAdVgeGu0AJbW/ifyd70bHs1AIBC1zxCJ1ItEa69ffyX6jLwVE94n45FKRiZezXFH/Q85JJG/oiL
Sfui+8nMwpbBlmC8eOlnmKkqRaYlWKDg8rxIUwSXJrDGg0rUnqEr+V6lgu4S93A/I5O0HXKPtDtP
HrVEQo66QKInWrS+hTNVDAzxTMeVmFZa4GlrrYuSh2m9pgDjUHhL9kNoQQ1T0u2/rLKySiihE0sc
W8HIh7yAiN5/vxjjsPBJaNXkxmHRXoTzPY0HFnADCIy1pOxQgaoPUzSkp2G+EDP0xaIwsOVECXjq
otp4JdEtAzqM15GqobVbRqSDW2/KvvV22G7ushb+sTU4AVpIrw813tNFNP9L5izCq5zqRw5o7mib
xC1EuM2XlZGFu67rANkgntoiGUKZqzv42Gk1bRwQQDMzPL310rp0QWqv7dAbN8qv05sn5OUJgkoI
1NlEnT4eoxbRVhFZzrZJmAnItIaxpvL3qq36YG/bpYuuoiuWWZMWR0RiJIt7U7/UODstyrbpNiWd
U6KmskuW2d0d2xM5FqBhkA4ZZz+y77R46hdzopcRxekfSt/+K8Gb1GspkQ6ex84KTUkTI2cvI60O
ovf+xqOpiLCvSBz3mFsx3532uY/SLFMiXInRrW5WrTtbHX/mQckQ2MUYmHTetaUW59k1923C/mID
YJdy3cXzR29paNOmTMPV8yUGG1a0PKTP2yCtQICUrOycg2ErsTXxM53xHNNuJyGo6G3rmAjSMDk3
I4WVGtpp34SbOsdmseyCfqhmxHuGzZaY3frWNRDFzACnR9l476ZFWUFYVr8Sk4s6YVbUL01DyRPl
mjzZph/tiVp7kVWxS3wvuk25CF7NPmQDqmNtSz4qPHUxqaMeNtUmDG3m8a5ctXPICipSwBQINC8j
eeuxrLV1Ztv5rXfC7XNB1cBOJkL2NCDuZRDoR+lMyUkL5XnqtbmfOv+WEaYTmz1lpQmEIVNr1q9P
ulIFYN4brAukJOuEFgzOxAxmtgyCMTyPaTGq1KYab5ZMzGvifvm2RvVCtrhjaHKXRi3g9oyOFemG
CwyEDF04vdBSIXtxrI9lFkvQkXqLyeKut+SYGnNXi1PLgo6JdhFt8+KVfsKCaX/Wcpz2dojrmP9j
x6B8z7nWX/07aBm5Wk40CnC/kBDxPxGNXtbvBHPL42C4OFxZp2kmg2s0px8j0UeLJwaqNbxbaerB
MfPt8CBTSvWglnuCxv5UbQcanjwHfKNNvbbTpGNgW3hXg5TssxfpADg4AyijA8xgTbvaQ5WDML5Y
9RxdDk9umzSdr2oimKPFjb2uK7c5QRx9DzFAkmjERdbyOkDsPlTwRMyg35pOal95AHoQQ3NSND6+
7FDVkpZjJX/XRgFuIenDl/G7xc6x+ZddQhL1Uch27XTsMSUczrER2ntl0iOD+RQwBxXvfpMFNyBJ
0cfSpN98rJSRbgxEB/C4QGc9rcj5mIfnlnUtzX+SRELLA23lshaRe/3vZVZZ3eGZh/3EgyV6R9g1
Y1ycPKm/DeUyb5vyTRhob21NG9ctkBY+UKteWnrjbg2PzbdOkCUXc7Rdl1Tk29UxrteofNOD6aCF
Maqw9GVWrF4w+Ee354Wgk5ys+9Ik5U5pb4iDFpl+0xon/AbYygg2qP8YCd7ETkvsnSgG2mzWNuwD
+kcwrqAIYPsjqwBvptS8al1onc/nUtJwn8a2OxAx2xcdQZFN88mEmmfV/XRqjKdl6mcvnlsSMRJy
Dlf5tPETj1Aot1K7Z9JHmq8GR8znlFH/KnSTz8uLHm7GkN+pu9ckIR5y0oDZVUgC3NCuD61bBYuS
HLMzx65gE1gFi7Zs/QOicMw4DlRDU1OfKiDs0EdfdY04HC/TFCp/NljTMYn8v3Sq0Iw/gwpYNFmM
0Z+JLnTRDrX5RRsOdq9XYFlINdMIpkQ10MXEwBNeRXBo8siE/Jk71fSwI5OECMu6CpT9Airuv1cE
jy9NQbSNDp3gk5AFWqjOV27rNFOHtN+YQ+18tfSGYE/ab/TTsKlaH2DwunUxOuZLFkM11BifH6EY
gIFl5tlG6ZepjdVeYeJZ5azvxOONL8D+QZDNX0Uxg8LnVz0tP/y5/dpqkCnHdmTcnxcil1AMOqiY
5m+1g5te5rmski5Dyqo5Uixmjyab9FvEjt3GNUBTdnCqZTUCHOh0dGLzZfIADNCLbpbUFPdeZvrG
Spj/w7ErkOhgyXfRDJyQGDmL2ALRIHuCDrNwEjhpOBE0PREdttafC3c4CQJrfcugHBraPYfT+GjN
1UTVc+zxVPIqIR59wSD5wGesUQyAqIhE2pyTkeq7Zz6/S8FOb+wKBbsJJQUrhPOnwmJz6yily+A3
rcfo/rwwtrV24fwDObnp3fS/g4PlM9KC7m6beBJDOvZ3VMucLueqjHT6mL2D/Jkgzn4laGHpsdfJ
tcJMsOJc+6svZPlKksEatRzw6dT3oIdJucHbeLNRnjlp1yJqLlaT7v0Z6iw/mU5QfqyslmIKwar7
kA1vYkmyyLKYH5Iiqe4cr4LvrqMeU3Cg0CfUW8cus7cqZnKP4kAgo44QFYKr0KdmPQxzNlLtEMzF
TwgBZrK5TwPwBc2I/CPtwA12KAfXkFft01CiP0+c6jPB3bY0wz9qTj9QVAg2UZfPiMlnHdwV9QUa
MgcArfUsxFulZKPkwKW7P7EtI9t1UJ3Se/PX3aDHx2rwYtT0DkLjnlW6K7MjNceRkdAGRqz3L+dG
TGGxe24cdYTExafyJnG2OHRpP35aOqlbdeYx7qC4SDRIzfWkj+z96PTI9kV4jrH8gAXL4N//o1eA
QvrBU682aknIJtnREJkGi3stq6BfpKQ3HZ7BVQ7mpHXc1GLzfNkZOQw1JV7AcMFDdJmm2+Hgfldl
d43Mrnjv61Jta81Fhq2a+DV0x59mLexLndjZAv+ZdclG3E05mppdMSHZW7UEbK2TUT8zC8YZMrdE
q6Ku7zNIhnMj39PsoL4PhkwPsIkAk0UOfyVotF2X8XFmWnsyvGEELEgvNEsb+6cej9/Up9WDCOXQ
m+ory125A+CZISUu62vtsMBoU1RuM4PeOI0oHMtRbL5ZNQcyYMi4EEc6z/3kvseaeW4nmf2qoWYF
lkHWiKU/qNvFAzEFMn8d5bXlMVEgRDO4q2KWQVZe8lMU7barKBp1k+mDq5KJJB6iwKc5CixzhmPn
AhkykdAhh22NTWlW39hCcAaSbMTS4x5CxryrgPyRF52+jcLE+8EQFwGLwCIf1LFxpMWSrSfcuLeh
/OMyAlvCCek/KAJgUztOZW3dgQ84Iihr0xoEIQI4is6uXzAp/e+12cYviqbF7vmt/77//KoIG2Yq
GlglL/P7DTAbG3eTPl3+uzg1oG1H+r9jLWgInOEPQ9kNDAnEH91oEm030oQ+DqiXj6Osjb3fWuIB
g7R7a38qA4UgDgKcmqoZb7zTTOtcPV2wqqkr2eJYfxsv+uzAI62C0CIuaublq6beYfrakfMS3CCi
2A/f989sDuNnxyCUOkMAHyu8lyJGymOYvwsTX0Wgt9abEbPBR329kwL01/O8iiTf2reDQw5LXPO4
oZqrPVqGz7DjSof7MeKJeVSm1twTfyve4VO3v8pRdEsjppsgZJEekVJwO0i4kB29uuel1wc4Gwhs
ecPfaAvsvaL1zs580Tq91FdDbfzlvrTA7huFvvr3Jzikt3WvYwT/v38b3NcELmCiDOnq8jY4028a
Hsb++ep5qUBG79gOS3aaQpTYodByKTkcpVDFyjJxXRKNYyEfUOaBtvm9Tnzr+vzW85IWoeDhB7fz
//2B4zdvQlZXVYLedpswPGuTGUBcST/cqWoPnd6RxGYSqptHxt8+Hqsv3Et0/6dA7is7y77GVTrP
LwtLir2jyhvFKp1hx7Aetdlx+p6E9Y5ihjtM08u3yCFUSbmboi3HH7306jVWbQbb8Pr2sOk2RNSF
L1NfsEf7o7l5VtdxfkQlvSyiwDw0aYXesUlJ5R2VL3CKsqTTq/ptuSEnsP/D3ZksuY1sW/Zfaly4
5e5oHJjUgD0ZbILRKCRNYKmUhL7v8fW1wHzvZabuq3utpmVpRguADCWDBLw5Z++1VU5q24RMAo7c
TzhWi/GuLqDbmPWHEOJoBMCzGlm8QmRp1mbJEchRmt6Ammihz1jGVnFtPScxWUjC/Dk6H5T+2Zoq
He/TFhcg60ukyVZM3GrcxyeTOEb+sPqkF/cxLS0PHWG6jKloVDVlhDr8wrZCYMm3KQdb5GNiAUcJ
4m8yeGgYQed6Z8TfTDrBBzNyAd3RGUe0sgk1JFUnxn3usdx00czR3MbQUQJTBM1SPAmzefaHFklT
E5brYkJb3XKDFIO/EAORBNuGSTCwN65oIptr1JIJnIXFnkaVDtl7e3f8imb48os5yE9KFMnWM9zf
86X6aXWI8mnxrztZw+1gY7itGtZsYcgeeQi+j9S/bdaZa/zBdGmAFNd9Xl1xXME0przne7fJJF/c
zlz3KJzkGFkgS2iAlqeUFDIXpsrarSsQJeOZGmZP/Lj3pYitalWVc4sxVRMbSQbzdrbZWnfI0TzZ
AMTE8OLELKCYyX4LfMo2BPW0SCEW66c1ffGRvxHGK8vLVCJVDqy2P7TYkdMBWyi2ntPYWNl9bhku
Ivq5pUUpbLHAe1Z87P3s3HT5uQqaYd2yTl/NpgkFI2KOpP62mcjj8UkcYU0NYLcInjvD9M6CgJHS
7QCq9OzyoxKnNqsZKpZiXEUdNt5QIzvvimMsxb4YCT6x3MbYFbYA6xONFQM+pi4bGv26zaqvQgCQ
SPsK0Isq/a1vESwwUdo05DXSSbkOAzSsDirp0TGtr4bo177XxOtmjoEHy+aYoeQ4FBEOzd58Dund
vrvEW7JU7ai1IV03NaJFu/XJoZoofi9E0dk3FukVMxqboJ1IBu9Y9epGDSbd04xcGSD5j34RRce+
MjbkVPcbl5wBjF7g1+YUCMjku1/COlu3ltmSkmjpQ1QStffDxzf+4kO4HLoyOs4drADL5U9usQee
8haPQhDLVbrIvvHK2C32KSC0mz7XyXmAyFgHLeVSTEfV1IF7CfQIuJX287Sqi7FGPZG8QDegc5X1
38HYfQXCMYFQNNtdWY23scQkh0E0XTiWEmXWZtLjF9cKISMm2l1UzifXTt4R7FlbiGeMRT0L18H+
wSZqq5T93UETsfEc0sfycWfNCQGvfdMuTdJk47AJXqmutLCSZTtB1vrJrxBNpgDj6PSBWwRBSKtv
ZhFnZu+JQes4N4MvOFQpNRY/yGOxdnpQ3c1ER6otaIlz2f7AcW5/KhkoC8/cz7P/EWeYReuJRqWN
EfM0RuqLobHRFY79HEQywzSHAdsIrR+R1nzSofHVo1C6y8fuoMP+XkIVZlmc7pIan8VJai8h0x2A
y+ydJdv+r2bY7uM21lvJ2AsqiuvNqn40bv/DT+hCkhlCkmVAJkY5VXvQAmQJ5t9GO11AIAsYCer6
OkTNdSFH3ly5wpRbG54sope+PgID/piZlntCJradfiupH9zMGAJ/oEAtQLHfqbCwzlHkI5yuRwAq
JNYwATBUqRKyjQnvq0Kn7Uw4IkSfpqumIDOC7GSIHuvGKb8RDXONTKd8hqxOzTgGcERVA1BknXxv
FrCPQx+RKq6sNrLWSLDtYyuM7tQNzm3KrXMpkcHTI3p2FZxyyyParVVOtMi7F78ySw6goCgN+ktH
NtUqiZF+iz57IUEHz7tffu0rdBhThQnUn/tqEyq1nevcOkE/RPQcP+Wgxxc1z3XU+bPXtdG2dIgx
r+RPg9LPNieSOBlS41RPrn9yuPUo6szzBgP/QGWnZtlRDAi/O9TIgNd/krMdg/7ynqrWjdCkiw+u
pI8qgluIdm7nOnBQrEZqbrUhB8/KJ9bIelMoVHxWgSLNsOGJdNl3mGuwCqN1XgWYqaUCt/upKQHK
pln3mlSGd2r9W1XjtMYnUq5RlaJCsulgeAnIwXHQt7SCSDMFAxo4xp2d+Ww0zB3UmIKX2kMrqWjI
s95TR7Mx0iMmQ1z8YX0Wae5dCXyKtr5LWIP10gUkQEBWv8yKe03WU3wxRuPnmLa3EvfZvhTER0yD
/Fnm+QeVF3RRfvKz7Pr3vJ4/17O6miFediw6pYX8mRXhQjo14d54bLITSMZ19WVsQdN0YvhcTY4+
yQZv2sB5jLVwbVNWjLPk3gmL6XT35oJGfCvyQ6a5P3R7oMO+1UMkn7i1XgH6sMtISZgfJwwFEOIQ
z+/jyRhOMZIwN86dI/jps6OHq4P6n6RLDRfcj06ZN4abKcBp0hpVfuqiqNtlOddSght1nNhn+FV2
TQZnh5Hh+xyI57YvbzIo1MVtklNVBwcnyuWHu8hDkOmkyKWjr54X8aYI1I157nXwg5yiFcM6mjlF
CXdVGFG8G01fXNX0PskJcWl4trVAnFgwBisTi5Ky0IvATzfECz48vOu4oQ9jlH/z4PjERqe3dput
hVBUm1XR7l3FyqMyBrH2pwB9WWtvO9zNF6tk/56Dg3JqhVwEyUhfZD8oEfbXvkXbapGhQAFr7S12
fESWG/is99kh/mLW8b3HBOaP57n9lpeESGSOtWsysS/T4Ksvyu+5PaJmAotA6R0uhIyvubCSAw2F
VWLsDaOjwGsE6Vbhv9jTabn3hvoEpS52i28qLr9GY/97Odooa7Dk7CjWDoiZp8tQg4jVafkTR97P
2MzvuKFwItATOLjYw1Z969He96LyJMe6PLFmooV8qfC/rEoPwo9Zky+AEJGwWXoVb+WoPiR0Yazc
eb2hupz6gLfzpPCxPM8viGtxUCf5IYkAk4a9e49TRNFe4YFkAkaxVe6ACMxGQWZb3botx2PWU53V
knwYn4XgCwmvBcwdeJbjJomxldO6ukcSHEJH+XRt28FTWzfWcTD6vdPotVO787nOEtRVtefcbFLk
k/kWIpL9Tmj6HQP4diAB7L1l5KoXAKVy3rism2uFzH5Oofw6vbsbfhKn3W6VBdShRUVSoBRue688
lgqzijWG57gpeKiCvcYeO+PXungsrlZt0pNvUTq72s4ANBriNzco5a3MfHED3926RnDwYEieZJ7s
UFOx9JnmTyFp3evaSr5i+TFeLdm0xwCxy2r0nY+Wtt0m8eULBQQHMZqdHlCa2IepccEpEImjuUsO
NGqhG5eQSXxzHG4ZrtYsa80T2+X/GQ40hqxkQai0+Q6s5XCs8KLGAak+k6AKBmMuwtRuUBCxB4Tq
xMRkQXnF6me+OUX51GtoWKO5Qd2jTOS8o7wRjRwf8kgf2UvvitSjuUIr8xAkpCgU84uT+GzkLWqO
0+5f52dJh3Ss4hFJuUQ0oqZyTeVAUvKkVjbku+X5v+STIbzS4PcwaNczSTNuBzgnTCy9dUnUofuF
rkQzIyIaDPJtw0eNuhmFACGlr2qyvwXN2lWRSdMM5UkSjdd//e7UP2V7uaYt+B9IEzukQwv27+8O
VAx7n6nl3QXMG0k8QusPUv/e2TvMhXyUDWHkdia2WWJNL9Jsv45T9GHL8MK0Y+yaEqqeiIoz1gEJ
moWRJFdUljPjQPyH+Jjx8eBFLv9NKJkll4C8v32qniscV2ntmEJoymh/f99144D+STvQe4+GCRza
5IrfG/2ZNzlndFokSWfiN6yk+WFmhfWHJgZeDnwwwyI5CPfcamztgTpcPe2MqXZOg+s1p3rst6iR
kjcSod8Cb8p2AbphmlbdjlG8Q++YiRcsjuKlw9hlNDDoZszapFhARhCVC6Qx/dQLuz93eTzgJW4U
7Ac73NgtSFDMSsAgLeIMigK8gO9GZwTf2VNQzOOmwkXBQsncdn5VPLedbF75ACzAXSRAGCWgryYu
6YVLKpSpyKOnCO7hGv2cjXVyiBiyR5g0bRwxKkJrOzRguWDI4X2qStfl27WhslXY0NlrtU99Dpko
ieTS4IW7WXjdFgQbY4NKvFOAIRDiLEhb/g2Fz0kZ+7gwm8vsFOHeCqeAlG+r3aGnr052acDgXx4e
h2DUP8XoGHd/nkrDPNxRO/sEq4G+WJtQRmOSSLaPlzx+//GrOnTIMSA3xvLn8OYsD1WOBVip7jzX
JRaMgq2pBNO9caec9iZtJsYA9Xs1NO4zgv9VtRQT62BwX6kOEe4hgZ0rdj9J305A0nlIG7gTnY0y
HwPb9VH6KqU5HWWPlCSgkLEdyTVnCd4RRRIpqgoF3tzHgyOdd/TI1h6vVLzFzVNAWqn0wWuM35u4
z/AhQ/og9LIgFotDK4luE+0YtxHjac6yl661qwO1WuqoxnVuycWaTXXpPaSgEMQ+S9aCxyk0IbbL
MibRAMz+2EzOXdUl0g2XpAewE/758ZBXKZAK3YA1tULjnImCNbFoSY5hnXWvh9J8jwAqekY8v855
rhAUzmoTsJaSYaC/Bp4a8G2BQCF4HubiSKuprYa1E5Fck1LxpseJwn/iu/Bm61mVl8T13FurCuu5
ma46sYyd3bXeyR0RFAx1C7jWdEa21LZ5Io0GyntZT+fnkavyjEe5RuVsB/ADmrrd0QLxu9WsI+vc
si8zlmYpVq/09NBhMtlSgZmfRiPIrwSKVbQP6x9AR8ky1VmLJ6Ncq2qQp9H08JKqyXihWkJblGro
mhJlTKGaOIW8kuM6We6Tdrk78q0XOOmBJL/ioy/zZBXQ3jLrrHyxwArCyZiJUlhAAnSUvLONAWI7
MJyTqFVBxidjDLCu+OxKwBdWT4Q60YLDcxrgFijyQm9CZ9nDRCm0vkYjZJuzZq31WJ8UdtsVyQtN
1kCXrV2M1DH6Ctqx0Wlyg+8NMwTqlOk8zxZKXlj1SlUEZTjFsXXj+qi8kqU51a+DMUXNNfIbvKQF
SjK/8uiYLOdixhvyy7Ce1I3LVoUlNApQt6r4Xg3zSRvelaC5hHdbhmc0FL/7djLSzL6waLDOvmUj
X03zL/Th7SftDwG0oxpDYNJk29rCEjmx9/SXRFiztNieiLzZRqRw7ccsR4BhyB+oKabP4YJL94rM
gi040MCBEdzYI1Zj1OAZUip0nq4X/sS1qw70LctjBkVyMzDcrJvJgOk5iPI5NufggGX2SadeczOj
2maxWibvXcgtYrSnwsrSM+LCeNc3rrgamjKHW3vpydSoeK1iuJi4wLGkmoS6FDFkG7Ls3Tj+0i0A
5ynpNDEGkqoGegfs6Gg5lN99e/iACHydV7HxQdzACKPq5E6IguDH2t0n1L5PFNy8g5eNeh+J9mcf
9tk9SsfqmhPgvWpNs7uiYLS2U2tGZ3tIpkOv+i9FT+WjHzALj3rcZBgzJ99pPpr8c2Qh2Q1M9hj1
kBasTyBgpv21tbulu2IUe+wa/c11vJMfyktEhMrN9y3jOOVuTaBIuBK+ydoBataVtRQduZldhxxy
A/9b3e+yols+0KVVaWJMMwhToP7vfC9hC53jAWpUGwTDqV4eLCpo665X9haaCTOoruSBZlv2NkPn
Pmg2HGQDsVQ0fdBMqYIxBBrzGJGPsTEoF3wz+gOInfyJWk21z2x/XgcTaiVq/Cits+xi8Sl8ZIMP
0NT3xxONWvVH4u//Iqv7z8DoXyK9fzn835fo97poip/tr8Hdfwv83v//mAMuLVLX/+9B4Jffvv8W
/Nb8/lv91zDwxy/9kQZui39YWOA9oUwLpvf/+I8ocMv8h7KU8lypHKWEFn8mgRtS/sPDqCM9x9Yu
i9vlHSAFXKLADWX/gwBmITxpCTJGHcv9f8oCXxLk/1zquco0JV5exZtDKgsC6Jf42aGXXt0GVYop
YdDrBmhlcq5jakzK/TEjqkFigOu2870fsx2tjwaC4C6jX9M2XoNZuvpsjdVz3dGCpAP7zRm//eWz
fP7jjfw1cvuXBf7y/mif4Nh3+Zw85rglL/wvC3yT1khD+TFZs9DXhIITtSO9ZqdKc6Lyb353Irgi
pUivjkXZoKV0HU0fKJs/AXtH2ESuDNLFVRS7YvWv35n9z58cdXtLav7zPGW7v+Rg25UrAnukrEbS
+LyvJ3Y9cyeeQpOy8BgJNtBVu0lnIKy97N/sIBx3qmqTjVsBTmjjhiZfAEQmpYHQYChdWSLVazMX
OAPVJwDDq96tkCzI97RiJS6ldQ9adTfyMNnMpnDWFsrTIDQCzLzEZAkr/T2XF9vrgLbZUFVaGq+4
8lAiCjRPYwW0OXK+SRl0K1yN+BYHsngKGknsBdSWLcy7L4n/9EwGYrcM2Dtj2sWArHcdpjMMXPoc
j0yhYVOkG5fuce7nLbosjJiR+zw3alr/6w/YW9LU/35p2sJyPICGdH7Y6v3y1ZPkBQcr5tIsWfXs
Zgo0B7QwbHUhEMR8qcjkjNvU1SjrLXebKPebLKP+rR7mjULafpCNg1Jtkl880u1XZge6j/6ND0Ps
orzu1SxxeZu9y59r5xsvC9SlzO9jDS3EdB2aKmyx9qZAw8ESbT5Jb1CrpOnkziXSBzsjVTQjMBCP
pnYOhMWgE23V127O6Yays8aeyojvJtBypktnsv+jLMMkMvvzkVxIUG59TAswMHHV28nByqaP0IKl
SezyGR8X5RPDnq651T0NfU9cLfZB/M7FrioQJvbHfinCSzZgQAzRyOnJJ2zATK92MwmW1qXcI9sk
51NU8bZ2iGPTERhZF48Piz8LtWRjdPgGm/OYyZcAWe49V84zak7wsyE+sHZKv+UDBBojcJN9AKiq
FCgnXcv5nIcEUUeYIEwFkF32Q0ACd37L53R8/teXgPrvLgHN5tnxuKJNjCl/v/tTL0srl0oUOwyK
W7ZFW6105NWs3uo8lZva0M0WJ1qRGfJIkO57kMBfC6q7mxLz4dXg+OKaaD/gBBvSqNXaqMxmYw/2
V0WbFuh7caTaH2xJ1P03F6/6e3D6Mm7ZaHIcEISMXNpxltHjL+NW3lDciRF7UV5uz3TBnWPuAaIz
VEr3cKmtEEcMwlEXbARp/cW9gY4oockeV+tiDKJtn1HN7uNFU8xTkYeBLFYMcz1GcNae1iZBE08g
7ZvoCGOPLDIoWj2YK01IXZKSUcT+qjj86+9DLrfc329J1zO1KwTQVIX39JeCBnqJMVdY79YW/vII
AlU9I+HEoofUuhs2gdOfI1F9yYvrREHf6OgVz/gQKCecLGthfSv1byYIc5mg/v6WmA2ZV7VrugzC
vw7DpuuRpEk7e42RrN6ZC9OMHoK7ATzB5Is4hZURw+R3YH/OdnQBsnekKNWldR5DdjRspoCpCXq+
Ih5O1ZzPK9zN7VKXeJoVWGaNVo2errlqMPLs45BwRbNyfHyG07UNyzc+D+SpAe4ogDD/7vP+p6vI
Ulow/TnCMoVni1+uIgeUSz37HrOz1OHOjaq3BNUqq/9DjLBvLUxUigslxYFDGWB/W2djS0BcPf1O
CCjEVAZzHE6vgfHwjYITl+W4/dfXhPdPXwDXA3Zdqki8Q+bBX1YQCQDsbND9yDwY30DNqXdivXra
tfld2LTa2lYNOyMfBvgwcHIEBjMEqSPoySaJjtz84dYZ7HtaWs2lKvMAaYvNRr2jpG1Au77r7Ksr
DXWXdoK0zyhqNkXeAVmHeE3EgPEqrF5mXME4emT3gSeKqFA00p/IiiYmgAYCFrwy29lkQO4i7Xwb
Oy+nhkUJoKpQG8zdAHNynHCZ5PWJgsyXfrJOOX6EtTWVFrool3nUBKruAxHmI08b8o1QCLadyI6e
SSxn6RAWEZ9mGyS3hHyeF+Kah+Yb/sxh3zkROXq0IZLakFu8tHvDLZpXysuoTRpt3Bmnn3Bd4iee
YJYbExbbYYRN2+avViYDWFIC26xjgVR2uqsCM7kj7oCNyRTTrE9VvIdgTyhTEj61poPH12xfpV3r
ozNjqxVwV2Jd7f71l67cX2qbrnK1tln+uFyf0rRd/ctQEIjBM/wgXGrsmlSvNkgv5FvaJHj63Ya1
IAjyvNWnKFH65KblbwiDjO3jPNyGDm3UjDu0YCaDYoGUxC3rV0DY4VOnixaweQk8lpRUGhRi3RRT
+yWLLEQvjS6vQaSQ2JTe/XHeDwJnCzFvPJh50H1xCeYFnPARQsg44QVlCYY6j+QuKPRsnMatPSq5
i1A6vLvsxwhzKfHQLYdOmdl7awTOOY5z/R5PEEBmG0Tc41lUTQiaQ/CZiGhK9HDAZGVlPzsjkuTQ
c16yNHVeqAQSBVB3w/Zxro5H58Wh7T2C47o/XlHPuMgo3Jrrx5OPBy/KnzOv7y9E1HCr1yPKtIWk
Ihd+SmEE+4F8x6d5OXqcejz5OExHAmrqAHfaLOavGr7UyuLdb4t0sPydnVJrqXzlnYOiR7WQMX3G
UAUuRTcbE6xrfhRO84ycyGI5iQHHzoX5Lnvd78klCrZ4ptVfDucRz1dRCxasCwsh9dHm2mU5fU68
YZO50BJAMU9PDVCBYfLtFQ5v/YUFFpsKWA0EG3rzRfvJHpDR8DmZMMdVS4QKd+uZfqA8u/MU7Dtz
IcPOGMvmKjtAFG52QeqFOzIkCGQDSBpD30dXCufmd1QeOcUGCk9umA6XNG9NhLv2fGOVjP62NWLu
hiHcZvMybPdlhN0VQ98h/g58Dv1+Ri2vL4OL1Ib41I8phT4fNz7VDvEpyvPyGPs62aRx+Kp7KI75
XMZ3yiDYXGoD3A9TXbDGnwEZGcASvIgpuoOk1kfRLuv5bgT3a1QSIXM0vI6FgpTdkhQwq/516qr+
NYnlZ8fN9Plx5EbIZMIoMEjE4BUig7KbsmHboucFhm8j6uYB5bVL91Wax8ehoit9GDWLVKFz+3WM
k+J10f8CbE8GS76wfK3fJSsJjc/mNbRk/W74NRGbBWmoy3Okvr/4SLtuj6OxNX8YOu8vjyMxmVu7
FvEmUAFEbvjbl8dDYCj/4lYE5LQ1q5uu5VoipgTvvad4fLzG9kKk9Flc7R+v/vOXveWfMaFBxEPz
mxN68toUfDxRE597Jfl4ZAmFKA9AV0XKfM8W45kmD8AviTCbtB1imm1z6/pw0bTiI6xTdXmcqYv5
a1l4yDJDDXalJhdGy1RsEsqhLESm1L3mUfEC+Vbt6tm79jj+oWyzNjuxxrqK0O7+ctjgSb89Hozp
qe6t5Exh3/rjASWzt6Ybb6zHckBHMQHFWjRWlPuiGRuGZTM4kfZ9IK0oJBcuNtxtA2Z2/ZjIdI15
ODbD8eTAc8AYN6ijaEzz8schMBfurOb+eC09kvKqUTM4yxSIvBqYg6bLSU/2qcryXbVUortE21dZ
NB99wyfWLEcmR4/nbJFCg+GoWV75eK4T3R/P/Te/tzznz4W1VpAw9oYsp3uoRmODuL5ipc3h46FK
+DLaxbdBE3b+45zqowD+nmZt8l/nNHZFcEzGq2j7eOdxq76UyRReMVOeH0ePBwUiaZNTQ9ijGB+O
Vk/EUS31cDdH75qKkBbuctQuDxU6bBwiTH9VEJN5mKtV5Y7qFtdlFK3ns7d8dEM6DHeUCcatYoP0
OHLInbzkQ3EOemdcDJm0SEgJJ5vOTABNfWOjoW9jbBLpUfjesetEeslkndwr/g+1LeZLIrpup0kT
BE8ZZ7c0BtxGAB+RLmFlfZ2iLruxSFLnDkJBluIWnXCjP5mdjY5+4pL2C7ELTTS3qHXaZ7Mf2+ds
+Sl4yhft659nZzaKZABFPZorXvR4wsBId6Kz+vr4lT/P26Z4z6LeOj3OP15qy17sOvh36zmCqg5M
tz65YeW+omO7jJg7r48jJDfepkrmaUctS7+mmVuchV/9xJs31OuIRhmsfvVc1sp9bVL6WiH2wz17
w99gOLmXCRjwrgmTeTvH7vQuC749T1cZ/Mt+eveiQu2zAl/r4zBpGMqrKeg24/Jiy54OTRQZRzMz
cwRQLT6caIY4WPZ6pkiiiae3rBPEienWue6TZRI/qYphuo3oapwVzrmxdPHQLadIUyOUeiZn1BN5
vPYA4x5N/q9viFiI4U3Maqs9ohCIhKqeuhGE9+PZInDtux/CvVyeJPejf1M0t0nKs2+PU49/bSzm
5wx95pr+WAbXCWfk2fKHkH4ZP9FDfGJwmS+IjJHhp/Otzrz6VaUKWVxmw7mryuYVALd1n2CxPY4e
r3BVhnqEmsChX/qQ9jI1SKP4/HjF49QYjt8dO4rOj1PBBB7XSRBBPp4s2+aHn/FukfXfnW4yz4Tt
5S895Ktr0rmUpzl6PCRDiQK0ZqGojfo/zhl4Sdc6zHqKz/95zoSBHNtpvPDJ2C9XHlEHNfseqlQu
6vS8euucZZ7q4++PI6+bqzdbIbthSnqcGcMl44mcHUH+DdCFij+ajqB8tZrCXtWJdI+PJTsqq+4I
CAvJMMev8fKQxzAL8el4w3CKnHo4Z0ia4WR3CPPtvs1XTTtGKHjq8qKDK7LL6Po44xaoycBoHO1K
6Tvm61Mf20wGy5Hdzuo5aj49Djo6r2UoDSwCPsHugIftKk0ZPbKU9BBnGveBh5KYFu70FFbIyG3r
SypRK1Y1rUU5RKckQKUnbPuCusm+yMUDRaBStxVDb1/U8vD4qWaExgdN7xnMK5l33HFNIOVHAfPT
qaLP2qt+9DFGh7XMw+CMl6i5W4KguDRog6PD307Q0H8d23EyHlTA1+5GRPrQMCGoUyTBh8Eotwu8
oNvFeN0+4Br0UFhzdWq5Z46TIhVoYQgi5aiTUzY0qEjMyt9Hy4oEs6r/Kuxwei6NZldJK7x5Dm03
nzREOrRF+4aQIXwBpInlVHAkEZrQugbZpnGrjjO0x6E0xktdldNlnKx3zxqW9BjYj80CDkP7Q/0T
RY82h7OUE6ySzqUlmsuXzCzhItND3LYuIAiVDfeYd3EFyQZkQZCNDKeDznDvFShxKuvDkIi0klOa
VvnzlEXTc5u0EAm9diebcMnBlNbusUgNB3tTVPENXSiesalAEcTf6KwBspBpO+Y4IryJZGUnNjyW
LuUf/gw6ddGxQe4AAQNaQZChD/RKkNhWNs+7ECL7oXA84+2Pr6xph+5cVFgchzYKbzqzbn64/O8o
TTvrwPIAnjbl3TQ99xD7DUhC4IAFu5J1Fpj9hyMMtFC+6xw1ch7SsFNqV4Nj3uzhe9p701eKGEgU
+yJ6Zlge8HEF+xhh7E7YlnuEqGbfMXiT+u7Ue0+1fNwmXtwt/MfHtE+vtXznwEHYuOpnrzg9PjAq
YvOVmiCXkLTfUk+lL1YVbB5HQ2vKN/Ogh3HTNa1z95djv1kS4bysOkcmvKK2o3h2zHtjTXUivnVZ
f8npmb4FdIbXQCVZBuNYfIZ0A4DdgPTlsWK/NFnwgQ/J2KLWHL5CuA86TKVznpmbyPLVEzUD9tOo
hghpRrqx8jty12c9D0dHVKw5E/P0cAIbVsVkSi8Vw6O8BYNzfwDfwumN1mf35CNkOuexEe7HlKl3
pXpVXrFCgJ6MtPFUQQa6aga6pAWcubf9atMW8bSCWpu9hQGeKCSp6Kyz/uXxz7KC2BhGELzG5ADz
FQN4d68+ktSdY5ggSwQo0Qh+77Wlyx0bUYgbLt5nw6yRqA3m4fGW6dEW2zpFMuj2M2oQgqZObcmu
npE5JsSQP6b0S2CcNRCTqelotR4bUgt3eRH3R+Eb8Ztogg+7kMPWI1/v0E8y3gGLCfdNV5YfAZhX
Ct7VfA6xRZKzyt/nxTGD6oKCth1pXVwm78eiB85JdHba6QXPAIulZJ7FKY/H70to2dkp27sIQvki
F51/3ap5+zj0k7DbwSEDA0ZrYlJD/PxYpWUTkziZHFQW2Tfl5DrY7w7O8b2UzkdtKlzcdu3djCSj
QBLB1X4cPp7wAcIfA6/5vSRHod0bhcuElJAiH2LFXiDMNo6LzuDKMrsN7lH5ZaidQ4n75nuWNfAf
AJyKQpI/xbbizBRNbgb/5AcrFdAKMDC2mY6SD5Ry81o3HVmAafGuKntmrCcuNxHBsB1txSBn581N
i/YqmrB8HURxDOawPIm6oNAddfGb7FP94jUfonPiN9vCaFWdWqQAT7UZAJ+u4mPlz8uVxUNhhQSj
TyJYk93LQhEWN02cvl7TB+xWbmVYd0j99l0C0d0hDoRSvpwrpS5PaC6ALZGT5p+YH8ObrePoJhuw
NLSFySQzvORIPfB34oz0cVDoiUCUOiQD/0B62fZO8xGmHUQbU5zLuv5A5zo84ZKi8tMyFwyGZmhR
JExBUqABRjBlkcSrIUqQ97j12UfCe378lDDRwtUr8P8lzZeisPpnkEqsqUtfbD2HynPVB29koxQH
bhHI0AVBC23UT+cBQPeZO/JHMNHtGHBClSszlx7uH5OVEoqIlRApTCuwI/E2l85unOZDZE7Bcyll
d8aS4ZGeJ4eVMK3qmMaaNN/aY2haPqS2TZvlCiMqidrJLuln/1RqqPBsfUmEIZN3B2SZgR6KUJYN
1ad4Et+illkaY8u0DT3XfMqoEBY+A1lLluakpuzYTvhQZVZyBS/rtES1l3SmXFgq4leBqHBZxqlt
nOKa6SSpac0IxAWYba2Nl7bA9VMHKY2Y41sblPEtyYJ8V9fdc0WzZ2UNMqXCmhR725THPGYl0Awe
osTaZylOxswqaWFdsGMJDjUpvVk+AYV1NMSd5aP88xAN9lmlEbzDBG3vHBmXopiH7+N//hCU3h9n
lqdwTjMZpjLaRsIdn5uuXfLhiSoU4MRrZZlkLuNytfts2Pt0UjaOpR3y17AirTTfwYrWD4gEiLq1
ZxdvfSj11rdbccoI/gHOXTiHXuJVpW7y5gb/h7szWY4c6bLzq8h6j98wOCYztRYxzySDwSk3MJLJ
hGOeB8fT94eoapVaJi20VS1gYJDMYkQg4H7vPec73R9yjq9U0vrJas0Is4lZw4byATh3RUyUhpE+
N1olnwRVUw4Eia5n2azcCB1j1TfoKkCgDUk6Hrygn9t5bXi0gU3vI83kM1yLTZV8A5aKViH99SO7
G0xAsVm9OpWUO9vGHX4/YLEez4QFeWBa9AYrQLZFbWieAjstcBEOCPzK7NMyJbLDmN2iUUzrCkzF
UrhV+hDnYfrgU2yszBHevVZo2prapT1K6QRnBk7dqtUzmJgaEC70tOKsPGWdJ83DM0s2HFKvTQ+K
Y6NEvCFCPSC7BfAoU5tzkYXpIdE9l0RR0a7CDCehCeiI67Z+KQDqIJx2u/4n4QI6GYPe7GIu5qVo
nGR71xd5NtHwuUMLrzO8o+U70QZXeriOO8IR65js94Je/yz25S5wKl3rD9WUWvgVDUbbNl5i34t2
Uo7RXg2FywdM12abg7EIEuCIVu6/yzL9wCpbHVNzvBB9a5yKboDUEObvzNHO9JYfSiRYu8JnobHq
QsdS6SeXqBivCs4bnLW3fGxhKgtRPTKWIIhc+Fepj+sywWwgys7Y8rsDknDDOGcpN51BBiuZVv67
0vkXtGkc90mrukvVypVA/2TgakIBnVHuV5kYz7ExnY0ZQZz9nro6veKGxdGVJ2ej1Z/w9NUHwy5+
Czcfty6A0y3RNcXeNcHRpIK8QD4g2nacQVWS2/te1TNPxX0po+yhQ/++mKikjrZywkPAzuDxfuib
6hwmvvuLzPJ3Gi5fQeWg008IzTWREWw1nJmLegjUsYvy7NCQ0bTiBSQLQDKQU2Om9mzm92HcJHvI
8NGtyEfM9u74rg0lciWta9dhzfwWYve0c5kH8rblb7BkMgR4Uu2Uh3BW5HMVFXjWRcw9Ljgnh9Em
IyvIMNGlYFpd4G7guxAS3Vl2oe+RXTuGjxaopyPTk3HWJhUIswjkwquVvTHU543xsWEwubYBQTyZ
0+DNXUznyKxmLwnh6GfCYt1mf+rCulXm6m7/ZyQadWAqWi+1F9LI2dQR23lSSUZtVQJ7xld4CPmb
3v3uAYaEvbXTnmA/zckqTOgMN+pMYynqOn81+I03h/GQIjlDqStVgL6xu2MRjRt2xfJmzofGlG8k
ytB8RDjOBzLp1m3ikkFpNcXSC9ppl0UZW8oBZ5NWdc03wsdVP/bdMtJQ25pQAnPHD2/lfOAV/jWO
vXaKiK/e/bU99EXdbATUyZPRd94Wuqt/wppubz2E5YAKXqs0lGcYE+C0TD37INwggdvrPw61HyMB
pPtl1kMFzdv96goIYPcD0eNiR/jPLiAp/eF+qNLkAbdlvysKOE9plPmbtKzIREjrYRu67oMYIWqa
4G1Y/XubWBsRrnX4QAvdscIfevo066LjYM0wJcPAVS3aK7Uc6wuR24+Z0aVAQadiRQYS+B48rAeY
kP0h1Ul2NikglyR7IQ139fo5rsotXapkmTWq2PWkmADrr/Du6S3GyEGCjjJJAK3TZiuUXy3pgkOf
auxsQy+VgtCGu9PqD2CGvEPhESmFHqbfVI25kU5b4ojX4wsJGRspHJdMIYlIx2f8F1cxV6AquRs6
+SZVMFAsbESLxG4cyPUZ5KipLU4T87T3mSiPeK9kv2aSALEbewIuaok8A1bW8U7bUxYVqdFdEOJY
29h2EQWqvtiWSORWlkQZxEqUY0GIo32saQw9QzXDatp4nfnJc6YwUIvMIcJ+cvrDQOpgakzuoZsE
mtlZXaKC0FpIwjDBTQWrMJmqT1ctHPLfZZhRI0KDXDMGjVGA+OJYD6GxjIIE1yu7BuSxZ2swtF1t
EZnR6ClxrW3oHQJ4KIle+zsoGhH+sco4AA82Dn2tdhO5jTid+BuKiEEIoVZXl43SQdXwPnWQZE4Z
1WfY3MueSucAMeQa59GTmxpQsUConnQ8xVkkYYbb5TOzVudgy8bYanmy7YmG2vXE3YcGSSlpWsAW
sEnEtIi0rlxZvLo2u66SHIUUqxI7Rp4HVKaW3OGm3sThqF2buBiesgAYVRTmH3ll6aRd+m/DxERm
Zr+FDg5QP/bPYLriB50gM1RhDyHdVtq9Ad5yEXoG1U2QnoLKNimR51MfROymH0jNLCL3MIVCO8Zt
qz2MCJxPuGa2RoJituhqEnIsCCsWbLSdEbITxfceghltymsn2I14ddMToBzBL/HJJUuVzv5Vl/lj
pIgwJ2WzxQk9EdHnJl/zyVDlTO3jxFvmBW2RKSx1LCHi1ZfdzfUwnRGhM5DfgbgdKeyaSdCW5Mnu
CD16WJomGX5mAKdwJDvmVjdCHd2wfcvb8YO7a4EoiWsN5T943Bnsm5bSZFAV0jFRXvGeBi4zhti6
6e1gXzTPI90Tsf7ljokGCVwxJDBqcqwloU13kmU/TuJ5qGLQ/60BM5/r+2wnHrottynXOZXJUlXU
TZWDUzyDIjuioYdMDXgePjKtH9X6G70t6qPgjhv3ZNGOQFkgavXmi0GgLhjf1NzEZjnuNALh+XKC
o5HnAhrohLEnIMOpQXQvGtzDWqE/QswSpDUG8RNN4xABqkweArdBKVTjZPUs9dibYPAmC9ymJ5Oz
Ph4HpdpXoPDfyKNYlus02SNYMZ7hOqYHFWlYhDR324g44x0mk4rL8VwlCt4UvEArAMXaMoBbQMNd
ocI1Vj52wFWZDsgzGs25KDuPFk0fIvvI4K6AQZqjmoEDlm1crSaM8XYysHWEQ7gzy72o51BW0ofW
HdhstzWyE/05ux6NRxCVJ3LB81efLMCL7g3kNZ3R5fRQS7IvQqfFreb13Sbwh/cWoVT7dIjCVZFl
38DReVZO3DzcD63L/N82nHOUbTBzux9hPgqsKO68QQH6MDUbN8zN11rTl+Rb1jCSmZH1Wejf7IhB
QNdE7Csa/5b5hdjkqECXXec+mZ2WfdbkFy0HETfnfHKZGfR84lKS5m9hAqmgUORthYxGN+C1hweA
uw6Uwqdcc/JD2cJw+6vOH034095QoncKx2fAeAtdzatwYJLYEE+Phercz6imwUW5qL1FepbBGa7r
W6KVA8hoRz515H85OuDLewlZk2NFgAXuU3Tn+SO+7wRam2AX0Foi2UjN/q7byn0ERxMTvUwEuDTk
+xhlWyMQ3RdLd7VMK8b8JSm2ZUgOGKsMCvUYk14gewAbfRK+tvPnyQnc8TsBAMI35UFRGHxIbzRW
NiytQzMF12FqtZMetx+SnRvNM+aE5C0FBH1wsHILVBBtxCUbMXLHMdAAPNg2xoDvMyQmHfARnk9d
39pj+4IUJdv2DYTvzv7hOVlvIby9k8P9hA1xMC3MUAvOgxAGfz2uVdD5zVlMMlp1WLy+jPZKzFHz
2Q+oMVh0Nq7FRSR8LORj9N73dnbi/UbJhqeb+6tHZHxYlyct9VaZFagdrJ3voeyLi9O1RG/11rAL
Gom3aEIN0mjGNmPnSJqEQWuino33QVCf9Tcv0IcnoENkK9tZ/TG38cg06Rlp97+NSPOWLhAVhOfO
SY0xKwFBxrCozPo0aqPij6nFR5CqdoGIud743aj2ne+u4sRYTeNLZ8T2azU5/iZxaOvJPO4uzYDZ
OJ4ws5hkC2+JwNB3vj0QR4CiEz0YMBSzC5+moKyujbPho9M8WrG5Q9RE9qgjp4/I1x+0MNGxnQdi
7ZC2uezx+h8HD8cD1nKeUcOlpEa6ZYZ7Lmo6C4Ldq4mjcFuowTglDaZJreKNa1zirPWocj6MPmH0
3Nbmh1TUAORynYm8td99khSsSfsm3oz4lt7vH2nS6/uw53oM6ry4NQ5yBPKNid0zY/nUB+Z5Sm3v
1cOnT5vO6fZtGjdXUNrlAlBSc2hHsN5OL9k1GB4TwqSsXluauKMoy/exiZyDtG1U1a1Vvgf9rNJI
pq8yqK0t0yIJ2KsPN4nVGzfTUeSdMzZ+NhKzXDTBg1dX2LjEZG5Js+m+PQKmFpNRVSdJ4hD8kOhP
jW/iJ7BxgZqt85W5ZKxJOLMLKUn7Q7DZHGJZbqZcBosMB+VTBBiMfUdPcBo83W2ijePTOCQvpFds
sy6uXyuHCiSdf9RNRgVLkEzZsE58BvGJuEhPa/Z5VaE+Nur2r51/Gv/WNVccyXoFVZKMITCa/iXM
6uw9TyY24iaOvto/lY2RX6IGPWLZJfI1aRIWHu7+ZCWeXVa/J6fXmemRS8vGosEeaV95m8tkTZ5p
Z3rTk2mKH9Mv0gOFCJOzUZXMKqRqVyLBaBX4s5Q2d1u0SO8MbttrrBqi0f3cXvS99qsbCvvFy4tT
EHj0tisru1FSxCcDi+yikuObwtZu5dl4ps1QE1BIWQ5k3afNOnkHrB/2cxPkJJga53YCHp9qiuxb
0OT0xcW0EHYsHo2pe2Fwre1tM7FW9yZFTBgEOVvrKen8hyiP/Qdby/g83l+szKzJaQJz/FzVe+oz
7/gX/p42HNABwru02RKkXHNYO2Wb7tNkQHQpfyTkoSsx1Ma6IhNnV/Sh8cGGKtbGBztCzW2zs2Qg
Hd5spy2eClm/ZQUiQIwtvBedcR57YZxsHy+kL9/5xAWIA1y1LbuxXrhtH1wqQUZgTLrMU0Al91Gw
S1vgvCseQpkVm0JpDJd9n3j52UiLAn6CLEDKKb+QodhBpaaEcxwdfPCQL0egUPSLvZQlobQYYjaF
+yjaKXxQ0GIJi52M06QceKqBgEzvavlFdu0OXRkKgHmYpNrRfErTMwqB/hYDJrspXz1HZfMa9axC
ZBd0ABMwBbQQWtY03wBjuLMmezixfWDB4UYKzgeS8DpTuKXuT6wvx/wQC0lHvSisY9l78uikFppb
iZ2aUdxb1oE1Z+S7S1s93mNuemVLMn3NJ0WsqfuJPT9itcnr/WT+luc7+MF8dLnOiGYZ+K187KAg
H1qHxEPGOOLNVR55tanxHTSY0l1DbVwfoPLdw2iv6UaNv5sRO7MxtMONjru/hqlQLyRMvZORDNlR
08w/XjoS3EsRtVVRajyTxUBLKuterCwvXvyL7AU4XRZASCn0VXYJJiXIldCWTWbuMukzcic4JCqk
S6DHzsWvoBmMtmJlNMf6WFd/zIyJW4Dq4NBXc0/Vf7jvHnm9jTVcB9QAsODAPAC+LYQ4mW4jL0aJ
jSyHpEOp7Pa3IXMe60b6u0YPd4mOgHeRhK11Kc1x6cs8+pEhfL/WeOtT/9EsfFctcSx4YdBdgjQS
lxgF1BKIWIjuFTIeE5Zh0/Uat9PE93dTSX6vLF13pfM/eqI3NxRLDcbi3knclNa+9tBR5nwgzHfW
mLPHHXig4UOzbrPiD3lbaq47pGynycIzoorMe2PfPa4jwQbErKT/1lnte2IN7WPSR9HNwLueJoa7
qzoDosxIEmgb6zgo+9E++AweNoZv1TdHwjfro7T/5bhEnNaJoBGYjit5794QzQwlwGPkpztnh5Hb
d6l1PxlsLgzRubn1XDKgrUjBnrGn9gMQQgP07YPNPhEZbUbkOw2QDwh/G2pFlHNh1F8QuVU7p2rD
bcJQ+8ODrl4xSwrTTZS0v7x+JkJia50Ja5xK4BbHYXRgJUg7WnmDF55RbchzTGP+fP9Sl467Q37y
oKLqPPS++EzHcIt3M1uJ2JnQ6NQ223h5FK17Ffeej4RqsGvhUe2GTn7JYU6OHHB3kxCMd2MzDaPE
sJA8soltzzq+kb8OaZzMIcnzg+VhIodvq7klachW2tnMzWuy1z1iwIURTR8B3YXJUtGXUglyFsmy
lajbwPJ0KudI8iYEOsUGYedYrXO1GLQ/lAzn9N5jsQ9Koa9wTtcb3OH1Iq+b7pSiuqT1i8cS5q79
GlRpPQOFkO/awdOdQ3o/tGD1aAGqSK5Kpz7D/d5NpkkO3H/26Oa5ResaOrON1Cv3uitBpATu1SKK
9HD/6n7wXJpY2ujREZsh61MFvtzVrfAGeCPpxHBNBy04YL72GYGbRDtZ7nMd2gQudIQ3A7eA8z5C
87FVmDz6ghIizMGzqRgylKZp4pJ3+t9nw/wYjYl2hQgCzREzvhP7c3tbuN7L/avUcs11GmIJqnrt
qSyt6bcqvH1YCudPUzHn6JqUbDX9Maxg2xm00BhvW/bB8jr7EBJjk5M3Np/OD/oD2G2U+Ttr7kh3
jaoWcE4wwMxfpoP5ofAtXA3HeLUY7r/lmWatDMtLLmC8XIozlS90IzzGRVplq0jBKQegPi3GLqu3
qivDi2XH2/st4E7IRAFA3n0yfaOwUZtuylLMR7W2mlG4z5qOXNhhBPgKN0IhFEy1j8Fpf/n4oHRt
MG4laRM7uxUQ+iuS4KsSrVQCX2TTFVr9Wle9syJ3NliA04PcO09H+y63HkoTjXhi6Fc4VuQ/AJPf
ZpZn4ceOUGMLs18nAIphxHGvDiNXfvxvZ4ljRn89huGpZYtW9hsgFMbD/VA5vUPAc6FT3PPYVHbw
OEZuUJXnI74kQGvfmeb4mqMLXBA325+qzhtevdo4J3NFa5ZftSN+50C7nvH4u/uRafvGAHv/MQiH
vUGevzR9oC1yE584UtZHslnEU2w47sUGRHj/qkyoGF0xLq2srRAbV3itS8heGvs3u62RE3tU2sc2
Gld1x5UjCx8Gs6mGq+ZK76mS2/sXg5sN11oLkYpV9kgFwA+UDCaPk4UrvGMg2GzGKQ24UPq/D7lr
xQdZRwNBT76zmyzgtG0z1TDj2LXXvXM2ila7+tBTH5T7xRPINqSLz5IEA5koG2hnia0GCwdk0GYN
ChUVxHyzs0elHe5n99vg/ex+UESCugAGayxWu6HUq/cSf+C9SOemV27+eVwwdpXCgtg4Py6Y+LI5
MXCIsWitvUTHiqjpdBu4283cQx+gVdcDHUm6+I3J/59ANGBpxU/clQQyVyHypUHOigj9g1hqImUU
2ty2Ht1zPx/uZ0GW/31Gn3HD5WQze03cQxU0WM8d4++zfx6rwA0e8ug5HFRytqjdz/ezHjs87cFI
INJ29v988/74Pz8Wzb8lc0V0tcQ88s83cj2DMyCpQdumGU9+F9AHK5V2A1eaPpowszOSw1/C3i1u
GbHrAZT5hh7CJpdZwGAxNsOj5ngY/5Nmb5im2lpOmD2zFZ15uML+HQw/tK2DLydP9r2O9In31N82
lsoeAG5XkJcZkdNm/GI22y5H+gO4wI0fH87IFj0Evp1WGl+164PGidNfFuXkus296cDYwFzow8SE
EV3X6X4Yff3vs6ql2v7rGzy7dV6HNJU850K5Wx6sFJBuNMN1fbsLLzZjc3qMzUNb9FTFMwB6gsSJ
170k0x3wMulysNdFIn95/nRgSr+/x4rFbVYfFLN8YpSF9Wb5eb8y2YyPPsmw7th9JbxQTExw7WX9
AFZwBpDGGLgWfYqV3u3G8GIOxbuOFu82BlV9HQKiwX3fu6UDM31Qt8uO9ujRJ/fjr0MY48Pi1z1M
Db16G6WZnfRBy04qbkFEMR+8P3Q/2Cx8+J/4iRCp/BpEB5P1zrAO3f88+HGjgQRFmHxwh5KkJNgU
mFIUKQHUiOD2ais/gu3/z1N/ZvwORQqydD5je76scVPBjqQlfZ8u9rX9S3PK5rGEDvwsiBDKUpz5
pW5EWwB792kTE3XtEIjUW975z+No4fnBC7/QipAY9oo+UYR04qIVzXzDkf95JtKHtOjzRyMPf1lF
kJ/refQOBsZf+b5N9W6k6rlMALeilhDSPTbKJfOn6FeKf2nl5ji0qbZ/57nkc22mDPD1PnjMK4Hu
j3yq31P1gld/+tJ0WP45zdmj7VtLe+7S/3MYC/XtYELe3h+KkH7naGteNOI2wJTQWgzxK/Ghtv9w
hS7wASPVqvV3u+bCJaMRRzCMybWluxYx85V2CC3vD3IfLKuhQ3QF9I0XjdvmLvUDSEYunEREQzZt
ZvMYGnX6kxeEacVe8s+JBtTNOcbCZsbazT0lX2MSQxD9Io/1len13omS3aO2yP4+o0nvEZ9ZiD2J
bag3kGJVnVj6c9SYbYmpW9xP7wd3fvB+BqfbOjT83P0h9/5zjE3xqU71JRu86tkNrqPb9Lf7YbLl
c5f5ADfmko67hQFVr6RkHDILVBihz5HKw0fCfLE+ur3+3XrrMRfiu7N2gVt9Rg6xc4Nml4dSM/Rl
L5X32kiz3aSSwfM4f5lN8YQH0m4OZGqShjzwQvkDVw29Xbq26BzOd0/U/xMm4f9TAALW9v87AOEU
tbL7zKPP/8o/4Hf+4h+Yzr/AYFHe+YYnYOtZfGf4adp//zdT/5cvcI55jmEjHndmPlZe1DPmwHb+
JYQDNmG2FTomPtSmuPMPbOtfEBEI+AQs7zOXxXj7P/77/4Fk8Q/Z4r/lXfZYRHnb/Pu/Wfz3X/yj
LnB/A5suxTcqSoAfhsv3/xejLgtKa9Is4/acQMZPXnF4fgLrBmAsBYQo/UT40CKESsu6+gnuFWEB
NipzZCtlRcWiaOz6kIldn4Y3AaU4ssqNqU0nrfA3Y5SHa9f58aCTthYhVGQmRuVI25Fg1dZ9ZeJP
dE22RsW4GWv3e8oRSRfuBYRxJodLFhkbOuRnMYJOjt2n3jKWjc4gHRAKbPurPT1yo+3IGJ/o4uZW
fpODtyuGhuRBUR4IATqFDIWrJIZz7MJGtj7AOm3hqRHtlFrvFa1uM36ieNgWUfAJ5emCBGUbp8FB
Bc0yRrhDu2dBmUDmhfcAN5opl78EVLts/d/ug9lF2GTtY8HT14PHWF77wr+2ZXfIlM5cJONmwCCs
Ci9z5FCLDtaDzjRtyrxfBLAOnKk5ZXWyqtCZhDV5EipfDX20LvpgpQmPpve4dpxhrcMIDNPssTJp
oYcHZbRPeZs8zJKwJnc2cTR8Wb1+kxDcaWztq1cjq6pl3A0JWVgFgfLdpiitk9dX+N/LJ4UMAFpx
9ljHapPkabww0/YiIf6G8arLnJCmYroi2mpTJM21NIMNl+8HOwXQ3Uz4erArabQve8NalmhE8Vqv
ckHVFoibm34kXDVlR1R85CPkwDjQ2h3szwBKooP5VcC5ZiiHBnZj+ykKea6AtAZmNFRnm6S/TZGx
BRvc34WNhC+LXiyexTRbsGx9qbRntpUoDE6OhxCx954ZLC8jdhRR3d1ax2Owwya4a74KiUYCWu2F
G/mqAdO99id/FRAxSvP70EOyriFoWjVtU5TB7vQW2QHoACbCgIgN/8Gty7Xp1U99KNa0t9ZNaR90
lDUKuldGbF5sfYI03NJmWybdZ9kkv+Ixt9DfZoeaQbhmMRmIdCJweo1hSb2NCvsg46s9MGgAu9Vg
jKH2vVA2kweCdE7ApOrBl6KFyJqWUZ6rTQtyS8/4DJ9jZAOFGdz6ul/lgLOdeGT8htknqfBrRiu7
Us+KxjhuAa8LCYGxjU2OmpU2I2puALrFVzfqRIhPK1K2s4WmxQ/SekGT8iJSdagwKVFVZVdpdi+N
oT2Cs6qQ6GXVuCgyZ0+fYN10xSWCm9SBoIvT+lPa1b5wm0em6ZtGfeOx+m3D3BhLbB6RRhO1CQh+
6zEBzju22NU2A21eGdlMxkxQjorwtqUV1i8jd8NlF1h7AHE61pgCRq7l9ierYSve8M7qNjEMqjkY
rfsA8OkpSPJ14gJprsGbN7WNZqvaeeSKaS59K8PRwbr/MsvXhgFT7SB/yFoa+xJ8gw/NtBy3WBsd
xKut/4AzFxHGY1RrPzJTpwoHWmHSJ4nnmbOzGOId0eAkwYFd1zH7aCSQkIr00Rrg6ZzwB/kHktK+
wBMg0yV2pbMdOC+tQ4CxR+gY87BFn/tAGhKEhKr7HZXB04xxxVzynTt2A2ymXhdCL9bCDG++VX9G
cOYZ5jgXUZTfSG1LF42ShgbHAFOdxO1OpWW+6Dv7Y+oaRijNMSXafd1bNnoT1e1IcbsRH5nRSjj6
A5g52pXPbZAfquq3FSR7E2W6Ltp2qR/s2nijA/uEbu7qDtJf5W5/FWh37aTYiLFYTyjtYxxbU1Li
0yxf0GheVT4xfkwRWBBhVstrYhHLOmQ704Tn0ProP9aIfj6FVmxi16BFaqEjIn6+c1dWjwJSV69u
IE8WABWHfGbPQr7N/naMen0VvbZkxJGICczWqK3fFElM66YKdHekgJRXvdxoAQOZ8TPHmtGi7++q
rzz87fe0goq9bPggqFs+3FqCYIJ+XGuas4S+uTEt81gZ+UEnqcThrmSa8mmofJSo1Yzk0iGRhObC
yGtEMUAUTVsd0prpm42I6FfPnc1WIIGZSinLQpXTrdA0brsxxnfcLaBQHUayehy7PLWj/mEyeVmI
0n4nieZUtcHabZCwteZz3U/ddoYnRpP/VTrqT2JDsixYGCY9Z7c/mFsyWbADcCkDKsRHjnujHDcJ
jbMlMvmzmQWHXBZvmQ7SWplzlObKN9U6hDcoAPIqYyux2RiDOafCXpFOoWuILlgteBm9jYXmHuF/
/UFixB+tTH9CN3uPh/wnmB2CiT1zE6tnXTXUgjL9ZUC7rVNeR+saRHBgU5GsRY2XpYAn3sr2swir
L99E5OKG/U5E4AEiXuPSwzM+SIIH8g+LKadZ5EcdkWMLOmXI+IN9+TK4xnY0Q15o6wp18ByUzZ8O
W6CnZ09NcEsiOH5SIlGqAmANejn+QSJ3jhR7g0p+018j2abekrz1lQ0fZQud30bqFJobUl6WAxKH
amSC2VTxLXH8RWHkr1D2TRRfvQMQbp6xxw8TzXZYhCPoPO2TqbZP7IhMp/0UBNshT57BTdCjbL5z
20EtYlebwtNOfRHy/xnW5kzFiCQaiLI+2G4IkazeuSPB5qKXn5kO3rFS14pguLRpN5FjfiK4OJmi
f4N+edH6nHdEK161lPhfLz4q7Hwim1NfI+wZ+YabKZhgiAvLzPiyHCMAJmsfNZTstk1HvK2KcNW0
CBrz0Nk5YqRKCufmrDAXyk+3Q2U/RxH8YjiROYpmv0+hUlgA4zI0K/WwSjCyoXhZ9TX6tklrjyLw
3jwSVNfe04qJxg/KHfgPT0m8H0136yjznFb1EZ0J1y+R2CVgOmQEDY5fPcUEl3MPeDY7lGQBjrgy
tsnHkD9eyLQUsqg7uHsxXIsgeI1GRnBBfzGqdN1WXMaxKDJUK+YZby8xNKDjzOxD68qXKrBuVtL9
kj7zgwgb2Xq+TUotenFo/DJrXXDVs59lH9EvKxOqrAHM3H8ZYH4g3UHDB/nCh8b743jlNvKipWh/
jMpcC3HO1eecaa5I32hU6i6SQG0zfXpoUuNBlPXJlMHO1xTPJo9fRzvcSM9+TMuJBJF16r9UKnmx
R2/pSPNYG0A8+oCrHDI6F1PGcJgWxjN818oxL10Wv9AgXky2iVu/fSpZSBot2ASpf84zSryDCp+1
dttV0Y626LUiR01Lm1UXqvCADXUZFY/MFD5EmrN/CcKNw1bKrbMHmOgfTch03JO/Jb2pvQ+j3KMe
XgpPW7fDxtcyGNFT8VXSPQIdTz7dHHDIMmxjThmCZksHfF3Y5S8+Gm6dvLiW/ZU1zOzoPa60yV9q
YroZJcmngYMg1s+6+5/FKprqax1ooxeNL35ZvTitM157YjskU19hkUcQEGCztsAPYXkY1pNFQS/o
GVcdgtoeMXcGrcctq52OShPHEzc5wknxaGe84XuT6NFlNm3dSaZI2AhTl1ak7WgBvAFtXQqjo1+B
WwbY/C0lZKH2XEy7DMlTCA54DrdBCjvYGtdEBKy7PFqCGR81trjQCcu1I5Awm0207lJ23WP8HeTB
FyFqB+KfMTs22mFIe8igSixjr/8dJ0tPduOCgvu5S7GzNpaOZ5LwP4gN29w296NhECVDDHinwaM0
3W5tmGAjQhZfQoCDR2MnGTkUnaYREepuvKT7qVzKdVwlozprJbuTlaDt5x9Btz+hRVrgmcIa/wei
DyUC276BIPDJKZF3unubew6hcea3rQaAaF6dQ/PE3VuNW0NiDRkbJB7JsX13u5zBcXxIM5uhfXo0
a2YtXozZwoSWFcNb/+6TAi31i0aE1Tx4AQSr7RPTZCmYGmsFsIEPEd4cgafivZ3YmSIcKJV1yEwH
KdjgbFUABa0l6drq3wOLNBbKLNze/Ag7unXUR0fNho5VgZb1DJtFAJ0fQM9l3bcHrWTMhxrjU8wp
PZ6id9sgC6awwB7ggvcsA49wCA1wxLAAdrEx/XejRTrpf4+TxDW6niqH9chrX5OIHRMCngVJtgJU
RFKvNZfFTCbaChPeC2KR3ZQTbBFcdUX/tuqmFPnMVGyo3mZp0Hsni2fCZjeGl3wkT6EsZuVH8lT2
tLFjI0a3xHyU9EQ00V58c2v3KEPhbCLcHwjf/bY7VHXOBiUgh8028PjZ0CUMdzuO9j5Wr+ZE/kvc
dmsCv68V2tqeN9yhyDWt6s9/cHceS5JjW3b9lf4BtEHjYgrhWoRWk2sRKaC1xtdz4b02YxmbHJBD
Diotq8qyKtwdDpy7z95rm7jJcnEA6syqxjl1ByASiW/3r3mkH3uXpGf2DEeLmc+wXoaxC9u52084
1nsjuwtcnmNR7/O0DXM64bhcO7XfUYxWemttXTI7esyL9dhp+pVi4aOqAXTlZg0cXLn0BHkspuHV
0W5m+0aJpOb+WSy+ABCJ/05bv1GTnSUX3EqMysBniCm1Ga9V13s6d0JdNh47b5b67y2JLIdxdiho
toJwaxnO9zZ1jLRlLJRCWwvU/fGlISRIo7ajnsgyevEQPS8jQDIAJuawHGqN4SAfd85oBfS0LXDM
6zh+pnTCm2iJGrPlFhn9kxTts+QVDIBxTRpaEP4oLaR1pWLX98Yh2svrNsyS34bl7qVTX5rZeowB
1NsWhtko18ZARnQY2u5WCc4ApiXcjscAVzvtvMOef5v9TpwZRArLxTj7mbJng40T9grlEYcthTPr
sbbUjFlfBgOUJG8qf7Pe4dEwnYvGvs+G8VXU7n2aC0pqy5fCqs/tuu3iquZT65yLFZf+GmlnfM0q
RUkrV0OBor1iaeUjnP0yAWEcr+PFQqAcR0olLONBxx/ixZZB2r+/qwN1pzSF1aSm7MZ5QSeCxKwm
XzBEjl0yXQfk1E6fn4bZzM/F2P9EAgSyhdrs9dCZPZsOHl5LoEIOsodyZ+PP8vjlVdGYbHvzV6rj
aonrY262Ly2MKNNaKcxuCzwkDXhj9dNO0qDpzYCyA46p2Rke4gF/EwfYhuaNdU+N1aHKzWdbm489
yWWXbKXs7+lgnLWcoZZSr37sPzBShNbM9Yr2+Ss1LLhJxmcHVF2HZ0AFXxIUeOdAOTBKtNc83txL
c/9YlXB+MP2eJRQQGP1e1yPQStLR/dZ0MCkPDgOBpzAM4kPOPqZYf4kW3N8j4Yy9SX6Ivo+rVWqU
1sS4J13FJLksX93R3NfzdIhiNfWYvCgCOa1YeTxbGNG5LaoF1ob6MIK6p+YIC+WQByv9ShSlZncD
LC6+6S7FtdtuRpA0P6lurjGinTFb/eiT87wwa+hZFnY5Bg6Ngz+tY1dzsBTPgQxu4SCCuBhRTQB+
4uasw2FMqGwu3T8AQGkhyvEJFdl+cozXqPpt5/nNcCFHdTWBJ8kfr7+0bgnqxMJ43O1J6ITgC2gH
b7ApLr8jyE51JfaVemn7b3L8/mSzVWx7YKf2W7oKrmPUsJjmiYHkgF8a2k+aKUeirP+yPFN9Ywdt
jHY3W7+6uW8DSDJbiH14cbuWo6h+HAzuEKrJWlZVvjXOTAwjfYuZ4lGPaTEywrg38cEmgRa/1e0S
pHQPCfMDmbv3Cs45dAFdGrqjC1Tq6ZJCPWL8D208ASL/qOVXrb7jGbS8LCmf6ULctbQFVRiDB73I
/diESKmpGn0ZDE87WpmEEdN+E7EVSgDAe+bwSlNZFlpj9xRZHAAbi4SN1Vy1XL9YXfM4zl17SMHh
YBclucxxQtWq4ySzD6Nz7618V5hwOIwrr1k8uTtcWBcKPv7OFEiMFwrWuMNRoB1W2fpE9O6XUIc/
oi6YfVLiLSDqAplw36q70lc2TgJ2BG+pWbZTRv43a0nAdMZlqB+4L5OceihExJJeCYTAgNZxnEZd
XQWkAazPrdM8DInNvXj5Rr8NNV7ezBXJNOtA7op+8oqSOxLyBegGQSd3tgPqdO8HCtXG+JpZ4sVM
81vBFkak6u+UNQTXERyqfJmBLgqWJep4nq0EeS4lKRk1/QHIbNhW8SlpOCv1Rs5cu9zZJvERXxXU
h3wcg0S4O6IuZ2Y6UU10C+D0jPWdrIRPzyfLycwf7CW0rGsUUSOrlA/rehUZ8QGjCRaIBmrya+vp
hOiOY7DntoZtixMmvedDauKTeEatwQjDfcOM1HCciLu7866p2a3QuiIjdD4ehbhHvBxRo0pocwLH
filS6PX001FhrOdYKcv55M7MvjBF8I9mGagCM9SX+WR0iL11xH29KUa/YJdI4PdPI7x4mXD6fwiM
txSu5UASj5BKSQAU4eQ0WNOd574/Tl0fuMJhcOnCjtLM7JaQZMxCutEbzmE9WDcHGIlCOHgt0iO7
rYPKrEjIvxYWLQyXcXgdQYFgyQ2H1GVcod0xZLW+ZO3RdXZyAG1wYAbzK7BeYiAOkR2SBODEKoOe
PniXQoh6lESdCQUMHRtiGpMb7jgxsT/QmsMaH2abPlEd2wOQ/Tka9rAytcgKJmuhRJvnBMKVUT//
q+eUeoiJ1Z26H1Ui8hN+EQJ2FoGqxOaQVRK9a3yp4u2LX/NqzwV5sKRyxpfvU61FUrjbteRuF/Vh
Vh8H/reF/Mjg68+IuYztgWKpfHYze90fmer+5vSLJkH88izFQw5ocEk6RoyfPimOuc2uGP/Xtdm6
NTr9FX6E15UN9q3ntS7DelxwOwF4cxd+L0OVMEaZUdBg61x7fI3cOdQGedeMvx2IeZIsXSoOUemE
HDGCUnR+FL+qmvPsFl5N7Rf+7SeSd4SUbOpD5anAyZdnH81wnB0aAkBkLujYySWtfsz1pvSvzYD5
YODJkMNdyffNqvq9vYLh6b2eZxQhG0MVvgWq0M4O+pj4hpp/lqI66fNXAVZ/r0XZmfmHCmt6FcfW
vFYlms5avmA4e3Ic42FSspvMjIucJOWWyhwaGnh7WzX0U5Q6N2i4tl813admJzezUXH8D9yO6iX7
ZTo88qMaAyibnSt0sRcIeX6D1NUyjGF9u01ZJ8NoiOpTh2+V0gTmffz9TizfFjl8j5RiQNZw6Vaj
r7doZ67R7bAnSYHYcK/0jdOWs+6XEWHPImW82qpSOKb3Zk77kd3vwPjvW9Ye1Iow7WhBWqtENNen
spITBgYznH8VxUZcHkEqfVXpui8kITxuHxEGk5L0yDx+Kj0mvXZXw+TFrhlmrEoMB+fVexXbtOid
XAJaLkoPMb0EpUBgCfeLqeZGfrX7J/GVWB+MEceYk9DYzTsiVLXnkGHblAAV0uBKqFBHWUpz2BAQ
nahdsN13rV0AymhhVOMpY0s2as5OnZZjQhRJ5b5SRlurXX4RZTixn8KTHmWC+F9K+9Oqb0qig6G3
MJIGy01zTZKuv0C8jU+WYrzRqPg0ThOHjFZ7gWrodVuL9WphVGRkn8IRrqinZTlzJJe4pnWIee1K
QbNL9pgr28ILQkyQKqo3B3cMUgLhIlmwBGjHKYUYyIhJQkALZKMNPgVOddDbBP7tCBM50aL1INIH
q6TSfp2rn2oYgKPQ0tGldO8mClKXLG2PzvHlpXodLKckHpYsj0C6Xya9/BnnzYXXzc5BDLG9Hxc+
+qSZHpZkG50zbljUp5+EErEjm6f8MTYOM04KOrOtH/JxzssGOH+QxrOQeMcLx/pD8vOaunn76Uz5
W2xav4QZxGOn3VIaNHjHaJwflurFGNb0oa35tDWdt8S1mu85zrqDIvqLmw7FTeL48ueU+1uu9yi3
PZOFIh9dimb4I0UfJrH6VXRVH2BAEb5Ayj/FZMjshuBhbrVB0q9LSFPG5BsVA/H6tIB3PAwax3Ej
GX8sdTwySUP9BQ/o9XbUXoboT8QCFACC+0mEiyN8vNK0qb8P9LMz63dBO1KS1tc9mznqxWDnsjBt
OeSKMfYaWDN+000vptpKH/5F55S7JGX5EusHZ8gPLp6FU6ORFi8GQTUYxn0tOWlrNHlx4mqXLjpl
16whENxkSheu4y+TaLVPYq/z1v63pN+rU1OcQRQRR33BFhLX+C6LXxNbtfCAoJHOKhO9ZvOs1ifj
jkEY8ORi8S0GnujW7dWwUawtVQvnNUtOqYz2I11iKoYW1NAi+xfuJVDt8amgKhOZklpxe62/YmeJ
93rDw3bGArESfqB3fHti29PsmY7LaORQoNsmcFWs9EXpmb2Mxgixd3ijTfF9q1ZX3p+F2wnRU/Lu
jLV9pYU4ulOIKWvLSTyRYGuGfV8cO8gQoLrRChv6z705Qk0aZPdb2xJ6zWSTXiArNts2XMiJIGBh
bcmjP3LkB9S6qrsY1rXgONvV1ex3g2z3Tsm7xN6Tu9jjyrUWCMnxeFqzwFnKZcdWygWdQcqY1jie
HwiXuMBUgpoLTMuKZYeMAF8VPehRTd+J8XNZ4/kvZL8kqfY69utzYc+jV9P5GMGSDEnodV4xtdPO
zqMnPYYTW5d7PO8ksFDLmLo5xUCNQsYC0CHK38k2LLVUSHVcx7T0sP9Q2+JAHPBcWrhHzL5rvAH8
g8+tl5Pgd1QQz5h0bJ61WTcnFSPxTLDngD+TnarjSOaDX8rKAblY3V0HC2Rx6FixKqKz8cBkbmCt
bDKBisJwu7TJEV38x22Kr9aWl8jtz0VndPe00Z/aYdNMx/lSxcA70zTZOkx7ksmIVgZLYuZ4nQwf
uPbMzfM9Jpi31mhhJKjqDOrJ8mNretSEoV3hw1tfFqCah3YUK1ovmCq3DBJCobsGdJI3CPmy4ku4
2Jii4bxzsqItOmyL7tnBkcyjkwcCteViN0CWMspZAEYz4YYm9IrrlwSF0TcLLviRiGoyusbDoilx
iCzZhBO/pUfTcQ9JNGXhhK4USBB6cAcWH+Lixhszd22Ld2CzIIeZwVmkmhQO5RZCVgRau0Mc89SM
p+fWPQ/otLoxxmPfnM2Jp9izw+uAKq/8xTDCVvh9rmX8NroONyz8qCpEF0hLlEFsNwE3ryp4Sb8I
MReHFTaj7ZbzMekFse3mNs5qoCRafexnG45JSvOfoxf+CMQKkYVEb4FCSJovIUjTUtCaUMPuGrWN
sv+OiQ9z5XrX3AGmSf9KpOF3JlrF11v1uyFSwmY/qXaG+SdzEWoA8IU0v3zaVEaht6kX82UZhHUS
tcqShwZhIc1jbHZiTz7YDCcQU97Q2cphzaYb4WhBRnfrEM0V55H+P+exl+PfxaUCoHdbctaNzoFD
q89TWm4VBYfMcLAedG4fOlBl9t3Uz5wIluVOsdnMh5s9pSasa8stwj77UDUdDNLQ6Le5qIcQ7ZTg
+DK0+8moLqUN8CFy6wBc3KFf14znIxhgkU6Uz07jxP58kQdrlLt2a5qqt19sO5svmJD/1nb3KmfD
3o00TBwK4C+7ZbZIfJXNUxYvN1FSsC21gmpAdVY8y6FPre3X3GtxeykaHfW1M/lFhY6Xq1l3pukO
mnlpEq9wFxYTUefVGp4HN9E4ALN9DDt1RlgeGxjaNjWIlClSBSpeB2ZVFAQCW3Sm8oYwZgyCe5o7
oCbHdH8BpnFui8b+UloYSU0Ld8M4/xGzc49FfUlJR7MRplVLaS3pUURaXcQc418RM3upRFTnqbgP
Sa8fs9RJw2hm+UOS0WIxpP2p9GTBHPFFVLk/V2R15+Qo+tUOkMDYZ46PMhpPtVoWx1WN6n1MT5Yn
Jnf0tsLtXK+2E9y+7JfjQtiIMTthnl7ELprpWRwoiPBGlQxpXivfKzC5W6p92+QcLhR27bhYzm6j
C5T95WZvtOc01/yJl3KsgE7weOFYZPbQIqwa7rKcbwPC0J2qsLsNODxoHHwaVjTUvhYPqofx2wmB
XZkhiYvMI1FQXd34JYsF83bJpjoWJudvfCXhWOZTmK0KpNAG7IARG08u+62rVsojKXkvdV2eVUa1
3QRXaNAFyreggCLDhucVVm5c5hSJS8BuI3IDBShLscSo/YiIO7+ruHMJJl0mPGPhSNULG0X6KhHK
1HTlPr/4Wi1IMFhJSkIo6o80BgCD0lOHFlZ3N/VRcVj053Ge44csYzrh/tie+pLCtZGjRbH6zaZw
zIKl9iiG59ywL5louNLr/k2bvzCjW4/q9O7GanYUXUtxWzvcaCY9atBCAT8vBUdnAq461YOUgFhn
pky/caqLNbr9ntfNnXYwkf4pTNx2jGlA7j3b91pL9sqdRuTKdfWtEdqsUGwuhT4P46aICLdPLHQb
taDXXJJF6C4xBi8PW4q5dwTHcpawryRUr+nKtygfsQ6VUn9RSgSQYsrXkxb1n20hDT8amV0KfB3o
5ATgR5qD61zBH2w74Gqg3c+J+6hJnKBMYE6YVKDStTkxv2CWBi2tFq9TM9y40Wc83daWVQwNZS3+
kpEecjw405szLJ+arL7p7XiHLWveyxZeK4oDlWDJa59MH1YRy908sIY2at7r1EaPmkcpWJo7HN3r
DOe2u77Xs/VQtugbDuQlbLA83rsy3SkxORvV4ibbjzsBYxLjGlsjO6Cg7UkjZRFkm2mPi5uArqdb
Nuz0IcP0EPFLjqTbp07NernxuyLp/YZDUwAjrz2NcLdHJPujJSnoiOSvubRr3mvsf8N7Hmt/J8XX
yML7VgUfdLGLp3XJEtQURKV5GTkv8Mhno0562z7qg6MSMm99uNbiiloQZc4HIjdGobHARWhU1XXS
GGYswZzQxnNAHWXQrPlu4DyD3KY9DQDRrzLhp65xifkZoso5Vjb4HltpPEilfWbYj8+Z+mzHdU3V
Ubdc4+a8NJyvRKTDB4cu/hgv/LL1+MVK9u2WXXOmnlt/tY305mqSu/BMlK8cdXkHsUe+UpmK78xG
Uy5jJQ/kSMjZbTJ54Gd09lUpI9+w8KLnSy2xxxS6LwddBnnE4sjNnfgSMQL/+3f/859xQJrPMwYU
3rCLw0qbD7I7GFSYq9wUOY5lTrOcZ41nBTRVHzGOCz+iIGI0piW0k5m4EU4cpcNfpY4qITmz9NWk
1Q5s7It5NsPB1NqLay3fFGDLsEqs9IhDhtRPcSWrmT6pLKIJKH0otGozCBNtx1k9H+kC8rOown9m
aXWAWcFglH3demyblfm66C7mOExHPSa8S++HRxwm8uTY5XCLtNc1xaCuZ87Xdsbfm6TwOD5Kgo5d
xA8GA8GNxmshWmbtYVyuDXh5rzLWU93M2ql3yqsZ96TBtObikpVpN641lU+Nb+kcHGB5068MYMbV
0+GxtsdLl5TsPVW22lOciH2vz1xIcp0vhq7eI1ZN5OKuY2Yo17Ent2IxWrAR27el2T62Y3OEKRFj
LCiVoCb6uI/uq46mIVYMcaYpol1dULvQ9oGtV5g1kF69GueKF3XJwG7OpFFCFCw7DGvx12UYycq2
JzvX9EBYvFiAZ6NnrKjqSiJFqOgkuDgO9DsFToRnWI55SNby0Ij8K1OYqOMFmKO+0Hs4XdZEmue5
SF32LM6l7tXDTM58n8OCthpm8U791offOkXc6LbqhA7TMGrH8jGjv2fHaB979RRHtNZPFmvx+k1R
1QijJJbcSkhtnzFEeOPYNKSXU59x802Cgzu2cfs2UyJz6MaahVM343+3hi/RbbGSmC7t7qA2nfNW
UL94pSkdGWZAnC6j5KmcQYBHFFynkXLRFRd3J3XW6UJEnWxNUA3fxWJyJSN7FShqiNl5tosWMn5F
ul4tXdnZBc7JIbcfLULiXpdjQ1DGXPqAET7WKfljg7GqNM7FOoH1Q2pwrmyNX4bDvbaZkncNUolp
KD9KZ79NaH60e2bXJVN+uYrxQOIoO8RWVDOYW88m8w4Ek9DqB0gsEds0VBkKx2nzNBrlb0PVKlss
AQuuI4+NWz6jeVD2OkujBnOrvqSESm0jVLjl+kqgJjn0OomZ1jGLXdzHPF2jg1vNNFGuWF/jKPqO
zGZnQusJzHaDu1IpHzCvvLh5fSEc9S/KP7EvsHgh5Aq6sHsMxRhRknUa/eWjLlp/xXI1dgaBi2Ma
GW1gYvQPTcT7rsQRZCa14ldl922NeiCHzg2KEgNiiSvTS+XUhFW7rXc4rZSyzgOLj6E1nTXkbTwr
jTnvRkU9wqWccGc4j2k8P+HSnnwVU3eNtWFp7zOeXGP7YOwNHmp6E5zQRvDsbUrppzpXUK7eW3Tu
Lh0eFjNG012p7CQ888EZ+VdnzDyG5uk96ia+b2v1O04nh80lR4+4vGvJoN7t53kWQUpXnZ8a2LPt
Usg9MAvsRh7HqwV4FgWpukYw0k6mHYPcvNdJj8S2ph6Upj5lUig7aXKOHvVR86h8pArZtt+ETIbA
JLAv4gWFZVzp8Zi4K6IsXVqdHm+e3PeJ/MWz2y+nrFMrmP7VN3SwOxWgCFeFqh4n1n4jxx9iWCZV
VfODGbnstbT05NjZsczaTz6mGgsiVqc6tsMlsQRfn+nQ5OVzaWQ0PlB9FGIDx1vTzoPftpOCcImj
Yt62bOVIkw/InKVDrBItTZpxEwu/csstCXloqYkJ3NiB1tPre33SLa/W69rPLW7DsVKdrAGDbtOy
11BgECDopbt8iBd/4PAdGMlDmVjUlAvtreMK1AcLMJCZ8LSqKF5R8RFTJf2nzRqg3J217gXFmujv
86lNf9SF8q8ozr5Gfn6WE2mIO4G+NyW5R3gsK+VFuAEGRPTtMT8KAVxK6ECqoyb7ASddH2pZofuJ
+lrxxcSjrvtqqZP2PsUJm/+8IZPeFPxAsrfv5cTroc+NNDFVaSB5ugkoYu/sqSF4cs3bgjX1yTEG
8oBrfuHFTVBU2zh0iO1cyeq/ZROK7dZ7qIk02yG7cCEssrlhjcJQR31GqjoP08pap4N9G1Y9WRrR
aMzK9XwsCS5hq27gmvYjScXMfuZL4YG4c714dLgES7x5CnkehJUkI4encNd21lbszQHuWcuLuXeg
KdvlPZvTGtKYZZ0TuyA62yP/9pM5YvlujoapLw9p61NFnV1aNsIZD6vfcIm9TnS2vw7ZgYViXzr3
pDW4tTevffXUpmtY2p+1wjjNek0ulKCMn3b7rKWMR9xLFSvy0YIbp0aPzsJo+W7lN/SEGBTnBFxQ
cP5X3L8yx1g1hw5slxRsiCZPNBIHkEpZP0ysAP/K9kkYtT9Vf+YIuaUY9q78U7HVi3kzhFsdCejh
FO9OXQTSrjDPducQW4Cirg2hwEjXxN3xcQB4YefODiiFN8L3iiucojvsBTbO7Hx56SnQIOFfOEbo
4vCfdP1u4vtIPnUTujWnS1xGoYz0L0eH67O5vDMOSWb92kV4OlLlJiz1wZ71t8hm7dAbwL1K65e2
oCb22Y9i0FMlxg8gE/6KGp+O8W94PCBVH8YeTsfAJmpWjytm3oI6GNtFX7XaP2N7KNq3LP+lVpeE
TYhrvrXjeawdVhXGW+3YjTexXc/JXWmZsYON5nMwlCXukwYoZYrtGUeywZJMvFcDSIdB7vBAHFs1
u6hLFiy0mswNiDVsNkYQDwp8rsFLog8HI0wH7h09O2gNZeeKP6RpH6J84NCVUN5JdDzpTugAFCyZ
1z5m5ansi6m6biEKk11GMlNEHvGc0F2iDbiObCXEl3DrGEfn9LHsPkrnZ1X7EN4QFjcE/zXRpRcj
GWq2fM5aBOBexc4Gwgs18qHL65Npjrv4OZ8Z+htrW1pbKIbjxkxKDsPS71eNjibgGF899cTce3Sw
gQq1XuRDpGCIGBRSyMZ4mN2tE5P2ikJoj1Jnf9GoVBLGtvht5BSc57CDp3HH8KCyiO5ZZa5ytxoG
Zd/aj91wy1jI8TGyBLYxnmtIcHVafEuM30r/YTFC1UxuenyF2Hmda43oyrYzKXY5vouC73Rr76yB
v7XNr7nE6Kx3Y4Obyl9YJ4NmKT8iJf+eyuXBgPExbWMJR2W9y3+UIT2JJb+knXsoYFLzyHrMEvtx
ZEKNQBTqXQyoA6rdlJiHSXEEi1LuOOwCz9iHBob1dfIwDRH7wBIQSOhSFJo+9k1tU+6FC7s3Jr+1
pmMneUqL6EShzr5fqjsqLZn52LeK5aGT8ZfqLq/CoRuERZQ3gY6aW0ALRPQ7wbino4NBOTm0bKf1
OTrWU+PXpvKuuN1fMG5KbhywTqJ+Ypbc3C1tc3AbYFI4sPSkO6dDGtqWgm+VHUdmHrqOe8ww9iBI
9HPVKscSVnIvOd8STVCq18I+od+eexF5xRAdSythGGZlO2T9Q8IEXIzOm1Ey57oyC1rLuhCNp8vq
V1pKkFo5+B/WixtDD5J+O51VE2PuonzS9IAo6FwV7vWcQT8MK469RMbaXo3TC3ZHv8gr6AdjOCvK
GXzHzhb5TgMNOVmln6X2yTSYIsd+vKk8HX1RHtK6+u5ntgbQ5bcnueaLLvn4R5Lv4d81iv/Mx2nm
f0vHmbintiJiAZ5Hs7d//490XJWn0GVKcw3YSs2HPH2lxjYJGolZq1Kesiz57E0+fKRfVwpSa8PV
qKnEbV2ueHVJ/h+aqP+/jFjqDrHD/3PE0l/qduj+4/X2H7c/Q99+5//xVZV//pm3/Nd/4N95S8P8
T1WlDdOl1FkIchqURv47b2noVEfbhuqy2BG2pRt8mv+VtzSs/9RVw1BV6N+qY+oaf+i/Epf891xB
TJPGadUmiUV+8/8mcUna8x99nWB9VZM2V6Ebhk2r4L+inf+8opiP4FZuchmwOa9Zs53eLy8wuXar
sjyqqbZzyR9mRH2LQsc2O7yQ1oZEbB+o+0U3V6bfPXgjUhvnyelwp1gHm28iHEm8j4Kn/2jfbA5n
g4qerDIo5LsGXMDiTJiEqxtB9/M/Pon/3VdE1f77S3JUVSdAyg7GcfT/NUKq1bod2wbKq5mpM8WX
kXaQWn3DfIAzkD4hdWKDjYP6wQEJ6I1LUoXZwvZ+apLBA4bNPN//TvO58+NkpYZGCIIJACNQt6Z8
P3QIvGlbb6t0EkMLCYK1VIk/uKRPcpq0MpaKpoLkTQRbscS3SFFWDB5bUMyVg8buJuiaofdSJCGv
okfeU+3qpekBVFcquT4gE6W0/4qJE2y0Ar+twkRzknus4J3J0GfS4goV97EoFXZ5DUM7nVdZOp0E
AVDKIt5jt92Cr8qr5QBy0PrnyiQ257psQJyvycw+4VCiqkThrMqALdWu082nNjKPCvn7ZuWsk79u
VJic2heX/azEUcuMC45H9TRXu6o1oycaoJSDT9c1PMLha1ImuK9YnLCkdyOngprkSqU/zUV1qi2G
4nFqdjqr4NqiZLS2noRNSFcR3z07dKmvwFy1V2liwSDTC/0FKpAd3zWNHo7aulEQcs029wX7hkWp
riUPvSZ+znL9tG17APWOlvgaonQ8DSBLhhbuGIA+XT64E2NhKzlyfkdRGUa2u68T9atUyIBkwEPU
BCOdDGF5PMzYNr24KB8y/NP9NhFo+p7i6s2liCBD483IKXVc3900xvksWBjyHmDwt0TyMeGky9Fz
WBnv5u4RolOw8JP1w1ph25Z706ZuLkvZp6aKIHVoseFHAGQfk/1y8+wxNp0dmTdKW6lqncqgKp19
SgrIZbG1vW0q9rF1+MzpjlDmZj+nKgSnHO9t+pKU1jE2quvoumEs9GvDE4q/7jkQdqw7+74rdlry
PDTsjyK+B2oSc/Qwsmdl1JC9WCGIeK0PpU12N2+g5kaOFgodkK8Zszts9ZgnDCNt/2iyp5unm55U
t06/ZuwVyF14GsKrjERQK9AxnXMx3O350xo/FGbA5SiqJ2w/LK4QProizHX7gNoXro52Wptqb1K7
4Yj6jfZSnE7x0ZHysmHWyK2ESWTtuzyDP822kPD5ayn5A5X6pq52aGAWht0ZmkBmdUVgVU9Dx9EO
9Cc8U07zrCzOkSnOH0dIohntb0txETk4E8v6ABlGHGQ8avi1wXMfJO9oxFZj27x0uRUmCXJhYr1N
5rOsEgIqaZBMQ4jIup+EpMpxJikIK4PEi/Y6DQaH2DwwZjpW+tbx4Hf7WtbS6qAWBya+h7U3DwJm
SaTP4SakD5KYBTp55zTxprGfB5poJUdwA3agycjfJocNTQOS5Ib2teuq+dAO9lOpF6chzp+LJDk5
RXJwXA1ClXMcOg6spRZMk32Trn401okUbRrS+LPXCOm6LpIhwWffcXNjV1pUpdBoR/qeqnr73ajl
tZ7SvUMasy6mnQY0toq6BwonWAn0nhTcdgCChkurIieCi/ZFUdHNkF1iLbmubXkqouW94JgQ5cRd
BYpfPVN7bxbdd6WMTzaoZpVemhlPgkYqYMwAcgzl9+Ba3qIhk7sccHuiPBIAOGl91WDFb4RqgXDS
A55XaQ1101PU3FqNzTBflGTBRbGiTbm2/jeFRlvP7XNG9GEd4E0Vzor8Oj2W4/ANxenW4sDIuvy5
dPTAjgc2sBXntfxgdtOflvMn3mRsCaeure5JLQ4qk2AmShAo4r5aOJQczHMzyzmEhLZPj5AQgpR8
zlSQeyMq2Vg3VCmPbD1fVgWDDMVVLvcm23nmQwxjnDsQsPYakehKzietgCMyVB/AQCH+9cfOSK9R
174ZkXOIHBHWRJU03CmKDVi2Ut6g6x22D3SN27CERamuL1G7EVE7X2ZzANmUDnInVKGfFLZ6iITy
kEXkyoE2kf3gCW2UbyOBQPbdd93BgIbCX0NnNmWFzNUdzf9B2Xn1Rs6l1/qvGL7ngNzMgO2Liqwo
lbJ0Q6gVmNMmN9Ov98Nv5hzbAxzg+GIG6O6v1VJVcYf1rvUsWrQJMAemmvCux1cZigtswZlIvtj6
kf5jdu2VxrkAc+52xPLt+1QJuZ/LlD4f5W4su3Od8B4MtM/R9d2+SaJsLppsbtSoThRXIMwYBUly
u7uSNNiC4/vUSudnhom+LkR7ByDmUozeJbfwevU/E1lLfrRT7GAe59Xg6bzFYBlc4RwwBAaRpp8I
h94jDrP9es6hM/xN1DBkVt2+MeqHztLflaZwfPcQMfVPOJ17ldSXERxk3FL5MAHplqF5mvP8jMq2
LQfse0VzGO1luK72ZZ3cGimeunBmP8GEoxvWKZy9Pf2zwewkFxaQgyLlbPTDyasg+8q0hGWzRPiN
x2xggU8K7zaVMAo0DhAKsFQsMJJkFy1yjqZp7DiQ3AGkOotBnrQKZYZvgW3r2VF3ttMevCY5h3gx
NTEfJ4X1csgvMAu3OJF+lGauk8E6evOCOSAYsi4Lm5JVsAMRWldB3Y5traO2/KImaG2EAjybf8qb
/JNjZWA0Dv/4D9elVwBiEBR8mholQqAjgr6LdvakXqdIu2t1H+n3SufUtQTGlTExtoTYhgQCdQYB
MRfjUZMbmxjDEL8YhsNq4G4UXPiUK3ALBSlJS44Q4XWaiAuyWsNM42KLCOhO8MXst7ibj1HUnyOz
+LTQJMw5wj8ynIy556PQXyK9fAJXeNP88b1ve0DfmNv8pLiHBLAHfoVCbe4aC8TnzOTHLH+Kxts7
oTy2+bSXTXQyU3Xumu5a9+0jvqvNOIk7p2yfi4L0gntuJnXSQKgxerzPaXkLvfngR/M7WLeDGns+
6EtezsYrYAVuaMO0xMCh6guMv60xunjTh33cm1Q293eYI54A2N2FeR3I1sXbIR4sV53HriE93DbA
D8WRVoy70gHChuVaev3jCLJv5vXAlwRj0QiGEr9p3bUXTox7SfquSPwAgfFgzN52CjVa7NiAI7b0
gW+PYcF3bXU7ryx20mVn5aPjZuWZUrdzOjkHeKqnfPaDsizOSaNtRF2eRoaIhIC/ZkWcAc8ySKlX
x01ug9e/5LQrMm2Yd4OXBkWvLioWh0JYz6PFIBzi3p3nlE9DUVRI8+WDSMx7HZwj/mzWZszMfQao
zbLXOpwT4Tn3yOCBxj9MYMoOyKU9wUuBjJVs2T13kON3rT2cxKA/ORqVWh42chBdfkbeoEyCBA5V
XnGpdbUAYteptOprVjeg5J1iF9X5fuxhaBntbeoZXIfFoy/tuziifiHy3jOpjk5c7DrqEzwd3ICM
Od28j1HPBIrOObTqKfZW9Lsd8QCeIma/lvus+Shk2nCy3Xbr2X/qqFpNLTHT9thYPFLZkzFjQqjf
zaL4ter2K23nfVJQdmLk+6TtA62zzkltHD17DNw839E8dGo1eYSzvUtK/TbbM17mZt8La2+AvGDx
/2za6rXT7FvljbxX7oPoD4NPAk1Pb3Y+78LFugJwBGT2uq3dO3fQN4UWy9Vo1he9qM/h7Dx1c3k3
V3NQZxpg+X7GIkVnh1enrHfGaaDSorbkZh7wSWKBDPMRjoO5zeWIZFfushw/gYmPWItA6YzuzUC3
oTV5I0N51tI3j+GO9EL0M4ocMP4XurHu24qrA5IIYkwHcn5ljo25ofaWJoi02WkjYinbHLq68aci
Qp8WNA1lLQtjdNNbZ8ATBWoP4jDHbOGSaSoj1DarvtE2g60k9K45uRyRAxSMXijGWpM2C+wmvI56
+jJVIAAzF9tnQwkn0QrsGvRCsdREMt5VsUsJCAUiWaETiO/sO5/eoq2sL/W4EOhD0jWWChxOU3LU
KzZ1+askEDA3nwLdybUtOStQmywBUd2U584zMGSGlBaVwHBDYehUfKKlmeS01IgV0DWs38ljsVLN
XTU3FCP0HDMU9XGH0PbGNf+Hi7WZxjuq4jWSFjhZdZfZXqmJL3zN+7LPv8rGxrUlhuKicu1KrYSz
k3lob2wJsbu0xo5BL45fykKstTMU7qrSG31nMHjcjhYy/CSwvHhj1u7zgRq6PsSUU9v2E6jbewb/
EeGGkYxcuVMTeIuxg2ZZHXVq7ZtwYqbbWtsUZwt8563BzEUp/6DyZx9f8qSWoxTHJWZycEa2AO9I
teRHjcg8OxfewBwbP9drhxN9TdAM5o3I5gWNuKVt8ejqeFyx4hJDSZCovMnaEOq6gMU5zMl0HSb/
jvwjBl/ATX1/b4IQmvPkzzinz5Dwr/ALVuPEBtYbIJsoWGdAYi/mZvwFwtJyRinWLbKA8fd2gbbd
CRN6QG0ytEWY7cTAybKQP2EWYvv1l/NaI4Z9ZmZfQgmfi1SBJF+65Jo5Rr9qtjvfTb5I2DOX5jMv
/PpLmvhfEckuyZes2uq3+7flr31VNU5UQvN/KTj/9avrZ9/9NP/8n/yPv9H+x19/DFdr89l9/o9f
bEtqMqeb+pHTw0+r8r9/9X/8l/+/f/gvP399laep/vn3f/2qFIB+vlqUVOV/17kWXer/rZPheW6H
z/Lzn//GP0Bk/t9MxC3376IY0/7/o4sZ/t9QI2zUMg4k8Mh8/uQfuphmuH9b5CoLgcfxbBvt6v8K
YxpkM193heVb8JphnPnW/0YZs4S/sMb+LsIevv/9X8mB265LM6EpLNfUDcf8JxbZ5A/amHhFjXLN
oZczTL+Wo08TIW29lcCoCHxeWiJo9O5rDEd77QjtRbhE56RFtKzN6HbRcWydptYsUD6+w9n6FqHW
bYYK0xkcYAUqlzbmpetzNjE/dHag1412Z7fpRx4X+d6tn4Zk+MWfihUkZVpj58YrveA64i/TjMQa
w53tZB9kSpfw0IdbDt7Wq0nwojq8GMIWy1bJpMEjlN6ZzPepJfmk2gnMFs7NE5kJlPVJsQaRNvHv
uhYhz+k/beU+OmlD1fpQH+j4eGjSTB370Jc3CwogZNr7VkQvjR6qTd90C6EEV7NFjpb1Zid1Wd6l
ND1hC2lI8uWk8xYSB5Flcw30ywGAjyjU4ulhzXXv3ektmpOLCCkHbhvuGiZDE6dr6PHSKSgBFhHP
rVx3NStcZv2GDtpd8uIQJpuskez+MqrvWA+EPrvIYRG3M3t+dZSujm3/RQ2UTY4fp5AkkrEWXmkc
JWqLKonnufl6mr3fGEoXEKATE+RHfdLeBKj/HYrln0TWP8Qk8Q7mj2EEZYCWm8Wd3x2NGCxOlrdq
o21skd+hy1D4as8et5MlbbZ4gaJK++CmsdGrXBxmDEK2qjB2mvpN8h1u5q9WYd6XHrmovrkZEwoU
+aPx0dRCPLGcp8EuQxNxQlwj8iUa3CfA32vTtHVqH9zPMSS+ai7IfnsLf+JNzziWLoMV3zBJe0ma
2BONaX7F+t1kZMs0ab10Wn2TfkXkTw2nNnUO5l848rZjfKQ/kq8/V47INsi57aUQ/sF2iI41JpuZ
VUafYYljGyZZtTIa+oicLiYoaLncSBs5EpsoMhq/rL1WU0xkhKBUR7CozBkTaw0rtqUbAiQHYpmZ
t7gn7ARqvTN9GbMBEyejPAzHL4glFKqhIYPm+9hVU5ceEAeHMAN4IlShqOTWRmv0be1m1BUBptos
6J+oMdhBgBIg1A3VUmJMTVCd53A14ws1uABKrIFgNnA2WEnMTX33KcbTQqizgaLg8g1XqJ2IbVOx
TPwlMDe33wMR67bLPwV968kM6f7BAsV/ANKOnMkuaaMPacZHLHIdgVIMbL0tgi7S95UsqZ20BIcu
xY0hdXHtjj1VFpq4eDR4SSsFvpX0x6ykw8ZhttaMLcF80HdiiSzOM3PEuSRx5RSsM4LT2yyDBgD0
QYEyyXvIGUVBdTk0qV2V6y4xTd3d0UwtVgRf0WLneqNRKVpkOtcGOpf281hc6RZ9tVR6SOv8IGuc
03nm3pjILkiI6ko87KceMIrTGpKstWwwtnEogcxJxkmaJbDQVccUz4uHX2ZbqPjK6RoEd4tDRDe5
ikTzxKm+4x+MQ34G7yvEyo/bMvqwNMZ1kxVeBPhdnMPWmcj5Q9xnDxkUmNyMHzHMlTtr7F8tFpHV
2Ov7sLGGi11Q2MmbENHYYjRlcolV+NQAdoHC9qS1xnzWiRdlppMRICh27sYY/LcOLWgl9P4RaPdB
2HxDFPb8aUDWr30z6ndj7e5wTZ9Zd5+EWbzVOqbngZGGgzK46ZOagemSOBQo2atO8pkJG4qawQFC
eChBgHCzQfkkslY0b43eM7H04ntgjQyVC4YdJlVfY/aGSOvtDI0GthB/Rq6ZzFgMWk4SjCo6CdpK
1RXh5mXqPHsrBkFcqWcAkBA6KDvLjnIcAE9JPs3szycyEvEqBw1vF8U7I+YnWETkJYfoPIYujy/m
/k06G4jpC5peObt4nACOx6zs5UMYpd8xrz0yINgV51ElzGFaeqWTThcrUgsPE17M48SWjaBGhtif
KDvXpi+CS8lh1O5m67my6jsvDlByf+MWhuU8hhm+aaa0y5lppflUFcfzPqvUU6qnFbXX+a9ZqY1y
2N2swX2GyVQcWMxxktmsUUuJ9SohNYn2vhEmFTOUjnLAq4vvYZz2MZBKU07tziihNpZcUUJHadiK
tatZl8/MegleD9uwjj4cSdEN06ueMEbj87EeUw6wms4a6hYOhD8Mz51eMOp2khs1wvTwmvTsGtVa
TerHujlsNHLpci3q/sM1436LdTbcmXaUsAq534Bx3z2AGaskrRGO+upgAD/RlY1cF7kS9qIPIF37
6TVYYq7q/fVoRl8hoRgMCHLg2yTd5LxwNmQMwP2fv7gi3gD/Ks3aVa4APTZFekeDB0AFh+evnUht
9I8Jy8BK+kwA4EZzBHADxzTg65mxd8wEnTHyG7gTYrouHqfW6dhyvD5gjk99AvQbkVFo2gtWEjsa
p61FEQDJJ49eX7h7pEJPnT7zAxomrgbvOhV70ko3uy6mvf3Gzw+pyEG9r50u3wgreqjD6Ht2eTYS
Zv1JNrV3lvWhrMW2aKjypaFLzsY+72avhSWe2NweDfmsdeFPTu4A74DX7wwRAUAv0BIjjILI8zi+
s5+OjDGS52OY83QAeUrWA+/kqswevFHAeyM9Oy9K9UKB5H63zNIqCj0081ypJrC4FAftlOL7tMU7
07jvfIYFYSRA6XLJT2EpPiixKshzhGffLUjbGSPWDs/rV1UL4DWc2GjHqTnVY9hvizR6tStCaa77
7A1U241a6OytJbCy/KohhYG88lFSB74dBpx+7jurBl5FJvbkSMJhY+SufZmrJ0YTzsakNBGU0nge
PXiZU69eah1AP72ri4NArbV25gEMu6cIioWRQ8bD8tcHUSjFzrRCLMUlQ0lQVQePM2Puhkc31691
Kfd6kRTr0hKbysOe7oqPlkRQhNG1atSPRjIAOnQ+B5nLGu0PT6lFajge+bC5Blo9rApzozp1D6P2
aGiYUTKCcKt5APsmnfh3CXm3dUOjzpDAny28A0eI1CY8VslHsn/7Em0Og2Z4qNBdtmOV8fET0S/0
34OgGA28RcguVN51s/2cJTHWOvqzEptYaTI9xLU4p2rJQ3b+G9V/+JC9zRxeYQT/YfPhcFvSP2Xs
Uuab69BqPgudyQoR6GxTCsAArXS+q36m7SVd2/bAjbOU91oOyAeRi7HL4I34zAhUFiiL60mKG1FH
vLkPjsFxibTEd1MU9z5G2zxm8oZZrlzJCaRf6jubxmsvCyDfLo9OiZ6Xh+1mxOG1SQcNsdwrb5bE
HCIlf9HR/hhA8DLwlmvNt/AmpdofdjySrR2ZqXJg3ANzzawIhvkgQsyFgmAlr0kUUdXF022QE0vx
ehPGfJSz9kP5ISRGEOTGfRLdJ5md7JIZoB3w0HU5alsX2OjOXdrVNe1HmjkB3+Q8+jQaRIm+6zn+
6rkNtwQd+ODQmIwGZiYUVuXgBFDfy8BOv1uo3qsMlGtjBt5Es1xi8uq2tOYQ/O6DkPqG3tR/RVuo
q6K5cJ0sjwnD2KfYxLnVi2rbCeA91QgNuY++IjCtA+AIY6TIVEr3lRYJSAeS1EYLlZU26DvLMB4H
O6NNh6sQtnS+e/23sez7MDE+FOcz3QHAbojy0NczEVVJj29eHi3beYOTSDDK645jZjN7s9dV0V6E
0161GDls8t/8vi0w3dRfVbPYKE0cwSHz3r58oJlgo8UkP00qqHJ/3ZKiJamZjyfEsrVbYPDkgfFW
gzUBKKZXIwqhmlo4zURduGumms8N/TT+xMIxg0hxGnWWPQazpvNfE1fFZ0U7oorJxGc7corI29yh
UjxMm0GfDnqj7RDam1XX5hYe9HTXJXbLLV0dfAu8VRfyVFFTzS7vRITr44eZOjZsGxMwoDSwzMJj
gZyJgZJkbGa33NQkFMNRPQyieCiT7DUEhMKn7XtcjoDDSANTHl3iKdoT45nd6cddUE4VFFzBJXsr
dROfVPTeGNyhYLSsuEyfXaRDlwY++oHcP+S6OL2Vb7Kj3cf4E1qa84GX/z4JO21TVYD6CUwXa38B
mFoVnYn4BKA4ck9AVFVt8xAzd/ENgwd4nhmT+QRf+wfyK+wl5ksEMYWtZpDUuRQ+Dri1l5twGQ3t
0es74sQgL3vh/eHj+d2262oGJmlRSbT1v7nBVyuT8erR0IvqYeLhvyGmOgtucvZIqgCG8TsSJG4u
Ay0qwr079P4uS1ivjMS86WUQxpNzyu3yVs1/ck/CAlK0q45g+SrVP8ahCa6WC2XYYjocodR0Cais
kfDn3kwZaZWNYo2Q+LvEOOydKrlij26xAMK91uee8K/lxSslWUOL6KvXlMMc5qFIZvpPZc5wzHvy
vLk/unYiVnTxcLYT/U9q+R9aa4JTkdliKPGdtZkZnF6pumZ88+lDZoqYnQ8u2WKt6SkcMZaSKSuV
q1Rot6zkEDWZQc6xbCun6s3nLgJPtHuPXNHRwS4+K107TuVyJyc0nXvcp+p8fGzSZGaQTdjIsxDf
ogR1Tr+gQ5Ybf2SmaRgv3sAnOjZ7LxjoEbeJj2tFYW16J7rPGV05o3oRra6fyc8CNGvcH1qKU6yL
dAx7gLGNgS7suEN/gC8dWH5Ne1dz1rPkgZSwtu+SM9TT4jg5T8OoZVxUpcPrCxggphQKZkn3YKeR
2o4+gTEfsC3Ec3YyYakD6lBIwVjc7DU1OJdsIIyHN2685i4TRVnO67rMq7XjwC+pdGcDMfBcInik
Bb9wu4R/R5/9va3NEzLz52Rw/jNq7qRe1HVXPWfq62cTWAy3WxuUn4yJG76giVKOKgZQPD5ohspw
Dg4d8fs5AbZhut12TOnLchPpP4NsgMMYh+Ifv6wHhBLST7lHMVEDrpBtllFcEmUlp0gAv23MoSam
Wawox/sIiAkmEh4ZXJp3rUmdC4M50j/AYRNihUUmzWMOFZK8QlddiDRWF9wZGNO9+mds66A1bONi
tQPUjaR9zYsEAEDzHiLYPksEz3iiJ4le72uJP/4BRn1zAjD0M4Cz5QKc+0eOtPPNR0qwBLug0m9D
Cg4+Vq65GwFMBHMlb52hP9ueGnFjYoqACurfN6QVH7kZ2ATpwVnPbYmoLxmE81CVvdQCf+QmRURr
1fo1pZ/jeCpFBTzECScKsfue2hHxJLsOo3HZnucxZsvpR+rlcMAbbVRuLA32CQjN43zwEovwYczt
D3UaeyySFwcFqjnRRlhmOddtIhR200nDNVBJBtRSCjYrCNGumd8IVe/TyfpNO7KME/qV4IhKhVuD
ARtTVg9C9CjUjCWUoD5D7R8ChVw7onE7KNJYTQMTwuYpIeZ5mYhjXfN6MK5+Iaq1R5srLwBrtVsF
uUdbe/GLlGUGHGGoaKYZBbRmVPr4EYw9pTkoevkJT5i7G5Yv9NdXc4gG003uQmnynGNRWfu6aPbt
ECVnhbuC9nMK7xVVYOGU7n0q1DAGA2P3zPew7Z6lyYmeD5lnQYeuVbhncrnIEyw76SRW3XlYvgef
XDnhLuMLPKEWq5NYhJSsNOrA84HtFxo0iJCkhpoTuXHb7ETSLg1ADH9AVC2PAxy7PreClAMxDLuC
UVFV7UKdpmcU0/3koN+nWvEscRUx2zFWDJy5IAFDKsp+75k3uhs4kvWSj1EV70IupJmfPWsmrBL6
Nj8LE59F43caXiluXm7SG4wyCqreGYhhaAlGcn2jGE9hhAvZwh9smQClG3dTT/VjtRwSxz47T0qt
0sRnaDUKDh+KYEDND70terxreX0XJvqj7uLwdrRHLAALXoxFpicYw8XqVysH1hhqLldG/ZGSH69T
4R4MNR75LkA/M00Ei8c0YbkVzTjEZpWa2zSzoOQIaMl8oNQm0nrO3Ca/hztgg8P9hMUS04/h3WOG
u7Y1tZZCMWLzWZ26ieOCkbk4ZLJLU9SIEHP0XGYeZZ6KvbhZcqNNQYJD0P+guxD+ksUgrRseN4fQ
pOYmp3tt5tWqqblDfyVR2Fc4sPXKZIo+WUsj7pWp8tLVzqfBMMRjmkYS8gdB97w+JBR0EgigbWK0
ftUgiXwOyyMdh1zilxE0Ak7l6O2pVUWydXVNwY6g3gKWZOYUb73hk+4snQ3L2Pvy4UA2n2DoF384
qzMOm5LX0UXhcAq8QiOU+R2nJWD2ArUWV490xx8/yz7GFKBIywdxZZaesSojSGQNIfhdnLQbYK9o
lGwctC/mbOqyeZ84MEIN8K7OfCglHg+h2pvdjDUnAof5dgn5A2gkbI13C0ORDY+RKlLz3uR6n6bV
Byn3/GgIyLUuXGbD1zl1txfCBOEt8RZmPqfEaXjWmGyfddN7BFZ2LM2B67OV4lQw1RoVIygbsEkl
VsmSMk7aATcuykZavMZpnBwiU4cyN1Hz2YZBmtRPYxNt0nECIaqnPI/mOAYq0nu8/XDDsrK+d0rm
atoMibbO6fmbHeOTANTGmE0e+Fjvt15sE5EqxD5xI6wRfHIxHtz1aHRrTWuuhkPzk17bd8Tl33zN
+wDfErYlNUHmj17IN0vu9BZxTwJ44qcjSUtRodkRyjV69w77Y0wggzqq8pvWJ9z6pzSa6R4h5k4g
RfbkFOIB305CSTX+0AdmdH9G4SLn698RpYzc8LP70Le/mHq84wSLKJJieDdhzcrFk06xN76Ft9B2
IS5KnnbHoJA9gXWLD/dT1c0CBSoe+7r/5kPWr0aneaqintlIzPB7ywv3lXXE+IY++6wcwiN6G31W
cehuskUZk1POQCHsH+dcCp6D9Itrx7Pth49gUZKjBXKfSYH9A5vf3DnHCA5cbRGfJQDeB7mS35Wz
slv+quMZH8ns8GwW7J6i8u9LB65/5tMpIQH+UXm76foZrS3tvseErdzNj7WMKGhn7m2Iuzj1L6mA
X14NydYoyk8/bx86e5mNRsZOePFbCWYS1B8JJAgJ6MFG8i0lMeEJQCm93FVafOWLlaJO/VcvBvTq
kaVzGZIAzEk+LehgWTq9z24a+D1fyRVDc9Aw8k4wm10FKW2J/NMmTPKTwAK3veZoSA3SjjRfPd7r
9eiwmdlGecCqTGlqIYqt15uARzgrdWiBazfVXq22IUXrHyA13WxpV5gvDO44bDpLdr/KIuwEs/yw
FPEzFfWvTj7SDFJph8JE12NFwRYs80vm1Me4hYHbmGbgarW36as3GtNXnpO9YNL7Xqi60HpvTTK+
mbwnvCUTuzHuYiVxadPxXCBCcLptOw2+4fTRIGlrnDkgM9rwzmI2giF8pGrltWBcRsomM7bUiTJz
CMeg1pCr+0mJ5bWAmjhoq2ns3xKZOhtO0/46ywdccBne75MuZjDn+gaYjzOn64jMpq3hQUaxemtF
nO9EVD9rgiSkwy3c7BLmDZxr22qCUWtVD90EysPRhw+zHi/0ZFYVvtl8IkjqkP4L2ymo/OlL85jb
McTTNn3Brce4uI355pSF3OoIyuc8VdFaxaDl0CtAONwI+9tXL1FPUTPFm7ZV1i4Zui961fA/VEa0
ow0PMraFkCYHg4coQYFqREZLnuauo3p4o9XB38BnOTi2He/cpY3ezDxeHg7EhjF+ml6Kth0dNE2S
sDdY8IXrHxvH+sP1Hbs65ubYCQapXhiTEu+EgRLTK5na+pOrO/6tB1yaKOT2Uk+8g89vG11HiwOH
OC69/bbRZsY4aYgcHI2vSqMKTBnmn3K4gmL8Emk54X3iSD+8qYn5SOYRyBli+5MOZBMjEKif7Mo8
/xnobo3fTIAJ1/MHJyeflZsNKuqAG4MRJ4tAQz2QNzxMSQoH12mIMudAWKOJou7JrPx1WTX9eVC0
sOj6cxfn1Ie6byqn0VgOrcQaiH9Aj1gEk9E8myNdN/Ggws0chUubsyQbS7J2G7OA7YyxeyxAEHOD
W2qGqUBZ6znxw2G+K7VovtdJRydW1EMR3tDyTnGrbUDz4T33iA2twcD+cDlGOVjs+jlDpnlEsZ8L
Wz+S3qvoqTuOg+XvjCj9TKL32aFJu9cd3p3Cz/lImZzBIlraqNnlZErfC7PA6spZzz6YY3Xna5z4
JLFQ4sQY+l1drosU+ZDulbWXplzGu3CCc8H7OTPYc+fox4zrdc1w4jEfmEl700deahqFKtz+/dQ+
WG447NNe/mEs/JMVVDZnk2es3zRjaDd2hrHFx/ub0KR58KzFTmtP96FOqBhnUEVPGNEqryRR2fnO
CZ4ObzFnCyYNJVO5TalOWbUUkXyMlaYHApc7L+aDm0Xe0ZzC18Zt9n4ZyV1nQi2quhRxHW4cg0f6
Mpg4NFJ+kN5oTgYA0q0zZs9QusZKRfe0G+dr1cYYIFM/2UbRG52W3MQG0p+jSzNObAQVn86zP9rt
psmiwxT5oKrr6Gy6ICFlV6brOJseQ5NdIaLYd9U0Zb8DnVMRkoX6hvfSxnE/1b9kBRa7HuKYZRQf
cZtRDFVqgW1hmh/7SYM7vPXwoQTUCD72TgDYrAyiJaTSR95b3FRkvOdn46ks/V0dpeWaugxyLV1P
+fm8d9L6PWZyvCbLf5eornp1w4tyQKKlDW08odGvMMQRzw5dPm2CbhjdxWyXqoEmgc7khixeVDTJ
lcmAsMAEVyqcAI6617zmfshmE6E1YTJgJlizbcTN2tm7rf5bP7saMGV3Rl3KXiFEWwC+pn4N43eP
Wet9mDtYffqO9QOlL9bIurhM34EaZWsLVXFfe7feiKGw9Tr807aYt/Xc+muRtvd/ef8cwRBWJXKf
gWFbhTM1O5ygaVu0O07Qk85QgEIbWfsV3cv6zmnGIxdP8QBhfZjDCyPq+8b2JvClzY8+6ltl4Oz2
M9KPYXFu6Rlfz1ixti5urNKhuGGwmGpmWYH7fb4mjHr2tofg4o1ASKFo7+cMo5EXR3FQVxnkHt35
LHlBrgVvmeZ3c4Btj0+IplGrUevZti7y8+Rvdel1gT/lR6YW5Bu85iD9ZbNgeLgyuNBvAJhOLoMz
VdGZI9QZ2Z/qgSy/RVAT90b2LKsoOotGvfJMcqiz5dqvwxISclfDaSn8bSXiU1U9N6XvXlwBHhOS
D0NQ8tj8ABUTzWbr5eEO6+CubulhGNwAFPIAA10R78KcMdk8zaadfJWFdeC2sFQc2OfRJT8fO8Um
0m2xzZzhgUP7c+KCe+2ZfLsCECDdSnTdf/FDAtZste3MTdeI6BFIbPWWA6pcU5baQaUyubMkRGBj
m/Ej86RdN3bIhVrDnNXy2W11NE5lCIYoDKhwYA4vlRl1J8yxD6HLIExbZwZM89aeDrSP0QxQ3fdC
oPpN37ZGBK1xtPuw6Xbg8qo9IOVdEjIVRsNJNtSmvTth+eN4o72vwySYIiLo9qK2ldr4nKuElRfg
QxS/F21LmsP4MnX+0IjhI4NKgx9lXiPLp+4pJLdBy+oaRnezH/xL5tOeN4fTnZZrDQSsLjAzp9kl
DdOlPIpfvCyRK9G9c/CKD3Cw7u1RhIFetX9muumB6ssgrpbf7fpn1pd0hIwvE7JCqvAQUI3qwSs8
vAohimvmJC+j4dIgm7ABFpgA15BWwDvE2SZF8FKD99PUtO7l8IHLqLZWyRQXgXc3pizqXFRy3KwY
6CkjEXzP6o+TMrVwhLW1xaHtafeaKD6RnvqOZgYilgMWmg0wOXkdVgMyQvTdV2IlkewJomEwoInw
t3YbbvsQ7VNOvShi0V5NA0ErbgbrUXGHNsPIP5YOaRT/gfsUjboE3uPRe+qFfigq1kAKYEA8632+
TsnMrVp7SRVjM05ZwUEo98dlWx4ZnnRd89x67rjSa/VY9sYbBNZf0yiZBSUezULdoYkEET/uEUQz
zKcI6SmNKSKqOQ8g/QaCamUf62UgfSJbJUGpOHuIsuZhrn3yirNwdlH2gmXrfoSv/BILSusU4lCo
8Z7J6sUg7B4OHrKhiI/Yaesg0WoLyujVShW3GhhuUROZd1GKiMD/gIs8jgxOcDgka0bTAGCsQQuG
wXgA4K2YbbYB+Knk6FFrFKT9fTFkT5wwxyAjkUU+gvCaKG+1QYkQd6THroHAbcMhqjkYYt9Zp7wt
B4qI/pO782iSVOuu6H/RnC+4eAaapPflTdeE6C6D9+YCv14LqvWqXkt6Ck0V0UEkJqmuLBLuPWfv
tWGNDGep5ArjIlpRYQPSsRisG7QXzCqHHl96xITRNhjUEQBI3TmqD6Or9ABeaTYrtnS3egc6t9Dw
9jOW2xvV8JBRVkTX7G0Lu/Vwt/P/b7TxByQoba9hBw2CHFKpW1EiD6ofmOhVriT3gfBvDcZc2a2s
QsBTde2jaEgq74yzVRBgo9kAmpXhbOvVLxuf+F4tUJp5bvwoJ+EGenu6SF24LSpSVIKiXwzIXVeu
YflbBcinn0evA6GI3HsrZk7Jfd8zpJVt5qwyZN6qojIdDeu9Z3Vo7GqozHr0E484cYk2Yjn08ouy
AOGcRs5T2hg5fNj8yUimUb7nuQuFNk0oKJ1VVvzWB4650lPKMVpvrfKpAqdrtNDRqAOcvlFUsnx6
1YzRKDEpBtE+TvEdgMMvlQ/1r7DWKYQfisfUjqmhR9P0jro9gL8ITfmo7LXMZlZG9VYl5KVtxteq
yMZN5AevVpXsIuaLdXFAIs6EmHEHKTTBRUYiXSp5ANUrieXCdO+VpCywOPX3GTFcnoGlhlAWQCrM
TcMY9LRBzmNt6HxG/i0uhVebHM5zrQZXnd69u51HrDhczyGqg4NNBA/0qOhYgNbaNzQujJCw1TwZ
y42YoJaF35x9Uf3oYfys33HByXXfpWTk5PpGG+0KShFmu5bIM37P51h69LiFRs3XcS8xEd5o33Hf
DSFcDzyGL3GWvemt5NLUvNfCByqs8nxr+r6lKcBfgjTxYV9Ohhcn3Xfmc4SRxPD1bYtc0UY8loR1
u+zaIaHmqp91FJ1bi8o41KRlrpfeGjdFMmioovTulcQCF99gg9TCiX7oBAJtq9xYD07KPIYcj0Tq
xoaLHBJhhHs+cNqN3nnNUfMogxs5sSAt/JmWKLpB9vKod8ESmyJ8N9day6YajwYk0c7kDsx3Jtzq
E3cAuNGDlmW7EU8VRlLyPDO4lo0UP00aa3hEhx6NVrOKPJ1fgWAmvoA4Hs3xR1G4DrEEd14z6ivF
ayjI2NVeq4eflGvqtTk4SEwGcCBNUvxsIw5qi4rESOUHHXji47tNDR1k6xaEmVFdIYda7Aawse7I
M0PPfRIlG+cq40G3BbYO7WdKGXAgEE3V8wOs6V3glrQlYais9IHsZgbzq6wxNN7cvqPO6BdlzljH
JePIUVVasrmnr0UldxRz7H0UqK8k7aTxL39S44yuB47FG0wqJMTa2cR31uUyrguCzCkCKl1ogcQv
qlWSH5OhecxFC2wuR6ylIaNUQXwTC2v6eGzFxqqdLfe1G+E4twJx3KLDSOuH7wGTBKSjycm13Keg
Ni6WjU4X44kfXidCrU5qSz0lTMMeNNq7GzH1YE6OPo7bo1kypqCKXGEMJTjGSgDWqIS3aunR8pst
DArY1/TBkRVZA2yR4FfmRQXAH9CQDiaWDgraEjdIXzXm0pfF84CwssDTsaTTu00bMhvdOnm3c6K+
BjSfJ6b7lUKxTgOIe5C6oKdm6N6qN8qnQDQr1QzLgxbFSE9i5a2z7CkbgcKBsJ2VuzRF2GPYxETs
j3BwQ5XmIQ5jQI22ixg1wKYnAJz1xCUneUBkiFdd8ooBtEqYhW1BA2pqj7EoflZtSIi24OL2On6T
PL8RIrw2iJxaCC99GQkwIZb8Z2M0xgZJIKNqb4XUS3tkOL6wC9z8Znchy1EwdgPkntXEz2Wd+jz2
0TowflFlvJLKrYPXf28GXb1JW9KEmqS8K2T4jNKbW7byltHl3qGXCA+a8K+EkboriSgVkVQzLHJu
fEsYZDTX02fLgPI52nm/5g/GM62hwt9U8LYaWXOvz17s8imvnJuoisj+m7BzQ61dgR/yWiVea4Xy
iNCRa1AyECDDL8ZI326FDtsJNTyPDUY6YEB0hSL+XemNyjE0+QvFFXLHPt6nksr52I+AXg/kifjL
XrMajCpovIbKDM7jII+jkU1Zc7m1TQv/Hn9ZxVgovykIknPDmOF7rx1FfxuhR4FxJ26d0RkPSprd
ZwNVu7gb6fvDIsTTjuqlgnVZFm257pKmXRWgezs1fmUInW4ZQYFhpt+pmgQfqA1JVwgMkIJMSbuQ
W9Z6AtegLOVNEEMLC7jBLbO0ux1SaA1ArHcGl1wYtfCtR6DJKjIV2lnNC0nXNfnAE9T5lmKIIzbx
aOYXtQuaddzdeYW7bTxO7EZQ/RsSPqvJNBw4yk9gcOdiwJeMx+2jMwVe4NRpt31o/ZIaw33VWQUj
GpKSxM+8q0kA7hlaQMQiby1bY4br1tlILk/HFB53MiqjxJY1CjbrEQVkCXVOKEucJu3CorHjxm2/
66K4WKQkR67NzucPgabNM8Wj0Wm0C1w+aIcQT2MSHERVi06+YC6g0vWoOqLiWKFOkO3od1Ikips7
RYNcxe3914RAtrMxXWolWvaq3Q46Evo20J/GGDyCpFWGOClg1mrx81XH3OYRY6rOg/kfcTOgV7yi
2HAx0uHNtqYBTMxHxqSeCqpYmQpCI2+K6JnGlhnCgmWUT97RFCiX05rGhmBR4jcYnS1sk4lFSWZj
2XSrwfCDvae79InDcqXhZ5GlLxY0kJRtbazSSkbr0ICMZ1KPU9NhYgnX/U2bkpgzjjX2ZQcqHVyR
YTeWYHd84HKQoPr6OaJhQdGFhOiKaC9GRhmTvihBEdf7Hn4v47GsR+emnhYNa6lnH1unutjJGO0q
TYY/ArtaZii0UU1bR7OINrrMu4NS8fccKijYDNAXOfDNUEBYU6e067QnOBHMAS6j3H/JebqsoyIe
H3072EV999aT0bCEY2ksM+G9SrMZF1Uj0NUHhH/JoCTxg7eqWX3thnDhBkivNalkWeM7UNkYn6XY
izvbRu4ntNvCqYAS+fKU0ZhflQp4esGIdEedh7onMg+EdoCrh8mpL1clwfQLBdrz82Ah9IHX5jWO
vZWJ+8sss3OgcW2UxBGvxqY74e4eFkaXaYuYXBFmRmVB9V9xNgnSXtQSBEY32Kr0lF5Em8uMDGP/
DecAd1ISuhaVYfCl5I9VP/P/w9EmrGOJu2SdNtXR5wa6zdPoJ3aXD2MI97XMHiBfA7No+WOliwTY
KMPLJNig231qG7IE7Kq/uIPwjtxv0WVGSCcMZw/0hFpQcIdi1ENBxzj1JarjbkmcTMQFwaDLqO07
2KWrKLV0cM3ZYxppm5EsX+k2TJsH9Tqwix8ulnlk7NtQMgi1uhe/B1eZZKDo5gCr61wt6AdvK/RL
pPIcsqbrllQh3icQdK6Y913O17ED9qvFeLorq3zmO7GLc3M9EiNEHIW3sX0M3gNDXgUGhWxwZkE8
cTqkG9Wd7vsu4dYMGPMs37hhshsj/0HHxNJbxSOIgYPp8NCIdB00hPJit6AjNNleevQhXPDTQJAJ
PUFfAJHpdYcGqZeoInZ8KbZdoTzDNfFIrQJaG7rRulDB71aYw8eRMVNEHiWuI2rRvaQmCtoE5Zzq
ISBGU6TfZKUkMyhlrEvc25XGTBf1zRRVIq4ti05IaNrYWJwrGenHEDAl2dF4ezMbnG2u70yRv5jU
WmzgF4FO1K9eXNk6Ocakwr6mWJnvCqoqKmWzhEeEaow3XZs++e46VtuzJB/cGQhmtEQi6BghjU1t
mjjO2G7zGNe2BTNbHZ70qdgTj8MHkWF9dG8DsEcMTBQfkRF8JX1QC8LoPkTLddwmGU1q68EWwACA
gaKGv2h1826byiP1C0wV+pU2MMRTg2ylt/GT9hwJwsGrPj8zxAc7Td7LyiBEaPDzGxDXH3FYrFRx
VDIEIQnt6zQbr0ZLSeHahXuFKDMjDOiLDVdAVH8xKH70ZPUY6JLnoIbCSU6axD5OroMsvBZFcw4T
6+SlokcuWN3lDH6F/tPSprw7q78JTYKZvVS5U/mQ8WOeAgecpGbwlzJ+UT+ItlFPR7Ib9xqtAyRs
j6KlbhChmV1WtkoYsE92lhXrDOb5wM3EtlapV+3y4QjJj/xUVTArskj6jJRu4YQRRsoQ92M2tmdH
vS4NJBGuRcc480KamBkK2gHeZtukjxIDFbKGEYy5hi4QNNTKn/63hMbS3UNANkBr7fkCAU5j6g3c
Icl+VoxnyxjPWYEafgh+aeSVDtaDC2WG2glpBw7C6aZtqb2u0WGtwYjdFCFxpDKnHC0t6zakQqvn
xCiUqr3V0ZivHISelQH0BBycs6z77hID0aGw59QL7DakXynKB6Zp8Dyg3cOlWSo/a1FqW8tlEmWQ
aLAUanFyBvtq1KuPTG92PHn9VZ/UeNj9Z6JocyxB5MvlkCHK/rVts3uL53zfykNeawTUkCGyx3UA
VRd+iEZvhgLxSHEr9s+1z9DEfnPxMU348H6FTY4MpWfERTE2hlXVTIb1QSFV13buRiQhQe3uAzN7
NTzrrmry18qgmG5ZP6Is0JEJ5udw8A2QrQru9ejWrMAQOv6tMIFytjTWVxSHn0332miCt6Ht1Y0P
gmjrZ+2zBFcNAinHHE6HUDbPU+ILiS4xfIGEDkvFsyjfjUH52NT2g//G5XAJ5XBqVR2oihQU/DKC
OoNzhfBgZ2dOSfUm+YjQIaOeBqShVptWxWxktwb5Um7hoI2yTxUzHlQXKOtiI3u0AESxG8lft80L
nApJqT3GHdDP6NKjSjJScXbaUj2ioUuF1a5USHck0z+FYIVB6dLvIPV3l9vRsxa/aKrKaanyujRl
ADDq14nG54Hiq2swCitE48TluxAFtzOUzDFKLiyEZ4zIXNLxXZkx7zKKCWM9ODF36aBfpyA4lcQZ
wbVgde/1B9wlB0/Yex251oDzL3SppNRZTl7ZNJPx2nVpipREMPPaMmhkNzbt9Npxp5mFeWUZygmy
oQKiKgNyC2DKzIdbaiUvMmp4xBvvKBvq1uZWYf7K3GLPsGWXKOoNfNuhDz8CxabTZzcfCER/1c0z
qpsLdZ1zFzKlSZGHoJN9K6V9LQZz4wftOREKLEOHWw23hFvdG5/rTD7ULumNaR28N3lzg+xTrBSk
ODscCfXS7gXNg4SwLs/Vn8neIDMIW/Xopljk4qVdtfeJx/fSUHhQacoUDuw1D1AjNyWR6G7Uf0zM
6jEsHzSnPTdm/UMmGg7Rn/rU32boyHWpH4euoEqR8AiiE3m2jRGCR5ltNaW/U3IPnXc5nCBDDKuk
dEmOjJGYax1RL312TP3wAY8XhVlFuctqiAoD84BWRdvfFsa+dOQeo8S92kc/sfYs/IZZk8rfsyjt
6zTnxsVQdIFI/6yN4y+7A5oZRiiROuz+tnE0UnlKAxJu0xp/djvUI3daIjB8gN1Nfgiti66ODMlC
CmQ1NYucGGZ96N/RQG0UZJ11H9vLarKojT16Vzsf7lojvgBPlgtDx7Jt2TiUKEgxEV4jQnnl4sLa
pr8FZQT2zNMPPL6XmR1tGLih0bFBK00JYaFzosx6SQu1QRyBPp0xyjJoTbEwBDzx6RHReNmV2VH0
pZ6FHEwb9iMIkDLkoWlNVJ+hokxIqeYYOdQna63DkvFBosTHIJlbCI/p2CjQKzCOv+swYykKWhcT
uFVKTMda0s8FJHWvyPJEnb9fFZxpGMVTiebQhBLEw1MuDfSE0IvQTtHiJRj2ygZQI1xKZTmtfXS3
ddxQWSzt576kxu3lxUeQSsR7MaXcntYRlTC8sgpVI8LXdmRA5CR5Km+9ejtQgiS+1Mw2nVLNKYbw
fPDbVINB973Nqk0aIlsttJtBIkwDfQuK9F5AslV8rtJSr57Nur4tO/NYchNlkPzcBfp1YHy4fHGI
HPiVEYseW0FJhiq9/MZiVjbJoyI6hPRt9j1s8EVf5JuqtW+QMDH3C5N1rxvO0gacuxyL9rHx2/LY
wnL3beuVUae5opw16Xyrj8rXbuOM3gVx01uTDv9hXqQKTUJoRSDj6ScVIN4MET3XuKc2jUmNqhHg
mBFuk4dVcO/zUeFBH4R+nIc2oZN1H5wDj7gHNZH3Xu8+9kqeXrppYXAbvsyrELuw5rik3dR0tr7t
mI9rRF/uap929/SGWPSmimuPl+geDOIK6qtv2+YdRjCWkJUG/hL8nPlHzNvns2u6ppDy9Pq1+dvb
u2hnde5w/rZpPk5VwXNkg32czzNv+jq3Vgan0Czywx/b52PzRj7JoIa7P/1q6OuM3//7gCE2936t
3fpDzsavN/sVLmcTPgB3tL9+2Xm39DuCs0QXr79++ucphzAhvMQj1PpzPUii4tQwVS2EQ2PeRWJ/
aAhVOKj0HclIZPVzz7xelEQaYZdg/7zrc+PXO+d1DWUscODp/dEQv48CIAjM9exQx60xrkPm2Id8
mCLW55dfizRx/nZQUgccNL/125u+neXb1q+zlFkEInpe/zwhdlBoZcZDiG5+XKMpSw9xWRGh5YZe
epDz/3beqsaBXh3/fDmvF9Ov/HmCVAp+MaEa1XF+qWaUS5/no8JQELgzH1ukOAiZGvPDhq+f8HmG
+YBk/ihFYUPN7ZtjFavkaUoK2F8LwwdWs5jXv3YXfx34te3rLX9s+3aGP04zr87nmt/iGrix//xR
/+Np//gp83Eir9PfZ/jjR6UBvnqXYdFWiS3ivbXpzww3ELOTp6hMSz5f99Ml8rnBmI74PHjeGpgx
X5pp/+ceVZJL9O2g+eV82kBMu+aXnxtxsDPwaSjfEIJybwxefvha1FYH3Tod011cZWvShPOE0WJS
HlqpIkbtK9LQdfrJUNPmQ5nL8yn5Ep2Pr6HE5avsTwunzfJtimBv3hR0PSKg3jrN+/TWzw+dgOoy
r86LvEF9EtK5hQYaboeCCbHfZCR+oHoTKYrgpBa3jWbRO2x5usBl+bAohpsxRW7KkMUmkbtGtYJt
X5Gv+BgQFiuLA7zPA+B7pIWqeVtJ4KGEDTBM8AdvQxHf3NfYRWXCvZDcEqxxDqbmeIAY0FFNT8W4
Nm01OvRes/fckWygSr5k09wnNtpfeaw+VQMNS7XveeYTYIuah5K4475kIx4YRX/lX01PirbKAf7V
pikNY0PV5sq0QMggD3SplKbUKTv8q2Z7NF2fXNvWB/qi6WQR9v5PBhlwnY3gAIGftl5atuRT4Zbu
LJ9kltLLpmC86dmZlNy96gd6sCsNIHtmEITmY8JfRmi/QdaE+0rPVFSyFnq9ahLU1tYqIm+tdgRl
OAOYpnpR0V3AeYtPkQTH1iIY77oaJUOSJhsvWsKfvS9LMkYJtsTejhADZ0wVUEvEnfyhhMFF13DB
FjEc3mqiBODu0nu0FqNfPiEnBXYYlRdl6C6BCzonTdNJQ/eQNiHtPXFlVB48OHK7kXhWVf/Y2o2z
C44BEAZEPf1z79E1GpVb26W9Yluaf6r8g4LSbal0zntQGZQxKWx4YTBC8WuYhgWC4WD4jjcWgKv2
ogeg6F3arwtXhNPk4dHUu4vpeM9OzmghtTG5c231uDMpUw4dZly32ZiKQ9D5WO191Dz5UHJBQdjt
M/upj8xqzbCqpmcdiZ0bBwQHnt0uIY5kEIfepRhXUvPHy2a2byrz3pUzJju9xaMwfSSjAhhBaZqd
YsJKj5wjJVP0JWZHRiuphYUIPgL0dkBHyBIJ8dky38owz5X3Q0zzmziZLYDACwnzZ/rSuMWgxAbq
NqSwsY7j+uQ2GA4yVXmvkxChm4qXQyCko2wFA02jDJ91JzBUx9pWn9TwB0PqH3XL8M/W0aj1RRee
AnBJy1KQ+yx07Y6oFwspP+5hy3pBOqPC+iAmz2o39WDdkQqQg6yiKoB4+sjklDmZrnyMsn8L/BLn
3mBcS0J80gYUqS89iJfkkxLHMJTJD5Uh4RHjGpmkOQoVPjlKBT2ElFuH2MN1ak/il5rpsKOUEXwG
PkV6WA9AZw56XZODHppLkapknoZom1V/wIRN6wPXIyC9/EH6jLxh8SDvJJGMOSCuQqW+lFiFF1WW
A7MjgyJAoJJvR/MiXaaRame+or3APgAVdDVoN4W0k1vUjA/mhJsIgXFAbzF171SYqTxjXEHLW9ar
oCs+LCcblkpAZ8Wh0JIUw1PRmRRYaqamERc4qsJNbdThXjbpzdjn750Nzc8ElZUA4RDMWkmEcJt9
26PhScUqk3RXFGUgijgmksf0mtdGd68MAlLR0cmXtCvQHdbBWcM9uNI8uFa1LckgiSajZ2ChXTDX
RaaDnXGcJ/T/+wpdLgFcb2OL2g37xJ5UpS39czKdjWBBvsew9XLzscVtV6k2KNPmXm8Fvr0ppdrs
kEElIHHI/igvxNl9WDH1eZtxvkFIPJOldNWWbbBCMV3Tt17ZKVdF759D11nj/QHhgwptKePqvozD
D8sUP0m7ClDDLLpIizdkb3VXg86vXD4mKb4928juai0CBouH0C9Gc6lklEM1hWST/j3prXPh0JEN
Xf9qkNWpmVpE0ESttU/YHqhWCmTcEEilqARj5XQ8utQ++6kNWOlps0kTdG0jQCknx7jh2/0ZE7+3
Ng1El7aT3wRWEq6QtGHHIgMHf1Ff/VJ61MOxep2P1h2f3WmUY7dVJLWVarTtVcpdg6JcPx4T9JMG
9o9D4smPKtc+3BYhr1ORid51m1xgkSPVBEsq7p3taNhPTgPxjIezN7o9Et/OWAbwHXC2QfqT6luN
4gQeUX1bJ9ZrEqcrZGp0/aAIAG7Feh0U5rWQxJUQ8qMYKmlS/VgSpo3Ork/He3w/QAB1mpD14Mmz
gP+qGOM57NwXixR5JJc681vtOYQZAx2WBqNaR/R5IeAROrjgMYX2JUBaFWEMUht+E36vtacVwRYm
pBrTnCq14jUd6NinWt/s8JVxS47GxU2uV1th24em0419qzq7VhKY5Ce+uzJ94Wxmdtf/CV/2/5L2
7+rzBwGP7Tcj7Tf77PIzhX22rd7fs+Rn9vadYja95ZNipgjxLwNZouY6qsvgRRfaf3LMqC/9C3AY
tiuLfFxNs0zrL5CZo//LpHyv2qajMjgxVHbVedsE//5vpvsv2xGIF1zLIMDTNv8vFDMXHto3hpmp
CdtyVXU6kaHiN/sviRFWMyCpieTZGX8ktU9KYYFxcNSibt0qBTUOZMvEbk4b5wUpETrlj2k9yNri
+PWeeZv868CvtxSQw+kM0FvrumKXqz128z7jgQH0Xj1+vkTeqx7R9KO9wbGw/lxVCvVoKyZHzuvf
Xn6+iWxMZSlNr4QeWEaIMgiecsh9Ps0LbAsIvOaXjOIwB2kJiIQ4GbhD5Gp+EEgFT9TkYc4PlcQw
yRuxLQz5ATcZAjbcC3+ep8ngla3C3vphjSBQAPTmq4H/7xIrd3UKLbhiTuge5rV5odHeahafe4uC
OtsgjYoQlN8HqtNaUTnsmI8xy3ADb6OnQzoMsJasU6R2Z3UaOpAoWbx4RnTFEDC4733HOto2Ur6m
pjFktf2LnZOm2DhdtQVGImG3dOlRkZFzSEyUBWl6nLfEJhOYb5f79X8TOqJNqSJfHLzpGrINkyBn
DbUHBtJ5/7fUEds0o9o1bHG2YhKvZ/hZPBHQGOvrWCADrTkUTdYe5j3z6vyKO96wwrxeM7lwCkzv
LLSEKWhC8uM042D928t5nSkcraw+JI7b79WLiYw38yeFCotWiuQqn1DTTuHspWY6B6dpY0bkhH5L
395C6TqRlzSS/YX5xkjbvdOr5ktEN0+EQn2uIDDvajJMqRNa2YNFXyOS7c+hiY1tELmYe1KidbU4
dU6m0zknTzWd09fqvC0DgbE1Cu1pXvva+XWsYmoDHR8S1mRU0d+juWaqLe4lJxmoeHh86b7WRStT
bTmvf+6aj/JqfWD22vznoQx0h8PXm+ZX345p3DTZNxDWVMUyrmryF84JUga+9cZVk5GRjHUpbrZQ
LpDCgkXZR8zGFlRFg6thlO9WJTBzT4VSspDwJvUW/cy/Fqkd2d9WbZvmRDjUPVVVjpOjXmKVhudj
AQ03l1nWvGAgiPmyIkJuSL4+dNNCU4xqiSsjWFiRU6ztzI4hvyfRGhPlcGMaLZlhxJwt/vnSNbj3
/v3KdXRDs7g5k6OJ+M9x2P/tyu161YbLqCdngSH5YEm/3pqEAVQdiUR2bND+jl5Qaw13cTEqu0L6
+LZ9RKCapYDT13/OgdBml+Fdrqds6JECxA7p9NvnNreY3P3iTgiSwsOKXiOQtkGlJ+xZAtPCKIPu
MILfZg40+X0zumqLvjJvoac3Z93vg8cg9ilgppfMkEDJRNT4W0rrjOxIUdrHbUhqGWtcoP/8yZh/
Z1vyneaTsVGLGTrTJL7W03f+2ydDBGw+9DiMzt1QgVlUgtPEmdJjbENkl7KMbVGcukqhcjevzy/9
Tn+K47iCtw2rK8pDqu0KjQOkCe2ljNpfMZxXZInqW59b3MaU+khUFdEHo+5O6AdYIYNySJVCOaBt
YrI9v+yJcTGX88vaU/H/zEd9vvx2gJ7hdtcGtMyIsJaK0yBqo7h76TTZCHzgkUnOmHkEQQK8mwSr
K4E0yiRGDvO037noGd/jsveoS0dGdgoAJv9+GSIMPIlCrTcqstoFvs18/88ft6v+cSEaqma5jmbq
jgpQRVf/uBDxakSa4Uj3oEoYhKmlaYevBZ3936t9ntvp4mt9PqabN/5x+OeR80YdkxVJvdnu65D5
1R+nGdpc//yhNf/Z7z+lqOwaVhGJ7tA4m1M9Cd6iuIzWRos3ZyFbMz5JgTuHeknakZSQLk2lJjhz
3hMNhFsQ+gwD4/OgXsmyvW2Fu89t87unhYHs+vd7vvY0fhzulMK6CubT2PNppqOVSHHXEEOo8bs5
Qdo1KCJiD/3xMK9b08Z5la+ktuH2jiKb+Rbq8/xArPzRKgeUr3rugLZJKEw5YsxWrfA13K68mre1
xfjoaD5Gq3CKytZpZETuqcqlsUMvczWvUehyGDewvWbQvfxfros/H61cFw4PV+FqOBR11Z1uYN++
hr1r+h6CEPsgqXytslFq134nmTMlUIBsP9Ov521ihEOt6+1IiYH6V+vrwbAIXKgaFC+INqIFfwqo
FsTTWuOZMeqK6SUG1OBUM6bJOr+4yFjDxpT7H2nbKgck1PCnpleEobsmJWWdr+bf93RGx5c0MmkC
BzgNROpLRCYUKrA2Ahx0ca0aGFBq51ANln2wWsYjg9JzUJc/uVrlEvg4ukfFKtxjXVN50bSIJL1p
9WuBP+776ryDsYN7rML92O7VjtR0s6D4WFpEldtOj6hVh14xv2yGWDE2hVdf9WPecgvXfawZ00Gk
CMfbQhgvFRy7LcblJ7NwvWNMRNMx9XwLotRf65Dffu/52kY4rVjapov2A7iaOogUsAdiPsxX6Y2p
t8EdBo1ug12Bkoeh4THVuPGguCxW/3yR2H8+xUjj5D5taY5Ocq/KQP7vF0kCtFL2nk7Si1Un1C+J
W63WQ1BBHKwh/TrUNvUF0aEnsqX8Jb2dS6PbLhLd1jzWg4RfOa1GuLe2qE2G9eferMxWaoAXtHc7
pKDuWK2Qzla3YxkcuKNmKIZZw3XPvdEtHue1Ps5rMJEFeesF7ph527xgbrMegENd7MnptJxqjlXq
XsP5QCX/36/VUzx2OS3YL9XevVYBsXTD6D6m/hbUTPArrDN/LRqZHR0/FjdiypbJ9Tr45ajyLZGN
cptqGXWj8GTJpjinUbx1R7O/nhcehedrJx1/2F7RHL62W5kG/k02IbwPEa3/+W+la0zc/jbkYA7o
CJM4IsfWBalvfzxYGx1fs6YK5B7xgLbM1dITJidusPNLali85Cmfncw89NZFzpQomFbnbX8e7kRA
zlDMFtlJc0Ncvn4AJ+WPc87vnM/RGaXNILDmQTjNPECG6bsRDIWYpynztnmRAjSeOH8cYwHTOAVG
re9CMDdfh8zb9a/3zeuf75jO2nPWeY1ieX1S0i46eAXYE6+uL2mmDVCmKrwSgqCuz9V5j2VBNBkQ
vkyHlYVeQz5hMa8qiWvsY1Ne62rQfG762hm3WHdSRHyLr21f72duKVZNRW73vHfeMZ9zXh00CK6m
zZh03pF3BHkb5Gwd8g7lV2VXDngh2T0NofMj7wr3CpkpIp7sY95qa211ticc7Lwapi4Yw5nMO72n
MhqSW+MMUX9nOAe68/Y1GhH041WpbjsGtzRTbPJ5QjNPVvm0ez6mqOnDm1lwIEbUPjtJ10LHjEW7
V6R29bk674G7QDjBtBgbBHIh7QzLa9s1FGb1NC+c6ZUtAeSvzBZEh0ydSdGJGteL5TElLvycqXkF
izIIu5VMqdiSEYG6dNozLxriqXtKS6z3g7C2Zm6/fG4bdLvaCa2hVxSqwQ1M7M0osPqNQy7uYTcj
IEv823mtsKgi8zu3wKjZiRkyXXll4O/mVY8b11Y0NYLZaa/W/vBKmYBFsi5QYCVBSAWNooL4kK0x
AuQL0BRed6oybWyMz2NSUWfX845vx7XhRcGARqtBIWG7wNNsIUV/ZL6U7NSwDtbzqtsFI8Jvg2zC
aa/Q+ShT08CONq0yv18JtZN7V8KomxL8jvOinO/nNTKYoxLct2LkiRFq8lYH6T8+hkSuDomZtPsQ
lN4RlWIerMLWBMHXEQRIyNyvCM7trsvsipmr/L0QmKVFEl/9sdlO92pfaheaIN+P7osnrWTaMb8/
kfIQ0Nw4YDO0z5qi2+dIHIDHxcTlSOTR86Z5J5q1YVXlk+AUL87v3XmQcJXxFmPMkvN83O9N0zFD
pNwEE2fYjPvzaFryc+FbrBpmJbc231tCX3Yl18M+HAW/ue645jHikRSsQEuGK1ga1wRnotGOhXo7
L9S+HvnDynE/r3rSKK9aHpN12eCcARrSrGneIA0y3QG5uW9tKAr3UAUQceXxfdgY3nvWNu+mwVxJ
KLJa230Vnj1QX8cIPftGM/PxLnes5zaevKZJfTUvQAnWV8KCyRMYibeet/HHYyYyLb52zNvmvfMO
I6dc9PWOPNP8g+sS0PRTcyH3Ypb0dVgigbmxDJQ4tk3Vdpuo4iCz4GeoUnCCrIZbwq7yCy6kVa32
1vE/KDuv5bhxbo0+EatIAky36hzVCpbDDcv2zDBnEgxPfxap+a2xZsqu4wtUA2S31WwGYO9vr08W
ohRrHIBex7C9A3UQGTWuzPPO837dvN/SG+e3Lu8Pk977zXrYsN6tQ4QjhGFJgTGaZekmCZqfpxKa
FXuwVXt/O6TMIFmtlB+LACeyENfvrlHOE94vmzijIhIv6PHsAK+/a4a8/Ji3lF+6DkzEUIUVGP4i
2sj5cDPfnkmmJHwJe1nwp/4eI+0sD+F8tJeheH6V2+nHCEnfdurV67Zl+Md7ls/p559uGfoxzjGR
h7ddf4zbopeHpScEIJVUwxKbeGJ7tCKyhPjvUT6dqPzRU+YAHXRItkt32WA5w03xAD8LfI0eSyLr
12TSQbvSW/ZqsjbZxTnmnW8fhAubcZdkQXZYdvHz5HkO/+50L6lOS6NmUdOrsilRlIT1VrZeNjSx
qE4uYObosPSzEEyV1heUSenhk3Qj0NmNZRwgktCdMnHGqOglHkumncOYQeliPnpYdtZbHwmZTi0v
qDdM5aNIe2CS7z9YHYX/JVSBzTIWd6b/4MQkGCTix8PSXTb0nVp3SVbfL+/KQmpVCin3jlOl215l
eE/PRg9d3VXnciCGBEQKh+3/dZeN7bxH6orXPQIL13PKt//uFv1YPyy7LUPuZN5LRM8PAzO12jES
VsFFQtUwn7E2CnKTltJjTsc8Gy6vmxqJadGyaRms83IoKHJhsOmnZ2ABX+DY2eXV65jSWzMPxzYQ
fHRQI38zoZtX5v8IfgpqopnSmcImXGIahPp/vmJKS0SsnE217TILHTTf5URu8e+GEt5L50XhMQuE
d+2y3keMHNw37TThIJ3ajxnE1llHnMBLE8il2+FP6qyjF43iXKi/GM+v2kz15w7g5NrUiJcgfgfg
RvTm7InOXmuZiwFl7wMht+AEBuYfyeDc+5jQ711bDQ9LEwRfe/x3buXEsijntN//+iC8D19wEGCc
U8QJUAFJmi3f3TZApfUOBRf1Fu4fitzanTBinYNbIRV5R11E4R2115iOFHIizJYJqAY6t2pqExRp
0jWK/J2TdvYR4aN9HBz3UjsZNutuMp48ETEhK0q16zAAnQ00NpoCsyAGvz/C0+qPME/wbQgNf2UX
CZULlARPZvBnYIOeQWPondNK/9xTy0bNs6MekWzOlZkm0vPGfTQMAvqACB1SF3MFKJ7jIUsi0zhh
iyjuS298lJgx3Vum5h6cNP8UxhWVDbnxwRuaGSkii5sh8bDXh/Schm2LjKQ070uwDQcV2F8qNUwX
p3fAYs2NT5BjlQb4DZgshzBG8LWPocI3xGTmiDFSHXySzbBTHfdawRruNiXj52W4r6VBdXnl4vPI
m4jFUecB4u+SUdnxMaGK1O61jx2lyVsWHntVWgFAgIk6JVQCQjM/o0MGdirr+Dfrz/dLGm55lk05
IEkuISQr0DnH9I8gheOmDbQe3ADGWM/wh3PG0/ijsXN4xFMMoT41gxR1Ojhu4oL1BnrVcDEHJ8e9
kDJizTm9NWaIAfQweN/LSpYnzBCTu1z4Ly2maGu0UeF18rXg6gJOv2KTkf7mMbgEN/95Tbs2V7RL
CBT1DA7cc17un18IdBealT7stjXexVSJmPFlaUJwrKRjpoQYR4LKet4wJF1wAsu40boyf6pswPoV
BhTbuhqyJ2rAu3tZRnu98bInoh/9ecxVgn9jPAJp5skeRZ5zeTeXt7P4L+a9/s7QMMS8o1g+uqTq
Dyyx3CuTCPe6vOr8SEO3BQZk6S5NXuG34IDr3kzLW8MYEVXUT9wnegs0wPdGxhpiF3u8MclzT/wk
wUPvoY/1S3jflcqqJ4ngOW45aZShskMH3ARj0hGa4vJyaRSKBjT65viPsXlGMZMYY+s3S2bnXSia
04ugqO1JbmA2/D3n3a/hm3Gf9CJttpOte/doQuIxS85Z4sWvTempelNQWLsqgyZ4UK3rnZ1yOGbz
l9OpdgJCpBcbGzgEApqGpax0qbdGv5CHQHvNXrogTKAENpXNBe1H/SYs/ZMel9MegL53NwJuV8IC
JA4Ta4CF7g5ptoutwXkGi4kNRcv6waNSdR80AJLK+V5fUJiDLrr91gYavgDL2NJYNTA7r+vOS08z
Ch9akU1tdZA0G0Df3YaKLPOSaqXaOHqFSI6n2nnCimxAZcHTgAJM9MlUIRlyvCCzhnWe9I+DMCD5
SCIk3SijM1zl7rEtu03uAEAf9IS0RNaamzrP5V1rYO6qxpkKFvG4nDN0wZ3XKn2XQGaYMGrlnITF
9/nXT4n/uKxInOquCRyIhDYCo58vKyxuZe8VuC4GbrWL5wieEdhmzQSSAN/Sb7Mayqg0nysVl/s+
iU9eCw+Qok6nOjpvL0Mzro/LYOnmNdOXelxrcVgdkVRVx+XV0jQaHioYd16C0Cal+LoBS6KdRyJ6
lOUutEuMsWoeteO8Dphcd7iv/UwR0R03XYYp9NIMM1anL6APVRklYqN+iEz72zC2PqUTRU2trq2r
c+jQLF27hn4/2kfPcLPTWzP5oj2U1K363O6KO1Cs7cGDqgYySRwr0xDkSSlpdPjBezMr8Lg0QHGZ
pfWb57XzfprPJcXknge2y33OtYx3vwTV+rpWoYgjL0BVfRdMOAlZMKPKDgQTSprgwRfAo2PDMveR
ZzcXpFC7ACOxqyxVetUajL+bAHW/PZE9otCHQYp202uR1agce4XThgA5ZFmaQqPiRvet16CY5577
geWQVcLaL6Nj1XFEDRc6Ovy94L6dG6RLeJATdUSzeunqqrhkUzCCgXZwScVHG7Or/tmsxv5ZONGR
2kGE3Z2db9o5XF3MMWrYkgSlJx1fCIxTiF8vo1XKySTsCNlCjJJrrHdukxt4E1ve/TIE3TVBUz18
rE0SY3fL2EAF+xp5IXeE+V1vO/94Py5haORYT+9Gqy1uWaxffn3V/GtuxW9l6ahA+L0syfrs3QQz
9HBjMj273GoWClDbI9JljLJ/7mDfH7RK72fsN94dQXApXBd0EdEgbhXmRhtRI9o1lTehJY+DG1pH
U1QW7owI6gfvMzNb71tdthvdSLQnJFcaBfP/S8hmYagdB5HBjbQJe6B78B6FJTEKVs23EMOfZtQL
rMQHdRhKFrKzfiPJxZaZYv1i8bMwoWnXqaZNFCmQv3BDaFvj2Kkjhtn/bPKkJf35NrjsA4/y4Jou
Dqrz/HFY0qRzs3TfxpIMieDdW/9tc9omOBCV3SEcYnRhMx3KpkBrm86k+Cbz+o0pqcDqWkPNZcJr
I+E0ABiTrwuWVUBzYypa0zakaJ91DMtLf0tweVxVNjM9Qwfe4ei5f6X28xNBHrDGI0wTvXSNRztB
r1XkX359Fhj2f1yyLDCAIaH6cWzzfSaoq8d0RJ/bbSlj86lh6sS+dQiCU/jkYhMCbBkyM6AJFipI
kKcQDU3HUl1V35c5cuFG9TZ2o+fGNvqjUYQDtz0ol1kzPoIJvJN4zx4jrwuPYbyq57vo0uDc3W2d
KqGAvx2ubckhTChqu+TeRFhyyrh3zT9nr0fHlMIxCco/MhH4KHuYzklW/N0s3Uz0NzUhdA+bvjmP
dtaceajewFNFO5uiHEp4UwSfhifvEl3C3tSEcUwNBKuQt761no7/aL2qzCk+D/hgtWXvIRE25Z5m
MzXOnh8CzQ53MMys7aM9rycg6QTHYAIsgCwa/qxSR5GhqfHxpjVJ7x0D3A7WgQ8yieAzTgIqqvGP
KZ5d4FUnjUnSuQaBc34dJ2OyM3AzWvlZXK/BwjE5m88PI9LQHNXZoU3aIVtXc8zb60zUU0Jv8IEA
UNRCdt8qW+Sntm3IxLFgvRh5YJ6VSjdV0cXb0a/DHefjIQsQa+eB02wV8cw7FxwwZZI0ITTUI9Ud
9n5iRhLx1DvJJGgpaHZgASRzXzmjOODMQcDMaZ7DSvuiURd2WXr1ZNbrUsunXeBD6taY/ew0fuVT
X88lmuhjy1Xc1E/EJtsLkoCaolnN2Fn4CKy0iQQKJJsnPdHJrwfVE+zubNVCvz54Qo3binnMwgsW
MzT4DR/s9dkDLAx1GUX6dahN45onTvvchi+kHOGhTiF4sTqezlJY45lpvXPK9dMUhjbq+wCI2NIU
sa/9ZlopcAn9aeHOfRWHUId/NMwr36XcCetqdelazdZuxuZ7KSeq4noWq3MDvhPA1PwqGO4d1Qnw
WcG5GaqNDvx0NwUK3Lvj5rugJbtXmKl3CedV6+AoD8YSXWNqw5OGHQIYO3ECrL82yThvC6dmItfm
9aaKLRLoejw9R87wFHZYcUeTFZ0TptrkEljuQxfQV+5vMsrC+K+vjaDZtgSTABA6P0/CWrcI0MEK
JOQNPFJ7kv2Tb0zROXbqPyVUZgs+aob4ZRfL0V4h/DCOS+PMryasHA+6+bHOXRTY8wIuTPVvhs/8
Adn4eMx9ZRzawXQ/TGGHbHzgpOWxeGznmZSRpPk5C+yvsUFxoTmnbZfcbUB29jffUr7Lss1rBtch
06Y7nmXhADT/+P9ckuZm65v8DaC3DW0nUhldrbmpRgWno+K55yfdeUxCoi+KC3XpGgGUysIV17Ko
9ZUwveAEqpKKwbx/6E0oEXEgIEhBPLizyJ0dKNGP4dSCyVoaku4nS5YusxCGSrDEB6ekupdSkexj
3yIcrFvvKjpYnn5NypzCv/hDz1LkOun3QKWYdn9tyY29hA0sAnI+PFYiVL0GCuJrjW/ENazQUUA9
/vWz5b9OCfKQBieEcFi9u+/yx4VIoQm5PTxW+HP3GWjI14a6RUJShF62eeeqY0lpIFZztb1j2CwI
JpR5YJ/0gYJAN7W9lZvFlONgBnOTXeLe2IhYqDkjY/J3kTCq22QF9S0mgI/IiV9FQqYv9e6TG39a
rv4uwTlcKB6nQ/yb7/he6TWfEDCkWXjMMgrO/HcRKgPMf++6Zbv1iWTtyIiXgNlk1VMhjk1326Wo
2OcGBB/FhR3f+W2sTyAA6FZqQu7K0pMYPGPD6cfDlnjixaLmJa8ISKnI31XZFdWaRb7cBguvT16E
s7jJBRBh1x4N5ZkIOUx5czA2KVTpq0nhxBonKnuFfUFyru0ixxG1g6Vke+Xaq9pubyrb/IB3/b5I
Kiij/ibWsFP59SnwX9eLZ3OQpUX8RucA/Xy9FEnS5fgYNduh5yCodjTPEsjTpqkwE+wd436CxHpK
vKFYQboIrgBJcTH1s4+J44T6nci6YW0BQlzn1XQvLbKXBG0yaolTZR0jN1k3misfstLJnq3hexGX
ztOAFqcPR+Yi1XikAqHddpHxoUmC4aS5Ybt3De3gA1GqxhSWdg6d3gmVccv74XNcWUSw2/Q79drb
vnAp9U+Ka2ViyoWjyhErgQCFLMUd8jehrsXS+efIkOs5FndNU0ob2cW7SyVuCr4VCKytC/rozpj/
finlcNTnL7G8WsbIX5QrGYHW75KjHXjxU4cpBHN7b30/BfPkLJmmPW6wxcm1043PAuJY+lNwyd1r
ELjaUeiVeZoUpUp9Ko/lrLEsR5xfwQw+WxMrS8Mi7Oj0yDFrB1KxVu5NsAr3deFyittwm1ufNf+v
zxLz35EYtOKeTpTXI1fFNPTns2Qqc72sLSIxKjA9IPWZs3Wa0VpZZnJfOEH/VPoVPDFqJCppFoc6
K8KjJvQ/ODh4fBq+j4BqkGfZuNqhLwYqXlR4pfA7vJYk/PWg+6tHpXfOm07tQ35BKDUFy5u01zf2
kGlX16IK8tffaXkS/PyLejoEN0F4Cq9dlsM/fycylVFtTlBTgGHJVSspmNEoroWtIYD0F+6xoJJ3
INZ2bhvlE4i3/m68dHBBooUHRPxkP6jDuZHVH291E5kXDclxjLlLNHrntwZ614Y0MShYZZAOOvci
6U4xfHtsrirwT8vLUS+Hcz83U19DoQHlp3ssgjpLXCC4Buc5ZZT1cXpUZVetoqC7WESn9pqvdacm
bXA0NQu8xmvMBRpsnUrKC43CgexIpAssklAn4NWr0G/7+auC+JrlhRrWzOvGENohzER4TTTcZ6hQ
hppn9MENn6P4tam78LuhD8lv7s9inna8/xlMIjuoHGG3me9/hg4RfKlxuWPHFsG8TDJkz3Wt+fdl
Cm1WfTcn9Sl0au3at6Z2Rc/rH7XOPRO/EqewGy4K9fIBTIR2cKzx20So5rw0w49XoHVAUOmwbyyT
erwJ65VO6+JzPzdxPcJPF/EFLlp3wa0EQkVu7Ph5wZ0W1cNvTrr/+LYo5Q2dyadH0mRZ7P1jeiKz
EMuNkZO5FxM1UQHmChQg9mcNuMY2OI25Dzzfy/4ag/BhzHdWRuIsrrANHTkTtEkTh7ju9mEdDiRK
DoB9syvuI+Dlza44IKTb+KqYOfB2B8lHEFzrh49OnJJDxi8IP4MaSqJS3s4TOAJHjo1WF3Iga3sa
Ul3tSlTpuBoDDeHh3HQKTwGncJ69iNXE0lDSW17csrqME/W5BgAemG7teI8n0xbkHtxkjGmc3lW3
JGrsfU7KY13Mawbb69u1nU8vBtV+syVSyVLTVAc7BGhnzKZ5xE7tTV4RqE5miOavj7389wSYgJuY
Dzp5KkQd5s8XfBmyBpW9X5FkNvfE4MOTPln9PqRKZSy8FA6nQTIK9vWdMZTfW8dV95EQq9J2t9RY
Zh9zvL3XVWEQtyydr6UoxDy9Ja2m9Is2UfDgg+QGbY8nuwUg1cG5LNBwelQI2CJfnrTWO4jRiA8h
nrJ3eKd1R2Thq0rNlC9twJ4Yvg0cMfRyaLtEmnFoNLmuahsW4RB+//XhsP/jVJwz/Q6aBoOD8j6u
AL1SlSW86K20yRpZzae8zrqvOIOojWaOyTHVXZDzQXwPG8dY2YPr7lzPjZ/sRmF0OXuo4ZtYySKh
RKAK9062CCdt+9x4rKenKQcQBwSjKu3igzVh2JZkHggoXa2DfPzWkojZL9MA0t/p0dF3YzSKoyOK
B49CDKpfSyoQC6+RBxwzbkCxDVaSZMApjMEAsIHB1qSgtXyTTNk8u+xH8cXv0Yks8S41B72qIcl2
ctDwgR/EEe2KtsEQAc5EheO4ZkJ2K3oi5VkNeapzRvcRmqv7OMWbhngbCwbzBNgYdG6UlqtfH3xr
nnW+u+tZ5IwNRJvzfe/9tMsr45HAmlYBfClJbQ7ZoxPUf2SDlZ4iADx3ReiYW9m79UUakX4QPvSm
VHb7xrEwC8V27WbV6jmr4jPCsx1ssmybojnc673d76MEP5rCrT5ZrZWseZ5NZDo/ozMXTzkXqcrx
0S2s6JIE+g3BYrQe3bTb8Qz6WJNuPqoUupyplRgfY3i29UroY3KiALxySbTCENs62Tc5JHB+53iH
kxgNqK/AO025esIGwTh7BEmcGIdA6WfJaWlMLYHw4gi5mkzCM78+nMvhenc4HZI4gow8829uVD9f
2qRcu4osPJd2a7OcJuW16cr4ruuqiUJeVmFRpf05uNXnojdi1h8xRxgDxy2xYbVDk4C3pfccJdi6
10VlEgZ6CdKYtPOkHmoTaYvB+5+kX5d7KTcN8921j1HUp4xlFRxazFi0SN0JYwh5WnOmR7B776uk
ubQC/GgdGPyqqvyOjdDp11/cmicpP31xku+eISxBlkw6+vuJGVdTUQ6K88ieLMzQx+409JU4VF16
aasI/zQNC3n0QsDaxt4+C0ryeOS51LXi37mG/UGNc1uKp2R8ngZX7iq9zPZtIG5t0ut3/QgQwO3T
4YIIyt5XmK9tbWpSB9Ag91Vel1c03duY9ADCycjajl2FiIX7aUuuo6IED18rDxMj/kPz4zCZ63qg
pomj872pnQcd00BQeSPSkiRSm1Dr86eMAtu5pil3YZfIzKFUyoOqmztgH/AsGRYGTY0tTA4uunY9
ReypeK7nODciC3lsK5SJvz7G7r/iRayNKeidL1fb4tbzbgVpjlMTK82G8gC+y5WVdykpRrnYHVMr
SIQQH+cuMxODaCrFCZdJjPJCGfs8rMeQ8e+Wl0vjWzOPDu/AzeuYy5KyZPa4iqw4f8hNHVC7ZgEY
T8HIL2Po2OGasmac8Wk4uBioIdaaxG43Ltr2YHf5dEswLwD54OvfZXC0io5QXaXkzUuFWkcBBfEW
S/E7vdWpUewR3y+vumG6T1w73r2Nm8KHZbn0R7v5y1Syvx95hNzlRZY9hawjt22mecfWD9pLCE96
k1uTesmD7lvRNskB0qwb3lhC8PyK6hGV/dhtNBE7LyOG7sxiCHbVQGJfJldV0ETM5qLCoTgXo/Xi
1rog1YR9Tqo5wzGfbMIlaAgv2AMdYZ4bBFXUbGQ6JYA3bVluY48snE0SdgC3lRm/uakY/17zATSk
RNex9Lm4UbwvEoNiV2rCzqLtCBfkEkhnq8D6fRRdVu8HTXNAq0b+Z7v6ILKy/urZONXwvPDBe8vp
WYv8WyNE/VU2E+Y3romBbjZdy4Gknh+HAOcL/B+GCgqikXX9Z1aOz2MdYLaX4sripU5w5ybTNVCG
9QWNtXsX6WbwHLQpSkfNK08GbjcE6sqnMJYXmUXVdenlXVbsPKNN1ziKIxn1uN93KoRai8J3k2CI
syqxSrwahMv3nNXBJjbxmwEC9kzYS3yYeyyXkovRoHyutOhZGck3d7Dd82uvN+CzJT4HZd6oDco7
6aJO7pZu7xIxq7A78PJR3DxK5nxmRV+tLlT3AbWfzG7dcnYU8sDwlpp91InCn8e5sZCxbrwwhluM
O9A59QgQ3UEYBVVqos7LoAwLzDxTx1JftAhLLs7rvzrNX9uJ5n6jbt+4a12iCzFehBtk4eO59YnL
Sb+Ldo4c3r+d1DkOlrw9jDvvm2yQ77mZn+4zDItXgRNR5pfkwa2OIpSniFwgDubBwURMeuxnXAD3
dGcXewPVbUhSN1YjzQeu9XQtmq78kFp4I2TdWODvUn4P0bB9p07kwOkAGHH2E9MaCvpFT1Yzqe0/
fbt6bEYD0b3ovoEUpF4ZZ+MBKHI9kLDjVfLj1RBAyP71Hc6w/7W+p66cEJDOOtgzPO99IUluh5Ny
pO5vugo7XAtWJuxg4eyypPGvEhkJYk9AglvA+S4nC4GwdYr6CAHx47JLb4/hoarc56Yi6P3WVHPX
wx35iEro7m0c3rc4WWH9975L1zQj/PiWfZb+2959GVMrYjTtzAn/58frJdY4XYAcpZ0FY4tqbGkk
BnP/6L6NpVpgHsvuWRGBwfwvwPqGVPfX1DfhVWPSvlXxyCyhbG+uafqPGo7hV1s2OrgMxi2infhY
GSOy7mC4liMPuSCH9LMt6vGPXokj1Xa4aEJG9L6HIih2yyJ8afpupigtL9GbghZszGaTzmv0YaD0
OQKQvwijWmosVxmaBLCmTm0dE5wDVjiwEApbtJGjZPEwssJrtrnbAK8IxpfC9PKz0tP2EfK6dhlk
S/3W0D4uQ62BpcCIQdw6Lg1zp0bpnYMekrPlm1/8qMU2Gd78jRVgs28ILxxEXRn4hMK90XRuNFRv
fg3zrNlXkf6i4wbEyhAq/F0gSxR7Ns9njFqxHQuAfLTYinzP6me3K+TXtsWdxe/bYK8oot7EoiCa
yfSUsjfRc3m1FPnWKPld0TanpdFnnWMROLgxCsdsTsbcLFucvJ0Xm3NfpeGxj0IYy/P7jBoWdJdR
Xsvf6a1wWwXIPNiivIbYQJ+rtSL54OEDx2PXtt2KIDo4UoDJjoHVfDmrz15fGmGfo4SlkiGL2QLA
3T0tm/+xz/IyTSI/hLZEMmCAs7hZBq0hNn9zVf778eOC+jEkETeguzYT258ntTwrI7MJQFeh2J42
RlizFJtgrt/ZQwDD1XRJ2hF9nbBKuaEwy1AM8qpH1G765jatRLe3ehcV7Nwk2pjsEjzIDvYMDYOg
zdR4eQk5O0whXQ4EqxW4sGVweTXoaMEmC+tM/ANYlZHbnJvCys8c4eAJWzMIeb5lvugUda0B+A43
AyPq3W9uTxKp0M/zXMltyZnlpYZhMAMjGPnzsWCVN4jeg5yDcAtQdUmKbTK+BXVkPbw2Rm/sAslk
LJYCgpHrG1geSXABrtel8Ur2FnPNQGb71+1Eg16avjZPbx9R84ztC8+5X4ZkjEFOzsptb5TFfdwY
8ihCDHSsuWmIj91nWXWfDY08FlbQvg79GI9yfx5P8Uz6eWwUat8Bmj1ERujfm1bt3cOVdFZSVmKz
dN82jFqy1TXYqjXh43sTFPohKNWTrgQxxLlRIjBPTZ/j1rW8lBAGMKQfu5vWIKFYxhL8Icv4pik/
+AxqF+9gP8didO7iDLnSuC5e+NbVOTcbYkM8CT575litWP2SwJFD9AI7am3WTfjZHMpxXw6hjgyX
tw/QZR37D30MWxwS2vZpAIyD89pwCwU919ZAD1u6TuaUPcwga2+hVcIwZ+MylCszWJVDlx+WMScd
qDdA7XC3bH1tsvCh7TPnsvwH1qhlO+E1lCfOH+nbsnqCeOkrndBWAk/fMqNqt3xYFMbiMvYWMkD2
ZHa8scta3lxL+zJR5kcRsW496XncbwOqT9d9E9hP9iDr+9QYjnVB7HFFOcnX/9p3easw62+Tazgs
FdW8KMjMFxl2j3jVxX8Q5fwgvTF6Cayo31oUqh9hUsY3hHXFatmD76iMXn7XszWucESessy9Tekw
7RsQQfulG4kCMEI+pt/gryFud9s/IQZ/G+wpeSnAk29yEvXncm74Q7A8njegt/4W6zEQjCjQ13US
tYfcwNY81CBcoGHBeiuZVMo9rksefRUlj8zEPuZ+4Z+WHrpTdeuo8g4CA2oUxDzPnR70zsqeqNk6
aK0UH8lSEJQGybVaujpgqLVtxBXyhfAKDqQ6ScXt5eYqTT/Goqnivwb+SGMy1ROezsWKaIO9X7pt
0jSnMkLH21u1X66avIRY7dRXFpKEEgjobksnl+ulaybYY+gZapHlklouRMRFxs4ZJNhbFhgh8p2f
+yEl4LuO+rm7t+s20QqxqS1Xrt3MOrV+Zd14gpsf5p4NjuJm5br4gDLkdZtZ52LZVlIo9rqtHcX/
433LZ+rzp/zqffP/vvwPP/6/5S+j8qy81+3u62Q9Anosv8FKSNdTXViXCDoJsIIMG7o+kl9aB58W
oRvfA3jHTFdc99bCQD/6Ee6Ivm6LFyupb8sezVD84Yiqfh4qTe7GysLSyQijJ3PxnZ0/o/DU0UGg
8knKydqIsv4wRbjdx1KRo6tjbatzI3uwEo/VBOLOT3JqX3iA4Pj5yXdxrgbAqn2wB2V/ItWqA2gb
hodYs7yt5sEEWz7G7lz/9WMqiXvlj4+hbJqPubx9TFHPmUi99k5ZCgivGN1ffJZXo0xaPsvVipf5
GuKzGo15fhYzb7BTIS6pZz+FCdf/ciWTPSbHadfUVuXWkxlHEzgSpkazpy6cTM8Lz1UUiw81S5s7
ElJ/d5etS7dxBneucFSHHOzcYZwEMQxr1NPVlCnUumGm9mVVtI9LI6eV6AmfYSLBNMh6srg/He2R
Kr2g1ORTDQTkSUd3p1d+8dh7fvRUR9nnWJnTV9WMHYsUUGge9imEYEHBLRuSPmIpZ2ovk4qyPXbn
CTxQ3/vUeTwO53dKLWJ+1LOIYXl9eS1tM3Ajcyp9juz8XRr3Y5wpic7Ns+fptVTAEYG+A1SsVq0G
SR30AndyDdweUq/hKxDVv0qVF49YncZIG3rYAZwsT0kDchDHxA/a3MQ9Un9X5E+gz+hZ1cX1TP9+
2aHLqcJowhi24rwR8GOIzsqtj0tXwxZi3Zu7pIDJ0pg3nl+kBwLd/o4Bzp0MhfE1x74bFXBjUm9f
2XKdllb9JW4HPJ0T+7vFmhd1hxIPoVnXB19SvYV4uPiAlTR8Rfaww+EROh0qSlt9AHAIpqqLzC/D
j1eBpf21DP14sewVWr355cfQ64v7RDb2/YQR2IcB4JzpBJTIlWV/aXOC+nLuIpLEu2VatKVd+bHt
HIJiVeAdErmpJ0tcu7ytN16FJbGmqrmOsBag9RWKgtysDgnQZPuql+BIX6g1zKg6butLZsR/N2Vc
UA6GseLbeCo44Mseb2ONPZ1tvVQHlblzme+P92Pgou3KRIdoTghjaVgsYZKud/Vas9q/xzScs/a5
0yGOn/dbNng85S96Gh7ehpZX2Hb0WWnck2jzXvfMbf+lSqsAUa7zURHkO3q++cm1QvsoOx4eGP36
N1yoqhVUzWg3kEDV7gBJWps2RmK6bF52xNkdHE6lyjuzlFK7y1ytuUR+sieN7b1+DAIGpn1pKwlF
XHVPdbd8oQ/QM+de+lPPjLOe88+9elbS3XQjbh7I2TQParziAGQwhzYpJbIT17uvhMpvCRbad11P
HRNAxfy2NI2FabVveWcdY4oaKzvZOMZzENvNozXkK3vulU5ncAPO9k44mLelF4Qxa4q64pk4b8yd
wsaAJE3x+qBrOhQ06IBo1rlRffYD1lCVlSU7ygeG59LU/rK1sv6jSIhNmar5TDAHz/ps0s5ek1nn
RGMFmQV5ggtgTl6JXWvcdzots55dhYtcGiX2wY2q9uZpsxAnD/I/8l3qUjUkDWFuTS/pj05j7kLy
5giK525lit2Qk4uMihqU4/wqHEbKk37sXKGDtI5GhopI41mz7IIkZyur0TnVLLGv5dz4Kss3OATZ
+AIScVjGlld51bng4aLXSMTb+LLRkuHLkOj4vDS+xbpufuvbJ41FCOp/HnvdQPbg7ZPGLpDbKrTM
Lbn9r1kx+H+OWNmztLO+Txw67v5Z/ERa2SGPHrrHMncU62qUe3gKTi8/3tRio4w21/ruZ6i7lje5
4OW23Uy15470h6h18yXGCA7S6/gpwl/+qJN4WxdSjp+8khlwlDbW/zF2Xs1tI83X/0SoQg63zBRF
Ulmyb1AOu8g549O/vxnKouzH+6/3YqfQPT0jmUsBg+7T59z+JUwXYdnvYcMYGrzt06Uu/M5o5zdZ
F7xaWltz6zWbl9kAe0OGdfhRxf66gCyDaiZcqX6SFz9HHy6cOBmDV27a0aqD+pnOQDfeOqo1H8AM
pocR1WLfmqPWpS3W7e7iKr2LRCpYLVE7D1r7+6yjLNG7afw46grkqnXWH0w16271EoWiuDZqVCMS
QG5J2PwMC7hY9ar5F9bcVzUs9NehSLtVn0XhOY5NZSO0S2KLzFJe6dNX1/qhUnakbqUVuyn2R4Bp
xfQ1Ln9Ktx96f7jpFAsWsM+2D5XnNWtYfpsdNMH5Ww3HMp1iNWk1O7sPRtQudCt78xo0bwK9DzbS
hDumBLGsjKc+66tnIN6w07MaeXXx9NGiVVPl+ZuXqTO6K3Fx6BMjf2gi0j6mNgKtj0vjtTCH7ew0
6iMQ+uy+VYYHi0rSa0Tn9z4qUXKLnfxZA/NG3oTaYpaToTDJYpq0GmrxOSpSY5eb+j/Sauq+Qxij
T/ujQXJH+q4D/CrJWQktSJSo9Ei/I1zST16ENJWyqdSFM1XtTdRF01sZ/gy4Ub8YzTjdVmlLV5Fw
d0GYrfRibin2DdNbMv34zyg0Od/3iqYfhhYqLznq3ksDctmdTqb+PhBykTbvi0tID/gBcKsDYQX9
ubnYAJizRVDRbqKMs3MPk7ZzH6HQCypFO3nC1UN4izJtt5Rz+QxLgjPPt4ozl1uNV+1Da/ftIR+M
YssDdLprww6gEX+lL75mkYGoCu+HPUQA63y+7rxBrsuhdn5kVKkWfbODJSd7ruNRWUVqUdCpEqj7
3mnK3cx57c6eu3hlZUP6hhToCw155r9xebZ45UahKVaXQw4aNNe1dq8U6v9cTR+z/xmn9OYbxGTN
Y4RSe2fP1UOPgNoxLHxUq3SarfIYlrI2S9Fxmsvk3pjcfxKKPl8mfaLQk6rTwe/QMps0by/jbde0
10bj2vzlmMWXlsKUEwQA4KjCBzmvnKA53MeuGCAJt9ejNSUv0xwpN2YU0SU9zw5Cze2POI3qe1oh
LB6JSJcZeuh+GRCYpCfJTY+pTxMjZ+H7SsTzxMvW/KrzvkXD+U2vfpihYn4hS11E7mlMoX6u/MBc
dYbhQIUnfGLwjcg8BH4FtRSWnLSRpbtcNSU1gKix0p30XbiK0mhuEUVt2svO13VysW7A5UnXe5mC
QTTLqTlcB+457X+biAs2h1kMckURp9Z+Rkwz86If7jCoR/5Ln10LHkSIqJLDJMw6N+2lo9fuTs4G
iOquo3miHilmLUisNnUNTbg0dTN2d67i2svQztNnPvkYghtUwuSs/Bm0FP24WNXQwUySHGToZIHE
DkQFRWyb5mH2nFC7DvTS2vhBUq7MsQORn/VohHI730mzaorw2FnFi7R0EZFaYJf6zlMP0ueFTbrP
zZSzjITwW0azqSkw3V1WQBq9obqfrqNa0xeWl6jnSLUfTD/y3rLBs5cBX/47J8vdbax0olWs04/N
1JY0IRfls5NkJWfSYv5pxBB/ib8asHaflnMYm++gfXlfrnh85WmaKddI1IJNqvnzgsbeugXPAGEX
wLIXlDuGfRAlqBkJEzgWyrKJFmzkrFFbIyz6wbyTs70Jt3ydarTbi+CyQXorD+uzPubjywjrT2k2
4Nsrw3viULoYVN4A6eyrdjNA2xMNMPSJCZ4eraK3OkP4YW1zFnyNKwc9UZTrD3J2DstdAHvsI5QI
9YNOSkC6UdrQbsKEN025KAjynLZbhU5LsWUBGRq9bT2U2GP6kMQhFSMFmmz5timHeX7t8mp8kMaY
5SOUAO6wky+gQTm9x0dWmCFQk72OkT4+WEn4OIR6pVA9dsK95wXqOsppJaUJ2DLR/u7V2xzc/ief
wmOItmEd5RwRbfKBnnQxyIkajNRtY1hL6dd69MEaQB5DFeZPY2uduq51T7XR5k9BmUWr3J+8rZys
1DnepyPZQjk7JZm1723U6cxuiA+0RzqbVCke586KD9KldPn7lfRdTd9zhVycWCadf1tC76W6o8jO
V7t+0qNB+1InbQlGuEg24Gy1L4HWH/rYLp/CMVdpnJyRsw0j7UsX0J9YTeoEn5Tv36eF8iqXa96Y
LsvEbniHImldlAEa5W2cHpJZN17VBMnuUkc7vm6NuymZn+XD3JkifaclBTllESUXuY2dHOTs/y6S
URng7kiw49F3+g5P6AQs6WrKKwlekFd6GCQ7W9MAngBlsKqCb+k1+P9e+8dWFzCE+LnX7R2eKusy
Q9Lb60HrWMgx15dLd3RnIJKwt81Zqe9tnobRypfOy9SnBZkxIRBQ9Yggil3kMA/mXBwvG4L2HbZ5
4T6UpbKi8BkE09qCqHLRRBDhLSZvUE9Z6M4n16u23CpH0l7Zu0v6G7OYdojy/bj6L0vDjr/5weE+
ZrQZne1lVw4nWtqkIZc6Rij6m6ETpHuPH1Z/7Exl4FunJSCZhOuyn6HDfTsF+kOUBNzJW74viack
J+oQs7oQ3IiTbxwvlpyQQ91We/q3DHrmiL36HZopT1lv/qR6G+9Mucc1xObDXVYRHA6ffoS8bDq/
X5kmpFnX6Mtq3mlAxRqtvrjY8if0tLidmtx+GOyyX3SAadayyifrfUnjnWPfgbtV1AINpwqOphnc
X2uBwN/KtVzUhqmWIqTtnElAZ38saMVyuYc9mOUaKGSzvm7y8VPsmMNMzG11KvZCk2gTl157rFL/
LQI3vbtYRd4dDT0y4RYQs5HD16dI2LURM9Inh4weyJHm3QyyDlXPlkY+fp6W0ZVYAomsi/KG8vWy
q/TJHWRIFLrVIUxjgJofP1heytnGRBUTdL6zFsLrpuF0h1D8Vr7iq4BIyI6AbGWwpunfcuLr4cHa
cTRM1+xXchZYo7tswdbRosGM9NkO9PuACrEhvhUoKNgIL045/755BBvUzKuvDByC5IXGX3C5oGkR
9PBvadxtT76blo9tDo+SpgjOgTwDetiXT/MMrvYyOQrBMl8NNvQ/FY+tlQ93kICu5KTczB9QjqPO
Cnuv2M1FWQjS4ORFTspFvkLjrVK/tZA77WRVy8sdkn20jX2Z0Bra/1HR6hvr4pex1+z7R/ynPdpf
sdcwefXhvybipT9zncve0rr8HjoNh112jirUHjiE1fcyCzPYzf1fXLPrRpRz+uZehtIaey9d0pKZ
G15f/7ZQ7iV3/liY9fTD/WUvuc1H1HV7GWpZ1WX73/cCLxvd/u6SC+VeH/+gfja+upU4U4oc04db
Rkrr41/wl/3+69P4y15/+Uf91wcENzbUBXb4ze6LrdU65llpobD2vTzb2IEZrOUBUukt7z7J/5Fz
0mMVirm0w8EBcstxtE/q4ojS2pO0ZupUj3U+CV3FsLucUCvSfohZh+GSp/HSJ7t3LEmmjwtFbcd+
pef0YSR8G+WM7Li6TLQtjHAcW3mYyfC01X6thFN+3lA2QpNGOHMxuCOgsVnr6YWwVbQ87ZtIb717
J4wYaD/YKVmlQ+D3yzemnOnLEv1RGSIngGAjKx4CZ78sE2tNrziUXjkdpSt0yRZWqIvrre7ey0V6
y5sEpAffr64ROrsNTNj2Uvrkyq7J4OZMSndz9c3mgx+A9XMD1ChFOcqcpydpyVLVhyXnlAZOABEp
S0fCqnI9P/8eeSlx9elDi4gfmjpN2k9fkcyMVpUyuwcNWDvvGNFTirDgJ3+CnCyCXMkRAFt8ajI1
pzOU/pFAa+KTHNCtSy5XQVu0SIkhDP7nhAgu64jTt2V++7RA+KUJvA/4cJis/rqvCPMaJGF6/qTk
L3IJC9L+oFDSLChYZOBwPfVmbsABco+eUKThjen9UnrjOFP0pYyKWmW2YY5hwcUrAwKj9nU0ybsd
/0J3O4qt0G/B5wQuSZUmNlc9OI2DHJo09Q4TYNWO7u5fzjxTyLfQOe/3rTrso5wbN+iUiONUMHsF
aEl1EDpieC9zcpfLZerDjh22iKvxtnCqS7oSBtqgK6OOUbmp527bhU616NrGsbeJk/2kO3TYXabH
Fm47JVSPfaG79nYMCsErgwj4ZbqtEv8414cSomdkQuX+lYdMqDE6/EHSf1joQ7RBszQFMw3HtvTR
uvt+pZj61CwKNXlL4sFC+VwLd7pakNYJsswkFzaEZ5rjwMTSgHd1haUTnqt6fOryydrLqDFzWNCr
NEmYg+hYCqDcsds1Kg3tUqW35RQ0PActI+gug5nm7qKhu4VC/W8TMtjVECayo/RGh/BPW0ifpxcm
tCV7uYf0XHdrLJu2Ldd8GRyQykmoPiuNSneVGIJC8adF6Uzf9Ujxt5988rKeoKxNxmQpLe9jmTSV
wgX/0hTKsms4QDvkpGVXHw2kgqPfC4AM0+R3HWSYHkMG/LvfaTNrzV22W9qtW1My3GqSXxqxx3St
clxbAxEMH+UkkrGXST4BZNqC5lvaTMtL/UJHseAszEupQ5qWMn82YXH4bP6x1mdWQ5sEUdkwuaG2
Nz9SLNaXVdbFO9UI50ddz7SDwzN6IWelb0ibQ4IyzFm6gtk212qL9Bo9Z/NjGBrduR+QCBS7yfhs
AEjWxWoBhpQtB9NrAcfyitT2XywS+NrCJuFzyhDYPdlCNxTQGenjYMS8TogrOZsGgIztmXrZSk73
QZytYukUMX+u+33DhHrUMtTHuVslkWJsNDP1XHAFLRjzsUvWFzuwquk8l7tIszLo30QIWNP3EFn8
sXI3WBvQMi01KJjIjCnNj3Bw3U0Vh81tPBn0GoshMBBlA0E10fE0hOTqrGqh25X5Oue5s0l0d9gA
LTVefdogF2YTTEc3GtS968b1InXJBsV6YFK+Ta1TQfJBMDhE3wPBKl2UlL5nN9lFgdJsB91Mnjz/
x/8HOvJvIZ0xDhu4A76pNvxhoJSshpefP0+I+owUS2lcMFLyKCcHis+f/FQVstWMusNNXnjH2HbL
bzD4Ic+pa8mzBjf0ChCKzXenGrf6VKMxlDb5gWTftG0b3Thrma+vMp/Sat8LBg4kxb5RjT6Fsf6k
QsVx39UaPWh5a21kZt72TcoiXe8fNWccXp27y9s63ObHwYZMUb6lyzUtf3abSLzaX9cUpTK8uicy
YvNC60v/FKfZfGtFtP/CzNhDw9M3jyoZf2FcBqN6VKKgEdUE5lFZW056TVMOafGbOqD/IfHK+8A1
2vseWlFK5MVO/qIxqW4ae0NrKX8lc4QQuenNdC9NC6IRuSia0vaxNMqddMO8875I4537tosTOE5T
3TqExvgatgjYT1ERPlRWP28q5IlW0ieHKNXQJpyNZHf1QTxxY3ije5SrYhe2SmAAqDj/2sgHWrnT
g1CHlhyfHHQ31FZ1yYPm6mtT9d+59ygRBiUqIH2QrasMEg3ydtAI0AAX3EqbxDvceTEFNHRGEYmU
TsfMIBa5BhllRKscLDxCjPRXkIpWKn8cYlMZGWY8igsOF94qG782RtkdBhPRwrUXJQdpIivD+43Z
PdNbAto9q/I7Ofi5lt9lRrYmmYNEm/DPtdVC/jHcl1ZUWUc7L6xNCM7NNRJ02BptF1koMGRhrW9o
FZq+Ou4zNFPplzJPkx1Jynd3Hj93Tsfdr4YewFHJjGbaAxQFHd861d/bwuw7hL7BZe5kRNuf25rW
l1ZHl3fZjT2/+x8DFI87K+nXQx5su37jOI3xjz28tNz7yXHO+dnP6/yrnQcZJHH6raqM+XrU/lFH
oz7KQeEMe7kKUUBdWei9QlqYtochBQkHEeXnG27tkS9HI2kT131Mb7a/nBxYTqAy5KCa0v4BFHmb
5wirVzDaruVkaRqAftVI66B7mvfSpwS2aJmJ6INx6dO4dTpk6FDA+tq5CNwiv8hvqtfBA9WYn0Wg
mF9HjzMkFNToSmU5gIEIrie5IFY7D3moFPrczgStFbQqAk/eMR1KWGY/zKkJKOGnTXyZjeWsNK1S
OV7Mj+CI0uR9MMQBhDPIwKmRh3LDEKzpFtOeOt8MD2imzwuIVbUnFzn7O0919nIy6HAFTbcox9Z+
kK4MocfKyJOjtNwWLneWHPJUjVYOd1KKY3agbsIuLW6dvsnTlbyko3FWU+NwmQ3iHsWlSOXBkPDI
HuvYpjsiyUHYVN/k+VwH7Lfshb/uITlPQVanuTHwOfiw5eZyDFtSQ7FfRks5lTuaNXB8nW9TaPGW
/O11+zaI6Jv00aS3+8z7Tsl/oWmd/dNrEMAxDbugZFVR3PyIzau6AV1tuDIWgLH5XKokKfOmvc1F
DR0g054ESv+V4gFQLX/q79QyoSMxd3106H373JgUqNMh7+99GkmPBqishcRXGbbeH/UcwtjW741n
acrZNtP1i+nDXLQYG6NCRBGkRKUn9UaJbNgiukG7n0kHIiIV5T8Kv7lBLtR4/VtEFlqQNM59Tv2B
/Hg6vPIBiL59DDnIfLilZwEaDCDK/5iQCfRRe5GLOCSFxmUfPQzfF1gR9c7WjhVYI0V5uObpa1k0
A9G88Njn8wZSK+PVpDWGFluEY2JhKiP9XBBQOpS9Py8yjMx7bFr106IRbRolrc+l4FK2GtiTPRvk
UOJl/Sq0BN1yFdT/aytp06/kmkEwV5EkNdbSJ4mspO+6D0oAAT2jhEBymoL+asxT2ag+0qH5ePbg
BbMXVdABZSuGo1Liu0wopXFKx9vLIn9wh/NgOOHtmM67KKyFpPTYaPvGC7+0dABGa0NTxm2d0P8t
gy/rbKRC1kYHPaLcGZQaP82l0raiHyZcZ/E0nmW4HIJOexkzCDtTNaOLmY9D/iNVNXJYBF5NmvIf
afToviIDml18MljGSZ/8CGQw9KfvcZfPU9qGWHf9rK7r5BK5V/6d1miF9tvo1tRr+zbsNHS4p4lE
7dWWV3qBLHXkTtVGmmOQVe8x0XLMYBznWNfvwXhwTK6oHZlg60+2GFIlVFYZnMrLSc5IpxwaQDfI
GnnGts6T4VR3fX+6rDacLyUsjEuE5NCeUPXore7uGphpAUjW6nFu+fyle6YIvW7Kyr1EkcV/7pJU
oQyIGLQapAcZ1cdlDs+yOi3q2i2R4U2b5Wzbxp0dZuZd33ga7cC8eguXKVzSX3vZdmjS7ij9ciih
e1l649huqQrTphp18wbZCwiDmzpBzXDkqw0jw/3Vl4xZc5+JQfqahqYGGSKHJE36pZv4EBK5QWWf
hFLgUxW18MJpjQrb8KgfjHC01l5cDC9Tar5UhWH/LFPak5Dj+/KfoeVgvyhohv3kFZQcbvseGhg0
9V13zQKnfxGhhdi1/t9dERD2kJYslhaohzudBumVU/f5uioLzqbCV0xRu4NIe6IY88sHbUJznFAx
NESEDJNDVI20gSrlqbJ9587IwuAwFsnDOBvOJk7Q7kzpGj9mVqEdm6qap4W89KbBWxpq3q7qzv/l
zKAGOsrwKQb9SC5g3Mpo6fu0uhNMALGnHZqJyhpAbLFvKhq6e03fUNXRDjYppXfsqGPdFg50WWPQ
36gu9Pm0/OQPdPH5lDU0bylNOaHp6rzojLLcSx9nnPwh1Q68Hjb3jjBghoDzG4EMdOgxZRRyttpK
71JlLUPkRKYqD5rqcQsSP8oroGqEHXtz/enItU5bbUyGy0+Xi3yTHqIiaKfd9adDsL0YtDq+Ub3w
KRz0+SiH2gQvs6gA91ajUGYQEzofAv8rHKEUBWnwxZzGQL0siRvF3nlz+Ij+qXpsbIQkaSWEJtBA
jgySpDmcx5Mc7M4bT1FBnQDlTNJhv/ntKlirUeKgMkguUqbz8tjsD7QNGguZ+Yv8rj/4Gc9uI4jT
21EJ7Vtd3IdoxrI+mX7eeysnQtZShvwt7uqrKTfos6ChEdvJoRdXLp1SyKrZJ/Q+hoVFkgoyDzt8
DIeouG2r8eslTyGSFbOICDgo3EjfRwRt3OGjF3jtPgozyPSQMbgzhdq0F2bz16oFBqxrenpK20bZ
Vb3SujSTkhlfgNBE79Nw3KPj/SONZqQhXV65tp2eYX3eoMFV3F5d8mou4n/7KjR2f/jdoeqWim/c
02QOdpumHOqSJfdL1J1LkEBnHWjYbiogf7a9ulrWUElsUiux7uxgsO48iLk2ZuZVSwhb0ap0UVW4
9Svo50WIHAASxujtDFs9DWjGMeAV1EveYaWOZCTUPow4ovOiN/ZdqlfGSkPa4qQSLH0yLAQpiTpD
5S5lKq1va3sf+c3Tnxm3qPo6q3zLYyghHwBrQBPZzPoLGrP+ckBx+N4T3Kcw8udHml9ha/KbYKuq
NT0/My/omWn9nLifiiNHe3sdsjTobkH6efombs6ub6gHOcn5VN1EOpQesPze9GII/Ib/jfLSnuDg
lFdZluog3QUlp5yeoL7YOGn24gwGp0rS/4emhlQA+GJuv1969ReqvqgDCEEZpEuDbVQNaNHweWl9
k7y4XWBv3cjwtgYZ5GdXS89OHfTfvZLX1KxJxrsKgdeD7yJ/4dB5/D1Yy/kAMruVM7fWoaDgQLUJ
RkpQCgNNlBZMzu2XvJ96tMvJdfNkxNXbzfvkNcxXRjpSw6RZypDrBA3Z5ax2N6kSxQfXh/UBVGF8
uJrSZ4sJeSWHzJ8BQwAhJj0aGe2qkPYfQcNc3/tZnR9IpQQPfhr9o05whkprFm/7dFJoeT/fS8/Q
9+ohir03OXUJinnRi6cmXV3XREYeLoc6IKkldpVDrDV7aubRSVqq7dknXysQI+dnSBdFCWeHUNZr
5jTblkrmuRaDvLLEgY56lnmZcEefbug5eQP7ppOoq+1zZIbOGVW2dk+zElQ7vy2f0MBaOfmEdKyI
vSx3DeMuhEX85n03B93FKAYDYgSItVYRmgqrokGmxBe6V8o0v8tgKW6mfTIpKD2NUB1GOSJPbmDO
q1z9acaqdptRTDrO5DjnVeEW2sriQbaWkByvsfxTPk/vTWOiTcT13dc59NNjwiv4lvue6POgHzrp
Cg6JTfFdWnJIHVgyF/Jy8nvQYXqIFICrHK8h8irWwwzN1BmCYg3B0mpu3kyltR7TyV1MtWvc28Lq
w9RZQgYBDEyYdatYqKYOx7wfmyVsPtUm4wgRg19HLZUnn7evLQu7yRSAzHZ/iszWuR+DyDlX3F8v
wR4vYQc3SX4kcjKJnHteQlIEv6rH3o9eEgcVp4WadKALoMmWfNmTsCQ3tmTTzvkW0E+RZ5Rd4Fjm
qxysLstkTBaqf10m2LSd3OfN19L3la97vOi2wOb9WodqU1zqpgJKP7d2n31yWoY7GrdjL/f0lYyW
gx+Abr/Y8NaRj+kKjg1iMzk4tMqAnKB+gVDaTeR0ydGl3WTnTEDghGUoSQJOgatADBMVDJ5fI9Wf
kH5PyAFwXgN70qufzBgGLFrSYwdQ5m9xckUO1RVPOm6OleNbB6UQ6lwzAsC0KNFYZG6U0BxvES0f
b3Ut5Bv3YeZhruSAXu14ATyyvwR6YlrGwICcdcCFf62xfNNapxMiFq0Kpe1Cbom+UuVXxRkRGu/c
6uqTDXnHjY2azlkOUxPDU6knexCJ/A+Xvt7M0ITreC58cjae/hSSFbqBUevva8HerhSIHJLoFDdq
uZrpzXh2whyqDIS+fKtWnumpPfadNd+VZc65ZYp84FoZ1Jm0UNpDZsOQlTb30JjU+2ocim3nxNpT
Xeo/ZQSdiAfKaNlbmHn9GjUF42BnYUOmwXbMXe17ze6vtCYXhpNekKDU1BTzhQNy/BMpipz5RINi
Ow3p9tDj+fF74BxD/1J5MbQG1HG2cWt9VwRbiRxcwVRyNeVV33R0KyAT/Yf/GuvRk71FtPq7dEXk
2KmFSwaUj+10fQDyCcGj9Of+cGrGDi3lptTuWnqCV03hJ2tp0oKm3WWo29CEWX27uuRVPU4okXM6
DpFaQ/SmmPm8Aa9sy8xX72QIfB3cAni7W0pTTqgZjwRXMVZyc2PKthmawcD8cmUfxfGdJeTrkV4a
T5Wbg7wTAze2ZIU8sLZSq7bUF3JaBhpTeZOPMC2GTvB1ChPUw6QGq+NWO9WbyFQhuTcJBdZKSu5l
md/TmSSge2NojbddGb41VJWOFujYJ78Mg5UxD9muiuf+KRone1tkTr6SszmyBEc99b/JyYrb462m
RN80GGvOumLHZ1MMAy9l3P7tElqhXxPyaqynfBdP/G1L05uR6pNX4ajYtzPPU7kJ2jzA9+VW3Rxu
0XoIb0EXWMcufivzKTi48LocbDHIq7/5/hYyph2dhfG8+r+Xjh28Drmur6X6wVUY4WrKq4tOgpyW
Nvnrd62E7OPqOpGpdY8AsabBeEzcda9YneBNc6F7DkfDQmtIdYt92Beg2eCRXo7qnHFms2Jl181V
doBUNTvIq1nMINW1MR0w3J5mNytNRXmscjrIBvI81U90momEXFYnzi3aFOj0lfnDpE1PCgXEL4mj
GeshEX2rAybJ+EWXehWNdn1wgAsnWaHQ5D3ks7Vt4Qs61GKIs3wq99K2BhX6oU4fNtGgR3tHmjJI
C20fBmARf7msm/zFsJNpr2kVtb609KnDD4kD3ABBHk41UC5UTYZoq+UfRmFJ1zVOmlZnpUvF7stD
mbn7prS6FwCL/U6JRINRY/ZfdDDvLgeRbwMo0HWr1oqgBDEe+Nx/eKiBfMvagmdFOKZ31JoWat6E
d7Pji156Pc+XUHLMqyCIby9V01ZUSGW5My44/o+wfklL+gNe0Rb0LBXLxnC0pWFDMRwk/vRYqM18
oF8X/m7Ve4ujMTkD6bAOE1LXC0Sx2heSCxHl2yCjBouZQMeyqekCAQOfmkvLnYxNKruwVJUmyjxr
d9kU+ifpk1dZpr0Gpodoagio2BGPHksMlem5Z8sfX9JsyG+ufsQsh1vFd7cyAJbZYd/r6NuZteLd
Bz6gwhj2exKFwbBwmwENS9FU20ZhgjiA8oWG8jOUXKazmsvIvtWQEaDK4M8bHhjhShIsl4VRL9SQ
BiZrbvXnyQebIc3rbN+77a005aw01ZZum66wk/hfeigquiZyf2cp+rwKc5o6XTcboM3IYxQrafks
IuP7GLn1Wcu75LXfjcNcvNqaqaxVjsk8Wn/MDvghyTwBOJV+JHPeXKkpWooBN/oArnyYAtgt0CYr
USBEAcTxWuvCgJEGA8R1QYzWrmTACOva4tg5zMg9wJJhpdz/gtC8G2MvpB2XbvHAKqNn8FoQ7Qpf
EAQj/Nu/ZuWV9BW+QgeEQ+tjohc+H7M+LKdxHjcuEm6wigUoftbhHKGwqGC7P3sT6ajQnGtk1Vp9
33baxvfNvl1IX0bvUgv7k1dfYqRTszR93xP4h3+oHZgeEcKrqkWPeOzWEDQCZTPfw98JdaOfqUg1
OeER8FCyDlCFXypBGh3tRqFqrhpadNMmEQnGvO43eaamj3Ne2AuV+sR3T4nWPuRh/3qOcWxHLwZn
YJo8QvgJlUvTObXJdhdTRDzGepEu+zbMV8jLo6BaJqW1najsmByUb6Y0AkFmi2efyzfihs52hLbd
6TS4Wb6bIiOZhwU9PANvWaZyjttWOY9O+BblMcIzwpL+ME/sm5g3V/TxCnRBPSt+AMyQwEiJVr02
gqGZm6pPlpH7ZMBhc1fn/SlQLW0XVijNJlbNy7O8/DSExWvu8d58dU0zJ0/gYo5obTgglj2fm5B7
ixsrw9ZSoy5eh+5038AFcROLWRnCuxUJPjUEk9CBc25dZ48CxYkU6KRSHAtVWjfmJ7iJKKa1G26W
yr0ZKP49sk9AQnTtq7SkP6siE8ZVx18iIuFfwqx+7JdqlfdbGddXjX/u6W3mZu4+mha6mnGYaRtz
8su3eOo2BRX276GCfoAdmfNJ8bz6SPewspSv90nvLhK+jV8aQVZvoHJ006VZd6D35C1QkB7KzNH4
VsTqvpGl03SGABpmyJ9tlFKd8qvgRYtNbTUB6zknndXt5r40UeCM4EsejefGNKHxkuKXCMbENy1I
j8WlVuBNZML+tHsxr5iiNpMk5MHkeuDL9rqc/Wwv686Rlp5c3koOuZbwYLE7X9/WNeWlzongJnPH
4OZSbtIC/dGmE3nfVp3trGwombZGZSObUg1A97QhW6FIifwkBzKyjG0BYFM33szY2A9KFv/sDZJc
bZAlT7USTNsAQOY+i+dgVVq8XEi1B5MEMydxxGVupC2vcuqp705pywEp53gNnudc0XA+FaZbX4BT
ZqkWK0WL41U+Cn6uyT1Ds+RDDtm3oCLGZL4ZxCCv5OAZCCfbcdgvLnqxlUbSskPmRsq4DvRuXbRf
24Ybee4I3jqIC0bJUvDhu4bJVdIv9gAq4AIV7DalOMJkHdpQqpSJkrYcLnZoN6hMJu0PybVewQuR
L3TBeXXhXuc4cqPzAb47+ejtG7/q+ewmxA5Bu0yrFOmHlTmFw7mvmwG9Ka6Q2ODN3+iUtfQFlYq6
Q65OE1zT0bC9BspoLyx+5E2S7//wk2k6VmZvbgNvvivs8muj5S0vx4Hx7JT512JMIjRjpAKhhyhQ
HIxbyDX1M9Uxa6WEkfEEngAUBPxW26HX1E3QxajMUF/4Kq9yGskvV1dfefUZDZR2loK2bFdq914y
ngK7bl49n1p/76BtJk3IWFCuTWLo1DKreQVEIbhBs/4kTcMHFJW4L16blWcSeD/lmtqwuYfVrr2S
QdAxxijzcLuTZqN1jxmA+1AvlVM76vFdPKkZMInmTVpyyJvcBwlomLtA6b2b3DW9m1QMHjVFHiz9
/6PsvJrjNrI2/ItQhRxuJ3JmGCRZsmTfoLyyFzln/PrvwQFF0LPy1n43Xd0nNEYUiek+4X3PNCmQ
wCfMdfLicik80bTP5kLe5BppshdtHqrWcx6oH2W1OjynbtN/Dr2sOEJXNhxNSMw+dJTknDK6nSc/
fKHI6ElRY+9cU9n/Ui6DPkfhA4B7xW60u8TaEfQsXww1Hi9Nr34Tng0RVbnnXVLN+N2u0uIwmRHA
lllVUd6nDs+ppj02JPB/EVHvT8CIum549do0opzkkb6RRD+6atVcZQDm3j5zlwYmJY+vbl1+HWq1
P1El1Kwg9SALAFI/ZV/yUvOASwW3Xga+uLpjAAo+740fsrKGZ7hM9Is4zYunKEvch8z/D3fSJfWB
WCTX5BiGyzaG01gGV6WQa1eFc7PL+A8HvgENVW8wsTpdgGo1ELFDdLPXqZ+UfoLOgnHIB/GCS+gP
zK07RR/QK+0CXT9kDSRmcsOYm6jqH+XyIfeM2ahc3kR2v5ta4mplluwiK58+VE5N01+uE/C2aRze
QUEdPlll/tBOTgTvuN9/rWdORGsqsZhpGrZSxfhqc3gJzdL6ktMG/jLpyl8iVmcCgZRLGMfZHKej
lofxQV1i+DloXw80i/4GKTnlNeES698UcFX9JiuRCxW4zMQLVObfZDVJMmAZNiUwKPtgah/g5Ryu
tEYP1zYIXmdaN75fev1AhD6OPrn17HjwBVBaBE3Jt7Ceqkvq99OHsv9MDquH8Wg50dkR5WFzNfP1
O7l8m9nN56bMgaEm8Fhf4iogFVkYw6mjKIdvJjO+0qZ6of4guA0gie5aWIE/FJ3/zaXR8huVktOZ
phT+8FovAstfb3cwRYS0JibtrxUlHeRNo29u4U23MQxbCpfx8sApOPQuhbRTFH424LQ4TPrY3+ax
IOe1zNRl2GTbMq1zr9xta/xdM9d3s/6lbPL2JVHKkq/7KvvejLCZmtP4O8Gs+FhYLsU2asLBjj/5
tFNMjq0UHMRN0H9OWirrugxEvFUL8e2nzPZ2ohSRNkTPSWplzz5FTHCqWnFdnWlyz+uPitu2O90A
LNAdSJHK4FBXCHWwwzOn6t8xlarfKVz73Kjt8KUoKLsZY6c9O7pRX/0FdquM/5xdO/k1dryAr715
qZOpjK/G3A3nzMi9Y6vF0dEDwO7Qz07woS4ODZSAL3bjJaTM7Ek7JUqb77spCz84XY5Q7eOv1agU
hPFwkEFLTeUKocDH5T8yP+Yx32V1nV+9PfV0SvgJGMbiPGTtHwFFRoAvmufGXX6tJYUlw5tilt/+
0v+R5Yo5YN1mPCS1Nadq/dC71p/rt33ZlN95TnIZNGrUaOz4+7LKr21lNoA35nQ1O0ptPVnLILPE
Da0nb8rUA/Az1j4d5nTeiXAz7N3soQ6pshT5OxMP6OcztZN/qrFuAS7MVu9Meg1M/trO9NOmCUwy
KOPMK7ZN525H8Bnw2rF8GAt422Vl9JNbHFaFYWKzEG83VHRdeOHHj5N6bld6S+qpIb3sQOeIwTAW
IchTTEF6Gh/H6HFdiSIyp6+AZFC6BXwXx/yk+6tIbo5d1X+GTk3QKXbGT86gDWffj6zLZLrFi8/L
6wBkcfi74TQX8Unj6mNSVvy9Abeb+slfVTf1JMr9/lNiuH/mxFJuIrKIrj67tnuR1QQJxSffBgao
6a3oWI1N/BEiVOpw1Y963ftHjfzsQZY2p8qdYhjJJVpo5qMnDujWx2SZj0Ou3LTWPCujf8yMOvo6
xLNztZqBv/qy7/ZeoFlXcsaQsphjCKadwkm1q6BMSapbr9XkXxP3xQdS4uoVfX4t2/pkgdx98TMI
JlTNLy8a+IL7ood7GxgTaD2AdJ28h8aOfp1Mpz5mS1KT+tkWyjnXWQjLo5bKGh/ipuUSJcO83JC2
5SYLmpepTMJVpy1W/2h651555DTLcImnhDdPcZ4dT3F5gxMAS45TbOaP8RwWjzLLC4McvqypLyse
uVvPNyeHlg4zv/WoGtyUqy+I9BfNUv4Y6KDvg+S7NrQaxf1T8hJUbnSrQ1BE28zOv1Js+SK3AGD2
vjn8qn2J4pwC1yD2LwARtI81PFUHLZ36r1PA2x2kuerJn5T+a24Fu64f7C89UH0vXT/9JlaG2XgP
sQMKnSwtLtUHl3aeiyz7hOIhRys/Tk5LF+PkrVakW+uT3YYwhQFYFhN1vNitGT/nVRAdlbmwvnAo
o+azHPO/xuozX5nWv914+lLVbv2tjsA9U8osXb3VUTUuhG/iZ46Zr961HqW8p4Ni8c5SwAkie2fO
5dckz+LPNCtDJ5/F1qm2+ELKZlBF6V3+V9nR/O9UvfWsgTn5lACRTUEdioa/SDUPit9nSzVB6Szr
q+PW3sM4JnRHpbp+qCazf0m7Xjkv6LUEAJLy0U4K9eRRIPIx83wDRlzd/+ok9XeqsKq/QsreV3Se
USW31RnR1QimBVal4Ixs19Nw60dnuCncoEgEzxdZWdRugTgclHG122zW9arLjGS8iarRNKBnQgAC
ZLkayS5+CT5CM8B44vdwg8vAX1P4bI8vihvlT7LYxCGlCc/hDLpEk7n6+U4hxnC/6YfRq5y9u2zp
WFWmko2KwkudxD3UxnobGXu+TZ7glLR+DYq4eYwCOnYm4pC/pkZVPdhGD9DsovWA9DqW8eydRRu1
tbsLeE/cRNs4LoRErv6h8TrS02GRPCQOvzQlBLdJo4cAyp9aC1AeSoNC5+i1dJPmSd4/BmX95AFw
Few7o9RffI9SkCr62GlaRLCDIYHoMgbd8nm1yq3yI8FB5xblDc3bswIsptIY8UWMxZdLEMD9rWme
tl0MkljHodftgw3FR8CrKMzPcE2UezKA7RO5VuqPlhDTPKTuEZr2+ugDZPCLA1fthynoj6Tvwe2b
LDJg6eDqFzFWuOpdDRUUvRL4wke/pIEavIw/W6cKL1u/hZyUF7lp87MX+XZ4fpNnQ1ffvNh9MGG8
uMkwNyFpnJ8sAzPWufS42W61s1oD8KPFcN6m7xw3YeyW+pFqu2wnm6sF6C0VbBaHLYPAtcrex2Oc
7bcUxD1988/XYi/ZijWZIWs1My9037uXIgpI+0LxuRsW8iyra7z6PI1Ou9MGilU0crlPfqLR7iVT
MUp2Y5DrVBbX6c3mokcb+CugXvCrTn3Rf+DngQo/0rBjQdoDBNtpA9DbPEVGw/58Kkb+cEVRqzUs
iF6hXQpOuy9d5HyR6q06afh6sMx1Jbq3legWSyn7AjV1tZTuzzfLOsrsIxUW3lF6ciF8epiaaHyR
/lsjHaqTZ4TeQZR2lmWfAMUS3TosZK+GDlyqtOraft8/+Xb0iyjFJ3GgOMo9M79Zhvs7L9dfusRQ
KOxvXgeOdgTJmycR54pvq8SjNXUX+21zEjO9MIAaEj1ow8OphXiboxNg5X8PyNyv3wVoRCXrfAnl
9EL5/U4vU9o9/FeMdKsFYoxQVAVeJYjy5KVii+tMpNmAy/TZDW4roiky9aKMBJU6LaW5pL+d1m5B
WyHjDi1rrS/w428AQgIltC3NBYtoQyBSNIqp0iR09mIixlSz+dQM+tNB2roNuNY+GOb3tT1PVmr5
fevSlvxOUPy5YhNar9bSsv03/zsJe6z9f7IjaYVOc4HBUHv3FDmtQ2mD4VCswKxLIveph08wD9Ls
usmHyurm3aB3w8lQk3G3GW8baMsuiy/xk4wKih8b517n7kyVKGfmZP4ztAHlnmwWTd7LMm9HijGX
WeZN6kNtJ3/R6QaTgMhSUO+pFQ5hkg2iIYExJQyeg85UP6Xwbu24xIPbXyXap3pRhGr1WC8rsXDN
ST+kuQ8Q1uIgAymNXdmRy+7H1N3XaT+uQRC70b8kAbzkRRmWVBxken9UK6M6uCq83jtqdcBK9OoL
SQpCvIU+nnq/ojBLsGnWKT+beEW2EeiaexQbEd4h3Qi8jU0z077oaFRr90FJPxa4kC0vlsJYMBJ/
rGZ3toeDE9BEEJJxXN8raWMeuVpaV3mF/AzO04undt9SkHmQl87dO0hkMymmBx8uN1lhWj50NuUF
08EJ9WT3DgdUvOfpg0HF0qNY/2xTkG61XTL13vqubOSFKIbJAiZKV8AVhKMnKHXpyXOS563AfhEV
i2iNoS/LUBmSZzUDUNKP4pb2+KR9nNrmzzW/p+XzQ6fp1ouk90y+Sw6gEnIXz6lzJo3ivcxLPVI2
UaeWa19Esolts/NOMb0DoCNhKkPWTn/MquKepQA/Wf7vVTg9jrKUwn2ZybCW56dBRfQf/vF3Msgb
v9SKqXEeDMpnkMM4CNj8/ssyLNLTGvR/W645Aod22HOgjoAxtvyvTaYSf5LBCs0GdBFYGtKFSE9k
No06plcnz7IKDbiM6T2+0EjhP3vFGPO3QkM5R2AB3uRrX70ZBi1Z8kv1tnTSzj/0gEHtYfYOX2Qw
piB6SQJCwoWjW6c7RZ6G2Sk0yHvdKQbQTwhhkMV420mhe2nnjRB+SXxKAlp2015JuM9XWWUSB5A4
losiJgFzKYbvqe5XTzIQWanXmSwDtfteKJTD3MllmZlq9QQbO41wA5XbP/OvpyLeTwkRHcqGgv1y
DPnu+JC6jOn0WwbXzFHTwXyi+Tr9oDn5/2zh+hDOFNbwoQxcSP9M6lPg/ulPfdMOV19Xd2Xe0usV
jykp9hqMUXPBTZDBqi3jVrfWQaW7YRWJHLDYHj86y2tNKR/X5eZml9Y3vzNocPm7m7bgLoAbn1Dw
aYHu9facza4wg/I4kM3Yi1YUjeZ+cCmcvGyQrcVgk6XO4uuK7LosrcqPruubSCBbgwXflWvrqsik
wUxkovU9E9jfcu/BoEEVYwWnaKg/1XarPdVZa0y7uQJdDAzcPVQXyBaFDvbqtJO11mvhORsh4656
gscH0csWpqoa+9qN6ShcHGUYizSaFribb+Fc1HyNsJko1h3XdbnXOMAcjWr0Llo7Bp9s1//slkP6
W2FCsKiPY0EFVZT+NkG7rJFsIQ4ZxY+8C8nRQhRwytQyPVdF0OyLdlRu0LrYX2cA0BfwTJBxFeCK
jV87M/84OhSm6lEMt0BazRc3r6KdyGTwQ7X9YAJN2wIpsMo12//uDSQJxUCb2oNruRYNKISRXIkl
FSGNWgs1+iaTGYF/YklS0CprazH0XevV8K7S9c5ZjGVXnWDhBbKzs4Tr8i1AN2V/DP0Y0yxNoFmU
EsKT5Q/dGu3bLFLtj7GitF3MN7E4opP9Nt1/7jeoObkEIz9rpvsaGJXoqCwT1YmCg0z91jn5jR9e
RkpRq9MWRv2Z36a1VPe9mzUm3F5E3dYGLW4y9c1oPLrkP3Zl7RLdpzW1fpyWAfyD+jEqS4SyNhPi
CtRhFiexEfVmKMt1sBUIz0LjNBIzJajNoAdFtM6AFv8P2f9qFwYw03MwPct2Qev+OTuWe6KiJXvq
Gg4OO5nKYFJIWGgZJGy2lz1tcpmJbK59zt9Z8CCie38xaSMb+H7SlyTkeMbmK7NBHslxapfGpnqz
uHOQCgO7zp3mQ2WkXBUoDQTChBmFK16xk6kMZBXAWAE8uFi0m/ynxrKNtxSQiXrb9R9lemCEOzWi
Fm4zFl/xKAwtu1r9dw6hqrIH8ma+QSO34ybaX3UpAYPHfr6lpTaXF5mKjc63/MGqqMCpB8gVaMFN
1duqhhhsRwNtcVyasq/O4BvXStfeD8Xfl6K9k21usouY3MnSDrJFK85AJ1qeofp0ku9+9sxta8Wt
iyPYBcPOWVAwLMV4CDIQ16vWzZ+p8ligFJZ6sWrWV8V72WLTNdZD04wuIKCL2SKSnWS2KLVwBEkH
0qQ+IQQ09B6B6cRuowWJNrlVsd68TtNgnIHCLpdcoxHSQ9rAttuqwIurygR8f1goGmU7ucN1exyn
s22k/wJlGo1Rc1K2luHVsgkVmorC+rj6iN4xc5CdF8Q8+XxKNNu09bQ2MDP/+cFFCzqiDTAo/yIZ
zGnBHDEprKCeH8263v7F2473mlSJs11MPfAJxOr2VjcOcLQDLN8yi0tFL3eyXqcine3YLHebPbyP
f7ZWnJ5EK/LVRNb1ABnFfp0uu9Ov0N5GN75M0xhdYZEODoHrV4dxCXn0o0cToSIxjlrTIRomkSea
ru4BNVwiILIErXG6uClH8UVeRHSTgJx5rLTBum2D5VtUq/fJV4phgvOd/B+XlLhbN3EVEw//kAK2
1X+TK54DfoROl+wwJ8BiR2bP74Bj1ee67imn1UOYr+h79w4RP8HDO6FG6uEhNQEZFxvIo+IXYxl0
cotPwVhx/VxYsxaRrbjqLUjy8/o+dyuLfBEZp/322gaOq1nf+SJbvw1k6tFKeZhiJd7ffTnMBZc5
reirg7C3GzwAPIDK3nlkha/gQo0cKuaRnA+07hbnxfwga6oK3F3RJfExXtQie6cW81ENynMaj7+L
Nm+oXilBExVspnwBbZIZdZ3wygHNA0LTDP3kXo9on+Fbskg4NdHqsxMzGQTRiV6yfO+aenhIFY1K
UDpCoOzQlOAms1nXgxv5rQW8dNG8mxZuHlPmK17ioARms2tU2rVjh2YHc2mcWOBm1pnI5izyryOt
53fycHHYvMrRyGgiS8GN/7tCTDbfidwIeYG+PG4PG6wyfqAJ+Xep+WnUJQ1nD9+kPohGlwEOrkWm
FvM3sZilZujN7h9lskG4VBkR0323pzhMKegekxbDcQUcGse++XOrTgOgheq/pUsahhT/1CfDfFLD
Mvrmg+CwKzWiywQecooHwkOTJ/E3JQjMa9g1NrGAWPnSF1+9dGEi4PKwjCHHI38Z6EP4S21S4yir
1cYhr2jtRbANtjjKmkT/q/emFtm6+WajJL67PmaTxeAxnBWa+UVk1a3mH9fHQnqp5rt1LspU6fqH
CdpfpXQgIAu8TrsZS4hYZjLA9vM7DDzzSeSDXfywe+fyH9M3p9VeXK2/77s95p2NPLH1rN9JVVFG
u3ycd3v/1GX1HrsgoEXxF92h+EpRxs95rQdPITm6vZvp5W/g5pBAtzXr0Rxz+zNN1g8iz32FfnV3
dA8Q9lAL9PsArQldwxRWO1zYF2SV8jc/dj9ULsC4wDk0z2oFW7DI7aaD87cchpvV/JI6RnJQ8li9
yuBC9nmNsnHIdvdrUW2WmzoB5OPVZ7NZ99jWYu4Y0fi68ea+bRlsz31nXiWBuw/pYNgH+ujA1hK7
9Hsa+SGwGwvUcmQylJPtXAe36mCKXISyllm9aGQWanBa3fuIRgaz7YDp2Nb/vKXYwMxCNZFKuGTz
2566bfPuqfJR7mxW9Wx7/YXEGxyhnX5NbV2/mly1jL1MW1W3M9gCCydbDcQqX6xEvy1lVqmKfpWZ
DKufWPvaeDC7xngQNxE1AG5wFX5zEaHTWDVVdvAaqhRhekpIyGkZZCaVmDIrrEq7bsvVupTCzc3H
lz1W3b3ttp9stS03d2c2zlVfB9RdUx+6mQW6TRbfMfv9RDlNsRuIlpKKG5ro5sdKCdB3r0U3exlE
qEVjVexAvQVlXwQ60eRTbva/v/PcfKjTMV4N1/3f7VzSpXijNMWgxGX81gakthqn+sCfc/FET3Hx
lNV8Te62dc4fKXHDSDltsnc2sgNsPesOYuJJiYZMZZh9imV5q/gwoPCAtOn+gu+3Orttkz6R1aNR
aGkClGWvzXN7IOmYPhk13/ZjdpGFtkgmx+V4K3a0e2f0IhoKCMjlxDEZtUpZFWiburtrC7V4GiNC
1YM1Wvvtg8ts/fTyWZbwhZsaj9uHfffh/ZxSyjhqrf074dRUVXfIs/M0TPqjDslPk49DVZ7oo/UP
ZD+nW1Z3EObKVAYKoqdbsQllLZpdGRvjbTO685Hl6ggm9rQaitAwgrLavXN/J73bZPUPtI6QjNp/
04FuPBtLT08yU6Mhg7kUDVrAAK2KUsg4awCM3gnFsF1kd4pNJibb/mGqHduZroLScXOKJRjsen4d
6EUOICRf1oT6Z5qWoLD2q6xYbaasp3RjMweocjy0tpbsdTmn/fS0Rj9fwNt8ouFmOefJMa7r/gbR
uS1phrMuBO9t82HIobioSeHAru0n/C7YeMs0GFqOhn0JzGlep6sNMcwEmtEf1jJbXUzgvZvdYt2k
8av1/Y5RVpVwQ9NyKTZuklV0/C1bAjQ90oTXfvHsjsawXKMkNqoBEg56Z4ZetPTC57nr5r2e0mEa
GqCp7pKsmB/7KbCsE5GWlkCtSXNFYMM9P8I495h1IVZq3ZKqHPpf101E0+ZWd82NcUGJZGN5hijK
7DcTtB0Aw5ZdooWlb0qrS2yPABwsQ+8ZCZVxVG43kCy0OxG+m2pNpyH16ZzRVKLzi09RFK/eCTcx
gAF7CzqBRWiMzxz3tJuYifLVf3HbHmrCm/bQBslNnFZ/sb7bvm/BiIbd4EShINn0bC71KxS4fKP8
fSCZoF9rC4JrUVSZ+8P6v7uIlgook28d8Vnnst27nVbpmJg32+m1s7G8yIu05cXeLO94WctsGzaZ
I98Aoll9NpW1bDR5pUsNULbb5D/bRmT/g8m7x/1sGzcFZXXokn+L8p3xz6c/2+LeU5VvM5HWQwrP
/dCl/DL9+MH88w/q3SOHmk7Z3C2dXZ6CuELnc3e1INRIQS4ETsJ+G+hDQbitxXLqCZvsZCruoo50
4P3X7WQtapltj9j2ebfv3RPF5k529yitK52TVYPwsHzO7SP84yPFZP2A4vLu6dvj1n//3aMaMvVg
DKiNGUQ7QzGrB0iK7Zu9xBtmdewvtjUAHsFqG4xIoz1K1mLcvnmofYTm736rtToThj+t+lUiVo7R
r7sHel7UOy4J1IDAFnZcf5UDjdOPTGUolsNJtQy6/I7IepYj0qanzi486inE4/d7FG3UhCeR1lph
2fvNSWbrTrLpu/17CmBsWLD2RuVQSxiTnZKhsrXX2X+XaVUI8KbYGKP/P7n8r1vf2d0t/1+f8s73
brltpcLht48iVT3YcXAi0E27s9oDjpVZfFsATl0A05bvqAAGQduL6Y2XqdgkYFM9zIP3eU4Avdr1
U0pKe3GWwbYgE24aYJ822boruegepirdPcheSuDoEBjJE5r834Sk8kMeQfawnB5laJbz3VoJzDGs
pg5H/0tk3aKoYs48B8v6F8dm6xYbEQ25xDS3Rl97ie3Wc++TRQIjYlGKhSoB3gYMk0cbhZiJQmaC
rCxef99ybSN+UwxdPp+NIfsOPgoB3WXQErU5NY39Ddh/eHCUnMCuKMp86KOTNBmsUkMJ09VH9H51
8ytIjrrKCH8h3qpcRqWfFmhh0KNCyzknoFqcAUzKHjsCVo+BUhGTTLMdxXb8LotMtHTVvZqIbFUP
jpcc/cHWd2LjTQq0q9tm4rMtxXGey381SeqeRJ6oBKE6gyLvIXaoUDS8tHu2SJd15VzeVEDXn10q
yZ5FHjRD/6iA1n0nF6VquRCyRdBPbQ6101vaAtWqHxoaTg6r4bKpY1lXNQhBBP57zmhLF93lkWTp
mqDcUvMFMC/5pc12SzfdbWdl+QtchO057MvqBlVzBffSj9loB6BFQYb02a4y/yRasdtM3slajsEu
NMLGqJn0szbKSdd7f12qbWC9iMIumgwk8Xw6yXJTGJV5GVI9eNxEqhPPjy6UjqRFd0mhuVcJgMlM
BglUeUu0Smab4s4uMN0ZgM/FUGzuXLZttl05oIQkAMOSJgNpJzdcpTwJH/MAdNZTaWsAGA0Qw+s+
gBSU3b10lZ4ScciHk9J55jWpKNDRC9qvdjKVAY4O6lLfBjGkGulVtvkVNcQydT2Ge5HlClmx3abe
9qK3+odG9qH+oLiW0aXmK+Amg7+UJdhu+roUmW7o9akYpn9rk2HVwKhhIorN7meyN7f/brs+kbA3
X7DLc6Gu6w5eE7kngXUPsrJ9LPPgu6wE/Z2ulBcbPD8QKsF9z7g9chNXwxUoPqEJ4QPd7qu32Aca
1aOqYo1XcaiqOLpUcQs2SWLPv6QzvHZOWp6hsEs++vTTvkS+TjycDqXfwKs19k3Q8LHg0/ni1kAD
DLn2W5K406k3QakSM24Gu6IY669m03bUWR00q4du+61fRxLNRTQRuBThEBo/csnv0srUCwcHNVOr
vRi90/zHlHvOxW/s4GJBtPIog/E207UmancUTMPhGlB2sSi0QW9TcKnepk7WQjhQuuq+Bcuk3QU1
V813epmG9ENcoX3fh7oVtjuRVcHM6VTM1YovPxHOdKjv9E4rAR5gn9VG7dL5Yg11RZ07zIRPXuVR
iRLp/K4ueFd5b0cnqnzsFeBKZCvgVWKl/iNtAyKS4Q70ii6RGL5d2l/fIWT9fzZ1SSCrh1YL/+i9
jPItcxi+5G1a3CrfCyEnXKYy1DZ/1e/WSd8VN3Jm7R7OY6rS3wxFIcvSB6IppV9h7Rex08GjT3Dp
GqHgKKb9rfpDsSrLu5QLKF5bjQb9XbMPW2gZR6thvmgmS3dox6ax61G8ZXDpPK2ozj/PgrcnhrJP
DNbkSYOudLdSkcxCZrIMK8PJnDYE/4TXpHToHgNtPKcdCL1wlaxqWa/cJ2L+6iq7vDGkiD2QGj9o
U/6Lve2A85daYPNo9XiVwbR6j/aShlprCjOTjB/VorMb9dVgMxUZBAlYbjbreiGZ1AaQvdbtqM97
9fYs3TCPq9E/7nn3iG25fiAADEdwBjsVppThksuVebkey0yGQS7T2zp5UzfLFbqWm/Cmllm67CMz
UIm4XE/pH0BsGev+4ibKbas7L1luJvEMtYJSdDCNei3BtaXkQNXL+SbFBjJzooiolm1q3tlWu6c7
k2Sy+9fyBSPTB2W/btQu9QxzN5m7JgYZLTZCiz9qre/A0FhU723lKcNv7rikquVjiIlssX2Macps
YHEWZxFOMRCikRlR3C2bi/DuwxlWph/rCuSD2spD41hGMaDwJlwaL1ljt1ffi6PhT5HSJkRtuWHR
JWna6XiAQrzVgxfRUZfVXTWz9y6T0oR9RhkVqDdXv6yMp4gSiKe2BCqnpDF6JXBRqI4EeosB0DKw
Z3X9SchaIqF3WW260AihVeW1NQQWHNRRfAUfeWcRQi53hqM3Nzgampu2zLblvVpsIi0dYXQyIspo
VTJ79++ZOO6/JoEDwfXymtneMO/eTJm8j3QrKHeb3jPKL+DWZ2ew0oNHkLSDR5ndLaOU79y47eZj
GvnQK2w2MvMHcoyHzcejwNWcJlA/2HT16Djz4Ld5DxzlbuX00LaDeiXTpwLS0CrnxjPPshJ5/6bc
ZDL72ZI4LcBum/pnNncy2X/7BJvvf5etH0vr4HQwVApMKUOBaVKiuRLIlTAv5UYggqjPIpFBYsVx
fqNTdl7FWwCYTVxIYZ77oqZeQKuvcktw0ohWSGi2d4rcMLa7yHa5uLtrtGQCd2nOofLdRebdzWW7
2NRuaNxc9SQSGfQkBa8MPDcn4iJ2FwwP46y+5FVCt+4/BN7FQSL0vF14bdHMcJZ/eGoVX/wR8Db5
95rVQLK8CutVtv18RPtmK/LtZ/om30SwidZnvYMgCjB99aan0PXu12mlBtVFpkObPobA2TyMTj3S
U7RYjk5lKXsw9inVqPwfUr9cpkBl2HtjKoZ1p9AGgHZcCrDEE47iqLoQmVwY7mf/gdt+/Am+YgVs
5LR7GJcaa5F1RntMijp9kVXSWNFTqvjPsoJ6u3wKe3rnvcl5onvaeZKZqRjTFXpmdvWcJ9iOX+Vu
2tMsoaUFDMrq3vnoGSqpnYWCOOuobh2UqX3UliVv3E+m7qQfdNiQftUsdZfWdvdZ00f/lyBU4VTA
KG1TOG6U8Yu4pIMTPGrJbHChQkl9D3irw1gfRGv684Pb0e9fgOzY77TGdR5BUnAe7ZgbaRTTzsBC
xJZtt+8tRNNRBQayjN8fN1dRbH4y0y2leMgS65Os7GXTzezOVkscSH109+FuSzPSrokJSVclR0Yn
V57mCCQYq6IzKwQcNV9EMgwapPcGxQEnsQXKlH4hmQI1THqqbUBeGU+GEbcvbuQAF+GF1UdYbEO/
C/etAm+2pVZ/JMGsQS3xMYM9zDq7odueshSEQzoLpmcZUpCUYEJLiHl3eqOdlambbkOhXcFdt361
i/oSqH7xCawZ/hg6qNgj+1c3Da2XbtZ+FRuFMsCbMoUQpvea9evoeuW5NXVKp5Yd4D+lsLdV/AfV
Ul/GYE4u+ZIQkQG8qgQ8Me1R5Xv0QUSD5GfuTKjhf/UQRWjNj6XjdHC+vcn1qAfT2SYAaal9TR9j
kVtPrs2fWA0ARZ+azWEFAJDu/lZvH2xfHx4FBKBZkADSKncfJnqXwGVcMAFEmLmAnJsunfEbMoCR
z85ToRnwTBXqmXJACMujgppu+h+SmwzlMvPTutKhcIGC1c6UYN+OFEJV3yfHAuGVHJDrzjoHSk+/
0TXVBQeZxstaZqJunNCFwlGMCq6SSaopu3dCMdp8rKqHGO9+nZvB58bIi/O2792zujr2LlVm7Kc2
KaaTGQ/TcUo8DiHpSBc070XyQWsidFC0iwHZV0YtEbl87olM564wrvfrVSXSdw7vpqISV0ub6iMY
COHu3X7v/BsA4V8faKRHC6oAisb9+d3QLF/Po6P3GcXlaF7XP7P5IfvvJiYsPev+/93O8y1qUtZn
Aj9w8HQ4cn72EWTDQgN51kj9X4zGSU9plBkPNvGuoxtZ1l7lIkxhnvtcRtYrpHC4tOn0aa7RzAQW
VtuHD2lqZljRsSdtejKDXJoeIJkmiUErW3y2FsD5yG0/VrSHPMlKq/rowjcSdWOL8s3CKMy/RnOY
D3Rxh7cNiVNmItOp5gHC503dV90vcWlyb+zb6eYWyXSbW9Pad/5D0BC5ojmp7XYy1droyTV76wFI
5iC6wkrT0tudF4d6Ya2aoqa76oa3k9U2mAs51j8uRcHvIBCZaU+FYbT0RIFDAcjhCFNrY9BFPzg3
O8/GJ71vgysdz7eek+OLWmbBS1qN+tkcVC4BbzKZKTDWQHr9eCfOdTc8aingSNJTuXZaFu1g77OR
jt11Le2YMJ1RQbj0cIrlGDSn0OOMDjB1d/EtasLJST/pFCaCZ7tM1zWPfbJ+fydOFirmaBnEIOVg
72S6ddlEYiFKkemlUkJYWWhUnv3YVhRt1YaPdRr8asd/EO+iM8wNvBdj1vyD4nPz9rrJAcd2UPfJ
kLZHJ207g756z3lWS7q8xtJ7lJXYRX0UPwCi5R2ApfPO7djP18pMecBDprQkC5q5Uvnm4+yUapZ7
1Baeh3Sh1BDFoLX+3jJ9GFvCULvFZaXdZGbTWsJb1oyOm0wUUVrwv5TIKILMGc9taV5Nc7Thn2qA
Qj8rgWd/+D/GrmzLUVzZfhFrAWJ8Ncaz0znV+MKqqu5mEAgQM19/t4KsJNunzr33RUsKhWTnYCNF
7Ng7nqGNsPHK/HOUePGZbFBUcAA0QwUrAlhb19GNsCdSFddBgMKMHANlUwPk0Bzki8AL6Nr4EKHG
EZ/ECdQLV+ntkWyGRvc8T1+g5fZfE0UfckTk82HMR6hdB3crwdnJt3nJYqjcgdYCEGRx0Uxe7lCm
zIHc+G2jCQkuiBaAfPhQY6eyvDAjBtJmzA/DEEX1hkUggZ6oa6iuVTGwr48gNVSYraaZcUWn7tpw
BdFCBBU4LeVDQzaBLKDzARDy+sHaDF6S4zshzgKcGVlQ5jH+3O8NA3UV8uTvY+oxv5xP4AbAIbEx
f09XUNxJK2YfEoM1J01Hw4FpBzGF1jWnCT/eiXqLkebJk4yJl6LqdeneLSenlHZa/Wk7fMqx/fpy
cbLTSwTpI8mHEyXHqEd/Fuol73nBdeK/2sil9PrkLS94t2Qd/tFxffk/TseN5we1VXsA9/rGQXOB
UImh4xnQn8my6tINqVsT8m79g37woj8mzUiC0P1xjOQf/itoqiC4nvo3QDSnZsE6dhKAS3BuOi7e
NLH43C0UfNdEmXsenKKB2gd0F2IWH4BRHtmX96HG47R91gzruxlJFOvYeoagowdEmMt8xBfQ9Dqq
JZZxLJJoMU6pCWrakSOEEzV4DK7uAvwWchlrMoMTLVr8zT6zdt5Q/xAyCtqpg9w1Ktz7DVME+Eu3
biGe4ICTKAef4ZFGGpJVl8njRg/1bXTJmPUVD1x/iLZjpNU70DTmHXKYQ6QFVNRJ5ZzUE/jz7ewR
WnjrxFoKus6uBGeQZ6kOvetW4B+GfOo4dnWY6N74WBh+hDg+SgJFZIJtzJm+EHPw0EQ2CukUnbAB
Uh8DJSwXWVa/bfhmRm1rh3oQIhtmifXLa2W1A6J3OI2KHq1XDfXIdjdcXTQTe6MiButMxaO27rDa
4ia/9HL+DCHk7gK2GchJKsWRZhjTn2nRvk69Nb46YPfbdX3mBmBsL8F3o30b8Kw9g5gRgICsBPox
UwohNF4b8pneHS3I7IJaJRuDui6Tp72Ox8sTdV19Tp5QcXBE5TsSxGrWV6ZUNn/hyV+0stzjEM/8
59bxIP2GOFpTMhNgp0y6O7DZ87BOELXGowZUm8t9O4vibdIUKCem6zXdzHFIgqD62/1cXdWXOf+M
Any5kGnSCYAe/usxwGr0PTPz+nBnX4g2V7+70wPROtwtIVuX7kXLQEfnMmEGrKynE3hHKpwi43kC
jYSoEY1WVho7yrjMk3FtihTsNIvnMk+uLq13J2s8cGlvyUYbTahMgQSp2o7GtNGH90Azui2tYNIh
X4zgfdvMQBuo7KWjwNGtbN56qy2yim7rGZqO1DDu86D+gg+YPDUroDUfrDRepsjLsDIsiAocOnG8
0ELmGd8dz8/2Zu3JC7AHgamhMBiJb2Bw6vgoADugkXRdDYwNtSY21G01sdOMeDx7kLHhAAxccOvx
wN6PoxE1GTOUutuob2kYibRnm0xa/jnlgNWr09JycEKqChjVcnIDDuxN4QDiioxJ/UhN7vnpbhSg
B19togQ6V4yAEevmjcxm9aVP/O4yNiAQcebYC1PoewAWOzRXREGbK01Qj2zIZIzAkHv4VMHjzs1s
x3GEsEO/H7T8AQqKzj5WZRwp1XJEOVi8muIZBz+JLf5sF1o+IbOtfMFojw8Q/tNpRA1tpPYgO3Tr
+qBoOmvbaFF8AQe9MaPA1kfuwZ6eyQYgmNZcqRuVDjTPuTg1HRSPrAJxZmpoKAWoUnAI+7lkCoQL
LJ/KS9ROC0x4uyD6lIFSDB/GkIw2T8t48aVltMsgJjxHwdc4b3st+pVbztei48ZnMLhX51q30iCp
mP6510dvP7t1FnKv+26Bx/oiOjD+jcYnNqBonAYVyN2Qr48+0agBkdYzz6p557YDwszKnWzxqGmg
ismaQ6yXrw5QL5CenyA6yY1iE0Eg8EhDUlMEO1exEanxZiOSCGhTvdlWzoiptJ9L7vZgNjAAfili
ee4Ul2iv+OEcohJdxzRNM3+y+WVXV8sWXBsM1N2bfeATUem6Ztnyv49ppoLWs2vGR8scoELQaBxs
xXoc9nXWbJdx7bopBK6ZA8lgNe9pqGob+M20PURds+iWoAgEpQQJZ6eMurYqIKUxNctQKgamD2Pl
TsMPyw3NdA4oQd2ufhCyRVWOjJ4jzdJDo0MuacnV/xsd8CebRel8kWl62BRNvSEEwL2jU87bWYIG
xLctqE8i8y5w2oQeSkBdX3H0oXwGCiU0Tj0mTp7msTn84Dp5g7X1wRYTtJkB7RauD9u6EtZnB2Go
cML1bSdBjPUYI+z3BImLeJP7AEUz2WRP1BTDrG3qyLH2q02rk2rLIDMViilxt8CX+hD2sKObnWo1
StyTsHW4diMTNeCIakNQBIBvbYg96Dso58kyHksPlH3kbPuiP1iO727GvtY3IK/pL5WK9jW5djEK
p3syKrf8PCP6qkKC7TyAbzfRnxwauSI/+SL6VMROaDF7urSlOjB96MZxJIF/7qKN9LzoBEXC+WKw
Gjac8uaLrxpyp6EctG+j24Fw+93+Ycdlr6wDBY/duIBE0953+yz+LvgnwmxIEfJb39biTwZ63VnT
8KfJUdq3+qzv5cMLmw/gJkNOnH649a3lDi/2HDybiDcOVzm507bTRxMFIxx0N2RcZ6DyYwY2xTEG
HHyH1mQ7ME22j4hGtMfGMZINONINHxg4GJ1hOImCtZfUL9tHXL7bx6bAEwmY8nJLNmpYkc4PVeIu
iyoDB83NOIAMPgb6e7/6tZMOEeN4SDYpCFMf14n1dd7tbiH+9TpqQhPANEkQY6DgekBUX0R/Cyga
v2SaMR2chI/7mSX9p6m1XsHBU/wqOvePDhl4m20PrJa6CPKxd/6KU6TrwVoZvzrWlO6TOQbxcT0Y
NzeC7FszMn2T5KCEsFMVy/YQnepk0u7SovlJo9VOQ2qSqELNBXURXC+3lROBKEnxekWTO2xlUmiB
pksE6VeeLx/y9ifPslEY/y/+L/Ig22xON9Msp6NVijLAGSPbUSCZgsuozgFEx4bo0gzWWTKVSVqf
zMz5TKY1OI1qZBEYHkMqTMWqaTYuI/3WDMESrh5dMB6oONy/KTtpWM/ymyrlRnr2N7Mn0XCuQ+rd
LV1tar3MQRS2msbUjfaJhtSs0lAuzNlWOrvbhfRnLCL7YRi6++FC+hNB85ec6dFnZXN7NlL2TNkI
qUR9K44D1H2GIs3Yy5Cz4ZhaKAdaEhhtniNBq+FQM4EzxAEDzBIBFCLhYT56JWAA+IxxMEJtRZ9P
0FUAxsdUTcTApYIjPGiP1XAF/9CQYEB2k+17p84uQADqt8QGcWFTg2aVhpM7GzfqiR4SNjZCm25c
GTdfNaJqfGCQ5NT4QZqkICMG+rUCBgF1yaw8Nw3gkCiVftWFEb9qYuQPiVE/42s3WUyDLI+8hDId
AlwySPvSCSE0P1xGB9qLpK6Y8BwSWjmwmEqrkezUcKAQoH6G8yxY0k+sGLoNS63hPPbl5/89YUyJ
5UkVstVVmwR6WTbbDzwrq47g5EIQ1CuKeUskLcSuQg0H8/Aep9OvcVkLFEQgTD0XCVLM/x5+sGmg
J441wbZko4YPA9/53gBSdHVwHrJcnZ7lENqo8UVRCY7LNIFMnH/z9aB3EhD5+w0HjRSUqNamTWXo
Jw7YLt/ttgZhq5opcegREtZ3E7JR2lUd4Bw04eZJuxeaO2x8OdQ3C3TQoeMCKhWZvAaRferWt6zK
jV3aC23xIUfPbeoQ1cgTHn2T/jyLvA3qTs6hVA8xWcX6xUgl6nbWMfW6EZjkpof85kzTjm7C/X2N
WSW/homJHV0XvdIyIKFQpB2KepFjw5HBDriKO1umhUwCXRMn2fmHRJ+2NqKlpzgZxhN779GQJsg2
pC3AS+uYptcl6w6rjXothw6Rrv99Z179715RH5JpeSu0Yl22rgAj8u+3cudDwz+9R7KZXuccdXlj
3McPqhq97+QGSsxOhEvoqAeGobcB1C2RMIa2wUsiSnz1jobcVIk+v5BNWiaIqjSOesdGfxlmUC83
7lTtaFKPRb6RvQdObU3PX7jRfDfabPrh4cC1aUB6dAM3nw4YzsUqTB2AzurnbHXagRlDAjaG380Q
mR2qzlDJttqol7DeOZhW9Gu1x5Wb3KzK8x8QPYC42EEJLYCCJ40eNbuNHtuh18ASohvICJsMXelW
IZ6xxraKW0tDSUgxHJyyAAOGcqeFkBKdLlKkF0EuZFOKcwU+akPmfRJZkR8o1LxGotP3mLTt4Su4
N8E/pCLSZCe3rOLgaqZxUSraZjv2bBzvwBU7tnmEWkHAiWM9EY/UtCD2PbG8+exPZrGYyG6pC4mF
WP0hwkMOJIqgLYDSjPicG414zJ1sPA0Cv2FU+KDA0B3lCd+ogMuj2vycT/7PbKqKMrB6gEDX2XKC
JFnneqEb1Ti2QrwZvE4kHbw2vhWlSGkiFrfaEvXbH9RXQim0bHs30Qg8jRor+kz2YWTJzqo5ABDv
p471dAEZGQ5O4yZ3tnkN3Dv5VKY7LseTyTHm3Ryl37opKc5TDbksqGrIbDMm5hTGJCpHUyPJO7RK
Ra5XDT5OF1BUAvWeqS9sUMM/uAp4IFwrBm9zmlyhBtfFezVR2xES3EbWxvt12suhZ9vkt8oE7cQM
7gxny5xqPM9Jtbdj6UM3rsNJyrfseusgJQpWRcecH8q5OogJ982pY6Oz1ZEuOLgDQIA0FGWiPxgD
qEchLCt27TD3ECFW66ixjp1r9w8fzBmCm4B7DwEzyvyIv8J0w2c32YKaE3QBun2djDL6Ox4avP/R
+R555RhkvY0HB9TFNh/owKlLXOF5C+LlyIbSwB+nyUjk4X2PIF8U8x0TxdadvntWNX/mdeQhlVZU
R7vU9GfbrEBBMYMPbkryMnCbVNWzdlMHWBXIwFtLv4yoCbu0aWog7GGCe9/P8ffuaw+EWQmAKK1j
xZsRnBg7vyv6S+15wMSqicXHVUaa6Zy2PHk+Q6gJptVOK/5kg1Yc6ORqcBH8P5zpJfF1sJ3GpD7d
vZX1JaindcC6eqb822h6CA8mjvaa6uOGgbHwnI1l8crA5Rb6jdBDE/jZ19mP08soDJxyzMoBfeO0
cRBfe3Fulr5JU9c8aFrMv2a1BkAxBJoc5I92kNj9YIca8QCQlC+AHLfy6stctBCtbRLQCEJoY4+A
uzzgjvx5GRpeK87NDNX0bC5+QWVmEysJGQuwLBX79s9u2oPxqGIzNNPAD7kbG7c7dyPvzwBt9Etv
tUlfLyPkI8C0YJpQH15nZndyDxlr6uyffAT7u65BQou1dvRiZ84jNM2m74Np1Fuy28qOcOdih2Lu
mz1iuQYFG/MQyXovtaa7OioL37VaemxMkOKRajzZsmh8Ig8ymSptj7uPtqFJamK/f7LwHLnfY4L+
suVAJ3RS4cPSjQcw6Ll5s3GSqN/pWQuGzrrLRDj7qLZGsKq5+qphS6BQdfsUFC+dE50TFmG1M8hm
3+f1PwUDTIkarnoiTasdSqX6Deq2wP+8TlPPn0VyLf17c674UJtOMT9DZqzc+Lpn7MhY2X19/bBV
rvbP1f60H/lQb1kdd2Nybe37/UeeJIBVQGNnKVC4I8WzR45ShWxM9mAciMGOrYoY7usZFqe7egca
QpdoX1eQUaIlouCA7ibe0avB1wVCrgsuaMY11hLz2hHbYzN38oho1y2XiQWKbTX91o3iGBEy8ESk
yv3DGnJKFbwrsmW8pyEK1KCMUQC+/Q6dnQgl61RzExotGNdWvOzqQz1qCFh753Lnt2y4+vxpa9rm
bh0N4776DrnhaucX3IDg6Wjl56WbJV2BaFbl4y5d6W7Qq6ml26hn3QerU7MIAXLlYA19fq7Kud8L
vXxYTf+xPU01tPPSVXuOUMEGWkVttLwcBFaz2TAgU/B77yJ17SCOGxlMkdaec5TuVZskq7qz4bm5
2JEVyYQ4Cvy+OlUoUjyU42hXG5qh5sN48SRrpjbJaD+IU84BDvNzsIzX+fv1H7ZyO9B/WRoIQCo9
08DeCfECHjXNgwaszIOJB76xiRLebWwzTvbrTKp8aMgHdpOz7R5phazY21qaNPRvVYcqSppbV/uz
5pwR3w9X0/JSWlMYB9xHv68T9EqRjWKrBHn+1ASKWhEanXPra1EBNDV7LsIQqhnfezX08OrN4gbo
cb2heRpTLx1BJpCM6W1dsm7zwU292Jj3iMKu0+s7YK3kW+5VRUCziyNN05j2Wd7JuqazhzwABAsP
uBlVwr4BBDmpNS/CzFDwNBF2S7ZOJJsL2RbxZh0lFYe2yH5mzK72Ea+NqzVY8W5yI/foSE+8sJj9
AreR+KnJQWH6HeBumW2c+igDYRYCZD9YBgY4OED1GedCbhjnshJgtPeByS/0X7M92a85EInPg51u
m0azX8lUmc1WT8DlSiM+6wglsvxKI3cex4B5PT9KTTp4Jkst1LTGDzu1HAcncYxrLWhx9D/RQ5xz
kYd60oG5t07Ea5+lDqovHeBx1DPdBrPms21/pQH5p8Xwy7SEc6Fn/iiTPJwNqKuRByLKEAjszXFD
m+F5Ci1b198gA159YZ5AREiD3h0Sj/YhRZ3msa/K6MEqGYIJ+uB8bmz9r3Iah3/8x5IP1j9d7/xw
wHS8rIVcS3XLtNj5sNbwxnnruv6yFv+U0QaIEEQsFeo5RfI5HKIiDlfUs+UA9YDLdYEycBMSonUT
Wn4xPdGCdkTdeSbtH0afzUDPld9BVJb8hDIOyFD9MX3ChdzE90vCwOCBCRl/zRqpvYJakQXGrMsX
UH7457iy/i4GpaIxZs1XMZXWxQNq/kVn0M5OEPh881U2s/U2RTfUT3nj1S9aPCN6AB6skBYYOD08
ZlyGdtTyoNSjKLSrubu4qhlUMVWpDpLUI1vkCCOYVOkVTWSeD1UGKx6ddrP0yQt57+NUjNVx3Yd6
6956Yk/HFHlDvOMKxK9Ijvb49kkjhMryFFcv6vZ5z1uop4/Vhca2cmamiDdZ1wCcrIZk+481NIVq
UpyybIRYPqxWa7qxh0pbax6Id494+FC9Ep+pR7aVpc+wugrSfu7XOzv5/mnpnc3Kv6lT6rkFkfeA
YLqFsBHQ75uB17hBWX58NUs/hdoIGLKX8epDNiPJceUH3ur/YlYj+rWu8z8jXxrtoCmfAjqog/Dd
0oHULCZ+ijMX4nzqPkuNVmrfgY8sLjnzYsA1HX4CQ+ibh6vle90pa/5Dh17OpgRuFMKJVYbTlXQO
623EzBkCvzR+n6VrCrSrIQGRMA////ikQ651ZyIJ+kif3FhrETwdjRKM65jMBmbtY57nAP7hS8KM
BuMBKJpbDxR2E7wvJV+B//eAt215XL4D8Dnea7zOt6XhQPRQa09lahb2FWeGMJO9uy+9ee+7nv9I
jc4kiLva6Js+jW8mBsTbLbf6DTlAFgyBDa1v976lgYtbrSTfEdIw0GT2y2MJGcNltyniOWi0TQ/J
L1ATFF7ahVTMRCVLVNHk23aNk6C+XU3UIzeXCqForONrdKmG0jN8hfVODO6ZuIECXZSFiCFnuH2D
P4lsVF0zv08s5SRUW+NYVhZKB8rVySCC2qnFzeexuIHBQtyGATIHbQweeuZmvrUp1TSrwFEuRPaT
/BChxYRWSPOstfFxXUu9QtXncG+/mpeNoE28LezZvtCO66tqWvGSQvwO4qB4D6t9mkWzYYYNfOj7
RNJHfK8VUDU0mK6dC175YczbAmUlUgPTPmw0QcO1IRvNko2GnVZNgRV3fkA2lGBpctmGxhI6SW/j
dWGNkm3Z1s3uT1uDXakLq8IAXzsHiNyqnPar6elpEM359NqmfodYf5w+MRwAd470vSuksgW03mdw
kaCI5RAZ8lYakbupWC8eE8MuHsHHIh6dxjkzXN0vZLfxZRtCDQmCXKRm5yuW8pjpKDiG4me4GHlr
N6HUARgjcESHQpkH/ht5iqe994CCqQlkqsAUq1HlhsB3uovGCtRbw3SYf5COyqqZ8mF4p79CM82M
eAx+amivoMK8BHJm9rZpKibQRXFEIvtqbAJmI9ncm1J/IBs1lprF2+ldhy9mchBgQn4ANQCISMEQ
sllty25qjzpBoJBDNZN8AVpMAxdZD0SCwIZGzVz7vNo1p2yiq7aVVbu+xA3Ac6ocdMKd9YDqJkSl
4uiHkYE6WUu59bDa5wjoR87SX2SiSfKnXjvHP5latJrIrazYznUdyCqo0FehgmAy6eOlRzb8cfYl
BwUwTVKz+tLQr8wvZtn/hQeROM5dUUKaj21LPeMvoNo6gT7AucTIc10Qqe0PjWE8kmm1U08bJ5zj
yW8uoOyZOeAEopkhLmqAENU26xo3Zv3B1dn/tVdTc1SRguF2q2nivOApZxvFS86UfZUWUlzxGCFs
2mde8TiC79mMwNIycSEeO1BcPnLXLXfkV806EsrkV3b24gdaBHsbaZOKxf1mwljZMfCNB06MOxaM
eqjqMIoiCDEqGo11HdFjgNb3mUeo3focc4AnY7O5mfFYs22ilzbkRI3u6OAr5ehBeALlTIZ1o2ZW
nBmSIe1aIxW4vZvQmPfD1OPpSHbXqK1bWaCWtsOnd2I/Bq5p+9rCCdYYvOYZaMD2Wbe4BPLcjvZk
oybWPk085k/gF+QgQtvTr4J+U0ncg+zVTY5kot8b2eshSgHDnf/DF/yCi++Agjbg6rkPGQy3CGUX
NwdHpuyLa+hfobJePkrTNV6hioqoTM++CCm0PYrpIX0yPXYDRC9sIvZGdPu6sHmDoCG/AjIQ7+cW
MimLcSH+JldqiiRCxnuE+tsyr81Dd5KiOZs2Sy4FhyJkgnrAr2Xk29sk5vxYlmn6tZ4VaLxyn3Vz
SJ/ann8iLyCBon1mQFKZhqwuZ1DVdcO15yOeSVoeHV1DWAC2VHy/nLPVYRvQoWuCg+yVztqexbyH
oq133Iw6qEpXbXmoY/Eg/OEB7NGgPndq0FqsZ0kp61nf0UGQQ9h1Z+i+2KwnyJZrafW8sScdMpDk
CqjdRsSOffyvDC9E+EJMMKvLBM0Ebaj1hVxmtf/Jl2w9tOmiCnTnYF6vDOvstgjxshEU43YDFCAC
Pe5Dz5j7YEOIZgOZ0m4/lan3QBPU1C3nB4SassV5XdGqZeDeRBGGoyR1sRM1tD6K/Qdcn+bGDHRA
LtGYaYiaARQwVhwSahYpILpKHzGtRwNy4mTuRmglknUZQw5y53ZTeiRbXVRvs8sa8iajDkXdEGE5
xOlVdM930uwoZXEDG92sn8jWi+zomnNy+hClW7qmouEckM3ZkqNbpoi66t6LiUvclruaPILth33x
O/82lr3x1PcGf3GzajHXrt6cBmsEk4byyqfq46JidG++LMynqK2WRbFWphsIEBS5vwePUmAgrP4N
hWvdxmksD2SHQ/WcZclrM+vVNwhr2aGDePNhVm721G0gn6s/xUgyTjjdjqx94O68G4Da/B6BgTgc
XNuAFHk7fBbG9GZ3QV6FIl592yS2depU0xdQd1h6XmJ/HKqJ/s52N3x3udvq/7E9uSBb2+Al93Y2
WDdqdM2xbm2L0xnHtepwNxGzv6qu7h9WM4SS6tMo3VcydYiG3pz6cCfhwXNe7aWwv6588Atn/Oon
pRIKEcAG7VkWfSWO+A908TQ2275vN9Qlx8FwF8dWfaoare/2s9YmT/jt2w/WbAQpnt5PozJRLwW3
eoygx201eSx9wnMKkpTvrly3kJPhHiILykbNlFp+gKtMuaMhvUo9DV5YdqxAUqHP4wDVrfLQOSi3
tZpT0zvnPuvKvTd48XVt3LpIECnvcEWcU+uvuDDKPdlKx8HlkBxlyb9Q+pJSlZTXzBqASnXJE6AT
kPmkiVEDksNtc9TVwtTpGh7DTYWzalbLBJqiKuvpTAAhgzDliA8DpqMZnuteyE3JaxubW4MX3sVX
VQqW13uXJK06iAAPz11ZHoTjFDeEUcWNetOY57e/VmOcD8Uyo8/+fm6AZV5N5AYUyC/XjoCbVjtR
Qx5ji5Qz6IRA5KAm1lVpnIxb6FpM29VGb4Dn07CTbR8H61a5Wqs7ZnSIGvvXUNhIoZMzgEXOGWIj
h7tNlh/A6jpUso3TsVGVe7Oq5vNMV3voa45y99KvD4z33qGymtc+ATKUmjj1ZxyyCVPaE37UUsjS
1WEyj6OTlLmOwJCBWgCr5E8D1OcOUGvArTPT+RPZHDNXqjP1V9/I2xPn1q9SuaIEZbzyiB/sxs+e
mmTKnvrY7R5beYDoahcDdwh74UZAhWc8KJoeMTMg1nprAqV6Uj6sxSBUNMLZ21zEnopUfnZqz3mq
7NR9rOdHK+/aDFAG/O8Dz/JpGQ5R7ewlEyIgXxkJ90nKmG2jqmchDWkClbMj0qVefmQgWwb4Oi+3
ZdcZN+aAHrjtmhZSDBhqpW3ckgqNN3TztjFytrUFRHWMBsQeUtVOFFHMkMZ0PCBZ1BhnqOKQsOEZ
2F3vmHpzDYkmnhfmpk7j5gxs03gwRnnQ8qo5g98ECB9TXVhoTA35td44VsuSP02vtkJ/qgqUIuSQ
AukixPUjZMyusUKXi9Z468VpPmKiC7QCFDMoSMUscHnoko+EMB9u2+7RbAAxhEbWN5SGJi9Vyr/E
s++efHXksmeO6gDUyc0jk1fbZd24oa6hxkNtxIHHeBOiKAkzZEROElku1YDVSdtBA4yjNPK3rbHU
X4HGiY4smUgCGgBoCWT8uxsNMytBEj2dctwKETioIHy/mY2kvxSl7C/UW5vVBlo9sUt5gYJIQAKF
mf8D/AEOJnFjnwfVUE9zOqXkWwETKFhqo2qQW6GNAA/OVXoOOk9lXBoaL8vbBFPUpakWvxvwO3RV
SPWBsZbthVB0f/WA4hKyGXaEwhGqCvRVaSD1LL2bThk+p2aBuvsV8eLxdN5B9BAAOoW+oAmFmw8h
uZ1tjXrOg6xKzQNO+MkLLnfRFVjkB6plbgzoayJzAu6uaDqAdysD7DR1zr4A/2k12m04OwxKuMpm
FRpw6eJKz33fRAl37/fGo+mauAgnoFAAY/r0nSZc0fdQW0r3beOB5o4ryp4EwXWUzKpumdq9+yKB
i97MrItxmU80sM8iYHBamyntPNBjqlIqMuLamG6EYfRIuFTlufLij01rpeDpWo13PoVaMveuB3w7
cC6oRptPue1Op6RuZ3DUYLjaoN2B3wiNS17e2gSlIn/yW21c1uxYej8q4XbXthTdVR8nXKdoLDME
2B0J6mMxIvusGjyZxRX0s8DUZxNK1GMgdGSCJhmvggTyciBlrhFz7f3olE9N2u88f4LEQ6o1Lz1O
CxCczIYj2YAS107IUpcocKvCHEKnV95qEEhiKXSz/Q4gfJ/behpGHKfvEWqNshjlAxBYAP91fb5p
mZsfdCNCWHF6XsMdFKZA5Zw8OTO73kVAaFgrANA46ofJQyynBh0KssvFUN5QazNsmzrRt8Pk4g/s
j5kd4rk/BLJ0UOenWeKYF5r9bAsv3kZlmiPCIJ1nO4vNp7l/pQE5ZAB2hxzQi1D2NR7wPlj/FFw3
K+wCnynVTRRC18MZYW+x9nE1FbYENW8OHd4j7mI74g+lJuHgxV3GTeW9Cj/mp8wsMgAIUPMEBfFG
0Ya8PZa48ABc8OQrPaTIbohkOqQ+NJv0eMAlpo6gI4SoN5/w1US9Njd/2KyxjgAd+CHzwddq9hp/
gqQpnotlYQZmPHxH3LYCDIWPT4ZjDU+uLRjIH/OH1vDZAXWBQyB0p9h5jV4AjRAPxh4s79HR16JT
ISc9cCz/1XeLXoHYf3qWq38VNSgSelMz9hD3zJ+jlJ+hJ2xsBfhwtkqU5ZaoZkqa/gZhB1TCGdIA
TAW2TGPVmWuoH+gz41hoUfF1mgExchOHX/W0yJ+a2OWbxMSZGYQmqFoR1qWsdfahaaHlcYnwS7ct
V57XSfI1YiPqNsXg1tB9iEP6TvW9+R89j5A8Vt+w9OVI360TfWOuX7P308pbcufB6vkWWqXG3oy9
7GEuC/5APWpw00UpCe/jUFezbJBAsTq22CMZNV7LoRhwzgU6q6UPIVcfOJKllBKlcMzoolslCpXe
naMzNd4I4NCRutBoBt+8vthT5RGtk6hCjs51jPNpN2ZfW716pbLSBsdtiN1xaK9OZbTnXW+cqSSV
GrLXEfMDDzWhIdmE8qUJ1Kayo+XIV7KPDRv87YBNCrUJeaw7rZvUXr+tdb99tksDRZ4DBAihD6t9
SoCwvqSinDaFGqIK2T8JDfShjZ3NSGuAYgfQjFE11LOA3AZRWFaEqy3VRX4pUYUBpsx3RzIWo5Nf
amt6whnH3dPkaqeepePrUpMoZUZcrgtQOd9vQcJhX3iGglcdBImi8iX4btBQdTT18Nn/x/M0Y3dn
x3/z0G5wEkBLU0XWffO4Kfbr2nVJ6rBwNFDZTBUj8dTjBiPKA5Bs45VMHxpQJl3Jo/KKw2IHpmqL
jL3cro9a/GMhYRxPFYSZ8fjVtLywNrqFwp9ON88DFKotJAaGtwez5mbhoEDWq2koxu/2mMqjPULn
KTKG7rBWClKRIeR+3yYoQE6zNEEr0HtbsVQektGPyv/YhiY8t8gBBeh9qDApth22si/Tt+NIxDxe
jRgjMPog8XBcfPcyjruC0TVH6KCzczL77Ew93LUcuasQWQUblzyQzQGfhNzZ+JddfHqR4peGwEZA
hZiAlOshwh//w9iXNTfOY1n+lYp6ZzRAAlwmuipiRK3WYkle5RdG2unkBm4guP76PoRcKX9Z1THz
wuAFQNqmJRC49yzO7Mq1/IOdWeYlfMFT6JMEZRwc+spbIB/I7+AahI+JZmtq3mYWs3EmakBIsWo6
h6ZZrq12QEUPMH64oUY18IaxYy0lmLUbXXYI3Izurr3aDVXHuuev475VKnTvvJ0WNpXTb8CfIfj2
ZNld/tKCe7ts3LzIFgqglRIV+j2djKS1m3TiWmID/zJAHfWQwApbn6SAduoxwoHJ2mxgSD7jtfkf
r6ukl847CTVLzRcRDlN7oejmygjRIaaizZU+okMs0DdXz2iAVf9t8HStvhOwtzPo4s7GKcVtiyE/
EhTXqtEpDrpJH7KichdEccfXIcB52VGfdaX4Nla3J4UFYysoNTlTcUc/suvznv4R+iEnEtXw0vjQ
D//22HV4HTr9a+waCj0OR53LC94j+Cruh6Ggj0MFeH5oOONahw48quBRM8YLHdJABgAb9cjmAg3y
yA2SHrtOwT0ckR4xVjm8IoN7yiXy5zJ+F6L0C7yhLmNbdstQCLHBP3d8DKh41AMggII9mFl59yw/
8BYaubciiy6m6EMIjCYTWG3dKip9ngGJlAbGwmV9tEvqIgIVhgFMeIujAJLkdfNTdxpGhXe7Pv0z
LvR1SSFyvyd8BhwndJr52B3BRiz9KBHiYzQvFFPZTwcT2qwIKghOciMEpNqLHkbKgBTAAmWhN2iJ
COnO84wixdwqQAuZgNSt5nlhSRUJg690pA+hJnbdYjbBs3UYkQ6a9+AK+brwQ1uszpXHsIn497qR
brsN6zDx3upGfeyFKwhog2zTGvWuCcaH4beVOZgHLTSfMqjcd6pLfdAHTSTMJKxXpjHa3xz5CBgR
pidKCrHrphK7O4rKJ3WabZoptMzCWdHQS6CTjnp8XHB+iLL6XkcmvfDYdFdJmg73VsiieWnR8tIr
d+8YofGZu3I9urnzVsi495EkNZYe3KlxP+hdlpA3Xveg6mEKjeN+7SI9OqsGDv6gbnRGkI8IlhND
FmAMHJzseUyFO+dNo45AkTbHysQeIQe1LaP1ojZQLZhKp98OTbrqSWDsSrNFNst9KWnyAsPJ5DVR
cYvCi0yWeLvEr/GIOvAICM2BZyp7jlDUBA49fp204bcZ4Fy+HibE0MypC/K07k28ft2GxpYLl83p
GJ+wL6c7qCDSHQDAyELYGq6tG0IRV+tpDLQtMKVe+/X4AMLQApslON54cOEa052XCligis6MDxBN
MthPZtH7mpnh0S4AcnaJyvfwzbSeyhK5fR3ynHwPde9tMJkG38IosNIVVo7jvOylOpek78BZGMmG
WEZ99jqQegP2pvugDVif0y4MIBoXVvbBzpCHiqNiAYXS9pEHVrMNW4BedRg1hnfqMtvXUSx5+xhX
kCoYwUxDoat97K1Y+A0mnfVX1ZlTGx+235VbfUYrSOnFEJNYgLM0bOHoBHokiJtIJwDzZcD4zh0W
uReoWQRH170+lHZV7ZEKaP0Ico1z3UbwC++H6XALeU6dTW4ZG92uR+jOP0JQcy5w0A3g24z76hG3
e+ixClpqy7HGg/ujQ4dBVkLEE+ZsPXCkqkz8MOf5IYwbc27QZHzJogh1SR58OjaM/LBbe/fiENm6
vGjuhzR+61j1OEwvQa3CRqazIi1zWJIPxUK33TqgbL3BLJXvru2ELFLR0Q10Neh25AqoY316jevI
3FrEBgR6FJM0B4ZMTWE1mUb+ecmfV3cVKNlBJe70NYyGYjFRvP2ihvQEQA5vNTA5yxTIjLUOQxTx
2+AS1ma1NohRLIXZxG+pHS6TLiqeIXUx3EH4F/uqqb3g42M4GNUhHoeV5Ak9VgHAh5WD4iIxGno0
hE2PHLoBmyHnKXa//2rTZ9gpNzCwOuoric2wNywIyBxpOVcyhMVxoujdJLjyA+smJM6gAfdgQfZu
SQFX3EG4MdyWsIZdWWlanrLQIX5O83ZOQAP09YPB8vCYygwVXgeOY5XZYL0yuHjlTRHsZsTcm2zG
Ru0wloVttoAmHDg52pBMj9L9Cv8m8IGjbO4mTM2bzAoPjSByK4MgXKKCEj5XDbvYtWn/tKsRK2rX
uvTS+xoqYinh1yawXJuG8oBeZFrWc7dS9UJNInBiIuNREkFjJKstuKxMh4a1wfd41P16qGnybAUA
8r0eeLtEd17H8R5u61kSPXmG9ymMNj/3Y0y3fYONkeul9Y++Vsvec8oXSIIU69DrJ9tVxi6jfNP9
rQUeJe4FHay4VY+hDE5OM9Y/RvgH+KkcV0nOFYg344cNjcs70Wf1SYtpxqn5MQQ2cnBSkhXjnYvk
eQxficTL3TsdRyV5Nc2knUPSc5PWMrofnbYJ5t6wHmsgkK/RoADNHPJM4aOJ6QNvJ7kvhvHZJGlw
Vn2e7wr4cfuGadFD7Y4fOhuiDzzN8DE1kcm6JUxiYal5iQIqHjwA/5MRcKDdf/Wpmrzh9Blm+mI7
lA86KMtWbDpuPamCsqdBGNCYb834V/eieFz/Shryq4KTxTMKthHmt8Hdtw0Xd0qN40rCSe8UNXha
NI3Nt64FIG+6CAyQ9Qg7ih94HoVftaF9soIIvL3cRPm2NGBWy9walCUXLPRR9fKoD24bW9scjtuF
FzTeTLeBaBQja1pVm7pzv8ZB+l1COw0SCbc2PTgJMtj9js7u1p6XHYHWOIXyQpXJo+7oCvI+yhKw
MOgHbHgL3HICwdUHrwZxgfNsEuojqpqjSvrUSG7OSgB6sfOIsvukSicy2WisAdOI7jOZorpDnOC5
VezDYgX5Nfq5WxjPUUOhzg5VaGSE6vo0KgEw+JBtDR7WJ91u2vm3JnDOShRaoE2tywz1QOdeK2D6
mKTmfTAd0sgYdhQJPo8XzJ7pYZA5RGLPRjVRj9Nt14NA0TgS3Mb3GddeBwse4S/t2lXRgUnnsRR7
4rQ7VE2LhLENBhpUGOimyOMzMilfTbdOSeBJ7UBKxB+tyoAY7+8xtEWKnCBNuGp4BoHlIP3Ub2ne
4GdVGZim+g2uDym8P4EOs+M7HbaQjTwS05rpSF9VwdBjBR7H96vKDDKuBhII0FqO3RVo4M6qpGm+
6VFQmjk2r8/6MKIy4xcVsBUNEera1sl14gjzpAegqp5tzBEzoA2KofCzgQtfmeLrAjEkn0kJ03mT
RZMY3CQB9+20nOQBr7EtCbiv1gX6veM5Uwz7XYeIj6iLfRAFwM0j6jXCOgKvJnE0IzgXQQ+uNJEo
V7Aen8IYZTgfr3PmX7+U2ukxm760lZstRA4BNpjTA0Ohv7hUd5cJ5EH73PLLPghA5cp/kgZrTfyz
6WGwBT3g404PyCA0y8AesQed2q5j85g8OW51dGsKj0NMFKBgooBWFs6xjMoB1VcTEsm/23haipX0
wpPpjmrVIan8whREIRsnerfA7/NZRNgeCtLWISxriEJadfReusa2gpSuHynl3RkVwXaC1PF9YBr4
jo2bpBXxAhMOS324ocD9yO6hgoUd9zkrkDsNypOcAt0C+ywJxewUTN2KlD4cBcjZ+jWabPhMLIgH
pJHdPUI5O156+HL5ARuy7kCdHOrAhdUsldFlm9oYOuwN2OMYE4DTS5MiK9F24G/Er9dsSsyhGBJy
0GuvSpjIgEYzGgz/HuMPOQccQBk7cdjOnhKkY12CjpWrnu1MqKNlXmDdlVPkYNtbzvUYPTpxsSx0
xh8cX12kZ8yyuhvMNt8oAZ6YY2AbWsliQcwealFTWDVg+egzfSCix/qqUK1vpVVxoIEFre9RgoBr
u8MaGaV8Tr3QeoLD5PdQRZAVufVGoH8vkmb40bSynXWOZR1pnLBjlvbhfQ/lgVuTNbVXFX9Aoqtf
K+Hae2pb0VOVLSvimk9xl8ZPRbaspwD2qeO5b5/qOt/aRuoe+ajMp9EorpHZ2uZTzsW36HefkVrp
4wAWRAH0lLSM53IonXu7Q/6FpOFL20bNnUtbJHqnzq5ICoi9xGwJVvG72bj2HDBL4wRO9wdxwuGN
M2PKQnXhXrfbVfqRtt739tED66/rvQ4TGYpn00PLw9w4A2w+NyNiPg2hE+gI5E3sXKa+3yN13xSZ
WL8+EaTAduPgrtreob5ysQAKgUN7JWsplXodm3zYllADRlc/vDKVUsge8Bq4eoQoeKRp+zqacb9N
83T0Q5EOr6aBLYtLw3Bl1QY2eHDdAL8KCKGtjkd8PrYlTKjhRDH1f4uVGT0KvP3g3CMvVpwW+9uB
AO/xLQQh4qLCCJPoX9uxo4rxsoBXoX5hIQHXgk08WsjP/esldmu7vcXGHsLGTt77DHogF+lNnhOm
/NFBv3HRxI28g0W98RDx4lEvuaKqK3xi2+IAAWsJgHdoz3SHGRnvcJQlZxvPdUsCMPaDaQ0Hv/RF
ElhHNQJTqJCq3HcN/zpQUO73icSOFnSQYSlkacCfTx/1oGJbDCG5XqAvlRaWQEbdXqdUPe225pjs
tvr0tkD6Nu9+O61SD0PFkH0to27jOfRgHMLg0RK6lyzu2n2RoNCVRSwBMYmE62oKvb4OwXZBzkL3
2rHboNwavenOhCb5ng0EiyM/HxN4iTlwv5pKBPrQao3LUSLrm4/YfXao3M50T6Bg9cTiJFrosGiV
A4yhAUYVI73fsTZZh2YrHgo3jw4sJwfQ6MSDh6rgQ5AqZxbjdbnRbXyM1G4M0zcUA+a8jtxz5wG+
mLcwLDAqz3qxs0AuHfwVKx2Cig/CajgAr8GSV2gWx3AxcatdTLy1TQvvnng2cTCttNUCOEYYHE+N
twMYrU+hYbJ5nECd3zIsZx87ygEgIXavZyIfCYRvUmfeVRx+CrpbDxRd8ppB49hPslHsagjtbZvQ
ZEsw6+szhwyoLzhPfnDb2jisYL+CrF1Ksyreh8lKNq96Agq01UJ1WQNO9CG1CN20vD3e1EtvaJQm
Kfi6M9pfdljkSTrrCdyy29qV9gFgkAQ0TaTbQFluT8E4gXjGsuJ3oz2eGoolURF6Yl2NI/QBJjZL
gIkspYLdayKL4Xn1ahggynqjutACtmf47e+jiQyjR+RWFvhXOYff11/vxsx69Uevk9gg8KFI5t9g
vAZFUazILLnUEN5rx8jbfdiXixu0V59VkJi5jtWhETVqDexF68MfDPQZrBZncReTBxtp/GNH243b
JNuOFeVz44z1OghFtOrcgL26nuNXvc1/2KFq5lh3hLsRErKn0JFyBgmicGkjQzevp+yUzkjpg5sl
m6iK2s0tdaUmUQHdqdtu4TRWIKWxuTXpYfqWnaS/ZIbtH0rZE6+jjGE9By8XZxY4oDhwEMH4LPLC
alXzlGD9M8VeKuU9rFzZCj6c6hq603DdURhZvlbwMJrpNkdfEg/UxMbODr/fwk1JtsF09q4H6h+o
76Bq29wg7fpyu6luzy2W3/ExfLjeU7e1QwIti+4eSZHsLSqRvABo6GfDsI5oecAfuGr6FdYBYtO3
Q3FC/ceb0SqWP4m6ow2vPpCpa0C7y/m9Bb3SOwMKOuCSkfbJyeRbON0MG7tdl43Va3BvLLV2iVYt
GV23WivkyG+qJ9+kt/UQzL85kDdIz80ioKpnnQWRymusuwDlq/xh9Pi6EsODwt9wdlQU7Ise62XH
GMkFikrCN3In23N36B8iKIzq9sEEPCSqM7aGAhi9YAlQ0BxLUGnfyxpJcz2/N9Ob4Drr6xjCNG9x
hG/a7RVxfRsUqUe3LXWvl13b7MJelpwEu1JOawLDaH2tGadV3WjhQFdpzgebVcgmecqPjALPTUvL
jaPkd8CcPGlBOT0+yEW8MyKwNid80e1wswPQbX+Et7ZeJhHwouLJDVYQQfQzrmpytMtCHLCUhB+c
A4EW/J+w+Pt91g2hb4Ojt/ujvRJmcSgE1BGmTj1elEFIZ/qUOxBn8nh77ZCsNxYZs6kPLHt6iAO+
ay1h5n5aKRPYucpc9bzyztKh2MUIMr/2lpCVmxc8rzFHoVdAN/c8OKAuIri2lD1bFK6MFsYPLe3S
TcUIfbiGPcRyr+Jyf3TrMY7Fa9AfvGLRGrDjxvt/G02islAYcQ6G4QIlTqEOZTjAGOq2bNKn1Wdx
KBrYIHn4RE5X6MG6Q4d5YfgOxGV2aWUBLqM7GiPJ54kbW6CQ4M6sEfeDst1dWWUEqKLyg2UdPYcN
I+eUQGXUTRxnpcMwkvYpAsdo6tMHC+jsJRxkxBxAHXomHrS82wg6uxEb5U5F0EhFoTSbSt+6RR+C
gGEDHznDU4gSG4UOJoGuVZCU7dYIsM7TZ/B2nBaDJkwkPSgS+7rRncZctdRusU3Nd2qWgJ3pso0J
3x/w44p1B8vqDXzSAGUBHhiuOijq3A667fewKAG+gfW0WkCJb/RJgyKH9kq7eajpM90mYUhFEqAM
dJN2XtMebDp0lWOvx9Z9uLWTUgFPDgiOQbIQWpnjcOhgU/ncA7JASRc8upDYOffIFw5Tc2aC8Yk1
EjTGprAErXvl9m67MEpAo+LA6DZy4hfDc2YHhih7GMzaXTJhkXnVS/7Q5Z1xb0fOSkdgffGHv46P
HDj86vG6M5R2gFWKdx2vL5rGp9P9dXQb74xpvMzaAlY3U0Y+95qynwEw+IGxZKXbMkYg4zH1MgaO
wawxAaaCeBCdtcRErLtuB7sDkeprGVjwO5XnDAWgZPhK5+l16rf4mhUAnxmipdNQ3X9dso6A/KQo
zEMPVUFXBqCaYmMziMOHPGkj7Kj+GqsuKjeYpeVMURv9t/FBG2OBbRn22pqyAzUN433IIAQ0Rb3A
/2k2JWuEB46cTidUduAcRQKO/5hBlFO36cGeyvo56Xu10G29S/cFYHpHpfB6K9wnPKD81ANlgcWe
8dyQCljVHh9EHZIBMt/CHgJwS9Ebid6GrFsX3Q0ZA4B2UOWXwryEGCKW/bub3nymp782BD7Og4jc
H+hivcabOnlWkV0bmGIF5Coy830CMfauhiz7dKYPAWDR17Y+J/0q7qL9rfN/Hfufhrhe0S+jJs0A
kPGwdm9KkF1iUq/LmCLLBQHIXUdyuUzLMjo3DFitzMvlayRhW9Ir85NNbKAqgyMyEMibsXbpikW1
eed1LkRkyHCpWhcu3FByhnKiVT/GsnoiYRq/JwoeY1buVcciaKudSAw51x0BVg4FyYaLBaOHZW3Z
Bdgtibpd6TJKYLGIrJmsSXVn8Mm+mYTZW16qe+WEdQjjkCcwZeGek+c/a5Ool9qzk3kUFPVRMkVX
fW+QO+wHoCQXGXdh5qGgmOQmdIQjsk06sCFZDQPwMFbdpgxhNVVObLU4JThwq8JbClw23aYPon5U
OeYR8H1QhmvUCaLS4ULGg4QaVowFeA5xmgWSvP+Kb/0jt4EIs9N+TzqgZRyKWaUyux5umHa+Yihp
vSZmeR6KPjiV0EjGB9q96ObbKAXpx1eTybMxiuBkx8MhSiryIaGVd29bxDty/yEIZPgMoaRqb3rY
6+rdP0VuYI7iDN+QzurmgnTjVnXkMwL/84EFA1IutdevEoOoJ9vwwNdNs4//MCCz2WSUSpBDR55v
NwgX7NsOqYy8DaB6MIW6w+oGshOZ92KQBKZ4QT8sCFbwYCsT/pC1mbOHvvy5Hh32MDo5f7Cr9mgR
fB5LrRRFYNS1hiluBOcbN61n0JKLgB/DgdEk2pkycCGI27P5Hx061EP04JY3gEroGPoexV1oATBa
2VBLBqmmd9Jo6XV5/qhQR9+GJvJ4aepkj5WdsYeE+rpPt2SJCZVvLxE73WaQaFiYmYxQ4sP42+XX
uw229TDC7sJqskeaNO1DnCywbkx3bVQvIS02bLJpQ48PW7rT7ToEJAFTbtaDIQz+TTurpqxeX5vt
HPNk48Oeh+2oAdz5tceZUoLXuHatE0Bi1Vq36esGnSZ0poyhjoVXxHccqG59G90U9ZMQHmwb5uWY
AwxWGQEk/Eog1M2gQEUgEqdBAb3ZYJv408ohX9d2Hw5plJ8PALKEDKClMQ7oMoyofBqt9IcBjNTP
sq63SH+2r3ZfZQtIZskd6o0KUgPJMbCx4RwZBRi1StUFWm8CGiwXTrxkPZSonOkwrqNlgqzec1sr
BmAq+GvJNAzqmK9d7AiADwe+d7kKfT0eNFNz8lsbDwboZCcg/X/qdlnCbTQxc7KkNMFmP+8Bk6nH
dgOvi68zPrVBHrHdQBXw/9XLp3H6LoSzvahMiLRM+aw6hydGkvRQzvudBQNLPoJM2y3u3hU4mDvd
0iQA+uR2Ge4yVVgzrxTqWDiKbbGrsedJajfvF8cJ6ndFMneOnY6JpWgBVK4AmVx3s9oDOFUaTxC5
dFfCVIBpjwqJysTd5oO6H5AjP+oDjzJ2dNNqTh1VIl//r3Z8yywsV7tofWtDCrmC7mvL/Faa+1IM
F03rEyJ8SQqbn0zUFO89g0JFd6L1eV1TgkTemndZO/IXYV50M8tqZy1Mu1vocLo6c4R9wi5M3ldg
7n+72sHvf+dVndyl5njhJa2fhNMugdauLn2ZwDIhbc2lIbzy0uVqC3GEEDLVDHh3GUJ/YmpPaqp8
x0LlWl8OajNStbi8Stzm2+XA0W8hvBA+jrTGqhiJg8JwoFlC0lU6WOHFld6WCU4e6swsD3lcgZE8
tbeNVcxrK+jvDKdjr/W7bs2cIbvzkACY6zAOHFAAvMo6jPhcQ0kFmmI6owlHTXeflAMkefGofaxZ
3H02jKtbLlOPkA5Z8XEA44GyWVW4JXQizaMNpaAtsD0vTsUmMkTSlluXyZc6Z/KU81qedFOApmpq
Gp0ymIHxAxhTA3KC0w3F1uMRWAz6VIwBJm1aX7616YHf4uupbuVZKl3fHZxiy+txVjAQKrzRNj+i
Zk66If5IrMr1Y1TcDyHkkXZBBkIAqTN+qSkE9RtpfhSBM8w8FP1OdqYUgEJ1tAL5ynhUtg+bLwmw
ME9OQMuF2AECTiSE4j8yiCgOcchfU4J8ToJCHgAa0arxaPZkkvgMRbzy3XOheB9E3nDMi8repjZk
KHUHPi0RgLc/nF5IsM0m/hDWqKdE4SnoASI1Lw5z3Af8InIT40u5TOrWeFW0ud4hC2rbD9ps2MMB
GgKyQSXBiZUHBzPvCjB8EOc5LM5WQ4miop2VAr4yU8xDlAuv8YAq6sqa4usqEP5mAKT3YOY1lQv+
VjCO9x3JxD24UxQrSJQRbh2ASoj7JGjoTIr2q4Ol5Xgvpo4/rtAdYeCgo5QUAnSoPOhbubGicwnN
iY0w6dNgGPaFAkM/h+oNElIo2rwwoGysuHEuTVfKVdIV8SrOXOfSDsgJwrrtWUIg+U4qj8x1O6v6
11IF4bmucnEA+cCeyXIAL80wujWxmLEG4W3wO7eij4bjmXsWpBcdBYr3DwRwqKlLH0rL2+Hxk3tD
WfQxh+j+rEg8uILhJblpTHeYZsd+T1vH29ouIO5TdNWbBGUAhlTgNVzDv45j3Oj2sDh9qYdRHfou
Zut44qkQkHleKT7Cs0y23c6cQpTBAuVBZgJerSD3B0BYT82AWNQLpKqqtQ77zj1FtiOXcGlrV5lm
0mhMPxRXfWzdu22b0a5YxQXohzY0R4E+w1YjKLc5AR6IID137sC9gvy/U+yxNacbbKXZuqmC+oA5
uFwAvSkeuQ0/WNsag7c6MfaOB2jyTA4rUZb1UQxIgYICCGJkG8hj5rnlrivTej5aQ/we2A7WN/F4
MVz6tfYO68Q6Tk9hCMGXKiIKdAiey+0QJtWwKznwd0WP59v3INTbAp/e6dS2XHz0OiFRdM7VjJqN
cVJmzzaBBwapB2DBi2kDhe5K6z2Bym8GNA1U09ljA3X+hQmPhZ00wmzXmKO3SKLMefREkc/6STz2
Vw8Z5U9PRsXMNGwYo0cAYPWl8SzCwHgG96+9KwQ+RDqEcw20DLvEWuowtRpov8dNtUTeRPgmEd3C
8Nz4khjuj6xKgmPSeuPRSfKflsmSS6JUtXCQY1vjrYEQVSKnzZIXEx9k+NqPzNdXe13pzqAS1u0b
J28ee+drvJKWWvVlSpb6ckrEfYWXzkPeSROiKSia2ecBCcdz1Lbs3MJYxmhre6ejKixAkxkhEq1D
o8GI3mUuXlhttNFX9Z0DPXPmYlr41z2wXvfmhoLE+VA77HrzHm4NMquWZhRBKo6Nr8nYDW8kzrlv
20W7g4IgOYt/tQ9Tu/u7fRofuMHw1gPt7vdq+Brf4Jss4I10h8W6nPetgi8Zc6G5bXXGc4K3iB9x
Fm3z6X8Cd74zyv7jsZHV8FxixTW1FhBJuh8C9/p/64f2QHN8hznUY14al6QgoJnAABA6POcJNFhN
68WkMtglTQxC0hTGZQDsFzRz4PyNUHqgA/wvFzVWMOk549b6It7YBd4i5X+6CCUP+yGgzjp3B2PV
8gj6V0lm3LdVaPkdXoBvpWMu4z5pPqF8+lQ2ffbSJDFEF9JU7LMiHreJYMmyTs34yeureGah0P+Z
WmLWlIax4HmEEonhcKhX48BVa+8A7gIpDRQTfzCFvfNCWVVz3U2m2CAOoPwA3MXMtJce8lvnUXbg
kwLg+c6GfkEAO4GibXqQQCJepAFrqibr+mPJc7G2LN4DY1/TQ1d05swLkpMrcnmfOVa4gaI9XRfI
pN5DGTuaR6VtvqYUVlJkqH91FAVeJys+hgQXBqbZPKDEhRkCSeQZbaBFNNShG/mO6P0RcxNMqKYw
daCBVzUwt+jaEzdlcYLuH+HNKU5Fe7JgwnrMgxBbryma2hMCOx2rUlik2WtGXPkIpp58rJlaQzym
Ol6bRuC7DUC6NrozcuHPB5CVM9e9zMmxkSThL91pg/fy+FN3wKxV4gbZNlDBBiqi6jmiebeujcSZ
tF1gctTVYEOo8UcOX1sohNDgDhsLdmbYEet2b8zgbtCHAnhFlm4AsoByj+ofr/kmQhjZZmT8CkvV
XsNrtipyUambBnMX6jZ9180tHgR3ggx0l5jKW6RmbzwoGysRVlHw9DNzblsQTCw9fNGYlG+eC+cI
GhWfsJ8uZrWLnXPELEhcUPpitIZ1nqguO91eNOXwNjT2i5czvnTqLpsPwsPmJ7HfGng3wK4sSLHn
b71lBxeTLZa/EsLv+BJZxB0ePBWyGTOIee4TArv33IOCt6naLYXWF0gl06ma5JaHDPRyJYxm1hbB
RdesbiWsbxht3ZMSouYgrDa+Dm+j/6iQ6TCbBltm8n3wtwqbWVfQnUxqX7PdNKGtbKGqPFXQkRQ3
amPeg/d45b/p7rDoGniyT9S3fBrjTmM6msFw2O5TH1kZa5xFke3t9aFS8AY2UqdfYG8d7BMi0a1P
G+rUGwhmH7+1XU8V687IyqebP2+GBS0DzSEPfX1vUQ7dvk0WxqTfb0FoB86q1acW7deHUcHJXboR
iAyWdxX41+2VGy+KOMkPt6FdBCufMk/sjb6ZviCzkM11BC+Xus2sGZKoGaTkwe+3wX2cHgG+VAHW
QdhpOlblfZEGdQ8TxhjPb/3fLoISM/cLt2bgBjYW1td1sC1JlB2Zx/gM1JL23abl3oLqxbNho/Ay
QCZrzWRjPfEyPeoBCrTOmYuJ+xjkGYRr3MCY1+2vkNbmwrRSd9lLE2W+hMDg2R7vCEBqdzrkEXN9
6iW/ympIZ2WcWE89ydO9DgN8ZR5pf0LaB1RZWGvNaZxHlzEM6hkUoeyDY3VQYIzpIQBn7NLJ0l4q
k2QrHaZthyoJVj4kgD3p9eHCCyVMi/r6qPVjZTnIUsiOBZt4TPikl+Eyf/QmEyId43fnFFp9/UDB
W85DAduKwPHtlALTP7XpA3UqcR8m6bCMei+Y3Tr0FVjapnfYgZ51e6ByPmtkPixb7HgONud3II7Q
u36KdJM+GzM4FWXFXAdx1qtDjMTpQYddlhibEvUg3X4d8bsTT8ZcwkcRUu6/2/SZHoy5Lp17OYTl
b236TNSwczXwi8xhDZDPbIizrjSSkgSQNp4hLQcYppPPPNuL9xp8ee0AY9XcoPx4mkiVfK57cJt0
wVkCSK0HzZO//+2//vnf//XR/5/wszgWKK0Xef3P/0b8UZSDhBqJ+iP85+qzOPzIPmt91e9Rf73m
n/OH//v4t1+F/Nv+Yfn458jpx/2+ELf/+vHzH+rHX4JFrmI1nJpPOZw/60Yo/UPwi04j/387//ap
7/I4lJ//+PtH0eQwzTh/hnGR//2ra/PzH383GdVP4vogpvt/dU5/6j/+/pTKH/H/kHUey5Er2Zb9
lbIaN8ocgEMNagIRmgzqFBMYU0Fr4QC+vheyu9+rZz2Jm4qMywDg7uecvdeuf/9/X/H7cxj//U8p
/mUIaWPwsXV2WOS2//yH+r3/jWH8Szcd3XZdF9WhQ47LP/9RN/2Y/vuflvEvvPymI4SBZIOwDvuf
/xiaaf8rKf9lupYBRkGYpu3p/L/9v5/8f1yi/75k/6in6qkhFX749z/5PoyA9wu5/2COsPguUniG
5+EON03d4e9/fr5kdcI/1v9XN/exV9FAD5O4Ocaa8bNr+qfcXKPeNH7+x4fyf9/6P99KNz2Tz+0/
386wBFnhjmXpumfrNjv0/3w7qeuIPa0MJj6S82foBXsqk/sMHMl7dlNQbwQ9okwWazKFA7Lso2tp
H94m2UScdTowwxv9fu+W9OYvq1QFA12vPtG4TJ/i/aU00biC9z+rNp79dhv7BzID7kamBJFSboVX
eDZOU61XH2wD8TzmB6GoLVRjyNv6Xy9Uer5hO+pktsL4aOshSFyRn2vlbCG2V/cS06o8pkXuhYMV
f4Jk/dandv6k9+MfZ5OcyTCXH9ELJyeqOD0wlXiXHOdOKk63QJ9Ei2TJMX1lFekln/LlIO3yanWz
/pb2pn2N8fQF6aq2UweNmqhNfTwtu+54bjr9BYmXQBVxnFu32PVDw1mAf3yGLfuQOM1224BE+n2R
q9Nf5I6Q8mkX219BPYDf4lgZ1ZsynpCUVIFnrWZo7FE/m1uuF31/IaYVF19YlFr7jMPor7tYYu8+
G8r2yKdZ1NHq2+lS+CvHmht+K+PoGNrrX/VqrROl0lv1+zKRuVDkVhWUsjkDKCghBxpvRHWJ16qX
Vqi9evruNm96/RWkLL3YK02i2WlQNC5qutlxvJ5zi3bkWoWTWu3DrC/Wa72hJGLEPB41Id6oS7qz
iDoi12/64ojbIIQZWKbH2RgtNm3+7DQ36fbUMnSAX2iok7vow1ve3MbWnl+1mD11stAgKpDqnAan
D1Sp1JvmfC0mUA+60IDpePZJzUq9DKpoX1ROyJAmLylRaRdaARhUedDOAuBCYxXyhleuPrLkOgw3
2UIEJKZ1QXz3V8PXdqn9pMviaNRX5XXVfaDNdScDybm3xQ5gsxSWmL4U14SB0NVrYo0QYUmHW6qn
vy/T0F0myKS3//6jbI8rsmbGuaoA2aIb9fre5vRYLQfvH+8QOp3ZnOKy+ImuCWjmOjy6CUEg9PUq
q9BDLbcQAaXu65A1P2XBWcgrC5CYu/zOGvX8VM4Tj16R494xQe5NljURw+d+RxzCIY/RFwOI33mX
laecsNvQ2dUk2m4jmovaCnnEMlAfJEPPpD7mgElPmDns6zi9oYbPbmo0s5ucyOZDoPmeuvGrVibq
I8upfZB40qbmdCqyJiVeDCX6gecDtk4DZU4ZcE5MuCfP2bCuz1W6RY2jdL9j4vnQd4RBJhsB3IzC
LnUzF/jyOTyn7rxc5jkGlNEtF7KIt6CjSeRuC+YYM2dOXb7WhH0FVml/A4CW+XEij5aLqhHjo6LA
1oIFJusJKCZE3ekkydbwq6kYnxKPPPG0Ei/EnIowQcax6JCLRsv1a9fXs2YMhjyOw2oyrn06/Ogw
hURY4V+FbtNtNRIKX5c5T7G+N+z033Qt4amfO+SDnbU9md3wRvVIS8EwrWCrtOV167RTZg/518IN
pelp4dYl4yXTzeE/Xv7+GVT2LmRPx2hLguuZVhdTPVE1L4u3PGvmuFM8p5JcqDi/NVP2m5/3uURW
fZ1n/Gt5pw52V2wARRugIp6XH/6mD7YAvXBlZuel0MmlTNO3EWMsK8+ABW0gjX2Xjfco8XCvILPB
vZSyOAY1XcybU+gD4UvxcJNb43C4PQ6K/9YVUQp/X0zSXwFLLdEW13lk7MLwikVvmeQu9c5Pi2eR
lefm14IvicTsOp80D5aoK+OertuG4sdtu3OruhdXLvmjM+k2szgMamlfrmD5qYbbbqaNN0Nvc1T3
qsv8Pkxx9rhpDhk4PWj41fGCfFg+5VZZR7Sthd90noicrp7IEZM9g9LxY3IbFeVJ7iF86CjXnIwj
l+2QTjJYNedYI31HaHs208H7ViQtG98mD27hNKdmqL+4lj6dlDSri5oZucEcC8bRUbdmXrYHLOyE
XNrp2RvrDUyQ9bZCCWWa7hggui3K/g05Z7Ov6TQ7jadtVcWRTIVDlRkBs52fpbDmD6w1JF7t4gjd
2dRHNWJwM4gZp67ABYtTF5SA0D5LwyjfsqQfT5KHhj64mN4Nq3mjm539dKstBdnSNK+NtRvhau8y
xfGCiZCCOpZ59dYTwEvimJQ/FyIQ4aMsf7KlO3Y5Ld9CLD97tXxnXyOUAaXrUZabfqr0OnsVCXyr
ZkaJEJfuh5vLJGha0n7WdSsiZ/a0x3yT7KbIjy7MKPVrPYiU9qXxrXJgjc3wbXzMdt0jaXT5l25p
/BKJdSBrCzWUi95BG8v8MJZr80moZjFV+vd5NNdQj7tbavBXDYbMd0Rh2iFTWRf9/a1obPeocmgI
+epGk1YWz39flNkUEdIDO3DckorDQMNDiUa2z/6ykZ6EzE7vw8xM9GM7Vs+r8WBYS2C0ZgLbtYcY
13vtA0wuZihT8V3HTcSygPTW1leIgbmDeeJkGat88Dw4739/lc1L+WDsMUbFoTDn+PoXM9CZTI2K
xmjPipZiUFaDfqk67r3Ns6ew0wftybP0UOxDerOqSHbVzSjbFcIAbvWHPK+fhsbZqRrZi12K4mx5
/RenSotfkPkvcIftjypN/GLQvqpFMyJMZ82DzGtk1Ggs8CBmQ8Q+GazWYJ7p8ZQ7VSo7YIm1SPyz
50vrDIafsHLCTqY/DNop9HQTwYzV9mG5DNg1LSbRnklo5GARJsOnbSwIXZoxzLRizDB/nvHmd6lv
5cPZ7mxK3CXdjnynDYb9oL+KeR0O7aCLq9l3481QEkKJtvXH2C2NsNPQnK9DYf1uzmaLMq1PqvuU
iuXp74uTM6k2DZ5TXSezc0s83IqG+4DFcHgolivWNEYxegv1yp67L2UV+7WszG9lpb43Tv01q82C
+9AqsLakDfK7LH/y9pdsqvtISgXqaS3sw5RPHU9eVz6bYzNdUtv++fd3lSyet3yJb8vWGb6QuvMd
i8fTkKbBWivrY6qx7jRr1T3mXuFdkIE1iMj7S9l606ucwAnLuTZ+lKKOMGvrfyapsHA65THFbHBs
OlCYFbjsN8j+SdR4aX1P3QKlmuu4F8/FWzuNNlEXKimfO4PUET4i88fQghjOc5djW5cFmybtxy2p
P81+3o5inhXEj0Y+xIMwH5ySyBsHsymSFIG70kw/Ri/DaGrJOujXQr3obnG2dzskyi3zLk14zcj4
xstW2OJG/6s5aEO7Ptpp9XUa7IeVE+0LwVBgEFdQ7g3E0pAGEozaznuzsfFdUCWymkCbfB36H1Qy
5Z1pPl3lkruMpmV5/1v0L11NyCqKNg6H04LUVi63rV+/8xS3qGNdyLXYPmFRD2FWLwpoLfuUysWD
I3FDLzsT6u/LCqmYU4G9RWlXnKodJZJ66q5rKPX7pMA8TaOZtl/xIVduUrqglwSOBR4zm4GVnrCk
rVb/0LJfRXFdzw/CS9NdgtlEupN81y0Xhj8irTuZqI8uOSrh2njybplWRNpLe+FiQt6ZjgATONC7
vR2tCT43qY8/Ztdc70sCKGKzvFdjfKlRL136QTrHpS+uk9Wuf/gnBy+FcqLP3LrubDgvjDGIzCCk
7JpaSFpTvSIMx67xzrXDfPEyfb3ESdWcy8lbowoTdDBYFr20squ+tMZgHpLd1ZGXVfZgpuMfuecu
UBBBKmJ7cve0A2gDOzSVF8gBAMnd9fLff4TcGi0rCtfE6uWljjN52fq+OtcahdJ/Md1b+OSRZtKu
ynrSdyvBktMwa/5a27t0MP+VpFP1klb6U1Fr8C3289CYcnWIaiQPzHzo8wTzYVGE/dgkh6E22sPa
tIwqZ84HY59aL1VF1pCRlGEtpf5KY2vy27VTv78y2fhB2nX5DCcthdycdyFMxf4rk1emK9OG8qPU
hqNNAGkwSKyGKZiRl4RLdsjaDmJaXG6BXLrhoweuPDVm+Q2LtvIhJRunuj/Vbbbe3dlc7uw1nq8q
BDSq6TYOlcmGc5IHIF2G+aVvMQRtDJ56jwVxcMRjgTQgMGWrjtPQ0jIz3mywiKBBlP3QqjT147/5
2kXX5ZGN+IHzL0cB+qFvq1ulPgHZdpAZrX6upT0FDIu9a1tMP2ZnfZv30pn+XAGh9IIiWPyuGNzr
slQ/sA5gdJjbLSq4Ow61leL7ikftJa1LYlI7Y3tW9D8jLZPTPSliKU7MkbIDysjs7sBd8Zt13nzX
rbcT6XXTY77qMaU7CYH9oKfHMl4ijm3PPFPyXjW5T9KBczPjHGpAJr+2qtgFmjzJ1qxn1yHXtWPp
pWQv1vl1MmjzO+trOeAcFmDvEbG35sUx9v1CyCehhuaFtsCeoGISIkAT0diI/dI2nNvOvEa01+rH
bJqA0O4CVxPzj59VlvM0AZmaRte9AspLOZvG3yz8cp/ErIcsbr/YrPie7nTZErmcjak+GMmmc66q
y4Dk6fbIBKIAUNmZ8OayM/JMjjptNh2TpS8fe0iAFzKrunfp2ieq2/xZTb0Ztuh2oildkdyP6fre
qcIKdExNZx1MVyR3OrVNFsqpWRhXbJ/K7nGPC+uDmeNr3dtLSI2uEd1OgNpGJj04CDeIm4bAM0az
EDm1r7OFlroUAlW7C8UjN9NgBEriN38YBHxxkeIGS7ELg80pwMqP3LpJfmnT9EwJI4ukZzFoHjXr
Vg2De5EPI5QMH81XEyhG48FcZXGoFAGVzBIOVq8/ZK0sfLm0etQa8osuLTJrSwvpKYVNb5Pj67BS
n2ilvLfx4hCBdjdssfl2+WGMNuf3VjeCLt5IvuUX9ui825kJfLYd+qMY9efYxbGwxaDrCjhmcaEw
t+v3mLUKth1yIbQ8jbpZOpEvQw40tkjXbxN+Z/XWdAwNHSuqXGKwi/W3UWfxwSsTpCa6hkV/dM/r
lJBb3yWoteVnJleyroRMGcbips9LOuVmGkcxvNOFRI4zc2MQlIiPV7Py20r0JBr7TjPPYdpXLeIF
UuwU2Ptc2ZtvjjkbPbjCTNtOa/9jsJDKAFnmzdcuXO2KRJxSfG238jXbAEQOSRp0Jt5u12kNkswe
scF4V2My7vbSLOG2TTdCjIywT9uBBoC5+hKQJewdBvwlp7sAtY7rt/Q8fLFfCyK826HtD2Nh5CWf
st1c/r5IL2svjeq9M3gsZ7MW3yjahn9gVNHgtEgavfdVlCzBs/OpWvvF9Yxv2sTFbOf0UEnvRnzP
EgACuVRQbyKiPJ+yxfgwZu+sF1pxruqd2CqmS0x968t9iNRq3SGDgbCHL2lBE01y/NWP2adYSSza
kCfmmbq7C1qEYnpFj8HIzuteEQbjaAopez5tssLt2iFaYm1Y8DfrjGwYO0LOxKqCLZgnIj+Zo574
ajmt1Ed+bxG46RTuV4d2CqGnf0YS6zhbW3QgXolNP9AiO7eLelFd933L3Hud588pBAyPw92tH+VN
JTnLg3ZFfRAm7gj20igCdL+v1jQjGHM+rVb9MjbjQ5aJP/fp72VMftfcMT4I9EdDR3EMQgqqHXJj
CpTARbLl5yZCjjiLURdvMur75s1uWLFS1yoCIxb5VRAUehCt+Z7OjGs85fSRjjuTx4X4GEMOe4fD
oKSb0LYv+TUxDZRHmYNvnmTrtYchXImW301zoMbmtVh/ML7tEStNUH0ztvp5TbvjIvloK3N7VZaK
7LyNg36JcZAM/RaWBOwwMv2RuyIOht7502hw3YHpkCL1Ro9C7ECb3E8Fs0S0SavPXiTDraaGMj89
HdaYXqY/kcvNl6lO/qjFlkFdpWPAUX/LVRIOXadDP6JD05ffylSysqTpF1eUz04+6/4ENc+PFwRS
ifc8p95nEXvTYRgcEJyaxBVZ/BFbAdNhwyKaZ+7XbbNft2yCfkTAVL3K7wr465zOIaIA1oNc/wQY
0jyqWr5pQho3Y3EMhBIZ/StnDdPBgiPBAHhe4cCWJpgnU/akwAjBrZmBJSnkq2PEWaiyrUA8CCdv
n5sEkG4ydEPy2yyNr7IGXrblADdt8AN5TVZtZ2sWGqzhVLYGGGA0eptXHszezhCCOX43Zaeybk/N
JIbA6U069P30EoPl7sjh8metKVHhvVtq6wm5slA5tL9786kseACXxTuZCQ4H41frOISHjprrO6t1
mtbqZlYjTIOpm57FsGI+XG0RSQftso7Hv1gcVn3kA0EhacZlGdxvfAKCbqBfl9p4rMxBHbQF9lQl
OhaEaj1B0noul5m1JgUrkJegBdyyIcg9JiI5js+G6IxrNZMSCEHPC5JV+Lu3ecLldNkYT/i4Y7Vj
kR856VIBGZfGmx+aATNzVk8GhCfPX7Su/e7JDT9wzOST4Ce2dD4oR+jYXAwPQaJU7hl9vpk69ZGY
MemjdpsI8uXg2iz998l8oCNFEUeEE+0bgUhQjke36gygKaAnNTWnoaLRFjaLSy8vFkmYiZKyaZRc
j3RjdGhkYVF9zEnnHeLefdZSy/LnaZWHLVXDYdVLcdLweFrJ/FOUm3FzIRU+9dkXkznOmYfolHnK
9AdEKVcvS8NyaOIQSix2dg5tl0aqb7EpKNH5qYPEahdUa7kbjJQFJrbFYEmh9PZixh9mlTqKYXh2
mrcd9MSqo9Kp4U4mxSNQlUPrAsMDCHGf+wOJnZdsAIsm5wP879LXzf7PaMxvxag9JqgeAk75v9NS
/XYLQnTYXOyAmcUrerBL2w+EOzg94VwDTQAOwweo/dVJt9TBsXmq+6UqjhJmhr8Znz06j1unXlZP
/EZR9sd25XO7rH+MrE19zXYAiZnjrXda/WZpNf2ibY0JkNC2yF16zGKrcbV7ALvlMD0PJDp3VjmB
RXfws9P4Clyx6Owm8nMp0/rgcFhVRrX4y1ZvMEYowWoayosND5ZpTwnNbAncvm2Pg52jwnYH6My1
MgAAV8dJb2/02XWfSpggySQh2mCLQ9tbTcar3lFuu2ehMKtoM6AXT1Vec5eRvtWWdSRz+RkjQAjT
Jv2MOQ/7ZTac5DB5kA9hULc0h9McxS8QK+047jy8ZFbPszPIAPVZUNH9OtkAjcOJcq8NgO2wmi+5
e6hTu6GIcshd4Ebn0jcJcgmxaSw5BUwhtGQnbur4pKfjvcaKz0M9NfmTqVpKEJmLw//5w6RKELkB
7OnpkGwexw+jLg8KklI4bBXB9JM5HI1Y8+4dopOwLtIrpTzznNiAve4Mt3GxfQIyqoue48WOcZxE
tqG+AHeEZWbO34RbHEVnyS9tlecIp2hbJvrUf9EoZO7bFp9Sckh4+BXaxW1cH7xVnAl4ah44wyZX
I+0aEJf9vXSNNqiM4QeTmjg06vGAx6SI3Dj9ke/umAUWOq7Cj3Gtoe2ri7uI/puqzJ9NWTlnb7/o
tL+wkhneoS5e0ROn53VYaHgMbfpskymYCf3DyjvnJjkVRZb6o4sviMNID3TG0E6osOc1CefF/qyK
9bjhF8cSHpdRkwri7jSgD53xmNFL8qdsxk/UeiESbEb/g5Uwb6HDSRdKHMX+XsPqIQBMb4UZQ7QH
6HGRZeRaGcgRR9ACK0lQLAs2X5tQkoRTC7SOCli5lXM2j52omUhcruEoULca/mQYJDFmaDOq5CE1
jOx3h0SPA9V6GvWyOJn0eIm3zsQVxT2bjbmUKK3V8DYoHbFc/eRUo3rIcq+64pI4WatUR60W5XGk
9CLdzlERR+KHMU6dwHLS+rZhmfXRPXEkk8tHnlK0lTskHz8AZD/hzgeOl1j4KwZFqoixnGLK2CNd
Nr1bGLN5XTQ1+55o1pHtoM23SAys4frfB7rcd1lRXJLdEWVDH58X/X1qt5keOAJdLYYDP6cmYx3d
eR0Yf3w6Om3qHLnDBTHcR29AicNr9mnMUjsqJ+/8dOz0Iwq1X5K0h8MsuZRWbYm7DmEaDNzw6ux0
fHNlVLhmi37++9tGN/Ho5Qp3Rh+1o2PtR3vOb4v7TA13cFbtM2OY+TwI+bWgGbTEtGwdwsNSIguQ
5z26NqOhWD9iBH5wS5jRulBgjbBaw1U6WHscA1xaiwRNwj6ArwEUR+h6hsSJq1KPNhjUrw3q0wfl
MB6jdcyAon+s4iIcm06dSVXsAziERTjscSA/t9SZHrvMCEeXzquwzDHafZsfNZgBY3a1W5lVDwlZ
zReb6+g7Hu5Ii0ZtWiKPZf5LQLzZ1s9mbQemzYCm6dECIausqPrGLZT1eiy8znlNzaUNDRMToSth
020jk8ltYn5KEVHVcRlkWfYo5Ux9PXeSBbBuKCxX9yrANfGBtnTpGK4fLU99nSx7QiIpODMoBobY
B48aLIdra2QbDEPVPkKr2Yd6z2QDltd8IjYi8zLt6IoG/He9APdTGiMEzsRPy7KkT3oyfPXmxomM
NskCxmGRbi7zNyddnzIKY5bh3rnomhFoPAgH4TylNY6jSX2MU+uCijXQ4pTfZ4dFx+piQsa6Qjsj
d4tWONugZx5HjYG04Dmwf+ZNYkeT6te3dOgRJ9qiDsBTo/d3Cqbf4mNobJNiMk2CsZ2H05jS1lwu
1jKUqO6hGQx3j2v/4GwxZbnZageApddNdZ6vTRrFXspm1bbWq7cH/VR2B+KpiU+iKBnUuN8NhuKe
o18GZigVbxUIQa+rTbQCaGwPTGCJ3wCpt9dJN9SZJ5lVdaUZKzPjgiDwjlB4jnodPcOSFOcRIkBY
u1p7iJv3woR2P2TMahbmvdjMrXPd9X5qV81DJkRHe75eI4KJ7mTsEmuDZRrpdJE/DjF8UFlrIyfS
+uxtQKG9FRSJ82NONJMZGy6+VTssG2NrZO5/kq6ukHLMEExMmyyJxaseTXfl2poSNy4ntnDtmRCj
2ef2X8crd2u4ip7hIhV8sDQpbVrHow4ehu/Nys5G5w0IfN6sj82K15ijj0Xf0tdEKwN7H8GBe3nu
tD55nPORfhBafMs9gW6kqJx/rLFzsdf5u4a2qyIp6lE6XnPHfh+Z9uoENLD8cdXUIXXBC5DEDI7x
3kIxPzom5XJVfHott2iH6iOaBuOxpgfkuxbFUL9fY8wOBeYx71rVeO30uFo4E9djlPqKcedj0jde
tJWSe8uezUs2lkQPO+h4i8z+ws6X+/PApuRiFogXKkPMqr+sPO0DrCBWaBPXAHrg3Wnb0HRm416z
iNsuoOR0lViUjOXUKXQKzt5JxBK83Eda3UyigmxLZgR3FhWbJF6DVK2tvDc0vkNlM1gocu0yiFoQ
3+KdZ7abP4lnHCrcrRnusVwnmIrYj9BbpPkk8/VQIbHe+J5oGSukJKglREWhC0WQc5hmBwq3Vthb
EMynWBUHva7IkTTsFvVp8qQq7p14acu3lfCuZ3NjruPE9E4YJREVsLoI7WJBIk1fkWlJG1lDKvKr
odGEcQgdLYO7G6KGJnStFTfWZJa3lkDyiCw9HYcC4/ytNY4V7cgzi+LPuE2+poagZmDTCgvDBjWv
r5KJG0M6uyOX3B0jXRkS89PCMdZaB0SedRpWOtL5fK4vntdx0akPSyP75SqJcidOz4gj3ukqbeQ9
MA5YLPkkHZtznwGuEn6/fvj7QpSHDp2zR6pLbJG/ljlUiQlbExO+B7OW+sHp0t82jw6Nn7Q+Od4Y
LdgEOYmSnDStV8Ml17ehP4o7Ql+f8kYdLMqBWJESA7UtMsgXJRqcW48YELpk2dYdrHj64RAjftDs
hYyJobc5diI2StJmJpw9rQDZ5Mes9cZnS5XgmTnsnkYuosfC69vIq560SvuOyp5s1hb5A5k0l+Fn
uhgOtlpOwWmFesWMM/fUePWtXuOeOSCS/6yaUcbvL7gN6kOzTlDxPcZVFLg+g/EJbShtB3oZ544v
3GQ5Uh2hP1q90XliC/l73C3OmVeCBOji2QjlxMynX0ZolaWmjkxStHvsUGa7k2MFzEWRrCC3mSx2
4lY+NWb9Z3baN9ys1te8Zk23+md7RHbbNAR6VgU8isUg2Vjk4ExoVxU3CivOYPYGBJLPwGzUzCxl
+dZiwjSHpj6Y2vSUJ66GTiiJMluE1oZdRKlhCsj9rG4WxJ/DzyPdnD+ZU1y7Qa5X8NGHiYbtmzcW
Hddfdteeu/JV/55Z2npqGvG+Qg75MGv9yK6kXoxt/C56B0PybjSdHPtQNKkX5huwztRMSoyA7Xfg
wsG2Wz71/YWhDQGsOgknq5GvnCwqL+qJZHksBnphVdkccarYUbUdazgkNKTF954GUggqNgfpVLLA
7uVAXTTIJ2YnKEpGu3K/itqcXtKGNLBSAHk0k+094Qr4Sw31BJ+fFhWOrH0OYAkBe5oeckpwbw2z
BAg7AlOaO1cI2/RXa2aMOvOkh2qP0GQwulz//mpifnqoPHBtTmtfpumUNduApGOeGEixsMaE5ATD
uBy2iZNyxcHIWLUfFtipNR3TvcsWjphQD9Q+2Ye7xrCnPEwd7giCoaot6wVMxK3A0H3R3O236djG
QTkkqlRGchMdU2OpZe9YYNKDyPUKKX/k2nRJY8MyfwJCCiZg4SafNEJCj0ScDIzv+MVbgFxn0LMC
CJuln+t0WCe0A5RuOQICMB6dUPldYwMgeV57HMU6+/N1Vo35dbWyc6kzCFhxuhwZLNtvdZKsCHlw
xFFyHEgHS4Mc9GRQL5o8yL5GbtHngTPTeKMPz8Jf3PRmJo1gHJE+I4dQujg2BL37Xbn0bwmYC3/q
vJNwuEvEKMiV39ybY0zLVQqin9B9s2256+gzA2dqOR1K/DKBGMBXuxNgjxR2Z9Uk1Dj1etbn9Nva
2NUJBrPA269/zByjD62Tv2IQhHfl7PckSqlA7KE60vhS6Ybx2td+UcVd0GbpZwNpMuDOG064o36X
VWtybLNpVEHPwsh1qhv1AUqtvMwZb60IlDj3VWkGI/L+/F5ijXqGq4uVuMroHmb1OSuvTjmwj8kW
9lYLqpChpnbueep8ZTc/8VT03NOcxfgwrdASY8PdBw7XmeXD/NPbKbYkOSFZqiOzpTEzuvy4+OGn
0KMRhkSsZm4DVZTkC689osNlAcjbC3ElFwuI19xcSKMqTpsdE/HiVZQMNhKui1XAz4JLUIxd/Uhj
1mc9vOdEIuCF29FbSx5ma/1cTyoOhHSayM1TWK/pQqvB9BravzOEFkLBHrOueErWMjk4IuO6elw6
A4aqBbAGhWMM3LtvD8ymP9muLlXNEDz1wPvbE1+/zvlxqdI/VsveZHHgJ+CkfzSl89uBvH8X7zbL
vL92bLJ1SvtkZL7uWzpyyLw5rfkxgZxMkU+3aLEHddsAyBLNM5706hRDPLvJHjoNRndHJRfX5EEe
yLOBcnYd5BAuG/rETSzajRV6h54V47dV6uKNj+hYbyxpSZpst3mpbrJG9mXr1Wdjj+6V9reKGPRe
DcEa3QuVMFRTf5YhBsaWbT3Bxo2/zbgxRTo0NN4kTQHctGgHOOGXzNWjOpGkCS6mdirVEqF48w4j
GO25LKMJzTQmkhyRrjWH9QRdi4CGl3ZrrEO32U/1KPNbx9zPaFhwel22bBgzV0UvAk93U5yfCVtS
Bd3LZm5fzrN5m9L3iWHqnDB0zOHX+DbkhbAtnRc3bqj7XPVRDvSZGM4ML23DCmyZDKJcz31wx/Jb
tgkZGa4btWtdfJlGPtlhyvegvydhfClSk6BHrefEj3iu8tQLXOA9hRNm0wqNiPrHOZM7aB4xYY5c
tr0PPQ53V2/6qJy1NkKBOH9Z9OUza5qGlprqI5cLpPE8+X3OG6KdIw+7Y7a0HKtO0qC12MiWxj0l
uXj63xydx3LjxhaGnwhVSI2wRWAUqRw3qJFkAWjk3MDT34934yqP7bGGRDfO+WPi6upkyYpg2Bm3
07gMz5OUb45ecdqskVRlOw18kTaRTOBgKPh7S5P5QzDIRiy/AwBrgdC5KLSwnvzdvF4NVKhMhR0q
FW27h7cDonP/lmGcAt9Yugj3jx4mnVNdvdl5a2Txri2L+3gj0VpeD9Rt+hgUrAZVLnEa+eadEXO9
4z5Ju9Q/yIIApFEh3JLOnl6l9FpU7g2TS4FzunhpKWE1BSkwld2jcPTX/rHUrB3Leh4vnd0f15Hh
OtXWHTNWA/GZrgE0vgRIRWf1/79wUAXN4d5/lhqrXSmW/tS7RxGYQ19cRzpuG1femkMcA52P/eYO
zRjXpbiaEw3jSdrdIxizTqhJxmNhQrZB/58aOb4mjpTXduxPk2yvbeYd8BCasXOriJPIYtgJ21pw
qeHwr524HbqMWnN0Pv46xk7Rjntf+k3IDMvNwUsoN8FGm1Ouib+8oy50sJR/NZvhd/L6B9GRO2Le
4p2wvnDdSaRhhOvkqHqnClGcYjt/FKtaw/Xm7qEdSIY019yrQe6cBI4ZE80W+EQyhosJlpxJCiXL
tLrIan7HxsxEmWeAaVl+Rl9IjgBjx9A8Or52LNx+4GIyvzbfnmMX51U31qxDHbYX18vniwu5leOP
nzfSyXD+1rHGzbCb0/RZpPiDe7mRTlot+16pApDNTE45nmZRf9Agat97VvNEqu+VlvAoldOvsowQ
WweS8zIJ1h4rVqEn35vBt4Iq9WvlJRswMvwnhv7QeJV1z7axs/2iiqXf1beNY+/W+YNuDeKilzX8
s3uTgUiNK2xi9F0HLSh7OneGcji4NI3oo+YftKKFIqFFDG0ijX45Zkrk04QDVCbBc8/aoN5VLndJ
rWnRsUyq7MBpyONcMXbIylsfhtU9TcNCHb1bUXzKABA4a66x53aY7EbSFSZ3bPj9mmclsA3pEpq9
1R/BhfP9MDptwA6BXmazrbjLDrUF/E+91BJhg5CHtsAM1rKPwcQpBjxNBoNbZtFcNyZQPc4rV6Qn
OtfLeB6BC1Luld4p5V0teWmVhZdwHy4tJnYHDBM1tZ9iqUh0iDe7a04wcE+bpz+ak81LYVNQcWPG
dY6gIJ5K5BPglK9oVujVRuePOwXHk1V9mgyU4WzYA+wrgbNGiA4gZoxoI70CzRSZg+tCWytQguFc
6LMe8wI5K3IgjqbUGQoS7clGKX5iPR/iRWwqnKycvFOIGfoeh7jPknJvtshgiP6akWHJd8Mgld92
IQPG2083VnRk8o9KOyMRrkqi0bQ2bqr0n79NmCmIgQ1kMieofJrfCiY+HNyBYQyHm96xgOSFtoTJ
rdbKQ88VbsZk8PGnPpcLe2Dv+uJaUeIll4F725NHQsprRjxKb0xoLN/p4F71G15LU+qubDBsgLpk
rvY1IMyCNyOYt86yD1IKHxzPeJ41VKRm8qU7TgE6OhvR0mXWS1tvIZPRQhECO36V59oOidAPuUbG
flzgf82eamDrjo+ufciZytGnSeNyC8mVqE10X/WnlMzzZ3er9YPFc8hNO0VbmY7ItQcA9HX7wAzL
tARCJcmCK2vmpwHcJUTSStOg5Ua8pfeut73XPUZB+K413NoHkxIpBPPglKOKpWl+Ol3ZYm3tq1ir
lzYSogHrXcp/o0M2ee/XPxpTMj7AaT/nRN8XpgkkwlhMXgcV9nJ5yDO0b8Q6f6iVIScd0/7V8fno
x15lvGcMNPg06GWqZccz6uZZ+vAv/TpGWIn9aCSM8MHN+3gzKAcZBjs2ONohHXxtrIAZleG1YWLK
xzypcQfW9RfRpcut3xmo27ZvQcj1a+8uw4V0b45Pup0QzSOIJA9Fa8mF0OWT4323g2lEdg4jWn71
lIwdyM9hcORXEaFkHls7r52Rwji5uG88EvSRN1my7zq0BxNyqoNGS0ZAOgOZs7n5t5lNGs4JoIrJ
fLsjI8W4BRCngUGmAp1JG7kD3kdNibBJUyoBd4CwQOuydIa9u7SQ9cWVPfrBCBvhPOM5sHbDlOW7
qkO4pQmCm6T9sTmKrwiBeaDsFzXmRIOu4s7kJsGgAcO/1Uezkwi8lT4dOpwdgQZBHfJ2yA9Ouj1I
d0ArqDP49KjVh5KBGrH4fpqrNyN1XxlH04OPyicsVvsvrcHIS3O+uWGizVrTvdwajqk0qU5xtN3m
b7A6bbGfs/KymrW4WFsrdtjf6ijJ+1cQahygc9uFhCZbB9eTz4oS2yhP9GHHaJRR+LHJa0YQuKVb
j0IM9f2kLQ/b1nw1LS3OeQkcU6nTQpA5iFxjok130T4CoO7HszGIZwyW0wmzj7lPGkwKqDHJzcxG
Ab4PhdcIWcTGyES9ypSGonY3O5h3wImaE/jfo8GYbPgDcuMJqrzkQucdjZZzk6iHmb1OA+Ak5XfL
cbIm72Bmi3bGFihDIayBaP5EnIFInHNpLh+2rYnIF0Ust02cRCO+t7GrIrf2Xje0Ky90JgRpuqXM
5NPZ8V0dP5f9nijKbTdb0BOzMWMa/v0k/qsnlp9VxLlIwSjdFTf9bN17waI7zzJ3bXC9ftl3vfFi
AKPu5pHVqoby9HrrUWmeCtEQNaGfa1W4WPVwO2KPBPwbd21thGKmTnroaXKanLx5ENmu1l2A/cyK
bPQtYSsxdBjNibGPAWfbosqy/V0+6fhpqMUgMqGKXROsqSsFRegfwkAokJeue8Z+9bMUurlzpnwI
UFJnO1vTvnuD36RvwAgKM9ni0alyDg28FiSsZrb2XhcLcq/1zfDIjO+BSELP6A84y6bHFvsQ61C2
E2kCLJ3w8tBmwfvbSRo+IUxCvefcDWzyoZ6N2Nzq/MWiTSAo7fR17Wlr7Lz0txqPg/wxdRgQT9b/
6qkM1mlhu1uZeuzE+8CyTQefwCrlZXqcTW+KfgMGEFaUwi5D38+8YKwaP2xd2AxSrI7VOOzHjONX
Ifu4o+Ipll6XRlnHdTl1rkKbDTPiZA++CeaRGfLbtPkXiSdnCM40MmyXb7Uq4p0o5tTH9MfJBUV3
CF6DbfSzqHGkCLarq1xvzxZ1qVLmQ3TWTZuCV/gJTZo3icStWoOsHZfE81iT/gPc0hIwg8+haY1n
uQpGsL47lbU/HjzX/OdLFbsW7h1mo0qzXpZ1YTcBBKPxeWNQUi+WvuFiqROfx9s7T3b9hIrwvSMX
KrAc3QiTTI3Rv1XRLU/++wtif3Te/RDWbDjxw9i16gzRGyADQIDTWt2+mZBgd3eiq5J4zsaF8IGH
GebzJgZ8QD15ryvchuY0/umqjF2e4qrxwqFiIUF2sPwl85tpmnpMdmLTTV9ahlR3svPTovAJCQym
EETunyGTw9w27w6YheBcBhu6YvyBem2HK5YU+HLnv6Jhj994eRlw83I9QXi1MX6j00LaCCQVNC8s
4r7uXHImOC088zusb2/uuu5UuZzqDhiPDxd1i3Wgyx7Pw4LWZmh8Qg6NWNE6EZRkrG8IF2KZ86mm
/Jmd29hcf+NMeGiFfHVk/ztkLXklJjq+JY+pR5raZG+rfA/fZh76oaEhETqhfSzc+decnCmu4KLM
9Atp7H23EhZFHhRQR0XaTs3XikhRvGXcApYv4XOM4d2dQThKSBfHy1EFSERfCzZFvDYyrE0rQZYJ
qrtSQIPubjTjTbnPYmgasscSN6oaNEPLxrI4GSet+h6tfuS0ad9stwDlY4XUBjU8wgNArhuDYnlz
6PpPBcxtNCTjg+tpz7dvZMs297xZ8/P4N1X9uGNRB75Y0eQ6bchabZ5LyfgohtzYF6I4K4i1UM8Z
uuqF7ympH4lKBFdcMBEVG8RbotDwFx7nQDxBSar409lmpO1dcx7T0g/a+QeAHcxhFc2hWvckNyc7
PAfXxWuJ8aO5IFlBVURhUswB64Lc7ZT584zGd45SYy0Da2N/gY36s5zhOE5bTtB7ewegjRLFhTqB
O7z4W80hF5d5Sd+ajYHfB8RQy3slNo/gJDt2iWjdJTN6BgPOoFOw4ZZ99WByUjHux0E71mRFHiyZ
qbgbZhC4Ivtj8QMRQUMTeNbowrfJf3pdPU+jQV2XRuxtcrQ0Tbzgm3woYCZ2pd/Rhbrl18wa289V
nm81QHyhytxQzBURRQ3uvdchLcsgjS1BmAWJ4L+W2zObqQKd3bbY/FIOC42YOzLwwYe1kT83jXuP
C1zxQuAZZcX8bi0QqcnXLApVnzGM7qoe9/DEVW23nh1l2YbZTtoGD2q2HnoHCbA1LfJsN/O0J4b4
ggawPiBi3lWOGu9yF+MTuU7J5h0ciNldprUgMzzA64zioEMkNulzE1ar+mX9Ww6+BIMt6uW4OYxc
ncXiUVYNd5i1vFmaaYV5TwdOp3HkPU5kPqXWfVPln/VErpmpZ+WR58RgOaz7sKkaUNzqYo2JB6k1
edRUjex1NHF1tu/d65Z6HgU/LqrbL3ywR7dhAJi9KYYUSy6m3pLFk3INm6R+hNJBQKIIbUCqR7ES
yqEOY2dOPt36Csr6aVmaf2rY6fUKMVyKaMIc3DwYyWa5G3neOgBnTImZTcaI+TYkCbC/ZqPjrKe/
WVCf1Y+EsW1YVQ7MQl5+bnRaXod6+c27xES+4B+zakTcQwSaW9g8qv3LyqU822JCDIyyvih8MxKV
YLZxvSN4rx1avp2ekvVRQcndkdjx6W1zFWwLHQ9YKtmvmqPEovOw+JpENjOWgU5zfVykO38qKB2c
sy/AuNAvbdCHwjpbpakH3VDwEWmooWhNP2Ij48+tZbygkvy513kD1Pj7UGM/AfKgbCvoJ0gd7ZU5
lEQZwFFNzSgxde3TEWikPS8hijm/ENUm78zGeTEdVAwOEC2nYzg7eoo5ryIxfyRfBPXJpdy2X6uK
hGvcnEe1cynLd7NX/7S1tL6y1HOBLVyo4NowImfSmlCbEAtgCsQ6O1wWA1jLcYe9zvZ/89UMu251
d0uBjzwBhYh7OOOA/MLX1dMmVDXu1Yciu856elot5O9aaz83g/6WUVS2p5OqO+kTV69782mxGWFQ
VZ9e+dXxSXzQLMny4/Y4uPsMpW1rvxJ1RgJLtctLtn6Gy/yWF2Xf232cL50Zuirx90vlZJGX5zRf
jQROYvTP49o1jmIk1ckymF4InttXwrijTmUGTew0kHadyDbVaZE3ARXaeUpunmSoYlo6mQnfmErH
48jJfELOgHfHy3maJy+WApTBEbRvj0iTLArKdjOIQOcsZFWr9ZDO7ASGj8HQHL6t1r7qxQY+0LJx
ZFuf8poitntxyp305BsKjtuHt44HoZvpvtPGJCyyYrlDhfpEXqN1HqVxsDc0mlbmP443Kx/DjRuw
++nHyja+7XZudsD5krpWxyRB3Lg0UH4aYvPA5xUk8gpNqdyPbSEu1Da+LBPgW14sD0NldNcJcGAr
3H3OrPGTwBUEPX2RMR8huav4sSkhSMWBLEwPyD8l2aL75TWEHbV0oWWzvAtzckLCRfgOJMitMOlW
h1pDHih7PVgeH6iJPaL3V0Zlw3Jj1+DXffKkbyL9J1q3lnMvPlbPAWgqOPYJ8bskOBAkmyTgdTc+
DcPCu2E5/9keFaWqbFGZ4TKfXGnFAxpYEEtGjY0WNmGyD8PsmPVApe/qR+1kpLtx6/6stP+yFrKj
aCv+R2TSGiW3p8d3gdLNOf0EZNFOjuZoFHGhWfVwtke2B7zce9xdmttekx78TzR1PLWufZm+Kt8e
TuDNeKDTtuOhnN09lrIsHGz24bwntVhhnoodKPE6dVnC+Q/2AByPZd14FMTbJ7fx332sn3leIaPM
qMapXPKUvQWmaL33IVZA/7XiQp6WD5LGIlx5n3PuJXe2t691QoBuQE6vWWymT6jEkiiF/LypDus4
RXp4zXFByIL/tUfCml0UOBKwe0etzA4ZGcwR7Tj+jsKGcGz0OUg7fT4pV9jXzr8VbtsiHs1NRJMc
CHHF0ruQQUrnQEeqECVsvoGhlhgNtGJCj1uxnpiseSamiuFCaefeYjn3+yQuUN1HFmACchJ4cEXo
z7zA++ipYz9sqXlIuq9Clfajq61PJRLoCA36jGsnygrxXCbZl05xjj847dFOCatLW4OCCPunM7Zf
3zbCTfleIL5RBnigiNa298YiTBFNHpN6pXbbu93vNP5VsB+ddS4rtGkKBG2RM+JwQIDDZiHQafzJ
ijcCgYlLkHc4oSJTFfBtZPxPbeeAVzfeqS7//q/8tJVZX0DUf3kC3NDqypHfLltZNNEk+tP0z3Wa
M+E44B6ol8M+y2EJ7AYDHU+dzY6LTZ9tWSaXjWCB2kenyNyhLlah75G/vtrNSMl2zobk6OpX8xco
KM3IaUnTX1XPWZoNTlBDpHSawgoXJ7A4hSqZDBav7Y+VubkxlfUfpbDtE5MuBuqON5FuiTxszUVA
uncaTiztN/FqDc+PNaG5dtGU+VuOUHueAwMhk10YAJ5ODdE6HQpqQvtyRqxpT7/k3jixyt23DYmL
mDMVdkTIIcwFU4Wxi0qUyB0pK6+mIQ5DOnZBAykUDzOofY/VP8KbooKlZLa3M9SggE2sfi/4+3Ru
OunERqMt7w5VCP7/pb8ZdLpg1cJsRMpcUbwNhXxBmIc8p5EZtcEuVZYSy4kqaRGmppv4ltQ7J433
wzSNoHZrWfCqgYPU41bovfJBark8e/l3DcQX1agyoy6tzQsKfhhaeUzM7keim7kH/JgAPFnaXSQD
k1GowDWr5spDzKxFNYQEyeGzIJrXgLhFFJwTp5L07z2FOSJfRLgaRoLOBI2c2RGNV9oDvb3INtwp
/Qf/p4ebXWNH2RTgzwRwl6Wo3JSn/4PFcqPupieqJn09tKl96RsMHu0YtyUKwMwjB9ZVTM5ehSu5
fgV/sO/SVhECqZVTWFTtPVb0bAdx+oph3do7GtmEYuteuF7sYGIBjWr30zOhVDOWhYNh36OXSq5I
e7ZGbeiemLh8vKs2ffGhSQxllPIohZa6Jabkx4kaTWYmFj/kuVaNOL8vj63XKPo7tS1KINqBgJd9
YWcJ4h3rbGArDLA0dUQH2udJq2MI0eQwEBQyUQzC0FcGwKprhJwGsbaVvNWwyIfFrcN8RtqdE2HJ
WSiK3VQQPduwB2DEl9ig9/jegT1g6gGQSAUoyiZ2NA2zUMLA5WO1RPlySnscB2le/acWiUl39Q+r
ndeXTZRfuY2Y3s/a5WRCIK16q+5KI/mZxg3h40ObrO5Fd13EmKZ3sJPUjaj6hY7YtIfZyLajatpP
KKMVePdPZaiRK0EVOUBBqNhOwnlo9mue90cDKRgpGmd9ejQ6UnB8nAWhSPM+dGVSR02GSTqfafSo
UQxuRUW3ARhwk4Js30qAKVYLeD9RyJRPdswYL3igFNFAk5BnlgQg8ZYN/c1ZNuOM0rXSzQwADVob
jim/pf3VQVek3qlvrPm+W8w9j/Z0XDW+35JRiHDV5bgmSpxX4kIIqn8rPMM5M1BQp1s7h2pcTYKV
hjXOJ0SYMkvVXU0wCoxdwyt+fiQ1QjvVA+3W5NpAMDdJE1kT4r9+kx3PHthO0q/UgPfyuDXcE6Ym
/J2aycTJgETPIKEPhFaLg1ppGthM2tSG1gOyyHx1GFYQtNt6Fs9QR+E46RWyPAtBdTP9MYJvZ+yo
+hmXyXdhyGLXb0iJghITH7VFFNbpfa+d4ZtgsH2iJkjE+XLG1iWP0v/Jk1WwmIk2XMfN29P/YURs
rjVano1gLYnH0LATcT/k7ukfZvbiOGOq/n85qGW03X428FnooMFxW00OGmFb3WPCxD+bJelP59L2
wL03euWLqirrKbf7gzTz9H2tU/OuaPBM/f9vk96gmNlvGxgH/qlg1WSiKsrjyLWDzFprLlk7iwDH
ynzOLeeUoYw7TZl30bQMxUPDXlDdWm+axIpmTMWXrdb+aZn1R/5FvhvF0SL0e9cmzYdCOBaU6/Av
1+w8Ahjk5Ts763q/Gul1BEA5mT1ri7lN485o9904UqEL0xlWm3VKBi5ShHL4+kOf5udzmYohGg0U
Weu6zmHLAIXxzdCD0s19SrYQoE05FUfZ5EQzVWOP9Yy5Xp+yyFKGdlZETxcNFMho44CaXO5qNbGu
FdoFkxfB0isxi+X45rmQ+VBtDhRIsyA8ona2unT+bN7WJYkkpjdPAzv2qmp6TXCweu3Nbybq9GrS
m53Kr7Hrh3u9oTp6lM5r0b3n3ueapbvKe0nBJTawkVujJzfUfmVRtJ3HtK/uZte7DH1+sI181zaf
qqkOOr1sKZmwzCP7FElu570sSYLkIcdv568hjTh49TG28G3mBXEyDzBn+4p2hqoi3QpxxDJQOlPJ
1xYRwKa8yMnQhJinkbtXN/wXA4pvmEgNUN1R9Ti2LKw8qsf9DUeg3o1hDaZhDD0vfUvGM61mrpke
tc1FqZ2fjPJqjEs0Qri6HbbICsZCjdZ5mHEUIBUAgLqr8bA1G929/IlM6YRe9+6DgHUEcCA0P3WI
uJWKQJcsid6pvS75tzfacWcSTV2zAkJ/akRaGSuZ38BMqQetNByUWLHz0fGYsZ3rG0Bh/5kJTuKa
tXFTvVQO/dOE0AcTKxTiOZ0clYm8i7of7lrfP7N6YMv4p3XOE999JEY3nu13XRHp2Y1huUz4p9YH
CHtC7MZXQ0P1bKf8me+1t1Saz1P6KkS9JxcrdiryXL9bUvcOWA/q/N1cP1LifdyUpvOONUJjX+jg
+tmprO5OddCETRsn41+FVROVMzEI4dovqKpUVBQt6uAGseY3of1lR1gDxpyECFLyu3zt1TVQbxUX
gg5KiRVffnlwG3bRBumItmGjfi9wUjRVaI/9bgo0Oi434JCS6jbUpXzH4Ti3rNzqLPs+IpImhIF4
JzgwmJFva3q/Hy2UBPUDbA6O7Svy2l2BN54JSOmf+NxC+yYHY9Lz/ecW+0RbnQ2gNPIl4JOA3jN0
H0tQU4fRWXeYviaB6NtuQEEgZMc4b+4ru7qo7WsiXX2sQk0gcldGqPMxbs5Oq9qjdMVJgYW5RDcL
jKkAYBcElvuNQIYNCfrWlaEcfhKgFp/X8Fw/lzZfD7LACrWfnezdov9CwRHjKttlKnltzXk/E+U1
0tKWsHDazo7Qss34Z0M9t+ChxfZf3jhn0yip7rrA6GurQCRRReaMubTPOPf8LOvyPMEAeWnF/HaD
7MLCSwOVmLFVJ3cZWWjSIvUDDLlw7F2bndr8jMvs4FjMX+oD1fkhZfonPINZxzo2SDZm5zvtngvj
3yi2/Vg96YC8hf9ijv8NIv+1eGZr+SMwMuntibA3wYrmjP9a/awtJXqi/jDxUTnPLL/ECTOVXhSK
koaAGRK7AgPjCAwj3MKx54HTk2vdEYtwl/MsFaTJ9obcLxjbUpJ+8Zia/uM0TJ9lzWYESACdfViX
9Wjlb2P5g+I7wOGrQwjn7b1eXdpx5ubDEGHC6ufX4haIMHPQxddQv1RoVsj2JanrvuzfiA87oPq4
6uKkI1FN6gevafdGuUK1XDrtxAEJi4Is+SScTRVWL3YLt7728Zw3YVIa4eAcvfK+Tg/1DRhVBYr9
jxsNntI0DEOJelMXlyHZwyQjeT1Rs3hyUcJXPu+7ARiMny3DLN1hscxnJKb/kKHm+XhZkCBUy26G
0p5pwTW0O9R/+7qmGHFCPAvW172bpRaW+wqZQ42v0uD7OHjIPiXXoobReDKxrQ8H2ftxt/7c6MBx
/uzG6W3EgeQva2SAi7oTRcuM7GiEEW9GGDp3kJvRmG0HId/xInf2GFhg5mrq9os5x4r2A532Rbv/
L4eN8AFlU/86eShzGkIIlyLSxVnDXt2SqaeoYLHty9K7tJWJYICzAHkAMsYM6sTlgpkT4XNxJbzk
5E73fcKhK7OL2x214m7ETWuu9+Ty4FWYAoMJkuDnnjQk0Z/GEjDRzMOGosrGz3dTBSOcso4Pu4kQ
TVyVXPC7YbaBLYi9KOL6PyYgsrvJ0cj0gNc7FA/f97ArdffMjEPy1k1hQ+pWQqIEgSNIFrtlfKqz
5jEn9o83dbjkKAks5FfF/aS4SZLhxJgb+jhiUqsHqmQpgVhdy+z4qFb5iJt5r7PcIEFAqN+TeHbf
ImxFTBIJ9EqpD1KHETpxPldlhZhfgxS2nqSkoMkeq559dk5iG5mpRJptMl9hmIBvGMM+/89QL7fo
CYkuG3INBmRXE6Y39Ex/Lp0vJwXJ1CIpLY0fPeH/U793htzVbRnYA66REcNvBweKb10minXikVCf
W+9FaHBv1dkjGQYsJREx0DuyqkNEIJFe3zQw4BcrmH0TkIsSDLZBbopGLNbvzZuAMfzSWMPRQ+08
FsbRQz6yGO86LpnNPM/ps+bKUOtbnPgOFRzPVT7i1h72TzdzuLM+9DXvBosuJbODleIl4gVIwhZe
tdtNl3XKKhFLO7v0N1brJrOaloNC64NkbyF0r8lRgVTVgRCSAIh+3xPYVRQ2jc/VM8WgJ3bkUJoX
GnAo2eYCH+6tB9Fc9Bt1L4lp2MFksIKLx5lrXHGo1+EEaTtVNJ1uZURJByqVmbmVBc1EbybzGwv9
rmsfiLVcrNBTve/WY0nOtEZwLPw/CNhLOl6n7icZfqzlPe/B715dpT8jVttlKdwLazuluNHUYIbP
1m979fn7Q+//iRkxOce0mXusVMtL73wvOhLHBuyDqgn+jDYnNRvA08/m1jwb4qFeTssA4iyq82Dd
o5m7pVHFVfLQt/LRq/OgSc45SegkfkUUKNwRsr1ntD/V+aEV+kfu/OaOHY5h4j2Sgu0gSKpdH/Wa
IutzCT2zO0mDUwPFUqwdPy7D/tQdLGK8SXwnyI4+m1dzPKOqPKReiageyIyMTe/Hri9GPR1d0lec
stwZU02mUsYcIAOiDHr7OrRYUHNJIuwYpxy3wk0eTK77rHKvJIZ9ZibpHIWPfeV7KsGhb6mmVPYR
0wfgjBWdwjMa4NbHwTZPGgCOUKdeHROQ4dZCW5VcSXJHqP2nbVYIt3Qu+w9z+M8m2icF35wzDfHG
B9W3O2Utjw8VfipCYV2zAAi/+X1xCDdXIZGXYxJdeY0PT67vRNTiHC2Rxq4HIIIEgFvdW7L9Kva6
WbD+fHQ9cxPyAwC28X6wwTXo/BTqPS24p9CD3dhJ0kOoMSY11+MSroYq7iRmRHpuxt7gPdYcG2nH
PE8/fk8cQ2od2X92+vrHKk7rYfNodjk7iD/u6uVmKqHqxbbPBYdTJH+e/pqDPHXSOvXbx+K8lPYv
JRaxpRG2Q+4dcW8NGaru9ljX3uNCq6TytJhikV877c60QjM/vqJRf1mAQiBWfqkvCgpRgf0gAl4A
1AhOeHUwNvrYgW3YCCxY7Dm8I9dLpdHFpePGdWj37jLtQiJU6alz5tpfG9sYExP5RNzrjn7XNCZO
w4W2bbRfOSM+cxemv4KiMk+mZ7UWH6ipmE5J7LSZ+W33xX5akSyuK/MO0X7IRzT5xqmITEroG/RQ
lkMRV5YCfpbIukESEiPyXfbvbnhOtgJYqHkmChdZKI0GFWI9Uwu1Jbvz7O3UOf0eR6YQd73Ijo1a
j9h+RgsLxKZx9u9YVPZrYxw0EgvlfZ+VOwreSVddW3FHjmmcVgyEiZd+07V974IUQFEdCR/d9/bH
6F/9bAhIMgtctv2GEcNvNd6BUDizJ3bl2Own/k1RHPwREZ/fHUYIym7woyy9sdMDAXfaz3YTSkkw
4wli7my0SVRa2V6sh00McWuCCt8GC22Ab2/eHK8JZQMGZOwSdBg8LFZ1KGeLJM5vDRd0a5svZV0/
E3Ua6yx/FaUEFY+7TqqRMxNdZp7oHdIbH70nP4ss8oO7HjxBJpI2xT4RV5b7Iuf5JSEU6LZv6qS/
DmFDqdDUkXJiI1oDTb4FgU5H28zuAfIZApdoqe9n19oJewtGhNVj+SFvP+r4QJwZtHJGel9H2Bt1
N2J6tXTsFb3Lluvcb9PTTRFizP8c1zqLG7eYfq0W2+ekotZ9FBte7RWvGjrnj7qS3OVr6IHg5Q4i
ENal4dJitU2kc7IoJ8DWRk8VhS5x4TzMK0m1UPu+9t6SlYG9Zsf1s9HhpjV70+vfB4goGyffQFgT
VoO6rY5A7nGii4NJerDkHl61y6bNz/SNPeVFwp5BFPpW72zicrNuODTusptSPFOg2Hny1WMjcasp
ME3U8y7fNeEbvz0pwCTkRAux3kOXn2igDIdlv+X9zsD+Q+ESgZV3KfjesB2nBVrRfvgfR+ex3DiW
BdEvQgS82RKGoHei3AYhU4L3Hl/fB72YmV5MdUkk8N41mSfb9t40txX/AmFYUK8GQXg0SKgWMijs
E2VypLsJiVnkum0iFv21SDxyCWPddIuADhggU7oCW2UWUaiwxWR5tVT0Nz2SrAyssYhKV1RLkEQI
6BLD9Dmh3YlqgjKuoJKugs6eV1Icu7yY302WdjnRahHvQMXZwDDIk+XQGZPXUtK2oYIYP3oGGkW5
BGHkRqduk4Gmvw3S1gyLk9EBZcW1bx5TShWrumFhHfsv7tFk9RbgeMTbGaJDrTnl+Dw71Dph/6+p
NAol1oKRjsHzVxQmjF0gQOnVJQbR/UT6qVc0Pzl656GPNlJauW11Q367I3+dBSCqthEkwgZo8SaD
moAwa0z2dIyuxUC2Ly9xVwFrQwE/O9qUI8or7LBprpLos66ESr/H1nKoucnaOPcocYDS2Wxh3in4
0StLClozD0LpTg+O8ep7FcczEgOgEeaeyivWAugUWLKr3GnVD53hsCicJRwLU1hSElpXNrushKUS
adZBEcTDYMgUedSpyz2U9grEKZFNTsxghTGh1xEWBHxq07RuC9ZYjgTH4DdDvcaiufCawCeSF+n4
JZ27O22CXOuAvXazrG9icbbJ73yRwyuQiLRh23IuwUQE+ifeDWSCkC6y6q2fUIDc+zI86GygWPXY
RX1oTayHuOqz1KtjvBBvgdLRrJPzq7VevhYyRDzxMjbIX/Mu/wIR+zmpB52OLisCX8b5Y9SqP4aQ
vRl9VqXxtdDqDUXhW+xhjRKKGHOWcl/inKqYpcHe6fSrBVWN5y0iWTkbeFHmgrv7bIh/lRD6Qg4o
dIcGpsglr7UokzhzTf0eto80x4ldMVw2PHaQSf5PJ6VY+kmjz9LajU15AabiBAz8m4UB1ciUp78M
Eoe+W5lfoSTugAttcqCeWYvXwilDJxV6W2rWdZtpM5wCubRLybzsfCM+SpSTA1jBspxQvAKDY58J
ZSXS/YglAaspTxsaZ2klEPPDtu5NMK7WVxbPL4vceT2euyoN+lNaDEdVoAbTteZYAvG0R3UAotSL
D6X51YYh8SAD7AMZbpQyTrVridLgDRXkDWvU2jOoBcLIIW+k65hF28dAJQhMsJ6ppvbgZ1kXQ9Nj
OBOk4U6rRn/o+IL1WVFpZCKwii1+iV5JRKdaLVm5EaVHeFZM98+D1aJTjJR0O4XqI63qmDjwGWhl
QzRQkhebODVVv43kx9S04wXdZeGi5wqZQcK2SlSCpEQ0nAh5SAzDw1KUIlnR+S9cBXL4pvwrJqFz
IyiMWBQ2aAnb2wC5wiWsk7OpJOdwmNSt1DOhyweTeaSCRmd0Khigfo9gdbewblJzxXQsa37L+AVP
jO1e21VPkDdOngrxPmURwxJ/7QVxVNdW/dMTz6iQ9+Sr4RydIGC9FiPmxc6s+4OQMDSG7bpT9dYz
Fto+I4vNZ8KUcturCSggooR0nZ7B6hQXW/llivXJByeDZ30YCj/mydFaC3OD9ca+4T4UQH1ESXwy
zn8lcAIpFGkQkLX6EpFoR6gxCcpoH5himpgZJrRvhdF9V/XI9C2o4OQbT7qE3gVS7VWMQN04HiS7
aoNpayCjUcVhK3dxf1ndDARo4sKArA4XQb9zkN+JpgP2XAIP7kXOxJxILQlR+hlovKIHsPE5+wNg
EZ2xzGcW+VKygI4dp3/ov/s9+sXILgKlJ/gbg5aUScqNEfd3EDW3TjeqnwyEM4StndZL+W7IqG2G
JGKfpEXuzB1e/pYAdf3RorHN5+RqAvMaJUXetMFHowEs2s41P1VDBKpdrusaPQh9HWT8pnXmOPon
GQKLqQU7rRwtlQuRwhqFf1KA64H4dhtULnIAmfRYxq8lhET1kmhQkxehoHtNIPg0fcKQVibyKw4T
5ytSKF5GlfacDHNG3y120vKap2huF7AWP2XaWr40CP+QetOfsq3ZGEHwXo0JdxLcGYDr+rtIVr09
Y+TiaLjpWsiho8SMYxCTjbI42tXCdqNN239RZK2Fz8C1QmJ3JcqCw4qH/c8ce6kp8B0qA4+QAEpy
eZho2dbnoh4s1V9UAHW5ZNXbRg+eowCLSwuzvRnphzgUQFUzlpC0+BVNuLFX8fT2McvlpY5/DPld
mij57YJLSGhO0qyTT7Rk8mZGRjWg5wRLDRSzSXdqyQg6WCviCTCXoukvqjXm51kyTlnV7mUr5fTD
j1tWEnNDKOQEh6PKAYWIULdLyXqtpAU/PvfmFOkSI4d02OgFxj+UCGMXfYED58CaxpKQ0PcBgnig
jN+ZUvsEqnIRySE3u3BAe7ohNXq3MFS0WsPrF7Is63qrABNRtGw/9wsaYQhrOhJYhXQsgsWbW05m
J9a7fRk/u8TcS3LvpohewyHzGkOBX/Hd6AqkSQlRU+JKyLZgBxiywF/7TwM428jV3iywldK6JecC
vowdlSAKuaB9bEcu9bqnMvBNwgejG1zSs1dxr9XZjP6ea7t8YhzxEJCDwiVghrW4IBZ3Lb6XsfVN
f5yDKdHFEj/W96T+kP7AFPWzWKcXPFhWMuKr2abotJcK+8KXYV6kBumqtSfhgaVEvgmL/k2P0i0k
KXw9tWMMb+Ey+3ILMjn4YZr2kgalX8fGgdxCGBpzU9sYiYiBDPho2WzBBCWHcSvryiGOxK3Vpt5A
SIBuXfWu28rys17+UvlrQu85gqWqaCID5scBA2upnm0Mz2fpI6+oHs5ke7qK9KpimpnAva8fU8Gc
pTJf2zXPtj81Ww0TpLIV+6+UuQs0Rsbg7FtTYhnSwYYNcl0YMigRnQXIwaRxIw6/BfO/qPyBhkCO
zu00IeWivyBQy40bdMdpu5fUl5R0+Ak51cjHje0Oh591HxjbpCnbQUTifTFtoG3ulWQjm59Gvi2S
na65mWXHwU1pXifzqPNQEU4fNb+FuewqSGJk2dCsJMeMaZVA4xbnbkjVUEBvNOPpmknHpb+AZLHD
qrCrkThKBUh9f5NV7ToqT9NyYvPl/6mv4cPKYBbDirmh2Fz1FGav21ZwH/CpaKmCogMx6TydUkLV
4jCwDf1hlmc5rxFFLHu1g3qTFqcC3P0swX/hiZqUR0/qJlyDqAYOhfBOQThdyLsacQetWRaM2NDY
wfEaiMmJRpuWBzA87yVDFDRk5A1FMUMOw64iYbdYqG+QgamKwdOO/FzYAfO4zOXiY49h85Q7qUpr
Qomf/yTqG9Ei9IJgzjr4J54+WkgkXF6mXmvtIf1M0CllhI7WPJy0GC0i5U0jiKx+FCjrQEaZLw7d
tmR7scz4OjXGrJQBOc2NdJz6ckOR7YbqsZ+ZaJgkeBIdR/r5v4omnpTOJcMZsO9h9g7Mk6Bw2hO7
5hSB5HRo8w8YC8uIIsncI7nAVLcq9JDB28ymMInYZYmgDvqn1TP89tQMR2f1BaxmHR31d6m/lKg9
xw44CfEuIwqvpHJMFnd5dkL1ZGr4CyLekdBRS38JrlFM2kPCg9xsgpZIeijjNbPKlQd1Ls1brJMR
gQuLSIENn1YcbqmhDbKWBaYuy+PMfuBe1m9GdZeRWQKhtAXlowHv1SjYnxCYmQEi6h1JjkfA92x+
XxM2dYCqXFbVEIN/Ew7QqYUgHfNGIXYVvwQqvKzvuCg/BfROXcbFiXxzGnDms8ywULKX0lmXvurs
M+cVEYMtMiNblkuiTyS7BvJBAosw8rOf+uyjljTPon6ZSBUOGAolMqquGuhMRsVl/oghXhdmEmIa
uaxvNwFJxuXI66RhhIEW0SRriIX0SE2RL6ekC2kOddRellmlHbBOXWKcO/qlRQyPav6A++dxzzB3
BmEU45erRPStz0EefqW6vgILjtp0HxvTS5NJ2wS2E93FpumC9yEpbC2dznoV/Q5y9GYka9oM8x0+
xNGipIoU9ESz0f9N4IjjnMQisCTBwZgA8QZGzS2mSBt9ah2yg24BBltxuQ6t4vaF+gnZ/NatVEwq
uuhshKZnSC6L87vZ46ALLLtoZUQquO2Sjc58fqin42wl1Dpj8f+qaGgE/Ehcg2ZFbYqPIOuePeJG
QC9vKcIcSf4apPJ7gIucddm5yOkQuVPzsF8Z8+yX4n2kfMrSm16FV/1L6m4N5rOg/c2EQ6BE32or
7ls5xnJsfozC5MnLelSmH8lE2A+fDAf4R9szbKKmNXiaV5sv65ABqHyQN4jfiJ/Exc3+lqF/Q0Mz
RCY2oXIfxrHThwh2LIbpVWXxCOu70FK3PbBPS6x2dcNGRl0XJR+ilKEwnt/GLH3p2/IujIYv8tYV
ylcLjUKTezoW87BMX1IPqkeBGlWOuxjudgGeQDcXKpaNuCl/x2Orw+m1M1ce7D7IEd6SomuY7JZj
cu1BWVf3Bnue3KDg76NLbkX8iW5XRaCi6gNx6vBrJUdOphc0eXur6u36+DKq9I40OeIgXHVpwS+n
2JXo8hEIBrFhl5yFITstDBeHstJegpkd0fxNYSjRHzsdyCGToTp8OVbg6kJpzobVbM6NMBCVFFOw
dhueIbhz0UpmrFAO8R+V81xHDy9x24u4W0L1HyqCAis9CjxpuUSWrQRuWJMKuhfbj8wyb2K8teY7
EnDq2Vg6LA2h3YLkJ8D4y2OEliDimF3KnyvvmzdHT3KHHJTEh143tkL+1xXEFPNSDPFbVD00HDsF
UKswVzjuLwhV4VtoswvYSIOieMrzS1N7LECQsRmSb6SQnx3M43qN1wlOZM/dSZJeJ2K1cWDzYiUy
uEgUj6MRJCrrLNys5BYoAGhuySuHN451Acg6VhiN2SUKSG4x2xC3VK4FamGyCh4shvUjj0CjbYRX
+deqPeAGLkEQYm/L1Hnpw0IEuomPCE7YSMs75BDNX6LIz0zWAG0x9JfhjlgY4U2wJL3EXrm6Jnrh
69x2RgMor8lZUrbGrctV+ydjExiZ4k6W+GYw3br41sV6Z0aVTXrALisxU/UjQ1Du+j7b5SlySkiv
mhQ6EqMSi8UPNwqDgrHyiffLyPeM8aP7fB7SiVYBTej0TFHPO6hJs8YOgk1+Vf6Krxk9/qVEjQlg
RNjHu3nXvkxPDKdEh5qUwpVTfzAVsJAzD/ZH+F6+8LqtiuOrtauvoHc3WFpmTIp35MR4stXsJUS3
MHKT8z1eMjgDQ46EaJhJfcuYneBZYptILTmzOJuk7zgoGZ0bw58wOMrnyPK2dhbb2iMU6F/Uo8Qt
JGN5JujMtv7RcFgQ2pGYMvlgOQKE5De/IqnDPEfjVwhvsM9Z7Uqzq9Yn/VFihDG3fG1dup8qbtZN
41ZYRHGWow5YThNy4Blo+6b4m9+hEqBTxndBGbpghy9cS/nIV+eKz9wX7XC4wY1bmCbiN55diqAN
tQLPPT/asBDMww/Ij4LnvF+8mhVhtiejrsv4mVAdYrzzgsoRygeeGuQBeDjH8JiJriX5tKTuOOzV
8CCYhzw6cPtV846iOOyYG/tCdUAlhA6mh2+0L6HV8QVChufafC+97oRJQg42rfGLydf4Rx4citkS
ytjoszlhjMJ+DxJevZwl1unhqTa+G5PJ6XTQe3hETg0PZ4faVdLOs/JkqxxmL2L7UCpPq58NdxfN
aPioPkvVJ+C11y5puQvTS1vzI0xo1mHm9Jeg5fY4PbWQN+FNTLxc8ztUAYAxqNoCflH90fNPpXwX
plMOrV5HBiz9BJkn/FWdJ4vA+NyWeN47JxECacZsGPgoBmMbxToqNrYt6Y+EUhEIkOk+URa06pNm
oGMybZwo/FCctBoH1pbY5GrL9sDMTyp6fDzI0JoWG/+NyhgMqaa0DVICEelQvTTzcG/X8lFjyxk/
pcBNUh9Np9pt68yT2x1Um7F+4aDg8Q4wRPCckRTE4oKJWfgNJjuIUPDw2JOm4hXKi9nbXbIzpO38
GHN7Xg7jm8xIPkKZctYEd1RJbBoQYjvWZ8pZi9cAD5rywiNSVAe+3bbjD5+CYduUcCxZdnHS+np1
WnhdwuCkoaDe5s2OhxgVGuPwW/YWoU5Idk2z/koKCYhvC1F3pq1ta41TNfrSxJM+HYzy0La+KOxN
IlGzPae6ZNqJQ+0zr9rGdS5RkMYyP/iFxIg27ryQm5UD2Ve3dfizGLZUcllUt8VwzAp3lqPPmF62
MvFA6a4o/zJlr8h7MDsBFNPlUneuCrLkj4+C75B7snbN1J40R9HPcFv4errddEb7W6FIiraqRWUG
DjbaMkMs5MsoX6ezLYI1aBzaL9a4QrGVFrdqfplkGxDkul0TAoZ0E1AYnEIJqwB3wOiNUu5EyclC
NsDWX9gK3xebg/aNwI+EMhQECmK9km2kXQ2PlnLG+qUcVFvWbqy0HWC5Vr0RqYZSnFGb+oLxMLxk
8LGHE/YtFt48AcHP8LmQ/5FCwbJJzOqLTYVKT4aUxuICgS6uOHtlHKmwPJmr7AeE6oSpSR6ot4Z2
CDGDRg77asO+pA98VXJ74M8FiC0p6DeNzjzFQX2jvwl/MTfKsgMVQQHvdgNAlm3GjVg+eGv41cml
GbbM9Qu4oRnf4GuleMnnivF7VyDJWXvkeiJVSmejt8v5B+iXyYY4WL5mwIN8uuTcNHhh2VihVHjp
Rn3XMcLjsCPlS6tRNz2mib5QpO1mKgRAX76tgpJBuBsEQqAfwscCW2BrDL7cnGpER5iPRBTMz0Le
snKL+73JGcwLksEpIHaT5EqnkU4zo7RYPHccMur8UFlmau7ESF7FdOMn5bZpOT4cwAfpdXQ+FLrC
TRoeQj6s93zyOIjlYJeHTobEcLqCOWObUovgAG4LWxm2Vs2eeaJV28wHiC+15K2uw9eGchDxdh8J
muU9nJHhTo6xuHWOQ4zBxGY8rp6txZUA7hLnVJJ2rnFie3jnsugW0UIAxEFi48gopoZt/DFZ9myd
xpgKz0fKGZDSqTooVTrRVircn05o+CB5KvAjBFikntxvwhfma/WPRHTdk3eMAo5PFoRibXKSOkpz
VKJLy4PDYDu/W1/FbPcVEhncchcypdL1PLD1hhE/6XY+ajUh8SNk8da5A7mMIbCyQYrV4RdRjjpB
Z/K+En1+tTJyU9UtYRGwy/83Sg4/3wwDjlXNZ4hM8iE0Z/WqYR8Dh8KikphJjbvdab7SmNXEjhYK
MSsuHvWd6BnqJe5McEGd+l6UP2LtDM2dqJmB/0vjjr8tmTfUJy6vE68FX1u74+EhiiT7is4L8jM2
EWT9tetpC9dEHA8pX/VyhRYxqwyhSCHc9Echfej8mr3NYoV1XNns0mDPIkOnh+DRD8yLau2ByjO3
7dzc8DmoNYILhDcG9lOO8tZL2OBXmw6/7IZd3XTmNJgYuvTYuu/ABVmCYu06ykgGur0GWUoI3mbD
R4inzl6r/FtIK4ixdF+GP3x50AN+ysYxu+1sfZnGrgXNrkJ4aPy2JhhpfCjFIeqOjLESkcklCCWk
ZX6KoKAxHkzelCfHxXjhZs7xfcR+eVFeS+0nN77nxh9xBLcVI27+pT3oL+QfQFwgopq7EkWXgfbe
a2DjNL4e7GtzO7DgplZHqbGcsGOy9By5FvLMVpGPY9/YyIwzXN4hrljsZS00BuxM6MKXDb1AybuC
AkZbq0R5OeDH4khDn1oDX+GIxPpKfSzb6TsldX+pzsZtxUDu9Hdl3xGrlIx2tiCMhNFwFwweeBcS
GB0UdYkBwOsamtQf6P+cTLxQoPYD8x8s4RtmxUX1j6IkNn6wVnDr8OYLuUPWWWrt0uqytKBvaRg8
QydzCqyKO7JDDL6w3to9mRwXoi7YnnN9pQzayRj3uLep6BE3dtYjTZ4woCJbfocEp49MBQ/gPRru
O+mEXSFkYDI4TeZoxb5BvFCMR5UsDYQcxKmN3amKLtJ0FxJ0vxXnOjEiuEYNaiT5mKBJeVmQwS8w
e0PD4zGjrippIYEwl9MBaw8xtrwXHHe8dNWZx88Y6Sx90GEAatCJwb3ahs0pEsmoXHkSPHTGkydr
X04FqwBoUmv5ymMVFVsKWiqA+Koz/X9Xrc2wT48kR3Jw8N+MWyhleMllhVXacxz3ZGmwkNnpmAVx
bhuusq4PmS/bCh6eEAoTebucPkeYokB9pNQtWQjEP1bvgBcgFSn8nc7cDvV1yR/zCHNWvAoVcQnI
auDQ0tyyYhaFTUwmUxNMu8gSd2EV7/ul90PotFNFqDLNKdpAJLboRmpXZ62qd+J9TfOYtX9c2mMy
IlUgFKZ/JyWcqswgLvwlNtFgjRdhRIaX7VTGLkxJFMm314k2mE5ayfgEbWUFpTHYEhiJkoHHOAw5
4UTuLs9cKdabRRWQVb+0FfEYGo5gq3BEg9BuAY02HUI/XGF8OvV1ri/z1NNnnIrym0Aajnd0dtGt
4WQvi0+lWdxi/sqwb6P1LD5bTt6Z/KmElAdBMlG/IJCRPrW2A2ddeWbJ5zxIroi8YNxpDMUqUAlp
n/DVZ9QZsNewH6UGxwovS31eOP3V4b0zOshE6q4lPkqr2WWN0mnKZuwsCDe0W0gsYLIwaVJwPTba
1cygBvEgGBMz58zYjD0BhssxY+LDircZmGQLANFDr1dRwDlqfYl7dlm/fMhdylm+PGP5p2hInQgJ
t66/VAgubZXa+TAy+4LGRx3Hd9cy+wyvrfimyFixvp9FdlU1YAUsGH9a9cTEPhg+h0rbdBajvesE
bCqr30Xlk2ws9O73JXpF9OERiHjPUB1DnNT9aXjL1JpxZ6gBA1ljwlXanYgKte8IH5vJUtDKRdv1
NQlSmkmEgjree2nStyzcGgnHj6la1Pt46Yeo90KVxkBOOJ0ls/BDi42LMLU5u6+xIN9sog40ORO7
HinLhJtdtBwhnThmsPUhuiKpnl2LW9ds7hoGtOwe/9qC3VA3yL6RcyrpC5grag9UbqnAdgrOh1JD
CqhZUdZ2KDWUcYHJWAz1O4Hci5BwXQUCzfjMcpQAbTvVtpGepXsBIiqr/+o46Tx64TE2+9cYqkto
aQEqEO0WzPgVtOBBwkWIEFhgO6/DWatRd+uWib5KNt7a/xk89xlJkvAvUJVTqad+YPIdhOKIyZEW
Im7fSqQUZZ+zkjUlWFrSVS06jIaKG0yMtzp9cPO4emqcSsQn4WPe9aX6gettoBsaPE2xdtncnKte
/WmE8EYSrGvpwVbqGBjEC91PZuqUHErkAkLB6vFadrjRg7I7iGb4kktpYqt3Cm21hoK7COTwtgaD
sVm0rr2V/+mt8T2QaZoUijfM2QEz9k6qu39doGEmp42oWH0VhWGPc4Q9QabVlPdtlnxUYqiwellD
BctjMCiobCqTIN/pKEuQBJrfiTNTq8oFpVAKdVK2futc+E4qBvclKV7oN/D3WF0JritE7WLqhP2V
3T4gu5b9whrTdp+M+ajh2HWyUzGldzEYExbgyQHMBp7PlqKhI2FArhj4gUxXvcEQvF4AHiZpqs68
lYENQdBo49daaOJ0zpS+ASKFP7yOVo33tkmbQwo5raB2xWvPGhK/roPEUUR/PhNnppJyNQwTkCA+
R0l+EdXolpXGWzpBEezxEYB8OPR5flfE/rCqgymSa1MiQT0Jsbg3B0tkHVFL/hRGv2jSYZUDCGRE
CGGtIfIGZ82RDeCZbBLM1hwuYEVJRzaVYReNJ40hW00MlRbw6ZeGztOfH4RCP8tW/09veP8N4X0K
7vW81rndVU7AioeM+uGcL1qyJ6V+n5lIt6ee3y9zNcagRaL/TY126OD8CsZ4a6E4b8yJU6UYDhKJ
Gyly4pQvr2d1WzDaXZZLxXIokZRt2xjfAAWxsBBYA6kLhVOZYqdhrJ8G2XdvBG8pp+4mQsDFj+hB
cX0BnH+SFoH3Ri92EAHYH5Z7pQ09TYp3lUVKSwSSlsFgeNd6ZKz9HyPPU6BOp342H/hIla67AU4n
60IA8RbQW8r0+DxGvqvQ0FF6+CbbTRH4rcKYWckc2o/FukCzfZgS4+tG3TYdV+w6HYvJN6iYM3b3
vtrXJVtNIz81kbZNh0MzD36atxdFwUmpWc9YCk518q6sKMh17a+gNsb8lXexHysvjYINu2NCkdOu
DQzKkmOKbNKEFjdTjOkEkq8htwn6s57ER7KiSsqZ25DnzBwzFELvU/Kdjp9LMsAbPxbKD9xNOFHL
pmXlC+XJHzuCkhbmWmwI8WmhSC1Yp+eT5lYUIHGLaJRKfMAuJVcT4UQm/pLATjCk1assgStFrb8q
tGMtn4sUC041RXiW2O5krBkBoRGTiU4rYT6+tLrdi4kdCIUtznuJNLf41wg/mhbbE50yh5knIDWD
OshWpgVkgrxaKu2eYzZMS3ca3xvzUzE/QZ8RNe6a0aNKPwg9YNQz0mehyBzyY9vGCA1Vp+3DYxNz
wHTZLgOvHXYXeY21VIETBe02yTWvAEFW9swqRZLMGh1iLGQAkh2kwWIVTEobwa2EonkyFGsVaA8v
QFfBQZl/YHJttGfbd+dSCb1Y+ywK1Mitxej3DwwmmTvRFq6hS9QJGk7FlYOKVw0hO2isCUBQOx+r
6V00rZOUsVzObJzDx2QJ9qmy7OVpIBalJ+2toKtjJyfv1TH4koBLs4I4lt3C7rQgLmxGtyGCmBMm
9pSAzKOAOGXpyDplmxAjG+IlHHsW8ePIGAmsYa9o7yq1GEYCElnUqXmInMDshp0xnHFQgB0oDJcm
kkELCBQ7tFpbpt4t8QfaScZ0VROdmj9N5FeVz+chUMHkGFeZRXvXYc0eGYOMLb1Gjww96HecmldE
SH6YRtuqKNhI0MmCmrqqDDdjk387s+W5mK5xfdYAzG2sWNyGPfaPQDw3hGlzRl/lhRxKTTjUrD+0
3PxXIwkSFvNOARJg3BdlA8gX2LUTjmiC+kofwXFWBX+CPr4RRnSQFvmhR8seC+rRQGlJ3AlUd1Ja
BADwhnQtYJDKJWRhc/JD8buNTkEdemMgnIutNXALlz7E0ps85WcrV7bp0lwWnZE2OxtLsu5z3MA/
hfc96McIs/80AemB5PksMK6ESHNiZMoKSTeA1XYGNO2CpneyMPuXR2VJQb8U535s0CA/rAWqRDd+
Y/VjiiHx2WJtwFGYdtFOGU3myr89U1199NgPn+Wo2wmF6mhB+Sd2yIbj8GXuMo+q9EKP19GJdAI6
feZ0uiE+FV0C76L6/J0MpMQ/sTXPczzbXa0AURN9DUCJBmotaeW3Zqze+749a2N9IA+TkOD3KUXD
LMtHaJcEqo9ckf2LrhnEWYHMilBWI/9qluGdRRGl+VY37m2k+PEkkD6RnhY20JB9wNAZj5zlZD0E
94a5rJajWjJwH1vVezV8dMN8WtL6UQzLuyjHp540Jvz3sDbTn366diSchtOrQBuX1EyR8PKDY85P
8sITlDwSPtwppErPY8eIqjs8M9Y44cD+qD3CvQKiS558l7oZELJWuvG+eqihTj1uh4zXUIuUH3MK
GDlW8GLib7FrN3XcemEY3zrZIpeWpEdNHy8Z4nXWyDRDI7Y38oSfMlEMKAXPk5A9usV6LcTwoTEG
lxjUQfvZ5ZLxJ/Z4SI2UqqoAIswICTp3hUVZhBhkPfJeeZFBK8EShqLRnduSRX9CFiJ7+TLTgeTH
pwFZcR70P0bMIw/H1WHFY9BP8LeuQyFAA9p0n1Yh8/KAtnwfG+PVauK3xqy9KlR+mxZlTlKW7xGS
AcLJvalpThAuySfWrbNmNddZk+2YHbxYoa0ylkO9LhEM7vCg+UAEIYqGr2nSR9SZF5owTnTz2JTl
0VBXnUUTYsLrLqbqdViS80y3NlqPvwYxyS5ifUGYV4q7oCvbV+iyr1xe2wzDhjo9YUC9VcTSlX32
FI7T2JzNOn22leTn5chTipqskX6qzI6iyU9LFTFI1z6q4B4E/S8FEorGwVXXr5sUdczTE9q28oGy
6XtWT4gSr2NZ7zUpfZf5kMC0IiTc1mvHBp3KD5bgkM48bLP4Cz7WF8IYff95JHWkBuyUDuzQkvgg
rykRGkrZapBoC6JHnUnnspfsdOy3YzOdo7b7N/fFRc0Er9Dr/6WUSMeYj4Yds+dsUkhTcvSA9r8x
viC4XJV1tmARRq1NH5LRXgqpOKkz4k04fvOMcr38IGruIoN08JYU75SZH6krQll505eK2CuTmaUw
bM1yrTqCQxn2R/hIcCAyu7OOpCt6JZPNUeAAgsgQZpLfoHxp2KdWcbraiHjzVntT+pkncIHkvxK7
HxQeeFi//eC1wmGkimirN3DzQCNf04xJDa64EClGi2CAV1bKvglfIKwbAsS24xZcWcs5GHIawM1Y
tV6DvUZknJqjYmhjNlTma81kSsBONysDVhsYJjBL9MwJV3xLB6Wx/SMYllLhy5yYwVKEzcEAHgzm
QYcSQgNtWUHQxO7IXEIA4pLOE/liyMjEyB9BLEWE900YzPHW+BXMSFlCj1Ai0X2LUyQL/HBm+AFV
kHzZeZsnFUlGod8Pv1UzOyPT8goQWYc+a7CIna/ZBrJtUizTXuYMgj7JkOo1vQQJVePYHMB67MY2
pCcLYLvVWExYNxsF+jbVXRDH1CjoJAQPBnlwaWnshPLWY8VKh+dUXgSoPE0C0Fb4NJjqNehjtVZD
GYWXdA0JmbBsz9024XqZcf52KmJw1spIzAIFDDEMAWyTwyQiTyUUfs0thXBlxnjNaBDF4lVtDVtg
OVbLnUNWBdvACSWn6epheEmSwRdqRmhjt6fsdYNzj9Yz5VhZ34AAFnILJ1XESMk14ix6/quET+ZU
SPNcqvNpZv/NXDepbsbwqKppTz6I1zU+Zxx9FR/CwJRxlSgSLNBg8U/Ita1axsNy5+o1ojK4ETF7
DQOWp/Rvxp27EHLFkahqN+QSiqWzL9G2FTscDGQNZS7/M/avSr2LZf0YqsMeXbf8gbPNU8vf/zg6
r+XGjS2KfhGqgEZqvIo5iaREStS8oBSRMxrp673gh3Fd+44tjQh0n7D32vOX6edxKbaSGgF/dh5g
AgkwiD4DXAK4n0LmUDmyHHiH9TdX4lPfHNE3PmXYmuuvEcGTHjA8tr9VTqHXpWxArn7GA/KeeK+o
NabyBPoAwuOwm9GuItl3znejXVq14Xea8R3yv9e9W/lWdL/YRSrjC39sEn0obHBJfCYvVzSAvl6A
M3EmrouSnDpuuKyJToSVnUJMFdg5650XsIqs1HMihzsAJ2Qs5YnhMdPFwDUO5CWj2kGi8KJrzRas
OTXsZ1P8NIiTsr3LXMxW71KdJzn9X3an6SfvuKWyx4iE1rBeqqgDuO4h+XJxJaxctXCms8Mr6aHz
dJAfMIGkmO4RUOTRuNSR7Nfje8P+iVqBZdG9mGne6R/odJZC9xJIFMJaUmWZjdOrIlmGoADJlOLG
YBZqV1uAKYxfDUTZ5jP8uwROmpgVUcpbKqRkuDsRVW67FKVs+eZhsIvsh4ZqH9sz63eINVwlNZqk
ZDqGOEwmnPwKgluD5boJDdAYPDR4AuC68FvtZRDK9XygELO6MtF5VHq/kYhLmK8qSAOmfg59j+ko
Wz8OtLDGU967W9pwsohq+tGjj0ix6/19B5pdMcEusPhN0BQUcB8bRagWjpRbKM3Fkc7H0p1dUzFA
YNzdAMKTw7DQmTQpNHhTwdYngGpZ4b5C5jmKbQoTxkGdY/H1cgK0CvYdfZXsJSw0qQBeYIcNmIyC
yloUIWYcTMm+9lYhCx1YUl8dmK/RSAOJi5bzkTEYoLZkPeksRRHlGggoPO7qkDEhclvknOswBKYQ
MRbEFEG0VwHPYAST1eFKcWJ0uQlguZL1QHC3Evy/PhT0JmLS5m2jhqlBsm0aIqN6Ik4iFAS98THK
9MSNsaJp3OQYS3wrX4sDAzTWZDQj65JlzBRMS0DvxAiX8HGtZ43cWpgVJr6bcYTWB6imD5Ndmpib
kj9CYrMbQ7zEpXUlBfRESlfFFsIPoZOl/XLWlEZlfIDWtLa9+Z/NBE84WqW56bFNeb11mB27pF/v
WwMzYkCURZGRG9JDQdHJzkIei6QYJiYxteza4EliallNIKeNbY7GVRndkpzzpYW2AX3ElvAUvNbV
E7/JHvVVG1YwRrUl7eQGfOgLZJB12KIv4qYP+2gHK3te9cbuW6N+04SdQXd1ZykwZ6jl/GuYMfPm
F+mtwdJVZzP+ecH8D1H/uLQy/O/RnwKT2Vdqrem/VUL35d5GxkaAAdf5dw0jh5esJc3Azj+66grK
8H/nEeoYB9ClbtGHU4sSQ448H5sMfGf8L1rOLvYRM6xDJ902/zR6rHC6BdpVnxD7cgMjWDqMGIaC
5JrLt6S92NpP4AMxRQJju+STvamM3wd8RGNX3rLbm3CbimvWvEXRtQ8fov4lMjytP9z2UZpvEwNb
k7VrrRGlFL2DgpT6R0FP3qGpGlipZMi/e3Wx1cmINgP1lBd9jWi0gTdaLh6OjT6cA/8CdhwD+VOE
HtpBbSieAL33rwirzPSiq9dJPNL417Gghmew82CUXhWd33ALQ9Jl1yQVj8bdIEy2h03iIj0tIT8Y
bGw7+UvTZmXbICuwwrULL+YJQhgbdb9tsOeU21ok4hHHxi38iI3sx6baz3AAtyyNJLwPt7tFHRSZ
sVqbo0AAAAAvzTY+uRwj+4YRYUE2ceVhDQtBwbgJ5hGzPHmXgVwXWwPo40GU5lEKCgcRcUIJ1i/u
ul8vsBCudY+VbcImkUkHnbTiY/AYMYrkak1fs0IYYDgYB94rYT/V0Vs3ProGoB1MloxuzsXCmXdM
utNbJmlkzxOzMOOOYU5qB69YO9Wq6v8i5x8D5a5hUTvXdy7TG4mwF9EMyGykmKjLER1OqkR3qhZZ
QfXR2Uhf7eVsto6T5wl0US9WACLltE505u0UJxkhRFwZPpGq/QmoJt/MMQ9uQ/nFlas57yS48aj/
SwMgEC9G9DOZrzqKeKv7tU3I8NYrH6c53bLm2hV/5QhR/CzlLpXLhvGLfx+6YJ3YmIm5epstf5B0
vKr6GMzxqaEHZgZQP7MK7VGwQmv0Wxy+FasgfpXtZ4Y4BkBRj3mz7ROQUFQXe9e1+KBOpbMtjTeb
xX1bXHNqkpQS1FPvBfVAaC4KbUS78iVZYjtIsQkwenLsK69j31yI+kRHARInfk2AkUz6W1FQaqNg
wv0T9Ki5vUvR/+sN9tjZwavPdnGdULTJAP4Hs/Amo+QUbHFxKIANCYpZyshbckkcVtUVQhvnw0Yc
XngdubTIJO0vIukXwCJa3t00ZR4Z3mTzyTeEMdzxH7m28bLPChVabb4P3k8EiqJgJRJG30yklm18
sdrneu4ei6NSF+VeA2vnmc9hfOGvSbgOin1indHmDxoCHA1QOLJCiy4dwzUPD5p4d7ZFWSWLParG
GKlnPOwwAjHjm1aNPu4s5Z+lohVt+22M1tTtcU0W2vNs8pua3eBm9/lvNZUcprBix416kk6UXn3b
hzWn7ngCwgAkneyJ8KUveUknLK+Qlox4PIpI7kWMNsNy9kNyDAZi58Z/jjA2FUgIgrHWqqfVMkxi
Rg2SE40jiGfgfzrhBAYYMDAtANVtA4RiYm2kr9gU0+0UEnlmfIGa/wwo/DtAA+qHTLrd9iWKjCu7
nk8rrTfDbMnCD6taZ80NW6ZqFzHb1Bk4SQXszSsO0XNTW5CXorPbk8IRNihGhw9RGy9I9XFBDO96
IMgsGdfwf7ddco9MwZoSolARM+DMN2YfvxDVuR97bW/O4aLBcEgoq3LZrZIZ0F4XxzGdmzWOmzkv
ZpAfBZeaE2G6U+PRVRW5Stg1+vjRWMGNdNNrR351j82scdCJCX9Dxuc2Y3yVim8NIVtPGi9chHm+
Zkz21vV73FbOPgeY5cfZZkrsnU+J48CcBJCBHt3dA77XQrmL63ZnMrV0RbgNfFJcwA6GlHyCqJGC
oTaIHLPFYalZrJ76aRtL/9V2cOKZ2V2IQXsSdudifd4FLQvSvO/vU8VmMmDrT4rYtTP5kiIXd2fm
wYYlgzufJwDhEftOdrizmIvDcVj1i7FXSEVqZLZENlGXGT8lSZy2mHuU6tH0ULLEtTDb7jDnumY+
U5U0qF5NzTo6qt0YUcUWToOMYj7zTe5ilDIFK8NFp8Ngn4qTlZWfjd5tJ7Dps+MymxdGM1+rt2mH
R+9LQdQbiZJ6Chqiik3nklDrumQ8cAlM59qksPDhNdKCA9Vfgkw/Ym+89kYPm+qvS7rnxGTNOIT6
XweljpK3BJupa9m/KechteSnRumm/TjgPCbyoypAH4MgiXi2EmFw7IcvWR2St0xqNxtxno96ra7L
M16mzwzbSJGR3k3+FatA1gI4JezG+B48SF1OxzddRSwWmEX4w3NtGM8W3ztcn+fe7S+No19C9oRd
DF2kfBVq+qpUeMHw8Vk+3GikFmXdn88qCZCejt/eoO4fB84xM4MuSmfNvudgyfGlgbLv2vdeRlu/
/U2ghZVSe290ebGq9MWmD0QpsHKc9GB7WCydjT0xpy+66+SYZ7iSR8eMjyPLvwYObKPICtX3FVP+
PJqOfj1tii57gcrjEIabEXCuawHDGmN4jeLw4UvWpkphshfMjHNw7RmtnJuLFW6UVTnUK5PYC8/d
mDCmU0Q0aSxPLVreSAs2A2m6RA4DGfeJnoBI3ResRXEZcLCD2LjoLVGg5NIrLh4ytYCFt0+l/mck
a4/5Jg7tyfzOfcBPOZMpxcKgMNptHFAIuzcFbqROvqJu3E2odGILLGfkrMyiXc+9YQj0RU53hymr
zTaXL2SPxlEPy4uZG+8ymRZTfHc6bR+zXZeQrcYAMb75tEz0q+l+xkDCwICTGxDhcmIfCqYTBMXW
ybwzIib3tfQsnM0MwAn8xni0tCOoIhbTBQBDTnbqzXkf96RgPsiGB7z/5zvjHtguOkhjFbZqOzWo
CC2D6eGnNZ0H9KOEEiHPDmGcNl5/tf3oCif0GazKlohLHTFSN/loWBFAtxFxkCGWjEytpUYZRSEx
dI849ZCGkPkXpxhogHqaVFoxaHYEz3nGkAkeigNpsd5ya4ttDhk05KUvpbjE/DId5+Lb8pK2qPdB
b4lEQ8DOAvnhuME1oMSFPbkHWvcvJueuLaNdxoZBKWsrtPI4QhMQM/pVy3epSXvmjtPOj9xjUf20
SHmb0sauke4bz8OLgJVcd05yMI/2I7w4Qfks+AWS7UpaAvR28ypDnBKl+KxQNRfg/obUfptG4z3S
tX/BkF6CZlqBkHMfxZg8202ySRUKSFK5bIcBHcbyzAj2uV2/00haIcyiXYTci6a/gwjm3kSxohvi
n/I/AKkAKCNrBpcQgqX8Mrm7SX76HEh5sLHaFxKAC3HCe/JVkDBYHZt+a9T7KAKYxuN4tPrblHNo
b0GYRslcFfkcKaAJ/Jegeo/j7xCQms2vNpun8RHyMRQu4zHcF7QInnUR2a5G6kr7mq2K5gVU1ESs
n/WtsD+WN8P8G8voKaovcfxZD6+MXoeHkZ+n7IMVyEBxb7207pbZGz1f2T1cb5MZO2XsNLnX2l0B
qqfyFq5/0sd/Pf5N1qtu/tEwbpDtmyneVQ3mkAIPn0ir/YBp4jj7wXCF7PUnIfKgn7/dkcgd6zet
vtsS8dmHAPRUiB9pvRg8tijQZ2vZGtl6hVwju04xMKtbrT6osq3oRlo37jKKK9yFrv6LBIF1adek
q2keWaAcTPAi9illZfnGH76LjpDouM3QJO0t7eDmL46L//LUkpiXX5IKay2mm5puqfB8bE5/eCVW
U72DIf9MoNzChBKeNLy5/EKNTdkLBa992NAitfwstCOMjWb6Us2h7j7cfh9Q+DUcEQz+NFbY/SH1
98P4DDqjQsjFJjI5tVhh8aSKv0Hxo5peRfoOanpCShgd3fZUtM+GF2CNjZ5M+RtJuU9xM1H/+iB4
fMtmszqzXBdkGLKeJ70HWXoFE3UIXyC9zB8vj3chdmGAnhR0ZIIWq8yg3x+p73SMq9a3Ldl3vxv1
ju+s9w6qPpSAp13QJG9B/tPKzwkycde/68zy2pzIsYelHWvFbuCCJDr+pbeApdkOJ7ffZt5aI4ee
zGy1C82XQD5T0KdYuG0X2MO3W/wzaPvAWVjNVwJh2Lj41bM1rbBtliHJJpzgt6Jk5N3+2vLPVLcy
eyHTKSzuDOwN/ycVry1VNOtF3gHJ5NX1X1KNpZL4zOxTQNtc++D8xq/COg3tmdlwasNsWcAgrW1M
mXdeminGvXEz1KkRUO4x9c7su5d+ROK+96d/oX3M5AHhVd4yVSU35+wwtpXvdC+B8Rljaa554wYG
7HmKQOfsgb5izsWY52ypz5HdfDYkK4mpoAVJxNrkyRiShZX9zv32fE7wzQPZZEgxXrziNHLWQ3WP
OvD4X1nzFUGKmS+3Z43jz3/zUBGTHIRaJlp12Skd1qHzMwzvnviNxZ/jvioer4GRu5Dk12DPLsnc
jGiRv7oecFe5dGpEXuW78I8atBlnGaHDxvGuzYporIzhRVqgW7atf+7anaqf0+ngNtfWeJbOs1Pf
s/TiNu8xgizPNp9crCeGd2uSC8B3zT77yYb/kXIwGjgz8j8/ADsgHxLqSAR92GCUDsMJ8M8pdH6r
dE9Gu46EVL8k2mUUNyDPtAhsqweccXc+eh3DCfwDg49ElG+VuFnBqcZmbaRrTFtjgy7o5PQIj97C
4M8zXxmgOBgHFTlG+Zdg2mRhqLSYuensKJkqwc39bZrLEGA/KN4yBqVcAtJ7Hb3nMv7XTCcTbo3x
nlb/5hcMj6k+e98M4KnGHxPFHoPF6NwSht1B/qTS18DcW+JUVeupe2bTNmAyF68RpgHpv3jFPksu
3oiwZ1mrd6JAwIMjjDsYLDotcXAp2o2d4Z9ZfPjMaxUug+G5m8EFmChbhfh7mEpwKNB6Ur9wlokW
OMQ4228k2j8CiUoZIcNlnLDVjf4jpCEIRITmkmijOXeZNpXQ6cZ9yTTnnufhl5ZU32OarBTFjjE2
vy6V5tLrHgnuv6dSMMOQLBcbcn8nAuRY0uuXwaE8HlTz1mU9uvtAhzgSgBmXrlwSIkKOdkboleeQ
pV3G7iojpLNqs5MhSlBUBqB2I0AEC1CbT6TSEhYIZbyEfG+h1p3Ra1r/m1QlIiJ43a4Z2qvCahCk
+9go2LL8QflgGxamM+qA3HgcSA7a/MHcGi4jH2UVjHEtPBixFdPKxba25OXLNk5b7Cj0/UPKBBm9
+kZT1cUx1TLuzeX/C0/iNlAB1hWrz3A9ZQhw3TYMmXA4PGgTfDzcrJDFJ7WuO32fEqPCaNe56LJk
HVUCnZlGeqty2LS2HJ/huFo6xH47ZmDcjqjzUw39Otpxfhj20lehWBPRvByKqF23igNRRDRQ5eT9
ZkYr1glUs0KwxI21nRyNCBxLs1RRBgVCd7BMWuHIO/wydOYh00MCGtOGebWmHS2KKJalGdUgXTp5
mVwMbDJc+jDy1aqzH3obmUtyShqSLCVD3a6qZrJP8KGweLfj+Flo+FnqmY1r5/lAtVEcZIJWsgg4
QubPG0r/ThLOjXCJ+6KvSBr3flyG5XoOQM4GLVcBwOXnHu36GOiS1vDd9uyvFy4t29BCXnaHkfsB
egWJJtrTaGCCYWt/iCpr3La19VdLmRP59GNl6UzpKLWF6vRwNxF9vk77EtV3zYidxDbAtVEt1kw6
c/3NMsB2TugQlC0OoVG8VH1dvhg84KyVwcXi7urt8tuGbUOUT3NgS9Lsu4Ir3qLp7IoEtoEGuhcl
6yJscUVUTnrLUQU19WPCEBSatrEhG5FT0zCXIfrSxdgU1YZYo9WYu4R69fGaZaREcDJP/eZ7nYxo
5vBurq8bx/grBRMG5Vb4ERkL8JVlgy94xKgsOu3V1rwzGJYcwyK5a7mXP8usqkjI7DZ++d5OiCpd
CXI0yqx8p8jjGjupnSKYAr4u+n0cUfqEOIAh+x8bE69Y6sYIyUOu2lQdjHo8JbP2Qe989KZlvbE0
OnivJOU9Y+SN94XdDER6oqCqUKz8JoaHM2DKHiLeWIvpTlGhmTBrIHf8h6kPQuc4ZjI+KzV9yCbN
15OMNrpmmcsWQCG+eDPdebnnbEJFMFUmA9Jd0HI+jQW/xWkGaqLJBLUMDM4aqdlFll22EdGRq9LX
8UW7wWPI8EEBM3JR1cT6tWsmpPTTy8DUbpOWLJNtpX1YiX+m8PIPQ9EDYWlxj2SRxhqjNZjwgTnr
3fPoAiCYCtBawnNd6ip375KJRQ0SXOCwIcxvigNPtb7QogQ6fzJ7qx3rSr4M3oAkPXWZwy4jxkYQ
di9GHi9TixWT7cRiHdWY0BOk5MLCtFL6FoZZnViXgvap9Z/KoW+XvQEPAz3usvYYd/XWpBbm4CA2
FsVnbfbpU14QKmFpNe4ZVP6Q84MFiS2IjTqyOHJGYZKIXOSmDHh1ds5Zqm3jijbJ7jwoLmyNkhhF
vaNqsGqVvxaM65BK8zFYac46gY2yKh12ZGE3LBrCOIhBjFZ1Z+Oi8M6DQiLfyBFMPtIqQNrdrhtz
dLTx9IhCMro0MOlrJiuvcebcedI2lGx/TJ4Brk4W49GufwO+b2JBKM4Arx523LA+lopKwPjxIczY
Bb4MMnh2aKuuic9nHMdjwwsU7lKh9UyJgr9KYOBqRraSAxIE0FNqYdH56qq9phkW4jjrocd5Vy+D
6ab5WLCYW3C4I1BMyZReqcp9i9vw6Jvagbmb5nJKe0X56HrrBlLoRWGiaxJ/2QtDAM6vyBXlh+so
8HmN7n2nsH03lor3hcniS2M2gVooODcZt4ghLpHo9iOrT8AW95gze+FgAgocc1W0bATkGBxFHzJM
GtG2ECLPj6zG3sgqLW2TGxR/0kic6Vua+icpFZ+Z8d0zRopHh+h6yA6kDNcrUQ9/83vad2PF31RQ
mOWpcSJzF5kQBRQhLiVZdAvp2hc34FZ3047w6BQ+vAPctoYEieODdQTHyZNpIQ5uYlPf1FP+NkPn
ISyj9db1YZVoRHMEnVh60byeQm82hUzG7YlNKRKNVxvatDfYlLu2+IngPiPwgZI+s/PizHqkU51e
WqSYg/XcT+neS8bvsFCCuBbme50/b1NTj9yFLLDXUFM5ejELJaNLEtGe6p1KjkeRs8rnkr6bRJ2V
1pxJxRu/rr0Kfx29Yln9Zh1z2iAsnXXfHNjgouJuJBt5pI9O5V9H4WZbhOwuNyTZltlqbNyWw5C1
d5dW8Pvyi1PpbCFJLvUimFKx05wjVL2wuU6tZQOe19ub38JGCqF9IbdVR48VTGtiBZk5nKCf/Z7t
Y/PosJ6waGfWeULAdG7puFx3os/l/TK5ZHrKQq/e+h2dO0l05jLPwJtOyF3H+I+GjLvz4E9sP32T
n6YmzNfI1cOj0a9afO3CxZXktmSKlRbeNJaSkCQb/HLVxRr4OYq2NZ/swX/TJmPRmRymKiQIUDmI
rIsCz589ck+NeKhd3mPftD6kPl0LzRL0xu1xFMWjIv8jHjo0IyFuXO0qPRWsgc3zI2OrO7IHl8r9
DgxvXYCf3ZWxnqIHvXV+urdbrEx9mEleHu4EVLt8On4NNwy9i5Y5lKWYt4IYfyrEG9b+EuMA0XTo
p3i7cu01y4EXWE39UzUzZKerL9no9EuDsjHWHGRGUM0Ksr6SzN6ksu4Z3kCfHTDsp+4jcgWoI+ww
yGVv3hTj1mXM4DNnXTZefIsySc5WVD4adOPL5n+0SI2b2FjqRfY9YuMK+hh0esgWppfGr9K8m+4l
G1FQcwqX4sByNjHnLkCX8LNR8Yul81h6HvpuZS9boWLMU6++1stF5d69GDgoOS+/o1sFu7EFI8d6
fOYz+/iiEkajNlsQfkhafHYSb07BAzQ/uIQDsAeJbRsPRpcSzOoJjxwW85h3zWfXquc0vjPb/Q2D
bhtp3Y70t62Nqkbqr0aFYWZoe5bHdoXvWP3a8Z+XmAy+FCulAo92Mk8NPFJBlZs+Mse5I6HgyeCz
iE2cjmlR8KrG+MUT4LMiIz+rA7bV4eEBy6DvlcayNtFN2N7jGlMCgGZWRV047gPK30bRkFeCT8OU
9WmwUavEQXu3iYMngoDRDca6bUuRB1GmN/CdsA5gB7nr5hTiFJrKWEIpdDWTabL37c7/Wt7TBEwJ
rX1vLYvRsXHRYImVKMyWWZqcbZ/JZZzpJv9nqy0yW5wmq0OzoxPyZyWojEou8jimyWfdS+oNubrW
+At2CotEYEaE29BxIiPxraomxSUwNlT74JVMk+R5j92oCWGranBy6OQoCgtLvRzfLKt6ScsN1/5K
r/tfN4WrHTy3EyCWzkGH2XZqK3L7YE8khVdJu/z/dxTzf2Yq4osfj29uX9A1tRWXt4l3PkNyMPjg
9kGMs7XRH/3kfQaCe7ZiKv7EnHbycq6KCmPu2Dc75C88sHZ3SgEXG6TXyBKdQ+xjo9Y08drk2GjM
Maf+uigN7V3QqGZh6OU9LCntolKQWJqWt6oBE2TgzikV4YOOFpPOI3BAaQn0DJfYzyzDVFa08c2h
bUWH85WNtNvhn2e7/bo2AR6GdJMN2U6zAQtWTe7sHbcaoETlck0O+K7R1LC3yhDreoequ3aYZXrI
MKL+CKEbi0HZ3/SJR2FqHXCwU4803QJC4uDeK8YO6K4+rWk+J5qK/ttnPB+EqJYqjoJQQ+4HczjH
+aWCF9/pJBPUeN3ILEbLnrCZjjpEsAA1XOfeJvqbN+C4ycloatzs3M/BNn6q3hvOKP7YaF6U4IO0
xndE01Q47EUBAFx6Xf+2glnB3jjHRA/vcchscAgqhNMFZn5IP+x4e21t0n0+jR1iHD94tRLtXfNx
iEeBhSDOYEtcWe63HVBNIcJAitQC1hx82CcMKRZNGsQbiQFTa+1DAP2RAQTqylp63tOYzI4ckW/1
ZoKdVt5IWV7o5vRZNDSjZNYw03H2MlcbOfRACxNlLBWUaBTqKE0lyhv0jTkkgETDFgf9+2YUxHCy
i2i5ix7GjEgjXgyBsiA5wXevuhbzUSYe9vggXMeQgFF7ud6qK8ZD2ah8n5UVhzBnxdAcQVTCVxAR
fuwxzA74UAiArXcWD/EYM4GoE/CspFMpTBR2uO2m9GcwqYgDB/vBmO+jtP/Nia1ceJUgTTo5J2X6
aojaXCbmG1qrjzYqb+09O1OVzLQa2PtjiKzJJXGKYeW6d5FWmx4BgnR4L4ix/pIhDPD31/e2YnCb
WkvRuMCm42RmQHMLMFOGb/eV2/mTqN31GNv3Ev3WFGs/bo182lbFJhcoLSadG78kciCLOKHL/sMo
mLYS/g42otb6bdM6xJQoBFn6SGVhkbwuNTIvMqrpDj4to26N9ZrpVatAPDs5NNjesI5WM7SLfVyH
N9p18KdBFB4C01q7ZSzgBmMjCEy2ItEaoyDELNLDmGQU1aWzDJw0vS1X8NdGfjykw5jZm6eYlkvI
ElpFkKWSAWKXbgmB9aE7hVr7c1BijcNwSqk5THVXZnjkktcDpAqdy7LRqq0WIS1oonSchWo2oxmV
S2Id4AoPerONOmRuHuT6OvPF1khDOFYtiU8+mOFZHIeXFGNPu2scBK4aFJOWrqUvIpw6dvsyac25
RNanmYQeULkx3Mp+Ytkx862OnQp++1b/yshaMloHSwD8kzidboY0bsBjaRnyEEuRgebLrp+rDtSZ
E2GMT3FUNQNsQc2eiI4V01WlVNVElLKMCr2tyXNCqaztNIKy9QGWcEI9l1fRlwrCd7o5/gxRS4fB
Pdrqxa6yUMdoBgHJYcLd1880l2IdGKScjAFfq0fRxgKCh56RnyaH17StnmNtusxCvCYY+B5oBmKV
hLtIO1clmXl5bu/jQN1qj/e9kio7kpS9KKTJFtt1EcwMg/6Ul8hu0ySi0vCARNo5oobKGPhjkjFV
Je6Wm/HdI+uu1azrNMe7ShG+4jDEOsC1Xpm1w5GQ42ETpCK4om2o7HmxKGtJJksRfLyKLIzQ9IeX
aNYaYDVKRqNfuPNX8vC2xR1pfr7Udr+klcFEytpu1XsvVcsZ0VYWIQ76uxtwBdnmJ6lEuJ6rgxXE
h2xQXxwxONYSTBnMDra4IbcI6r59vzsWgRss3Ka78FmESnv3CAK3MQ6zJIXEiH0S0E02Dw4p4YN4
oEsKUpQZzTkoxXqcYzWy8j52+bVtMJhEuol11Xj4oU7rJflm2qRcV9VwcwkzYq7N6TLysJRF8w/D
Z7UkA/Mb5eWtbmH3jjkWh0gQbTYJqpxYMtlOe3eldWWwbH/LoriYmtzZroZ4pyD2BVrfVaK1md0B
zUL3LdRzZGL0qUu32dfvViSmfSuwCec9SAawrlAh9IgxdH9t3XRrlxXGwoqKXGWzJ3bAkk2og43i
eqmZ/pdnMSDyhuBFM7djJG4oKf4IvpCrsYdX7zbkBFrosEOyTZ5sBidaQIvrewN0pvKu8OzfpuHb
lQE7O53RcDIHhwxsZrs2fMRWhLGpzCYGzIy6W2Mgv5k4MaAnCVOZLrhwV4G9yFzoHDryraoU4yJX
3kc4tlRiEczbVJfrYGWSFIx4kFKiJEbFHIGh9qCwmAiTuhFDF7Di7850rCfRGl99F9fIyWajIKP3
yrHfjCC4MtU6ERp8yCKL+5ozhiHzsgWjNJhcS7aq/upOLJg+/2vsjIAITniDjXdaw+qae0jU2ig9
PmlCGHZb+z4nrA8DTvTkyG43lsiEmob1iOFwBlOhzjPEBYAHSJMS7KSP4mehaz7kQZKgCG7DW0A3
k6bxOdSsfl+nM/umW0z2+KXF+cNmTiQteyclcsEJ72uHGp2hqfEmIvWV6O6bE4UL+IEDmideQFkB
9YnQVJPv0M0/YgE4A370p05sLt7i4YjcaMlM9TNF5tAgeGqxOAorIXa28iilqVwmFeRLX3IM66Xz
2mvT2SZEgAYaJLUz33XmhkKug2kSWescTU5jE4dQEzsACn/vt/E/QeOPlNUgYKpnO+U5Qq4kYWFd
hsQ185OMlLPodxDJ3W2cP+nzDtK1NzmG/ry4KyWxmlN9iw7wjGrhQlSpR5bG/BfSTOBX5PNOFO8f
231Io4aDgcMWG6NMs5VXmjf8sHgS0IXlE8wDvFuxIMgp6s19zCe9HhxwkiEWRRnPrEKSFccI81tr
w9OcNTKkuf0NE04zxA/eBJtd95G1lZ5erMk1nQfPUqyE/jdk6s3xs5ecZHnRiSso4vjZ7Ik90Vz4
rsUIEjWppxcz9Jn3BPP0Hf5suJ9GrijAst6yyvx3a8je/Rgh6egzApxBe1mQQMkM60dFoFPqAv/A
7czxq3kNvgoqzDhG8jEN8SfAd9NX/6YprdH5s48hGXamkIGqMQl7Pne8lGSMvMfz5+ZJn0wXyIjm
Pmvy9m6yn7ELqOBdWyBiLUn+qZgjraw6GZdeyf4kt6h5Shume62Kev4Gv8bReW8I9cD1FbD5wWlB
zHW9SVyQ2uY0sSFOPuyKoaAr3UtXlGgstEAsQ2PbKcidmVcEz1UjmyeqcLEtTPRaSYybPkeWjH4S
4TW5ZNG2I2CMj5Ln0zcrc9fkjChHFNawN9lPOqMEdGlhoUf+CgeJROKRUlXLn/QERlU6jCbS1n2H
4JehJdrlGKsig1N+tPWyk6DCi054T37Z1mzMEm70aF0VbJe9zoNgJ9gJmxn/umlBqSCNZNBhelRE
5KKN1401BskhTBX0qPGnRPCZF+OXmLO5eg203+S88q78/MfYmS3HjWTZ9lfS8vmi2uEOwB1tXWXW
JGNgBCM4i6ReYBQlYZ5nfP1dYNXtrlSXZd+XEAcxRgDu55y91x5mT6DkzeRVxpg0Jzxwn1TzUylx
X/YTCjU/gzlXOJoOSEUHcl8b7sEpi2iDRmhpfoxGHFyAq3bI8MTWQL0ToDVWYeaDhqSkZdptg7x7
Dbw822QOA4TCIkB+4QBtovINRsFrWQ5gqnr6BLwrlRWxge3D1Ut3Z4gooMOGNSpvQLk0Evfzwrzh
MifUN3TN3h8UQEoDsLB3H1SbeVtHMxy1gL5nrKGXdoa/TpzHRtnbyhDB47HD9JrmCyJ+gmi6JyvF
yVAve1rIb5n2wIXhN9NTBQ/OZiRqF9+DYDwot7DYVDIRH5b+3FIijCmlY2dN5PppEFAZTBVIGZhB
4itC5urLxOoxUHZynSwPJHPfO733Uof0wGwLsF0we2QA2/WhGabr3gMFDN+1uJp+5mGsLxH1B2zo
bExbjBitZ6taulNLJjZW0WnXKmtPY+7Omrv2sqGHiO2efEAiyy4dC2i3wnTOmWhvpB4ftK+gdAXo
gfVsb1W8dAeVI50sGW1tzSraKHrcIotD38JNGmZ6hiRzkMMa4dcKwFRZC68JE1Q7kDTa+CX5ll4t
6HBP1lXD+Phod7R2SlQJdX1oZxIzs2lYy1vOzhzdR5yM7B/cnLDqERKGT9RUXpd0IaBmKZshyqTP
mVCY5B0ywMNIPOUFp2nFJjLTZsAim943ZeDce9104Ybkj3opSml6oYTlaBS/BHeRSEo1w3yvgJfk
aW9T5WlxpZog3YwZnoURkIul5HDn4jif47txduXelaQsujQZ6SV5Ym8TU8xe10e12bnWfWJXewMF
bcSqfojm4ovd5cN15pU3XgB4RlkuST22IqpiEhsCNAgbmRlrhbX1TifvZ5tDLTRe9c2KfDBSdfBs
gM7QEeDNThuycDsOhXiaYZZKDak9/t474F0i4X0MWhB+ja6zGjHSIDGYdQCwvo/njZss+5FCmLAm
OV4WGBBiX6CghjeqVqNPBuYW0TeWDy7VV0iaLQLyMke+UpF/rZJlAtOJPn2pmfLkI9Gy7+3EOiFf
HURwxG3RY6NANNPymrpA6yL3fUpuppllUkXjLRxfxgPhbd86MFx9gYNsCAFbDcw1l1d3rjWxUPUX
Api9S1R5D6WT3Y8WWTIisr+2XnVPbhVdCt4wlmz6scxoAzoOkIeABfvpOuQO1rdnqb7F7vwQtUjX
O6d4mCfn0Z2XgfYXLJrRs597N7tmA8/cesBRWaMs5mGT4ERlDmEf3QgBKbi6lvu69x+b4cUi09Lz
lhuSSeQFrTuYFgDOekN3t9PLsM8ZtkYuEZ6Nh/2kghgp7flApylkSk9uMN1FqlGyeHqPJJGQrthq
qJskEIplQjJc7YYFnp686Ji2qWBgxSRym6zcfpp3JYC0BPk2uc98IABhGgwS2XjdclIuIBnt/C1i
eBRkP0K/uS765FxzKW5/pj7rt+7pdQzMphrrIIe+o/GWwZVqyquUYfmOXVvLNgnFRmltROrex3H+
NcjDF6aAcD8GZrs+WqdgG1LQD2ZhXkaXDHlYyEN4p4AIvdK/8y3J9RNLnZIbD51mwz51Km6W8nmq
8EIKmNNN+dyOnoNKGY6qTzSJIjo6MMSWMCbvVPk1w7tTsgdyuxG94nRKYO7nyJVslEchfZgUQGsh
+deAI07qCzd/b+K7rB9o0GFmxQDTs2cnp/UqxvJDph592w+7U3si6yNOcGRASw8ROo7sS7lemGpD
7xIFEPe/lPMVzZYLAYp/7QUqyOctRd1IadpQWYexc4mJVW1iWsW574MaYCBcxfuCWFuYvLTKvZ6y
krYVMyhm3zBRURI6I6RI9oXONxJiLgdGgYICGrPTVV3alw5alzy9dGumRNUSfXQubeDC303L0l/M
Ga08chqGS/Y0d2OC7SslsZwdIKzJiBBZxAqZVbvkN7kAyKzVc79rfJ9F29vX1muFSbYdNBaPeFsR
SpYBtkt7CvQqPa+J7D5C2UlQPJns0OOT49p2Q8HS8RmHpxD5wVC8C/3k0h3N1sxUkxNMFLPOoZMW
OEbsH2Eh4B2b+sV0vWL7UvpbT5XYReF5BoNNfR2gkvHDdLPmqq7hfh6uXwG4ZbYQ6cIDTmhgAg3I
qeyzYcY1U9zQe8ZZXd8Y9ysCtNw1HqmwaCNDLm0JQSSqxQ/vp0RT4+ZdL9n4HIA+IJOc21e76t5k
wGUxdfWt7NRrmfhQ820qI+AmlZTiMlK0VrMqZtZtZc+9o7aeVVx1RffYCWoYNYMFdIJVOb9zJahJ
bIQ1+bj+VZWU7rMkDE02bfTmlJhEvR4kAsNc66HNke1M2bDcLC5K4cHzelRLTnfIyRAF9wKPh7Rv
SkifZXhQ1nuY9MOTGgDNtCM1zvTCYiP6+dlbkvD+8wZl+Hwc2MkF2nrOsik6Cz1io0HafxsacJZD
Pt0wJamPiw2NSRdBcVOOzLpmM6R3TI/9i1aHYmesxiV2AArHonEvm+SLUzXjg9UZdTWoWV+Hw0CS
5+SeY7cyqJGqioAHPgWaMdmhqtD+cKIccP/MX30tDR+tGg867Mvn9eeEVYwKMa4XrH7hKP0ezIu4
Ydo/XGtiPlViylenjR6sVjn3ZZdjceN/f/54ST2PpJPabOKhZ/rVVTWFZxLtcxdBeUv74HlFpbRF
Tj6k6vUhFJwhylvSV88pyVuq9dlprHnLvLt8iZbiQdna3DHtqp9HeJ6fP6ZjQ5+/wvVTtLq+VDIy
b599/WQKiv1YYtCdNBv0dkIgjynch6+67sfmwt1QV8OzGiy5rVA3PZYlfPFW6Y4jfxNNkfNdThXN
WtOZh9hHZFJMdNi6Ng5vdQdQfexVcyH8sbnpFuQ+DWFxz/GYupcGJ8aj7lAceK39dWyd5Ey7jZAC
Z/Z+SHp03Z3wXXFv0sa/TdrmzpUg0njklyYGdi0C0910+LWabKRQC5v5Na6Wj8qN6ju6f8NDnc+3
PiuuoxlPL+GuhQsCuWtWN4tlYI3Z/UNG/tWVsdzXqkbwmxdY45aqSXdGoddRqBcohKz2CF3mIgZB
sZ8RlT9aZCVqeGSRXZXXrewmjh24R2XaVbvECx/XAcdeO5F/mqP+TauuPdZYW+ExTQcgbZEb8ptO
WueeK3lKc/E0p1lHvOV0mNtMooqKcQjl1tdsGfnOY82ADYZ6JsxuGx++XNMTxdIDT7hNc0DlLftf
khUAfn/e5BqJ0JLmZkfte/IEh7wI5Hj0kmHZhosBjc8RdDc58iME1vY+IfkDEuicVUJwIV1UhnQ6
UOcYj9XE2Uo/qh02XlBlHCfSuSmrChmIJ7ZGEFSYNfXbFJAZICeo6AsM0Jm1KioB8zbxRBiAkPBL
xmULCAOesT1+8+ydU7A7vFhivV0YcW+E43W7ceDjnLQPPi3ZRfOIGSru3p245/Q36XyMPBjI8FGS
ywWqm7jwqqa9VnDe9Dpsj2hhLWF59m106my1geFYUAIaZuVb21kTuyVbVXpG+8qPEAn1Q6xRsqFz
HYWNQGaRzYZ9+UM3FuFp8sBim4wtcN7MB1YN76BTAGyR7uY3VH745aoY8ncrfRBjy7voZPNUVJiQ
2g7gr2cyWo5CXo70qm/mmXW8HLv6qOBGmjxY2BYKShVpIRArwVawnl3Xk6Tgmu2jhrOGN+rW5+vB
SAR2XgpvieSmrtTmAESieKE5xi4g7d56MPQIdOlHA/W0muhh7mE/tb0uNxFzS0bCortMhA25HJlv
NeX2o1QIB0OOhw8hi9vMTa6sGbm041rjKYG2whgWsXY7WxPtrBoRDUXOlrtNDrWzVZXn3VDeY8K1
pN7UfBzXmRNfd2ZsX6WCvSEwWbhcIWAIudnJrIAab7W2wy4oNPV0OHTsT9y43tNUQWaiRLLz5sTs
68lhWjuIpjrPEfgkG8gZuI+Gye7nDW4KiFBLgfLuK/MahP3Mpm+xQLGkZjOEsS5DsrXetB0TdWtB
WY7yxRzUDNCaEL9TmSHpjPvhyMyMOrJKGoIdB3FyRHzfV6OzT3SfnmB9dhdR3ZTbz28dK01PF4sD
EUpxklwsACdXnSYNi47uYKElsYVW+4SFsL4zLrY/22T4xzha77Rj3xHVjX9Jd82xW29EnUGCEnIf
17l7MMYOrpGgJN8hBWDlarL5QaI52I2t+t4J9yNt8vro+16HkcQXpOwUKXuS9jpiJ3sFjKh7IuR9
3Mmq6xjyQel2Si88eSgVLlrPsm99qeBNZYSh9H4yn/NJgrkw23ZyzY8iQDSaytnaND4U1LALSK5a
1LKVX1AzxTTBPyRl5Gi13tGTeXkee+pZf1LstUdcXAA33JsONmbcUOz0Njq5dCroT/ktIcSeePbH
VRroQZEuKbQPjRf3mzgqMe9YyBELCzGgBZyvb/xj6YbOl4o8p6HgCCyCGTpMgk9jCehuRRJ4VT/i
jC0bZE1hK+77YNWMEHYrrG3p5XSY3MRGG0c6VGSnxw4n1DGt/W1fBON6WbsohPaYWDvpMbSG9CiG
jPvNKXskcp8vk0vMzpLb5Z7D6VsHC+Y8SbqrXpuD2E9Z+IxTEj7v99dpafpHv7Kru8AzFIIR+/g0
PFAEREcvY9BU7sKqFeeKsuwxrwr+lPAqVIvzhRm1PHYymI7GIkmug+j1ecMIgVQVurWGdvxNSC+2
ApJxgMYJ4JqUL/tVTl1w3/X20XWS4XGFHvWR6lF4qWDfJceei+ypolfCfHAoHk1NmkkRj3dccI8L
5smT7dQStx2dHHK5Mt/zjktggZNab3g96FSiYr4iXlqxCCWUclxk5FWsGL6VtVA3+XrTxcnzjC9p
14so6OFL87PP3yZjDrArCe6p8orV4fpEww1oPzSA8+fN588/v+rk8nXu2X3/8vPPb5VYQ4hkT8C2
3wQMfus6IemRrX2ezubcQqDF3ZrsS2lvpmEcYA1zBSgLChqSdyUWFImCIuD0Maa6W7wQS/8SROep
sJCjL6mdbUy2Jii0IjrbcAfPn1/xBvhHu23B/3DxSNiCHRvliwNzYZd+eoyqr2EetR0cC4pdNJwt
QcvMbdez5xPutN4wVl62JsQjEQ9Ff8rox9Yh256mbyCoFol/u6S9f1u4KKYTX3ONlPWTg4ttHw4v
jWePB6tJxwN9cwHyKXPfBmHYBfZ+ANMj0SedBa+ezfs8VqIDNxHdoxpjK7x+gp9fdeu3n181klYO
0xpQhbzOarVDln14LWS1gKrmJktTfMMLfr0Y/UXopjX304nbzxuQoXhsW+c4C3GtwqDaYxx1gfyH
3QHSYJW56qZZb5K6aXZCMtpy3eKnnzjTdetWCcgc+dNJqu743zcVLte9SWxSnBsziJVxitQO+gDB
J1zWKGMYI/et/+GLlhwLFhRsoj+nOJRfNA0yFoF1vuiTVutjdo0q/BtRa3okOT4eIbu2nuMF22Uc
ATrOx+ZxVdj0FLKTFfTHYRbu6fOG8Uq8cZYaqsoS5t/gFXuEJfRMsSWEw4IgXdalK1QlM2aymW4H
Moly8bqfGTVX02II8kxQbDWqiQMqGHPD8PZgcupf2ZS3VTOcE8wEnNNcTdMJ39M8zjRp3FtUxvDY
LNQVThYFjzMqzkvZ0R1QGftxYbnZevqYp9QvGAWRggi5472mv/oQeqCIcqcFSdSzpAHbsEpCQhZc
rWf6JYR6CRfiqaVel2E2xybLfBTwVGo4LMGfBR6pazqsXhKhKs4b9jkNBMMcCcKWsf2hM/DtJyzh
FkXWlV1A+9UgvK6ICKJUVMa+Fmfhl+T1Oql4GlMUHgONpmD+WqOGucTXEZ89EBnHuBEP/OFLMpj5
Ws6Q9AMGOShSNpnOIT+1tKUaSK2bAGbmpmhvmI0S2h3R9KhgVuaxB0hRCxwXkf1Ap+TKrvT3xK+p
aQZf3U0puU1B2maEboQuYXyKbkuk/PukJOohnxrKKqFO9D7JAFoPCsg+BRPQEBPpwEcW2PLDSWgo
jcxwk2EK9mqq5anIzGMSP8Y/gsWxNn7RTVswTfEXwdPYFIsgnZu8tE3VJT5XDhcdU3Ao3e/CN2tq
3mp6K6KnMJWvg1sw3c7kU2mgT0VEox6mNTbYk+Wh6zEX5VLc6piqzSnIEWFXF+2SlJIhXzDgzozU
JBKWzdDWAD0MGZGJ7zQn4yPIbmMjIGf1FMP58CQkLnrRkJcIQLLAAkY7JHI8+xzkmTzXElHeEgTb
ZL0kSZp2PopwRK0Yg/AQwV6SxdcsUhFOMd9cDV4/ndCilOxJ0ZMu0R53gNiMkVVdTyCArFitgQnd
/JpZYmtZtf0YBsNKhyopVHAknxEW3oPEzPel3UOG6cP4aRw0Sow63o+Bod09ZN12tHX8rOw34Q3y
sWjK5BkM8LGGOnxRdaRcI+icn6LZQYoejj8XBbUf1Zo8MIlDYuOD7+eTZ5fXB/3O76P5SmWwzXy/
pHcRR+ppoZoG2MRYqBqFfMojVKJFTavaLZmvWz/H6uREsr3tMgvvXLZeTNid7eJYJA9mLGlcRiLD
JgIlBoX7dIjiftohw0roBvjhFxnAfgDyHG7bUd9OjDceoF28BbY1fEixFrXU6+7aLlgC+eK3Pe1Q
9oGbzsrc7YAGB2w8Mal+ZZW49gfSXYbpBwGiw9/X1s8ltLKw040j3tvMeOVtW6QtCQmBtfn8Np+z
6jZ/sUECbkKi8dj52XQtrTuyJQpQDm74WpA2ZJYAL2jv7Vonb68rg40b7xUBBexAKDBgGMrQJGex
3qAJmbd2Q6mHhRHorgOdo2H6+JDklvtQ6nuDzI3e94Qjw6mZlMha7v2chEIIkYhQUEMiKGvLe9Es
X7LRGp+4bv0QExiQwY3CfSFU+Kiti4Wwac58p/jhV89a4esanU4d0sli47duOqeVQ+lfLBb8LojS
1l1QhqgkJ9yTOrJf8jJgolt0d7qGHVUWwtpbJcqURgn0wDkaTrur7N0QzPfJ3OsbY16jEOmynMn+
0W1Kxqk3EaFCQUxfkBwfNX+rk/EdHaJ+XIZ868N63draCbZZG6UvXNKPZBm636aGMBHtAqaYmZag
Y6kRfiENfCk9neOiJqA4HIv5IbTaa6TjxVVMCblryBl8ihqUXOE4tlsczVydlxar1ThRn8UX70YA
f3RgMJ9p8TJrjTUhnFGMI8kexL7zXIx1MdGvUEHRIWDPM5BPrXbEXgyy4VL3Yn4FUxTPqrkpkqgF
MYfgsk4SNCwxTFuguBKAifQ/RNs516aZ2o3OTL2xQnAkK7D+5Of4f/L4K1ljO98BhoANiBodtnjs
JCeEs+RST3K6cssvJZI9uCFEONRtC0HIqHGjrcHfhx5VxzLj15q8tOE8h7bk8AXNOOf1ezvW+QcC
0Io2UUyr3y/vBMfAtW9WW2HjPYgKuQL6zHYfWZE8TTnUfS+MnFs0I/LKdR2EKl3yTOlrAYtz6pNV
crbLxiXwqC2jm9FPPoqcgf5UgcOl8wtGqKUg1SZ75A0uz9pp683vv/3b3/7j3z6mfw9/lHcUibgQ
2r/9B99/8N43cRh1v3z7t92P8vye/2g//+q//tcf/+ZvV4//+fTbz7L57fS4ffr1f64P919/yN3/
4+Gv3rv3P3yzKehuzPf9j2Z++NH2Wff5IDzR9X/+//7ytx+f9/I0Vz/++vsHEQTdem9hXBa//+NX
19//+rttf74Rf38f1rv/x+/WV/rX3/+zCdd7Kd5//ZMf7233198tV/3Fc3wsWh6tOM8o1//9t/HH
56+0+ourHeF5Nogc4Svt/v5bURJ7wp9J+y8aBxjaIJt2sxaKJ9GW/efvXPcvwtWKgaExwri+Mr//
v1f/h4/pvz+234o+v8Pn17V/fznV3z/N9dV5jksvSnhMQz3HKAdC3++/VR/vD7TL1v/9f/qkHvq8
IPZ3bvCgNutQc9JrRo3EdDJMzkuJo5EM3RjPtppxDwaEC5Rg+Xf/9L7944n9709EK2Gk42qkdOqX
JzIPXcPoPNoA2IJT4RbdZadDZJDGITSHxRc1kmEEulhwIUKUdXgvcZqA4rv882dieKBf3hGegtDa
Uy74DcNH9s/vCPoOO9SuF8EWUl8kHciNCekZFoxxyRo0/YZ2MNzyxYRXf/7AtvxXj+zZvCKpFYfM
L29BFHgyXiRvQc8MyVaoJRnOv7EAv5iWMalCF2xF351Bf+0qfCcNeJeofPnzJ7G+ul9fvWtLj36U
sR1p//IcWislmBUbyKZh4ITUxIsr/0pV0xRfNqTm5q9GOGn2TD5HrPZONsXdTRI2xAj/+dPQ/+Jp
eFq7nDUSL4Vef/9Ph2Vqz7WYiibaSHoe2OxkwYy0F45gIUQ5BgM6dMtHz8oD/+LPH9kW/+qh8YFx
dZecl84vn/+cIvYoGoQncsLWnCoLvW/klDvY3sRcDN4M+xIqm/ShxuH9B9XnE+n150/i15evhVBG
utp4NnI0zoY/vnzfSvN5wpy8cR10EXR0v5aBt+7AsHZUGRvsuULU/uePyev74yvnGiC0coRUFE6+
/T+OfI2kF0PEXF2P2hcUH+FQlldTI3FlOYCXSNSYvQrZ54VelHAOha2G6Es/Z5OrkX0EdbL3Gism
JqKTNc4IryiZXPuDm8PGTVWsdiaVHvFoo4/8kRFrOtJ8T6qhONcBeljy4lxLt1+aQtERTxQzCDKt
XOSjOswqkpVA7rTTK0L8YNqNBvJWtNPEo7PNCadck9JH7uuOtw237zxmLerLPJnhJ8EQHtRTHZWE
y/uqdOYPC+H2uEnZ43nH3Ma8fCe9xQdTTNUGQTqpsdHaoDGnTY7CHzNypwglyuEWZrQtuhlCIXpC
b6AggZG7GXSSk7YqrW68CanK7WuNO6C6kyDX6s0Sj3H9PCj8fM9hY9s1Pr4paVFxRhN49qg27slp
+TiOOKJjuWm7bprJBVKECQ4pmg528jOSU9VFc3Juhwa2qU495cFQbEh1oplGxo/tDNSrXT8DZJOL
gZlrlw5hCsEY+cz3p7TzNjRzquSaOzDVBZIBLvN1FDqo0sTSDOE+sao6/poZYWWnOXex2HiFyJ0D
MeJkO9dWZDPV93UUhA985EzoCwQFy34IP7d4eR4ITKHjxPSf7O2J2atbzz9yManxOnStZHpwpWuH
u6pCXgQHpPT668RGsHHbTewI9yiB4cmg37omBCJodpU70FAPLPB7ZEG0UNgw0gnNp6SXMdu66cAe
LbHqyN+GbPHGG18yloCEz0x109NzJrXIHeb5TUe0e988HUjnVOOOrl86VtcK24EbtpAeKtPuqh7i
HKyemGRpWEWpdSlVkKE5rqrQ34hZTPKV2GpSBL2xtxBm14WT7mfTSbSQXTTYhzoVb5k9o02oek6b
uslWwIQG0siJXFU7SwmxfBeBnc0EhIUOyuEWtvOQ17AqyEkWVfWQNQEwkEgYwh2HaDTNNusKi4eQ
jIvK96HuA83wDOnnzWA3OntGOMssjbqh970vrmvX4akbRddezxZr/6EZBiwL+dIZb5tIZU+HEtj5
zBlMLk/7tY2GIjmNtPXaB1kXjfchehEsL2k8GMV01a1VuK+XLipe0kY3+sVnAZLnkjZQeS9DXY8P
+XoAHcfQBlmS5EXWPyduIrtzUE+NfaYGCYunDPd7RK6f5wb3NWkd1Eh+BPXB21gCXcN5KSx/xrPC
7uhYdrEM3xuse9G9ntAa3Gm77enGJNM43pmJNvd9kYq8vJmYGLmkYLY2Uqp8sgPQcmxzr8K8z+Zz
qyPAeJVbmxy0N/zhu0bWzrJb+hw2QTv2APiU28WkAUsvNA+JrYr8gUtj2XyITIr5RlRL1X1jA9cX
5xb3kfVT0GqQlLXtRKDiHNYDHwyjvNQ5MDtmDcNTUsrwNDDTGcnenolmy0XTO4TcuP7M1EFaU/pU
pRg9biy3wIl7UdvDXJ36hFD6A0Yyt3yq2oykH0ycqRNZhK9acc4qLBtGv5ESXfYcJIlevsWcKAjV
ZjnWyeOSBOVwtQgNaMdTnd98SSNd1ffhMA3eoZ+d0jwVgibeHj9JT8evnbC4wT1oiBflkoEUtfbz
yqVDWNTdrUxCY8gqC8yck/GusEvGzJPVFf7kJT7HtTfWT+jg/PAZl1Nb3wmuo/o5kA0xiYU3rHQF
v/Daew58VTxYwlKuR/M6czTBUfngvSAzzovxYp4zBkMM5sPoWTZdKPZzQUfytijterU5j4GWzxol
GtDHKrK75CEnxR3gFcpuiXg6aBEovgxxYIcWYR4ePA1CXWkjFqS2lnMTXOk6o+plkJjXL1MVjc7W
TgPmlHPq5uNTu1ROihdBkuSAKIg9d86QsETJuklrjIR0/KLFKjaiDJ0eg6gVBzE27kikd1wqO5/o
ByvvENbSmje5i8RPL2XBvC4LbJUhKiGNDV5nGDOqPvbxYnX7vOjqNa5u7FpkdRAkME/l0hEYa/2i
tfUJnEiYHGKlEuvGH6CIbvNR0T6FUc+UJk2yLngZWYvVsRDJ0H3RQ6PFwWudwntLHfqM6NzGObtB
tmZVgElUG7+p2JTVHgBLSYapF8ON0KP0sntvmN3q1lFzENxiPG7VdZotTF5UmlnDqY0oDB6jRkXt
c1pgz8NmXLUo+UOOTGIYB3c0t0ssSFSEj+yTMEJIYfUVfaWZ31rG/+XZk46x7kzkNN097sp5+Nrm
qYD1NeOq+D7KpBQnEIkGszkATSRpbt37hsTTqphvlRm9jEyUAgoASAMYrhxfpfVYLWoIsFiVjgWe
sE7obZrYbx9wVPlI+nw4vFe1p9PpoUAuPz7LuXbKV601BhArhi/zbc7GkCgo+rb+bSqLxn0SYavT
92TpYn7iMl57tdtK9c+15yzNHcs1jNGppst6E0ltg3AePV5eLNllAO+ecDUSeD6O/bPJKKkesskH
XJlh4SBBYckF5pWyzAf6WMEQ+6wFcx6Op461Be92T9P4I6G/zLxmKER6pA1cVm9E501q07dUCuWF
zEQRHxu8SAEp35Nxt1Eelyn5f34V7eLMhN4b88CoeQjRbBbHsm09/XWKCBhiN1c34YHxHmoCyGFD
0b7TFXZ8ZsFcCA69oaa7bvI1Da/FfE0DgmXEffJt1tzz2luYTwo0aHUKnXRqrhV/S9ZlvDAqDAg5
wN4Y+b6qeR964ec3oUAEeISF6EZfuJJ11jWAlFrdufNs5bd6YG//XIZNXN9lJUSSo8eYQW/pSZbN
iwkY3D9FFn11YjMSld1koZWLYre4eT3cUSODtaWfpYnf8TjKr924KkGoZs1s90xu8RccHOpIK72M
DOLvEuV6wwQry6cFf0sZe/ExzlWqnrsyaliqvcjRpFnJWskzGx/aTwmxdS5dq9jDjTdUoMn3ZTg4
5ZvXLTPKXE6W7LrDj9w+duliNyc3993kukA10n4JisgQ7dItonim+5rZt0uRuWbrTho0TlfUdv1Q
yWi2iANLm/FmjsoG46G28Oxz/VELJ4u2iqK59CCpLyfE8IF4Urr24c342ow+jDAs+y3+FiezTkFR
SRi//rJmE4gqM0/4DH11zDKHNHaEB0X9U1JQx2/Fkhv8+OsZfFMFVTuc7ZI993sdhgLA2dxEjrlj
xjIkH7lI6jWBo1xplYDFxuQeEs1kP2Zx6hbvvp1bxdEhB5GB3sLsuH4UAEXpiM5wCvJvtRo7+3oU
2ADbjZdEqFrWIkKo+SIUy6xBvDVcLi7sxVPy2U1m14OANrXgpWGmpeFZTIlNA7EbG71zlljl35Sy
8+iYpqEMHlCaGlLeOYrz526J4uw+tOKuugVdoXlp8VxxrsUp5sZL5oUlulKnzK2jBK9kridrCUBi
sS3y5jOD+roDWivH5nVuSo8BWaJXhBfEHM9OLrtE5vrWSD+yWJsF4gFsBrX0j0U+J/51WDesPgzP
01gvl47TlDUSO2dcOvY3rG5Lkzy3lCwWgqqqajdW1egeh6EK0Bs7peMEH7bbKetm1CrtbhsoPNNN
QvzSeHTHTvf70a0zJkpDkzTwmvG3s/NLyxyNbcdhhLuwIChP10ADLdxNtnFealqLSXYMpqxUXz0P
bSKgG9FF2yGbCsGFYLLLl0q4JrhrERH5lHiOLY4ukNDu0bSCAFHMbcTUuZcTtvjmQaFZsm5NAn7m
vFRF0J7jQgBrkNBngm+9wrS/mwbTQqbPshbXuG0P/SnVKGavE39yst0Qlgbhsx922cYq/WzYDZ4q
nDNOPIdA+5yQkONSJbb7gVjO+7/UnceS3ciWZb8IaRDuENOrdUiSQU5glNAacIivr4XIrNcRl+wI
y+6a1IRmtPeYwAUcLs7Ze215dlWj65iuRuhLJsqvYRMZKEE3gzYQ9uIVdEBuWZir8LEdU9IQFacR
8LOs9WSQ10E5QAY1VXqwKFbggC8r3z+qNtPbb5IpzL6dUC00m4TqZuEtErTA+qdROLqJcFaX8oDe
JGg35VRghl2AsijCTYn3KLqI1s5JAKoLFe2k6krYzLWn0EkPPrtCHHaNn59j0SEqCzuG3N40DI1c
DY5r1rlPBqI4KXZYOEFsS7P3Pgc6talRiFKp7qp0vMEiqYJg0bC3xxEyDEo6m87ODO+Um4DJYs6y
oouAvdh9czdaAgFu0+qjgFhmhsbZZu9fIfVHDZ7cldKrpjuh2CGvqXBUtHHQEyUEzmsiavZaVjgs
RabALvu1n0Z6r1CadXlHh6usPlDtqGGsMPX49tG1Scl6QlhbezuvpTm+z2xvlkv7KvY/dTQPq1tv
HMth7+f9iBcuVBpx1U5dNrsp8NtmHbGby/apDHPn5ITSVQfUhH228qZycndDW9nTDol7ga2+gFr1
MLr2oMAz1iTcYfH36ztDHyv/M9vdKptNqcRLaQJT/ndUOwMgUzS65FXnvqMOpegd7bNKYhf1X+qZ
xX1quVaxK+DqSxKcTc/9MIIQmdMtmYTq84QF27zvys5SzSKSAKs3fBhFewr7UFnf6txpipPpmeFw
bJrEdC68Nz092Aa6EPq9o2seggaH/9bvmIsISECEtEtCkfUXQ4sZaVaa6lTozYr4Us6Ng47grujj
fY85ODwyJnWf8VSS4N3WlEI+WrLxwyO78ZE9JnVO45bv0DTuZFgyq05N6psPTgXy57bvR8dBfupB
3vYoMWd3huUgrqmGtpSPg23N6UFOnsM1t4o+OPvE0KL758RAlwOFpbsjMoCxQ8tSyuqxGdBsbXOd
3QhBV4FXHaoIKe5O2G4GSW9iLB594G3prdVgcitRFJCydmlHf2o5kTmcrTHUjPHZ0+jlbEbObto9
Zl3f+NGnmEifzKYeq22na+Tltb42dLd42fT6bAbUZCD4qNgYT25V2N4RyWA7fGrtSZ+dE+iR+oeu
67zhaTRNyhuJ9Dt6IlmYV/qPjCPkrJ8KYPF6mUfIS12qQtyHscJEo7xCkuTdUp4vMGU3InmcSEn5
NUoP9VGNkngEkNaO2n70lEOKjx6j+takxSG9yXK0rLhMZAMAxB/hQjio9/ZBUPf2FnVHWX+OWwP1
9UCV0DgErCH6GtkNJQRHmAAVOJQjYm0kPMOjZtPy3LGZQ9qgcVBsjxQ9NLXOrU6bvsuOMFLsbChr
l6LsErWOxoKeFF3oFrNDNA9xbWyy8oGdazIjYwnf4TDbkc2pFdRGVpXeuvmxTTQs4kJ3vGCTqQpp
p9JiO8KwG5Ln5JplDy4lGk2i202bhJikFWjKBo4G7Q1wQASPZSQdgyFv44IwbI7J2wH3JQtol/bZ
XgE3A3025IDwqha3MTDmAOzW6LuyJj89DOyVrSJsVomwbGdDQb8jocKrmnxjxAnhilqtjyFWCTMk
wKW2Rn1f242Zbqa+NcWHoaZJsaw0DMbLjORIctgzEU0UYxLSh3OFkvvQ4CC1VtXAuXUZG52mPhZJ
XMTbLCdgAP4YUrxjEZaKBphV678c3TE8hMtC7/GwuipYi2wICQz2IIHe2YGR199FpRnhhfEbtO2O
oNAOUG0QWkn/QWfOS1e9ro3+FtRPn28qSyNKJUkLZHQuLX8UDATA4VM0KTOxECCQuwuwpROsao8K
QZ8fltZa641MJ+k0BHIhRz8mfUZSmdu76CVJSOj0HMD9lBv2JuChhFtydAk+l11XWGucT9gqTIFc
H7YombhPXhsLe9f5qK6/BpHH2FyE0vKbEwbtlOWw4dy46kqHXSXgsrbY+bxaZ6mnOpFsbSQze+XA
D8F25mpOhQlRTBiHStaA+9GysmITBToxpTBHcAvCGYmH2bmoyn1nTQgyxNRiYguSKpLnOuWg9NWX
hgBPURWu3OpJwRRZFR7OQkG1AgvrogY7196PmgRJvMVmSIt6oVu1RQ+3IBVxN9HZNn7gAiaru57q
oXsYSYYYb2FYAUt5u9Bt/1bmRhQ6F7kNDvQ0mq56C5PeN7YKISKr6ikQOCNGLDk0Y7P3CurvXGdu
NL3oYfi2MDQ7naZ9731KrHPVxZ8cMKKgOw+ahzOxPpjj/ds/zRDX15yL9FDWBZ0DnebB1W+r0syM
FW2SPdPBfR7qx3bo946XbnBm3EFOOkR5tAxVfDY60rUrFBphXxxZvFaBZr7znK8aaTYnJ9ewHbp5
lsPrN68aKVnv6SnSM30/GN5BGNGNSKBBW4Ja+3gpCG+2Qnvzzu//rYXBNdEfevx4h/OSvGqc6DSL
oXqY077yFYronujI9IwK8lCQQaDZ01ZN1cKqzC+0l45lHFCma/d5TJLT1DC/x9X/wzN4eT/z+3ox
Btiu1ho11WkvjZgNfYxTr//sRcYWad0CTuglI+787WfwpyFgeRSwaeLRPb7uX46xE+XQR6d9EaQE
irSfCpIP377Eb1/Q81P+zyW8uYX24lelYwqqopHTPhq83ZTeFAiZCFFhDqre+Yb+dCWaeqZBp9vW
eaOvr8RoFVOqGXxD4pjwyormziBs2SoOb/+i667f82AVuqt7uhQWC8LVhWyT9R+sHGWtofget8Gv
zAqyRWFjJdTSEIVSyoFAmTNiuwPibIyeXL5zC+Yfvt2Xt3A1VtrScWMns6Z92wKxsQlDl95hRCdl
+IDWO3KJVJ2B2+LDRbmywanxjcLxp7fv4k8fkDAMaXJgoP0qryYQaipaSyr0tPdSWnQxJo8RzvHY
vDOCfp8b0DXMkwJnK10Y17IDkicGtHb1tLfymwGNjlB3VXmXAgkg1EBNzTuf4e/DaL4ck+I8LZjy
uqebeQhKqS+hlvLX+fjDTz8P1SlzPv/bZ/fqKvLqs2gmjQZ5W3GV9uuQkqEFLrp/58E9N+BfNOgZ
qK8vgjTk5bcHtiCjRs5FbERq/ez5xcQ16k/4zkmnulikG8IjW5bwSVrzMGk/4vo9hcTvM8zrW5gH
8ovPH2uVFQwBT1OQ+xmE30kDfftBvvO6rr966i+IhWN+o1QF7qNNxm4zBYTYQQV4+0p/HofUcOYl
k4/fe/1TlG+FuT71DHcSyYC0TdZJDh+ppu4m82mmbr99uT//sP9c7nkWevHkTOlRcPHVtM9mA2h3
GcHVu2KpJ+f/v+tcDZKWVkveFfwsi6hfl0xJbZfz/Ert/u3rzI/nt8FoG47FWmN4qFZePz4TlKdL
OWoejOZHs3FXJokipuM+ad4JS43WZpuCSOu3L/rHd/biotfzZFKpkK75tI9jwvNwdUfEthZfR52S
RnUwYGG+fb0/vDR+G3tGyzFtYV0vqC5APsfIOmSBfYgWOCI/fson1gXbgJGCC/6d6/22FjkG6huW
IYGjAR2GOc/RL0ZJpLEUwHfp9+SvA0/o8GXS5psnSYwc7OHxm/olmV2+pKuh9QvXhXv5737z8y3Y
8xdB3VB43tUywLChQ1XE/d7rusOgtC31uJNBwGEb25e3L3Ute7Kfr+WwbXPZtemGfjVYE5c6U8G+
aF+WPj5cxZ7pB0UN44RFoP6s0ZC666CxP7klYoeprjKCVgNZ3nPQI+hJ1uH27Ru6ft/P9+NKk5UJ
dZx7fT6owrIuKa72e4tQe5hE9MEvZgercyrW//5KHiutzheELfp6niubYUpDEXKl3LvETrL00+RM
tYZqUn56+1LXX+r8o+ZBbDmOQbfVvHrIoR6ng18CpNXsEQ9tso+zeh0Y/Q/kKkSIoQpxi5Po6nee
5fOB4+UM8XxdnqLODMstXO8nStcpQqMIeiw2ZB02BQgYfx1V8a2ir02oDwlufvPYuHB28OQmEn/p
HJ8VdOzKNVJjzO+G3p2lgjnw9gOZhZyv5q7nO6MIwRmFTTJKr9dfGfYESvCmBFP23PnQ1oCa8Ei2
F1BrRyUTitbJycG5RxwkzEl/unv7BuZP6OrJsPFBYGhRgkV+efWVD3GAjlAjPUeg9R/hR7VwjOJ0
h3lrYWHMf/tq7h8ux/dlIGnz2HdZ11O1CCrHbiC178EaNONdFaUzT4fUpvK7KktPYvoaS3a3BrWI
XeAmjrFBJeXmm3EsUnn0i8qKvxoj1JFtjqGvX1BSaiwkS3ht73PTNoIdfsm+PSl7yNS6bmkDP/nQ
jkGVYxcEAxb7FT7zjiZF2Cz7rqvFXkuMzN2PcTxoxzpUqXvodTMdH/g7RbReqCKGBtdR+twZVjBZ
tzWIc/1YwQgKdiIsWvsS1aqie+xRU6YbqOcjBiYqzocpBga40TEkESKnqCkf3DRGJJ5RY+gImPLn
bN+mJVaSKA4gI/gFPWNJa66zL7WHSxkFPXX8LfO7EOTBdZOJ619LSI/kH6tuYdPn0feypTqy1gOw
sNui61wiwJRWl1tsxtDsijGBsl7XMS1CLPnOlAGa6kyIFUDAKkrimyhGznfUQzsu1nh63OGkysiu
gEVMo41kO5t6okho9pKngDxkzQa99e57YXREbYQwkpdG0MWEt0QdFW7dcZtNOyqNHFSjbYZdEWNI
uQk7+krJwm9tEi0Z8hPkSFd5OGffHmTm71OnYIk0kXGZJoKX6wmtoRNRd4Dj9olfyHgXSsCH3xG9
kFbO3CLxeepNRSgfPcUwwH0WWmJH5EA2wO5KDZpxKIuR/IYuQBGZsiqfCtcww70WToO/sAMfEyvm
oQYmaNJZ+QYWlM0c7fQkg5a+OXFWCkvP2JA0Uo0IXwr4s6qoU2dTVW7YvrN5RGp9/Qnb9C0NIWex
JAvF1RRiAsRKIXQGyP34NU577kvQh4XX3E3KXEMNWHlhf9928ZkK3p3QYJSkkv151n+jZHxPEXRf
t+6yqaKTwCxOi2vPWkHFe7jFkv4x46vBzBderKhE/TcbN7ovdRifKsIZMqhHbpidwcceXHChVNRu
grAHmy0Dao75qsvBwrz9fo0//WDD5AXz0yyBYvH1nDkWbqlsvw45Jfv3hRY9FIl2SQq5NiKyoLRh
b/neVssEOpL8mFHuSSeyZbXqu0aBlVBZ8dXJ6w3s45vSS768c3NXwl32ESxrFlp6lOyGQbHg9c0x
gCAW6ORQdHb5OIzOzTSEm2osN4MR3MlI3rlsVNvchsTqbd659vWR6Pnatss6wr6N53I1EoSSkx3F
PJjQqz91goYx8RRxzYjAoi8D/cLsRk45HOtGbmzgVkGT3eNnWbZ58/Gde5l/5+uFhYneo8TvsoGU
tn39knwlYlkTs0Mp6ENZ5WDhwX4l5jHVL5bZ31pAq+rwJrgRGbDuRCO5QD04qbOrUvvrO/di/vFe
HNvhkK8jY7p6J1brZyWtzHBfxh125WCHXHMT+doOtsCuIqmC/JoDqNh9zNIgsl+Tpz0838L/vDPl
8lW1P6v/DZaUeWRjzvm/eFJO0c/vYfuTtetn9NrKMv+7v40p3l9oKwzXmz1a7AeBB/63L8X7S1DX
MzxAfI4Aw2Ex0v+xpQjnL054UsDJtikuGg4v+x9XCv+Tjkwf0BIbDJtvwPk3phTv9dbM0Q1MMTo2
CM/lOuK3ql+n9xQD68qGxgSisrPH5oiScCNMYOxFfqcIT1r0ftttxtKaIbnBKpMQ10JZdwv2HcOa
SCJjFROcOq2dMPOWo+eSykxcg1463t4q0U9bQCFi/IdFMerEojWCsCeF8zj4FqX5zuvU2s2CemmK
6BQA2gX2KuHlJP0q8am5tAlVKhqFmHh28Jqs1RCR2pxln+AkEqug8OMh8j4kJQWaSfZnrcp1xKA9
GZtyRcpXg6wByAv+2OQOfsnCTh2wHK2Ye1zKvUdoDggWsaIxeQtLNbciT6vFkKX+kirTtER/1O87
pX2rUv1ROm10T2+ab4zsNAryNmirvFy6ZI3Rwtq6bipuRqIECDSxC2Thwy0dCGJxFq7ex8QwzRtO
cObbQpP9wus4R/sTpkAt9ueSwU5qxSnKhwFNOHDmYPjnPP8//4X+b/OOsQ1660P9GP1s86/ZS+vY
87/4+xNlCv9LoNHxXGnoFC0NpvG/rWNMpH+ROk1p354bLHjI/vOJmtZf+HZcaz61exYCH9ahfz5R
9y/+j5QS/nveuP17yfjbxPdns9jr3R1mFLZ1/FcdCsO297srpVM0Xju78vZJKcGqxdkDZJF7UDYf
MhPzxItn8c/FXxrCnqsc/2cZ++dq+M2EYdGjs6/3GmidtVCvem+PVuXBBHOaYfwgI8neW/V4wp/2
OPX5qbbSD4UAjlbfW8CQpsFAdgJtot4RYncI/WgVi3zjjXBDRboGrLQcWliYNRDPWnmYUMU7S97r
g/Y/t01fUXgYl9CCXhWBkbp7SUPvi1lGfe8bTCBN83Ewrb3dhhiUzdsBBzYHv/qd53VVNXq+MPMl
/jnsfLOLZ16KX1SNSA3E5o2Cba+3PRm6zqOGunMFAfBr73eHepfBiMFzu/M8snjfflfzWHyx5Ziv
zemenhM1VIOylX31o6vCCWFHCALWUtJvHbbuy9Iue1ry0w/8GSZETLzjCsTw0k/CL/UwBA9lqfyD
XaU/IFUUR91sNQp5gXvQlW1+KK2SPMHg64hY851KyHPf8fXAsinlMa64bTLirmtb2ghTwEbLecgV
jUmlp+19mra/PPHdsDPyrGf4kDdhcGL8EReiOWiEwRTZHVabMHYehOo6Gv124CxMT88e66z4bssp
3QD2wCXcBkfU0ntb9cRJRd4WKSJ0CuHTu5rU1jGz7Az59bE2cv3+7dcwf92/vQYKlCYvg2EgzKvX
oMWymmLEsYeiL2E9mgDeK7N8pOi88BBB32uJIgCdIqJ003RbxZN6jJ0y2aI1j1ZtDf7IH/qTafi3
ejY41MTRCyV+9ZiDMFsOUzCea9l3pCeHBJ74JPm+ff/G653r38OIPQRjCIsr28Wryq5fpKZT2ebM
Di4JU7PCh6QnOa/ijewEaXs2zPdLMORqm3Veei67nqTHGD61F/nATrTawy7EH8pX731d89dzNWgc
ZKaMcsvx6K3PW5YXX1etUjFmBclxbtSV24LobzeHDmEOxyolhyBDPrAqZyLmoBtHcOlItrEHXPwc
+c7bT0m+PoTNT8lFuWpRUuOroxt09ZRCAV5FEnjDx1Y0e7fI9i6sZ+LqVXsEhdqzT5KEmXqZurU6
WCWEDOSJIIwTfCrBmwU56+ZEDlilbaq2M7cVctIv3k1YBckXrQdBrineb+53zqVroYRUhfxaDkBd
A5qwvTNa9zpusQUa/Vv8Ijn8k1DBPUN+VXfuIoJDSzgKOpMIvsWpHUgBL2FS0KMaih0pkvUjKVr5
OpLSv7TSNzboyMhwSEDWplWenYnmGNYmuAbQE4KYn1oR5RUk9jbQo/FYdNMefp4gEx3bv60X+h4B
bLuSeBHfE3BclTOenzSmLFtaJhthnSXv9Ut3nYgoJLNrDpgTM2AmNhxuAkc2hEr8DBEjnT2gqAiJ
zOlHWVKe7wlBGkGZShxIB3/Qqk2ew5FnRC9LCXSlC6v0w1BZ7hIC1Zk2dP7Q/sK0Un60Pf9Tin3q
VBPyu8LeUr1zKnwu8L4ewJyKkYQ4tHYFVcd5VL0YwFrsIIGw9YakcryZbBrSba8HyeMcP3WI6gYA
eiP5a6/Z91H4lFtDfqd7Tb5VYd0dhaHynRVoHOLG6VMP/BGADyATMiR+eaFqzgMGpKGOnXfqx3+Y
rCk0IOfQOVbPzfGrA6TosKyzbHBIVFR6QMLFO2zgrGuE25w6XNgLSvP9MlZWdhP35K57jOl1KbXg
c4xjFudH+7Gbt832YK1GPco/5rMwOKDDgheDCE2/67st86Z8UpXP9OGQCBvY2s4wSuw2bTFsU6qb
CzlY5a0BJGH19tf8rJW4fi8UdSwqZrTbf+tAdkOMSdFzq4Mth2brR2AQtaFAqusM35zW+sQKFh7I
xWq/6lO7TMD93ciKDAK9SLE/zADPnlkQRLnceYUKL/YZaZU7x6Yqv5Lb0WqdTSSraNslPfG7ruNv
XeRPUBMbCH9Ws82aJlhHOqXUoozcc9Hct63ztYqT4aZEvG74DU085U1L7HlUJLsy3zC/qpXBwySE
kHfvtemwagOhbiJAsHlrud8qCRHDmFQ56+OT49hnkIytuLnt0Xsnlm4e0ew9UilGXih1DFN996g1
WbSYyPrZxdlkkc1AtFtOWvEeBiELa6i7T3lFyI+RJCsrGqLHURL9hz/FXWnBQxHQ50RNnKxAYZ6R
ZcIV7cdiZU1WcUE0QfqjETymkeNstcGKN5lWQGwGr4C+WhwF9dsHpKx47EpS5Rhdt7qb/HRpNx0S
n3jdKvST+7df/fOu6PrV2zO1jN8rkeheTeTliBLNQgp26AZ08ZNFqM7QEgnL/k4eTQW+N2uUsZBO
xjKuE9s6wcEcKLXg9wzrI/ljYI/V+MUoimnZ5TU+xJptSNYEAZCYZZj27kNiB9UjKv5TVn5BdRcH
K9aKT5rmaTtvTP2zF+ZrGQ9POkbcR0r88Ja9aDz1ehhtJsTLJ585AFxbnX0i7Yp0EYfYQuUAmQFY
v/JQdhA61QAm96KHNsc2ZOKDWsB661Z+M+dpJ2S2FGN8HOXUP/poZBdx7WkfJ63ft1Txlm1NiLgp
23I5+RiFM3MQB1KwxTtbVPG6Ovg8l/N9mUx8OKMpL1xNJEE3VG6v8vbgxBU7HqyPlyrLSGPrIBVX
fmXC2YXygiOuX+UWaOMh9CTCcbffu6a/qZRoLm0bhIRW+VujRjE4sg6vTIj2J/oQxJBEsKjx0t4B
ZrlxegeSOanSkNHLD8pJiXB36kVPttSiUoBz8KxUG6Nv4KZVIyQptUx/9qAH7szOgh1f1fsRKfKi
51bI1Sz8d0RiVzKS+XHQDeS4AP6DOhA7idfLQZJGPRNOVh6soKCQESAHxUuR8bk68qvlQeieIjoM
FTInq+wJj8/w57eQDy7RBE21KLp3JsLnzemrr2GuEXJ0pYbLTMg69fqOvAkEWFB4kjZ7sKpkRm4u
6XTDlJ/MEcQ2zxr+5kEM4mgGBSc6Iv7Yb9OwOVih2E7TVnrOQbPLZlF07trED0KMzebtT/b6nMOm
lD0XGhz6tYZLx/b1PSLojzQ59HLfCGI7scUvzYlIPnxPAy5wqM1kEXzHbnVpJsd/Z9931Up13Pni
c6vQtSxp/K6ndMknInrblHu8dRFpB3UZniw3d3ayTh4yxOoris0Poodtn3h2sK3Q5N9MUM9Ca0+y
Sv85hwZJEl+1olGV3SvSjt+5xT88HghsvEHaotAzrts/WdBOTaH53KGmLtCNNqnubT1b+2GnwVbx
FUW5XDbFe73tq1bu/GSQKEg5H+qoW/6metVZAgGRMHRCM80OWPBOptmSsZanWycmyEDTw3ZXZQE5
MSQQy1rdlpRV/u2PR3fr8cPnciq38Nw7ebHBEil2Vb+IZlXUbEgSPwPMuniY54D1yNDhi10a4eQP
OGfu3h6Vr1u7/HwGAwBADnymQ4nn+mwipsbS04qElziQyUa0zSmQsKgoh5KUQZbFisaJ+c58as6L
08vPlY4Hr9jQJXUoYVvCfP0pILN3Jj1smj1R09tayyksxB0RSrXK15hPgALK8F4GkUYcXP+ryobx
lDrpY2W7yTpW8alP5Zdw6rQzVAJiXnAw3g16Oz5gJPiWtBjrymQkAYu81SV4mf7QmHb/zm/4e2C8
/BEujTumQItiFsQTtpmvf0TRV+7Uw5rYpZl2N5bOR0uAFRztoVuPbpOw6veRtjCUu3ebOL+h9pGx
x4kGFsTcWRMa8rXMen1jRgAPYmtvWJ52SQlE6kjJOfpQSi+BwR9l+K2z9fSsuXF1NLFWD05k31Zp
0YGDbh7j0czJDSfuQlJlXzSqzI5u6t02nfQeA8iPmvO9McuFrqfhuSkH+2DI/FNPCw0FeX0O/MA4
NyZ7gN52Ea+5/hG/yIMuwEzW2Kd3vp9Z67pwhg9V8NA5QfTQBDoRMoMFXtvQ79MsrTetItJt6OyQ
WHoNUHNbyQ0QjdsKNvjG4/SyYp0PTtCPqQjXw4lFP1kJ1ZrrBEFqKtJ7txTZSvOCcDcnly4ZjCks
OCGPyg2ydd+Ne7YLfIJRgTMjZAsxleN8JhoJWtZ1SOqNod8AQvUX0Rjpp2DQg+WgObA52B0uYfKf
QFbrKKb9T2MnuYsyqs8RbmO8e9JfxtNdbA3+WSaVfymjyDib9FrZTxq7ln+3wMu1zKpO3UZW+Ami
+dfRbsKdl1bxwWi8JRmMglNMfGP0fX1J0WsvMjOS7A61dyaK6zKqa8zKaZrj5t+YnauTmN3ZXj4W
dbEj25sM2Ihkl9y+URniMtN79wx7/Z3OV/MEinj+wO8w93NenvukUXaGTQDlLmafwS99Gqpi+kxo
8Nx99nPSx5NO8EKczCDWkZQSQ5x9aO2JE4yf8hy7BopU6HZj2KxhF+COJW3WUpq+ysqUTgh2mEUa
WfUSK/gtnKT31HfX1Q56UWijCGWwLJO6x/UZnFobXfx0tuujyWFj1EUHGWvZuiQAbw7znaMOUWUb
tK7eOXv+/uS4sqdjIqC0+YeiZsB3GcQp/m8tOwwgrkVYvbOfMH4fC3SyYMVSVmf3w4bs9dsxSMSm
oW52Ozt2Ny00o10dEXubCaLciolIAkvbT4XlIlwGbeNKPYMgIbxbOcY12Tlld1f7EySZIlgYcf/0
9rryh0dPldQ2gKGh70Sp/frmVFvi005ktyN35rOjtRhF5mRnJDO5srqLzEa1QsJWvzctW/x3X8/K
82Nn2Low2P4gi4O2atc4iXf2ZJ9tZRk7fiPZHH679mRPYvEwHuUMXVfjMhhRT01W7+2y2CWjLw7e
K0r+NgzwCaEmELPuAULWtXJOEnHmO07T7IJY9ssGR+tAQeGWtXwWP2OvvElriKZZna7SRPRLzSLK
DmKnpJw1hA88QfudCeS3rbLLLbHucriazzO/ydlrYY9eAWliBwgz3JY+vuAgJK9DgMK3YeZRA8q3
tbuxpH6iUAqPO1B3dAHGVYNJbIloqjVyaM9oMmhKVJjMBejvSCeI/O0RdL0h5HPleIvkbB7iuiWu
qqZxEWblGGfVTkudG8P+hdBMbVOjapbtHKNarZUAZtW/JztwiDS8HkPshSCT8kVJzhPudZEUmNOI
6Mwud0EqKah59GFlVydHZ/5D1DFbFhd0cwcenzy+4MJZPLjA3lnzneZL3HfeekSemCwb4671yDqf
iP7c1aMG236KjBO4F5JgLG0Z17W2i91OXtxwYJeps4KGeQnJBohfGrcOXKu0gRB8sCLdPEFJI8gd
ddgG9w8Bhq37MzIy4+hzZF1g4aswt4D4NoGzgt1aZmkhfo1C2/ax0DYxJZeTi4hq6uIfbd8VywrB
OoQ8E1ndXC3XzQL41n0/ZPrSoPHyKVLasLI8+TkHWrz0jJCYD7ir4ELtpl3YSZrcgovJl5YXBT86
kLx1syUuLv7SCg9xxqDqhwaF2lLMZzEEccxPetk8NZS8m8qSe8l/cJmjZLuTGYq9oQZD/PzXgPD4
u4owkZUnkLa1VYPMnTLYjjq6deh74rVqRztPUTfdFKI2oWQDJctHEsh9UPOYSOGLaTPaeczUBwhb
9i3GtkMXivbYUpEkEirT7w1IDERukmAaDFp3N+a3mpdJkjA159Bm0bbvO6Jp8umcOVVxo9KguGnH
GKA4JTN2OMGBPWxJ4h9sObf9Rgrk+BQkESFp4AqWNKiaZeXnzh15zGhR0+JXlpm/EEhqR0/Xhoey
1tlWpeM5ipVaZJNPANS+bB3/y8iMwivX1S5vRb2BmUu+V+qjvfEmQGBSXJKeUKHKJUc0AxX3JCEu
LYlB8g9lhhGNyPR+CUzXWQyym7YBMUtEQSpuNSaer8un/Fx6bPHtUiNkxZC3qEnzfR7F8kjO85rd
erFtooEjs1aEH0qbZg7pAtlCwGJ4ftUWJelwquKv/swpsu1q7eptcO/Pf9QlMaLl6B9MozmiUJfH
qdNTEg5TBBmc/iiupUD1wKTLOeagJTLeCW5j6k8LrdS3CbTRZhFYZ0Ss1M2kF57bQt3FpFLuwn4g
i8ixPlBhWxit0D9FTqIfclprkplUc50n303LBz/Bj+pHllrrTT2uKU557JndZD+NPmSJMGuZNMZ6
M9qpwWEn2sQAOu5mpMXN7CsmGZzA465aPR87ytHoF6XtxwDMh/Smq2PjkLcarDnyNraFErQ4kjzG
mj7l21IFwLjHL0n7zcym6Ytd6/2q8pvmHKfNUtY9FvZ8sm8aOKFLTRTWTLH5lqiW3nOTeVt7IO0V
/3/3g1r8okiKkRDOyt3Y6CKXnRAgroI0XsUDp2Gr8PHMhv1EVukHCk/djd6k4UFm+IVDndSNpgy1
FdFe43EgvOmIIbl5ThRPV25jLkl/0c6DOW2QJ1a72nS/UNo27pjcKNO5VbdR+mg/5NVXPRiHfY54
ZRtufWXaD53ZeGTTxgdlGpchq9uHfIr1G5accdFGdnmYQNA80RlYFvi5Jw48pLGIBRXkfk0czXCs
MSWck1HwR4v6tok7yOtaZ9xa5R2MwXyb1VRfwuIxjGxQB31xChPtDsqbIP+q//C8ThZxwlkZwASJ
z8RWjXR0gNNnyiMepy7bXWeqZGOk3t6bzOaeujxpATFwnXowDkQN3lRBe/AyTewLh8KLXo1QUERi
Hy1Q5lSjjeagCAVc2YGYeObG3TSp6uJZHZU6LXE3InZHXHXkNKcUbvZu/tEOIwAyfU3o7qCa+94M
VjWyuR+VF//Mnbpflpnob3S93ig31j+aZC+ShzMjgdpwxSL9qAGx2fZjiwUelfEimFH3vQvq3izW
hhc3ZwwUqO4mnSJoqGSxSEwMpyrL62M64TMgat665H5GbKpOTqBpNcmFqik/PGFqsTTL2EZlGBz6
mro6i0J8TzDm9F8knVlzo0gaRX8REewkryAkWbIs71WuF8IulyGBBJIdfv0c9bx0TFdPV7skyPyW
e8+lvWtDkPf+McyD+n1a+UkLc3MTYAnZ2TRPRZt9G1Uo77k+xJ1J/B/bKPXWmm3+BtERnD2rVYCU
/Zmr0ge9K5/4SILLStjwiTyJv+Yk6y5K15lHwN+CQzem7Ssr4TIuAFFHcoDV5tUBwRMUH0DdyJs2
S8pxcl+BRlUa5VJ6W95IEnkxlUwPXUGPCsOM4f3cvBQeCuWmJW3l9nfQAVDr5he96mWP2a3CBllE
PQ/0WW7Wz0Bt8yxcouSdhc+jhZN0yft0jLfZ20GKmvZKE3dhZrOdELLonDMVXsWgqmsL8jiuXSAG
PQb+JCg1SZfzaTQnb2eV5EStOa1g0HuvzURCujWty7FwFLkLvQ00YekMznG/fwjrtj5Pk2YkPJ1d
pxleA+F19xIyAbkzj07Oap3PBmuSzqonq+7fOm3oS722nEJ9msWMuJ1fMGTMxJ1lcCBNxj0CCFEJ
uW3P6daYz420pt0064+hytQ1nYLxsto6IVUltoxu+cMShTTCYr5v6/C+93lWUhJGMpdfhiat9sSw
l7v/wiXSdPzSg3hHl73c02B/Ah0QzwDuvHgb2kjLdnq0zJLHeiLuzX7gImOumZrFk9VmOqoKSYTR
KK19ypAg6s11JhrAfl63gvykxnwPeb5P0uzKBwEHgEXzaDnXBvIHXPTg0qPgIClienCbxxH13glG
04Aan1tWt4+T6NqroYV/RHkX0W25z+zBFrRwRJ/JEuH7shl/BTfUMfRQrygkLpdwtoxLYeZ7iuP1
JVvKEmu1uy8pVS41NzNHvit5V852+kDQhXMv2pzIHXxUhrWu53XsfJZdXXbDl2hCF2vJoL2y9k3Y
ugfPW/41vnYfh6ZJkSnbl6oODSSFGQGcuTORe6nnD9pVdjH8t0Dgh+OHtllCBmStLiXPQw+gNy2a
veGExQHqKcPW7If7O7gvHWc4NLFbTTAcB+rRGbZSbAyMRFsx3HlsT8/CI9w1V9M9A70yWeW27lnK
rok75PrgQ+uPMpnOcZBlPGPd4D5BMX7Pb7FRpvUTYOK35PIOO3gPqvsWTS03tOJsoG2xvqatrK6m
AnDRbCzMi7Z7Z/6m/4F+OKDQ5V5b5/oL2pqODczPMb9BqTZ1nszGIibRXBIN0fX/aTHM1d4tuLj8
7GlqjOc6dIB5CHkOf4iSTAHzo0gPzOazD329C3VTJqz65WkAjzS2Xpa0lqXP0KoY0jY/frky6Uln
WFLtuNLgQr4Q5JvVTTEetT1aOP1UdajLP650vHhdKXGGLHydbWO8T3v/ZzDTp82igNCXDCDh84oF
4n6bFg5/EnW1LaYX2ZfTy9g+KywEZAOrIvFuoW5Yz17t3u52ohGsuXzeu1ypPZmOw5F1epUQK7Qy
SpPFeSDg5iRDbyUkbFl2KVzbiDk9IKMC6p1b7DgrXkHM2KdlVAoRvzYxI/6qRo/AuJVNBk1zXPNb
tmm/D1Os1X2IlESVyx84SVXSCE7AcSCVpjEDBEiLd+8JhT00yjdzeBghcz7Arji746b3ftWs17Ge
fvy+ZE+3uRErs68tqFmN0nyY48R40jd0QveJ3YuwPz/lNyvCtjq4frHFJUvYP9mcktRrpBw/fEO2
Va+P4MOg83aJxVf10Cdp6DevddciL6nlV2i3JpGAi46s3rgz258mrIvXjjfrRK/EGAIr7WU0wvzQ
TSNaPXd8bazUTkJeZEaEojiRNoUhla6E7aNb7tO1+QxVL666g6EptkrduWJdXoZpYICpJ+Kemt47
ySEL7nMtQjDAhtohWw33vZlO52LsXxEHiae2Lb09J1Z7x8D1n0GX8DlOIFCMnutKtPM+lzBEDYYc
ETana2pnsaHt9ZcR2I+iR9IhQbvt2xs/FkrTevZpk9O6+GbInX7hQLoQgAKwoR2yp5rFcGQ0mXFg
yUw5W65rgrckLlytn1zOqVZO5o5I1PI0ThYUIZesCmMydr45/2vDjK5TWG8NprgI9yfIZI+PXczK
PNl4kqKgDUl6tAzW1NuiL53vqAPI6uahK6t1DxCs2XWD3cPuJD7Jzw9r4UigpYwcgtG+K2Ql9w1R
KYrW7nUhw2OFlPc1IBiOar1hI6HrepotxL/usO6CWe/SbsLftA3Mdme/POshxW4zRTkQvvMI8PTM
Mlyeazc7yrCbKDRWEU1BD8aLoXo8gkT4tc05y4etu26zSMnX8hn6h/yMlQj+mHCaP4JhzuAsrcWh
4XkNUmU9L2vXslnNHhfWrGPISVelREcZwW/GEgL3sLUbbcMnhLonVxjrQjhZLlhXc7nzN6vZq2F1
Hij/YBBanCwjBaSb2+jcUu/QB/o6uTS85rzku77p83s/+DUGJdH1XdkAICEV0y3L8aJWFzpdOcb1
OnD82MJ9F7I4EGiUf+oGrbaS3pbIRv9p7aJ6m0vOQo9YjdgttjRp3aXYWzacw2BlGtmK1bhSagYn
ZK3PK9Ru5A5IwmS3AIjEQUhgk7aph4OoQ+1yrYG2JoSi1MmWrw+8miiyPbhBRTm3v8xBUXUohyvH
w+vWS48lhRh3vQouMuPLrz0Q1lPpf+HSy7iAbP9GTKq/crhTcl739D7p8b9T0XHol01pX7dGyl2+
wE1CokmbaPR/OqBbTna2lK4fVTPpOA3D/pDN/UOHBffJWowhKovauYwLUrJgpU+aWZscuIwrNADy
HzVPDTyGcLPbVDtpgYYd2V/uQglRrdoqWrilff9veqiYAawDGaeAgWyZ/rhG/2yC29wNVk8x1tIe
o0fb1StkfYS1cMfx7lUBELI2gPjv2esBKwtXcTcRRhU63PNFXcWWX09XpaRgOqwfyRxGGWKE3Zkc
+bNFw7kp0ucbMVtRPZusqfptxmS8FnA69VerEKTY89XWFMtDvlgJaQSKRcGSxoFeHzrPqIhyUivK
ANJXxowRUUrKGK0bdQg0sP/fEo7zjKCE1REyNqKQjCAxAiK3Uxyxkacy/HkTTNRmstjE9sP55h3g
jd/NczE+Q3NDniTrw9KH9i/F5qzfHpj0qKPTgp3jXIfJ5MWytgRKOn3OfLqtNEOD2NsZUgawOjGD
qMBZgLSbJbjt1vldBmZCRcEjSxd+L92QM7ur1zvPhT7JvIZYwKC3ztggYV+H82UWC1VZnfsHmLQv
7dDy7QYIEApuavLHmWumXegxoLHzJ9LXTPKeCQmZuxi2MvFTORQ7z/iUU5hd/cIbz11H5G1AI/W7
2EjaMUz/72qfy7AKHgq7e0+Nrb3n1WZsssgPCS8+ona/81SFkpAQX40yxLBBunINTbFZf4EZ7V7Q
QrkIZ7d3x69iCP/iwGYIwG5n31s2RCq/MYw7BwbmmQSuPWTkKCBO7wSNUu+7cnsMzPl1pXah3pET
SK5M7EvPUtGkpue2d9M39mbLgzmlf2xdGW/N2G9QlrnIalmTFe8F753pobpyl3ZXeEq8zzWnA7qo
/vDfP01DEmt9Hs9zhfA8hHv8YM9G/ijzuxCxCMFzPkAuzyGbvhdO7Ptt+kCgr30qwunVReF2X1Qe
GbKUhZ4xnSpe/dPitUSOS7LMBJu/PfBq/1B1EH7n6exU/fqsN/8Hitl8KmYagWIgoSAnNJPZdDN+
bF9m7fxtl3z6muv03zgx25kDuPPCke6uIaWwMAve41vCPCjNHSU5coaJlCmjWsdjPgUNijDLvtMB
N8hiuXE3YFkuPU+efVEMR8IIssgknujMo2+cVW0TVuSM+UvvNTd+jiDIq7WfszwkA/q//+UFL2pO
L5VPE+Z1oRtZrv9LkLfSSbntSwfm6eKH29EHUrZ62canR4G/gd3fg96h8AcoeREZiX2mt5/zQrwM
rGXZGQ7WNz9cbNRrBWitnY6QRJkdCVOfePGNZ0F4SuB1xufUd5opaCMQ7pBn2aXFQ5lzsDt1U360
c4mdaBmLM8xd81eYfvi5v9BkVE4M7mh7mgwaBzEZ9cETmHw27ipmn4nT2PqYMciy2k68Lm64XHvy
lxvQ4dgxi/Q5I3WNQtX8F67ey0AneLsvFiKKtZ9kmbXse1k4bwUq06Szgtux5Y5s7ulyUO/9lAMj
AAMAISiIcMWzHtYJxWKNVi18qQaL/dvQUVeuKDYXyzN2AM7Y2o1uiK2vHy6FRKJnZ/fjyMEYbv0b
f7jzbKXtyaOFvYYVYriu+m3BxDvzh4rGLGOUsQbv1dSRdlpONWFasTGSbNX4H4qEFBR5efOs7Vt7
glOXIUV3pwgOPg4ZWtim+cysRr5NlpDxMg7slkujOhoyZ0OS+gZR5dlrOhJQ6DnuQbpPhW2SlECl
yRlavgNCIIpsYoEs8/XIt/mLX3HvCKCOsXRvzC0Ub2VpxkCR84MfAKJZ5nQBaGs/LQytIliiRAml
q/XUMbV+IDZzOC4ezwmR8WbsE199T1HVPPdz8RnCv9uj9HNA6zrLEe1PPBJpF2cMFvZF7wX3/fDb
TKtht8LVT/j5cnjCe8df+Wn4YN9NLkQ/dcZ4BfeV8OKMhAIjRBIGjJ687Jaz61f6PtRVvic0Xr62
I31u0RfB32JEglbA0vGXzD/Yo/gKgRW99cTT7vsyrbmZnexhsvtbkmZbPNp58CFaLnyv3ILXUgXc
uNMXMq3iOdgqQjEpixJgh/3ODt9VUM+fpvT+BMsmyf4iDGDQRHn+9+sWuPqCzMfXyUJCJMJx762u
c7fKuX5Woc93OFf5367rrnAq+vfMp3WwDUMcg9keX4BV/fz3f1i9+h25/D4LCY2TfG47WPniWqP+
Po51G97NWbldACROScnB+ZoZxBaMQZ39JRohUbMmzJlTcfbMxFgIxkOYXjLw9Zy/rseX3EM+QSzI
n4efPHtcN2EdwIVa3/uyyJqDJwl2d+t8xjzvNQBT+i+m+fnHTDFCvGbHuLVhxbFVHRPEMWZuZ3/m
YW7uSlNaZ2Po7SeK+orgjzT4JesSGjsHWDW46YtqGrzMhjEd7Y28vprajwEIoOJZhqxrfft3JgjA
DN1pPat8A+UGXjkmIclp2/V9bSe8eNU4frqD80L0i/ENp3RvyJpgjZTDBagjwOvCi3zV9JfJTN1E
FORRg8p89QnVOM9qy3Y8C9UfU/RfG2P6uR2LJ2zu46lofAILy8H7pEMgH+5L1FIn5awcpn2bDeu1
f8pH60UWbvWrkW1/CryVV/T2tyAfeUImsz/Y7b2ci/Cx2UzzyQweHUub//+boKitvSXmAa/iYr26
5WAlG75y9JM14ZxW9zZu7staMK1oTDGeDee7JVGPUdEYnvigmhjgiJVUplXDzQ17AmC724IxsP96
057muo+m1pf3Tcjx7Q36UU5d9wAtsSIU0jD2YabsXTr2FzcdKMOm8li3Kbl/IWMK1yfAnerqqw6a
7BB45AMRVqsORX+DZA4Fiw3tp49tW+sj6ZTgDiujjwuQticFY/q0sHy7a0AinFu15uiAoXtMOekO
3gyVbwrekO3sxrmlWmeTdWhhdEML41Jlt3XXjyHzfapKfyfSstybubeeSf6ryG2Yi8Sy20tftYJp
2LDGKvCnN6bYwBZkZ74z9PFpHGvnnQ4d9gO/xaDcg74d+9mS++SvG84h3DLrEdCbTMacOdKy2eMH
im6/aOfPQNBQkoBTnfIq1S9Lrj7NsVkuRLMbt4kygNEB4aRjG+trISlsLXITotp1N7xyYHBRLY53
c0qdatnC2ANcda80Zd4Vm2oAiKG9lbbwdTcCdBpUhC6tW9gJ80gVbBCCQ2FCnreZBPX05kjtgpe4
Vd1pGr4GBsqnxfhcu3Dm23bM9xloXS+23bJOME6qtr+yt1tA91AayVKcLS8tLgY/1ikgl0ZZHrlB
psrx1Kzzc1dAUMv8O8ps3r/ZKBkbPWTl0F5URy6aWblIiy1CjnqqgONqaRSfg+3tVgaWwAhmK4EE
TG4Xmh6R9X3kdSN1+aK3o6raLwYW1RkqbxuzdTF3XW1c9TqE5xRc6Ok/G4ZiKUGaaLhfTZHuBVI4
/DViOiDnfibLEhWX0Nf/ROhV6r2wgQ3Z9abVlfkmGefo4nZe1R5zd9kOpoWQfp7sHRqd5yxV830w
5x4NdggKRNozbiGnmyOtVHFBaXcQ2e0UWYtTNUhTJv0k9sW3y9buqcP897ay9mg171pXsdVDAODE
KckvkYt14VAsGrSkFxS/Foy7g6dZSjn1CT/adxOul9ESO0/IIO6Xsb/WLXPGJhwffZ8BYrk4633v
aD8O5tkn9ll99GVJe7HXVGFnrbBbgwD+MwxO+7vfhr/1Ml3NpvBp56mx/W6daWsKoMEDpJ++2K4S
nvDTYoXVXbB5r0i2nsyp7I7EJV781vFfJuwkcWvqjzHtrGTA7npyaRijDjr0LjW0xolWvrHxK348
Mcey8sd3hIHXjevmNp7Xr25Tg0ieAv9SARS8y3kgjlZfpA8GWtoYDnESahYImHT8Q7CFOP7YkLOK
Guqk9f4qJy/f/KIsdgDjhz0gW7KDQsjARdYTwuE2XIOW/xayEWSAY+yUctS9Yn2y6wqPLKo/lrPp
LzgnIlJVrR4de+l2/MGxNeAV8Z2tOAeqe5gEm56G1Oh9nvUhxT0Gtf/+MrEs3ZY+vYcabkQIjFAx
McK6qxrtXVo8B3Bzh/W9ccoA/T8zTLcqozzPxkOnM3a5t1eqT/XEpj90EmetxENBdmgkDq6titey
BS0ibtnfwwYHvss9nHQte9W+d9bXKjdj8nbVr1avI2za7kWu+eOg/f6REXCLIP0WOORn9ptIE1Dq
3HHzwANbskatHKtNGpZGWzi8QJ0aXgeywQ0h/YQMhgnE/WRHIit/2f1cvWksW9jI5/mOBMNLYyxv
Zlc7b57du2djEvczj7qZmc5TW5fU7JrwKsWfC7Vi6ehs5+aLdyElLj9DCRNJx/EV/ffiKU8vD0uP
Cc0P5VVlYnnu1vew7byE7AmOOBKy435d0leGxy+iVMA30o3Ngmt/9HgoqtWzXkwvQ3DpKzz7SyHP
Xh54cSlCN66q1TpNleLxEuWbmngvXGYFcJadNV7wFCPq7RrwNKwpRDu+eW5/CEHmI9SyQ0jzfZkg
flj3YU9kZaNvVe36bECm/2OkA8N1HFfnlWNtYNoIgHsKy3M2q4psCZ3dZf4AcOAZeo33qowHgcjq
5EmDiI0GDHPcldraw+06E1YrLzZHN2utoI9cHwMNIWNY5QwWyn5jvWUzQ77OgqFfLy+pmTmRmV6E
zsaPdeuoPcTqHQuqVjDAI2KHmnwRDpMFk8g4XriJl0i093gAysUtDjVbvL1loDTw8T5ga1Mn9j/N
uREvE4Fs+Xgu7GU9ZWlJc2BZIVZTjH5NThBay3zluk7NEhHiod8ZKFAhBPLOIz0Q2fLXGtDjpwb5
1Z2z/cZN3t6ZrrDO4ZIXEYsb4Nvd2F3FxZmtL8Nw551EBANfwTRhmoR7MD0wtAz7gEyHxf6ITtGZ
iRsvHe9p4ozc5777p58USTCY7ORoOjH0k3gyQ0yQNVz8zMRyUxJGNmbL/ZJL8Rx0XktnPEoWZOB0
3I6bVXUqfMI0pcg/MadD2vzTzPUeKbdkzFTzeMsq7j3E7m3rbsRpp+F+SFM+vmbp+NrE78Lx1NOS
odJVnXza0nyn/TGRfBzW5POu1RKnWe1zJFefTvE3HSvr2TWWPFpEsL04dvCO5JboCb0+jspYHm2Y
pzEH6XqC1E5zUWfFzpeziFpXq5hK50FTpH0FRf5vwEEb+0VtJr7VhNf//qLhKQGNS3yMgPPiNDpy
2+xgLel0tWoV3PZC3VOTXfp0M55CmAQnkoP+LUjSkqYgejNfzXG3BS2jx7a6G7PhM6OU2jl8rmxO
0sepGMK4r1hGVBAx6iHUJ0olV01HiybZqEonCoVZRv1W3vnGzViWJeNKO0DaZJQN1ltZqNfaYJu5
LCxCgrS96IG8wqKkZs/S9QGhdUUJ6p5Sb/ku0qduEPyLpFCFkF4LqR/0rfgcwl+TWulD/W6JCTL4
GIbHjVBGZNzNoWuZB5aTRClX12T3regmlibO6u47Sy3WwlMPLL5nwu9btJl1OrXsM5urv7UJqoOO
S6s7rSzsoqzKx4SPk0AkxWQpWOCYWe5Z9fA3GGda4/BdjHQ45hhMcWYaH4yEi4NFzCZYqPkldfpf
rr98pwzQkhQbB9cKmeXSSBTYfabI25R4t9i0bHwFYV4nYEQ4ZVzemY7lVRGMdwx+upiHACu93Dhf
hjcKLB+mh0JdhJtrHyJ88mpm1a5aitgC1OYYbF6kX0QBz57BA7j30Bwgebm4w4gKwneIgBvZ2TRs
OesSqlAffNflltiAxbR+VetQs1NpvJO/nM2F6ACeoJC062EL41LqNqmbykR+4j5sQ6HiheR2DsMo
UxsOMwHqeLqblu2ZmnHahSvJ2EyK5FB/jaKuMJhJaoRCtoeAkTer7jDZBF7v3NCfaqL2xOKD5V4l
tw9wDvl+qMCQKWS7dpP+Tjb+hqgd7d12V7ljfr80o7ebt19mbt/5RBrsNqvIY7FzFsVwMujxVlov
g6AcqdGVDpWI0XIHp7xROe0ZSs46t0TkFQMEO8sdjzYAuZ1v/DPZf0WhVfTMCTTZU0TCDB7BhIFZ
vVsjqoaOiLPObsaksl16XMK29xU028EdrYTYgMnnP9VsSNcqoLOVM4u4wkfGKRc0sVXUlyGrn0jM
WQGIt/8A7G1xwIQjsmomE9iJQ6OIyUyrYuLenrLZfNpaoEuGbSNgXNQ+x69NaSNeQpHdF+HHnNlm
zM6NiZSfP/XZekADu3FbZn+nEiFNt05uEh7smSOQWJmTa9dOpFLrghHnz80kmGWg5Mupi3Ebi6hI
reexZG1QtT9A8eQJMGBVO4og4wGT/OT0Edlk16ruF6rF8Uthq4hKX+RHROdZQMsx+O4TWT3Py+3L
TYVPKeb55gEIHkHPpKuYNcY737V22wzYWC7g4SynjK2l/k0y50PN0IR9mXtnpPmfRVQ/bu3IY40H
rK6Q/TNS7nYNvSPZRRizYQG23d4oAYKQB4GEedU7TP8IfC0E7ZBuHoKqSNoql0k+TQRyyOonF2kQ
y2H8Dkp3orin4FeTObMJy+Ouz9hKVzBFoEC8kLOGg4EE9d02speQP/M0oLyaKO/wkDJMz4a/24ZI
l7i0qO1G/n1Lx5PfJr3pfFAGM8KczTy2M/PHtMISGTHhhLP32K5AicJpu1Y+EPt6Er/dLMQ3aOlv
z2asVjQzS0utDpmNw3vG8r9TBJxE/uT/5Otk7sNaP/TqL2+al0y1j3rUNGIZDP/YYrNtF9ly9Ov+
w5cq2+uw/b3wbCCXveQTS+l8cf0EhB3qKFahBJPwk8kFEEP+nVvLvK/z/G5qb7dR2n4PzidTgEtT
phvzCXHJ8uBNp20dOQ3oScKB2c7vu9HMkUgsaM4MK5HLcE3L8b1W1CEFnw+kvLdebv+8lv2Q6SIn
wEApuodApB+GJ+7N0gLhJPl6U9+57zNZRjXSwwTXr8OOzWc2G5pxy7KaQEyd2Ikg5B7ZKAU+jfaP
dlt9IsP3doSQAwcC9X51uSPywndismberTn/Vq18rrxsSUY3Ba0nnQ9FkZFk1firdjd/Z66SwsD+
sQMIfUsWZEmQnklDFvlv32s+8BfofSWXr5Bs5KkhJbuffJbYxlbs+pAuqW+5+AnVLamP+IqXOmHL
y8/RHEoJxWMLE438FiM1vlMrfy6JhosdFgz3bv+Fw91lIgRQKvzd5x6q44npsG+hRnHaj0YX80FN
AcdQYZDGs0XgQlgpmOxEwoE/UOEeBjmbO5MslHgxccuEZGs3+sEycU2HC8ctJWXotAsN2RzEa28f
zEI8DYV4W/sBhYArn7OZh972AmRTxnfbNkdmtqxiizWWBbtpQqRXIvnOm7I+p4LNiluqvXOzbZZ1
E+5C1R79U4MVnQ0qpEvUolr8w0R1YcB5cG9GCNchfdchLyEYi1OX2m90uE5cGfrPxrhWpcKM+dSO
c+fFtrst+8VGlWKsBXdnyExHjawvBR/2aNJF1zjEh35jIewgVX0e6Xxg9HVGtC2zwil0Y3vS9CNo
q+5aUChxxb70ov382DQcdQ7ZvQwApl2t6RnFAtAwdLYD6QBpNK++5vynj+Y1D63OvKlby0SVghqp
KCI6Si9CB351eIwxXMfNcju9rfZGuQAzRuZeFxvmk+WL5ibtmmJO4ICwZdbWW/pzi22Z8T7upQLo
PRKEkHYzniVhVvtWwH7kNQP6EI26dihqbQ7ocH3Irf5ulKZ5DMnBi1KO4GgcuHBz7X6HRVHtYEzL
KNThuQ98NLQSsljbvaSs09asOS9hh2Jkmv7aG7tur0zfEae5sdZIONbBHMkBhWczYN+S21bFQyXV
rtefa6j0/Wqrv0Fgcw6rl1v43yVtYDKVS1IryGnWZu6G0ZuPRuejB27EhajLCwuqt1BuZkKYz3e9
5L/negvuySqHSLIhadAN/nEM5q673LQEP6Gp+1NJqZ80vakjycySHWdh7ZXJAhlDoRmPsqvREeOF
7a3qwGcmolE85016HWSzS23juIX9sSI3itFd+rX+96tu6O42Gy4COo9mfKXWEbt2kM+2xQxMgYxz
MufUlO11nlFzL9Rf1jR44A2MWBmD8cBQj40lS0bXegwyaq1c9LydpgbZTRCvO6MF5zyTnajiXoJh
DrTFG0FM0E4RUjlTO2+EREbTMr0u5igP2n2wOqPdGz0XACn0dy5Qh13KLvVuUPbG2r89Fl3hA5ME
H8s8L5YuuLgUY0Fk0E9jhB1QwVjdnjzdxBc9CoGlL1kjnrt5W3ae1P/kah4J4RDMm542saYcnKn5
SNgs6rf2sVwCTI1c7FWtT6HEX53KgLm9hURfjckI/ihCq4wBoDAu3da7kYtBbJxctv9opyLgIGhb
+JqH6lSltEYVjyuq37yICz1MVGR4Zsw+RFY+nOd8NH7PBWso90HUYtmZm0auaGc5MAfgeykPC4SL
9Tx2dPI90FHkGKmbJ+C8Y8h3ksVbsMRDIH8bc3clKqk9Ev7O6/pSKRC6qtVEdm2M89s1PxCXvEVN
gK3IEs13ubY+Srb9JMv3MmOHm6kZhKD9WCOFO42GfWetoN8Hz/+9ufaYzCYb37EvPgnfNBF5szWy
KyinAdcOFtmMFYh47If3bdvo8nkWGnZajBSPWPKiQanfMLkfUWW9otV6sgatqFb/E6KVIlkmtv74
M9+LwX5GyQSKZcI5oytIWUPWOxxINVLllONpGEH49X83ycCutVcaW6HiNrSB+GXrVa1oKXIb9hYs
jmQQjGMz+04WITvlpqxjT7hPyurfVOhec5LGY1I6x4P6Vy75Z83DESm1gEdkSbWovow/IMYbhIob
eHTbMjiuPinzejpkmxMecnAtMcosw+kfrY6VYS1RCU1NqSLlr9tD7UICwpHkEwJm6LG+1KOTKLt+
zfy/DiOhU7ewN6m1Zo5IY0qw9hXiCDK4+uqG+T/tdghl6AlmD09O27xg/Tm5fXvsJz1SwjRdkm/z
nwx3xhosCJTX/iUcJff+EkC+0QEisfKw+uIIWe7VQpO7c5X32gXIMRUrqdG4QZe3MdE+IxvfRp61
DDGps/Ac9fwHCd8e9W4OlyTPkvlxY/dP3elc1GFanWw3VvKXCgbuirycWJcLGt8UJAnYbOeQtvZT
HpSvJvdAvDE0UWWuzsW2oiCkDlhtnm3XWihlau67sgaE3HfJ2tpcx7V0ojqsH8rMfbdd3A8E0e1Y
MW6RYxc54krEjVsokrrP3V3AWuWFwSrvHjpJIZ9MY/4fR+exHCmyheEnIgKTuC2mnEoqedMbQi31
4CExiXv6+3E3HTEzih5JBZnn/PYOFt3l/aHKpn5s0kp/9HhEpesvoUlBYUkG23lobmDK75vsroXW
/ozCFTGhys+jqF9A+KzIqfz0WIgNa3vLuovgNU7c5KV1Y4sEjcAlR4TR4DVpEW9iD8Zg1F88et0v
effEpbhyn6GL6pt732DeGSpA2s6c9KC1tye8TycSDdrIxQ2Zua16YK9UVruEZ8mb3JA0Fa21fpSj
I++snjdF9WTzZMn3zLTGOvA1QD2wo3cuEk6SmGTnFUSpUP5HYrIP0XSCkwNvlkaQdrkf0cfsXrur
U+mB6KrkxZq27rnsZKARHaA3+vyFJF+W2Dagpv33zTfu6AWKaaH00SKxkEuGxJKEj9pQzAyWT1QV
hzTZ+jQ9LhytxUa893TzUvzOewywyVvTVZUW6J6Lpj8V0UAs3ME1tCrcrDxMLQZc1AtI2QeopFX/
GXKgkH4E+kZ6n1gQmNmynJrZNx/WpVfnwk5/qQB+J4RHQmwX2G5Gdo0yLe/mbYuoVOLp1DfcdsgS
N9FbRz2XL55ff9C2rMVYBarAnnpQAcO4lgthMTSRdFNesaTsgg49nuV6XwGbcbb7gTMnj7S3A+Ho
a2RrLEvzok8EgXlaRA9GHRZSv5LzUoeTafKv1j+57ryQuVgTcqIr1Px86m1v+Lex8csQPAkKzgS2
RAssVt3CldN/Zn21BprFpTEsdhm3UdmJJRryrgozoZb7Jj3s78Z1qf1Hv5zOBhr22FBUrWpNS6RT
gPQm4+zLi6g1RUw4EkPBHsU+jGxyCYaw1ETX5DN5WeMiQsntHDYeAEi/NQVUCcFjs5ZmD4JTttU1
ZqrAVG4X2LMpw6bRnGCjqoG1AZfaulRnLeUtJSd+34ZJXCpeN9t7n1IHyCuJmTQP8Lg/JJtdumx8
xt9mPo5IZctiVAEtE9dClIQRteOHrH2yabL8uBW5TuVSVcI7abGhbZdW8ULpFGWchywZAjf1Qidx
H/NcgWWSFxKiY8G3T2SPaFMLJWqTx7p2WkYW+xnyIyhUZsWtS68fwbBQPcgkZfUxVswlZj+ipXWG
o1Vtz4rhhKvVTONmdgJdUFfqJ+VXideSods4qqRRkZMAzLjueFAl7jsr2TG1udPJFPM+F9R/vZ7f
VjCzifEy2hb2EV9AMeZGyV7Fs5A/Es7xBGUnfxDqUnnbDen9OtvXkXbBgOyIl1TfE1wyC5VvwaBT
6ccWjhEQzkX7NK5sLygwfKu4WNoLaFYN1uS+I4/QwjWvrkLnCBgyfQ1VkmCym4v2pNqS0l9G7Lx/
dWg1Pk8VXZGokY+1jh+lpgdXwOihi4upoLcP7uonYeXYSGvga1t0h++TPV62riluq5N/1TYfmHC2
qGMBJvhRMq/rVzOVU4ArdYh0hQxDoc7w2jfdwYsF5i7Osiw54q3sJJy5vdddGojdrb9X032hkKYU
AxRM6tGCuliPmiDBW7bjE9fXFk6CUclUvNsWatnJ/iqbTovHeg69DKGD8P8uOu5kivjwa1F9jOOG
/xNPQ4wzgtR5c8kBA2QW2+OGeuCjW/08JDzi0qVIoRUyIaIg/pR7PUMpOWP3OkiSH4+jzNGq9c2D
ZABBtYr9v9X4/xStGdbCCHpumobahkHKnDmad8aB1kRQ87iUM+w4apotlzfaClxCaeS9K+UTXkUG
EI/JnoCNYZwe03X4XPcbP2d/LjWqI7fH5tnrPHEjtUNDRsNhoKPs28SCKoWACJ0kZRgzpK5A1VhU
0cNpSn4ow/hruRvtwSlQg5fLQyO7lveBs8lwSMVq7eHb6L4JhUnOejL/tGvzQHbCGKj10a0GIvGq
+r3Y2jaYfAuBrMoC9vQsRJVPGTEzaec3T16vchDzTF6m5R3wGAyjoPd1KrTAWli0KK8HHJIrs1vj
hCVoR0iny0vfbGa4VBvGR9VdknWlVnQlXJrC1XO1aQcLZ0jgWtrPlv5fBmHwAQ04UCRT4zTkWE0x
Jwx5i3xkAx1FW2a0811bJWXE+fZLuPXU+hdfrVNA4ktudvdGW6JGxznHG99FWu/5UIXA5aUmIrAk
Qeeh9WyX0uFkv6ik9uLZ9odoEidbEyca6hfCOhreILdHpDTinMN4xYRoqagunCvKNZCOHg2WnNDZ
1R7Hyv/zvQolQ8RVB9QiDym04HXSWdGl8ZFb8G7+4J9prHh1Sxm7mgnwnNX51TC0bwYPYIpOjNdN
1a/wJsAQTK2VDkDeSZ9EO+46IjLeSzV8d8Be2zBngZ+l5JyU/cd+WjkK2Q0puzLuVfdmGiam55Fv
hxyvo8lgfGgHH/Fxmt2T89Qdc9pHI5WrB/QUdrD4BaUjBM62zZrGtLkDRa42kLID+L9tKZxnHSVN
95svM43sg8e7HNo5XKPqhyTMzeIBjKu+rBibvcL6HPSmvVYGpRQGzF2ZlDH3PdlWqM17SoyYrz6q
9RUeqjtZy5DF3QvSQjZ/cBd906J17ApunfqHDudTlzC2DlgDKcQuQQjyALmXcSuWRcDiYa0tTfg8
EOzHqfntiYEkmYP3E8Xxz5KHzQjrV8npVh4qudlY/4sscgVTxSKohV39t5psr4OZdT1afE1xA+7p
oh6LUZKFhBXnyKL9CphCv4MfDGmTd251hjR4WHs3pA7mBylhD5PqXUu/e2Z1U+gIzv00z3dpt8Lt
ArstafJXN4sRUGHluWStXrhoo9z7DzgV+9vYdNjsvRYGo31sq6YNx3L5D4rRODhr+q9AjqTZUIhG
N3mQkRM6PmHQ7DuehD5yuK5/67yAbt0w/SXrM5sHvm5oSOC6P/BhUH6Lfm/SP+QhEEu79jyixor1
xjxmTXpe5g6ID0MjCSe4WE5kIuT8M59BRUDjwWCv4jHT/6BKFEfk8isN6ZfSkF/IYgLPoQF4Uly1
DqINzuHtRFIUdr110YMMElaRaHFvjNOJ3P17B01YMKsS76QBVd41kKeTSf7p0vzX18zNLWCZj0Qp
IIY4C12PS3tejOG01BQ9G9U3TeWRhDJguuPCNokzPib+vBflBQsaWGDtAPdCHdouJj701rhT2vK0
g4x+XeqnqjTWeAYJ07b0EZP9pwPCc9ZN/U23ZTyaHSA2vi0Xt3m0k+NHLTG+3OrvJpzy3nAGN0op
jmLgiqo3NkCyepG0BLQBsjDbSxaSqXOmEYQcE+LHvBWepuYpD5A7c62I+TSPbnNKW3XdikFGXYWI
39Qq7g2yXuLFGs2wFFTG9HbzLxWjd5GVcWfWiLEGG1Att07imbyz9ZpX2o+5TJFFPTPiXOMF8ewP
YVHjaSMHfHBrwO8sZr4aVAPWrmBiK5mZ8ap/z5AYiwd2VviqREssjphIhwh/ZoLrogJYLv/UA+xD
WXl8vK32F00OqOL+r+TGgmhN6UelAdR1UkMF77cbP/J6WiSmPqyVKUYNvrSnTug2T5dyQOjsmu18
AgCUge/gTTFYmWomO7psCOvO941K2kOcOk8JytlLs0L87xRZ9QsEOOCc0SE8AEoxfsY8zQRobA26
cgfosmdVofGWtlAGGLKT+UYKCwhBQ5c8oaudlvxDtJTkTIrvw9GIKyiaJy2BV8uGbMZ1LTkkJmUh
Q/JfNHARhq096L279mKpaXyyYakNmwZ08eiMdO4V2LYZRK1jqlAyr557RTR+RcpIt7fQfgqAlJM9
LjdbA/9KnOGsVwOCJKaYjIAE8J/5k3dtO9YJq6I+34hoQ5lSreYRxf9b9+FyRCEf30Z+KeKEic6O
+6V1j/7MFWLA4nPN4iAgXjJi3Ef/Lg/E8hHV8jTbHZMzJtv4nfApVvWVEBbCQ1mruPDE024y9ubq
76SIM3V2USOPRWvZKigE2zHmX8C61oymFK9GSRPEM4TFQ0us9yqcPfzFIMoO3dHUCcEK5XLTpBvU
EEnAVTdDV2UE4aLoNMf2OVnTHrLzijjytGWaH5Gc7IT6BDcvKhLCqurF8uWGLnx9VltWH5LtwRjl
v0EvkKsP6blHfaaJfYQ2SWn1ZTgW5XelLKhrOrZ10iFi6ht40eUWE08tDnpn3Bfb/An9Fm595keL
zR8b4beNwHaeOOUQ0J9osRyOxPc7Z0yI/ypK2uIB9xfvyKvfOp96sTPhXC2Fm6WRTVkXhpPhRNfR
ECs52Cwj/dM8D5hnrcVkYxaAMRk9Fp1GyCeG3GCr+Ns8wm9iqs3o9mIwbobml4eFubQ0/hYm8pq2
+7Z8ccloZmJCUuGIm3hP16kDvB0MvRJxDl9YhdVKlZI1bIe00Mju0oETe6o4Kn1RHDYhgaeRvRx7
P8N1bw2fGMi+m1y7iFRBtCu053g+FD1QAVSP22eE8bkwKf6YvnRrLaO1q96V3q90cilinO0xNBIt
JVqbBH9IQnfGF2VpuCKJBlnLxiLoR6MD2CR0TKrquJFhgSaSaNVZfiadcXadVrL+CmbeQR11e51J
/3BuYtQBs3hfU+RDukXpdA/sitF7/CaLNYU3EGSuuPtkTqJa59Vxo+E9uiRKciJ65V+v65vA1eop
EgPNeblJKltuIX6qjRjVNbNOxUCZ73qbfjpilPibGQ5X97jod3IPbV1REY9zrh/tbRujdsODOK7Y
4g3o88AktIQRH0Grt2HM8TjOT4WhGjizn4KlJa34con7KHBqWzuZ1DWehrSIFbZA7qD8kZiM+jR7
8q5ISOlsGJDZazn7oW5N59UXeXJN4Up8l/qxbiAuJJfrGszjHmBlM/SYy+ydfc0x8Bkg3t4jArT8
4jrZz+Ay1Rqy+Z11xJyz0L8VrS5MCF4o2ObPtMiF5eo9Gp73UzKjkJL4SqwFioU+FyFZSVfRqeHA
6b4nhhYFjoEATQ6/ZWt6I4xwtau7wpqehrGOBMWXD2C7UyjSZIstK7tl6XGdnAgu7LvqkKjWJfWb
ZQVpxDFlBNAABpzlpFDnzV/oI6xjI9v9kHaftwW+ZuvlXa+DxnaDqKJWh7T2JoZLhXjSSEMAGTzg
OPuvveIbS7XihmcAVUW5+lGFw7hC30zYyJIe+g6hYr94YM54P9CAZUe/IjsvZz/PBcQCVdznvsyA
K3Tru/RVHzVz8UbBO2aQWWtCxry3UQF3rvn65E0Cyz79wPVaP1ZqWp9EauPa4cYOdQtoNKeFoXdm
Tj2rfqIZdTg46V41xjdN394DpDlRI8JAEV1JN0aj8+bsDvZVAxXXNUyaovgmkutv45snV+QfWqoT
NTdbtNN5fzqSoYg/kScW8+PQSu9iuJoEVlwNCm4Oil/ruVXOe14awAIGbcr9DMPZyeqJig87Eh05
4IUNL7+NcUdIiqw8GEBqwIIJ3TEGxa8W/iTC8RHkagWsr803/rNNDC/xHHrrfE/A8+FAvK3pEIzu
OOuRLfFN5ERPzJpxh5oKfhZgIBwNDHGpckRIAtFL648fiSFeXCstiDOGFGiJCRiWiQsflxyxXIjV
x7n9k0iKxEdMovn2TMRde+ozJvC5SmJ/mKpoLE3EJ0QNoaP9AYtGkllleGpLbQrIhV5Da62HyL1Z
CcIWb6U7w8R5yWezJUvUWnp6mlNxcgf44E29tyiuADiQyCTKLiN7I/pflXmIEryP8BK4mSdOXek+
uAUXKZKvDPpJIsZWFMV1ZTqDgNHuSADM61R1Ma5Tz0DoBscb1eQkhKJjNMwhupg9YpRCWC09FsDE
MAMTfhPODN5ny5vsQEgIVKOsoylnn5kwbd7nNWCHTUwCkhT7MvnDL7B5SfAGyFJbvtrr1h0ZpsW1
tG+95deh7lC47tpJF0nyUbTcfC3GxcdTvozIQTAzZFr7ms7QD95M1FqDAwrT3vdg5BEDCu0DiUY4
eP+xOinB1x6bTpv9UmNwm3zQmtJ0nrxa6PfZ1vzYpupPmQQhqtB7kb+RdcBZ+TC5ISaMYz8i11Kb
aYQu8DthN9iMO30LwZHQ9MhmOQnW24QYEdEQvpZX3b/akw9Wqv/ZPO7Kxi7vkpSUVNsEoE+y/1s5
H0ZDdHynKzgjOvdVE/dpn957SVFHhqK/QYFmtvbE7r467PNcWpeiIxDa70/aZEyXzEzQDYj8sazn
Z7n189lUnMVFgzJpcXm0Wut5QCIDJ4IFw3uus9YHN3EIrTONffyD85SYk5cZm6zslwfcwNdyWMOm
lupM9wShX+JaWA5yQMhsYCx/+u13Gc46oeK0VXsgsflx8ibyDqzlUGrIlejODb1ZW3kDsl9FmlVb
2+ekLJJY5Zl3mNn2ISzZLLx8iX3m9maKiSm+1Zr89Z18DYbU1aDRcN9Xmkd6Dgw2HBPYBx6fMCFf
DWMEQBmxlPG4fpLgwELR1Rgka+NDFOd6dCm0sv2TYhjCJbD8EUgcnJz4LQIGINyXgyeLv3i6Hlpn
5ev3P0idvhakwAJdOUVUO/4d12+rCBRoxl18kS/slulnTsRmWBV6d6xIhQxd+UZe1xIarMixCUre
c+gS733zSQYkt4hfZoWmizztQJKWECEVzGJRZhE24uZAf8cjVZpPJAQi4PE+GkLZ7UXCLc8ou3CS
TR1kvE3fyOxqgiMKOipnyGqw84Myk6jjkbTVZESjmB4TMPy3Uesm78r45KDVzJT+4m0+T+QKsN98
oAB3wpWYnNq4tGPxbzG2HrIpfa+0/F0zmJtc2lnvDOjiwKck7eC3yj9o7fC7TeLW58ur2y0awXbZ
V7MuR7/rt8ARtLMLpJtBqSMm8shZC/LG/yslE1dHmG/QFUz3nEXGeeol4SA0hWAT1DGMaUGzp3yo
bvmsl6GNbYOwHc6gw1whdtryd4L+mad0zFh5Qb6CvvnHjTg8rEdUkDFo+hRWTPn8n1tYB/i9JkJJ
XMQNMhyQUq7JJn9ZlP/pedpnV3ePjp6ryC6GOpzF9E+K8bXHpeCV5kuGMjlaHPE4mQrNW5uzXjRD
QcEE/2R5RTyD1UAvDaeeDL2wtnCHV2lF/FafvnLGtsFY7jOJdMwo5eXTewJ1F54gLSsbIr4YZqeV
nymfUABmVfsrXnoqxCNCLpPgh35UhulmiIRPopVDf2flm3HbZDfEMU/THoOmET8YGIDOoeVV1nOF
wn/jGI7GjfQyOWkspT0G2cZDXqXPDrT7cpfqLEjJWHxuaw6JpVNQZAHkjGI9wBJ6ERfJi1YXt7rY
VV5lg9wz/Wyz7JlliRfWbKozOsqnskNxih8v5DGtwIRGM1rzms8mntqpoQZF/0475K4DsgBANe3G
N/Kjye3HIc+gcL3HxVu+kBxCRcFNGbNps86CsckeAQ3SbpjmzLzJJVISFcdoFCwJABOOuhr2jlol
g8KIMNqBtBNK6Xr9K9nB2iZpH7SctU8htDyp0a0AHps06BQEGwowYc/DWWNnxB2U8r0gGR3QB00N
b7eO0xkbrLnn7VUYrMN2dRY2Irhtz6z5exYsWuq3AZYNEX2+d0ZADB7TQsJVv/UF7j91b9ft38w0
OZa06dvTdyNlO444hO6FruQd2faHzmJ01f3qq8+hKu3GuR8RYB1z07tmOVtKvSkopJ5wRnxpGE42
eK5NO27+/qhISm36PW6uwBUox+lzcPRX2i6IOQNQALPzUJI1S7hmJc4wPCBh3abrYX1M7AyFS4aD
aAWkJZdGw2PmbZhF63vQa7qMIc7Voy3r4rilLHmid3nLbCKqCfKIWoSmWm+jn4Bx786NIUgnK5gu
uehPdsObTtTk/cpyLDWxB2vgFwOz1l4nVmmJpBUSBFc5h2QI+IOcfL0IMoc33o8RjyzR7x6tK/KP
taZeXC4Ie7Is+8CtwWdn4wzK4Xjnvs0Odj2l8VBcC0aWg5NbL25WbAEfszBf865/qwg4BeDkllwa
l2BP7HmEHRSBsCkvJLF5DAcCr5B3j5+kALa2tuGMBv12OxLpJutoegMlRZv8Muf128xq8pNmybk6
s53I+V+uoGwx2P5WrOvktvCE6ONy6r3yyVq6V2vssieafQifNgcgcovnKo/7pC9C6jZ0hHzlr+Vy
Wfc+rxbK+DgjYDBuijz0c35ntX/HUD6+4hONKlm+NitK14RHNCmmVwYKPhVUZO7OfYm8YSmlCXKE
t4FeZv9KTXjDzAet7veHoz+T2AGq4hDmmuGTdgioUCPzYrrjPq7x7KU9i6YHWlpImCRrIzxuJ406
U/9qseRxCS48oK+jcqjfIEEMUVlgrwYVbmiYnO211O17WsfO6eT+8jUM9mjsHZ7TmbT/YFtXgDsE
4GFtq6O1pGfZaf+kY9lHrpLRmXeh+J+WQ5tly43Tmh5KZ6CjcqeChNnfiiqPC9iZ0Eajvx/uFxpb
eFqv1e4U8Y31zlwdHptKoa1ZtCd+Y9+lcxqSWfCEqzkeUoSGgN+JO33pXX52ETR2Sf3s+zU0dapi
0swEIzQUxlRgtkbRqBb1U6JWURaRA1vjI+Fys5PyLFLIrfo8+QVaYQOBxHynYT481EDXcHD8wjW0
FAGBS5RpLtMSE36PHYmEx2O/gKPBnd9SE5kgyWaqlO8jt8WZYgZgyy3YJM1r3sA+l3nFdu/M5Y/T
aD8ZETYUbpEEY5nZqey6tz6dBNC2fEokWLI93LbVLgk/F8Gkj02Y2RxWwIXIRo4e8jisI7vsqNE2
1BjUZ+9hDmBCxMkSSayN+6qLV/rgb95XaqH/zBVAejsQr4AcOsFLUT4KYw+nVHagmeu/mdCFgIXo
URXnBf4B8t78s+ctx5tTPBHvhCa8MB66zszvJ/KW/aRCXJn2GMPsoom5IUc4XXLWzD/5pL6khVrB
ntE/bPqDtdU/+ZBgnqjeGwvlT9VSeoO0IfQY6iF/xlh7bSlIJn2k16gcorCxxJnJTSSivm3v8nT+
R+pGcVzr6r1lcSw8XvnKWoyIZN0xcFV5h6d/Bp6jGr3SzqXgZ4SjNRqYIaoSwALngQoiciPtb+ax
PFDaquAIaWbhJ/9uW4jI1Mf4uBnPY+euZ+Fo345jW1Gq54QnyKYlT0LdqQJ3FHodghYtxpyaxwYt
Rdy1qJNAj2+OZjlYXob3ih03YPbXY4SjD7jc0qs/lY+mZb9YtXYkm7gHaEWiMHdUbw3EMdMlEWsJ
4QQTMkBKrij7KGhE6DVW25K4Y0DKxwRKsQXLrkVSctEMd4s7keXLzpL4fH7WNH+YvVYdSpIHIjsz
7izzpSe5LjALNzmIyUQgNlq3QW/pdkGaWGRjYPtEi5ljf6BUT4tYpZBl+CCMpXjWDIctQPJpb+aB
xPQcVmTFkIwMr9xh3I7qt04je0R3EEf47lqGCZQ2grGfrOTOxgLaHJtZvI32X3OFmCl6nRzNCs2E
xLTJPFKn4I20CqjAaMN5LNMQYu9ASWSN4dC7iaJ6HxM26HSHVOfkNmjOTbe6O68B8fTHryRvcxzn
223TiuHQFxrQkuctt6YCPVj2Ultr8w80aSELlgYH5pJEiIhFIOFig1Z0D4urvUld069J7ljYDVqQ
STMyoBXHCRXt5vljmE7eq7vkSHMJAPEUSbdm7z4nqDeDBtgv6qdnb/X6I5WYjyVZ9XXafLiF+srd
2M3tmkQg+ekCdGFq6QJnjxIrKaGiatEghTuLZLvFmz2QfjkhMcl3+NplHZkOJDvD/NgrD6HdxCkx
y4bpoNKkffWwbU+OjVh6E5QWkDy5hpOPmHorSMQb830Vn900ImLliqwmx4ymAUF28/ecL1gIyquJ
WiUoDN8/6ONGoogzn1bLw7o4ktXRCnUwCBYFlsK3A+THBotfSD+75dYgXG/MWPZgXQPRKSmhXXZG
Vg7msLe1L0ZmpyL2Rm6iEnAz2GBA7tqRiEf0dMpcxMG01U/ufqeLKW5Wo6GTzp+FjyCqMrmh20mc
O2FbcbLoH8qb8iOe4gYNl47i++g0IyIQCytRW7qRr56UzD83gDMMEC5wOh7KddgVqOafqmtXigSX
g0LijzVClYCHCr9LvkW1i5FLsi6mA0DP5qKKpK7PJXt4VD3RoOk/CNoG1ANmcB3wdii1fWmrf936
P7miqwk5rSfyP52RXcgbwwcAsBH0lZngneyIQ2OvCfWSXMAZkQ7nwNlkFaAeY4UsNJliLeC8fpkA
0eqEENipPrklQuXZ7stLCQyNbFEGVLtiJzB+6uQFASq+JUxm/XPbpN1hreRx3VWpXufO4VLW/4Z8
fdfmF5ki755S/q8cIRgEC3S/RkdKIj6/WY532QRXxb3lhP7kcoYy3BBergrSArsePQEu4gOu4Wct
55VTLr85s0Fl7BtM5Njx3MjcxfT9jnU7ZC2NHj9Rbdt3Q9O0kafN9EQQ30uDG2tiA6s1d5fVXGRs
DeZ/fblT1HsuIlQ3zSUZz6RkuQgAZ11OlMCdkav3I3FoU5r+weGGrqlAIV1vTUSVYkXgeeiVaDOW
hKWmkg+ke1f3qbHZCP5W0vOsTDsXw/bheUACK6Z3q2+T0JJbwDaZE49EvVVLkLYByxQyRx5m4HxC
TKOhzIaDleySWk8fQy0B9EBUPR2cRj3Vg+BN91B0Fg94Dd27pXOuao+waQozKudpOm+u9p/0ML5Z
K5CAa2LQbncRmVXcbI7D/wNvzqKxxpHYtItEKgRmtTxQl9czGjkxGG73UBXOkfR41LJp2oUOh4wn
oWBIa2wjHG1kpIz2h9wui25+LJgpnD2ZTDEJh1WGS7fDzZFrGfmY5IJjMT70A3+7qZXk/Hjdq5ry
R5FuxSeClJfFbbL/ShnRzUkdWv5cJJydRODNd4mHvc5hDlIe6XHS7q4u3DVxVGUXKvtotviU7GbA
a+O18w21kh6Sx7n8nbhWbeXD2dXTg+lrMnRM8MWuMD9dw6xweCFgaAtmemvb5TydBffS1wqYHSK5
lVl+l3m1CpPZ/ypzzElgQ1S9dtnZqDj6++JxMzYzILzsbVOlH3l5PnF2woRWqHzQcXw0A7IuI+8x
BBv83LZ6LsAdGCoebAdnJdlOY1x3saTzLG5ZFeZhMO42znXpVgqZT1mEU6qfTQt0rIbowsWGIJhQ
/9At4nV2n/PeZtFzyAQilZdRNQkWrYHiXJdLwq0mrAE7AOKqmMfybCTVD1GZjxyjCFDpKSw1xvEB
ya34bkHN19qwjlIr30181+de9685bz9hNADccIgofbsHlH/hRsJCCAt5aAkXg3EzGds0+6+qpx9S
F/g1jXA/rlm8gWyc5B7kDvMmLpthvNcLl7OTFTEF4lBuF7tO/nkoe0GctD4aq/XUuunVSWzy/KdM
nGRD/nhCXyA1cocp8/t4QvtEf2UaLSCzRKYlRIePgRzcMswSACi7pZR+kc86LTCBN6JbEQmsq8ty
g0Qy2OwS97yYvzpLh+9zNH4L7sesuQY3Y3XXLQtIlf+hd1D8WsGHZkzdMdMcvp7zLh05ebGaaAAl
xMxr8qxZ5QZN7562qrlzTZfmz1QFvZGwKO1/iL7a9aACtAMvZ1wTNCsxkRPcStpwxRFz8Zb/V2C2
KNh7HYrePbhkxh1SYkVI5qQpcEtGxHLjeHGSzqFYoY8shZUhs3QrqpNXpx7JwUOAQfsWyfE1iQHu
jFKz1urXciBgJUekjYv9n5kTK9r1mL190tZaXZ57kbF7srfpMOpBPfr/LYRZwDDMJy92dZ31Gx9n
mfzOPahE223PCapOwnL7m3kkoAocrRavfkd5UD8Pj+g5ek7Ovfexzm5uWiNSXROaHecIkPCGgvKE
91SeRrIahQZ+TcL070hCAyooB6vHV1mLg2chYipdnwiPFki4s/+UvXp3M/3RVaqNqsE/NdklEdO5
KM0WANR7amaAMB3wNtEJyTJis9aIAWDWsq2Jm8Rnjt98RCRFS2Aje1S/5ztXZIFPVC3iM3syCfKb
kHIB4BdgqT5jQ00AZtrGHr5DgdlNcOHU/XvrZRZ+xS+x5wF6LWHUxpTZd2sxXxy/tMPFaD+T7TTn
njq5NpWVbGeHrvQfuwwEgJuVpP2J+l7lD2ErhcbflZ+car70N6dOL0Zq/cGc6QZDpn1aSP8MsHM+
yJFlb5c5yvGfBnD5KmCbXPLiY7/3HYJ3kQ2XLRobT3MctG6EnFv2+2ymQMIz/ItrefNJTOrS7Fb3
qSby8qBPG7QHOZyjMZ5T/OaB4YAkDeOrJSBrWYD3XL+RmHBiGXPPsK7SNezIVvohp18jUgk4NLkT
ILbLx9i3D3S/gveMZCKA6v7rkPADvaS4Mx3/xczMk6/ZH24Fl5bhPXTaEuGSLT8MA6cN8FxarXM8
G1j4k8x8rheAF60ovmcaWJmq77WMj69JLluR/qydFIGlZ4gXCsTpFXSxvjcGWPqR7I8h9iv/fi5d
XEIkJIR8+PfwF+2Dn1Jm1MCfIfbk3nV2Cra94zKFgCbluiFcoSfQAuMTzPJG+lPhg9kWiNATrpeh
xsA+oimfRxzZGpqoSU3/crLHjpRHF3DuZF/33W85wyjo1c205oL0mgyrsKzTW4mWaSqc0/8YO6/l
SK4sy/4Kjc/j1X7vdTnWVWYTWkcASMgXNySEa63962c5i91Gsseqph5olQQTiAj4Feecvdfm6rmf
DDxzheGplTDgTDYNmstu05d2ucKiT9pqKrAsmOmRHdpqVfaKyu2i0EYvoaXOPTwyYWgQr4w+u5qT
81ErlAKDBcC8rB0cf9mpI90AH1PN1NXzr82AIrKvnv2ofITWf/J8DkLXsw6uboIuzRPMIdWXgYSS
U0HbGVNTb5rQk9BBpm+Ue9wIsCezDSqs4+MTyqobDRCETUNe46AM7yq/uCe4E5aRhXKg5UqX8NDA
zk3XQSrxR6X02euo2o2MEAYHn1AwHJq6eOzTlmsd9y2aZTNqBKzngsRLC8UNmqkYr+/WmvnPrvUR
RxNdW7Od/223CgvfpiNfb4EnUQu61T4AWp1RUOJz2fTj8AW5sauwKTmw2MUEncjMBjKBXXJfSzIz
u6m+2E1LTHCHwW9u0hW0hpOaOYhUs7JQFs+Y8bG1+GS+dSQeJyzrGKwYogRkZPBhUbBVABhhqiZN
tSoc+OYOSmY9shlLYmFYmMy3moJbSRyJd2+MfC5ZPp1sZu0Q1xC/emYlcFF+RIVcQexLN0rv8eBj
mK7A689WV2+DppZuW4uIxcA8k+9S7r94yP0NTq/XNGn1lSQ2j8I8esUXUBrqOcMisvY1/RbW01lp
LcgwArb3FImLVCfue2q/w0jE20irkqXl9ocsDeM9Ar5rZHSnwW35JXnznL6ODo6N/FfMG+OcbbVw
40+/gIEUDAyNDfeezluyMpj+o0Iw4FqB9Q3tajaXXhvkRs4sZs3bHQAXrKf6feDwYlzG6XjW7myX
O0IJsGA26+2Kwr2H4P7DG5hkt2rXRMM7ajku0fbeB9aaKPnsTPINfUdDoi/lfa4dhQBoYxiISYaA
iRaK69dIaE8izbB+TPAk6NrpGye2r0FBRqqX42tEQv3EOAdp/YCCRKv8m22od5kOw3ZVmNam1Xn8
VGvzBqfk1GQIYDveSlYxb+klDKIceXTh1I9jU38FNWPvpPm0ce/h0fd/8FVm7wjcATQwhc/xjkss
KbChg48MnFQ79+Rrjc5U7GGIy9DhT3N+Mhsto+L5aEX4jm2SBRqa8mqkqFPqjEfYbdWDCtXeyqBx
0iiHvzng5JXWyGQChXIPVtbt6Fwg7NYW4BGHBYavqw9MAvdp+4YK5tJTqsigtkDupsugEt1Smb27
ZoTWosniCW6ZZotixN+nPyh/OqZVdNEMJsbKCutlNfMrZvWtTIKj1RUPUzeL/+ycZMqUTz3L5cbC
dErDfFM2z1GyS3D4LtyJ+23dqyuDGRSvLss/fnNN9czY9inNnXnCvNfBAiSyR5baDCR8+9a3ULQB
+dVhWmPhuf7oX0wfWZtXObtWNKxMX6qN7t7Hzdgs3Yymd4gdfFkZr1HVfXNVgeJZkY0zM5iITPIr
2OBoygBDNPtm6t6cJqfbMIznMibdIeFm2Gn0/8YhTFYwlKFv0VJtLe8rc5xPI3ZZz/S/RmcNWOFL
DXxRE51+rJqV6AlQHJjBQgtENaGsr8puDxCAvuM28shUsZ910M+IPXYCW3BfZ89Bj1wMSCjsZC95
ZdicUTUnFlwc4OIWONYp2hschDA3ygYtAoKXBu3A5L8gVsPtIVuXOZb/nIXjh2R9bNyg9zn91EFn
xXjanrXyohOIaYT9sEyjgEifzFgBfjgXiPE5H/Z4x27FfEdqFEJXn0Gd5vUZKZr3pqt9JXRdeMwr
nFGNvWwa6Lqimt5jqkewRjzkhNiYJeFg0ITY5HRvnR2YMZNdYBJSkdgvChs3Skb/UEzkdtm5Srf9
6Jwm+o4LXWvgrHFpB/vY7gR+4tMMNEWSQXfMD7mOTJMGeEQke6tAxjgwk6h5J4gEgrckrKpDY6tX
GzLFylBJu9LUrEy063o1ulDmon5vdEGyJFUqyN5zXdF5xplNN/TWME+4UwF7FcqKudO80+1Py44u
UjcFfAMsPraXzCUxnik9v46thBAlYd7iwz+T3oZZN3Tig1fLPfKkCdHccGOlj7Qh4/MI9cin4eGD
J5uXbb72kZEtkDcx+cC/E0EOWFdZw/Pam/RLQg7coew4AiaGRBPPSM+RsCY1wV2OvkKx2nI0lrZ+
kANXbZOst9jsf3Tk6NETQCbO/OkRl+gudWL8WkGfbSopGDBXs++wDl8F7YaONMsDftVV5HtvFpRn
WBn5Q1kCtHInnSZVmD0mucKP0Va0jakSvYLUkaHXH9yBMsGcDnHA3afLwWUIH+mQ/8OZQM62Mh9W
btkmi3akzi4kXYlMe/OrSScLrajWw8h+o9GabBX8+DKsWbSVdSqnb1tWPHdGQDbUqDcAX/k5D4MT
OauIhwHfrbUchuEDpMiWAeaJ85XGvvRWVVh8BmySRoAyuNecdRIS2WFXkOwREOxliPzOaAhISNVW
4M1fgne/pRrDehENixCd8CJJp+e24ukIuhHeatrizcTlVUcMYqVdYSey+10TUsIIZQ1LcuXOVYO2
0kHeTwzxScnOvu8GhwGVCpAK4baVwA04v73LmA4PTUgpkKQiwycbeHdx/pLr3Y+UgMKr1To4v2Q1
HTgayp5XD6SKuIH4nj4F+iSsi8iY03NainoncSlFdLo3WDUDxgnQs7uh2GFhY72xxzDHhYNrh8FJ
TrNemlwxBFvDlsgfKIk1MmGNxBR6ufa7a6fwJqPhUGLiZSumqkvTnokv/SM9TTDHmW1wG2k4Aku1
Vj1lLWWPd/DL4Bi3CjNP2ayaKChI5ZglRgPyAnO+lozRUCCJIrUXayxFKbPyXHCVph8Sb0I51IDU
CSnWWmJiJkBjNC9oUdiASKuOXxnG12aFidKHGdqIh2RS8FRtcsTs4F72N73OG0bdhJBgz44CTHzI
gSPOvWaP8qhmnArBMp6FPg8ueBnPLB+1qD+Zyt8SBbUPvdHg9hThSEqY24Q9WX4FQdiwwBaTXoec
j7l2SNvhInIgqSO+h9wiOazrnJXdmBt94kEiPNFGzY3Ix8JgiyVNs/zi4FRoY80p3yeHKS6mmxHd
m01Hx84ByuQkw7MygtvQE36QWt0+dsj/pUU3LeiHlgu/Cp9SjzGvrVln5KbN2ostJurOVAJH9Nek
xAEE5oozVuNDUYktR98nZrefsYNyqJyg7BuCmi5LLqSwR0tl0FjJowMWOXCJMKNxpCQn0Ghb03er
A2q4s22aJTSLZhuQPc2J6CGQSVCEAfr9DJs1uKVPKYKMgovOqNOUGzH+qO3sRQnnGuZEaYA9vIQi
e46c6gGD+SnuA/K+Ii6A85YXGejvYrs8eq7x3RhatWnTgSwefWlg4FoiniPtHKHDGrREumTTxpu7
rug5dpXiIpLq7qYM7cN8mdzjLjiWhCIg+0XIXlbOPgKho+H3R12UrKw4HM5JVB9pEe9L2v+r3KDI
xuIgF3Vqbsn+7teOg0mnrSgyq+A4vQ9I0Hb09zndKekzehKDRPKRtgq1C56J0qFphBIfUj/coj7e
RQAhdnO4yVLRBeybAC+UVRNJUXe4SY3+rAeivufWn1NqJj+smnzGBmuVXlTjCdoWCeNd94BWEbWV
gaaAxx8Dcao/Ojp2p4KDFUUvM4CCOiOrJAWrAF7V1uZrz49nvNhe0U4gGraOncn3tScNJ6clb4nM
zyl9zcVQym9yOgg7cLliFzGkXo8doXVPdTpLRv3Xgm4dkzgbcfnsoUxwjnEq9atipAEQKATkALZg
pYWoNN2Bzx5AsVPoB4zmP8N6fEjB1g7l+LMd7BPy4+OYkDDI/xamFdEU8u2bF1QXr6aUSSv92NKG
pxScFTByxOHa3YBFkL4yh8jVTNhs/FZoV8B4jZBAFzUIQsdqHznNDt3IY6vJz5AbnLSLh5quD9KT
6r71y21eURNnfr4SyMvdKKiPzaAQNKg425s4YRhLqW1Kd6StlL73uZPlzrGhtUiRL+Bsc73pBi48
Lc7G1eSYd324dafwI+auzYQBeZ8qHiv3mEdPRtoHK6unrW4NEFxkHukLv+OMybSSbsdU/fRlf02L
K6PAT7vVLiqsvnMTuGfVQynzSSImhJ0LKs9+AANoXWj9OkxIWxuC5mDC5l3UUE64/JSv9pB/aLr9
XU94ANJE444ue5zo7nM0+dB1UJTTV5JLJelJFPqnroeEB4wKDTdxm3szd16duP7Kws/CyX9QC78m
jflmqfyasYU5agbQUMENrX3SjDJYdmp87vT0e2qOmhst2lS8uBjYyGG98/G1zX2Upwn47CLjqrXy
CWIKvfQgOWaWhZriZTqROaYlTQuHe1q1uvfDY6Yf+PJAO/QlQVOG5CXGVBSO9wnEnpqo5HTg96yR
J2XGb5GYezTF/YDEFaGl/aC5+mctO26Ik/ajtBuuOiMSnrAO3/MkIGlAbbwMr5Erk62Tl/rNN3zt
9Fs4k2u/pc5YP8UCAW8hAEEoPAtcQ5g5+hQvaekdNVlfkoJ5G32bgfYrMsFb3Dff+OvYMRBC4FnL
z0OS3NXknK4RGTBaEGTiRRIdphJv4dCMJ5F/ayVcL2Pi0kuwE364PNpNrdmiSkcWaEwe0mC7/M2Z
AZDIaR8HkI3n0rARcxZz2dEyUkMdGDt7UilYKnBvhqH48BqCynPfsYj1cJHHsMdu8fW/OZX48DwB
/H6I6eyaHvE1JJ+bfgVhIvVIDypwsY7ZW99PxkmlLTmrRhViN7Wi3dARhUMinn/qRXsuIlSfENhQ
mVe4FH3rMy5dpE9DLo8NmPK8sqh4ZI5h0Sm1FRAJ5mjE/J1N06r2DlHbTE6CZ5NqYxyC6TFIBAW0
kidzPfh5dZC9ve0dopy9Hn/2WLhvBA2UBdWG4iIO3YeznpiKZiMUrMck434gcvTsqeKCkVYXx9Tu
aCNzVmT+GWUikSEt0qHY1T4gODFzZqYnsXfoJuqZFvfwSzJ+eIQmmWrsNwiuH7Qw3Q/dxB2tBzYy
ROqHbeh7Nj2xGTl3tp2Az56tG8RpR6cV55LLex06L65LU7IJ63NtVmif6GtHzLKXZhyRxyVCylPj
adbrg3tlepR1B8e5g32n7p6SwSl3jUpOOl4pGDvxHvZivNXRwk1RQ4xIa33pjWg3DQpzOr8QQunt
e8vB998HL3q1C5ZYU4yfwCX8hY80A/ZGhemC7nsJAwf9ZehUKNjG5FZz9MnQeDMcnrkwuKSl845x
8WFi9Rht8hTKhn6992NIh4WsyaYJCPqia7lFbafPLLRsi/Oqq4YDGRx++dK7qHVLx39OiT/ABoqp
1McPQCECRRDlfwT/REsifx1FzcWVBoaLeL4R6sj1KsX8yhwL6ueUGSZPrFfZ595vHLJCC0ZRnaSK
cxq2ag3nWnWPM4oPtAEWY+f5Bf6ps0BwkybkMdVTQj8xaNbZjGN9gEydbPrQzDeCy/0esnSXLweA
pDdwBWymU3EnOlrgGnCyltS9dZRo1Zb2GrXAFyDUC0rRJ/rI96K6i/0y3bmduyjRTDBwgP2RDuYL
SZtxbr8luo5Zl0qdT+tzyOJxWWNAWI7Cw4wQYNiYGvC2EnVOAkRmOelVso6mO0Q+jJszWnuiO4rk
krYkD4V6vmOw+xb1KB0ylI1LfMvMWA2JCS1krhE1qP4D/Iur4KnzWpitUXWKHBMfHy1kGz+9N6Es
mUQl4GDXzyob+MDmMyIhQLgukbkKOfWfPSChKR5e0VMXl8ARGg0cPV17FBJ23p1r5mTbxiz4VQJ2
B3Hzonle9ewm2XJm9PFZmu2mhCV6ICJpR95BtEt6hbrNBU3pR0+j0CmLDPGqfMZ8+ViajFeIF7Dr
fOcfSsvs3lItBtUakkpmDflzrU8vUDO1hYytUxP5sFqC/Mvsig+sn8Gmd/QnZBWY1eqdzv62kEa/
LANtB7AuoODU4Qjz2ZTlJsuan1M77GEiaggeYR02g8mCwIoxJP7ZRptIDFx3ic2b1/Etg5jBq9kh
jyhL+1lNCJKKnN68x0h9IVR5btKJiAZf0NybnTVwXtAJMWm0kubkBuKSk/BJiQyUp+qJztIC8+oT
R5YkKOoSQ1S7ToA7UCW7dAWMfomMjoGgb5zpDMGfqWiodeknY5KjzXWrt5ktkmzkohFX3SZwujej
GiT81AzMnUHIXUSFge0zv6ZD8zbQAT4g20byYwpvUaEl2YKHCW56QfMKOjk+ptF505DH5QQZH3s8
bUTu0b0G8LTxhKrhAOM1CBQjjIT5iFG4zSqh6MM3V/xI67c50WpfmiGtllE7ohaF5dRu+z57FEzJ
Fzpg0mWoVa+yHc9yUjdN9qewrFdRMO5lZLw5fKzbTIvf0b6GZyOLj6pRBM6lyOcK2KNVChMFC9EO
Q8BF0/de1F4M7upS0XhtFS6NNFbvqfZOFtBOUSIIQF5KicdeZ0FO0azy5wn33QefypFWDyeAW/ao
jhhUGiixLhHaRct4RiROf1v4lxbdOPxSBtSqKFBVmnRw+gRLSD9zeIzqXVP5F9oij+Dh+rkA8rCw
B1RAAZ8VY+xri3BCGPF4zjpSRjsl0UXTKQY21Gx9Tz4Qk36nG2TF1Dfdh6rn4mWy6ZCya5XrDKi2
qX6aic4VhQhJVOgoJ7AEb+m7vFWuczMTzK/pMH33k/XgK4SuGqhJygMa/yTlImEED4BQcoBWgT+6
sKYzDHgNShP2AEx6NCqGcuO2+dGPLIXYg5MnCEx4fLmGc01owQrHNxUo0S/LaaaKMsXFOB2AXTB+
xjodbGrrl6SysProxauguYB+Y0rXg0UKum7cjWFb7w1Hu06T/mCb5fcgrHMoGJk6lm5vcqcj3Tvy
n7pxjO7CqTy2oCCbxI5m80O3aaPOP1qglpd9TevRQRp6DUeEYqFnMy2LiAw2onqmgAybSkn5bKs5
RbofBQhtKo26R/KBpQC5BJmkYiguwkFiC9GCZRlqcb2G8u/Q7wPWTHqUrIBeRo/cf4OVjZxzFbr1
czoIG8c2l6UMB+e6KawNtjtgS5PHzDV7ZGsNTkXEzTH1W3mg3OEuCUHJM8g5te2TmMQ107qXtJ72
fkqg19x2SEJ0XTYUNW62AHb2o8xfaA9wW+3c1QjEYNepVp59koMY41cPylQXLQI1RQbpl0VvBt4m
dFGcYiyI7MaqjtaVSci9jQ8HTss56QnN8BmcDN5rEZOvYoz1zzjufxQRl/vRcb9Lu7uqnmNDac7H
mInsfHHt1n0uSDuRkiB6VTP6D50tKUj5tp9GUOMeEI9RFmdBjDuHvJ/uw8pvb32hn5UYvRVzIXbS
gIbQUBcXWrLWKaDFsWxaozsyVXiCiKPREPHQqlrti+zyHQDu+KqSKry0Ef3tVNNekkRkO64ouwhs
5pFGLTK1gLy+eCqiO0Rtt8iR3Y1ZX3dnWa2xCicbME+ZbYjRkSeC3zG69d9F4XRbo3Tw9nNcYgl9
j6Sln7XE77laCaT5crxh6qTn5WLgpvO1iBzjjeuHy4xNVJSckntmHtl3fYVPY4TY2dWmvanmkJpc
/ygbRrJuxTUBTWa/DUh9xFp0I3KENk9EF6Vx1Hj1dCc5FDgE4ynIT7iY7lyELScuRfRrbd18bSf9
J4d9CiO0O5WyWVmOY9+bfupgGU5LAn1UNU+RA/hd4c2KC+MxahAyj32NIoGVnmrQaEq7fWlzGT92
iitQKsNXomNofcZxdiYZMQJfCZBVBiUEdBgLNx2bTFlqiBKGGOxYEJS3YEIz4qYyOpMS0B0mnswu
Cm6Fss1LF07JrZDeRNtl2HlBntya+V91oQw3kI79pTUJDjkDUzz3OZwY8x/tRGtOWlA3J5PxInvj
/GfF1S+zZLKfBiM+ohmOqXwjgh8iS2IgaqgBRm8fELxyzNPMOjoyByPw2//97R+ycGCGk7nXF71x
Et7oHeago6FPGKQqenHKUAL2T6JRu87/10JpgjuZfigJ7hZMMDdA+YU7RWOaYiTMp9oELkX41LuO
3I9Bm22DZgJ8zFZOh8Jrrzoh71haE4YK5I5cq+zqN4N1jXXbvNrd+AZiT+3z+CHAouhoyWdtFcMX
7fKFdIPsSXlokJmNws6W4bWnhD4QMjNhj8WHUGAWvrO09I7K9qdXwA41Jyk3dZjwsHjDFSj6O8BR
96Xik9BafLgYhugv2q/B9ANITHMJWvmK70ft9LrawcPMD7+lnXNOehfXLFmZICoYdC9//eU//vGf
H8P/9r9mogxU2+yXrE1veYgw+++/Or/+Uvzz3+4///6r7TiSDgYlhOuaMDF13eDrH+/3Icnxf/9V
/C+DnWEMtLbbwSG1l7kdVLvJkvRxmxBIhK/uPTMsWOVRdPrXP9jU/8dPNgQ/HwKrNIRw9fmV/eEn
O/7IfEZwDVAFUiIbeRMn33SwzW5FX8dDC0rP1o2Vd6xHNsNJRjsnQgXqIRSMVQfDYkbHxv2dNuX9
u5WhlrdQNKXMTRh4nK0keBEG2V7kgD8msN0WFBv5Y5KG/oWrEuguaFER7E+gbcW2V8UVcCjUDNIv
1v1cNtY8dVuP0F8yw638mdNymwdh/oCv0rpvXGtnVhvWG5U24Es6x2T0NJ5uHTKGGRuvjikyIpT0
Duyy87/+6IT860endIlMyNCV6xDNbrh//uhE1AR9pOfFLsRvtUycFoszOLhZ/LvOp6rZ1VS5zCFI
NDTNXj/5FVHHPFeC+IU6/zdPkJh/2p8eIWVTjVjsZ9QksJ6tP7+aUKecyVvygKHNMM2VTPHYqeTO
j7WniCOK+xZpk9oUT2DlE7BTER8xlxQECZAP0dRcsrqnOs8JbSxb+wyHl9Kt0OtH0bTeP1/tf/zp
ga9/WwAfeTHCpA+av/zxH9uv/PKOZPg/57/13//Vn//OP1YP/+fHL9959cv5YfPjr//ln/4i3/73
H796b97/9Id1hoZgvGu/qvH+q26T5r9W5vxf/v9+8Zev377Lj7H4+vuvH0hPmvm7+WGe/fr7l+al
LBVL979X/vz9f//i/Fb//uuPNps7Xv/jb3y91w0LXfzNZFe0XAOMBP38+Ynqv+av2H9jeToIIi2M
ZsKlYfXrLxkI2ODvvyq+Zui2QqolufRbOn+pztvfvqT/TRq6IR2qe9PSTcP+9b/e+e970j9/J//v
PUrMm9AfnjAplIIfKgWKBtcybZ3X8MetojKxZ+E5RAEXgQwGazgedWG9BKEPYnTUQHBT73HHpL1S
3ecj2ddkXONK1OSTGcZqXxfw3//w6f3+Gv+4b4q/bF+8Jt6wNHWb24YDz3Neo3/YviQcfz1oaaM6
WUNhpOyzJpGimvqQbOkyllsilIaF7wzD3TT4ctta2u/P8p8e5T++hr/s3VIYBp+H41hCN5TuOn/5
WKYgzj0d7hTVYxivlIGUxSGchTLa3SJYomGJAHSNd/vz3733+Tv/6RdiWLx3frxpK5OQN/vPb96y
dWgg6DdQVagfeZHXFHGV3ND3VEsykLqD1ZTfidel55wjjTsoYOWmlC4Ie10casvPH3FhuHQB7XRt
lNZZwvWxFz2MvZaDPF1lA1XrIOsBz1lyqT0M0FmgbmRnwJK1Xf0pqBnTGEn0xt2yPNTGZ1w3QJWc
IdiUGi5MA33CwnYKtbOctL7GvsZ9StdvcQWhA8OruxUMwtCyNeXO6qgKoqpKN3YnzKcRy/sSswv0
qycKfIaLqi0OWsavMyMLbxUU+puXhds20AdGnS3Ab+KRC8sebqGBqkpMu0zSqPD8N1GCyWlnLakX
cRD5RxIWovvIUZB7MbuigAsN1z6ErnGvRwib9JxUF3gO5UjcDaP8TRO0ycZSzB6mevqoW1E/ZCHp
1Ex5VpltEGOEVOgsNR/8ge7eGiIroFHla3yHqO/6Ljn6Wkf2tB7y2ULIuyOwjA4YUIyN7lPucyVG
XiIM/I4u0sJ//Zy45l8eE2nZFoB1BT3bYAuRfzmnEoO2BnhY7CyhdUUgkl9szTlFpcD4kx2HQM9O
TSeewcQ8K8cb78I0uROVojke+uPFDtAEihzwfd0pvpChpBlT7U0THnpMqGVLSzHF6WoGoNBr6lWh
UiJjOpyVpIIho2y4fJHBkNCIajdZ4reAhFqLyIdZRwcWCcktIzXuKBsDDXliqTt6eR+YW8Itc3Yn
6TyCxDBZotkg9y6XSPWFuwWV/z1MmnmE/2AfRAPDSB/tEwGSEOnj2a5UW5qGXpW0lsHcNEPAkvSj
+2686zFZ7nIgSZZGSrOdpc4u6+pzKm4T4YCvFb/C5TDmZAqbfn2nBFNhA6gbA8H+jryD11wUd8wy
kSoS8AnQyNsa+pw0R0ZaTPGyJhs4p11kekek7ncZcZ7EZzXqvtHbjDtv4byGcXsX1ib9JKhpKwdA
xsY6lmPmnW0fzwuWNXhY/2arlNJUf30QiBRC9uJYbOMKF+BfrggwSsehNayPwJZ3IappQuf1iQmZ
w77ogngRVnyi0TLeG4a4etiIrkR5QPhZMkyETQZf+VBoVB5KNW+spY01kPmmN6wNJ8jcVc02u81b
E3akQiPl4FuMsGPZFBxt10773gHkqNv9nUE0AhlD2hphpnYMpxhyaxOupGg+pxjiEx3h1zYUG8RW
EzxUIPNG2gHdZTy16rtc21Zj+Kj7hthR/cdIbOnL4JAAnrErvIYnWWeMPE6DeUiSx9GW6sExJyIG
jdcwlN5VybrB+50ggvaGPWJetcLn0h9Fmz0rvz3ak05Ps4j6OxJZB2HY24IGyQaWy7JiGEqKU9jg
yRDTuzXYRDJpTBr84JVEBuRyJli1ju9Y5u0Pk9H02sifOhXepVC5jvA7WYUWdMMR/1LWuSNO0m64
Qi9/yPUK63ppF1tIkR2CNshkIgfBgnD0mLpSrROLDnTW04PNWA6ZzJoDeK2YVgvaFl0aycJOeZWD
2AYoOrEQvGN5RxME1Z2ao9oLXfeXgDa7qxysbzaLaVOjAMuIVt4I4rVp3pKXeR9ZlgZHB1doPGjb
VOI7q8gaEHNyewPzUjdx+g31qxPluKIabT+AWlvCNmPwhJgO/xoUL/M6V0s3UnbLc9qJg8l4lx6k
IPJ49qp5hEkZNQZQG07ycEfaDAUaIB8RMRMXPcwYPYx3s8CNgCV9kcxBs106YXLtibDOaqq1riO7
LSp/SpwYvMfyUPakAwNJouMa50vG5f4WweRdj5gLz6/f72JnWBpwe/cFzLjSBMnnE9e9H4nfDhjc
mQVHp9kEt77DQYlDZWmaDGokWhXOg4siKorGrr+uOo2dP3Rh2o2jWA/9sC3mOiM3yRAvR+e1U7N2
oXObU0lsaOmhtDRkHBwCQz+mIRByAJk/i6DLH2t4fkA8E2otP7k6OhhNoud9I2K+jYb2mIuKARJQ
YDPpsl0GT+MZ9wR+TEDZcDkGggmS+AgygdRCl7Zr5R6quaYmeUJcJ5iUKrqrJlKwSE+1y3056MkF
o8+IyS8zVykF3o1M1FdyxWvMI068zJNZ+BFWTOuqJ5gLzm4yvkSeGzTyi0UXRe2+7EBQeczWVniW
yo1DVEQhuqcOHfqybZht+pl5F0ZaCkmDFIFQ/Uh1SbbG6PbMIzy0fxh66WDzqSURLOCCoHjb+syN
V7qCQPIifcBHwb4usDjygjeSJsw+aOQ+DfA3Jzb5uUV7BVgVLitWCXoIpS2wy69kL8N94H11btEc
8MreuILRvhNetDYi7YI9meZko5WItqHKwIznsbESEIrZt6ZZ3lFPwmTdBdl0YECgPxj1+ISJ7ENF
0rgZFt11AQjbHLVny7eWWYlnyc7wmDM+vmOw9t46jrPtXKZuVWtbp6oXz4Gnnf1ai7d517K+CBNb
Qpe/aNLTNoMZRbdIdU9WVT2kHUKM0fUx2plQDwRF8lY01kNhT+UJ2y7msfLSk1mwyJFxXiB2CWFU
a2Xw/gPtEKgZ4FAm6aGTRX8x83rVew7JwYn5lI3UziO/nXsXdPMV2BvrWYPNgenBILQRY8CQ3vog
TW+Tb3cbdx5glG1A3MwcoC7piZjdGgtyuLc861HD/l1jme/McKTI7ru1485hAEXzTS6YfRHpFVmh
dVROvOp4a1vGuA2SjWeCjxFFd8NRtYB9daWJbYEmHKSXWx800qah4yL/aJAIHktppi+N+TXlcfjY
1x/oRfRzUfM4NWWWvQyu+SqryDs5MaSGqEj2iZU8tt7kbJLY3o5xjsWWZ5+7DckxhsfGjcsHbkhX
zPkbOMBovG+NICV7o8vqY+Q7YqdgPwNVWpFG/2bTVF3SYmS+j7ACF4KgTR/1cGYL72Q6wRLtZ7ZW
CrVAZhdzSup8lkfyiZhTa2vRIANWZ5zxM6mRWzVzdBru/cGF4rWw3KK6a/UIW8WoqdU04dLsPBYd
WCPNMjxwMZVkgsMwQpZVfsvyjPAagEErNyfv1wLZt3EZoKEmCDadw3lZBZYF4MAbgI9p5VHptLm7
WCs3nnRekaQma12PUWoWHH+a+zL56SYkGu+itQcv8gqEyETYtLzISRtISDeSgPZ/tpF0+pPiaI0m
lmzD6dccesygbvC22uuoLoaNi57XVK3opWdPhVCPJlsSDZzfMFVTsdGjLZy+5M1jQ9wOhsUNT5ve
sFSUZ+R+DksA6X9bVvrZNdwHWuH2Web6Nyh87TGsDHlysH36gSCerC1QffKPoNM/B8Kz4IiYzH/6
AKZ82f0ALf06trZ71iiHGfoEX34DBa1L6vQB1NdPKGaoECd83sqckwFjPJRVJ/eJU2dLLfi/3J3H
jtzIunWfiI2giyCn6b0rK00ImRK9C3o+/V2pc4AfaOAf3OmdJLrU3Sopixnxmb3X9mPyjjZBOFQb
xB/92sLB31Ktk71gf4S2t2XaVV7y2S3BtY7EYs/+hdExPmzklT8n8HpdUwVf4SDf57T5Uw6+uZs9
NR3/vuCg3hhD3xyqSMYH2dVM/DtshINkvNV4+wyF/zIf5BU1GqnTsfOWgUV6MZNg1fd2scyzyOb8
JG+Cy79EYlXv7coClTaHzVXXurm61pidxWxtkwvuTr3RLNnWdesVFwp4rxvwWcaZv9HUK1CpfWvl
WMh2K46TxBbixEPwM+KnQzpPeNRGcKprZ956mEB6q+83dVBc4BH1O2Wh+cKeUxzTBtYJRbdPU0/4
W+X44ZIrKXAsdzfN39loKDyvgbMcHTHv29D7jdM1e6qJm4Od8uPjFsMzlyl8xzp795E2tj+8miLO
wvR3mskJD4wme0/q5pzmLBzGhgJSkwl16fp2TydLFWAgGfDSFttqyYVusU/eeXZ3B1CLoA+qI7c5
VNaRP9rs5BN2MLfnr4qaScUdVkecrwWd06prNRAPmUu0R4a/9JMBLFKETw5+hjzmMgEZ2hPAx+wt
xaPb9W9WAIcoGqvqpFLoGcquP5Iunj47RZBaGqPbTyKHBDM7H7YyPNAOBF+Gi2iNEB3zDZ75SMgt
aLKwnq+edsXCdkT6mwN7EbG+/1EWkPeLOMCq0dkQ050BQUM1Xh3TK96cSOYPnRCM5KfWsk87DCy4
sMkpr8pzx5ZLRVDyLAVcIa/0n7Rvp6NjVjecf8YWZivyOYg/SyX1r7jo091AdjiaYt7wHkaYaBHG
26or+Tt2P9xSLPwsNF6mFIeu0+vVpENz5ZNZe8UXdgzcCQVpxIy8NZuzFZT7sWyBU0kCUlEF2luU
p59+RrwFTNWhOWYjGn0rc+MPL+LRCwrzjYkmG9z2uXbu5mPJE71CCwtqJoCtE8HNNn0mSBXefcML
e5jaZnxPnwwiHbvw6M5NOTJ5zvoduDJkX7aH21A4P1s5qX1Ahs8G/WX4VuT6Vxjm1e9xGjeZ2k2j
WbzwIYcPNlfmKudjdrLcFom89HbS9PJj7SB6+5So/c9OTBSFA0uTWM+Ha2D3C2oPY3rQKAwSBmcw
iaCuMdlbmkyOWRGJTTlW807U9hOP6TRL1h7OhYZhxYdTUfSSQpqbZUUyonez+yI4ehi35iz3t9I0
KeqmFwtV5MktqS8DdLP4gOEMJ0lsM1IIAX0qoLYoE7jcWKjuo/lD5kF97L1dTm2EDyywNoYKBWdc
lG+NLvvJkgmYS4zafZjcJcs4vYp5oFc6hPtjdjSg/FmaZazr7hFN2Qtehw0j+2HNeItNl3LtgwUy
k8T3ATxQ7aMvq/LuxJhw7fhd8S3hU8RFNISrZGgcNPGpda0qACmNyq/RwDU+wxtto+gc9E24YnGc
rjChQ8IGpDYI0n9n09P8ztGX3U/yUSkFl5wKMJlkjuErDXcVfK1DNSWPtDL8Q91MhCrO6iK8tnqF
CmuI+mJ5KjrnWfpOrHqxJiHGObFw4/G2cdcZDOkH9Gf10BcvkW2fR8/58LAInbpWVMegBvPX5IC5
80546x4lErtHXA1pTdYx3rTeUsmqHa3kxpYNsVjw4hntuxsFzqrmpFnbcepvR7/6Vvaj2CLKR5bc
t4hw5z7B5z6lN4TkCvQaYKkSrJlXy/hWixFI8tOHToTxObUr74JgCd5vUxL/niT5STJoQsW05A0o
MVn27tRs0lzzgTK7ap10yt2H4fySR80hQq59MNrpaVYOrzXBdqe8mD81EOKLZea/TFGT94Agf5U7
syZo0lbXKSsgaeOyX0or+mU1Rf7TMLAZIQTgYM2dfdyTzRnq9oRCJj9p336j6qtXLAsOz2IcOzdE
MYbGCJVra117eBvSVB/+Xk55JChPUHMeIIYfVGhlN9070720jLWbyt8Z9LV7Xk/AERo0EiDopnU3
e+YWudTS5mwFwMTQtm359RqGCRZlC3Xb4LrbQrfr8bnmg8mozWdsX9e/WnGZEs4dE7SOtnOanPie
taFahslXPVcQxv2p33BtJUe/vfS+RVQzA+utFVfTOqejWJlNat9MxPH70LO/xay0DoWX86mmA1zg
Ja7OftpVV0I5prUsKQuBdvHGFNFFTFH7Mjjz7x609IkpFukMTpfgMMI+buTBvQncjeXY+bZ1kGF0
henuKnwTHYb5k9HVxgG98bfsya4MQ+UyFTlXRERg3TG/t+HwcNwmvcjI+1bguziVPcdmN6FGM52E
h3XKxFk23Rc5NvFWlvVuSmaJ2B29Karw+QR959hFRbVHqRmAGhnvaFk2RPjZF2T7T/HXLA5CCBMX
cdMfylgUHwN9jV30oBVIgDjaaVkctdP6zHKE+4Oh58LEMmVy76BWQjrSGjiWFDahz2dYhfrk7hK/
LANkmost5OKQkXpULqZ7r6shHjjs6dLe3feDqtEqTt9KT1XvTYKYP8kG85jZKFHLwgg29q16egzN
0JhfocHwR8yM6FKoaDs3mqOx6RKAMxCCk8yVJ6ft5alM/shK7ggjjC4VCwIgXNJY8rOu/w6wNoPp
CsyFlViLps3WCIdI4yraFWv11eQZxqPKSL+UxhQfvKewvy3C4Fw2hItYEYrxNIUiwt9yw3NTLeJ8
9o+GrPxjTYf+5NqcLWyDF3gmuNk8m8s+7oEiEsoUzkx8LKI1L1EJV0rYHQS2llVKp88Nk3ms0nb+
aeuIyGazQSzpjHo1+NF8a9QAnaCAeI5BlCTMDnJT36TAlH3l7XGI4rV2QcJxSJ0k6/e931QgGbMQ
Abmqy2uPhLE3QHMFc2ds+xajilcZ54R9YZU406lmBIuNf77FBv44iyiQLZkD86HCNtMU2doYRLCy
DOfdkz0PzxiUt3nEGcZANaFZV0q+TTTY50S1CjdFeiRDVey8dHCOba72ff786HtywsjuDaR3DPVL
H6bXeEgzphky/pDkQS4nNHMEbKFexa1IEEKqb9j1vV1audMrKWro6VGUZ8kX3SWBPiK/6sCUy8hx
vA/4mEvDDpggx2g0GTOtiPzGKJNGmyjDrK8F+3TbI4w8AuXGpHZQHx2yF2gHSLEyjROMeby379BM
b9IQTSURUW8Ny08wADjhs4q4jlSnNutmnz4djsOytJ5/1G60NtpFzJeO+ffcNOSjjD5zaQenyshw
BjncDeyqRemfQlyIQk0re9LRB/nkb/YMezMZ0gllaqMPwwjbEicx6U54GkmSeiQhaUZtF9WPrmEI
DaQn3EmrAWxQhR8wm+8+33rv8+E+TqO/FmRCDUUTv4t2+NNX0wXsKplq54rgu5t+vgD4+9XbkAR9
w4hOZr6f8zQ4xyAcqODS7jiaEUIfPqP5aCD1hCpmd0jldOK6O3Vshesih0/kuYIIgUKvNMr54PIx
XzMaxafnN0jVCP5FYVhQNZzn4InBmRkGlFOy0xZyYq95QtvTsLjWOD+Qktj7uUFPklvNBzQ+f5WO
/Jn7tCzflVFvq+JpjmSUfOQkGx+lK2/oWuMLpeh3Nl3VEa/zw8rs8KEYW5c0Cletxjen69qbNWfO
QjGrX4xF+eLO7i+HEHdKp9g/qblFGGcSUJGBhbWb6dBp8Ug75e2Yqv6hYPcfxK1eRTqbr+gYapzI
ZXoHdtQhJtjahoPPM/XmY/SMusw8eAozozejH1GpOc0F/BeHzHMC7kBIw4OkEKTFpJEhR6xfbIu6
nDDBxxBmhxRv7cXoXbIBp1vCPB7XS6S2uduK2+AU+wZaJkMh5M+OMUxrlyQgChtyLYDPN4wgmHSj
SCuPbVXBWEFrSnHt6DNI2wRDUxejlhfqjvueSBQTslDv2s6prKwXWA/yTdXYIQVVqI3yjwsF/ksx
TQQTqZ4x8kQi9TCbR7qVaBGa6qgLIstEh7I4RFpB++SIU9x4zZp2gKRG3IzzILI3s637fQzoNpug
FHrOKFcRLd0C+wkWA7/b0vqe4S3uncHDUl0JpoIFfte0BQ5qGuRzdClIJdmjPmlWFsf8uZxVwCnm
7v0UnupkPb32tWYzhBx+UafkhaEt2jtNj6Ge7JSNUG9hxILFjGEviDT4NtDxrBEJQ4yPFy1+rlMw
E7VSzBjDdPVQgYVJwAy/A3cOF0PGgRwHwz6q80sPvA+TQa3tKxleeBbbcASncxgILl0zdkE4VoVb
dJnppnJAToSMEY6QhL/69fPVCnt7OXq8F9kpnZps2VUlcWzTyW+2YQgRTaXVKfP8KywQPGziV5ZG
5tkgvHuR2gyI3AH5vpjhQwbRo5LJt6Ss4k0XPpDbUY9TDD0B3bt6fnq2fcqD/HeQDdQ7LLqi2DvI
DOqUyjCU2wWDUKhIQKasPptRy4MOkPCpli5cWa9w3+fnOiWzUnAcpXKX7kD/EXpNvh/gU0oxON8r
aWN2iJqdDWIoVUO+ZX9qLY0Em1tQDceovA3lgPS/GncoaIc6nN5IqphWvTnoDbkgK1EG1TpGtgMX
9KpYPmxHHq8l66TO4t0NSmLgbYRzT3X13h/hSEHcIc9ooNJjMXJlpCFwIjQ5TXRz5xAoVk1vACD7
5nbwjxlR8d8lw3RqfDJXOdtSokgPWcyPvYJNtzGd4MOorRPH+W/DxOif12DmHKNeJVlyqbW5QlzH
fFmN2DSG4DgF5WIQDdPeqRhIBkW4JE5a/+j8AQdX6LdrRxnmJpN8/rhOeHe48s2028T0sRuvb6pd
ZDXvhRmXe9djvt6Q0piU7oqncjjC3a0MrMcctAtXCL3qLGK84ixjlv5cwzaM1t0K4Rmr2oWlzXmd
tS27OGX+gSe2iCrLPLf4QHpEczw3mwqr42KYsa8JIPEUq3gPpKB0QK66KQt+1lNwzTMciiipHlEz
IdgjsVkb51Hm1WtI2mfrvnTR/MhqYv36vvjFeItQtFp+awmg8kowqWCP11nSMlDDIOJCd7c9693x
E4a5uUI4yfWYQ2fZsFbg955aUrlRovIGDt8neIoLU/uw9HKAd6p3TpH+ggujSSLgI0hChYXAu9dL
lwb25AsCsyr7mObiOrLZi+c4v9YEoriF3ha2JbCfoNDsQREGTQg1hozBsQzWEsLUzva4PTob3Bzy
S7gJrGxhyxEpMQBoMKdkA8ETOWu8iXTskSgXAmGvM73mPQ9u5LtwEZFpBSSRZYBtQeMwLZYAjOJX
ZPwkpI6uSb87y7Fr0WHm2BoDVT67gmA9VhYzsA7iNg/EscZWS0TrvCuN6TPqngM3MgO6PmDLrROQ
nB1oC5+hbaX1sS0g1rHyWRAbOq7dUVDYER/AkWXM+7hz/pA+jTcP9vEbaS+M2LgdzMkEFYjxKHaP
ruhm5rf1NyMv7QN5m94iGly1qqIag3MV3iDtiryCZ54/hD3ri1nb1p3kz6VrV7uAbfW1b32chlrs
oZADeuc6j0YLDShUXIQA0bmrI8CGaXDqLYg1jNXWtAOsrjPg3dT2smB313CHr4sZAKk0ATrX+nVq
lX9/lv2EG5hHw0vfcBq8ujCs9lxn4JhsmDui1k8bRbf3hoHA5HC+46osTrEmIKdE/SmbiahuKzgT
iBO/xME2nplWNMljiHucc3rVNGPIAiJEioA7EKE65g/frvYakyaY65MjRzg5cxiirbz7NUkMqvBe
2jT/zJ0WPxY+0YrIGyMT2TLGJ4v0kPSdBNRNllFfhQ583udPPSOCwwQYXWG4zJxyZpkbr2YbqTqa
92Ypnz1tso7H+A+fPnudGu5F87ngAwsyPG/zW/IMZ2q5cTasUBWoaEFD38QPmRhMBQZ5wU5H3c7U
HVuMBgZe4i6tO6AHLrFh69ht0VTLgYBUN/p03LYDpExcVWKm9Pl1fZtMVhEV1iyBQ6YAEnwoUY6t
xozEoDKG0D7SUqzCiAvRN7j7BylefYkPiJQsdg70ccIx7l7U8S6DZxLaR7efR0ComuJgRYoCyMnx
dvj9mgN92ER1+wuZ5rDC/5q8q8Gcbrh0fg8ZK4SkHzae3z+rg54DrmEREuzVVFS7gUTT6inwJ/LB
5XDJMT4Ryhp9BIHzPoT2fAin+tusPHQRipxMq05+sA5nsvdMPMNyjSgIv16enbnAc7Z77Xd+7iOf
prA9NyGAfix1J3oyDvSgjS/A4BqwyQnOzd5D8u+PFyMCViX8dN4rLDMrtOGU2s1cn9m9sof86YWj
2JUtKd9h5V4LoHY0mhak2uyj6IV9k12LHnqIf9oZw84+gPbFsYd7af5JLMXatYEd+6317plty5NZ
spsR2c8hMNoj6Z2HGMbVvh4t41Q+XwRqiWUpEdS0ihWswT6npCcmiBCDiVk3zZI05+yEHm1aR6ja
VvFYvYRWxciDEJQ71ivC1TcdueOsrx0EAgobJYkG+ykwFR8Qn/EsUd6nqBMXU5j3Og3U0VWudRjT
9jd3NADTnlbLF/LNsjMTO5BNdfY8c1JCApcJCGFWAcl9nASFfZOE28EtNiXxcKRrJb/DDJKvZzHk
SbP5VgDU6ElXWQRW8hrbXkU4JIry+iU3CLYtgsw9dVP1Ky+pc3JDJyevpgAc3xMDbn3onj2TiNre
m0buQDJqm5IFiwZOhUThRZXOcCIs6tVidQiSA66GCX7E55xZGH0IpLAk8sQL7UOfCmBNxKS+hqXe
WXH+o1Z5fVeVGK91yfWOFbN+L6J4bQFKoLB2ixtIv+RgpqVchlBHpC7FGxygT/yn2W+VjdespMrJ
SYFf+GXAbBIlwuHvP/19GZLCOUxJxOKxGnJrrSCQscz3W1BLuNMI3kjPWd1E27r1SWOTz7B7JgH0
kwRf9AxI2EeQ0FXKZ1pzHhz6GNlJQFDOvsvbmXAxh96vnK5/vxriCH6Vsw8Zh0LfA03At/tQwAgu
YemE5ICTd0t6PX5+z4EtSEp7uobRkRNPVE5kfIb9e5ZEZzECWS0DCaQqneqb8g2kPCNE7xriJlup
/mf5fIlRxOCWHq1jZTn9zaoHayEsCfo8hwxOzMc1bAb1NlZhtEMEgVmwT6OXYBqPVRMXh6HXiItp
U4tDZHr8Y1vn617RWs0oLVdGDfxxLgwLOkSiCNazAutsuaV9Vl1/MNCRHEY7Pjm+M9yKJlN78Jtk
7fld8NHRRWE8zOxDRKL5h8HCF3WCPPQhaxb2aO61Fu6vEpPgZ1LNyENx625aewo/OV5Ys3cmE6OW
lCgH0vRhcr97nYo+22F0QNZyP/79MlY2OOoprvdSaPlIY3l0AlowrZMXwI3OzZDjh90ayafjl2LL
RMUge2RMPo3n94A0/TOif9oZLXtOxeBK9En+GSQmqUZeCF5Dmdmn9HBMZXaWHnISx0RR8ivWclD5
8AZVt720WtHzoCX6jBVGqiZsAji1QAxVMo2rdvAgqlr6M00DDD4m+Sv2hHivTd5p1a1DUlDUYxxv
j+4wmAS3uzEajbJXn8WEj1ZY3BghPY0ECdGPeNzLkeOMRbh7czwPt1/dzqvZmNwbYVn4USfrWHee
ywKldBZR67uL6OncT0fSZt3s5gx5s0UtdjYbwE/IEJ/vrwMRwIGJ38dYzkRlXFQn9M1/vuSp01PM
Y30rSOHAPIbNbahHNgrmeOXBZO0OHwoZjbUtRBNtPLKVl0boX0eTQMIoT6EqCOM0YTPmQBXX3tIj
zJGqM/YIZj4MS4urlth+5qqNtpEVn7BaUf31jqBGYs4cW2lx+89Lo7wrqbdaaxieaIBWCLkYxNqH
GuPUjrUqS4vcv0a1Hx/tUp1sqKs+lHBDimMfQBpBDlBsnIHZgO1oAgzE/M2TLCdpLGDFF4zfQcyR
w8WdHOqm38A0MiGt8mKpyLoasn5BGdrtR+JeBu4CnHNVvNXhNFxqn/2gThq0NOwbU98mFVqg7/Jo
mEw/zy9DKd1dVNQY+Z9yrH6rA4QHRYn0S4y2dc0I2VgFJj3uVN6QDD/axLGvf1/mTr5hb8gp5xNo
Ax+8D9mF3Jjy6hEQdM0qE7ivws+I42FQ6S9O6fY6vIYq+DMnLHY8kYC3neeHzVBv4SBg3miSIeAT
8AmrWI4YZWhuC07c/V+963/F/f8Vhf/LTPCvL/+Pegskgs7/v7fg+4/857+sBc//4T/WAtv+B/ub
9H3fEtJFBoxWfPhrLbDMf/hVW3o871IgGkUe/F9rgeH9Y7GScH3XtGzLpxRAMfpfbwFJp/8IhUCK
A1koxO+2/b8xF7j+Xxny/1Oze6bl83vR3vquZWPqcf6loweq56OnYzTL4eWAuWdW7RdAUqwU8Y0n
NiS/3XUz93thEsjTudomckaiKE0n9jiwRJK6XBUT6h7tDI9ARt2KgC5C35IPvySvoKqoPBSDHacf
/hgEuyauhiqJ6HhEUeFtpTT/uKlqDw4qOARl6VmyuV/PAlx8LynpuIXBiuNzmM00OoFf+J4aGvmu
h/ogFx3Qa4/cB9T272EWjSvSnph2efpV2SjIG2kf+9pipx4J0kJYPXluYKwBXY9rKdx7gfMJ1aTT
wtaw8JMtOOqm9SjiAG1Je9KTmR0SjoC1DpS5mHHtOtA8oJwzKq0z1W4F+ICXycSX7UfRV2p2z3zf
5gtLCfWaBMTV0GVahHyRC2n2q0wx8Y+c54K5HpzLxIJrO5bU8HaZ/xSOByhsiG4CTuSqJdpgC5fD
XVF5/45EbgKDrmY2R+KtEKF+wAXfVImVr3OYQ43H/5tnbXw1fDyTHuCKS2OD/6+SRwiz02JTtvNC
mGxeyqDSMwfvFhPPTTInwrPyB8fluLbIy4lMPX5nqKaj2fpFwk1HeLIXXlqkVgpF1mHoJBE7bfgr
nBLv3An3kwE5fFbBJrom2oEgyUc7hwwYEP8Vom3eotxTO2/rab554QrkEzhFaRMya9Wpl9ZkHFUI
webD47Yo67jcdikqIuZauLz9XAHLdJ7qTHdlQDZdyrLQ55DrYO25JVt7LmgW/C6N3xzvunhkqhyk
exvucBUHwLcrGJJlibtT9210zaPaOOe+7JbzRMh2JkkrHBpzO6eZuHqB/ytsq3rrlCy87Ja9DzmC
xRo/BQJM4rVELL+oKEjSKrofz9SgVUbY8SlAVMiV50DPpSNBQFbd+loOr6SqxFH/xSi2XXrs44gD
25pxrXCpy+418nPWg9CG8d3fKl9mi8bJzaOIC703R9ompzgaYBAvfqLfbfyfrw0LpDmP4utzDPCq
rqbDGgNs3LCrFAJITzU+gKSrtkoWvcwE1yGjuYSF0q6q/Tdsac1p0uVvy7Um6uIWW/k4OijuvPje
ctNv04CQ5dr061P4FJnqWrqPboB7xcQ8/rTTkXHaOwQE9/73JS4ryLO2yAnaBAdf3+3GT+5NhA1+
CgcLnHzCWomvctto0UBTVMW2huDNL/39dUQzO/JN9Pk//4HvRD8sbM2Hv/9StEzaTc0sg73ZvCh0
WCBUzp1rpRyydcZQUfxE2WcfoBWJvlukH+wTxkQLhKNkXSnYmlZ7isv6iaDrxi2GjBfZVuMFJPpe
VdEXEdxoCAMGsd+ZPwn0H6a1zoZ0G5Mqt8q0Z3ImFugagdpYc810e7KRYoQXSuackJYnyzEjzLUy
IxIEXEDphmSfWRCA0vxiRkVFrQT9UUxx1hQT8ASEKYguXutg+iG1YB/rvoMWa1eWrNfMHotdNPrl
Lp6Tb6QE26vgDx1MuMT/O7MCA5SKemXTIbZapgNwSrO92FEcrMIB8l9SoNvrJr1j+of0qW0h+7bz
+icWC3eRepG5H56pWGOCcajq6EmF+PKKCH5cb4tVDstvYp8rZrXMWg8dq3kl/52cvjhZB7N/R9Dy
I7WIaICrvSccB0dJ9J6KmdWs536BuilI/iXFxaJx7tD3L6RGrairm5Hy+fDq9m4950HG3EKBjiYS
lSAb8rjKXQK+jXnzuOzH6TOwrXdEp5g50X6tRjQ3YcrIOWmMb/mUfqUhTIvEkwzM3O5W03oszBGU
DgqyXacIzw58MHw5KZ0d61Q6y2+atcrFCqplXxjEcDsQSyHKEw1f0K5XLldFW/jyOsfDVeDJ9LrS
IASG6fn4HMkXJeNP6GPpONW7ITXvU9IC+WJKDDNFv3NyscWQH4MbNdu5AOARxz7Ed4c512iySeXy
e9E5qdBWpZetlYdEWLRLYY5AgcpYLoYncIlbNrwYfjouVr55qiJIfwR4ojrsIJQa0bsdSYTqEUFf
ilEI0UdcjCqnwE3ouSQSWjpERCdr5umwkhD5xOMx9IGxZNHwnvjXsK/gY8zMizMyosFxDCuzdhel
o/snOuv5pCeMislaZy5V/yI3yjx0LqeexEePkhDQhM/c3gxdRh+w4MI5HPHfwDEefHIAybqrXCM8
+LcgkN22rvgkMZIIl5MLAk3nnOmkwshNEtkRZGVonQxpnXKEEdYz3CqtRG6xyFjn1LXec0XUnzHW
eyPF24++dY/KywEXBO8Seuwe4/hJuxNbrI5cJWCee0Ck3AKb2egIe8xkuXWBbC4ccmhbVAmDOg2O
4inpvWKpN2NbPiAHH0osfMc27gmECvzvThsfp2hiIhdDz0LpMy8MzquN6s0TfgPQx7lFeWSbEGyz
vlwP4ttUgm4JbVuuaxCZCxed8coglGhVm6/5HDzzECBqR5Nn7u2oXLcoZ5w659sNjCtFZxhr0SBh
rJMZqHiKhaAwISz6/kVXbsI1jLcHYUzFflxZb3Iqf4uofEHAPW58LXcdaSZ0r5O5KBHtzE5nrtqI
/fFokEhijMG6cYlln1n4k00D/QHrYVbgX0BJnx09x0VSp5P3tGrOXUJeEenuRL3NNY5+8cQuWV+G
6stbk2Ek8Y2dN9zd1uwAEbsfQOjrmuEdfNAVKs90JVvkXf44JjggCMoOJBHeDXHYaTvA4S5rc+Hk
5VupVHWPKnulAvHTB0d0yIuniyUzdg3SKQ0IQYbIKXiYi54Ahb6vJEJx+qc8d272TLgMdik+LjrY
t5l/yAoH0uSTLlhU83sXpNWZ8gndIuFLYL+b/OnM6UIerJgohTz342+kOnGS0xr3SEF1CiKnHzh/
r2Ou8QYxDmZT2MSMruiqeRnUepiIdg9sICl19rOqUc9SVqPe0f1rShQChr49YWvP5L750M2vXQoI
P2vsK8cxH672A75FjXZ3HdVOsCpydWy0yTmU/HB7KgAc/WQ5uehd6B/lqijGbjMB/GUzQSDJzOis
LSAxtIxst52O1yoIphP7kIokRWw/CLwXyMoIaiP0GFnz3pfNl3DstV23+5it33Zs6lXUV8VLMw45
3sok3Nsh+zA9O68lns9bLcqtasjghS86NunwoCgpXqPaW3Yd5awbJsbGbZJzAhn0VnBPArInlVE3
BKeKORePfGF2T6JkIPtNyWkNxHJhuiYAvabeyOcUWnk9GujWjxazY5wHQKTVZIWPvy+IjHLqgfYb
HhIK6yF5+ftiAAGm60eAY4ao2GqOwmvzfDE9TIssYPqtcJq7Q3GG908VDqYC/rS5GUe7gZL9P/9U
U/dfUyR3Z0WzIQuFkyXEd689hEN4GoTJQAGtW4vY2437jdsWT0lTM2+itG/uMvZaSPXldZhkc1cx
vmtc4YhPi/FAKZ9zbnJHoaWHremrq5STBwQr6q9TRZUjvQNS1VVP1ue5b2S8mc2C1QHopEs9w8Cx
W1bwGTKM5xfoqVPik5xpmzzVCBLVnA0Fktxvvccl/MAObKon4Ion4SErGz8sbX3o7Kg0HVYrANwJ
HC/oYJKfYwu0n9Lw5ke85bbMCRhKHIUQwg/fw4GdmWiRrjFaA6toiJcCF4Mqs/ngVfKch7Z/6dSM
49cN/KVlhnunfvfyqbgM4K8vsUMIRFpwqpiaJyDNiPlFCpBvFfikM5oE8gbGOnoHWZScihrR1t8v
bU1fUMwaWL5hnGaGhhRqN8O1vmiPzZ3EzHVJBMxRPodrxY3hs9w7TsBcC1c1r/BvsFH/wSj41jVg
NhlGY+JJ3Bm3qvua6RUM22zf1z5Zk0HCEs2PMQOnyrv5/pk+EfWWB57P0FZ7+fsyjcOw7UGhkbW+
iY35qVmgUDMxdSVN7G4I3mMb7Ajkz44Fa7Pk8hwZ7lwS3xPHjJ89AxxUD9TvCJ2710IbV9Te3kWp
hC2NwIQ7gfJbNDkU3SrG9o6HwX7xvNa/B3yTQZWXaE54K6Qz3LVpXvyMqy6ynY6smvmncP2CHWb+
Zc5DcK/ddtw6LkNkLHAFjUoIP8+3H4VLuQ8qGh6IG4HBcqP7UIOgdFymigOQ9oXsKIexTkSPKi/s
W1++0nv/HmNkatCLjCInVIBKwO5Z+YuhKR85Kr4+qKaz6YTlo/Jr+0y/dPr7VREh54l53uAJkEvE
24v9qZ42LU8Jmc9dUS2rlEMKd/bBIPT6zupfLyVgtrVkaYfqnocjhWE/yXrH577EcJ1FW7RwRxAF
WMGWipH1Z+dTyyUuz9n8P4Sd2XKdWpeln4gIYMECbjewe/WtdUNYkkXfdwuevj6ckeWKPyoybxy2
jq2j3cFcY47xjTWrSdQcWzfHlFsSol7YMoRGzIY4zsm2t7BGmtpr/N5uf422mV+NtHyscAslEJhP
c2beFtxKdq2B/5OYYhGk0bqP5VTQF0XXYt5ENBRogFq3ohzluNc2mTAR8HBIJ2D7VQkdRknMEomI
ucQOt0e9WQgaxmHd4muZcROo1QBMOXx4ONcR78CrVNpZkZ7ale3WiYHAgSWuuFQpEUUIgy99DQeQ
XrLUUylu4YkyE3qPvdSKoa3aDJ0WecnE/HToCsQRM34h2lwg+NBpyo18TIyM/knQZtzf3+N27A9E
qPyOKmL85B58YKlQxXfFZJPMS6aXEuHPM933rhuTsCt+kijRr5PuoeOa8RJIG7q3Gfevz7w2gqtk
9tuaR8zEPj3aeHyIPlD141Noje7DMidovNkIjCJuGDMhVlotjgbdJAkJn5wLMSD4p9Uc9JArcoxM
PR5Z6M1h21FQADOfG7rYlOruPbtTM96yaK1+6znIfydiDjQiPcRMwB46IyDGZ/0mVVYVwH4nH6Fu
dV2O9OQx8ROPpdul5UROTI59qtPtIydUQ7cEHR7VUDeKO2+Vd1IRbp4EVZhL335YYk4JPVkGtyDE
2a4V5OQmtP7B/GOVybMwFAY4cNa2vXKOMZovO1HHpTGo9HLj5wg3pbRpAwClBc44qZvLQkkGYSF/
bOESdfQw7qE8ERnAcFPj/cDviL11VUB/Tfee6hBambb6SIYMBQU/YbTmTBxP/JsMu1rYO9Otiufv
ae55BkX/axrWH5akj/15riK2AHCE/EnMjx4e2x2ObBc/RHlstz7vvoQ7v46RvKuiF9b673nBJm4Z
IeLExrxfPR3OrOP+8qyRXRW3SlwOeEq75mV1uKJZQn5E1kLTkcCw1a1vXA/ak63TS0oEhZGMU5DF
rNBhEhbuNacxmPCCcbNovNHyFuJmC6cdb1ao51CE2A/YG0s2qAfL3OPufLHjjR9tz8fJ1b+9iM6c
iHyAmuongRfmALeBzBdM350bH42+0Y5rogTCevyexx7jQCJIatUGqMrtVWLCPcZgzeT8IvNYP9nd
4lKxhE+J0W0HZK2g8o0RIROkMWwaNgypnTi/3wxT/J3XHmGRdYqoe8n32Gp+1cLW2NqC3i1Abon4
khXDB4Fi9sNLwSaajbT5KRgZdQY6kKj6O83Vd6rW2XDSBcSMqU6K0+VOZqXxFCucc4kNsRwStufS
ycBgzaftqEkXCQr8gaEs7/xfvxSO2rFyAD45VTeIs7VPH/tfAiTXMa1odqjKCIFMiKekxg6z5Bk+
Gx4AxyTMrer3Urv84BUZRJgjvP8HMyQB9Dl181snKS0lVXUXaRmM/H4eAg8CO7BDSiFlZvuaV/xq
mLYYJjlyDlx2CBr/Zj4HUXdi3IHFvsqvQW3g1KK7Ne30e6tyb6OVQmN9fa7dFmxaW6xHqV/1uX0Y
IQqfkooVw5pSUzThT4toljcrCjNhRreUO3Xc3G+t8o3T+NFy8Mq3+UZuyIrnIg7XWJdBQ51WkZsb
S3QiWxzBVOljVv1xO3xWqX07muMfT3d+q57askWHAxxFgNQ7Hb1MpAl9lXH5voWEApUz+ydW/gwC
Wunr9rRqV6p/hkPGLRXJhMzeFNSO9mI63ifMZxwawgHZbZcPMjcfvYYdftXWYpfV5RRORERnbKTA
8o2b0ZCP/UhKPDa6AjD08kKm1g2NOXo2POezSUlEZyXXyWR+iS14OPHqVuFiIpQig77o4leVWT+8
2I8kBkJuZCAzVqiRONmpONfVTVJWcNEj34upE8AFwQ+aqOosq/kgSMHlleYFlluS2GrY48XagMbJ
zNcUyZnwWkrTw3DCgcrHGvfyGmXY3KqrJ9TCjYttZYRriFos2lYbRU1TnI2Jv+Gk9oZCEFipCZGN
mwUUAFc+YYCra1YJnP0ZeooBx7cv8ht9GdZLAT1jp5ElOBRLfjaA7GYVUj+2CXHa1lm+rT/i4bWw
j9NCVA/e77RRLxzv6N+NcNYsOUaPnI2caOkDI3CtOV0Loca6LWqwu4C8rJ1NaKcV2NSL1oaN06pP
8FmKVocOE6eDCxRkXJ9uzlTv1f7ETtYEHZU/GE6vWY3LKLbRZOiOmH3sh25I5qju9OEhrfI/FO0t
N/KnpZPCIee0jymjDT3wA42Q1WUWfPxR2/1SI5bozvMeltfHMm2zALsHp2jk3azmvdZ4IrRbcPwT
cHWfoldBjFVe9Jileim1H9Fzd2YZ6eIIBBSA085B/DEws3UyEuxFCfiNLdO0eYfNlk2CFog8v1MD
DS0wfWpweu5A7oNHZnScg6lYPYBoz+60ltZNKuoMAOUfsiJrhpyonSXWE225mFrDkl15PxspiZ5p
DBU1S2yGkxcPYW9nF1p+nLhucst6iJjpIBnvZreja6X6XZbOV4vmArCRkM9W8WrrzytNlnvepzcA
IQUGoggFNPHGs7a6p862FLMT718lxEcvov1Yi1+JwoE2N1l9MHRCBDUe3JYSsy0E9Z0SQFoJqwXA
kDjgXmL8ieyc5Fc9CFLRfXeX2UhtBuiKU91mnABNWoBJrKdj8ZZXs+l3jXio5AoW/2IuEZUKydeS
O7+zqoeRGatfrOVmLtIdCmE9f/dkXndknjbfXppwIjLm5FhvJbl1yiXE0Efhz7Ub4BK4R+RgUrT3
IuOg7RHj9TnojbvS5CKrcRTOwLSPy/3gmMO+IkrUFN5rZCN66evnEE1YSjz5gOuPmOH2IYBswrbP
2QOAwMdTtBp1AJyGgaS8EGh4IOZYhoOLvYX3Ej65SzqMBGeUEZbj+ChSPblJPc6KJHAOjI0npwYO
lKY2WyH3Pe4mjCLpSNqfFpPJtDlIN5+VwMHRYN4I80Yn7DVxNDJBu0RknyLSpqX9JPVC3VeL9cvM
Zmx3lftijIC85zalvAkrWV6gpVgDyFrDThBioe5Qqxmy0MPmmpKrpUfJl2PX3Z5SrAcul8cj1euP
Zt3nZwtCZrbW3SUaAGfk8rOAeMWwhp1Ig2NgdGR3Ma4sRQ/yNE+fmzXX/FrzPtTavk1FTauErt6a
DK0XkYoyCO1VRenb1Dv1VR+mJMRQu6NpIvZtrMODRd1ELPPEn+Ww7yYCQdXCfafpTlT2JUfKhZ9A
NRHvsqYHkzb5NHrW8Q8cG9xCu6Vaxb7CRtlG+qXqOcLpjvXQm0DcO7k89bMBJHTG4lFou3kiWuUm
4EQUWfBlyBpe1Kg89PSoZFk348Q3PhO8cG1cYUPsCLv3lJKt5qJA8E9HEAs+cf1dsg4o1B4nWN3r
X4B93U3N/GmNvOHHgfNbjaOUtVjZkjPAfDsV8HC0Ub6h/D8bMI9uvcG9QXlBwAfGzTspIp5KcBjV
V+6hgQVV5r2Ug0nPrFzvmnk826LPyCE4GUbIFQtlBOncBJ3m6K158lKMo6350PRlzTRnsZ8cgeEn
dZuEtuzfO1fZN2trQDTH80nHzk4xylRsZ/aFQslU/dMUra9FnEsWASXoKrt9jmOFNURS3+mAp1s0
umfxQ5a8SqwU860FgWiRooYW69dxGCasjtM87PO5p/DDubZ9YT3QzUkJboePT+utA2soGkehRwSD
3fL0p/pHk+S3HKxBjfEV2mEgn8FevFhyfd/SnlpO2R7ACFeazavM5zPQII3y95yePqGI2DZvoEeK
cJkcQP5li8aiuX7kOs+U+rA1Tb0nZdN/hMnOL7vmJwL0sjMJBwSzAwSdCe+O6wD21nafWMI8dVvt
IF4tH8d6d0gTlfnRwN5kKhG+vZmq2MJ+MlyQBZPqP0jlgn6q6rcKS/Ay/0LKSvb4q4kzRLG5X8zi
2kZU65TzuaVC8e86jI8dNtU4dBa11exSn65r/SNHAKpOLKt+iOjbqVL07opqLFpSbMggdItC7TLO
LTew2vMhrSVPRRm9GuMgD3MifaOhcKIquNjbo3Yn4WdjfZUaHn4yUjErmKmzX7kNVsQSxYZsy/Ze
DLmDxPWPOWApJ+qC4wnYrNENRpC1W8c36d24kYg+W0ajT8dgKqs7vRRHalB8UbVgsVcKgmgaQzen
IoXowE4V8tszci4TR5u38m1bLxLXEgQbCG4veMFo5DTbt3LgpN4l2g0sPhDT1nDXZ1ZxAUr+nGOR
OUiLKyovtQlTWfnZWDPuuY4bpu361EUFuQiO6lpSUV6XZXZIOJVlTWc9lNFR1t4jPKMWYRCMn/Vu
6Fzjy/x+XnX63kENUgIT0vfb2iDqcIbWFNHs6i7/6lIifiMeIPyYFC/8mTG1tzltDomTRjuUKaYj
N5ugkjZnc7V/0ty8KSAmMBOYHi0Z6zEea3lPxPrMzyyGxdlzI/uENIhxcKJ0o5yNISxq7Va3ebYm
rb/Ijrl21ttoHy9dcWgXyqBSyLHF8JzUWkLssDxRtEbr+DLex0v5rvXJn5oOoEPVBqJN6jdbPrK+
3yd0afqD5SwcCxgNIBbctJnzi71eG+YZeH5LELapVPsHwxkZoWxLvjAea4gJKtX+qBSs6aKxw4Zr
5e4md4QzQo73Qixg4mU+eFJBuojZW46vy4rfAcbuoY77V69GIWLXW17qpdwvGD1zMT+ntIOSXeON
p/Sh2IlPvaj9njjmPt40CUCC9Hq706MY6WrZMC0MMefeaXI/w5dwNJBQrV5a94Dc6Z+P7ANFYX0g
dVzBDnQbP3VOrDYzmnL5bCITEsVVmxutOjvW7zFZjp6kStjueSyZsL89NzuJcVbsjdcLN325Q4Yi
rTLp+aVf6QqzvMrAcubcgxFiN0Snow5CH1tNtjf4OXaN2Xwvlc79svkYOuzSrkWIyzWbQ+mhRRO6
wM6FGbk3n3WDNLVZL/UxkXxw5koVp0Ra8o73wX5Nkp/EqXm409oGTSdpUtez8SFvXjQ+p6V7igAU
IFsuv3lUfJ0PXRTUZXmcqnY5CEM7DJg8gJr+DFrFxh9kpSCMNTio8FlW3LuNVx178vEHotgP09qA
ctcw1FfeooEB0C5mhA6veYgRRlyxG24siFTetetTcORQCgCKL8Essv4U0zxYxrQFC2llB77Tcmyh
hAb6fJrE9EbyyAvXwmz3qcUFdFivtu0QCBuBS+rpghjR/XJKnUkmn/y2cMnytfIQdw4ctQZUz2Jg
KbedU2Xav1XFqwyiY9cvtvCNyHzWjOxuVVetbaFbmlBWKppNaZs/uSkSV4oLE9xaFIEB8IqtVyG+
S1JnPQCjp2irp3prRh0ohvKmWtPnfALQzVS8gYlWeY08Andme0+D2/CouqaGkVWCIi5bD7SjSokV
pBt5ZyWQ5mV0UumrGzKPdVAof/e9xS1eX56yMuY4QwQJfd7Sw7HCflXmfbOlvqrdvHkeOluwurVa
SM8btFmb2MlGO1hMtwRHrnAi1W64DJNFsXOTHGEMB2nJM+F6VA/XyLg7IrP3WiWKwN649Djr0eQA
DHNx0VN/wCMRWl3shWgC2d7UG6B+dv0IwECE41bjxk0SImN3sG3FZzSbaB2Yjcd1Y8ChdYaDSe2Q
06Y4Vxk/6OqJzlptfrkU0e4J7ArIvg8D+DGrsnGI8A1h5ahjtUwBxCOqAzIc33nbfysAl+gMOZQ6
8x4i/4oxlXUuQP3fNP6gv2T6LbyDPzb10Z3e41Ov6YctI4opNPJ//jhnRwdNH4w3uTBtpiYwK4yn
peW5KKdn/nYV2nPGp9RCasb47AW6Qz2n07+uennfebjSZJkcvcHANYwdus/sjJVVddQL60IX152V
sh4riye83nvPGQQDhHvoejrvHMK6bKA5YHDuBXTgJ+O64QsbjzDiA2Z0aPRz+mI21aNVk9bsQD2E
M6UULCpeo61NRGnBPNYG0PUSuE9vfszQwQpZwr2iHCI0M++4FPK2zFs4+qZmBLRidcJx2DrT88QL
Bgd+WN650+xcu72lqrV+0Jb5ag5MoysE0hBi9o4Fo7xoCQ7qyTTgofV9eXDdCek4yZ8wpJC28VrM
ROVyTlahnirOU1O/olTW6f1StejR+BviNsq/esfjOBOP26dhpOm4lMaOT+16NqteQmBc9pZjlHSu
ErWpiaQPpsc378b7dS1eiTkYWFN096KvgqsfZV9I+inLsHoIUpADYVbygVRp133OS35DTWf9SkGY
PCSVkJS9LO3DWpW/ke7xmmSPf3+p4mTvSMfdu6LJ/JJ+RyLdgNV5bM41sgaHxjN+9/cXIqL00WSs
Wv/jP/zHH//+ZUt8CRf5898///u7//irTUkDRcqTFPzHf/iPv4wnajh3K5Hd//sjxfZ//3D/vvb3
X00th1VUtQW39n//lX8/xb+vRVM+wKwbf//70r+/Jmbx/z50CIPnSqIM/f/+7r+vaXQfBfrEMejf
1/59z//42pVkIVfE//FnpH0u87EURP/L89MZ9QgqIz///b/9/Z7/np9/X6vMnv4JrALDYF9nM7Ov
XTrRj/j3z0s0iFNE8PPvn/Jc2Ne/v4O9KVwKWbrW59xPzazG6QC/O2khVyQvg6RXbRio5f37x4WT
FJVLUaiNtANDePeCxi3gsOg13CcR/UTp44JVFu9U9W6yVT46o0HVxPziULFwPxqEcxMJT0Q003qe
scRYa+6GEkTxu6ZDCrPX/LOrbdMnjWrcJG4h4Oc3tY/JPiziloDC0BgQv8lA25lZPWURxk8bfJCh
ypb81tpfUE4AK6KtYZqSIKGdKmgW5NK8I8Ek6WR8bur+Yqkn6aXx90Z6Jc4ANcXM74jvsIpXxlEt
5akxuw8ngonCVR0O8eynxqeGKH5xYpihOAwp7GzWQ6uL9LSaqXw92gN6EJrQ0YKvE3BZ25SdYnxF
tcXf2e68bDD9QdYzGoX5qJwNHFWyAqNJjLtiOxyqcvhm9hGnrGUmwHrjE1mZA7iB7zSOfa2GThOM
SmNm3IRiVrTFnZlVJ/YzeFApN55KKloWlii7RZG4nKdPre0ugIRKSzMPHW1gaI2YZ6yUvvdqh9HX
RhzS8xDfZ3RmTbDQJgh3xqQza3RmanXkyRLrn2EyqfHU9Xf6jyPFh7qjr50zIt1f8JrqeYy5c46Q
LfSHZCV0OGbCDHEp4cN5hn2stwmmhBV5A7kUX95XVvMeyWgy2Hd03+qKe7AT2SMhwYW9GOYC7ukM
JRM1IcoCiZax+sGKBvkpAunUZ0jc/dy/CwnBOO/YHyxLrwcdnYi+SRNnyN479GbvvYm4Dsd9gV+C
8GrxmQozuxBS4XCVQIlIT6ZwTik7Azcqs92E6kqJVhAJPEEkbDSUp2MCQFwzjQ9cH7T81WOAdoTf
aXXqYNQe2kyx8pESXl8DpoNNjT7Lt6Uc6htHw2CZ2tMMkqC7XxycIONCtqgbQWoQVNN2Mi7G3cJd
PfOYrbjTcZMBOBnPeyNa39PCPMzNQBedVTxP2II4KB7xgxOAbuSfpdn8Gym2tqShvBUiDW2b8HXh
Ew/zxZvvAC5WZ2GYz1XJmXXqB+QJz9oXhDZmK/Ml/UFHZvGdB6E6bFuCWAA9TEAE9o9jFTpvXIxa
VU3ktFJg1xZqsliA4LUaGBmb6quxlvqU6PHj2vB44HEH+Wpad0wQRcWdVYGcjnhYkUbffJ+WRiAt
84AXGm6yormxZScbpoYg7Ddpe0QzDIPTzwAR2mfMw0HRGjmBv6Y4mxofGRo1FTwdIj+pvk+LEmOL
9izmiNLZxiz2qc4pLa6qZ6OhFzsFJtlngmNER+UxDpssMDR0sCyfvT1cimEX1yRo+nKgn1675b1d
7eFpHIe5Z4Mu6jd9ZQvues1tYUOD7yRDjxGPbTiObcQbbLzqpRVaeF6dBtBWJbJP+liCSYMmUJmK
JTtHV7p8gjZe37UMucRJmL9c2T02GjKMnnB2FHobzDER5kNrMP5MGKp2ask+x7H7cijkQAbn0w27
NAuHLF253qB9eazpl2Xor5Xz7mDLgAcRiePK1nw31vjzafL5gjOiH8YTAVnnZiw8AKMYbifXSX1J
h+Alyh+JGwMXQasJkPpAu5C/ZpPqc2JZj5NlfU/D8GtAGHBnRrCsBPYlCsAakF0Oy5CeiqkQO1ko
iIHpDQj5llrc9FVT41uuuNN3o9gDzHidxfTFYfGrmKTC+QTTxqUb2pwQRGcs6O6c+KkWIyRXLuRu
GtJrecf4zYJwLRsO0FWQ2/l0sqTBwajQaZ6etANeh5r2AWZ/0lIjFGPKqHmX1fMy7iKp1cFS93+2
H2WU1ZvVgX6s4mozNCCbGqyVO/S5vH1M8zk9d8UMVEdhq1sb8dWmWkkndPQUzSh9XeKGa5YGonlM
aHIJzXh8qrRNNG3QO4dC5/9rf4z2pyr+xPr8qen46Ilb4xrDZ2q4QFVK9OGKVZeZ85534HMErW7R
F5rGYTS1+6HN2iOpqrelIBTNHqM/0r5jB1ND8e2c4aNOBmRumT1PXvI4SYl5FVyhU0tMBXp/PxFJ
XfISgUm32MCmN6xekve8xXAjhO+Y03ADd9diixRGjqQBNFHjoZEUfbVr8STqGIuQYb71YPd8DZPV
IL6cufvotXJbKRMaiFV0YJfQsIONn5uKbYuTz5hiR/eL/Rr6ki2P06ZNZXLflPgPsDnc5UvnXKBd
lL4hwMH5Wc5z4dnq0pWASeIqO3Vc9I5dAfi2Fy+6gfi1co8LqLXwCzR6/mQzYuj9j9nRJc/uu7ha
9VkBtlo3/mWK6YvI4nCli9M4GuqMCAxUGZIHdDv3QG2P2o0GZ0KT55LcGQKNV8MetZ9cghVsXJr8
1K2ctNpNmMzqP5wuOHl3WMbciWK4hHY1oprhIPiQUqcX9ETckBQhPtKp8WLMQA3zzLp6dXtI+7nz
xYglDyMqqiN2WrcZ94rOP+gBp8ri1N6kWCP0ZPbzugk73XUOELYIhTfd24a2D3TBOVxf52OMYDQk
lnefyXrPxj3iFKLyq+JkxlltJYHESo6MBK/vaPuTtO6wN3Kkz6Pq4pK21dLXYYlyLncJ1+W526TZ
ag00gRe5aHLtpgYzusMl9gESTxwkxeQ7r0F+JmV4FXCl/D5zcM9E2ndtU1pWmNGF8b3fdSalognW
cKIo1LHFL3WXPojC/tiu8Svqyd6pY+2INYvY5nBbSvuJrcrkd8LFLNmz8U47FI6IBZvKIxrN+4pt
mmada1MXR6tzXrWZRUAzmctuY6CkJjajdryNccHDdwAEymINpH297AbuMVYTgt6jRdHOD7aMdWYO
cAFjM7xW4MmCtOB/d7G6sgAqAtlRFQqZc0L/Yswe/W4cTm013+aRzbVCbQT29o2KbjbhkBTIvZIj
WMft0sIPASLqSF7jxP192ZVF+wv6Mr3fk/216s27GzdYcuKFQuBTGbMoqbsWJMZ4rG1M7XNi/OYt
gZvOeTBkr96YXtj/ejgLi3j5ztjQIdt5yzNo1qCxRApBa2jDIdFPioNhaCe87qZWPiF8h1pG/aXD
uu/Q6awiK9neqjwdLxnfwEeGVviu6FZEftIisOjI7MgkvB51gzpbxu96PeOzzsGFtApVoWhCt4cp
4oyKe5ScERAdbC+n4imRlCLDL2UXN5p/zMm6x2jjHJRZhKKb7AOxu18DEr+2SgqB7Z5GmdGJDzCz
8Lv0GSmfgzZ5txgBtbgs7tvae0jl9F6vwjxPJSOWHFCfPcDgtBYL1vP4ZBYQgH7rWfeXoS1EQDjY
3pXjj0lxitatzlUX1Kc4wwBzwoZPV9nxwQRmxAujEeo8LHRX3yM1YoE3QxArVph2j1kFAJ/tlH5I
VMpCraCbvUNBIktEc2obkz1P9R0yTetXjNp+Pv1uepGh3MlXimfvBSGIbJgtfy0Bt1RZ/oulhTpP
WkdFwVQeI+4G5TCdEnhAu7bmwkGUtj7nrkcusCNZi//3nKZNff77O7NJ3JPL8nr7stDkbUx7IMFa
guU7i96uTWtHDaS1BRox63omN7twOUuMdYJey8YXDHMK7aBbwsGq0SaqlEllNh3CtOhrBmU3f38x
G60FdWnHZwYLxtjyTHOlGM2fahibfQVsZomjTTYpp8B2bHL9lFWcLWabM2XUXViZ6x+Nxs8QCvpH
3s864tfykKXYh4sUMdhdMPhs/6TJ9ea/fsmKatyZYMBZ7a/22bCdF0Ofl709urwBYycLM5H2wcrP
zkztIEEBydfDHNt5Ekd3vDOGTabhHLI9OV5Uq+OqEUHhQLL4fyP56ESYkmsupHaS6WCG8JGnrvm1
qMUIonRkZEZaWVKgq+wYz10+g0SbOxjaRok+67LHHlw7DaJI51Ka48nMalonI8ejUMxgM6M8royR
t1IcFzkaTjZkIZw6n2pGCPeWUeI0ngEEzxsR2XZYAZo2noeI65jNtBMIa8Zh0kvEI7tk/UnCLsd8
khGGNws87MAxvrKSZe1gyC8gaHcynQidCM8I42l68owJn6eEo1pbXGAxUp1MpdhKMHq745GY6MCS
6dQb61Xnxl96XBPjIrtmoo+PabyBcbsvUySPKFJfGBAplM27N4qRfOKaOnMqZZTcxF5LcoXLnL2X
p0Foh3QseyaSytqTIw0Kb/yWLQciS/seea/BB8A3mbZgq1yqN7C210E2cJMfXeJNHlkGMl34GeGn
5GzdQzKAKUGplWab0mZsRb/XvRuweO3Fq2AVk2MiXxWJu8gC3aPzToHaw7J1wQAi8BnPufU4L1sF
gFIgl7US1jsier1w20kpTI1GPtB0z75WkKH7FdywC3TP37aM+kCBhD0Wz0lsffXm1UroYNke5+SQ
slg765ZeW3y/0uZuOxZPmuu8Gs3KaME8WPXmKxb/2gfSfa7nHPFsEDAo1tfImLSd5lKB4cTpDV6k
2KpP5FZQA7AQVknMJWXCqGXr7MlhpeyaToRdjZuRi+m8s3AaHvQEe77hFHvbGf+MGIwDY84OwHSa
cPWaKIzLmGPi1F20Ymz9ZVhupmOxiCx0TP0Lagmm0qjOTysTHoWmzzE+lGcDobZRwFSpIJC2dLiU
s9fY8LfZYlV+2vAwpeu8D9C5d6L55tza7+fe22eqcDDcrQjWcL8CuXPbbcJTxeMAbou7Bk1hlsGN
ctR2GFzArSCN+Jy3tbBx7Y5G5fUmbvsTQQCepcW1d01JclNebWd4U+bMlqmz8SvRW22M6JAeNtBp
W3daTU29LW9LaiTMM06jxpBTWHbDwHeX14yD6ikuLkYLGVcXTn1g5MEtxMy1d/OWNxJMRH/trTHo
OPZgepYMNLSe6115rbXHolb2rsiza+92f3AbPVENUaPv/rAg6zEacLps6vvOhPsPGpQzs/3RWBs7
0AIwF5fynQ0dGUWoV0y6pR30LiBzJbM705vIZrqbAOSWWFG2XuR04J0E7Djr0Vh4kogclAPlY3aN
wzc+6hr53HTceD69eQSCGR0atR56o7lLPLJOmQsNOa6jW85agHRQ4QKb3EZl0lvacurJgE/uaPrh
3DcCduCiQ9nJL8LnQMOmwTlp6jpV6MSb1ZX7B8+pGriHZ/slH71QtAYbUAZ7LrjlXskPR7C+jWv2
7fBmEXPc5rs3hL9IBioJ3m2fQ13a1bKiADVnZ1LQzU6MkEmUGgKMe2wPWvx8lfU4mkZ5GT1GXcvA
jrfC4gxyiHu2S2Nvkmy0C9yubDAuLp683SCyM9xhsr+UrezEoAj31RIJkVPC3SgTb98ggJwabFRj
5x21NTmtQqNwcyywTgPexIifLkGsrIJWBoZQc06pM4iqgwWvmTvaSoXG3Do3fYWDvnFZ+EuAGHt3
zSGzGwWRQA/zhQM4z5U2tzXzyWDD4XUutp91kQcGdqVc4zzwZCpovIRRE4Zyj2isVuv7HAZdkkOJ
7zercHdfzN4PE93dKLhURNVkAQ1J5zM1OtRYG/1nxOp6v7buizbW+r1nao/JcGmY0Xw6u/G9iq4O
TGVADTY3ijsiGy2lueImrcU8L57X0eHRVe+2JW6yeMLbnIqTNvcfLfftF3SdJJgHfb2T88yadigo
UNoKTSv3ZGvNq1spwnP0/QLZU0+FThhH12jZYIQKyfrcuznM5wjUm3qTHeglMFGMFpx6VuZT7jke
jnycKVRtYh2ojtSiq1tbEcvlUulPnliDea1/8oGQ/zoVj0gXMx8jzn6kQu0gHU7CGrm6T/eea93l
DbYMrZwguiWJHa5udC1KRETiU3WRSrDp45GAJtHS/G5oAYqgpx+npeVjEIMjiWryBXO2wqVuccHF
mNw9xXW8HoxfdtrVtIpbocs3HtD2Tv3oPBHtvx0Vt0Ld1Vl56wvOamsG48J9iH+AH3GgJ4HWanNe
n5bMOmCJEkGmv824kf2RScbP2i5s7ZzldWtm13nMGFWaBlVXaZ+RxEGpSXbxKDaPSJb8VG15SXjO
Q2tqv8bGPo4jLlBhGvemIIMcxdxwO6xOO8YxCv56VG4PO/GYm99NG39gTTAJIULQrBfCqx2TszoQ
WGaSlBYmLeY2XDxRHCAzXEcF3qBT67enoWiDdiUSOcXNrayXm9Z8WzI3CiQoA+HeZpTAhXkFPZIO
6+/tJRth8fgRVdjIcCOZcdp7pWefzA0AFDXc3FOB0ygvMJpjq8Xb+9rhoe5aQDdZTENJNjQ3Y2lW
vu10ekBXeIeDHO7rkQNLHMQfUuFq63iLUsyCygKy8LZweSfB/vSIX1gvhtVDkelXA0BS+VZXOWCL
LkPJyMGrcX255IqK5lp8m2PJ42iX70LyvOXuzEfeczlEGv+HuvNsbhtL9/xXcc17qJDD1r23ahhE
iQq2nNtvULQlAyByDp9+f4ehRWo0PTOGdxfLqnZbogwRByc84R/azVBZKwUrr8sa2KcOjDqMAHdD
ztxUsp6u0oE6mZHb9iUgvnBmIlo3lLlAi/igUAeTcqC1dBryOT8zsVsAC0RTAi607QmrypZJR91e
u1QVYzuvAFcqqTTAiHaKFV5f31sUwUF0SgBApP5tnOfdKmRE5yoIbxJo9uvGCexVErwdSje+ay0H
WTkIoJA4CwBtq7DOV0rUZZh4M3pxGiVI8gFCy5u1KgL+3R9I1R6/7ClgArm+ptCB5Hc6bIa4gzXg
K9957Nu3VaCUq6AjdO+HOpuhT8hx23Aqt5QIIylbNmb9lCgsP72zNobk3hte6F6lLCtsRxrwFhwq
NikFkJtLdKrsSy8RnLiV11QxLQskeT2JCqlZGFdDhPoTlJp01pAhUFRWb5y6BUtg+gBSttK7ymxv
0Sp8pMT81kI0eKWjxlrIxV2q2+2sjZNsgYM3ugSbUqXAJ7vYDKODTJsfPIxdScu06f2Z0qrv80z6
0uBECxpCSpayWdz2Hl1sGcX+y7Cr1yZQnMHYSsuGw3I+2N41goPBIoKXxNy+Kw1lYWWatvANhN3o
BT91Oo1QGB+IuQ/tRsqVdyiM3Pmd/kMp+j8CZ/jUGZ57iR3Q7daGuxU0aIA2Kquu0cUp5YImlhBT
pOSF3AqHACYr7jLHmO02r8FpqFSHhqq/TvzMhxoNITwALZjKyKdIWLVx+nxGIRDUF817O7xGfiYA
HRSUkEDyB102flbgKa+iVhX2cZSn1RDToE0SRgFSIAB1QorudO7NZUySiJBw9tnH3WAeVsawYFGt
LXWNuQQ1ig6RF3i+t7GJZ4aPYZL+w9KBYuY1tnCZ9lFyKTfFdks4ryNB6WcLmuz0xxJpey2XRPqm
X0mzstX6y8IHY009atYaHRUKKUOzE3x0Ul87OhlSjF7IVlIN+sNU47rMeeiAuS8rD/01jfK6X4M8
tGPNWSF1Qq4GmXsYIB+1yXvXp/0s57ScoLF2YD0x2uGPm23TW4tEjTMC+MCEkR1ECwxghrmk461U
ZOHaK5xLimXRvV/mV4aAtvqFuTZViAGYmF2pZiFdWchBVRUM1pr+2KXZtF8yvX7cyptEY4eHY4aR
YffgY9U5M8IHTxYc+IgNPc6+YfI03BSS9keAP+G6bFrjyg76cN5F2JCAmSRMSu62DSqgCbXitu84
KneosPel1NbXkC5uPWwLiFYREgv0yrvhUPduJA0dS6NRULvtTWvdQUxSym29zoboIVSSchXL5k0v
HGRotWxnVKsWigyLMlfVVW72dBdhFglVWZpts6LLg7Uv9yS97kdtmxurtslYzX3vIcgL9SaSLGte
pC2O7KmPxg/VNBVW13VoGO81o4RalZGQ19iUMc1bkR52XzmPP21d5QEzow/R4K1bkDnEvwEsTi27
hRZiLG891dqkfo38bi8hm/jNkOLoOrcc5jtZWJ76VJVV41ORUKBxIjtY6CCb5ijOsNUSgIgVDjEQ
DRZbhWyuQMrooCQt/MgE0y0AF7X5uLWjT6Gjp+DC3FmMkO1D6SFZTDcrUFt0Z7zvMpimdttCLsvb
LzHyuDQVoyU9QGmutRnaOll7rVXZF7BRP5G6TK4L94Piti6ye+FMcUtp4Wbk0I6GSDTsOecOMUj8
m5ERBTmX6hB/5Y6iGnr92N1qfbwMlmXcryqokIA7ExcdTgoKQHZWrSrNrDLPcK8y0cJ02RnyzJSW
Wk+VtIdGmWjK9damQOB12pXhVZzcfXtXZ+a9yvOjleiksLKJhIwGrFni5Pzajk6f0QfrEOdfM+62
b8vIIyOrPJAkejfrTNzuNPTq6RFraDhQhIkSFY46e0y8BTSY6Cr+lQKqZRNuyhjaXhrdj15wRFtX
9MDpSWJDQmM0Azkjef6jpaNyATdqAU+2mIcBKtNsOfh6UVdWUFXKC+/SLYpvXWzkVwFKNjhbIe4d
9p+aXv2K9e06tjyTM9H5Wml5jR5AHt3oenRXuV18g6YP3ApAikpPi7OCPoVa+PAHhLmrKA2rq7Rx
7iC0IPzMcpmjRbWQjW0In0daSkq2IsSI4ZLFJqEmDINt0twapWXMBnO1pcFI3ElsFSFaWXWYsfjw
TBuMYuZJi/MgqKENNUnmO5zvvLO/AABFKxPpFs/XboPstgLHvGhxg6oCplDPySW5JV4CxP+dwdaZ
q803hLreb3t1ic/dvauQJlCHug/lK9MNw7mfsG3AhKZpsb1TQvOuVPvkSle6KzehDVEbcIMq1b9D
rEm9KX3hNJisLDZVlxJWDIz3Sku8aIE07pZ1Tnwq0UGXkC8NKr9Ywmny2I4VWJzMRakCm64PMpXh
LVgutb9H87JcYsenLJMQmn2r3Fog2palan4vi6JYadY89916XSsfYMhDLBncdamQxYQBiCzJCW7j
PFo6oV8sVNu/Dmr7fV9XrN3AR5rXn7Gr4qMesBj0Dq2PyODgjQZoYVQ7RC7GQehmn8nctLldbpOl
5dz39C1nrcdbep0rlw0iepcG0liRhO5gT7mrVZ5USHdsajP4x6hbGU2MxJezANoB42LbdEs6bwAD
6rpbpFT3adZhSCG6i31T3Go+4jjIXr+TY3RacPwGa0tDgnmaLAK8t5Ky/BY6EcJbpgYXBtNMq5Yv
3b4WsOgM1LtTLtuQxDB1AU2AZr6iWP4pUwbnEtmd/rpFUiJ+6yTuo0GpkjICQPytn3yoMopWdTbk
823SozDYeUtJjr+awwe3U0qa5k/YZn+LxGR1ZSWjQkLtAuOKuerpD4VtpejYCBkFfdGiS4zQLbR0
E66SWVIusnyX3AE8iC9vYYmjpbTIe39jqIhOFNrgzBEo9QeUuPravkUz6HGb5Z8rVMSjRO6vGwK4
vPFWQEahClSwkX09ondtfw57ChaeqihALwRPugqLhespn5DEv0aEK7lx0499EOX4jScPZaXAOdBk
RBaqt6oNAtcFA7RQeyqXefOe7vFn12qxS9r2ZNjIXYSFjkhOrMH9IHcQS+pjHBcK9DjvCyFUd1dC
/OwMtIq67Q+1wPwjTthx3D7W3uo6zmcrjVOFqFB2Lg2l+KyFZrjCloWgPus5MnCy+04KkS9QVeoB
+iM4pYBNZ5ONNTrdIQbdtH/Tq3IIsGOz9HlcFe4yVsJ2BvhmBTeE9o4T0QgDlYt+T3/ZdFFxJZVw
sRzoSaoseVcUJwPgC+5DlVTzQTUNCp7XSpXjt+WKozffLnyz+m5J9sPWDW5LEF9XSlAi9kerkbLJ
TWuaw/VWD+bOgEy90qKNjYR5nJDO1LK80gP5ygiie7vazoNQkvAPrOD5Yxq2MGEm9gUcw7wooytP
ymbpUDVXKJdi/1CzQYc6/G62AB9ovlPcACZdb4mNoZDgQEGAOENvZY08yp1XWS5VCG2mIgSW4V0M
0LO61F1wkB05LQeLhq4ZQEizgNQ5yMOcfFqaYythXJLczv1czaCVPGXoHuGCHkCL09Ofjho0gH5Y
YY3qXfsGlU8kQWUqWTRkbJgmc/U7vcmPriwJWgQNRkvHu6Tkg6mDe405GpLqEJZplgZXDkpXKbj1
mYPZM9N2fxU5bPsZNAQqo9hjzXDmxf3G7OCPyIy79zZBVeSazBO0O7RX6PoMM2JjseVQ0NMVFivt
J+DWRh5/VdxcgZdiQr0O9OumGT4EGWX43HS/OzqcpTqvAZeBaC19zFP1Ci0gvaHFnyh2hYSGDfBO
60lvqFouZSEQvRNJziuX09ADhy7X5g1iWQJSizNSKV9ZJqeAFQzZnDSPKit4N7l9Wzj22xpF2yul
R27UatN3aj8w06ljIXs2i9m9hwzZElcjbuGcXuLfvnSlPlv6w1sEKeZ5STcK4ucXm44rX5Xs2xUI
dkdadZlhQHj07ylCUu/KUc3LMuI3pAto9RHcJa2LmkOgXyWpQd/mkfvYzjH/YEI5LiaVGy+/aynT
EbTq0YNOLSRJkmaFGQbldQlGeqVk8KhScORansFxwssVTXQUrHBXSoauu92GzjsJ1EgS1t/73v1j
W5YmQFRJWphR/xD7SGzRvofXWrL4IveyRUFnvQ2qT2ZUfKTFhw1wSEWGow879yD80tNIyiio+Ea5
oKavEMXmNqFe+EgKxRzIA2BMICdnhQeWosNrEF4qh3yUgDHvddQsiISzlraPfCULWqYKhuaqC+ll
F1K6qqoenruGBhJN61VTcqi1MhAX+JlYi3iRtkSnggy3ikB4aS0tkhzBsrncqFeBHcAYL/N7CNXU
BwPySTxJ4kE2buw4ept7hSzmAgLpcX3ly+F2rSL7wwczYoJRvVgNVP6QJtVxAyWsT5GeUkoQQhU7
qyyzE+sy/MQBsToFX8614RC/bv3mWxZsaSdQP2Q+UTrxZfC3RgVvTqd6Laj/oW+IGyAgLzSMg9TS
vSmYUchJv1MdlDAc5ykpHYzQTfkHSdtNIg+3paU8xToRpVe4a9sx+Wee1JFJl28jx88Xnm52szaK
0iUiiKj55Z/lmFIUonkte2v1rS3Ux1R5x2YJqK5ehPYP6LA3AwxEo0yTqwyAvmoBY0zdVZmogCCk
Dr6yo4aLXO8Bk6DQOY8G8DH5dZuT69eN9hXY2U/FTUgRewq9Gu7qUkmTI3SXhVPBLstwnKZRWPiA
awZYFYsOfQEQAR3cAVoiOfCbeYUE0GU4aBpxOJgogKFIZMffLDvEmc4YwBRCb5gFVpvdpJRDe2a8
DwqI4cPHLndwRGnpByiR0DT17jOtKtdOWPzc8vxmftFHs7x0C1wnvXlpchw47Ue/bIHhJVF3mUcN
Njei96m8DTopX2loJEEvLOcUgUBuqnQTVMpBIczkS1OlFDYon6TqW2ChuyAPIAcSEz51N/RLSe2+
N7G1NNMQJxULY0z8nQLsC3Tq9TQoZn6qU472M7o70k0I3moee7aG5rjIqhL9Vk05vXT8HloDqxkQ
Ru8ViRJsUzKAckrzhzLlvEowG+6V69y5dDTSodwo1p2XFsSH7eFvpfjb85fPP/L8cy9+ZPfGv/Fz
L/7Z7nfsvielLhDG0ZfZXWB/rX/6q55v4vnXCco6Leh/PRavfuIXv+r5Mkay0KPexvoSIgBS0k2y
dgydBnOAw9Hai+hWAqTSlfwSOaHLQbwvK3Gy1pNIVNXF12oLXOlm992momaEzRs/QC2+R9FP/MD+
Z19+Fwod2Frxo74HLZYT6vj1/lJGExVfn7+ZQU9GLCa63rXWca6M17u/FR7uJ7QRkcB/+fUW/YNh
34rfgUop8/L17q8SgKbDv9p93ZuiSfDyAruvsz8vvfty9+O7v6lb+3j5/eWe39pf7vnr53/5/MGf
v7f72/6PQa6Xttd+V+wgWyMOV8j0ks10vY0tI7nyMv6qmDmg4t13K7QyD1+fvLX7Lr3kbTSL2nLd
KYW7MqUKH15T+wPY8lcvkCDmtlazdqkaVWgu+j2GV7s/Kj1E1FB86Rj2GjEROuZ2SG7hNFDiU2hM
cYq8BNaIV2qm30quvUlb4qqw7ru7jjSxQA1um/0Es8QxSMOALRamcJ9QTk9dGtMNuALJLB/7QaPC
LfSJ8xgrFbpECT5omNwlUfI41MMH0Ik3YIwQ0SvotdMa6Wetj5mrgQ8syInqO0QneZZX89ZDP95q
ogcPlVd+HZgPTaWFh95ZkNUQlcjaF0noLXUL6YKghPkXufcwihXA/zPbx3wvz3WdLPJtnFjfUHJY
REWSvi2i6Bu/8J3TNf2lVGkh2BSAXP72EsEW+ROlIZR/tmh1yYtalOWxDCQizMNENDXxUBwAKfeu
imuv87UzFOOy6Lz3gLk0Gm7BH1sF59g0aSvonWWzyJolEo+fEj00aY21IEL6AJ5vCW9WN7AkB27Y
DdtoXmItN0vLTp5rSv8UG6UyD0PIR6ZGIWTrSR/byFo1cYkrpl0RacTErR4OEr4Ia5N5WxAIV1pA
CN49llXh3QB3xFoCK6wcy7ceihFc4PgnEON0VtctBG+iSLfO7vweBhAgamXeui5lDxdJkXJokZa6
A0MNaYAEa416VYfOIMTlvAY0n/Vweo2UPjMA9+SP2JHeywXOYx3gykvc9iBEFXU7i9xQnTk2Bggm
AApQKdKSXssfqPnGf/j5JwNvyg+0KvgvgvQcov1Aw3NGKet7WKuApY1AW4DhH+hz6tr3vvMxr2xF
4lZIS1+37p1G+65IQoksUfKFrEagdHNsgtw49b5h08rkhgJuSgaHbgxmVpP1rzhEkYNawR1l6E82
Sl6ZMyBFqG/v+kZFoaGMOaTXZA3KjWJkXwO9mEP9nlFs6d+plQUkJhv0uYnH37UvxX844MysDJah
6rvxrefjVEc5FMtvfCbajgJCS2bdYhoGCDf+ECpKt8SEAFBZQru+cwTqKX5v6NLPobFxBULsY04w
4aJzqT70kfsO39gSV8UZ+df3RKFIjRR1NysQesb0vn4nBzpDSh2zkVvA6TAYK6rzRH5x9w7QALJO
n60gQluxJNzYdiWGM7oQaawuARkWJszQvP7ZJcVtJCUPjuZHi3DbfNKLL3jQbxcOUbkclemlHtEu
xupYTguQTgDwhLSGQAbpJT3Z+Cr0ik0CM3aeKl20quiLzOnK08N3qys7RglH12ncVMoNnOtkFmrB
R/ASVOw1CuFuGX7PcNCxYrBdQrkjzI2vEu45tEhVhVpACuEgVd4zp7V53dACNK7w7sRHSjfXcpEB
Uld50lIHEThRFl3DQiuRETD4l6hfJpCPQXfZnwLbXoXGXaI4hHRKA/ykCZ5aej/om5OHD7EDmATW
Yt6R2lX0vBQl5jN3Fh3iJpbvSS2Ge2jo8Q0ksqtS6ON7W6TWOks31YXuI00bwnoddl+WPNr7XrOG
W7ceZlU6QA7STROEn/jr7o+CsjOCCCff3v2jij0xDZXmNlIE7nj/PfGPpKG4ApLvrvO4SIeVotdI
a+bt9e4nTJK5kvD+ts+gC6noM7id9BVxH/Avan1TyhrE/RA1WKW+bYb4wUb5+apUtTuv1K+p2LBT
er68QI93cBMHHBxilVGHCizEP5RJAliB92Fj32gJdKQhpURJxZAOsxMieKGq/DbzOs6KdgEL5xuY
nQfg18FKEhhJzS9wyImRYMXVc2YqUG1rO4Kn4qwbit3LLAjfqa0ezVOSYYJq1Hh8B2yX/yHrZR6s
alF+Zf7MsLDuQViaFvOq64iMW28desE3ZMtcwXf/UZto3nvI9JHMgmdigSPhpIG48gBtKZeyAtJE
pZQsWShE9PQXSC94A1m6WViYKwoI3dJVlHfYJ3QInOgPOXjcBfoOYB+Rc2bVXOem+WRIONebGC0N
+dDS0ii+5moM7s6srrhoDYzOAH7okKt8hv+tLrwwvmMMvtWN9ZHPc+lpxpOqbD84VnJnNDomlAEy
Rv3wNe6jq3zLB1SweHWy6K0xqJsqMDhy+hQ9HN9a9s5wh2IQbk31RztHhc1E1cjsMcJL2mzZp9Un
uYwBQAA79ltlqeiAenX3RisGCQr8nVNT2zAKlXKAhHopvukF8X5VxvCnfOfeotIvWpSQgbT3bd6U
S1lHXtCuGUTdjx5cun5zVLy9hVWbKoxwPBawLFolFTWAWkuRsbQpkAQNYs1ghMk8HA2pvfCnuR40
ADypJuWwo8B3ViQplYZbhOS773MPfA7GireN8bGw7O+OS5iKYdu1RXWk1wH8yxofBesJ0MLerVLX
16ycn22Kuk3dhj9kVbkUooCVXP5IzdpDOb/+vI2LBz2Rb+3I3QANRbcqAyUnu/YtidGclBkI4jZ1
53Gzpb5XNNeNlz5UXtgsc0f9DHQqXZhu/LU3mSIqoeKy6D8qkQkdubxDG/9jSlxQm3e9638DwbAu
YAHOfEuHydMgRgoA81sVxzddEOEZ2ivujVl091VlOjhWWF/aICJrNEqbGElUpfB2CKpN0SaftD64
tjTjZxJvNzQttVVUFTd9ycPdKuaNaSH6Wnw1Iwr0koxijHC1HurPiA0262bg9Mft57GSriJTJRpz
CIXbCiX4xgfhEORouKhJCqh8hbkw88H+1ocfsLevcQ/Or4cElebWzq4tBWlKKoE6flbWnd0xpxXK
FcuB8sjCxbdwrmfbpy5HakvRPdR4fUhp0G7AoG09pilJMgJAxF61vsB4G6G3/AvblXrtN3azAEE3
d337U+/b7WVd6x8kHX93HxecALkSdEDojgFdz7bXtESAy/l2R8pPBatXbRKWGAPIGPlbFEEum1q/
0yMdEp6xRogTuL/dFyvB2NJ0mNuJeR220rBwPE6vNP0JdX5Wo417mdUPch+2OH4QVaDL2eg19PkS
RlDegrvVmmARt9Z7Mgf06RQc8nof6nmy5CZRR0CNYW7a9s9ageLi8tiTYKte+am3kPwG7XLnNkup
u2OPRa06pvnTmS6928J7J6E/mESo1iqSB7VaEiGSAaiokFF1Ko123Q8/hkGbD+A/kf1ALrL202Dm
KOiD+EG2KDOCSmJtWo3LLQ4Q+AHX72UVr46ek6WBz2ADYfQLhdHQVfZaU1/Ezhddcp8M1/VYndnn
Ia1pGdfZTy0s7uJBSCUTfA4ZNMK4oyZdWu/xb6D1omGADYtgaZY/PZSEZPoudCOaZrHtlDuAjOiH
WNnKp/tPdI/PoYXmV0UeoQXBrV6lwTK1cEVtvCVDHi5hltz3BmZjRTtDq24ddjEQamr/GCSUGLSo
8HYND7Zkqdj5clukt47urGpn1x279U3CaU8P0Ly02QV0764rZWAV1UbnuEdDEpfVNiD2RygJ+dN8
3Wj0YlGHXLFpID5YUqBP/OStpAF3ztwOVfv4gdM7AzyYP9GCJbeFjpYA4jAJ34i5g0Vb5j+bGqaN
YwhhUKKCGhGoOUISSJC7AL1LyPLokgEJSruPg0L5XE2zL+0ASKavP5ee/gfbqTNvCrYcL7xRgMtR
dXVtllBqghrTBvr9n7n9+2yLdE/X+482bBuhoHOZwJCThJC6lEo/68jO3haafxXL+ruhUX9YNCrm
nf8jUNVvQwMyiXYyG0RBIbjynOsiAj5JT3Ct5IWFR3YmrRKrfJ8O0gYJR5qMQq+A7ZUjHIltRjYO
zAcvQ+ls8GjiQuZYBjX4yMAMF4EOyj1xn4q2Cy+1nBaSXCkKTcNN1sL3layO0p0bU+hJHHKk5JbH
EF3+Tbg0/f/jV3X4pItNtVnSVq/6h/qp6N8/lXVU7Y21vKdUvPsuDZLqI5atv/JD//NfP7r/9U8v
9OZpd9GPffb033/7kaIKKT6BF6QJDla7t64f//tvqmbsxvbFlXaf96+uEBFHVPUjl9bsCwdSiIMs
BYVaXvhgkf57x7eNC13T+DXs+LvX3nHrZIT+2Rj89e3tB/Ovf+avbuB5CBx95AgYyoXMkrctU35t
BBT5QrNBbtq2un8bO7Dn2fxXs+Cv7+73jYAinMPObNB2z+Q/mATKha4rjsnWdrhFLng6CWwmgaLB
lX2eI9MaAlVXRw6BoV2wBmSIqIeJzgVPhkBSLwzFlhUTFNT+hRvbtMaAhTtqEujyhYXhnIqt22vr
QNcvTEszTV129gMwuZ1AMXDjGzUEkqJdqHBTEG/W/nzKJ7MA00BHkxVH52Dev6Y2CRT9pSXif7oX
6DbGiJZuWa8vBMW54O5tdID2gz2hkwDU+Mjnr2oXps2t8/RNxVA1nQuePH5Dv0C+z9Q1ev6g9YzD
0TOhIVDssfGAxBhoimk42vHEZ6M7GQPJsC8U09FQd5reBBDPa9QGoDG70QI1TM2yFUuzVfv85h2i
JdQdkMUDHGwr6n60JzQBxg6AiokpLw6BVyMBVVijOjbL4/ntaZ2Cwq111BQwOektHYyaor52BEiO
eYFa5M77df/+5M5Bex+a/HpOwBAo2i7WM/e3+CIWsi5kzhksbg/hoMMqmdYssMeGg5JiEe5Yui6b
52cAakHsEdSOZRKmqd22oo199ASBis6+ZqvaYYWfbYCKarH72wj24bywe01tCNTRQ4CW1oVCMsgW
f0yHzsaAqWFcKATB5n6NMAxTGwQ+/u4j/foWYKgXqs4xqCrn9QDjggTBUWzrkATI+wNnQiegYo5N
hAgCZW7+uLntnu9JBKQoOhEypFTZnF4EJI8N/03tguWv2Kajku2a/Hc2+RUZ33SDAFiFCezoxmG1
Ter570+jX5/7EjmOJquqplr6ayGApl84cDQd4sPJLXxtbAComdR6bFXldP8zvDmd/BwAtqbaLIDp
3fxhPf76kyf3oRRKMdQ2sOcVGeDZ5JcQlL8wNU0cjfwPbsvkikCHpOzXh4AKiE4FzFTVQ+z3Iv1T
KAiz9+uWPrnch1Np5KknmRdsfI6JTMB+8ovj7WT2S5z8MpmvAS9jF/1MrwKgmmNPACJcUet0FDbA
s7tn6RuG7di2sR/nKW362tiAR3UuVBJ7NFBeDXx1i2lvObpl2vsHP70hMMZmvpqIe1WosPKrQyBZ
FxQ+VPLCQ314enGvqo/OfxxyW1mm/HUe9zA29D84GMSamFauq4w98pnbOKzIHOlM6pPdjn1Aodpv
2xo2WOI1udNOUcc+byr6MmveVmSOs5N7p9uhWKx4c7L3bo2t9FLHsDRH1Wz+3L0I6E5GgINeowbM
EExuwoucdFSNT5MvKN6S4B9bvue3ToBvU9y37P20lw9J1ZTOO2NsgYtFr5LjUOTfP3yxmZ88ferA
usmy15xDO3Rya39005uOr0HXW2OVv7x1WUe+mfRvajNfHxvlSJxjFhqpaC4cyxtn9y5ZnHPE0Ram
XlO7eQSPRi570dvg5qjdHub8+YOXTPNCvCegDvvX9FJce3R0rysX4ji32fr329t5kE8ESIIPHEQx
JxfpmGOPPAo7skNRh+bdi2kPyEdGYwBGyH5QJrfdHeLOX0/sKV5w6JG9KoZsUd6gfX0+BpR8KWmh
BkrXU6PGe4ilJ3Tqja7vSOxunGg0N49HO8/55NSTLCp/puh9qs/Nv2lF+2P3QElRLtjfDRLZVyEu
9L0MHj7B0THLm9w5oO3P5V9fCgIncvLUj1nEhGa6NfYWKeOrOFAAZzvM9PNdXjUu2P4dEFOHEHd6
+93YvV5XaVTgfwxq8bVzjhEA1SoTDBwCocmd9eqhwv7r81yg2QxFp1PzDFc7mfeSScGHOh/VjkM3
b3InPm3WkTEfdT0RzaEE87yjn4yBaXMoGppmK8+74bQ2fGvsCADYYq83qdy9im9mIdgC/G0pzwX/
aY0APL2xk4CmBohFOjq2ouM7KAArJ5OAU5+iPtshTCviYvsAI5vQeWDs9+df3wp0Al/HEcC9szuX
iPYdoO3AfQ7nxOTSPmXs/Bf9DIjEtDNEu+7ksQPkAPIMZoZ8aHo73+hStiEKeCYRgPq8u5/c/a7X
qQvex1RTHtF9HVXm4xZtS9co8B4T+rPn78gcj6ZKG/fQ05lcCED5feQQGHQ0DQFX44/d60UcCJRB
tQCyHKtB+/RiQjvfaDSPalLvABoOau3s6RMYMDkUxT6mgpPbAkbnOTo9S4p9VLQO9azzERBAJhQ1
bYtu726aTeixHyClv37gwWtTONNoYRwm/vnBJ3Y/Q+Wkn16VC+TxyEUvAeIExXDs6+we/tncF09e
JiDAg2KfZk3oyR+q7r/+5HfwTVHgoKO5e52f+uC3DeIgqh+HiH96Ec8BWvPrQ0BzR6B4wWidz3oH
AAfILl3elxcm9NSV8ZsdC16GComAyn63Oy/xUtu3aOjZcDn3r+lN/NE9PcW+oGkFcss8bvhnq14y
BXCR4p5hHwKeyZ32UK5G7n009G2BTJWtl1Ofc4BZdsQtT28JkJ+MvHfgawb4HBb+8S7PC52acWHZ
lg2u+1AJmNyxzycfOwZ0rgU6U0VB/2z2U+dAC5D0f4KYPWXsXXOeGwQz0FXY1k6TPCoblDVMhyRn
/9oN74Q2ftUcG+0o5gVEDDoWh0n9orjDWUiN01AN8pzda3JxvjoavAg0D8QC+K2XaH1L1P6IBTG9
nObjH93TJ4WBr2ConGv713lpjxI45V2Ke4c8ckIzX5TiRpU3LHgohmloiBbsZ/b5bo+OEqVvWvmQ
Wf4cmolVdgW5btQYEOyLe3+mK5wH+wZURVlDnenAiZzQ47fH3roOEXWH4zHo6tPQfoHeVKn+2aoJ
H84xTF0Q1qe29StjW3zEu9yczv09xzMnh59EExSog8z++tz/mtgCOPDnfj3VU9ULQVbmST83sE7G
QGT6gsblAHKd3PMXp9Wo1a9Bx9EtCtxHoiZx1MnNC70G1BoM4v79BrkPNSa0Caijqx3AdOlgEN4B
29+9zjdAUmIA7TT4ju9PbggA3I2cBaLaQZcDw67XQwBiYCAeNoDew/tTWwgwLUcOAbOA26PHab1a
8+L2xS4BsGmCGH5rn4WO2AJtRHtkJrgATJwsf1uo9bD30dXdP/jJVfpG07RFGZeG9U6K4OTOJYHl
Ey+Tab97Ta/gNxbhRF9HMQzSviMV7/zhGzJaPZT3EXbb74vTC3/UfSb66xMfrq4JhN0wrGdpupNZ
QLULRCcW7BMs8os6xaijXyWuIbpFpec864G4Y4hoVz/WOPe7y5TOfHlsU1cXkB2eLBzcP1f3yXNn
aMCwkBmKEui04l11vD6BckG3GoEiUS0/uWlHQLuhbbMc/oyDJnbvo/EMZHxIEFInFhRF8eL5ngwB
xyC9Xtb74d0JglrGxjkSWxqYTTCd5Dv0Ml7KU4gWB3gHcJ2is4uu6QTbuwfRgF/f9jncxbHHMLza
5hEKfRD00TGcXLwDGnXkti/kCfCwd0Dx7V9c8GQJKDKLwADreJQBmtC+PxrQRZAPmgMjDWgcu9eL
exfUZRa/hYzp8e1p7YD74+jXJz69PWgLsLOhpxyj2pOHT4sXNivVMLrAu9fkKh7q2IKHkCWTIe9g
MXDsdpzN/12LF/YGkdHUjv7RoAaiXcQZZNugx02qh0rN2a0LZSLHAuuugXYnHZygOM8BZvXrC0CH
skqzw5CP+iQvdgAOBhEREvpOdAcYG/UjT0dLg1In0KXd63wOUAmiwa0asvEM9p/WFgjjeuQJiDgj
gb/DXXIUWA69jfNlAM6FlBf6+k66wDkwiSZ0Du4k5XgqI5aBmAXEwEeh6hcdX4lVwj5AlnA4CCdY
9Brd95Rofjg09gj2z4veJAmwdwmQj13B/YSb0ARAR33kGgDgKBr6Qnzu5PynvknBT0WZTdtjPid3
54QnI+8cgWINURLIKocd7jwFNATbCe1CSoL7E2ByFYBDTeLXFz80ZvpdO47u2dMH8EtNgE6YiBDF
a3JPfzSYX4HSuEPyi8rh6cSXBbAPLADAt6mFfYiMjJzybHQcGcgNc64fH+zJzQvVBmSpVLpgU+3y
8WhGjoGDJCnlHoMzbf/igidjQJ2Xl4W2xeHtPbZgQnv+aH8OoT1Hqx9Iwz7wc0ilTkbA3jG5LOS5
plf0GM1go4dPlxsCo9B/OblpwWzT6X6T7RzRT5Nb/sbYpB8UkwONQ1AU90/+HNfNniiGAE3C/5y+
+m+sjz/tnjBcix6XwngpeCpf84P6Zz9wDHT/8f1THycLUurfzn5UOD/tf/ve60h8/T9nRlA7R62T
N0VEffLl2c+W//DDh5vffazD7zr91tmtnn2w4zvHb14FT8Wm+OH3uzf6w13db2Lcpf5e4z28iYLN
qWmVwonw/Dn/wd3qOWE7G7I/DcTOvnvyJI6f5z9///RBgKO0Rz+I04H8Pze28VMR/Ngkbz5s4vR8
gImv/3qA9+HXXz25D2mUxmny5rqMNsljebygMB3TfsPl79Oi8p+K5M3dpgg2yea13yM6PGNvY56m
4avXJhAfe+31pmiC8nD14+XEAAlU49iLXwbb4LUPLtASo6/99MiSrZ4e33yo+F/5Jv355i74UaTJ
U3m+VEWmNvq3FU/JD//NuzTq//H6v+ERzzbhU/HKUxDcp7GffVVv4uNVxJMVUnFjr3mVtmJJvfKJ
8ZQYf/l16iclxptv/l6lUXS8nvjwmDccvxSb0msb77/eF26CxIvZdN4/Pf08Xm13cSFQNXZoboIi
+I414fFK+wv/huf4bhPFfbF5ZUyE1sPYj33/1L6Zb6KnxzQ5Xz4IDPyGqwf10/EquwGxyGxHf+S0
+JlGx63xeL395X/Dg/y8SepNVZ9f93eM9KYuzq/6O3Yo8fy+PW3Eqjz7xL9jB3kXVD82AQfdKwcp
tYrj7/v1Bfluk9WbN+IWVnWQPJ0HAoLrNHaqsHY252PuGOOvyrlf+psoenVchBjp2I/9MQ2fXnxw
4BG/47qJdzbIuzLk6E9bN5vobJR3rKCxl/3CCBOiiOPmsq7q5PyDC7/E8b8hfHrlKMNBaPy1/yGw
VYVm4dhPfBc8tpv+tXmnCtm7f/ULTmP75SEf/L+Tm9D1B+vJhneW6Rzyi7/I/f4fpX5F/f1suin/
amT/dfDxd8bbY7cT83m2Kb7Xj2e/4V8+u3/nN3h1EEVnlxU8lbGTTnzazWN6lkeJdvDY6370nxgJ
fxNvzi4tCsRjL32/aTZleczMjtcTIYLou4y9+nzTizDylVNR8JhGX/3F3PsdO90ijYOEhPv46cRI
CLONsZ/1eF0RU2f19yj4cbzm7jf8hsm3IgPbnC8VAUIb+8Evd4mdRI70+BSldfZ0vKT43KI+O/YX
XG2oth0vIy4KxuP45a8HTGsWy4vHyL4//rqH4SCwqZgn+Yug3fgNocddmlTlU0Hqfvy0u0ERzK6x
Q/0Oh/sqffM++JEeLyauvevejL32h+rNTVBV+zDk/omayfmv+A3rnV9xW/84T76g/Bx/z69Plo8F
z/Jx87g7cj7+b+6uZrlt5Ai/Co67VXHFpG15fUkVSVOyLNFWCEqp9W1IjkmYFMDFj7TkaV8j55xy
yFP4TfIk+XqgcdBDmCA5HSv2Zauo3W00Gj093V//JWM14/Kh0npf+YyKdFEKpwfFTCyixKVE4+59
HwQp3UTxBGTM6wCAC0rTgLiBP406aXyf1k1xerM5HpnOolpLj4Se/2Ouw51PELgIu0mMCI5ZN0xZ
8ee8V6Rqorg+UXrcV/Ch4o4X1thJEI2gNn3g+cBnCq4tlN70Z5row02CVi717dpSJCuEkk778/iT
DOUn06xjS4ooU728jPkpzT6jDfSn8RJ8xGiCeuK/bSRR97LSCRxUhgIi/7bvVYYVLO9kGdiVYukl
ZOx/utB6CVD151pfWMAOl35JECZFmXGh4AmBFFJ2eTQJLvGTnWbaIO97mN9olVqA21w1g8lrGNGl
/Rt7oFm95PtEe9mcx1Okk4L3E41/juArRXmSMmOCjnj/F+zN0yjLEXTVQB+tZwISHADoxPXJDS36
XfxZH+oijhJmBdEj6U831OsJTPfS8SSeNpKuswrfBlBBl8h3Yiq6Or11wQ4BXegmxZ3Oa3SYJhL5
HslQ0Y3+Brd5rP4UdDL4nRkUr/Sk6fjghE5V0CviOYupUcMn8HCydsGZTuB7lniRsX/IlcfT+wjp
yBrgAaNCqVp693s/oraircX7YtsBEz5WicjH2VzFRh2s7I1nZn8c7/F1NhqgW/RJMWMnYJw76a12
Mn2NetMMPXZVPFsCSsnm9tVNBC4QEAzWKr5VKSMrwfC8wBmuUqXpjbuPzx5iSItYM9SHRoP6Uu2p
23EC18BSItFSPa4v3TCNyIVacMISweE84tka6p/y5fZNEs+CC/pH2BlaciQKTJCyP48/b/C9titI
zDRjX76NV2cZNPzSSghfqm/Viqsv+ub8qV6s09l6Q7ebpWUYlkg9mqIpfL/UyfJK4PHl9VhDW0Ax
LtRGLebbIhE415fKyalQh4WvYgwIltk6ItS77E0ZZy9xyyFfCIh4gOAquuO+N4YiCXCM7P/aqQpr
SWAm7/RK8fIkidK2KwVMTddXFVCnnO8HvFKLLVfFLCnyJoz64mi12kJiqY3Fl3YIeEGtYDYsKbJI
bYm05miuIrdsxsw082V5pD5F25JutwU+4UhF99w4tyU8DELxyS10zZzp+fIVx/VmrGvEIZEqvYl0
HvMqRzOmwZfl8xylWqua2BKzeCXqHC9QzZLNo7rKT8wEkkjMhitk2pa1lSLPWicSUSpKUaZLHfRV
lleP5nOs6N117AGffemf3QUwhvNokVCYXQa71UegX+Ql9kPYPx3v9OHiUWsVXACuWv77j79nC/o1
jKYzZmzQ3nDyjLpXfLVqFN0m6ZNLneWcPrqCsNDBn36o4csvijp4AMMFsDVZ4Bmvk8U0Cf4cjFC4
DA2+ZbEDxjo9fyFR5nShClTTLqxISi8fPdMvZWoCnyyjJ5N5pJ5kWVHzDIFPDahmVkNZxGlc5ag9
rCHeeL08HvyDjndUE9u8Qo/akejU1rQIoUgqxjnbKvvi2E9CEHnDf/P/0ELUR5bU8T8x/Mt+uxrD
ta917Hyk9hlLiM7Hy+3qvwdZ7mlwv6RVGFkaTW4fY/k9kG6ZqzFZDUvJHGgz17pqU81X3ZdbV6wE
MDoW+kA+cziDlFXa4tRA7Yz2IZxCBxJeXoSkEc1Tqr76BNUxRvH3fP1qqshSMkI1GURG+hBeyyC9
UzZnVeli3SxNIfdh+UpNoo+14jVta4z2ITzXtulhXwJ6EhnNQ0Vcggo1skCv9naBWPXzPZ6dLT/T
Pna2iPN0PdQzJDW+AzvaQ5cdrwGUcP9QP6RjNwKkUfNczSui2vN0DvTvTi0aZj74ky2TUldoWU11
mZmmSj30VFvSZAHazXUbzTj2dRz9t8OOUZdoOepBvmisDWrOFp3bXTjmvvdjD52Z4zGchCrzX2rQ
v/6BS/qPd4DNdfvjnd963wJTAeznsa6Fe9Ye70uUVv4H/BTpjMwbz8/sjNj3NHpdYMN3PElF8yzo
Yfn6a9+32RR1U7WJWLgj0axJIQgLwiXi+x61nY+5CCSA9/4EVepJamVJVl7iOnmorULnHW7XKnGa
7O772U7VckFXax0Y8XLLM3OPfbNanBXICzOuMTrTn+0QUBAARaYarW3P93B+CdtH98/aslhGQLtC
wT2P3ZV2m0oFQIbrtHCZxdBey/vxh/lGx3oDl4V9OAyCa6L8eNdA6ZD4XgNV/kl6AD6qf+qTjbSj
Wdiz7L+xf9yFmHZRirlhmivRGdJLkBSg3gr2zSTSfv0lKpqWd65pk6hOR1tPrm+B7lrFouO2DWQc
foxRhDAlTKdKF7ik/Xn8yXgHARsLYUmVBmKXL7yvgYCd5DBt61Uj2Trt3KGzQ50Vy9wqqcH3rObu
VSP9cN3QOxOOxQg9nBcOADJw7zsIYDvLGQbeMHUUSJx3KCHPiDZa0uabtZvkGXKMjCzt+NS+jhzy
iywck8iHdpGnQ9W05Y4USKKIojdX0yrNbbjucNNhGyRpYA11L/WonII9RAB5MESDn14Pez8z0gLK
hio0nSYcbGi+uZv1rYdRTSkvhJForfoCMhikvL4/VaL5sKdWOrjR6ZTdvC8EnLDXn6IxKoGZctNo
dN+D2J+tVyxlK1ER0/8NV24CE7esGeVxImA++mgpcGrHJGbJ9PN5lKy4ZZbIk46oPxF1m5yyxMyU
MzXmh/AXAV07Qxkzs/jb6PnhFq9mpgutD/LV3/M7dMXAfDqFBy2JS+pCx2smh5q00uGCuIzG7u2P
Xd7+kkApQZLP2SXSkgjTwK8jBYme2gEg/JnK4OfaNzc+rsQdMlDrJOdVFdicbB9zvFdOBSL3zABj
SYkIWYeowBEe4Bad8A54LFSQYBaYCApxuCVrSdxEg2RDJtIdN3DSWMnQ7FW8i+Bw25c3eiZh1Q1V
RxASDcSlpXzSjTCzpGBcb2caDzc/Q7jzPHvWliiZf0iQblUitGmov6+RRy2TnvEyFyyJFaBL2TMV
XGpU+1tqpB4YwW1/Hm8uwgSYA1cPLC4VoIv2OR46Sdx1o4THH20JYD38/I8kGCW3n/9pMpRX6ed/
xZOI1z9gB5a/TEYFylUdWUu08IxUvHGNHbbW+TN8Pds6hRJNPIiAF4Csg1OVMUcAixT8ecYg5Mhx
YdsS0F94T0kdyMOyaI6gRIfwhy2fG8v27FOOP9kfotuxGt9zkyExKrc0ouHWAW/OwTweRFfWL/2I
IN3YPfkCxruDzjJcOVYHSdMF/BtT9cTNn8RsAOQQZlHBxgbT0iff27ybZPAfzY3wRqcbPUvunAy0
xCwiMK/SIrPsGpsiYLi7xXKGchL2BSXGJLzW1NjKipxPBGR9nkIM3LJKONR9msvMhSAxILi30Who
t9ho9dNJ+NWn0VZ9V3OXfHNwcarSxA4OZeomkSk+TRXGXFUl8YsAensWjVFyhcEpVcKvBBzqMwxf
izO9ZnQFsI0zTI1QMScrIQfU/HHpSswP6aUJJksxC4FtrlYkx7sdbwo0vzkjYCSiq3O0GTo2oiUR
XZ3nask+GVZa+UvhrU4dBcMeaQGyaC4CcMSHarUkLqJLlTuVUC0JV/8yyueF66G0JHJT4TK5Q3Mo
V+DnAjK+jGDeMbcMLU88+deSCE8ui981RiMU6cxqA935mIRifx5/8gbJcgqZWEKGrsROD4zBVC5I
J3BEAFTmnFmJqOedpqlbZCnYLddqDk6a71C0GmCSNZOvxNWMTR2uYZMYF3uFlS+Fg0dhhbll/3g9
GwIyctwqLEf0p0snGgl3phMYES5A2FhNVMlxtEEi+AhXmLpkOTTee0vgJIcYTj/GSDdGuC0h4nus
ouH8SsRK4X2UY/iPq8ZoQrJvcLy2XS9SiJg5l22J++OhX4D2q0wTHj1K5Llu4FxNoHc9VBJbIRj9
EMnxoPWKwOaUK7REcBNihpNzBCVy1r31CmFucP0OmzMK00nxwUWzJUwpGq+12a7EsefWi5ZEXffp
r8P3cL8WZvHMJ2anWlgMLHAnDpPJAiskqgqDrvFnJxKI/EWSJXdMYV69Quq1OWv+eKgdNZ76YnZV
7skK/U/qWB8G31W/m8T0k2GRufkCiaZ7Gp3Bo1804Vnev2apq3LsPxT/fpvyynI8w3ehB1gNQbeV
laVxwQX8gdJ6VqlKZMnPMCYKG+nSaFWl3KIFwr7g6TkAIUvFCEHCgJ1nqdLMNrYknC3w+hvjVcIj
epukTv5T5Aa6KO6xo4FxKzE69FIji8ArtNAwbB/zNYvQHDC9R6BgqRg1kEg//VU5kGBLYktgqIpp
FHRS5Xo/TxstY7McwrWDxbclJt89eLDEc9C/jWjDJIt52xK9FH/D6BeMiY8Z5t+WqEL9VWN8U1U7
2hKphDMKpjEFN5rNcyaN5+2nEkYTOfxxXYMYOipgjSTi9s64CAZFxt3LknqjZT7ykq773ypNEA8u
02SJMeN/+Q8AAAD//w==</cx:binary>
              </cx:geoCache>
            </cx:geography>
          </cx:layoutPr>
        </cx:series>
      </cx:plotAreaRegion>
    </cx:plotArea>
    <cx:legend pos="r" align="min" overlay="0">
      <cx:spPr>
        <a:solidFill>
          <a:schemeClr val="bg1">
            <a:lumMod val="95000"/>
          </a:schemeClr>
        </a:solidFill>
      </cx:spPr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950" baseline="0">
              <a:latin typeface="Bandonde" pitchFamily="2" charset="0"/>
            </a:defRPr>
          </a:pPr>
          <a:endParaRPr lang="en-US" sz="950" b="0" i="0" u="none" strike="noStrike" baseline="0">
            <a:solidFill>
              <a:sysClr val="windowText" lastClr="000000">
                <a:lumMod val="65000"/>
                <a:lumOff val="35000"/>
              </a:sysClr>
            </a:solidFill>
            <a:latin typeface="Bandonde" pitchFamily="2" charset="0"/>
          </a:endParaRPr>
        </a:p>
      </cx:txPr>
    </cx:legend>
  </cx:chart>
  <cx:spPr>
    <a:ln w="19050"/>
  </cx:spPr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Sheet3!$A$2:$A$109</cx:f>
        <cx:nf>Sheet3!$A$1</cx:nf>
        <cx:lvl ptCount="108" name="Country">
          <cx:pt idx="0">India</cx:pt>
          <cx:pt idx="1">China</cx:pt>
          <cx:pt idx="2">United States</cx:pt>
          <cx:pt idx="3">Japan</cx:pt>
          <cx:pt idx="4">Mexico</cx:pt>
          <cx:pt idx="5">Brazil</cx:pt>
          <cx:pt idx="6">Russia</cx:pt>
          <cx:pt idx="7">Philippines</cx:pt>
          <cx:pt idx="8">Turkey</cx:pt>
          <cx:pt idx="9">Indonesia</cx:pt>
          <cx:pt idx="10">Nigeria</cx:pt>
          <cx:pt idx="11">Argentina</cx:pt>
          <cx:pt idx="12">Taiwan</cx:pt>
          <cx:pt idx="13">South Africa</cx:pt>
          <cx:pt idx="14">Iran</cx:pt>
          <cx:pt idx="15">U.K.</cx:pt>
          <cx:pt idx="16">Poland</cx:pt>
          <cx:pt idx="17">Italy</cx:pt>
          <cx:pt idx="18">Germany</cx:pt>
          <cx:pt idx="19">Vietnam</cx:pt>
          <cx:pt idx="20">Ukraine</cx:pt>
          <cx:pt idx="21">Colombia</cx:pt>
          <cx:pt idx="22">Egypt</cx:pt>
          <cx:pt idx="23">Venezuela</cx:pt>
          <cx:pt idx="24">Canada</cx:pt>
          <cx:pt idx="25">Netherlands</cx:pt>
          <cx:pt idx="26">South Korea</cx:pt>
          <cx:pt idx="27">Spain</cx:pt>
          <cx:pt idx="28">Yemen</cx:pt>
          <cx:pt idx="29">Pakistan</cx:pt>
          <cx:pt idx="30">Saudi Arabia</cx:pt>
          <cx:pt idx="31">Peru</cx:pt>
          <cx:pt idx="32">Thailand</cx:pt>
          <cx:pt idx="33">Israel</cx:pt>
          <cx:pt idx="34">Ecuador</cx:pt>
          <cx:pt idx="35">Bangladesh</cx:pt>
          <cx:pt idx="36">Algeria</cx:pt>
          <cx:pt idx="37">France</cx:pt>
          <cx:pt idx="38">Malaysia</cx:pt>
          <cx:pt idx="39">Tanzania</cx:pt>
          <cx:pt idx="40">Mozambique</cx:pt>
          <cx:pt idx="41">United Arab Emirates</cx:pt>
          <cx:pt idx="42">Dominican Republic</cx:pt>
          <cx:pt idx="43">Chile</cx:pt>
          <cx:pt idx="44">Austria</cx:pt>
          <cx:pt idx="45">Morocco</cx:pt>
          <cx:pt idx="46">Paraguay</cx:pt>
          <cx:pt idx="47">Belarus</cx:pt>
          <cx:pt idx="48">Latvia</cx:pt>
          <cx:pt idx="49">Switzerland</cx:pt>
          <cx:pt idx="50">Kenya</cx:pt>
          <cx:pt idx="51">Yugoslavia</cx:pt>
          <cx:pt idx="52">Puerto Rico</cx:pt>
          <cx:pt idx="53">Romania</cx:pt>
          <cx:pt idx="54">Runion</cx:pt>
          <cx:pt idx="55">French Polynesia</cx:pt>
          <cx:pt idx="56">Greece</cx:pt>
          <cx:pt idx="57">Sudan</cx:pt>
          <cx:pt idx="58">Azerbaijan</cx:pt>
          <cx:pt idx="59">Bulgaria</cx:pt>
          <cx:pt idx="60">Kazakstan</cx:pt>
          <cx:pt idx="61">Angola</cx:pt>
          <cx:pt idx="62">Cameroon</cx:pt>
          <cx:pt idx="63">Myanmar</cx:pt>
          <cx:pt idx="64">Cambodia</cx:pt>
          <cx:pt idx="65">Bolivia</cx:pt>
          <cx:pt idx="66">Congo, The Democratic Republic of the</cx:pt>
          <cx:pt idx="67">Oman</cx:pt>
          <cx:pt idx="68">Holy See (Vatican City State)</cx:pt>
          <cx:pt idx="69">Nauru</cx:pt>
          <cx:pt idx="70">Sweden</cx:pt>
          <cx:pt idx="71">Czech Republic</cx:pt>
          <cx:pt idx="72">Moldova</cx:pt>
          <cx:pt idx="73">Turkmenistan</cx:pt>
          <cx:pt idx="74">Chad</cx:pt>
          <cx:pt idx="75">Malawi</cx:pt>
          <cx:pt idx="76">Zambia</cx:pt>
          <cx:pt idx="77">Virgin Islands, U.S.</cx:pt>
          <cx:pt idx="78">Greenland</cx:pt>
          <cx:pt idx="79">Armenia</cx:pt>
          <cx:pt idx="80">Gambia</cx:pt>
          <cx:pt idx="81">Iraq</cx:pt>
          <cx:pt idx="82">Hungary</cx:pt>
          <cx:pt idx="83">Bahrain</cx:pt>
          <cx:pt idx="84">North Korea</cx:pt>
          <cx:pt idx="85">Brunei</cx:pt>
          <cx:pt idx="86">Kuwait</cx:pt>
          <cx:pt idx="87">Estonia</cx:pt>
          <cx:pt idx="88">Hong Kong</cx:pt>
          <cx:pt idx="89">Sri Lanka</cx:pt>
          <cx:pt idx="90">Liechtenstein</cx:pt>
          <cx:pt idx="91">Anguilla</cx:pt>
          <cx:pt idx="92">French Guiana</cx:pt>
          <cx:pt idx="93">Faroe Islands</cx:pt>
          <cx:pt idx="94">Senegal</cx:pt>
          <cx:pt idx="95">Nepal</cx:pt>
          <cx:pt idx="96">Tuvalu</cx:pt>
          <cx:pt idx="97">Madagascar</cx:pt>
          <cx:pt idx="98">Ethiopia</cx:pt>
          <cx:pt idx="99">New Zealand</cx:pt>
          <cx:pt idx="100">Slovakia</cx:pt>
          <cx:pt idx="101">Finland</cx:pt>
          <cx:pt idx="102">Tunisia</cx:pt>
          <cx:pt idx="103">Afghanistan</cx:pt>
          <cx:pt idx="104">Tonga</cx:pt>
          <cx:pt idx="105">Saint Vincent and the Grenadines</cx:pt>
          <cx:pt idx="106">Lithuania</cx:pt>
          <cx:pt idx="107">American Samoa</cx:pt>
        </cx:lvl>
      </cx:strDim>
      <cx:numDim type="colorVal">
        <cx:f>Sheet3!$B$2:$B$109</cx:f>
        <cx:nf>Sheet3!$B$1</cx:nf>
        <cx:lvl ptCount="108" formatCode="&quot;$&quot;#,##0" name=" Total Sales ">
          <cx:pt idx="0">6000</cx:pt>
          <cx:pt idx="1">5251.0299999999997</cx:pt>
          <cx:pt idx="2">3685.3099999999999</cx:pt>
          <cx:pt idx="3">3122.5100000000002</cx:pt>
          <cx:pt idx="4">2984.8200000000002</cx:pt>
          <cx:pt idx="5">2919.1900000000001</cx:pt>
          <cx:pt idx="6">2765.6199999999999</cx:pt>
          <cx:pt idx="7">2219.6999999999998</cx:pt>
          <cx:pt idx="8">1498.49</cx:pt>
          <cx:pt idx="9">1352.6900000000001</cx:pt>
          <cx:pt idx="10">1314.9200000000001</cx:pt>
          <cx:pt idx="11">1298.8</cx:pt>
          <cx:pt idx="12">1155.0999999999999</cx:pt>
          <cx:pt idx="13">1069.46</cx:pt>
          <cx:pt idx="14">877.96000000000004</cx:pt>
          <cx:pt idx="15">850.96000000000004</cx:pt>
          <cx:pt idx="16">786.15999999999997</cx:pt>
          <cx:pt idx="17">753.25999999999999</cx:pt>
          <cx:pt idx="18">741.24000000000001</cx:pt>
          <cx:pt idx="19">676.45000000000005</cx:pt>
          <cx:pt idx="20">675.52999999999997</cx:pt>
          <cx:pt idx="21">661.53999999999996</cx:pt>
          <cx:pt idx="22">659.48000000000002</cx:pt>
          <cx:pt idx="23">632.42999999999995</cx:pt>
          <cx:pt idx="24">559.70000000000005</cx:pt>
          <cx:pt idx="25">557.73000000000002</cx:pt>
          <cx:pt idx="26">527.76999999999998</cx:pt>
          <cx:pt idx="27">513.79999999999995</cx:pt>
          <cx:pt idx="28">473.93000000000001</cx:pt>
          <cx:pt idx="29">473.83999999999997</cx:pt>
          <cx:pt idx="30">452.94</cx:pt>
          <cx:pt idx="31">407.00999999999999</cx:pt>
          <cx:pt idx="32">401.07999999999998</cx:pt>
          <cx:pt idx="33">379.13</cx:pt>
          <cx:pt idx="34">369.18000000000001</cx:pt>
          <cx:pt idx="35">353.19</cx:pt>
          <cx:pt idx="36">349.18000000000001</cx:pt>
          <cx:pt idx="37">334.12</cx:pt>
          <cx:pt idx="38">330.23000000000002</cx:pt>
          <cx:pt idx="39">322.22000000000003</cx:pt>
          <cx:pt idx="40">315.25</cx:pt>
          <cx:pt idx="41">305.25</cx:pt>
          <cx:pt idx="42">304.25999999999999</cx:pt>
          <cx:pt idx="43">303.33999999999997</cx:pt>
          <cx:pt idx="44">284.30000000000001</cx:pt>
          <cx:pt idx="45">274.35000000000002</cx:pt>
          <cx:pt idx="46">273.39999999999998</cx:pt>
          <cx:pt idx="47">271.36000000000001</cx:pt>
          <cx:pt idx="48">249.43000000000001</cx:pt>
          <cx:pt idx="49">248.41</cx:pt>
          <cx:pt idx="50">245.49000000000001</cx:pt>
          <cx:pt idx="51">233.49000000000001</cx:pt>
          <cx:pt idx="52">224.47999999999999</cx:pt>
          <cx:pt idx="53">218.41999999999999</cx:pt>
          <cx:pt idx="54">211.55000000000001</cx:pt>
          <cx:pt idx="55">205.52000000000001</cx:pt>
          <cx:pt idx="56">204.53999999999999</cx:pt>
          <cx:pt idx="57">202.50999999999999</cx:pt>
          <cx:pt idx="58">198.53</cx:pt>
          <cx:pt idx="59">194.52000000000001</cx:pt>
          <cx:pt idx="60">192.50999999999999</cx:pt>
          <cx:pt idx="61">187.55000000000001</cx:pt>
          <cx:pt idx="62">186.49000000000001</cx:pt>
          <cx:pt idx="63">179.53</cx:pt>
          <cx:pt idx="64">179.50999999999999</cx:pt>
          <cx:pt idx="65">178.56</cx:pt>
          <cx:pt idx="66">168.58000000000001</cx:pt>
          <cx:pt idx="67">161.56</cx:pt>
          <cx:pt idx="68">146.68000000000001</cx:pt>
          <cx:pt idx="69">143.69999999999999</cx:pt>
          <cx:pt idx="70">139.66999999999999</cx:pt>
          <cx:pt idx="71">132.72</cx:pt>
          <cx:pt idx="72">127.66</cx:pt>
          <cx:pt idx="73">126.73999999999999</cx:pt>
          <cx:pt idx="74">122.72</cx:pt>
          <cx:pt idx="75">121.73</cx:pt>
          <cx:pt idx="76">121.7</cx:pt>
          <cx:pt idx="77">121.69</cx:pt>
          <cx:pt idx="78">119.72</cx:pt>
          <cx:pt idx="79">118.75</cx:pt>
          <cx:pt idx="80">114.73</cx:pt>
          <cx:pt idx="81">111.73</cx:pt>
          <cx:pt idx="82">111.70999999999999</cx:pt>
          <cx:pt idx="83">108.76000000000001</cx:pt>
          <cx:pt idx="84">107.70999999999999</cx:pt>
          <cx:pt idx="85">107.66</cx:pt>
          <cx:pt idx="86">106.75</cx:pt>
          <cx:pt idx="87">105.72</cx:pt>
          <cx:pt idx="88">104.76000000000001</cx:pt>
          <cx:pt idx="89">103.73</cx:pt>
          <cx:pt idx="90">99.739999999999995</cx:pt>
          <cx:pt idx="91">99.680000000000007</cx:pt>
          <cx:pt idx="92">97.799999999999997</cx:pt>
          <cx:pt idx="93">96.760000000000005</cx:pt>
          <cx:pt idx="94">95.760000000000005</cx:pt>
          <cx:pt idx="95">93.829999999999998</cx:pt>
          <cx:pt idx="96">93.780000000000001</cx:pt>
          <cx:pt idx="97">92.790000000000006</cx:pt>
          <cx:pt idx="98">91.769999999999996</cx:pt>
          <cx:pt idx="99">85.769999999999996</cx:pt>
          <cx:pt idx="100">80.769999999999996</cx:pt>
          <cx:pt idx="101">78.790000000000006</cx:pt>
          <cx:pt idx="102">73.780000000000001</cx:pt>
          <cx:pt idx="103">67.819999999999993</cx:pt>
          <cx:pt idx="104">64.840000000000003</cx:pt>
          <cx:pt idx="105">64.819999999999993</cx:pt>
          <cx:pt idx="106">50</cx:pt>
          <cx:pt idx="107">50</cx:pt>
        </cx:lvl>
      </cx:numDim>
    </cx:data>
  </cx:chartData>
  <cx:chart>
    <cx:title pos="t" align="ctr" overlay="0">
      <cx:tx>
        <cx:txData>
          <cx:v>Sales by Country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28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Bandonde" pitchFamily="2" charset="0"/>
            </a:rPr>
            <a:t>Sales by Country</a:t>
          </a:r>
        </a:p>
      </cx:txPr>
    </cx:title>
    <cx:plotArea>
      <cx:plotAreaRegion>
        <cx:series layoutId="regionMap" uniqueId="{CA4A4F69-5AF0-6147-B7E6-74346E971B7D}">
          <cx:tx>
            <cx:txData>
              <cx:f>Sheet3!$B$1</cx:f>
              <cx:v> Total Sales </cx:v>
            </cx:txData>
          </cx:tx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980">
                    <a:solidFill>
                      <a:schemeClr val="tx1"/>
                    </a:solidFill>
                    <a:latin typeface="Bandonde" pitchFamily="2" charset="0"/>
                    <a:ea typeface="Bandonde" pitchFamily="2" charset="0"/>
                    <a:cs typeface="Bandonde" pitchFamily="2" charset="0"/>
                  </a:defRPr>
                </a:pPr>
                <a:endParaRPr lang="en-US" sz="980" b="0" i="0" u="none" strike="noStrike" baseline="0">
                  <a:solidFill>
                    <a:schemeClr val="tx1"/>
                  </a:solidFill>
                  <a:latin typeface="Bandonde" pitchFamily="2" charset="0"/>
                </a:endParaRPr>
              </a:p>
            </cx:txPr>
            <cx:visibility seriesName="0" categoryName="1" value="1"/>
            <cx:separator>
</cx:separator>
          </cx:dataLabels>
          <cx:dataId val="0"/>
          <cx:layoutPr>
            <cx:geography cultureLanguage="en-US" cultureRegion="US" attribution="Powered by Bing">
              <cx:geoCache provider="{E9337A44-BEBE-4D9F-B70C-5C5E7DAFC167}">
                <cx:binary>7H3ZcttKsu2vKPx0b0RDG/PQ0X0iBHAUJVkWJW3bLwhaojHPM77tvJ0fOwskQQFleJM7xBPiQ/PB
vbtKKSXXqsrKysrK+tdL+c8Xd72KL0rP9ZN/vpT//mSmafjPP/5IXsy1t0ouPeslDpLgZ3r5Enh/
BD9/Wi/rP17jVWH5xh8szfB/vJirOF2Xn/7rX/htxjq4CV5WqRX4X7J1XD2sk8xNk7/oG+y6eAky
P23EDfymf396/J//jh2rWn+6WPuplVaPVbj+96feD326+IP8Vb/82QsXmqXZK2Q5+VKRFVrhJEnZ
fKRPF27gG223cMlzHMsJjERvPlz7p+9WHsSPUWijzur1NV4nycXuf7uSPfW7HVYSaNvvrwWNro8P
my/3Rx/f//oX0YCvS7R0KCCxOdRFMvDkW+n69WIB2l8DrwXj/TwI3CU4oCVR2AHN9nig2EuBkWlG
ZLY00DTT/u0tEcfrNUwHKU+QQnaT1EzVj6fmGYP6ZeVfaJgYLTjvJ4ZnLhWa42SG44cmCMNe8gKr
yIIkbpkheDlWqWFW+tIEJ/1OkpHnq49nZAZDcrFo/lleYe6eymaxwJxlGJkVuT3mHZvFMPwlI4q0
oghC+0e3k+RofYbZIMQJOoheko/Z4uP5WK4sP714tvwXUHGx8l8vUnN9MY3X/urV8tdJi9b7Zw3D
XbICwwt8O2uUvjkTmUtGVhhaUJQthTB32+GxZeo9mg6Td/g3EnweFiApftY+nuKrn4a58q0kXfkt
ou9nk+MuJVGmaYETh2ygKF6ynCwwNMNuu4lpd6ROw7z1hAmKen0kG1eTj2fjMQMV1uqkTMg8p/C0
BEesY/OUSx4uASftZhNNw43rzqcjFBmGfy9IQL9vJ2F/vPt42CeW78K6tRC8fwKIMGe8KME7wyxo
Pn3vjBUuFZZWGGHnA5DO2RH6DKO/FyTQ37eT6E/mH4/+jZWaGWzQCYe9IFxynAj42bflojP6WTjP
NN/sYTALmg/hhB2l0TADHVGCg04PycLN48ezME5NKwhPSQJDX8LrErEE9Ec/tpAgBv5Ys0QMoH+M
JsPgv0kS2L91kNCPzwD629XrylglL6v4dBaIYrBRZ3kFG8C+K8WLlzzPiDz7mw3IccoM49+VJRjo
dpEc3E4/fvhf+UZmue4JbRAIYBSBV2Dkt16O3FuBKawRtCTQLCfuNorgqbsEH6PRMA1vkgQJbx0k
BVdnsA4sY+viZuU7J+RAuhQEUMDJO0dTEXscyPSlBCdI5li0d7E/SpVh8DuiBPqdHhL+mzPY7O33
oy0U73eD/rPx/jWmuxk1ZLiXjBqOkzQ4rUOENVfmRJHld8aoH7aFQyo3EV2JGY5KHaHP8GzYCxJz
Yd9OzoTx+OPXAjXO/LV1umnAXzbrMIeg+XYhIKxQE38SERKUELFt/+g2qnFYkWHUWzkC9LaZxFw9
gy3YIitWVtp+/ROYHuWSlTgOIb0W9J7l5yVwIik8whT7CEV3ATiszjDyrRyBfNtMIr/48+NH+yzz
jVVcnQ56YMvAwZc5Zjfc+44Pg9gDwyKax+9OkAi/5wh9hrHfCxLg79tJ9GdPH4/+dOX9OOmmi7vk
cSIksuybJe/sfCkGB3TYE/MSTwTdHpvI7kFlhpHvyhLgd7tI/Ke3H4//lWus41MSwMqXzZ6Wbfa9
20/P8LCXTaPM0Z3uruE5Qp9hDvaCBAH7dhL90fczQD/21if1c3h49KIiAv2d8en7OTxWWgluELyg
TeSBJo6nrw7r8xv0W0ES/badRP/qDMa+ujJjnPCczvKz4iUjCAxCnzin2Yzz3tgX6EuB43lQswv8
EOgfoc8w+ntBAv19O4m+Ovv4sf/kNOCvT4c+r1zSOO4XFK6/y+WYS04RsQnmiEOzIzQYxnsvSOC9
byfxfrr6eLyfrdiw/It50oT6k39cPF0uL08HPqI9HCth1RUH/U1K5C8VRkTIX945nITX87TEOWtX
wb9S7Tes/PorSH5+/QmSqef5xzOl1esX8+JhHWY/XOvlr4D4e7lLmCASp+DoEf8OmCe4RhzHYBNM
BIM26vy1izBMyF6QoGHfToKvncGSfL+Os9NBTomXMjwdUZF3Jy0031sSKEm4pHlBFth2yUB/1x86
pM4w8lspAvZtI4n5/fjjB/ztykViYPvF37/5pZp0ClGWWHo44wXn8wpHMwovD4eeD+szDHsrRwDf
NpPQ357B7ldDtlHwj4tmmzJae8FL3CSF7W3PRfCzSXk5xMz/Xfrgsli/rk/ooYksHGBEPlg4YjB1
okzszcVLCc6ZoPAiJ9C0IsF97s7Gw+oMD4xWjhgYbTM5MJZnMier0+ZiXIo0ywtt1AMrUM8UNmFA
ieaxOxeJBaiZP4dUGcb9TZJA/q2DxP7228fbw7tVdtJFCPsOVmA5nPJ3QiE4mYYVZAE4t12b0N0d
6weVGIZ8J0bgvWslwb57+HiwH1dWccrkL7a/wiPU18f18N8bBraVI5Btm0loH89gcfnsnRRYZhtZ
ktuk7v54FiR0c7DoMgH4IS2G4d5KEWBvG0moP59DLCNwrfyvnfS/t1mgGOApiPBehd2RWd9cb3Z0
CoMdH7GrVg9rMoz4XpAAfd9O4q5+/njroSFkHLyeEnhkyEsMI/A0C2C79pputtCSICKfsW9RjtFh
GPI3SQLztw4S9MUZhI72G8jtevX+DcN/dsb9O0KbWz7koTzGxDoOghN644hGM6yAXLj2MIDwxjmE
UzmkkIqEG36MJr8d8Lvv8OuA33WQA147A+uOxKXglLlZFMNcypKESzg4idl8+mspbL+AYB2LayPb
SBFhcQ7rMwx/K0eA3zaT0F+dgYG/qtfxj5Vln9KTwSkNhyg1MiJ2m6H+uMcBsoTghUAL7J6crmd+
nEq/YaDzdUgWOl2/MHEGkbnHLF+5p4zNNTkQPI6Cmf55ASM1yUIY+Ey7V+0vt4f1GIa+lSNgb5tJ
yB+fP967WWavpxz32OELMo8PLfRcGxYpEXBtREUaPhw4qMYw4DsxAu9dKwn3cvTxcE9WcbBuT2ja
Qfd+7wZBL9zGbEzNLiei71hScPQZnsO2qg3NwBx17c3Rag3TQIgTdBC9JC2TM1gCcOFv/XIwCNr3
oA7cIWd4GZdkmd2hQP9uUnM7A+lDOCgmdlaH9RgmoJUjkG+bScinDx8/Ex4ChA5OuavimwxPHG0h
72fr0cCl7GyuWOytZF7AbXLiTP4IRYZB3wsSqO/bSdgfzmCk36P2QhpcPFgvQWsC3m9+cDTMMhLs
CzyaAV+TQhySQ74WwyFFtO3vmp8jlRqmoSdMUNHrI+m4P4NZcL+KV0a2qk7HBQXjwiE7UcFB7x7s
zjygBNzaQK4EjiSJIPwxuvyGgv23IPHfd/wC/rePN0GaabknNPoU0lAkZEFzEtsusz0LRElIU2Gw
KWOa9JXu+D+oyDDsOzEC810rCbh28/GA3wVxaqL8QbxetQC83/hgq8Ug3VaQ2cG8FIZtknVlUZJb
Vto/vc1AP1KnYQZ6wgQPvT6SjcX9x7MxCjzL39QHOX0iClKgsfVFhFPor8KUhI0xzcI1oocvpv49
pYZZGfodBDlDP0JyNDqD5XqxqleOedraBTwWgKYwgcDvgnJ9irBYS5JMy9wuhbHZyXWN1XEqDTPT
lSUY6XaRTCzOIDahmavXFoj3Gy1kYmGl4BlU0RlapJvpg7vz8Kne1vAuB4eUGUZ/K0Xgvm0kEX88
g73yIxJXTrhOUCwqrOBKMI949D7k2XWMcPKC+6y4WbDdSeNnWr63K8VBfYZR34kRsO9af8H9DGyO
FrjBaa9s8FgMEGyD10k4RLgrQOM0l8NeefMh/aIjNBkG/e07ELi/dZDQa2cA/UOWnDQhBzew4Rmh
DgGKcTQFoMg4KI0yNrg+JrMoS6TwQpM/0jUzh9UZRr+VI7Bvm0nkH54+3hmaxCvUgGq//vsNPIoQ
iJuNAIoA8Ug44/uLLItEXFTrQsYObs/zCEUTQYnD6gwj38oRyLfNJPKTM9gCbxb+/3g4Hz8FZoFb
XSzX64v/162jd7FMV+n6/59wZvynfOBQJdTNfD50a36x9qsTukRMUyhFESWldYjg8XQ8IpSx4RGy
U8T2HitsWHd5OKjNsI3aiREmatdKWqjF+OMnhrryDXf1uk7M9vu/f31AlE6WeJwPD9/eVlBZSBBZ
nJbtzsuIA5vjVBrGvytLkNDtIplQz2FLYK6s09Yxw0YMYWngzA5vxGikJDKoHNH2Ex7S4xEKDbPw
Jklw8NZBMvA4+/i5sAyy04fwOFRsgjvE7vM++/uEJoSHq30ycseJaXCkNsMM9IQJEnp9JA+LM/Ca
loWVIpvjtJMBTisqKiOO2tyybD59HnDKA4MlIi6x7W1q/nXXgyN1+g0b3S9EstHtI9nQzmBWPK78
+rSnmbhWJrBIXEERxR3YfH9tFpoMouZA8632VpeLYzQaJuJNkmDhrYOk4PEM4nPLVfZqXVzFq5MW
m8CpMYNtmsxIffhxzV5otm18e9mVNExHajNMQf+7EDT0O0kqllcfv0bcBnHwcsrzZRysMRIrY4ke
POJBegtqYWK2KG0uIxG5O0KhYSL2ggQH+3YS/tszgP/bGiUnWsv8fk+VweF9Y4jauloKhnpnk4BU
RpStbm4fvZXp7xqig9oMI78TI3DftZKofzuDTcIDChsfzpz+v7tHOfdfAxQsP2VGDYWTVWSUtXfJ
N0HzHvfNhT7coUSOKyu0A24bKz9Km2HmO6IE+50ecgTMz2Bz8nS5OGG5hf88f5FuxgcZEtm+GzPY
RV5n+JYZAWphHHFp6v9uWt6uy5OmWm0KOzev08i4uYVLRGzfRacYGvefOZSFw8RFJgpMc39iHtZn
eFa2csSUbJvJ+Xj79ePdkGV40tI/m5R+bIzaukvEOkhxqMTKoyQ3vVsHyZLbB9UZBn4nRuC+ayVh
Hy/PAPZNhODqZ4zUknbsvd8LoVB1rBnSLC1h19nxP1DYk5YlhmcVeOhdx2N5pB6/gb0nTaLf6yRJ
+H4GPuD3g3Xu/u5dUWx4mvdJ2KbEUhf+pgAxopR47qcP/2ENhoFv5QjI2+ZfwD6Du1vP1jr1V177
/d8/2FHchGdhw/nd7aDGlHQwZ2hEYgSUut1c+O+O+SM0GUZ9L0jAvm8ncX+++3hLM0/i1do9Hewc
fSk3N+K6MZUO7Bx/KaNuCHKjdh8svV3wD6szjH0rR0DfNpPIz88gkVNb4X2kE1p33F8RpOYFK8S7
Np/+gKcUnKbT2N4jgWHbT0B/WJ9h6Fs5Avq2mYReOwPLfhvUjW2PshMmK1DIN0NWJmx757mQ/shX
GJQRQYp/f8gfp8ww9l1ZAv9uF8nB7RnEGscv2eo1iFss3m/wKWSGN3dXUEVsZ1uICSCBIHHz0Mjb
BOnaniM0GmZhL0hQsG8n8R9rH2/4l2t/baxOaPkRx+DxUgWSA5GB1hn4VNOBJ3YQZG8vsLekb+Mc
R2gyjPtekMB9307ivjyDBfdujVJhmzOnpIXh/WNfYPGSlADPnumnSCFDlsUNdXn/ghfh3x+pzDD8
PWGCgl4fScPdGay+zxj+dbY+ZbmApqQzoGbwls720+eiucHV9DXZINsPsRAcpdIwFR1RgohOD0nD
8xlEfBGOPGW0FZEdHhYIMR0Zu1kae6qeKcIKgCtbeFJNQr0MpGzyxHQ4qM0w+jsxAvldK4n6/Axs
UHOn9cRv2UkoS4eLoRzeGt6uvoC2uwjgwVsUc8Cddrw2tfkQg/8olYbh74gSFHR6SBqmZ2CD5unK
rU63CPCIniEvX6DbKqp9/wcVk5gmRw2nrVuG0N11fw5qM4z+ToxAftdKoj5//HjHR81cvGRxSqvD
oxYVDI6AJL8tskR4R0DOh0BjYXirY9IF/hiFhrF/kyTgf+sgGVCnH8/APF5F7dh7v++DMrXIAAT+
RLkMpBcg4wAbgqZGafMhx/sBLYYh3+pOwL1tJKGef/l4qO9REOmUT5bC0WwK90tItt+a8X62a/Nq
C54NQVVh4hbKYT2G4W7lCMDbZhLy+zOw6rtH7ZssmouxZ6FU8CmfwIaHI8o83ozF2yDNyVXjwnTW
WQEh5ublCjg3oIhDqK2daNu91t9VbpiV4d9CcDT8QyRjV2fghI6NKkxbnN5vkPC+BR5sxCxpJkGH
G9TvQboyXjRt4xNYJrrrwEE1hsnYiRHo71pJuMdnYP6vsiQ97fqL8xMktiK1tb/jQuABtWPg8Pxm
BThCkWHI94IE6Pt2EvarM/B7UNPAX7Uj7v2jHPnGeDWNlgUEPFGnB7nHvcGONLNLRcJhLsfhWbvm
rL3901tDdFCbYeR3YgTuu1YSde0MtloqQgxxdspQD7x8XDgBqv3B3rwohUJtiAGhvWtWjtBgGOu9
IIH2vp3EW/328Q7PnXXil7oUnJogiVtAUsL2gyytjlGXNi91SYj77LqJBfcIfYbR3wsS6O/bSfTv
zsC0T+K1j0dZppmFw612GL7f1jQZcvBo8PRoD3sK3ujGCxVxqr75EEP/aHWGKSDECSKIXpKO6eTj
JwP2Jf7pWOCQFYUIP4pe7Fz/PhuN6wnHU6B/U6DqkDLDHGylCOi3jSTi84ePR/x+5VinvYcLr7HZ
akm8/HZq1bE/oozzdgEXoX+D+jEKDSP/Jkmg/9ZBMnB/Bg9U76YldojVqVN5Ue9XlCTEMEUY+Q4H
OOFq9r0I7m8sVHfx/TvaDNPw628g6Pj1B36h5QxM0XQdo1ZhdTprJOBSIe4qyIg3721/hxMGNZJQ
gAeVMdpH3ds/vfU/j9BnmI+9IEHDvp1Ef3QGO9yr2GhG5SnXZIpDQVTEgUREezjUJSHrYjQvH8gC
j7hnU6ITMWeyTudROg1z0BElWOj0kDxcncHycLcuLr6v8VDPKWNyFM5WmhAnTrR2S0Q//oxrP7j6
iVvqDEnBkeoMk9ATJmjo9ZFE3J1B9okar2rrhMkPyBnHOow36hgMeGSVI/LWXyIaV1XicAQg48lr
HMnzRDT6sELDLLRyBAFtM4m9egaT4B4lI60wxKumJ9wW4w460gqxNEu7jRjw7S4HKFyF3Dhk/5DH
AEdqM4x+T5igoNdH8nA/+3hf9TGLneZh5dP6qxz8VUSnccq+M0ZcjwihcWeRq4KFe7thRnfXYTpW
qWE++tIEIf1OkpHHM0iCXrpBjg3EKXfOMl6Lk3BeIOzgJpYG+K0yCoeJNHFec4wmwxS8SRLwv3WQ
0C/PYNtws0qPuON0fPVyAWUA8DrR5omizUDvA99U0sZlTxF1Y3af/jQ4rM4w+q0cgX3bTCJ/8/zx
Zug2cF8x7Nvvf4JokXTJ4vwFpZvfsO0sBQiU4uXxJqD0tlJ0LdAR+gxjvxckwN+3k+jfjj4e/cYo
rk+4LUO9I5TbQbwfW+HNpx+l5gRUKeGQDtEW1ibN///8d+xY1fqvRsMw+o97SQL+tw4S/8czcIbu
1uEpk3AxuFlsiFmcyPSWXbl5yxfFC5H4tqWFsPcH1RgGfSdGIL5rJeG+O4N6zTcWHg1P136Srq0T
hkZxgb+pn43aOn1vR8EZGSry8DQRmD5ajWHYCXECfqKXpOFmfgZWBw8pT098va658AWLjhtduwzE
/g6Awg4Br+bijJjHCU7X4DevOh9WZpiJrixBQ7eL5GB6Bs7mbbXyvVXcYvH+dXdTG7h5La29vdsn
APePBJSvxVNquwcsCBN0hD7DHOwFCQL27ST6t2eA/tPy4tmKDcs//UNGeEkEh8CYBojLbT+9pWDz
JCmIQI708DtSf0u1YUoGfgVBzsBPkDQ9n4Gh2iUxbep3JqebKtgk8zyHS5KoLtA8+sL2V2tKgReF
R3Y4BFcF/ARZGeRorX7Djm+l69dtUVJ8KZKZfi/JytPy45ePKzyxuXl0YbnyghPuHJqrSqyCOj0I
aPfnDNxVvDfLIbpHFmw7XpdhMkh5gg2ym6Tj6gzouF6FJz1nxkVVpLgIgvR2dNPZvzE4eEBWLyp7
Euv4QTWGCdiJEbjvWkm4r0/iw/6+VMr+QbTRKl2NcWSTVptXZrcVW/66d/P1UOqFEN35OoPr+9YN
mr/++xPSFTfzehvhaH5Fz0d6irPuE0t7ifUqSf/9iUKhHWwtFBapdljcG4v16aJYb7uw3cbj2Lws
sCgvgZ0JAuN+84YNxHBZnEbJSgQKEaBieBTx/nSRNHUhmj7cXcN8w5VmsXmMDJuaT+0XbM52jcDf
o7H7/xd+5t0Hlp8mzdeR8LvC7Q822iJzAb8e7+RiEiP8KMG4ov9l9WD5Bn6e+UccFmzGeSE/rmOe
m/BWlN7x5pJ3w+Tz2z9hRqd3EvOwaal1thTUTZMRbZs27QWtJ5/j5idD/cub7KZZcsPsLvS3zUGa
VILaa9r80EZGLOvsTpfu337l5r+womd3XEE2p2yV33Hi50RhVEtc1IURPeGmjbfgKu+Zl8Ibg3WK
rzqTODOfkrhxprijUuKLR5q3HS32C2YR0Ho2xhXacsI4kqdVMcPNMlpe+nkQTuKivNUt2nw0lOCJ
T2trXtnJbZolyh3eP5/llOxf21KlmQmdjEs5pScWY8SfRSpSC8VK7hjK1fzCcq8NypqUji3Oc5fX
VckqyjHFmN40CVhmBtP7g3XNem6Z9oyyhWxWOLKlJWk+L1LjRjRDVotKq1YLnabVIq6ZiWTH15Sf
xmPaLeSRItg/eUNWxm4Q5zexbHiTRE4c1bfdemHr0lxMongeclmuGlSiq7ybxaOAD5+SRKbVNK84
jfcqX6vj3JiLtmKOU08K1RKKTWpBWnCUGKqMLT/LTDRSDN/4LEnUPK5Nc1y6qSpFuqvpTiqPqNjw
x5alh6pT6mogsAuFsW2Nqj21Nsa6qygLQxG/piZ9L1h5NXK9ShxnXDnncsHVcl/IRxGTinfWzzyw
xYUtM+KiksViXovCKAu5/DqujGicZK6sRkqez/hY5EeCvbBrd44knSeb9W5Cxmehjj2n9ICdh/r3
LC3o6yrQQX0tTPiYDrRaoQU15in7PhO4J9e1pBF+sTzKg5JX9cT0x55LgaLwM5P4IyGmy4c8Fh55
P5MmeUjnszDUTc1QbGVm1dUjQ9v1YyTm1xmreGMz0m2VBrupXFAT1GkutdysnZnuJZxKxyoVMuVU
AWjjtDL85yJhRLW2c0P1hDAYeyKvLBOashYGY95KrDMtKce9dzNPUbmQt8eVH2uVaCjTVBJdDRmR
wiIOnfguoSt6KVGTnKUktTL56Dqvo+qRNnxhrBiWAU3oxyTJxLtULPSpzWTliCp0Zub7dKEJkSx+
Seq5K3j2lywMi5FeBsGkKrL0miqoUBVThn9g0qjSRIPOpxZfl5qRs9E0tWRV8XLn3qoF5nPh1pqn
uN/tKjav9aykVNvg4gknRdI45jNejfPUVi2HC2elE3IaWM3uBC7V0uzZS7JlynmPuelLKheDj9ij
lj5reTNTMThVcLxQVfL4h1MX+a1JCTMjmAqW/hh5XK2mlsLNazCgourgVEnS4kkKfQw7I8rVyOft
kcd73Lc0TWxVsTl2LKUUr6E6IfuoQBHBdpM/i9TkR3miFJpEV4HKZq7zXBZ5uLBCUVEjk7ozPSO6
N4s8uvZpP9QCynA/Z7H4YOHP38WKOWe5gpmmCDupdu2noxDXA+eFG93UCZ9MOTi5Y12iniKqiFXL
oG0V2Rw/Y49p5harKXnKqdWtKRasmtGurnFieS0FTDHLq4UdZbeVFybL0nlK6NS5o2vR1DBBXwvG
TJ5KC7aB56c0F5kLWacWjJSELzVb/KgKR9BCi6puPY/5IgmCdWfVcTIWXkKzdte2X5eqSVXhksoc
a8orYXwdJa4/51z9p2NnrEpFXn6bZBi+Sppd12U5kQWXnjpRLGpUIt2njvczc21zasa2lsphPBMz
C3yJRaFKBRUs8si4rXQZ7CXMbYBXQ+4r3fgSmjBGppUHc7vKR0bpsBrSJqoZ79iWJgVpjN9VSGqu
P/m8ZH4TrFBS/UwIVIot07lVOeJUrhh6UrvJY0xz3rXp5cU1bRj0PJSdaR5V2bwsHHbC6rZ0b8W1
rOXhWMrqhS5W9ZQJlUCt+XTEhDIzNhhxZrD0l9Jz6rnkJt7ILZJHU3aEEV8psiaZE0U2pizSkFXL
pvUJG0nLPG1+hWeJYz4sU7XOZUZTzJIZ1TRtaIph3kQ2Zc+8oJqzvHxN+yw/NXX5iTOzaEqxWAoi
K5mLJW2D6VpLKi/V2JRSMpVh9GTMc26lUrqdLQo7zRab/6ri7MUQPW9iCd4EC0UxTln5K6aoeJ2Y
c9vx/LuicphF7SkjLqgEDDw7nNq2p5qu9FnGELmW6Bs5iezrSM/560wWo2vBnOpSYk1FmxJUFxZU
ExyB0czc8kc2Rz9LWckuaYqb8kL0E1A7n42I9qeMwTgznpkGthXcsin/4jq8MzXLgtPyMhFnUlAm
41TxHS3JKecmqmphnJqiMA71z7FlXVNiPnZENn50rBJ2DtPWKVluJFGM9Y2ngieHpUcW7UVzDOAv
TBbRmsjV8RTRlJGUmRjvnOiPFUp2Z0Uox2pucvUopH1XDehxwCe3hUeHMyv0l2nq5KO4KF51h14n
jpg9JoYuNNbSy5yxzdDOlzgtVMajq0WFWWvkMBdJzo1F7isfJMnEiNmFkzLFqArxDzB7SHPNtkRO
84ra1jy/Eid6Fo1DIWKuOS+ds0wGbUNbrcMgGllwMFS3suVJAccjr/N4nAlxqlalmtIMNU+KuUlH
0rWp8M5ILPIpT8fynxEFz4GvwxfO5zIYI4ee0Iq5ZFNRUi1fCLSUn0WGH018xX6J4d9YdKZMJC93
NckWo1Eg0FNDrPPPOZNeswGzoHVzoTg0MwoL+U/xM66CP1Ey9cT7WMwcgwpUJqxHua2XMz9yrZnH
5uWYpktvkllTk+OSkUOzf8qKVKql63tjOaBrNRQ8Q61ZJ1Ett4o0VqGWEkwaU3jMlPfkAhYwvfF9
fq47z7ZThH9GdJJqgRzf2YLuzhiH91XFKicZxyTzSlfUMsQ0T+T6K+aGALukWVJpjMU0rFTOMOdu
KGZa7ta06ovhwjacm5yVvVHN1EsjzGHp7UzzvchUDUwFzRaVKU6BC5V/lWLzz5hzeLhLVD5jgnTs
s/GUjmR/7JoSrRl6HmhePo7T8sZNNFlnw1Em4O/HYpCouhKNY5l7CIKs0BgznJpGko8ki49UAy6C
48j3YswJI9PjOJWt4ZUg9c+uGUnjU8ca6ea1ZDLsWLa4uU9T/qRkmYlsOd/qPH+OhfyJh8ZJwedq
ZeSLws2/xp8pPmE0m6qkSeaoVp5Tapq6E7Y2GBXrv63xtPPoRvV32hR+sKKpqHnKGGpRJDeBxLoz
7BZfBMvVYa3iURG4cJEj+YdV6I4q8ulTrVQ+/iJ7nYi+pYX2lyiPpom1VqLspojDLzUl+jMnY2Hf
WP5BFEMeaOgLX+QNFRdPKc2seMyc8rrMWbWQpEUaFtVCdA1DtZJKpesiGNVW8J2qlWc+DAw1nwTw
9HJZl7SAk3M1oPixKztrz/fYGykXV7kfzArRFtWS9vGPEf3I00SlTOc1kzhrRFFWrJZYPFRfNgW1
rBhbi9zknk/TUNWL8oXNvhVe8s2UbEXz4YgmAbeUc+ORzoJ1ZhuuVtH8deoYoRZlzhczYe7sOM+1
WM60TMpvGEq4N7nwWS9NZWRy/Ew28xnqVoS4Vyw17qZ+H2PEUakFkKmYnltMdmv74YvB+/AFDcUY
1SH7kCVBpdqyv7SdNBvhTGrBWHSihlSmynGlxlnhzwrrms/y6yoKclUeMVmcw+iGwtiKHWNipuGL
x3Ma5dQPOsUrKh2V8yRzsrGnp4FqVsaNbCpfaTpP1DwvcjW0WJiDcAnjLau6zDua6VdPUlWrMh8/
1iX+XsjwGm0ynhrTzqhktCwPVqLN+Zok+ilciJhSGd7D6q7Yml3oqhsklqanhaEmQnZbCN5L5Aim
aiaUiJFYcmqpylkx1vnKGOHgzbmOLdNVrVKPR35Sf6tsx1Vtn5JHFcvG11JmPVAVpSxdM6vGkSTY
qkRx6civsbTIgTQW7eReNO0Kv1tUrlMllcehgyFjZpQ34nLWfQwr/3OpZw+xpcgqR7Fw7HGscRPR
dqTpo6T22SfP43AFQ4ZFiuppLXjgjMXOpg6wfifY2aXWmnetb7qXfil1nVZpIfM01nfvYjbNHk1W
NXgq1Qpd9EapmX0xY/kuTih8q8DLVClVhZLBzC4KcermdybrqEFsmFohO/Q4zRS4auVNIhXfJEdI
NY6LzVFuKpIWO9hXFyI1ZuFIaXZQZAvfrtJxDTNSU2U5TQxJVD1JmUSu85B6RYbhb9Ij16i0jGZ9
TeSrte1x2SgKnMcY12A1GDYTMAs52IzyCWMxKsMy47xSJNVgMBl4VwxUq9CQaEFjdHm0yrnsd7+2
RI0JDTimGDmOWxYjtqyCsRU5s0z/SeH9Z02kQloVPEorysqbBok50qWo0BSvZrSq9lahB1NryN6d
+dNCvHBkUZyjyVWqOYzxzXSyVI2rOtMM4V6WzVFsgCwZT1FqGevaMOHMNUOrteXUml2y7r0om8s0
h5XyxJXHUxhVoWOqXiJVo8JPJ6WFIekLPpaXHNBbMb9i2WRRW/y1Jypfhcq1VV4MZ3UdXWcu98Ov
bvzA5TST834Kvn7PVRF2Be4jK0aWGjl3YZUEWMmUdGIG5pMR819gY/yRDr9mXOrfDBsj3HfrqcOV
I+Sx0XdiTY0kN58jfoIRK2eR5tJFNA7ERFUQXKB9bKps3fbGXOzC92bZcawEmVrT4XNmSNm4zKSZ
b8a8mgmVP4v/DM0yHOlR8kzzFTfW7XEoU86MSxxdle2FnFaSWticatiKMmG8XNb0BFsrmcfg9bEI
u9i4svQiKpNMTbPYmHhKrAbYu6gGjTUhtRlLC0o45AarVUVBqUEkPrG2PArS6tqmWVhFeIkqisQo
qp8sFalINVf0FpGnT5RMz9SsYO7T4LtDu185M14Xnp6MYIFMtciVcRUb9wyX1JoF0hdsGn5ORWaN
NwKfvdiW1NJmZTW3khuLoe5qJ3e0mnFgVWrvvgr1SOPj4ostMoXqY57EniFPDK7wRpmd31qW+10s
g5WpM9k4cbxYE6Pw81wXsUg4dOKNczH8YeophrERRyplUC+C4lVwDXwsafWdWxUaJvRP2VdcNRKE
hzQ2PlPNF5LtxlMS6AgG/iauDYQADHHh5bCAeqzcpClnjBBwieGa6f5oQtnSSGADccpEGAJFpYxF
l4UORvkcUQ+0kZlfjVtEuXi5rmeyLVtqlbtTqq4NFV9NVhmpHiMD5JuYBoaWhFiuJLf8KsbxLWV8
K410UVaNZx9hMsnVfcUDMSk15nwEk41t92si/1BEBCDkOqlV1vVh3tmfkef/L3dfthw5jmz5K/0D
nCEJkATNro3ZcIlVIYWkUGh5oUnKTBIECXAHyK+fE8rqqpSquvr241yrNFUqluQGuPtZHMDY192r
zm4nkws8zarFsG7vIGQ9ELUocAAljdtl5Q1ek5CxwBAkM49Hs+8CU0Vut81cp4hbP1dRNVwvFT8u
7rBpqva7Iea8gKowhEa9KpOckGybjdOUyLHdmGY8kc5/acLJjd3ZM0k26zfViSUxOrwhXdnEDniA
IhRBNDQdi+iyzHF3djK8UPTiLLNZph7hfWxV892kOI/5cj11gNk6Hw+VaC4o28edDCWC0qSb2Oqq
66Jc5ihfKjeRPgqKRr0Td0bF43DUoEIHq0EM97qb3xu28LV2yaqoe74bBdsXTcNiPc2PuGdbMrtL
jI65MmVjFpf2XIPUeTMhO9cElY1LBh571XpsMhp5FV2iSdXHgMirLGPvvQUmtEvNPLgRTvjc1WZZ
MXfFs5KmPgYkav80G1w7NgqpjtuBiIVOmaxQP2i1MYavVS5UYk3tca7m/moq51eEkBtbOgsqgaNA
J3E0yuLgAapGYnZj4c8pCGOaZvX04qu6jXPMTozlXSDENwJ4y9vZJEEfboe66+PBQ8RsAZe7fOBR
5tBqhXna5G6R1j3iJQnvRB+8Fv1dlTXBNq+6PS4Fdcncv3vusvcKzKgiLL9l3dBFdhVeD677rIPi
m1PW7mrurciEQxUJEX4jVdVFwMIohsv5zR5HEDLtAS+AKLX0WtjUSo1BBUHNtK4ny8asI27s9VMM
N34R++O49bWnV67XPxTNcmPmsUx1jYrYxURUyooKAv6jy4I6KVi9zWmbR53qushrNSpu0f9A1ou9
5cox+o2F45Yy/6AsdWU5wVVeFWojzRJlih1kNzWJnMK4WErUKkt+kg3nyYKQ4w3tOQs7ES1yxiXb
lERFk8lILfJbkxcrkKNOZCNpGTFkkVvKje18Gww7hh2YtHoWJgLTdpqsbkmCdvrmNs2ZLO59X5AK
dah/cus6ql3eY5Ja79gq+4rSAhVqGR6MPT+21cvkguNg06Oy5qgushNvpzHN896NpmZKPd6dGJ5P
PBOUL1NGbkK3vK6Yu7Pm6laW7ZvVpHbvl5FftadaJ9Qyz51rJbTLonABjrArK6K2eWTGzSOn8EXq
5Gbd5fSqlAEymbhXledH2STuFHIJ6/sjuJknqA3fRexUDqr3Qu66aX7KTbtBEREJ8HxTs6z8ApgK
CMFbDdbzqN2rzl9eSxS8E8LQoMM4DEsgNBBsGcJ9OBkgXOu5mKuzW5jnae7DGMyRF/UBrdYh4reV
xY1BQY2EgEg8fZuXuY0kt++54D9a19zTy1iZtY1Qi3g6c3ab1+EmjDrmXNktdVK3BS3FeuVEo7K8
uO/EjeFWnhTUnJt5M3O7Xfnicqen/n0MhjPzs9WyFA+m4deiHlZh3WRJblccsPGbJauDQGaKOqd5
85Zs40wstWx6F0xk2QrWNJG61YUY4mCWPIJOwxD7+z3jyLxLMR753G1Hx7/LtQswDKqDF803e8gN
9g8u5PYkoMkk1WjFVuZ9m/teRm5YPMsCoRntAXYyselBvQ6TeSWufHKR1WqQr00X0tjKFxbN6jC7
3RHweo6QOG5KX40x09511oR340y/2zULUrXsShZshhxoairdI7OtrXb8lBTkOQAyAzfZ2ikdrCxt
NOYelJMrbsmjEm6zGsvg0c0v5Jt4C80koolZY7zM/ffGRmmBMg/pqs3r5K4a6kRWI6ZfrWJdKRWF
47y29KIjq6PXnmB5POZ5OleTE5WW/2RLOkfO6GPyIQFHgWE8BURPba4iOw9QF07tq8aNArcQFnii
gRcpp0UUrNzUV/KtpHmqUf0L3Oam99aQapKltnF6HkA+Vlh+qb2KXOmaD5FQyknLgh87osO9xdn1
hDKM+cvG8PHdIKgmlZifvTnyc5lt1dWQUR3P87Bf3gKrBdSyx9XgzzJhefWSFzyPXTe8CixxFMy9
DYdpicBOLaswUG/Is7al3wrp3ExFF7ehdddr+6GSNGZ5eN0Iz0ReIN780r1XPgQwpx2iatQvg6/u
AvDYwAlTTLp6p+e6BVz0rwJwZdxNOIhhFABW0vkDiJ2mGWNVLkNcVEt23yr2JDxWrqVTIE8OATA9
CZ8t2zFRaTM8bJfjOujOofrKY20fLU7oAFva36ULxthuFi+yZrdFYB/k2srCDZPFDX3nGghnHkwR
mWJok8ZrYr+vl2TQpoiZnT260tmF6ABC+sbgdgf5Rlh46CB9YfERcQGt9xBKonaQx9zRj5mXkagO
7YPfFe/0Wy66ZUce/aGliWkDGZNFRGOOo3fVlRM0JnFd6BOkzYek4lyvFpKvhi7b9EzwqOMjkKkb
7FuRPbuV/xgU7o4TmYJguucU9D1jfpdmxt3KPsQ0BfLRI98WRPQxAauUBWaIM3Osef7SFlqnGrl+
0vyu7LubooD6wbsnl5dxv2CakOzsUl1vG1BxADIP3IQ68jvcuTYEr2jatgOTMligBegKbsgnawLP
nAvnDkDjMZeGbi3JT77d2tFkgxWoQutVNNS56u+ghbUIAcP3asyGlKv4QtBgCp6bpbS2Q47EZA89
31QtIGDtMAC6pd4zcqkBfZDyaOiKgmJCjT5sKJdlNKj5vdKelS4s9Zt8LxvPbIVVBWtK671SWRBR
CmwdqHmMNSGJXSAXhmHep0X7XRkkF0h9Q+q1bXDTaOAZ70IK26yEUIS4mlmOhWHTLGnPRh5ZFApg
b81eYg9m5wNlpHNAD6WYVSwCsc06t4BGA6p+0eLBQOOLbLAtUNFUF/O+s3YgVKC+VHRcl21n8OTE
msyDd9f5WZ4AfHNgbDlhzPfVTRn2u6wdEOvDZVUW47iaZlSd2r8zI74bSreKHelA1SuP4VhNV30t
2n3Gx4j2sloTQ3lSAo+RHpF2Yctr7r8Mof8MDaKN9SJAAJICsJgNcWiPTbRUHqhDixwwCZpVAEFt
uzg8X8vFaWMWiG9OToB2XBuXWOl1MzRXrbWIawDfLi7auktz/9XJF3K15AAhbtauQL+KyNAptq08
S5FmurjxT8XkLNA+R/DCreyipQ14XPs8iNtg+JEFpbUahgKlLOlTZ04Hu5kicM5TLFuWmsgt5mY7
u/1bU4b7GqukpEHj62gZGiAk3EyU/ippCgfztALrJo18rlBqbyhIVO3UKMnPFhSRZDaBWfXaWfZu
0BzGjp7HJRT3I4tUacaoD616TSaKkbJ4PkpqAN6G2w+kmdWVtMDLCjkmYBpRvi6QaaoFiLqvmVn5
sxoAVVsbg3B+0otxbnKLsCQbfZ147dFF1S7iRpctlFBoeaGxv/MAjwKGMG+PwsbZeZZ7yLvZjYZO
khVwBXRRZa/CTL2PnX3jjVCsJw245jWdRlyeklqMTwFnZYzVmVMIrHXsdR34SNpH1A28WLhmOnay
3xficZA+ObNsx2vSr6sg3Lht66yNN4cRJVCxMqGfWxf0qs11hctc7gToVajcG5d4bwM0840wItGW
0bHLSidyB/tN+M01q1oNIdbJ1rwEk1gS51l1Olzn7W7mQQtO9aGQ030V9mQtZHmrdcnu5lrmCZjQ
MWXe2dJS71jePKG3YEtk/VLVg966RRkm0LUIwhNJrH4VEpOpuGmdKRFgbFce1IME9o8eFaDhCaDz
CJKcvpdTMKTgn3w2btqxlkD9WZaqHPB1tEmcDwUEbzxt/E30CLm2WBlVAkoHIil6shqlbNKpq6rY
VvUzJrWfALua2F72woLcQfaLVPO+m+xVIHN+ayb2BoRMI4dpHi/U73dWYYqkrkOCEWW/sxIcdVuW
4wbiIrim3h83ogVYDoMWGSi0EuLRxCeYFmZqZbQsZRH5DjT2KZ+LjRMMIsoGKMNkXOxdbS4PidD6
hvjZcrA4srsdqiSr8i7VnZNUDk5KziPiZ2kfRzrYd+0yPZKiXLfLYOKxp3nSGGgU3ZyBMZk6EADF
q1NmcldAdbDqxomxoOuSMGGcFFDrpbP970NO6BZeidDpcNeGGmAsm5yYzCKtBsQ2pVWxmu0mj1pq
l4nKwBjZKPXCfowzT1hXbRXssXVHImoOD0WlaFK0Uwm0myFDqpkfXDCsZuYG4XtZQL1yaKjBRs9V
tuoaWV/bI4O7oQGbYRXqYHl28257RIHs3w5qOvi0+E6leMn9B+Bl3LywyqOZDaBCMtBSyNdVCk51
3XrltVOSh1JYuzpYzoA3aeC7wxblx4nlyHICC930TsMjQ6AKKbPPwtCKW9hiUMsfLFCYMeP1q1Vi
2AxwrMjR3CiXqYMzn3rLfhtyVUQliLiVaczdXNKH0OVvvFRbiPwtoCa3wWfbAJOWOHlktqPMVTAG
5HdCHrKuPQchveGEn4Bd8fGGRSPAQbQYbcfN2FzBzpHMNX2op5DHFtUYa9RZqY4P0Lb1anAxDhnh
16MiiUfzeHbqzbAUJz3rm67BuVEAeKbohOgDWqQNHMyoOXab8TBUE11Jf4qsQE6rglV7asOF49fl
yZvNvEKzbRcRO09Kwa1IOqQ7NWYc4ryUfYwkaCKQzW/WeCn0a9ogof/IihpBsvWdZG6hwDXjHK6w
wtjFM1IgUSh7TLrWuzFwAEX2nE1piacNq04IPcMK43mU+lgJIK/mYhmp1Y7w4MEM1ndYnnsw6FpG
nRVufBPINWCQF0/21l8CfW7c9maa7kYK64Vo4sAZRMJGeISKqnbTxmqQCJd8T93lPDDn3OruJudh
MkquMSBlkdgUxiTL7o+hi9xblu4NgtKyyQVbMyXMihMBqYnLW4mtyt9V3eh0BMmftIUhOyyhIKJg
8qCMVI1BBYEyGDc1EbK6qppwO4U5BoCf99fTaHh8GY3GwNgjoBXcgHwSyIXAmXl240EQ3OoFxgoy
gJ2tRMAisQCT1qXIoQSrm2DonhbVPoFtBUK51MlKhfvFGvdZKbMbkrc94kvgJbWqHwuHyveW89sF
BqVWm3Avrcza8np+ARUf9bzNdrNLeAzjGITiTE5wNYCBS4tJLpFfUHJV0IJe8cHdCHhroxEmAdTi
uMOcT3HvTxz1jd/chyH43p4FLxCds1VWe/lzJ6aDdUnIQkJLY2ouQDYX7jVFnikaAblzHNuDcDIV
SaXalTXvaJD59xdJilw8e6a1oIGApzco+9VSk4NerNfKL9lr00Fscipt71VZH4YhKB8QgPPCtm/q
sn60SInBbAqWBr2qb6dcPpcMbi9hikeN/VMPujRNVJGOP3Zefxc6Fso+yeeXHlx16bvrFpB07znd
dW0L/x4mxDJdqvnREoZsZy9/HQimnT/I8L7QeA+lRH1Tm9Zb89AXe8uUMatVFVvNKPfh5QckS7n/
+LVuly4q2yVIPdkVh6qhSN51KRMK35eO9Njq1TSZKmkmOm5gS0Nsn+viyNoFRrEOxkuAGNZtPl7U
xhSg+Nzi4Hso6fpQsJ+fDq1gSVDrs+SPz42XD5NOJ447zoeP1z9+VI7Vg70vVs4iNGZUMN9//KgH
yEqLuqe+XO5ba0A+9QTf+JdfvUK60ALxYD7eXSg1a2lZVpQV/Y/GQ/UWdOIY5JP93a9hKOk1HA45
3ThMcpA2EPq8gc95FFZmWy25/Gam/lwOtHhdhkLBrdfwJwolIM4xNh54CUkqgHX7DuCHp15B62Nd
sX5luUF4mPMiXNcUKafv5nnbcJaBT7SHvSuBxXxLXFujLPfuqMv9x98+fuiGZ5uprdLw8uYfr//V
Z31RgRIlvEpcIkLEoTHYc1+wM9fyxlIuv2VFN5wdHeeXVx1nao796N1/fEZPGEszIBfyJwnObLLF
unLAX3y8WzpdmXS91KB38a5VXIh4PtXXH++29pBQBbGxhif2Hl6Pn1/SzkgPhhYg1YuZnduSii2d
K1gzLocXEF+QUvtx/fGrQ0kO5pDOP09ZBtZRwpd3FGVAz7DVXA4L99BytCv/9uPfmwQd9/Dx8J9n
DEDWrWH6hCp3OVpAqExqz1M/z1jB7Rj5mrHDQMz0qR/2k8v3XTVzx/Ni+Gn6/f3X/7P+ri4L+vT/
dfFU//Hyf336Lbn/v6d//FDdPw73q9PXT376Iv7538zZFwv0p1/+5Mb+px35i9/68+aaX978b5qx
Lzto/Z0d+8C/6df5a+vQhyv751d/82U7AbZ1xpZEcFFT/2MRnt992R9vYSN6YjvwRF9WdP7dl31p
InVt38OOtFinAZsWwWj/my0bbzlYbBvbquFfhJ5pe/+RK/uzJ5uGWD4InRVYyBg7UxP0waDr4ldP
tkN5WASOnz/nOD4yX/6O69guE9mTygeHcadbf+v4miRjoK4hGO3YRVHK76B337PRSVXTXGfwxfmW
t+0ba9Ox6QXe13en0atw4qtW1qulGVfSyV69YRpStAj+XEP6pxH+L6zlDozyvxjLf14E822syYyN
LXFnvlyEBkDsC2fCRVQ2GGlbnafS2sAVm4DovhZttR8ddmOFeLPVQTKE0w5640Vgf4S6D2HIP3dh
t/u17ea/NzcO/L1TvfoxfB3y/39PDg+j6H//Ovk+dSo8vorvv02Mf/ZrfcyLy7d+zgqsAoMGEz/w
sS0Olgf7pVnh8g56DTAhfMchP99Byrz0I1x293Kwym0IUutnV9bvcwJvYZMdLHcCtgHuAxtrbv/z
7D49J7Rm/OVw+jyemE2wkJMT4MfH2mZA7J8nRVBTyTJIESdY1boxApaeVDQdAYdckTjhShU70GxF
m44igZoC+06gtgXmSQ7CFqgsLfnlM9V4nesTfEyD++DS62H6YWw4Oaoq8vhNX+7t6g2+eOUdy/F6
oms6RsVwlPYbqZ84ZJTxGIpbv33h+a6pEtgcISJWQSKmaOhX8Hc4KoaVE9h4qeLwqtQpEJzXRiDr
MmgcAhIJtCh44TcGnvUcJSxEv8heZ68MQtdL872s4kLFlUB5tBHy8o1xuq6bbbHctvM5nHchhQ9k
w8sVZOJCJKFZ1/DDNKsWFbvejt6auKu+TQNnP+mtvSSkTOsu4fN6ctKLu75P82plyi3+LD+0E3lo
KIDjBBzibg5SN0jnE2tSMm06GOH8WNXrrk1kuUaHCBRyXcaTk3gAqUBQDx7OHh6/OWkqMEhxbZKu
WrU6AUtd8r0kcfXU0lUAMPYEvSSr41EBz8dKxMqJW7oO+DqQKwaP4hLDDd1vlJ3AxwC7yi9D/S8G
D5o8PwWjy+C5dE5BbfF95mJZVKSRXyOqga0xHCfY3y/0Vgfq/QY2mbUM+21mgRXmfJ1BJPdHGJgb
uuoDEgvmRAMaHWoSXilBUkF06ut8xXM4ln0F2GVHlctjx56TARCez9eOUjHcEiAOaSR60IaNA9v5
C/pAIgGvZjg+1ijJBvHKUb7C6xZ1YgXPJqC/WJZ4tG4NnIt+PQF+lrF2YB4gcEaOLzXOuO0enfqu
Z7siv1HLu+xf4F7REE2A7qj3aioRoVEBlke4rG/H+qW0T7l1O5jTHG4aZ+dDLOT0qhhfLPNuFY+O
euS4gDwEsjtZ7svEH+0Z5zk604pCayPhLSrMiDUn37vKyaOoXuiwVtOJ61NLUcAGXSTB3AR9MqEA
9xG2y8gCNszeg/DYIAHd+joe/C6pfB4LY8cOvymcDGwxLm88dfUP5b3nw6YCcR1kBxXeM2fHoFWN
6ylbzcMK9Eiv0PUCj+SxCW5h3xjCZy3vqvpgwlv0QyzipgwOrj7lYr946MKJHLnGJIRXn1WrrDuZ
7izzVWOnJDjq/lFhAocn2N5yTEZrOqn2MaTXmq0qfRvgGM3VJK/88eha+2V5Kq27rnpjGVjnG063
sn4Lxme8KNpHQDEHpoD21uh7dGpU1g4uIAmHAE8hsNPgFmQV/lTdQx/ewuHBSBy+euQVJh64U3OK
OFGOSRCkwbQPyrNZLpEM1jv6WGen3jvcTghLA/oo0ErQICBNWWqkv6nxfwJDojfQnWv3WzuLczMj
vPkw5Vabxup2Lg/WQw4StlcbiEv/eep8hOjafMfeVP/DUuffNvk9voIv6v+BxQn/sRqH8Y/VIn8m
UHz397LSv2wDYvto5yPsZ+34W7sfEtf/crD8HQ2w3B0WI7+UdL+lUAsrNDjMY54NUIHuZ5R+v+dQ
sAPYnNGhCFhYXviyQyz5T5Lo57oSLdMEIfDSX305QSx/dYmSv/T60aAemgag6AG2xhTepywpVlqB
kyK994wGON6N/U8w8i/LQJx780d74c9DYuU/F8XBZTXwyyrsnw5p2Mxc3+4fckU3IrOSWtoJ8T34
LuXRZt3T30f6z3H+z4e73IFfrrBB60rDqNs/OMbbwEV81U5WylorBSL+2cP6L68Ma1b91bUBuVGK
VU7Q7velIhFFNTchhNgHdI+t/NyPWxHYaJOTIBvorQjVcYKNpgiyUyhB8VWKxWCHYssPtlOWJXbf
P/ijd7108moZ7ifQx3WTP7gs32PxlNPQ4Du043BbLe/j1MXdEF4HSt2DETn0kq2MDaEUl4lmuJdQ
+atLOxQ6FNIFfgerHg85JweoVAcOSTis2RY8vBcPHblVFQwTJWUntIZCJG77J1tnJ88bdl7Gkwme
X6fuNi3Bm3mBwO+MSV9PT5WAYmXfhHCTADv0SWVBkyPdYz7oKXa1t6WijjU8UIkTjMiJdDNdu2qs
IdVlKZvv0ZUGomI6ZKM8ysA5j36WjrS5z6HN1c4168eDYOpJMv7NhgbcAvRHKFek8WBktPUe3PyN
mvL9Msn7Qfir2snBk9m4EV6ZToMXd/XwVNN8XwRwRC5sOISqTsupOk7ag3MsP7PhhyynQ1Xkq752
AeafJa1x77P3wq2uXB1u+xz/5t8Pycso+DIDsNkDQJyHuQ9k+aX0kMJ0QpMF7Vmht5GZOXucv/39
IZxLk+6XY8BoglVEKJrVsC7Cl2MMc1aqQPvDw+hbu7n3r9G7duQNer6IfClHigKrf8rm/ona8ImI
bCfd/M1v5M8lSf/1lPiLGYEVuS973aGZGJ3L9ufpVxaLhfyDGdEvdYomSDSe3TgdSczg3pYWjGa1
Vk95wE59hl6z3IcsjTpyRCPciI7Pxt/8/X3x/xzwQttlEDmoR7FXwdf70pVLYNSki7NfL3CCqR5n
EDq3filf9FIsK5SgWR2sGkJR6F5stI53MJu5EBom5AVqXlW+gIRbFfAA8cDtYdlbqqgBvyenYMty
zJAFHTLcBHXkWRTMd0sixYwdja71w6nRBtYMaWmRTTfKF3ieWORnFNR2+4h+CqR0NHGoCbQsWagX
ecVqMAGM6PM5F5jjc/WWVf4b6OuOf2MztIxa07Wr8j3R5jzDpKg13AEWK77ZVvfUzayKK0Lw0JtN
MVUJYc3TcGmnYIWaYyHayIz2eeS4BLRsbuFh8uAEP/39Pad/HotonXWA+n0wF8S+7MT0awjug0kp
w7riLErtxkHuDCmku43dOxuhlthtF7kmNVow8cRuhAulpEVnVNjVkWoyQJk+/1GVJ+2775rQnaD5
egrncz3h8QhaJ6FchsjtVRV1HYlQbq+J3bTwhufxlFePUwPc1/tbbviPTHYbT8BKStYSzkRVf1dT
dud24s0jEpjMbe8v2gZEnLRF/Py4D7/RYMefs+8L7fbl1/+hLBzBrP7XRMNJCeztMn4iGS7f+L1G
clDtYOMQBgPOpSJACPm9RsJW7Q5iJBaSB12EOuqPGolh/y4XCxcG7iWQYuveP0qky5oxH0tbgaEA
tgOd95+USH9K6gFKFRtkxWW5PmyK+jVklMLvhKStfb/kFYalumFTAUOrrq8YDDFIRAJdYzLurS1a
nmGh9KbzUNZXl8FUTk0dtaP5WXj/y6h6We7hU3T/OCXsWoY1lIFsQVh+nlFoDSGo8I19D6fxAJso
XL+L3aybnl31AwRpiCiQB0L3Ftwk+hxUuQO2A6wnsoDmTsVF9d5lGQUE9Q6FVDDSaUhrFCan0u2K
qPHDU7Y0LCks89jCoJ758BR7C8vhbHKrKB8QQ7T9rnUNoVFedVl+JUt0kz8hhC/oekSvF1qXe0h4
6H9AmHLgbmryqzDsMLnlVd+Fp0BCVmVD9WYM3Q/5j1+G2G9z7dM6Fl+DDgpLVGHEd0Ffob72LnXh
L3XfCD9J4RfCvtcCLkDToX/VHtsnkqPpql0o1obIUJbYA9wl2k2VWoeFlXLAeWnV910P+AhPqEKH
AQwpHULTghagpQpiRhW6mAm5Ksfy3R9/CxL/8tG6f3neYJKRLCnWMgi+kKSDCwHcX5R9L4y/Hivr
pE0W6xrVHozIKZp3551jplPvBG0U2rCI2gsoUnHC2IUHL/I8KF3cSrRrGdg8Ef+9AG16vqd35ZLf
TdI6c5R3f3+zvyb5j3v9yzl/KTby0hpcr8M5ezPbLhnGXlg6tzZTbvxvDnQpF34taz6OdFnjBNW1
h2DxZeDnOcwyo8iW+8WbyEUvsdLJC9DL0B3sBc1iISmXlUSDSe8UIWoL/lb6oE6aeo4XbUEQh8kq
J/JezTOE9IuRdfRohQrd6+OiK97G6W1yWQ+rIhYTqPuon8meF+MhCwd4ka1TscznSzKRDBnGa3Cl
pkYrQG6GlDXhCS0yBN2W/rcxJzddBfO3h556EYI4kaF6FT60wLmiK7sG3plFXNftdevm3wjy+Zos
/r/JvM5lsHy9XZ5/QXZov0S7yZfqC1di0E9f2PfzZB/b+jjk4F6MkC80LN7akcEypOHHsJ4DbXSU
N4H1byLVnwIVcbChvcPwH04AnPDnWdjJqTIwAJj7omru4UHfZay71zlFRKjxFLBOjR+K9N8Mkq8X
fTlmgE4XZrsBqOsvM4iYEQwI6qF7j4anxRdvzVxfXUrMvz/MVxyLReo/HebLoGcczaf1iMOwOsMA
ajYuerT7HPa2rJPH2UXXwt8f8C/uJWQkXJSHnST+XNIXVTe6g4cDhr7c+i5sSeUQOVb7yoPh0Grx
Tbfu7d8f0vvTzEYzK4pkhKLL/cTuFZ+f39hWUxfW9v9j70yWK0eOLPor/QOQYQwA2zfPnJNkbWBk
ZhLzFJjx9X2QVa0iX1J8JmnbC5WZUpXC8AIeHu73Hu/xb3t3TY6/f5BFMNPz+LWMqNGSKVHnplyV
uABxfB+XjaDbjNlXKFG5MJ2nMEO22GllSiVymwZoO/3aRcxQN5iQ+4e8wLFRtrhQDUyf8Gsm+egx
arI7lB+HIUFO4rqZP+9tfWVW4bDszBfWULDAYX2NImqtZey+Vrkr6uStolxo422YHK/rUKvamVvU
t35mL7AaHItKPgmyOs0o71S2z5mhoYzGEYz2Q+qrRq2ewmZc/HqD/5/00d18t5am7u2H7tI1szua
9ynfr3//r76SwQx06k0a0BXq7xOe7M+Ejz+gXKZRQBEozkn3+Kb+qok5DLExLNUVjC6Ycp5pP/+r
1QpAHHIsaSJfpEqME+LfSfemFf13yCQn0kz7V+mGzIEOwa+Q+i5vwDSTwLfROkr8+caY1DmFfzQo
G4R1deGDPjuk/36tsxDCRmJLiEio8LEzFKp2l8XRsvJyXJyoOcsjIsQlEiQs5Ec/qheGFl8bSrZ8
97t8lil9+sREaeIl2yr2so/fuKkMUSF7ezioMJkweywYoLJFRL7JTGQdvnLVGmiccnfrmtFeDC1C
y2De99ayz5FrJeskuqOMOfcLuWxhfkjc5L5cIBq/irpkrzjFrVKYc8Pq/6Tb/8tU6Swx/+v1GdMy
4nzgmNaUSr37qRBca15dGcNBt9KDaaRL08rXeeGuvbdM/XkrbH3rGeW87YxZNkaHJtFPIdQbt7VX
X79CFAC/rxmLXdZ1VdsR50UOqeVOpopxwHvuLKKVHWdLPaMJxC3V1TcW0Kb0Lj38x0xoevhJjcDH
w5F6aoKeHaqNsvKm3UIiZ/dXJqm0wAeKT2RO6WM9ldtsolvhd3NpyguP+3Hn+/3SZwumdNKs8iNP
HrT20fTvgihZtjRtWi6e0yD8+t3q00fw8YP8+KDT8n33KzeVaketKeTBilvKHeEeYg4uTXdplt7M
0sjNTEET01rgh1n2hrcUFFcUK5sPjrWN++gUUYdNPAVX4bj0Ox9JsnUKtQLzQfhnsP+XK9L4mG/9
+WaA8LFFsz8z3eOstu2oJsmHV8lD0GNf0at1W2Vrifq4cR8Vy535mCyM0rvSfPMBR9iJJHUx1piP
RvqwFCYaC2UnHA3J0UMNMPMXuOf5vELqdrXcmubkLxureYsFAUXmNyEf4ya/w0v1PWhH91J8mn7I
81f//nHOsjcrijO9G2p5MDr9padNZYcPnZov+zhdmSWoujLdWG4xqxH2o5G8q5J0Y4wZnaZkVfGf
r1fCx/znr5eLrFjlMzMtdCQfF0KuKR2gI+5Gpemd0pRrM8gUWY8ljH4aJrgJgPL1JX//sDmGvbvk
2Qtoa72pEmwkhxCXWKDV20baJ4X2SNOJu2DU6Vrjhgr94lJM/nQhURtmKjPHV4ocZ8/aZV6a9x0L
SdTbtjFeIJTN6R7vvNCj52sBG2g3cbAs02Rduf7MBMaDBOBFdOMWq9WqnQxDXr70qls1EPRX07ev
34w+xZff1gY3p7Mb2NYvbcj7z1JrtaFJrZwgoBXLJq2vZYmlTRd3CGIxQ32XQwIhqTxaI3bGMDup
7Ge+D+xE8OP5YCX4sThdzVub5n7A9zBG8Ro7xUuooD5gI7yV7n8SNKm8T5GaaiS2+7NY0jalU0sc
3jSw7VPir1X/aEdADvThhFnWaMCiYBKxleDCOpoadudviws7TL5isACF0LNo7Rid6iQDFx4sZV+P
3l4m7XVXKrssuQ89ysh+BYlFy7ZZrh5tbNKe8U3RnL0lx8dYUx/b0KJtTGH5wq/4yS5ikOCzbyGf
cTA2f1xnvYcFymu0+lC14San6IweJZ+VnE57FMq6Ni4R4MGnsO/SUB6twXhQlKcKy1LL7eppeN8U
1Uo4q1xvtyHwo69v7/PXxrGRfI991Tj/DAK02Epfq/XBarK5GaOfdI21MMQas9Eiczl404mywLUV
nruMExtgZ7HS+mXriC0Gib2bleAoL1Uhfu2tZ2vfMKa+rQnmeAoQH9/aIKMyKYnDh6yIbgP7wari
9RSIwizdsA2vSs89Rea468qFFWsb1x93pgKLolwnRryIPRfn92PiYM027G3WtPdRHd7KtrpuhfaQ
FfqzYXv7pimei+opwtblyXT55GJaGKnlj4Z1cMbiT3T7v9y6PttmQZqyAvhBNcEH/fGZ6hTDq9br
1aEXAnwckpx4mWLYyRV7H4MzQ/W896OftivpkGBkjXJwP4+I9+AWAnVKVmTTD72mPaBeD/pkbdHy
QOn+9YL4ZAsg2aNWjITMAM1+Vs/IRr0XQyeqQ+y3C2TOswrdV4UYHr5FLV8NW/svL3j2VpK4jcHb
cEFb/67rBVaNK9/nhO9AHv+RpcmFy2mffY/vH/As7ndKOFKn4nodrV6IeFhHIupTbX+lemtL2eDU
VMX3r1/qv7gohHU4wtNgiLON1aH1XAWKAyNsEIuoPrb1vcyyea+b89EhiVSihQJNt5LF+r+88tn+
KsYqVKk883uSwKrJd1Vpwe1gfqV3UwHLS/1vI0SmMr945elFnn/CJsSG/3vmaed/l1XKyGzCVvH4
hCHeUDCamzjIqnbpuaAcmh3HhgJ5nsUf6h7eVrgOXz/6J5kFK/mf17fPVrLmgGNxpuunIWpX/Sr3
78C3YqwDsRKLCZp8aQu68MTnhWVIOm2uCX5lEZYb4iZMIm9ZAxJSYXvqYb2aMMRmCmtQSedOZi1s
4G9fP/SllXYez9XKkYoe89Sxlc59mCMdTfpuxIWIsFIBU2HX9aoc8B4myYWt7tMXTiGLbvjUjHbO
FrkVuooKg6861BoiiswjaY0XU5s3QgzhoEMzzVdhXLrqpwHr3VXPFngeNW1fRzaYF0AIQyAgn4h5
j0yC1tUsN8g1iuZSDPkkdzSI4v980rOlnVD88ktQlweyy5msdznv1Qu/schE4CwmnJZKSAm6W02/
VO6dXuJvX9Xflz6Pz7DzNBTaPK6VoWsjUPbiGe/NrCmulOr568U0bbJfXessNGuFxwF4JFSG1Y+R
vrEC8+eWqPz1VS490VlANmi9u13JyzRsulXhZlSuJsuvNl41eXnhl/slffrqkYyPQcl22yYSIZ9o
Udor6iUSrmLsRovAOxrZVSrNg9U7B2uwt9MSErq380YktNgvq3adh+lyMprmvbuwKh0lMkfhFFkV
9GM9H5Yh+MOg5Kjc1wsEIauv39Onqdq7VYe2+0NAjWvdVFqDn6MO0XPyfU1pTqSMM7qfU4UgCvq5
nSG9sl9SmaB0fFXRWdSKNkPEiQVTLS/G+OmSX73O6Xj7LsZXaZbESmlVIG6U5dB7lKfK9WSe7FOa
HT3vFNxd0CxMfJMqpgO4wEsH91EM3/fC27m0WM8yRq+vS6z7vB2HxMUI9hosKtg+mgGkwYLVV75i
z4ManM31sN8joJ0nqH5zDPZtuNeLS2FJnyqpv78bOhhkZaqNKP8sHOZdavXQnFhqUMRpGDbLUAeb
Er5EiocoxMG2Gy1zaBuDu4g5jwDCWviuSvuzmCldtMxKF6HLeigf0Eo5oOsiGgFBt8msH1EuDp3X
reL2RVFofGXfyBzoRiMaX0S+Hi5S+c1L+2u4EvvYBshlRNeTLEZ9zAb7e6tnb67Oqdr3tFvN3ZXO
+Fh3wOpEioYNaLtbX/tGeNuF5UkpXtqy5kuxZnU6j0yIHp61GnXlO8CAfqYIBYZas/YrsDJDcahE
TY4ON2OCGDa5mFHkPGh1cyyS4C6Ba5dO/MURt67sHyzRwfX05+BRDEXO0xBOb+PfZIp5ytGnFRi3
ujqC9gQ7kV7iPcrsXdaJfZ4lewkTH+HnYSyN1UC1EbDYo79DzIkP2/O/2T6dkUgV2ECLm2k9Qprb
VnZxF4L3Sa1x7rXK91Brt/DpS3i0TCakw+L2j32lP8NP3Qyl+gAzKuzLdeazpKUF6k3uvFw7BDo0
OS/doaaYd1a1VHJ/R+33rgyCQxLZp1ylGKbfSxHeZpzCW590x7Hu9Ko+1p7cahBxpFlvUyu+VQJw
nPxGVjPskiDZWDkQttjETDk8h3WxyW2wrq0x79Cazcy4fxRhvQUPjZ69vjbLZkPLE7WzNVmmN6n0
fwTIt+1Kcr6uILOw/d2pzbP06cBXVzm9UqP6NpRXHsSB1L4yRbhwTICKCtA04DRLloPpQ9X6We4S
YApxcZWvEu+geQeycR23RuW0s16ZxwZ8E1A4SB364Tu29kUTmvM0Z4cf/HlcPBsT79tcF1K/0ULv
OvfdbWmDiFQh4mabNBsPQeTs+lFeUd9WJsDZkENpcdNkqf5QYWqYqwTEnxKs/IVLf6oGtdb0HPEo
H/T9vT3Exz4RUKHtVc8VsTRUVbjUqYvVrvEynY3SWnsBgvI9yF9aMKS2DzwA9z1g/BqtRZo/p9r3
zL9rMAtAa6lSC24o1e0EEGZxHYk5EMbrrjcmVNUmrQPsrP3Sx9QF+Yj/LnZTaPk6gH2aPdGumfoD
GvWTs51JGDEu4SGuD1KDhyiz+RTSRwvygp4BWUjnlYqS37pUWJ8i9G8R/N1lzzaVJLZUswWae8hN
Pp/nxlmHeXYhMb50jbNdQvW9hGNlVB+a8E6trux0l1LM/u9e31n4NxRFRJbw64PHKhC0BaZ6ece0
h6o7Vb2GAYic1Hz9Ty6KLVGglZgkAB+3P621wkihMnfAK71kaAMfOuSSHkVus8xVaicQdExyia+v
eqY5+FWm5XD+92XPnrWwXAXBeVEfFERRHnl+Ea2RKs4tOC1lSX+C1ZMHwxLdCkSw+MJO+/lC/fvq
Z/tazIc49H5WH2zqJqZ7m+oNzL+TP9AZNme+cSvV9sICmvqVn6zSv695luQD5699R+OaeTwuzVEs
QpvszFxowTBv5YQGZ2sn46rGO7LWmdAXJUdqyBxs+XzNSr8LIf501gw7WoQsM0fEDNvNUU8R0evr
n+fS+5n+93c5UTDESmMHeX1olVfPADDJYhwyC87dPtLyNYtwwCf3H1yTXiq1Yp2+1a8+3rtrjkqQ
NJbOKX8KHrIChKNejWB9WmocuRLP2AtnCaWmr6/66dHr3VXP1qGM0jiIAXwcYied42yYUUAjE33k
k2vZJNWuu7AOpv/D34LVuwueLb1OHytFAwJwiPt02WEWk/0rKdbM4JP77x7tbMFVWaqJPAhqoOw/
ejZOE7CyIxcUmWci30B8v3C9Txf4uyc7WzRVU1F0pFZ8cBvEHelzVJLWiAsx8swe/Ffg+Psq+llJ
BClPhf+fIDlRKYZMAC3o5mYiZspT4uszJjjYA6RobdZmm+I2waDoRLdpRUpxqU7x+S85dZSZn8ao
rrPn9UEz8d2WzChookXkBLO6p0bQPE7b+te/5Kef46/e9a8rmWfP3JfjUMRtRbjSrcnPNatjaz3F
aLwWWw4wgE8JoESLry/76bchdDQTGHB0g5FhH6JAA+ChALRImTEhvWQvUmFfGXkFx4aQkALsssz1
15cUn5UlUBKpCO9VlFOG/vGaviOrRB9oNfTOuMrT5Cg4jBrtXTD0M5S3C0+PV05xbWvBuq/jdQcN
1MEd6nrM6NKb67Qz8DQ212olmaej0A7Iwfo0yiGq0zeJaH/WGi/5Gvv+fDpfuuUEIKXvS4fSs+/G
hNyWKVJkTNspTR0T8lrbWlN9XFdZuag1KE5utTTAHgXenRbY21RNr5XrGs5GahTHTtEeCjXdeL5z
6qEBzqKaDpKdH6mpz43ose1pm7iAaLOrHLux5RsX3t+v+tx5eLE4rznI+eiIq2f1Dteiq2DnDM4o
eu0RSMQuUx+NKFuXebWVZYsLGQdmIGF1gKG+DgoBwLBHlCY2Xemsyrq4Tqg3leFNjUyrNiROY7lK
gorGQvTqYDYeW4C5o1hmzXBfN8bBduTKzguwAtlzOs9iuQziYk0jaz5AwYu1eRd5OzcBWwTLu8it
Ob3ZpdkMzHp66EZ7W8ZIbl1Sw77cwZDRBn9dFmJe2+W8z/RVXVgPTV+TSCuHzqi2OfMpKo4gdRqv
jKFZqF6fQk4ZHvPafAgDeS01bVfozr6Ed5PVnEGgUUqJq9mFMfb1YmXO3SfBHOQD/nLadi5Gmo+r
1VVqVQxh2BxSC3qpWZKyOPOUnvYmoxBkaCgIUtKXbtbiH+6ZIAIQbO0HFiOL0qUM0pe6YA6T0p1g
0R5oJUFmrGcdtnKGP5hesHFy/15P1G0F1c0P7U0wZA9x8BwCohTFLt2LIF/0PWy8RFtCS1h2ULtc
D4VaN86o4m5zWFt5xaGMHriuXDMN5gluPTPFZhml1AYahFkHT1HYAC9lh+j75KCmq6zwVkFvn5qs
wX5hnnR0InH6kxkHcaLN0VPPa69ACLv37I7GVL2etK5udqszA6ZWbmvFXpTyWx7LmUfGkkV/hHq9
UHW5GEtrW/gv4cisii470FK/qcrmykMcUCU/y+yxg9MUONq8QHDatbihoX0ribEbHSTrjQ9WilIE
q6NMfUiCLZMGv8GRoLFcLdXgTgjQUiHom7peRBSUvArjjZ0B8rF03DSjh96wsFZxssUbxt7B0KjG
WIWM34B+/WM6jg9euGe20VxiPjFaa9Fn8jA6/cEboq2eaCti/i5gVEXH8CY9CVeQsrY9CI28GndV
n8UzpuHIt8oQx1Ro+zLD3k6NK6TpN1I0Rgny0vsMQFPWuYHVpJRzzQHGnMGhq8NuKcN0NZTtolVQ
Zft+e5fH2Nhg//a002rGOkCj0yz9KktuOJXaUx983hQKY+HAh4fEIifYV1a4SnPzZrCtYzZW92Nt
0qcz9kLsNYbHNbyask++Tbs/w5aWge5v09ZYuIE2H0WwUbJmmdjy1WVES+c2y1hmd66JTy8mnsyU
up5HjvtcdLx6SG8i/eaE/SGz0KrIcRNAsbfg3TrOLEma5aip30DOv9VV8qpqW/DQC2WAuc4IQTV+
AxOcpKRc5oAHAWG0b9qrRCs456Jb9VOoVAymy6F8hd7I5TXaPNrwQ8GLZnuTo8lK3piieJ/53j2z
9daqKk+ZJumI64STR4lsP0Wo1itXuTBfPUucPAKYHpZPdevcy4qCRuytIKLhsDrVoQWozT14IqHH
wRk6tG8NO1sOZnIATDlLwnjtTPN/xru2qcCOFBuRR9eVbb946UhDPHGvRaU/mbZ+zPGu69Vdy1g7
k7FLGquWusEqxv9gC+OUYC2vJf6v2EjAEyG6EHCcRvUA4hOiokNA9PlI5OuYGNvAO3Q6uvXAuJH5
a9umK6f96SjipLf8iRYv7fDRj/pVp47LjuNDHMbQ9wmM+Ysi6MkNVfA6iVyjFCBcFL15MthECSWf
LlnK0SVwuv6rh+3TD/rHWEDVDlrlZ5I6O9FkS9zIDk0A42bMuLUwNNZRDSLSyp8mYyao5cMgAEe2
TBuatQNwdo9rbGPV+APjyWn6i7GGZqFW1Bu/q55ETyIf+6+BEr5mwxE8+puXd7PICl9bqR76otpG
jnndRYz7ERaQUhtqWMpTAB79MdRP/LpPEjspjajrxjBXg2HdT45MvdcPmanvE0bn8CZPKamnTHHW
yCaC7xe8Dk65t9NxFxuMyJIjQwSVSGyHKn5rS/NGbSxGekWPE2bZ06ongykOGcVO27bvRyspmMMi
ni3zADvytYzDV0txlzhiT7EGMhcC/xuby43LaJ6GjpEGFcFK+JynQwsZxX3nJ69dELxxxHhrgP3N
RvlNVuMj//Kr1+DLyHRGNzRXeJhm0s83TcntVf6wIMujwMs6KUb2LYrxjh69/rr5UMlRIIdvil/i
IjD0K1ttGLRZPI0OrACZ30WGCv4qdhg6Gd2obb6D6Ut13eYzcrr0sdCfGC8SMmPOpTATjvZMiddu
Wj+OnVyOpdgkvbMeCSt5azPsiqUE/r7pM6Rn1l2URTt30WbmjQzuSEoPOd+fW7xir5p3mQtTvbxw
qvi0UmBRK8Ato+PJNM5OaF2T2IEp0ubQ2KcsoeTM3qBUDJqxifYsoI4kpXDLuXDDRQCi7+s9fhq1
+9t5DZsNV0dsPDFkPm7xZNZjZXuMtmJIwFay8aq5z/EU0Aofnmf48DmZUZJl29Iyt50ZTvDb7df3
8OtMc57UAYcCiYOKE7//WVIs9MCyBCLWA5NRUND+bImPmiyWhRYcRkN9ThztYaDia+D0bnF5aya4
lT5ax9Lb+115TA0QzExBE4b6IPEqteHb13f42UnBNmzyf+RSGtnnx5dUCHWUYMTpk8fRTeVVu5T5
jIwOWGaxtxw5NYDIW319yU+7xPZEELLxuTm4hz9es6SYpfSlKw/AYoHRNTNS2wVm8Nk0nixrs5ml
D0sF9nWcXqxefbYo3l/77Hl1uxoCCNTyIGtw3egagTgvTGm9KLH5EEdyZ5lPiELWDAdYRaa8U4zn
r5/+zKH85zEYdRqtGQujE6Wyj08fFTqc5LGghyq3VdvMq8S5S9NTpSegOP+YCvEgso+IY/ZZwGEm
cr8zgQ/kyzQV01ef88j7nsXNtXCwQ5V+8eKFxouEPh85V4zaekwN+ztDAJ8ZjLPBNHSSZf6WQrqJ
NOt7J8yToms74NUP00nJ0sSbWuVTE+h74YWH0kbJDKN6Xg8+c3ZVjkqU/lUySYbE2KfQitdwfp8T
ytOya4iTFbsTAOZ5qmcE6WYlKtDpKXU4GnHMOlSRlYPDZjjprKanMWOaChIAPXlN0/pBJE1DjbJ8
kBF0UnV8zoRzKQJ9VthwiD6TKxnZtnX2+clGJGbtBhV12W1LRtJGHdRPuY31fOlUzDjMEGSgvJQ4
JYUHf4mxs0KNbt1GewjUCyc85/e1ZyNMIJXgW7MJCWfrPmMS0JD2anmwTGVV9M5WoDZttUMb9BtJ
ABgze1sAQracq/ujb0Q7HbGIXoi159M/08SCzl1Jr0ZTGeNJtpeHbymc9FnXiLXUJwpD57E76A0w
gHCD260vgp3ZJUdc54s61o6V7t1KaW39Xpz6tt37FVwbb/kLUptH8b4BJkQDb9drjJyyh7Wo4M+H
4dvEmdChGDlBctSk86Rn1pO0N/Tl1mONK94Rpzyw7zPDuY3tfEl/labBiBVtcmYVZr32+Ut1V/wk
Ar1NPu0mkWBdVXlbJ8mpy7Ho9H35VPXEAuZS3iqpg0aoaw6qgzxKvZrk7r4MrtSgZILk3dcf5K/X
/jFG2yrSOFvV8ChPrL+PH2QS0sfiFgrUfsmuTpztlJkCiHljaoThius8cympG6tcSw/aYNykjXWj
R2I9Fbt7zsHTK2Cy6LbXWw4xuxJxt6mE+Oy/MQ/nRinsezaobKZZ5XL81gTWCeENE28SzIXTX+O2
bqIo37v3JvNSG8jR8yYm2f/1lP/vU9ImJcK/NqdfvxTNy/+cfnb/AwQ3+/ny0bLEX/3LsmRZ/3At
HRO6g/acvjmL4C/Pkqn+A36Mw1BtYyJATp6Af3J8QOEhxXFdAqWwbeedaYlK8D8EnBiO/qQgWCO1
fwuGN5Uj/l6jmBzp76DExjGFqGySpn5co5UIh2JwMucQdLp7VEMbHFkVBbdG1UZzrXH4Z6Qn7lXJ
oB27D51LbpSPaQLXn9zxLgBNU5/oN+dWHOaoBmNmuPnRTpKfTgdOlrIOw43pw68SphjeK8ya4hSj
fDM17JKJ3huPpt29+vjuF7o9PBi6FAdt+sfQWOO6k8oTwwOiC/nWWcr56z6xkAmVgK8j/z73OvWC
8NR4XgkuR0N4N1QIbTKG1R263mZyNBaKKszMk+bXj4KZ0GUvrbtUOuGFUK9/LIZyH5ZOsocU3DAM
9Bfn7wvoktHaZq0eDYcT3hiDPmobzkY6mME8DHQEzgXIENH0R1uzXzM77e6Y4mPMB9c/qpHNRK+A
qds5sL/Wd8Mbz9YOUcE8Kh1AhusRVe3hUhtnIqt+XGSWORVwJ+4CG5RtGB8XWV93tRpxdDxqo8O4
SQeOytJmLIg/YG9p7F5bu+zpa+YllnS91WFdNGp+arukQyaRxwsVUkEKftH2lmXEpivKhE4X6LOb
sKpXgvPAQ57K8MjE0YDjvtEdJtg63nVm0RP668fcVym69WX+WrjBsVWH5nvmZgvGyl+NqQbmnCao
vcgHpWR0dbTqzCuyHOqhzBM7BrqIbwrZhTPLT+TyXcy4/vNDe08bOHPyTb+nadEvgKVlTqzX8+Ks
7fSeaVCFPpoJriKjVZOdG1g6xzuV6k+pAFZNDfXACMunYfqx1S7w1lUzTcrsHP/IfIFLIvXflxiJ
DeuLgruAvINX/uOvpVGQtLPa809j5+T7whvq9TBchZK5PpVVhfdR44fsPJAaKXOImPGiUXBtigSa
AB+7ufGKcG2Ntf6QVYl3M4bB2gmymV38oWJaPJXVJS/CxNH9uLymG4avwXuEe4a9/+MNMw8i1tsi
Ck5OLJK18CyL5N/A22IxecJl/sAyj/yKET0qXUS4LXvX9X7mZWUtK1XRd3ap5Zij6gj/f/UQKZnG
XNymXjXCdpj0pD1c+Mmn2/kQcvHcafBMKXdYiC3PFbyAGnqrYvLRKUupuDlMy7JTyfDosUtnfMm9
P+vNDignJ3UmAjNHt6uO1OvngdbJjVOg/DItBVh4u9Kz0b4k5//s7igtwCueWCHu+YJsykBIwBDB
lMehBUxaQEfMWJCLFE3AwppmC7iRVa/MkLo0DrVqiwz7thBHU2UQedcA7SfBcjaqBzq71RgjUA3R
QovQqJQqCu1yrOMVgyZUhkiY+iwNy2YZFf6Tpo46s4syZ2MMlnOhbfWrHXb+zgHiQULGYgeS9ixf
V4sKcVItQlIkOXJ4UPNjqrTrGszdzh5WBawjBn6F2kKEMey07FpXAmWvifE26/VlpXjDjqhBGVCv
FraEQZmEzFXEVZHvQ+WPLi7xAxmS4RqRpcwKx8/3icoA0WwIgSRPB8KY805cuTQi8sEDdm+tI8lU
vQDFzNaqGNXgucZ+iMU80z1/Kwx9h8FrUVIhvbCDnHlQiDiOrTpkHURkrDvueTD2nKpUjVpGlFL9
caW5TF0jPK9b5lgzIyzo5mmrD5sQz4Kud+OzX1M0dKxmEw1GuNVrVmSn9pwtBh/rmF+Ni4YBc8sa
lcrSqPPxKqrSYdMkpnpyE83CeFkn3xNrYWmIAbs286/JlCgBakJfmk4iN4NW/mz8FKiSMoi9QRV6
rKLx9PVHd5aL/3pqXWc5E9amqoQ+xZB3UoLYoENs+nZ86gZmnoUOFtCxEeZmSP2bsemfEr2wT37a
UeOshuoqKaYZkX2iba2IqWuJUqBa9MDPxpSDVmEtb/2CwRPaOKhrQPjtHKRDPS/0Si6TEU0YN5Fu
O7o6iqZusGwNf0QghvXczeeaPra3psZM7N7ydqPqp3dpZ5WMRI5/INikyzAlMy0DLr5+Bb+HSZfP
GoENacMEkDsPk12cK5oomFWC+5Jh3eAb71U/3Mc0/wvNth5yxiZUiWUdTGFco4BlAHAj71GgHpln
xHwtR6ZHDvr6AtzjxvRk/E1JGfsS1ZzWvr7VM48gvxa3yhonAyZvVlmwH38tOnneGCRKdDKxLc7U
zMW32NcM5qIeXTUMl9KYG7yOonulJWBU6KE8ltatyVi9dToG35lVuaa3w7zeYBRsYew/FPO+5alW
XWeOyQ4fIJ0r0Zs7I/VcNymUS8zy3xLbyRLPKFJ2JYdRgc5ZkTCKI+hig4hPhiOvEMugBG39J8mP
sNNaI15J7SF0m+4kpU6ZSgVhEVke7NfamvkD795n0hskWh/rsjdRpZlsv5RKdGlRWOeb0XSbFOgI
jHT/7POGflwEapvG3KbmrBtjVNcu1lxH9nJJGbhlJGzp3XSuRYtNQf6Z+TeOkomdkOW15Wbheqg0
eVBkrlwI2L/nRS4jGKAPYuGbUKbn99WbWanBR0lOOQ78uVZr7cnDOrYoHOPBzGlYuG6ZbVwrKJZO
mtw5cU5bSELJK4q+hkEtlQtv6oyvNK1JDYMgLicQE6qFDPbjmmRINAQ92aQnM0rEyh6NXTIgtTbC
wMJZHhEuTV8Q6Bt7npsJvpyBuZwMcpsl6rC32gSkb4lz1A9DuXQzsD0DVRAacYwukjkjrZgBqi1U
bRkXtr5DmNnNvv6oxLTiPuyB1EXxrlIuJhF3eJCPD5CmY0I90oxPyZiwB0KE2aGRuKoS8bPgoLca
PKbfKUZvLBiYFFOB6Njr8MvNjNi+DsOxOQ2ajdKrsdj99GxJAYy2T1nvmsZy1kOY1NsK6rRqNMht
pE6Vz/FktDciZ1hHaIDaulN3ampRZIrzq2Zw2l2YmrdKxMxQBlcy0F6PKhRu1KNkZdf7aNR3TpGq
x5y+vef6aL+LekVJfNxXaj/MLWYiQwyjv91EZbEtXMbX5pUo14OvKEshPKYkcebchBrcbYF5HiQN
hW+g0kkTa9+68rGz/OKhF463iDXsNcJiomNmNuUfnacemBGNNbDESR1a4b+/mEj3OXvDN5qyVkBz
H7ajuoxUxXVFchJ5N8yDkGbTCNu86ZmYyijbefPQwA9Fksw3Fg++O1MYNXfSCqCE6SI3gnnaVJxd
HPYrjkEYJADrHEDdkN/Q8W6YdLhtnI41qQDX+HodnQPQ+RAYTaGaiD4pG7CTnp3mHD1IpZ1HCSNZ
VW9Vjv22EUWwZyTDlrkxgjHqdnmCsbBKi8o+KkU2icIZ+cUCXCKagNRqtzfOwt8m5Whsle6PXg26
h9D+LthnthAxdoVa2avGTyZtNfN24O7YFz6GM9fJ9DVPCBnSO40SCrnQ2cdQ6mXTuGqbsMNo4C96
9eAZSbsrqLustP8l7Mya5DS6MP2LiGBLSG5r36t6lVo3hCXL7CQ7JL9+nmpNzFitL9yOMOq2bKsa
ksxzzrtF+VtrNs0l5LaujHncloMWh0IPV3vK3RUdG0GDQ/FUptFexY61zxtkBP99m7GO+R/vK3kI
zI1oPlmjH/owXiMi52VaXDpYUQsTEQyNDr/KwWgXBWl9Szu0fzAJffSa5tjnEslnqowddvCkBZvd
jOV/CXHHkct6oESju2n3dTreLPhaNhZ4V9+r9j4t+a5OvXjrUwEu06AMdlGeQapH7PW9leXPciBM
FiSx2k244OKMEgebWBiSDPNm3dZA1L6hnoawqZ7iBNL75NYEqPpNeJA5XBd2HP8ojeBbFkzVXqa5
ubZT1rbQ0fx3tCCZnvF0BU9io+rku+vk1sLT6bgLpTLWZgo9iB0tO0zGeEqC9DGVOTaFQj77hREe
c2OMdgIj/Z0rqr+JQeuXZVUEX9qqd1ZWGeUMUA080c35KUstEo8rTUdiFMOjtvTeBEK0Oxe5GXV6
Eo72t0r3X/tmWkkcGR+x0W5eZm6rMBCNp8b44Hlj+6rTZ7uS3qp1pmlLPmP5OLbxQQyZuZ6AgnfB
2LhrQ8MHn5hKgLqhFsqbCOgnG64OplTHHHEDCvQGg2SVf1I7/a+VzXvJKI/2lC5TfKid5s5rosjK
yfCTnDmZsc7TINtbGfHaXrAp/GzY1IWA8tN4D11pUaYybFs73rGZh0WatwRa80IEI2nYXt1/sqo/
qMUlx44jOX5oQjhEyXL58OmUooEtksk5B77WMJhb4u1zIn69KC43Qj3U1VAQHMXzTHHU9XJny2TI
WPgUfrlJ9YFdSx0Z4XZI9GMbdWLnjQG7oRibg0XO+OTYj7nlv3zyLr5bv/3r7Hz/2HfLZSYi2NCi
fPuwXztisOrS1+d8wsRD9/Rw/SjaS44hOcEZErqMqGFbpF7yvRj6585KoQw25W4OPHvRInR4TmRe
bSb2+80sh/aBIes3pWx9mubM38b22F7ncdi7ivFDJgNxxX7nZPcINKAo6q2sreriQrKMyzS4VhFM
17Gssn2WV8PJqiwMeRm/JKJiIZoAeMms3cWUwIckbM44hT7PmcHcrQvt+RxUwapxzOxU3S/gZfF6
8luXdzGasTAkvnzBiG3kc8T0qnXTXn9dUntY93keb3XZyY0OXO9A3CTIG19dOoH0d2RpbYdmj3FT
82AJ7zgrIntjGftLBmH5MvQjY+978bz1YqPZFPPQ7UJHJdBu8kMyS/eFxF0y9Ur19X2O836psvH7
ME1qwwtUHPMy/hEW0G9KxyNhwscvSXr0IUlTzVvhAQTKAIuXfk5XpeNG+/KJbUNsiUJzt0gJiNG0
rI0zjPXN6S11moT1Vd61MCS+/3AS95amSJvcIA1vvkGYL9Ouk+hwDqqU7LaB8F4GA1+XjhhjWC7x
eYYFyaQaTKqI3PnotXQgxGfcQm0X/L/IGtPjOXaCfj9ZsjoKOEeLWpDoNaLi3Xft/DoT8bovfTc6
zyhTD5Bw1kPbv7Q+IdOJjtVF9sQvVwaZznsrmPyjObI0orBvlxY46Q7LF/88McFcFMU4HAyPh9bM
wrm8X0Y48n71GgVF8WpBM9o7KPHW0V2j7Rq+ytb9iBKq6+lHRwaUZMTAUynbERYh6Cfcp7b54t1s
0jRfuA3hjnDL4GTCrcIwORSrVCUNtHwUh/HwPZ1neyUB4Y95b2cYuyyiZwu/dYSLOj0mFKYH467/
6zt29Shp5KruZHnpI9yKMMbJ1nwgfYzJKjy+f2XV6QFEZSGcPn6qXS9+ModXkfn+J3vm+8zj99eb
WZwj7hWBxXz941ErGarafhmyK9n0kkkf3zyPqY22k5hGjXGs6Zjmpkm03oqI8mxuv9Ibc0ZhaTha
FQrteV0mgdxVDFBWnAJ0bXlnr83KVkvihb9nZkpYa1D8Xarpm02UX/gVIYPx6jRZcqsF+bC13mTi
ZfChH4uuKDa5NzSfFT0fwAN2MfYuF+MRfgVT+ogT89YWzRhM7jlp2uIoomTvkEC563x5odWqr7nY
lEPcHpN5EFdT9ONO+1gXf7KZfqhr7p+CIRTUGc7Pu0fRhyOANSpyz1DuWYEVXMuofPDL8p5zwlQR
AkW5IBg1WzZOSCgsppDrNCN7qFSptzJHb8bam3+5kL3e5f1nXGnvz88GDscDBehhQIsJ9O/7PK9k
69nKFue5RMI5JW5LAkpoPr5fitZZ5JrEcrg+xARYdr7FF+BLOyNpY7iEVemAwHvw7BcvIutIesUi
jWEp6gQ3CHxjCZaSHckY1SWJOghoPmoSLyh2LPN21UzkB+ZRVG+K1iJNE6C2SXmlq7T5Jyjsh1jW
FTXDbFwaQcSnDDN/SXToX3HvlbssqOZnZ0wurpz9a6eNfzIB1sOx0y9nkc3wpOuTK8Nx5xVRuMTh
/GdQMiYvnWwXQSfZJZHvHZxUHJW7thxA8lpiwVdOPl3ukMFqq0axFSGxsVAQCDfUzSG2k2ilyff+
ZHLy/vx/fxkljo0WHQbwJ5OJD2etzStQlbNrnPXkOde6SgmM7tpwKzuv32J+/1MJ72fsYAIRq+an
zPDOab+xB+7cGdNsYWEeY9fjV4ofnYbdTtSyXpYBgcVJr4+DzPRR2f6Ec7T/xZmbdC2bEj9np38S
iXVRCOx2dpj465TI1wXThHsMEodt61iHqGzw7++olspeQG7UmD77uG9Uw/zWksD9Mtet2hAedbU8
w910uRfehKXsRZxU1aEqjTstuJNXwBvXzI9V4n1l6DwtZ5LPAR+0wYSwdc61DSuw0F69aEbBqDmD
RY45sth0qnoNihBDxdE75/Z4SWf34JjexU0asc3iidpNhOnWyqZ9F5h3OxStfzSkfTpwoKcuDh7B
nZ/g1ofnRozYcTfwfURK3Hib7nM3na5ZDE1gMnfwWwDqTAyseZcFKR3NPho791lj4v3f+8HH0Sz7
ASw6YM07DM6E5SO06qZdHVG7JRfNAGeRhvWxnkdrGxtMnutSjuf3iz8N8bLqi2E1IzT3o7Bdt9JA
jt/beB2osL6LOzYFVO0N/mopgq3sB39uCmron2Tlk7Odz+6JnPdsEdk4/UXtgPm54drLhhTwfSk6
SN8t9QGW7Y+mV61HfF4uQbRUKpXrzAy67UC5t8oCmPT/fQs+MArvVXFAQ8pMSdoYQf6B6pZzrpi/
5+oi2hm021DDxmu6VTH5rAEkHSsxJ93OsyJJKkNm0exBNNQaa526zV4/+zAfBkXSxA0VVtOdUcRe
DRD0+yYoUtOarMJQFzuuszVO0MYiyodqkwMbnE2991xfbpWKvxpT6W5sipmVSyyC2S3xcihXpgfJ
XvTpP3aemYe8qNOdTHBJgEaVHVyVLBKwusfRML/FDqHnorsbkNfKv1XjQnVpcBoz5qOWmvJl3TTt
qnWHbmPRa9p9dvZAfA+CEiQnqnUVCTks0wIecpNa0GVbYa+0U0Ubz8TYqU6Vfehx6F5oa0RDMido
6nSCH8YUfJGRVe5UKB7NBM/2qaycDQNPwtSE3LSutcCBgvo7ZtIoZ8PeDw6OGEEfH2oH5v0QWuNj
MJTWIaW9TMLgpxX04ReZGubGSJB/e9aGbFoLlvAIncdrXsqum9gscmdj3g8I+36BwOQd3Rw1SlJQ
jvWG6y2sqjau75cE38JrnxB77fhTvZu6xwyWGXHbvbmpYA6F2SD2ntSIy1ODrDJac4Wn49IW5nwI
4K/vwP5jZnlk8oSAVVYJGp55dkd2eP8c1skjZsloj+5lVQRPbV162AuUvQ2p3zDcLyMKDb+BUOQa
QXccoqo95AaBg5T2MNLdfNlF7s0Qhv4rq6cKVnis90OWMf+ZsvDKQX5ovPhKYkqyLNvO/2RA/BHR
Y5Fad0U5AVTvR8X79ORfgI6tqMDpUusLeR8Y2jeyOsAeu7NLy6fKT4ZV4SfeRgqXiMdu/haSPrD2
45GUebt/q3VU7FH/uAssbImk00wS4xw5IDNH58skEsYR+XSJAgLWQnzh+7neA4ZXOyPFo1P/v69I
IuCfRQhLbHwxloxrhmMa62e88bLr7LS7coSW3AQT1m4wAYt8lPtIucEuTXT4yR35SFH5dUeI+KK/
ht1gv4/U/3VH+kwMYTRaNSlQAPJ9oI8ZZk1hf3bIP3rAeu4xibsSLMtAuWb8cIf+UxLsfQb+29Ft
8RdecLgCQk2y3mcT//oIjR/rtkLhc+Hv8jwVVon4YWlnDe1Z0QzHoKODtLIk4TWbIR/3AWdpkdfM
nkh+HLP0a5BW3SfV/cfJ/f3G3LM8aG/vXuQMHn7fz6xEmLDzpuZizdPW8xr9VFWopMSYmGsvdvYt
C7lOwhZBkql3ja2Lh6Gbj0JNJWY0wyOclXJdyfshoedp4ySRt4tir8WIov4rj2T2wDyg3wSjnWwN
P9n/9378nnLz+00lapIH+k7S4ge516z/uqlRE9Tz3JblBVOItzZJrFPZ9vYh74qd2z227Jbfp1GL
JfaX/qUL+2nF+C5Nt6ojGjMMlXEKrIbRjkc2NXFu4y4uhLMa71nSQ2ck67bvY4KK7kHWxnCzY7sl
29pIH+tuHvdKdTirzQQXMBi/RJkpnpBlYDmhFB0CLSDoAOpzhtCrTqHZgOn76o5V/ZZoSPAlyUT3
zeRS9ua0ef9Kp+jeRity1v99m97xlw+3CX4WggABsA2edW9+/nWbusjRMztYdRmNGu8grQ4hET3j
fI51QWed4XjRpN6mkXnRLHqGdHvDyvP9iCLlIivxNHTu9Mmj+/NcB1MDXoPnYWIs7Ly3G//6TJHU
FWztnoxijBpxptEmf4yW68gbvFXFZBDOfhgAvIlgbVXuKZIQpaF+ptC1purtv+/Q/1hI5OTc1zoV
A3XWxy1ztvKIqb7RXQY3qZH0jRaIzliu7EDpVWuq6aJqmhSLvPGFqTsbPbVjn7DOdbahoV+1PaY9
Z2xerHqra69h/XeehJBAVMgycacLsRY/VRyle+wfYQnkSENzEdkX9EZEywpgFt8rINsqHGXGMjpB
yNKHvrI3VuwM6wLiyWWChKBi8punSZJy4U72g9PWuzZqs/2srG41DJjWVoOGvOWgrvGMVn5WjP2x
idlEjoE+g7+IOw/mw3aBwFkGAyXYpTVOkOPns2nqHyINzWME4nQY/GVG0XlA9qLcEnVkan0ZfEJZ
86K6Jsp3P+mHPvKxyG2AcujZDB3vWg/vI5IcxaGf+ZE9XNi1NJN08Iqkx9GEJnrZ1tVLxtmzxkzJ
7VE9p12oFtHgxuusay2Mn6ddEffFqcbrh/e473dw9pFqZ4Pe6Sr8UkdRcBgcho7/vdicPzppeOjQ
OqEZ0CBIKsrfX8fZ9y2YAfQoY1+YuykvsK+LjpOEalKAlC5ru2rXQ3XobJvipoDXXNxJWilq733Q
03JG9uQfRhU8Msk0H8iMOAx3UkqUJeqx7ZvvKQHrB1EEm6jMmACPOIZlU/SXk4tHirluXY7CJlo1
dxdhUabrXjN40iyvqFa0X/Yx1W30CcvkgxMBdTxP6f5ieYGPKIchx+8/9FRHQQCHxr+MLTSzyWms
E9gklkRtcNAGqcCyDS+qD2DI33Hi/keUZu4laKq/uiH1d2NMiUbkjDjIov5syPURUufDoVSA9E22
CaFYMBN+/3CAda4E658vvyisvzbCtnWRm2r/Ohhz96IhSu7mufrSRkhb34ko75eot7xT4n/e+Pz5
rnmkvNjiHrQE4fqj+VtahJ1UPo5EOczRHeMFNXrfWgwFOGotcaiYs2cEnq7UUFkbuzfJDInyf5x2
jlbJlJJ+nZufxYy+azd+O0ig53mMCby7Fw1Ihf37fXLCKG3doLQuFPDGTgVECztp5S/8JHy12tB7
6K2kubaleUIyA1cUHK7Mpx8yBLLPZdyf6FIfKyzHH1D9Ms0K43lfdxk/m7LkzofAP+f5I8u4BOvP
6hV4k48uPc9Og6TFjVJ/GY3tKco6H2H4QGZ0HXrbGNibLtcgHZqRsHWnUpZ18rXDeQnGHQXCwirk
uGVjVtvYzwL22hHytqEYapQ1NLVEVT+N6B7mtHUAAH52vn+sUuG+6U5ImiiZfVJ3/Xn6ga7f53xs
Wvc8Nf8DgFmmIQwz3t6LKOZbT9Ty3QD/FJrNfXaBfWeYHazEsgmVnn907EqrNsj6QyG7zxR77h8d
LcEg8GwZNOAiw2t5X4b/OodtJ3LroBPi4oXmcMDewFjkGJMwvqqnVdV78sIkyER6WVfIcuP4SOuv
0MSY1iZXRrpBcoYg0ohmHAHhKEN1sI+q0tbSU7k4GkXQL+81VF1vmrkfN1U4R2cXqAoGAI9JtM1D
yDR2Yc/DS2tP7UNZAuYUbns2J2opm5Gaxvr+aMYqvo6g+mRzYTIX9DOzweDcVn751Z+DU9927nZq
k2GbGolaBXlCUmrnFp/t3fcV/uENuMcuAfCTF4TXx4fbFZOONUrYaReHLgtbD+AktE5LN/2nac0C
8MAylilOEKC/Cusxb2LrZcJ0GFRC191ld/ry3K8H3zjMonslOk0sEE1/M8vxrbKKb80gkRVA41lJ
iU2wx6SKWe4uyNMbKTxfklLNC3dbp8MrdB+4dG6z+uR0+mPfYdgP/RHmkwu3m7369wVhWLRq0pbh
BTZxsamJ88qi0d6iqvwRWdbDbGv3YOQduWBRZPP7cbww0rNQg33sOcGscaDj5UwjvMu4emgUkLxh
MIaGAnFwIhf0D/FiFiJb6mZ+xusMNiFjyEF25drIqic3NX4WIt4aISMsusJxmzJe25RlgGk3h8In
T/R/vAAesaUk15vUD/d34fefN6uk6D0ira55O1770tbnVPoAjql8jNEfz0Uoz1WC1J7q7lDJ6c56
J7jesZJTAca0iux4eLc3s+5A0NQ0Z1n66sWJk707hCt2byJMK3jKkAgXgOh62fT9RKxJjrRMd48i
tvDRsgv43xa0ceqr7BRHxrCachMOSF4+mZ0kajTX+a214MoWrVl/bcLXnPPhtbnfFtlJ/AOQr6pg
dp7LgS6kSdvPtMV/1i2wQ+kTyYVhrknJ9WHtR4OWSKX6kBMJfGoQWG3locpPjfNT9xVidK8m7a+o
lyjGm900YKeBw31yJG/h4kbyaQ6j6UVmwyH0CV+ILUwF0ym62s18c9zaWRcyCq5dg5FoO0z+Jux0
t1OWwIhezS9DgGzQar6Pjc9gNm1e87b8HrbzW5b3FdMwZHOQgT5jhjKA/uOF9wHlfdjzjpQ+cTS/
Lw88X5LcVVN2HRyz2/pG/gMfD/Eap3YLiaEhA89Ms4vEUg9aiNAbjIbgx5tZ9CXP03E5VrQzY8kL
4IqxPMZhUO5naV1ikekrUax3ewTnpZqx1nQLjtOkY1RuSGTobuqDI2aIPapBXYwvcTF0C037ujXy
xMVuROd7Qau6wHLbw+qhzp6sWgObdDNHYiuTve+8pgpYGU+A7khF6r2igx3TZRyaMSZQVXsdzbC9
Bk0UrCKt3EWVGD8o5NOrtqz44ompXZqzKR6YpU8LFf0TQZ/jrOaLCg2Sb0Rik5hyulE3Yjk7OvHO
yd01e970rf5ZKbP6x34J7lqMajMnWXfIo/o4Y2N6nkqzunSDeiNy0CBwQzY7hbn9Q5chcLJpu6o5
PAj5953oCp7jxoRv9MNLYSa2vXAH9RibcXnrZp+IIre/ujDC9gx41kZltDu7TdI1uzTk7CKrzkV6
G4LBex1iNJ5pl79GGKhy/npfTGMCIO8mdR6QDe+nsK7eIiOPV0U46FsfYy6DIcllFDHhi03X7vFO
aq8imwhusMQmcMGL/v8T6kq/3MshejZ8Y17HU5ruEsOHwe+BbTT9OOB3FP20KjO81X2wccfa2WMv
pDDNluaun+z2kZPUldpctbo3HuRb2VbxXypKFnKkQ/ZTGD0Lf0ytVZ4HelfU1sGWsPVyF5ylIeBy
OwJBfGFT38mZQxIuXHVEVkb/vujixHmCuiqelM0RWlanOM/0V/ZpBsKaaur92zFVzDdk+JhEGfAj
5KHFXJkRUt24uvjaVMvEj1m7yvTPBa6AS5Ph9fcxMbaZgSWCkbsD0+bK3PrBqq5V/PB+ic5eWssb
YcZ5tAyDeY9RSXaWUZoecIdtEW060b62Q2f1PnGURWZjaJiKQ1QJezvXXr1x5GaqE++tUrXYGuS3
b2VRxQ+dVzyKovlLkeL+UGQT3v55QfxkvBv7srvkrayf3DEsNvyWsbJms3nypkEdO1yf4UM9+VAA
/05T/aBkkX6ZqxR/p2Foj/loDDDzJuAQlfzUfjs8+yk3EAYZSUP5/x2UeC04I292f3EqbS9H7s+L
haR1SOWd3jAn+ypNrCXo+d5pPH/ptmV7HuvoNlmdsepKT69jz5yIUSRM1IlVimVqm8yLRCfTOhhd
fYktI1im2uuuJH6VUPGqq5UZKWxG4WKvBZTj2pCYrAK1k5/41yycdulsVEdbv6n5ayN649WiqOSH
dckzxY8jmEQF/qV9JCbKP/dKn1Vd9Aul1XiNpibd/Osr8MUlOc7h8v0O0D0dmWGvELMYX7PuzuW1
m3w5u0549mdQOpCpdQTsQdU2PlWm9xU+9D7z0vbaTX17zaIbVYz+q4mevDbssFQBZY0AMLAe4PBr
/X03lOL4TiHJVaYXGOUsyZw0NlMY8mLE+HTkOTEvk3rqGwduzPjy3ko4jJVXmRbtsjbHQ1V0apUp
lX81WRHLPq+2BJ0YK5F3wQlHXZRajFbxGmADAXa6NQrn5XpgCmiyom/vl5moFjvu8JkakMlj3SWz
qISf1i2SO+E78h+AWeKdZ+Av2bBn3YRZ5LsZEsOSLlivksr2tgMcz2eVvBkxhkYZs/5vGYk9Q6WP
pT+E2940/jaM4sdUt93jnFSrvHdxFNBSL0ZQmAd/cHbwdifmOBaGPVkbMZBNWsyIIx7UIJf0jt42
hf7xnBREYOURIRaKhY1ZCpP2yPMJJMf2KgkUhiSmnXw1LPz/MEt19mBHC06i+JZLiNWu0cjnhMpo
wfbafmPv3wgP5u0dpFEhwcZ1OOm9NpR8iWaUS8618AfjluLB8zBjdHTiWLghjZz2GY48yzrTcouW
sDuGg03PMnv2Lou87qwrOMpi9jRFTfBXxZCJ6jGZD9hgp5dcYVeXYPP2NWu9B2qA+SfSBqwPWg/j
t9onwAekqXunKZbnamrIoJxrNk8CiVe1DUCZ3fGJwp2fddD8Q8loHPzRn6AQYVTVY87QSeMWBA4O
w8mMZKMRwzPagvRqmfYFteOh8Oz8/E4Ec1NQGhUe0d3229JE7VgFIn30zcw+deAFKP6nbdaSp5H5
oXPx68q9VOA8vyaZUqDBv2siqROzh3edZG3H5TIjYP1bNLCn5g+DE4unqFfpNajwdBVnzlUd0dpg
ySHvedLEN4ejALaKGcs4XmWtm8pq92bKeaGkns4i7R7Tebj0SRuBlqdQkPgnhjana5et6sKRN9Fa
guKgSP/WSbWoao9BatJ5SOqsx4HW+AlqoH0MIpkTw5tU+3yE+miHODfpTveY2dTi1TbceRGrdjq5
wXj27SQ8GQkDPbMK2zddxS+oNuxjWOTwrP0klVu83+xlmNj45fv09Sy55m9VVVuYsQ4+Gr29gnVa
nJ24nxe/2nB8W1l4aG4WY5fVx/dLzrmySmGdLkXdGOes7YwdhPPn9+9mV4eHX/9tou6p8mOZ3xNF
5mudGtljlk5PYSGiN9XHIEqeAPO/683ihNlxEdn+2oGVskwd9egjL3swJJjFYADFirKvH40w3tR1
O2yMELivx/n/Ot4vQj/nWVEg7USxRL2xcwkBfrVMIsqtAfcrMcTeJ4LDdwfo35pNlywwhuN34CiA
D/QBbW5jAIyhrvqLCoazyRN89Qt8o5TrRkdT182deGfvfcuLeMOpOD2GwmvHH/Qij8M3c3CsY1PT
lcoUnsP7t0mrXhX8+5doqp+izC1/KFU8qcjGO3eYuyPW7u06drN4K2RhvhBa0k3mpvY0gVV+PDx1
+eQ+ZE5NpiWPLYqyilPGWQTvq5Z4yk01hdnzr/lZJatnaM7zX1UZkYPciTftTfamFc1uKPrwiIk+
bEwq0JgRy9SvA6OJT3R4a9dX5fOQjMZCtp75Fgr5qsqm+CH4KQzce2UYWD+bdH4y2DW+jYRt0aIO
0ysFBuKXwZ522Yx3ZVo7HrYWxoL7aDzDEYpe9AhpU6X+o9nH6cN/N87vwoTfnpaHTDmwiVIFR/jT
/j8XJJvPaOyumVmQSS2tFDi/6R+y+yWkpFr7bj/dPDtha+6GbV9g8c8DcVa/7peifF/6ffg1SPrx
Ia7EfCW0fIV/xlFW33Bjz86dhUIjb8jehZu+MP0SyEmjWc+A7mOH1J25YPKHvSJF7DBEL86EnaFL
2b3p3budVx/inddYkEGc8FpzmzGBkd5TgxdfF1oLbWKsCPV/AR9z44xgwH2kMSPMGSlmfvEscSu4
R5/8nYecw9CUvgQJZnTxhOefc0coEWIkql2nwmGUnbXusuWZnMJGHbCLLy0Zfy9Haxdp8T1Mp5Si
PmgeBmtMr25BjZx9N4fevXlznj0KQtdxgk/1ijEJ6w0bg2e04NFhAJrnw6IEzYJ2WkZKjhsOiHpN
gTCs+PPiTT9D8/RraqbFBO5F5qpfLMpE9mtgNvUJBvGLNf7bc8dsAqSdiBbyE8mj+zBAkKE5dfBh
0Uh2yJSbhFSD9k4MDkp/Eou2SeWCmTyCmrUVT9ZSVI7SGwuvpR0E3a/llGHdx2RogTyx+oKRX79g
eQ2X2oRSGrlWvy6Im1/3XYPkP62Go4QjT2qWIbtlMVcKTqbsUdYKNDlO0117LxqP0Ar+sc3eXbNt
C9aHO98yHJ8WTqSLHwHDhVLupQrx9hNGfpnzBJcwywkvZlOliybw0y2Kh3otStMhjMK2133mXyy8
BReJ3/lnx3D8szDxt/TKPt504O6YX9e3UcnwwaHFewhnVOZwtPZCifbq3C/FcIrc6YF6MO0dTekH
i6TR8VPiT3qjqzlbiLkYnt24k4/wYBblpL7BkJVbkKxoVULzWca1JY5uZ+QguqNeuw+i77ub0qK7
1feLETrtEvWttWk0uRAYB3yP9RcpVRstCAO8Vp15HKvC2sWTpsLk9YRuyju97gYLkZyqjFcJJWFp
u2HxNMgGBJij/zp6fbjpWrxv+a4/1MM9ErcAIrxjwb5ofgJzDnw4p92OnhDPAUaBedd6P3Ta3dLQ
UycMRIFWqwifJm4iDlhjgvUc4MsO26MesixdXmsE9tGdIftPBboLeyqabcujWPBj6GvV6n3kzQ/v
bOjObwaqpdTd2RaWo2NcDYs2HWH3RSGPvGzW0sNdMB7H+s1VFzfLcBO1v1RA+htRFtMv3lirow5H
wTI/zBYUDEuN+Z4QL5yZc/y55jK4zehPNpMaipNvwWt0OvGcRHG+COpsZxnR9JrVBvZASfXP+3dp
HfuEiTRqWfn+PSsE48H3R/Z+YUQk0c0aehO3g9qEpUUvBy/jjUHSVjiz+xy4yaLOaufQQbFa1SD7
fzX1vA8DkePr06T7vvPzjZ4qvUJCYe2r2XwL2ri9MpgSr9CfFqOaxxtanG+W6guCAqP4zWSORqS7
k10COyNzUXG2Raepzk4wA8ZTMdr+TZSNfzPwg1okonBJmG1JZO7j4myXUq98N8ROXswOH6JauVPr
vzVEiCh2qyXEKesWZdj/T/ev0hzNflTF9k0VGZEAkTMuu7FutrlVW2QqJ9lSdf68CYckexxLR537
liCiOwQY9hTXcTd99QMeYtHZGE7euwXD0vrYVJEmsybLl15cVMQdsv+KijBPu5ijZTyRtOJWuj22
MzZni7QV0Xb4P5yd13LkSpJtvwhmAALyNZFaUxf5AiOreKC1DHz9LIA9091nzKbt3hcYk8WqYgpE
eLjvvXaYu6tMgPRFb6a51Xtfheovjsp8+vzkYMhM3BidTke104vtWDK0yUqUJ3Yy0V+L8t+Kjvwq
7iLlsR3pJvmFAIc+8vGfO1aMb4RnFrI98PldIZQdjpQVlU+ojb0u3VIcXNiQDMtDgNGc9w+81gUi
uMx5jU2mmEOwSSNMGqVVIONUhmlXMjG9UWmwQxNhtxsSJMBSUZuTbB3niNGh8ZRaKK9+0Nqrn0ZW
P5zHrJF7f1kW58vylaqOJz5T5T6al4vKza0TB0YQe1g5Y69yrNpL4EofMiG2oFv5ILTi1ZrksFZa
3FaxnuBRAPqCgo44hYI3dNS+7Yhekpt26Qs0y/l8Z6jsMtEQmzg3rGc4t+096tUPIyg2rEr9AbLW
5Gmp9e600ji1yvQMMEL/nZbjL99qymufV90hTP16ZajlUxdW6UtXMWQxZD+u+xJPWWKb1oqAZtKr
oF8IOu5pmW+c3FXPLXum7ebBz1NcnifDmRl3WDoPaKqedbNGtxVq5QnPDzOEMo0vMZXSnkgrZEd+
wekHjGmDo2WVTEFDFzbC71JW2Gk4zljzBes3cpACUb+pod23Z+2K7FC5FixaKw2zxLsLRRchUBSc
tGxi+j8k904o1h51tLgbUWzcQ8ZI7VQ3B7q4dycO6mMeDddluAuP8st0I39rzvLjYZYfL5d+fGxA
dK4NhqLIJOq8hkHi/176c/g36WBaVTdul1MPH2Am6Iamr6y4f0wzBk82oMevzOKei5Ua1d7gbpfz
FjrSF7ucrkloay9jhIY7liCEE9qWqT4pO95BdY05YxXSVj2HwoF6EgZ/lSZsPiqNyS3bazi3O9M4
73YotXSypGnChpEkspUerSVy3B4u2dORVH0sdPl3Rvv0hMfVPJlWYh07wpKG0FFOJb7wlWy1AsZP
16xLp5/FRolnhml11DIAG4HGGiRLS67DzPomBF1/QccjLr7vfOczaYCO7UOZUCSKTPvo62rcl3Ti
1ploWXKaIjmFrHwQdefPPGNbyWcmCO7dZGH9zRN69E2GhF41t11v9S+xlrzHKr0ZrNf5KjPK5CkK
6t+xUOXFQAm8apmfH60QGf8kTTP20hgMsMyKVWKUFPTCzh9oXsEeyiz1q3TpMrdtSjsTQxqT33Cb
tACVndaNfulm+m5lUbbL1FLZ6E1lERzRNp92O32NFDyPQNKrk6lkOAZCUlETTX3UglB7LFUdlnUD
dN2Qoac25I5XscYhkzfzVipJ8MKWRLySGhxqk0mTZU+MUio3OTtq81dXuNEhNIHRZoV5oOvF/Fwv
nC/dHjw9qFpPHazwwZfRG+3i6bEIh/fBzV6XV95K2mqlllG6aufKzpagv/2WTKIgMD77LxNo7kNj
MAlTa86DWJ4+M6fYIwlNtlNAsdbO0rRJ7sOhMk9yumqKQ7qerrd7m9qCRj1RS2GeWRfDP5LfYl5d
l0Sota3pLYxrNpJcNv65ioH8Fp0zric5TQiLBusYNmJawwnwvRz51Gpp90ZJ/DmNhjp6zuikFH4q
lG+917wkD5NLllPqqDhPL1oknkumPSe6SB1nLT/6YxFJVpD8etAVW7DaC3UfUdusM/1NNBkw/MJu
dD5OBj0OTvBRPH67IcpdOfuuGmJiVomJwMRszafFF9U1WXVjZXhSXGctqZ6pIXTqx/mS5+nmpy4y
UDsf8yxmyEVTOu/ohzMKs9ehdSiskmZH1PfARzS5Hev8w6yCEPx7JYHvg0TRarxTg9qpt6TQfvWG
Qkcg1EavJitK9r12aBzxhM5zomYTcq9Z/m1Z4Vlmnb3aFu0BA7mXT441u+AT5AlKucqtkGC10M29
xbQSabNfdLQJ/As1WMlgp9IpWNHQ/jVIu3xPcgj+6Mvyk3PG8o97MBiSM1SGHqOJLja6P0uM5vMP
3sHHoQ+3EagINs3gYCi8VqKz0CJl7S9bGdYBwJVPdSocr4Vwt7fb6N30aZaxHZNgSGOzd3yeX5aW
vNAFR8U6pXkSaOipFUufdnYtcBr7XXxXRoc+wQSJfu7C4vDLDmOidgyqCutOQ+SPoRfqy8+SWtZj
slvuikCX6ueow3Pu51urescbN+ynHAkxv+eu4QePaVmzbaZTAmFE/60KxX0IbfU6OHpwhqureZHJ
6c+Cg3BV+N9OJlifjaNwl+QTwG7BSATcdkX6o6XuKm1gm54vfHYqL7XRjghOfS84tf5KCqdfO4pZ
rVDEQOK3neDZzmtnkxkIOylXo50/Gf7JclL/5Ej/aVLSHWqxaY+ZoHlUUfHAAwNvFbBpnZaLEsZz
Hl3QrENBSg8JipflYnYh/4MSWB/YhHsWcdQknWMkSCRZxdX2vZ4b56VZwnGXnCHcLj8zEdrUQKMe
cq3rPURC5bsVTU95PZyQ0dsHKSt+t7lS06bUq/VUPVlzAV4v7g2hPfvQbHydZj4d2es4Te1KNHn4
LbQdXVca6gBKNmkuhstyGUM12tYETtPwDpunvCJ/p4jg5KTMO5YyYJp889Tl07RPdOdguH8sQf8P
trU1H67iflJx0nDHhO1jWuraY5pa5U7v1dzrI7HuBQqTmtPvBd9h1kzpq8b5upl7XrrBMKuvn1Qn
F7uKbIrXkD7hil6+eg7rvHgJ5cfyfyipAtG9uMdlUj5WRcxTm5Sc8wKN8S4ZLxEhQnc+TcEdeU20
lwW5poj5+4M+mW/K0HbncOQyCSxLdW3lW8uPu/OQy27LG5Dt7ITXNe3cs4J1turM4jmqVf0Rq+Ce
X8i6h1ZA7h6dBQbLzSpBBHKAJFE/YKjeAGVOrlPS7/X58wUHp7mGkf7UzSObhRhopTK/JzYJGH0c
ructJgX1ejbq/nfmggWqFAGFviaIYDnTyPnVLiq94IxNUl2mMsRS8uZFVRgoDGXRfOmjv4/DYx6i
a+dQVcoHQw2IWzEwS9vt4D7AfdVEPjFkQbeUkZCMyVkfp01bc7xIWmtLcqX8VTu9w5DQRqk/DJEX
L6LZMsyygwk8ysSVckdYHj4V6QslbfaoQ9jZt4WPIWOy+Md9EkCmJtSRGarx3ibr3Yu0Qz2XFblf
y4vbINAhY2PLKwFVUIubhzrHqKwOw1ku9RWp69TNU74CxNc+hjGfIX6VlyboGOq6dG67//mqZUS3
0tvJbLYpWy8JAXO2iwg+EoqOrSS29KD5evCMGPZNR7X4lWnVuKI3r9/J0oK04DN0StR07izY+Uvl
Y6Tu3an7Dpp6ZWk5GHPaR/tRDq1/NrQcSYUyjJ7gbTziriFoUBkHHFLSso9N/Au5pH9YHhi8uP93
128JLfm37s9MvhEoGmfru6P9HQloMBpq4OIMN8jzzRahfjJLlEy24j5mh6oszzGbYVsz8D+EYa9D
hwvVY0kwpGcbDU59CCfbvtkrha9+5caeVMDwjXQzd52lyk716dpPaODvnPuMe84IecXp6uI4Nbul
iPpnGRnuTlPj+dBHoGOpdTCBg4G42Pzdaipjo4dG5XgkVd97w3ePoUlQZGbNhaf6jAho8ETp5DQp
qd2YL6lfFtR03ruDo45B6WmJPzNThtU0msmeeBimZnU+XNGq73xreEqkCN5H1Sy3IA0NAiClvjdH
jUbmfIKou0tY4XuaUEHs7Mw0Lo6Jl9N1CB/vB0lRLUz9Yaw+ozH5T425BTzwt3fGJiQCxYqK6FRf
xMP/omwrujTBeYQ8QAsJ1xJpUKwnNHcnfm02zq5x4DPXpELpAzlJxPHo5sz7HD5TZdK2eNKybcvr
tCZjBF5ioImXTu+aFVOgq2HUGjLwYq8ag7FWO9FtJCMUVHGeleYXLc+cZ+wc565Oh830n2hFmG7/
rkmxYCAjrANz6iDo/7smpUsb5iqg5m4/d6ZTD8muCiL65RZ+zH4ktSYP0RJVSXDojXa6OJV2klUY
E0xS6pfG/0OxGa/rRFUOXce5l5PBtKqqwdpl+bCPR2aBca2tBVLvY9n7rzW34WnSIIVqmP53Vtv7
11q/Z1HqXuPSddHiUYdXlp96ZdQ6+2VdMetnzQyH57oko6Kc2ieG9OUkQIGIYtZwApo0OvtjItbW
nFLtQYuH/FlxuK/VJFwPpTuse3V6SfnJQ5zW/U5N6PktlSa4/nKvsiOQIGaTSdg63a/lKxXJ7MrW
VGSAuWav0BvbuHyrwMNmt+PzED3ISXynfRfdlHQ1ONEqqY4tLY/LEPTWxvLJg/Er/yxkY69B04+H
GLAJHx7EMtaIrxYTrFgr8HC2pA67XqPGl4Lp2x9TJUCAwBOjR/IiJ3T5qbwysA83uhYl15rp5KHQ
OlbubBgxWglKmU43TxCtWIWT6hzr2FTbSJwUP8frGCvPtubDsxQRbNqiv9mFcHdTm+wFr8yBJK98
S6fe2onMsdeDTotAkk4NIwiTy/+9xP0tUAHpNqHmaKJRh8I8VdHK/bsEahpsWCzNhANWTvluyNyd
7GkZRRGOKWtTzkDalLE/oTrlqagxONagyovB94KgjtaDioHPj/VqE0zZVxkZBhCT4VtCfzrbXeZs
/99/W9yioJuhR6HmXlhf/3LbN3oYK3EYy5uIBx03fBM9TfXeVQh7cehC9Il4wDdgrPLU8qakc1ke
KsFgniJcV/cDObjrJpHN0eBsgo3aiydi5QOyS47YjqP/j9+WsRHWJW5lYcND//fXNsrMsusNVbtN
BtFeFIKpxKItLnFSac84MMo1kj8TtU1y5/lgBUB8xu1Sy2bl+w9dprhg07QrIFQLpQBHibxIP2LT
/fCdjOUss8b/gKlBRfC/Vh/Gkri+mWA5ECH+7twZJpnFmm+pN/Adb52f909uk/vHzoxwVTtqsDas
KASpVDdniacbOCTVs5XIfhsdcYeIX3oY3fxMIFI00upJ0QwyrwXED3r95GA7iP1rUCjBlCJlnNvm
qiHzfe/n0b2rRg///zHTuuK5qeL4LJLnRAecHDZZ90qgFz+dtckXbp9TU9LOSUDLh251HmLp3gut
3DVK0p/srtjIqHXJ/UpZn7O+j85u9Vb7VUxDuU8R66G1ivs6+/GqMnU9jmxfOETQxBlTqtyQN74D
lO7f8knMkADwHlHi4+6rEDPNZ5mSYcg2F/Fu1CgCZJIROh7U8hf+kyD1mdQZgA1s97a0sdoxueeR
rW3LysfIrFTR1XJgqQoc6l9hOi9iANzYfPvIVh9rN4BlZdpvNCXJS+qxeue1uzcst70wteYIWrpn
3QHnOnIguw8G2tvlnFlROeelfXSXXqmvdCe/kP1Jkqoke1NhBqABvqBB9epayr72zfGxy9jr+oSJ
UDc3MYyPTqbpzcmBS+Kd/YyXQUpIQ27lOFV0rCI2n0lVumOu6wUrWsrpFjnbzm1823NbhKOlUYWe
5Mh/DxkbESwo/5O6/n9JmK3ZFijIV1l8Cn93aWPs66a6tpmf2umjXRXqpZfkEcKz8Xx4OxtOeyxC
QgUHYSOGG14QaPoHrIzf0s3UVc4E6+U/rErI9f/XbWMxy0c6buIzs2GI/fudzhDAGIHBiVttqM+Q
vW8areLHab7UYVRsof50635M0Mt2/bshO4NIiQTPmxbEl1ltVGv1Q0ojMmQA/eUb3AmQxB5YRsls
kunKrmNys5Uw+aLFwRCv79gxU/Li4+HFbNwCsQ1Re1qTvah2Vh0Y0KxFxxbbuxu6kUQmQUg760nJ
u6RUHqZEry3bnAWTWpGYwLWZ0fGHGkSOW9+/pvWonRy/H4G7M5Jz9PiKdbI8OQhJYKvVhy4G/Ypa
pXS07Iode6qn4LGz76GDhp+50vA0Rs1fcdMxnEkKdEozvMkEf7J2k0ZdT0X0iNu+O2sChnJqWijI
VZAcy0PIb4LdJERq72i7pdHEh804uhhmVzS5sKOjm0HTKpmLxXhEdz6aaEiGMNdUbO5fvmZ8c7M/
OmwTIfOZY1e3bNJlZHstEDasG8mJ+0rgAfM3cF5Ia2kedTNottXcAmjmy1KRIJg+BaUd3ohceke3
UByENvBIHbp9q45/Zq8eaowkePSBy+/t+CVo02uJohDFbnw1DTc8Ono2eHHvirvau7+NyoiPy6Ne
qzFJzx4kI9M3kf5eZVqwtRtIOzW30H7gLl6H4+Dv2gHyiu9r9NCK6MMBihDrWXtMwCv+tD0A4qPA
dRkmldWttYLixTRKcbTjHIl2SSqQpoKU6cF3vsLlvk+0I3j1nHjtt14/DRaUCFa0dCgDazVZIiDa
z+HDCmXqzEyqhiLHmllNbbUOKyc+uK1r7BOFNNlJMocNjZp6EpP9AxTkjewsnB0Bz4sTNg2tqDc2
kd3VK30eFwQRirixu5lOXG6WX0imwXCUvPgl9ayjHAwEXaWV65serf0BRUX4Bih4YwiCWwpf4uAO
iJCs0cg+m3FRgYMM6FazzCGspKGTNbBbsY4YZ3bYE3iss5224z0aen+TE50pO3tumYYnmr8ciWek
pmmiJqlFUt80s002icUBfA55M0WVnQqlCI7qnNTJ/3j6Rh8YP44ckR8hWl+sgoORLFJ3jUbIpEsK
jGsK/PjiU/RTgTT5nwRa8GYkMrwLemdd59Uq4+C1J4do/u2oU7SqAdMHZPbUAlQ55pLDsMyhZBUB
XhOC5vp5THske1Culw+3qcHEHTYwl/xPMAc9A5E6uY9MylZjiOE2hEC/qwz6OgCMgowwQ0KOxuJa
98wIxfgUMVbdOH6n39w40W/+/FWmT59Nj/6dGmqzTCSX2WTHhxEbvWUfBpHpx9GmZ1J1RrYPXPL2
3N6E5xomdOhKhf9ktCdmAfYqHpFpRR2jUaVL4xNgBsYkGbLKNl+XM39mmQLps8AhLRrHI84FwL4/
aX/CEummIoL6JJh9BXErr63SEzwdhca+ml/6ppefqVrFpLGnX0Gfx6flUvdkVdZYbr1mUCNc4O1r
4+rRrR4MEGSqWnqgRJEc5JR5XVwPG2lXJuGadnUc8uppkZsvlz5U37oQzGNsTdc6lsw0raLb6Y3P
ilGMGfFNiOunrpTbTi//Gk0TdllWWxe3Ld/xBzBAb516U8dwjRLiMi7zCDofy/Ng28HazWjwgDi2
H/IhzjGfgjdeHia0+JTZSa/y7F8iLGKdX4k3ElG0HeytaeWqAQ3JCW3FfFnE/c3HfL767AsVlVHd
/JWr8ZUIXAM5fEbO5hjbJgPqpL1V2j6iOr36WUOhRP+EyYnyrMT9P3pA4Ujeg0nslOyq/skvy+YJ
VofelJ7SGGJbPSCK8q9WUvnXBA6gE7UVpCSW7SjEVVcMGu1oRt0PdY/7wzSeatKuMglCl/ELK0ZR
jz/NTRAzXl9L99AiVtqKEr51R+TrZsqs9BTY0C/tqe22jXD8jZa2dyezqovWA1gFj/MCzIg4Q2AJ
wqynXd9znHMmMWxcIg7XwtabkzZf2jpSD3lm7M3A7p61sayI9WMIGzb0jmWxotyODhmu1HUz979M
X3/3iaU8FRF1p9sGn+G83A+d31+Qfq+MeblvBdiyRutReC0+HtE/BohWcNGbqI8Z0wBoJN20TKz+
mK7ZQobj0kDljvjolSG7QdZ/GFIOlcsApCYDEQsQQn0AKPl9AvS6LVRulySPLEwF7GIZEkZnNQ4t
0BlLnniftW1iQyRZBhTogenyR2hhGou1x0wbYCdW0DyAaUXPNzwrXej15JI+4T9NDwh/slVH18YL
RdpenEKYN1ShKJIA8i2f+gXbh/ldvSbiTaKXXvSws06ryCRNotp5yegm7Fu9GG8kCMAFzRxl5/hF
RaJEdTRSK4FBpZN6Wrcn3MVD6An4PNtkdrr1frhLUr89BoHFhl1WIRHAON23keHj50QLvE6qsl37
Vebe8rLNLlHec2qfjrWitJ9xmBPTRs2z1RivsRwN8rpcmkxEdIu9sCDjLvJlcUnDsriwmjteHRkD
uQ1qsfkR34Gex2Ef4H+YL7pR2ZsM68pqmYbPVOjNELpyDS0m3nYSqwk01mQ7KhFzuAHYmT7of4Gy
otyZEJKnmG4crfd4Zs17pdabhRoRRSroiGajQfpcgXh9Gsze3ff0Fd4A0zCEnB1uGlg8wduwrTFK
74M676B/0L2m7+KvR2Mv1ajnKOj+1em8+1joPmOiW8lU0AnWw4sW7tsIcCw2o84OkD31ANKchPTd
gBVuXaU6Mw3DxAibEwkXy35n5lL1AqWQG3WI4jOcEq9Dn7AV0LR2naYnR3q9lcc7lezbVpbrJWem
EmD/y2b8qFt0lZzwlyrMrvP+BqjgaCFoX8whrkWjKXDYrGPxBIkEu8cw+Z7S1sU+1LX6RDgb/XEL
ZiafzJUKH/zo6u69wZJlrybVfSI5FKsRJ1uajBCPgDAyBCJbIcwq9xeJXrxadE1n8XZt+fa9Lmdc
kh5rK4MVXGi5fXITQ5xS6xa4pDVFGKgq3emB3ioB9OL5gOnYDEy7tqJY/I3itDwnJDWPvvw1NRg7
6IUzOJoP2EOYvDXUBc+FNm/pkl5WgotFmdXGQo/IXAPhC2dM6KvCsvurK/t1SXjxH0evIkCIZDTb
LEckaJiHjuLUC5IgZnN5DJLmfXSUdrrbVEzechMbk/oRJ0nnBeifnhpnvJWykAdNJ38FZwW5tMS3
8qa3zxlGzqMqKRx0sQ46G/WD8tbY6ak2gWGllc24jhqvMnWPPl50NzENPNWzMQyUpbCRSVf96F/L
iVO/Z+EVuMEkJzjNIsR9GYrY6KfnDs5D6GcXrUIxGDb6p0HW88nOmS60KeUIGt54Z8naX2UzsHO5
DOZgbDANE8zKVnYu8jHcG2EtgGYJ5aQScLKjCntgDlAcJneGNCgdWzZNgnTTtD2yz9ZuTqizrH1t
WdtF4pSUPgL1JLm7Ig+flUH73WqNdoZ+Uuxye2gJVLHijTna9Y4Zun8OGvm1rBzjLOOOBnlMIkpj
1zot3jV7SHnb7YDd30zN6TgaRfvQ9js6DfE6bjvzrTO50WiSS8J5jfjQsjGtXQAlZybm37bqD5ui
l2KvqER5AK8iPDSlT1NqKqu2UU3P5J6k1Dxx9+2LJx+X9JpQF/0WBMFxjH3tOx78A1JstlfVbM8d
Ms0HX1Qp6ZNlelwepsS+nywQX5lvvWOErV5H3Z82ROTm52BMdSbvbLlT22P3AQaf6Va30mQ3Pvqu
QvSVKl4bYqoByeIHoVzt7hzBYh0TiGoPLr8f9bYTYWnOE/c5DMrgmUmpnA2kWU+mdqwYpLDkTU9P
Bq7IUkotRZVa7WMzETfUeuNd9HlzsBP9I5x1nctlKkn7surivCxgBlVVZxrVRpRTc5EqCldov542
uPpDFkHkbSJ2kaTprnbEPDthMozmHFhPx5OOW8P/ljEfnK5pfw9ooldqzKJWqM20KZyRqfko5ePy
FYkByj+0XiZwu3PaWOIiHfcb+L77RGgCxoN+OLhBJzeaHciPobA3raWZr7LnNq0Kuz3WzBnrqNPP
y7HUIQ0eZ0i706QR7DmeEqEad/HJKjR/pye6uNLjwaE3kEscaMV4IMIof1HN4Jpg3v8cplb3GhMl
9Y8yG8oOUMxe+VCLswVU9In766I0afFzmYhk8tQ8IcVzaKgwiqw/TLLQns26e5f6pF0i01dvwwA7
pDPFZciSCxYqcVge9fO39K4zmOsUEGucOV+8JsxEhKr+wnKOxrER4UlNh/TqBM7DYgRrOuM2ug26
D2cQ+5EFYtX17AQFs83DQmRr5oeEpJzBQV0RtgzeYifsTIuQeyvnvW0NGEd10q1FS34tgZQq4OUp
e0AcUR3NxIi2vcmcNmem0nQNefGMFdOdG1fINgl0x23FdKUY7KvMIomUWCIZbyTcN5tE9alptbMr
ahX5s3ienLzcoHcXUFFFdKOUp20wv5+tEykPQk2PmUJ2mZO49grXlOUZhDPhM+XAM8V0I+PMJYxG
nzAOwN/qK3Kh66IBPtD1v8scICSzOyQWjtAo1xJ8dgw5sq1FSO05oGlv4NtaZuKAqD1kLPTmKrZm
N7ajYyZwLE+jpr1PdfQR+WR6B4HUHh2KCW6B/gvKL446QPOXzjZumuSU72ZNwHGBGp/I5sCzoHt6
th4Ms7QsBbwP+FVXnfiRo0W58lW8jMtuy+xp4rCMMoE1JVTS3hNRafxOw1Wlm+UTk7Fobb2HeVe+
RXIMb7qZfw/IKMOMESOnTDSnSGlvCL/1A+Vaz8mqsR4Lu6IFlgzubggLbB9Vr+zDPlO85f9El08G
mOqG8Y7pyCaTGTqX1karFKhgkqeUxbkrSy+zM/+6XMqWvcWPzK3RYzZUrfHe0hxDzKRweuXU/agk
HFjZDnCpTN9tY3IL2pjEjCWKx+LlcaTSb3GTy48I4GmgReiO8xRZG3J4yCGW+VSZ+bgNGizMEpXa
YphuSmx1pZ1ex1ogUA0K9dc0fxUW1vQrToIbUPtXlHb9z41hIengp7zAdJWnAiIHUkqj3ehMeVb2
mMwOBLpCdLy6PSS16MrAZYclAu9xYGbXDKMwtpzQpYlhlyRvUIIGDDivXd0V658iow31Zo6uiWGI
IhTy40p9Dfz6HeR7STt87M9tpX1nvvC3sZ0gFvcb5aKo9Sx6oSBWo1Qtj0Dc+E3qXLyUhPL1XfJC
mZZvBqt16HUL5bL8reUCijJaKShO5rvtT9so6NJRksPvYHdYTqJTlqV87vdhlDxh9qr/ENP4UAga
KkUD5bX2w/rkZKp9zsH+cztPqy4b6me7SB2Yuzhe07ibj+jRvQlU85oyww9BHbw4TnRsG271cqqt
R/Dwh6VRPoEJXGMHMD1Lz79N4bSl5+TGr7JjnR0QCD1K55yCH2B2jWsMemeVa9ZXDybbq2oXAVNT
0J0u37opb+6hhtsoSKk+yORq0DXyveViHVKrLf7lGzIphQfRI9kuPznOPx7G5IZkhJ+Est5pJj3w
aRASyJe0j7o7HP65GjeMQdZBwXrXY3XDcDv46yqXAYlkSXgSrh/BbKDePwFnn9bTrMzCAG/fYQg3
m5xEu/VSkS61qd7GzUErzXS1/MhyKSWnqtjWPdXh/SqwvOxdEIzqqp/88DrEVXTpo2cqLHHO7Y4R
s6s+4DRVHxrJiCIvRHQoZut84BTaAw2jV+Ejpl2+leYZy2VZfGJ/WZh2KoKUu19XTwvwrrOwQmsl
nbvlD5HVpyjj8UDr/eCu+HBHOwdZ68+mhPooYcvMNzh0Dr2KnZSWOdtFij5+eZj5IbUuFqQoz5Rt
b0zFE8Au9xpBx+jmFIzl0oS2xT0qqK/FXk6afO31zF5JS7Tn5UPCGo0HUtOeO5M2rgHrPNnASPPX
xK+WOybf0Vs6tUe7DpBdsq9Dc2JIWrLnUsemGLwUA4fyQP02S7WZE9Rbs23EZvnTtAcIrXfM87pA
PTBT016dfuy3aKCqbUiJ+powPVzzE+G+58XuIhxkTEebo9TUalUmfJx/LkVHklIRAgSZv0c63mOk
KvYexS0VZsBgNE/DcK1yt+/QLpLkg3JAwepzxWxyqMMhblAKsPfGLB6FxWZN3IR51AJjOxlK9+o0
uF1D9FWblJysk93iNTX80j9QT7yRhKPfIgU+G3JTiVXAGh6Vyn5GUl9iFWKySY1zVZrkLYhKAjw5
0B6DXmbtaXmcKwrbYOoOnLF1f58GZuWXXsho99gaSXEs7EFHEJ0Rao1HGsy5yBHV8G/0poUaf/my
aDpaKeyO3YaO3JeuZfkRBlSGthuB1Wp5nA1a9vNNi10tmRlR/3j8zx//588s3/v52ymq2s1oNczm
lSo/RvMlJ0L2uDzEDc8/tjyG6e/+40sGhnz3nz+6/PnPN5cv4/npLV+ptZmt1Ralakr3PeFd7POj
Oj+Bn6/mp/svD+c/gGL433/6Pw+XHwERxb/AFBMsFdzpn39r+WdCy5WkTDBNEvsGZPtgmtkx1Bxe
nH/5cnn6y+PlUs5PcuhrfghVfHZcvslAFXSdrWvrvz2R5eHyjP/2Mi1/QHBnt0VV/kCjtzz2DbLy
sRyLFKjtfz/2R4XwDHXcp3OthKl2/qzQbPEYb3qjWw77OpPN5InR7TZTUf7BTPcN8zJagdjNfGBe
EU11XVTvru/sGJ5ccxf4YJiaRysOrl0m1nkucuoG4922mCDVuU6GbUEtR4yKnRWMi9Ph1db9cc0Y
0WH75RBGQf5uSxtlp3tXSv09yrXP3pkeKz16qhhnbuBlvhvl9JoOz8BsvxkxPws9OOROOHqpVnNu
ahhUIYxc120V0WbKaZqS1hLiHtXbZ93Wnwp/8KYAZFvhpl+5KF/zsG+2TqGuVV17LVGUrTqltr0s
n+dk4tNtrVcnba3VfzF2psttI+m2fZWK+o8+ABJTnjjdEZczKVKiZtt/ELIsYx4T89PfBbj7VNl9
o+tWRTA0i6ZIZOb+9l6bvnbCxAdRv4nSABaUkYR8xK47QAFy790w2Mo4eqTv5kH4oPTS5h2DfsN+
Jm3W+GzOOYa01NZ3qbR3QUtHBKLfV0o1BJkrqgar4iqUfpt9hi5wqxJ972k1jmoRc8fCbtc4wsC7
q/SVqt1rDASmqjT3LAx1qFLq2geQG4Rn/ENXG9hobarTs2nfYgnZ4PH7kkAXLfK0Pdhl+FBnCE6q
wD1XfqYYaJq+sNOHjeAOD41WBausd2F6i9280z9Cdbnt8NG61JWxrjNqAkeJom+JfDuCDV9rgbv3
jH7l6XiMbBoAzDa4BpNz4mDwoJUfwdDzyaj1V15uPqo5BdI6D0HcnamIOxg03qd4GcJnJgA8JlbG
XC/8DjujhzlRpPGALmTMWcFrBE2BUk4e06zUHucdTtiYT85cxRC6ZxCup7gpPoQwX1rBDNPce3Zz
JDZzse262niv2n4McbEHtV5szOHGT6d73YqfJD5x7jysqwIBUqLwbssh+IKPqCVpuKJvjJmb7LAo
eff0cZ7QxqtDlN5z3ClXWZN/SazuawZGudHdcFeqryocbhDjzroswp1sUhK7mNaNytyEoYkwHWqo
WCnty5nxaHlDuHaHEkIHT+uqh4JX2DuO9Rt3ij4ndmKvehxFqyhFoqvz/RQFzN5A7fduTkeTLbaT
qzbSTXjYxidfNWScYhbiIWHR4ccR1vaifCccOqHmdFrsnSGYWjsPq5VS6mOqg3Mdw/NI4WMzAonu
uERsrOgJp8CmwTdVNUQiB2KOdPhgO4m7O6D6FQ7q9I7F+8hi0wQ8l5PAQiZy/A/PHWucQSZTwwRm
zutyfUrLaKIJZL7EmbEXTBgEkYvKwNqzXeSKt1wLBzE4NAvMX/TjzeWjf/qC5bqIJS7appKCkcks
q9Nyg7OiOqmkOFp63uyXy+KypC0X/j/eXd5aPrZ89v/1bjGOpKSXz/zxfWbImaYhjL/+42N/fLPe
wrwiyH2oHLCdZWuVp3q+Wd61kgw+wfLB5f3lpo3C6oQnZJW1TnzUBuxJq2herccag8pqWbN/vB8P
xewNZgVaPvjHZxq7p523sO9++fiPH7Z8cLRoivvTD/vxqbYVDvpCQAXo/Bt/fHBgZ8/F2SnWbV+X
p4k5/p9ulo+p//2EoHgCV2izU3kzrUnthu/hl7ILiPqH33wLYSmScvzkYACHNcpoDghk/UpXRO/v
gOyEB5ggw6Wi4GFbiZq+Qbd9613jzrNSxly0hW0cazSPbH79lamaYb+EjqmnAalfASDXIg+FaJpN
x5VmUh476vVtgbt5JeTowVkq7+uhk7tJDNZRSwb76pTabgReAR8kwdOK7wHAv3Xzw/QyI5mW3mMQ
E8UFY7pOrTFfhx9Z3eW+/M4k3DkYmXwe/JiioZEzfa3XxR7H3XhbMROClZG+lGGFkbwJ0Ya4ocXS
CGv7qsrqkA5YT1UaXZpPWVO/4RnuGThXLzJk/tX5WnOTAJ+HCyOGbZTNIXLHZDftlynOeq1dVyAN
T6XZwGuPtfFcOc6hbNKtZWnqwgEkvtqaiq4lx7+iyahILqf2XDAeHeNPmrLXoAdJ3aEq4e7MPGRi
O953VtQfo/hVpQRVCFGFFzN1nS1UQ/gBs35rN268JVlCynM+ziC4GJdeMu2b9fUkgSPdOs3zECA7
8QJ8iGRF/txp3LVuVcBsZ886tVSyqL3XTH72xHyY8e38gHMvWtGswIGpsW9dRIWtAuq/00U4PYrK
TEBixlchscX46MYIcRPP/M446IVd03Ege0osxu4a1oPYgEOlcqyJuhOpNQY4SbdaBOs0Db4FYZXd
yoKamljSPmXYjDM13XtI/Ecfqel7Z8ZfJkzBr9RGgNyi3WjjVmG1lmQ2nxzd+I624Z/DUC/vcWFt
oxgwCJV2TDM43Nzl0TN+Wig8mhw2BmG4/Zi4DIMn7m4HluvYa7a2mqpx2rVzuWcKJHzrjD1WQiS8
VSJrdZpZvCfBSwZ6LMUVXn+rdYO2t2PprUvwHrtOr4EIZlsU7Lqt2LBjeduRfhr3SHj9ppmaDzqb
h537aAAxuYaT8dUkuLVdsKkiIXAW+Dn7EEWrYVyy6idJM3L65tBMe6STXCj2rLIQGgv54VqbEwO5
s009w/2WO96TAawgMOTrmAOAL/0cX8sE7T8rWfxy0WzM0R2uuHC/tTqWO2MYsxXjdw/1uhD7MR5x
fIeMsMKoP9UsLYCbjH5fz6W/Xn8fewkz0zlY4hfefS9c7S7scUFkmr53AoD4gyqM0+Bk/d7qT4CU
jUsR5OZlecu0B16eyFUb8Oprg07kS6Va/7K8pbB9n2PJXjOGiyQ6xbxsvnGpMWE2ZwRbj9LqwzQS
0vXYmP4QtkTGNqOwNW0lUaa2WlpaR/rzqq3vjgiBw3vbT+1L4baPejHFFx0syxa9vriGVlRcS/+h
0Jwc7jsfSSzoNa0HtEAzADUXcwzBrSq4Mq4sV1aI+q5UKQ6mRYghV4OzsqcwuycflPv8GTlrHm28
leco6NNrCW1oNuYH+z/epYUOkclruOjxJN1YNANumtK+9WTkHRxRmOcs9szz5NXoY3We7RbrXq1z
iaFm4FBS0pbEWFubPmB/2AU6E8L2VTOV568Fe9MfDXitU+srdEBYvDJ/t/Fo76D+InzYVntMYWtV
vikJYBdypZry0lXgOYiuTPSII1KljqgPppZ+6djWnsZsqFcqQ3Hm78u1UGdYi9lh5wt72uozw8Dt
uDSFRXiysko/G3HA9KVmMz3pJiabHGO24U20oumOs64ccFsjebYNUuOtyKr8yqTCI43tSrpIyUt2
QaXv+S4i0B13tmcThweOLykhJK2U18q9Qy/bjtG3hjcc0dhB5FvbuRHtI9yMe6yaDOvmqDWtn/+8
8fkL2Xbpn8ykKmhEp5JnaPR+2xmD/ZhCQRNEeiSO96w1uieVkFeysTkZef0W92O60xoLR5lKzRVn
vOBSZlawMWunPZgVZyHicPIUD333GExjfpT6zMWZ3x2d2t0FQ4yc3tDTOeEwfV3eKshevOLV4nHr
ba61gFW3Wd/zHGsp6dsa4FjQizKICTPcBaqk4PqZWxer9DIS9GD2RFh7JBzN8LYIuUepN6lNyuTo
K2K9OYLcaW363juAMFlpfesJe5nOtwEMMwYE4dzL8tk2A5qhQmwrFXLBJjJ7QB+YjjZDo9SebQTF
hhHAp4lr0iPU+2yS+ORVZdIig3TcZGIP7bfbwfoP9nbazXbf0mTOW3cNmwNcE27pnAPqmfesqt2e
gVxyTiTU3CEo1IF63PxGDoqZTlWkTMSmYTsYVrYxrFpuvDK0bhx29aOTGmetUDV4zgpgCOatMQFP
aZfN08BA7aa0xuGqcbhYjVV21eLWf88VltxnVWLJXzBfxDBWorKGq3KS7DVtOms9DrK5y6rQYkY8
/9viJH9spP8EARLEEStPXRPKrFuzunMKTsKYrcrPZvCoXACJrRVm11ikK611IF2rGFhjOSRHoCTe
Ohjxg+gOy4/xwry9OTSxJbdO6ug3lQ5GzSBouNPi4U6LuRjlrXR2Cey1OpoDDKjebGB8ZmvzK6Oq
w70VO+UF0sd4Hes4wyiu9TstCwv6c4LyNejIssaUWOBQAbWJXMwVp++yfRdYLb6HUG00FtssjLSZ
qQj6LJFnu9e+E3Oyn+pWmPcByuAcXOBRYfZZpG74GFaBe6Zhalhl9UjOG2jCFhrqTPorGAISDnfz
KjsZdsUeaN4uaIKLb2SaDm5E91Eu8SNBBjAeiemX/OIvZbmrWx3D1uyAZXg03Oiy865183nZsuQJ
FhYZW/gUTNc/+nb6xkvz6xL+qzT8rGkQnewOjXUVkX5dUWAQ7aoCHL3GwHuXdiB0flSEhh3ul5xQ
DZLXZ8jbP3zYCPXuWnUO0iyg7ogD+lEXtJfmnoP67kLi731xCeeb5S2F32HtU2S60edsnzCtfucZ
KCqNxgplzQPYCC/T2vEZxm87Rb5Sn21TtF+86/mnmlzJ8zTgm59881WLBjzLVXjiKkLpXimHu6FO
GfeDn6d3uN0QZifLxfXkPB+KohKp3+SlQC8zN1HD6wLL1kp3sorm1UA8U7l2mXtH46kfv4iBF3kd
CXEXBco4cHLMVhodjytBdu81i21E0knf6czpNoth3Z2zM07q3y+P7gJyorP7BDSluijVr/EJNg88
Eul6pCLoYvrOnZgTbE1pXWthGje8yvt9MMuQheOAH2LEzaOjGR92Z5yW3+pZeIVMvQI/Md+JIrPB
UcuEbPD8rvQbe1VCvsEygyAsUmZgdN6L51aQ+sxjV3ytO28/LV4cEYDX6Wa3Uf7eiAr+Vp0aD3jc
Y/QMPLC16uKbDHbPXuvpi22NSoelQ9b6TjThtNUcm7JupkvK78Sz0m114yZXDX/fVKbgz2occtgc
tHA3lOwfwka9sixeej9Nd1bbdBtjnt41nsAPLHGfcS+WR50Ora8DfJFxiK2HcNaJawsCn5M/BCI3
zjQ53i0Fb73dkrMBJbFa4D2t35Z7b44p8HBHF1WVPSRwBtlFpb+3ofTucRO0pxQeEBWT/YVU9het
IWucKgwGkRs92/MkM2mL6aSWFyzGkXzlAAbJMdw9V1rl4YrVoj2DvgYIfC83uBCHs9Y0OssFhCAf
8yHJ3vOPb8fdREDXD87RvF6FSdYcnWJi1moa5dbsZbsbZoZqPMySgKhOQTNxbWyq4uhb6EKQ09YZ
PmD4quGGYwjHOE18LIwbEKtzlc+MHhzpnOTy6asSmzu5f+VCk+6y5imXEZ4mosVMaEzyMgyuj8Es
5mMMoqi3sY2TqnV4uD7pXC/P/XXsSswcSfgRhbDjNOKhm6SDzpggBUMYAkTlNwV9y7ai7Rku65Bw
dkpDq6FwnpRfH5Rv08ggYyr6+2Qq8eQlffnaWeIbV98wju/T0GGZ9YpsPY1lf99GhlhlA3ZGZzBe
GtP3SWiDnUikTA+Fy1Y+GqYEcyYVaZjM50t/dAN499Wwa3mXzVjs2U+L62mdaBwUmulN+P3nOC/r
R80LHy1JVKRWY/ZaJNauFuiTZte0Gz/yr33gQf3wQ/oyZQossCvqx4QL4c3ofTYoWlhpdLVhcYyn
dQwA8oy9+Fmf6HXa+FqgnhvX+Dq/rJ46o2/3WZUVh9k2C1TgxlKsEyUKxIueoY+pVuCeHJLhru16
99oZETklb0Nmiul7Q14pzlnXpNt8DR4g/1IM6uieeCQqkz2GmrkLgdNtpM8l2lKluh9qdSgFeRXH
MS9BQr8N9tZ0n8XWuK5kVB/01IlPkiD2cvh263Rac6iKL0YxJ2uKjGFrZtfrQtrTjoBw1ejP5jw4
FdrUHcS8a10WjXoqdgYr/7FwB2vbc0557NIBRjd/I13DPFH4XGGhyZF7dl6SQXNvSysdTn7ZviyN
mcuNpehA9JX/sJRQtXYaYbXTmvWop6zm2TSKlRbqdJ/j9LytM2gQwAxGdM9GrOyQ03ZZcl5uDXR0
JuyYptlbTl2Au8DhahWh8u3oqHMPErvpmurdtykrtYda+wBvHNJMiwhfeto1iOtDZYX91huTXcO+
7hxzsuByOKQeiUjnKZ3H8lSUFuueeDFW4yTeOUIHzQ2zftX2sI0F2zIuKxAGUCe2Y+D1x572jU0a
e/aL6TSELlrZJQe8SBZ0CdO661hDV6ZlluuhDgMeBpwsy01lldRO2tkalqZ3iiIUVK2E+GzkHYhy
Y3J+2MskhFanfDLjpLnKEIgaSVNWMCtwVhXr3xtzxDW9ODsYZCx685WkLXlpjem8ZrOFkBVbF6uJ
PZTkhO2AZ6FccL5l/IAT5EcOHTNGfGKQCGFyvokVTUtaY97CQk7XBdQDtW5Z3ykmcD7DP/PExjFt
+wASPNqWYx8eraTCUumnMaWH3rb3uzcibA92patbm/7dBLF0azOD8qxJHirNOcI3y6/5KD46L9s4
ThPCfY4vAqRFb5LYnpdgOSCoFH4x19WS46s6GF8qUatWVfYZqeYej+mAd8Kwz14+DSBa6q+it+Vj
xjHck/Sll37kkTwIsjsN8X8Dj7Pe+POBRcVfO9MObwd4p1Gspk9p/dr7LokwzMcRF0KKOPyD0k4F
R4kzWN28Hjd955QbAvRo415VPRY1sRMerCx1/VOBQ3YzKH3dhPy1J88EWBJZG2lJtUXNW1t97m4T
Pwu3ROUJiLBNcjvb2LHI4JYQxTo0cJfqgyl3rVvy/IcMsa1s29lQULKyUQ8RRTAFgaghk50KYBpD
BwA4Muotk6qQhhf8EKQD5SoW9T2PlTxVOlZSWZOYY7Qw4SeSkB+I/B4seJimplH8FkNSkmgIYDjq
S98zoxhLLsb9/C7Atr+Ic/57kZDjuJ5usZ6zm/P+rUwiTcLJQf22aTjEwWNOrz5StqCgt5/wXWE9
SyXtQRNyyDquzWrN06/emRJWBxHf/xw5M5Zc7s8BeAbswrKxfxrL/z8nzkzqS8yYPuG7sMpvsU1p
eydmcpzozQOcFWNXPBjkFtalr9MfC3aYdIGrfSDGP1tmnD9R2hNfXSA5y3uBDoWtshJntSQP8nS6
88d0T6wV02puCGL1I5QH1qk3CzOMSJ3h4MF8wtqYX6Q+md/yiP2un20wYOj06Q3+OfcZ5MBS0l98
YbwKDU4s05FPYdPZ5yxzOup4A0xNunFsst66Mvq1aSmdj6Wpv2vjQCNlajukebz6LDS7XKfkS8/t
ZBOT4SrGMnK1RBc+AexSN2Guvps529wp6uVNaI/OVRttuIn9EH1FuHz1mf7Z6lFhQTpZPTLRGNr5
lw55KzguJzfgzcUx1pqD5wXZBV1+H7TsxflH4PaZjyQyvUXIL37c+Il9aGu3xgqFnFq49OqMdfTS
ljxRzaB8ZHumrdjPfiNAOlCdFskdUQBvB6MU8n/lP1tpuJ1zqBc8oNbKTiK5HbwAOMcsNo+VJt+N
6FucV9sy1R9Mvanv3QFZXQ8JZtCBGOk1CRNUKi008Xn0nnoI+p4YYOsgHYIZPQZS48GbPdm9GLRH
9IJulRlxfSmnpr4sb4kQjlXjOtgVBq3a1oEnL2PVHxoy/NXKiq38aOYDIZx8rRtj9O6T+EAscA4m
C+7NQDbs4T8/q3kp/ZqjhBLFKoy5A4CP5yzYhz/luycmA4QWoMcoTPlGO7ZH4YX6jkwMB2wrZHZe
ltHB1dzygMcI6MYYX6JUjGyfsnnMsPFaONsas+XtIovlZlFu3K6mddCJ2ntN3dW60R6NNEzXYetd
NLsxXmGOCNqwI3XjVdkXhUyEEdZ2/Wsh2mjjpc5R53qz4UzYPZoYFO7R79ZxWsL0r/V+tQhGndrk
dV0i68GQ0qLqElm1eauiJtv6lOt6QNZN5NOLBgnT80f2gkxDGdLKYOOEpdijUk0IBlTHzAdD2bXD
6Ud2gY4VhhphqT/7rp7t03HKttP87iDdbD+jaqzIJ6PJ2hAiKmGqdT9R0723dd1/CXIb1jeItx17
x/7YpBRALZSk5UYkFsq0BHzqgK9Z7nmDWX0r07DYL0UHZVl9h1OdP9QIjSwA7KSGdtYA7ECsaVTX
XqYpjXc45OTOycZxYzh1vDejlEiP473/8DXS/rSmY7Y4MuFHFjDjb1MFZnSoKTvI6zlbGETxqupU
c8/26MostbkBFxFiYFfPAftxDMI3RVGqdV/a2UOf9vfjYKiHJOJ6Vc+nyxkYH4nAu0EM1/Awh0cn
aTF6Z6b5HETBUcNAu0Li1jaSYAm6wnpEJb4Bb4IqnE5nPYGFFI7vOjV9bOCcYhfbb34nnZvSHr6n
TZgCZlZUZeDt/hpFB9tLX2bQ0wlSo37mKfuKOarcxlaQvQTR+A0DqP/h40R0x/BK42My3OMQT7bN
VHqXRrPfEZRIA/nT56Jgkw5h9J9vFVGUXYsJG5AHaA2RvDw0ix1rzB6wro/3mvQ3HRvBNfhVlI35
RvixXKeRS22RLEkGVQC+KnPAL68PRCgb84T07l6WsUFddNbRiO2aHaqnH6ui8G+nAbtTN+LMLPE+
Q95LPuJB+ocibG6R5waCmsk3Dm6fl6WhyCEuYkhAO0BIT2Z5oaIxKVDuFpSHxHdjp4e4Fs1joLL6
bKb110mbeuyMOXJQkVoIemBLw6p6oIelfNBMSOewscvL4E8PILgJC4f+W2CmH/7chLPcqHG4rY0+
uu3ayr2XI2RWZLADgjqEXwnw35FZfbAqSfIBasxKZ/+7WwCBQ+YZa+b/ANyGg5H7+lOEN+Shquqt
bref6V+ZY0sWbjIZOJwuUarq+B1qVnrJOnXhRK4df7ww2vA7rhmbvAlaRKVNDO4YfnyRkXnJQ6zu
fk+TQzgTJBFO1LHSeZmE8Yc+8xHsIIcwGQenaZYqqya/d8jrHaJR1GeeI1Sx+WLdVyn2Qt1+GeJG
xxgOVBkVBaXL1b+mmS0fBAjCYKYCac7Ync3WeCLExN8OwOC1mvz4tpt4fbUwd/LAyR6krx1da2Og
i3xQcqPY1pXJpgGjfjGHF9V1+TPnD2gIBLo0P2CBCmDU5kgBN/QCsG/2KaNcJESDTFwFFQV3hA2h
iOL0PfU+zaZXIwdeenBXXKTNbcDYeSNoSjk3zIV3ojMagDHz1WzAeiAsVqfKyT+BHdz2AxpiBHJz
UUCElrZ4kpJPgFHdtTlb2R30TrpRhosZOMwvwgZ/lfGZwIBzDOcsOcwbmuTwutq1/2wgjN4tCXqv
A1BArGqN/oyDNdDWtt7RRxhl+l0eSKhx5Mo8N2vuSn161cBYXxYUaD9m2mr50kHVcmVbQ8Sza+RX
TMIiLmr2B8eEexQwQlsPOWm2H3+7kE5StLsXOyM55gWmONcJdAT2OByBnOswWwYrmrnRg+3otctB
Kbu6+hDa99bq53JoI7rFYUQm06KEquqHgZGW6SHfYaIKVVHfAzsod3anzT4jYWw6ZVavTQBHUuWf
NN8XxGnZhRQBD2whgu9RiVFbc2dYwJiF+GRd9IFhCK9FGl0boN43tclBPa5wjM3wOnuG10VtxFwM
1XKJvje2SvaumdMB3Vz/8/pu/Bu7waX5zxZgRUzPcXT7F0yCX3mKRjTYxGEWy1NgFc+aP3jo9gbb
u4YZTTyPGESG2CCn2L6XrYs1m9hfUr305K8+92H99Bf3Scy/9KedtIcCJmG02JYtQT/9Qmkps3bs
phw+MQDoYrOUl5ZWe5WatPbWvEQuN2mw9YM2utUDYe2zgfg7ZK3xNlH4faGaLVmTvDgI4HA/Jglj
Y3zIyeZ6AHiIyXWoE4fQthaFE4yIxvbidm6xJQQHSB847XryevsMeRmQ7Jg8jE0+V7l3/iUJGO11
Oip73H/wFPEuhjNZtxaL0cWIq9Xo297ZaSRTGNBrtYERTAyEXloNT7czOtbVbK32xmFTxwXuORtB
EWo5DIlxGi9KBO2x1cVbnMTjrdTJas7NL6Uv43MTAkOezQMLldzCZCTN+Gj67hFMUkk47IV9nA9Z
faT5y/PIk6BZr80WBENaVutCe9Ajp3tu8tG8+CNNu7KhHyUe6YSd2jctDOtrMOgP4NXLTZ90WNUD
B/hgN+2HDmIvJOHwqFnFg1YYE3MySe4Rg8QKlo4FLQq2j+cl27JqQ6zoYOXqGmEidS+LHO/FABmM
kc22vQlbiizoCxF7I4s7YmSm8TRYaCUrDt+37Dcdor+RvdYbK/rUoTJtnAL+GTLOKIrwMXdxjVUj
/YB65e+DJqR1B/8LwRaRDNmngJRIkzGWiFWd7iZ9qj+3tQY6Pyt3TKJt/oj/CsxVvTL+CtgzN9T9
/OQ1XQZKcMIMaVq0O/58DJyCSGkFTKQr3plgDTkFp6DfaczdsoIpX5+uur5pwQkg8C2FnKYD2tg1
9lIv8T5U4NPLbMK5rH1igpvAKHGSfViB1laBbR7+82ttuTc/31sBHkXoDk5og9fbry81kfiiVEV2
dUfHxllvyKNKEzHndrpHW8K6yTJl0hdax5tBswjEkoKxk/Al99K3ZVdloDBpQZzfJDYsLNHqEOws
lR11oFW0/XSfSrPk3KOH1raypHenTcVF2kF0YYLWb0RKMQWwB6b1gmvkko6aehWceyFBbY6YJPOp
OTDEsohz0ZtcEPAoXe1zTDaldfvdsjip2mvulB8/YiGHI6ZHF6MG2b3cWDgQj2kgPxkCPixhaC7c
s0VgIReK/2UYLh/r4sLY/sUj/CuIxtRRVBzb4rngeP/+fCgryw9c9NGr5kFjjKLeYvszqb2uOPOq
bigOhrEd54lcwxVY9G336HiZugsdrFd4AvAU0E95YxW8Zq08XIfwah4nTrMnMBIEm1O4rqPhJkfN
XWsIYNflpmVERWlCeStdnzq8Md8OtWGemrK8+1bpbnXvyvq0DPY4m57Y2tT3G88Z7mqPYjI/Lw/L
oKkog4OsBhhyqeveu3nTcqr20ndF6VlTib2qUIqaPO7PrW53Zy0omr+CC/0K38NlZoHfMyi0BjJm
L2vFn86f0H0yM8BGe2W3biyhq1mREIyURV+Rj5ghKsqt1mr02DeSe14nXnm/6H3CpyA+M2r9IMVf
cCgN/dc1ivvFnRKuZ5iuYYB0+vll7jetlni96q/C9b07V8nuxNe9a2nwPs49FctNWLWETVAvlkYr
yuT8rRMXqKdIePmGSqMHx2WGYpJ+NeZrHXFkeYpa1Kw8r5+qvHHYrOT9BknBu7CIV3tNb59Rzs3N
4uUpsukccRJ4WvIMXW/txUItY9tGQGp59XSZTwRNmfZ2OZRZLfslzPPZfkFGLDew+9ZRRqY4rxgx
9HPoKBtm2k+tJYflXYbO5cFsAFtGFzD4wzMaMcGfEtkQzUj86d0lvG45OOtii5UojzmOhxhyodZ7
2g4usr7VgsbY5dnXXlb5fZQxjuEdrdBwF/NGMIvvpjDzfYkKcN8ZO7wc6sZavAq9bWAgJhi2WLiQ
ba1NaTrMF5sOCikZllVt4Kw18Ioegq5SDyDgttjPLzGyw94e6gdnJkZ0soUxORGx8YkfovdLVA2i
oZsRpjqceu2lTzhJYGbmkGrhu3Nb2hT+83XBmdeBP195eQK5iJe2cGxd2PqvgCqVUY2dRcV4BYwC
sCMcLqNjfu5rv99IE/OvFbm3nPUW0QTZUe6UhWC3CP2sf8XFwc620YlBH3s8n7sweE4NSi+cBp+q
0zQf6FwFmZOpvwMn8RwNzPkWR0wWUW1np4/5Qvq3K0x8mYrJ83n+dW5R2eJ9w8yvWckNtbjJzfJW
EyfFXosxoFmlZOfC8KFDEjuMDDrXZUWwHEnva0hYeRdn/O2W1oQHJYBV4VPSScjz3PSER0aj9My3
tmY01grESOssOoacEDKewmh44+/EobSxL7x21d2EtNYH4UD9iBauo7mFg8Cbe1r+Ev/1Pvx38FGw
jx6DIlf/+B/ef6cKu+Z02Pzy7j/2H8XtW/ah/mf+rv/9qp+/5x+bx//z9Nv3ov7t8rh7+vUrf/pG
fvw/f/3mrXn76R1CaBGyQPtRjw8fqk2b5ZdwR+ev/P/95G8fy095GsuPv//+XrR5M/+0gPnh7//8
1PHb3383PFiC//Xnn//PT87/1L//fo2a97eozn9jRX/Lv6l/+9aPN9X8/XcNWuLfTEkLt25SOiA5
LPz+W//x41NC/5tr267NlkxYCIT8wryom5BvM8Xf5ho1GpqkbTqwE1kYVdH++Jz9N93TDX4ehw66
u0zz93/dzZ/+Xn/8/X7LW3SWKG8U/66f1wgbMyK/2jb5j3mAjfb+y7U4oZaom6Lp9uJhzHGeEvKc
BdUiVv1SMGm0HjygA729VWm5ru0cZsnOzf9iFrGclP54Pf/rTvBPZl2wTWCYv9wJq+gl1MTpluj2
hdnKmsKnDVPTB2Vb1wSNtI/xYo3JllZBgMovxVRhIoLS4A+3ntdc4HTwAHxJvGHrJc5tkReYWrv7
nhRbkUWPSa5uIR/KuNkVhbHDRnHxZLwH0ra10EQtnakG7Gddx1ybfVjBmtpvu77hIHNUIRfBdDhg
ukYS8vZeog441jhKD3uJ13TICf2V9a2r4pfYStH2+zvN7v9iQCJ+3gj9+wP0y4rJo4b1quYB0pk0
9hVG2arZAE3DbCcPKrBYFT2smbfCeY8GyDq4fRAGz7TKrnpMAgHN3HAIVPlGTGVVDBp5P0VHWkgz
WbNq4kOcPqr6ydO+BOE1oC7Pw3qQB+NfrPycNn66cM//Dp601GUKqgJ1YMfzv/NPOxLWfGU1UWje
1tDHQU0WrKz8O/YGgjh0vZFTCRCy/cTTjsatimk6BTDbkq6QEvfqeQiwbRGuu1XDsxRYoLBT1Q+t
dYi7LUda26MEpn1pu2dpnjWsTe432exKC03sDEotSFilT2lzA69HJkRTT+KQZTgjnX2RrShlNaZz
bjDCu0HPfY5f8KZRMhSRstHXoX0sk/sC/E1xIhSL2x/qPC4AI9w29kF3Xg2qRBSkRoix2YrVI2/W
Eo6TuJNfXOQAax9PDwA5y/gUeXsm03j+VLK15cYSa2pg+2pD9R2zNu5b0R3deZhPkQGO3JMVQhRh
AbjtzRU9VPCm5nhzsv+/7J3ZdttKtmW/CDki0OOVYE9KlERKsvWCYTVG3/f4+prQyayypLzWuO/1
4mEfH4sgutix91pzFeq2bHbcg1Z18MLjTJ8XBwbN9LzD4TEYjkVGVvI+a4G8LSN7aTsLCD2MWka6
3QYt9S2+WWBKL16/l/WRQ/Gq7ZQfACbzGYO9rMZV+kMHX0goM728Bl8nbuwNdLjc2vpn39ik5LqN
B37Nup0Gt2mhnLIX7Vf6kupQv5bztmWO1FnTVkiQDcmDA8cKYIe2m/oVmIMI3SImUHJb1S15qoP2
qOk3oThyFET8TPmmtjYx6/YddvV5sNP8MCweNxIFVna/iuUVQOwBlUWXwk1ZGRK4zo1NCmt7O2Z7
eBzkBqv6tok30Z3aHnC4MqUgkRnlehzdFugMzGeh7kdmoMPeHh7y4ZvEPetji4j7HbQnSPW5E8Mr
235Hsv9xv+dzVpyV5fk1PDIcC9lGH7qDWWtXQ1pel+h9UXrKBSGzd1Ot3IhpYxKHhU8sYLpo3/dA
4PIIQYaO418XnCxzOIo6+YGgLFgoBvQVI11RxP0OU4eU2+ymGX6XGQgK3gw1Ed2kke7MhuA3u7+1
VOVAFuOmMrsnQ/NeQm16MnW8JgTDB1F5kfV40n6pIz+kRjQWiXMcpi992d3GtbxENHc60O1m1yPY
kecBglqKTzcXw6pMLnbW/6qy5Cnwim0vUNdLI78DpHYRlXWX6csSC8PCVE+E5KJ8KFZOGV+BC3gi
W+dmbKeHuvf+2Z3//8pEzjfZ/1yZPPzK2l9N+6Egmf/FPwUJDdl/qRq7HYfhkwksm6Ljn3pEmua/
aGFYmmqB0bYNh3/zn3JEav+Cqo1qWKWlrPHuZn3+v+UIP1B3AG47kn6NzqT+f1OOzPXQh8qeDQhN
S1tlF8fGlfrm4wLhpHEvKkbRZ5IL43VbO2BQyQE7ShNtUNS14CbzarxOUvWa6Rwx21iaXd2f8p06
M8gDJ4FimfKkeJHm5tK5qGayTiI0dUWbphvCv6OF2mfOqmUEsJUgzhe1CON9kYFlYWACxgBpOsrT
lyppPUChbN58T3v445L8uwr7s+r6L1+T+s2StGc1uhuO5DL8uQ4OoenUvSPrc46rdZFHabjMf1dt
h9YwgYWsR53xD4xaZT2gV5zvjAHpjgOZdNVAwFpzOa5o04An8yDGGsoKiSKBaBmLD3mlG0Sl1sJR
wNQgY2Pd0UjMhmR3KLLxMWqYbuHSAMbiTGvN99Y+iQF//4Jc9c/Xka09vRu297aufhl9D2VtRnIY
mrOQxbjMZAP2SJv7C7RjKl3DdluldLAUuolqz1JiCLJy0SU5Ub2qDVrMtoFHhr3YPa7RbSRsnPq9
iRuW3PhvDnU+1/+v+AQ6bHOowBekIaXlsK38eC26SqOtUBftOeXUuyUccZfBA5MRPC1bRaFRq2Lh
mMAf9GpFYFmXp2t1GrjtJu1Qxf5wq/jjc2EDejSt228O7vNOV2djRzfUoi9qqvRxPlXG8dCiwDDy
6cx0sAMhPkWInckBDI1bku68nQWnY+nUZkOSra668axUYwHtbROii/Y86l54IzOHXCqmK5k3rL85
vq8nj4Aiwh2EqakabZ1Px0cjHwJQ5WMN9mtifh37sbMYnKaa3hzCwrhN+qZ2G8gTNLh0FFsOzBmT
+RLidOYDSZQybzQ3xHtFx1LBofz3w/uSBzCfPsOkc6giLULg9anebIXZZemUqGcrhg7V6tjErcxi
GtU6a4dB6aJvZb5LWJgZ8mYX3Wp3yK9BZ7nA97RFSxIzLU87yOiEjNgYX2zfkrcOQZ6u9LTvaOBf
HxperVTF7OUJDDT0T3eiFUSZkamddkYgKA5REZDklaQgM83objKeptoc9oOIiXYD5LT6+6n6kuDN
qaJKmfVXzLKEYX/qZmeRptKj1tQzI23MJwL/X1mCFvO8cs2oUlkWA/hkbUqMH0HcN0TvJjotoxzz
02wjcJym3BVWwbB33CG+P2iIYDetIWpXM+txmWi4s6J8bkUYDwlZSa6dmveDoZCm0wE7siLkUZ01
XGHEy+/s5iWs+x8kCzZbzy+TfZeVD7YVvPS+Yl1Nsd0sgsFo3JwR2n0eay9J0iAeRN0Uk/S5cwrl
SXdEeukYCYskV9BYmP6ixSLKCX2Ja+slGFvzpmloynfJGW+ft4ew5CAYFeoSt1i1NRv1Jqpi8LGk
3vi5RGVMEguMwjJ2dXbTa+FP1hL/TLTMtRRVTN7fTFVAnrAmp5ukBoEXUtL//Sp9fa86kuyeebhH
YAQt1Lm1+kdB2VXcjAX5IWcfhvMKQh/BZ42NmEQV2WLqH4RebO0OsXWYyH0f+PrOS0AKRWkEqACR
ZzukO9ViqqfGkHq64CxmfpSppd8d6JeFnHpAWJoOuJvnjjHJxwOVltJrPPzWWeC+XrXRNiaOZlVY
m+hHYlRi2YGFpAAAbJHl7EI0hsXfnKrP6iuqElqDEuk8OSCctnkv+sepMkUnRGAL70yInYduLJsD
SbFMyHkOi7d3ZTV4FQjPSuFhYSIJu9pbfnMMX17f8zFQ9qvIvzS4jp8fKl6dqkIuKStcQexIxNjP
9rJt0DTe0osHZjJM4sqIfEK1JPR7QvW26NMUpLkgCAF7f7aUdo0dtyjx+xjlKq+C3d+P0aCw+7j+
cYwOaChVm5vyLDUfz5PHIpuT2WicywhV+9haxy5TkGX306FvGoawCD7dCHd+FXsoqCvfWmlm7EMw
UY78vG5dQtEnjdhMjxFG44U/yew2jWaat8WkxVM2cEWVU1zq+rpzghBMe5Ts6sb6FYnGvLbExNth
xEBtxgW8fRFlT2lV4BTIXRO40N6ef4lfFFHKld4V6sK3S2PbBfJWCRVirn8Unh6d6tZ3wcPa7lSq
sGljQ9tkSX7yG7/AuyMnOiaJPFQOg7IEvMOpJBgg+Ha0Md9TH2oJRzJ6p4S2GG18bUzT4GJOXXvO
OTTbX2UWNYQAVfVaz4NqGfn5ugDuwaC24oQSV7xogy7gKSUNV/UVcahmHkTp29dOqWz+fpWtL2uL
Q6AJd9vceGGiZs0L+R9PA3Qq06oVM760BEfQ3UuLu4pMU5ReBBj1SrbxYnvJiKFclTFhI30g4oMR
OPEhUay3JjF95r8RqcUKUNtCQZxpNUFwFYzhg/CziSS74hDW6s/3vMrG00xMKEPjSr/WadiFGWyD
MrAYg4KvqtKkRlrAat8hGjPQ/1ynmdORzAM8rjbktAX0dPbs0N8mbVRvIbJEi7zswEMr1bqaDOMA
48+ctXdqQG4DY9+A5NeuW5bwS9ejaWo34MDuGMhat6xQO03riVSejU0muhSRJseQmIZjWALKMj1t
Xecg4mByiZ2NmZ0wPKx/YXuOoSJcC7Ui8KbU937hnWHGyQ3a/+7QWzlBoTWuHQtsySpoab7hU71U
mWJfZ01C/yMEQDshZPz7hdS+yE50umca+zOaxvNYT5+f5z+upCYiciLIETtjXnghQoLoHwmOnNNy
HRK+uYpUgpJrNddvkK+lBFMrDzj3GfdRXqxilZA8aOE3jQfXBYapd+3U85x4VuGNKqESpe8ftAZy
L3aix5gBC7swnazJCNJZmLSU5/MFyDHVrWKfUEpmSgwu6q4n6rXu9ioxMr2X12eP2CfyDdpl7Ycm
XSjN2ugV1ZQu2nFPj3FDuzQ7st4uFMQp9CzpT+VD/qxP6R7Y4OCSinWLlJPhrI44tW3o02hPuaDt
JJRsF2gI+ryquCtoi9ktyMyakmBUF+qQ7MqebpFjQbuEF5BcDQ3p3fa4Y8M47M1Ke+6CdLz0ebQ3
49c8Ua0jK1lwbdHoSjJzG5RkGVT+lG2zMkeIGkfp2u5z0+3nRBtW38IFF/8w6GlxCiPKAdPJfZgy
ZuCavRVvc7qPkiHELaKWbh9O2vP7n4gRAM3TED/TFI5yQLzYYMBz4M7l4w/DzpUrRq4493yfQOAp
GCLi84ZkEw5Df427f+ebSbWSsoPf4OOKrkSNPbIZzzD5F7aKVDSYR5CTNc0zoVNgJ45raf1WqRwC
6lE0amUJ3sTnTyLDnU6OroSL4U45XstWWNA6JYP159Gw24MYBsolzHsADu1DjPqNp2JKF11GsR4N
PnJBPSahZtqZIPXWXhjfRCgbFgUS0KUOcnhtgLdC+dIf5losGbXrsaePPxBntBjCeuEMw4kpPnds
hSDaMM4eG+9FBqBgU5ptDnYFna0zU9TZ7UAxjPFN6lG4DxRACpXvbRy722Lhfh1Iyri3PcgDudc9
oHM2jhOqG0Jc5svhla/v0l/diptNACMPZwOCu/dfJBaBZVI1123ThFcwupVDaoAwZ+H6h6mqZogN
p5Eo7bXq192qaMPSfddHy/IUVCoeWEjnMApWo0pbT8y/wMmpVE8SJur5JyAHOy/43dpecEyCZjiE
AZZKfFaIN+Pk6DsTFgVLPijEFd2nOsG5caK66uiZmwxa7d4J25HAi/hkaD33W9+teJ9Eq2AsJZ3x
lyK09QPiQ5UzqpRAIgfjGEZ6jB/Jfo64SW59y2ReYj/jNjYxEdvPVHv3EJj9Xd2GYlFKW9m2Sfoz
9Su5k7Vt7fw6gFEbqwezn0gK0XOloOPc1ihCe+v2HbtUITTelrXWrKH1Gy6Bv8qNFRWEw7dVCEbL
xNcjC8JAJdNlB3D95j2Trqjg4vuVJik3IbV5E2EE5qDtcsU4+4MaXje6z1zFT4ZN2UeglSrYZoC0
4EAPY3WBOcANG1gp53lVm1Z7jMfSpOv9FNgRJMwIDH7Ut8hlvfSNEk/f94Oh3ypexbFHsXbAIA3l
UiP/XcOduEIl7qw9kR1DXSuvOp+mO2knORhhgcARYf4RQWV4K2z4MbEyTmD+1HBTpKToVbpx53SF
fYfJy6JxW//M/AatV9US5qLAlILz6HRBcRh7LNMTgZHroYTU/M1C8HVFn6cos4uHylKIz1tvPy9J
BqCyOqezZzDqtl7WHEllhZ5tm+S0aPreS3hRWIPyMiFpXToAezPmfSDNSe8sqo2vl8mqT6mO2b2D
D46Kn70V3Mla+dU582xMfYw8Ra6bXG6U2oReifB5m8fUg5UI9ZXs9ZdBj/xdJNsEM3+3Vr0ovYUw
HFBqE6zegzt3B5toz0Mn1eab7vrX3T0roWNRtFJzsRf6HC4ZiUpVC969F2MEJxHrHBXROL5SsePx
Axd9AtoWJ/OWBbJyNxaOserBDi19Ehhcmvc5gvvqN8yq2rDverX+0XFFGURVp6GZ7G9EC9p/uV5z
I0LXJH1NlU7Hx3V7CDRTh13mX7AJyGuBxGFW6hFAUAw89KYcftj+uAW2ZBz6HI9d4rWHsi7MlTGO
mVuH45qnwTu8E3OhVD1VaWZvA2NotkUGFSF5HskI3OpZs7ODuNiQSo4ssmohXeKZgWzAh9rA7G8n
vypWs/llNCHgIj9bwELsVpSHJT4OXEKRpvycTITTWedtRyezr/5+51pfd2Y6jU+6zLppzAKvT30O
k3xp0Fp9eMlLbd13+TMonQEolGuG/nD8hxOQP0KYaO7rcopWY9SX3FBesyV+7CFOvfRcF691aSbb
AuX3FuVzeWMhbGTxm0UTzik3Emtr+5nleqMR7X3S1dY1Ft9qThHuyuk3LYfczaCLrHWPLCjDLPId
Bs1jYDXWVUnnlIUi9FZVoDEfyqlUCRu+0crmoRyaCICgvKb3ia68qxas2nVlRo9TPuV7M8n3lCg5
w9hGvR96LJJB4ZhYCpVx7aiefckL73dRkzjWZ0N4G5OUiaz1zePFu+iXFZyVokaGMwTylEnRboI5
kkk48VswS1k9U0OHlzbfNH+k+C+XhCa+qguVtzJdqE99vKTNVTUN2+JCNJsOmaJdGirrjaoM4qpq
AMGmybQIiQ1ajbmpruPOeM0a2R+J5eqPEggK69BdCa4OfDGyu8RsakzLlXkgRPenEejmOi8t9pK4
Wep3Fb2vHYY0M276uKnJ9OFxTXkQrvSSwMXkpg4DbReFTYEi3LnzSPq59R31UZfhm7T14qdRdf98
tOeY4UaAgakcfS1okWvNWN3F5RhtmowKN2ohdrNMsUsFnoWXaqb/QaNeaPhHexLPDmXXoPKzE3tb
FCLfhWl5eN8A8PKO0UqRWv0uus9GppXlgIMX2is7Znl4316MFZyLeN4ZjXq37MEmH4UaNAvRTndG
IWvgjBSOasSA+t0gR2yDzLBV9Oqz3t34STz+GA2mq7XdNOtAIOHP0/zSgbbYsGUbD0NlrDrC1A5l
24DEGYlPycpHO+fAw0kwSEP6toxCTV4qlXFt89tUJ/JvnV5819BxvnZ0DGZAzH8c1pyvrd7AQB/W
wJK7CMaBcwZcQVTfzhIDcQJx5ELCkg/ppFdXindfJ5IQ24Kka2ugc2Fm2Q1JftWF4b9bpvIpajuN
0QPz/hk3QlgQ2XR1vk1is4JcNywM7vFHaebZVZzDoGp8aSzyXvehJSXxShuB8iQJSe1JhxmX5ghB
FVGqLIFPXnWZX4Gw189py6gHgQ1hWla3JJ/MYjcwrHV9LE44Pbd+b5PjE3TWKnfaA+OY9CICbSWh
BEHt085lGZpr3rzFTIUnT87YEnNbLgb9pCgS62dgA/035eLdOaYBrLHS6WdgxOONp/Q7w+/lKrVk
ewkR1GvddMjHHj/YLPnLMW8olOFOJX52ab7MS+cXxnjjwVbAkfXsQBsSinJnKPZRMqiHDsvIQvrd
c2QzPiN9nDI/qi55UIzPYLK2dovWMAYSasweTDUt6zkKOlypdRDvkpq5iZX473D/+JLDUvLjjreN
bzAha7Vz0dvBDyOb7hr0PTemFYVs2bZ5R66vHsp67Weg8sykcY6plXWEScf+Gn+adyxazPmkXGQ4
CM5dMSYEeaIiKJX8NMisPeD68AbdmxHieXv0zXiAMzLaLlvHfonWTrmKJVVkneCqntRaPXVWOcG2
1WIXW+dj2FXe7WBawyrJ5LhNadftOmmQHyDj/k7PeDJxIMRkZL/qBAfRzB/Htn9xgrcSb+FtM+BL
NFsfS388gu7w1Wxf4Bt138d8bRjBEKp+Tcyv4CmQW1s3lNakfsy9j8A4ZMAVV1Wh+muQYilRjblD
KoKS8EqJ+tvcnA0vHhZYMgY8OR6zQeU9gEbzlHfhQ21nyalNI3A4MrvkYQ92LVV/Fq1RXL17qOgy
o7ccI+PUdPW0i4B4B6NYVGmU/9L6+DpQxImXnbevfCG/ERO9d/I/NqkYhpCmYRlSkw4a4Y+FiM81
AOMyVJepCMYD2Z7hGXARhKUO8YGul0+tqSprQiqGgzRfesuUj//YSGmX/2S70B6cPhTXg2iW8FyQ
dkyq9ii9Wd0Q5Cuz69Rdl6jOUitxdxK1xhts7qg0rW0gXeFa6B7BlSRZX2tD490C3TDry4hB95hM
QX5ki18sMtbZeya2SFuSQuy7AayD7AAf2n4/HJiK3k9pGJ0MYQTkPWGmT9CycGipq4+x6bbwFQ8p
TUDEuX4Eh5ahXmkM42ZqMI02NdJYMzzqVKe4qYxlGfJY+arV0eHwzm0zHN/ZDZTdjBja+IUdU7wT
dNyPmaj0dTmDa8lv1PZGqI8IzVHJ97054ucu7wj6krcMNld2W8nreKjU27KunQWazWn1TuBQxHj+
e0X13kf+fEkppEz1fSMAxOnjJQ1qb0xRW9UXXWgbwbN4AK3vb+IwPGNxDO4ZC/4yenM9eMUcpq7Y
a+hm8mKp/Ab+zbqo5p1Kzca+q9SD1VbGWlOv8J0EyGBtzInz5fj7MX9SHjJ3RYNgM2dymG8Kiw70
x2P2fdwFRmE1F4LL5pI3f4MUFl7SfRdWb/mIsgVRnrEZieh0KzPvd6aHPzCUw9OowlvMoz69pvN+
+PthOV9buAarm6BG57DQF38qTgs/T2RPy/FS0w5nN71JasB5vh2RJ64E0S6txw2anOpYBxM9qgoT
ZdkdqNEPmT11G1WpTqLXq2Pq0x8jHKRryso1ZEJW8jBb6jIqb92q+jvZHEiXLw5lo5G54wxwhoEk
HWiONrSDEfhgXHVoCCFIs8S1Ux2YRtXogaA1gcw6K0Inqzxa9CjPbzIQdGZDm8GPBRq+/HZwgDgb
qSXcSBjxKpiQk/XAARptz34KTGSMlyg3g3g9Ncgi/YQoNfq3rheIZEXLZ4LmejU5JN6lcXEcqgHn
hT0nRgTSL5eixa+na+lNxnPigjl6A8MybpyR+BQYa9f81wDKjnnqKSduVBsLaCUYXQcU/e4/vJUU
IHuA7XPrje2biD31AIIHcFLdR9BGDXORhYq5CorCvnXyyT500Kr7iCrdjqEIprE5PHJyjLZ9TGaf
sw+y6O83gva5JGZmjIRBItFVHcFucN7P/dFnbdn4iGAch4tRG2yQs/XItyLPzrjXRrta0lEqkAWQ
2FPFWXMddjj5RzOE4BDuUGSiy5I9gT2Gp/8wuoA1kCjrUl4b9YttTfjltJoplN3d97ZsLkFPu8yr
zTPTVkzPgE5co08ZjqVSPbFwXv/9u6ER/jinmL+bht7BQAmkMx//NA3IGXi2Ip2GyxCDw2vUeJMK
2V6P2e+GbepDSDe0R7bY9cqx8oNkS7PkqnxHWeKzXFc1ovmh08+kBGqrsEEBz3bv7GgxERT9lncM
5Y3tfNPweNc6/PmS46CZ41m8NixTV780vk2ft5illOJSVeW6NriLc91+RPV+TTet5k0/6lsxzemA
uUteJW7Yce4ppySOgKzXEyxQxB6zt0qgNppkzC0sIuCUumFSRSz8SugTTbJAw7Sr5cd+4k+Eww4r
A1E0EZYwgetv9l3a59nb+1cyGBpZuiFQYH962TAEG0M52dNFtjpc+lJ5K/U50Bh7pBaZhzjoCTG1
BJLfCnVFGWquMKpdLLpwmfUNV25EOKr223ZQp7VwgOa0Sqts2rJ6HnwMBwzqlqVqEihcZzXpUVw3
bwwwsafHuIH21tTpUxI6MFBxyxmDLqm1QJzFQfuTeNK/33RyfqF/un4OY+t5y0+0OFCMjw8Ugc+F
nSSauCQCKJpjZARmxlstgeHfjcd00N88woUWeMIs5KdNQ4UaPuD8fQoC7bER4dEO5NmRh8AK1a0q
v9OyfGkncTEcaMk89NxhFg6Tj8enMf8vLDuRF9s+16oebrq6+ykYukKifYWr6wI5Fm6bdU8dMz07
KZbU/FUZr6Nef8Wl1Cyy6jVqapSweUTJHEKiUqb0m0nel7XewBHAo2sbjBnZr5ufZ8p16CRNGosL
6VJvsmKTmme/IKbmeFGyZR6gdUPzgmdaMNQuxHKwuHktwDrsefPXLjCexyI/hmyPVr6OJiMalmZf
ZEvtZzyacvvNRdc/r6ccLm5OykzMDrwFPh+uZURaDD5avYxTVS2xuxJNJaZrfwxLNmWgvBrNRtBX
W8to9KodntP0MKhKv4pEOQJntPJ9ncXRsoO6tigrXT8SskxKoR4MLyhL2OK5gryIYIFMcRfKOF01
vuFvtedaEMKpqfDQc9h5Gz/ACwuPRr8ivAPRSWNlDG6yZAt3ChgOVSdQDSZbXt1d0cdYK15Y/xCt
WAf4iT1omkWbXedwPdyxa9YDucUvTYExWKetLxWD0IWcUaQ8xD4TUqiB8UopCR8pSY6Cbdz78Y/c
1O+HtoX757NuK6bd8NyKB76YAlWruhlQMqEDQFVu62R+AieYMGLYUzteMeZSjJNNnvBC7WrM7EFw
gL74MlA5EfrDjnFCQEEM8TNuKH/JkH7BRJbUAZS9S61l/8JMa5OXYbY0W5cg3yXW6tjFKOy7Cili
IZkcuVTK3eD0t2Vs3RaDxrswTJpN1AKwV5occqxS7fKhTdcQZQluI9EHSN6LacVIgZU4XsBaU/em
1ZCKVtkKDG39V6b7dw704kU1h2pm4RPGzaUS+P3RqvE720Z4ACaZXd7X+dAI1EvRaNtJMHjqmdFd
p8iQQAmpJUbn4iLHyr/zs6ql0YepLLTTO8muyUjs/ED06LCydI2OROzT6JsTkcsBGVI8xeuSUCom
yNSwg0YSeZH5FD9AxL8pGagPP7/icOyYkCrnyoEl1vm0rqqpIRWZGfE9DbI3rxb/xqvGcu+X3uDG
XUPDqUpmqhfj9lJCbxai3Jhami7tTlfxkNdbQla2+ZhGv+ff4F9dqv5Y3cST568H0+SkxxEs1MCm
7zJYuFthuqOzR2XZmAp2x7tILTZ1WbEVLVhLkn5oN3XHO57XW3RtKJq6KwK5LHxw+hSRj0XcqFcM
h19ZCbmbLDRakA0eBqNNscz8THvVujGyyrrx1XyXWf7vQJbK41DZ905Ac4JALIwF8w97/4l+m2HA
MlZBkvb7uJ27s+jr5YhGKcsF4Et19K8ZqGO4cES31H2yxN+xkal4JIlGEu3t1rU2ztffXkWdWe7j
YNgMZRDu4qF8yNXneibhANYHxdaUB5JZoWFaJi9kbdi1ASB1LyHN4d3c7NeY9GWUeJti7NzSwghU
5Xe6YmdnegXFypsck2yBqn+RCIJhFVeHUYbjdT2n0bBnue1tjTDICfhd4VS3FWDOvWEaCBZ6gOh/
f1XaX4oB7h2L5R3JEGpK1smP689g6r1ltF157ynt6MamF2+0FGeyaoI1rsL8d59F3qILk3Ld85fE
Xrbeoe+7vRfS5TLyn1abBMep9rNtjd4kZQxzLvEe1klz9157Nlmtch9Z+4H3mcoe9dHsCoakxKcF
w/TLtBPvwPTxJlfbEgFuNNyVnXMVgThoc7+G7jfqdxGUloWuauzOKVUWE9qhW/S8tqvX6l2a2v0S
PKlyhO9h3YZqrt3Gu6wFG5lOIQA1BcBMT3Hgxm2RrFulRNw4ZYug08Yjw1qm9506bIJCEiDt65Lp
w1D8LAnEueZqbEhoaF4QChHdg6cpr5sHtVLWQ1T0O5vmeEqGJi/nSWGyGpBr5kUgAFO9OU6YPxQ/
jV67JnxjZqbAqIZB0nhcUqUgho2FvcHm0tgrMgaGpeJhSfr7xf3kfOIr2Q5fGdILIl4N5+qni9tp
mP5ZRvJ7D7pC4ETjspy2WZRsokAYSNKTau3B8HLDupK8aeszUCq4oK3fsHkDF7LkoTj0elvsASHt
fSC67Ix9NH+ZtY2QV29NB22lXrRw0doF49Dvqrcvdyf2PAPrFr7Ed03yp+2QWU29MrZhd19lqeO2
ZjtcDUmyS/t2WsJ7cR2nNjjIJHNTXV0NMeVQjBxq2zXZ0qp7uU8s4/ffT6r2pbZwLAurAEMbNmg6
m/2PT4yXB4bV0ZW/FwnLRFWOs8WWUVil/TALEey0shcAwbMbD0XOQWTUQCIz6Tqz/s694ECLm7co
/OkH25ygj9uQ+AhG/D0b/hGz80U4vxKSDw4Tm04chHgEI6MOVoOAG9Cj86JxBKInEuBEuhaDOq8s
QYR4wXmQNK1Q6g7SKm/ev/X/d7a8Sw//Z2fLdV79zpP435bbjwYXLvy/DS6m9S8HET8jcePdb8vf
/Mfgwt/MGn9Do47i7Urd/B+DCy5dB3MuDEr8uP+26db/8ds6/5KoItkaML015q3L/8bg8qlAQNyN
+A5BrM7Ant7CZ4m30nqdIIcleAyyiyXvRHoc+l+6En+zsfxvH8PypBOcSwuDXu/HByOjXarEveRj
lBMuCrQ9D2GUQWYsv/kg9f0Z+2NX9/6NbDZMWIdwF8nPuvEqEEBEjSh8rKsjiki8s8qqLRg9g5iz
J9IOAFgLEne8Cd64ZFbax+grlEWtpa7wiGCWZL+iCzPLh6Q45TmyJ+/Vqjdm+TaYeGkp+BCbo34v
MCAWQIA0CEpps8DSv1QB6Pie2xUGW3k0Wwg6i26rpkQTLbG5TfI4GK86mQkZhkx5J/W3UTwR5Meo
xS8ebLxAk3mXWHeV/cTHVYAx1HFaNOPMaKJMBjcpp1e1Q7LU+K7lNQubLnPg06FRT2N14l/q3ckY
n1rrfv5j/KvpnzRgCQQPxs5rH6pusPb5SRFvRTworonGycAZmpsk+LbdItaXdpO6JMosgDW6av6k
peMCoczCzOpVnpYrweQn7FJqPmR+gQ87cQ5dTsgvJWpNoOk7KcOR7ISFofFFX8d+V09P8Bqq+q6P
n8x64+f3yXNs2XRE3mArIb513EbRF+ijFnZyp4dPRZq5MTkZIAymcUGB7o7FkZ3Bgi9TVUdR7tBH
4d984n8vvVcPuRjnq2wxxvAh2ZPjn9pmk6C4S1ni9R6/Rxm40A2Y/b0myHLn4877969XSB2I/rhQ
iI7j20b5JidJwaifJvHEdJG84BChJlQ0xuZj6trXhv+Dqk6abtGdVItP9k+doS+S/khbmXvsTtdP
/A9iuFPkq6g2BocwZVysji81IPUIIJdyroDluZrNLCg/Rg1HXnKa+5Ol69RTLe0fKJDFE3Mu6b8Z
KOklRYlnPFnBW5Y9BO38G1O8KhYnpYDM0bduaHmLJJ+jVSdETvpyDCeaffDm9QxDK4k+8RuehIWY
XgUid5Pefxq1ZM4FFFZQ/Id5pMTea3pyuJcHYL8gDNespYv5eSA3e8H3GQjszeXdfMCJ96RXdzxi
Q3HMybHG5Tzyk3fxdERKST6zVQCu605W/DDVD53yyr/jf03HJyU7NWFL//XB9w3E780i56lUxENl
vRr0q4FnWVQgzZSxHWwX9LndhsexTaWb8LgRaulG4L89rpjEl5XVT9H/Ye88tiNHsi37K/0DyAUY
9LBdK9KdThmcYJGMCGhp0F//NhhV9YIeWeTKWQ961aRShbtDmF2795x9yK4W94bxbCqcMN0z1+zz
fV1c1Bq/1hQ0Mo5L88Ci5/dx+UL+Wis97uRHoa55w3geIbr68qHSHywWiIrOnE1cWvPQMeLP7Gie
D49WzCOx7eGCls/c5WlmKdeatS2H7WA9f/4Fnalau1z0XITeJjWHMc0LPn5B0GGQg50ufFScs0l8
ESSvDGIVwL75tHpE2g8sPrMBRzRBibjpf7j6dFMSWrpefyBBhdf/Hm0EL3r/3TdxtNxb2YMEWhc9
BunBioHln2vzXHfrjHukbvk/3njskgfemlaw+mXHwvmWs4LZw3nUv/lI3Zl/3UyWbs/4TnN67gTN
HEz6QlPrmelcs0DJ+sg7TZk2avkMU6WaHAfWx0SZ9fJQO4D5w9sgfdBbfwmWmqXgu863hwy5zB0F
zfjZGs65M86Yclk+jwaQmgpQtMfywK/iUZ/evi+u9BcXeqoAf2vCG5nn6EZcgxt0sPykhxb0o1ft
kv5uePz/ZdXwjjKZBrz/vaw6vSTpUL38n/9b50nyoaqa/rt/c0ws9S8mBo7D0eXdNvyfsgqpg/4X
rl9slBxacZFwh/5VVll/QSnBBcTgkZkSJkv+0b+qKgOvMf9z6bLq2q9i7J9ATD5KU5jRmTTQqamw
Dutg1S9dw2mn1xV5QNZptMEeOsdYltNfzlwqrfGkOswN2mSSOxv2Satrc+jzWaJK18HZJgSPelM5
JdF6tAjHOrR/PcP/qGC/Ct+qXOY/60v2zQdmzmMYh8WP7+HL5b81fdZ/0Dr/jxBypiPsf3+s9qCc
X1/q8MMTNf0n/36iTIzjE3ser7c9yTe5p/8u1N2/TMHiqv2n4P73E2X8RZVkUoozteK8h3rnP0+U
oml/QY/HFvVu+eTB+0dcHPGxguaRwgSJJ3jC+lGxv58Wfl94kooRWWxY/Sn1y6O0h31Uj0fDzl51
JaK8aGBftWZ9rBJGZxVcGbN40s1h3UcAMYUS3htug5revEOIcwhc8nuD8hS36IeiGNAzasBbaRMk
r5DpV8KxTNXX36726dde9LvF/MLwM/0ASxgg0X/toJD0Pq6cehhGlhRqeiobf9GP7R1k5Kt8qBZ9
9a0Oqr1WEeUbaovSDhm4dnsFl7MTqc8x5a3p5o+j2m3cTGyGhLa68E+Wpx4DNeRH5De0Pq+p8W/9
qN6ZBD1ihdzFGZIQw9vgZF7msYMNZ8LYDht0Wgrp1cSYyuKkWO23Ms8OPSmoQYG+m3po8v80jfdc
yCnouFobfrEsanWtMJzGQ479BE2uj0wgR7d1perdMVeHU1Yrz4pTUEI1TkEKD9nBMtJvEs9d6rbc
lXkHIotrH44RDGPowr3zVLvqT0Dj1ixteRR1hwtQht+YJd8YCX3CgWQlrsRNZgxXcVRjFjMXn98U
PEUf9rN/3RUXU6RN3sHUTvl4V3Ikdhg0UDjitSlWNnF3MxVL1XKsGXkPLvuyWXukZqfQ4T1/SGaY
ecil65Of/GHXYeZvvbone695rYX2jKn5NY+DI/lGV3GTcGvt1xFxwAy1PuMeeqWGIt8IcTkzqCZR
1p0Jv107xNRWuEMa2k1qrq/MvN1EnXVojGjfiGCpVfXGUMpv9KLR/pPlZmfboqw3OL7OguTBEqRc
Wa8qRv8hwj6ZEW5mu3M9xyYPkSCl8ueeX1c0mePQm4ehWOc4HQg02A9FfVu0AO70at17/sIWoP8s
dZWN1iGvYcJ0xr7UsofWrm/GKD2hFroKPIKWyyjbVKjwfV/fpaG5cezyhwrGgeWCzGhic1JlTxaR
QFPQbahTmcy366ZyN/6gf5dxvGS+fY/v8JuTlc/gMhdNQl7bkOC3iWukv0l/A+KJZyBEodjXuGnS
kQFRaJfnsde/+/VEvdEN5sa+RvU16uYX3V/tvWb835ry/dEARaAC++IQzdH9otRJMKJmKcDDk9k/
epZNDCrJ1cXwnW7srMysVeUXO0tU6yIaNmXub8iR3mHE2xD4sAFfd2hgv3sAbtsinisJ8XIV3gN/
lZrck8H2j3WiH2C4Pig59VpvxK8i809JFp7CMF6ZhNV6oqH1aZ4M+Bld3J/5e2ttNL5JqayZ7/Sz
aAi+dUOxhRR60Kr+mjH9td8YMy/3nxrPefI9ttyowDFl3PSmvSqK8TprtF3ajOs6tbZG6C+MFNuM
9lgykzSJsPXr/hoPLzC8YK2QI2vH3aqDwCHHHoNssrRbtOol4x/fWndJeeOHya1ZQOUvp4EJXXnF
nSuEuyCBXLccIDE+QoIkiEiGypvJuEhFzCXz/JbuzhWqxAfsBEsLx2mZkXFVPhTA7IP8CuHRipiF
A2LCk6pgWXfEUlUByDbag5WMm7DwbmosFF8sB1RNvx0juOW2RVuJxtMEPdH09zX8t+q2MOhOiyDr
jlJGCDI5YI+5iq2JM5ljlnulL+amni9dvBpRNYETCB2TXxlJ3k9THx686VsgQqCKcmCvmBcDZQQe
lYrRoCPBjaRGUEzgiDcBFJHKq2CPV/Nw7PdNnZ2CuF5WJdUSxx0iFLlBzam0iq2qtVt0A6svrs4f
W/D0vSBysCTSzaPDe7FWqjpuXeGQ4d4IpCg1fYvmWs94+fPwm9LV60zXD75TP/Ua6a9xtGzR+Q5+
yQF30h27y5IAlM+/kyk+nvymW0YdiyKI1hqFgSMujqZu6LctXMn6iNmwgKhmp2T0WldSq0+ZonIU
45I43QlC7qmswzdZl3dB0j162fAGKPZHX8FTzVPYElZG4GzMaDgtvefQZeJi9YIx1IQcFdExzkdl
ehudZSssZZWoAK6soCyWo46PgayDce7VGd+AgfksqcOENNSUATdP06Kt/Q4hXz/SJLP4V1JiGSyA
TYTJPoUtaxuUYm1usTWAbzonTXCbqtlb1aER9nCljCQUEvcov7VW9dqZ3U8RVz+dPHksnGpZaGpF
BBO/qjHvith+NUP9xkmbu1jR9qMvvgde9z0DRSXs5q6X3q0tJ1CbhwLS0jXQaKX1EkvfhSRm4VkT
7Y+qRj0OBwvC1CjYwyZEOhbBYSFgNCzIUoSFloWvNRnscw//wgQ8YAzWxCg/S+PH2JmvlZGTnEog
5dLRZEMSsPYaR5qHxUK1562FkYwR30+p6PpM01xcnjmeSVMSdGB6BCmGlrciLtjddKN5S2zaLPDI
QXLDVeDKZ56EHx0D6M5NSDwokDF0q6aTp6oacRx4yZG06p8EXG19vF8F6RiLuoxOreKCP6vXhc3A
JpAbIdrHUK3mhXRA9vBKNcp1hAZYTYt1rJLfTG6B1aEuHtgVR4LYgItuhqYmswMbnwjvbC+/E5W3
tHv1qPj+mfiyReP7r3FYHdDgv+lK/8hR7OjEznVlVd6WbKFb00Zbo/jKQ2lbR3+sZlVVHYu0Pdbw
nvUqYq91vjeGtTS8bFv57lxLTZS59abtyzmtR7KzaaGGxaJQ0/m0vCJauw5q4zXyJ2OpdYfXZqmz
oueaRn/CRDk4LnDbr/Sm3vp5v2A3PY+xBRgA/rtB+kr+AKnlqmrUG023rkuU391IwzGhZVu6m7qy
1/1AQF8oVq5CBHOXLGs13w/UooS+7gUqxoRtUIdzy9T2YLMI4UFGBurOy6441lhlRchoeaporOZK
JzqoY6LT6PpPK3Hvcs3fDAHNsAAkeoPTNxqPIZtErYKVI5lHHboz9u457ac1S9PKAQpIuMUhk7Qc
QITYabRTc+cgY+J3daRkBnz3LhLrYDTnSQNaL1aWJom/HbefSd6qA1fYpNaiNvt17fa4QLEIJt5S
UmaN0p2LXntsDBCIWbLuCPUILWfbW3KbyQ543ZQBTitaDgd8OAtzICxpUgPQQE5GJqqpBgaQjh2P
VJ3V1ATuta0FNxkhVNT+a8XHrziIVYSFXg7hEiMcEUpwjZL4yH280swGK6YkKTTdZ7RWbCkWqkiW
ZoBhxZDU7DXWfTGfKqkuSZ7rCHiHZ66qPF8nWnVlZPHWpx5pFYDcQXvGRzXPunjZ2c62a+JrQpZO
48Qj1ONdTQXmpeWN3Ru7oXeIWBPsJ4VDtjlTTtdACqLhVGVWNlhgSL2emoEVTY2WSq3uW9mvAUQs
WNFQrGEF6FHq8/dMdViF0t4FuXzS/PTFjOJtV0B/MFIekwyrtwJpDs552+xUtdqIsNl1nrNRg/6e
oO23JHMOgRXvWFnOqWXf923M5O4otZ9Z3C4c4IMicaCp48yizVUAXERQd52r5rmCeUgIBXZL/1T4
w4nw4EPsB1eFIva9M+4GYkGasUM83S4ISNxOz3+cF2tFN7cgWPY916wGIinse88nFHsYSBp0rkWc
763CWRe8TsQy0aSwYO5FYfA4FARvxfVGZuXKMjGsWsw5zT641kj9w1m0DVmyVMQjMWtENcqzr3ZX
nR4eudBbCv2TUdVnOpmk7JXYQaL+uxNxRPCBB89GU/2WKuNBwDUAZbMr61uv71eyRbIqo23Eggmz
+goO8WlIiq0VdTuD4HMcX/dg7e85id0QInAVcFwYRb/rrPI2C0ndsLKGuG/rGeuERVvbPLZ67q9E
KjHeFjTYFdXHZgZWcO6GCpXh2H1HTouPnYfXiJAJDiUa6pTFnnm8tvAG9zaW9Zsd2q/SaH8qZA8y
D/DfYi9RGToT1OvRVk+N7jYHtolBnS11VIN5jzbG05rbUpCrV9RH/gD4tqS1+plxE3bJtsVwrTPU
bgtlnaT8kiF4y2OPjDh+5yxELQvx2puFjc+ShfoDH+x4bjUF6CiSujWB3AwXsN5QeLAmKDms0TyH
sRNmOtKpRmTzvnOihYEdqghKEztqJnCxEKKc4LtYlpnZLrU2yVnT+J1a/lL6DSCqaKiZ/wjSTkdd
wYTcmnP6cC+RDG3Un4ygxzTn2khLBXke/Yx0Cn8vqp1f7Ss6Sv8FEXzRXYMHxTzVNBiAs0O74vJg
0kQMRXM3zW9ZWp9bI98w67g1RTJhAyaAeIagoSjusT9X2PKx02Th+fOy60L6i953+gqWI5jeCptO
4kUzg1lZie81zG99BFTKdB6NmB71hFyj/u5AooVyCfEiPet+Pqw08JZard62RX+uK3ka0vLQuhZ+
guhYMwL1yY1Ce55RGREv0uTPI3SRfe2BOR5DdFltGOqntsfjpRDJJBz59vnPuWgCoAKh1Kak1YVr
ctK7bM2I2mnHIh+889hp83zEcT0mLEL6A8G1d0pZr1FMflW40rv9/ajBZ1JFT+NZDhtUre7FFSxq
jZqKavDcm/ExkPKuHai//KKqAX+Y4x5dNf2doDAOZoL5PY2JjUNfQXiZqFzCliNMWak3rcOts6Jt
s6h9+1QGigOuNIAzN+wLIE+0+2DBgB5BreIvzC4b7sUYEDFl68siK3bkKBizhk1BVCxQjBZgxNhB
cs5h1ao2xx6aP+jBjMA8FqiA7nSzIzU7UV0GO2O2yAbXmydmsSU0Cpxr681jqYysxBVjxcqtVjgQ
1LlV+MGTVM03JyWqMumIiglT7+bze3gxo+KRZIKDqgfsHa0cRvkXF5Q8cCMVRICdNfT5M7tRjHVr
pwvTaDadCc2XkV5F8sw2biGPhUg3T7gyb1t2xqUZNiy04qFOmuewds9B2KCJZjvgiea1r7dqZyZb
kiwqrPdOuyCT+eHzb39xtPr15RHkqhD08eQ5F6eYwo7TSuPHnZuwW0Wj3y+VmJcqbhmueeM4//zT
LpTV/7pWU8cLcSQGePOitRFBxIiGXtfPldY4M73CL5dlmIZLBoqMffcyURD2wQdymMmvAV7R8aDy
TNsGiwvZiaLFlhfjnZ9niU1uB+bqeWbq7IATKhJS0P3nX/iCsTN94QnKrukGCx8KTPXi6NlJRwxK
luXnIq5sqiSe3DFbS0fz1pA77/ET8NTpOupjo0XBga7Rqhtt4WYaJ2cqRxZF+fT5d/pz0aBLQF6r
807pgwD/8TRMDFY3dKpen+mVvoRDfSy1aq84Aw2sKsNpXh99DAxfrP1/Pic8H3yiRpuCDeBS3GEF
bWwQeFecM9Hf5pl3ReJNBERCQRmBEPeL5+TCEjZddkefztbYBFTE4pcOgVwVOAX1sacN4kmW8WqT
BuWO41CxqDWCfxIwQvPCVK5LRQsYT8uY9T99snufNrrTo4JwzJ9eyIb4+bWfhli/r56OSv/cBV2O
sFe4NH8u3hct9thvHb06CjagbeaAkRrEXCXxAuNssHTT7N6nPchfabzsMEcWuS0OvVu1i6TRIpTb
RNKNfp0g5nBJ2U7Dn75WkC8FfLDtSih5AWhqLeKkGiSIX4wecB8Bs//4dxBVhpvJ5T2ki2GqF7/D
EUkcVenAYRD528wekx5oEiSf1C76jeYqh4auIl1558FqYw8uNPWe1JoK/kEgZh7N6F3Jgo60nU51
5xoCy4N/B0A3WjUuczTCNp47uwb/E6p7WYVktLTWkuyFL7xAFy8D6Aj+bIS2U4OIRszl+qW0yNk5
yA1HVcuwqPnkzpWnkBxVULkvAkhu5cto9flDoF3UQe8fiq5MszScNFgj9Y9voG8gzRzbcTgCrAzn
Mo/DpdRsDoJxvRe+iqaV3o604VGN2pS717hXnSm+uIV/98t1cs6neSt8/Xf74m8tw6ZDoC3JazjG
5kCDtVFnZKcvCSHZkjgVzfo+vvY65+cXP/2jF442F7B+OqMUgFDkKB4u1kOBUbsIQI+ehDqgj7UT
otWC5ocI8l3bAig3GyNgnjCuOmxZ4NnDL5AhFwuywzDLpQ3M7I/P55cbF9d+LPoKz3kwnhXVBLfj
X5ul8SB140choDmObj8PzWGWkggVafott/K69Nz7Unl1XWX7jy7G+3cRE3lnKuGYulgX3wWzMLxi
xoNny/PnRiaQ69aHMimfXa+5z/r61JI4O/bFUS2Dx88/2/q4EP36bIZH1Bw6uxOd0Y/P4FDHtRcW
8XBuc3XXSQkwEeAA4xJGAereGPLvKm8b5uSmW0KQM2aFKLdWwlFv6Fi0e3J6fNRZ0jDzBYOAp8x2
mIQVOGsI7+U6qtiAMZIujKnq0ywVVGDvnryuHVdYLIk7H5GwBISNzKgadtFQ7L3evKr08DoeirXu
j8iv8DACJLLLpe073Yq4h2jVucqq88Kbtmn3VZic6hZHi5Z0syhVsUUkwXGIk3XQ6IcGS9hoJoSb
OTTyss6eEb/4Ixh1SBD+ubDkzgnKtZdG2EKafW1pD65iXTE2eMp88gyN5ou3/n1p/9/u+K8rTi3A
QBlVu2O/N4R/e+ES6jHk7f0I8onYbpXcbsyzNicwnZ6GG0fesiazal6L3MYuyOzLzyE4ZLH80bfq
XieI0g9jLogVvTomP4e24WuuBofOGGq096a6hJNMnwNn0Xr0HHfpJbmcscG9KVaXwTBn+vX5Q3RJ
H+dQprKdCVYRrHQ6Z6uPD1GFawik1qidJd1Ju5P4lkT9AL9toyveba21yzIMsR1n2zqmf1fnZCn0
+yGV+5TO10zLM06/xpUL7ktvhhvGPUxyHY975r0QmLRKZEtbW+teCYuikqMZDKFll4rgXnEpqRz/
bBXNF77ti9WZ+8SPmmQBWPjwUlI+fPxRmde5fjFOsjeZPZLpFc4iUS4Ym2zEGB9x571pQbcba/UQ
eDDVQXN+flXfz6AfHhS+ALMBa5LbUjBcjiuaODRrt4m0c5UUm1avtyFkIF2vdk1YLfzBXADc2OtN
cWo0eMQ2dBARQuj7pQ7/r6f1j/vDdBlskzKbyh6bgQPK5+NlQLDVQI31qnMTE4zR+9GCDOdN4hkL
vR+vmiB4BVX51U//uDP++lCb1cBAfDMNbS5WRFWJasPS8+qMQGKTF702N8KaEYQeJ9dcMzpLabAx
Bws6g0YnLctqynmZfjFOmx7bjzdgCjBigoV1k/PY+2P/25sKekwdO72qzknGGMFHJGhW6Tl2S8Dn
KHJJafuCpPG+63z8RMfEDzGZqZlSWZcH+VzgL2git4FQFNuoJtyIggTEsAuObTFyvJmDpq1R107B
aqL2MTU5NyqvjyfSbNbbI5g7Iopps1b02yPtwaZNR/vSWJtW+Ko61b1XwulrBmdTOsZNQJYVu6zS
clAcVGankbXSGr9lXJI9DpF81kd1Iyv7igPLtWzwLeQwcFTf7Xhni3PCvGNaLEebgFbyr9kmcFdZ
TrX+/E24tGXwDDJEpCXI2A7BPY2Hj88gcwwyW5kmnwNT/tTC6kGA/KkL+6Zt5TGrg42TdBuBMtnI
nRsh8jP9rhy/ktrNaYRHnPRifNmlcYqyYY/5CZdfe9soKTTKprn1UIHvgGGQb9YhbiYFBbLTzm+x
EgPfrAP31A/KtV7YEEOC5HkA0jNvCtq/oCjSL578dyH9xRNATBfOGEb3ANQvG1OdTY/aJa/7HCU2
qUp92s3VsSnnXivEwoBhMHMbxtxTyypySVs1zOYxJJWPMyzzrp5MZ0+N4GVV9ZUem3IR9hgbzW7I
vyl5WJBcLK0rwx3mEbblTaP11ZJzZrt3lR6DrGgG6BQ+3XulXlfZEB9UdqqlNtpnZRy5SI5HpH2x
V60YmBZnVEm5DxZSRNptFSjKohlKiojpYqdaOreLET56l5ckG4B6J6x5rcXyITCTHUC6XZvLb0o/
PnUGuGdKlJcebFEnKHcVqj56tOVbXWE8lU5FhzQLvEUYpQ6DRJ95R85QnQ6HvTCGSps5OQ+f7O0O
+mjizWkctHPS12lFCx1FdtpluLpsSEcS4K+VhNTzg17PG6yvC7oLxJiSlDcbFaOc04Law2S/5z2Z
G2A3HEALFcJ0zmDuF/ummNbOy5vNaZieAPZOVIYXa+tQtNJNKPTOLrp41642tZ0BFqjclwJMQJOJ
h1BB48J0QeFbdA1Hk6Q59Lk46Do4V59VcOZ5G8sCJSIIloiLNsVcGPzkAjwQpQAGqcu+iUw/Gqqc
JY3+UFrQhK3qOuyah89f0r/ZL8HEcHyiqLfQiF2etZWCNjKpZeW5z8wHLyHWbah3DqGYqtuvKtPd
TLIfGZYw2+ShVfovTnDaxyPFtGd8/PxpI/tttY4aKwkKlc/P4dh2ccJoo1nJ0FtoWrUeinQjrBGa
GxKU1vrit18M8d8/20aZakKopylK9sfHz9YSP7Fx4xVnXUeL19nHAKgQEZjP+VDSVhY3JjfE9PqT
qSsvIqBTZ06nOoFBxC1BBaVV6S7dsL0dzOyoye7UF8apHhw0040UOwdAyFq6N1/cMevPxw99I/1i
WuDctcvzZy8ZryeOU5wl6A3ge3fZ2G8wU0tMCbYxSyFnAT1GXlNXO8tP1i1JZllCFk5jPUyrqa8o
L4qRfLEJ/t2DZJOADMyHNYim2UXhVUW+rwxVUJ47L4EWnrwEsP8MaFCy668stOpiMl/rzTxJ250u
3S+W4Aul5q+bqanvEewwzs33ptJvD5LMLRyRtT89yPF+TDl+EjZOZbsZPSAsWXfyR/lAFu06w8mn
DGyIXrAV7o8wsZcpuGdEnkvD/UZ+54bkzKU1pGc80te2G+6GFiYVOWKxaFY4TDef39BfGswPC8r7
IACfOApTtIKXNWulRKXRxmp+dhX4OqE+qxUmU512tIPhYOblVZ7TNydvZiwJAEd4kQc0ubzKIaK9
qOxlUBnslqb2k/X7qje673pfbrVq3Pbh9OXTZTQ4h9p3oAVbyCETF9+Ewgi6oUs0G3xrZij5bETt
UZEPDj5Zkp7UhNpSL/OzqIatweYBVfbaqzmbkHM3dKQO6sk+Rt/pN8MqF90qz5ylouiLvrN3qAin
dn12yNGnDZENqUiulBAwZ8d1l4O+9KpgLTzYgKT/9FqwE6PcOLG4svvXIIvXGrBEw7qPw+sCFJxZ
Otf6YJ8brdnrXrGwwwqhpL8Z2wltECvzKSPAAGRUZEfVw+pO4nVoJPAGjbnTPYTm0ez7B7pg+cym
xY1KZoUQ+UFqsZhxhNtrYTYHgwDcidOtCg6ienaHY5RKMAjJ2iVq1xvbVaLjisj6RWZ6C0y5UJOU
Bebm3kkY7TbkA6ckRJpsU9GisLVdGDpbj8jhrkXrW4UYlyJa3m1O3LI3h4KwwopNDhKtGrQTzBBn
epgvLP5Mr8LpgaqjSMzdkI7bQIYblwGfA3CJ6gOt0Y1uPxL/vRsZBKfxCJjYSiePcOPOcPtl8yTj
DO+0SGwHa2eC6oZ5vEqVYukPwaYU2t1YAYIF7GBoKwlgShXkBOrlmTDin2jiD1Cn8rlHzpARqido
a0evKtdpI++DCvS0RE8UeiqQy5Koo6PDuyI1sebgu0581CuBOddjlmtSVNyh3Yq6mGvobmmZB1P4
sgAi2lfErTB/U/X1gG0JpugGBdBh5CM5lN00qXxyxvJH3pfEDGb6OtbdtVu6gKyyxZDeEey81kfl
qwVkOp388RayH8Anoa3IpvBxNyiMHoWpUIpz3sX3bc8cPefo4GIRpmjrs52GILlxX2xfnMiEmvXD
d+ITZmrUIv/QKVtLJhDauuok1HK4DNY2GNVVbvOqxMoXR5xL+AuU58nrAP6f+prx4R90MiW1pd2w
2Hl2cJXBtsb+OVeKcVWRGDaI6KZPx4UVYaGj8xiEKHLDAC1EughQ8Zi+uSxaMI3+IXf1pQDhLLJT
w9Pw+cL2xxmUHiGmKA5GdEymzt3HC2pQk0YtALez3xZbt+t3tlLv4X+h16ICQhtzV4/iCxj0334m
/l7yuxyOHpe1mTCUCqwKE2AcHE/gCm5EgsZINW+g+V8ZrVjmefbFzvc3H+lw5CfDhc+dBIEff2af
YwsYCzU5a766dLsSJJYJDnigU97JbN8pCv2iOrj//OL+WTjxCykB8D/YGOSwu378WJgbKOSULjm3
SXTOPGtp5cTDUbB4Pqo2N9BOdurfmUV6qwT5V90FwR9+8a4QIwLHR3C449df/GY1l7LpCYEiocnf
pkLB1akp46J3pyQf4QKDU7tuzsGYRaBSNqaRmwtRaOhySApblH1arxqjHOeEa9OSBFjexR74rVKB
3JsEr1obswwHyT2YVxpNPkXyaAzaLArSeN4VSTdn8NMtGr2KsVYCRHEmCPPgq86qr3IbZ75bzYJ4
XDp6QQS3vHIh8s5kixij8iFP+qwACJ4Y8dt6PCM54cmuHGw/zt2gyVsONsmMCYI/A5xIKKlT+XMP
KcuyjYfHlvTdvjRejJ4RT5F2T8LHEBw4An9fGcFMvsGX68875I5zxwN5Y5pBPldc9qSoa4H+mCMg
5yZpiWx31/ydZG4Wuboy9QkGFIV0kYdDoLVrTRZbO/Su2qE4hTGiN0O8WGoF/d5Tn754lv5omTg0
rCiCVVM1mLtdttXNwgGolmbxmY7FHKzuvZfn7hwRaTPL2/qYpt51mYSvcdNHDNgCcjB049vYl+vC
T56NEV5RlDIQNGWhL3ToiF+duD6qFqjtpu/HGiLoqOEVuxwcN6GjeHUTxmcoeXt6mdeR2d7Xtner
qtEPS6HHXIl+1QIWGkKq76xNiZYAXa83wJit+Bly0G1eMIAHh7sdPG2hq3UMZIQmA4Eeb0TBfC87
6h8oGsX8i2v75/LABJ33U6AUQEd8+d1925UpKu7k3AGKSLqBA29A7w/PtUkdlGFRsKuVAvVYwN4f
QsJIaMsUZK+57KhFVWwTv/2h6/F9BdDl8+/25wGINRLMzDTbfV+8Ll/jEm9JL6z4TGt7U5otGUr9
k9mKH2mGwpKYs1TXrsyqeWgZBSrROCGBcRlU8Xep0qrqo+wJRvpTrQ8bq3exSsvbIlGLWZwjakyi
iYou9dvPv/SfbSW+NMFqJCxNATh/nH/KpKi0tuZLI0RZg3kpZrZGBl3bRNg+3DBcmWnzHKgQoWXm
equ2cH8oLT1H5htH25G3OusWzitn14fpdnqQVVHucsb2jvo9s7JNg6rFTpJNQ9O0Maq1HLOnoY2f
wholpnR5Ax0Ar2hhILylrSxmag7bwCp7eDyh+tXEa1rGP6602pTuzmmPnjahrxdn1Cp2C8PpzOyc
KfHRL4oj/fPb3taeZN5e0fp9SIjfWfvjQOiM/hQ34R2qIp+wyuxHUaJhZjP0v9jXzT9Xf454LBXT
FBwfqH2x9RCCgnZDN3Iae+19LDHR4zC7LQ372jYJfmmm9k/oBgEdvJYDqSIzeOlqc8/4QO4Yq44b
ozCIaaiZJTckP6uMk5gPwOsCRPXmJSyOEfP8LBT70k+2ydhJ7DmAIqJMoP0oR7BgRv4dltYLJPeb
pCGlAUxRNAcTTdBFjiDD7PlkVrUnSvWtjc2uT4CJcWyt6JKq3EIXnIQdK/u47DgCxhogGGa4Umov
hkxLIFrRw5gjfhK05Aqv+eK2/tFCcjTYJKTBOcJihHi5eWtGaEuUyNxVzOM+Kg7TTm9j5yginqdx
kmtbBFjDeV9//vL80TuYPpfakcoRhIdxKWAwHMdzscLl5z6d+AJaN8xo1j0lWnszYgP//MPe42sv
nt0PnzYtjb8dycvCDk3ZJxwip9OGQh+gU4tzSKUJiBBIpZmZ9swWGAALjgYDANpKs69NN7wtMkCX
mS+mW5a/5U33xfX/+68GbBijMAc/kI8fv5oeD2CAjC4/1x2hZLU88qQTW2TOdBd1p9YG9ymafkAp
+6EmGiNxTY/ksw61ieMcaz2+ypNyMeTe4+eX7G+fi9++1nT/frtiFUTprnBr3iysQLMm1a8k4UFk
ry45b68C2RzJ/dxa0vqiqfRepP52q1BVajZlHLv/pMz6o4EtHBqlVZ13N53CKVxp1n2iYtcLN2lY
7piILj0VipZbLyLLXFhxjtMFwXVb7tooXpcEQLXwvfH5LrrGWFUNGYDC35l1c6dm8VNKbKgTGyvm
2FdF7G4Hfdw5HX5SXzkozI1NTRxUY9gyUF9+fj3/INxO43mamjRricqcAKsfL6iAPNzYUxZEicIt
NDCsZcrj/7B3Jr2RI9mW/iuFt2eC87DoBtqd9Enukss1hjaEpFBwNs40kr++P0bmq4pQvheB6lU3
0MhFDZmRctGNZtfuPec7Na3GouIyZIX3zuDexir2uURD+KuuVSbm3F+JqOfzT9Whn8dNBHTOlOLK
HMuDntSMwOd14eS/OY0/yZ7QPC2flSs8Tx91A//x82ftkqFQYGE3l1i1g67Ig5BcJuTyd0VIRsQI
wgGXSNOOxJGUkAGJtq/d27KwXxclZcWp9etn97mj9+fn8Xh05PXyBD939MqYA1zvK+YuDaNf4HOe
gl1krg9x1m6cUgu4baxjKYPvreEyff3Nz1+qj5/XJC12erMWFR8Yp88jd4lQOrXiiZ9fGAi8aPeT
b2xGGPakdUpLpLrcXJ16DFol3XH3DjIv2f2+SvobsHb5XiwTyqMOlw9u26c1lKSotQEftpdh1tY9
Kk97zok0sE5Rk5F46PoZd36tinZcic7RhPCz64JybvdZnu2N3r6faO0w0TlViBp+/Yw+2btZM/zF
AN/WDNDBIBk+zSLyHAJpGpv9xfEEFtrX0u7Hlel1W/TyLVeM0gvAaGaBFqIi0zti/jSEXfwZmn80
MARKs3GoLeRfysbQM5yvoUTNIuuXIjKQ04eA/ZXF8jOLXvFH9nM/y6ujHkMLaglEBkyDpwWV2Tvh
ocfEACUiVdBNYUHuOKEISFGalW7NL5mj7DUGOhUOA1Jhv1hK6a3AY1prZw4fbMt665Gx79xCv416
55SQDW0O+aOtFRdT8Z66RRNXDNprWBTXsTQ/ett4oKd13Y0a+gmpJCu77ex1yPSZYvdRxRu9aiXK
+VY5parxlpUptFh3uFpG/30/XLoWYyeT0nlrlOqejtvEbFbDitraFkB3kCpmFqHfyX9zmfksu/jr
K3NQDXP0I2789JXNHk4dMpv6yzi6MGDMdz2Mbt10eM2j5CkbUFco1c5IMYQxT0wYenVOjnw4xjWN
oCADbmSjfNRSrA1D8G6yvrB2nWZDPNNFPU4UxoSOYIgpD4kmrpgA5Nhp23NWeAel+l0ejPfpasZv
g+gZnSbaGKhoYLl/3rTIzCSLuUcXYxvpoa0y1lyzU6PhxcrgbId9tkqX21gvuB+aVe3PRb1DNbhJ
2POdioaAkXPLKa6Rwr97zMAzrdoV8GajIn9pmLmsEmt8R84diJzsacP7UhP3hqfoYivCN+P2kJR9
0E/lBlvfuTGME3jRk+EQ44YXIB90brHDxiKsqU6bDWbIZzPUHpm/n1sPwBOJwduaTEAysNjKDFat
xb7m2OPac8nczeSprOsbMYZr24wPAnMi7EmiD1k56njs8hGJTAYeVZ5btX9sopxGAoYCyeIcFQhZ
bljw/pQQANMmpg1E/x8jXv3iJuW+9uKnFhOWW7bfZJ8wtc/uJ/uk1hNdCiV+iyraECB5s9VoQJ/v
TQa8OQE17jlzq3MWTbf6EK9NzlZdhCx2br+/3lz+vvEt3y2bH/Mc0j3+pnScByuPHLApF7Mez3NG
nqgx09pSJufDNPs7p2dPsYaQNglDZaW4prA21qC2ilWkzlehVQNR0/nYqfqsy2oLbPN3l+tPt6M/
Vx8yYRqhNrX0561ZU0VT1m6hXvSKeDdpnz2rBGim6E961Dirqlvik/PpmZf6VZTzEfTpYeh1REEy
/DBj40Wd2Ap/89iWc/qnc4vHtozC0LpQUfH0fn4lhNUJp5v75UMV+0Xl7hTtTVeQCGZHqEP1I6GM
e5FV51QZnvPZ/g3V/3Nn8PtDgZaA+gIzN4EFn34+Id/gt3VAd4rWPfOENkOinLqI/sYwwCBz0l1T
lA8V03Ghjve/+eU/9xT46TTQFyWEqdPzZUT+828/Zkla22HnXkwiHJpU3aDjL0FNTcVKNuKdOktw
8Yq/Ver8mKNACMPqudajS9xHu9GIn+oSA2FeatzBMwWen3Zn1f3Zqeu3suGO1FsXlPouzirztk1b
nmGx91LlJDCfyzY6izreDySHepJUOEB2Ls3PASHIGLmPIdm4Bt2z0fXeW5lsrcIICOsIzKmncV7s
VPpzxqgGVpgfGqQosc62w16VWc9FNQFmTR/LuYN7jZoK+LfnVpvK9PyKqdvkEFdrYuxqVXSBMRgv
8+jAyO6YZNdNuUF1uWFw7OOK8I0qWUcWjQVQ0EL0hE+pJ3jRp77vN3FW3GkV3ITBuNPL6TyX9oMC
ti/Msci4+vB1EMXB6TSSwsN2707zo43HTmfq1UvzyGu39XBDxu14NHEDh617qzTzRhjtSwwaVwNT
o4TVuSLfcBihZZOKhtUCv2n+4M7NjfCgIsDwmhsEFlV0nxoMsWzbtxX9YugqqppyGxftwSzyt6bN
zhlCWy8dDkicbn+9jj5dhFhFNtIAFMeo6BZd1afO1GQ5kZMNqnZJVKJgrXTLznnlxdENepXrKJNn
FS3hSnNRkP36B3+WGP/tJy8H3g9XMEd2DY4tCZSzx4MY5T7ohZssLu6IndlIbGW6DPQIqM2A6TZT
jEdA776W5C8jDNj/g8+yPAQg/xyutEB//ix1DdomI9X5givreQoZRvZku+JuTnPpG5EHN9tcxR3X
ZAhXl8KJ92OR+Umi+GWr/+bBfHLvLKUmewonvK5BWyB9+vOL3ceGmeiTfsmkfSqH6AkzAKQWVCFC
u0Ny7VvQ4dJGPcV5/m0RHzgWUO1Z7msc+4ALhVttybjAtJzfJJNgX/itP/BvN4blI6KK4O6E9lP9
3FapM0g7U2voFwk/E3Pp2vLazRDDycT/OZEOzSl18Pj/ZzRwXdTsYh24hwG7TtXwD1AYLhbjNvbL
WQTVqARx222UvLySUP1Ep/7mkRpLA+TnkwJoMXP/5XnSkfn8eft0qKbeTY1LSyVh6KRJJLiuxdTt
tWFazwXslGFbxnJjN9mlQFoeeuWmyOQxKeVaJ+ZZKQYinPIVEUN+M8lD5RZ3zDy2LicOcohj2wDm
UZOXGgESGaHvaZysAVvuy3nYqVpx1drVXWmlG+JocK6ddAO/bzh+uPK33q/lkvS3X9XlGkUTn0zM
zxfxaFDI1mw74zJF8tkd0zcTTJYzim2pkQWolBeb/66rgv1ruNIqBOPlEIwz43ounmmjb9RaXwt7
2CuS5KR2dm6FTtSOV+2c0vVzq7lLjXwfV81GF/Nmxj/263fxvzjX+K5++AU+NbOaJJKqB1Ia0KN3
XTXGubSoZClGBwO0TJjve9X1Zdwd5j71Z1rKqlH4s1nctLq7WyrywZufB9g2RUbAakhj2pXH3Gyu
BHwpOii/6Xx8Rwh/euB0POhu4ZZFCf25CsgX1T2ICffSVVAL9CUbAJasWbzoFSAH3TySqrbpNT1f
FZJeaVPat7HFG5CXr6nVbcAima1+rDWFDMMMoIhxlrF2n4+ow3VlP6HO4vR40PLxoDK1S0GGuRy7
pZX4XZdv2048a8Sez0IQEp3tO7XdKZFx1O10o/TMndt9yx/79Xf0uau3bFH291nz94DdP6ktP+zd
Y6Mr5RxVWCmbgkQZOiZiWk/Y4eNx4JLQXDGdP9BpWueZ2HSRDehi2vYVOQmdvMKYsNOYwfz6M33f
oz99DxDYwL4vgENGWJ8uSGaYtorb1d6ljPITloZNrajpVvPYDKdyJ/SMsl5cKeZ44Iffpc4rnb49
TPdrWSQ3VZ7sm7A7jOQp90783mpE36n1An1asDenguocI2V3Re7hNp3d+wzJhkzIbhDJAPGLe4Hr
QlmpNAPUb32UhbqWcU+KYr5L2/l5jLJNKOo3ZbLvQbKkqwnLjJ7Z576uz5XR31WJee5j/WxkJA2I
oj0bPbEC0bzHcbmvBhO0Q7KB079OMvuLq6TPRSOeiCTaYmbg9VafU0/ZJupve2XLKfyLp/pZrOGN
bqoPgqealwxbneJmIH0KV6i/7IRSoFcJyx2odupEDN9IigYXDzeoihag7W++4b9fQhCaM91D6MCk
Rvt8MLp2paujrSmXyADzQab2kjOzBN8xmy6sVd9SrTk0IVdc6FOySrnUhjMfp9KEXCGQD0E+1ciV
OsSxpKLi/Vtime1s/h4OvNercZ0mM1omWjw5baW8c3ZjA69CzkGuTlsj5TCgeS4wwg7u+zCkD6lV
PWvkaaz0gs4IIEVseiio2gHyttK677mMzilLpV46uMuraeZbkc930lCPXpy8tZ2zbwTEFdu6S8Pk
QHYQqL3w2iiGb8NApDlLN8k8P7f7O5IyLhMo6ao2V2aBz2Wctw7DbKJj9r9+0p/M1ksJssxLbMDu
nPG8VZ/eJYUcPrfL5vROqTyQ2VFQ2O3OLOa7MjPetam9692S/VmeHPhl0rO/qApwP+TOXmoHs1mj
UHPvvIQ81VbG/kBPCJR3f9Ti8GPRvyugcg1Z/aZHZy6F0c9rFb8QTX26mDozl+9mrh92pbiqPW3u
6eOW5nw0uAx8b13k3ZuTT+feKfdVAws61t1HoxuDxM0o94p1x5GgK3xxNBwz4d72gk+blhnjMldA
s+j7x74b34updlaem8FLz4ptnhbEEEukS4A3WuArojzrWv6gl/OjV0nuKiNJlcPQfTRwpyTQwDVb
Jh2GMbsfi/ADFdcT+YHxn4XOv4U+vX7l31p/Jpr+CDT9n9uP8vq1+Gg//0P/V2JP9R/Wrv/avf6D
PJukm5Zf4H/8xxUIxuJV/OPy8fHtZ/Qpf+w/0ae2/gczQNrbxiI3+47M/RN9CkyXv4XBGK81uazs
KSz0f9J0URjRNMTaAwWDN5c65C+arv0HcwOu3iiqadgbcEv/nYiC7xf1fy1b6ucFsKFTUAPLWz7e
sgX/sGxxeJeNroX5LYLj257Ckvn/bYTutMBP6Kj5lxq1dhFB9RmcrcdoLPVFNE1oeoirairu+7aX
m3AdpnVTofCsVrXVpD5xrC9NimJzduNbmN2W3u4VJdm0hKzCESJXN1qleRnIwUCUXcvCr036cmmS
X9UZLEYIbztSr7XhyWsAmnU5JsQ4/UiQnswy2qSD3Cj6dKX32nuTYXU0ygeruFIAjWZagNzRR4zh
1wNe61k8pA4aIISYSOAzWP2GH0tlZevHVrnxwDCFX3SUq4nQviVzf0nqu3AmwmC20Fsrf5Ef/613
5L8F//70mvh3/+v+H9/K5h+nu839/wvvytKW++8RwQd0RG1Xiv8CPb38wX++Ld4ftMwN4nM4BWwM
Xv8JCuZtgRS8TPdMQt8RHC4H8F9vi2b/gaR7eV1IA/kLL/zX27L8LWZK1PQMuuhUkWjxb7Cnvxvq
/vW2mB5CvO8E+GWERy/ys04j7GuIcXZi3Jv1mxdXu3S+Lpt8Xfdps+oEcllaVtKXxeintLr9vltq
5SuvzJ7t8V5yBBcKylh33TrKhiD0gzAOKQaaqNwY9YceDlxJIQJW1zSXujWprutZU7gaTtcaAWqO
uu29dIdY9DHq1gr7N8lIbfMbb+X3ROhf/Y6frkDMYXR4SZlxr9Yby76MzHlXhl6vqRJ0eK+kIVox
r7l5wGuWrZvBdIJcFoafhzdSk0exr2X5VgyWQkTdIlt2O3p51evojXe1GqTVznM2ivhKmvvVUOoX
hC93k4cIt2B6sC467d0k5C1cMc69syv7Cbe6vBrcHJpCbR1rnMgB3nO8Td4o/Nr6Vs7N+1CZvyno
P7VX//qmXZJHWYnIhZeF+OO+WMVdFptRbtznBf5CybitCREXMeOI3pzyDRM6OvqjoPL44a04//mc
f0Q5f+8G/O3x/+sHf2/Q/LAhy6SDn6jFxn2Y7kS9Dw9AeYWJfjtFIU7C0nxod0O/hpWcI2b3rsvk
1KnXVUhA+qWw1pOH6no9qNu0frf3knGcuALysqmMF9s+0mtlv83afeRt9Yb7XvWbZsfP0pO/Htty
0NHLop/1+dOnk95WvMn6fdoT25pmwYgXQCwGI1v+eVf//1vpf2gL7+W/30q3/fQqXn8qOJY/8NcW
atl/IG23gGZoQBQWSP8/t1Bb+4NNklsqfyG2JJPon1uo+4epmgwSlvqV9gfVyD8LDu0PbYGHLNBa
uPuowf6tTKSl9PmpUl4800QE4K3Hjw5kBRHEz69WAynK0aM+BqliX1phBGVa6DuAVW+lpFSI9Zyr
a2dvda0xMM0DDKZN6RettoXMJ4LJHcQmaq5lpglaYACTFe48os+YBChPbrntzUOlJt/qBsiSmxYF
/472qNj6HmaO2ENyep9m/UYYElOCUW3gcH+zTOSsYQGdsu7kAUXSPo+tdO0xJpDVfOXQWfALkXir
uN82JT4cNvpK1wS8RdjaKcCx+qsAWTBJq1g3rRmtZ4U7k4wPtZAIFm0STxtXvi6OxzQn2FPEuFx0
82SFWFF6K+r8qCQbpjB4AHbVVutE6x76rjP9ig3XaaZrJdavcV0ocXOqqV2mSQauJXwXXV4+dGJt
RBnTcWO4Kkw3h0CAgKObS7/CoLkR5Cp2OfCBzMHmYrk3uOVnHASy2+gGHOhl3lemhsYsPf+Gus9X
42okLNlFeE1yddJ2DxyLX+pGcde90z3N03xuEhPPB9uKmzsvkZef3Va/QezWrIRR4joS3bsNbTZQ
cpH5mp6ta31b4BpbuaoC8QGkG+RtuSQzJJuos1Ek28O9UTVfTDsiZS0PtGTwiPOpx8XbdU2cMBGm
iv7hJNNdm+8wUn0hAlWSV6Mxw5HFDqanvY6k66cxqlCtdZ5Kp7qeG2Va16PeH/hGA4nIbOUJJ9kp
jufXYfXASsGNTLlNQJL3pZwqvo6wAQRoFmvhTqmfunnr1zrRm1aFgGL65lpztTZG7Svs8yOZcChF
OtwyPXTW0qGMbYEHgj9fF2MRb2p3lXZJ6ht9c0o1davqol4z+X7UhE0qUtjdF24KxA4gEKE+6TZu
86MiXXs75y5umxT5YullvgMyVEnC9Gqo7hkJ1qs6rEc/F4iZ3cJE0AhjGA/Gca5aaRzCliY4Sght
W5LnzTFsjveYuJrhPhnamS+CGqVI9kP2PbJG23lTNOIgS79Ywqs3sYmoogG17SooYEZCCdeFbDKf
gFi8TGANNQ8LRK3lhONKY8PsF1tSYdacJoW5E17OCutf6+zJ6SJ104fzyZmxHtf91y7PvSvpgkxN
5YIISBN/xnm3iWfiverOJjKALmkl02nNrcVhSVp3MVjeVaOSIwZsbSv6dTlW1E4TqtLJ1O/L3J12
RoMbrWU5jmk2+y1Ek36Kk93gkVBjIWFbb7qpVa/goytR2gSqkjUbg0EMRkXYHlWVz4s8BtBqWmt7
MeWBOSRrxo3QyN1K2zsmADJc7Wu1xec9RHm/SiuIZkbOKo1iU9lOBSTLlqQlz5VftRY+61DUDu7l
4ZFpHkkHkUx8fIsFdgSRBnGCXyjUDxizgCXcMCoJLALH/XbGs+eJ9iYz2g5ucTb5fUs2QFLFz5aG
zNedVGvLRGCjdvAhE0+U/tKKDaHHBtRJ69LKBZ2cCj3ZKR06VuMCFHHwU646AsQNxM7bStX5vLO9
EY4FPdrN53WSYyUruEY5dsRUvylEoJXlka9NC0JTTw6uO7/yteVX05hf+ok9ijkkoIkUIlCSYOSf
a40YyrVXWxdyxYZjMZv3TaVirXO8Pe2GdNXxk9ayjztMK+MFoB7lo4lT3bw2OwN+glgEPpnaEmCK
5BzfF4nlFIKhwLiH5rfrnMOEV4ayL7tKBtVYu+yPHn0hhink7Xbu1u27Ny+EcF/ok6+GUY7zjQ09
pPcdoos6FirD+YHyatWzkRdNheBE93ZqlpwjZta7yXSmVdx4xbpISZnXBs8PoxsEKcR1kTrsKxCc
9Za3ZejgdfGybxX3LYMdC95Zv/JSKKq9IY/2XBy9jofilRoyZMe9no1AEfB8Mxdca5mdVEk29qgz
OJAOAGixZDKJfhiwchVbSlk23IwE3W40QdxH5HoPCnI8pzHuTEXN8Gpga0nLEfN0wbSdZpLqRvHG
utO8+TKnTX+tdITdKL21C+MoWjVtP61GbzKDUqkNNNGLDqxl97CNTSYlk8W0ptq2nlW2e2vi0NSQ
cPlYYFQ+fv6ttEE1EkFOa5D+ch4PI3caTGixqB/GJ9MGfDKXDQeQDG/6STkjbwyGyD6otXeaed5b
27C/pHlzlw1FyNzkqzEKbxNxi8IpaT0B8V7PstSxg5on5hIB01jCjgfSekblhiSyN9Grws9aa5MX
aKP0mXAyR0vhT/b2FMCF20irVfe1Pr1yOPZr1T5bbM/Peg7g1Rq/0au7Du1FX+y90nYjra8CO6np
IF/L1n6cZO8X8ygh66E1iO6UpGFijn+tBufMpbMK2Dv2akughB7jm7fIU+vgGKOlTdfqYO/qorvg
OKU1l8qeEW2qMYQcyO6I27MylXDDrKhaA99eZ4ZVbbLCIY3WTKxg7LsaY25I3sZAXGDCqsTCADAl
ZlwRuxngozawx62noKYqWwgDzVXHKeu7xUDo9XDd1pZKGBefV9W2cxweEpHKQJPaCjTSPvNmCJV6
UcFnAzxQHcV4E9nzxVB9bQYJb+QVqIlivqROq/qGK1502Twzh96SbnZvOzVKie7YDuo5jCrw6wjO
g671zUY/qUNzNTjyuk6cjTC9W320jpFS3I540sxUkLcxNOuuB5lrq3d6kd4D9GQJgpYeWm1VUV55
HNG9maPxau5LwqfJJmn3ad3faowWgIaeVb3d4WGf9mnX7LwZCYNesXLDst/3VntfgyU2qmdP6rdO
VQUNk88Z3rYfEpkNvuNBTw0k5s2D09hfmJR8KDZbQRl6z+HQ+PmoVndRZfLbOxQ+bvmuGDTp249a
jqZfinaXEiK+qhqJEm/2Uy8st04Gfa3oC5PyQFtFDh0klV5AUBLJi4/qo57g88+Q08i9xBLfciP1
7BhyKsr4bT9YF4CPwTjW1SEDewo3Sx6YlzQR2nwsOMOBud2VQePYETfqMJ3cFMwUoNSKhu+avJOt
ProHhQwXcyTXMALUIOujEWvEWC1BtYuazBksQNlTuWrzdKkTA/SZ3kpKo2amYEv8F/1NWadfURYI
zC0OAEXWOg6qoO0N9zrJGrk2kjjeerlvC/3Um94NqkK7Uw6Z0T1oRO/5MEb2dmxUJ9OY1qKgsaxO
80mm6kfZZg+RbK/qsL8a7YkNUrxrY2hsU9EOIFGHTVQjtqnsnEs+2SNiDvcmEG7lRCbXTkR0FGbH
DA/SuhpCjjqdS2onqG08M9aPPUGbHUiBdZVn73WYf6gJCygTOKcnpMMxSDLZvkxa1TAwf9djCcBa
xRw/PucWYwINI6qenb04fFS18FLTacEGgIU7gcfdhqD0dEGoDTP1au0NwLHM+yxmHprI+TQozhvd
JX9sNbL0CkyKbe98M+Pbwo0vQ+xtEia+2Ak6OiX21cx6Zm/uqKnDvUbqMNSNjylj90juFzloEFlI
UDO32PEPgYJp1XJdEJ9JRTT7atr4g1dOUKiFtceajlbdMzlfCu7sSxhe1Yf7dqgQuwliX2rylMYZ
C0ViaONWEerzsCgiKChvUYy8Lkssm+a3jI6JPhoQ1wskJDBY/Aj5MpXcdFD05KxH4r20yUyP2o3Q
iRIfdTyRpcFgIgyRq/C6npUhP7SR/sBazMMGMcos3wRkcjTGx0Zx6FAt86yhu3bGjhFk2nw0bn8d
6eAkxbgbSouBR1RCyb+IQSWlhSkyCVRA9Q0f8IfBjaG/zmIPk2RcPtMlDnM8ORlkXTLbpwMeFhzI
XzUiunx6TvnKS6aTMwFN0RmVlfNDRwI8cRnoKOuWjdHqHsWkkCaRO29xqgLcH73H2WL1T0MJP5gI
8BrCcV0RjBqKaGub2V1kFK9GM2+LKna49hGUimsO2Tu0HB2jVSjgoteNdglRchUVJPNQQaxEwmtV
4OpP9GwIpmdJSASFH8WO4ElnY/hFMaOHdJI7vqUrKD3Sd+WE6n/VaNp5sKv3Ks8bv81y8KIUw4Ac
XkyWRgpGa5HdEzLa92s5Gdw9GNa7ZKFb4BsM710bXo18Po0lPESrn0+doaHHzvTnikcxdar9Zl0n
CFCd4utkkI1XN+l1VvXXGKbUfahGxmrQthhSB79qobaN3JwBZrdH25s+ZNbZN05/toZK7KNKo6vU
fZSJUm5dI9r2daRtvcz6FpOoRbmqzqOzla2kjlZIf48K3fdKDwZaropgVjK/m6icNfKJWkbPwRwh
U8/r+YKzgGMwUuKntA1vmffHgdXZYl+ktbGupRfzBsUPWYPkrcHsaRdQJ8oGm4pV33mzXQRwxahq
q0CmV46VTfedOR+YtXsbjVBTdH4qIvdkSyR8tlfSsduWwvsq4/JRcOO7TcyBe6qCbtQINR1vrg/V
1N4MpotuPjVmButTugnRccQ5QK3S5UiVhblNUrCILKX56E3WXTS4DSWqQ0Va6r7BVX+r5sm0MQyx
KWAMPu0TWXmHyTGpsqqpBGi8mqHs7kRVXE+xmCicTPuGbKzHOKNI04xkCqyoFkFhOU8xwNs+S8V2
lmEXOFVBb7mhclElyta+FjvFi00oHNN1T7l57XSoo1VV3+FBtly0c3lrlygTu9nPzflLlk7bKpni
ALUZqSVLwiYsUQTTIGAjL84u6B5vanVMnlulMHa967Jl8u50Zem8ZIZO2oUtn8AH9dwnDNevevGa
x+PWdXLuDuN8rIF2rsfnLjVUui62geAe0WNr9NtYmO7K7BysHaRSBjCgMRqFfJ+S4p1PMS8Rn5zI
jd2X66EWT0ZVGlcyjQglIjIjynTyAAZ8wVV0nYEF2UW6TjbXYNU8WmlfpSOwFMfO5C5kG2oM+g0M
3ftXrcJYk/dv+hjWxzoyteP3L3tCEx4kPZQ2m7N0yPQUTwR7rT3L63AmCdogOayRHPdS35S1mW5K
JhUrI1IkcRel4KuIbXQkHxw/7HUY0TOPToVeuFtlYAsxbdOBXqIdl85NBwpy3/YzBxrjMGZjdTBD
8lnBeBq3bLJio+nlDeps7Vi3CVWW1RM2YVWYLm1sGtlsb7Ny1APyD6YLENg+nXDGZA0EkSQjki1q
v9lZMvi94z2RGAVe05uUQ+QZuzLxtiaRuWuEeyQUjxX9jCodAsMFAxOPVYQs/sFo6uKZ4jHzFG0b
YdPZ4d7C/a0i4LG97KkY4gvrbd1o021BcPmUsoRtWuOrWqvcq7ITByxfxr5zmmrVlXayEa3SL3fJ
8Dppam3t0JXaqkXQYuHmRqIHehozCYcoSszgixVizJ80S0CtIAiBeeHWthvv4Jo99XA+rJWOUZ4h
hnVudE1Anma375is+E0/HpQQCZ+rRCPuwdQNBLgScnn7ltyzG8Xsz8AwuAOoT7y8Z6VEkxFWXe83
pkv4VjHDixuXP++lRPfwxqkV4Q6h5Iwfq2BMmwoHeefuR64mgYg6ycD8oc9rXlm9ZFMTxnSYujnA
uSH5+VjdHG5Pdh8iIC6IXIM19DqByDxZ7Xw3S+ulmlVrP6dfrao1N72FOLiaHH8yxiRIUkgnWPd8
NYcR6HBZEFLV4asAjLNoQZGelLbrBubaKqXy9ssRZbTSIkSLdavcVVnN5VQp5MbLb+sObzvaR9Kk
CFALjfAwhvG86eKebkdOJNKk6WytWtSuQQ0RpzfLD5lDuUoHOw6QEq0aWVX7VJkEBUb90JX0GeHP
cUpRZPIrGzwSVR475j29c86TcelHTRvuRhZYWedryhnrKwRabZuBa1zeSr/K2P/CISccaa6BppQD
mUpVeWY5D+U4BQo64NMY58Mu03aE0sw3wnpwhjK/nsYeKXuRozz7oswp+XZoGQKvb29wDr2lQh0e
PBvJ9WjHt4OpwLA2yMxy6vZ57hUFYvKsEKDefel7a7p3J52vsmunjbqwGBkdJ/tYt+lKJGG3Ub16
gCNkPKb1gA95bglj4gJIalXeiCBq5nLj1XApJpicjF3S14ITtxko5UOj5kepZhDqBpq/Tl+CxQ1n
U4zyW8S2d68iMhXbsVH7k3RjVEJWl++tWe9vB6I12sjaqh2++mzWU8qZ+jp2lRauc65hV9YUY5sr
XE6iKn8pOjc76tPoXGRaFVdWxNRM0GK5mClVUama2W6gIFy7JnHRyRidWb0FHMqCYm0KvyLc5bE9
pUY2fO2K4tQ3ev4Mu6sMsgVBnrduoJK7cm1z1QQz09Zvmej3ula25ypEW48i6WYgbCrLnOLejEbQ
QbH9GDeVCLIKAihuXiTvefxl5AZ0cmkKrSuctbmrHg05Eaxkp5afG7FBdgJAdSUa+n2dpMbD9/8Z
9jF3bkQzaxlheG8sBK+YxQhosQr3cRTkhKohCn5dR5OvpDraK64ZbjiPN15nuXQMs+4lycWO3FVi
tfOJZmdoruoC1Sk4EHdrFFaxJwgyOXpjcUkG7lbMMYf/zd6ZNEeOXFv6rzx7e5RhcgyL3gAxM4IR
ZHBKbmAcMc+TA7++P2Sp9SpLUsm07LbepCqTSiaIANyvn3vud54ZsiB4u6zFOq3jr6Qsxmuwn2J1
+Mwz/A5t5igXKDyjb1GteMy1j2ejyAxfxkgyxDX0q4mH2VTL8sXo+tTXq6R70DMgUp0TETXfWuZF
ZC84s6ofkzs4O0XN2EmW3/ZBtBq76Q1ZXO4isPAXiLrFJbSLjm0ezbOhjmYqzyIZqkXSPJQV2y8d
nmfbAPsTDja33ikemyjrTkocqce6lw/mIOR9M9r6xmhCYx2xGlAF25uMjsXWRDA5g0zYG13Fuzxp
eyW36nuOqeaayJv8FuH+mZpRX9N8JyqSacjXaWB4Vw2ebPydHuh8oowUM1pjk8VJarsvLPfO1qri
5oR42Zy0YuiATKaktDDyQcqqEt5Uyy8DwaC9EauHoStJnZ+NniBZGpp0iKtR8WumObx6TIaLovUS
oSTW15pQ3shpjB6DoY22E+mf+wYz4F00AbKcxyb/kNWBkK6ZAKOEOg1fWjD+/A/5D3/y9/9PSUPj
B6Gt32P45cg2fR/iKl6ZmZPeTozcHTPDztZ5mjXrMMvLTVhQddlNUlyMWFK8Scvc17Ue3c6BEq/n
Z3Uq5Enm1XzWYoxb1LnDW1UOpNKV4r6EbJmXlruuYl27cxqWZ62po7doCnZzNbffFMr7qSK1Htwm
p9cilHex4YDWqk0GAYljdysdRy34mg1DIBVjzM3y0DjyCbs3ElZucQ0YFzdaFU17K3UQdVU9fjEL
YLT0IaYb0UXQeMLR3tkol0MvzTtMTvVTWT0WIo4ezaY9whFwUOxSy6MynN9my3pJq7q/hmPXH9BA
63U7IAIn2Z3T9vWrzoltM0j9tRvoHxlFN/4gk9eUrf1jmsljA6wVbX7+to/UfRkouANkd1sIS39w
I3xwllrLI1IPToqMoMvKJXsZy+wG6Gl4HTVUurjgFNMbyXOmsvHZaSg5uIzW1czVVZ+61pOSm8Xt
DA5mKeRJoiPEct1GyLtG79IlrIqIwzdZcUk2AUqLN3MeO6zYLAmO090EMIzyVpFeqyov6lyd5pZt
LOht4YmUFN6knBA3FHy7bFz+bCfKnk30OA1DsUsIHl71Gn5YhwMeCknkMwxsbtnDknU2x19jWN/m
Ll8JFf3QSZpCfbMeaHtJJabOclNviNVqVwThYYoFgwpDwuh5RbNJYxx30MvSswbJ6FI92TdRNm6m
IpKnuWuZFo+ck+RwSvyU2Gk6B/k+Je7cEPlZLyNza0/BppfC3XR1a/j5Z98Rn6INobOt2gltisfI
nrbx0LMvlPFeoeBN7WSTUYuf9LG4BE590yMZaSGvUWcKhjpMc5VbSXuOGubaDngiUIw4hp+IJmDq
Q7uFkq5TpcYI52Vee5ooL9QQBDm2xIcmeW8s9QBdr9wFT6gf3Lx/DucFTNhr89qMiaUYtC7zXUAR
50ySjToM2q5LqVgYkBw3CqpqZhrhWqszAujQuNQbhfC0lca2rU/w08dAXud7vXU+kcDJcuvr1KPy
vdNn15NK9Www3778gbaWOC0rrNF0lGLDT2zr6A5q5Xc5aoImkkOfoHXTrUowagpOKuqXSBv8pqbl
M9t11uzwYHGI8or2CNLa9YqArkmh1i8tA29+1k5PWruE64IE81y7jDfmJnIw5MuouRsjTkYoTItS
QlXE3kpfIn4LXZielDV8Hy1iOoxiF0jDNye0bzfp89uq2Lm5me9tKS5hWdQeLWJ9XeEDqpLqWE8V
WVgcRIzZ/VBppvPBvZCic1j6C/4wcdfgLSyDQ680kYObMc1/jJ1FI2pyvuwRAksKKi4m4c7u30NL
LzZTRCdMieqjqnu5u6/CvR2ibdnOhzKikRU6mWrqwA3kiF7rdU1uiLhkxp3hju6armq/626NkOVd
kgm5wwz9DP7xJYrZKmT4zmgVaUkL0CubUlyDSGjC/RgTJlthSPuiKSizBsWfHDvdZEvBxn8t/XPO
wvTaPYMA1LmjU44qsBctIZw5044p8Dsvy4hw1mIyBCwjwAgNHiiITtJqcQyEn0avoWjEiPnjx5IG
71kLed8WtNeGuX/gw1xLrffBR0V+7jR+mYzmqnYF4ukk0lUv0+tgEBopZ91PJNZ7M0jXehB8pLnK
7phwIrbhYdYsjFBxBl+qOAVa5gSnRsXXEDB/kX40mPvzMR7JDhIkD86DR6AqcnfHqcphbW5Y/v2y
NXEmuvaqtTivGPVobRFNZr9tOeuhePUlZShCDW1FMDyBxmGKOTqYJS7ZYhaNG5VXqAzD5JBait9F
turZXWUu9U+17tCY/EYSS9UgL3XwnNawFPyGYWN+diaY9RIBM4+c3Qj/Nki41nq45A3S2xxTDTVV
urEKN6b5qSNSI5KoBf+KpVNfDCGYyTCiFptNx09GsjjrmGn9duDtD7qETGlj9BkcPWMbxW7RMaYg
B89SNLFL8vE+ikLCCSAM+onVsjq28kuzgmsfzuskU5nHS40fhgi0HRJDuRoW6kj8YonqPRkGa2Nq
ro8r5mzZsqbKMG8HJ6pWBWUL5SUzhIg6qZg5GLEeumEe+5Grk/9a7uzE+CyCCIhBBbPTnhLmxHl6
DbxeBnsK5ajzqg+3YcIn29SMpwO4C4X56ZBly4K6yEODtm/nitMU6RcczHDOd5zd6SikzB3jQnh3
M5o3TvSZkoKhavMN/S4CrxpgK03wMbX2xSyU8qZiDbBkuk1uszZDZqrOji7XVqwSodivNLLYEMP5
IOioMAbyOsryrLl48EuLs5NwGKUv1dZXUt2zzYXKjViohHntc1olx6OzR7pN5k0cJ0jNk4JN1RBk
AMkHJ819I4+23Wip3twTLFXWiuKXde+Fqc1AKu6yamw2JO8iWYfFJqpaomZT7dXSlRN/cC148Zi/
z8g9mvJ1r69ivZfnoB/DVVmKo1IidJR11q6LRNz00pnWal6TWCCsnXRuu9zi82xgzMRJ4mtGau5K
lyagUXdPIeGkTQxcT8smF3/LyB6hq+EqFxEZ0CL+7JaOej/AtG0mJomXoMs8jpyVHY1crJ4MGCNs
LkjYDAHSqKeDSZhhBiGSx5TVG0nPr4cAcKAhr0E4v2jLnhfo91AmnyOhXfjcn2bERYRe1KphPHWD
Tj8u0fGVqHbuFeb8IMNQbnjTjrSk7dWgDzxjRrs2U5dQD9ED5Wgc0/Pc8iPuHYAbtRL6nLoZ6Jg2
YRw4kD07ZaV1qfSZSj1IozuEafg6p7LymI0NyZet6UaPvKREQ67UUl1HOj1KB7ydbJchapV3mOI+
2SnllG9+/mLX5a0Rde+p5n7bqRai+hVYB8R9UmnratLI6RxYQGVOjgGd/iHJdiLP95VCcIxIE8qf
/gRGjw5yPbvo0fJipp2+npuKm2VFrINiEusaFJAWG9ZOx59EB+gAhO6dNtJNnPdX/LKfZdMWvgsr
ZGXr0bafC4h9ZhZhatya8kV3zkNfzFsZZuSMs41ijRIJ0CU09toodl0bvKmQeUg0LL3cGt+XEfNO
s+It7iIG7eudDCaNHBZbXVVTtVHjmkmkqV3nofVj1npkVCd9RLfCLvKlZ6HBE1p+Mcf15JQBAS30
ILbTHD8ZEPdjvqEtpyd7kGdzQgHptfSrs2f2FQcfRQLRnr2H52ak12Bl9UjiwzELnGHvhsONArkv
z/PL5GyyiIWGm6vsRkSCxFxELuixxDrcjnWzayPnqBfyihGAYAfNWLX5CH5XHmqF9mhphp+IUQXS
OlYArXnrnfkpTpx21agmmmANXbtLBKZ3tDSPSXtnP5Fut3D2ATFUBokCdy0TBPsqD+/cQB99QaCn
/ymo9bzKLt45318456CAZQWNscbwUtWlx+qu8oi2Z6Mlj0Oan4OZbV6fqKWAI6sAxis/s4uV0Ebk
PIduh1Oc6za/ODlCgVFHXuUCxQiGMPUjpLgh7O+tji4dYLt+P3Rvreqi2kJPprSPt7EBnlhGS5+k
7MU6gQ0XJP3sA67E/2CYG6PsVpqWGl4vp0s8NIeySBnhHZ2voBqfjCB4aQW1WsONZ/TF0tpHUha5
e+5oQOLHUTL7WkGNwkDXR9lAAbEm6z3N/DKH7QfbilsLblGNs/dBuU4BJqa0LfYWzBEybkHTUZGi
2yFTxNq4gh2Wrhyr+Dag60q2/G1OIAc6Z/Wq8A4fJ5HshtbZzEmtPM0SjVYNu2VigZ55JYL73LK6
lT63Gyu31wRpzb6lyZRyJ7t3OXpishLegAnTqwQQ6EI+iAx9XBnH8VazkTmY+Ml3HUHCl0ZjRa6K
Lv9hlQzvAbz6FpYDmNrKP+aRG5AFnXo1NaXYUAdER2xz4sYaKlCsWlZfOcYzv1WX4t2mU/Pzr5u6
eQuaXP6Y8kXVAB1GFMesgOJPrb3r9MVtPqA1otcOT5FqfmEnGb5BQbpz/Z3AhfHImMqfNEdjUEs3
wltOgwpZAoaFOTMNLmNPaCeHEPtHM0+nZrngvGzWuRsM74bDWFNbOdHVKWy5GTUy9kxjLCAPUVmM
xeBcGaqcWZr18SO0Gv/nX5eFesdYpPuim+zYlHHZZeRT3c0U3dJmPN6MwkfdAIKuOxUgwP5UNc4X
r3C0wWjuTXHce6LBLjar1o2utnecCCJOpEyRWi1bAxnXa4uILP6o9EfmABieHN5j3XkgxercCqO7
y4aRseyMB5piej8XKp5REwqNGEb6dc1GVECxAWUfBNRcLwmT7w7RjN1DpWtToXIIo11RI08WI96Q
MxwCv8NL6mLbC41DJa0ZS52iLbj3ng4JOd6Bsmm12H2ZY/2TR1f2MXaS4AT+lsHpApADFUDSRuuy
Z7iVt2ON+LXNzM5ZBbbxIUTqzQRq0DKnEqyU06Snb+nYwO6vs+902Qz7nEYsGacnmE1s/Z3iUzEM
G72J7qkvyh15NN/Yzugd6MMjXkmX1v9wVRpsjF3C3uoG1DoDq400qYOJBl7UXT/Iw+RScahOxjtt
pMDJjZYfvySKZtLOiYHjIIkX7G+2jgx8UN08/HB4gXgWOPZFhvExlPajQ4Mnc+ynuFdduD1EoOc4
FzCOZQ/ROEde0xOEoMKfTKNx3aYo/JQAT5baYavJBZMTww8Kq+cxMcRpcFRgnoV+NzFsiadn5Wg1
noml0s1l2q6CwnywsBiBPPVNeqBbZEssFzLBOIreu3UyrJGx2mig+RXkJiJ74jZXVp216WeruZkG
x8+6rL2tLOdGCzW5guC9BVQFOjgdoY7UBu9JYXvZfBfhJzm6VUXQi8WZ23ZeKkfq59jh6KXXltd2
sVxHs2GsbcUhXGvIMgDl7nMhx255tODfkryrd+Jp4nS9je3veaBBWTrus2TJzglG9JpsgNsQd/u0
DA567+irsCor7HP6nimXeJ/Ox5B8okEZj20fbJm+sZgzoHjpcnm3bDht1vTvuc3zYIoCCy557H6q
KOa+6oAoQWkPDU6BxRRjPYrnDgWPYi40y7VsOEeDL8n0eV232cHomGvOMXPRKapHQMyGh2DkIUva
qOysu2W+FxiQtUFbFy38BprCZCxWNmY/B5Mv8Cv2vPi91MsAK6Fgpj2zoJ1Q5mtTwhBwE7ExVucQ
iKo3EbG9aiTZ8KXKUVzbYC9ovDp+ITTjdnH3WO540a2B853k9CWwiiot7VROKGbQYLVM5XWkO+8n
hkT3oJioAhhRCRLlIIcRP6W4nbXhEYUT22dh9V6nOkfT7L8surR+naafKdbM3J0jWhCc342I81As
8FVjRDyTenhtJzGiyEMrtNCKxUcx9i3UOdym2VxvXfMCfOUeWCVt5hqD6khlND5q5JsZkw61X17d
Zj6KYjh1sEz58E3shkHqY3g9qSE6Rq8Xr1oL76HNHoyywkwYEKNQwboPnVb4ljA9TeldKv76JkSk
H6u48DltpxpKoQyeA47EtJnHdKLI09dZaT9EqvIVtcGX60xXWrG72s0UDubxQ+RCiLJycKZM9BrU
SyrXMR4DgyUmLlGQVEs9xgUTz5EbMKiq7/Dr7pP01pmG5xiLDxAtU+wsiCtJ9MiNyG4QBidvlO5z
KbFXW7lGskIFCSW1M58Xjuk82ZysUN+SYU0276TSXh02zMR+NlPyig72FBcVR+dyl+o6pqLm0pA8
42V5/946FCh5ktzNts6jL2sDEmt+g2vYU43jOAr7oZkJjRP9u6tJqMOZZfv2ZDEsOHVXS7LmZU3z
jff7najezh+wOFnsqdNMYger+EdAWMVuiJmPqrrwkcPBu67jwJ5UHH89GXsbRSRvBu1C352XLIsW
EJ2j9+265zPy4cgfHF3PiN8wTumEkzU35bw3NeE7dCa3yGz3M8ePIUANKW1hrISLE2HkyUEqRwtC
J6epX+H8I/PPGs17DMdyXYycfiwmDjBW19te2tVl7DCh5i9TMoRrUoredLRt3n4P2tiEvYLI5I+y
sy+agJAjLd/JjcSLZXFuQo1RcDVExLBPCLQOV48gX0UXRpXWiRW+V31/Y6bNQ4vHorHG17ELIPd2
2Tdz9BwkOXwQFXJFbmWvhVMksuZAM3M+iaI6Y6ctEjpislNrni6Wh7SGazW682EatbfKZAmqR3P2
I+3V7NqHgp+LpJ4HahDaixZFEpCXkvKZDbfJvMKdsBjpcevbFfMHUzKqK5IYIxuGAG0YRCAES7f5
jCR2BGg86zGjIIn0fjdD6iZJ5ThL46Gu5LsrqXCrOU+pso4CrwfT+AgnFjMKPSMqWJzwtGTVJ1lV
OWftufR6F1MU57tclGfDqB7tmd2jgfGT4CX3auO7KSqGvx0k3DRl6c6N8FwFDv3xYXqK2uY667FF
5cn4ejNQKzMRA6n2GuCF3hL+9uJm4b7t6LTZ1XgxBF7l5ba+VZ1hrCw34lZXOhtEeBuO4mkI3AWY
X+heGVh3DEZQFBTtqXGvuUlY5ZTVS5ptuglTxvlEmuKRAmSlOfNnWPJ565w6ge+8uQrfxsGbyJfD
Zcn5TmSFkx/BPI3mSxU6i54cr7S+gJ/EPGNkfcZ2/pjp/ATtPA5rhU5IzLIdJyNKWTKfIsYKQfO0
SEezfooNKn2bCmuOScWaVOMQ1V/TwFlqlMWzW7i0uDsAlmk3nKtQBUIwWrdWH5XrqgKMSUA8+u8k
eBsoxwbI2X7XAiZkEklCI54W/gKEy5rVQidb1MOPdtNWg187E3tnouXrVBdHdSjOwzRD6dPT11XI
a0fk7mdhz8TS6F22zpToFEljA88VVXMg1JMTfmEu0ib/lAhuBcKaVw2IMHbbw8nLF+4fpMDGnzO3
XuOwXHYUSEfpTSOudWoS/lMbq85OdVwwRuEPYGXGUn65arUXVfaY2cN1pOOqkpGK6E9TEstsZ2wL
EiLWVVc9YnTBU51dBZqn60TtJ/M+Gz2uXoPUqTFrseDrg3qo6sWKZJUKh265Grp8Xzc4AzrBcZKA
O/aZfKBkDjq/wgZRmcG0MrVy9HST7rOwLvms3MVFSiNBS5cnW6zcQZr3KT/gMN+rXrYzjBods5iO
kBralR70F7LTjqGoRr8uoj2pOXjHbHWda9NLz+y3kmHXwo50O03NsbXwJS+hP1WL/demXPMTtjIv
mDAyym7cMODBvhnqweb3S+7ztwiMxWaekdwkBlhd60xeyJF4pbx97gN7NxTUGlnN5AUSZcR862qU
beiHxruo0A8hQR/jAdRY29IU5t3tQ/NEFgSrTx8/NgPW1oe5Vr5gd/Aau/ENrfBorRtGs+6rGIdK
T8yuTBGcrEjdMG4ee7KONCKbOA2kN4DdN8YQSr+r7NvFCp0JVDtqKMRQhXZ9sMQDqkiECFsllCpn
Z5N5DYgXFzU6Ws0mH93iUjD2kehXtmoqmKFHuSL/1CKRkrOk4F/OkueuU1fdrB3QP2Dju6hx+Of9
BrKcHVXKqq26JW+wvGs1NtMxQn9OjeGTdjEcraDENcP7XIjwWW/Lo1P9UJfOl6Os4R9uhyH6xBSX
b1o70bxOUm/hS7jNwNjQg9kB5EGeIUljFVQ/WlceQ619kVJLDkNeHYMS+hy0KqYVeBAJ2fLiCH1P
NA6R6fHEBEqDuDqaHDcBwYu6XAda/BoEhGiGbk8vTvDquxA+7Eyd/XKY91lJKLXeXp2532SW88EW
wEHKUWy/6QSNzPiJk84S7BOd5tSBndmLzdxW763Wbu0GpTSE5OSGN6bdP4JpP1mG/eTMmDPEdA14
eRGM9larnmMGuYw5vM8Xp2WrSWs1mZnfty1dglSsItmjaGvK2/I96o5irQb7M7BKA0Y9KUH6Wsd4
DxXD/UrduzFTTimy/405dMO6czmtmdtoLB8IBz0HjHykEpmPXZ7UkdvcbL6TifyFZK62Qi8wJmbN
k65Gtyr9EdvSVV8YToTgVWEYHtFIiIZB71a9WjcfZN+ka4Ls6W9n7yR9EXXCbBBGPeU80Qj1u4GR
5lglTAF0+yYn8gOCP2shQ965H9scpQYeRxF+Lq+nK7tNqcA4nS39DusUW2rT3U0u0hAcl4GIJ7FX
huFN2FR7xVTOyO3ljRsq9zKOemxJCwJxCh9FTVGvOVxM0zO2KEQc3tBYgsKa7XNh0Ymwj2XNNFSr
wCHvHXmqdfVxYmbKN10urh/kIVDyxXOZMSzV4B5wD0nGKz03jOw19NBi2i2sbbzCgGEOSYibvsk/
9Twq1nGhH9OAQUSyCFdqbUYES1onZZDMTWVsrdJZoI3VZ2FkRLaC/YtyZ1Vry3CSVB7ycrwJ3R92
wzq4lX32YbXBOR7zh9oaMNBSAdSYD7M6QMUnFIZ2KM2gGaOcolhMGpZsPZGVf6pDurJmEmqivNwr
lZhW0iENLkR/1iYCP7Nochn6f9UCbqVDW3AVRLgi5Wwofot3xRcDMLuR76aJXveSIr4Swr6222Fn
4gahVZjGK5HpK+oBWB2VwkvZsDcpCYW81+YWZwuF0YVoiSsa44+R9iOGzijc2EHp61ke+BOiHB3p
8NZyepdcDHFVYL6IBL5n1WCKN+bcOMQ4YMeZ/qPBmg4xF3nVIWthsvr0EFnqbtBt/AAQSLdpfhJC
+Y6nCU2MWQitoyscBNl4gyqDtowHMzBRD0GnlpSvVrlXBYUwWSskk4YZdgu6oyay0oS4FcKX10YC
gJbK1DLFR1AZnOanaSOYzurnUT1gWgl7kEmdbno9yE+tpeVPBCkbjOXHfWqsmgAI9MC/XXaudk8v
6JCFzgXb84yG7jacaeevMtDWjWE9uJgqbxaPg5YLExDfXO1LdfJ0+VnwMqxd+oEk0alr1bReYOs5
/ug80JdpUM/gERoNZ+K0LbfkrcEfpyczh99VxPYQqBxmsRXy7Gv2Hin7R5ueIJuVt7zEY11/GbOW
7eb+lLpJdaGWX+kt/QL+Pdvr7OUMKYlH6gg9sdktRHEbEpCE1DoBkIrpu2kN1XiiPOgt991q8ZQV
ftS8aoQC7MN0/qEx6NmTkMu9OLYIf15mR49JJAx/ThGLMSdtEhlWu7EkYNgxTr2ln/UAf5dVcpt6
V2PYz8L52CFrSKe5iRK38hK7/CycBJWBYbZkrB6XTaBTEEr1Mr/ELldoj+iPNUMjayZGmzVtB6XT
HuFDnAJIz6BsNTpNHKadPpppAKS70J71deAG79HcklOUFb/jj/8jisC/IhL9381jUf+Sx7Irx+yt
+Pyvfbv8z68wgT/wWGzrN6JaXIaTNFMl+/rvLAFk598s3VRhtQiE6Z+Ygb/hWNTfCFe2AQa4ugad
04a78neYgPrbglDhS0DRUURJEHf/IyALWII/ULeWAHiQBBDWHRsqDPDqP7EE+h79URWjc5+hXavy
FTeybx10323nO3sc7jLzHUPxjs1Om9sXrcNcLRkbqPttSPDC+CiaG9neWhr6Q0afPHxRzWNnT+sI
j/igxvTzirO0G9yMcjM1zbqp5L50i9+pGf/RQ/j/JhXI4gP51ySLw1szxO0/eQaXv/Z/kEDC/c2F
kUU0hPs7Qut/nkFL/U0l2VfDnGbzlC7k1b89g4r6GwI/YC2sHIbuQrvgO7Zl30X/67+Xr5HiTf1r
u1izTc2EJfQfUIEgcv3yFArbtpZnmu8lTFVfXgq+/gdmS2qPpRIyb3nuD3K4KYjBMeodhkpFuxK8
PatPo/kSVO9D9apGZxNNp/wc8rOh3I3tJWxuynzbU97Y7XkIdgbDaml7LNw3E7Uvf23mmyZRvJGJ
qEJ5CKLaG9MtXOmq3xXZmZHBebyM2U1LcGdBluqd05+T9poNX4SRpeUxc1dlfBuZp7FfZ/YdcEHH
3uKSjZpr6D6p9rbIt2awmwpEtzV/XsZbYzrNyW7hZWor2V1cAnvcZzdFSLq6pw4wMzzzJvZGG+W/
PzopYvIiE9fwshHGtODW1u+q6tKQJM4S/tT0xyw/aPmBnIZ0ujGdXUs0/US87VZmQAi2enUYm2sO
JlNuyuYKpBBeKlqw7ZwaZRvWV8O8qPbDmO9/Pmv//637b8Ey+a/fOpBUXQT6779Ob00MSeZv71/7
x01g+Q6/v4BgZX9zhL68SS6IuD/sActXNI2XjOdemJazgF7+9vrpvJhQ78DSskcIDZz0398+zfxN
U8HPuMaS3QngzvyP3j2+0R82AEdV+d6WDYYeAr/NHOafXj2tG4mi6KfxYtpVvDUr+lKKBquiuwja
+sxJ4YyqRhpsWNMy/+cvDKuBXU6Hlz/cxH9CbvqZlPM/5CYuRV/QZZDxTX4+MDp/AmcNBEbMiaoN
F+R7Tg4WKC+THodpydabSiXzC1wVXmJV72bcODstfjaWa/7rq/iH0Fh1AS+5sDP5eEybFfBPa5FU
m8ls++aiNylMvB6tQJQNgQ28daIE+aBM7gRMlREqV6Uz4yYKER7LLwShnWy9+sEM0njBSct5jElQ
FeRrr0hz67bhuJTUSXq2G46Zf33dfyYZc/fgtwF+04VO5CiL+a/XbUboml0ucKDG/T1hNC2HhEi9
SbEhIBpG96FVx75KM3zbWUyOqJOW+XrNiJVVmaqPw2jJHnsYhfPgRsldafaMNJtu7en4FFa9FbvH
zJ7yO7vnxEwXwdJ7jqFVLFaq3inwVDAhKFoR89uCDGIx4M3Skf7tjinbsQxAsS0fYevm4SpEJZKW
uyeG1ln1UVCu2tjVdn99Q7TlB/71cVoy1h2TmGI+U/vPcHxkxy4gf4JR+AyoTRmF7tEMh2/o2DgT
8opAIl3CBomTt5/X8fMXNwdI1xbVKtfC/N+QyX5Fey2PN8RJGG/Lg6UB0/sTEc2cAjmDdkwvYvmx
CTFzCLLEyfHzIWbgyln9mxuwPKm/3ADBIgFul5/e1SkioVX9cVcFqoelvcjDC1gSDjNLFxYesMeD
/D4XAG/b5RLGJiKWVmUoWS9K7fDXl6D/w+oiKBPAbToLG9Nkxfr1EsgcDEmTqd2zmc3q1gqTZA/i
3NhPSduuNbXbx9jbvMTk6Kv1rX6nzfFt22QFEKi+e0w146wwkN0nzobOw31TF/eVTafG0YJdjYgM
wWeWmAX563994T/vzS/3ziJSQbgW6wD1D6v3rxeuDlWSWgWYKzCi9CoxHtlhTXju8oF1tRpvxzGR
57S/HyHFJHm4YTzaUYvqOHFIBxnCnW1mBx67TtlbDivDkkcGh+QmDsx3RHCqkKyornRcbkEqvZRp
HW7cJn2Ry8fRubNxGHT1EGNPj8r8VOIGuDJ+QZ6FqyITK+m1VHEXEfOg3pvOnqEN13NEOj84Wem5
OTEvsrLQEpPmPWxI5hMB4+iC4dtV0qK85jKaj5Wq30eEwsILCfeuatPWZBgb9T8x9z9fmZ/PZB24
tGWNgv6lEuMwc8XvVQRnv/Cr/CfLvkkh+etjuhyOOMuQ6cYbwtL7p1sty5JRW1c94zQz9oGe1IjL
1ZdTj4sP1ZVbqQ3jqqjm7jMPuuyILN6QPkCjCnOxSYN0bapaB08dlJXRHN0UIUbtk8ewBoEg3S5c
tTr3arTu7UoXj+Vg3ichvCGxqGCMyXFQifR8E5LhjtF+xLWUXfrlIaXlVnrIr+2mnCQaKDFF62gi
ZdNlHs9yWEEUweOpYsC6NYvmK9PdaePY/y6E8R/eoeX+kH6gGw58OfPPR7S8kiUnsVA9Z0ZymrWx
A1kRfZkWLHMkudJvZmHcOhI/x7Ku/Hyf59qMmRcY0n9zLT/5nL++Fjr0bj4k1ebwCWL318/KQBhW
FQA+51Kfg5Mx4QO3MXtse7dxb5o5hT6j2DoFrOVXA19kv2LgINBQnsOooU/SpadhZj4woqXYDdbL
/2bvPJbjxrZt+ysnTh8KeNM4N+IlTPqkSxqxgyApEt57fP0dUJWiKEolveq9d+M2yorMRCI3tllr
zjEDCsS7sm6RI5ppiH+tE9a6X+orsYzeFFlUtoJOTa0SMmxRzZFQ+2Ybqo8mqRNCCPlWCPsLTbDc
NpeGUz3WN1RuniuizLA2626V0qylk+Mf0gKis1LpOvIqDeJda7kRlSuI/O05F5v+iCLE+zqH/KPt
8f/IyohCbhOL299vkG/aZWvcRvn7HfGfv/XnqRR0Mw0qY8njM2Q67Evwwp9YZ135JLENhDVL8YOD
ocYg+3NbLJmfAEBTZEN9poJ2ttit/nko5Y/o26Fa06jaKwogxn+yLV52vX+NczC5umZQD2EHzh7b
0j8eSCVRG42kMugmKvRDNZr3uE2U7jfRrx9wuH++jamLsgLKEW77hy0BNOamHqgBoVymo0aLIpmv
CEr3JAnxMB5baC+IwBa9D6TGyLJL0OtJtpnbLQoc5j5hXQM5V7qbkP4DHZeif5njg64kXtIOToCz
i5qwoQWunuHbyQp7qq5Cyu3NrLq4SDayInjGaNgDFRm5EjcmPnwqsb/Z+PzkZlI+YPvDKYcNpvxh
LRVqIxmnSVYcE3z0oBwNII7Ep7wbYT9ZRjiv/PidEYAuwvVQdbCzS63t/XYnkPxQFiPEHJIcZbRl
NarFYk9snogxGqQCDYWa3pgb9tJdNWrPVadfRJWKZAfPWO1fd9O16Qe3ZmYg+Gd/+toV6DNvBy1A
HIj42hztkKQ8VbmvAr4K3Nlh5MkFWK1ad1HN0u319137PFfnnjg638DIoj7Pw1Wr41i3lO3I3R26
2lkq6xkQY9IoOPFLIPb4thPZaVD3RImw7qJsh5vnJIoDKlxtlZWkFSg2OnmUUB3u9KOcgeD3DThZ
uMPFGxFlloTewyS/W5vGFX5FdLy649fSOktQqGnsxW3kfLZIMrQavSWs5Ab7FKO0VkrWbRrMWvi9
qgkkIXicXm4g37YYT1I3D62VQDNZF18l9GF5a9D1TXdzkpF31a5MbNvQzHNUEmJ2BSRoBa2L5oyT
wKNrKLQn4CPzsHL67nYGyicK+bqxXps62dSdbKey4sVB4FW9xiHhmIZ/CEjm/qjOr/ooOOwPV2nc
XilhiQ8zc6WrKmxcpfFdBFPbgYvNYTiVxiLOp+0fIvnE2qx0uNIr7raRwSIwrkq1XZu64A3AFVE/
7Av5NYk7NHyIEIXnuTf3fTDbhtq4S/Yb/TkBxKgEk7oA5adPd+YzUUBOUblTXBM6ieA4R+tvitts
kQyN1TGMHmaaAEb9aPAFS7Pu5I3izgUaE2hxjbCreMBllGM5TBodtY8Z7OcoPyjTtTJKHgnKq3ju
ORANcESmfT/Jq1RnQ6MgfkPHmXUvEQMFhhnfw2MW1mjMGF3mfdJdaRLqH95+Qo3DR5zzFDMEClre
pWMbiX8Lne6txlGnmuWTUucPeaEe4kL3GhwkwiyhqwmcUalWEFZW9G5cK/LdtuDUFgsuEKVtRD5K
TpxjvR1ZtCPruEDI8B0juUIIZ6fRYy9D0jTxf7nIvfadD6Hy10+39NOHG60CdXKSg/SvGP53FcI4
kBHvFswhYgONKboRGy/OPDONGIFYhjGtjPFDFKAibHunFfY1LJCmsFaqdQbpFhJV+esLWmbmDwsE
p8u/rmfZtL27nr6KolHOmbmTia0DbaviLbP2bUa/EiFpadFq634zw/10GiUPRWPbI+oqdZ/v3nLO
6rKUgBmha+AcHb2VLBCF8WdY5P/uWiiJ6Iyq3+5aXr/ftfzxW992LQr18h8LeRwGPnGopxlDggno
Z46O77csEPXZRKjExgP1XvYA77YsIsV3ixOmYij/MIni5wsg1UJNFzn3qz9U0f3Qj0x1wiejGM8L
fremX4i6bPWgmbcmBWdZ+iwiJ4hwjzW1vlIN0ZtiHZ4ooAgdOHshI7e6lP2bDIsQjLgsQM5mDki6
9oiU0P6+FXJvUyWfWd5EUCcoAFf9oLo1eHWT5zLAeETy9lrKbmtWvzibVtXk2xIKJ/xitC0rwiJu
sqfamL1efJ3GrQVOuFgFK8grSXDBaobTzklRBE/JAiy8JVsbETebk1yHABXbURuh1Bs3+DvtihW+
JTd5qlYmegUBrVoS6tg3XyO4vCEEiJ5VjjW1NqRVZmA2r+8H8T4NX2Udd3HWQ1JGyCH77txbe5qr
t/103fgEI8+c88FK12wQajYKERuGZtk5NIAMVy80wvpNwTyzjpl6QgncH8Q90IpMfdYyBw7LbBiK
n0URzCViGzoTOJf9QL7Cm7NXRTrL5WuV3erdpRYhIQo0WL6dYwHIj6pkNzPTx61mK9Jd7+mz7+qc
iAv9GRAYgnoUUYNMTfRMouRqqbJNiOSC+0a/HmQV6G6PGuFVB04o86NzNthiyAcFp0q/fWWEAvLN
Gs/ea8naXmWwMf1NLc1e1b5OGpKpdnKVmDjPEJNoehjHrdnuFolB1DA4UjwbwzPuantqUCfgeuz1
+zy9L81LQY12Lb0aX4GVSi1Uzl6BFeC/YEdC62NqX5s2XDVFuF1M5V1PjHxSo33bNbihZHRa2Bmp
P6Lr8FnccG1CD+X4dgWp3RHbdhVJx6arNjMJhWqWelZxC5kv4k5UpZPWl4i80NVeKiHfGm5VNR02
dXMvRrulshQKYEXzBqFk58CGsXN6NFycN4XwpXx0s8OMp/J1pm8f16rtbnPM/XpvB1XGXgdZ/X1c
vbJTPJhwIYehuY/y1zb4Y3b/R/PuMXqpi6Z4az/Glfx/3UgHbfLLafcpytt/rTgvhq/MKdP7M+PX
X/0298qf6E8sS7+CSNJUNCbSbydG+ZNpcOijFsf0TGWC1fjbidH4RJqCgV3GUCx6ncsS8G36Nfgt
4lNJ/9M4MhAR9A96mNb3VayvRzkKzQrtGFNmqfmaEv1uQ6DSz1C1Eb515mNrd4XAVTRXJU+TzShT
rFPcCeIdTgCs3KN/0Z67twiqxhEjZFC40ZOcYc5EXuZUGvZxW7DW/DpGxTByFX896y48iNjy1NZR
aIawxZxsIigo+mAgPaYvZuyA8sP0rKqunHpUpZA/sf0Z8Tviwwpd/8yczQRP37DcwBpLjsVD4K/G
WwS6GG6YhjpaFiv/RVx2m0j2NqXh+GfYCyIUXyrVxgUCofBU7sNrPIXjuAoEm+1WiAzmftohFVy2
sf1VF/5RRfnb8iCn3Z9stVDxcKTXSMUgy+n7fY+e50rfErfqgKYtAb/gwibLBJJCBljOCRdoMgAM
wrQBFkIbciCM6tK6l50REnO0Uq/6zySwLGJGp9nLz5q0Gj9jv0Zvo8a2f+wIs89W5htW5sqwUVWq
8K5x3H1hUruNzjDHoW+bF0a2RndVc4vKVX7DXNZf+OjAEGQf5qcg85S37FD7DmSJz+W9yDE9XlmV
jbCcfwmfqivxslKXfw9AET6SVcjNV2+iq4ovqMOP7AUqSAAHZTaNbMS6ZrNp3/A9p3fpI37qDF9i
TnAUU6M9iU5qUYhcR/fvnrufHaGXavzHTS1SAQN2OyOYLcT3d1qKpdlKclF2Zqd48o+W198ke/1S
us+98gIZmquVbHRX1TbfBZegE1x97Z9Mzz/lrwTJbaLnX1+P+rvr+XCiN8Wu1FL6Kk5+OVzXFyYH
rOf4Zj7nB+0BzJeHXlh0W085y2629tfNMbhVL2rXcv0L1GebyTG2KcAT6Sq4HPqV8kZ3XYPhsgtd
YZPa/r2whWVK6UPYi/vqNzFA+nIC+NXN/DBsCXIZMcVy8f4jpUeMM+qbodr5jb4ez8Kpewz24pW+
zq7qbfPafgFacJdCedyyIhYr8QtItJkOGiLPK9YzbAhr67N0TDzBy4+xi2/M9T/nz+qlciWsjZ1y
S1PNsy61L+ajcpndWBfaNgBue8G5aIG+oZ90fv3dKD9+POZaSaPDxrRK+/hDc2mKEMxVMlxLxOMx
5KKV/lReKs/9WXXNg1l4GjC5Z+2IUax/A6jAJ2mfzI3ee5Szsmd1j3Vr1GztYb4snuV9dy9tf32B
XwOGvr//31/g8gHeTcic0OTO8rlA86jvhmP4GfHncFLP04V/IR7kfXRBwrvb7iYnupGD1a/f/ceR
+/2bL3PauzfHomSkc6hSFFlnJ3+LLOSQOOFvqvGLBOfDEPv+XT48r2kxzMOATsyBnIHzjZiOVW83
zuT4q3Ql2QBgjhxIf/3JvlbrfrivsowsiLMoobkf72urFCA6mI6z0C7QvRuOeovkBr6vLHsWjOWn
8Vp7zK/Ne8mVSttn0ryaSP/IfnMhP//0JH6zgNOUgK35/T1uUGeHhJ8zz7+w824ve5NdPpm1dv2W
zzZbQ8B8hYI7ZfW7iem3b/1h8BfCVI8yJJvlHoTnBXm0gQG6Tq7gYm1I2jK9IPaa38woX7cQP975
vz7whzsv6DEO/pp3JShhLZxUN9khI2Xpn7xyXa5F/ik78c4QVgEI2N/d7uXVf/XuH4a0qrRRMS7z
WXQ37Sh+9nQE75uHdGO9qpvmmVPOrwfaskv85Rt+GN1J2vl5o/Jxe6/f9vfBq7rFzOuCRyh+c2c/
JIwvmzceJDx+dA90kmmtD0MJvUkoJf0AK3nXADj5spRGAa6Ynol3nq4UfIBzBbigPA6+LeM/AdJd
brLBFZO1IiDyQli9yp+zCMCKnR2zW7mEKQRddj3GW7PeisGaU58hbnB1dRBwbn9zq5a15IfvhioD
ehVTNqlBfP8opEk1Ek/N9bMhinCDhEf/LpE9WAmwt6NL9VngmA/EB3LIU/YZnNtv3p8y3M+uYOlg
SOzC0bZ+WO3MgLZgnXIF+Yv6lJ20M7YYGcczxgM3Ik7EtOuaZusKaZ96DG7kI3suK7icUiCM1+Xl
dEyetM91tfKvwwPAgiEFpuNhVJWAWWdvrb9D7z6SkQIbA2p6shd9cj8coXcBVpOSmUcbFAxGYXe9
N12RnITuxlxVzAg8FecKFgIhTokT34L3qKj0Zt54zp6NhxAFQm0T7a6a+xhnyOSWKb4xB0IhZF28
xhZ7XZr9llO/TAFi8y9Se7aUQwYmamsIBF+4qXatZtK6NW57r9QPcCO0fkOQT0HNu/QWBBBzEBXf
a3zUSWxTyDcuiCZWY3B8dqnBIV7ZKZ6LJab6MNVrYnqfsucxsEWqN52DldW4bN6GdjVcTc++auPw
xYC3ByTAaSE/TM/TLs3sZjk5ryj2gLghw6NuNvK1/yj1VEhWAWWYk4J9GWfaRWttdQ2x7jJOumFr
osxv1heAGLR2O8rXrb9lg509Bc9W4KAZwBbS3peXzPKmbvfZcVKuWnMzicc0EYAMnazooABUGHL4
QiSKAsUzbwplB0oPI6ctYhMHWVm91PMl9WloqejasWRweGmuC1BFwQZcLsiefWOujDf4Cvo9hSvj
qXvGUCdWa+lSeiieAd6yazfDI3YGQXX7jLwnyg9uW+9wgzlqdEMvPIGBQ0OB8CiiFsn4Dddwr4D2
8Ppy40nGddiQRXAEsJEoXtjc1BWpCZcaB5+BLJAVNikofLH0pYJ+Lbsanf/FYAUnytE/c3DqsEd0
9uSv0yfggZyoaN3Zsv5iiesc8tx6Sr0U0Jpk4wVLsxVn3Sv2mjqrkYaazmEfVM+bQvBiNnjj7qu1
79ANWCEdS/viY3k6WzBfWy9OL0pAqP3JkOzuM6R13SYnJUG6xGAjYHzHkQKQdql4uESxk5XJ1iC8
BNvkklrGKCgcy3KM6KKOL5LxbJU7tXPkW5CRbX0EHWEA8Hi0njFQNgaPjYPUBjdDC0KFVcPqkJ9i
cSZJZ11LLvQptQMia2u3sOUy4PX+LiA6cQ3nR88Bta6Ib5QiGw50wJFUWhs5z4FdBHsC0wlnJr+H
zhRXJIDpUQnhcrA8hPV6YMOnOZxCx26NO7GItxnhEboHHn/qb7kizDqkiwwEPQA4xKzRXsCsppjG
OckET5JuxMAupZX4Np0sRIKcmFJ+x7VeRdk1RkfiFilr+DeD4NXUMuPGAy6mkyJWrTkUhxFcNezC
LmzfUV7VX5ZYBvKCQhtrbZCs+fx0WKfKIwuv1S5KdSNKTpnukhBfRfDESVDzXYP+V+b1MMG+zj17
mVO68QAE1wwc4NRFP9ANeplhWaS7rtvF3YssXebV3QKVrLfzvAlxpr0FB/+G0iaFSit163ovTQ5e
xgmD4GR3hAXtu9jR9J3ZH7eq6TLqh6eED5PCbVz5FTwsElQZ4Suteq7jrWXd+DAAxe18zbMe3nGw
B8h8IKsKrLbaPEzG1vBdtYHpgL/VNYqnbnaSi3IHjRFXKsx9p0QSoe/r7ilmXJOhBRtki0NxF2yw
ewInUalNPsWAZOYtfpPS3zf5tW4c0uFVFDY4NOVpneXP7XCZi17dPog148A1xQ0GnNjYBdmW0KQo
udTlU53vx10pHSsJkgXJV2s5OcX0D8PmHp12XByhrsOmVopVcZfcT+JKfkx7Hi1qj7QKsfptStER
xy2rxUImcc1xLcf8OZw3R1A9IsxzgP8gVXxbVO9pSooXQKXUknOVY817WXOQBsYCICUwo5C2F+CU
x/MrUQyQVj2oqnmTFETEbqzu1j/EF2NzzfcENSNRLol0vpzfONRgpVSphQ7KS4LWUjlZ4QXcw+ix
fbZUW2G9uw+YwIttbXkiTc1yZd6wEBc9BBQvv80fi8/BU3+UC+ynVGtJpBXc8J4vj6187PQqtzR1
JOyK1HopLeReKnoYUblYYHYTU6Th9pAVcEESiXgRX0gHfadcRPcz7A12KQ6zr/YSnLDMTkedUvq1
4dMZXw2vGPbSF6rSBMTwVmB+eJirI3YhNgqERlKVYim5zJ/gYvtb65n+pJwT82AnkkMXllEAo6OL
ltII/5OWZ0IwKgokChfxgTFUXtcEW7MAXNau6hmksWNARbAPcWRlGFtChzBHv5avMXGKV/AJIkAP
tPJqiHZ2wgcFHwx78EWVbOZ3C+OvWdB5PKodqFnA+HQ6D+TuGMkxMdd0pevHpa6VkfBrV50NixC0
LEvSSF+d+jqNUMvL7s37/K1nVsBWtyyRnJiE/XBfe9TnYmJyBptneRkIHKWhBzU2xjlswSAmaCCy
TpvmSiOWmHZC4hQNPMbtaJzammbrCuoGaFyVRqvkkdoTA8+1ZXmDmq2wzjkz3c58UGmjYwCFTx/T
kHAx7oogq16LxA5Ex7gjnwnYgF+tS3m/NAyc8sU489PhKwfkz4YOV223WLSpb5+Gc3U/4mhQyC2i
K4OA140fw2CVvgp7GqJBvnL2045WOCshG9j0QWEHAzTvboi38ql8QOapyEywIAcOfLZNQoAD99by
RkxrwxWcjTS40boNNkEh2MzFtSkBTWB5tMHe8TSDqwzdmZwowZYvMDOHdxbf90OmbTluVUzd5M0Z
PTY5LN0uSZzQvyYnfQqJBbwcX2KS9ygiJQyV6mpeV8IO3FB+U13L5OHwtHOAC5+m4E0iME1aAX1q
hk0JLDfYSTUJ5LYhHJpxr88eQTB+cyOy3Sy3Ugwyd6eQSDTtsLNqkNqLLfjYqHKNwSVGl1ZUDZ7J
YM1QXporfdd+JmVdGnd14WU+LAOC0OiTb8QHbNxXxblg8pmd6oLhB+98199qZ2JYpi1bvnu0BA85
UW/EB19gZ6X3lNTrdtwEeDr7baU8QbklOmOO9uVxuqfeIUS2/1IwAR7CKwy3mRNcpA9Vu0qexD2z
v3X299PePKk7IOQoOe6sLfjPa3Wj33KWK0/KU0Vn2ZaPLPJ8OBTEYneaq1Wv7kvD09jlkFiC//gi
w0J4ZIY0PhdP8il4yLnqEhHlGWPvtMHL6j/5tz3Kx89s/PbNXlLcnoLyDThb4qN+fSb4eYGIqjsy
QU2m8k65/n0JxIxiPWtxkTrWfZW8UOyWrKtgcnTtnm+YeUNmBIPdyuzutvscNA61USiblLDh5pJ3
IgFf6S6E1umKXUc/H262q9wB27X6M/giCri/vt6fn67/ut6v+vp3JRttFPKO1GpyaFA7fFlipYZV
/xyhpmGHcUlSgHYFYy87TNsRbsXKV49V8Ydc+h/1gE5PmIGrXzaA/tbptrzRS1FOdRSEbfNfX18E
Ea7z1D599x+kNETtdNW91tM1uLm0/db4WH7y//YP//X69VXOU/n6n3+/FGDtl1cLiNZ638GRDc6i
v+i5Pz0//fDj3xo+yiek8jLVHQ61RCtLnCm/NXz4o0WZh45Up61iiBQj/mr4UL1W6PdwCl109t81
fHReEN0gcTAijpt/ZJ38oIX92vFB2o5Fc1EdLunO3w/wNmgKNQOC69Dqxqj8jNz7slb6a6q+OyGn
lt8/YB8JECglO7TZG+BsVc7Cx/AOSVZs5QslxJYtDCSzJZswelbz+5pesMmZaxDra0uvloi5mcci
3pE4ckinllZMsgG2vwtElnOfHNZE1d1YfuD4vc6mdqvH6KiVZCOONWGe+kkMAZen2yjRNqrSXY86
sINaHcw/np5/NHL/dli+H5X/5dz8n/O/3or6X8cb7/xxmP8/OYAZW38/gNnbPL08Fd+PYX7j2xg2
P+HJoZlCqRRBq7xUqb+NYeuTpEs648dS3jm/JPmTgrULYTQGMFjNy7D61rCU0MxSXUFKwmOFuUj5
Jx1LdNsfajZwvJES6fzFZeBOXorY72Y8chjGWPcNZuiwfUgTpB2kWwoh+MJucqM2gAXlXysBO8kg
N84Kz+EKTlrS98f4szFF67psH+QBT/s0gj+I1eh6BF6jAK3rsG6FqqIjICCTYWDWDjk4kb5XH3mm
CaBLAZYTLWXPrc7SlMBs8FVQRgbESidACL6KJ6IFJpgkialfjqZ5FmP91OrLz4zJF7kZyGZzmt5L
O5HBdk/r9Q4OEiowMfZqqbQ8QyHJrb3vm30qcRyI9CbaRKA7Y6gu5ujfpjV8forKozspHT1QbKIA
HAU388d1NNYcVyR2BN2cPM5hcYNa0LKDCTBjJOlwmyo/86Jx1xFCEEPVOI1lSJ6y0QfIMcDVx3g+
oyaIiBgugI/ouzxKSzqpoMogqJfN5yDkTmZJ9VCibGcHwbatT82K5OdgZLeK3lJVUFwkOSBsaU/+
X7+WRdhZILxAdQ3xG7kTW2FsiQiZhNiphnA5z5ePpRDfBC3dydaIG2cUq3ZfBPJZk59q6Vi3db9F
qNR7DZCEKUX7U2dQKeJ+eISAa8MphKKR+y/zPHOf6TI3MUWaWQjZ94finR4rV1k9YPMea3Mdc2JQ
Z46Ien5q5Hj2yK9FT6hqx6xBUVTq3VEd5rtGBjnRanzpYwozDToXhIrOj79UhroxzfKm7P1d5nP0
MSfKMOUy6ojSgN+qgWml0hxrj0WSHpSmc3toYpGieUektgDjA3JoIHGNNG3DvWCgcTHlK0HND2nv
U5TQpMtaXGi5VfPQd5FBThT0/zItLjuinlr5DJwecKHKRnhs2dwGWgG5JTiYUf6GB4KASCTZbMDa
Qjgbknzy+6+sSH+TW/kjHE1fsp4wqqCTzGuGkgrs2Rjh4xovmMf2ZV8/VI1IXTLXYh4GJFIt2lD+
RrJv1D2T2nceE15eDmk4M9Lvirq4rET0imH3UDb6GSopG2NZO5lt+jyrTbyqUqNZ9eW4k4oMRpQO
N1q8k6v+CAGdvhoJVS1K2YYGuJKY54xqTtyj0e0blTJb8sUQfMSoMk8XiycRqznDaNJhsaeHGOdI
TgwikdgrTcoOUTFfWeNIqz2IzlY711sy8h4jXx4dH5S3FZjbWpBKIgcrc51hiHKiUXgqyIQgYwXu
sMUjUzfUVOJgHzfZ46wqV0CrbqZI7imYKKBUTLuD9M3ReTRIly0eK4n+/ljKL0VIAro876NBPdDg
ueo7jZg4pLO5702J8aCp1ga8hVuUySMpJSIoc52NPqMZ9g2nQYRE5L9si05/iAXMzwPD14iqm6jN
FGxwqNWW9tD9lCbS7/aQH1sWy4yq0khADKhjUPiqYn03oyq9qg4Z4ZVOW0FTkAICFc0ETE7wOoJG
jAz/3EjJAWIdGFN6Vl8Xnv9dg/+NmP9Xa/CqyJ+iGr3VHzvS7Zf//PEbf63BLJn0dlRjMZqIS6f+
2xpsflJl5JkGEe46W8Vlef62j2QdltheWgamBdlcjjfflmH5E05lvmWwB6x5OL2/bZ8v/+jJsPP+
W3nLB7sxYk2GjIkpHPEQBvCvy/37RXgcZRjvxEk7RSvf6Xr7ZRL6nTzrx5QJIq2bt8SifU70FvXD
9Bm7o61JAGllSuvEpaBUtwD8+1SfS8B4OQnmbYnviowjyGNMfu/u659X/6+8yzjOEOT2n39jp/hx
z4CNc7GTilw1spzv9wwEEvgQSzLJIV9k49dL5LaEEaHrLRa2MKKtA18Q82MwzIeC7qSvLfGW5EDA
aS/wg8GtFxOK/S2UZGLhp7Xpc+QrRezKIfyHWq5YRwmJHtVScCEiX1TykZxowJ0+pXI990nW0WDk
Fmbt5TPstiwuyS+Bxtw0gbMEamrSdCCKbZMbyqOozpwku+a+SreWNN9VQkcMrWb2q0ZOOw92HEmp
dP0StbDT7pVTCN1qBfsMcO7rsKU+zJjCSgAhymw1tP1U/JpBvg8t5TwPhFwFRUKoTA8IVjY2CTpY
ivVEw09h7Y1ChQgjbVd+OBogGwCvKq2XJvSblm1EW7RruOA40YbKrgv1JhOpCJchE2xouSocv3nM
IicyeoXtEieBag7fdDG+RAH3IsjlpdrFLPeoTSso+To5B6QcoxIa1YCkWKzp80uXBq9ZhtE3G4pk
RaUCPhJyI75YHB3xgmOOhDW0Z7Yxn/Mq7txEf5xM6wZO4FVJWE7QotIcxHPE1tEtG3KhIzFi2aPb
SUQx8Zw9ISeBl1bKi6gVN2I4UxxKgtckS12z7iQ7FKmNgOGmcZZsJxJ6V71inPuJ0JrZuEW60NGT
ektzFl6ZoHBvhO0ldArZjDAxRjU9hWXvWA2YzTHs+1WAvcemfJYOMAkSg7plb5Z0FUNQlv98Kv0f
ad3j8PvuiV+O+39OmqenjGP8qkZA3YT/uovqIMp/xrX4+gLfJlb1k8wpBV4i2kt0Y0tb/dvEqsK8
wHduUFBBtSdpnN2/TazmJw4vAGQkiSORyjblr5nV/KQwPeMCVgwdRYf0j6bWDzwJDuj09c2vL6Rw
vgGX9P1cpep9KxRt7DskKD82afE6DsY20YFUR+QOjtKLUsjHMScIuC/vCAi5fnfrfjJZUmj4vim/
vL1JKQJUky7rFivI+5nd8jVAr13iO2oS3PqZvm1kZZebbByJXoKI8Bsz4Y8teN7PQrwgLzpU8BWc
Qt+/X9jqcOQHYHlaql43EllcqW3U1o5IwWtZzOiX569VLXnQNIkLkg5NDsqRFD1z1o5zr+zR9BzC
1DqVsn+OzPY6xUkQzPLeAq8+6NIRZOS2vSfGGE24dqoBjdaqG5HrMVb09lJja9IVn/1oM1FF7yEL
4jA8BOYmxU4EG3nT4dePIhjzAKHmFx9YvSlsey24ag6aEu8GOd7EIYo9fpwzw4412yuzdm0NlWvK
6U7Ld01PapccbOO0XXdidW1Ih6ENtoWUXrWzcKHF2aYq/Q0RTK6PYy+ReKWuXXPSoHf30CSjawni
fnnRxpD36qzS8DffmKzdf/7NW6iQQdLBPcD4+v03gWa9a/JQtcBmnkoVRCzQvLg5ENm80mvpj7nq
b3cQPxtmSJw5N7PFIafwwygX+jwp9F6zcCJVrmXV62Imma3eQ191OFY5v/5oP+xXlocKDa5MOihj
zPw4qo040sCbSBaRmMZ6JrqFz29DHbwt/R2YTk4Mme+hDZqDY+rrm8wQ921E296f74N2JPdYlw6a
Nb0Ms3IE6273lvXWib97GBa5yXeCmOUqqf9xpeLiJF7+/N1GnOCyQgNbbZGDY3oZwyWtDTox4Umb
s8+/uSPaD2K/5c3ge6BLX3aY+geZKsoo1TdIV3JSPbvUR3LCG21jDRg3CQeUE7IjkT0G1kB4U7RL
guHUiWslaS4UHsppGtaxCXadmHEpL3Aw8Ovl4OpDvGsaMq1JtoDrnvTT2u/7fcBfPa4ztXhdiBEj
NkoLgIYO8xTKuw1cxTZ5o27mxxr6S3Wxys1oR0VljerXVoDMzvR8F/8ovIOV5Ydrk9PwhLK4oPmt
+ZzOgsiVmgk0K1nnbeAK9UJND7yWXHQxeehkWtSDslOm0auraFdzEhPHp0r97MPEL3X6d8K4Lnkx
ihdrZQbzO03rXNI2PUDGKddstl4OwbCuXg57k7PxKGebmjsEntlbigKLtVQpyVvgLBqKGhHYgdtw
cg2ie0u4GstHEnTcuH30yfYkFwvsV4AMWS9bm3ReW6vgp89IFWTqBQ0pqCL9/8gV6P3it4XRUwOV
8K/lPFz7hX/QjW4by9omGGJ7+ThBHbmkGdJT15HkWBSHAm+oyCGYN7K07+Rw07TBQzBZ1zqvGsaC
NxEjJfchHznbkNC9CbhXMXgCSWe7m/QueQT7yJicZHiSOwmRehrKJ0nFzBLF8nBqdCj/crwm0BXs
5FDsBayitBbTy3nCbTUOoD2liXaEpmUrKRPCfVkY9EmhO6zBuaCvEs8p5Y6yQtyeadh9aKERblJy
PwSo9LDeNyOU+jkTvCzSqE9p9kKrZ9eFmCHCDdxto5ztObz5vgh3Vp0fJGE4pcl4gjTrpHGB7AnW
EWl/NMflgDZkfdHCb2+JewgqBk05rWtLXZHVTJUgpWHDANSjXUroS833piNjJ5FjE3O7E20EB+GV
AQrz3rwt23a7eNp7MWHVUDYdmZwBuY3ofMqgJ3k3JVIa8rYawIkm8DLAENWNpyrYAznaC4XvjqpG
7m28ISpzR9j7zZwPpyzKL836AsforimNm2HgU/MlNPjFJnI8cPe4yycDWIjlenSCyl8bfmDzTEzh
dDImWvBiCF7qsiBXKwq0nWykTlwSvMhvRZ2yqyN1s4RnqjxOYR2sfz2hSJwgP8xeRDxARcBNiFte
wvH6/ew1hEIMYD0jI7Xu9wZA/WoePLGMd1RA5Gry2kg9TrN1yId5zbUdQp6Ecgp3MkKZeDRv0Xrx
CldN2V5YKQw6ok9q1kNZ7fbx4LvLENBCjbMCYo+Kb8IwbmRRcHsebTOY1sv/G3GGB5VHJrRdyekh
4BlLEx1wc7Ix5WgnY/eqsK/XHXoS7TmFIKVV1QX2x11atpvWxO+Wj2uKyYdMBlDMaXWq1Z2MTGCW
N5NADnVSbvGc9/tluCAW9xd+azuvQzW80sceOjTCE3lY1x0IW74xK1VpAw9rswzd/2bvPJLzSLI1
u5XeQKSFFtNfa2gQwCSMIAgPrT3U6vs4qtKKBPORVj181oPKtCwSCOV+/YpPYGt+lC17nTar7fdr
txNbq5m3siRURdkqcglfcNDR6TJ9BFpqAFSAhjTUZMPQPJShWOtOux/97OQZhGar2Vo9FH53146g
NUxxp5n2WUY28Yr/BoKhQnVhQ4cGwj8HM4p/YpuU0XqAiK5+dYHLuwrEpHrM6K1dpoEfMZOVxA7I
S25i3oOfRoc4jW6DctwIZ+BB4ezD/EOOJ5vmlVemO/C97JJobUwOg2CxtbFDtJkXlQ0d5sTddWZy
Y1vBl1I0X6MUA3ijX2p7q5dHDHrKQhkocAv5eEn0HtS/RlsP38XsT3oOtlp/P52upNMmEwrrI1MP
nE/5TW9P7myILsD/qjx5c75D+P+U4r4+IhqAkNByyGMqQYniMv8b5VJb9omHWo0KV93SVECbwDpj
7LVpk+lCh+MljPITbqZrvFA2c3+pc7n3uuGC78bSY71B3N+VebR24nnbZ9baREa45wgRHB/JhNDi
tHWp1nW65106X1KbzE8ngAzEFR24mJ/tfr9JP4Yjv7wDBz0e3UO0Tv8sEGV2gz4URRWsesz1kP1l
h6A0w2ZKwK3qqAKgQVFj2RHDBepTNlsAIJFdlCJuHZEbqPjbe86u6adl1z2pXZ4CVnGEcx4nZzd7
nD2aDcYGG1KkCtAlWJWIP/QJQBiaKFMm0Vn+HhvGKkzxYZCck3DxS4tIMA5rbchWQ69tKpuoJRgZ
8upVLG6LedU9mHScNU5p5SeEehvKEnIdAzfVMyAPMFkjwDuVdRyQ+aZNW8RyIybS6XbAPo6P24C0
Ajhri26fj/06S/Q/JZm/5LRqgUHK81xPNVNNNbn6IX3LvDDRa68MVshuX1ddAt192Djs8g7fk5Ce
gC95ySCD6nzn+umNN804ROWnUiKrrJvnzL+jMwFkyoKGXyGCz1pUL99vOZoE+JMYwFXxona2eu7f
L41/2h20GQPDYSrAwPnTWK2aS1wS/ITsP8bRrcZ31R+ZMAR/KC9VXv95AbIHqbDJcUnHP+X9TS3m
sTWQJzVGgm7m7MIg+Ze28/9YWqgJ+y/XQIxRR1QHUHegRHp+/A5aUDfpWKQYGzbRbcIy1DWxrSeL
1J6cNI0PZU3E5cBs2JsMm/Zloa1hgnP80Dqz7TMT7z+83X9aGj/ekjo7f1gaRcXNypBbkqHcN7qz
G0R5jd36yZwzStl+/fuP+UlFUE35TZveAdB6WhwuekQ/X89xawR5dBGshjK6tfthk4Jr6jsiVYqb
BmzvuiquLQ4ivQdiLvH+YovkyIj/P90HXCslb2NBhvz5Pij9jD7vQx80XLTuNcgImNU1ME3jWmw9
rIizbDfiWov6PmA8zktQofgI/v4u/oH8w9uwlcjAx9RY9eV/fPul1vSR6AN/1bXdvsdTMQrHS0nF
EATDRS2GqVCLhH+X5bWNBIyeSCYxybIAl6eVcl+0L20PyjYE3UTwxu7lDy9KhYbP2+LHO/zUBWla
nNORCvGpfdcYh15NWM6VQF+ralEySMoxcVBJ6+/fC42pX69KHUbIUhxVT/8UsKKp1jx6sAH8d4CD
4LBUAWTjBK9yTy89qS8SEvXDDtNOLN454H9/B/8UdFzdo++DNAi6bL98mNGuc3xxVqHJLLffWCMT
UPNPp57iWP/ydl3GHswsfAOezKfnNAKZDBpaoIC9cSEiGRocnGIid6lhY0EqfOvk6ABwXQf0VDsI
TIslB1PHELm4nsZho1LpoECMikNjkPZS8Ge+cBbO4Ow04T4IGPzV9O6hC5FEWHZWEdziCFc9hKqi
Zzt5xODrcYoROibS2GOKKQ4yBWnIUT9t0Vc9cNyfJqO5SrgZmffrNu6XBhdVyUYuiVCxxFs8XKu/
m3lEMxB+qi5SFQ1KhNeIHK1xgF5p2Bf+/hP9U+T6GAqS2NMW8j/tYNOrXK/VeHd61R/xNsL9ncQ6
ReiBmagqov5wuX8K3q4DUQ9NWPiZn7tQs+9RaeoaxuqO/g27rG9BgxfukN1MYtjEiOd5FGYqgsx6
fRVRYrljcPIY+LfAIMbUORRIJeADDg7pa2mA0yjY3xEltop6jifXWgwMeTIPkZ8+4wR9VUEF8Kmz
Q/09bii3cRMa4ocOUzLNYAKtt3vN50UznhpS7ItZGVab70L+TBXsvWcdyvyo6qyeWk9FCCB5GJzr
+NC+dE66TKLxOGrvEZMhTu4TcZIqV2zbEsM/vmxaMRXornGpWiYc6lPk7KK0WeSIZdNFCIf+dZzt
Q+gb31Q6qOyQ1fmvFqhRB6ffv/xPwqf/OjZchnomIDWlJPopDEXtFGVZzMtXL7pKKFbHGc/bTRl2
DwHcAaXrZVakYFp2DaXq3vKzM3FcJY1M7ejnIKQC2KFKmRrhzNLYZ72F4GKJ29/f6D9taJByKmKY
noGw9KeAnuKtNyWEy6EO3wx6BybwVF+4O/V5KhfAPS29xM7+lOF9KEV+jtMes1f64ghjM0b7+cKD
Y/b2XHPhjyaNQ7PGiNatnoDyJbu1UT5IxK1KN2Q10LLGHxDQQIkrlrDWMtrVXbRixpmisWVeqwUd
5PlzydnnSk4WDy5+wAHFMSktnJqwCBZddPtRZ/lkxcOxE2Jb+NkzApIHrXfO/rS3J32PJzWTPpUs
SiRP5FI1z9Ri0lhzXdohtBqtU1aoNiFrSdhLIwC/UAoCUHoN4CHPAUQcrdXZnNA3G3J2CIt57HeB
WW4Sm0+rihzKetU/s2mMdiT06pPnRrtXJZTFoVnJYs8A0KK0DSlKm27cdBU1E8lw2GkPo4MtEtIp
H/1DE4gWBaCKuxrFkg0MQsVYyt4hdcF/qIgHNJz2J9XkMhT99tJAy8vbnCz4EsoXlbeUyQqb5hVg
jwPeX0vGqiacOEczDtgP7IWLLAVFheqTYWWzb7rlAKJY1RwzhBXVW0lRjtPBcwztWkWIlMaEnmSr
Qp6mdo8VjDmB7q3sgwoT7n0EbMit0p07QBUnXTJd+vqatcOibu1ICkNYJD3L3m9wRKVN1d1X5Jcy
GukC0Whr3KWhIX4LC2eqx63w+rWqYNKAu6dx6aZv2agtSy1cO/O8baMe0pWkq8dioLPHaYTcnEZn
7113tZX6KZe0cS4b1NyuVFiQzA2swt6pKCUAyPehXAs7YdwNnaiI12nP3p00xkoDEt8zDZLlhFoN
RfDK8qeVOpkKepmOmjCju+832o3u+7vUQEdWbJsYXDGcojTpNw2UA9XYCBlsqM+EERSyRvA77IPF
2pBzcC9l9Syau96VRzOmVQCWZyytcwI9Mpwp3Yxn0GNYIvFwLLQpGFfRBKX9OoP3pOIbjsqbqCcw
c3eZfvYKRCEBe4d5u/l9JPnoSv2yo0mAlPg40AD7c24QWsLKEVZfdX2+K3wb/05nl+EoiTrxOomL
VWSzIKmAdWuH++Chbi0sERgjwYezXAr1qP1OsRx+jY3+u9pFygQ+gDqrEkXVilM5xO/v+ZfOPck9
GqTcKyAQiL+fxgStXyMEq245Nl/m0SWbua8nVhb9R9UZ7CC7/f6C1j9Vbb7uAlsGf4zK/aew1xpl
HUSCsNe0iBDB7BujArhA9mLTU2+pdDPfOqtVLnX7wKR+15LXq15smmiPFt3ulJZ/BsC3ZBfkoX/S
KHtVh0RgEQctBYfUFdpbRxerZAsCpZvfZN7tgDOmVWerLozAJXwXTf6vF/lfYY/+dw7M1TL/n+G/
9w2C329f3/6PsgK6L1+/ip+hwOqn/56W638BAma1MSDyTJNS8j/TcoC9FusPZTlE4kw0Dv8zLTf+
QukISBu68QplrvNHf+OQ8IhQ8Hj6cDpO03gM/TdApM+JQECvGZ0kJRgPqN35PMQyhEBwN0ZWzfVp
sDRQ3n2n4dCNH7M8f9FLsIgKR4iWb7v44Y1d/ytC/AQq+pwYq0szubZMXGYY2H8uKnAgakesEwNc
RndNpN3FHrqhqjdqjzXeaQzuZpjhWTo9ZnYJDGQAvNhj+YWB+NLbiKrf53mDxJv8Q3TwPus8MDtk
eOuzUUE46GQrqur6odmA/7aXYdEM3UQ29irRphtRlwitOBOyB7nO6dQo03pmXhUorEYDnCjNr7Oo
7owI6zlmxB3CQ6W/tFOFW8Gc0LX69yENxKJzOakTjDQ6GgyLHYb2YkWOAFPUbjeRmTfwY8+ltUdb
/rYxumNnZxtUfvGXrJj2BF12FUeQ9Ry5b8tvnTPWq2x2rz1fnEtctxl5wUq04osMBMJtDsBsLMOZ
+mjzPk0bcJvB2Quai1U6O8sMD2GdvCrQ5tgU/EX/kkYt7pP6I7LkN2FK7RwnwVape2bzUtfT194r
teVs2w9m5sG7rUxI+9OVXzOsSj2OxFTCodeKb7NZ2qBou3NduTe2G7+lOTGsGbA0gyQ1k/WizobZ
h6WHjyHsSrvwx71mNoQy6zSMCF36DI2h4hQ7ywkP0lGNOyN7sVrjW2VQufXAzwPLvIkS+6Z35l1O
Yz4W4HE9OsrLwABxWx49gYtqXsEKA3e07YQ/wUwHuNv20SXorGOXIBhoJ8C53LpdJrD0hRXTsxBo
F+Y4huZVtzBb8V6OjCTN1zqr3/K8vgqb2ljOgMbRhOLBXfpEC63pTBT1sYAuhDR3OVA4GTH1a3Rl
RcePp3W89hzUD5IcTHTlBvdeOPFbS5ltsL3ME7h1DjCJTrK0otSD5T4encZq8WYBOdbD4mqEtjZR
0L2Ix5EcZZULPaDYr5Cp0mtIaVYVcny4uH3o2kOSkP9GkVDdF65eqrrMgdk4hBmq6vZNB72pSLuv
YLbfg7i8y2vcCiSy7Exk2GHI45OhI4ZfyvYg274hAxRns29NMrfwnKeDT0vbQxeWji3kLg/3xC5k
/oQO8wAiucZG+M7pykOeeCbsUWSns0XrHivbBLU2PbZNay1KP3p3+PqywZBpxEU3LEFqhxnsvUqb
7zPDXtYNIJPUnpxt7nfednDBgxUpmVJZiRslvrmuIsG1qzw5TnELk3j2li6yBnxRpJ48eIFNjsni
2MDtxOF3MLci561k8QC9y8tesvC70Y3fxtE5TcN0Cw7d2mfwYNMZLcUimyCeZfIuKBB7cXz4BeH0
XGEQsW7a2Vjormgvk/pHZ/oXGBfAs1ea67cMRQPotVRYCz22zg0oFaU8CAfiWzdfEoaq3DKqcBle
thUzlUXU80NmlL+oBS3q6hDCiyvDhEXn3LQlwTcTFm1/11okwOaoaPcinIttFs+wQDvMko0YyHrv
PLR589TFAMaTzNtUljj2ASYJJNIgNo1ylbcV43XXexJS45fWeb0QSQ9dGuPydSir6wbZ6MXKL99M
pCa63LwpExyr3YCtm+LCYCCoBNloaaUMoUKDkFxq5R0zYB6ya1dFOD7q4IGcQXsKG7ZDZXHvPjVc
n3RH+AXnvITTjV43A/yyvBtQUoksuXc4JBaVCSM8Q5oCxgQaa/q16LUbbBWvnYI2hI4ggTDSrZ+j
ia119w32B8hU3ehz6GM//471831nY/dV92z0emBqh96n0MC9W4V/b4FPWMy1tfEghBKW7jXH2ZgD
f8VXazNigFzPycZsrRvS8pd2IHYOcX8N9vQ4oM1ldCFEhL7DciBfuwWRI8/QkQjiTY85wcqKoI0Y
SQGNuXwC/PM4Ve7F7NDcSHDFE5wVWZy8xXoFrNM5DEnZrSeH8270ngsdZeqWhyg78ZrYJpon/mNn
N/pKi/yHrs3h30TYxLTSuZ0r9MO0737Kgeh2PGesf6OPcCiM5ilMFZvCvXWSOUZskJBWdtZVHk8n
zpZ1LHEvsmoqu3gB7qbERqnIWaTxwBEvLPcy5e5lNG9sn88d+vZWYtSOjU/z5PvzobWKqzhFeqWf
nWvPZNYVwGFoKXM0bFEJt1wHrnfKWqjS6MUzk9cpq1eEq7Wn8U0C1Qr2H9LuIfRQK0ll9OaHnIQU
1q/VZMYLzz9NHq2PZsbsvKiMlywqTkXKQenh87yw6+RFhAeHltDHld2ykAhZh2wHbLCTKALYZ7Xg
2wJY8fBJhiZ5MbCaWsiyvQqEW65885EhGw6kBffrjbdTtnSbAOBEQTyepXUZmeFi9HTguOoWilug
h/n16LjUpib+cbzbGCDAwu/jh9HjSO+7clvXBvPzGh4T3vSvcYtOhWQIHSvHz7nOXz5O+woRkwC1
v0KL3nusWxb9GN6bJuRb015NVooNXPDg9/I84+tGqnOfVuyt2aG+tGe+c5dC5p0KjIvg4zTJW8LL
CwcQzkSPjV0k+HybMbL2xUsdOzdD4uPCTIqgW9hox6I71mm36+vz1JGqxBcxJlduR6lK0zNX7b9h
GN/DHKEEKQMfX1kNGfvoLQ3K674sVnFQf02yCl09kwgw91CFJlu8507frqLk0tYwZwf1gwNNpMQo
r9ueKNlL42Cazl0c3BQ23C6z8gkFvr41KlyrzTmygPAEz1Y8livDkyuR9adZrzDBlmcy5XgZWQI8
s0+VKM1NYpXXmpGd4ll1L4vkrswNE7UjWgheYx4UJqQiQq+ndAiWz2UGZKUveVl1q853ThGsOukG
a/lpiIZ152vGwhbRG8q074qulPeIFYTGJrW0b6avNrZogyVcp1eGuovcBB+NDoJKjXCG4SxlDgu1
e7ofhXsuRH+OZ1apOxHjPEwBtQLz4qHhjXht9hJKpkSO8fiRA0ADtaudVxhXwm2/2iE6vmG7bcrq
Ymo4HCn13hnD8bWAZOfG/XbEWT2ZCh2OujZtpuBq6KyOXoedLmVymtvirjRAgTcDwsUzvuZRSgxK
eqxsI7gvSV8ibFsdgk57S4BYe3I26WmAn4g9NAiM0HQgDqTXSQcdfMhuRVY8wMnlVQxnsy5e8vk2
CSEBzjN0gyLBJjw9RRLitl+WtqKS1Ss/au/9at7XTQy0dQJi5cfTlshwiBMkiwoEdwaNYeGAKpW5
i2vdhFknLFo4oBua3OvR8oi/Wcl8zoJAro0Q2AK+O0dyxdHkH5hXwcWDr4jhS/BVCnSH2oZP08Z3
B0gQr85k3GSmCSCcZCxzwrcc29ZMYjjhFmjjWBuRQXAywLADHrdq2AfkghIIFRoXgVTOQViY9Xa5
z2NAQX2I+nIaDSswfIhA9fZrGwAlcaHbLfPGe3Gt+v6/K4Fc3faUNjiIH8gglv6BuPih0DDDFm6K
bLRlyKMiBALXUXG9XIu91jhX5pwCul+kKmU06uzaG8mP2qbapk53uPE8FBgpPe+jsO7/UJyZn1ok
/74zah/fQiPN/owqBmDZdE4pNZbRl6ZEL2MWb643BeuiwE4YJYuUlH0RpPcySt6TVD7FYSjQ5xBf
6eYtzRJ9Llt1IlPCeOXBH/Nli4EJ53hMFiEhMTh2bS3w5lby0HkF2ExHaKZCnAFjg9+/5n98GMyg
lOEplrSgNn+u5zSp+46RUbowmt/MA4lApft7g5gOkon0lT0/h86dGztXhp1fF/m8qJvoQOg4NrWL
6BgKtArqUnNU4jVPKtieYKMLGJwmD+SXT2N4kTbUliqQ11K39mIuTvAGqz88yWdxvI/Pgtowssc0
BVz6Az8/ydCjUI6yOMowI43SLtAfZ4ODvncPWubeeBraOMbM7QYty9jSnn//Ij91sf59dcDmzJbo
PHwWO/bjtqsDGWlLAD9nm8Ks0qzL7y/xaaD5cQnPImVRVGccsD41yiZZTd1gIzLsjA7oXfvS6xoA
cGLq76/zi2y+uhKXgOSltCr8XyhNkANygmGCXmlDzTyN06OBS9g0Pium85xph8JBq1dyTnumCukK
PZMpYK5SVU/rAFhmxnrIOh9dlBx7Ew8Oq1cbj24U3mUTPbiGwJE10ZuW2TeVwULH9O4YAbxRV3DJ
fqOJrB9O8cFzsfNpodhKL33P2iupO9eRdC9ep6O3OyRXhRseSy7ATIY2gNu4m1lS13AgPcUebKwY
etJyJnQUng8yv6n3egCxW3N2bpoziaK6YkZtvGt3Ib1mld2o0h9e0aNRnKuuvHPDaEb6Bg6pJkq0
ufDZbSX+KEFxop94N/XpuxDRezEV6HCFp8LuntLQ36ffB0SqPho1ljM/diRGHBioTlsVqxIp+cmb
HlLq6Vg+RZIZb0B5O04efmmYo0TJEUDsnQgpC1LtAP5hm1sMRqxKvLuZsxFhsXSVJUkjgAbKOl/r
Q/3S+tW1M/iIh+UnbXCB2vNqO9jaraSoVEWKk3XqwE6v59Dd+jZWNJ2BqA6dk0s513dBiTdmpKwR
JKMWS3aHdMSpBejUwMgHM7PBQrY07f37NCcH5sBQ8kDNVTs+BcoxQbeWvoeqTnqv9kAHSHzhutMl
9tNjAEGbJjsPWcTFXdhTY0bfk7o4zTUfKMx1/H8NRjSICsFIX2ulfTPZ2drJxXtYYjMna9S9wvpJ
1PLMwPN7MUKr78T0YNvoJBnybNrJsU+zJW3mfZfMj9Ucv0WalUEwXmUxYjKWeA1J4/vY3Vsd50Lg
N/3SKt8p5L+in22HX3LJQqsteQ5bjYSv0tJF154EeJY0pgRIEobrVCPpHOg4H6Gb1NGFiKR3n/bl
05wYN1afvIIOgzRekxpEqqCKy2k9R/UBFQCseUR2nWkJ0trhfUEvO+tofAnBAeJsESUYFo3r3ScG
PxZl7CwzJ6LqDhUkpWvew0EPBB0TYNlvqO8Jv3iRevcS581jo5MiWU29depyn/ZUL2XtXSaRvJoj
ENERPVq/TN8aHW53Gl201HrIEGCqTbiCH+Hj/ze+4Xb8EEh/YYph8XbCdOjrT6Rb9SP/6Xb7ngkX
idCNUPCHIOjf3DDjL90DOgIBzAfJZf4o3oK3sUEPHDIZKBpON461v7vd1l8eSDRObnrTJDMcCJ9o
tr+j3f7CDcNBjvqBRYZ2tUXa/2k+P1CRe0OCWvw8YDCh8pPkqexvtScqONYWCeKyMcS6I0D88Jr+
odv9GZXx+cLqaP0h0wtHB+pBpy6MKWryJemYj2kPLlJ9f7jOLxAErkRuwFAfb3U6+59Rusno0CZS
jyhx9qBpdUtf9ZBY4rHyTTA681azaA+02l3FjndldOu7cj8aaNplxb5ySNeMbk9VX6FGM23TMXsP
8RdrQJzyaxdphWyhF9zHVXBbT1td9uTkNkjuGSVQtANjoPrNtMpTeaWAm4WWncwRTgs1vAAc0g/a
Y91HT0XuLMAqbd3+pXdWeRDTHgCnaYovFRO/wUyeG48BLegYR2kFSACdbX/hMD5piXkeuvzUS4De
QKucsOVk1Kiw5HE0NfDIFjKkzi4J0G9MKfnCaaVgioqwUgzwN4b2NCGgEwXdMbHsgyyzG6jNpylz
USiQy9oCx5jX8uK084pAeEo8sLO1iz+ouGsDAdwJVVhcghWSNzfRKJjS1+9rut+HDPV2w98lqv/n
Jjd6m59Y87epA3AAYK5CvLhNv4bIcfOEM2/mrtNWh4Wc7gYddDCyJmhnrRxk1MCT7yKN3vRay9B9
1MZ1F0EFBhVVoIkimU+qQWkC+MqvNnaer3v6WBluAfV4I6JzZyC+Bz47drV16ZrnHNuy1BTPdNt2
WzuVKLING3rINEjvJhrGCnxOJ/AKXO2qL8uTAjHbQ3BPk+HU+4Kvm2696U4dkVrHKCIIyZfdY1Lj
kQsD20zfUyt61oojrYp9azcwXoY1ts8n4aU3NTiuBCB8EUCDdLRTDLMi5d25WGOXoJmZ8rYaAHcX
/ABvqsQaoZT2YaiYsM8f48sY+FCpyyMYr5WCWsDx2ad6eR3awUmBbFUXg4bu2g2Zvtvtfhsl7s1Q
jUzpB8RMo21gHke0mwvLWvYC+VrWP1SCLEOSA362A3JeL4eNnXgA+MV6xjBbWcAO6Ln2Ee52iEv2
PoyVdrr0XrbR0cAEC9IGyCZWaBgCJkpAwuUT4mwQa0IHove0ner+qIApI1gQB2ncvAhPs8fOAkKS
GRY8K7CsenpS3KyInWF07ZVackndfB0CBsDgFlKoi6ZocX20D2Om7cbxTobwBADhWW504wTzSuK/
pEB3ioak8OaARUhj+k0AjgoARTePT56RLNwpfu4tlcvRqZP5i/qrndTWirijeCEyOJEU0fuP7hXk
PMNCx0WhRoGnFeQrM+JbRXIagIeBLaMR6uzy2btrbO3kAa4OQeHNM8VRDiHLuNbXrd8f1c5TtCwF
1RMf0qM36lLIYty1RnBKBe2pcoTwTSsTapcFkLfkPrwIdIx6eLPaWmSiiMdZBQjCJF0qpkASizMQ
gm8f3xZW7SaZ5UZBqpoIXdBMbGQJgmkUBwWZqDGvK0V602jQQBAIzSpr1cPEU4CM0QXWwjNNhtxr
cXvVYUttuWINv2XnpPo2AceWhe3eGkDoMIDzkuKkMPBFE6O3/TCY8cavr5lkuWjpYUfbWagdloRX
+E4h761Mk0Mshmcvv6uU1aENC9KwLMKDs4yHGy10cSpJnnOTnd2E3kPbal86mCxzCLMFfpwKn2Tm
X1uP1qvpnYvGQqzRe/N0MBSVuK1y7yHNwePn5bXQwi8crMjGsJjiFBkG/+LTQdNhDhIi6+RkIZVc
M5bsXB3m07OTEDqQDdbS7JjmbDkFfhn5dyPu9TS4dQj5Fg7wizyohHKUf/dxhxdm9B7pJw2BgLmB
5eWOdIZCd5/l9qEGNdMS1THDfrbbS0QIiQHdfiD4bZZ/1XztwvpKMTuyCv8aUSGZ6+7wmT7pISBC
eF9D3y372jyg+HLC6PAYdaSXbYI0TmZtUuPNLrUvLjywXGgnUEAI3LqnRvJ2/AxFWZ6mr4O7LmmR
hcxPWcYKjOTRiOeLHqcnPR1eKU9WNrigurY3vIy7GTELZ9BP9SYfkbEdAsREQ+BH2o0rbNR2EMWp
Q2QWCS+eeQ46e4csxHUVDxdNkRxZlfFVHcU3Cs2aaenODOVFDsU1DA1g5Ts7ip6LkuMHuI+L1ndu
Vnc9tmHWzHuokpvJ1G60wL9rneiEaset2SQ3CXFNJs7Z6aZXf4H537av2ldNgy4z+A9lo1MMfadn
dOcWLF2+icxeamCCtbj4trmdo3YfBYgtBNWVQhsrdAuvCN9VMvAADk219/vsrsLaBz2NVwF3QE+p
AvQCQctq5DSrIU234yXDfY1D/Di22Q4D++3kwZ4jTMUQyYLroC2/xpl99tD0HUdkhEN/A8BpM4Gw
VQQ/xW5SsCW/m49N+N2d3TcygDeqo300Iu9d4HaTGs9opBYSVWTMMrXsqy5pUpbTVmHNass5JK21
U7lJHdoHOk63A3MQit8IhFNn3WPFueiRn6ad+4GdlCD7bA1UMmRGSZYTZED4ADBOSiA8nLfZ3G8U
/0OLEPaY45doKAHj1PuwrL7KhL5UFVkYVPvVMylNNomNfSWSdgml4xYA/jqOkar8pr5DpIkrc2Kx
fg1rllwUkCyDJPmvSov/pZp6Ot2c/xlUQ21xjJk7f4BqLt+BGP5UZagf/rvKMP9y0PUx0av6t4re
3zUGjmAuDHxKkA8/Ro/20t/6E95fNtKQ1CY2skAW6Jr/1BjeXwqKCmzXx0QM7tF/ZQnGT5DL/4yI
cz0bDhC9W9Dy/Nqfc32oB7U5huj7Ivx2LcxwiUECo9SX0ruoYltIpOLATCcG3Y36YUQxO3nw+I/A
Rhy/2YIuQZQsXelFs9BRtMMyx2CO2HWI7zyr7u9EHwgxqYXrn6oQOy5S9STa9sDsdDRTApMfi3qk
2alj4n6h+/f2QF/dW+nxvUDNNs7fsXliPA6nEpsUiRCfs668Z0N/HVJa0cxh9D6Hq6FvEt1ZKa9I
Ewq1VRsrT//iXAbzTlUBFgEXtsCiFflaZumC0sa4GNOXPrwPmls9f236FAwBanYG04Y5XBCWosRZ
iUisTbveIxmzlRBqFFPe5vkUVFCD0TrVAiynC3y9BY/L3BS6qhdazCSchYKa5ySHpqfwIIAq/Xaf
oDs9Y15QLiMPq5/ytXFeQjwT4+TUcHVxBoC1NPt1Vz3J+IXx8lJ2L3101bn1bQoA3Rbw6xklKbZp
2sOXy1RSFm9NJouGg+/YRREaOhx/RQfDswV/5xc7T3XKfIFFBEr3Vrls+ubK0Odtx3xlGFBjb2G5
t80+bkmLesaWaDRBhgXIHRIvbbzUFFWmceTGaI+1rK7mMb6dOwgMKeDvAnQgfKpbReRX76DsCYPQ
BpowPHs4aEyqGSW2AgpWKdOdYhF+UAH7dl8EwZ16peDg1xNCz5V9ulU3O+eYPJP1BtqwoXTcCTe4
bT2k1LiNqidt4dUXkbmdhudksLcuWqUqo1HMv4aqxwQrX1kZGdVLMTRXEothBcalFZbgDaNYuVMy
X0qo8xJ+eC8pxBTC1klPWIec0WrAz25tz9aVwrorDSOFzR0VjRZ6mR3CkaUeS5lLRVQyoz9tvUgZ
6kEYRutI8cYdF9IedUqno+Y4jluvprabx61i+WoiZC5BAqO9xz3IYNfceggF8isQ4y5QxVji4EJv
b2DuqTVvcdcvdUrCAePLOduXekwHUyehze/p62LIV6IoiGhB8qylxyFWbOKXrnYQlMD+YXzQs4Ey
6KXMUESqmRCWwj4n2bSRPSMEs987/XM4hHu/xRh4Dm5J9JjSz4iZ7Ny53dOXOI+xxyIKqZ76+Um2
4ylHijkpLe464HZCWF0YiYMNMZqHTHFrM4wEHferY3+xRmOl/q8UtwW3yFcwO7kvY9Wm99DBMap7
kjh24/4xaKR/mNF0GJaO8CBt+X02033tgFquMfTOIOjgVBFlJTkf/i1+t/B6bCusLw2DvAkPlBHT
zSRKF4b/HXnwLtla8Xs/P3jzCMLsm2PBbYAljrBsguSEoHsSky828iXUvxTVORuTs++hQm3dl9F5
Bq40NZuQmXnum8tcf7CG2wgp3LjYBvb3ugBMRsaZpOeuiVbkbdshL7CmNZYJ36Hf6mT+aZbu+5g+
hYbCSVegDJPubAJV3YzI+IMWy256un20FIBeLVqz24XTq94ifw8azNdfXY5rqoh90uDM2GPt0GJ5
3sxPYpyP3jgRLMGUSX+rpDiMaW2OI/o3iJT1sM2ncY2H7q4wxbohYI+YAQ2ENBuZXiPLt56GNWzP
Var83JPjz/+XvTPbbRzJtugXsUAG51fNsiQPsi0784VwZjqDwXlmkF9/F93VuF3djQb69eK+GFkF
D5JIRsQ5Z++1hdwI1u4WLUUnG9C7DZ2B9FBF9TZHQzKqdqfyd7Mf143Hcte0u+XHSgdyjjmfFo1G
5v5AILr5hw3133ShsC/+m73JxdgInog5GIrUv+5NQho8hErzPCU5Z18XQbHxSgN9b+XFozIcwljx
MQhQ/lzcAq+1ZZNXWQynoOQAyKBsgW1YEIe7htkC/78KjU1nG2dBCEDUyB26yrX2nMtigDaM75Wo
Ucdfp1jeFL4h4uP2GSVJN5Nx6GBaJmqBHtR+cYEsbQ0KTizKQEOtZLc0XSKKpaXVYSWsTqwgjIb2
QpDsPeGYmfuHmpwUacrrYgWxTV5F4F2WgnBYLCAYNSx4RKV8XqqJZd+oRuNc9+HWxX/49QLxNBg+
PgFrvxgSppk6AV9Ewlq4WPjoW29LsZi56U3F1d2Qv9eevAQo7nKbzSu4LkAJKvOzmRlPU45aaUh2
eXhhHz4viy0N/207WCuryQ7LQobmfW+2LNo+i12r7gp++bLYddSsekhvAoEgJVwELNQzjafZwX5r
jvcW2DSV6n07krfXEzaGRW7o0yd2VUhLFE16SYzYlV2x9its78uICWdGkiXow3F/e/bFGsrHhCo2
AP3iTHyQ1FqK1+rQZWETBdJ5l9sH24j2k+2smUdtkwLqGtTUrkLUwcpnUfe3St9L1vP/P/F208Kj
JOL6Hx7Qf+mmX0pwi5/Y77p/POl+/dD/nnTZjC0TdjmGqaVB/r/qcfEHR1mBh4Goe4jo/8ha8/4g
jdZHxkEmLW705QT693669weH0+XRR52JaRXvw3/TT/eWhvlfzrp0mhHaQm5jJIyG+5/Wk9bL4mou
UmBXEeiVOMUxhHqTpGUjVmu76nAw4T2ATlaTvxL1t84y1gbqsozkEpKiiuqhiFZspSTbTAef9aaa
3pwwRNTSPuQlwY3cs21Wnca6PVVLK2hG/Cx+zNm0Hvz2WBIYMxSILrP6fjksGVlwRAC2dSDwqICQ
ninYJrugmH5lhDq1ic1xS79NrXuXNcNu7pYe6beOJIrlJKlEc4wZ3EcRvj0zvmtnAnV7MrGhCK+w
66RuvTK1exH5+BhLcvAMfxWIUxTI69LUqnz5u/IvMZY/fELyvUI84Srk4z5LGsEzw4mDO3Ae1k5y
ylx5mkgRIZdowp7oVfP9Alaxk4eJGJjlYBQLZHfMuQCnmGNzip2LV7QbHFVrN4vvTCM+WqMNhfE0
JjkfyXg/WOXWJql2GMpTOv/KDRKtvIEBH91i0BvL4cky83Pcjve6XXpHxpsaSaLouxXFNGpa7zlE
/TWK8BVs976aZxZ7/0HxcbZpdWCadkmH8WeTdE8dsviFguOP4dnxfwc4opaOiVfDPMnS724Om1R4
zcoW77bDGQCBpVYQ89PuwdDhtaHfi99pF+S0iov8aSr1/WK589pu7TKrQ3fDZACueNPQJ8/VN8Nw
SXdqbwSZvzg1BMh8Yqkfn//7dej/pJuFVeI/LUN3H/mH+vmXmd7XT/y5BvneH1ZAoU2dFLh/g9b/
WW77gBs9lCjQbJfwhdCkEv57uR384bI2cUShHv9z4fr7EuQz0sN3haLHZfFaBoH/1RL0TysQv4OE
aKxnrskaiJTqrycav5lb1bRtskvRLMw2QAym4En5rU7nceXETJmPU9FdB78nokGnK88ko6vOnauf
jPcCYf16qgCX/8MH+G8OWv/iiuNVEUmOv4yIUt7nPwt1jD5vPR34JBDq4dmB76MpLIR/nwHG43B9
tR354fVIpzx1CbMn2mzQgaaPSVs3Ztm3SGWwHQjlrl35W8gUtWBHJGERdYTrkFGTcVwvXM5R8eE/
v3CC1f/187QWnEHItgO/EnvRXyaV6cQbKws72cnAI4YtqL9nXnrUWUvyZTBS35XjXSNjgq+6EADI
Mglzq/sEX9pCHVLj2Q412oUEuWqKd8g+4YB/SPvwfbTsRxa1dVKUm6pj4qbSk88SJmLjDaj4ua9I
RcpJusmnwqbdrqZtroubg/M/TiMNicMk/BB/fjvLl9l39iMWYRyFsDFcESLa6IEsdTsrhG+e8EGZ
FsiFzGk3EX6HDLNLn10M1DqwutfIFO7iKn4W/YdZVrtJNfvO8+6k3nhZsjKIHJWFSQX0Y5D0TRw2
HRnId9NAE58U/T2xQo5CSJ/1xS3tnKPVMXDzBI1nzINQsvxVwd/1MNzaNaymmCDRmlsvZ11lqa4p
uRwcq3KeXt2MAqrPkJ9+fYfDuLWub1MZodVIOBB7fXspguIlartsa3AWn2Kqv697u2SOA/7hmEd0
fVwzue/T6SGJzZNTqXfXRGaRW7eqNW+l39J9mal2mHdKs78C6E/Zdg6mV70kNGhi71dlnUaRG+u+
d7EGeY9djUzbnOmLIr0mrGfGKDC18Ll8+asVxUfvkJNH8FjDpKobToq3sREN5VDYAKhrugbI/4Qx
VU/RKk9IxMyb+TXOWc+TEddJQpy65w0FSQlv1hyffbf7HqcB/ESb7qwHAFnxBmAS0p+1vldj8YEm
Z0IWTKwje/umWkzPTcIr86HkkFCpT8NovhY4dVDeGAcrBU/p+j/90IjWX7+LDztdzQvxoW1nytWx
2o3m9M3xATRnCEc6ADOHrss/Qzk+gHV9RHtF7VcEW85wA66pm03Cr0xBKqKooaiR6pN/hFuRfdZI
F4gXY70ZBY32MJVUCGnOm7Z4PEC+n017ptJbZJwB90FQougOVPa7caKTjuU1R2u+RVlXbYblnZJg
D9xTQll9suRs7MMwPvkThyo5TsdSAFIMErxORmw7KJ1Z+ppIvxSaXlEYVfs645f1kX2I1NgckgTd
YxRPJXWKvMZxSJIez+pcIlRyQImT9omdbkJDPAy4jvriJCVaapx5N6fpbpXV7+cs9hGXgUOcG/Pb
lzC9xFmyqpAuLbxIfw2Lp6J3sdeSip9oG3M3dKQI2EW3G0pfb7VXkO8AzJBGVze0h3Kab+XSxggk
CMqmI9vz20jvkwZBLphhtg9x1k/8uZ5I68WT6NCTKXreifaap7Dw3wL6PQhmEc0maL2yhowsmkz3
I0OEVVjwY9443UY7fUszTkYVMmAVcEfVP/wZ4vUgl+8w0o90nm75gBB1cpDWpsUYkVchHuNAXToX
CrlOr4Y/3czEJR+29S+NCQpc28ulxdaTYZWy7eJj0dmFMv7g2/WWB+fUWHQEC2MJTbNu85g3B5EF
A/q6W5I+yMawN71ghcptqtV6sf/AwcYxiPzAzrOQqDmHSBBj2BnuQ1OQyhqHv2SsYKzySNWqbw6F
RZOGG0QTyJHieItrbjSgUWpDdgqgCRsHA9+buoFaJeF0LHhBWTNZqxSoOCpDLk4bp79n39rGCmiA
MdrEeoTRTTkD2dajsx4wj5BYl2DxCuv3GCl6w1bk1/MN2xjrzbLaWuQp5hjTOvTxnoKYrqzxFuPZ
a5cOVTdEkDD7s5nzIlIdvpc1aLwUrtK6dtuXYbYeDemD6xndT6upPrKZB6ibmmiVNOYl7tVj5XA1
LX49Tqz+GodcQE3nBLpZuVzOHCj5yS0bEIeG2NURcaNf66qhK0Tl63GZWuasE5D2+UHTOTDa5jPJ
+K8mUS9pNvkr32bqJLqHIWGGLwERTMse+yVoLGN8KWSQ/O1jryKYfoKFQtK5svLhao/TKfa6a5kP
d2V6P7c8005KFJ4tSJFz8w4RaQ3Ns7su+3yp26tgZxLgCaSWP6xsugWZd+/M5i2knVYoZ12OvLJk
5OZiVBy2S+RtlEarqnubYa7JJC22BjR7PPz2yhkQ87jTuYfsyBUi6TH2yDIx+Q0yGMk7ZIpVfsoq
vOiQT1SkUcFA7WSmJBAiSSC63aVxneO2jJx9pMoIEQIPEvaMW5HVP90ZDYudfgAZGzGb5h+c9bp1
meob09APRLWYMrxjk0/sW1zBBu131iI8nZFodGJ6MW3eglaOfUwBGhoh6P8k5WOplrGvqfC6ccjC
Y1Hr9RBYe1h2h9H3Hz3NC4k8WhpjCa/bjq1NMnP5pz5lzY6QwSy3B9UMRjYkt7JbGttFmG/VURQP
BXA5XnVbbkrgokVb3M3eSJ6kX8p9GNsbPKvZOpOcKyShNFlrXrqE5w4fGqLeTP1WZGc3svo0ltVS
Kemsen5hV3ET/k3hiktrVRnduUuarekwLUcAR8XS1+Ro8kxHdBR3xpDgXdNGglTXDXZjhfB15O+W
mfoYpurKHzsYNe8iM3lIFFaTbeIOYjWbxvXrD0PAo3UjPqwS/8ZyD/tZ9mG3NnzT6PvYjRtRe9Yu
c0eeJdwWUY23TkiG9Bj14CrRQTJydaidmbWpjx46tBbssr8jg2Pv1zXQSf2aTdNRLUeSLs0jmsGf
8LPwBoWfPt9PJC73sh9GYLbNveFiPaqD/BEm/B5j+IeKucmXf5QzXI2ywb6guZHSYrkYnRb7EWRr
zxFusFCzJlV/y1v+0uRh+E2MaoN641fu055uk8rbDjpZRbZhH9sW06xTxcnGgcbiJJN/N2l5r3XS
whBmJGY336LAm3ZlQxM4L8byOOrW3drSPYUogqTBBmQpsbISQbyrg3I6Hq1s3WfxQQMXXlmltnZW
RqNa9PegicqNJzn9N6yDCYebrCLCmNYHVzZ7lnM/rL7e3xTOT3FYxxvZjinabwKih4rOL7ISGD3u
1Rzc397Qf8eS2EF1JJQic64pT8g+8ozzlLREONnXMCmabdj5+HFtZiUNmKqdmfpbj1ea0YX9uuf9
cQDTnspiW3IVpe/vl71HNCQ8VyldgZzh327mSd4NbUt+Vmuuqo96oJ2dzU27tRZMap8gvgu5g+zs
TVUQycoMEvLcY/vNs7rcmNr/5fzsZfvJosH6rNklRMIVo5zgaqUEVGw4zJZpQBCsxt7Z0IG1KECi
pdH49TCOU/4xTvUpLbrfdo+cNxTRkdY1yyMiq06ExzAbf9uEyxZLvYCe7cN38D0ahBP5Vr8GEMVD
x03tdGxaBA387MqRiG2uRWESyNR1yDHQC9U2MmpXB29ljBOfR35IvatellmF7WvtsPiiw7dw6mSn
onXUZhzgBbiB/ZgsYxWBhH5EW+Nw9mD/CH6yZTJR6XglLKvruiBU/uuMGirrjZPrq64QrxszK2gx
Z+c0l6fFJh/OwZN2s+Nk8/ArxrJOjfMxqNmG9q6qvzfEKaXLoxw12GhNdDO54l3bLadUHx5QNhWL
ZMw+alU9B+HCTwukuWqN9OLaZUOBxyeDtXI7iRBQvRxMzLNvYtlBs56opUzdtK6ntT0/tgj906nR
mx5oD4r6YDMTy7ITvSAIu2AOMxGUlRTc2EGJm9dj1FnNWbGNOtziZYUuzO5XVc0V16zY5GrMWw9A
T9TFb1+/zTToL/t+evoqn8KkE+vApEGfuW9BhIvbqcQ66ZeX2iK+CJPhu28Qit5ULNpVzCFqSZ4x
XBUA9+2rtUzytzx5+DoIB0kQrYPh52hQj+cjxYLtsvR2lxizy0qF8nfbuiVUnuoxTGuct3oGYJZI
hlrGizfosy7YjD3H4WkKuVsd42LmY78pDUad8SAIoEneZWdauzAzrh6UtdRUH3KgorGdcuf2zsmh
P78GS8VBBi3jwNiRPlqwbkf14bDBRW53x15I7mzF6h+k2efkYE6WzJQNgyoAlvE5HkOL9EVuBMPn
cNNmCeMB5hjTiU+Og0D7DorFGJfbaPky645ttaRjxTby9X/wRVo7w0NR6ut3PbBT5cxOMERQ+EZv
TIdYAXsUQ9ImmphWX7ymfluP5gg4RnwOdGER7jNxZgQZbLRNXnielbuM87BpUuySK6i3JPSoQ+lD
M8j7OTgoDgt5WYUPHZAPM826HVMFanbM3VPaw66f2o0fAkzPCEq3eofA7ZK/2+pxuuuMGLaVWdyF
WXOsknTXq8LfTB7t2qZzMDugQIgzZ8MO+ahHUnDgRrgniXdfhnLXKh+lvsOeKPPhxVV4CcMMGLeF
0m09paXPPWltCAJg3luovRpIDTcCnG9BhdHCauv15A7ZNhGTTcnPvtIWw4uj5CmvmWFHDDL/c+vD
+ifvkbv0bOiMA5DDFuSCb/tr54N2blaFgljkHL2xaVVvUzRuGpsEijDh3iml8dYGroudGzLX1GS0
SNOPPKXZqQXIJTmHJHxzQ3y9rP9KD/R/syu5RJn8BzlQD2SHeJq/jEaWH/mzLenaSywmAmoHgIvt
usuo88++pBv8YXoeDjWT7httLIYcf+9Len8swB0GKrQLBZMVh1/4977kH+TDYm0LkXtD3XExD/wX
fUkBK/avnTQP+sCSyiKIw1nyKP5Zia8aDJ9FC9iglmWzHiy8RIE7Eg+wqHBcIyjWGXCAKLYeVZof
5RRlGxHN90VT2qfBE4dWTCG0RtVDEJSLVmhFBKR/lxvmQQSV3LQRAHG7S9dOI4dz46hHbTswIcKI
M3YmwKDUHYeshsU5RxpKhBY9B/AZoYlGP0fegeaotO0RN7F6SMJ83tqJelIGzrvIL26gJzj7hwGb
/GJsT9tHX8whkdrNRVeOPEp2uTExNoaIsgMJFBrjp+cH03NvlTkSgRfDpKj0wuiFlbc6CLvz11FW
6F2r810iWEUD5okrZWGlU2FWHRKb516Xh75mLm448ibTOnpB8/Kz6jmuiPiYFCSFd6U97KfCGNem
N33aFvLfuf4urQfyxvydaqGimPiiL7Pr3mecERolgmdMxooojejDxvi3jj0aeo4r193AOj7F4Yo8
U7KyIukcxSROBYalcvRRpqcdu6XleTtbk2FAFllXZ89jldv3nqQ957fopKZ+G+nF4pRM1t7Ur3ji
+6UgAFAE64KEBV5pFlBepoz7AxXtS50wA77v9ccc0fMMhu4tClnv7IKpd8OUZ2aZ1D5zb7O2BNCW
tzwF8+LHTgMwz3uDtHJUHhaPsEuLTWKbhzhsi/d+jB7itv1p50EDXEDmR9rQaFxcYs7K7iPI0oqt
gEuIpC0gIeOHYY182qJ+Gf0hvETUDw7gl0cAjXd+1SzwG3qEkw3wqDVKhD3AN4RBxr3LDulhqwRB
UzwTZZqsPVHwIiZn2mVlTYcJzoa6uROnxLDpYtDvwNa8zKk2VcQpeuQQUNWOd98nz5YZo28LNIKJ
xFpXWdjfiQirpY75Za3Pobo0ux+lqM629kF7ng1nqk46YqRUdGLfJUjHEGruss6W60qMVD/g2IM2
WfqZ5amvQgrr1DvxmdABEy+JE6OBpeIb42iRIafXJvyuQOLAB47CddxP77GdI2ZJeOQULbutcrtq
Z7qNtQaJdEmqzrqj59zyQKyixIZIvyiuQ0HwRlMOEocCBBp8/BjoUNwGCKjw+nX5dvYMQjNsEtv5
pR+dR+bc6MORQAyYuUTgWdbaKdyntuA417gZr7jLnYODZwCiG7LkyicGQpXhU8xFgj/zjiURppAs
kD17YuOkERod/Y3DWoZGb3RuUcZhA6lVuqWZHW94zn1HQXg3u2pl8kIre3igHErxDTK/nci3dcto
qTLU8DASfL6IytqMnd02C1pCtVjZYM33Yw0DIClpoLUeAxTAKVinnFcPUaITGt4uTyQPIBynwm6h
OoB6RYL9WBB++iCz+NVU2Y8mbL5n2l1mf78GiS4fdou/m8rgWPq18+76NfF2+Te/w+BAKTSsB7dk
mjwC0VCVm4IrqPdqspx7p0z3U2xy2pv9BV0D6tKQcGM6HV4CmqHQIN2fyVz3h9hPXpOlmRPO0zYp
r3lN4cL8Su8qxslxAM1HSY57A8/xSIVHvm18qwZJT0sMz2NILsxQWPHO0RIj5sQlLkDsBNTZdsDa
wKzTpL0yOM1bHwN2ZLyCuRRWgf/Li5sC48REYTPaDd5f29zLKHxOapSXw/yo44vT5vPaGyN30+uJ
2GPK4tofudXG98xPjmOrh43hdI+h0I+lSWUWmN68YYr6mn3Pl8FplMG/ScO7yuufs/JqdcJa2W4Z
r8k9/gRwfmpi0aOq1M9xyWFdZJxzIzdi8lRsdCGnXVHO7dboqX18qKJ6DJLNqJtpqaVRx3CzEDk0
bDoji+iJSABWoKBWnTU8zRUxWpY73dM/S+lgFUSTZ09uUn56Knqk3ml2tv1MgdwB8LG+1/pBmsj/
SzvVJ4W9Y6kFDiJX+J9ZLJgt0YHxh3ULUHwlKWhHzyfwADRrL0zuEx/2zeD9llW0s9VTMLni3A/l
U0YO47KRfjam4d3NgffmgBjf5mK5miVkTcf/FrP+rOq2PkSGEkefZRtGcHvxtYjXA4DS3TD69FT9
6m6ahlNRP7UmoKg+jNvT1AbfPE271c2uYx/NFwHRmOA050l3tl6X4Xh2gAmv5qr54VbGIUnD73mq
m9McOgTYGngu5il8NZrm1l8ME33v3MgHr7f2VrzJNMQK7l/7Pm7diglD896WBeQVhUs4cBqk5oF9
H8YER6PLIicNoZJrwcBTBcVXLZ29W8WfLqWm3UG24GHOT41+TlV0KXPzw6ZZ3DlkRNn21eyn69AG
DznpR6YwvpcG2i+VfpLHQklDRpRwrgyQdl5U6U1pzefBbOO1N1x5v/2qW0yCfehzMIhfZmk8iaGn
lIZixjYxFeaHNBj2ID0zKdBXVpVtu5IxpXDLM0eNPfKsXwUCAjrm43GW0yVlizkPY3oq1aVGvr/K
g7cK9spK6PhxQBvS5jd1awgHQimC6qyJSr6HuY1o5KtJ7DUbAKuQHr1HCqg9COrLLFwCiKe7tsea
EEKqMrB7iYIulU+3bGwnfNwtMmPGg6u2rs6jmUFXQUuNhQvNoAsoGS0yqg9/Efcl+qzi7i6a84c0
TOjTaeOhdfMdgZ9we+pmk7plsq2iJ6skfk5CLlg5E23ublRkFploRPzftvKapY65urnz4kNf7QuN
d8iLaVS8cn4LqRc7KtvyI5fDoeNh6rj1rCD6ZsBjnIIOTTYCUiPx3W1EGMAmQFBDv4frEuNuiar4
kX3zEFq9ZqWy74WIr5SpYEu8EtEXEsR+/ulEHut6RS7FmNIDE90PLDdcGWfaExHawFnWCoqYEmv0
MyuR2+QJhfVjVPg3+jrvU9I/lFM2wopKjv6U4PEoC4VxUW9zGpSXxOiru6YrCa0JYc/4ap8V2Edc
PseuxAY5tnBeBPNvKLlhRGEcFozgJtnWCGTBoWbjtJqZnm1Dhrp2nxscg9utH0+fqe/ke5nYkA5G
gt9rzXkxbut4b+BRauk7ECGFvr6RdAyNCDA4+oCt6sInY+542KWudkk4b4Xo3tqh0IfMn/HYt7u0
s9ydHtDMtQ5uttacVgzKEc3JXzbgr8tgWo+eOd7cFp6dETAFTcys2UCOe8HlTmCVZ6+rOvdPUhCt
mlojPBx6uF6Cyn6c7BVd+ey1UgJY2ZBdrEkeIBz9DuzafKigARyx30LncpwHMJdHAxfO2mRUZ9mD
tUc4cKhGzlaTYTw1rXXsaJlT5TNGlbMPmW9SK7vuN05AtprVis+pcbejAYekJrBshWK1WTv5NanK
+aFz6MkU8t33DWc3qMq6S7exXzLpM/B+zn1DFz94MTuzZdJOvzOPOTKaxfeqps81Ae/cKg7uRVEc
PSW9u840BGhpPIBDEKIirJi+Nf3ZQEw5zG29N0TH2BO3kcidzyHAYpTG5XZw2BN0Pj0WePd19JQw
5qGed57rQr4GWLD7QhRHoqO8DY/5qorIoyR87jWob0Np+U/0zS1jLLdQEAqS6FzocSC5GVeQeBAl
wBIZgBH0ZSSbxBMnnAWSaqK4D5rR3QY5C1+VtpvMmX+j62a9MnW+R0Wq8G2Od0MhUHpefROt5o/W
BO3QlYAvxp4jgmZ71jx6Gt7fSs32zKwo++wb+ZT2RgRHrd5J2H04mJgDxPI9TVH6N9zQm1ieHSna
bZSa8KqMvmX5aZg8hOE3k/t1RSgMfT0XiykccYZNOrol8YISmSxFHhpCOfDS8VbFfovxicc9NwYa
cx1npDTuf1g2y/xk5duJzXHtJo61o1E703lrclQQF/ba4uCY7asRLQIIS3Q7YSOHr1li2yIM7kyK
t2jM30l4pVONbDlCoT1M/dnJg/DIyBucSPVqFe6ryTmq0yxPjJsP49C+Wg0uhSp4i0zvMRiEA5ui
VbvRBxXaici9NCPZnia5cTRDmWhqPZ34syTQ5dlpHjO9NlTF7h7Vcm0zdN5moc8G3RtHQifuFDkA
sapM3m//GYYDPFpVwHvECnvHpJ8fz1elVRJ5VeLt9QoyqHS2JXaDnbypLZQ9ts27tI5+ro4WSWZm
xV6dtM3Peu6+2UZnw872+x3Ss347WajeUawfnI6Qeato02OPNsUoMwD9yt+7C5vFzMpiy2XPNvT6
CA2UT23rPHeW7veToj6gWQwzXK1CrNlMYub4EDces6Fy2WlCwZeGkEey4T2wWjT6KuD3a99WzdNo
auaS/VudKzp94iW2GmOBO38P6lAf89L7Lsj8tgKDrJWpc7dlrB8nMZVrpSd1DUWHaRbRSuAOz7Yx
1DvcA/HGl0MN953yVr1FXvoxpowJkg6pP48NXuqujHb0rlnzGFNNay3xGcMFloyW1hax0Bu7NMU7
qYOky0wrlQv7QolekBPZrmbULM8OpNf1UqoPAkyKV1dovWk43319QUyUH6RjpYx4GCZi+ObNMg+i
E2140PveHaNznqOyxWWwDO4n9EG2MauVr6yzqYr4m3XQ0FSPRuIyzmwM/xwK9ei6mXEso+W8OdPU
dGIQ9nMUnd0e/edYlEe7EhmazDbf+gNDsd4HQlg6Yleq1F/71lBtsQ3ZT2WtyeRl+Lup0x9GTgUs
GP2sRQNeRxQgLQUBcbtoJFOMdJNgmTvf92oKLkneo4COSEH0ZHRkBLKKx8LftjMLWhLN0ckEhrFX
pv/Yl457HnTPFyP2zoGTcvvi3aLI8PJjF5uXcJK5CWmhjukfWPyTz2Q94lpwMHYzT21ZOrgzz1//
+vqC6LTYdUXCLJfAJ7V8qQH27zgBqJWbCvNeqAzVtldGzXbO7WHVzyq8+/rSjeQAf/3LauL7Bub5
yZVWgRYO421bmHx8GE+0WWYnmpsWvV4GOAgOCFrLNSJLf4YpWpEHJpH6TJxWHo0hvTcEnyvq8IZW
/MzH0IqDG5sdJ4CwhD377sjRv9IUh1xY4KMeObdt5ACAKDNbYKWgKDBtjvLBMaTEVuCcIq2OXlC4
V09r51SgJl63cdG/F2+2xFU7jQb+9tirHr++ZD5wGM/OAc31bc2kinFBCYozmOZorx0mU8Q9UuSV
LPW02oLk3h7H9N6Fa3nWIkBr4cYdYpGhPMsmL8+gA3/Gtj8S1dpbJyocual7OuSK8dQpMywmfoVL
N21MZpxwxNxa2DeqiuMkZTgZs/nRj2GvMkSTL4T9+atEBCddeP2NQ/4b2FrrHJgsatqhq1F7Oj9J
yL2rmMeaPPuwvmuE1e7Mgu2gHvxibZb2pp3D4srTO+zathYP3MPfNHf5I4PflNRDcKGyPuXeoe8R
qCAfIKFxjhi458vImP3hqgYRPQUNcllpTem2OdkZIZHRGIwPQRY0JyicJ6pReV8Mv5rWJW2ha9R7
DPZgT9Jvvl4EgjyqYXxQMUCDRjfuM6IZTvaFCPd1BG2w6+1uowor2+ZzU220xIwMsSy/N8lbtGnA
YD+au1OJRApzOTyh1PH3o1kdHJU4j+79NFrqRLBUvZ3TacQ0l/TXAjwGxJEeTxCD+8Tp/KfIeWxF
U+4z1h5OP1n+4PZMBQwi4Anba0qeN5Ijyk4fkLD052qsCp5kTcUFHIXEejvm8IxXvEiOXiLyO6Id
9cVv0RNB+e6382hP91blXzm2mkeVdHCcli86GtBH1SWIFM+695p4emtSLTCiwBmh2bBmNxkvVZRY
l1bCtuQMwh7un32/++HbU7dTInZvmqV7PUhWPIrO9NIUz1ba9E+EdWE7q6lAYYP3F+i8e5MGTuy/
8Jn+1tnoE3Onl26prned5nH0EmOXBtwimQVsOkg+9HLSDeo8XRv1XO6irCm2H5bKBpTh9WkwGlbs
RtzmEP3hoAgt7UbBLLzr1DHwmL/ONo41uLwlVUU7vbDBfwvbHm3+uGwOWdgwgSm3VNIRZIsB1gSF
/NAVw6uXLsTW+qGfiNOccf9s7VvXK2AGup9XPFXZfc7hjUH9Q9sdwKj3h6YffGyLVLLATKI+Kh5t
sgVNn4TKPAhK+NK07bwMZB1oGCQEuBFtNKgbL4l+LR8jVMxg2mm/f2FpfYwnNJbNeKb0PjZJPd1F
emw2bclpIqrrV2VMxboeq+poBxErLSFlOrNCSqbxsy4BFEiIGmsrdWOO0OCUgfB6q/9h7zyW60iS
Nf0qbbPPthSRajGLwdECIAhJcpNGgqzUWufTz+eH3feCKF5iej9WVsoAnhMZGeHh4f4LbjHL1rfA
iAZZ/RFJSwGoVisv+xho+SgxxluHXGT3QcsNsZh0D07Q0OD0CPIJ7lkLVYjur1u6XEbcwURwCw6h
9LmBdxlrx6l2qERjlzY769zKUHCrWrXVk++wIuyDPtpfnHa5550E10XhfNVyuRIqa95a4NqScFio
SdD1rJnCaujn4wCPbd079D6n6RHn2uHZYK3C1arQ4Uya6jBWOMHhJrRUTrkLFfw6109o/rfE8rKP
1nZFgVKrOqRXK1K7yjNurUx/dozgOXHa20r/4BJ+zi5yEQLyZ6kNPvCRqIy4Dg3HyWKKdBdUEskx
x04Pc6tnRl0WIDRmYKs+Z9AcmtD9wvLrYuA97wQWiInYDNEr4CaQRAe0KcyN7oU/kJjRIj/a1VZm
YKIXBTdL4NKq9pZ4y+lUgagESVTB+WuMyju59LOvloQedKGlG1ufPrYmf66DgjWT+BR6sg0mAGAq
GPR9uihj1/Y7PNSyT+7wmJkYhjamB5S4QgQD9zbSiRlxtrB2c+5kxKjR3Kc4/xxxQx9hmfjPdFSH
dRK2f7GJ2xVBSMN9k9IDy3mhknHnJY25gSfh7DofXKQyizviNjA3GgorKlnGmfP/Q0glgiKn+OOa
5POxqiDtigJbz72ubZzkUMIDdEiGLEe56wBuIqw8AH7+AEkkKV0oWSjSIKfAOXgaaKUgDqNhL47f
CCZdKsF/fVuPBOneSrLPAa2P2O5BZsctOSfENHsCKNj37mpqfX1T6gsiug2DC0KjPtPW+TZ5/t5P
7O5rYVHSzlMozrE/7Lk5N1cGgPYTVcn6WA5TC17KrfeZed3bZnI3miP3oGx5Lj01IsSimadES5+L
uYaU3ZfV/RI1zXFQ4AD9AKCU3qM5m2NYsIEpD96k1r2rkHb+brHao6dmawcjWb/KnuIBElo2LYTV
jHt2hHGWl34tyMpoXBv9VYxo4nOr4HJ6NilmO4CNyKmaJZqJOEYafwqy6MOYM8Tamq6ArMW7Fikf
QFzIBpXxDMsNG9lULZ/bGCf2lGNhq9i3t0Z91dBD3BdVsaUpNNwUxngT+JE6dnWxXxB/uSoaWnBO
lXureQyQBU8TAGlE+sx2n1XIjtMtQZql/Ux4CYF0K+cDri/Ac6r8ZnLmdA9fifQYNXcXcE80Vv6R
GdWNZ9MqtksWz1tkeDEMLinuB6AyNArKlJ7t+9nul3OUBCzcMVf4WRmUStme2HZy05qTbZ0AN+4V
uM4oTZwtbZfLy841kwaHXPgAh8Ufh6h8Kgr/e5BM3a7NFSD/IN7VA1mpTitontFwbdUiJO75YUhO
JG950aFc2IFQUvU9Qjj10c55nx1dLUCb5jpYosd4VqR6SW2tVOcUKLtbXGXb4CPHZPTslJCm03qB
sNmTlli1s9H9ZmVTu0UYSMA1fbGx2UrrhuixNqbkoJwaCH5eu7sIQ6sswnHa/KvjmseWDnejZpEb
2N0PrTTu1FBRquhvh7RzPtj+/CPR2/NYLZh42Vznu8kGk+PtzAb6vdirHDwoIHWW3cwT6l+um3+P
6i/qZup05xsC0psyNT+1HEVcD41rrqkuslc6h/7XoQu/62Jpoa9UG/bbsLBPS4Hao0+ZgJuAQQKU
78c4/rIk8bpJSR/FnoOQXb1wINxSlrGUQ0xWI3pEwSmex32gwsc0ir7YPVXgJQMHETr2Nv46G/hW
IsBELxZl9ysMLPZBPqxR4D5WjXHnF/4A2Wqh/ShI0MoJV94Ui7Gyy91m2YVV9TX28/s5KOB0VQos
WJGC+FPrYh5KSpP9h9TTngxmaK1s/5vrUOgfkvFJeZO3tqMaCR6mAgeJx9QsjsBFaN2N1/S2MpGb
QBE+tr/bf9FWOQLkrTHsFgXMeKui8lMS+dlq8Vr6fKMFrsRau5qorXf6l6Sd7+LbuIsRUysWrvMG
5Tmc5K2oQ768+YHqMppvQ3dTRAYdLsOhMHgGBEJBQ+u+pUGjgOZS+DMfFy2BzHdrIuKCTrwOqGk0
KRTzNhuaR+0W6dSdERYvAXfJBFAL0CgBh6Zgh2YMsQq9oVOHIVgwfgPvcbRC9TXz0NUZIXm4hvnJ
CbxpRzECBCv5MAZmlLuaAWGqnsvgkKD/q4t+sG0xFR05qRuoA/J7lDSTBrkcxLRmjTXf6iDYJ1pv
CSsjrOEvZoVHGSJ+mNL20UrzH3o0UZ8IDlbYdut5bh7GxjmhkdSBfAbPFvlb6tkfR/M21RVC8qy+
ueWI9ym0jZr7jQh3nUQheyhVD97w5FoVjgSF669SDYHNLvcgMbYxcl/ucMW7vePS88Q9/tYJQDWn
9rXeTJ/ycTnkiLCbPnR5KolD+yW04ptpbu/0sV8Ong+/gZj9o8zSlzajNdcPxW6iBnWeBioZNJMP
S8w3leNJ84fgSPMIcGxNdj5o19ZjzvNltKJKB6lyrerBaFIgiYsWKYkpsHZ+WryMznyooGCOHtzG
NH4Mm+mHZ0/XeU6SbVnzyo6s6nrvBk96QVnf65vH2vWP2MIhyfLBLszrqFlLqrKbFyAJHqnFTZVu
/TJvQFMA/5xbqtOwxr97aK6lPQjnMl9qiPpcGCAKNFmCINpswCadHamEcPgZHUkObRxqrByX9cHi
KHWxGulpN025htgXVNaiotqKTNkyzNcmql3mcnb8+kQqMhzBUMxXKfd0lliiQsQVJ1w+UKzedIN9
14J33Hl4BOL+o9YeWnAU+ABPVDOf6ZfljxGxMq+y3Y3mjNzJAwPqUY6wfcppD1++2gGQBoo7IrLe
kRYV7T4OWZDNjwCVqquyyF8Kz2pESPHngWzONV4d/qfAWULuB+UPfvzZMKj6JdaNUt6j78yrOUMM
vc76s1OB2h7Nj5ZVfapGcOftA9J9UmLDpW8xUNaF76MMa4as2u677FbPSfHiuv/YOjVa2CACdNYz
XkZnbwivaOYfxhQd3C5nZ6UgztrsIXV0BHyRacmGBiEIVOyKCRGL8qNZomLCwo8rb9u7480ycJtt
zOsKiRSjt4FMYgDaDPotLXryhFoc9R6qhEp6Un1CRf5L7KKyGCNnb0JSWgHFNFamvi594y7xPjRV
c1ZEKxPUfeqiKZliZx15ctH18RccvKOq9Z1PL6+pbWRzhxs3x9Cg9VpzXQM77RmFltd7myfJ202H
KeouLyJw2QNE5RjEpoEqGc1d79Dl3GCn2VMbfEM7shG72laGt4JXgeMG9J4NvcbbqR/CgzeBhcB9
oL9y8Gu4qvLubhmcPfK3eDl2eA07MyUyrBUi6kCPU6sfgNFS5+qG4zihYbMMFVaz90kD8U0ArRNQ
SZBITzRLCEC4p7LtUlKY3v8aZPkL/O4b3IH+MjJtp1AY+bQ4t0HUAB8156+DzcenVQvO1Jk3jpFg
2rjQ4YLfBGSnRRalpwHvj/E3RxpkzrAN6fPTsiupg6rrIUdUxjVaJHjsZ8ChnANT4W/n/rveEh+s
qru3LefzPMTdDmPQ655GQwbusJu1WxNAy1w2xcpy0GAcn8OifiwgCFMGH6Z93hkW9mD6beHgzjO6
GXQWU+osRkFTlfTcYytMoffJJ3sgJ5yuUgdLgKmdADyilaeBWKVTpjZ1S47mR5THVbh8yx19NWRG
foLxsB1sD1cNZ9kWFga3Gn+MYjVgoFyvcG+Yv+pmo+/9Sn2KF2Or90o7EgFOSIPAAjMSVB1H9zta
2TpyErRUsbG/VdOHKCqmddHF58LWg52rZ9bR6oYQxoz90sVPJJfdOhPvrj7D3iLHz2ZVqYqD6KSM
ECRqndzBVnvQMuQyB4PEDwFMaFWcSRVEK0Kvo+8Nc3x04VBMCSMdeEAOjzjZ+1ECaDpv0EYyrK+6
jkVIlaBzVxnRh8bsv2T+vHwA6kF2PLXLqkUoCMwcrAWl32Bfxo4wjQdTc6rNfw5yvCFt+lFfhNJe
ympu4jDqLgC8//6/9f3/efjHX2Xzj+v77cPb3xRE5X/9KqrA/0JYiurCL/8DYS/u5o/9j2a++9H2
2c8vCX+U8pv/rz/8x4/LpzzM1Y///b9e8NDq5NPCuCxe4xX9PyIcd82P4uv3r2//wL/wjQ4WgK4r
Ki3wiEWb7JX0g/FPzPpAFxqGY4oEGkjVf/OuRRoNQjTKY4oinSHE5H/jG41/InAGVdr0DcszMHb4
T/CNoCF/VX7ASwGEpW2bDv9kNKKC9krR2BvBSGM7RFUhARTSNOvF3U+QiqqIvqRgYCip5yNegv6D
q5L1Kyjob/jVxlvdCfl2WwfMD4bTsf/mqm2UejEsdpGsHbyN5GvHCvlSjXBrIX1GT1vZ7bbMpp2H
u0uG18po6tDTvv15GIIIfq1+IaMA2slEI7qMrNwbb++5MOx8gcFCox6HJTD1uYboAbCVyk6O6GRx
8hrvoJQt4bO//U7xlqYG4PPwCGL/Mu9VZTjxNNTJWngj7bSsYMLRUWvpsuiU3wleKAdDRdoU4Usw
6qu6PtdQL/24odzQrxvFaylwDU6Ppt3sB+3WGr7a3UIjxwDiT9RcwNlQ2Ujv0ZjF0JW+fQG8jp8Q
jt+hyRui7P23p/F5i5aStW5b8p5fryKCI/Z6XYI7AchXZmyo9oaB9kb34iDgKm8XRtfGpCuDgscm
NThjO/8qwILPcL41urFqZl60CYrT5+FAiM36uDPxFPJtnicZ1ohMXLU8NHKe1yavBh7A0a2nHYrU
i9lsJNzL98qDyt90ga/kIxcNJhoK+Lg50DJot3XdUCy6bSeINmRSqgGY4a/mIb/89ggwyov3xTLe
YZYkasXrAO6Ol72EIukvyyPU4LUAxpUxyWy6qX5yZucm6ZuNRfqgqInKK5Sfy4AQW7mS99dZtzY8
EddWdOLbbcsjpiOSVHnCzbxf0zL4KmNdeiRwGaM23LYNSx3/9AhDSNkWcYk7DrRSi/cnfOyRN91Q
bR/YEiyDAnE/p+3XBrAQlwevOhz34LrEfIKfHHXwErKX5bdlnmUihD4yNB2ibFcO/RbMuIDwMZch
X+ZCdMJtr0Z0izx2YzN/E4A++Whndkk8Lr9Kf+gE7HCPDRdlok3BW9BDfhuRsJw8ytH4cP7bt/p1
5N8iRbumDBJYNEoiXjPL0+zsG8x6d/KAYy3ezum1DFFWhgy/D8x96I07oNcMED1EWRcy7+SmaBgw
WOa4QVSRBtdu4vU10zeZNO4y+wSfZjNabqErrIUPj7PdRi94fJ7zMmmK9kJ1Y9jlO/vBlIDxdnPj
9mrpjmtiDeS8oSBwxXCy0kE8QZaeTlFEQpts5tahmUFboWFaNaDTQGuvmJiWvaCmBhoK21PvUNlJ
j0p9k2DXUkuNeKA/Rzzjd+EHiDxCmWKdTPj7dcPOdCEKXyP86D5JFbUPGeXMCzA4BmbjdibVbETT
R5YK7wnHj/cm6TdRVxHIHENx9JDYvokZcimybYtJkiFIhJDY1kIYyu+a4JvdArKybuX1zvE32Y3/
PhbK5RaoAPn75SV67C973AO+XfvpkywjN+bQqlcFbS1CatN22z/P3cXO6c3bVY6rI0IKW8Fk9t7M
XeV0dLVxXdfn7NoJPzoMpXbnnYQl08FDPaClgNd93wHQBz8i75nIYbASkR6SYCfBwWavLmzjFtzg
ZeH2w1pmIIzQ7xrRorP2smcXjgIRwpd9XNnAmy3k1NjHxgiU1vocIpmAMufNVFn7Jm03EjpDShuU
bsB6XocjkN3+vVP7d2/u9QS8Obsidxm48nJqw3G9RFhZ3g2RQ44WeZOpwFQJglnIpiSgR2kHbY0V
BUBWXhwRWKh3aZH/1CAjJSSxu/35En5xI/7NulasaBYOCa2rlJA5Xh1Ei+kjdROmP49yCecVR3eL
rUHFQpYXFYu9rl5vZBhQo9EgVfs/r4/fnIUMQWHtbEIjuthBvx5CCO0eCG6crGUtyNfKZpeY3yOl
CflzAyV8r6zl9OevtZ3fRB3J4HycNkzHVLoQo149exz4cVZ5foyMVnb0CbKRMnCYgo59mwT0Hqx5
p83ZcaL+Lvo1ddlvJdkpCdoOdGFZlBJ8bI6jekaaE+Vz1qxVZccxN25ztBQRsZBXLSkLwvjrijaB
m6O3wT5dvpms2spnEUvSwhHsp/T2OflkGpqGU4hFEQB5kyNFFuUEXmLwW7T+v4UT4pn+g2LPW+mI
5AwTZKbXcsJJMDdBHda8w1YHdKjSI/TWTZvk1xqJ4owcpBVuPMvlUkMoY1nVqXmrhvFkkD7QvD7J
fAO3PsrgsKs8yiNIaHX9cUd2VfGsMf0DgxNF9uxsWnvJfnvoCJo2nVTHHyUFRfFk2xC/B5QAXRuW
a/jiwhbQrXs6o2t37tbuOO40Di7Z9ZK3mFp2DVNmJ3lApd31dQbl197X/DqEwFNqkgswEfLYEvGx
q9gqiBuS6uA0saFZtetVuPXU57Be6PQAT2C19rTZMVorvkle7PAMoluh2G0zy10jSQDGeoUcQrtk
a0kkL9kV8385KYmG3P2gLXU0MBAy5jklDZGdknFgyzPaPlkNmZWMGmFDYPzrLpl2l6MLIVLYknpw
wl156y9oR5IXtBrpGgGOCfn325I0RzIjhZCIrKuKYz3rWGesrQpvIf+DvABZGTLYmHRQPkhGIokR
skhryfXAIexL0GIz6iJlS7EvvJcvaIlzaia6aEDLeDB5n8vIAuaQ0FEel3RLbLbR/FVf6gTTS96a
pJ0JNUCv8FeKz7ykJ4xGzj6HD5MoLbOFUsJD7BC2WJ3AMo6LpDPMiIxPkpOJnCOYum1CvhdXp2xi
MVCkGMgvZAnItojLFvlj0kOdjcajDOO0sxZ147M2xV5VYQrMpXA1a/Opt+cdBT+aIv0GAOlR8j8B
8SOrvUF8YmvDKV1eltreA7vZ0mHfeWhv4pkJzI5ZyNBNRb0Ecvh17GTXCOPcWD0U40Y/DwVKrL0B
PmI5VVBu5N/ykFo1bOXhZNnLISuZp+wEecelOd91jFYWsCQC6JnQjVxdFiacXdvg4ZIEySXOJaKI
5Lvy4DM+nkX0TZ6HzSwZsCxhmRbZsS6xhaUhm9h2PuagB8NwPnUziz8YdpL2oFG3ksRTkrbYBZRX
eKvykySzcs3peGiJ2GiPoNnifBrG4UHygaqLjg74IXt8MRGmAKGCNBfGimSTPc9gwEOVD0UfbDej
Yis3SfnvwUqOjX5gcvcTfbmKnHKao2t53Nxxd6G9cd355BMnEk6v0u4JlslRActqg28q/CZ3Qvlc
GNwnNSTXi+ox+f6SsIblKz2ssWMuGg1asR3XOc+l5LWWn2TUgwClYNnWryUkycdKmo1+KlzGjecR
fshMJY+W8UuGWncd6JD48mt+6nzqgAZHAQwfJzzK78gUSeJb2xtkF9AT497BgrPA6YxE1pw175Af
yTPKfUAigNwF5KuE5ipjJM2cSPskb5AfyyaVb5bjUdJsuXxIrp5WslWAEFX0daTwzznBjjD5kcUV
hk8pFxvIyM+E/N+3CJJxzqp97XlnxwNtqK/kQJB1LZfRS245Lmgikv/V+bVMCEiXq2F2b2ojuU6g
aWvNY8kpI6F8ZsUZtKZitLEEHsZ3SohKjfQr+WLksLTpeUk6JZcHDj3qBMGI3Hq8H1sKGJBumF5Z
lZxXEkPkXoBYDlpXtFmXE0676x67dnk/EpYDZkkmdzAbLOzmW4QK7tLmkDvZVuZ99FlnjbWXZalH
7E1unDKx2kzHgLsq2GSzPHs9ZkruXooJ1oKOK+lahwZlk97DHiTpjmFnM7Pip07qKi9N3r/8u3XB
3/+MwlnKpYiAIC9HasCSE8rlFs+h4xSkR4lvMhXyOzLJMhSMEnara523LrdoOeuNnmvPwBXIQymK
reVzm2NZuvG4PvTKQkIzu5ZbgEQ6+Qa5LiWEW69JjzL/RfdSz/Mq6biA8bcs5UsG8/8p0i4J9P/M
kN7GSfwPHG2/Ft/b10VE+VP/KiIaItHoO1zTEEj0EGgk7f1JkjZcXA90qoocGHCoKRX+Vw1RM8x/
olxDJqpMy+QX5Yb1ryKiZvj/xD/N1j2boxgTBvs/Um8036TdqEFDjNZt00feljFab1JPLzENCKSd
ekLUabpdnHDb2OyccTG+lO2X0qRfEKHhdqaHRtqizLNq1MnNugntKDS9Kjq9GqZyO9MyoOI0cEBb
3+l3WA/Vhv9cJUjgidT5q2n+3WXhjUaijBqjOuVB7baoporK7+uEuQopUYVG4D617lxwjvjjyjCH
z4ErdYqBRk5CoyavkCjwknDeDCjG46ZJ+1Ct7THxz6iVO1nf3s0xLJGy+/Ln4cmre11FYHhcYaiM
2uQ5hGn/zfCSfupxmjSDp3FsZkk+GuBnJdiBMcmOSzM0B61zv/tdd6D4/EML/HKrO/WHpFjuQhTi
NuPcqvWCM+7UV93VaIX+Obezv2h2javJBIpoOd2+zhDt4ThFTN3XUXsQ+Z649awDzRFYuAWCXfVq
nGbzaR7hwb93lZS78qu7tDyjqTyqAEh685ctc/DqztJZA8RMTLWeBq/+OPA8N0m3oKdB/3JoimZt
DBGJbTh7wLFawIIL/WTKEtFcxzvdLPwzgHK7JGWak/M70y/1h7dDsym/m6aDzullZ70eWkCVL3E9
I3gC2BTvnB56IILqRboBXHkqVNXcJ0albYxUIY0I7Txws/Y8JgF67PNDAgacuyeu3xrNKNNvmh0y
dwYVsZ5DTbSYGpSSAf8kuwrFAJCGaLiH8NmLmEbbkgzQVsZ411Wi+9Ek6jCHwccyHNNzAo39nVIM
m/3No4KAsD3PMm3ZvPrbJkCvVwhYQlZ5bmk7fPQDPJE7a0EhbEK6IBjha0QsnsqoVxPYwm1tTw3S
zgNcBBuO9WAAzAp871w2XbzDoW4dqiTaX6Ytme2bGoDQPQ1mVOeDGy8A9WVjZrTPneW+LCN1iGoP
f690s2TyhOEhzmGERZPd7v0+vdeyWN140/zdnW3rAIXqajQm+z7TkC2NRv28hACKLMSfryM0QdYo
XO89aE7goaLP3nRq9Lz83oyPVTB8GluMALokM64R1Kumj39eMG9rai4+NjbTqBNoHdfGnPLXtYyM
mUsaNYIWlxfWp7k6oESZ7ljPYoO7oIW3o6+xXOkhrNg08RDbKp1tWAITfWcoEhp+WbsuNXr8kE0K
a7SelFRwXm2rpNdQN3E1/8kmwhy8ALBkr9G6TOz6REUMBS9b5JRUwGZPoHp5XOWSInpI3STbjw24
ed1HCZqw8M6Gl5Pq7chE1BxhD4fwq78tjbqDNppDlaDD2e0qowo+mCFXhXSa90vt1NR/Pw9O7J99
edlFV8U4fTUe8E1jPjYmHNI6BIOYhjgnDxoGgDJUKDwFIpPGsllKbRO61XJdSVQD0iVGZs4MwoqF
2epQIPqiAX3Y3sdg5D+PXq9WfQrLmhdrHWywIoU+B3sr9rYhZK3byYQNPUOuG5ZGbZRbod0ZDPjd
u83HogZ9qYXTo9HG/TEppg2XkemjZKj49caabn3R52jd2QgM6MaQoZnAFsFPw73SZ2pnJZcpLYnH
YzGX3Rrm533Yl+kpsRFg/M9Xg4duCdvbdVgSFzeJV6sB7sIYxPgEPmkB0gnWGKV4aGHLMPTwsYr5
rBUOmkp1uaxm7B5XlxcAiS1+iJvlo2u7T7R8kD/JnHf1lf92xFE/NXVOdfqfiNi/Df9R2yQLChvx
s+oxCbZq39smys8OrQVljncGnCOwcNOsrdC4voyrqDNy3yI7jRquHEkdbg2wDPANZXJtZM/Gwbv5
ueqVt8WxIT2+M5tSQvx1byHYT2lRJhKP1rdK1d2UmPpkdbD9Jqfb6iYWTil4uFOSgE+vUFIpvBKD
06E+p4to5XlctkfbIB1Ce4UgXB4HWMXvDOrvEdy0DUZDRxgJm781Ur2KFNJ26vj5oilFR5dTBl/U
1SXc9nOtP40DRN7LuTnAjtsPXvrQDOH0sfRAyBVz+87xaf5mmhCyssQKWArl0kN/HYLqspmtpC3j
57azjYcGvB6kt/4r5Ft2t6ilYtRDs20CylZyJHgwOla9pe2VnQFPnNV5WbroumzzeOfbFh3iCYdV
fG6QMUmMWwRfcP+RBMDXG7xsA7/5iL344Z1plTj567smg5YGhQn+zqHq/+tDhBP8Jy9us+dxmRD9
q4xnNyeXmn0du68I8lyOsxyqZpC4DOUZp9aPIaNoHPudkYEeJ9KWdREdTX++W5L01nU41C8qbX8e
6Fuhcs4e6bziCeE7SLLj5vDrQIMwsclMp+EZjaH5NjU14yEPupfUXkKasLwAq0hrqRvEq0VUxyAB
2wez0lAGzN0YDgPF4QBNGbCRL5aB/HAEg2HXG8O56vM7PV2MhwSgedgChR+xQD4bi1Xct4PS3j27
/j7ntmErNoKlW6xa883ZBaIEN9jMKp91b36xtYHCQHBwlz4/UG6Z6aGEMVKkM16iupuDcXbdvfLy
G7N2nJvGIZF1ZJLxdfXPMScfJVH04UITDM6f5/ytMBRzTmZue9wfPOKf9XbOUUEO6iAvkucwsr8b
fpzv0tHWrqC3n1TauPdmdKxcyLGp9oVzxFld0o/L4er4EOdzw7n584jMN60HRuSYJr0Pmo66S0B4
05kys67CPj0vnnvboHYci3UOcrXry/kXskI4dfoGwJ5t7oFHXmsWKo01nLFdbGJJqZnGy7iYz1G5
QFUxABg7RpbtrLae1thIuVts0cqrNreO1YIkUmH0JfV4Y6I8PrbiJrXQtTq4ennXpk31Tn/jd89m
sTIEYqA4xt6ANIosKocunfPnyxXzEtfKPj6X0Hx+3lpSBHG3tOXOU0BS+eeZfSsqd5lZFMpcAiwg
HseX0b06QuPAsBZNS/Pny+UwL2xzSw5ySTPgJyYI9h4KiWxQ7vurUlcbt5thI/jcoyRr0HUkduvm
vZ7PGxQJyw7YCmkUyAs6PpK5/zqskDdFs0TrHilaYYq2IEQemz3i1Xp/rBwSYMm2p1rEgwCGrHuE
YhA+CXaqVtNtxAUHbWLUTH+Ktk468N1hDNf+HOLrXUKvhu/2V11M1iEmYEPDDq8JQT/jbmo1FBqz
9kM8LOamsKHRGqG1Q3uvOSdg9d5Jad90XS87TGBK3MQUi9w15QR89QaqvqoQ4nT7Jw0VhZO1oBNC
06JeJh4Jbemb0S0naGDphyjOu11hQcR2lwmTYcxFq5Tzr8cYDEz5xk7D6DN4hw+mCvy7kpKqY3Ux
kMj8pW/A0Shv3A869+yZ0twuXBZrl5bxMYXWibSkG26X2rxL6tTbdzhxH9wkAsNp2T9cJE42Tlbo
+PuJCbY+7BtJ/9uOi0wC1W229aMhRxZVuWBTZe47U/QmIMkUKbqbvsMy5W/+8esUQfX3Ikxx9ScV
D5uw5SJ5yfUvZ6gHsIYsNUd7orX1bQiF5SqqncdCbmBoCQNTRL8DSNK7ZmW/ZvwyKpsNi1YfEDc5
od5s3FwvcJkvUUeAJWAdVKq5nODRPZp65kPvGOm13nvWuqHesEqRproaEgzlSPOxpqEk+s4+/rXk
83MwNvcOk6yLG5L+ZhUleYEpj20FUCqn6vMYzDW2iyFXCNS9XFw6/RZ8qW0AiTUchahwYezzkuTd
T7vPS+ajLR5wnxrCFz1CVNmL3Z810P+xgW392sQlyTDkxoZ8Ic1jz6A48rd3OA8qS8enS2wxjQI2
dGKtmg4wbg19gao8QPmlMzak1RzITlht7TJ3aOUONAdcC5iSX6uNrUmTa7RWNa90N2J7K8koTTTT
i6zd2KgnbYYHYQ6eu/W6CPWvdpy3PzNW+7YWpnCpxfs/T/8bYIw8nSVqj6LzaOI18zYpLHIuYZkr
m9hOzfWYYQOCStGzL7ygrEKOJTXKnR6i7lDO8FYaZPJWfRhBWi3SHU6B6QFRCXyKaWyXmYXkrlRS
gPJah7KzzbWjl/U7K0bJivjvFFCGzHLxgBSA1ALbdvn5q7iDXqEyorwantDgtRDfMj9UVI2uPa8i
aY1RbxlLWtBDgMaYssfiVAzqroEojwhe6tEqBRSXpzbq7FRQr3q522YuTT7X0Efod+OdbeDW6imk
Uy83nh7aEfooiVppS9KeG5se9F7DKnOtp3BHeyiKlVkO92E5tivw6xT+sZWo0I9EosAsD0baQ4R1
7M8lgm/8OvxJZVM9zLx4k1p6+84bNd5uKKbH1amPeQzfhG0lu//V9HgJ1NF6mJanWcGa6yI3AO3R
dNyG+o9G4s7k9LS1L/frS1kxa7BXHSrzsyoybRNBAMpkYV5ytkQHAT50sL7/vOzI1//2Em2k7TEw
UrbPuhPX4NejTEodO/TF855Gp0Ov0B1hQlMYCW+CFPMQZVTHy+VeS9piqx20EXOebJp4JVXD0MoI
GZBB7dx2Pje+Uz86EfypQaf2RVccpF6RfA8bXM8ufwZ9exOI5pmjeeOly9FoKlwu46laDZ3mbQdZ
rdYy/6hRRWJ2aCOFRryNDOIJgkYbWw1okbnDuEUUkPzWT+btJWm81DouGxR2oPMhyYKT1wVnz2rx
L5NzXrN7NGfUi2Z7m1iHr1hrEUs0DNZaajprp66NLVI3w+4y2ZdbCGvPQQAEAllC+J25AezLwHyy
0mRCfJgxoKb9FUMRdVR2bKDWe6z9Zlyz0O67bBbVqzwGmA5faFNXlr2K29ReBaXXfrfyfDkmFSVc
qCHo9k3BmfT96On1eMhIGSmZclyPxXKEcHdJqqa+rbA/8Pp70+l/YNj4lyVZSmDiGEOUQu4naj7h
WmFezyFNvhHRlJUKjXFDJS4/xVOhDqmd96cQPTEqjeOTZk7zwS/j25+Zr9QTYgt+rbKxU79UJzv8
QGp4fac6SLrvlyNBKuR4+ICKIIPGwEffmdI2LDtM7N04yA6XgrkTTjEWI7WzbRPTufIot68KlBYv
8agFb7yOUMtfx7oHjacfYpoLg4PUV7zsqzQnpsUWAI2YVq4+VbcJ5rchKswnqK6oUOBrFIrq3OJi
C0/y6PV2sjLTQl9D1RmvuUq4V0jUw8DDMReydrsAn1agdALU7sGc3MdY5fZI1d/FxXL26QsQB3r8
AXLo17mLhLlfnBsYVNVcp7C2WKdot+KukR2qGdIjNx6afnoPH9G6DybEVKe4eeBe2f2Mt0ht3EWU
lDYB0ttr00cd5WclSR70EuFaPfSRGTOLFbxvPKU1178Cei168bR8ytRGVnzG5zatzO0kfYnLBUWa
HebVMNGSDaIClnmkuTsKRyBGggRHZeuD58z5YQ6EzChX60oeKDKqz2GKIkCp/DtMKai8VtC/cPcE
BTigIbBw9pn5t8mY2t1U0ZbN2+6vMMojLH0yRM4CRB6NprHgCoUr0HdJil1ftNQfqM7BR7cRqcd5
DGa4ETyElUmZ2wweQ1vhBRz3IS6jJsQOWVyNVapD2Vp7FU1cuB3BKw+HaXERD8z1s4+Q/9oUvXdT
iGhtMiO12UKpK+t6XXf9X77+6JvzS4NoAm2ZAD0UHQ2OtIdr2c353aV24zn24yjFjkin5RDaSXoe
S/uM6crm/3J3Hst5I9nWfSJUwJvJHXze0VMUqQlCZEnwHgkg8fT/SrA6usi6LUUP/9uDrigVJcEk
0pyz99rj6FyNSWteJwNxgWP+AFZzWI/yy7Ku9FN+yuZ+PBIblKy0nnJGG+j9lVbKJwNX6XYUJtS8
yPA4L5TpPrQxUrOPJ2+GYrYTEThKZ5LQ5rIAvFE16RZqExKewviaacK7gHpcB0UQrJepPqtgkWvw
tldzkNvHvCHmA7XW2/Kc9E7ynJOBpMZ4rQuScx0QA4jESZ6gtgAlqUCSa5llfLAbSUpSmL/YIVuX
bsZD3C7VjHT4MePRvORPGI/bfVxr3+bQfAR1rp0qVyRgFYdpoxXGcBIRHiY7eB2JYh0a6UPlb0gX
IlypWkd0YS5ZVfUHh8muYK1e/ngzx/HqpNZ4IJzB7eS8XX45jiqDUjmk8HYgzSHC/79pGynWTRAY
BN9iclRn7DAjcxwzZHRIW+YFZ8JFCk1QB9kE73Oy2oe60qZjraXgA9WDXQazm9TfqnbIV5no8QYm
BmZPV/P3zYAIvtH8S+t6j0NfYEJNTI96GcCnrDt2iLcBom71RLP2BlU01CfV2mLne8y1qDt0giiZ
WxZH64j9Nlyx/z23RAxdOMxu+yC/pBVpyL7KfjRrtuHqP01e+n3s5psCO+Kuy6yfXVWYx2Wb5ZdU
gQjgeWioAozQtS50JFl03HqVLFoRS+vus/JotF53NRrOawm4be3PmXGUtLA2rqfVL8QF2yQcdEzd
fV7uSryCq/fGcaDhGsx0OCDTtDdR+tB94mCLm5eH7LdsglTxynAH67jUsrN6bs8Fhd6CrCNMrfZx
aUSF3uMYFMPNstZKOtHMywjPAq5y+aUMVdja80kxmbTZ3/qldZ+Po32sR5jcdg1Ghz0qOngvWzXC
ix+62v/iRti2MZi33T523qyGrBtXM05GQ3w1mOK2mOTFiexnnNz6xbR+0wymUv/PLQxlXdenrkNT
X/98ckFxW8lhLJwnE4v6joJngwyjJDOlLzYU1m+W84Lb+bjr9R7kdRX+qZuPA77LlU4BByV18DyQ
7HSXqu6uLooVfaz53Gg5CCILv6+VrXEmOg+NpysR0jGlZH/xuqCDVDPPh3ngLY1KhKgNLEDLi2gC
6ynUSStIYCMG8WDdVkEA4WwYHsei0q5lo7TPedAr3vXdxBRM/Azv2rVumLFxOoZevxPUUVdeOXqX
odEOf+1k2NYPaQFdiJgvW0j1ATsXCEDpZvIdEMZV8SLT3j/as+Ns9BkUbBtvKy94XYqddp0SRoZd
ANFL/hCgsrqr6mzeCiiaS3NuFlBrxtbMNlkMYVZ4TICtAdJiyrmMTU58jrsvWQdSdpSXoZr719TR
bzRbfd4d0Oq2geY6aw+tnt83XRq90NgZ1n0IiLoJCrELHA1dmxJDGDr5DCW12b15twxOqyvvjWQI
t50EKl/1ABmWhxkbqcqIA69i99AFfSnP7mTA+o7XBItkLJTUEJcCcorAZzc2dbUOR7i71QDMLGJ7
dwrM+pvqAkBYv5EkHu1noyv3bua/jH3fXydT/jj1J2rJuDzr/KotsvaUT9k3HKQk1I4PMEheR5MC
MgxaikFSdSyXDyY3aoCu7pTvYsiIHkgnGIt6uieWLr8sK0SEGi8o0B0uc6cmWRKoIZ2zSL7NugDd
G+dANbe21dcvsst+Lu1R2cuvlFHdPchnTrZh/SSd+Kb3S+NkIrLfLZs0ysRM8MPwaqUj1ebYNcX9
VOcPy55jecTL0K9sDj7m0Ft7n6DHdePO9BJy53vlDsXaYPK4hO7OyxrzMbzjAPGnbCl7irE1qNBr
NbhFemHL8pS3gQ9MpK6RYFnfmrrOL4ZOl9sHLk4jC5Jc3q1ErNMeRBiwc9OarWDK1NqxUrBQ3XRh
ex8npvOFYKzDlIzfXAwhV0khzVVT6BiyM1c7EsxOIg+6j9Uo453edvLKUKuOkXj2diQAYAugjUMG
IrUdJxt5mtMjaEp92042TIpodtE7d9eBR3d+2UIZTfsQC/+Mbdne+71Nob/xkB213mvJFY4DCmas
tseBGufeC7PtcrPBqJ5y293IYswBN0OeIoHpZTZmfryEa5FzJrmU5vhVzTGTCCJEJ+WVSCr3CgID
T1zluiV1nzwSKHLGZbwLk8x4JPDhEHgOsepCFyTwVO/vkj4CuQAW1R9xCtsEvFHV1Lfs55ZxnV3T
/GEBZGQdGYrJTlDoWA0x4I++5eU5iiuU6dGBkWCclQo9E9kXsy2tLyFBCEDotsMck13n9g9VmW3m
ACCSHsXGfVCWd4LMRAcd1Y0ARXArO+9Lq5GO1EXug1+UqggSXHDQHXtzo82af2M3yQQgDyRnLyg2
pn7+Z+1ReMgGIW+cDr4mBPd9KVQtQhT10QNseegT7WsENXQTGZX3JeeIW1GwhHyZGVq46V19OnYZ
PsoxroyrgIF+M9mkRoRu/jKP3GzdzePZR6dMC5K9bZKxeE5FThoklfU6JYAeSS1a+iGe15WTVLus
6eC7SJpSy87b1vHGwFFp3RBi1oxuiEM1SWWNvw1NSHd+O887XPQ1LixOtIXA2I8pJR2Tb1EmkYmq
T97Snp3S8g5eab+a1IsIVMVvDKFVI5qyt560tiLRRjxW+VzcD1Vw9go9QDESkH6L23S91L2Xbm09
gujX2IKvE+F915B/72R9l2s1IRjMObtlqw5QpBf2cCl5EJP/EMxJs5mT/Ad4Hzh/iiNIv4iYOo8T
6uTd6FpGe6fMwo3ulzXbrvbFKaKfuaAYWw1ER7Uz8ldbBNduLECwqA2DAb6/sRPib9RGnfOifRjz
pt6YbsKxXo9vQX6ld7h1v8dVcKPnE8NYrwEG4MHmxLrhcW6Ws4vbhMOOdh9WroaMs8EMblE4uec6
A0FTOqhesvwq4EWpFc288Yzx8q5VUh00ojiOpHUgl9XlN5rAlNX75qoMTfbK0v6zNIYHaYIKXarz
Lryn0unaO7OgILBsEZe1MbVyVS5xuCA6iuvSJd9JyVXf94gOgKhoGG59i/eYx5F+TK/xzyOsil9p
jt1AnOdsSrF+vRxVyVhDlBw6xSoWTbi3JiKzvNbfdZYzw6YhSdQQ8jAA+twvVeSlENFN0ylyIK1C
0Uu2OJp9SqYcObscuvlUUBdLW+060j10OyaEc18ExE5Z+ECXMZFxvlmlaYNxMyY8KnKy4AbBN8Ss
4nGJn1ym4tiO/W008qNVVE9ohr2WtrD3J5BCZUaDO8muIVREsLwK1uQfFbt8IFt1mUiCZm2LAvAQ
c8yeIuhGuK8xe5HroVOn+LqBGQnpm7NcYZFPVJj5yTGFqex4m6WpLLEGrUuEaWu0LMfaQ/FXqcVc
a4ZoH4Ypn2IdXEbgfmOlFSTuGT+7InzO7AaTKwn2aydqiAFo8mZTW1+jjVYlbNlDxBXLeASbofQo
xvdAZreczbEvGhh2V8vj1QIyCOWsX2Tj3nTZPJwTO7gNB4tdm3tlaKzE5TDEB7dx243vN2yQWihM
cr4gJzRJPLCcc13b1onskNvREy9d3EMYcKf2ZjY44dLBwOBAVAwxCj4TwFmATP1N1fRjs04VTcnw
htOLMMTUUdB96kvZhZgKIsWDp85qa7DOrDhG0W9c7JzEVBJEUeJpPAZ9aUHLKObfFCWXlsLHmi2t
EGRsNhMD/ULnUyOkiFqEWJ6Iv1qDnp/SRmF2q/g2KeJ8R+ygsy564CVtKJ1N3vT2MTS1ZPwyW0X2
FHUzLw7WImeogHHX+fODB7k8ETPVKcigWImiN03vkr3ZpreBlPj1nKzZ5iPTuuY1LKygD09uMk+k
S3OQLeUkOEV7zpmy9bWkqkP9pT33S+/cCAB49MMI3lL9kVjeD5MXwz7rtek37+R/eyrIwdAy8EQc
+gyfGjHSSjqWkhJ9mskyZwNWstvKu4MmSm3QA1Zm/HR06OsRp35Hs+grtB0h5ZrdwL6S0KuAFaxq
/utpmYiKwOjXAbyit2VqKCd2s0PVyH3pWhRodGFwFKWWM4vvy+oVDrdTNLc3o2EflwoksJatsGV2
TaX0LZUSNl8MQtgsbpeeaWg5oOrqZNrS7/7Ns/ikrVUDVClqgSfQZOGJfBYZEDzj52k5hE/LeWEc
Y5t4M71DDYZqL5qhrK+cErtKakEnmXMi82KvBzSSjMXGgXoBaN69xEI7Da1jnKtG/6LX1OzHLol2
ZZkO5BLRSOq8FgogzdTlq5+TZDVYMY0Vhxk5liuTjtJlZjxtTLN+0yO21r8ufH/SZS+3aVBwoW3h
WgAoPmeh6ZQ0tdRGw+ol3rD3CZiGqjBhNGmiZyZv6zYrqQOWdUZdAyEFK+AENjzuizWQaQ9YJgWy
wdd/ojJ3L/rAbGvkJqaM7o6teHkmbWpalWH9PDYkFf762j+xId6vXckrUA+R4kZN7GPN3kaAZwhL
qdZIwT6yNz7UAUEboVaE+5F67ftufalKlDq47LILnpfKvWZX5tUIQew3F/TPJgKNZx21PJ12Xvvn
9iprsTc6pR6j79ScLXW/B6MyXzkxErIzz8mp8fNLofztQUKmo1LSvff+hXvXt1BqmiH5XWdj6Xp/
nOlcFEo6IjwDVOw/wu5mI1RFATf9OvZYNbJOS7c5ZCRcoEdDp6YTxebT8rWSCqBS3dWqYe2nMct3
HBBZSYg83Luz4JzDrurfi9OYt/dRN+FyJEZqLx3/MbKm33VjnX82O5WnAQgxElXoI597a4LyujHZ
df4VCvYAxD44UmuD9rt8fg7x17UPfJFknwEWzL1F9suKGrfc1X3gr7QGAPRyQoyQht3FUZ4xuBnO
i6hYTyFGqY2Z0zwT4dTdBNO0jmE/TWncISKncrzc7TDQEJkd8m5UG8pJstcOB/M+N2OTJRVfTyka
WvhBt56XtJ4RVmk+Ja/LkX00QDjWxElSwYReR6GUYp1HwtVXUZEOkf3UhaPdFXFs/qbV/0nps3wc
GD6UwZgH59J8+/hxFFmUxBay+Kcu5xAU0pppgB1EyscXshdvSpTQPUkR77VfHz6fRrQWeQEYw0tF
b5wAvG+jusTS0GTzfRdrDwQUWZBoo/oS99/qWW+PbTtHGztlZ8J5wz56dOxRq4In7NpzyetZRFa/
/srMj5JQdWfIqF1UHoGasTgAf7wzH2Zo6qV6+ORaGbX8uNzFQIQrD2bt0ilEWEg7RYkHGif2tpDY
AdaqtoJdkHwCWHbXVsW35ai7vOBl57y83PdqYCXZ7CZUsH593f9L456LpauthNfEDjqf3BoeEQr9
VKT51+WRG7pnHitqx5esz50HjhkHTla3qTZ5O8rNX+smC4+iS/60W/oLHKpwidMVXj7VsMl+Rvxx
xzEfb6o0XC9nQYVHzjqclu/NwJpUP61LNKTR8Zthyv4hN9UkWEAK/PWdGd5HNfnySjAdWUjLgNUo
+NDHV1KnsdBjkHhflyfYKhsgqLvzOJFxENfmNiSwNvHrw6S2tXGii/VslNzmd2kCR+P0Z+N79an9
4ThTxzHEU05cW/u+IIlWVSMz6bNZMtOKijldkdRryG6ZfRy+TscWrFqxRcEC/Rohb6BEPevryKdW
stR9ygbEFgyO5GCTkoYWCIAziMNBNYEMy8s3iQUkOTaj66Xj6UwoS2YCMZZa3DJCkMP2R+rDCVpe
YJsdsvKEdjyPc9XHKTGCWeOtKs1g2axCaw2teDNWaxJewAGG7sOo9eau6eDRLDenKXmNVrvnZbRq
DsTSuXcflmGb1K2z6QHsLV0+3UeHC/J8Haqt33IybUsAL5rkxMbModO/cFqYe/xSL8PHUfjrdABw
p9SdmduY1y1JssvgIMTnxarZpbiBNAjmI2MET+CIDPhx2Zxlvl5vbIUxmvQvml8YlzS2X3onyveR
Hv+ISVEhYif7McjxavmYNCEfVVJ7kzbmKjE7fxN4pKgYrj8dSGB4Eb2crwLV6HUj8dMapX5RgyA9
G8aXwWrq8/LZdRJCHk6D4Hr5V1tWJGioCsXyr3U0+hc9vZCNEB8c9AMgirKQ5KQCjjjg2cJzCGhZ
3AA9EERs3WQmzA04m2eyHCUtWu176M94HdvsWqpz55ikoH8KslYqqZ3GNjonQWbvRln/OXXEJy6b
vWJKrsFBkZdkeygQwtDF5sjJUdOiH7gnSxXuON7QP3f87LI03XV6ttvUm99FKbB7kTFpwanvR3FJ
0yLaaQzBX3909j+nQd83WBgxlQCIIvL34zcXw73PBzvo3gXdmaCLtpyLsxYsM6DaemOAdYScn6/s
5tgEdr4JK3Ibh6pfL0IrclkeHRVN0dEIWCS/fvzkx6VGV5utydKVXh4uGPSvbWjZ720oGd2HEQVs
2uIoSiYtuEH69zq7tMbciGyRZc9aIrQCs2QQtFbV+0rOzj3PbGV72Ztm4xKqlVDp1w9k0a5+3Oko
dIeB/C7gTAk2/eMDGZp8st3SHb727uiciW1QVm8kf9IljGDZBkwTvQyIlviPoojCQpY2x6U06qtf
6yW5NOmAL98qej5dJctcLvG/8q9+TbKk/vFn8v0z1u7vVLv/+f8NgOfysP+zgXVTFcyHb9//bl5V
v+PfBDxgJIgGKK6aTuC5nMb/SvgFjqdWFH4JTR7aTost978IeM4fHFksrK0qztdzVT/sL/Oq4fyB
tHuR5DtI5bBc/TcEPOef8DIDwRa6SQatjT3sc8CvStINPXduNoo9NlX6WdE+hC7PQ1BcKWRPNMIm
BjYR9fKs2AWKz6Oc0rbwrvNY+1oeFdgs0rOfBn54I/2uTe1ptqBjaNioAUgoqEmMX1pRgtQf5lAm
b5Jg3djPcYEAUo57ZYqXgU0GC/70Rj8rAoekBWSiyhRI9wd0QvBET5zrb9mgbv3Ou1b/VNdsFxsR
PYdkVbUp0DjyDEW9wLJQtF0jp75WzIiypA5PM486263jwgsbWzo6BLQB2QDPoEgsCuejOBkKR6ee
g0JM9NatwigpXIaJKRwtSZmIlWaA7OKKFKFF/S7m83eCFFejqGkBDnj1uxUhArfALgskYRDXoyVW
gslF/VIVkYga9w0Jl9M+BvEVGPN5lkQCaAk5rK8KTeLHPHBwWaEFnQBhjijlOW42lj9dBnAVptEv
pAl1e4rFpJgi6g1Q2TqlsH00LjfnOD48hrxFCe2BPvJyfabgpjWfCrFCXMmzwm6MbnalyDLN/DjW
sNSojCoChJ5Obz24hhnyWQ5fQr14BYCrW97t3BJOBvImIymE85eifqgBom4XKBlrxk9lkFSPGs3G
zoc3oug7hWEeFNlCodIMGE/qCVC+Pqs/emHMKRBISBIVbwsMlOLWKFaaAbssyoeNwqCpC40lT0iB
NniD6hGYmPTVa1OUDxdCgXoR6gV1OqAXIAqKP0Lz4HZq85MawuqlcVjZmxH50tZJAV5yyCfqZhcS
Cj+2/DEwcUYK3uq3TyPYhhKaKAN6hCWAtX0FdpwWzcITUT+mXgpymk3kvg0QdBT0Tt2vwhzAaiXc
SexyKsPqkY2AHlqN++/43sJmp9hMDXjmSLvWKygbQ3ZVARJSPLouA/YAUc+l9+FpUGu/q0ub+GDo
e63U01HDbblzkCBZCJtDAYQgLHc0cBSFhRLFvoS+pGgxCmCiQBEKOKNoew5evFEjYRN8PLQS9JUb
Z+g239TPKkCNGibq3bbTqyC+phfLV6MQJgovpUZKkQKw5SezGuYQQ9C3kpNiTHi5c+XOBO/m/a0D
bUXhi1zbWd6HesiKAzOAlEmaZkf7dKUIYHadXSk033KF/rANhmIbBOIRmtshS6Z7BUQhlOg82fk6
JH2mD+p1L4bzVhFGTC3+rh6L4oWpt6kuSqElFFdH4bcaLkq9B/X2POeUm6SYRpec5qxiqSiSoe4h
dufBqBtWpJsiTk/qNhUfSYIYVg+5NLKT4tlVOGzjetMNyQ91Jyl/YQvRY0G2xO12aPPvQuVNBdZB
A6SoWIAKkhSZySnWMHBF9xXBgBpn17zLfwIUuqujR+Sk5zEYHmdYIAUvnU3ZeiEK8vYU30gxtBT6
z3C+cuKiL2VfK16V5sizZnDE4KtST0INEEp6O/WnL6+FL23BnITZlcIvqf6homkozEnHIyWp8uwz
B53qut/bwS5No6PiXqQ+F22iloNGMJNbQXDGuSBszXHXdgfRy0qvIr5EhahRMBsFTQUTo0aqYq6A
9j77eUco5QNRSUAcm1WZv9WEx0TTuDRuFP5JY4JDJnQueK6K3tExu1kMYEWAI7PYQ6KIZmxnM28r
SsrCGWFCUYuFwm01jGERAQUP5bpnjjQ7TFO8tlhN4KA9FF2qBXlJJtPaRLhGC64JdxUzrMk8oCBX
iptFJf6kLkbBP9SNK4rL1Leb2LobGC3qx9xmfqpjViD+qf4CRaZTnJDCuZFkfA42ycP5dC/y4nvl
2NfqT2nrgm07sBI+dBPFmIiyK9WvUmSueLCfm3ygkVhcGSUHwoF2D79PkWjYlz8P2vSm6JPqcdhR
/NMumVMH6xBHybmmRx/Cf5/PNAWfG2M8Z1CQ1BPKApJw5MFtLZVBvTxLY3IPPUnl6jZNkuW1UNtM
g008+SnJAO1BB2u4PjXS1L+r11Eb06PdDY8DbPqmOszT9Ni18tYYjHM5TU8KvhW1sEiH1ZxkJ99N
r9QTVmSUduofbWYUdfe5nq4N7DcKmFMKuVcX0Kp5F5R9gQVXAb36cLxfHi4otaA4DZQ2EfZdqXEb
Av+JTFYMVuUhm9ex/2KgyVKrsZoh2FYdyDDe6CLcTsF8q4BjviHuTTYU//3edv+juv5e/Oj+T21t
VW/oP29t1+L1w7ZW/fRf21rP/sOwwC87gaUKIn/taH37D8yuDtVqD5JwYBp0xv7a0ZrWHwtshEKK
5zm+5/Of/rWjDf4A2cfe01ukXfzjv9nRfqr6Ow5/g0I54FdTUGXL/6TJbyd4HZXlJft3Ubsjkl2u
LBMsHuRI9h15EBEswNZgByoI8pQlguW0j8QlIOjqOh7r6WmKm3LVF+74NpmYw8uqPybMbA6xuc05
sJP8TJrX+JtT7yc/m7py/ucACKBJhY9R/3TlcVKmnTUG0b4YnHXgFsZ+lOx+ir6+0LbzN7JLBnoQ
+rDPamUVitzw1k6vCVot16MXniQ3fpyCmryIwnuhsWzFdbj1BTNurfNfMpV5UzW3qOrnJ7tAuehm
zxW+yS3H5GK7/HdSnYet9McHerg+gXZd95u7ND/W05a75OZc2pO0nwCgfjrKNsSRciootF2jLqqR
Zn2pLYOpeYbD7WgxMem1YC+fe3tXj0DpzhwARr97y4lEXIVGOeMHQpzmWfW9l5AmNpfIWUd1czpW
TV1pMP1trfDpURsdJOKPvP7Xcfc/WpUYlH93xiy3gdwYyK0yK+mWGs9/N1VMXeIWs1SWBjSLW3ow
wc7E63UEb1GtIn9YvNz22uyJHtTNQV7N4rZqbUl0uGbcpD2BwgS41Aj17AsR79YXsyAeqqoiitAh
CBWardRgghrV1AAJzw/JGG1j+uLoOKHCDRRRcfGlGhkXVWkyS0vtOmWJ4OTvD0yhkP66tnqWvUkY
DTwV1NARJwpUcuNtn/iUdJy82AXaSCYVsdnxauy7b9rIhtW3/PQKqesXi/xp4SFZs2Ky21r+snY+
tsVQbgo/Qeeiwe0WiXweSTuo42bVT2FL2vhLXIuYypu5dlxir7AjmDbpfpr7Q9j5d6M34uu8Aqng
V6SfhWjPrwstfbD9jjpkblKp60f0ELp9bdZsI/42gd2+V0z+jkg1PzZdVMPA4NRMJSXAmUdp6dM3
lpQkUI/ZMOz5TJwzASpHpw/9XSBDZxfHTbvuA+ldmdoeTVfvdg4hYO4+GesIvh15rKJCsq6GGmCL
bWKFw9HseFFlum3rKvjNp2IE6lv4d9mHMrpO5ZnqgKsbzGrwVT4OMsOrqEZpRfE+l83MDnt9qDmD
1+nW1GotJ8cI2Whp0qaxmvFVFBririo5ZOieMseZTkD/PI7w0rlKjeJJGsLexgCltroP7yMh15mT
4DeZIt+MrUTDiCP7y/JhStd8mbVB25A/bW6rEEmAbeEUHALsTV7nHtrcatdoUjlcwwM+mnJ6Ij6a
L5rds9uF/lpPJv3MhxPj9gyR8rfsFsw2CDf8bZiLRN9sBttUcVTOWWJxP9HvfG9p8TlQu9SDh9Eh
mWzq1qR82ienmpttQcLjqnONl6RmMtQN6poOSs0L2a9PVuU5m7F2+ouif7r1RGKVF3cqib25rXS8
rtRc+1OcQ0rFo3sVeeOX1EnWy+fntvaJcE3nTB6Ac+4md1oPRZPuh5xj3dyGMedfRn1mqIxekTxL
e8iOy4rhinpbkqh0KYz4qSjH6li0jnlGmEfAulJcUbkITp2W5XgK1JdmBknPuc4jIaOBfuTEmn1i
j3Pvk8F25UyI21KSPNYCAhe4gdTapqEtD+PsIeSoQz4rvSyxXxglK1PiXJohP/VMIDK2ptsal2Zd
+3dErJe0GOSfULpXTkN3u0Wr4FntdWT55MklPHmDLJlTK/LnhK2w1xrXhejROw80uS2N4k1j+TYq
sAqRaFyxv5f2i0+n0usEBjHylLeUGvydHLuSQEWtOyyrjCCxzZl784vmPI8+aNjATi8RDgg+x/CM
h+Xaz2x5akLyFpdHnULY3pdYAI/IVfAQMHFV9tCdtR48ToH0XY/r5Nmdg/vIrD3kPi053SmRcIuM
IrdTaxd0w4F7GS4uGs9VUVXtbWvnr0FbEVWZQCBKGy3bQSB+RgBCZnXpNXuPvFUUz6W3MUsX2vp8
bUkjhKWkgdxQcwMZl6jE3USuatxQYBV7Qpu9PvkdoMb6vJLwkbNLobMOGAheus4u6+8riURXk5GY
k+4tAjIPWoaCVeVIrQtDPnokFt/RYfUkGmWyPhntc7Z2BFgyNG7OzmdQrpeFm+hCtH0AXFc0y/kK
Y7SsiYc9gmRFIsrbnNR7RoISIpuO8E6JQTDUSgyqV5uKm1LE1ZWRlQ+c6zf4pbq9zfRJ3Uc+hvrt
MqqJ+furaPwfV9HPnBQ1wdk6fRNAmHD6mJY/3rtrp14ZzSHKNa28mBX9zpkVfgeOVGedOPUW9UIg
R5nlwaLzQmM/SPr7XtbfjhOMscazEBRZBRDKZEQE6k/2hto9X1sxzysRIdmZwqZ+IVTnazvpBQmR
EFt/vaQsFdIPkzQSRzawND5tpaqxP70/q7Arp4eEgZmq6lnVRLw1JU4K2lqFVn/Li+a2MD00R0nX
rFsRTDcVqp+mv6lkXNznZvZmD7QNRGtX7DLbYh/G4ktmRAaCa0U7VlOIVbvGwZqGY2Y7R/Ti+sH2
vefWgBtUO1ReKwfBuhDPLU7GczCmr2LQjdVMmZS4SwKuqtK/ms3z1PbWOcCTuFv2r1qqf4sETr3W
xDlRdnKj2ehxYtC/x1YnPt2L6nTdS3dgOxivolYAXUWwLTRmAF3WyIJFeG8PT3HxO22H87EFxNLH
iod8zYaCwkYekdLHkSHZQ+BAmeI9HWUcYrjRSBudgECzf9ynQm77IhxvO82Qt8LQ9gB+h8dAm7Zp
pTX3066NCuKuDBtLVq6LnUmf9MqWaXOYhZadA+jBBs0hL7eRPbb3og2wJhn2k1OLm7GjyBpSqMFh
9zaE5fDQ5EW0Id363BuJsXeqydgvm84IswkWPGPLYsU0P8cP2PzGLY2AWCmmvCtjLjedQMNlkTBH
DimV7DwCMtyku6k38VvFnrkdLP3nr4fkp3aRengOmwlQ8Jj8A8sIPskI3HGqxRSZFunI6CE5sX/D
BBuvaDd7BMiwM+sN87TsdDLzoSFok2Z6dcyCu8VFNFaoLe20JfuqmX4DMlnyAT5+LcxygU4PA808
OsVPWxqQWAMEfSbtUcOUPSn7XqxZqACtH1ohLoUH2p9ba46cePASu5QcOWm5flLdNjbF/8ojKTs9
xyyYq7mev1SsUqcpeOwjs7kzwuhbTBdzhSnmWptHZ+vYXb0TEz1RuCTrALP7rjGJaGtHi4hlEqEo
Sdss2KhXwH3km2EM12bIjv7Xb2RhJX26bcyaHIFxYPN/n0+laLlIYy5LYzc09UPd5wSFee060EyL
YyeY3Aq3Ln6STSHEubJK+5SHFmjoyPgyrVqCTlD9hMHetxqPZOu63HuI1hhHxVuT1JfQs8jNTsdb
vdYFG8FsLeK5vxnd9WxJbz3YrXs19dUh0u1+qw3JcCaS8ckv2coss0sQFNUxL7BH4DB+DGS16+Lo
rOtFcEi6YSOc3L8ri+FUdppcjwkR3liSw6MdOreEHVZbUdsEIAYy2Qy0L/dRz7atq7GrpNrY3EXy
Qo2/X9m6Fl+rI4A1GMXaByW4d9L+uz7O5RmN1GqSdH1cpwclXteUbEvjN1QuR80ZH14CpQe+CcRW
cE/hWfkf55RsajQLk6jc6b2Z7KgU3ABPm0oEdmE01jvCcM0DGdMYVmtCtcOiPkdlhf98XnlxgER/
J9Jo66Ax3swF5sTRnJyz31Y3ZSYe7TI0tsWQcpyq2XagHtWK1Zh5yAY6+zFoCK2rYy+6suk2Y5Aq
k5WctW4NBYojWwNV2rRHdyur6SEetPAMy440Z3aQlV1f56FbkdvnPhv8nCfj7kZUwzkDGnZlihG5
JY61HX5H411gXQ16cp5M1A0ZzfrfDOR/HEl4hjb8QtWv5GRrqN3M35AHhtZJCJSI9sdEBPuZWO6N
JbIjev6HlK6fimTO19hsnxApmmuvwgIhQygrdBXCXkM4lYTkE2bB3mwaExJrX+/Qv3DiA9KAbrZ7
yLyE/E6RTqtJMe1F4TW7bujKE6YLb0WQHdK0EuISLh7wDokzb6lvkzCZaC58xBD/ykDO3Yzzn51j
tc2LNLyvRXjQInk32zMJAR7uacOET+BX8GLFGw2vnUv4MIGwLIP1pEG4jbhk/Mn8MIcOLSi/cGbk
/Y7ihRJuzJbrX5e27BUtvaxWNqUmVnxgOgiuyHGfX3796C2G6j8GMLtk3zZs0gwNaKWfthrIOnt8
RyGNJQM3EPIDe5XIMNvHhjI2ZG3CsYDwVIHY36e7uJki7iWwyMhd0DuB1ZfrYfT04+JU1ChDnWrT
DK9bvaX1GIr4mAoOPouvbPIEbkpEFO+uUjs9oveJrzu7xi6afuvIy7yL6i7ezwl9CKwOGMomsDGJ
QMtC6AiVABnQZIrivZlkvCCps/xNiEVmRjnn6bkytmHfsK+JytfFOFq1Z9sptLPdNNRQJkVXALRG
L8/2Lss1NboKrkVsvaLAMp90o0Iqlff3XedeQSAMd8g/o7Vee8VWuu0IXHXM1ig0Wuzp5lvQzN7t
+701SUjfy/e3yCqMjdnmLS1iyuKBtMyLVyma/P+j6byW5ES2KPpFRACJfS3vq73RCyF1S3gSn8DX
3wU990WhiZFUVV2QHLP32mPxEFA/ko1W4iFt4rulQwkr6mk4N/aQHJafaN1Y9wVMG8M+XI31WVgh
o5WI/q/Q5KGoxtkCs1skKEU1lZ/L7yQare3Sq1vETi5aLBXq9SF1rRAKObtxkifDTR/1yMqm6nP5
jMgCt2rQS4ZyU3AwA2Tmi91DTWF9D1ji75d/qB/lixLkFS9yNT1glo9+fVv7KUB3t0gvYY+gn5Jb
x3xCiKVXDpdgDPqDztTkbEbDL3i4JJ1MkFvmp6KFu/5cp+EDwqzqoLVZsI10yBFA4SEXzLaQUBAq
4MZ0I4vCqGzZebitbu70JiWl102bc5iJGfdpr6k4xaaMyD1CcE5QD9Sw9fK2ZeDcldn/SWltFeKa
pza2HsfKKLY9d/KKtYhVTtU/giIT27yZDeKpwZP/rCjqz34uXER5GVMNWjVKiZnLt6jYHPPeytLb
a3r96BaNu6GFukz9kK1liM0OF5C5K7xCrkEF/pACy9g4hdZUgwVlMrbcJq3ts4ZtKAgD3/8tLITs
HbzvDYzQ0/LNFPRoDfNKItlEDranyzZWFRHyPTI1WcQ5k45gW2LE8P1kOCrhesdStPa5LQbsM9oh
9st3vsYbHzy9k2wHvpLomgK+wNaMCdlYvKiL2Ju1tTcTHcgDKVj06zNbVQvy565FycUzb9j4vSy2
osyDndWphMR1wjx1UmG3Rmyipqgy919WaMmaU+pqoY/HRD/BUCkdf58JSnnd1o4jN9Xat9Dzer1u
byMPCZ9WVxeHB97ydXlp3TCzcD+HNDGfyiHbGhqYJb31DLbX3Z3c+DOpw8EzEfHZfN0vV2NHn7Gb
BhltnYqlORO//JSDExXr0YQ5FUfX1re2y31S6lmAmKQxjkglDoL0ujsX7s3oGHcZVcYqtyb8bkjH
Dz1C0rxciIZetlemMRzxsxEbzAwXurJwIaTNfswQ6CDb6iOIRL0D65E/UvTuHR+n8Zg2fyz92qPL
fM5y8keJVE0vcZf+rSb+jUTvn43M1Q4yB2fhTOMhEo54QSp/yhUNuJ1hvmyslMav7b5DbJxrUUFv
gTqLJakI3smGzzfSo7DyMlHu8ygdcVIGBasthgrVgHaV3A12akm8A/ucbhzRRc8AQT9/rFFakcuD
H7jpwfb60+hIAjkIMD07LROW0mtyyCNMnIdDYLbGnsswhEpIwe/Tsu58XA50L24+y01LxBHOW+Uz
VIsqSz6Gqf97QXooJc/u5JED4mXWQz19Z56FO05X5cmvKn1XuPGvTO+nq11Wa39K8MUH4y8FL26D
AHKF6K0/GBnP4A6/5aYVLdiHcAgPsjO5fi0qur635NYR5YeBoPaxFz2J4+TA0oYN2Y2RzN9e2HLX
+/GABakLzoHtPbqYh9cZ1o7zwhq1a4fkpE6/WNN0X0pXfYYuarn3OlSsLc1Rgy2s6SQlicZ8NICr
rjHzncLej8pVGI39YzjYT5JoYPAcNwl9fTNNKiemytHTsxeVCInRl7q1Y5FIG4vHZXxgeoL0QUd7
qmFz7gb2Gltrhv+JBLV5U2eEzXQ9LXAxOukK/WGyXv5aB2z72YjvgzdElwhGz4oZqL/HwflrqLXf
P29Kt0J/C33avIlgOpk42beRTQIQ7cK+9qR7GIdSrfwWrLKZMfJbDoAoVzjUU7hlcf+ie3FBFJG9
W7TXOR7yNPa1Y66waLohefc6C4Tlr2GlyEAg+vVjHB5M/eqhrD22Ehh+Pznja+en70ao/1AIDKHd
Y2Z/h0EDSaF0r9o2ZrsXcDW2TtsHNwvL7rYzldgJCnfeoWsczMolmibBetGUg7hm1fbnQy6HoC2G
f4mngQsrdO2pAB9I0sZrmYjmPFXTLB0CS2HU7R6WofYDpS60Ue57+FWXH5F7HYRXdl8Ha5iGm16g
zrWYSS3/VOxEfxDoaLCrme9WrbuBRq7tFvXuz5doNP7GqbuDW8fVYcbdMLJeAXlmdjiV34A9a3Rf
6Jwqv+F9mxGiEDZLxJH2BMx0uTp4Zt8dBXyqGcv749OQo9KRojjeVip8yg6ntp+366HtK/KbVQnk
jKpCKqs/4LoqttNsFUrmwX2Si/QIJ/uVurS9uWXxy9GDUyyYtVRljWy3biTD17Ti+Omic5PScAU6
DI9MHPJG2m9Aq56XD1Ya/cfiyK/dDuKYoqzK0+a10zy5I+2ceBkWG8Q51eUmagQmexvc94+JBD0r
2VJBuJcmnxR62nusKBaqisRnU7zlVv6pFyLeLH8lk2ZDelRSHxWxSasu0cKnAepZ+5zrpvGCH5Si
PIPVkKQGlbk+URAgbRKVDY9oOCYwCY4Gxqrd4vAle2C8+RFWFneKP6I50oAT8F8cUVFy6NXkLmnR
A1W0+9BQu+WJRUIT8pkNWfbOhrGncwS28GExzRlLhUu7KMh0KCceRlH/pymKL5m6q8Hqtbek3zF3
Jxmbcda776XFKtK7djWxLLoMMTgevSk3U2sA3WXMPeTDB6di9x6qBlNskKs7amDJfd45eyfpvUMe
JsfMckfkkb+7yu1WA5iap1hLETSQMt+aSNTK0M6Rs5FeLZyoJSgKM7zqD6OLqMKyZLuv0+ZDWjbH
35i2UCS8aJ1B7F2ZlWfwHJh6gtQyxtQmJ1HbM4pO5YRT2qbpGTQ3uSb59GbHzUdqJuHFW4wVtCyO
oBHhxhhXFhzu3zIZcBcPFsuiFIdsmNFgtnffS5xfpklYtwzSldnO4UDBm3S4AaSFRaaS3FRtGXFt
+ENxZHLi7WRDXRT5306AUCeOWGoOjD0P4eSS8AJyaZqi+EnXrHaVVSez2DNqkw8G9ir22cm1jDog
X77Gw0iJJ7/zi2eqUurqyERHnxZPbW3Dq+nqS1Pqnz9HfTx2h9QYEmQfrAj9ZhajyZgiMf5bo7jd
kL4ExzcdrHWoGdFeDM2q0tto1U0OafBxtl2QAIyAiZbLmqNZ4usjGcS9hMo6wczqjtIKHRSp/BeK
6c1yL+GQDo2k+h3SYo3u3XIwRBZ6soU6NpwCckO2aO5DUjZN1GrlZB6kplCg0L8yHCfWPJj+4zAW
5D4DmqwAqRprrZfjexG0oFJDlzi7HPe0bX974lfQZPKqZzRB7ojVH4AvXCPXgaJbcc8Ovg2ZhDOc
wUPRrdM0KY8YvuUmRWu0jSqNko0TclMkdXwa065gQJBto4z4c+6lc5lUMGtyc84CvDPKI2RDMU6r
spqEi9QubqFS3kHZzZ/llByT9M7/L0/6wHWfuh+Kc+ta0WdjRakUhzWz4Sx0HRKbbH8Td+JUVX3z
w4QTeaGt8zZIN56LC7BNo+jieuBi51nQ4oBdLP+L5n7hlDEbLOHGhNq602R5niA+5XWe71JBIYOc
jJimqO32thkbWzdS6SHJzXSNcTTHommmr7YDtU1P6n/s95mrFmg3VkUKalJrsdwKiUVgHo0s15Lr
Zdp6soVk3liVaAh4Stvc4bHTnrPKN5CvwlpCJL3zZ55cAk8Mc1jyPnnVeziM+F/QK/AY579svhtt
HJtroCElG3gNbHplRiJhfCwNvX4WzGukiobz0GZvWcvIgsYFJokTbUeR2ydfS94gVxZbM8Fm3Y/l
jDjtOH/s3t2XQS1Yi0WiXxuiyI5pmYBI6b3okmvqjWHqviyi4Oj56q78IH7WkpKLpPzMqyF6Bt+j
UD2WLA2tKCQ0WLK8hWanou+lVMrw6FjDbz5wAHpCvdUJXpAQRI5VyWSXouma81X9wwTdJDQxMJuT
uDOXCwfL/UA8t0O48gSX5a1l2HMUMSI4NxA3iutfzPLZSFD8LEe7pSbUeLYj8LW4IPhQhC5QjMo4
10NtP49Q4pZ6pI1RAMCt/BuPg75bDE0BDLRbgj2BUta5Lk63MfeMlzCNOQA6L78Lxkp94uUPAU7x
n+ItsZppjT8Cw1g//J3a3D7WjhkgcUj+qLB4XR5flM/VOYTEVHm6f66zMVzV0315H1piXkIi7XZi
gey0JAod9QObw+ACifUwNRCkluPBG6vXyaGPbelCT71VvsPiodifgWN12u4zn+p+6YKXQXpZOrN4
QqVbZzTENgwU5ec81VhQmYs+Sen4s5B+4uAL+z92KY+2pa0xyoXHqDbM80/fVJXZcUyrb+FKwdiR
H+iQNhCNpwSAFOrtwC2tde7xAwZWddKw31/bSdsiADU2osnVhm5A3rI43S3dm0Yqxb4ZlXOxVTzs
Fq+Wqnz3h6E9dcnOxPl0SrNp049m9q4axVU/x2ckmSXumW+8evaErAWcs6M/jF5EYoXWh2cNCQvH
S3YPXHfv1l/wKoJ3mLCHfGTIalHHpJbDGSoK/FmQeWuzpEsyecuVmf9OCzo31ACf4VD8CbcQM8cH
CwTazTDdESwsEBGz1f6Ncc9SGJEHeJQpBPxKuiSiqoc4CIN9U6JAzzVDrh2FOHRvAoA9BfGY8CSf
npYqkq3zfmTEOgJ4u5gV8JheNS0pSoDLw7L9p4xYHTotQTTT6g4li9A3+QCpIO18GuigXcWUcQ+D
yBEfIxaJa8vbj312lEFx08Kuf8ZNPB29duoYU9mcLmlrr/rxQsfJTEErwPg2zssw/1A9L/1lFCW0
Oc07jm4ESEwgNag60azCHoPjkEl5dafmI/eF2C/HJ69Lcd48ueJuu3VOq8PccRpGlB25vSF4NHog
4PoETr67jGN69ezmG26O+4zynHvIl6fBVumdfQLVbA6kNq6FRQoNKrI6KQQ3ZOnvy3Keg/tl8aIN
zreGHME2w+ZUjS8iY9FQU4PscrmeSAdMGajPaIV9148Ql7NBHLrWyFdZB5c554FYmrOgyI6+BWvc
e+lzov/X+5h+tE4yX+5NpYW7nrO3ZIdCpO2IfkLyyPfDNrsbzYxNo51tZlZTVchvLWybiz7HSgIv
uDWezjowcuRulNNHpyAsWm0YrkvP5s4rLQRgQG1WSz0guWEBAPRMHzQn31WZrzEdanM6uAHbYzG7
uQZQe4JngF37KOnM4ebRqvaq7A+anWyKCopqoSNCcDrzqFpatMVO5RRzXToRwJm2DJiSKJanZW+O
rjd8QEV7c8xdVPvFvTBnKE0dDTy1nBZeLloMzWwyRBXTb6X0fej2j9iN631KTiEq9x44bgkjzAm8
34JUDiCXifdYddTMcVl+tcTy7Hi+t69D3z0ETkUxk7wUojSuhd//lhERbp0ZXpI8v1XsBR+WdszU
lVqTnvtZ5JO/z3VxS5zuLULQs05GUezjgueTzRMWs8e8gZ4FIplXPipbeMfBrVk4a+KhCFtrbzZG
jhkjW/l9sKMPPEWpqg+q/ewNRbUQiechcv8CTxw3Hbzo3aTgdllgMVeNoem3vhzqNaqd5cdILOUy
ULVKZsCLEqkwx/RJ1eQmO+7Z8qv2dVFgaU5Wr+EvY3mfzITmWIQU8Wg5M8N3IRxbgEN9l/YiDZrX
0jIp5Jyu/dGcLK+Y+mReLt8QNQ24yi4+w9quRG+ffVQ64Vg9FBb0HQ0FaZAJ2i9WCpmbH8uqOEGk
bU5lNL3WVWDfZOgfismHHqoAKgqz3IpOmitWGeXjz771PXTMcl82fXWeStojnDpMcqvwCRts99QB
nhAO9ytXpr+Z0uGX53h3N02dLSMVe0fByzilmzc6rXyU5s5gB7MCvPIY58gMetgchVBnYQzYDyNp
7NtmeMHbWjxIgg+sILE3qEujHy2B65cDQyyvxwmiqZ1j49XW8ZEPhfnYFMzKnUrYux+pUkU3hT5f
AvSGkMGjTfPXiRbRdtPjsKeo8X4MFknJ45vgGHtDGfVuCN6bw+sboflWSUXqbfEIahTtTmIPa33R
e2WtfaXhwLJsBsHWNdtHFcJED6xo7wrFoUILUlchccutYa8z9tbSn2+DPB8YjtvJJbbiR8by8H90
V2zs/G/QGtrdpvVcZbFZHFwzlzdcrZR6tQFL1VDR3eftb/EjMAnTPRB91MfDZPi7cYjd1UhZicc5
sfeT6dydIGFEl3uU7G425zeOT/zTxtnCSfNzSdXz7ZfMN2Kj28RGlNwp4Zi/TmVu3+o8ACtsqAfu
19+MYJGgkAkS2BNNYeRF50KHU0q7N27UxOIEfcBDW7fhyQi1s2RkfTBLi1VNXTlUZ0600ls/OVgt
ZY5tWtW29QUk50JFqx7ox66OvUdvHut7syrZVi3437mxWH5xy15endx+1vrCxOHjodZyp2KLdffS
eYF1/qsTUXCMNEYf7mAE58ztg2zVGyXSG5vfoSxiis3J23y0cdUdmXz5u6H4tuahrNG92kaZ3/Iq
P2TxLozLTWLI6Gkka2eZkeXWhvwwIgRdH57UbOJTcmbEYyoWWYrz38buMOJXuvd5902sMe20ENk9
Sn3ob5rSNmkW58TlcqYOiHpXcWXYZ9sqX9mdlHuR046JkO7e42TZ8Fxkz5gKtXb5wVzHAHR8o/R8
X6ZZcyDrJzOdkW44QuwWHgYH7K0b6LuRPRczc6kd446AbscwCDfSYNvUTLZjn+rACPqUKOw2eqo3
qNL+pImcSL8lb8eAmdblIVhrxn3HwFOMjMromArI5W4Gf1YBZHEDc9hQGNkbNAAdcPIAzaD/zOcJ
t9J2mxcjGbOLz2B4NdFTvdhmYJ3aQv/LwGGnOX38UWf9iMWljNbSbCMW7SaEyS5ODrVPORjnrb2N
HXSGNk0NSmHez6TMV6Ns7Q3L9y+jAjmVStUTimWLXVbFaqulaiaKRvY1/44ZDa4GJ+MWUI6i3uk0
QiFEtQ/w6OF4NLkJY83g+qF8rfrkP8t+08Aow1z6HbX9y1B62qZPMYjBMw22rH8AjGMQhHPS75dn
TmoBGwhFzW5CvUSuk55VlsTbyTF/LhYnidAZ2h6xdvO3nNvpWbimexLK+papCvZdNR97jbzFpRvf
Nfh1WMhp/GcdWGi4sIRCye470qg0g9JdccfE27rw1BU4xcpCqJpiy+Sm9sTWjl116vTicYC1d6RH
uOdxo19BWjYbow8Oy73NQL/fVCGoa7stOgDQPhIB13m1Kv2khZk6LeeMLuU9bTV5KgarvS4PtcYi
3dqs5ZMjWXlWeSgQ4NGZ8ptTE3tHGt7mMWy0TTWQTeJLQrR6b6gOTl/8q3tz2msivrNY+CxrxBlh
p7EiN0KPp5Hr7oqYjPISmj99PPTyluQQ/khQ7THSHrQh4Zmoj/a51vpbLfvgHCbuN9GhzSoYUf3l
0GfZHU7FjY0Jsqoybh6mXIa7EsE5l42T7MTAd6ci4BPMVb3d0OgfjTW2e10G3RoT78imNP1XVl60
j5JJrcTY0opUyXW5NCZI7x7xt2c34AMuIlmQsWctmAwim9Hj9Q7zEwXPOvQ746xi99swc3YMdhhu
lulqMgFLRBf05ValfY4s44Fh/HShLt6QxFpfMKBslwd7ZVNCQqzN9oY1hKvltTqoZpeFwxVh37+S
VotNNCgHnmneV1P6wYl6AY7vfdmyVHbwok2mOjHQirhgumxn010xbQKCago9wrDrIKQe2j0k+F9o
FYYdx5R7Hs1hxbSdUU0rIWjU5saMNZepsm3iyWyre9A198Rmw9kbfnUmzDRfWzAJQtVWrPWmioKC
i1+5yAKzsPrqQic98N2QBEdinW5xjxmifTMCbmFLXAxE8+ewRNvrmSFjQxQOOwZe/S6Ne8FmeJTH
RULo1Jb87KzuEFkNeZdWdQfE51zKLJf2Wkqfwb3zjLfTeNa4mtej0UB4FuMzCWLsLoaty5ni9333
7jjRN3inGUlEfWnZ2qEeOJU4nM9NaL8tRdhyyZpi2qWK5rp0DlFeyHMfJRCFPUSaDs+0pXwMvS7f
FWZ8Vob8KEJ+MnC3IBZlJMqOsjn6k/tSokkndnh6ryg9bzaClg0AmH8uC5YtJ5qxBWD/rkxn3QzJ
b4RWxg5As7/pkR7r0tHxtkz2puw6tgKOZu4mDnL0UpBis5i090ieGFJxvs52EbPLn0MLw1tmF+NT
iUZw3cMxn58r6ALh4a07XJFwypLfZBmQXjW2BQKlyNz7hWVu0FR++XVU3sn+ALkxQkmczSzGRAZJ
hevOyxN1Wq5FTs7+lE8M4aEO7v04vOQl52vse39jp8dUK1E4Iq1KpN/eIzu8TGXkcCl+yMnVb/Yv
PJvT2ejNNT4DGlIRBFeVONVhkZ2osAnXKGoSJhm2fe7IGr7FlkZIbOkd+8zIjss9IuP46FYanjzm
Qpvle5P2rO0oyjMbWbnK8/Lg+4H9h+XMqKqN01jmLy+aylUiGLhYfv7QTjMWH00FNxtkWLNMvRtj
0720k5coEOKazL80A2kAKmsArOjhrXbPyNo+QuiOT3HvdJc+6+w1wblN+lzH5vOigMi8CCsPyrew
DNnF6kw4nZSoF+SzO31sr4vGIWid8Vrb70s/oLyXLMpnWwkdwtIzMCSYxVL5i+Zh86z8dVBfIsdO
zoHi91NnbJNFeN8x5L9JXb2YVW+91mH1Smtebb2W4INuwJLiYOZZhdogj16Q0gPw+Hd4VvIYtEB7
br1Qf6UYqQ6BFQaXdtZOV/n4Xiejvi4Z1sBbEadubH/5yAiA1AQPMLTSTdd1PWgBYV0ofdUGsqJ9
1wyeJqnjPBDnU9+8ro3RNma7jAbg1hj/DLcprpUJGbR1Sm3n+QwcKtO4NAnQljYtnwrd686GEz5G
rbiYnKevfdlVawMxw7WOiUsaNLSuQVif47x+rRLVHCeWG+O85QANssmoy4b834Ci6WF50NkOsyfA
n09mHD6mbZxfzUG94dgjrUJM7cX7GhPTffRkv7Lhww5KbDvhGptgei70GvataVN+zZquKrMu0aR6
hI3OwXeiXdv3yFrC3r6ULJK1UateCzvwDgkyDRVMX8sqnsENV1vcnVvho1TVi21MnQkh6qv2sN2T
dPdWR9lmxJqOWyCJNj7qHLJwPTwj0+QzFuCdVqifSNZkz4aO5KFian0kCw1pk/IBeJl6RsxF9GE1
mtmtc60VGzPr+rWYV1XlkNcnzRwBUcfPS6CqnBriOSeDWDg7XVeTLh8szeqQmtMXx11z7SLvd+rh
9E4K+YnUfVpzywUHx/CueTdhJZ5cluMWhYffj7TYKbIsl10cHCOu0yYkE7pNxd+gcNu93VjRw9Se
sFdNJMIE1hcTHyN9ppkgZrB3mXA3Y/8gsrA5Op3EdKN6hlG0/9d0CI+JBjApT3N3bWjCvSpUoauB
MoLCgmc4iG9nTmhJ8JpQs3s8n7cjtfGGKOFo7eoeMyCPy52QOANweeI0xQP6oLw42LWoLgUgtveO
DJ+V3dv6JdOR02pkl71bPT/9JT1m7J3oielSxhpow0Q9uPocepuxsK1t1xYUXCa9LI7FcActd1wF
Wipvpj1FqwX/lBCFYhQWDWbFCWoH/ZPmd2pjqc74NKvpu/IVxzzRQYatoR9riBE3WIHsgpnBhH1n
2ERjJG/lqG2LNusu4QB02eLVIU9IhJfkBx6Xv1+PLDKgefnQvK9x2KPd0LOvTkfEUfah8WlXxPA0
2XM+xxnOVAqMBP5u6sbuGA7RU1bR+oRq0diZqC0LeyfgFK2WSegSmuyz1OrfkJo4j7qfunsAAHNg
O2+O0JhP5YzRcbkOopSmvQCaeCz9FJG6Z1eHUURXXW/Ma2t1xr1xVpGMzoE+dM8q6IPjrJUOu1TD
3FdNP6xONYptrIpnCM9obnT9L59E25caFpLWipAs+MWxB4B7ceKi25Lls26wja2NnANvmedODQ2g
L75MVQ9rHsbVZ9Wpf9De1YNIqJ+bDFyZ0zJGoWZFadkZzoE4V7m2CsIwg0oyeEJjeJ0BfGjq/uSa
JMMiGsNLQRDsqkmrDBYGwOWBgcXzlDFKSTURbsG083My0jMS2g/l6eS6CLmaems7uoV7d5gajmzk
n/pUPJpJyZWH5eAUYxc5yCifwetwwTLN0jiyjLvICuduzIdgHGYHnleEW7FQK7oHN7t09eBe67pv
Vl6XNGsuhXpTQ5A4+jGalBmUFkYlJAz1EjCAvLX9TPXsWaDUUh4tY1KPbszicmQtmw/qUuUg33sR
pvfKGDdOFAO5Y2b0o8WrGKgcDeZjZYZCalMn0bh25kFEQljkjUXVCN91mcsQ8Z38X+LIqmdbCz29
BK/L7kDRSqz12efXIy34ucgjQOi7tKysNYTOL2MioSMshf6Gl9jZjJEPd9xzXpfXqmvS2GzCGHb6
MNAldrmcLlREFLeLMi4m8BoQBeU590GzYtg3bXNHikPWZ/dRKaY3Iz3+Sk1cvxZP/EpDCBP3bnbX
vm1PY8JYO08sT3+XYTK/0hxQoU/sYcnKei5se29k3TGGLHT5SciynRqABsFCNzuOb3qQdw8CTCgb
gGYvkG2+kFRzaHxmokVNNIuLeW8ZdCuv40gNE+0sWA28uTWLOHfk6G4UR2hgUiRYJr6y4aB1Xneo
NefVNdIfeQHeDUQO8+DS0YLDaCbu1a5oBfPeRYfsMacM7ba5hSVXZCM4k8k2pJGYFY9FXvjv+Oly
lb/4jgsdvRarkKpgu/DQ2mbUEeQZ5nYp6Zb6xODBvqEwRALStR7K7qnZ6/MvjIO/IcZNd2IBnnWJ
6VcbMr7DOaqTQepVdP5WIEo/6kxUyUbo/LvrBdymc86PO6RPUbqNBjv/MtrktexGNHdBe4RpDUGj
FtzJgf/XtzqSqqSC6VEFL7k/T0A5wE2o70ucRYJlBpVBZ90GBgcx05wffnd9rub1xTQ4zcHzPoH9
f3npkF7asv2Vz35G5AntyhRDxecg9+cUzT15gijMQqMrS2OC69GzKug/S1y120iY7dGxJ1Iqqiwi
2Sz5WnY2vSGHG7DAkPJAFIdGekgKxKMmrUdN+Uh+Ec4RPY9svPPKb43j4eJErCXMJv412aXxSLLq
l0fkUaxHf/yoOSVztdS2NEFLaFlrT/tpbgrDIC64dJOMBUu4JhSH7VXiHwupvllMj0cAedicbV07
ZV1AarrBzCTtOdasmsnYMqAo88y5OMr5tySqQdBJEfzE02xCitnxaHKrcKxdgFgQFzWpYiuLgKMh
Ogwz/XFRIS7Szc7Kzxn6STyUYcWRh04sKG35uGg4Z3+AbKt1yk1/Iclw13uGcY2csHmEXbGWcYhQ
yUMoBJAQelQXQZnTc2ITZsXF4KDjCVPQKMtjjK/oMYNPL1Ia0sjLHid1ymcZcR1RdPVV98ERamJE
tVlPLjJKTLrpSkSIyDuz7c/IcFsqtFkyG9bEleVIjyHFdRJRljtulgsxnqelIBV4Ha81V7qfszRJ
cnKmTKd4DMOrofszBycyqChYW2CXzN1Z+ztq6aELUnuD0Mn70ZF7PloH/+8SnpvImqHUjJ7tShQ/
CK+aI3Sca20O/Q7lofVLWDQt2XjQkjA4FF70jYoYh3ovvAeSQqtV2pJL1GdafLXKulhlRtQ8u5X1
N2z1P6RsJzcz0s1XFup/SBFJQIF9ml7rPo6dQVJ5690LC2Wu2SrtGZDocvtZt7rH2Zs55h/dreVN
6DrLu7n2wBWlb6NieG3ttDgwVBQrkFjJQ+lWz2bVzllXyT97GFKcGQ1gTIcyJHrSST/7EdQ3CV59
ZFzi1heX5c40EUHOu2Dv5BnZeTl8NK5Epy2A+sRzJMusr3bRcVmT6+0Kgvcely15RimOrcLFRoaO
eNWzDN30bid+ihw5OXdWEIjltc/aaOJDjthhlxhmffJJHFtPWoeGfT5hEOz3l2BeWSYNPQ78yCKI
tF+kTryR0DOY6qnW4um2CMGXqsPKyPH8cUt1MRW2vkpN69D1rTgVgVUiQcSCbTGsPlUEt26W9z8q
6FeQILodxpJV2GKALAYoafNWvxvNT4KNdprsjqZ0y0vlBO5D7QWMDUbts7BJapJOyA3AJOlKKzSR
lZX0Wyu1AI8rD2SpoJyoWXqtcYBxmDJ4vk9D8iG9MLuxPjRWqd4PFxPXtuzK8/JYHXztjz6M9Z7s
+uHaWSMqj3kt3wxUjHHGmLOtGutc2GCZKXThVfE1GKqb9gatHHprNuGh7JKnCjz4KkBHvy3IHc2L
bpcSQntRk57tofpF28Tr3V0AbnQTFo3z0KOdnMuBfNI3jj6BH/ZY4KpcnaVpZtiU3eaQap31IDGr
xKP2HTdp/qGCTTy28Sr+H3vnsRw5lmXbXymrOcIgL4BBD9odrt3p1GoCowporfH1b4EpmnRmBjvt
zdrK0qrMMiJJh0Pdc8/Ze229zq+Cwg5AuEot2j6y8WTNls6IqoM6K3BQ14qJwkS5UaMhOwZsWWVz
8I7ZdPzi2WLodB7pHcOQEl1GN14hnEL1KuOaNGz1oNjhz+l/nW6iiK0N45KFu7ywO4gWemeEPAEG
AYJjXYBPoQlSJP6hF1depYbnY0RLWhR73mQRnuMkWzVki9FwhrXHdFaSfO2mbDdhmg6rootvUFMz
s7MmYl/oKocqI1euBxCLkWR0N4C7V8LXD+jiYeUZbAaJGEk3cTDu47CO90QoTF0PbEDjvZmgscrd
i9G1pOuk8PkrbaQ/DCAFdruhas0mURHkTdpMD/VdioYUrkF74PHI6VaAjE3tmAoVaTgkuCa5JqZz
3+VoWgXix02SB/JZGWS3VeNioFaia9sewkMUh2RaRuxlmCbkZ7rUXHYa5h+bSdxqYnXONCZ/S1OE
FxEuhevcv6FadndVqAe/OzVse/m+M8jo1DlocYNrsAkVaKzpXgRwGpDC5/mLlp+Yo4qiR15m5jyM
orMqkaWNzAvgt+KwwVawlCp87KnCwuRBHtjAgWYnymxCEv2wkluyr7NuKC+mXK/fPqFD+L/KQiQU
si0ZM0VBT/P+ujRr1uL3e74r23Tp8cqaM6DxVjZcwRXShEUUd49h2eWXSgIRBEzKb6hYy7WsQ6wS
penm6BmDDhNXJ4fGIa2gEQR20q2CFncLu50b1VbEkq2JxMAysVY2rQJjXonJRRMFoPkbUMh56BkH
YmggDifNmgK3dtq4uBtii0BJhlzvBdj7i0x78DFNkWs4BFuzpLJxbWsvKlqZKUofZD/yWToJ0QGc
SACjpHAvuw+hSKxlXKK4liu/X75v4nCWEHpIx+MisLJ7A7WZEFW9K/y9NUqIXSDMV0JsDNndK4lR
X1E/HGiqzJrJhiRLNF4CBGgM+WyZAV2egck6aH1fLulHxSiIaSd7vXSMJIVwJCTcUFi2daI8vZeq
SZ1tQylpV6lq24tGPgtbmkZaLbvOoKjZNCa8T2ITC4tftXMkdjyI6aCdG9ltynLsWKrP3MNIr/Xe
rNH55uZGTTSimhraP1IYviqu3jzDL59LFqYpxbAuUSjRvDRzb44z4U3vkvi8Y7oUFLJDeVKtRC4I
mq9whgVSj6y+IyPYQMGxGpvx4Gv2eNaqReP4OGY7DGveTEAWLCt8Dr13HdVqdCGkLYO1szqIkhcJ
QclMd0d/V9cDmx6QfOjsUt4BgXfsgZDNZFf/OXQ5eQuAwWZ9nz3ovQ8gkNaAjAjKBLC2LcM6c+jj
P3RJMflEh73vRsV/mF+I+V//699TGsjfM7/Ontqnqnr6F9loT+nrR6jt9HN/0L+MHzQTYGwZpqHY
hqZgtP0dAWbyV6ppC3DFkGtg2fNXf0BtrR/0PUwguOAeLDxOuBv/QIBZPwDBkDGOpVTwM8Y/IYAp
yhd2AM4bRYacq2sY3IU8ZVl88KhWmVoYSqe4C4nZclU/M5fI8jM7u0jzWWrs8c8mOVnb0rYZHB2A
FEo0tO/TM8zGk9dhfBa1z0JZ29HepD1IAyfDgoEEAyGDx+5P9l/r7sxHn8RPymzXJJiSKhFf4YVe
WLMak0L1aOrbdnCsiKnWdiznJfvrn3lyKILHWkfQcYy9Qy6vJvsvwi7yhlXr1kTaNf1ZfTZibjIJ
psqAE8ZLOTt6Yt31EB7v4TZWqMjS8kbox8rYaOHCSi7a+igrwyyy5hGQGpMx1fjiWQjflpWgz0SU
q8DJd9DKm1IFXb+QvccuOeD/zvo3LX2umjPcG618r+XoGzHaoypzKrE1DbrOa2FLZNuQx+WQ+Ge0
V2NANgWT5uj5/U77D0L63wpO879/5mZP5fPTa1Z9fNqmn/j9aTPsH0yiZJmBlibTUpd5bn5/2vgr
YchCsyCpkVCgTobgP5427QdsB7Yk/CA5Err+4WnTfkz/DkqcnyMnSvyjx43feuJKRmoABM3QVTro
8LVOEdICJ5o/ygZpDJmNQPypzax1o4l1U2p7mdlkbKKTyIBMJLQMQxgoIkEmQLY48txMUdp5nygv
aY5BLTbVdQJ0k3xxTQeV3IwJfvrMWuaq8tL3u3as21kusmNu3HqJeJP4wJB5bMJmYebX/ltkyPdA
x9jfwtGFGZM18pMeeTfg0ZbEPq/caRiAFWPwojlSb0wm2kHyUoeKZ6EMePT6dtVUPoKUfg5PZcEG
woHysUm8qXF9Z9doCSVkgxU6poRlFJF+x1SiNpByEzqDvUrCVjii79PxshE0Q7ysukDyxEQimdGm
omqWZ3VsLjFwL+hMwnfxCtJqLtv+kpeMmA1msx9ihGZVtCA2cIlR/UEis4UumJElZyamvDqMVgZx
2qB9lrpiLnPddmCJOwUC7LBQMMC7CyY5K1bxOX4QhD/AMnVzWYfIyQjWxmc5smHISGqJynal2O5z
kcVcDvlYReaiRHodH3NNeRus5p6J9UXUWWjrw2XnRxdF+4iKBKgwCYl2SF8LiSV/HRIBi8qhetAj
+nO4hECJMuOn2UXvIVUQr4UmE/9Zbf4Mq2AjmDZoIWniuXJZZd42wOJAUmllm0srk88xFy9VgFwI
/ee6Kc/MNruavqmlv0hjvE4ieRb77Lwkf6Ewe9I1d6uMyMhKBI5WRYNviOZsHQK0ItiikTJkuvIQ
dhNcvL6ZvnOTirvK7Zd2mWwaabzUdKDi5UaIhlK5XzaZuZTl/inN6z38aqdUNmpLWWfVPaWlYPpA
jmGKVjYZol3RIiO3klU8hLdZM5zXtoVGx11XZnIJ4mGhcO/YSXgcxuBW6mIHocMUhIpzl9ipftlD
/BHyrVGcF6xYiUWbvKi2mKkWhrgyuNFy6UynM+w15NCQM9gkZ3ptrDoJdUueHeLRfSx6aT1Yl3pD
Zy2Wj71CbLjarRnurWsvZoZhO41SHYUF4dmtUEnGqIwqghhr/Gm2wyRskVU8FJC+UMbOfdw1UbmZ
Plv1nxnL9iXVoMvtjig8aRWHBpzjevpWAq9cNhji0ghQGUiI9Dof21XIl3a9mMC4+DhKWAFClJXD
hQFhSpvupt5aBBBi9RAjn0l/G1mlSLlOY8X4KyNedcJret4sqIOLUo2jWRm4j/SV6avaq6H+KcfZ
VUbONJaveW5my57RAMP4ZW08DJriNFI9K1NSTxDEpVI659mSiFrXoA2I4YiV60oZ87Ur3buxODB0
dcDPlN4W9fWFnvY/Tb9d25w1xex3mubuIryuSe3PI1usGpweidKux9haC0J+WzknyvLV0MOLwIzX
ddawUR12JbEmuq1urYC8aHVk4BRjUpP62T9fL/9PYmmpGf9+tfzvFK9e8/QvytN/TStn8/r0ceHk
Z39fN4XC4igoKKk12crgwfhz3RTqD41SEwopxFVZNi0qyD/WTfOHCZIMRBFzWsumc/Y/Var4AanN
UqasBNUgoEn8kzLVnqrQjzQawGvU0MIwODJZV7QT9lkT+lYi3GJwhtWw6rbhftjS2dibx3zPrv0Y
nfnn6CrPMv4pztztuAd6vgl25jpZZ9tsi97jgHDIqQ7xsTgUB/+YHaSz5BAd6h0t1B2N9Q23+ZJ/
1t6m3wabZD9us71/VuwRaJw1+2afnnV7bQ7efU9gzKbbxOt+lW/FOt3qO/alB3UXHfNDfgiO6cE7
umfNLjz4B2NT7GiH7obftlx/S4P7ixOiUJhMbhwIT6p1gpaJewnmF0JPB2cxjAPWm3R0Ptwqf8H/
/O4jTghASJOHUEO45WAbZxRgYS7Mfnsq//ZbKKflENdVef8SpkFkC6Pjz7sPV4MDqwVJT55adZTT
1wjKgaroBpYoghW6Q2EET4zqsUwXMLc71ovGQW8BiPTFt1Nu9j+fjf/NFyaWkvAR01B5BLijT0hg
2UAwRmpF2Ks7cajjaGOMxjdIry/fl48QaOoNg8kmzwVP4MfdFgGFoitdtP0JYe1jnS5p1s90SA+/
/ibKSewbaYg8epS6ukGeCtXr9GR+/CC3sASSYR4YbcSfLKorqy6uDC09pztOQB12RgsJdqCfRZHx
Kux6NaDXnWWkNIw6CibTxrAW3LjIGIle3Rquto0wI/c9hZkHVDIc+L801dH7ec9FVxH3LpjiJKgh
K0hNAiPtwrZ9PCqR79BUnqshU2pSeMHk2beEB8C5Dy2YkdRWtdI/cjjIMMd7VIO084rqahDdhtv/
rNDdnW1dlDpEgLBHnK2y0ytdsB8meU1yjNZdBVYqldpP1zKxOUrjY+MPz4igsDP4HC9m6HWsGBgg
u01Ub3XhPUhxdeWb5VVAPC6ajOjohSmBEi3+wPYKTdyrF3Ei0kzdFv4OHmc8V9FYzHpUZ1L5MGJ8
n3tDpDHFZJltGeuO2qvKi5OVHIWvXlLoTnJnA7DorDLxZA0t2g+LEMUGw1qrBEQG8CdkU8JeaVTY
X+Z4Geqo8ccun0vTFkDCMuVYQM8A0OUWlF868ulMg508i1r5pYaLjxkin7tCvygmRG2dzyPm7YuW
e5vGkkF10uZzrUxXVadfpX5zZSfBTdZm/KpS3+mJRWe90UBJN9+8mr7e46qi8PggHZg4vPLJrafi
X8mKKOsdZFUPxhAtfbJVIjN/+PU9rk7Pyqc1YYr6/PA5bNo+3uLI4lPPqqbPwU9K0fiUMFfydXGe
NQHZ8eGGgcGObtwawNueIeQcLr5jxziC89TpjQcjWyltfpm5xjmZYDNMxU+2IPDECDa/PtKJNPXl
QIH1GSaQKNavkxOSxW2S1HLUOyHkwynlx4Xl0BOQ45nyN9g25ctLm5Oia6zkrNiyTtfp80lB7h40
2N861KAk1UvFMa3bO7/2eASit3LQ51Jez1t5AvYaW7PzzkToXpWVfINs4JsL9FeHwp7ZJj+YpEPr
nW74obPUy76Vp6OOiA9vWFUXzNzVb74uHPS/OLfAVU1KFrCihnlSGGQjsuBKQik4LSCaVR5ru7wM
DBQzjX3Vy/WuVeoDFDIGJmiyppPfdeEm6MiXiYpLjw2R6aVvI9efN+oNUG7yaejkVO2jYTZLCE5X
09G7SGNFX609X7ock0eM/U9Gj/xL1iJm1bjKW93BaJw7jTGi94FY1dYZ5mvizCmar9W0OCZFuUPm
sE+UfGdmbDDaaFmX2RbF5Q2gnFTt7nqdI2IcmJiy47vE2hsY2gZ/ncbRkxvjNcdcU5aE0MDiyKFw
uknFXC+fQ3fdyK3Olpn2l8dQhxjMJlYJoWmdkTAnqnhL8+dqmnAa+G9Jr37KNR8Dn8sb+G6KUsoU
a9VH2QMkA4w5RF6YwYsbjI5qoqSBhRvViN8mfWNQ+peZd4Avv8FCsZrOuKwVYDqUm7EOILp3hF8X
3lpHW+VJCzloLu1OvmkF+22F/EPExYPDfXheRuK8xyCuMeMe4WR7hr/GTHxIbEI73fwy6pJtAEjd
ZUwNZBAGXo2fke1hQfO+Z9IXZEc8KnnbO61VgN9u0HmXKOgKFc2Ry+o0IG4OjOQRoA7btmLR4seq
auIHB/UmsYvHeDjLpXTbyUYEoCd9GAdvg/fVHjkzVXHsKaiEEqx5Xb9Mdy9pgccxEnOp22PG2sko
0Xj7nWdZvgyL7q5CAMB070Z46TalA8O47RBA9vbz0QnCW7TqyCalKzVLaBAazZ3bF4TLTuBC69A3
1S7uYcXJ8RI+x6U2zCQ4LlYqHWzF20QRgJ2Y6w57r6FPEZTeNY/r0/R+lRvrvCv8Q3WRs1ogiama
eifl1S6twwcLI5KVcT7CvHVulC7YYFnbcSKXNmKkYhj2k0bRh74ha/XOSPx1ogQbTckvw8BftWG8
DP3suibCSUhc29a7rtAmzmDRb9Mc+ILGpVL6WatqW/TZCAi9Aspgc1eU+aZ7qtHvqSwvM6VEK21h
B20bbM+IQzzm1oiobmJ93KdcSci/Qz3uWdFvCEuGlmK+RhEt1MruZSejESZjy8wVIi5HjgFmIQ5W
HU8lseJZnHFBo62OO5OTY8BVEs4IvxyuIhV/190p0ohazkbDDZanHdZ6611N73u5Mh9VpDJWS1xn
UL+vFBHVB9vqq8htL2SY6Gxmyx081U1u2VdjN6zaCBMgVx9A+dJz422iRKR3m9EbxpANR7tvWvkm
VNptR9Ri156PLUg7XkbcjDPRxFuy1Bd+V0HbDbe1lbx4ffZqVvc6pM/IrS+l1oYTz7M0FFd2U86D
2nWBbhI3YZyLipWM+5C0Blj85V1ZN3dZRvRGy06Ep9oYGA6Jzt90fvag2enW0uhoWE4+KnvN18/H
HvRX0+3Dyxigi5vlDxni3pkeV8wzh5wQZ7jj7lOh39Q5IY36ASXIMGeGFMxDqnI47HeCwrWV4m3T
toRbxQOpOF0wi+2ETlYKD6K+M0t578ZEPqWBY6oYbGuo8PyE6Bg8KeJc8pItWkHiNyqMo3APeWUN
VrEzOKeql8xGkUL1BtmqiWfY8rTKWJmk8oiv4cVu611XPucMa1XDeF/l+yChcVAeddM9tGl9J3nm
XEzymqBD6AEcWr2tJWUvXB9Lc2yfT4cI2QZBQgy6yEfF4a8n14ephm9tVu2iKJ/LCk9ZFa6Gjt87
WQgmeHbDax0r1nx6QmvKCYPnISdTwubmib3fV85/1Nz/P9msoHXw54bMeaqf/vVGg6IeprCg//r3
f5cnGTr813+0J+wfFv0JsunFe1kzxdP/MUSTf9DUZ9Nm6rpQySL40NZXfwiVSHtZUUwSc2hE/E97
QmW+xuaZCB5FniZv/6itP1WaHws8QRWqqBQIskASS7fjc9HldkOPLSQ3naryLtlizrE43jCDXcfe
QFrYq2vYeHHsuw9n53+xXT35VP1ku1p0RoWVDyi/b5prJVznWbv9//sELsjHChsqWlWGIjNJoWA3
U+zapP6mAXC6V3j/DkxjdCGm4Yt8Ur4NELTkquY7jF0xH+xhwfgfcvN3rYzTKvH0Y6ZS9UMpqqMN
bBuNj4GdglHlRpnfZkP0zXeZWi5f7oIpiFelDGWqelLm21Yv7LjjQ/Jmjcc/HF8G8okjxw0Pv74s
2pdAnd++j60g/iCVU5xeejkMe8u2p3iCEJR+Is8YNmFBSIlrgMeYlvtMZczg4mHUGWoSyolHeWA5
lF4kD6FpMVNpqSTdwUVWkoUOCq5lp95Lrus0WoKArr6ue29XmPs6pdSDy0doXv9mMjVtJ1t/M7MJ
cImUCRgwLNLEvCcocC+x4Aa8F/2RKE1sM+Dw2IaWueG49s+h1Ge4Yx1J503cdOcgt566fLwycP1W
8Dd9hI9+1Sxl8doq8Swa77sYvdO+qFF1iin1uV3IGkKu/D6v/DlFGxs235ETA4smlbapkUZz3icX
uvWT7RaeWH2mVYfSlfddazEX0+Yt5yPD3p5YtMLdOaGIs76LVhHJPUZH0YYqu2MiDUgQCyFDAl/M
y+ZKQ0AdxOE2FCpG8dcsvdWMQxVq0JXrGbLLeWiYfCN8DUM5C8sXVVmm5aER5/Xw6EW70adj0jJE
liRHBVTCPIRfGsXblk7LtF+4MoW9smUPDZQInCBCgYKHUaK8yZHt1Zj5B+WqxriZyfetFs21gkAd
SkfjxQBN4FOwgrtawRijzF335qOeXcTGDaI+WYeAVFG6B2u4wmwkml2CQ92qjzrJ51FRbhTF2+MG
hY1+L4joicuXfK21OBfAnQXSiwjrWYUJH/v2XFJgzxYJm50EsggVPDbDMLlvFXPNcAVyAh7EuHzq
+guBoD6Kee2Z2k1ae4yjZC5XKJxa1S61SGynghj7uCMhEZR6iC9o0lp0Ahr+6lafTwfEe2Ynumo/
umSSqG+lclPZAy/Vbc/cHQ5T1G4rL0AMfl2GOSRhbE1Iozzf0dO95OFrTDLHlhfMd3Zyqb1pfk96
AKhhrdlJXLnUmiZoOQbpNVXjSvGLtUKVo+FQiUgbKKdcRNiVRkgBpkZUO6PTQfHNq/pSQRJA7+U6
z9Qd2qO2vFUTC+9Ie0WW1S4IcUJ0kPdzjOjsfFAeM2DKVtydW6lGFWBJC7UttoBA33NYLIZYGMrm
PQ+HjhNrqO8CnGFp9OqV48rAD688G2DpEPrwxB4iOkQ6fI2EuFprHzNH9eAzIIngcupTQDxpJJkF
e6eTQGi2Cxftg4cayeSGV5pDbhAPD+DXNCvHyA3upOBBQ+IvK8FZGZMM3Eh7vZuAuq6+SLi5JNN3
BPTCyO62okznppMN3pM8Rgu4MnOz5xYdoYyM7CJHukoaQ11dWpRkpUvmlCk/XPQSI6Jmo0RYf3sL
TKnwbk0QpCPQXvVQWP2j2jf1Pouk5UA0RNWoj12aUhW2jpWgQIuviC9osx0+T8cSuzG6sHSe63Yn
3h3oOl+RIk5jTgvsURlBMBXxAgKQk6F2Mul/9VUz79oadxQbPcucyQUPbXIRBTxm7jK3mWoHsIAs
2j791XQZ0vAMrUbT2vMoR7Pv1zuz9i6p7IHGKLMwEjMZUxO6bqxKYXBoXc359cv9tGty+mo/WXM7
y9NAhiUmLKp1q25867eWyX9qS/I7PpzpL9Xl+VP6lDx9nH69/8AfKi3zh2JSKjLFUsR7QfhngWmh
AKGRg0JqauBNkqs/518oSnQI/xQuFDDE2kyA/99VWvw+m7GMbdOMI0NBWPo/mX+9t+s/1RY2JSyt
EBZ7m1HcVMl+LGBSw7Qr3QZOqQsM2sO7k9OQg5mq51tgZB2vePFTlyoZ94konIqcL6cAieVpFZip
xjrapk04YyfeqIPCXdmizcBuv8TJDH9WYzxt5A9Cg0mlmG28iCRXpXDwm1WIXBifSBsh9MzuirHG
yZnjKWsqVj4QJwtmQzU97I3+DJGhXwTSNEmeBMcQjCVntNRNHOP689uOJQwMy8z1ffoyGig3pjES
bRpxLWVp981jxDDstBwjvQ4JHbYmk+hNTtrnUwZfGSWOa4OS07A1JnZ+OQREWKRMvhvWGKs0ljD+
z6QAUZieiCXAb9cvsjkO/mpVST2BuXU3rhH2g7SJeZUyxSdeOEWXXSvzXitYOUbyIwvelmW+TRow
XkOVV4zyrXMogaCZtDdPVq5RePf4FZVbJVPfVJAy3FMrul9Q4LJdAwo5hBSVlRAnkkRjqbVooUWD
F87dnuquEPULrNwrBS6RZY7gV3ARUiF1onmEM4A0xUP3TdyaU1jSfVX0Z2Pik/oT2uswYT3NUXZD
UxFvpKY/V4EUrgLLdmRrX0XFo5oDkMx68t4t0c3rAHobzuU7N+pDJ/DYj2t2eFfbbrSgkMUeOpPN
5J1ltQ2kZ+OWelOml27WGEFLW0fJZy0bWbqWCwG9kziFri0ukVMDKIx9A1TutYEeFdItgud+qN/g
4YXEJGTmxqtgcRKU7BDe+xQptFwN5erD4/4X2yW2dCf1OTcBgjD0XeaUQ3l6QxilnICFirghsqB0
JJACDoXRheVP+DNIZfMhju6Ej9LfzAl+uujTjkQ9ZMqOIkGSzSfXZSmg9dZWTnw6rYLMoibsG9/p
6gA4CZBmA8YXIvRzPQJQ5fIH33yH6Tn//B4QvJ/YYzIMhwJ0OkpIYzIZraZSFpbEkjpUlD8YWtal
VTzZmXbpWv06SKiA6ngcUHt5F3kHcC4u8GjppGUiLMlrLuUQStAvfWfQjG3bk06XpW9u1951abX8
9RFP8taTI+bFhXLOwkpqq18m95mf11HbWzUm6mjpCvlRCseflZlnMwPlfiKnz0Ji3pUqTLfkbFFk
dMpsvwy+OXNfLz77f90md5IXuGxMb+qPL9A2912aZ2a9sDqZMGVh3dOQvwTw9N0Hvf+mz5eITyLy
hYYFQ15mr58/Kc1bLzVGWHVhlk82TQvsBMOAeVE++kZw6OKUdHDGBCtLLc6CTOdoFCyKlepvBiLc
HOIjncgKc9wRYLWkEqfCN5fk65sRPTErBtM5Tgdqt89H6HIDeXne1Ass5divHvwMUHeSF/kCcCjc
lUieW5VHEp5c8sCOP/06RQA/3qba8CYF30zEldOUUUFnZmrOoGPgvH25MpUEysVty3ohhoDuPamw
bvbUF+J+rBOWOuGuWZBqYDt5mLG+/9lf+otXwrQjP7lUNvFaliJQuBB3dLJjDyQAgmkT1ItIG20k
VFk25xYeYWQhRCK8s1igLd4kQvtmA/9FdC0wbKH6tmkaGbbCev75CjS9XlWpaZcLS60ADRertilu
yU86mkq+dP3s6C880W3bKj5qorr+9bf+MjN7/3ShU7cItAG8Ez9/Oi7cLioqgsKVMDs2HbsZEkKK
ylsMtnVOgf3qB+Ola6e3iqQemNmhvDkP/fy2CJWDmYMkzIpvDumLXIFDogmEyJaCyuKknFyJSh8t
BpocUo+804JcVlXaAqHhTO7LR1OuHzUPSE+d7In4OAqpOUjYihr1wh7H9XQXk0TWhLBu2/xaCw7Z
oG7suOYHmueh6i5TPT7GUv88ZuWy5oynI1Raq/jmVff1FfP5O5w8VkRe+i3+tnKBrB+sN91mvX7m
Sq+/uXxf+kzTuTJJhVM13qcsBp8vnyDBoQ9JgEZwW95a2XBpxYQhzGu9XndKijjS3lJtvOptQhHG
9o5pEoJ9vSbdR2mf49GGBCJ/d0f/5UGxHlFzCRKXzJNtSxDWdZjBzV/oNrEyfbNCzHgYMnoBPF61
2l+GUbOO/fQeWPa53sIl8pvroeXv8nJVkCzep+dSm9//+lxNNd7nB5xTZVMz0wKeZOEnNaCchfGU
/lAuiCW5rMfsvtHwz7XZseyrxa8/6q+eaYpMEqdYm6cO4EkrM9RjWy6MplwQ4FQw86qucyO1ZnhQ
4SgBzpuB7iLfpe1BQQA400kacAKLqvOb4/j6PgXga2q81UgOp7t9cnvYJaKJPqzKhWa758qwBF/h
9ZjzD5I1XAq/fK51c9v62uuvP/dLWvT0CGsYNRV8LrKK0vjzbVlIgCjcgfG0NxivJhkNzFyhtPsy
gJfiXsqSI+kcx84tnNAhKtXR9fCRt7KCMRiyvigsBa+IP+JjCn9WATOpiuZKT1bnr4/zSy7Y+3Ey
E4AhRKSiddqsbzqXzBMYjYh17HNFb589hZ4iiY4j2UlJVSpoetVX4B3AJ7xy5jK9LmXJYwTqYYOu
XoZedVIU45ptnuOEeQ5aNAPfHON0jU7vW/w4LId4UlmgT+6lyPayQvXTcjG42U0KK0iTL3G1HZh4
XudKfgsFF6CNlD2WyeC4gemADvrmNfPFqTCdJ2YVvHcpmZFXnFxP3h5JAzOLJ1rOXsqOiXqX0zMn
ZYKLVV105LA6Fj0kFM3VrjbSpTsmR0/1tswD4VmO7UUae8YslxkMtyFYMEXMYh1yby8pP62UMOo2
vKAQEvOBswD53T0CRJFnUrQa5XylzhsT45FsQx4qGeuVTKx7dcwWLWI059fn++vLiyERFixqQ76n
cqrKk63U9EfSEBd5p98IxegJUhpmoU2vbIKEjoBDv6vBpiv4+Qqz8oppT2/qkwby5OxWnQpgFwjm
os5EjEhAXZDO9+QBwpSg01KLgFxX4akkqtED0QSlg2ER4FkhAaz83b/3tzJM4+vSxXuLA5IF4kcD
4M7nZzfEVgzNQpcXsd8S6ebOIXqdRRUbvuAuHbwzAqzZqamzvu0ENL12RkzqWXQGN2SmqhWlk0zI
t2dfJL11NNo3P0exkIUdGLjYuBMe1Tx5K/tI1pY9LdK6Kp/jAo069l9srMz2O20eJf4LPKeNFdT3
ftOft7a1SyOSCRD36317CXdsnLpuAQNe+8b3jnnFKYrKLqKLb5EAUkS3foc6Ia+J5o1KAgqjWUNu
eIs8P0zC27jwzn992yinF9GUWYMp4qhap33l6aI3hqqqZX4BziPGex+nMEZ6+dZrBLHTureEUx7P
itwCaBd5r4kojDWu14u8oYvYdvY/XYB+OxpyoU2ZRpV16uTzkzpEY1+Sx4A7gMxQ+yknAWEWZDX8
twCWrEIawJhDs1MIj2Li1iDdsOq3X5+UqVL7eGNPR8FolUhS4kunbdDnWynWAyUJ5GRcYE6PHQh9
z6aerLy+WNladpvpc4Ogj2+e38nwdfqhxB+rwqSYRaj+Pi/7MN/rEc1YuM2HhRKnN2bZcpOUeAV7
uhyJdevW3WpS8gzCfJGS4ZJrxkMEJsa61nqbkJ/YGLDASNemp10w1Qq+edjVv7hPpq2WNu0zUEWe
inGN0KrD2kISmyTD0YpcMLneZdxfmaW7yiNaCp1shbQaynBeZpoTYYpJhnpJbMaqlInmbNpjOKBS
iotnMSZPMNjvSKIi5EoBzhnq1b7Mtc2vL+NUrJ5cRnawvPYR+E8Zpif1XE8fo0q9clhUMKiI8Iwd
t/f0jTUO92j+76zgGFU9IV6+/U0V/aWO4AayDPl9o24jZTRP6pdokJoaSEm/qA1GSeVI+FSnJvf5
K3zFiyHhfdzDi1qLUXmq7WJlFVja6uAZOPm93jaOJCxYWoabzmh5sL+2gIl5tMOGb9bHL/v89+PE
vjsZZ6nD3+/JD/dcU+i+0dEpWyCDvbCr9qiO8jLsggu4Y/I803ZSIG8RHELyqXIKUDquvXao8sYB
U75h368zAMQThxu9+aZ+UPUvV+9d1UD9wMI27Ww/P4R0pMss7cNuMVTRz36QlTMy7yyn1uXbnnC/
bdeA8/bcaCkU94n1sMNLDnf6HSfLawotgclLOQVsUxKkUHk8WAkhrpIf5xc63c9QCT1yiPOjS2ZF
QvrRdydX+/pEU0SiIeZVJLMwnd4FDSDJFpBvu6gWTdUqS7cy0M3ZabrUzTxYqVr0E1cbw2i3DFfW
MMhOMJYHpSyUazd28QpE8WLE0DKHwVyuZY+sJRDOuwz+s66C5EX53a3h4V7A3lpUJbOetkwaZmHH
dKJhtVr+Cu/E3hR1fCeiwVyNCcK9GBbBwvc6CoUCp32vrJgi93s9huRGzK00L0t0cpgFnSChby4X
w0Sb5zSGMdm+ckH+h+zb5Ep02CWDdJyjhpdXgTZJwGkFzF09s1eklEAv7YJ9kRJ7DvCpnltMO+3e
XdNc3cYjEGdRGpeygdvKnGAnuR49yPX/I+w8liNH0i77RDCDFttASEZQiyS5gTGLmXBowAXU088J
9izm7x7rf1OdVdaWFAG4f+Lec53b2nbTzhJ/A6t7w7UoNkHdfl+lUhHEIKjBe3ROv9mzlcTf7Ht/
hUbaPUYRoIQe63bpORftOF66lki7YBeHZmI57xHgRk7fQz9DhFJBZ7EicLf14kzbtZ7iLRqwBr5a
cpdkFhxk7a/bYMQlWo3JroFTkAKkTi2PwLbEm0sqWvu3Z89PMwr07VxzJQX+fDaJaxHIJW4aN77r
R57VsHKRNWSdvA+0vSE1M9i4OVPWzHbmnW8Jvr0qHHedr4e9q8QpH/IGBgg+yqEJ0DDYdpeasCtI
mF++kG/F22zxu/PP06PNMqb1mCebsZAkVQtVpOjmD4kKpqse2Lz/98P0P3rD6MezFDNqYgYZ/ccF
YC3DUgYmmXbgRl6C3H+dZfQbhM9ngBJ7Dv1vJQlcKe0trQTy23/+ly//7+0EXz6M/CSM+dJumFzt
zf/v8HMdytivajnuLKCCaTNDUmoXIIowwJvooSntcCNF0J3rEdzVontn3xNXQHp5dP/fv5OfOc7/
vFb4TuAXsUyzr8u0fzvciQkCTBXWI3j4hQDoBXN9f8pGmL0/lbbKsVMGq2Rd1JaPIeQUeDitFwOz
XPj/Vw2PlQXzUlZPgPI39fXxMhMq104TxdZfWecSdQsITECec+Fu487h4UmscBsFvbUrvCpIM9v6
AzyFVdDPXxzP+s41H8Kf3cPPuzo1KEJWRAOpI8U1V3BnKjiZkwhSEo3DvTcJwlA9cxeaQ56jxzX5
eCgmez4UMubkj+uQwFFzWmfbe0ygqzlTfB66Idn1ST8QWML76ytyaP777/b/cyH5HOyub7PLQwYX
/tuhTxGzJHKa2Ps7Q7bzpd62EXEbYcfjD7K/dOO/SSmqo9fptJzcvzZTjJ1vwvjygxVDRUCM6Xyy
JvLn28lM/8ug12Pg/x/XEtUPhkCEd/yBIvV/PocCPHeeZQyEoM16h0xNzuGHD0UV1h5XggjAEgLt
IqbGk8eELLcbnYTTYVyW6TUoqn2hjX1PmvMM+I9DQM717bx60aZ0qoNrBpXO9tqcEfWThdNRIlAD
kvKRvEzaatLEk+pQ5tieZmZOxy7Q+zAx/d6mmgAo4XvHBV18sWLKZfiIOsfAAL/+r9MsJ1d50DGq
RaR6LHe9dhKwnOCDMqIsUnqa38t6Q5ezJMLcqZ6Jz5RpVFDIXTflKo8NuixOI4610YAqy0tQhuUS
awBRHDrmQeDw77tugCNMWdeIeoEvDy0vq1YemsraRqQ134WIHITwxAMpToToWddozNh3dVq007+C
qRx8szZssN2aEO4qOuqjKalRksAIHyr/mEfev3hKYMhZ69ZwEPlxGkmUAvGHw23XjQDYZiTiSP0z
OEgpsLk3EVKNAckyaaYahNg9QtygcL/RWdhh7SDhjr8h5HokoxIRO7T8vG7J0OSfQSYN8Qx1+5zA
i5orUH1L6dypJLid+8K/D0xf7PKme/0hUDb0n5HEbw0rGMMfV9xJBZKkn7yuyRgtdapaUtuAaTYn
0qKBueOt//lypaTfbBP7WwTSOghtOwfQZh+r+CC6b3m03OCfVqllGwF+3xpNymDHxwzllxhCbhd1
ZDlGz52rZOdfm6RuKNe73C9/OcXwm0Fd+1qPIWYz9SDAbH9WffVARinFwKmp65knwVa35XLNhELP
vG26aEMsNoLn5btfevU94c9ekfrEOS9VvLr/RGCq9kLk5zX2p4fGJWDYt6Z7N1zpda8pPXFUdKfC
z9tHTTcSR2Ssw959c9BJN/WFhYLcKpmsW87TL6K5bCifXvBVu9G4maJS77yqj+CcC/fiDIi5Sg1L
S0HpRdCjsG3crPWyy9mRpiVW/TNNE08gOKQ1SN4mlrKkfVoncc25J8wwSkWRJW/ovq4haGEdPpUd
KNEq63ZlItsTfyFiONYVu0ZDjUC54ng+ctEqKF6aCfK2bO0naG2PXbDoj3Yd+HrJXRwWfJ0unp4Y
ZlNf9GlpQu/FqnL/kXi9W5GTQoUOJrtYbuudMxfqUjZk84skD10PmKmUiMLbzDQz6VecrXEe9Dw+
4Zjqpp62bSznDcuE5lxdUUnhoVoq64PM5oexqPigQtWzBnCQi5vlw1kBP0nYBkeB2uM+HKwbPDzh
jU0oNmWRuAyd+zQlhf/BO+5OhCBiGmxO6OOHLe2bIC1p/GisfjkGbtueZwUElJIk84B3JMO6b9px
n+RV8Dgs8965dm58SuLRigFPR8K6I3XhMFjVc0Gww3ZJRnUNMH1nce8+GRBbpe+/kHs9nqasuR8h
bcPqQRmkOOJoZy+CkLGjsB3EWwT6KH6MbdgtybV/AkxgNf/6N0c1v1S5ODeeYvICvNLK8iltEYOx
aGT/pzPuR16QtFoXuFYOFBJO4yckAacY31DkxNMZdruzyVjTn2yXE6oxJzJC+zQCSAkKkBKrV/DI
OzE/WF300DZDdwiXWh71VfjYL8tdvYTpoHOF3qCDZ0Ahv9D4TiWlYOwTTimZHGw8fyRPkVhU34VI
K4Q85p74lBZKylqTLYEmP1clIa8ZZki9znIrCAC9Bwj06rf6uI78IBBSu6MW07AvbGCqxnwly+Je
tI0KcujwJtCTXYLrP/wiu4xEtx5/iK1eBMF66eZ8N8bN0Wnz8JYGNLzFvhrcflNoBLa73uaRnu+y
kH/krARussq+VZoMq7x1nNPAgfEcVo53WYidlVkjHvwEAcVo1095j7iUJBSz//lXYyOQXIam389R
a9D95f2H7GbEl+o0qcTcUU82KcYz+Gjcb/vcQQ4KYU1PtzqnQCspKw9rT4mhJx8JZTJzrVSCTET+
kilDLmT6gTmisYJtmQ3Jnk/HqxmuVu380JAHuelGFTJQ6x+HKH+Lg7w4/IusaVmID1fUOlQ+fWri
MtqLFe0IGAy1HV1p37k9qdylOcx0mGvYgTSLceOYOrudy3MEfTKNi2QAIjdC5BzNx0/Yj1+ay+Ay
1uhxcG2GMrc3MVQoV6KXLLP13CJUrlkiMeL8CDSCep/4sM55JTUCKtQY1+h6KfOXIHnmhvK3HYvK
0ivnHbN7/GVeO5/IPcLCZoZvHN6nnwbFHcdHfBu0NDIZ7xunfu2Cw097UpfDq1lah4gJZhu9ZiqJ
qFOH/AZ1IZyNssPHelgQpFOtFUr5uAhz2mALacsiMM/kDumjVThIgkD9bZFV3QVwPXGm1kSSGFWJ
WilojLowcKsuyVhc3GR40hEpGVOQIch2vgm5OTsS2NZMaAgkW+cZ92KzGVdDROYEjXbSMyujMg7R
4BST9p6SsTouI90VgZH+9YQGKx055GWYcVMG+K1Z7phdXE0XW0x/XaXcbd74qT8E5z4Lg42SkTiU
LLw9V5Fovh77IvzuPeIeVN+QcZxIa0/aGuLqgs5tVWu2h25bpRGuIbcGcdC0bzpfvqL6SpOcwSz6
pIqNVRvtSMlINrPvZAcgmaQPtUw7+mwk1D72s61yOs2ZDJdSIg2ymoTX1C4uM/nftiz8zTgCk5S+
/FVn+Vk4yNAa5DkOWhUfcNjGaRBwj0g2jaUuVknoWVXH7R4pLmiaXuxCstwqSU0kAfOU/q8gbtT9
Ty8ZX2MlKYoaiarNX1fYON8GfSlVdHIi6vSPu5IGrsJm3FN/sMAyXxCBxdnFdsQG2uHQ1BBPA7Wc
oyC7IqVJvxQUO6qptnWL2gmhmTlUhUt2+OKVp7JcCfCIUvhu5ZOI3V/SjkIM5lGLihriU2NVCGTt
/D1XynmAN+wSmhXOO+nM50lB/68qGd1N2UdXAYt36cpBSb6GrdeenwmECV+GihgCU1GO9gshe3rF
q+RV26TR1s53fysYqkjWjpQfXN8KXrGF1/0xY027x1J1ayKre16AygorDLZd5fPzVM1y7Bb/j3Lh
K7iVHFNrrcBqTpjExQjc8afbiohl2TihmyBaTmb+VIAuvhbbzVCRcjoTZ1Fm7Izax7rltbLfpsDq
d7j5u11POUhSUGYdEhBDLKTBtxbD5edNJAjIbFDoEVd1XsbiIAg+SwMPR5s1lSU/4FUaAq+483+V
sPIZcIibn1lEpK8BTs2kt3IyT3O+PkMIhSPnAPoAcc3J7+5d10mJ58RgmAMqNbG0TrMIl3MsQ17e
KrtpSQvUxAszaWUp28cVPgOdvIcZymaCicrLD4rarYlRtWUoLqzf2HCa6X7uevolGPudJ8IHdzHc
3K1YNtO0LFend3L7A2fHD3kfxIUHJ8f601/x2KJBbyYLdAK9b/ZqAfgUJ0IdPTbGGNuLY4mg4Qom
sDOPtEgRbxOQC8c2+OgjQnSBNkgIUzY6/Sn5IL3NRSgEtyEOPwffQC/FKnzA83hjKnN2hwT85ywW
Dr3ubbZ9gnOsBTxrvqJDjM0VGbXcQB5udiKC+0RNyChgAAWfxPKjJeUNtXZH10Feu2JleN9Z9ZFA
SoK+q/CCPjS+TVTxMQ+C/HE3Cw9lFDwJNlwna2TTQSvJNWAxKJYMyXEUhAtpH4XDCD7k4qrM088T
MPjtEdzEW2jp304+frYFAZPetUSo/fDZK57MyBHRaZK/u4jczSmPYQzmgXvxwgd6P8lItRbAo34j
oA4fFz/2oMrOO6fPVhSq1ZtXlN2Z8B5oo8mz8EsXxqu5D9Fs7Fflnpw5I/ql67Zeh5X651tK+tza
soj9rlZ+g23hDKco8I5vZIAF8Dx1lhYLU5NJ83KQLk3gtwSJH7dE23lrg5dmOKzSwlQctgPWEpmf
i9V8WB0RUGPLOMNum1+5xfosHDNSLtWa7yNRQHYrR3mlQx96yF+Kcg7dRoBEqIRBzO9S5N587Oz2
JlrGiaCwqDjmWy08edObxpwTnA657Y971h2ckxZJjbO299ky9e91ui7k/UxsaLbBPHUpEra3uonO
ooyTx2VqTkMpHNLeWvyzgzhwaUe3JaOax1a2t6tF2zANAye1KijT8eoRgonMo17a7QSlHFuQOPJW
2Y+5nQc3sZW9L31JqI/w3hCzUkWupTwNHaPvcR9FpA1bff5PZtEfuZLEL9SpOavXeTeMhICh2frK
mqo66GD68m2sObNU1T6CptbZAQNJq4wPTH69bRzcjYEuL6qQvNBO+wJI6vwSl7FE4n8FrbQjtt78
1kfrpInQ3a8tLCop7QmWPrnH8bVkTopnBj+/yxF+VcIz3Sj3M/Tubb+rT07jDJvG1CXTpuqfEHXw
zdzz6LXF/Fp3i96E+RQ9Ksy3PIPzXmU42KCbR0/zK1NV96YV1KsR3h/Rhn/ZJeobVpWw7HXb7ap8
3lsctMAj1ls4ltPWwvNkvC9V8ilB4HkYjeunGWTlLNFPxHFQcZb4G+L+z8DSL/Xzd0PeJhkd6imW
QJ1NmEek9eqHNewPU1+ON063zpuVSccm1PI97yG4aeUlu0q9tW4vMGSzI/TXR86GG64GSOW5C+TF
7qBy1yP5vFBI5vWZKGri6yIUmgvJUNthGbFRO0RualRP8aCWg+fifcuQMmuW/+ks3FNkXWkEYfHd
N/rLh+EMOw+1luPoZzpXtfGcQG/rIOeytT/jtooYvAR3SYwlqBYJqtpx/KwdqqgwdG4cu0Jo3aAq
kJ11jI3/OCZBeFMkFEKm7+5me54gNv9uSoLaxsrZlx/F0gUbREnU/CHJQFmtH8eCW8ZZNAHPg3OI
SuvIh/S71gQN6QbjHvMDCufyIxQDw6Ko8VKceFdbjLshlKlDcFHi+VkeGLtO+9ZnEAl/B8y2Tt6W
AfKpW8cmlUPQb4DvUI6obs/ObNpEvWVOpFyDrMlnchjJyyLl5b1dQD93o9fBB6lf3RjOi0ZGY8IP
beb3GO7LA1idviOxLzfmEBn5pQZnARjO2hIxZ3KqxvyVvJV9bzWw/Ea4DfHs3Ky9DUsuFhgDvW7H
1hyanR195gw8N507MGcJJHw6LT+izEL0qG1rE2ZgGAs5n6pSfWiyKPIcJr7XgzOepI0ocnYjIN68
6rNFZOMIfLHAfuXJuN9ZHWEaZXiRXU5CnE89Lr0w7aZdWTDAGf0jd267lwwk92HvbrkQnzzoHAcP
/F2Mi+4mE8tLvf5BK148QkMmbrPY8n52e8SonEUZF3WMMAjNLdhpqvTtBF96k2WBQV9OZEtdJttW
61uY2P0ha+0AlM7ytBp5KIT/RDv82YZYt2n/pIbsNdtH+6oVCOlb7O7QO9V9IONb+vz72sVf5RWv
7pjP1IUM2PC9LVgB90Av4y22Ys7zcXojXOuJEAfuPQqAQz7ACCSRgqBn+WFpwqjINP4Ma889OsnB
6Sb2PVWdb8eAUwFis+3rb8vXZ7FyEg7UhBv6nDdZUSeA205dxBgMICfGt8w3sqW6htcOD5PQya6b
EBsoq5zZVIV/Mn8hne4c4D547Br/va54lkA23mTxGj2QmcWnX6EXHEQMxDbM9jOJGm2hKVTZmMHg
tWXKgX3lcmIdFZ5NzEOIBKOrSNJqcOsN1i89h8MhnF6WYXWOcqBqsIZM7wqu+FMzowX6AedXrHa4
utYLKR5i1zBmPw6Oe2f1Vb7r1yR1F4tC2xBnqEgqINTnJiJF124iWO0sm52DCgcBg95kkB0kA9QV
9lRnp5Uv3cMIzX+KbHPwMVP6Y8u6xLG+iZf74zvtuDWrnZB3HH337UyAKPk6C1DhOX+14/y9runU
4ISCLpXdX184nyp7mOEBjUNyyaPK3nmzVmnZhZ+MZlYC2atXnflHP9HMipthN6vB4w8LuEivWw7u
Uh19ya1AmGvz4uakb6rk7ATKfdQhPUhzLWTDyv59Kmf+e2fusRZuhVDlMWSbvFmsiSAWqpuo6t9q
jzOUn/PWGIdurkKr0DkQ7z04oqD4dlndTW9rRuwpG+9fzLiSe9HXf8CnjCk5zfONJtBz02UxJAs7
iEm+NhF60DJPc7up7snj29MmEgxF/u3rWC3TTg7Tn4AN3TmK7GUv/JYJZRhvMfq6B1Y0v8oKYojf
G8bwVvE3Cwtwjstt1FpXDlj31xqRUayHeqTT0hAkcOoRycD0c9roLDgzrBN3ZeDsYC30v2hTH6HQ
VwAmF9YpLSD9IRzvAvw4pMg7i/3beBWgLEEFFdWdfx6nbybz3TnvUhczvaO4gUcX1+OoZ55kYx0L
QxjTwPYv6Ks00xE6ARnFO1aU66bprEPs95qckOnjZ6NtJcyggJGtwFYI3Q2L5NIzdT8wt8KOVGV3
CY0qsM7Sxn48kaNCjmcifmVXIIWAko/jWZHsxwu4ETJ4TBZyLFuMji0fiANun3BAcwjq8fds9aem
5eQbB0XjyyAiFPTIHWLdjRezgxBPQFtDltF9V9T8fqcGx6+NmzBIB5GzdUIHzTZ34D9PKp2YRO0Q
wfHRfsZ9Lrdr4d5Ekk1E3/QdWq381ZH8Wn261G7hmpI8MEyBqnSt5z0241Jqa4ukn+jrwnkQnQ/Y
zDq5yLm9QHjU0T4KrQjnZsj+c+CnyauhT+OF8UgWfOFRaGjMpw83OfIOyo1TL4hR2jmmcq4PZZXf
N3hoaoFM27J9udE6Ljci7F99pCY3no12szHVC7fFgwR9xTqtYungWTtO7HmHEo9OUgMuyeYQJ619
UbS3uiadOtd/IfDwG5QNo/Sig9OPhbqZWPUgw9obuKQ75woAx2h0pOSImA3EGyRuiqvVz3DoDCiw
CNdYcihw0jBKJuecjkp/WlIDV7IDPpDOWFxc0W/HU9Euh8CftQ28/nHaYO04+50aCKKk4LENRhVP
emJX98xVCk20wWEAyI+wuuwqtW9VgKOtro9qjc1GGHenave6xmkQK/INuDmhFExsDqOY38NCESHS
1E9NBAV4JYFprzhGHORsJxWJ1xDx3MFy/fpsuhclh+4WGVWkv5bAtS5dUZ39aRxvXP+hDvZjecql
Vq8SOJ42hbgZsoBc+EQ+jrJFhznSaNQxW+6IT4f+tj+tnuQd00z/CERnsDvsjGvtr/vh7eg557m2
Pp3CDo5IPb9Iu2jYFLBa98QzgUb2yQug9Xn5cpJG2ruJjEzTYh/vvUtcIL0B4vfdTMVCZ5kJwqa7
4AtYRnWcVpI5ou59qCYoBQuDHauoKZq6zGU36mwGh4QGueZvGYilqgVKMFPwOjkJNNYUI3woiVrV
BNWF6wOJZ8D3urreJm6XHwOxvs4emw3cBU5qRg3ay7jHvEvKbYWdbssN/l1PksqUI26iM71y7tOl
1Xeia7rddWiwgGq8rM67YaC+r+qQI8SBV+tm2N9jTULvX3u6Eq9b9dx0vEtJP/tE+XjubaCQ0Qx+
/u3zfZeyO4e2dXS5wQ7VOJCSVTQe8mv+HtJ2853TeS99YlidEBtLASAIQPPFXkZZvS/UJxnuQLBC
DMkTlzT2SpPXz46Gi6Hm2UmjyJw8nooYTQaBfnVqaaZZfVi+kiu19xu8RNSX6dp8kz4ZU4yii7rk
ZE0dV93d1XjcFyv69pvu72xjAdN0vA1OfDN3Kg2YUm8iglw5h7fLMLV7T3RPXV3SqZMybUz2W0te
p7HKJiBXCzNpNkin5JGgcLY0RTfeum7hUkPYrKIctPU/wCOrbhkLq6w5VDOlNxMIRQ3cIkZi38fk
sJg2TWHa0wx9gG9o5qJ1+GBbrHXbnqDT1McMC7U4mk4lIsaj6KcWtPCXv07ZI7jrvent5KThJZ7Y
Xt13Nmm+bqE9ZsmMppK4s/bjNcVYBaSfwgGCCdYBS0+6O8eyqcny3r7KSQzRNG7+gC9rEykvPhOC
t+vHwjojVbkNMgdw2PKrHvgG5IytNijxdrUyGrCNo2YejFUcxpl48cakbdbNDzM6xz4R1s2MOmAj
oszsmrL6CcY62qtrv7ju+EaHD6U6eAQIiqHf4QHsGMdnw1TtErFk2AYyfUy08Xd2U/opWFy5LwNK
RM4vJ71mbG3YwiVETWYYcEVrUyz4JaTpgquowNNe9khZ8GSce6rleJrFXT1StvuOv+8c070uE8M4
qdoUzytnTVE/s48vL/FCnjP2SOHb4nkI8o+f06J2YVNEWVylFmxFsr76m7z5UAqGZt4EF8tJTrXs
54eCrJX7OQbZFVbkBI6LXEBLB/spEi67y5zlOKsgRlnFrsmRQiiI1LbTfBFWqehe8CryI38lPX78
QpljUE7+vZFiZ7UdxtoEu+ZhDXkif3QaBCTn6cqj0w51jU4p0ntyyx5H+2v09/0SeEwRcxau0Qwv
qk0OJIT+IgLtTSSEVVK6ffnOJCj5HUhOGRpsHMOQUYvbdmxhJsgScrkj9XX2uK+dInpYluaVTzS8
zQNDx+1yR9vVR18W1899wIjrkuXm4qHehWunt2qx7LQta5KV/zVCW5sdWZn+PYI0zY2vSZus5/pk
hZ89V+C9l+c02cEQ3Fl50V71uxt6nOW7Xpq/UHI25HPb93ru49sA0ihT4prFTpJtf/oBQfQkqevi
bLf+V+znqVUalTothY8CfYnRFRR5qyKW6dRRISP+9L5yp+Hoh+s77PJ4iVyYo8q5wx1WHFodPeqF
h8MRrZVyix6yhR/OHkQH48S/VH3H+V3Gry1TuYM0lF2ZYvznZV5PuUMlYwhC5Yia4Exey9C5LTdO
uZhdXeX7wjOHcCAHujBcS3m3bvXBDlu9d2R8YDvR3lt9ydPb9neGMFca73DrWdWfdkCnFU/Fr6yQ
T6DHnxdtzxs25x+1Kh6qdrzuBC1UepLhcWbKX0Nf/dJ+cF4gfmxnt9gX44yFm2i5cKnEXuSQU8OC
/ey0bNaiesGXNGxx3v6d+9DaTKa98WT5mvvD5xAoiqril80UkAsU33qTs3AN+XFVPj87nU9lk1+9
Lbn/Nfb+uz9Et/Pg/dZ1fV579OmlmQRNGeuO0qG368XJnsNgz0kOkKT2nvuIYGXRqH+4p5GFQKxE
A2kf2kCyO60pDe3onCXREyDBvzKCXyGIX4OrcUH8fGdGFrM1YhFNT7KzennfRVSGzLJJaD5y7yZb
EahTBX829ZiYQVo/TY3z1OeEkE7cqHYbfWvW3u2IzBLoY5LWFTICjchizeaNF9I99YjLN7nHotJ3
xXGQZudFpIpTNr3kjr/Tc/R3CMUviCtjOnozNBa3Nzd1PPOG8nzbfFZTSIppRgTxqpp7smmnjR/U
v+NeXRIXs4FQZ9vV5kZNXEoMoNh61eSP9U+FcXjVgQkcQvnuGVj0uqUL1YQogsZjqpXUZm/3CUlx
1GYzpY3HLg56H4ACbPETHLnx3kKSs0mU9NOQ2O4QRk1eQ33pXTA6urxXbvIkii5EUuNsGo/PsilN
iyp7lJt2PXqFBmnko0zp+/Lex/+0/XHP29ZKaPLg6S2LDnYWrPsZfd3PwasgbBPGAYqEwLPPhcW+
qMaIN3i8pAH1jY8OfF2KY0Iok+NsY4i1pm5RgYBUbCm9pxLrrydR8whgBA7cmH7E6m91DK5yRtwO
63ySuSlG7AmCduSwHb2drhSChjhTX3KKe4r9T38N48kjJk59NewyU/8ykjo1cZkx8fVogMkHN9nO
GN5UO0MNlS/qfaLyUmFkbQKBxSIfheA4yextHvNTrqRpGJvFr8OrThVDkEDGd82mAWQfTNS5Shfv
hVkSuQskx7GNm2xO4+RS0LATAUcPzWzHn1eTzjljaLFKzTS0Zso0WoxtJn1y3PZJOj7irjYfeQMs
exsV4JUxHEV346SXXd1C9qvfAs/hpMuRNJBEKq2nAasGks6F+fGgYTHVfxJyjzbe0wxnjJVG/W5h
yoVihGXDy/VdHlJr5Tr39sulou3aW7L7aJ0ZBLn3bIVp3ZaHKjc7Vazu3k4w5fZnh616X9t/CheD
BRpsUg+GDp93Mz4Va/gHgDNzhxZ0aCQ3Yaz+CV0YSPLU04kzpeJInQNOjhVRkV8PTI/CEhpEmPok
ftFao3aZXjFmPQdiuGsxn21yG5mZXkDVXzmq49LerNCpd0ElHwrToeVpJqbE10nNupLjDK0jZiru
+GA1yXWR932p76Tp70oMWNuwoUXKaMMcgghtTxxF09+2GQ3LyEcVL/De1k7cxsFqTjPDSGJSaK0D
VjkR2Qxr/N4ZlFldUB38mrbLZeRhrshF1hjdfSlCtVlaMXDSw+lf6tty9WZCB72vSo35yZQ4HjwE
+T0G+ZAlmFO2pJTbhJf0wcIyUB0twmDhbPCo1+34rfrXuGG/BcmkOEYFnLM4AGNM3ngLu1osJ1J/
dYxELrEmC+vEelc5FiGQVHrLSM/M9YMMvidaJLTv0EdWRwtIBi9xQGtsimeXKm+nGqAA9YATyy/a
feVSpOMfjBixLoQLUqtKfgZZcnqyQQWWKj9rRSQJBw4X9STfm2H8+qkfeta1HXu7wUa1DQ2OSR3s
GF7eOjp4OnSPMFwl5LRoPbmaHVwRLdN3zN29jBVxg9dSwhv+hJbjvUcKSkagxfiCuW/d1tGyPvRY
Aj1FeSLnpExVNGCq6oaPdoiu/Grd72Wl7wIRPATFSpAgbUuGSipFm4JqIaDsdyfgTLX/TxzqT9T3
v2nrZVoHY+ovAqbIQjcckWDJOX7RWfm77vJ1H8IpKG2AyTl7m96gq2YvfOQsebKn+RiH6kVXJcWq
w691hNO06l2u+HgjttDT1N/ryv9sh/Ko5/WcwNxy4/kGAmywsZLgIfK7Y48u/NrBg6U1NtVnz2is
+Crc+B/hccEkSKlsAvhAqUOtQtp7yHLAzoucFA8fosa+ObT+wGglC+kWyAKOjf7lQr/pI2ebVeom
581FjMOiuPwcq+RxGtq3Ye4BGr8rJ3yR1+1/7qsnL0EaBU6mQkQJIE+gF8fDn6WqIxWe1bIhNpdp
PrqNJnyclLyVJuCuyFkl99lvP692UVRsx4aT01CQ9QunCPca9Cn5Wtr0iutg31luFR5nFqBI9dHj
sPq9sRRRQ7ZrXhufnFhreVej2YdiX/J73MRW/935Nm1e+GUxLJyWhGAxMF/gaVis9u5t1mQEsk2V
je+aer6fT8iihc6+5kYfi7HZLv2zM9iI8PWnUA7B78kbIVC37crWdvEua6mqY5zkx0ZhDaBxoaNX
d4P2zYXfVlrGoNnq2r70tnNoPYVOcHb/DvWkdt7kxWvqNw6U2inBVcEUUIO0OY7aZdkUFVlzE7bk
u//rj5T67f/9d8Z+HSwOMiDdhdSAGWXJxu3+D3vnsdw6lnXpd+k5KoADP+gJCRCglUS5qztByMJ7
j6fvD8yKyqysiL+65z3ImzIURZHgOfvsvda3FGg6CuKz/DAbFQWXkj/JIRSI1Ci/1QW7Q2PZnQN8
8VVEgwruLYB+qa6V6fiFJLt+G6YIvUQM7TmKfBvpxpWT8YbqnXO6kg93BQ1B5mMSKcLMWvQY7YqO
YHwgWvYgDSBVBgr7bbOGGah27ZhV122XsCZ+XuntbSOXHyqsDrtjXbPnXtq2tLutenmwA3bfpqmp
mzSUiiYnGUvRiasd2sHTVxdQTLIPs3BdME3LHnItZACvooNRIkQjisaR6fY1flDVBctW1Q2nZHEL
KFYbnBtkfw4TL1dXdR4q325jp8UdoTz1xkREQe0plbxQdM1jM0WASS6YOuR8OiHFFBjBy9K+dBLB
YpEgl1wgmlC63GNk3PTq/RT+AOSl2dkJxS3mtDpnXqmpm6UbAvBA6aeZoxzV13AIiwzksi23rbXE
juijV/TM6baP4skJYTdvdVN2ORZDvTRIMIsRlG8TDj4yiCritagh0I/AGJqeamXiootjDyiEJ5dQ
Fkcgf66aKfdq9S1QmWIiWeyqxaxkHON+SXaZPe/Qf8HP26GbeYrQtp26vEdYEw3yTiCEXjqbTkmz
IEVuPqLG8Ij1jI5FGx5wyb2lIdVKhRgNO6TsVBJmmALjD2b5vQoL+RcvDsM7QcqfrgR3ja2GG7XC
oUtg5hMz6+eeQFQXTQpGvCm40rDgmNWXn1Ha/CTT/GEOkK+6PvVk3p3b3G4Wp7V6DKloqocWc3nb
Rd0DRkAGeUL7HhKDVqwOnZ13n6ZXu7CYrUux/DLaYHEtO/4VpfgGpkl3Up35XLzoYDFFjVcm/uEs
TiDq3AaukqqE3eZEDGojw1vMpiDkUAu02a86HrkorWrwpUK2zmXFroaA4TCO4r4ebNtvo3F2sI0k
W5uZjdMQQbwbNOWLK9By/jBX0Dr3NCYTdLYOYpmReNoRQseA0ZQUEsIGznDYmrpExhtIEQdm0oY5
IXZt7EYIIIiKYtrjRTjNOto0w5SQ/dxnBIoPynYWmXKQlb1uTYMbMZfwVJk5td1NuYdyl/5EeM5L
w3CkRr/EuiL8KLa+Z1GQWddGsZPTANd48ImifFIKjDzxDoGb+p1un+OyDS5DJehRF0eRUU4TqcWV
R2l1bFUmFio4KKqg7IH+jM7hTckE9HftqWJAV41D8ZhgeHyYOm40UqtSlRu7pE1+RFUQDNPH+UaL
gpmAEJ7X7gVF4OxUCdr+XM9+Mrqj+iwvOxn0lb7JSi5crazcqpk/A7P6EK21xg9HyAEUCPFUH06h
oxq3WlSRmd1TFdcTrwDmwmrQ31sEI3GsE5DZ0NnDWaDQp5jPRtyHmwGV7ia34nc1LH5nVXAVCq41
WyokDmZN8tjYrI5TJ94Vk4J+rjXEctqcbRMz+kazLdx8iR4UGchVT9nbt0AHofEzbew6BvkMsuKw
iXaa1Ox0TD3oU4YT5w/HhKRUTGD+Md3VnVqQ9MXivWj21uzqj1nnz5JSfUcgH+wNpPaqca3G5qsM
xox2MsVsTMetYfwxDceQOpSkZlz9JcNlgoZe0oEgk6aRLXTaRC+pqK6LmIZjR+EZT+ywSVWT4tcV
HrlzjMLpSpOZ580KzaDE+Bx5lhWVF3vUFY8RSMcMARt6SkZhmC5wZdbI7DR4QjmbuqVJVp0tTddI
3+GG5KRDaA1IMCeZo8YzBa+InpUJrXdsM2NrsM9oAjA79FKU9DiK0MdWGjedo2g8zIsye9HA/J92
CI6/MVOdyZRpSqGFXdbzUKyLZTfVryghUO+puxYDhbwUFz2sPk25RoahHTtjTNxeWWz8zM05XdbA
dAwk42RKLHPjOaO17ZRLhtHV4i+ww2fmfJskiRKiI5vzFNb7slgbZrn5bbVcZ6vWsmNDp6OadqhO
68uwxgLEdUKbPGzegz46YKLLXC3j99D8pd4E0eDKre1NFE0VsfE7eSGyO+uku7lHPBCWoVvnGaId
vb3n78SxqB/zlBoQgPqGcrynVzRpdCEYgLrpFH7Jts2xyxocQ45/DKXa6zytJqUzxpoFLGc7MpTR
7PeO/ho9cswJ9KvqERdC2DOJk430u7eMyiEMothm44KEsL6fU51pdR5m5HpMd20wf1alLu1ru1TY
yxGiJLpMhGwytNshsjYm4iWTGemW1MRnKcvqszXWa4oEOXrNaLL3huNh1Kf7pMRgooXNqV++CNoa
NnKph+z5LfWNnp7gVqMiyBdOHIEiY63nCKgUW22dwAehCbaAKESXUApSAXLWvZljOa1eoK4195tH
MRGKY/OjD+axmwblgBLZnZtQfpTUHptKygxKtsjS1e3p2hhxuuly2X7oW5y64aKGh2Iu210LEvAm
VIuDYHysy2I4IIDIWTXiqgjPIyvoojN5nhv84wFgOi1uhx3y4rcED/5ODdBNz9nXgKx8m9KhReIR
4aHsuwehoyNpUPd0DQ0PISPtVwZxGULrYZF0jBUaEuCg+IqHR0Y1gAtB63Q07jbRgsqrn2xlY1FM
tnP2obbTPmMMIp1IunwT5iM6tFe6eoMT5cqrRHLplngqlGAaROfVtrBqJG+6bW0G3CxPR8UCFkdn
sQFXxxAPsQuMRrwLs9DSvVSu7qG6Jfdwi9yg2hiJ+jAWq1w4a08DoagO55dtG0pAYlsdqQzv+yT9
aaXa1xvGzlGAkiKaws+e4aZZ52+5Eh4WKtZg/CKF+W48KAboXaPBTloPD5NdnuqYQgfS9UecTFcs
X0fcki+GJb2m2HFAK4WygQtgOKZkfkih8kT8xbdT1RiLxnr5Ktktt0QNMNXaSWSqwtJoPyaOSlr6
E1pLu2GCFH5ICs0xYm3GDKVcKz319lsc1R+m0n3OYfMpT/JBU6Ktpk5cG0oJvg1mwFCyXg/C0wU2
rRsrg4jMy7LQ+xliXkijlJ5T+KGFRQi70LwBQPKwIqSDIP3URIDYtf+Gc+GmCX4KwdArzA7huDwJ
rfsFBJVYKuZHpVbtLKERGrLaf6kjONLN0ezo+r2lf8U0g8y8epZF1W2wJTwoIdGpsfwBToS1oWrI
+NKvGq2HbrEWwtBby4kUPEAt7cCLTVOd405s5F6kJuOmz+vEM7ns6RNNy1afhuuSwahbn31pYGMJ
eaVxpSTbokx0rwiw/4L2gYTROaKhXYzjLd4VBtsRNYtPLRE21OchqkQvLuYXmBGXOokbXzUQ9xmo
/jn7oiwfs+RukXvtqDfjNQUae5na4jAI9A+xKe2HRnzlzRDt9LFilqaWFOrjJDa1zhBLR6uUh0Cu
J65WyzKubDz4kwrrsZ6L3I8ymlURYTZC7dcslwq18tJ6N/OGlKzQzFJ/JIfO2GPgovfXFCSMDIvp
SDlIvm7qHrVQ3fqJZq3ZNF1FB/uqBDQxbwKcSbK/lVoaPAbTAbYspBd45dxpLEL2K5os66gjGfgT
LQaQpdIqfpHaOM8L7O2xLEfesxJHlt+tSv5iirnxTFKvQOa3s61QcyU7/hD067ZtEiQsJlmymRZa
KFqJ/nsKGHxYIr7OFcmgRbnQhpRtVxoSybXpXTkVYlOnxiR/W2rGylp8g9dy0+sc9GOOTUfqRUFl
R8jtQSfkinFDa+7MXsK5Io0t14K1qyWTxFzOQ3P9mQ7Zzkry9wCotNuFVBLytEhuS1t9ayls2b0W
j3slQ982NiSNNoDEzTqlL5OGbJCRnQCz1oTbjepTxtBuY/UxKam8IdxKmphZYXMTZq96plS4Nh5D
Vuf2OVDp4cVMQ11l0o5LiHTmfzbzav9JcFgRYshbDJNkBCBQ/26VHSUVI48sanc0koH2vDioY/mY
sT1vRjP8HQyAXXTzFCjWY54XkZMb8feUa9hSG1yMdAifkyy90DbZrf8FEqtJtrxWUmOcmxHBZjhw
aouDKy2nfRPRN0fw7g7tympv4o++qbD5gOXGfcIxrjNCw6X/YayzIU2LB97/92go9A3opGdlTMpD
y4Qb1HwReT2LN/ekb2EwpP8FDnKDc/27f5ycD3xvdGxVrFbK354WDZV2MKqrlm2wJD8rie2z7Irz
T+m1yB7ySv5Z9DF0dNQA9pJfaHpT/+ZdvhvM7LUySq6MklZ/CabXSFdGSFRt83EfZfFDY0IfJyWb
iSWT6XllfCG9AOgHXgtdt1qYawaM8ZNW2qemyyh6kozz2Ze1cg8KbJZS2RbHoAKQOzT/xdz9d0LV
ivSBoIoSwdb4s29Qs7/ARlS5qMMF+4Lba8ZFWUpmvlb43mcW5ioUTJu65TH8z5cgjvz/sGszSVRB
WK9+fQKPV0bHX36pqS+SsNYRSthf86b6HmRMk3P9zKo+QuPHi4USV2qHK4mWBY1hccwyipapyMVu
IkAViIsjASHeaMJiaSS3S9JjJp/5YZA7hEpkOzXiW6qN1jGL5AzBCWeD1pCTLA8nqsWFHrt6F2eh
mwXmsOtMdbqW0eJ1C0uwXKMhDNOPMK083WZGTHXc7sz5F56pN5EzTZyp7DayKQquBE7UctflNHSb
GvQvXvegUTAQTcrk6F3wQrzaabLs/BTWz0DNTNIa1Ud4gpip7B00q4Uwx4hQaam6Mmsi+yI9pYX6
UFvmsYdTtm1e0ccQ7EeQA8IGmh6UIBEXxFfCDBc3CrZr3FZUpF3oRJP0m25AIioGlCW9ESO4q3P1
aCcgQ2inDC7mrztzlC6r1ApUa7on6FVHTmKYp0uwmARoNgRhRj2+mjbctWXi57HCCaYs3iQdV3bR
y9ZR0l6nrOV8TfPStiZjG2U88doM02Xu3hGQts9N81/y+P6DsWzqQOvoXtgKY1LciX+7ZOy5BAI5
1iXbBDL6qdDOYZm+WmNbMuGLuo0lMIPF5uAIbX6gl5PuqZYFDJz6eU6cxFARdQSTnzSodfIWf1HW
dm9mqn4Oce4u46TtDSbI24hk8+28EKtRReV/4Wj9B3kGaI4QtgAkJZgvrVFDf73qB75TxXS5XX09
ppCnRwYpeRsV5REG7UddqqF3ROUfvKX/j+W3gUD8i8n7H1R+r3/vvvP37N/A/OuP/JPLb1n/4EWA
y2/Kloa2bw2G/mfwky3+IeiPmSbXHARheWWJIIbtov/9vxTzH2BIMaHdWBjr9vkvLr+i/mPFUcM/
1pnjAsD9fwp+woOw7jh/2ZEU8MUGj8PkwWmsY9aK1vvLIklMYTqoS8EwDOCIW1Ro+Wq589VovEr2
Tx7gaJWZxGH5K/P1nMQJGM1HUjyPVWntA+QeSYgNyWgu8e+C4mrf2QuN3csUYHOZ85OU5h9aZj1a
aGAYtcZvw10QWq+FgoGJZXeTp91LUhSXBP3DhmZG6DLnppuzDjDlYa00Awtft3ooya7aaFTsy3QM
0pcsFN9ZrpxnQfgOMqOcKDennLDzDZROUU0sSbMCrKNi6raThvKlJM6KO7TZMzeNxvKm4krKivLJ
mPX7RXkEagGJt285tygY64Nu+SqqyZdo0hnFZzkav9MY/Zjs0WVGMcqGJbrgirA1xtbFcGTMs1cZ
b3gNSiAKGAJVgpZnKMqPOTY2SwsAYLIJxdXmq07CC0NDraQFYG40k6GwrupOD+qfM8vc7ixVYmvu
v3s4LEEFQpKWlF9j+5RuIhhjaRjn6deZ05Op1G8o2F6DJAo3tT1f+1ne9616sYtIv9OKJDgoRP0s
tzDHQf6Rdf0YxqjTulF+0i6YdbBFpHG2UXrrq1d3wqwJxkuicY948Fyg7gUIA+GoeYED4+dyCjDD
4AmokQY5AVpXJ0SdS5SKWt/XegabxfKjVjN/gLvtMvpsRj9hJJYwtCudRgWPt5zOqhzRIngre8oN
BtiS0wuSfRm1IEFhQLjrKgXkk80gXcJYSAE5sJueDNS3cLSnozRGbhCrrTNOcJTwTkvFSlWkBwN/
nFjjXMznKRMxiWb1r+5psIxp0yr2r0xjFBkZw+s0EOXYLk4Sk7405K20092wofIa1/NF0u2NhiZb
wJRtN+YIOOTqwg4mVAXGzheibhup+AT2USKrgGlzdJIFHgfg0mMS2z6+/XaRl+1iJr8V1NeOMYwn
24z2UTC0TmPrp1Qjbsme1MdeJ+lGQ+lBG7i5TIV1ByCFvgyqcaea27tmVA+tprs0uGkmZQxdFuJq
ADOOUx5dGCTqzrKrX/RAJh1KQrvdhSJ2g1WawHSGARNXpww7OVZtjnyd1xKAirZo3zGpOqgBvW0t
blyqzDcZucqaJn1uyvS+NuLLo27EJ0w2CeJcy7MM5gmDNvn0b8mMryR2OvkRMJckumPQdG8Mus6D
xjxWTkYZP4ifMjXlcC/dxat2XO+6fUJKg9FW5BQlA4RclelcHEbZaUiuuDkQD4gud8I+ZjybNG9B
tEQOjOCzFOFzEjMCFq1aXhktOREXr2PjaVJF5xuhMmCBqa65gqDRQBxCndsmD40SEpoM0RESlH5s
kgjdVIBTy8D3sxslPKtJG+a7mCMKdqB85KLjfWUJDKOiQHW3UGAzXlM30HqC0znthndK18c2m/am
DC/WzD+zavEMfah8YcYHa1K/hmyN/cEnjkCr31p0tcmJ7F2Ubu/LjH6nSDVihoaRPmkCA0g00+AB
8N3A90dH0RHJCOXUi0WEeoizApgUs1+DMDyrn++QDr4EBm0IwZvNMai3UL4o4062e7fG3BPO0VXH
W7xVe2nfBMSiNCk5XXFN5T/n4am0VehKEfgAVZv3cYJWPcM2Bnom/Z4n65N1KEa9jnW+ADa9sQiB
cJo5UnmH9les+URVZ1h5U6l3NW0p3NzGPA1ifhOOKD+o2g7xir8pLRATanTuWjk965EyXKIYtYah
jQ9VjCJhLuph37Mf+elMM4PzPd5J5IAdy3mvBdPb0OQKeVihdF/JqerNFaIGxQof+8RezlnO6SGc
jKtUx/pLnC4sulL13Y3TLhaobDgPrDOa+qfRg/TYYIVEP+4HYZP8ChhkHEumVTaVujSJ9ixBNeE1
iWmddYZ6HK0xeKqbxlHseZNLi/ZdmLROjMK4k1Om1WE0IyjSs+KVfRKcrCqn/tSg+Z37gLBdFXBW
j5ZensTaOOl3S2U0J55nn3cnuVi9SE9GDoRpaPP4GqoybY6CqJBEb/xBbuYdbQo8eiqjklDp7Nd2
yp7aeLK/p5EznCh/z6NFsnDUCCdoU+0ktbp5RizLYiCJl4CC75SL/NTQqD9UVvEUVz+RlSMbkJLt
MiH4mOS+c+REHAfe6iSDkMxa2S7KcKJn54dlqDCyEsHqxrcIVKijeX2Y8hQgeqa5I9anWj4XRoo6
rUO9IpKGTa/GJx+p7F0RxyGeI9jUFadW/S7O7UeO6bh2BI7eXn3pZxpmd0FSHCIpf5Dm4doOQkPh
gk0xUsOGZc3kQgiqQ5Xqj4op2uO06NauWke0aiHU4yxFoU/0zgRbkBciCJAkGikDF9ZNvI/yK8KP
BORuOP+2UVTRWPxdBtj+GHPTIpqt3hF2qOJRnAsfdSMODRK7tEW1r0OUPnZKt1w4/b+rFvT+1A7i
y8JM159hEWwzFR1yXlvzY2aFL0qR35MLW571WrV8SnpEhTbDF7vxWmQXG2mRgsMkjTHYkfDCsOhU
AYs/J11zns058e05getWlBkZwfbssWcRUimhtiobhuA0O0evZ4hRR4E3YGjDc5y/TCpN9iziCpGM
6a0ZRso1pjhiJtdZU8OLgFzvG3r7HqVmfsRpuGwszBDY2VhZOKo8qTb667Ad2gvYQhJvmmbYoxvD
LES/nOa1tBylXv2UYpTQFGL8EVFxb5jzBbUHjBTllcl0v49xJUuDNZzVjiCmeTadQRbxrwYKOhDC
ArOAyjDYDqLkQQA52ejTMr2D66OOHKTxIajT8KSwq7DO69dGSrszfVj9vo9fOghNO2OkLVxUTXqK
WjacrAljOMrxE++ddh/mc+mHSf2bqlE7laENXGBRvuwMI0maWgfUYrOpVF6dHHXE2xue662qaDHK
ICnwzDm6FJr8HlcRajLARDCjn4gWwsCSIZmxk3udKeNGCaJzQ0q3S7zzwYwH1vK88zRERpxgj3aq
eMyQuU4sJ4wmT2/oFetI1FRxUNSs2JV4ygpbR/zyi5qkJZqHmgpwlz9O+hkn4nY26o+y1lzTCLYV
KTabPqUJu6TQQYLFpjSy7iZD3NHFZCSmfSCuXxxJVCq0kdUPsqZmVbqFsZ8pVidyrCnNYx+0TyR2
+OkCKQf8UD4v6Lzmi02TwqgYZ0wmQ0gl4V3Rlvhoy/INXSB2g1UJmHTyEzK871GnVdupdeNhRHlI
67k/iZFZlk2DYVm5EUaQn1AhdvhRn6wQHOntH0ZVIXHKXZ/xFsMt/5cv3j7Et4Vh+u8f/vFTzcJj
xIqCuP1fN/rjO3+/fRnE/Bahxj3Tja/bd//4Er7s8fiXH//LV2+3alAogV8kvWuu20O9/pOAqjjc
Pr19tNC//svX/naTOMqnDJg6P/Lnz91uc7sHDBFUZX/7mT/v9v/q26NS1ru0TcwtxTlNjjYuDulS
st5264e3z//8zu1riNUloEH4ACwTh4gEZ+jPW9w+un2tJ7sMS9/W1tnzENIUnWvryeftHm//lAK7
NfsRv8bIR27Dklw6lDh4WzTMXRz+xBf8j9pNLbU4dMjdD5aOtYda7Xc4hhWzweWfD7FfH8XtrgLb
eEVYgbxr5s1XroIoxoj54faRtKqqSpJGtqSaIgyWVIzx6z9aYceApZrX26/KmwCZp9arm2b9pVI5
8KSsj0HKkCMNEo5/wlWqQ9QWa+1gVpgodDvG2cEE5HD76PZ9scAO3dy+ePvc7PXR78nj+fMmf9zF
7fO/3M+f3y/bZdq3SRa4GD/ZnXpS67Cr1YekGVGVhLC+DDScm3R9AjpLiZZtVmEJxk0PJH59SZtQ
4vvF+jTfPr99BFtjcOwFMcfta7d/0PwyLGSVd/Lby6GVloIUyuagPIvBbwyylXgObv/E//ro9unt
acLnLRiybPoG5PXt1br9c/ven5/ebq/FVfnHC4qzmZ3h9vntO7cbJspsbwMFTpiKLScKXBJocHep
PbQinWGlhcx6gfs7qo92156MND+PdXCnKe+xzVCG5Pja4CUqlL0wsfS2s89Z0pcDjjLEZZq26hTs
r3NxZgO/ROPAEqBclb71m6KkOS+ORfyCr9lJZZvhRXlA1IAAuXxPHmRJHJt4Rh9neYYVMGLqfAgO
u04rPVMxvEYed8iaa/zmayRqNbgsg3eNhh5O/ITFT7vEO8RqeyyJDP3468bxUoWWN4TZ+kJ6c9Tv
auAL+ErZYRM3s5l1zQ6Dx0QjZRbROiwuKIXS5GF5CkI36sP7uZAYIddvhAQ9DNOvQMYnwpE3zYqT
2pvYoIF39oy3h3praPmxtKujT0LtEfXWfddTCKqNl8ra3swZGOLpUovXMdQOZt8eYSP6hPodaCH5
pWadjHbyjU74QaJ8Tvn81Afa2xiTrtC8qz1esjA6IVy5sKHd9fnCiWA6Dq3G+9vcJxXxo8XoFqZ2
6mckMrPwIbZRqE67vksP47QeCS7DwFaCyltJr/Io7aS2pA4wr8FiPQ95+WDlmQv62+85P9LWHR6p
g89pvtytf4A2vXSIOozMx89+6idzD97oO82UR0NVnxtbvitAJwq8k3CuSCTtNknUXfuiOxaq+oXn
DLFseMRpwP+Lu8rqz7QzGW2OWyhh9721g+qxn7rak0euyVjnZXI7mjGlq+aWn6BOsc7ToB70Ljtl
UrfPJOFVKzmjDv2hH51ABcLXVcQcTMdySVxD1h2NXjo9fmueLrWRkIMrfC1Hd4yToranB+iNl1Re
Dgq+rkUqzvbEb9eWIxz5LvVKqoDCQAWrv0bFvEsk4WpWcJaYnneyeVRb9TE12n1Zwq1j2isht+XE
c57VZ/hCPhE6RwAG9+Cn7vokcacQoF3HQC8miPk9ikciLHW3kXU0uV4AM9OYeGHkdkvZaNuSv2jB
oWeSplvFuVGzE1ahvdHH59TSj6X5NGvzXYCdAqSKp6a0G9r4V59FryiWTZmlBiXovtfEMdXEAVPU
ibnBzjLfMMo7vAehBmk1ED0DOixAbwSjXWAeB731TS28Infap/2LNn2IWd3HbXfC4eBFk9jh7nc6
LOQhumQ1gBmGxKaA5hTHn2WsXoaC7Y4BcRc8p02+l+ELTwml5jQf9bW7N3SHUaVDoR3l0bwm6J5A
Ze+XJPw9CYz33APtgwP3/KZP2ZUT9UadxlNAF5DihdDb5UFqrQN+wosJmbFLwoehlndVZvlVsx/Q
ezCOcHVURFbTvciVdZRr87pU2iEJE6ztmC3NBrpl9NiT2rWMBbWWX9FVMSpWKwbRrFAcSsHezukl
LcZ3M/pZOuWY1OWDUrZAq7Y8tb7ExWcs4UPUD2912gKIyRxG207VCe5Bfok18ZaJyZdj+Txi7m+g
UDZKec1kSE7R/IAg4NXOi7ck6zjwB35Xzq/yQHAPBJbVB1Z12ADN6ZgWoZ+hM2Fw4SF0CkjIxgIC
AgdiS/AZTcOLlXfPnBt8WFIe0cEHjCem0PeRVZ66cT4PZngNOjwR9EK05lSEnLFGpvqZuk/15YCG
9WSgLEyl7l6sMq3lNAU8xXLxjFr9ktKBsXWczTzFpeBKkpR7k+DPQAn9ojIQvXSHDJdGltvnWOoe
+hjyFqJXFVV2VKeXdjLujMG8Ur7eMw5+GYLgCRzNBo65Xy6dH0qKH0jBeUilJx2EQVnn5zqwPUxc
ztLT9OikfYo+rFKBRAXEsqpFekYLY1xNOfLLLjqU0nSPxJbGqLKPivAaF9bFKISPIc6Bne7lAQ1J
HRtJ7MpYiOplusAQu8SKhX8vPid4LjIwj6MNU3RNQByT46wZd5JUPKsrGCnPNMj0RxwlCMgrJ7qq
9UuMR3qlh4CRdmU522ki9IMgw0Bb+oVqn7LpTWoGf8wf6mA5VMLyAoR7ppDxjnOJq+nLHEd3WYVO
AYBRH7pckntR9qwyrWsMCNqVbreqKBWugmCY93ICsqkFUxk9xYvpzjokbJzb2VJcy3hAICx7I/mk
OmjO7jHJdD8pUMAwhioh4udh4QZumXfQ+x5zKL+Mc691pJ2ZmHulDemunMmcl7ed3h6YaR2nIT9l
RbhL0/hANrULofeXbmvATNJfRgQKpy3wB07H3IQfpMBiNvPrEpfPCR3F1NJ2slWfi8yzxbFOnmTd
i8E52+OD9WE2zyP2k2BnSaD7XL06LaHqKt1v6J/m6NFOE+ZFkzPspOKusK961tPYVe7KHp2KXT7U
bfYUT1C4RtB3nXCU5KKOsLMrP9RwiCRrx3WInuGYvoLy2yrQtQIww/hNDrolHcWcnC3Wk3kGhUdb
+KwB0S4B0Jhy7o0ShpZFJaibFSFYdiDnuZKHbRwLl0dsatVvaynuQgR52Ba9IqWFiODRmPYB1UTg
6V15inXd7faFabh1eM6goWlGf1VMk22JElMbDoYa3+natUEytFgtPvIUJ5LmaZNwRxRNkVQ4E5I0
zmO+ITNZ0J0ailMXseoTLygH91mqe3N6iCdCOrAeqiLchHl2r1mPdmN9J/ad1ul3JC0fNDndWY3l
gMwQ1QSk5deMT0+OZHSXjWdFI3jI6UhjmtASFmCQdcZhCgq2ALEv+vlcNdqhHqu3NqjfOTUTyzEh
1dRj7NpAulvkZusaPrszOxrkr50xhIcIvPBcs8XX0junSTc2H9Ks3dVWu++rgj74tMsmP1MyL8AD
jhaB5QxgXgprILM9XYMno1F+4cNCLl31paOIyrcxgBbFhxUWTqLgzKZ7TsKdo6rpmVgQT4Aks61g
V2bLvQDJ53SV/mC08tFkRlPCwywKHijkiSQsd2HuBWZ7r0fpcSoZPszTJ+7gqyGV+0V5SdLmMEdg
Ovv5KYbFZFg0ZuljGglOx0Q+RlJ6aDSbRoC+z1A7wM/ajWJx6YDRZmb2rZ207rXoqpOphqxHKWeJ
0c1An2irZ4QudyAR3rVqp0zWlObBxFxW1HSxm2CLCJgpDgTS7g7x6A7PxU6KZuxgixvIgQe91RMA
mzWJ5Tt9nHLFC6VgL4fFGQasX0SNQ8Ppudcaj3QZr8DZlJW8+6Nn3N53k1b9mrDMW4FJvzPaMd0j
rtnEL/W7FYMzaKPbceCp2RebcSehHAdd4WIUcCWZSpmVg8iEPej85wZXp0z8mLlgw6jxX/xSRL/X
gtAndM8z1B+6eYif89OcREc1ma8Rvq8lnE7cIaOU8CCHvFVSJ0WnbiwjujpGgg1MICYNQ7tDBe9N
ZumM9uh0eAt6TMgREVy0cJAvdETT4uWzF5AFtjNb1a7u7zN6+Sh70WlKzv9h70yWI0eyLPsrKbVH
CGYFRKp7YfNM0mikk9xAnGQ4ZkAxD1/fRy0ruiKjslKk9rWhuHO0AVDV99695zrWeNQ95IvesOlS
B/EEfmuUHamEoGQ4HOWBntgxU7jqpWQzGuc1otMtIa8gu4rtWMw4KMaVFClXkntKxvhotoyrim2P
WSFtgeLpYHhmwek1eh6BmtUDe1RTbAWQ7Jgkb5tkPu0F5vUm8oyDl+u0rbtt5zCBsjjjN3uWb5q9
wSoorJViI5XaogW+Mlv6Wgkfh7GCeuGsinkCwkszqHxPTbm2RmstvKODjxGv6TotJJgaH2PZoie6
mvX4QKdyMzJfs1M0dzxAwnAO4H/2odce5nFJ2PgG98qmIUYltlHs87Sz0WbwUO4zvT3kv8dDTo7N
Q+BXSyZh26bdSq3a2qLeRVr/HBnRW4nvOZD6Q+VxbOBwW0L0cKgaZaqtyZJZBz1n9WbcjEa7zpyG
55FtjOk2Cnh/IFnjBj898q8g0U5dToFT8ySIANUYMnYiQ/6fbW3/PEE1sDkvGqzPgT0/CD3ZkpK2
tTIEZVOzzZxbWIyfQTC/pp1/wCL4Q+aPnSqPdOs54wDftfS1/e4Q6NPD4KsIk5o+JWRQO3mAkPAI
QXlVEFVnJdxASXIu+5bnIVd5E7G0N0fbsj40/M5Yd+if18hjAmfm5JtsNd/aMnFejPhRrZ5DVAS6
XWVaeC4sommXePpZc316GhmJjJySWtZ2VsAicWGqxKRM4+svQjDCUJXLdV/FZzxASN5RZWGyDg13
XVYkPPjNlhIImeGuN+uttNudbNKDMdXb0TdX8yRV/jkG8ZCY5pHCxb3SRNnZBapy0g0LlmYLWp1d
2Rt0VZsuyzad7kAC8hf58BEQswDSt8My2zE1MF3rMrD8Ftq5m+1Vkn2QpLkf2LDmzt60JihfAKE1
MqjetHZ2hhSgKDcJ2QhZPa7VmwfWd0Vo0NLpgfxJEDTKjKvaO313iHt6tNpjKM29HaG0J9cZk+bG
0YqtwUk/GIJge2/+ZDVWY9kwQixbxdxjIFUe4oL4l/X9n/cPkfpk4RYA2aFJLYg5xzM25wjsEaPz
JaQIavwAMHDt5nj0cFIRgIJ9jdFcGJvbaRCgdOk3/aUb8p+f+2ddlLiPfjYdD0TzTE7eDOuJG2t0
hnLpR22aGG7woP9na4Ws0HiZhiyUTk8ryZjkniPNuIXQvem1Tmz/3mEjZFkBU9SjwY1wBu7qUTb9
0f25f753KN5dQcSmjrerdeTIWMm5QHTlvq6RJss2H95CofAKQs7nAdfWSwgl39eq/i0qfW8/lFm/
qrM+f7Kc9jUvAxXhw5HIknrzI5FHjm3BaR6Et4AUUx3LINKXcLPqtzhHx5qFhTjc/xsxPEoj13it
ujE/N1ED6bD367eIHMqVA+Jkf/82wO9bdwy2MLYkSJ2u29T6A4W18TAP7buvUpW0zEj3TeAlW+g3
LBZMod7E7G6n2ttHVIMPIhjiFw2HjJDOvENeDUzMqMS+IX/Rl9QWtaVZ17TJOK8AfmnDIdiTRpAu
McjEJ4Ci+4lOwLNeFNljFspP8keY38w+N0U+RFsrt0GaBhcH6PmGbmO6NehSZLEO/IBn+GRU+XM6
ONYa/nKLsWqTjqN2s6b2d3OYmnNklCiAHdyJRhC8ZwLHSFInrwMMuV2ZGfNxzHvBxD1dAdyol60h
V60ZnDrb5pwarEAibVErEuwBiwt0t5F+pdNrj/g39JlVnQwlSTnAOMU9CFYlbrZ9vO8LEny2BfWO
6pQu+5IQHYanD56HFmHdYj4eNQSFJwfeVUCNU4KWHmh+ELeIjZetx2bB8M1tKIvtUJrPCnKsC/3g
6y3zS55375ALNj+msqBVNu2n+tyjyAAYfJyrAF8oshzcnnYHwCovNy3qg4LMnlDYhJH0W1lVWESe
MsTINpQfOxsUKmKV9VwLvraB4r90s25voB43AaR7TbTWIb+QKjqbzXrqOK4YOx/nFDk0UMyQnMzR
JhVYAZtoh8gTSZ63nvV60zNToVlLK3Da5T1y699dqnFmK5dyeA24v522efSgiRUksYqceFyGt2Xq
b9wY92+NawojUqTF+xE2eYeIuAw/7Hbc4eOOFnZT71LDXzYFk+B806AVBjD5UeXYTBAsfFgW5MyD
854H7ynjeWOiN3aY2FX1vVtZy27CKkYXMAaNYaLilC+GeZTWGd4Zb+1Bm9Yj89iY1QnDWk6TbVN6
yUa/kfaWRLfafeSx8DI06cvov5n1jQ2x4sAy0ETT5HLqnluox4XxBq4UBYtDoki5yFyxaadyEUzf
TFiXUEZRLuK1WxovnKUzvPPaZbBfTOcgEHrV4Q+H++oQg0GWc3OcdO9UmBNIaQh1uI4XJh5BXKo+
uUt3Ala7H6X9OXrTgb71LwoqqE6ecTIt/yW74K0+EcSyTeXDQHBaY7RvnJHor9BixPDSoK5ogpfW
gHFP/97H3FSreDmUwcii8g+ZQr3bOdA17PKt5MVUx/wIx0sbWxuhmVSB5AxUqbVsa2PXkiGC97JF
aVYL/kpJqxZQwMpLuqfUANlIx83N30Kz4M7WHm3xgWd3WWJyaRoqA/TSkBg7qlALC0URi5tHBnse
1uTdjAfPrZ4mWI/4GXZ9gsQsggRU0pX1bEXtXuhTzgHOOvtuebNLi4I7Q31ZbbNZfwrNYac3x9L2
t3Oq72cu/65KcVX5P5LaoOk6HuOxPUfltKuXyJVXbkjOxdgvBBlgLpWxXCnMu73DLAVPpY52MRoZ
Zuj5THUNdnJ+7rtPrLGzuW3r157FNHxSt7ZhbjOrwBo+LHp0APoNtUdo+At5EdolgLeJvDxz4c8s
4i+MFcOzHAGXrG25c4x9S/wjVHjYadlL7L17yXuf/p5wfzS6uZZFvrUc56HwuGdgh8dUHFNGa2bw
033P+Xsy+tvEGT1pST/qXqx+AIfFjasHG4RcgFJMpiQ2IHByzOdzp2C1Llppf9trwabBU61aDRiq
3nIwlSlGvyJ1McN2a+fdwWxeQ2uCaY8NyTKhWZntGYvrXhflgx9XPw9EibwYov5Ajcl8tLlAJrpY
qX4CQnCkW1OwW/Rd/VxDnbQGFbckz6NVrKqRsx3uuTp1uJqTS4eWoUePwNx/JWNjJ2K56bxrlpwV
IKBs+kebSXwvXuRkrlLLv3Uu4mgWx29SxP2rZw3NQQi4j7Pp6D8FLdiGSBZb64BRaeawwgbknPKO
1nJOHhYnAZF9+eKEFzb+hCA2sGnwDYPB6Wks7aOWI+ZmGabZind/ds0vgxzw5eBrBqNi2OxBmZC7
gMjszUv9w/07XNIfF7Vvy2d89PnCk8oeYWfimHeIsYQZykPWCxCoTOko0QNifZtA3CpiVS+WPz1j
l7hkJt5XH2oECnDXYzwvq/eyDfAa+/WNZnmGXQw25p1ecA9byYvSOM2NGb6IWd/2k5DvUVs9e64L
sTTzvnDChtewdbQnGrfuOi/25YSBA6pM9lwnRfYcQ1Eao+p6/4yjW+16NDx9ff8aOVbeCYvzo86O
EhiiOkyi989wGygL1L8o1Pxz42o94CPnJxOoz45jOSiWOYH+VNw/4ixzjs0k4m3ixTdPQwSGnB7c
i6c+3P8VaunFcip/12kYo9jN+181kVyo+1zr4BoRgVfSR3Rmlb/LgibcpJOdWVrmSaoP939N4CHh
FmXlhjBTl9rfQRQITYhlrkYbEvtnrgs6C3Y/HTjkspTNoHiXXtBwys3ykckAw4JmnK6iC22Mf7zK
fT7UtyIIezYabcvRrr7dP8UBcN8nY/2QJEeZyOY2WjBlwxi8zP2/JoS7TT76gvWbr8q4vd1Vz/8r
/xaosv97+fc6+9vzz6z/+V3WSL6Llljz/ff/+Tf1Q38IwMVvrk+y9l1e7ZuGkuP/IQDXfzPgh1qO
C8DJ8S2B9PoPAbj9m207pLdYhqUTNWgQaN6U3V0bbv1mOOhMfaabhm3q/r/933//h6D05i///1vR
5Y+c59oGYTkY0X/UfzuObWJ2MGx+KWhlz1Nf/5P+W9gzCJWZJkqCsxQW8mcZmaQ2/PA091KyGBFW
VFsEupmXduQUHdiXvA8TcP7CoH0sF2mCh5rcI+jcHAl0uhCI6/xtM1AbRGhsEAXQSU0wU8L7xcno
0gmpiRiBytUtWQNxy8wJDnZ0HYMrNGDrJoBdNiWDE5eb4B3MnG90OQ0CHVpTGgHqksVW84L3wv2e
7YbIsLqxFvQJbuopWKXxVRguiAxM/SG3TJlCUsamGkg+GKnYh5HVLObC+iW7C8FNnRF93r9mVuEL
Qrt9HEiOMUo4m2IAQy2AVFp0C9ENdN1ZY/Nm7pdVNvpL0lAxaEsDq1m56jP/BgiCQGsrnzdtzWMc
uoPppj/VwxpbmcBNcvZQ4G5ZD2hF2XpHblAiU25mmX4mxjwzk0MKRKbodzdHHzpyoOXcUcUZrFCM
kCaAX+DoIwcjYJx+RtBywjm3Fo2PHltjgVpW+QdSfDgzIvpEJ8uztpIHs+pvsCYotJpqWTrzV1CM
JzkyVvBXFCetzUIuwx/uAKmGQhB/bZ58aLH96/6Zyo+/tPK96iEJlJb+VnGt5GF/BUpExzIot11u
72sNAErVZZepx/kCnd7phOKYAqtDGr+36xaqkeGSLKNCmyP9LffzDB3mtXSKyygIdI06g4WSQK0G
/VTluyojISCWUTvRPEuZoQSPovziAp4XdW7fvLl7M/Jqb2Y5A+RkeGHpBreQvFdAJnBSGyTf+cOn
QMc5dBFHEy+q4dBQXmUVXGVs6Yj69CXdC9oVHq8dQT3ULtPOgLe3Naxhb2kms/Qg2xd9Oh8DAR/N
kTS3CVSRqHvr/DLlvGCEnD/W89GM8X0JDdE6p6HrgBl8cGYcDowD/UnHft/Iz0xd96kL+nSIbW+D
1YguSHolypWZKqf83IfCODso76oOnBCsdQzSmPEZ5fl7w0FQkMhfeoJDA65VvcZp+M4oFq2ob7xn
hoEeF6ga7RmQ+LLv7ceSyTMRgPtaIvuSCWfCbDYeHX18bGFDYC91QQ7X/qmuPdxVDfPCCvsXOLgn
p6GywFFBxTz88BDzjC2871FPnxL5neCLe4gwxBY7U4++8b8wDrHnfdsk72OEgc7qgn0MRk3g/diD
CbyOk//FJGjTy5RLOPaXhaA9BraNiEGGsTP68ygzV3qWlOBKl6ERDWcRvOvF8CRMxrCuwZSykWBB
XRRHJ973eumTN7ZtFBFH+bJJeIwP/VzlRw4i+zhmhktQKzo+B/RJTrpGXWQpBvPxBpdtMUr9zVAJ
e55HliI5od9DPBDh1pTesRuaVRT64cvQOou6i9CnQoHf9cDAjQDfoOUAgBdt3+wYRHKROenGH4gd
jpLynQymHCEs2y/Rv4e84mpIObKrN4S8UfFc6LJbEGp7lKE1bqr+GeKcXOn98KNJgw+abrJLHmKL
5BFfY9Fty8KkjQ7NLz37yfiBhvLdn0B7VCHZZmOLA50WMMJ1XBAM8iKX4E30y+aIAbhEGk4UYISg
fXqxQNssoNJ9AiDsGQGyiHlJaIArw1nR03zyKLsYtCD/ryD82bENpwzri+XVV9tDnG31dIU0SLj8
HGcijt2rQZu9tRcgcLLH6qkQtGlbAy+LmX/rfcsx26hurZcpzAyQggZBhh1g6u3lsDS89smLH0MY
sqtecCgprRxBePg7aPuCinwD4AXyuHUhyqtd5qb9ixlHA2FN29hDF8O4nveysUo+w19nao5YGqe2
KF5d8ptObhw0q7SK35vC+Whap1hJZ6RlLck2be+FJGZZ6USQFSLU15zjuh0wRPgIE1mHMUpRCjoE
ociAuDjZoTba72U+bvWfKQ8H/Bl1MCQQSLYTsn0f6470y2VlM3JCboc5fxHn46vQyaIZpozcDPV9
JnNCyzUeIycGrWt2YAAlBBlf9ZhpY1RUnQQY/BJ909IeoUfp5C4sNK/HHcpVhH4JJcdzVRVf7rAb
TJhbWit3mle4By8qgjUS9lU2oF+GwK/O/GVzAQLBS+SrVBBM47i/COrKhxMtnmBF2tMxksSZ0E2t
Uyj1YN4O2fAtzWs7oFtg/qWfvAhZLaSQ57Lx35JR81Yi72l6dOMm7WLzOk/oOpO+KsHRuuU1DRl8
SPwBXZCzG7aXSR9eXCUwjTJtM0rC7OMwwaChiDZ0/ykV8+yVWPi15ywFG9rCq6tnGy8TRn4Bu0oJ
wMnY+fDJN9jVev2rDmW5d9nUnXzEzzPPlN2gCczeh+fq0X1PvXU/osENvOq9TpojnZUekwrR2RtN
uVYG7CuNxiLXYWjpHTZKl4E0vZX40mB6geR21uPQW7g50buwqKjdStKH6cJBCNsTjPxk0m+bNPdb
Kk/N/ZAAJVBTbhs4tvG6JDSRRgXI2PiGrScp0RZVXggFkxYHmFNqZfYi+q8NxNkeB45hVA9ExKwm
EkEiRGTeQ4oNyFF+oF45g4glfs6UV4jQ4RPa3GY1dkq51p0ge9Nwr6OPNCKYpa+g6eM88rEgzViR
JuVJCjAnZaZCkPeLkE6c/TWqzGpa59iZemxNsN4l27FrbOFC4tLNmQca4aredMoRFStvVIBJasAs
FWKaSpV7qsZGNdfwJOW1xlxl5LTlMuxWMEtsjCA4sALlxXKUK6tnK4afuxIDAoa+P1bkpywZeumU
8LDso2VEmPdeBiDttTCKNrR1KoYIOMGALzIyCDFfe/m72WLZg9xD8gGGkKVeB8UOiE+6HRFDjBN8
67YUvwp95xJtCGGxqR4HN9AXFIiA62i0r+oednuuufrJScSuC16A6qJOwNwmMLkNyu1GMUnDDq02
NrgkUUr5jlXFuYxyYpwEGcrAOBcrA51y0rEyEQ+Jty5QLjsCZC6MiffcaNdOBr8S/HigRt5nuitQ
bq7jABsIIBzch4zcabx8GoezFa6pfezUv3sxmZtdjQsjGzEA2jA0cJuzD1KQdwYirRSpNtirq9nb
+UozIF2wOQ1x/knOFCs7fv8twJZ12tKfF/GPgdkzJw7sjIH0rnWZEXbI8282BCUCwNesDzvLvmr9
RqDoDqLYt+FxXPcCeGjagCBdN54Fnsgoym9JDmbFdCPSUHkPoqxRTaR8R8+QEVu7tHLahkaOwyCp
wcMkGiDHuOaCqK31pKzn7Xwmi+t3P30llK8cKUBdbJyapvraNtkINr8wEANQQRkR8wmUqTDJF4Yo
SVukes1hRM1898LHM9o9SPyjQhlJLfp885h82l56GnCa+plqSz8I34j30YeDG1XzetSPoHaVTTXx
0pfay/YZrqZMw8jahJ29K5S5NQyA0bXXGs9riakHyE6g4LpRfsgJmhQdSS+Y7MEWsVUfjLZCJmD0
JyPqO87e1ckkaOeQVu5PI4vyM28mA+ns6V6UB5Yvt9ACACW68s1/LAR1f+gRQ4rOfuJXaNu+bl5l
E7k0oGykpC4inTR6b8ImWJEirLGOm+kBgPPRjbqnXpgbDZPmisjSmFkpJywZi32WerfApgqIEgS7
DXWHryD13GPkHvbnIYCJl027zs+P+UQ9x42WLO3B+lHmW6FqBXOIE5xq05fNkHsIWGKciCrLC0fO
7KFOmmHE25ZzM2BW4KhBrz8VnsvWiNgsUFJgQbsl16xbFWjeFuMTemH0aVAroCE5zgstkWJrl+0F
EJ9a40FFJjC2bXX444JvVnYLp9kCX1UPcBXAj2vrmPTqjDBLs0s/aaQQ3uL2D1EDxLKy45EnFu1s
uwZpmXUMU31WV554YsAogGVmLfTWu6U+9kOjcsCPVEQY2cXv3oUB86SF9kqfqp9j9Hr/3nzk++6v
RF+hnDaKjaLzzEH9PpTDUUbxZxhS1rmSLVwE16yhPLz/TJ9pvA98b+46DUOznL2NLFWg5ONFhyiI
Dhof5OB8yeKaFWLGkBgc8BPSYDeWrUekvEokPBqtNnF6MfW1a6SfTmwzO2E+BVEQ8gmsiunYIX6N
VEmAhhWpLL++19U0XbeJb/W0R8b0OWORqN5q3blWtOFGJUV54UyitOc9Dbl9yn3eBN2seVu0n7YG
S3QmVdl0WusFwCPQQtJD02w6I8RdV1D5tlpLsHDHyRZ73Rf1Ajlb4LDu9Wbnif2siirf/PX/X3d3
8l6HiIlIa0Q7yPb6XtjKWtzVsPAMONPCj55lDWawmoZDM1UnWRQpdei2i7rxMjmHWI/mfdKV1xFW
3OTV54GjA6l0JweKHIpE5MtFTrkTwMm1J7M8QDwhyoX7ZDICsckq1PFOH7OZDtbEwCelxvBdKCj4
JndhAGGcwXyEL8ed9OCAesOZA7Ck5dQv3WQ+jDMLptQ9ggh5ccLpKXCokIN1QfVl2S4JEQzCanNc
E1j+GTcjd290zWhZEPVxw15+Ls3me0i+jXZw11K1TnrTfHAG8VHmXDIUb81qEqeIqI2JUDx0qoOC
0nPpNC4PIRgAOlZIVGJyNBOtVQhoom94qfOQW129zp7eVYu06hEF8l6somBMT2FKcDOM9dKLHjii
3SxSopdhpN0yqg/aLheyIqGpDwU+ipDHhBSAD4l3MZOO+NLXovsZGDDq/Kh7dIJcX1AekD5Gy4KQ
I3ZutUIkBv8zSevQPWfDa0ZgHk2LJHYvoI/qYDzfbwdcYORLNtmnaCCDkgev+Hx7BvQWRDXJg4L2
gV9wYeXw69TzUq+1x/fmkfulEVo6wJ8FaUL3xMtBaGdehHq13HeBQE1kmD/0pMPwbdsXKIX9MhIO
zpZ9NiU/Mg4u6uJU16Vu8kzbsH1M0l0RFhu1IGrJfAnJIiM5fd6ExOrioGIVDukd0XYHpcOvgi+H
ZJt7TNfTT50Dzt8fTjC7lCFqVaK9I3ttjcFyWbLC0rAoltrkjaus7Qm7cSw8VlRhiU13SKoFgdEq
bv1FXhfJsu9Ysrs8+5yExp7TzDuvouYuSjacCIiUFrIWyukNDKW4vzZw9Eibs9+qJMcVpEBl97fD
Vo+5iG82+ZqVx8NSb0TVuDdjIBaDkLqK4LUlMTQWswu84EK83VtmSc6vu7++k+qYzQMi6ISc4bzt
LqMzXhNlBc7zg53a6yL54VfpT2uun7J4hJ3lmjMC2DFEwoGy1BlGfTHYKO5bj9OKnvbuQoeis561
6SRGLmJ3rOdN42u3fOJaUwvkfeEG68iRrP9yBc2gesTHBoeJt/++BYxuW7HJo+VSa7wleFc8rwH7
a+xssxH7yQqJOgyG9GA3FEalngQAwxizpmS/7VjOG/Zl+pLqNhmjYOOUtbO0I1pmtgAOta9YaheF
o9z3o3/Tg/6nlM1LKtmH/tQAfvw7OePPLVWLXu+fgRo0VC3DsIWAx66rFq76+p8aqm4tGhkGNug8
m6sGr+fQ5UeRzvBM1w7YBYJCvmIuOHsUlwhhwOLeNAR9elOPTCskfcfwTS0C6r21/ewbfVY5HcYC
vkLi7CsuwrjjqpR4qlkTfan3y4E73wntS2KZV0Av//opQRv5r8/IUdQqXwFL/L8QZWz0Sn7rIA9S
PeF8yDm/0xlz4s9WGNty7N7clGbigBvgX/9d85/9YYYgwmdx0Q1h/YWWZRYFAcVxz0tZVxscYywJ
DrYWcWnhsWmte7FZltUqgoHpYqgtnwwIICXxJ8gVCn7/3eL4MOlHN25eo65ddGb+O9hbbkXu5iiM
Cfsl3JUHTmv/U50ZJlQkCdOaf/1ELNr1/+UVFIbtOmCo6Nr/FftlJTZkOrS6m0HRJtUjV+vfkI5P
jbaGX/wp+/qBa35fxdy+ImUJI87u051iGnscPWxWB6I9LgSsfYqRJKXyopb4lBW4Iz6CDrh/m4yv
2WHPLLHHC7I+F9YfByHbZjVV55jG8p6nYqYlq63Ve4nQ4fP+TP93DuQwF/nv50DLsml//u0af/0D
B0j9zB9jIPM3x2U5YE7CfSQsxcv7jzGQJ34DPcmlYbkCs+afhkAG7CDXMwD0WIbHhIif+Y8hkPMb
TCFYahwKfcMVtvc/GQKZf706XcwezOsZQiHpcQxHwdv+tGJBHuz0bPLROjWlD7AHpXZuHHXbPVk1
6BLTmtZ4Z4YFvonoFFuOmri4t4i56amfhjOcaRuPX/VoatpEzkz3g4xVfel6kkIhfxqdu0yg2hbT
oB8BeT+Es6u9ie8/veD/ZN01WGD/cpexDEHv4mnwKvPyMBr7h+fhllXWRGBK13KAXx2EdAoaY1ox
lgh2I8zwwoztQxgajPzJx24JcUOFhTJlgDWe6MCAWqJyMvQpNN/8g+UIVMWj4a+aEX2EaWa/UlOr
jhljcrdOSX9C4rYStn/0YZ1rCcFKOkaBeQr7cx7Np0Rx0S0A6Xr4bMQq37HU8Fq7efFAbhSBmWDV
PaH4wmDwFNPfRNcIfd1TGHafXi1Y9sppv8gHYPKQEdLXOG+d22lIfrApgbWX1ymaHpDOPaEm1x7Y
3chl9cpPu7QbQmL6F+fNdzVSF2YSR5ULPlHt8tDUCC1Az111XnXybOBv7qeVutYmijNjda7ATm0c
DmugW+bwNLjpS1xZr2WEhjciYjRRKPvQtYmX8+t13gEqjjBr+KlNIa9tR0XBT+2BigUppY+Yoyyc
dFdVM13xIiTzAIq+1/dY1fO1S+8ec8s9JAPmvgt8PwxIHPVKmjo9QvGlBaK/Vax+mYNfM0b3Z83B
wSox/8gR6CsCjJ2371obxa1fn8VAtlg1tD+iJl16/pRerRNMmW0XACiJiQ7oVIaA0MIHi1CBYISc
bsiJQZw/ASRIwgxVnL8vpQQArHIJ4LYwTInkA2EyLcvq0FKt1Cu/7k5NkL40Ij+RWhUIsz+5A/0p
a/gxD5yPTRWIoOe2yovE54RTQSC8ZWsf2thegD2MAflHyZrQkWkTWJGBiYWnYLdQGLMe363KY+hb
6ymg/Z+2AY0oQuXO2LB2Wlo8RoY6JGmc5DxJwoNN1IORd7AZ8sAkxpIciKjX84OjsiF8VENpEB8a
TqYnw68MDDlUf/FUuwuHcIkik/FjQ8QuYtN6HUcENBDmXb27rb4RppusHJVSYUXkVZh5vYnSnLhG
lWWREGoxmPlLqpXVa/vLiSJOK9YjA1iQLhykuzwEsNoyxjVVWAbhOx4tXmX+NlSOxhxVPVRDZevu
7ooasjcI9ZtWZYkNxWlHhID1PaSjdn7FQBmOFfkdjjBOHu8yGqPDRGIqYyGyPuo6ZA+HSZ1XuB3j
dDsRC1LO8TtstnNluK8xsSEYPz9c86IRIJf0Of4C6+bW2XlyCZCd9kN/hFfLycDBtRwl9hl6FyXv
iMKe8RUE1/qVBudPibiokcW3rqsusnxqkh5BlvFmmvKx6ZqXsCUKRWbgUbJgD+3UWCZ6Q8hrxh8W
vNp1NLwMFS18BrxcoP1AVQDXHjLiENA0J6/d9p90IEJ17LJyOUDCIWSk5LWMMRYGtoOtMOM9XsAT
ZCXSy8l40ZmlslKZP8j1BmhpNddGJcIYRfEFCYUxEt3h4rXOtadh/KhqoGulY218gmVKAmbygmBZ
iyKNnG8dZykUAgMXYhllWzFz+g65C8ciMPYl/QV96pwlZTp4NMR0qCIXETE3Yf4R4aWpAxktE/M9
xuWKAwS4rKlTYbXFDsXgI3JrmDF1QIJXtRsz4wgaGTGj/dHjRMkp3aOG0J2gRkMPcmkOKP4blcsj
COgZNTrYtNhHsS07JjUu68/CRc9aMIuQrBhI+OSnQlREJtbHcRKfw6j6zxOxHIQOIayzP/V6+BDC
/Srz5ChqBjyNihVKVdVESp221HXz7EbOoxZ0F4vE9E1ZMXsFMvZe6YL5e5cH6zCag3XCKlROmnUM
077a1Q35hGh2Z1uGN7Mprlru+WvoDeAw1M6o1Bz7zGYkgK8n3SCLb7cjgq8ZXekhi0l26DX6W72L
zDSy6A6WHoYfgo7DDfy6Y1m2M39x6J8FcgyWoMY/pT51ZYhGaluE0VJO89roaTPGZSfWUsociQPK
YEJqow9zsN9axtLPZdopgDYLSa3N32kysZrWafQcI5HeMmnFSSzs8slMB40Rd2BtQHOGe7szDoSk
pk+pSfBBI8c9uTP5BoYw5aKMHooZ7QnoKCJ64nCHhfOFt+wmPYOZeGSd0mDez85kPeZhtMsraTzh
56ZFysoOsY2ZYFg7nOQDy/oh3PBU1XN8sKymYsBqn6JAa39mAdgddTq5RT6MHKqBlKEHQepNKocH
WyKSTr0y/QDvBNJpzmlg9dJaxbAkln3IACUs5PTgMHzacA335yzrs51o4/lIJ5XQ9tSnR+gF6TVM
Q1YniRiktSu0vqXeX5kKzodcbwiEEjir5rTUDnFgXjovr6+FURfcqdpt9ps9ia7z6xRQ/8+Z7l1G
m2FZE1Zy22SPmlO3j/FgMYS2HXdnuEmFFDV+aPsyfExij6YiUYbkyIvVOMB+DpLv2Sv1p3iuzCt5
YYVfYwvXooDBoGwe8mqCBNfhvhqqKDrUXnw1UXqtLT0eVqI2MI2pkxdTPsgw+ZOdzfaxmFNyLT2v
fMjnvIa6jjCvtmu8z+FKm8TelpW9Gm2v3QNXJl44IOYkEbm5SJunDK5i5NXHunopGHHt84rbuyks
NoC4gbqExalMmfrHJhzfOU/BTfdIX+iv1BIGId+iZcB0IQUu5lKwKyKnWCZtk21ab2A21Z/aSLP4
DO5y3ZYQF7yI7LfguZ6KXTT70M/gTOVY+Rfi4lZ4kUN8Fm66izr6vEqhiXoRrKJ3NryYUDasCtup
fFcpeoPLhKGKEJYo0WXCwo50iNkm2le/IdovdB6dMdlXNBuYmNJ2NXui3gZk0RiJP5nSnhI8E6Fp
fDKsJVFAfhdFFS0FQbQMmMuDMVqMdRxS+nQFh6Api7oUnEfUfbf2QO9TDTVw/qDl0FANpypT1q1i
sor1Na00BWw3z2iuXru+V1Haz0ZatMua+CRmT8MyTZgm+5gGF51K+I5DMjXqiyHtU12NiFN7/fP/
sXcmS3IjWZb9lf4BlABQKKC6tdnczHweuYGQThLzPOPr68CiFkFGdlCq1y0pEhLBzEiHY1B9+t69
56Jp+kkXBFW15/mcE9Mj7+gzZmdKRySk0OWe2ygm5qRcjTWI9TrEHx2FexVjmTSgPkHUInVUM8Y3
DXUIWv3YOtFTVsaQy8coWJeQ+4JB3NihOhoOlmFhmt+BGH4ntidfk0SAVhv28WR5X0u3RCRg00hW
SWKdqubLLNLVHN+N+Q8Svh7qrkQM4XkvmSjOivYcIhYYSsGExgrx9ejGAOgYB5E6+Ixm9p1gQGs9
tqQ8lsVr6qCQzMz4bTQkyZHDoZ6qt6kBdxL6EgdN8BXDslUA049cvY8ID8v78Wk022NVv9pl/Bml
XEyix2eOO3cEot3x1bbgCuLEIQe7u48HtkBGhS1BRWgn3YgFIjjoxIC0gBlgNY69zWjizUSfvA0L
EazgJT4Qpdmb1StM432Xcrl5ZbVIz2yLsf58sIBrrsivh75Ghxc5NetKSlas8ii9EorlJDYfSoQ3
6zzMXkvyBHH7TORYtNMj5NcHBjpMyfWuquVOGjUJ9dZ8I5zmhgoPXQsBeLw1XAksWXFTao0kKPnp
++RBAuM6O4r06ezoDfQy7Tn7Whiol3JYawQHkKSOYdMmqXx5nRzFH0Re+InBjrZsgADQopM8jfN9
BG1unxkcTuo+npmkJBcqR7a2zmKm35xNr0ofmA+bOwsV0aaBbHFqe7ZoP6vVWyv6YNv4MVmZhYCk
kG0tryzWcOirM5qG7sEq0kto8tT80nlPg8Kl0SdJ9W468Z4Y8x42/FuUzuVlyPv2vpRMrc5eUvhv
aWIFF9pv9DqWf0RAa21tDiZeBmSzD3Ep520PGn3s6Lk74+2SuVITXvLg534HjKgl7jEx9ANobZzK
ST7tzdLJd6ZrVpuaM8BDoHL+QjnM2T/C/G9PP1zXJwxtCs6BZ3cXY6ARzZqt4HQ/1f2PtMPErK0h
Y1RzD+O+eUK/lz/rx7FOvtPdSm6nRBsvqAqeba/AO5motyuViJECo4ws/pGnuX8YmMY9BjbF+ewX
zkFmXfx4/bMeyJ5KZ1B8ggAwbDQ7EbXgDn3noGNR3joczNds8GeRzod+0m9uIaEn+HN2UYW6I3f+
oXf0Z5PV5Dxkw0eZm2yR2KoCRl0ciWbzAxIPpLAg7m5tSt56GvAAh0xA5GRzQI3yc+k2zMBGK6Wf
2g8b0ewyo34vhsq9XAMR7MF4q2jCbdH5cNgQaIVg4TF1r/N23Fk9wTKlERO0tFRHlkvoAxuGc0og
xea+ZAjkgMUOO7zzfvNo8BqtjJhPPAGd/rRkGCJI3zs0CnlH0Zw6/bEJ0VHEefgcl+ALkmjXBtmt
BwDpfvJBD6YdOqhqigdydZdY6LzEIt79tCtYQln1SJhetDc9QyxTgwtanm53rdYYwfUM5veeb3/y
3REbB6dt13RhvwuS/KJg901Jnt9PNuMjiy4ea2cONyJpdlPqAOjzZgJtYzB8zyJ6TQJGRXmcXfzc
oniEa7X2C9V8r8rcY9A9jYBaSQ5Oegsf1aKlNR+4GdjgGloZIhyTXeJOTFZ6O8MgQS+7HxTeusAS
t7Vj3pmWfaeXQrMdwQlOU32X8fZdrC5FW1sJfJwNHVxGxWWO8AH8pjJIBkWgFpBDZb0rZfO/yBkM
woTUe1WB+xymjGQ54q4qiaWdT3E5r2aeatZNT0Bpy10cy8g/N1FwB/vaerayjJ8S7zoBMm/qgn7n
Tzjr9H1vo/rwYXru5oon29Y4vHn0w5RD3ZUlkWBV/Z0cx5JMoYSspsTKNlEL5NHy62hP5jBl9eTi
ksEEkpT87n89R0ExkI1ecoolqdRt2q0jezE7UgkHnTGsA9VHu6D27q9/rFynWSez8WDpcfHY8X4p
nfQba5G0xn45bqJUghNYokWsemWMpM8gE4l3rsh/TgiK1vnsNoSAG+PKz8Zbe071OcurzyZCTmEa
z7V8llTg66DSHEtS0yWiqwr/eucaR8lju4gABLG1oHhnHPoKflIH/tUtAZwMKTAeSgV6T3hQnsiv
YGOd6EtlYf9qCAIy2yp9dzKbajCVmyh2/A1ExPYUT4yKBcbHS19N2Mbmat8JjB1y7hHLLkeDMcs/
aUeS0IVxD/4PqEYM3NqlYJC0A5bndfT6goHQMmGqtHgtC+gdg5WCSiIMLvDtmzwJ1Pu0BLG30nqe
NOIcawFVDugvfYwROMNMcetdP02vSFZZaPoMvUicuC4JWWiDifQrIorb9MnNfsJuUefrR4424FyL
LDnHNMYwSTT3laPfQD8ehFF2T2h9ilWNEm1dj7CUpiHsL7AksTxCAEUO05asDpZ7hMPyV+DSooh6
MCKUq9l7MXLmibyoW1lO9+SFGkf58u1kM2tZmLMsFaN2CHwJuU4UdkaBR9IwRuNU+uXSUAd6Gun5
2egH46YugJbZwrzEMGZg2MTn0X0KKsTTQjCARpIcktlIG4ibSM7Vt7QZb8hHWsbrtb5jCWfoGXfO
qTCekkAGwESa/qbyu23vOc1hUCmn7fJB+GF3MnHqta1DWGmw5eChsIKAR4MUXu5ba/LWdhM8tpUZ
EcrpPoHQzeDPEnoFIjLDNotrtvy83nves7dmssVDOlfL6YxspNmN7u1q4PCJ7BsYKgmJY7Tvs+kW
AfHP0CGL4zpodLpMHEwiF7k8Jm8VriWlq+KSGunepIh+IMl0m+f2TrHRbm1oKHuZzu0t02iE7ASF
FdHUbRpixrckbOxBujEoJaB6P1uo9mRto1ZLwXvGrb7nAM1JpDh4XUS7YVm3nbA4KRVyXEMIvRl9
dGuR7haoNOP4OUCAYTfmKvVn/yRsxJJx5h8TRS3aDlX2WTpHJW4FMOWzNmsLV1/MXDVlhReVrPiq
aZJVJLZnY3lXIM6c0gAh20huT1W2aMyWeWBeoOK5rhIUWOVH0pOiNMkcYnEEt2f+ibbJPCcyeK/S
djhw9sJz0/eIIwmPWJsFyr0w7fN1PmBdHNoEMMwovgo/be6CkW5MDQyWDPtDS7/yATiLKsETXdf1
tPW2tZnOsC5yYuJU1O8jMaCAXT6m6xdjUFeDI3pEAaf3Ux+ne2HGL8KkPxnU+SkwAbZa7EObcvnI
ZKfPgXaSrc4oSOm7OscZ6bZMGt6DvnvImwTFAawzqTE3mr4rN4iSclpgibcffLNdid6IGbKjDCdz
pN6ojMwOmQJLcMOoOQ8d9tPWBFXdQD5dz5GpthXC4s11Ncm6nh0XphcZKvmBHiEC2BhfPkv8N0Br
CdmAXbWNkqF8swEGmWgcHSTkT8M34Yhw2+Ve+OyLr1YrFTh6qzkOrvPhDQSqktxGmQL6xKffxcLO
Cx6NgvWr8+p9j587mXvropbyeKEX0JRctBvMKGZCm1vO/n/dUaMbmAu0AzDrpaQw4g6+0KRQ9irQ
qyXawpvrL6LSFE+4H94hQWrwssGzSJbweXYmcPFpYYGBjGi8MDQ4Vdj76MkBUql4/3n9EI2NQ5Af
De7kyvTqghTbtNrFPjuFIYzjGM9qoSQhnYZE665jVH0rX9o/ZZ6NlypXwwVwQrqbMwRnvet0B1jD
YOcTsU9rL7kzWCsejZKURVqNfS2Gcx0sJ3yO90jyAC7yGvF8oubNT5rxWcOKYs0KHOu+wrKCWv82
xAcnacjcoVD3bqZgfhTYXq7Fy+i4HxzUuxM9f3hwZGJti2GqH1gS0EvYANCG56AU5istM5cPnS9I
poO/Spt4+kyGH3ONHyGqSvOexADAd9p4TfAhrNZTYBaP4bTQP2XnQy8rYYkmm8jox3s7rjg5uzSY
m2yeb64bPnzUPWif8BJ9E7rLwTIrSp1FSmE4VXaTm3RndEcsp+8Y+S6lFX+jBZWBAiris9Z9KdGj
+bKs96FP/x9rNtyRSKebuRry26zeJlZlnaXMv6faA9VEYgtQa8jhbcO1LPuG8Mpo74XpDmceT6oR
PHR8uW4/E49dh681TO7EuBSRVT60RvmceXGwwpNiHs2pBKODqneboOrMwLaJgl47zeWoINsX+v4B
VN7dtfCcYt2cGKBQCczUea6Bfj2/Legpb66veY4z4ayX4hFxQX00Avqr5Gu/xmpm6BL4yEmT+GAs
wWIxoZ8rzwZtRcPmpSizWxa47NEoOLwJwwPLlvjvNN/p6GO9EH2NmKcZHnJ6Uhnt/dM8j58h7tJj
ZGqOw1ah71hVqTcCxP9hZckT+y5pdXMWHhqJo75X7nyMnNbDI5LQTGRc3Ys3CBDtg18k34OB8Uxj
wR64lhjWwuGWFT+MBsD9tYfaGjnSKw1sZ8g152PLw1pUbpBO0Dc2Idd7fv6Y6eFsSJntsm68s5Ce
SDRxb9elua3wFiQiIASJxt+qlGQL+XiJbK+5wE+W9JBQxvdjdAf2ZLwfxwzVrJFPoILQv4vUuTBP
6OmLx7hRJzIJqzK+uV5ZibTiFVnxUzAE9wFNTQiRkpNfAvBgCBD3UColWu2B7QaXducs74rzhdnb
eWxmfUrLkilTOJ0AlCHz98ryPuuTm9QV2f2QMPdqsUjklbOEVk+Yc6KSQlsyecmqSu4z24zYSMs9
beVLNrffQXF56BU5zwyFu/XA4N+isYKKEnF0JcGLk57YoXLdOLh59wBbEer5pw7HEpgHuvtygIge
oMQGRQSfek7D8qCGV9cskf562t4WXVPsAL7IQ+PBRUlIxpj2KW6W87V49xh0AxLaxqi691JO88b2
s1PdLJjyuflJmKB96BzvEZZgdayQcGycSPb7McIl7Nf+yUPpOESAPC2agutWNC+NQTuD5YMx6PKt
GVj/NkwpfdoNLrF/S2nPEA8XVVF283lyWzLfYhKcpZHCwrPkq+C8vBkzMAyd/EI3Z9GcMpsg/aAn
4dmrjj2HoT3BhSmIqnrdoW3FgZ90F8essF4vH0GT9E+c9sXRqoYHp5gejFSXH4PkGN8Djhsqzz5E
cVRs2evDQxfXJbK492uJG7Y0ZPvpVpTAXQtb8rksT6cYYv+EkrF5Ehix/6DJsf8RboZp03MQBTgC
cQyHiF+H3XOgXSdBRbK1ZnkYkSjf14wNpBs9hOTZbK61aCA0SFbgctkAyTRfNmQsNvp8vUZzOabZ
Rg1Oi/kV3UiMzfNpAhjzODCW+v+6kKvV1/J4MP93Ycjtj+H/rL+mP74XefSLNuT67/0lDkHj8V+W
UEog50DMoV10C39pQyxX/Jf0TNuUyIYcz5UoHv7HIYxh+784MVqaXqGpyV6xUWX9jzrEsG1Mxy7/
Hh084bBti/+VPuTXV41IKF4w7ZhYkW0hkaj8pg/RuJ2cNhqi5zjoz2NNNsdkkvODkWjctLp6zGgq
o9IyLglzxZVVwC/LhsA4hH0r6USqciOkeApD+SPwpTiisuBYUxTYrGBd7FtTXv52i/+DFMRZJHZ/
KfMW9/VywRpVikuzjrhB+he/CdY4LlsEE6TJ8+TJDm4fc2c6LNNqBmhMljZawdFC1huJc+Cb+9pg
cFIpE56m5V01nTXRU+IxRUEM8M5g4i/4G8st9vjFNl7kxseUgL41cg9inT1KKyDRU6tfoFIxSx1S
queqemj3bMS4OmPh7ngHCKWiiNz34PX7tgEJzpGTiW8fMaIi+6XpDL1n5kZiq0PPsJnDP6wY14zF
3+6KMhGcAOJTUnBzfl0x7NTouOosZ5L2UhcjDpr2bdDpeerZw4DPWkAQmMFwvfwdPMvr9FK3xXc7
6Qi7bn3ATPaNafXFazTOr3U7EAC+6F/+8PR+zYrk6TFCQO7uLl1rKfkofr3OiBTKumvL4jmdNZpw
CivCNMGd6IMIijPN5GKPONZY+zb8ydBv0U9A4CgI9GZqeh+MD24PO2yqOL/IPriAmGIdFwma6co6
ZrjUVt5IAwRF7jsr9k/P1Q8hE/mZZIgWmcNW2tP3Cqw3Axa6Pmks5VE5+VaFWbirupwWYAoXUMec
a6a9rTNQMHkGVLnQ2zCXNsx0u1ijXah4+7t8AmgzhMYfVKZXxeAvD5ObJJETOo4phHKuisO/abaS
ykt5WFPxHIyROIysBswYRn1knyqZwW/TMCZSHP4hRPyfnof+fGySn/hZvU1XcrD+92d2VWL+djks
Ye6Snui5SMitX5+Z6BxNV7irnucs+yq4U/tKkWxmRg2DXuYICK4jjuYJz8limwqbkPcsV7sgIu4x
xNxZexmD4CZNt45ZRHel0RD0RfYt3WNs7WNXvLS16/GahqgWmfjUOnjM4+8J7tDbqptfEhp4EW7r
xx787xavUrKtjWo310jB/v13/U1mdn0/EZ9x/4EwmK667sx/u/W4G9GbZ2H93AwoyYPwtQvjrwGS
LKvb5TRieehZtYPgVXj+VgfuJS9wKHAw2sJjdUgMQyTWdD///arsRQv7+xPwlEVF7yIItNRvT2B2
Bteyjal+Nimh6DLQgQEMStP4ZOO84xSc3PbV8NKk096Aw7UCDp96TICxREikALn9jqA9WgVe5K2b
SDMaHyd4SxmRyTpJlmIP8b60/nAzlyrl16uW2lJae+wANjpEJI5/lx52UdWVOKK856EP2Q+MhWMq
CTgzCl7jf79Dy6L/+49aBMwaA7s2//HF2A4U90BH/CiH2+EHX4YSE2NcqBf25vuxcj4zLew/LLr/
XMuo0Ez0ubTB+Yv5207ExGMKi7j2nh0v+t4N+sGl62dk3ye0lEt/8ePff8dfFZDLqylJ8rgGObrk
7P6+xCOfgkShR37HugbDy+A4Prcl5qUM9ukf7qf1j112+WFySY9EmW1b5m/7CY6NrnTcHuyGL4EL
uRTWSQUMrgHHaQlmiFoVwW5y4gPMAryd+jZxvrqj94fd/j/9zgtYZbkajaPqt1ucpERAZ9aoAPK6
aGASgvZSOMTonZ+SxvzDD8Nr+R9eI/To3rIxIZz+/es33Nx1AK3hIVha5gwC29OQEsIXF9N7b8DS
jk3iwYFaOogH62HD5B/UgzM9X9sICwc+LiHkm2Zx4bjhMJvbSmx/0HtfQi88M/y2NkzmMgB586cm
AfA4K3LVUuteuSHKp9EgIUMlxzojqzHhNAupOVi0jTkMLwtxN6OMahNG9eM0NBwh48jZCLM7eLmz
xTNP/IMqoL5lFbGNXwKIksJAYxLRh0cpGHHyHe1jpBmM2KU73wFtlXCfT14mSDUAc4RKrCActNUU
AwN6v0psgiX3uIKiX5o5aUOt+6A0dN1Wj/YqqNmFQUoSBUoWhGcQhBZZ74Exf5ln/66LVHOQY3QP
YiLbPDduFH2YQfGqwxwtzmwBFgT0nRag3FRxIqmu3KWAqOBr/TCimVyCduj3jjomnQA0A5h1PSAO
jWqHQRIqUr+ALzXeRwTEn6Og+SnROWyriM5+bOXTYRJIGiFxYM3CUkHDK9qMMgSImrirhNkn0hbM
3sgjSh8sbMOQlhqo3Cmzui+Egi9dzsW6oeELSL57RXITZP5rYwTlJdfxDc3FAsp0/ZotVlNfefQ1
HOOForMC8VA/YroukP524Y6sd/4uSc09lVuxDUg1XddZmMOVcBXUHANrW/GZ2gEhfhMybPxCKbKQ
am1YNFb/fQGx/rlKLlG1LuoCC0E6R8xfF+Sgq205ZG380tgoX91pRP5Yx7coXNmKI/OguTLavRV0
2wlZkpd4L4Oi8seHuUYuLJlM093LkBXFUmM6V+E6mfT9v1/lb4ffZZ1THgsOCniTEp+19derBLo/
4aiu4hdSwfTO8odvrhOT5WoN67Goom07Q1Yp/IeZvRq3VuACawYa6NUAcYC00DgwjiFRQUSmQe4Y
KipH3/gelAeDGLv/l1tqca00mpXNMrUsYH+rFxJCgDj0dfGLbMKNSThsDoZtnqN73eBuZuKwjUX1
XffZBxQpusfptEMRgimGliUizCFp7HXedTWw9uqFvvkf7uU/CwfupSLsmksj9/r3ewmgbM7j2Y1f
Wou86BLAsFF1zPfIaEwYOSP16r5BxcU1YvqnOtGPc4MQz423piMrJLAEqQ/hsB0josby0JCg2P1o
95fLRqloU5uL99OC7NkM8R+2V+efiz/ZdHgWltxuh7zu5Zf7272lSUWgOlbnF2FRNYxmQDGukUGo
ZOlwTu0Jqx2x56OU+84+6aCoD5ka9LY0sLV3w0JLJ6XEiz61rBFuhGEMGgIsT9O7H46d3uQxCtBk
Gjc0nGcyfInYNSykPBjNSenJrdvWhwNhN6NPezz6SaIpNWq1UrEvjoVrfbXfc+LUCQ8EDqJHyMf2
OU4x55Wt8zJIH3blBOFQEIzQIzJbJtP//nT/+TlrobVLBeNwSJfub/VVm9utFoFbvNgF0k+tqg4J
K9MNZVfHEk4uEEYK7OP/+ofigYNoRuXj2p76zYdRFkjeHWUULyS2LMJW71NP8rP1qENggufEI/ad
+/Pff+Y/T7eC3w+OsXaXPgX/+fVNiOF2xJbVly+2U9Y3Xc/679F79d20vFSzfnfArc6xvPHJHEFH
ZfOewikYa+/DK8JLgDd2l5TWVzRpGCzdZAbemSCv1uYfIuatfxYQfLlSWVRplmT4/ttyUODgxP47
VS8miqldruQhAvZO62DemJpHI/JpVWTBZ8V+trOb7DKpdlxLS4ebbNIe3oj6D1+Rdf1Mfq2N6Tp5
Elul4rm5v988LI10LgCyvSgXrWWh74EgNAfOk3ukWuY51OrdZ+ixiwFrr2gcypWcijuMBooUwx8Q
YH7S6hFn8OPbseqQbLb+zezwRYlmmDYh04XNRO2isMz2yppvB4swroVulLMP7dsyaLDXI/1novVp
M0rlNMAoNSOlxNATSIG0enf6oN2n6PHOjKAhyqGAWwXJrWfW2QUOG2nfhqHWakIPGkRGubXq4daT
SXAD82GdVll8pKrI7nNZ3g8Ztm93Qi6hjAXuac0fRtlED6JgPfYRGCQY/1/dcteTnALtqD75U7Kd
svJEvHYAlyIS6yzkFGFB9ezDDx/R39HDn7/WqQ+D1oRAZnm7sRfBzpsNesLOkB3AR48bld/VsX9m
eyNioNYesph6UwvgSbWtnkLmLgpZP9LMCtFITwopvt1tRPd/22fcbHr5+TFn7FgoYBMRZ7w83tpM
LNbywy36fhsO43Ho+uFglqCkE8d4JJB2p4VhHdPefmYgB/zUrS2sxWFOOBnNkNysGCo2bb8xdLHT
hmGudZMPiKSbj9aCrqP0m8VEdT1TXa50Sqqtn7U7MOjbCqHpTsOQmuB2xNS1m9BDahXID9tkB7PD
YV2O3lfHlD9Ijp83fV+DZ0GhLHS+7SsN5qRMtqJ/K938JSRj+wR4ZWtYalqTOW7c9G15X+qwocTs
UXf7EVG+La8/Rjp3TX5z84fVkm+QVeJvH4Jm3aBj5ZLZwQnFkRjrftlPcO46gSnz6UXgtOZM41sr
Jk/QrtqEwNwccPDYhtuQgIkdteDGzr/2fogFfILg0nIKmqLx7KvktRH7MQUptowOtCUoIwG9IhVk
hzUtKoAME1RVCCazenppxuQYpeT3FJ14y6Im2rchaT0h9LchNbFew+WQKvAuc7TkxIRXEpn7NWvS
jZejQOt2dFFa0hRpR2ImRqDsim0/R1+6yfpGP8Q4GP2PMAJY3sHr24gxMWF8IaVFoKB8dSQqo181
YUMzoN+Z4/iO/gkX8LzOFaQFN8+/TnXpnBohn64aLHPKidtgtHlVGfgabVAKx2zxlaIupW9Ammlh
8ba2OSQQYivKLP/uMvjFwIE5yLQk80SVnSKnBDtbxgffI4nJ1LeR9qeNp1IotQlctaasDoU/vlot
ydOqIGMgjr/1MjBWle2c57D75rs4zxRsg31CaqxUbborWhgfqBFk1kzrYQqbP9RLFtyuX18SqgyK
DrxoNp03IejL//qSzDJTGSfjmlf2iz9PINaR9ZcD+b/Ael4b+qoEOBV3qXMmqm56VL1rclf4rWz0
O2GfbUexfEUt5LWcjI2gvhR4/JjmejcdkugbP6neZIy8yRmt4pRFBw5meh8PlLi2O/1w7F3ajfND
NYLrLYi36hZQhV3+DFoT6OsoCPqu0IuXNtQnnDPP138ida5t4ZVwR9JDKicKHSmjrS6AMlh2WGzH
rrXWReg7u5Fg4Qjdc0AXetviTKRhbX76CmVC6bYITG30V7OD9iK0YReM5V4Ns3UKSDqc+v5WPfe4
9TcBE7UdxdapT6VPo5211zK8I7Hb38zOJrWpzJq11QLtskV1Bux2qtpgGeyxYNaiIlWAZDs7bDdD
IE+4EItNWKD0UOhtocZw7rXzDkEdVud1h3TvHXZQtPYgh/0l5JsgKlkNLg2ww6UN7SUAlhGVGjzB
YL8F9dSfOzDL1ERI6Se7ZripoEMgHUIyFiNUQtvPlxTzgRkVBDcvV8authGJlx4hx3Hdf7PQZl4m
7Dwgo4MVCJFq33ZI4+LE/U4PO92VvXwaazALRdRGh5QM7Ywg0CVk+Wej7LcktK07c+yeuigglwN9
Ah1S7LcoV77hLxtWXdJrlsfSWAtmulvTd8IVAhP4oViIXEgoBlsKwB6kL635kdXGJkFOgSE3PTfe
3J7ysv8eYAkLQlvcFpOP+TPBGxhIEHFV5D54IFNOhcT0gJnoMXOD297P9WG07Zn/b+oS9V3TKBNx
W206EgFnCngqPsiOo7JvDCbZW9seF7BobJBV0N50+AxA4LQH0y4Uwb7woxR2Aat1z6U/Fhs8df7K
Rhi6RWxzcvXU3jVyCexGpJSYCxcanNYqz1cyEMV7aH5ydAf0hm6d1CFUPsskmD7imUwanB5GWR6q
cJZ7XVVkDeC64Oz3bZhlvyHQ7GsZoNTdd5adHlw6ASsG7B/o7Judn8838YjVEinlGjQN3fL5Mets
iFsooW5GW7zYtHj2COseotT/ISMNF25G9Ws2SbQxUNDsFMDabTzVCzkaGVY58F9k5eQhfOWUhyCo
X7lkhB4KezhIviaQFogCEtP+MSYdBJFoAQUCyt3MQFnROaiUWAEXblvPIy/yYtjMHa59x4atDmkR
IgsHcsiHghHujEpaoVnw0sY/m+ij2wiVL9SN9hAz8l966e+1VOPN5P5AjZluR76ZddxxeqTxs0UJ
AIXSscHQ3M8EleEHCAVd+vTWRdOD44OvW054oK66uYmxQZmSsOx1qyn0sjsxlJegn4xTL4r4OLrZ
KgBhtZ/n2jqUjgAgFLU7M5mt58J4dHJgRHbi2lsdV9ZtFczpa57CiCsbH/Nnnj0plBEPk6E68IWw
d406Zs2HU4v4vccmKBUAEY2jym5XSf+jYr98Zl76Lbed6aZxvG3e++V2IMatnGKwgtjCN4SiMLzJ
YUhG2X0Wesa9WbZfgzAfF8uJJKkCsqfCVsM65uyz0lI7p1rFg/UD62m852zG/mYv1aQsrK0xaBJp
JtKKallD5A6Tz7Cy5WWEbTLMvFxpjM5hsssGbi6mx5od4+TXqHszz3q1TcLo/MKz9xodwjos8vvC
8fQdmnv8ZLF9UmZ2Z3XD1ygXH5IsDHTP5U2cAIjx0qd8dM2DVZQshp7chEmfnfDKadQIebjuS/dh
EMbPsUvFehYA6qDjrrIOzNBQIvjUHrARAzpbHL4EZcukCLVh2MXVaz+pd8LijcuQjoDCOgKcmuxz
iLMQUYp5i5Z9aAjJK5Dc6Ko+pqxqKyLpX9Rk9FtWL2dz1rODBTByprVhEodXeho87yEmw/gA/T9c
TwDvDILETokI4cMMvtjG9tDccUR/ne222ZhybNYVq8f9vGxB/aFiM3/PXGRy8FrzjeG54w74K1bm
eLBPxOLw78Z6y3ZcrqsJqVzX9sbaaXCT2lVLZAIPfUxLe5X1IjwxTsW9aNa3TOM+bTSyW6Qa1Cie
Lldej8lU5KICXY8ic3bGL0TtLfHFwz1pSeMa9ob3YoLgIhRzEKF8yq3HLmHOZgdOe7ajCVkTFpem
HIJj0hJakufOOW5HtR8IAVqnRYhU2HPfdWFeUsr+17ii7o1i0B7Kj3etyfbHl/cmm+bLWFCty7K+
C0mq9CKhDiOeB37pbj7kNqITKF56kzFHC5KQjhrYGryPYh8ha1uLGg9jU4GiJqa2JeR1cHe1T4M1
RoXX+/WSezFg3JRvQel/qQ34du1oV4eqVZ/hVEWsnP13YVrTDmYlCY91CxM/LSJSLagls5osLuiX
u8CWqx4NAM866A9uDYg1sVJiTFijWNiCYdMR5xzZxc8pDFxk+8UZaQPGvGGxI+MyKzCe4dVzxFp3
Ankr+5gy+pcHh2e4CRQfeWpMeluZ4wD4G/tVYTv1FjVCu6nyGeW2VgiAIY5f5StCxzbTLQOWr+Gu
+x4ud801UQj3byzOnI7oaa3xwxPN1TKHUOPzRCN9beuJ4FPIBHnngd9VMBRtz+HLDEjbWTYtAGTf
EuhXZhI9WbHGzpS08iZGV5X3TrDRFfIf9ODnfiTzhVyqJw0PIBoTPmkotMUUfx0ku0TTek9FmQwc
VshH7typQrjEp9rTPZ9d0JX0URVdt5W08osx+8+Iq502/OooMJnWiEEqhS28Ajhqyycsdvdoyvcm
vW6KkGpao/H60ER6lC0IVit50V1kobown1JiqChl+mk/tdVbOplbZSTPVk9s12h1G7p86TrjXIW4
2TjoZ/Rx83bucLwZ4KeORcDdRg/9EUbkQQl8yV0AkyBCu3WDQIHGpGUf+ayak6eKvc6aL6hZPqpR
uTtXhHemMdBjwz5b+ODlOolgOd34jh5WpWVUh8HpXuChD/d5lIxb+onHrsG+brGWZL0JiEzCAQRv
VG69iD+OmF15YURCaV9IGKT+5bpM9f/N3pn1xq1kW/oX8YJkMIJkP+aozNSQmocXwrJlzvPMX38/
6pzqttJqCRf92ihUoVDHLibHiL33Wt+qzZ7miIUBKAU7P8YSh1dqkuBt4BYnPHBR9RG9BJ+EHj63
qIQ7GGoBeEKjIYY4w8DR+QaI0Q59MVNpb9LAibMPXjhGtMQ+HaxzyOV0sOdYVAIGTZQFoBxC2hwo
umKur1AdcuLO5f+7IVfCJs7nvO4sQGh6gkm9ruECIKmj+zRg+kgA/E45q4tniQrRC1rczDXw3ce3
bED6f95YPfexfmsVCaiGfQRU5zrE9+Rl/KscIZ6BqG1XRsUXwDPN6pzd20XRQ/psteAcj2K4cxJd
W3QO+VGAgwlLTwc0CAC8qSzkimYE9rohzQ+VaB4JudIZfhavKWLUFYOyeuPy6IbYLlt2LouaNLB1
UwMkVL2Xrd0kI9m4Fudj+1g6dr3WB35UR+Ux0I3B0K3tA4XYfF6NMpAiaM+pPONYPTCGXIjJWzr0
M1ahl0SbvjCPxiRIHWJfeMyafnYlTGt3noc7easdrLB/tsrSPpRqfKno2a0Rq1LL5XEGiEK3tmU6
+7nZn8u2bS7gAZqbYZwl9TAmiOdjB1ak9FnRpw/nlp48qLkMGcpx5SWhWPtpqtA+/JQ+AWaVEz2m
PnA0HW+GzUsARqrlw0D8OLomblcN7qO2IbdNIZu3pOKBsoFvjaN23wZusKb9NH+MRgCTxVXGQGI1
Wbl54EzvAxYOdDj9PuIKxlNCzFlGK6x067UvKXeCeXLF11GbSPQd/QUhx3gchvxcQjHJsQSvMFZz
OK3+PU5Ecab4vQdZ3sIKA/MXuw/QiX9gUr4BZ7fNwrxaioIl3Ia13RRijrN04V8ravgm+IVIF/i4
y6KB5ObHkLusCNF1KBXhQtx8fOHRoo/gNCq7WkdlsE3jyn/wovjWie9UG5gbFrJgK/OGM6jgAXe6
Fa6csNy0ZaZWacVF1dKE9XygiRCCsw9o+C/7KH5Fr/1zFj4WAHBQ3VC8+u1ZDcd+IVyNHZIkPmcO
+YsRxQ4J+9ACMsQiTHIHWVRbrX1AHitnC46Q3UfbZ8siRZGdvEwZno2pJ/Dbqe4mH/BZQBTSFNFg
tEP05rV3W2b1Xe+iXaWm05aBEY2Lcu4LkMdjkjrmnmdBcU42YLokr9smS1k7++cdtuNi5SlQtoxt
X9ugzHcUpWJdpwUwDHlBeRKtzObSHSf4PPGtZrVPg2rVNvD167hnetOgclhktV7umsZ/ChrjxsDM
uRhcGM8qyfh64fbaZEV9HoyVvwhHfAWFAMzNr/DS86gklMDSjMfEF3KrfOc+tgkzRSwn2EbLg1MP
wSov+lsWr18V6gIo/kg7GWzcmRGXSKcUWpQdUfC19+pXAxYpKyZoLWofGPnewGXJl6HQyCh0WqCf
pXZnQc+lyfg7H9k8VoEDXr0BrmEGZLUytMWEhuTcgYqL0q2Rh9Ivd33RMj1FMrgsyd6mb9dwI9kF
vY9XRlyCcemWa6d9TXvmhJo+TpR0EVkVfVpsRpplY36ehuMLMuMVQh0WxNS4DSNm57ZvlvvCfmTD
MW219s7vgxclPTyn5KtvCSx+DploLLrcatmnXIqx5umbxmPsF9AVRvwH+EyAZ+ROcyhjsDemMWeP
yr3y7POiIjgsCEWz9czBWvfKPNAzfTWT5gXF4LAfavBPDMoOnD9BPin0ARx45FSSQ2KM41XVYIIQ
MZ5xtIU96B6MhlbHVsQioq9vydKKDLDl0OC9A+bmcyOKfofCkkwbgbEBzLUqjVpc5/MSZ7nalBSc
hcfCxWz6VbbFwUorkFDVbJtZSiu07oJietNBRWNPH6eMVkDCHKMK6zXxUBVf1TDeRUo7Rn4t973p
Po42Udmup7Ov/63MNL+kW9qsJz1zD6kRF4tSM9nNVMmdEvb5aFPnFTVzyLLOk10hyWYdXP3OKkV2
pjvdbZXUv3JnCJC1p7+ICrFq2TwpQEjLVPeR6HhAPIJ+1dkzfdeFV5ACj1jYpvYShlCDKoIK+sjZ
4Udvl56gdNK1Z6PJikUasyYP/muVOk9hZ+BKFT8xCV9YbNIOToveLxljdjSNAdibvs80jXs3HFou
CjtgM6+KpbRBctWKVlNEnx5rPjPf0VQHfbpQ1pbkVAL8ZHYeByztypmiYxmWAILYvPrddDkRL5Zg
3DlL6qpbN3OXpUqM2XdjsTkC75zF1OMN5eFlUmKCHsuUjOyOwJoJOjoXlkqPTVHahis5b7mzVj1o
PnwVuN+LwTAe/YgRSoCicoA7uXTmqSikQRwtGRmSZEoA0C6qlababCXNqtmM3kB0xpTgPxLEvGk8
B1hz6mXI/h4jSn7WpRCFYCY8V2owqJSXcyVCq5RtdSbYQ0f0WBYWZCYQyNA1EjDE76EmltG80g6a
F7ysW3RTl1IPmrh3UfDrrOuTDlk8M/21Q7N2kcqREMJ8RoHVNA9D6Q43qtHjbRAhIfNyCu3OqLAr
XbwL3PHzPBmDRsjNIAlC7KJbOkfWVlbndZp0l5ZM9lYe3VWRLtaT7d1FMZaczG4N0OrAGIax2ELX
aXcjBCQIokx8jCJeyMC+I4maTA8Hitw0GeIcDUSwKsUlapN4U+o1XgECHZGXRBeTSRmpm+yw0tye
WMrI9zbjjN3veKbritTcPHkuaOKMHUHivh7Pa0m4sTGbejW/uqj861wQcO26b0kZACiV1WZ0aLFH
hGOYVeGtUhuQWzLYe8WHdxmV7g8rHZJtR0eAzy3lv88taiFRTSbtMTelBRK3R6/cjrq56wb1Vre8
5FOQYARxrgsdxndG8Ry45rVGJIVR1g8eFkg/dcpdaKDNTKvw0pOw4l3D56B8hLX6GQsALdZHeifp
ha2Nx7aERWtb1aa3XCR92k2GR9xrvEPhPAViAlGN4BeRaxlto3YlG7mJI8klGYe1IFl6jtmhYu+7
gxXHLdYYn4/B5FwbxAb/496NlXdjCXnleN0+GUptOdQQJkUS0dc3w1VpjHDPO5s1gCRPv30ReK4X
hRYsc5qcBBZ6JSSYPj7vO+QOrLsh7eymO2pohpa8Bqteg0KTtx2CsXkhSMFgskeJqkvhd7+JiqUh
hsFyrZkjexdWqzVdLmDlXvCW8qwSLpUly0KAXFGVrm1o/HBvOvMis/xgHY9aTDlH4sQUVdnm3can
ayRv5AYYEdD/4JrsqjqjGEAQRaizEyISTgoldjZuVXd01fr9nDHOEWdE9gLYgLDjWl9XA4EWdXAl
Q7NfjoPUluyPveVQin7dNg4mPWvMD6XtAdIA3GdLPT0z00rg+2LLDpn/0GZzbEa7jO6Lie5eYrbh
i0QhOmWbd6cna023j3UGv0FfnQk2BE0l0xtcbczt6VVRiow8r41z3jcwwzsd5VbpGjuQTsOirBkT
StMihaPnMARVSnB26EmGvrKu/FrAjZUwT+feSTfx+UYKc0lzPrx7twSXJNrviImPqcXibO8G47Zw
K9ar1rwOY3cVJ9ZPgjbe7JD86tKYL/xEUVXH/VzjAuYz2Fsg1yCDZzVJ5GC+C1h7NlkrbXhDMTgd
CYdZMu8pd36R6gdcAcOZQTqGYaFvklkLoIrwH81yvhlyi9PZ3jy2ITLEcsGwoiy33BOtSEUDNC7C
Mb13XVq0Mp2OMIXgx+Ajyny6qZXUF8rKl43LFa0Rek9GO0+yy40TkVtNQDu8rLdINLtYj4M1iiIg
at2xKz2mA6PTUg+dx31FlGimD2tfW1sjISzUHjedeT7HyuyGlpBMXTm3MfkLzBHaYNWlVsboIAIz
5eBGn8KlWUzx2hcgYnyyLtPaXYa1SWwSH2JgOg4BL/a+DMduFceC5o94jKKSirrOLxwm/AvWK22r
EwmyUC1tYkHpWA8TRjhCUXXLNC7t2j/D4EruV23fNK6L3bxYBXV9GRUU5b5TrevmaiwZiKQtVKiM
EsygfTWZ5ZsRar/spC1WBt2AztxGekJ7KkjXrkedqjPLZkNR47vKqgdmPdqqIiJTr1yAmU01rjU3
pvcmnTMqlIcxhHOJBTtC/WSf1W70Ixyy9EzE1lWRoj+ydVjNQ83Ln1gZMSKYFWPzYLXtXZLBtREu
tywUQOiBUJzb6EvjWrCxAt5D/5uykqHrJvaIwNVcy19kXXgX5iyyNVQQLaRoGb3fVTcPuUT4hsOW
SIQ0VotUqWeSYij7SgGBna0fRsZh3fIbN1KW8dqunAOr18FPMT+mknUngNg9sJyjRgzeYvDa4LfL
S9pMlGO8mWSpLyafKNI+MvY21WrtzAVviu69bDoYWj4gPCQpWZncicIGAlo9dToERBe05dYE4u2z
hsaO4uPBYzDNV7Nz4UqFHvp65MQLaXd40W4MWgQkxMLANCliibLiIpHSNTgWX2xfQ7xh4hb0I5xv
EL/BZRL2yvpxB0yt2SiMbssqA+oZt889AQtQLUOvfXNHYsVJyarYsIU2T7ZDO20GfRmZ38yUIRJ2
Y5yuqdXkGyvu66Ucizd60AkKAyTxXTa5XPzoZ1cM5YXdqa0Li6kavHMvpr+dDKvChZdSNfWhj5Xa
2gMMeUHKMbOFjgFkRgBOH6+n2GDPq/GMoYJYpQOazYK9G25jNgxRWTyHjn+AU3vsJzEuWrd6liK8
tYR5dEoBIWVmd5qsu4ytlmY7UoohAp1ISVl5+fDS1xLJjWABGEmFrrLX0C7JS4iu2LRjxR28X/p4
i3jeXOKbleSDwpyiX9J4xKOpijuBzWTt6N0u0B4GpdFq6H13JdpuLwsbK+fIdGw0xIVls6XT8pw1
sCdfI0+wmk810KWcwUDoX5dxE6+DYVynDMb37McjmPlXyCstzpYgWWUxMyjGYtlMnaSBxVI2ltGb
JbhfpWwXQ6ucs2yeUVg0sf2M3rDQFX0tAyT4YAU3PcqZVd7xmkrm4hH1SWYV1irHWUog4g9Ugjxb
hfuU1PSE7FIHOpNY+iqxjyyjG7On76F1fNhodz81Hf5gBCTffKaNT4brqF/wKrjIo7BFnSjWAhEx
mlMyu89D/UfQOONirLxLrf8NuO5H5nMCCKAg+0zdWZaxn5TWbWZBaXq/Ly4DhymoNu/asv8PtZ7t
Fv937+LiLQmntz9zTec//x+gtQ2CGlErPkMEQLqaRRL/AVq7/2WaFGCYLPDhsej8b9Oi4fCX+Guu
CXKHANPZxPKfWFP5X45jg2NFGId4Usd1c5Jj+lWu6ceHCAS/iyiYw5gohG1Xt09kPIxyfQYQer1t
tGDn9f2a8Ja9X07/PBg/h//lv+XHf3RBf7L+ZyHj/1EL/XsYA/+ldFA7OKdYdxRkrmtOY71tNe3Q
QhR1rGCTGem+tM8soFrmtBgJx/zjJnxy0L+o+O8nJ1HXckhEj6f7mJhTMzxzItyeeeEi6aI1mQlP
bj2AKWEcRxCiUmRI+kG5JyzIL8QWbPal3wVH7oC+gB+5dKP23uy0KzM1f8w7OcNFLNRqV96o33TF
T8OIH93Gv8NEvdPwJkKm39MUfvj6RMRHsdW/l8+hbsH7YwqG/B91NEYvaMS4Q73tnejNtKlSXE6o
MYdNg08ybUiSTGKEFQ7/kc+e5lZc08aIKJ3CcwstYVHj2WzVnW/TDB1vUQVtCntD9PthygVtNCYw
4QFxyLoa5LUZ3YhkM18Gs6rDRTMxNcLSqdhp076Qq29O7qOs+p+Tcw0XZTJOS+WcQtUDS+ZTDK5y
qxLyCvL+ysshClYboaK7IhHXTo57zbEvBdc4x/aWRv1F19gYtOlvWcUuZa5S2Yj/tOLMRC7kxGrF
o3VuZe3FVBS73tkbCsSCmpM7ZPkcDtbWiYdDP8rLcOivAjd61oFbfH1aJ+a3f08LpzIvsS5s/dTo
p0lb2An4V9Q35mKMWAclUpcFTIJZVdteakxwTAliWLQ+AgVxgWLm2EDL8IJL9MLkHkEXISuiW3/9
wz57ljA5oji2LXxks4f6TyG43jqFiiE3QUWZqTPejqbL89eH+Kil5m3TdUM357dOCUTG1ukhxsjN
YxHV25CkVd05tGN9ZhZ3NQ3HBM1+rBvfrIXi9DP2fkR0iAK9MDHzp2uhaox0BG5XE0HIIZFvTvoz
mtZbYIE3fTBt8OM8+8Y1dLRloCpq3Ws6hAeK/52WJ/e4aW49NCE5EbEk6aFDy6+IcT3KxFjajPc8
L7pxU7lz83O2rVtZksDs+BvXdw+GNj4w+iQ3SMIMk+2TF5Y/v76abB5Ovp7z2eEm11kScMjxr4+3
TKaZnSSxhh3agf9Vpw6zMXN6GYX1mIG6QsfqnYdeRT8EXd+aNseOEAJnE6D5WzVVft6nt9pwYJsg
johxoWCiDqA9QKjghB5DnyiuoEtTUoVo7tGG4MOb+Xh+dJYBuoA6KZYZjSS8kgUte6P61SCNXxi8
j5nD1lVl7Q2RqM9Af0iOqTxnXVWQZ4CpBUnF8+zio5b9yiC3jMBjnxTj5pADFKcJGIK6cl5QWbzh
tDzzBlwUsCc3gXDuC+ku3S68yTMKFS9DppHWP6KJZFWl47FQTCpGvaVX6qgHGZSIk+OVpVIw/Bsy
Sn631bIKmI+3XkSoUKpeYk2RApnVGpFmw3aKuh8xoPylaG56O6V2shF3lQIDPEpAuWEO9aKDHU3j
i0yZK2auqFrb4ej0GHLr0P4pEV+DrcSvi3BgoVE7rIBL8+QsDH+gJ8A/oVRkD4adMWqjpyY817u+
RQmCWHUeuJTGwxBpL3nkXtQq32fwKxbV/E1LhuK+Bxem+l+I61Th3aqKuUeCdEEk962EJQVx+Co+
4nIr1mHBkSK7YpZQFOiuYlksBA7uCJ6YdmuVCoqePvAwxP1FOQCrNTqfCUnYHtKWsb5FuzIYI+KR
6uDaS7IHBY/ZY5+Lfw5ydnNl9gAaLcBUlG54wSe92aJfPsDkIibJpntclOUyFsrZ4CjItEc3qsyN
yQOmKsifBNMsI5e5RccMOdVjAuKIyiL9jgcNTjgSGIRgaZ7/GDr3Z5y6F2D/dtTIa8OMNwOiv0BN
PuEPaxE+CjXcTLlHkQ0OaDk/XmNFZdyb5Y2hGd/YF93ZBfznjmV+56TFhsWyDUOxT/r4zuVp6yRd
WlfgXMBD5332xtRqL0La5HnCK5JYR7+4gZa000vaIfYY3mQJGmZkKzHbgIKgZv8M4X69amO0c2P+
ZNCrWZIzTNVBpRdlF2nCB36OaBwyAnEdnZxGuqGaHy5ay3mua8tdNNhSffZnixw7gRLJ8xC1G5n6
Bmq4LseYyH0hZfOQNeZ936J3qq3gB2py5tM1y4qO5IuJIYNLvIh2GD1nGhWsVv40NQOQTk7/yI/f
2giCfFtAmNHM56rnmo7JRBLHdBbG4W93kldjP5wxFamsm1Yh4M2WYexdGcMZvxXfAXZV1V1UvfcM
2AtdRbBRrY0VvQKhSdeYYAUyNCdgrXHIixf6N600h+VYtPdwlzSmCVZibnuW6ame4F0oLmdatfff
fEU/Goz/WZQkfR2MqtxbGIQfbyggrUFOdVKR/1k8pv14E0fasnQORk2/P4o18tz6CVubs6+51qbL
2Jz4RSdMFnYv9z6T5kWJBYWMlLevf9n7kf961LDkCt3k35Y4cRL22L6rvIX42TrNXeWAv690tdzJ
FrYW5jZobzUxXewFOlTLw2TMmvNdWDFuKokJITUNedMU7TMruRiy5qwT6ZUbqydCI5lY0KA0MqcA
CJhADe+eWgtMbU0HgQ9nvNcjjH5JjQv463M6KU7/udqQRbDX6w79Pefkausir4yiASMGahg9XqGf
5RFjhbanQdIkyZZZJATaCZG+nSwSO88A8sYvmvs08yTADvEMBt3V1z/qkyfAMvFCAqdiV/LXb/Im
xnKJ7hXbKbOPsn3XbVq3PsWPNVnH0Ct+fX08Yz7JkxuLQ4j4G+IbHAMp/MdHjggRLW3cqdoCcfuZ
031Y1MLe67V23Zpqn4j43iuMCys2QK1m3zg0PjlZjm3rOpZFTF6ntY+W11EyhD0PFVFDjeruNe6B
qyL048EI5ACtyzdn+8keDIc7d9zGZmiy7ft4trLXgF/GQFtMu3irGUvpdXCsoh5lR6PWrqSPT5Ab
GwYaugOjxWRbi2nFgv7WGPyFNP5m3/TpFSA/isLPNm3z9LVSpdPZFSnP267e6xlpJuwMyRW2avcy
CsZvCtwTj//7A69Mi/x3inyLB//k7F2m2o3nZdW2kPpz7CJ57vNzcukQVmi/MELc2MgYaXU+goZ8
xS99RvSds/z6FpzARf79EbZkVw9gBArS6QNnkAsxQPPYxlUPcGNglITU71dMBCyRvUs64+0yTsxd
qazbyE7O2jp6QLj/I9MIi3BMOCRdFE0LfaCSHXGtGIW7KjvjliHvo0V6minxa1swrwjx1JERXKip
gsefNEcRjvZ28IkqYFC5KBNGHUJjWXG47V+f5GefFmWCUtIVcIG/q3pynQoHZC9vVWHBq2UhGzLj
thSIEDtIm3ECcRe5kVUEPy29PbI3uFMjj7xHsnYwXdJzzr75SfNe4K/3HO8oBhjw5AgfPj75tici
WfVuSfURMSjot9KF0OuZO6D/zwjQFgOiN1TQzTfHPS3lWMfQHzgORQ+fWHX6jo8KrCFo4BIHprs3
y/yxpBX89dX+pJRTs4mHd4iARuO0WvQVmVve1JdbPdYunZyhvtWAbC0Du1kRL7lrQ17nJBW7rw9r
ffbp/OO4MzvszyrVx4I4sLCVWz+Lf/gWoBbfyR+dzmuWcjpvujFe1boOTUsZV2HU/qyUvKxDyMQ2
McuNMEllyeGV9kF41QkmQ2jkWVfLpFpLhzDPQoDFbrXrip4UYOtyxRw+WrKC7rTUf6ltUhCgLS4s
C/21Ar8g0wezYetHYgPAu9hw/KUx1BdlyroGKRwTd/L89RX47GuKtY6tJx1eunMnlJqxNjI961pe
ZY13NBkuelFeyii4/vownz26fx7m5NGNwSoo1cIWpjVzk2ZRCZP4FmZV2yWwgbK1Iph00bdog78+
7mfP1Z/HFR/vb54wTGG7yyvTdUeCZ9aDt+5GCMBFtPOyYUOOyjcX9NPvxvv6b8PKco331fpPBzw2
tcBK8JDksLdNmLV5E9z1IxWuszUONMypdrMrdC4X2MCfhh6rXFycdQ4ZS7b0b74+f/OT+kLRs6dW
lRZ4OnlyAXogj71OoNo2hd/TYtml4GY33F9U9PkWrTNidfEOGhL+pFwiVWNUV7NlYzc9CmYW85et
iSl/myl7K5g5xGZ6mF9/xor3X//Uz74yf/7Sk5UNTPNgotpDpeF0S9rF69FPvrF6/9Wpnb9kGO+5
ECyf0jgNJMxUaw5TYRfbzpJnmLFQhut0DOLykoCwa6Wpm6byzmwwkaIXb4GkrME3saxjKgznooz8
dVEOqzzAY+OpnhwSUC5WeSur6XaseZGrwLqcSusxRWbHSvVzfpGY2hwq6/j1xfqr7fd+JrjrWQlA
FfD+fnyw8XTSxRhS7mthvPDBeZRasSnMbBP4xnk6lWeIkX9mNVERExQgOb6MLhgEX9DYKW39XICM
RlL0zfX9p0N8skTRg3SBOSl+mjrlHeXIxBVk+2JrFVysPlVXgU+/euhre6nV9lWVjqTFASFGhnAE
pc83oB4QUVCMOk7/G5uWvq4mdyO7ns0jurKs7LpVgH5mCcIr7nRK4NlRFaBLRipKp3iwiwe/Zqim
R2W26CrEA17+orX1bRaRJdtX/K++pe9CU1/pHX2TocFQDoNh2UA/wgP2A8Hmz8jM1sIk7MOkrdHs
y8p4kTIFPJDzhws77UAQEChkSTJjkjUpFjs7TpNFp6HhG7VNXqmGKAEiFn25A0FMEykqLjEgBqu4
2qTJdJH4o0k2h3OIkIh0LAOrWsvjDQHfK7AVhyxEBNZ7Ljr+ptvABXz2WhJJWtiA0SQXwNQAZeNf
w6Mc9WdpqR+nobjQFd25LtkNOFbMrrwtLHfOm2BzZAXA5Jl2FwlTciJvPPNcaM62srmkWBnoDQhz
SXjVb19KcEekxlXlLwTtcRZdmm18GWXq1TaKjR6gz+WTlWjBDcM9Kgg+0gi2ntIJKZcRcIIhAZqL
FsLEcuoSzAV2u5s1ln7PCSeMNBekY7Sz4YhQA9zbRIrvkGmbG8axNNBv+iT/7U3iikVhRRTeqy01
H30fgRVJIe+dtke8+2BMLjYiu3z2Q7yIvkofOi++1HT70PR1sbSRIa575GeTsA+i9q2FVTqXKdOF
2tNe/U69Dvi2kfz7i9Hnocid9jnm5OMq++3X/qWZSjQd8aVAi0BvE1zfU1KSjMVWTF+ncfdcSiIg
Q5WvaiSadvDLsKISFWF0aZDq+c2SdcKjeN9dg4Xk9WEqh0BGP1krB0hC+O0EWjw0N0VurhlXs91D
ujBMN0YdHfW0uxDtA33hWyixxx9NnDKp4RX65hszH+jkZZ599w4MOyhe/NeP3xgvyoSbQsve5gao
4NS2D5SBh7y6Lip58Npgb3TPeV4vxzbfF7OyeXj65hd8sj3j7SMXCYEvlLjTjrTt2HivAlDLZi+v
Ayd6yR0fbLaFh6aE7eht4tC5EWHxq2+ybyot65O6DjoQlnIp2P5LdfKFhSGO6JWW6TYn9m01kKC1
pMlULdpOP2Ihe/ZF8TsH41iZ9W8CppZGCVha0QSrf4w6uC5CTK1ns27irepiF/4jyRydhQsvt/yb
sVO/EevEAK6qm1wS7EYrY+PVxn1ilmA7THclk/Y3KPFbfUoE1BRx4+ldtbdqVWEcUiuTeL6qpLVq
aHLHg7QNSfnwTG+Ni33cluRlCm0EMB0xBJ27ot/cmc+ujoBnK1hEGWu916l/7HJGJ4UihU9ri2v8
nFCHX2j+lh1RUfhi8xdVVk8pDglc+3f+OD1NvtrD4UKbgzSpOBAOEIJVCl4TLto3lcRnP0zqbGVt
+gPMM+Z//scPs/pS2NgjczDdKSm9VEVFexmhgx70q95HjPL1hfhk/+yA12YBdrkajJ4/Hk6QqtH2
+ZBvNd8BbJusq1JB1hPfjfnmfdrpu8iSSu3vWOQwndZ+TeCWIK67fKtjVPHb8JBjNIuj6DaOtX1a
+/fT1F20QmYIhayLtNrZFeKs+NsV/rM3Us37J13C/BJ/7aDiKHHFoOfbojKSBQCQTTVUR2KcZZ0e
R9IuxnxcQxXhsx113zTLP2t0QS1kdjuX5MADT+5t7GAS1hsj30a1ToSfPxxMlV+WMl13hnGVo+EV
bvI709Jby+u/OfgnFYyDdkEwzURh8Vf3tB2ZHA2OW2wTqY5EU8RLYlnmicShsPODZtm3olS3UaC/
fP2AfXrSKCbgmirDZhd/8oTJnvmLZhn4XfxoaVj6Aw543Pp4IEKxxQoHWL801iSCwdKP48evj/4+
8j957pgGSgCB4NIYMZ+0emK2KrXEnLN1e/lAE0wtQuI7aX8eybaAWlLLV2Qd96q+df0n38RPVHQb
idp5BHxAQwIJstZej1BnQBP/rJUeLwkFN1edSB56r8QKX05HF7XbUpyR92VuaoFtKTLkrixMEm26
+tm22JBZAcHI0n4N6LjP0suUvCQPwq65DAvjMR3QCPe/imp6IHX6DJ7uRsTdD6Oubu1Yvrpx81zo
pLGhXvp9a9oaH6crEbfA8ZCaLYo0ylcrEijZG6F/XJhdVhDo4ey79t63rR0ctWLYgrBjs9flBRou
iY0PE2mWDbOsrH3EV/pLIqoPRzWsurC8/fouiE8evrnbh26G7stsgf34lZGJpQp38Pio2T4JuUnz
UJeWhikgmGMefJpQSQHgL8U+5m3zHkJzkchdVKT4LJGqNzTsFmhmDnrRVBgfNODRoM8MbPsVYUGT
1uQXJpNcEqGInYRsh43EvQpldaZINKFe+jEU81a2MJuNw4gntF79MUe3PYNMcX0mo4PdkEfCaOxl
a1f2N9/0z6odkOozEY+OJ3Tlk6eQXNAwiKsCznSYvrahuY+tqFuUFZ5wj5TyhmEvoQu6Nb4UDiyd
QambQvfOg4rZrrgki2Bc1imG5G9uy98fQwMtCYIZVylwXfpJ8yRJBswik+R7BA1gOWu5WxKRlx7b
c5IwjSVi9teSsJmlIYE0mjyNWZ93UAymep2id51icSHT/KEj8H4x3gX88WmobyPL2CgHAGfecin1
2Nmadf886Vay77rm2VC0CoYHrKjF0krwAX19Vp80MObdnhCKDq9w+aJ8fNjQ8Pil3VoZ3V0spRIC
eYhdfJmSMR1XYbSJ++gRBiiGXq65kVBFBx1PE2KTxyYRD6GVTmRoe99c7E++g4ZhsQsFFqzQ8Zyu
PHmLdRGMabZt6bMlprc1QjYUBraMJjB4+PWdnyMUGJds1r9rI/3ddhdwLSFRMdWxQBafAuzRcgVS
doDOnT1yawYs+HIMfd/jLTYC6o5G7epSnqdS3DdzY8Dpvxkq/dXIOvkB8xfij21NSdMxSPUkB23T
7kNDA6cLsWfg40+ooArkDn/H/3Rr8/GQp5NMpzOTwC5jNsBudxGhZoozFty8/majfQIKpN6Zj2OQ
isAqw+ftFIno66lqxQyRR9m/c2CsGAMCZkNv91KD2WEpwtGGR6eXd1EzPqRh9KPprDMLI1ZUbl1E
01OS38uEMBPtprPS7/p5n1550wFkSNQKBcFJHWBODipeI2LnlWh7R1PnNbQWJCrbmpi3xNPWeqit
cSsdJ2zbRnQ2g0EqMQ+3/UMQI8KuiSbE1V2//k/f0/m6sQczbeDnbClPPoookBvUFn6+nV3fWSuu
iwZ8HSn1wVDuLFBmYBfHTC6NOrwrm3Ln1tFzXl8PKr6v6Ih+82v+at+d/JqTyxRpWhgEzGu2foh0
wGUjrIYLGujrwNvno1oJJe7pFByRLe4LehRBmJ+VYbEtv0kr+GupnH8H+WBIwhhNMev++KL4mT1M
PXnsiJheg9FctLU4a4x17l8mRoEHj6k2goevT34+tw+bpJNjio/HbIwstfvOzral28FTNBeqw06F
nbrW2v/HQ53W5LpHKCRRuNuakN68nxMhgcV3N+a3A7ATgP2/7yW4R3ClyrDoIn88KwFNvFSIYLbT
wOr13+ydx3Lc2Jp1X+VGz3ED/gCDnmQC6TNpRYmaIEQH7z2e/l9g1X9LTLGVUdXTnqhKojkJ4OC4
b++1B4tov2rYVQ3y1vKHFipXej4dPeYgbKdRcMDO/ByWZCpJAegCk1Ov9FHu/JdBGCttemRxDbzL
J79x3NcNiWK/fwTqvPb/5RnMhycMI6oNNvPjp00hVRqIDrM1QhKAWQWpirDNCIAtank/DyJ9aSwB
v5Gfuhad2BaB544J2+eUyPMme39tk8C7jrLuq0+qFu/UaKAkm3jrkx4MrSFFK8nzQD5y0Na2F2bd
T0eZnz7+WbfFl9e1akoXws8LGQzbzhJLxL7rsk0mYz9qpn/ynjDi4hhkR/VLGZ0ka1VJACKs85Fs
NvTIhaWfKq/eFZp2QCGMqYNKVhxdGu1/KUjM7wplYwqGAFet815Vo9VC08WFhjhzgJelbjA5it8S
SC8vcy13knm5bXzjgHsZtsH2991k3jH/2lGoAFgs3FhLKnzDx46C7wVGY8RaeqjxDVsqAsEsvxpA
riwao2VqR3aA+FFZaylp3gp/dEB/aoawojQ2vl7eS9qd11Xhqh+7r0qB/6UClL4oFG2PCFyfBd6T
IymEzCtY8031qimtKzhrjhx71LanuqdwTTkoBRuqt9q2E8EXKSH8dzCOeDHzTUycV44nbjnLiJrx
LouFK2tJtso1dacY1RVajy9BMDAjkRmqRaeiVdei0feh5t3k6T2nU3TXQtnVADrI302OlgctM4v1
HZt2Dnkr3s4qvNdTlHxBEZxSklZIs30YgjxYq8oc8gF/xhyIs4/2A+fA6xHIZ6211lYu6lPeqg/e
iKi1Ha27EQmdC2j+0PcEJ/d48Nb+cEyibDzGdXCc+qbYBz7pLm0S7LjjL1UfIWkN7gidn4CcaXD4
WrzmyTS8ElmoRt81yQhuuvImMeJqOZavwmzsFV0B2npIXqCUPFtGOK/8CG/XEaJWWV8j8EFh3+ku
HpwfIu7dRmL7KYY8WlWVdl0E+C+1pHoqB0V1SFQul21p7YyKbN5aka5SKf8aegOATWKNrZryM65u
UOCVM+QeSbfx17LXn5A732lElm1KLXochn6JnEFZ1qxJF/ZYvxEQ1MzJqgrYAXsk6VIH+8IXl0hC
7QULhSbSS6iO9mvTGm9leyskC/bbvLHFh4s7EB7fBAehy00konloOI03bNpp2HS6+dQoD17J527i
ZO3BFKV2B5/To5IaTh2kqL5c1MDosOB5T1m/xCDy5knDcKw1+clOzS/RzJgb9V0r5a9F7J2aLvqR
eOWTtAGffV01khPm5ncB8J8MyYBD9IUBkAt0r03JRYzcA7ETnrJtRUxfoVm95o9oqO8j08DKx18w
YYJkbe5CyTsZYao7RdE9EmdvLdqwGp0Rs+VMCNqRKoIYkyKiVnBoXPCMbA+xkKZVbtboMRVJICxj
TGUuxa3JU2UmnXrO7X0sU2Op38XeoTFhFFm+AhIIp+3QyzV+80bfyexdkbUtjLy5jqv4mXVltEoV
+ktJuqAhdwoHj+GjZxDBDNcV3mLt2DEcQpAQCIZ5WyAFKQFaPdkKnuHhTDxIA+KkfmWmVG5hFGag
Hvi7tjCo1RBar921HpnIXeWCUQkXlJyp2kvZV8hp2C/j/qHJwEUooyuP8T2JDpj+CFAcB7p/b9ek
vaRJvy1J784b667XhttMU+5G3Xy0T203QFCiQxlAfaMcXX8vjKu+yJ4zwb5LEt6TDeyjseLnLMt3
Zon9cmRT4kxZ/QVswLoxnokddzXOhpUSWMzQ9sd3vY7mUbryM3ZQbT3rnmHoVVnL3gmdnNL03xDN
IaMrST4wq5vO/1YgTcX/OmwM39pxWvUlrG/1htDgRJAelIGH8BO6wJDCYCExEmgOXVGRTqwEqLYl
hBHg1b0CQrsTQmyKTs6OWpjtFVJyHXWUB5II2+u2OlUm+HrqmDjdhOwwim+KdKRbIsSwUs2anePc
6shacJXjsSR2dWHLHqdAlGllS6xqRZcWfUVoKXS07l7bmG0JHLqt975VuyI+tGnyIyEB1hmsFHsq
eeYVzGWUzsoKYM+NbywGlJIOW1FlkavbwIoPec9LrOAslnFsLrDznnqDLlS+Dp1y5O3LoEowAeA+
6v4YPFQ//pEzgHr+iAm3+Mp/v0oMnwtJRcfkD9oTB+sbJWQs1qrHDpOo8kTF6sqEPW/qhb1VPeVB
a4b4CBlflPI9AaPAS1nWk1vwXNnWbcp2kDWCxggz8mBwO4gQdXls2ix6dVegtQDvb6VOgYxqUdfd
dRHW4CrHEDqsCkRWqIsixLVPrB38i/gxFpBVCqOCkFxPTgFjdjda9qGLQ8p98ygzDDrxE3lGYLTN
0okMYAJd1o2wvtTl2DuWAoVUBZvNERIBnFD5yyiA+8L3lUW+nwSEmqIfTqGSLvGF9rzt8bPv+/j4
68qlANyv+5QADtJ7WkdqsSn3GjGwal7CxSVEewl8RGErY8s7KdT7BQYhzO0p3Lp6bIC+pjHY/kTY
jBu+ddXaxN70Ey+4R21x4QF2nT0o5crkmJQEsXBwwQOoHElGR4VZZWeB84nK8W2CUr6uU6qt6WiA
fFSpdjaaeKmkhOlH8GZxQsWxZ/cQefr3XEq+5jESR80YgXX0FGXU2m3ofj73jxSYZ7JGvhQm35Ew
FqkpL59WvArivofZOCAPV3lvYp0ejgVc3EXtV18KD5enyMJkhlPbq1qfXzenHcxjHNXXtTIeozw6
qDHyOSW7sY0xdT2b4apScR/n4xESt+WaUuBaGLIWwI8cHwU12uIQJVKNUaH+kdt64GYcWXNgfCvF
+kPBcdomIuM57opX2WZG6hQGZKV1C6Vt4a6o24TJqfNgDrR0cp+5chno4ZuQKE4HWsEIk3tMdCnV
rSb+gaQdYumkKStFi45mNwORrDjZICZe9IUUbXpb+T5og7UPm5o+/Yy2NUCjb0tuXSfIUux6XFN5
furE0C0ha3VOMRHg0IfTHr36eDAJS288mTMxS15RC0J/WFU3UdCstAibH9miwFlicYByuY1F/GUc
iX6D7v8apOFW06CKBP0Cr9g8wwIGGJ3MeMgt6drEL21ZJQSzkYZjgnVjk4PGSgPmm3kTCnJpcCDd
XJklr0SbFDdyHcXOqMnTcurrr1VTPTTAZELQy52XPhA1xFoyT/dKX9/7QFnVeCjdcfQgxhibNMUn
bExdCCISELQtonvR5m89L8tSNsbq0FFnWKdykTPHg4CeGFgp/x88KTkII5V3U7tXsmDcVZa+zagS
wE2wX0241hYPAgtA7ngN5WzQyveBn9qIoNa4v5io9dRcyaBGiVeEhpOP+lLPCqSUmjQsRZC/2elw
l0xY2dMxDZcD87lepBtW6GQm5qDe43ZY1VOhgIshiqwSxWFS5mmEaDjXm6pXXPvpstcayxneRNE0
J6wviDa8ON4AlWMLXiY7XA5TwLNuw600MokJZYIhD5rInJLHqnhO6phIwTDXFqo67JUELsl8BJl3
yTX0EX5zaX5TSXpilQFDZvLrvWGVtWsHLK0DtWOVYd6YYaoR1Jy82CWWfKbpNyKlu1Ur7xvmNqcg
6diIat5OQeRyjGeUgmW41M2h3XlG9DbUer/05DeDIN5TkqXHRhbLFKmHjDlwO7XAAzlYWURJoSz6
xmzRsNhOF73XCnSHyih+ya5h2dWeOJJvTTI6JwRWWLsTxRnsL4J3DsFBt8ujoTiFKTqJqa5oMimu
29xrNhYL3maKbQavbB+iGlnYcXY0SWZTa/Gm2d5d0QWo56IXua/NBX4pDgQwrKNW2dlVvOuhIqlG
D6XUl75QEo4wayCCQq376ofX1UbWrwlclMSNF+3TGK4T+CQsOgtwqEN+XRb3mfd1ZEzVXjReS88m
gD5/GO2rtL/zzacpBjydjouomIGuGPqhnnMcXwy+QwLQwoe8qfXfvfCAB8nUBiebcFtOBOT66ZHk
ie2YEY8tgq1vinUib6O6PmKpcjSKGllt7ZnlT0OPD4adTG6Lfa2qB2nIrgb1SzwVV4naQBGbcWfx
OjHhlA/GlZ8w1DXUmKn9DjdD3FPSCFaRHnGUqB4VLTgqibKpo/wgKdJao7NRQuWEXd0q0nXbBe5I
4Itg18V+3AllsUvUcUu2PajpXaHY+zofdzlIqi5+YzpdMGSs9Eo4EjOqBT9Rgvuhh/EKXosjGZNb
EbGge/AktGjDgo7Kv3kXdlgis8ZJWecAZiaICmK4pq/abh72VqpibOIxOHh+fd/Yd6It36TOw06h
XfmGf9d001GBGSiTa6qJbk/y1E4vg7tYRCchp/O2xx09ODiUZeLUONrjeMsR4qFRGb2ktF9OkvpF
07o9sVIvdtM8ZnZ3x9LmiLeu6OojtPVtSsZRqMfwcdtb3Sz3VP9Wga6eQiNfFv624SUjxuMG3NKG
BKONb1q3sVYeI9X4ljXpVljFzte9x6lKvyW8rErqf5Es7auMUVD9ktbHWOOgFL1+Pg6Ev0jwdmrX
U+UHnAs7We7vKd4LBh5iDol1ncQb/LRtZWjrMp4ILpc2TQ1ig3nHJMEkyK1lDONH4zTRC9XnQrac
IiJXQbVOoz05Y+gfxxYGQQjTmnU89wEhyxVoYqeD42NK0kpLwYRNFhhIjbT6OdcDcb02LUrGwsFE
ipgAwCQLs2uaBVG8FOCzZYWxSBWdOyexVwZjZpksZf3VUHe5UZL2YG4pAlIxiTbQeKCf8V2sPvVG
X9lEjsntUrcKGOezaGN2oTBYW5rbw93w1HIfk0zOkjm7Cyz9uivEaUrdkqJ+G0jbvi+QA5E/lkw7
7P4Oebb3us0x77D27MJNW2CiAo0KFi1PjMDznvwyW8vDgANerEGqu7UUb0Hquw2ak5j0OS/E1gMZ
JuNIhoIQ+CE+JPmzemcyjLbLjEkjyf1dJUCpW/W2YUKABUp+LzCrwLHDbKVU4qQo0Q56Gmu7bBvB
3aziLVYjeEXKqpaIo/CktSeyW00T98SW4L4kGbWWNsTDOAarscb3me1QqMJG6TEZalmyIaj8yixY
SjLZUp01Fokiu7WKRJtRzGOOLAuTI4Fma8YtDORoWSjZxqi11YgZsRg5+VACB+YH8TfgSZcWJgmP
ookl/ZCn1zblCIBNBWLgZdUbK+R2bjSRwklcjT0AsK1Lpx+ZSSt1Y0Yl/HTytQ5WMG9jJUfrdeDf
/TpFD7CEdrmrSIkQerHjKBW7oOTgNyOt9jlgcRDTLjfaDbG0yxRtGzC2afFY98KhdOtOje8a4eRy
nH3Nb1mpWrsePJU8L/JsewCU+mPNy+7x0ENZZYntb4iXXsJ8WZB77+Z8ohQEfnAMgNCxY1+o/uNo
KUDSNqI211XRrwqWz57mLayGMGFlZjnfJi28o7aWtlYo3FFNH7zOW7desuwaapDduEuTkUpwwwNh
3AiyhQ7ZVyXbQ7KGRRLhNmSBOpUEHpbWIvJNyqtwWkNApDMp+x7e+2paatG067A/gRJ0ybnyUNg3
2TqCWqVM3HlgolkBclRAd01VV/I4ORrVHwhA3Mxq3SotuWdijejlMU2ra3kVEfrjyycGGs58GqdK
J4rvM3dF3fKLMfPHDlYoljtwCnLCUSlRkgS7ZLpZI/fWQj6JhS7FQ3spKw6+Hae1s72FBN2mrYJJ
Typh8A/xssobloY1W25lExb5ypKSFRhEbyod/A+LalKXOootiMze8wiXiP7AdMe5Hs5Mb7xVsh/W
AFQPw7OPrc6D+R5B57f5qLYjv9vHb/FhJmxVuz504peU1MFwNDZVxoII+IyvxY4cpqtgKJw41Zay
YAPKpc0YxizoEYnqDikTiyQuXHrBWi6y2R7jCoSgExxCGEortYRdOei7opbcHMqhN1S3SU2ibNfp
KJplJ0gx2yJai8vwEPvTTViqaxX2RKt3ayMO75V02hAzum1Mdg3F8DhZ5lWP2Cxs8kVB8ATdYAUs
Gy8oS1uSu2J5DYBsJcsF9R/sfi0THsUCryG4QRGLntyo3M5AVbFG4vrMfDokE1EQmrIosXeL0m0n
+K9IYxM9ZmGFxdn2lvMAyirzADV7qcNva+0Ym7SHpheJK+JLLz5Mpe9m47gaiBRkuu/Gfid7r4PV
3tI7WVlY4BwVRx8Kl6UiSei8moAiO2GAIJZcOEYhFB3zxpAesXDswPNvClVs62o6kC5B3As1rZbx
Xp9d1eOy7XBwSKGTrcyIk4ypXKkBQThqvOuq/K4f2HXFMRE7TAlE0bwlggPjaDhxiLwvcxmyBztF
adhoUHvH8nsRWKe4JZUUqbbvedtIzjYJOcxeiKqv191EvQkmnMnqBnyFa/fJsZSDfTGpe/Y411Gt
bC0r3XTNG9iyddGlV1Js3LDQBVyoUT0I3SLmrWizjVc7TVKsiBFbxaLcJ/G4LSL5ZD5DuD3J3Daf
ubAvqKYOFXCy4IpNtmwPLJbGVXAFxmDhkYvoH1FHPdVlfz+RgdZgfcnqft3qiavVpatb07pK4EJz
tucxUymRj17kVhrbRc+Ovm3rdaeFrgqaqmmKVYS5Ssv7UzSyb4/69rauimpV91Wx++uPKpaLnSXH
d52SlyusOvUutAPKFPP//fXXIAAByUr7f/jy+xfOfuT914zZ9OcvHFW5R4Xxn7+/f/mvn7vw5fdv
FNiRSZY1txyQdXvbj/v9+//99cfZvxVeiNPi/ctI5ihGRdUEtff//5w+9ZzS/fX3//H3nH2Lrk5b
C+vJ5uzff2ru7Ff90dL7P77/TJiUMmxtIP8fr+SP7+McvMnhjZcFYfWVGRxK3XhQeqNdGxD8DsTs
3sB+wwJdxAMQ6eaVmIp7teeE/vfVnF/ElyitZliFUDlYYV44q4DrclCC5KA0T97T1lLgk8WwWCTj
79fmKFaBT4bGJ2ukL3ysGAVRKGd1zjDQ1e0O8gGLEN6heBGy9xuHekVy64UL+1WDw5UZeLSRHcx6
T3Em99BzEwa4oMneb0nS6BcepO2uBZ7nl+ugNpfFZK4IA722mJv7rr8Nc+sgAPlX3dOkje7v7/Nn
8pefP865zRqAqMdehRuN1GtflEj1SqwbcUbaZrFtVcH5zixN5aCKHI6FhVqwqDe//wyfFEg/fISz
h1BLg1SlfcAd6csrzbsKokcwwmhFKrjNmBaGZvf7Bj8p6tMghWRktxZ27jOx6TAZ8VBkCBqkbHST
xnM9ir8cVy9xD1wQ93zalKKA4UFPbSG3/NjBfJUzlSni2krw2TLhYZQFSYAhgkkSlyw6n70zWMHM
d9KLKp+bOXV02nLjUSdnq8sZXkA1sEmWeIwc7PtbrUSGQ3ZTK1ELI/dS0tNDGZQkOyYjxRlxl3TV
BWnzpQ90pmhoAd718oBggwAsNlsmyp4aemx/+/vH+XkfnkGrmBwxs6pnsjYIzJMZUvtdd3EdLWyy
0+ScqKtQjk+hYFWDdmVhYbyx1PzblJ7UMuMw0rv0Jn1S/p4RbWTAWsKC3nTWjRUhmak3omT0O+9Q
hZCKLFCH1mPFXmMoGwi+9XoE2eTr/YbU6kvNf1L8JqyZBFjZREvHrfjY02SIGWqRNER2V6mLAn9h
yh3YquRrZPQrkU0P4ZxdN1Xo+QKBuaG2WK6Y4pKJ/xORDq1jrLB0zebjzB/zJzVbxo4uI3KRIUMl
DqRvOLsqwTjLVXKI2uyuNZKFZk3fEjnIL4ysvxoiNdnCsYAwiIQKzAtnI+tY1F04VHTzZEjc1mjW
qmTPbDYlXlqm4rP0ceIcm5lG1mlNHkEM73ehxBbV4PmsrxuLu2lq2B9yMJnq0XWbzTDIDBVtCg3Z
a4ILOo25+5/pWn76vGRsf7xVhZQxKQlulait7Sw59yz9gnbrk+Fn1oHQK4gkxnp01in8ySwTuCn5
2iCfOTM51TlppAcY1A9//w5+otHBdoktUEHNrIt3sflPjz017SrwemY1+KVUFGFIxfpNThW8rP09
u9ULYo9PmwMGaKIdhsZxLgma2KtWgH25dTnHgclxzDPHHr9wHuCjZvz9pX1yD20VJzkUEl1HrD+P
cj9dWhUm06gGDOH5xCZk8jitShZG+1oZ+s3vW/qkQ9gqakn0iCC8WCZ8bGlIskkueDHWQwgYIaWI
qTbW/f+ujflqf7oaXx0gcpEegbDZYNOJ/TdOLwxF88c869dcBnOrgXOGldXZEIDhi81GR9wIdOcH
Kw9fukLfBPIoX3jhP30wCH5ml5IJyOHsdnWUeQfZpJ1MTA9dGj2xUjrNfD9AIv/okv5q6uyuCd3v
SsIm2IclFilDcef0lnVfpv7fHxK4ZX+1M/f7n56O1I/aIEouSdaNG1loN1JKDMM/6AEGDDgNho1t
qGe3rR3NyiRqktWP8NzWUzd4My808emTwdVno8Yi5/p8JVJYI1kWOZdRwsZm2+R4mbFSxmfOJy6s
HT+ZbhBt4xcCbGlwSWdjqNzZWcIAgdZtSt4CSN0TBm59zqT7lgrzrqzTw2RfMm18enkCObPGkkP5
RdasVF5i0h8yGETFXTkhXZjNWVriRl13wZv0WVNYsjR4JdxPkOofO8SYqEB4YpOON9knm8SVha+g
cITuFOXmheXaJ+twe96WAF0UgH/E+XvbN4lh53K27pOHtFX2C8u/FZNP4suFlepnA4TOlkEgQcUL
+8ueg8wQ0ze6WaCYHrJBes456klFeMFf9VkzuJuA3+Jy5Vmd9Q0qf6nlU2ZcawK6Yk7WIGEJJtlg
v3+fPlO5Q4PAwiUbLL4w1X58RmU2MNgRDrWu69mCw2k5bZneXZ70J5whIMKSvS+HK4+KgFnDH4/N
V06hiOhbq226sUoM64rY92SpwkG58Cq++xfOR2NbF+xxkYMC/T0bUqa6mSwvobO2FEomWIt+4UqQ
NQW5JBIn0Sg2QTwaqOVMyndg1OrHGMmLRCwaL5DGoXLcWAudkLxJtdcx4dPsGXdtpC9IP95lHF1J
It5USGDmA3xLL1YXbu/8mH53AWdrGMKyDaue8VZ+h1WFhS11eHWtqy+DhlFIU2eagKur1YVpf74v
vzRr4P+UNTy26Fo/PlVJTVszL3nztIAsiIkTZPAaEgKKIX8TqLN/f5Wf9VXWT/9pbR4Hfhr40xG4
UxHRmt6qvNrYackB5f7/vpXPr0mjVMEiGQP0WU/NgriprYFbOUBhn+lRhL+sff0A12GZm+JC1/ts
7ALI8Z/WzsaTDoVbVOS0ZhhvI9IFoY1rQ3oI1AtX9fm9w8GjztZRMDMf753XUaNLCw5JLYngg+xG
tnPYDOU/upq/Wjl7j5Jukmthqhkq2kcckAt97ABtGq6i/y8v56y/F9j9u1GjIUJ/UcY9J+qjUaoX
+tunPQGDm8ZhoYy382yvxKRtdYzx84KmXkN810yoNiD3JWVAEWlfGPA/7Ql/tXbOYsI8ErZ1T2u+
XrsDwP6JA4jRUunll7JHPr8w1gO4ejgNOO8MZikXgPhHhjvtsQ1gbHwNHuZ3KYXQ//uX6dNuN688
/mzprENAxySHANXCehQk4fU7ghUd5Mf/pNsBEGU9zaQMgOVj564zLfRIhGExnd/M8wssFFcrHwgR
/kcN6VgsFP74xQXt66PITMHsn5AxW+SktZNkMwasptILW5BfHxFsZ4Uzgtn2iezmbGStIzZ00B2y
tSeJ1czkrmGLN1glPacS2d9eINIY9DGZ4e4dkPnx/nVqESitysA6N4b+66FLinWgBCcpJoBRO6j1
PgNY/He7Bo1yfG3KsqGCsjgbkeLJTjBE4b/NyfaQxVdovae07i90wE/OvWjGYHYyZdbAbLU+Xput
oGgWKY9MLAajcdMcwSAA6vC7fEC/5NlbwjvWMTVT0ssvHKH+2vnnpk0NUIQs0zfVj02XMMUMv+Q1
a6QZD4p3Hrde2g/uP7iRJo1gzrRwspyNhb2eS76PoGjtE0zYU8adqGxK0JV/38ynd9IARWJrHBxB
UD27k3GserbXJUz2aoMybU7LxOI+3ebVMdPWchcQBgIe5k3+mpd//xIVygEMVdQhcOeeNR2peRIH
0ZiyGAYtnksHnjRg4+zCEPx+CPpxPYMjBpmHbjAn43c8e+vkSZfqMLbSdemnMsI/Emy7AiHCkF9J
MroazE9HfZqKDYfxHVgiTsT0sA7QaGF2UCMV/To+8iacnol1TAm1vNLshow07kutX7Iw/Tph8GFZ
edpIxqE0ntdl/KxLwsbW03Ubqbf6jW6Qg9Qb16oXXtjzzHf3/K5gF1JRp+izZ+lseEWtkGiJ0FKQ
1FhSLIMLDiXjwoz+6yaVeBUEUxQAQC2wnPz4sjRkWhVDM6VrUrF5S7+OBAZ36Xeipg/dSHQb0qRM
z55+36fnX3p2ZR8aPbsyjluQyCIcYw8OMB/2gWb0qJ4RIrENIV7bqfL68fdNfjKw4ynkXaU/w+8/
J6agU5XVzuxosiAoF3CNR7RoQABeEiIlmepL49+8XD2/RFVnHjHhs3BqcracHckW6ys5Tdf9RIqY
IogoRtoC7tuYShfTKolwp5BwwnYUgKYv7fs+u9qfWz8bAluziCfOHaGkE4dXhHhLyA0inXDhYxGK
U/OPceL/knHUeY32P0fj3P0Is+Zf1+FrVb3+60f28q9jWLavSZ59SMuZf8efcTmG+W9swhRYeatt
wRxMz/8zLocvkX/A0SrvIvZBhsAsr5rgv/9LF/9WdL5km4joKSMY/MyfaTm6+W9yRcR88svxNt+j
/p20HGrXHzutpnKSM+eU8KKAMLLss26jS60WhFkXrDH9kN+BSEL04VfaXc2HVWKuPOvaBBvXqIkz
R0YNDuCYjmR1FV1oLkQlA1Eh4Au73rTSzWRvKuP9RKXDlYqmWxg939TKKDZQWi3UMEUgqZ7QcGO2
yJPvKR7MRe53R0xuLBo0h9wv2ek4pFmEQ/TCcLvtbf3BCoDPaNgIUFu2iFgJlKzyKzuYHmyIvrMS
4k4ZncgnsqKOSITSiZhtCorDgWzDJXxJQFQT8IeirNPEE62/EkQruf6UnLwIogv4cNI/VYn80BCx
IbBjopWJ6KQ8oWffYxwJnvpC+gLAD5EfI4jeTm2EBHlq1RK10fOg1XeclqPF7TXZHbBfLqZxmjZR
Eh8r4rcWJrBelITNdagWHGa95JaxktsJVHaFytAovyVF+t0etlJSkUzh7ZoWbXQfebuxEyslmOkE
TfwUmMmLJ/wbw/NfU08Dexj7uOlC+IQo4vmmqUUFj8/TeLXwuCYzXSaP/C+2dDUU2vU0WbHbWfl3
GKGnXmCs8KW3uglfAo/DY6011xTtdiRuwOLnkjOTilzfq2t8P26bkDSS6LMiGXynXiISkHQJentv
IeImwKdQjMOgC8djl73MYxJ+ffw3jRj4ZCxguiTdAhJ7Yj1wgwy9rjF6hzH2wxF6ND6E7WRFxbLE
HCPHReJg3jEWffhWe+apRpVaqaqrNQ2S2iy5luzp69TD5lANuoWY2RwZFZD2pquRb5ayG8slirqR
q/d6fGosdU9dS6IsN/mVmY8Og+Zrm3f4Hi3yA6QMO+Fk9U7lH8sYlXsv2yOfIw6cCkmU6PGZK0kW
oPULnxpiRlw9GGFJSknhTtoNEq7GHQIbSURdfg9y2KZ1lXLndXi706sh8lUlo7zFpKbt6IlfyDB9
aZIwW0SWVJ08s9vqREuusgFSIhYP1ex2iTcem5oAZFFXuhMHJjGPE1YLTieBE0d3OBjW41Tz/Rkf
FdPjtaHxJbWynTbv0GSWLSp4wPPeyD3OSq12D36M9aMak1uCam9qU6csvc90b5f48ZOqJu5cqgoI
Yc2HYtXZHGzhNrhjr7oKJfvGDvzrSi6sRaOXiwRx3iKYwCsMjAp+AWvhVYvsrUI/0JXs+1R0PUYX
cwXochdk9qah2JJE1bWQgVyWcf8wkJKhlvGFE9azZdp8MMYWh+gxfJpwhpX56z+dWpmZDPGuFf7a
SugUIjfWY2RujBDrnqRfQrwqZ9P9H61BqTZ0lVYV+6y1rlUUSSIOcC2svEHBdo2C6F7jtpJRcmrD
56nvjrUcX0UiJ0C1/vbTrHP9x7Li5wCy8z3CH82DAnp3uDPxnw3cWapoeW6oPpu6+CmrMEf6zcEb
jOVaYnhe/vEs0nppe8nBytKDNInV7z/C2Yrj/RNQJmY5PJf5f9E5cMCrp6Wh+OuYOoOupgc/MLdl
CaYJld58hv775t7P4X9aX83tob9i9lMoBxgILD4+3kyTYRkz/q012COoBlIQNVdNwUhS9U20kLNq
VkhvdTLol4HRP4hauclIQS3VgDi072NN0hHq3fyhLclgtIzvaTsThqkJWmhu441WlCfC7Nd6nDAU
4fcRI8rCiaFuZp5kowX7vhfbUo+eaiXc+cX3fPKfDOFhb5LDfknFxK3b5PuQSHgWNeJcSmhG4Tid
siKlGJwcPAvHSRD0P0rNvk99QGp1FZLezSN0w9aCDRrWy1T10GejUq2+RTVqAH3SagCtyg1GQaeq
kqOuoIy2CbtKfBLR8nF6UEvr3rfUh3i07hlp7Ma4H8sQM1dlnVQDUpESIzP1ppXEFJZgCEQeizdL
S/5YAv/fopDDu586q/Oj+fGvVxxCzXj6kb7+93/dvrYUVD4sAd9/4o8loEHAIZEhLNjYFnxYAery
v+nVAIQ4lQZ6R8rCf5aAkqL823jHUJE4ohmIWHj9/lwDSqrKwpHlIUUrfpZS499aBGofx02ISBy8
AhucN/yUYEEefnyx0lDIxDv5AXgShK8dcVWESg255IDBwzXPCE80Mkwwdt11prziYLhFN7aI7DQi
gKptODvNd1gilNHMlk1EOGqFmL/szccysxJcvS+xf20q2DLj4AuuqRUBfxtd9Ouo81c5inVyj9xR
tOR9yk9zEJkZ5s5Pz+OT4fJs8OAaFdiqQMZmPQg3+3wzSPZQpVTwc5Za3bx1VvqDSPc9+VO3ntcd
WVmw41ZfErTFWKeJmQnhYJEDlrteGH9VskR3KnXCwzIou76BG5j0OrEgh9GoNiIvbkqpXwd+tZIw
FLFIXndZ6tayQw7VUVaJgsEEXZUWJTh5VzZ4ijEvlNNwZOK+GaE4ZWN4LAN11XTpLs1MJ+2UdZ8V
J7kTb0HV36tjcW21yuyV2Ais4GJ6oTbmyg0ScKuZU2HLeyqyoKDqREchSQBxGX4Bg022cfjds3+Q
Gt5WBDeV+yaP/x9757Ukt7Fl7VeZF4ACLmEu/0J5096weYNoNsmEdwn/9POhdE4csfWPGHM/EZKC
ItndqCogc+fea33rtcMGXBqCMj19zj38/qHzZGacySdi7lZ1AYw8zC7OpOO2e4nr1ggSbA4BBsqL
iaHknz+Zq+jnP8s6fVDGJLS5IEvx0QBc+7SPSuKAXUG+9Cqr/S1+dPQ588HxK7yS+lvde9tkuCtD
nIUC3iP9Nj3Z1XZ8aHzywiuMGZG90WFaU8gHrMdg+NBWx9+iMWdgmK3dzVgCCCAAz9btbUKeiRm/
qxgle7pDBWLt5TCeCzPb+aq5zLN9C2f57p9f4ZUE+7dXCFNRWLigXePzxiUiu1JWTBRwrXF99LCL
lqZAyudmYCwDgKFrVCjE12EeXsldmN6G5ItHZ/7RIvLxQDP85oo+PfEM8IlhXTrrPs87S9WnFtBo
Nt2YAusIRtBdQ93uWznuFj/C5FswliaySABrGeaTwMT200B93/QdoWHxXTE5T2Vf/6Z/Swf8l3Mo
fSjWOqIlGcCj0uHiPvUDQ6MvUpQMzdrtiAADTnFwC6VTSpTf7bC8iZLsMfc9bOkiIoBccUTwq3UI
XXKtNSJbj/iEq1joJIWC2dGH6iF1MFoRMW1Q/xsH1NbmNm69cmVmww4ywUEmArOvTHLYnq2xKipv
JOhdfY1rVMU46Y8NmKddpEcHc3Lz9YwCfE0sUb7KNL1aJ26L1GJehR0SSvyMYtWX6PR0VW3HcTa3
Rmy+j1N+zyHqNIeiPGp9v1FzepFaq9/kQgdfbHnJCivuvSX0KMDEIimahoOX+thGfJsg7tQ1iDRl
EMrod4RECAOz056ob6KzMpqLXmasnP671YzZLsnmL+YMNKEgg6qvIQdo4HgwLuZaXa3tbAmWb/Tb
UnrOykxB+vhtsq76tN07VcKLohs3tZlN4srUrpzZ5LbrDXWfzNVHNSo8gxFgnt5wCTisWPHx+qZP
KanQFoDl1GwgEsUn1/T9YxGWdAWsfGt4k41wMbL2DeXvqul7N4g1rw7CiIKlxIhhWd5eQ3VgwgUC
tyDHPqd60w6ldLfDkIWPxNVhWponZ5M1aLHVt9CR9bMjxotAtMDLiVoqIKljQGpEDSGHsQMomihw
BLNXQHbThkCfNzASM7HRX1M/FStzMNGfJpzQdZSwMnbfLeeRUnGh/HM36RlIH75yxS/G0+gFoq+7
NblCG30AhWAaKA442pxnLaOX2OuBmcMBMB3jJqkBKWXNd3JOvjjT90ROH1jSIjk4Z2N0/SNUP4dT
EJuH0dqrrtXdC1ykvSvCZz98MTscWNpdkTu0YvxuXDXoiLEXF07QT1yA2x+s0rxwzMSp5BMe4GXu
o9Gkxk6FEGwzzOFzqwdMQuAFx8vktPhOdc5Zfa4fTHe8y8uZ43Pe7PvYZW3FjUmHcC9YCFZGSaqB
GrZ1SeS30Jtq7ahx45YJphtaOStVW880L8zt0NKkSV7H2PUhZHRgcRW/YgRSelBJHO2L6ix9PU9W
GDCfDgNTcWdHrsDp3RDkG8/bsRaXpKicTTtBsmnjD/ak27LDG0nE1MgUm6/XNBrQItqi4SQmBERa
ktNnmfnoV3PFobpk7zXS4rs2NCNMFkYjIM22DjnpqwqcRIA971KSd4DUy9gs2Ptt2zTn2ZsfrivE
LOaDX+FmaFyobNeF9f8K4Ctv/H/uil7eOw4qTM3/2gW9fs2fJbBj/SEYZDGwRRzJIk/X8l9NUHqg
Asw2ElO0DIu9hq3qX11QzaA8thho+wxlXaZtjvWXElj/A60gGxinwj/dE/+bPuh1cvfXLZouKEMR
jBFsh8bfNXQlMHcxkm4cGEP9ErfDHdT3B9tCFT4qtZXzYl6tWSOKyidnIq4PVlHfO3Wd7cqGNAtT
S376S//MQqNNtISHZ803UvhO0aYlp49V2Q6IP8pXZuXdyvDdmOq9zMeL08bHqbHWEYYu/HUPiMZB
OY2mHsDrek+iOQ0csmBZ8kmlWhDEsB0CIyartQNgta2idDMqZ68Q8DKHp43ZQQgIQ6vmKfkdpvUa
ePf5TVqCloGx67YLXu/Xc0KmlWJMGA4G43ZqoMiAB8HkSU1d1MNtAQwgcpInHKDrTqA9mOWpM5wb
ZloV52bj0HTJyaLQnYRZ3ggvvHBgPyi72g95/Uh2krN2GNzyVsvVkI6PGPBNlqnwGMdAWrF0n6vY
wTkc33hz+pFn8ROF9vY3ddFy0vnrK7QXFaXH+JpSjS7S555OiEO8tmwQ16iRXmNf3SCCCHRIpxm7
sKWn66zptlYbfrMKQlOiHBfmx28u4de20jKQ42ZHsg5bkh7W36dW/OQxki66tmi8i/xsr0JvLyrn
/YdJDT6YHlbZPshLkEWe+o2881Ns0Z8/nB4as21evvU3pUBh1GYZWx71DVzNaDZWenzR569mhu/a
BRQ5PeehvYqKeu2P3kYyxJo11mgdM2W2nfPoKW/h2gg6ka5JsU4OeIVHd3hwId2UVJadUT4SdrxK
ka35m7KMflNHfooe/dcL4ERN94+n+W9dMTk5EPuVrNe6+mgMiQ52Gm6kHUNO6MUcpLLeC5Ncqmbe
kdSLMf3Dw6ram7RWW++krHFlklgchnRPSTKfwRHID9BSL/qwHbTh2Kn5rnR5sBMDGNYU7vLZfIxH
8VITX/+bG+FXoSEvxTWJkEL8gtDAXdoEvz5tRSiqeMq6dm0XzgWU/HPRdmctFq+tNN5RZBHtqr/T
7fxJL3f/m5/9t+cAeqKx9NtA1CIq/oyuNGdVGuQqd2s/W0om3XqL0gWaSbXVFNnWzw8kI55dDOJt
4aNBrLXf5fRB9P/8LHINAM8JIlimXUzff339M1MPmxWN1QTY8Srpi58s0sRuOh9+ui1d803l1pvW
9QPWdufOrydGSnoM2UHzaYFN1toPTULxliQms4JBYdQRbrMz6JRtJxoraHKRBRUoQMj0LNbOx2yF
8Vq1yTdphEgOGrqoWsx3bVW+t+e9aCM9iHwafUXDHT1wjrOy9GSoejuMXxPih3XvklMKg9tyPmyf
ecbkqQBkS77Ks+5BVoGakFI6BvjH3t+OgjzeBqyA6O231r1o0Cyn3HqVVNZGH58qBSqnNN/ayd4r
y9rryv7GykniY9t7F60y3pSjzmgRbku/fYh7/4M55KvXYrT24ycpkuMUPnrKeh3D/gEAWheort5b
mUzWY/he01pQFUNwRn2Agzx6+NrOQdLq58NLzTeumpHOZGq9ha46W2b3UJvWO7SakyY5DeJziUxj
O4fmTtXezOEkYkuiddF2RDdN4kMClyvsqVwodu8AVUByZU8D8A5Gd+1DL4oD6SmbauBv5MJ7rKvv
AP7WRV2uJ5E+Aaw6Mbt7jnTmC5ncpI249Lr4GEvnbvlXJebbiG9KSustC4GQ8rwWhlzl0nr1lZ0F
NFffoMt/6+cHWMLIjNO4AY7Bb6pgtLQvQ5/DW3RmsrRKEKZ6/NObUQWY9rQZrPSm8dznpBOv0AsO
pt2dUrfhOnW+hgzt70X75ITtAyEY0Nvqlk1bAjyMrX2J7DjVMc9KUaX72DDeOnfTVaAR6nGiSvd2
0unvsgjds53Lnz3zymy0MHPl+hvF6ptIc3rMNjMElEE3ELOSnLWmN8GFzJH1PpX6D+zBONhpI89m
/+B6+cpRTJKY8xMitbxGkcCrsLSTV5k7EFOnPGJw1Wk4urz0iXkNka3lHVp9bvjX0EkOqtK3TmqA
VNEhl7S8IzBDPxLUYWlOZ53e+SmbFrRGyLNukm6jKdhWXDzcibfZAaclRQwgb0nZJnKAPcKMfnro
ect4YA5FqmpmN4+xyffq54UNWxe35IKd0qk9L3x/Kfeiq7pNrXuHSSb9uinKaBXO2UazoI0KiaCH
1BtmC9rKS3wbf/8ZkureznkQB8OmicJxpm11jtsRSJAZcvotochrAnMOYc2P7bRMgwwC39MKxydP
/2hcyfiKwMKAxOJ25UeMkyvz3eu4elVlx6GB6Dp5HUcXQCFgFdZjX4U7U8/XgxyJoI6O/rQM9Mro
1OoaIA7pPw+yj+H2IewY79PK+Rjt9oyTm51w0HdEmb07XnspgRBxJR1oigG43eLshqljRcjy3Dxh
wNjlYL/sIInGtWO0XyN97BYi6HvYMENtoSj01ptw3Gdljj/80YEczFtq20Q9NBwtrbe+ls06D8eM
kbZ5U4Y7J3M/2CM4uiv3uRm8NcqetRTNOUyS+/bdNHJtRdrJMwCy97JLd3Ov38eh/QY3+G6M3KBQ
9olWGiQxLT4VzUc7Og/1zJs1cj6zTeoh+6OKpLmyBdltMLYIF9e5oWkRc52P6CLgGq3jCyDEGweQ
ldSdu0gwR/ckWbp0E4NkGdh3ibOpSWnBoGofQgCRqd48VI21KdL27HTse5q9mXJ37TTape68oBzD
n4bU6DbHkuF8prbhAvSFpytrYMtOpeEWJ5nKi6D5ZBFjenLPIexuCoPrBC+Tj+991YL8m89OwSm/
FcdRd5nbmPYH6eXzqsgY5DKH/pZ5vPwwpEkyxEa7qiq2hGXryXP7TfZWuFZZ/b3NH0T7NgAx4Tve
em43kPgyEESniVdsorRbn5y8O5tucVun3vMY8yYlrfkqnPE0GdGuH/0HY1pmzLndMhWify6GaWP3
BpqIbKYrW4Zf/GXPcUv/uVBckiW6RztJtoUVacHQtLSvUJo3SQHOJMES5s79eZwZjFVZ8sKJ/ZHs
FhqpEDRT/y40i1sjrdam2Am3e/xN+fCrqGQpXRC3OqhqfVIWluHFr1u3Xw+dn2dGux6i7Knx8X+7
dGk7zdwWeCUQZV3I6bpLdJ50f7xN7PmGOSvBEslTxnIaudb7P1/QJ7Xh9YKcxYW7nDGxgH3uMU8p
BL08bFswOuZb3k2rKLX24CBLcWOh5FjyAudgWR3Bar95FUML01802qDowgJa18znmU7FrW4Uy7YB
ajHLoKvULIz/fKUQFz6XPZxAOYAsE4sliemzIIdxb2pHHfmKgz1smrp+yYx+Y1rJsbW57iUGy3CK
lRriPcjEx04DxJnKoM7N21xVrwa0uyHzqNCSG3tpkRNfvRGVjcgmuU3KaONaPetu+yK8fmNL/UJb
72gOEORSbz30EeFGIJS8PGja9qeTGNyYzcM0yHfpjM+m9WRHCuB0F53dEkLF0PI/SrzNCbuav9N6
64cYWYyit64YxApNwjayxpsOSBg6nVXvHVvt2wSbcw7vpebdNoRSsmec8IgzFkXEUnFs7rwNfqwT
5LOfPUQdaeJ7Th3nTavir5WZg57z4IYX0aLyeeyj7gOdy1aH9xN78QGqFENUntBp2/MMwBc7aEkM
OgjN7Ogbp6HmHmvqvd9W7xUnGiN1bm1AS3brPyvgthodv6H7YGh+bzoaPMHoXA3PjEoBhGXsJ94q
b5/aNt76VfE9Tov7ri4eFmRVZ8NNo9kcSn1tzc+syftQe2dgHYTuSGdNXwP+BcbpHPIDpaxemNso
TM40Ki+6Nf30CxTFM0D8LsOrxSbspRCHGvEkGzb/pKe/Rk+OeDnj3qot6kY+f1om8dr15MVip60B
NnVteiyaCSrpFKBPpJX83ZSQr3OwOLNPjJSZdt88q2IGNe96uNUFCFx9xkekdZexTs7+2N6oQbyl
83xv5pQLrFJGDVRumHx3FQ79QdRDHFxv+f/rmZFq9ZeH/29D4/2P9+b7fx1UtqgIr0rCj3VZvGf/
/j31Sy9t+V5/9tJc6w+WMCZmzITRB3ouf/KnoJA/gTrhc2Ci00560GIN/HcvTZh/YNlEv4wOUeds
xxf9e5osrD+Mq52T7hyLDi26/00rDX7MryvY0pTjJ9lYel0mOt7ncXIrfUcLW5lSiUHMAkoHvI5u
ax1tK7e+VwWSty7VZiaXVJMRkwaeZ+CpLEaudAC3a5MTOLTiiVJlmGkg2M11UFptQvxjzeBHgaEr
mnxfz8kx9OdpzersrhKNAMpEUeslpd1tTFEF49w5kHr83eDGAxREc8/cKwLBZXRBvmzoMbinrSUo
qUO+hExNZ5PrMWHNjl5u2hgKKT1IdCBL5o8h+lu/AI9A9tiJI08axMzt1+HEJlZTyQRZ0UNqV8dJ
G99SrdxW3fSkgYfVBiZ7/uBTgXOIKCPCfm1/oo2Un/RcNkd3iXRqPViPOVlWVEFhoBXgHn2/v/Hy
SMJzO8Q64zeicoN0Sln7iAmBvmd9S7Kh39ua/oDsPVnrI3kzWTPvzZr1tJzo1JTmlldWMBGqbhMQ
T8Eki3Cd5PflrKJNM9BqS8ZhzUd6FN5AGIAxDGvF9MNwBoqWov0xTzXTgqr4Kht1NpzSoPtzU9Tz
sA7r3l4ZBjhtLGiDRii1KvQ8cGRBXhuq/ZXq8i7wSSCL/fzGW4YenkyJkPPxMuj9EJQU3TlT050O
FQKSd8rJWZIhgNA+INvqi9YXx7ijnC3B9j8lebTvaHYCsi0mkpFlQzldswimsJFEvfZmtsWpb6n1
bX8EeD+wWeXbaTqNlVrZDvuFodhI5kCO5w5CFGlQ2yU5sKpekqTd59DtCmF8QUvTrEiHxlfwWsaM
LeSGkHVnfS3mry8pctWhjDIQMog0m1HkULTHPEi8OLAsuU1zd4MvZDMSEm1ha0iazTAvvGkd9nka
EKV80Nv+pm60XW8D4SztXYmocDW16kFAE4T+8Oh1nP7q9UQmSKHO8wTaM3v1DBD2ceNwkM10eG3a
bi5tDtp8rV5N5Bp26YbzywhLxTmGoxWYmlwyHvYmIHzhrJKio+kwfwGXfOOBXNaM+Ys/8hnJrko3
ic1EiPMnpVgMGGa4COne09yJ14kZcVuVguNQQAovGJW6vak7SIQ6B3l0CFWafVClBFYW3liZtkuB
8qH/3CsTyOCstp3bnjSYsXNOIg5cHLKa1z7DLay9QgUtbJx0nNAYjAehbbIMmDeHyR4phQd/M4qY
kjrJY11IbPSVGZQDwy78XNupKBkhMegCWm18Y4J9dhv1LBqkjOl8SfOZZO/Q4ACoYk5RBEYjY64q
v1/rHUdrG94mBpOdHybHMgLBolFzS5Ng5j75XlTDnTEn73Coq9XYujWhPAhgk/Ge16hQlHkWvf18
k5ICgs2ePwL36i1x5xDPwXXhm54KYgB1VR9FyjpXeVcas6SlVAE99Oefqv6XAev/NtKFcfI/z562
zY/iI/qvx7Jrox9Ncd1K/1/RvnMYjT/+68zO+stOunyzf22k7h8IN8l4JIFwSR/8y1BK/wMDFEJS
k4AnTjCLRebfG6nl/gFMiG2SqCpEK0h3/rOT2v4f0FIEmgoYCRagB/t/s5NePVB/mUZYOIBs00PH
CrsEjJL1SRnTIIdOY11N+xTPbVVNX/oK/Yg277WJmU/e+8OO9my1b7tOnKSrhURmN2Jty0F7ncMN
QVubsjfHO/LYvkURhWAk9RFMrK3tI9d4waSebruotgFvqnUyusfQmpPXv3wW/x/h1ae4LI+xH2or
n3Br7P68WZ9fBHWA5Zq1rHhcta+ePz8mxA9Rh9NqjZ3sRWastsAkbMDbW7tP4KR74kT6RHXWZ/s0
5HTs2a/zCHm/jrZeWslt39SAytFikNtkyV1rzd1Tzhk5KYVP1JZeBr0OL2AMU2NPRsvhn1+R/emE
ttjiXRu9iA3wZzFWfmrM07JmVwYCuM3sojiG4P834la27ryp3d56dWW2NpP41LQs41l5VxjAJ6uS
hi86z9Wgg8cvp8LfNXo7M5332IOX37Nqe7zTcveClzbaRz3BfjkBHnsr7L61syLaLKJwsjoaR0Na
y4uptyeRuOmdcNQxab9NedK8+Jkhdt0ynxh87Vzpst3ELUJ8LZHhvqibcCs4lh987oOtim1egumM
IP48Qw+K0exQ5omP37xd1qdyEHKiay6RlnCEqEutZdbwF1V2E0d10TfNuC1gGEsvfLDSvHgdwd7W
3apLPNKck/Ql7WiClSmyrxFw6TpNBmcPrTMFb/4VDHP31Rnad2uyyGaw74p2DG+qpDFuEMqmEPlv
vW4aSC9KshfsoSuziLvbftCOesG9NvWExjoNxHM3uauc/qw1SRtUKpY7NdjWpjUcDr698FdsUt2t
VSz5vb1Nwo6KTWvbxYiCstL7jSLxsyoMD/AyD/fwi1HDm6gvf31fWi0bZ+hKULAcwXCpAiIboWeg
dDrUzDoGH2l3+KNSSp5jWeEC6Mk8mLWwvLPayt+pWfDSQjCerlZsln//+XMzPs2ArtfnMf5hkLYI
xT43cTD5N01sz84eJYyHEaF67IXOrFdQPsD8G1aujcpRNDOk/9zzLoPhhtSmRZfcI9P5jfj781rI
1RhMRLmNkKwB2HI+PXRVr5xWH4S/n2PSxbDOZrhLkM4xsze3vojy59S1VyIloATaXHGM6ts6z+ab
1FUvel64MEalsQ1rMvpMHbCuHmbxycm6i1T9cOSU0u+82KNerDTcHHqCY9+gkdjB1/7dG7t0v/6y
rC8vhXhrwHzXl/Q3OaCnaD3jCQv3OZzJbJUkc7Ie3E48t/qq7xEKYBKjqnbMjYGdcFU4WEH9NuUR
jfSMWt6c540Ez0J/oHQ3rTSnnSLXYdUQhfcbAJTx+eG9Xqvr0ToD2eZiCv71Jh37dLCs0A73fmpG
wZxk3RqwXXFsaVU/yR+jlXGK6jijpPR3ot5Av8hdcjLSkgpO/I5W+rfNBI00efA0F5dgeAbUnxqL
ypfCl9KRBz/zZzjvU7KZtO6HUkMORYYklTKF8Jfo8wlpfLzJiLQ4TjiiDJ2WUONlWGjMFJbnMpgj
6Fsexdyaz11u/+t/LeK6blmJ1dGKZ6aDGtVtCah3pcVpvs0qvzmPIvr2z0/aJ1Kgxw0BLoxzvGkC
O0LR8uneLjjU/3lvj37s79p0mOgbo9jTzIH5yayqtxbA8407ArrNHwoZNWc2FXFKeosIvn68Rds8
BZK0rkBrXXxMCXJBlFLjHS2uJwL09LPpZ78LpV6sHn+7k6mPBJUS6Yq2wLH8690xyckq5rDVgFMv
O4gXFslxnOtgNsfsxUDhvNVt0uvc3jHXo9UYZ98dTgQOjncCNCWD3dg4h3F0x/TXP4hEvCA8NDhl
MlBqxqg/qJQ8v8l0wYg7ldzWTvlhmTQakzk6zh5i6pzBT1D59xGU6S8O08yul6SJuQ21BL6XLi/i
4+Cpm9YaPuxl/xyWd9i2gI62+mxtGu2FrrANiVSDtd9N+VZFHNKdOax21yqjdArnYEzCOJS+oqgf
k296Mj1ozogJawnlmCtI+mC0ibkWp1FXP2PN9Q95Zm1kWXmbqnA3lZmCrrCJNO8ggWwtIqSO08CZ
xJAcWe0hNDdmRz4Vi4F9R/SNOPnTD3uS/THpVk5Lcxxl1elaG2ld8gpcOtkCjF1Nk2PtO1urESwO
C9vJo58ipLrX53hJaNFO8ZgTBWAwZiQmO7lwUHnnnmLC2MQPJYMORXDBInRkdBtNL4J5lIkq9XK9
dVwR+cQFhXLr+u1I2h/UxMGoaE6UqjiZo3ToQyBWKh2TNL1Js06Iz7cFKKLrBzxmPDBS991DWIZ7
1tfhkhkRkRNW9mKPfU3iZ+Odrz9b9xOCmjrjvYIOvvrz9mDuR/aNIrcjTO+bFJZ37RLDRmjcdy8k
k6mo43hnhMXtUJYv1/dspuzZ2TKx9pHomdsNiKGqJMx2XUZC3VJwOUouhridq7XiMRwM9tvlO+VT
xkSMdIN4cIdARY69xotg301jcdRswcRSJ3AxMi0kIY5xoCZZAobY/0pF9JyMvPgkCazeVkkUnjVm
gVs7je/8ahCnaokcMEWRBRMf2k7xqa1ns/sZzlW2VVOS7yPciFX02LbWzkXVfu9gOswTq7oRSlXr
Jn0ZUfPf+b2wwMhx/wqm0hdnoP8zTVxHI1J1oF5ZX6uB/1R5SHq7rUIrcREMrEnUTBHydKGcj0Vv
39aeOjld5R7hL8TwaI13qUfFnZkzeIZ9Tg3ldNxKTeW8ZXJnjGLPTVnf8BlPAQ6zsNm4NlA2r+A4
28pqZpIUvY61x8hh6oNMOgr7QYZqtejle26o4i4Gtroy/Xo+1WQUvdAI8HaOhENW9eGD5hlE4bQs
Ckaf7p1h0UaHidoblqYeBkm6oyvuGmb0F5kZ1s31i6vBL1etC5eiVreigO3fRY86VghVIJq2i87f
FH2vtv1YxWuzplHD9CsMOMWLR1lYB1kojhATsj7GAw0R2jxgWFy/mPFWNsOP0c9fOm0UxwzNSzAw
5j71Pl2fir+r18tgJh/DnR1lWSA1Z39dt8dRS1apbzfrsvQ2YurM104WOi6SAqfkshpfS/wxH07j
LH+Sk1UemynXHycUX0FZENmoaMwwJbu1BG8sU/9XjYHjGBrlOe4GlL51o24bVCO+PvJ8JFM0vddi
eISG1hxGY5q3WeiwYzR5q91oOX7pIo4BXNEHRdfMscjOi+RQzgjJ3TY7YAOZD9Kem3M+lwF5h95a
Q3UQe423upaY6VwTZrpshDr6hxtrMhG9EQPFV6vuz5fEudo4qLF0D9L3OOaQSmIamYPsZjSCekTq
oaaep05HXdBn48gUg3YkFtNs4+X2+OfnLtM0OWJPldsmmwQdsZD/jI44FVOO1Y1PNZ3JCWAyFlwX
kkgfnhOmwEjDucDcleiyp86+kSE3C36YtWz1fn09jDUjO3ZnHnplWs/Ew732YiKfqyu6rxkWkn4z
z51+P3V1/+gmPfs8CPZgmgey7j2vwao8t+Q4a04gGtQqZMGAVyhgORsiv2NzCYrlfN0kkggeUZK9
FSgzZPgSZuqWbZ3VUZX+MZqy5+uG3Ql6db2l8t048OlWMX395RVfDy5K1SyDfWihoUmn7SBG6yHy
b8Kaaf2g989+rM2HMWzUxlNoExpHS1dtl2n7qfPSNRqAdJtiridlbTWYmXlrxGSIRlWTrBiCNcQW
3led5u6Mto5ORXVHUpLYqkYlh+vDXBFKuxFFp7bG4D0JJAJIXfzpax8RnNj2+rc5ggkg2ZFMO5l2
ReiAiV/OW8qayhtdeXit0bLmGBijJKzf3Ez/cd1Bw1lPzpVW8VD31XyuasbC18/t+o6MWtlvLab7
BFCyM+MF2oT6rA6epKFWuflxAHT8bUiJBKqsXdeUp2EKw7fBJVvMTqN9FnUPqFLCH7bWbzoe6doL
7/04MY5kQCR0h3kA+0GK01c5kGY1Xz/ZMYQSBIkxu3QCw4JQzb3fqZu4Cq1TPtvejmiXjW3MDdkg
XnEjpc4JuzIO5FyxljYNFWSHb2ptmg0prFE+H5Let+6cQkMVhWL0W2Kr9OSZ/eNQuXh45Gju8kg9
O5UfnrJwDk+dG+4qrNuHQZ+8P0uLhkxVar020FiH7sy4ShDzh3j13eqNyPt5hWTgRyE+Krcznmzl
Gk+q7U+oSwixZg6wsThjr0o38XfXDfK6oKq40Y4te2WgjWSNKV3v91ZkxkdsP8H1b0gSa7ltSuun
ja9K78eCiWJMukicMLNd9gJ6S9+ujz8Nl/CkpRxAVFZerv/Bv97t/jwqlxwFcLPU1bQ1bs27qrX1
k2r1nRiJ7EJcKb3NIAlkcSSBLJUjiYmR5XC2L+ZdPEU8OksaneEVp6yoik3fFfa2HNaxTfKJ1pJN
MadFcacR2Hfd7DUveipcW14Ehv2VpdV7zUSHp9npdBdWUbWeFZk5xBtjgcmHbTEzEIi5PQDg73RO
AIdSr8oNWqTTEJbn0iAMLq3HeEvLD7tQiRUCEMFSibXxaqAjfUksh2NuR8dGE7eU5d6myCvKSckb
XIb9eF8MNNBX1Q1+CnBXKYj3ZNKKc9kxYlCpYiSguz+vDwSZiM3JNjNtPeSRi5KABYD0seaGoDZx
0dyvgxWJx2mmthpy+71QhE173AFkFPvmehbGXT3n9SX3yf3ui8zcTGnSH4qhey1NlwOsx9SjLjLs
Y0YebQzSz4+mXqrNYBJCmLhSooaDouDPxYPWD/UbycNiM/3sZBodcXpVh0IZl4y/d24YS62vt8m1
+MTzmG9jMkPQyAK1H3qlziPvIG8YH2Zm3HlDhdw9d+Ae8EkGrpmXN7UbjXu9I6661dtnmFbVo261
X6eOLzKrKb/LyG7SCztfu2ysl2SpD2u9Ke6pjdHQuAILpi8esxpY45R/cZVdH2xj+oIQmzRmphlJ
1oJNawu80V3B8dMmpZm8BufQtOg04orTUS8ixCbAL8zBUBtLYdcXoosuRRK9aHROtrWfkP3TMvip
sqndpAAcd3r5/Oct06TDA6tQSWHjvbW6b2w533t0F9tsG+fM/DIwglsbAsSxD7mW2sA4O2Xe5frO
Ian2LjUSRmav4uTZ9/K/2Tuz3dix9Eq/SsFX3RdMcNicALcBB2NWhEIRUmi6ITRyJjfn4en9UZll
Vx7b5a7LBvqiVDh5joaggtz/sNa3VCPAAsNmSCiaXFhGHO6dCSMj6XvBSxyqVGt5b3tlAHuimyb3
FPYGNm6poOXr4jMFCTurrrid2hvXTpeyKr8jng2Xnw9Tw6ojVrdFIoI7wgSnQyVP3OTqWqlquc17
x3w0BRk/WvoxhOQeEg1LJvH8phAoVwOFJyync7yMHQw0rOuiXdgG/U5Ucwh61UviCnT2kD93YZi1
LakrU3D8+TAQubigdEat79umF+Ot+8gbw1mJ2lfWTjeql9wZ90mSVLfDCLGcA+OmnBAC4oO6d6y6
23Bl3WqFPKZf1HXWQR6vavoKPbkJdV0ioxgXFXGyo9fVUXSt0GvkPvJNpcuOZaOqN32H421qSVQT
mb6tmPlwn9bh3ic7d2k3bvRcZs2LYuZ0PEoZrX5mhz8fOESGY2aa6eOIb3LXm+ZX11rxOhhLqtoi
JDrKRdoqiChdNjprW8UEDGDNz2EfIbZXq7xeBOM2Y0Ofin8J5ypmlou4MCJSdKdkJa7hyijPRlWh
b2vMZgth9a1Su3Q/jsYJf4257CWgGjkzpCjVIK7OVbGdyIswlf5o2c3y58jNNFquIe3HZxHGPL2J
HQydwrwhOvjKcw8gS2ioRNARM5qorF1hye0TG/lZbhAJZ4gSsm9TPUNqsdnXpbdD0L+KefwscY8Q
rD4ad3U+p0NkVPNJgk2SRjOI8+8y7Ia7uI8OGrpJRL3tqa8YxSNQJ5Y0iUZqy2EV+xmpSnCv68kW
903fHMxOhl4e2EhJqwRoDdProG+wmwcGxZYTCq9D6biirKNbiub8ZhsRW2uQnokSudq2vludVTe5
mf9XIrzyZRXe8+gSZkgQXCLEua7sc61JwnpV5qaNUk2rUPlEt1lR/YfTTWiDSGErMC7avgo9hfCJ
hcg1m5qQGub3b3pMLcV+CIxUeyfzXbIRdYNjOn8IXHTluOPcZfnz7iNwlLdy+x3krEYBs/Q3qDWm
dVYb6oX0hDmWKaV1b/V+2xKq4PWqSTBVm3XbXoFKMynNJcWrTHhYk6ysZu4PSwiaQWJayAUw3isC
mY0toDZE2qTuXjKVe8bqQd81IxboptbZSmdKtiCgrEdKFUj2B464ypxL6DJEjy1pHuqwmZcrzIlj
vZ0loMI8OHNfmkSnNB4II44FjMb50CRuZm8rZbV0IqNdRQq/Z5xM861dG226HMc2WxeBSDZN6jNz
tHz18tMw5HNjDelmuPNHFyGxKZ8LTEuPo+yIDmKbrXELb3F3JuSPVkjCLHVapq6ES1Ll7HRIY0YU
G6/HxNrbhe9shNvP7xL7kBGF3vp0F1yQ4lkpkmiZzuU+akr7Jqjz29EMKOgofv+HwfwPdvjP81lC
AhxmniZ2bSAmv8w8C95GelEFyc7IlHanD/2Kn9elK0jbnRoU+I+EvDfT57iv/DNyZcL0mG5YPczs
eZFDvkgDHrAdEKhYK2vo6l3QMpEZp8E99kVzRNhcHPUppkMwQ6L+GrK+E7u9EHC2LPqxOkeZ+5Km
+KeGzMGe8D+PdX91W/OaBAa2Ga7KNN36T5TH1mgGEZhtulO6AN2fglVaq2SzQAiQbCIeGhebMNKf
vWJdWS5qGb1YqskwLQcLNBRWVkHe7NzkDOVTiW9732hof90R3HiVRXdIS6kjQlb5P1V+0DpfiSWi
26nvD9JPtlmgGMfcCfoboVSnTmmrA0zHehOOfY2ao9MPZTF1GO3gQpcc17QUBiJ837jtCCOMXHva
Di1xuVlTVFC+UA39R1HqWzZJ80JYeGBRf6idHHkljb+IgkljVYAzmO8VryJr/D1d6R9awD9FSSS/
PqO3f54/7aOQYxUFYfMv//ynPy3v//XhL99F9Zfj/frh13/5p0+s/+Xnr4OvYhaQ/ekPxCBBIDlz
UI6XL8Ayv3+TP/7l/+1f/sExeRglHJOPos2b+asFv9BMZr/kf7+B94qPov7L/7r5+oJaFfzvPzRt
f9q6z1/g9627a/3mGlDpWZ1qLAV/RGq/y9f4G/6zy0yQZRjUxnkf/9etOzQUYJA4kgRba9N2cc39
Vb6m6b/p3PSuC/51BhHxaT9Xmwvxx36aa8jV/48//y1XSf/FdkV4g84gG0kA/kYWDfa8EfmbdSUb
W42BmgnSfUpJIGv3BclUjWUCRUN+bhcbTOlEg5HwK5q9kciNrvjkqoptnvurTFCGElzLCVxu/Ljc
RKbYBuV0/ZvL+18s1bX/4od0Qcq47A5MYunMX37I3ik1HJHE5vRTeOya6lxk+MrdTHnryHAuixeX
IPYavlCkBf3i739z85f91XyFuCxYBHk6OvBDfzFmaVrWI6koxWaehnejOJoA+UjAWTsVQmPHQcVu
RR3JbeRNyxM33KvFP6AHwyZiMyKdk1rDwr9zpLor55Oe7mabI0hKEIR7ifS/7IRpeBcsVUueOWZe
cGKNgafFukrXwQutwvBQ6VRaIU/LKVdBCrsKJlvHy2IHW555bzJlyux27ftnsxouZWzecupo/NJe
bN98dsmASvkGliMfg/kS5ZOGBPmc2neBn15rU3mLx37lpxRTdq9u//4VZIH658XJzyWcYdNYm9n9
Qin985sM59CoEBcjNjnzEhJxedzSD2WAdoApIvCKDXszD+gN9MNCLUOvrZRuHvjbs714RAdChklx
nl/+OPhAJUaW383tVJZeF9PwDnn5KSf7yym5orFdYgLovrCB4EyC324YV1y2751bPf5czokwtkXR
OW8Bik0VyTlKxn1UdjeorJZWk92VsLYmp95UBQWbajw6ADEsO3xi2eDJtNrZQfHYjPXZroJ3TZ9r
Nxlvp6zhNOd3zVTgkXjs93x06UYkud3akWwmtiyATprpsULqgHZxHUK4ESM/AXpIJds10sfy8dVx
hcyq3gcEx42Q5KIvtctuWbDSoAsv9ItNZRQb/T0BXzkRfJKWN36Bk4sbEPTeZv5GiUpsH3epwiyr
aYuNzLp34TZeg/AztLtbP6+f5k9VjfpRLzxbwiv0i+MQRGcFJl80uqUHCPM8utVG45iXFdxBV6nO
P2+Lf+j4OEYfFTPB7+bXQ+H/6eMDOJ72d0+Q9cvl9JfjW/L1WeRRjLvj6+ds233+n3/643N/Pzx0
4zdSwzQD+xuPHw2x1V+1z7r624/iGJAAnC2Wkny/Pw4Pof+GxAj2CPAntnBUPP9+eADgAr9Ku/47
mdVAS/3LWfH3zg4csnypv9nt23DkEUygDVMN4N38fL9ItlotNjqdysir4EF2FqJYOh0wqQ7+rQyi
YnVH9jW2hPiOpeqNKasrDwJiTGik27hGF+vuzYK3otL0ycIp2lOrhK+mfqt08dVspucOs8eiV5S9
Hfi3zWCvbfba4zCgCxXlItGsZ2cqD/QTjTou9CzlyTaGN2bmb9LMJ5A3TI/95G6RI/ts4GJ3xdS4
R5K6au2RlGd3uPXVotl1SvhWRfVDT9rwSmUBsdbNhNeiy36pTNkjNrAA1+Qsto1V3cuS5upbkGjG
OFpaYYIumFxJaZj2Al0L9prBfbBHzQtH7UMt5VE19W/p2mdUy8M+Gw5RMVsa/AuEaDynE+ZS1yQK
UhiM38LZpw3LJlhEES1xJsCL2S+9zGjlZuRV1XIXm/ftMCCdHfyXqGcAPgJ0WABBPmPs7iU4rJ6Q
scX0wZwDYqg1HIGmstVBuT2kjadWirZkhtg3+iP47cbT2LMkSspRHp9zDctfUDl3hilhmEzOjd1g
BmqmYx51d7FC4kxEcjcKATS+An10nKtyYRjtq2V3b2pPyI/PKe0V7bpPnGKpDXAARfkQt8C4uuSU
Kq9a4z6aKcP6lA9R9FTJ6r2MgoMa9vvByS+ZUoRLp8/vTR137HTUYjVYDFVw6mqccapy0FGYZ3H6
LSTKOiO8hdMTbEk1IFxQdR9Q8riLyfow/Q4fGCgeuI3xQhluVK0jn5IVPXbZI2GdCkzA+g7j1jYU
4pEQoTMZTOemp8k1RwFhsX+zLURbOnJozcHzSg+XLRoeaIs0z67QhO4tO90JU8N3VG+yob+LQn5F
vlQPrYpAD/jqvURHoiTYpSWsmEUTrrIwAyXRO/dqHm17L0paHZZNQoBPQ9pPrwMR6ges0MzNcKJ3
93kRbbJIe82NhBaz3ldgMEmAZxIwuoBReYDnPnhWRnMScl3FXK1/wiHzVOpiacv22BvWxmcFk2Tt
A9bylVrmhySF49a91KgLkYgHb0po7KZCZwymO+84i68smWaBiQUQoWM7guUWoPne7LpNFUCHgOpM
tPhYLWgxMIjmpzrEFm+V4kMZGi5Rl1dLxhxWb8B4rOVd4ZJ2F/TXn7815/l2PXsWalRNRj+DrQyW
HUPGMICgmjZXP1vsPaHj34TRTJWt+71UHU/q6Xtv1y+q0307YnyPuP2NSF/COUKk3dvVTi/2uTVb
pZLsLmBei611OJnQNMZ9bPsMzlg5VM0aaQqzZIsXIVoObCPhbsNxsB7N9GmcIfFEiPbxhKmiPwu7
puAL1xrp4GGvsgbM3kwO6cVjMQExCfXkMFATTkFw7EJsx+CCBxpbzdceR4GNzhgkFtcclErHMkwf
x9kWEClLpgseO9Ol3xtPqInqhco3Rx/Ly0cpNc13t2zUlQ9vIsU8vapSJfYGpH/6ABuL9mCBH2zp
xNmuGm1U3aLz+AOIh6Jble5Mrzb7qzRxTisTFYqvDHeM2C9MICwAFtjQ02ZfYM3G3aY+JoHTbRVe
3dD4ysadbutWL1az/MmzE3sfjPLquDHRDOm3PljYWQc0OzXQpMyCyVsUyNaT0ljIPN/ak9jHVvwt
SgWkl1YeWol2oMlUUttVpEiJxrYJTHJTj1/F1Our2MBx52l6eZt1uBaYzo/ropinBQ2gqY7R5ZgP
K6smCbST6ibBVU2MWPCUS/nKZILew63r5dSbmwRQKpfIVzz50maQtofyJfftryHX3EV1z04II2Hd
vQU1PClRG9WiKU4qbkyojcT1OsVNF5gQ+of4qzH9yHOREEecAQuEAFCjIhXjhHYzTRAObQ3gdB+7
55HxB88meM2DtZ2qAYZL7VC6Fur7KF79mFqbnRcCSyW+EW2n7DCq485D+qZwdbG/4j8HDm71NVQC
ZbhVJbd9lKtfjKmu5DDcY2v9HHH66YyFscFh+uHEg0/Ja9Fsni2OXj9mk6WtzYYkqXq4pnxY1AOD
YSVSR2+KLoxzQOSrwyanoMvdfo87hGGDy/vdL1ajn1Ve12YzyFd5cExfW/JYeNHKs8oJgNoI43lt
PwOl4gjNmIOydV7osU+nYDDGFqCHDU3d1yjJOPzGBbWHBZXwnQ4+X1ozI7u2/GsKqWshOh8vTXIw
HN4xtWXigY4Ple8c0IO9EcD90YZ7oUZfdnlqDON5Suy7dmKC6oCzEKJ81cyG34qZPeE3fjCZktfW
S2NSUcvsRXMzJHhp5HP7OfhDk2WiyAfpp5/s8fC/F2RL2DojuYy916RXhzgZV6UGKLjq1UXQcID2
ndxJmV/tANGQiz1pEdXDYxy2265OONHs+tMaSumhOViaxiy75pkJAIB6ne0wiw4cHFZ+21k9+zuN
AxvtDGYixVqZ0nkL6+kaC7YZetE8WGiRfTrLxSDErQzqBEGVkyIZwFWJXmpRWj3TQrajfamxLaMt
MzJ8U8ByPnG50EHCG0hvzELzMlPvvbKmbndcRIhq2kIRUMNmgVgSIBNrfJ52J7tGMNnZ/MyuObw2
FpLFuXKZHnI95relhAdWOcdOOQWTew6KkjeXyTsMsd2jm+lfeeXHnguvKQi7I4+7zRA8DrW6jWvz
0Zi93pbY9y21UtAsOZ3YAj8gx0DVFmobOtWzL8Q1fiocf/aTY4XrCcFcNCkCJhUC+4AnrnFUl1uQ
NlaNm5Ohk5A85LzFImpLCEqMxAbX452KfrV4Ekmpb+wkhx2MA4v19k2PQKP2xW5WhrjatHG0Yhfo
zz9FWeaVHe6vWJ9az8/VdSGRNsb2oQBelxndZVClCS0/XPv58FE76X2pyuehTD6d6NGMeiCE8XdT
g5brBjgFmqxOyBPh80eRiSDpyAICJTU1LAvKb3JMOIUda37mk+9WxsYS4Kq/aAOkorleHvAGXMo2
oYbU2OCnNYqMuJQ7qrznqgcV0dK3tQBXkCNFFc8GzrLgHsXpHTP1YypTd9Hk7eAFHdApuAK5I14U
EZ+0Jvjm5FvE87J+0uW772oP/ShPc5mYRUjZTOthwIG2GHDNew3cEQvyI4TO4T0uOMgZv+CGglvO
68NTMFxVYsNAxoF7qCJIsA1suSm0Ppsoe+rEtBfNTKYLpy8HztXCilk8hc4r8vE+3fhDcVHoUhcy
IweOwQ0qt9a8TJ3YKYDoPJSMs/c5frI52LUcNX+XbnS3JRYa55cylV/DqESr0OrbNaN3aI0iOBT9
nPMx5ZqnUvsuy0qPPJ3hxcox/BclzqJVBE5z3qzYW1EXJ9341Oy+8uJacfFCuhtb03gPdNshtZpV
SzWHjiZc1oqBYtFkmd+BSlgEdSnWILqIAvamhs1BmrEJI+dhoTbuYox9fVfZGOBqWAJsvMzlrGpH
nZw8BMOAjMjXlx0AtHnVQ1E/yMuoV9NiQKHp1dr4qQy497QUNsSkbvLYmbbsAI4uJfcytyv2/362
JTi8ZUkSXwNkHjZSKX1C/GTIkHtXe0F3A+SpL5f50HKQUqFAEoy3gwxcb8rEvSUBP9BPJsuiCfCG
ym2ld8OOaeLGP9iJQq6AfkaG3+E7nU4de8MtEizOZY0yJOBZPuPdwiHmm8iJnVGXRR45K58WZH6v
NTNgK2jl9FGM6ylni4tzHGeH3W61ZK9HSrHMDJ7D5qjsOyMGS1WoN8FcnrbV2HjGdBz8uQDKBpwg
UiLTcMLVRjV6Fso6cjIKr2sd5x0Pkbu4I7zWxvvWNpuhcojGnLRP1FTGAg1T4rUjkQbZeBit9pxw
Y494Km1nwndugmlqcembBq5NpeKebcJiKUWpLYI2VFfxpF/1iZNAaft9ll3GEsN9Y1s0iEyPRCue
p8I/53Z6jsLAACqur8SY061Ur01UZkveVhQd9X3RF2jZsJqLIvJEye9Fb8qlkvFAnQmO88sKFhCG
vURp29VUIR1HcwxAxuLndUwqfkdze8B30iQJYlS8UBmJsDGI/0Rh1eDZ50Bg+lci26NDtQ5Ga+ND
zDSvwB9LmFBAfYWQKM0f/TZdD3Z7Y+bKgtumwi3pqsTQl7uk58ndKQWtg6FcDRLavaTiVykWlsub
OsQCrBrJs+K0GBQ71aCasrQNmveVmMTXVHbpdjSjyQsbn9qy66MdQRF0KKt28vHu9EjBdHMAPdO5
KzdCRVXCO8PwWYm1oc0Mz849pTic8iaOb5qQ5WlWhKxcNJw6wlpFvNFyt+1Xw8TMtGgqdDJ5dM2t
Z8mmbTmN2SnMBcu/yAhO8Fzuc4X1RsnezOpWISX8JsvpUmRDREmSkQQhHfU8xDS/NYRZr5wVIFp3
qJcEll+1vqgAf1a8d8M23jg5rUpANMvtz4cp1glR0OJw6zf6KvFnNzTUTs7ktl3nWf9sdFqwS4Wa
HmT+VAZxjzpVow9Ses/rG462zI2LdQvuiswK/QiD1nrNimOnc0dJ+7bx01030mXn3UE3mllJ1r/z
q8UtFRBBkQco1uuxPDpNaS/doI3XKlA67AVb0LBQXyccAHE9jmfsQRVCfqLR6p4DKC4//RJ6Qy6v
el/exozvDnZjfoUtOAxFj7qFck2C+CFSOaArg8iRTmqzBu2rLOuHuJoLn6RkCNCWPRJ1broefgU6
K0JsEji9TQtCn5KOFET8pMFTbQXqwmyjwKvK9jKM4G468xqn2rNhFZcGS9HCjZD9lcG5LrNPI48+
RW9foIscGsM8DnF9ZsHdnTPRrnVjaNcBkDxstdeCRy+jsG2i0tMaSB9EGW1Mie+XOe06b4gu0XN9
FTjjuWocBDR2Rv4nerDacCkSO5l6YSfvgtB6ceRYr5SMiJhR2BcEYShdwAl5cWptc4cyqWorBqpV
uo79wvAUjvGom+f1mJqZzerPQ8jzOzDKnBovfnOS3tjnZ33E9gy9/lvBt7zMNRMwjmANqNmrjFgE
OmLSz8MiyVeN0a07JE6GCq5EN0/IWUFLGYx714Rx8iA0ixdhS075dKzWIODfk2aXltXkASr8IBP+
lYyZW0hoH6NSvmgd0kc0vt+Bsmt8eU3omReV8Rb2CrbATUJijOcmWe/pPdWHnJ+GrpXv6rH/6rW0
3tKcxHl0wht5Vh17YWWKsfDj4sEt5cGY8s+OFgeTwryjHqhI1eglmLqV5tbLLkYI4gT5tMoZDFAN
jAykaFSAP3tmBNzNMFCFaTEjfMVfKy3S5O6VdpBidNYwMkFTFWUVJ0uEoPa2rhIPFD6eCQKOMJ9V
/Oqb+yFV72MBKA2LNXNEx76p4wiXV4kKXWtpOhv8cZ0Y62URZ+UWrc3VrGN1rfeHanI+Q7gut6kC
UlQyhhmLmO1tTZlki7DzyjDSkSlYPDEZTVqFDW3JtN78ODX3mSoOepGJlcX192QzfnZQGmAU5CvQ
WNU+CdyHaFKfUPajULIMdOppt8isEjZM9T3p9h0kwbXmT2LpzpHNtUA0EbY+Iy8f2WjWwr1q7HER
m3RSY7anl06x7WHwa1b8pya0P4qCRxn9HsZNAj5iRk5RLy9IAxe9qZ1b9BUrP+8erNZ+1eqpXRSF
z/rEwMHeqWKXVPdJXUL+jpNdXjnTcmqMYZ+gcmalXJkbOwKBb1if9uQCGParx07AQDCmdJ041kb0
he/VkakszCE7p85oru1O//BRZuB5qx+icHjtzB6udQPIskaIuxrs4RmcXvu7Qez/7wH+SbdZZP73
e+QfoET+xRrqbxcAP5/0x/gfIDBGIoxzJAbgOGLz+PvqWHN+m9UapqrCMGFiyT70r8N/4zfUDqz8
Gcdbs8cbD9Mfm2PBTllgXmJlwDZTENb8Dw3/8TL/p+E/xEpXI2iCn8TWf01v9JuuTxF7UYsl8b1S
Fwc5oFmiepPqE6ZnoKjWUVPsreVbj6B3tk4oz25qegqySp2kl86Sx9JglAbL6iRZ/HpxSYfKyM9L
1PyqSlZaFsuyIC62gQMQL2mvTqKYq6ijbEiV6Mnh7scRRE1VxNeGoEEOYqh4xpjfAmq1CJ0Q9+1M
V3BLGCjURO1CU7BkZfJapsaOm5kexiYIOYufm0w6Xtupy95M7qx8OHd19gWcg24VPB+aJveAcNin
myo2kVW8pQEPhhRYExzjvT3QqZkuE/PIKV7y+mWIkguM+phCkfIyj/w9A2QOgcR58f32TaDzS7rq
2ery+zrdxlH2EoTjQ6Gzphv6rkQ2HTPdy+LuJZy16WM5QnrrokNsYaquzRRtGZ1Y0OT+o1rCUhro
Ck9aOJhrFH/1kWpNbn2Z349YmFayfgij5FWp8mvpMoROqpfADTjSFeDFoudiWgK6RvkgxjkPDtbZ
wp06aqhYO4tRv46D1MBCUIUwU41Pc0Sx6ho7v2XoO2l+uAqzoZ1liQjFCwN3Que8jI0r163rXzSJ
GnkyHg3r3bbiYWmL1FiWM66mQIHjlhQZU1g7Sy26KPwrrUPwMphQNNgSQbpQ7UU6FwOc1dowg+xG
/2JO9lvUJEvVrI8haD5UsMk6d9jxuNkwrCMT0fZoAef0049wekK9q3pBeRclMmOvoMFQTIZPo/dR
bM82+tTcMIyiGokiwSvUXMrWU1xZ6jKlBFa0meThPw11c8xDfOQZ7EkdEDU5gc+cs/tAUKiP6VPG
iIUvSluCjnQXim9TS9y9gzV0O+kWFTS1i5riirNd9grZcSSuIw98BikYXqGSfkrNOLkN08BepT9y
/c/OQn8fywBDChunEsLKELGK7VL24aWRP0+zIyscHshT8kDK3iaok6o63zoqTqtxOrIfejNS43ZE
kWEJeXRjrdwjM4TFJxjeAPqEDJJQdeq7sTFupGCCPgUnI4VE6VvaB/Mt7On5i2LZTKHl1AIw7ddB
HRwremPgRM+OzhCE5OM3YR1LtwNEWotmGdR4k1XmPPMP06XTPYuvveAXtIBoBM8mBzw+Wq9qqN9V
CVczEtLYNtJ573n/rxqcRHHj8MnpSiKP01jZjf4nPvl1JCjSkggfdF4MX45QAe1dUckd/JI4BDe0
b8KivRHQiyp2YS3YMu6dIdOfAF+it/BfUFF8B/MXiUq2j2G66Wq8NXaJQN5fmnHfLKOk1MgCtO6A
/zQrnJ0sZhLrMxk/6nmKHzX1vZJBKhq7+2TkZejTm9ZxqcbhXjR5w6Sj2YuUpV30xMVr6NaasoIl
jCaWWIR3V41XaZ6/EXtDPFWlv9Uh/ARXdprXV8y7e/tBhj5Ydt7VCS7oZZhpexORjufWp26wn6wC
WWhxRN3qwmdXdWVvAjdwSBZqbDSNpk+QATOGvtgOFt4IN7gVyW0xlhtp9Ns0FasyCLBxony0481I
qKJiCJC8QF5oNRXSDakmcVPCrHaXgT5ue3mnWyM5k8E16o2VjOimRmbFCnEHyrDr/HzX2aGnP/qO
v86G5sBtvUWPizHWXM6fqfXo+WdoEPmDZhWu9DGmlceMrpG2kXsCjmijYKm7WsaLEMA/yKyx25qt
zkyCXsbM4tR8P4bqXRlR75obvSWaw+yj2xb7U0j+Rx65mBKcbafqJ5V0QWfY+vG47/MCy7C1xkS+
FZLnGx6LJglX8zVpJbOe0FraLILY0t22PYUVAQ+EJqFRcfe2i6G1zSXZFfme1pSnhDi1dXXTKuYh
BSFXzmDELDu63bcf35RWvAySOxmQlTgGF27zZUzCCEuU3VgUK4ZrNI7My3iY2d0+NHPeA+q2ijHW
sTx28PpOIRQNrhbeuF1Wapv5/+etdEtCKVijpn7uSkYp1HZqEFzVRHiZ06+UPNoMln8/yHoTtNbG
iZ/6PD4kZQ9bJGL2xV83oIa4zqNLk92aS602lw7+b7fyPTWEqh6eisHe+p29lYU8WQ3ku0TTb0om
Fc4oP8KC5ZidFLOV4jbMtRthwPKIy5WmfE4Dtn3/iCePFbSSHoPkWU0nGCTVseRJpHNAOmQWUbe2
18JIn42+vxppQ4fQXvH1PafWeKeoxsm3jCdZKPf8VpilG7Ok7NgM2Z0YkrtEDS5Nnd2RD3Lj1h4n
5KFwrFsmOQ8T66LazbeqHK927t5KOiyXcnoE/Fl1uKUt/EkYPYehu45O8JDwEE2NgclYs3FL/0WP
+HdTd1VsHfpReAjgodZWwS6PdW3CZq1lwBtpT6rmH/XhnSH/lsUN3IT6tRnTd9dvloM+LBFUnYd1
p8fPOB/PLKRsu7u0lnajkAYyGsPF4Gvgdrg3yAqsE+XW/IhmtEVbbzQ4UBrLk5gNloQcZ2hgQwUY
qgo1NnrgGtdEMhLfoSKu7ddG4B6stMfjsxdOvNHr9tIZUekV3NLAY1WRbtD5bnIZnWPp7qe4u0yB
4CEaPLpBzlARaW8Qs3hQae2Lm6zqVyOe1i5k4SZP6pR/qbTOySXFKJFLe2eV45sQ/SVtMIvhpcb2
SqTVCyNCib9IvcvUZ7xHTQIgTsmPNkMEbN3FMZAjLZ5yyezhaXTi83zPWFq9tArx5fO2y4IC2jW+
HmNgZTbdkPkQGXiC552QdkRA9p6Ww3c/EH0b46CT06NdhU+Jm+6ZGbymQrujTXUD5dAb+TFCKb0w
TDqlqD64aGc13txhj+0ZkFAlGR2VyrLq6tt4Up+L/iZy37B1ImfwWfMnCLosN6RZ2xVlvyq5KM2o
XEY5HiuVITeDpjRgV2UqjNwzujU7P7Y2b2s7Ck6DaB9tUlM9kli+k9R/LVNokx3AUs/RboaQTNUA
GbRo72slxgczPcvJ3/V6zPiEBFjFTrd9uMUCitrNeGebu0li/aEJFV4T9xwTNSrjGIEwh+Mk2ksU
QuSiX1wMAX7+QBgwvagGjIxlj2In76W8AuPFxZbvLas/8RifcA3qJmWHra8iNgxB6G6DGo2iY6xq
WR9q/8I2m+mrtgz19qphk4/a5G6srG1sMxsLuXqhu1Nrtp4JgmS3ulU053ackru+sHZKc88xdsii
4RqWzq0j+HWDV67New7Aa1or18LqrlhIzjLH/VF816Fy32vacsTFWYX2wY3tKw+Q+xSIdGcPO6AH
rNP8+3hy7kN3fNKd+K7V07Ug5tLXKdni7O7fuDuz7baRLdt+EWqgDQQer9hTbEVKlv2CIdky+r7H
19cElCftdN17zqjX+5BMoiFFk2gi9l5rrr7j2gE0JBq8U9zR7UghLK7y/DtEAnUXFPpbR1wIpbsc
105BIWCINlp1112UQwAHkbSEGdw9/xAL5smRvFIOBNPdoMAPo2PVXLtmSx34hz8U6SobKHwZAp9F
GGHQc7kNV4W1rmnz9hgKHmvD3WmVfSy7nm9q3FmxOLpquU0966q67JVl5JcUJFGOMn/qrXJg0EGZ
kTOwf/C1xRDmyQNjbuJPsAcsnGBEXF/o+8FhrKP0wV7YAH88ewGTnFa8T0fPq5qAqjYdwAlTECrF
oW9jmnOQoinnAoIoBxcUSXFgYN0d0g6/IJhZcuNI6FzSXeYPRFQA04PrWgctC6i1d625GK1z7hVf
G8t7qpJhMt6jINfLZyjj8QNTUIdOuLGyPQdTuRpvTcQFlUiPSc4pUqfJKc0kystRyLXlh9uMNjXN
H7j51bAksag81C2zLCM49WOSr6UZJ2tTKx9xpODuSPJVi1Llocb18OAHFsolrX1zRbEODMboqmCc
UxceHwMPvC+bRR6JVaarKzWtvleWtTFaczO6YXqqo0mK0DZfy1GYD3R54d3xM2OGG7bEnsaEYBVv
ThczrHDiY99Iiexi4U+Flp6belyk/lYlwLi3YSgFTQGjlrMtfteNQF+Ng6qt2ybnZFy0evGCRv+n
1vofGCfDpS1An0un4cLXMR2y7Mtoo0fKsHCuFYew2Kj20kNYlhrtbK5SBFCOky+8XQAeDsyCypdf
jOfOUdEPheSada2tbfIc7riN3JTft1uZdlftEOX027JPowcmJQiIisRd69qk5yAc50G6E+uThtW6
shrwjFxDyz7Xz+YQb/PSIiMQt9Jo2B1BYSk5aZTnV2EPvasw9HvcYiyg9Rosy6xAJ9R2h0B7EnkR
PWcVJa0Ic8fWAhm9ykKtJO9kiNZAEhpqdQEEYrchpyUd1AVX7XqROO+U6l0qhOLDrZrHWFbVXlb4
pJTEkBzqIWZAk2NRSTsa5JPNP7ZDjiFvuNL2cREhQEKMvaBfwl2mIoY/JdDdtdpV3SrgtNHsiEp8
4GIFzqIfXgc7y+qRH2hjvSMYttg2kdwVOiFm1NKcBBKcJYNo6TkO8yWNiV7kPY8t1QSjVWhoJPAj
KYJSmSDaRBJ7vXDUeqMKr6Zzh9s5RHPmG0qwrS2z2rnlLoJL9Cy4ACXOOeq9hAsu8jIEANXGtDcg
oqCzJCFijy59a9psb484SW1up/z2cbIs2vzIuJIYpQVaofwB5HH7pWzsF5EbHy2F1zfTX8bSdXa+
W+KD6pvqHLpMUAuNu73dZ9ZhsqBtYiegyqsNZ36NlKmPsy6anYAzBmxB2PuyrP56lkvZ7DQtZQQo
A35+NV7XVBdvg1nhq+/0RRpm7qFVqAZgDx0ekyG9GIZvcJBQ9jamuopL+//FSsu14+c6BwmEKb+K
2lsYX0Qi9R3HMWFJRvaex4l1s52TRSha4aBeECL6Tmpa9uIhTvH08uxzbO7b3uSCNqjWU5DRKZaJ
p54jB8BW4WCizh0rfKKiNW7lIB6CwShxeGXhcmjU796Y4HcJGXxkerJNsrR8SPzQeRxGv15gkFuP
mW8chRZ1T8y4iJxK3J2iF+PaSYvXHuLqNvSKZyVo8qvUP0Z7VK68NaIDrhnbup96IpDQd8IoFnyt
T77/pdNzsYlt/zusWuerZWkvmIr6j0IfF1U7vuBr3Q3Ij4TwPbp26Imszt0jdtmqhv6ILBCdvolH
MKu+CW4OWaAwSt8UavzNJ6Wdsc6DStW/SuKX3Az2nN7rrBrRxNcV/V3t2plAe0qEllV8nOKnBx/O
gVFaWztVVnYOuN3cS0EAkVM590oZnEWReOvEzhkfWHIAB1rhNcysbVbyBljfrXpPRIp4EO6Q0mRR
vru2sg9E/uSE1Yc2EoCkmuQvRZjh8oTuRQ+GCgAXeH204hUt5jFgMMuQs1m1dGEth7Nm5JKyaHy5
7pDcim9FJ9dxFvxUnOyb7I0v1Xikrl/E7Q8nDn4g+nzlxrEyUwsoh70Du32L+207uN8GFwE/Ws2F
llB3UAba343u3d2xPytuevDH+EAVOl9aWXdXKC8s+lolLgzxQqsNx6RP3hHFbHQLpWoGIZh5LtHs
8GAcl3K6u1ct9UtRbdDT/SylcTLpzaOX3Ctp86MxCbAN052taOWD5npPXE22CLW+eSFJ7m4lOXip
iZDU97ObaLjcVK+B7d6n/9P7p1XtPcXxlYbwuzAYvjHuOZYuaPO60BBrcI4vokCcXDs+VFbFaGlD
j93ohzXdAu6r1Drz9zxnLzstX8E+g8B97tT0UDf2nULMzVFIitTMTVk7R2mdE+yonKyI/ZLS++lK
Zs1h+D0jLzAWaYGyeHyxBmCtacDRk8Xf4qze6mSkaz5l/4jky5VX+u/6aO2CyTxDNO03DzxyJnVi
zPgUGU1wLAfDqvSTXaLS9HJUlFwUdsaU7O+R7yRNCA8vaVIoqkQxq9MOsgPfX7ao1bx+iFbGiP80
KIpNadtwUQB3MU25jY2za9Xg5gf28wCrvigbBjX8GF0gYDTH73BnV9O/1HbSCzkvtzIpXztUq4rn
/NAG8TXhx19EkGYae3KVUOjU5b2HTtDyVTUFZ4fMxNrOKO1l7bsGHKpNzG2otVfo+aPOMefoW1Eo
dH+oSFVJcqBE8N3J+CcNuf+O4Yke+vDTZo8WvAihIWIdVP4uAzY5PZcjKmIZLuzz0EPqGgDRC7pr
CRceekF+jeYlsCxiW1JmcvJtCQXvOEriCZAy1zkjxSZ8It5iZdG6rERznCLXaU2d6pTOEx7PEpFd
oAZkTfFZU907hQp6qiK6RtLYajXN+uRucD5LOWL+yxaSD5qaLqoL/nIHO6KeNK74bWHx5mg7Y+8e
4gbJumMhbdRjibUjo4RYZg34ZopDGxY5WUhYUVKO1JirpNHZWCC/1HVyc82Ycnd/Hsvi1QNusIT8
cSP/9QrMmcFsPdX6pXND5BQxtFVi2Af2HSpb+0DG4FR8F9tBWykyJbio5/PlvdhFkL6OWb5XZP9u
k3nH6E/jo/KaIEcH3UJ6FvY6H/naUVYUg4R2kR4MDS2pWxaLWuO7Esgtgoh+JFOpwUf7bvXWCV/n
61BFPwVeT+Ja05dejc/U0zZkoEp932nRT5qrmEDbY8EXX/nxT6NGVQI0d6m64a4u+cgDpCVfsbag
Gcyl5nwYTUALoEgvtvTfq3dyfuhsKEwYod0owbvXy1NgxCsTe49GNxXcR1vqX9XQXmfcHGpH2XuK
sy+a9BuC0qshlZVHpa6wOE4HEb1XFVdXA23dY1ZzEegCYw9He5FrNE/T6Qe1hifKDQvFjA9tK06N
m95KHRu4n90cT+4aJAoxhJZ05JqmZm8S5Qn6RfJQaLOEdfHqqk2wUZvo/WemcC+nteqayn6I9GvC
wRyrCpqdlO8eaexVmgK1a46sa2y+2vKl+KKlIN4yphxd0k3tTS2mhxD8iJt+01rKopfWLnaJsBjy
13DsXszSPvWA6St3aidLxL7kaV8MZpIi6F7A7zwVgUO7N/1WUwjtJ4lZQihOH5Y5YzlrVdbjbazS
m4mpIshsbiKc4rgNs0z53tYcvQOeAgOedAMBsbCDYx0m+6BFb0w00ztV3gQbAOrU7qX1v4sG6q9d
cTE2OnF38a67WrVrDW5pwvVRUhJ7A+ITqgI6EeWOPvs0CXtaX6yLCjw3IYxvHrIRPza3BaUIGY0v
WRavDFfspkM20733geTA0OF22VuosAd0aoV9yg2xyz15x6mymW7fgVsfzQA1R6pfucYzHpBcMZV2
lzjN0vKyC/zN4kHlrQIvvQxkMQ1EKImOSCez5Drfe8MXhsOck/DGuqZComj8SFWPdhrSa6MAlpDa
T4E+XlplQM6WoCftUwvhREMLben2HAFpYW0tgHYLS04XajMACUEd8cGkvkMliwmWtuLQPyse2Y9t
Gx3KUNwR93V4T1ybwRO64SpOF96I4t7sCYqrwmiDKb+6tO02QJuJnzHvFkjOVeLXjWXlUNVpOTdX
MHv8ZTcJOBiVffzvnWSbj+z0lnxU/38ZybAE/7/7x/+nqeryLQ7+6R/jJZ/dY+CaWI9BURPMYQp4
m393j7EQT3kZk2lL0+kvw7H823is/peQKjIbC18X8bA2Ped/OY8t878mNCpcd/Gvd/xfuMdmrsBv
3AGbljGfzsbGhlCCXs0fNE2JYodGn9k/jrnPTY+EOSfzlA+SYVZGYzhvAIcSGsG+enXoIWz8Sd8L
oyLdOQJdW59U15iYc4wfSr3tlb6Cg2WXn+tKsLxbHacWjgRgs5xDjyq0nktY4Z01mA18R9a08nJJ
AhgYoq0jOYzd3PY2SM3Bjw7hzuvj8a5ELVhp/CUoh6Lia+176SKDMHCoaCaQCAGE7j8QaOGm/6Or
Lm1NN2ws4bTnDX4cU+P3/N2Q7aa6myLxHw8BN1FZBd1augatYcglD5npZR8FV1UULPF3hCLRAjVA
frUZY27rotWoXvjeVSW9nOxrz3oPIh1VtZJ9YIRBtGi48h6iEltzMfDWRm+cZ86UiJnraZZ3dgaj
pdTH8MEzEes0hVkwkqu1aa5AKu/0HTQOPiO9rysQ4JF17YbmS8Dw+Vo6WevSoBuPelRkp2BKsf98
lnaLcgBpwaTui8nAdqUgK9nOuDqIBd9G6fsXGTchVrEoXznFZtD67sOPIYT0isifR4cuv+4T747C
19pXMgw3qSfTpy4FGlYGofGWFsq6V4fqpwyUx7Ea4m9J6K6zxI1IWKMGSXm7Wni5/9ezMWja515G
tBOovNytiui61rvHVVNvVah5yIVYDArVvNSmvfJr27vPq3KneLWdLD8qFauGqUOYhij15o0cZSjM
1JpFzaKspzrJpvajWl0WruqQltQ2mxakEcOV3G0280oON4RWefH4udTFlbpMNPJmrRj6XxC4a3i9
6E3jr0rfRdvU8XSiZ9vhWxW+eKoafa6mwK+vxzaU5yKjXtwjmg2qUfuSNzAX4VCB0Wos9Su+eoLs
qvoKO8U/y3ms1aXaVyfL1EWbVhSXuuRbEVZPAyP/CulbsKoJqb9aepje4QRgY1GVAbqwSt8IPjs9
IBs/fhnfByPzb5psyse8LSA6he2BOmvyIvMx3qoKCIHGrbUvFqCpmXDnVpD7aIek472G4kc9o7e6
ZZE4d9I7O7DtFDAm/R3lBM0p34Qczy4ZzXeH2/BuMFuDBkZbvpXAdgaZfSvERMXui36L9MDCpuNs
HKP0nuxGofBip+1W77nZtmjuMeBxtFMB5bebYTfzQzahX0g88z8BOALE3I6S3mHeOK+PPJ2SIMkc
+OwBsc0PdqDtO73pdr9WhVrgf26c17mxGa3cKktIWAbrlQoPd6qEtNeDGb3ND8idqQNH9H9S2D5q
DzTYb+Gt2PamMQO0xKpw8oVN2Z/Iv5vnN+2t78pw6UtcaaGBtHUiI6EPJxfGVozJJZvcpRduA8cZ
Xkd1VLe/AErzbonbfP/tvvN/ATTIPy9altCJYJKE4CE8gn7/x7U8KK2Ug4KqejmEFlVD+MQPMZ6D
x7zrlwmWrJe86sOlGQvam9Pi2Nsfee6bp3mpwHPaMu17rtNUXindP2bTTjTKYS+5jc0IrVNeWuTI
+A9RI85b53fkQjZ8viO3mQ9drhDJiG2sDu4ItrOjl6IK5YjYusEy3PtkbhOhxMyKlfPmUZJVQ5Wf
4BhTrgtV6s+ImqdWkCLXrdnqz1QWcdRNi16uclwV5JOXqbDPRWFv6rCA/1xzvpAL6uaPamSrN6vK
4i1tfR3ZBotK2vu3MV/bTqPePtc4ChYyh4yCsUy1Gy6Wel+3FBd+7eJFZE57qUJjUolWNq5F8Oka
hKDMeE0pTW0iGQdbJi/JF+bOGzVuxzc8TqA6y4C8HzOxLn4Gw+zf/87OBGr47Z6NGM3QNQFHh7aR
o1l/orv9uLG6qrKVIzU2CIei6Y+MwelzJ8dmWvBV/6OoI7QBjmc8O65YFj3kYcOqjWeFJbuWLPmq
/ly59m/bVMVa4lxsED+FzPKKihr00GXr+TY/39ebvP9r3bxIrqLdU65f6g1Ob1RcWf7oF0Zyx9nj
PSiFXR7EdNVyjRQ3RSHj9byV6uwus4xSP6O4j6++yMLuGwrvGjJQ43xxXcTqXfIWohSn/JC5dGbH
+uqX+N7CSDTvcVDc4QA5d2T+UHy7t6Ai4EeUevQlF+F+3sduUI13Y9idHb3racHolGWmF//Pd7ds
XSGghFbM64iR+ZhlSKEr1bq6WehemJq9Bhzfr3SZ1bUz2NFmPtenveBnZftk8K819daC6nE0PP56
MPsxmvwECZcPA8wryt1dCBLtDt0quRcW+MfGHK7+tAqcEZ0jQn92IhLRfxjOTOkw/zxgNI0AEdW2
AdirJv/9czTT24LapheKU1hrHkIvlc5DPgwn2jiIO2KJWNBIssO8zpw2zM8QKWAG0i6eZbTvbgYz
GuHUV0NpkAK1hb2jZOY8deVAWtW0R96UP5q8K296W/e7vCUelbykeP5ejbTrn6Z8Kh305yUpOBfz
pEg3uDCCZTYtWnns37im8YP3LoQO8dMfh3TVEJCl16J7GR2lPcWG+cPK6+4lDkzvsfIRm6vTxjAj
mVCXvrMM8ds9V9rBKkCDUCqt0K8YhHMobZ1FcKQiCtOAJI80G7OcnC0y0J+7xrJfh7qlndspw9Wy
DImBwKIlztjuka5/AIp9EZUcItQUInkYRrkVogiqVUYZ5t+f3Nos2Pz97Lb5A6hKNUFyjQO05Q+a
Q2hEsmzrOLmRj6BuMJAPh2p6KIN2OMyL87N5nWH2a3pFzu7Xql976JWGb37eUtrViNnWw2z59/tp
8FulOtZPmIrbhV1S7mjUyPsCPO25rcfkMi/pix5Vx0sRheUld9M79UHlxSMOdO+KhlrItIi2sF9z
IW7QUrEopveLktLYz4vT+zWNm1zmpX756/2UvDsLfx+rwUVwhTppSuhzcuTGstNooRjzomzCx95i
to3m3yNJmQcRreK2a2/gL+1tOEgN4oAdnOYH+ovhqTIncdA4Dus/NsyLuoHCpW40GIQ+B29ej/0X
TzTKRrVIGZ8XcwnWP0ut9HFeRJMGmT+jx1L04qobxWlencRQHm2J6yVm+r+vWjyELS5Bv671j86u
t5ENzFgrPIORgxZdXBdjRdmJektsgn1BLFhjmbLaN53gJLjMHYRKYS/CNBpvsQMVMK7qo/TM4TYQ
uUQlJEYMOW0MOD6uHEILA/Rxsai8xnzgZJQ7X1ds1Fd4pIX+UrSe9lUW4FGxkhkQ26PuVXNOTj2o
X41cqcAf+f4ac924R3iHnLLWbdyNdNLrwZNHVWpo1CvvcV7Pb5GvuWSTQKd6zllFJxMbhX3VQ0Vc
49EPEZOM759L0/pKV5INA5VhIQqd3SrVPw6EzVvA8/yFXVdfG373R6T2xOBMi8RkBGiCMYkb5YC8
rZzC4px+uDi9pR/ctPGWo+mMdKTjLZ1W9wVRBA0kcNr/4fZq/Hl7Je1FM6QhLZiklqaLCbfyG4xL
bUrCWV3R3/CFEPgydj9tuxJ7qdJX+HxoDh4Ov6s7reF7jw+p3d0zPFURoaWdv8kLz8KjwlazbvNl
rBPMCq/VuNT9gcCI4VpHXPjBcZenOgagHkJSLLm4jNp4GEnX4Z8rgbO4A8u5bEFcGv7e4Kc5t6pb
IQ3lGTLTF3dsJwb6WJ2D6YFxrvgPX4b1B/SLgoUjiAtydIu7B3PhP8aUDWRGs4F+c/O0/MNWlf4m
RDncSGhclqojL3JayqYydcBdfD1vVOvROxmpcVGmY3dehdvtu2m5xWFeItxlRG5Ummd0I842sDkG
dN1VnuaHwKieaqQjR4sIr1sOnnrXU6PA2aVEuw7J04NRKQ3CKbKdqEJmTJatEHQyhIrFvKhO67Jh
QCZsIQceU4oU9FDPVaLrz9NSN1TGOWfO+uwmxee2v5ekHv2HS7qu/xHeNUUHGYbDsI1UapUImT8v
6WoS2YPuhE8O2pcFqjSaVGXeP1Wqg6PSE/VOuIZ3AcE4YuSL1LdRjEtZhskHKt3vfpNpz3WkK6sy
IUkoHMLqiP7dWRp0jJ8969VwYkk8SUxjsmy5FEAMiBAbaNUBTwuNSZZ0TQvP8/r5WTiWK0Mr28O8
KkLHS6JVlNFaTdyTGgUjHX4kiLViu6d53edD6IF5MS/dSOEUWM5pNLpxm9ta82T0NXxZrQ5/iKSm
vZjr35IRHn5uDM3RLwA6gDilDqCk+lJ0lr+JplGPB8B2H8UDgky3xfQmDNE+CBm7j1xs/3rA2vPX
MzPszSV1I/xwqUGyR+PDWZm6rEoyGjtDNY6YgccNUy+wGJPeoiWJ8dxMz5ohyJac9uHqjw1lBO0n
UmgyzBtKJ9iqRXzScq/f+6ZkzqEm41vfoDjSw3eG08EK33j0OJTuocoYRil+/PjrofTKKV/CWYmI
WCrFUvHVm9oh9grjklmufknLtF9EbqauUSA1e7Mpg1XXyfg+qsO6ckvvNbc7IkDoXy3nRdMkHHqg
rLJP8sxcxU3pLouhiTWkHlG2VqOR3AOryE/EXvAQavlpXuw6qsjAPUFbJGFCkG0yjLuqIZEo8oR6
iFvGvIMq/K/0O3exjn9Rsa2P0ivUu0rXYRMYprpD/qlfnJTC+9AmzstoB9vYBuzLKRV7x1Ht6Z83
PZA4xQl3mp9hh5oX5y2BE7ogm7N+Wdp+B5dEdGgqA38fjo5L6sOICicyqgYQybRZzQLUa/GgHI30
kvEdP1TFkBwpnybnPmiSM3K7UXbilBiKBftiWq956b4qQ64FmrPsLSLUsGkY5zYq4g2onPRgWgTI
RJ2V8MEq96CXCYgOJ+ovWWqQvWIY470NM1oqZRh/rdzoPVEcRqFeujZjSAsPCoT5vYqdYm/pCHmi
el8KUuYf/Jz1v+3y+XTe8ddL/tq1nCIyfE5r+HOEKNlFbp7GCggIyU5kw0580S7TraMOtIgvod7r
FKA2DBPsazkSNxgqdfOWCEYgVpj/tKmtueBAvsmaelGGmHHx7wegU935H5MFwKwMOyWcR123JJf2
f97+qrgqCSAJsruX+pySZOR8zTTqYEiBMgJOre5GT/6cT4OLAZPTilRaWqzTbhF0hrRJ70hweneN
zB3RbHUcY6liEI+1A5HMeH+qqKMDyRFzglpPTiroxSigLR4m8iUeLWWJAE8/VpOxUSq1xy0iQIdB
ot8mMJvsi4z59ZvOHfYN0je0dD+8QMjbaNbIFXsCKLkfXigRyZttZAGeR3J55o1RPekLIhot8yK2
m2o9TV4pliXjoTTKo4lT4horXnpNCHo6DZ6/hgbDZFY9OXrgn6lttvuqMLR1n2XmfVA9sEV4Kte2
2QK0JUhmoCdkaAtFd8ZlgCgLuBmFWjnEA2duZH7FgnEeGmO4IaAiQr2y6RmXuvHVbWvtISLaaAk/
WyF1uiLNuUm+1TCZH0KfwVzMcbUoS7u96T2qm9hNO+oWEpfriCZNIWGmnQj+jPkjalQQcrQiyG//
/tCghKhOt6rfZycOoDlTwJubbmkUnP44OgDZ1lVu2MO9tRhY6k7rb+xygpKiezihvGyXImnVV3R3
Z7Wx+o+wzPYNR84iQd7DkNPpVXKpGxW9vea/j+BYJBTPO1cDEPt9U64BQuiQRHV4P8lA6kAtzG2V
hDZggBfNLeMPSUQ33J4WnmSnBqsSYuIJ+7mJMq2PtnYZppcwYrRYEPXwQk+hB+HceBTFVf/moz57
ihwK4yy4nYXlJwzcHdoGiALwxXdFgbmaAjNz2jEcTpYvlRcjGfENo1gzvDB8EhgTCqtRXjK7heE1
YUuo6LdPVVfA3uvHA9LA8RAl2XiYF+dnHVJo3yiM3bxUhNkPn+L5fpBp/yToLVZWFQBn84I7tlZu
HJi4Jm1KcK8N1V83td6u5sVCrZUDRvU3JFbeQhqTs9nRJanlmAWEKupLko/GQ91ZwUkfaUBauFUO
StZBJdoCwLLBorNifmZPzz63YwcUQ2AsojA0aTZDSinT/N1Et0c7U5eHVq/qc6YgvuumDdZAvo0/
1C95IQSUB+I/S3imL5VUHo3BzN5taLQLRerFWYzCPTg5YYPzhlyNFrrK/EOmGqkRrqftIt/viMFJ
3ucdygBtIqJA74mZsbHXSQ9bSfrmb5TXPt/ac0wc0bX5WGIRv+AKGugl8TdRdN98t5d3p63NrTOk
LmjYMnzln0n6GTuUYkT2krXBqaZYfnKGtl98buAMxrvhvZquoayZ7QDx1wn/VtP09vk34xHHRxaq
F6cxxGMd93jnosB5DScVOWbcB4nEl9bVyHRtesDTXR/nxflZSq1gWahatJwX5wc/d37fb0SRsREK
kALDlGYLw/Zf79XmUtnrFaJRh5YMd55/ve63t2mMpYes8tGGNbl1pmG1ERDoJpqoBElHiXAQ5Q7A
eYA44deW+WmXyRBcoVdBh5g2MTh4Cwa48vG0NK/6XN9YBOP+vdtv62qYHNRF2ExfAv8ltOflvOO8
bt5xXsxGOoQ0PbZJoojH+SGanokgnCi+1sev9a1XVGgJp61Alcq/ns7LeZfZny+mhJwvzI5UnV/v
NT+T5FBsGZfdIjg/CCCbAwIc8TrYQbfRmFis22lxFO2LPZTt1chc44Lr+k0Uo/UK5ltZUbQhJ33a
y52iiiTR9RRWH63Oc5Y2CtNFCMwOh0o3HudnqS/UdVlm2rqa0gVzNMKPuf6jJo/mYFVRE54CRACP
snyygnaEulm/+WFQrMWg6/sKRVZbVHvku9awdSpFR74s4DfFY8rP7QWrsNSiYxLCWaTKCD0Ttw4W
Gu27RijespNJsxnt/lup6YwuIOfezHDMkEXg9MMybIEmzKF9eWl3CsB23eKgHjeWIm3ciuz8+QoE
w3GjCmoSrHJHNMUVvyaCahZ1uw62xGoBWPLM9hShbdcg0WbuehQoOHh309hInaIKfpZm9bl93lVV
yZxvhpzUqlruSN7oTiWqel7tFPGxQu/x+eLSr8VGU7C2/nrZvHeWlfQNxjXfD/M/tRo2GmXDi5tq
yGK7RDwq3EZ/rSoBhDo5uUXdg0rc7mo0k/qJWDdMPE3UfvPs7BiYaQDMFI5eCwL4hzMqOB8LtX9W
BHYgF1nxSW2SfDdqXEUYXX9xZMAPlDbFeX6o+7A4n5XGKyAaTmtH1+TB/qEoSXCSfsn9YF416GKJ
LkwcfI5ma/Ine9ta1o9RglE4Zth1wkPmHGqNmbSp2eIdxVZAbsE7Hm9tqRNvduCSXJ6TlAZ8blbi
vWiMVUoj5BU2SbAuxy7cB73wnxIvRKc775Fa1wTbwwUV46MWj8YmyimXVMzT9kZnvRBj2x8VTbka
KHw4LuRk6SW+cA/bHi2ZZdWPDq2bh9KzRLbojOx7AIN/rea0e16iQtYHijfZBjYJvVGt1W9lXMbX
YvQ+l+aNMpQ/MfRFQLZ4kBH6FYxD8WMXvP5a7fy9w7wObkocTTbAv15gRU/Cy/NHpQNa/bn+12uN
WtJenZfTsF5n6bCrncB99uh+Li0Cwcgra4YX/DS4C/VeHOZFtQBn1/niMi+F1lOPQxvtsa88GQ2t
+Oklou/0U+IM3+clWhreo93QH50X41KTm1boASE87BuoTKEVeJOAm7ud6hE4iMg8s/fF3w+lqoh9
WxFxrmUhm+ct87I65IDgRIwQd9r7t33m14BKraGjTC+ftyeDFsGxAgle0HRagSrS961vA/OaSu6t
ar25pY+pvrTEpdWy7DCaWbGcN4Q2BoeibUgsoh6nqH2y1cJYfakL9GrTKyM/0OgxK8NRswy+It0l
x2DaYLqSmVDQ3Ol/9zuuW8Ha9R1ysSkTT9sdTvapDPvXR4H089tH6cJGXBhWZgciJwoaL4TO+HwU
OlP/46MkwvntoxQD6mEUu+W5UJWPMgsvKLbDg41X56XVk+cSpsHZmpYMWrZRqfr3oW+rO4pexGOs
DsCVXKI4vc0viXWC7DSf+/e8sUqieFfgSF/OW0WftuvKbPN1lKPYAKh5NzvM6G6U44mCFcoAt4pO
VTTqO4We5zbJ4+gSCsNfRnpcvMIGfi5D0/yJmBZ/Y/6h9cxb51e3PcNjOzb+ejV90QQjXPfXq0Pf
zF/TznlOkNX9tKwnESr5hzpYwAJTKZ776dXW36+e/3ZKb+vzb49EJf11mRvCBppjLt2tpdMqYXLp
3/WCLAB1bMIfTZbvEuCdr0M5ZRVrbXJQO1MePT/J6Iv45RuXpcW8q6lVoDq5tF9FrrpbocTq57vF
NT7MeZdRL357tyBF2mhRpz+moJwfmL7Bva+JmlL+m7HzWm5cybbtFyEC3rzSip6yVOkFIVXVhvcu
ga8/A8nqrb67uyPuCwJpQFZRJJC51ppjcvAJmg5BpPLVjszHiQKjR8iS2wJE/FnOGnTFuxrjQQ7J
SXwz3GPlNWcf4x6AM3XV7kJjaPF14gXvU0bSHblnB6yjxoA5nk1Ux5jrfed3kHMEAdVFyGNhd/+H
zBfXPOVV7JaP95dWq9+1lzSE4xkrptQ599hvf7+EN5kR26fw6/sfb2gYAKO3SZYm9qaRx46gq6IW
T83OuVgBdC9ZzzSxxGtMrAJLFYPc/zVDSV70OFu1ca3uLSWxjYXdwuRUa21YEbHqVh42T2diUv5Z
DniEtvahF5++u6aBpEdrRt0ucpCKhMWQHVMlt1+EyaeDvqp+iOdmhHvBJgMivU4I9rwI4eNhHCNK
LhrHeoHmWp17lWryee5kwbIp6l9yiIVatcSbvN6XL7Engpta2dEVi4RXmRVKm0rdK5FG9eecMuqK
hr10q04b2RTs05ZoFb19rVfG44jui6pILAO9XqwagYYGOEN7kWcdt044Edg28EhqLnDIm38OyMmW
wmY7EYPJW0zGASmHgZN6Zh6yNoPOKzsRrN5EYqCA/+6Tc+Ts70sUZ/KrxXdbVzCgqamqv7+0VuUE
+ylbwwQIt1sR5g91ZoyLMYvGK37XJfiRfNUoWXI16na8yn6dxODCNTJ1+2eGb1GXabI7kcPy4A/m
yFLofqln+H/lWOE+qfnW07mHUEn6rhPLuFFig4+EOSAYCxpwAT6CM3+oxDkUKpo5YmF8yULEd0Nb
HeDoVWBEHSi5322P+9y6gN9x75MDTdFWf+ZMcrqd3+CUGsdszvi4JhbWDoV2VMCUVruFCtIRHIYt
NSeFnCkqAA+Bo2YDbl5xQ3+Ok6G82YqR7P0pdJdTqxU3/K2qNeERfytHIZxAgYlD56RSILLKqPpY
W/YkqE1Lxbo2VGSqE5zWlWVhNCYPIq3RcFJmgsNzyVJFaM1DGGpvsqwBQzv/0MJ6UTCXhmpVN/px
0N4DIi4zZROf3bF+EriUvCizfGlsWuMoB230QKu+JV0kR3mndGsFwlrJUUW3mkMUOx1V0lwbUoK3
qFi0LlO2+q+GT4B2tsPsYtXc2obbbmSTUptT7GVsXakQPBEgY33atN1+goK3TixQZvgAvdSupezT
FMVNMg3jx9w/pcr4UvmDso+r/lJ0480DfXWSB5zFEqC3c7uPqgTKZZFSdt4WN8sBsCfPmhDB0PcZ
LhzhCp4chAVW+MdxPmit1x+hKQ9rCzAvWB4ANytttkGSI3JOVprUx6fQ3oJMs3b3PmdpWFNylFPz
OGXC94sqqUMBoD3jveb3+B7458RYVLAjsuA5A7Orao151ueDQs7+fqiz3li6ocjX331tIIK10OqC
1V7e8ZPiYZCGzYPRi/YqD7KfIlCQoUkb7r4HTIIlDzUKpMV3H8T89upaeK0EdnyW/USfEGuV03Q1
c0TOesterxqoMLCK5MgjzD9pjpKt4izoPi184hygvL9U7k4LN3YccLxBsBsMfdyKucygdfqXsa93
BEWMJ92JmmdMb7Ym9LGbCgcSSJGFUd/cFE1qbmKWKJvRNsQj8E/ABGPLb9PN6/AEXQRFD4uO4uAG
kE2Crtxmg7PJ5kyMCbzZ9wbtOOW58LBJy7plBYh3LUfzVvhneTYmvfsAUfLr3m9b+7FPupM29FCN
dCiYWASpN6MkzRgk0Vdu69pSrz39NCmqfdYcvA9kOG7w+yOP+uztv1wpJxgIJ5ZhSXzWI0qx6dCQ
L6nRVc3l92oVSmSPAua+tP3ulovcMi4FXqg4fPZm0+16MgatXbnl/Fc3j1UrzGMxH2SzyAUmcELR
l2MD8YTERdccwAMdPBbAK7J96Wvo6JijFymOMDqFa9T7xFQK8zyo5+bU1ta5iwBQzy1HGxcOYYGr
n2Hv6VbRqyAB/qqHqP/b6iXw6EHKvvfbcbzKIdzDfmulmgNbNpiNihsOcFIhDOQ6XMGHlZtq5laO
UossCH2CXUr19Dav7s381g1ZdUE79NWkGcDkekh3WYJFuRwUBWEbpSzNB9kc5qAj4gNUAAvL5usS
EIl+Ev1EKKy3PtRKY7kxtwjB+48NYsIohuTnaOXBse1PYVfhU+g0H1pAZTLMkFlbV49bV/O6Hwm7
Izv0PkqvYK1kqO6DXoTxbfKctezvkmhno4hsNh5a2oWlo0eyQcw+i8a3zhTb7VvH7zKSFZ4GDlR1
V76jEWKO7eHqFqmOlijsv3o/vni24b/2NYjRyu7tbc9f5I0ysDP/d2qIdGEsYk1trkGUWthHCiwd
SvHeYxu+8s06fmvxmJzwjf9hJgqecFmbbmXTmnBG7NvmtQU6j0qRl55Uw0ZGBt0jJNLxpVPYBJRP
/R2O6ldo2dkb226Ar75mUAlJLaMWjLOKe1Becn9WuLe++rvszpZRNL9yfdQWljU6K7+bFNzxPPes
xZRDjnNVZ2TCAu5EJvDONHw0duoqESIFYGDrp2x2mEsNl0R1wc5h7JLpqCR1/OxQ9qXO9Xd+rETP
ZugsLeEJDK7T9Ic1P1TlkzW2S/fB6OoX2VIzvZsW8oEs2yRF4aUL4jVNh2vCiEXUibJbY9uw798q
eC6j71ynten+sMggEyGdwm1j+AHV24W6ToU/PHVl+Wb7OJIX+ogOtyXwwl3wWs0t2aWYhgv3a3RR
89N3vwitYmWn5jECJDaYur2XB0JCf86+m/IXPoQdtPLv4dASW2TF+VMB5nI8xvjF7jorClZD0qMQ
S8wSaWceG94hMlvvwN2y22LX/pzOXd/9Zay9KQZZfqXKGgc8hrYWrRIchafq51JJ7X1hdO9V6qar
Al3zhbx0szODOn4wHT16hN/cLnUtKj4b2NZ8JP5vAYtCq0zrOpVK8DyGubFyLbPeNEqaIrWy6mk3
YNt6HAZUNLDlxnerhfPFJca+dcX4DnXK8r3uJmdB4GQW1djvoapARUtDc48eE/l+wcosCLVj+PfB
7dRho8xY+USrtONg4VEad1q4EpWbPBemUazwaEqfA9H+xxnJ4eL/Z558FUhcyTMJ4/94le9X/p6H
G0Ze85z2Rz27sjvPrxmRjKtldE/c7gKKeuhKnCDaj2gOFoYoEIW55bXsDettDHZJkSoU5w7GYx8Y
B/7b1ltNsdFRr4hVy6buACMK+Iut5DW4fIHVESaAnPkl7ncdYxhJScvsoDwd55ThJFOGbhluiNx/
uUO4NOpq7Zcpq/8+AFCE/fOvetDs/ikABDdRdHMTreYuCoBaNxakLpbF9Mkz2SdH/+e8YGiOWY4d
c9sOPIUXVPu20Ar4HGMjYE03L+D6FPlUWo43uw3CXRWwokU/M34QIVthSfHv/XK+3opLaajZvqd0
8d+WQHiwworSEC9/r41S8KZgBrqzbg0CVwo1r25FQiTedipk/wkoncUUha+ycHcA2Jb1NTijuah3
buXpnLqebzh5eqqilMeMhU5s3m2NTcTqBrug792V3GzFuemddAdCWkmmHV9W7DPQjQ1joc+phPyd
Lytf7PG9Iex08NADLf2KBWqMeezZL7t/n1qyC51/LvFkhjuSF2TtBpJ2jlboiyrE1Iw8BGr3fASR
plvtO4W2D3bvpD+/ZyC26PalWzMjVmFo9d0qLfY9MAR3a6DHXlHNYq0M4HjQbpOw3c4yj6VH6YIN
0uKxTkVy0kKi8/JPMtrNr1HXrMfaTYg1T4Bo5Z9knj+Vof1oB87/np+mHp7W8gbb5r/cpHa3SjOV
C8vJ2M64LKf/jkOzBsquqk5duNW5lMYOoANKrPPWRaTxLWWZ8pn1mrdUVb+yzwRln9q5DqmH1LPA
M8Q7yCa7f7EQ3mNnq8mrq4l+ZfYABOUfVMEv5d6Uf+0ysn/ZtvoQkE+Hclm9amgIn9RpjC8NupEF
+sbqx9iP6apTAVAFhtnfZkymrvAp3ROqWjvxsEeZBgGYv8slrLyD7nbITWK92Y1VqlzuBTosmtBb
jPqDbOp9N8IBevadary0kZPv3MH4iYalpAilD6ZLMuj6prIguN+nYGm7wXEH9UGXdRfhcAPRzEsd
9/NXg4D5jkQhq56wobxerTMB888/2Sarb7+zIYmY/YV4PbIz9qeHpKIcN7GQsbSaFV1LciFLcq36
vsZK5Vl4k7rzUgN/FiMKn1uyX1u39z5FIbyLnUyfSTXoOzfXwb/Fga7uEsPc222z9hG8XL4PGmvp
ddNV83f9XwNxW44bbgtHqqiLU1NX+PTNZ13kUIBqN9d7vz90OyUR3oNGVA/glgmAEv9XvAZoyoOr
K+mGMtySaAd7os7JUGhyB8OWenL/MjWEMt/Nic91Xw7YLZKTB7jvQpIOVWqP5oM8q8OapF/oJQd5
9t/6vgfkZREAgwVGCCU0Aa4lex0uA83Bv6jqffVqj3259NlhguX2hPIwBglfkbgvFWdZZnxpqxL7
XoIN+9ZsKOxJ6upHSgKQJ7rlXOCNFI+GpX/IfjOmOoHofI6gKcFWM1StHhec0jwos2BWeEl+xipy
uk6ixuhgvr12+QDJnojlefQi40GNyFr6kw+HlUOjTRCuQz+FDpTY59wPaNql92d4LCExuVHRYKFI
dsLJip92C+6vMUXykgW6vY5Zrx4HO3T2Oi4fW6XN1Uc81tslQZz0g1vcCbWe+VcH0MS0jfyno1BI
1if+n8sD37KORFucPRupfFuFYPhBPxzdwFD2TtShLk/TP2fffXFnof7+bss57M6Uta5qj32kLOos
t/nxedb9IJuqp31EdjQBDmK5uahnr+fITZ+BxZmwo2jJQ470fzcF+PHYERmhZBBvQqju2RPaZzu3
YI+WByGacCkHHb8qHibov+DiGDUiwNuGyZpRjqY1+zizNcCAQNp4CwoqcCozyk5ylJJ17Nqa6NFP
zHoZum27iVwrPsUodU65AbaLKkdlDaUX2vbcJ0flwD+aiEG6ZaLV2ioJJm6rWhpDhyoVbqqmXa9s
FZcqhX3EQR5Ch7Ood2a6+dwp26Io1UNXwnkgtBI4QbyL+7q/Nbpz8wHNXq0Zh1al6EXm7gry/gnl
PDXh7FpvHkZbGwyb640c9QMsWKiuwIxonjznVCfoWy/YAISPeVA/6YTSCWK6B/kwlU9Or1HXPCHJ
7s7xSkcLRwvoi7pmYTtR/etfktaK1o2TxCgYvPpxmA+yL00wVZFNYPAYG0c7TfeyoxEHysYiJHON
PW72XuOUr4rnqgvuzM6HGQSPaYnNw8JIH2H7juFCOMPW1FO8chQE9EmparegU8ZlSDjkSaW0BYFn
p5wEz6WHoSdMp+Zqxnc1VxBGau01nN8GLC78nf/nbZoi4G0S8W9vU0/68FNzw2jRZWmyEdSFLa0B
X7jRTZVDlvLbLHVCwUNHNOAfA7IpDwK4CFEO/Sw0oaw6F0VQW6ZNTCCCgq6RwlDgs3M7S+PL7Lp4
zOY6cr90rccPY64yt6ciPoocxJlTahngobr/GDTnWbES0vxhFh1T1/WXsr9L2ltQm8ZT2IUosURJ
xKmx+g+3Lj4zreoP9yVKArQMfdjWTm3rucv6/iXX+l8OkuzjMLfcVG0obFanrRxsWor6xyCFcD2P
pp0ZnL3QfLWy6VLMTiHkSNE4KYiW+xYUE//dlNSzNb6oYQyyuR4u8Tw4+dH4oNZ8z6kvScmDcHCd
fMRMMAzX333Z2KbX6iPxcoXi3ZUgdX6U0UGy//lsfrDo9NA8Gn27dKg5w/HCcx6qoTReMxY8q+/m
WHjgXQrtz2hZzVireTJV57HazIk5z32MNTbkqHS9x/DvsyDBd1H2yVHRnQ03cd9gVr8RApyuCu5C
L6wFcffRDeRX8BlH8o1L2ZysYGP3gTjEg/0elBnIujwTJ3s+yBuYgicn4JRp2RlO9zgWzY9yfqQk
WlpjKcTPWj5J7OScA257jwKv3fsWK1uitc6usAPsCFPbxSeEmJhcoVhF5B9c10uIouY55VMorTyo
k2F4P68Vqiy1wWb1ktt729T848QWdNWkTvVVWluRxdMbQ475MJX6Y2+8ulQXf5Ut7OjJ1jA5SIkW
G6Oqrwk76DenUU8yUjg646c/xPFrNrH9rsxG3TVRZ50KHBjID42QeIV7VSkxAj+TZD8N+Jc2eFq+
NyjyPO2lrBTn8a7gte14QwjBX7VNpp2FRWGz0LUz3gTVIp6laFYxVeuxYlkmm6ymtvE47pSpXIWm
geSk7iiCRXjnlnYOuy/tVkVXjh84lP5bv0A38t2v9D1Quj5k0a3VYm+Nmgsa0YsEcJ8R15w8IX2g
dFq7AXZW6oTuwy14C8ABgzGeo7gdz5VRtiBA4JrM9CSCOsYtbZp6hwn3uNbUovhoJ/9hEE7/Wia6
BSWIIlwABcWHSPqnRCWK2uYQMU3KpZdua+cfWu/8joVaP4bYNZ7dzFQW8nWmsDqrhfkZR/DAxiZg
c1j6M/twbqdSU9K5LCPHbvjXuIXz6r0dy/Hh73E3DnZ90CeHfoanIueo1gVxLO690N3P8jCGAcIl
gSAykyOda6Qk55rsbPiNswZ0Rxhqnv09IJtDy9O7r3T/MKSsakqXSCss6fxzVJ2bQkTi2eugMANM
tIAogwFVU2vNXbm9kSYghha2KbFS8FTIyrNro2PqK4zmHAgfSq4TT9a6qTtvpqNRM42B2CjMeNM2
rv4SlfmPbrKzn73tfAyD1r34PoGXjtCHIOBzJPx+xeoIdkGetvamdkuFMqQoQaXXJU8ZpvdAVawJ
JDF9qGLFhpSdA+cYw5ApGTEyaXiABmK2NPnHWcKmw0qVVS8LYjUb3EmT+E8dQdhxoWZgPH3POwdB
MQbbIkHcoymBZT7c78g1EnacC7pQ82WRd37JI1goEbFxUWnlqSVx/GegM0PotZXY3/vAohUXVxgZ
6VQvebh3+p7T7XToWae2VQS5NuURbXhwb/lpFR0b13nPsRQ7OGDf0rkae8yUmPo+1VyZsYJzohe7
8dnRKX1nMJ3Saa1MarkeoPB7y47qVYzv5lPdNRR8hUgGB13m4iUCRugSgnWtTNaW6Rju9EA1Hua6
I7KW4Hf5Cbn80ufTqMEFciF776fcfQbyiZazkp3yIhPXWncpT4mrJasUMdh2SNNhaYjAvZp9Augd
HgIot7G9qHGQrOJODX+0aXBhm6/87q2arZSRfWb4+y27iHUNkZjoIXO1dmcF+DyJbHxU8/FmzRXF
7tRxozQHqru5IS/1ZvwV6/w+2btbz07dWZuwBC8j57ZGbF965oqww8rS95tfAeVF+1FY1YP89nbR
DJPW7GjDrYaY/vydlQNY32GMTHh2gQ9cdAnTHGTrfLuKxtn4bxy0S4Bz1X8dSKcovigJV5jsQ/Z+
pJjLyvTci01shWBjdSa+4FEwwgHfRuOhIjTCqpYZJv8rB5b/APyUjT5gWVKPtcKethbaKe6cP4dh
SPVT2TTuQildyO2lSi5Ydso5TqobOwvrxXaOcuIIOY4HrXBGavU4yDPZdz/0yXSQZ52uwzyy81zd
D+W76eAAkKXoJUw3p3I+qW4kgEHENrF6EK5fgfcAMxj07tPk6uEzHkjkMumuq5E8eK1ES3lRVYlq
wz3P3qD4rW5xWcymm0l/lKOBWa5biMDPZuPwsHONfZHVj0FeO7feJSnQWvw4ZdMIsnZJLIhytRGD
JNebIIpEOKRhSvqqZ/aIcnv4ZeFvcjMmT2xTdr1reaWCnS7YLRGdZBM6fl6rzU0La/OUu5RkyYsc
RdQbEUFGl7MmHS5wGVKJYY+m8prbmF/P/yoztMJjoRj8ouZmwf1zXSYjcEgM0m5ZGb3ZumJcM2Oy
nmOI9XIWefl+n4/d0naoXAG+Rn5NmYzgVBC0O7ltGJ6iCgdD8pHoh/4eUKzYwyyFj8hycA9nK9Be
Na+NrsLqQNbOSYkiN+OVWg75QQm04q3pfH7uATII3N+2FpuMLSrz5lRp0PgmkO+Phc/umbh39MU9
+SfEi4ia1DDDbd3W1x65gk+dr5vrIuYkEbQBeFocao9C8hzl54cvKMWqU/9L99RhiWGWftbLUD+a
Wt+v6qGbvoy/TCqrsKIq3j1LFwtVKe0fWeZ8jb0f/DSn6hQMdvuXT72QDQucwr6ypVp5bjdIav8K
+ddaXRv+dIT5xTrI/kHERaBbQvajTIVJlWdSgOnvizPPzOIsm2n1FORmdbo3JutPt2wq4XNXJ9VJ
zpbXyW7ubekqw1Sdijmyn2qb8L5JfJkX1U+yC0+4eM3iV1vLPm+e1rXKTsRudZatAeTpAULqLzlh
dLLhaVLQ1wMwDLf3+fOruRjJxGo3Xf3eMTYIFQJiSZWGM4Bp95g2PNxbKNmxcTGEq+7mROgubsZ7
fN8dHIEfGfEBGe7HMeKJ6KL/iBjBusJC/CG75SyCBSjY56Bn9q9ZLqkD1Rmcvd1V1smcD/yAHODh
gBrwHyNJnVJceR/J1bokf7T+nivHvpukkMp1lPj4M8yvJAe+LzcysCMd4tiVUBSbiHxpX4MGg8yw
LY2tbMqBxG+CDQqA2a1EtXlicrAS6PCjHX3IlpybeqQ9a4jR8+sg3SgVbpPTGytSZS/75NQOjxZq
s9RyI1/bJ2Oy6MAg7csa8kLqF8jMXbZbS00p927chZeyKpvnTHX7TVuZ5ko2rTjInzTlWTZqOYEV
EORq4WwJutXPns4NxK2jNzkop+lm+1fS1Q6OJ7ygb7X2w9DhPjup+kAdeEq00yCRNQ6uS27UQE8z
sDcBk47tZD/o7SqnhPl8HynnU/L0bH6QdGwGJ5rlNxp5SnlN5rd/lQkEbTlPXif75aFxuSXlBf4i
VaftS9M8RHoCKo76DMUvW4hzfX6VXagMrLWwHG8pm8FsaJzyeW70zMiPqR4Ux3w+yLMyYwWZiWn/
3f89TZ7ZaUU55d+XDgMVVdlILdf3wPdo58024tQxp3PhoepQquBVTXJJHPYIplI270muPnVI//+q
fRwH9XT4Ag4EPnYmD/lNhoGsh+gwBlX74KQC254+2lcz+8EgXv0O2GdD7YDzJRInWnZxpl90K/IO
+EiTHK7xYwnVS2HUztegDcEqb1u2fQbFgmNNObUcsK1fWPNEn0nTxesWGfGh8bvoGg8VJJH5Sgij
4A/qDF9Mv96Egw55TOcO3NqAFonGV6cx1R2WXSpbYxaI3LjmzqIvq1PYcsYuweYOUu1rTS3T7fdA
UDZPhRoQcUiCcBU1jn6uw9m829E/xxZT5jwf1KOI8v6aT/aA0VBlfFpV8bPQQ/fJIPm5p8wpW6tz
f6Ii6867j1qhjrTP03yX53r4KtLyKl+Q58fsu8LnUuYUple14Z67rvHO/TRhdj4aCAxC74zKmiDv
fVTJbl4JJEW27gOR3VhrhLT10tHszFuVgyKofI+o+s1HH55TAO6iyPAC8VCdmkN9TnsvuhaasWwd
xz01ilkD5NcR+arNDOSdR+1urq/tRz51y3iLPK3mxkWXHFSUINvnWf5u9pOTr+FDACom2L29v5Re
5/pJoXRD2Ea2CamOJXxqrqizrG6CoqijbpPtV2w8SFSwS2wVrHwjRxUN59hAR6Mmm3k/PYD6/R2W
frKn2N3CcMqL9WNVGDzrCp7eFVKrpTa2+lEOTPPZdxOLxFNkQWq1ijq4RQqkzj7xujvTKB3sBSg9
60V1rexJQ6gmIUbgznGBHrB9kRCj3NC0LR5aeAJGFI+MQWY3mzJw3DVWRdA/0z7Zh/xlkf+DccQK
VvuKNO3VtDLnRfRqg9yoRZ/kBf1bhyRLThg0SofszjGvIjKqh9aIlhnBqzPF485Z0x0ERWlyki0F
McY5DDznPGKjjSLQ9SEI9TZpeRATB9QrO3mpm7adsZATXbv4axLgHuULyC55xrqILcGAscF98vdb
mibLG9eL4LfNr1zjTLzS0Wmuutqm9G/wMwJdmrtvZ1b5pAyhtZSn8qCypPEBOTMeKl3/MBYj/rN6
twpD/KdyM+32TsoThiLf9L11K3OpTSNU1nl0NmUTRWy92nFdEy7jAzZzHqbshZFVD+PadYf6Ilim
PQVFncOAiH4XNVqZ0PZmBITR33cYdRj8FiKuj1lBsE5uPzobq2e5/Ygc07pwJwCsycZFzoCh+DNN
9e6I/YP1nPquvlEF+2w5CPJt6eg6y1G3d48BFMejr3KQZ/IgB1ItV5cq3AISwf+aJ0e7qpr6+8W1
blEY3nYQEuYXME39YOnxoSscbaPleoaCV+OOFmWCogMwOJhrljvUG/rCTlzxZPXDp6HUgsqzvHh1
i+ITcbt3GrypeO1VmMCg9qyDHMxMtVryJhiJz6MkSZtV0CPKVhJdLEPddVaY01jT0urNck9cjerB
IAmrvWz7MWffzftM2VZ6I0dSqarstlCz7YqhPlRhipjGCX+YVRb/5Ynux2BTC+P6Qiw7yFBPih02
eB7U6pE4BjLsdsqxNXGTS6t4zqrwo/h1DMhpFnUff42hsUO0DhTKIv6W+sr4m7TsF1DT5L2OS519
D8xbu3FJL3pmdfT0atiThkKFpXr9pQMwT1VzMG4bM8kAWLv+DqkiX7959VVrpPp1Y4rJ/g4sy4W7
YFdOTUamMk3FXENOM1HS36fZtda8NsrCUEZK2xuzeyhsO7sE6ez9Pp+N6uxoryVAqvuUvsxysVKr
C2Ol9tyP5MT7yDy7IEK1QT/sL5I6c3fsD8qVTgEWyUnLeetVx93kZK02U9U4b7qrKcsWvtdOm5t+
BR5MG43yPBLifuv4STWZ6z7j+G1e0vZ3q7XdIbH17mDYqoB3S3hD9snD5M0aezk89BGn7Evigyte
0gHEZudXxk2HRgdj09Zh/9GsXP6YpVde8tizXh1UdrqXmjfbJP3xj4sENSHbsCOI9/dF1tRal8ZK
mkWQmckLfrHuMsG4/H6mWHXyghTBWcpRN4Jl8495RaR+Vm18lDHq3CSz25SJveob3XiNWsfY8m2x
AYsAgFPDbJXXirWJKHNcmoDQXroab4SwM37rc6um0v8pIafcu3xsWFYpDxkYiaucWkWRWHgQ4Q55
KrQXc0zx9nAoV08buDpe/24Q7fipJ9anZYvqBc0zq6TIc7f5qNjfEzyhf5q5EYIpcryFVYUHGQ+T
hwSXxC3VXwLLd0Jmso/ynnLpZr67vcfWtLJ88ETSntklL6bR8vcmwrQ3dcSeGdHSe9yY/NSUfliy
4YneXaGWyzF6rI103MtDQ8b9fvaPPtsvC5wM/h6GEuBtwjiL9mz3UTu3acgPs87xkqjcta8m/kuj
Y7VdigFD+y3B3PzsZzySp2J66mYRfl23a912/c9KaRCFdJP62KoUlWlVbQFgGbLzvXY1Gsh8h1Dl
SaeZMBIK0fob5Kvi5Cra0zhSDV7asAnkbzAhVL300nzAs80e3l+gNnp7ip/71eQUHzrmdS/9WEZz
ojl8gMg5vTi2/yOMp+xn0tQfbTb9+4RKjB13GoxnnDJ5BB2KrG1m4WS+Vx7zydDXVoNKqmub6lq4
CJqdqi8+lAr8pALUNiMgE5A/wUqxBrPkIwFg2dDqUVYsSyd5qjutPiEiCJ9dtH8lhn1QH5KkUS4D
cJ8doT1li4LSflSQai+R+tU/M1z4msFtfxv4fS0Kq4xfG4hVG9eP1AO+gMlp4jGPm2Kd3erQeoX+
7T0MqUN8uwAWJw9p3/45syJH3PsCgUOqDj6fSUVFIRULNmb10IXWvRhY1LWNtqdOY1rZAGE+EGK9
tJ3wntjw+0e7T1uqYIKExJlFWNE3o2vXtAPO0HXHIo4LKL3OlkU/9KemdHFFmop3eYHw3IqtOoiT
Tm+rVzSau9VLya3gEPljcUp9hx9WZWblSbatyKTsFeuOZasa2s4T0UfCs/ilyuC369xpfu+U2PJ/
VxMLpzyw7ZexsL2121MjHaYDoVqtgELLb8KPvG1GVeIHyIRirXSYOuWOGb95prPlE/jT73uKv5sc
P3qjgHM7smtcVDgT8tX0CxBdkCKIPBs300qku7Z/hIJj3kifQd2Y3lxCMQB2hLuCCIvRbVNHXxO+
UGM3uTezw1M2phgZt8VaeTW75iQnUJQO4Ncrt1ZU2BdT1dqVMtjWkzxLpu4/z1xP29ho/u6V/DJh
V9hjs1QHDFtk835QGmXbIMkjR/aYkSt8Mi3Deq5BywLbiCnwKRXz2a9g5PDHN9iglt2mRZi1iCXa
023NmK2uR1Gcha4zigLsBGTRQKDmX/2QtafBCbRT3pbRzM3JfkZ7fCXDn9z6MvbE/218HJs/gfjM
41lO7DnaCYIz24QyyrcqNq94+aWPtW8Oy0zrqxtoY6AUxi2j3vdkBuiBARgYtzHv+o3Vl+7/EXZe
S47jWBp+IkbQm1t5ZUpKb6puGJWV1fQWtHj6/YisafXUzuzGRCCIA5Cdo5JA4Jzf7OplNBBQSVhu
EmwUA3WTmvVfb1KjcCr/6035xFEqz1znwVxwOUk/YIySRtY+dDRk+rrKSQ+RUegrD5ctHGmlwxFW
Z73UnZvKS+TeyovaOaNCP65TyG4bhEZCsqpPEssT+5ST7JhBxyy8VylHtC11DXyj7+WQyJbGaHx4
hX83KjaJwT5EUtrPmmHKPYB5uc0Kt3prazxSxThNN6o7s6DAr60fgiDzn/FxW89dUD3AG7pV+XB+
QMWu9yyqokvKvJY6ckshv7MKd+Jbp23N+TaEerI2ShS59ba0XmYgrVBMLHvPsQw84L93r6MGBNYX
JHycDW+PBFz9YGzSumENK+32Acfx9oFsPIXroiwgOQ0Akyrp/u43yxw1MQtqUmbLfeoWaaTi4Rr7
41m6L6l5uKQLOgSeAJWrRrMpjAgI0TuF3vJcr3mQNX4v1DMq7IrQiRrTzfTaQTR4qbWnuRfxWyPt
6K5qvZ/60otyaz4mPtoSalD0EwSVGW9IaTmMphEeMfXes+rmEmXGjQsX9oYNCCWBJdT8fZX4JQLe
xXBScRspzpVeTvVNPs+YDldVsMuEl75UHZLXQxLEWxGxufXjtD1GLtlfwzRWRo/ZqtpmOvpjDXnu
rTGc5qRZeK46eldtZenEoJWxhKisTENXIsQXFr+1Q+MP2ZNjhxgFppX9E5vG4xyL7l2fbbkdLFyo
I6eo7jyUWIFKJAhh+1NPlbV7t230sU2T1E5RakD3sTj/lsDsSGtRfsxuR4kfte1z55j1XVKY8dof
g+JjbOeTb2NVNmZVtZeUyS58r6I7YYbWeSg/i6UjMccAcbYMdob8kdsJUF+hdwiDR3izWP5wKWSG
k0tfPNpBUjxC3wGPMuHFO+Iu9hXbnTw5nviz0vd+9Cj8tnawCZdtD46bydrWo+akur6xSUA2vQWh
la/4JtT3wxSbQGNt91GHZ7tv+QcFgFz7GIrX5SYZRvGtHQOEfuXwq6c8A2w/fDckapwtiiYXirfN
TYrY1B4lm+KpDbp5RfbqmPDSeLfdjN0iRlMnjqzyteXHVZDkfA8kLIg68wsUdT0BA3/odiSR0T/n
nX1SQEyzMqguGv5wq8VBdQMGpnlzMsDnhd8/gwOeHmQfXLpKtG++RkZZF6BC1SxgVcPWLkwHCyBG
M9+v0Qaa3HP8qc/3VV2QkVlEzRC/ns7j0nxpnC0xO3fA8ouEzG7V/h7ohyalCrVMdJfh6xN8YJ5H
G7jk4JkDf7wXypthaWxcKcjnfHaePx8zTGjwD15CqrlOm9RtKtj3xiXhNHeGozoeQwTuKKB3xgsq
syApdU6CeeMaL31iekcDI1tAHLyb2WV3sZ6+xlqIk5SddhvVbcKkhGRZdFsRx9krDnbRztBJtqtR
TJj5bgAT2atRWZUaLs9gB9Wohd7YOswa+0aNujjm4Ss4dCc1Ooceyi/bBLFumASI7FBB3aieHDIf
0gzNtWvboB2pzcFEcdsnMlvOE/6HJAiM+L6IgvqiQoFRTttiorbvWRjVVlnp7cRceShqjPmtviyj
qpsiMXIMM4DbSO6sFHgF5QhjY0uYRJDB7fe23iigrsjN7gi/Id0qTEtg6x9aX0UPrW7gr9n7CWcq
8LzXu81hvt5thV139F0/3VaiKA49JzqkomptN9YhVpizN71rPcfJ1Cke8rgfH7y43X+9KqJoj0oD
aNaA17IhtFvMgNO1esMGFFi3oY3YiXpL15n8qMCF3Q04aJPnuUmT2Ny5WWU9mwZptcrLvU+BYXNZ
uPkPJzPJbGd4No7RSN2gJaNhuT6JNx/VMmPRwvZb+6GuIVWysZewvaBGpkPQ/8BdYJHyTChXUd9I
naNRjN0zhr+YD1fDFl+UYcst0Vk1OgXrMUrnvVkFFIQNOxmwlJjwfA+yk4M+xjddev7ahAZ/52ky
OEhAAQfDRQ1Jn7H0nvUkW5YxTPQkIDbQ59aiJ85Wf8K11lgg87iziH901ajdlyDeSsyeSzHMeB2P
0ZbqMWKcC0QJ0aZsCLR3z2jDo+kO9kaF0QKPgcnBkLBwAGKl8FaJnOHTl2CMszSeVt2CHhaVXp2/
+j42Lph+TcFOjajGZ8t106fazhoQ1oceLXWE9vIfMR6F+6AM9FOgGSOm7i3m7FX03Znqrl5HAwZy
0PVPMmrbp7rF5kYvMZ3GE7x5UrGKDEaRTdN9n1nt0yw7a5uyGm7VYBwNwAEwPFKD6iaHNzzKvwMu
pCObnQNWXaxbVMDijSALve7MbrjlR4KFPQier6s/Yl+3iLrZaXVETSIZ/+IFr71aHHiPQ47C1NgZ
2mtv2dNWB2uwV6P2Uk5xRpFRuGayVojb0vGhvZntcBNaHrLycwg2QjeiYQ3cfN5+9SN7dNfuULSo
G0QR+41WlqhhdNqivu2XJ9WPcWVYGy2Hbqt9VGFItJ5+Rk5NsKbH22bxPFTN7MrvttmPt57Ms0fP
G7T71H9WQyriCMc+cpISKxXzq7Dd/N6g6a17EwR46ToAJR5HbZx2he1at4aU3i2qsz3q2HX46OXY
c7a1af+YC+BnUV4c3RrQvT9K41Y1Iy6NSOEtfcP2jdscdL20neTmOkXFVdeptpEUGKZXEdhCt35K
zKJ56hHJb8kf3amQPRfjroF+s3GWGXUswt2MQCFAMWHd+8ml1Uz3LjEqhMA8bA9WhmaGh6GLrfss
DuID/s7RFlqpD1tQlpdoDv1dRZXyIlzMBq9X2BeZO7JD9wFCzadMVL8bjFTgUKbN+o+4tkxTsVRz
dFI+UblpUosE7tJoI4z01taiPUjxDxVXoWvzR6wuQh1/BmSxwkWOy8/xmsOw8lH1kCRDoWuJa8uV
6iKBYZ8K7xh4BbV0FQrs4S/h9PEGTkVy5y5NHA7jVjb8gfnQJ3eqmUzQnWYbIrKsZS8qZGjYc3ii
qnYx5fqzbopdH+v88v5uIr/4MXt2eXMNIS0abDVQR3ifCH0P2bxi7xN5l25pnFh7mZpqOIKQFtbK
LEz3kjSJuUNr1Fn9I6huCfkF1ZW5GMaAEioynLrrzkbnAr24F6xP/kLHL/xVZvfIv8tPJ3FGrIFH
6+iObI8KypGrtq3Tn3qZkLOqx3iFthfoDBZQThz7dBiSz7yWH3OAhqgb5tE6RWDxGSVSdpawBFNZ
ly9eFuX7tvRQoF66gUf9vXYa9PCX7lyhEJHr2avFdvQxGRbSyeDfKX4TCRrtzpf2nWK8ODh9rlD2
rI4Zr6wHwNLZdsRpdAO7AGbREgtFm+1NN2vX15gd5tNRm2zoCcsUNQAvrj31kMKvodAYprtYLyg7
Mesazy1thQdJhrjyv+LsBe7HsdcwMP/XAwG6spVrh3iF/XoOc7moLpEfkC1EXXVnSD3T93noAOWI
4mTnNGN7wOW4giCDflM1Td0xmsnVdX1tA+K004tp+tUOhYPuPm9aJLiocT6y8fTWg+uOLwXYcXC+
cftu1KHybGt/FL2Dp1ozfVrGjDZ2H0T4ECfwyz0drkJpbUnfZ6DFQWGmnVW/1gZrPsTheq+62BxF
myT2qmPYZ81rZVKcyksD1O4yuW3dvyxXg+S69AwTJF2UBvc9lflXtnm44WmU9tEyuQ3a0NiGk57t
3Doxnl0hsAGItYrVytCfkyKcLr4MH9WgCi2g4Wl6RtY7gkZngQH8vZfIdHRrQUCGh9zUorU+48q2
rvzpnpNVcpYZvju9Fj5FWeh++mV1Gm3LeOfDwtpCQ6Q0GQZ9U0bhHRLEzu21sRaShbE0wraKFlZG
AhixpOx6neOVNfI4tX4BtOufADWUq8EezJe0cL2vbrvgq53IwwSuR3zUnbtNkKE1C0a4vy80HanA
RI8/Jj967auifm4c2R5bgZE2PIXgpcKMu6oy4JT8D2vy/30Fgfv/GK36zVRAjQKD3pf6L6BTz/1s
9t9jSDIUpAznZWDvuanDRj7g2YTAu+d4eKMHeHFVtrwpEqe9rUzX3ZddYV2mjI2u4UXzo5hacz1O
wn/FCQOnOzs2fgBsvJutKcfovnvrhz68NQtcPL/oGIqJoTgZqmENMozI/CJoVEbwY3Ss9Akqwkug
kfnk4wnYrToTmO5kfrDizFgSk9bPig0lKNdw74rZgtCO7kG/6E5LO/xp+bZ14GRqWyuldqAFvbtt
0Z/8mte50qFmznpzwhjgK2ZODpw3p7ohY0+JThXlGtQJb0xstOouDf5R4/ujK6QfH+QwWuUGqJd8
y8hpbQpNyziCt+0zeNiLwiW2kvw1as7ZLZ9l+2xN3ldczYcrGu95T3+gBT2Qnuh8MGeBgJ86imc8
zrEjZ3/8ESS401hUrFfC5Pjb2/KncMl3Ja47vxg1ksuD5Q4ntRiGAukkx0FFf9mr+n/3FiEDyhXd
ykEV5eJNTnKQKfaeqjsGk31RV/NyVQbBi+HP3RFAB/40S7o0bqvmzP8NJGqWJCn7TRgxYxftef1Z
bxoigqshruqL1Y2oaqdmdUrlfBwWOJuRJ/0a0Fh5GXurupSt061hvCQfAASPgan5r0Wp23sAT3je
IvD1miSoSf/7na0d15cMDf3rnb2U+booep3VmTKZ3nBkchuoBt0ARchqKP6ihAHzoJheMjgnd2ow
qI2NJbXuyR+G+mUoHoAdDa/6ODcPVpmd7OUBpWE7iAVjp6kGg1aYN2G0CEguozpSvxRRW4Q9llth
IzpbmKraTo321JRXMJNWwJYSoG1m/NVcu3zq6zpqUGJYZlzj17m29+pippuO4DHrQbzI2ixfppOx
6OGsgeyuBr3Sn0bTyHZGg8ljJFJ5Ihs8n+qokyeKf6Q7B40CxxLDaa7ZxBSH1wUFs5M3mEuyuDkn
1EQpjxOSRgzoE1fSDk0J+mrEsJz2hppYx2md0slcZr8buXRjUqcHvhVZephr38c6N1qP/K3xKsUE
Aoa++ZEWHhIHejW/jYDZkHjyw8dUdwVpTi3aRYhj7HQwYGcIdemEeAKXow9nMzb43ixHHi+p6rO6
UvPUVW1axtbwe2d1jfVWCvZibPGLHafo0KdSbt2wiN69FptN9Bmo9Qam+9aev6Jgt05prC9O2kwy
eEVvWxc0tJmk24GCY3tIHDZBRfg6s/V5atyO9c4+qc7UN8OyTcbB2kSzSXUdUDCnKvQ+1QyTXMNT
hD/NnAl08mT3rbIafYVaA2DRQFiPjm3hP1DI/jUd/JEPzh2+i0G8OqPufzogzIQm0JmvziZWUWBS
USOITKP/nKV8F82QfJ94CwF1COPXeoF41wKAktDKAcwgAHs5jd1eS0XK/8cp3yP+MNxaSVYt1vWU
4lJU3ixTfPVUSNe66jxLM5pWX/MMs+J7V+u7nj+LspeXbyUvDeAAVNIrH90idUXBob8BExwe1VUU
zfYRr+IQZCBZM+PQlA122imV/22pPWtmPdyJjEPPCm5ous4iA8GfWAb32WxT7ajjHtmR4feVirG0
di9/XNmJxCUJZ/ctagobqF3IQpd4aI2m5Z7m2bLv0hq6sL4o11SN+dDrQfyCziNcpsLagNXFBQXn
wVBqCdot9ngHutdCp43abkfx0TB69xMbdVDfXXFw6jG5VcoCSmPgqjbQFH19cLr6QYW2DjzZC59f
Y22QVf0+BOXGjn39fVhsriwRf6S+2UIGkQ2U0La596cQvkjv4UtcJy9+a3TPhotlSzs1T07t/QrD
zP9EdZMk2YKC0KdhH9Wj/4Gg0sJrNNyXlO3SpsM37c41l1Wzgp9EWod0TRyEaO4E+spuonYjVLnS
L7x1kOnyy0tpMmdcmqEwbXhpsFXKJmc9YVt+8fsmpiCJ3AS+X5+4+j1Bn0/eZOEhGp5PfMdb14HJ
EFhACxJjRUZl2rWeC3QpbrT04Ld8vGEWlSu4zcWpGgU7TQ9dJY67zcE3chfV6hIzAwPcdJw6zrMc
9PgG3QX4P1hvP3OkoI5a6i/q1mkwm6fK+amGsIcOjnpTjxBN3CcxugnwOvcpGu30ZzDaT+nI8ePf
hv59zjKUwUW+tAF8DSuW1trMxfiumeabYSHNuRo/8IwUYE4S81nXh+Rb1nfT2pkLJAGFDnuBswGk
23jc1HadsqsGykh+Ob6IXoBPSofFwBefDQQw811ptBzLSlB9/jynB2F7Dr+cJLoYAHS2LZCRl0yD
J2WYYfxLk+9zH3qXL3PSWIvqvQE9ctrwA0CGYdT0+1KzkTbNWg9pdzNFK6pMPt3c3HQGu7HVyCEz
k77x00X0iaRjPL36BhIhUa6J+7JG0qlNm4/JqT5cl6yktAzv+4QBRNUij7jCemteEiAr7F+fa2/u
kObv+VpkjfeIAkqwxYKhPqcoikJR7JyDbJJyN8xZsCvTt6koClTqltqPB5qmpATVj9RvSIpg1Jp4
B33orde6ls2hGDTopLIovlmZSz4M2Ce63kjhg/q+7UUP1NuefpV+KX80HaXBplq48qX8iWzSeFMJ
49wsUI+yc9r7pae21n/3TAy0N78rcbgb7+Sivwe8oNyXAAzR/lwMuVrk1u+i7NFoyWNsC/cvJwkt
TqxPUeQ7KM/7WvSRDiVycC7i3qHrRGu7FfE3MYMAaxDAvwVmlL6FFkoIgOa/IYxcHNlrZVvVjToX
5+cIcxYqgtYDO9lXc7k9SqpkBzsnOujkfHY9aeG9OUvs20rKTqzyGSnWPrJ2Jq9SdtWO/aCahLrw
ZuC4sBu1PoXs6nsDuaOwpPKQO19zmiK65IUP1EU9htp6LAdEAOayPho1zLrAy1DNQ6C4PBZFzXqB
fcnQtvBEjbZ4KH3Rw0+R1ZvX6JgPiNY9W15Uv2lI9ODHCfmudO17c/DA8ff1W+eXC3zb8tbd2Ez7
okZyd8764G5qbX4Pve/uYtBCd/oSUwOj/T1LDfNyDcsAd8++5EPson4dRyaoiv83NagSh3/ME0se
US/04Jjj5lE75rJlNvY17APn3PeDvxtTScrPifL7CVYneG+jfde1kSpE5PwV2U/QVMpfVo4mgcwT
52XM02Sb4MS4s0Tyzm9uvvcN6KcG/wRAGfjO+N38I9HrAiFDisSoM6P+1eAw2qsTqWfP9S6FLpI4
wGRZV8QjxazuxhdUhlRXNU4h3LUYZAFKIMJ6HHtwJApi9p8/9Ln55EMUt2JppD39bloIdf/oqoFr
rCIJWINj4xZEO1HzLS0zvPfNSV7M0kmOqedp+THI2miLKtQiT1/UO5BKlPhTjlcoS6IVPzkFWsb+
cUal/O3/nzHZWrVzy+afz+AA/+qKEuG1rgiejeiojJJQ1L12nKjTtiKYPyquANBpLVp0+CSLphV3
sdW+IchBJqUrjW1E5QZgSoyYXRPG8hQ1/aa20lxDzsv5MaLMe5iMObyteh88Xm3OeAPb/rPkULSe
MuE/VwKOu4pdR69Xap4anZY7KogBErMIVdGJxjre50iWgjyi3BPadXmPqtlOSM8mk6A7T8GCHq2C
28pJYFsIEFyHRbOwayfvHBald05G7/eVinEyXFcTOqR/xCtfTKux8chET8+WRGfT6Hxx0gVe8EpO
h11KslmQGl8V4zb8mpX5szgpgKMqJGsi+OespH0Jq+73szBog0iqqCciSf/9WddZLjpsAEDvgV6n
31KIL6upK7Nv1ew1KxX7T1dss9pVJZp8ZadjcMq91juVgXhywsJ49Jamlth5oxgd7sbE079iICp6
jF4fVASPVOTD2LxAvWE+u9xuk1UahkO+jvrIkndUjWdNJZzHzn0GRrkoLHnZKcjm7IQK0gq7NNh0
U/rUOw4HMXcuAUIL+FTgZ0H1OaAlzCWorv6IDWqiM6AqXwHFOMZGljzEhRxvqWs+uci2R5gw8VOC
WWsDtMnQdXsr56bZmVUZHkcp/AejwW60hKL2syrhi6ZD+GpKAYxhKDE+r1r7ccow2FAzvGJ6cKsw
fEFtvd0LP4Qs2novhoHijIfS3llP2/TcT2WHY7LpIxCvp2c1YKcgUFbRUBfrlqzgnhK2PNt6H0N1
qB+i0ZRnxIooX5vIKSPChtKyi/3OFgSp+dZn6biGBZxCIK7Nt9iBkzHI8Gkxy3uAdvekwiPMr4MO
OXWjbtI6YbGdNI0bYSNMWSb5Zmx1IKnQ8FeDaos0M08Dhr8oLsyffMA3/DrDd0wkQKT7sGejQMwn
w2yy7Tz17TunopNVOtNn4wev3h5VtPqbM5bhupOJuLXNcX7tIQ/GgSW+2Qn2vS4Ex53qlhqHwkAY
T+xW53Nhk9xU8b7o2jXJfnnqc+k/Z2V96EdOKdh779oOLTxyA4W5it1iuiTlNF1mXoBrS3Zy+zWi
gmo4RQI5T2b9VoWujeM5/nEQ+v31ITX16K/HAX4bNtCC6o26wfSgVXAZPZUx1fPrPHWv6WN80tZw
E/++370dhN8i91TxQbOaOesSndR3Xsjg++1hvDHRin63g2LTo5z9YkRwHxsZF6u8GkCMeLaHuz0C
WPGoa1APyvbFqoqjUZbF97Cq5bbT84pDnxO9h2D9Rezk3/WwDZAQ0WAyLNNMsdWqZPoGykMcqg56
obq76ZH4dXT71XHSGBV5NM6/njqkuJ6N+fNgRN5tGPN3fj11Gj9il61PjO3QuRGghtR83dL4jSbd
cGcJI7wzTXJX6r8bd5j9WK7dnsUYV4/1EL6rB8HbLzZF00Q3SL/W+8zLtAfVJEupr9ViRNt97UGn
2HUeGvekxtKRNUWHrsKZlDo7ACR8WxI0wpcrYyzaY5fbT0koxMUd0pYibGFWYCNxGc+y/iLGvr/E
jaEdpNu/qZBqpmVQXUHXENu69xCkmSzbILWwW74XZzU4ss9c+a5V72zb6S5e7mr2JkqdczmMSLr9
/RD1OGF11jm1SbhjupIC/nrHfyOhGvYROR3cijIrz1GEHnxhC3utBkz7k6oFZd3OjrYziMRbYY4W
rmZsDNWEUkcNIEmjb3HMpt1ZlgozyYO1bOrhXeS7obLybyXglyPPDDbd0sVZLF60ovL7PgcMMGWc
Xpc45xLMTTPdO2A9mH+D8I+9Vla+dXpR37rWoiKQ58U3wxqhrVRUzK2hGp5saD3qsZ3WmLsEvzZ+
3jxNM8vDOMTWczxY6RmAYbJWcYcFYe3UNtLwhRm8mLO1wYcRNoOnX9BpCR5TO8vxMihZdJ0xeLTS
wb6wsz6qnmqCbsS5uhuavboBITDjvkgFBpGTWa4tw/U2aLJmOzW58B3z0XlocUV//HqEjfueJEWx
VV01kI+IFk9O/KBCUTyQXC0X1tuUHtLZYXuMighZ2sE9u0vzdRXZ2dqI+ND+GFCTKTnLk278us7/
4xnAYdONF7CAqIE//jMqZs5UeJzwdL3zOrUf04oDNXBw9V+/Dlwnj1T+WKSbbe2O1Qo2402Z29Vt
zr4F+hDCTet60mqs55Z+X4ZUaYZUQ2jJi+8Sz4Xdi4/RiBJBjlJJQALUSJ7n0g7/KkR7U3RV+sFG
F5xN1fcvBbmGTYWix10V2sY+Tg3tZowmKtTSzgDtJyQiBoSTqNp1r1ja4l7hxOXPrsALtR0XmzSO
aqmIq195Kz9SEG3vPYRTDP3q9NERcN5BBQenoRW3TtMu2t7YUX+V5pcrMuHV6RrTDCfuVpFe72Xk
9Ec1oBo1D+lDB5vcCS6jnzbdagi85mSj5nTKkDFbwYXUNvzrZPY59avfIwOQ2E2VjAPm2BNoUHUP
Bfl8PaCVvu/MwVlkW5wHUIXGgcMo6NLOl49Y5U2gftzpM+6AwGjz9CEGjKRzmck7J9Grm8jTzF2V
T9FLgSOQmloWwR5xLPNbRfEIWU+okTpq3ScXGvF2kAMqkrN2p6Z6nflIYS96q1rr3Ugkayr2R4sp
yK26Kuqha5XvyG25uCWpYCojQWXPfxLdkG0jDd3j6+D13v8UU/c7kS9gHIMfhIu3B8mE+Z9rxv0e
TqzkSxUUj+3S9FSSAT6axqH0LXkIhjLemvosN5o+utt5NJ0HI2ich8YHIClHxzuobhfLBUfov4Ht
l5c6L+XFmusbtvfBzdBoHWrCSwzr4Qp9teJV9dTc7O8bCphla8/Xd2OMUQac2vjJMhznwR3fVEcv
i/oypPFRjiDov/TTlOpQKKgndloEyAi9DY7cr0YWkd3kAHuxsfJao/00fefHUq7sup3v3WXAXAbC
kQwfKh3JjcK8Qu97SvXZY/8JaFZBXin1kA0ndAXK4mVOvbPmX2vBzqr4fwmpG7vAtE/pKC49huYk
A8q1F/cwSlCbMtYoE4fAm53qCZ394TyE06PqxVZXPY1ZBBE7H8ybwM/rJ1nWLai/elipKSpmiOCu
yyz/rEIS9Yt9j6rCWg2qmJEvouTGcOHMiBp+rWFltORcpqUx2bIDDvmKwOeaSMXQyBqFm9SbkoO5
eCGUiLjpDVXrxob2l2jpyLKRWNt/9Julrz4KreWFlg+oEEGKie+Nsv8o9Sl5z52xYo/YcKBduqOP
R1Oti+FidKP74rruSsWN3AOKN5K4V925hgec5z1uMsDP/Lndh4hjwWIPqhhR6Rn9dNVfJJAPkVNa
q8DzA1xqqvC+b6r8xB/LFsjmFn2egntrXwSRe3+dhIYsZpS+v0+WC2nr99gLGySueHdKj2K/6qqB
KvbiY9Zr5UoimQSJ+F+T222ErenXjSqa2iTNDfJxBzVTPSKcSlTEAF6vVVcNBKOB+/to3WQxaVO7
cq31LMNp53Zm8dwDZgfjILpfHPaDIeo+vREbwLFlicqNYiBh5rjH2BK4qCYIgxlGrn0zO3lsF+qK
HmsAe3L3AobiIbHnGDvFKkagp4XaLqqbVPN/h66DVdLk67S3562aqway5VZ1xZ+j7xIvpBSyxK4D
anIzcmZOs2Lj/wyw40pXkfvo/etCr9koLxG/JTGZRyaItTkOL7zIsUirqzvVuzZ5JsJLVOi3pm2H
N+XSUyE1w5uTZmMV1Sd7ODBRuCIoa4MstzDXQdX8y7rg6ozwj34Z183W7FLry+7gerMN8Hn3peVa
gYtYwSGcJ0qubbHt0MNff/XDeBBnvumAjJYrv4nkMQAeUo0ms1UMLqrAQ46m8gdKRGYUvo7YAhTS
qt+bzkffIMS3Eodc8b0eXXirY/SWR4PEaRdXRFf3xfdi7A9or9svrml1N4HG3qhPvRwiifYw10a/
G6gXrjqsK2zEUfphZdp5Qi136RsFqSKyGnEVc7axBy8+1D0wlikS00UMyF1uitbEyEXwr2x25nRR
I7FwPvkdcdSsOC+D7rTPsQ2Jx+oy6uQS32S35l9O9C61Utewd0WIHuKEzfvWwYrtaSgKfT1mjXxt
qnFcCTxOvo+T8WZGff9ZDNPe07zuV8TSRYlha/Wm9WDPHAFrkf7svPTD1EebovxiUonq26b0p+Sk
mmSoEip63j+7wvWheeJJuw747ZwdGxncscgpKEeaftN4ZbMmedW/GsOs7SPgOV4vblyWE4gyA1YT
47RIn/3va1TAPCwUIP8BK6BRt1y7JZXLr4H876v/FIsdrzuGlrvFANbBZt53fkVhNL5iSOdiTtKL
C0uNPDpzXRxqHJHu6z4KON4kwbvZaQ85pYLv44z1Q5/fLCvsJfSF8RiRG7lBqLRdqe7g2MYj+mnO
KhFhcVQxt2YJy6xyy0neeFSh1tembWmaeCN4ZEjXZRPvW70r7iQS5o9jVetHQANypbrqDqQfwIxR
WMeCnqcESaaxfgZ7NaimwZsFqFWh9Nw2D+VgPlPccy7XBq9h55I53i9kPIGnNDasLbEoZRuONR3S
yP5Uc4EXA9RJDPnSpNFw/Or2QTjvQzuseVGnu1afoYckQbVJstlHJFH3LgKLtjWsEOMD0iPKM7n3
HnlzuauR2D16has/BqmbrtSMsRfvk5F2z0UFiTwiI78QGW5n17Xunbiw7+thBrlh4SGjYqoB9pBj
IWxjm7JMUbEGZgYsY0iy5zzRvydC7hNkAX9oI6KIbjBq94M0gX6ESXPsmlKgWV9nm9CR8bei9S9J
Z4e/YrDOvN7TH24o+3Wg99D109m40R1jl9pOcN+hdPOMGRLcqyWuulOC2kg/A7GOcBh5TnQdrcTO
4de/TIYVJ+97k1VgGfwKsTFVT4usZHiuS91EGKj+59M8fJK2oHaw9XWeECL95wPnttHVA2Xmzrfz
SGFtbL2kHddJ2/fHLhSXaRHGjpFVQDIdrRLwXMW9irUiKvFGmFnTUOG/rZZGXRmNGd0GZRXfqiuR
lSkcnr/7as4ft3R9nvANMIqLU7Rsn8PJuo00fjkdpY6NllD+Qdx8JZDI+mTRwKUnGMVDXaY/rSn7
6VMjR1uvxrO67cd906PpizAZBmYlrhZK2LGEWZa70/yDs0SOhVXS4/3meit7Ie+L/2HsvJYb17E1
/ESsAjN5qxwtWXa37b5htbu3mXPm05+PUM/Wnjlzqs4NigiEHCgQWOsPIwjNzClsrC+pygLwzGfI
nxsDgHy85WUynXstfnoMSCqAJlqqOgQD/3UTAcVN3eXlhRUZe2sPGbO0UI01zkXVIRRTehsm1qMo
ttpPw+0+8jgMX0XjBPuu6oyNmbNPstpwC0DXfomqPkHKfXD3BHPnPFvx5woh5oENfM/PnTdIEtak
GAiP6IfOPPWlVoP482hqWqU+yno1X3VTcoiRzdi1KTFtwFfpr77fKTDrPv0UOJoeI5da4F6N0c9g
sU9FdfB/D/AdJ35id/8Y0IP3+NGJ22MSOUZ+iqQr/tskoV8b6xwOPuJE/i/RD8ob2RtAX3kjnrO4
mTYuL86TyQ96qDRN2YaK3l5SWDCr0hqRdyaeqbnKsDDUePqOsli09/MyW3EIHr+7vVWAXDa7jexF
hyckboF0JYAcKEKBjVCEbZlIb1EFiXCJRWlfZSeiOrWa998w/DNvOHqiicAYFWfBJ0Vr/pLTa95o
HMY+L5eyGuWD2A65kq/lfE7exWBf2mvuF9gF5ClJpCgtTxxdxB5tgG4fBWN3wrMv3CZC05FEH3mZ
Vlb9UlhoaCgZfhStRix9yhUEz/3woja+9dWU7cImMb0SSdQcarPvqqMy5OCFHT3ESKEC0OI2RMnY
jslaV+qcoxJiLbHlFDvZRibOCZGNOXfm/vG44lz/Qp6NP8j8BNvYbpxMK/k+EZVMl2XUzstwuKnr
zFvJEfKrwIsbnXBVXGVTOgzxHsYlgCglx87F8lxiEewI9CIUz2FY+Qd27lgSJJr7DJAZGHitfPf0
JIStFxvkAIfW2w5YwN20KnKvNmq4CupuILEKZK1BG0FN8T3jhtBYeihLc1h6o+ctyjJvbmrv1LfG
nRx0OTxzJ6tJgXyj5xOx4bdgu4i4zs6Y2eWyQFChvihe/M8O2SZaPO1hYwMitQsSPDZuVC0CIDdZ
sDvZTuOoPclaDPniDNv5NEE9O5mirDE+HkBaQ8jbjpPvnrtWc8CvZhhWamNnbPXOeSnDSrwFk5Vv
B6QZtwZmgR8wjCc90H6AZ7Q2DfmCXVQG4UeXfLZhr/2Ig6IhG6iGW8Oyd7yQUaUOI1yDibmt2tbG
UCbFg0BWpwR542ru9RIWJtkrB3dYLfWm/5MFM3yz6gaJEAvDBqKTuz5XwIXV8auAIfelAYEaShLQ
DdkuXGo8DM7wGl+pqIxdCmSOtqmavhoDrxLPiSMy7mADXdzWLpgKKqvQrZAQNmuX43Uc/Kjs/FVz
h+4rCH8Hbqegd456RTPYBf7kMZpZZaR8L6KIswX0KnbRzl6PxxE6lKa/B6RzFv2YemcX58nXWnE2
8Tws1f2eWJ8zkAumqnswf4pU1y9Dxz5Az4aLbCcpl2011ub7XY7rvLphqD3D2wygeJFOS7QOLrQQ
9XLs02sHA/GpHHF0DK2uWnVj1G0HPPJwoGOPUSLzzqdM8asiAow1LQSi5a2YYnxAp8RYah5rZ124
Tg2ocHImrbCUA//tbnHvnZwOX497nxxQIeSFjZCvHOXcZRU668xutbXsLVHyOYUl+D3Tsacaedcn
M+cR7d3+d+bhqtRHY/kBxniHwLINSjs0TyE6N1JA8kMZ6ngZJ35wjpR0eAUjvtdZCxbEuqcdke0l
VLOwXuc6bDcHMiBg3hn/xZM2bgoBJrComu5cxcUByJt2LQsAiGKmghW1Awaj0pKbl5skhSwTMZW5
I/bapY7m3HvSs/ClSRjvSpTp3mqeEZKoxV7ROm9XQnWryDiB7GGn3pdgYGPw7O9m5y2rzpl+eviX
osaYQpAudO8ZG3bIW07DByMlNJ+NXcIY08kjyLdSgkL96Kwlog7xR9iwzKsj8LM+0tUPJxxeonRU
b7GDFYWtj/ai923x4aGpQGBbS89qkowvlmE8kaUkxFab2xQnv0M+F/KqiESuLuVlVQVOwkFm7A5/
WhMIVhYHxW0rImUftW69CHsMjJZt2ZfLWp2dt3AYv8mi9YgA9P4ta0d0ErNJ7MYh8pdOkpOHtHp3
k2jkmLSh/K7zrtlLlsi9aeaGqFMGXKKa1AXEU4bNxQSPS1/obbbSnGI8DbIqu0ON05Td2ClbEwbK
aeSEwxj051iEPPqV9VRCt1/ZfumvDEy4z+xl/hSmXyS71Jm+P5rklRxWEZXH2FDDVifzo3GDUgX1
e2s2T6FH9nhwUZezSnz3tvd+rx9QIe057/WEq4eDnG84eyHJ1Pu9/5hczyabrDaiMX6HQZ4/Ts9V
l07P9SR4wJDX3Mqq7BB+znsGo6K9bCMCyDjkpsHgJMdHk4CwFpZ2c+44MoZLjr8L1GK8i5xDK+HR
NcHLY7jHYnUGfL8zwJmhM+Fa4sjh57scLj9DscQXgROEuDgvrHmU0zdbaGIZqMlwkFW3FM+9GXtX
sEXdt1xECwxSsrfYL2GssDO4V7GzqHYEqpWV7J15QitXS9u9rNqt98NR2UpMrRu/jaBU+Bx8jdsL
R6af+TyfGSb1vg5Qb7t/ak2KQMkQt5fVUGWtt4s0fZLVKABCR4j/Wzuy6cEB+yY/Zkz19qB5EM4J
PGVvlcYKZNYsgLLXALO76Nv5LDb3DmEIyzBVXuLULm9mpx4mGxdRrL7WnEqMi9GJch0ZwD7ruVqN
kQkjnSu08fJFHokGGsC/dRTtDwsAwNOjmbR7duiaGDG6SkVc13HPg+LUyBMaHZJDVnerPTE9D00x
PRtu4u2NTBzTLtZPEfDNc6tlHtEax+Pf7da7qdU+ZNNM6cClZe7lSd2N5mQcDJOc+6zlnitdczSi
QX8KRtdaVv40fLrld6jo0e+iQ8mwcyrlioWY2FchQqVDogffstL8GYTBM09BsGmrGKEHJdJeO0R1
zp5R/0g42b32apO+eMNfsksWZk/O3q/jq6yFWjkt0OEIjrI6IlKKH8vgb2W1s7py59mWcp9aN3xj
FjjzF1o8/9PVFAMTM7+A6tXOeAW4N5TZhz22XxpLPXTrpermv726ANzS2oS1VW82NPOAFoadyJZd
0gMt7om14sfdkWJByVeIVDmRvFNO9lwMPtiqznXIuMwdwFmVk7x6VJF2WCi2lvKtKo03UjlkQwI0
KwVCoW/pYF/sztWe/XTwXwZep3KUleXZwQIit5JVVcWKXrCe72OCdeRWk5cm7Y2D24MChKjGtnsu
5JUsZIccAt3QXnphoa51Rek3wJXHDZs3viot0DM/qKZjafXpG+ntg1Lb2c2ojOi1SlRQmx4CjVkQ
nj1d6RfypjyLCaWXgQotE/tWK6/adWDPNkdlOrt8tlGPfhSXsi7HIKNWrRubTYWsOnEfnO9X8www
7bDaImBKHtDKlfuYf0z2uMcW0IBzF3fK+8fIQfKz5BhZNYIyXNthid2GnPfxU8gxii86Vtr2w0Jj
/rfHfvTmdPhTma0FAtrWg1+5oiXPAUj4k5OT7DWLYoRxhVGxXxoIzAWQlRMk/BDu6dhy62TgQUn7
R95XVDmXnPwkR7aaWtAxIvQafalrxoB6v02VEOizPr7LPjkqBNyy0UfNWsVqzqZeb7pt6KcJLGqs
MbVae46y7HcGzuzLSs4Ibiq/3QDzq8EU7WtcotrI9j49deBFj3qgpJvGboNXItFsqzqg9271Q96c
+9XPoICeUfURyqXwN57GZEoPyaDMEO3CBDdENAwUpfiJPOhmxJviS23jJwtm4oeLpviytscAMGKE
0QpmhTs1VdXLkMQhHGlfeYdKeZU3ARpYqxxiLxXSIYuuaJKTsNpfdpdXL7IwzfYHYIjZglXA3y4R
BxnsCmuPeQTgt/KFEN2SCIf/LJtG8ntr0WVYX8ydRpyLq13zdp7H+2FcrBWhG0sM1DjTI2NQH2Ux
KZzp/VE8pawgW2QAi3Sj2Rz+Ze8/RuPMUB9TaMDRPmk0ki/RvJGfqyzuF9QAlZNDGnPnJzPicXTQ
8wUL+4zf0upem5v42N+B5Q4ny8n91wxw3zoYumEtR/Sql5554t5lp2wi97GB1ySusqYVpgncrye/
1fFEDfEFW4DoKgvhRfG1KFmNnDbRN4+OqJ/BISh7VU4eAMoxLW3VWQVC/oGz8DlPE80oimPPjqD2
MiylkGo5PgqtJ+C00uwpBwyu1QddQ06db6SGaBQowaTx3Yvl4gmeF4jim076V9/j3RQ1+sGc3aji
2awqiyr9WCO/MZYeO9J/Ncs+2VbZHv4CpQY4GJ71c4Zjiov2foXVyzPKackJANWr7JJFZFfVtjed
AYxT7z3LtjFCfs9D3XUj7+JZVfd36xIIizMCMSCsFcfZM5CcdaU32avuivQ1xAehDZz8STYlpl2h
viI6NtWM18t0wtSYdeJ+g26kz3mDY1FhYw4XON2tqEityrGW4oDcQUs8SCagdADFd66BKpleeJBB
0ePfon5poDlGJoHNLqcJI3MW3dj5P4Yq/DZNbvwVZHwf4wrt/0yFTOM17e/KUH+peVNd8VsgLOjN
Mqoc1xA1i1dWWiRiK6tZnfypsi/NDoNqfkhNP6NoX7VQDN8AirBk8KXYDaMiXryk/7qL/jEAFNqf
AXoNSFRVgq8y1scbkSL4gWRWNbudbrIpncpmBZUX805yZzd3LtTWRUWtnq41qaQn3DUwoCesFkIb
4cVHAPHYZGmCr4V4NaY+XPmOVn7nHFovROv5n3XZnIDIcILO9vdfHgn4Y+6G1WdPOJiswyC+J1A2
cO3Kx+dC0whOWWl67pHy2YsAXqGlRwfyMj3OOp5+Hsok2YammyxyssT4b82Nsgjmq7AE0xMEQbpR
kR3xDjks2KlUdpqmHguHtyeKnAXIkbnAkuvP1X+rPtrSfx83Ot5fU6NjZK2h8Z01Ily5EDiPYeDO
xl3zZSZbFW0EKJYm6homOxZfc8+YFlW3uV+6Pfjx0QtXOepmmEFTaMKGjWeoYJ6D+N6UzFePquq1
0Joe9bHtXuyhElt5v2yXdzzmjIvqz1QVkbw1rGH8aGfn6eLvwtKwpEY0imK+wjmb1BhSEHLEY6zs
FKaDQbUH5mdbGelvOQQl3nR7RwGWJqiG2vDCHdtROFJ116Ii9Xd9GCFbrKtM/9MvgdP86xe2g9op
1N301Zkwtwxa8weiYnwRVbyJ1bHub7KzjDnjtVM7HPTGQB9wliQiwzM+JUbqbbBJRM2g7BMLAKgz
cgQ05rhggevVPEb39RLhllprnqwzskvqJvTsYoFahAv+fEbxZ3xFvKW8bKTMBwpBR/suBTLX+YHS
WVt+qdg5kNn7v/k//q/yn+12rVglOMYuBIHo8iyfkMKO6o0C/WuVpRj3Ksownv7jKsuTiey8E+7k
1X/0KlHiroidfwLd0EkARnuzbZvro4CcFqOiOyX/6AjAQW770RILFzL8PwaLZFoCksuJ6ph/JokY
AdtiOyZVuM0DtilFZj+rbhLeunrQrmPS/yjnZhu81CYYgnIrt0d/j7KSVLt2SBgChH7BnszFIwAI
ulsnL1bpWOe+9q2XHhz0OnYrPBIiXjMshdUCJiz+z7bd37RWpMSTLH3hB31/c+e2IgmJtmVRuJdt
eKtGmHn8JSuOlg03JfDSbWMIe1mNqgIvrrKWTZrsC6UHTAla5KQgTtuAUQi8ZiEbSmHAG0Walvv0
d1y9u9Oj/VGVV6NlPymZmZFaKwt49AoCppU7LZFnSI73KqGhQC/Mb7VfDU/6zCiW7RNmUptcoLeY
zHcV2JHAgvThDSJ17SrTzUDP6zoZmEIbyJwXM0RDFmhVZnjaJsVeVp0ZwOEFIllFY++sLb9Tr0m+
8Gy1uswoKEK3X1GNQXfuWCC47u2YOkYc3c6yxp+fjrGoloqmIvg43/S4PRnyVTzaBMPm9kenM5Tr
1ul0tAD/9UnlTHaY/G6DjEUNUfpf88h2Xcz6KwWOE3/PE8xXrVPt3bA2jo95ZHvh+sdSL9rj/eeu
OrxwMg1HJYtgWRY55vfehaxFxtvfJHO1iVHBM+ug3Y8Qab+b+pQuyBmUB1eUR69vwpc0HT80Flo2
u16wFJk7PQX4Ql5MxXMWYu7oW4Pkejfdcg+gPL5Jw0q2O0SRSn2ENQghYEdgXttMTtv/yPyt7O/K
0N9oXVbtAYBp3yqBxk1o5D+LlkOaoTr9KclDLBDZ1BDT5oMMAexHJTB27cd6OJOiQtlu7qhy+zmE
MPLq4Ct1cDWzWsuZMndE6zEkfuFHr7qi22d1LkjyQJVN+Tl5TM1m2xp1dhbhXo4oBxV81+wSXNS1
WCKzk68TS5ueZJHmgbhfEQNduC7C3bKpAkbJSl3q3dbJwYzIxnwefO/JEt4T2N/U28dc8moaYIVb
+bC4j3vML/KyWgs3g40yTxMOyg2fFWJEM6TxXjR+vepyA64KR/J7m9uqiYD0wBjZaEVNcHJhov19
l2xWSsCRss27QyK1GRhp2pBx02maVpNah83iMUrepA1ulayqQhd7sxg2j16zxzlA6dyNAKN0zVW/
IbwUOd80p27AimrFZ5QnB1T10IbppwtoTusrHJNXKxH2RwyeBooOG8GCLwGYBvUJt8f2YPIfbsFt
2LMBi/pUuMhGeaisru+NpuF658g7YL6lPSn88bWFHNf1Cm9ER7fQLQscaByDt1FQqzxGloHFb1b0
KpvQhF1rrLH5ciIaMfmINiEJlGXZFKB7ES/Yss8h+p6Y2QGqJgIVspqG2i0xf01zRbaI3P6KY60+
GZkXvWIFp61Fz88oq6hAIqkFPRXZenrlXRarE+ohL7KlJGu+mMgfH+59SRBsPU+oKzk3fpXxU23/
GSub9AbVuzRWr0LRSKG4LtbUvTAxR2T+HgDirhknsZSzwfVcEm3tjyJlHaqTrFrn/ugugDOEOK7S
ZhDM6f9RV5qumbXheB//PUYOlMWjDXXeCW6vwGO2tJjhPs9jUDlYzqIkR7V+tMmrf3zgOIJeCxDY
Im/67z+FHCkLDhg/PYMEF24ZkKv6H91g90fyOf1RXuH88efq/2xTws7akzZYPm5I9Xg4Pm6VV482
s0zWbYvmhGrr7rEnUHUv3CrSYTdFHtZaplutHj0tXJ0K2iQj/3Ep63IOwCFirYVDudD/nvK/DsS3
D0q3vLGqPPhySbx7fIyc6zGD7ACKgn170annoaq3gajHj2FQbSzoRuvkjgEu5RPEYA1dnx+Y926m
kS1m0wKyTqypfmnKEFwouQtwyWXG6g1+uiUH+ruJimXqWTWGAt+Rusiei1nXbOzGfRnmEV9FauiT
xoCMuv2EDkG8dCHYb+3MQrt+FjyTQ+Ima2aZDFiY8x2y4/+YRA6QxWMiYQYYmf0/Jxmidi8/QAiW
YI67+Km/4X7bhwuFgJqKdt1fvAmfbZJkPx2+qIvaz6v3WCErAuIZ8W0fbhr6SvFNi8p2PRpOdcF8
KtiWWmmfmhHVgKw1x0PiWO4hC9Nxp7cFFIfMNDadG5gXQjvZ2hrT8daONfqGaTt9q8wSz/DAd97r
SCEESrgQFYQ43nm5jahtjsfOwm+jdI3iGFCLNM+bk1/MXQNsrGiyze0IuQ8seL8qRaMAhY+RSsrT
JF+lg+UrAAJ770DA9zsehgcHBN80Z7p/KgV6MLit4gReX9ssfxmC0fneGpis8gdKlrJzGIpka/gR
Uorz2FlPctXGCtozc7WPyNQNlZk+dfO9tVmt1LHyXgydkNGgKms5peLn2rlzrOz+eVBswz2xFyID
8xz5CH4qCJx+e/9Ai98AiJi9AJ5Deizk3aTbJaosVbE1YIF7n2HYx9tIeG+diYXuvm0StO0c9y83
UsIXPcC0x2zIRocYohmOTbDZJ/scTuELVsOL1NhnYJY+E610lrPM6Dlhl/qE7C26j3OHSCzypWT/
ROoPG7VFiHdsTEGsKfu0IDh/ZglAZSxMxM3DL3yXghiuh2YkLdqxqSE0+8k+SlqrpZ6ZrLJWQ5Kx
sMKncAbesHR6n0n72bPZ/JmCPl6VNlsZ/Pq+8krrAHsPFrS0+mwiL/9czk1BnulHOzFfH03eKNSD
X6BlnGFTOQ+SfW5GlCbghbSQc5lGla2iIWm3ddP7pMeqpt79yV9ESXuaWuKOaeTuPG1WNKgjcw3t
2/xUhAETEDrla1BGKmbuWX5OUTxaNuD1N3Xhj8dHMXXFn+qYkDxfPnpm3bbAx96DI6U5IPKWQlUa
q9Ejshr9tD3Ffq/CFEgFK/CLYWblOnFK40mg3rSL7VY/8CxNR6NHnySICW06/KNXKf4zMEkUC0G1
FiKa674YqTrxNw9w8QlPbdNo1zuNmJpnRfpVohHmPpCp2tVrhicTBDtp912dJ+n7FKjOMSGMuZTV
DFjAqiZRuJfVAV1mvYzT174up4utiq+693ELTjttM2gCCXJnZI42+41I/6mZNG+h4fXwwooLdtXP
XyuvdV9kU1QN83Y5v8haVqbaytARb3byCqfXpL6Q7N5PIlBBRvf1RTb93Z46pXp8NMkRAegEtNH4
Xnmifw6U7Htqlsani9cRzNxsvBESM4GAQt7W+1y8k8LaNI6tfwqBcnQIjv+iFQjd6sIZVij76p+w
GUpf+4xfkKLKj2AwyyPBtRoYZGqTn8wLSJlZXMGjaapjrFtVwRmR+n1QY0/GvvWQdatRsEHHtXuR
BYpHGx+Q6FXWyFYMqLBiqiyrSBtpl7T0d4/xfYzOTecY9UG2ad6E3/E4LwnzlNA2+hcsmQg4FKDf
56YkCtJ1UA3hBnUATKMAJ7NJwnEUBB6q2vCIZeE7VbUmxdjNcj/qva3wsEyD1XyRI3q++HvTBeYh
q2aViF2kEbEA7RCfrLlIEQnDtkvby9qjXVbvbYC0FkoeFUfB/1uN3sJwqi/+2H2OGBJArC1i8nU8
ZboRFm9O0RC3sH13J6txiYVFCU/9qAY6alsWCqyN2X4jOOn9RcZkkeiICS9GXIP8FNMipccUoRiS
jyl0cWsj/vFCIihY5xrwz6wGm1OLtD3ahmoeKnf+ZvWNeCoy3l9B5+8Kc9wOOJucyqTX16rnla8F
SoC8M/z+F9TKpcWW+CvP4amktgv/L+yXnpo1z6Y3VdvEVtWDinJNrvFGTfPJvGH5qm0CzryrQXR8
udM6O/SgYJ+iVDFvSZZAqfJTUAKT9lSS3/teleFHmLTxu9sP7jKP+ML2bjRs26jTD/WQj6cxGZON
mxpkdCu8mDlsuT/cWDlGqo/0hlcgcd862a0XZGNJ1ZyDIQJ46WCEGI/tF2nHd/6e4p1lZQRB4nvP
ZTj1m0KpqhMB1JHN++hs81KQRC6FvXExybvIIuZ7sVREPq0fbepQjGdWJzTzI0RMMsB9y0y1x02j
WtT9BKmG/1r3zXl8r6p/+m3D6S9j3joEvp0MpQyj35dTYxm7XA2UndWU8QmMbMx7BSVieSXbkAn9
KNo62sr2UavaHVLtby1RxmWiYowo7W9k1XR77OlmERRZrYu8PBBu07+pupuh6KuKVR9jze4bBaeX
xEKGI+i0U+kR/W5nPTXHBX2sJsEHigDqptLQTJw8OE53BQpDCZILIYgfAWS29xBKx9LDLOVmoZ4F
QlRzz6LCkMRsa1zoCBSeeoExKyxP49nBSIu0V9u8dRU+qshqOL90xVnbOHXxcAtl0ZaQR1yr+UFi
HkhVCTqoSEsPchhGLI/J9XnyGoP5UxBVs3l0YDwbrW4iAN9F11YNnpDpDNelOiEOGkInJ3O1NypH
e2kTS71EaKotDN2u3seqqlklCa/JYammfLPLMH0OpyG8aY7BO4W7sY5xtqnO6e0+KtVYfNXIfgJV
o75qXbix5slcNhZ71JbESg6z9MBfdiysJzZl7VvVHORHlkrSHBVt4qmc567MyuNAiv0f/EEWYo2v
J2AJ4ywLR0m+ksxWt52h/2mS7bIad+14dD2AkX+Pnzjk7xK89pZsRpH/blv7d6HlK81T259806yl
MOr8AnS7QMgmsTZakYwbb3CCTURSC3WeIkEotEBA2NFVFiwbnaYurc16bU3rRBni6703zADqq23e
7KzRljlCcU3Tytzg2lsj4JmqV9nRQdc4O61KGkOb4FdYUfuUK+0qNXDXSZXxFGu+/5zUKoiGuCDU
W1dwD+a2rjK+rGiyCBRhROF3xHAmrFoWmm9XH0QgPxJMJ34XEDNJ5uN4Be5zUaTm+IVQ3M3zTevH
RDplYauB9k1Dn2PVq0743GbbxA3E2jAC/4ryqLoORnW4xq5Sret+ip4NxeHBCXv1GRLOhRj+zQ8C
c+VCTSExNqfcnTnlznKJbrg7Z9UjAKf3fiuesPJKtS46VoabXwhDNade1W/hTEMnyKo817lSbAHn
EhEeNWy9hT+hkGkhp1sg83MfWAzNq153CRg6btO0vnhOht1jDjaFwTHtlV/yFjntZAI29nJwGJLx
LseiGw6x3tfSnRwCx3/t4ypAFDbRb75itocAoN2itU3tNniwQg1EwhYq37e9rGaqX1yqxGFdd6bl
WHXdtq0H+1BAFT1MOKnMuht/1wesxJwAjFITa/m3wVhEENBeZcXFaU0hcnjznbD4lgXBU4v9CcRB
BgJ/+TV6bDeJ2MGNJt8FSSiEElhcjd4WoIRicTKB/n/6PtpZU1ZOb2JCTrgqsuJFw2RunXBauNRG
XW0VQ0NI1EYPoI7rYM9KFeN0gM+8qRAtN0fRr3ycZF45mKIvhzzvR9V6P5uqSn4naoRxBZxzDsCo
kZN+x3mNzaDV5r+snA1XFCOo1SEI3Oetf5VFrkfhxamfexfRV5IUpn9VYs9dj+2AdB/H4Gw9kDWw
DdQ0FDYgzqIGAoM8sf8GIj/J1lngFUsrGIeNvHlyazDzobauGyNnS0vh8i0mmO62UJfdgK9MC3uM
OFuyNqw++tMjh8sit/Y6Aa4zNjr+qUA9IrFEri2Uth+fMoEQheYr87GraZZ9kI5PskNeySKflM9y
UoadHFugAmzhVjqUNxQI/YtvYyC3EEXqX3QFdV8/RybPDskXq9oi5G/xFM+F0pnQ8+arymuQ+B1G
YipZdjCQnRf/GOeh/cQpUkWkZR6syW55GQ8cxryyQVDl32eNSCXthjz5GsLuJ/aS3RWxs/Y2avnF
VcoOCG4BvLlGoBZj1+49q4tgwVtNXOwwaF5KzzoUwHTeKyOsdhjpDev7XWFUIOTXo8TqVdWrm1Zb
2W73sbILBbh2FFe7xag1UMsKUv3tXOCwNmslE0f4c9l4Zrtg0+rshtodgKDbwbgDiATnK75EcYvS
RhCAN54mhIsqlDcmldM3gZboFNjpL2e0M5yCaLLr6AtJZvK6Jx6X/NVToK4izzmuOAzkr2bjiHM3
otozdxZGULwGPkqmrlHd5ACLOO8ittCnj9TG3FtBWBNrNECI34t4afSJdni0+6IcD21AprUTCQEa
GyfPobnw/CW3tgE8Uvjpi5r66U0OQNAPqTFRt/fxsoPXc72w/cHYl47tX5vK2WPNDbTFSkvcGNPf
OGHxrVGKDrdyH5tomiPLcXaor4RrWdWr1FgEwi/OLgGG76byc0rM4r0PEzRxDVzThLwpVWzog7V1
kL065xOONuV3zlzinI785ve7GkhnULfE7n4XIvmTFYYvbWpW16avf/ag0zfBlIDcTQckP/PsT2EA
0lmMnZtt/qNDDpFtQmTYgBMxgaIZNcMiQsqkcsLgaKijc4VutdMUOz2LrHCvsqnTUW9KMLTfIXI1
8u8Pa2gBpq+sfFIYCi/9ifU9K9A3NbrsbDutdRK6Wl/DvuIwAMFsPxA0vYpBqa7dOBS7yNC6hdqF
6akMvJfOc5Srr7U9gZOq+iw18yWPFfcVsQux60s8azJVqG+qFezkALNQMf1EauMJ94AOREAZL5Ms
j0/w0+p1HTXmW4dkspaEw2/cVV7dIFG/a5jfrHsvqI44XlVPpQ91aSw09wfgvpUcymOE4HlTm9gx
eQ3MAlHv9WQwrzw68VLT6+K3f5EjCaH5ywogybPfGfFeM3SxHZs4u8WdF22LCE+pE3AKtviJNy7j
rjQPTTmZh4wnERZ9ggyfgfdntgC9REM198lRspD9j6rsbSsi/hkoB1nrW8Cyy/tscuJJh64AnMRD
amGV95N9SSL4rFFT6pBstPgUBzpEORUB7KzmWdR6Eb/37fBz5r3+xVkpTYC+L7pBOdg1Ite4LgIx
QbHhtSqUaM1aKZ4mVxc7fUSYRHfV/IwHGK8KK1BuFSGNZYbC6Ae2drewt0bUPDf9qCJJXSjvvLyC
aN/1NgdweRnYIlmnqbJBSDDCTkRvnistbJ9z3ev2id6QY5/bZNH4sB0aUfaLyaj+tBkmJr8NAFMe
PG7DxUQ5F+xNdCVWTuyS9QPMCdQlR22GOrcN71osD9FdwSs5179Ica80XAU+B99B3tNJzZcqDcMN
EY/mRGYTjJg3nlh3sSOZC+xGX1QiF/9D3ZktN45kW/ZX0vK5UdcxOnDtVpk1OJOSKJFSSKEXmEJS
YJ5nfH0vIKIqKrNul3Wb9UvnA5MYyKBIDO7n7L32/tcqhze8tdAQ0dyysoI2+PD9x2IO0YfW8UTP
lUlf1hjK84T3x42VInjruvqLkygZSrvqgKBI9d22qly0AnwPXn1yQikDlD3FlqJR/RkHJd5zP/rm
TSV9LqRjL7leGdxOk+hLXDXEuJhqdW0RD66NZLLu1c5APBsO3Z0JY5hAS+uBwkx2IKXPJnU9Ny/c
j8uVIXknppQvhYNUMIvfO2AR1LkMSt6dWX0LUxrg4HKZgNnBQNSK9M45OHQqtjI+ET1DqwI0/s6v
RX1fpFW5tnNJnRYsCOd07X2LJ1hnnQHjpBSAS2QwfMIfeou6qHtRQhwRFlbPC1W5DyNCEMb52Dxr
en+bebDPFR8AeKITCKYRsrKr9bHZl0mdXpd9l10qJTkKfyheANhoG5UY6xMS6ty1moBBPVhWe8Xg
PT/Boq30e64yvpuaTX+bRJa3SgXVXzPs5ckmTseNyjAuV2kYn0WofUa+cxV6oWyqwhleyKzxcfNO
FsOzULlkgKw1vxpf6Obbu2U3Y14sAib0y26gUNDbkmkwDZ5JisjwkJWzxoEW5boQxnDC/WNe63B6
0ArR4zghpdduMQ9O4qXMdesjZO5DfHkfXBEdil2RDqTC1FS1tTiD9N9l99Br+71Eq8O/aKb3vzZE
tvWISFs7LquAG2i7uG7adVlf7XRKPiKVE4bZgcGEQOQEBw3JMTAMet65V68duMYvzWjdxcQFfTaB
c/AIBnq1Qt+Daa2MVPkcroZtSq56pKkPaZlEZOXl5jeTXIJ0fpEyZt+iooSZMIyqW8n4Nac3NR+y
cLDDwt8vizZjl6gNm8f5jgpVgZIbDnf5EtEhWNfU/47Lbpz1Rpb4L7XKBdtmhrKCZ3efFPjrfH9g
mBmpiNgdab6oDXrTcJrCExzR4SV6daLWfDGYUh+ZVoaAV9lJMyFPdbJN+AHx82pzRhuWVYT49tlv
IAMsD71iTrteqvUqCRP/4ugYyhUwZzhZcZcsi8uGrNOek87DVTu/lMQ0KCsXr/7726i6TjaxFr9G
zJaiVW5207abGuRf8xsu7+DnUb7KON13y7rlfTTp3eoVJullieJ2fB9GXKDmf2N5c7WDSlrKirjj
xhM74FiVS7aieYQPZs4pPeaRDIRqEwPAXylIfXemQe8qYaj3Vc0uchDmqzIR4SbJ0t1T1refGbGv
lvVqq6qbtKJFIpWiIl1I3wkntF7JeVbWrWJ0R7wxkr52c6uJ3NpTfPRwFTrjeYAduzPHVnVFN+Jt
m9dx9oxnwnGCTcuIkMY6i782BA3QqjBq6+2yIQG4t6PkF0DRNU9ZpRn3Xa3pT/9YWkpDRQxXpted
TUWu7gQ31wq9I9MB9azbwVqxNTIjPUNO+94gva4NnPhSzw/J2EBxtQJMAPPiVA7xxQ+bWy6ToCbm
pZRAgbsOLfWyVC2jRhRluz5UitWvF5GcXSNYIE9z2a8byH/rfK5xUx7YN1XteEDODbmfqmY7WLWY
YzMzgIgqmFCvIn7VUI6+gXldDYbqOYgsbTPNcNlla2Mz/syaDpT6vLXUEnRm0/hkhQRoRFX9tKyu
BhuBgk9S6fIiAtxM8uotjWEZL7KF+LA1mZwx+UfP9bdlJUNmaA96HWMfr/JbRo10geiWPzljHMJ6
9L+RakxygBo6iDa1p2WbpTIL4OeDCaNl6cacpuBViYs1V4P6vc9w8FV9Ud/XQKeOiUNgmZ0p44vf
+/tljwxEBA7yiIkBndrVlBMUiUT2ujzQQ6UHSHvh2FT6vM72Tx1ycuJVlOTHLmPmfJVTibt1fpVk
sn0QuvR+7LG8yte1EyVklCvzi0LEoTtwaNRh5xcs6yYY6yhpvuuCNEA9Uk561CinOOuybd3q1nUS
ZDyYY229RybaCW4f30mCeGI+CGvHGEu4nFp2RqkdH9R+ZEZJNMN9z5xt1RRj9NVLC2r4vEjoYl3b
Kc2HWsxJeI5zyXooAmrQF6e8KYFGQoLaNHVjMpwFCFi2hfIhGO7S0foOx+mNXpD/bOkz1CULW0Q1
jYFqyCdWObPteyWC5dNFTvyKDBagFf+kw/nWGgWEXnqI5I3p/kXAXt7VWTcdB2tsb7l0F6SYtcZT
rlFF48rKbf4A/b9bq7JmMB6J7qrGgp4Pvp9pXrIBA69HA/ELpfv+mvl6c1el9u2ysfWy7ppz1Zhj
LsvTGITWz45sV431NhtAVBIixL0qCJJVooXWU2bNkHsZxk92BtzEa1T9QaAPAzOntmmw7ofIW4+D
ot+OcVq6SwhsXas2jjQqWZzjxXNO3wDhXL9j9r5VEr/cEiwsvo4OTPvOFo/hRCl8yKEshH2mfi3K
ciD4eJJ3ltZHm5pvfJ2BRNHBLz8NCAjPnjO+l3P0bjxZzm60y3GzLNIjoxJACOeNNptu5hd14QCD
AWBjaIjgmtSi3wxV3m+yia7iCneNnu7Iqpc/ZLyaEiinX9rdRbWrlHQxVQZGbuSn+BP9Wv3i++RH
LM+Sed0kPfGlaV5Ep52nwvUQuNww8Juo0tupejPlYhuZGNpUYUeXENnXOaVM3+YZlSYujnIvKMO4
WsF4NkO1f8osmmqKbwxffUWnwquRMmsg3vwReCDmAAQ5EI3MCI4kNGTgP+IRlg0TpXqyywZjRXc4
cT0HggAwAuukKKJb08Ce3hQNtEwDpk5O/Ci1aM0dp+ae5hFCayKFrzFQQeSoSCyWxVQE+bWqdK7y
qXlG7l0+MP00dwVt21VHJ5LAJ8U8GQ1tlirKkmulZvpOmWjfGKGuYjUItXXlZfX9slWNzJ6eV6AC
/ph3nh+K4RjYcXWJkym5YtlqNuWoic2yLYSx8xCXz7/2JoiiXWdKaWx/7I+c/GwVaCR1dB31eM4o
j13o8N0qlVUCtJyX/BgaCzVEwmhGJpl1Gey5MhDz1wbVA1rFVacVPoWEieFCrPiXKPWQJ4caw6R5
3fJA8M+pzCaQj/OqcCAiosmK9TRO6o2ROtq9XkD8BzMovkz8OyunspKrk4G0pROAAjSAZkG8enQr
Z4pQMaWf2PzvGNQZxzY2EBsRwH5VGAVfI836IoMQOrEeOlsu+81G9nPzKYm8mwwu81OgtWvKvPLF
Lk1rD/Sq2tjzojNooQvRgmQJ7lYXL20flt0IVjS3AkTyblkEVI86+sqh/4QPLX0d+EuJQzYxFLVY
302vpHSWp6+9QL0tNDU4EkVrfJEDEux5/yCCYKY0Rr3HPAm3ODG4a05NvXISMPuGHbZumXbta2O0
L4MN/h9F1mFooY6hJP/WGA6SM69jOI8N9y5u/Tk+RqzaWijc1r7CPSGzoGoN+nQhk9CMPo6sW/FR
DeU1TCf7rfNDbthanH+VyHfcskYHpGNiXQngWNsmFOmuVctPdRgg9w7Gri5KgzaSPlLwR3TRULK4
8TFqbVS11Z6NqjonQinXv//2H3/7r/fhP/3PHHja6OfZb1mb3udh1tR//d2xfv+t+LH68PHX323b
MWxdlyYJNrZl66ZmsP397QJLl73V/5E4dMyh0yZPjlaK01BBRyvTaqT6l78wlMFsjokfrklrbLKa
jI5Kw3e8HbKeyLK6PRgUlLyVnrT0mLTqLoeTTF8a33eqgMFPfSHuyY8SN7SegvWyoQ6VHfoh/1ky
RMbwGpKooo5E8enkoRWm+FLfdk3QfWn7Xn9wRHQq21T9oiOiuI2x0QHQZB8s++MhjmtllSwvMQhB
Y7ZXci9UP5KqIKx76D9UNP1Plm3IW4YPHyZ5yk+Aje3beRvZRubOhni0E0aTgoA2ta9/ehb0SXxf
EWyyZsCX3Ja0DDZ+mSVffEd8NDNGuzCfIwL7DuaMEIgLO7mD1XddTAEarY7HDNG/Rif5YVk1YqNB
PpysCnSW21+zqXBMxRHRF1PgusTWTtjpGCcAvoifp3xErpDNkQNJ7Grw05xLhRtKXcSgswf7EPeg
vVZZnaLFUjhY/v3hYYl/PTwk4wGNw0TMx8d8+PzT4dG0umEDxcif+pBkQeC75mOpFiaCYyPZkHto
PoYFtAEPj9+PrcKwpzufGVKpphGDjmITZqX9SWb32RiMbs/fT1V9Vm/0uUEeOGHO0bw09D2F4Hbw
jmTkdMesJSSRBNpOH3XXVGmo/QqkXZ7FhuPfwjHjQUA5lClSHx/d7knnwgtOVBwwraNN/bEuNtST
JDhpnYm6vO0nz4rdjHotcUo/nuemcIkC5e9g+j6oX2ZHI5391Dr6qpXc/ftvVUrzz1+rJVTHUtV5
Liht1CN//FqzJHTYEDDoRrqTkRN1MYl2GrBNPyxLwXyj88AArpdFT9b2hb74kUA803WIgSKGvM2s
9Qi7YG0wU15Zs5lkeWC49vOZZg0X26Lg3cGzuBADucxu6IAnT2O2Wdre07zAlmUh1rRlIbYy7R47
5wOjJ3FEBjBulcHzHntF/b60STVKn4rdrzoQ+YZWJhd02fKmKpppBeRpfIX98fan9XpROi9VY5jX
ZnKUg2N12SbunPFVagHhpkNAeLKqHHJV5ZMlKO7rINrnbRx8WfYXwLTX6ANAOpPBHVm4mNoEJDLy
Q5AumWYeGJOD1h6I0smjcHLrQlg3y4OT6GX3T8vLStp3u8lWKb0z5/dzvvbcMq8dJ/KdknCo0n2/
Lg9xLB65xkCFn1dpqeVtCpP8xk4PzGs22t1dSbMwVG0beG1FGLxQ6V4XAQe+0YXGvrWH8UV1GFn2
ev0IgmG6E10HLHRev+xGN28g8zbaDfRYT3HX/HwwVYLwdHyxq2WDoeUFCQLzPlbL9Nv2aHr0wP2P
YxTLLW4m/WqZWeOGQ9R+JqUrUFN8VgN+tMkmCRD7P3wP2SdHAkfUQ92bYCWc5t0J0unVmwoM3ZGg
BQhxJ3JQ4zAdIbLGz/Ltsm6Ixu9FqvobqvD3ath5t9QPu2tRBAjWi7pbQyJor7HWV5eA+f+8DZGB
SiBJpewHqJL3ylwXTxkh1Lmd/utSLziKyxDMqF7ovZtEZfOmTOadHYBmdA0Tk9LsU3Sc+FCSy/QN
KCqUhLxKn8fJug00w7rxytQ5Lw9ZET5YQesdsXeokikknotqbCDNYJTumQodKlHRrJKLKF0jXsyA
Y45lAwBA2F/VUk12QYatRp2zx0AkqJc4BX8vn2rpBKdMJUHerYImW5WSjybN3oHFq/SSYpGxQ7Cl
HMhlI0dothaZvWdvUgaym8V3xNxJbknyOmNv7beYqymjKaZ5pxs6c5W6Tk9xE1SrwNALAHOthf4y
fwqiZryLacYC3Z+fBtK8GRxqa4quvg0eqYvu8qultOlXequY27pSnEvVtfHJsWs6I2XlwUtmXS9p
d9mZDiNmXhyJfbxRaDcOyYOVGw9+1TrfwtJ/sUIywmWWfM5OkFe/JM3e6kiyeBwO8ObuyfnRb6XW
cnlJghDBxbycYSdfof4YkMDWxu2vDd0jZF4QI7WiHfUhtnivUYOWOy8vzzSGQRuU9QAQqiG5YATl
YI9T55A7ZgzXN0kuItnT7eoelgWT+sxxnPrvy/ZWAV2oxnl8kLZPK41Z+E5h4PB6EZ6RvcbmVG4T
68toJSqubx6WZ4xkVJJP+xEqHfQcMorYMiW2QOsV9xuCH7wNsgW5ymu1vuCX6jbeRCDcoHLV5kSJ
bqiTa0x2KWXpulqhfINflKroyuwCok0VN/qlkoTTtbajXD3vYyR+4qgDKCMZz7gf2PTzofswQvqI
y+qsG6Z7ev46IM7EUU4gW8qvdqHkawJDtDvicxCMlWW8q7I0xcIWjC40uJEs4M/Cq+lP/ONBEQxf
XFzia7ox02nZQLy4cktCgbOpuZitc6IOD1ZVN4haELhr+uc4Et3WdwDtwyxKT11gxBc9IjcvyCbz
zYaD5mq20zzglacqCT5jPXYgIuSgHSc6XUdmayX1JgWUZzQA8ET+o9fHZXl5CO1wQp3wp+0/XsUY
9TYTKjNcW76E2NFu8jTuL4qTteTDQ/lAnnFRfB4qRZ/nLJLL/bzHsiExuz3pbSQjzbsNhmUf6eRQ
lJj3sKXkpXYrVqrVDLtll2UD9hItjdSHZaGqIJubZBOq/vRRMYfaK0CThOvlXXAHKS64o+jBJDUF
zx2ECeKpf2xYnuVpq+4Dc3xeljIEQLsmgeQAnbU94vUlnV6XyBBTKvQ76RjlqlBD/aHPWv0hQsG5
yaKYUPl53fKgC1mtkiDtd8oY8zqkXiBida86Li9p59fRnjg0aWvc/lp16RVF/fEOBvzrW6NNDsu+
y5v++jC/XhHQHtz1k/g3H2jZma7+zw/06/2WD4X7qz7++JD/zQf6lI348wfCbqWiZ0OgvR4UM1zV
jL+xitG9PUZi5IfqdYOUu7pIXWR/46qOUclYFAlupiaJ6GdW5qrPGu+IGCfder0Qe6LoxhcFcSmd
ETJ5p0DbmhhF944ZTl/rYG/6/by6oVxd0mdFTGBdIAZ77jBzYlTAUwSs2t5Wx6Lx5JTpazcNwUdo
x+dMROWzlVAU9pQgOHE3T+kDAzWULUFyUaBCL6HeeFmC6FO7v8RNOdwsS63um+emN0CWUWisI7+I
vqNqvNhRmkbECDJbIRrQ2fxYVkldAXYPPD2qrV3Z07RKib3b6JnWPkqFYlFb1IShzovDNMxclHi1
bKSk1j6GJGWMmHzPyyqjzJsVhGK8t/P+rT0FO7xy5nrZmrZ9eSMHxPrLVpvT7Kp5j8v7/HizxAMa
0uZ3y+5Zp6J2BTizXzb2eabuHINOEOpIrtojAoS5SiGSwAJW45cvJUPoqjWfyyEcbjDoB4TGsVfU
OWLtm31/WBYblHBTWDE4MrP0nKYOIbHzqzNMiVtTJ6px2Y2EEyrTevZASXyV9ma+zzOkr8ZAsnNV
t+UlYFS6Gjst+9qSWeX02LaIICRfl85bb5XUR5hfSxTe5Ln1xqUMEri1TejdKIEaUd6X2Z7JIXlu
ItLXlV3joxxQEdVhdoyVMjsuz349/Fqnw/pWPUGci5a3t3bXJevYt4P3bqMxEXlH0ReuhWqIQ4mu
aTMwiSMuHqX4WR1WoimdO1tLGFhpvQJhTw9v41pNfu4x+coRqlB9WvYP+qk4EzGE1Iwsek1pgIrP
qwh3JMoskhZTQmhjYiqflofyG83z8ClLBwYnXWcdrWla9aR5XpbNStAdsWmX+2RUyn09AcaavIxE
QVT7Z70K1LOiVeJM4f5S6MYRgWmHEfDv25ZnPdXSwgvPTB87wJNTsF1eN5KJQUXaOv3aXfilzc0m
/6gz5ESrBg/w0aKxdSzyFMAP0bZbovv8ldI71Unp/PiQgTT887NlK4b46PAv++UI4INuL0tG01Qt
u69Jkm+0mZZqpvB7RJ87e8x95RZ52n2Xxdwb5KSelwdHS8qzV1EvLdRzQtt7QFFxTkqog0rmxzt7
oOecFVtTrhFp3+VCzz4SnnCZql4LnJiuIurmEoyVAYU+6E4NU7SbsDbzrRmaxZUQL6D5fWreOHrx
nXTG/K4rTGZ4lkHIlscNhruE9iVrKYlD27cfemxEB0CE8mRRVjgtz/Km01zBvHQ9dOPPdVMa9ZX7
a58/LwfKu9I2tCHG7ntXoBkG6flOn2hwQ10Gj/Rqg62hd+WN1jbt7t/Pcs0/TnIdVVOFaQrKBoZt
mMK0/lRaarFYJolA9ZKWTfChRsFZohJfVzAGbxUNQRCp2YoSN3dmsEmYw08t+iwNLNqDzzCiqdd6
btZnyVXzkJkOtTSRNw+jprjjHBlc6E65zh3Z74eu3oWEKl5SvtEf322X33mT8UBvK/goyMMhgy7l
Oth7nwokuV6Ua9rI2Z2a78xqUGlLhN1D6RNpZNcXRZgakOqCAJcoqG+wuWnrZNLJj8fPjFDKxw7S
afptVEYfrR3d1rFnnINI1zeZ2UpgcrTKExHvl2/zP/5QqauXyt17XoxV6AfNnxb/tvvM797Sz/q/
5lf9Y68/vuZvd29d81n+213W1//5+Btmqd9ur9vHP+/5h/fmE/z8hOu35u0PC5usCZvxof2sxstn
3SbN36uO857/pxt/+1ze5XEsPv/6+3veZs38bnSQst9/bpqrlJrKofOPqub8/j83zt/GX3+/vmW/
3b5VYZb/y4s+3+qGMqb2F1NlMu+gjSK12FapYvWfP7cYgoOT/6SlObrDMZzlVRP89XdD/4vjGA4T
d8pfhsb/f/+tzoldWTbZCJA0WzMdTUrdMH7/+x//s+T645f770uw8o8lWMlfZ2Nxt1TLMA3J6E/+
sRjURNx9rd6gsJNnp0QdA9IZzIO0vk2mc+xlTbPcRrkQCcr1cXcTjZ+K0bgzttQdrEBs08bfoiTd
+X3sqlmyNqKm2D5Wvo5jJ92T4XeTVp+EkW5ap3guHYfG1EBG5ATZKdvraWi6kpDstYA+O2T5e+q/
cbt8Dxwgk1V8HWswcZrm+Kt6qm6a2PJczwKaa6vrfsDAWJoN9Ueqb2mbIG5LtQ0JApKq+L6wcCcP
Qn6XReiGHex2tQhPeWnzsUfyo0Ks6JUcEbd1r6Gi7hnc+ent4DffrbJKXDphO/R427G+g0pz0sjA
RWiCmEvv1pZZPFgewMxQ/CiI/78/z/5/O4lUnQP4f38S3bzl9T+fPsvuP08fIf9iOVKwCh6ALQwO
0J+njxB/EZwJBPJqpnCkxaH98/TROOcwwTq2pZu2ZVDo/Mfpo3JmqYICqE1tRGrS/L86fSxt/kP+
qYchbcuxdFVIkzuOpUlGUn88gexMy8HoeAk1F++zdox7mdiHsK1tkJZyFo92GBq8ZiVsSQSxJw6Y
LzZKAKQDSQvHWa4TuRZ5ELdXkzBuET5nbjH6zA+wGHFKEV7eCoZvCroPp6VbkERm4aJOPfOxiLQv
9Q3d5RNlvXTVRwla6WIPMkKiB4rGKz2110PgZYwlRkI753DwHr0HtilkTemYtsyFE3FMHaqC9DyQ
PsS2AwrvI1VpIZblUzOEDtnaPrnA5kAIkl6vwyjeFrJLT3Y2rmMln3OvHQrgNOfBNwGfFn1A0mvF
REElAk2kHV2nKt9YaOnIAi1rIri6TZQrNaD+xo39dnIdxOuTVWj7uIFjUo1wSRzcGU5y0xZNt0rj
5Llg1oLy/rke8Zl2HtFXGX8Dcrojgu9uH1bDJuitr7keS1TiGjI3+VnG1gPRXebahI+DDQ8DUCD3
OnVpOLg0jAntNo5R2T+ODfpah4Yk8WNJsYqQMTKs1l0Z9d0mtvOIX+Ki0oI+aCFW2cmqHqKo26tt
TS531cF1SmKSSTZNTi6PUotm03rdK18ODfpc5Zqhds0+J9QkV65dbSVrGq7JyvBU17GmYsMINl9b
gf7UBt7eLmGBxvD2kkI9GXxeY/Y8RACz9G5rj/2+6TFA6rq11kdcNUPfUfTL9nXcDnun56N6VRis
hTdeQvlgVoL2Y0tJSpuKA7hKCkqESK5puwrX96zuoGB2Ada6ylORr6Se7drWNlaWqsRrtUJibpM/
ZcbdAw6ZUNfWOfhjF3NS44Ikugh6Stg9orELd16Sf0oMtgRSfqaqTpmZdCaIs26M8G6lI9bBE++A
sqtIcoUm4qnjnqEwIB3+LD98n1T9yZLcY2adp2YSsoJMa3RDNKFOIz9EbE2cQW1zzHxVYhXk+74H
IUpkbJh6blx2kOzzdjVamon53wSIRv1l22hMBOrigsC7ZdZGu900m08K/HdW6ngbKxY7Y9+l4Wnw
j6KM3xtdH0lzi61VZAxXbcrn3tYDtGqU4EOwk0N3M6gxjnr1cyLltsoYepuRduzUeq/omKkJu61X
IVwGvw/qXdkhN1ZreVSGQiez1K42Xq7VK9M/ahkKfqKywPo044bKmsAGYj7FNZFIyKtnzPetP5VY
evoEhwdl7ipBClz7wcoqx2jb9kq68X2slVmCki9BfVuhRl2NIwJzoAbkqEm0pvBXHjKL2N+41bBZ
IAIv/Go6VjqHrtaMB0TyaOsjf0fUGdcg1eGqQ1SEKmlxl3Wyb4l9TxU9dBtKvmtkVbWjfWUOOBJP
CE+pJv1uZbUpWITZwp7Fs6qDqwTuzz2WU84OVbiStPg9QTvRnaEjCWf0H2HfYKYTjqs0oGMisdkp
SbJxAqV0jcqDMF6Y/QpSUVJD1ENF4cZT8iCM/KEOFGyKasiUTf0K+jteMYU194bJR5RJ+i2SZA4p
0Uy1sinaDZgkSa/PydgFZwP+gEqrve6YM7gFXGRs9fyzSd2Sb69xdTC9vanRLMoprGv1t7EPdpqd
yn2fpodAcx6zISJd0iLoEhHbuh3BsYgLJW9Bo4SLcz/Fn2ppnMkeIWmFBmUVqi53L4Gy9SEYjJ5J
wiZpSCsz/TmydyDqtvaLj9Qm3Gew91LxP8csm4W7zaNHdnJfShhYVj3fHyQhOats3AZWp7u03I2t
VMjAAbsOIl7m7yVImE0HjC7Cj6WlI5cmAK3rOsDt4aTmnapEmFGpidYyXw2F5JruWNFKsqdLq9df
y6pf17n45qsAM8xhPsr941TAWJuY9mzazM00NASoqbI1kpZjUM3JgNZ4lYpz1xqQIqhakuGnpHud
JFPwlskIPmS67R1x7wyn1ACjkJDl0ZrGdcjlexChTE8c46mv9Hzb69EBTdms9atHN9AvDWQO0xJf
AgOOtwzbF9ZZUm4a8OdtbMKtR8rO7zmnMNjKeyNE5yIxhxXZmw8arAQ0FOX3yObv84bSQeRIyh2R
A/GGrNI37IgYi5xH9ASN2w81lpjqFBQsOFr4HdwlHqxsE3A/NsNCWznjgIxdpvd9NhxaAI6hF9/G
dj0nUoXnfBLDqsZvijr1hbKtclBdRjPHFCL2jjqq3Obh+G7K8NmaOGYqYFuwJ17GlCZQ7aGkVKfm
Jp9SbaVDtKim27GQxsYOS1D1Pkk4cZN/baTMN45ZEFxlFM9moW3R1+9VPCvpJJ+TllsEmDrkIGVz
7HTrM0hJXEGutsIFQVOyWftaJ06yAiDoYd/FBLOxDIx7DulGtv0BGPQz9rldEMzs4qslHBrUFooV
buRVrLzH3JbCvIb7GTavXUx6FRAoDoHhEBjf4SJ7JPVWULnKaUu15nuXvob6gC+4QgwXW1qzmpyL
5mv6VjP6FIO2s0+KiUZLZvt3VqnuReIn62AYTTjx1ndASXgvNe7sWjFtW7U4pKOzE2HzpUit554e
rZ84+zb28RCY5wBt2yYNShQxSG6aZ2hQ5cSBpndUYbVU+WJL6jBZIU23FFgJjPA0hcwBFD84VWlW
r6KQEX+aJHdSiNMktGuoFuOutFtt5ck+X1MzmEIKsI5pMlAYcc7bo7VVZ2RImt0F8fQaxFxplDI+
EwRDMOiYkv+Qq8ZcFru3lchah6E/rRlQzqlyTHsyo12j/wLGp1+bjGhmYmoM15LiHBkIcju8PlFk
EJJeM5gTBvDcLCOCBKPNuVEk2aaqNLe5p1DeC951x8NVayZPedCBKao5PKnDlsx8/Ecbyd/GTpoP
4rr2lL0+S7t+Yiv0Vc3bTDHF5AhNYJtxi2un5MZoZcLAlWhmdTS3rk5aC2IV/c2v/Xt7sLhk9hkt
Piv+glKtJQ1eL5gbyjP3c4R8/CIusZgpcRfKFz2Gkww3Z20UuHA1laqoauXKiSagzgwfTqj2mura
c1+Yd7U8kFaOtWxo3+JW3ytD5CpK+1gWzqXRnH0pMBUrXhi5mS4ePGc6hFgKcKLN/YbIpdG4rzHK
t2TII3XFO16d7S4LiYU0trne0PwYmZ+2hoMyjeOsQELgxR9C70Hyl1BcHYnSPq2jY+ORHTY6rbEi
auZGxVGZY5s4SKenFlsRfQgUkmjU9rtdj7e1SbYaqUCHQsPholodvfrxvup0nLK1+tzOsR/+Vz1N
YIwmIDBV8pd7xh0Z+YTrKIeai8lEQRAia2AdwIK3etcPq0knlk/0CvdC+NVxAcVYvCtmpSKniM11
Q9ieS9222ygj+KMkUt8ozFsuw0zXx0vKaChArRw1RzSV8aaoxmotRopEsahWHHga33ztcvU8Jok3
7fWuYcibYNaNAEuF9bPXm9w1GxVFHXptH+MCsdbRS9eAGozI1e4sv7xJG8ZxRgaCr8j0ld36mwpx
HAHme78Sn8RdV1v6ud7WORd1c+iMwsdS24LlZYAeAYJmRtHO7mOOpcl5twgrETVerhysMPEQpkXB
UCWIS6OyEOUqnbS5GTuI6smIS0L6PA4JwjcDLoFILlEApdqJq9eGfv9wA2L7BBtjdO0wTk7cYWFb
hA/NkINJwdVAYG10r/tIu9JWd4eSWT1EmG2T99+RHmor5Fr1thTKHogPw+Q2/TTg321M1VibtXlU
fE5QU5lrG/WTZabPg0OiRUgEXl1X60gXHOsZUnkqJ4kjrH0DLxyqlv0O2Pk8OahJrMxyNv+Lo/NY
rhTZougXEQGJn2KukzclNyFUUnXiSXzC179136QH1d0qSRcyj9l7bQ8BqsOqPu5M7x6iTvvZu4mP
yadtrClidTeSEOz3ieMsB8kklSzDW+QghKc4eDVAdJ+dzScos3/5v9m3FmhGbXstk8ysH6D0I94b
+l+pcVrBhSpxkx656/9lMyGbTj9Sn6PvbHKmwywQYjJySfnpP/HnS3LruFOXlZQ4erZu4Mbc6iUp
tu4m9yZq0ImPQyGfJZuCrYzNxDOTdw0hozFUGnTLdXiHq2JMZxvDoNwi03XMyC3NH38OaypUDOwG
q/4BTBJKfWLESMKsBJll5XerF/YR2f4M59KL83pbU6bPn6gBySNoyfjly2HNCSND6HPtb++AA06l
F744nawij94g2qz93w6xIwFTSnju0N0HmX5XAWKkzArjngCIhJEDRZPlJpQg9m0rwvVOIy2I9eDd
OI5XXIXVr8Iz01zNNCGTNZ0FXHeLe9tpjoOgrCBGFuDqhYG/PmW2YN5EjmdqFsHbKicogrV/jxAc
MYxN1GA2kNYUTJUL6doHRAK+aVQTfjGi9xZsfwQp8ZzbVVrtwcesNNkJ0v5yG6KwHjZzBhRSnIZ1
NmKzAIanyhXkmzOmPTnWCX61x1Cth8VSV7aUOZ+a8TR1zYdHeRH323zRjUPCPPq3aIW0GPfNp2xD
Eedh9zYUJmjY63jvrpLwjpqJ3L/sjyIYKV6vB6N9zS7amqfyWiw4PX/lVYDul4elIDoh5ONbQtIh
PO5aGE8USfbV8mhBoPfBYKvfDhdzHKjgyfY1Ymfcd11+acbwtGx7l5Ae9FgP8xspXV+iK26ARRBr
NiO33Ub30OtPMn8Rg8vqXRXoKI1cRDMRNk1oqRMr01NVlg8M9tup6lLDU5waRflQscQDt7Jd87HH
RzatOs4b5xUfRx7Ph70baBC4WilVnq2KYoR24bfAQadhU4RpPq9sGTuq3Sn8z5Joz7kkynh08k9l
qjNEexj+PZpSu/ATN7D+4elK6jEwDq0Brnm97oz51i5W3bdHdoG0P0CE2uy1sE2bjq9bkqYcEj/r
PXzVREIiLLKmS75YSeAvAz1+cEAjb14GcuJOALoODRl3F7JIFk4FzWBm6/7Ly31MRZEFCRikLiKp
Yr/8/x9ZL+cIf8zNstUIId3TMBpbUta2OpeeSwhaF+UTbRANYJ0Uhvcplv4oK8CFNC5VWuvwfdD6
NijqG234VsrD9e54yNtskwu7mz9NlwAtJLxDZPpgth1safAifqzc6bjBntHxrGeQV1hARh9ncAP9
wHGz+wkNZ2aGiMjD9ok4rSFlgHeYiF1I+paEebQeJ58s6hjH7I3WSPpXY0h6pJxRaMj/igt+J+fi
5yWxw9ympmW9jbliNTio6yJbnAJR/vGvy/lR2NSXvv5pBvuv73jMvDwjj6ScD+1u8x9TiyIJvK+y
TSY5DNnSHQCnQamxM/IrmYS/bWjIj0oHfwL1XXvqvFWGGfemchM+XG8wHsys/tEb6QhSyBQBukGd
jG6K48BScjxB1ssir4ewZlpTsgls7avP0j3dN3JnFcrulmS12LZlcbNeA2LCqkTOVc83jK0ijUPk
Rg28ZQvkLMhrGUtW8iA1swh/uK/MFknu/GyufGijVQzHDuXaFpbvlNAy7pnIkVy2JOZchQkbvT8m
SjIa3UdRr9kD4a7ndRNrPBoFT/4afhYBSYKI6aiJF4ZbxdDMRwvsb+LsEv4GVzTpevSkgcWjOpTi
wxeSDKWQS3BslntvDt10zRGmj57+y9LfjMegWx+8lorE7rharvuBEvcps1oiwZTb3y6BeNgKDpfK
NdKwdleiE65iwbl47sIhqlUCZiH/jzgOWGI7lcdSPOZB/4r12U3GkWlll23dwWjPpZHPt6IPLTq/
4bDM/RAX0BXTsAuSzRTv/X6BrvC+odJKDd9lAmk6w4mG7Hln0Q+c0u9Yb3hHVU/9vT96qdj56hhA
1YFktBolI1R6NH8MFyQxK14z/th2+cC2nZQhscSEXPOkB71CYGf8V68LkY1tSb1mO8et9251M/hE
odBY5KlqMvzN3crOj7jJwWeyJQKTxmgdeLOrfMSwMQJIy4CdtgfReXs8dHt7h9soDU1SzRy1R2ax
ZXG5FT7zF+pGx3ovWyR/enax8iF7pLbq6zvD6O+nyjxcMaxsR3o7Vi0Mt71NqlIlI+bxeJXyi9Q0
Hqz1ulLhiImq8thvPBWa1BSAucaVfrNBSzMctCaN+98uNK5xsFVu6z0piiP82CHUbu7NqcUA2bru
zUxjxJaGXyL3DZybwcRjdh2F8zFEaCC9eKH2jaBK0J5Q0dkNUogBRsBS1lm07yCq3eLZraGw6NyL
6508Xk05N3R9JPayPXIXzZGJKWSVXR7Dx+WjqV6o1d+ssfwX9v4aYzkZAUyoo2qxUxUDrwpfmfMu
0y+q2H/WsP7M5x5wnKbG68rqsnQjosqqPvGTYYtaRlRiwmcMmmEhqgG7ZS1QLk8EZ4TRsVXhP25K
WjRzYPZoN7zt284Fbq1aJQN2kELVX7s7RSVMaZM9fW/cNsb6uY+cvOD5yrgF2BoL+W+eBxfAXAj1
jpIu3JMV6zWBIOyoNwNxb9buGOZm6qoZcK3Db87mpq/6jiml9+mN25JqIH90N+6zDR/yaAbGezY/
rSLzEmSRFZ3mhLfi2CNRKg1FgFPAsNbQ5jtFtp2qxTnrZodKZPt1nCn5PGQGTZjAIeN/c8z8ECjC
pKmitXJXDlGlbto5dJjJmvuhEVVa2BzxiE3fcGy0US83iyK5+uyHNcXHDEdQrpi0BrJFePp3lZ1y
AzpU7reRVM58yKBf0u8Eh91bT9ZE/lRlhZh6FsmkQVa36Hc+8n79rjueSb9qC4DJ5W02yatyi838
UsOKWsOdBq9ijN06DgCgDFa8uT/1ID4PRIBkuL1mHB6oMkCubomJ5JjAUYBkt05BTTBs4GQNPd9Z
bCqzJsnXgJn0UDvnAnsy0OA+8oRmHikU0lTojLmfQsj6FIN6H7PyUnTh42iX47H1n0sDsWRTcB7a
HDLh7I1RZrTIODjY8yV4NdEvxvPCpyG0eShyAWi1u8yDYLZrWObtPFdvDnvHesW5aQLVgsuqs6RV
VpyRXxYJf7yG/1FnEY2AdizQD2PJ2UmXPxxyWz8YRVfgl1k/A2nfVcNIf+k97Jz8C6bGSO3tyS3r
t8YOHvolaw6F3A56qmSMTw0SD+NbJouRNvYXEeIyDrjWeIcPzerVdEp/h1b8sXnijhZNTbRxHAIR
Yx3B0xkAv+Fn4HIOJhatozCPQUAqI7Cvb5ZoFA2efdhmxzgPfLYqF8/rbs8UzPmNmGucLl1/8ELU
sqDbo6nhdJxYSYSL9YBooYkFzuTDGPocg+LFg8NZe3WPSN2oD345v4sBVPzm9H68+cvjqGcyeESF
Gl6kht29qOWxtmyuQYNvxIYaGU377kToWqgMjO564KTl2NNptQ52OJJhAOwMZ6cxjjbul2ypHvu2
krddT/4Tp3ba1ISn0PG+dbXpRSVghaEr5nh1lyFtoQbZTGRcSzvpUpI83LFF9lXbXXKzGG58jy7O
9Yzvufe3s7NbDMZC0GKwywjC+F5cEGxENzFlrniOlPtNMPq5YMh14+7ji+DUjoAn1U7JYWKF53IV
8bhyhBh+cbPZ4NkaW9MLSrxhEhUomStvunXL4+ps/1qruanZEyT1FFJkhGji/cGIlUcNjxlVjWkx
4WsObbTHczeWMXV/irzwrRyzB2dvfuwdRoq7bpfeFvflMn82H2YJCapFM4yBpcRbIYfykGXYCddS
XgakZ3dDad0vBrEiplc+eaLpUr8XXxYJWaeZlFq/f+yuqH8caP8ao3eBaTB+qapHK+RnVKiFk82i
kiLLDvlhaXyas5IHtV0/RkgkemlMnpiKGBKzQV9o7KkgICEOiQkEOX+08pKciM46r1j84oUpk7m5
1a131cGbRew76ilUvROP2/gHRFJO7ixQMKx6HJ7GD4CpnyIo97tq8RomJ1Lwd+U7JuEYQW1zFl7z
Zmf3crStY79LlA/ZEjnZ1h/NinEqnBKNF5X1l0SlH63OgJ2NeOJYaqM66BvL0n1Eg9HzSjXnJbDR
OPtAAvh9UEUU+wHh53HR80+/15SEwCUj12ZDYpVPtTGmWdhs2EebZ4p1JlYlC+btE7Uwc+X2iNpx
TVn8OElVnOmDvsWeP8/NJvESEoieY7uDxju8oSsy7e6uk8HFWRp2Mdd7r6pJNRLDA73OE151jwOH
JC7tBWkHke5ab33pWeqUKEQW8cepLP6jGjtn+QoayKbVU5xpUCFoCwqNEpwaPNvpxBb/d22zc2m6
d7O3v3bu0eHDjQOw1/QVpBB763nyXxr6bgdU6Rnl62dV7anvbYoc4qtRnOMz9uXA61x4z9LjeCob
EW1Tk1pieLeWEphaSM8GCPe8hfzCGwAH5L3w5za/7dwwL1ZZuyjkKIh6x0tkYfLFaJ+NcnklhIzo
sY2BsKqYP25JB8PtlePthhvuavGJix5UeKvqdASylTiwKEmfq35rT5qRnWObyVqG9zZTF5NlX9eK
O2fqSX3U/WsXdk/7pJnEZoyJcb4lTB5/c161Q6BW6heQYjvHj4U3hnpi4yNTn1YwKuAiC45Bv38N
tjAGyGXihEu8afkgX4YTBk1m3FmsG2fFBM2hEoZz1PrMArdjnkGd7jH+5xJQdQSPaMfN5KIPCJwD
Cd5Ow9DFEXN+0CzcUAEQB8oPgz6hfC81bHCxyQBpwdfQBTxYJnm1Q0bu0hRefLlvl+o63izN2DNm
J1kQ9ONvSz3jdaawhdxa5ya3NXjBFta40+7Urf3ItmtAzz+YbuJd9Mr2LBtcADzd3cTChLlyiadz
CBgOsYKZ1HQ9vtbHqxgIZYBTNXf+xEQHpA+iRHtOplwSR+qS86aBEnGpuWPWx5rgNraSjDIw3caj
y3YM25sbj7n9Gnr6gyPUSQlRJOBMmTwqrE5L0HrkDY57wqF8mdZGc5Iy9p7bEWFBdjs6XGx1Htwt
Nd/zOHaffdeVF1Ww47FtdSNr1iTTxITJ3yOYJN9S4NWevP6v9Je7RTY/Y0iEtW1d9ypWpJr8jfR3
TiFj/XVNAGQSh0qPUgRZCE/Isl8bJ9aD9n7bmpxx0HHKxNiRcmCkq4byBywZ4E2cA+frh9Rn8uL6
AH2yK/iOwUl2Kqsmj3env5/znJ/DF5+dy2lfLlTkTQYgTgXMvkF53/KmqJJctkWRGWmBg8zsBzJ2
4FP2hL2RvwgfbBXuwWIsHATsM8LB/DSIxPBwXu6G9dMO/o8tjYepbvsk75mL+oX9vdv4dnl19qJ5
08aEDhNZOB8E1AyuonT3pydDtPW523KXCLrsadPZ++bxas3r8DEazQMN/suyFmGCAfPgQZ6ETzH8
2PAp6TXqDyJU2ohcMGuF6rrLiQe24smuNkas896RdcgrnbgQkXxXk1huZQV0OonaGzhkrNvhiSH8
w+JZqdTBwguNHb2e4BpgeawiV9OZ9EVI4uUbe/HfnHiRKMw3friabinLAe3lgjeMddHz7jBEVOQO
4kIa4WFx/I2DfLVNdogukXwxDPkiHvrhhNJ0pexmKqALJ4UITY6PBK43CwzPmRs8YgQS1+Ppxdbu
fe9Mr5hY/3mgpDAqFGR3NP1jCOJqm8MPkOjFC1GcrBkR8Wx1ySJYtgnhKIch2P7LIULmoQEwZnHx
8ud0gX547Os9lRYOtyGvZGIWb8DoV84LlmqepU/z9ZqunP1jbW2WJWjXr5OHLHcAJQ+o6Ra3ss5D
SZ0zaHNCL8NMedu8vyOHNU0P9aQcGd4zQ7z2ifwZYQJHy8k+vF4bse3Pr+bikEI0/7pjSz68qfyD
MPopCrJ+v5EiJ2/HKN5cS76FA1Lj1aJdws3DANNkPYWkinol28nMzBDJUhNaOWbQ5UlfFxxlzgRK
izCp27yGZWDiyer5Dha6ODQy1YjVfsVtFNedvszIq2LPnnm4GYRe8SVNJt/d3GAURjsqvCfPkY+Y
0toDFRmGpi3nMNyMpKTOres6QCI1glJz4FPbhEQPOb1qd8c1AzUzYAMbqD+NxH2NkLI/luF1CF3J
D1HoczfxxzhJ3QMoC7YCNz47+aTVTOrqobmdnZ6l+PUf9mrfm0L+vU45ar75orAkl9SeECD9tTTg
QyuOVGik7ML2EwT1972nKvIMbqN5+1jNEJ2Dqhn5aAKVnZbWWVVmKiFe2lzFF39ApTNJ30BkU2ws
gdXv4IsHx2xxniVBUOh0BiaQaMH0s8iDQzOrLHUI580Ire9E+cszuJORrOIAZXVC4aYP/qQvS748
Bp3VHSxozTB68sgKl18xdX9IqjQgjK3F3VhmdTxMej4HhLD5FkwcUsPWlfFYF8yIHbCMGRbbrd30
BJ6/LoyqNXvel/6GBFBOedN+5s1NGmRnMbnOZOvu61mN5nPhSeBhNCZ+ky2EMkwnG7aCrnrzMjaQ
HVd6EDpbhqK23I9gLZtkLYo7z7lmsynv7EEEdKHJEXJmAR4F2jHtfspbu7OpghIXjG7kSPOrDdR9
Wff/3FZSj2YLpw2aLHZRJygF11tux3fA8DqopMMST1gxe90lpvU+5uMCuon2JlLmc13jIMLXfvDE
PJxIAfiBrW7e1TyDa6hU3OsALnn+627osGzP/xTOewnj6uBOyIkW7B52X3/nwTrEe7BS4hF7Uhjd
q2FugvmBno5I0UIuOee1b0GOgbJIQO+i0qrhwdfuQ20p59bb9v5I8SMqisqdHSJT2/EX1hcgJGSV
cdmEEcuI4m4lVyNe+KX5u08vbsv8sGQdZ5hsK+I2NsErx/BIhu2j29tuOgMTj9HBMfYo4szrh6Qi
ysCTp7XmDwvvddyz5ThUDBjLuV7iqVDYvA1IKg0gj6PXufdLbTonhAlVkTFEn+EaIKFjneRWiSzn
MJVenrHBm98MoW6lKU74tOQp6FyMoTZyI8bd4xyXyrAi424Y8zHJwm6LheWjnBHAyXcFayPY5c8o
KmZRGyfA0NdkW9RZOubVYYcrdyr358y1y0Owhv9yCQkkpD9eZubtleL8cDuXbbVvXt0DENRX8bKC
rmoC66WzLSdGz0AimhP0cdlndszOBj5MqQ+9G746ZNgchRou1fUhQbJNQxt8YxIboq22eNrC/U+x
jHM6Ouxm1TInpS4/y2xLppbxUFcHfB3CLOw2tQ32uD558An8ajeBGvIEcMHlJDVbIm2tHRCB94ac
Zj+PhGyBsmRgHTAWG2gEAkcdc9GeClxsKUz5LytjXZebgNgnCBqrdUI19pcm9Hs3uoPGJB+z2xVI
aZg418pPTcdChIfegoN2vrcZWcTLzKS5t0dcss0T44gxRbOKQcZlAbstAbI4F8vZvGxP7QZXBOR6
uNDxQTl5mmewi/iH/kDUbtkQsaSnLP9Th/OQeKb9PYKRxCpZT2fwx0QCMS6p6b4CPKpEcXq0fXok
sLmfDtLV8qBH6DbagY0KBjipITHRFZQP4+whH7WM4TZEMhUHnLHGjNAjWJhYmO3HMPK/jKagtt4H
IiS0YpzH0Ad9Q7pxCh1DPX32Ypgj2Bi4oUviV8FtUyS0RKflqmDYZM/f/coYmxLVN+5dme20WQTc
uKSP3E+ksFT28rQ1FYFn5KMOf7wR3pHvRwWpv8cpk8S80QUeuAJvbSu043aYAtRI/uvYiRsRBD/j
5j3qwY8dy8/PeiIquEGYox3zW5vUJFBBfpHuLfxu8h/GTMWFiAnyGlJ74Imz9Rqcrfn6bGUL/Dmb
Ngwtr8NGxWTwxWQCm3p2WwjvtSXFtuPv7nJ1qTLt3OhA3XCNIP+aisclvE61ZZnaiqEf42Pj1F/r
6JzqPKrs/GTvP5WFqCwsBC7JfQSUYLvbDc59iF3sBJhpojZTO/855rGJWrAwj3vN97T4AgimNm8K
i02tKNq/hFUc8cSyZ60Lupme97k0rx77h1J07XUgybjeaJYkhFcV1UH115gpyHb/4quHvKI25fol
RIdDyUI24E78pSrrv8diQ7RhZ1jfnfYqeUC3PYgHXQYPlrutkJLIMuGES2zBsNvorfOV1xnQxpo+
t6uhMPMLlplNRWAhkiQ7KXHJGXpgWUlh37lNOmb6p81seXZJMqSzRGCjaOl7aq1haxRVdPYszLLF
6ODv6Qq8ukEUvlnuMZ+RM0ienK6AuSeC79weP8aQusnTxyqQiSZQF7Le9bhZEw4DKtsl/1Dzvh+U
xojpu9y6CKQj2gEsrzPVwQhfEQjGBL8vo4fBuLcTI8ZRdKHa+wv1VEXd2P6yeuMy3uXN6BV1ajeo
RplAM6ts9tc6o9AcRgZ13oSCw9EEM4719IR0mr8JIzjS+Jn13jyjmCVdyWqQSY0Wv387+Ojn12mF
jaJIjUlZh/zzlHuu3eHFI0k5EWhqEb93XUQ+PP9jQHsI5pXPF+Gc3BlE2XciD50DBo40JwozDlZj
RuXbXqjimH5azbfiCBo3maI3JpIa4atjVPK8+ooZ4PgP4pTIu+agbfN5p/lKmr59Yf95E1jQf61h
YaDU9RmMy/lUzIiXS44n6ofnsJzvZq5+bk4GEaxmRvAE8br56do7TjqA101DWxx3B12Emkj5rK+V
xXPnEBInzwXdsVpGlmVU5ZFThXM0EPRwVT8PkFlhAdR/1dq9oJF5YptRt5yWSpQvAvhU/Bg2QkO+
7Ss0ANmTxsEjLXUowmhajTEJ2u5W52h7tLNSfFS5f3Tx04PTEGBOVgpu0PfR8D5P5Z+p3sRRMjCL
Rw0qjOI+dKf96DrbR9hJI55pMuKKEnKqyunsGaRhT/qhqjZ1yh3jp+1GQBKyud0D/5bnk3wKSJJG
Buu22K4DhcB8xKWWlvk+p4bom2PZ39pjH56HaYEJLJn7LGhy6oWOWI5wbrOsUMeifXKNZYkQbJC3
tq9M3nTxXpXtfvC3tF0yn3wI9IRxMcGnKab58v/FjFOa1Lt1c+707sKdYETKC+dcwXLzbDOub8pf
guIPfntv4Fa95N5TN7BXp6C4ts7e6+znOIfobOgykbL6Jnej6NZTUOUu+vLLyOXwUGXsAq1+lnC2
8VaIYjvJVu9nzLxjrKduiX2veJ+QOyHJQp5nNJR4YWf8pXFAlDjCk4HIDYO2STjdIS9m85go4RyR
QVS0Loqzu+wpw74VkT5pyboSLluLuKg8MAIYPcY9RihOrmNPp7wC9aitF8dEoY2Bmc0/n0rTbrfu
c2mfkNRWvK69S/Nn3eTOFFxGt/1XO5NknjmhdpxJS7WNq9KcOKCYH4ETqJtv0dV2J0ToJ18RhwGu
jLZ22YMo60tqXgORrF2dtc/DGEpZJkGG4q6vfGII/yi2MaxUfoU3+miXvOouqP9CNP2cvAZ/q4eC
xK28PplF/8J1DfRL/PFZBJ5lNn9gK3nUzGIwdG6sZirz1ENWgrZB+siAqsqXfTR0sqHajbZhMlBJ
8stYd4oUbz8OK0K5cMz8owxzFnP199YEidaI9a+xPpFp0szCLwbP3S33gKy4W+3qP+tKfhraGpI4
vlc9kynhOxMwKOHfiWk5Ld5g3RXrljB4Mzm2aBL3ZTvhCCti3XVeZFb4Snf2XFTTn7u6QA3fomoB
/DNW5pdQAt27S9xq6PZ8doymkuVkWOsd71oZ194C4ayVJBGII1QPHD6y785h/mk7GQEt5h2ybpvb
ff0K4AV0BeHveYPfo4az0RZlSnrk365cztXOmIYAPci0PBHl4gj49ANSR4NLpMyQBjmYAPbxMcxW
56CvADlVrzfKNp5JfZuStvViED3XByDxw8o+gDJhkFU9sfHnBMwCeTsFI3qZPald1j6Nkl/9LpyL
03W35kIiBt1t6iI/TMA6skIOl38+j/xOrM0BtfVP2zJQZpzRI0g4ODteKEFkBlGNh63snpsV2zYO
51fQ4yc+YwqvcCGZgZrLcuV48CTP5tqOKbsh6Y8veT0/Zsw14tzgaTYnDiq6yW8CXMTB5ClP9AAz
ymLuSqCc0YABqG/5qbhvTRRFm6jKtOlXCHgr9/t+WvjI/DKvIvalY6R8VsLeEMApvmhc+xGT9YKe
QLX3vvoFcv53KvejMvqHjWVWUjB5ZsN0qptqYcTHnbNYd7Mu7RQ3K89vbZ+CpXrJ/IaRd/UuV6KA
asf5NSgOA7cAm1ocPX7miE96S6ztGhSJiRSLFzNwCcEj7XnVAraluEgZj058413p4Jsq+Mxx0lWp
r6yn0udfCjnh0w+/xNQ/mWzmkwwsXuSr+6xnPGNmXRExyiHhxGf20s5oBKwRFb9ZTeyhN7pSwTZ5
+mqht5w3pAZDVv3XUIFVLP/jqnVj9JhurNo/rLAkoSAp3lY7ejPIdkqaujKieHIRPl2//SUwzMM+
VSgNhWvcQeNCzLfyY7ZDt8bScJ7nZXxYN8M4oJc04y44Bi6HC0i0r8V+bcz1lYQacNCdcWejVrCD
EdF7zyQu0ONHvvF9j5tz9klZTHu7+FpbAlbIN4vcGkqesKxzPzX3u79RTYZo5RBNwXKZDwS29QxY
PeTqzxWnZgz/4na5AhC6mK2ciinxamZleF3mBmV8M3GuTAuLPnqofdwuxpx9eQaRIUS6/CuMBcUb
/+uUMfoaJ/Gmze4ZbPdGjbUnuUsXZ74yKJzYRviYuXbEg2XhCcasxmvRg92w0BW3a/9C6nQkTSx4
TlMmdu2WlGVAWOrh7Fb7Es8Ze9eM1eMO64bWFheOz2yEeeFd6+U3zZQ9sMlZrgIzjBbrErEk/Wdt
061j4ieb5gdnrW5YOEj/Px7f9RiUwyddE0/VVbcBDYn/KH9dnLEAsm4TYlgQxOswNZMAaaPA5zCh
Frgo0/JSv3avxQCT5HkYBd1Q/lvW/JLNdXjV+fJfdhWViI0Ncyjrj8Ur1Z0YVyyDgKu3PrCjDf8n
1Yl3O+9rPG2SuNJ/pAQNR6uq/1Neft/uloX9EPBvM8ojSjkH6/uxmc3Tlu1uXBo0LcFBNXxK/tpf
cc0MI5cVWQ1PQCWW30J5T6YxQh6CHLYwEFlXrmN/K2+W2diTqXNvqk6cSxA+sV1ZdjLNzYsau44y
mm23t7AncFcUnFZ9rov9dUY4bM0oiHjzngD2sPPB7QFnGzvWcKx8wFrbvhzU4G5RRwTGSQP4EroW
x1KwNF7hRcUVms69XR/tQgbMe5i0IGM/WV35tvP3RTiKCIAGyUgkNJ2pC0liUIgCRilO02asZNw1
VToyUZQ9421nNB9Ca44nCGzR1KIlXqYn3x1vixx+HQwziz0xigJWKioITzml9EHhJYoc1km9EQ4x
xzAB8g7iGLcdP7BoPStxdUTD6OSrnze14SUpvIUs6ubPIh/8PCSMYaLaL4r5vxzHOn9H8yF5/dAc
O++I1Pxj6Za3mtBKTF5sMooWPCftipwn61wU5g2OhzehkXDAB39ZhPE+9wXlwyb0SYdPTsgiqOyO
XtnXx9abK+Qp5NANk4tYlikztw3SBEZhILfd2F43dhngECJ2s5dwcm92xcw7V/xExDwxkcibi4XO
bWb8ZhFekjozEsWgJxwpYK6qJyM4kNT2gPfkC+TrM5pAdvDOwdTll+HqpxoF/B1v47gNeQr979Fv
g7fR771kYZhOVYSX3J3u8trDhIvejzRIyzqs9vbIsWPc8nhetf1oa3rKSrd7L8aaO6ZouYFRJyZd
8D3Qj0fBbZuRi0TjVmIATnrXLIga2uRt4cwEwDERk1NDv2v26tF4ciiNWAhUYdTjiOT8lVf2ZUfM
Y34HA/OtrcQjSVxFGugMIkVx3YfP+tagzbAydcMQgOnSIp+yikmBranbG/KwKNTGJ2te2xOevAGx
PtqJPtxupjL81wYN9oTgZtsJH8jIvWKSwKWhBQLOaebSwMK829wetcfWGtEMD9t831h368RZxYGo
j8VJgYGGuCP0kaDBV1pRfDugQuqKoNoOEPku+wQAJ5WDnQK9dzHkj3iWOWOXKnsp7Ok1n5s+Gh30
PKt+LFae+n1on66oQWHQoxvgcK661ZrhPg8+jXDiVENN8p8kokrDVYYnhLx72tOpmgOahQm9Qd39
p8Zhw+jDG1gGKO/c/Wfh0EGqJ5G929WNzAQSl67+bXDqmTP3uN5HSuuqYK8TVNDy0R/oFt5sG/5u
C/tWS3YapvNGAnRzK/ER1ha/3FAe/dp2H42BrLOs/BOIVh/3qnMZstt3NgrsxNck0Ng+tQcWqIMI
aOMnvkpb3wF250LojX8jWZowRHlF15wd9//YO48lx5Vsy/5QowwO5cCUJKgZWuYEFhkZCYd2aPH1
vZDW9rpHz+zNe1JWVfdmhiDpOL7P3mtb+AMPuduRCPFHfw9r4SW3uaj6UtzFonKh0BqPMBzYPgrn
Nw/qX+SBHoAdutv31iKBhXVtOtilvHPbmKY307rYyFdMms6x8Dgk0JmZU4vxkFfeGjOsfkFIO7ke
nz/po6haTn2rJ+tU9WTJMKbOaAb3uhZIEq7It8HU4JyMUP480T23Bu1JIqV6M9fEbVEhgUa34tQv
IMsMl56V1iYEgC8YSybyibASRnnBYxBVc1vOXUOtXwzCQmRkFKOXaMAoHUvrMI3Wy8KSMhr4E2Mk
1N7IxPgwd2bo5mRUnUVi7mrEC612ZrobEh7ZAKlyJU5Oll8zPrj88OuwzOeFBX9xlUmRb/3C/pKV
poCXwaF1xZZ3j480CXN/mTeCxqKBU6UbIEAvUXr0U246cTHvvSRzthNypGuy06A065x7Kn70fRrU
iIudFJnGrVhUHKYNwDdSsDsvIHhmjfIwmcBWjSzbQZO9Gou9H8bqsYgEN+XG+uyW6JfZOPhSFjIx
A/tF8HU/pL1Pwp0MgohUFKmCwixbRb9pkcRzlnnPnIgDF3J8ApBr2NN5zhPeZ3lOvHo7xKnaTmP+
0br109BUzIsOLaSxh+GWtTbQBXvLFwwtOdNmlsHc4OFNV5UkII5sms+f2bB4W4u+lLgUkPGK6q4g
pHpHTUmPa5XlTpc8MWBgZjFQnJvW/YqYMmYogydruSs6AgIlGYWNMLu3IuXtbef6oZdRch7i6WH1
WE/K2Ykpt/fyVxL0+LnLHkxe0R2tWrKCIdqauwRzTbKYi8u/6ho5q4fq2NVkqYdiLTZvLv0SvZGR
tjeg0ACbbNMlTg7AV1hD2z/NqkS1WHxZys9vmQUkSyy7bBLVPVokWsKQ7zVxOPYbLPRHzcUEzwtL
js1UkdyUi33HFpvuL47AaCipWEDtmiuqfFXGkXw2WHZFZleduq55xj/1d6QeQQ3zJykefCF9/2MQ
q6A1oNpncUyPGSN9Y0dfeZYSAkvit9XsarXTV0C8Zszmj9Sdj13idPdpxbNjGL86aA8bXFssSDTB
ixrDPvMF8U6TiKGm/jF56fB3broZ4IMUaYq9QCHPeumtyzOEY7kYW0eR/ovss201ghRy8GDBZLmA
ase4azlHN8OjhQ1p3Zoa90sZbaqSX5mfYdyNIYou7KWcGp9ZySGsGvZCXeKGC0uRbZQQM8KlepSO
hWIar9ByTiWAhau0zjgzg2hB8TPXdE3C6LUw7MRR8svCkzRZh8ic9oUNV7VP1W+WpvqSUScBpPBl
SZdiZ6L48v5ao5Q1OX3TnzZBRATHa6l3GT3viHRoi/Q7r7AXZdq6yzyU4CbW+Or4NjOTMt0Wxcwq
13wgFWe6HHnC+q2xt0oqn9yZ7BE9S88ORi1U+ZZ9RUfj/JqxiTOr3XeNJLFD75Dy1x6hwd9zXcvQ
tKo7nUc6zBvMK4Mo7jEp3OKAAR3FjYCXTUApVd/FFAnqZpI/HKmFydsq4heLQn1e95wUaVugZTN4
WgnpaV+a6GcDnE8l8IE2Ya2ajy5YnvRiPUwVHWbgWs+SRp3t4tnOlvz/BpDnHzlO31HhGVvCXL91
taxnKDLklF8qt5I7Q/M50mq5uj43BU5ZVs5IKjYOCDdfgOTlb31KWWWTMf032d0Y6VOcGzHtXWZx
BbjAGDnnOxfjj0UnAasn8eVYDgM6fVq9OfXHdjK+JN4wpzK/Y9x3ZGBHFg0BvzU7pwx+9BB/WBq2
C03ixoHFoKuZRyycGSM7Mck+m0eM99pofwopXPnLQifaDWkL1sRKL0TxQ0YIXCZ9dqv98pm+Vai8
WfQiB6Q5sMnrftnJ2UznYsNkb3DrlFDzAgCwfRPfjXXin3HoA6nwxYmYNQI479+qNGykaLkBv2Dd
4lrXbHw5CqYab562E4JnQ++GQcL/BPHvnmw8OXAk4rtFvTRpfU4lT8PIMQA+mngHkjePIMYWWglU
CRbPrl36ewtNjr/xb9K7YA7xXV2L+HdauOe0dGgHoB4Q9RDb+ayQbd5S33jxquBVi8U89AHFr4qH
/tCt9zmfiE2XVveLekS0NbcGO/pD8hKr5cEAQnF1iVbgIU6/a7PKkFHLgDOMla6vp9887ItNyig4
DphCqbLEuWVN54lwFQljLGY4I96Cqp53nu/hz2y+AT6cgthEXyeNxukY75H79TaPqpchxyaCJ53n
rfKeepdgyWhawb70rzJe+4HnWp4dxd86rqVcUDLO9ox8bHr8YqoCSp0CitbW/K9MPThuADzWzHaL
zzTOFPRGiw25/wC1DvMYqevgs65lfHEWlhwFn3+C21BrkPWSpbhA/qeNSyZ4DlqG+Q5IwoAjjxyc
TaAujOlP2+PHHLV1Fg3ljxhRgapyzZ1h/KZgGLhPP4P3e3OJMJl+/Ea6ht2EORS7CGMyL7z6rI1S
XJnClGR0xaV9nQwOMYPyXcx6W4myfh5Zch0qa+GoyDH3VyVJyOwe4KbNecCyWkyGc8AEMmxGRoZt
5fmbFBPAIeGEGbP0QYzlpXHZ/Y+jGPayLd9ndro35ok8JE9XvZb+MUhIZnPRItsfGd2NU6rBfrup
uSqQULz1Mxae3FrmEH/SbtBqOJTW8KSa7pfQ/DhBGT/YDdrwwB8L5fhMQpxvYGkfUXj4PAEkioeM
fVRAa4IQl7Qa0UIN73OigGyDwW2DgzzdqYXfsxUjXpv2eFsich8j1r6tQZCd+iWPcKXaYdEC64Vd
kcK97FB3Ltp0Y97ckToeh3ehYbc8lfOdqfWX3eTh4povttugzc+dgg0y/ORJ9zW7OPttRTW5J1bO
5FLvFijJPE5UZ34GMbTdKHIu0hqiQ2b5b3QdcsjzFoHunO5zijUBErDShjTqRPHeqkkyRVl90U4A
ebL/jQeWnS8JUKYc3iMqNwhN9ikLZR5jPFxYew/1LqMhaA/obOflBdMlOttBDc3Bj7/NtvLCDiPf
1i7CJKeg1MJVRW4/U0e+RrTTJJDJA5NtrjGn9fMIbzjXsC4L0MT8bYQqmjMed4dvK8j2buned2ws
u/qN6TVUmXHxtME4aPfxpnWdIyPkSEIPDTSrcY5V+sxFfDgUk/0oI95WyuTuV/bJJ9STiM9AEiFV
VSc/doOjbTm8rARhJ5xiRh2vgSQaYAj74ODIrREmB7EVYl9vRaaCM/5cKABpdZJm+Sy1k6z3/bvF
w3ebz9V7Ot58TrSz47MintLqrrInc8u9lpOYraxpzXI7tX25nQFQLqw6cHjqdlP15PRyZ4wPWp3F
VLFCiyX22SCgIRLX+zIS4mnr2d8qf5egDLqoqbEmdq+CARIO/YhNIzAzjQqnDKyNvk1gXyQxkTuX
C7BRsqBMKKTZ1u1paeJ3gxqIU16w62Fo3lqaqho/WHfLCKfY04NXNSf7uEtfWlbORFkDSFZNRb9t
AkglikZuL8utzrvhjK6OppaChCC35Q1/BvoO9lRkHkduCHPTZ6eOPbtgcEJ6XL7ZY6AWchN19Vc0
VJyjAvmZd889p29ylONOB9clis7mYExbgBIXwBy/PYvu0zFrQh8MUNfXzh049Os0Vyejpwxw6B/X
55CKqAlnU/GqGjJplur00Y7ac2DFJw8H8n4ivLodp8HcFW52sLjsHmoNcjrufOcYDekNXGUE0ci0
8EtRo7htufFtyDvsuGfcjDj9lvV3xEDzYBr7Zkoo7kHi2Axm3V3j3DqNy+TgX02fnUj98OniczK1
X5MIkscssY9azC2HA+c8eE1DmR8TRie+9B9uwfVlGojnJx3bvM6vbrNL+lnzyNuhIaTEyaZfhHeL
NbEOo7k8au2wtay+LK8qtgMs240ziOfSxONhGvlXFZnPWeD9VFVGHGIGfJt3Hp9k7oI4ATAO4eka
8AYcytUlpfsek8Tq0Ry8venjiOhk+9vzsMTq7GNJPVAmLe4642wk2IU6csKnogCuUc73lgR3Xgw4
fjFDEiYazZupegBLsXvxrKcU0Ab/gJBt7WNLNLM/w2i8EX2LWVKgZLkgZxbERywQ0Wq+P5Gfz+yZ
6tq5IkZdDmCFmHbYpSce/jqYEf6ur9h3swVyw5KPvbbKT4PU+D4Z3Decam6fHNVSXTqbmdi3YGP5
Bqoh8dlwTtz3VfPE/G3eGWDCBlw5PCxuSAnJCR/Vacq5IvSMkrwjPfMg3WhN1pXvX1gcr8Imp1Fi
+IIdIP/6ZtXvV51qbCdunQEZj75BoUhMP79CcWt3sfZPA4b+bVnOHoEhXpUqenLAiYAF6qJPzHv6
lIiHsg2KHdbsk4jrH+/fPk0OJNaWK+lIn8qxnW/ZYjsGx8hdE+ulC89lvMc1EN87CMMelrxkXXjE
rWA3p4L72afqoOizP+PkkWQj1Z6U8y8rVT+GNV5dcSDdwW1jZYEVzWPWktqdPe9PFfRvQv1QiD2f
+mT0wtopnpTguT8K9TrmJGoIFiNkD/hOLDKwUgPwqQdDhNWKUml5DXHlbfqIS60GuYvxPnkh0gFd
xpnImnJz8yk6QyvlQTMEeuMIxMl06utXFuK7URMDMVT64JXd22wm+JNj9lesOx8n3ng4hzMaoiY4
PjLYRC4BM1E3yCpkfIbuXU8ZWMuZ+Wd2vgi43zBY8WLOf0ENPQAx/jbt+EXG9imgPWNXaPuvGxik
ItlPlkQo+rS5d4p8P8rkm9KNrzGaXslRvfqQ9gwDoxnT+F4CmMW3Ex/SBFJMM35SjXro6zrAGKEx
sgMe5peHzEgLhueFiykOUTwD7xZ8ACJmG2+FYhAvaF3rnLMrtZGsYkYk6XjcWXqQGCQWYX+o5xGI
ogNlHYVR/p3Zli63xaURFk56mAU5UoL5S5r2T2nl306OP5qixEstfbmjV/OP6xvXoQMPVWNkMu1z
2wXedmQ5NUrWKZj4ObW4/yaJz3DyTWvXu+HRdJeXEu6NRRCHJBifX3gts6YHTGfE8Frx3lKrMc8F
a2BMkATowHhNOt5GlvrICPjzxDlmHPLWIz/GyNeBAW+ZLoYrz2AbVue02YHYZjXvRcYF2eac4vbf
A9D7aab4k1l/K8vsQgX5swi4VLSBTSnm9O81yJyEcY6QNPYPa031lZkoSak+0A74N5HFx8ouCQku
fxSFOExYC6heQ3Iwz3U73k0O+DPVPwIIoypM7BPHjw+iDT7dRGLdIRgQ0LPH09Whf1j9GeG4egZ2
wr7n4k4BA055rMOEAIP6Ne3HjTsyCgUmIxjBBeLdqbdKxPY92/17m5OZFy+wxlflWVdP7Syuznsj
xVU24e4eAsSukiWOB+2vR1/J+YXCYjs08+P6Pm0pdJodRmIov29NZXMvLJCnE7u5NMq4D7w3aE/D
Fpiuwc6MR06j0r82YAw2TxjKoj501rXsYmQn0+EhJVmMmqo4zZipdmvH16Yknz5mzmGwGUB7q70O
Yrom2fyetrQq5A4eCYhTL16GuzhZOCPbnNIU5y1VAB4lxSdcH1mtmrib6HIzWZhHD7Pfh0rocMZu
12TDrTeFDKcg/Svk8qj96DlqAdL0MtuDgibsuURfRFdxSOZ4SfBEHESsjmWen102wbssGyaSPh17
DrM5ciudD0YTvPpKPA4zNufhYzLtX6k1PzaifEw4FnVQPakpO6b4vjc46ASqv92SkOTfLvCbbEiO
3YaJHHEyTw90J98iX9h04zjNzged7xbZL4hdpO07fvV8hqaNYNihwvOqsDkHBZXneizvuHEzK435
Q0FoZFOZXHhs92jb9gxfoXlgg31lb5hE1o3o4PvcjtfOqfTBFhc/RLnT+J0s9hRVfeBQWdExtCx4
bv2yDDyg2xTzk88kPSz5faRJsOfk881GyrPXx19SeGdLyxcapGBLMLMKzwZK51+92ryrOvdrsazn
oO0obwZ2vDHJkOSLYR5tx4V5ANAV2Yn5c2TOa2feIXY2hA7Hzg6uKcUbdQE2DlpYY5qvbjPfTZJV
zeL87blBH2baaGEWESFW5mtL+0Na7sklvHSD2R2aFv6Qpy+OtJsdRkzHAWMY5OOb8NwmnPFibzxT
96e8lf5WRnudLuQeF+p+1IBRH4cFvFKQi9lKUx9wUhoDfpVF7BwkbVL6h86M73AG2QepuDG7eUHJ
mfPqjT/TIl6dpKfsikA0eeA3u4vuenAP18UoKc5N36wZq77Tpv7B85ZzJfFeG0mZ3QvbgKbJ1kkb
VxODWohAm5E+Kz+o343pBfWHXZk6kHcsC+d/UH8FA5e7AlanWOItxYv8CFr+ygHjHcw6f0UEbKEI
uX/z3scy0pXG2dYRQZKxgNnG3z2nxR0Uglvq1Gj52J/jmevVGsW59OmLNJoO7jPJlSAX/Mnuy88g
HSK0PSNrXBbyY2eELFULcnnpNG+XFCNkQB6YjGVw63kwNUADvdkZwqQYwnlwfIxm3kdT4G4GfsWe
qZAb8kafqz8/8/Ifiw/OxrGxnZCRYGkLD9VU1qFxyuf8yNJz2NX+bb6mC7HKxnkMkrH6mFOmr97y
5t1CyCkqT4NdsiYej8UAO6kN2Jm6fyCwGLRxzjcLrXBrmf1rO0xqb5rGUzXisi/iwuBXerE1miYV
ZfGuVC6rseR5FsVzmg7TE7TRHd3bxlSfCQyQZxK+OgGkxx7vCrCO8Xhnddzwq1Fx+yyQ5LtMYEe1
GxFmCgEdhSLZm5G6Lcjbm6z/3Y5x9iKbl5EQAzstwZMvu/c8ovU18hbpTX57UOYW6h/Sp6RIu1CV
E443hA+QO/lv1yeMKLXaC5YrUpvDc4yRJwSIU+3nOFjDyFBkEcO2Vl8c/HXj02VzzVLY+XQ1FRgO
NHs3xZyGgrBJsoBTAiiwbDP85p5zYqvrb3ZytczHuEl2SW/+8HbBVeLwaeN135MN3rPm3JGreMDN
AnykDwDwYxHN1ujPNPt3Zt+yDGpxEzmYjXnE2CfKxK5esdiU49K065OfTRVcM7HgtIdTSZs0fKqk
+u5441j64CEoNSXAvvlrZOnwMvWcidgs9liHDCC0cX6o+u8pc63TYrAJD6h96dv4bPfiBYEm3ZJh
mSmQ9YJNkZd4X+LgcR6h4fGL8fzgqyiAjFKVGz04/p1vZu/cmozTzIdANkpu0Xm4ByUxOVacIRuk
IWLsjX5wgv4dVm2ymXk5cP8fVUMLK3e4Pck8xDWVbGtjbYZNSHss9DhhlfmdYBUKB1aY4+juIcqe
B8s+pwKPAL5r+yHJhq+i7t2tgeaQQ3I82pnGghrjIsr6JxpquodCWAxixOR0cAaXWZ3tlogQENAH
wif1pksnKpwn1lCAUkf24oWYrxm7K5cZSqsn+IX1rulviNLtQyvzR+JvBIx6dRHae87J3E1jX58U
YRsVyA8YosHeh2oo/7UoBoRshD7iujaf18wBzX1VWDKgeJ5d86C2viczaKBsuEx78FY8vIT7yvoy
hIthvnEKWh0eDDppv5rhE+XrVwse6B2H4oGhALJcNfyODJ6/NF8SxElmvJNOuUVOdZGHIu5oJcsy
t0/9M3zOxtw2eEkvHYrWnGoeJBpZy66e6pg0WpSIa5uBinJog0OHhAZEuvCacYvPoX3u4ennkKDb
Uxa3mqiRQ8a3y8OU+mRY3rus7WieyuP3cqpKBOn4tTSJL1iq/ks9G2QhrTRfA/yz0y5HWkmJt4no
YOeRvR9ndS7tgcUvan0qPwtVqpV/vJwKl1lNF3BpEhADGA878sddY6CES47CDpl5gloTEXuBXbtr
XEz7aTDHe54ZH4iZ1Z30o1eMyN7LqFwahPxMHHNizaB5yfQXBAp67cGyaTq03JgNbrkGshJwepMW
3bbQ5g1N7q8XO7fSzk8T/qG7wgieh3i+yAo47r/NQuP62znyaHc3a+7tj86wJBftO/i5kwZspl7u
9GMd9Cbf3KhO3mpUNVIVHI2MmidsWUNxQ48eAIXq7FRBJ2VLMD3FRvzmLoE61p79ltTQo3ENj4iL
5m8VqbAyI3lKYL6Vkx1f+4L8MoYJvEorztm6BtYyvttYEYkADk9DLvxwFp31gC5+TlMgYnPn7bUp
/ecS385u9Bhdmn6xeGKhy0jJZYXrYUg6Kd0HQX+LsyF9TbQiDXBMc7N9MpLvOjC6B8StbRWJIzgV
YlS9be5sTqZhAA6QyP6tjYoiVIFeXjBpFAiu2RUEPleHmvjdMqfvFptPa6DlS1t5uV0j5JPJVVAD
wjxAjCaD6D02QWldTChIEEGtPVWl9+Suo0tbzQ9GFXgX1IWV29EAUS26WyTVsuvjAJ9YjbrequU1
iBEwQXQ2qvEpMQQm0WCBsKBdhuRw0MM6bP7YcapQN+m0DRz3aVqyB9f2DzwLkVNzh2ZkIsOHtPOu
ZJuMk1/aUC+8iE1T/w0QRt0r7HGRaC+GKkGiBAPZ22NrgmEW9g8hz+WYSqSzol4evIEHsIhomqAj
54Il4Av3qk1szutOJmVGO7zT496HekPgOpt3msfuLh+1yyO3vxcagNdYtz9VCRN8ad0etBTQ4Nrz
V4UQUI1HbVFfFK8V0YPAzgcETRgH3hKQ3ZrqrQlymir7BUOc+570Rr/P/f4CN9h+bGYRepJUWK3t
i5fQtlkBluDufqysZkULdAVDVh88TOa464xY73Ug2IqlUGlNYpibgdp4VLqOP1gG4TJ2R4Lb1YlU
Xeuy4O20+RVXXXNIBQ8XI2Ir7aq119dPr9IOABf5Hhv8xCPNJuXd2JMlrbgMSCsiJGnv5ohEbKmz
5sSc/IyrvjiMfskiV3tH1fHaJB3ZdRouwXcN2ZPtN0DGB/sUjwZqSabjQydX5DcfzryoQ+mqoxst
sJDqpEFmKv9AZ2LVkI7vyCn13nZzPKAlwfDefwxiOz8KbodcLoPyOYWTqz5TnkB7syKeqgiw1bmR
4QNYk8jycaG/9pCtsYrUgOEddAxLDmrOlJQTyyHynxhUkcIECC+vvM495wi4xb/gXCbAvwix/ehT
eZ/KcK2lJ86BpLL0+UEQCtlEXcP0mQBQHfuIzjELwScGg9UtgM6SxuX6qOqLUyCrNzEbFp3UZ79d
bdz+tVkCsWtW8qMWLtEKoDUyuRMoZ/xo4mjk/rLzdRNdlz569Razef7jyLZ9jk3uUilm/wOmuOep
ifRxIB0L3921Qu1du3gkNG4JbLMwpOFcLVn3Uk2ZvPh1dFyWyaNSIL+l/mSHY0W1wVhx7IAkQxuM
WPpUI27bRrlP2YxTWthesGvqtj3OFlj/dnnydP04YngkoQcosInDoqt+JWbWH3LgqsHK8CwEQkjT
zZ8gm37Dxub7WhJ5cFTY6lZyQC05CMq45e3Rn6KmGMPIn529LeYbYrTLGZhYj0I1O3Ah6MJZ/Bx1
8CsC+WtIdMArxcO19ylYwk12tW3rWnj5sa0EPF/oN/7Epcgfg20R+H+p30FCSFfZgJsFWT9e/kPb
kegblY/eKPD3NSnh3eib9sejrm3/FOXZ6+jkv9IZDHqJyQcBu3m3bOfBIMpClMZ4FiQrSb5jl86a
I++H3ULCi3Vmuas5XBcCX/hc2F7GRvCQCP5LitP8mN7cwP/S5EIOQzXNu7yPD8zy7bamR9osvfRR
ldWjn058mME5XPHvImcz0OVsNQmFO4cIa0MkWMyoZn6NI0qedBrsWIgiWtt9RaypwfQ1ezPLao7f
9UaDvLG1PfmW2CrmGXRsy5dEQUqzSNJ0nUO6uDBhWtjoLTWX4a0rFszJQL/oJ425N0MXbm1WoPlf
lckeih7K3LjzetRK/ICPpWk1GAF6Ll6ouNjl2Qwl1aowJckpYqxlEi6CJ7E+zzv5mirYXABN7hLM
AVPBmmelA87ZXO678qlVNaNC3YS6V39sQvoDvxAWkx6oA1ovFnDflyiXT3xb2XEZMaxAIyoaB+0i
hWvlO8BwlLg/LrjGjoHtjjjYV5gTRZmphxHJNIsven6unayxt6XL3unRxeO5rsPU/owFPnw4odiS
azAbmKM7ZpBYhAIVAFFoJu+FaRHUDGUY7Ipxrliscm/LNDX7ss2bPbbPM6WYPDlLllyReZeWk3k1
wZLa7psToXOWr65l83YmnGuRKxQgSXoBGmlkSvRE0bCjwdbowkJoPQReiP5lC+WtMfFoW9YpkTwj
5TK9a+yHW2oNPlvH5T2a2Lt2MKONatBrlHdt2FdaxJf3TjeOx1ojAJmSmCt3P15fexcg72wcb/jx
eeXwwy2s3jGesx/Bq8gzMakl/N8KPy6XThjycCuYUNuwnE0sczWuin//EWctCFsV/EJKRl3DKFYM
sjl0a5G0Eh+NrihGADO32Kx7OvD5e2gr6+584uFoWh4/goNIt9QC8B8jqkqiD912Bwe3wtaVKGRl
1383HUKNqtur6RLV9UtsMenchJOfPzEzhCTx9MY2vBzJZ4G9BV+TYFl+oiqWHIcFwT7uIIpEY3wc
cOHu9TjMW6/FfDkxCZiM2kZahz7sScBMcI7VKN4iV/5y2JphbgEBUmevEzu6zCf5OKaatG+e/TAD
YnyolTryTNjPE5fLNHP+zN1yX1tr5miiV4MCtw8klfo8mRbvAvyV2zIy/moX/hQHF17JSOwjWhSb
IMz9D9AdDneS+LRo3/0suAlqxeqU1Ka6aKYL4t86LBKgaEvffY4l93ncPmwKVo68HWAGr2JgiYDQ
t65atjbx8ULgA+xzv+MUcZatbxIaCOiD0Ia4Cn75Iou+xrSYrqOTHnXMmjUeJBUdQzOcdP4zmMOx
N92/Ky1oR8cmI7s18RfyfzGPrf0jrNvIsm/knOPrF81vmH2kWwZ66dIFT/QIAYRW+Q1zrcEDhs+d
AeCSGcQYdpIMOZ+xqrWMsNFogZYx7eHh43SJ6m5FCX1bs/HOiJszBGOBUBnebk2W9NBZ+S0H+Mqm
NWVrEGQffl5A08NSMczVJzi4TcKptCkKMigiiX4ByUoBw/YZQzvVLy0up4IiSAl8bcsiUu5m3F00
lJFwgoNuCePF7zGydxLjL62PGOHrZ4fm7kNRvAzrt7EE2WucqBC6DB6jh6FvbiLiJc8nbMYAL2Ej
Ef2LqgZ7GAv5cOpiMhkrncNgHYM/BytPOiJf2u37VOUfC0+/3nK+YAWxwyNAhI3hCAzF50dEZU1i
fZG+F70xDlcmdI02yx+sxg6Vz1yZkYaKmTcIv/XGlXYngFHBnTHJ4RDjoOyE8cDCcocHXWwn6Y57
BO9NPKEjKQXGyp33onBx2XXoAJ7FD7T6z7VZP8JrILJqQmdQ3hqk6Q4pAEnNFnQU4zM4iUOf4QST
Uz7sB0VLK4nj2iZm778OCyCursh3zYT9s9QcLYteTsvis/AlTnRsMQful5GoXRoYxtEbl7NtpLSz
QlothiTb9Yl7ZvXNuQ3FbhMl7K0UgfGQ+ovqoZFh3bD+BWYFtw73SA9IR2vjYHL/7ny2FrTlnIsC
dxurs5ek/BABm7pMPGdFU58tezzU3JQ38wrbHKP4rWXDz9TcmO9VX/wtsv4hqwz1zo5k305/TOmV
RIi9R7t2zj663hylPZxPwRdOCYs3GHWtBPeCea9gce294mjV+RjWKHBN7ZEpanKabXS9xRHB0UrF
jeqxibNvRnYDNhz5Vr+r8DZzOJdzKKlV3g1Szvt/7Wn/v0fOEtZ/1yP3DN3np0y+/t8uuX9/5P90
yXn/8Rzpeb5PmZxJZdz/7ZKz/2P7tukFQUDuhpzsf1XJOd5/fCmpjPOEQwkdV7L/qpJz3P84lL7R
4uKajs1V1f6fNDEKVwZUxVX5HGPnomhSmnQ9mpYAY+2abiBZTPHPv7+eSHq29Ej+rwBrfNqWlFED
Xcng5ToU+Yhon84xSSfu7CpnHiCRwDU6pX9xbp11g9E1942BCTTqZqREjt0EFwVqavucNlGEDJNd
qDmV5AKuTiegmrZim1gr9FT2qH/lV0NbfIJyi2FPddvSCJbDhGi3Y8MQcmk1jnnD+JYXEzmLEo+C
A56IC9CmNeBI9fSNkzmFpdhV7Hr4nMtepFw1UJRKBVc4SU3nMi7EeThUxo0HatrhhkAOQFKtWqpj
VmKG90u/3fYlB6dpTPeUoGznhAqMRPDYryCQM6itVrgEADjQlZWqG0a1v5c6ozxNAvkahpLrYo57
tCu/AhcjgDTFu2qnlhASyT3q1xLl/oygJBnu4fG3Aeb9Nf1rDP+SdcGmHXno1aN9LOBRhPUag7I4
CELbY8mFvbXel4qhu0uZd6j3gz5cYvfGZwWE0o8Ru/qy/miH6G7RLOw6E8XzH2RR9/WNarkno9Iu
iZCVZLrcMzbZUDrXhIbNa7EIZlnJ6juKOTg6FHpsPGR3FU/ezCBCZuFywffXE1MBIruZRoVNCuD6
4hCq91ycTUXpJ2SySPmPYN63o+2VcG7b0CaiEVJ7/FGn6hCIJN/UE4Pv0Hx2ZrKwm6lfaOEeEU19
HAyj8WMZ8bvRlT/lqFiLRx10BbfeWSWhrbHCJuZm7UtTBbA98RFJngpb0WE1FbUK/VbDsIcdi89p
uBvI3B5s/AkEumm+qajojONohMiFYbDMiyM/InXVdbNeUvp8Q9MfYTT7DaO+BsygtybuukMwN+/e
9L/ZO5PluJE2y75KW+3xGwAHHI5FbWIeGCQjxEncwChSwjzDMT19HSjLujOzyrKs9r0JM1IpJhUB
ONy/e++5cIqR5E3muczmsSdRUr8C3dYcMSjCXXMQe7QPHako904GU1wO7Xe/2vhMeFflKKMt8Upz
a3Xq4lm8f1PXxqtAE2JgN8qmVZ3CZPTOc+ZxlklwS9S0VG/i7LXIifDHNdonTzTtGs9mGlwyi7Ru
as+XjJQCV8XYrf1K3Qc2A44euEKxxMYKDHuMsMuEj43q5hbeCg2HO4NPppz2Y0JlsI1pZVwC+Shm
McauNa4hC7d8zV6Hd2l615jcSChVey7/FwatD9pkryVzHBuc8VtcYWA3ZopWOH+/dCGK5lgUXO1G
fgIowol0pOQ9xkvmClTbmktL5c8xO2262BnKM0Ja9XKmEK5jNmiRYu+SlgE9T3y7YCWxcAHvl7EX
j2u1tVXxXfWUC1SkB3aIK/vewac5V7lYB3TWxDRuAIaCM0QzBwA2WRKbbaqdZ1ufjLsioAGEDloT
v+Os7rIMOVAtRXGk4tYOh98BBQQnGZqb1XOj5OkTHjl21VCdmdOCDmt74xTHM872mC2sRTvMdixt
TLoWUxp1H8Jdxf0HtXC0uR6dBixC5dHSiBllClIatBdodhbuC8v6HKjb3XeyOWQ5fBTb5R7Uk+5w
9sVo86BRXUBxtdEQAV34VWogtUJx3JVmQGKpGaPMwjLPZiTfHOh/KyxYEz64dTwM6V4DCFmlJKeZ
1DOxpwG6nI9hqzCOwNXepB5s2X7KMOJJdKmGWbDZITmyUzvazgJ/S7xFu4WBAthp7U20xqcOBBq3
xKCu8q/RzMkueRNMbyLqKme0njFbZlozkw0XwNinFgEblhX4KCVJqbHMQPW+eiEYivLikjEDD9N+
drPxVsbJSw9JcxVQu5C5tnkjr6PWBii3OTc/Ex9Aa+gffy+VoGJJJRPP8B3MEPFWDDAPU9V/m8Hl
bWMrWuSfjgZh/OWF+qF7zmuO7HaDnEjFBa+ymbpdxmkKjYUexDzcdYJfz313k62XmGod+OA9jCT+
Ifr2K1QCXFxgQhllDIhRfx2carqkbCu7asDRONAE6LwFJk/hjYAzE6EGzvFjYwGebs+pyTvBnfrk
qQHacrau/TNmhG8dhPnKYX9MJ8GXzzrN8KCkbrhh4EVfFuWWw14WnwUFYSvX7u8MAwElJtsObfc1
5xJqSqITKf1yx6GqsFqF/YFS4bWX9px5Mp55g5bOOo64ARuT0V3FYVcMuHQr82v5GfZ0C1vn6Fsl
VH6zY9DeGRV6R9LhlMRsKUjQRLK6urlOblE4xWdXM8xiAPzoWc3eg7W9mq3QWdtNmm/1FD4RgWaE
MuJK6axWYT0FxzPZ5VOai21X1GxdZ0xNVcGYFJ51HS7KHjDxNWKH2qQm47gqdS51p35gJ3MeIyBF
Oj3RKIkpt88eVIyETmy2vquDFzYJzHZxSJeDybjTTBhs2PF+jsEaIH1euUtJ3zX3mnTj3GACN7DF
rYPurrJyqJ39DOhkqDY1zDKyJecyt+GjATUMC/y8aS8P7ki0L5ux6ylXfHNYDTajNG7Kj8BNNeo+
l3251Zt0DygUi4ZTfmQJMCNY7wkrrDTXTDjHpXn0IYySltK38H7KhgMaL42T6QQmInmjkGXlRGhl
/pjfWyJj+CUBgWo1Z5uQ3h4P5B2Flvha3VL2q5I85hbBBnpwQCeEleqOdNC5m6BN47Qnfh3KfQw9
SU7Ea+BirLST9rt6mi5AgmuwLuxNKgpKh35N/RTENs7EMKi9c8shH1sDLK4xmFCXqK3xcCZhqNgn
GWt9rSquLDEzjSNsuoozE2JlAxQol8P3TkSQ3SSOGLqGqD4Mp60j8aCOLMfY6hnvJDLPH/FuEUnq
GEuU8zapVHKQWh9sn5u5jcVn1IdsxyilskNL7Xu7u84Af0uvfSIfEK1cj21mNaLaLMa4Tg3of9SC
L2CVzByBKjM+w6nSwMKu1MaD27SBtMSTBgfoKGfikk6OLY5z1q1LHEDLBm17uCS/B5T/2HMIr5Bj
H0QMAtTTDHoBg4E4TR4n6Rk8gGE52XEaG+T6sYU+OVcETOYCBCP20ZiWNa+dMIEmrwNh8ueC0Ot6
Uv67m2JgGUF6MN0eh53jNI/9TKnn3C/ThSYkbN0yoElqikHHqGU59MCspGm9tTsLj5JMf1YCEhbs
YS5eGx+/FP5GGQVzD6rpCfiI8ODMAbZp0KVe4FxFgcnUxxO5qRxytJDK8fMfOkfpgzk4Fbv3BQTn
Ufbq3abAv7le+DRF83jfLFBirFfIwSkmdgcmDea6o8AHs3RwcBm5SPlomWavDtggjAN24Wnfog5R
xYgd2q1StqpqPvA39cqhLQJP9PjsZXpe8Kw8CsdTbrTztmUisGa8nrLFrMc1FJPNnLL7TeIEmmpY
fCJpM/GMgpFHLLOjPmYe0KW4Ce1Rc7KPfbrEOoMOz6lirQZI7lob6r3uBjNH5/CGK/147NJmzsNO
wp6yUmqfDAWyqQ1fjILEeYM/fWMDtTlQtkgaBrciJTflEWDzXRNa7cZDdcQfjSLB0AONUhdMikMK
lmb6SSr6CegiFXjte1vhUKT6RfY+3UrBj4yZqjGkBSaoGShq+S1eOAiR6+7Yjudr02M5z4oApQO/
5gDvY5uEb27CPtCdozcbpt0eJeuFZfs+N6dLV830J3f1BVhlELFbqn0iM5aZNLtmeghpT0SvjG8t
YsBzaDFnjyyuBYyopdcxLnSw7Qb4rZcsOSbHFJtHqRVZCiQYu/HN+4bbwPXvxey0RxgV3abu/V9p
PhPGVc0rYsEuMSvGguKppX5l38Vk4mkyw6pFNNxuRkklaO0+7lPM1WvfoBhm6tN3MRSS9biiUyak
MgNAWYhUsp6wJnEOSq+uCK9a8wBcKhPLuNuVNR+s7zNTrWzKOk1s33pOnhxtvoA9UASKnFsI7K5J
nWOU5VDnif0QEimJ0zNsczJVnKCirmfOZfs5bN+1LzbFYMllea335NYOOV1/a6s844yP6DqdpqNF
2MNzX7NFZSBMc54MxnolVsY2j/IdewnWPabO6x7Dga6QL5KwJngIvHczUVhwJ0YDdS8gJeihBkxZ
cA4Em0SbgvBW7oMYBFIpHLyYcX7J2II/SoIOVC1wP2HPhXvLz44aNgqj/4xQdfFr82L3LG84ccpV
j60CS0fWXwaA5AeTXiDVypy3imfCVFjGdhRWui5nwLpRzQaG8MpXECXRJeI2ElPwybRIHWw+4bvM
TQ8Vf7dnGcHz2+FddEMbNEGCThnW5xrT/9ZoNFIoDvjSZ2LP8Y5uu7Gc7nBYsr1PBkzBY1Icmgj6
UjJWSD0+XGZs3thGhuNiTy8EEHSRuNe2OeqgsJ+E9b2pY7QV4dPg7PePfQocBKXVPowYZBTe9FvU
F3SUGWRzSuOL0mH/lLs0gE6jdUDm1kS1ImfFXM8/x3X/nWFtjrFjAfvOCpuoiYsk68ITPaDNKbbL
XVYDhYd3sxS/mXeQX3z893QgdHF8QO7BgmYOSHQVvqRyTG7kK0h9hzS9M/U/9X58HKsKK7//zUtC
8Iam/RENKUgxICY8LpfnX3GxTOABo8dAE9pp4hfmmkWd2KLdxXvTGs+uV9T7SGUMMDDViNj5FiaB
2lFCEq1E67O2AcNa0WtC3blhPqUdG2rddMfQXiaBDJVXOPuiXehzGvX2ANsGEAvoblltOWfkmG2p
x/7I7notxxJI5bICt/3PYLasvZENdxPZ8cbhXqeL0TzTibvYFkH565urjfYwTP2zAdDlSKYVL5br
n93xwFvgnci50MlJw9Q+dsDYtgmWcWI/B2PCsMbkioNdbrrbvp2+Zk31edrE21mwsXOqpYB4DD6C
pdTBMIstucOPuk2WlfTGQWjVDKV35uHm04t9lGDxVpJiDqQgj5/C3R7RFpOJAdXegNNVOOpzMD81
ft+9LaKr1WMvcsXNFNQzEpGaB9vfuxXLTw03iSN0GWxBD3bDnO+nmNSN9slFWxUq4oxXg7lJwNlj
0vJsBcMW87BcRktJywS7SMJnXB7DCtmk3I+T759Jq4OaT6jbScHs4V/zvW0r6OUJg+bmFqROWhIX
KyYdPGAKlw1nnqTrptE1rlGO7i57jAaDvw2Cbu3z20CA4HSl+uossuHXWGClavDkYR3hjNXGpA+Z
+gTUbr3ljqIaLy3uawbH1YRdga7TLJq21aR+ZsCjd1FiQkGfsvKI0ZL+T8BZO4OSWRLbJ37nTT2x
PyE5kmNkbz5zf7w2wc+g6z9Vzpm6wT+mLZpfo3FdjwUrtfOmm+Z5aAQzvWB4DLCe8MDZKth25FzT
gASYibe2tg5+QI92aH2mmlNw0hmIiojOG6eJn12/h2+cfTWcAHm0J8t+pAR91Z2GYTHrmvreNpjH
zClMXJIcG9IROyv1u02Qa2qgcILEQtM1YKaE8C1713bGWwtBaesduYD8nif94C6cBI7gzA0/isj+
bpmENMce14WVelwJsmGOFLjXsKrcPfnCj9zIMK7YQPgiNLUsjOE7syO7UyKnioIdWg6JxoFDyx4e
iy6TEmICA1HayEF2VBT9TsYcb4kIuktEfuDxAca6bJvtYj3jSLkZQ9qwpuwxBM29M2qd7EYXP7xl
EnWGOP3wmqrgdQ6JY+qgr3ezCc+EcB03OGuWMQX9geqZHQz36K7pQDiWUYylPr5HO7hxXHX5mT9s
hS6UGzSVjOFxtGHcWuNrU27cCtsJEhsb+Q/2UZgQQoejvlOeY1pE2eA8OiOs+YXiqG3zbMTmSyXF
QRfsAmXZEc3DzdQts864ePcsYvvsg1Y0W8FdUm9VvQQ+HfCmfhMcyJJO26hH6tWD9xAZUKPcggms
y5hprkLJ9js5FeP4Ap3o4pXqfmgiOBzVC7Scx9rgARIkUB2NdqShko0PyWTKuOoRFddb4G/2eJvh
91HmcA3h3k1eDnDyObJx+iPjMDI68m6s5xhx2cru8sSgeqIJ39KKuyo9eZpJh6WWn9ZQ6uGUODgS
bOqNtodVzBJoME4trHBLhm/DZOImG/GmpuTezsUvIBusLAAbsSdTzHHv1OE3W3HPptG1yXAJzip9
82KKF8MeBmGZxY+gENRDfZ4BUmtvxN9Fx8LaDQoEr6l8L1iw7tzc+cWh391l3cDGhgYayNzNqa70
BzGPjZd2XLXccDzrWSN5n39YnjxL2Gup735pL/yIMD0fYqlvPrfQPgp7jaKaYFoEGGq5pG0dewyO
nsXCFcp6z73JGdfrLqZDBY1beFctYJtWEZ6SvBRP0Mefo0oP8Lbhf44V6vVk09+0iEllSeICquuv
ZvTelFE99KzuFz8sjs0UP5Vp/DnEAnGwr37OdktYLZyMQ9rXIKLNfG/NefyUGS47b7fa9bW6ki5W
ANmYthaW6LYF1/fK6bgpI0xOFDwWOHaSDyk5owXz82Ro5uxe/K2vW2c9nSIfG1rQN+QBkPy7xc0b
eKE+jbXpbRzF4A0+1SHxn5mqhhuvYKSSBfUuGhuOl1i310Y4EUSsvk+aiqmgNuDfDeCrPM0ELMbY
zlxoiTuRrsd3NO2rOrlVUETWhLhsoKQERQe+6gJ++ijUthobZnAWNtyqTJ7A1odEhO+MmmqhOQM9
mAQPwuVUVoEAomHhsVDm9zLTP3THREwscIx2OQzTfrntu/aJExBWUyjYYGEYc/lxdOjZp69Dl5Gk
j2rH9Hze4mu5ktP8yrIq2fgZNFFf8m6MYvhKs6V+NKeSsIr21GXvQi+Zt4QtH3/jbRTNNCn60gY6
Gn3abfpaWfK55WOFPIC9bUgHAkzimcFgtp59Tu1e2R8S2oSovxB7Bw8mztGNpY2nlEhjP9JHSsjy
ycfqZRyMASdy3QEsgXvPsB9LR2D4/ZVB+ykslrhr7jGOkQSHHF1tPNqs6GWk4m4AT8dynlv6exSG
n9g0N7XsIU+6cLZK6zUHb4rdhK6rfERMh5SNoZKw+t6yua8jQ9zonD5UHKyJPjTgYdgaxt7Iv5l7
IjanCSrN+BSYzEUMCfa4Kt13mGAMd9v2WJB+21p1vtKV+ebY2bjlyczJQ+envkZNzyLBzJf7s0G5
4jpukDt4AhBqn7fawmg6cT7YoF1xbZTtxiC2usoVZVOp5I1g8g6bm17zpHHeTE1NdmYIZ5vyNMnH
8IMRNupP2R7kNDUYBJgh1FhBlsWVaaHBKi5LkgD2w2DaybYlz0cbDXW9sLmgloTlZXRmPpwYnx+X
rWaAH7qNPBqUFCdQwX0FTjy0bNad9svvy/SOeS5VB6J+VexeVv9f050W3RNC/T9pukD+OzJb2Z81
3d9/5Q9N15D/spQtFYdv6TlosRJVdfjZdv/+b+Bs/mV7lnAUep8Nmxm5t+CnRf/+b479L8tx5fIn
UEf5NNT/VXWF+S9TmL7Nn7iO7SMW/69UXf4ff9J0XSksfj1TwUPyhS8t0/yrpjuURTY7ZkKIiaJs
XPBfI1PIoZydh9amIitz/Cc0D2Pr6fbez8sKM4Z2jxouct9WT8So/ZMly6NU7birpDdt/vRePv4h
Lv+fQlOVAMMRFdlx//77OZZSaOHSxYJu29bfNOehCuMiEqDXjJGlg/0SBjcTz1R97jCqrIqes0Lk
K+yn4J3cuEyuTGmcrWvE16rq7JM3Y7TP4/K5ZnPRMBhdy1pLGsT1E1t4kqcqrx/c4jiHI4amNn+A
wDPdg5D7qEtBQWkSYm9qnG6L1b/D35s7G7OoNRGu+MOcrPGePACYqyy5hpjsyXCm9NEL64MnLxN0
MYeP/SDEfcNAkE30TcRsv/+Ht2h5C/5455bLk4/QUZYjLC4xCxiLZcm/foQ1VkBc+rBbEz7sHVMW
mIfLSyY7da6HUh8xQGGpaYFjodNkr6YM5da1h3ovpwZmTRWrMzXl+zDkiBpNMAkBmobnEYMJPc3G
tRrZcrvZdKaoL7h6hn6Y9ZA9lRJYX8Xspx1DYDhVFVwiiMzs1YiTMwaZ7qwYQood7b28Ua8Dv8Va
S+GdGRx7rzOa4qzZ1U4CCk4oyAsYoahuk4tB+5/fIW95B/72DqHd+UI6vo210V1ugj8ZFxhzt3kY
0RHV4uEbKfGB248jD4rqjd7x4L7vxAZGPpRVpggl+iHyWW12cmPogio3PSRnX3SXrnfvQZKlOwtE
wDZIx/BCehCespNeZNdmlyi335n12/vf3+poG9n4eBeX8IR55TCOaMqyvptr37yOy0vuulgHBrKx
M8mIFUbE9OpPCXzEUOJtax+JNFfXZjbvGGdX2O9E+ccLkuJ/fimhdNG96pwDlJH7ZnZpYUoIcA9d
c0ijqrykjBQuRsBDIg2Fj6LFVBlszbtLUc7OyZdiVeHCmjSr8W6Ko2Ov4vbYL1/9/hbzxvGuorT+
FEEYFgPkM4P9zLmr6uKsKLIJkgmaX+jcV17Q3AVl+z+tAfZffSdc4NL2hC09ZdkcqDHI/PXjM1K/
zbh9OZcueTq7tLP7KPIeeVuoAdWi2YdmiYPPVMnzIKiMa1WdPeUtvNjIpH/SpU2lGRv3WzZ0p6Lr
1I2iSqis8XSfFSK5q0SV3gOo5MK9z/q+fqkm+kxSwJEXsM5qRW9DjpKphkvlDMn+n69N5fz92pTC
9nkwCIcFn3/i3xa4fk5SaXXJQOxs+OH40bAd2TZcApqUj7gRLhH6X2+N7rdoCL47U/HSWlZ8pdLu
M4pVfTKNILr+/tbcewZ7QU0F4/K93y85jBIck6iHwUQnoCHiF3BN7CtxiYLAT5MXA8jPzvBjetQ0
J4feHW+/X7x+OmKP7O+HfJxuwOflqabdGj4J/0XUZNNNeBF7YZ4Ae85HUvrtYx7O5qNEyN10/gAU
bfny94vXJHQPeio89/Vk3NMWv3QrCfkhffcxBXPxbDsVPCfU9ob83tbwVfxdTel3ZjL1lSl6+WiJ
6jCymQ8dabDfbHzgazZD+DzEjDoX5TOAUPZIobCPCN/yaNFTtZpNEFqzUGQJeFrtTE/fZGE7D00s
wpdQ2ifNLuqqkzp8Yey3razCvSGFfP3zR+z+Nx8xi7TE6eXy+Xpy+fM/LT/Kj2VsBjOIddCo5Na8
Ky166VM5leNqbt/CwnO/Awo1WvyQrNfe6Y8XAd4BZNd9arvZacQucKZYcUZmmiPIjdHVVb2CeseL
nebqTnDAP+SNf4s7hdTQZ/Z7P/nd3k885w6HboFm1Z3jZmy3mFPqo2yF9RbND5X27TvNmWsj2I6c
TacLDqGnX0JMpG/RpH7QTOh8pTAgG3HoqrK4hC5pTqbUxE5b8xQZRyOxaIPKfAejAWV3pwh08H++
LNjhf347Leu/7AlwuUnXc5VjKsU9w+boz+/naFj21JTM34YRR6ijT0m+8DAG4u+MiKlbXMFg744R
o++Exvdbtrwo66m1hXlNei+816o+aH7y+f+91EgcFZHiXc30Axu8ZMuQDvsykdarW3P6UPkwHcHA
c6aI3BNjNshUaXjqGTWVYsLlUSaPilDQLbcisIQiwE88zt7Fcqq7EqLgtUkZAxauIkkpnFff4hah
CAJxMIGvV4uvSXrywBYKGnHhNNd2eUHfH3Bp4RSqXbVFAIdcAGz/yGH3avrAvrR2SLNbgbnjnUKA
Mip/U475ix2BRse//5gMUYdhTZ/i2nKZlPMCpsGlYSB6d0eG4PTdGBfQ+calXRrihX0wugwQxOTE
pMBmiAGdeXFdhvLtxKjPqO1Hb3khamGtp06k92M5d7uxB++1SClbDKb6aprwmfzKyO+dxuiPQYj0
0GE//eis7MGNiOBVbpfdlb0znGevoDoBaeN9oEtdc6y+jWFVXCLfpFUkIANSZd1TbpfDXRtNyfX3
S0kJmUka8sRkp8Bd6LnnYRLuZUiMT6A+xec/X3Xiv9zEnoXPkuePLZTt2ebfbmIKpu1i0lTQEwka
3b665f1M60MVEOvgA7+42i7OmU9osLNNzqWUhLGpTI/91DLcHbP2AErgV+Pmi4RS+t0hjb3XoPB5
tDfRVxr7xj4yHGrFrmUaElks2nSHW824ORPpia6193E8+Xe/X6gep5gzJrRDpLWH6kZSbojn13/+
J3P1//104LHxZufF6uW6ts9G8693Wu13g1bOxBxuedZP5dPvlwyEEwwR+wYCw7qEo/reZgsdpovI
0EqVHwl4ostDpnpxB7O4MwJ/WOSz+EUVsTwNvUc0YPlTGcj+mDkedbeDiF7GIIIfQqn4HBPFr6zs
WRHVWXntVgd1eOvNrLsZwsz4P9GJ+fvLtoaS1kURwm9PHGB0hHOh4ISmm049NsCLsIS2DqD9aY9T
ENcFyprVj8OxmuuXpG+e6oRMnBXXX0lQY06K6vcyvT+2Ufyl0gEobTpt53TJliBhEyJt3e77JHwm
0I1a65+g2H/hl8BTnpYLTBB0Xzq9Qwd8tgVQfqRVphbzQI1dONGpRrmaKaAESYbDo4DVP0tnT2sR
SflMgzrMGvadg3pQRxnM71iwweEV5PFqY9vlxWPS9N8TFL/USz9ULfZ+rRBwXCBTZU0XRplgDhEi
t3b9oO4blXd7NzA+GJJe42Fe6F9RfDFySDWQPRmc4MYDbvDNYjan6ULbh27wgtL+1hhPUtbf+slz
jomDLNcU3XsHu33Ty+HVAHnjGnRaQqzFVDkaD4nCDqrpKEbaH58TB07XIHdxO+ztfv4mfWuVGM8R
5t1VVPiXYKquqdcRYQt7NDHMZ+wGNjyMyRjH4EnrkXIrzPEENQiGN3bxWgtayWy8oGuRoReZbk2T
kkNQzvSp+8VpBRC+R+5p4n1tCcQDOp+YGSdbo3YPfkKJbq8ZwgMu+KTqzzA89VVL8xhPDOXtOHJ2
VpfT5XMLcI3hYzbGe7cPQZm4GkNm+cCZh9Up3ygvIS2LlpT7GOccmi6UhlaX4fsaCbLvLQDzWE+U
CzfCNIgyC0y/8d7tjTvwjETbGVDZuqwI/ZnYyYBm4onZ6xF6d8AIjCFVeGdUKSDQzNsy3CxXgY3v
pGYC69SNsc8m88GsrF8RlfDnHmvmjthEszbm4tZo8wnyrF4iT0pVB2lX+GE5JI9gMOzKZXKaEXAY
5SNunQUBJYxVVaMnJz5mlcm27plnvcxNT1mTg50y1XyfB6K3k6x6B9fGTzYmGcVUBF/70R2JdS/0
lRe/Ux+EG2gDOgSluEhBxWkHwWBPGq15yk3vV9YE58F1ooeRsQHiOKu0w8dZS3kJI0xxTEGNR2v+
VrvFjxaTUhIhNcwsIS3IoyCE5z7NyU6TYsHrfqlG/1HbxNFbbe87Sm70XCO4JukLmu6H4Qw8i8LX
DAsNXYeAlEBTEzS0MCp3wL106T10Y/wwWmo6da/4cbkNK//73Mg9JfVELFNqHpcHFUyiUX9G3nfL
oH2aIqWK9grr1I8/U52R7OEXH8YwgLnRe9f8FAri/UAVFWg8wAF2zc0M+u9mp/6HTJnWN0ONCSTC
GS5DykdDA79appgHIh9Yl94cfxUlMRAT9/WzGyeHNgTO30ChvwmNMoKTzT6ZDT5RS6RfVRo5p6Gg
CnvOyQ0PgaTCbaqvfjnQjE4DVuwkUFKyYp8ktGxOEQHyQm/nqeeUF5IfpvTkXcRTfUiq7GWu5CNu
3NPASHDbDOMhr7nTCiXsrcXEYtXXvk8v4gKH/6mM7ZARqurnDh23yM29K2+TCpod2B65plt5Osyb
sidA1tSDfaqK4BsU+BSTVejMlFvmwbt2yqPOgplyTInSZ7kvbD2Miz9YxoVU0EH2HoEUXNQ+ga3W
DJxToOq3wGsUfTcTTKD6V5Lxe7VUmdElQSsKbJayM/R1gCTfwWAC7tPsKxyvF09OrOl2xYfg6wOz
WXhpHgFItzktST2PYjPqWZFBvOAtNMncJxOEi4qq3yoyq01hlvie6+65DRJJnVdV88Mk8Ovqp44v
vnWjMe5XErnhLl5KsELiZbjMLZ4nQX5pKkoMnWB67aqWbb49wI4LoHISqSRu3nDnWoYdI4l2Ygdx
78sS+U9KjBF6UVYJZVACCQD4sRCPTN+fDaO+NdjW6C+6b1p9xRlDEuCJunq6Lar4m9c5d4Pb43NL
5mNvz+0eOfNn15Iyy8dx2BhyDB8Cj4G5bp2fQUbNpWqLFOzyN0LM00HZePvzKotvBZFysPTdXtvj
ue5oxfITfAIZjnRsHDNX5c7OAI9pYd0MxXavHNkQIZKatYX25TxZTl1skt7IN8hgVwbRVKgkGweC
/wVfC3F7wkxbrzgUeUkMO4rNvW1Emzj+wiEGQSVjQSSOkR8hWt2VOkD3x8oAtiQpiUDB3+s//XJR
C/vM24Pe+hFVqoEgQykBV/kTD9uXeokI+r0nLk1sXNwBZ1tlBtfe9oZ7BxVzqxPcc1HU7/w4Ryml
kpnyAAwbMQcwc1pAdVTI56L8hEyrCFQUz2Kwr4H4lsBbZSjfvriiTqgn9DYV2G8ic8aWjxrt3Cgo
s8QMPNR0/0J/3Qi36AiYUuwbUc2ZeCVSFNvic2tUb8OANgs28odZ60OT4EIMUgIqQ9l+9jijeiYd
hNsV6WK07C352gGQCAk2FYHeKvhQ5iSB2NET0hqiETLD2jTs7dznhPg4PQP8cIaD7EJCbM4AsGO0
LqZLKfVYPKXmBKmtgAXRgAsAirJKw+aB1g28WHHyA67XY5MY3sHHvLTFyrnA9Zyz39J77ucfeNLt
dZjgXy9H+9ylav7jxZo0jyYeflXuZXfSa+bHCDqrn+j8rq6+MYUszvBDKP3JnPzMucKlCFT98kwe
69iypANUx8PuuOoiz9xJtTQxoNmseWhROLiZWPMWZhWNph9AkQGI9QxtCvyYXI39W5JNb1SVNNhp
SGZDfnvW3fAeOOg5Tp8f+3I54rbQ1mPDxa6dpPUuRgte3JJZxEbRh/SCneiN9A9vuTg1XibPDAnZ
P3zFDCJWgqJJWtegFfsOiNAezYj+rZlij/oqy4JKe18R+1sefJJnvRd326XwL+dXXvXVgKEjmX8w
7QMi7bBmNpMXkKgP4m1eYOZP0yDYtIp2AdrAX8WbM6fewUHV3tieua+lM2ylYbcbiV7nB9XwWEEg
8PvmVLVY5LRr0gVdRt/Dqb2vGTzixhp2FF9fzCzGlRa+R8TJkyF4SLwIABz7oYH/YBrYx0yud/bN
6Bh5HQx3/RWH8mC0DtPh8gk3EDakcdzQcIMyiMFkHPAAa/JF0vhlUzO2iSj982w7I41J6ZpX9ds0
rpcJPNS5jjq8Dkd+HJ7w884Ha+w+QRXfRey7sK3qt9FUzXGaiVgyPAg50WQt0bFomo80okHu3FR+
BnCzAx3kCMz5NRRikh+MPfiVkEi28+zDksSkFiTMr0izkkXpiOuDgaxjG/8M3K0dsvNZe0AC6m4u
tvKXyrkejBzA3ZkIQ3ymYDE+h3l9GLTrHWlpW+cDxVO1CTcyqDDTsX2qEqG3TMDpnCTNGj3ZYzMQ
DuuN7Tzis2qIjYKItSlQ8AMa04IYs6KM134214CwsZFa/NUWPvEOkN4Dx1d2qQWbowl0zsg1CC0E
0m3v0QEDezGZ69c46O8wIh+SOHjMCX1tEy2mjdv6iy8GnuSczw+pYb9iuytbDQOijx7Kgs9NDe2e
CDM1dCajAtzbJ8lTatuacs+tQa0iYisrcv0+KHxeY8VGXhDRWtMDqyEpUaECcspKudqNwEHjNKPP
qEJnLcESDB3sU6cqPzibsuBg1djQDJ9sMWfLk5lSMSOMdvcf7J3JctzYup1fxeE5ytjYaDYctgfZ
d8xM9qQmCFIi0fc9nt4fWCdsSedcnbjzO2GEiiUxmQls/M1a35oi2oRkrH6QwxCvBK9ugRzdhufn
RfI8CQx0EXviFRQa42ayqQbAfy3gXtEAQLCimStp31B7aSVlPFFukvt4YYq0XPYBsuB4Gm4jMmIP
cqovg/J7BELh2gOmtKxGm7rQCo/lOL2lokes7Lc3pYVSywW9AYYfHmPtcObPeWTBNB1svVBboZuv
49gCQXZPbmrfdgSvMJpRNvuRCglbS3Kqa3XNqZ313l39WLAD18ZwIvmEsMuiwtEHwXA152cKjXgn
rUolsVnltzrDfuBjpl6m4AuAsMEOHl+dPL5EoM4gFIJLw3tH1ND0lui6v64QQxALRIT1MK9yeRQZ
BfdbE5wrH7g3zLMeLJ4NFhB2zzr1b2RY/QhHqAlkH22Id/ORJkBoxFC3ZOkSPqX6jrr+EqOuvfrN
8AiDjFlXlgI/4m8psmltQnkHBN56cIcJwopGeYcOGyOnHZjb1I5HAPd0wE7s9ujctH3nMmqP65MQ
xpvhd3thpTZPvw4HWxbtcD+vHM6XXSXCjl4WcAqBaWThIJn15sARZd1WWvBKBb6Cj/XNY+mztKT1
iGkF+UiNQ6s0L93wrEba++nFax1SSGNiVAob5SOiCOYJo9stA+MUx+gvcs9+bNPi6mPQ/5H48D5t
UpEazbgGKP92CPNuiqLqDtC5diNoa6MNeFO1cY9zyuKXG5LZ9AhDp85sZ9813tZOXTocSAc85p7q
wnzjDgtXLQA9XAUkb1mzxwkF6lvi55TmPRROXAK4WOoidjZJ6x2sZGZtQFzHzqUtAr/BgQBftwDw
0vMPaNgBeIUNaQk994FMoFtY04/IL158iajS6dtTG6ErwKHDY1qIVT2Z9ymyikrT+73ykoeYnRmy
3qMZY/tURh2DwzfUyvMn8qzkw/DAzCpfGTyQD5od70P2XeBke/RoU8gH1CFU1PRXUVpntrveUnkc
V1ObfviUpFWysXwv3TZ99z03h2yPuA14kr4hb6A5G1fVEjXMBLnesNhAQN7CiUlYme7J7YDI1smt
lgfQJqKcmQfmV+aj1xIVt0K8zAtG0JJz5lWRrdZoORGX02LlPsDNWCJpQX4FerCyd03nnChq7r18
1m8a3brunW49kx8EKJuQhY1FpnTfw6WdzsGoMR4YQyIQesT7UL9WbESjS1z18Mqnmh1yfHABSiJY
4pniVuJIbU2IaPtZq/6xHMruWKlw03TVJ8xIiGoaJ7mnv9bg8rS0CWc7BqSSBk9RJeCr+S62psJy
mzVAo64PjlyvTAS0RFsZ4U3kUfMnoXyTY/aGuYlFQ5cuXYf7zJUIg9lFs+zwNop4I2jtV3swiTKy
+JDsllTPHhBqjvkxVbg2jdy/0zEur7oqeXQk7qAqKIZ1DOie4oXM7zhOUbRRMRDxPEH75XIEKcZT
60odzA7LdGYHEnutxsg2phFY8//Ij4ONhTt73bQkABrpa4WB2UmdNWpJGCuatw6VT20GpWFt24+W
FmjHdmRCrefS4XsmL7XFEwsFK4WhxJ9I4gj5d6ac8bfdCypS6teqB/FEXztfJ9op9IS95x7CxIr2
AL3UFnuASYMdG7gf62PBwm1ZdkhJM4qBdc+W2dGsTRCSqpWFB7Nt4eKROGjFjAgKVlFLdPSfA7V0
Z7+AYDnGEulVHB6auLxIlbxguoipR/wryq1oY1XiIzHcazQRzkMgy70O8YeamtQXyCvfavAfbtpz
6TCq47OOvwXBBd5gh6EKTk5d9lt3RCzY609IVof15GMB7xIJLhhltB5SjIopnE2ixNDhUkOn6L2z
vYGsnwUBUVsEEwvrvk0wAt4VnZ4dira4K8L6RjOAZg9+c5O84+khBdjlZrP2HYEUy8CuYcJWkYLp
gHfRf5hT4chvCVtjk2JISZlp8IfsLXRxrbfA1kwjYnAR8/TL60NR1vGiS9MLMtthk8FBkhbd7Nef
4oENcu1oN1lrI6mu/V2NRxgHs0sstDCessoHt8bqyACkiAQtfCoq0hvbIHrwHVkvCwQmNCfdCIQH
9G3As5pA2qNsCJTrjI+hCbVD703bnrit0fQAJltITDpV6CuKZDmsMquKd7ka10lMbEBgUFoT2Q5l
uuIv5W9hz1iI1wW0YkDTmKRYuqJyFVn2mwzYABeyxXCS+MsUgOWtD4UQI1y5YyfWoa9jOxhR2aCz
fjTt6hlWEwNg0JDbtIju/NSiksv0jzp1eQiY/gTQ2nCYEGebftLxxfXtYzZibQXrfImRdSGjgvMX
Tjsfb2h9W+n6eKzi0sX1DntUA8Oqd/YruTf5C+Fc77YCSS4RG6MGdbjcg3GZesatHjSfiaFTeWPx
8Rp3DT36KohIPrh9XJKn13m71LdPbV3/iMUn8UApFTSHiDSeiEgk1iDB+afhCCHDAN0eqA5TpxUq
MAdXbZPeNmGwHUh22oFoaP2DDlJ2byHE1zvpzPpLj+OnIhJxDFYnTFnM8LHqc/8D1BcZ73xdE1Jt
wgbE1jKQMU/oha3O5pCTjStsOqERtk18KNkuqvxqsgiBfbQ1ZihZOFBChslN0dN7VRHzgRZAszvN
vngb6FR+Si22755yn3iQckqRNOf0UbLXZMEgUKfGxi27cIbyoo2cYtnANInhAcGpSWeu9Xw4poJa
UI9NfHpziSN6yApF/Qb2RD/2czMYNdbWHgTRDQyKQFgunTa4GaaGkFpTmWRw1dYG2mWL/F6iEmA6
ISWtfI9ApRfxWYu8fEkIJ4YU9g47Jyy/50nNiLgu8fztNF/cy6lahnYFFZqM+7pM3FVDoi7lbLwT
PLwWOSRLTrTpQ1dgCdCl7BgEFCj/zGofCeyOKXF3/G7DWxh0+4hB+XJiBmxL/5IYxq6dg1hDM37G
p7Fsu8S/181h3w9TBOkTCnegl6+95g375l5WZnmD2p152dI2tW6reui/rTueAyGueNDbBVfiR7my
XT6MWG/Z0UQUOSi2PlhiLLhPcL8RWKTpeMaMRNVbFxZwk8Ky0Ks3zjJ+MIv5ySEzIFWXUYSHyAvv
QyqSQXEBET1S0xVwAyYV0qFKoCLO3Hw3ZRim5nRx0YVAbJXck8L9qs2f+cReFP+Chgu6eudxQMwm
OqJlLshqqaES5q27ZVn4SfjQR8EMcEXr9SYENXIKroNF+XVEL3Oo43SXuNRKmYVble6VKDJToX8I
1U3SWxMS6+7FwZbn59HNBLB9G6AZj2i8Iv8G3d0To2tGHIQqGxEzur5y3gaHbjmEEoqHPjeWA+uP
g8v4shlxanauX299GFqGCnLc2awYykBEm9jTNkS1OBejIVlU4DlPtHXBwuLec9trMdHTeEN6lxB3
7kOcd8J95VAKkdUZLpzKz1BRzcCHjxiUwVoljLJ4I7edqm/JvEYv7TYGjbP2mGohcDuPPFjZlp9s
IHxYU/iBrcGArDSh2TYdmEHpslLiYsUKB3o1xy/YlMusNmc3aYAzgJGWPxBGRc33TMHvrck5xYVg
JTdOEX5X8WjCU/KY38zNilaPG34LtLUVGrxGiodeleJBEHdsUDEvMn1gvaTo0QlHBzBF6uDVacdD
Zmf+HY+PZs+2nmvADNy1Vw/gwg3dO1sULkCjp2ntZ1O/jIqcNmZ0jyhGmrP0gMuXfn4KhVOdNdUj
Zu7psLSnrC8+/YgnEBGxzYmDu13klTduAZ8xSjfdDyuIjkapqhMwsUXVousZRBFcizLJmFPiVIZx
hsRXdu9anx8ze8z2BqpzYCaiOpOVDqaraJrvES6WvJTgDDN967MbxQ3BprOymAngyalWldL7mx5r
4p3rgFukKrwr8m3alPUdi8I1pq+eGRhWR8+JcvzG/PdMXOyqCfeNb3eX0Ir7i5rxDjjWag6st5bU
5WsUVSDL5cSK3gpeVK2Fd19fok4lm8CkaZeuuw/sMDl7FMx39AfIHkyvO3S5x0Y6tHAb5Fm2ycJg
2HqiGG8hbslrm9BKiNcOVcMhyD1yjKYiutUoZEmT9trd/M0edP9B02q2MV1XrLoyYm1amNqVWVeP
rSW2V0TDNlhY63rjuHF9585fKgBhJMr0ZzI9KuJZRw/EfY9/PRULP9blISRYCzH3dx82/yNLckBg
PM5OMFRIvJBmebIx5Nl9y+7By24MZ7jRJ6O7T5PHURXlHT11fx/osgIEM4Xbrz/qk4VJzgzTzeg6
P3I06M1SB4urSBG2zOrBjPNPYjb1kyrr6kFlhoOOMXU3X9/0m5JT258eRhnd6WXgPveGaBhIl+nO
nTr5YPXsU7tQ3xBDRaEbyWFbS5tEmxCevuHzEdKLcCr7NclhRqvhqNQIsjK5XGL8My/5oPJPYw6z
Q9iY3gQW3hh90uwVsR7D2Q1Cfx3UwXXyo5oFOjHbnWl/q9hwLctK7fCxwrM0WXIMnf3Do6OeHzom
N80bqUbf/EjvHivCG9EGOLeR0gRO4qZEP4WBo63qbDvPT0+BVUYHc9bqpaVxKqJ05rMa7WdVGQQU
2Pqd0o5GyPyi8/vXYkw3ki3xycQNhe68PxBJ8BD4MmNZaqEdarmth+rsRKyVG5auS17xuO2bNROg
6hGfCLRrOiUhbtpw7J4BeucoKc+6Y8FdE2l/AKtP0gJEwmND3WRnOnENKMdWifWgIok5JadBljW+
f825czV43ZZGumYW9Bjctdi40ZKO0E7eet4Ub5H1afOUkmtckrjNteWH685mLWXiVSUs3Hu2KLcO
upXDO7E+iwhnGQhr7S6Oqoex14yDrFTM0C3DFyiL4MR45baHs7vy5nRwFQ7GDXJbDOMRkjjW5BjA
yiRHgpVt4cHjp7WqctuXmnU72klGQIJLJlnj3mdtdpfFhXPsTCDzXZZsFEOkhTuLPIwWk7mENJyO
zV01fi1SDNYeKi9PciIws2w59gOLpGscHL5OcHnqsvfIjI54vlCDTiPNDKXy9I3z19s5saOR7gSY
wW7sLW679E6MUHKwOXWr3H6RdU9EZ4FEumgGkzshPCMSfYkoF87kTuIayVK1nej5t3VdXnGa1ju/
Cj77WuDRmr9kg71zylTbjUgEgeN+4ETnYQqEYiqd95gxgpUQKGxlilXsYJinkGeRq7XVOXZhjBuu
fyDixVpDF965PPDWMUSArbK5UAvNccBe23vpg5Oim0b+Yl+BzQ97nnUuWlxi6ANUMCOkoJ3XMAed
BuC2eIFJVeqK8ehoTrwUxHoye5+lvN5QbzLu432YOlu/KOX3NJOrAktEKmr9OREjEAAEGqyxh/ge
Zga+jEgdv75gM1dHmFIV1rNbMvjMu8zwtZVqX3yELBudNQoGYhHsjLz+BuHZWBpp9MM0qCOUP9q3
CkXlInfnwQ5pCGntNKeMgBXi1pE6dvHKjg39jNMrX5WF5kE0yLKrraPrcixS6/SEBT/NVvVmuM0P
9yKmvriLeSqbfULFlZPbawqiFgieTtCwVGoVjKmziXziBuysuk/Tj8zPdmM8jRcjtotHr9d+aCVa
dS0az+FAU6GwKRehEcxubxCqVnSja9WiIDboaWwy61SqWp0jeNqiHIubKQgfZfMVLeSL27ixWcVN
cJw0qXwqVl9ss7Rwb7IuSjnxZo9mi5VrQLqLMqK4RQoz3fpoke86NRyrXAMaNDcosQgDIg5N/8ZB
maiSdm0bZL/F0vdORQbwJ/fw5FkBOPGYE2rrynG8JVNiH0yFc/aHut/kddKcIpKloa72m2j+74PM
KnQQC7MGC5OASiRJRU7M5ptuAcSSI2pGsZFBGywETeWjD6V0HUUmVujMdI5DBaO6KzoWFLWp7dTo
TU+JqW+1wAjflo0leniaI6AtHyuz0J2IVZHGTdmO8b7Pk+z49SXxIoYNGabzukcA67Yo/1X0TuRA
K1KIt6nDupzz3FwnpfTustBzqTgYNAlSMbvUdx9qu3Yf8vLVYMt2MSc4AYIjPoPxvekw1KN5Rss4
Kp1cXemf6ebpDcsyvK13E/t8P5HilrmYhv+837StkActJw4bO9TTxJYbxzmfuXRUCre1ZepUZulJ
6ekuQN4DeyF9SH2RHTNGZCsvaREhmmZ+8eK2uBAaUVx8AUeyfgjSoTrWsYd+Vvef+8Yaz9yktx1m
kE9FI1rW5L9k9UBvaZH+/f/qnLy39mzRv54JriqMb3rbHjJW6ivbS62VTYF1KJSPwFhvt/xrZPnZ
Gl1cpYpHp9cJRtbcFsNdai5LI4GhE6H3M/VCv/IcajjfsuEBl2m/rpyo2NiafXAapo3cV/GqKcth
E+ozMjWB8Z+bQEn5C/4xDGqwDU3jPBBJvUXUkCK3saInf9roNsxOmdsfiTsSPhrkdyJoIMOrrCAn
zUnpUbCIJ60+ripnZicUoBhAkpCccO+ybMxImL+XLvOoyg/fkoDUuMTPKthEiF5a/WIWwidSU79P
he2fegqkZfVSOSEgENiED7hFORA9jRksQJMDS0/8uLTtYecwudOZZUOmdfGpMTpCVVGdnCRlVucR
jU6UT443jtVTKlDEuWXEXkR5pTNbAo2LOwTZYmoCuTNTmFBeMUAN6bT4iuyNXX/VnL/+ZMyAXLSX
altnWURCk/dmWl2L/AxXvdEH7a4nmXGLOFAuma8Wd6VbFHdm9wNtaHYBjp9hm6O9qSfr5BsFX1gz
QRAsyLnu/O5qIDS6KkDGR4xyV99s73SnEmdM5P1DHz1AJjAev/6QyfvC1YxL4hsPFvXxTWFluBWi
yX0dHVK8B8JZvTRMQMCV3m1tjentnxWQ7HgQOP7sHIEKQrK7ZEagLAOr1mxN+Em6Xcbg2juyHBYh
whfUM7V+a0fwExwZDlCQiubozmYI8Oq4pVs/XWUjREcvGPe2C5wbOli74ZECjqvMLKaqU88YDc1K
IJ9SMBIMJYQDhI5smhr6IpOXHMrLWMkjA+lZsLFBd+8o1Pb4gm/oT/JrMUQXPEvdzdcXbWAZBkMa
qPL83/TovSCn6JgaDjAnH9JWBzUftr59RJQTkL4QhEfXMeV+zKLykNbfrI7HVVvaSA31Ngs20Idf
UrxcgHbSazd/CWqu7UkKAHosnZCyBHGykZLJpjQS9Mp29ph0jXUkPwu1DI5R9nr209BW5A2BlmF8
DSadkgP2FfpVmmZSmzLqef4d81U6pJ84xbyC049I+MSCAAi1Tbq8IUIGkH4eJ9m56CcILeDql1rs
5XctE2JiCwdn83XlyfCqnEa7IfXgxfCG6ImVDP6NIfEPjXweENbcfX1R4JBmZ42xyY95kCQA95vy
RMjUqnG0/L5oSudvT+T34X/6H/n17+vkZ/faP4mGHRvVtek4tqEMyzZs8dvlk4UOjIR5PjI4bBOr
MGcpLfP1exdP2mtrN9ayQ4azanX+nyhqekJSOdwMgylVgc2GDyzaOPEA15894E2ggEtxqITX0cF6
LAMy1mKz8i64St9zMjVpTRBOBN7MkBIvLgzBVdbw/KrTGuw+iEFPEClP882QWshrgG9g/+dbxpx/
pV/uGByJrhICrYZwLfP3X1kvVd8UZUOIZJt3TFHtfAVqcCU7SIiesMxNNiByrA3aa+EZ+gmb9kqv
vfDS8Gy+hMDDl8Cxid5DD1dgbX4ewlw75CUR6j71xWvrzyuP7py2MYL4MWOsmPP3/MA+B9Ub/Plv
E+EkZ7y57CHLGhlpPlwkheNzADTo4JXps4pJpUpZZeBB8Y4A7xEzwhsCBpA/0xGl939+S363LzkK
QAi4XNPhXcGm95vDB8i+EUQd17ImwR0wSPqwU+0zFNT55GYzoBeoAzrLZx4vCYj88w//8g/98nnw
08EJYz9hYSGk/tslaGZu3YchmHiPPFViCL8NZJSBlHXJqiWSIhbawWClig2aJWy/QITwBjSpWXZN
W+/+/Fr+1RvBgAKCsXAVdwWo4p8PU45BLYKjNT9psx9DXVHZh/u4I3cv09qjHYDrc8yp3eWkyX79
5P8CTgsTyf7/+D//6+8jafXWvP23D/JEm/H8ln787/9+aoePlDu/8n+xJ89/6W97sv0XG2HT1nXD
IlMWGgFem7/dydZfjjQtE+I0DApHt3W+8w93sqXjaTa5nl3bwRZguPxzHCVfxmX3L9PEm6Ncx8Vs
iXf3P+NOxu34y2ni6AJXnGlJWxrK0dU/2ZPHwmIO0fqg6up5uhuTgQq8ZtmkaNeGsjyGRpzvorxf
d0Tn0etB+8nd56Ho0x106XoNx2VamqRTmhXo/9lLsoml+13zqudAACbjHE7XNQcz09CkJK3Fw51W
bQZPt1Z5zoKNHHBjCTftvXXq2z5uVpPGyTsJuBEWQ3Oeja8V8/YSdCZtZ0VojXemIKiImYC95WyU
FX5menWEjLxTcZOvRQBDr5TDiVzHd5IXYNYIY+/13m2RmCSrsXm0/L5ay7B+rB2DqXPncTyRWWGx
pzNbik7cOU6b0luCyWhzg0TC8dUltydM3L3TIvuVQM2Qvw6ZfdAmN0MdabN/LxnvZ1C8yBR5bes4
Wo0pcq6M4Q7pUeZEyZ2GsHkgcyOo1e7cljUFmmKggkB4iK5jvgyLdl1kMAa9OYAU2h0OAueHGFA8
KV/oK2xp+Jka892HJI9yQXd3sZa/t32JMF2SbOVW7OewSt35MWkd8hMC3Ibj/gHmxHsgAZtWTb+P
jfhWDprH+hQhpUg3rQuvtHNCpjEBWGqwi2Qy1v6PpMXM1gY9AzYisuEsAeBIx0eTtNYkQgXHcMHN
zJcEjC2OlHNX4eBgn82+J/h0HP2dTEN8ENqlq/ITmrUHBlYT29H+oR7sJz1FOElHD5zG6XzqbSwP
Br9oX8O+A+Z4isX0o/KyS2jWuyqhRJwGVgP+mmKdNzClGgL1/kaOpffDbckzqufsO4eGY5A/tBzE
HLDkciN09QzM6m10Nd4ep7i2Pg2fKtpqaWlc86kx9TdZBYBuKpV5B2EABUiLpi21xgX+yfbkNcgn
IT0v/LBIF37vkLnHKkfZxFBBzqaiMqNNFZONabF7Kea9I5BKSv+SZ9LkkPNVkzzFe65r30T8whYQ
EVczPaFw0HZEpwiai2BTmcg/SDT0wkM4jv2qtpg/DwLs3YB2tMmhnCAwbKdua7gkY0u931L1MQTm
QbKoTNQVdbq0iupJjvDIuy7AnPc9Y0LtGP2OrfWjjEawaog/kxqhu95aT8ggHvSObUAqIev27gmQ
zx1qhyfMNWT3mtCsiAEtTiSErs34u8XYatmRFr6ZiEHGMo+QEsScadg3XVY/KwwZTlo+uUYzc7No
+bURlSj2HxJX8MOI7tnS+Jh0zQT9VN7Xgmypse5uGpP1B3CcUzaUIJbq96woGIW1EyJcuUErhY9C
JW+CroZyP4V+V77WntwO8lSWwZkt58YrZ8FJEn+XJJyu2xLsq1DNN19EB94emFfh21e6Kf6hofCW
yMhGfeer9NA2WFt80AOLzBXvVQeOUtEvDrG51vzs0fJxZnggy/2uJCQvesvjNmNPbn3P6DuRmmE2
Q07Hs91BtedP7sWM6TWNjJkIemwr74yj6Ot9M4UCLQhLwmZ88XvAOf4Q41qEdFmb5nIYkjdS+6B0
RcHMrCdcWkUkZ1Xta5zrDMcgVzJQitKOdm7aWFrZ7TpNLNDy6xsI/Zwj43QaTeMAIjDkDWIGjgiX
4PjevNFMP7gIDQ1AhHYUSX8KBjc/Nm5rw7dBfoi0mfs4SbjcA3I89tSU9KcDUeE3IbcDZFohFmWj
AQbtP5seAp/bg4R17fK+mUi4MtHVJpKlW+EfCNK6SRsHjc8wEFsTXYeKCX6lBtZk+BHOVdrsyJ7a
yqo+4PW8bW2xN3H3YMHIsbYUn2Mz7NySCCNFpPp6DqELO/Wt1q3X2Pffee6cPCe8zYcmWqA8e6ix
tvFmjjxqaq+wF6FEjDqZzlrqKQI14MuaHmssm814OZlyWuS1c9QK+iarxIYaxVl0Wmrw04u1XXVq
H8AOgmem32cu5mckevXSy/VnUaG30shWRryPAWwWy7lLgciRdMIZWMtUKoriBWlphDLr3l0TcCAj
Nxyj4UEIBpBNSLzL0PYBcO/kJWQHQhNbEOUyTgjlJkRKXre143JczycXYcPFJrfA63sh6zdNsHNU
Yd6eOZS1nVWGJzMGLqaJag93kjFsOa2aifGhJokrjxmXWmEbbsoCInHRsIN2ICoaQ3YIqr4/y9RR
B3xsBsFIaqdSlS5ZqVRLZRuM6ciFwe6bXDSyosi4d40VhtijJTwyFnQyB2R0QwYaqCLM8a2MUXQU
QQbXP112t54KryDQQBkExSvWx2dcjOGqzGof5nSCU8r95FFw1vNaLaP8wUthCIMfwWGUoA0XQOCX
hvvmZ/XFDoP4IsFAPOXQPUlOvFqe94O9yW0TG2t3anFrujNYMXrxkdfzWKDlCtsJ6K2HoLbY9+aw
TihaFr7iSQq2CQOY/M4UUqxQ2EHIZzfXW+3dpDNh8prpmCkNccbAEMfZlpxaa5Y9gG7jHDEIRCzc
Mqzwq9DaGo73PUIwhbS8IyNsfMtbiJqiGfxdFHxavv9SDAkGDfvJ1wCYK8nwyk3XTJ9P+ThzS92U
TAuXeALSxtjvgnuO7P6Ocdrpv4ryL2KQQYf3H9fki7fMT95+fNTBzzX5/Hf+Lsld4y/bkXDA6RkJ
XJGCNunvklypv3RDSUmZLAzl6jbf+UdJbhAdIwUcCZpM3Sa2C0bGP0pyQ//LYvcNRciyLKZ2xn+m
IhczD+j/t5MO+CJAQbjv+Tk2jcP84n7t4YzRDuBF7EYbsVNTho8xG7HU0dZy7P21iwp/gyZgwLKL
zwCtpfq7lfsPZyq/NbRMU3Rd6jQF9CtKgCT47RVksG3rLssYoXpY6X3B2gFy1i1epwV9BFlKjODw
VuFVq9lxgS1sOlyxjomqySLPS2jvP316/2LIM3ugf35H5tfDey4oh5h8mF+v96cRocGkru1y098Z
ZIVvssThSRi6EwLAcq8c5103OUfbNmz/3RvxW280vxEmvT1AG1PnA7d/M2dnHe78wjbCXbNCZbDx
0qrfu5OprQLdNRdunz7IhgK/x+sVynRXdP1L5dkmVDdFB9Jp97NaYmzb7vHfDDzEb2+J4t1g6kCE
EVtS4XKd/HqRwCCc+sRS1U703aMKTNqoHpCdTTw5QWx1AX8n+173oGX7HGbg5J5xXA6uaiBp+845
JoWYqRxeKAVy5cgaRm3+/JnJX0cRTGQYhwiL7nkezvH1N+xV3HeWx7O93JV99wEdAbknBIyl1abD
noHNLvcmJL+UuYMcWV9yNl8dL2z3hBf0wBW0/BnlKAcxElB6mtue83rHrRMvYyLKThrJvb0izw3u
L57QqGHRzCh5zw36oqOZYZgFC0QLd2STIOvMtZ2bIqZPdJMrpejys10wG+mMTQCYGN2po98jaZP/
7gL67V7+ehMMQ+fYMACQ/VNzHSKiCZtE501QAajcEsteGG7G8s0qsRI2hkl+aDew+i1eZ6Xu4d98
BvPc66cbZ/7xyqKpJ2gKxJdp/XYja1WjGqrfehcURbQROHoujW1ADW2jQ4XSKqii4ly0yIBZfa4z
n+7HnpwjugsSPoLA3PU6oOOpt6NZ78LZo4qDprfjvpPxY9GP744b4bjJXoD8WFuFlfclLMulZOja
5KX/SsrVVpqtuzOSibTHnAjTprxDCidWf/5NZ8TbL7+pZTJ747R0OB2YAf5+ZKWtk1da68U7soBI
EZyQ3yFJg3dPzYKtTeQGrmhmnobhTTx/iYzsPNLLC2xwOySi2UqMCL51e9o7IzxSSntQ3Hp4crz6
gt9041YSCTclKKIFkzxY6evHUI40aoSt9/54rUzkOMIkSDXpt6olkMcs3OlmSIuXBHau2xfy5DpA
GwxDsvNSs7sFx8CYA4JVkBGWTpjbh0Lm78M47yQn/GP2NA9Y8fkpNW2GuDSvHf4bBF1FvZUOCPx4
go1BOq7JnqcHUqIXOJb7mliGqKdQs+QFIIVgb4BT3U2Q3xRjuPbTLn4NerySHpqmmySK6r1IG2P9
54/ka9b488U3fySuYQqu//kI/f3wROUlQNKFZDy58rlD876xUFafCs98lOyN+QCabltKOMq9X0Du
Ya55sjxuCZl6D8FUlWvQX6RUF1qycrRxOBBRNWHddFCs+rZAAZwgorJNf8VkWYPjyq9sTzX7vyZj
1IkycMiOZgPtO5KAy2sbN5HpQceg+OsQR12nZkjuwVcmuP4AnQbezEJ1gdjFibBXFghS061pamIw
stFMyGxHPBX5oUMicNuTCrcNGvJf6TXVHmEhHpJK2k9AEDZxwJTZkK7zpjP3kDirFzV45jMSKMS0
ZW+e7QYLZ1h014hP0M7y5KyF6r5iSL5sQrIq/bFwN5ERlxTm7smEbrZDHulUdb3888f0K7jNYWzN
p4SND2Eaz9h/Iv2gcPZipQUJ0hSIMazfcRjQKenKwZge2rs//7R/cZsCaGcWKqTtMsacv//Tkxwn
kNMO3Ng7HPBos/EyrLUYtLmDimPj2WhpJulqaINmRWoNXfzPP/635/n8ywqdrcn84JTCNn6b1DtD
XXJh8eMlCNqboXzqR3PNayWt1gQ2ovBO//kH/gZS+np7qVyUCYHM4HQyZtDST79wOhiZL+sapkOW
sggJv4WBe3V6W7+U3A2rAWwrqTHhNgCVtK2njjwBr0ajnsebhBiJHY+Hu0kllz+/rBlu+ftxCcXQ
tAk0ZISsf/HgfnpZ0qX2TcDq75K+i04TqV0WFp7lpI/t3u9ILeoGvz+hIbUXgPb9ZcDVuclNGnnb
EpzgmguFYIv7pDoUMRln9tCcSE1hmBEDUSkIWwMbQJgLyTCvNMvWXe5CtDF0CJIwQEhixzb951/p
X77TFr/U/+XsvHbkRtJu+0QEGPS8TSbTZ3mrG0KqKjHogt4+/b/YczPS6LSAczMY9DSmsirJiM/s
vTYjdgtOo/87wm503HRAH3joS8TEHW+v05ng4W0LvgFqwtjIGzBaxIK5khOljG32M/0YhUrk17af
tV3cmBXTzL7+y0kofl3Y/ech4A1Dg87lpOu/F2sG7j4HzB0Sfli3oBgu7gixpEVbSyjgfnG84rw5
5DN5VJon8r/99F8X7P/56SxJ176EqDvmuL8+gpDy6xaGT3Xo6ia6Yu0JzNIyz3wLviLIqVgdFQWD
aIydGsreU+yyF1RjU4VNBU8RwqT8y2v4z1P/29UgXIbuDppoqj7rt49Eika+2CMlGJETOO7Ndof+
VjvkseeBLXrz5t67EN7Uw8RGcCMU7XsOpw8CKEArF43yFpnProrEiYyT6GT0I2Ca0Z8vGR65LGbR
3ZnLfKmEjsarf+7Z3/7lafvTH9WlvkW14NoC7Oyvf9SlZVozeHZ1sKSO4ZFDPJ27+KrsiYCm6grB
NYhHrL6ExZQnS43EXhpzfDEauAoRiQiMKvX7/4/PBMXV4ML1Hf1/ln8eJQHrWN6ABu0egyB31VyB
Yx6UVh7KrociHqO9z3V8DGNlry0cUXtCn+hvfCu/b0Ydi6bmbf/9c/3prGHDBejKY1VPU/vrn6oS
bQToySsPLrKsbTpBn65UccwZ9YAReVV9/haNbv2X/uMPP9VY21hBJwLc1/it/Sh8s7EREVd0QNUz
IlJxcZ2s2Jo5qQmZk1LVTXhvY0xb//7bij/cMYbOQWSwWBM+MLNff92cQ1yrtJFzaPyhkUN70StG
b05OnrDAfkoccANlFxlxJQyMSNmsB7JFZY+0FssTkTVCByQac+UH+lJ/NbAY//IJ/3AJU3vQFbBe
9OnQfvvTNOWYDdMEvLTF5hG11UJoQqXhLdMRzQ0slIqhT56stgVZoKCUaJynYAhQBg9nmDfmJXPs
m6wU3rFUtOKY/rEgFRg6Rs35/u+f9Q/ViWGZtk+jIITLZv/XPyYZ4iAJuCQPeeZo23mChViJcC6z
/Tgw1fv3H/bPZOW3Y4nKgB2o7Tvgmn9/UgcTNFIHpePQeBI/NcjwgxoRPGr9jVTuU5Jpt155PzID
2aGAYLqtGUGd98NfvqDfV7JrmWIylBKoCrigGUj9+luXtp4mNSjogy8ZMwCPJuMDoHI5zgi12OA0
hvY2zwZFiyXehhHKcBU1xIpZ3Rvy0umFnHEMqs3nlLOqHHzS74hSYnzhZTErQImMe1kQr02tcTAt
eYpKL7kMQpzcUqbXQkdATgaMS4hU7e5tDZOLT6j51suUCInJMR7A55EYVvg/EqJRvZyUYgfROP9C
StWyNrpZm7hHs17JDPrJkGxWKwIjd2RikC6cJNfM4t5tWEeHdB8b42JB05mrWjuWbrXzbcKP4hJa
Z+olh3//iv/wcpr8UQ2XlbrOan393/+r7lnYaGWG0tQBVau147+ts22i42dWjoe0KPfporK/dOH/
VJW/PVY4tFfOOAQPBoW/f51yprefq/KAvHf+0cweiRxRVD3WBjS0mjo765D8mkw/NilAWK5BYMVp
7LJDtF/xsM/HpHIxYLZxsEwyf0GjjY0evct6uREhXBvlRXr/GR3/P4eAf/pL8YmRGPgcov8jqen1
hSIFVe2BpNl+U3SRRhQBefQ4AwV8Hva+EPeXvzz5/zPWWp98h4Nz5bW7ay//6/fD7sJZS/TiABhU
bXoGSNvW14C1+fNban8tca1uZrmqbGFyH9lSvQ1d9W7nevI66eigzD7KT6qiAydinfB3khWyovib
6Ez84fY3HRsTsSt8939rTV+jK590glLcqLKvbvHNser+nOUz3q9+vfU1VmVscDY2ALQdRqsnuB7T
I9EeTzpF9FUQp/rvD/afPxI9FfU3sbfm75T5xSJpG5JQcVCdeM3rVpxYkt7jurWxkhLM4OmYXMyB
iRgavXcu4TcPBsLBsqudlZSPzLvv/v0Tuet39ftjz2SSWHReOJ9269fvMrYdUeSI0w4RKphtU2IB
WqZaPbgQGbYt3ufr0OMyTSL2r1buuB9dzQPeegdWx80nscNZoT9mU9NdOpO5yYxQ5lT5kXkYfNqk
NGluujiKD7mZT1vba3Fwo78O+e26wBqoKZhuPwsSe0oFM0z3oz3VLmHRNu4CJKGkySQZCyIwgOui
EYsVOV2btF5WwTfx5VL2baj1mbWbDAbLjlGTcJPIKCBDJTvrRvEqjJIZwioKppkfTlpd0c5lWHvW
//CjhhDmCBeViD1xnsp96y025hJbIxJzjjYW/V+AtcvbzXZh3M4NmHYxffdwzN2aQqltVzB7zxSo
RGWNWNQNEqTwHB1mWbwmxB397fL7w9dl6dx+RP8KG1XQb6eU6ehtZ8Fj49Wb2K81zgnd0KmB+Rh6
HZaBiOAMxGMWW9gBxSpUG2MiYyrOe7hsMhd/+Tzrj/vt6VmLa44Bgwea2eWvT4/LqN+bjSw/GMS4
kjQFc2xleS1CxlvfuUlj/8PXs+wvVeMfSiObR50qlb0Bg4L1j/Rf98OsQ9ycjTk/KJKPN2TB3juz
+WO2qtvG8W+7rkXgoAkUDFD+/lI42v/7G+MxY/pHxACzGNq1X392kcTaSO5Cc5A1AfF41oeghvs4
zzLd1fn8PuRcWcmSfbdaMq3A0G98OzVPUz76gR0zlJQVQFtdR8mf72JdFt9yiP1sbNz8xqCO4XLR
232FwxA5hqN/j4WBMCOe1MOckeHU5iWQA6cdXhYAsuYHO2Y838zSkbvEwKoIxE7xVoS+aDISymDj
VFbqXFl4v9ppUxzYWaFZsIy7bCINZ9HyXZ7prON75d1bkC2zSteoFe360hL++8oowQSKVEBw2iDU
TA+joaFBU0dVki9b9ebnvx9H/zy/vz5Q1iqadVwdsrAlnN8eqBpfgj0z7T9og/NKHF3D4Cc9VtLX
DvRMwG1b1d/potoW1Cf2UNwPyir3ZUJslQcJe9O2Lv4HRTB8T+jpSeo1U9aWDAh+XXxR+jETEbSP
zgZbhqF/Z4Dl25RqiHdmVF0YetGNeS3k2uy6qP42TgoLaFoaYSQYcoCRDNBlGjFZRodEhNGwxYN6
BHNKOiJjv0086yha5OwfGsiBcay915alXcpovEZeC8bB+ev6y2ZG8T9voWvbwnBZBuomE831Ivyv
98FfDLB/sSgPIqGzdVm430HR6cqFpMixePQnO3kohdJuASlymtXVSSdqctOxOcNg8E6g34Z8VffF
HOzxDLyYUPcygvnRS8AJo2hv4vHWLkydloKp+DxO76l3ko6Zs5JhCuqPsCv95GxrcX6Ok7ca6s1d
+VUyVrrFYuOHTox5JW7yz3RkWlvUUA0qwFeG15zJSjj4EKdDBqApMUf+NjdGJxx9efCGnuhxec2T
aT73evHNHD3INZgZCT/ZmNMQbTs/vVYS8qkHRw+fbxy6c/vU+Pipe5E913r+NJXmHbuoBxRAzGvJ
jrKq2njwEK7ETeHD7IVOa/tBq8FV6LXXCAPOJarGn7GSC/oyciLUaO09K4NWbTKzEtkIHA5KRAbU
oNJsPokeQzBIalBMKFuC0el+LPpkwyNV4Cbr5NCmM8L31HloPQelZc8D8tn4pANg3CDcQvuImijU
7GhPmtTPypU/hxhpJ5mmqBVq3J9NUQaGhokH3yanxhoQnYgVJOgX2/p7lak4zAvvK40EHtAi7KZs
DAx0lFYEN5HeEBwjvXTQ6eZjb8NmyfPxrqgahvmt82x6JcKqcZEhPgSMQH4dQvxyN+6XiT8nZGVY
hny3nkIRQWysHiSd/ejK6RgVgDC8/iWrHCR5Pgl8aU7N7FlwAtGC5NtaJGHilPuBEwy4JIGRuje+
EQOfsw7/ktQcl6SERlKzshESo+yigf1L/SCCw7110K9tHd35TIbC25RaBhcs07b63Cbc9aYRjDrD
pUarM2AqfN9kFkAdzqESSdyummg5lpd+OwKNGsDToxZr9nO62Fe0p03gkP4ltPqjbfvltNLFCAdZ
ApeGKIC81sLsCsYOYwhU1IA5dbKpYiMsAWpBdRPtHfACH3LpBXQzmaSdc8E1OwAxWpJtOzdHj9yy
u9n2LwsB7qd2jj1w07PaKGQEYeH0iAYkUv7SJLHELA+xFD9NxAwXI52JdDBrG3NdOpwnZgwHcyBY
KJ3MvafqV+SvTuihONh0osPNgPGEmHLxVHfkidJMbSWrO/Bi44dZVgDkwVnaHX5LSk5MjTMComrW
9E1V9P7WTSToo3nTW1hj+1bi7BH0gkX9aTUGISqY9vUYlqyugWAhEzOfhyZElRiDAbnxvW9GgVfB
1DFMzrQ8NqMpBpOQBTodGLcJXtbLifj11GdsUuuB5N7lJOxB/sjmIFHAgV3nxqz4NmPCZagb640P
RmG2nlCpYmaIgc2QZIH9Ea0qYxB7P8BYJQYS227d4sFiJ2A2xr0T91+uV1/ydrqpu/ldSP8GvVW3
6+MYNsX4Qp266+oUWBSyszy/aJAk4Z308V64ybCL4oQQshZtADbA2PjO6i45jvl8MIy3TM4m3HqG
rkaKdlNjMoV586OY4dvCnhIBkbZGBo+w8aJbMrP5p0pu47nndKha8Im5zoXtnS23upWe2lFbok2q
V/Ab8N+mj7qzaEnAA6Y/uao9C+o626pIOMxzZ7No9iNoJ/fKfPbCXjHZOoJ3x+/cu7zy7J1eJLf9
1ZngGxkwLrf4e5+6FFmc5WoYEGELccFa+6jFVWHr0XExXEJwyvHOqNbHe2kvjjPcJG3zZk7eoYig
sA8yJMWJ8Oe6/xDOBIJ1sMnZ0S6UXJCenZGJ6PotLSg8zeUNJyDGCZV+oIwGG2KlR4Jm7uUK5DaD
Tot3rgtTQiqYFFV+sg3tIqwf/sTVwpn9ozE4kVOSpHfDsCLFGB4Fbrmgqc5b2PLGBYFuThOb5ZvI
sjddY5DiFiHZaqmNIGmoCey6cA8x0z3qlvLqFBnow5hQ6Ky1mpMuh7cZiF+eGXvb4ttKRPnl2/bH
JHxyQ5I7rqY7yzMQqur6M2EZVfy8zHzrUHkc37hpF/br9GjFVpPN09KMZxSKFkTL7DM1k8CwXKDk
ZZUGwh6OxiAL1KPUAw3uKWwf76OVP2am80QnHcy1uItHFvw9hfuaadnQPOFzgtLGCFrqnrYpGWvU
xccCSDIYIYIEsiyfaJ1SWEU2b2hGDYLsGury6Dz7sYGwFBNz7k0mUmqevMpVJ+IOt3nRFpeBTJK8
mP2jj8+6tCooa6sNDSgXoUAZ7PfB/Jod66O2+lcq2CetBvZN1cdGCQe3tkzhqHNj6HZyYWk775cM
yJxZnNsOY7qn3vy4fLCYrW365F72g87tldgcsS7L+YJQ3F4+EUwSaMSVeRHPwvqXLiPBv2G+2gIy
kVqAm5Lh91T1xQvNS7uBtntOKhDvSnsuwZgAhHY+HJEcOAQiKEjNk23zHWqm+pbM7q6p3CtToG+j
n+4bHyVKwScnr4h0Bp7aekq2aQRr2Dw382ggkm3h37avs+YdCfpJYNzK9yXjlknvUprSjVllj9OI
p9aq9KPtppDvN4673rEaA7gaVCpTWm6CKaxr52BV025MjM/adXaDSbh5JaimEh+enjCfUpkxVRb8
WxFn+EgU1UIojcVPiyMKgQEtZSEodkzgVfvEzMhdFfICgG7noBPV5rSHdmtc63J66cX4zHtY85vJ
/dBMFy3DRd3r97ZYIFnquylNCnKZ4GwoUqVHCrlKcFO62abV14RO4h2nBYvIbDZXaZkg9klcMAqJ
GZPMimCOtL1lZC+SqM8N6xEnqHEUVJZ2Hzvd3uuKx2mQryTFyzDidUKIaRDxq9cPmPP0oMWet/HE
+Gll7rkGP0vA1HPqxDlJ75KJ19DLbSrBPkXOTN70CiuRZAdwV3BfyIEA2RgQvF/JIrDG5BM4F+lL
WD2TZQbrzpwtE91IpKgnNx7x6blzMroKeTbuk03loXPWJ/cEngpCtwTfb3Bm1koC98WDqjr4067y
gtJhDlx43jfLf640LwtcS8s2FNPdPlokQehWKIW8ibzmdfFW9sjE15jMrzTZD8syRYHlJ/V+6JiX
imlaLcccwQKaZdcVzS5r89vWwRMPEu6cusvJi707MlN3I5AJlnbzjy6v8qNUmST4tOmwbAzNllw4
P+ixB2yIos535ZIf08r96pskD/oOALk9TsGodIqtzAWYnUTHcoALrYhewDSCathfMAEhi9n1Hics
IFxcOGVCBomX6pfZfmZEfOM547VEYx3qa1gLAUY4IdS4HwbETbEKidygWuOvc9SBcIgMEYOYpz7U
hE5owJSFCe7uYHJGcsjd6G4sIhkwP0qODgyibC18a9EikC3mrQG7AZ/pFCEvTu8aVZUBIbEoz70B
dxJ1FvJoda0KfTyvxRV0jsIXMyfRgF6GEodizPRq8t0Mp2MgjSTbbowHhmigXCooUEbVUgPU/t7p
SO8G7nYo57Hi3tQJb8oyNPeK1Vnunkt083aVodBJ9RsNGaYYFsDFM2rvtELbZtFtO/FdV5MC0nN4
j/Me/VtzbiJedV5bFQ/fbAbPoHvWtW/HPYlrcMHAs7ecYTqMpvGZmDTQWGewd5JZ67ivmVybrgHs
gRmbN3OmfdZTBA7R/BGX30o4eY2eRKs7/xFsA1BrTT04abFjokZVbb/o9JiB6p8HawRXN8uwtgGa
dPm7P3xPewolramepTHpIWfrTi4nSPK8xx2YtIrXQ0/kbQoAzfUJg5jw5CNwQPVefVk5BNyiOUuG
5mF8Z8jvwBf9M5uZntWa/sR3akkulnj5xHRFXTfC7MUPYdNt+RPhCGCdtkj2KCNGatdmMa6DT9JE
5nlvvD18IeemkqeyVyRQNuSVlzBarXje9i6sLV/nBMPIU1f6E/NrqsvU/Nbn0Lbr8S33oge8WZ89
iDBwVuDiyMMAWWZ/JrpJJaLCnGBi3dFCfQGIBcS8TOvbGDHkJlLqPfb8OmitGzAmGVVHtldL8hEJ
9cyf82b8ZxQCHTwru5vUrh+GcuEsr+HRc6GDe4H7vzHz9JrkOLOWaPAC2RFVkJusj0zj3tPUV9fh
zawIbgwNn4FfFN8NoE1IEuFRmMewbqMvRrNotBzx0qbWvR5re6OijgS2+6gXmtp7QzuGWQIos8p0
ZnHeyYc4geYTtGebgPRxGGgM1cnTtOe53E+Re1sbRKL1MFmhOhmBImJaoRqzlk9vik46IXj+QDrj
UBJARau/oyi4tqRMg7XUXpcMGJxbltvGzn7I0X5cRoN2zWWP4Vefc7YmMDlm4MDrdjX/PcLWcATM
n24z8AZbPnnBL/dAgIy77UGCr93F6iRM3dChxlEKh89EVLbjg63hgOWFzhz+ofDlQ+9lpE1IuoWu
c748N1m2k5vdLNIizMeFkj/YSZDUDlk0zHa0TY+SmQGTd7s46hHR49Hp269IIGHJhbyalfezt7pk
O6XIiG/xdlRMUWprC6X51FRtdGlyk6wbNGiZ2Vw0er1scA5GVSwXq6xDH3HCbuZU5meDeWt968zQ
WwWw75lkwbA4O5O9M1ubyHnekyrl3hvr6qiAsOfqgFxM7N2OHlTbDGP7ZfXWdzO3zRDgwikXyZPn
839dzvGriggOHHveG8665hEyD1jxSKHQSZ1XAZ1V6+ynzAB5pTEq24iB5GvVOB/aYn82hbTgI2Qz
BDD3K63Etkx1yHNLrW+bpKeIav13JQGE6Rvb0ZKNbhvtDqBwV7DmrZnSV9oxnmNGfTnZDzYn+hg3
FINrwCVY8flQtunr6HIpNvk71+VuWcpHG/PHONkkJ1j9xkopQESLn2vmUaqWF1RV9pYpGs0rp8mG
OI0L6WXPg0gyjnH62i4dnolGJO/Cmr8z14Xknc07TTWwDftMD2cHBnr3UDTGtbBB9OeRD1wzw8Vc
2/aDX/RbQVLDlhO+2wP12MtqwtVjh4pomJo2chvXHckgor+vYsYILiOnaqJJm5P4gEZwzYpxoehO
YyhilE7Ea0ECFa9J5wDSuqgWH+aQ0F67mfxwZP3F3gRO81BR3zVcz5CcO09/mhXxNx1IWDBC5UwQ
CZz6yH8f6/EyVnRNw7rKZXjT7hi6FNyD6dGYPX+r5fYSpLZdBXWbPk6lnMJWTg0YIH4ne0jIhorT
Bxel1c1iqLesAOKOng/Wpw4QwoHVBZomAHFSAvzFTanqmOGS8bWYDtGo9M5o1c1b7jk0noAMvTwj
SYahIoU6FYFHWSAHuW8ag1uzaZutoghoaai2LKbHLesjexeRiXD22psotscb2+PsldAjgpS5MDuA
HIh+/9MQ/PnAfe0BKGqwalOx80edTfEIURKpwM5i5hani3XuE/yAUNU1fuhy13Na056Dv+2W65DM
YdpBqEVXAM2skp8ilSgEoWZs0gTPrImedJ9NF7qg6lRZ9R3QFXyjLf2a7xnljSmLR6Mp24ek/Bg6
MKuQG6YtSGP8f3ZBjuJ4ULo0AksDVQ3b4a5QuTpGQ7WGhDiPaqTn0bVxK1GbB5C1IvIkrPycY9cp
IhrC1HUeJaMjJlDERLQtglwbc49W0AdmQfEgXWVRWMDwT7IqJZIPyJTUeWb9wfMe567f68bkbLs5
DcZxYqhGPoyKPO0x4QlJhUmZjxwLCSDlI4rUYjBOqYEmirVdvJkK8Qna7ke9gCLKi2IHrjMlrwqp
j1Ry33ltvfmWJ8ZxtpfXBtRSeRJErD57bkd2Iv3eLidOlFZs2YCZpfJNxf2cN988zqJdNlN49l0L
Kz2edi4HVzWazE7EfGph9VQENUV18iSJnSCVyA600fW36YgPJIm5w6NGwXmvTTtkO6wWHyvY6s8b
CucG/jKD0Kj58rTqJCC5bfxk5ppq8kO0su/ysuZvvXLo3CJr7nFDHhhEE2ZBdXcBFjcMfRniqosC
vYktxrrmm6Yb0M/y4jK6LfqUPn3H2dsGBD6cSbNjrkZzzIs33Yz50+BPTFVXxdUk/WfYHQyU/WOR
pizqOuee2TWoFY7VjWQ8QxJj9Iw//MVl4byJOgaOWh8PQSMU8vn0Wyk47G0z74O6swIAcRS1GMRg
i49XtLriUJEUdK2Sm0Fl3V6q9Al58USWKqWEV4n9ZNCxmz4h0S7UETkzjLXaciKZETWbRcQC+WiP
eeIj5XaNYYcxn35G0QkDUofTsib+WTOa5xZ8kS7JwpxZE0LD6WWpArQTIOx0WgQzAozN0uqhIjkq
7I3YIKskGnGtds7OSOtXqe+yIrJ2vTsFRk+Jm5hgnvRVXGCn0anpBmYYbCVi3BTtNJsX2SPCY0i9
KteFcwAFRa3aLv4DR3CY6jCAWX9qx+nIzMi+mBGWZVE+g9sm8AaPnje8R9TKj57CqNJDt5+6/hxb
GU0lw1th9qRUYlyxjdm6ylw/Q0OPd3ndHQcnb7fjjOo5zTWOBJJKdol1C9b1jRag3k2I9Yu4HdaX
7rsGH5yAk2hGW+bz4NgZGxcoa1ZcjOxHKgwQfQIIbn4ZyTcWHh7XDMRNgJRpZyPNADBGJA3xzuGU
iadlWQ6Isp707raU7SllFgQEEGqxO9KPxaSVO/dUZagUrJHoxia/6ox0k4Tultfbz0q6d7Mm9bpN
zgrJBjPaiYeoiedNmcr20kkAihnMTWZMTUuFVaHf2aaG81aU6fxopCEhY8yaajLgGkD+rU2dvuQv
lTFYF6tHiiNKzNgKgW3rgQ10zRVj9GZA45qpXiPT3+RVAjRfLfsl7/ND5wLn6WSDIcdyb3s6XKCQ
u0jXo4un7dlUQROiUQZPae8hviyBUebFQcwmozJCfBn+zd8aIWWYqpqwugnhjsHU3k6KMaQQfKx7
KuFp7l4gC5E9qDPodMy7WpyR1H+b8kHbuflwG71nxWqWRxCzE/2S3iVa1h+d3Pqq8aCwo8mp7jxT
nQbGVRry9ICA6YL5VKibPNWGyKv9TOpgzEC9HiTsaEi6NAXxC5ZeLMZD1exE3YFn97LD0Bve1SeS
B77XDMI6qeMjRi3uNvbVdGIxbYgVndLRJ3+NH+Et47vVOsk5LcDAy5R5ZMPKd46XFo9ufRNHzcvc
hy3e2vukdF8ryRcTjeWt4UCIbbSKY899xoqModszq60sk+TY1vUW5UHFEsYQYY1podEw7pk1QeBR
tFK8SnB3aG5N8NGQ/M595i4BNet9Hy0GnIj+oltrKEmhZWf68b2fa9Q8RU4agb18Y38eAoVFuhQZ
1xif786VFIteR6DtWHLxyWU3KO+mHFhoG6o94QijDh+M6DC25WtMrshZFajJWFdqTVMFihi2wCPO
jkidZgfTHHivFh0diqZt7NPoUKDrdyS2U5GCxF+QJ5yzrBNHPYKh6SGd29lgrHCYc8kaywTNM5m+
63nxxXLb2+nNQnY0O2Q31fyrIyBP5mxRlgYV8DLk33t3FlfbwORY69wsVkLNhpZE3zvswYpOtNdk
lO21KQBWVP4cNnw7bLN2DnFI+2YSTO0SnNdai383qZnr0VDWXgUZgWUXa417uOcXuJo7yaTTFVN8
Gvx1F+YwlmT1Mp7IlOfstuy72WlAMLdWErg8iAxLfOfYKacNAX2Rja2YrWNS3nT9om40uTo7em5S
ipgXH8QjaG5IWSq0R9IZOMFWf0kVjra666Oq3/XT1IQ9hFY1MEFceJUzVLEbrTCf2kJ9h+aZhp4x
UhhFKe0we1NvuB0bD15gZ4VgFI6u4cjdvOTsoZPbWFbz0dTiN4RIEJRTJo/eGtQ1EW6+bRBMJ7b6
GQFihqqXMmoG6C6lMV+Wwr2i84qwn6AV0LxyCnU5AgOtqMBwUVwmMScIICVUu7q780xu0xECAytg
seusQYPRLk1I3ZRoS+MyhlKuE3blOF1Z301XpWzSH1zaRnsOheOo23/+Y9bz7Dbed/kkCfBSNcf7
suXtEw+x59a3db+8sfkorrbPxK2Whb3L9bTdWkzsu8bU94nWqcARtsRUiGIOGRKrwZgynr6ANePi
PeU9QMGyrGGAtP5WTzvYNIOYd3PJzpy+yS40/5TKmgVoDwel5DJCb/dRr2mXy6RREUWK25THbpXk
j8otEeuzjmogkxO/UIgjK8ut5hZ7v6yAveVNUMvJ2TUW5IpIb+od37m5yRjPab39nLANYE2lPcZd
vCvKxjyxIzKem0+rbcrQAqXPfJXgNFyQreGdyrxjDZ5N1zpdiDwu3Y1uSZfrbjHu9Fl+K+DKULK5
u9lt+7PGwbdE7Xiq3HWRPdrtVndeeda5m7zmYPQ186oFERgagoAQMbN8mHRCQ0QDaEeUXIpRjci/
qIm505W2N3P/p77mE+TDfij7KzJP+xKZ9wPDv/2UMP71fIvIMxg/e8vEYd/XAIClmr9Rq12WlnLZ
bJoPfoFoO2jpYZyr5ggq+SVl0H5KU7XxFAqnYURLTIRKuiKxLOYutXlCeXzKquomgcwChcA0KHnU
LjJ8bjQUltSABHKbPnEaZcYsI+XHMvpJNOOSshIARXSfFuqnseId4lYa22Jau+r8zEztwaplGXRt
f/ESAaVGt76xJwAEnJL4tab+eKPz4gCjxEq8dVUXP8YusSVxUxo74oROoP/HTVd2IV0oHlX3JSkI
WBkHImVmpjrdYuobMxXgUiLSOiz/DeFgWMfQ0BPQyIy5+GWIblrhHVSajcoQIxi7pOrIhUFdFHYt
nIaOPZCWu5CMevO2kPgKRNenDPIRHlkFA2IfMF/sm5/xIEK0j+5GerW7LeARk1AO94CaNHDlGuHG
6qdVRR8UTnLUE4NNaV29u+5TPlsUD5paMLNpcBr8exfKzz61SZ9SS7Tt/ejqEvzDAF4n+CXj4Yqp
2rVUPZYodluoD8LwHxCcgODx3Zu2/zJL/9OLWOG+5w2KvtS7FhWlAbXD1U0KaA+SAYpiRZFzstAw
hH5qXRpteeXLI3N4Gt8A3T80mU1XycgQegO8pJHKj2xDcuKWk97VD6pir79GBDWros+ts5fGLE7c
Kf5pJvItM8s32t0nKNM1xa80NlWTXpHePuhOPNznFWtZGLgj3s+N5pI/iH17zSgkm4s9WA/ilW5e
lYJ2sPO2/kTTkavXYdG/0im/aWtiIjJD4pgisn6AjlNpa2AU2SvgScrk0nSuH5J+y6evFhDsZn5w
3Rhyy3pAsyO8sI+SYWvNLsHezaszYnr2rOQi2f7YLZVjraHjIurwuYkNGKAeMY8U6IDQb4aE+AT4
do9ml9xF433aTDOUjATDarU8DxkroqGe71uurUYi+GoL0lWjOiWu+qLY3W6UC+1ZuiuRFx0xMl5m
xW3oOPxAsxuZiefV+1gZr5GTMqlyvc+GoM3BMPqTZcDJ6hjIDQrK8ZzoL6MJvL2K7DvUfHEIv+Yc
99QTkRs9Fei8O9LHCBUS/U4SFp2bP//5eLz7hCNzMHEv+3e9QlqxVLn/xBYJc7pjoONpdr5mj/zt
ksc6BtTaufcziGVt8HiCU6YF3ph+X0ziv2KlnXXNXHa16bF+tCp9n2XuO5syFkxOdKijYdmQnIOP
MZSRwa6k3DuL4YQoMuiVMdfG+Yc+pd8jlMVven6i6C1QgFtMD3veKkHXjBbBQzO7uMl2QP/XGe9c
7W7QusPP6P9IOo8l13ErDD8Rq8BMbiUqh85xw+rbgRGMIBie3p/GC7vssWdut0QC5/yxDNXJdk0G
uOBhFsB4dnsaR14e4kEJ9ePLnSZiyrCdaIlMRooqX8WuS7J5Y73QNLGCmL+1Rtoq+YgDifvbIi5l
cQ9E9IEYt2AiRB3p9iS96peUe/fU3UJj8FMfy5KWRKMJvsAxF9WQiuS8U48YbnvyWrh/s0ewI0pk
Y16Qxsl+qpLUUP6nGySAyMepMGoE+EoBu9YD+JtwRxDEwQPoyUkYWopjnk3dtvLKX9t3uh15giia
R7Gxb/ziYn43AdS96zr3fMaECMunMdZ3Dt1jucJJU5Kyzozp77zGfKun7GVJskvcqd80B4ELRPkL
oXVPqhZ8XwuyVdcMyuUcw+pXT0ZuUTTsehtZ278Tdex0p9Wx3jphy6ZQ60PViIey1Kck8Ii+TLpn
FHQvuL7xWHcuy2sL1EJEGcDrl6QnbWNb1TPI5moYe8J+LUoUyX4+huzsaLTeM/k88ZpCur1zon1q
NEXcN95yK5zeub11HRreV0Iv/0zzU5is+z3n9gq0ukP5xCytDYGg2qQD4J7pGYNwv6nbCyVNbTT2
DkTWOL0bRMSVbk+aTPmX5zeZXyM2Y0HtSR8nb3mw1BEVFYz2tHGuQoLNKN+kc7CjHcNrqUEPCjSg
VQ2h5La8swKGNn8I5PDku9nWs79aGIzTNJCQECDACUO68Ub17oyM8o1HVUKdV8jCyJilvwurV+r5
PppDAGMobLYHYmOLbtKIsfmsx77Z1MJM+NGItSpIMMuXj8xPI8Lm9D2J0JvSSHWE+Py+zXPz6lrm
Ia2t/TSzg2v6w1YIXNqj257wLoTroMWQXugBpTOtQcTM1yRfUlZN/h9klPOuSUXe1k8ECvGoIkZj
OotsG6nIOItdbRPVKd3+0bagp/OSCj8bI/dapm22MmCtRxXG2yXDrylY9QoajmD/yNtrsfJOxDjg
taP4+aZEG1qJcEZQUqzjLYUu5FsZFuVcCnvFyIiI5YB2gkBD5y6PXlvycPBtsli9agc9URlKfW4a
ylds8pQZgskWclMUc0mFIIj2PZ+emgrdyyatwrVXwOEZGWlcCHI5RKqCfGDS9FcSQ88qiEOUBe0H
CMKOa9XewMzzNhVkgi+L/IppTnRvMp46fM2boy9dZJfPc2kWUa9sd52nNFKJOtvjKVx2fm49VbWg
woCAWzF9NcJCttQXn2q6tbtOjOKYKeBOtPHULIjXQyLBg7r8okyagcOTL247PFccJps2t/lZLOeX
XPYnt2uReavs0zZVlBGJsiO9tUb6ae0cZ+Z77ZMHrcvXrvHyaEpoRy+8DAlgMJwzzGLUCYDcIfBK
idHvvPlFOKRGBt7SHRy3/+4Las1iEP5mQCUbEunECRvGs3WytMUHqlVE8tuzSvutVXQX0B+eeZ1v
bKIcaj9wQPIo8AHEoE8jyA90neV4PvRdm6srF/sJMxQAjX/rpCXqlCujW4dD+zs7Yb7qLXlRJmIY
V1Fz27ZNs04nxZFTMBJ74WebQttlflYgIpteujHMosC9UqXm7pC+806UWbmiSxrvAccEDcLdRrA9
b7O04zQQzPUpDU1GN/TruUC0p0jvTwDueIPfSnffeIgk5kG5DFnVtq+cvxE5Xj7rJ0dx8yxzAWOs
Xmx73hDPhY4QjAAXI9DxTVBor2//guHqVpYb6mPFERGH5rfAP9vqHnWgh8aGtnnczZP/5JLGn9pe
fkywUgQqPrXkGO77iadHnn3Gce679l7jNY8EgRg58punrDSv3JXEGaO+9cGwU3YqKYm1X4L3dDTf
DHQhjIIlI0Lzz6KwuCOJa9X2C7O5752zkSp0rj+m1QsKmJq8svHUDcV0NKcjL6xehzlfp2FgTks1
Jzv1FJ9WjOrZOViuQ0XTZsziB8tXCMJ8AM/GMAA1/FfHaOAI+vShdMGUZyth1nxu2uXa5MYJM0jU
5OF1oE/VyWP0G228JcPy5sTxz2lZkCJBi8IEP16SyMlGxN1oiQIdSBavrbZCptL9lMgJVzE26XVT
cZYMJDNsjSZl0Q5pOPDJifPs5BcnIr43W/WbMmhecof8P7IqyHCpVbLLQL4tPhUus4bX3EvpoSt2
4EL2xirTb+TlHrN8224Dg8auygh+XAP5vG34NIvxp/NSZwfL+vUL4vWaarBWX1mh7EOrd2Hi0YUW
f1cMykFXM+4LgiDDatPWAdmZjksXVi6jRvegfMiNBVZoGvyWcTWAkeoQaF9QfKiMnr9CfcgBRkwC
BPATOWX55CQuKFNpsrZKhwpw0fDj9SehunEz8TwULfR7em2b23UabyvqL/Za9FdnSW+Kz+lT2/Nd
WDv7jPj8Mh4ulk5+SGoheW0UJHYkUAMZuBE2gU/t60+nh8Tx5UvJeHL7SKijKJ1NvzjP9KAgY/IL
in6URFaX+Pdd7yO0MyB/PGfgcBQXJ2cDr2K6VbVJcUse/pBRvaU+gqESbV9dgxr1jgexJVdu776n
Db7mtol3cy+OZeLsQMOIktcUiSHpZrjeTGHz6abFvW+zmpZz+J2PPP7Uz04bC207gmpytuR8l1jL
C9ramUJD+Twj6WwHI3L9iWQ9AyDCxM7YVUDrTRk5zrQbXKte98CqvtFGjMvvmmEcEHLkOzVXiFC8
LZ3i1boCOt+6usDUVu0wbJ9Nr7vQcWRC5CXvglyZxrB/zB7mz8yhKEVI7DwkcFOPT/YwcVnoYU3K
74/S+rMVXDeNefIof3IRCgPF0NbYgZDrW5if9Ro7zSZkLVp1RfJQpp5Bd1vHB6ptushQU80loOEC
nFO5s7MWc7fsc4/f2UfW2SfF3ZADjCilnucC8NPFtnCb1lXQRYZVu6BY6JncxH2hsrzwzGLTSvfb
yuGahyEFw5zvvYpr2x0wDJS54lYsiCF0puTBoDdmgwbnjgnM4PJqXtvBA1Eeprcutb/tUr21BSYI
y6A1OaVBb2X01cz5bWviA4AareySFGkNSbVc+zTO2V1J9eR6/etK8q51PJKv6jOQEEyw9UV5dqW3
HyzkwDlk85kIVkJlWd+88gDhw3nB/XWYrfStglVdtd2wndCwtTaifKf2fooQ9MtQ/CWDDMQg7cxr
fstlrdX03i90p/kZyjr1MC4mBVGoz4wU5G5ubTw9bnNRU/8vw7+5pl0lc208C3GzthKfs5duefzi
W3cOAPC4XjcYBd5Ju9rIrsi3lAg0EfMgn0RKg0kgqBJoAPo8Zzcu7ZvurCqSaK7SG/5W6GDekRlA
KzT8xPzK9+2v7NjyIk0iYkQ13reTu/bO9ohQm5GKbwOzOjeEhTteTBfFnB/Rnl+nDE1u7LBwEhJD
e1ywJfkWRd0OlxBLmxInEc77ykbHrPR8huGueOC6J9u0bjJZk5l5kfdDXXRrvGIaJUq/MbvS3EyJ
w89Do82Kk9Eshmk/8T2sjYWP1fGWICp4t60kICSnb/VmnrVPBfOyTau3IKU3rJ4RlRBNydiI3o5y
9E+rCv2oZnjlh0WlYupsM8ib8gRdYe3jNYhD/WLIvzxora3wxZusaY2pm3AV13myTeb2oPLCAO41
rrq3nzoRv8jlP1NOS/FKo//mwXmtW1DPsOv+MMquK5/vh7V67XXke9kspBOIwn6e2z2APB9YgZSM
Sp9bwHDzNyRIJ6z8VFiLA3kA6GPOrgnn3G1MkXmHWCBLbRKKu80xnY/lUv7zdPkipfVO6cd47F7q
Z0Pj0DByPNXVDbZJGhJD5y5esxsTFOQj9MsSjTxcI3jX4/Ro1V1zzqePcqCqIIG5W7WL+aGsbqFA
Yy7W7hL80xW4uYFJbFu4MbxOnONAWTpiVTtr243W3ZLyHbfK+XUEQcMwT9PWnjL2YHlFUU5BnJyI
EqiXJ5Sb9OaaEaDajUGPEV3E5GA6MEAewGVLZdhiMNEmc2ExCZE3La2oKLwhaoZ42+vhT8Lz7Ass
0AhJ3gjoxSZh9kfdc1CaWKzXvsiPNiTOIyPwN+aKZEXWbb1H0kFEVk+z1FimIIOrDosfnUneaZHh
BxWn35TWrYfJkIfEtPkHZmCG44C9c1b2fk64cyjeGbbzEL7AORzF+JSPo8mZyDphVO+1cqhRE0u3
lllBcMx4r6zFJqkHkXMPbrStscVRU1FtsiHBF9rXv8Psz1HeOAcmGnjWSkLtaJ+zRR7EEoJkj90L
ydlgpBnvjgfH17JkZsanFFEmFuLE/I7815JaQBvqyWqWQ6dchzVXvPuFfmf3vdWCx3JtIDTYLykp
WCNAoBTtIS4XfDYI4SOm+s80rz68pWipYkcabublGwXjXuTJpAHkpFPcllwGo90ejGl4s2JKGC0C
p9Fa74gLYPL3SHmt7AdKU28fmPNKue0/1kaEr30TbPnIzwaQ10nYzh+b3NYL0cMpSKnROetOdrtM
1Qis3A3Z+mcvXf5GD9dG6Mq3sgKCxX30Qh7PRD86AXM+VURdbhKPlT8p7cE5IXsjI4mZmCAhl+qj
tSZijmZzcrE9QWlN2VCw4njWewU36tgsvoPoXuJ6eF8ohfbdqYiw8e1QUr1T0fHhxn1MZqKxbtAh
2lhN6W3vCQPq+zGiC26T2l+WJed9ulif4+A+jtNU3BSg/Pkms+Xko0uc5n2ciscsUO6hmYiP7xVl
Q4D1WFwEsXBUjzX9nSDzdW2SU81bxhuW1H6BDqvIj40gGrhCRkpG/aufdete8etPHrYpGIhn0NNd
00NbG5qY7Ey7h7SRu2weJHnMSG/spOuOvl2/eEW/J3Op3ExliOjgpG2LKiq/3fFyzNFSeTCldnHs
zHbTj3AZnkl3OoBBjqITB8LBbZafsry9VThB6jJjTo0HtVfW+Fkmz8QVfDtBj3FGq3yNYffoCPAy
YpKD8yBkfLsHErxCPT2i1xTN6xamqt5O3fyDA10hyOWMGk6d7dKdY5RYYUCKzJRoB/KuIUhmkW1a
m08dDok46qr+1Vimn6uFXMalBRXwHQ2lm/lIU8dlRyFhRzQHU/HUfU5Dj6O1BgYcYmO85QHM68Y1
ufECHlHCLV+qYLiE0SAYYcd4CA4OIW4nCa9VxEt8sgf8nnFbkBgoVq0Tlntzqvu106rlbBdJVE+h
s8Ev/OMHY7BfivSiEzj7rg7dzQBMTCDbBJVkVFCXuMlwHi0jm3HwPdqdvfEKcQngTlYpKa9rdwIg
aGnaZnW0vB0pwW4UD5JAThVjPJMErbb+RaRpvVG5YHhLtTihHNsLKhFo1JWH2XB/TQp1VqXD+ZzZ
bNKKctIRDg2UtIObQNdd0K63DtuSpBscQyl1eLs06daLXze72LINhg1nNaChuy9t98PNbtievKoG
3bLfOO+IKP8SmGnYJk5tLbE/QafueqK9wJlRlHW+uW0SBBngRsawdPt6WrYkRrlnPJqP7W04RMXx
OdYNIXK44KGT5al5HIY+Ocjb4+IW4looLjx6URAbjIbclGJCSBma0UgcDh5/eYkdrht6JYKWRoKb
X7ee34rE6Nc0NcPJztl7XdrVbpkmNF6tuDRCd6sw8fnWwgcmCHy0RFwNHfexP+V4OyRew7rfY4ai
r7CoDkzibAj99FU5+ZraTYbJ3DrSWk05FsJ2p5QPiT++KwmXBZRGT6ejuGep7+4qak4NJEC9sJna
+h4w5blxryS5vQ5GwwoXJLi3oXnt6lrO+MTRf7OrGNDUEykgK86P99SyyIeChqyQ/0ci2C5F9tGP
mHymiWcc+Ud8V6juJW3CByKs3YhiS/xml9YPLn3xTze4SFwUDaqXd42VXnHxYq4OhIhaXYRHhAMc
HfmBjlhOjtL/tlD5AynMkJhj2q3rxgHp9ah650sFMAuYlbxtNu2U5ezRQJFGSQxBlbB3p0v4rzeB
BQkNyABlnFWfpk8VLwQ55pYEGKLNfqydCMmlZLq9zRICJ0bmP84k3YcIYdckYZTr0ao2o2ovyMox
MlNHALxuAUJa8QkBvtj0lS0gy3n9hY8NtUGiXKb/4sHgfuF1wpbNV4dAllINv7tjVPyt7LQ8ZOpt
sPBxTjZICzv9jYn9kBm265TU5FwN3xo9bWGMTMj+RzlN31SpkR8izf1cNd8iA4dGzuQygpS/U0hX
4X8apZrKKJz+p8mibWGJN8rJSRgB++15LUEF9X2/F6lBaXw7vCStJPeUPcvWdwarnTtRVJ30h5Ed
8SZcf+DyepCxh2c63aY0TpQjUzGrsSfZiltiVFwr2VUVdnm1fJBHx8PBL8cy8jy62bVsaAHTnvHm
WYe6gZeNHSQvtS3/imxB2jLMF92H3cm0p29tFoce7RVIs/qdypyZyAZ3WspvrCGSiki+jkpC4jum
POYuVeUue8xmGPhsp4uBfJ0/OvTWYcZNxHpNhSmApyHjqPKfWDw8KE5ikbwFP1iY3Ocuhc4IM8CF
buYAjuxscvduCwNVyuoubqt7qhLE3u9/cNnG/Lr5iBNEDO9kSiCEEdx+nP2I8/g/Cb89j336ZNAC
ueo44vxizKJkwBViA1zpOYlmZwA6MP6Vs3w3JPBBlk3PbUgUjHA/M8d/rNDIQyiir5fzrxxYod3y
5MVHWhApSq8ibN88eBjxV61IPxx4xZU1dHiM6PzQqX2i+3rDzvvhhd794Hmk7oSH2Ut+lpn1GCTW
rWS3jov85IX+upuKR7tO1cZqPZbvMll5473ntccYf8/q9uiAmI27MkS6ZvMcg5tGk6F8+mAMMAqq
VVgW4xa59PzjtJZAnYX6lv44irq6CNI4WXvTPxDuVTsUryjKCmiG7G9IK/iOBZGxS99cgrB2zu7w
tsJ4A/slMUF+cuDaQWM7I0R3gp2Q/qNCmbu1LfJq25sCBAGolSzmapzHlaXlzxjfmgJkBf3spLQh
+FtcH+b4zr2xUlTG7id8CqlDnYpAMQ+s/od/+48S9cYWSGG9m4TOvVANTNH6VH3iM3qYPHDyGEnM
WD/fmhkJaLnxUh2eldbwCzSpeINDA6mQVfe/dTeaEeKWvWBMjCzSbMgZ7ysqgufH9oATTxMlvCDi
Cs0nO2leyi/tNTSZ1SCgbs8xpjvqWgYgqXL2r2YyGpvZjh/muXpvl/iOp0hHrK9y07CEDhRM0DnE
vKuTFpdB1dPaAp87LupQCHQGIJs5zwnSiOkm/UjN+uAJ/7eYkDo2mhPUG9GkDMH2lguCqbZleR5S
1PzpV6YW/EzBrNfV+DCGXRoxjVzb2viYWu83zAoCAmraXhd/iJQlHjpvwczbDFHrOdsu5eNYsOIk
rQmaNA6bsUcVvtyaT3nTnQc0AQ8xhZErqonWc8oxarb1IVDTdcKkyFcVVhdWQA314Rs+FuBpgJNm
/3T88Sd2WxaKoQv4tS9GZzxPfVxs02nB/tfcCzeFozEAg/LwPcvq7jShRs97CEjV3YoWv5RX/KYB
hNfkbIVJKA/9FjisBuvCWX9rUoSeabCR4UvuuIl4BsOWN7y0x5AgzgDVmjcTK/CdAx2uaIx9xdwK
PgkDf/ujfc96bSr/PLq9v5k5DdZTEt6PRNIivTr4KStBemv/NPvwxM2WYrpK/1HMVkXEiyQ2wh9O
BOpTZUNvMmyuNaqN21V71YvrQA8dcXUvPuk8yNd7PC+A4FCEoNg9GlFfqH85OycukxdfEAbbudYr
MdP7wlKU2ShCuvlCFpyX207xW7Le7fEVr/i9qW4v9AWNTfv/RJTe3XcD9L8TFOSetS+NNtuoxsPC
XDm9EaPNZxEsJhKDtWyZFfSoKDhu0o1zSwyRN4zJohV0HahMRKOH/KKgordKcLjLcIOgCNLQ8R5q
e6JAK23sVW+qhIEmfJcAbiuKaBM8FTvo+2yHNpW4DnymCKPo3UZ4ObOISwPlvFVh6qlIgvDqi9Vk
f0U9/yLbp2Ydkw9NTCjG+6vSw2PZU4dZeQxauOZorMDkZJly5eDnRq50e90RLo/ZtvFL1lJbtRt+
PUwnLoI0u4azny/tHB5pw21ow6YvNlnR+76J6+R3juGF/WR6dbI0qjv8ixLVwDjnO46j+9IhiTvQ
V1T1EdrHu8zo3gqX8ulaljv8KdBxNj9/z0DL+pLthE1wjy72ttEgPe9rd9P7WEXaokIk7H7B6iji
+izIt5EuPh8pUjbnKmrnOtxri6GFAGJ8YGZMFnSGQ8ZzicqT0ohCOG1iV6oVbUQETVtuvknbH+0t
XwGcdVflv6ZtUb+l4TiVS65l0PJuEIfJsNfh5Zj9dN2NKt2QGhL6fBkmct2I7V2SBska0LjOr6kK
JMC59+7NGGlR3nU7gYXxWqN190pfc90G+WYmBF8apIfZCSWWpFoiTu2X+FAOxbXFAhvBmp17jq7E
NOSlbixEXF6QHsfO0Y9piRXXgGpgGww3Riv6Hdkhh6YluyBsWrrAe3KO3MF4XUYJtEmPo5J6ebER
9nBkyOxWV99Y48YARttSF/eW5fnRyGT8Hp4C8h12xRA7x/kYlFHx1Nl291XmwX02yPwU/9OkXeBY
xhqKXMY8jC50s2PcTaT9NdJATFTF5QZjzxaVVkJfarhWRBgcnd6lPosgi03l5td6kCUZClByKV5b
4mje0oGoQT54arc84852QbrNurpLbDJPg0GntywwuQNSWooO1ivjBioXNBLpJFCyejbx7wnqcNNs
DrjT/6HZD/mZ3Bd2dRJloJqLllq21qZxOncfTNNtzgnmsGiggYCUziA/uV75rKjHJVaembUu7ohb
479M02NXVeMziXYe5cDofsjVRqqfef3JT72LYPM5I7xa125iXMqQmQfo1D51rYqmZvhnE6Y4xVjQ
Agmi32kprpTYUtyE1wLcFmM+HoZijcx4uViClcJY5pdhfLhF2BS587aQQf8ERIBFeQzPspU87Y6x
w2GaUaqMLcpQxbRLYaAny1rWs5K005jOdzJKZ0+LkInGM3bONQqglQyce7sjNeUt9ZL+ATIl3VAU
rTe0TJDxMojyKUUyX9E4dx9kYfU4sRa3JdEWrumFJ2uCS/XbiY+g79NTbUpO0vE5Y4u5KxffuWJi
OBpD+LzwGp4WoLbSjPclTDaR9miihxidMe7K4b7DX4w1DOIKY9JXnk93jqsnktxHGY0Sic8tXZn0
oTjyewAT5N+QLY599aifZgwB20IDdEVSEYNAxd/B8Om2nA5GqI41e+Sq7pvwIAIitFBPJpuiLuHd
vX68Vp77nHVVfJZm1q/9JP3ocughQt3Y2RZisWY/4J/ZO4BqPZLNvnN3vQswkdJ5AQs5vxNPch9m
Q3kKlVrbMUCOcR1xB9eFOe7MGOmlU+bfWi4Pg2yXc15zzqtMeut4tjcZUupuIuYpDXgkLcOfD4lH
JCPELeFrfwRotUevAtsdmBR3Zj1R6DRP710d53cufrXt5FY9uQh1GWzsoFJ73LNoni2/fWRvBXd1
iP3tRfWPfJKR4zkMrtvFEP9IzqG1nCSn3KnsNYlC/U6Gw63NIMTcZ72TG/UaW6hAtHDOI9/FfSxj
4IrUrKK5vrkfAk7YOEucTdLSGHcQI8tdMU/GfVhhyBJ9d9IFvYFJG1/L+JwRJ3AmI6yg77mI+H69
PRbYyBTpZzyWT8mAoYiOBRIuXCIWpbb/RMkmkonh1RadPqXmu5pNSabWOLwVNvEKhYix9oLI+zE7
ibDURdntpsJvvEbhpg5emLOf1c2xqt3hopUzPbhVyjxDtBe1aJx8IVsmzlm4+mYkocGBoqyEo8+6
8fdch9bFHIP+EQv6Ae3U0QLjtBez/hTpvPY//OAb75FzJwxSCUiOM/d6zIs7AMZ8DOqNm3UhrPfE
m1q5PzQUtPvQLjeYGuVj7FbVeUR0Q4YEvZlAm6+h0RAB19Nu7dfFvHPHxb8LBA8kGTAmgTPLFOmu
/9WO+QbhHhzcsqsjMwBlz9ybMD5H6LWgyG6QuARzk9whN/tR1KHvLK+4NGpJ7vz5p7MM8WDUtF4P
qc32C86Q0nB16gx6fiQj8GqRN09XXT8ADv7M0i4fJyNhSwtnjbFoRNxsbY0iwS+l8ucmJKWlDXsE
4QaxAdyd3DjHqviVS5HvGfxy7IBGdS2WU3JztAauQgjD/Luq7GS8hnlzKgz9Cp2l91ng7EQuw6N1
8zCGSMTZ2PK1XS5IDkgHVgx1LY/c7q9Q06rqbBDA/Kfpx/HkiYyRWAX+ro6B9lLbGO9km/4Jr1OX
0bXFMwkP+E8WGzQ8sfa3lM2DS9LRCuiSedHroBhtOR9Mg/yuWSzmNWFb0m6JQRC+NPJi5LIOAph1
Aagf6dyx77wmGmadPs5+9Yg/BuEoamZG8mJHgQ/j9f9BTcC+myDV7BNsul28Mi04b8CpK+ZDuQ0C
AqMJFxgpaDFeshuVugRthw6Ou0wpR5xVcNf7RLmQNEVybvagfB3e/fesmKSEH/5zcrqDixLLeLF6
/gORGl/cSFsSU4J15Rl0LKbFP8vmrDKVORyszB+PwkZHmaYjyHyNsnROkcfa3EIhPW6Ivkum0OXG
XU3zkR6gbYLWCZ2P/Vpjf1rETYBCrPPTgKhaa/sxmX3rm9GosRp9dBqyMgVZYkTE8WwvTrh8EXF8
Cw5OBrh9+duHWPI7TcCQ15ndQznnr+1SrepFkFMGM7/2muEjt6e3fIhxQtb+00g7+nFZkCZ44zdK
xH/EQYmdCcdCTzZsTV6a/WEZ8/1iSveIX9ncqdH+mPIOS59fH5kYlihuxNM4YPIzW7c++wHQqzla
ahM4yZtFq/bWrgGQLAltJbFK+USHYPWicJVps1+pAhhlkV6+y1MjIGeleU51gyKVGnTgKNmhH5vD
03//hil1M9ZE/lthYr90A4BeUersLOP62JQWnkEDHYZc4m6jJ+pqhOgb/pTGOxQGfFycO2hNlYW0
UYXTUZsHC3XKPvYy6LtbHooI8bLWJLOgIQahpXRGrkCKX7wyR5M5ZfdDr0yydA3gELN6n8ox2DnB
j/K4WlCvEJtnhffh2LmYCui7asFB50p5xCFhlmn5+/ZFlT2p0miIiC4+Zkoe79uGwzOe4vOgqycv
Xm7C3MkhzjSj3VPcZ0SnJelSnCxVfQfBJA6VmRChAu6qe73vQ8IHck0mnp2AyFcdhB4VWLsQdPk6
91aLKi+YTp6CwnJ0cupTtNetMsujtto/zuyBtr8XZ6hTCtDZT5QTHqfE/HVClPZQTO46Dhu1cdQE
3FpfpzjQ9wX6UJzZuzbMYaZnPLtkFCJqQe6fUI6zT1v3M1aJBKwW4pIiv6aPamuW+F4DF8EJgu20
pGkGi1Y4k+zXDTftUHVCHBXwhd8VIoymKf1Upv9m+JAwpHrjUUwY6lUStHdS6zcC+9gQ3C09bPqf
H6LDQdNSPkusniy+ZnL0RH3OB5aJpJfeg6OOsMsY7Lr8LAf97Y3jV1USFAqSPN6j9p600s8j8+zc
dtOIqdJ8HmiOpbjMtc/DqE95j26ewNmRkJnBfi71sQWmRqvQI7Myx+UuDrhzse2bG9fJiCg0Oyvy
Y4oMMEiiy5+Ed1fhrVpPuE1yXdjAvpaBLtULTiyk/0yiRsZ6CA+0ubKTD8atTMpIv/oApQw6Nd73
1L/0yLKI2PlMZfxaKdXtnCHQh5Ky18ikSjUaA9oqSpuTxwuJv6WTcUIHipaqlXj4aCe2H8S80Cfi
AnQHneft+rnaqFm5kQawvI6FfS/HzHmicQU6dlzOddIzFi4H2fp+FC7mdK/coN5aBCMicEDC5Ref
NrPCdSGsnKnOHV5dwvtxUZBL1HMJrxA83Y0C6W49385xrcdjgB+MWSo5hma6JRzmfhxTBCX5fIUQ
BhXqcLYYsdedIdeOnWd4EWNvewxa0kQtV8p1IVhvs5lBFc9Iex7yjG5Ukz/WaUxQ174tz8R6JCuC
neSO9ARENJPd3BOW1t5PBe5aP7GezAFZh5PjfBiyODuRfsftOc82aoRCnNA0DoRrmvda1/JoVw9F
NdenRNxsXO1wI/DVTjhyooq7UgiXn/2UjjtVoMPyS+/TrXM8X3l/JLY7mgHbDx4eiEXm8sQqzOMi
yjfhkxHgFsWeHpkKOTykwG148JbqyCovDiQp21tnkF/SdMuz59rmwRjNnR5hOIlcgoD0JvrIGvxn
ODtpv61QyNjheRjIl3NVfM1CXjxEHtTt4Y+7sFAFURcmA3SDuUSNTRkhixROwZblQvlfg509AQ0N
2yVV6w766YKl9cF1RP3MWImb1jwjjUFEQdn2rq+GZj+p5qUaKJjzKIqOUjNOT2nd/GSY4knjIUFD
TxgqCtt/ADBIjtITH7AIIKkiPdNQ3D5Tnpr4yOLrWYz70pBHqYm7npLmOsfmNeiV9z0X5xIlq1Us
EMrJxZGqP+lF3WPMJh1itN7AAvfV/7g7s+W4kWzL/kpaviMv4HDAAbObZdaMeSKDwSAp8QVGURTm
ecbX3wUqqzKl6q7qeux+CYkzGQG4Hz9n77VpdMV4POn/A/StbGs3qP6O5LFDXka7aXTLjU/Fu8B7
qDhBHEymoVwordjrRreNhNHepxSpjTIe6qSz9sYY78yWQ4zRmxjeA/+Yxhb4PuK+F+mQ1vc20gN8
7C0yDWLMm8KFiaC5q5Y1AqyUO54+HkwRa0sOfc1Wxls7Bdg22NCeABkHeyv1uVdT2i5R0F9trwJz
Ue/yCGS3Xhnjyfb1CPdyWHIWZHRQlsiiPHM8Yh3fiBi5mmP7421i6t3O4AmW6BbxLVncyiIPTx8P
XlVtvMTudxQi6THKJpRQEZZ4PJYE/ERql6b47dMxHRdO6w+03pMz9gaiY6P2Ubdr8+iF3WmEw76V
tGq3RCZ802WtNslAJsukYels9Kh8onHLRqgOhIS7L21bjjc+XxGq9OA1s7CYCex6ptNDYIZaXBBF
MZRUlv3cbAZQsEIDSmdeOsaxtsheHJNiL4q0ojUMH1ViD8eTBRBRo9jEI90vQuaGQTUePaQWXe/n
S3TOJpyc3N24GQwdz3evEtbqQ6wZK9zgn5ANgCDFebWvHDAn6oaUJf3W0Oju9I4jbsaJ8CgPQSiL
D+d2ezbFd3LfJV58MQbTByXZ1TS8AB9IIIajxadTkft0mk3SJkotWuNtCJYkYF/t3L6O+LIXwSj9
fTgf/vU+P7iVEQIm0I11KvFOi7Twl85QHVy7z/0biGthsI9S0kpvMsg+KoFuF6pa31G2lstZCWpl
02qy5HVy+/HBGTknM0u2z6rGfO9V7c5DqbxpnWH8VOvxlUgO494WByw99d4rYY/S/Su3sc0CFRRD
t5AV6jH2pgEJmoGd2XaDPc1hH6sVsG4X38Mn3UDbMrBvoochbovmxLlJcSEtCye8TcsheKh7Mo2B
EoPbMUeUxy4yXbqlXznxG1tXx9JTW222FGX0SPMfxV2atE8FaqMT32IrrPwbDrd4DdBtFhzkw22S
3dFgLpcQubmRom6qlq2tI8G1ZxeIRZ692cMYQI60H8sQU6ScPQGYx9f6yHimm7znPpkTX8uANJkU
J6moedCVGp456PIN81XQyWYjoiG9SkZKfcClles8uXHLtCcpFApOP4LF0xqwWueQixwnlu80+Yka
ADH7psobNBkAVxC4d9NLN0osa911Is14FdDfOzbjjMgZ0bJEiJs95tgrctvIDB2beJkFlr9oYU7u
vcQntWGAjYCVdj95GA+RnBNh4lV4ad37MTCNz0Wxrju7enGnvsLBoBNcYub1SwVoy8FxrwzoNBHQ
tkUQgS3yzWHA12pYL5jYwSB2zr0+QWESExiloQ1pU1m5IMnLDhCDFfYn/GdlXJWfAeG2O0vBTRnI
+jM5crDVqonDQIm03GEs0Rrcfo02UJUV3rsgZ0PBZacjMNi7JFCo4pPkPGZpcUdOjH7v+3JNG2Xt
Wl5x9fuGU/esOyvR3Ualii4alolMeBFMLqa1zRXBn/gMwf7AyF1djVR7kq3+7AqtPiNhgp6C5yer
hdo1OcpSw3OjQ1ED7/QtAmatoTxNiak9ziK4RSOd92pU+sl1u3YZZRZhIIYBnLBvH1I8JtSj7Hpj
pN2GYcAiUUfHoY9wmiIGv3V0tkXDqVDzTdjJJG756c0SwlgYMJM+9xV+65B9KIxzOEsEsa4qcAML
jBYoLSJvfBIQRlBF1ZoR3H08uKP75BlogpnA6kuhE+DH5rrVULRSyThL0IJMtpAu7Alr9+480N4k
4nq7vicmB3dThOIBNYTGGHhVdHG/I15k5zCBunBX0CHh8MS4iIF77iIgZIS/aUx4h1rL/dFxEtzZ
I/QZ0b2jUKofigBOH/OmvS9DsZR9UX4mxYCZnaPA0jWCChGfU9m3zr4OJw0Q9XurrORLGIRkRsyo
I9Wa/dYmY2hd5BHuzVorV6FWfKXNUe/72ClWaPe6sw+maGVh2tqgA8HyH4v8kcsfHq91Hc1UWw02
N+PQtgP3eRDvjCSX9wYOoptISHeD4EicBLClTubuQXf2phzNE3PW4jiJceuGFrIshz2UvPBTYDav
FuFDV+ZnuFvK8ThOmbs0R8PdcazEVjvYX8ZImWvd7y+q52kTdkmzMMVYq7r2iz03dKoMAIQTEQtg
jWDjFCyQRVOmw7lWJ1Ok5aFDJY2alcohoMuG3OeRQvotxUmzqVKqRIgLBpPYu7CUgNxABy1Fpd/J
krY0RQNTWlJ0mtfmnSR7BOUc9u5VO+xshtOnDjDRjV6f80DAUtJstBcGvKu6Du8hSYxbUWRogXAD
c1C9NUYfKlhdchqxiC81AE3lgftuycy+dCzCCMaYPiLpudErD3QTZed60pvuNhR1fzC64Jzl0dfE
h7s+ShLcBSdmLIIjwoFKX0XIQZeWGe7SvKBzH9VswqgCzFIyQR2cDXrJHjVpQkzslPrrPGy3RNWi
wDOjZFx/cPjxc5XHBjYRczisnGgW9oVDvPDocQDEL3nJ2ujR0gf36iIPpTVfScrlumWaL3QEFAbi
NciX6EMGOmtLDGOzPg0bt6oCcUYJs2V1DZY1b9EIL76BfYkODXKUG7sVwZVekoG3HnyibsS3jrI8
zl1BusbvvmqZw33UOI4AIECmK2M3fTIPWlWifpr/B7z3ue3raLueFCt6bwC31jT2Kz0BidFiidzr
lO0UDR5TIryLXYieRViMJWIP1K0Lu86o8hOOknrvmoKXU99BTUgvwsyJ5ZDNnQARisEOX+tkhttW
L2+Lb10RfWkGeMlKBgiMjOqgdSPWcn6VfWZ3a7q3W7/Q6k9Wh5ROm0yo/xaraeG32b5Ns5XI2+4c
9KGGxz/CPI4aJzRhYGrTfhIwaNwgVwujmLx97tHPrSU4GvInp73fKkyuE13fxonoWVZ0gyPsdIIa
4TWrkJo0Q/7KCCE7olAp1xqN0WPIbXOIdN1ai64qLljQd05afmnAs7yV6Slmyb/qun0PcjW8Gwzv
xUMJuiPo4lnLiwbnUlPvItD9y66DixBWlaInARfBqvT6tjXc8l4J8ysKduOqe/WOcJF8bWalvQrz
xrl27+Nk2VsVJOGNoWWPedZOj8gOcI7lzWnS4nxt15P/bwJWjH/OOlEWBy2bjCeTbD73p6wTnjxN
1x0n21oCe2ApZxZcQfM+rkS5LJvx2Zl86NHSv+DUp2qc6k8R9fCinYtUFyPAkUMzU/AiUUDDMAO2
qG46A64Ka/tHeMd//ZBGVf/tv3n7LS84VvhB89Obf9u857evNP7+e/6qf3zWj1/zt+XD/7r+8i2v
fjk9rK8/f+YPX8i3/+PHL1+b1x/eWGVN2Iz3Lfvq5b1uk+bjh/jv+fyZ/7cf/OX947tcx+L991/f
YJU283cjfj379Y8P7b7+/iszz7/EmMzf/48Pzn/q77/uX7NfTq/j+z9/zftr3fz+q6Z+g71PPo5F
vicOH0cnerR///iQ+5uusBy5MP4IvNWNOagwy6sm+P1XZfxm2LzkczaoDjZJJ/ajztuPD+m/OcI2
XKls03BI3pO//v2vP39PU/n+uvBs/PH2L1mbnglyburffzXVnKryZ+rKx7eXHDpM4p8ci1XtpxAo
OkBNlXQONgOr/KppclpOYW8C2olO9ZRD4aWZClF6WFQlNQf0WLq/uH2ZQj2byeyslacK29tNNXhX
p05fvKLaJG2J99+4K+PJ2Yb+tHLwmlqs3+gmlLYK5MXzZX1TF1WABnw8TONtmiTMnoNvsZucPT97
sctN4kWcQRmb2+oq/OESac3es+JvlYhu04qzgzU+GLaqGfu0RD4H3zwXRn7sSKphrVnTPkVTYyLd
0XpkjFbVfMrLN8me6V4pXC+OVrNSYdevwhxcV76ZXDlHby1oG4JCOHF6QrPSXkxDTxAIW92C2SCF
pHgYvOaECMPE9wwaxRumeNcx6VqFxIEsc8NONukAMtpBfGgkClW1F/SrvAP+ltHBRHGcFydoFxQb
GSeR3G8IY48VbgsxPqdAKjDJpyvlDJ/Q+4Jq8iiJJeAa/tRTMxehWcFvDfz2S+C/i8RY2rb/rat6
pBecYqw8u/SIVgar3ZCYwl8vsDwQtJlukMY9YYmwDm4cbgSDSrrtsjqmDm340BwercEbj1TTiP+r
SzG5xhYv48YuK9qMsxIU2ApYP4CzrNwKpooT8eRlNJMA8G6tJn2ckrjYYGv8lEP4RbsFcdQUZzuJ
1ZKxJXIgiF9Ro01b9GqYlFBbd/Kr4JlYlkP6IiowzUn7oBnTY1hx0s0bHiyPU94Afn4khcWFzj5n
6YXWdrA4A9HvmCY01YLE1FU0PCcNGySgpyMBZPOcSYuXMM8uSEjfCrhCs5TXINXMt59lp0FwdPw3
mthHF9bZzQSYw0c7E7tPMB+gXnwl43lr9t0ziYrkfQZWBOOJ846SiHUsxCDmsOoEU1C2bGuRVplY
ThXU625IDmHNJA+zy6UZIPemEkOJDaEPr4i3jlRYIKiztgxjlvFAQYIJIOjHN7MTs1VcP5uQYtiY
92oYiSASEX0HyCtLiDK3tkuqYGl2TyOgV8QMIuSwJ0+ZTPV1z+iT0XNVQNUrZ2NWteoDy1p5BqXc
sYmoQ/vSfhjqAmV4yp8Syb5aqzzdTRziSe6K1DYHgUcv6IJ/Q+0SOewwKlfbUXefpOU9513fMTqi
2TlFxZMu4mM4uddIcGmXEagv3yvva5vPKbK3Vu/uFAsCwQVijlHAvOhFIX5h2rGJ8QnF9wte+xBi
GDwmg+ZFgV7IC149g6+P3Vgsoz5fIVXmqBSnUAXC9uJTXqNYsJiLWeshRCzfTt7ZnN254KSitWBp
kcBCkT1NxyJNxL7P7zs5kZxJGMABY+oWN5656fS23uiWfzDjEAmakb60jf9NQZ9WfnNn0ZiSrf/m
EqqAR5jbmBLuQaPzT1dHwl+r+mphMX9aTro8Z+hUsbGa3Hp26d7ozq7CRkFBOA2L2kfJ7NlwT7wu
eC1pnqxDcpNrdxV57ms3Y+sR4eC7lsW179Cv5+RH3mhKP+MIxWMb6I+lBspisFjZkNYeuY8vRYm3
xiq0d0yH1N7jI+6UA+krjgHiNx498jQi7xVCI3bEmucrY3iN8vbVR4Y1dj4GUo+eR0FcUJ7rTGpm
vw5CJNAFESC8OCHjHUc4URgMTPGpxajubtgh9ijttxLhfi8e5QiPc5L8HZWZvQ/Za1xRQEOIZaWc
7zU9eYF4p7Pcp9c8yD4RgdMtvMJ8ZPbyOSwd53s0239UfjyHcVi8fw1ff64qfqhG/l+rPxyyf//r
7xv8P5Uf6/ev7xVHuK+/PDT8U/+Sf/vlFL7BV3qvQ5J8v5c4cx0zf5/vJYlhm7/pprDJG7eV6Qjn
HxWJYTqUJMIgjJl6xWWj/EdB4v5mCwqSuYyRDkC1OaP8j4LE+k3YBBKC75WmMkxTuf9JQWLN2cZ/
1iPUR0oogxg46iJDuI49f/wvgWYxpNR6xKx84maxFr1Pn7nX+norM9yJsR5DX1LnqYisQ93pR4QZ
3sYdZXw0c3Gby/qFstdkJ6MBDlO846wzaPRuK7s9ipobXtG7uNc0SJE58DdHQ7SpmaRYIfOmqIjF
flIBZBzDup+25CxtHSEAn+cB4VVC/9LQSNtwyr53h97ddF4O4bmsvjQFMoiuIqWADrpGV3cqkOiU
1Zbh9oBsLq5vB+bTyfTKPl8c9NyY/k0s4k+h1o4ulGkrQ7rowkif+ac0xqgoK7bPsrkbky7akkbG
luIXoKzMlrmIz4A2Qoi+lgReboKpBSMdmNySUwsk3TcfY3p9nDjj7EjCMskIJV0eJ5qG01+uzv9d
ucm19cOry6+pbJJ2LYtflL7QT6+uNinwyaqs7qZS7AyAI+cK3wwkD3cz6vGzUpa/8QdYIk6YfJs/
NJaq3tsOgm4QH5Cyg+xsYJxlxaQssGlJk/GH9qyntYSJKESSBKBnGULngvlra4dnI+29A0nSqM4N
r97WVZgeygHAUVURUBbDC7/867/xp5Dqj5dCuaZU0uDspmzn50g+F6F8Mlr1XQUMCpHq8Eli6Dg1
U/k6McRfcvMB8hREZsjSBgPQWA9jaHc3CRaTf/2r/BgRzG/iODyg7eCKILnS/Snp3AVP+/2iiPKS
QG6r7VcK0d6ZrbpYuFr2NPjh13/9I60fD62ObpmOQ1wsxwkOLvzwn36mobVyaKqsOxO1in8Grtah
w317sHobkCM+wbyEYTxKIFaahjVLj33iKeueBLE5oKVPsFHkq6uaRSVRS9tXUho0zIyKSDl3dl3D
nRLaDs+msU3HT6GWrTg49V98CFed/sXW07feInFAIVlZReadY1Isd7awdiJ3tsAnneWUNI8TUNBV
VlTxUTrdmzYG/W2DvV8LM+1ck0UfGfQ5ZAxJUR/kUfWaCeNFq45OQf08ornVsZ3vAP5nJMAutU4K
Omf6MbCLaW9NaGQHFPj/+qk156fur0ujpRTLM88toleW559Tx1G/lqYKVHhfyHE4u0nYbibbf2h0
hdNctx5MoxuXJFaO57BpsFd66iHqXNIk2Lkh01D4EvP5RB+UuDbPZeA0r1i6ReNO1NV9MFJ+d30J
HsqyUblU15JR3PPoe086hWqokV8OWR/FuUTg5BMOBEQHwKZEFfTxh/5Hu/n/n80Eg/Xu/7yb797e
k9eMG+7PbduYv+KPVoJh/sb6LkCamu68sCiO6n+0EoT8zRImkw62YfoJuqBV9EcrwbZ/45DPh5TL
FmF+bPd/7NwUAlI3aC25NjuGoRv2f7Jzi3nt/vPytKSExWDrdCZ0sCXSNn/Kb0UKF9Anryvkg4Vz
H0jAzvPG7FTTvsPajpG8vRRFjJCAzChvbDIO/PRfG6BRPUSQY5/BumsYHB4tPYWmH5cPJWv4Ikrx
Wk16Yv2b++mnRG5+YfoyNs/AnBPuCO6sH0sN145tOxxkvILi0++tAgfmCFo6kPqTUXKKckjj6zpa
pIhIl30IDUYRbBz7mDS9yJKwibXvbbQfumh/bcfMr9OPz6EhJAwPKh9p0vZR84r+l+pnmArEal0d
rHApYqaZGA0bzq50jDtryu5If+w+a53amUxYw9QHk4H4jga989TWzmZAyz+NAF9F+xmt3qGg8lkh
4JjIFUgOSJMkQB04yV1lUjv+4zo9f3+Rf/i9f1ya5qdS8QsrSVlp06/8aGX+5fd2cX+0UwHXQQ2C
RanK7toxgikyhCUpJOmqR4Ivta5Z2SrHwMgyf29IaKY4ATZ2j27Qc2ZtQtJepaun11Z86wjFtEFT
k4s8Hfqq/jSG/Xj41782iX7/9ITDOlNcudwdjs1z//NFi41hPicS+cDlS2YKCqw/H5CPNruxs3d/
vmtUoTzq84MtPLKlPt4umYct0ZFDPv3HN9CGWh4dG/OEmCHzMCmHQ4oe8lAUPgb3+X8f7/t4sykQ
Vc0dczh0f/9AC/RMhtNdSVlzLvDe3AHY0LwwOrvzw8e7zUTvV+jgvgyd/rnx9Om+xv9+3/Q1J1mZ
3tdaBXvC7Bpr60oQfVWFBiiFIZNysd+7cVYv3CkPX7I5/tNpN05QGp/GyW+WIOGNWwnGfx8OXr1x
3O6TEU7iGDuN2PRDRCxG1mHeAK3wx9u6EdX3cjC+ga4ytpbS2ltGeuR2TJ695CCcWcsBjpqtx2qP
drI41hFXiKQiZhqUkyQxv88nH64gMoio9aBDcaF3x4//sdh1x3zw0r2AQOeSWEGkqjPrBxtEPY5r
AI+cBU5DlDLrQHZJULYQ+3h+EGQKqlXlJyC5Pt7b0bRay8R5LmvaNQVItZWREqF0E5Gpd/h4YPwh
V5Wn0egAUnyQsTT+8oB8zT/4411dVjUucEyOmpY+myHKJg3234surmFgaJ/gsvZbswG28PFuhm7L
hlCE55HKiVDF96iJdbJ/muxpMpQO9bRjTqnb2ZMGjxL5RUT84vymKyDHGMTH7SrLNs5eZR4TH1xG
JVAaxaFWP/is76eiji5dWjFjnt+VphhWvLhsDx9vGn0V7XpV3Bh12t1E4zRcPMx1lz6aSQxO6ey+
vy9NLeK2cIvPnwH1kr5rwB/QT964/PiCauZP5NHk77I4fKxk0h47PWkuAxbdE+a47281CAP35ug9
V45OnFHsT/kh8Yr8UAQjKUY04myfH2y1bXPWU1eeNJ1m2CStWw+nwyJt8Wp+vOnrDWvu/AFN45sH
6FM0twxXWkQDlQZZeUj8qSDcav6v35PG5Y0+zj+tpvsaimkf4zKksTIA/DP8fIAlUHQHNOvdwfM0
npyqwfOjQHelAcm8iMKJ16DptU/Cl2YuXPUuzEhTMvw70fr1Ro4lOg4/QVbhlZW5FDmSCUbhR9rN
6c1UNPFhwkyZaY5chj5ckhTGlz/rchjzL4w+z0iqYIjMi4Jb2u29fUFYM9VtZp0G46mHo3EL8tK+
9asOPU6avzUOZsGOZMNVj/n5EfMDaoFAb1aJ3TgHbZtFnjykloXebG652pJYtjESbn7z8V8oJfhh
BgaSvlOLU9olF6lBpxiK/DbNqfnqNI43pREAjlMdhNcWv63sURnPqbu9ZTxqZCJBTx0/j85cSsNQ
TGieH/GqWscKsMONTg93EZtRdEs0b4wH1PRuM2gEN0ho1YEszDtsy+pIAb+KDFmj61HaVjftfOHD
DH9wC1vclZlaJcxvbzHsgLhvwnCFerU/zZzQQpEelfrmpegd4zKIYJMjA8B0wth4yI3uFBTyGFvu
hSNA/hSrmLyrrrv1NT89R6yoy3rYx9O5FhbdK+Aw2LIYV0YApSaFWT9wBYdD1F2xj6+5rkHYI0MO
IrENwoI8sjyAayU6QjiAkYQ91vnJKIZNYqRvZijf8yjR92ZYHM25LhY9Bz9VylUqYWRGno1GfBQt
GajeUm+kCb0abK1uqWKlh3mM6Be9elrCbO2Lz25u11tRp/hn7KbbYZ3rt75fRCVNZVJNUDctMkIv
YKqFOLdzzc7u5yDjUabyij5UXrkJFlyqCfRpFkLDbb1nj8SxOpqsa8WKVCbYGIZZJAvR50kf42eM
3uHKHEnuGIP58ognex8zJBxquz4VKBxOTlxzPUdqWGlSfMEp6qMHrdwtnGUYh1H3Bex6e4tT78yt
EV4/HjL8GR7yLcihR6BSc+iOAJJwUk2dnMqpN/sb2DbP5ThM18ix9w5kOcuo+wf4D6fEb/GgDKO1
oGQsD95kDec0DAUiFu2iTdXGyOR4b/cbzUmNo4cG7yi1dhuwv+P91mm4w4DwT3mL/TeGLhOVxq0n
iCLI5QD4PALEo9waMa3XWbRK0IcZvb4l8uPL5HPteXWSn/LM24VR1RPQDkbA1GH+Zd7nyjbRfjHO
Q5yxKep0Ouf9WN0TYXRTAtYmEYBGv+onMHvTOILXhr8DwbE/9dGwLKEiT5NnHYTv1svEgvvX1npw
W88PY0EEuwkef63J8W7Mlc1KOdxOoa7tUCID0DPRP+ao3G5iRUS1Z6NfSGQQXEcw0R50bphQ6h6S
ZIA8e/C0FVO6iEsWgkuVLLX5b+pGF83DlHsrHf08uU7NG2nln4MkCCh8Z6oGxqWV53XMwQob1p15
NhMgsoUsrB1ZzMVSq+rg4ljtlwHMFZWMOR7GDXTE8EjdWh1y50EvEvsU1eq1r8kLIsrIvcmFqS/6
pq23adbKpU4uygZfzblp8S2QThAR0cRPMU3UHkbYHo1yevLIf2NvL9RmYgS4yjqCJzyKibaJv8aB
geLUmTPrRrxwjAr6gzJmoLKGKNRo7i2D7Ak3hjMRoZY75pPzLcy15uwNRwv4fRuOnwKlUD04gUP7
iKaEvx4ToIM3yhzYXoxxPMS9Ca+brIF1qpNAkrIEk1o4ghAPp9UYALlLy6Rc6GXz5oY+4ZzVswym
25KkmqVh2vaa49bRBl8iYO8G/iBBMzT+wcgruIOCO6uo1Mp1kefqOgIOi5UpNSGDAVGWx4YbIktJ
Jou4zFxcKosAXP6xkdbT6CTaQSuzR6axcNw9gApA7wSDlwVejYkGRkIAmAWiwKRRkIygEwIkNbkD
4MVuauiBdY1CPqj2fQKCBTTmNTZHZ98GoDBHA/jm5Jj1iaRuKENuuhlq1R7awHjO7BA70sgwraCu
KKRxy+Ekw4FHGpzv+CDCLZsoTdUBp87LgpS1DDqGlln1ylQCdpnbmjj0y3rllTh/iH3pipfRh11g
Eol7046MbYM0H288QZaJE6ns6noEBwR4TAOjFgvQTd98rYtxucn4UORqJMOtc5fUmCa7OHNbWo87
P1CYNeviUn7cs4GzBhjV7rDJ64sG3TTDOm6Czkeuw+VtGUVxQD7EFj6Wb3Y1ZWzVobec7GVCwXBT
6ppADkMR2XaHrKdyJZeM3NIuOMzH2gq/P/VjwfWXn5yuafZT38ULl0WRwZ7nkKCgEKHY5BzNZUUz
P4Ry7WCG148edjN4lV64D0R4TxXu3AKzQmtfas4dM3OmUfHrEARfnE1autZd0dfthsYj9LkxyvZQ
POuVLH00lLqF19EY660ZtoRvlyMbrHcEgQP7qfbLQ20T0lBq5DB+rJUG5gDAtKyVDuTLA7ZY5F0V
qEdHa9PTnw9GxIgwG5hlDaO+s/yuWOsG06WgKXpEXAYQhwbogE2+OPpRc9r6MW4JZvoj5XD/Wo+9
fQwC62q6ItzCIMlRyY/nQcu0+6peuUr1F1wOSz0T0LZ68lWJUumuXo4Ps/eDFycH2GaoCiNQKvQV
SK1pMSjTPPdKvoSesy1V4WyKef3tAbWQFkhHbO2m48mXU3UM45NVcJrTsYit4fQmC0ZW7N3mnUah
KEflX4mzICdQ+vCLw7c6N6yN45N6ogACogOsPxUuWkMid5m4ay35LgV/CodTG3RArpG92KVG/ZD7
HomlZEHlsj04ggsfP0K9abXqc1E14YY1wwDocWsEMA2LKHr+2I7wBZmnoUwVYidCVUzTutOr0D31
5TxgrVFVVjWbSpii2kmnR3/I7HMrn6Uwm8c/7jFpq3uvlhHRnjZRC10Hh6h2UzC92YkJBAjkjFj4
RgkGd59FT2M9MMlC8Bn/h22z95FD3SrXjzh2QFUmRKS+05T/0o4poAY3Lg8BOwUvvdmQ8tFnjDUG
LpnGbPstgvRqaQTSX+t6ml9Ko/gE9Nk56N5laouB6lNmxy4uoxXMGiITwE/dWSNd1Hdb1tOLFRHs
I/zj1Fo6AQtxuCaboN6WRKvc2rgfbug3BPQweS2mIq2fa7t5yzU3f8PuN2AnZQ4KFYVIOousPazr
IMTjKIDn0/qQMoybsrSY5g8Lr+qS3UeNoJryWbPEbFyrnJkju8/toQMk4z2UKhw3sWOBJ9OLmphK
rWlW4XwQ1AY7ODAQ++YA/9gP5AXf9JMDG8Bh/OubVrlFceXuQuIUiIhcmjUSjcDRnhhUkwbls+Bi
wz86PCFnInKcmyDvSHELbH+BgyHjJUE6y/hgJ/PmgTNvSP8muToI/ktVpSzI0Oxbzu4rQUj40fGS
A8UYYJw4dE6hahTyHIYJmd43S8SZAXC62lwg2c8OfjXSiciA5UYVDaTRaa0nzWJwPSn77FeZffKh
wgKcbTlzOqgouySDZSM6WkOmLw5jULz6sZFdUTvfEvQHSo6AsGOtOwMWeG0zxdI8Jy53jyiR2aOC
WXeIxndwyfNDK1JSUkqZrew0JVUVNe82bPYsS8altuC1BCQE9iUzZ8HWTtNceas063NiztFtBC18
1hrtOdj0aZnns80xrUskL3TqzZfvl74vUvucIg5ZweAiNQNh5l1lhsa+9HEEDy0gdSN+rFPscW2e
fGsrme8+7sUmQaaLlGdBRgRiySi8fKyAeUxaR0hayo0tJgJyUaHDkKlSjPvOk+bDfJnIozk0jg+5
xFSnKfRQi8bzeliJcZWMzksuOkLqPPPk1bp5MrVg32mZf+tmPUKXut0Xwm1ONVapO43LovQxSGiB
fSYfSN+XxddsyJx7D41rb7ffKlTHF+HPAOih8hdl5RfbMB6sDcSMdi9GsqS9UKDQjgfIVzPjtacL
pNclcOa5HsSowZw/dhhT8GAgliEqC0gUlIHxEnlOtDTK0MEYgmY+bAjTnTEmhwQ98TqaObgfjZyK
J9eT2V7EyTXJ/Amwtz3BcRoB7MlqSEBFJiSk6NqJywIyvV9vbd+IiRuZOwkpupIq77xDHuv5UiLV
XqSTOa0Gs+d6FJECe8wP9wXJiyrTTn6N7IHYEVABtkb2qAuxEQbVmD11JXqg3ls3PieBSQqfF6po
iL33wIX3/oNdVMmuyKYT0zP/Pq0N7WxU9bROS/E6Gc2b0Cz9izFh6rHi7D6Nzft8UN7W8LWIxC2v
eCjLflfMtFKl5emWXMPg2vgoidWUHj4KAk8RZhWNrCoYP/0+S07W/PePFZohPwpwX6aGi5i+ufvY
rIhwwa7pjmfB0OnRM78OXuJw0B+Kz9j4QHzAT0DaS4XTNWCbxuSIZfh5LOrXnhh7vreCOkkUBpYP
2W0K5fYrT5NyXXjtpSdUFsybjkzYicdDNZXXqrbBwRbMM8lMYI3RUdKfP+6WKYrrGw+fzk6P8e4W
AqR6EKpV7zl4sualUqn8/X+IOq8luZUs2X5RmEEE1GsqpFZVxSL5AqM6Aa31189CVtu9D5PGHuvu
w65CBmL7dl9OLPpaphkDC2GiYqqydwtba+tVwCy5SX59M0v4a0pUl+A90S2wnWwzE4sOJqojWh+T
ELsvIro0B9UQw+kHK93CfIwl0E/Ko9oi1W4tEQBDGahmCSUhPGv8N+stO8iSA8bh/iAhdGKis+na
abmIT/mvDqmL978s9viQ5Rs5ZsjKHDWT1d216CwqI74QjMdbn/e574WOsesoqoPljATt9TRvTB9t
pYH43rDzn0BJhbTPRqm3liFaSZf0kPkKwWTiNDflgQR2g4TEXm7ww/QgF6zdINK/J1a2iccCTbqN
r71Wp6d8Ut25JPwQRZ5zKcrKj/LJObZzG548agtTPa4vUahRY2/A/B9c2q5VYdyd+tvr3d8mC4yU
RhdcaztKqQFWpZh52Jw8+uBOFaDiBsC1mXj5vJpJD2810eDTGrksGVmrXZlNmWeTt9flzqaZdy0s
pcP75OwCrd3aY3ttndo+YGjo1sppxGnw6FVxB3xtIs2nnYbezMLZIZkSkX19DKUOO0AF0RU2JEQt
MMx1593JWZ4K4k+7SqcVzSF4QPUAjuOFPuUkNeb8jKYnx/kZCKc8ZhoEPSmCcW/o2p/MLH8UEdoX
DO6WSjnMFkAtuQIGalcO4/Tu0MRM309KbUqs+XHVHF+71aQRCFdz1r/Tq8GhEPXnwdR4Nnm7kcIA
WJIa5qbKJRtLjVdhgquhczNGAGLlKHj9tdZcmCwUxGzSPiegVDBzHxKrO5t49ld5WFQ+E+t0e31Y
GI1vpvfJz0ujgaWg0lsPcUEuA/JrSsZghvZK8jnmB9Tzpet50IZgPsweVSlC2drJpF76YOfWrmoG
Z093genTd/NG2hfdoWqJRISwvZpi9txVY9rZrhJA/mypqE6h4pFwkCtvL5uVkc5k7TtRHAMtuMfL
W77LcGzVoP59lJk11zwTnwpGQCX7AXTkcCxLrThwtrsQs7kfRI4iffq63Ln2B652tZXdgiEyGnXX
nGZHXGG4CJTPMNWrJxk6uF559IRI860pehfWIOfWFE7X0gAeW/G081RDjYbl+U2PJfQvdwD/xD0f
10zqWRuMz75ozM//f2mCIJpvSsP603KN4BKLV5hS0TezJ3HXGY9ORh7kJAfMng7LQpnkPUaY3GSe
AoQ66eXHqqhRMjuqrBF3gIyAZlLAAOLOOVXRn9zS78zV8u44GXB+dk7rEVDfteC5BOujwiz+69JG
QHTsgSuuOc9TFXNO47HtFhxHRvh+ZzYDcaZFAradIaO5MSDRbdSsvrGlQOiZwGpC/2hloz1Tu/4P
yop9FHOVIyLsRbzWCJV0XEhRvhQCKf0FcLyiNzMDAzF4gwC5aBHtpWCcVQPJfM2hIDtfignLJiXL
UF9lQMK+KVr2FFEf+HQ4AHg0QY9AeMLgL8ieTqxgjuFYpb7TWwTayT+mnbjMEljwbNTtNkBuAG/z
0NoaA49ULdmF1u+09s10SqYP9V8eNLiWJ23Hf4tO/1uYhagk+i4x7dmfZAxSc8ceP3Zi920m0LLV
UkSQCEDSxUmPbVeWtOgGv/l7unubmLyruf1udhP9GmmUC7FhvcVjrX2jl9nC5YHG6OUAsgZQeNKO
Yz9QxMlSU/3K0oAsi9J+zkEOe0PMMPPe4ZA0Z2/ozk4Ey6oThGq8mJrlRqCRAYx5ZEsEaRYZF8sx
2BtODQ9lnngT6yEPUZQEuzS/v+4apKFzdKxgvjvdvI/ALkO/KpYMnBs/h/42hKS9GiHzf0+l3IxJ
E3MkUCv2YPSvR270a+rC3s9t8c2ZTbBrVrTlGE9PQQJGphZ2548MVr6dur9xEd1LEe2UWQHJ6Bi7
umCx6RZ6xeXaLmDH5Q36/0z/NwCC02AWwC0ZETdaQk2dXibtfma3HcFAgV+l6X4ky2Qj2074PRVF
c08LsL7R6Fo6p0a3Bfs630yg46teuDQ+FGTc3B7CmgJNf2274mZOcqf0Wj4Aay5ge6qBNHPbNC7e
64XGVrk8ZgQzVzTqRL45VMU+9kCb4lTK1k08aniTdW0bTSNvXw6kPTyLYcWlnEBfjcF9aL95XT8/
K2fcqCl1z830qzM6OtpME47P1B3GROt2RhrV+zBLiFIVEwhsgpphGX3XPIAQAI3BAi6bIFPCmB0S
1C9dTO6qDBKmP5WehsTyZ2eJCBhMW1yuLP9fDRWC1jR4jD3H7i7skTQHE6pZv1wJo7KetyU9Bmtl
szscmNDpLa+fUk7uQccVxY85+UVLFuVv9NZs0Q6Llcht/WIjw2zqDPLfFHvPxEZlk0NQrEqLor2l
+GQ9pJ48jxjPNyRmmpttaIB53An6pmjBb8xjfPMS1PDcUulunPPAj9ngxrS5PZZkE96vMQMRbc0h
IBovTPxsWYBFej5sazcFNtO3ABwrdogqpiDDjoeYJ3ZGdKsCi1qUzMCIpzFLkv26j8XXjRInnz7H
Lg2cZLZqj+ZQCtrW+G/1Bx7Ag6gmsM+4hakStsCP1Cx+o3PD1Et6buREc+hZmdSniEAZlapPsaOj
nkbJwUrbddob3l6z+x+DzoCW5DTBcS1+k2bPieC678b4rRDE9IDVuetm7P8aeVrv66ApyIl0zQYt
aDx65QfsPcqdeSB2tj3QJYS/4xY3kgpB659mpmCAgo5uOmXyTVO05pYKmVrp3HSG1tskuTdiS+ce
lJYgMkmBERENc/BddqODH7D+4rdMzqolBIifcCkJ/oer+x/ttw9AmemxyN1ny5Do1wpOfKGMjd5Z
w5WuL5MgQe33xVSePMGysCvlPZt9sAxXr0y/VUhYTCoRbKUxB1pR1cNx1BLoGFfZNn9DLdePfU+r
TigG9cxpGbNAoUGA0MHH51EL/irwCQBuXqqD3rGDkxj8EGSHUxHV2qE2nFXTEzi1B/CQgDVTHy8H
Zpe6VjtRy4MhqISLqsrZydp0kP61vcESbFovdsptkKU/QcZ0O9OiLtGESAn/g3RnZU7qUXf01yp8
BivksPbZkSo34xYLvamP51FyE8LJrhxL+wUGGu20qB8lavCqQbrfGi1V8hl79KOe0jM9a1G870FA
Y9rvpzu+zQDa5tzvad9ykKSBs9V1Zqxrci9gQ2Txs3BymkZ78QgchUw+hcGVqWRY53Kct4ghyaU1
+H2VU3OKW8RYuzKAPSz1JoqA/ByM9Z51JrKFhsLX97ecTeJRDFAZwdavhfQU278lGk8ag/sNLNfW
S5xH5B4H2Tk3/ER4z0MlT1bbiK1tEbigPCNcyZK/apr/6PM4u1QRHg0t43XPKXTWqPQgPp7fHLM0
nkPi/Qfns1tXU8RuOIG3QBHetElKo8ck60Xc4IoCFYQ8jlJOfyns9vvYhN5Z1uLTG2W1Ac3UHShN
qPciIEZZlADCagDZcRYcSln8a6Gosg5sFwm4kYfXXYSeBY7y1+QBTA8hng6s+ANY0Q3RTf9h1zRg
UIFE/ir3zpBMhzM/fWfroELRemdVi/b/aaU6F88Zdv3cw66Zs45iNItScqKp2VZHCAS7kZynrNd8
MQxv/EOqTdvRC+k0hnacWamubFFMxwY+gukw9mchN3sFvPU1AdbEq9duUoZ+mRNe4dBMzrgIvb5S
Ph2Y9aHQAB5LPQHhNIoeEgEsfeW6HbYLSGta+Ka7svwR2kXtk5zvyT0Xpp+2NsNt0jXPKLjw6nLO
Ki3fIgBqzsoo46eJF+xIlEXs54FitCmNw0fCKlc2+vzIA6K7y8wEfrog3jjwdiYsS9tCb12jSfuW
Z9CEZ8K9ckKwZcfeEwXsH7WTmfvamuN1woR5f91aIKDvhjGyafyZNKjTibaPtAEouwRKkprJBdGu
eeCs8FYDTIDMMoO3JIPYkzxiBVCyrgcaEyC1ySBtbuEc38qWyLnRA/4PC47K2LaWp9OzD7TvlucA
Fj4rHfGU5LxhcdFfTTjjkTaVtsVnATtBJxSiGNp8s1Mmv4jwPFB1cQshz7PZgYfK9lTeouRHr2Bq
x3X324hJeM5G2xwzwy5+JHTCk3yytL5+JEAUrbI8Jmk0L2lvA/tDGjAiOd8tJLk7YZIal67iFuOw
k2NVU7R3j+qWrHynb0DeICKYxwYMPRVdMzWibtxdpIRdPpRkUkOKy29mQJNuELJOnzp3Pnoj6BWK
cZAyAo4ZJPLaid5yo0ccgNK2MrhfzqveIDNOOfEtjZZKuJKbET62eFsWpbWvCePelIsgR6TwACdn
+okweRbFp2322SGI1V1ixN1rsFTcaTiIOPxJ8HX6SUnLivThX8A0YgcKFv4jZ+eF0AMpwZ7ZIpwE
cWm4al7YFSgWrvXNq3p9zdpgN7Ol9UnEJB+9YNisVDf6/GBitpxYcjp+TZSCUiFXtBoCQ0K3ztzi
h2ntdryRut+ySgg5FXN8I/Z8Ga2C5ykY0OcRalYjWNaNnpAen2tUc5zEmUbOqaxx62clKYXK6K7a
QN9gE8jL6IVIxTM8PCnip2hdCKN4OGmv0+Jz2Fg5yIThv15LhmdnevsoTPND0kFhU473x8VN9QbL
LdsoEOEy7NZmnnjvYmbloEBtHB3ZJSsTvs0f/yXIVYGKCBULA80FI5Wwi25b9RFtf8t6qdEcen1p
ERCxLqDC6TlnOuVrskfFSSqaYq26yXYGGiA5ZJzRkDSqNcAwCqsU+HN2tJAk8l6uB6fI+fsk5Qrc
GYCv/uFG7+Wou0fN6f5OwaS/0Q/GXJT0TxZ93g2DMWvNuISOl2HoT0w1np2sv9oj3kEdLYpasKk/
uSk4j9XoOdYWYi1VAGyprqOmoQeY1aPgtw2fSNwc3n/cqE1ac0e7/pHrPPkR+KsSyMud1+i9CthT
5kMKOWC59HG4UCHfZZiT2BBdp7Sh9X7ZDsDxHWsPCkOnbyqn0FdaX6Iv6Qz1Ud8ZYHyRmyxI16vU
4wERugPjQcP2TmUwik+XjuAyUvv6Wuk0bU6ULWKJ20KPy4K0uuFMwTbVzRDCDPdv6OBnaRi2Myfj
xUrrk/+lhWPY+29cdN55+cDISMJyKC6vh2v+ci6Ny1LDMM9VXRRrPWQVLZe3cFVEyxtLlD8qenoP
tpEVV9KOH+PoiZ2cJ/vYoCPm4JWj9Wi2lz4qGCxYnBeHtm4Nmh7YPdpmF76pPsmuXodC4dBLuBoN
yz26Dok0J63p/6bP8oyLPz0V1E1NYH9ZcohVXVkWYgWuLBaGYEcDvOjuEJUsXoceSkqDGYZbykJ7
tiYdedZwXBLsyJZWzv+rNil61wGSv+QPMcTt8oxADTVS60oXD+GQgqYBjzfkNQWLPrW4CytWiueo
lAhPQmgAzkH2CQbZRsAWT4wugp412BemEBrmIu3USP23SbGXOVIvLIICKEbY4PIYqPhwO3n0BG1/
YTCn+9Fzz0MlGlo2mvEg88jclTMexVHTQzSU0P6sHfUGsC7bQYiafIC43FWXDgfP+hhymmMpXK12
1Dj8VQgbUP5zEsQOy8/apKCGmzTxziV065hatpkHc7pmdl8AkyPABH/h7jajPCBkNPuWw3SddoN3
bLLmDFF+vhBVfC8RUlJVyROCzLJOz5hsgOOIJHiUs97DzI5PKYfJaei95ORqlbMOcmu+NFOSrmAb
PQLTPeV4JXdZ3O2G2Hzoo/s54NwAdRTCQMS+wbrf5hBx6bivY6PeSbBH6GEQrcCr5ruszZ9GTp8m
vxrBzaJL76wuWt9LR+lLnv4TVgX+FpC8JcnRrd50sT8UNIVTgaKtge+1/KzU985mUHJaIO/jgmmw
S58k0TFHzbxYYDJ9lv3FQXfIzlY2NpbyU1ALy50gJARVvWkwh56DM+5nhNIdxjS5DZxUAS2yRl9n
oc5v4SQDqFk0Jsx7r2LBa7VwUl7PotdBNPMsWCbdcsG2g6HcECI1jm0LpBwKz5dkzoYs24LU5TTl
H06BA4azHOgHGN+zbs/y2ps6bYt2cg7Ani+9ogmeJHvD29ZC7+GdUNkXZ3lnqMAyN+MM6VV30pNc
XHWG0ZPtzmlHnEJ+h0Ka3tVOauqHUu1r/DS7TmNhzReoxvnx9VcCbGntK2NgV7bnwQ/PRdP7sXLw
WPe8wliYN9t8j0hDfnTqI7BbqjgtKN+vK6BloRtlHZV9HqjrQteBdKPBElXuN6x1bOwrs32g1fFS
UQd+JB/8aOt53NrfXyMgfa/JmSDscKZUmK7rmlWio8rPMRjvhRmG96l5wenqlhuc9dZCdnpXyJ9G
nOLJGxCVR6E9KU40r5G+9ZYUjoxZz9LftLIjW2dSIidrik5/dIyQMRs+Wg4IaeeygPZW59XaXbTE
mmuCT04MWGqLrpvQHVFq1X81j9NalB2r81LB5SL5zaM9naVpYTiJk3uJlH3rQyAqBXfBXdD95U6h
rq8P9hru1hL8gNZVEzj+lLvigl2qOtPxkZs2BNjUeuPitbOaib6MApqzTldmEmMjetkkbAsmZAM9
+F4oGMUW7jxfEzku5mWlGvM8n5Smxs1EKh9NkOuA7eDLiNOe78ZCEkA2o/ojfIwe/StL5kpPUwxs
vGd/kt7FxjetM6cM7lVh/LUa7uotvcbrCql15TZBRa30wA9I9r+stEeY0EzriJWQ4FxTJ6uU3ZMv
ovOc5Pk9JwYuQtO4cPN14DhVfwK8ujtlFOGGhhV0EY7/NVhO/EpV1SNKU00F2BRvOdQBkNop1VNJ
eUwzR/dNmtWjWdUn/u1AHp38z6yxd6PHiZCekXKVKzp8lomf1laHuUbzDoS1oxVrCEpLwjjYUycz
3o0Cb7MLv301PoJZBieEJnKXwoD0LBy5ZytIwUjEt/GlORkJqrPQqQmLK/O/EZiUQmkEUkGeOex0
+5yO9O+MQVUujtf2aEXFGywwHZAftLku10Mf3w7aGUh+85S5jlxFmhw2zB/qNC8f0eL1ElX51Bkx
MeDPGopWpD4zdAK3z0HbimHDyMSI4XbTrkV2PbjpMD+ceDt7MIyUlO7nJKeQxVbR7L6nDRyJMvir
58q+yJrDwVg+OlMWNNt64XtMKHLfqkDzK4MSbVPne/76EImDEVvTbqRBw1tYkNYSKh/2L+NihDS6
knLwDjhH6p3ZQxzNlnM0qnVEpYpFCslv/M6WBs3x9RN0JVToqMaAnU/4A2XxMOFHbMrwLbS4mkdi
i81WXi04U/u2y/tNhNigCypEaJdiZGxNymfqrl3Nuun55lS3e4E04hflgHVilMeOjKivNJbtI2zj
OHSLD7Znoz/p1t6ciJCUdAX/TIF7RLUb7Ee7zPaO4B1DVNj57KZPjHa/BRWmOHIM+YDWzqKy7qiw
CfvpkrY4l6cRAkIUMyTzmv9oTBwaOSsZOkgm2yfKB/GSUsSwtuQjGxAgZD76ViZoqSB7u83GfDrO
Fdq3XmYER7yK1Xw1oKtxOt7pPwH5nOMaHYcc9CT6+X5GbeAg8nKaD2gjJZkI2NCyBzhc1oO22bd0
VvqhFR0twC102RjD3FfBUtEO+k2j4LQJ2ObMjnWzrcxkR9WOB1FQGFDXNYaw3jV2szQBQP60pVkc
YnS8FcBTbpm6j5cn8bsogyHe4mWgEtA5wPeZ+c7q84pYc3DtqgGbTk2xFcnMH5LH8wNJN9xNSbvS
As06hcGYnGcL6vM4eeG2G+PhT2m5zrnndF8ve5lt6fT/hqj7OVSWt2HNNTL7JeOFm8QmjltEDopF
X3N35YmAwplpPKaN9atMekDkgbR/zDRtol1WuKys4G54uU812C8n50qp24Wgwca4se2cnimojqnI
Cwi2vIcDGQ1vrVoaax3zTWJEwkkg/8uSj8CbacxIBlh1hv3WsiWK+0Vdil3j5l3S1A63ihFuly7H
M0Xb1EMY/9yGal5N2/IAebcgZsidXW42RWKP+H1s5Wu1ZlI6nUZbzspVGwn7nTadam3xcOAlb9Mj
SRqS1lHo7IBxWFjRp98sD4ibsshfjSOODd0b3b0RY3FcvMmyohWHm4ORVMWV6hK/sQXSez3mh9h1
9XUyjrA2A7aHNUAX6m2GccfGEwp2FUyHRs330ZAjKHs6QLEEOyBuSuB9VaI/BUa2imBVyLhhYN79
0UFDXJWeI2+tJ8QjKrp3M7OMFfd6QQ9lDnw/9QsG7bWy8ukjtCqqKS36ruawRGB16euK649kTvSN
aRTZxgOw/hwyFBZmpveR28QpNKgLbqYABFigXaEOGeuXBSfFR3UNw1x+sCm0TnnETTRupyv/x8zj
Dh/BMC6mOgFidjGuT219smZu3tnURluPiR0U+DKM9nYznO13UH3ZOWRoP/cty8MlNk4fB0kMc+wr
IMV9cXgd/LrD0cwq+wz5Tl1Ht7hGrjf7ZuG6G8RNLAduSq8pP0NYF8uD2sxkR9jOHpUtDYqkkNw1
oNK7TJF1KNh3n75mLwoathT8WSs2mAH1ioLf6ajLmzdgQ+CfETPsSptK4f4W1INLM0nS+GKq7ZWb
pMNWamDLlZVMoKKZhKOFmi6mD35DxSmjz62WS+khVaO0HfMW7mcSEsB3EGeTzrvZpiD/rPBE5KQk
0hjBPQ3FuKoTZiXP1S+vDyx7zs4ubXTioNDHFRzF6ITpDJvNOBwrhqNZevuhD6sb/oJw3aTez0pG
4pkn6p26kuEo+qbZC5ezYGjxooWa8YGPvF1DNPyloZNsY8MV71wFtQOlGPxPoIIiTqVLgyM4uym3
ikNuNr+tcUqeEpr52uty4DYzELiSZ+5YLx85qPVNH87lISspX6qUArK0vH6z28uAnLo8C18iKWVq
e6G6/s0gIUucvYO/03GxVmIuVk2DIXiwNPAry/AOjPRqktM+5m6ln3CTHwhGzytNqHqL+8k6tgt9
eeqSbm+oLb1fvlw8aS0OsddYCQDIhx3UnZXpZvvXn3LKqvb5oLnbrjQwyowVegpw6s+A2/wuSdoK
/ZR77dwfvNqrz54dfZs04fpiRH3E9dWuSwstpa46ik6WD5OH7LTIbqVq/00Kd4Y5dZgK/t+Hsk3t
lCgz2jkR1PGXzlAnc1l9/fH1r7FKgLgyo8ckynQjFypOpKv6lhBmKd18utrAJpnirH02ND9t7Xef
6NGvwa7lySiBRDkVuoZpV0z+wfBZqgqbUFeySWefXFAI8DWxJeCyT1nJ/yzKlI01pw+2mhpXtNE7
NvU2LVQ9aKAov32z6euOCCvt0bALC0wawmLW59SiV2sox72bhv1FeXMAk6hN2JDAc4hNnC1Qtj5o
gqCXMgae2LGS+F/mhWsCh4L3jh/Fruxgb/WTHxq9eYqXD5I41L64g7WlADLeU2rb+VAaisO0mFEj
6Zo7zHh/dYE44QVqS8cvQ3DY/ChjZPOQ1ebKJESh5eU5irnPvFwVizym2Z156j19501h98HlYgN1
afxO+mlFYcS7Ax3z/OJS0A/e3EyJmW3YYBVPrmUWaPehKfV7H9OcOGFgblzD4Z49xldTufH19SeR
UMVhD6Z7cLsL/IzqEQbJdJF24CeT4quLUuPwu8YnK6xjB4AlWrsFb1xKkeglJDndCKGT9eTDUgPv
H41+McExU0orOY6Obh34kvKSpUZPMDBdGckFX2AL8YlCanbQtF+aYX2hK/xDMfBNMWxVrPaEYjCE
wEhJfreOurDd2/WqaOjd9PRTZHZ/aGnkD0bJcj7Qb/0MFz7qdW+hMoXXLq3CqzE6Z1hnz74T0SFF
s3gbqGo/gXQpAIPbGW8zPO/NkoltAPOuS81WW3M5Rc2WK10NV7JzcQSGy+1VzjbMdlqsy2BWF6BQ
YvflXdNyklS256g1r4nyt8PywgV5vS9JzK2j5SgwvfB3bU6zH2W49ZM+f2ax1mGbb56EfsKDHoXV
qrBMvASQyZPCekRsyQ5uzBqgTIW3x3c77gkRU8ssjXY9YbjZTHVxqMDQr+zYys/YvP3FzP4WufFD
OK770BMi1y+NtQ1i7Tim2QQ3P2F8EHWwdb4ILBz9sxsOd9zFfCVWFo1g7DhF82ypuzkOmVau8qpr
djot45R6M57ovctlQeI3QGS0QMkJdQ5NHgpuGxdHKd4vI1cEbl37l5nHQjBZ2VUGFA472Sf73fky
ZJT7EY+BB+9m0HOJsn+91CyPBU+T0hieoK2+qfIm8QGtPMPsAFK5fKOxmEW6Y90JBm/HJfEFNdh8
a+pV101kJ2y7N8+tiY+X9jxcuh8A+SNfTzJ3QW24xENPZl+LEzsQ/axVnPBkvvaOw1Tex2d9AjTH
8knuBOtd8ibTxXLt5JawDd0zMP2meoUNuDdMRM2XSFekE8KULldU2g/fm7hh639iYIDlUaKsvOJd
pevuAyU45hDsNnEwFP5IuJH/GPNvhQTMemjx1PRvxKpwUkfjZa5LQpGJ2sVsZU8xpoRTL0vF2e9R
3gro1oOFaLSnjrmPOKV+VIQRWcpXzTeVZnSfNDoxE5wEElDngj7DjIF3dKBvs2wvbjm3VLHyUZe4
my0KajaIWr27CWnHKCg5S7aTBBBjFc7x9QG93Dkm+kzobWTLBOYv+nB6G2dxJz3ytOlmslS7D8Pp
X4GQCYMBkP3sRfwlFvYCGcZpzR7se5RZzt2Rqb3lkucxW4dIoIV6l41RHBl7GVEwvFFouDyqi9bs
Zukun6GDhYhKVJgsFz+lzFUKDH0TNDptNj21UW1sW1tzNvzKisrtpDsfVjVkhGK1N0TpcT05OHl4
cgLhTlwnxKHJ6pGNYRZixsPARjW4/hgbjhtvgrneRq6+khOlsRo16kVVNuzDG4GJk4lv8Y14Qf7R
xkm3tRRgY/TEszLa/St9STZ0XiUs2dfDzJKEJ4B/e1eIn5SLkaAzZqIAnGoxvd+kiO5ALGdKgO6U
wu7nJp1O4XIpteu1xsV4TRtMfBBW/qFZTUuLo6z2pNUnGrFxmpLffFph/RQDO76X1zSvW/uA+WF4
1mCrhTmfdEIq+BDFasQluPs6i8I/hbTaO/GEP81chidEObXWZO/5QUjkPI2aH0EpHgb70W+J5vzi
xeNcmThvDebidV5qhz5ytCf6APXWM4mXjuzegKmJQ6KddpQYiEs0k2vm/UGbSkJlMhE0Y4Oi/gfE
8S4UzSGsmgWhH8gtyaNkX8jg6XCu6cStjKkm2Tpqq34B5QUkoVvieYud7KW7tbFZ+K5VdCzMrO95
C+7ZtDrOC0LuW4QRAqZ4WPdqANIcW8QRX7f/128tofZ2k3iN9Nt4mp4Uky7lPoQ4bJEiXPTv6VgQ
8eySO1ZkonHFqDaWkZv7gCNvzbdu/mFbHHa2Lr7xoyh2r2dnbk/a7AZIvhSJuywBxjr/D89uuWtN
B39phZg32/0ZNtfeLfr5hLL3J4Jeui+tiSt20gTXqZd0Jg/YTbS0iWiaBJPVOQ7o97HdqSZzHx0e
75E75oAEzbBdUxZPtfRbF9qkpfHOJF7BKqmv62cxFH/jAI83hU+RnxkbW8/7d3tKBhxtiHCWbnfY
J5gZZUeBdVvH7X1aTuAvVxBG8z9pbmLSLAy26JSt78zQ+U/vmnTbmmO97odh2IUEeQm5lD9YLOQH
PciKrTSSpVkpzP2JwO/a7OR01IbktxBpRrgubDGxecO9I77qSsYgiZsdtqIUZ7Mm/SdzmqDF4Bnr
OYCF0YBO98M6owfXxBtlJ+hfWUoItXJ5uVdwSLt47VQOX+wagJoh83ZVhml7dia+2WIkcJSwyPJV
P4h9s5gD6xKsqg309Lg0VK/IPbpIOO+JpYzr0puR4MNNcbz53HMxDy7MhRd9YVa8IPAgXtWsd3dm
59XrBV4DwF5rItMIUpfkP21SscQkLqaeUB+DyYQqbzPaWGpf02ZHu/2T4LO19FyER/pBSP27lCFk
YFBfayVvjOLLdHeDmhWEiGK6MuJoP0bDyS17wrNJVW8j6A7rqWF6TLFSrA3X46SgxZnNN53VyGLc
StuM+vQ479evHdzrw9DgSJgOVWK2+lcNpXxC6TefeZN8ALVjb2izym/7pxEON03nhRDlFPV8hZqs
JuG7JOS7ZVF7iTmlR4IOWuj4SOUSXvl7FkTNO9RwCa53RzdoxOrciXcm17ZzomP5LrVJ0WYJj6RJ
tW+a21j+4PREz1DFr8Lx0NYK8eaWEd0di3qqGSLfCHMs1pH+r4vSLUux4Tv9MzDug5rurWVlwiGx
VeQbEWdazfCp37pqy75Kb7iRMDlePGyx2I76R58KgkM4PjQfXPevvH8MBI5uuW1ntyGz6NUBMb7h
dbGNO5y3XTbIo1UVMWVyrNy2ZULzu0Ayu7w+Ctv73590iy8rkf5z2rYa+XpWg5C7cJXwr3Sr7Xdj
hvkmll17QpNCG461/k00SXTt6uIHERFea39pOsMUKvlPUHjA98wgBWdPxhkj8E4U5A5cl2t7l1q4
WBpHO+O1bZ6loMVLr/9OVaMuOW+nS1xiT2dAWRlN0D4t1l2bUUIh4StMhnI5YKjKWE+KC8sSWNRm
zbg5rPimGpWgTWL6p3u7+MwW/HJBOoggItd928aJm2HnP78+EIH/9ydUMoJEfJHkovO+7sYRO/S1
kTh4phnID/hDPizKmo7BlP59bWoso/2bmZncvfaz/bKkjQwb21DM/gxh8EGFen4wh5rY6zJKzCm1
uHWQFH5XBfWmnhhRXSf9XdrV90QY7VEu7I5oStZ6wbdw/3/sncl220q7ZJ8IdyWQaIdFsBcpiuql
CZZkyej7JgE8/d3g+W9XVZOa10TLPvaRaBJIZMYXsWOJ718MjUXBjDDjKO98+3ffnGC3L27j0GYf
8tpmiu2gDr6GuZFvskWssrqFn18hUABL3opROW9e0uwDE7VYlp15R5m7A1duhaGcNXF0hvtyUnJb
Ai7x/1k2HV4OyJCwvbSKEWMIrIZmFB+twnmAIf4nYkCzyXQLIxGlj6VXAQ1BCKbU1EjWLTlZ9n3L
5DU3H2+eTPyI/7EiD95M9BJruGUY1Z7QFoOo3D71oePsK1F9zV62busxuELko6jZLbZJJ5JD7gA/
8lqxs1IsYeTIeGAiL3gLdZfhLSObPn503Od51PUPIu6MsOETpDTE7hoz/BO0SbSx8f+sw9aonxr2
dZuQwS6AhwQXG/Q8NtLMov7557dmv8N0hKOi6/7kjAYqdrIymNUTVCVMCLrnXEnzp8fQrZrtv8wD
yzCfRieCVy+36KJrslEJ3anf2l1hEk1nbznZXr2twpKt7zAdbnlbYBT7SXkBIVIW33aK7uxMu07L
eEiLqx6XI+5dsM+olmEEC69wUgYEBWQwLFAsIEHJWStJly38wImxwIBDrfBt3H2b0i7TdSvlcOYw
pV6+DNAsOZkfY1IBWFyCK2HL4SS97IxzjywW/k34+CrdzhVxValyh6dfvHX1zH4Gd1fsuGzIrSxh
aIJLgAPxiC1H5pENVpMsDmoVnav6+/Y3KDWq7/CVroRAQmya0c9Gl+Wcl3SggHM8Dl6JM6gd0MJN
5zK52v3tpi6hNa2m1JL7ZNYZL4/0VBTdp0VV8zHtgDvW9EQCUhk0EBGuonpl/NcXLpZio7oJqyDw
B0fUYE0yb1qZbE82cFq80y1NnqaOgIW9/J4HoF/GJmfGqgLL3EwfQ17XEJkxl6FI7CyclSShTJty
g9i5V8uX3n0KjAZU/LICdVgUlrNmhPff2ehkoO5urhApXgGG+VmJjRNR4kWrrFdekLtn7UGO5Rvc
3X7lOPheqNL1VksH1un2xVl+xSl4I4VbHN0uW7xbC6JDsW7VSWzskOvs4+2LiCQGEzk9Aq5D8F6y
4nDqvqjlQPXQ2DivdN1U2yIhQLdEJvU28/NJdOsGUx3WBSbg9FU8d/gaT/StJUeHUPo/v0PV3NIJ
g4wB0uOF0gpC/yXuVqctjG1B4I2COiHPQlnOwbT1o6EhFyjb+7E9wI2Iq8WeZthPBsryLdBo7KPz
tFtjbvy9jUTroruv3XY6dHoebpwiKzBoMypN7SshNguDknm2e6YCGU0qa3CZF8vrvI09T9h+FEB3
LN3ZGoRauLGL5COqgOWRSGP8TJHYVjez+5FP79QHB7MhnhZ7ECu1mlmFxZqxi/HcUwUeE1NPAp0B
Q4aoRO3XWsuLp6THXmpE2bezuK4DUTJvZYVrzWCbLihxZjHPsWBgc1sNyrrj8haQIntaNuGcmfUi
xKjH25/y/XQqGjlq9ZMLAc0sW+ASw0xUDvMuSwqFk3m2GSoXfY/h71lFeg6Xm2BKaM3qOsjy2cLw
UyVmdU5lHW3oNceU0DrGpUxPyv0m203E07HeyaFdxIhDMh286bPfc0cS95A4Gww5HoaUG8aNJDVd
4yXDB3y2U8BhlRAZ1J3GPt4cVBg/2G8vUj0QCQcFh+2DnUUktCzw49byqHLFzrSInIxOz59XhzD2
JiJyU7Bv7Bl9wBwn1P1BwEnJxNnVmWy2RAqKdEKAd0Lg5vZ7hjCzal1S1cQXF4u7ncBw0LOLhTvk
GLbuY2cjaQQePFdTin5/s6i24/Tp9K13dNXYbrtUGnut1XdmS1lxqnKdfFdjbRMLcbi33M+aabDq
rPZ1yjk8BMyg91VQ4QCfIx+ZNDw4RoXBf4kuYUGLt1XKZwDmlpCqk+dL1BNQ+ELd6twxWvdjOsAd
YWwLGVjzvbBU3D/Yp5i5wV+T+h9hmQ09PW6/zTQGoFpZ/aLJemtHcNMlcZDugD59oh/RNtny1MRw
omhqMs7AIXyVUOrplQSi2pnNfQASqB7n9eiYr633hmLXYWZu940qHSyRo3M3LV9uv5Up+77RRCV2
yXEdPAgacIYS/QomQb82jdmDYxd4lCxK9trQe/KQWNjFWadeWRcnir1ranTeteSk5wUckzwvC1bR
rMlr7lb4kSWWi3h2jU1YcsBuOeXjtzIauDlcRVZIRmaaUvoFsf4TBMqzvaDCaTvN8Jp2TiGzXT+w
6aelBx7EEnqbCj6hgoLuPRUzE/dU0a7iJfWNM+9tnBho1XgOVmIa75zeG3yr6bfTsjY0+UwZJkS2
lcHpdyXygGhOpWWngJ7EacRS6NQhhTNIbze7HOWCK8q3KXlanHqVY2JgxPgTm3bMzHjiTevF6WYf
H0M2mZFNd0ESZdvbURJTceKjIaF5deYjid1sncYAt5hqJScxNieCMGu7qqZ3USbPQljyjnSNLyoM
yFgcsVZA1As85ho6ZQDFEjbU2infehVj715WO6qt9E0XeM01CHKWJUJ1cffI9NUnZeo9QgraxDXh
pejhFq+vWjFt8T9+hHjwiQjwBdV2WZSXbWOuhOU38YXqBfGoGeQMpNnA2xKCEDYGnp0bMDak4ehQ
4fTiGa6MuwIByr85t0ObkLAz6cb9PzsatLL3qBdLKsYk+ZDsutBx3w0t3VA0192D3zlnwS8jBqZA
wUxsUUTPdMWvbvUABnYOZBgXLtMIbcupSQ+xAtz1qVQXfCwpwmoZMBFystPgReNFK5NDYzHyvFlF
eX8fwzkKd1UKTFh3jVWdk7y+bb49Cz6KU1SQ45YEeaRNwPcb/WgOocPRsDCuIH2PlZJ09jrKYFyv
kQhihLK1HGnug5gVkXVO2/TngQbeQxWGE3HJyH4e0wtEX3J9Rt6+CE10h5FBKB7UuX1xcQkfLdyK
K9uzmhe9Kj4dwVNPVlZzs7/70tXBik08stM2OqV5uZIY9bGBt806pINmQ2UHl5uHcGlZqt6Q+tX9
fmiLPbg1MKiYi1BeGBd6kPFCIWg6L3zZkr3Kl5yXWdGIEqX0D9V6/OA1YbTLMo9x19hZOE6TR6zV
EK+qSDJ/tfstxzRmjG2+B1ts3eXsz7BBGDbej6i6N+qaFG2WJg+TLA40wMvFg6zt2COgshL/BH3k
J3qWQ5s0hZ913I6i0+AIGCUpH9ocey6Eh5Gb4TraYEjhR/abm8JAgBEvoVETByjjfdIyb2mdZT1M
g8h3kFsnJhFYjO0vpkyETXL8zfW+dPQ7IhvFwdNTdAk3Nn0bh/Z6XNaK2xdeX3hiw4oQXkUa+635
NDEflUtMoGAUw0Fv0y6rcu4mVJQnboXiOCsu884MNkVPbaHBsDbMiSF0lb2yCQLfRVbsHZX3VjIo
vr99iVrxAUGBkCg38p2klGvXgAhNJ8ummjVZXHScf+uYU6sB3QwRAfVR5DzYsqJcbAX61Dygx9+X
eVPft4v260aAZV2PznTywjUULgx/iP7DfUDXo1teTWH1Bx72KwAxn0bg6lvXwN0g7XSkMxZQo+4l
4O+oUlsFMtEvsrqOuclWGmLtKwLRuszad8hgyOpkgMOV0Rd4UeqFfxTEL5hD+gVO36/GUP5SmtOz
Bcopalm+AEJMEzZat93e7YvUxLhvxoEDM1alBU9Q34bidsIdW7c5umWRX0eVXWarKU86v7re/lPs
BH8MY7EfGOFrVaTd7ubtroGX3YUaW90hDw//NbrgkjhWHg4s2u7fQEUAn0O6v4/bZHfbPIsFpDF6
GDgluB4A3hsLS9Ea16PDZ6+Pj570O85F34OT7YOo0j9SKX+CrvoLRfy+r/Tw3I4Y8TCxTu8ZOBCS
hexZNHXG8pets95hFzjhktHqkXFLmJe+BafqPW9TxrKd2EVs/tfsGpKLPopdKBv5mAkpHwlBeWuN
DSlSzuiB5UMLbNG5RGEvGCJmOMWilFr13ByMWqS7bs7HtRBRv1cxEQYuEO+JCLe6SgsS+z+/y72n
1CRDLXNS2aJZfptWEmswd+3tf6AU0b1XU3W+/WGkM/nJRf2VZHUAEhD3rJdHuMa70l2QYeNCNqIi
Kioz40JB5ddY6cOA2YHB0b9+SaeCX3gokrf/SP1lvjMoFAnSwD0mJRECJyq8I0yIblV7qdjpJIh2
dc5WcMItpByOza4gjqaYqq1sOccADCK5R+s3lUrvNTyq913rUKYeCXYTmtNAG0qEQOD9jz8OhP5u
9bFOU5RbM06I6K0qYs5SpcBAd/sOt/8Wxjb9J+mCz8tdo1/zUKt9TQeaQXJrxAlblyCl8GWebr+/
fUmy6iIjs9+novqebkC62GiQeZs97jTzsWc7hxQF2+921avlZNwvXxrXfYdYQXWCoCsWZ/35diKx
Ko9jSTD/68s/p5RM7/7haP9/XDt89f+EYP8f1Sv/K/v+Kv5nxwp//x9Uu6H/m7Bd03Ity9ERgZf6
tn9I7bpHWwrAMw+Au7At87847abxb7YN0sR1PSpWqFKBRN2Wt8o3SfsK/gSe9B7hVsc0jP8nTvuC
tP4H4b0UwTiG7tq6EPA4haFTmusuDQ7/jdU9Zf2oMBwz888YPZnxL93VJyBG53nK9yiIJynzB/hm
PpZvrMuByfkw/g3I6Q+x/d2ZbCeAYyR2yEMgBbQI6M53Svvkxa9K0vGbZQa5EJKJ3Th//re3+P/C
GUeU+p+kcV49deWuME3boAVPmP97X92MGc5rmE9gCsk/zFBCnly6D9HCk2mvCnkOlQ7lNQSGUkBa
XTXxpLP0cUAOfrUpS4/1gIPfthBoZ+1S9+HVKZINGK3foIJpOjl+grdmJcJiwcNYxJRsEwtem766
dWAeOzaoFiVRfsNMrF76dEkZegkNT45bOGsctAiNlNe1PJxXjEHvJ4Fh1/O+Td0pfWmmARXEHLTV
QPVVl3WfkQ3xS6OQg+EMyfb5CRgMlhjJIqe5EHKy9NEe25KCTYaWVVDs8NIsw0ZmqtHEQwaicx2N
LojX5KfWUZt7NRobNnibOWe5pHMLVIWOJVRQ/D1VKj7ZXvUpylM+If50YWGvewePQZUy8zEH+37C
+LeuU4/pbsLYgxVyk2JNIiQByUT7NvC2+mgq7fI8WacD/8xo6F1IKMGTmZX32QS9CnMm8/Tmkc0B
9vooWekDE2RnAlZHuHLlVDmA6ajO6TaHjZ5mzROo84i2aP3EXiemm5OwXepSWCZ6fQfv5py1OiNo
KGpx2eyStiO8Z+PSA3DDl0MRwgMAee+Rzaq3tvGBxEhoWMFqbDXA3jMwDzJqnjWj7YbeCooHO92J
GoKaQVScEnNa/qwymr2p1TvmWdS40VOXNu1dEEL1KsRvarVLIcmai3MP4e9bpJh/GTPvWsBvXUxF
XGVLhmKF+yrM/qdrR2OFyC04RiE/9jVKtPbslgluTPUWZNQsagcj4Coqg0zu4fUGFAyyZcCCEN/Z
mF4757vABOOHlM0x7y9T33bzdy0dd6M0CPtTSwhf4mibcKfVlyacH6wQvoqDPwwPv2LPe1TE6gvH
e8vPuJe5thrt2wy9S9a2b2E/vSTDkapnd6XP8dskU5As0atDvQBzS0IgWifuGH6DYsFqz7OWlzCc
7BazlKOaflUn+V0ZaDs31C9Grj/i2cGRzask6vbQj9YdiYJXo3IpzGsknnM6HlHtTl1cfQayHXxs
b3+rqT7HBg75qZHP0fxme+z4Wo68KwaeGQPCO4bmX1YTnSakTpQcNosZg0oeckalwMMjjOpoadPr
0AZ/I4VNuqpAiC3fpmiuk6NyJtAbVWloKuoTHAwO0hIvJS0Iqzh0Y4jZ7evo5nfU4V4r/b7oaDkh
A/xkZREI5uZBhRdNFSx4uXXKm/IPPvZ2g2aFb6Y+u6npMybHtG3TPjTqXb/JQHIMhJp4s4I7q0rv
8II+Mpp6Q1AtN31uY0wcrjJHNJRx906JH0NTHDOrHHMQNmeqBajnRp6gW3iwyNsq2N1Gf9Zm9eKm
XAc2OwhpT3/tCPM3sc9D5BpfXVMBPk65QlT1KrB11EUyQDraRNa4cSed+Vd7FQo3ysxALczjbTIU
BGI51c0dHKpi8lY0f3PYSBljVaO3MsvgbBbGcZhySs9bCUDdS2HNTpfBIf8xYXxx6l1mpbgV2Cvi
nzP/4lxUZfgymSXgXZVco7xm482q0k3TQ9M3xyHOv1stP9KF92xlNfG/oOGGjs8FAfq6MD7mVPLy
TA4VKV7exOE4WkUm8N0430QKfHoeOHeRbdfrKWIRgi7D1Gl4q/DMgStjruQOwJTMemOBCC8a+8tN
w/fUZHcWR8ZLDf4VpshC8+CD1QBT9giwq8YlyzVPX5UU90FOtWBZ7RVxZBvzj915f3h3uOIl4CdQ
TRwm8Eliyl2YtLg1ouNsCHSjESQtJEOgXVJWm0HaP4y215w2LNSlkaRzFk7HSDNgUiXpgaB39YjJ
NpGJedAQOg0Rdz7B+X5FAPtTwy0A61FuRku/SjmQMykeu0RPFtYvh8BQD1eldhwb80+nPQQWvErO
cmuLgnfgF9iir9QIroqe1pJoCsFEk/9bC9rKiPDbjCgZ8q6VYWyF4TxEkI0KrLwFWaJVx3FgzTNy
lcziLQu9Z4gvzVGn7VmltHDgZPphcsHGoczBAwrzxKnEOnJffjmlYx6qGPJDsUwNo9jYukuxdIGh
mIsu8XxG9PMqp0bJuo8HIKXuj8TE3eJu1gLnpUryem+NWFbyMQZzxhTRrWcunYTIOgybu6ZXGSZF
k0dJbTzRxvqU2LDgXOxLBea6Y0fRhR1Fzp6gXcRsbDOvPEyYlMaH7EaK4TMcLom5tSzkP1NWYGvj
ZQg1EIktmC+3Dkb/0nC/ITJzPkgifWUAIIrmgXRl9kEZPNd4bbR+RXLMnIufoF4oKPUzdYtLRYtD
BsO4pkV8kcZm1DNimJP61Ty7ONQw2KTifysEDeOF5ZD98HadHe5r+ZVI5ZHtqF604CCL/m80xogN
ffeBM+lPb6h7S5SfThv+VO6A0K8TuE6+Zw4T27Dhzp3L5kNxSfqMR+vSOtoRqWLhXEwxnZXT3Pdy
2GJSKsAwZNmGn03Vk7PpTAeCrQ4LG3cpsEUh/8ppzP0SEpKSRzUnX8jtZAlKXqs+Gu/0ZiI+jj14
e6b7wCSlrzfZtu0ZxxElJCOc2QB8EgH4MwZybjqPDTvSDbgrGMXK/dC75sHkbAJJ3Us35E3XKL7W
huFNsYZpfu1rTF4dpb0zGNTM8uCkTsnOcScch7QEWKm2r2pza4fGC1PqJynHfluYuFEDbyCQ0F57
aZ372TvlnfWIe/ZnkM2PqsNrgJ0fECrITDN/1Cb5ThHmi94n66JTjx5sNT8RTCXq8G0wCvKDeej4
1fL3LQhGQhAj6B0aXPDhVOag1uUIaGiY55rRWP/smPFfV5fbWgbSZ3iEvSfPnpt3JyV+3EXEj6HO
2TyBALwQfTx3SjCqbH2RsMLmYCwZZkWEbpVcJXZFGPuLqxxnmidebE3/mxe4iia6jypL2xqqsxFJ
yh9U+HrVWXHPab3a9Q6VAEY7/VR1fb/MhVfF9ERvV4DhrnV5rpJLyGOFLZZAUqcIO9UB0Bo1+ZBR
W7bBwMqMF6fNMCEGbOwzqCIAA16ysvlig7NJTSx2jBJmv1DYdD2jguwV7gt7/Nv0rYbhejgobDmE
7QAKmo2KVwG+pjEhlTSPTb5Nwpb4X9AgDZFC6tKYMlX6i1kmjD+eJO1W9hPq5Izb0KyesKu8w8tE
3B1t/H9J5qdWsu6ZJ4JNYtgwGxoWSa0BPFsvOEATApJT+Nboalur3kSdtDYWGcxVmfYEsCB9Exbv
QCtPa4125k3huuDitHTfJg7Gz5xGSVxrwOOsp9ELsKzU+dnuPhgxUFI7pG+swu8YjN6siWRFl1Yb
d0YEBlCCweDByrL2jjfrEGUoMMnf2GRW2WMfLYN0nc2AMgCM7XUJRG6sNBDLvXXfuPN9Sme2X0Fz
qKxxGUKdK30Ttck+TrwnSRkPAClGz8Z3YYDJIRjxQ1BW+PpUuuvaFPssJ2qGFIDPYjPEQbxOA/WX
vsfLFDjPDU9kPxWFWrPtpWKFT8/WCJ20hIg1L239LsBvFPJztCebXom9cr2rwOljsotdG3NUb+zA
+01NAuP8c+uCQ4du0dQEpp+Rk4uCWKZ3esp5J1nc54OB92UcN30k3+zC6gh1k6KBhA3UHW9fXn9T
gUAebjlFYv47xs4pd+zxXOXxZ6hG/USrzVtIqxkjyXyXg7ndoP/8Em5+mCztrxqdtwDyVlbqfpzr
RxqTluUdQLwHx7OvrOdwxhRt1IwvQkwG5Mu+DDXP20qHnS7iTeWZ39i1D2YaC8amue5/JNBygtSv
YGDjOiGH2JElGfQ/+th/keLkY+qeOE4QS2qfINzTEj396VL7Z6gWOdKlL3i2zQebEClotxo4tkBa
a6sDZtQXz0p2tcSlYrNWtob2Nws+zJQJ65Qbb4HVAF+L4PCNV5MErmCy06Fyy0xnTbFPhf68eI2c
of9NC4Ie8fJNIE9usZn8VMGmo7KGtAVtZXQg2+ZbIGW36Sv3mwmr3LdpX670yHiY7c+ycEafgAi9
xIXL1i5KoP3PTy2yvY43NmpJrBYtSYbGG1D9bDxM+ReUdvBmdfauRc6dSuJzjcsQNAGmE8ch66oX
Hwr7o6HMP8nCU4XlctHz7hDH1p2IzAMe1xSILI06XKRmUlI+lOg1nJHqPNfzi5nJe5omvkOsYQCO
98uLATT45trefZWm9NE8i5YdaiOLd0ViYD3F+EcnkFWtW78UjIJ8ZRNNdnrrJ3QQJ3pOhx4l827S
/EBKaRApnVeGldzp2bkvaaDA5rrtan2D1kKLI95tBhruMSv/lqGrYZIzykM/wIoxX80JWrdrF0cp
53edUFOT827m0bhVbXdmD/ymZbSYjeUv2CFYicE9NdbeIahhQbn5zIPIkTvREkBGyLsbu/5nCFhZ
k7TKqSN/AA00+3r2NlbJn1EN9pq4wNriOtg2RB3ZTyRbwp9YLqPmjA187YXWV9+7jxE5AGwBBA2z
iewxKrIhUyCvwcQ/zGLv7NSvkbyic7jrCpSMr3io4DljT1NjG5IqUGun+R74WxZGm8SwH8fOq7aB
Zn30+jwzIG5oY1va6idiDJs8t7EAMH2u4mE9mxEyckdcEFIemZ5avBB2u1om7d+D5fE0wijOdvtp
6gNG2WGxyuXAjhN93DdBztvEimo3fonj9NPTnuo2CTZGlj1ZOKb2bLxbQB61te36ZLwIJgu+1hbB
Kw+IN2KfERHu5ShZDfFpBGkXgiJnuE39XQr4Z62QT6DM8xAsbfbKc/LhUiDbZE9uVL2XZn1ntO1X
k7ofdDsMK4fyakNggZUZcnUXxo9N8F53+YcXF/xbFPD0ts2O0SRXUUibCpiqr2yJ4QLAZztFfZPF
bZKMLjhekfzaOZ5GK33ADbyuCZ3yBibvYNEoEeLtqzJ5KIP8xWqGO6SYntJ6srWdTtOYVgrMWAXd
HJg8ho4BfdujN2lF8sJBCDmcnqFIhG9xw5sJAcjatNFL6HkB3ecldy7DDW7qXSJo/wAIFteCD1rF
lm8Z4lJJWD29XZ3j0eLvAdltTEbeMK8RlKfKexWas+9j65y4JsL7m8tMpYM60EjsVXXyM8+LSTUb
f5n8qEOilfte2Z8yDI69VjRHQ3kJuIlLVhIRyHUT0l2dnGJVxA8ppxj4rc60NQ21S4ik0HPQMihX
Gs1MaF06QU1QiHTOokh+dqZ6jbC6wIU1fiWrIErQIWPav/acOoAM8dOkb/zt1zid3quZpJg1fzqs
8avZwOAVm/s5YQs0QkHyY9M8NP2wz4x63rYDR5gyGK0VKXnalUYOWqFZ+07ntf6Mt0BM8DP6ZlOQ
ql41kXmvB9ovcFayoKI55AYvNdCaBvmjpxbOovopxS7KueyltoiHYbSnVLi03nSvNtH+2otX5u/Y
v4ukiNcUbOGjypABgS91NjqcHoP0mwGXuZCwMTk/wailMQYocJJY0PowaCWY6Oekw+XD9i8IKY9o
Gufs4bSWjeID6DgKW/xjm4zX1gfqQB5mkztFiOAa274mOP6Ec2L71a5YUFy4eS4BaScIC9cWoAww
33gVZfI7DBwfwSk8CPvK1Lhlj1DG66YqzVUgorcOPc5TXKc2Nlh/5rTi0xXwmGLpAxKR+gIw5l2r
a/itA4hGUfieTy47bh3beJ9pB8gu+Yp7+H0u+ZzYjAD+4p+QgD+sY4gwVXyFDHNtkVNr3hVz0C5N
2j0kWU/nDvYqbm1gOfMoX7OQ030zsMUJg/LUO9YhnPtNik9voE5Lr+VhSLpL2o/v7Rx+dQZLSeY9
2w5sXEO91vH4nlJQEfMT11me/AoDcrppvCigDJD2fr2BOSvuPRCyDTvFMISVmD6NdXPGG7nvW7WH
6FcSqjAOmuouY2k9NjhmaBN+65PL1OoRONl+07kE6XWh/tgt+BonhjKwJnSH+ofGtSFKfPLoASlN
d1+15BDjuEHJ0HsqoAwdQC8/W3Mw8lMgR4bLQXiRoLo3pf4A5JwOQRuzk+VJOJXOS2piiZq3VqT2
mD6ekWIJBNLdvAr74t5Zkj1Wva4GjAMEx46R2HcSdxQwTpqRTGfR/+anlDQWQOtnKxb3Xja+mnrP
2bHqnhP1IZq3SZufmSr+egl0d3IToR+H68Id4xPFilS7MBYoJB6sCn0jpSdqDSpqJWH3V7ds5vxs
mgyRmSnrq6QwuB8C5pTaAuxaAhmZ09NEwNU6xiEoAJocMYGN7xnDVnaFNZEI3ivrL/13RzOowQ97
GoIuMC7N4rZpxAt7lAJXuHWIRB6vqeNkSwC6NTa5laOacqsq7f80TbSiBReKqpU8x8WIGhDw5wk2
INAWMXuH5W4cLeQ8TBglSCqt/1au/VTNfN6mqeNkshpgGKn0qVBv0HAUGnMHJTX0AsOfagTmVmVb
YXJ7lUptvBlBn1DgG66mdK1GpDZAavdZXYUn15m3TW+GRP7dh0azoWonNjQy7v7jcpsZ4tUIzENr
NmBZyTk6iCV+pHH+0sJzjWQiYGK6sXMevPZkZOO7a8fyFF5ijr6tfbXJaUH6VLvWBbpqmBH0h/CQ
m4m4dyPzBdOtQqIvfxHEAYnz6S2KS7BbnEPLCpGX/QMzDUugQjYtjXSsGMKr8R6lRIKgL++caDgb
UrKhjBPiHa5LVAqOTTY7T0Z3H9jcXW7oXTVEBO7fMPJVMT+2+rRQ+e5knWOJNJfFjAaXHL4ng89R
rdB+7IQ9qZZ9j0WBkjR1K12xFNPIeFd5wznIXoae5d0GOymmFmAznUC5e2766MroZtU3DC7oa1ml
rSB8xI9LrPu5iK72LCGTzexSDcmnA9G9Qh01aOWGQTG+Dx7M39IBMkbWazCG98kBEE8nTYe+oSJA
hG2FxxlbHklMQspzbhNxRDWKf3uzJdzbbns2/txUMEYbxaUyjtHdzF1TevKgG9N7U8B8qSjINkPq
KJdtu73z8P/hFsj20Tx/ZE2AOV0RWIkL65OB9PKN+5hLb2WL/l0UIxK22gPS4+Se3Bep6nbhCKY0
0p6XcqGiqba6Tm7WU692BVVlMSryiOGIFwcMHkJE4WTnUe1SEXAnS7E3+YFhUT/lw3Mxm9+gFfYy
g8o+EakzrO9AWN+QXj+HuML/AYG4uOQqeXeGD1uzHsah3ZvC+WSmRR9rwqPKWyQg24muJA0b09vo
CRAnlx1QQDTVsfmhy5UUsrypLvsFdwBpnyN84RavPXcEzxQWJMj6fOSAVcPU2ypDvWMy/hWO2hP9
XYyW0bWtQK+P4TXT1Ks02hNDlIOuM1jHlx9oqIgay1+QzJ9dK/716iYs7FG0Gd1NyGZsWzkt/VMT
Ey0vsuQq3Q6pZfpkAp2tVsQfqKh/QeyWEG2WKovctTeDO3L2tmIsGvSC2NEOKkWGK90+lnhSw4JH
b7KspJwyweHq8oWITINavosq8Ul5MdE+K/+DkfBMtIlHBdsV2gxhir3QtNcY9XVyl2dtwi7AnjLO
7xb9lYn4E3jxXiR8dz1MjkNSYgvP5nc7tjeql9RV8ShgkSs65rAPMIcarI8r3Yt+aUt1/cgytpo9
9DjlebGDA5p6nMIn1zDOGdA7bmWiT1p3JpTme+306wXzZw49D4yEiYSsT0cM4Dzj+Dm19ThT8N51
+BDNVgMHFv124bTVbckgRx5kUL92XI4tjpz0m+cWyILmfvlkBuXwzetLkYyPPB4t+QHP74CJ5KTD
F8tLTGY4rKqee0hTe2aym4HrF27uaiimP+kEYVmPf/VqfvaK9hW4yLnq7e8g4FILW/uxG1VDaNb+
bjrzfUDw4KJ9SuLo3AbNRZs/OuDGhjQfyc+92U24VyyWmqX2TsCn1RHX7vtpKVT9Q2X92erR8x0b
tJEtU2ChyB0clB6KIKK2qlcngBcjd0ax7UV9tCveVGcEkip4vPr4RmsHuHIq3edMZiehL++5MTSr
sig2y+PTNAhbo7hdI6v9Tm349KUe/Sb6+NoI6xHC8SbnijYDcU4ZR4tBHZAphsPy1tghlL6aC6ee
h1fBZ7QyK2pLh/AxA7bhS9h9zVD5uiaei4UQmU3i2QHO2Rf6p+3E20HDLhj25Hl5UaPDe7esQkka
f6DC45/BwaZHOGyiCd+SxY0aT/MzvE3S/jFOSAmnwnpkmOj/O3vn0dw6sG3nv+J6c9xCaoSBJ8xB
okgqa4JSOEIGGqkRfv37wPNc916XXbbnnvAcShRFkUCj995rfYvUhIvDWsl8m5dKoNsK0ovl+dcJ
3w500XIBourFZ8oVUiIqM9wURHWYOiOFeREYM3Pvi6dSiJUfOLQHzH2TAIFs9RzlizBXXt4+1EX/
Ni8UiWDTl1jjU+GET0G1M5roUnEhlG33G/PMTTCB1E/s6/yXZROZAYP4ajJzW7fpxoGzwF9CucI5
5wu1GyxWqPnpBcP0FZ7Xj1qYd4NgxJ5PMIGL2RFgkeK0Y2NwFQwOIvGp0fYXQ3wRTXKhGH5yhXYY
0X6mIaZb1FZj9dW0AxkXyr6SmvbV1nm5snB1R/p0Hyj1Yo60j+OZdtSX3WremlYVB61st7TfP/B7
vczvMLJvWkGuxoUKxCR76oEznv02U/koJIKYxJEU+ORUghII83sF8Xali7Ld1ACI1gnZrTGbTpX7
b1EVwrIcDn0L86SIvXClJ3h+ECtvGub1JFU7zb0BcnEjQgCqfdHMNA/ALsXipsL4/4IfFznO/17x
s24jsqX+XfIz/8RfzY/t/sNHWEMAozA81DW28T80P5b5Dx/1lcno1jdND3fvf/w3drlt9N//w7D/
wRZaJyHFME3LsO1/Ef38w6Y4MXxPZybluIy2/l9EP1T8/JZ/lf1Ytuu7s+LIdxzESa6t/7vsZ6iF
6u2QnK0I9fPG8p6rOjqLuCIwuLQwxcUy3gAI3ZqqavfCSU62Vw/nStVUVGx+EyYeWzm0b2Up3BMB
X1TfRfgsxI81kBeEsm3nRKX2S4t6lVJi8nvs385BfroAlBpIQHOD/6z3Lfg+h0gdLeVyH2bW3JZi
STFpJW4KcGVPE/zRvSEdBfs4NZ7iodLuTV++3u610oLUn8T7sEPz3xX+V0f/bxHkMDbzXuzd4JnW
TLfMYbFtpnacTlAi3lvICs8ZDDanFgY5nt4fJ4u9Z0Xi1r1mdtnCnu9adYOnDPQMK794v/0wtE/n
qJd0vW+PqNMIU5btBhSixbH6DfuqQwAE3T03QZUPZot0J5ptAGgGzlGsLnoG8ZhL9NYkuau3tOFe
J2gzMMz2oVQdcV+YWePMNK5DST6eGxevtPR/C3ylWw+m+aNuQwvTGrw3LYVOrLySXWieH1TZ/po8
77oX1bDMm/oxK1pYpzS3fpF6aMdWuN2jA18IMxpe5BI770NJQEE9fz0v/jCnC69/H+QjWTahcW3c
tDwQ1dyf/NTcCAqgra5goNW4C6SprDWaoD/WZETLCWk4ihV+PaMpKJQTLPc+8RBg23eqDj6Q/qIF
gaj+kGG+SFtj3OTzvsYwEDQTNKOvLa8gkI5LdWQNB0gtpHRZ0aM0xH2v6mjVuBORGY3J/Afgn6nl
VzSi8c6cefee1L7zwYkOvU4B0IO9p7uk4lOejTHuPq4vE+GXxLTqKw0p6lKwhgLtaBl/6Rb1pzqE
vf7thqDtiHp6RNfmL1VyNIYpPviT9+B6fbYPPWZjoF8Iyfugl3yfpdQ0xR8vpHNuJS82EzNGT4iI
NJN90WD6d2YUVZtpsh/yoNK25oSqoR3kLlXmZYgxbZIrexUWVepsYskz7TOZnazSKH7CMdq3GlVt
MQDcG8+2RpCuKtaclEOap/cpgu9F0J7TuCUFIJTNesbuMB2L8AurN850Wtz0haw2WccaWeZO1HJJ
EIQLRSVvs+dMIKzZ8gYuTUgzsydCKXTmOg1prbQiWqx87M+TcKH12q/JBAiCL9Ho5kPiwPucfP1Q
Nr+ODUskcZqn0smeG9E/DmF5sNmV4g4kJy7Xp1Wcdz+O5++MxD2bSj1W0Md9jzyKjL1to4PUHt3H
BAqi5RS/hKLkbDFrosHGrZVrGrtLUklzPn3X0h4pSXzajgz2evZD1SEdkENXFQ5hCSiJ/tZT6TFu
on/OXxNYaJcQWMnmAwvDO9RVEtORXz/NP1lM+tEp0Fsb+PoYJTtPZdn7SETMP5DJV7SSaK2LFcqf
F4b0Ivh2BVM78S1b16Pd1RubqtY4CMi2rVhn1p7CiBSvDMB2i7RCnaBZzPY9amkJHGwhcv2ZdIU3
eNMYfPHbO6QJ5lXChMtjhEZiGn4702ODa6BJiIlmrim9akG/VFE8GFJ/EH1wjnx3n2d1vClEbqxH
yJA1xDTTwmDpRwiykSvgkgpWbtzjWVE+BsNZOFMm7VrTw3tVERPZxuqtJ28NgVf6ULOh7AjZpYI8
jwQNtkPyIxNr45GANypFazjdytr7U032o5lJ2Pbt0SiqrTf6X6HOVLQDsYZBNUMyQyUKHr33vknD
vtZF/Ny64yPl9nEcgm+VszeOPIQcaNg49tYT+CeYvAy0xHDuo3qbhV/NMH05oX9WTjXz0/yvWEPn
0gbPUsMaILNfkwZw3yg0Nta4nZwopQSsNuwWj7Rk74FBHdNI7nWvXyMNO9TkpW8Lcn9B8zgfkfiV
k3hKbK97HIf+Izb2ZV5h8iEfa1sASbTRnWPVaOkZQ3d+MOX8sEcOtTXC2ZqgzJhu2jwk1zyzXnrZ
1G58b/yQneIcMSU98v55IOHLzTj//CFbT+74UQDMYABDriQZm/ZKIcvBiriIWr9fBu4ABtZlyiVY
YxHTTTsbPYe0W1LG+5GzGZ5su2odqzhmdi0Psnq7kXC7qcpBWSWLKcKWWsiIJ7dAz4zKkIsks9z1
zXHhDqzKgQkhPaLIrHSxdZKA5nnd3JW4dgSVEjAc+pOJk6xVQmrCWLIvrgv6vnriHRBX0n+2s3YR
4O5PAMqCfoAGo8fdqxXxjoElfQ0lEzeLouLa9vTpYIQN+Ly+ISZ6VxldAf7TvAuqcO4xLasBv0tv
I/ZM9fhxcIZTV35XXgnuYjhlJlyDyqUZwLkmD2amy4PGlnjdppXJW0EGPaPvBBzZPizzvQixxSBZ
JtwuRj5RA7xady1KjKTpmQUZEtRohj89pAJaupLpHKJcGGFAak10RUsc+em66RFk1ToxfkY3ZWu/
nusYEaGoYSfhxvmPn/ftUQZ0Sr143NFJzhet6T/3aU/wS0ZHXmP0liOAXFZXB8TQqeic+oi5CcxJ
wTpHP3my3lKPppUzPz5QnAeNOfGrEkrHFL2/mdVbRGRdUE6/cRysE0JRD14gdYadUM71SCQHch6c
nQiIznA6byVsV38bMIrudVvfpw0sfvpy9aukcF4NaeTiP/OaYzHN/sty+iEmODplWuk/B0X3akax
dpJW09wV87bGVO4T9i7nZNuTfC4rLgveODh3t7te0F9y6Z58eLpruqXfhqi8C9Aad9E1k9zZJsA2
S1kPUp/kZeq8fD9PXXFQVuu4kfmJk0Y7I9PVzgQa/XGElx1YU9Izv70Lffch1/Cltz3qZrpmjDJv
X3T0EVyQUPZ28AvvQdpryzaDkwkheMb+342d4oyIS5c+Y292D72JQC8D4Xu7Z5esA0M63vlDdZKy
dNZVa2yyhPgNzloyC5355va/242cwwxBsUdHLoWMWXPMYSh3ycOLNG4SAjxvd0XjceaONibUfNJm
ce9/fff2uH/enUUvuB//p5+7fb+ef+afj/z7jP+8f/sfw1ULMWsr/+Upbk/29+WgVddaNpxhp3sP
5IINjB2C5BKTibiawqK9tmUgV41hWI9tPUtKcjN5Zh9aLmtFBZ95aAUBDIVvKrYg1UfJ8K58XKRF
UiefZRl9yNREZUJkU56FLTm17bHsu+R3GIZNFt/8/3jFCnYHMeLSO+XCKllgKCZOjuH+APOns22m
1rpeQossjd/QsfY9M7yf2DceYiAy36ouXkmH0D9js/qNA5/NFKwTxitZ/4YC06Rln4Sv82FCqnw0
PrObnSBbQJKVA031ss+dqxxdc5Xjc7pAj6sAumnleZAqJIcgTh4K27E2jhcGmJGrfmsTVXlXkfCO
qQcHoSKHZ5+lDqMFxbnV1MLZZ6MVH6s0DXZ2XyR3jdvHu7SYsvuGPwIJil+eODr6DTlO3YPXhM46
Tx39HDQmTLZE+ZcATgnTniB/7DHOL1FQjk8dOSBLdqfacx86IDRi2b0iuRgXMT7ZtzhBPqiFEyrE
dPpmQBt/ccV+Qhlqsduw710O9z+6QKAgbVKoJ4NKRRYhLcf2KylyB6EDLb757XcQyoJkjxfK0ZZZ
KmqUoIOz9Rp7/JOlxT2VpvdNXviT5zfFVxsYX4UR6B9s+mifw6d5B1QDHKlU46tZjvO8qkle6rRq
l7KMrafUgy8Pya56jHqlVoGeRNc09ON12xn2uWg8LJepGB4AMeBsrtIGz1Sfb/vELO9HkYWwUVRO
vErj7txxyI40hu09mPv84Ce9eZjQoO4T3zCPTFipTGLXuuPCOm6Zr2NSpLTeuH2rneBjxZto8rLz
NPgN0t+iZdYwwlLMXfNaOqjnhVZGT5z+xtKvou4Z9xh6f21w0UMoa2GQOfLm2FSGmCG9dwwUzFjQ
H316fcQFm9UtKWqUMqH4aUR+MBJH/RI3tCbID7B8N2JFhC6fLDKx/vu+xyQgYk5GBemiWIbXFgHU
ZRjUNeWvr/kH3RKQ4SNMjvTTvxIte/eFW3yKOUZvjmt95yyCAtjE2RuxCsTTF8J4ifDRMv03imer
K1gJZO8+Co09qQ3M50pWmbsyugKvZUgKfCOi8GxII9tA1WcJ7zJ/I4iYveeIMbfoVibEj7TSg0QM
R0wbLbI0uryEDaLBqUsd0oGQRxEH1k53/eqOMZS3HbK6Rb/VJQSwadR9jBA3VguhoW9Cg2U98M+x
BkRB5VN+jUkXZRjG1l+zUBMaavSeahiL1CQzekRN3qKVwn7ViaZddH0h3wkuTRdEwrgfbd18yrZU
X3WePQZZl/yQpnXHzsr5kzTFdhAOOQ5KjcvCS9u5eXtNfYeWQflpTWKcQysRP6OfjlBgWKsotoPf
uePgDmP+BybxSYRB/5262nPYd+4nzJifpGdaxEF9CM2crTN0emfj9DTH+j5OroUixRdqN3iEUgFA
Jhl5kdH7PJfMbTvf2XbVxCCz2lpIBi8k1XsXLnJslmjWrG93lV6ZB69uvojzY8zgNVuoN9o6SXU6
I4HZILtOvGafYF++uEFKJ77mg0jt95YSY5hxR/k49hx6Bg6ATLsLyM+4A9wkFGgogGPFlqCActmK
KriUZAcZDFU544c3YbeETiWOsdMqKlSR3ve1KR6a9EvXguiCkIgAdtdAO11V8SUiTYzkWndrJ33D
1gpxPAqFfG2qkDzd4A/V6LIc9OqkZuZp5MA/6G3YbopKi0USmluJZ1+W7baPgj+B0PappxeXeFII
8vIYC3xYXsbIHqlrM2ODyOdEjrwd89I9nwuyNtTsA4s8YmqU/hF+tRugpN2RncQYMSsARKba+Xbj
1uQqxkyFdq3XjUeuVy+VAUVcL8YWOSXKnS60V5qRxhC1W/ZghkG+QmMiL6k+Y2dq9q7WMYxR9XA3
IHvgt9vH2CuNSzjfeHW/zm3dOo0ycfZpUH9reblDoOXfJ1PP4oMqcVDOg1t11Z3w3eyC03ZZSi84
RT3mcr0JcOLU/UaS3730KLYXNGbRidD5WNE8WIa275yqvK8uqTt0K6LeZkxCzFl3Mey0uoiAkJRK
8AHc7pZAEh8qtqPupDIU55O2uj02KlFbFiMiBvZZO9uvm63X9Szz0Dgulaei1WCOcjMoGR9G5NYz
kqO5aKE2LM2KDBocfw5D8PoC3c4hYH1+S2r2ogfdHn5GUzNPtovCok9rVIvzSdDq/baSTrpsLImC
LKmGbdZ16QWeab2P5DwExop80Si06TF694YZprsU+ceCxntGjFGRapvaAVAy2RUfvfnIRN3fANq2
Ud15NvJSbpyGTzFph2hTy7WhIovkL1lcDMtUqx5+6vp2N2O8fXQH69n1E0kUHu8YCuqHIYz0OwKX
7I0epGwa+uyu6F10wz1ECNMooiWPwHBiWQmT0oH+uhw+Kvaua/SP/3X6mo6PnszBwmaC/AhtU519
H+wrAtjVENKhKubVwNBSD9+Q8QSntDjUO07hYFtaw2sHOaIpnYg2u5ch+iPccTsncydppi4UAepi
4Mvbm25/Je9+RXuS07VmjTwQdH3y7fva4GSOu/KcVMzAKyEdctxRLinnk3yR+i2Kqd6HBJtWmZ7K
COnuIryUqAn4t8fgEaPWt1rnLmNlWrhkRwiRFRuHK9a+wXa+UGxr3mBNw5MMg+klkuiiaRXSzLSm
6A7iqrHMejd66mZldBZAch2QNseS8GA8iU0Rly9N3wBfT/3o2cohDNgMEeLK9R55Y3IG6QU5A1iz
lAqPAm8/+xXaJWn9ia9Ibducz2Puzh7aENE5eEiuozSYnDOoausRjJwiY0Cau0ixGI2mugs87ZFL
ar0sRsZhgzDDAy6id9eTP0ktpwfX1vIVF7nYtLVXIzfPpoWhZJjNHpo6V7NuJ69NY11btoHWBkK2
aSaHKa24GLTjqsqKYRVBUWp8ndxb2manKOi3A+/xfHhQzBhRRE4Qpk2kvOaGSMS1EyefqNZmB4b2
m7q+vrXQYsuMiT9iNDJcJr09jfB1CP2A+EoYXLaUhM2tWe+APs03t/8Vekw1l1JhExgIh8rzAREL
Qyw5VD/xPiIGYr26B5g0AwyTXd6lxkvr4s7wYC8ckeAk93FcZQuLUInFiDdymUq/RUpKW9Q3mguZ
kj9NRf5OD/cxDY3nPGdgz7wUp3rxJwVxgb29pRyPBrU1+341ZemjpX/7sMCvaSDFNQ7T3yEz7iqj
qxb6wGu7fTkayRvUJq1ZqjCwYbrweGlFr/b8Wv2c984nFwnijFuwTF/CWec3kCydJFN+GNhwevYd
+WD9Fhh8eAoPnTsQz1g18TWMW5gcdqWRE49OPoizrRqKCmxD8ZFO1k8K/m1jVh3ponz52LUEY0/K
gl7lkuhhx36wx5zSYKl02uvtpiV/ECheApYqIXLUmhgK09zE+4szJCfde6Xm8BUtNs0rHbmtlDlh
c3b8ERHpvNRq2SIsx9mQQytfj+ACiWB7CIF+j02B9qoJd44NAwi4GsNA5wQ5g/V7zMWijCxwjm1w
6Qq50icNRpNNyA1isjQEQkoWE/lD+rb2oV5yGO7rODNWY4A3h4Flck7o4CGqRyIL08dfhUEmdpn7
jQIsfOp1dqo9/ubl2FX0ZShaLJcB65jo4baGZ0xzTCU7jkHcd6Bp98hMuUqV7J7AsFRLZ7DGO5Ne
402BSLWjqsBb0x3rFwhFW+g7ngbtze4eFFrsLoOlo8fFe5oENFaD4tdKAu0QNFF7T+lJpnYsGErQ
LKS24O2HdNShUA9STew6rYKtHJ31FK/ooMU/USA+29F6SeZtUBOlZ9UJC6gep5OgTtWEPA05QDCn
mJj7e22zGPlocSMCY6TpT1Rfjs23Ss2tzJtyOWr012KurYFkyO25X+wvJ7yZIlwlpr0TEL+TJglv
OaD4CuME4Ybhgd4nRJOtwkivVbXFh6WyF4jWbKEqIlVMI1nhBwRD5uNtzz1v3Zc1DTmTvX444tqx
GM+ywtEzzQXwtYFg0fNA89Vq7vwJzFeF0u0h0tQHsbjo+oL4wmeFFioPvi1J50drLY+SIRqWaSaY
kUuPPSIEkclCQcVmGCZgvKumcpPU6KkAvL2mAWkVIkXcSDGp0R+GoOVJTF8RqHKvhGWumBix6n0X
ERuPeO6yGXB07BLoV18BhNJMtN1ly+gOeU17qOb5AmalRZ5M7bYeyJOIWqwzybuaPSEe0KKlE2MP
TSR6msDxaIiBClfAqRza6cuyu1hZXiEBjlEz15uuzZlwOPKurLJmHWibHvDIzjWY8A12/lC1WKWU
O5tMYpJ8yNwRBMZEsCFdsYqi5CcYMfPlYKMkSwRpfjqmQFeuu/KuB7xZhD3LIrSBhaQFvMwN/3nc
dIan1jrCuGXvF8+dwjFX+BbSFUxqVJ4wYrLh3kzBiIQz9a/5pbzwDnXzmw9+DIZ2Mh4qv4StFoZX
HzY32ajBprTVHYLFlZ5WO9Nzu5UdVumy7l+gwdBU7KKHXsN8ZWMxpG92X2cwNURsUg4zR8kZgrhw
pqC7DGoJQ4U2az+Wx3JgnATqbicGVi1Mhe5wjJM84qpvLhrVjQffCNK97Jh9aKjO/F6nXjLt7hBS
qRwgA64mXaoDOmGcMSWG8ihwjl7VmFv6WgWTyOHEJ83VONG6h3G+IVZlL2TfbEx0bvg55Zrd7jgP
hgpUH/m7SweUAwcWpQy8O1uTBN8ZxXkMW6BMVviaukV8qON273QJF/gwC/ddh6/dApS+dnRVX5w4
h6tva1ul5S9mozE15AqPJyUAMo/Eui7DjYCfek4BmSJHobVA63gp925r42ZytAvcZaon8W3pCcKK
AFOVasVydEZng2B/uKsjfcfBSkAjIqOtHCeOB0MfVkzUgmOOygMxyaYYpbNy2h7avyQpzjO5sGe0
az3rkJLHvUzqgN5e7D+aU8K0OauY3cn33rUJwDboQOQgbTZO4uL+HTQwVIRTHf0QPhse1h0C88cy
Hbsz1sU/zkT3JgEROaXJ1S76X2HmPCwiq6Ogl7G22QEuTKZ3C4IvDAz7p1af3Ie0zH6lcl7Zjybv
dI/fhYfSVBYaLL/anvZto8A0d0AoJpzGB4l+dTG5bbGn1DGQRxfIRsPG3xLy1F+1yoJJU1QoZ6gK
FrpBBCChs/OFRQRBsQeM0e+rJPwkWgzWUo5TxNcXJOoyPwl79x6kUHzKdBxOI7O+FYOX8uBg13ML
zpmmB6pZTlvAu9GmAq615HRPVmMJXMocp/rMxJu0jdyXBEQRWWW0kU8Ikx69W69U+NW73yXTXgmh
rer5bjSqH9tw7XPE+vn3h29fL5xMrBxX+nsvKqL39MMsO/+lyLt3zNd3kdsOp9sNVP3hBPtgOOkI
vpEIK/po83dv3yBhq93LnLTtMY6PhptYZ3r56hm41gVh0JymxD32fe9p08oTsn/1nDBxJeHXTe9v
d0tHa3Hw+qjQNFc909ak4RwZ4fH2XaSNEp9Va61H2tQo6Mv2VNsBsDuiHM6VkXgr9I7RI3+wWEbs
fZ5dUEbMhZwWAiSiQMBS1afZJ8/RyMyzHoIdiVg2g7a8Wrg1vvRFAq9uQgswG9jXoddidWB1Z9yL
am9sfiFJERgWjzTyulNs1wUZ8FNGbc3sueyFx1iSUBLfJyFKDl71gnwi2PSyttf9JOuXBOgDaQu6
gSKD72KSpQ/WUH8Iw6xfcouhaUJbjJgevhs7w2tR5/KB1Da0bMXYryN6N1uzMXLGfmH1FOnOZ0e2
yncYVW9aPblPjOm8raV5/xcPIBpQPkWO9kmW3//yGfr5VwS5/88HmHbuPv3zNbCY/X0N//4M/8cH
3F5kgEfhn38Fhj2MCgm5MnHntRtoh7garbB5jHQ9u1rG8+3O7cYVaraF0eu53RUE7Nx3ov/7CMtt
mse+mLPk4sY63h4BcFtDW0j3RZ+f8e9PecHsR1UUJ3wJk49J10xT82dTI7/wnXMDeub2bLdHxHGP
aBxV5e72iDogusWzvJ/bN283k+G/FtJkKtNxaNZQOY+t49f0bOmTGZ2bMlDjs4vZYHlmGzx68I2x
+bvT1pnvWtMwHjoLlCl75ODRbyKwLN2KxG/G5yHA+zB02yUYcMrrrBzoYXTGrkxyaPgZenkffnjT
908EKmobI6HvSDrRU+W3j0bIZTPSvuAIvPT5hA2a7mpn/0khnG3QHpZ799IqrN5DX1Ju5O0CODQW
hPxT85r7IkKuGbo63sMQlyFnIiYo2S2VYM/v42nRuvPo4kCq/Op5Nq4Am8f8bDbXpmyJaAhdLvoh
0T1FHM2oeILXNFp2kxFkOxCGlNapWIzgwulyG8iOwQiTIP5iwSXeQCjB6dbE527qVrU5XGLwm5TF
6rNS2Dti0zoyLiYYkRjwmKtMGjOw5IuE5vkMX4Zw58GI2HpZuW46nSZ05sVcLXt/P4l8P7Rce3Ta
dbKkMCrsnIx1Z1wPnR5Rf7ftnjP5RMzyH6Aww1oZKaLRYaumOaIpBiigs0Z44KeXbj3hHJO9cWpp
eB+yzD3d7rlgfI7eyN7EZWBitfJPSIrNh7LiNehy7YAjevb7Cmq/vO3fYUbQTsKYHGpfsEYIhEPd
wLSGQ2gq6BahZLlr6ogo1IlwTwh8qDz5ZHUdSZaLozdy634FMxCHlac+ozLXL0aeLkWYBNcpvXTl
Bo7BHzbSswd3I/r4V5/Sl0CU7zJe4x9Uy6bfky4EfNwi3EvGwy+bw10+qGfh62TD2Ywd6CDWqVQL
WdGvKGiKmwgXFgB461UxmtaOmsYPwPaAnNeQjbReCEvHx/OWjNlnShwv3JpqaSHMgIECWEGfcXYm
Q64MpqtXj8shIKS48DESBH13ko7BPsvx9zQzfXwI7oueMp0dOL5WcYhpRBO89eYKVs43p824aDSs
s1rnUjGM9r6tRkxNXL86/5cNCqLu9yxFNZ9W3dc0z6ax8AAa6ksysXi4hxVw3U4xOrhKItRsvaPw
SX/sJyz4DpplCHzGBpXdvcZ8bNFHw7veD9VFJeEDTV7mtGUDhYAYesqKehkR3rog/5qQIkdtUBvA
r+0ibKsJPXEtj9Cs9+9uye4hIJeUTKxtb9CkDsN1rOZBRuXCi6NgXDM8wa8JrQF1HhCT2ggZI3Yb
tjJPUSTXM4RzSEgQKT2HaUveLxFnMWSqYc0XerlCokPbA4M0+oMHRsbbxpeIO4zkWxIR6fv6ypvq
Z2QtGCIF7ANxIFojgcGfvxHUIy4GO2nUWzG1II5L/DkKmPlIHAsOsuGp1Om3O52+zbJoa5KsSNeL
LkaV6FfXStRCL4MlrDX6Lb1O4UFb/lH6p35KsU0VISdW7h2CgsA4wBS0MiP3YrN/sJDSHCwtaBZT
UhMtpIw1sYzXsgFLiSaxXnj4i92aP4qIG5MEm2pG/vufnfI+CgtPAiuasxCxoW0rt7yDXJzgJp6Z
TV72NQ4Md1xcz9tCiM2QML0AKyB3laJEG9r8roUsvhjM5qwbFdDNZvbAiA5NDD2zrjpm9aDBZkn2
STOOFzUCMTEbsSJmSqOQwC1bcK6uE46FCYQvU7NDk1cjPQb2zcC8zpXT3ccNeb65Vb2n5ojHJSm2
EGXz3WD72I6MnbDi+xkoxOidmtctOfgLK+TIveW75I9NAD7CyIGFg6D9Y+dcNqIBWqnP+aYE5lgR
efm2BfJQ94BkNN3adpFPJy8F6EDYi8+i+ZXHrbvq9OkOLgitj2hW9LSVtWjIWKoHJBPhspr0Xxps
iMUih4eUHdMP092UuDQmBUbCoQxdkTdxZgNn4rtVr0oeam+gK4C4wYhPMWQCYn1cbRPpcIhcepik
Q0F3elRy7LauNnwEIYmAsCpZYvGqWQUklNqexXB8+jfamubi7YLO198l412KiUNrY7npreAlclla
qiz1lzQ0CLb6AY/3q9+pjitdPjGLHTb5NFJkR1cxkXNtmsZ93UKZgBGz8AYxQEp18Q5N8cmnzeuf
6NmkR68nvC4bUWfp2py/BFG+mY8Hy9uxRLD+ZkCP0xyQHdvqTKtem6z+tXAhFA6X1DgO17kBNQ1k
CviSVrtrtORVC1ptJZ3EXGXkP3INQiweh5d86N/j2R0/kTlguTp5s+PbJPaiIBrI8I8VkzYiLtVH
ANou8tI/QVHjIaENI3+KoN4GufwKsu8xr2iwKfK7HQugqtVHJGQ0P1aGHa4755jB0BfpWNHHAcyV
YYu9Z66G0iT7wc37K21/tas7N14WQRPS+zV64FKjhy8gdNVVQ7F1Zm1bjlMa5ctZ/rwxcmStf+/r
6fQhNdo6twebk0FH1fPu/j4V0dolXhrA0Lfv3n7dWKHjCNOUsSXPPli9OjJ0+O7nl3L7kt/bGrrL
Ntz+/Q2GjvxtyI3z7SGuROeMSlRfZLdX27igrsRIb+n27FZsjJfZP+H43v2I3Z8ech7BYgiPo0dY
SJ04P4WrADP4j3GWnhPUNCRZdXL8acBeM7gDshNqnJ6h5R58ptTglUqye3TbJ+DIx56Zm4zvcLYv
W7e4EvjyGmBQCmH8gp5xsCvoSxxjH4nj3hkGn7jMtS94kbM/DUKSL9MVaurkmOAjD2inPrROuhJF
9s4M/y0Ohys1xipw9kxAEig3kC6SlORINeDM0leti35DZ1LzIl15tCdfe7Yxoi+E41yIytTb8sdC
J11I0eI1y99kifIkaa8yjp/81Hvuxlyfg+Deh4ZEFAKWIttZhhN+UZnUV+mP1zbKkFvW/WfbvJZk
0wy8nNpSezUJsWiMWS+lIUXVU2dPtuke+3G7jIqADXM/LKAq+VRZRB0Ubb6e/+OSkrPxdWaEjsbg
oWoUmYFcHY30PUROS0eP980i7tQP2nbOD0F76jIvbGJkXtOmhCaBdNi70oz/MBvz1UMiAHYjWDeD
qdPwr75tTKFeWP9oIdW+KOoPYrCI6Co8usN98ERCaLD1aT47GYpJ03lx4K1X+gD3Pjk3k2s/ukwg
VjM+waXjuy6HuNoSgP4shfelCbaJ/BQp5I5cR8l/sncmzY0rWZb+K2W1brRhcgewqA0JzqQoUbM2
sAgNmGfAMfz6/hDZ1vmyqjrTet8bWbynCIoCAffr957zHdFcu3BJ5iLMqvWaX3ExBDt0hwGtO+MM
FbjfBzqnClzjQcHQtcHsA2uLp05RLwYuAKuyjXDcy4mGXTetHQuPZ0B7U6vn92rUvoJhpMjVdUhX
ZHCsxSLkgkfDZJ7c8LWIGNY6kf2OhlBxdwC/Sk10jPTWPC9xdppVn51lGJUJ49rkEDKX7mgUooR0
cpoEbMs0cghdGUFl5iLeTBlRCciHMr/Pl7C7OYUrLnPKFCYM69Y27mZJ6Ho4GcPWAjGPlhY0HbPu
tZriKzezs+IVdB/ECW3BTcwaFOdLr3f4cAmqXqVR+tQbhJq4ZvFEKhAJqMu+nPkyA3o0NQ1OUz14
TZo29WNNvEqzeKAjpDPriYhNi8RJXERX3QAeHcy8R1GUxA80K0+zlT4X5q6t0ExWQHosI9sR3XLR
Wy8792b7C3tCfa/BQoExVVyCEIoZlvX7QE3VjQomETK+d/m/mkyaexWH5Zm690xrd6sszbk6osgf
EXlgm7S6XTZ547q37Z+E89SDQ0NIT7NrQQaVPvNTIqffk4z67UrgLOQg2qu2z1PyxX0drJreNFTU
9aNZJPMpnLE0cNAgYFhbOyHqQivh9jOIJFBhlW6JPO4hI7qPCmcxUWtJmFbM5fN2A5EnOtjNQ9qN
2nYkoZnGp/cyVM5nAp8kKc3yJFysHy25Fiu8K+khxDeCY1h5a0+Waqug/AMQGN1tbrr1hR31ULbp
WzkXGAJCbZsLWpHxpB60cUSvLLInxh7pnXC1+omBNJuIdLzdGE/2WtW1vUuxLaXZc9JMzT6eSbxq
L0Hseg8dccAPiTsWp8YKfmkc4XZh5UBzNRlisBKyV6FyJOoNSVMmDWsP/OGxL9x42wUkOHuTtfSs
Jz9NDYlFXmd7z2pUuSEoiTR0ryWGgF2J+IkjQVDe5Sn8LZAF9WAl+4qom3tjEr9El8WMPop+jx/z
I6Un3XqIcLosgcDRJoQyNwKIwpA3dykLBES5Zcika3s4/+1TnBWsZew7ciqydUDhiVU6mfkgKrmv
0ukEkx17tBZD5BMvzE9pDCTpe9XbaID/fMFrtCX678GhbbRuyEf0RdPofg5ca83PgpJoNweymCz0
Hka4z7HaryV0Fqj4zNskmd4eQe4Y1R3QSjmszTq0V1DQTUzMAHvKmNzlCn9c6JQ3eCiVj0B7pGl5
p8fZyQTKjgRhRZY6QL6RrcOS5fNMkMhKsWesTKfnOCtdbifgb2ORZkxo0kPXGemm9rAyYiRPaAQb
P5TBnEAEOrpB0fuNvIdZxO66ICdxUQJTlyakTNfjJSei6CCb8orcuLjV4LM2ZsjhZjC9Y9/U5WWY
iRhoSZHYTlKFzI5ki1pngYs0doNy1rvMcZKuawuolEXYozlaAGkCgzVEpLveTGfMFEnE7hDd6Rha
cjmc+6Z5jXMHeNjQv3axdZkJVs88gxFiJjH9tsxBRDBevdZ5rlmB/CLXvLcRuxL5jMBaqlZVfq6Q
BtWR96qPOsRNXV/3QWDuR4E+bMwp5ziwcd/GJWl5UhIf6dHJDvXXkPbyCrZwdC698mMZXDyMFC3X
rMN2ZaTVHVSo/CaBnG1UYaF+yqYrOeftUy2tU1C9K7Qrr2XGDIA5csNgc3D8NITjUVAB8FGDS4tm
G6F8AAox8TzF5l9+AeEkL9sW13T23I39ZGlNiUCG6BCtCTd2IbttOilyroeaHlgzv3CYled5w6ne
4oJYznObFtnO9qjJ4yG+j60CjInVs/aXHMc5C7YnA/FIOT4CT4OcZabaxiXXOshYVmboKtumCSmu
01Bbo3bkJJ7JwWec9JLCNMVTnDEENfIXEAFoihz5O2Tc2YH0XQ0VHQcVLx6PuXyLDY+W31hfxoiH
d3R1HYk5SM9EIfxBW2hrjPk8zL+Gp/JNWDs650sn3Xg4dnZDO3zSorgPUuj8VMoGqvMg2ddd+50n
aP9FXQe7SDDmMgXcnhQczhACzs3GTWsF/FbhchMXxsRhzYl2uRVclaX/QIIi0Nea25100y8Z9eM6
qqbXlhDW1dHF1MMpsy7XhtO/Oulkbduc/HSTyIg1G/3op4WmHcs5eTKKMaYuIyc5T2gC2QFQiF47
WmkDsiix211nZEy4gXniw5+1tT5F9dku5odcS/WXAmTxtm9FuWpzTjBd9zOYkW8JYWyKEW9OT/v8
Etjes721aTm+zhSWh7aHvNuRIGDW1b4hDtSnIl2PFj1xrZqiF2SItCAD3Li9Q92PXCsfdY1wcUIh
tU5sUwf2TYvurhmCC801+jEWSGWtB+AgOGxdWceCq0f9d3RyCeQ4v+r0QuBMsmnhG8MYEATCNwc9
v+mMnaJx1qGXZQeqjOdINTptrAh6b2GsSaD5Lcf5wetoF4m7qagf5sidD24KHiJomlvtLu5GTTvl
2lxdOsGQyomnZ9ErwYyvDKhVeSyj3HaQymv3fKDf5LQFR4DTa1rhlQ8UFxET+kt4vsNunjXlOy5c
RQa057l2iLLXXskVhDNZxruSUwiRGrYgpgUzMjm6/CDf0nCPTxbistmw1sJptHuj53EmgSZbmKtx
oWp8WhzwQ688J8ED9KF8b+TB7Bdt7rOF/uR58dk3TvPc2OPPNJjyYulW4MfpyQoS+w2LP7aUrPS7
Rtn3YLWJzyhv8+g68IDoc4yVvU/tyARemEAKrbun2vSMldMJ+aQK49ElIvTPaSUXc+WHKXAxmYXJ
a9Rkdy552MhZ7zU+hRUxVtElHYlFpBcK/jOPj1ZdviM+F/cESd81ZsqFmufunSJ2DQTzoe3FfJ9Z
tJsYMMlNaGjluu0jE3QzBJtkGO5IHX2x0UFfrdaeX8zcXRHJAyMy9cxHvYp/st4VH6Vb/KDeiI9k
kkVbmgWnJtTvQt2TbyAVpnMsu4MLy25nTZ44ca7zMQzlD+SY+k1PFyMyXKbgS13aW929FVY/tqwu
TT5RnlZufVCMmTwbIUwF83itouGtNepLOSOB7gLGrYYrzDV7d7VJSgY4VbJEjeF7cBdIqmCWJJxJ
7ApZ4Nmf6XzipYu3mIWuI7IEBIPjTbczBkgx8HTyGXV6QF1T7vWyQzoh3YhKcUTZPhjeSlTh0QJa
BvlG21tNrdEs95Id8liOiWbyFYPt2SSae+8thxOlkwuXpqPlD0muTrEOgE3pODDDUT96ZnAzVDOd
Or1jKzQuqqddbQrnmLlZcocurd/qNYqMvJkhZ5Msu7FaMsUSk+4xyQH78r3n8i0Z4ZybWxUf26F4
tZ0B3bXl+mrua9/ypi3qM3UX54O2M2qjWv8pjGc3D3e5zh44hUhqSTaIIQJNpF/U/NQ8bAgfNrpz
GLCzp12k7XDvPs7CUmfBDX7LKzS0BEtZWZlf6BC1mzgaZt/G9QIiR8a77tYC0T7bXVARxaRXZ4cU
ADx81EhFAc/7b1/CkVOCJlunXPps9aaugRhM5EH+7ftIMNvtPGWvQYVUcmAAuDZdcz45RjcDsMSC
NMbKASwTDujrHPvEedfZScQOR1XTF7SRmvu6CxDZLGzXLzHx8Cqy8ZWZh2fVzukaWitLyahITQIM
p44D7YKMTBoOMPRAqaIRVp9sLSNyaeKuGhVgh6ahjcZDII5TQnbd7CG6G/peHVHYquOfl7FSSMlT
MzrwDcaa2a6zmyfsgyHPyNgAGEQwib5F2B5PdtLeuibeo89/76xI28CfQuML2KCvL2JUxfs042ir
LxTU+amOoveksJ7YaD0qFAOxA1rFdcuOBvs4B1n06YJs301V8ZTkxgeey11LkB6kIP0TUgioFfh8
REWaEduyAc50DLS7YkofyNzM1jZwIFrKfML6KDdjg7yitze9Nf1wt3ZU3aJYh5AYc9IW+n1f8w6d
8jOU/CJG5/2a6v4h5fNfYIjAuLXiGJTg8UrsLnYcIPsJSBa07J+pBFUG8/su8axiDwD5QgLrQyH6
g0bu4lKRr4l7+0ycgTl8FGzQJbU05SLMNpgsunLeID4BuKKiG30CuR28kvZV/mDypkVzQxjwVFlP
Veziro06PNmxeBgS9zeG4odiifzFKDqSjAmRY6hr9gxk55PaUfV8eja5WZDIYbHLrPHzxSXqzDSo
a+MRDslGGoEB9lK/2lPxu4LYRd+etpE5ME9zLTrb4X3ZNHcj+Phd0pTxxtEhYXjWtSVCB0lduk0F
OuoGM6LUkQipxDb2oHQeMhUescw6nH/cu0Q+9NkQQFKiZ2XBySnqhIfcNXDBdB94LViJzPK7iVEp
EWBA9JQRL9Mjc9F/9Ml2CMd9hY1yoyFcstFwreiegMdoXkyYjMpJtwO67RWUlduiLFqj+E93SG1P
blDQQTCGVacTY1HDAkRwujM882Wi2NvY3lWlc71P+/i5YK6AOu0apfFTW/exT1l/aabqQQfXsSot
RIwWb6xwIOfTSnsMbYPTMSnYcGfts55xKYossjYIot9I2AIUsJsTGxmKbXy6s7mrQ+0B3/TWcdpD
bQfPruNBXHRVi6FY3iNbio9RTeCfFqZ+XtCYr8qFxnZuE7g69MWN3Wj8Sub5SdPVvoTXHZI+t0r7
dCcEgECZO5+lngwraUcwdEzyK3PqHMrDfZoNvzLgMD7rMAWYexemGboXyJ4CyozBPQpxCJGwbbM4
a/FjJig3VL+pTftghyCUOajFFPUzEy+mVWUxHGLQ8wxw9JJ0J3zipyVmEEOJepwogagwWAiDwirX
4+S8BLjlUs2y1xNKuGZJJ5vFeIud7pHYFp9YgOdGKy7ZIG6gF+WyyyXcKMmSF8MRVFB9gZ6/ZhUP
hmmjVu/Vogg1X7TMO8Q60m+WjW3Zum+DSHXfzhcAuqlDvzMk/LLk6BrytR5sVPYw56z+1Ovsg14b
bKNOe9EmGjVkZAGx0g9yooPcQMOR8btm6+42cVrY1OYanf0L+dcEDXSkuUweMN6xIZrKrprfBv08
bUTA7nE4ZZqCPtL61JK+pppXFV3F4QVURMp0dgwX5Gp6UoG8q7J2G2AY1vo7SEHjinN3SSSLkzMy
nh8TVcHA6apNDAZbkMYE0gw9Z98PiHY6bClNW/iZAe8MEzzlVEUkrtsy89O+TWT87Rgcl2tMyTUw
/ERQN4B1xUXNAdxJ7hSk4sDDwheMgCzaZBuN4fM89/EJyfY6lZxdHbDYPs3ycl0Z73mCE0mg8MZd
3D0J99xbw6nRJbYN7U4pqmugoEWaMOTW5F1TJ48tRCKyYljSQuNeusiPdBLBwtIAdsrINqqn3/RA
hmua19aWqYCxMe1sH4PfJXnF2nmm88p+fxhozXpMmVd6zSdsPGNqfS9DYpELsieCqtwnGXk0btDu
y5nDNzpX20ZFqGnOZ+dOfADjQxkze6qA8bpJ/eMF0ZepFzsRwMf2QmZAYeBXs/dU68bVawQckPZJ
CEVcg/bSNyjWUWj4/ijnt6nRaalR1/OoZF/s8CjkaWSR3I402Sq6AxwHsdcbDb8dukvHvcACPXKL
XnA9M4aZcOgELtEuXnXoY+2SlclzGGW/A7s9oSB+6T33WKYXbhm57mZM+x6TgDUT5y2YGLjweYJd
LOuPRjwe+s5cmTZ2JWng4w9x7cUldgmCpFeVhpd/wMOKMsQwudfjgk9Npjcr3fQzVxlRWaxRlzUt
DiNF3bccAWpaGnFw4aj04VUcx9UMxHyKb/GEZEO5RDWZE9jr9ANYxu9ca946iA2VtN7AUeCsss6N
ai74F+mR9tmVOITQF5Vpk3VBxxKJ0GrEReV1+rNCw1RU3gXr2h34XVBk2ZrIs33QqHMzlgd7GapE
auE/7mVq3Htm+5F3H7jc9l3UPEPQvMWm/Fa1eJm8yPbTkqWZxf7mOAhwB4uefuBOr4JJFxK1Eex1
ZvM+RiP80qbih1TuF1E7CBjMZ2PSkp0KoKQFQL8wfpePteCs7doXtO8fbtad0oxpiuiPHUQBOvZX
o38PEODMER8opDwaP8XRtGMmSiaAxKRP76wpO6BVp3daMM2XZX2t5Xifz59lSCaFqo2X2pyKNWwZ
hnqkVxb81aWDppr4aejS+xRGjG/ZvKkpNfOtRSWeeOVa2flzSAN+AexD/0Y/Og6LDJI7dBoiBlKB
n3XeZXmMw8Q4O8FwSrJpGxK4wo3zZQF7mvpFtVvzMIQJxCyG64IqHZD2a4jKHlLMtmtpErGvXKzI
oOlh4uUgs/S1AwmCXw2o+hIzUOnviWpPiYF8HXpKUQL/jfX4JnXHn5GBBCX36ZyENyf0K5oomox+
0xdPNlicflR8yTXGw01KelGfa8BATWfVYHMC7qwOtmfse3ZgyCl4ESqvLSFd3YNJZkTX3aZZvCAC
/lJRf4ylzUXUxoeRW25s6wOk250ZFjfWMxDUIkIQFzrvcLt3OHKsNU3Lwp8M7YHAisess78Nr/8o
hgINSUT7OmHYNqT9pW4s39bnG8NmcqML2oa4YMwuuuv7/McDilZD6x0o2dbIMs+aXkARJ44jnMyP
zLF+tfxqNGwJpA6HVTuJ4J7tZA1Teu8G/W5GLM5YQa3wMkVodaXCUE/tlYJQYJPDkDCTS1wTBFPi
8Z+CB480eKQwhR8SjYT0iNs1p2ClPLLXCG3o9+BjgWhrrwDx0izfO0OHhmpCwRgau6mffaXabOvN
BVp/BK/Ot8suZJipPFYlizWnZ3v7jKO6uGhLOeqlX2VaMQTMBDyP+4kWbCKYm8YeOZ3gPZAcxuQZ
l74WIhVkuTCRaTVsuVsZM5l30dm0A5pAGm5nIPcfFiCDpVYy2pGhi4EyqOnb1fI89ML9sXi1Rb/o
kN/MWD4pEYqgL9oIKxjPKk2XeKtwJ2e4j9HovaVX18ncFfbUr06rPkrExNy0+yzKADjY2ts0I3SR
I8+/MF7HOL1Du/EVekayMU1cpAUPCinmZF2wgFOw0rG0fpHuM+Db1/dzA2zANmuUYsyn1nmlb9zR
tfzwa+gAp2miPFhjxjZw76btz6yBhnFYiUQLig3vx9AZtLgJXk9B8pA7Dzcix+6mY/7KJ2AtHc5n
f9TKp1ExbTddKghSrKn4uM/cPjkp0/3osgoYhucHkfMdRMaj6YU/dBOZlBbX2Mt/yiZ6boLwDpMd
1kIa6TWitN1kz+R1VTN3arIiZFIcdZzfehvOx5LlZN2T0roVUzE8EPI3+45dGhtGJzDrJxKBqyBj
FIbCxB70TRVXvqs8eSjrIdvYKufAXscnQZDUCo3uVSkuQM/dR19kVca40Vp11WB2rZQ3v3VIRzkN
ZTQPXWZC01tQDlvsO9dE9956Iz3OrU6mR5uInVX9JIG40tZrANrzm0bldoj056xniE3qnencIrqg
7GQzOMjpNMT2piu8XzYkkz4cT2FMxd3bzpXgjW5txmiflhSoxlxGZOec7C6NZii9o/PEwpC14300
V9eqI00l01/7UPlVibaY0GMn/iHC5KVPSfHIUnqn9mKZ8X7YprdWzMpQW9W8ShIDKH6a/GKm/hvo
CDemRrAog/ZKTeT2sp8ztb70nsb4YmEEdsE+YJDf2O5G7xrjlFWsIkFF9xZlHS1/Emm3ZYB9v3Cn
VTCCNXBsjQBz3JClmXsb0uFbX8zm2kzJD3Pj0T0QDohTm+6SFSfnXsrvyKZr6BobVd7o3NU/pcDz
PE8XNRga5hWd311wb+fwClMWc4NQmc6GaZEXX4Zuws7AP0Lba1I6u1REvyU0n7Qkbo/BFGabyizg
7bjMPcII4K+KAOrk7eOgBqZ+pBFy+DIeDa/wHeMwS1DlzBHfioQiMBmAS8xxhGe5PqKkfMnqszLy
bdqlsKR0JpJoO1NfxazvUENWpb0cG2WwiTws7k2iHkWvf1gMANf0QLzqVJRT4adoraHsHt3ul8w4
3ZXeeI96sdplNABpIGbbgR/HsRDsZQfHyEV4xhHaXOVF9KLje14DmkezZV7qWjxbDauyywlpnZj5
Ok/LNyCstDzopDEdFefOkAdOMhVHafs2DOB6OcVWqywLPj0TpIiXOg/VmgvjHsqlJR03ZyJAdoZN
txYDzi+rN59kal2N2EoXN9GDM9LZlaBvwpyMAjRQW7Oqt6UidhrZySFsi24n7OK3RRbAXLmfBno+
y8P41eu9xqOKZrHF2L8vyGtfd5r1GE6evl6YJno4eGsgTToOGznsBseCwsRst2GVi+ZEEQQYsSXY
EA8a70KVuqUv8WFhKZH1fOoyeSZjeVnmKZ5GvfsekSjPTvHVdNVBgoHs8jK6U5W453R10Ty1rfrO
2/RwtQs1n8PG8I2BNYzBO3xRba8FBFONkYM09I2k4mtkUz5aL0Us3+bYmHcqDNtd7XKEs3/PchHP
RQkK2oqTdvdIduFzQX93HeTw983sYOqGSwUSt++poMy1vKxDIiXjjdsW6Y4LigxLb95DzSp2uUwD
zLr8XScMD9OYmE9um8ozsuJleEdMaF2B6V9o+zoz72DWhJ+H9XsWH+PBCTf8Gm+Zqu27Kirv2qnv
P8zRZmg/9NZRWvxbQIfRSYT6R4I0HuSV2RyHsW7gtdoe+G2nOXCT3qK22xJkDcmnN+MHt5Rfngtr
qbC3df5cFNotCuHO9023jrPAWcblKxAkx9HqXmeXJEGmeHs7tKHppRXeYC/awQxg3RxN5r5VI061
A94+tBehhMofOzP2tlFbWb5o0n2T3BeuKf1IQzIauNLXkaNOZnkn4wbUc4zjjoJhEOOw06bA2GTg
RLUZXVooApyiYekH+PTbZtoFRBaKqrQeZ12i5S2cel13rrPtdXmTXgYANzoNWbdHV1Fs7cT+jfyJ
8DJCHEi3YBlHZkYfVHMerJZmub3cQuV1wblj/ccfpC1ZQrlRbHAO3ZQ0mRGjIoAE1TK1i1sqv/QD
I2nOfgj3W9lPZsvCY4YEjridekvnWxE1CNaE7hfiEVDKgx7zF5haBmugzRsq5Utc6XI/AKiSAYmb
cvxNs5xslFG/guTNW9oTitIgo0h3AMpuCUxbG21C7GmvOKNayl53jea3pNY2JNk0sgQmklAYsviB
ZAZd7hxmUvLEnDx3RvEpankAZ49WQ/eGTTr7HuzrOC2udR7dHCq5UxTcAuUQeFuFezNvrvD/X0aF
0iIeDQcHHktSW+61jtdgUK38OqS1qA9HoXiKm8H2x1ZjAZ9boiDnkak+VLbObUizCLTnODTMtbCQ
OkjDRHT7HoxVsG2K7MPLBglKgQCHiiOYDms41iEb0o3p1/s85NiaM9QPFZKdEXlt29Gzmc2cHTe1
DmT8ID9gSrNpbOvg6vRS89wilbRLMcTjP4nqgfsjtZ47EIyr1ChTuA/JHao2kxg//Q0JutzETEzJ
/+pwQDYxQdiFzN9ycrJWyNPoHBe1n5msr5YVgI5gZTwqTdbHHPYAT04y+CxR1nHqtILiqGK8kXgm
8Jdp3uh9Yj0CYca3g7hVMz+SsbmA1iGft6uf+8GKfqQT/uJUlL4xwLbXMH3w1J+CJPqcquoDnEmB
IAUXod5l2V4adCAKZGpjjEJDoc+W0IWwymrfIsJ5jQP1hhSfZBZB5Mcw8HChXXkjcz6EpW+kzzo0
VyyI3zp1wAMtc+gS5NoM2XRPWPnb3PQ/NFwxpGpOe0RAwwGOSdXkd6iYmCN76ywyu+OfL5JjnJed
APFDG6uJRd3WNoEE7iKuYBhIUhZWI4cuIcH2LQ8uyC9qQMNqj5PW86UOu+Of//z7F4CxXw2Wjc3f
/5e+/LU/f5chMAFJpo7zoBAIYAdx+vMnFLHpPjI5tOTQ0tfZEEYb5oeftH3nY653LYHNzKKOYd3N
RwhK87EYGtLLCBj681/xDMgGaAql5gikIDEfvAmHjMWMaevW1Mh9IoJLryYA2SrY04qlUxLb93GQ
MQiIE2ausfqKzNPQjTzr0jtaGSAIp3/IRHsbOxViDDV4GNNpr+z+DV0uJJhvKsRg35lBuo1tyQUH
o1dlDUecUv7SymfcphYHWQpb/HfBK2MYBG916e2IX6T9liCM40QiHOEdRuoiFhB11AnL8UGJJNvQ
SlgUQotUG3XRc+U8AzvdJGgfPmLN5k84zA9F7/avOt4R9hoEB4gGsmZf2IbctDlM0UYVNNGc6k5L
iCpqadicp0UtHORp9JGwJdNlHqZ7l3SL7ZTg89AEFiuvmSLCbAkTc5DhSQnBAGv3puLFDoSgcrps
nYPnjHtNRyJch9k3TD/oj2n9YjrA7MOW7nptY9FKAzp8pWG92XU0HcxCfZUCH3ATMkzMiLjY9Oa4
cXqdsMsUkGwQ6vJuIKx51ceD+RFkqPDCJOzvBU/BXTq0SPY1sB7wMerduByaUzKcHv4E8uQTu+Sf
f6ZZ0ZdTWEisJjIAhJzKDdoz42/f7GT1pqI/8ScS9lcMn1NWZnWXzT3cALLVLISYGehUoFDEReB1
aOeIChnNp0ozfRtFy1ACggTLQ7e1o77emmb7mFXn1GNsgCPeBherrok5Rq9ysClJ05RUMrIl1ipI
8GU7wVXkboiXZ/CTBa8ZN7DiOuAcq44uuRmyxYwj2YYYFr+d1rr2PBLITei9OGeF0uQkYzgyNnkN
1P39r4gWedTCpXdGfZNRNSCdWtqomAsDpp5OUilw3Pzp71/MsofhH1RbUQmHUFR11oUgY4VcEQJh
a5f+cUXI0dlqyLNJss7X0WNgGHQsJp4RQUMT0kPb/c6DsPG7WbK+MJaZ7WWYYwYxyklWiZgQF4vD
BnnfGYbggQi0xMKxge+i0Tc8MuPo0zPbwWmsrkNSPk6R+kpNFnqjpx08k3dsjTZ6SNcPAmYSIScY
FmdKaxIj58E4yzlXR+b4wKsKhahcN/YsryxUC6qwVv0TGydMVLApcRgGyFnro2uqiU9V6q9C24fb
OkLG5iLkPFKKNX7mth6Dkmo4Wl4IrwGmQrHOofeXOYOsPo9vuqeDx5k4LJVf7FI+MSn93qo943Fo
R/s4CadbFWGz1VG/HfQ+qw+h9spgYyc88z5KZUPpCrgv5ECO2HqDwbPf2L33Wed0dmZGI9xQ4DJ1
cC/zYuXAu7YiF90XyYdueV9aNbvbvji6fXRxNdM5GhOGJ30S303QXNu438kQP5yiQnZ7QmsiLd/O
YywOGDJRhxVqM3jRU1I4I3Fs8/RMSOUqTSzflMNjGI/ZrulpCGe004psKsj4Ufouj8ePOJiDE+2W
eu+lSLKmQRzzKCRna5F4qImVvGV2acrqZMRE0ggY1znhRvW0aQJnG0fivYz09yFDOJeg8SvbINgG
RaLjbOELxBsbSkfvkgPLpjM36ylIDjQyQ99mzHG0YB2sdG0m8sKp7+eahVnr8XGhuinWgKzVqphT
hqE5ti0rnraRKHkTc/XpkAqPKXoHPOLy/0nx0+HrP/7dhJ7+fyfFr74bbL+/QMMXXdz9n3/wN1C8
Ju3/KVkCpAdr05FCmkDfh++2+49/X77luo7NAMz1mPUZy7f+Nyoeiry1oOIdodsu7GLD/Pd/a5F2
Q5HnW6btwF6yXWHoDq2j/xdUvHT+ARQvhAWo3nCkNFxLGlLwav9Wff66QXNvIdb/j5pGMI6XrtmS
6H6I0ExWyAjh0yKFj5hD+6O4mY70VTrdhW6KVKlFpAV2CCSYFxmXxEl3pYa1f3pRKCAMmELF6K0X
tUPetfugdWFQaMcqRPJkfdndB6yt1ci0343CxWz+3PcFyBhJ9k2yNxpwETjRknJLOex3klx69sow
6XZRFyGdbOkCErRNlnMEzQAbBHoPa5eM1jk9JJa3b+QAT0OSgBvDSBF5yPNXJE+WLt4CT93mRQMY
a6DNu5OkF0b/gv663/M6xtD4f7kJ7gk0xjz3b0Wf35cAyLhW/0jg/68XluyAv15YJopK5kHbYBso
j9W0QLnv7T7ZMD3Z/vOfZP+Lj3D5/l8+wgpqVDRWfIQsp5r5rozTv3j9//qruK6nS8MwHFtyQ/6n
H1A7GgG+CfgHl0AVgvhy95F1JzXI3yLoVX8KCYbzCKWnqOQIfyIwfEv4hZ8k147g2wZPB7AxYu2i
I6coX6rX3mp93XgZuXEQ5q1a3FWwPVYJ4OLltbBgnj1kbuhiGWo+kO+z6pd+eIe8mrplqvDmcuJZ
IrcIECXpI90zklxZCOuL+GTBbvvnF8D4r1eYC2CYSHR5jh3TXC7QX66wbsiFlK+abQOsPUL9N34m
pPR6PaQwtafHt+7oqjg02bOAExYzAZO1nLf3z9/Hf/s5/OVtLM/yX94GtGsLaRifQ4IMRnqcvCyP
7qJaCWH+i3uKpecv+RHL3fuPv7H7jz+qrGzmueHIskAyjEkUUkBZrPR/9RstK+l/83PIzyCowhFS
/085FV7UVFmXcmVb8ymqxCHRGRpC/9PyaqdFr413lkxmOvvY6P1t1u7KEjjm/GribaJ5sioqIooX
gvTvACXHP7/a/4u989qRHMuu6K805lls0F1eUpAETHif3lS+EOmK3nt+vRajqruqsnuq1W8SIGAm
0VFhGIa85py913b+4q0R8fH9t21WTd9WYcO6hURZv6dpQZ0yathCF2RaVcUaKutSAbT+88P++Y/8
7Rv5MCA7Sj+4ecuPXFiATzM01UCvqrxdYVz7i/P6z0/rb4f6MESlIghyr+FQA1WaCneylzz9/MP8
1RE+jBx+U6qRU3KEbngq5W3V/MXQ9OdflmMLIpA1wxHT/d9dEZZq2DkqEbhF2kU9vDZQ8yfkgOO+
/vxz/OnlYBjCcYRhMed+uBxQyzjgrDjO1MJFepo39+p48/NjmOafnnG2zd5W02zN0D5c3xUVTpVM
qHI15UNWIfRJrOh+AGhwxMOHugZ3Gir4kVV3twqsfSXoTHo4oqRx33sJY6j8rIvgYqrH2SX89kbp
79qavh9FyGqK94M+wB4qctuNEotD0t9BMN2YoAVx1mFN9WGqVQuMBWyZxFrN37y6W7FinzXOeKrl
q1q8gQCeRxKCe67uUAG3YCvsDP983c2hDnfjUjHeKvMOY+xYbmtRIdiICM51SIzm/dMaiHFd44TD
i5KuvBHOSYLIf8y3bo9snj62G5BUPd4XiraDx7eJ1WYD6DKnK5hV8UlP39VdoGUvQSk/C7O9t8R4
Y7uIbeS61k9d0CN1k5/DxqESSy6iVi7dUL0B9jazqZvWfHHYxfdjVi5Meh7QXwEp0HDMJfWmyxIe
s9I9leAlKCasRSfWGU2oHCRC5J30wsHU4lwmdXSKKv0QFW90r2bjBhZG8RqNawjK54/QpWLlUkoc
lOsme06tVzKqGvOhjJxdkQGATC7dHqzMAJWqdxYRWtcxL/G2gMQn2gFI+6qrwiOa7n3T69QP75AV
rgo6cJaznkTTKuomdQyP4dCt9Do7TKcLTLaCjI3IjtY2Fl1+HrBQ4bxhpkgGgfhHHNgWvdlNvzJt
96br0X4EqqxoaEcHgyC5zDSpdHjdicb2TU6mYCOrdV/cuD4uywFOU7XIi4DaRDfXVWs/bdZNBaa8
tcESSCGd6YHqMUVAahsCCRgNFLdcTG4BUb8oCfwhn3Ec10jx1vOgIElnZTos7JfaUZbWRL10tG0B
QRrPbcZVhqN2G4bPSMhYnKkrvvMUeFBbH031y4ogtuYQsjbSC+fgJehFUhzOjWWSJWzBnNukvaAL
xy6OQj8dSZZ9dfOi+8sSkolDE47OsXqpsrscC1JtKv86S9qVYVDqJcabfIrH0DOZ/UyKDFxlEZAs
Nmqll650AAVu4zAe68epLlVArxJZfCql+Ryp4VNgjheplZ2ysbuuOvuQsJRVzVfN9XaS2qVkEVo3
rw2WVyqI94YSL1x514KLy/x87mUv9fDeERCq5u3c7MNNifCLQiVGnQqoY0YcG04vB5fPZRMAignf
NJeUGjR1owaAlrcP8WVyQZudxfeQr7Up7Q9QWk9RR6MzgJbIGocFfdVl7I+HPKZ3odf7hN6Pr+dH
ktOfcl6t0bEQZBfYvXkHs1DD2eERY0RzN0O3amO+sQBUwIteDOE9XtWtX4APYmutT7aQ/Mkd8ksX
qoVvmausI4rUo3tWh0fbvulwdxPuR6CxRMLqkiWrLysF3BaLSRgplhdD4hfIz5p5MBhw3UieKNNV
DARdqO69gfELJNMCWt8KufQsJcp8CJZm0R+cQV7EYP59On0iR6eaj5yWSUVdDssmybZjZk0thfn0
CSMbCWSFilZ/ajv8WukNrKeIHyfvTlWWXkJh3fpp8kTD/yqoSaep3IM+4BnyAIsqh4kuW8BFqcan
UI8WBr+CYLimlLNsp+6ve1Pn2UrjQFqOFzPptiYM8bIyNzhPtn3gcAm3K+ocS+CTsyhzlrZ6yUKT
+izaXMRAgUIQbRJuPAVyR3cwwOHbprl2I7n3S++BxNG1ArI50T/DNcJIQYpMQ/auP6eAPxu8gwAV
IPX2ZBRP4Favy6bftu0xt6sFxglIP1N7Kl2VyClUSqY6QNo4Qh/AwSF1KSGkeBfFpebvS6u90CTS
/CjaNHgjXBzAuhKjQr1BPbT5+SyoTVPpl93UtNVm5cmmVvI/SxW2RpPxw5ReMf7DFM1YMoz5LoTJ
ZKEFEHo+B4wH9TVeTc4OD5hgP5iUPKKFpTpL0/b3Uasee9ZKpd3irb3Hsv8Xb+0P0/OHd/ZhepaR
naLN5Z1ZiY342b1Q3YGoX1pG1X3Mb+lUyaqu48XPv5A/LD0+HPXD0oO2Ul0CdClXqFznjnlfw283
oY7+/CjOtNb7w9eumRYDs24Dtps+/HcrKV9i0lf1iA9HN8hqSCVRWG039WVDATRT5CLryYHtOlQn
3Tz0K+KPqcGPzR5zxKPHTxEbKBdQHw8UyJu9Ts6FEBAi2VurXNihi7e0Me/MApaiCf2HbUXmyUWh
vgmfcsJgbTvrnpSL4LbWDLwI3jyqkOsjskDPjgYPtxx4HOHTX88ioNqPuTtJZ1aqR0JWbs50nR/A
MNaVNZzwXl+ahDLbxnsQeZe+Uk1uL3rq7T1Yh0cyhVB4eMSXOMuYSDa3TVeO193DQwcY011Vuf6U
eujBtGsqhwn6Z/x0w3hTKerCb5tNOrj3Q2c9xrV3PbI1oR29VnR9HrMbyyWRGujnGuJcPNJo6ixa
VAgWAyYSLNvzAb3Zz3857S9+ufMW67tfjiHQLcEyTqflSWVM9MsbU0HWyxpwtAnyYPV13+yaKlsz
9rrO688P/4f6kaZT35qKUZaAAWJNp+93R6+oi4vS5OhZhjWkWeVbH3sQOg682ucj/X8QJXU+KisO
G71/XWT850vzy7Gpfqgyfnvel1qjEL+qgiAySku6JMTc/D2UcrqHOEpKio4lpTRM9mFfK426IJTS
oZumO7oFf9rgwv9aaZzuYksuKURq58Llf/3Ha//v3nt2+WXgqD7c/r4aNn2a78YXaUghicWg1nku
M/L3x/MkVNsaM4RnkMN71NWniriwqLtOs2pRQFqucxZGVICG2rlJsW3hyLvVu2yZkVISwtBLJrGw
fTua/UHDZJGx1huQe6WsPEOLCBzKMhq0hDAFkE2VqMLdTBZjo2HMmJAvyPzCOlnYgKiq+sLsYCSJ
18HPcBY0W0goMJcQcCfPQ5yti14hVFbFUl7Oytpbqh13+9XWitmCV8mhC4KtWunQOZ8SryFbxkaj
PXdTfaVp9cYEEAajB8UPht/orVSapWHBDOvstRYxdkX+NmfISJv6IunztW8NC5PYLBrM++EB4q6i
vykgdUh9mTWfp8V05RyAd84hzLHUZu3QIGHN6Qhweets/3TLW4VtBKyv+TLb/a3L7SGIgvz9LXj+
j+lprxkBgYHn1+ff/dutxc0/b39BA/nL8WZ1+/GRPzyRM+br8RfP9fMPN5bn4vlV814O1+9VE385
CCfb9Mj/6Z1fS/C3Q/7+n/94zZqUqfH63Quy9Pvq/NfrhqvjX19vt0368su2ip/Tt+rPn/v7Ncfm
yHZsvvypOOpwZX0p73PNaQaKHzbzUuUB319z1q9YC6klgqk4P4238ts1x10Gw6gjTKoZqjDl36nu
ix8XU9NVx6hs6KopyJRVrfNV+d3oXBQGqH+nQfxGqb69QViKR2bZBycRrJNnq75Oho2sHn1rMygP
jvsUjkQeOJvKfwRRF47vDRDHMkKTE2JSoidmbSfZLBFY8xxhaNdcFUimkbhCloSHbKM30+/cgCoD
1t8keVLaZl6610pwsGyqS0gOpfgkhjsruhi0u3g4KulNbT7wNzDuRm8niieJrjV5Ldpd4C3AXEp8
Ut/9jl9Hpu9HIvuPI5ElJMIEw7KpOWrmh5Jjp6mFWxUKDI7s1WxBrCUDawpt4xfD3OESlLoGt+kq
RwYiSWHlw+FDocyqEYEGVlNuY7/exsaiIRSkJTaQJJWOZI7Mi1dZ/Jpb6bJIWfT0NWABtkJBxpKd
LkisrEN4vwZOG49KsRBkcsaPCfAzEjVClgdYIveOtcdHuJDYEVu6tyZYzFaJ133NSkp/L6BVT1vD
wrgeYjrnxGI5AwQxuoGDtq6BTTZqgfDpScXi69YFNhXy1lrSFNujg+K9aC8xg8Nm4geN9SPxIvMq
eeyMCJH01SDo9bLkqizUtA+h9Wq73sLuyXYKXq7OP8H/Dy3/MAmlZQL91+PKOmNI+WXzPg2jPwws
X5/5ZVQxpklZGNLWNJ2FgWPxml9GFe5h0DA0h2RnR+o0FH+fyQ3jV8OYpnihsxKzzm2abz1Dy9bP
7RtdE7auGn9nVGGs+nEy14FNm5KUa8nHZX2gflj0EYrTdFhbVUp+Yjc29sZRrKs4qzjDu4UtuyV4
a/btzrqO7a1aEghMLcsi1xCqPixA5nvcJVLG6IeK16aM6OXEzVoHTVrb42TVPNVQ0DPQ2lENMbGI
F3kAEq2pP+dNuy7KapVF2tILm1XqWPPECReFTgyv4R3QQW99WwPlCJSo6PYGxaUxdteF6V8Hrfbk
FMYiCdwZwPNHWbmflCG7MKE9eGbN/71diynLqjRKeaQpJPB9BVpHiXlH0QcpNoIABqBbebY2Eqd/
LiMvWYUdV1iXtM+N793HJbpkXitNQRf5eCuOquf2rG1AlUZ2AEam6t6JmEaBDDspd7pjaeNc7UCl
B9nRzMqpCwYkCIQLAaAhqQz64L4TdQm6ql+OTlCe9TwEvSTIiWLSYU8Ge/Vlp5D8qRe9/akmvguW
brxt3di9NLJx43pIa/WBaIGZZvegYThHkOgrISXQkB2sqfYrsMbXnotfMcuMrpwnnQfpM/CgkoZV
STJEsEsLEhlqBTODLB/aAXXvGF44fbcDS0jwVbl2SLBnObInGBOdK8ozu71pCrEOUTb6SrDPKxOb
YkKqhnEV9OEl2NBDaDcUiQmj7RpzpasxX1xBpkLg9voq1wRpoZH72a9te805f9CqcZkn2V1F9reW
DGy4w4NjWlupUvgsrAXEnQWQ1Q0R1ZvUaXc9ZRNOAhy0ob3VAn2idRBk59LxlXeWVLdjQ70IVJJT
8K1Y+Yqc7I0ZxeSl92suv1NBzlTBvFQNwM89+alPoNQMxRb1OFl44iJ3KNkMLhvPZlmX43HoAr5B
ZNZa6LGBLvp7ryENGKV/PVznLEXXqGPtF6uO3EViyGGJNabchgnqn4RMth0WFpaPFcI+PaLZoOr9
kxzVZz01ktPYMEtKx9sWit8dqpT6Wd6e8qra+06163x4rl4PyzfelQC7QGvSdC3XlWlcdFq7LNRg
7aLfLKz8lJfRUfP5bg0KXrqiHtIooEAaHYKBMK0+Oto+qrwIzM8EwbAHe5N1aM7MxMIjWew9W1vx
qbbmAMZdBY6sBjh1nY3i5AdDrZZdCec4CZdp6d3GkbdkQgPJ2F56cXwhEbdGTcWlMeoRP7ib78GQ
XYTuVF7qU2wZ9bg1JuyGGEitxXaKKgqi87qR4Qov8lYxKfyF5lL3nOs2ThbGlNMYIGd1igohLyAl
v+3S2UCTAa3isrPMdSiHU92iKaRvvAmb5kt95m9NZsfgtYQI8rn+uPr9YdX8L1fT/wvXyEwWP5vG
bp4RPTCNxe/p87/98s/q9T2tWGX/wnL5l9syqGomubfnX+YNEUffL5/PL/tVGYP6RRMsc200LpZh
W5JZ5sskp2jmr0IiK3FQpCDhYj/7+yynSPQ0VIwc/Pn44+nFMwN+neYwhf8qbItFM9KYv7tjtX8s
vCGFgfNCihutOGY6y1A/VMTGPukDHBg7nUgqFoTJTWLlzbBwder+9vSHqJhkQVZIhIuem+c7ZMTp
NjvfLnVIBl1gbTRZ1+U6F613SDz6UNODWZnzOHikX1/LiggmZus6svxWXzOycOa219WXEk3FcmzT
5NoYcCUEaGJuRUZ9ORrj4H50Q0DhcRo9cn7jvDZE/lQW4wvK8OGFafSyI6rtLdWHjVsIqsw4DOe5
V2Fg8IkWjsk0QAb+ORbYEDGwKUtd95R3VQ2PQ2b3r20DsKqo02cUm6RjZrX/KS9jtBiVYc+i1Hom
eUpeCZ1EtiFv4k2JUSScx4GGH7hH+mnW8iqY/oz1wmzIrTs/vhIyPJpDdzzfOj/IIBZiI5DUwi8T
8svDkkpjTJUptqvzy6owyOfddJjzU2Ls/9+dwH+yL2Dp8sOqxhLTeciuy7FVW9V06iE/lih0g90S
uBH0kDa2DTe7N7PIu/dcu1sNWEJ25CJh8pBpjsOwit5cmIqm/RqKoZ4jXTYv8jIcdlFEr04qRnUv
i/D2/MAiUm9SiJr3nR/mq9gxxp1RxjppinVDw8ehFPFZg/X/JiDgzMkai8nhVBIW9aycSMt27voE
9+30iJgMol7BRw3Q0l+R4uyC6fHzC6Qr47wHXAjrYgNqLnyzUpIpTU0fLg07cra48ixizT0kronx
6fy26l7ASu/aB0hQYmm4bY67T8hT3w2C+cPQXsritw+Au1SGtXelDu6Ab5DdI/OEy/AuX85Hc1vj
0AIifTDhOi7Bd6j72qP3kJPeDcE2jl5CAvnOH2FEJYcI062vojLJt07iFriSxvbWrJX38yNazdil
NR04k6i8paWGCqHQTXiC6xyjY/W6O9VI83UNRRqsME6oKhwPpVfTzJr+fLt5/q/zQxLn3TKiBpLU
bw/49swQpBEwjumVDL2/jHMUnV//TRjTPee/52dWowacHHYD+g+O+e01/ux1I4Ayi1TLTaTfvz34
+9c9/+uEjV4pGR6nL4f58oAPn2MYpgiu1Pl4wPPDvh36/F+sNL1D426+/bMP+NWn9z+zzcyCJtcd
BGFKJzn9sQfFOZ1van5ygcan3ml5DCHmfEcJApzeocBq+OOD6SKke5GGXx/85SmjG117MoU78/uL
np+We9DpsYVCJfj9Vc53mHqt7SMwlh+ecL5JcvFdO1Tj9sOhcd5MaXuuOT/f8e0l69AID7KOVh+e
cH41qOKfQFCm264fzdXPBw6Ghh8HDjgPpqWLaToy6Z4wZ30YOCwwmDbLnFnss7OP9CIuFjoMHGLg
pDmvghbrfojP9UCrBwjc+T+zuua2izzBVKpdxhWTnUIRgZb3CVOMpGcdiJPXgaBMTzw/ms6YN4tt
xUZdNx3i/I9J6Fq4B/ktEq+7qA1ioiY6wR1kRAzXhFzBS0vju0CvwfYZcbc73xtPLcueqWAzTg8G
SToueQc0VKebUDPzNe1eksenm6Ud59sEht38fHMwzsEiI3Ei0yu7jOOnbFBBknOLS0leKkG+Pd+y
4OreVKBrxxTZQIHjth2d5OZ8nx5lB21MksvzLbvr3goQB8fzrRaKHfZKsifPN83GBfGYV9bmfLPz
omwJQ9km7wn+wkjY0aE0NaSekXMrR8O+BRO/wNDlX5//yXFNZKepfjzfp+KPmwfkKO/ONw3A1cvQ
sZ3V+bFhW+jrLCRZ7nyzj3C95C4zkzq9uOKrAhyBvD4/tUzN/KaF+t+mo9oSWKDC7HHUq/OdVqK+
9u1YHs+vo6lYbWM6utsv70G2wGVwmq7ON9tph8rFVixG2Tm3kGzSvZMrw8xEP7/8i7NVpSL5XSWe
WdSkoqCqlk3JQaMu+eFs9ZwkdmSLV1WTAJWUlghqcFDtbWu3ybFW4pfzLdszYDCD3Zruys5/DONh
qHPz+OXRksQ8YoUBbk13+pUt1s7vrwUQPjn2SfkisCPcOmoR3frgZNH/1PB5vr6OS8td1yogLEm7
jdOcOINRgTeX5J/Hrk3fxl7bmroiH9UJYZH2sgLRPHZHbCyQcOEfPnkei6PpoZQXAZc6bXSTFhjs
1ELvNz0yk2sL3iG+CB4iUvDe2lg9M4ciudDxzrS5h4jKGnEAdKLaFXBUd6T40FsYMgcjMH6SOvMf
aw+GpmKWxR6dQXBBgim5A2XbvaJZAFtjv2Yt+/Q4s8aLvjXlTo11ZSmgfj/EZnUiOM55rZLylXWP
dmubBgLqIQq3mue6VyIbMTRMrxFG7QJ4fgO4wdNRXKbYWC3lMsDbiQ8Fipis6vwuh99/YlFJ7YJb
hKp1lwFB31Al8js49OLaGsc5kPX8TnPG7O6qGWx1dj6B/tZ+Z/2enZ6T9+qn253/a20BVPXfXUpT
2+FrO2H6qP/5j7vx5T0672x+2NBMT/qyoZEGBX9dp9g/SXQn0f5v+xlaAQ76VsOhSPGlF/D7dsak
nqcKwtV0RA88aNpl/Fa0k79qnA7klrGlmUTH1t8p2rFx4vjfXfh4ECwaAvQDpn4FhzpveL5rBlgx
YdOj2yZrnyqTFivdLrLtS8LZ5NJoo4aKMws/TjjaYjAL1ykZdLPBpKztK+qwNadLPeohXrAvmAHM
IE9l2nOrEFk2IcTrWRzY3gkiiILxaGrR2ZCNHSK6++AhLv0UyUm/i1UrmeuSTGtPKx58Yfbr0YNO
MrokRrMyz6EUI2EjPIH4T53MptpAYBS287SJl26nG0uRZCBJQ6I70hqPqoKLOw2MKwMzU9qMANUs
AGYGg/EUi4piwk0Gspsj9yLRlo4NYaDsJZRwEm3rTzr0THSBaHFio5LrVGErg9LTXaQG/i3gG+8O
lTBoQAjg4FwUBG++BmUfXxMmSc3KsBSiXf382AjA9bXmrQO/bhCgL7yus/ZmX/UbvaOVEarm3lJc
Z5X59kPqhHjPMO2NKl4f1+537k4XySHFX3Uqsly9VkRl7YiRg+fnvaTgX+/yAu2xZmGNVd0mmZeB
4a8hidhALfTiSSuNq7p29yFGlENZBu69bFljp2i0ROq/jxq4jt4MX7V6eJScvDMP59opD1Drmf28
JykUOZ7qbqwe5pk2gs4Ls9xft2kFh8LJHu3W7Ha1anmLJu2yR710RmY7N9vjUrehFcdyZpRXxJAr
N6OT67NMmDFITYhq8dxoRkHcvY7yq9WrJYXtEYqrnh9Us752FPTyceLmuDcs6D0lzvanLnaaZVwm
WL5agHRVopAOIEdvlcONRhHmX7pFkdx2ShYTHKwwU6vtfrSK/LLrrWCRKvZTBkh7k4yUbcWgF8vq
Oi9svp6cd+TYyiYqgbgrE9I/N0s0vQ0aPMS3ZK0Uw41txJ+NvH+hGrkNvco/ZWCDN2xjjNxWN14Z
0Yrux8sy9dmL4LqiKbPomDlumoaPGzbtkhVWdyVGQv+6KLsc9WBcidYAh5l02nWNQS4YhIZwZQrJ
zkl5rRqFRKvM0+Zj0ewDCL9TknS58uhyY267JqtSIxmt3RHFKVaeAM4c+tZbJ8ZhWTHNX7lQxqQa
4+JPKpUsYxSOw+haMAaAoXTlp1JFTDsA/Bol4KG8F9Q0Sn2VwLDwJG1uYwBlaHUDaFPbv2joifdO
Lk7eFD8y+OiBsjIX9xCrgE94T2OaZq/DMByD6DUld2JJzvtL26OKJov8LgxrGtJ6u2lCd6sBMgbI
r74NuPxLAvM2lBrRKY8F8N5Ue9BR0Ic1yB5vQirDGIpWVgbDUzEJgzKMrTMkI3D1AIYm1cO1SNT7
rB5udcUjXn4Qt0FEfHpjJZONL0+ePRFfjEzG+7RoiSzHOts4U+ZPQCxglS9gf5prhGerITf0ndMS
SCPd9hBHdwlm48DwQuRzqbqCCHNprvWssJealo7LOkruTOL9thUq6jlVGj046N4DRXtl4UTjuFNd
QTY1GuHJhtxmdbGyu+i6kPorZnQyaG1ODMs+9IUnHke3gjpwh8I1u1cr69YlfbhrEBp3ePuw+9Na
BYgCxqQaEQ821iIjtnpWtmxK3WJ4NmU0bmwzQCU7XjCCVEuR2SiChffJSP3s6GbFsewGhnj0N2bu
EYNiqDAlwOCwhFVrmiQUFWy7X2DCWiUVK1vHruVMy8d9rHrYJMcs36lmWG2RLrKmCuMpNSPUl2Xc
QnIp/ccoovzTCPcmzN5M6sJqSvfT1RD/gmA+0oPuZhASWuMJxOcVILD30hLKXM/qB0U4w7pxGJUz
ObcayM6+wM/VB7G5IL1jKVIThZUvDQALLlrYMagWumLeGBWA1E53IeMp2zHW7p0YLBu1O9xisbKD
dp3y+hg5w+hq9LA+Bk3p3iVPtYUuzaBatRl9sCdOqfTkFitPeE/DTeeJ6zyzMVnmdEJGaM1crp4k
K3ZWFoG2dHtcwAUjAdFnRU3xOG62PojEhRqyl850hO+WN1g3kIdMq3JfMM2qJF8w7ITxXBUL0U5M
vCG+FbWK31ipDi1fT24jUemMflv4IUO1Qgb5ZHMzRkk2jYTB0RQ4zGlDvxEVQkAx8wj7hvGJ5d5l
7dtPsK1mca8yC0NfBgOSJCeXXk+dwDCtDe2WcB1vQ58aXWqevupR1D4yn5H71gKNSmU+3nSjc2g9
fT04nrVuethErqcB3B3EFBmh3PjlBqw+UruoK8ltntyxnr8Ic9T0A3n1M8x6j4VANZpbDkRS5XJs
cNP13m1IUAe2aWLXXQMosV4aKHtV+KSWuaTjziXQZJLJuqzLpVkRheOH1RroaQ+72rxX9K5aQm8H
7pHrzjZrUMJTy2BmAsjHfAwbOcz9VUlIMwuNeFflEXNqstRcG9OglhJ1o7NKNv0u3vUarXl31NlQ
aAgYrakqF8tdUMW3URBLnkOc0UhbbiyN8Ma/swO5jpnkriM/I2GL7730ynwxtu5t1ypyRa4qyG2z
YL4MPw9Rqe3VWtWuCCOFRMa1r2RPEbH0+9rV33rf02ZwV1HXd/YtjBmVbO3klbljisNj1x5rzUGE
ZrprQiQTFlmBrWrMs4ajEkJgrVvFqEmvVfy9ZDB3a2HTvLEOxITVC3BI6YJoijXYHG366AWu4Pgz
NApmKDlc+UIPNknECdUlKNMdJMCHLO0PQ+4SxRRqO1nyNug3KSzxkDzHRrTLE+SKAfHuAeN5JtRs
U1bDPG3L6BroP+3HnJbeVBzDddwcrKfSqrVjo7RrEvuyA++WtPWkX/ZVrNBXmxd685DzQ6/aDL2q
bNIjQMqGRgyJIGOYgYGd5Wk5XGq9j9zASbZUF4Zt6CZwmRrmIgKr1WWq+gV638qYO5Fp7hIlf0x8
UjlH4jV2Gry8PS0zuciNblMHXrowev25MhBq9a65TTP4WXoAaVqSn0J5O47tJRjrduUPoMf0XK7d
prn1RfkSh+UpaFq54nt9MxL3oQTZvUmbG6PoNUwZ2We1M0hfa5s9uUzQGRoPubYXbAfHMLGvO7sB
YN5C1oo5NwzGrSLrs5mWaMmcJOAA7pTXbakIv0LVPVQ5hB/UOiO8kgbzSHWMkPDN5EozGrGhn25S
Y/U3jmUCydMLZK1CSGg+CUxLxVrW1AP0mLWQU5G9OcQGY3bi3Abyskr15IhYACircItNnxGgBZ4T
F/v0+h0l24UzWWVTbYq0doNLA9V+HBswnmr9ES5ASk6w/MTKRi6tDtKIB/wT6Aw5F6NKqLTSM10Y
XTLPoHuusUQAfdVjaDSZy5wYG7fJc0sA5pKBrkT3bhDsJdTVGBUp+hGP/I2su8oZYigc4YQA1nBR
yUSsUlBdq8ai2kW4hnpQwzBbmLIF56IVd+HgYgxgZwBOm9a5AiJ6Rgbgvm1hOsK2ZVor3K0ej6de
ewHbVc6ZIBgZOkYMaigzM8Cx4FTV5BROEcMUyiPS4cbrIMv2ycR+XHRpEsLRRY3Qkkyvz3IjuiiK
EjJOTqxjYRSzrjRfR4PyvgsGblFWCbRw4febIuu0dROJx7bSfFJtyGNOEc9TNkAAmwmrA1jSrlWv
IKhD9sEySOINa/NhXqj4D7qQOIIQvZ452u1JjXRCIJVrqbT6DKXxAEm3Bj8OJAPkhpVvxipcO/rA
kkNKhRr/4C80hndFrcOVEgKFZumVEGjdjPugx2sBMe9K8yccSIGSwfZ3nWEPJ2Kt7YPI43lGgPOV
5bQXA/0nhzLGJuj8CnkQcw+QpnTZEpg7z0wAN0POOFGlJKUzVZMjock9BKhmritA0Cc9BHPEUIGY
EAbRZ2/6EApkBvwBJ78izASkgyvXWfYatGV/DFWfIPmU+k7oXKWGVlzIqCwvzv9Vapq/9oMaAIQh
5l4yBQJlbxkAj1Nba/Dne+8+I3GGXSYVK74gjB0lzh0CIFaNW2BzEoJo4JoIiEyLxbrXdaRrcUi/
jQ0hQcF7Ln9jT+JJPINBYi21KrkrfIKQMhPkkaowODACfXJoKV8UZXqhFmmxZit8Av6sr+sM/osZ
NP6SZLrJkhCjjdra1lVljNquMruFo8bW0sodMiCsDSKYpeiNYq8ZytbufXudsqXZSTZeiXTydWQj
jkeccUUi+0hqdTouuJQfNBQ821R1r7LceYupcGNlHIlYggSzDxVviQBj8nZ4qzRWiFAocpwYQXbl
25lAklJ8cs14UTeTkawBzlJR7AXo5AVI3eWjXVsaTOHZoE4RwI0sl5JWYNKgb7WqaXlcQvZK3Iao
jgrpa4uPW6k9lu6hiemwXEvTrZdF8TxYLujaNHkLG0XOUw/NmNtYErhGcNIczEF9FC/Lom4XJDhs
cM9oK2T8/Tx3NSJlI7noe9ksyMuq+yzaExqzFUJpty4LK9YQkMkiVbt28aJ4Q98SQcIW2MlvvYI6
WoI5R4HBUmuNtzIJsZirMQEARmR+TmLIgIibd1NZewbih6TSdNiko4YhTUVL59XVnjWftRABZjuI
O0hfhkhZlx7LT1eOBL7Ok2B4jS2vXUcBnnIMRhrtR1dsytTdtSaivkZF29QGN6qpanOwH6tag8op
E0qC+M4KcJ/JY5h7giohbD0p+pnZqWxhen8fWhZWpQh0nRleMbfchmrTnVxPdKcAX9hMGwwsCNpD
GJPZzukfoVKJV+7EwusgCBn6CbqtXHkAkgozDZk4TTlXzEgwftElK+7c2vUfmhLjWgIH0m6Ma3BH
4cIeGyKvERH+N03ntRw3si3RL6oIeBRe21t205sXBCmJKHig4PH1d2FO3BcFpdBopCbMrtyZuWLK
jwBUpQvZWL7IgkmNqB0+CZ2wmw2M7ygDzkQf9KoyiZokpkfdHvGIOBnYs83jg+nW1koJJr4gxj5o
+OZ0nZWXcPdTZNwGVYvR07ontkEjYfGGhalkh+RRhwkvfaOM6otg1LuU773LYYF+ms/c+yghBQL0
7V7yiiadMqU3cpxsMiOQe4P+fzp64QEn8IIHTVHjTch9h/NsG9e5u6cK9ZU9q31ou0xjC2fKHvO3
LuJZmwwChYfHwCQ+m+wZggleyqiBN92NvEBbPzq1OWlOR0yUMgbtEwrz+Fgc47JGAKrHg0xNSZHT
nX0KFmwP+EpQGcyVPa2utgHtPPL+umPQALCW5kaHy1Xl12Ijnbl6/aC+Mj15WEplmd2j2LjQVxqf
0eSzVSame5Lk5DJNBgXcb4j1E7qU+tYoJ9vIp66nk+habWbvJGWveWVMm/iBKlCXJk5KLhNpPU/2
PgsHeqcWzpIa4KtHxGGX/ijUY7FHpNmR/AqQf9J8m9V5vXKszyERIxJajThgMdi5TRPv6A+l4iP6
AWEJokyb8cYE71upatk1Vherzm+RXSX7ImUc4R2yCSWnzZbcD5njyl4bgR8+yQXuQBsYRRzVdKxL
+om90L9mCuIOEKy9qLttnkzTESnExunHhJEHpn6Wrl43HqhD28VtzFTo76Z5CJjqxU+MIHWCUvMo
E/OBvqf+njhy7UoOeTYlcD7qwG1W/XNMfbLfxgc0nHrbAczdO6Nz7HyAtNrOb91YnEd3lWp6pCyO
NXzANCTZzyKdm1vqYo8te3h9PBb3uFEOsi8e0hFDnjXB1xoRDdaz3VDj7vTrLIt4jD74EZW6kSfO
EYCCMA3lKSlNefrvq9DgID1Rdu3XPTe8Ln4y8e+/Wq+5MCH6FOFP2lLnaCVdSJvV9MY6ZN7VVAtA
YM12BDiJLozeH5KVxJ9aO1lHLN5VaVMBqMVess5fU+JJn9gI5Jh0LR4JY5Ol3DyeDscdeI5r30wv
ULYnNr6IOz0tmuF8g+kTnYok8tZzkO1TmIDDMADzHTK2KSfV9d1HRphUwKtBKTHHY25Rcz0tV/vs
mpspHs/jQD0vfp4dfGNFW1R+zDLOGWpmRhUFJFE9vs4w6VdoEhThW06zG1xDcyAjZk1hOPXd1vCe
zrRe+3BbvdalnK9uaMNizufZabRbc7oJA+DyZKfV3pgIEoOrJNbXv+YswrY8TcE1uWO8nPSqIwrn
ZMXvBcQb8snd1ifUGxgoVi3j6raUK97L847O53F7MPwXKvt+ml6MUBLd+mxE6c3RtJg4IbBE3mJ9
U744Ls9uVbWXurOY6oa/uTfrXUXuPsAiSWUuqC9nzqeLZd/KkW4cU1MpJ7N+fjRTQNMwTz/KviC0
OPa7KaCLmW3zr2WLmKlBYZJFJ03Fp9U40R5fqrnCy3SMQBCsqWCMNyXlYKtcRDdDDfa+2pdzSo8s
89ypp2h/Ba3qRwn/ubQ4RnTxXOzmjBIcPD/QS4FMti5HVv7ptM6KndPm57GdviKB929UijL7ETW/
LMv2QrE0JhOIK5NDf6k7q21GzdSqdofuVIjhgLH4pMrJ2/pJU618rydSb2DRpMOGp0+MVBhFdf4Q
JDPiZx/94kQmFOtFmGADg+6gSDB41g6X6tJLODTYIWvXviCuoIck3b+eVoCNN2lKwej1IzyJ/AwE
8DNM4TemC7y0K1z2wPGfwAg95gvrrcI6e5lD/8jvra7xd0GvQMkO810FYXoOrWkzJtGfCobGigFe
4cbNn+B09EcifdWuS9gmR1UcEKkFOgvcxCQ0LMqdaBCOXJuS8UpGwEiZqOOgo/Fw/le7LY9PUR2H
kkNeAc+5oDFlm1GrLhq6t7UKfyurHCCgI0VRvMDRyqR2wa4PWlAraU/KXxtTtGkcdMjlHQzc9uj2
V3hxip5qqhK9inayPht2rkZGVo77SzrrT8WsyVmyuzIzDHsrTvlbl+QOvKQn+QyGXcxXogj0rpEc
0tS4KTOZH0PbK9Y1rZyZG7sAvrv9MEGkLhpuMPpo1hJ/74EkwLW0bOMhx7Lmh/5PELwOKVS+Gmds
0dZrO5qdTekrKpmzBhumfgcuswYCTmokOtNWlayAGphHV2+jOPnhuf89B8ud5lLHHUFdMxs72PcD
gSqDxGdicx0GzoIi6S7KfTRk/FEg/UIJYYi09efZwz+8NcZ+43FBXgh/Ey8JsfMy4GcZBXFosOAd
UgX9E+Vp0MDga0zCxELNaF24fvNiT5gWAAy8hnUOa4pSC+x13todoKiMWBQo64s3sxxeZmoUHNh8
eLj22vVAoI7eQULd1pgQOPFaM6fvr2msvmci8dDqcsy0pcNM0HBV+uOjgsZxbKlnX9lhjK8WKGMW
tfQBG6/ADPsD/rSzVdM45XtPLoiLh4gDfWxM9cGzcgvNdvjqCkQOMTbrPpustek12YYHEW+bgMsn
APzObf0vqUxEkuFvkxEfN+ZD38fvsJ2atSkU7VFFWwJTQVHRAlcvpO99HTIqhODMTZ2ba5vm31U2
SQE0HDIJjwpNM7k50gLH3SEqXqJYtzaWcmjqYsMHzSxiFiQSWyDd81xmsrSs6jcuDNI3QfEyVzGl
3uak9rhVmCQbStI9DXIxrX+LmLdIgzID/SqdNoqql3XBCSfURXvuBk2aR5/qni6IBI13nVoa97yn
uTbS0yjVq+vmzo7o0GUa2lNMQXxolM8N37dDEu0gFz/TyLlTlEtPlbiELKaQmBM4jJ75bFtKMtxr
Xqsjr3GH10ITYz9Uwh72EnaZDIgmBZXfHAy6ScDTZvBl3BqjG+2SiBMUgJRxh4mGvedBZrRotloC
K4g+y8ChZEwhO2gj/Cxg21Ea9sEtBgDvsSxNLMVkexSpYMnhZdOF5CC6LPlMjE1YjPbOWs5QfQpn
orU4ckmfWyygC7gYwHcx0Y3sNpsqeWcjQzaR7quKzRAHeto0k9Y11w7fbA7hf/N+YSdk3kYstLOo
T44AqWAIluLZV8O7nOxDl9ZfmNiPMbAZDsPpZdT1ifLa72722cPJYSl4b6H/Erwsk2m8udPGd5pn
xRLCEvOwQo6jfhjRdaqmFVXdJtN7zjgZAxUeRFSuwYYTOhJQJMS8RCrtNLiQFK/XEKGowVDZvaC5
3Z4GMPI+daZxEL1NjTWubS1XmeHu/TCgNNEbnpwav4SIG2pFI4dzXc8BxTHoBPd1sR2TnPON7l5N
SW5pDF3rPLdQBFTNyq75l4kKyUs9GQbvFdsobApG7HI/NpSiT7F1iamX7o3yZgIrXmttMnQ2ibfi
tXUSJhW9Atu3Rxv4tV42vk7SUSEfjAf+79Tzp3xnZwO8Bj7bo+VlH10Nx9hULTB5J7vWok4PLLGx
iszeay/V8iTqLETE5MdJ4ZrKLz+Qv3QDUG9Owwkw5hxKl3XrWw1I0jg6M9v0vvBePHu6ecagdhGJ
PDzv/dYI7WmNUYfufgudacqBpBbK/jfEBO8SXqp74Xl/xph/MO3sDy26htJ0jba++wD9h7cgyTTQ
s7Qix2I38/fYmTnfsDgBaO9hvcmQi6o8R6Wif3UbRcv1o0V1GQ3rboiK+P5Hb+linZYgrzrAxija
Kj8ErARZS73i5iq3ruSqMWY2GU774RqcJkbLmNYZvlF+WBrP/PyFB8cjT90jnPF57fYU/QAg/kb2
Tfa5MX0ZWV8C6hZv7K1iXn2sTQvN0to/ePgN8esH5ipXDQiXVJzB/Ew316s+/ap+J1++dxIIKKxw
QTE2DYz7mFRAoSKAA55Flhb7q3PApc3bP5hhxEwVWsWUcMXTt0e/DceF8m/QDuFa6mGgXEMdha4C
ygXdpZ5+Xju4xaxuZ7rBe184NrivdZKhK7MU6J6kj/hOi0cxNbcMVhmcyGoBAFu433eFO/I0GaqH
oIE34mkSHjSZP9CkwscSd80O5tKq6WR5LotPEcn52jKrVW5pXo8GZowtmXrIeWb6jnuEmnMUs2Oe
y5/CZXUFSZBUv6UOrjFvfb9zL5kT/oymA1HYXjg4uK0NplVJ2VFB2Y/dque2oKbGqA3JuvswO1BX
Rjs/I9FZd/YKgdDmIcKVJsk0bW1HsqkscKY5H4UbXKvaetVOuGu1Pe+dMtgN0cYIBcmlvjk5s3rK
ev3qLWv+puEtmKIip4hfTlTtzKzRfIdmvcEF/IFUUiKhHjnAZocu0BBlWUf4oXpMGkAYgond2HY5
MOWpROxWPmd+PqFyIdaGKZd3UhsgmxGf2jS42X4NOSTdycq9TkriDKyhSAU8jUyAcJeADVywvCD9
ySye2GvApWF1a5XItYERHHKV4zX2URijCeRtBkypx57G3o/uxzqL1mje7TGEnrbiDz9kffySzMMf
G4V7ji81C/ZrXejnCQgjexk41RhsoGLY08F4MzxYKR2f2UqmfbGp2dj3luPcaBHWNB/vup5jlaMn
Zl3NnWB5dF/bVXCyZAH/k4LptbqFA8VP9Bru6A7B9EWpyIaq/89EE3+KEn31QFqzUrPi7RBhGCcR
9ySi3GaAAaGm8Enj6yRjFAfsH9pwjg+eLoJ1N/Qwibr65A9dfU5q/2tqU2dvOxTh5MtuWIqQZWgO
WWwwf7kgUQT6vyPOCmZzFkB5NBt3QDVPQ4Klx3aiy8xxckP6/byYWzAtUNRBI52p0/UcBVDBc/eB
CEJJFoegDW/83oRZACWe+qbRBcGQHWAHtYzapoVSoOnwhbdHwh9niTW+0RI2lPEtofwqndxXr1tc
ebZRw0qvx30nGaUN1z+TvKJUp6jZXYQPWAc4aNXNJ9yRbSvLeANbgKLJYLhHlXkNQnYRIFfTjRPy
MnatGpeDPV19XhgJr+ZT70K5zBqxhOvKdTItcV2d3ps6D3noAR4UFauWAUnsHDYVxbshlhplJCSg
m/rGP/CuGHDPvkt14T+r1z+tmlPu9ppzc3UhwUDFekTCLgZelTVLC3JGc1c4UX01zgJ5ELrJkEU3
CpcPgwFlo1/Ai6nXv02pu09N9CW7dMSh94uPmArrYsIQ4qkVpx4u7dKwLiIVHbanhjNjbuz9tN83
Q/U6JhUlT+MYrFI3/Jotfjfm0nBt1E+ePYbn2h6JPf9jECS4jR6zsjxYNqXciS7EbSJPZio/Me7Q
Wyr6a+3UdLzyy9s6J/3Y05/vwFDgdNSAKyWm5aUwNLN65RfTJ5LotaA0GYR2V6wrq7/jOXaOuCo3
JADOCIH2CqJ7yKftV7z5ipMnvJurjXvgE1BxGsq0rCXzhYHtVJlNzAuB8sUieTfHfBcTJ8QIxbEH
1HYdOtcx8Blw3aOiSXuTxUGxq8vicXTLe5wR4166shLcXHzoLpVQ2exNfECKE4FBT2hBdC6y2UP3
FvLGdMZubm+4XP6l+KREiWE+0W9BIr4ptsZTYNXgYyT2lcnrfuumlpQyzC9FD3esxiaNJQAnLRAn
vHFVtBZ+/+VFLmid6idvOWzOHuqOOywFNkZ9FaH93iMRXLLGZU+geIPTXNsi2gy2ibUs8k/ESJeN
fNqv5k4fJ3P+hCp9cGMP81WeMB5oKKneIryPVxP9mpzBYtaq/BKiBo2/GxUVvOKa+twKrqpCxB9T
6t/NOPoWYX+K3H7EruQYvL5QRpdCdzYzTC9TWK8wV78WpNVnL8D51eNubRsHLceBO14hM3thCi0r
7w/wlBj5cY+sZ+5jx9umCa8FH63IwiB2iDw+yTqlDr3ujmApcfu1QIPkuAynMCWCwvoCIHrQA5H5
4uaIcLjkRpcepn58U+OUn5POeG9i/9OoCH9anyqn2N0uzH9cXi+W08GBi7HH1OzvJHNLYTSffUHd
dmuPd2xVEBtKtopt0JGpH3/NIf022uDVHfk2zCZLPdrAWQ9QWBeOMMpzw7auFGXT3Gfd02Qyt0RN
Fz45kArDyR8mmf/V/W8k84mtaKZ2aVZSC2gTxzXXowqyg9u9xSXyT0TAkaMO3zzFKpcqIOs56sP4
TXcUIQxUi12reeZF1wQtsiUE0yzZcfSft94iHpV1FyIKxdfS1GrvpkiYRtFbDFfpvY27O+kZNl2W
8yU9i8u6uczFjIgxUM4ViAGqnbWg1zUg4gbL3BiGzUkqixNxFuw9qvhag8BXPJTtnjXHHkQ66VU3
P3b9bG76sHkuirTbO1uz0d6z7Vj8jpKlgfHgSorUKyrnBWITkEPrYNaRJL5M8dkwmgOz2EfAcWnx
C6rY87CPpop7uWLpJLvg3sqvJES+yqsQyi4HEsjqjvHQtEOwybylWSIf6rMeEb4y3W4tHB93326O
LRGsIvevYZuMD651iKri18iEtcui6ZXTU7eVPbysSsQ7JuOTrEOOaIyguY1bpMIrcMMedO5yithG
OPfMrHiU+MIw+/qIZ3/JJZB9RrRkj8xx4CzZJOTsl1Z1SWU8N619Yu19H2yEWTrAnfOUAoxzhxU0
EGtFg81LaQUm50PKaqPMeWwPs41AoMiGHcJPtm/JIcazI6kuc5ctizK6P1KnLOyG7C3XhuZUxpmE
pdS4nQzGICf8DURIpqtOzsR8UiLRpNKtBPBZ7lGHSBHdX9JKBbYszllD3KytqjyFuHhQ58xzOE+/
oz6DL5rPAnuTYUAeH4wZLEOAQjVSsYWL6Wp3GtAWxRNrWYR/5qpB7NlY3AVYgK5WbxzrVaVHUE99
SPhOkqTmVAsaNxqAbRsKEyh7AdUTirKNnqMxMJjZxIdHgx6DLM6GuGgPGSHEPSeev04wvXbTzGMd
e5TMk89QxeZeyNdc9suTM9Y/nVGswF7teLPHt8hXgg3VjmNJubJHMzipaKqeQWuKVgVs3oDwiAah
o6VhMTPRYITHWUxgxvATm9VgSVnO6NG+ZbU17hqPglIdjX/iqj0QOmeTrNt+H8TRVbf+X8/AsFQS
nTu4z7Pfdi+E7lcRpeJR7Kmn5fTV96C7HL9Ae4njgJsovSX0oSNAZH+sjk0L6cVjJ3S8Twc/2A++
DQW6WybNAu/alDYGuDROAHnT7tMmw2TTlrxwOq6pvpvGFcxu+jmjV4adHRZ+zKrhQqlRUQUNYGVU
OITGqg53+DWQ/NVBlOE+rjB7dpW5jzM9nUM7+KNrSXmsA6VTD5coQTNpF2xk11M36ibRbZaEzcY8
hBXtjDtQuuwkr1XE/mHKADEaxmJqzgFjVAHffX6BXs5d2gPBtHzwhi0Gq1VvjObaK8buQAC0guaz
7mT1FhR9eqw2bscyk7ol/HAQ7yC66JNpRJ8zYVqkRlBVbZ80J0I56ybNl4XT8LfjmLoOE5199bO9
UY0BgjMWIDUytIUJatehh7LNV2H0A4zkzJ+wBafpPkx9uQ8Sx1v7dgowqnijz94A3Oq/gzr3cUKC
n0lfYapXLJkUjSm8I4x8y2iOGUAK/p+smWORvUQKFgQtTWplVvj2mK236VB+ygCvezPLmR6mNzeC
HjUBf3GmhNqXMaUIjxzAyZNJt616IE3sIUqeG8Y+mFR3yQuQCyEGt33K9pCzA7JQ1jKMuN1fyvyA
bHC7Hp0GT5EZMw8GyTO9oRQixPYnRsPrrL30RKv4pilvVYjz1u3Dj97EHT0qccnr3j7SfsuJx7lE
AQwvx+GNrtOh5ns235O5c5+aiKc+sjjeQhznqO/WgQqB9dhUWPUicixFMJ0ccOSDFM27WfyrZnfY
DgaCdOVV5zyV3XauI87M4a8/uHfrJbNR6339j9gZGJ+OCbus9WsVutNeBNwLrWmcJ+6BLSlhZi8z
JQg6Poa0g1ECMJE3liRVCV3/qYVstrAoQraUxYtjZEAtO/hqbUxlBmG1oS3Y9jbuW8/LmD+y/EJz
LZ4VTJVMyebVOhsxV0IJEkUVwWM1JKeMVNwaAJW18tv50ytyrNEZUCMXyFQWTs2hr8QPzppvKFWP
8RwV5378l8Sdvco5aCfRslmfc3UIytzFefYhvOx1cpD3YkygaWQ/9FH6TP07G9/OMk7gUOQr+Gvi
q72GhmgmHEHdXVJXT33DdePjc9vquVvX1fQcFRPgOqfem2QFeUd4mERTjrFd+C0zk1LbugaDM8qd
buvfdHJ2EnfWSzqPasWzDBl3uFshCwZrpF4pNNtr2pvPg4slZOwCToxpuDckuPJ8tD/SkRqj0ale
vBHDi5Dla2LP/cnS3aHqk/pQ44CAwEargizUzpPTjEuWEpYh86fXzKMSOP/nVrF3mkX74wj8x8M0
frN1bLbl3Hj7wDC/2gr/Td1mkK6CG/NfdsnQaFix4p9O4U73jryHQes+yuWH0Ou3cTmzraAJOpZx
uJU2M9WEumTRA0LXp/sSJXNDzS8tRmCsNuzzTfQwBFRCIu+dDZlmUhCuabFVNMesTNGG+9AV9gpg
EePMPhz8HHY3+WUYpWuZZPrNQhree5Ydb/FlYE1LTX/tjILkW13WwP3Kf6nMrzgMMNFSFstsGaxq
Udwp7Wo2UNU36G4/LDcbKlpx8wcsWVeiBlspnZA5zMkPZePLtUg8tZZu/xbwjN6Q9ZkuRuECkc6p
bTKs/JtyNlzgzBkrVDaenrx/Cp+3jTGy4jUABgIkRLQbDdxYDG3FoQnrn4RFJSBx9BuveRQR/d2e
G4+HYdTR1SSSO3YYL2RFYCY31XPnmRenJ8FQ4kSRBEKutDL+SbmzSJIZqFx5fNZqgNfcVfdEFC5R
lsKglBuTFksAnOZqS/LlDVuZwWFxwmvIcDHL2Pm0zenF67mi2ibLj6nAohsxz+g4P7cp1d9tgeGZ
aNFT3pXWCpdjRranxXvCz2bVPmiML5AqeYNp86qgAaFAdnqTI4icq9RcNwZ2JCvzwf2qbRKWrzkG
pn3d0VSgviBFuHvR8myeAxCdMsYeAxhLSh2eItP9bRrzzQj+SYttjemV2xw3B73UbJ0mI//uJnFV
oTCOkeXdrbaMl36+l7JmB58uOuakgmQ/+4L7R2U3Mrhrz1HG1pJDuGdm4N3rTBgl8HomECB2eex7
+7zHtexVz2UO69q2qpPAwgMlOrkaFf9IaiVQRWdS37qIX2JAbrux542rWZgNFgTmunqmxyY68bvL
LY0A6QOPQNCytKl2McWkg/+b5+mXacQmI1frrbGgsS9QNfipLjZXzmJ1lqhB8+zbJ2rpTFrOY8yz
H/gmcSKZjPg+kc4+fu299m+ccFZx7PI3aamJoXJuBU6acET1OVAFjDNiSLd5qO1jH3Niap2FE7wT
jqVeUycf157CjJ2H7XOWO4dwGrO1YK0K1oYjYQTbOenmgv8eH0tUYEWjrAK5r370ytllQNu0dFu9
45QkAWyt0V0xWtUMZSTBzBWnTbY0Fo559mhYTdqvJe6QZdV457vKRkc/4f37Y9eTokmtUTcsqIid
MYkoOZy62j/k/vTZ+SZYtcJ5roqguOvW/ZQ8sMOWfbKkL/we+TMQYPwuuNNGyHCA1mjsQCsNKL9p
0ulF9DatkCRB1iPsibADBqpjHlS+3AOWJfKQtp9wLSE8jkjkmcBzToPNE1HvJfwVwCCeuhNd7cwJ
0fCWK8uiMJmu5qm1P6ySzagJa/sIwmpFNnOm/kHeCw55bAiIgvOOuvgIpbabWjfDTd912HFHJG3D
p1X92OyL9iOoGja2+CZsKH2JJ7uNHef87uTJTAnKZB4mEaejJ91iS9vGoj64bdltILt6bdvuwHSV
7BJQnkzKl5EfSSnF2TsgvXKfs2zuFM4JizU3Nu4nfCz6ajfNH9bW1J4nS4vQpWmCfwX9SNvZSoga
scj5dFPZb2LkxYaCvWdYrNemI8qUZhXrwxh/6EgNFPEJt+KJ4P2tmdPXXjZYq6ggKDL8bfHh3+mk
T/EOoJj/Swd1lEZ4hBvDFUa00CewoonVmh3eEqcsXdiS2TOOjE0lGEgRFqlpytNp18YQs93c8ldO
bmMoapmZa2c+JAYuS7MmV0bzewtkaLLvMQn0NMfVsDR3YIU7dT5xRColsErO1Tkd/XcSYWysDdrZ
cZ9wkYMGA5WMpWckXUC3CSXhtkGwn7+ju0ADVafSg1uNdKAsH0cwD3c9SHmVgYJ4dBR91j8OfeS8
jEtkC7RYjTfo5LZknzFg5EfT5pw64FV6doqJE2BozQzP3rfyp/BrYmlIGARthH2g5hC1yVxaE2Gx
guMcZfVd1S3F8FP2d+4dLilc7hw8w5+uDfSD4fZ3XzjOUYvhYSJkd2A31/PZREwa9KRtODez4ugW
JXKGQ+yDX15lfvE70hrCsC9eMXnKW+KwiLdVf/E04Ll5pHRpDvxN35fBESEDKqHvNq9en3PoKPQ2
AD6x8VSBj7mrfOyEWczCP0GAMmEKmDYpj9xmaqznYZOPyOFIH+YTLQ+YWd1/cYGKlYY14ul9CLqX
WFOY0znpR1taBnSHv3HDLP7FJoEpmkHXDVR5w7Tc5O1Dogi55ao4F8qDyyymdzm2uFZKa6/znlEy
3wO1I97GSKQVeNX2IRimSwi/HF7AOTunwo7Zw/GdL0voUkZ2qxodYXkJ1qANMGLm1QaH/UdhkWXN
5n0mWF5kPfKnMaA3qF9zjJ80yaBtYOSsIlFrKzWTtuLgffFhVGAsk2bkI7d6P6k1/Zayf2OtQ79P
+F1qCmrRGW3W2Mi6DNf+YrnP8rLatNRZnfmYftidp/veQbEytCSs5zPqj8XfGNLCOavVr19lP5x6
c/CB+amyXcI+1oUb5FsO2PrsFHZmY6dPFv3vnRiOPdYGWaJWV13/FJdGsA6G9Ff6eiT231CBWT2E
aiCYJL3+Kl4Lt6+vYR6/N43nP+JILJFACNDMI/aYxKrNQ9DOZ5LEsDAF5WZ6iOXBJFJLttI6Iapa
JxXGuAZ5PVqnWc2HiQl6Pze5eYrz3mTctP//q+XX/vup5FPYFYV8KylGOoWu4qnSYgviQZHvSjvF
l5VV1qVkwTu67bQn4oTLcrQrduMOjqfWRm6ZR+fdmLW5y0fPO1M+658p6vbPri68Q1o0Bxshfkjk
SbfkjZsaf50bKp5iJkiPswx1ckYycnaQ4F9lFYRn08wF3tumO5axv7XCIDn/94MNQ/R/X/33Uzmb
L7HgTBCVNX2EVs4KllFqxSGDn8Ytj5T/vqTbGOdCRkbCcJzp6Am8tqWodi0UQA57M63GboFQ3Vn6
nOqLaw7nwabkLhggcpl0rUVOEhM66AjktE55qfw6blda+PUuthGyqQl0TsHE6SAsuLeWHwq6E3bE
Ayieccqjq/wckV5VF9JZFU62GJq1yA4NLIFLHfqnIpoQC+d8A0d6Jv7dJhMPEZqLTRWm3k7jrDvz
1AKpPG/tLt2buQfBocOREEaFh8mERr4Y+7Hl4wNe2S5ZjSYMxAavmzjby6f53+f631cQQVmzAAXf
grn2Cbnxg4JWONfEK2hgXBZBmksvHrdRaJj8Wo5Z07eiA/mn9Th0wdmOmq8qIw4xdcekUOG5ymXL
sDFsGiHEsaYniRwE8UFGvgUOSRGicTKIKZyCXeWl8y61zEcLoPrR6/44CZYyVIE/Dv7fvayHK8U1
JuEHI18P8/gYNAhyHBkickhUwBfzcHNC3ndBlzwGcSdOXbfE0XA9kg1z1kMJKqfI623ac2nSZg0M
lzKSgU3mUCsKRKcQXnORr4sQGvIIQILCxtMQMuoH2VTvVKWHLdVPziO02Y4bIRTbMUVqINHUHDCY
12EYE5Xs6Docza2Ttu2B9pLhZDURfdjDwLe8bBBlQnB7slrSE3Jg421FHEmyjhRBY4bzcvf9+sCS
txi43zLFQbE0rfo0lEZ5jFjVuBEMFDOrr6oNUXtlP57+99XyUyu/K8Ocj24l6pO9/JAv/7G21LCG
5cAJag7bU1XMzYlpQBnpGcvsW+wY0crOVbalvjfdEhLq47VDWpoS3G4zzOz1p6bFXJHSaNXlnslH
zyRlxTzOfaMzH9uGZJTXBA9loF98LBFnP3I5MwTMPHCQ+NdeKt07L3osKQ/HvHzK/GsUdmeZhfgu
G7NmzU2rNi01BBUFcl5JdeRziGeszkekwGraoRTv6AgZa2JO6q2anBeG5vYg+tR+9kcATWZZ/zUc
JO8KpziPPUQo1Xn2fS6SHabE9zmax2tQOrzMx7SjO5IgBzMcSNDAIWPmpzAsiNMmGxwNXCm21IdE
+OJjCt7+CxhLpyaS6I1yT6MDnefc4A/iQXFe/2wlPI4Zdw0SWDTukASTQ0FixKAt5y3NTEA1o/OA
oj9SwOjWT+5Ccw+7lOC4kz/3i/s8YgzZxxTBvU7j/NGG5rjVSR2fRNKgp2tEbv7mBeuiEGOIy4O/
EkVya0KYDsrm6e/4Vxaxep/nUBoN3FJkN01eCHSkLmLpKuTA3C8469lMeI66NzdtxSeeYXefGdLa
pY8tesjRSHsJmdw85j5UnCop8y2PJ0yfqDPy/wg7j+XWlW3L/krF6yMCJoEEGq9DA3ojv7c6iG3h
PZAwX/8GqIo6p241qsMQJYqkKAC5cq05xxy121JKzrJhvIIO7jkFAmuY7tFJ6m3VVb8MUwQs0UgN
9KYQx3ae4bb1YDnL8mcEZG/nGHHtB6PS6WXbtJyjJDxYmQbNrkFMHfIO1h3HjOUF19j6LfG48aFn
UDel2jXxRFQOPhuQq9M2D9Hv6jIBE2FHc0QBSyeughz3FLd2cAKfitC4DzYxh8Q6Cr3dZJZJus6J
ft5bBb17z07kftZHbeXGLm1unIKoLv2gnOoNWjdMphNY1Z/0zcwnaVr5GTj9czkTyuW4KjnagW5d
3ND0Hal+8aygVtGXTr35w0bNL8meOUlqD07sqKepctE8cqRihqdfN/XkBscqGv+6OM7XeOXImYnM
TW2B/rE6ivOmIlnRFJGPk22lguGaxZbyVT6I49eNG9nH2GRwGaPw9WXybWK2frDQIq3CoTApgj8D
hhRrPcffXpn7LhHGkW2USzk9dNmeQ/1YGNi9GUFoDL9RsnXYJikwI5vc5zJGfm9GJ1qe0al15S8W
f46SoNIZ/XFdNm3WUzTuLNZsBwCDKvvv19ptRjRoKzWa64aq4eREjXV6fCX+z1dRGDxFzjzsvDz9
zoBQ+AkgSOw63HT6D23IHGiq9DFKfdJwc2qSIfHGCCPrnLEV4bAGAZBV+IXsoanWntX5rrxZTmac
mr4fz5YRTefHV4QHYfvnaFzrA5N81GvMXQ2q6pzMAYyDOnJuLNZ0z3Mj2OaGwjphMswJwvFHOVOQ
VVGKdaFynK8bZY7mQcuMfVyQ7hV1HniJBDGQUoO7MaJFJDDCPemM9pLktPYQcRZ+R2rJ16+L5Yly
VYes/BnRX4042YgBAnoy7Fxqd88MlplZ5J7/uWkCVZ6B3xZTEV065E4xwQS7wOpJP6MEqCw3XxRk
wfmfmy6zg7MYgcIYzCsd89ukd6cknrzz6LD7BOL406tm9LAF3BIy5rjmdmiqU6/oj6nIYGTMqLLm
6Rf+IgLGW41PFGDm4AT7bAzcc7Q8VYhVty5Gd2E3B6cYM0wbArMV1nMVzOEl5fKIei86RCMTL3f5
C5mcxpfH3QCaJA2TKBq/OZkAP2s65S6mOY+MhwGfB646G+v8jGu3pek0Ru/s66qNbtXGHROr5mcd
wmVddP3RK+tyTyCBdTXyrtySi+68BHnJFIRmoiaz6fvcze+eILWaXvVJMNMiaRvYlEQfUTYq+Um3
clyNpRm/6SOMj7oh2d6ptWltRrG+S4PYOAnamEOgSEazAm+X5JQakRDmho57c66Qka2wU3NNQQaI
DP1HnpRITsnam43+d1J3ZGsn8lehcUrXWqXfxrr95jUGOq46Tp4MMMfLCfAWB6XPWp5vE+hUfTuw
ptmL3EzZYt+YY3pzO5eWmV3tUVzlJ8t9rqT8jHtTrRCoJK323e3Ta61p9t+ZrIomUfovbblYt/Y4
veYjeuRwzNessvxr6tKll5jCC29DZJ1NO22QBsByoD581eqsWSGL6n9bVKrdtFgforK91KH6BNQi
mbhUaEl0tuRt6ea3yuhRdeLTUHaODHi25FqaSJc1z3ovUSW983IpixQ7KxlL8Z5adO4Vn+NWKsN+
19EZMrUvXKD3/BQ5Bi3twA4vj9/Vg/KoJqhy6dQZb3lyfzwIyEp8t6z5FSo4lM4gwy+kCywfyxMa
eTih+rK67ddjNXPe2I3U948ndCzgZHZvWOfH787CPJUoEJ7ihAPNHHeP704M5O9Mp54fz+CApsDR
lGirx11ZS7Erw4J/8/Jy8awLLgYMnR8/RQhLD4fu+PnxcnKuLmIIGuzBTffOROrxoGQQ1p3glvv/
fg9shSlu5NcPQxWF+6bT4q/3n0BZ2oS0gfePl5uVi5oHMd358UyDjG6OV0YYWPkkvt6fV8dPSele
H/fKbs7PyOLZwi2PEKOe75PBYJS7fNo2wNQt4Fpt97hLHSJXc+y5p8dr2dK+19I0vz500ByZO7Tv
EZTCJ5nkaLp4BlAH6jwpdDqPu6ODyfrxkTzuMhwvt97ciq/P1RQM42NXYRtcfjdomJZVZfv1/FqB
W6cO36s8sZ4M/i+Px5hEjp0nCzPw4/3neWLsswIpdV/2CCBka50NM7M3FYIbNmnp77hBpMg8un7W
Ez6leezfH/csXZ4rV2MX7vY8IFI3ux2lX3a0YdysMN+cOrzHlu3ddC+03iC8HMLod9rF8vb4seVE
T3nTiK97Tqg/xXQ9b1akm29Mop+tbJ6+ftbyZw2z23/dk6p9gcrSfj0yn+WLyZrz9bN6GF8xSuRf
95IpezNUnny9AQ0Ela2P4dfPnKp9j4fJuzo5uqjcKis/CiPof9Z4w4wQbuqgqjFwcpcAC9ybTbfT
y/EPaXXtPUm9J7T4x8yq0JrM3n7uTO1qaIS8YdjRgQgTM8jUtWPfsVjLdBeVkpHb2zFs6luP4//k
hNpBFwtHhcvQuiEO4DbrpQsHRjuYxjutAOMWB322YeAVbJyF3ZE4V1kwKe+cICboA1M0qLRzmXtv
WshY3iWlFhlojWS8spPqGHjzsyhVuQTuLZdp94DZaLwxjxcHIIbv9tSLK9hlez/nyc/HvcdNMjhg
ymvUwplujSdRjlQWHnslwag+rEr9qIX2EdeFfg1bCbo/UfElL275gMjDwuTK1nfrAbViQ+Dh3Bn4
42MTGUpVSbqYjr0MaWJ3bTys9rEtrgbyz8GYzLNXZnjUQ6fYKYavMw5eRhGsupHX0QqkgbNqehHv
wiQV1zmanJ2FL5Rode42s21dhXtjajRcohTwUFqG1qrAoESBg50CAJtzNVPhXJvU2HloM09DUHt7
LXI+reWtOHFvXx9fPW5sPqKcbuiho4qlf0YiZ6BwcJWofh6fE4mCwTGicNSXv+HxrbBj5tvqTefL
mHeXNsix2pwhYTbOIeLuWKx118twUGNhX5UCU0E54Wgh1Sry4wlskurjDsOyTupr0w63VOaB3+oJ
OvbwuaXbc3GXd/k4Fh5fpS6tNZum/OZx1wyHX8ytzP1oxPLKPPxcDnq/nylqPREi08VkfjMDHV9r
Px9BtZaHoSuZgya40jzIH57AzI4Il8LNDK7jGI3rnASbLjPdNdBom2oGwMFYNe55otI3nrS07A6W
lN9hcEJsmtFVRXODHPRxs5gvKCxSX8c3RTXT75i/QkJTVY4k1f3jeJAo+p7NbhJhzMo89N5DE51J
pzU2caTtK/wSU6dFW9MoSc5Uo31hb8tW+lxQwe46D+2H1GHPUPWxn3EJhlEZpCI4NmGjrdiMvWRd
/UPl4hpNSeZ7+Tv0iVXeO9Beem8XhPoxycMjXZFsBXfqJOcnLBsxk2VxDem3MJEbr3POMAXJk8tF
PsiPupEXRz1yyeL85z7MruL4z91Q9OPMpLkAGV0l4/jvh5rL73998/FULaxB9JDLU6MNwwCnOhMJ
8Ncj/uN5H7/weALWXMqq//jxv1/262tRZDzXPw/79yuYHCHN6d+v9s/TP74ykOc0p3//FY+Xfvzs
cfP1Hv/z/fz7lfXH5/TPbzz+zK+XfHzzX3/81+v8P5/D17P954O/nlEHJzIpAzGQBvIKCgSJHX0I
2Dt5InMyOv3rZvTu0IGXMfWfoYkvY61j0J/z37Si+2Nj9CnWKsxuVW2cqIYCNq/uO3REeZzMm+PI
6lSJqTr1hNGqAbNSjshKloRlzmF1UstNOVrlKa/Cv7Q2le9UyxYz0/7Gy0aszQPpa4X5EchcnGQ6
iJOHLdBQ5M7IySLvIt4xa/gcIlaJqs1j2BjmmX2tt25rbJFD2ONJXGbu6KdPUIsQoWbe2c0IGibS
NAK1WzF98BJEsLqRbEtPs1cEDGTnx01hBTWmhjpbZ6ggTslgMeqhBto4y3ZTLyLsLAWukMqN39Ox
hTiBEv+iN0hH0Jz4ZtsA0WtFtk0mJvNzspumPsEGyLumEXCsK0bFxdSgUyS4FmPiKZDVBy5j5MVj
Oh40V6PZY/zMbE0eB67rtzkZ9/hrWz+1U38WerFuWaTiRCGTt7rXNk4O5liiz8onrMgxWsWs+9YK
Enmm6oIEwCKANt6mXf2CxTJFuHiyUYHCri6y9yi9NbRK12J2f7lzTI+y0YkRl7hyIzZzFy9GPZUs
79adUm0bmeK9sNEqFL2+M03zWUi3WDpwb3Ve5DubBNtB8+q1bN1qm+oarvZant0QpGBA3THa0Y54
FQHW13nHPNYezd773TFeozpYZjopw+862QDWz9dCs1zYwRe17OddDWlarc7M4t2ELslQLOl/HJFE
2lvEGPRwvGCnYRDJbgmAqe3kosynC4afjakGEz+yhd0Yfb7qX8Vcpr5Ho3whilyaHs0ZTH59UIMv
cZa6bICOHQt4vayTmYnbbay6yymJrOjeKqQU0vDKQ4z8Zai9p8Ex0pdWIu8esM8E7Iw2ClEOrj7r
kGFCDLx2q4e2vm/biRWvJa0kzP5MjWi3UPfQ+6n5QFVq3cNZ0l6eaasF2g7U5EsYFnKdwm17w8WN
kVVbg94xTuhyaGCH3XexfGvIKx9L+VUQd4hILZ7VO0BND21s7ex0+qPE+zRIK5W6GMFwKrImvJvY
JeUQkcBE5eS66R2BzbgrSn6DiO9r3RDSnET2c7aAh3CgfpItwJALuf0+1kP/nzM8yB36o3NCJzgZ
jxpG3FDc6GX3r7JkY81MCasXcx+rWkiMqX0QBZTNrEef7kz8YyvatoHTc2k282Q9J7HL0q4ZnGoI
RLOxOMwQcw44NvCZj5z5aev1+BcZGjIxsJK85Exzx1VbeHuSmcCtTJO5c8f4T15gwQmCeenu49+b
0pLcdSM+aY44OxG52S3e6MQL42ObtS9Vj9PF4RNDVK+jwgRVsEi+1zjv11Lrmfw06beiqTAXeMy2
3a7Hhg8wtRPiOXbcdhc46T2qpb1qu7AF30ZHEZ2hPaXmzuk3qqeTlwTdoRBj5ruo1QfZOFiBbfT0
ojsYkR3f0qVrjTM5cJ03vaYS7jCF06BzzsyDcAN2OMqHZlKcB8UFPzw6zsx4bZpyPhVVjyFMB8aW
WZFvqYwDs9T/qCb5TDrjA/RWlpUuOdaNXBvQ6HSc97tOewoG7960aHkXL5zCqL6i4PjZFbxSA3Lo
MMDycJfegc2HNRsTsn2DjWLk0FdPz2mUwZLVy1fEg8iAzfCnFwYUac70q44FVLLaeAYVUJ/HVlzi
sOIzdRJsdTjDdplT/sWC01zbeG6uhWzTXVNUXEo7U6Ao5pU6+uMc3ou4LHFAxTgnOuQ2iKYBAoMR
3KKk/pZa6OSl7XBRqZp9lwuwh9IGV0I7catc591r45fUwUwvTJPOoSeeCxl1cK5MupAjYsSkxbyB
UHLKQZOEhWefAZmZPQ5+LivW2o0aA2sfId9tYa0aIWFVVfNPs/o9l1iNu2pvT2VHyNXoqxbnHaZs
efEqGmv11MklCOCoYyjYJpwMyM4wjoxSG/yxJyCZefs5BSiJPkFCKDTMbtsYzb2h37BnLLCFOrlm
tCl3XjeaJ8tmTjRMn4Wb7c2qRFqeS/PUcljTWQ4jOrraJrSDNy8DozL18zmKPL8gjOPUgcZdBSDz
t14Wd7vYLi6OuCtHjiy04jTCRXYtBAqMhtUY1Rf3QH+6eJ4JJE9UpLZuCfqPvhXTPzEzd7LRTwTm
YXSIZ0lg87B5H3/rPUphL5Aan9tHPzfNJg7JK4ljWtPSzLqNSrgKIg8cnpqkXWserMI50W8Afndm
lKs7rIUcLcJMxknrHdImnA6zw6rTWMre9ikJMgCclUM1HjSIMzQI0PxTh5fS6Yd9Sstu5QbSObSW
dZEKh306tD0qKP0M1DXZO1zmRG2Y+2GmSStLkExls8/C8h6OFVEHdn+DzMJUX9c3g+NEWycIvjlL
gHrZ6z+8dEA7Mg5EPoKfS6O23Veufoa4si1DVB8w+9tVGLFLFBV9tlG2XJBxmnj5T0SL5TouEmvd
57/wJLN+9S0/QQ4Xpuxq4paZXvyswuLVTUcCm5X1OhbQVsPU3tQSkHBVZyTOtZ9FN5QnuvwRpUC3
juqk+RtKii1L1w/5iGJRF8hx4lJW94nt3sGe25ZJu8GgVLMypKI5UrXKTa+cuhxYcAKKP1200D7F
ONIlGj97KZFt1XRhE9ElFG8yhIlaArEbezTaGf+Aoq+cbRLrBzOFqKGnxjuWhU8QeeEuI2AIeNWx
sYJkJ8kiBjje49XK0FE2mrP2YucNhXd2Cme65+EcNevG6znZe1pinemgcbbzHhHhE6qYxSYyY6JP
sA8mqenT9KlBnbDPAT8E91TYmy6JYj9zu0tiLfpYrRYrMIxHSwKxCrU53ur2BbdrME7aVg6Fh6sb
BLkVOsusL3xGH/pN14vwqVPlD73EHpFabzUmAZqqGkQrhD5ukIbrPkYwKJAXrOsBn63llNWuYtIx
AuF7rfrkrWPGvLazKkUZj5sT8+yLYbcxbVNwPbmdDducT6BWWeFnS9WR2FutAABX4cXdpVQsaTyj
1JiSdQmCeY+gh+64wiyalJb0xax+hIPV+iOkPlzUXr61cAzaSbwLpuoprmF+SFHfO8cqTlMxIvWl
F9gqJvwjLUOVQ0WftXnfiYqLYP6bgCFtb+bObobEAGbTDUF244FJ0oTZYL6n3UeHK6i2otf7o1OF
1Q4ezBMjM2c1z9n3eal5HesdDdHzbI7IxJWEHNtwheg85+qk7aeSBplGCwfeYSo4YR4gDki+jOdu
GqdtbLivulE2u0BTJN/N7QHbvrG3sRXBcKeQwPr4xyvbGkt2c00nq39RMWGqNdUv3tXvLRx0Azqr
OSncDwMGz3IRW05eavhV02Zn+9W1a6yJTrqES2n1hn5DEfbDbhSlthE0zOPMsTaxlhao4pDxLkJV
oTAKaZ32ZpLGkRGpApyZ4cjANdxuTQB7cb72RKX5oPWuZpj/CtSMjs5xX7O6+N3N4k+y6JakHWmM
r1kR4jzalh1z3TQ3B+IocNai6toMRh9uNBeVMO2a61CNyH9hC2dm4R7GQdc2nOpdy3LB4NO0GKHD
YBvxZG1dMjNP+tSdLH28lW3FmDBbagIt3tu1fQyS6WXZQ/t6MtSbqcWvl9cwsk3boMKuynVR3FCA
LRjmPt2AHz1HSGUmMeCTBLdE/TOnWy0vp61uQYmcAs4VGJb1RtPR64AfZrJrtMtssFh8ddMO1UC+
rcag2KUFXb0CMLtp6Eitvg2ilNsoy18Mj6GKTlF0Ls1ybQEmHSMWEImpYl0X7nCxhLqTUmidogav
r+jFoa/mvQFSZBsZkXsanOFlhEu1ot/onCqdSTT4y5e4Y5proqrWXfWs5aFfZ1mwRZE9Lqh8qIBO
fqRuv6iuRy0b9XjXVN2uHTssGWfiwupJrSyK+o2rMiBX4CZCoOvQnfkeFM0Fnqi1Qch08RIKgKZa
/PQCA3DcICCXxa+6o4mEAR+/51DfWIraxvrhhEm86rrJZneH6aaTs4+i7HuX6ouD4E+AXHK/pCKB
Q6pWvHfUqANLYN+LczBEBALb2oW4CKaKpMttVDU18KbeydDhyqYcZuhWIK+lkJ/VlMRbO4B/zmhv
oSvNhNwEQD/UW+2NaJoUhIHeGQ4s2H/GeglGDAq1pruKfXehvXlpXh3q1Ih8b8zPSY423J7NQzWz
fjvLTqnGYNC0YYBydtDXuo6xeHasn4Mhs5U3BwA9zM7nDO5Wseg4Qju0Z1IxjKyMH5hQPYBjHprp
1jsNHc4ZKNTZcwH4I6v05BinyYh5yVVPHXKlNgiGF4QqHIOsPGwSg+cu2Y0DMWaYQFdhzl9Oq0GH
cWT6tLAaoDd8qwz7OwI7rGXNi5JjeWBq6WyxAFmfDutFm7v2nbb2sxv0+VW0wa3GgRlqU/xaIBNY
CRkFhwCYHCpjE7ImNgX3nX6XvlUOfRF0FvOZSukj0WE7xNb4lraF4wsce1biFgcHMcSpSv3clRPd
DhMBbpBmO7PIbyj6umM05k+qoadhSFUdCwuOp+0+m0rBNQnS/jzQT1nF0rK2ELfkEYtLvmcaudcC
oYBSFGzuCzmcNzW0x5OFNs0GfxRi2ikDzFqhRVJuo2W4g/utUuG0N2fX74xxb8mxPgwWbB9QbDZx
Csm3MRhHti+KqYfo2B6bRyOx4B5QkUXxMY0DWhBxc8mkW/tQPhiopVijkVaosgK1E6MDTtj8jimC
QTMIEB5RDNbMbmXjM7pfOvkjck5JEk8hofXwfDOFD+cbwL4ElACFDnF+QzFwQTSNaK8bb4L4Kn8E
frdqT5o7f2q6QfKUlG+pKn+Oi9KsCZBmuvAoBzBta8ftnks5f9gFDk+bN4qb6Frm+p8UUpwGiW2j
xSGG8Qn0kz7XNxqZ+LsG6xWdEwi1paM4k0kKhgZeMS1zEnBZMyj0gi2sRCA8cFvZ1IkLJ4e3KScB
9gHUQkCWV2VY4DXR7npc8VcI9oBSFbgu6pq1sNsUoGT8NK2GdWC23aGekE+jsqLj0ZqoP1C9ncxo
9jkluosBW3ltpjSNioIaZYYYaM6Qf5nYh95cb+Omu2hg6TeaHf+pu7Tagr4qMXpggCkqE75SCJ0a
vp1PRPKP3K33pT1228RsBM0X5e3yAKWnMcJubgPnW5JTM6LH2Uyzk+B0SKxTqxA10C/d6jVXXNl9
xx18Jz2je+3qBatiBwmVT8ySMhjPhVvspjS/5oXbnrHBz6u8taDHus5t7k2gy4il0lbhy0Ebm4af
5AqOBtLUAgPbBrWHQdp4eu10rPNZuczMc/IuDKUxwxywpg0D1pZ2pA+ZBX/QZpR7ToonQprfIO5a
22CeX0vCMxExwlS3LISD+qKqlzUR86QVo5Z30o3VZye05+061Iwfjdkc5tkbCdogWyIwwR90aXhi
RRegsYxhw64f6g+n4GDkO3CHcZM8YSmJ/TUiI6LD+jZ4QqjOmdmTVzXn9aZQWF6CCH1JlOZHaHP6
iUV4HwdhsJVzeUh6J99MTfCkWdaPugdwMCP0xocAJzT6w9YlOOlQlNbJMU1mAwFyf+ibXvNNhNKh
Zisf8GmLVH6+DWOAZr5pFp6CRvyelNBkW/2TdOran5P2u0faWYjcqJitGan+QNJzyWJICQvwAAHF
ToXlGxUQavyp/WQBrO6dyVkPqeNik1vjt4yw9loIn9yy6TI2rKmChffeItpdNXAUN22XlOvOOXsQ
oLe9IpEgFiVFvXTes7S6WImTXCv+67ozGicdqwlc7G4HNcJhMjMwEYC82AFAXUcOcLdGYnwsmO1s
ZC+O3Qz+SnppgCx4QV4Eph85KAdUpGVcra07bmvNj8a5RJe4IqRA+MECyRImRL52Yqcx6QFkrzE2
75hMGImiERILTmzfLpkjjpkgWApEsFE2TZfUFOY2QAYEpwz1uyodJAGuBFTf3ALB3qfsQ8h4OSQc
AdFqkNjKyqp+S2PGTIZdTcdcx+mALnjrJdTa+QSSLVEmugqJLpzGKZL295CK8Z0aa6/c8ScQFkpi
R+wTtcxz+9o9MZuaP2RO6kCaD6+oo+17Y0GcdNX8wbCKpJkMRcXjUVWVRxszqOIjiTDTh24gN4WK
+VwZWvaSGfr+8UujidzNY6S9fjyq/ZgzskCG2qlZf+fhvZQ40T2udUdzuasQGK16oIaXWQvHd0uz
z52wunPOaJ4qNXkfGUh7YfoRzq52NXX9t04b76OS6H2ijOvI44eMHpNtF1jp/vFTJ0fP19Zdf+nQ
M79ZU7XqPda3QaNV2CvvLSAN2wY08wKWxXtjMc9C/QDfpnyeQmdgRMahPZMJlTrzW94p9xDgxWSD
SjpOiN1y27TwZHFhgPaB4gXsFzeEQCSJBEH/6Q2Si0qSQBvr5C1O57cpaMz3xEA02SZ1QfOLOoPi
KV27YQpvK2PdshTXpVhXxAflVee3NhBztyAQ0K049TIXHuRkptUvEWDUZwX7pN1ngC8djhoTkndd
xxagNSvA5D/iDPGm3Q/A5GllJ1FkPee69oMV3ltFNbglrXeurWNzbaDbS7FEsGDF+uXb8tyrVt/Q
rjyFTt1sx1LoH5bHlqcsJJeEBjjkowZSKbUHeHayWlLlu11bvUBlPhJ5pR+cHBuqNXnRvnBBl7Vp
rX2MybU0+nc0mNq9hWv4PLes54H3R6e+ZM5MRchhUePmxsRrs+f4mOxPyrJyWxSD3Icu0ecqLr0d
jUj0Zi2y357d5zyytaL4jlmn7BEpn6zULoyZpBdWdEB0gF5paQNXGhfGzrt6i3PVCe66VzN3iANG
BzAJoxrQropoz5pDcCswLX2zgggWhUej0bGgTXWdib+xlxQu4FCbFghYWQ3RqknM8dg4C/rXSKHa
ltjRxnjaqSFCjquU5wtqgY+g6HeGOYR7McHdioYUh4aejFsNEcdH6xrfYvrsCU6X/TAJ57VFg+c3
IN+2qdaMG3xsiMFslLEe0Xsm0v4dtqfptbdhiwfO7JL7EmEsLmRMeNfoHThNCQLu78zX+3MdO+i9
N4inf2RCBTd4t4wauDAeSDB6h99A1Af7eZhWzvzUu+pHJZnOFHVzQvCpn1E+6bTI2CU2aha7HCAk
zgUkV0g81b7GfpCIML+0nM8cwvCQDLW3Yntrs5j/mlPDXhUKRZqV0e3URkRPujYNvkNT5C3u8r9O
ZcjfVUOJ6BXep+lCdpcuZ37hwKVJKwArQ+SC8lHz9wG1mJZpxk8kC77bsNp2w6I4ioT7asa3KbY2
Az7P91Zo3T3RBRffDkYv2V5AAXLCEevkLSTR7a2Zx+7WoD4Z7ekPBUh4IZGqe83WzdyftEKrL5PX
0bKwqpOdj8YZnkZdVMbNg+KGUay+P25USuoFBtkQoUX54eR6cRpMujlDhQUpMUtiehb/EqTizSgs
ccGED62rCwpfOJKQuzR3IYN7sKUcHWr0eDctSmrDVZRkcXAhQfVnATd5rL5h5vlEUgTz3s6Kw9ge
DSDr65blfhNm8CWjUh6IPZ56enXR0pYeA+ve2D1jvsT+UCGt1LGxbnrTsxXqht7vUQ0NPYN0u2Ub
lNJhoJaN78wEM2LixKuKsuWEd4ej8gQ+4Wob2q0Lp3ZbUdCsi6o81ONwoROKQmgiyGlCSmFyKVZY
Hai5aIdUNLM6rhGjmPKzF7EDrDkq9wja+VvV7AL5h/IWzINNtwZElueZv6uEUsB2oaukgXnD9NOD
phoAMA69flwKTyPybHovxXjRRkU4X/mkgKATQ2GPB8vw272OlGPnDEB3q5y9hEdrksQsayuQczvD
26CGbJeBQ6BBjvDEzZ5E4VDOUZzYXsdJRX8m9xAk5Ua7SVP512bKcBEGn6gUqD+wdHG5nxEWMfZk
I48e2JU6su/GvphMqdc4cZGY181asU3scgoaXU9/hnW4L5u5vdf4BaOABXBM8CEnIOMsdhfuU+mW
7W/pEjcCBSfYeO1UHMJYrVhQAua7+TLswRIcIJrZepP3M24UI2udRU3Llbgim3ofEiZxV5Bm7hvT
a2suv2MItJ7myv4x0nl3p6KCBtQxOkAe41tOx/5mBqvrVWvWofgie2VeHHWMKiwgKpYh0sg/tCtg
UVcIjYfSPiCbWAt74KAoX/TagchqS29Jds/uxthvtRYSNDSskJipkv244+3mmCCDAPbpcciq/EDv
uDjnY27sUlvlVzvgFM+mnPNJhj4TR8o0h/+NIDXY6jW1bnJ2SLpXsSdqyVVwpDw5Ysai06FJCQrR
XNGwIiGXNTgepO4S2cwq74LuIlLtkKdmuJb0+lZe3lfbUU2/adFDpVYkYaFc/0voMvQ4E8N/XSyK
8gQ/IzRV3yFdalUjvGP3l3xQx8Nfxpm5ylNIMGxyWahSpvnk+DYGHWH2DhdOdHOnBeAfWrPde0uE
SQ3WdImG8RMXTJM3myC3WXRmW22Z3r0bpZcDbqDRlVR2tKF6ifcxlU4+Z6CVS+039NiqwtDY6oxQ
Ed7e6s4oqT3GnibmMG0DsDY0yery1ohFkY1EGzgCVBqXEId1RmzwNkrUqqQvfszpcWcc4mzDFLCc
Vjdvgn4mo20bHVRLOB5wpLRzfH0CTg3Q+oYNjkkSqwfQ7y2RIh2DkB6miKz+smXGR2vnuAB1Ng1o
hu5d3hzSYnZQ1BB4ZEELIdMnhkq7hZuybbr02fUq4p0N39JBKKbQ55g7EK1U54ASrRTSSjreomVu
gdvc3GMp+Q6uVPE/B8IscuwdaOe13b8yUu94kcKy+F9Fn99LUD7tf/+XYf3X/x066krPMgwDAalh
68Kwluzsf4WOttHyoQUFu/2a5K1R0jrtxBlmS7ZhY+X68Fqmda/cvRjw9rLH9rmOLq05PP+Nq87/
n7fzSDf+epuH3//9X9Li/SDaE6Zh2uJ/2DuT5ciVNDu/SlnvcdvhAByATNIiBsQcnCLIJDcw3ryZ
mOcZT68PvNVtWVVSSbVt04bGSGYmg0GEw/3853zH0qVy/vb5lEombqbn3FBAkwIpWX7BeLg30D8u
XFPPviutx1IkCbedBwaKHEvjkhVhgSN3MO5Vp72CyY+P/qi9iuhoVgW3iVx/aGHzrvCOIXDQ1u7X
4++pj0bADG3TxM2T7ccXqJYpyySh196nws3Vmo8aGbhqf3JxfLYFlNfUyu52NzxkI6cLvcsfcod3
fBbDifPFs18Poxdr9KX63Ttm/g5knJYfc2HeUisXpzSo34zWmEBtNifTQEHWqwck7YqrBeHZhnKw
trIAgCvG3ktivWg6Z9II5W1TB9a7yF77oNGJPrDrMvLp0c1jpMXaMra6RBGSpfmsmNcNKe4Cd8gg
v2X5t0rrjhjdKFgg1bElpvI8FfnWZrdTxZNg94JokaaP2TybhPZmZIiFmN4AW7EpwQFKY12TPEfy
HWEIJkRGGc+IPbDXdTFEr4Y/U/ZN+g3HSaHYfzVbJ+54a5bsYiyV7a0lzRFo4YePhZCOx+Y7RKyH
1LZH+EK18Hpj2PpWCnmm4vaqJuMJT/3BDBoOIRkuntJyN0bmPspJvfUYML3UCA6hkViMcfTE40zx
kifmwRQtqGA/+bAZHsFVhV23hHUJ4yCgWRC1lap+oij1JHbyTZtbV6sYGQmZw7keUwph6adIMis5
jMudEaL8irFOsP7nl7cp/v7d5mDl1E3lWrqQgrPV317deBR9PXdC1l6H2CfjP55FPT2DA9uNflMe
usSyDxWLcEr4cFfTugn0pfNqO1yXWf1Ofve5F+5J00hbi7K/2iI4dzijmCnq7doefAA0sG/YQWUr
k5nuWkdxJQkJIdAMMGUznCaeh6Q2zWl0TW5joOubsrfUpluS30ozCZ46NrsGSKlsyWL8Qf7vFYEZ
7+uV+P8t1a6t6KGgJfrf/+d//z7+t+BH8Q9N1Zsi+aP4y7//5faZ/GjCKPv8tbD6P//9n6XVuqH/
5tiG7rqmohZaKNbn4UfTLis5X4EeIgXOJGNZNP+ztNqwf5OmwU6Mvg+gX0QQ/+0vTdG14f/4t+VL
6PqmI7gALYP/8F8prdaXu8Mvq7VjmFzDCNSOINpmCWe53n+5e0hBi7lmpcVTkP2Mzfso6lVNyxTb
kfWY5tsCfbXgGGaTEsGCvqId/c+28z9fuf+H+9c/PIOlVPuXZwBpMTHcmmdQQXROkZUblqqCCNdw
YapeJ8win6LuI1MtgpkOYPmPf/1CvkTf66Ipfrb/tfrWJb/t//NV/DLV0d9cufgH/6Nq3ZS/GQ7b
CSEdQwoyX9Z/XLWG9Zut267uwG9hsiTcv7lquc7haeDtR/TTnV+uWv4/XShHGI5rgpB37X/lqpXS
/rvrVipXWUotT0J3Tdv+++s24y4Zi8yX62Z8KOfKOFSzA3eAiX9t1GQLtSm85AOj5qJsLiYQ6hc0
2Sfc9RcVGOrFVYZ2jmeizm5v0qtYO+ha5uRl7I28Qjed18nCLmd11FiAuiGEF9uvsjC/90nsXENt
sF+BLkFmaxAbE91/ViMdTl3xoM1N8NRAmL+A9ctgk4bEcOayO6ikizdfD8XQhV6FjXYTJd1D6jbG
a0kED2nWrBCvlfHKaONHbBXT9euLWkt+R9OpMYk0RQ9L3NxsvneZmUQxoohoy0iDeFDrrxkR2NNk
R/H664NTieKkRbML1pKSxKGR82u98OZpQNF37RiD17YYVjuR7RyXEIQSsr7lSf2HNbvTlVbb6dXV
FPYUrIkEq+Y7GCGqvtyrY8+fEWrPkzSKi1m2w2vZyeYSWRRJ//XhBLhf6+AqdaG9qxU4JXqg2h2B
BXis/B4e0KZe1fK8ZrPTdl8/t1vDBmlBGZwKNog0bQiYmtJ5qfQkecT5Ll8t91NnT3KvXXZKsVXu
VJ3K1xRYAImS6OzbDPs6OYjXcqqAK5s4NL9+TrJ6wMEbKkuhkgxgR/Q3qu+odgrnYQ/DcXqtUvYZ
Jn7b09fPPZnylYHY/JB3RrMP2O1uAhtvfz/45yIZPqiKCu+d+1IaooBbaATPDniOr0dt7MZk3BBq
k6J7a6cgfy3ixjmXVgZJcm7zV9UDlhKhgbNreYiF7kPgodkMhQ12rG/S1zGby12KVWSrU7XzWiCx
bK0IZ040WOmrn8FkTOZNbgVUiAA9ulcxBLsIunYZ0PEVt9N9pkp0a7iDsRGtoszMmu74GwMP1EHx
599wUlen7lA9usLiJCiy8W66GV2YNWV80CWGuzkZ5i4Ehb75epiliv6SChRqPsJSKS2ru8dV2B1w
4gD2mrL+XrZGe0wp/f3zIWG1uykMjU4r6NCtyNo75i37PHWINV07t3dpgvaXEKC+Hs1FvqN8Vj+L
0r7qUdvcU5pnnyqOMVEVNPe6sQacSDKkYQa8a57fm/KVA5z7kpUxBetgAPM8zO7uwpnIQkLpX4/i
5lMHsXWhaatuu+Seaw1TBT/LT18POcxDr4odtZ9iO7mXNv0Pg8YoahoQVHU7ujNy5lIjIQ5UrYjv
lDHrB9d3UUiWr9I+05xbe3yxe2ujBBdGUKbGg93GVxB4XCbJOL64BgDU5Uvu2D7V5EC7FNFqjJpn
o5baLa7du5EY7fXrUTkQD+pSoR2pB4+eitDd6VHxVW1MeM+K/ZvKtcmjmZJATjf4N7fg15AhGa5l
24VPgTJ2WDj9M9VLwUq6rnNjl19CEjU9rRydWyUT52bq78XAO0uC0IkdX92UHb2UjpLXcHnEiB5R
uR7H49cX24B1qHW5qlo1bmAJWbcyBTyb4Shbl3xtTJz0lqRxfA1k/0I9S3r7+qMWqgSMhugJZTy5
qRmEJPaK5CA1mdwmzuHbiJ8vJgBOS/dXowaVNXjZjzZrpzOT7Vx3yTHmHPvio5ffhpbAl585w1k1
9UsGkvLaGzk0NFbXXV3bGVTcEsNaDdsizfunOo9vUet/q3OJJ53mI/gA5n0SH6U1VDsXZxkjW9dk
Iv5sOP58W6ph73lAKnJ2bl1pVk/I4Ac73E5axOWspHWXwN/rcd8Po7Md4srxaJvRyFuN2aUlr7ju
hTiGs27czZKGwbJys5/R85jn7fOoEXgZFj+WSuMjfV7l+etDmAqOyCBy1uPiFCuaKD9+fWZDTA1K
KzmSdK9O8MVpPV0+01mn//ysKwN5EDosruXPnQo3CgruBhtocqYSZyO1NDzSnpCcYZhcOnuY8ZqY
Lvhh/9KVkTgO3RCeTfNdQIXUCjt7knnM6Xa0792gD49Y6kmU509AnQHmaZG5yURJDmX5wMRLYAXF
4IifZ9XYQfXU4bg/1GYA0UM4yT32KUmzUXzx5tU7q20eANMXb4mA2NslvMwpPrVjH/kOA4zcoB6l
0dqTtXwYCtmezMniD78eYwQY4H3NO8saEHN1J9pjW2/fymKE7VgM47UIioQIY/vj60A+JG9+LNxr
T6v0KqU87A1TQs5i3kKYI7/41kGrTrKetF/V71CEdoOM44c+S89E/MS65QwP350RyapAAd5mKcAE
f0BnnGsnutRJV+7zrLh9/VEc48SwZEq42u9N3CP/8QF0qdggvIdU20X1XspK82JbkQ1XWAxD5PeI
YqbPSJVopq6BZZ7l+zkvwh8MQedPo21G8As1zoURFbDCI0wHRMPwWuuyi6GqxaZe6s0Zo1rimNkF
pymTI/Os+bob7QYQ+vgwFC02uU3VzuB7rixJUJcFuqE0CNmpSt6NFqK0HjV0K4m02PQufed+seAx
WfznIRDfqoFBnhmLT2fSBOWz/XhiDsIEm3yPVS/4l7By70n3nPC7XOmO6u6EacA56+PaUXFwC3OY
4FSNDR+NaF9J64IaNbU/Zs9Rs4HttjUJfDRvA34UVjI8wfkE5dTmxXgvCkhfNF5NZwfTJr3voPbK
psG0NcCh603Y34Xee9yPxKNquJG2YHxuYzswdqyt4U1vj104f68AtgPtwE1PFES4ffY5s1AgsVjT
QysHdYiwLOz0KSogx7WItmVkfOct1SXBZx8Y+noOGedPBsfwiOZJmWymIdm787iFqgbJbuguaoaU
Pgc3KpWo2Z5zxpmwO6kyg/CK43urCRuK+kDpRY30vAE3jiGF4WVR+XIHyDbuKQnSrPis1RCVWbMZ
YEa/p8aUe3Kg8l71eDx0arcxc1mH2MQNljUD5glhg2Np+FoF+qNlO5Sm32Q6PqemTJ8o2sKthe2X
xomdqrKl7eunYoqzhu3xbErjI22Cn0E03jG3nNpOvdGzk++IoZN4tbOHqSZBlaUPmKc8LerOlnrK
E/wyUo4v1PB9D6HK03w2obj16cWZm/5IyRX1OlSV0WrlvA29JR4A8g6VbnrCGizPLihyw7gebUJn
zndxmG3CKS335DHRwsmzkrQUKwJYzqPsUV8pSMp8tgI9MdVwHBfmG7iXsUspEKQ2RjZUIQ3sA9iA
1JCLMjodAgdGcmiOawsGJnuMMKELnA9fn43YDVcqhsPXx2wd6GVIrkZTY9cWenKFtjNs8DsaRGTq
ZuE2bnxG4sfYrJfAjP9o19NwYgnx+tH3NCLO2HbTDaZLbYOdWmyqpSTcHIY37gTAMzpaycgeGR5o
Baq1WxPzz9eHvHwrEyTZOKCbiDn7Xz98PQxyLLWswgDyyMIexywL8BSnTn4MfLgQMMtopalX48Kc
1DATEBsLSRnPTC7mbGUHgIKLAbPotGDNxffZxjNT9vm3mQD7qqid+rlusQhAjahk122jXkGOhzrR
ZcNeKIs+SUPDzxIG14p63ZWpB/jR2qynoAK6Q6iR36vVU915mE6mC6EZZgqqMGE4wQeoGZx7Pcyo
LQEprIc0vZ8AbNyMoaN/MINeW9Kl10YQ4+NmQNo0InDPmOywUV+wy+EGZoksoOv5LcnCYYkhmv7R
pOCHIRXFQ0PRIza2ltjCMSX80oJtj8zvIZgiJrRadvQncrvWZ4nOciRRQCTNr57tpDlZ1glq9rQN
qlGtpKbMBwYY3GxaxlVLb6xPwwggkvqJPDa5i0kn+cOFirKJ3BHQh2NQ4Nz2kte40YECO9w2TYjl
eEpU78U1B7tsYHRQzCSswZdwhZrctETXUlRGb3JKyo4L6dT7LrFeHGyPKUsxoBUoJQ0GZEO0/qsF
lQyXfvLoNOOR/5fb75w/R3mYXHS80OzLwobbP3eEUExeIOAGSYvMjAa72WsMGC9yJkI2VRbQNBl0
uPALkhp6/lA1IvQsnexVmsojGTgiV1RpGHbf0fJmf++MXofdPlvbPtIITGeSg1ZW31ug1EdFD/Zq
ygFFkfzHatSM8Yli3Fer6RmLzGWIpjuRq7fLYqsvm2mDXbWl38gugSiYg3dMgC/EEqy9js8No3ZL
wtOW/aksceRw1aQnY0mzA6mwV7jJOS/O/iUiWn3qoLBjlG5PMnYhNmpExZKmk8eygGXdgjPwfciu
9Cj71yKcvul1EO3pSXJh2Ph0NihylfrUtjj++2uSKe5KuRjgVtcbGlqZjSI9kVgMYO8yK84ekmx2
T18foFih7BeCJryAs2+IWLIuE37KdgY5hMjQcxWFR71MFfBGd97BE/6dNOQ3pwPXrxUYAc1u7nai
DSxoD+F7pPnRoQUYd5Uh2nmu65RLJP01cmW/T5oiPH990MB5holBiVRtbmbVtsegyJp1pQufyQYs
zhyHvWcC6W87yQiWHG17dKO9bXL6SVIqphqHWmWX/pCp7sDz5O2V4wCWWl7/izkzE+dmT9VB2RaM
MWA3ZEn+nGn+LePGvHXHYDz4ms21HVQgBKiRzgviMCzzlTfI8aaFjFhiwAmP3FyvRmWeGXHjujNM
Iji183tPh21JSHjHPA8VvMXzXY3Js9JGL1JJfcTpQVugMz9CyDtVkVacddfYdm4bIqlMR8dVzYX7
YuANwmaW1W9Dg0rNmVQyqOH2OrOB2ZmVMZ24SlvgnFdNiGtc9QmZjMJTdHmBXJL9BlIiJl/eMxIu
BDVhYbMjfriFaG3BKeSm2uTmT3Kg1AOVT4leurSDFhRZRYXH9r26gIZhNyyDF45RsDiZiw8Gt6Ww
YYiJtbQ6Fpwo0TFK2d6zYcLCwslt14bpdcTtQBR7eQoxJnBGwKMexF4fFvNK9CgS0UhkuZjaemsO
lvLspzhS+oNVmi/SkYquXudj1OZkTc1H78kwrE5wOC50gqjHVEBmahJ5ADSmdwv/nsYaEg7JcSoh
FU2y3IdpXXgdeLrVRPq4n5MDU2A03JJ7Bcy9CeexStgZakOYe2FMkVhWZiS4HJ/e5rAk3MlRjRc/
PsQ6vvuElitrKkPalCi3iePy0eZVeYzZ8F/gorElMZhxz064GcJ6uJZjzCJexlBDe0E7rScUJXsR
db0rvcUvQr3EWYau4UUNuZYm7INLHDWePtrVURs4IDnztG+TvNwHVnr8Au4GwkhWrenA9OPZEqd7
cCsXrHLn6zv46E+EKM3HphsvwP/lGnAlNuJA7Vs0hEtlqPcplJ9tiq7n06zNHXL4yexv2Bp9+cPR
RmAphnmqYou58ERjLaJXadpMKQuShSmuTpHW4In6N1ql9b2tW9/1uNsZecjKlkfv2Sge86yxeBsx
yQyCglr1PLhk8VBf54mLW9pPbPlvbaD93pP1Xg36GDx1Q/GMHLavdKhXI34PagW0zzpio1nzjqpI
HnHph85L3UJcTaalxSTT1CmrAaqQjrHXGLzxMTfR1aq0P3BtOdeCRNufH54V7pW9ouZiTbOS80yR
oP7UmI8j6RKUU5OJGWwfnMMl75AmiA+GYz5SMrINmVvTX6HQcZrwrsn0ILPkrNfjQZXfnMb5ZNmh
PaBuqIC0H2uatD6neuNTV/BaAc5aRdpDnLtkTHVMLJ2654X/Q5cnjjGpN+qQBy27wZHIfL5zBgz1
sKhNu1nJxFdHg/mV1znzrt4ST9W+tcCAcU7vHDcmez96dA6JF72j969wIDviJPsZF/K1z3iWJby2
iPt3ULvBvsLwSEa12Ce+TZBVZCth6/66MpLGs0pOGLUen7mOqFNG13LBFLIkFbupeSncEe8Hs2t8
/ayszIGTFU0l91KScu6H4MP1jWGvLTNsTewNi/AS8LWP2bcIFyU6DWaSJoAWW7TEbBP3DCODeTgB
jlr1VZeSvO+bbVpBLQ2qAkGj1Vk7jXNp0Aim0eUX4CtrE6aIEkc0MHd0wMhI8PIOq76jDIbJYbru
6vSHrfKXxo8mvscklue5kuRUvaGHzMjpr3FhqE/Z8J5Bw4E+woLqHghlPNE6dtHi6YQk2h1c2hxg
okEZRgJOigmOOlifwUSDUikxlNI2N/6CBamw9eHaRC3W6JZLOp29gMarPXTuuZxz9ZZpz9Xsv9KF
Ye+okf5GjoJMj4kpfu4pMJM69AuJsDoVG9/o343FXMfxCxeYgDDUrobEOiMBU2Gle1omgE4ytsHd
0v0IHOVpRX+yNNqpLFu8VE6Ve4hpnmOUH01pPdO5oB813X2BVf8DKMKAiaZPiLa4G4mzhbk5h1SH
fx3p8kesUMaNgdQuRmU/dSJwbtNR0RNOAjU4NQYefAZju0HQKE0ybsRNpH8TPty5iL7QlbW0VBoB
J0mbRcIhdE9T9TobqEJKKMbzkmBut2EZfFDc9UfXYqevgXuvCKys7AqQAGb2VSBT6jeBSRhFFGB5
Y/2tElobpxrrnijZm46y4MZPTwPI8Reh4P/renlMdCSkxqRxdsmH92pT5zhbSAG+5SEhJwT/74k/
XgUtR9AgMDCHmOUwt+R7FWOXRrXkoMBg2fU5x1Mv3BIXPJdLissuj00u3QOLkeA07dBDUdMWiLn+
ULka4azuoBvOTCYHeBc0dHqV7HmiilAmC9+NIkq/ns8NfpPAqLM3SijJfqvk5KaDRn4rNy41ZD0R
0RXVQPTwapcSCq7Mt9FEQmJfF+yQL19EJvuDqgt1RUXoVw7Fjwy2h3RDfuEpCfdOGF64yiNcwizA
WUYGpydmz1aI5HxgwDjrred+AdvRGJNSAsT2OtaSfWi0xYuKaNTW64wRe2Gc/bQn6KH1JG9l+kCH
yecQu8Z+OUl1C1A6LWG1aM6PFkDA0e/t73XU9us29SEjO9VSVOSNljQ2kzXRPGCVNW3UFDC2fThv
pgjjQsPfxGRNqx+Ibb7Tc5qrcIOnjrd1WdARPadeHrSlJ5EoV4splsww9y65YP7d5tO069dR8vVW
wxVQGKGEcdpvrMKic2yami3vRshgdEc4lv2Z+xk2UXyw0Kvrt9BX95YSCNByVUDtWv+ELcvZ9E1x
6BUm6srS0IoemtyB6j+P4RUg3LXA6km/aECmWPzhJK3LTirfdaHV8xsEaCTcpocskWBwILWgZlxN
ickaWfFL245Zq3u88o8aTCqUKJk+htpz6Lo/iilhjaBufhVM01mrGghnf8TY5Xa4eYhP4voB4DHw
is60CshZ5Xu62qoX4Fz7yqaUNZiK96nAvZ7XrXVxuDfOIQIghh+wF6FVndBjkJkxkEfVwmcPXJN6
CUpnsiJba4njImIu77W2wq9MiszZ95ozHoNUgIQUDU2D2Y3De0Hn91gPrhf7RrmDQuOu6oJ7Qju5
JxcIyqqrfeh6oyrOKR3xeoEZMgWX6XUv5VC/oDcL5lZJeHQd0vExJKeMDH0HjB4Q9fjoyEfd4JBd
BZVLtKoJ1y2YZc+ftYj1vMv2akTEwbyi9igLP4KwLj1uOh5hjfmqVONNBdl4MMIkzF0H0cXMRzgE
+0nILS3xYlUFQb2bQ8Fupl04CoTcT2pOvpuRTQ82whCJ7NxrCGqkc9o9s1+sD5GJTSoXj3auafdU
a+R1kO47sSgqrDRbwj43CFp28HPE8JIXg9pNWkAtRAd+Q3OMlzQ1KaBC3pnz6W0aqeWbNaJcVS1+
DHqw7Gq6VcclYjsS8IKxtSY04xwl4epGxbab9ArZnkFrAeIodgaSW+wKG9MPViaG9VUT867Nnbfo
M2YsubKErfZIuKiXZv2t6OKlUMU9F3Qzn4IyYyjmTysXQh4DM7uCJBQGtBb1Z3+sd60IKVlh3IM/
a0k0vVM4ZntV5D/ZVTddAFZz/G+IydAi96n1IWi1wdhqCEMcDfu9nYD8tgeI8CaW+MiBG9DLZzSB
aWP4DimsxGL2QEwxlOMWQjpskGz6o6fCG7rLcG7Z1EHbv1SEIjYyqSklbqJnYNI0GXWwohs73xoJ
zbFl3L6FhX6qsmZm7+/yP2OhQx/n52ns8owBjetacRCKabRIk5Y8gaSwCn8n4N604TJmkCzRTKUm
HouhXE/aH3lpvmNVOjO7R59QhCpZm1bsQWve2AW5rdr60O34Z+4SyQLJ+wyeevaAR58tvtV6jOcK
moff4B5D2uv0pYs9eE/iiM0rHRxrXTYbCMUbaUAVspsBwam/62Q4KPUgyMSp0IsT0gUOhwfcgYDp
Wm7vsAFzAi+rYai2y/ton1vFmSwY3W3UY/Uhwf62XzanRXCg/CmmnceON9VEVpg2tGJjlfq99/34
FGGQ14r5nEZLf6JLhoQmlU3OLQ8He0Q+bZp3uC9ZrcJVliLAOuw7UvUOks9mrz9sSmrizvHEE2JN
Y287YjZxMC4HrjqRQbVXrY9Hmi0xpUXglRQ9q9tGwfpoO/Ez1djK+nh1afKkPQnKumVGoKVsGjT4
zc8k5ZniYColdbxidswAgpLBBrvExpVuzei2Bp4u8hnctSCs0eOB76tdDNm2d5v8MWFVWiJFNgVH
QOYviWNkR7fiNFRX85qbk72vZHWdXSTUruSeSYbjuBXSbrnxCAD0tXhmWDfsjTR+r9lQUhjAVoNT
RIj8MYPFrvyety3FiTnT9nVnEuCTekVS3/6dODrm0YJ56EwrCMExwZXuSkbp3HCz0b8lcHPdSj3R
7H0dquJ5qMxhpyjcMh1glbDpxGJofkwHWr1BerCQFE+CIeG1aoJ6VbrdwUnAlaQY/TcyuIZpGJBf
DoBYzLI/pzwkVZje6lLKW+MnO1MvNq5llR8uXfRunmxczoTo5joMY4SnPpLrhBntg3S0GXg9v0jL
Dq6AuaAWUR9JeQbEgdHQDn0X2Hu70iigU/Mta6pui579MArsdJCAOclnDmie4N7NkiCbDVe/to0t
atuhaOPgHIW59NDrCRCBfoVK+i0sucNmVP1SxoCUbzbZupAgSMeABFZWxR64sbsekBUNK+uzYyNI
hNG9WVCST9XcnnpB+HnSakhk5kOe2iTtKEXJKYHYKBT/oOadb/TsYFq3Orva+BCgDzahja1wGtfD
FCQPCBcUAPfNIphfUbGAjrLD9of0bZrY10F+EAcmRqQ4+JkUWPhpGibuKcnMsc2C0mPUnlvVHz1t
K7xLXH+Ls/ASp0W9DWT2KqBUo2ODUqtnSIMzh91K2AmlHvEtERXgBi1sH0abNyl7d0crL9WcPXZv
ObbOqDWs/QhKjmiGuw2D8dmlV/E4UYESxETNayscn0Mq6Hk6mToSifGVPI5pZ68xSnMmULhvcQFr
sqc2zIgMNiAk1jLpBfMUkKotFBWcVBmAckFKAisaypl7cYBUo1VwrsTojR0KKU71b7Fp3Ij96hx+
xpGk7KRzrqLXLLfCR6mV/mPH/RY1yShm/3fdwiNgzLm2U4hwLCKcVsOBJtykdNapqQuPFr+To3JK
lorpI9ZQrILfqU9Sl6ESD3Y8hF6uyGYZtMue3aBjmyBiytfHEA+SNAAwMbzb6o72rlyANi4LnJiV
uYFtXICIVuu0tmlzYoWULmj+jp3cql/YZl2jHabIoqepmhrygeK77ZCXtDjSa2ExkoB2dlEuEZGY
9bIlmt8ZOATY2NOfSdwZaM7ly2iPkA9Avm6nsnnrKrA6CHM3U8P+F9XNt6BLXsDTHO1pOE9YbMmx
ArOcQcKRdeIdoqwfmMJ+GhwkB5/Y++hfdITtcxt391nE1FSTnnZIBJ/tuoNEXgfaUZnZLlD12i30
4l7ri5CUEb8MbqS1u21bmgwhquRFuMNbaArGP2Y+H6B46wD+K+b4WbqLl0ERpCPinLFiBY8095vG
aYAt5R55WvzsJpMWt6rbiJRPwg46ydS8khpfuTV8f51EIWWdjdxS4UeJi5GbxFl54ayayA30ycGf
BQCdiaGgm3lVlRxLy/n0c34vQ0LYDyjkxnfdT9tCSkGMf3KdJWjzh2a4H5RopYiM21yRJuoNY1/5
zs8mb5l9JdOnY+cvWdJekFW9Iqt+N0cAskRRzd14d6GDG6mSRKE1qhkAYYS1GHcFhRC0M/0cuc15
sxNc24WbONcHX0EJYGtMIx5aswMA+ESlB5ktshfPFKUc/EJl77QQety02OT3igRzaezgIL+Xtpi2
Wr8ArjT5kUE32HUVFSvspunqFdCjBoOzZUQyP0R87uJYX8N8zA/DkHvETqYVDcg3K01OfsubrAgU
cFstfCxDRp7F4pGrwuQloybz0Fb09cWl+y0S6gHhuX+uIovadqyuJFLsi2IWw2yYS8ruriwrwCxa
HwBYHDjgs+d+q/Jk5/qtOHb5YEFUeTGzmip0hxnYEAQUB1TUrGbFV0U3W+xQfB/gXzBWNY9Egbyw
I42izZq1s+NmCxrOOggUm9PXhyQf1Z+ftWOkDn6Ai15F+9Ds6h1oEWCYiXG0NIkjlSo8tmqABjAj
hFV7cV8wUVFHZcXmhSMFovrw0rhBxlka1tq/blbd/Siun9mP5r+UV1XHEfpPvKpPn+1n/avL+uvv
/+mwtvTfcFabmFKVY/+nT9USv9mWjoeVWhKdVIrEjAoFa7FQS/Wb7uBpw12NuxUDKf/or+5qaf6G
HdolxKKUabumK/8Vn6qOa/xXd7Vhm5hkCefopu04wrQWF+sv3mbJZKNTrt9s/E7mmAbYjy6jM/cz
ETU57DY4Qmn4Zj7Kln2d3bGxIkiNDDaJra75KQWdaNVMPiAzvpo+/AKi1I+/vI7/O//13zlpcesK
S+FDV8KweMJf+aJfnmMymzTBJma9wdhxm5DcjfBnHF5d3EfrwncO8Wxeefu4q4xty7ofQfhlm3/+
HJbQxC8m9K+ngKkYcVnXOQMuZuNfXyYzaemPyMEXVMjSQlO3GGpV07NCy9C/EcnBIDFGyeqff1eJ
U/nvvi1XhSvhLZhKKePLY/zLT17GZuzMpc87PQUdZuKMibNlXrKpR+rTB42FDNi/YW6JI28cm5h6
OR7KePEBIytyyi1Q6yNrTWfcG0OxbY4egXr/gVB9iZYZN5Ck/9tvC3fkPz5rSzcMYdqmcGgxWV7M
X571nNNYZRLA3UBnqcGutOdkdoOP1oCCOQtTPZpzGoB1Qj2e8oatfFwBifbRuSY15W+8Id57GVs/
4PwV6T7M0fFrBWYPHZdiZ3ri0sOc9lukopPRZJfCsc6cgq/aRD0ZwZuOQuwsKh61qdiVVnRVLite
ZH2UojwUimPxUgIKDsXBSC2ntYCWqgfGntTXQSFH9ZNHlScGQMwfxRautle6aNqkFEtt3/bByqHy
TVrFdkY6MVOSqgWjkwGeVJhjXQERos2XZjTwq3WHmY7aOBF7Om8300/Qlmyxggf0kqs+HhlM7OaJ
Wo8ywchJjjkPdzp+7or5j/bC4fx5dPOz75snI/A9VVmbNILBnQ4UV7O5dR4qt9+HVO01zv9i7zyW
W8e2LfsrL6qPGxtmbwCNqgY9KVIiZY502EHIEd57fH0NKG+9yMwbz/Wrk5lHSumAALZba84x2WUF
VOYJNX6eyNxyC7E2ScW2RfY8edqmIH0iYk+zGEJ/YlORQ519EtUAOivlgAr2ufGurQ56jW4rjPiN
RrdaWPqWlgwyvQEpnb1HavdU0OojwOpgI2kcSwfGt6ScWzwXiDrKcvzAU7rLjdSfJRMU6RKPJDHO
gJp/QGZKTDKSmqKrlk0QnkgvQ6IBE1mblnMZHKbxnlrZJtTdje1Tc5S/kxq8RuXdU4rd9GG7rl3g
qbb5KAVgi2SO5GlgUYw7JMcAdoOlqz9Qkd5Wdb9xgVB2+2g0kaWOL4TprK02fC1Lcwts9CUoixOm
9mJNa8hE772yemYO+i/o+MKQrBhkvRbnGE6nn74RbZ2qugZ5G29GtzTQP9tY36ZLn5oUFEL8yMQK
VwelQZVKABMggkmls60L7d4xANDrqJ4xettZuqn4gCqp2Jkr/UUASkiK8aXmdwVV8tmC77Br/8Ea
1SMAy0vl0I+d73Iv0ld7AuaSmXPuK4hEGZ6Q82xCS500eaVSsc5FsrIH65SN/OL4d59iafMnvObI
a31nQhg7YUsvq++klsi4qbDVvxz6K1JSI236nWpumojRUjtbWSFqJ8k8JZfSxIxXSNNdK4tn11Fp
XrQSSUzW5EdP2c/o8N59SR2PtqrkwFAginPyTR6T3wpzdN7EKbc9QNMh93LYt7K/aPAYZewjKwOt
CfGi1Y8yCXdA/PchQildi8+1fJYmZCdag7TyNqROr5pyOHCK2ylyqZHRrltzhCzCSWsy3WWe0vaL
2rWM0pWJGmaeGqd+2NeYD4OkvfiDfGyH8eA1yZm4wTukfORjTjsuAW9Bv3S0Mx2GmqDqPDwaPan2
mrGzXKT5MqHvYTEx9XvKyncTDNXSTTg/q1VWtpc2GYlgGu5kKHbz88VYucx8SNDhqx6Q51gWBxuO
TgEkMCpGxNwdp4piQbn9lZpDA1vMfvAwEiJEWRbqV+N8WRwQ6SHu6xR6s2zXVZDS6KA7qnvwDumS
5xqqFOBtZpHe19uunTE7WJAiCpzDsNes5Nho23EGyOZya/XturCnZeeaTB5nLx9WxD1sCoZtM/6i
7GaSP8Dpf9e73iOT7mOZJTeqYXLJZv2rd/KL3gBLjlEI+DZ6bjPl7fNn0oZVPWEzvYhGp7CW17iu
wdpNpCVgjOGN80tyFidK5pkuOYAguAzjgnAl1Fd9Jo4The0go22fogYp5FsA8IaKkb1s0VQsC6kh
Z/SevKw+F9yzlSl7Ogq+Zi9HFgJiqm54w+N1mZonjeySyvpUcwkamaUeBg/jRBmr8nHyNyJ70jm+
kAEf+8mTrrnrGQkakWodgtDMLP+iZ8nWtqODhcR1kWrxa0iASkF8mSD3sBN0f6LsFwVXjQJdcj8X
in0QXL1eXyiE3mFhJ843o55pEr4tYiZ+f+dE/bW0V2HLfFAaqGOIHUFNRgT06NaUTZxmbUw1HZ8Q
v4YILWhEgXmtMOOU/jMIwpzOlUMvLyUrYW6aDhFtzJ671yT0SKEL7CAYIy92HTLB6/nEwPPSTPGq
JRUP0aEARz+cCkB2TKxjk+rPnR3evDS55oabwsneD025xJT7y66LqwkRO+yJIk7jN6KEFqqTNfWS
aF70YK5T3qAwGBd0AwPjN6KBkkYyJreRvgMIH4cGUnGVUY95AnzGOKVXp0uuVfxOWfsAepgdUspn
iDqKJ7GFhtqEbE1h9IL0AI1eInd4aM7Kcp+xq9488n/ysQoWY5idKtBZXE5/HsNDN0fbliW2RWDh
ZCCCVQ1v6KhneODI3CbjVQ6md5FavyvinUIdjbDRh5wTTcCBdpFdsx99Kfc4ze9rCAJJfouzdU9x
YTnfqQwwwTLwpgWFAO6tzWudpETaRbB3ocHFM7n1ZkaKIMr5tnQVn38wvXVnDFsNTGabe8yPCH4K
G0oucuK1P5F8qEs+ZZgNVNTMh6SeKvix2i+jnLpllHqvjJ6PcnDhOTZs0yRd+JCtmg70bVG346Pq
ok+bbMnlCAgmgrm9AQiAqiz7zDo47CRt3FTAr2o0Hrq0mZyRnHNxkjtY8VZ6+XRyImTAfcjzVJTL
QKUTY1yRobOJTHoPDAHQwpuAHAkwLxkdFj4zzHGls5f3dWZ6TeXXbIxIiIbiHxrOlx5qR1DFVHIq
fmnUhrf5/uUFBwTlTi+g4n7D7SdzRacVFtpbUgN3lKEfE8P+ckOL4EMvvdIHPFUOLXBSZ8+BPby1
AXXewdiZ7vCW+R4AMkt9WUV3LuponwF6Qw32LJATL9iXzEfbcDu4/knzbiUY+AVlvWuauk8hYweS
DsLcNL26I3fEGSj/DNqlUtataKGERjYCqbZ8MQ1vx8CDazbFK8IajmQxsAlyF+2YEcPjJMs0S46g
fKpVwmSnqmrfAd+2UhwLNq/X2AbEsLCtXhEAvYmG7NBpWAzMiLU+SKGpTmP/IYF/wCy2linFKNZH
TEake64nx7mnK+OzM+u8RSeBCLC6UC9878meXZDQtSkpTS8LQxf41R7tvn/XMYDk8e1nfEad9zzR
sRMgoGOLN0AbENJhqsFvwJ9AY7KdmW9D2PKPn7cZVBI13uwRzTeiAm6M4c1NUd3cF0PzJKz83Ovx
La/ys9Whas97MsbonLc0nHiVaClAUsPUOG7no0/Tf9nEE9FBK9nVVfKpQzoUUevQG92DN3bshM7g
iu5Sx+W9JlSUUcmMoodqVZCUUIZ5vVVteWeW/lpoXbcsNbb3KhuedXm1IpYvlQg2YASPYmkrnBW+
iXWV8177ZMFhPjcf3ZrMCz+A3qAZ/q3xWIII13E6cturPD17BqUZE5AOLajsMOnLPG8pWInK2Sra
Ya7DpIk370aswkdONg0ZpYCJ5+Hj1bDo+uLd1WluKTbopUul6megmT292qx21rDwzoTevJA9J5dT
NVKvs0lImYaYjSuSlpb8R+7Qkz52gJm7jKQPgfx44ja780RM7joCeXxGmfOMjSdBikMNJwdJqeZh
3EvzMI7VB54GPoQO+tAZ5kjYnsW2p+ZsBekyreOrmAOCRURnk9bM2XPSm88JlQob55RmTZ97aSiZ
sFkejLU1zi9/6LHZF/eJ3ZEl3OE+DYjuMWvWE6OIQHygphEaF2ufEQ6hkmbhjQLtM7eGU9c5h147
oDne6Z73jfngljvBzdd7jPwcgIbMZCOiSFS1dWAqY3nJ0SssGn18Jre3X+mWwb7CfWhhVCyyUT1T
Ez0P7LJilZ6pLDJo/TmO1UNm4o5XTQuJ2EyvzWA/50OKdK0RP6cHYQzvHdVXd16aqorlisjsl7pq
73v3YUz4/CS/wPzX6PKnrCtmcRbRh2FSKWDYJAVfduGzkzG/F9C4QRo+i4CFyhqzq6VAf+nxvq9m
oiVzG3JZYlbt7qvKwBxMTDORzrBIx2Az5PTMUk4E+G7CW125zx1CfUFZsA38k5HLnWC54ixQHrWE
q5S8Kl4dXRn4YpEk3F2S4p6x/a3rMvz1836gieXGMa1TR9oVRoC4krqGrqLbPDjZvl3L0nuYByvU
Fwoy1Uvh1/dFNJO5Evyb1CHmnzbd8Ilo9lpF1/kpEQ16tFmVrY6jytzQrPRT6H5kZGnrwR832G+4
rtp5nmcHGNvPMYSQeeb3sfisCWNExkAYw/AR5gW9upzZPy64+zn5MFHA7QIguJhvTj3WD/gaLz93
WBrsD/Qu3Wf059KxZnmO3w0muJUhwivgzE3ZTzvPS15+ptufn7EL90FG7h/vumdnxwGJRsz9BUby
x/ixeIYOc0PVas+tx4Ksdzli0/xMAaRGPcsEVvM+xfm1GrjO+bloEVVPTaMsUN6rQH0EP13KJLuW
bXbVIv6vrLxm1AnMyDu0ZkEccDsD/SCS9UTieJl2l1FpCLPiZHjte5o+sXtCNO0YILWr6MhN5Vhd
Sggl3buLgGGVNA6CQW8VRC7+iek1MMTm5xP8fJQEZlNf0kmODjbtcEQ62bVQXAaMhq/oPi15LQiE
p3L9Jg35EU4sFPP08TNTaH52bSXVLtM6TGgLPP1LJOO1ZH9p6c1bPgElIyzBJd86Ndn3hGy/fgZE
L5lr5pGZZ+lHHayZZCDfePFRNlyDaeg7J5ubmas6q46TNu6qyVxHbA5SYpSAUjHf8rmsGWhMHb0j
/pxI5oi0AUStiCMVGSbNHboYolBSLZhRSac+NG96Sa60ZqwJjfvOxunZDNQaB89lcvW1TtGiqY9z
xiOTNhvJojwjsrqxPpwxES2ItVtTX1ijitvMS7QPfQWxLS6r6EbvdG3JGgmgTNeUCH52uF0IcErv
DjLFYY9ybN4YhfOqGQZcX/kLRdhzKhqUUO4rEZ6onIv6MgxssGufxqIaSM2FBrboqwm0IQaOeW8T
MFemFbPPvPT1eXRNtegm6QzJuLxgp7wC1LlRRln2KjmKKL75WvcQ7ufJPjKslT+5PLnkWhOes4iq
+XEAo1+N1IUXyX3btofcMN49tnYrn5wgYNufXjyVK1tP90EYruJ6eIN6vi718r2XzFxJu7Q81uiN
407vmJkucOo2gUHCCa3rKF4bXX2d59Scxz9xOfAGzmB3lj9zhii9Z01o3wW3eB4b86iN0woRTc1P
D9R1eAO8oX4gAOjRqV49XrcqTY/kHjzPwwX1xV2ahpd5coE/ix6ILcrPbw6j7DzPelWVXPEqXnPC
ESneWNqbYWfXWDuJuEAk0G0HR/v18367HkoWv0qRQFVgktodiOkC45u2lj4T8vwEpzY7/mxG82z8
TEbosgzw+f4HvCZ53u3yVF6HQndZlscHaVKhzlucsEX1IT3edZ2Y6cU96YXfKH6uaeBvfsY7mUIG
03oOEJCTalYG1/lpxVmyGkuCYTzs3Yuhrvd6QqwyIc3g8zlPJgBx9Xy8myfg+X4MdXwjy/WepWk1
A6RJannpg+BWiOTazrWSqZ+evLa9/FSmp54ZTPXqzs+7l/kG/bwg82oy+K8eiSWr0hhHjLvlV4eA
H6Y892CYk4XGcU6uYs13ZQC+evJYUHJ85rhlmDLqH4uNmBFuT+gvL5bP2zUME9kSfG+F5POd83a8
Z0ZZotuaCCwFiSl9GH2TzRE1D7irjhhxmBBDoVIYl4Mz3CHlG7ddoPYZZcQFKNNfVYouuo25jkIj
+avmGmXfJFs9hjcdHzuNQ1NbM1vgV6dnx1qwbPWJhF1WwSbIYgzntMJoO3JodOrtWOGnnlf7BHMi
cyiU03nWbhD4bkdKgUglMIuYWoOIJEjei1jjmCsx7KkSwF4zsDIZqBNCzy0xX4sLbFvcmAYyvYoQ
dK+hOPc7Aod7aGDOLaIS1dAAV3qBuyy8KyUtSZ31cihRAY1l+SL9ocIoaP8OqYh52fAmKoH6rTb0
59pNySXvaLp38aXMEyKb2B+cUsrANN/T4E6EtcbDzr7bVppIP8nTCLL6yxwi69TPXxrU0UCmcfr5
SunQ0+vx+nd2oVFLy6hF/OedA31uSPy1YcEOwVGmSbMCxY76GzXHQ9gT1qGbr+bKbNIlmyKXKwsV
IPqyrYNimpmetf2gRITI1dvY1u82KLdab5wg8ex+rub/k5gAHP3pufwLhWn7Pr3/21NThcVfGoPz
D/3RGDStf0hlw1zSabGbypxbgH+gl/gOeBp6cjokL5tNuvr35qCp/0PiuJXgmHSdXAtBT++fzUG+
hUVIYfORrgJ0Y+n/k+agoWay0Z/eIkp1ukN30FL8yxb63ztvTVDI3CBdYVladCC0IPyVld7NcDsc
jsajVyencfIPrVftRSwPDateruV3rqEjPaXDY6oz0jPMoOMBlDBybAg43WR/GUArMSAgfyFZggSF
kozvlTNLaEx722TVAckp8joI9Ci4qIEBPM0x2aTZRgi0S0CXk7plBxsdVKQ2kCVWdqOddBHs6Qog
GphLYsalwLQ0JMnvhje/a+wtqmKO+dp2KK3N2NaXsctWKVW1eMIy4VtqZQpv2yp/71QBGvck3aLa
W06eS5qPXe3S/KlDM2SK8mSkJp4kH/RppgucoVZ0wEtwdkv7okdsOBIgVKh5fLFLSZ1l5k5pLwnk
lSreO55x0nv9VYuKnLzkylg67nfnfEw6iH/H/Qzaehv13pZVgLzZZNez9kTVHOTma0+q6+5GYuKz
PD9UFhZ7vwnOWaKj4JlOXhaiHO3epJxQMKHLl7mNxKL5dCJr1+nO0R4c1CQ65z6ZX3Mn20WF3HKQ
ebQQ6S/LujmataK8h2V97cDcpKXU33XVU9B6O9DiT7E73JUtMGtCK5JQeAtIEeasY6Niq5Bae340
krAH4znrrH2poPsntnEAvn8SutzBpbs3Q+AAtYF0o9PzbSppcNhqzimu5V3aVx8FLTBbmXs7a3Zd
5140z9xS59gJN30RKAfpvR2qKt07CnvUUARXBY5LkvRDmvC209dT9oppblWYqEVbtXESjiboQO1G
gQE/2tlX3iBrKsCQKmdJ6B1Fs+LgtCF/KWFijgDCnuxE7uyJT9rboA5s/nK/cU62HO/U2O5QNeFi
cWOIMuU9po69k+knKyBPwivyg944BycPD5qLMdGV5aIwytvk1AevNPZRREKYzPYFh9EgLu4Ycftq
Sp49cn1M5WL7xHOZUHHLp+g+ZFfocNCOSZhezH9PU/KMRvDe0uvedHN8BiREEzDW4LHUJ1j63OPm
Sdejw1hO+6Z2DgHuESfuHyhj4FTtu7s8CvepPV4NMAVJnOxCaZ2wOhUkN0TnVqqD2yBStBrr0Rny
ByH1oz5oWGoADSg3wcJtFQdtIiQlddnni/o+DXjZ3TFQu7iRNUvqcOkG+AAqCMiBQt7yjbf8nTgJ
/fN/vqD894hor2EcFt9f4fvftSjz4vWZk5sT+kFT/5+fb/+TpPeXP6yzhmSOS/sNI/G7bpPmz8y9
/+43/+3757c8j8X3//5fn3mbNfNv88M8++vCwCT/H9PQdnn21Vbv9b/8yB9rCTr2f+imZZtSF9ga
WTz+XWmiOe4/TFTnDrxPHZmbM0P2/ik10e1/IExRzFPKsbAlmawB/1xNdOMfLvwyAUNNoeaTgNT+
34c//7FKcN/+Q4ye9VepiYQTqNuIVlwDTYulpPjblgTEYJsEsWLCTrBrNPHaIoTdkIgUh209uLvM
d3c1sucotTddRHuR7OTO9XZWetdm7kMjokvRAk/Rw4cwHH/NYq+RlQjjuVs6nEMXUuRLw4nOaBop
voevbd/9BvzxaKLV9hKwF6l3LfTpt+XieYirj9xpt3Y1rTlibOAJwx/5FcqWdjxkD1tuZJpc3DBc
pyCvm+C7Gk5/enr/vEF/5uI6/3JDkLNAhpsXckXbetYX/VknESJBNxoLCGc4orUJKjs5Th01BFHc
4wU0vnyPPHfZW0R4C9jpEFLPQpYkiLX1vRbpNgU1P3xi9nMhiuYPQVZhxBm135GgdT7lEiVwgkxc
awLwhJGzGGVjbEXQTXej0Ik3HJJdJX2btkxZPcI59YOkP5hBfjT1G7YAfOa6fk5IdLwjQpgGZG0d
hpFDjwJzUMXjcJ9hcH60DglGsqDQUPnBM5pqM4J9xZVnXUZbOobvlVGIPyRdCdac0oor7WA1Wp61
jJua/lqXRXcw0wkQaZX+mCoyV1DIuqfSE+7JzLD04oS851qOeFwxNEN5ohNsTgfIBGQElMWmnazq
3kafuKfbTe/I7so5ioBCVeKnDwgi3gNkiUdDwXmq3DDe+nGnP5Bq8CUH7WoqT3/H4vzmv7kZ6AWN
cp1lVfv//Gmz9frzXorX3wQHaFiuyauPgdH5m4SohlHL6RMYhwppOQ3xNQ8Im2tJeVgUIp0wnZIe
k8OUro38NxGCiMAjWhjtsGmSvnh0SYjYZ3mNgqb379yMRI3EfqmTtsbnjZC9aTAAlNX03c3/kYdO
c68TyjIaIEecXlg0PoGI2z7EBlADjxTftG2LnGFVG80aLSQnhElpC5KxIlJKUySfFTJ2wd6pmThl
UhYd/yt1019FVT93BAEcm1TGAP+aZ54/v/+BUxqdcMNgq0U+o7P35zZq7W81WSNCxxs4kC+87dyx
OYY1mwTSWj9NYYf35aLfEPmcbPNWp9dJowsOPjYHwqTXnTTqVyvAr9pa+r0HFqLSdG/t0Rza9yRa
kxxzkBVvsqqK/0Ik9jcxHR+Iz4DkyRW2kC4JKX97xCofVEKdXm7MnO4h7WHNqPy91zvTOjaBUuE1
3U1mCFVHi4xlOyB2jofdkEQFXebYga4+QL5zx7dad1h8G+PeFdgLUfXU/wUl2JBQWP/2PlogXQ3U
Wy7Xi7Ltb9NxVufwYCvfRLNAspUZPzUc7LdhWD4oRsx2smFe6AjIisXPfwKbJ1TRHgYEZSiSUiK1
gdhLyjFgH7Rh8Ne9jIpFALluHUGi3hj6iEUS1oDfPIgGBIU/U/ihvBKv5l4szch3ZMHs2gDrocwe
bPAFvUI5FCRFvYX18Rh5N1/QdzSS5FlM3dbVm31EOOK6yLsFWUKPMwApN14Mc9wAdvYPUfLijSVd
LrpMi2kQh6II223ZRzjVfWpbZlXSjIvqHSTsN1JuPoSynwovBnw8wJVOouEpiPqXKiTOSwu95059
IZSgf1G/QcFfBS10Jyj2eZw806A6tT3Je140vNTfk4ShDaWKKCI5e2jJBk3RKAEdIh67/5ipEIDE
2ICDAQsm+rlFF3xgz8wxS2k+Eabh/SC6DzJlNk5aQe3M5KXu6/gI0Bp2BWEHoUV1tpllFLjKPc16
FzTOhi7s8bvOIZxkZZeqgMgyZPkigjV45uAxRsNbGbbGhxfBt9Bi86Mqo1uX2+/Kw9wgiDkup4ei
SacDxfTVaJvdQ1yXBOOKd094mLRsasgGIhv0Uei20UAuAUscsZObJ1LMUC+YAK47j2JQUl+LCEDK
YFfIaVy80IURrqzmQ1pga1JnahZVl5sLLPQRGVOO3kxrqwpRSHO6Yza666eqXLVGLlYC+cWCEFd8
Miirj6WYxUNBEtKD9DFeki2QsL7cxUZ1Z03ivamDp8ybqgPBk+Z5qvwG5pE4BdGIhYdclAmDhtf0
q84ILqXXT8sByz40GKQSebPIGZhNjVLG0tLHUdHA8cQDDQxB9W/jNtm9Uw4YkNEpWY0AO5CURO21
5snhZAHdcs1XgYYNdNZTSchGzPshiHUsnearCct464gSYpAgG1SShV4ozb6TCqk+vHv6MJPGD1Oe
WnUqvJQwjRey9WEdhtFL1CRfGU2eFVAWfe81JfVt4JhFbS7RMVbemxQIlShTFUVBx9cOD8rot7WZ
UQwntIAifihxgX90lXRW40ganECxjoJyxB/mlPYycz21Csgsc0FCEMTkb9LR3bZu/DF2GpBaRMFT
474PcX8xXIhETRZuUvu3HicZbKiRFiilaC/LxS4DGVYGOWtxmoEgExeSs4aVnm3shFDyzg7ck5zn
dJl8ZmFW0ZJJIr4SkeyMoqmvqzkFtgdJ76E9LuPWhqSANKnOKXNOF6u1irVy6zM+ozMJWO5SSYuG
Mx3kcRDJXmt59PbYHvoiAK2a+xuBz5U2qHs3FjpN0Orgx7tUb8K70UgVrVmSgVmpv8JB8Ne1+luX
xYoM3pQzdvRqZ9VZh+mKygyJBR13e1UF1ZlYE+EZzrIZx2vljZc4t19IWnlw7O4eRCv29qr4Lb3k
fejRvZRuxagW9iaqUSxMRN5kuH+qTm93OP88aPMp4e5SQ79gQWSviq2I0ddVvs9J0yTurAg3edmj
U0Bbt7E5Uy7Mwf9tedFTbIZX36B6ncLuKcHi7fJJvJAsq93HjXm2MqUWaQt0irR6/MrBQo/8i22S
n6vsFMvzKFyemt+eLcpS28T0DmTMm2vX89KNKEjEMtgULjpixVeOWYudi4WuhLa5yGz/VCovWJH5
3BA1b12JsVFW82q0XDo68q8A5a00NB8ki3/V++EpNUW/bdFrIfPAIhpGKfIfui9aQXowG1G2m4Wx
GjMvWA/CvjMs42CMkCFzn07aAPMiKxTlChwz0Fjw5pUjLN7wAkLqq1FBhJanWbsr16+RTHTELvak
wkUiJSSu5kFPQ3UAiwz7X0O21TQkhWOcMDOsi11VIBRuopvrVNtY5p+k9g5LQlHZDU/iKR4asrtm
wMcEmFF0wHasXMQgZdp17zVbywBMm0V2teLSf1HKfQuQjtOtKvttJVBEZs3RyN2PaUAGAoeMDDrO
ysStd2jZkvo5GRiELnewh/Zhm+qrLgxYOt4xIn7Cz2iT60pnrFYlJ3cvvEgLNa0/RftCTkTh6SbZ
kNcsb/RFzFZ7PaDBXfUD99QgWK+EZ+ihjEmTfi+FddNaULOoQzsknR5+89Uk3HdnwEecNqdEqI+4
n6ObpLHv4DJDGUAkBOBnWfWYhdk3r2Tb/a6gI/uIrznaX8h72ik72NYy6+mRmy8Ut3uTwZdbuPh9
EhTApZgfeO6fSRlbpVp/M+36GaLFEX8r4d9Z/5AomGuVRYqFDVWiNcS5M75CjzK7Jf2jMtr3yh/X
PdC/ilo97r+e9D6G5RKnAMKnmDqV2bQ86LABplTsOb4No3jBVYcsq9OekgZNSaa6LyLWoktH/d+i
LzH1cNk6Xby4aUk8I9npyz6/DYnRY+aFhxKplrk3BeyMustSMVKAIqPf4JWHUsVfMksWkASf6nFn
2uWHjZ9QT8MD1FY28mZg0b4gU0W9ejd3GikhNk66mhzIeq7IbkKr9iNGPY45JnHyPeUzOFpDUmjY
+yRR0Xm07vS4OVSMp4UZ+o80rOjxZBtlK/ZlKoCHU+drDz0KZ7pNV2MBM+Pq5Pqfppv8HhojXacu
8rAKmdSB5G/aSVG/9friprLonYoBelQHouLAGkxeLeVKQoxHZAgZsqAanr1jcwn2+JmPmwKpZIMc
TeuG2cjd/3am/LWOu6c4JRPWGr0TgUyvZUUsefDqknW9ZCFEF1mIM+0bdhDNzoTxhm24YwU2WAbo
lWyljZvXFNCnfQXrVB9/2aWOWjScwYzNQbf6BjiR6M7Acw5i9NyVLlg6LVfhZ6jVtXH4k9Np1UaE
07MYC8y4HFrAtr0OyDMXaH/uGmOEmwOhifiKqkIAyKYKbgCGxKg0ocNi8JZkr+ZRt2cZelRq+o7i
MNzQH9r1mh0sAN8NBlxVpyGboiK8Z805/F0LwWTa9IIgoMzpg/6+lh7xLOmwKCrxInptZMltXwNz
YvqaIy8AE6BGeW1JCzP8soXQ7qPjsgBwjAOvev7oCDJMs/akZgkAthsoAC5sG85/e6/IdnE4fri2
pKwME7NNJEwXw6bwPj2NLkpHI6MgmJXIQ6RNgdtmaqkcVhVS7XfzAxuc7EHlxq1WYo/ZyFr3aQV1
s/o0ncrZRQ1ohnwYNlJEj3BP74Z2dtdOwbTsEUQbotkG9X7SK3tp6aOJFBtVL5EfZDuCjGqs8HlK
tZWajMc6kue8qU2s4ATDFTgYK92Idikan1hBtYIdy47O/qX8ac2giztvrcWoxlgs5iNbtvY1/Q5G
FeeO0mMr1lwdv95MNe6QrggY5qH5kRrIFCu09cs8Rilhr2GHk9U+QVRFcrMchXqXInPWjm3tTBCw
S4XUcpVrgG81opW6V9Ez1J2hoEgNBTtuvDsPe0RANGwIjxTR0wvE2i+OSy+lryhiN+E6w9NdbMsq
fY2DgP3nyPw26IvGZrEzSgNdonHCcg42tcOmoJtxtrLSAMHc0NxjsvswCj54in5nkYbVN30OQl+m
0L6G2CfIOnGK8rur5S6LFOshPVoePiSCqq7OoIRvidKvUxDBVJ6jxLK3dhqB+KmSQgVybL18i634
5oxUCQjDODbsm4jwQbbihd+eW/xKOPYx2vtFNAVfUDk5wENLM8GNmYlzimyUHsEbDOUDLiGLe5Ju
4qb5jCsaqFp6P6qAOQv+5sJvAdlKa4J+vyMSHjGXC6pGdg7J3uMxykj7S5sL5bgnVBF+AlU9bcen
aNQPVnefWuHVbs3r5LazCeBLBfq1BnONtXmZJ9omdWgQAEwYaus9sbPvgY+Yksk6Uhxap4JNmysU
CYlyIMYW+kjny0Wn1dEW+gG+5ERenMISJAngDQoQuU4SnaVJbXp06FZB7/CRNyGNI623dnwDIWpw
EnaF3K2szgSXwpni6RSO/jE3bLYJCQt1M6MW/C14GUR4yDmW4B0/hhhWZEwW2hDwUrIqLzXO5mPI
+tAFBXQh5pOeI/DSYQ885VgfcgKoJXE5yKuw4KcpDWwef4dt2I2aYOFRg7IiTlT6pNBpQhUZCrte
aQ16syp6hzyCIonjX6n3/TJ27XvbysBIQVRKx/gcg8NbJXXE5jLaNDaHqj4tXnKNcD6DXaZhjM8S
AtuqjPsbGXi/2jR45dx97PSSpV0Xj0idF40yCH5Mwmcnzp8GU2L1QXScm/0hmp06U46M0mlxOMnR
YsM+Y5AwNscJe/6yhG4bYkOo2wraiec7hAl8pCEGQqRYb+UYX1yfqE5wdfSCZGAAWANU0tgreJbv
Pze9s6tjpGHr6GLcUE2LVaxB+JKoTywtv9qxa2Fc8ME4ma2YLO4iux3BUTF56io55KrY5AYZBPks
HdHkvaGahQid+RQSXtKoe2701AKLYOydxnoKYIet6eXf5eQiLWj58UOp9RJiPTN98/7/cncmy20k
Wbp+lXyBKPMIj3FzzS5mgCBIgJBIahMmSmTM8xxP359DVd1KZVam1bJ7w0xJJBGD+/Ez/EPWjTQ2
jMNEF5EiT3IXWXydbfvRM5IH39A+CYdNB46Kcjze+BO+k02fP5RDgFYVDhc48yJi8K0pTB1xhnaH
zsCebfpAv/0NzAJuxfMFxvtDYDK44hVYnQ+Cph02nTeiIwAZyKjuW/0pmQof3pn+hvjqDm1UZY9E
xZZ7mKdbWn52gUktrLFcT0lyzp8csFOzPtClNTUM2seD+ryeZTQn/mXIg7cabZIysNZjoCnHPDWy
jD4geeSryUfiZGq758mwGTFijL6s8u9NLYkxZV0gLhPtsFF5zNyEWu57MODW3fo4CwIbOBBpj1k8
v/VpwVTSCp8KSwdka2cIwLafu6qKF7pRwcOxnwzHetNRCFGCX3MwcMZj6eUAUISysEZxlNnoWHyL
k/DVGOYr8kPFDpj9CmrOsssckIH+J1RiAJbiYqi7n9DYPaXZV9QSk6UH8rQKwq2L5UEBAtFp8bMN
KDCiyXwO5/HFx6gtQ/UZENF5RgFyYbRig9uwyKzNwKxzdO1DMqA7C0U3XYr3wig/ws6hkumQQ0ny
Vw78eAEF02Hfgv1BwoyUrd3aEBtWacFfx31/NMxoXQysmRBpZkRHfFiLCdjToXpq4+EcZ8aTHCFn
dg0IXMPaNLb5hvwF0tuFge4rR23lNOdppgs8UbJgUwxbQL4VeXnAP/CI5+Bn3TC++QqewyzwED3f
PhrO0SGdSshYcjp48fCa1GjQoOlRjW+9gvAXOQKYQf9Y6Db8G2xSWhyelhU5bpf2L207Ai8O4VC2
zS5uJvR6+hQbpWk3Kqap7In8aXYcajtYdvD0ROC8u4JvyWRyDt2uWYVTgi2L8RI74rVu3TegcluT
tiWn4caYhg9a+6hn0y2hQYLeZhp0oLPlacrKYZml+QQrhG3oeP3ZQzQrYgpvgMrPEQ9Z54VNA5cJ
OzIAKx/zOwYXzevoFABWSAzK6SgTorNUwn+ojpQrEZyLWj+bGCjSM/IZwvUtgp0TMv4bu9E3U8TD
qwPYdVYQ3vsSV3E0sRIf5qQzACQtGwRIZzlu6igC6O6aGw9j0MmVmx4JJUST7/pCD8g5ppPbotCC
EcSjP0KPAWCA4/oz+I+j7Y9fzRKPCXjgWIJkxyoxtg1iXctB17c1JqIYnj/kJEZNMgX7YPgihLR3
2Bt9zkcyLx3XZ69AqrGyM3ggqUmhgWet4TAck2b0OWpYwXUbZOsuBUjP0B3BtdkE0GXqj9Rv8jAj
ZXm0RLgVo2ueO8DnK3d2mDIXDEksLAuHVKfUmJ0nwiG2x0HRwQ3VHxMdrYfWdZFW7tpLhkjUOH6U
qRc+Zdk8sSkfmUnzVnwE4ZomDHdwyWjqjHr8XCAqTcfXixddh1AlrLZp6WNQuaJT0+1k56U7DJJU
jRVRe6YdWvq56gUUiBn1ghY/0tBh/ogRg5ZQj5Pwk4dUsrpWoqpWbhuKbe5W1bUskMvwgKjjNId3
pKygh4VI/4VZ/D3g9NERA9o7qYMjBhhjIuR9Hfj4JUbedMl8zT72yOK6Kz9lMJbBuseDEn3UYrYg
DtskHajmnAJ/HN6Tqd8CV0CXKpkg3LjttBsCNVLHODmyvfLNo0inw9CKCx0GdzMSy+7CKPWO/TTR
z0yH8BMG4sVinCN5lPgXr8MHDBHm74M+AAItYHpWvT4xQe+qnUxi7Qx21gIOZ9jffc4bbfrxnTqm
AI+4dwdgbff0qaAz+lr3OXLFA6El+yZAZAvUMBGEhOLoOchWotN5SYCx36H9QzivbPC5U14e0UH1
Dg29clot6b2uvtz+L6wwJqYGtCn5mDIG5WlwBY3Xxkcr2dRBTwjp4JiRXWTRZQhSDymS03xxzD6j
JO/uvLrJdiB7u4WdDfqlbOf6rmnijyhAmwtp9tcusPIjiADi2hw3+1pGLCri470e6k+3P92+TFb4
4PXBhxxoJM88SfYJ1BA6C8wFQRBAi1NfmvKpxp98Jwa3ueYTSPKhLDfohM/7uAUjyLTTP6cd+ARU
0Fja3ItvWcUTPUgmayKM114GFAUPyRTeE+ZH8HVRy2sxJcR2DsWVdOJHhniObWpAdk+cGA910g3I
DLvlkpFaf0iCiw07wniqc8Sxs2QQ6yqRNYqHJGlkc/D8BgdwpRmtAs/IHjWXCmkW2gVMB8xQXL03
aVGkL05sf4/qcNqYGhnnDI/1rqkaba1j3ODPzaXScLR0agRbHWPJ7AKEz1gIfDzxZRbNfOrRuFpA
zI537gQ3ZXZkAWGm9Y5+BONcp8ntIPtzZ4WDt088i/QqTLG7BVGN0ivKkdbScdvqODW0X0uPPlsB
48otaFCzsS9aNKIV6mZTu04jTCQnQmartf6hhRmmO0OzTQtiM+zWfTFazSNr019ht7nGcio5eGHn
nsAgeYV4Kd3APtiBaR06xxMsphBask28pKx2d3U1oW89BXfAD9ztaJVXvc7lJ7KOheU148mY0VgP
As1fgiPSTj0YnBhM825AwmcXGxaLRbi7GRT0CQbIR9eHKIqPYbRxijDc9rOimwRjcbKy6iPkjS0i
w8G23kD1Xo/xNoYmgY8TYFA8VjBpaGnNV+3Jh/twSpXmIzR0c52RJ5dVol8C6/G25apx7O6rGjMg
mmj2yuakPBCl9lqc5diUKuPkLL2Q/qOKU3XznRNWLbpzcc2qC8f71Ku2k1KOLlzTOwQYVQHO0cqN
hqfNPbhZzi1MxYIa/E9r+K80s5BMpyYtsXRbT7mjrfymbKl5BeqERfsZtJp2xb3gnWdd3M1D8bm1
bWtvjjPcdk4SFJM59csRLrYv3ry0e52dujiNjo9mDHqI+JRI7dDUSqoOTwxqGPqQvvpiJOl0F1LO
IFIU0oXNtN0Uxcn59iWxsm9AxJxZ5CCNZHwGrIsjFgu4KL36ONjxOhhNeC6Jzbk1WjA4l2Y19ss+
cF+zAaM1Gujx6BmAEZBirmnT6pFztHxUhpsYHyTfdcNdXDMl6WXibIem1B9DEWOLi1o1iMljPxTu
veGJdllmnkkCSsjFF/1hLs0KaWHZPbI6PPK9ig6eaVPRx3Py0ICKGvpsALWgm3eRFqWHsvaWw9xH
G2tsj4j6+geBAXhvmNM5mujnmqhNZjAtH2yzyfdJoulryrViOVrBofJz/+DVCKhTf21tXb+GWGdz
+pNp+rFvr6sBuLRhlPqWeQ31oj/DeG31j06vvpU0jTamhNRFJW0f4hpVdZSpawwNRNVjOadXKDKA
m8emPYH7ttJARIZx2eDjHM6bYs8A1956BfNjAF9gtMdSHhQ1rEuZgEIqCTeOAd3VjAzs/LzoAqQb
rgkiArbUj9gr0v5Q3kE9MwWqB1TVErsE/wKNBq/a7iALNhFQNiegvePUFpGqiTbtkAbQPPRH9l3N
dKozgO7L9L5soi8F/Ypt2MfGFkM5OAcZGozaYK7iob3gnHvu5vRwaFn+qyHWP6fTkK05qSESO09g
mR/qtuJYj1uccUmy41CuxqzKV0ZLM8lkAMXnI1Nf3fcaeRV7c8iQsIOqc8i0bhunCTi6IVxLwRgZ
Ish5zpEjLbHjbpyMVNdZNL24G7C5IMOFuhUU1G+S1nBlvacGzerQTQ5GkB4NgCVHCuXPtgYKvS56
2m6onCFjkjLiNYfygtXJl3S0V0kdeu9NHV+xLfCevRoVsA4TmIXjJ9Mm7fD9CBp3OQxtD4zRDi9V
Sqs4DtrkmPU5ajIw1ntzqI9NKTpMMTDwMXEHsbvRXtsd3c8qSFd62ia7VssMFPLN7HkIO9Q7XMCf
qe9aD3EgTlmZmO9jiU8T3beiSPxrno7yLi49D7Y3XZN6bvCYNAOYRqhnkQ4zzfOilxlrogAutWbq
yV2g5x9lDMwiKm2xsqph03TIznO7z3Oim58hV15KVsqC/GC+t0wcJRkobfQSUQ7dEP6jI0P6i3IY
aUXP97RZqzTHQNAd0wDKb2PuMAvu996Q0DOo2uHcMoNu9Yrx2Vgl94OmHf1smu9tFAVndzqYNRhg
4GIWJSl0TN4++h/ofcyOs9I6bVhFFc50SOcgBNd3SEwT5ZoYLxqbliM5rPst85L3BCIWqTSUXLbz
PjMCazt4Y7+eRv9uCjnX+oxCpY/xwnKwdUopM+i3aWc76zeuAzKm6gfo8bGP68xUrXwYQhyH3id3
HB56r1Vubt3OG3HPRpSiXDhSbIN2qh6KEOywRnGh12O/lfDP1qIf0LNMUN2cJnrVeud9LUNkVgxJ
OiXhV/kp82iIowtnlN+x7TtYdDd3STlvPSf7Zot8U6cjimDFk2s3X9daXPiURCGWKhPBppvHnWNQ
UjcorrF/s2ETEoXpCwbZptdiMouyTDdVMCohMndcBuRXbKJo2eiBC2eiic9O7RJ4exIkc8TLZSIy
1WHf7miFsgXFykBO30Tuzmix+qvNSEfIV977Me0duv+vA33pXayTbkVlgFa9PNujTI6lpyErW9YW
/WUcICWNgJZhSKU72XKUHqENkJftb2dUBA6dWWNf0QX3HWwUTP/WJYiard574Y55z7rGBQMK9gjq
F+vpKijhEov6A5ZxDug5+QIdorkLBbgF8ANk9nX1ZJsIM0Gj5bRed4D6PidWs7fIZ/ALpqc/IHpK
iqWRSTLkH8XwCRDoKcPn0nVQv0kyfUNELi8ICRTLHEX5pVt1xiXD1KZP8fOLMMxboe/7AjdkenLC
eA8cWBwbeiZ7lQcP33WvOFQJkr7WsAxKjLJ4OndakeO4ntFqQCdok9omcKcwfphox8F+LZqTnKFp
JEM7n+DsYh2YA2Jyc/vgRIgVdjOyrcOurPJvo0nDVYgHk0ax25c8HMxE6PLmB7tvlLq5+9FXEfOC
WB7QSKfYCR4ZMSkZD4VEIo4j/9mjzOFOC5yYtrYwg0OYjZ8/ACMHyxLS7sqEs017wIt4Wnyb7jFC
NhBfbkpEaV6LftoyN+mUw1HFjArie0ovZELKtp2yEKgkwEzHnLudRbG4LCystFxMI5uCGWdTdghR
WmO1rFsrZxtbX+IqerUi4Ae0Dv2jdPLPmmiB79CPpnmzKBrqzwTaIbJ80UZk2sZvZtQIBuejRqN8
CTjrhK72uqNZ4NP5boN34lC/JwN1VqbjtysnehQubeueZoT0809B00uAjxFhNaU3qFdXOuu0yo3s
e0NCE7dgLYcJyQpfqA40vatWGvbKib2dT6MCYXmGUIVBchzb5SX0IaXVs0UjhxaHh/4AOSzTAxEW
e5fw78TohJpabCMvWvSrxOyZExdAMD5NITvX9TZtoa10oGCYrV8Rw6bYBkHQs6NXav6bVEa7gjBh
9UjXVgVgwXj8kiX3MqpfS4Dmi1D2CIDLEmPsLn7AaLNO/C/0MJ8j0ZagfECJ40qQOUDuRQngm6z4
CS36ivEnfC2SAn3shoOfdddxRCXbG6tXlBmYfvvIMHUgOBWDbldHWEaNHewINUtiyhrupEfXNaB8
SvUy/OS37Yquins3GEa/6bLyuwv8k2ZeWyDhZrzUbsuJNl6RnEH6M/NNzuFo5flRiKFNAbcVaAQN
5Azh5Cw+1LBzgUdA8B8tbUtSB/uSovVYlyxSSx8m1Bnd8GnOh7Ptv2qo/NwX7XJOUTupepBZmd6s
/YpPFNWeBcZkxPeWoP7pRGmcYkXwfXSDJw1BrH2EB4KBCdiAySjAhfTV7Bmh6WbONDL8Dm+iRZ3K
bMeH3vzuiew8tEx6ksR9rvxnI8UWGGaGpeTxzpgJ0t8NGLXFoQP12js6DPaXzcRUxxTjYzLrj8w2
43WeglsVQbnPG/lU9L35GKkXkuJntEp0pBQ0V3/trGZiAZuvSRHU6zlmCEIy+CGsAHc2by8DRJ+D
Btm3soOaDdoXUWIPLiunxsq2LPsOVFnQAW4jfrpMUKVEhorHSirPiAN5B8LOobdmwAD0JEItuEgx
AkFJch9+9F0XyMeojLEZcwL6JbEa3xkIptBh4oDvk/mOBbKPZTfuw7Lfi8rVtnQU5whZsY65plVD
mVgGU83Ixu4vHu1MOu3+qndDzquONFARM5yye0sbEKdRAyKjil+ZYqDGZuNcZEd0+bNq78zdS5WZ
V9hT80KT3wQNQI3ybs1o7R486XskfXKehHqUrh8zLH2TQvJDNjc/Se+SIsBAJBIvhQ0CKZaQQeoW
Dn5cAR/GR9DTBW6PANyA5CwQwjk1WjOQJ5h7OycjDmfjkAf9xZ7NzVBOL9DaMzRFXqYi+FbNPB6n
0D9oIX0ZOt1YO7Bp7zz0B6Yz0r/GC9RXfOORTwN5ZeAzpEnnPhLNoWqsAKlgs9mIpGNmmZenJGEe
inDKJglj+iLS2qny+aibM4phxUh6iV9MhN5JmTRfSzsWD5WjsUncke45goVUdz4gjTL77pbCw2IR
dB7bEeg1zSAgmv5WSO1bJ0jPbcfTNgak/BU9XHDZuv7dGYwLfmF0NUyY7j4Gl8eRRGtlVBwWsQjR
gYvn4T5MtAck2qz9FHVktz1WbR6obF3X2zXkHRroaFXdBx0tr9A7E/7lLjJF+GThA4LdKp1QDVyp
NEHTRULjGTUl8XaMH8q6fS/06jWR+ikxwLOIESO2kqpCa8xv+gT7GjIphfUrOi7jlQk6DKts6+aR
t5qnqlmVAqsbt9HHtcdg8pAPQq444p8ocaLHLjdeGnsY9rKvQANFifMwe8mlhhT6kEaHjsEYwoA2
+n8+7NpWWIDAyvatCOt5WwxQxx2hYxZRzpvBGKk2wSLNAuOGznQrtLCzQ9zKtyhkRhZoNTaTTJwP
fVfcRWUO53XyXhL2zwa0OPYRgbGZkbbeMModXPdQUvFabj89g+Zahkax/c+pM/8n9VmB1P+EyP8D
F/Op/e1zlH+DiPPb1/z7bxA2ftvW7/nX71H+/jtKze33/JNSY+v/0HWaf57JmISRuQJR/+BnavyT
aQvQarTpbyRMtDv/RamR/5DodhqebcNMp9EODvx/KDXQPfhNNsxO4oj1H6m3Ivv6C4gbRAJzNN32
4I9Az7SVgOhPUpuRN1RaoneIX/UMmnXyudIGz4aR3WRvralbAencQ6JZD9jMqf+25MGasfI0k6GE
uy97jZZVgI4oejJw45XagfpRiv2tbORZ9PbWQFxyap19DS0ulBf1Y4bTIXyYL4vawu4mP84zKtIo
0Rhp8oZf2xn3MPwvDUT9QDMMxTGaWrBRzj4brTMUC0au1jkzGHTMxbFDpPqm4cgpRrbRt1vo00dr
tLZx418N6I/qIgfUvI1sx5TvWDUZIt0MrOf4TdBzwir6s1UdSuHuPVEDJyBKoRj4Rq22H2alQV7v
EFzYFq7cemVEuOf3OlWBGI88exNJLU/2rD5QE8ZZM3Oge8lb2BhntHO3EOiGpLzEHT7zQ34cvXAL
XImBsb0dB2cf4l+gLirPcwAcOcqM+U0WTF2NeqB95F3Vz+Zm/TI6Jn4C2XGqeqjY1tbGX6605Lbk
3ZGvK/r9cnTda6zFRz0LduhSTr48V4EF29Da201Hs1GeUz69dh5sIznasXpFmOdyQp3cdDON6VHr
5IlFuS+n7CiK9KjzrnwMr3MsQjrX2UOvPOUmT1i39+rfmTVtA3dXyOpOYcxKTm2jl+fMtU5ikue6
rF9qpms2NTajhC1aG7C70GTngjprq5v8dhcjG+5N/Rce2Qnwss4Uy/YeaGKt0SKC+vnuujYmc3wT
qmGM7V70MtsW8BrVzZM/09XJlpU7bsmNyf3XgP6xd+0fRppvto9xLEeh9a5+INfklrIrTJB65P1M
unnSWaFKHUTdCsEXIQJxNl3c4Lh19dPowayqij4hK4Dx6Vb9vR6iaFqmb9UcflCCr+ZGX2cT/gXS
3DpcazRGH9jGbAO8BDxW8+3mEhCMPMKJF6+eifodarVFo7nVZvukLm/O+1XHZ5KALgbI/4bDGdPd
9p7an303rNTKR1ZrneNhqd5ILbyrZK+qZ1lO2rod5Dao86V6w2YqV5Wrr2sUODSerzPjScjl24Vz
mjoUJ0r3pDYnk0FaStZe3Zq6hEJz1zabZGQB2ZO9byN3r7Hp59eeejEQl0hc1Oep36liQ8gCG7it
wNO+TjqbXj0izVrNwzKHNFaMd+rBRECM4Kz9DW/G+JWKQhQzTSpNCXURAg+S1r+LYl0tNWT1s2SF
A9cxYzw2yxpFXGdPe/ZNXXmoK+uF2t27jb1XO7Mq2mPnrGxwK6Rs22Z2Vj1mR2VTv1isTnMC7cPd
MndKjt4oT25GwOIt/XSCUJZOQZH/zOBTfJ7/occzKPzlulV0/in6grvH/zzhuo20elHbM+jyJf2A
r3/9Ma4iAv7hc0wJuQgpABqNvzyfAVJbX43KRUQayKx9hXuMFpq7TyoIAZCGybVGLDXUUlfvXz2x
jB1uxAQ9ooDta9eyxYQ1905da56TWJ4eqjI71kycyonqBH9rpTGkeYhwhptBInuXBJ+gaywD0T81
Wf0y2MTLDoJi2r2kmX9V364C7Jw7e7VOW8v/6iI4qrZXb1cvhsY6tQMEzKxT4lFSJXdtXL8Yg7UL
SJxRHrvGqmX9r22krtsd4jfs/EDPmdvWY6pXbNSuQ6Aogvo8MHQjFiVG8aLiRapOqiF4F6BgsY9i
+Jwd9cqh2NPWBlPIhRiTt9oJ38bQPJe69lgh+VqaJ8EFR7kO7i/8m9XwK53tthp+eku/rIZCOv9c
xerRquczMmdSURa47rowrFNoWn9DKvyzjWOxyB1TWFRwvyptmwwwbUg68e08V8dNwCxIRbmq1NZ/
vQjNP/0sah9bxzLQ+INSfB2XNfIARrwqiLDqIP9XjhAkHDYcd2qpqaNNHd8q1CSDv6JHR8qgsg11
SKoD05BI4RIIgZWc1TE0VhCqPDplFla8cttQ6qjnFbNZQ2Fu1TFUsUzVc7ydCbOzRzKfadPJEfQu
MnlWB9rAX9/CaeFdUeha9SzhiOPU5zT/6+dw07z4dTNChWYrumhvuMYvvDldoL+Vu3q8gh8EYeer
SLhlBtfqJI/wVuuCd1tYW3WxWmCD9MiPEwvhr6/iz14GcC5pSOQ5FHP795EHf1uYHx0Oey3PS601
dfKr4wj26d8sa/1X4qpa11gZIyYDxsoxxC+fleACE7pCxCtDOCeV9fn4fbQ7IAKrYkAtkS06IISq
djBd9b9Zdo56nL8+bs9yHbJluNIk1b+/00Tv0agvWHbzxKbGSRFqqLlNYXOq/9YS0a0mf0rR1JU4
l3ccg4Vev6jVptLGuEKZlHWpDhZ1TKrzQ6XEnYldVWsv1XoNOvvkELosoziGaXIccvOsDhA5OicV
nmaiyoy4k1qOKsirz5iRRTQJcaFNw73sye1CANB5sR3vbyHLIiGItavKitRJ7+nOtTTYliQ5AcVy
5BYvNbLgijfDVYYbKsVrU5M+8lkqXZSFDyOGNczhpsWPU3fSmFCkLDO1pkZe9l+vJ129xF8eM1Ac
nWKCrokrXRXcfjrKEi3XWi8jkqhCwtBjmvECtkiyTtBPY32py1Rxvg44bVtSF6It6UPEtf71lRh/
UtJwJa7uuhBfLKzKf38lZuVHgi4ZFmo5isgGFKX2oaaD7oUTg7ydb9gnlQGoLacuSF1c4pNDkoyq
wFGTYONzclIJk0qKJFepkpm4qI41HMy/vto/OZnRyMEazmRrCFTofn+xGslG5Y1c7EQU8GgOGMNV
Jd+Olq/T/G/yAOuPj4Y9aJuW8LDBENZNYeHnlxSmZuj4hJ6CHJi3dQ5KC2utEhzAA6bNa1X8ARBY
N5YJ458XxTNISw5rKrwu0ld4elFL7tvEO82Ze2qM9EHT5LrTwzcVb0sQ1WlP03aGLVPBpMqbFycF
0hbcFJKRtjmp5Ao/yiVYCZTIzVvypeoTH46sWq++nh8xQ9sgPQN3WYLapAbzUfJqEMSS0AiUf1Gr
7zVL2ycSpKgI3B8GNP9WZ+JPFpA6EeHM0IP3AND9QivH/RECVctTutWRE11UUKHYvyaDc1LZuxcR
nVXmzpkRsRmzIXpTW5hW3CJPtKNDjKgocn8UStpa3U+D7fXtvbbly1+voD9mDbbkPHAw4LIFUhu/
LPe+JnK7cDLJXylIgvolqj1m4v4Vm+/9rRLAyfL2kUrRBAWTxx/b+oc0x88KJ/zzf//x//1bXZTf
fdfq6f9ff/so6t/unzbX/wUKKhanw78XUFki+tc1P8unqO//byUum7AiaPF4LjxDxe3/pxKX8Q/W
ESMRw+a/lvxJO0Va/3AE/jmCf3Zty5BE1X82em7KXhLHH0F7RkfY6z9S4tLB9P4uQDsGBH5KZH4P
WCgkXFSz6+cA3UcIHec0DZfYeNn19aa7Pw8wTxg/XhNDrH0YqrkfP0QzOuYlRTaoWkiGfgaKPoxf
xsaA8AFi3fKAd4hOO6kuh0/KbTpIKON7d0SSKl5Zb04O3TYC6zrHmzpn0ieqJwMO6WgZSNu3jwPY
NHonnMYOpIWFVjYP7A4Xc4YfnCTHqOEMImYaoVm0DJvOw0FNoJ60HBGIHNA3xugMopJfIpI1YuGR
W1gBmiF0JuR41cSVYg/zR4Q9M9BkdnMFVoHGeZBhCStomjNHuWYjwYMXRrZYawzNsDcZ+CXKgShM
8q1V9a9K7NeurEOE85kqLYyWX+kLfOFAKcVrLLy3JqIcC95isyiD/hy50BmEAQnSMim/LW++3C5t
GiA9gMGh2w5qU/0q4FbNKtbDpY+qIbx4HiDcCmdZ4bY8yQk3u+EDdmhAxbG83Vic8RT6QHt2ehA+
fVfDW3WGO+QiEH12zCfRYCJowcdPQ/opoi6XFiytVaOa47CKFoGgmWKl7bJSI3hLD94tpVl6u363
Ho5j2TAxoVq+PRdhY4VbgkAaXK4869uz6sWNaA8vQGApZ5fyMFKdLfQXa4jgS4fNsOucF5snqcUm
kG3U1/pKgnRNYIg12LRt+ipHDLOLQQjyzF1i+mjl63I29gDKqT9LNLoB+m07H8hKEk6gctWULdfd
i9kFawi38xquKjon08mpDB2JTd6EqLhAx52SVWLXLyIExhkEsl4YxrBJIDeC7ZDXCR8sSJ3OXVMb
+bZP632tjdq2IUXHAaS4pHqfbw1kIxeAFuAykzFx7aVDe4VJ9ZdAwxvdtfKtVqHtDKlarlw9HBch
4JvbWlZNRBRYlomJHp2WqNVb5Wr1zbyzqX6vO35Cw+sbpVsT8YZx1oxlGiPUpaf4papN0Pq48KGn
E5ulXIyG1S8dmy0oSfIWpnZX61wLOMwzU/AzRAJ3hcgFjMQZRbsYNP2sXj1oYejo1hd13tCQXtRC
/zwUKGsCH1R7taponNryUSvxM+LPEVAH7BHmo951DNpYYHPMS4BDey3a6C0Buu61w52foeAZ+1cY
0dcgmZ+CAfETCrEZ2NJCTJDelbV5qEvWsD0Hi0h37AWU50U/QM+NfG4oDQki/h7A/dcAfPYi1ZI3
MduAcPnJUQmu5sW6Trt+DSR+P4XTgAw4OHK1JgJhn7r52jjoIYcJzVaIqbCPaC/btsBigb0+M2+U
DB1T7+pi3s3ev4y8AaIBHCZljhAgC7MAvIqrRzue7CaFSdJ0ErJOvjC8+KO20LCpqpRGnuL5ZuOD
jijdylAMyUYyOey7ayNilJMK8Z614YVOlMFPEikzgPVYDbBm85Ym+WsbsI1xoXjTlbYZcB4E6obq
LqSxExd0BVW+LwLxrlnOS6Zuv9RB0MRTvKs65I3tFqnkJHiGUXt/Wxhw+5vb4pEOy6Sp2Srq3RWB
X6KSmgKPLAAFRt6lj2xiXKQ9D7r1Ysm03RpNhQg8bBzNJbTl1rzSySKWSB1SE+gZ7KdoCyLK2HoR
2Cg9aJ4lzOKVNiHZ4lnBqx10jBo50NYZcyjHmsdTUoOnaF6KCp03t9L8vQQbXo+WvLN+LHe3tVHh
h8miMRGEXl8+pjnirhEIo9Vo2we4ZZtp5rHeohq7igcM7CxXBvPyGtkKvBYwMw5FdaeaL0HQcxC5
PIOxvgIEf8Z3Kxy5ncaWAldneK1GvzSq4JMRk68q1xHN4J/jyKa9GX8vcabsHPNRdt3u9jrLYC63
ygyyBvN2UBh8BP3vjHAud+pYmHPeWlUy5XT1dAI2HO6DlDHBLairTY1tqAi19e34xJ6c61JRkZhy
MprPo0l/iGDgjlx1BQl4ebt0g5EBUolLmRnVQk91WJoBb15o+tOg9d9AuxDs4HOCpFg0icI0wbIJ
pUuExEbLNZOnyrE3eg3xVYm2C5frUMrLrseejXoIv85X2UXYJbCUJhUKRlRnOA4AcdAZxiEAj6oE
OajiNNQc3ipfR4U4Qn+74JyI39S3DCjK3LaW6Q/PNgKWAU44QjzekvuGjzXVMYdv9b4JrKscbMYe
kYOeC6tRpsD6rIq/slUwmyV/1PJ3GRg3j4Dr7fd2qL4jY5A+iY5+MN1jFbp1gx+a1EWlCTs4qXqE
IGjqC+Tufcs+2YP+DXr+ejT45pvXATBGe44fE15wPmZ3mbRfbTB4q4wQpSqGupmuE3w19c3q9mca
3Kp81hkf2XpzREcLxAC/7XZRecCdqdqUpA4h9O5J3e7YouLSIxQFa25dOIh4azaiVnH0yYYet0hd
DrTbBYF2W1tQCtMMSq/DRdzucSi4Uddv0Ywbd65X56sg5Uxg7k9HfHrWE3Ur6kubDBvsmp7sVEao
OMCbry0MaFANCdyvWMnk2yrAkxrdlIW63Yzwt+XkO2Y1PQfjazuWiFY7k+SFimsZV95yUktD741P
gxN+TVV95CQ8YBkbB+mgiDJm69trUg9EcxVMJeyZ0rCChSbIfNRuQ0HAt4GtNmw/8hAQfAN+gYUP
94bHEnl1AZ8fCn/EjGcsXsyMny7VQYZxyX1oD4+3l0dP3gdgGqwwd41/POvU6plRgTFRr2ZC92kt
RL0uZlClWc9RxJgCeSK7vbtdyzyr1EqYb54gkPCGfJNrUWfY7TrKKAN/J4DJuNzgbUv0ojzMXr3v
a31n4UsDyEo9oDJ/GG354/tQS/CWmj206yniJWVucZyk6ZJp8ru1zvgsigqtJB+sCt5Wtelh54NN
XMnVJSHfcru12x1nE+fabPUHXB2BEKtXYUbBd2fu4Q6xuaktgRcKNGvHARUo/qaBKbT8L+7Oa7tu
JEvTT4Re8AjcHhxHHnqRcjdYogy8R8A9/XwRzO5RsnJSq2/nolQqFQ0OgIjY+9+/yX/56vkunlWf
ArVg3v62wiC3JXavRs9Qc8F5uk1u2Xnv9c8q1O/SNmX6kXbD8NFNw7P+HCLNn0mMvdeHeRbEz1YP
v4KwFQoV6JHqVg8Gw0+vXRDQufBVPZ5ir/amliLoUFi4uaPgxePrJpbGL/0L3SG8EV7wsOkl6qP1
THHOSLvmlcz4Q5Al8b4Z7gsz/Fn08rNT0EWIyUkiCxZCNXCxWOxSBPXfCaYZ4BKyHei3PrHt81SK
49xwK6Zqw3kBcwj1DRTM3MBcXhmrh93VMh70hegv1Dc9ULeoTT3nUMo7fEJ2+uTn/aRyW9vPie2d
JExXjBY7CLaU5kZRnPwAc0RfFVIhe4mbsjNip/PNSZAz849qD1XbXtsaOLJnT4B9nL5r+ZpLTmk3
rfeBYzfYHFBodut4i6cPXVy2i0NMbwoTM/4i5C0KwzzdwS0ikRnMFnW3d8mqOBpbGD8kiEcexn07
Z9qq/VDhMpW663kym20nRHvSqzYOS1oPEgATjCWLFq0o8+5JMSR5K9a7USAyTUAM395c3Zb5qJvh
tr8trDxkiSXzTEHZeCgm8gbONy49+ilY7fScyOqolvOg+qAkyZTJzXxOWnmVeR0CxYn5ZFI96f9b
r9ctJrtZYBfpr/0VFFlMtioateA5o4ZRWyT5P9dWf1F/xZOA4PiKh9j4D/kwvcYdu92q+js1UFQ7
l5WXn5CanKeqJJ2LqHZluScKLyKD+WB03ZmJ7Q8r5cV0l4TCk+8YxbOq/NTpsqoTdmn4LSGXzfuy
rx5EzO3Qa1jvBkhEN6Khkxe3Jktgs4Hxgnw8FAtmhKU3B4jpM/Lbm+S2xHf9RE8rdqYDqj7n833c
0Cx0aIHxn8nTfexgb9EiT8pse9eRRXkQG7v+ksTfWlg5OwflAQRF+7orG4wDTe/XForrEdJUNvPW
ZzZ/9PIhI49o/9+FrvpIOIW+xKRO7wqH78tjtSVIi9/EwzDe6uJ05TTSTxNTBqzw1/pSYoznpXTo
ktlbiukaPVpf8rzVFh7QVHhjAw+Rv+Re9qr+OwmoxGdMWTrYbSUMzl28BlcAac/SEndqlqtf7zSl
JsYQf+lDi2rqNnDjF71U9IB9EsVHI0yu1jx9fUuK4SeHdK7qwYDtwfxThT2mdEe1tCitUYb11sWq
6rORyxapuPvwP4usJJF8qb8Nojg1eNiHangXLvhwFf7F4VINdNMRYgESmGz2EmXvnMFC241QM+OW
ml93pXYM9MiSpWXBqSXFpoz/0drWj5kRJqvWvIDpjRFs1Cc0Aoh3eGPUlxgJF2fNXnGNnuaZ0Bqo
JS1GenP4GAzGc7llr5LWQe0EHWYgngOq7tcl4QvLpwwTE/U79Qd8+1bgEozZSpYn7mnuh9q379RX
2EuDtXjqHi2C6aJU9VatYF2FcYmNWn43zY+haonV13Imb0cFJeKoEXK+8mV1gxQWprpiZNKgqzpD
FZ7LF2+TX/XPj9kAsapAxxItELJ3Joqc6K2fSG2EVaTGmfE647K+3Lt49PfTp0a9r7BO+B0Yptid
dR5X0tTtGUK749qHlNXsl1w3iNFNkxo32IKPE61mj+vVLqdZhRTH5hf45ovX3VuqUFB3ekPvs3fs
+WlT9YZqbalYhU0FO4TzYeVU1A3w4CCCDRsi46mT/YFNvSSe/eBTcWbQLqfshgl4fapDHqP6j0WM
JSBTz5uhu9+OrGYjiaMcXunesFhXjoGdF1lzNPlmQnADa2gtUBnWKoi0Xu69oDb305x059XkVqZu
ca2WREXTXbdPHSxNkXNnheiweyUJQ7MnnP5JLONJfQzVuFW+qj1bIBnd3CtQpAszcu7bH5pmp198
DZzo1u03QPEvZPV3RsDf0VxQOl+hzjjlh6YrgAzfzcrmLLXcJSXyrG+s2wlNIo5xMI2Wyv1eYO6A
U8/bfOx/heX+f0nn84Ht/99Q7v5nXX3ri9+xXPUNb1iu5f0XCC7SH2ZIHq9+yFN6w3LFf5kMMMFk
GWjaf/fB9gLS2G1C2uxAMGNhtvo/WK5HSoPHsBejVCh9hLiH/xsf7He2zzqcwWKA7PkW1xEKzen7
bYoD1zWGDrPQ/m7beg2T5eOcl855CPCTCuvJOnfG9m2qgcrimKxS1HYRtlN1MgTnfjT2Y+kjxDWb
+2EcBbQIjBznSt6IMp6OblAor+wxKnvlKCy7Wy/DzZpUatouvMGOidOsZ9mJGQujU43jaOh4UVeI
6yms58PYmNUhTj45fr0dB/yycC7B9w0T9dO0Zt+d+qMNK2lFVWeLDiCD3iiaQhIIK4C1AXLA3mXz
JQ5xo77q8efOelx8XTvY9mHoY0yAYJ3KmR1swQ4QUAfsIV6PXSCnn1KThVsak3z8XAgpLu56h4oT
H1ycDUPLXnZVidn/RowxvqDu91XWMwT6hzr8aBfZM0aG5gnvRAPhTzuecNSg8svjn/bsECtsgAaV
dn/lLQPCELUQx/jBNEcKwgIZy2g//PY2/sM+4L6D603T1S7nDtxRk1lUoAaHvz1kA0/Lft1s6ADI
sJM+S69kRcfoBqekhGUHfyC/Gxt8haR/4dTprzAB261hkZw9E3Uv5dJIu9ddsBTMD/ME+yaJBdzp
1fma1/HnzqGu2cYaOUppr4d6iJ9k2xDyLcZHa2PHCSu267HIb5CN/RLT6N6ErfF1TEmFc2PvgfqT
4bdP3ZALgQI4RENDFcjUDi+sT6Ff9tG/35B3c3zo0CZ+kkHIgBCzYWwH3+2MY7NaRmmWXcTxytaO
Lm/vGcQmlrPxCo+fh+VMP3VZGKaVF62rWVEgUu9i9QUDbsz2S+Eh3Bxbm7cSALYCgBUB+OjsNcCg
2KuMJdy3MV13YZ2s2LEyqhcIIRxLUqJIEmIxpLjx3IpxwLNu8vUfuh2cXeCLqsCjyQw+oaEmoXqW
SbQmdrJHOMhIWfVfak0yGemvZp8oe3cLsPV1Ic2L4FSok1FOG9bFKQ81rx62IMXqWNG83bLb2aTV
H93OvWlCUrYHkmP3mH3/kJgHfEh75V+ZrZEx98tNR94R9V9/muPlcUiC/gpgOQYk6VMshqFe/PuD
eTcufXswZMY4zL0EhEkVNPP7m+pS6ZVd6reYCND+zUEGAbF7ZiKwndsKX0m8qKxrdynTS+ugm5Mo
rYNhiAIvDU+kbx4Czn/MDmapa8PZRGWG9OXBbRZ4cQCE1PO82k6CPm1RoMG/X/47z+23y7fJbvQC
P/iHVAHbb2NrmzNSQtXTgUwPDw4/9P1SO3StwMmYzlEz6VfJN8BAZ+uIiUB4JtyG/S2uHjAsmjB0
KiiWi9OYUzQNyThe+eZ09e/X6v2dLaCu1TM9ygNqexgtcPn+fqvzAW2MoE5G6Tmz+gEeBIG0QHCk
wppl8HH2QFaTYSgPqMs2JxAIOrsvcRssD1bePMdpd43jwXYMs5YQ4M1w8P1kpzZAr4UNQut4KTBM
jb0adrsIBFPcFjeLTPSOKVNB69bhFbq1X8q4nU4ZIFAFs+hK936G0UyUUCcTi8rjzKR0N9cTBv1A
VtP0iozva9IR3ZCG7ZOlNlLLqT9gB43HdcF0xynnW9NLUc8LjP5Uw15jyXVG4/jDwHLHIEf7ZAkc
8rp2qHb/fletdzWXuquA52r8apqCMfo7QpbYKLGTGOHfunBhuvLL4aOvXlFEmy97GBLXcUrUHphD
Nx2cYg2iwtm+kqQe6WsVDotUBNtlC+FQ1N7+Dxf4D48de/WAlIcgwKP+fYpS5vpL4q7BQC9EVdrF
acOe5brYeGMtgr7QcG0Ya607HWOGpGkqwVMoM6/DMGSLUwNc1QYFov4JUPmlLZ0/LqK/08n0iwkU
4qkNAOIN5L6/v5jTPECFzhir4KrLtkuq3VwQTlBk+LPKx8IpnYM/9oRx1yTBiW0ujl5ctFELQHhy
jJ+xCTcnwH2fyO0/pgS8P0l5vDxclgwkG7zq3XeP1wfOG6o5lqTMd7dc5cj2LoaDSZxEyTqjWpoP
nTnMu8YxP2cuqCOa/vXgxMhnSsPqzvi0Seym8juTxMjTWgbOfkD3dvTzlySVl8nZip3tbR//8NQV
zeT/Mqr0PVUcFIK4uHY6rPcHHrEFQ9y7kl4Ii9eUziqCV3k7h2FHBUZT2bbwrtsYu04nlL/oW8fw
D5uj/Q9vHiYirtaw4J/wnlzSkQLSMmye6OKeFy+sToFkv2il9Yw1A12ytK9HRS2zcKxoECIIrNG4
7ihf9AwWt45etOU+L1OIQOPyEKBIxSokfG7CyrruguECCYzwvfmiO8PRGYh0d5EtFX/4JOF/3k3K
ZeHygnJHbeGoT/pbPbXhOjPWJW+oyK0rZGTMidFcn1wZ3M2y+U61eeXH/EOHH+LOrcdTsZKDrQeD
+t+nImZcjoXLLNPPOKq3Ua3g+EZ6Pwy2RDSSVNV2O6NNiKmcRAmGmzNoLbEh2PVdZUdI0MmQZfS2
tN9H+gf0vLWPNXDwvW+AA4aGTbEU7o1pIGf0x/vKWhiDqgKlTLrvzMBTTBXzY7DkTJXxqCbicHuO
1yF5TGOrOIy4YALTtz+li9W2mkpmRcHgtzaf9RYAiXtXDjNGdyJF7bCicMsVrpyVjE4NTNojLUfD
WeVjHIpjbxZ25LjJdlzVsV62CWJo6A2T0Tw2Bidl4GE7mlZBZBgkJm6x97WeHOspQzT4ZUjiExht
fssMicv3eKp5PBFqLT0iAjGNVsVOv6Qp6j4+bOj0j+1K0+u45D38+zJy/+HBQ7NVTFe2J2E5ihP3
24Pn1ue53ftQzgqGjai9G2je4cWgvbqpfhKh/tQFnXtX1eLVm9302l5ipOjGbnGc6dgMcBW9hl1s
8jdSiLdnpwhRUAdrNI3ct8yOHz0r/Jyrl6XCU/hY8AkoiWasxs0f1oSLRZ2Ht6vbc7J4BSELEqk5
rH+5W/wVRT42zps6Mqc26HaCpqsJgeZJ2sQAeHXnP9yNf6h2fBcuLOIyvH5dJ3h3N8JxTJqwQdis
83ek8jXxnO6OWROOZXwGzOcREs7JN1uUcqfHDf4Cjhas1SsGn2RnLEyXS8BJX9VvWRWcDMB4g9zv
P5x63j9UOz47N1AIJsWKo/zuUCn5AG68FDLaRrnul2HtIv3ivMFJnvstdZP7zYjPluiLSz6TfxcG
cle3G2sjl/dlUn97O83djKmdgRi/POsuznEkNThWIVPRn+oCv7XRaAqk0ev3xSAUftnc5bCZEt6e
GxymuCMqqXhpvJHHY5j+rl2SD3oJ4oaenmZz+5EwwLjSDAMrg7VRu/cowfHe8L0WdcHBH8YzHwAU
K1y++WJsT+vqYwxgptdubZwSGoZTnicB7+eKP7vRkC+1ww7ADOp6jy/Xzh4IFfU8I90PYn40nZXB
PCeVVdcEeBC8icCJp4cAHNoHxgm3SeG+BrIl+tW27+d5sW7WBuMMKFRBmcE6bvuTMQuIPCXqD2Hd
+FV47tdqvlP5ShY+Bzhzv+Z2Ka+zgug7EQ9R4y8TdopMbFx276iZYu8aa7QPhdEh84F8choSO8o6
sR4LyhRY1P7eshHC4c2ETlu946VbRLIyvlZ17l4Mp4QtM1EaDIW3wm4pzSipf1mDtxDHs6wQAoan
dKC0mvP8m1EW322qW7NHUdiV2XrcSnwDs4lZXpyOnyjCX+aCkILFtgAJsl4JgKyXyQYddBp819E6
SHDO8Zx4Q3ydGkD+meVimdtjHzZip5/E5rPp0vUn7rgfMFF7K51qm8DhGhunZIqvdX+5bCnMfbAW
jzEf/uYfswx+kg07JG0bKgxoOxW7q4FnivL5/Dz1XXiyQw4EXS02hTAP48gYfoFhlaI3I10D2IH6
6KjncsXYjodkJRlP9gHOHuyVemuBYm3s2rB+0PLkIHYfu5GdGkslRRewG7goeXeUeXyxZirEDq8h
PWhB2ARbTB1IeuhaenY0WvDC9QrubcBnnN2DtagOC9tGJHxkylyBo66YzvIw+ji4qvGTVQA6kZx+
1tSGwfWfzBLxGuD8oVbzn6JvQNIZbPd1xdX47GXh8qCZNpoH55uKwzPw2PSQMjFN5if9iHN6fRNO
uXnVTQX3QDJ400tJbM4LtSMuu/7c3rfL8F36wVerxTYsgx1/tfbTQQOxkt1qb7T+Za0lht/e6LzY
i32TN5mBRQoXrT3xavry+w56VzeL+8Jn4OUZM3HhC7HQCYz8jKbTNbt94W1EEIXNDJdi80iGfEzW
DQaX2ZYH1yk+V24dIh7t7oqJ+c3iioE6ASNtjP9OEtfvY5r5wV7vpIs1bEfH8qLRHqeLgUd5PSwr
uBI2Gg4WohN2y856r4GtAPnmCfcKIhSS2bqJe7zhkJ+/6imXnvVWgrjLPGPsp5+rMY0pnEtB1IWa
hgVxl+xdiC87uxiAQ0LhAx0bzu2YpM9BZhunHLtDC47KbhkTn3H1wO/D3opqIsF2aiE+3AFIiUIe
EeESPP0qVUulza68OF0OZexhXN/ysE3ve2Ia7ttnlG1OGn38KRtCPHmz5LaI7QcY1NZNKBll6HGS
1zA/pnR8DLbth1xtF1EgXwAiBS16eWpxoScsNcE9eDB5gIrKqYdUvbPJU+iO7S7bS9rY46BW4WxB
eZsc8+z56Q93LZuTyakXBdPwShEIowjTagxSLkERH1toM9eG6K/l1gbXYcsERsMw5KQzBbVnuKc4
4uVulTwGbb/zSBahJcVMNQnTozcO21nTI4yJHdqZDqZs46gbRHXWVA98XT2yZYcb2HPuQceNwfpm
vy/NnvBL54MjrWt4L7A7+w8a+YFCzBzX4ADGHXHfTmF/5wggSrRIWtJfsQsaJqk2bWNzt+31Kz75
4jTWgj+y+ClcmkvKeIjp7fbFTNPteuwXK/LNZNmHXToeLWP4KergCSPBg2/NnNECd9zcH2FMyupT
5mfkyLuM17mRzSBuXbvk86vTI9usqwRi5er64qCber0FvCEf7n29peKCe30boc62I72ia2oVYx6w
+kqh4NaW7OFkVN81ElT3TG2WgJ1MZPuc9C0OBsMurVd4g+NpITJqgZCnNzu9OTJyfcZzMoiUbFeX
JzaO4qeydD6j1bttOuupkYKzoeBRWF61a8r4bvHcYq8BGr1juGwj7D5zf4VW9q3tTTBMKOnvjgM5
NjCexPdclahmkT5XE52bmq1pNpfeSbqM3ZZkQ7pBDGUOetLZkecxd60kqys4sdwRxfcGOSK83KUa
5cpg+kh2YPO22749YEUx0XvmZJM10VrB24R8NHHIxojimGLgpU8DvTlrFVBiPTHig0IVMKbqaKCu
CkTQZnVKm366zpVFxLBseG8bw2URJTE6Jhku6ibrYt5UbceSJ5j2WMvXUe71waE7kmV17gdzLk64
r0Kfg6wCP9Y8C4OOHFYjqy7tQHNbVhXDR8zpfToECMG88SLAHRkrlby+xp7K3yVOLkllguG5gIxg
4bEjxLlRnpRHWGxKho5YH6+wB3u0zpjkRWTEniFlo/1WQ2MQlpVNba3ILwnOuCKWUWJgt9lTjwkK
LvirQ/YGLk8jMcsCYugf6sp3SiXVV1NWglJY6G9dcqkVXvBbQ1CQAhGIcBojIy7t59a3PgO0gcNy
gEk/NaKkS4ZoTkLzkFQYNJd5/gX3nTzKBGY8s8eAM0iMPzX7f1epvV2UcJgNQR2nEobt/7eLSgcn
luGE4f8E9BtZYFVXDs0SAi9sfwcw6X24weYVRc+ch4hTDt3jvzdK9n/iJBBmbWIHPV5R19Fjp9/u
C3ZPJGpVLjZyE016XsYX3Il/uaX7OK/rodzmLtKzE70fsE8s5236OLa8p9sUI7QajV+SkTZerleJ
Kz8SKZHu6m0R191aXcMhy5+U786/X7TSTrwDSbhoF1CMjFlum5rh/f4wZdFglpewnSbNBjXEnw+2
WHswurSF40p4DXE/N7XZ/KCrSw6lRx+IzdihIHv7DwOKf4ARfSWuEIpEa4I4vWuthlXMq7vOMjIn
LMw45MgmLKbwUAs4KX7lEb/TmoRoQavB7lYZH8v+pjfbm0pmt1kgC4hnozhUw4qbHMaIxBBgUm4u
T/9+yzRI/HdcCVAWF0gvdHjKjJz/fsuajPAVmaXgYcGSnbaeEqRv0BUO5fDWmNvxcOFF+WBgpMnB
YTb7eYLObRgx5kJ9K/FqaA0MLHCw0ZvuksKeDhRpDVFpZIsNJ8oSdMAnm0IfI0NXrfvYm5/Gjg3D
bd3vnX9pe2ruLBGwAEeO+054424urDfkpMVt1SE+7aDZtTWmZ65czWPYsA0V2AkpWltbqciOCQ34
MMTy5GTedVDug4Y2eks+b8boQ3xJnet5cy4uLVI0bMAW4QRvBM2rX/Qf9cmetYXcpyk9viB9w+gT
yosak3KPLD5VerfIVC1CHnfWUp4m1Unpf0aHVtPrn/794fzT5iQ8lwkzYKpnYfPy94eDpXxWpxgg
Y6aiGsqKY1lv4ZCOaB+oTbdkuId8v1SvoycvlmSbmuGmHYpi+Grn2R/GkJZ6Gd69LGxJFq02E3Eo
Ce9eFmZtVQGoyhRt2bx92CzGnibuaqNROaKPwXrYrpk1y/EsM7Hzvf7nQBbx7RhIyCWAla4177pU
/Ckp9R+GTqCixB8zDPGYkL5f9/Chu2WTFamI7eAeDBImE6iyCAnM5QjSVcOfcDD4pORAq9KdkrBQ
7gI5w5GyOsWJC0UycV6aHtdMfgJWnZ+Y6NIl9WBu2WrAfg2L4JIQdVy1FBJ/eMqB9Z/AauA4NrpP
WAE2cMw7cJeYSOoSYWPp3ZgfLZr4kON6n8woFloh5A3tpxKdhAxUwvEVg69i7635ePfRnCx5F2Rf
yZ7PDsXkNYwIx7NtWfn9OBCQ4lGHwZrF+QzjPR9jFyWQ0lOe3My/EoO6gP0lV3L2Aba68SqDcn3Q
0/452XljSziIWth9f2ttFXVlc9G4BdyczN8QOdgxlThZPmom9lbmGZuxD1sAdQ0pSoBHNterwa3E
aR7hXNVA2OQAAi0l9RX8819N3An8/lxmAt70U5fkzlQpHXWQ7owpeagTGnNdvrSzLPCmm5+mcLvX
mGrt2pdNJHB/5YI+ngfJNspGImAk2UPyNNovegTVByZac+hcWqChb4tL2g/dbZffYEZ4NZNLfZDJ
WB7m1dj1rX1nY4w50nSFmVsd8Wz8Ejb2lyrA0noKku6v3SCnrRis8iAlTD0iOA8iwALbpP99K8P0
4bkxFURR1e22GcyR/GBJWGb/aYCYPGfjrZ+PxjElDTGgdr6Zg124GOFjnnqHCdnO2NKxmNt2aFvM
7XSvX/qMdDdVrTnpPdWXdWMyvK7aLj6C/Q5RW1BONqoUnMPsOttsJD19BWiLPTQ+wtmywtl21vkM
62D4pB+U67WXxeE4bJA+HA21XMKEXLkwG9woWeYMBx2mYTZG8gc5EzC0hU2JCKRt9147fvU6L9lb
XrlE8JW6vb/02zHpNzw4apWzagVfJ5fmuxn8lDSz7EDeMXanAU6GMraxvesKHM3j+lJkhAdvEAba
4S57TLy8v1qa9IWUpfiCmy1tyET4JnVRPzDIrgv80MixfIR6V0RJBWPD3ugEBDmvb4wFgYl2R8zL
gRBD8zgygsWFD3v61LqDkmcjnJ/qDxtJEK1ztmfXfLKdZPgwF8WxG+n1NwucTkGgVjq1u50Mt/LY
o6XZZe5EtrFBiBBU/ovnruFNEm7nzcY6u8FghMF0f0hHGWkZgOfjxkP9jNMhm4o3YWSKl3YNfbwv
ooLpKE7mVMOGrAh2mUh+ndhxECpZBB5TZmUbeDwc7ZF9qSlxYlQrUmJqtwOiRxxHtsXmcCIJw/uw
4k9IopRiU/cY9CCfStr0qmohQprzXJz1O6BLezV2qUMSzKjZ8JLsug0RFKFsusk3Vnkc16I9ZFVX
YMHnWGBwZX7QNyNZKASSolj/IlSIGUZmuy/77It+PWHffy6CvNw7Sg4ZDN5x2jbYtMFyLlyIhLpK
sOv+WE5myLn+MMNO3o+2aR+y3jnBh024KPdIYtduqgzkXOGCo6OacYyK3wO8e7b6cD25I1c+uwZu
H3K+C8K9N7TD49Rcc9uwHE8CCJGy245bHkM69C3oLNYJXgvZX1Z69jZ42g1SBeQctGe2X8XXnUq9
6TLqFxGDgUyUCbnhhSCzIa1sPnLabQTT1yY+OXBJ4gfO/Ja0Kr6/aQgqSbwOnV265yivIxGQBKAi
xxtMbi9Z/zqswXjj1Zgjq+oITcIShT3jMXAPnK5gOjghA6K6ftDwqIZciJvsonQZq/OmZHr5suyn
ib5DTf0gKDCX8PPySA2FMT0sTln9wuvbjWRggvbVa3zOAauLjrhshpw4hRIedtD3XxYwIufKfiY1
drgxMuSUhuOWKiDnk9/C0DcwzTxOqYx3iqAIXpLs9eGhN+JOjahm/ND3dT28NM5kg+E1wcnM0K9C
4O+v0vWOpK/6Olkg93bJd2/zMSQcOY583J7p2ne5w3iDQzGA0AK7tWIw1i4LdTDsZjNQDwQgI+z6
HaIJwsWv28J8LVFE7IohDa43SZcWJ1W1nxWe2sbyqSiJiZ5BRfdpPtDb4+1rOgXMXMjbKyXkPm0J
j7CzFvQe1+GwLqzIHu8tonx3eF9vRPT1ZwrL/sqdx/JDA8FKnzEtqqSoduJ7Z6WndiH7oWdOsSc7
ZAXruRD2lwHw9O3Ew3w8uwptinvlwFwYDac4XHMPuZ2/xc1D2xBR+rAWP0byOnbV6i8PMhieknh+
KSSk8QrJ9j5f8FzWg8Niweixstq7rv2S+OYEsZf3borBCZvpB7bs6TnFXu1CnnH/xmVr2cntWdZ7
IuJo4LOuAbxHpRaV2Z20xwzIIqh4qGo2qdXcxKB+nBE2vIGseusemVZE4YQ8JKR7U5h762/zoTWL
K+y+UKN4BH0MrUGSr9IP52n2La7Vk8riSD8Ow/CjwXScqyArHvr1c14mIQ80wQzd324crKMDwo12
cP9+6JkqwQXPSde+5NV/67c9otPRyORQPzrMwcnvSAiJLV58g39qZAxuwiz51hXp7Vw3dVRP5rU7
4+a6hmV7BYAWHByVTcMclt1xHUiX+Wuh+1P9a0UZz0AFJM2S1Ex4iZY7O0Zp7Rj7Fr8qWq64f5Th
r6k2eScSKpR1CT93sX03rOyseaiih+0lwUieSUaPzzOJAmqMxIjm0S2VIeeaXdvNi8bG9Rmui452
CeiJiG7YeZtTHyq8rKPKIJUuN3Bf1hXUtCz49o50FJ0/GEdrgCRpjMlDzCj95ASJf45XUfYw9YjS
SF2TBLRwjXwjYLRkl195xtNlC06WiktFeYjdPG3UlsOAzGGi+yrAYSqtT4ZSrZRUisecCmKnH1ua
zdUZYXw04GysueQxCptG4M4R9FCtrRquQzGeegWLIcbZd9kUn/V+gnMBeJPa7WbiNfYZ7X7UZ9we
Rh+6dOhg7N3oPW0uPYLunQRnVuxDTv1Zr7LwvofeRc4DKYi5VX4JghdjGfzvy4w1LaTzTcWk+cCx
umvUrZAGxttaxTvMbJq9jwQLLa1HFsxugboFCc6Yozc0fX1dgw7gvQG4QwDuIHRwppPJxe4CE5TD
s1yCyqr4Kq85hzasF3sfMY8eGJotsL3nwGmTTXgxPQuNqnIDSGt4YnXToAOaps+TnIpDEIDXuBWT
Bf2hCcrdibzGYmeNv0CeSA+u2kM0bN14HPIkLEZTb3xM9YvftGcvsL+lLCyFQwrhki+3NmctMdTr
EALhN5j537OasJyhAsJsFU4uq4xk8jk9Fw7SiXgldXu573wYwHqdGz1LGKyxIum4f+pMOb+NTpu1
6A7bZ9dvXpsKvaBbs93oDT51h3scCPx9Mlnmnt7lZH9MGPHeKCZHnpkyQhmjyAiCbHvmdy3Skgqs
cSofaA+XqGqgR6ifpqcjWRM+OLaNAFUJzarBOAWQA6Itc619Etc/RxDosRHWuVYZQebsP89EfuL+
6Z1ct3n2jeY6UzqIzeaekaqBt7WSb7KV4Ow9H4mpPU9dTGwYZKyjfjWQJf4Isik9/fUUwfnN+SXf
8IkolJoLaiqPwWifi+bXUMwdcTigAYu1/pLpal8tHgd5YM4/ak/FLXOynFpGbVE9th+sJScZPWPj
NYh/NDc+pEiAyv3GPA7Fue5G3ivV/BSlvF/qdTkvakChYY23LoZM1J03d3d5lx4GVdGg0X5tRmI+
LDhbitSlKydtaKN20rYQ41F/f7jJyyjIFfAVHzcJptfOt77p8U8wQM4IPOJtclzDmFhnbHBFDxs6
rc5678mL8IdXDV9y24QfHBTWHt/+n3pJOkb7Gvi4b7Uzkv1e+k7UTsMJt+gdrV1yG1fLNS02Jw+7
xmkU82GyimM1tojEQyp8T9ovK5U//Zr4rqFiaIIFhhr10YWjaXhUYV3Mdqt3CEeKmw5EhqAbBoYr
OeT6+gryMyhip3xPfFQDz5IAcl1orGMBJXkbT7gVPesSM1O1gy5GcbAfLjBQAPu+5jiGCaPA6JST
b8C4OWmT4RqncGtcoy4Ab/bXT2bbNEciHD7OMhCIQ+cfuiX0g/Y+Rs268wZBAg/xqvt+8JmRJzXG
0rzsYAOHJgs38Dw1ouaVEYq91M/5U1nR0uT+cGSk2F/JuPucm8R82x0RzJ6PvtNnOKvJqqhUo9ax
QZHwbNDDk6w9kK3CuzgP1B1Desw2yTsKdfeNSNmru1ZuPRFy43hJZgFToSbbNB+bqz6wj1KI7CRi
Z9ynwwQ3wu5bCFn4U032cJ+VzfdBANE5eJktGc7pcpSHxPCLyO8t5xh384cgTgbafjgSi3+7VhAM
tKuAYcYfbAvfdQRhL5kEVvPcFvHkNhN7+stw+QaDLEEfEvUls0+5Dfe8BdnsOK7OLtcsU+gRnpUR
OxDMsLhqsdM/2CIpFx8/JPUWBDqSc5RVtQdkKLN5jeye6naQyYtYYV/FQm7HOg+yXebMgDtIeqPc
yT/rNbIVRAfHhvWiC6XWkN+z3JmuBPawK6CpMaqepM5xUiiqD7ps2rwBWaAxPoYz+wgGNzRja3WH
qPl+lvSHdorEm0nBkzvmmKeLb6SVYfMhKusmIRYJWiV2LhPCRquIzM5wK3hwfgn91+jPvN03TQJr
2fEMF//2Mbg1W5bY6jcx5vq8QgcscT1oX5vYTz5S221DJN1JygccFmgkRfs4TB5+NV7f7smQzy/e
qEJsi+cs9imnOuSsRkqkS7wwMx7BuGyBDbiQlUSOCrMo7xHC6f02R+Nwk3jTuZD9gq0nlwyl8kHf
5snGp67u/f9D2Hn16G2k2/oXEWAoptsvx86tlnRDKJk5k8Xw689T1RsHe+yNMTAyZsaW1d0fWfWG
tZ71a6k99Yyxu+u7lQqVbw8qvHzTdWPdlK+s4GNm/OSdO5E3H6TML8Uk3oRIm486CIddWZT7liDp
w0Io38UwXPj2be0edPvS2AsfJ8f2rstJ0vWrIlI9ucUfhBpAeGxPYbd6R/K7CP6uibIdW4RFNaAN
3Ibp0SULqqg6rgzWgpPSLICfz3ZWSSwOwSXWtQszWGNiFmpmQbgwM58vbpdeUMYnL5nbgSozCUNf
BGpJTqZCpu0RalvwuPTuD1dC1mcwJe6uz98vs+TJX8EOYGaWpKTY/Q1n5hQHwbmu19/9kJEcGYmt
yxMBUb+1djy79t7wM++aNPOlQ/MWyUJe1tK+1UzUlLPOouVN/3itnwO4L9hLrvUC7r+6EfjYnQdi
e0RLYEqVYk5un1qn5v/xrQNhdIQrBtD1bWOG3SWXx6By+8PkxLsaIPakZMVWNohzyF5uWZa33ALp
4qJXvZQz8tDp7lhdfpiCiTjwKKQTKHmeRQ/GN67q6dHo5R7DB9bBbiLhbe3hW+PBwc7k7p3VKK4l
U4TZCbG1eCY54iuBzmRy7KTFfWUlPMRGANmpr+AACcLrw66b+DRCglzyajyUqceV109nfwm7L02X
oor0kj3RDsHJpe9a/ML9YIFQ5h9FmA9f15a0cX0x2pF5aBe/OoR2AozFMNEvjPNxwABO/AVzeUae
J8No84PfVN+1Zwi1wX5ckpLRN6FA5swYSqAjP5pZfRvq5GvEdve5VIPPoOzefevZJYRmb68TG/1o
WF9Ne92h7L7llPX3JBrK96FFNOW7xrXIzfhUjquAAnKNV/Ljg65Lz8VQuK/cvsmOrIRiCwLix2wM
ybMMOArY0gdAnIb0abLIPkBcXJhrfBIJh3Gec7BnDHnYr8joSnTBrwrc7yGWVXaVJH1FiazJKpof
4nC0rrmvjAMsXbOM6aA3E02skvkKSyHXHf74dSieFlJ/zgSE3mKo5EdixwtoG6U8NkxusSi7vHf2
0p4yFrIbSQT0NsgBE4lkQOKVvNQ2W0+ZT/dsNBE5msXwQjLV1c/OjpmkkJPDbGeSfmJy6t9opKr9
UhtwU4bksYhWk1C8hsw/DKKHqYfNJPJsPpk1iSfkHx6FP5GI7kwmywlCMAL0GYQze7fGaaJ9vtjL
6+LORLuUo4+ai5TraukPg9UEF7cevvl9EbyVvW8em9ZdTkFpJ9vYX5er9LxbYXjO48LQiGy+6DZI
yuXSG607bYn8gm/3FqdF8FQl2yRlMLc0NXmqU2ZsS1CQLNw861jn1HFqSI6QO+8PY0JmpUPCx0X/
xavbg93BGQdC4l9aYSc7N2fHlc5ZejXMNd/KjKxxfgbRdc0IfEUuq+Iwcw6TPr7xBDkn/WGtTlCc
ijjl8gbUfnYMf7pVTfLSr7gCJp6HQ1UX5Wte4PwxZl+eypVyM17s9ewZbL6DjBe6ywvChz37OVpF
dNXPjhTt986e0azFrnXoBvN3Hxpod8FfHdgveoTxWBaeaxeK+5DND6TEyZ3WmwDxkYeZZ2AUtvEU
AATbriZ5l1kG4sWOotcyC4jZZF8T5qhOsqi0HtYueZpaLz7jyL6yu1PaCb70RIxQf8bBPQXp6qlH
49ynWf/E8OhtWPhM4jizX5wJOZv9Y0Up8KjlbGPXpKe2IyYwiPzoS46ofZuVrxkS+tdemHQmk8KF
egNn40qpVBVQJ5GDJteCDoUpHWG0ZmC/z1nt7uN2PsUyXNChdru5jshxj9uCwJExeWTqvFXuqAtz
8f2UUpSPdnQI0pJUm8GI7rNvngfs2KQZd8aTJPtpbLpfzIgd1OzW1lz89O7VxmtRe3+SLKvvi6y8
Z0sMjBDHu0/y4r2sJJ7ypp327oiCYA14H1phXv0qty+MA9wDNu75CcDvZuojgPJsD276v9UVjWdX
JPmx8pTiQYsdJnKxSQPrrbtLwvHdLt9GRCHXzPVg0HcOGsJq5h9w2pU45yRed8NicXbTD9xoqQ9s
d1maeo15DBlhXI22oxlA3XGSHbV4RmZXXEzzU8aEDif9eWmGaO+tv1w2Zw9jTrxYFdvv9diJm4Um
4JDg6gzj8UdjrtljIX0bdXIpQSdY5HKSj7YTXetv/ZGsOge4KK+gP9/GszUF5M1iQ31Zm3wHnM+E
8f06z+hZjHg5I6wApdAihu3r0r9jISFYPCCGVzTNtBfpVB8mI1Zarjndd24kSVUt8keeauwOAJGm
iGS2kjnwA0vx6MEhfxb3Xz2f23XYDV5bPFnEBW6m2suvApAASfbudHD8BNnrWn+QzvqzhHGE5X8J
2VaOdHcRJknlUJ1m3H3pxMNpWvd2xuJTJXP+MNjMWnKa/E6SFo0wks4wRr+tq6kpbiSJkSTj7sjO
2GRNOQC0Zv5ZWiof1qt2xDrOrP+piPHooKryXDoLuIjVrVJqcg0r0tWppfbeLALf2ilz72IZHtaQ
qRniIwOZuPlzzhrnY8KzaZBM1Jr2S+L5xbZKgQ4ZjOT3zPxutTvOD2GbP5GaQxltZb+5mZlJ7M0O
oUqrtI96Ytc0yw8RyOBWtKSP6VHFyAG/7cJHERFYmgPk3Sgd1SEfjBBCc/NNiEpcszJlQ0eDWi/R
ebDL6gdrysRj+gwnN7hgId6WQ4gQYJq5n1DJjLKvTqFBuBrYM/o3pge6t8WPj9CQ2Qm2lfYrayp8
YVl5likSLGNFCGqVbg3g5TTOyNUqQgbPjH6h+jF4Wg3vrZ9xNRHW2pNnuDzVOIG3VfDkPEeDZTyO
9h83eHXq96wOxsdsmCmq4J8sAgwqmIW9Lafz6DrlJSnY5tHUsRtuGG0NiwjQpwFO66XxgZyy3VlR
zCDDTV9YqCSPccBySbm7GoPvrXBBbZgLjy1uTovWYLAwhpHRNngzbiyO4HOZvyElOAaY8ZzZhuEW
zAqsOR9tc7rPQXW0qLWeW9MkUL4oon0tzWAT1nF8M0S3R7P/6IR9c3b6/JGE4P5omvIPIV8rNYZA
kc4ehq3ftohM6zqjytp0SxJB65QZ6KfiK8HHwyEdcwYjSTofLaO6VvGY3vRfXCJpjtZM3yBz1myo
/Q6jgZYUtiDp3BG2x64AQug55hUnFXVoQ15GNwyEGbGW7fAOzrh/9uDjDERfbnMZRusLlLT4ya4a
1KEzKvRxHtNjWRFlDvGNhEBjMp4MSufiPR/KfG+HbXX6l126+U+JAhYlE/OpFQqHl0nZ+/6Xbqnt
62YOzJ6fTBaxNGqoGpU0ns1P0DKiNmrnq7b64B/ItpMjflCV4G8pshc9Au09wRlWDd+ZDAIPMapd
0xTLHZIGqzGZxsfCYfPnogic1XmSO0i1+QO+FbFjArWgURtW4mghUBymvPY+OgKvH3D97PTrzYWu
6IzdXyN+k+2nzj/uXspi+Sgy9USrqbxMS47IhUMirNYTXvOX0rAvTcXCzeuRzJftHbEA+s+W2Xvd
vtdlWR5dPVdUIB3iqFPGZh+W67zroWtFZbIRZv2WdP6f1Yqd/ZBN4yZqEau6xoCkRKnxRdqC0CnX
W+AURJSopzzK+5tQwYF1wHCCHEOq02p9L/5o/fkcZcbRsWIupPSprW3i0bwpuPms+WoizLVEFse8
c4it5lvaMB1RG2nuzxphAVr43AAalAXN127JX4J+Lh8DtMU7mE4/WhxsnDz5bz0zahMftsAaHIZ8
/uZUZfVvUi3vn/ILrkZToBxToI1/aN0ym/GsiSZ2q6eA1pTj1C7HfSXRwi6ueY6i+qHjn3rqc+fu
1zUU1igi1lwQAu2CfSZzONiIgvThXiZ8JpLcMlQe4BL86s3qcNM4BPa8EAmJIK7IQd6r2UPUSXFY
5+ZV3z4Erv0oAvkNih1pEoIgcssivCxIWrIgETZsyq41oSQVf3URmWpo6oZLZfUJ0cYRM+S8llvA
pbDLZHqKirF/NMavlLhoR0mt3HiBIkxJhxDougKpkFjfutgggN6gsmc/t4kbhvxNxza0tKzirAe1
2hpB42dLz35Hly5767slkpgoex5jHKj0GJX7pLJ7sFlg7/Ub5/lbkdyxuUSXxgmuTuMWXFaiPxYG
9mgGtV+SoED3gcdm6To1aCfkN11pNJBrjdAZ8omCIPGRZUmbwbPljMfUlt86jCEg6MxpT/Q2Mzq2
1VA2KRhnQfZRIR79itzdsisuaKQhTSleRUTncDDIsl72CqJy1QLbPrD/pMXyVf8PCOtfnVr80W++
gpqOyh+iZItoHDkrjJlMVTWyjtQ3jCYbfRVxlkpaG+eM67xRgNdSYySv/ua24VO+dMlpaoyTNfvv
1HBAS1cwVrmzsJRMOgQd9JIe25+qGR0QgjQuSjKc5tU311rY86jngshWPpja2gHYn/cMj181BKiN
4pqE6uRDZtbLtNjzzo/sX3GG30rLb6TffGUBd2A0d9H3pGEguSQ3l6J6fsjd6o1I+k+lgU22xckX
/W/XmMW/nMDOP7SrnucENu5QtI+m74R/s1Z6iTdA2gHA5WTdxXJSokHzyGN3BKyo8XFtBdn64VhE
/8x5/Gr77ucakvVEdCoyszvWjjjoj4dPbV/K7ncikWcCMIZzEaL/N+PzZFwsVGbIbhRwTfkKqF2Z
G5f2TrqCWb9Y37QE4r/fLjoZ5z/0bx6LcydwHMLYOC7+LupsE5Z2qRNP29SX96ZJFprsOX1O8+x3
ZBvjyXS+62JKr8T0KFGXdqniJmLKuKWpP+EV8bCPWL8cxNxQnf8i7fnnTFbFsanZEsTuo03kMRBH
lgZN86Oo5KVerY7dCOq/oqNG7UIZbdhKN/8iN7T/YY7k23N8Pjuk0I4X6Lv1f92dNUs7K+kHFq/N
8iVvvXpnd1O6y+c1PgrSiXjx8nkLbFcPI/XaQd87ftlx8MTEL+Zq4JrH+atgNYr59qi9T4OPZQMR
87ZYk1///SP5p0SSr1n4eNBwDOBN9v8mkSSTIKT+QfqXGO4pj9bzuNZv+DbE1giL7tSsEd4N1tWL
w8jdSMl8nsRSXwtjpGJJmGVJ419tlUrb+7fHhHATMk6AMiAt/7umvLWLOeu4e7cmoY/EPT4EDTvp
wJqf0rgP98QudKcOADigX0CzjalGFQ7gxZg6JVu767/8iMAp/B9fkGfbMC0sMp34z38WRZY/EGHE
qkqpG238NYO7LzgNLobtXXh9YuCqQ3oFWVptW9eyie+yzZ+agKHlfgkyORy8MjzELgoUIuMTbBXy
i34MmM3cCwt1RO9/ra0KpA5mtZ2LHAfcTrLPJuATwF0HBAO5c+5m4zlXqkAn+hmbtExj2lzzbmZK
Wa2ogYLVfDTb+mxb1Z+si5mNqiORX9FFj5X9kr2x4qLoIi6rSbFSRv1laB8bp40e55LYdgdFSGXQ
20W0QBsrKcVmkaDg2ZcCTcHu29f5j5zM1usEGmiT25XxtoT+Oys+TGMrgcttNvUfVTJ9q8sJAKpq
eUa7NPcWs3J4MRw9mdscM/cFvND4Prfxb7dTifJAda8EkyF5tvyL/tlh0q82o7QapA8NiOE/Kj50
6ziT/GqP/Rdm4dxVxWsbdDCUEu9Oi/7XTDHeCX+41qFTUZYzsjDDHAQy2/iycNbbXMrq1pJphSXN
OPhg+bZy9eMnQZddt4iA65FNpOrEgHlsQKE5+6rrKBNqAuuXGkEMlc4v0f/qgrCAUKrkg2acXQMc
esAihnIDNBFN+iBY9ZjMtSb76KYKEuKF9LELImuKz8eyQ4diyeSh85anBAU7sNkEKVccw7dNRbhr
Wzu96GXoWnWkLokEYR0tKoZoewiWz12z2TmYQ4IzZfo26cbjbAch3npaKjvLpr2SmjMv15gAm3nY
xG754uGDKJW4lT+ZmcRqsxJ103uO3GujBdAEmGHgyKT8dCbh2DgjDeSuAWcunfJb0lPCa72FllZP
PU6ceKnv0yCAIafML9m0zfRTTByNm7Alx+DAPjm0IV7vpYw36A4EVR5L0Yr16UaKTymLkoBpLdho
SpAXXNq4Ex0odF7/0XJhjChBt64RDlf7S1621qccTnPR9aOu22Nd3zM8DI9dZdzzrvrVWdjqPH51
IVKifqitrZvaz3JN5L4x2nDjg4LZLDFaHvRGWxKBH/QlZKyh2NXpdOE8OmRTYt8CWx5hx0cHLaTA
7sx348Cg7tb1KTYvoY0di93oN7f2PKydYwuJF5yANH+1E+bMwn7C65Q9uE37FI+jebESLFWp4R5M
loHb1rAY4q/rfc2p+qrZc/dL57y1BM/mjN6fnK4mJw5FTzPk9gHbpTiMXXua3HbeepiYz/TLJznC
sgHcX51khOMU5YkW8aY2QOs2RpJb2B55xeJbJkLgNChhjq1Ro58Zxy9Jw6zHEdGv0nkY22U9drJv
D27OmLYJC2M7dkyM/G4592q4aGM7ZIVqMF0gmSBLXhy/ZiMQzUd2buk1MyCJwyjrxHQWNSLGbhp/
RWlZXmHt38WYnuvJSM+KdJz6R9GK+anMxbgv1/iVpfd0Vp/+0oub57TO2cIF4ZYEELFBAFDw4axJ
8lizn4ob1Whgz2cBl6yvrUUdrFDxQV+JAyTzbOP6qLQDEX10qB8Zady8DtZIWkcstSNMNT4amo20
jGOBRfcWt5BC7Th+lo7TXkrsiwLMQplYmKKtZSLSKvlirlg3LRJcpQFEq0EIIohKvMrxp66ntAdN
KnGTg4/7hTKMTYRyyunDe2imn3J0GKWwSNe7m7Zp/6xr890pK2szVlV8zpr0psu4NnJ/mUbvIcJ3
g+OpWpGUsof4oYvUlkkj00iXxCNRXyYcL2kZbqx6vSyW2Xx66KJUqXTKvN1p/tUcKE6FFbyBxWPS
1LBWSuBflqOBOxqEtLW3ynY+mi1q2lGOZxEP50Qp9cqAdGuvlRhN5fxgz+g8ZPw+Dmr57Iwkf/E5
bJOMaJ8GKjxBCv3u/0ur9BUQTP5zNrG5lIJd3MjbEAL/0R3C/whSrFNnIFHUcGeEA84EXUxBc3Wt
pJuqcWCbZUaoAoKQyUCGlFtP1HShyKz5uCKn2SdVz+fZ/jHKuT9J5fYsVZ+R2R4UMk7AM9Hh36PW
nHeW15IJllkXGo2dG/BmZR7AVL2hH5v5pkT1bZYPpyb7PRJOHUVzsrXi+E7cQH8ZoHIMQyVPCeqV
ieroaNhBt+3b4hoppEscIvWGnbYZwm6XDYh69dhT4+DShIV9HkfsvsGpZXL8pscXbbjcPTw3O222
j+fxNbcp/5KYVqxX9nKNSsjspHyUIXWx6WDVKlY4GhlwzY1mDOtdhYGIHG0xC5xgPeuz0YbBdPFE
7d9tG+BfMaaPFqK4Sg1AVJgy96yqIUCefXru7YFqhMaaurX6Vgok4xB4F8D7vEuKXGNktdimNbuI
NUh/r6Pw9sPaeICVAnHqquznYsJcTmwEdem8vuRBdjJ4yznygYuw7QvZ0U0DabB26VwxnYdHs5JP
puGk1yLrQlQL6BFNCSUoKqwtTrTNms3wWn2/IO0XXbkoIqwZIjsPk4WZf2CtNwrZnnpEdg42GVYs
fymlGZOP9TD27rYRwLanMWS5jZhfPzPu0iCsWuM/g8cA1X/Lo4pIg7z+XebxyA+DxVXLdAo5U9Iz
qRzfQWWYxJ/sxzVBdo9CSNU6ZYlBKpyX9lo5v7p2Lp/Ec/i6moZFQDJbSFaVb1YWQS5QIyp9cRZt
bkF5N6zrkmbHpjc7JDnrtVGS0Bp9+64Myg+ntUt8Us2lDB5dZtV3N5gfKUqmi2UJG0qRVx6tpYsP
lQ1s2R0Q+6Fz3FhNVlwa23qomI3tmqQ/qYJjp4VzUVB89I1V7WckigiwhlMLinfTML+qTad9Nqf6
l5FVZ/VLjVZpmp3gUjr9z5xfLRk0T2ZUPRRca91KWrpW8YIh+GZETXXQyqqM8QUYklM5gdiYJ3Ja
+BHMC4KTjIXppouq6KLFKW5mPk5VsPLD3Kc+ZySSjT9Vs9z0iGyomSUng0OrLursPMXZ2zTH4xkB
6JvsKaWmBlzSIn6PpWUfmVyQWWwFati8R/A6PywNoifFn/dsCPyfC7yAtOgGg4Z2pOsxHQIZj+m/
f9BSrn6CY10GFGWxm17ksr7p3zfy5F1QRzlnQG93ULn2Kamiky4rk7hNNoOPnmUtmPsXCSwCxtEA
H00Dvwq5NXvEFcmha7Bu+z6mU8jYz1GQUTm03V5AiDxkTZLeQ5rKY0Tkb7wUim0zAAhyAbznbsbt
7qPI1EIvD48DA3DkM5HhnYK9lWbiqSzX06fTQatldRstSg+hImIeF8Ly3jTc52RJ6gcnbvflvGQH
7OHc5XVGWTYkRy37mhXzbuSZdcjsWGNWN0o6Es9IsuEW1OSS65cml81ezpbxqd0PGyCia9QSSLyw
y+E6t+SYEApAbWmD+/o+D/VJ32WYWo6l1aMAQ9ADwg5at2CLo5keS8BezumNTZBj0yzPdUuhOrSx
A78ZvbL+dCokmWky95+v7jByimRZetdvM0ca29qaJdjKNcSqV0m/6o4EEFVuTvBF9rJADOMTKLcG
mbsVrnHQjsouqdytOVpkhXjfsQTGWx7e4Yjp6v7puBzoWtYGrfEqcG2xZFOj6viI/r/ayYV3Bzbc
hWAUfBfEjmrFbCqq5wQm1RNK0MENB5gDKnjCFd/7xO4u2HqpBOgDi0xs/ZRyU9dSyJPaCcdPLpNX
xmObgS/9Hnvxfh5ZkYnFIc889md7O+HGHYlQ31S9n9+weUUbTxQluKyypk+oDyjfky9gwY+BHCi2
kyI6RiK66/dKzx+l2a3oW/k9lS/iO0TD+GSrIluVZfq60K6aGcsGbVt/gvinUCUdehLjXMxjeCKD
69MhNy8YbGQZzje/M7duS66vN8VYC1q2ZqVof8DMSC8GhOiMHTKBx/i5xphzNbV+i7V0n2wXiVXt
96R5cKr7IRoNERa/hxyRQySu+vaPxbTsqrF9SaU33rrVYHWrtOT6lWi5Lo4WmcgQvmjVmAl6QfjU
Cv+mWVFWWcQbEUZ32cYvWioYLO5HV7jLJlFqThSVCgRu1Q4RPwrQNTO6vIAzeZ3wVJzTZn4wEIGg
5kh+ZOlwyszl2PWz+ZD7LEkU6XIla2iDxJjMqZCVvXry9UxKMDDp+/whYZPOZ5292vZcXHNrPmDH
JJR9dJ5Z/n70kZ1Qn6IXjcOl3UdWQYuYVi/aauQp21PqLmCETJcWIeIzc1aZ7JwckIoJmmHbNJXy
BgTthYlEBVK14lY8SKxxh45pzWC38wPqjrfZS+Pr6NLQz7U8W0YzHozcnc+a1pCLCAZXnrxrE8Ms
rOYYDb6/9QSs9GEl9gK1RbOLpto5MHieNknnMghRO0UmGvVpDZ1nNII1zUAy8RW4xZZwLAH9Z9kP
zoKEJqt96DhqXzim66bk6hENDIYQqsyneD+xY0SjEwP1ykAEg7Ppp4SFeeqkeZS08LeWFiZnHQSD
AjudAw8ZQDwDl1EheRP5W8bQORTSQp8rZizulSmucV4YdKO84L0YnR2zgesSAfsA4PBh1EmwrZbl
rtkmusasArrulGgKfW9JfyV2CVDTmLJigvv7tghZUPtHVw36yDusOXP9pVVslHEZX9NRzvtApvWu
NBrGeanzm5bvvez4GQ0WR7kLJBg2v8jv9HcWQIf2pYl6GtXJ/jwGvDlky0Pp+VBG+JbyjGs2D0rv
aDW86M+q7jsmsT2xLS7q65iyGvB4uVEVcAxkiGlmf3oskJ9ue9PywMnF4uRFaoqsnC0WCqvDmj7l
kvsozWnUbfYWKeFORAgY7FT6+S3MyMet6IPG0e0+VfDD6BSHRL3l1UgLPl30q6Nn61UGwX9Nf9UR
zeNSZ1cch/UD7dW/IFv/rwGyA/LFY9Nkm/AV/kafLIpuDOeBxFOv6veY/ClLkl+WWtPk4B0v9XZW
WBt9+WusHutfdfHj+VDUVicNv5WKIlUCFK6yL4ZvxCes6yf0eQRdQFPCJWV/S0vuRjOW3j6Bj8rI
v6DHWnN709vEhA1u91QsZX4T5r86mTU+7++TT5CKgJECi5znv39/YiiAzLj2DHfL/4oTEYNKsZ7N
KXjLLLo2YKb2wTIZxwYr7GbHzMmkMMVdSyaykCULtIGLUXkdyzcCuYyAusfvDDzuWX6eRX+YETM+
9yir8QeDoO2S4mAg3xj8iydRVy6DS2AcnMM2jQn4xrIaePNzyQWl/gwoOmVwM7tr6tqoVpgR7VSz
E9MY2G35wuzROg9ldeXSrPdJoKakdDwmCordmJMNiRznYRUjIhl85a5SJpiypJx7KvyIacOSVXvD
MLMtAs9NUfbjsZWCyioe22teOSdYTxiEag73GhwXVEtZXuGl3KoZuQUDPO4gb8yf597Y1rm/0UZX
CVPw0vbem7GEJxsLximM25oYujHc6B49QADrRmiVw/G7o5iGecKPX3SLRepeH91mYKDpI77iMpxe
Jsy0CFm7XRNiO4jz+mYnU753VLWj8poa2y43C2ScjewQ+LGlkVh4VaZYsNyTKfWQhNYkqwPQxesR
wn4P3J/4tHEAqHq1yBqc66ClLORKZFEN2W6xRoi02cytJ46209SIIavoIMGsHjPOSr8p/b0pKbhj
EbE1KPp9PTmfg8FU4SKHBQJDLnZtPX9FxpP/y/LX/gcyRFF0SYjmoXV4/IK/vZGQnsi/YG6KKhKZ
AKPnkhHbmuxnY6TQF1FysLoZQShfSq5A9ImS4Ovv1kJE1avRaY2ed2P6PYCz0bplszwW5oJDvjOj
zZCFvwtahR2wnnb/3wf7jqWWG//5uqkkddoFBT0AevI3bgD3f0W3P9L4KLRa4o/ePlokNXW4PPQY
yoo+aF9LQXUzGvSBXCDzlm76sNYoQOGz8ezDfeJBI1OyG+JtMce/jbWABuZiNA7YtGFjxKGoUvXA
x/uH2G5foizzT4l/1vuBoAfJPQaph4MBxJQjZjI6e16l9ZI26EDaFB6a2WC++/QueMV3Y6W7pXtA
WuyZj4SrhVSquuzC111kM3etcVratL4J8d02mqcgLr/aZLgwII/fMzv4HvRIDzWgchw4CQqKoR3P
+jFvQmvb9CD0BlBDf3kUqjgHrVcMtHfFdmtDzLQVH9RafpbjTeUJAETxU0yFj1MTpJFYvIIR+Zfa
Y3m79BPOD+8PC1YmuMsPDLcV8zLg1PlH1k60PWdtfNNDkRg2ZZ2rRB+m0IehCRME4s9eOJ/0kpew
XIZpzUfBm0xMXOXjhL/YIVWQIusxLcVbqnhVJBidXGSuny3C3OYXpnz4rdTqLRtQjxPr+VlQphYC
/qwjl3VwqEYUvlWPIBulAlN0xz7k+KmyidlBUzWbdTB+O5PjX2sn8Xdx8qeO/W9ZHJ1lgUaIAnF+
WGkbLIzTn8P13AYwu6C/FW73keTQQXVd7SqJmN8yqspzZqgKLjuh192IJn3RG/TMVpiP2txak68y
VTOEERPzWVagtCYaPVi9M5xKL0UQIC9I0z3biwRlkLNch5WFNsOpg5N4zyRQ0nkhhmFce7BtAgo/
26gmqkh8PXSJ5LHnAjRBtkYmuwslg8nLDGVBofZE9vcgm7oj2g6u2zq56N/d+i0Tp06+Jc2lGvg3
wNjdLIPpncMKnRhOkxWXwZEVFIOVJCoJMxC0Mmlq0R9A/HflDWILVEl/OqMO5uZVVI1GJduxvn12
WKqADile4pXxlk6vAErhbD2nBGnQYIfqb5afhwdeoLtOrMiY9VB+rOA8O6kUoN5nAECmxAG+hX/j
8zVEmBAPqBXXJqC6YuudZ/gKzHHetSFYEu0Q7AYV2imjb/EK6RvdMao+08fxFnU4AzsreWjXkcCH
8A1ayP+A7CMFY5sH19iKGFOprv49kVwXrqiDUUmU2AwDkFl8Nqr6IdAjTjNf5l1TjPFG77pMBty1
SJXAU/0LI6Y2bkyygZqYCTNCbxUND9HAURp51bDJjfBpjlOoDf4kT71TvrQr6ui1it7JcUfvUWA7
6b3oHg/oy9jl4MOX9bWq+5/GvCC8DHyMh9nCQD/Afr6VTIWe1oR5n9Oaxpsv+99JN+fXHi+JrgVC
E1ftCI3mIYn7b2m4pJ9Ve5N6Z3O27JfKrd5hfSaAitpw5ymtZ+fguHUHnt6k6JD6SWadsYmxsEdb
uJZefUyyetj5LfxjopHvcZWc67lzX/G7HppMDR8bge6Y7eG/cWM0FuY/j//QMZ1QuK4jXMIA/oa7
Wht7gsnL8zoAU8Htyvg2X4T1YJllu5MgIugrwv5Qqi1Hk63fE2wfbx6DNjhv02VqaarilMGVy60f
Y0d7s6B1Gj1wx7UsLfqbzLzmjvjlG/Oe/r2+9CireUuRCVfiBDkKxkRO8xCKNNq5mGt2wYSTwCBL
gzjCEQVj5b4bxvc4Td0dwwQfgVmSHSrGLMfGj9HClw/SNbkEbMqVfPUvQ03X4i+BdUpzgDDqxc8T
ISCS+N22iUexz0q2MGoyov+mUPrfWObdpRnLl2lCtJuo595x3pvJKD4dZLhGL4XB9LNPDBKokr44
Tln9IVbaND0j8Eu8TEbBl+sYxJh63zU8BVlBtYsEPCn3hW3zutd2+aZwo32HktCv4+Woz5NJwTb0
EH+0821lh489rfA2S1WczcyWoPe3WkvVgqXEDEMG4pJ3Oz1mmRY/ovEsdiUCrmhNH2yXWaY+352q
L69uROikXY/vYdbIqx/9Gq33NufySF2pkqk3EiIEGiZIu4+VKuqEUhlrrUgNqLCxGbsMTOq6fv2Y
Y9lura7BLGXEB/JMdAGp2YpQ1sfrIpJnvX7UG1SjkdPeNvIztLWfBBMm26qNkXkXJpuuqLi7C1P9
kW35pwBn+X/sncly5EiWZX8lJPdwUcxAS1WLtM0zByPpdG4gdCeJeVAMiuHr+4AeXRHhVZnZuc9F
UIJ0M9JIA1SfvnfvuV3aLI3m09TcohtmPhnaRHEhySnSvNuGVs29N+t1Plt0YY9f1+v6vcFSfwmc
alqUUZBta1Fupsi+Zf5L6zGm8UtjH3FJTADnp/UTBRytWNM8SWH2C3f2IDeDehvqGC1HqP+0oE7G
4CzNqZ710REvJqYdEaTyjWqHSUSAkKY3uxIo0mbqB3MXGG6IrLIAelw56ekfV2nef1ODuBjZoPkZ
rm8Zhv9rhdkLUKbDQPPeHOzp4LQquHx+AEyT0dZLIzxN9u9f+/yH1nXajaUj/LO5vUgOn59iR4Z1
DtT3P57/+X+fT/3jO/3xrwN3DPMQq90UhCCQb1tQ3uIqSdZ6BqEmxgBKJB1sAIBAoshOP7/ami99
HGOOmr/084k/H/nHY4Z4+P3RjlvuRIECNPXT5laPMc13le7tEy8maBEY/C5zpHbOUVXcjUVr34bG
LUZO++7zK0ZrFKfGtO5/PjxMcsWNIDgtuEetlFuTZMtzXDbduc98mmVhObYHHOPbcP7a5z98PgTX
hD0sPv/XRC4C9/2kCqM7m4XG6eXzwZoRnscyUPufj5q/8c9ndVr28flu/ztAzZhzRv5+gto1fq/r
199O72Xx/ucYtc+n/cxRY/L/BbSZgSSQ5iX6bJPjys8gNU03v4AhE54Qwrcc4pz8v/02T+yi//yb
zomsYZjK/zpffEikEOBtpF6O8E3vX0lO++X0ZLukpQkxC7Vc6HFox36Vigd2VBtcr0bj43Yt025h
DsWDE4wpXlNnFSRttckDWpTNZ7c73w3td4QVRAo2usDgdl97bn74J/rJz/iWPzb1z1dl8GfgfziX
6iQ//FWrZSP7JX4C++QwW8YQthhxlK09rb3JPjsOAvkocZj6qg1mD7BO7MwIoGSVBuOzG+Tynx2Q
/6odsxFG85856x5tjsi2/YvATseRH1BM7zt0cqMd1ohEGo/9rLiSQ7Ox8pa4h17bG5HbLqZGD6D6
nlrX9NdWmAznUln3Vjcrqm1J6AVzGXwYxQexCTcqFMNjbOj/7AX/VYA6v2CHozzIRNipOoruXwSo
gS4iZGTWLhUaLgDHPsdZR0u6lSM5uOEZIIJFBMnw2jplNmvfA0pC6sy4gxBWT/4mtcyDr6YzQgQc
AGlZbYBCQtyAoaVc7fZPd8ntz/f1zwmPXNd/OsH/fLE+SlDb5sLX+Sv/9d1uS62s0fHuvFTLcIda
izT1vSXznoOpG3BoYua9w/D8j3+o/temx+8/1TF03Bu6/d+FnvrUc3vSufU61z6Gs3xGBpKilxNk
NHOkQtni+wqGtW8nxS4BkA5qABOz/8/ou780DOdXMr9JYGZ9chVd95OM+CfJ6TSaBnP+Yicz191g
/+n3hU/GJ2bzPfEGjJsb+7bAI3f6/KAseyUaEMVF0nFYCoXaNlF14RsT7jvoGDMYGEUiAaXhe3tv
AJ6RzA6FMlq4juNshU58QaM14SLD/L0sLawSXutc+nEoL3nTI61lbjzqBCmZNjVvD9Jz0rT71DZO
DUjXJ2yWT42uP5UKIa8VxdMF72DuIx7JSzzUfu6tPT0HXYJ/VnjRmzLIwsEmi/gRzW6umEEg/023
fe+9wNZhktqFF1zU3aHDV7ttPJobpqu2WG81bNYz9kMSIdsDTBE/VKrKLW2afSbQcDDHNZajOPrG
JHC8jiU0cvSbvYGcsxTGdnRpR3JwMJbwwwPAh2yMtL9MmIdquCtNL0L+2b6l7o/Gz/p7h8naBtLV
LT/6A/Uq/skKi0Nn0DTtwEBQOMfQO3voi0FKFedZcILCFgmBZhrPrZ+OO1PvoxsvNk2ctlTbJavv
udNweodpgGO440Or10SgW5zpq6lBxOMy9JWdBRArNLej4UGCHL36VreXPh6k+94Ajq1Nc1pfAv3Q
kUQtqDCd7rq0XlfwlpaVrpyDUWtoMGym2Dnu7VOlQ3hBR3mjnADFe+uDpeDGPvyTm4iX++vNqwvG
D6bL5uGid/81D8kKYIHR8kbAYKbwo4ujjan3aAR5i+/ar5d51t7KNBy2oV4w2SQXrjXetJqFNOBQ
uCjt0dxFpn9ManUfwGDbEMlmLeBaXQN7OvdhurWnWi5lkZBVYk1bz9GOYc4YS70GjSrQR8pgK3NK
8MRcdVncHYbI3FWQTsIMTpF7gBvab0Sprkk1fbjRqoeVz4mB8e+E+rDDfmWgfluw4QTruOqfe2JG
UJBdVFlw8YsTXqKMKLHmuSj8Dj7gcCmKgLnZEN20TI2RjS0r0R4LTnzgflK59H3v/Zw4PinZTIsZ
BTjYg3K45RhER7/5YYiR80IBG8GhH5lZ8SVGxro0uuwxKLUfuSOunfnSxvIlrh8G9mXm9/FNN/TU
yBH96PYoKr5Dn5FXAWiHWICh22YPvBACsHrGCkX6OFMAQdthU5uEc8U7deb2nfBrjTTJBu0dgO0y
d/230pp7nDYCLNNyjkYJWCyi6WgDbd4yeEOOOL2Gmbh6Qu4sD2yp5pybvgiWAUF0C1+W+MCpcwe9
3Blp/xwJ9SglhBLbAV8BLGEJUYPXMFbrWisz2k/9fW6H+7h1kpPnttky9vy9uzDIZNqMxPftbMLl
9Ppc11oMw0l/ntLZ7zLt7YTYQahHJCyAHSKMbttrCdnfU9ZsgJh+t6cZ5ROt3Db6FrdEs6ZFcDYB
AYBomi5wFHrSqdZmrdxTZPQO8pOGHlTyIGX2ougZgzEZn1McGWvTLT4CD3wWx/BkycLiLlJRHaCU
AKbiFFnai9ZIr8AdU1Qb4VvS9Q9tAUczJdzVHFz0REx3V1Iheoid0dl26jXqWQLGlBnKiM4PNwqX
4IQquQm9JwwpRUoWWzzq8SbRcRxXMlkl3hzFbvA+ky4byzEkHkd7byZxRR2Jg0+wZifl1jbFk23O
GdR+NeKx6+jJyI0EPFYFjnykhGNkX39rOoehYsgP8Dw4FO3J8wQ/3Mg3XRuXdCC/2yOUw96tjY3h
mjHKdkhVpRg0lApK7GvhWQsduAbn1lWLMxxo6DNt1Gk5WEOH05jrprfdAWOKwUE1Iy0161ST3eDV
K0EcmfyuEiQnggp3H3QFFnEnSLc12ATd0t+aGaYtZXRra55a57AS4BHRHikK+7lJYCZKy3mCPCFP
HpkOOSley66rm0UEXXwTMFPgQBweRVhj5vXPIJQ+TBGIE9SJKGhuErJ5tnBatK2RjvS0g37V6awc
eYeKK1eb1ki+RmUO3SfWqnXUD6+6oOjpdRhJGUUuAt+r7spvQTwO1whlGfiiE8l+xhzgsIvtrFjX
evwyjW9zhb1zGiqYofCJvSc9At2AILtsmft0EvzpOoAPYrw7Is/N4qNI7GRVpf23tO2NfRJ0aj1M
dc6xvRxODV7RU+bGH4llhdvJdvc55oYtdrUbcoLi8wABe5F6wVNmK+48Gq6tO+zdtGeVo9cUjGBg
XcUB2ncDrAI24wKX825RmGenFmsRiWpbD1ItCNZWK0tXYjVMpNd2UwuayztqaWMiFYbxqE/dVxFq
0zYzEX5n9E+txLwjUgdysqV1zJh7IKRdcSRi4tq7fEXLW+pjjqCobUJ3kwauuaL7+S0h5Su3i/jF
EXG/NMIoZ7LbLJ2QunhMv/stCB83ZdDCpCsLbbHVRExkmsWbbnsLkD7VZoL4e8jI+Mxkbd/E7L/D
1yYrSZyhE7rMc0W0uzbjIlx+v77R7oLSuHZJEjAKgD9rFba7aM1zVswd6jK/tzDL4lRmdUyJzA1z
wz1pkGS1YALY1pYnP28LZKjY3FzDePNIwKLiLSD6lMQRNZG1laj5KlmxMkPQqMPBxMyXsClwD4B9
1AoxI4CO4Dg+6H7npN0e7EKPmbV9mFxL2TCvi/iR6FN71ZJh78U17FUtQ2OdNfWB4ODvhii3wwx0
7zvMqONjo4KVktVNHsrHTuq3djgZy8p+dUQHTWQwo61LQOaCCheEpaGeHL39Ptb2M5PwHXyVx1y3
emaN8Hy76UUszUwaC+lk925ZmxtCW7r4Q7ON29CRtIwo50aVAgxVYFqtFoW9iqbbALzoOnZMHmDz
qzfRqh79x8wykLuFk7/N5Y9BACyZ7B6M8kAaq6YT/efWu7yuvpuBxNniMO9lTc7VyYYexaQtO2Wi
6KkTbQC38lthVss45I8CMh0+Gl3Oil0WjilZW9ZIVUYvFKt389XAJ8n1J7MVdvGzquwSFbDkbSTV
D/1FBvp3pQ9yWLvjgJ1UGsjrCzPcNjk0bE1o0zJlsEQs4TJNpgnVPZwIpyv2jNee6wmlnh9nUOAG
4xrM/TyjDleDYT4XVR9vnXFMF2PEtKWAd1ykfrWW3VAs7Trrlq0iu5vu3kOp6HOhjqoWsi0f/Tge
t2hL7vWQ1ngUuotB4iNXGUlMuOphIo7HCgUov98Va9c94P6O2cqNW0VkH7F0pVWB+MQHDYgzznF6
/R75SDIkOnMOb0UDidF0Yqy6MdBWGIGgi7nVnUD4s25hNTvGaJ1HF+GeMyZqk+fUCmHAB0cfI2DC
+XNaeCCQqn6+HLVlm+poeTBoLnUXc65oAVaat2E19BcQyBh+WKGZeQYtqKbCNZ5LYculkTg9TMrs
WwyeesO84aCa9YBvF+DncCf77oHQ9nFjFs7aYdKxKwbZL4dgkVWqROnBMM+JrebETn8XN+ojThTe
JQ+VZR2A5W5YiwiY5gaeR68OKjsWKuabmLZz0nicxNuOg6svtdx4hm8XrrWc9pkaWsLSkSB3UXgI
xXh2ISqDhg3EQtdy0HVoNkieSNrwoxCwumnuL8eMJbSjfUuoUbpqevfWtzK2nxsdOB9ypfRD6hpg
KK/bjlW+d4v6zeqoERCKUuWF/avT4/uywnefWdMurpOPWkwHujugpfS6YOM2OV5M+VuLKmlNq25h
mOLKqtsfZPsGZ2jnKS51I/LIfuFF5oZfLel3e8WN01rPLdu2Hcn8HFZiY9mhvIRDuDUId1+UjPD3
pi6fyA6jKUvhYG10Dg7Luu2mc+n6uKrqJ5lHqDzPiS710yB9BNs4A1b29KPIByZzzrFzJ2OBjIeo
ddUj7kTgWeeZhw1T81aIw88Rk//RKlF3IvLYsgJQwYgMKkWTbsqRvLZCw4k6CwHGxqzueeXtopQs
I1r1NrhKXS035yALSWnvT9PRHkPrUEOeOTjaTE8pmfXGCOcfpr69PExetnMn17pHJyvPdZH+yJr0
AKgZLWYLQr0staNlpGIZ6UQ6ukm3o+CJ9y6F2KrEqbF0bKIETa3E10lJM43aOmG0uTUCpKUkz10D
UHRRc1DSrg9lz4jDFxXinWg8aDL2URUQABLRNWHSW1f4UMlSODh2X+3t5h2MuMLq1akDV+CPTO83
2RSGq04U4tDMHwJNfPVKdIUIxR9I4L3t/AjvWguhgV+bRZhW4iFtHHzB1oCJDCHRoZ4/yKzBS5gy
Phh1e9HUJMTqAh0tpGVKC7NdtCgNDygL84Pyq2hhdAYw5vnTjLTPvRV3IAtjpnajDUAoCKezVcdi
ESlTMnmctm0WmOCXyrWKOW8A7HoNuNhmIN+wk3aisxfMGk5f3TTzZ3nvYUSRHrrAULJX6vawi3u8
27n8sDyJQtq3bgkU2rZGad2yiBAjnkGZ5K+taT1+tsQj9Ah3MlAA3onGJz5gSMixhqrUH+0imlaJ
nj8whkPM2Bfsuv26NgWyQRVeUNzyt7Ab7/L5IRz9hwgUTyVJkUN6vh20Mr98fpiM+KqyqF5R7mLv
Tx6dxHLPHaBj01nlJoaFXNPGncoghWnmLFwOdJpg967FkpVm9VuHe51D6YCkDF+tpt1xdE/1/BwN
3jcFnrLVzNuqSu9NxNus6WfPnUAgaeNbMbGbWmW3iCGpL4uJwMgcft3kwswexnSFUQ1m+rAPEnSf
YH3XdRJdNDu/cTjoEDIHhBzEFqmivFQd3s042wxChLs16ZlKkFVWnHQaFJlKVyaXSzs0L3ofHivc
5csOHGGVZuRBOv6OHWsZuGPG5E5kS6+Yw1jjbAtHe93kpCk57t6iDBG+/hUipQnCj3G7M2E/mPsf
CKUWDmW1G+m3lIkbco3vUmncDkN+nTzvxqrZwTB2fa/G6CUSDQCZFqMTc7yux7o9k+tJ8IXmRp/G
H9xdqzli4cFcw8NFEEVpuJtppJy3sbUsxnzOf3DObUUCEP7RwvGAx8oHFCtdxVQzr/vvGbSFNc1M
QvTKk9TFoyvFkor14gw4Jk3Ch2H+lMgkzGeznbhOWFpXcTkLuEfn0TeeCafYg9kkWQf+seuca98J
l6j3IVyz8Y4aFQ1ZDBBMNZc3b7ialv+MTvZZJPqT7pUcueuDN6kNnitagz1CUDHsPY1H4zuWRAeY
O7zV6YqOy5UmLSILoW84knccELl6ErjXqyisvtVm9GBhZlx2OYLxONHfAiG/R0R/4zZ91v0Co0Br
kXyAgZV3lbKuubMkdy9aYDZiS3CqHkBTEieWnMcpRw0hxUn3BlRGAzaSPPb20YT11yv1s1LVvZd6
PbLR+qVynkvNt1dm694PI8YG1ZF0nLrb0auwGfhIOOganz1t0yodM5Ce7LtcczheB/dN4N6V3rAR
VrXzPNSz/VhzGyIEjlNKe71hSm7EuMvoAY1QQu7ihImClWo7nynsYoqMnBjHEt177r0COt1UQ9iC
OEyRIPa6xd6HYCiBPeEU6hi6tBYw5FkrqirkeBzNFl7feee8JYmopVFTShIFsIbhPLXHZTlZL0qr
ucCCBExLFx8wVLwMTUy8tarMddj2lPXWXRiZ9cZvQ7xSEZoGuxwoXjTrZSpS1oGptB4hyugyEwe3
N2oYJdxBFomFlgWuXtbhD790rcem8zduai3Rk5NCEpH9iHzgGiL/bZsOgxXn4q74Rs53edYN7bFN
WVg1nInLZPJSsP1rt4qxCdaOgIpZ3Gc1BsCsmUt/du2+rtZ+Za9loexdYNb1Lo046WeUfU2l+eu8
nu0BWSXnlhN+dSq/0qXsRdLtLQSxtYvSkfe1qyW3kJAeSSm4s0x8PDld2bXZGv0pP+a+BDGa1BTL
s3RiMiHw+WQZ7JrOfq9FU+yb1D5Gbh5v/RCEZRLmw85vEG8bPYnAdgDi06yKA5rBGFYgd4BVTGpX
FvVdE2DKNNsOfnbtr8swfWuaS5M8lsbCt0nX0SHCAk9HtIOEqtoYwayoq7b8+uaWYBcfPYnSF1HJ
kp5HZceBW+RrRlT1ovUcspbGaridEAdzH6QwdyhP22qkoyfU3Jizf7gYZ9eKkecq1GSxyTg6oMpj
V42nH346rRO9yQ7+REDh2seqhUGfxnmKK2pjKubl/Scx6z7Lpnwz1BVeUsVhIBlXEBEJJmucdde2
5dHrbzuq1YvGcWHoNXlCc4cHaVv6OIjaXnLdZgEAekUUTcLhEvxzMOz0ya2WvePuwBeXaxyLFnC6
rsQvEiZnPynfU19fmzZ6GqNn6ahdaFqEw9z7yJvtHtG4rIFSIElbmaV5B6t6XGOR+1og9VmGgc8G
Bu4f5QBgozaL0Y2rh1D38rXfGM95puwzeo0zabw/qpbfFQJotcHV8kJrhn46VuhV1HZg0FtCUQs5
QDbsg51W6fdjI7JrG+TfU4UfeRhH/MtiTA+TkV1BuwGAbYavkYrrBa3gbFcb4VZPgN0hPhotphFk
JyFzdzzoIPWT0XsamxE20LR2x3VsoUlwGjFuXDV8bftyXAsvUQeD89OiE95tJMqEYV/2LUzjcutq
MlgoNueN1hDgik+iXGolQQb03Q+9Ud6FBq6Qhht7PUIkIg8pfdUIL+dvnLrQpAy1L12SlfQwX48e
UijbKp6MIMXtE2h0DeuT10/2Dnm8H2UKE1m1EfbBbvnubDfjpqN2NswMnI4NiaHzIh/6Q9SQtetf
6nT6pqrhZKFRj+EQ9o5d3hB/PXEU5cCgzAGwg8FAzWSXh45LcW0mJmluiTx4TlvvMhEF4MeNJ2nV
+LcUXreeyKARvcehsJnik8ggLwNutEPhyumQpGu7m68WLXHmb09iiYalXlkJbj19l1eWvKXrrJnc
KVBab7yQrkDjKG+jRF2BBnCfNGrsrZ/ASDILw9g51qyma2s88gQwE6PqH2BLtveScCdMcWTeRQ6w
tpQIOz3z2adosCeRIReYAN/Dpgu2uP9gNPccQRMOHNuh4oCmQihAjLa1dZQzRgQ9mXKujuRmQCh0
F+kcNDEf3tWJqldoUyNZDDc6tick+tiJIk/uZWLibnCjt9Qywpcpmf01g9oUAsqZCGp0mg0nEexJ
B3qKncL48E70grdyu9A5ppjgllNn1sQf67cWVnTcFv5GdEW78pjUmDX70yfYblCKTmVSEg6afhsj
7IIFsIfBVC6bsZYzFIDoZhGI6Tsaf7Xe2USAmYa+MxhK1BJPWHmNx0Ic7ZrkPeCCFzXGbODz8Cdu
L0XS4q7uAxKVMMkx5qwh6CSDud/l1nZwYJcPEUPbJmZukAwZB7sgX4MmhWkeko1iFweFvfGgYvMi
/CHfuW0636jto6XdEvyLEw3j2b2oy3iTg8qkS6etXc1slq1X1Tvf0s6yHTlvvYIeNE+dVEdzjPqb
prknfupeJsWL58T4a0j8Rgi5bPLodjA7tbAsNvkmZU7qOfsQdzmiVd3ZDWH/DR3RuCojgW1upLKC
zZwGerpzigFWuQ6SHc2hvgrCcLh2mGhhGuYHTwrvvqmy95DVYS8oGtayNIlIbGJie7XI2XURSOdU
CA4SnbZMqg9EvO095Tx0fo30NKfyGQNqDbCqYTx4nrurmmEfcYo5VsIdLi1o5VmcRlijlb0CmQxv
Izu0HsJmwM+gvGXbZKzEWU9vGu/wMZ/9QWLiDciGk29H0941xx+9w8hEaxkESQWggGV+PzhETgGL
0Y6aMTM4olK7RGqkrdj4r7kZi6t65JeG8lUt2tykUvNdQpc8SuC8uUUh3Hxr+VEe0wa6tAWZJT2x
9ABU3F0HFOOa5uHR1oLt4LnNjdXgyBvgqihb+qgBJ2/R0qXiZnzkcFSq7auQNPxCC6aBUODWyKqw
nR4TtXIAMnn6Aim0XJVJ3+/tFF2+DixLMO2gi9KapwaCdwk2KgWkecNGfcoyf1doEuC+YihRTHl4
ydV7Y+TNYzhrSNE1niZJMFgHWyYvtTfPmuJzSXgxcbrcBiBILs42ZxM66WK2imW1vOt8C3VaDulG
7+Vawzq99oceYfDExlAnInnQ3C2DpHvqHg12zbTujVCyGZjXuoGyiWtkqTLEWxAh2p3Kv4a+eeT6
WDlJnWwB8iULMiQQphMHRRZ3ccBVWq1pkGl7mpUsnp0CYpw77Srg8OeUHuP9pmEHDzi9doVpHBOY
DC6/qUE+Qz1iUsxTuht8V5kfkiBF3Iq8ORSiPCalijfkZwXp2KHl9NpTOtrZseHtvpW1Gx7GZDgC
svS2FgXIFgb6JsYltzXC4qvJ8W5RtUXKyFxgcg3Yt4LUXaLVfWkCZT7W9A4po+RHnOYMrT0zXWE2
J2qyZcMrKqZfCoNaVDc/4sZSmy6wqKgmDPmB8PeRl1abzsFGrQ0F0w6LxAPXmvuk0OuWdNHIEIin
/LaNCmM5FZ1x1kJmrZSY8mS3/fck0N9iG2vASIQKyuPZAQP1fahgeMejude66iY1KtIRShvrEEDg
hUyFPPVMLzk4afs4t7dVkjv3kghHktnTmxQ3Xb4PIhtMYl3eZ5PRngxFATYGJfyOXt6MPWEAjQ6D
PMhC7PfC8rapnYLUSzXzYjT44yraAXpTF0S/Bep+wHRwP/bBuvL7+qaqTWyKism/HWnhoYcYxKkg
1cHv8kFLB1K88pi9Y/6UIZlxwyWDs3wSOTU4VM4GcTsxdZZ1jqb6Ejd5f212U9fQg/NS/arPsyA/
FgTbzV/rDBd6+0jCNvN/Xq1jDg9pGhe3oh/3lqyHB8tOSEfTjWrpr0AOqK+m7aiLcvGfhFOlQFL6
DlHfvOrPf81nSY1XlxRJsaORahUbu9D3r4Q6JB8N57hGiq+EOqECmZujWHPuEFEneEqv9Ujjfcys
mUDPycFKWNnKnVlq8TVpJCutmH5StP4t7NOFLhzkMH9SP6xe29ff3os2bsfLa/7+n387vVZt9Jr9
Wdj3x9N+qvs88cWwHS7R2dWIqmfOrP4p7nP9Lz5qNg9zlWW4LrTY/9L2meILIUYuE1RgeuQkzxK9
37V+/BOMMMDejI6QRemo8/73f/wY/lf4Xv4uq2p++fzPMiv9F6GRa0GTmAWDjmM7AsLnpxjwT0Kj
hCMC22SlwVwIyKlwgAJj1DSYbuHjVwQMKe1Y9bI8pJSMIQE3ysYSg8m/9G6pBdod7cAnXeue/AFa
L3mL70MD5MAuUAj1wUfLdmo0TI+lYm+suaUGmnYLIDxqxWrFsJXdGJaOZm0n983pWT9xUzNOD9Xj
lLdEBxqDoOdosg+mbKyYXyFxwNVs9KMySftVIS1C5fRXNhb/Ziz0A7bkS0MgkOk1dAPCbiHNGiMN
gKkLzWP6iZa8oCUBSk2VJUN4vGnIyLA85bUKbnyjSPd5TnWdGvqTm0WPrH4jGaz+xWAMQ6tlAs2E
jERCX7Hy7BjHFdCbnKmTz4QCd9uk76bGDA9d1NxF0fACNQVlvN4+FRWzcQ+eWYd/opTNCzSIdodT
aacxRl7GXf3QaHlPogXIkDYJNqbMSZ5MEHk01qIKS3MLlKXd6EzGWfexDNENW1mVHu8cF1M1nks0
7y6HfQaWG8ix1VLGQXdJI8Ass1Ne5m9oI70dh4ENidUzNwiAYmfDXxYWGUHs7ZW4LXEILEezeyqI
cT9GPdGIrUK+YYHEMjoyhwK/ZhYY7y1gbmtH4qlwq865EdaulOYH1HHU7Zr/U//5L60z5/gHFv/y
o/2P+Wk/ymqs4zBqP6/3Pz5bXf/Pw28fZf3b+bp5+PWRf3kid8rvP3++s//yCZM57vK77r0e79+b
Lvv5Q7jJ5kf+//7j72vFw1ixVvwoOTbM3y0kHed/WDG4+/++jPj42sV1nP7PT/u50LjeF9elaS2w
O86SVAdJ5e8LjffF4u7mS+B8/1hjjC8GnmuQlshXLdsV6Jj/3xqjf2EeqLME6TbT0Xll+mVN+Ydr
jGDN/JOY07WEi9zUQdjsGpbj6L8q/ZsA1XMAyXGr94ygEyeWR1Bo5kIXRcddhxoQ5C0QM52Tibor
aHSsSUt5hLxGhz52PsLcTDZlogo6A/a0Bs7+jR7ZpcHJcTP647UJBgs15iWfBnPTwBqnwvQhsE3v
gk7gUpl9Rf1wTW1M9u1Q+rue/FnOxQ55Aab2JrHWg4gDaqtr2W0yms2+H5Kdnsl3jnOKM/87uKkn
kyFkjCWQLM04p9+sETXaHiXB6GuD5BEUDzbKv4zxceUGpImMmPoGj9RTVeNLxxrS3GQ9Y5sIFV8j
JKoGXCS4k+hUkXl0AU6c7yGBzHg+Ezuq1QFY6/IVCp37xOzkiwqzpaybceXiXb5hXosHOIUnimBk
gckk3JiCo3+ayWLpd1Oz4shYoK6Jg/sEm+6K7gwNlDECugTVzoUXQQyYfpuK4K7kTGq0LqxyJZp1
G85Bwhwumf021C5BzcDI3hTpbD1wD97g5cgUASjHY7CJLUlLoPSdlVGMd8IlsQ4FZE8i9pT8ewVg
idm/IeXXuVf//s2/R38x/rYsX5v2LwvA/KzfLQTGl1mnD40GvrtrgermPv9582veF9v3DR9yLeWE
S+HwXysAvgPkmQ66PpYBoVuzTvP3FcD6YrIiuHw/QMMuUuh/aQXAePerWt7hmzmuST1FKrJj/JpE
72a93QL1Xya1LcirHNpT7TE/7cmTa6IxuZOF9tIJBhVmIuUasZJ/l2A6G8Ki3U2uR2YsF2UWlPIJ
7fbedufZCkOurWrafd4N7b03kpztcIhD5RKvfRdgUGAUw31oNOsA4tJNFVmLOI9jxDvqtnAQHfiW
wrUXugkS7v6rY9Fa8Ok3kl0DNofknv0YQEADp3m2cqXOoRl0K2QPJS0YAm/i0A14IlNfP2miA1Io
coQRpYZT+y0wfSwInZ28OulXQ2YX8CzN90IitZK6faPitjoMoNCeJEpgmoc91LP1RJAPODhiny1n
3xoWfrQ+cTokj3ZMmeOh8Kg5i+P1//mhbK3k9Pm1ZraRo0/fBlruLjuJ/SCFoQ6EwV7rpT6cBxI7
zm6e4z6stn4x5lcxNfzlPXWOTUseyAxB1Nrqu2DSKxzktnO2hDYzQ6NcP0LmYwDR4fftUT9qASLq
MK47VstoP1rgwhzN63aFR7ZY0c+Br0Sb7DGwPkZ+Jy8t5sNTNg1oC+P4NpLKvFjUIp+fmXOaD91b
MrcCq90nhOYBBohPiYtyIk4ZjDvmlrrOPxae/MEwUz4yI1u0Np3uLIvEusMscWdIc+OZ5IpYdW2c
4i7SZtBSfm7De80cb0kN1nYRkq6VmyegJOfvMkHZ4SEnw0vdUxcU6ood/P8ydV49liJhEv1FSCSJ
feV6W971CyqbeA8J/Po9d7TS7ktppjXdU30L0nwRccKC70OifqxpD82r6P6/L7GTu5t3rRIsXFUz
XrPbl6CN7B2ZOIV6g3k9FHdUAxtoj+7ZytzxgCZX6HVTesPFpHDC19arN4z9uhApPtbBhJwwFn43
4RXx/nI5YEoZWmIzYP0AOtCC5fh5dJpn6bQYypezESOiREZanJXKUMtyGhRhB9zMzYvFOEDOxxZu
zW5MbapF49g4JqaHBPz//h0ZBgdeesVJYpz+++KkkQHSQ54jodr9f7800Nd7MGN/2xmCvsnON2J6
pKwYg3wT0GuZ/g5LlOxxY5B9ldS90SgVX73qRlV7XXAP7Ry9/Mv72TomSzuudcPoJuu6gP01qMcN
UTULpE0dnIJR/f8vA7Lwjk6Tu//7dZUDygc2+K+VrQl7S7aX/74YVAlcrIwGnShbMOn4M/mAoPwm
noKJZGqN+oyaAEW+DlCcGdIdy9kbN3gpkk1ffwQivSyDTQdJjFstbmqgw45+6am8oDva5DMzPDwI
ntE6lzzFXywyfPt4k7ZzThymbagi7EYd0P1pn5l3S2ZlCIZJLXEL8j8KLmZONiVfbu0Dtn4cZRbt
7J7iNI7M6vzfP/md69Dt19IQMhNSwIJonvsCwcJUt/4s38HL2vCXcUvnyQAedf3vSxXn+ZWy6G6L
rwfoQ02NsyZ/GlayTneeVUfJzkoBvxYKEBveXQATZmZvMMlZpIss595pY4esn2ddpLFzZd1ciwCm
gYqS0wyCFEYXTEFRpXjweLT3Y+ZwoxJU/A27bDKuYO56/Jb2cCqwkVJhgM2qGdHkh/ndVyl9Nvje
49l1GfPjSuFbw4BGfxUGM0Nukt6ptiVmJvw4DECYtUCWe2nHydjeLmouSZtNMY+nIoX3FQUMK4bl
zIzY2DSms2lxFeysPH91nImWyQCzdBdE34HT/sLsXMx8uKmeHRUP6O1pST8Q3zFlefLW10MJjk43
fl99GU1fHnHKM8OuXoV/B3rwvRheUzfuwgm3Oill/5OymEveAXgR+bomMhI6XfoInwY/JandqO0F
K0l7Gn1spZqFs+541by5vHDZ3VdVf9SOQ9k1M8ZE04thpQyZykOdR09tjCkSNMKZqfaJ+94piwt0
QOdm+/aDx25nCuwSUZ29OfHw4IHPVVREtJtu7KHsDPnBypzXKJjWhK0HNkB544cGa+0Vd8Ns36u0
mtYUbV6WpNt5DmdDmzBzPMDsnJ/czqa6QZHIUJN970VBtXIyeXJzR68xE8LZzc4VumfNRW+LmQjV
tCgvYsJNaIgMMF51ikzN6+xmLwHOupvJ4AuRwwOGS8ptJnNcYBRboA/FPtKGV0ermbJyL6cFrYyw
onC8H3S5C8bsYjhI4a0zrZ3WuS4+KtXEIowg26wWN/qz5yTYzJIaMMaS7wynU2XzDHgebyzQEvyd
fbODQ7uxCwwsimjMNvbG4TK4znBRhT4TboSkSY/OobPU+xjHZ5ph6nWaTV+JNj9xcnV7D5stNVI+
+P3qEOfG5xw0m7ZF1qCTibY9EB11Lvw1maZ1DhEQHjp02qax41VB6rpIpo9bb9TYR6ze9W0LQgbH
uDIdKVmnmCG1OemQAA79mhhICZB6mtWb7wOoM84mUfQj3Zz40ZA5l1qB5VT7RpgfwESpWGnERjGE
hjKZP9r8IFZuPyTQllgRsyff05SLMl0N+2ZZ+zPBFiAB6ODEz7UStLtrZBCZ9S6BhY7Hx1eM2Z1k
lwz0TGAW5ByW7mtfvjLNYK3xLRzP+IqBV9Wr1ipuf8F+TykTQ2sfhxhXppiUywWUcHMKvD88sOUx
qbS3tVvzX0X86jnz+08WGtZWe8oJ5NR/LqXw5uhVu94ZZv7q7tayexNrLapOpr3q3uu6bdsbiuA5
GF73Vu0WdDyeM3P+jesR+58ohfQwm9AmoXEnxlKFZBKGXVEnnJ8qdYei5L4a7EEhdG8Sir3kNZ7F
8JL31oPNRDsOLIy00p03wsJH7mtNP1XZHKvMpAMS49EmMQnQmM3sHh0T/Nkwl1zYZhpIljH76fFn
0k8bwX+UR+Vi/VTa9W5JLRrkXJQPmBzgf5eCBBdfTA5WkuLh43+/lNhVgdkhKu6CdmC9XooGs7zn
b0p/pqHXcdVpsdP4RL7/LvZvw27yDxvYqA+TiXdTVvezTL+ipT/DzVhWqrWQVekJ2AqXcMfos+Aq
mDDZawFp9UTr7wjFLbF3WRHvouzNJZEgRwy6vQxesYbs1Yx1gsPWa2KiRKmHiSzxOteUMg2O+eTM
1VPbuCeDXvV2wruYdgNZw4Re5CH6Fp5wzl0sxmfqP+m8SOQ7BoNhX8uJj5Zl7j2JOPKyHyanKnXu
R/qmTlHDb7SZ1HCesJJyS3dXvGcgqnCMQDJbWjm8NRxtVtoT8TGmK2gpBV49QlKjROit22BraN6d
wGyPY63ts5bZZnQd8u6GnaC7l/eNVzhP4hZzMumGhtFPt+JNte37PP/U2vzVE6b7kmzkgTmrF5ra
klduxmuPg9zGmfp8LbBnZHq5+nne7A1af87a6przaCzJDgtJTO9t+z4kPcHJnmbfwBlntnfBgQzv
ddiahnuUvBMUvO0oisSyOyOfQKuJsZ929ZfQSYQZumKO2pGMuDVVGidYOJ+tNewDLx/3wejLZ8iA
zBUneoGKtpVIoQa7q6Y4cc7httFh/GCaOLHLYCy2jdEdHWN0HtpIv6VUGIfElm5kgGiVkYS4c8F5
aLbDMIovXQn/znbkzSJoHmtXZBdoAgqUePpcpt1vKlmFC4kbq04MtutBhJQwVhtoUfW50ZGgohiH
Wa/MtW5Lc1e4hIlGAYgzttyVp1maBIsAxcwuJncE28LX+1SW7cm0GBWDDcYEPFvDI1iMBdsSg9cS
6zTiY33Sk6WvXAhwmBJ+o+/YSGFHAW7cishO79Mg/rMmqmCjFpRzXpkv1fwPZGyF18ANh6BINpm4
M1NYnc7UBmtJj0Eu7F2RsLpUJDTQadV9Wk5EYtIfOWD3dTMT3ao1fk2iIzqav3tl5Ue2HTpJbpp0
S4kSVlymywdZ9xYhjPGOS0yySVKCaerqE9JxzeoVhK5cy26ZGbDUj0taENWz6DJSw0ndeorJtNwX
vapOMvUfcTVInpjhwTUUQ1tfeSy/ZnCE6wGeJFqONsvlqDCz0L5CLFGNZ9XSEufRaOjlHncFgm+D
rihroXFma2oMO90wHUghzuuFmQ7DmyC4dMtRNF5/8ZoUaBDWeDQoAC6tcfIV3M6qeay7+LWqO+/i
ZMn/fqnyls5T+ips7MlAwSdYq0ndcsQsNnXnxAcmjjsirUSXVErjVn7iLkl3iyjrrVq8CLRUSX6z
aCoc8aBJ4NzQhxV8keFrdu6cf3vxQCcciA+IwNYTRbNdDSkgiXEoLJBReqP9HTDoIz/AluW0Vpba
XwnhwxrKp5dA4+Ac1fiYFh7q/pLdL1a0p0kpCEsSjujtEezw0j7mVX7AH1px+UwBT/EjCwXlEXR7
9elJut6/yaBPJVV4T0X3bi+sSRiMaMBMb4btzvuOBv9DQN5ykV1t5FljfEB41aECxgAEuq9Xke9B
lafu3hjNH/56q84Y7wt8PZxLx/jYUXE89Qa1Ih3AzUI7j9C0bYrKeOrKVG4dD2c//9FucuLfpuvH
fWopjFEZmkq1WFvJw1REwRhac+tzJ4k2XmPdl4IZ+wA/ZwN/MSOlZlpYO8W8F5mo1rX25cY2jBO9
J0wWZ43lteJFsDWbVNVSCqKQ/pciXWWzP+28nrNeM8ZTOL0LhqWhD7cYY76sVlZcEzRsXrvcsdkh
k3YlvY4f/owV2Xj3s2w7dlB6Gk0lOt4LtM40MNdWMG47T7y0CRAD8l1pqHyrpnC3xjVRmZi1DFDE
f1ZP1hddRR3aoEa09Cg+JvxqUH5Cwqln9Y3BIrrLibwZUn/hRLwqr8rnELQU5S8ZEnUcwaZVEck0
f+gpZiC+DqxA4uy9BW/pZCpCujD4TsqNnuZzPjfjOu2wutZCjMDLIwPs42xtoZkNqyH1voO+eRPk
mNw5/qaObmZXbd5mgxlzLkDJpgUNvSS2psWuHoIhxfRak3LA7gBYc2K5KjxnG0TRTeRXx6lnwiz6
zDx0kCbuSwi5wGSakPxbs+0nwegUf9rGpHM1rLMaf4MnmheL6vSwbh8TOG+0EMW7giMTMCUOrOU7
KCgaMvRjr5eXpqgtGiicN71A8wGUaaxyb8CgXWlNw7j/3PTd97z4d73klhYPyM7u+CIgJuyk4Vsc
5LMPqcW7XWNIIZDvbN2aV2VSfCfdQJyaA+p+0dmPZ9362G0auBmHrMfAmMKqDy4TxXolT96GLiln
55GYKxjqwLyN4OPykikkugli3MZ3l8dBBMcK4AAOzuUxr1D45EDXbgx2r/osMZF3UEfWdt4/YjLg
z/eYQznxBPiKFAJnTlLXcI6tuX5p24yPfaxeYZc9Va4+zS2Xu5aXxvUZjM/txxRBOmgW87ky40+S
Gv8KWuuTHudw7zjvHFxwSKge361BQKi71bwt1Z3dYzrpKmLKaqTcF5feWohJraInN3WsjZa/Cgt/
mjlvxvjnNEnC7rq3c+feDbx+5yWUkBnqNFKaxGUAW5iUetuBTOpdOz2ytd1at6P7zm+/1dTh4jdZ
EyYApmFSDvE+qYD/suDs+IPxlmfVzZya77McwNziu79l03sHUkCAw/yuW40wssi8tTABbBwo3HbG
xDWBmTpyVeFVxGhfMFdpGPCPcwcqQzNhcYhq0ukVrKArVevYl99MOW/mokSGTma/jt1M7Wnh0R1M
9wegR73R2ANWAKh/Z2y/g6Hu7Nm7sweWFkoIfpaiLinskPYq1KN2dplwn2rYlGblwj5XLLa5Ryav
ZJZ82Bg1pj6TXe4Q1YtD3qvYTKbNucbIzhJUwSk2Rj4xMTw4gmU1m9p4E+XUyYDkBoC+dNXaNpa/
qKPGlyAFp3OXoGbpCAlQyUpuSc41zaE4dFPPCDXjY8wsihMxMze4L4prG132GK+3E490VKUbi2LE
ELw45kh9XoZ/3bLsO+Xw6ZI7T6v4YjZAwXWH1LpJM4ygk783WGNn3HhhaSe0COnqdV4w6iAah2kF
/tKkPgXAjDiCkoJJq/wuHGtj4NbKqaiqD2xzwTYAbI2Tncsy9vv73OiffeBcrfzkg107ozNvsqY0
17ZXAIOmv5rwLyNNVkZb0ai+ZL8ifTMM+1Mq012ZHgi4WMxrVU8swhTEb526+hgLqzjUgmKMvvpg
CQYl5UQnxtE5N68FphkzRM32GFZd/2c5/ZOPBWjOkzeEd/bX+kvnZoV1/s4Xr0VEZNr+xhG3dZzl
uUWeFiMznxbabG2Nu/ZGQjHkSMG6WjfcWwfNnminn7ABfxfd7GNSERjn0Lgn/UbFLiOQpllNFUGa
hv4KghG39DhlrQ4mtLYc/yoTwWuZu484cC+GMVihWUfj0Z+DLfYAcx0w5T2iy597F9xIh4ctthL3
w1S/5TQxelvndZHTQ+m8avL2dpP8YZH9opaEKFd2HBaul1nxD8/1ajLdf2kZo7hRacqA2AHOaN4i
jLceUfJpXhcsaOEK0Ie2zuDHcEiuxG0J9MuReKC03vgh41ntMXUHn4Go6eS4IX90rqjmbOxypRrx
FY+UPde3Z6a2NdTF7uSPNYdU3tyqhKbdtBkZK6pVRIwhtcBxnFoEeUZu2Gmms+1gL/AEZqIvRRx9
u7UwNwtoQFv+LVPymMBSXM9F+We0mT7q2Dy17JL0l9X00jhPQJEpLsAYHdaSmrB2vHPJleDlWMBN
nKmMV/s5SZqd5nESef8x1a/kSX0SytlTZ/wmg8EYJzBcSAnwpSNu5SnX3VI1J9gOz17R/Moc/1NX
XAwYS4iIZGajC95XxMwpISzpn8SCD9iQ8dXW8X6cJvReAPwQbEI7Hv9GhuOMFM6m2T8VN4K5323o
Y7n2E2ZoiipIo0Bprod570n1mk20FEcv+IixirvzKbb1WVjirtJcYFxqov/7XrFt/pEp8tvy1fD1
LrAZiZayLc7s088OFjfujzhTLFwpEZlNhofqkmbxJxnAjAzl+K9Y5KcS43l22KiiQu6LXHwEwNiB
DzofFCF+OvOS85kwXYM8t5GT3qMV09HLizUcdf1I7yqn3w6Q3NS/1VV21C1W35TWo/i2L7UVAWP7
xhluDkwfnvARgwRolz3x9DDRycYQ/sYo202RTh+WcyMvuW80RgbrNGGX6UVwbahx9WYeNLtZvvxU
PVQWV14YD8Sgw6CO+k1HHjsK7INNOsRFOivopSsV/hHPjDZ5Jh2OHzA9yOWfRLnswHRcvaVkHBSp
39nVq6y3L4WFtd71V95AAm/yZL6Zp3aj2J9vk+r3nnNeGLWo6HbesZnmX80kiRXXJHHMIj96zvA5
2SBJ8/pl6cQN8tG/zJVmmqOuEKUfSiM9tIabb2KLVtc6qH88VR6YtVv7SmQbs7kSEQPj1YKYviEl
BsntEa4EHcl5EBrZwuXRGB/ziZNHZZBVZ+tcxRRZFDNtivQVslkkmI2IxT25mPydYnm1jZTmNXbU
MF4vqmaWl9UunXbOQ8W0w8X3G89A9SM+mtqCDt0dk3R6yWb7KY8NrpH1NmsoJ6P/DRKj/KZk5YPi
ho9bfoQyb+5m1rDOW+GHRm1e5iZACxhI98bRmk+VBTn/rtq9IvHuXdpTMGVfXG64EUXFKcmiL8QN
/FROcwiiSa4L0heVzFJIAgkSWXk2K9BFshk+vaB5dwyL/Z7LgemoO8KcHLoolOtrk+6K5H4Mgvsb
Qifj2kDHp/GJpTnK7TcGlDmoC0zgEfwmxlZ33N439pz/UHk9AFH0SbFXVDLn75Z87DmnGfN8oGSP
oUWj4TBMyZWSWoyujlo1lnXETcU5H/t8pcyzE1MaObzOnITCgtJ2br6340v9kBRui2BYMiLPSniz
sHA7Rlmda60Lb77kOZeOZXQZ7d6ieTINwq4p137zHokiOi7Uk1oN+8Q4Bm/SGl7cstzP7fLFfNyj
Y5ISYAOKPjLCGBq274AUGpjNynQ1cBNaF071XuXcmksDoczw56OrSrXJuoD+vZKwUhzRZuWBGO0w
cFvQmqGFUFguckgwtx530xqYPDK0RTkhm/0ob1eVJH5vC5rEI6v6FkVg32UDM4GB6WsQccNXuebi
n9AxgAHuM+ms68KA2R/ZbjFbSWpA6OsGBhLP2D6YRf1rkm/tQ77SY7afxJeUtLAN3kteVElYp8eG
QrUgsdMLVXiaIUuJUJlm+7ymbqUAZkFrZLzqfGIUHK/2dTw+1+Do2p5wpEWavjbMHdyCIHm1+uqd
FNArZFYRcpM9V6p7lISdXMRirG+TIuadmteg8T9MDY0hsHeeIivquwVCAQzs3suJp5kTd/ab/2aM
t5rW54Bxs8qds3cLNN32mXYUtHDp9LHq5aeZkG7qSUnA2iCQHNFvXrFchg2n2ijokZW8W06Z31YZ
CuZRxOcu2Ms8t7rHENGFTr7sPUEje8MDvQzRU6pY9gsdnMulP8Yd+37hKfhbrXhCh1zZbryvin5d
Wt7n7VGP7fKx6eaFVgHuA121jcCSNbrY6sL5CNL0x6gh4to2qoq5/DBUKddkxEjrJURqec4DC1q6
m9GTO4MWbGr1U0ZsrI7aOJH3YyNwcDJtXidnpBaKckQvYtrjvNW6jWmWzIvtTGHmShbvizM1YSAQ
ebKuqdbpIDfUq+7MLOak4P03khg/haUZkdSmWLvs/RIg8H5qCgbeGUt4j+9oVY+FF7a+cWWKhLnR
vK+n4C6dOQg3ELm3dJdUq6QtH6Nu4WeC+Op95aaLp7hDVZniZxOKA6SiicbZIL2fAVDnGeU2ORWF
JNOoTTNS+exD7qecIrrSPeWhS8TPeIZDwy14JS1apJX/1ttkFcH7OASFAXLcipwMkFA6sVhfxVNW
tkDBLYd9oYXz4xsvWJEtQYBRdB/F8pTUAddXy4Co1Rnr1kNSmvx7t6T2kiuFoLlo/nWte9PtyeQq
4FKLtRe84ZERPJPa2cxNuStTyniRyG6FsXHLwQqbB59SUXIy9Ze9bkxmnjMSVue631WDdlQ5JXUK
sQxHa+dXvbcXbpgEDud1XLGhzYIRmpBZqjy1TpMhqQy0p0Nr2fZB1GjFEtZHbtBmZDbO1cryYW/5
5aeyecGnEq0zJltDfNSmio1jCfniDDurfZt51Qds27zPc0XYNLPWxOf8NdpsefTFIWemQNIzOaB3
MjGeXpNh3A0iH7YpfdZyUZ/L7BOc8Ve1JqPMoXU9WIp4uDHpTT9Qelhk+wbqwYr5K123+olqr9cs
wdimzKIjujVeNAMzx1H7IoXowQUWEhNMab/iAk3vpYUqCrOr20rtY7iL9jONFvznP2ruLiWdiGGc
82F0DWVJZndiTpr5HDuwiO0iC/1S8ka7DlJuzX4uyfCONBzGcfxaj8m9ddsVWo644NC7/RDFhJM7
93XOl8ceZJnhln+Jao6BNO4Gjx/glPKsEfJggK4KmCq3ERknq9TxzmMPFobMPBlWjvBeI7wV9S3w
vXrwpF3/GMdjfovuVqFeyi+5EB7tseGXQbKdGXDjjtphnvyYREpphdWGMmfut8Tud8vB3LYFxeKZ
CyLOeI/z/uQE+T8zM8TG8csPG5tRQz01jv/LIDqs0XN8QJZhPRHIdnq4UkW3aV15l/AUwQZLdzKA
+I5D2sOBgUjmklhUuoQ/2Hmfg1je8lrfjbe5fZq359xNoIjjm5kYdS3jIU37aO1jwSkFQ5RbmE63
W29oz9YSFet8qP4Ntjo66BDMG53XErzO4henIBbneE7usDZdZcRpxVTVsjIzgqgNfuXa0bslrTd+
YJAB97kBUTm0GmPxql3i531KnhwfSXbyyczMgr5jVTBgxzZzkjV7tZxegZC/JeMhwel3N6OVURj1
3FfDOYOXHeYZ1mqtKWYtZ4OZY/8JneqjyTAM0UVxFGn/QTEAlXB98B3X8X2XGglhURo8aSayR4A5
ZmT/CmbHoXBy2rDi8WrbMbCNkTFc2/XHPDMAvVj+QzbsplV3k5yb1GZqhvDUV/1ywAIDR3og/jIH
+dVxesQx6abrYUEEJCLe1cWLID+/dsTCNhxETNEgCHiOfvaZFYXWt+ExLUM0SLb4tVaT4eBAq3Mc
2SSh1jKBTThJcx03C7aenVRVsSpw5W0DqHD75LbDOQHe09a86JmPZzSzNQcfyFlu31PIFFpj+ufJ
5ZkjW3l0q/kSmVV2HiOfpz5p8LKP7O1mGRyW27DNGCjjI4UJyWEuSNAt+G1mjAQLoxlGGuk2Vu26
BNzpMrEMaTb7arX4FzCdd432ubTqs8mx8zaJBrLoph86Jp1lBXynYww3x9UHSqjo6Wi/M6v7lzQm
SSCwFkVFVxpmW1xz3VsKd8+s85w2C+hQU40xVDQoVx79DdgLsMU9uDBEuGM7nMbS+qvyHpMqSHdU
TdxHFm2hOQ2CTcv0u8RC4MHAWRDoSkhCsOzmZXxy2P1R+ciWKY+3m4evysW/gT+nbM2/pSRqBZ07
7ERzRIPjEhTQIyD5pAv7GCT63CGhU+QQrWSJ3jvN0TlQ79lSTswFgVPNkfPh1tkhI4DkeZ9IKs0m
wJawUQ5mvKRk1axt5yb+ROuI+yd7H72MLnfi2SfmxWX5n4c6JRazfRrAXV5ig32zlNs8cv8CDxSK
wMEC7a7MSe+O44Vkw3diTJBWlbLoc3gdS4+NlFw1ZZFTepXNNmdOgNGEFiDJ07Exl1KhJdibIRaP
+B3KELxH84CCSW3KS9CMy0H2fb9bOv+DOyXgeZV9WXa5oWjW2g4pNpzIWjZN3ScrZ37GueXuRmqj
fZF527l0jTWH1UPluxEkpoUhS/QpJX0FtY1tEAzBEbYaPjtvZ+Zu8MGvYVeuVzO3TjwrKowafMcS
swD1ArBh/X7ivUtUtqawpdziPfiJY/zKagH+aEdQezzzUanWWdsdU6128dsLl363osYr8soX5RbX
Oor6tZ6QGj3C4iOzVdJeFZyQRvxh6qJnZtEf3ONuNuSOIUFR75bgIw0qzs06zjYYeL48CfkBq3ex
NUQLqlIY70Ep5cksqwckwdBDrCe9oY6ZZb+wT7PNdsMVO9Jn2Zg/c1MY28Y0DmXTvI0+IxuQRgc1
CprQ+ZZM9VBMpCr8qnsCcsfPYWkuCIn9uneIbAIa89ZM+5ON1aSg3O7LAHMhbkuOmW3MR8H8aKGe
FHMKCRQJ6y4viZgzMHNG8h2Wcn7z3tfX/754w8CBlu6atnoTM7exsjCZ2iXZs2v3XP56Zwwdy/kB
eqi3NO/0YUrV+dYdkVa6Rf34ufHmLml/BchLKcMW1t5XE8nlLJf8RRjzB5deubG89nnygc/kmpHz
rPrvIki9TVT3b3punmzgtGMbv8UoamBC5vd5TdLDCXWAJWqkwEg1k4F6ytTOsCnDiOkF37QVL3XD
KAmg0x3GDPsKjYPLd5kDnfD8k12pSwxps+CoWUvj2C1Td4DqfI6ldSbB/UtiigX0MyijX8NV77hK
3mzarlJ7+VwC54IYsRstcwN1Z+O0GUhUNsYpD55K5quIh4cl7vdOUIH6jYDgUhjKhGU3sgg6ldWs
uXrgiHmnIOLgznySk7af0K/+in567yD34P3BcRPpXY7PDloHxh88ONzGIQfdzE1YNJs7gyvWTG90
mRu/QnLgWKruAjWob/qeV1wEZ9BGf27QPk6VX2IH9Z6pbMxPjNgjLnkHcrSXjlHM3mxjan2zsWUA
/elM0EhHx4BpkaR3JUyKYrL1Dh7Ee7xwkSUx9gmLked/xOI100UUtjNtYvz02aaqmAGhWNeU1skS
DmJbtRiPWu9bogUdLD+1VwjuaHqB3XFO3Ud6GjeWtP8gcNErN5PRrCpIk0JGj9ibneuME1nOQqI2
s5PoAhTKKNjEkQq3HOw+u1hm3yxVH1Vt7JcR++DQvxaFJuTQZu+FX6bbPkOvgZHRiOpJRQ8EzqZV
MarPvKNHzWzbtRfD3yqtN5/n+vYm5CABARfLd3MqOVLQSM0KE4N1DPPEi7fWMJyI17Im5MNXEeV7
gArzThDAVR67ODBWOhWe7an9wT8Qc/s1iCuZoYTQV9U/LvhkI8C+nODQAFMlEJXsCwm133ntujfI
QA/a7Ya3K/A41a62eJWKL6NtIcJiuW0pUOdGzDpX72s9EYUb1Z0uBpNzfPbeuHRSc9LDOampoUjg
Mtjx8mKO7havMdBsrolT9dV3r5HumJjq87yAu/N5PjSJkbjlCIweWU/Rc6xibk3J3qywyMZC/9UL
F9h5IUWMWB9OXn7QFhVSo2feCUtuBiSljcaEutIsemVA/s4p6kPsNbTpEpDtZfUI5eFN2PnzDPUR
OYUsqRMXazuz/wGPgFvWuEfElyMU25O2hvvJV6sYA9o2iZ7dWn9mZvCPUpx6JRqIJfXfwOy8ksN9
Yl7RRqBaIwHQXdZ59Ufp5dc6HR4TyWAyQo6DHIQxqTbXGYdfCmICXoa1oE4miN8N+1r1iKDZ0G1d
Jv0c3gKG8ZhtV9mg76qRGQdG9lXbEjb3/5uU+++sPeAInHMWmN8JRn1c/iuSxU7FhShVu9y43V2T
vYqpjB+ZGqYjhtxCt19KFBUz6Q/teXo1U5fCAkaLdKB3cdd9S6gxvis+8adxodTMpmrcQNHg/rRN
drXZc3plvLg2p2jABw4QsIHDm7HcJcVw7zn+3Yj9uDQGm0B/5ByzKUCBt89049G+bc0PLkH54zgh
b7pFY24mtkYMDCPxpu7H9VJIPD2zos4wq32ej36YivQ9NXKxMe1kPvdT9i8L+hkKGzWvA4qRwU4+
CoT93PmrXfepdWO9yplth0v06yEphM3kQ/IxQT71yXwYmg+l+rtJf3Obh1H9pIX7IOvhC8sKHJP2
RQYwXWL6ZqOaitBsKBV+nvJXB10o8ETtaKoYgEfxaam6XWUaQG0pQTzyo5zyV22osyzt9TAZ9n4u
vaNqRQC4g9L2tJGX2gLMY8N59Xv1E+UVl7yagp/S5XFEbuC+CJZjMttdOXf1ylOFu2VIex0yVmzc
i79LoYFAJulxGdpDb2ePXn8jCZbLue9t766NZyqPM3oeeXjor53QRK35n5/6QPK7EYixji9owJDN
pP7l/D6HMMpvUlJ9RBBzVrl7e1LmmCP2TzQuD1rwwpYe3m+Pj5+X3lvL4MaUU5Q/tzQSifEhsmZv
5fndL0bpNZ5SvaridOMGPtDOmZwVo+E910n8JrM8ytnk93DsCxy0MmDn0VywmrrBr2O3fzQ0/A97
Z7Ict5Jm6Vdpq3XjmsPhmBbVZh0DI4IRJIMMkqK4gVGihHme8fT9QXk7SwyxSMuuVbf1Is1upvIK
CMDhw/+f852FEWpXICL0JTxUqp5aH6+iSG9Wlpt8RQGTb2iYhMtiVom0LLcW0q670aOqnGmoIQmX
2QoJYtEac87KGDcXIIQJeRlN4D0y29eG3JjQYB4VdoOxenZ5Cnsy/YKbCC7TEAzRUZ/S5wKRQRyM
5QUyyeZq5Gta0ZTWl5ZzWQ18Vmk7gRmZ1GVU84tsm8gPAwct5Cv3GKVYcPwO0kIDlEAwZgD2wrkm
DK/UHLJ/zQzJhZU9GZEN5g3wjz15m1qWh4JyRf3Nr9TB6ltt5RQSQRmMzUWB+mNt1S/h6H6vHUDC
CXuOwsquK2Z2DTeHhQ56EcTD1wk+QpMIzPAheyr5CvL0MQ8O1VA5mwZ/TksJQWtw6rlglkYd4gDb
OdSmMcU2Q4fx2cLJteEPaPD7hVttRmiNEClMZ8lZfVNN7osjnAcT3te2tpKHsClvs8GmYVzgj4hb
DmJ6C5A2BqYUqQ4tvUMEAtT6sc5JVaSlO9ryphA0T0qC90LqV2isky8WMyad/OqAc++RbdkMVa5o
KNFIH4EgG/xpj7gHUA+UuwQZrKtyeVFtWpeIAdF2/Talok3HPd1WTv09buwfECcMcuDVdzeLvukJ
IvW8iZ5KG8UprPeWOpD5s2tfnM45OJpLj0PtSj32wUSIu1Jk9UYZVrNsJJEQeFmyC8Mh1CCX7aEw
smdRFvIhpv8i4/KpCMb6Mgi7xyL0ePUaykgzt9ZGDGGHBw3IZ2rRb6nxxmehbGlAet5Wwawk9Bai
vAHZYVFqN15vzFOtni8btA7X0+QsysQ4kig6bstKPGiuepliAqDjNMnm+kWEeFjeZmkQrgkovgCW
foA7fJ9rKtrm1Dz5grJl1B3LkVqw4eCl0afHIlPkzSYkMhnFJtPzFy3FNhYLfBEUruPmlLtFQyQG
Ih1aYygIunSRxoSgixDRim9sOs/90sleW0qzPOYj3YOhKa5ElexAl/4wSSVe1F20LbtuXDRi3Loj
hRoQVj9KY3jlP8OSAqgAityT5es3FVsaP9lbSsOyUk5UJmV0q8li5w+tvXba+iFoQIX55UPDXEsN
yadA81jEZIlnrv1VRd4zbCu8VfxDKeMbod0kIkwQ1uLU6OkmbUJI17p3y7GJ0FWhHWlEPPvAQXp5
k7Z06xLpHruBujrVoxuZcihh50fA80M2lUezNQ9+WlxqYrwhPp2DtA4DIEfKXVsDHlcPtGV4XbWE
k2bwl1CsriaIFxSGNfeygpeqObydzrgwOn+ntOEa7eaVSIlcM9lAQ8UDB4hAQocAxc6rstT9BM0X
l265ABW7tCxgVzTB+nkpNiz3Bkb72pmCQ2RwAtWz0lg+xAkunsHhXxDtqzdheyAciYBXzb9t6EKv
9CZ/LIzihx5SYClz/RrbaoqhcMD4vw2QGiDVIxC8H74Ku7y0fcrtTcQx2CTXa1GOah0bKOKiNgw4
LMWX0OD6ZamGo6gx0oQmfGdLqhflj1j8NG2dJE68kbX9o7EdpNsp/QXN52Y54fG3+Cm6cVWUl5E+
bLXyOaHovTP9/hjbxWvrI5Ago3FmqyHrMAnH8yx2EWXiX9YFKYSa9d0wUmud52xMsZKNO52DGgI2
mMWKfazoH2rX4MjD3mCVFS5+ORctOstA2yQNBTdSU5K7vDAerPa6K/S9btknuxnpT+fsy2TCKzUO
cVyHu6zvZpSu+GoGZb0MjJJn4ZhfR6vpaAokTzanzkUqmID7MKAzwAl5mfPW8Vuk3/WhXk6JCe3T
KQmYM1BnNCJN6ajKjTC8ZkfCnoQXlLDgoUsgTKMiERqNfTCffrKTUfRXjV7tpY4iS3biftD2Zo2w
LfaL6SJ1xX05l7X5d1bYyfoFLL9Hi9oVcpKVHsJs8WR5op2LxjCmGyHjXVHCwbMUjClnpsLOrQiz
6VYiyvUl/J2Fm5MmLczepCAV7hNmcSoP07QL8Hn4XdkfI0dUa/CSsHyTlJESOJcU0DgU+bXcBTXj
NeNIwR4p3uZtgKBZt189kF2Tg4S9In4jTEvWqB6o+xB9L4h3XcLckN/ZsyRhf4Qm6V7CeYXQkxxl
zukSOwkNCzf0L7JrTqnWumra17xFzl2PfQeQiVtkUmNvYiPvKigso+gxYcFSHNiJ1KfiXiWH0pY2
yDIEuJUwAD6Ma4z9j2gxg3tYn/4iAXt04Vel2DlIPAKGtu0JsdFr0LEJvkZwxdYl8XCsRZAIjRDQ
kBP79+Gw1EDrXil35qCq9qcOZGaRBJbaFW3yQA+pOWp+j0AWD9yiAIxH2jqx2LZuPMmBTZteRxvH
TYbNVOH3h1osT7kod5U3HToLeA2mWZZ4YW9zoGsrd0R+jVd50/cmcIz8kXATThzJBiJFvKp6z1/N
HlzXBnFqxD31htZ6pl4qeNu2uPISDS8Z8j6UjU135TRglUqeiN0+0XKPsN3mx4aNXQvH+KmE0VZT
8VXuWuf/3NYpHcOye8HlvxzZRmImwUpmxNbG1nk+MYzp2MmyG7BqD4hCA3SCYEyH3r9wVWuiJIM8
JQf1KFjQNqoGXO5aEeK7dLq2itS7Gi2m6IKNZmdU3o72N8IMj56FxQYR76NRszWRafssWmjzfXPf
K28TcWBGYOCxq3Ppr6DwOYb6t06F+TY3yQ8fW5wvddDRlW1Pji+PDipJimL6qZEAAMjY5CbUchqQ
N0VE2AJkVReROdzPM1PtYof7jg7NaOo7ufdc+5nSSbJCAFgvOGAUCyrvr6Dn4Rm0zH406i7zJHuw
mrLa5IWObkl6MMIh9U5e/zxRmcO6I64kc/RShTwAgp2p7jc5ANUAUUYdDSfbN1hm3a+TkdwMIrhz
ZfvUD9R9k3nG4BRZ9xVoK5iqTolKy1c/KdSteYvFIpW+2E7RtM18cUX34webKUBmjvu9yb6NVouu
bhInKwnRnKH563UQuqaiXR0OP3mF49r2qxNE7Ac/tL9r6VFXlAWwI1yWHmPacrimNvg7Jr2ftCVW
SF03TswrjtrWvIoox5YbSn5kJ7A+S3c6+BlrNDAphHWjY6yAQmQracmtdHGs1EURXDr2pczEOvWM
J7wH/cqR2LUNqrkUf8okfjKT9C7Np2btll69EHJ8SlP3isPwUUBr9nVW+a/2SPREMBxpvD66wP7Y
a7ToRYj+tME6LqSgHGzQZ0pFRKlGPFRmT5wkp77ai78BqXxQ1b07IMnirT7Uqn3KrBj+c/YQT8jR
DWeALwNIFVqM+Yg6fDHlBudwO/qWQaDG8Vwdc3OdtvlTwdkSwiiZ3e1G77n0pKc3dlWkF2FsLm2C
iBtQ1LKvrhJ4qla9my+kuQaawemLnutPtk1V1hrNR9jBCNG+oLqKWYFLAqAajiQuMrWZAxjr9QXZ
6BQ+TeuhDB5Atd3VHH07ACmLYBaXo55aisZeiTbf9W1wG4INl+2e+NIf1ZSv7VrfkohZDYRDWZz5
hwJgdpWyc51zm4IbE558PjfNqvg0Yrk1bLQE/rw1RdEzdO5XKRHmGkYJq7AhU8pYeBBS13gp5oIL
a5PMzUvMkjtctTTzG+LlIyDkrNm2hcKYAs4FAYozJImXAChJmp55kVdWtA4mtogOH/+s9Oh04LQR
q5GPKc6CTTBp0yERGDsi90pp+kaVPpEW2FWmxGZx9Zwr9pr2KpX5MqjsLzY6aMqHe7+h2dt3Ybst
x/q5LcpvsjOReLEExqBzDzUdKceu0eq35FnkYNcWTRLATjqwA4YrJ7jNILEvjZ46txYHJ2Nyo5VD
3s7IojO00KzDKJmtCbjpY4plIrxMqyrb1lW6qsGWd1VkbrIwaXbwmFZOvjKkXz2Yu0ka3sLTsw0G
pq+mZmz8uL4By+CDvBVfLRE82PMHbI+4dloVqCUeiSqzqBdB3pusdA+bmAp/L3/0Hk1TY5+PnPAU
LzkKWchB3V/bnUOfn5kxdl3AsvVrnyRfsJbYZKUytdLDI6CgQk08XnZO9oA3FdmYU251g2+4KdIt
PkTimq0bTxnwxKvsRO120StjETVqXBQ9fU3q2k/sFTmnVuldywtlf0QPGSM/BXM64UHhXkUygwdq
PHlqsFdaK7YFizhQquSmCcUjZJlTS5lRL+t91DpfckThOLgIG0q174PgDyaPFQxPhWcRpjB1FCKK
RDx6dBq0oFd3pTveWCXHYWEczTL7EmYGmQc4jVhP6SCnW50y6uyhHiTdCNeiB9Ohp6BuDo43/1bo
tYVmOb5rrBavXYo5h8Mrvh3Sdogu3BvMFyzu5ZMV8DXaHUUVHg+7Wr5I7MZpE0YXrjW85vT/qJeC
Atd1ZCydRC+dIxCoG9YyJ8Nc16Q5+kxr3QmD6B1fw0lSF4T6BXgESsB8WefcskTpuPAAWs2vRNAu
J+4se5hapIdkkqEhR6psUhPmkMpJPrd2tP+wRyv52Nr12oottMWgfgPL/8bWHW0SGyCYQlQEuCmv
Fa+AbLSlGMZHvL2PVRTh94aSnNMigANEMO9lVldiaZfNaX5DIxLDrRwf7WHsYNhMK40+Cn1cHiLi
OeLHuGYIWnPO7IlDpW0r/2eBngHJuz8uHAcAWj4eBxXegP9ZdUUKatyoLn/NwWU29hxeERnlyCRI
gg5mdcsps0wN2SfLxAQxhIEaTNOPOh9/hJOEjBRn9Rr9w02ncdDVzFVmEVwtBH8JR1p/2W2qvLgf
EGKtdFMITvT+9eANJwk9QcfO2FfmyWX3uxytqlvkMrka6v6x69SVU00bQ44vIdnYhiJfhSnmOiBh
ktwx96T1HEZtpIklzA+kAqtxnii78NnoQOyGw0RwTqgRDh1m13F6YUjSIj1BAYfgnnjNrvhZy/Wj
5ZmcWI0JO37v3OOr1bHkZT+IDH+2pAn7d8heI8AHZtbugLoFJ2F3L5Xpd0vfp2VT8IX2JFCQ0NaS
Re27G7Ig5Kqu7V2gFQgdakUDk+/JZGYDJY+2TLLx75+rhq1+EhhH9srRBdGLi4joBES51cYn82fV
YWox0pn3OeCkUleTbhyFogycjvY2IIE9zwgjwRdxCJX/3IOBWShy+whiIhEETxWdZey1jDnKrzaH
vBsPHW2Z3Cp5r5do7pXfLkvqB3Shmayz7trPaVY3Q15ftLVhUFynfti6OaAQ8SKKisdL+B3roXUx
mPZF3mJiLCklm97PxKNshHppQJISbX89UJI4nqrcOLIZf/Z6CizocGvyWOpEN7fFML7AVr9Ag0oj
XshTg53awOFgMsfMDQe/Jwt8ZCWpvPEEAWC4pCG8JYH2nm017vd0Yj+iWdaqhZunEAelya1hul+d
BKhV2FNPbw6JMoGTyx+6h/dYuv0xtyZs4iyjQyUPaU1TL05OpUaJyeDwtpRdfSqJzYrb8aIyMCXm
1lNLl2HRuM0dkHeUMUH8tZJpeqCjTSL1nglinhJNQv862psAa8aSZbkolNpok0WJzr7xR8ab5Tm0
dvvuGT5KRUSI8wWZqlibibZv4kegCNi1FYofrJLkzpBw5kykoDndsuBssK4pm7psNB3FiX30iq+9
GBAfkIaesMPDVZ2vQMeaqxKZPIPkO8F0+YbZE/mHfcC5xJ5FN6hyKRZnK77JGrZYdeeszbQ7yZpd
nhUSMkO0+TqLUKISVHvj4zgcE+8Rj/yePiaWlZTDRBk+6JN/11kuCzKiAnhs3zH1HTsrPc1/aBrs
FlwtJnWg3rcXsiZZhQqpTdmJLqw/7akRkSVSSVoOSXdSpCosKdREqzwjh6HOLx2tetDTYFeMPQVc
85Q0hlgXtnxE9oY8ATKtntDfwDV3mcJvrPyyXiT1AB5eosdsqNNT+liVNjzEStaQGhK0MXayZZjT
/2j2I10lh34xvLKapKw0ehU+9lVgvik1zVGuC2XdB1WHAMoIHhAerifkw1QVaOKFCA87Yl8WFNrn
CK/u1BaUGUkWXlcl8pZ5f4Vgpi8dGBZT9Ezpxl2GeBc4mSC7D9WMo2+1L9hMH/o6PxSh/JmgI0ek
Fb8SWLBzUY9wAMnICWiTH3plPuZ9eOOl3gu1e4LBKn2POHoVas5VayP7oMHc3hcdLSbDHdwFlJfn
AQJl2BUr8FS7rEiv8RknF+YUIUTP3SMLw838sTg9H3YiOTUnMTkvXfwjg7GxntHqSN/2JX93W9J2
hYfWotPgq9ZR73eTsdUDGgFk0AN8oTNILupW6WrXxCszy38kfthe0GogTXJceUO/SNIQU5MB7HfU
diOxXSjBb117qC7y2H0WyJtX805QKQiwMR0C9skeMYJTN1v+l7olDn3Dgh8YyX2V9pvUcAn4QGgM
a5h0A4JNlzhN4Xbae6cOL7NMf0Kp9ZLGdbCc1xuMb5WO4nQQnMYAphuxJI6MXRPST3RGSLfLCnde
NICNi/BUAlfoTnU+7G1feNv5r9L6IWH3ml3oVSvXOVMbOrx9ofMMZxG3cBbDs4aisUw97KouguMm
n05GE97wUWRjSTmdCA0lCmystF98B3RD+6yl6Q5PxpbCyl4MdFkNDK941LGA5CPhYU6yiax835eJ
tazChPZWG70243SgDGGuUYbDVegf81zw+7CgNEGyHRLcSjWDK5jDW6TOfkWrcxZW6a3l1K3mOowR
ipdGm0vcTv4ca9SzMkzTXS9OaipMZMsmhZC82uiZ/tAbyUPv0YCdY5WAXJHkS9GJwJCi30krwFUU
JStbEsMN/PgxS0cKSVq4MwM7QIpvHTIPVrBk49lMyEQC6xrHGq1nB1ExJ5CbjMgnl21erjs/WMxu
2XtuZRNQRw4wYOjqefTpHXQ2UJjRRQ91oXcFsqFCZQsWTXZ+8VBeIideVlFBRq+3BhrxZaxGDrje
I7I05JUGojfat6iQn50JO5nAc0sMXHisfIo9rK/hsmsOePCfR8kecWUftagk0MneeEUpNnnVU17s
ko3rTfTUx+EystUJmwxGe1d/wX3+I8mLgxahy5QRATAN3UHONFW08KzoLqSIts4qa9xkUOmXTYgy
sntu6VUv0fRQQJV6uwYsgynXtNxlJ5zvUUUc7S/k3t/8zzfo3O//Gyz6D8rlP//r/9j8yGfub30O
FX0DI/2/DT8KD/A/Rw/+z+w1r6qX37GD/P//AR3U/wILCzLYZZ9Ez9vV/0k21v8iO05AI1Q25EHD
kaBFM1jAwb//m5J/WaZj64I/AtBnSP46DCJ//xHgUjH/RTQXHF2a/xJ1VL1NobalsKStS2XYdHd1
gVQbKun3l7sw82uQi/9duplGWB/uhVI7DKADkTNPZEUoQ23yAOGnXtO6qcIMH4qgcYX2IN+Z9SUT
V3jrwU/v7KTZRjMMn9qoMp382iuLQ1Sx+lYFxhU30dajQmmNHN9B0rIXQMJcSi82W99FWmA+N1JA
QZopw/VQ0QvxzekKcxGT11Q61A1d+lZD9z0VFZvs6ps7XUel+dhp461XJN3GNtJknbg9XeVwW/Vz
fLmKtzK69npzxtgg5GJVFbeaKF7ntFlNyQ1N3gtMSDj/q+9l3h/6aEMz6ZZAIuMiD9Rt1zb+yiur
PfEvGsXn/LJvKPBZens99dGPGYVf5hMCBVpHJrrfRZdo1lVcqjVMYQ3vLYsnzWKgzjJvNjx2NjwN
GZkaXSwPxMAYZt9izYE+r3XpdnDGuyR7FXkXHQwjxDXQs0T3A9OwhbO4HjZe8pAUQlz7k0M2hT7y
yZucUsXrQJFqOSl/VQ1srQNmzWWARjPum32lq70uDNxzAzJNMEnrRJXrxqsveSYsGz04i9A2HkPn
vqqh0hc8rkVsphubDmEZivzOnfKj/qCHFXJD7QvZPmpdRi0QtXFo55SNn61XbYZozAEW4L2JINNh
fTJJmLL7rcuZirTpltoF03yRFtPlxFn2/3PV/wE7Za6gGcGM8J/POqcfWfwSt/9tVycv2Wv9++zz
z3/77zlIqr9MvnP+Z0WT3bLlv/3NPUUNBfXYMR0hdJtJxfkPuro0/2Jakgp0CeBhBfzmn3MQf8TE
AeuQkcsGmynkX5qD3lJPbQfjgJQ6E+Av8KoQAFZ/n4IcKjY21DzjyqSh3o9i1yKD5FhOwSJl2yOe
2JzemTASpnZ8pFucLH57bH+vWb/j3eXZHPjrBjgnKIQmpmWQAPf2BpJEIKwsXXGFclFkMCwldJ1F
2lLEGTETcmTcUSx+pWl5JOnN4FCZHa2ifvQD9KYzSRB9SaXn33oVPVmW/4rr8almvvv4NvX3blPN
GGrpOCYT9tlUPfYkMehJoV+RX34oOlh32jbJZwdIfkxN/5ulGY+WfEnH5urjK0PM/Z1M/ev5wL6e
wdmmy5ti+Lx9QSpMYcnpVyHdjWrgBWT1taRM1A32PZkO16aWHQdAZx9fdn7vJED7eTbjfm3HFPT8
aNMRj65brgHD/81lW0xCTpo55BJb4hHWwzpNwp/TFD//usy/tGf5EsZh8eM1fPl/atOiWzzS/3wC
uXpJXkMSaH6fOX79K/+YNWzjL9sSyHUdyhiGzV/1NyidzQkzg01+q8kUpQzey9/7FvsvXcBKdx1h
23xQpv0f+xYNjLKg1Oa6yLCVqSMg/ddmjbOvQXF9xeW5FelYsJkJf/h9UNbBVCYElAj6vqSw5rdZ
3a7Ij4qKlCyQFhv3QsTF1sQl9tszeme20Oe/+Ldh+evCjEgA7fxKi03a2wtnsT0QLtiIVaue3IGw
WJFi8GXVw4IoQP+2GPYK3F6NE4JgpPtFB0y3TbBU5As1/iZ2Lz+5o/cehSGUxfnU5BHPT/33R0HZ
U05VDTCKt7MgKIYODH6AgJgz0DkzyEIiuq+H4DI9fnzl85nzH89CScWpF+8DVeu3V3bDoi7UxLOQ
OTGAksgaewveCTBN/pLglfO0n45uXum+uvIRpmRSEbqdbNui2RcgJ201IqiDKlasmmGlO+7q4/s7
m7h+3R7bbmEAKrMMyzm7Pc1wuyxAZ7VybFzwJ0MAcQslIBNthYzy0GokXlDd/Pii5/P0r6tSU1a/
0kKkMOe7+m1LTSBoj4qPq8bOsKzSADrPDPU9Juopp9gczDgok2Pe8C8uEOcXts5GpuVqbtgJeCBF
N20mOTdsk+YmsZ8sM1wmIbXiYrgWyrkf3GD98Y/+46NwmKXBkZCRxKTAXuPtb5ZRnmDV00j2oPwu
2UHiNVti/wNnpF381y51NtrprCPeb7gU8AN24NhLYoo/lQaZq//kVZ6tQIocGiohlsTJ5Fjz4337
q7pCTIMIA7EaQuAvGNAbdDuJkRw+/kXzGfDtlPL2Os7Zi3O6FhS6CTyQrfyicJFLAjsKSWeZQthq
csBYQeqID4QOMpRS7unj6//xmcyXx9qglG2aFtETb3+mqVQxUNjhM9HRoZhLq8to1/sbH+4DzuUF
k+gyddT246vq87bhzUR6dtmzpxt0XgJnOmfyuEz0gW4kJnQyK3G/IYVqBJm2+Aeo9i2LkK7AZx/L
/KP+uLohDFRdwjA4Ur/90VZkaL1p8G49+8kPiDeXxrYZh+teamsfnnJhETqevTjpc/TDtxpEq9PG
IfTC5vNVFHg1vd03/mdT+buvQtlARdn/m7p7flcMR0LDGAl1/a2DiEIXem2jH69LOpfxdFkOO11A
NdY4J7IVIpVQXbZIBKYk3+RmeuwcZBgbLdT3qfHwyft6995YwQ0WcMswz+c1NxjJI0IgsJrflPE1
zTkTpiurQIKPticssoVZbDywdZoDlVNR50UTCNhk4fLIYJEC/vbX0yvUgE8mH/neSJKOcrkpyfbj
fElutWSwCRdBUIwlcfC6tbBRnE+IhxH60gPOpXswDeeeQX2Xj+MVNF0MhJlGkyOyVn5qbkeZHZgO
HuR+bLobkkaIpP348b339AyqbDonJpP1/uzNOiAsidtD4V5REbGRms6KYYRW64p+z/yU7BjLkPps
QM2HgvNhrtiMcapxfm3Azoa5GY3+GPJo/Mrd1QPLQeqd8p5aYB1Rs84O0Alh1wSX9I13aG6vu57b
cL3H6LOx/d4DINxCcsCzXJMkjrM76ZF45F03YcmqtkNXb0IHsboH4tvRv4fhC01Njet+/NT/XIyZ
ZDg8sDJxyjRtNp1vFuNUGHHlTkRk6bOum7DgwrvHEbtIWRk9H6g3zm9do2tZNzefXPq9UWkLckHY
fxBGZp/94C7piKLT3WmlpuCpa4d9Pd5PaF3wjtNhcncdCgkkQFaZrec7UKP3yXfx7gxr67ZjORIb
G1zAtz++xIro2Uh+oLR3exsPcJ6OG02Gd8qadi0tyoEyEfpDrj5nBGlPnzyB9wafzbEeIoXNRlk/
ewKozACPOVx/GtNtsxsfZZVsm9zF+FWs7XS4dp3hxqMBONCCAs91CGfHU1Z99ibmb+v8I7BNdy62
6sxd50NPIVnUoyyCIef5G6MN4AKrrT1pB/Sod1ruHWo08G6QHobK/+wZUCb589qOofPNG9KQ9tl3
X9gCZWzBKkfO8rIkX9zzl4ZCRUFCQFwQJupVJLWQjmR760HfSwuo9KB9MhLe+/aIlFFEJDLPGedD
0UmLSmQ5LyIiQqWHWFA4hE/42PVpGOjciSNJBhhWH7//edN3/tg5Ckph8LnrjjLfDj+RmUPvauzU
yozQSfakEusKrPbtfBbptfCTjaE+/31/XI9PnWOhzmnEPBvuQUSzMNHmeDmog9i+KjWH/KJj8y5M
zbnHp+kIVFj6ts9IajPdg/Tdey3Oj0bx2a28t6OjrGYrXjyT3vnpNDMCoJKuPq0GBemQAPswPdaF
vHJq/y4t6hvRD1i57vGUHUYv2n383PX3xhwpZi4lOtZDavxvH7xOmOuQoD3AMItGsws3BlpkJ/0+
EYJZyuG7r+KDh1d2kdKWdGD6R903rf3k7b839fLpO5z0aYwpy5nv8rdzUORQEZ5MYnG0ErZTugL7
cOGW6SoGOl1LunlsNQWMzUyki08ewPwDz0bCm0ufTTxV3Iz1iIpl1WjwVrkO3cA1AI4NzFGVGldy
MhFy+1ehHlLQ+lY07X2DcxZi+1UVuSelf1o1eOcL5FFIOjpMBIL5+O3DiB2JIheXyz8OSEOEsjje
VpW6gui78nTnVKfWlQXC16ZB3oXYtu14WyvtwhsxPpjthgb/LayTEwjq5dR/uhl/Z4pUpE5Jvh1u
06Kk+/ZlaVE3pTb3hyj7YnRQG87Q92RaxfDFLaIGumMo+wuv/XSRePfKDpc0gILTkTibIP3R8P2M
tjIQ7uDOilHnNLRftXofEzdguwRT2c3yJ56c7x8Pkvd2jWpuv81HO2Ga6uwnyyC0QpUAjNVwwcYz
MzXoLvqiv/BpHA2RtdXM6JbA25VZRsvatyDh3mA3WPtYqkgH4BD/syj7a00236ZOuzM21KcxqX56
Upnv42wwUwpl8RAGxTX+6e2r0dyeE2/rjTwg/GEVJlMswaKEYiLir0RaIPewubg+3vcoghWaMDl8
Nn7fGb4mZXjpSH0OOzs/l0x1McWJYhvVKJ6HoGkVh7cYirbe2G6dMV15nrzMCHX4+B29t4Mx52+G
ny2U/GPl1gHmp4XFprEMg40MrAvxUuuAzF1JIUmR2jBuKFMuJxw57gi+NPt0F/fOXEpJbd4+Uvpm
aTkbnkZd9yiVCz7SClFum2wxDN66dEuJP9+O/V6SdMLgQnJjbDPOGYge7zS//WRKn5vBfw6CuTVv
2Ab5cOpsSpf5pAeug5xxKJ2lojNh6eYa8AwK2sAEYzKNDzZwmg7MDwD3l9rwcQTZC73o9mj9nlsf
b2ndrkG1rBDdJ8J91bIGog6tjuU4uoux/GTL8d5qPJd7dUrFFEvl+ebPpDibxYZguBj+CU/5oTbN
tdkglUAy/GrF45U2PUQxwKeBIDtsbtioUbardB8Z1/RTl58MpXfWBFPXCb7DoKpzCDlbEyJw/r3u
MpR0gif6ClmqRSJJHGMe0REc4bp/8eEp6Jlxlbr0OJwhew4INMemfhEm6qpBPIQ/9v9khDO6FB+4
ruZ+/Nuvm2wqjow+mAcE28ZCKsQfIQ3syXEIr2HHUvLVN9wkgJLbLAEA4cdbsGU/P3k67+ydKDeY
zMGEWVF5ONs7xbmAcDIyzIMy3ZZGenCM4mhn7r3l4b054W9OEd+jsXGLlyh2ThEeeTc2dhAqngbz
szlvvtr5lCcp7HN2sJihz1ejpA096casPnZYHS0wS+nkvCJZX0pg3vN0Q07694+fwHuXNDgjz8Vs
qsXnl2xq8oJiSbZXD+motsVqrtqmPa5NXAYoarijz179O5tE0yBQUidAkn3yr7LgbxukCrSrAauC
BUi3nwKC+vTB3PpNsKkLzul+hXxWu/V1L0Jtj/TC8T/7ROchf/6YDdZAkwYwtSb7rGpbOs6kNxU3
UGcOgrjY/zJgBdPn03KsHWwz3iorvM1VgPIdElXebtohWApLvx2+fvz031tfaAs5gv6roI1x9nHm
uS67cdCAt884cxdgTrfHBn47OdfuuB2wGlFUuvj4mu+VXU0KnrquOJjNb/3tpydDOWrYJscV1vOT
O9Uow9VOW+L4Ke2fjhku6JyDvMnBbg6bT6793mxkES84H8dc1NBn1y5dkpWtiZzayIlX/s/edE55
0+3rpt93trnFWLW16ZTQMWEnFgCEK2+ChuxojIkDkX+Fdvzkht4bjJZpojugXMRNna1zvmtVWe8C
Tve66BII5N0k6xsl/c2QVDdWVN9goV0WY7rD/7jFPnz98fX/HAAcE+kkzU1Di07z2WYsilAYFz7P
Iy+JXWIcTMklScQnrw++QlvxFkBmPr7iO3sLLukItAfKRfpw/osTTLL5GMlx1eT1i0R/Rdwmklhr
X40GB7VLE9yLdLRlbBswYLRDKD/d+/65teNEwNfHIikNOqZnk79DCaj1kmSkMGFs55nXGL700Fnn
MlmSU3DmuQ8kzU0UqJX5GPXJ6pOH8Oe+Yj6TAGlxaKGyCJ19eCT0VIlTUIegGreZN7t2T9zDr7pu
vJ1PaAoH0HSZFa8lnJcUkk8QjIuPb+LPOoEU7GpmiQpiOUQlb79DTDHTJFy44R3hqzFqy9yPb0MX
BGsxrmum4Y8v9+enh+yOthxlbIgmujEPxd+m3Tbu9ZqtNphyfq6D3rZEYoXTdaFTnvgvXepcWdIR
UxQgg4OzD55RTSwmxbEBrYy5+rPJ7L0XiZRQN5HA03Q8ry/j9k5NOAe0UT108E51S+LdRVchTstK
Vg9KIiRR1LhM55CLSP4vzs60t20j2vufiAD35a1ESZYs24ntxI3fEEnTct93fvr7GxfPvRFFiE8C
tEWAAB3NcObMmXP+C26cufEeYRAu+d777VkvnWXHYIUpfgjI4yy2UU1IyQstmkdhfs4c5Mwm+xXz
tofguejekfzbyaDjb4+5dJpJnmSqvDzmqHnONlGNaijIlGJw8STeN8DqYs3faTV+s3q3Qxh5X6HV
0klvCHRsZNhwGZr5t3+CmNblbSpgTKph0tImjsqzfZXzSleaFB3VdofB0CEiZwziv3r1reH6ssfV
GS98cZVbm3yN2ioICONyH0OfBpdZYuLgwTHIrOBk5d6LHlFp+yegpSHpGsKD2R6Dm1f4AEJy7lkt
17rdC9+aWfMeYcK00uatF6vuTK3Ppd61SmkHOfk56fp7HTVcBQUAeFtQA8Nv9NZWIEkLIYOAiSKM
ALQBEpqFraxsm0GLyt41KIdo9AnLwthWGp6Q0HlMxDduf9qlWVIX4Y5gxU1rXirocscba2fo3REn
mJAHpxUEO3w0cbpmJ6X3OT1bpYzXbqjrO1kVGTCgHJpGlBJnd/KUFZQoIkySwZfu2uHVRIhniuID
yVpmgYxDtk1+zqD3qfUfBEmVdy+YQMoOjjmvVzlWqqMGrgumDtm2mpx7hJXaFgUSnLV/f3EBeYE/
5t1BY3F2bjK1dvQx9XCSyiKYxAlaBvqDLIfHGkG4KPd2QW/etcGwknEsVElVwAqyzT5ymOW8K1Ch
BaTkjtXDgvrH6xD2reN9ia96EOTvIc2A3PquhZ2bWP4hSIU6GHgWxX69PfmloAFiQsQsGhNXSchU
1qGPfBEcqCQ4BDlOQIb2gOMpSnHddnKg9ZtrRZWlzUxPHzAfJ1ac2cu4oUZ6OWQp88baz/XpzRaY
/MTtZ8QPXAPJNktzi6RduQkXkm0VYj94MRtzT7bWLD73YKt7GvF4lzgwojr8Fn0FJ2J8IWLpEIva
fFxAb3TOSNT5m1Ctj7+/0HgvAbmn2U+2NbuU2s6qzVhloUevu0Nqk2sJF9M9Qj2ueT/02srZXQpQ
1BVRjlDBVlzFxUkz4NDZLQGqhMgctNs4Uh8s+UuAPL1ouNye3EKtndU1WFuTq4+m/yyRNI3AllsD
iWpzGA92ad2V/+Ax850abjsO+zEmyXE+96a6ctNf7V5HnFcqdLzSZUgB80UNc9pWOYijSlEAjZtb
HNF4Kzb3JpYDDZ4m9L1+d6YfQ9q6rbK2Og/Gy91rYDLfaqVQWpP0AjGQ6iBBoHLy5DGlx1DY5tnD
WsktUXsCcrcGlVGuvivDEw15twtwEHfP5fAyyPjA7CkPSHK57dXoW/noOLAlSy7jbWGm/yLi/sOx
7U9odsep9ObJ8U8dJWNsYiAqjsZ9mAxvauetXFAfj5WL5EP8LlIPB2wliLd5+aKWTKRechUMj+r8
xKf5RWoPY9vcGQG0eV3CD2VQmxGmXGFuHBuuW4S4MqqqaBhu3gJYR8nXpEuQPQw+q8hIYoeDEKTS
PESWhkoo1U+Zm25yNAQZY/2kRdMh8KxTlqK+ZmJpffsjLy2yI8t8ZOowiuLMIlTrR3qfNIAWaqyx
2xjUSIoBb93vBzmBcNGvxabl8SxRfRPp1PwZBgHGHGW5khGq0B9KFITD6XsevIhuuWiSZkp91Lrh
MUteEyG0Zju7HuhABcUtGfxX07S/JqaykuFc10/5ouTOMtkN7UxZnV2LPsaGVjuwCLH8KvS8kLmP
0jO/HkucTaL2hwYiqY4OuelpDxkU+rLdKWAst7e/xfU1KX6HRgOfxzmQxnngxkF3bBqP5nkRKme0
iTYFzlaeV/8gmO48CHmT2d0j7v6tbu0vKNOfjQQZx3QlfMNrmmXX4mfoXNeUCUBzzM+9hoJBrxgC
y6kl9zai/WUenY1xX8Dq3GBo96Xt/efQqU6NX+zSQvpcmNzbFOK9sds1A30aHiAtqqum5TwjhekO
svnc++PD92jyUIShjYL63+21U0UaOjuVAvvAHcvyXaNPUDAuCilk7agj3PvsoY0RGl8CPXyr6ppS
K8bTvoUeSkeTdmvSGQ8jJF4MvT4G5PQNTnkIBZ21In03+Msqb38ksGwQFbd22FAkiK5In5yOy5Oq
+u2ffv2eAipgK1QmOBRAO+eFAV8rYIInNAR1GwF/TG8sBQeu4sHAL11r4m+owxwLIdyFekwYyq+V
vordEbH0cvUswZoT0AHKEzwwLmPtWMaOYeW2qM9JX9SGCxvVOA+507Tvf9QI/rYxZtfnIQvvaX3E
TbBWoBUDzH+AgKsTThWq0PMM0exUSUs1OoThqL/YoO2m7Gx4/WPcv9lyshN8V2nAutD8eXvxr69V
8kEOPwmaIjb77I5rAqvW5Y6JB6r+UDd0IgPpHJs/GsPnIZm62rgKQV2cKqAsSrCCcDhvc8E3LzvU
IGnwBerfjTqg2C1/1r3sUzDm3wpcZaf+qTcQsjVxLLs924WtxnQFS1Jg6kFNiH3wS0HG85FYBRs4
uarv/YTm/6LL9TYvUZZIUE7cAlxuW/UYBfFnrecWbZqfPIa/r/yIxQUgN+WkWnzq+WYrIySl7NQZ
3QLKsOlZu9JLzmPjPBsPCOhjHNcc83ujiJ9vjys+5XyLcckBjlEsMFrzLtkoIV6ieRZK8hVRlLZi
o1q71PoOFGB/e6TrHFHkBUBjDPHWYbxZsjYOHkqtoo/ce4BJrRr8h+UUPzL9KUf6Cg3YEJsvOw++
ZV347fbY1xcsQztk3iRtbK95pd334mZosORwfUT5Ro0eekNaofwrg0lTSvPu9mjiZrxaU4fbHNQR
N+f82EIldVCsI8TroJsEHQEt0Lu0bjGW886ilUdq99CuFaCWDi3xipo+W/j6Jadl0TApE4c28nJ6
r8rfmaR+t5MNcfZr4SlujXd0X/8VDMmdiWSvP3i7pgeOhrJOKH1WlfoJUsm0bWVn5XwtLb7D65pW
k0YHdF5FiFFRavW4Bz9Ag6Hvm6e+V++S8tEgf27btbLU0uKDquCyMykekCVfHmZkacYQn8rRtfL+
CPKHNP0BEf49GqR3gJXQXgmOJbiX2598KYbQ1OVFAMFUJI3iJv4lhgzsZvRc2WHCX3gKmyMUPncY
cbUPDUH+sN+GCKHdEPuZEilXuYmp54crh3npiIFgIV0iSREnbTb5lB5d6SF06yJl+2Kk/j+V/66M
wecUvztL28tZsIsjE9FQxC5XFmBh3akCfrD0BBdnHkTHiEINbEQ2fYjxWOfvUdc9YFQv19aj72h3
iTn8wOH1TWDdvTR5z8vmn0FGTLtx+EbTOaijIxJeZ3P4JOg5K7/uqpIlQAAUd4AvKI7GY/Hy8yBA
hI2mwx4EAHZXYQmKBEjHDbcZQWwMVnFKkUhRTYmeWzaCbnHClXfjwiEAvaHxSKbZBiZxdqXKlVqP
Zt7S6kzlx9Syf+IiO0rTnnt2F0/SykZYiOrc3BQ6gH3KIOZnu7HsvAHKPd0sXze/GEZzTOLhUYqU
dzVS1spY6nW0o31EMUeEV5gDs7Fwnaj6WmGsRvlUaAHM0Ongq+GpwBcPHzBceWwk8S308L4Au7Tj
tSxpaePBh3OI65D/AI9dftqowOu79nlb1qWObWP1BIv/MAkrxLF043p4bPK9Rp/h9o5a+J4qI5oG
MAGVpsds1vpgcEsl4+CWFH09hLCbdkLdzjgVqJ+HYNlvD7cwSRUEPZVCilfgWWcHe7Dt0Ma6dHCH
tH4yFLc3XjQsmRy/vx/Ub14bb4fJWXk9LEWTD2odTRT+udqzkl8DYyzbwQ0iH1M17+wH0iu24A8I
NTbK0VOeTcTrIjQ1N38wW9gCVLq5LqB/X35SE71jfG7oJWnDuJ3av4biNGWKO/g4aOIeG0Ca+LMU
lGo3bBx4HKT78/zE01ttkjQ2Eh6QuNgevTp47dpup+jVEXUl7w2j6i1chpVPu3Bvw3IXIDPOD3fW
LDL0+HZrKBpyc/TRKdAwJqCYXkz2izIJEXTku3VjZX2XvyyAC1twaShwzFo3iolrXIVIEW680cmT
/QPjvaJYiJ4nrAxkEc1Ix9zhZ6wFn29/2sXZ/jLybLYDMqZSYRKIIx6g0fRm06HLsRpIjMOAAmCO
JNftAZcOKu8YmVRMdHjn4WnwrRTFRlrcRtdTRWlPBmpvxlTtI5OLSVtJ4xcCLzV9GxABoAogk7Nz
Go5IfMiWQLQYSHAPIPbAdA7SJ69uD7fn9bEdZ1kmZUAbZqBt8yHnPaFwwAFJhU3kooZ/kIMROTcN
k2U9ig5DFfauXI0nT0E10kiGs2ENW1NST6VhwACtujulLf4dimmDOT3elWOBXvf0200ycmAQg6Dd
CJOEylmM7AwlzoyRxYhU7UT+fQB9fkAxBEtHbQ9X9A+ey6pAEtGWA0WM2s1l2OiiKUwSASfyI4xy
jPQ8IWgY9dk7Xg6DSWM22NfTV6xI1JXztLSp6TZz9/ByUwHKXg6s2mlp5QESt9gUfpShB8JGOAFm
MMtdKPX7Gp7V7c+/dCEYrC9QTJ3yiDOf62TrvefAPNXQLlNHIDFIbmX0Ycf3AVXZtJzuUsiatwdd
mqcJ7RyqpkKpd14X8MugxFmFUIWr4kYRYtt68ZSgO5WpHtqow6PFB7495GKoEkAlqkAmIhDz8l9V
NpVXGpzfBpfKIYaOSJ1FainGDG+KX2NHCtXOqtjI9srQS0sMOAvcL3V23lWzrzplbeTrkzMIAeCD
iWPJiLZMB9QWL3MsQ/+asLD3jJWOxlIAoYcCXw5ZAYqN8/hY1MjbhQzaFQi8Ufglu9rE2O79QYuV
7cNLBerpB2lxnsIMUxu1CUJ6bp+DbQZRlWEP6VNrUWtvJeovLiUDUWCAIgni8PKAJBV+08PIARFQ
ARneaNH29+IliuDllsXn6+Esp62lwUuvMpVH5/+Oq16O6yP0OiUSjxItOif5NwlBwxENOy16GnWO
TQq0NLsfofumeNuu5WyLp0Wjei6TH1+zzxokuzEqoEBddunZwc2ybpxzjHZK0D6rE40FOq1/clgA
fwim2QIsoetib+pabtduhNVZKLgNxT6aFNVT0vsYkGlHGPq72sveNQwp/mRwwCAQuHl2EJUuFxuv
PxVF54qqIa4dVYSSlXkosukQH1M72bYFMsgPEE1XnnbXNAqxjenWAByG53RVKNakpGuDDARZgZ6s
3fH4HSdr2nmYWWjlg+ThgKS26oORqn8bdCv8oD0OCVZr/Hlsswo5WQ87wuShHwLX7hFO5a1UYfmN
o5Om4NjdrjFxl/YFvCQKq2wLOC+zdQrKclQTiEcuXk2HwpcPxoQm8dQf8AX/ZFguiv0rl8XiiHQN
Ba7aEm3wyy/jg2Z3nFYdUGP39whZ7zLY9A2ZgNG96wyehWu0haWsi4q5w4eh2c6FcTlirQ21F5g1
sRPmpV7Jj0qdusjkvwahcuetboLFCSLIIoP6AkU4vyRsXZv6Xu+phYfGqW3ao1Nl5y4pn4yDgcY2
Fugred7i/DhhjEVrDP7O5fyqZnIshCoHt3IeKs/Zqmm7FeIM2fSUTGsgyaXoSUKJvolQvbmC6FO8
RiY5YsMEAfxFpTlWxLHI/F7X2KQXTzI2QYaydvEuDSo2p2h000Ca3w6YvyZI11Z8QQNauuo/B1Xo
yjHGSJ68yzNnk1YqonZroOjFYakW8hVpexDELhfW8Gg71gHDpmO4C8v4swTkJejHg2DJZ3HyDrHE
TL3jSuwS/9t5Mg2UjVBCr4Um3+zanXDvNGKFYfGJ3Bb1LvJ/JNOLosIYhKUOeZGuR4cGt2dWW1ww
b4++tHvxlyGTo1bD+34256zM4iiTuYiLv3GC3Pe6TyhwqFGDnYyxdh3WWPlLi+wACqFVT2v3qt9c
pImuNrrHbAHdVhK5RnRHLemhlDVUhr8MsbUZjD9KzylFIdwm9pU5zx6Bb8CD9oFlYqB7jFQoLqCM
sdY4y0Hiou54xAnsXeijTsnv95DJlH8ZWhznX6qzMfJh0tixwhN8oHjc1BzVcTwERNrEivna5g6z
mIY8SPOPseTvIqh3tz/yNQBJZOsk66AGYf9cCUbZBi65fqAxfRmFd19DRRxV3GhrvceCYUFmW31p
Jv+TtMq+XsyhKcAL+pGQqponlaNeNdDEQIbm1mOct6ibDF+rVn4rq/IIIAMh4XDr5E63IXy+rUxb
RPqrkwWmnm4iMqTXyKBCITGYfKAfo/eSjRkq7PGdSP2QHP6iFG/0c58w2fK0nwNmihzPn2NYw0eo
VvbAwiEjUgvs1UcNbZ6djHVgxF4zAIU26ELUNGbS7Jz53l3pJIhWU3Ip1zBYC7k8Q9LPF701qJPi
J/2y62RHLUuwKyTY5BtDjOl5i9vxY5TVdyuLLK6b2SJT/IRCIjpO8pXQQuK3jpNWVOqQEd3WXsLj
f9rotbSZkDzxpeKAG4NrIm6QtNHKui7gMyzGBici+k4U7WZXfehIkLMKhVnq3rZMjRPQs83QnPpC
/mcY7Fdn/JmH/jGxg2fQUp+brth79o/bC7C40hRBBCpKaJzMzjcmTspElQvwtRL8haCOkzzkHR6x
kvbv7YEWd5Ho0aKroXM3zu6JJrUVaTCJYbnuCT1sVrxDjVXBYqVGotUkAcYaDwDh7WHnAVvAIER6
w38F1np+KyaVotreqGKzFcoHUd3wTHAvSbfTrXiLhu1hRLhJJsW6PezV++m/cS268hayTlciRals
tLYeyahFNOHOF3z5EOf0Ej+XEiCUibxO+Sod6hqxd0jSQW2sba559BA/ANFHNhjQTa7n2eaq5B5e
ZKd1Ln4pmzp/xN5kI0k4+aAWZUSvJtbw2M2XILRiIjq6/3by2QRFcHsd5l/941fwC0BvssGuSm1V
KKtYJyKaUZr9TgIlnHBFVHJ9rOv+qJTGvqTycnvIq5j9MSbEGByOQV6jgHoZPDAuw/ursjs3isOT
wKyOxha3lXv6SFsMT+3oC98FcdvfTcD+G9ehjMUxkuFyXI47jRVNSpUVHxCy0KZgNzW8GBFRtzzv
UYj52YhQ8VY63J7v/AR/DAvzik1uUkRTxAn4JVb2XulnFohNV63w1wjg/2f1U1P/CFp17Z0qZvBr
sBRDUYgQitP6QolFjcJcK5MR1Rc1dR3FwzysOCC78Coop7n6M+/le0xZ73O9etL6+hyXq7Xbebz+
7ydA/FfY20SS2SLjeltV2tjjC/nTj/s7MXClknUp8qvavqiFWW9y/UELvt5e5KtY/TEuJUr6VRo5
vTELX2xTPcRuEbR3jKVYnG76pKRRl5zl5hueCQfaBVsZAUeD/jkKuHhWYDGoOiuneima8TL8318x
i9axandBpNb9B6n+g81QToc87o95Hrk+kAwh2iegcyuzX1x1yhNC7RyxuXnwjuF8F9pQ9Vg40fkA
iCp0w6oBAySz2edpfE+PaxNIw0FOspVNtzBljQYplT26ENe1EbmQ6j7GWhTtggFFf5Qxwy0K/dqd
Y74auAaQuKzUgsQiznY5IwocFxAuQGyz5GOy6piMMOjdZARUNekPfcubStpNlrOzwrVwtTgaCkNo
uAvM3PwB3pL8SV5B10GIIuK3SI0UzY7sXMpfC2eNvLq4mKBBcTQgMELAuYwVbYhjpu8TGlu1PYon
TNlg/GuFW0AIyH8id+qVf9nJ76oxcnhI50jcUdNHRWyeRSu5TQ+vlLgFQOjGinGsc4UP166cjqXI
D35DFJ4FBPJD+fbXUBhJSmNNstlhRuHvP2gZKOiUVniKIx6mBsgwo0HjXWLK0sqts7iyyDTpYAYW
eEbeGE15ETv/BX+vfRcCUUmenuGspUw2tuERhGuCmgu3Kx0MIe1MQGK7zj6n5PhSB/ivdwXrHV7y
qQlfLbM9wmsS2Fnnj7IKIYnGOx+1PrhNs3J0Sjabe1Xcu43W7Yw8x95PuysxHo2Gc6MfikA5CFHP
kJveijGnIcHY5HdZaa10rBZn/svvmF0Dgx2EMbXA/1gTGS7sw9dA8fdR83XI3D5abftqSzHho61g
IPVwVQeMsopE3eSUGtGHod2uAzggoNwxdtzGpxyn2yZID5EOrhRZKq9KvsSmura/F+5f4Nz0nYXM
wTVQrSt6HydrksomCg+Z0WFJYGwDTHXVXHInI9t4kbTDskQIF2PT6+E2ffsiWNrl0FRsqqFgKngO
zuIH59gxO9I5C5aIj79Rp/D4rrey8hYiGYuF9SbDYu33BxVQetA/oqA2jx524etlNrWdqynNVjwI
A14M9mHUGD0FPPwQ99NKTnXVIhYRC4FsWM0G6pRkkpcTxaiulqOOW4f25Kcx5y1W3ZWRupFCDGi7
16F6oZy/TdDCS6wjKnwb2RwOaELsApw3/Ep40bmQlFZ2/VUl5ONnwVAlmwZ1C1zt8mfZaQoMMzQ6
N2shFth4dD610b3edfiIQV3lRSO/C0aj0ES6/RGWDpz2fyPP+dByHimJGZLciq6pILmX/j9e+CNQ
330KfFK1+n5ZSDn4ALS+HXr0xtUtHGQKyu/9wPsl1O+0/l7ojrU9z6d+5zTBsze+ofWyadM1+uTS
fUytSRdySVj2zevvOs5UfZV2nRu0ILiR1BIgj5CUqvKaZyX29rfXdXE4U0ehiRMt3kmXX9Rro0Ht
h6ajoGhsNand5siuOepnI0s2uCes3FKLo0H5xS5BpPJzqHTsV6naIuXpplGAdTF6ZIZ6Qn8K8DDJ
h+I8357cUrgQexXIrvjPPFxYY5mrY8qmyTq6zxBvRS9jbL5BGNhgQ4NhDOqCxVr9ffGUAP4XYYog
Sdy4XNOorSvJ6JUOrNfe1149hE+Cn05g8MyVdtxKKOwdZP0w1M5Kt2gxAcHnAdQGeG0YqrNXQus5
FQp0nM9epu6u6HeRhx4c1YYp8s7a+1Dj1tro29JeExFYOJ6k5dTLLIE2o5tzOWXyG13LapQAfTXD
C0baSQjD1jIWWjhUNrV+EgyA2x93YS/xTSmC8yQQEtviyvzl3WmXTWirJTRbQ8FcFuaQWuEB3Jyx
Csa9fe3uW9hKgKC5ecGXgZGdB+TM14e6yYzWzSSacAE4dJFeROZW6GRpB5pl21ZJVqa4OCi6Njy4
0FUhSb+cotXG6eiA9nIfLAu3DhzqJpSNfJ7y1YAyoVTuf95e06UNREvso5dBQ45KwuWIldVNA5lN
B6bo2Jk/BOQ34CrRghwxrtdIfm2t/gDa60+GhdpLGwWewVWw9Xy90wafEyN3RCC64ALU4PXJeYje
pOSeZtVGtB4t87dr+9xo6D3SQFJsuEJX+qZOZDdSYxORFHXCaznHxNNV++5A+eA4RmfbqTfOt6YT
5uRrZIOlOMG7Q8jec8vLV7EX5Wh7ymQ+r1CuEcksfsA8S94cKd3BsIebNvDSfI1AEaJO+vuBX6eQ
QjnUUgF7zZGaUqMNaqXHhGLcJBUtO3HD3iOm3KlAZOI1kZ7FjUX11YZWIZiS82vNjn0nGoKC9wmM
4sJ3XNsHsQ0jSpmeovgnxA4lHA9Tv8pvFjt29poWHXtL3DiG4Btf7mhj7Hofji9s/FzaOT5uG5Nw
0sBlG4YFPXuh5y2EAEWQslBx+4OdDQYXHBTgK+Y/uwuoWQymVFXsbM3Yihsv7EF80cg3gjcwJkju
GShG+jvIkitlhKWSkf7r0CJm/xIg1cxkwYGk4nCMOFvVbB37W9/mG6NGVrkpT4N8NEHZ2fm+JcPR
2nsdzt7K9PWl1UeDkTuJuAIt7fI3jE5blni5ssuQozKRCMil7NCFex0RbT0MwfW4QXoSCBMzMk9m
aX9pc+9o52uN2qVIKoS0Uf2gFE+l8vJ3KNC/ukLPWzeJus+51e1t3o3DeGc701bIN4clphNSsTb9
hSQSWD2VAOj1VO3mD+RB0+Ikc5oWKUD1JG9DuYX3+29eZ67uYLbCsZeD5jjFa2FcZG2zTc9Wp/iP
KxXM17mpBtCmGJxa27pRa9w1GsQJCKSl+eL75l2IbzJ7/ntqNtuhTu5Sea0ivHTYL4af7TytyTFt
NrHVGWPjJBeAo6GROEDw5Grv9E9jyyXW1psS1Nrv7zdGFp0kUR/GYezyO8eFYxV9TcEsBHhQZJA9
uSgnuCLlToiihTE6rZK0B7S2C4vX/iWVPkvTGitcbKb56oteD8VwSCvs+ssfkYRdOFWR17pD9N22
/w3wRk1TChKr0UWs49VAqpBIpwpDE3G2znbYy7EjDa0r8ZmFOLznhacagSbVCjbiUBkcs5UVXtpa
mLrR3AGne81slTD+JSOJOtcpgp0xGBshLQMD/K4b7df+r2FrVZjD6ps+iu7I315Whl84UUiuaLzD
ebM4V8Y8doy2b5JwkGOpx7UUy2rnOc9rGM4l4lToQ9sVf5C0cdubq4MvRBEALmQLEBx4ls/fEzhY
wk7pGLzsgr+Cutu3UvRtCLPPVuk8CxGLJs523eRtZGzNPKe5T1PnrFQWdtIK5WoDT4vmPnD0aqu1
z4j2rYWb65SYGhwkE8gI4kV3tR9KX8fW1atdk89g61sLvVIchg8efgmtsKvVjZeuyd49D26Nab9g
ZcTf/V0k02PjS19F+KXFsvIoud6kpM1CbIkWEVTC+RUgQ/VOBw2H6yr/1hIE+qDfo0jkp++qFZ+i
NF6LAYsDgh0FpyKKknOKRD+yRx1lqIX8Qah8s1662tgIZKORfe7UrZCoI/lwJ8xJKSU4qDRQNhIp
ZhTetT5QCu7HlV2rXx1U8XT4v580v35oZ4de39duUeuQgs2Nrra8fZEfKI2Njb9VWpdHnv7PPkYT
5l9RgCIIoIbETO9Wfsn1+QE0LIrh3AG07K4AhfGkFGajVIhhGLgk5ijltdso41fUaK6ESPrkxbH2
wh1BdL8y9nUqJsbWwLiKxwz/XsbFJptMqWnUyk2yJ0P+1HZnFAkUe1+FCrkB4mrBOQv/kZw1mvj1
sUWBmloOiSc09asCng/6W0+mpnIdB/dY5EirnOpYxfy7p1I4Bvk85frPK7O93oaMSruO60iY+M7p
rGDATKXW08q1w/+81ZoUpCuw8F7bx9qd4U042eLFwy74f6SDHkEHzam3dkc4LyEi+MFOa9aupwVs
AOUBwZoHuAXqcg6B1GXcwDXPr1yJ5BM/8F0X9B+2SUPnn8TDxySsi3GtPL776NJY31YW5/pA8IAB
TQWrmzB11ZcfG8kY1dCB5AusK2zgWZwiZEryd/FTUmQvOiVGcgabbyr5Ik8S0C4pW9VJEy/oyxvU
AOaK/RyBieTcmKXnTlw1fS0M1yOZtmr9WiXfEbymwVpuGiEK7m8aQtZLFO905xu75/YyXMdrRici
8tI2CBBzZJMqt4lXxHblBibAMgqbqIkO1aOlYS8PVOL2YB+4g6u5IgPOBQakC7jR5fFL5NgvxjCs
2frVBx8j1+lEgV6z/fHQ4JrlKCfpofIpa1SoaSd3ipWc0VFfC4bX6ZEBOVGAFCjK0eOc/Q7bGPU8
H+Efvgfx9EmC1puj4FBZAJtR7BROQwJF4MCPEimMhYZz50m7LqGZ1br/riyKyMVmi8KvoH4kEKu4
3cw2gJ0ZaezFfulqVLSBIm/qRwWYaJp8tf1/rCLe5GW5SXgtFke/RUS/3aibaNX04zqpYkl++RUi
lvzyVOs7ift35P1Rt+cxiUHovnfjMzvzpUJSN/tc2UA9JQOX+MhNu3plGy7ER0F9A8CB3QoCGOKw
/jL6mHnK1ClWAaO72oqSjx7gzEUbLQ2NrYqmMwnf3lO/3F76xVFxzkVGGXD0Ffs3Hf0oyxujcIPw
kAwo7fDxhQiYcPSpIDhKSNZW5ko3f+FRTLmFwhYDij7WHJZkF50EPoHYZ1t/lXf+jzB2w+DkYFUe
VgXCYz/H4i6enmNMx1rFWlnopSMIGoxSBPcRxOf584T7x/AlreD2tUGA8S4ZXg39XVwB4j041nTv
CmxOkveeRvxoIvcqlMx5tN1e+sVVYK8D+iMKX98APaDxUIuS6gNII5p4TbfNuIXhnWyFerAAiYkL
UjTy0JF3CzQyo2qtUP5RTZwfPvg1NJJ0bqQrgajISTLTGcLKzRUdC69TAYAFIHP2qYieLMj8pndn
9X/nsbQBp4ka7dc4rrfp+Ni8m9K216xNGb4WyQDwZe1LLVzepNLC3wPUL0Fq9o4c9DSRbCjUrkNj
op7e1cNkK7Q530lbKxTQVr7HwkUgEkRBCCRP4Sq6PIG00KW+UPLS7bvyKXYm2hMy0OKksn6oo/73
NBmYOf53R4scIeUmqtWM58awk2LrnOYjSZVH1aRX1n7aQsL4QW5mDXla8Kq4/GmZ3RRyOqilW2nT
oe9xk+SMisK3FFIwzf2N3kDC6Ta9ucYlv9Ixg4wkmqBohwGPFSZ0l0MrbWlNgzqVVPabzfQa5RD4
Cm4CqrQjcm7i4TnoQlYu2jpUNMRmjWr09QL/mBXPK59oYR1EmVbkCYAdeP9e/pjBGUFalmbhjv6w
65OXqR42iaKebH18bH1qe6CPwjI7m8YaYfSKJ8U6iI4D+sxCpOGKdlTlI5ZQDfFZtRIXPjKKkKcE
J6QAAwygBsI0VcaYFosRV4B3KHRvrRxczfCsmfHOJMm00Kpuf0i+6aZJd1+V/Ybq0VpQWbjXiSiC
F0VKKXTRL1eI9LZWIcoVrgPZhR7XRqv7TeCDCLA/Na20G3Wcb6TclcPHzqyO4whhPqQQikdoRMdo
1LW1CuhClnnxi8QV9MvFZoYDuuAYr7sBjF6H2g+WJXZyypx3k9dPA41KBDyxVhzr0XyvST6V/E/2
MSQg8ILguXh2z/dxJUep5oXc7k3111R8lho37t6FBl5NJBm6Zit2svhqAopbSgnWOORBAWUMZe0J
tvSNqEqhqMI+Bqo0O1Jy76VxJAel2+gxt67zpSLpjZLsMW+f8KA5ykP4Jn7J2BnbNnwXOBrbyz6s
DATn0l+tj4tjM7sCoMxyFxNoIe/MjSRGI+yDKY854wgEN+E2tWGxJKpHH+SAMByy38jpmv92phNu
CpxpVl5pC3GeEjmvM0Ivz5C5xkBL+q30CadaKAh3uk5L2NiUUD2Qut3pseYGqzyppcuXiwV5OsrC
OgRI8Sb5ZVfWumlKk6YVH4ZejvXd8uutgOz2GEUVlbm1iwSNhXMf5HtbKY+s5raqVsjKCwATOOiU
AEAKY7p+FVu7dKrQIHVyt5BNGhCHoI3ccjNOhFLgd7X5WsGwoSmwjU3SMr3dCQCx0HjwIkwnw59F
2h4Vr1m7bRZOLD9LME5wNbnW2q3pbUI89TmxWXNsrC9UG08I7ONzwm3oUN2jStEUoTu0Xzpd/aA9
0c/ZrAfdpa8kcDdsSoEguGLMVwjTDFJcFS4mqFutabaSlR7qw1jFd7ne7Ir2uQBqk+HqFWMpFdJr
X/MgX3qn8xNoT7JZ8DjTZhtFnfKBZD8pXF3tNlWW3olMbcKkdijRooJjZoYS71JpH1bto7BbLiAy
3L72FuIFZU5YmOTpop8g/v6XverklDuLLCxcORdIlPbDl36Q6q06rmHcFo7ixVCzREPLO8uzEoZy
2rfK9x8E4EbIHzu9v8t8AuL09rtzw8OBzifHAEghNbHLucVqa41QN3NXlMEEDVRVpD0q4pjrrZy2
61UUI4n4D3VYAG0uRwo7XU47y8g/bCoAZ4r+H2zvrRStHaDFkT5U13nMQTmZbxmpiOO8aXM3I4gE
qnoaJ3D/VOf1fq14sdDlYVaigkR/C42uuUlnohd6Umdj7vZoa5KP1YN/sI3kVABH87g0REOXXv4m
t6TN7S+3OvRsW5pDiORM2+duXVcfDN4pp/hegY+TvxuDvqm1ZJMrztYnZKwMLbbh5YXFrGG0CF8y
3LeM2QqXhREpXVnkOI6X9b4ZKVdZ5SYdgDPfW5GzU+zHvjnEVfdoYIYucE12mN6lKdVGnCRXrq+F
EEE/U8C2ucOAqM+dHGQJfFOPQasLWKMZ0JVu0rMUHlpUycWLUi8kNzGQVRHwqhLj6tV2kCjWzJeD
YrJAqkEn4Dhdbu04Txrbaz0O0fDiULwuR04sN0gUv+phAhSW5hD0xIJo1bdr6i1Lux3/K3GVim04
B+UYgZ4XKZrUbhVzgnVSYt6pVBM3Mgds5buL7zqfKKh1EicBlqedP5toHDi9ChoTPWuey+x6qT4J
PlON8TdVGZFIeig+VwrRyt4qvIiGaAVMcDVdVQMPyDtMMGB4ns7CyMgVAKkKKE7c+buARRaFA1r4
Cg+A27O9qoqJkRAAwB4Dlrw2L9GZidXmWmRmbm3IB6xJPuk+3j7qGkThqgTEMEItBVSIgs7QvBwi
DzTrhpRhhoFeZZAdQ9PeJihXdbJzFqCYEu0wLVrDPF4/LMW41IEQFcVV/Opu72u/CMraytxU0k/m
Li9qOsTtNjSlXUDqLVF2V3H0KZNoiwzTqQ/aezL4XaC2OHGvdcuv7j3xY2DNo/4J/hJ9nsuNJQXQ
yExJytzM/+TAEssI1n6GivgmTT//f6RYS9/21/Fm116X8lDxHY/J188Ibm5sjieICbf0xoMcM2uO
qlU3GyfdfbxrRWMsCHdOvNPylW12nWQxd8rfoCPgD7ALZnf+/3B2XrtxI9G6fiICzOGWzU7Kki05
3BBja8ycM5/+fKUDnO1m84iYjQEGMAy4msXiqhX+UGlFgb4rcdyIdVeYseQ5q2tt/KxMc4F/WXqy
pvQ0p1BDyl55mvrwNpXRyy/iLa3TtY/LIKbTiOXcczIuX0Md1zntKG7OmIq1yaO9sLEN+db7Qt94
7I2llm1/sC+TjmhvwdHGpaOJdx0DKNHrjjfzAWV9LUZQCBTTSFkWOFWOuFPc1AW9A/ThMsxgOFht
nv8jTwgi6PmXKKleCCxY2WpvqdXaO/97Mk3fM9D9cyjtLDPc6P9fXaDinePKSqdAoJPsxY0RKr5j
zDlXliwZOwFN6rr4x9RZ73OBtToWT5+HsvUzxtRDdDqFzshivS5s8rjrYy4Jlc+8i/ZliyAzDm1o
GuwrLo6hoMvN2XOcL3kX7HsTfaEt+Oj1Rc1TI8BF9wakH+nm4vqIIOCYvknaIEk/BdPKrw/NOLsi
itsIDZmoKflZ7gbGnTEir6B82diFq/YVMm4MX6EmITF87WHaJFFhYFNZgEHuziVKJGNj+e5cxIDw
/Afdf+wYgtW+5gXh/Pb52tdtXnCVSNigVcXijEPFGf2riFAZo0hF72deU//GNYbWJZk9aIkpGA6q
1B9iwRWSu0MKSUkwpGjGAL3fCypj3negwZgG8SHS/Tr11c8sMN1i+Pfz33iNxfz4jWjeAZ8WB3Mx
A0loUI85hgCeaHEKVVDZgWkInkRq6MRL+k6YuQrerm4kWN5shYS182EhMiss30FR831c7lE6F5Xd
tOzRGL1iDeWKJqewfovn7pDAblAR30Ps/Bj44VG2n6U6O3y+A+IzuMhv2ACGQGSRVCoEQe3yB7Rh
MiWlYfEDtGrHTPJZxzpRw77p82VWH/TvdRYbrU5RILdiHXoM5Tyg1ASpZmC8MPg0DZNd4+CRHblO
SpAX7QZl675dfdWi9cEI1MSXeklC1EA8hGGpM2dhvFfti3TfaYcWnb/WJp2jmRxm74M5u2a25SS8
EoyZdEGRhkjKNi9RiFVr6L2Bpx51rXKQh/CUJobXkofkdbLR+1zJKpivI+csFDSZKiy+OcSuJ5OQ
RFyP5EfRsg/onFCh8blz3dPOiPKNFT8u6+UJsukmCegbGkDq4s3O/jxZYYWVjloVO3SM6bomO6tH
mAZtxRjoq0prVcyZdQXP4sCncRLdCEg5qGcx4o90dM31jXptJcVkH/7nRy2i/6yHBQUQx82ni9SM
3a6ZvoZ80iO+MB+wU9TynWpj0ev6lI/p71UXu68lZWbMYisKOXcNG8AR5fj8Tcm+J/7kwoF147l0
7XZD2nh9XTJJNHroGF2he5I8UbAFRnKgkn/minEyKUEFXUAfMIVlMOHrb70dwnnZwpSsxnj4Lkgu
0vwH0bHYZ7PWOzOQWHlmhh6wwTkW2fgv+OTSjgKrmCDeDu3OmlDrkSkmamXXxmcTStVH2QQPuA/1
kwH0oYl6BFjpijO4+Dz4XHmh2+K9/PUrF+9F1ds40TVJmB7+w1SvkE/qqNIlQE8tAgfBEMk3VK89
q1PhZonMzPNtF4whMkP+3rckAV4dpT9FdivOrOApz/FGdrSWsPETddQq6BEzIxYf9l+XZTlBe+yM
KPdKYePGZs6gZe1EvTcxARXldARSpUtTTwCFhNeLQDBNI1+WxpfHgCiPpI268/+zbULakh4D8+LF
tmV6hrOdneSe/YrB9lE3GVsAvRzIKEFSiR8oPm1Z6w+Yecl+5aXw/2aZ69oMjzQWXcHRCypzVxsP
lZH8aG2alYPs79V248sTv+QyBlmYP3H6MfwRbYFFDJJLrbISU4tINe5oL3u6Xhx07V13tqg51/GV
hRC5hu6kCGH4xWuqpHwccYGNPCuVkeXtPBnHvTBGF7NmaDDvBt/aOLwrJ0Mo4TM+otXC0y3Jl0Zs
2h2TEkx8zOw+ArYXqabXh9UxqKbI9S3/LS71BzvqviR1/uzQDmnz4SRX4U76OuUKvj9bdL6VkC8a
f1jc0BRBZWZJIlHzJhzDJOMnWQzzJnmflOFxmss3u9ef01E6mXJySkPkmhDaUVS3Uep//DD4Eqjy
70B1/YkWnb2Va6+8GtoJqHNw7YEzWk5qKyR3ikEbIvi6kRtiF9jJ2U4ZX9qq9Yxsr0tbC66+GYFx
pYjl9YA9v/xmu94au7iPI4/gAuNvdjMbh036flh+mTFootinxREee3BOrWXsddEeNY3+HQQ5jY9A
OyjBvTX0W7nWdU6H8qCBArwQJUC+dRGUO0oJSTWkENmM8kZu9G+xIv/uq29tkO+LuP0aVdVBzoob
nE+DafgXPO4PB2UkPBZ+IxX8eexd2yRh3ihMHAWiYomKBwnUoPhJOSnPnMywfsik5siBbt0Mg+Ow
3Omlzb2YJDtT+fZaxcV5VmPZbWKmDaGdHykct4ChK4EN6hPi2jRgkLqkF7R4cUxYBvSDkQ8t+nMq
ozEr1Psq9VudIOTSJgHfdlYDGm1VN5zu9H7+rju43xRKvpfi7jzU/mOjnxvNfjMpp2sZMLWkUVfD
fqDnmaignbcA+CvHG3w3BGzh1QwwYPFS+14e5T6w+c2ldtfhcd9X8+uk+DeDCiA90n5Xk3WjZNof
Rw+f0yo9ac9Id962dc4wfnpvmzrdFdMQwnQzjhvveOXA8dsAOEHko5j5yBL+uryirm2zBHEEr/eV
uyJS718qWX1IgvEVkso3zYH6hBoUXmueOmL1EEc/Mv08yNW/SCdvtcavOtP094QkEYK6jM5At12+
2xQZzEhqkI2bU+c1asIXFDrfhEFa0zxatXYnxyki+oj5yf6LgFptbIX45xc30ce5AlMHxPUqAVeN
1JHzMsYJQc48RImQRGLCrOKywfAwif5YKOdEIbemEh+mKqDuSe5qu/3VGeEWa/+69mcn6CJaBnUH
Bcii40dzFQZJGyBbi2oCOs53vd2eGzN8ief8SdZpATjhgx3Secsn6W1jH8Q/frUPDjMigXElgVjU
lQFQKpkJBep9yENZWMQLxGmj4g6RdAcysRDvj6n+GhnHXNM2XsLKpwLqWwdfKExkrqb7WG7GppRZ
PXxgqrogvZuLwXVyfFviaT9ARGw2LeJXqksqePoIsOnp6erLPiJd7lIuUI73RpoGQhclyfGCxABa
DSa3cuCxWgfRzeBUnjJp44FXqmtWB6AkklwLN59FWtLpmfl/3VwdDF1c2y9rWA5W7/YdYr7dhC9a
ZyK1izeFIlf/yJkQi8iZ/08bkeC67BJ9DDzN6TUJtMkisPZNPEpGZg6e7RdPQF2eh7D1ZD/fB3Z9
o9J9A+YJ4N+oN26Za6wUXz2DC8YJAuJCiXv51dPB0WpZsocPoNNsk2Imxb7M7hO6ugEWHSBa/jRh
9EXtyEpN56WdUTM1GN6E7b95qe6kIN3ljRrxKfT4w8ZvVdr/MrTxQYhqff5prJ1OB3tCITMp5IIW
gVyRqm62JQdf45qaiOgwRPFNj6BEitEqup5GnGzExOvWK5vz14qLPAU4ilYDu0BGSwfgS+etY9XA
/G0DChfp+H9+Pu5OgBy00yAZL9t+ZmtKY5QhtBjjdlio+k2h45+ZuXC8j4rp3OnE4s9XXDv+H8hy
JtoUK1euwm2czYPSotsZNL80xJD6ROFqj6B39jfZTyUg7UrVR6ssbnu9eGFu9ufzHyA2cBHsgHEz
Gka1BZcFWbyAv+4/W4LPreYoas5FdENudhsYgHes8pRaxeHzpVZOD0UiyCkYX2CKl5P+rMqbOZ1Q
BreKeCcUF7Co2nem5CV19YTzQB1toYZXanwItJizkbvRJSTXvXw6WR3nsB/ZXQfGUspIyKrOeWLn
uz5A0xFVdiUwTkXxK0iSlhRDehuRZtvh3OJywt2Rbu9c4uARmRqt1c71M93Y10XQuoH973/fHAR7
SERES/VqwBfmU1ei7DJ4FtYWHJST0mv3Fa2HoEluLHrtmbNpRrnycZFHwmnQUBRQrwbEQe9kkmQS
eUp9PlIy31WtflOOiZv46SHUt5SgV4aYvA2gOaLwYsklszyUWyx+854EQ3vLY+uQq+15UNuDhjJU
MfUP0dkYXs1sV+TyLsXXWpFkd4oovGGgb0TdtUvvg1hN51yIfi79W9rSltG7TkekmWN0qIuHVHtr
gvR5tM9YUoBOVfeVbh0dqf2Fscx/r/nJbsg2zY9m55LShuGUERQWGUahxDdClmOW8Outz3qzRZT4
0LJcft8fetTgssi+rcWQsBz7qGiEFLGV5E9ONd7Wpr6v7fpVNDskuz+oTvwSK9FJG8OzWvT3ZRs8
GtywenIo0uKr1fgPDQS0Nn4v5XQDZbR2AP/6cfbizgXaGea5PyClO0T70O4OfhSBqpVAzKPgn8cb
aaW4npZ7YQvDQmSLSbCXvM6yKOhTVWjNZFL8gRf1LX0H6Xyj+bQWUml3gLlARBbK0CKjieu0rJoR
yUC6bpOlM4tpmZcCwWA8+3nQ2Fpp8XKRbwizuCVbFFxRwQJzTFyUDaStjY2tW4vdfz3TcgCcBNQE
Q8lKfQEfHUWxQUGUV+sBc9BZg5M/odz6+cOtjEFxrhCNKlF+w7tbBG89K5lMJmi3CfyK6OAVarwz
lO4Qq86xgkNg/xmnD33JfAJEw91cbcm8rJ4Y+iNCipf25lIXaYjI2ZwYOSYRgQMg6aPS7bfdpNa+
AwCt/2+ZxYnpuiJv8V6GoU7fuQv/7ZI38FD0UA/R5jBpJc8V2iJQS1EnBVC9+ObqLAj71kIvR8w4
BBjfYmiUVtJB0u7bdmKe6yM68t/1UEGKkDSiXaPAp73iTjkdGgNjj2pNlPW3Ol61Yje7qbvVovyn
FLWeE+Q7qddv1N7+unGQVrYX6DjxD6AE/y2zACjwfu1HJo8sRCXgEjCkFBTXPsWds3tFJ+klLv/U
SfrcOMO3zNI7aDruEI3/StJ0S0fqLdST76Fqb9Q+K6+CNJPukoDCXcvVo3NtVflIwZ0yYMud6dmW
7lJkF6rY+IrtthX7blP1G3fP9ZEW4GlSagW5CeprsVl/JXyJ39GFiRGhUp3+oFtvKrF+yv/73JBh
Emw16kIYa+iYXK5ixPLoS7reAXd86YYXp0V2UP6W6BsTvOs3yzIgYTlPon5dtvknSQPtqyqdByLB
baTaLYvfjGLL8b4qtx5pZVQl2oDEHFOUqYDaLp+psJVysOcKlewpfpDTmvywuxsdH1HD986icVY4
bhu9qQA3Pj/A12GehencIw5AqxbFssuFc82qRr9HEKgrfdeUgFnNjqunh3Szvbiyn8Jg1CE1YRll
OdPv5VwNehUxkkI5x6MPIPB7UzwzGKuzbOMcXt8omPUgiQo8UIz9lljcusjBhs8ONXbiwPZ51zJ8
uQfJtbtTlFXYZm0prawtiPk4Agt0VoCWiF3+6+DTYFebOWHBMflpB4+j+SMIPYiKwt8mfvv8ja2d
FRVxYh7rg34lLyBymjPrGD/ZLRrF33/W/rPTvWftTZIcKtxTkWTrfny+4HUo4UDStSCiQwpBhvPy
4UIpJfUGDOXp1Xs0vnRIVcl4BfgnP4cXHv5p/I0kZ+WkCKKB+BA0UViJH/TXbsZG36aZGSDVFDdM
5hE2HwVWyT9q8xk26udPt5IKoL2ALj9dWksnaV58etUkOWVZI/2lYKOcO8kxNyOk1OuTmVHUxQd/
pONuGPvZsG+zqHsY73v96X/zGyBck9UJNOsy1rSZbGdqgIxMGL0M7V0/+scwk49W5B8NNXNnJznI
pXWQp+S2dpnhqFsAiZUwAOWSOaHoUqFEsDjAukQfso7jzqvz3K3SX235FlYvMzPNz5907dWKw8Q9
QXXErOzy1eZ6rSmVP6M8Vdu7oMnOtfaqmMkhy4tD0Xz5fLGVAgXoIi8VZAv9xyuYmT/m0WhkGgo1
tbVToQoGyvPoj+7cPJvVUzZrKGz/KGyaEsEPmMf5nO2HfNir9m+VNzCcBueHrkYbEXelPORXEXWR
DBIc82WWlAxG3iWYvXmj8a4Uwwu0i0MWvNuJdes7Izqjze0MC1iy3yY6cZ9vyUqgulh7sf9DMDWl
MhGE01yMI9uj1TfMp1+VtjyMMD2CdAv9sb4imqO0ZxgQL/ldvjWXVeczEsZB1a2ZFlG/u1GBbmx/
ZzRYuBfyxgavrwiKFlkPtK+WibVW63bvQAz19HA48oLn7hVX2WOPQHKGrIY//vv5nq7ER/b0f9Zb
BJApjuvGrJEXm1MiRa/tMJMDojejwxzvi/eQzv6Y//P5mmuXAO1kDDaR9VFIURYxsiXpnaHCEu5V
/MS0X1mpnWU/2Rn1b0nTDoOJZuIMeEQ9bSwsTshloYuIq0i1hUClwNFefsF6CvRfQiXSU0khZSBE
YylDvfqTDkzdS4Sm0p6BLyEqtXDJ3OpurL1b7aOfKKqmK8yY2qRNTJuY1cvYNdO3XHkNnW/AWNv0
Ida2zu5KV4mHpaEIqQTBIlAUlw+b171t5WreeX356KAFMlDcN8rPUNunxTkbj37Ow5rhTu2/13Tx
j1ryMGnnjR1fO1+8a3TlEeQkQVzs+JBosQyzo/Os8alWlV3URDgPw3d7S1QfKyzdk8sX00TsundT
XxY/CAaOguxY6Zonu6vdAIZcNm0c+7UrA+kxRhr8Niavi71J8SMN/JI0JFK+isoiiTtm1Qp41S3J
8dWICfUd8WBScTL/RV2phFKQ94wwcXj9Hf0RMH2ktuMEZibddAZ2Retl8ss4bBR3Ky1eXj85AXhd
+pjoF1++fidSm2gMuBXDftcV+FsSPGAQndThnJs33Y/utwF+rThK8k9ajEV0IE9xvjpM8OWb0PS2
ajp1dcvJ04VID8nYcoZQR4lh5npE5RPf5L3iKsETFDuMhL4O/luj3gFydFMNB5RT377Ow89AOnTV
d7+4x6Czk5/L7vmtLzJ3HA9mdpTL1tWiB33a7AuufqQ0nMGbICVLYnW5bRKkIQmd0c5Ts9sx8JCX
7ooZ94HwLs3lU2Q9qVCjGueX6cyHHpZzat82SLP5WAQiSloe7E20hVjxKmjRo1SgsFIRL2uPlvpK
R1yI9EbMlgftzhyru5Fwjatb4+Zxdpblh0B5rcHJxEbmxlJ2k6apa87OxgW8mm5yhEXdiuQJ+smX
m9OEqplSsrA5AYqTQePJwcAc7iUJMzcvGherZs+Qkp3NVdkptavdlMHGl3uVhNGlRM+Yu1gI3lJ1
Xv4E/NYZDGVT69m6Du6BdXMihp7sZCYEG1X09fOKxRBzohdBsMDt5HKxKWiboEJvzMtDT6KJpnxz
mn8r/8aZXCXdN2DTQtfCGlpnFCZvbPbHVX/x3heLa5eLq5jLB5iQ8KTKTRc9f7USVxC8a28Iv8zW
/RzuaNnuanZbOqBAEMn3g70vU1dLn2V7N58mNcZr9kcbDzsrcC2VAstHt7bY5b/UJNxFdgzDUTlB
7jio4VM5P1bt18R57uTU7XS0myvV7Yuvspa5OHXsMHHe5WG60+Zyp0zPSrYPrH1q/9A72a1ItQ00
EAfNDbCaw06gcs3wAOE76N8xsnKNxEL5CTUet4uZHZ7a7LEBHfT5XXN11bBfxFhBOIeJdNWGwFUg
k6K8bbG0eBVMKKESnE8eWAJG5WhDEOcyc//5mtdjSsjGpBIM6smhYBwsTkgqSV0cS8gBig6lQPsL
0SUQGm4JfpN+WZH8jBEzmYIfobFReK08L7MpnpjZOBqazmLpPEucySnsD3FERQsE0193/kia7lo7
ZhZdsgVXEjfV4kBeLLg4kHJeU7hHTuMVZBIRDHKzxQ4NinDOnwMJRws+Cyy9hQjfxjZfxUCxzWiE
in4PWYS8uESdNMi5R3nW0ohcK7jNCtNFmHYnANlCW05W/6RsvmGmnjKgwieEp8ZhX23lM6t7/tfv
WJQgtTyWTqHxO/wZWC8mnhpSb+XQ7ycZcSFpxNd09sqNkPeBXVtuPCAQUYA4XJ7LmDc1mlzlkdl6
ffWjbb7UzqlNvvrpbtK/SPbR7v7tSV+pvuI28oxj47t+tVfGQ1IdgWkLgpi11aS6vs15ITRVBDCX
nhE35SI4OeXsoLZB02g8KPXJsk7OdGvWyFx8L0/SzCXvJoELFZKOedZ6mv1Qy14Rufa3QrszjtaA
ONWuejeGneO/aOn58/PyUYZe7dj//LyPCuSvLkxR42HQR7R94tCr5r2RHfBZq5/idFc/1hO6HIex
2sc23+VddieDoWl0vtjbuTjN+fkub9xEc1Fzb+V9qIAA2J0AADjDs2JtxI8PWO3VDyVWoRsIrAr+
5OU+ZnGc+rPCPiqTvrfZtRCxKBgzb3gpvscBnHt7zM6OjAWgpXjMJ/fjoJ5Tpyug2tTfkbtzsTdx
O/9PHSfHufyGrta+6sn0DekxMf8YMkQF65QyRjXvy6hihu9Fsn2yh+JkpKjSo5hHJYDlgeoccj8/
ASA6W8YzOcBOUn+2/cws5Dtaik35mlT6UyTLB+BuCdamUZeeWkn5B9NToW2vCpfCtzjxqsm8DbvX
OP9qmuc4JI0z7vXsiHa7m0h3oVTtO3DvvvwUyH867SniIIPvSLDSTsWDVDcFhUlhza9hkRxSrT5r
KUAehJe5kD4/JuZaWFE+kmSgF3Q0FiHUcPxgHAuVK0P8ykPzT3BbPRvDoUQbitvxNu5OM1hfqHTq
STGBtTGZ2Q/jTg+QeNnByKjUG6XZOd3TGfcTOU7cUEHfKn/ngO8N4xCRdNdnvj7tWblvf2aHqSU2
7R2u5z/mnX8nSQ9weOJxV+vooHg0e1TjWMa3Zfvo2weU0dIX5aE6OE9hCcq4e4Or3sfHjU24ynjF
pwzgm8xW4BuX34peSUOgVXrrTV2xz793+ZONVuKv4FH60fCVdBaWqv/4dJZGDtVzZt8q9VnR93p6
qsCCdA9WezbMt7D4njqHKmrhtu2axtPH0i0ZXldHKd9Pgbqrc9oYLRCOsxM+qlC1Z8Ujn5n1A4xp
DBLeQuNgNZqLYG7wBWyJ8WjF78Nwm3cPgbPLXrPyh+oMu0SpDlXwYPjYVSWEQEZBIFYeNf84ovqn
BoFXdO8AGO+iYGvcsLZRoDMAoiJFTPtg0WecZLXwbXUgG4SMRUeOTzLYCxMCN29+giHeuPTWlmMM
Rq7NPIqiaVGJJJmmxJKV07oOxz2Xe9GZJ2FxkFh/tJi5WLIFfjdW7nfQTtDaGH8xlFxk906fhNIg
p61XQuabyp9CrkUo3X5+3rZWWUS8Ef+OiskjXZCQ6KM7d/P4c1LqrWTlqtzkVJMZwVOl0XLdeMjQ
6AvKVEAVu9cS9r8D92cmjI60ppVkvM3mr07w2AsCOte4MkFaGocHQB57vaaQa7cm5muZIv1cMkRE
LmC1LBW9HSiysZEjnk0VTnAZVPtGQgU1t3+l8fewVz2KysBXvMpRdn77/PmmX7fc0H7gmmEwIVgn
xLrLe8YnaTbDWKPnMFSuyN0ESlEQ81X/jw9IIg2RVQNOUNRfPl95JWOi/wOUHONNBHqWh6obnKyP
Yxq1dkQajMigir5MouU7E3Jq8e54Rrc1yV19WIZMfDm8ZRqNiyOWTF1GHhU3UIewcw1fBStM+IWI
XFVoHYp2F58A9mvtxuFee8t0DmjaE1Blg1Hv5T5HdjHLOATwuMm30nhPJXdqXsU+W/FXuX20Q1hd
EhhKnNWkZKt5vFIbf4B0AYagEHDlgGNOhjnSoEeE2PHdpH9MRZcJhUCj/2lY1dajrpQD0G7pMOGQ
+SH+fPmoJcrPdhJDAIiB3lt1dlKrg6HM2EI/CoJd06CiaMFORX/18yO19n6FyQ+pJ64FTEsXWXia
WM7QOVbtoTS1M/ufQhXeEhjw8I1g8qGUo/wUQjkb64p0YJGsXay7SBfwIlY7GJNU4EjND/V7q98p
w9ExfmK96voznrnse5TtBI8vwCri8+VXAqeQtmL+RDxj3r6ogdpBqYeCjigzaPPcTvqpHH74Y7T1
kOKELh8SLSSKaV3wjJZEsDyJcqJIS6TQ36buxaAjmlDBhnHu9Xp3wPvnYCKfrLaPQls8D4JDO9qu
Kb98/rQrvReAGHxDzG6pOumcXh6vVIKYokzo+Zm0FWLkeXTUJY36W0G2bjfPounWG27t6O5oU4cZ
kjdsScdexy5+Ai4RgvNBZrQcxRt+UViprZeeYFJpiCYKEkCVQYaMyPvQvOjK6GZON6i/11/x5aqL
NAPH4DqJhDxpWmYnDAyQK0BXXT+BU76ryvxpY5+vP2PB8gaMQhucy+Gjf/1XqaTYSZaFCUxPH1t5
TIndulZ2fQPDL7XxUdjVDS5SuCOHpFcbS2tXR41sU+BUoDkzqliqIBnd2BCtGBfOzo2JqlYM8Ard
hE7N7vIStWRhfg2uTOcIxiAyhY64OW+5Jl+nWRc/YvlZJWVUhrER1p4sB1hRooQbGScZOo+K77o/
g//a8jK8nszAo0CaBvsERFPoY4ov/a8tr/qqzTVlqrxKKfZJAGjQlL1Ya89WJe2F+FUphHklbC4M
3S1UyeuG/KlN01OIgaS2xVNeqeUF8xOVV066GHMuwhp5z5DU4Vh5vREyjyjcto+9Xyno3hyts6AB
ZEh5HCCjbfQH4fwk7lGhF2xiZYfzj5dljwOwog7dYHtE+8HUAFo+Fh02b6ULktWjT/T50fkQc7+M
UvxUsNJI7aPqSL/vcguzwbYnZWpRPx3jPRw9FDYgrNN4EAL0jg05Uw/cGkka1e72wdy5qfwk/CKi
c979o88PHVeG3X4deywUu5s4QAkEaoPo3tRheGMmuAKq1Vmy663wKsLW1Q9nGCfQEtQRS9XyCkdJ
tbdQSc2Tnz7ZvInG3YAQNBKtQrjCbI4zyp0DvyvttnLilU+d3rktU+0JqazlvYkafmdKWsW5I46J
JFDItySzsSvLo5qh7KBhS5h3B7PZCGlrwfxi5cURw4uwY5xbV140YaGDpoAQRBHCMWJ1S7+xM56e
LJQ/RZjxqFD4rffPj8z1IE5MTwRgFmD/ilpRZ2q11NZ96WkD1DFRDgDyzJ3hUHTJSaaZqNNLb5Pp
mKBeYXzdWP1671kd/zBgMgJqvSR59EmRF1asEtUl89DMJ+NJmoWfZryLk/vOP2Grd2zK/vD5stfB
7XJVcdn/FWnSBmKmOSklMwTecnff/MsnohjNOS0Sr7M2YOsr2e/lcovABix41EqNh5zV0AUu404h
4ih4wqOH2yPJyzkT+p9Bwmv2XwVu6fPHXX/HH2kLPHYTZNTl81ZxPmOiLSP1Su3axF/V4CAnmZem
9g4+d2ikH/a0veLfyXSNNxYXm3n5afP0fy2+qLHaaIphJ84cMKYtCmgK9BUy7d7xmW1nEl0Sorl4
zfgG3KSNfgozNMex5MyrrfC4kiHzU4CDWZBEIWou27NWgONx305CLjvZgQ7v5tdi7pHGy09DJKzW
v4ZZQyjcgkhdV93AOVR03uFMMeNdmscyawHUOKMINgfVsZ7/nUPHrQBlwhPaaPGunGxKO1FOo2ko
8tXLNx1aBeKocYsWGHZDalTvpkrHppypV3mksXmTzL82Xu915OaCRGaIuTDJCjJklyuapRVUWBQU
kArGg0EeAkHzOPYPI3645lS7xkgfjEF6eCh6+/XzxVeeVmBr6TmRDl9L1me1r2SAFnIPs59TmXb3
oe+isBTiWz0U0Z+x/vfz9VaOMiMlXiTjephQy9lSpqtpoGV27slkv/KEtFFQb1zhH29o8bkAF4Tm
gowu6MEraAhXQmzn6NlJ+niYNNSgY+M+zI17SH2HKf2GCsoJSW/orfarEGc1M/tLNDb0Jotfjt6/
V0kwM3oydc9PTC9wcAezHwI7+ZEYCBF082EKna/+0P/qMIbZNVV8Moy+dm0kGT1wOIcolgKEN9Tn
Pvz9+e5dCyRoTARF74lEDyHIJXlQw6gaChkSbRKgornNTqEffKmr6MYc+ts6fZyG3rUVVIPH7E4w
YERQhKZybMz2tqS+sNRmY7ev/UrETwLezneJtistxcvTG6PFDTAP1bop4LjSuk5HMu0pd7WBWxh1
NEhf6DkwxYpzIP6FKwQTs0k9BvKmrdvKXXjxWxalna+HaqjAOkLDgzx3JGErwh8NqgZmmN6Zfnsb
EBUjnOHtYBOOs3ayBWOFL5j/A+y73AfSVqQG0qjwWuTBpiw46PlwGDDiKaWTmBgLJyX9RxEYZLna
R4jOx/Iwy8HWCxEpz/L4M9ADSqnQazKNxV1ZjHB452nKQUZBYjRuGXHSOk9QtjI+VNRKs3dnU6af
gIUIokXjeNo4pWu/gFimo2YosBRL8HAwp8o8NgVCefKjRS2voPkkxPMntGiR99j52CwYY7BPreCo
ngz8Hj7/ASuXBZEFpp+gl4OcFK/qr+REyfTI0BKDrzFkeKzBqcf7MqZWaONyY6nV40+hiWqjUAa9
EgUMpTjvrCHLsQgykfHq96pzV5YM1sizmWSIiqbR210rR0zCUnc0nsDeuoP6z399ZFo4wFd0dJ4/
aJaXjzzUUtmiqpR7viqfLTs8Ooixa03ALbZxvq57Fwji0jkRmhXQSpc90LmUY6uN4c/4uuymk/0A
pezesd5T/7ZBnVLW4qehz/47YIZVuf4NBRsftAcXdyTXNeO2VkGrzoZbrI/HOaxuGSJl0k2XRTdO
Xu9ypz/Gebb32+hek4xz1A0bj74SfjlNQPCFFAx0rmV9XSSBlfczVElpVLwuf48b40w5hPe5dMiN
mkkiX/v0YivpWZuTPXJPkiIfO3tGCGw+FVH27fO3vpKOwV/mC4OrxwAJ/MDla8/R/JZyGfUQp+lu
SDI8NHHgJOofHemmxjEJsTTLQCFsko+fr339kbG0sGgUwiHcRItYG011YZWzCkyC4z0oZCnOk1WF
SLVFT5+vtHbi+Ljgd6K+gweaCDd/fc5NqQU4XTIai8LmjB7Ct9ya/mCZ7HVNL7mtZUf7YS62Zrjr
e/vXstrlskzqQjkRGpDgYSq6FOVNpiYPg10nwA9qr3eaO18Obgdb57iNh8+f+Vo2i8DFOIUMVGD0
r8r52FBj1ajRayvbc9WW52wqfgHcP0h+/jvsp5PBIY/vEzX8oeDIRmPvti7qu9lU3MlNy59dkb18
/ouuM0VBlbdF6oFQDvf95XbEaVMrU0QkD8f6RplunQ55oBQ3FFrTvVxwxRgbsXX1vf+1ovj7v957
MTSGWZUAcdTqAXXYr5KVvkn178EHYp3G90FN5mP9r76o/1l02bXrJtBexcxjNqYXQYePsuk4JQx/
p+AoWeWuj6JDG4f3thNsPO76K+egc2cyLOX6unzePkkMy+9D8D/peDQLaBdNe1dloEwiG58f8ybJ
8kOq1rumLDAltV3LmjytfAOz8Y57/QNVyxetMDZC74cm52U+IZSR+cwZLhKClx+6bYyJL/lw7EZD
uguiPnQT0Km++RSUTrkr8yY/zhFQkQJ1e9K/qHLOlX9Xw/Vy1MCb6+BbFJjYm/tFS/lavDZzZ+Lm
lJ5R+3qfY2k3qc0jFKLPj+vKxfwh6MyoTpABcGG43E27SnSM5JnVO0CkR/u17NzWPgbgbq2M4c7w
qxzbB0tBs/E2wdwyZkCbhs6vjV9xXdtd/orFvRUmbQEVlfoK5tae9+V+b559A6xyAq0KbVkrmvex
nj7IQbwVQdYCtOhUwMNlooGe8+UGJNZop1WBFUDlNkV9TAPjTydPDCiD4jHo0vOgOYdBtvdy0NC0
GL/5snMIlZPUvCoaFLZ8I36sxlNxdWI8LSS9l93gUckbQPoo2dYpcDsWSxNgzmoWHquA6OWUX9Pa
eRo6O2ToEv5X9pxojaFCgBSKjZXrsiac9Mgxw46UMJCnY23Lkvt/2Puu5chxLdtf6eh39pAE7Y05
J2LSML2TVKpSvTDKEqAFQNCAX38XqerOUqqmNHOf74MylEkDWmBj72UcXm8HV0VhVh9JUNE3YoVf
dZfQIrCQRh5tM29l42yz84kMCGpbPTnBqCuqvOY+dt0DPAPXhtZ3dVJufv+wjTOM2xf15yZvRmTg
RYivkeWHvirevZRGjVXMk9JfQskkgurRG5f0F0m5Md0IPvVo0BtiyvPyAUPhu+d1aCELn7gbiHrP
Bgj4mq21owjsgR6Ti6yuZnCH+S5hcZzpHCA02r013XdeT/og2Y4KA+izeNJf1RUV0V1hw7lk4ULz
MifNyjfSQ1sBRN15bJ0TTAKbAnFZ/tgotk45fdKkeY90KvwjUf2jhvVFmEiWM5TDYumIRSZywN+D
4dHPReQTFcBXgH1I3Q+9DSQRb6JWdx9K0oOPXATAgjp6z30A0fyaPuR5SoBSKlHx6eU+TZ1VXnRz
wvO1y90zVI372e9v+ms1KzBwxoQ/RmaMGq9E5GK4AXZdn48TEPrxwAb/MUiLlVeHkEA3g2bmx4C3
BfopbdXOSrp11tjL1k42Nc0H4L6dep7ecVVABAZRVWyJ+brokrXZd2/Ei687ZMAXzJESgxuFu3Q7
vMVs4LaRWelCE72qzRqqUtndQMkpLyXox2b9ofxsWGJJi+x7osVnjySfNKyWBvaWucerd3M8Eigj
YFhAzIwg9uWDy/JGOQHHkfhduBCy2Shin6CLPDMbMRdDtq3j+I1R9NW7OTYJdieGdcxiMCa9bNKO
Y9q2pZ8uYnA/MB+IKxkVrYqyIF174VvX+lcnCITKSCaFrCHA9i9bS+1gKFlrpovM+ligANoLharj
Y6hO7adOvZHSG8eRF90OTg3qLhho0NSIjXnZWAupasEEVI6J/egMCWzi1Myo6uXvn/PXw8fYDEoc
UOzCWcES9mUztdtZLqy/soX2622mFJCcgDyBp0Py9q6Et1pqg5I0ZIfasu7faPvVUIq2URHECaIn
xxT0JvaVVJmi0ICgUgLn41TvUjvb9rn/gZXWyXWLQwDqCmZDO10Fc2PEipPsIPr2hFnqmvoxKpy0
eet9+uVBod6HNCpMMhCdvbwgdlsk0qhptsjTfMvqowaYwmyhRtoEyzQGH2toNmUs9toJZ6HRzfIQ
mVDdn3NzALlEcyDX/DdEa16XScYLBYQfHnFM1jDevjwmvy5y6hkGHKjNepl6cm/Y/SogqApQ7zyA
eerH5hzzeOj2DzsoUL2VAXz9LCKvDMUz0DCR0MZg+LL9klsupoo8XfQoMFcDXxrx2e3MN57F11ce
nIGRhY9gBnxLctNKr0OX2z1q2SZ/bPgdDzALHQ4wxIneeO5eDW1IawDHgF4YoBlAc26eO1MaDoUq
IYPVYTWTqDIXxqPs4lkAKxJQ3tXSP6uYvtHq684DjY7iyC7G9NHJ6uU1rKw2dSvTZ4vSA0i8rkcV
zJlpFGsog+0Kx5+Z8Rux0ni9XvYgaBHMGiBDQbJ/lUPTJWFmlTD0x2LYjMVbw+YXOx6iwmOHoo3f
GDJ/0ZUA7IS4AxMavM+vGPA1tAwrN49TwN7HKQmU5j1zB4+0s+j8pcYrpEKxDB2ZACPhPr5xT8dX
4PZkoaU6iuCP5axbk7AB6pNNJr0U+oPxogBo3YnNk5mhei2GPQ1sQJjryCHDjtnZbBANkJRN9sZ7
+mpmjedqVBsAvwfP1iu6ssnaMilNHAPVYiYx4OmguQ9y7+izYAm3n89Z2F8y+UbA+KtWQZ7DTGTE
z6Lxlw9WLrHAlBgDQT0C32aYid5+DzO4e0WDBafmuSiGxzb+/vsL/stWXQRIcLMNXpt0Vo1NKPqM
dFGX391YLlnZP1p2f0mLAH6//R3skI/0TfrFL24yMLHoGjBevaaMUWBQ3SDGBW5kEFl5uOjb4THA
RLQwcGOd5p2ffv79ab5GQmCAGlVsAbrywOW5HQ5omCHsFgDxIHe7zZrwAF3ndBx3oOzgbIhqH7RZ
rzpQfJLse2siBrFodynl/8MYAD11CyfvoUyLI7qZFkDKsqAqBUewgKaTY/YXOXhfvSo7GKS70NaE
lbFzxMP+rrfST334lknXL8YgtO+NSHqkaZEbvemd7aBGXNQhuhsyPnfdYe5Wa0jfRO1MxPGKczhO
Ql7YgzsYkK5vdS3jyd283YiFRr9QFMRelwOKMEwl6LOIvBCldFl/4dk+hAkk8/KDlZCTxYKosOlC
Nf4S7+XBjOsZdDgig76pqDH2068OBVNtPPaY+r6yC3INl/u00oi3Tb2G5mDJ6Rppp6MNsWFJ6k3W
mIDlBUtain1ShY8DwMQcs8XfP5ev6eJ4Ln2ALfEWQGcb49jLt76mUI9P6Kj3PcglyfUZNnkLDk3E
0as3Y3pdF8N9FntPRARAFbcikt6OB3MikoVTwWbD/OLm5kfHLqHU75J5hl00w/BG3zQV2W+vFoJz
cJBHqwaMfi8PUwtWQLstpgtPhCfB3AsrunNte8c26Y8UqMWssxOg2enCLS0TRp0ubO1RCJlVofwS
1CZQKdUOwSN8Pnl9ag1+7Bi/S4vyUIZ1BFedpe5xt0+hiu8Mq/rmNLE/07rYWR4kWAIgXwvqPHgY
c5dGkx1LWyBRhRJawMK3LPV+McCjTgs9e5QMAOe+PVULeVXuKVgRjDjQqgOsOBFLF55WUoLKz2YK
oOPfPwS/GOAxzIJzAjW4EMyTmzgmgWNAWQaYkTfVN11lFw89k5DpHWYT527w38iDvC7TjI8caNXw
NgJ5FipeL+9l7nRZBsosjDcScmnz+pMf9gs1NOuKtBDqBwMtbZyVAkUjgYVdpcuHXtlgLwgLDGVI
o2Z4MiW8Mn5/EX4xECFrjqMZWTCIPG4uAqviKg182IFkloHn52NW8K1RyGUjoP7VymUM8qB8i4T1
y9cPLAlIACJDMs6+X14L26C57GGTs6hZtzV4/B3C14BdFh/awpO46/pjQ4aZ3XtbGRSRivu5ot6y
gNdCopr1+EcyB5xnYXsjpBC1TVSMKzhfGYvfXx4yHsntG4hkKVI4ONjXOg5dqWqKxCFbtPpo+t05
QG06TGM5j7Vl7kj+ERnMd4FQ9UGJGCxKGb7TPgQxpQv2TROCppoY0JHN+MIPH/qhoUvaGDGALQzr
mGAeVT544oyAZ2VAZ74MRqFLeDBkMSm24ZCCHqmGr36hI13a60q8//35/eqtC0ErGOWGAbS/ZRoL
lkkL2sh4B3BuFEPDws2G905RPGZNtQPTG4Nl50W/b/RXoS5qg9dWbzIBsG8XpK56tgC1HeZaZwjP
b4HUi3s+70LocsDZ0edv9KW/GgN/bvPmkUuNIYX6FEQjtJkfWGYgg5O8EcCOb/CrZ8VFGmUMYxHx
3Awq0JOvRZDgtCxorCS29bFSxTyIy7tYybcGsF90XmONFRoA0M6DwOxNW2Utm8zQmFMOWu417S86
NnayKzOwePNgOfDhHNgiiIQ0PzlJeCJQfSHuLMuzqKn6dUj4HYE5CfykbLKE8caF+oLNRRW2S7Oy
V7KuHuW2hZZCuoBbFHHoGyfw8sEbWSwEcuOQFUPSZCzZ3/Q7Vam1FgqTSIaB5p4Z93CGAsfdmiN0
mAep/8Z77L6MO163N/aDP5Xt2jJ2eR/ESL8WNSiowzsgqPddwpEuBarMNgRAnMPOHFg5C2OAvcuq
vfM4iOUxSOUMblWJmdy1Jr0QzOQhdbtKk3ddoxc99GZGtf4UnmkNBWyLUoBq9AJubf7QLmPS7gIO
/4gUuPHBBtQpuE/699qX772ePqVHpcxFY3QrluRPnaOOhaesRVVD/cIz24e2c2LYkWPOV5fyUwOo
fiNhP1l42wLT3rbG0bbNW6qFzqt7AylsREUwGgQAD8PxzUg1QAYE3O2QLcIyjLigkc+6BQD5EDCa
l/4JF2rZDy2Yz3LHqbWnxDk+KOAamo6fOhOm4qXfvHNNDSfe4tInMFXH5FykmExSAuqrd88TfUph
FsrkzIng2DxvLGTMUBfQ/XeNUb8wdtQoD1TJnRWXBwITMa3DHbx3FpYwFzX3V6LatJCmB8tv3Wkr
0va6J/qNDMDL9xnPzOjwPPIHMR8HkuM2b+P0qdOEBp6ZZADYMoEEnb4U5teg+fr7/vAmW/7cEOqr
U1Vw1Gm66Q8JTKfazEaqYahBwtg6lj+n8LnxyzriJrsL9V7bwUnB80MG4b1nZB9DkI8/9sHRaBd5
kcOAgWxFHJBZRSBe0lmA2L1lwXCTKf/7IBEsoZuEPMNtslhkyvGGPsP0HLhtM1XvvVrcFznSdj30
gp0YZAQvnznNUUMAEjDfMotikx9jQ7wB7L+JHn4cyejHCmEcIItu+1lZ2QVA9eU4eY4RGnWHopT3
gyHfi7Q7dNWwtxt/2yfh1gj4ue3EnWvZJ2JXc03ugVKY2Z0dwdJjUwT8kDr23u7p1rLABfr9bb0Z
5n4cZzjZSCChAZTIyz7Hc3PDR70X0y59YM7WCj5LuRX+pnG/NQAlIayn7cPv25ycsa5j0Os2b2YM
hCdG34xtmiWiWcaPZeWuwi95VUWm0R6AT4ajFrfLXY4uneUCWCB+pMPdYB16gAnsHB43sRVlFXjD
7CChXlM7393Mhs5hfwZd4/eHO+WVbg4X2TUEV9BkRnrgNu8ELFhSVjFupRD92XBEVKPW6/L7zuHf
CtPd8dA5OmWy8cEe0JrMRgoHyF0r0gWboiGHRn3Mh8eqk9Aa8I9EW+9hFdNoe261zbZ1FBS17B1i
f8wiFMj3DbSBMlQiP5qV+2ST5mxmydxLijnpQ5AzklWQ6LUtvaPD8tmAsFwYiyp4kt28NkBqtYyl
28AbIeNbV+eL8TtQ7UureDQCA67T1tLukC9MIiI55LyahQW5MwCFVqTOLqaUd6IRl5FdNnT+kz20
56SjT4nO76sUogmk+xi2b806Xo17ID+PBWa4bo3WjLcl5sDJYqk9PA+iG2CHvg+N+QDYa9csidgz
UKGr4ZwWEKh4MCuI6JTPXeh/fOn/T/KtOj/fyvrf/4nvXyquJUuouvn679W36vip+Fb/57jVP2u9
3Obfi/v/evjjeyX/ONxHD7drvtgQu//R/OKT+vTiy7JUTOlL803qu291k6upERzouOb/dOEf36a9
PGj+7V9/fqmaUo17S1hV/vlj0ebrv/4cp+r/8fPufywbz/Rff86qpv2m/tjU+acSg8HzHv/e7Nun
Wv3rT/cveBWPDk8okaJICufZP//ovo1LrL/AOB01kcG+BYscePQ//ygrqei//jRc5y+8LRh8oY4G
9AuCzD//qKvmeZn3FwycsMtxcomJJjTw/j7AFzfqeuP+KJviXEElqsbxTLDtn95N4mPww6wHRRx7
hHzdyp8NSO9zC0XHGeyMYQUYamPraPhHYhbqG9vpY/pRuxkkisbF02/P61y/Tz/yfzaBrATQzgPA
7D/t7Lqf625vd/bT6tdd9rYDa5zr95vNQ4G4qxeQb3le8drO9fiuvz2vc3M618XTf950BabTuW1b
GHDenhq7bnNzPL/cblrnuuLU/vO+r1dt2uO0zs3hQa5Pg1/fDLObBT9druvhTP/98jRvV5/auml/
aoGHSi9YasMr8p9bfrPetO3zDq/r3BzezTHdNDd9vVnlpuFpf0SC1CbgabtRSvK9HD9ESPk+Jnxm
SW5sp9+nn1Cfg2WjDk2+f/53+rWuqDNzlZctp40Dj+cKbmfYxfTx/H1apDsvjpBJ+vTTOtcGp/1O
m1x/40KAdZngvfjnuK6rXdd93h/pQjIj/xzI9bhbiAPBdn48pGk/lgKudzyO57PoLKBoo5+Oc2w1
70i8vT3Om0s07bFMcue51WsD03/PGz83MW04nb5bJp+fl6BOg6uJzOUAhaTx2Gyo4E0nO3376aCn
79fzni74dJ7XBbAaRcI5z9q1FADEc1ilRJYgyWX6QFXMW1qqrRaJxejzb8ow5BopfIgUjutNC9Bl
trshHO6vmwKDl50KABWvP03/DUYLC2LHP9YIJJ/32GXmuwQ4pd1PqwZ4NqDDnK/zkiFQYHg2FiCI
m8vnnYwtZ2wYItpi4nrdzjRg4hN4Gt6x/5yESV1zX5Nsf/2pqPr2XNTL61lNy0QwrFJ/0Ifr70bX
fLOhnbWdVph+d6RZzhUU8VbTKUy/xZ3NlqTWIWZJf1+8RsbNilll9tPxNcKst8RlX6atnrdvHP8Q
Ft3zZb+23Nf7OvPz8/UXMGsOQVXXEAgdr4mOIUPt9TLbXNssQWGG4or+H91Ep4QO7vDP8b68iVOz
mKRmJ15D2+Sftabfx5vIOoR90+/Tafz2Jl7P4Xojr78R3NifbuS0YLqR3AZ+9Nr0f3cjS/18I1Hy
YMl8vIlFEOrDdcN/buK1TUw/S/j3tdVqWm26Cv+rm6ib/EujZZrMk/EG1rSNrnuf9vmbGzgtn1af
bmJqDtnm+j5cb+JzA9NbWPVm9dPDNb2F0w2cdjNt/PIGQpE5RVWLVcvcaunalG69AGqsfNd2xN8w
XUGibfyqK9ffkaGA1Mb4NctFesxL/2n6hvJ8d1ZhvJ2+2a2V3/seRDCmDYHuhVgWlCP89oEpXr1z
nDLy5OAgI4ZFzhBfXFuXp2ltoZDjd9Ii3E8LXYGuAbVY93nPtRj8eZHxYD0tTWtMkWzHyFfTtlYg
moj2zF5OS7uc0HWv4x/nA0eAH+czLdWhDH46nz402HQ+QIKW76bzidtkN+3XV/z5fKZl009/n8/0
ZTyfYDyf6ZvRBxfy8ny88XymhdP5hFq52+lK1A7354r1wXpaGlvwkTPH8wEYLntOr/7/QB+1t99F
+ocKaO2cffo5yJ82eY7y4Qv116ikO7JSIKUGQOjfUX7g/4W0JzAHo2Y1yFFjFuNHlO/af2EXIOvB
cxobYgbwT5DvWH+B4TRWkEAlHb0S/P9NjA8zgzHveQ3yMfMFIRXtY2ZoItWHKcXLHIUsG0wlWFwc
0soZ5qJDIaVicmWVVLwj1I/y2uRfRaOyWSqHDYy2rZMI+2QOOXV3psh3cJH10mIWeWp6DkERRb/E
XYehqWTNKQOQfleBBNoHypi1NVefKgMW1VZ/rmvUtjwkSiVoiPtMhs7SgoATdEFqANQ8dtEOaHKx
MwxwhWmgzqiM/Ijcxp1fCrFEpc2PGARrzjqsL4oD0UubQewl4c6dw+yZ6RTOQ+HlKCZzP163nb3i
vhXPXMRSK9rWJLKVyJDqgLuNXSxb3TcbWOKxe+E30MHw0xVnRjXvbQjGQzLw1CMSkGkIE5yWIsb3
/fth/GAdstY1KawdCemm165zbHMXoVdHGLS+2XBnGP0xdZGbb3UsNsKWMCypnPocZ6o+T/8ZdrYn
Lcv21HfKLVXxU2LY8gxSahJ15QC6al5Ci0e39lzF5nAp88AFpUzvy7L/1BdS3XPIjDvVwDZK9N/A
BgVItS13hdGxu0S77gVIqZzn7G76hTUmQ+EfjOquQHHH2vLe0ve6NMlFKeBuhKgWjRABbMKpuWS1
Cb1BysJL6ENLOQbZb2UrO7horpCYTfQRsoTbeKyi89Lp4dqRsQuqnxQmXgYcUaByr9yLjUTYxWgL
sndkeIpbJKPqGKxHATbupXIKa50lECyrx69plnuXQngdtEhpuEjDVs0kB1Axoziowh38GfpzsJvG
j8TFebhD6SzroXIOyFtCkDwPvCjsDB/wwzvSeFCerE3oEgCCd6CJmUZGVZlAIYcAQ44fvsyXrpea
Cx5CM6AOeXbAk5AvaFMZc4FU9sEt++Yw/Ve1A84xsMhi+jr44mwNgm6YN9xzPxArVkOMAVZUa943
dK6scxUT8WiEaXcqaPx5TLcY4QFFZ2T8B46MpPZqXJ4kqkUjj9BUQD2MIKiz6pYgymzCWRcO+6Tr
1QU2GRBYDossCkoVR35nPthc1zuo6lQzyynZqYVPR5o47kmjNon6gXMMgh6vj7aRCT2kmW2jrJzk
EKxOAz4r/Flgy36LjKgXIGyENEeZgLSYdc6u2BWKlVseV8Eq5e0qydpihwfVx3vGknOXmHTLCssG
2g8vkJkbH6FaqhYZazxk1zjojiFqirYjm1PtV3otQ/GZmmW+p55Eqp+FBt0baxhNbzRwi2udx9m+
gLMPXmDzxwfc3mcJI+wucOmly7r2WBD0RHYGM4mBAK8pdbdrB+4XG2/8F14x0vQ+M2fIIi9Jul0w
fiQ8gf5GLLexJSGrSTZNkUEKJIS5e5MjX255HYuS0q0OYQa0gwFlpJmTYEHf1RUMO3zUlC2wpqXw
DlaZgFPamt5h+poVntjYuXjH22AWGEbwpauKc0Od/oSQKH1IWv9BISd3wBOSPVgEsgJp3gWRUrEP
9wX423vCh/UsoxqK4RTgftbYG5fMhoqAtOh1sJsLPNBCuk1uFWTl+Xm7dQi1F1kHKkztxuHc7H06
T7hudzFwqztlVd+LgA4R1F8qMLqBpUe+TO4UgW4dgTqfqf14Vkgkd2PTQU9EJq0KL+KY4kFTme15
FrA9PKvSPXOUByiazebMqssDF5A3rzJ/UToI+AXN/D0LzY8o8rcIJ3QKgDEplzmesQM1qH1omeYH
lLLaLh+izAE1DXuddQrPDG7hfdrGfCNpqJcDsdfQ1+dLv6LkwUIXBDI71IpKa5UEcAGD3HT+Pocn
N2Q8yAyZ7XoPbET2HvneWQYR224I1tQSxVx1IrJaOzsFAzlClaONcuWD0k0wV6HwUp+5jc4ebe0u
GzuTq87qE3DAIRrih009lyQrFcRGLb6fPnoAydbSdjeZyqsdaCIXKNKhXGq2F4iXJsWs4aTdKjxj
zx+UVE2EY33shuzScH5mJPe3FWxsrbSHW7fcMMKNB6pQUXOovEzfwj7/4qZFC5sqp8FbQc1d6WGq
RgyJikQIRlYhXbWxw2bT6GSbKq3mTpNXC7vJs0fZoySlgt7ducp8HALKTk4PjYgw29hD4p7ztHuy
zH2gbWPui7icly4vdzVzjbm0xRNrDAmm8jjFxasyGwAD2Zmt+uKSKr6rDOATNPGyLSpK8V2IXDwu
ovkuLjO+BlrNhRp6EmMIBsc2qKBtqTMb2gZEnMvYOvJM8CiMu2xJKlPPWeGAFNqRZR02IUqrzncl
pJij8KogYWvAu6Fy0Ct1dn+wWbgq28R6skNlzFlvbDGG93OS4yUJ87R+YNmw7NpmXha986RtK58P
sOHLTNvY2WUI1bzBW2kiwx2uE4qmVrEpEZmt0PtD7xpxdWsjzIlD+1Hzrt/LwTdXtZ8Ghybx10Vr
Ih4JqDhxG5PS1u2+hhCJRjEgve+B2pjDe8S8DLIuUUs325UI03A96Ah4XPehyNxt0rjpnqgEoA2K
0nxNiRuBCFBeGBB/UW2W0ARSYZDMFSjskIvkoxbW50bB8QqyzCewo1gUkjabN42NQxo/DEN8tl3l
LBPpHzv7AdipZqXHKWmTtcMulOZjH3gsihHWFxjAFwx83KfO5nchoEQLCLIlS1FAz84Bhg2TGToD
MH/YFaZ9CIewWQUiDLdN6jtRlaZPXemKYw66AHiHBUPv1BNrD6Fc74MrgnVJ4x7eCy5bmRbuozTC
B5arYJ8glT1H/FDW6aJsw+pD7Akw0YsFQUd5gXB3ssDsFMatXBRHMNvmpowR7bj+Q2j1wdJGucbW
LY0QPreXzI0jQaFbRX2okyEgncOwyYncMFtI7rGZ1SkI6ca5HvXZRnNuYs46CYURXSOJhKqgRNeI
sn5u5vxYZ242c/rMXFXCr46q1cVchiAstwizUp9BY06Ei5hYOwNTwb1Jrair0d+noksW0DWtIccI
1TJilhAH1OXSU21+nzYzXaSojw2gDEBqAWGimxczoVMksZJqbnoDUEl2VX2oQQYRhh3ZIV+7snP3
JECollGGKbFjgJxM7WOnUXqquU5P1DdA8G27Gg4UbrMGzzY5Ij0H/UfMMFD9gkNx2w5PyocpACmL
g6Lwb/IaasPP3MvflcT7UAEyvRgE7I9cQZMj/IiMg+03zkyZhViC6ePv+PgBWZBV49qfrQKlWy+p
vVlad/ZHELWXGplDKzMC1L1qtu5hADe3LD2cbUHdtU80BLztzph7DEp0QQYJvaAAa0JWlrVqwyzf
c4BalUH7hUDpHt2Zp+d+Gz4VKC7iTYSvVyxORPt3RhXDMnjQ4cFvrXuPDhVUPjsXOrGp3NtjdY3V
ybxXpJm1yoKmUw1hcYMx4+LExVclIa8dsFFaNjMjGtbenKbDqcmSdg9Wk8BjYjtLoAPMbRykYgYK
GF/1mSyWupCI++0KFNtuuCNt/8lvpT33mtR6kE0BNWKnIQ9+OZSzOqOXMG2yXV5x+70x9BHQcMNB
uOqd0CG7qIHfB7EMZknV6g1DGubQDfXOTXO9hWsKiqzYn74YTRlCC9gp10XYl8CY6CeOLNHcsoHh
ELxQ0QBHym3Wt3RZBMCkwpbJX6AKnxwaN3gvgVyGUX3dfbUip7HNr72w4xmX1VZAImlfjx8S6heL
EPMdkJ0FP+Que28OATnh8qPykdYHcMvDuc2heanR9e46GI3XlnrnoON90iJ53yIQveO+0cwakm6V
0bXvBYwMOm5niwBE3XncYyYmWSofPcWWKHZvekMkiGQRz5fK23kVJmNOF98xne8a24fNFwKCXerQ
TVUXyabHZeIptaFURau9y2S171xCt7YpF4nRhtvpwyDsESNJuTJYz/dDway1lMGJdijOszbMIwZ4
1S6DLSG8ilHRnb6KGFDAtIV/OBCdchvYdbCsxh4SZrBt2xjbSrrBUrkNLEsqtgCsqt+aBWQPTSPZ
W23SniudfUYQqOaeX1dLL24RhQMjvo8df28AShVJzE82iW99I6wbvjnFB5hiqq2hMWjEAL6kXRHF
TmFeVJPFc6tynMiunaOn6Jab0kaCMm72kIbGKG5+9RPpIEGVImPsgwoK8gH6Lq8AJcuG2UgmPOtd
PjcpYZuizN+lrdXCq0H4SxMCPRX1kmVqmHdZCjNRYGQgpVNbiwDWCfM8R6zbdm0kjYLsaF+8a0At
XdUGPdu8MHc085xt42VIZtIeICJqi3WLAXKWCuJHovbVLtY5mYWSwElTmCCdkDQBWxYzyTi8zyu4
xzPWY57upP0WUlX3hjS+D74uVnBJRPCkMidYGcNwzmFkvNNOiaFVdHsm1LCVgylh04Io05TdljT9
jw9WeN0WWhrvtG1WUQ9BSlgKwKWnkz3MrwrX3CqzNLcFh65D6iQ6aoYMYu1dsWtD6EtZzaOFyulT
yCG0ONisnhX14EDIaW51VG+5pECvKTNCJwlZX3dXGxY91Tk9ZykGTwX1IcwzjQoGEkNvw8nHyDQu
oXJ2MevmcLzCJP9zmitrxj3c5Qpg6tBAWr928n5nSDgjsh7VAJLPuUyyU1WYsOrmHNmRQdONLPQH
dEjorHtIJ8sGYUFhcroDPeFRh5hIaqPmAJPScklIG+w6THh8uFgJntRrJuJFm6t01QIhMasEktNG
Iw6mxwRkahEpw/1nWPrSLzD61CXSH1bx0Ssk7BnC/t4EO2rT2pIc2lACfopXmYKP+8TFg29y/cGF
bPOQpG4E4ZgBDhe8ueNdemzN7uvA3OoObI1w1zGvWnjMD0DI7exlShBkA40PPZ37EoPonabD+8o0
EWKHfj0zO8TEAJR8GLgOEFGE3twPk9E7I65WrX7vEB31uSuSWZCWsGAaKJQpdXEuexEFiUB6qGHD
2UgGPiup1z0ULfwwwLz1d8r5zlTO96bdfQfIaTaAtA8LslbOhQ2KTsbNQ1rGzqLsOiSv5KPhm93S
YUA7BpUnjlW2LoWTIs0DAcKmTcxLF1QBiJLJl+mb3UHjNbYh+RC0pD8FEFGPWegc6gyPGvq3elVY
qTwIz36ivLrLDRUsAJoGg6Pui6huYxvwSAWVQStx5qNWxqHs830fm+Tkl6EHh3MAkCSiRWDRj0rH
KfiYMcJGFiz8HPZJskw7aLY4QL9JlS7SAOW9oK/6jxAq/sAeDTNlK7COYSZVev6iL6WHWVDBNoEM
FjXUzZKgGXbQG8WhtP6q6skmJ644eHXZzDo8qJjuqHbXgXM161yooHUlQkKnxAtramXvpw8fGb00
FfFaFH6czXIlAHYe3LUSXB8IDK43oddcIOPzJYlVgTjXAFx5QG291bl5aH0QXH0IZRc82xpWfFZN
HR4JKMVubewrtxWH/0vSeS23jWxr+Im6CqkRbgmCJBgVbFnWDcphjJy7kZ7+fNznxlWesS2JBLvX
+iMSlIsidjm2wP2vcrn3Eyfw0IOmjQvtlFsSFBeDqsydkS0eK3utkVGOtHBk6Z6UhGtb6/nRlRMj
flJ+r0zuu35WO1/a68tkzT+qng06sOstBqVz97NiufFmqooC5e3VE9lrByIxNTvJVCh5ykl2cO2x
4hKVXdS7Rhdim8quhWnuF5R/P8tyYGL1miYsCPwPC4xT34JgO/pOz33bjsc0HY6d7bRvg0jrR9Pf
vNl9T6dSfbT+xIrsVjIO7O3gW+U/N3PsiM60ucbJljRNPJV5dXFXZp/aiOd22DO1I+OTmHISNQ/Q
1J1zy3xaN2rt7VpyAG95N3+m7vY3Y+QIs3YsY0Mz23OS7dYhs29NToxy4259OPWCTFJP5fGiq3PW
oZMnamyaIFvyBquVR3r4pmngyW1RozCsef7LD91CshgyP6zz+sFZ+0dZ7rLLBQxHziaaSJ86obn+
7ZcGpVc8lbsmSdM3+m+OCaOEYQvnXJlPJBYp8rFzuy0yCuNq0e59NYLp5BWS47uTr80saWxeszfK
jUkqNAfaSxxX7IKG/st6+LBkKuIFyZKmc48Piv+fq0p5t8vxF3+gdAYTlw5qvnGUw82WZXC0O9eM
t9k4k7hQRlkG9KZLV8WF9l47l0WQvbj9Vljqve4/DKsy/yyJyRPfZGTRVa2Mp8X7s7p8N07ScpUH
3VseDHO8OIpM7HK4NeSKitm5uZPZPLAA/IK+mo8FwD8FD+AkjV01lxnsy+3c85Pc5pHjwmsWS1w3
cOQ0zQgBrjKwlToqgnT90TfHpd35fVJTarWQisBAWCTWy1ypKmJqKY66/1iXZN2bhbNFYqwPZtcN
e+2PCwS5M56HVfwbpvTYaq98T+URTRla43KoLm2NFbwYztnzlyRYf7ZLWh0WxvPL1FfRbPrqVAXp
FGs0gpUTpDcnSExOhyQhh9AoWZR5wxvsSLg885IwKcNC4JnSOQgYeCETLaYAzDxlq9tEpZLmbiHm
95q3HC7tUpxSrY64kWlMq2YrRDHXsZKRTFSP88rIr3iJCLiUtRovpN4cRVu3IWNOfWjF3TSr7Uss
FNLORneqVuXEnq8uTkmVSFKgn9w2sfdGvzsvnZdfN10XrLU+8cp19ZbTiXcsNwbQNJE7jfkSX35o
T2Z+qUT7nhUZoZPWbHCNEUeZLG526bE4gBLmUR849l5W7S+rI+So6Y3YmYZiZyijZ8/RC5g5EQJ2
ikq5LSn1LLMOy4p27s80LpLUzCWaLdc55sL+bXmUF09e/asqDBMgVs+HQHNzKVOQOk3t8GpZKRGI
hQO8AWmS5y/t4B6plS4OW+2BEhs1g/tQvdsZYvzEgX4ZsLDHFLKdnWGpbmTY82CMYatG/dC0H7oF
WnJfv1bTcOXieOKZy3nzU31MKv3DzgvOHxup0MJDeACnELuW9qGpKr51Wo/fq2D9al1xdOfFuOUJ
Q0Yvzcfk6XwXmNq7ek1HfkKnZczhcejhIgqmixhTNlkeHiUJXj2cqxIh/DrJz23KqV3d6EsK2p6e
rl59tbIrozmc9GjiKcsEg/E/fxMfQHHy4Frowz2RHmVbO3QvcLirWXqEnzhl5A4TUSEuhpBhcjJW
QLFyXCX+2THQwtsI58kcNYIz5oY8qC4JzWNHr77Kx1yq6+ykwyOTxalkOAvHxFXRsMJTzE55AE6w
9g4Ezc4lsGGy9Ofk9nLfOovzRL0IaDR2A9na125M6G8x03uTb3wxPjpRkrbzdXTSjUWYfrF0aH/W
Gr9dZrvebVg1o6fFndWUl5qX0GmyaT91RIxyBqXn1V5e1LoO3JlkZfX+hCbTVVY8zMOb26fprenx
BKV4iY7S/6WT1DtCvAFIjYp51vMLGhq8o8j6AXsHWdNSLkwkEyvG00VUsTRl6XDGfMTfcxzQErPc
z3C/i6H8UNchoj8/ksXU8DkgIEfU3mM01uDgmh6J+EtGQutWUWs/3WRi3vT4vI8a6nQ5DvODsTU9
o4+Th7XDeRFsghrh69a2BM/b48NxhwdRf2fSFrlkUvAmQdnC2Fcf2AaWA4Ui/yWj455mshJ2o4/T
zMqnFjALBc3WqgnmI7LmLT05o/XRPd9cXfDDajJjiOFoDpz0tNq4zA2CcqqwAvoNhXwZ7Lk7pRVB
i5V2v9kvwm6Ll4XObbOpxEtpyj9CB5GJeCNemu6fKYCTqqAjcsvtNaghppAsbdYzKTsfZpYNB2WN
v/MSN6Sx0ASWBqqMjKBgOhRM2Gk67rMeA4O2TxTzaOr2upX5C/kwrR1MQWVUtqBGbvNafPQNg1pq
Th9uG9iRcHB0DEMKYzWBfQXZp1nP59VUDjBppfEiAhiobjrRlad3rjeN5xwDoCV5tO2u/Ga5/a/F
SlLmlu3EYk5FgcH3ZvtVJERrM02WYHHJcPFa02JJho3y975a8W02SbdLaxcTsP9bbP1e5y75Qck/
7Pzbe7bdpZXVB73k5o7xi2LkvsrPclrDrJcfcy2+B25d7BqrQkyd3hUfk5vMi9c2r7yT2/5LFHrn
dbPWqHhOXPVYx/Nzgra50djfqm94kKcz98Tv515kmK24pZbzVzcGSbS296AL0ibkWX5wbhqxD+Qw
+mkXWS2TWS27kMAACIve679nTvsATgkb36zv7ZL8TUraWvMgt8PtGZcU0MlaNMJ/kK9mre12Mrvm
WFGfEAYlcUO5tzAewIjHZe7CLeYiqgz4RcXoHM6Z/OyL4A8FP/6rqD9TMmp3ffkyJVNw6aak2Tu1
e/VqocHY2/8SbfXn3AfiLvD92PXwoJBguRBC/xwnyRGzau9v6elPutQONrdeNOR5vgMKLI45kzzx
/x5tH106HSfyqjCLTe5e67zllLHs69T0L8RkWYd2YecsVNji9TD9lfm2dDhHYdabyeDfKxtzNyZl
sLNx2ei6Gk4qKd+pIaCEamEDbe/dytS4JZbLj8jBzlxujw1h11lzYo0fQzkn805XDCK15YeeZjxi
KbNDyfkYBhQU+EFgRM2YxMbYT5esAITsLLw4aQMIVOrdoF2oVSojPfbCfUFdkQf6dazTUhzrduzD
umASNetl+smFIVjH+eq9Yd7GrgFrBDLN6uSjTkybz1dUAO0fRhHYMMqwT6aHUsBu6T7O1fbTXGpx
yAqr5wca8GTTaHC0rfLNHRTDlSw/lDDjElXzOaXr8WR6+pou6xKRvIc3KesR+dTU2RimJhe58a+j
zxsflAXMw/BIyrb8/x+294f72Faf3gK27khIB2ObwprmwgXnSOTVOdR46xJFEuS8LeyF53lOi7Bp
c2tPpqAVTrKL3aXL73ma3N1i7Mjkb81dDlFyLsADUFcU//nDREuw0Gyk07eOuiwgm/ktT+Q/I/1b
LHP/MidZCB2KTw8ByY7QdjvsIK0Y64v/KEstrwJKYa6guNzMBTuDA+FFMRAqTFwtTt+5vJ7OvesD
DOGAejDBvKxkEWhIFAAsqwkDFv8SJfW4eONpVHyZtF2Y/GjYIitNYsWdg532SOmCihf7QE3fsm0+
WTppr2OwPN9mHVW8limT2Zr4fiyNOxgHgNbKXyeyrSdHJTjnTu7t/YE6SYa2dgdISYYlQ2I2PBn3
0bwvm3P3ZNW/Eon3HjTCihw3ZQMinOS4LBJjVFBUcW1U7Bn2+Dr0bK42sEpY+0t1suf8T60Mj8RZ
IC7hUR/lLNaPxMaKl/lbGraCiP5icOZ9M1RTVHjFaXOLJJ7Hp3uS7zlpHQwcnv9oUv9LLzUt0H0T
u03wAnfQ4mRz+uO4ynOdDcZDyEdDJlnYLqQOW1ZhHMpg3R5us/ZxO2d/lcytY5bbVEsD8d4FL2ui
jZL2aX73rIyE/HrPpAkkgNX2aqOjN554ZFOOScSzHYRelo+RUBbQm280r6tJlLdogp86B/sLmtR4
T+bFDFNntSN4qU+GQ32HBrZ2XP/PWrZhuZqaGYDQgPZYCkOFXhWMf5zhS2Zo4XC+gVVYc/1w8vl1
dkgyEGL7I0Q5sYnXkWh0d2uXNnjlTnj3yQUvsd1xHeREai2texALuIwVfC4+2tFlSF47xwq3sTbP
//slrSfzbCR/htIwmQg76zxQ/zdMIh5IezkwI/5Liabrhu40SFKpK+nbx75Z08sw1JDaDaUS3G0Y
u/8JRpCTbPUYlTRIJFNVP/r8xdaDc7RApho8aOa/EmYGvMoJzuZMt5KphvkiM95tX773vtAHm2g5
Cp1LbJ+QHZa6daRwcEk+s3M5XnSWeSG+rS9p+S/+jI9NFIMdNsmKDmlIE+DQIPKoJz545vTLQZpz
DQrvZhRTsK9scWfrebQNp7HJoR66ff9TjvaVtJf8NKhq11GoEfMKuJPl0a8q/vPRE4Yy2/xdo+CX
oJzCvLLci23ZJh3iPsNdOU6nQkynXiWs+/Qt3hKdY8lt7Do0EBkQXfGR1S5OOFEm30Yg3/pZ8JPA
TV+3Z1TrxH7r+fq25qihMsMMjX6o7k4GiqbTIKrtzPzp5G8D+Flo9RqocoTzWmwUt24tnR/B1h4D
sV0LhcplxF9Vc35fy2L81a+bEVYizU88nO51aYo/C8mw7jhwTiSORWQd0RPeALEBkeic2hQmZKyU
jkjLGkJQEXXKU74PlHBwoYV0X3I0AfgHm3jJmvmdaUjv5zr91GZj4RQ1ipde6X6XyBfXTrrPYF7j
zQGzt4fFO5Qwud8NSozmsU72Pnnrx9Vwy8/ea74HNRCwNhqWet+0L9uSrXvZO9OhlSKLtxYcDuv5
T7d2shBxAq8fmcbhaG/y6fiFMXPm7510xL7x5Ehqhu+80urp0+wzVzGh99/6thmhbIslQk+HPqgL
1sfkTr/kCntvrb11D8Z7v6XmfZ1N876JdF+MgYfitjz05CGcEkocSCFDEWwhebgUVbec2posDCGc
ay5REugM9a3z/J/aRbKw+inf/oJeLCUxVHXFbz31/SvMMNrCV2tqK2Ckpz+ikgVzJ/KLbE7yk1lU
9a209bXy2NPLJ0Yw2eZrWmzOkapIg5BctV3NJMXomfW3ZS5pvc7NqLEbaELSWx72CMHYN9sarc+9
H8DNuzbr70n0/yPzmgeP8o60CY5naR/NBFS1qvWPIAnktTI7Y0/HwH7I5/HInlG8t3ke8xE4z06f
np1kTE/tZu/z3vA/7YJHx6/GsFFdduOFNY/DAiU1V9wsS25IsPdk21UtbdCdyNIzmq2nZ1ZGmcjN
b56yD5uJ8o8SopyEvLAe23gkA2lveHo9pIElL4szhEGrlrDMrfQLwO4cIGkazCT7UOP2YXgdypyN
RhkjA9AZtmpXF0N+m0y2RKz2U9gF4PPTyGfEzbfYdgFW06kgjCWlCQP2eHgdjB19HS8OowBLtnUw
gTDD1jB5H7VzUfOWwZoyvFVMjKkfiG88jnTnEFZU1LX8EmN7ssat+qiPNmVXFw8WmTbmOEiVuNFr
NaML6FbgG6lOxjSnTAFwyLRt+XHldIiaEv+jJn01JASZzmC/FETuddQ8S0VRceF0wQEaGC+lPR1X
bbz2evQBp0C06nV+GRBoxW47nnt76t86WTG+5NluNvru2B0s6a4n7YdS0aJQtejVSs15aXmVfAQD
/vhuqh30VtnymDewVF+CcP7vt26elrTab1W328bzqmfz+P/4+xOEr4esPY+B9c1GB65Kf+SCHJY4
KLt5NyMIQYVUvC1AyCFyrCXqypwRYaZmTKaJf+rTIjbFPJ980fzuilrEZrLG/8OL/v+XUhdXVbGY
o04/rgSxRivY711ZDpxj4cWTXxz06KahNsYyzA03Cde5QH0FVn/VxRYwmlryxU8I3S8mF5VV0cjY
XCgzZ6r/MiThAMhmBzn9XEA9/z3DqFcckqWNLsFWJfiUPjhwsCT3zL/q7Uu7sCdt1xXfTSXcfZba
LZ8yC9himNRZDmq8aqN6WxXTcbZ65osn5IS7NA/wQOfpvitoEskw/gSWnz1EEcqa6u507vO7MY3X
3BPrLxIKodC2y9z4TeRJWgHwUbN4I5xbo7ZF2NA5Nt7zSp7G7KYWglgQ3LwhHNUcUsOGRgNbbbkZ
PzLfLxDuSTeCIJ1PayNHknzrPZ9YknXrob4vtXZOhjk1B9F5w7G27P64UWft0wbxI197ekNNk1m6
l1VU2m39BXN8BTId3wt63LPJvVQdUH+zCgNBFSurRYlarbb2dRyz5AZLkYdjLYP7apfUZebQUkFD
qKM2uUlLdMH3tOPtW3phfG2jV+2UKtfHkv9Kq3m4F5xiO69Myi+xSQvNhl8d0XgLFGaZGTtDGZys
eU3vuQNp7bvyAaDTnvhyQSg3fU8otkIqOnxOTOynPlEao7syv4z+r9eJUzmK+n3sfP+cN/q3O9Rf
xBX6v9oyiWxCY6KsrdWx78QaN4tqomHyb1Mxl9+nDKXD+kTHeB/RWYmLa8virLMbOhOLxrxbmZX+
Dfg9CNN1u+Ve/4+xo7rRaGjAF75Y2iwPmZsFX7L6KiQ7mXK6P2ribFu1k4SF6M1bAYayPEMC2M6m
10IXbmSY41/4ZxdwOOHvaKKdqKnUJ0f7Dwh10sl9jgL7vqymex233rg1igKHTeX6ULTbcl2NbrmC
rTJqFiVRU7Nlha25/ueJ3nrZzF/DYuqXTuYJzmnjj5lNfpxA6+6I3d1ezcbuTt6zffN/vw0qOzgh
HuSDQvnvrUUxUpG1uKlGxaBlqHlcrFXcmXbT4VxLTTtaZlWcEt/5GDMY2bJsSRb93hW+dXVb971E
VhpLGL1T71ufCHsPgfC2mzXArRA6V0fPkIFTWTIXLpPlvoO/ojCFZz0sfOyVAw3epH+ake1rNpY4
oUIvrDqvOsAPxrJ4msG06EPP/JZ43vw2UtbLX6cHZJg3QJchsS4qWNZDUgPBzoNP6qolhniBsc+e
ZfNqcG2QS/IAek0qtKEsWh1SEAXP5Ew3jTTy0ubL4vw58k2NMbDCaXCD+pYmW32j3sPVXrWfklHt
5Vz96hzdHdtU51fSOHa59iiYWmWCHimQREQ33GWbiMm7W9KhpzW5qS8p4qWp4E6Z7ZbwEr9ZkdpS
3qHVxBaDkr+c7/5IWRXjxcVS4x+jcK8GpsuIwlrEPpMZ7DPA/LDyu9/zMvJqWFKcXMrI0Ui+IOeg
dhEDTJyIZztbp5gmmxxV42JAQbrLGyFnuyHxvlRNeXWWWa+q4hkcBYc6RWDi0NZj/qNHZL+Vhffb
NxmvgY2Zzwsk9MNQROvKkJ1b7CQlwP1jaNyIM8mgI6NsTkFX/zBTP/QXg8YGNe8py9gNFpYHw/Jj
QAcUp2bC1Tet+Yvi6+/lKteoQmDwonLfeuaxv+SEf95qm9CSzkz/EaCLztKqXo3nKDdqhjtXVf6B
144Vhnqr27RmrIn+9Kw8Kfb18/2gbeo4z11/4j1G/KgTgp5YTXYzcpMDn83g6NIOtKv5F9MJTflW
G028yvQ0ecl27lpY20KxltXwSHvI/8da8wIqU+nLVnx6STPeidb+W07813kiknipeoVKYVl2vJVl
ZA4qOaL3DFMv8U5IwE9aBx9FxQEqxw0F7FPqnlvJD79uurB35bIz4TEcdtf25hOBdc0K/S3IR3Xc
2DsbV87fVZ00UZA4+VHAFBO5Ps2H/gmm+VvxNUErDnC0jeb0F0bWHgVsR9C7R9cSSF6R6fxvR+Rw
0Xn8BBmKob0p3Bsp+w0lKmA7vIT9jwDJtj3q8cvP2+qwGbZxQmr4My/XT+T0sNyFOAHA4uxyqyzM
EsM8oy9qDiXnzukJv89yfMmX5a+X6Z+BlSVxHjThDL98NuGJKFFxz2P9QBbvnrq++C1ZSd6Cgbba
fhuecoM2+t9PG8xooLpxouU1MaYQXVTyUqA9CmZzfdkWYUSqgQNbPJlx7TpR0Lfe92CqI5nVX3nV
tJCRWYp+psbA0Wdva0MYCTVlZgTq4h2MYPiv8Hvr4IwnC8LlnteH3FwpKS3MV1e4vBrBLen7/n0K
4KDLhmpoTsqfvZjGV+RZRSTHyqBSoTmYelu+VwWBvLC8qCmXC/668Zswkpme4d+Ixd1Im2B0ehzT
49yO05WnmOyv+qsGS/iVPse5kk5ZQyfmeTZRhCIL+tkys/8udFDvArnmby3qMk0D4KXxnngx4xjT
nw8RPsDm1gw6qFKslo4B2jGFiyuGIEbSlbpzKl3Op4kR1OvMef8rg8YLc7ghznplHUW3KejuQDFl
+y5R2v0adZqAGdakFxwHcAoZ10BSTYhJNk+/IMRjqmgidjZUZmBDJzlDWhBBVZ6L5WlV78UrG3nc
Cpns26HHILT06y1xqr8Dc3hoklKK7mt0YnRP4w58gnKsxMY3Y3fnVrp/xNOuwxk2hSYpOCy3kb8Q
kFbWbUyMVcM2CrTY2+8L79MNeXp6ZVu3dioJA2OEXJpVdRgS9cMjY+3oTcClz9pVuIW7MFG1g3Nh
GuCXrOiRjdCviJwRCcRYPhmfcrD3g1naj7nCLRqM5yS3X8vVudWVWsXOHVt9znvrV2X+NKosfVgV
DJf2en8vN+TdXC6IY0yP6i2nJVVoycVlxfgx/MvJHP4mV1scknEVYVnbAxp243MypvfUn10Emi1q
c1OaXCUZj1tmQbAS1fnVy7ZEZ13fts7uLkJ39F55oUgRgOSrfTGtaoZLsZ5xMzxlfYAGaxpsEba6
BaPNsgFCTv50W2wga7OdFuIwdt1TnSIFEaWkS1qxV9+7IqnP9MI1rnnl/f2+OLN/BAmNLZVZZ8Nu
hzs38MFkYsRHFuQMdXwIKUnAGrCl4yOtm2PjqN/j6AyMqUK8TusmXnWenwfyPw8F9qadNaIqBvSe
L04V9oBZt21NDjLz6sgrXCfcvI4+hnyto8XCJJPka8ltn5dkqABMMUUVcWcH2+N/vxQNC1c6zJGv
qIYiKYyQj3NWCPO4gPuToMRwUBb+tUIueKoGdfVsvAhl2vNRDrLpatDfQPptduuRpwyZfpgDvcWV
tK/wp94uUFZ/mEZg0LFzlqiqeeiXMpf7JVHW2+y5f0hVu5ir2cZubXqoib30HJjrQQhv+aye3ymL
VZmsxBKSPlR0M1lJ70Zhz5hnOuaTieZ1A1VD6m+a16POww4hrNyc+X2COyLW0N7Yr6btSLsyPAZ2
NpqpOeRJ/O4O5ooEO08wglgM1WiVCvhGOXWhIfDg0V/RjpD37ruvjSDuEB/AKKrzQrb2jFXoLLWh
gYyqZyk5uuTk6USS9qDieZ0Os3I9gtNHSoesAgmEJX/7CMh23diXBwgk2A3XaM71aL7Jsjh5QO+2
w39tElLQF7PnaH3KxdWMQSsI7huyn6MjvB3WiybuC/u3DnL3I3ED5tdl3ZdJMlwb2JlQUS97afrg
0vc647HFszLL+rtAsf4c/VIyLEGSxUrEY4qy7LxKBCeNxyPOpt0ygxhRNtjqveLt4JZ81P762sJg
HmxDva3o5+5C0BE3+ij/CDjfYYybLtwHameSz3xIEciAG7pdZPCzF7aBRGkOzkTk5Y9mqL+lg6Fi
sI3xvlgGwtq2iQkdUjMEuQyIZEi39QxH0D61vA064oWWutL7MtkTQsxbmCE6RSqeX1IN7toVDqM5
DHD8hVbZmfFa5v9SnEKWSIxT4hXRaLduVC7BdfDyIKwsvV3ntrPD3MevZKqUMImpo1bbQABtku+p
vw0ysy9Db9iXxpHjzmzmPBo9EmTKHLtLkvunqRyRg5RjFdlPuQnql13fwjWucmgitTm/oBiRDhWI
XXyahXfrNtxFR6aX5ex9dO3ugtK8nWUbWmoWr918MCQsGsWGQVAHJw0nf/Q5N3fUVTdvg9Rv3gSU
W1fkiW79GLxUgJ621f2cuLJaC2WWsJf50Qi+Xck5cii44GAKUfdcu+JVrr/5Yuo0lzkC+pWXiw6N
CPHcNnVMzONyqHp/ehFGUIUl8OuuqWC4KTs1SeN3gPcCZ9uXJYeyShAb8qxn11lz7SAe8qJkHLKI
vKx5TypzffKXBhJ7QadjTdUZJ/2xrwvYgPQ7O1qwy1q5nB2OuXnpVGh2sPhBoa4CYeCBxMKbDx1+
1kPzH4bZItoW4y7cRZ3L8VFCshwqGq/4N/aqZQBkriTfL3fetQy6uEj68lG17DBFoogKs9/a2iMc
EVXKztuAfOrMx7I5tdg416Y9NtBcTsmzms9NduhoIGhoKTjOCjFya9iUa/UrKbNpjo7Wmt/K2yps
Wn0Bfc+9EDEYooO4VudPBaP14tQ+S810KJTuXiUWsmoe9XHuFOSCxWnPMu7iJ6jbiy38NvRbvYMh
N982+dGhx+DjYhynHukDyxO3BarsCQfKI1upuZSVfqVy6oUdvjzrolh3akxet3mKC2seCSas1QN3
2fgYG/M7KiTvcJytH+XskUhodVA0UABtkbTRltYgYFYZ7FXfdqdm6n6qPhhupm2lx0lDO3RjjVVC
TWlcmbo6OZ4VlTo3jkbQ+bu5D14CoiiPXTXc2akOyl9RORT9a/0swiBIAXWJxA4mZ8iVkVR8OOX+
OBEpFy2Ny31tuiWSQvER2EiQrA2frxppcgn0SgBgFcR2BbfdSe+G8ZCwFkP+tLmJ4VcGlJCyjFs4
z3aree0SoGwnLdIT0g30GOB7wZzFve+Nx8SP+pWnpK4ejJ1hl/PWl8GMehchE1s5AFx+mlrxsm3q
c8XO9od5Pwrgoej97UM/5SwBMYzcZ4Zt6S6xM7pB6FrGN38VWImsdNzNCLWbEptAba33FLtMnCKg
CDY9nxLX+aKa+d62Thp2TiXZmrRDZyxsPmMY+5/aFyRi4XNQR2Mhi7t3WzMaO3Les4rhir07OIpV
Td+Xcntbx9Tc2ZZ29vNc/WyNYeHk2ezDIBGpUZPEkg345AMG1FuYpfrblJjb0UJlyocwC7et+UqX
FtNxJTDy8UAX2RSncFKilufWA0ufrGLHobGdxILbYATUPKjm2S2CjEMpNzhCDd/cdLZDvy6249wP
5DusmvsLAygqjf6foO175xJOv9dle5mK+sVm/YSPk+Qgi+3WIL6xcGsytbGQI3rhzigvRqU/+9HT
kQuzW7gdM4780pgZw4ScssG+ihRWlSjtQ5/8J0qLXdwEmxbNe6uqvzB+P2AIpE+iJPr6NzdwL305
LnAG4Ll5onBYqL9yXFdO+PRpksCKZbKgD5V4rJAx/EEyl7IFETRJkU+dRE3gXGC+6ibrKIokCZQ5
FgLBZ9JbBeWj/SqO2ZZCn1rJ97T0wtkQxack4nKXW5zwGgadNs9PRzW/K9auXbZt/xxnw/o9692Y
I+hY7O1b1mZxWW5U3aRfqyMr5Oh88FdxR1Tzs0k3HhhlR0U6xFQSntJ5/O50mBUToHefCMa6rDGt
zdaeOMGPJUneq9K45CBo9qqJImwOZN4hEi32ygp+DPr/ODqz3baRIIp+EYHm3nzVvstrYueFsCdJ
c2vuze3r5ygPI3gwgMeSyGbVrXtPFSCKnRzHglJsmOzTD0UXt+0qxHVLceTm2LgdDSGrYL0MubBV
VWZI1Y773hkCFGHQh8fMDoqb+/i4PAvXHBzWJ7J83bs9dK8h3sE7g93+3Xic2jqccIlJuIX01gdm
FX8D+iJqUsHoqe8XTEau2PEeJGbX8TRMxr+YyvMv3eMlmhkwVWS4U+DpMW3V2YpsfxsYhIkmKoNz
uB4GSvfFUQoJGNNZmwlB0IC0hR88EK8JWWVDsyhy6liHu6xnke2NTia95W6W3owT/GcMBU9M0btu
+zS7TUHfH5rG/5xDYIppn/0qOURx9o/7EfjIZRmLejcp9mGLmtkZ9jAipAgrdKn9bR6QkdwgfsHs
8eH0U330MZEjozF8UXn5nTU9sWJYAWHjuDvpsQCymAMsbHKiuylPfVT8sJyixQ8XsMPKTP/NdXsd
rG4+2APRl7wzNlBHHALU7fgYdb1NZfunt8Uto+vf1naIzyF1knMeMFiICJ+vaoph+i6bQytIPi3X
dY+yYbNlVCdUlxOVVfLwpI4XTNnmOjX2kdGGR0hT4TbBYoTnpy0YgpPBEFVydskeHtvu779HczWS
P5/74JO9GMHp34vMRLMWaVJvMt8ntx67RHjL8blmItyL4CNlQdwmHFDViQ6eiahPbInhpzTBD+c2
g4KFUHZPNh6XdStSvB85CitH4Z/UbeJTSfPbkHk41g6bj7o2eAVRQOnp0KdRp+440B5eOMc7h8xS
3rIAW34YvIuBy6t00hrYHtnBti4+pY5ujUWG0svb74plmxs9SqYONSwLiWMByow+ZoPeJzn0gLh1
iGe2mb+VCZXZkOXJLqsb+6yWAQ6Ctj3mnmR2sO8+9Al3nxaBc8tzgrien9f7KGdooOrwBSpE8JLh
cdiaiZGGq5yXOAHoUdI/LeyKcANUS1vjP2guaKM+sT8FYN3W98mjo2/zbNnaxFO4FrIE+1p0q4ey
O0Jt+p2N0TGhX2D0dK2YOB6At/A01agjttVyi2s0Mcs6McWNsDJOryFfKM9cR3IpCrq6KZaX7PEy
ks1DzccSVZRLdkzt5rMuGCvKAAsDKeN8TLG8LjxjwDD/8EhnrpyYdzOhQa/bqXmzQamcXLt/ypKq
2Ye12jUu972dqCdfNMkayMthTP0cMH4R8Ehpu1UPHGLDIEeiIYbYFfGqb9DJ9gU2yuPU+PfCYJ0p
CXKtvDS2dqnDpQnx4AbJZVLOsqc31ysgB6thYhKGbdrcppEtUqxOPzp0FyvP49JjUu+IcXh2UYHi
0XtOw6K6M5rBJJk5ABy68Gi33tFvgl1pjfltKN3+ubex4iAgU+IHFj7aLt5bX0Si6r1k4tOza2lF
GQQIKzLWu0d0EDZS/z4ZOhNX5mCNA/nVl+O+IDR+CbuxIUbhPCV4ESWIcZY/IY2IkDemh+AwdeOh
VY6/VQmjKy/6g5dJ7PoZp2cem/juCHzgscALU3+bzA1ecl+nr0k3kQXr2Ef2719zBKzTFNH7eFGx
rcNuuVazpdYMxnM4B7hVDcTUR5agLcL8ENTZjCOmfbhQkkdSnHWiQbAtJl/uZmF9TpXcljO+HCsq
iR5W5NU0i55OCwcsgLMf0Szx3zlDc7Bn96XzYqx9nZoOLXNbpyAprkr2tMsEz5Loio3KnM1MCXD1
x//c0VYn5bA3TWOCzQI6KiW8+MxFPh8TIq/1PDKvwckenfBgRad/P3VV+SLCMNjB5VArxJlhFwO9
ddlUA9PFfYlCq1hrjFvMyhnAsGqh31U1Bjgnr7ahiPMXXQ7eOkR2bQBSazHAWlYpyfyoyPcq6f4r
qPoPc60VnjqKfdq2Od+Gsn7vjf1H2m31XMVFdNZ++Z5EzoDsLn5nFfun4irPn/OQ51zDZ42bcSJX
g/8M9fHQ1Uj9DDX8iq0U6E3hdjQBcJ+0OUaRImA9pXy/S4YT0uVCjibEOnj4xHsliYkgPJGsCVes
1EItbYF6AE9MKBAGYlIyiDaOG7vbCBDxS2aQ8Fn+MG3a78b1RhK8ln62SC7rUr0JLHebVjdEgPCU
kq6XhB0LfZYZK64fjWfRzXRio3MqfWRNJ+mA/zoSijJGX/KT8ZpdlLDfBvkRRp69mZPHtN/Zlo8M
e2P3x6ChyOCUZ2cxBHJE6AztRbSvnfHrnT+zTD2QU47LizhYFkfhxens0xQ0F8RFF9BJ65CPto8h
eauT8Nl4LBpcZrL52yi7OwOSsNn2+GfgWroT9B7WVUMaUoVHBu7mOIxlt8mWjBAIMzgP4iTHbGWd
hra/tvQ0q6Cfib75kaYLtBMEc4vlDWP+Sqi7Yjl1Ha24hVcFVBqc60aBFPiQ7C1/6Qfj73Qb/YaP
do7q0pzoRfKN1VEbAyl+XbLBPXh15sKo4UDJmVTjeNJ7ryYGnySpd3+oPbGd/VfKx7YNTnuSmzrC
bhXdusiPL3GbfaKWiKuJJJ2tlHh4JGpXw8s4x2t8hu0hG8xucUvv3IroNcNWeirD+odp3ENInGXn
m7DeOCSDj0wF7YcVPEJnJk0QcNdlRfLTgRq8gdXzXjW6O2F8xhXv9CdV3n28nM6SPVtjVmMrpqDu
7fA18lF16bhegxJjSGjCYBsM9cGKRHOYomZfhYG6sRNjRb9FmosB8AZ8ebb26nDaOmwb2RSGfIml
EnGx2jNdwRO+MfM6SLU1euasFtQvqQSVjSRJOW+vDdaPNQqAWFvTtuQhdCMVWO/FUv1NHUloNO67
LfjBW9P0P62xiC56KYleEiVeM0ut1vZI1DePu72zEGn0lbuxkz4/SddL9nM7vJcPf20pI0qxgATU
VGtcBTEMft8s8ZPDoErK0qPQuzJ4mo4DopTXjXo/lvVrrEmTDKxO8n0/xqAa4TgerZdYji+4oJKD
9CHfM5amTmwp9TNX73t6wLuoO3EUovAI3lXymgzZuS8NzyWS7efGDWwI7xgknaqtN3qC22Ga0396
Ivfk2Kt/8y0f9WIMAnvvqOGEwAgjhBCnsh08Wj0dY1k1cKOqHTLZyNBZxmsyLdkmrZryPI/iXhAC
3vehuFUK63IsaSTczl8+CPVUK6YVbF4KfWfbCpOjKPwX5o64yYkHU2/8Zlc3mh0S7XLwSt6yyQmD
lVIfl9bFfpcFv8nQD6uwd8RWDeaDqm84dMipl1BAK+28fZxx+ejS+why+cwznPIQQMJTKvjW+/GH
gIr+LNtmH8gCA67KfxeWTndLiEmd3HObCCa/83gNrbxdNbZz88bG2bOIznkviytfRcmqneGP47hP
fh9365hZy2aR4Xy25RSt4kb+UQHS8Viy28YHHL/O2uLLEHM/VE741FEVbujJ6R2WKj0tlF1RW/rn
xh798xyd4thUW/I26appuEJttMo15eoNyeIWAOXYxpWILziWEG2bRm8c8m7nNhCC35epLVtU08u/
SWrgLc91PRPnLIoXnY7xvpzL5Grx5NwtZfbHXnS0qYGSrrQh/l+72UWBmD09jJRpNL9gH9nyoayj
GoIToAwu+Cp8TfSYH6Y+vhduU1EQ+elPiUH6oC2h13FoHcqxt3YWmNA9MuUT46SAhcQZhAJ8TV5V
nQunDpkD4xOvMh4xec3KFZBUxzhOxVueeI9k0Xcbl8GBanLeTnC5MT6WHutI7wn7UY9BB5nAhPQz
/uDjl07NfBbV1OP9xwagsC/HrvuU1do6JZT329ELJzK2fv4cR65Zz1VF+BVdvwhoSloWqbLMOFWX
VnfqMgGzB7tBbYyr/zj2hGjqfGZ8E6Lnp9kXlmV2OloEuQBqQEx4b+PB2+BWZidFEBw4A39h62Ag
KOdqm+TPdRLUTw4BJ3LhcFhVtvGEA6msy5YLwMquZRfIwsK/u6PsF6zI5uibH13bRxfiKF1tPyU4
TZ/isnltZ7R+6U/fUwkvqpHul1cW/TEdm5qQEsqcCTkA2xxMVGCXz543XJZm3/Z8GV1QWjw6Q+aM
oToH2EoZq1w59T7ngUrboLOKjqBqL8ZwLbKCnqS0nuouWA5+PgAaizTaZ5K1m3pM3lqvfbU971uW
RXruDQkUb0GlMe7UbdnE88Ma5HAsMlZOsTBLv6I1HBze2dlJktcxzveeseRnXgA1SoPfSZwTvy2d
Mzyu+X3qdqz1Ixgly2cqsmad4Rhe1yheQFPsvwN7/7beiAckbzCiS63+I8lMGnvCyDAlVx+J/jzP
RbEPWkBROkzyy7+XceQL8lHTV327KzAcPksbQ10ugA27dUn6JhGvC1blLXJDeGkf2C7MouElNsN7
7c3x4d8AQrcc24O/LfgVV1vI18jU3lOu4zNshGXreiylcrMRVaUrgTB62AR664AvUYIWo6uX7WYy
LLbI8+Qe+gv1EH6SdVkCxJlbkrWqlwc8HQuejvwyFXgDaHb2SeTeKoxie+02CI6MJM+4QzjqLFpw
yAC2BPXhE/ydSvvwGGnWCRtQp7AZCSTj6dIjdsulxUXQJh+OZhjcDqQBuiQ90UFEBxnFmFAMunzv
khStmuwyNWh4bZk2m0FWuKwwPIFhekzDnEKfsqTH0zmvcqtmqR6/dAygJmLV+jllSMlIavgrwwc7
LREoy9mHnDpxbkauMMtlU5bK82ZXos09sJGGGdddJC+6o9SSTu+tsq6HHFTK98UnO5ZPOaaz8g3T
62sNV4+dJWg0efDUgrqSLBRbuSFebdth361osFL0IS7CmrPYsMaiq+zXJJE/2Xyb7xblvtfRmjqS
/Bgo7Q0rZjh79abuswtn2/y7ZteycyV/X65xNPtEMYxkSIDlMh2rXVIH2Qox01s5Q37usWGsCGw/
smryAV32WP5nKwwDrftMnUaoFgqI2oxT8qcrsT+R7R6nVO2sIXnsaSOFkYDskqVW66Fj6sVx+mdu
pvNjnklf9lohgseW/KYh3g1B1aLVpoTum/qUmtcExhVGaKBDLF06pgTZ7QhxMZ9wxuUK9VfwTJ/Y
CnPRkdev20YjnFoVFsghuC1M/Z5ZN4JB2JQxvlT7KWc4tSvtyN707doMM5M67MsbaFgbmCTVeTJ2
fA/SYloJ5HGCK8WFJNR6ZivRoQmDn70VnxY8s88RWsVWQcbbhawgshv2KnpmWM+qrk+1yV+q0bt1
I5Xi1MtxP9SK9X0KgilhrjcX6jG3jbMxhaGBo19j0lpheXjYe6Pe+xPHlf9sKRFeCFXY66LPb1wK
C66ZCm+WTRTWT/J227i12BK0wsXlZOUms5yWOAd+N0/Y2Tafv2eniS9doI9R6S6XYBb206M+QmP/
GpepIThp29slgPc0FER1bc+5SmDYSBhpsl+gH6uR/gQYpvOcG6JhOXcEySKYG8rEN1zNBIsmrhOa
1d8ZR/CqmJxPh1qdRA5UhDS5ITnmt7l/LJ+ObGun1TJu/RxOe+TpVzXShIQ4TF7czrqpsfzKlpLc
qCZZA5Nmz0KMdBsOHmZzVOc9x+9PxwLwXVCw7Mmd8uQp+DvldHSHaCYsxqEwjvhWmrI+UutIgGIl
pr0ZAYCKPzu7wvTrklnnipju3m9V9St9Ayc7HZ1OFOydJV86yHUgq+zMDqZVmgpWktJtg6HnYJVQ
xlRawmvDVwDrYloPI0CbvLCx/abqWhCCbYpTREbk2ng493PzXJUsNWOLACVfW76KNG32c5KIQxLQ
GdXihZkwX8jolZgBgRg4bXbTM3ifcKnPjRFo5j7z8MZCpzSM5eulKQkArVA56VKoOxwGDsw0eBTb
PI2bjRtOwQ7lhPWl3Rgzke2j56i0EcgznMSgDQkEoquvq2CO9hk5pWYUrE+cli+QO9Z2cJiKJyVz
YEEVyl3oEKUSEwxCQCIqnFzaGcY6LK2dYjS5iHJcxc6vcAnsnQpFePXgyW3MgzzllL+qwbeJ42Jr
xF5v8gVzlSXya+SLVRp2/lsZfHjYds4qwYCFy8S5W0H+3MrFfle8ScVQ99zmj4MIDNtPniHoo/og
ouC7S52jirV/9WLb3iGK/QtI93dDO4DDjJWKnsOqeTc0y4vfvQTlwFpjDM188WR+GzYX/bOLpC3f
Zjtzt1jN9Bg3L/QgLdShsNHEMEJ33fsFD9Gq3qum/OwG4v5Da+hiF5gWITxtB9whW2OXU88SY3gu
33QCf3s3J/6EkQhiRYRXfLAO2fzfUqtpF4Gj3Y5T9WUNBjWqSRpy+rnC0MSu1tKhqpehilYt7PE9
FqjX3qBVR3Hx1EeVe6gHvNi4KC2GI0u7ibq4uTXpw8gI9I/IVIeirzZNrtB/FQMX4WC+SDQ7rmYb
9w89Gd4X4AiiGnelLoLd1Fu/IhuIYzgw2uVRLFcBpfTe9senYomKfQymyBox4UZmdFbdXH3GYxZ9
MHol0+jfrJCMWNciu0Q4eGd5yTU0l9b+8vPJ3EtiUljgIsYswzpGJXsqguUrKRoKp7zfmDlL4M+E
xGPkPQUZQEinsrai0YeY4MReyz7bmkJ1v6a/8AF3o5uLz5n8zyaa3SOb3vOVrc27S/R2jaLyiIvF
1yhkgIAkKs926b1JC/ONGRf/6DCMIYdaSMo45qSlYWpcsuDYf6C3sPl3GME8ErMO2W+yqzg+mlfG
4RHDBsnn17MSund5ZpiaerzFHwcFJhTMv0inPGEgWM5Lu24XtzpLk//K/bE6gNV1bx3JRmIA71aa
/IwHAD8FLsLzhHKPeMtCRVb6oVx7DezNmTGUdNgIi72MLYKFXltFKXbKKfGgQYaMEvzJmbUd3UV9
pclXU7gfoe2MJ3uYDyXjZ5CgfwU927VFiktlSM+QexskRmcbKBegwEjEIoI7h30hwNlxyPGlYGor
vgYz/eX+mI5zMN5xTDLAt/E5EVYCINj52AOUORe+c43nstjlc+uvLNJcr6r3j7OF92vO3uy6B1cz
S9BjYbrps5q6BHbOOkFQBNp4IEyN2/YRj/4XWpomjwx7hxPOV9j5kRs4U31LrnMsD/e2X9xjlaTv
IvPfoq4szsKXSIRFizcUERFbFEAjZWGNJsd6JqJVry2vfi81nbdJk2DXeom/GuSo7kOqkzsgomAV
qYkxg8WsQNIJspKrv/Z6+BmP/bzzhZlPol70wdfMPeK6Iu8Ks26aR2+NUYwB6dTWJ7sQ9cl9vIDV
AI1g8T+W0e9lcMubXWdgsiC8VSZeJ6TQBdHFZ4+pPx/Z0m36NH/N0PZL3NKnpXIhgBWmf3ay+YBT
peOTGogrFWG5DvLvlsqGQU7HIjKSpAUe/WC2h+M/6dJ76JeR1pu0baIDLAPvRKtX7iBp/PI1Ywby
QRXeFS+9piZRu9m+IPvXK9l22dWkjAMYlvDH+1373GgWrQStD+zJ3Ii41gRFMFJph4EXRmW4a64q
+LZZtaaYQQ4t5gLfeSxucLtfhee728HYyQZ6b4qGod70VP2snbHYzyHGf5sbc9U9ONwmcb9nVjqv
UPf0rvS+prp7RVrFaNS4ID/7jv8pbmmeunaL3/OrKpGXCwNiUgDgfBnNYLYZoejOL8sVAtBwl771
mgoO4ArQ4mbsAD2O+bYxnNIJ3LITD8NfaiCkPl5FEuu7rer23mVwKhxnYGib+vfed9HYq+CU4OSj
nbO/cSy12GKNukMbI3iYZtc6J2/e2aTWIcTqPUbXiO8qn9ZWNL4uSYSO+Pg1bfh3sKnNVRMamkLq
q64bdkPd0+nYssV/QHGS6/xJB1gWgkdiTpnQujDy/BHW2Fhg3N+Hxm9PLXYLEqL2boKefA7Q/NYR
fjNIC2TxRjLAbqvaA254CPEPU+S/n2bDo7AEpv/PMmZpJISSw4q7Jdj3i4QJK6wc7TlPif9GNc96
XzJfC76tIZ53sulqal2ucJjhAIIZDEzF3O6HhAn7PNcH3Hh7t3dZvNcBShnr2dDrMJzCHO9y6q+b
LCCw2JYPsZIsBtlOuGJhOW5LgdVPwWs//XupIxbjueHyHytEXmcKr5sFVBM/ENp6kuW/4dEyVAK2
7uYpSb/FVfQ485sKbBxusj2iSNTHKcrKYysJppXD2fW1OBQjXBQuySf/QUH/9yJaZ65X/34ELIsI
2gkm3Hn8AZkQW5xgSWgDd08zl1qNpLE3eVuTiPOV2Dsa6Q0CVETWSCcbT6ln353vGEefFVykPUlQ
pkMCfLaSmFYeQl22yOZESguGVcfVMtflNS7Fk/C5KsuZMD1mow7Li+ZDi90Eo6lTrRZSjx7wiskO
0ldCA/UhitpvyrHnVGZ7HTmXeWDdaytye4VZ+EcAR0MuWm4iP0Ji8qrNYMovj4+OSwqHTGidtadu
NtbvjXTGFUBCs7eJQq6CMTfnFh/h2Xv8FKYl/E5tHcKHy/Kf37KVHNuJJq/xcEHtg45JxdSh9Ha2
IzdZNu5twik3FalPYYAz+1QFi4l/j1349PhnYDlwXznQYdgQdw4sKoepeWqzWaHwMc0anOQyPdxt
tAMJKSFmUoqPDg/AaLCl9UW5FpPYZzUPXTa0n/GA/jdks7VrFecRQhqFd2Xz3+Zntzsb7Y3HxEcY
7IeUiR+jq2VZblWcgut5vMSoansSC2eiBhNjgUVudILEiqBB4Rmq9ZJ3wXGWbcC5jGNDhYl9o/zF
wN/ANK9HpIg8zd+XOCCI09mEMfNmOjJzJ2iUmQujAeAbCUzzCvuKqgk89nZ6Yo4wslwJy5DGhRFk
F2Iwb44L9Suv5m5jz/EVVN/HQCjwuMAQbJaffjXue3ZH7AA726tFd+Wl1NHjvJjfkDP1haRP/5zY
THKHCXqOtjDm4SPCB5ad6oDHPTLs1scviK0IXkzR4fBKhxO3bnYcXYggjQZgHCbY4giNM5V/3Pwl
DU2jz4Gi5EM4OqYM49E6ZLcpBJRP2QN2zQtuoLzEiIBJoGVFakstjt/iTrAGxQsRFT2KUZ1TMDuW
xc+oUDRjSlyxL7xVGc4jZQHoMVYbvI0BtUYnl5grKyzWfhvcx8lwuNdYjmV/nZZr6BTRzm3oz4of
cdaPJy91mL4/kJ+x9+0KHvvkeL56BKJ1qOkLsO3C/5zt/J5G6lz3DQPryXYP+bTUgBHgTiRD/CFm
+eK5+J9RjwmGZvMvB4TB1gQezVBcg0Ofi49+dGDb+Ij++DcnRswuOawIZpVfgoVptH/snGS6gp1F
c01RwBJoSGs4WNyd+CN2MysjMqudD4mfVyeAayTYRcfQmbDgrq5+ay4hug+cRQZe+saJPVRo1DtR
oxe1hvG5g+6ybQYkgXBg80ntytPsjH+qit7Qi3aeCyITN8YWoYzEkk3sIl3aENNTm6+T/CMiarVz
lsdZFs03BpfDiR0UG74EcZpGWEV4Mg7QCTyIyKo+dtpjDTX/JskfHRpvusmAR/UUBOWjSDsCLxuf
F3rjVd/gN8T3tZvDtF5W+3DUIIGT5KAft1kTLeW6Sd1ky5Lh+A64DEiB25JmYt7Fo+s22SNnAg/6
Zc9mmfsSGoxlTYMXnjzMsau4wpqw5re3GI6K5RjbFR2dBeNcOkO4cors5liyX5say65nD+Tro/IW
AFXBUE2TCID0Ug+ptbHHJD2wduRnO5ev3FMf1A/2c0fhakp1rRP/d+1Qhj4wQYGVdvfREuMxGswb
vPtq1c841O2GRI8Ii4NgpFGkCqhyluxE27TXfuh+MMrGjkHWh8lnTJp+oNDz2D/NhzS51LUq+DAL
HJqEsAS1M8XHbL9OVks3jMzxjK8rD7Z+zOzanoTZxkXym82/wXbweV7a41s4JzlZGtfsEXBYwhrL
/hmTwDazm4FtIEtG2jcJ94s1vGaBOmU0CpRiyZtyJA+2pPkIEmySDrANVmytq24jnKRhnKHD3c9k
gIUn1GoacWhz/80Vd2dBRXQb+0/txoQrMZuttYl8PmqfBScw6W2VZfRYrCfp4VfuzeT8GSY97OaH
HzsnAr9lj50CZ4VlwDN40TXHe5iRo+qT3Qjdf11U/OmirX5loV2ttEWCqhEmXfNF2m+yB8TKyoLj
YurhVczkiuKi6lZLZEAQsxACcR+Y5YEDeb4s6pm5+lkZ92NJ02Q3jTqGEbbtm8wHGEMXN7Bf2qns
ACFmcPfY6P9o374KcLLgPdwAmrYdnAEfoW5yHOL+5vEAuqCdN8NQVNesh508+27OvPy/GHH8JviD
fEH6qPJc0F8KK3metO+OGEidDvoHEvLSg8XyCJTitSIsIMtQwnB2DqoiMxmHUUSzKM9TCot1Zhiw
7h/GsbIOrVVhyXGLH1uRJrMngPkP9xb0WIdeazP04Cv3uRzqEzj4PFL7mVkKxrb+hyAQAsI3nzci
pSqLDddmW//sPfHEm7S2GOfhQbnWVev+K4C/t/Oygm2FaWxv2WCnUJTqcdPOzQHSYoPAYYr9QomK
hconfqZOZS/5OocHC8SmXWaBxEfYceEz9/67aPXD8QZKYqvZJFzaF4Nth/e4bLsx+fTq2gUIWe2T
fvhyNdkBK6Wp1pX5TJZu3Cvje+euDHZd37xYChvO3KU3NWFvj0JUW+F9lV35aXfjLWr1kbCic1N9
xFUekyEbuj9LxsIHLylAdHJoMbUDfS3QZliv0NZtCtJmpIx7ZMViX1/16CbrqgZqCHFlhfFxCkYS
3Xb4YT2AfQqjxHqIIlKIEZhLDFIHN01YDlul1skCB7FtwwwYQFpdUmspdoVGFiyAYFsVSX8jH+gu
uNRgL4O7m+XZsfeBZWkbhxIrmDF0PegyNpjE/Zh3b00TiE3eM0hGNcQGPsjmqZL1R27jucjEhAUh
8DEH4eKEEftrUKBtGpgJO2BzICIfAOG0sEkmclfpodfQN/tiHaiIA3HgPhIl3lZLD8UODiEmHDaa
g2Tn+IZeWrXs9qAP2GiiZ+sCJD4PJ/q4YMgtCg6Iu11mruwowJcocJ4IccGeU2KrDBJSmeOOGR2S
gKntlcdjjPU2bJx56C/YPbhx8hEVVvh7dHUiAWK4AtVzTyGG0QfxNELdxYjByL11s31H9qe2ys+m
0Mu5y2Mkl4pN2/7cbae48x+jU6iuI92TPeL0TNWdsi58694bDbUuYtFBPprxSWHWpEAXZoUoAuJO
GIwvUcNUE+OhicJn1wA36X2QjE1sj7g2Tlg1qKhz/wvi6WWg3ECe6nckVUYycclfIfRfAmsTfpzl
pSo6D1KKA6adPRdE7HNxszlYrU3WYILPc+cjjoWzrt3pR26AuMwZ6yAc+busul8LaMB14hERo5Nc
+2Qt1m6cSwCz06ZoISda8USVudXlmFEfaHedpXQ5Ac/EOkC1QZZ6wIKCaV34U7mDunVAItA7cpRc
7h0dlYrMehyGX3qyyD0wyN2kBmg5qyr6Ov+UI78yj65l6X2DSHafusnIs+5oLJKwWvcBKwrYrvJU
m/5d1f4KI8df1/14qSdMxSoIn5BL1UPwPCNOgW+GpTRrNv/0GQt/+glPEsnzh9fnwf8pjlBJ5he+
zR8RMX5i+wWWmY7xVght3pmfaGXZsR6jWRr5A2OUjVcvwGtXj1wRE1JMkPq7JfsJYRk90pu/ZcZ+
tH8v2Gc0/V51ttssO8bBtBkeT5E0S/8OnmBwnraC6WoLNd1593ye0nGqn5tozFHc6FnSEjNAE+EI
1MPAMKpT/WbqQMeGnpn2aL84AAfSzbPJfiVeV+9N0KwrL9smLu/P8duEUsYkr6xUiNAiV9W/7zQt
OVLDaV5LqxsYflX5cWxoWyZswSMmdjbskHAtgBO3rXmzWPSgEi7zUOSkC2MeL3bWNDsFn3E9kKGz
IvJkitK8MCxCY/X7t1/2n2NDUrkBQnjNeYYsU/hryNh94Rr8aX4ZE2SNoi3jCVCfgj4NgLbtbXtr
q7va2tJqpdu6sg+pmB5nIlyQtMG8T0R7XoBRIbXt8jRlHGtJnp05f045zf/pngxp4xWnwm3jld1K
TBdwM1FU561dMwBfoukHw5QZExKfD3GRmjOD6CUg2SCy11OHL6OAbAyHag90SQOHBxo8lq194EIZ
d5Ubs7QjWBzCTA2CBP/lArz8m5vjZZ6htwTddxn1DTwozV0sFzxzsJMZSmwhzbAXVoY/R8Wni8+N
2ACfCnAbdTeVX+1ysuX7WkJ24xH+HmP6OwN9wV5s99y1WKPyTTKE78j7u7mkhAgElCGYVLQYFLxF
F241uDecaYzPLZxM/i8gc9z8/gdALOcnIOMrnM27LQj9lov1e+asSiOsPHzY48qJFr2yc3TrlAE0
u8sAdQkG34JfJUggaVLild/dA7kgL8fO31kSQqiT5uj2XQOeaLBWXpTemgDDSfQ/Y2e23Ki2bulX
WZHXxT4wgQlUnLUjSi3qbMuWm8wbwmln0vfNBJ6+PrxWnV371E3dKCX3KQmYc/xjfINpzlQyqEtz
PKjAUotVZW8KhLBKvXca4WgnCj0S62bMxDN4m0fSzZUmbgPtYHtmC47MtUd4t9iZnGuGbLxG6oyw
fOZnfNufbo8bjZHLNepb+01PYntl9CQL2IFn8KVmMg3lByG27CELgEZlprFRc1OuVRwKetIuRaIt
qmuE5N258yZMmQwkdULvX8qMCHXKGchB2wYXmTbroEBy3PIXxg0DUpWjlhll4XctuyybY3Y1ayx4
SR+MNgm2mNKHu7GyfmpllOzyIKdiUcV4ZbRqRRoAt5GH4bDCi4T4pj1zhI0slo2N490BJDUuVG6s
ZDIbd6lTn/KooG2soXOKxrSLh6FkG2AyhrDGCRaJErc/mns+mryk1kYq+2ddgX83DCg/RpGfDTuq
LtXgppvcfB4arjjMnUHQwdHiLDqtha43/mxOJNC96SxVk/qDGTN6y2oHSztEJf7VLUvfoSvvwtL7
Lpr02CRsMvuyj7ZeD6mh5plXmgYpocWsr+on67HSLH6Bphh4SX2HJJsfYzgHp4pmiiYdk31ocMrX
gmlY17bRb+MZt07UWHRGIILlTc2yY/HCNFg9uFgTP5P4WLM+fDPM5mCkihnCPPtuj9/aZktfpZwh
ndB6iQGflXFJNQDmkX3fZFxUSJ4v3bpqo5cJ2arQe6tJrMUkqzVRmBgFaHesIFH4mkS0c7Hb+BYR
SwY7NtWRHs1nKASU+rBdLTMytIXlc+mC2wGufyI/w+7+0tWVc0Glr/aFx5Gga9VV6DxtAvgy4BVZ
wceKf3TxAh539VemFVQzErWjk0e4ezR4h+YmDa6fSgBuGvMTXW9bT8XzM0Scs8MBt2eJTilThQsC
5I+jnzSzzI+FBxWbxD9MhSzdhVTIBFPHtJLWhxdbeedI4fciMOwkBaWKg/xOJ5VYB4lODKRfcq0Y
DUWQXcbY9rZOJDDHDofOqZlk0VfmcrLYUvrSewbjCJWdkzj+JW1B5Epml4Yewk1F0n6tC414ZlXq
XLSDM/FEFlGTUe3KaO0qFqYV7MeDkpbfkZsvE1hveH1bv3KckIBD+GAFUUFMFl4JQam1hl/91Gfa
R1IzIKmxHaxYiDOfNOxrlDeAYmK8mwF7aa8+T6VprN0aOL1ZcmJL5qreV83E5dsch4tjWPjgw8BP
LKCzNqcAkcC8izoFpI5RQ26Z4M2KOb72irGzpGmWbBjQQlYw1A8O1Q+1mI08AqlpHxBQp+F1Z802
BQuFb4ja2WSRRoRRwaaD5fbVkKocbyBQz4VdM3ISZFWUr3TTrTFWhvW9LBkBmPVZJOxMlJaSgSx6
vxidjyoFMA0IfNVbrPVxJs17IwIE6UF9YeVEDmDSg59GQCCSRl3M1N3YQFNyj8x6n9loZ75H8pFp
JTJOgybRNwoHgJ0YrzgHy50S2rvbVLaPDxpIKd2UaMuKKhSEJoxoOX5ExKfO7H+nVXQwRzbiDtAg
lkTf8ZzpdzZGlVWTtlSOpMUdiQwfLKzkLWLqe0bVRKrC+o7s6JE6oLORO/NVdMVxciFnxjWjTYk+
ztt3QrWV4WU0cUUa+N390On8fJLvucXfZ43jjkPjvqzY+8zJ9JaM9b7HtVnl5AaifKSttQKtxwXj
u5bMb1nI0kvU7HHmgYCKHYkWmSiLtwn0AUYvxTpsEHnTIUIVK21x0qKeRlA2IGUKM6iOvHQdIkZE
vXUz549s1unVIKqgdMI/VaJQbuW0EYMBc/nWWEEPiIzWUQ0J5th12R6BhxquMeMt193iJQqY9tZB
NxQSrl422BF/dGnFXKxsdjNukrYX3inU8FAY5XycsKUgdPtz3qktjTsgTINuNwS8PtbEUadrMa1e
5vhktvrvcdTULUmNR0PHzRw6xpvdm8E6BJ+2mQhqcjnozI05aRazIUnaibdAUSevAiXLMyOF8WnT
n1rWRH5tVJfYchU+vCIF1ddAfUmuNCFGZ1l1/cFcrJ4xziW8u9YRnii278D6KJ0k2BLRQfLz9nlr
AHyacIB5ZAnizbCER2fgkHdQ5k2cJitedHgsAbKm8jSmEtkysXAM3/ZeYlhNB7I0ww6rCFs9pBlO
ztmvpK6WqRzoEZDkCLIkLUkMD97ibn7WDPMJbxaxpbEn9IyN1pP1uNFrg2W4FLY/qfbNkWhGYK1X
TTumN3JMFWKqGkN1kHYimB1DdOv0XmMwPTMdxrqiUQ94sjrjZpagqkoPISqYmnuranf26OY32QWw
zQVbT5bUzOsBCg4lNgtndhHN8/olpFJxE1AZeJeM3U5BMD2E01iutNJ47FDHH0EzMY3PYDgALtnn
tmIKVxBj5dLoXVOdAlOXaMdsMmaZh75+dBjcjiP7RymxWuT0i22dsLxmQgc8x55s8aOQ6cDtlqj2
Y2phS01Ya326EbmIZq57FmVFI070MnNJuccB8xk6xA8KTyRPaqR3UAbpIR3thzCI0r0SNevoginY
YFb92eIlIhfTnCxSMm7f73pk6+fM1LeDXrLFLcqHFAbxiRFLjwp4U3gTL5kXoBt0dsTEUuzc3nL8
enAZpsfebqqj3/Qd6fiftX7dz+z0WRm9NgOIFLS3h1SxoMp7nmU2CEwmWP7xlfadQ95wU5rvAQjp
nenYHBQaluE4ScwnJq/ddk6n8qCRcoQYE3PZ6OHgx+ztUulqG9PWoO8YdBd5hPbjgQGeluLCk6W9
DTCl7YyS2hdGOL9lwcQzjqzjMDM+8qwQIH76Ewmd5lrp3RkZixQmzhcEZLlxpcI9/9GaVBU2Xrob
WY273t7C7/0cMTc4ZAT5V7H9kqet9ejRvbFqIxHsyLLBrrAh6EjLesOOemh0oe8cl7IICoY5kujc
aK36oUuwVAizJVVo3PIsK4m0VXwrxGZepBJKUw7wl7oHFioCgrc3DttZy+/N1IFsMC/y72SB8U4s
iKvi0bv2QQqhso9faISFPRexfWYreITrFm1xWTWPY1y+oEG/RmOPG6jhcqrymy69ZZOiMQYGAMEB
jVIDsoBSHsp/TAoMlNk+BTIrdo4JbxbfONP9GiZQz2lmymIOHod+QxhRLovEWR1l71zyMVteZNIw
bl3hoNIIl3WyPzd1FWGL1A99B5q6teZVl750qPHgO9tdbKadr2nBe2O6yRo0AMZJi5RWhXth66rX
iWLGNaKq2EYuOnZQ3XSlua/ZtFDDYbJxvmeMUuEz2UxUuDSDzhRCpCeNCDbSinax+sk+MWs0Tmmh
HQqvoKV7xFoUONZvk+DbXWuTQeQtlN7Mzj6aJI42UXwpBNsi1cBt1WqaLBX7RzJW30UeJi9cCPpO
HerMk2/AWEkJ2hETKesXFszaD9smuB+a7DVlL+thK+MVjMgjcHydgEZjwaDyrQ+tB2rg0ACcWfmG
1r+nM7QwBeaaJUrbXXLKUC495SJrNv3Ed2b09rawb25JL8JM+VnnRQ9zubBYevALQ8vWkwA8TUnQ
nMoi3YspuB/TzHr1nMhXS++MR2HN1MDRaxjw8tBGSc+tAkMDiP7BbKOdPdxnNsxnvSAohOV98epi
v3VjE4bx3sxMaFAVrXjCAbFU9QLCi4sfs6aLWs8lY++aAGWSYW+OWJB5IabcCm+tZKxgxKpaaTP6
ztykGiLr8NAU4pgnVAwbPVh/ishCvhi8cqaQWsFekXZvddKS1OltsUcZe68JfyoqRZsGnRH/vBY0
/d1ces8Wnn6mX/gCHGtEAkrY8JsFVZ46SWNruihOjniWaWGj8qehTKaOu43QCVi5HScdLo+T9JxV
3Df5ZhJNdcIknMfA521R+YCC45cEGGDiEdRj2KTds8khdQbJ3EXvYqjsnXGCswG0SuzWTYPsrrTv
EVG5VYXCsHPjGw0FePQ68xkSDthWR0GkMBEfCvvRXHKhzoBaR9o7RU716k1NrWzltNWxq+J9QHPR
znOcK32i2VpjKrZmdIHkYHAd0Eds+Br78DDi4IjjSx0ZzkVW9YNeI8jImXUZwHlK0bH2o0MC3KGQ
8oBphlcwC6OtO9GwXDK4BsKhZ4hCJPElmV4fMxsulPHI7J/qgtSeF/Z9jFutZg+DcXhwdapGYRLx
lKabac/2EArucuNQXsnefrk7NWYxrzWk+4T1tB+UQ3EcpwmyeZTeoPPkZ5g9j5jOJeaNL1YPsOEw
S+sn9lfBMfc0TJLNd4daIAj6svVTQcwEfNEeaEy6c+bp98j49043a3Ug8focO1hASmlgnmBWrYho
D3GH1ANUGSnJJktGzmo6JRMX7TYcTkOFt88MPmDyqnVaRNgzWZf4aCqAM6GdEy3Ya1anTiW2bPYX
AWCtDLNMEgH5QX6K1l4g8o2eZtXJGocU7zpDaV5qcW+3ODX6qjvS02n+dVMIwzxifWQ4+vXBr8dR
SSFilEJYXQaWkWyT7WjrwG5zFpoTORnfIj2KWzs+lUMQn77uiYRmO9E9J2MSn1iQw+CYyg4QsGKv
zbVsFSC1PeX46dc9DG0y5DOauoKvbdYus4Zsr7NDSnP6yLEvgcuV9rW0aVKCwLIqJGswlMOOZMxQ
0AwUP9RGET/I6kmLhmJrUeIMbV1eFOwHv11oSZqT8iYZ3aOwBfMM3t+Fqz15Vto8zhZ9g3PVof0I
G1PukPqi1BbXftbfNWWOr2aEukX1GacZZdAlQHnwiilKtjKqmf5AAfii1hKUQSUhP85k7oCZN9tC
A50TaxcvWEwgTLvaBf5ps6a8c5Kfs3QbX1/SkN3kPGk1I2CZk0iuB22xOI0PLvBMgOIhRRkZdfET
x4cze2BzGlVS1SOfVS7Za0fmecrs8pZ7zMK6NHlnpmgTLh/lA/t/+TChEu0GXd+OU+QyaO1plV2Y
EJbGPLsCmFTp9+ac4+S2E7a2RrXkL+d1aktxk4WgSMvG3q9xhrprHE4bLCsARwn8It19HXX2q8ME
DFJfsqkKGPF8ccZGOpwOdat9msujGRKmstpTYC3q3ZR+6nrcvQdR816kd27V1vuRqrtdry1nPdsb
cRA+QgvOH5aLdaun3wctolDjLtM9uOb99FRWVkeyO/7Ogpxgoafhj29Qr1tONhoELl+mnFaSGBRX
ZRYXT4pDWWTtqcDzKEL6qz0QaIgAJaVzmQ0zFBJd2yZcXWlSGZWvd7w3p5w1ShePkilp+R7ao3Ob
FwvrpE/Gbm5pZ/UsFASU0Q8gS/MtFfBJjHB8xmaLDRnjM1OybhNrJkS1vIdZlDhvo9GyekmcPR3H
LpipF3QaYwPWtmK0gevUxMa60uFwMCMSe6gvj/VErq8W8YH1y9UbyKglhfmJrY5Qd9+nV5Ie1mKw
glZh2PuUXeBdbfG6YqqiIRdC8BTk5iGI7rNhtu/yELHOWfqoSiOibyblhBKXnrXusAVH0KBfSbWc
O8Ot94i6q7Ifu8fBzq+wzbt9y17/iGE72TuWBnSPnUIqyMd3I2l3CNEQI1nkCS/murDsdPVw8htL
gpqxFx/bKLNz10IjmoLWDyboEXU64HsXRXiWxWfMNnVtdka9ZYqzjAGMh6lwptWIf3NDERtyZ2D2
2yFKIFRarEzAyODjIB7eTfMvUHNrJzWDrWAOnGjAHpf9oxjOlfYQlGZ4zzOkU5z3KHDsbCS6w7YM
H7pAyTutibJNQgptHeh56yNq7Am0C95XxDiwDSb3XzfG1FJw3qDzZ2QTMJxVh8C9Gh4uTTnHlFBg
qeAohtU54AogL6Ef3bY7et3oXkpEW2wSpwo/8kyu69QmXXQK3YCLAghHzoVqM9oYNPrxs+9Ec6bA
b4+Ic6jaEXYtRSzokEC43ISI/pDIg8G+b2v0xAYaSl2aUUbAcFyyInBffHuiZmmsne924GkPcZX4
XLDE41xoJ6Aq6lEpMbPEs5q9SRPZJjQhvOAYq/eBx9sBJAPOBfwTjEQQwgb2vrlNvIIxrBDzo9VO
xOUCzk2NmOSPhvehNXTJTeUX6tKbI+yRldaAmoCgUhzdDjJNrqmnQEwzqEqRnEFebUoWacyqLHgS
kKnKOJmugcUhG7EWzNKxfsH8pXHRcYe7qLLsey4RsJOWh5i2EHJiLF+MwT6nCE6U6fb28eueKObx
0LrHSrw5nPAvPehCu4zNZ+UhwTwHmkBbs4Lp3hwW0SR513Nr4GSAwU15FukYaBucmRmDHDpU7Ye2
rCjx6Byblh+22Qg24cn0KJ4bB/uxGdPid48FP4lp64HZRG1DPn6v6ym/92LwwiPhq24kllRgaZXy
Rl3vyslUv6UBzwXqDlQg5uqFlkGQuGRLaVXxfGIRSSKoJAIwONlHV3lvFNpgLdRo52mok4iSFXPE
ir7Fsvio452gJcYULvkaGIQ75djsyGpV7G2sMXAdgWvpGSSecQwuyjSaXWKViPdJk1Czwg3EjnUN
Bs6YrVPRKQKJ1EhhMYue2wp2iWeAr8FndRxa94coIe+x8DBX5kRuvcybp3TBs0xjr6/ZFKVrLjGn
SZ+DY7TAcZLQBnIxaX4Pap4NdX8IVXRXdRH5BdOuL21MuFHRccS+VMPA5enTOUmigIlE9zBlpYOQ
SRJXYzh0cc3gMkM8OTj9VUPYALp31za81kZqM2kfOskBa3hgUebiYvMEHMCGX4FISFLd7XgEx/Qi
bJBMOugZMQMOTOmGgkbZ3rNNXrd2G98c0cMJFAz/CirOEy2jaZdKCy3NHrgmZw9wK9ZDobfHguIT
W486yN7MCsKQvEydgzVqdNBks918tEmt7yLGqlQRg+qA5HO2NyFb1xMcLIBYOKK3rZbwbPZXZpfT
iWhYdwZIJVhFUk2lAUK8ZBrOTMNSIKSW/nYTPufGrsEZCaGcXaPj68B/W1xm9Bn0tQBxW/ceelbb
+6+CR5L6NajN8jHx4sKPnT69yIiiczo19jAbylPgrTVp9j4VYzs7+MDAYh2pAoYWP3N1OnWgEY8V
OoXRCXXulmJlfNrFDr8BFXqgxE/6103u/BiJ0e2cygtOXzdzpDROHbh0ai7Qm/gndo7wULbxm9EH
yYNtjp8uE1M8k4QLp3HRxMNIbMccFFsx5O1Fc9jgATDdp4F5K3SS+w4eppEtEswX/H+kcQza6ZiN
5ijhJhhrG4t5k3D2pVwhO33dkBPLTlBDGHl/3f36oBWOPwALwST4wigBVDp5BAdPQhyiWVJXsjwI
lg9/fUHUbUq3dOgXK2MXIXUBF8BwPU3Mxk5ThxWniuUt77Ly9PWUft1jGcnu5etxETQ5ehsLpB7T
SI5LY2qHgjqRlkFrTNBq7c6W37dQDEIQkUBfF69e1g7fEUY/oKBTteJmvw0KF3zANn6zZJOiqcGp
7rhveiDUiWOHZXG1fOLrsdMQbapTnvy8rsZTviCtmlqcHalNPoNEFkaDTZG2l/qJjg3bmPLnKfWu
wVJnM9Fbx5yvvVRNcxZwwA5Bo7WXlKHMloK0Yo1UV9/FdDLYVZVvS6O8ag2uGISaGmJP47wLtgB+
laqbW3PHw8FgMAq98D8s8auQ6UgozPlqXf2rerUKYHRA395xRmCdkrpHDsPqRB8RoA2Ll2GurlXX
Nj6UhWmUg28DJxtHu9yrBpj58nJ5Pk6q5JQtX/71Pf0Ia3H9dddMU/OIrAY7rJiPOHOhv4SD8B1s
eLkZo1VwkWQv0d/iNAaYFJ2Gmgs1da4aKBLuTYufn0QHI+nF+P11E0nx9z19IJ41OPWijARHwfgO
CDdT7cAyebdyBccRxyfytn6MU1gStJ1Ql6Sb09HqPvWFSpXJDAMd6v2KqrxjzrLNj0YW6wADfEqS
yaFYRW8wXW/wA2DLJKZFmc/KizuxjRXsQANRkImzg6ZlyjK+mwsYFwlOyP/rY65JrQ47d2qSK8bk
7O2A1jCuizKMCEFeuJd/3TgNC5aZ5ctWZtmLHBRaU+ZdlDNgiVnufd1My0OMek1sVn99hHgz3iyi
fSs26te2lPsBnR2/4872VHmwajPe8fxQzCPjvVk0IG2X34R1ayZp5/A8Om57mxeWUM68HRgc7uXV
1+9pCuvY63Z64timoRCbTQvAGrd2q10ymX9W5gDYfzHtsYgIF1p8cQiH303TPosabttYZz/10TpM
3g1nt/ZjlihCFG09SW9id6rcj1bCDzS7uH9NZd3g6ovdJxQ4sdFl/wJJYzhlyoXXK+v2WtTGY55T
ZmrFbQRoRgyrISLNqiQ5RuU19ZEywvlQ2EN7clRKWDXLyLmWB3pPx7uFcXuUmiLtxM7SnLKGcrHf
A4K17y5JITht2PDLSL9THu64rixMhEir3HlmASORsyBnwC7P/EUmiJ0AeafbCeo8ocQ5GrN/CFEG
z/6deNQaGMVBRmYLmkPMs6fy7MQGxN5TeM/AKshCX/NaUCZNsNYK/XvxlqvkV17QKqRcGJA9Gs6q
rzDpEp6F+15N5d4ao6thmiXousHAR4PPYuL3xkq5MMeEtSr1ygO1SfJfr1Mcdh3gOF0FZHFmcOky
U7eUlhVyDU+intStVtonurbL+YlPDYsxMmAgv4VodaibdLrp7hz7TB7o6ZXmeGPFltLlnn+EdhLs
6jqFTsjW5ir1JYTeZPtCB5wSMojkyspNk5YxbvdE2+MG06/FctPDZVqNfZHhuYgm1kuMrXSz+W0o
Q25rg97eOX7oWqd+mLyuun7dgLHGBltM91+P0iLkzR7ojyx9SX0A0du30v4Mk0hx8siB8eSqXdhH
N9sqnUvtTc7l697XDetKEtaG8/Cvj+ucr0da4c/RzBaPIsie/UeNx8dxLyIuflA2RrhlOWDqXsyc
VagzpDkxuxPIzQe2R3dlRuxSBAzc6jhTJ1Fzx6rq49cNQxFCyX2dALBvZjTIJU1i6AZPvej3efHJ
eHE6EydChnGNIThaYCWZYkUXTjTJthMWSSjcjpuqJx0Xa7/ElNh3kYnFiMD6QbAbOus6BOlekvQD
pB5dyhkhzrBqrFRVxMDYGu11unzCHbdsZh5cdxRo1NbTBGBjL/UjC/pi40ZUFxdm+gTeDbSUwHMj
2nePY2kz9lRX6iZzdunULc4x1RMiBHpludXRCeKflUfTFH1A6oR3V52GWP8cnRIdfp4e07bAK6MN
SiKEM+WoOspYpGwav9UlM+jetchQUWwylVFJYGGW1dmmf+dsRZaFVseF1EO7SS3B6pRLUdg1AF0W
ufDrJnLNv+99PeyQ0Agk6Oa6yEGcs44laubYpV8RQ954IaBg2Hm7QOqfnddqB7SbZEPr325yQR0A
IHrXJEHoAC9FPlurb3/8xz//8z8+xv8Z/iofcAlQsNj+8z95/MHyGqJq1P23h//c/yrv3unI+vqu
//qqf/+ef26e/tftj99l88flaXf771+5/Lr/+kZ+/N+/fvPevf/bg23Rxd107X810+Ovts+6r1/C
H7p85f/vJ//49fVTblP1689vH/DAuuWnheDXv/39qcPnn98Y9n89E389EcvP//uTy3/1z2+nqaHJ
qe3e/99v+vXedn9+c/V/cKI0XF2Y0jWkpctvf6hfy2ek9w/hALICwOXYBhEC49sftMN20Z/fLPMf
wnSF6QnXNU1dd9xvf1ARsXzK9P5hOAJWpWEswEqhm9/+z3/+316lf71qfxR9/lCCKmr//Gaz0/j2
R/XXy7n89xzTMwwONMdDIzaYygr+iurj/RFmAl9v/I9yNhhpOnaEoeSjGZtiU2kYAEBeMB+qhl2L
oB8vYCOYFS5nS7lyRkjVaVWIBy9Vj1EdA1NoUwaJ9JM+xYajtlT6dpAnCceweqZ4oGTc0zqThwA1
mSttBPeIS1MxzzoCkufgDNinSczcHs2c7hGjb3sRSGhN4vrp1P3E+WfAgkdAdDHuz5PN+DK8tF5g
MyaHbAOT7iobtWuLJEIHJzFdm88ZXuwVblAW7+UHy1lmqgP/DXriAuNa9sClqmC0/bxs7qXMrqlX
/ez6zt3MjoUnPx5WoqzTbVfpj4pSk23B1Xwd6o3GCXB4yxtCThKwv9+2IyVVJNqtmKGmbZxRKDjk
FmKjqtwbZ3KGcHj6y6R9MybPPiYLybLtGUd3kkW0xZjMchcnBhcImF4oZ5296UOcr5nDE9OxWo8m
7wWsZrjvwIMFhg3Gzn1Jo7zaOGPOfn2CMk+co+av77HT+1XV80NxhuW9zYU+D65qMH4ZphMcMp0s
mYcp3cWoiQuGKWCL5pwVEZ6nZUHe1Nomx39yzspnOUKgw33fraqke4uHKTwaM5tRGcb32QySRymD
AAs9xx5JYWaFRLzV/DNscecDBvYhqqVnDKULySqQW+1E/hC8DXUDm/wEKA7zpOZqviVUuZnLfsAU
wT5Fpw9Hhx+MqIrLzR1LSkkxevA+Ejj22lnJDX6sn0HrZbuqpma+GQhxaE4dH5Ko+ZzH0V3HSJdZ
IrUDfytOwCS4DW1NrcgYb2WydDhWBMgGQNpUX8CwkmWyhjvFVLhm1QLQnXSDYVM6Y8F6YhV35CCN
CTqF2Q4sUrXzUo0RDLvmyZnqLVfRZ6Ts6ITTFBXE4arVMyjObX3rIEbCtd9qYw/9q+PJq6V+9Xp+
dl/Xvs1pboXH4UWyAuIpCJ7HOvrwuP6T5HEYs9isehZnccT845wlMB0cr/Wzoh6OtOPtK9SJPa7C
tyzG2EQHprmtPAuXDNPOta5ZV5OlyNLv8TZ3wbzPJiguea2VeznoT5GIn42mmx5QWVdWNdHSrMHR
okkB9JHEetc76YOT8rYXWXAhYJLuC8YHp/zR1O45JIg+uzhrjTDeo8UeK9XpPpYnC8ODN38vatMg
DbwM10Rx7vsEG9Brzlltq0GVXAtPHIrOwQwSIEgQnI2Po5acp7h7HV3qYhr7wAmb6QU8g4wsxFBY
LbYkmk4MhflgSPV7xtPM+qKAXJCl+ybZGIKZnd9KF/lsrtSepD624AfhSrq8debrfVs8RRLoEa7Y
legmrDa9iZZt/YoVQYaEJmfeyewcGBtfVO3g0qHN+WhFDBFZ8cEuCbpT6jABZkfwqKo71uTGHnp3
sjVn1jaJ4gSDWXZtoIswcdZ+GoZ2HzkS6IEXsBz2onKX266kpNGeNnlMPsUxmPXTN4ePGIx/k7Ry
Pzejjwjy2hkUyAABSVYgGPwoqq075VTXBqf/Km3pdcHfwAST0oE8xBQsY9mC0wvJDtiUEXXEGJon
ba43HuWF655mKfqTta0sicV2Vv5RJuUTacW9riQUsjBiCzmVq8KhoKk2XGPHKRbXXX/BIoz3o3up
a33Y2bhrMz38yS5SrYKJjh0DDH1rImRSY7JoENdYEMFO0/46mfI+xHPpIIFDg4O/0CsLybWyHi3S
QStpodS7U/iybMV4ljAYNW55r5HjYoDl6DU1kmHtrWF9rlWdi4X1jppdVuF5sPnvDbRCy8TzW/af
66nCRJBE5qVwUjDy9QpqbLZtclX4qivx0QdnvSae6kRY33LN0tdt9dtT4qlhF4CPFJ5YPxu4iklS
Yp1Nt+MipDQDKoh2bBlC35FdrkmOjCBk0vhF0Am7acMWkGxp91va1RmWa95xsgiTdCILNyhiVTV7
p6DoPjoC7asxUVfeVb9GzP7gcwLeoZI4oImDt5dsffT6e1g/uLV5083qt0jNV91JOXx7lAZMUFTM
7Ok+rrYeSMKN28A9BgrCVM5z0VjqxbmVbSrskFU+uLuwm268EPomFixKjSp0jiR/KAyGolYYih0H
AXQtcmhIlGJrd4CS7dQ7c1J+dWf7CdUHltk4fsS13DCY5U+cgNU7UAZCXP+R3bzO+KWPYAUYPVcI
INJ515i+ucn4aAv2TgDWrzIpdJ6McNrbnLpJu+LxyUF9sLqsfMYNhC+gDlz7CrjnTI2CTYgMEySJ
vOLgckGHVLdxQ3dHoJXVrdHjBUZiWpvU5pGOMpo9wMdlvhGz89LSn87QdbvKc+7pAIDcn7JjqvXq
Ywi8zdAT3VFTt3CBzI3qiv4GztM72kR3iMdcCw/4iDfGPyeMpWk/bqZJUhmR5XcwhIad3ur9WauY
CwGEC0lBjoflSWS799zGHpSqqt7BoiDCD/DOQHE0+4JCNvNODj1piQBcfIPzImp4nd244eQa5w86
s0x4CR3dBd1LGic/CX2V+zxSP2aNHJqOYXuCXskoUS+2XJzxCVo/+lwLzrbbvlI5zy4GIVzOJeFs
TvIbb8R3NSlySGF2ndLOo4ezTLZlRvK3b35ojfU7nWdIG1YERSmXA15nxTJgwIUcq23MSOuB9eJn
6LpEvWgGQRubt3GrzjpgPKjANWjgqUtXWk2R3CAhbmajfErEYpUdpqN7xcQpNjBZniwXgFEbKPeh
8AIiaQFe1yH63jYVfPaxOAV18wObEMB+AzBFxeJqV+Nv2xRoOEzFm9fent+bgOMpBieep6pY52NK
dQ5BPmCTyJ5OeaLYNb5TS/gpmYJnaMAUg7N8OM8TqsCk1C/XEQkrt8gi9eIA7w+KybeF6bOrHfZp
rWuU607gJ5beuTYirdYaLlp7lGwMyz648SgutUGWZkhebUX+alwM3WJkKjgayP5W+jIOqLldZb0W
IfmTYWi2M/Z9XgSNns6voUv8mvQB6EdtRtdV702qn62W9sQxlcZ9WIinIIFeiDTDq5/gG+o/PDB9
m3lmclcVgCYY1rvs3PYToa5V77JRtx1jAgfNqXRu6JhJjWpfjzGz0QzqppE+clp4Ml2cjTJ9DhYe
nRW8laH5gxUqVx4DSKSAqd944a+Cap6T411SIcYdC5E7SNM+Mu3/5ui8luM2oiD6RahCBuZ1d7GZ
yxxfUBQpDXIcDMLX+8AvLpdLlihyMbjTt/s0EAhF5H9mlxdpWlYvGpd/Sk3lSEgbgg4Gi3xBMeXU
GiEjQj4ModlLSMEGFeS+Wl6kadNUC5WN6BxdDn1iUVXHsxtiayMw4rzmwkOMTFNgDESdPHveEKkm
ehW/BpOZXpgl8aKQDzAGUx24WDMotfZTZ1N/lrUVn0bPpHeHDEBtJ3KnWmJ9KiS31PYdWev+D+Rp
/F8234Vx/E2DNr/zrBa/G0YjiH93OL9Md2Gk6RQdSQzl22o0HsTUIP3YnfMkMa6luK84hXJ3+KMc
bhNcKwwQl961Fc9J3HoPy0xxCBeofcu2/mo2VnmSoX62iowD2AuSvS7TszFneHUPrW3fESMgAy4b
LDZW+rC0GzWpFwAp0NFjDDHCMKnwMhh1RShmtrA9dyJMC1vAA0w5XJ1wSrO0VTB0lXuxE7XsKc/u
d3pyzt74nnu5c9PkCaPemx4DxVznoAxekcSop6cu3u3UBsWPUgwr0BsnXR4Mv/PBfC77hC6rPWhB
i+hzbx4kdQblLAfcC+WyX9HNPfNtPrx6bsV2asaH38Xw3wLs7anBl4bxclXDluYum8riYNSfKVlY
uizYkINkx7ZUm081E/xuNs1mC4LrFxVSvATDQZuEA00RPlcBb4S2aSAkD0hGXpJEnbYfNTywjZUw
Ao1Iu37v72tNqnw1x8W53BW2QQuTpgWVd/sxbz3qbYzhMurZOBmedfNr68vC/Q/AbaD/k+qkQ77c
05bSnFle8kos8a5WykM4RXh+B+3KyBGyPMiC9tHsRfnsMl3v0MpPTCIMoDkNraKfKPNiErrHcCvv
lRu+Yo38A/zN3EF+XB6Gxrx1dKjs2FPrNihhKTClpAL3SaCAk1J+vmGm/qF48d6dGE4KAIk6Uxhj
V0qXdBIkK+KhyuvoZPedmcGy+FQxA//AfQloCIXpEADUk5N+Eb1Td/DtPdcrOQsTQa1g+Lz0Yr7L
8Oe0BcWBlISLTcYNeWcp6ohZ5jSRkVecZdQ/HNLcY56UwCbZBr5T/YxQGwrSNFgeag9otseUuAWj
yCXenIksGMupESwSKnPZxY09I+fRQLRQZ3Ig60xJeod3R+rzOA4N73PzWlpts/FtnFqKyyDBv+mu
YCJ5zHwSSwEY562mlcGpMOP7ZeZjvFtIoA/la5qySw2M5C8NysCrKN0l+hbTiRGmzKRInK3hjZxM
rPIg6TFq18DwvTUp0ePvxmLX3DfBeMopW3E91m4Ih+RVvTRDp66v2m6REENCy6ZBedpUwVIjr0Ba
tQ+Ho9lBtS7mdicrx93hcoUSmmHJpV370Q8zd29JSd+7C7whBiK9cWlbA3wzPdEkYB/ilDRrbKrX
xjTfOhUCR8kNWjNbAOjJ8DKP+XsnKq5cPoAHN073uVkAgsJwNCBWpxO3c7utyOjEfGeMvkTcc/oz
RjR+JlQDsJ4Lz47LykFXy2loipeBYOLRLxAi6lxhLKOjjyxXeCNA3G1FitEoIDinFo2AA64SyttO
NP2h41YnGyb1JuOWxA3OZDwU3GlkedeQPVcQAqZRPiti8Y1o1bE2LWYyz7ws9ZXcfRLFTyrFltuS
pkLsZCj2l+LWmBONC4KmYq1AVpb9ZQzsOw9T9i3lX9rmLbUdKHPpSJa+NHAhhlQc4h7m+SNiGVTg
YkCnTFaCNJJ7+7ynynhELdotIO6GoiezqhlEHJHDpitxsjHPn2UJ5oXIWBEVjt1G0F/rt9BXP4NN
gTDw2NNgsawZKozXaOPri4nve0pFGXHpJpoHaZ698HUOVHhbH6LJ/q1Vb0XsatVu1jPl4KnfHJYm
RB2gSVi0IGoW7rDaDeUWP8pcSmDj4zQeKukxjsHhLWlixFxHHHWEfh3ZCbxofRO57xHtbPTWxfy/
sgK+nUK2ERbW8Dr0zttUlZ/TwICGXMCs37NYnNZA4Swolcr9l4HZdxyTlcxiPftxJ87AwaIpwNrk
eMBRWcvWBzo6usjNaaYh77dEnp2P7LnbE4Hb7LbQAQCmw7+RoDp6GNrJBMd/XCrojkagNqweoagk
jO5WH9mz9wGO1zwR0b7ULVDgbLbFeWgVAeOAwTPPOtCSCyy9UPb5ncM1j4Xjrm5/cM/LE+0DyR5r
JkdXPIBTJ3R3Xznxc7Wi76pq+iZRAWWBhgnS5xuXB2gbOAv+GGf+yA1cEmsTprKXvfL4GyHpbC1a
3s4Q5h6MrnlOOthWTZiU27ZnWKThqN2XIByTarhrXMAfIHCbnZcOHrR/Fp6JNRert+wWB7dWcYrk
S7KW2ItXezmKFaaIhca7uk7zFHbIQRN9N7H/B7uwDVPegYZXt8c6d7s7zI03gKgWA7GFC4aVFHEH
6nGybvq72PLZZqQo2P5HjC1/p17VZ6FHBKsSXgRXQoSCcTprQrCbQCf4THMuZm0Itlk0RU//o/3T
6j9GMxIxTDRjCpDmTRAwrboORvU+6z4GcLCsk50wUjEAjNbmAXSbKaJMhPoUGo7B9OPr8GWPK1A+
a9LDezP3pnufVP9iw9WRILvALkFPVod5AnsyVx3bM/nT2i2qjqo+sOUfU07ELgB/MgXbzuYpIy1p
tPUt8xPrMiW4/IGD8BkdvwCS4pIIti5I3KBBpwFc+sCAu1XcTnjdbboQaD6ogW0ZDleyE9ux4UFI
xHymipO7lXhq2yw72lb4xpv/R7gmn93GDPbr3meDMGyc/BTyBfWhUQZCFPmuAv+Y+u7B6UzEsQKs
gOjcrUVY5UK3VLVpa3q+U7c5J+aD7NLl2YXMpvVgH7lZgqDMYtD6XYk5Ay3AWGFsQ9iPgHznJ48n
Hu+XD3e5uA0uz5/oKdysCVxNWhJ4HDqoLy2UJZ/fzgHqjKsEpjzbwEOIntSL1tiDBy7gpGAWyNCN
3qGKXsLVOmAWM2ml3Jp3kMKY2HCeVwKbaAtidqdc8ZomxAhGZfx1xnK4ZiHcm0x+25LTEJcGE0bM
XdIJwoNRtXeCveeBkEV8NlfPVM7qjiZb/FiSNEcxwXPwa9LquhZwmqC+7kHklDRLYOgr6+bzfzcx
K11rHyu0jzDxgq23cJctfOYfdhmXzorJ23ns4sqkuKed/T0ueekpok/Q9vZsxK6T7OpDmuFgrsr0
te6tZPP/Rb1NOU9iKc91iWTWJJ9D3vMHdfKjBD3dhf2mspp1oQfsXGfJc8Wgjjebit5ivsQJ321z
iHnA437XaPclXrR9Msf5bDXTcwuUdGePLflQrj8MdSolDEn4LrCTir8CoTTFsqEwaPGsMhcq5QT1
xAeKsube+LIt3mFSWlGh7NfU1WQtZ3kF1pTu1cg4YtS/dkB6tygMqBW1foKJFUYN335eLHesDF/d
ICV10afDeahgETn5TdkQQqUwKM2MxRP2B+fBM4MTGYx+twBev8QBgfPa0xspRq7lBfUIRVNFcNjM
7YB9sxxT+1wIWDNKk2xpK/lYNPoeMgGQ3mx6HUZ6u+KgOpIBuRVTae0DbvVcPE+wblFHaLwd6+Uj
pa7pAJ7/s2uVvU9blsFpEKIstfFb7VTvRGx6VlH8AJu3ZIFpkDjuZ5+81Ck/wlz+9gPaXE+cOIL/
cgZvJPZVpd70iOuoq1jKGzNRndKMX2PnGatDzr2GKD0V91GHDUz3SKcNJsKz0Rjf5QwsXhRUEGcz
S31OfHz7RZBc3cEjod/YgN7S5dEyrEsC7euL7eZbFqLMzcy9XBOGPRfn8AyLAGJqA0yTwIM+4y/Q
56pmazTkPoQyw56BbLwRf6WcCzMm5mrKkFMV3uNR/ctLPrx4gcifCLf+DbF+fucr1dUgtwGlFHA3
qNIIdgsmd49Kxn7p71lofMrM3vIfKtYsFvRbOjOA3wEd6EZDrCdN9thl3Ts8UHCb4zZzkd9U+hKn
TNMTVESXNRtrsuSZ/MJwbGKVc0QTBkHSwKx+GKQfgr2iNjZllk8z533oqC1cgtX2MHlPahV3x7Hs
zm1AUhNrCg3IAq8EpqdX0HyfXKROxoQSqAxn6yhA+cYcR7GY+APW1kRz1HvlUzRdVTTM+a7Eo2+A
yfZbmvemeF/l/vqUkNeXLWWcTu18Nlm1N6f4mVvfK0Da4VhvHegcEQ2O6bEltYYbL5Z75iLFdM0d
eembidb2rEIvqKdTYxpPFtMRFiWyGFj5YQ1Xm95FHsGmQtCpExEeJgZs171v+XLAtnMMpOXdMnG0
0/+TbnJtjDz5gNdDTSUtotLW1ZKF4zz8M7yFPH+T/Z0KMFIBSTN/iKsDOaTm4ATMMPDix6hT4xlK
lR2Bdn2gJOdP1q/lqnP53cSw0oyF/19Oa2EUkZv5QWiMGA4iLO/h3uRCyxQT0iw0Yl0KxZebz+XW
6fXHmK4WDRv3bOgYdPUa7ICCsrq3co2fk1G6cPvT1BOf8bBrRhNtAOgbDu2o5rxZ5oHJscaqbBdF
wmedfIzyR5u/M6pntaIsO7s/E8kz4Qq17aOV+0h4ANaSJV7pzcWJTsXkNNrjU+/Fl0wmX03Jnbe1
3Sceowq+q8lHocSpraa1zYKyHcPi5jUy9WWy5SXltrAjvRgxOwFxNIlnWnrTIztEdkKa8D8/vK7M
3X3bk5wduQ4R9ibe53S7vh9AH3KH3gB/jj1PYZjBGJSMP1iKspuf1d/ol8WpZoO9USRPrzoIohoc
ARwFHvG48CjMSGbymyl0RS5cCE2Z+SO4cgxTRqy1a57svlotJyhDguqmQJSX2ZHPbU9e1Ekp2yvg
Y26kS9mUEgBEJ+epbRZuYuhk7foPxRN4oH5jM/+k3NM25cLimKQ7LLY0eOwSPmSlYqyxZLnX0Gyw
fjrAXcQ00dRh/koz+7eossOgj/qu3ABvB98/zyUIZLXsuQaS1LuSgibeBQU4DJj8IuNgKzTX0N51
4YeMKZhU40M6i8UXj6ku97hQVdyaC4gpNQg56dxKIoQQV5KzMa3s0qS0twbG0a0ZzuZW1lg4WJ/9
DfU43Dz1zx3BfjcQGXopf/o025LfQI/LbPCZMZmiPHC7KJTeC6B76wyC6bGqneWYsYnzS3LkJafw
eX0X0pFGJNSsUA7ggqVOwZAMQGoXIFOd4abegs6fYdcJtUes/F3s4thiNwz4l10AvoxJrzAv9oz5
eMjD5TIObbKX0iNdafnxse+d+3K2RNROZrvRXtHdpy7CPdBvdsEVFLjCCU8KJwzjtrHhCN2TJWN1
NcK2mhUsvKzZx4vpnhF+7xNHqkPSzPpCpCZI2jByaYMC4EqzUV01Uc+u8Rr34bHWI6JS6qELcRGE
VA/JKk+e6hgycj2sGghuwE0txVNipJdGdM+zSr2rIyTJ9STd9W7kFcbfIKiNvesSZZ9jlCdkkKBZ
XHQZaK+DGL95q6tDW/q3XoUJE/I6MAAHieOv3kSxGSknOnIC37KE1BdWBydyxh96DrObGq9FHgd7
8u6flXFr/JhgQdhGVT7Lm1P9SyfYJ2CHCRoGL+ZS6sjDLNeFvqarAQnybmZ9pLMFaVpYx6l1sArO
poDnwp40kMafyRxe54blJyWLW4VJaweb0eJBITkU6iqMjDa4w3/fbSe7YlRCbzDX5snB0ff21I8H
u6NPK19ZNwNS5nHWKWUcBdGdqXlW3FovgJJ6NBrwpJrkokbFg4WDkYMUFIj7x8qyHULbMf1kJM11
Ux99Q9UvKTry6IxPcSWmPf0bxLoKeTfD7pw2hhr1rQRDRTo0bjeD4+REEkrqDfLw5DbV/NgviHdr
1q1dMJmSRbe2Jr59gLI2C6QcY1pTHhfos0fsu3QvGgy4tjIotqZVYYdoQvLI5q3WVm16tFpIUKSY
SU9DJaFZFvHZ/dO2dfKCQwIX3th8j7nHNolJzLaCD3cO6Iqv04ci65Bn+mncLTbMhJRLxkGOuHMb
CXC7GzvoX0hXB8MpPkJWomzdyse5x2tce7Qmla6tODd0sZH1rC5NWmqKQd9nYDebyTTwjeK7Xlzr
8n9fWkykGMO+eSoHoIuxzbQYoBdbH7Df7IdejvLYjSUCAYr8Piisbwvxlv2KOueWzaXCpUIG0trE
1e/q+Rq1y6svlW+iRiZ0GLEOufKjmi7rB6xK2OA0kH+2c05ozG2t81iLncvlDmihzQsnJjPLBpvR
tu8Po3bPXjCBL5SEwzsveByS3GdK3ABRYz1pDR95u2mneUUKBe1DYhfbhbOebhJjl+vaYshBSAdI
py1obXbsAQHQxVWn6eO8tM8OwAWknCkS0icp5ruRBeoR7tbqeGcecG2aXg0CcTGfic2czJgpzF92
M8bGQnbRoJrvgSvwfjH0u9et8KagfPKNFq43qKgMezib2+BLV2R/MAE1LBqdA9om5L+mannm+FW2
w3+H1vPtEKKQTftJRxMNtslSbzwZ/Gu46BLfiQKTWgN7GV8JvKT4YKvDkIwvKmeFGtcYYwa78vHM
urtl5K1Vjc68A5xbHlqZwgLWfGN67r/g5T0vu1hh0J5qUHQozvMuZPLh/3xEjz5KFVgHhzYdGoWM
q6zgf8o0fxEC27KtA2T5HBRC3z4Kqz5aHYPhgHjDNp3p3ZmbzzoZIOBkXcND1b+uMTwCuRz6slDm
1mGi1Lm8L+r43ox9xu06PfS8TiCnMUkDAu/NNSeYtWht16CFOhKvgKZkrr5H2/3rYGlBMwi2tWPA
6ps7IhAy3vWlInMlnB+aGbgs5CEKLoS4xv2r839V5j+16Xg/ZprsGDPZpmry3yS38RhNrI9GdAEJ
UIN50CBY0HOSylACdcPmGgUAIAPP33ZwMba1MZznrClpZ0M19CrnLkmShwdJHorJYaLV4v9+i3qs
GSd5m+9TUADbkOXY1pl9VsvZbcD9vaHDqMCQpRXOMEKYPjbeh4QwBNpOB4MPlFLtqr2vx/dk/sIC
iqmlEz99fc/A+1163RHWw7xXhT9u+nopb02Su6dQhKhF/Z8c11kEGOCryMS5Ntz5VKJiZAut45jY
RopNiSow15vDeKuz8I+0c+uxHd2nDDY+oL2huiu8Uh8mtfxRzG87FXJSAXkDXJdf8dQyEozZExHZ
R2bIYeeYw4/igztPZX4LrEI+uEO/JQKt0E38PBLz6HLVoxpUOPbnOEqa7tNmeFr0oM52KnktjIgU
BssQus9skPaS0rzB4NZr0OYQ1uVxSEF7JvZI0fTYGGCnIN5iXbyZZQIVyLfUsVFutoNiiHevZ1VN
31Dlz85RUloXEoqciGsC/+gT0qRieMgBR2ZL8BYvk/GOpEMIgUSSw8Tx6tlYtkrgBvt0IambV/ow
tMV1oMm2cVgOBSwY5ywez30rCAqp7Qji42zlyzkpK+buekxvxZJHFjHqq7G2Ts2xohiMR3snKLzZ
JPwdmdpaygExNwLFji1ufxOmx5F+shEFdSQjvPeMm9H79j6fyveBiNhWp1UaAarvEMwJhGN88iNi
N8tWInbumi3EoWE/8eNmXqLvxkkGSoSd4upgRoYhFZOhp0IF/bg5Ip17zxmeXdg500sD78ddwDNm
IDapzGJ1BI+SXX8ycnuTNPyYFcdNBY2rpYExCoPvqW+dWyJC2ODi0xvGbFPZGIXAlX7IFgLpUtJr
5JXjJbOrgDbP6sXjUN4xicltU9BOAUOc4G915PHAx1HJSwj84TA40CZrhLJkWs7uYqtdTpctnUUa
8E21km25NzVdfEqNBNZO6MLMQh0AtOP9G2Eb7+k2ZgBJ5QM37OAwQVafcILVWTtdXZK+945SM0lO
7VNBzSfWEzzTQ9Fd0oqXDjcQ3hatZfC2dSCZ2Nq58Cdu3aodrr19C2BisNbkYZygJ5M2K+6A2DUc
aUgEme+T6tXWGcOj2ofd9FOyu2lt+5YWZrezlslkcu9/i8UWR0eX87ULNsRJeSgCdKtYksRgy3af
G9J+LEZxKfjKSoqAG+a+DRlb/Edlgo8Hn2E+OTYJe05TK3NI/blQ/iDKRIyl1dlkWT525byDcx/s
aKynK2IIngTp7RfpYvKq2BvSOQW9LRUJ2KWOF1ztSjhTGVdYt+i9oyGLNywN1362gKyOEqffbOIL
5LdOMqLXRmut/LIGfrWTU1Yl2YrSYsBuKy7HY7x40wM4ynqTuWmxS/ucDWXyXpL3mWFx3To1RSXM
oYdxUhNzmMyPoz8/G7HIrmmAlh6oHiHD5dsCbOHYefeVgloZjuIvvX9U7y1wFhOWX3z5x5r5YzDd
YtcFkDJEaAEwcmzalJSIvJGTnH1hvwmLEZ0WBspZFQx7Jl2BULZ8ngumN/CtJFeK99Yq2ntTeZx+
df7qymMqwOn1saKgLHeR0maIwlq6rME899RO/OiHDsqHSoODIAHy6uiafEsOQ5FHmiijC/vzaJs0
vI4Q3YCtgufOu3DYya7/nX2/PJddxq070FBK7VwSUq7oBQLKxzXP0hOnOC+nnNCc4QF+XhTWSXbv
PJOa38MLnGgEYdIpSX4GKliN89mFibT1cQdxxQlQE5DvG3MYro79kpar8LyklyzHnlo6DswyrsGc
FuVVBdlPZ8dGREgx3Y4hV4O4VCdTcNOq21ZDDtt2iYojwdx9HtZIlQ0vpZ3ics/+/N5wbX0op2ev
LMwDcuhx9lYCYWbgtavIi/KzqyOsbB0tV4N18YpFn3M+G5bnO290C3+7igKKTpDVlUN7YTNEAB1i
qTe/1hm2xl6xjKAmehfI5q0ZqHKgw62MxOIf0zwfKQGkQSg3XmUiD4Ne2/Zw91LZah0B/jl7BRAS
A1+3Fp1B7+3WjrMdujd8RYRxkrN61/U1vZn9a9ItKWQOzJtigSppQ0Dazi1mPLvHE2Hrml1KPWzb
Ivsqu/JVuo1/5gXtn731H5iF32ov76M6VndCDTwRXZ/dS3EQVcdLphkpxZuB4La+8T2P8WPrK3s3
Vbm5d4Bx2iZGx8xB7gubvIjyzKInhWy2M/W/XANO00gVvKFyxA2bGSuU4q+juf1XetnZSLssBaFl
DBsKhWGbalaGLoMCYuZZLFis2wQqHHM0II1m/WANrFZgpJ3cAC6zOxy54sVMcCzGUUyvk6Iqt1hp
vJHio3MyMpzC2RBYGFycKJ6Gc5Fk8AgT1zpSlRCytcRGz/e9Iv5x7gCb7MLUI6QIAQnCHlnoIh5A
UVe3QBGd9vvuAG/2gdq+N6ul3tV1UVe9raeojGicMtyHY07NTUbKM0O/CZbqbR7yT7Cg84FnY7wU
Pcg6bN/9mni5psJ6Ys9Ao3FiUJPNHqyI5adItfzChrHCCLVIi/Ps1HfJ7H1irRtOyfhspgsYnB5X
L2Yn7xQTjN+4w2+uKvj4SW9CJiKcKECSHEBypdtwToZrYYIzoNzjrdauc8K2AIeV+yGNKDkoiznD
RIFay5nKvUm8dSvvLgRCANCs/JQTQaSasFw+crC7QzxjEshebEut9vXV+GMaZ9rcAygccO/WbXPW
MA+mr9x51JrFcrPgfXYMPOr+q87Ib08dIs5cVYew8d1bolNIzCyjaNT+E4x2u2Fiq47YQtj3FV4X
FR38xcW0Qe+F+VeMnR67qfoNC1QJwt3Y4vzuPGWwsiuR1mCW4g89N+fcIwll1CiuwGSgl23jCuiv
Dpu3duYozILHoJqoejNhN3EvoR424P1baMDgOKqsPfZ/XmAtZrL+QozFgECND9iaE9hnQMFWpIaF
y4dqh2cWivgqM/wueh52PJn1rs68DLJ3ikcQfX+yc1S94MdH2ruUoIDQ3ToMe+GhsIrkaJL1bdp4
byGEbAggMFE2cJ1RJ00Ta/pqQuur+CXxxE8gBgpfB807UBFvygNa5eyMe2c6L3f+uDZ0Ch1HZp1C
vbZxaIQJDEcYTOlBhQ5L/riIpjD90Q2NVZAc77UO8QuLhB2LZFIGH3irETGfaCE9trgKqXEcXqxH
t7Oyo085K2Yr93fq4utSrDO3QdhkFt0RMtpP7FCya9HBslExiZPFZ+vkEKe+GnXgbpfG//IEq1JQ
hMsuQyKsiBvyc6D5ZepwMBbN84Kv6EytIUaUYi+pQYZH5yT3/CT3BPM29HS3f2yX5VI2vg6ubx56
V362luntaL07e2J+dW3rlyyZf2h6oz+65G72qFs3Og++mxr7tGvqxxTiB3NlDDUIPii6kn0zq9jE
0KPw1WHwo1+9LQ/fljZPY3hnlaZzBAxNXwM02+BH4+jZ2gP3xTTN7trJcgA1iJahwNyHVlheOswk
cbug/HWXWFn/DAMlUK87GL8511xIwQxjlp8ovIwb95dbkbm3Mp/IT9zjm5fsP0bqZkODzb4T/5vM
TPGU5lOEONVsi475rEdzp+iAnjsuM2sAg80sVupEMlb72VF8Sm9Wx9kBC98fDSzHtrBwIfBPylb9
lzpv7I3AHjTlkL/V7F60w0fKdpsHeh+dc1MPhFHnBqBFUL+5hAEvdjZRGslFAmBGwvngO+3JKlY+
bIJ1lX+xbY0uif1UeNSfxT1zS6pWy7tlHMjBcrNL96YjwSnxwoi82nzN44JmqLT959pHobLpVpbB
XU+Dj+/0J1rqk4e8U8ikgLTScuTM9XnnsLPAxiVd81ZQj8QaNM53acwuAWgGi3jxYISNswMFBaAJ
ohIgfD0C0gJf96EnazyXI55w0uDcdbEsxB6Et3qCMByiPIf9fFv84oW07SHJDe+5iqjMU4ch7p+V
Xqxd33kl9ZzAuH1+xVgjvU446AAEYbmBpZFwJS7MCp2JxE7up9U+pOFum5D+3KgitpECnGxLGirX
FAtXtvslY2XsWI4+ZCp/WCo2ty68Tha+HXY8O71jlid5Y+O1rsGd8xqjxhnpoEd9jtTI6SiFTu/0
YqyvgS57oxn02SIosEOr4ICWvLvpFNN7d3gbE4ELimJuTIubrKhv/GbJHvzDvGv1Pwiov4jK5a1g
js3NEEpliesxNdwHEtokGMgQEOJfByRo8qt6i3xOudvEmi60jVfe4d++nP45Sgy70OOKpwy17Z3p
YWnKdL1LfIqkPFaSe8zCOpd+6fE6ms2LXVl/ZQmK3fpcmp7VaBp8poP5Lqe5vEx6ehtSRJ4RCu21
vAc2Ak0OfTes7C+gyhy0s2Vj2SRr64fTgffYcIIBsXMr6yNuyubo4OsNJdjJKSBrVV3p4qT7z/BH
cMsADmJ68/oG1p+T0FCXK8aPXnMH9gUfFZwL4ERekbpxjmU8XH2bbrU9dSwjBIMwTi6kzRXckX63
ueCa3mcfWImA3tst5TLVNlMScnSl0707ds0H7NQEPOF0FxjpLV/JPWGZmWtEBaFHhEfQMBTWdSeK
qrhCessUuXN4nhwrP6DspuhAaM3lskVlu8BdFNeu899DYoH0SHBUU+BAs5sBcIPUnie9KOjnr4ne
r21exhvXYxqcVxZUqU2QBcPy0vRtyLt/+EdkqeSmD+wgSCkIDDMQzUq9BbzEQt/80HH5t0tmZ2fl
5oX10UVwdd50gbroKr+EA7PTFCTLgWZMqg8GsJWMfSbIA9ti2dc+EK55nBhEQRcijLDoOAkmmI42
hLvK15qINM44/2ADMEinKnsv6J5dzWPSK4NzCZLBzXt7n3BGobeaDwD87oVbnfOZCMwEc3ybmhgW
cpFfOuHv3GLkvmNr/ljcjjUH/OpfvKsc89MtMQGiWfFyOnLtMCMpWxAsPclmWDqQJrswmt0pPwhn
uuvSsD5PZvypHXEOZvmc5SRIfBElQ5FvIFhXm+xv4xBWb/s6viztU0w4Z+vYLFIyL/7ypklsxqyZ
Kb2vXqtQHTDFLsRH2nucUMO2WUCFFIJf/T+ZEZNLEma7Iag+bEoEjpkl+l07sErN5zfaKTGKmx4q
TFEdp0KiDoIJKFouWg7u206Twsl7NrsJ4qSS69HYWx0e/Gs3tDnGLxD0Qzb8sZAYofxmjrjowXlw
6v6ehR7htBj7pwBEtNON1VzipkkjN6wpEWvLOMq6/CGdFaU/Du2AvVFcBo8YiWEqnEm9efWc+c5d
TaySwkRsmtxtcbazF0qdOx3OD4Oi/6sn6bJbcfdT239qLxj2lhnz6m1PgGiwInjBRZF7In3RTgft
sB3zhgV/2Oy9gobbA2MGfrtrxmZ6I44+FnbJcojwvpgGoPlzwWMb4NfDubonFEEcY6GbCzeptwm6
TGy+Uxm6t1mKvUkNXW+xh+koPSGmjlaV8ga0NBEQQlTgdHFKGk+FXMwHb0apHtvVpqB/ae/gjtG6
/zJzvax0lcHaj5ujDcl2Url7wETy5Y9cCf2hPbO7EUd8ytADYrgKCVljFmXgEKwAUBv1KaRqvd7Z
97p4QnbGE0tRU0SoLaSLCidd5wF3M/3PRDIw0T6Mmsg+Q4xrFc/9yMtta4VrZKoRZ8tHeim5u2Hz
YrVAzySCgSiTvWj2g42HoMFrQuqy2pGlp0Ip5DzoX3ISdRwy+DZCye0YJjpHUfPs27N7V3mXbCi2
eB5/cp2+8K078vVDXqes45Ti6eTUpCynhFufeBgumR049sPkEOtJkZsxjnZFmK1pxjDyy/RIEWL9
1CQJIJQluXpMxLhBvG0f6mC9XZJAa7w7BccTO9F7kxr3OGAorAPuFNGYzKhGpQNeXdg/CT4vXtvU
w4ptaKIi4Ulmscxs/RhPFDgo0T3kXlMcZ5zgJuXW9WR8wBkDvFZQGwjtdJ/nLrWFgJAo4NrM2oif
k6p5dSfjEZvFeYmNjN0kP3DIqyZPrDaM/X/sndly28iWRX+lP+CiAokhAbySBEhKpAZK1vSCsGQL
8zzj63ulbke3a+iq6Pd+cdRgWxwSmSfP2XvtfLW+OYt25krkTNgVDMsNHGecfW1pz67WigMTrNWm
0zWZDOStPtmQebY2KGq6UokYa+3ikby1rRGQ73C7gDhuTIYpk7AyP7PCd+kMCCuVoM+IQXwXbVDY
6Grzwn1fuFUf8YZW9BvKZxuUxQbD0ugzPKvEGZAEzPmCWDzxqk9MSFWDs0ggKvc6zmmLT/JmSFd9
X5coivFnFmQ1bfsyKHLs3lNS+5lkx8W/0t0WEoKHc8rccbgkeQTvnNtRSXK6bnvPTmcMQaUa1Gg5
mTGsRPAxZk6PHeRiTiYsmyNWY6JUuMivqZ80ZrqzlGa7NPngLS1BlGwdKuLWpXFVxZDfHXKRiLSA
c7ZI2qrRjCjSAf4v6+bZkvWr54KQS6EE53GnQHue2PDVqg6Lc6itsr3nxi7psPHTk+dOCIykuXir
+Ol7yGPfrZEKNO1njnx0MISW3hdO8ZgVeYiqi9RraDELbZQUy0nbvuiw9fpZZwy1igpN4rc5HKjF
LG62yKqZD605BPqx5Fx/4uaF3kDod9jRSSP20NUBjhv8POcOXBv4HFuJln2p3uJSkPWlgajXHIcV
VWHYJ1DK6VRuamTd9AP+cttbf6q7V94nTNpy60PLiBqrQLJv1kr/Sfac5PSnO9/RDdhm/bpsy5DA
img0d44+xdC5F/YE+RjVqbmPuqNjIZdgGnKLhgr9rgWiiss0DUT3E2LBWwVIxIneaVMbe1zRHOar
/IZjUF5DhcmwlgN+aWngqz2FeXFKtFBx1PUMCF5myp1oGfcmCh+aciXhRsKInWbmWXX6nAWJerck
V+mq2RszJfamRpGC7qu4XVIS7FyLjG+sSvRvq32r8YZ1bTWYUmj3iDAQmnQ/mfbq/QwlJbSNa8PF
/hG3wzdRaTLAZOdjt6U1NxILWURWRuOuq2/shpq0kdOlxFl9KHR7b7UuR7sx0xOJniDNLEdrYWZR
Kev7EOd3wKTRcmNXH00snkiYCTfWOszRCV+YZUKerEpbbrIeQGMmVxyHyAcQw7DkPBvoDFaVqFt3
0uoeIKKV6TLfTmQQ23pPoU8/eduvDpcgL/8+ASqaPVz/DFOul8E59lnz5jDvkfEEV8t70AVBk4SC
HhHtppu4zOWuHBHWD86PKOuIi9cFjgkybirkHbwieAgu2oW2plaaK3w+bN1uDvmz895m12HgjHEM
9Um8EdiWth4ioCBB+r6YCepSfYu5GWVAl83BmB/KSlh7w7s3LHtX6e4LPRqc5O7rCM5yg3Ee0F/0
OrRuv/Pyjpc5Mr3awHocQB2TH2OFTEGN2m5UYlF+FP20DQFWEw/dwKM2sR0znN1j6efmMxMnREOM
C0aLtQOcDQ2C9SHLcb5oCEFBA2unJFOSuzioV+NhLIIMXeZB06sHPIzP69Rf4Yc74S+xAk/XHs0+
vYqcdpMb7bqjRUtYOX0xRaa9CrXqLSzD7joV1V70JSkWHiZkvmYOEL0h3bYtP+XSb1Oyv3xoPj3+
ryXej64tj6aZP8bIkfbCqD/ZN+AjmuQMJEgtdob52eY23nFzpek2d9nOGRygBMp63gYD0ScYtLna
t++1Z2g7B97pJrYwLhnEqcpcM0ik6cv96A0+cvPBR51RHeaKs3+piGGEO/cMrtjFYx94xfAjqcWJ
RNWfLkAJ4fFeV0zVgS7pzg/5wuAYPMG2SPqAWuhNMp47JBoQBYs7kZd74kYbLgOEeGzxGqNaGjCx
/q2I4PX2Fu0B/DX7oaH9lYDmPObOfJ9267VZgfXKJqhZek2tu2jFd1O8RiWibW1Abe+shN5MEsGz
bII5z6g7akqtmOyO4XHt8IUJLCo54xNav6Hk0DNPYUZPqlyMb20YT8HajN1jKmbiA7GQgCeJlLxp
3jQWyAajzPNdnDnKMNcp+xSEDoM9zSuSk0B26GDp9ffSbF9tizhd8Ed74UI8zC7hkI+nqUB4kIWp
GfDMThqrszM9ZAUuM2ibHrdXuSr78TuNjXcv9ydZCizBxFWsJiQPSGAxLFGjap8RUnTHadCeCfyw
diQINds6A6OL5Ciev7mh814yuqwNU79ZQGVlndkevA660QKIdF4cNpoC5JONwLPFA6OZsiSuK13v
bThpG1yQbBvh0QMLfUY356TjU1rFdCKTzGPHQbFumcO5qdB1IKD/SCz7U7auTXlHQp1Tt7c6bA5p
fmWmj4RNHhHzYru18KVzJd+m0pXbUq8W5AnMgZl3RcQzwXMgR4T8NCQphfOJEni8tZHNOa1BHlzZ
xISKct1BIdTaqNcBw/1MveEH7ygNvFnjU0c0EvWoGquYq2aO4XyTasD4IlCrG4K4rI2oaQXFoz0c
56K4tK0XB73g6fAGj/bdvAOjkF1bylXYFshxXrJEq87awK3QWJIT+9PTnNpy1+TRx9h41jlDwlSE
OSGcs/3aF2gsUhMbrg1Wj/QFG6NnOvysUkbiS2KcuOC/lFbvbOl+pVtNc55xZTZFhXajXIm2rJ4t
vbxEXK/B2ZY7ITcjdS32ODDF3cI0Uhv2Rtx+U0HPuUBmVxZHLTJtxkeUDYZXvI4OMd1fvyRor8VK
i2juhgA3zm6ge7JU+Ue+aPrOEqFFi4F9wwAWvdUgJW6STHsYhGsfBuip7OQOBFjRP+SRdrOSOUzD
sSarFAngNegvMtS4gtOyg5D4RXYsCC9Di3QJo/Z+1oajQcuQcGbmbzZ9ieueqDwfoDoTcYokpERi
N1TkBaapjSVG7492mNfHxFLVPuPvNE+eW6Mtbken/2GHzyLD7BaimmCYhAYi6Wscyilsmg7J1r7g
lruxwYmjLy8v+rh8stW651h33rLOptduYJo0Oucw0nNvqtA7QgvetymVS2oU6X2VF8e155wrUhpj
bRJf26IN4R0YISZORSkG9oJZtdnrWvk+rDS+pIgP2NF8s4CVUIkJLQHwxR07yuDHlXNppu6d8xwi
b6+F0SnrqviU9rXtL6OOnXsyvyO4L67MmZQDBp5yjjwcXDbedr1ofCCUgGlioBhMylEjatVIwT4j
Ihy6nT3E/T6zGXAucwm+xNMp1SuVRlHNOO0YTAHRPEdHrEX1lVEOB7z8b2W0YjtbGXlSCGzDTKB/
mkeuru8WwslbkBOcf/lAIRpjYVry7+mYvKl5PX5lBmsDDwrQbGw7NWN0/Bi0lu2yWP0JS/ZuJhAR
F2tGICKBp0rZ+dGmjxmUNobPRrPDYqhp1snI0p0u0HuRYaftUFa2tGfr6wSC4t0YIvqOYVGnVU/s
YXZaFoYFPa5G8E2dRzfKfor6FyuWmHOiLrqfbP4rgDzAD5F2MJMUyINZP6rdxwQKbIbPUdFM14wm
9f2yuj89g2m7rrMuU6JMZmmiVjSXR60nVDJ0yAyJ3fCGi+lN3IIpMqljRm9Zrx3ZvhAvN6E0SJ1D
mocvgwMRuI6GZxPzdaDsDVbJELQtaDVJI8lOBJ+BeFazIxpPNJnuPbwCJyt/ZJB33+Q9oWO2SX1s
7sDP/XS1xr7hzL9fmmTktiXY/JbhNvQS3R9SOJoO691Zh/5ey/HhxHi0CEcw/IkJ5IAvbdPmSjpb
cqbWmpY95fpyANdgRJCBetcZKG7FPY4CA6klUJfFTbbgSMKrRj5kLjho0w1vRd022Om05JyUWLjL
qSC7sYMQTaK4y6RYd+8M/TnnOk+9zrirTdFUZFRSd97AYlB9IqOLAEqaYXwlKJ6ZhzDZaBgoDoVr
3RpJh/Vgfh8qPT+4fIqICAdsjXzF1xHSY1ZJYSISCA0oxHA/u2RnoQgdC+iT2LZH2AraelefZ+lk
9312Q2nP4rfB7cey+m6CBKokvnKnpu80E8TKJuzGWPzxS4fpp6EDZ4rKetcI5HaksRB7VXDQVHIp
mKk+Mtpy6U2V8S5BphTZZ3dQVlyBhF3TQcH25qidRL3c5k1o+HAoL5osn5qQcec6DeXNbDuA081X
z7a9oFnR8XNU/aTtkJ5JuD2ugAvaBrmISyd8hOCLchbxNMKYg7cuPy2KpH0p8CX7EVreDXK2ZDfV
xGhZWavCJDbNUgYZMECOEQ/ANjNzSlRunIh+uSAdE31Or8Oq/hhMFn9JeTnn3k2JwFWfIiJm0hyl
MkE2a5a7vsIvzHDqaD7DDxJdh2aNxtFSZ2mwLM1zZsZqVILIror0AwIzSphi2fDpzTDGTd4AZxlp
uQYNKRUiYIUkZw5R9RAv6Km7EKCxoeFbmMMD06fxMIj1sReivDeV9SaNfo46DE4tnJ5mu4MuEDrM
x9yN60JmX0gDox5BwFht8sp8Qb49HXp8o7u17b7rIzsij9xVp1Axg3T8uFDsZ3hdwSCp50Gs1dfY
YnfCK++YqBY3xmydZpQ3W5R4PMhRG8zcLDfRSF2QTSM2aknSQT3xhaF2AEMA3F5Ds5WQUQqLlKPK
oUsrneRzEFI/QkA6rHGsJgZMTqqWNg5VwVnHJV6au14fmP8zfz202oostVpZrng7XdGnUN/AxXd2
Mu2y/LYRH5DIFgR4mnewluY7Yk1tuw4c4TNKDnrd0RWQOYaKXX9XTpHjl1YBFY9Z/zLEd/lYfpvs
0K8LMd+m8z1xJnyBawNtPSqPiT0v25pgE1JayCOGzkR7IaXzO4BFyw8t3rRdnys1ScewRhvzHzxl
6U4ysWAmM5KqlCLkSHqgGnO9fLo0ieokJ36SXfrgiexUQrRltkKY32qBIZIa8m2T9qquhY0/i0pw
VVjEZi6qDvo8rZup8BkwLagIu/yGUcgdTChm4YOzm200jQZyAsP9npHL5491e86tlWLPQm68tqhJ
Sdjajku+x9+VXznt8IkHKD4iAb3GKp9e6Zcmh0k2OkyPkkT+GPQyPRorvTPYHtke67/x7JmkQ+pN
/L0TeBni/plrcc8gQ90GmyG+Tjwu8jOn6zpFPCWNd8ThkOki2YrBxsYvssQXPSQknXaRm1S+Fusv
jqffgtC5ZMktevEYLjUAMeoI7TAbRMWkozwahr11cCJeTwZ6vzx7pfecBePKKxpQn6zhUPk0Sj4d
AWzCxee8teqbPpmbwA4pPFLJzHp0LI9qkcq1hxMvES7tOgOeIMco+kL52JGZjDSWH9ldOeaAC99b
MjRwaUsQKzoBwzENXNUtSQF2PRK3Q0A0OWXY2hmStuRVQXahp+ySALUzUmZofZtTKpJwCEAPmWpP
hJRSO4UCjMm4HHB5CJ6IodqZrrctRCr4LrCTaNdFrVfnRMKpoCGLgaNytzhkWckuGBMjTD6yUAM8
IfJql9igOugkhoBBurrf9ohYd6glm6ul1yjJ8DDqi8Yu3fGSdZpYjLM5SfsmbAmd1BKMeIwU4A4Z
FD/IRKIw3TcJrZ2YXgSiAZpg5fSD5+SnQ372tchQmMfyYEWiORhFeOA5/IjN1AiQAO45ktA0Gwxe
6pYhTpWZ4uRMyBoMSCMwuuW2u256r39oiuIzVVw3OejvkcMdt10EUt4h21qZBL6i9D6es/4oiN+D
B6vdpUaz7oYFRbgKoKpcUz8nHk3FEFE7c4sEJjUNBOb7VFwq8wmm2dvEUUx+S3k7DguGRv4F4dG5
MXuHbttw45BStDUaRPGl2437HAFNCR8nxntPNaZvR2GAJCoxjg3MBYqaqJuULAhuUSRgdQ6ZXOvq
l6uUED6K8SgcHHaxOM0wQa/MMhJbG80Ced3rez3GJFOELdqA5FvLnM9vLGJHjYEx5tpXaFWdG6oK
7crQ6Dq51PfHxVxJ6v1ZLu38rncMN8E3bbqKDyhaLVOVxbd8HwTlYTzlSMd7X4zFtC3K8tas6xYo
nfzp5OSxxsDuwGTj/jfwE2vo2gGGMKyOmXYVshE09ztuqyRWuxnZeBbYrdoMbCgZSqbJUCQrXla8
14dR5+PC0oAyKF6+iVr/Ngl6nCsTYTPvxYaXQ7/aXBFqVfExnSpjl2j4p6toPHXiQytGUC4mfbpo
pZnoZOtPDbftDv8lt1Jz2BVkwvitPoP9sLHvV+PnCNIUB4N9MNDdsxd/uiGCdqTXyCpWA3mIziVZ
S3qy8BY9yOPG3GLPxRdBAQYNwzf6sN+jP3cJmcLWqmeATSSznR08ucdhKO89r2dDdeZ3MaL0Y6xx
O7RN6v+rddLadTKCICs9e2nIIuJSrzjpZosiZ6Ltg9YI1amw3xOBBirp0XTHlXdcNTJ/eq71q4Ug
i9sOwSZe9H1youS+EhF9itW+rCayLxVRkVrDzEWMurJZpHNlRzG/XWE0UXoigcTBNiB8o+noLPLd
NdcsQMmoMQJJkHeq/lPslhx9DWXNGMw44q9yTBMlhNqAdLHnde3UpMELZhZsU4OX6okB3Lq549Kp
QQU4Tet44Eo0kAXb4jNPphKHvfXYhlT0uT0C+aqX+PCvWpIDXAiCv/A8MxJaCHRdENcC+cxQq/EA
djN71WBNJ1nNjxgzbwoS0uooovsYV5+jTfMMgrYDSAJYkm71WGRKj/j67K2yKRkQxh+L2XrIkZAH
OYx0BRk8tpQ0QUH0IzfmO3SR3m6J2xzr93CRMrpqdPt+ZXC/oX3DIAfvYp+1elA4zrwtWvcW2MAH
NjX8BVr8JuPWvJayOGjMyXcePD/fhT3DpI09EoTphpEtswA7e9JlhPTR0w954h5souagOXb8J+Dc
bpjjP2VR7lZKXsy3eIlXYNJrWvL6iGMDCnNwuZeuVel7rnEJu9zxBwSfXCcgaxflSx1B6rJKj9RB
l3ZeLy+6QR8HxYnJCwIVbpTLXUenfwMEV1yvxVMT2a9xF4Zs91q3Te0HEmnjc47+BWGeQoqlyhje
q945jmZT13aSZqjRY7PJovaZu61+XejWo9NrBPFN6I+84VVD2o/uzST3oWrExehO6dyJjT6Ut/mM
twRi6y0C/G9QB8ztPGTf2/6zy/nWtO5twDSMYIlJJMI60MBlcm7T7n6Kmx3NOLpH7FigNu3DhAgA
Q0iCS17cTkyf2SugZ2hPNA1Sski0p76dv5FVgmnLTjTguwYZHziNdaIWCqO172Knv5RVTqIndbzh
jeO2hOHk/wu3bSjAsaaHVgJrQJ727qi2ObEs0QY6Bh4bQ8Jcgn8mIk3u8kGi6nmSJErBeKNgmnVo
NC59GjGvjCozQxm7IwgLCGJEO5A/NYXQDmbBgeql7VHq0WmtxxvyjvSbQfeuSZG89Gb1OmY4OaM+
MNG2bGjbRHRCSAggTubIIIA8K2bcfa/Nl6WzbxaPhfqvLu7of4dlfGAqegLaum4QXaH/MwsUHZzr
TA4PoWkx+lmV3jRFRm4PJ0ip+bZLNel/Ebv/n11O6fb1Sfwv7PIHGN+IAdufv/LOv/7Mv9HlwOR+
0z3DcV3pScP19P9Glwvd/M32hK0DpnJ13XH/B10ufrMcl9/sAWEQluvq1n+jy8VvQkpT8L/4VRqG
Kf4v6HJL8jf9Si5ncSI354cTYC2lbQlFNv+FXF5kid0krVbup3W9CelbjqwhwCzLvh41v4IBswWM
1gSypYNCUK++md36wa1or7rWjpBgzmr70GjstR1NXg7gwctPdB5AQ9Ns73MLVRupVxFmB4zrnwCi
+SvAhcWkQmgcU0hjZMAcC7uhzE9oP9E15X6dTPjuK8pGMA1ULfbe47pmAl3pbH5UUtiA/jZk1wRi
yi6NhghydY4q9yrjIlkXb+48pmhmDWYdgj2NfcQr3GPXvjuuvFk0Wi61joyco6WMPuh9wy4CXzjR
TVsSeBhYfAJqxqC3Li3eWDPEVlfaqk2C5GDYqZeqXkzTyCDHWQB0/Ey2Ca1PGr924bt8kHDBbHaF
ECQg7XCUo9YeAPM9lJgXmVcPpYeGMIyGHVypDfled+rv0rhxUMa+jTXTEv276yBaEZoPZ+8+Csez
XN57Bpqaxn45D7syubEZ1ZTOtyU5RuYFDR1NOShY/YXLor1IvMmQUiTi3tg+zNbFtEN07YdGrHAP
w0c9M8t903Kn0UYrP6oUSlRIW8/Dq4Y1/6C+XXe4Qx+0r+hNkwm6S0kjXNuBoLiF7lZp9C9JSyXX
lCfuV+QATfVrN7xX+nvGJ6WJ/KRjKo7Ni+4VW0kqJq9SvXJuglsSKGAVc8PSaHun1d3Yl3fLQjaK
/fXVqD9IdbCPyGwUHTpkXozGEeh28tg30Q+Z2vde2L2o3z9q0bmxtJcMS53d9GcFp9NSrqoF3ynU
Gp/TjRLPBfkMw2hB1cyLlIZFNjz0cuw+iX7JB86Ii87aU1/EQh9ZLQi9Yh042rZ89BjLmLqxl3Cb
UoIC1XNiWMNuQjTswACwWA4TiZkOuh7HPqoVM2iCyQ9ruMBBPtENl0FTQztKDV/iOrS9o2x/qB/f
lvZeY0aCjdWXODhjgBZqvUeY4EudnwERFSJA0ea+gTjaqVFFjpeITkiR2ShWirteyJsyHc/NUL5Z
a3HqQgmCwnkUNM6Xpt9ZDiip4WtNZE0UVBNrwpmf0Gz7an0sBaejzcBQBgO17NAnPnP+vekissj5
5mP+iINrbqm0K514tgJZIdPuQJICsrrovM1+PrNxBUB/0HND23N5r6Vz02cEj5K0pd4l9G6fKXOg
vjX1jSZYbhrDpMFTchEqYY5p/mKMZ/XEUFju1PfgwQl0CIlHOjOyaYyuQz4O7EpRnLxY8+c6DpZI
tc54toFP83AMhlo/LhGQ5cPILH4gt7vVhzNVmy8s7aPwWO8JtSGqOZ9nv6l4tLl8qbXDv2I43WbD
hYsjKHlonQnJAdENbu4jWhAUlO4R7lGQsLkTEDZgIJOOkpWiEM2yBeYeYVBDhmqrSJ23kISe/VzY
pxRxubR+dITaBGzIWJOKU1RUy76oKuayXK5zjzy8kj9DyiAyZAdrUzxA7ocQsysk3gSmH4GIwxXM
L5HrFawtYQANw82EdwlhDiVouSPfkl9UfwSDB6K8W8OFJ+n2XH2a6X1czWMtcrID1e8NBQR0ESWP
CGbvYoBpe91r48CYljMdjEtZME4AYWzv7AmNapQYCIZIumc33NoLZumeHsLgdTZtU+BDNEXuGHgW
G0sah7Erlq3Q6YHX8EoKPJEqYwGDRhIXG/Umv15nb18Rjcf4dAALkTfrRhQMPLkafErC47iwGecc
J/9BA5MVoas03aJEeIsXqkNnwYyK42YYrlxZkyWwQrIBeL03tMTbJW382ozlHodWAj0k/JzGFc6v
aWj7hOjfMe+Qv8npPe90E0J7OVOohru0G2M+GnZgbVg/xNojAF6j52XkTIu6YjfZJcFeLrZ2k3Gj
O3tB3Vi7OkaihP8tb5OgyvKPohXHgpkYYV8vxGT7pBSf9MTZOQWuNx1kc3rUSM/6peT4r0SS//gl
geTrlP4lf+Tfp7hBggc2Bg/W+B9OcS2xPSuyEMiEGiJGAobUDuIArkSEtVlLTJf4sp3xPbKgWONy
1VBG/cNLsP+qkjBtC5uzMCzdVuXMr5WECTTLyQeie4Vn7QsPV3A4gYqp8dHGnCPqPOb8ysPvWf1D
naNz5wQroZebpTXOmZl+t2zxlBbGvVZXGEdidJv5fT1x27XtKYYVNCBSrH4ae03qOdES5m2HXl1t
0Dy2TtrcOYR1Kx17scLGHKy9+iEpvRe9eBx1kAdUC3SUOPXVphitGrxAICEQDNVWrj4oa9V80Vl7
vS4fEO8+2tY7CuCt/tzn7jFmt51Z95YljyUk0CWClFS+TexKsmOBK7gzG139lb/sQN+LrusxuuZW
6LezpTqhBzcvturfnSy61t3vdEtQmyGXnS8tDT9ZqlwGhFKLcxzzdy7Vu3Z4j0yOP2a/8ObuZCrR
gl0mVXRxHDjKNMHfYUl7H4b5aXK5IE7VA8anT60mOViVCkK7as2raJY3Xgf2g1WboxnMhlOkzQdI
dmi5GkYTHodQofldln9OSOw884DP44AuOKpm1LLyKIS+nLHKbQabvshgrTvcWo9Tz9Jy00987r2f
GEh4Q29vreuTKqSaHNYfH+sM4VZLCj+iQ67eSkt1wI0vZP9ee+doU/851tXogpmT5Tv9H8KIy1cm
7r5lvVerfaO5dhAV7j+sWOcvKl9QQzq8IR5YFu7v1+s4x4SQ2gtxhSG5FaUHD3ZkgEe/1OflwLV5
/4cn5K8eEIcuMD/LFbZjk4n06wMCe3QcotUlOKRyICV017ESGzP4odH/plvmvbVizyY2LeLYUIdf
mWn7heOMKvn+71+Lrd7cHzcMRycYybFQggJb+v1r8fDElG4iK2jsyrtLuUElyrT4bgKZBb81aBKO
RBqglbzSkoc81q7W7KSb/ZNlFKfUsDnQ3C3kkA7CAfJAr/qxKH/jFEw1x6talfEH3Yg9Uww/r7M9
TIE6d24a6R5nYXEDbq9c87kX1oGM5GPT4x0wXPMcScQJ1rtmOIGkqOo4G9AXIxQtfJNl3vGc4AFu
pbcp4eYpEShrBJzQA7JmVTzTvQI8gZiBavvvPzLzrz4yzzYcrmwOpYwwf/+RweMxYljI1V6Vddgv
0RbXjONAmeA9HOtnlvWUv69mFKgHMcRG94JaZmfNVJEhT2P7zoOOKMkHBf9Vzs2pdVD78hBpFKhU
eYYVELszpsW+e2lQvgyKRBuvN1NHLFpEhBs/ONOcG674W8219gtj2H94k3/1UBCIw+XSFp5pWmRm
/bpGJy/SM2vgIOFLUDeOebH2Eplm1avLDtvbVAY5lvKUq9lQFn4MT8yw392MS0r8vnGZ86Wi303h
RW/phFNBZ8puzeL6+grri/rK1A0qx0fsFkcAR1f0FQPdPhtWd5xdG6XpAE6JY6z+p6/Q4Ob+p1Xv
SVP3PI4pwRDn9+/OrEmwmuyZVZ/m711FIQNYhIShBNfDJorlsbLCK+rZjcNFi/2PtTXYP81M3FoF
94KULX2BuFYXxNJ1CIHyU8MCVZt2NauF6VxjBQz+/iv52hb++KjyhdicrdLRdVe9qV9u6GYOC6ON
Ol40+7664s1ELrnS3k6FdVDb1lKOu6xgIi92oUbUipOdQLX6BIffEAwC9OBmspKjhipxTl+GhAdw
kGf3lv5a8i0kVSPhw165aaUYgkR3GbLCV0+/ustPWXwmKOKp4tRc0LSOAF/m0pc9D7XkArqah9jh
Cs1vBd+zhQiH3wxIBeaIssL/UXUv6mn8+0/EUJXEnz4Rx7R0x6Lgcb/+/y+fSC7XMDOLvNqrT0Fd
B1RZbvAtkNy2UbtHj1ZiQxbudprASeEhSxGdqhupeot69Tql39Ru5cb44Ea5Hbiz/cNLVJvBn1+i
dMEHu5Rl7h+eIxtJDqMoXmI9o2fkOsKpQNzpu7oWqjtozaeo7kDLnJ8QOP27TlPaJWKt57eGr/Cr
HWCzDXJia8xPuCTNDtfDKPf//rV+rfrfv1ZLpwXkSEfYpm7rfyjcVj65EVYMlHfii3rzgqMXggIl
DZzbisMeyQKgh2kLCUK4mm/2Jf6f4ay22Ky/sSZwLMz6/+FF/fmw5EXx7YI/5LUZlvH7VT81ABuW
ljBhVXPxxmkV065xNByelONR4av7NqtVbZz0VKs72UTXiExv/v51WH9ea79/HX/Y9RtEOwVAkIq4
gxYLQ7e1XHsfFVRW7oXvcyKHtUo/VAWJS2Gjyh21EMkaOXT3ECx9E5Br5lk42O3tgAi6Xd+qTEXL
8/tvk/nMWr5yuvcZeQDuqFq+q2fJxaffwJRv+ni7dM4NWdW+egTVmx1Z0oSevw328PT1Xv+/hWuy
uMjh/F86uFww/5A8qX7/v7u3nvGbMDgJXVNahk2LlmU4/fyKpHR/c2wMiPgPcC8bX//nv4InDfc3
0wAVreNyoX1r2awZRqoqeNKQvzk6UA6dGsLin/T/U/CkEKbaR355di2DWbvgRwl2c5q4fzyvKysb
hjDLUWqZ/Qc24Ft9WKEhDsEAlAVRu/NcZYDgC/vHTNQjFa51IwUcjqKfIGlUVRckBXx4d6YXkige
wPpqmfH9yBR4v1g0q8KOUNpRzuB467bd59J+butouV7GeiHDXljbvAiRARU/PeiUW3fUo8DUCnmK
xD0xB/VtUUY1QYd0YnIRMhzsULX0pvXNRiMZrNPCtYmgS+Rr9pkQS4ZgOKOstjFx1FjPhBdhvf2Y
ZUrPBdUjVGZaIIPe3TQ45cgESM5eU10KLYEFn8T1Lm1xZ5rjGLQmnu5ypqDOs+WlHS1B3ABYKmzY
ALekOJeT02wpOfdVSSyZl9AF6pj6Lotxa3UKzb6QcT3XmU9kBKed1j6VEbkSkayOM8jFYDRAZZZo
48LM0QJ3ffeSsnwaov4a56l2yNKp2VXTYNDumqsjbPyCtmBQkMIVFH39CuyRQqhz3vD0Xtez2tDa
qQbqB9coXNjrdJJjbo314t3xVS2QT6B+SqBrogmBPqET3bjl+C5VKyYnOYdcruWjsPK3GYDcoXfX
8jQhN1y1uLuyF1yHZT8aO5rJkQIV0uZbkodkekOWGgOPKFGyjKNdYNSwUn/sXHHVq19GWIZB38c/
yrR7ivuYib5XrSowNyM8jWiNOARwYcv4lT79/YIHHBETwigbqSNoVayNc99zuTCo5Su/x0xTYf4z
IvQ3xqsQSbpfSkncJ5zM7cSMdDStMDCThY8X+vB2aq1iYyAvnZeY+FHCsaWLLKXIUmasWJNzk8mz
YDYG+5S2t00UjjlPH7N2Lgov+e4Z3uLTK1iwKh3qaR59/g7jQD1Qddl36fZBqSEpaizvbmLjpinK
AtKUp47PrL5vI907NpX+kqeNjwWXlnrhssRjNf/XMlw1a5PcPbgjd3hysMAf9PozAU8vVoGqyakM
A1EvZpHUjLpN2H1v5ra7XbpLWLTmrmtIsino+ZCH2hMn6rBaPD0mlkojbQljMFvPW7y0Na491B21
9dmNRB0MA+ZuU37rJ5rtVWFeJtul+XZIPXotaTWCaTl5YcPkr0fTN/ZvzUJ2YovdQ8vdnZmqYAlR
9ydUrAEQ/PK8eh7+48F8a7MmD8rRd5EooH8m5qRb4SslBMgwyL+BZQBqbOH1NUh3vBoULnFKUwzm
QSNpkzRnKsH8IUTngh+DFw0+Hb6574WYPIkvCY3/ZO88duxGtjb7RLygCbrp8f6kV6YmRCozRU8G
GXTBp+9F3R9o9KSBnvdEuFW3VCXpGEbs/X1rGb9lFr3hjSB8S7LL8GtMnDaeEL524IdsvKD66Cze
LU5S00du/D+J9eBJ01yRHvg1kmzPp6U9XeGGZPYLse5B2CC4Oa7Wvfj2UkQXgk5hthiPMuaqApf5
lvDJ1xAwW48tPin5VCWnLD4UuH6Ikl1DnzeyB2tzmwjzZRDGtXpHcRCdRTpfWWnLB6eoHmDfUc12
AcFOnTZ2PKuZVTJxpuDEctVnbqycYKVjp94WKnpo3DFeZ1ZvUFs5oQLqdwl/HDu4OgnjG1LkScLd
WVVOeYWD1A0T52fX2EQloryhbe/8GsUbvgzalmN7NQTlD8+Nm4OfpPsiYyBlJCLYSMEoRccdL1oN
jcnwTjCeeJGhBtkUG9lJQ5Pk9/ZAuo3y5pADHvK6NQncZddRnMIwjVgfTPiJbGamzQikj5cSJkhT
3y2RfA5E1JiHgp6u9EAWYi7evc7lqloH85FqEx8rumFV1ZMj1KEiZqtP+BDrXVSnhMpV9a3G2njy
YlAeaZT9YiSUbYtcjr8HHR2Dpu5fTR5o6KXuYzvHG9KkJCKC+K0aAxvUsUn1oAz2jCXYtbNpaIO3
yiJp6xGZSflS3zbdPpwnEPF5cOvnnEGTaF5GT3uryWVtWesdk1J5QUnxQemVJgzmJSLyIo5XYVvw
zAntjW4hA5gG8TtgEVxcJN6Hcn6oHMvel9ahcxJCXl518ux31wv3FS0wJjRsEqGv0tMQ+UHV3Q+V
gQY7R/Di1UF7jmuwdJNR/HJNSD86Su4WpfuNw4xjX87htkiSN9NyRsrnk9iKJi8p2IDAKFo6EXwK
6aLk674u5pubAE9TfkZuvRvuOtfDyUO0dYPMwtZvoErm80gLugsMSG2PO3y7y4a/e86l/EGBlmAm
ajCbhnjCZB4Q/DKKjW3bFpVi+SqboNmjB/BXeY/hYhS2h+oCjyncFgtRyPDmmq1zUKm6mUU8oOoY
+V0Ow0y4I2T11JaQW7m7z0HCx1JE37VquC1EYGNKky/63sZmlE7q0HVoGKixv9dLHYsqosJUP00b
+0Wx4Tp5L2DcUfAWKKeUiF5sgamC/l+AZPjeVQjY7QZ3k/KID2virrRnF0G7tZ36QSDj5GOVAT+J
mXOfS1cCE+AJTBaGkS8r+fXAyAIxAWF9u86uMzlbmQzfkQPyAbJavfUq8IOF84peQVjdL9+eeMQU
zqWZ1a6uWtjOY0NXNKNciwzIX8XfUwGXKii5U/5Ddg99Zp6a5p0+B5+VEZEeISTy7bo7dp8CCs9l
XL4fOBVxiYagEFVGc5z4qODVEQcFE9OKx+qjmkygiSSNViqiD2FQz8COCOJJ651H/XznUgMh5d8C
pFHhdhxrovJFAK2BYJIIe/rjRnErGcUefU1GPSOGeNCzVz90ecCO1giYttA9o6CxUp70gVJBzMxS
ym+ijW+ELMnW65weTvDIdbA4dFBZo94bdhpO92qe8E/R7fgCB+Kfh6a6T8zJ2d5iM3OKnl+w8u5B
DL/AG8w9h5B604blMbfCHhbudC5a0kjd2KmFPPZeFy46FWX9yUhCHEu33+dhfA+Zep1zNkkWxVri
uzA2oD33oBvmgP1RXsO5qGum3ttWK56/rSWwApkA1/6pmhzMtsnMgkvU/V/QPdM5m6Jo148FhdSm
vpbaIw+onENbgQ8pa2M7zPIxzJsfJy7ag5ZUhIUBj0nYNz2DEc4z8+wSNt/rPLr1pYNhMHhpGlKi
NbMa1C/hH4s81MZg8bGphVteLJ8GdJmNz3EnawZ3nn9LpvoCSXrNLKZZWtnT1rSYLA0WCbb0x9Oc
c+oMBF/IqSOsTdwAvkE5z28/JiCIhYcVmzee6dwyWEU3HX0L2SsWSSani7a+KBeEd+uOFNvzh941
PsoUYlsX2eGlce1jG2skc8nsDLw1gVSOIh7WxpxUD0i2G4iF6acF8pipkUd2Hljck/Bo+bRj45zG
tAT+3lTP1jxG53pMNnaRmFsVN/4qAlsWlZQmO01eEz7cl8fyO2vzb3jd/HsHMLcGhc5R8AvFF1gd
ogWMkLKZh5xIrazb8sRhJ6KmzzoQ3i21rYsT2yBUsgiYPekCgeF83NXhBBc8oaFYhZ27Aci0g/SL
ECCQl6YaxX4i5n6EdU+Hyfe+aozM21imF0gCQOZn0J/ewNa+h4IQdZFeu3gGVrHXbfN66o7KrZl3
FwhELR5085TFG+J5zzhbmyuN5uPgWI9tZ4c74YsLQbhTKJ0GlCW+oNQ+Mj/8Sp0EIagu5ZHYyR8l
ezzW1fyLeFvErcC5E4/RW2UPJkvnFxPd33VoAU4OqR+tQ/uUDtJYG2X8GldGdFVMvNac70jHTGJV
ugltTMf93aREFxyH1KXBTYxHcZht6mH6cbF9RYTLisbMd6qBJWnOcXiVCUCCnhO7MKMHtu93D1Aq
kfT6PVH1RxYSnrRShOrAC9iPE/XLCw4k/UgXog7Dlq93i5ch3AqgXySm+5fGLLlHpdQrqlJ/GCL3
MSyBiKiHAP4VfIs4UcQSZjQikuGw41vNqjaAemtUYP3Q7Gyzs34hWzqB+0IhHpVvsk0V9A+GHJPL
PFMQIgpqb1ibWTVBizspCwgd5OclVgoelYvAybdd4jylpc8Ouc3QozlnI5QigZFzRa2XyrZvHmvb
h6ZVTeXVqgQ5bOX1F0kx12O2vfbacesmcGkpcYHANdaN8SW8xickAg6Et8Kc9i/BHFUHvuXkJh6h
QI+F8+OpdwiEXuWove3bAWnweriaw8SqOy0erSRvWLtbd7Q336ZNpknV5lbigkb+OrtUM/jzoI+r
sK3AKfLmhmLHwDvcImxxzs3nTg2EwmGS7KNABcA7DTbujbjOSQm9JbduZWyA5aZ6DlJHZyA8Q3NV
BiQF8NfQgDDLvzYW2m0SJDfPSNH1wkeaPYjoATaOBXlDLVq01QGiLfAkwYE9Hai5ChD6NdM/+p2v
JDzvlDafOHfC2QzAUMIZ4sE6651tdH+tErtflnIGNpusupJwPBiTy9evgr7g8EQeavHHBE67VXP8
p8sieg99y/sBGy3oFtKiKBEyozz6kzprOfo3HMwrbjCSUhibv5nkJhpW+LCgQHQE8q6eONuUkOw2
mv9AMK0WUh/LFjqzPn3VXRNWC4tQBDTlp2Jnkgfj8x1tRd1xgSubHUlhqPC00HaJkSEKnb07m/lT
PhM8VZLefxRT4G2NUh84ATJcs32abBNE59KANVt9wlI+Z2QtpSy9YxkXMxB6eQ1OPfdA7IAYzkpZ
Ni95nN2V32+rRPr7WOcge/rDv7w40JD3VGf1pcs1Pp8lub6LHdvH7iy4v3O/qnmzeOE0P7QwqlmH
p2yPwigj0w+NcwJ5LdS0tRp9eZ8eMiTVKy5388l0m4sH6excFV8iJAs/RuqoJs6WZc3knkY1LmNs
SpsxNFNuJ8vO0U2AesP/SF0fs1+oql2D2WVTYEehBdRsrASJV1upu1W6H7FfAoASwMmR1qCysvnl
xh2FMEuMb4XDbnJyY44oQ3eEvgNxIAtfB43DJ+Z6CGGPqFDCe2UDU42xdzUdJHO0DesNBxZ5BPIV
w2mq2JuFDGf4E5EXFmFU1wz7SYx02Kxifk46amxeLE61JG+hHZfTmAYGxDvBJhi7TRJCgHpUZNaq
77bRMBeb2iApzmQrN2r6wCSlaUq2J3qO2OwUqxHTBr3AHGhtlR+SnfWtrzBzVO/mWCX3IDWvk7Ql
Wf+RpryG5B3m6WUaEEUbxExWyog/PZKefFzgfriBc9K56W3WSZD/EhLqehWhOlj6Cy3Yw+1gWh8B
lc2VX72g5jx1cy224+AyEprrFxFwnpoqx9/GlnhIk0Adl8Oc7pz04tcMAUwf/g8K+XXIVoq6ADVj
7VsTe5ljWTA8kPhPePCgptAJVRCvQYmSwYxgTsA9ymS3EXUEkf7/jFgfv5fJ7P91SPw7Lf98/hn/
z5Tv8lP+Oyd2nP+YLmPdwGdjweg3ZI3w3zmx7f6HWbDpmCZ79tALfNZ3/zMnNiz3Px47eJttJD+A
dWQL/z+DYsO2/yMsn3Bu4AWWJ0zP/n/J+TrOvzXh/54UB5bjEMzxCaybgrgx/9b/c6ECZlaQtidV
KyIVAweVoA+DPL2ZeWHisjjoKoKgiD9nk/g92MSJPJ2OegS/Ed+SNu+kiJMyT+KOJrTtF7vcVA0l
dVnvpswp72gGo1WVq1/d0DaHYOB+zLNO4AnaTYl+VtTp11mEoTjOil9lx/HGkQ4As0zTa+yyY+Yy
wTLnOwLj9CkYKBIpRg5XrMuPJkMqlLYqO8bpaNOeTmkoqR3gT48eIz5qJ+DvDO438dPstcvpKU8V
PRXgGsaFTzbgHj+R95xcJGf0k9ERQ5Oeg+7XolihbfmrQljzPOUthV37VeacT3sPTFyZWTt0Iosu
hZ1dEpX2TfoIYG0K4xONbgqixPf6ybyOzOZKOn4rA8bezOX2g87mqx99BuXfoIw+GwTmv0NI7BKo
DdWttbZPXZuTslZqOAm3OsTW1IJ56PsDd53XKDemTQ1d/Kwn/+/o4fCzLeJ1KMXoe+go5Dg+ByuT
b5O1M9D/cumarCdGddp9dmXQIne0sicRNPm2641FNT+QLqiRoUKkbM7UOdh6Q3ru7TG95iFlNTp0
Pwkvx2m2yh84XXIxAfQHOyzKSw/O5gA12tpDdXptaiHYTfmwToOR0JVvVbtRyZ/aHk3qNjPp5DHI
KC3wzipbTnd+DA8xJN26SXm6PDsw3RBMlKvU652X0V9gdtAjcNZ3R6dv/zQ4DX7pYsaJyDt8CyaR
VW/vbMuSVnsqOffleNpMoX/5XhiSJlc+g3+CH23+kqqKU25okplO0FgbiikMQLUKBxNgRb3z04+4
RvWrYxJJMlbEVRfmmD3kYHzGzlqHxWMs2jNDCFhy/+DMDRnGEfpY1qe/65Y4sqrKE/ZR2rJFe6Pr
XaFjx9ncJdlvwE/GmkcmwNwAmBgQkKNb6GlvF4wu556HQU3YCLlRfSltStM+QTXw2aPclfa+w2S0
Th1eMoRIUMsM92fCGLzGHLnoG7nBECT5rmaA19PU82ljo913BQK8MngQ/NXKYJa5avkOIAyQgu/r
muAe+eqGZvQRWZS68flJXqIa5t4ofk8ABTZ9OcJMn0W85ya3AUOGblmjKi79/CWbZ/DAqQkJaCpv
bXFnUfyL/UOwbTxIWoT7M65RXXcqI5fTg4h8KvD1RXsmWl9ZHTJYNY90pjZJmmRoERjYmTyOu869
0Et65kMXIfvii0HkckHgu5ewBz9Aj2LtJkW4nmVHHA14S3eZACtflinelZP52oOABlGgfQrTZCC4
ELT7sQnOqZ3STjXDB22kwYozeoPLs/ucYkwTIn0zTOzf6E1mjgxgvRoDwaDLVcpYJnyzxRQrIKYO
AYKD1Zxkv4RX3suJkpWf+tCBEENvuGuC6hjJty4P9jTOxccgmnNTtKS+K/HidcUt4jtmHr1oM8gg
PnrdjLS4vRWC+GUT/aF3yZYrVU+ckV9MwHu3MUrvmWd9iX4wSeGZDakS/iDN4DKHrNaaXAI50Xh5
fIeGWRyW8WFIFyh174h1JOxfUtTLObfeh3pj4ozf+Xn7NMEA7+aO/VwHh4nS806ZlC4J/eR73wcd
1p/5GYmmvmnGL3VnlDBG/HLPAO2uwqXbC1/0wcpcdQiqAl6Qj3cvRl6kp1My4FP2Kv4s258ozZ8z
/4F5LcRApj+5Bhc7GR43i775q82W5SBv8o01MSgG8ZqulQE5NihBQHBgw6QqX2GpPKZz6PGYoQwx
lvhyu7CY1mkG6Cgn321Zct9lA/dWI35mrUp9GWwX3+P7MPcfE2vaZ9LeGnN1DDXrp3xsGXMytSuZ
yUOiZHpT44hZL4lYuyb8nOuCS8SQn62ifx5iC5ZIzgS9DyOiiKK+oxpMANlnoOluQRa/zZ57iwcA
whPcXzZxzUM96g3DrG1kWqg6Tfr8SfrRGIjhwBwax1ICyYonjoPEmM5K4iYMqE90Q64OrSZvYqB+
23JYZjdw7AnK8VjOPy2+c2rf2Ve8cacx8BjRZo9pqCGUtnIbRZFYNfaI+Lmlh5qP40ei88+yosyF
PPrK5C/nAk9Hzkx20GRIBYHIsvzG2fRVAHtfeBcg+jYYvOkNDg7w+9Q6IY9Y6Ubi1ZLjj1VOcJ+8
9jkZTNyfY19uIkLr23//K3R6kLxUhxkevA2GHa8jPkvrMQv+DlV7yyq7uchOUrOlh65Vd+dczL2X
5OWqT9BVO6PXMHiARBnWHhWbQn4PBrRoM4OoFPUEXFJY6enimYGIg4ES1n6qAeJE1tme5SqHkbBF
LMBT0AxvrW0EO5gh1CLw++2A/3IbDrI/mTWdKuvZCUuSxWX942IAaGiZSieztgEmAyKt4988k69g
7UDrV/JDGOZDECcAhJTco4vl3jHi5+iqs993R59b03titXgSGnAabKaDEst56FLbFl2/Aq8PaDiU
sNsY3vFW51oYQ6cj8VseMi7BdwTH7aafEtYxJtof7QgDbZYDgtcbzjOjbFYc8BhxWrAitR/aiax/
9wdBKYNNnfqrdvJ/fObSyJDY9jGCWXd+/SwBPhCczHfQt642XzgHHzCO8PfDACsyABe66RQ4hnHI
ToJNbJKSksK0huYM3HajbtxiEUfDO095qbVF2SKil2x3+SHKvgddN9uyK97r2gVx3zPTS53qwwpz
nghqNK7Ft5iYBfXcill1fkYSb4ZVm/RlB1C8cVjczM7/qPy5O6RmvE+GGxXd/El3ydXHbYM4MJz2
qufLnZLiKld59+AazTdRefCfVGCCbNz4QXdOc85vWZzqQ1RlLBrHueQkKootCX5mmv1EtdHOF+GJ
3um96UA89PN6+QMAd0a5jWFIIjZxyrNpcKofXh3g3IQOqoAvjPS1ZF5/rciRU4dYSP7NulmexiCR
1nlkOwCQYEVzVljux2gvmQ6Tuy7VNu0XzW8AkI1SLLMwPja4zY9+VqWX6rmQZs+YbtS//Wr44lFM
300+l7mH/ydNPmXH1z/ZAPJ1LAdcEhrp9Oil4tFoUYQqegxR81M9GG00ru1injczuf1YzrcsdpxL
7T77nQscwoSTOtL0j4PwE+HXwJ5dbvtZfgcxC45XnQmO3S4NIvp7rhE9Ju6XnOOCKUYCnv1TF/yx
xcnRk0ybRmTK9Ww9lFwOql7l5wrwycoQasfnn4j8wtq04wq3VM2cpuVijeF+E0n7xVZmv7Ui/44A
rr1fK5p8Aau1bVhA6osMUBFTR1qKMPrQJcCqjOpuZKLjSRV8lewT3cj9IxlQrqHJdrsmuORAA1d+
LOKdqFuGHfwkijzrENQihqiWdAG1KGuMMmq8GZqAYMOgModbpaP96BZ75qDwZcHZwTrDgcu8m+JM
uo9gnQLIYlBu939yA92EJ5wPk9d4YOpHT8+CzziQjdHLTguePHhjoOKB760Qk8Hxtm7pjMwxAMO8
Yi11cpoweW7SstxRYaPQT90sZ3PpwDvhhU2fw6Ht146cBbF6vSIP/kr7O2L0X/areQQM4lgPIslB
87fj11yx02s4izej6235Yl6zC48OQHceJLPozjLfjNr4sIulZWdIfMAq/0AFcHSt6L6EcnI976Ky
vMdpCj3LmhhF2d7em/n0gLvgIxk4Tz0l4LNnj9SNTPsS2cVvt1bfqlWoI3If60iZq1XrjUc0eju2
yMaeKvqvuCkoJQdGx+xKbXs9PphuvRNV9jYdtI1tVDr8K5OFYTI37IGL+NNV4U86GCCPurXhGs8N
cfpVjL5wDQ8hWkMXu1mKPGkVefyHYmkdYm/+HmKD3kHfgtEufxgw8xsq6MwbcX8zxp7bTjsvBx00
di2Mh3FK473NYZ4CO29edoTfKfg6xsFw1xbFQZo27IOK8rOqUBT20oC2Gi3tUTUyt8R2B/1e7/2F
NG3y4nW864+DX4ILx40UtuWfKXeP2dCTrDV4N/RUSSja/E3KcNhV9M4x9aGpHxxnw6Jk44Sx9Yyd
6aYSH0xNxvM1zpE6ifi9Nzz/6KehOjZLot+lbJS7LCSpA3wW1mvb0p+KXFAwvQSEUYZPMOXhNfnI
LruW93rWoWjgvvfMPF7vE9c38ULyNSirxGW0bnGC85dWAV9CnHDSAyM+ax3H7A+JmBpHo6CIBQD6
0fHG7qUful8N3sNxKU/1AfDqGBpVmPblgXHouqydcc3kNNhF+SIb9CXUKK97TwYWbmXQv5uBPR14
PtIZRBbfAHe3prfJY69nu43cCj0nK7i0n52fPvpGiNand+4gHrfgVjGvlIvna4o/ahUVm9JoTUI8
5aZua/4Ebf9z7MUfESyRfvwGDsYcCq4jx+RxPuZigslKP5ShdW9wCWQJPZ9lEb2pKThrysIbN/Ce
63RcfL76KKEBoy724w1sT3xAPEqvw6SDbVx33Ay9hosX/VeEIe6qjWpuqfgFV0GtvszeOVUtR2Av
ih66ikEIHQTMoGrECN+uU5Ql1NO84VKNzQlSmWDsCp8qT2D0dPWhAW8lrY48QuxgWffBvDltvfYn
k/NrbD4XbbsOWU4cu5jrV0jQnxkugKNOslWpxDny7C9WF9YhM1QGGxvUbIeElZ7fosM5QfoI6NCA
chTVeNVwUTaAsRSRvteIKiGqB7W8AjOiEfXB6c86MAb5kDB/AN8Jd2+28fwaYD2nZF2oPacHDoNO
f+2KtqRYWVxsb/o1D+q5sqdkqziysAAes7uHUSyIbZNji+/+bSf3y404AKfOcxf3/mNWoWHQGTdS
3Z/bUlC4g2V3q6iE+GIw7lVmmpelXdW4GRIMS375xGUsRHpU6aq9+cGhXR3wNnZUOxRVVSVuYQPB
SS8cusIM9gRs7VPW+utSNA+UE/S2ZQVy6rzyORtKc5d3gXWKdnrRMDMC4znntYIyXyhO//3BdCiW
+/VPiwnM8JH0Vh2ALAHWKPYhQSdBSFcSMU7rTFAUFbqrBHTDznAXN5j0mRB7tL3Soj2yUBdk0fAW
RSp7NszhKxzJCOVa/ERje0ZyAP13ZnlT0ehw60PZguHX4dtAynQLvRkb58yxlNhyW/QPflz+5VQH
KkjRS4dlebD77CUh7MDyWzywgr/NLXVMCLsEY1gVyT6nclLwmGR0ob38yQoBZ+TpRnJhXCkzvKAW
yNd2JQB5eYd5ADrJm6qc4uw55LKY0kkR5ZLGZF9AJgnbXZRydzNSVa40jNRT0gCSlF31OzXIGkQ+
nzmrbrKLqe0vtgXFriynl65kVK+X4D/zq0L6bFizUhARqymitaw9ubNDmrW4q6Zj3uw7F1J173kh
lhmCfRZhBDx/9amnjbSyU5P3TjkTVCQsU+dJvi6Lp97IT5xmrI3LtxTjrj/kWCRgG2WsTMUpz4Sg
yQP3GLY8wmU3fNNc2MwO91io59UhbV5D0b8ts9FjH/nTdpQ8DuHsU2DJkZ6R7+Rb11tUxo63Gllg
yCQL9oGFPTQzUJXbox2vcFMObBrwCkgd/A3L8mZaUh/L/mjQPicjn5wdMf8lBrMzonM4YOvhKLWe
EFJsq1L5q4LPD6C7OxY7glQdJbc63+EC+Z313rdn9TwOQoYsk/Ue4unYtVP2w1VcP+q6HmHEn7HE
8r+raGer8WXgXHceHfA0I+F8YWYd3zElxG/Z2mtlknck9jjvCKGdtKBONUKo4x+lMDg181dcVDHn
dLAgXSHJ6Ax5t5fjG5rF9pJ61KwCBfsn4SVCS75puMqxxHE3nYUjMlXOtxyaDr1yBRNu27f6jBnD
3FbZGPPurOTp3w/VjLl3mMrNkJNfwfT0hiwOv0CaNKd/P7QWvWekmvy1bUu+Q5efHzcy2Nb5T+dp
ThkuyLvK6PlAt83FwNexD0OrO/VcSXaN5hCkSqBQ0vtm7Byz5myuRIfSt5ymVWOOBYQ8oI9hQ6QB
Yx8ld55D7hwRzKdkoY0MqmGfkFKRKK4Ca28NfNYG7jarCE7FAAOMsnX93AQFv+Hefo0CZuARyewd
Xw0Z1ZrwVltg6lj5E12egaYqm8RdbxjbdISw7kIQZk0IVT6pt6kOrOM4NDHHMtFuvfplTkGusRNg
JZawC47HydsCskQgVn4UfCtsyc/ChS55yMF2hCPmzpcWcNIOkf3MCrRmrEDOdsPD7ZxG4e8+HeqT
9E0Yo5kFsa1+ckF7waOIW9Ej4fAvvXdxCXd6ISniqKDOwMazJGBQ97tuhQLeOXa8WZWrYfDO8iJ1
BwRX9et8cJ1zVcLibXuxg9JxjJj7rs3efBM2nXCCm+4eNRubzJonOwsut2oCcHwqeSBX6+6MtvNW
jaw4gmRzvG5laQLQ9fr9kpM04lOv8bKNIeldpZB9MGBymUHwyjoXqYJfRdbFW6AJRGkjUZGsyEkm
V/WXYrJNEYqBF0Z3bCuS7aG0BNjYYSNhwO/dmJZ1HaXNrtL3KTEHjFa4sfrhbNGD0jydAYBySVkT
+j/A0gYu0vXr0OwTHsIw7gyHhC0m5gFVrvE6V/1LVrEJ7Rh8rqW6rPwugUzAUuNWJ4GzGXrUdrlN
CIUe6zoZAyLIE+OCkuBzUpCgsUs0Zpphbdqy9TAkhK/Y8tp95ju/ktraYm5t3oSgQiLB9NVQv/MA
LnseDluCIfaZd8sb5t5khTYs+m324Y7Q1d2F+HXvgBECUbKcdcqNg0wEUtA55xDal/h7YdzdyN98
cJoS657hJRgM4IyclpABH2xm/GwrIYSFnnpwJrtZFzHinUrnP5h7PpI8MEmZQpCfwTtjESKZ2Jlv
fja+22S24aCYPJEs2C5OtosANjPAlFx9c25e4P4f29lRF8KiD+mg7v1E3RhofXBILJirdYXSLnN+
VDpqpkHJG5TBXU4LkNAB8Iyk/Cy1/1ikYbrNeP6I5i5LRyGxm5cm25m3BsAyx9z4VTJTzJ9+2PeH
xySggFazPQkmIqSZXbur13kZwnrE/xce1Em5TXsYRvNSWzxG7QT/FME/WAr9Buthjxa03mWtSRAZ
3cCqGFOgeN8TmCsKsgmOEcTwdN2rQ+9KRDMMdBKYULZqFgbiJ9Ppl9RpNy0q5U2R1mC9GqwhC82b
xZr66qrqK+ZCsJpGdzfPzNb6wr9zaAZp0MlyJ+0r0nOaCRwMNmmI7JFXaE/x3wIGTgI8H/N9icUM
Tkhqrm6zQxdUurl/qEiGQXk+krcdb4honnJVTfumzygd5JduJqYBJBMYY8G3M7W/DL9F9NGagDHm
/J2YiHcOSfSxTPCdO+UK3hYeHyEGd9U2j3NezgXLDbfSOsnK+M2ljc+7LPP2St/y8O//TJd/ojfa
9gHszH//gX9/v2vSDUU3+/bvr1CDZY+GqB8Ze+DcQuIlSywWbeo+/vshrN84MB6sxkrAPA8Zp6Le
faqB9+1Ytzewhbzo5EY1TMZ6Sh9zn+hR1RfVMXJGvU2t4tuclLoUif868F18qEf3I6TLQq2BjAkc
Xix7IV8iikRWR9Byooa9Nq52CCegmu3knpvimvGnvpCM3zi1jjdaocmg03VO+uKI7pf7F+RWxnz8
Tgf3YNHqPedW178kE2Liyt6bM1h4twgVvgL14/7lDTi+YId9KFwJva8dW3AibAungY+H4fTgaDO3
QwuXHgn5/TQtrepYB8c4c7EKTpwzYxLnOOTSZh/UWCUbb77XmblPjNG+Dyar13Kw+dyh8b5S7E6w
uzCfHQjWErlyFnprtEum7FgubL5GJodKmGrtt1yMclaozBkhx3pN2Fz90e/R9ERi09rOjkmnR/Ob
zH9p4AeNa7/au0nvYYDBszotkdZyeE50DIFakN5pcxa05gwlGJJibfqH2Y/Vq1eFN5n4/obL+xPD
7m3SMpxXFqN6UpXv3Md8cu4heAru/FVvWSeEISwgdHzrbJ4GAyO+L3xiVhuOv21wAkwUsd29swXr
1h4+dxw3RfCAIhLIbM1/vM/b5CCYRFlsjy07gVY4+Le2Vs7antKUBceckBVOiMqMNMt1umt9s3ly
Kv1qi0jfOA5hMjLj78IgcyiRdWBjg0OXa+NuuvxcBKd/CjMdd54xALvnqn7rTEUk2XDiVQDJeANG
fWlPZTlRK4/fMbkcP25+lOAYh771W5N9hskd9M+eMXf7VpsFw/vFBE1j0Kj5vLOpAf9Ewv/U2+2F
iV+4tuZWb3vctzzaIACqgHwhiPTZeUSqOW1D9AFbd7btY2exIPOd+ZPLlnM2Jr0LLckjjCdFUiTT
5mHoi/KqIP5GfvsT0JLgcM3ZPe7q3whYwdQBvgTnO69YZHU8DXkueijAcZDkV7fGPOvlfndCpvTX
3HWtPLKU3xq64h0AODm2u79ZTLwHHYgkjk2XjKeXzIyd4SXww8X4BJC4XQFH5w5iX0xX2kdfMs6M
MqxTgc1Hw8nb4cgQ46FtLHPnM+2zpSFPDo9Q12EtNKVUjyrAU6CDwnUiItgzhj9RZODOXH0GurMO
c0EPQI1TvqujH36FMGZSL99kvGuiillsM8fsbQhgVqn3mJljt3bhlvmVmxxnHHorEWzlbHzWvnrC
42PsWSn5e991AV5TQqAsER7z/8XeeezYjlxZ9Ff6BygEGbTT6216+yZEWnoXQf/1vVhSd0MCNNC8
B5UQqlRZ+W6SEcfsvTYc36au663okSKllvUHq5KfuaCJe+vLEtYdnTbIGb++jWrjl0YTZRt50k41
hTuEIXfTFH8HBL6jCm5uCv+5htBJbGZFDkDIxshqBfzMNjkr4V4yBXOzjex3b+peRqipRVC8Gihh
ERyOT9ZAXCRaVeilEzxW2XK5pXjyQixYa58R6dojLBaZ/K/HE79hrOiQHwtwlueUuT7u6eYnKnMQ
r7QburLHbZrYX9lkkcSE9pdEUmBaYcDIAOmq1mTW6cHceKEMboaCUGGTcq8w/rS4rVaRvIh4EctX
jLAj5k4IXt1LGzQb3w72Pfgm37aaLek6wGBTJOT5AL0XymNObQnuqIkmvjuYk7rbWnK6ISsIJx5u
iKrIv5y2Im4wIfyD7Q9eBWtfMY0hvAi17IxUQIGgKO35WrPi2winJ+aQwA1P/4ZFNG89ae5Vz8Mp
tffQFOOEVSDDyx6zS0WtaHOjRX39K9C6r+CXvzAEio44UX6s/tVDqoMbEisu2vNT0Lbrrvdw/7PT
N63h4DXDg2TVDRk63qYhgkRQysxjF+hmDMSCQ20mvBCUnKQCn+V6njnWhpMW7LsKB1m1aQAKs4yI
EibnUYzS8Wip6G5yw3Ldl064Yh2OcLNiiKpJoVokhckSM5Gk1oFY9nrVm8kVidqvQJcO1gyHnSbl
o42m+E6H5rXzszecjw/8xxLKC/DlmqS0wYYePUc+SS3y05wyXv3uvmMYvGtckj/snzGgYfERIPIr
MpzjDPbUHsDw4ggtW1Da0jk5dIQrZVpXtHkFLkUQJzYizNSCJV8ytswYB21SPyc914uPFqjnxgKn
OXeOdVLWvUrEpaitR1ebw86I/WfERtSz/pKy2FlHo3kVicF6vGGVPDHk8GPNLGRcvDxZ2HNkpAfL
jgDKNrpdIzf54ZxfuCEEq9RLHx6M1Lgs0q6i7e01kTKEwPn1UZS4fua4xvEWMRmwH5zA+eMTXDCk
+9BC2RzDtoOJHI84GeFU+cgeCtdijGEcSKn9HiCbLtBYRqFz95IHCCrZywdfLbLanQAcjN0xTbdp
wfKvhtUPl4ckwIiXzFeSXKyeLHuWWRO7qfZSp5UgGrgvoHkhE8ddEBAXsUdSzY/nE/g4eW+1y56A
AL1NawOosOxn7hlrl7gjN1+bELbFhbUqgmXkGw0X7EgZxDHTeujI6ctHdISSJE6GsOTLKdbJXjDF
Kz95GkWp7zrNB9bIFaNPsWlak5/KAStamOGXF5KdPhgRIKOx/+YUPyR1Nr+UTuZsxyr6U5YkVTPA
QEGt4vwYm623pyU5jRohxqjgEyuWbtZQIXaqU24M5Z6LfmRpptastJN3F4swtlV0EqF31tp+AQ84
peuO/zXAJGY0BTwpT8ti01hYLydbMMaaOaMV3p43zDJETTdGDFKX1qLxyU+aZj1u2mJZrUd6hPEL
hT13uV1CMAq4UdKtsjdW7Rh7WnNSHSAbomXeBIRYsuZnLzY18FXCvCEt0rlFXsxx0MTunuBFe2cV
LgV55eTHgniUdTh3EnNEdymzDjrCmLFQRKSThdiLkHytZDF9O2N2w4O9UNXFUxc2H2WqOOHon1sR
M/rVJvnMM0/MlM3QXmP5Okqe+EbRK4Nm6mOei4r8ylAWn3OG9rnJ2seuYyxGs1LyKKzRt2DsFT4p
jm6dUFKqbicVkzJfFPcFSH3ZWyaLa/PFzDm6Wju8dCJfrAIZuPCsGw/45pZGELcwTuF1zexlbWYu
8YUDLHteedh2qIeLmd/l0AExL5ISEQMLiLENUS0QHlf71S85FizwyCdl+khkt/upWRzsO8dEDuaO
v9XEjqLVwZX414+mxuMR4AxGk5wiROQTw7W+194jvRGaq9mpbnAi7+bn5m5KR9pPJvSoPdQfcsNg
UoQea7OkzPe2JTfM6ZwDMQcoxcAjDiMnAffzqm6Ge0B61RZTDc5hi9jo3M73c1vgaBm1u4wFbqKR
zIbIYXLYieyLIINDl7fdpq476gS3eDAkB6rXDWTpBP3ETU9RTsf2VGB7OM2N+WBwph3m4CEcrbOf
ZLDy2asaXXXPZcNNV0dPhVm5+8km9mSahvOoANuBCFkc0W579SrugHE+DfM4I13n1VRjdrSymNxH
Z1UTbUIW4GMcopWIfQT8RbtE6kk4ksnYQaassit9dHZlukmOkIhJNICK6vd3waSt26pp7olVxAGu
/Hu3eY10+cdrqViGVvFKpRhJ7AZ7mleNW5eB1lrar0NpZzsQL6TbdO1yQkkGKIqIH47WW3MMk5NC
PH9Af/LtBJIFVfJGsdo85l27QwWgdx4ztGNvPACIvI3sTzbK6OwIatA47dcUWJuOpovutb9Bm7ab
ME2LUFkvglPUyNXVGYW9Qw5YIo7aiLD4I6swY+Kb3HlVdR/wOsD5RPVnTfmtS5asbHV4dF0wHVjr
qDuoOcJQ3aCEOw6euBAqcG/HObt9LzA2EpjaKhYSSinm8bWbOaxqzGTc+2touZsB1+qKRBNjN2TG
t5lyXcxO0pyiBW5kN68dYtoN5iB0Te3onjh5EiY/OBIXZX7FYt3X+U/esgkq2m6Pl3MZWbhHo6/f
ggRJnzWt5yFncCmtp3ISxbog+n2V+/HnkLrTGticsWq49HdO1O5dqzgnPjZHJ78rTJ3sjH5JUgSR
ciq4OmbBtgFnOONB8ZMWCYqIhmC2zBQKmV1yx+zK8yYWWe4NkOLXHGxRNGKlM+IfnFjURhIIo+M+
MKK6dzTmFmKpihS84zwmSOKoQFeOZk9AD3vF7PVSj2cvqBWqzspFhEC+mq4lEDHdrKfQuynVsWHN
AcacoFCGTQCws08oqEksvmwP4JtQw6HE+LCFdgSEZxmrVwa44N6DKxWPP5OMJZlWBqczVm9fErzb
TSN/RGM+GDmRI1MhNmXJRNbWaE0KKbJ93/pokaPFVFEYYN+Jl0wZ7LktORoGsz5ypRibqH5nRr+l
Zby3tbp2osWHn9cfZACzkWsXj2mNL83U00fctEcGu1RuIH424GErHAzXwZnfK2vMDp6xuBwktbXL
ZUESIc5zG6vuYCLHSrdMtxEf9Yg2zLI8+HY1PKORQY6ZpxyD7BuBU4ApU/OZgCJOJZAuvBjrcRiH
M83UqV9Sf6XNw20SAm/1YXuO/G43pGTm+T5RTI412Dt7UPeTEUJfZuxK5EO/Fy0gBo+xfmRXwbaR
PZkaiBlGzLFdRjxNZsl1X5wsx/H2/mhe05rQ5ixhzusSktU20V5GEk2Uu1Xl+8QlQ3YzyoBixl9X
24gn3O5UR0R+sCo8uFb4ZXWYLdKy/PasGTlpACwR6O8mdbpon/vBTWdaGGvsBBNeXrw1JUYgIY1z
6ER6YzJQ1l0/rEsu4+33kLJtNIR6h4N+Ff003Zb53ACDoCrWM3qhObeO/pifZT4tsSsiPpHS9+KU
WUaMQv+jRMyKsqiutdZfbNYf1JJDbDN7K/OS3hDQWtqXW8O29C1w/3Wqxycu9/poB09BnjETq/DX
k0MEViiObyYWLDsUuEiHdX0CfZTEGYuB8BMmKLoEOXzpMLlHK4rNzOPNTZmXxyPTf7TWPcnSa1LB
Dqb0XuBUFSt0fQ1W56MketZAkULyX9EDVLqdBG0Z7mVMceU9hNEEb0u5K7EV7YU18noBbBhihC+N
m31Pk4dscQCOGXlYNfMZRq1bveYtokQeklegUy3Xe4YvmOjgPmHF2OXxR6TVNnB79C5zc9Sy59+S
8r0imHmT2663tiyC4Sqtdq5ExDNHBMW5K8clUZhQOEEOUT6idzEexNgne10LUlND4y1W0YtPthym
YVsdy6z+NI3panoRs3s6J2CHNrX2WQbemZkXlLw67zFGM8mnNnzuxSi25lS9lwFezmCAFcsm4FzS
NB+1Nb/ngv1W4DckBacBkVoFwdzp8BwoicFv5ILrqdFDbwgQ0LvM0bpsIv2iOZkRNZVrI7/DsM2j
N40L+BXBDYje+7gdiZgL6Jd6tDSbsZ+uHPNbPice8G4ggkxtGRptsbF3zFK8RwbEJKxa5X03hsDD
5vowMU04FA3U3P7OcyfrYJSkEeBpQzwxdA89eE42B8bB5DBjgcNyFZvTg6WzR5KLoWDyVx3JW2w7
KTQOkuCym5ieYGMzXzgQcXuyEjPYi1hvtNm8ZIYMD3qpLSPS5Yo4eJmH7M4gT3oGMzpRMfFwVORD
3NMb4upq8rdaGqQkUgcE8XSommzvNHSruVU+6sh8WmUJtUuixXmM9ZE9/pNllnQsQ/pL0f82192j
8jmGdds8Dy2WOzVhDOStJxl3HTRQYlgKHBKfMDZL9OiyQrQGHViazfJ2UkI9eWFxcdOaxLzQfUgF
SblRcBo6qkaj8xDZTBRQsFH3SYIG0Iytp8oDGsDS5He2GcQ3jc3NkeDxnuKZ6PUp20la2rMH7YAB
OPvmxu8w4AMk6T33bFvH1LVYOuHbxazymc0o71tNXg09Rb7J+3TeUO+wpjsoWy+JTYxybVY1Q238
EEO67lVBdhpXBsPKBq48nuGB7KdL6iYvim322it8HDFm9UCSKB9UXiICmvDH+B7g+rZ/jqrizk4x
j7uxuMyV/rRHi99ZVNzVxE0czfbdyxK1GBZe4gb0vYUGcJc57SHMcW5OIXnlQdkjR7wZ66DZF+yi
hyhEOyxjY5Vihrvpl9p4mTQTPLOGzshQqd0XffqOtrvoWE5Mg/VsK/7hGFnJsvM64JEDux2WPx2z
Ij9j2BOTKwr2lU+Tnd+eLeCuBg2Cbo2J3vTdgYSAOVvdlZQUOVvAY2r2O/zJXtw/Ksn0S8I18pzh
pR8hcbcAgPENz91a28FwbY2Gfe/Y+sv0AiEuZ1PBZb+hlUQm2yBfyWRlrWOne1ORjWyqT3/zCNj3
rBgNzMWXuUTDuvSomEFjbwg3bts9p4RzG7NjbVmNAF8Gcc18CQB3FKA9sI9Yb76aAC3wSLIH2SoD
oZhktyBTZ/ibnXKDkPM83LGN3HY2/vaR3yOA5mDjWogYawISr2X1XFrxuZMwegJK+Z1fh3CxHbXu
oqUunetXDBsR8/knhGm4ldP0fpCF3hRoZEK8MEkO8o1sMjR8DCWILWB1yK9OdvWRIis+jkl24s/Y
HoCsoAC4qFpkW8eg1pEiXSz07XzIe/dA/DgTLuF+VFVmIDaM4sOU6XidlPXeG6P6ZMPV5CHU9NTR
fONlEEMAWtFM+d7F9ZhbWCS1+bkPGIfBWoaopeUOw84utkXe/DTApra139wFZhBeg0dt5/KBHvlk
oJppakJosoXFnjaMsXg0Ny4UJoIQTcKus4A9fZeovQPuiqoGv3jS3UmiZ5htIxEpe8Gy3oxHRg33
UhfdPm+bbF16yDcA/AICMBSpkeQq9XO7m92YNgFND2776yjax4DQpslGaMwegr98zLtoBAGvsc+o
5uTogURQJmh5XKVF7P7BFoWC3/Oexzid1ukMggP62CF1xu/RN6rDQNm9qhomh4OhuQvncosMUeLw
P6C+IuBG996GHEub++kVuvm+yH1qeheJZt6fA7KZ5n7JoBuy734I12rAT2n15PjZLfmhRTCxIb6z
TMXyVrLI8TVG+4Hx/uqvL1lBzzF7/FBJPj+nkdWz7TSISC6LFwQUzDdHK0dnT0UzBHXK4IQOkd3K
KYSis7KpRzcFDDdiLhZUy0SMGs6tC0E48zrHEs5qk9GiiUMrRlKpDOrasCX+iZn5wnNh/5zDneXd
plmob8js3rn1cLHSDl5YP38kfgV/AirJJu3fewSxVNCs3e1E3LRGdXLBWPLRhfeTsCLOoWHXdlVy
doOzhBx3qmb9hml44y1ntxENB3z2CqYmM5x4MgHk60eAKEQ4kdUlyOSu6J9MY4HyYKjYjWVHBCDa
G78fL/6kF1jpgg8AU2KFQ7pJWgPy8kItBfbVoPMCSeWFh5pHbhWUjnmMp+ElRF9Mq8qnTdGOWMkA
ZzTr90JjpCX+BkQjBXmPh8bQwgdLR4/Vm3mxK8C6sfAk5zew8Z7bCvkr7o6OBsO2y5lAL+deSIbW
4BVvcWKSDkGLt66IimKTEV5J9oRpffQlpuMAVMmGqHF86m45nkaP/aLKxzPr3gvGrX6r/SEBJpUd
7Wh6sbzaWPliUPROCnXskszFcBqMCE7uATk6KpYG0FaubuOUeMUyfBgMtLpdanzLgPk7+vg1/Pwb
qkXWSqIaNsLPr3NSyY3vKLWqHLA2XngOUbv5OeuIISh2RhTcICbJ1s0HktbsiKcAPwrBr4bmASkW
f/JICFNOas0as7xBG26jUFM0rSTTE0p4mfCiYzrvj21rfqow6yA/D5x92b2OGXtoO8qIvrv2kXwb
Oh2AcJqAZMEqi+JdPUjcgBFJxcm8GwZiKEkCZYPlGOuAAeJ6SnjbsjrH/4TALu+mD8akBJq1mt5s
oAGN7iC1JiDLa5bvITIqk6SuYn4oWepGLYeH1xcBqq2KTBlQSVZ/y8J8b02V2Au3WxlqoTNV7gf1
TkstQKPaNd4fR7lEmOZMT6IaG8EESfrury9wPB4m1RrrFmHiyt06Ht6UvMXDg/C0RE6Gm6ooDr5P
PjvqbbTn+cZwI6hkcQW6oOzAypBWXgVoNaVAQBWHCgCN3vmjxPCR1d4hHJiVUxBvipTJQO3BCrBc
nnoQOf/vzv6HOxtY+r9HeD4OH0imPsrvfwphcvl3/mHPBuMpvcX6LD0BL9OE7f13e7YUf/MCG3om
K0PbBzML4PN/7NlYt/l/uo6wOPsc210gvvrvHE/4438DIC1wZ5vs+wCa/EcxTM6/kKl9k7QnE92u
61kW39UR/wKjZwIw50YmiDTSPgmrYOLJ0QXgRXpw+lpYY3saI2UxpBvre2Ps7oU7DasaIBhzjuTG
9bA9jNKDmZMTA0f6aXaGznibKzve253lHUhc2+AnSvGBqM8in8OzgTysZU50AgSpKEpO1jzLc3s7
RVi1RIdcJRoGF+MVSHdtjMeQ6cFR4+IwTfy0QRn8qYwbaKMUD3NhX0IndTZhryhBcOO5FWFJcf6A
k9Q7G5NXntnEENneV0enZ8rkelfAotNO8DoPCWHAGppUgHyRnXjoBR8MDrcECIyjvpZz+DL7/BfH
ebyxgXCNksVOPeLZCeNqkzEPA13TZycbmzBhVCxmrWprCvasNnjBZrQ/RuIGVpYts61ieEAeAl90
3+F0jjyQdL3+ERgYWLxIrEzsSgVLJOSC7bQxA3Kc4bXvWRoybB7IVmGIcSxL9sBjHCCuEKo7WWVe
EErCSN5PmQOa8dAfJbNeGhaBMG6qWdAVrT7AbzfWkzv1l5phIsCXUTzl5kOfAhnqR38rtM1MM5i3
DRyuVf6Vm2Z8kUm4N82mPqhQe6cOlfQ6DCxrE8SNsfZMoqAQGWCp0YQSd4ZGwJOG2VFr89YhojJr
6SlrTmami/2Y+zd1oDABOsFqWlYAKSoblAW0nVbWHMtBPXW12exNp/QWqVsGq66uroBNqus4ZBi3
aa/oXzfk2HP5qPYnBysDO+qJChSDmFfl6MkhNs6Zn+x94zilRsPyM7TvfZeW1uvJhArSq2zhFRWI
kZqybpn5ZbikWwf3FqJNRmZ8hFKKezQo1dJSfLptFe9V/uil2QbpqrnVpcWWOuMWwGb5njDZ7xkS
s6tfelvYrCG6BfYu3aPPr69gjOYzKulwau/mkuXRMNP5exaEsyT/iQPVvJn9TOJf7T+nSw6Pw0rp
xQkTBK6D+x6NtF3Ld1V48HbQGuptWxYPQQAttCUSunecL7MsrlPo+hekt+lNPVLzNoCTjngY1dZC
3t7x5DD+f2iQk2Fh4dJFxJBtVCtvWHaRvxoHdKgDKVBR/9SXpM8uOuQhvcuYzNC0jf17bYHf7dv5
JvbMZUvwKA2mrL1ov00xPveGusZccttW8tFmyYmdNNqxZrIZxDqv4zygOfDnCS+LuI8CvDqxRvcU
t/ocCHQf/ICblgL+XJUsqKspBffXqls3TbzjIOXJYbEGeJK4LEkQSNSgyyo9d9gaTcIfw7PlBztS
RBt98l3azAoZaBwj2NWHWoo3ISjm5qw9kEbf4Lgwl6Czu0KV18Cgf2Z0oGtDAeR0oi3BvRMusAp5
p7yfdVhfk/JZ2ZQdfl8zZJeJOgSp+zP1FcMUl+0x9uJVArMFEZALLMgXL2RVf6E9V1vPIQixdsgz
KJLqN5lxQifh5L0QRzuSSJlMNHEFkW5j4D4z4MWPP/8xbRu3kD8wE0MeGIFfvGMNf7aFs8EhJqUN
U3lx9DckQnKzW4+qLTNGWOHbUFXyXEOQWYVO+QAmhJfMsV8LoksaYlvxyxdi75kpqifDjw5xzCBQ
dQV1ffMLZgF9uESng9J942qfIYJHnVLCj2rBMmx60b3KPNwmS0Sz5G1htje3R+GXT0Mttl5t95c8
KIcTdIizSTjv2kawsSX519i5Qs8rlubpwMXgSBqmFINX3geHgLEcwwxzYnNMmhEg7BxJ96vXxeEp
1XdkVAXnml3ksZPRQeDr20Sp9FaFSfaGVldWBumpRcPU+0N2RMh0BZh9jbiEN1OLlRtpHVQDU63r
KuQPM5EUKicslLnnpDT2295VxiHoq3gnZPlmDGRpcVowGoNMsvEa653NpL/1Hf3Ia/DLPuJCvDt3
lBk1+JMQ6DQLbmAC+ZgrrIUx/aVpjhSnKokOOt2BVHIzjDRh8rnYttZJTaRJ6YsNg/4GqerJRitx
iISyIO8v0eZzQnsyDVu/hovo5wG/OdvcVUxy4nDqb0XVq80SVnjvphNZXrCqh2Aozmlb4RBI2Ze1
KJCZ0sQbsuure9tO3rSA3MOITBwGVO4l0lgIufirGo0QLuPwf6Q191alam+112H1RkRuJwsKtMM/
R+BiXxJKvwg02D7vKrYSLOfomYlYnAjR2cUlbYlvfMXm7Oy8qRzu//pCW4U0Qu2cig5H45q06mXJ
N4LPisikkqkRHQgjZoQ9U0RYkbWinD5itCQo3h6eBQ0c66wrL5d1serqwAnS3zs+WkF00PnRCMM9
DuWIR+235nRcdRUQrqwyP7IMpVte3/Z+CCzN1Gvpe5+24LqtA/mWEU9MmDq44xKhHVbGDrNJjiUk
9QkhxkufzO5bQSGxa4NIbbVlI0DJsjWpV9kR+chKBjZIsYYhbrC4hEqbuz1stDoRiXSnEwtYrlbE
FPmxc3L7avh7+MT/Q/ItGzLRvy+xV53KiOD+r92Hrv6pyl7+tb9X2RCLhGMLwdLUcx3K5v+tsg3n
b44JFCkIbBv6velLSEf/KLOBIGEZdPindmBjgg3+r8oO+IYmtTkBqba0HU/8R7R8G7TSP9HyHc9B
6gIEHK2bsCweu3/Jf0lxzxoZXOXOgSmfGB2x7NC4XJip67b2+53knlnFXo/ZuhIX6NUZWtRnv0UM
jYqP6y0EsVjGRDs3wj2gJLoGboIDfMSQY1Kd48cFTmbrbztLPh2J1SH1idKevIU/TVu+Cvoeelgw
ZmdP/fXdT52Sn1ZQeMdmEWJ1GjZv5HSvdta368psXCYX7oA1BSHk2MfPsmwDzH/QWvAufk8pghu6
E7r3pj8TxXToLeextmbm5aBswpTReoUeB+578pRJB5VajtDcVaNC5Vjq9YhqP0PmgcmOW2Oezk5s
TDf1k1mz82FaxXAOG8QYLrntLcgUvUiay4C4Cq4zfhT8MqMzAvmF2LYcaTMoXeaKPfIDuyfI3vWr
jzTMXxKXPyU2tiqx+IClvo21eY0Kbqtm5Ia3GHykLDjHWTk3ScXIDBxPfnSzFzwdpGIm5nMfY8a2
8gaKTxYieTcw6001q8TUgOAdKrQDtOHcifKmW9aoPjiIWUzuNcGJ33nTO/uUPXUP+PR6AroxBvsc
V67IoIFC/Pb3nBqbJpJXN+7d7+UAMULoMqXeZBKBpBivid8g+R5YNM2QbE23BDpUQ6Gi+djHXQLk
1St/iqJGBOxL/yBCUOZOXrtkRP26PhNQz8XYJ+Knen4sSsI+opgPAyxvfGPp/HVIzXmDA7LtqSvY
IG6tFvk9AOPPwDWvrW0caxRqUbNgI3kckKrgdklz95CkS7gDjEGTghSi2BOLtGTvyPozGcR0wBrJ
MZsuZDyjv8uMmXwxwD3rkkEG8hnIGJXN7Bty3C9u/k3hy3UU1BqCHE/Q5FJJz2VtobDn7m+U9T5T
Y5aET58IkKXqxyg11+5OYfhBkBSaDIeYTpt2l725sObVgqeNRvL68vLFs4oDOJkqQRgw5X18X7Xz
FZjydmLpxOTZEyvmZG8Szx3Ogvy9LkK0lbH/FeCix4UyPncpasu49l9TYVwwbWHNt2MUhQOOobL8
KAMNcVgWJ1mCK0irpLmN637HBODXcnoqJgdb/JDHwPN0A5TAe+CPmuyiWOJLQcuBn7HcMffrWT3S
BkYyZfuZ9bxiMYTS/GGwGCo7pvkkTOQPDOD29TC0mwZxcjfB6u0acYoKVt6hU707afM+MBPdtGX8
PC8cyXnEZNg7GpHgmD8imYJiG4pXMzQvdp39dH1qb71Zf4SaN6HrT8Z8biUduqsaiW6oee0NVKp6
yNBJVRLJVqJ3MF/UoWB3RjgOXnmNRa0Ezh1AnjWCQu5rR92NRsJmmxQ5FtGdzasUqR0e8bVwxbiN
QvRpRRq3+7bCZ19Fe40+YFeHxiuJIGdg50/KW5gteo/21jr99YUEToO9in5HxvVCrluISaml0rbx
5HgCSaEFAmvrN+6m9QJYPH3ExV1WM5qFCCWeI069HSMMpuhdJ+2EcLZ8aji0Nyon0HXoPjoo1duk
C14plFdmFntbTzPfw0i5NRPsIuN017X4UTs56UOQOTfaNYeTfQ0jqzpJytKN1ri4/vq7lGRX2Fys
99zkPo2nC8NI/ySdwT9Vqa9PhTwiOxk28yDndWK3/RmqS5q26HI1UqCGqnnFBKE59QmaZ8dqAVMY
xVurWLG01Ftbk9ARME1krtZRjUeRX1LtOCimPXRa5qBe5eSmx7FJ9p1fZnwGCz9XuneGmXV3yjfL
TWBFCdrleWNBjt2PFt9Ztfq7M+unmjntRlVorwJr+BwqCn9b8AOCg0lm8THT7qC9vHU02+/GxkyZ
Vs5VuFTSbum/xgnVtgI6SYnofWmDLGQWxKwKs85eK+maIFjKP1xr/bbD2nkpsjJgOMnj7RbpT1mB
HefVmu+Fzy0ydXW8tjWj32LaEz1wQQtCeVqnv9iFakBqzEJQIvPFLmkvyvA5xuRyMZ2CCtNuL60w
jqOMHBbPT3XsJNsKXiwmOoFbaHJOWalwDXQmw9lhOhLNoFAoM+ayhnbYEgn540IjOJPlerICgOHC
JUFkiEiz7tDH6brZpinBsEo3G7sr/EONbGwdZAMnKR4tkQokN6P8GpQrDoSH4LkC2pTDk11NPpN+
XP4z1lwk1zjfLOe+KpbWsiSQ2meLZzQIfBUx5qOdo3eCbNhTiO4JfiBlAyF3VPiv0nDITLQOialG
HoKTqNVtN3EamCN9QoUDNopz2LTkyGGfyQG8Nq1kM5CCY5QC8G35ihCMrdEtsFPWbr68GxxIfdY2
c5jmdxZDOD3+mTRIlaQEQxQ4T5i4SXyhaWaOQi4aey95cccKjmjcHgdNxEaU4GrtFBkBnoDtLgjM
sOdzZi0XeF6fZn8rUQesScc+YKe8yQ1n7/J7hSzKqtbqpuJc1O0XIdqPyHGGsxuBF5llVsF9ajjy
FW2tSl6C0TH3VOH4xTHMuBmuGmi1+6KIR9Ybrdwa6XxH5OZ8cFz7So34p4Gtt4atzj6MURPyXRH7
7+Qt4Imi988BF9Ldw7AbeY2xOxQ7i3d9i8UODjCQO7dR8z7u4688qBHte3G8GwtrF6uTR0jZSlZv
Y0gflzXTbm6BPmQ+BqhB3iPOI2qn7Px1zSsylSq71lmPNjorb9ACX1wh9+GImSRS3btRmi9FT+88
DrBjWtKIV6Ft3xQwlpG91GtYh8Y+i4oPnpx9PANs094dq2q6evU8iPGIwGGXDCCvBzQT2ypYGA6P
heO8zSz61oWsYPn77rqvNbRM1mj4qQiwztGR8gjZhr5rFcyJiEAUduLEIyRKfzfOeGaZuNIBAhUI
kyZrMEdWl3GAoT+dA1wdQzUQPDEB+o8cx1iBZuLamB5g8Ki7IOOom/gErQaFhOVIbPUl6c928mRN
KSYIEkx3TmeDMO5Z3niSHbdQ+tGDR4KZgnJADdPFLZCAcCM7q2qE95ZCAdyn+KpXgcm+f7RKvS3h
frX1SMA2AmnTLz47lP1w1cFmDqZJpAQXv850wBU+oMvrRxLRkSgiZFgWXzA3KdBvnVy8m5OKt64q
Hmy6voMxk3Ci2PZwLYBRl41NiDh1LlQC4Neizw6+Ak3RhtXFx2QLDiy9huspGPEI1M0xdNNLVcXi
5q8vCVWSJ8seRAKHRTZhuAHVQLIlm0ThIg8E/na2mmk+GWNc3Uyo52/MnISFjjRFw36quuRFJqN5
lz60MUA7lPbpOkIIOiXvRoZnKlHyLvSDZ9IkTWTptBcCDTe4pIj8vyAeryOXedbInZzVg8xlCzWr
P8du4t9wYL/NHI57VVsXh+0Sm3MXVSDE4KB1xUlF7ohvTzW3FE27KveeKtLggYbC4Rri6dRhQdhM
MVYtMrO8beaxtJs6CMyWlfD2Lo23F3dqXflFuyayitLj3iKb+tD8N0fnsdw40i7RJ0IEXMFsSdCL
pETKbxByDe8KQME8/RzMpu/i9q/WkEDVZzJPLrZq3zCRmkcdOY5FeHTKGfBwzepVJYr7dV0R1M4J
wAjfB74YINllMgbKQoBboBIJpE2doSnjqhV+MNTRBnGfldd7vzJ/cd1TSHeIAhWqkBLYlxajZenb
YRv6amfEzgN2aoD07Vs2NfifTYPOCYhXrJkHcrljKKjeDwVHwXwvlLu4ovAb976fH7OYsBycYfG6
G9JPYOqkzPNLEAekrZhdbJK0/CydFoFVT61ZEhMyLJovX9cPkdcYAd7VPR7OZJ0LBCcVTBa6oOG9
gYnAPoXl5ZT+Eu97R/zMMp+mQ8VU0d60JHKZN1uV9zDENIJQIF6XgkMcBVfQjvoeQeIJi0dCeAwa
MDxDweSIe0zmESA0944jmWjX3MTRX93QJ+QoVvGC980vKOodWgbSViClpdR+WyWdcpP68YEJzilh
M1OEGCanpoD8gSqFLYXYzIn+giA43U6ze0BntkBz3VPMp5DrGrK2iJmiespMVL144JK1ajBY+546
pGX+nSWhg+ozh6MoCoTe8QYFzk26dYyN1Lybhf45AAsHJOKSgs1JSK26fGDlXsdBGAMzTxT0WEJ9
vJVo9lB1nhnTLiI9HECJ5j8BIH6IQ/Emx/LQQOtMZ0odXEToZS4cYRYbeUqupol4lcOrmJFoibR6
QyZ9wo3m8EIsUuN2OCouOzCqq9gH7l3Qoewg5mPSKW9mjjTI1qa1qYMYJRCel9tFBzf3t37Z2CQm
sCvwXKg9PhOLjwQuHbxGkj1UKk810SF+Y/CWcHe2bc7mBhc8WriGaKtsDN/jIfrz3RCnI5I1PBA+
npQ198NwUvJFqfFbS5kb6NFGI5QeIEv0xBl10+iNuLia9Zyri6xRX2RQbSkAHpTLPF1I7gS0X6fR
/gMQytYHNEQ6fWtZ0QRtyH/nbDLHc/LqrIcQbnHF3kTj8Yhmr1r9oRiEzufENU6YIZuA+fi3LpjD
z9+Za90d3yrQoVPu2++Enr3ZEbL0eqQ+9cetZBOXgmzTyhYqvoPvxuyRwIbevdOXR3baGbXztcBZ
fOPFGprfvgIvkzLNbVEP743oMk+eglrrM6xO8uMM+iBH4blKZ/vF9abPiBh3ZirRBjgKciH77g49
/DT73zQmF1g9+7SzfmLgzaCAoPKY1sqacC5aKSawOVpwMvN89bUZq2h+d4T/6yiMGtaM4a2EWjT2
I3SwvsSoysNc9Ope52sbopaQ9s0AgbYpBkJ7RQE0uLpoqTqqv5wM4HV/0m3WMM5CF5vGR6XNn5zU
HNueuCeG0aFMxx9mcN272nhyKvpRmXe3eOQ274o9yeYN1IcZrb6sz1mRwg5SLHjiOXlKMPshw8ZP
XcxbYrT2rTZt0oFfNOXzzVM7QferbuA7yH7JjkydPjhy3T2Yige7shtcLTBaZoYIvhfeZQjDNmw8
bE2mQlB7LavxyNzsZ5F6wlEpVnpnfvqdcbOhnIAiO2Ehofw1mJimxXBArPcmCVwAvs1wpy+xnzmf
WJ0Dghr2pTb9G6PkZYy8gyGRsS3dPHITFNP8hs6SkR42YaA74w34BEw7LFRr8t9OmJWkj+GJL+My
kohyVFFgqeg+lXqyH/T5yyA9Hs++dZ3GH9mF1gN9JtyufzzR9akz20D0H4WrjnOXTfvMG1B1OlwS
eI5AVXB9SmG/9L6irRvVuepna1VG7B7UMORv9sSaCuzyZBjR1pGYhKs6IZnbS98HuKCXVNa8K7jc
nTyxXzSb9GoTz8yFkuh9qKH6Qh1HeGn0QF1i69G2uexY1Ukm/b7keEnO8+QimUueYh2cJKZ9BLpP
dqWcSz+OchspS16hqF27iGFZqNHJz3xTI1Tiqk2xV3ByN6b7mpU/hsIbGru7vmmPmIrO6M4JSJ9I
z6nacj80c4a1n0M/DkMsVkCrusL6m1ErB64NXMQQfwiLiw2qpnmgOJ4s60JYyGXI55N0K0w8qUZW
c85Uipy402gwZaBBLjIcT0Sj4yD77uYQH4bV/cOxcyb8CWw1gUq1k7zNdr9NvemmIuexM+S16sx/
5uIvKumazAhIpzbgErGijZsNP2U0vNgpEJV+eScEPBE18e+DTvardJ2Y+h9CnFcnMk9dKB9Cx4g2
aOTvkE4wUQrr5unvSAPsbR1hI+p1HYmyHoRW2VzZqVMc5XKrJbQLthzCvZO3RxgcEmLuUG/wSpJv
UU/Zya6q6KrrTKrsSZA6Ut00nhaO7xZws5ZRH6Tsr1Xmi8c5idqj0eX5FrO2yTMjT1AA4kut8Ar6
Of+k50Xpc1OYIqAjvTToUtlDql8XH8UBz51aw44McJ4fSqBQ3+TjLMasy2RkfHFly6iObRfrwurW
9ngG8UHOO/JFvaCN/xgwPqBBmubyO+tk0PU4N+Cs3tC2PZF4VHf+v7kfT1oHUdlrR5An/iMhkFsH
ihII9RMzmHuHgb4YBIsvHNFYPTcjDbheoLqO5D9jIFesgS3nhz3gHNf4rQzj6k/4QQxhAwCD57/y
cWCmeAt7d/YBknsJ1edPn7mfo8dJ1zOxrWIyWSNzeMpztng1hi3nVIbGN5RRan9d7TMSjDdMwvCv
uh60PEfdyhmJrJZh4wD7hBKzOwirB0lHp54ZaOoLoj0jQFjerD+VOvzFtrAWecr4ASZ0viCVQz7Z
Mz7szaHe83he8eEBQyqOevhQeJ13qElxTStL7h1M6vwWMFEUPoJqQfXoIcv7nPLNnCYeDOJLuuUe
6OB88Kb6xiGPEFjULoLOQsPDOE5Mu+BOBwnQ+1Xh4x2eojhEtU1Lt0yugB+PNzPJ3tqJ5JVxZuYu
iDegY3zpIYATOBldZ+CpXERyZ2BLahKz24WyP7nEUu3oO1pm6KhFPXDnK2dYYkxDdO0CovCsH5xY
4AeMa25EiyJejUS9jYbioxzix8bh1cFfCzy4zvaMv//ZsfvosG9eguCumROTiqRfm6Qt3i14tTsL
ut5W87r2DH/hYIRofwp+jFF8RD0AzBiJuszQcOoRXGCldp49XDUBUjIFbcROA11tGmV7I2SmE4Wu
gJLI1Gye6kOE8mE9p7j9Zlbx7QKngopA/GCvQe4N050W+zmEs15Uq7Cg/mmkzwttfc+V/Zz6mnE1
VDPyIfXwx2Qc8P5gq2vhQppgr0ovJ1USXZJXdm7QtLpxDj1Cx70cprWwxA+zdPtmMSxpwiW+BOvX
K6r4jx4GcrzN/aa+uQ6vtwBljMkvx9/j80HntR3tl6SZfcZsfGyYln/rJQNvLXsalZieFtMZ4cRf
YR69w0eYX30ce5a2GRKVfHrk2AaD9EEVYpu3ZRtv8oknGYDgoUgmHO9VS+KDxbVU5H8VHucjCgEz
EA4DnN7bybRP/jyzP5H4lX300gNbPPv1iWlnYMrmjnGTbyD2u21HhsyBERxcqrlGLM8j1atJC2Co
PollP5pWU7ujY6S3L8VfUg76Ee0UIGK95a+XYbgBv/OOpKY8Vm1CvLNdiV2I9KswK4DmVRkTxY6+
g3lJWB1ts0B6yKDGMSNQVZaBXCEvDIqzEiVHpuObHUnAqtukXTGmkpupGZlCNB0HCBpXVgYAERod
M+FdI9xmW9s0iwpW64aMtJn/b87TiacIr4aD2hT4ofFp9tpn5OnAIMkRLZ2aoRXbB9cdDh7yHoAA
11SXeKwTOfC15YC7ZESSbPsK3ORExmptZGwiKgsGE6X7qKPAilxsxr25WCiKm+PYv7EzvrcaxJyS
VXUd+2PQMHzMdZS8kzUMB5FEx5EQzaYsQO4AigYjGq9y2rFbo/dfw+S9wW2DnJyRH+YwTYjdUUez
vAAjmcIqwQ0JpNYl1EG/enpXH8WOct7ALBVRANcJh0ASEkkYt3rQFQQshTYjGGZFey+XaMB6XucK
zHLmAHqtNCtblaQSEyHN+ZlElXxq1Yfdz9MH1LORTn5PCuEljK1s33ByQjhIrwOwOGWwfEI/8tB2
zr+UxWLZwgbEFFixL0GJYsICMVxZH0zDezIY6rHlq/ayxvZWukuPGc6bzMTxMMBhZtTb75oJS09f
YTkqy3fcGdoeQhtsOxWe52L486Fx7hI2U+vUwYXDojRQXo0DOEaJZJa7hrCiYA7bj8zecALQYxdA
bTx8j70j/nW9n+9B5DM5XWbfHljABK31WqCNWMdWc+YuIoBXZi3XMx89KSe04L5EVtwTBAx3b0lF
OA3+GYyLdmCE8dTPkHZjkVXHRKDx0HMbxU+DH5PyCr18DsARMfEuqoFspV5z1HPrm6zTEHsej1+d
+msrZn84R9FFRKl8sroYxfjIWMrKAZco911yzqx70rGjeADlq/4ZwEQNmAeEDi5UC6cOECZj12uN
l6hNgH+m7UWETDuGVJAKMyHapmn8mWq+AgwowVyYtOlo7EMXQRPOvGKbGWoHwRL4MnNYJOy7EOHS
gpWAiTXWVzrJ1F6aXG6EAs1gh7Zn2zUMR4dJ7ayKwASqHzBN4jnPI2DfceOvRQNWxYd+0OHl2mRp
Dzogo1JEXMEtyf+NmTk6rf2n9h1bpKoKcaC06ic02gcRzmXAyusHLxRuyiz/E7E38SKT24oVKUOM
P8PE1gswdFb0iAA2O3OcnlGwxCRHci1hOKIsothbUaj8xJ253NxdfkoYVtUj1VtEacuAPA4STBm7
bOh/qb7YJEhLrMibP+IYIhbbJzsLwm0g5sa6dxj92ZYvmat5/2J4nvFQzUua85xdQl2eC814rVBc
brLQ+p0tfjknc3GWMashIJZ5udyHVlIFqvvjs41ZG47RtmClhcNG/4ll8dijMtkIfI4HkDBbk4UX
YRPt91iUHJiu6p7Zbj3X6BFWjsVt0MfV8twuFCCkQRs1ibsde/x3F33Es1Ms3QEskKRur0NynOoY
p2BIxLi7pE2UmsGhOleMR3VMc9HEnLvnDd94xEIMYZ89QBy2+CwGUCumPT2gc2Ev1SRkRvrh7yiA
7JrUQHbDZNOy5Ldj6F8Zsbi5jMy1ULRbwk0XUv61Gh17Cx53b5m1frHzt854NAH2bkXdUtpB+8UG
Z7jbtm0ZnRMMu+FsIr5EfSYZo0ZKSv6gJT75PdVl5y4au5ieMsOdbqYcHWaETr92nL1wyXVw4/Cr
xl+ycnqcEBDueco98YS3A4hYVyIddmWxZtTnr3EjV4D0rW/VCHls04GSjqhzljR/Qza/d5ig1kOJ
fGgMyWqyieptemSahQY3x9vWElv3ZCnr4C+hqJCe1INI9TflTh7GwoWlUqo3iZptqwFJJtlTtW2x
42vAbfncg1fa6OLJnvp/VgYkMM5B21ouu86R95loazIUooTcpnGCSCarrdawUbWG5Ax2C/oUSXyA
iYFMzpCd46z6qXjyH7qqKM5MvT9MNiR1X7PyHGp8ljE7N3egaAxjlb8LzzwPcw03VzDpHGCjoV5n
LkxdcCGKjsR3i4YemauWGDrC6so8pVXx1ukmexvuuk1sAWtOuwvwBVAlQ/Ija8wmaD9XGml1xybs
t44xlnuXfeMuHuuTqwva9qx1uuP0awL1Pgpfi/eNFW+NhDz3JiLtoyKIx/Tcg5QGftgOnFtHLb6i
du1pwczsWvrZvxKJZzvr/VPnZW9RluLEaT22jZPZ7VFI6ENY7Nwe5ajVM97zWyjZ6bI+H7C5bCyX
/biJTKFfGvRWMYdNyW84jAMJDQDWkL62c/vGBoGn0/qQSdzuZ9NiaNhS5MqiI2MKIFStTdER1uR1
qom9rpyU9ZTOvVG2Tc9frWl1TLxullvOO19/Ru8/7zw32oc+n4s5NoHGKggNMnS22GR2oTs/TTvG
50X/F3sPeJ7JxvXEW9ljz8ksBq0CwQt60wG8TTsV68HQuelYVW5sC72MBuOgi5jCJw9xo8QxTQ5L
BXvsc3QYyiG2wyhMErw6567H2BqhH/BztHgz1vhKbK+ADhayuSjcTwyN49aGcbMumx6zTPWoiPm7
//8HGYa4zdgL444njiWGtlx0pM4O1snR4SVFc04sB6b8hs95FYM3gWoinK1YDEZWZuxKGzikptpL
lskjCKpqp2w2tizajK0xAGzqWfN25dyekibc9Wmsr81C+FvTbXLwZ426NNA9hGqycwWjCQMujGo8
qLtCuNiIbDZx/mdt4C2vPVwKHsPWp///0HT2dMaR0Bz9RKolM6ok3AgDUxsC9ZNZDkgiNVCsYQ+W
HxALfqghZMxbqMdK+tYBlQh8+Fgau9ifdnmPLsgS/tVXWnpPLCzwqRH16zKCVsDRX9+iQqflVMVT
5CDTtdkSTkmkrRFbZ3db6bdhpHe0shEBpPVqzOBJh2WaBijCvzhJjkWyRGnCrePmqn9BOLOpUvmR
TIN3ykcBm0n1RzcjjwjRxcWB27jDmdkDJGS9rKXmJq1nnLxlJ3ZzDVHPZ+CoW8mw1wdWu3bnFTTR
PWIeTV2MxoqetCHNiPPUkp1pKOK/kgeiDhImRP5PBnP7KHRDMHxp2FHZfFdLBM02K3TkV9PISAAI
BMKN7ifxSo8DWKufiA7cibR3LqBarHXmtWrHgzPf2Ga469Zyab4x4Rp2vR5GJDHIYS1whvxoDziI
kU3YQlNrAzDru+YXeuj72T7HuXlTZMNdXY34+gmVP150eyus7hbOsbuuxoluAZDGbZSDdgBvSLLS
8Dgao3Nt8IrONbDcOTISfnX8i7YJUa7BgAnYgQFBnrSUidyPKOwZD0CCDcBMCD6bvo8fR6b6fmls
WxfIYimcaakeMlaiTJ3qqLnHXiVfZPPYKHmEdUWKamV8jEZrrUYJ8JvgZ4uABfLRMtbqeAFIHi4j
CApC25PK4nGcR9Xa8rOb3dLsTwTJblpY1JWXnTnZoOss+R1w1teO0l9rhy1KpRFsk0888hG1b6Bz
BBatZF1VUIPCLEExjzA/jIburLHUDFq6lVVBDw+268Q0Zz0hUfAWQcIkAWZUtXowEjdmgEWzUtpW
s6OsQFk0GO/NXH1V8TQFdmp4ZNC03snzE1Ju6Kv1FNJLbubDhZUkWmP25O2EI4iZbpDNRKjr2Eo9
Gwdd6WrPvS6QNk8FcfVT+t45vbEd2G2y/lqTFcNVk9PXOr11zxpo4JP4Bj3yWrsRycEGyxzThZhk
m8AfMuZGFRrpVWy7/4qk+Ui4WwFH44+mo1rbmeYewhR/SVTiqTBnnLeiPFlxmm4r8CwrA/oBKoh4
h3b5ZrgQgTH38paCT9VnoShI50NB+Jedx1e7ALyL6aMNJF1PRU7JuXDLrZvpJP7N7EC8PNa2RopQ
z0zrZYypexSeRnH05j/LM9tDUgN19Aes87BkDGtg9EHeJsMjBglUfysrd8lxxEFQzB0QVwOlp9nJ
xzYFmJ6N1bsxCX8XadtIt8OT7UTNWquJGNN0tzktseBTBmNEwyfN6I9MpjEcCfvVtdPoVGLbGrzo
/Xos6vgUL1ZNoCSAG6GlhHG9Ii2qsQu5JwugoLzNDz1ax3PS3/OcTewCyV8PoO8w//KQ2HXirt2F
jFvCfW/ixzIVfGFz+oamfSuK6juB4s/lu80NSibi4L5z6E77AXHFHsUq3btszL2epl+U8C/OOI3Y
udS5Lo3AWyD/veMyM9GNV/YQm6zItiaNxLPtv8JF7NDbp8NjVeYUVOW8APkrFhYwrWyEL6zDHKSO
kN0SK2KcxfAdpLvPes1g8sfHR+3Ya030gWasISBrIiLFZP85LD9u8r2D1NvilvPS+fzAlJg0NROi
Vcl+BnuDStstlrltE6l9ki2eoYXiVRZDdW24RfxYodsDgzEMQ7vpHEaAXW/v4BBcZdSSCZNwATF0
QsJD+l2apBeryxhWIM3fQ5jjHxeETcpbHNqvrbRp6ipO2JjziLqlr8lNKm5FNO2VLSDOGC7gxWaA
42KavMeps9UjLN1dGD9ErKXzRt2oA7HzWumIMRsEoYKftXaV+MLiio/Kq0wSF9FcmMIYD17iM8Lp
ELV3uN+9vGeD+x2V/GoZNh3Zua8emZakS+qECmf8YWXiizqcFqbND5nZbv3B/gUjUu2NJOSVBQTs
ReMaQbwTDMvdKQ9Txf7W9FS0zcks3ZlxMPraC3OFLzdpVICp6W8EronRbp3HiMZsyqcuLdNd5PDl
I8XYjYa/D8ca6QDpYCjr0z0v1ZunWoxn/6NprSl99t1pRwl18kL1XOb8ZuPYfVWW9wybBX51yxvI
hco+HyUnR+OAfBWtrgRrSRIAZHi+StWJTY0W/EQS2ZPslTzlJmX0AgwP/HAe/zd4rXTrNbOZLeD2
WPmTzDF78f40NPO80NeJ1Pf7aLJI1z68JcuC8Zd/1NL8E289UY81w/xkQPdbuBAWwnomLsr3xg3B
WmLNs7vxRlv9DHjZxtJOAp3Q1Buo8yZ6b9O53PaVQCSVloyL0oKHlXulKBL+sug+7CIvTgjoArLz
cBuSbRAImzfQBvBl+0ME5ifnsTZa5lih44KWdERgUwuup9GBA5nBXe9Z7W+q2bz7CT7B0qz2XlaE
2DwyjPCeti0TT+0jonnWFEdQafpmqxeuDAjpfIykjUMueR5wzq1ig7Qq+nDnBSgjZsM6UP2Su0IQ
5yaEpCxajMkF1xMTfyZ1eVGeiErajKQ7EayH+3t2nuNOvHd6few7BaDKgi/YVuV37rBc5M0EFoW+
6rnNxpMeS4b4A4ejrFwq65zDuuc1Yd5PapHj5a+YysOAXSTaMY/qLy92pnA/qyI6NY5eolfJTS4V
YvY0poVF55OuMcdqP3krxqHLOmgOQt+/hwNb6T6FhEwMElofj8XA3Hkzxzi2zNySpwQ+4pxDeigW
P2jNNAc8Iz+yB8oUUX6yKQqRX2hcEEnzaLv+Sz2T5gU98oG6hnFVVcFte2lrtJsyRmpglUgleg/0
aq8RaASEkbOIRi43fWr4qNnDy5jr8FInSbkCR4DAOUJhNXrOn+3HbpCANNvIMTE2Taozi4QktQKb
tusi5OcgDBhXbA0L5LVQZhQULRhDZRbRbuZ9ntzi/wFugEg3WmujMNdqIAIWkfnNJ0Bx49ck6Bqk
za8nFySEE1O+L46pbqz7p7KcSembWUsTkbFyBNjHGpA0k5Z/zhT9YyRPZYC6HeVhulUDQLH6W5mp
c7SlWMUVyW6sjioUYuRSkXRiRaQIQM74BWPpreKCqMheILCBm12Vw9Vmdb8CZQoONw0509BQi55a
3HWrsyQMd1d+mdZMUpFI7aBx8mMxJEj/PB7Dhr0g8apJBcUs/nAS46d20gEsSjMFJtorJmTdppHD
odTPbUEFUbOXp1cs5MuINVFa1qsJOX4rnOHiT+60p7YLegMfrgeHnjyNa+jgVwWvzRbRCo8A40hX
91Aiu+zpyVhc9TnJN4ZPrzxAUNVGWr+px5yRiIepyX87oHGrMsU/ZDwR3ESGfAzZG73y2u7H4Ril
pU0bQovPkpYBK1yUpOiPc1qAmAvtXTqIu2wKL1hISZN0CIE06k+mylhYK+PQJHrguRTeFDCE20rj
QGyu2uqlfdOngh11EqOFip0jGsNbqBcvgurfmJKrRtGeZF+1lr31MWtWw0nujF7mQJHNAjNvuR0n
DzYPJac7E7qtzw6HsPfW4yye/fKuF9o+sqRP4Tc9IiGD7sKbqwm8oyECIlWHiKOzF+Jtxm1G1fk1
oNeI7QFsICc5JtCY7QiLiNJxgvISmeZjaWAuhDWM+snNG9inZIaWnca76WuniFGKZy0KdFHuJg4C
syh+w0buR8WynN5ai02Y3EA2utb4QjOGE2CJtc7fnBogTUVmRoX0ZMT+G0+7UoJTx7J+8L354sWx
u/L1+Qyy4advqxaMr/EMyJx/cEBER9KJio+CG8DCHjd51GB91y0gzR7iLGG0ULP+JtGsasZKrHUi
DBST/8eLlq90jVNgTu5z1e0ZjYAsUrDkqZDjyf6ZxvmJOuo1juoHOikgKtH7PPOie2omLyH5lwtx
8BzmRxwdPaKipnK4Z8KnyO1fJdDd8tzV7QtBhk9GCA3RfGBufzMd8e0PZCMJsro8rXlOJAMXFgvk
1fy6QLjUMuW34+K8sN5Xte68Jk6x62aWhbgDDTyh7qwdEXhfK/ZNo+bHe6evGWmFfqAncNKchwT+
Ot81CdWkY4zMdlNt2lOAx4B7AO9Kp4GARWJ59gs59YmxI08JZ66TMhOJ4iiIzeKAajdiNA24We8L
okAz37iI2HlHSMrix7fBa6DeE0myr0zi1muBITzxHpE+GBt3mv5Ylj0nQxk9NIr47RxEB8O1uxhA
/zTAOlaN+lMZ/YI0xldHmw6h0TxaXLhbD6VCNjlB5Ntqi5n11KgRh2r7ij+aBpGF5jbkhwxVJh9K
Z9pUOW9xbiZ4p+3DWFhvVWqfhRXdGN0salLCw6Bv5MOjRS7QKhVMx31CgpiCwNtLoIsTXCCbzTDB
7s6SCCYbtEEPtZgvGd2zXKsZTkI2m3GjBMnIf3nLBjd054KTBqJgsaRyFI23F8NUkdtuhAeP+5Ts
gjdH9voucRkOVIOGaSTZZIkGHM40XDIJwadhZG0ejaJl0IYPvxAJNFNT35aRfTFD1nLjBFbRd1O+
+74wSaxGTWrjD9XYb6VOVh8dkI6j9jjrlg/WkCsli+QvFJh8SQl81JvUP4aZlNeaLD0aPdqqLiZz
u2tRVDH/EIPAA5fYb6QPgbEfRE9Io8ILPKAHTL3PlqSFoLKI29JjwP2hZt/62P5MpHsqAeVRZHR7
RRiSlz0bk3NRY5rsS+N9YIAZSIGpTbMHDG+qyNaCdK2XtELaYfYwROsZuzqXk6uVZ9SjVx4kEnNo
Hetev4/9zFi0+8hCOJv8rN1QemedCanTTN5aW+KHbac528BXVoU56MFH27jfA6sZcPn5VlpMZ7re
eogr/CqhYs9vAi5AenqeDJv8JNm+4REbmBRYxen/P/A5wQNOyQ0gz+iDgFHKLD2CzLuAI6I3YbV7
06B+8cdjnYrPDvj1etTyZ4/Ue0L5FG1Ae5bV9JZlVoZXDekqCza2RBRJrJtRIlsPBrnZV7uk7QuV
FzGGAEicFDRLk35Om+FTljpKNsFWLI73WQLw0TDr4+gAdsSC8hta447kIJVyBxX4YlcJY2aCRsK1
V/Unml0E9aX4rdjgYw/AYpv8Dsmirs7YLphdC3DbPGoKqJcTRXelRInuafi17JxZNH0Nh/EvdKeP
eii25ExeqNu3DCzYFLMNN4z85rNEkKn4YjMORzcGJIsGVhr3HLcHKYlFDiG6O+YDMXQRroupD+91
Y65x6Cxbu3mfzn3L+9vwWCK6Dmn8Si1Cmuqz3iow2/no2OA64jQcsBvni5HOlKzbazhuMxms27Kz
vuwph5zhhlie+I60aNpEnvPghfm5IvK0ltF2EmDfddzgrZsTGR8uWk7BwNVE7hgWzo6xGW6E8AP/
1QV94gOhH1Cd3DVvfARyyOvqB69ixxzV0VvoNO+al7zS9taavvPM8cmaWwLWm0MVq+dBt/eSyQr0
zRzlr1FxXjtUpIPM9rosH0pbI0wwZK/SCIoeecwI3qMiFS9uSg9qfCt063joMaYlP7rufpLXgwwv
1/Z0jzsrZ0aqZybU4qnexK15kXn6lSRTutWIGqH+yGiNTYuJKhsEAfPhGsbFj0YKF1i6t7lB+tHo
862IEVaCxA11s99EoKXRoOQPWcYUHMU7B2CESAjlGlIKPAlJikIRSndiEglsQBs9pgSpVBVnUF/I
906VQ0Co9jrPF6FebIO2krQhWYdfQpFpzUvsbtjIf/P87E2zf+mV/9YrL6OG1bb9rMKjbr9L9qCm
o1HK1OVWK3AjCG9CW+BOZ901ghZcSSRp7FVWooVekj4KtAi2URMY7x5yUhOx7xQEc1X9qxOf7Hp6
iCPAkBKkquQ5J4iPPRYWeRelqQol6yG29Fz806GN0Rikd7+q3ru6OQsAhlj+WI3U1W9qdZu+c67L
ox72qb3GgZLTzxhvXI+hr315CvE6qvhV7/uPSZI8xp75RUlzDmsisXQjuS6Bil3qFIuz/z31B/4n
Q7nmYSDlB66ErSWByRERDy0yP9b4ZViCvlQcXyFnkQHY2xuz7+ZkXSMFoGPe03H+jM7wgeY47lGm
j40PA7XWz5k0PDoXjtMMpQM+NFa/khVV81Gy5s18tNdtwtlZVVv0Eo9ea97jdHyRyOuYOlyKkEh3
AGtXF+1KNJ4GbDI8FEwuIzK/oqAWnPiWlupbu5hfBdGvCEruBB8AlDDxaeRosgOiezYDkl3ivWiM
JhhCgA9vrq94pWXuwyxXW5LBSOxm2L1OYLYWMXdpG11sPd04mjT3Dr4KKpnfyJxKSgNKxEJLD1YR
PQk3uoyMxEj5eFE1qrWyky9dLY9lO34tfs8qw75VQ0Bi8/ht5URA+DIK0SFBxycM8Z2YRiqAGeOF
7ucbhwYw6JZEBZyEbbF4hEeUKumfMy8ePgQSiEl2BW6nNlsIfTinNw7OuRRDCdZOom9nAiI8Z88T
cpCUBYAju01rQFyYKRSorNFXPdnY9TSTnBFnIYcJJJfJYvwafCIAnDdDVJSC6fgRlnITUic7FGXU
9Cu3lfMe9Ahc9eZOcvHBbTBiRaXEpxzHX/nA/EwzmKBmRzF2b73DHpkoO96fm22qYy0Ra9JMjwN/
Lduk6ITJ7JhhJCjtK7Tcj5CpGNRu6wN36H/sncdy7Mq2XX/lhfq4gYSH4kkRKu9IFl2Rmx0EuUnC
e2QmgK/XwJFC5jX0BWrcc/0+ZBWQucycYx6IqGwOhgk5ZLY/RaI+vAQPDyu7zzmM78IKK69lsboM
zGnlpD0RxWP6UtrdEt/Ckj0K9N7vqlsEtE8Fv15IrpkbVHtnKduBqz8MEiyeNLE+oCSculs2Lv1H
fBu8+dCAZo5tU2/kiHQnCpP7ik+x1CwwXPU8jjmhhcxHEvVrgjKG27JGdosHXycHf8zu3QIrWFZH
50qQrSlxh2dJfA/q8hBN6Ypp451ViGfqsR8YMy8lulg3YyBDmtEBkwPKE37WRBoTG52fNobPOziI
rKyba6o/WvnrtGzavW8OYE+Suy4niGG5Z+xOPbQ2EV4JjV1mMQ83XPfZZ1DMkktAkBfnf5yjadz+
Jkap0HikT4wpfjmrvVLB4+z8v3hFQGDGMtsaVpMT6gjq08rFSi6PNvXVd8yb0fD3JIYBz/mcIU3y
FZpvMWAIntgUlRhilmE9FPUvMQbVmujShF9nDNZJp8dd1H1hj70Yfs/WyrbefMr91T8RFp6xDvJk
a4baAvyEvIMorEMFvBgpQ24QLwOhFui1MmFAV7C1V2ERfpgs13rzQ808/2CLTnY8baCGf8V58etY
9tGSyJxxbK+JlC3HcTvHP6BovT/4VZJN7xlPvMR3LkfVKS8EjbAbLSNVzYXC8mWwKOmm/o/ToVrq
K4VZHnE0O5b10NHZp+m8xndF841xwusaIhvC6Y0nntBNOb0bfnewuvzHcrJPFVuotkjeDWLOI7Xr
y8Zm8KBYlVnTyQUTxLLp4LjzixM7u6D6jnR6zrO3bHhQBd9noJsvjqhXlK5vAbM8GannuNS/9RKb
hd2b8gEJbRz7xd5LM+Msu+I6B+2fMJR7v4nKo3DaP0mK2EI3LLyrgUCinsqUVgMkyuR/JuNbNOc/
bJvS80B+AVGimd3OZ9svR36/ytw46BW3A3T51v706WrdQr+IJLvWxoIe20bthasq3BlWC5KdZUFd
qG3d0XtzISAgigWfcMF0r+71JkXkNs5ADW2vvXXLM+NZCH2zFNV1FB7sSR9J+olHUiBEe8rr5M4v
06PZg3gY5vlgyo95nC5tEpyiZIFSNvlW6/zb6P1d7cRba7Exy7BEIMPGgVTSHPpW5mO0EmOPt77c
BBg41xl4VAaNzIugnSYoBnx8Hcb8q+a+3tTjaK0xgZNxPmLycwQozx4hspgtvZuXoDXLLNFQRxTX
2FxlhoAoaBr/CHkhW5GZkQZHN0/adQYYgZsvJDWOzAXTC6hrtbvfjJ5NLkrbs+9Nsm/cVfEFpuuD
9NOHFiJ8FNY/KsNN5PeoFyA8b5i0ogjrATw5uXNjHblgO6mow9H7O2ie7w6v8NBbDHqWNGa+o4JV
PoI3cB9qGzuMqXM7ZNuKGGrNZB2HVAR0Kx5IE2V76wSUtY7ook3ZokqdmCBmRc2jnCXlYbLwtWbw
mIoO1G9SK4R6MjloD0peaxrFytCoU7ug+1t68aPF64nBJclPzJ12lg0BmfUotRm3TOacyFajt8Yq
jm3fvnbFwWk5IyP1m+bumxHZbHp+YfZZ2/LWYAZel4Vg0hNKHoA+50dsQIdoFNCeDyauLAzaOOJU
hhSMXxW8ezZLfKhBiCLtj7jMP1vPQp8WqP3k/vGimcmhmXUc2vwpcqIpKZ4bt721XS62Vlu99nWM
asIP0HP7kI6WHswmjgePACc8DpuOmKNNCc+tqz8ldVoBVPkABguBjfXkREa4iyrjBG/iSVeD2hqc
W7qOyEFbBiwA8w8ecdwxZ/O+lCbsdDYH4Eru5JLiQ0IDlatj//UscJwMvr6XtBeKzHyvGRWs4NfX
zHArd2c3k7+yWNHyG/7prJh185SH+zqbXgcGmsfeNu7HOXhohv4vMOqXucYBlvuyWVc1PgI1oxiU
0n1j52vRSs+vCa61JyQOsnoPCCN7J1MNJ8ac7KGbbBkyC0aJq9YX7Wud85MgIMP+7gMK70dByIWs
YIdHzClLKq0uKumghpzU4EE3+y6JT0GEoi8ofXfHPb0ynK7Y9Q2rvEBmYquhoj2mORebze5YsE0b
DQIRTK99c/yKySrBdYj+tsHQvv1DCvr/zCT3/4lMWv9Qhn4W//bffrv072f1b08/jfwq0r//Jz5p
+RP+Jz3J/5fDYQQmCWW/L6zgf9GThPMvxzLNMLRcQvGswP3fjFIh/kU36GLeE7bp8Fe4Sv3/QJRa
/7IsVF/gmIgsg50J7Oi//vvf8T/HP/W1Lqa4rvr/8O//rZLltUbg2/+X/+Tjnvm/4Enow4Vl8SMg
RfGEKTz7P8CT9OhxkrfFvvIsOngy5WqVXvOQaI7c8vXWylnI5NByy1TfOhbKjzKBHZAJdbNEHtz5
PsV2lCqJS9We971h3WC34LDU0ZERh4vCanwrxvi7y/PgWLOwmd3p3ZsMvQld3JGtXcQ3Ix5sMHMA
+jw9Y8Zpx/ty9Fc+XR5Srfm7p9BcBXZT3xKU51tpYV/659/qCdVsI1IJxpn/1ky4LQn9wNTM8Gwj
pP/YEtLzME/dq9XdRq3dezY8+dvHSMgnLND8YTDL6aimEuuHmX3z+zHY8b0j/oTiSkN3wzqMqjJE
BgnLeh/k8xIXO0avg8e+Fi6Auy0alZHBQplZsoJGW3eyfYroXhFDJfsRc0W9KUS4HgfTBxO44EcB
2EN1OGGGTM///MVAsL4DEYvyPU9T4Aj6AVB6fGpM39yHyIa32AbwnYioRu1RPljCEmR5sN7ORuLa
/BP59uAk5vzJ7vaxALMWCGQKESZJZJ+ci7PjsH/g4CWPLbh0mY0cr/PlifHJLtdBd+pYttJZTxm2
cvM4pUpvk0yljPUIUfDtJV8LALztZB6ZbaNN0wQ1HddEveljB30HOuUVYB9rPRQavdA0H93QF0cU
+UwPQRZsB+wg3KbYUswSYUBRsqzTduGcIyW2ZVvER1U7H4MSTFPTUB/NYfjT2vkn/D6ut9T5qn26
/bTo7skqZSghFc3db+eyQVVW/tx1TbuOXYLfJ9/ud7PtEX06Dk9lF8hz7cqtUaPq42GFF2O4GyOh
KssDmlE8wCwbbeAuJRC/NXjxI7pqfccYUyJZbLYkeXKwwman8mLopELuP9/ElLd8GdLwolUyenQQ
ib1t6HtxT1Qrs8Fl0YcPd6DRY8h+U8if4Ytn17FhNxLeTPEWNlt02WKN3InOlz+Map8wPv+x67tz
ziswGkF7HazwB/b42a71sY6sG0bJaJVO0V92+O9RO/IqWSunAZ6X4vV8AmrDs4U5NHRvU5s8zcN7
kY44kaeBLBRSCbPcNzehmql1NavuLFwIVNYtyYxjpijdEvZqs/eVpe4eo7lxGAMmBl6l0w3MK9gi
hnogfvUKxh5kUECikBk/OAyPwD0o7+h5xs3DJn/Mx5Cmv46gmdQ0lLH9wp4Yp6t7zYqKaVXmfIcZ
Rj+esBTq6wo8BL/G3IJtc7v+NMHZXRkC6IBnR6g8Z2IdE0COg9Ibu+g8UizrcNcb5Yel3IfSYpdd
lx9+pBtCBllZkFjgsmBAz6zntibxFp9H7YkH/tBW+pcR7s3JEfSkUVH80qidy9InpNwNWkTB0BxU
NI07mPBsUEUEYiV5gefJdF2eVXBzKoJFmpAohC7kKrYRZCKqrvgI75L9mAXZdtAUGM3EOgKLzSta
yr3d4tjNVQhL0UgzaDeEv9UNugimi9WZpBjqWHoFh8cz7/SlR1bJ1G+u9uj3iT9hJ+ghVYhd/W4H
wbfWMGrs+miIRqGL9j9EWRaHnuBE8O/ymdGIXEHjWIdKzyxgwPVr2e21qedV1fjMI/JrxnnPHonV
tBNXOy8TF7MezhP/qOy53Pld+ofDcRTb2QjmzSDCbgsj4t2KfZJLxh3BI2jFodufbUTABBuj5rRi
19tk4T4sB0EccW0eC68CqBU1zcbsd8MAmxW4DO4YBgOeYf1yZribMuwWOk+xtTpCoidNlIfT+swQ
493Qt/u5RSNVsUzciGs/569QZm/xiAWKEjhfF2n6ZsbdQdexXvnan3YVqmc7IbEKW05MAVkdZ5NG
miABWKCDRTh80Oxb6n0I9+dgCl6ivgHlY3X3LG34IQzFu9xEH4ok43UwTDhMkY+tdK+eQmb3O7hX
97Mc3kaSKlcskDD7Y0wnC7e/jriVLzI/DbbUGy+HAdHP/i1RzlNdhjRahX5mGPFTaB51C22vRD1J
pccGqBU+S88EZYyOX+N0ZkwepL+DV3/MNTP1oWAcNzjhRzU0EpiGtydD6z1EN+wXYKQz42RWLAer
o3J4YxLCI0n8QyaDlHUVZqQHOynhc23YXO1qKO6Su9gNs/UQjND8KJwjCCs4nx7aun0xmSnnbnZr
JAdpQKRtju+xkChNUGtXE/Y9KhmT7lvesEoeOvYNjLYoAWgYzviFcRl0Yt6NuLtQDB/BYuBw+Wd1
DUONXD/gftON2I3nfHSuhhO9mCbTfzIC+3XK/cK1u/gumlU2khgJQHc+sqUr1mEPnCSejUuaIYzE
Z32MakvsWdS+srM3t4AI2l3AYjseCYCJoDYQH8+UiVj0M1bvS91xB5N8y1vhJBhrWA3nifeI7nCZ
H5JSUriYrmK1UsW0kcWZwByW8IxFAFmbhyiK2IbkipYYtfsR2PSDDPOXgXBGZNXWNcJ5f54F2ES4
egSzerO6MHlg87PYdEt8HMLh0J2YifcSqUkxmNExnL9HMFigE2DLeGZv0Qd0W+aZ2ANBk3Owoq7g
imYbzUKIbcnvaLc7NEfTube8nseV1YtkPJ+gk6T4MtpD0GYQGI2QdsYm3TKqEdj7BniMurgYKTNM
/pP60CoStC1n16bCO0wSr6NpDre0G/5otw/ZzWNbzGukvomCIaDeRUpifRgZOTQsI1j/Yy/BX6Zn
MW05OpFiQH3mBSD6qtbjLUR+fCJeqgvGa0Lb1kw/OcCZbZiOdPtCL2cRrrdwfmy5Cja5HB7Gqu2f
GiifuA/8dj/omZ8Cm1eta2vX1fKSGqVcm52B0WGgiZuLF/YM4jVqw0+blfqunHoyIMEgNCj6akaX
cEgoM6CmW17pHk3L8bZGq486EYqRxMTEiZchxu/rZdz5FeuJ0FSMY2cwuq6lH+ysGDZDz1eAQuto
F/43zIeRNOuT35vjaUjSixNO8d7K3Edy4vQ+9JJ01+XTfYhzoTQG+PBuHe8a1T/MPF3S9VZx4HwH
FBoPiDLzlXB+suUgiKCOgef9JOnMvjAs+SHrtQgm744aEn4eXGOiyyrkuz3GZ934HLVVtXJjiaiN
uXBia0jrXv1QJX6LJu7epmp4MKjRmdimj3Yq8jsK+EaZwbG4KgERWXYYdPxYnkvbvxmsyeuCyQAy
Jh8+NSigKu4/489kyPTBXzabuYsZZGDCVLkDZoACMWvhaZRPbi/vE9GInaLgx96m0XFG3Q5CJwSP
dwo0puqxHPYq2buOdM5mP90csheFIkCNEwscozYQE4zsfK0qYwfdmM/AVLqd4iPdejX0w3lRbmTf
cqbOZ0VUbBLk7wu6JAGfpax90VvHApI4EuxkyRL3epYxbBXvXMcCuhTnoPI5alN35K4fsEvgesaG
jnMyzl47dL8cpfjR7UuQIKjsyN8iBse+R7HqXLVx36Z3UIfwkubaPKQ9w5PGQyQzESLUpIyqpqgw
185j1OAd4d7GjW7e1TgCWPMqnpsQtZsB9Arxln1iHpDsMjZ9cRi2LwNxUUUygQxF1Da1Pv6jQK26
xj1Kj+fXRi6zG90nwOucEAlEnozZXFv+DBjZuXdI2Mwd8TiTnmE51t7vk2+LG5F1Ab9ggi4pI1fI
FV9NipYFO6y7zYuZ08iBpN5M49YPnAo9B0vgCb2yxzaVTxJFGzvZpBrYnM9BsMq1WGyiPm8CohDp
4sltwNThb3IksTgCulievrcdY3xbyfYgBYBU8Ff4DdljaS3mtZxhkHkCgooTsQtd8M+sue2geC5F
gWPeQOAKV/9ezmgetVPmbDO7lxGttwH7ifMbW00yNZu+mvoT6QCkIv2KHpmstwTBtmbOx9kz2C4U
eyFQBOSiZxjIY/fBRZEEFicECEv3YRDJtsaR364Kkr5waYLtDtPvuSRlS9sl1G6AWtBbUKJKSPuR
D99PIvaokqMXeydSNVAxNYI5vYb6z7ezk716GcRYH0Iy3FPTyrZmHj32ZkOkFzZJvrinxoPKiszp
wZqM97QhRsny5LR3S/LcClID4CFqRAmTe2iw2USoi/LUFB+2MX7VmfobC1ysY5ATPMoWoUn5UOw4
BMradEdft849YLGvkLaJsCv02Rwza9k2IO2z9MlUrbkNxQ71K4v33MEwShowFsP0J7Gg1aepiUyg
wFBhVx9Zw+cCA9XcGEJC/PKJZ+c4oqqpU3nAb/CL6TvcqqKY922I9QABL+w7TYyuZ3oPfZ4VG5HP
nLZm8MqpsBraEb9GyQJZRiQ/ZS1k2NEtqMCaBuONLIFLodxwVHeoQ9851jE7EavGeMhFK0MYmEgy
cTyMYOlskV0S9zoWjNCGQMNlI9GvPM8odWiWgurBrs3H6VAGOf2kx0MRx6zNmjR7FVn7rH3z03fK
8UCuevwY9tTl7HA2qQDs6/F9Jc2wq3KXwa67uKIwBWa5yZcSZAFWEgorlf/mWUNXrNU7AR3lJbkI
LPYINCDzTjOnLA1rwGm5zgnuqIzozMY23sx+8tOlXo8MljQyc6Ay4aZa2WmMQ13XGJN6SuuRbOag
z75ILtan1Ga7No7uwQppfsaaUs6PRw9LpxEiASFJucXg6QX5NUYxDKyAIg3whMkNDK2nZPrQ8qRY
0Rcy/II4FebgWQrmqJGQANoqQTyuku/OsB/TknDoucDoUkUxvscqOflFfQyCvFnDhWBUilBpEPbV
Bx3X9s4+mtunFsJKd8bUr1nAOLcI1d+aa4W0Xh4Bsw7k3jBktTYDTK7IwS4JeWMQKBzuGdFenBnZ
MalUOK6ArvX5/DRk/bDtnLegNv6aZE1b+hKbZbTOKjtEYQjwdPJuU05z4Hljx9KKUXtUCw4ZYqD7
PM63dpp/zLh7d5p2G1XxKzJDROpeU29Y1fpAy+KwPhYu6VQpMpaglNdxbrEe2XRZPH/x2u4/3Jwt
wD9kNo9RDWc0L/NS02Y5EvOWrqLvzS8Nzu80AY2VWUCIJMxcEPnJxYzMz6C/T8XrbBYPuqq/8qZn
rGTND3nM4q5nrMH9g6xoGdoj/x0Onv1QLgFWozBxANfAAWJ/GAkE4KGCws5co7X2KMI9lNSluyeW
oIzxyCk7+IEgRXi57e5UK0NskOWArhK/jfrk9W1hnof6omqFt7r8aufmTXQkOsze+KVIBJig/VMo
7r3KfA9mPAQVDJDUS+1NWxkfLL3hC0dDuCLdDqkuOWSg+/xNyLCKiCW5rmHoIML/IJIk4whQ+6ZU
pDY76T52URBmyDah+OIw8IwNvhJq6Lif90U4L/nhuKrqwFqDoD4E9cQIim2HdN/rlFE+bl22nb1x
Z2nvvQ4wSqug//EI+D5lnn6dhbpOXvqN7bfYqDkMtgDgwI31mLIWnZmZ9e+ywiqSle12RD+N4B2P
raUEcxWqY941uQuCP0HRaApIyI/LVUQ4xyIZIyAhm8bmZHA6tSm6dSC6Xo1Gt4WTnWABnbyZUJ4C
VXzvM87q/ihDYAtbvkbC+7gQMfc3JSwkJ6KCnFX/VS3bKbA656IMDK5Iu1ujLgi2c/OR2PaMIzs8
C+T7Bzvz7hOop+vGpEYILC/Z9bVWXAtRybdlny0+6NEf3yfLgAQgUWEoXey8cLoN+BrWI4btNYGZ
h4IwKTPheI0+M2RCK9Gl4SZIs3Zjos1bNxdfsbZrhqW36MZDFdX88eZrlZS7AFXK3TC0GzE4LAxc
9BgH8hIHxKKMt+bJiwhCcQ4eV8Sx19w5QUESnITvPD6yOkpW3uj2qJ3kLZXZX19Ev9WUksMhAbNh
Ek3WHAVAy/pHSJ+nQpFU7WSL+wD7mUY9XyYMyvJZX5qs9LZzzmqwNtBql+20Jpc11QF3QsWCIz+X
DucMmRMzyZXA2ypjXiUdHFrGoz/hsEo1qqCATpe96Ii2DSVlbBcvAAB/ZA+1cgqQRPpWEm11D+HY
pS+q5+zLNYB389Ows0bFMJvvsog+rVKdZdM/Qyighm/4O/HB+DB46sZxOfcBiIy4tletLG6BHn97
6bCC7/l7D1OOX8wkRSkHBQoLJtkQjC3BK8cz2n/F4NQe7wxpYgJNOBEnAmHavl2cTDvNlgZucJFs
J9ThHF4++tvyUNLKr0FtGnxFJULRUd6ndl3uyCsZDgxOmPPF7l2Wk6QDVWZT0d4cAo8BNLIqHEG+
4kLnhRTek8ghFc0ZZiM1l68l40nLR1kOtWGDConJ+/I4dyRjEmVF0i3K9uFMKOc7jRcFHmFgHXlA
deyirZ75+Gzw63JAai+mbxtPyqrPAn0Uf/M2w/zo4VRsqum5mABxDZ3lI1b4VKaL5ZFt5LpOu187
lOa2gWuxglUtAJyu/MbCpi3U+8D/GGH/MyIg5lAjIZQ9tXs3mneCdSu25/4U5GxP028sx0ug6HH0
05okrEtvAqmwOzd8YgSDO0r021BC51UO/AGO4xp+IQCAJQIBFwKy/BdZxb+Nn72Rz0DwkUuwrSPT
cC0NpbHEfbtgMCljuh1PkLtv3+IYng4DXcIOOJyNCJ8Byk3rENFOrWrrUTc9Wmw7DjBQsgY1oCG1
Q76twa0kGRVU6iImj+YoOIPI35QGoGB64XczbtxDEY7fFtcfv3RTuO3ZQp7GAIFzzKDr8/Ilz7lK
Qp41DjsFKjL/k3i9A48q/YFWQfOrUe0X0FCnoblTJIjjcqhNBu1sZI2EhLIYaknde0+mlwGKH0E8
OEF2ZCqBWBn/EoGey4WM8jqxeSL8K9G63pqf/5f7AAtewq3QZMYWduUfM9iMGXaXsp74QAAqAIvs
L8DVRoBGYKozk3B5Nb5lY5yxGzDdLeGdRBfNuPeS3D51NZMkSBwPkEA77PyYmy1JiJkauNhSghp9
Z9xGnJM9UhSlRnvTgXbbOwuXIFiAYwb3CPZ0end0VSSDK2KygYlubedphK64NwWkCppm40lZPnGw
Xb9Nw5knntDPPJnfkGmbVxFAvcSIwYX6nPLG+J2v9/xE7PonRF9ouvMNb+BT7IPmLnNe6BENytEw
+5zYU57+eKaTsr1TAMsMWRMDD1c+N8K6dMLLiAeekIdM10wmF2fUF7ShiARMEjsHPCYHMZyCliwI
AbCFhgPh1kheGtaJnULlwdBQZ+xnEI1p0oUxLHcRdBsP2f7GiIaTkgacXCO9G5PurIvik6TB535Z
1lW9wzlpokqvamqbrkDgUZFOFNv6OatzzX54RvFEhFOJCvWe0LJXmqeGFinBmS5eHBcKRMHgNi/y
5ASa1oZEGr/1vcHKKapJl8AqAOIbejsCzsLKmDaiGrwM2bSb8IG5yNE2igzDtdO1TyGZR4hIeDST
HntcQefrNFsEjMZDCxdp57P8SJ0gfkULflBTIP5M8Z2ZBMhiJkRN6HFC9kHWJe4x/fDWvPTjE15e
wsLwtxKoh0YsvqvtCQkew7l1jEWhSctHlgj12ihchOS836u5NR4jlweIIPLrLNtzxA7p0Bh8SCii
tkMn+d04Tna9kz6Ez7CeboyDsIwyHXWMW+Ij05Nzck+Q4V5ILPKEh9IymNXR82FjpMWxC9mFjNW+
6bptkWFakZKjtENbuxozi9cCsqQvh3NEWd2RRCNojLHNhZ9NHGOGnANE9dE7bkx+ohYWblB8kbx0
de0O9bGhTEjaLmXk0O1rcJF46aF3q2fHz39qlr4bTyavSWznr8wxwNkTKbzS3sfYgArwZhDDAa86
pLoaEXMWnTkJCKvmFeSHtA92hEArch0mTcj6hyLaNw0n+CiLfZJbIBmG/gsAkoWu22eMn+H3i5cM
6cZgLpKtmgCRt1M1W2WnP17nGY/hxR7xaKRoGW1BYSRi3igPQFNc/7XyR2JojyyZ2YG1ltjmjv1U
JCK8H8Lg79jqK2kM17n1OzJZ3TVcb4KrVFZtGxluRKEvkRXcG3AgMadhiQQr0lrI6rKO/WPIyHNv
ju5NTANbME6BofpQo/XXshFvJpCPsXEq9hPGwznlnOfINizqVZQUhfPS92eNUWQFAZH5M/wGSn9M
hBjf0c7nxH+FSf+CqYsOI4JUgAwmFvUrDcPBBldqxPYFNMkCvccC0Tk/rXvGowWLzMaUO7WM2MiE
YXy+1r0DYC9sWAgm6W9YyPexMAk3iFpMeByh5+lJBu3HVEwRd4Vciyht983g3pzcvrj4ojaWQXvd
Y+ykM8JeNpSvAlPxKrVOnY1LbGD9gogLofFipvRMtKpTyd9aE+eloRXcMzG1WZ+CsPLebfayKwre
HdFy6don9GOdG/EvXdQH/RV7D+7qPmIxX88HTOn+Hk4xoX86v+fkBHUvc+AzLIBdR1yq1njG5QSe
K5PHKfJvZuf9MOCEXKYLE1vf0XUWUggx4HNADkeSJn+mKBX7zmT6PbsosCwqArNojjqe72oLQGM2
X0A6/qZorlb0vvlmtD10zeqla7u7CXcieKLkqTAGtl7Wc9xAvPLM90Y94939GXUQAur/iOP620EV
eqkp231Ui9t5ws8LMsHalan/G0XlM81cfeyr/JPfNt0JowLAwZeehEQlWOQLN/T4K/DK7cZCH+BP
vIE9+TY7p6Mo4uV8bUbiSWyTzTpVjloRVXoeRrmba8LEI1dd2aQ/4QC5p9CNsLVhs3YIwCS6abpW
+D5GtperwGdXAgElY8yrHncySe9U64cotBlEhtZwl3n4izK2o5s4jm9FOtOBsZudRwHDxrJwkJvP
LdHKCGELnr/+GOTeD7XjA8SGv0MdXcQsf8pougzhyBMx6HeWkg84k46pYV5ZqW3wQirKlvaB3GQW
oRXjHKyqzzM3ELzc3jBeLIMWK6Q4yYp+U5u4V/vR/VvCy0lD+8DB+2CYfI3dlIZ3DPPiYMIb2wSn
pbTmn7e6g5HEp/U6DC5lvSKCtUEfRgQeVTo7aSAND8x/vkhdZrhu3Q9UTCTI9+8lusPIycXd6Jt3
Te/XO9gdHxnyF7CjJ+Ulzd7trXe/Ac+UtrdGha9oEJ5z4WMpKdAc0FJgf/gwpMq3ojHBXM9/AroJ
BkklcfYWVAc/fRrGed7n5itmkl2rwGjN2FXQ0UnUegXhuuVOSL5C3FgHDOqcH+GLa7oRRn30iDUI
RpboLIpzM9o5CFQ7HvOV/cr8rlsHfnBTXvQi3OIL2+FHEjCwWqDgiXOhTB9oqdKd7VQvbAXybR7z
aDj2cwx4oCcQl+heY29ULwlvHBqE+bkA0sJaLMLLtS6WE6usGyDybf5icTVHAxbK0H7tyojeYFlJ
u4LySRcn186fsoL8eUkTIBZsX+SMV6low2PKinQHgrLbifw7xZEXm/3WSye5xdrAZebpb4rlvfAC
QLHP/5TwRCIdRe/fhTV8piqHQcBzXyQkC43N24KWPFYDFZaNT0jOA5pbEaFxphIpCxy9rfdWlQVc
xXTY1TRHo+ldHW+TNGASEvRKK0zMXIewbdpjWjKbiaDDxBYDkm1Kxb9HunGP8OfchbG/wvqRiGVb
ySyUGSVqXHc5AbN1F6CIDzyIiOnXVNPwWT0P2HBNEoRGdT69OP1rWEzPPTfdCUJKK+bnjFy5VRfM
v88xLLGVbNNfPWf3c1YxxlaPEbYbx5T+Ihj6QQNyK1l1YygkqMFE3+13Gdsvi38l9aWKIfz3BfuL
2b2ZlKKrZNBnr8fSEBv5k+8ajy2Dhm5RdretC+/aYv1sMu1p3fqVIC2T/dGOhZh9HCP/kenUNZaa
njEm1qiK70OZ4iRxs2adF28NMqu1DhimDY5JQxKav3OYfAdkadpsKlPHmciD3wUZ+x+N3RZDQbGY
8J2WI9hy82/NKs634vtUf5cWZnivflWYnzdt9gLp8DR7FG34B57rQL3nBXunNiRY135ucfytmyr6
WOY2jEG/fcU5kVxrfySUL24fxDxdk5hvH7vVKlPNu0sirRm/l9XyaPGObvIUW34dJOtEEZXahneI
0w7wbfflYPF/w+piVjc2FAwWJOjA1HyeYWeRC9HepZxktEmU12z9qQKqvoJ3xw3ht93JlvJZSSTB
LpnHWY2zJZuuUa1vWpfN/p+vSZTZjdXyMgq4FvkF0AJbHxxInMYTidowl6oN0JeRLU3/xy+rQ4Ak
mTC4sLOJ05gvsdsjnvht3UUxHYKZ0kn7Bj32NYrCx1rybEyIEODo7XUe3lBTHzoHBnHZMhPmUniz
Uywnuj35rroEYJepZ9Kvkhtza2bG51BMdBFMuWBmM0zgl7KxTXIkI55+ZzT8M4loC8VUruDohEXw
N7V5iQy2dYaoPzzFanj5hrg+TLN8AaZ0K8aN8kHM154C5sqDtLxF2Nu8NgxPhhsfRB7eyah4TX3r
4JbYhRuvebB5Vzd5rc5zySOTZ8bfHPSRny6OdXxQToDPozyGw3D0qz/mrLDa9idgRN/O1NC11Mcy
jDiJpp69I+MBeFDbAfBdYVTvk+cAqC4ZTk3vuJr1Wo3ijVk10XyAbyWZBLs69n+agB9Cf3cFU0/G
vzO66o/YnLfjwEM0Ddb7fyfpPJabN9Io+kSoAhqhgS1zJkUlShvUr4ScY+Pp58CzmBm7PLYlguj+
wr3njs5sz5ly9i7x1bL0eQldcZZwwcJ8gy3jvVadT2Z1tUWHKIkYLHay5oSqeSEqjPlOfHN8/WS2
ZYnp/2g6LaxmyT9n1Lp2qbRmI6zmc56Hw42lU3G8s6vwjPTFnvL6G6fiIdHYR8zQuuKFhInP4sHM
5SDqnpIKCjj346vlWhOfn7E2c4XT3oSP6LUo9QLGKRo+WqGV7AMArehdxU6TYw38DmZpPHoMf1CM
OLo4m/2xboJ7sbG95tuzQQnitQ4RlHDWygR/uO7+m8AOrsPeuzQ+mMoiGx5TmzO0FfW5hTqLLuq5
wGAIk5ugo/ozt5N7E+ong9VwBBwXAWFz9yPtV3oOlyTeBFj2vGU+VkeE5mwqvFUmr3UJ8YMK7auM
tqE2y/xAmsR6sYMac+q5WkLAlyZcDXZCfEwaB51TGGuX0Q3nFrkSDaOMWF9EFC8oQ2+Mu8/UF2ne
4nujp2aZgVo9MqZ1gRFzpQVU6Xra7RzmCsrQnkYd9lY+nuCQIXTQsk3vY++rjFuTEjzJ04NpkRJ9
Vr9BQkzQ/IA25NELJjK6PT2j9Zxja2k41c0s0x9EhpAJEyIAdBNVVR78RCK8tzYqLTPqjpVGa+3D
eCGQ/hzL7qFK79shdo96a9OLBn5n8FqVXA66T4+D3tBumbDNkMj4p8q45Rw8p4N9L2r9HYHHRyOK
cZHvQ7POkWSNeINZFFbnoFAfdmO8ycY+Wx1z3tnjlljdzsfNN9gVEPzmCEhgy3nkLPW4u2Y+7JbK
//XkBBzDx1FfLaPxu6mSZkksysPXUioCdEs902XpFP+Qz55gBoeADesm5yNmISVC7T7axXXQJfoS
Hd1G9zBYIK/aXp9TIJ8HoDuLAVhTbxQvY6bfIMKCNeX3zQ1gZoH1UdUKAwq3RT9Gr1FDyiIQ8oUx
HlMTd6lZqGeW+tCNWNgvGHIfdbUMLUqYwZ2evSy/eIjuGZQgMys9L17FwVc0a4ptijMkV3wSfb+I
U8VsvEALUHGja914DoHnrEar/VT2/DyMP74/LI/QH1fgfdawCnZmoMFKSIwVEUWEjeriNYCZdkZ3
iB4R+rHrHcDJGqfAMrfSTPsjSR/nvoP8rHkNOlg9tvaRiEABZ9axCCKQIFrnMQ38o89vToLl8rKM
byaEMoOYQ/jyPE01GLj3IFDsyIUzl3wn581PCh9K4siqO4VUbRsVQ3ZlE6g1fnfQ9OwbAtmfP/DW
+a3+ncb02ZJBTjyPPdNO5cw8p0dJzvyGqJ17h/0EZejcL8OIXBitFu21iKwc0+zHtZV5bLBI93J1
6l0svdd+hlF5xmO+FrAhIuCmgeKF+Whsk37WFu8sTJaNRKnIoMZlDDCwu5jkKq2mazDoT3o8uFs6
n2mZNgHkSpV8h+QQLYZRvCOCCDZxX+PWisePuDP8NynPaAnNM9ueRSmda56QVh8XXn91umZnyCK8
Yx6DBznMyLZHOjt2Sq/219zCW9ybyYqtFrVdeVA+a81JG73zIGn9UZCvu3kq6KUvGMNh1FOLDvD1
Z3HlcwzfeaE7KbkqbAQZN3nbqp2KddRZFkRjhhh5IP/hamFODl0hifax7Z6vBVvtQ2mH20qSqsqj
XiegjC86CqckFPaG8BRDpe6ludRGO64BN0FB4uzPTEynlNTuhkyUjclwBha/E2IhsmEzKImXlzDS
ns59oWnX0ITq7HXAfycSd8GcQWnI7ancXuvQ/yCdZURQ+AUfemB5MNxSlknrxHuNAZkuEIw+msDk
WkCc3pfQmlkbNKugYYFQ1hpaAy/h7qftI8nOENKeeWE/k0CgUA3oHiR6Ox1pCfrv9JNN5H0oZDH7
TQA9iYDPlQuyiU+Ja+hL3wXEFIbdqXTMfkuZt1AYW5foxJioy/yqB/ppIteTcTGRiP4z06Y5wYJ2
o8udnRGDupBR8sP/boswg/HLfMmBdUf2AfBwticrH5/a4Fw0k6okEAivTOL6Fo3r5uuQHZ5E7INf
8AnMhcbYQ7O2sx8P4hiO96i8jimbJuSCdxQ3gIWTz6RmI8cS8hBrHd+OZnqk3bTDqsaZknhrSWAq
uEbicJTCHV1L+5uwXpjjkQ2ckI265pOVGbXepnIr+Dq9RMNXs9e2GdQXaD1Qj/5ESXOoKNFIWQDA
5NaveQFEMQzht1fwuhC2KcJgOXxxKbWkRRSd9mSMJAoaUGXr9iI5XddC8ZLdRffhoszmaHVhXbPV
8lPvKyyd4mB34b85iYYdfMFIus+JP3ZtjtrmQzjmsB7r7DggLM84RlPUfehF+Xop3NwmkSANA9WV
V7zLlMkeP/w3+kSfu5Z3WqGHC5T+YTL3p7DT7GWBXQy7p33ScpdzAvVcaCu2J7ZAzGkhiDOE/csg
J1+4bbH3MvY6ddFqm9ZuTwpWOVgB+TtN1D2VRWBw0Nyc0GE5Nhv5TPLUQp9UyS7Ov9o06lZ0UP9s
J27JxQZXFpveUulokebkMbPqfxAARKqdA1thGyqPf2mLtLMKAqJJugGpf++daRu/FBw2nkPD0pAM
ifzElm7pD0d+YXfdhTR9UcrmjQhjOChDPyF2nQirnweGKBGJNrLbfNjkZkgZXCtUoaT2sKVCZi7y
o1J0vVjXiRPSyamTqeYTTXOVIZKP2p/0pTeB0TLhSGLkJnfVqy4Z+9RrWdFUdYgpMPhYCwX9REA/
sRkILFBd/w2mtgeNE7OXmjc2ifG0NkV4MUMG7GAP8dKnAo0G3l3bRhYShuayzQnQ41gKkqne9YIE
AZKWDq1S4E9uk0ewWxIzcdDm9o/9FrMczKIRShHLfiXWstgl9lhsION6yOOXg+P+THBdb8McEqc5
o75EkdrtHaN0aW6mDStPlIs62PucoDe3vLCw5fONTKSKWfQCIA3fbvPhoEJingAprPajJ2cOhhtR
AjBWTV4HDby01Q8hEYsEBhHk2APlIjNgLKknAHVT7UAqydhoZU4CGyewF13p3guYAhuiX95wCjo7
YITXzA3vleJfovgdU8NsDsiSLQ4Rvk+vDSqKmqGtE4sPlQavk68hfZ9o4I1kUFjrdYdQ3IhAMo9q
dca8kVZoSOOkyv4hDRepl+F+eCl1HokXpyDxPopaftZxeVWF9pumjAkZv1z7Ktp3PsM5K/AhrXfO
sbJaRm84pGLdxzrI5KzEaRkI/3cKqp86Z2AQ5ei2ReswozG7Y7BuvRayg0SupdE2RVBG0x6g6TDZ
NESo/s0qp4Nq01eMAQ7YWJglPYWqSoyjXRkMWrve3kSh+dxHDO9Kq3B5Qg7Np99xC2nvAoVGR2gZ
kUBzx/WKBkVbOi0LsgqmsFV4D90bj9B33YU7dYj2DNTfCUMxUysLzrUCapCyHjU9muSSUorKSoUG
o3NsQVaILrOHD+0nOasRbqRC0yX4aPz+XKhYv2J+Zly4q4kXdAHk2TgaE3vDjJVRmpMvMBUKrqog
T5MnfhMt1V/v2r/Qw5BXNSwKqcNvspmwCPcBYuK4Bzc47iNLAwjFL4ERAYnW1G6Ihb1PgWNjGShh
xKCv6JqwPGRxQYLuoh/HozmCf5NgsGSZ/9pkJSDm8OaM3hrxaOLIdS7RFPUS6LM+BLAJyx0z4qe+
61+4cpiXhwZGkzreKbwLZU4vbkf6F+4wc6UyQlDMCZSi3QDY5ZEuKNF+h+LZ05tH3ASgYdLmB/Ku
oKtHeODPc80GQuRSawK0o6iXHAM9U4y0wK2hFLdcolpV3eEBUEXhBicsas3q7tMfHs4sN4blxQ4y
f3VdnEtm8W7NYTMuxNHEUUfHt3+toLBJtgWWI7yHbJlnFB0IEhC5HtNKpnIWpK+ARlZfy15gTig6
axk0V1YFR8s9YiNBKZR6q1SRNd+nNM6sNJhM/7p6F22ggLIXH2G/OuVJwNeKe75+VoVrpYzdD/J1
bpbRs+S3uFZqtgKge9xVhcl52SfMIaeGDI/W2gRIL8liYaaQDdkqF8M5cRp7TR8/LiALRNFPIurP
0tn3ffjXzPWbqaWfbowwWeu+Kk5gJQbE7D1D2FzdrFR3qF1KnB7IIyc6LJLT67cUaqLjcy50Vkwi
DRIPkeqA5LXwxwaPlaeY+kNUZVqp/VrKtdeRqFaVwAHHDt3PybMlvI0wZb4R3fBEH4wo+s3vEfsy
uRQmcpMqmhAdJU8xjSw4wPwVfgWAPo74oqKz9egzIDd9uRnboK4Gou9GDCaiYnrAT9yp/4KNE/+3
YtgJuhhUhYlNGrr8NUxc6z7i2rLhODH1IJT600M4F9kkoNGaA85G+ys47Wl+GddpDn5skxFUB3ea
6fqjYJGz1vz803Ef5jjjm6SJKCtC9xBiUoDJx4dEPPE+8JutZTAtQLCEXVFb9ME54oRehI1/j+p0
LY38U6PVdN34x7frfONKxH2VYzPkfW+GAhsnAXMEKs27fjr4EkhSCJJq4XMG4etnpyTiu+UB0QwA
MlTDikwXjJTj+IzqlU+/aD55kZKtG4nVTDYam+CvbuOvetJPsEUfEyQfpxjfZCQfUH8saCd+gyCH
Ea+tR4cAYkJi1s+mlLtJm6nJlUt+Lt15aslzFngMYqvugmp+nSXi3kcDmVijQD9GdixaZQHLh9eS
t2plWPabG8/vqJ8jx8aPX6pwJNaW+YfDktDlKIMbCImmaeEBBwizBjOX9C8NUQPRtrcxEVYYBptp
N1S4LpOctduI76JuCP6mbc5hmHrb2PCPLTZVbFMAS7yKxYLT7P2Qseo4fxMcDoeR3CIzmB5gA8Sq
oaQqsyzf1KrHPuJbZxd0Z1qT+pWAwxyJ0V5mhDMK7j8urQ/LrOd0XX0vLY2wWsu5M4b9cuAHCp5H
+N+rYPkfZc1CrE5/EMLcO8KAwvGSVnrEectrTpYdE0WNHLY04ZQy4OQEJB0WlKonKmSeAAnJpKou
IHwyJk8vpqqZMOttt+Wr/mw0zJ18F7DQxHaU4bZL7uvaLV+jsMg3UcdeLBI2oz9FikytWMgH2DiL
kvlaY5VbqwP5RF1pL7OcMVMdX6f5kToFalKuEzTzipnMUlkTLDJZOkeTZIMl1o19VcblU5qDniwg
hLixjcjc2oqE1rvAPnfJEG95bhBtbcH9khGhgi6CkOsiXUFUsGaV4ktMRtTBLOW5oV2AHzts25CU
Mc09mCRYI1UjEjOtI+yEfFkSzfRPadbhDuwVuWT9I8OIBDKINbftzRlMQ/uOjp2KETvrBhijXpQe
oXTVATIyXqq4POJwkChzG+uaI/AbzWI4WETqsUEiRyblr6ecOqU3Ow4y9qYsUPitHW48lZerQQZM
ASzaYhI6SYRq6ZZZ+6/0gOHpnEAfDsYvKHNwwMxPGF43u54gYXwp7Eg1z2lQoVm/eVRqGw3YJGIZ
J8ITJJ41NACQi5l/hMkcnrZlm/AEFZIxDRi5tYxZSiYWzIaCmwYvE21AkVdsS9PoK7RIKPXJfB3D
AyQtxCdj8hTmfgi4mChLTduHehtvLC38dTLENoHkajI1/4wH7UeU6LBDvX6OSHYyai9+1l31Z0bm
zJpGXBr3WKaJaOZD9IY1AA5kzRr9hW6xxGzEogFVs66xq02WDWoUN1llDxcgMXxjSk3bscs+NtgC
lmZdCGLOeMGKcZ/bXNRMfJ/y/yCdwLezKnIZk07muhiINnZ47tCatWjTFgWJNtO96gdz4yWdjwyY
VTY0003UYmItjYtsCliHwTGWkQ7g1XsnyUHnIHeQ05AoU4qpPrQT69f9UHrdD6dZmz+bDaqiwUte
O2aeQVIdmB+XBfWyEeeAJIDYre10esqpM4hDyN0tO6rNRKTMZoa99LbaCySh4BbpaIIYsRiojCWD
VTztY/JiZS7aBS/iCRcogcS078YWmSV5PgRgv0LVYjok2uCKEadbfIKp/lcOqttGgvvbEJ+BzXjW
NDhRbdukCwh5fc2GMHfHYSSJN96B51ZO+9zzAxYK/P/S+SPlYZ41t4hW5AxQ8nj63eu891RItHt+
yOJJADWK9GQ56fVfkYzaJU2mTRGZ8WaSOvi2lP0eRHCEV19VIaubl+2bLrS3qe9u1Zw9kpZ6uDLK
dWtW49PYTG+BOXv1IpwUfCR6zfZeBUAwCeJMTwzq2XY6T0rhq0YUWcfaZxbOp5CMnLUVRl/SbBFQ
g9teCz1vV1W76gROSommaltwJRKPe+59nBJNogiCqSOBo2n4ksOkbw2dqb+GBZH11SHKvFOt//Nz
1R5RtgdEJmjkRrYJR0zoMEfuMRcKPLCemyMp41hd5l6gI0mh4zMyPjG0IFvNQmWVWPmW3wPumV1h
g62Qb1atgM9nNFsV6wbG3E5saGysjd7DqDKjaavYMUSaczdrijtQoUu/L5+6QRyAqH6x0iSP0koE
5gtrNQ6ZR2ybeObDTliBmCjcS+PJy+BvKemcu8jY1EF/Cof+JoIi3nad+cHb+ab7Zrknz2QevlCr
OvScDRFymCo9wKCju6/cUt/JTt2ISbCWfQexJTT3eUO+k2dm4g3h4MVNXFbpoRWfjT/0euuykuO2
q8gRHHuyYVSzH0T8Xo4tM4IAD+4o01fIui2xWMgERX6F1YoimgRoZt6wfsMW8pAjmdaw9B16ncLJ
nRDwd6LYpAXzaiCUNBn42dY8K0pae0STo5NV7trHMlFE7bpvNZO8bV9wb8dsv1p0CbXFlsEFBgD+
kbx4PcKiLXWxgqiPL29mH+UesK/B2RVDe28wZPAUC5wZItTXurEtjAyFU8G7hboJ2VVE+Hk4xZ+y
RyfqGP6d4TpuRZ1Dp0kp8PAzw1WVu1ZX9lHL9LcgdjcNQaRYZkHUaY9S6B+tiUSnrjf//W22cw6I
+LybJd/aZq36golxgh6jFdXNYvK8q+uPrhfaoWDOYLXVTtgEfduiK/dJ0xABN3EWOu0+69Rrk9Tz
95jIEldQzPR59sfEki8Hk3MPwzoKKIqsVH/mkNn3pK0kqX8zp1+9iI6ybrXDYORA8xM9W5X8HDXs
qU6H9lEn47iB3BgQm5si81iWHT+r0Yw6khFg/a6/Qd5AvI7BqAahAtdNbnMLZTuhk/IQq4h1ae8u
Wl8596BWr+UL3aj9yvKUt4Fci5jEmAzW5qlDgE3WLH8U9SMNaqrv//sz3c3MfmHqjney5//ihucG
p04LVIj2EFXNBw7hFlzuG1UQrAE7hZkwkE2XpuKDy/gJv3x5j4FqVX1+iRA8zp1s9xSH9Tsve4f0
N8oOAuvco0enV7vJQxtlciRiFc2erCwyIJSLF8a+Iz/aJP30LHBS7mrPlXeRD09Q/7oP6aBIzG1/
3CEGE7tOSA7TVDujkL/FRlO9hAQ/kTcd+iiv2B+HQTfiHm++qlL99L31Uo7CeIoQN90io/hXO7Tq
UaTGpXRZq3tEV8mQibldjsmuiX3KYsQSDQLrE5J+oMPqEoe2D2g735psfa9xVvO+xMPC8Bl8Qitn
8AQGranJ+JOesW6pmQ+dn5CpguGvsNhDFWm5AutAAKtUxqlSzQnL0AMPKUFYZLBcgWiD2yzuCShK
MpMG1Jbqp0Qjjt+MlzZxDx3azZOLVZeruRogBhAdNyakMRghqHYXRwbzTHMcaUeoOIO2D/axiBsa
0km7gyE8uDY7AkR+J5ewmZXlkbfDimrDrCE4Gl31KryK/qW1Hp02ctHSXS7RK0VXIv78Q6msOd6k
7k49hRWNDeuNoI6+vFlXCRtsLr6pPLCiofiXZBvoCdjXBs6Yw1RNNel0Zuh5aCV3eIoilGYZu08H
8HqlwYl0U+9BDZNu64R1uZ5WLkKNPL5Uolr4ILRWfgVVXyo6ttAMTpavu3xZ7LvZOM2aIIY9o3Nn
1orFm5xZHgt8dqRtQBtgGRsJ8nVsuoZfDkhvkFbh3tc1CCsjVyd3DWQsMIBY/o2KnBGjfiE3KjgM
rXtHCUtDKNQGl8Qpyon2RPoGBxWUtXZp68zhb2WgNNWZB8gkWtJliWXpA1XUY3tfB3MIHyXmtvKQ
64FESWsJ+DHM0Gl2Gysa2YTU8c0lSpPmhAraxP4smEEteo3FaMxAKkf/OqeDNEQsfRZItVgQJDca
sYCNGQc4EKPZnEZuCIGVKxFyezkqBe0OvSSozlohmEvH5Y09u7GsE/WRUPuvOPVrXK3GWpSuuWdp
OeD5FyzAdRL4AIIhxvTe+rWjPHLnGkw4IHnCJcxVAXBPPoFrZcBkG+RcTclBN5xboztiBXEphr3x
6DGQty4Xp9HcQ/SXYCi1f4Uq7kIfybqYir+xOOgF5lqqb7ENy3FEFcSf1QBdzR7jcB2cyyTAfpSD
FGJru88CIgRiduGBNWcIpdoTQ29FCuzYWN8a/vr5g7q7LQdqNlQXJknQ8FuH/XnDjRbCozNEee/a
jHz7wNz3eg5ezGupK5qt9Dp0eoJqGmnGYBd/8/eNgGZQgxgFLDcC81m0jJDFQNB4XxE0KA6g3V5A
hmc7v87XiTMcQeWec+IKdv9Cl9990pPNmM1yQczqa6Cc2jJw34p5tYllr1jJRMOCO+CK7ZBXwHzJ
XXrPvvVWTQYjoU3Z+bee/oB4+9EUnxUIi5XqHaKzCvOGyh7qwABs1iiKV4j1CC81VBcByTYeeiO7
st57032GArzBA3Q2O9prUak/5DMF6Yy/lmmDoeoh2+kDlM4eWUUCzBfB+bfl8mVCO4RHtnDftHvm
uT+6Bf6UW+hsmrBLLUPb+Z3/VnCqbwrriyxTFDKdXq7Cov3pRoe3LUx0vpUr4Rh0mw0xDOiv+wUH
90r23ZcVNM62K4NL2hZiZ4j4n5RkfFq694wCnMh7B6vfrmRMuLIr+TGmFz8X31oCTg5J+HIwzadM
B/0/fx4x7ma8+3myrn25GaN4D9nZwodZmQf0FQffUxABDXwkY2WeeWL4B6fZLtYMO9LLSErM5Ixj
vui8Ads6VZuQuOHIootWTC6Rnk4/LhHrKNVo94NzN9GBClv9xW3b79B/f6vmERh8G+Z3H60vgwCn
fFNT+I8RyzOaxKNftURnxcZNiTeOhH8ek61lp6ijqvgnmcL3XMMiZQVnrJQdaizcPJjV5r841v6j
9+J97zlio8X2gOto2usy4ykQZaw1zWJ+SkrDt5cTYeNNaluyCFgRwLXCSwcBm/eWWDeGbb79FgyY
G61W7EqZYRdk+mQP7iXpuYu9fvy0DAvwiK3wNMpsHeTRISyRHmRghKrfRG+uWoXdn5EWHuwi9XDG
RJuyam8Dgo8mwD2pkZ91MlD6MxJ46rr+HipGOGUod5IcKlbcBODw0vLaSyRptvUdlZB2ZeqdcRoc
7fTCZcIYN+gJb0RmMdv4O7NGJPbjmv0rGZ/YtSUjg8Q7gN8kUaoTi96w/40BhXEiIWqX/n7+zBLs
d2unOhMTwgxgbG+TOWBOkfXa7O2jA0UhDND7I0wUKzJIUGTnzTIZgDAQiogWtL3jaLsWjDbZbmQ/
lSCyl5LnhC/lZ9Bc2teBukn26WuDasuWKRzExvuqqvLaEgYRUhSOccAJnltIU4N/Fhj1rSLAuNS1
35acRNrFrzyA8ewffetWBtXNbE34xcPAVouXgpouhiBSZ1/BhMq170nIxPvaoIf1jPYkEt9fINp+
9xrSUEp+XoH/clG19lsNgRSwjvuPRBqqnOQTdiWHavZZ1zDQIorHsaPQHp96VIR5h6K+gHiNqTPc
tz5heSSMXUb3/zxzVBfZXS+5MDTxkeKOuJY+Sj5jmn5qmvL58MVRnMmjbkH/Zg9BnVM2OBSmalEj
EPfzyMNqKON9UHyoiaGDAy/M9LSLofp9rJKnlg+WR3qoScHZdk33iLV5hTPdlZfpq6HLcdxH061T
8SVV6i2VExPK0Lj4JUnMnReepOr2aZ4+BSYqX6aLrGHow0f/2/ci8NOEJZeyuo/SMvcW8fMwV/5K
rF3oZcdgZzXqySwEU+R4eEAaJ/NrSrZysBqwkdOmqfpb44lPIZKvWMIdyRwASSHiiSn4sxKXZZqH
7NhnzHBwvy1VXAm5v2SYv8vI27nwz8jrav5UOH3ShnuJ8+lEFbaqiRcfJo9y3/BEv7hkn3i1fDUo
pINQPCguKRUzf8/hCACtKw5GHF/jpHsZStZCbjR1Wy9+OGPwW0/pnQXioeoGaxXpWrkF3wMsTqvO
TANo2MYQs1zK3s1P84/G9H4F2hLbiVDbm8A6BQpNrvCVJbzLOEYfjVUdrBAHUDRggKvSS5fNfl9q
0EVUdxcSyRaVWwzbbJJXI9IYyzHJ1++Dlfx0wNATAkd1MirAFs+6vWJmFxQLBiOvlZP/pT2vDGcz
cwl/T07PO/8he91rwA1E3b1Aj7sIy1CsOtPftQZDG9sCLSg08OWO7bS7qTUAhAQ5tiDjq80qnYyX
Yu5B/Z6CZk7ZdJZdITIs0F298GrW5snLlGefY8eXFqXUS50bzzLSNsUc3IwQGAJvf7cDMnJi9iX6
6P4jBCdYx9l4UlYINWLePNvSW+dKwxFj5X9TjQVokCXjb8TqC0iKSPNMxUjdd3+7osWuzHJ9FgES
b5i8F/7r4A/vqVbcRy9/xbl1IV7ms4tQZCKKouLJXmVKPoCW2I+MIQvLE1Hip4STJjARRAwQorHd
TEb6mmXtpncamBv+mek/moCYVZoFTM0dHxNi1V2VRX/BfLDz3S1DVuuiqj6ChkVuIiaSNxjz4tbf
jqzCmBnjG6m1T63CApgrLOCRXj74tKiUeXIRqjcYrMySzHEXRf4HZFo1TO6L8DJzNY++0CZQeVZ9
RMEb1P4WZZSiDNSBv7gYqyGurgp07FrVfmjQ1dYdIDJbVMxAgxWYabkLmG6brjoYwiHMGDulSpjp
5wCXDghifidnJUg+onSKXzRr3nQVqDloB/KxajaRvwvrMTvUap+FFnbMbFyZMaIPWbGTC+lvUhRj
mIVMBnboXgyBvXWw2EKbBjBkp4pOTnwaGgh3RsLA2xT4naktWF0YtxoVOz9P+ScNj4WRZ7YLOYlr
5aAw1zVuf/KZSFLDWzca1S/ZxnhGeztM177LyCSeojXWX75PKcqkHLtZ3U0GwpxyM6I6LcPpbYKz
ornPtU1ckye97xHDTdZR0ynIX7mmvQE4OLLqulXgwwt2Qx7y7oX0+4MwBufg2zlJ3WGrDiaqj6zt
lqLk0xlrN9wmrfsJLdResB7fhX775YHApJ1PnxstyBeVdE9maDy8vBsvA14f2+nLTTGBsFFI7JVA
x6n3cDHpCOKMJsFwZoYJF0SK1Xjlzo61xh7XOjewl6OU0U952s4gcps0kozNajhcpwpXXd+zKLLy
9Ntjwgj4iHISHV4souc0w/sbYFNza/vFs4pLKJgl8J1CaIH1Pg+nXUTGE4mm4fOAvwQ0i7pDSEho
Emom0HF0ijshdqbbvkRQq7OclQZntDXLpjiyZLaJHZ+YpUBR7XtjsE6K4ujEQ3H0mC4jpoM1Yfze
mY2/5EPxo/J67sycs0NOlh6BOLQns1k3Pve8CSEziJiJWp35T9eTO2cxUCQCrxBYJEBrktB4ZxV/
GMBhG2aAmVfJNysYd4TxLh0tZELOQ/JslgANTitbVQ/XnHo2wA5otVYAKcmjX9ezPnVL3xndJR5e
m4lINAvKWuypux6qgz3V5mKoscTZ4tplkNucgU4GwrzLyX5PrKTcdjNK7teWwzOzPmuvx/3GmMbu
AIxB4n0jroSUKdcJf81pOmQVowAMfZsR1P+6jfR3orIlh+5SDvUVGLqcc2ovLNT/eAIUYENcY7G8
pMRUOJrzoTEG4+UB5DyqTWoisxdRd0HKTJnkEf0r6hfZaURHIOFbGh4kH2T1cH0OsYGDLbKTk2eX
J4uzAJ2qTu/U3+okupv4gelyXnRp75uRMRNwroXwmCUiUt+BXPoNgvFlMkrIG84mdNSBggwruqT3
L+QO60uwrLHoEvap/iSiC8g2w4dfGqiYdO7OQfHyVN6K9/QRxBxc4/QvdpDLxwGqSa2fu7HwSDxi
tpId/VBXiy9mJbwWPZW0HL4GLXxr1+B0OYuGmP149jLU5k9XendGDwdT47crWuCKLA9+kO2ZAoCK
Io0JYlbFSphYiao+yp6NqnDf+Lx+pqTZj5z2bDQI655ei45emO5aNQj6AA4BRKUTbKS4WZ1+kFn3
A/X2RQ/7t7hW/LZWsAc5ydMH50bEZJfw43p1cmELUTSXuCZZywr5Esz+N9JPF3ruvitCaXnWT+FU
kSnj9S9eWGOmNojo9R3cuaXlXFglPTeGCzJxxPGte+9IFw3m+BkU2mRdpcDO/PgYtsnZBvTi2mQr
KAcTm0zMmSuxEy1sg27K433S/5qyHjaEfh9GEWIa4ogFkPBSUHpxU4byNFe1rYKtMaocAdA8wXPs
be7G3ZrWHgt7/EUWAVcqOM8dboCLbwQnxPYPyFq3OGb/6pUW2H12pvOcAM3Gou3Gq0QIbuvet2mF
ZzyNHAth+pcaSID977G6QXy94y5CxdlS7pREIcSCb2tMDEINd4ml+q5T7d9kZKfCYXBtsz0ycLQs
ZI4/3CYmRWtjvvAxdqnU4p9jmApFs5UzqzUIAneRt3Z0jpOPsyfVk181NNsqCuh81b+QZSY7C9R8
nrNzXZ6aWxSHEHhy5MtTVv9njZk+wgmevS/VU1DmR6gXlByZ/YJVQZk1OyAywDWrxUjH0sjRqh9b
PAnUySdHup+qtu4q4TSD84VdgG2eF0CxrndaUX4XFNVQ3Y74b7+6lDbL+h97580cOZNu6b8yMfZi
IiESSBjXKS1YLLIomw6CZJPQQEKLX38ffNfYtTZi/TXG6Jjm12QRyHzFOc+J3+bIOvOIru1hINIo
YDdNFkqJ6KIZ8S7aKCvFiA2ZQNFC/ETijyhIGITS+GRSkdOwRKQQRkwyC8ZF9NNTwD9VVyc54VAX
xWMoES+N1SFi+LnOSmKACp6XIhwfwsF9c+LPiR4M0+Cx4Pao8vSuYgUb8b3abH53Urf3A2fbBCEe
yHNI9Q6AI+bVxKmnEJvAOLnj5EPbTWTDSjbTzbX4fgDgdQ1O99YyOLCJnp5Y4aFgG1L0jf/8ArqO
N0211nYWPZ0TjZVhaQ7XHEBCH7xNGfCGwWQ1XludWKvoxSfG4ZBnN8vOGFbLDcMlA+A1bT8i6DYH
hIcrGHBrw4IWxTFdQuFlAAOMRxHGMHyY7Xe0okAXiN6sCrKsMugDfCy3LvCfOdDc/cjVhWaK3IxB
/7iy/Q3+kYyhlDAsmwgJBkBrUL9o4CLjgHboTwoakanYMevp0JHMLk4MJOtU3uX4xHGHcLEg3tFg
6jgs2Tx86kPk643rBECL4HCQnhzvzSR7Hhucmv4C9GBaxopv+HCMOdoCnPrBS8fQ0iIei4ZCT3cW
qGpmfFDVfEyTlZVekx4IBThwTyO7CABndJOgFvfS+sk1oHMGo3hGeQHgyO6wShsZv2g9gNCCReJG
3rdlLIje2XkzJFLAIPTsbW84LO+saToXgl7LFw402bJEPMQNaITJl93F6dlq65tZKiZpLbDQKZfi
1DlNvS3aGPFlCjE2B/u3gQK0xLA8zoIIbC81gVLxnfNZtrZ+dyp2KZo8lru6ymEZzLhVy+jFczx8
XMtmRk2gKkBIEOoFue0j8fyAa3VY2wnACypDGKIaUxUmUjsEmcKqnIZHwfr08T/6810rnE1LKLpJ
vF7XOxdSvlgzjPFd0BWodum76t5+aYlS2zBvveaDBE0Dt9wI//RTzgSgeMkj9F5Swl9Eltxu2DC9
CMH4f5SQ1jwLAD3+4T7q3JWjjgyk4jVSVljkroH1KuIiUT/KUQeLC2jwI2cPWC/du+OTSKJzTfqs
xXJtlgPDUe6CZr6rAmocLaDnDcMLYuQHxDSvM2BLMnGNNz+itKZKxAQo67uJ30qBftu33EMQxlvT
6149hlJNaxzrmSxNMRXHjDGRGyHbMOEH3o0ei4OpsZ/SBGGlkMVLZ1aPGoRLXyegsHlHbWU8uyNG
8yFE4cPDy9Yvte6imC5IXLoNHO4rt2wOtHUo+GUWPE+WyRuuuXv82fiJ5XinYw04fn4nZuuG/5Is
UNbIdFhHjOu7Cn4HeUSb3q4/hBd/2GN2oaRYef7ZrWEJ9eDM8npteJiHM9t5qAvkEw7eQ21CLZWB
/6XqK4NAZrMSiU6cVM0+qUHmoOM275G33GC7HGMyfFCHrZpS/sGDhHQAKwAE8JcaxQI+8vi3ZN7F
3bKUeqhxK/N7UlxkCQ+MWpb+fWpjkf2KA3GedX5kgHVzwJpkVuRvs8F4BtXztzCmzdhCFxhqXs+q
+dJzM25mxY0SlM9NPaEAMY1ntaxeK0S6CjxY7zf3s8AwkVoc863VUEsl/Ytll1e3apkhOw7y5elh
ENZPwlDr1AZvbVNWexgHHBJxfoBz625H4hHTMEJWqINXvPw/NTg/Yq9ZTGwnMBQHwzKes/KELBkg
SyoWPuq4shzfunQLRFrqryr3uEeM9nEyrONMNp6OomOYmpcFcGvkV6+r3q0yj6DKcmezW3HhsQPb
sNkAkCg3RkhfzTG+JuaiX8BB0nfupRfRLQiSCyYUky1PdKPVnOCwGNxMZQuWvsXA5IM56n1/m8fy
CJtDrkw0GfU4pIfR2+W9+0f3fbkPVHTMyuqK5gqSimecwYkCysYGAclYbZZ/mnyRF91w6xExeE81
eCXD4ty2/mfTkkjhOOMqQtAZuTnMjRLBtLmhZr0nv3Dr6fJs9IRYB9H4hLf8wcqia2afShM3XyGS
n4GfzotrRHYtDkXtPeFpvhj1l1Mv7kiD+GaAj1c79l6q4MLGBRboPGNwCT4zxOdjYds8K9PJN5Cz
VT2TzVhD2um8H7eb9RrxIbCEO39RnlqWulpsZE0VtrtJk4s5ugx40DG3kdHuOwZ3TG9Ld5fHxmvd
AwTrU0YQXMl24r2zyCJhwddfQ1x9TIJZW5GBjW7s5Bf83EurwMgRXMh1moAex1wcxhgs0aFTIhOx
VwofHi9RGAzR24jRlSYft2FGR4UHhVKKczXqI8Oiasc/fRQSdawcKk6a/hpOqj4wvCSo2snlbsjG
o4HMeCXahe0f3ruD7De5H73YJEjaroAXWtDI5Y2NOTqFuNazY5epvR4Tee8JmENJQU0Zw1v/x5se
wyMd3PSlCfRPgmcY/fXwRpUKHciL36QrXieifZFpvKdhsSGbAHyFXbu7LkfmayXi3FTZqRiDTTsp
RmoL6wstCe1Vi1Y0JWWQFFDEAjLBEp18JYywcA7V19hiqzkCzYo0qwo9VCuC6B9d3kGCcgFAzMr4
UROiNTik7hT/Kk2pwfhjbbkhcW2edSYfGOOz8Zmxb1t1CLpU0u5JPMVaZaM/MfEh+y7las/NHsNy
esbjvq2kovZjupvW0Tm0vCMwG4KKiGArrIewJInTgg4gdPIROMUxr7i/sD0PcuQHMtNwO4ZiO5K/
YTG4WxWxdVVBhyujMDo2ieE3iPRHwJgIVb4IB3o1FGO8uozH1RR/ZZX+i32ID2Qa/vrpcJ7bcm8s
BpFORn+HPD8AClFrD9B79qtSQx5VruSezBJSVHkde7ztq4DnxUbywy1JQEQAD5fZkXzXjKe3cgDw
Poyn1Oz6HRwKb9+w6kxDFvnN0B28wrth3kqXjgNV8ehuY52xPJ/Je4BFMO1ojDSrvB5F91ZFTb7l
gBtixiSNdvy11MOhzwfnlJNtGvpFfMgccqLjFHlmRzfRyFVf/9MdoHfxE6NmAeUiotYSNN5wbVP5
PS8b1rF9r4DBQnxl3maXTEDIjLdtyJkcxABp2RQcSgnkXkHlgaVwaSH6cSFj70nhcsPVAyv2htrN
v1s8Ss1gqv2dxbwaHxexDlqaVw/pWBCn9T0qpbwQag/q8kI9ArqXfMzE/qnl8AA05tXq/Oce4nC0
BD1GMeMC38g3GMhj0utGjBjkEdYLsAfw7w7jy7yyCHDBSYWs4R+L5neQVB8GIrAuQ3EdYWmFZnQU
mbAIcoi3Q4z3EvDvSKg4G0zGEIHbLMDHYD61S1FHQvKnz4hmY1XeCR30s+FhwVQt0vQ+OeDP8amq
TwqU+XlyRXJA1H2KZzSPvSI8GXnPQ4Bl7imqOWXsVP/Ultnv5g4c8YD5San2bLkYL002kMsHGKqS
QcifLq02usPi7pOWvalUdycWr7NSzAuMbWe5BVEqLoyYWD+GQbpy/Bevxl/cmNj7Uy9lZMZbzmNF
otsK4cWDn+qHhV+0SlTl09gT96w65xds1J1TDhr7rAsu61WUZrHzXOZQHhQmRe8fLGMBVh36gNb6
mCLD1OUPmonvzInBcqsvZLHeptQWdXMMZspW6qiziU1OkTygPjhYNnwRF1YQqlPiskZCORieDGlz
oA8iuTKzzhS49CxzdQnm5NJXw3s9zXe1Z17NUYMDazRJFV7xIF0mHCU+gl6nSEuyK704JhfFwirG
+QQLpTIJkR3ZS3dOQKAFgS+LNiU40D4jKF/ZHuEynZNOV9CGxr6diFETg7VFLOse8ta/Tyy1D1kn
+TK/WpwwpeKGFiOqU0S+h4nuNW/KbDvKZC9TRSwni1qMFx7HPZs4tE4BTPC2RnWu7OrFtMoHPRCc
BBn8kplDdFeSlMEXh+dRVFd7To4VH1DcGkBzY4KXTHjLvuTDr10wLACG3pIchR3PT7UMy6uNtyRB
uCXtuj+lr36aPSaKpouFsr2uiIWCgXibhN1cJqO4OcmNunFjulnEfUUKi8SoY+DU3rXYmzaga/PS
uNYWwjmzIJqYLL6163AxTU3yMbc9/v5yPJTlEjprRoyvzPCJn3pmyd09j7442pRlrM/ZdeYwLVNL
1ajHpjukmUQZuURBhTNN7AhJaWcbA9ppEklsK3sBW7Qwz8KnoUvyl4HZMIX2XTBl/glZVvcUCsvY
9hrcBleVu9U2skEjT56gSnTgErlE85C1GNszMEbzuZ/Br7PW37Eix7NmGuFrVyzG6QbMRRwxZicN
CqlBsmBgBoSewWxRU7Qp4QMSKgLbX750J7v8HYEbepMUjAlT/utc6wenDKpdVRvFYZJN9EGnBhfj
gdcEfgODgwr56Kb36SN9T5gn3lbmhS2qeUun+wAG0M2VY37DIHcsY2O7+AsObQEVcHlpGr8VO8+U
7UOc3NHUgP9kS5PZ1TuRMsiIKubIaeVROtZbt5B3k63bdaT5qfXg7hMU/162M0ycb1U0vFaO+9Sq
5rG1I7BMifGW3Cektq6tpYGJ0vwjSHnpB7Dl2BkwpCY0MaGFUkjBUlKq2+UjIRhm4+IbJ8QCxbjs
9u0N1sp9rml/GqrDw1LJEwJ5HsO10ow/0ClaVOQlbHxZdBtDvJsjGgC6hWY/dCN2ssV3xFTxzskB
oyDzpyri9jWEA04NENLIhBY5CQ5dFW+sEisWffrNJMqXVz5iMhqGZxxb2RkVGzJlyTjIaf3r8r++
ZN9L2wEn2mmooqAa6oZmfSxG6DWhfYXp+hBjMD4VzJ9Wy74HUWxMeJN8ZoZFiOt813lBe2088Y18
FFsmE4yTSS3LHBE7dSIcZsRgTtIhgUsfs+FVHMnITfS+qGr0tRX1t6BatT12W63q986MYcUzQYPG
kLAHAVR/hMvF9iA7irkhs3rxIZucYTHmoIIUco5o8ZhU40s+q5wuBuxd8RVZabIPEAPs0z7nQ2jA
6MRecFexOw8XWeviw+m0/W6IZF/8Rorj0mHFr5H/OrhWcBw8ZkJl+1zmX5wZpMBhdfUL3IiO+BmF
AcuETm+sYz5SvLg1htMF0XRkqLPSuXqgQYdZBNQfHR/lb+dX1ESyP/s2mZi1pBFXWQyRClF8xWwj
CMprZTIn4h2G6TE9ITGKeXjTc5iR9DRxPGo1PDQxhDGrYHPsMmPs2TNXCWNHSsSH3NMSzSPIQyMf
b1WOQW+G2moQlcYlGVRr6wIvq9glgtl8HZUP6Pu+kIRSbyXup5DZ26Cepy6XzK4wYDjF8Gnw0k+r
WXuo73NXIZfCNGCnMQt2QOeh+WU4MJmUbAQiZTRdRexNp1lAXq+8L1rfl7Dv8h0Ta9R8TGei+L1n
QJ2oDzKfo3UW5tfJjHZTiIZftJLfPYLlTcdeHAMRAg5/BpU2vsfNo+lSlTvICcJqT0OEXzN1PoYO
0JkcQemHb7OE1EGhiPXVZfcIpfkolPsJuMI6AintIghtFdwjy2HMAsj2PIn4fezKtzDR9rFGxJQj
M8yNYbx3eLG4iaJDoypO0+HdIMCUC8LeD1WQrCPiFRhkYIbh1LfB0VyxIYRMED7H6t5Lg69xlh9t
12xHlp4rM+Rvuf6ywki6S6zHQx4FPmiL5t1zBrlN5uAnik74onkeYoDCnt+8WiHlsk0NhW7vxdPN
Kat4faIqO0yhS9FUCGOvH4WMjH2eut+deRMh3w9vEPulDIDynH/YsMESe1rwI9/xzjFTeN54Jxpi
EXelT3hW2vCdGWOy2KCGS4MeFswGf2LWkENmcdcmGnuk3OBZsXJtGMLggQ70N44o1NCccyNq3JUo
pb1JAK/4GIqsqEW2DyWrm4prpeXVstihRvIaVh1rcX94YqkKcWcJt4a3d+IoJ3tEDUDOW6RJnQp/
YxcZBCOPVTi0PEZkqq7CipKtIVG0WlBRKirZR6n+YUyb734J3XW6d8elIRgSRqX+Bbvv4hcfHxQ/
rlWKdye3SAwxhic3IpI1d7/QJ/anKETuYk5fCZ0DZ5yYj8niNncV+ykqTr8JLkJ6FzsgFa0IrB1f
w4mYfdPsIYCHUmRHI6tab6NgM+mC0FJspnw9vUqG+zbI0TEmujV3hJp/lbG1AFQKNqce4MSOozmV
vLXdBqzzLPG4+uVJAzymJACeMTEonLa1wRojLW+RdQwwahrxexO5fxr1Dc0qof3wIvd3cMc7umG8
2nb00vgf/xSv2UKdQoEqRuObw2Znuda1botDY8KBFEl6y+L+qZrReiaDBb8lL478uOue3p3ApDs/
zFF0LnWylMZP3kdHmY8vxWyAnGEKR2T0L29mtLe1efOMXyzIMIwT828O0x1l083ArI9HR6L2tNyd
aw3MY8B3YWGlJCYV16hReDrLMgbVlptB3YnzTYO2EcQFbq3mlaFvzlr3hRCh2bDfwhLGDgJhfLHa
upUMcmHVPxvm3hZZvRSRODCjvDrNdn8hs4CxpMMjGM+QGuR47cIblbqzpbeaUY2H66koKVIyrPQx
ksp2Drcw5EL82o8WExNgnkW7HxtXbXDfv85m8deDS3LN1RxvdL9EenQlMhuHqVDqZdHOmrXaSFGf
5cQwfjb0R+a5r5CUXuoBJT50ChjY+zTxXxMSfB4Qn+Qr7Fbulbzh9LHS1ZeYMePiYdP3HvvAfuBE
daLE3GCFfAnTMv3jJ9/B9O04trin375LesvEwEenMbX2R6RrDs+gaNfFnF0zD74MZzL0U5+JGJup
hdzmY8NpnlBh9o9FviA1Uqe7uIXjHwZhMolpsRBHRgZmnVgbJuHlES01Fp0Su/xsR+Tu+s3NMb2Y
ZTlEJoNI6DO39zkZTyTAV7s5Ner7RDuPdYrGz1PIyrqo3FoQHtZwZ+VyHdC+49/6tSNcvSll/V3j
DKfKMNpPYXceRUpt8YJOzrYQo03Ypxdu+5zIo47Ex00ZSXaJbCT2Bq6+bVrnlyzjUpesFhUmR0SI
pOxN/Sawpu63LPtravngNUPv4ukaQDn4UhPn2/Tmq6YjGSgeTp2bOdtM2OpkakmqUYAtaEi/a8uA
pZl0gsE5X92UD97whwriq0KUeTD75d4q17LoIeWidEJzwwqUoUhfjQMn29ysMp4/QMXyR7DZlIFD
T4K4PbQt5KTRCQsA2vAx5OR+HkpeuYW8aKYpu/DcwoaUNpuBzRgJ4/iyctsFEJAdXLZ9N6KeHuOy
56vg4gz+3m4N8lSjHNcKpsy2508dR6mbwBccWKltiKkYfESGOdhlxTh/8PAbulaPzuBao2RajVLg
6vZxOmjH3jJvOwI5gHL9YAUWcZEFcCdphteY+3I1jcahcJKXKje+MvwfrO3xrsctUPcaD/oO1tdh
dIHpFAb76clsj2Vj4dXpID3XprOXdoH9cOKXGQfJzgyDKz6q5Mg/6+CJ931NwguhBlMAG7fLdhah
l1vccXSWDaQKspWeRhvXPSuwzsPLHS2yjQI4MTy00rZvjY3LFyBfCQVA5vornpE9hbND/6NfBpJE
nIBJV622ksjI0DjTVxxRen+mOdQRP7+xZ0uJ6cZOkpNKX5nraUr/Tr13Qc7qbezgqYOtsAm9+i4H
nLWyukltcx0fPbITSHUAqup52bGoIJpzL1u7bgSML2IUFaK4twLDQ8uLWzJSUAJRHuqESwr4cLTP
8uwtlQZhZOso1XRXxJusrRGfywS9Bb0CsnO9IRTu1118U6b8M40T2M6Zyi+zAME43hvY868mzhWa
n/gPcQhpyQFKdNCG9Bf7LvNDk/LL+AwI8TUmSEmD0/91W8ZThkpIR7eaR5guj4rY3Q7w6AMnAaS4
FDwD7dKGGINvU4hdahVIr6z+uRzhY0SN2KF7gTucjWS/ivnNA7hU2iykzVlCt+oIIu8SIs8HBwOd
yZk7Duf/n9k9Hf/+17+t/2tmN7L7Iv7812fx918HhKI/IXzx4vP/TOxevv5/ErtN/z8um2qpFMB4
Rypf/ftfw0/T/te/TfkfzxYIVaQj6KYchyxvgIFt9F//duR/sKX7pick6jkW4f87sdux/iNdBaiW
/54vhO2b/y+J3Rb4gX//S/9PtPfyg3qW6UnixD3btHzhOo4kN1x/f97iIiTh2/xfnjVlI+wnTLkY
qh9F/hvEnX4k1urFZG14CIrqPbSreVe5XcBQLDtNwzDc+rq2SY0AIIOIbp03jX/uRnr9RUR6CGm5
Ilgym7kT321UwttDc3HnT/idHW8+VL5MbrXPApRMH+DPeSiu5RD/zAMyVrSR9OvL4tq2R0am9TXC
IhhqVb56LreDDzPdFRRL5dVsJ/mU1ag5dD+t4ym1j2n2gMmnf8KHQuEXaajmBSPiENGP00ZsDssR
/3deMIAf9MNYlfMZAC8nnxoDomPYs0/c5mMieu5CJhMyiZPtOGEFZbpwJETAQzdZk+6ju6Pk0C/A
xZ6RxE3X3I9/YANNexQVksiGMGSssbRHpWyubUeKuKyK4Ojkm9ofo0+p7Z+SIISZUchblNMTAeJw
4vS37vWF2iLfKAchIf6QgUkRS7G4+sxxO+ECoDErmdoaXbM3Mlg6KeZrAr4fYqD8bAfESy6OxFS1
LNyK5GDYbIdV6TwAs23Xo9+xuWSiAn+SrdecTjsrA1VIFvu6sDJ3mzTxCyzR5WTynzlpyWlRAfeG
+eiW+BDwjiA+V9XBM+f2CMYF6ZcPS6hM/5YxlYlgXn0nbGaHrB8Ao/XBDktiE+G6S0OExsaySUfT
EUDymB7ZSkTsE1kzBVjPtjHqq/Wo2YQkGIHw1/hI/FTTnKyQxbTt/swEkrFy+gZXSbVVTALQHXG5
ioBCtpyktLj5lO74NZICMjcUF+7YHyhIuRt0lQK6u5m47e9MXW89lMcb1pPpuhrEs8EK9hyGGjHH
DA0B3de4ZW15SjIA1uxrDs2oratjj5DGJC49m923alw2GRpcl+VhzCiZiuxsO0sO9rj4OXQ8HQDA
NcfIB/+RULKUeoyAHnkmGnTO937BkFUR+MPIYY/etL/FiISoMJx5AzwJb29HYHKjdHGXtGHB3HWJ
1erxAptdqhiEj1tebEI9GHbNgUjwnjOp8cri0wa2sAniYDoTrEykescI0I6G+10b+M7RjdAlQe6q
thn6nVNX5bAoa+z/fEaMy/Pm4vnjXlf2QQTsD8FTIe1mAKlSpKbw1bd0rf5iAyqgcewNnYebCjAZ
f0ivTEBWs6jTo7ZBLOFQfs5aAIztYL1FWgm0DJEC/MAKc5gtIhtG+aIWNToCTzQIEZpM8BLpUZnz
mx9On6gc6ZBTNJ9l736gI+K0ae6n0CNnJv2xE4ULLYKdFCJh7qvqS8KEO4/DQ9EKJhUlA1BJjLok
X9HTlLhJ7eD9pTpqwin5NIfiNIMro2Wq9FEK9drF9lE3Wr86ePtXiQ3cDONoeeia8IERidgyUSQ0
sLjLLfIR29wzHhXmgBqQWcGu5a/M55vjA/0xi+zHTYhy6OPqZo6MIlDxv0pkpieUxMAWg+boZEWw
8QUFRIzOXtnxN1nETKafNAyXcOr0RTJmK1zs/WndLPh2Aw5KXzQ7VQHeACOBbNlnmeCyhZxm784n
a5CCjbiUyQDYkQ1ZyaC5PaF/3uJQAORAzNy2shvWn2CS49r8aWz7tZP5tENWirygbE8IWAi5e6eq
q05uYI4rbWK2mjsWD93v2A3DqhbgYEp/ORMSBvlzAtOKPOy/i3WQJQn/tS3o/HpVzulrSkmCUgwh
K3jcfpe2xIJnF/KrW5IM+wtJiKjQDMwG6HJfoip+rEPH34I8uqqiO3Tt9IsA78mT8UYEyBfTrD/k
dYp6Tf11aB5hYbbv1jCCznafEt+86e5+HkwBJIvYTHbzl6mDZ4TafdPX8c0NbpUeHPqrwkFYRjdS
l1KtJakCwqbl6Udl3mUh2KFWwBEyB1xuJt6IFjxR3ICMhvNhlXpDifaOgI961Yf5x+w8QBwGAREB
CytKnLTRn2Dy0Rla0GrmgzszIk5IWNv4pvmpIp2vhoqjPRA7ArQDtoYmgL/cvU+ajAykzj74bXwj
AHOkawORIYZ0d+QF1buMSashhMnHRa3t1KsJIQDsYh7fah+OHMbmm9OBLSvqdl4b8GsgNn5C7j4X
ThVu8BMYm8HOvxFZxFx2aDVYFYS7zoecLXTEfLOEWjWreh12HfOylHVwPYDMQTHw0GuCaDHhrvJx
+IoGcJrjyMCVRvZBU1icnZyMW2RrfUQMu0F6/JHN1U+UYbcW6V/bzI0NEyeOKrYafQ7/JZfjmzZs
JpnzU4IFl+FL/lu1/t9yjL+sjDw+5YdHXYAnTNvg02O1JlWAv2LM4q1rBPc4G3oA1ax0fV2/kTF1
HIVsT9kfFTtU15m+zC6xMXxEirN6Y6XNHwCxithtRr8zCDNCwvVjLyoL5SoPeF+B/Z6cGhtcF68l
qytOF4sH2PX2rfSLY5t2EIfwGBoujWDYn4KGxysx5z32N7IED5mZ49gnsHNyp29L1u+djw1HQa44
VoFBOxo9BKN9l1RV+tQoiyLEOpVGlh9N3taNKdrmDgJgzTDaH91+HQTGy6zJgfOl/0o/taubWm10
jkGPDSLu96I9pFPMOGHGCzjTLq+sENmQIJkjSWxBrcD3VDLRlXX1yidB0DgJw+ngfBcgPBDdZq/F
ANXSVhiILMDZiHFIIc+k/TMuE1O0Tewai+kwiuHTFOqAmZLyqW1/M9wri+z5CWX9yXOhyJs2WllM
qygisBkFxYMt9D2oLkY1bvSqVLkkBon5aVnbOXX3njctkFXzn1TXEhwAzzRgYmh4cwXXcOwRfI8t
tPsIEbWhiX9Q3hL2WP+27NJWTZHg9gtxcpfrgK0JBNkmJeASobMda1bb07Q3GICJDFswzAY+VsWh
1ObSPUIU3sd4kWtpv7VJ156Gzj73dYkIXUFElZZ9pKzaNxlUGD+MMPriIhaFtZ0iwQ7FrH+iJCLG
UfwMdogEdZpmZFW2dcoZwmvASyT/hPrMDVjvGAt9ZMvfBu75jbbV2BE76Mz5H6yL6WjhFg8IoHVr
xr7WyLDHhNmYL/laXm0hfUewtBq1J5a8+C/ppF9eFFn3VV592LOCoDHCkBn+pj1qF3RhyG8LBrvD
+Fzz2kltfFVS3poagW1SuM8qGrNdZzJsiCR7DwbLf/Gn/U1yFIKlyQFYN9WLU+X1aZoR2OU2KqGV
bN/BM8UwKRMiXcc3aSdPAdl4jF8aD1vrbP2mCu0D/bUZIUpHDvZI4uNm1mT00J7eu2SyEcezKUEb
8NOGl8hAuFGr5OT27JNGrP+OJRfTnXPpRufcy+QhYVlYzMUaz8VlmDuSB6b8i0AOte3JSBNF8ttB
cWnY/sJfKme3OtQUSJmpli1vTfx6Lh9q7V9tCu5oUNO+KMNPX7AfRJALmsl9MHzShlMwWZyiMcl7
a10DEqgS84OMEiceKizw1bqKwsfQz7bo9FEGt48SP6m2kQ30zRZu9dfQptdKML+L3fu4wO83mAzq
JcvdoLH/KpRNVEr+14z5NurlCU+qvZIhUcPAZV/TZn7EQnaJpLfwlXCUONZZIP5fxYwOd1PUXkPK
ypK7paCxwgy/coH952IadlMyv+jcuqTsikqKP0ZFe7tkWxcO+K6p1LE8gQRTwSfaWj4C8ATU9g4x
9+jg+D/x/uz7+LnwW283+MEx8RF+jTp4LP35ow9om6risyvU11jFz57DkDdHTkYtFHO0R/wyc/HB
Kfk4lZVaSSMnSF5RGwUuqhRcVJ3XxCcRfBSJDaF9cer0cKVILfO/5GQnGw5u6vdgIydqmrHysTw5
+kIIMBOluN2wdgTmScTShr/8286wRIZi2E/pfnDwkNWak4DG7Ca457dJYJ6Y/NBaCnE0MjfG6JN8
DcpJ1zXzXn5wKLHm9Em6DdP1fH5yeuAiKR67nGBWgEfWYapBRpvwSnTNf3nIWm+dTFyghCyfI7R6
ddW9DHlK5VU0ZCUsupjBc7eYIqf2nuR28+y4DqmxyTXEvQ/CWt1AV+xzm810rInj5YyCfwuP/Qkh
xwpparAV9ZI4PYf3w4QPssbWt+0Ve0mGAfcB7AYARFKt2EFZK7AOZKc18yshAg/R1H4BYxwx13vP
JSN25GX+S71sJ9uQOClCy4ytNvjBW1pi4ef7JiAC0Rk7dsXQtJPq3nAm6AcDU/uG4/B+8tB7IMab
U3cG3cRFktb+ZRrv8XPG4JdIdiRRjX16BV7OCN1DY0soblQwNnov3gsV7/u8iA7YeViBIeFBTBCy
L/H9n8IKndfB9ItTPifcPJca0Pq+rhmuZcEYbYt/itca1WNmUqDO9eOygYvdssarMoC3MOVeeLzn
rQLYVxDba48Da/BJ/pYGIJD2vh3TZDeQsbBcM2zFsnZncu7znW0SD/lvAek2KdtLPgYwuiVJYgLZ
rRZmuwHau1Y2iIv6xWljirxULbt6RsrsbUiGQ5RnJTjQCgTibeJRfVf1TXbUo6zC6jQ5BHb4J/Cw
PhGDdhjntiUl2P8bFRNSXBgLicHVWtTASaQfo67NjbUwx79mHLHnpTvpyE/cFAiV6KoRNffR/GXX
XEAd9TETQufDwsnNuh8wKb+sh1oCTMxrcuiVr98N1lxdRbuVdcdEwx9RimXgSOm/A/DIg56/EQ+O
Q7y2dsuR76f1ASMNkpEoBuxS/AYh0kJ+eeCRJ0q1HLJlXNHbEYSQG9NviYOiwrrDjBSwXhqUaxuv
KhQnUFOJvdxz+hOf28oby+ngTxp1Tthz8DZ4V0N5NIlAXumqQw4yo2WWVnSJiFhKGGMnPJhR6X0U
jkf+qtOUz4PblqveoikBLovYIEOK4an5v9k7s+XGkWzL/kpZvyMvJocDbbfLrDmKFEWJEiNExQtM
VEiY5xlf38sVaVURmbcz+773S1aUqIED4H78nL3XVhir5nsQMhuYfbAwA0chnjXya4ZMtFjVv9Aq
LNx8uu04r7DF4lobb70Zs1ZMAh3Bn95Tz8JlJoT9dLq78+f6TrL3LIje/dBr62TAs15UY3HhfHhD
Kxk4duF1HPsCfdHjcUwSjgojI9/Zr/CN06loMxpErSCOYrb94ziX3zsn3879wBQ8twDRR82BdwHs
uHbo4pD9aYzYZ+XZgRWDjVUSbai/+Q1nq4KfyYFRg/5J3ipINlsOxVTI9bQf42zv9tpzmtHpiJLp
Thosso2X7ksxfu0z/w5YScYsISUCmRFdV5/6xKRkMpDaNfnIFY5iopsQUbJ8X3jOxJhAYaEQmIJF
2wKa9GWBUtxZlQkaQK598pIniEHAYzbzeB07d7grVX2awxatQ0DhOTmdkc5QZCQKppHhKnMHZAkh
2jowcsF93785qAdXec/1Fsz9Rk7S3LS5KuzCb9IfW7oZw0gWl7MxdXjN7fhhOwJHK8XTwtLDbaxr
5yCV5Q3pfPiudzOS6XBgztRaeEikEPu2nPV1g258kWF2qHUMkELS1kJKhUYoAtaOoAl8lL0nqZ2B
pIH8jdYbHpAF2xofozEYG88f6k1ZzsEuULljY9EiHnWmcnVAB4HEOkANFqeoSIzZZEIbYPOYQ7F2
U9zM+OPZHCRswTH/cOc3vTdHkF5N8hh4/doWb5VWgfqMOQQ4esaemET1SsbzGlTIGUWzyeE/erHC
EDoMhEKndKJdnBkMHBxjGc0Vh8+q9BFFb/zaJ92G92GB6GFNMi3OoQONJI9WSzQjZaHa5BmtBhW/
Ephgn0YvWtdm+tp5I86uEgGGxjHUpSu9IvuPMU3qvZIIfSfN9KsxCQjH80wnhmcZG94zRzCK72zX
pqnLeMViA6RVBXYORVzSlKtESw+J6JdSCaH1XvsKfAb1PJMl7FroEqfDQCxYZTj9Me/eYQBRVDnx
k9X62cK2zU3Irb6OhiFcpUC6uQbbZR8FT7Fznyb4yFObzBaqESHyjTeApg3D4TVA81S1nCGsyP3S
KZELQd2c6O30og+84jwrX5vaXBuif3L7hlRlby/gsi111uVlptNsFLn2Pe8J/ujSRyLf7fVckqOp
ef6RaIZoo0n2UnN+cKtaMQJygITye+SzncwpZmewbZRjtCwHrOA4cghKTZt7Or+cnoZGXyjwKtx8
uretQzClQyhN17mAdGdSMnOfbsnw4SgXM4coB4CIFTvbSdJUtHuw/xJMHQIWhM54Mm4I3dloXCEr
1xqZw2f+ijA68lcmQLxU+Od0Ci4uVw+Yo+lbW1nPXLe8IRnaoJKItsRGPQ4jZp/7jJs6r7l0FHUQ
PjPgRtkKu9zrmHMxFiWrgG6+kBo1sLaNYgHR5puF8wQ8QT0H+AkxGISPnEBx93acMxtrJWHk4+jO
xCL30KyquMdYZ8OFcrUAOQ4jhwLInZD9D45QPPIwZs/sXpt+y/EBTZUJlRDTbL82anEpgvw59zHE
lxSUbkzaaB1YLzirgGToGoTHfnqpK+3oudV9AVBbz7pD1oLb0fF2UsLjiG+ZbAUu9gmdMgyBTlN4
HxZWZ9IkSPHA7Lsb7IgY7WLexBr+ogn22Soe0gMiS5LbTfE2YGldaPq0FqREIGhhLGfq4i1Kzrqp
R1ivKRhGiGqlyRHFzzUGodQhQTDsP/8TO4XLXyc3NYGGMUfRe6o6MFj5vvvAv1c1TrySXxwrmOxI
9yeQtD3tATRcF3HBmKyPI36N3myWWWkNQBrBv1YOo+0QNdPoMdtui01h4z/PquHWi6SxbFnr0Zqb
F2Jkn1oYZgEbHxNA7r8CthoaqedJaGA2nN6F9ZRTPchbUVhvSYss1/I/vYXlLQEWuD6T9hzhefdx
foBQy+JVH+x1G86up1uo8klc8N36Q4+rB7qRvAaytvEJY3IpqCVgbiG9k7SgXU+l36kRSn6tSLZY
+p1IVr649xJRKex9v2gb7yHs46eIqF1IfUNK1suDlQQnLyq2zJVIDipQAzkeF+PSyiB35FnRrYCM
oWFqefPjYqkze0UPhaPcBYWL+w8OKgFYJj3jFgoIwZvofirE4b2r6Sta81WExautASetkXKjt+8B
vwFkvmkd74QEm3Czfub+MbSvaGW431nNZsmHVeZavjT06DAF9aGcQavKmRI+m/t1Kpuvczw+Blr5
PYo9MlxGKpGGuRVWKhvzQvTk5CHxpsYeANZTLHnfBqEx/C63srfBnACgSbizUZXwG7Oe9Xo6akrm
Ydf9d8sz121DTTqZ9WtoPWtIrNXB89VxstvZLJ6NBk8QzZ7XIcHwpgGo610q1+EmIbh6RTvwHTHX
wiw1B35SNgORiE5dEkMC8aItGM4VjK1xOUQzaqoE0MuQv8RolBm66x+qdWDTMF3E+I1pbdqMEZaa
y3nUF9uy9l7BAJB80CaPfjWuyCV8UTLbPGaKISzCajUqZMYocm1bLDkgFr+PBIg+TAMfb+CjoJkD
PPQ+21g1vqPKpnNZtq9+yoDP5l33A8yWGRh4dDj0d0ZcMIFlwxVsz8J/1Kli8PpwpbZ0RhbYYRZ9
1H8gCmItABOFfAfrNknBipSFPN0K8TrzWDBF58EI90kRfauyeZN0JdseUgn6tRnrtP8yKZ61rBD8
TpVyHt2nCOnYfFhVKShXzO+BHaTu1U3nG9uhTVmyb5D0RgAacYhAv+ybmax4Tvwi2cwBkyDC3kBD
zrdkbvlAPMUjitAHinF4Kl56mOtvlkEIlEJ5OiBpOYubXKcQn1ekSNwihdnA0PiuM1GmC+hrS4hM
+8EFVCs0gCJDZCPllCfdZpczmwbxxyy2BLljcPSzCTFc8YSg9jUIg3vXcmL8UuyTRozHvpZg+YEa
2fkXAh1Y1kX2kVn8A0UQB8+YY7ie3omAD6Mr+dCmfrgBj/beeuqmGNhQSY68k2382joPfLQmq7CR
rrU6cZRI6YZO5jOj8Icf94+F1oGzB9YmZgZV/j2FPc/YCc9LI60v48gehawxpSkOW0BRpRrKooYc
BO8D/NA7VGQL9IP5YJGJNJXJXuvkE7FpLwV21TX1loNGuttRW5DWgTtZMkhutAJAejmuhEfd04a8
y15OKwMnV2CCUYyD+47LB21iygKlpUcvLmj/2EVHeYUK2HHum5hMrZi3lnCDVl2FLGDqw2ISigy8
fNFL7TIZtrXqYcZxWKe2S5VWFFcjRhu4rFq9N9LiNqwCD56Wuq7diksi1O4Gtzros/cSeazWE7OG
BdTn/Sit45DCJwOCy0ZsJWvikFYh1m2mO1gbczZ/r5xuK/iSq1I8zZVWrDVkcmPK526M+rehIEeu
MRQCTV0NsCJ2DAvQI5KaNzDGqlFhFuoAN5ThqkCjtwy1mGRbI3vE89/Tg6XYlGcf6WjbcCch4EFn
jNtIH4ns1qUfbvyU93lgtaIz8xQ2yc0cs2KVFZtRDuC00wMCRfkK13A6W6heaRU4CVI/ZyKItYWq
pv4ROeRi+RC944YV3ph4c3Lfe0+Hc68ly8/blak1WDqJCl822ZPHCBW4KxZscWrDnlxTmYQbq2lu
GNBrm1knOqanc04HCu6MZ9DAZAQ2DNr3IuV+GW0sF0OtkZLCTe816XYmMIvDuBxXBliZTYODEsxW
svNeRBTQd7DCZ4yf64LT2bIeyLkDCXkqsUfjKS1yVvnAD75k/niyIW/rif+EF+zBReLKKYjxRsGT
jxptXuchmsaC14+nFc6NFrwSdJYsish4M7BQLOdAe42bciN1DGFNT7jp5GPCtUvOTa791SF2biHg
ISLrwarbNl1MX6d/gw+51Jk7bHJ3eh4hbpPJp1fM0NglOU3F1jYeIngN3q0th41Z43wGDHlTa/FZ
YpWMoGKbBHfTqbiZSXAdOLS0+NdWs1UdSh+Jkw+zjRobM9dmpLpdieje7GnJ40u9nYnIimrvIHuf
EEL3Nq/ZDpPx2ITwOiLzpQTdEoXaoU5y85Y9bF1n9nvqCYkHvsWz/pK6Gn3cEHH7ZLwQMFwvQ++r
W1HVzfR+9AZYrzlxF4ccGmX+6Ka1hrbUuTFqQLIc8viMOTPnZsmBkajybZu49N4xPYfZxsv6Eeak
daR1da2ZS6EGj59mwmdw59KS6Gb5zeiBjpT3hglo3BDMQ7WWxcgIuwo0lFURRe9u7Lh96fWvA+f7
hdaVuGe4Ge0ZGXvZ3+Qe6So5aKlxMJ19qNPusCVmp5JKLTY7XMwEIBmG+WBkV7QYFHJcptwHVPtE
KGleXy+7UMMczy0ztM0EqZpjjxO1S6einibl7om59QX2EpAPJCU3ThM9oiM4aBpizSxjoWymgCEQ
jBe8459rru6gyJ4j51yiXShCEhlbMfarwMN/VsdkdSacHZvqOnoUKzN9kBXkBYhr4PDbjFl8GkEz
Gi2fQSVIy8L8orsIEb1C50Du9iFEeEwjEzBEkuosVrwqtAhvqg2ov7NONEG306A2odcYH5WOuwSm
tiCAZYnD41vehVRjOb7PvArgT1Bz2oX22swdK+uAO4jWAvZnNN+cwXaNZz/HsDeXlkaG3QitCCje
C9fKlyhtHPQqGCd0zg+A7EG3VUiAJ1sSXNFRq5u+tZkcByYBmalab2ySrJxX0moWVtEdJ8/idsxd
7gCNVFeQgxzx03qd9R/RoMpdn8lVZedwipAx5TAZNhl9lwVO4RtCLt211eQrZ9AaOrs2ETTsIElR
o+AZv0ZTZKxCPWLFbrPl/xfX/RDX6WjM/uOf//k2/s/gvVi9tq//eAcm0k7H1+z9f/2Ph+6du+of
j9Fb8YukTv3UD02d5qCP454UhmNagv9R+rgfojrNkb95Nl0jFHKmLnVkbf9S1Rnub3yrsF2pO7qw
HRcpXlN0SnBnyN8Q6AlWfSl1FBOO/O+o6gzD/kVUJ4RjIM+zHcsyXMt1pW38KqrLoz7o0xhvs8tO
GKOgIGkFCp+2z101TiDgPnF3oiifkq7AsE6+YTjd8zKxGdnrpgk20Pp2Fn5VWzq7JqK8DOz4nZPS
oeoeM4Aupk8ACrL/GcyHWTY735VIi7r9RBa5oY9rwaQIsc4ysHE4VOXWrhHZwDBsSsJv7G0aYMjF
3poUKIPkJiTdhunEsrKn9dzKXSrymxKjYQOdzUN4EbgNyt90bwroXg6+JTM5cEOsEYjc+lO/nAXx
vRz7FbUehe1REuU75MUDhmcSA/yHJMKZPd85LS5JTNxDCJcwSB9619mRk0LxhaqrbTbGsCZZB6dw
fIR0c4hD+L8ubNNu3HonpxPHJhtvMfSD0VomdK4SmuK0DJjlbIv0w5ux9/bF04i2RzMlaSaYA2V6
UBSuxGz3fPiHPMNzbjGN1YZ7+3EgrAj50zofLCxp6FGKft9F5fanq/fhh5TyH3kHgwLjG5pJS//D
xeAi2DQNR/dgjduGZXPZ/aywHErbiHwsFusp2qmTgkmI/KyY4J21wZex9ssA/wJrIt/iBRgEMZw2
5aOJAa/nuadWstENtJJ8e+qREx+WN/CqTPfkA/Uc2SwiZHMNvRCTCPASwxk95VVL9tNfvw71NP8t
FBXCFa7F83cMU4B8dAzuuZ9fBuJMrc2mHFcAZ79VgMoD88/RlPm3MXAOA0otMgXSxV//UfVL/+qP
yl//KJ3MOXJ9Agaqtnzs7AtG3EUVA31zM+/813/K+PPn5Fq8Ql0qsa6wbXVT/6SEbTsrysM2CjBA
IOArgmzlDzuPcIIuTRaVGPUFDL+Pqrw4pnb9679tWn9+neQ4GZ6rs/w4UvzhdaKY0gvQNNrK9Wlb
ZweijzmzgnION9EcqJsPck25LAPcnJHYJr61FxVpqnX3pQYW03kxQfTU7loFf+JaVB1Wv1OkIZZ3
x4e/fq7Gr4rhzwtBoDixIaEZ0pK6eh9/ep+coodhGkfaykuKw8gYEYnzNo7N0yzcMwgnDBj1E4tS
vEjdW9l4F2Ny3ypOF7V31sfkb966//rpuOwCnmPZpin/8NZFijg5576/qvCNWLbETseRMVSG96m+
AGDqKOU4wsh7P+hIY80+mlJbt0F2EF380TvV09+8P7pEuf3Hq9aj4eAabAAAv131+E/vEEYLRJw2
QVpRy2dXfS1FdUwhIINGFc+t+cV24g8aXGdAXbMNVGCefchfnHKCkJoFmgMCAq4zbFeAV5EI3xVx
8tVmFm6BCS5NZjlBpjRbQGUb1z6FGZnqOCzgv7IO2+n7EFtL14f2ZaTXMBZnOJYnt2XKW4prAVAr
zg5VBPXB8DZecHU151h333Ja+nqjuC4laSXzaUQey1OcGL8UIdpKq1mNlnFnUhKiZDx2jgPeIL3m
WviRxeXOM6qXtAxhmBkeskHc5gvryTCN70LtDtDJVlVTX8RcHCbfOs1WYi3yOXryeK0J8gn4+Z+v
pajFqSskU9DBPtnEjnbOaSRxKYhRsTSADruuua1zcUT3eVSZh0kHa9lOPtRTH1ofSS2vDBfeLTMQ
UjEOGYFfTufs9Mz8jmlnVY7GCafYjlyZXYr6LSiq60yKAkQC8rZItUBqgqsXoYbiy4nUf0Gqescg
hfyGRh2efbFreW70i0E1OCRKTegCe1fu3Lp6RiID3RdNcsTRY07E2Yk9zq7hVZvai09Tac07AYKE
cGu7BtcdEcKxKPvsMNXZyrIKSnxuqGngJGHG9h0smO8k/hwGI/mIEAnnptzaFZ2hwXXPw4ziLbFP
XSZuzbK6RwqGIIYNM+FgA4ripu3bb6WXPNF5O0hl5iQ9ymUmuKzmCOPo0LVr1Jff9LIi3MgO0nUB
23/owUAwTgBjURKx+6pxqsUY7xwriwphFs6L8rrBpdNJ/kJN9/lcXQrvHq5V2xbNcqLdu9R1/ZDJ
FyKD91rGMEAkzMm7zuTzGSp0Ejjsgi+mTwp1XmVXJ5XHsXePDIbIrZX3TfqRlVxG9EEtqO3GqtCK
E6MadL/efRbzSNpw4UScFLSi20muYJNbI7EqoFYjvRoQhRa+Vc9i4odjWDHDHMdkduAQZS5RmeS4
s3R5NAQf8gC02pPDbtQkWldpncok+7wrhoEed/2d38gggftFNpcSXTKSVu/cDx3VyfQYleoTLFBz
jIH4Nqh2mtRu1D3lS6Xcpv8Mzpo33+SX+1r00XEAS2PVzE+nVdLzWpDoX7vx0fObSw9Ej/wwXrXd
zPxKdSHqLR1IDebtaLOmurIgTNbbO33y2lrVSxEFtC4b7X0enwLNSICesASqtXaikhsCQq3t4CPz
gG9CZ300pPag7rEqh/4TySO19C4dsusgMISWeAVa5i/jIL/7BTcchgeXyzPdach3iQI9qOc45dxl
hAEsiW74BqZ4UxsTgEPrxHZx7kPv2LgET+HOslk69Irfq/FOoK3a5hpodkbjdfzghe2Fuo8rOQ3g
6Y0vhauCm9R3t5D5VDAyEWE8LZY40KOo/+80dDUiV8Ok1gl/PDXwllert+5no70lPQ+l6tQBnOjk
YU67i1pTfNo19HrBnLcGpr70ONvWqapSpv/pQdW8Zih3n294n2rovethJzMiVlgdNPQO6CR5+sMJ
y9WrlYF9oUU8TOXG8aHGdbTthNzpjjy6Wn7VmLJN1fRFV8hhVVJD2t+NPp+ZlcmHinhZP9snwWB+
LvXYgD88Z7zrarroVm9wIHcLrP4x4bwQFHXeDTeeMFpwkxvVQ2wObzooRRrrFkpEPo/lQCldMmdn
WuCe1QdTWPIwxsdE7TQlXPrKcnlHZHQqi3o/YjdeJfXGaHhC6gLWRRQvDRzni6JckyQVoZ3jA+uc
6oLGdVGGjJc0EX0Yonny6vauwA+JgPOr2lUtdps4zY+VZp/aQFuT4c3Oo5HlIDP2IMaj+ziG4x8F
942HHjP1jFOFYLuJjXuoeMeo513Q4sqidZUd8paGie2faR58zOxpZb3PZYyFtboQAMv+wM5InPHa
MvJ1AbZm6i0Cf8xq2dVnz0SlgcIhjXnRAdxR1lhaA1nyIXrug3TmV9cOkePGnf6q/lXp3rns+rcy
v4uNIwYXIoUFaxPAxLeqOnatfVLv3cgCq14pIowzTsiT+qAj3+Ri6Nq7uCPLAMnIeNsCVTNiNEe9
elfVsuE6R8tsLwEzUkANdIHb3COzwTp9PkOwYggZeYsmyQ8gRboq/k7qszPiyLU1hD0aMB+z524y
D0x7IcSgAGHYbS6H1vpeZdPed9D1SLI0VRg8o07x1DfdV/pcLcc+bs2JsUXnePckyJNwTlYr0sJC
7cdtXF+Y+l5zyzgFTId6y8CEzQuto+rBSzFBkwx6ptmYzfRJ1QNWQOBQbH3Tv5COsGpc44kOyDkb
isvcvcoxulVbtyq3AqSQmLRQL6TE9bHRx5l54oo5qu8nW+Mo3OBU9t0yH0omywZoNVVXOE9s6e8G
03lSRC5Dbp9wZNcJOyQ/XhU850pwgabe+FARu0rTrg64UEvdrpYz7EVWOKzQKmCZJnyIcpraz3gM
qITR9bCwVw1SdgrBmSdiWYQWbHRU8GuXED46tQlImsHOFUdwK4k6WfcLm0POwijNb+TsxCzcKoRc
exINpwCSxbZkvu4bO7wKzVubA1uHBttHmMaFsD8cPWV6VdV5HGvvpIvdkgq27Pjuz6XfW1JZ6Hw4
zouRs72rsj5j+LsQurGOMqW+b+yEXKMDoRMe00a4l7wJY2ifvJJt0iUGr+noKDvAMsJrb3WXYtBO
cXBKC8T6iU0VIhESs/2wM7ohT87K7OOcIAa7syR9CIOq83M/0krWac09j5F3jnT9wyOiKM3zwxSx
21S9ttZG8+TDtjeCC2UqpEqDi0btumHJxwK6mQsFHXUcfCNZEneeuknGKflAy3ZsA/QMNXiLoTZ4
cT3XejKpl1knb3Mu3xtGQOgdqHMLxt64CeobEuRQIhiZB9aeaS7KR4AobHo1MnvyiD/0wU+gWYtd
Wdo74nCWwCyWeoJ+LYuij9Tz37EibFCyfw0ozkphbd00/ihJASJqgDVpwiZjSPRQguuocccbXzdP
KXIH5BlOujbpWqDZKWqrXYPFvKYDFL3U3o6jt+Wee/VJ1mTgx63siylZN+VpDsJim2fIzNLGk+Du
ifCEbIxmVRDuYQDsYWMrA3hUvoSPoS5ZWB4sg0x1rBToIx6sCm/hCUFWNsXjGl9Kw9AnYxiA2MCq
+F47FI+B694NtPHXuUu6a21r6DCwSAtStLbQhT4gOzerehpq6oNgS8P8NWO0smF0bSecKCz8goSb
i4tpdITjUsGmvraegT4IYpzrrL6EUXxt9S9OUx/N0aKhQ/c/SQsilWaTiGsGYwFiQKgjDCssX5xE
TeNYFBQ5UeWtDaZJu9BWBY5HPk7M5Y5/QHJKbXlrvWBbO8beaTwC9gL/1hzx2cckfK407tjIMEgT
0pCUFbO9nQlfRUW5Ey2rGpgU/IkGbaOYYdrAe1GoSy7CNcKYwF1Uhb23xEy/3aEVG7cx3hPrVMC/
W1RqO/QRvU0ds1J9ZOqliWDd9jHXijkDEjNhx9S+zniiaoD0k5SD5v9RAwe+b0wGDbZwnoDrvXoe
wlHbyJAI++m5D5DSNH3pbWLf36dOPqwwNDXYMKDbN2NFPkVFpLfZKtVxFYZbQ3PHLTbEQI/Rkjke
JoROvMBRnXZDT+BEbnOmobF1lw7edQKitegH/9Vr2O2YSJhMLbKHvnZuZEdla6UMTnlkpmQwCqS9
sHcYgfJSP79MPxSsTr1VGT151cJw5b5KG+65iJQlKs0z4dsnS00kU2ihiFSZgNaPdW+fHKJ+yNhg
7SKXbi+LCvC87Bo4G/brKAQltEMnr81WUeSSAxOoPbb3T1NOpmTAgQEgYrM6+IiJN4GBF8tx3wWG
wWUGn9vvnRHmTnpVx7eK4nHhlOzI1YzTv3ep8ywl7q4r6nH/vuzry+fpjR7UiQv5yBdWw8gK4o+E
jCOTx2rDq6JnPzDrUkuZ0k0bnXeBdHZQfwKK5RFZ0LWKxS6pqURawg7n9tJQ9/c9aWZGc2kET0Pt
BuqKqazomaQIKeKrKm0109ymUHZdddBshnt1uFDtiikLbuqB1Xzm2pzVMtDl4cfYJB8MaTlpsAMO
AZ44yx+pZKEAiRawqJbHVzkmXy0bn+XYY2G4KU9ZgTizqr47obu1QlgS2Vukacsh1lH0l4umLrct
Hdq+nGkca2u03ku3N79Es/+GrP6MmnoJymwfgPlmeo94WGdJHL6hznkwnBDvLq/aj28Q6dzokVzV
NSG5yAySCUbDjPKaSxUNE9fWFoo37YLeQ55EYEaNMIcOLLxNprNTwnvUYc9lnk51p0n2c2ehKNht
NTxnIU1HR68e+25YdTogPIFW3ZyeI5JzK70rN9Mo2UH4pP3sKcuDA0FUrx1sQjVwDbJnNtadmYDA
sI1n+gpnpFF7yzpA4rAInYZ+NBKo43f697Cn41ZXYmkOFKr2xP6Mh6gry7e85NKXCUVWApC5Zysx
aZYyYGIUPRQP6Cavac89kATZg6zlPkASYAwcvzo2vKkMrxHRkbgqo4/YYY6GEl1Jf59QCN98XoO6
z9/KjfoyOck1mPxN1aNhTRtqDBOPhN8bu9p7j6bg6990jv44NnAFgG8KEUd3uGmlVF3Cn/tGGZOJ
fAQZXw7xWu90mJNSO6sGQBX2MIhaCnJ7GxSwVWuYqbid5kgiMRs546A2+Zve658avo5uGuAH1ABD
OFKavz4bOMkcbSOmtgAOYBmSPcPOQ2Z4+BKI+Dlm4ItoI/n4m/dA/Km9yJ+VLN38aYN3wfpDPw/l
ad5WfqqtcrWiF/5kLRikREczpBD+7O+lE9urAKnCgYWpb/LRjjUHgo+IGrKjEaNaQRNxjYuMXZyE
vqPGWWTycW+qW1gM7UWdf7q4f674LYZqvn2eCDEwLNTxMDP7O8O5Ymi+MrxFSCZOuDXOmawvfe7u
pggQVdhc4ECekp6tjticA+2KXVVyMsJJ54cRKwEIxG62T+pgPLpq1eDcH5SU7uo0bKniUZX8JChQ
Cfn9pefg4dQcyAV4ntm7Vx0EbXaOqqBWr1Fj6DErTTe9J1B2Fzv/3tCM4EjLnQoib9n0/SWnHkJo
zTqmr6axukyV3MmCPJDAPxdgl+h2XmZOi5nlnkgoqBKcllF1gWNz6vmdaWFvvUmeB2Yh9rx3zPLS
0GozB56+OpipH29m9mLSYUHfUipLNbdQPjbcAR+fJxwWPaiHOigCtQ0FWTZtg7BEh7SuY/Z1wlFM
mkPGsqHqXtbCPk0BC4mmn1lpGHik3r1nmNm2tPRdoLNTMrPXV15DSQwDmAIAsCdmP+0ZD+YBn8nJ
x1RttnyEUVx/TSeOJH3aIGlIrjWDk6lnpww0hAjsgLxS1SkKivIie44WDv0RZQjNU6RJdjTR3eKF
emruXYCQbp5D1v+/uamMzzHCLyMNcGDS1oWuuzot/z82h8lpaTr6k9Rysr+PC2OVof4CS0TEoIbK
HLKYjq1Ou0f8uk/ico/gadXRzcvYxwyad6QRO9eaJL3BCTC1sgtgWzEKg+21Wmt0OmzOz7EdbkVD
vlyjbT8/sayRz8mQPKrr2+yCgyvi+1ZZYPUMzs0h76qNXm+d+N5wsA4mBAk2wbYlEJXybZVDAdYI
xIYdyn1JwYcq714dNRUDKPRxQLf6mxZNx2qqn3RCN7tArNoYBrQW7Ng4Bu/cBFj62BzrQr/tpmBF
ukuBEFDsQ40+YIlg0OzQKaPWNVOqnoIOi3NAYrMxTaIw8MD62rBWAa0NMSZWGl0BEVKrRKthcFbC
4fAtUPl1gOUbjiiqHVe4dFoHW97GGRZGrkXqU6rIwjn2Y7OXo/ug7oTEEDtoDjsrp6HKgM5AlA9P
mQZX5K9L2pEito8pJUYVRtfeEE8V7Fm4l/FCizuWC3/YgI24a3AC1ux7eubpC+KX9RWQbbAl3rwP
LPEUiG0GWXkpbDYrjFHcZfY74p6byi53ZT3d9doiwJpljehaCVWiMXRT0EJeOKN9mEjsSWIND7x1
12nm/nPB/Y8f0/Xf55PN57T9rSinGiFT+4f/+8/te6Fm781/qp/613f9+jP/XD397/M/Por6H3dP
m/Mfv/OXH+TX//7n1XD/l/+jUkPa6cSIf3p8b7q0/VkG8P/64O9yAbZq5AJvRZe36rcFUZH/LBiw
2K/+7yqDRf06R+kfv/93fYFl/yZdRpw4NKXjCmGzB/2uL5DWbx5fsWymdJ7jSnav36E94jfTQVsA
I9fixC9Nl4d+lxdolvWbFLqwdNM2map4pvnf0hfoSj/w7zXEQVOARMGxbN3gnzpDy1+3ZrtzEVGb
nD1md3SXFlLoG4MnthmgwL+0FPhBR4/A0GNoM2NgHhCB+vd9lAgE4zxAaf7oI2o9lwFeVUIzx1XX
Aw0169z6MsdFvgfFwm6f69YX+h/Z/vNRo3fMH4/m2cDp6l/fDIOlJGtAfNCoGLdZJvoTLbD+5IaD
WDiE392QvNSfPh8oQb5z6LerHcMAP1yOHT6IwgGeAdZ60sYhX9SKsvPTP40sUF+tG3efhbln3gic
PsiilWzTaECWWWhJWy9+79Fwf5vj9kT0gAgWnEu7hjBCbQwf4zHVXix9jhHQxcWTmCN73VXaROLm
2O6oO7UbFpD06MweYTVD5j9NOpE2CeD4b7A+xnh80CLXeSPp+CHwmh//CGO+0vNQUtby86FioIVr
pz35Oq1t9NhyhuYeg0dzX1r5qWWL3mPCau5BKCF1d63yx9c+v+Pzez8f/df3fn4duvCw/elS//2W
/1mS4PwX1w/XoE6J5TCk/NOoe06lOwq7aNFO6FZyF/rJ3lP098//BH1Z3YraqpDlqy+6uvz5kT98
7d8/19UDvrDq6kZl9cUM8em0WTkdClF0X9IEUXefGfUtiq7uywgFYzkzDdp/Pto3OijlsUwxpPEo
LFZgPN3dUHZ73TW0B62DajQBkDe6cnyIKloWUzgdp6lPfjwWSAdO+2Ddf35nUCphjclEzO0x7ZP6
Pc/mF63lyu/w8C/iNmkfEC4wiixlsyJQOLwCvF4MRmC8hOVYb2aZVbtWg5j712+8+HXO79gOfgTb
kywQ3MA2NcCvN27qTD3wFXRrFjrqnZvXIYLq8Pf/ZOQvbJltwi+QK0IQSvpa3C2lDEp6rv+HtvNa
jlvn2vQVsYoBTKdS56RWt2RJPmHJiTlnXv08RNuWP+9d3z9TM3PCIoBFtkKTANZ6Q5etfGcw9hWq
Rgcv3mBTytOlJs5RCWrERttqsI+y7ZRs/a2qOSCLqFNA6JQK9pN7mtweQtf8FKe5huTfoOXLydfh
l8PCm3lR/hXr7+CK3yBm3s7CL1l6UPHryZQn8QiLJRIkMIW+7DSoxqJiKZdbjX905l8h6Mdsjw8U
AhaltVcypCOjqYeplE3XfjTaq+ynBvr63/+mum5KkbI/3ockPW3DNax59+Q4fKP/2qr4Zq1RLIe/
CmfGe6cS2X5x0Ci9nxpLnJyxq8g3q2KpqFX/0gwm9p1l8g3RmRkh3T+LIhAr+NT+TmvM+py5qMXL
CHxf/KiYvoaZ16HQ2E44tI3qTkcVZMXaACNB1bpWvpV8663uikw0DiZ6nq0Kq9N3rtcMLOSwoBE4
CX3VoUbNn9q4PnpLodOeMwBh21xvvrYZwvJ9TGlT91kXDpo+XlstrGdmovYyDbDB61yNv0xpdoIJ
zOZCb5FuB+wUgt6GtuRUxY9BCR9buE/vvYETyVRVwUsQuiOavol/DSyRLXWrrh8GfSrWlpWkBwpg
YjuVbMcDN1UPbQ8ZLcgU58GpoLlNDhqYipuLVdpq3ZNnoGSVDHw1ZZNdJ0jawUEqKuipjxBhI4hP
8bm6GFQOnyowq3ciLc29HKSiHyxzoxMrCk07o8zVg5dp2ZnfwAS8kqHTPQ5+scRkBMWvqD1p2Gye
ZYgawtmTIQ7c1j9CRrS5zh4k6rtO64e9Zi4tJ4qfK9XRn/vpj4ajUCQxEM7sC2MekY0aIddrjKFt
HByFlw7kA4JjZRmcNMYh1nOE1SrjAKvvNvR/FJPnun0BLTzNSQbj3g0bsSnsVnvK0B5ZQXBNl1ZN
Xg67ZrGzQ8yA5ajwVO8Bhau9bMlDmX3H7iS5ijk8y4f3LPGaoxySt65a8vvuzOAHuG6/9UjHOHms
vsR2r2zJGsMh1APnzdLGp8CjNII6/HQMUyuA15rYb9jhYncboN006rn9yBvlrZ7vUyFZgziVOu5S
3zdgBjYL2T9R2lghWdyu1a4dXwI4/Z2/zoXjInXvrw0qF+gGZeuaZZU8+S9Dpgz+75f/MwYHpwzi
JHyuPz/mn3H//FH+ivm/vJzf1tHWg+mH3wrPHaEv+dpFAIhYK3kdbPlPuueKgtC9hxLP1yE+4E9l
fRv7AOOoWFVvoYK09y00LTHL+BWK+pL9x12VSHfWMhRWjneWoT4kld93/bcfQIbKH0DBKuJ3qPwB
mOLMVYHMA+XuRHt06ugwhJ75Sddi7ZCD9wZRTtPpKow9VAipnt2bn/p4KJde2elrOaoX1K0nTM73
cpTM1SXuu/osB5Nu3aCJ9ImUWX7sXeMUms3aIj2IRALSIGTolIfYFNWTbZE5xekK0aUsqZ+UMkrX
sHu1hRzt8eo5DhRmXUqKT7Kr8pAhEcpVhscdNt6BqjYQk7mZZpGssnsdmv18s9Yj+2F0nn8vR3Ec
VM8TPqJyMAHshzBQXGIuf9CSsXshwWVDjfYrbMlojqmCF501OEvZ7HsvIfmYa3vZDEdjZdu+dg1V
4TxOrjgiAta9AItDY1YRaLfP92Ab7LNZ1bqNHPUD7yv+NSz/sq7H+eTg4ct7LM2S5EUZ1mvHyuut
Yjb+Yx6X/j2eafU3D8B5wv+a5EcFyDMKz7qKUpEZ8lsa+BI/527+ZcqGGgE2oDaD0F5ZR8VLtDE6
0BpZebTwOoYDNThvpqKscJmsvhkm5m++BS8knj8X+bZmlRTmQZhdiOse5A0MgabLZIvhvmhU86XN
+ENrjaZ9VeN0DakGOk8QP3ep8H406fRYJpH4nGoKFBzXTp/9DLiXwgryDKYBVQPeywfTZVuBfBqC
aPOnkMemYOyyqmCHkxwrrQ135M+SjVp1GKFG5DH8ivkUA4n5RTIa32pMozwnp8wSm+PeVOPkvcAE
Bekis79WlWItXcuq1roWPkxxlp3TtqofhHKwkjE7yx55aEcNgedsBB/9e0CGzm7d1aotHf/ZUrXg
2ZvKJaoZzqPsQhzhZXTH7DQpGFvqpgOYCP2PvWwalnWmrLbFzS/DV9sUB72LvgWlkT6JuUtU/LfR
nZc97oirfIZ+E/k1xiiwtqsRbNVSyXttA84UVqln5RdvF8Zqc0EMvLmw/1A3eTcqkK5oygHchxxg
Jnjgyr4WkSs8kXoRH0ffebJTO9s3Q36gXoQ7CBqEt4OPh0Gg5haL/sH17v0+6rELCoWza+tvZMDz
U0XNdO2X0ENlU4/L/CQPnT9zg9wqaLekblEHM1kiqEVTPtRVNV6radjBkJ9eWblmmxxrXDZm1fjq
uviQ4Xm3C1zMQ0RS/DzYIqMLIi8KPjGwErCCe9/y68exCctTj8eFbNmVVj32v7qSpjQ3re+iyjb/
rPrSd4zkVFhs9BZdo8Jbq4eD/KBo/rRQsrojr1lR20N6v/Cz6ZPVKe62KPuLx474dqj9dqKA2cRY
vY09mqAkJqk1Iuk2pe3PGOD5zOS5eJCXuUU7UtpoLw5OMI63C4SqXKrItB68CUQTJbXx1UgngKbI
JK5lE99cFOxmo/CmRyWK9dbeHvEzi5iUF100WjBcya/t5cjfbdnp66x2MFQ+9YE97DzkUo95oaqo
KijDU97AtE7LQHzlj3APFF38GI30ARqF/tbwj7hn7skfrQn/xI/L6yhXkeOux6fITju0NkccIcmz
WyIXIOrR2P19+aBm+ePQKO26HmqM1ava3aRAlSkVUY32q3avKCx7x5y01ug6+cnQItQ37bS5uCRG
ECzyo5fBotIk3LD6EkzBQalCVJcsVsZlaHPShBsjRzrPLHmtFGn26mSzdkKg1tcoabJlEKEx2gmh
rS1Ip2vc4T6l6oBlTluMn3MVVYXGDF6oTFVb2FbAFoN0+rd+GZ+AJpLxyGVVW3kfXxh/3+d2f+AU
S1iy4bbUnL2fqxk/LC9mqxxZi1Pwd1tb+5zZFYocyJU+5enkLqrOAOgoFJtiMIteUWAUZndGvi6s
PDtHftJBh2vV51DxUBVUKud98klW5oENRsCw9k2LzaUNXua+HrLiJSObg4MUIjGyGbVglhKhjAe4
Y8WLsNqlOvju1YMFfGnbjqynhbcK1QlyPOmOPOPM1XbMT7aDamvljMWSDbWJKCmqD3VRQfWdmwiT
TXd5VUwH2fTS5gDXHcfEPgGBjF/8HNSCfTyrVnNJ5huKDhUWeX/2tYdyzPRHwDAAsaKs2ndN5T2U
MUWqIJrSr1beLAwBLvQjQu1Qok8ysHe/I5hRhqdeH58K00TMLdGm96QWTAPTYD2Ghqnt2UCwPp0H
8Nxb6AbgWkrAzVr1WYDxJ2Dq1caVDJh8JvrOmcoDXmXBo7ylVmNdaGXpsJRTAvwMBFWB0m0+poRW
c8ZdX+vPmlZSIpBxSoNuA3a706aNnPQsg2Vco4lnGXHrmgc/7vkxkLnTuKt+xX70h1N31afPcdbg
ZYwiD1lz5Xs7imtuWEh+5DN2OlPHkwZIbutVxrROcQR69NFNucfU11ojp+moP0Jtdn0Exws/1fGO
5VCZ1zrjfdPaRbGVTaONGzzcferTuSKusg/NLggfV5BywyLLFdilHkXREVzZmzxTSB/9PIvK5NKy
CLkjIxcfamAckTfYu3xugW6KDw3SDwcN3CI5vrlTjsiDM1HBsZ262ZOgRma1MlQE+0rt4Il8GxtQ
uWXXbXDur5WIAoScz/z55YA8FqKttX5oebQNjAV5/Q/0FXkKeLlxHzu0Hi+6r0I47Stnk2IBecmj
NL1QW5uH5KHG+XVjDQWqASEw3SFuWmiatnVAMtmHxWuMrwhTotsPT2knm1NbsiXt1U/sidZJq2X3
rDL6mSyMmVFp4oul5bCQwONCOWyRfETu5FMTie9wXfOTalc5Cmsc5JkD8npj2tU5KG3TyiniP4nR
rKjiB9duqFJ1TemDb1uqGCe3Ew4m2wC6zKjjo5rIfVB6Ch39iNiTqvQrc4gBjc875S7TYWlHunEv
N84fu+daoX5eK8pRdiGjubl9QSoSwmeUSYzbfvm2Nc7CYkk+NtlbtnooyqS6NKXNDKdEh3jSjRfT
zF3wdiCDBjybXtwGHSi7Smzq+a1zxS4Jj0UUm++1bLSWleiaRSbbaitgOfVls2hJZt+rTTE7lrBE
S9qxODaBsvzjIXMLUA8QFpBHgS3/cPtxO0OnyuNCU63iWF0hSqQ/y2Zsl3825ajm+gb5RxhundXv
Ym/y9m2doDiU1+4ynJuyr9EmZtyPtuyUB5MJmqznOlDK3EOlStePSaQyk+PdCQA1/DrGwIWg8iDw
A7g9XEE/AZ3HPn2PcGa2QvEG3R5PifOTPVA1r8NkWBZjmW47bLHAkGTVA3QrHPaCdHi3MY0reNK/
6ZEK1NHvm6fSx9bZ8DSgHg2gMGCt9S61A3/XjORx8lIfP8d1iJufZmwohnvAYQeWMAsWy8p9OXjh
IZ9nRJxUnCfTJslB8S64q6fSWtdNFWFTAmY3HM7N4GP3AsKM1GfHUlzg4XUkmTOvykNHA2d3jkg/
XxpfP0K0H1/LpJzFJpAECNtwBJ2bAqGAEF4g+7yIYcNAe6+G45AFw9Gfz4DxNKveCGfdXJpkgPuc
5eaIOfLcGYAaHNF+zW3QIlAWeSvEB1E2vD/kKeAze+OSnaYcHB9klzyMiRdTcq/iQ6jm0DnGgVSk
jZI5cETlcSCr9AngR7zSGh2sWC36B5PUH0sQXf3qwLwD9fwtyYEF2qmTnANhZjvF6YcVbBTl2fLy
TzJivhcP9yctrFpK1dXMbiL5ltuJ/Q3i9BKwnfKZ3B26fmnunYq+H3elXkwodWhn3BQwCVIBQyqR
al7lQZ2QCfbZLMgWhPNskbgq05admdfGIotFtibFfuASgMr41jgp0jpO8XXSOhhv/LWfwt63liJM
7YOpVNZOBe/CdkwZHxWVGmmEGNvn2uuOqEZYhzrAbdPzRyT2WyU+lCw+Xkii3oUBOc+yEsODayTf
XEgSL9GYOus4xy5TRg2T9jV17LdWq7RlL7o+WHoVlix/twMThfph5Jlf2kqroStL22yyC9k8E2c5
TBJYdyANM39Gjp82kipduZNNPA+2bjL418pIrMe4Kh90qxQvf10UhKGHxq/446I0df0rrmvmx0UR
Mj/3RlttmnICYuVlJoyYzEFGv1W3aJ9be9kF6QMJDHkqDwCGTaQkxNHKdX3lmkbCHiJkppgPZQSK
2EGiY0/+pL7E0YQcANkAOZhmLZsyv0M8yh3Dda1n/ZsaHOX6EdE5G+tv01s3utm9ddUf3bY1eP8S
bc7daYmoGCynccNfUJx0Fecga2iwXqWQgNHmhDMYZWDgZYyOthlQ9T+USL2tLbZvK58l+JtZKltD
xPXT5BRYGmOVBn58LN+sUCvAVrTawe4H/5m60Dom9/EGpyeHDIwgzBB5G7DP5AXndaPh6/1qsH2M
mObV5WCihaYxjexlE5Pltd0FydVOCu/iYv96W4OCktyPtnOuWRuShkwK8He5eMoafYukrvZWu5RW
KqzRN/rcbIGMm35vvWR6nOyScRSLLAgJm6zPoEaHR9dFYTH0m35W5NXeLFOMVEas6JDdHiDfw8gC
A/hmG8Q8YrpuFFv+nRHMAprDVBpXFIx+P30yXDVJZPe1b/0djtyefgVkPw/Ja8xEfeji/jnRWrFp
57qIRk34iJzSg6O3KWkrgegq4BexAXgeXoeB/NHgo44mR/t5VPc6pO6npdz442RIUQkh8Xu58fez
xD4LNN9kikBGDGV3jg1vOsnW2E/pAi6HwUTksRWoJ/SuetAwbRwgu+PNk1OiFDXMFzhzqUKJ8tYX
5ofGV7OD7LN6bTy3lkDJ0FvD8tEuKKmUVHCKfikGDaZXYkGpDuPuAW6AzGH2WIKrwBios8Gdi5Eg
cYE6buXwBEj9oSF5ehudJgAzhRJOAJlxJj6Y8wzyx8GahqPVfjZE1N7GcqsYbgHp77PE/SMAnrvp
G+POzeMRZxV9BNDTjHvXhbYdaeG7bH30/9U0iyZR7mVnmFgPKojzHVxAUTTKA28vca7nQzlr7lWs
2La2X/oKHsIufxHwqoufbTQqduhnfU5aX7BK4SAv5k5Ie6HokgTJI2XNaOkw/7NS60xw0EmMO2SZ
n13PUe4T3Wlfoe09y530ML40ENG+xzUfrEKTf0jJbd5RJAkxCQx5EFmCL0oRBbt+Ku1XfwJ6Sveo
ld02zIZwqXR9+aYW+VeMlr3z4NrJWV5tRj26FQlo6Ujt8dDGyfjZsHKxjMKsPUDKtPeuzkw4JXrz
lPlWCXHGbr+j0JW2inl1dPGomck0PIJjpWhitsWdDUi0Zhk7dutWQQcwCDC0GcJqP+pKtClQOuzf
w3GRsWqHZuWoh9LECV1E0EW6jqX9pE/YIZB2xKmrgKEpT+FEOSDUvSfZ+sfofJup6TBNIIeyMEz3
+fb9EqEHK6Ar05/fNwtlUCeusdvkqwp5ccA+AWBfJb+qpdq8leT/SADVsEBSrz+ovf1M3iUh4ydK
TGGgS6hGZ+2jIntUgTCTZVUrwHaCPJzFmOwaqYTlnWHA+mx9MiZclIUlIpR807eyz50H9LDp7lmA
Am+fQ+RA386lJ3RRFrdboexSYx5jowMzx8hDGVQ/cM2ptlQtkY7BOb6B7Bn5m3qMzAdPRVaMJZF5
l4vWP91iXNCLO6E5j7cmqxrxUEVCXWI6gTKu1YgHc+B/Enj4qHpNG8GnEFG/G0tctnvHP8bG6B/l
GarneT1/1frdlImlGYTQbT5ibu1/G5YxTpkGRyMXz57d1JtGABtzECS/k498q2PMfTuV7bLQypX3
e1g+8B/PvwyJuFWKEOM61hVUuty8KChsNuW+BsT88/TvdmzknoObOVGINUSDYu2iSQeygDvMMkXF
jeIt4h/QDMNu1U5Fe9sU4frARr4yxLIy++rYyhhzjgmC9mfMraY4VybnuNGwKmhvub4bmukhFaAZ
VlXWopUTAvCAAcEaVHbC28JFNK/7ezlPwArYVp3pIS7BrJEaLAVEHE63QYGLt0EFe//xIOTtYKM3
5Sv38gGSA7enCPSluRIl8ET2VM7BDuwR5QuK6m0bfmEsO5MlUtjSN5a/jkfmcBstw9t6C3yrCqGm
cHZyYaXYCvjC0bya2iwSZXRXudQr3WSh1zhdFVAaV3JrAUhARIp4q4A4kayiO1Lj6XPRrqu0Md/S
ElFuN4Koo4/dSaZZDQfumOWyAJPpXdPkD21ZVOWxG2jRgSs0nHNEEIcaUsykk8Mq9/ddWG9ue974
V1MO+qU53icD/oU4F3zLx6H/4V+T1Bc/Wk15t3oze7HYtoMZTYuHaBYkD1gDbLuCJbjmoL9PPtX+
5KTVsouibJunWAB6vNDv4jmtEMzZh5hNxAEPWV5OUDyCtZ7dSq6OQDvIDUj2yQprXtvGrldBBctm
VHrOQ6qNe1m7lRXZvP4CbCi/yvGxid9Z2HS38ixSqzp7MdW8VX5Tcvdtxr5GZrkQ4L4LENp9rzvM
Dds8TQ9h0noAlQcY5nOmLIgR93Sm/yEinCMqFzCHvEdbRMoJ+urPe8yf8j9HBBNAYDRJnkA5APYh
4Xvf6ZrzqlgQhZAGQ/KrnEvqBnXAPkLNgTLPhnpct5xARb82+fQjQRT2nJLTeBSV8SSj8DxoVoEV
j2vZjHmIStIAV2cyZwcn1nT+wM2CthsWwByCnQxDt0IFpP1i1MkALpI9N8xzBHRIctzr6F0orh08
2qoC1XmwsEkaeuCXHcxnFrLhKaybs2zJCCs1v6XKlBwci+qEiz/MGqNb+15GtJNfXtn8zLeS0fD2
VIRUsPqUzbIAugAIJri7fdr8GVClUd2u+5PsCnEEXXk6xi+y2SZiPGfIIX7EO6pgB5hkpArmn0Dp
HH0rf5+PkIAtUdDoK4s9ONRy0ovjlBcvU0taajKbnh878hZYmYZnqiRiFYW1f+wix9vEJOd3Jval
+0bRnDU6vc3J0Tx7CbxdhZPbpouk1LLnAKNi8PMieTMS+6vpKMjICX+nRCE2XplyDDEKDe/Q/YOV
Fbjfp055dEYURzH6LO9Qg53uDPbg27HT0MZhnbSQOXXcUBA47crnlHXjzoKqTkKOjENnGrt27jdF
3WEmhfmK3BP9jvdF81yMtnanGsF0tTER3XmOQdkQE6SS2nC5AJnmnuWok9YCkFEGrHG2JijrXj3y
vbuKzK1QNuvMVzcuXNzmuBObt5gXoF4tFLcBb1RXUEmRELvFwh2c7YrGbhtQ67x6FEjuUi16S4UY
XzvxyWeb/lJQzTmESNjcy7JVxVwNM5Q6y6+oxqvSl9hxmwMO0cm97Cbvjm4u4Kidr0XKXJJBr0Dt
sfpOME7RkKFFgXe6VCCql6JOtCN1/Gir5So0c5e6Z5FqySqiVH4Jc0DxgCjFC9SIH5OqFrif+kug
kRQbdGTKu0D43518+uIj6rR2U54Zs97kXhO8oVUZb+fvNRaymv3m5N7RxB3lGk/ldGjCqL+X/Xh/
N3etEjYPWeFo58Eib9TOF+gV+2LdVvu9UmrVs5ckG5NiwVuBJugqHnKcq+cwzSUh6+abaTaG1HrY
cjXzzus0n6GM6786kTfBAlaUF3kWzX3/D+Pkp/Uu+Oi8c/AqUPx68//5I3un3unwgbay5OqAP90l
To2EZVPCPeEAmSEd6nWHCjegMcxXxjGqzrIia5hFtis1VjS3aNbbJKmCsl7LYXn4fUVaJNYaBaLh
vkHoZqPpGXn7efkg95ZhMT4A1xNH2eWMib0xfkfIPpiMtwgZ/9c9ZET2K+LjHuXUf07DZicrmrLS
aSHnd6/aTbP+6MP2ap/kjXGUXaEX9CencNcfldHayJU1cvTZfVBq7V6o/stH1VnBqKlwEGIxZiNM
cz7IavTc71dZyh6FVQlCffOA3dz6ZJjd29pWqcxnYIvK0XLCZImqA+RCg3y27Ps4mI3VMYdjhDvH
fhw+YquufgmDQtt8dH2EJQFMV0RNse0OVCXZ4D6Vn2QCV545poh3zZAe/+rHrzE/ycGKQRlfA5dx
S8XZf4T+DpDhH/3/eWt5tRFWxcF3jfu8qfmjUE766uHYvO0hCAczYOGroeLZfGs2fXdrykVXPqnR
Uc1g6dWKfXDbEqCIE13kIRBYLkCGV1A4/9UXOZpzlzaJuvnomy8PCw+0cpXHFzPyxKE/TpN6/Kja
9yrD8DLZCf/q/yi3/+7/KPXL9aHs72v92LeOwMKc4gYP1cmeD1ZcYuWG5PLoTdpB9ssueYi7DFXQ
zqaUO8eqBdZkyIAW2JqZ3RfZZ8RYyxq+u2rTrnui8o1AbvgUkF1+AhGPU/YQH+VQ3YXFAikqsZZN
XC/yTWJP3r1sAhQ1j0ixvshWNI7uUe+7U4rzpeZDk/JSfORQZkPprA3Nh6RFyNMp4MUXjfWYKn3w
PFq+s4lUw4Cy4juv85XCiDNMUIdhHcyob83UlU3nmN/EjAjvGxskxHymmp6CuaHxDZEP/rgSGy77
fsfKy3sl6wCP4ZTJOtle1SnypSG0/IcaPp09O01h92L0LWYerfsgR6AZGSe/fZONxJ5NdpTKxuFp
MjdizKlS2Hqak7l26zUvqgwynBpTHtDiZk3JBB6oP+QnBXSxwusGszHY020rnLVmTdBibM+4HUw7
VLeYaJMi+4/+JsV+KgReKNA10lZjL6pDWBQIgOJxGGwHPNE7pa0OsEu7BZlir9n6GKrOZsC5avuo
WGMH+I8TgL7B+yCQ+f09ZKFv0AM5Hh5z5XskaxMOhE9Vrf2T5nfRc5c3y3EuYWDem24F1HAcJ6J6
4Rd1tmenvfcLK/3u++Pt5HfPP0/+JcYrF7qHBnmfZU+N0aZPTmov4W15Z9kKHfJobMTqbRzb6VPk
JNq6VBGekM3AMPsTemukprRhh+uVjUAzTm0d5YVDHlbeFkmoflPapTghARAuY3sYn5hzkWjtlebd
DKm7ahrCq07/GLVj8yM29JeeROyr0qKeH2DGdPFqkaxm/x9dVRTgGaBfErX83jkNtfUKzfjGmOpz
Ybn2IRMKwnLzgB+6m85IjU9t5JUbs2YH6WZW+gaqGpV9AuIB1Vt7suJ9EUDNCtQKpZHQaZeRrqjo
JXLm9+o/znKn1M5BpP97XDBfi5xcu/zvcf5QPIjOcreNKMOdkZILGMveuygtGvY1djnfkI0Nyrj9
bjjYjDVF51y7MBGrskqNHVXU+FRNNTmTNB9eIz17kLEsWfZto45vUzt7kESFe1JzPVkmpX1Es6V7
wrYy5slHPo7qQffU9pq5SHo/xNaDUdy3/C38VuRx5tGhL8xT6UznRPDdvg+QvkiCybkU6PYeNIiu
8FZgTNdD9dKNFW7b7axrbQ4gdtQveDZU75Vh4pmR2uGuy93qydPyi+LG9btq4jzQV5597D1Ve1BL
1LSxzq2xTBm/x+SLLxqo7v2o4np2uxEfZPltfwYJ+CUaZt1asvOXHJD1wvfzn2dIiuQXP3ZntzLO
/hr9342L5jtTK+POfWwu0XHBuckOuuuY5e+d0fQH2QJy4a4VEyUp2SQN02GfcF87Xni9BXQI2Ot6
zmpkvjqqo+SolMkn2cLGj3R/ghd3iEeTGSWf0Tie1qbpJby7uvHzr241naY1RONknXTuR7eM/o9u
3RpzbLDQuuD9OJwnyCIHPa+OiojHs9MV/BaWW51VNSEpDUTcQ/bZ8pcKFMGFvCJz4u9N58csjsle
8yXUVwY6tTsB1OR465OnVebMdVZ9hfS6vpMtBOG5ooiyV9OJ3FXh+Dll6iLf62rvw66a241gAXM7
/WMoDAaxIAONhrGj/hr/uF6eaVXbr7Si+ZpkRn8MZdWVQsR0p+bod/VzuVaOZL0X4YA3tz+G/7hG
nsrDx3BmA8BcWF333CZhZ5kLXLL8u65Vo7PpY74l/xcWcAuKzLp2+muAt7GN7n39c0AvnZ9XuCEz
bBVjd6kHEwkHL9AATLiQZxFKwVcMW8gMCzV1jK5oXN6NY1HtU0B0xalVcoEjeb2JQiRewljTMOpr
h5Mfpld/bmVVNTzF62nMtSfZMcTWYxnwfpVdJC0wOqlUi7mIaEfB06LLRpRT5gsCPda2o4G8X2Ka
/hGZ4Xe/FeqlGb52uZE/VmWsXdIuykjFobknx+SBQi9ctLhP98UcEnl1e0Qj5kEOyi5dyXA8QeR2
JW+CdERACjE8RKQos7Z4SeDMnzqNjfvQT/lLi1/tpnQCeyFHK1KRi0I07VaOqn72FovaehiMcPok
tJWo+gQbWvlnrBqvX0wuU3AdoXWKiT0Ykhm21IZDenYd//OQZtEuxK4MNMrvOF+2ZaBTe2/wUaKd
vFZeBv3e37TmEhEUynx1DCcxmsJPhlfv/K6v3t1W8Wcj5/4wkI94BNpGimsesBSAGMyA+rmrVPcQ
Vh0ExnmAlO0hiLWB2ZvSXmPk4Urtm/rdeY2tllIQCSts2MmGdLAgbglH1UH7NoqsdxSxNCf4goh3
tuxjx9mRJosupsqvG9VV+MXWfFxbdLdn5+2Nu7HJQNBlJhZNqSXKL1UyVeswUpZuEWpP8qD1YkFO
CqmZmcoRwZ/Bm4oymxxs3LBc+EllreWoCeJzjRFIv5Cjtds6+wReGsUybjf6avFop/4KMaB2MdiD
uu2QwXlQshjJ5t6JV3ZfUhqQnTkEKyO2mr1s1bEnMMxy0qM1Z/0S8IaUetpm7XjQSD5CnAbf5NTS
IEinMCzR+UfezGqudtzpwJeNGlp4a2wateiuHxEwSa8sXv8RkVQAHc06I2OTbuD9UBbqUxx6qyzr
l0C7yGu2VZavsqnG+ErLtY1dF9Q8JFIqACe/6dQeNQ9PBR700ealUD3GQ1qjToO1Kr7FR8SclaXM
GdkG03fYai8JO5pNVuj8L2Y8ZxbOFnS29uLUKsvmOV72e87P/o/4rKvfwzQXvDgqq3iKnQy9lrm+
HfCKWOtjj//OXN9uYs1Azw6UjWLV+Yvm8BhjfcyzbMfPvsBpZ+42UOY/MvtjqeZpbEtY0t5ZpJOX
LkCiZUApN7+nPqX6QlzkHlsOxoMPFvI/BuUWPQaTuPRCyBHBXd9NxSHBQeNiG92LTPAbCIgh9mKW
t35Sm3/0d11Rre1Ge0/NujiN2uy7UVnRZySB1hJKNPriHbVH7Vm0Y4rEqR/v1QwVF7/LUVwyPPtJ
uMHqtk6eSJ6rbhgu+3l5rE1YgrSdmZ4aU1siZTheOlSBKgiDF21m/Kag42TrRiSk5WeBc4kCgK5Q
MP0t/xuA+pNafO17B3eWwvsOc/vNoGj6MqEIvuiq2jryAhp3SH6Fa4EY1iVOV5aieMdG5PWVF9UJ
6ariLQuUauWqk7WWzUJjoqsU/xOrYHcfg3xGOgd0A8hz3FIyJd0DYVmFbmc+TiL/JjFQkUcOjspT
ckzK2HxUkvbWH/foDbCCSI6u2jW/Nv8YoiSUK+zdOOA0Jf+UBla8KFJ+UwGS3mutmuL8HdgbJqpw
M2QjOkoOfp9pWr91VoJISMl/e/LqtxSJnWWO/NvesJLiLErh3bWIVK0xkENXUk60diLQWIUrxBd6
BkLJmdWYuZxmap3h4f0vts5ruXFl2bZfhAigYOuVAD0pb7r1gmi11PDeFfD1d4C971k7VuwXhUjK
kkRVZeacYzY7zIhWoCtJiq1NVrZjGepx9tx0q2rEY495XvcPpRm9CalqTpRa9wRRUV6j1jrfbt0+
6AyOtqtIL7jdXOY6Ib9iNQHgUKl9hYTfNKrwnUU3Q+/jmJelTufLLFCbkfEjiIQbHwxjcL7WL22i
/d9Sa45QJ+y03v6uQcxeeSKSy0CcJ+aVa2bJ6Hq7+58PABJoON4mQoOLFdomGzookW3sbmVSGTXT
qU5jQlTWMsnMx+HJXkO714rqVltVdv1hyKa43gonCduQbmxHaHLLIXoyAY94K5CLg20L4MKGSHT7
1M2S9EAVT3UKgnI9GhZVL7elMOPj0jnqfQ7hMq33Q6/+z/0gz9S7zv1aj4JWn8v85JhD/GzZ00/U
Z5Ss660Rrf8JigCV5u0l+r9HrfXRMJXa8fbo7YsLzTuQjWEc7ZvADUEfoqxV16aplr6XtryWq6Lt
n/tvN0PeOCft7zoRT9UC1CtbSGREGhN6LRu44TkH4nUqhtjjEIgpL9/rOf0sSsv801yWrlZ/OLh8
kVHpvd2+l3pRr5rwyUBzsEly3fxEqb51V8W/2Xbncp70j4nTP+VKFz3FnUXZZ4jsrKQYL7NVxSiE
zfpiVynzE/IRB1pP0MKcY4JGDpomKTZG1BRfXgSSiJ0eG9hEIrhoTP5GRWY9mYT2sc3zib7SoBOy
08tnlVRksdWYrFC9geFMp7cRAeyjm/TVPeCpBuI7KwLH8Yr08ME62bMQ7538vN09OL19kHqLHivH
5ClM6FhXtJei+bRwFQHTW2ePcBejrQ55zsc7mev7Tmbx1qCC+8/jIiHkUE4IqlmUe7Lfh+J4s68m
7iJ3AjlqcLtZY/a7KPwGm5v9lUO3/pSyG94evH0g1P2eGUyM978aXwiCiHzbDKl14ipwmVeII0EP
aKZ7o84CLydiOXZ4KAujI0RB53LbGPsyn+8zxUDh/7bJZHDUfYr36O/Oauujun3F35vR+mjOo7ct
9X/8jLwpMXSNZb27teU8QqGJB4VreevX9bhImCs5RpPuetAduHG9/jhODdBgBMzL+iFZRc23m4WV
DUeyqp6aXPz3/X+/Ysw+LUwf+38ufqezOZFIK/H8DKl4cFsgbkvFP1/TexPKhXkuPR9oQxbcHoGr
EfvhX40RUzt9G5dldsyMlRfLX8R5Cjl4BJr/CDPw5Z8/8Pbo3z9V836kUQ9dCNYTs661W3briLVa
jtBUd4vD7SagJ3nPJRzfOwwT/+mslTnl/e17yXI4/1378kUrj3VXlBB8B9Q0nWjR38akWm0mItvP
hlzzniztTi8x17nENt3fPpPrZ67e9exr//++//V1edRFxyrRf/3ra28/Sa7f/6+fefvp//pJq7x9
26EjbNouP5VlZb9WljzcpvzO3GTbmrL5RJXzX/fbTgbjUovj3WDHAwdRbEo385FwMhL+brdLUnvm
4+1e+koPlWU9R5FNY/VGD+AozYCJkIq6/c/4Ar49iHRd/fsrbgeh2zf98xVG8VG4Q4GgLNG64Qwo
J7tEyfq8/n12bxeO3gOYslFT/ucpb92xohdgH26iEmGl6hwttBWUojT9KzTBh09Wxh9WM7KLqvgo
eiO+Uwop5apl52CkjgajMQLMULo3eBn9Gnv46XZTkLvs1Zr3NEPJArfWqV1GjPfVnV3X95JljfG2
ouvtw+2B22exPrFMNSY6BCqrW50U4gnfxa3WIMvkvn79cPvMMpedaYj02qX8xUBZybgbIO1ZZsVA
vfbUFv9Tde3bfDhBE5v3VTykjwm6R98j4fhnoaIHZEfWHzGzW6Eu+i1jrNjgMDf0CM1zrqbxeaG1
fJgY+Pqwb2mnrPc55Se/MQWQwg0uEoV8wnR2jfD4+pYE9aWeEYGvD64fZqePN2llmuemFejJ0uTa
Op59HC2abnadx8/EUsR4Aez3FAfNpWhU/PzPV4ymg3ByiFADE6P499EU+dZYiW0py+YQIRn72eTI
OlWxbldlgwaQHv3tfiVStWlVqt9patCfEit7ahEO/8wpZ/9+e73e7If4399+u/+fbyeN5b++XdcX
iOzrb7fT0vbNTFt2IKq8a9vZ9Ovjngxj4V6LukP9ud5/++x2n12sCIaciPTbA72MObwZuffRjiLb
iyLWzhrH7TNGXBKFnR6mo8vN233/fPhf99Wyoad5q0Rtyy+mCTLj0nnigPN4n2Q9mdzAUEKQsul4
DidcAK9OLw/z3FxbgmIaPH0fkwO5E6bIeAcMLzy5WdPsKkIwXqu4/d2Vmv21fmkdqXFDyt9FhfBI
GDVL+5xKUJPlMo3Bf91pqZG4xNvjHYmOlOxyLg76kNAQNqr3pITChcG3hymf1O9RfucmonwrbSN9
0LX0/XbvgnP0aPUhmRfr9xRuE21ngFUHMyZBMgSXGzQkVTBpWZZTyi/4YacvnGir9zGruoteZoV/
u5uLE2yJmR/BDT8z80OCPlGW+nibzvBQzHv8J0zy5xYpTePAU6+yD4E6fKvEPB/LdkrOBXpDDroT
rOvbp0affYvShHixPlDX2lgErpt3l2q9fbvzdjOf+we2+2DyxJ59MkEWAym0i7W9NTjkjFtU2IiP
D6b9SMrdmx3yt0V1+coW1l89zXi3OaqeLTfZDFbp7SVGQGPAc9nE01tsj8K3DKJQJzT8ByGXdtPa
otmlIBh6HChbAt9Lr6L8hBFQFVmyT7zkMTMqCk87Ya1oOWp0AAs5OyQCI+TCgdj1Fm9DAdggzi/2
M/ikc19OWEmz6C6Hn7zTFRPeTB6GykQiByYZYurwguccDU9OYySK5IeANKMbiFHQRbQ9PruuJz6X
/z95LkIwBk7cbsPUrjcxIlh/LmVxJL+zBJQrwd0OLzIZKVoqnASq3o5IMxaiFiWdmY00DjKanlUV
XvIxw7dXaZy+lJlDILWjAHwNQGvNOTcu/yWsGnESLZN2AunE3kWzq0/xRQLQzrSVOKvabM+A6BCN
anyPMmtTAjp2wzVJEP45GDcg3Lo61SLTH7JGlK/OaP5AUgHBdRqOdph+A/NH8iVeQhu9vzfrdVBk
pB2MIQYeVDIbXfuV96QzUWuQKZk1ehAVu4Kj3qNCVMLcYKNsREx5Y2rnqEsDtEdw42OwJl3vPnZ0
MyxhD1sir14qrvNA9WZ9P5fl41jaD7ol9qEVpmw/GgbVZFN3EoR1VcycGbOC9a/PLmWGEqcKVVAT
o4eakLmgKI4ceG2iPslR1R9xCR8byXOmC87PTo5LGSzhxlyM4k10JHNiIYQZEnUbCViNujI8kq9z
aefW4StzOD/mt/RCRTnYDsC5EU4tYyiD2S6fwtYCYPnC2f1PorR7g5xgWbgvgF/vs4mizGWM3Khm
gNs8gGeojlqjQSqqn8t4RMcVVR8GnHndsHx33MbRlByV5VKl0yjpPGLUVcmm2XfxR0oK8zHx4N8Y
BF8R19Xs+tohiIVh12Dah9SZd+BewFJA/d9kTtrduw5SlgVWNRPLcCcHfSHyh19U6sPWSuVEcVgd
43w84HQmQ6a78KQ+9NaMZiA5RAjMCTZMSbQ0QJq5YrwyNoBRb7/ONJo3sSe/yPfCWdaWgAb6Pz1v
gfc8LgCTKu9kpHO2RxpR7QT9NsRhZrKl4aH8KlJf4Ob6LfpOEFmhw0TnJOqx2AlAxBu3E/XG1LFR
F8s7jbBiF9LMiXqDwNj2OjuEgI1OYdIt5A5n0B/1yL66XfilyQjm7kSMg073II2yb93UcZGXZHPR
A0/Nct73TvbgVh5N9g4/nklusgm3U0/6lJFk+eXN2VelmjfHsF6aadWKIdjc2CFPYGfSYKGmgjI5
8TeR6tjHzXs+HwZyT8CZ9qdaZyZhXzyAh6DS9IPMpitnNSaRQKxeJrwxdM7OntmP+7ByCMXBLeBF
otgaYIgZ18e+43bMy6W6ZpX5Z5rjfaj/GhzzyRFLyU8ZiE8Yh2+3mJ8iy/saBYFJsUm8UC2gR6bi
Uyz5N7hYSassbNHM8w/IEfwVNkv0Bm5gN90ZgxqO1RntE8Nt4Jf4Ep2FNli91IEjFNdzgXeqnWeG
DDi47ag5lUjHW1lzKZRQ5q15NzftebLT1REClWuZX/BPEr1i9gQS1A9pkmJ8Dquj61q/2Df8MaPK
ddt5wyl+2BqNjf9sPPRJ+yOaTXcD+OkZ9epTj86VXJs+0zeFqa6LY5d008ZLoYU/Q9IBRTW5pGS2
n05bLjsvT34VQJAJAversS9pnejf1vDDJFmgGY7So73u0ea1cmAtDg19PISRgUO04b1se4D4wcU/
SwlqXUuRhoJn5B/EaQlWwz22tf3t5D1h7Su+OspnyCVeTClAmBz9gadCwbNrc5FuDWfaIYElzUa5
UxDXMaIm5ytBu70PfzrLrAd1AdnNzZyTxBNI4DTxm94o0fbbqd9bSPlczqUgXWfehzpJRMNm0nOQ
sC04j8xcPkzAzZbu4GZ2vC4oExIbDFLMHegffojWTiA4ClS9xj2oannAZPRmcRiU5kDucFcAt+kV
9Ozs09FkGzRQFUCaPrZsFHs79uCMzvq9u7TZ4Xeiu79oGP4eKPu3lLaTaZMaWABMC7M42zGBHf3S
6R5cYyJ52ETOVy9nREjUr4mnAraPylfqLW5neXJpnPse/dYQKtO+jTPybJAP+PiCc11yhKVO0MKQ
yJklw8U8PEyNUWzjPHof+VmP2E/uNbASwTjwApjleNb0ziYpHji8XRjbmX7WNhpEsh2iloXFXRLf
wkJ4itvmKYm0cF9HtjpYifaIZY+mIIZrCqDVx6MCansDMHzByW7aLWYncXmY9lU64jyloxcoLE7a
kj1lyBbCb23iEljCZVs01gRsCQx4emqiHKiqnUzkKQ939Ca0TefYL0vMujIg6NRZO3XAef7cgp1K
FsGZBf9tP+uXrk8w0+e7yl12ZYt8XJlDuKMNdnEq3n6ONb7aafcjbk5t3ZtbQS02mnZPjhxlIP+j
7avlwyF1u1QD2w0DMDfCCYc04S7Oxt6fTerhFqum34j8q0qSaKdwGgYzT908cRYAAfcTu/IbFt3o
wL4LoQpd35T+4J2foHDFRGwlYG7RvOb6QrL7wi9GEXGXxb+WMOX8tuiSjntJwyyKWPuZZxMitwxT
vGfPyIKpS/44LcWKx5DP7oqAXlK4EaEbBb3S71qJG5FhqLWjEkk3kk22SYzpWo1usxnC9FFUnKf0
6TUzGwTFXf6ko/Fcysy4VnJ+BBbt7kOpXaK+sR+69pDOFhhIRKFWX77RUF6LwowDxYgusMXgagoC
BVy78a1MkQmmTHnIRHbVtbfESS4NT+EmivryBI7W2jij/jKOmtx1evyG8N88mPWeTO923zjxZ4Po
d1MVfba3YD542T0GoHCfN90OxNbegxgQFNrAT6nyozrkCBnWdxkHcs5nFpHd/XgXYnYGPNp8MDL7
45T5wWiqExreTb4Qau4O4ndZ1QfDKT9SD0mOO6IPskxWKgIU3CR8cNLqOyeImyPxLksdbHX2fKd1
brMdjPGxEdiGRhHlmzpOQpplq+GUuiJQUt+hWMBfDBKPmAc0PqOaSPJaui05ljOZgGWg2eHVzK0C
fzLzfDdTzyZi/mCZw7Plad+WXZGt0DMMKOh0OcNzm8mTlpt/ytJLTsVHp6WvWRzpASUIshChHkKr
fxg7Mpg1lR1NgeDIna6zVzuceeeHOc6IlAkJXOtbjHEGJ1COSKF8zkcT3dVktr5CxsyKihqEDc/j
ImaKR/SIDsmxq2E4N0BBzBUVQ+hCqR8Sg8ArRmWTDnk89YZ4N+Ws643qn/vGy3x70l6JiMdLs5DE
zBkB6fBkIJgQn6Q8ql3ZEOacgRta5m1WZZSpLv/S0gyHWrN/k1W0KtQVE4VYf+gyktzyxa0fllgv
A4JA9ulskLs3Nfu0trOtNRG6OtkVET1RMfpeL5cAwufPXLbbSbesH40lj808uLsFRmJQhNVXnHm/
tH74MBKyCvP4teW4cL/yVs04R8mWjhfPgBJRuR4sRpvOBFv0OItXcuwmHyvanVk34SbKMDK6tMn3
uVOITT5NJdwDJ32ALwjagXmUOdwTaYkvijiq2GL8HeeE+vROf+8tmOaBEtAKBXxhTT4FUhzYQ0oa
DzncRKFbb4V9V4DBStVPOwsfU08XQYkzv6RVsTXD9xzy7bYp3EeDFLLdIngfVgbnvUKFXE3I+DDO
NoLLyHwERIm4AJQkFCpRwrBmRstJM//lmDaJUAhwt07aF1uJIYILBIWMu4C/KOk0YV2NArgMvV/R
3Fkvu/qYzRBCJxGQL2+cwq68enm5GrF7UtIddEuNx4os55T0p2j6EY22RBNFDE0jP4yQKS4WJ3ha
Lu3YuD7OOT0drw3qzEG/irJGoQ48yy49R6W3sNvh8uzNCIdKt7NrYW9cQt3mkCN/ZM/1uT+BbLAP
U1Rdpqj95CzSH4xWzTswh8zKczmczNQAV6kIvM2h3gwmQ4jeuZvEKl5qs6CJOZOFmWBDajhXyBES
rfPcZGIXJwVOVahKOyBvRBsWbopqKHt2XXwppj0zFRAaHueOtkunVVsSt/QtwaAHr27ZP5fmZI+V
jm+49JVLlP0omhdMzkhA9U9bOFxKFaMfCacWrtdHCByXgq8IA3J/kAsWqFKSrvtNSMt9IrvyR2bq
h3DlX6QOIe6rblFoGJm7qT2QHQ5DMn3vIBMRh0XxX1oWTaKkC9BQ7qTE6OBSNow0Wsmq+TVdppJo
APC0cm81hCnnnuNzRUwc6/SNoZk4QCPsS172WtmNsS/QHG0ieqNbguXnxeXd4Ljiri7S51IFC5Ac
QGgLaXNGPW2mzkz9SmI5m8W5CyPrqLwkIzaaPIJx5F1qGpHfZ3hstNiAOOf+WiBL7DWr9p5JgPOZ
9NzpY6RBkyEsZPAcB4/YvbE0H8IYdoszfzN3xV4A23OflBSjnRTxsRq+mzD8TcBb+BJa0Vvf8N94
qjokpvrhVGGFYZxOieeFdHkF6c/Ip6H1lApBVO/6qtDqA3iPF3J6avhKL7SKio0Nueh5GnlaMG2K
MD+wf2uB5m1pyjM2mVlPBS+hm3UPYuiqnSW9P+iFMTe65RuKSnsv0uQxkcWy7dPkvjTNiQkXMbFJ
lu/TXui72mUNd6m25chkkZFTXVPZuXpOYh+v0GRa5b6xkgeEAONFkMfQhvMSGIgBg1zTD4R2uPR7
Gd5yyZU1WnbPooBJB9QQiSZIrp5ZKW06XCI7CkDScUxb17IICOp58vW4tzaMsgkvolHhm5pTbyth
vOQyGre1pd9ZhkHJYFmHWnWLz3pCQqucWUjE8NEY8X0DuHtj6DGcQMP8lZMQewnjlNfQYfw5dQNV
TMpp2yM+SYjptWYot74OlAUQwLm2wrslZ4FcOMITZ+++sPU92Ubkbd1w5Tv9KIH7AhFoxQkNpL5R
+F+DIXnLe/u3herN9/TcPFW2Hu6rPrkkMe/GqLy3DeuhKDIVtEapM3Cwvliv50Atq2C2TM+46zX8
m8YurK0fhmj1gzPOv6yCv3RaLGdXFA7rjDUHTruQDlA5Hzjrd23WFeci4gDUTYQhYMGfhccBPRru
lKOejEddORwCKQNEUbC9IfetR09ubDgZG681nydtXRKirtgMyiLRxjQ73+2BByUeZ/cc/GBqx0D5
QxpQyEGLwGuKdWG85h5pdZwqGJvrW0mcRFixA9uhHP1mhZLEI7nCjdo5ueCKA6CcDp+CQIF9nMHb
BWQNUg5DTxmBp8iZRWjRfWWMMijTAl+kBIttufMmntj/sSM8MDmRh7Ktf4+J3EwJlOoS2MhJC4VD
YhF1jbFEPrtOvkbmzYEdxQ+Z23xOXo4lu3OiU0jAWha/NvZo+onMzouno8ro3ZNIVOo7YYncdVyx
zqDq6BKR69rt9ZIZgd2b5JxYyKetjI6JPIWxelJDjIVo9GBhCkLpZunKI0qfY7ngoEY6cgkb+4kl
J18aTF0LT4qai1NhTvNBDNzfjOlTpk35uWvUL9CHyamcyK+O4chFKipZKiUKc9VumppVbmE/8FtF
Dg6Lr7OTrH74apO9IhCmtGZalWsALxWAG2iIAsL6UNt5+WxSbWmVG/FuS4JUllVg9IhMBZNrDwfr
Xtqui1gyfB86OgO1pI/WUXgQWtzce2vZmUc2MsY16y1Oi3u1LYZTT/smyMqECNCqKZhFtUgJlqYK
6K++uXrmBgiUukNcDF8ZiWkcQnC8qknbu5TZWzNh9XcXUrG6kM16SRLD1/AqGCo2jtjr6+2a4YVV
YWtb3CMT1h0WUoxOOU2MNBIO1TpiN06fzdaxt5S++tk3lsn10xkzW8j4+KDjtpMm15ZJUQ2OyD2B
+J8Ps9JRPoFfj/RE27lc6VO/16h+gwSfPJJT+9lcJ6INWhriWWyau079kCxrMKIrk50zp0mQTfEB
2dfa783luR2+vGVuTvgIriVRbLvEfBNl98u1sl2Vc+SxoqXhpEKPtGlwN1bsJLELX0AX0LCtqPHD
kRFwnnidr4dDHhDQ48tmIIxH0OtO4vincs3p5HnLYWloRRVIHLp0CtKRlQ+Zde7tmsRS5BfEHPtT
9PTshwahWctogs3ML22Xkn+YwStXBmd7PVeBN7M2p/I5SsP07MG49CpJtrtI6YZxsSCLdvZJh120
TlIcwbxfCql2hdW+1LWZbBhVvOHKaoAH6TT622uGsS4gr7BUBVIqQFd+a7GV5UkFvP3T7dWyaZNG
YbLEMOjMX/o08tybBJiVdF7j8MzWS1CN16fQWWkKwLTb1HNdkiQof5a65BXRkypow/o18iTYGhfB
UTVwBCMlplViOOmtNvuYnu4wcL8zymZoMLkBij7Hz7HwjcCBgn622Z7z4qeH1FqOz3ahfzcZMXVj
RtrBmKhDnbeSpme2jYgic53qp3BGfDQOCT56l+ymvprAE1SIyxys4r1LhYDKTANjmVP4OsxSV9P9
77QixJHwV8ZCnbiPMQTL3P1Qlv5BFjppEfPyIMb2PVEOB/nG/umk7avH+xpoIrm8CiYqhloYUsmf
MsUQip4aEK+JOlJM/S5hdINC1LuHnW/sUlxLtCZOldeOu6hfqqBxmlNusSol2XBu05ihXMUzST22
yUjlVfO0pW98gYN3FRRXBRPEabqr2m4XSprVTte+Eqpa+8PCGjV5CWsccv6gJ6bJX6S4LqiM0Fay
cCIq1+rhV0IDLGjLSWyWKT7p2vDcdVbkLxNBTFUVPWHC/hpPZhUR+1lC7rdM36xgpsoCzg/pVV5M
hajoJYXsIrygmCdEfWz76aQVLOiOFZOxaVR/SpMYTnNK9yQY3IcWwyx8I8fIFUenQuOE8NFP+oJ3
nat9i/HkkTxYyHfdKLJDOj3p9kxrLRnKvRXdzX1d7qoejGaY6Pva1oMkRQFaRKWJjtre5zhnOSbw
BDim8Uk1bBz0TOCyNJ/qvPxIlm4ACB9+0ngSW6fJDnKIqQkmZyDmosepp5WBqdfXCNnhYrA+N+22
5WUnTiO0uPDY780KhfGa5RiTxUdqL0IdfSRpKD+Zqv0ymqihrG3PaJiXTchRZESy67tVvxCuR3bU
6PDG8syrqtwrssr6QCW603mB/RJZLj0i7aWfC6ZG4Uw0VLEVstnF2fJTmNJAnPTBJMF3uzsUgWjl
U+0FsuzaL2h8G8uzj2qPxrVd3pG6eYgG+V3infCHtc+pKyYnnUHpJFFayrR+0IertRj5QTXNd10F
c4sGpkdylA8/Q2Kwj3E/+URrEDIVewnlR/QHofi4WdRFZF21b8x22ooRkJ6q2r0iWUuzPBqlzo9C
IIjSoRhQrgPQVV+1The5XOqjKBgET1wRoVPE5850XuqQJa9cvruM8hqtx0I313sIo+JU99J4EqNH
PFg4++mQmcHk+DUUyY0gYpQCemDKKShLhmVLli1aev3Ucy7xkDZoNadumFO/LcsjtkD3eBKtnTWv
ikiCdu8qtf5D+SFkVGPYQ7d1J6c6DkVF2CaSdS5mMtNafrcW5tNZ9A1hLWQj0CpgX7S1P3lxtdui
2k+C5lfCIXRxhuy0eLhhqo4jbGvW9BgnJLHpAkEKs07DuC9wUqvCT9J/M3Z8dr1BwqCP7lCUctmy
nNINrPyxIYPJyjg6eK72acRUhDB4NYJICDqm5ZWVh5IG3DaDhuphqUSvC9WAKWpgjy4Nl248OCZ9
kDJ5tmkyUD7Nm35ys0BvgXTnTJj9opkrPL9MmeqaxpOW/iriWfpiVi1hGi6XeGz59E7nAOUxabVY
jwDqwYotvtrKWv8IFzbsQg9TR4W8IUOVUR9U2bVEN8LxAJZo2OAIf2HAg2Mw+T3sSgtSHntCNZ11
tb5tOZglhRewKg9QmMunNuq+cuXZQZ3Xm2haw69S58r+FgcuelaiDjLfkeZFRGW5zZKavlJ1b5GJ
2cqe3TGfSEamjaC3rQ6wwI4RospTl/WnHs5+UTctePvlZHmguNc9yaeaeS2M5arPQBOq1M63o+ld
iN7bhl5+xHnmO8BYzt3QzOgFatggDaJA105ebUHMmmGUw87O4meCB87UawuvD09lm8y/KKEwxjsj
nEboYGk3PpYLW3xp64+1xqVNMuNunIoghK8dMktL3fLE2ASaUcgfVw6ENfR455yaTi1tOUX8EC9c
McYPMSfDTVZiYJQq/8zD6dsoOG+1wnqpgF2lUICDdJof2PR4zdM02XmO0H1j1PzQ0a6jW731awgK
TEhAAwAIWL/+zEZ0J2w/62jkYBzy+1DdJ1P1UqN0kvHWHvuRoFZjORM/dM3lY2TJ7zZRq9oz+3Ay
eU2V8AlZxA5INpOduCStaL+Aj05+mTHE6zpOhRaaSEM5wFkZb1hL9NRUk5804n4Bb1IQb2gUz3oc
zhuqg7f1Z9ju8DrqkhcgOnpt/oFIdl9G3SeUVZv10guQtF6hKAGy0rM3Rtonxiuen4pwotno/ZbL
sMtF96zGZF+FHO4ta8HIMrGZUt7xVhx8LVzNLEbygciJkT6vurKOact4sUjmxXdajwKKdt6mAHMV
WRE5veAcNlpFJVrUl5lB+WndBHpJlo35UyQlRgULurU5Vzi082OhlXe8mrrf02NCScdYZRrjL8O0
9jqBHh5Vumf+HJLm0mbp+6JzyQ9ucz/ZChm1OX6BhmWUZeBxdqbqsa/7yvfiWgs63px6uDpndSl3
yMo+hsU44fgD+Zq/g/pl6Rs4jdaYeHSDU6NuaZuEoVA1FNbRKeM7c1DNJdRGSvR0ChGghYfQ5i/H
FlYGMrSr7Tykne+Rzofsn/WA6R7l0501RspXdkl/tjhDjpJ9aeDlZHtwSmNntMzj0wnp0lgncWCa
Jks6B5ntMuGuNJDOkm/zp3orzeK1ELSCkgwRWWRdE6oRPeRE6Rnsz7EdX3oJXdv8VCBB/URYcKoT
Luk5b7bMETZj6KIBG94La8m4nAwLzRB//AIFKlktHMizf3FmjjcJ4/9dJ2NFF1LthoooA43pP3IK
JONcwssRBiFrBlncc9Vf2im9W2xMH7fLMzF+hK6OM4VhRFvGx9hmTR9D44LhZg0F6AJLLpcUwpWP
7m6zjMtTXryEo7KeoMQEGBw8H3g7528jfhpsD5o/FWLe0c1JkT/3dnNsWhyVVUFU5zrWv/3JTuIS
PO2WR4OSrq2pvgxyTfwhhuBE4BuFK2/EYmk/HKBdag1N6L1+66rnoeZc14O+qCxb22a9uS9lf6Td
+8Ds/3uMnbc4mp+tOn/19PpIK/zb1av7qTGxoLkZnJ+qMYOWVObOfjZcInel09230R31YrsVCgXy
4lw1G2MwksaeqSGtD0lfYr146c9ZbUbqGTMSICLbOak/e1RINmrAEYE5JF273dZF8RWTD4x8Nftw
q2ndVcr7rHfBBTjEySRmQbQZXbaYRpNkLXTGadfiDwkcqEO+1Nl68GJwus0ik/7jqobEHFy0Vkat
jQ7YHWLeuZNz15BZvWEQfB/2E6+OihtyGet3ekd0I5kRd9I8ka/2RsKxP4NT5mRkXVvKJzIvFGdm
T786SiegN4nrYImfQAfTv5JzvUlSShlGxfZI2TeU9zXamHxVSnSRQeqSiP2SWClpln9mmCfeTFcq
btiXEtP6VawkUjSmHD3E1wwNWFZV5lsz2l/Nznez24uNWOjfmPWLpvXXMiKcANnSo7RpvEMF7TaW
474NZXLX1SJAuC12PTF7QUPw4oisn1YMJwLIMybVaR4de4g8g0d/W2X5M4IYH8os9G81XcaycgJj
6p9HW4f0TKJrsST3acZkN/X+H0/ntZy61mzhJ1KVcrjFNhjnbOMbFQKjnLOe/nyt9e9zscrLGIQ0
Z8+Oo0eTOVTaFnACU2qGmJGdRV7s7IWWat2oPnWNDAPkZYPXPc05GIbExQBHbnMe1RDdqesgEubb
MnSrK1vN4m3uP9RLLge1x5f0lsAwrY94eFDnmIlFltffjlXyHvfhNiaxuynV/jyY9ctA+/eGoWjX
QhE3Mv+DqWOg1aOivVpUnTMyMUCqUheCGVd7UMz+RXWZGkhq/cOhe4fLfHTJ0Y695ao2pwQlpB2p
qN5lNUZ0SHQgDJ1aY/qpLobGvV1Uz73pA6JRq7uagJPaY3sj64rGgHB2NLZeXl6mDlhT0Sy/ne5d
WWnzQcR/r+T+sTSjmzp68fTUh94aAuxOc2gFgg+roLMnmYpnjwFOEAleTXbGXPrOexHfFNp3dxPe
wC1mTLZ5O+nKcUngzJnynwnk4zBRqBobypg94P+mrrkTl+x4rdpvWtvcld1YbVe+7XkBWDVOPU4S
if7KsXCXfZXuWH2+Ksr8zQ3Tahc6JjZ/Wkg1k23LDOPR06HC1uDhGUw/JV+DK5y37AsU0/q1affA
Vu3kOCwd00wlnZzPDTyt6hIA/f5EK8Ih1GUVxWnztDDla8Ok3mBsmRrokrWFmDqw0v5Sjx4WQh/e
obObbx0gkldVr5kbzQuGqaJzKc3djzZ6HISrys3vx4lJ8UNIWrdPsld35NHh+w3akdLe6DcvkpaM
+vI2KaqdO/tfRRz9amV6JpQ2ZqB6NCu1lNf1XUhGvYNVFJKM7ArWOpM2XcxpNZHYmCbv28pyRsLB
rH3vJNGnEz97vgkky4yo5cx0saVPnVntjRLIqud/JvReMLYdskgTntceLm5mD8K3FKtXhg1vOUTM
9jVIDB/xij8aDxbPjIQHSKP3uPX/UBMXKhAf8WTcmGTw57q41Y2bIgNmpzm3JEumKoZ/BhrJwinv
KzKpdLWaGxOP5apjZLAJQgLkaAbVYp58TItOBaj4VRU0pQjbzAYmDvXqvs3rnV0Mjz50u1YM69es
P9BC++yY3acHWIFRljWdzJu2ZS4Iqe2lpkBndpRtGpJp9WlyYeuPdJB0lB6YwPjuM7MCWCSAx0gq
PzP0EwwCiGgfjjEZ6dkGCQRzUPtX0fjhF4TTcQoypui6zwiMGpRf1KyZ1sVQ2PbZHdxDEesN9IcY
FY9y9ZhAnm2QaA07884mc+Ex32hj2CDtbL9/IZ1NXbx7stXv0MsoFZM/sZaFWYwZJG5heQ28IkVU
KjhfqHSj5a/0DMVdQMo89RZagj73q1ln+G2FmxA65XWrKGQM+swgXMOtr2YddoTyAoXC3s/it7RC
PXSxC9MB8eU8jNcABZkUQHvcte3md21J46N7NzZM4+1Dk7ppV1FtBbHQzOV4EwpGkKTwzhv0m7Yp
rf22V1BBmgJxrg9PmapYTPcraYIulleLchqIqNS5xU/bOdr8YBJ0Z8uDZ5jxPvWMfTi3BIFeZFxT
WwU5VHf7NhveC2ImCi0kQlzyJUA7IX8LAYZ23q43nS9rIWxiIMwGRDg4t075rqM+uxu6cGDqhmfc
pH053fRjj06hQ6czXP3ZqCkOu2QT8qG56dLRfGAyUqEXsHkmiK3LuAkIMxYw0s2uauhdyAb/vjKH
9skGwObrCYPfItC5rXI9prkKU4vykKiNxgQMzIffMCotnBOEwU5yasEDcCsaCRw4JZQClmUaU+l8
juk4Bl6xURPSzAtTNRnHMeK0QCoO3qek2c0dDk5Ord7hWa84/V9d6lIgTyMmGajFXdv3N/G4gAHs
jOyjz2NkhpRd0qsenTf+FzBi0hjeZ2wwgEwboVX06xlYS3egaQpNrLR4LDTMkGO4mrXluSnBEsHn
t9FHFEs6vtYO2Mw8TF7GkoKjS1XKtHF9keAoJFhgspWAw8m4ul337gIYuNI4CrTuMk+0qy/MZuXo
V8qrZ6pk//pS4Rm50pg8gig0GOOXFqAB44uaoWPsND7CuuY6kbmjikKIXaY0a0JvbnZQl6jGLnE8
5sdQxAU9Gt2YAEOL4jpOl/Y6M/zHaiB8xOQ1y9m1VfenMyjvOxa8mpJZGx2AFJPNGQiNu8zTbuw5
BExaMj3bJkajVNJYBhwzzNqlx1e97elr3DDS4eLNbr6phuouiyH4Hbt6a1bw0+NY6leKBpmcb+5p
eaCDeyBU6Syje4Vv7JlBcB+QAAVM+bK3eKBXTg2SKx8UcjAtWlst5qt6jATuUL8qinnfSSWAagNp
AsiBaOyLtiSE/0DvwCRWMaOD8b+l7X3otvHBqIdngFBENSRsDHM6gwsijLJvC8elJqeeS0q68tOy
jReBuvUtZPgTM0tounVHyuj2fCwzO5gSmGHGiNyHulU7Cueu81bWdlCYcaD4RUCzMeHr/MKw6x+l
Gi6u5R2GeL5Xsc3WbAQzzkZWz+e5+VZG59tu7PtWQVd281n3q0PaaWfPTaFn6tA9zqE1lZPTDL9D
xZCErt1y4oIqGi5ZOfzWbXeVTvGLqjv7rgQKkmcBlLmB/IT57hzDKz/bX7GuHZtyPldOEbR186FE
F4Itu+5foyo+j00WpOINqiDExovBsOJI46eZP2RYFpDWqLnl3BhJAEvzZQbs65tUJWWcQRK4S3j2
SdiV4sl3Ubip05RMaJddLaXyZMX+ST7sLExA9ujaSaHgH+GVxgJE0XBMOCk4cuNZr/OAkXWAy4wP
GmOlrH4GfLhRR/WzXabj3HUXo28fl9kBZpv/ye+Lr/7EoHZnM5BLJEr6bZbPfqafJ6c/Jk31Z6bU
0BR4iY3xDGX4ESaAx0xctyIP5LUYKtE+KZ4izTtBnxHU8yjkVUGYSnDtvhRL+q0B0S6mI97UuSe1
5sY6VU6d7k/nJD+Xnl7U0duqhbKXS2hFuFUN+06rzMCZ+2MH50pRu3dJvqzvTWzvpEcO0M0Sbye9
1Vvt25mf4bI/yFsMYzm21AjxTt5KizuJpyOj6wLbBrloHbTSO8Vd9yvPy6G9YlDkc9GFMN/m9/+W
jwWfjOXM3NVLw8AbNz1qFTW7Sj970GT3/QIt83iJHYpqzMPlQBxjNpRS22VWbKgSTGzrcu6T6Azz
a0jSimbcsHpmImtAcQS4vj0wQo3ZrXwJ3a73Ue7tZPNEFvqs/V6Mw3/7KRu+LM5XSdkYBvlNlkyv
bUYdGmEQoZAdkI+qXQ7YZNwvZf9sMQVv/TxLpDT9MU2au7rFRggbBQsgi0DUGVjLIYnMd43/elkS
kKEJHqbMPMka9j4S6MjpzvdNXh2W1AyKlMMcjvlnrV2g/D0BszoAsgQjFu68dr5VkvLQjlrQtN3n
ZP0AC3t3fBqnu41B75WuPcveLiELyw20P0vvBfIN9OFS5p+ni6qQ78TOm801/l830DLOMMSRykVm
4r4aJGuZG0UQV2eMT5OPyr/RZ1i5jM3iXjX/JD9TY3wrRvDnScrQU+5SHi9s4VmLmGGnRucxms+4
pRtacz59hSmyobGujNwcGclHC4KtJWVeEPgtT/dOwLsCiJEupm4eFmU6N+b7XNafcbRhVZgC16nf
sT5doOQPdJ3vV9IA4PVunoBPLtGdFvvXjDFhtGcWTEN2D1nAtaEgyzA3D5oNK5oWhJwP+XpmrwTh
x2gav1YMOnWpH/3o36EiAXWvO95Xo1OyCrvwXI7drzxZq2hSudwp3b8V0dv+kiva1QwN3xBxWzmz
0NPKeuyhRF5Xm9kUF1koRsiUU/orm7geFA6M1+frkjWtdzLZ5LEs6PthR3rrMOsJ/k8CcblL1whn
nEGRG9PMXwHhntMmPMsGOwhzyfwY2sOfq7GnRQxm+lJ9iMbx0i55kLQ0rPh9uW1KKlnzjHIoA3dW
Tn32bMbFh5iASjEwIfGh3ormNszxopOT2ORZxswxcNceX0VjEo4A5sbJ/wZ7M89wvqBHW/qVqDVe
iwozWqY35+3RW/ai4OQOk6R6SkKSwyyqqCR59G5Kg6HYM9vjqLK59si5DTN87fjdzKAF6Uy0U8j5
RtSr5az249nJbnK7/krnmZiX59E0K1Ay+4YxPvdNN13obw1IHWMkiwQVdjv7+bfKotPsRMw/dyTU
onuzic4mRpSUU2CCoZKmEclAoREbsz/K6mtK/VuUZzWNmcZiHURAmtk/DXe6BuqY32JEZ1K7k0+g
5MAaS/rX6pezaEhRD/IzUZNA/j/dFMarrY0fq3UR5Ta07mG1N6r2Umf+V4X+EaNAfjTWul86lI4i
X/I91Fu2Wuzt/JCe+AEOumE6rh+VlZFb8+kQAjD6ii4OSjULwJS8tc4n9M8nEIUHphg+lT0hvB4G
8KSiiJs7EbGkUM9DPl2KfL+Y6tGbfHoTON0pvHJ9YW3jnZWk/15qEgWXrPhrq4FLUT+S98lp9kVX
zUbzkoCWi7R4tRG2RjnL/RVdlnxZTv0jMlqxfbK0c61+EUR5jxAkniPdoZbOvjDt7zY0oYhjCcS6
OSyk6FF5RAeu5+I4ktCoXdAfSWcc1idnAhl9GRgVhMRnJO38HjJwNUfSFraOPvAzYcvnoK0qSM6Y
rBWp3mcHyELtj0d5eAgbL2VIJizOn8plOqcxT5bVE35Ev9F15WWx/dP6ohxaqJfAd1y5PvBjpEde
EpEjgHhStYRbABq1Ls2qwrPiR4u29dhfDFgeZP2G+rtKtHedWEkr/FcGxp8pwTNM2D9VY01JczNP
8zGWe5CjIN+RkkQZEu26rrqt3Ox/36v7f6qL3PBRVVV3chnf07RNkqiP0YJuZnfcOoPMNrmng+bF
5jtXBS0XXx9Kb167noCeVfAizEvrLBej+zSEewI7LauVDmwBGQ9VPype9kZzyqZpwi/REWos1sx5
iWj1EydCpLVOw7PrfKpq8/bfaZWrZBM8kkZPyzRkRqArZC/k7erQ3xZzsis97eyYyHh3EL2qgz3K
zPom0uxHrh5YBQLSRwF0el9pqZ1FcYl3CFBKI/DNBocbMW+iUbsnnfGlRXvRWj5jddr2W9Re1iQn
xf1/R0tUlRxOI0vvLGrfopF9/d9OdDFxdQJCr7+4VcHxgyttVJxTDplQ3icQwcR70R1ydnp9forB
B4jY1D5em5b+2eQ7Qzbpv5coeja18STruD61pn/51WufJXQH2Q8i/hlXKsb021deldAM8HFXQ07m
lt5umH0U/aBly1nEOlVx73Llti31baoywNS5J3N5ykU/R9P0VrTT1/DHmBuodECaDmAK4g9qRxtZ
rcksDspQ3Zs+k4lxkRaaW5okfLCW6o8M4I+R7sVplUPH8DciBxvtk1vr/maU87oZd8ppzqoWf9r1
SKYYEObCN4OoCRIdoz5ZRJTe/ZV8mxYtFF61c6uoZxL6RZa/N3gRIZa6bBz40I3dkKD6FxByqE67
25na+hTzefFccDjNoyOVXi26y3XvMMnQVhMI+mAVge0314s5P6ZO+yvGi87mwO+piGbMwersgLmu
xxxjqx3nxNt2NEyI1OhJfZBQAawf09G8u4bYZP3OXou/CvuD2VRHkZt/z2kpdzmkR/ICbAXncfiZ
lO5zpBanq+C8JFCQ1VJYpARPkuZnWouSF1kooxK/c8iedNDCovyVQoaCjntxYlX4P0XVj+g4w4qf
Z9UGqGOeOppVkmBQlyNMimd9+el1EMzQgazOYB9jXOeEEbjKfsRR1xGA1cT8z7yINLeGf+iKnVhK
o4K2F1eWKza6BCgYATEGPdNtDLN7o1/gJH6g+Gy+9j221c+qckQ9zH37pmnxqiqIsC4TqqTRqxN8
Eygrsa3LkJ6nTd5iYRvGD6oKxSteFmuQNKgROTc25cGZ2diiHA3sc5jOuwhEpx86B4dc34aG+/sG
ZEYcGjcJ4Nuk6eFtqzctYZ5ksxmYeXbYbz0lqgTSDpLxHvKqolZOJQEkVf4zmPajm1i/XnVj4Pgx
DWOfgEIUReiZFkO3nT8/LP+UXDl5xmfcFtdaCQeWPx/rzsCljHHBUL1V96jAsekV2tFt6cX8VwAn
p0u43CzcqpbVQTwBJNKOckdjRhJefQt7JLJnVCrzKCghDXTT87cF+gVAFn+9V/0q5I14DwM/7sDp
AT5AlTCzIVBYj7HcirsjXyr3K/dIZ8K1kdvw+4BRSXYQxwXr52Vt59D/G6iFhtZ3OKYfpXsjn8rs
NDB4BLJn61rRybIb/GqfefZz5zqUeuP19Yhoehx7CmlMWuJctkTqbvbvb9mzoYRHmhPOy20+lsd1
STD2su0wp0O3A0NhiOQp5QOtr4HPpG+5c5fVkZ9GPwAlIoXM3EF5Wtp/ArE8qzyF2FXD75/Fycsj
n0wnxmrUs2emIWwcgz4jltdOC+j4p4u8qW1ICQ/Ou5jMpsagTc0hIwhCikQ2Vy8unx4guQfFjboQ
LWwQQnUU6Pw+eVul3fcYpiBnMCyaA0OS/pmPdjqrERJqDfcgALfy/xl4a19Ft3LAZ3PaxjNkKx2X
XdWjSziSO1vgknv5XU77SKTpuuO5oPxlqP427ZmfQICLgAbi7DBA4LvKd+KCiT3IS/etqwMnpTfU
nGjp52nlMQrLP/VAJv3Z2XpPkwKtQW1wB/1FnaH7SPSfrLtvPNaMjY2qW8ccvuUcyJmQn5re/sod
IPQ5R2JcvmRXRP7WLVia8Ri6CiGhszPhiZgrWLxlb0SSRG7AF/4YzP7F7hu+KLJlhMGR6jl9P2KN
xJ7ZXh7M4NHkUbDg4g8AKt/7S0sjABEL2kN+Go1xkzH8TPx0iaLUiriexEOmULez7KBN/rn5qe/v
qf7ddKBrw96497B0ozsejTYiqh0pP2AmjPSvqm4YOn+vOsq1+EMiL6v8szZLnO5pZNuJ1Mk6ORUp
LP7Je6AMeqRMcQWta0zHAt5FnQQUmZ+VDBLYWrhVs0exnuIUil9fZhODRIBwq/1RYm+xsJI4Ga5A
UR9FP86tvwPTvRPVKg73kOyZuXkQrVsq9Sn1tYC+tRt1UBlshONs23c5/e+M7cDd+JcHkQu2LVSt
II7gKNq0qkpT/j/HKrGXp5EWLHGCFUZBWEh7WWWw7TEcjpOwBkL6sZr7z6rv7tR22EU98To2VJSB
KDY3NV9kYo05JF9O8eP0dVASv1F+Qae0PyG4aCxzqBRor5m4eGYYeQwj33LsMMrMMwhq8mkKc3Vn
Rtu06fiQF0y590EyZRZRbsV0D7IezEUVSP7wK1dxJgaaABSeMKSa6x1cVElstp+aHoguBBJ9VLQU
UGj3JNrHVp3vJH2W26Kz6eCTXTR1VsIP30fPexNlL4rIaqenOQawgTJTVDo5LP9OlBtEA39gkN5g
iyf/jrocw4uYx9bzv7zha4jQU8hzD/BkULWfsPzsgRCGSfqStSgPPiGOvJnnm0Xz3sUpXtXSgtlT
AMJqhfMmwabn2ywmeVIYbXGr3tcwXYJ3BRYNjxKzuGk4HEHHa7QFoJwk3If49DwwTsyfmWsPIg6v
UDzFNZwpknELDR29TlogWzunbaCp1GGAppbAZEbrzyiMGxqp94o7fZGj6xtSfG79m6r2jbMYe9En
/+kViPJfFQ12XU6c6Jtas1lP7V6lhU2kXZ9DYJ8sP6eTgeR3nl7/iisuP7m0fANYmO3Q2NcLOHrJ
S3UqczRzLHhOVtTFmHLZxDOYsE0KmjSIM2InkE3dNmmugc1x8P5WZQHU5yFuI+nXXCPtVbMoxhGO
jMMyxb91vRHxEkM9Om6A00e5vnwUCwOF7GHQhzPNMkHB0FvLPMjuV6n7QHMiRcf5DKMmTYPLPbnn
vxYLzdiSX9toT9m15drVnWVHu15xu62L/awIHdGI8raY5E8575ZGOy6Z+q1OOzG0CyOkVqWnqc0u
py9dVIVEYRLNioErYwdykxL0RbOTUEzsjJwwmEbfx4zZ1f9TQXIgk0o5+/2NWCXZ0HUthmRhLE/2
qM/2SVw32R/PQp+Wv5KJBaNymjOEpD1rLeClLDrr4uSGfr0HYbnLB8nU9pckJGsevSiCSRD/VRzq
Mdd3iu7uJO1NxemUTUUAJvakhTZ9KfkjVbidvsz7DlvrIeiKM527ZNf7JpUw4yK/phhV36leZ7J4
DuINzPYdzou1dkAZ+FwDXitC9UW+QpLyksBP1Yd+rr/ET6aXOVgs9wT4k3Coe5Q7Ex+ZBuEACr5o
KA4l6XuSny8A0QIPE2RjgiD1u05rhfnghKBG+2uxPWoN1rua6btNMbz9rXzjUg4XqTbkkSf5fIkX
INH8U5GbHjmh9+TFSE9jd68OysmMD91f43pvcp+S7TO09ksDHciFYme69PhGEc2u9H9qGEio2H8W
5XZEN0jG0DGSb918jiMeiF+HaF5rJYqfH0xjP956in6S98qFPRxUm3yopBG7mqZc/zYzna08mRQl
SkIauQfLi/d+zMRCXl8cjC9yTKXp1bOxe/PFpaQiTzJHNpMpcFkRvIwBEpqc3+h7sqL7vMq2ejmc
o4WVZ41stXuy3Bl0OlVa/cfuyR0wKJhtL9l2yWw6fvVTuQ85Ml9pM+zK3b0xezetj3tdKCdZcHOc
HgrFu05RnvIRdWJeF1AAsf6wgNALpVyJxISYErknFVcU7hk6nP2P9feuOvjz20zKAy7E9xJEcIvs
TwspS7z6HIkaAAPAJPUqr8tHEkkneADeabGCtnDaAI3D/NM0C574KOUnmvY1zz3LxphpHXije0qq
4xRNn7KSquM8QKp2LQsuj5B67kc9/aX5v3c2i3FuVQAmCfhenH4QgQ96Xt3IPo3svDypXFkt8qcR
WGbfEvWpwJbTgIIwsTv7qphkZVT7uSinq8IlGeOSpsw9UtsIwv8Wt6Mt0aZ7xLVYNW5FNds99MS3
Ilmyg2A3MYXdval6B6lmNROwjSKAOCxYWvIOPQmcQb1uhuoByoujXmUBKXncwL1mGAcJI4EhH7Ew
72Ock0FGDYgLugabWqoeZ1Do9AfTA3b2tQiQRPInOS7JH9KMvKYrAF9cw3tFK1ZMjC5B5H8+qS09
fQPl78Y//eerQtC2p9loJ18t0mm6amDAY5TQk7KgOmeOeI9Eh/7y5bSfQ0I8sQww2I7auSy2tBz+
SspcXndH2okLPE2qa5L5iafxCM54U7YDUzwzSVlQ6+DYFdVdTPvG0N90OAPlMB7l7eRFD+Zt66hw
mtUHUSNxnDxBtEA5nLpBz8lBM0b3uhlf6BTGyg+/yTjtDUW5EVU44LQBvYqPpG01nmbiKaV6s9jR
SwUS5z9v3fcJrfP6oQXbRlegJPkpgF8SBrNveswSyZDX9RwvD8DTf0TgMhzshoJ6M2h3okvkNWVQ
0UbudeMQceJhjBV8Vdp4K+dJNDDMu2fV068YufScchbnHDe2pNs+mncVAi1SKoLt+MPDHCnXmqd9
TSke8nwWfVd1ziEmHVHh0zk/JmUpedWKWU74zsvydfgUrSFqM+duIEFX+MJVHfntG71PGxF3+d3h
LVM4f6fDi0jo0pbH8Va+WekQfBFi0SuqVvxmKbDo4daYM2ZRZ6uilzyKVFrpwaJBy31XRiMwfe3Y
+u1vQyfJWA5vsiLmbLx5sPHLUcMWq+qbVUxf8i1ypYT1E+XvVvmTTxMDbbv/+4vckbxDM2iCnO91
3/6Rgz+myVY38nt5hvWtUfJozDBBIhViCmdbP0MuZanqryzUmq8Z9J8RYDC6wbL9TyxC3WPXG4A9
UZrsVp0RPmhq+yV5pwYLJXLateAerfPshmcxwUzlPR/lwMlxCA39HF7VxkKXb3oLyuMklQ6YHfrw
N7kpNP9Xathr1QPQ5ZvvJSCzAnu2vkTs7NzdKFn0GvF/tQQdquDgktCXv8lrbUTof1mrIw09ssrw
Kce0sMwgrtyfur/7r6bsVstlrqJgzovXZIJIqD5oRfUl75aIdNURnXpj1sqB4bFni3yV56o7N2RO
NIdXlm/wo1Pz2cI0XtT1e2RD36SngU8CkuI14M4FKBMGa4yuSyt67M3pbQBAXVXRplQN2CfVBz9+
NT1q6Hgvk6Wdo1B5zaygx9EVI1CESFKtJEy/pNu6eONoXwRiIMo/xbB47leGP8XIhSO1tliueNYa
yNb6eS/vS3G/Rx+eBjpFaPh/oBp23Uu6GY9F/j5r+j2odzD4xG1yUbmA46U/Q7mtJXVE/rvG2yL8
fPNq8uBL8enBiDDCjUpm+N5sywAk1U3le/chTro3RV9L4f6pjNIYbVxLEs1pXX1r9u1MQaX2ICqp
6wMdDK8MF0LXLceIKJXRfMdmsm/6PrmTjwCbJU3oHJIiJP/WPaOZcDOcw6SS0Oy3LZwEBjEyTLRE
3emHy8QZufFWAnx5MTcryh6w2aDlK7s50YlEDEYUZc6fsjlyD35a3s4tg2jlTSnhbze1b7bFxFOe
V95EcHZwJmZ7G+m7RlVRlkfWLKIJwEFRw+/8HZF9JAppFsYAeu5dV7rPdlIDSOGaltl+APWg045s
TMPmLHHy1mpy1mZGkk8Xefppil+dmMYn7lDu1FpYsJ6m6yQCX4/ehTbrpA7t3sqZBjsUf3ZXnUrc
YlcPH0IVsDzPLbZYmLZhOOz2agXPWKYeJY+cWVS/KD0OdB2pIXxEJFxEw/87hO4PCn3VznJgexI0
gADo+4aOgKFHKH7yuQ8mTVXyf7FFcrYdlwZ+leFpNIvE/gouGVPnOc+pKlT4dnxT6I4fUqL3O3IP
Q3yLMbiTmlEI+govKA/kpOrNI9w4sN/9usZDJfAvigJyfKXgIGZjtFhCZWaekAOtxOqZL89xSa9r
2P2KWTM8agweI3Si5nFNMa3pVgpcNbg65ny8SUilsq5S5qwoWTZHiUoleGiL+VHRmmuJzyS1K8VQ
SvWPNo3SbnZVM55MIYHRjWVQeR0whQRate5WkivSf91myqvUanKasVpff/+XIpbui9b5rWAzpZAn
dUNJ3Ni2/pKEZC/JBUsJQRIj8rMGtRhqhJqUGORvcrMSvkjsp/k3QzT+SrFOB94gRV7b/AIA/rlW
L2V39Z80bv/EOxEuc9eAqSE5CArFgH7CLY2rNWlEUkVqOVKZLrQZwpP2bqn4Lumpb9y1arTWgSG+
T0qLfDBJGFItUh9G6VDTCKvPNNwV691XBY4MrpC8Q4RLqspCtok/BEnc9QqRgUSLOUsV7RaStlGz
PJB0XafTOpZPt5M1AOh2X+QKUpCRtUjhqLQ10sJsQZ3lf7I9i9rum7TfSXp8XVsp+HgDgO6h/Fhj
PPbN9JfPbvyV55RSogZGoxSCqYjelAyfyfD+1oSfXedX42y8SAy5Bo3L5L5M6WVNMvR1/y6JhgQ6
JqfynuXickUJ/qcs3NpNt+9iKqEk8KV8FCXqe5qX8IN0t2YVbSVtJTsmK+YJZyGjaNjZfW0DPjSR
U9asnpVXHaitbGeSjzvqqHudqqlUWsc2D5SWbJXwL8TMFoPQulce01z5XgYye0b7tG45IPbXPqGR
9D+/VYBdqIedPyt7MZYLR9TOkm9nfJPDLS/R2B9kqnOQKFfcHDm9ocLMFtxgKVilLkIfLb+MRIbj
/CxW0c1JIy3fvap+RhTuoe+DmlI9rsdvVRSRerd49pe4BnSIUxBEW2WS6/7WlfgtpvdZXMx+Wl6m
lmbMXrmBJ/J+rfKId+hD6ZpWv7E8hdQFa0eKMTST2wf5ekP7Z8HNsb8D6wO7R3cBzHmrus1t6He0
2HYXKfBHE6jc+CiVFtEapd39QBstdlu3tGtn9h8kSyiSJydL0ouVMkMJ0UG0g09DCjIPj746fAqM
w/cYvNO8y+40MYgvzot8itIuUVn5Kv8363iXF9Ot/G3FjoEliBz4nLkXgS3JtzH/AFgw7WX+ad0x
ObhT/RJG03eTRTuzcPclTG6a0CB8ykUlSVkmzqs3QzCCkpFbk9fl4DTDEdzru7Gb7Pkk1Xg5XPIH
weJIVmO59F66YQr1m5yxUqNGz70wFuIk31v3+k1UebSyADAWgJxcV94gMYuAqjKZdjVk/9QmgN9B
Db/lzuPZe+pg1FrIvcviyx5poL9u5LvlIlaZ0cPh8yaQN2LkJDk8ViXDrRtaAT0K3TXbVgSSgnKQ
kLXcAXVMtjBEhThNMpAtslv5/VNVZdeukYAt0c8ZpTkfvZalD5GfHQpCL1rIbqlZwP+rAzFMzvTN
nT3QxyC8c6p8E7WAtLfOkbJcx5ZDm6GLPLUnyVxFBo1KGzOf9ngDgGmB0UgwnruvZk2bCPlDSbOv
D9Do7U3dq0xZxldGoCAvokziGLs8im6bnnmnxxisYciBnkR1okq78d9PmK9faU/9V3x3hnfZEvm7
iIX8TGEBXZzyKbJlC0h6zy1VRIdU4SDTcWR02p3gaUSsBO0n6lsINttaeZb/9xrwFrwm+oN+zOem
q29pqlgxgqJuRPeLCvEW46ED1CMWt4E7T3GrN7NwTlIVldekZiLVUVsxnjUO2FIMMDPXa2G/KoxH
GNO3YnNFB6zRcKOWBw1kIJ8VeUli+6/Phu3iTnsBXokYuFZKc3F/K3K7ZNYrZGdQbPDEKHUNAOLA
ClVduIdLZZsMLKoYPW/ZZXm+j9Ly4JsnNvtT7EApdkYOEe1K0TVMp9dLYV4lhbcTwyYhuHyhHBY5
Ay2NcT3LRvebrLBUPOSnvMXzvZuGSogcbwHsCQKAKomABbaSBZZqSzySqCvsKxnyVpKIEOmVgpkm
icp4+WlM4zEeX+ntpqCOVeBPUgKSXKbZ209NCHOFOMm4rFK4GDR8JONv6O23WLFPcpOiChh3gJxY
V4syPNo5Uwgn5VVWUp7St90/21IPqrtuoLy9THzqJhasOP/7uGq+GbA+iw2yqxFw52MxjDA7FX91
FL7Zmfs81xVMk1LkGlenwYFZZRkZKkbdRI6mmJ3Q6kDR4YhUFxBi0P+8JUAVZFHlPkXcRxFHd2cp
9qds3DA/Z57yYaXpNT1ODF2pvtG7onOJWWgqn16pqW1IWK6luFXJial0W47rfDUQ9wCXC1bgBslO
6CF2jWPdiemWnK0rgJyyn4DM/gNvwO15XUfzg4DE6Pc4CjwpmtJj29CDCiYM2eh7BqJUxpViU0bB
4xDgqcmo+q54F+2kO+JqWM+Sf5AYUwxfRjeq1yXvvZkHYnEm3fnUmzX/I5kUcX6BsW/SZPpYkzV8
ZNQKUdPwS7HTJfGO6T1pj0wMh3jhrIba1/8UpKyCFjWXK2jPTuKTyeqKhqTGxVxx/86v9XMHQwow
/Plggp1jv23axwwdPhLqcyKlq5tH/jyKISygaiAlKpFY1DUNrP5GVnTVS1LqaMNu48/RWpsSZNOK
gkp9QpJweZNcuvg0notv7CzhdvSLe6km0Dx2GmNc7Sov3uP/4+q8ltxWliz6RRUBb15JgL7J9u4F
oSO14F3B4+tnFc/cmYmJG0dXarFbNEBVVubea5t/1aqm7qPOmz4651m9sfcPT12Sq5koEYsamq01
Lv6huhdn6pn/Z3MjnuPN6gkcQUygiZO6C1WVcl/gGOiphzamf2T6yUDvaNvuqxJ537c/ViClDdbG
vd5rv5KCO0f0f3U/eV58wln52NRJQ0nfjQ5PqqxD1fxSn4uxJgxU/i13Et851ra1Uz9S/Vd2JvJZ
miMAK7g41bvaedaDZ9TB/e5z8dmWWOw4Q6hPSb3M+/XFWoVTFC7TT2x2uyyf7t+qvn3ihtVa92nB
VKKuPXWDlMpTqpdEa7Dgc0uJ7MVv3Nd7wZi2G/UTVY8wzbwjgKz7yEbdkfepuE3cAsBciMN8NOpz
Aj3wjxqZtl396NoFvkD/ODmCKp85CDWUz06pHiPG/Pd6UKOa3rG+Rjr2OoHxGd0qTqlUDsoxo/2V
smVOkdj/pB7aqWF+mnijDVPuhhhRKfLQeayuAupcqvZ+GJK8ldOfiC2UfGHOVjUhgyrrpQaPZv0Z
2V4dlp6JxUzlqWCnu7Wzu626J1F3H3mb/ZFe9HX/WQ5XPNYR2Jwr9hLKKPZhr26ulU1sT7W82GA0
tbH5xx9WNH2ctTQjrE37jIny16r0v1Hy0ZCDxCCzp05ULywmSVn0YpeGanapZujq5d8Hk/7w2U2h
WqPVH1VV8TqO2l1+siYja+S64YP+Jem/q9W6WIv3wgD69+9u32LXhTBxVrKY+4zMium09faL+oGq
HFASPEY1LxGnOHXbqQVI3Y5q2wW6To+pfFUDUPW4GoRcaaGloJWpNhKlIDf7OhSpd1JnBvV96sSI
6vWQNy1JwnzyaulLp+nLJ3/AQ1HJMVRN/nywcAR/wpaof9TNqGorr9i1hfztzBk2eFhnfA5qxRjw
CKgLVGn5+vxgGcToNTC+/nsxUfWE0sDaEF2zsnv4j8xIvZoyMZ/6xLmPLNMK9pK7Etkz35dZW8rt
MGbXecl+/rOlZ7H3NfN13dIJypLP5lQSds35LFn/qlJDPUu3eImH5kXtLjSWDjTh9ur2UA8jdu4H
4T17jnqgWju8gogB30CYTxdA1RJd8dCy1SkRllpvmsULuon1f2jwTDO2Tcn9pm4x0iIAfY9CmmWa
x3pxcl++1L+knogx2YccbYDl+AAnXv5dVCm64vqrZCw61e3DjEy3nz5qfflLa/yL95sT+Lc6Faqy
z08hvQzZrfdpgarPKUq6W2dCCVXrsIHrgqtci1DeywEKNq+EM8acj5w37kWRTMcjhMOdmjCqlUJ9
WGSSvYMfVk8G89m9DrI8/Y8NcmiInyvEGEqwIev+aknC7Hz2wkjF5Tnzo7oc1X93qZO6yNUF7AqY
LLEI+pYsLioQ9YC75LcalCoJCj0NOaX2xUb1UeMVGw2aolxc/2k7yGglliML1Ueu6tbRHY5DP+/u
U+lvEZefat6tdiOleYwvtWl83p+WVSy/+iY7O9jOC3tAcMs7BPz0z0aHK8asUG30ak5bqQ44veVi
yZuw4WbZMGiBRgnj/pINPFS3Vk6DZo7OfT2LWLhHIxKPQI+NoI8j4Ji1gNI4tta2MdofO7GrR0eH
gZ9px7KpoyuxUXgABIkVbuWFgwtHClwjLFekN1b9S0PW8+TKYldlUoauRxKy5cssGHKt3KeTRbKE
sey7CU1bXE3ZUURSAKUeNvNaxU/g5LnSpscEtRndGQ908M4y4+ZUI403kMgumpheE1P/sRtdHBur
gGeIfC2sk+ZkkUV2nKNcUYdN4EZd6e1mVCizcUa59ymHq8EL2MA8In6FOIswG6NjWaJGNKYmedKn
bpO5cNcJHcYoBro0sbGpRcVowQbnSQvgmKzPzs2KZuusNzMqrsG+ZYVQ8HB/V5j9cxmN9s4sETlq
MrSzxgAWkdlbDnyAWjeuqJC+9896achAd32YgfhC8OATSCuM+r0YpblZ4/4rK3BPT+56SIZJ55SK
L4SDfwQD6NbN5q2TdHgcInV2tSqRIDgUAWGR88OCOKXWi2Ds2j8FFKyiWSC5abzXBDAGQLu0DabT
EdH0GJgd8JpyKqeNbJYRTKjHBN3NTubCsNax6ip0ROJsF0JqCaRhXenxhzpT/GbqftCb0OWr4g3C
CyizyryVxXjM08Xa+ORAw4H2nnXfnHic/D04xRUroQ5pHqPlpBtbm/JNG5d/TG++kFYFIC8xs9CQ
b4Khdpqn58Ft5i2SowtQ/zcdCuFm8Ca+GUa/sJ3D1KZ/KpmQbjWUL0BvC9X5rwK3dfd57knKOHxQ
cJp0VoOF11dab1qMy3PtBPRqvO2D9gErhDJu9vtgSrVhA0x716X1e6TMLyY4kLYlp4JbwfShREXe
UFzWCB+m0FgfSL5VgSUJDlk6yR1zch+ocjbmmJ1X/LnrKJ5qjNiTRq+nEMj3s/iYm1w0BeyCZMHY
qFvHbjXmE9BYVukCO7eBCw0Ywa9k7PUrtm2aMkscHwfugNgfg9H6RZiys+sxBSq3+4liLZz/iYf1
4rGPbVJrQBvWSIRgxnzQpA1IrG4unotsO7IXbRcNLKZllMHRsVdCJ6ru5OpFsRM55L+IFXmTwbMM
FXnfjdihhK1DF9fqjTCdz2Utbno9W6c8bkNAN9hC2oZQFADj+mgEyehMmzk2X4kiBtnMKTmNMG0m
hHBM2QygiklVxfCTtuRhSl1tN2q4JeIm3soMcaYOVn9tKzsknQycRIe0Xk4jOcHyMJZlfdD0strY
VTrj533WHEvfpzwznCU0H3kWYw/iztCWZT9Taq36hFOqBt08jEO2j/Rx2QAe+Wf9a8jlEywt6RGu
RUIK9OgZkkbRTzsM21xqsJkNJVYzp2nXmFwubpXtp1glHOYokVLNeJ+wQyqjqYZt+SRXXrVrdu6G
cfstX6xuaxVk6hJQ0eKXXSLGir/EWuMuXF5qv0K6srZipxHxbT7V7UL6T0LYSzmDRWgzrIlyupYu
cv1ohpDkS7SMqY4NQIUNaE1VAvjU9aCaG3s3Ia1M+gKpuUkeDWrNXaV/WTTKT5E9hmMBH2ABMhqs
dvyqD+uC7N0ot1a6MMp3V2/r28YZhUh99KIO82067epRJ7II4IQ+QYs1R6IMPBxoXA55LIeXLNBs
X2XLztnGaWeIm8RCWI0/bkyv9YPG1ek1526NGh3PiZ0NJbzfv36EPWogzqks3s3Cjg9FPiA2WAAv
jPFySko3mBIZoxPznhqc56aEPDlkEB2Xgu55M1h8yKm/daaKdM4rW6a+cVymiwU+to0uXxJfu06q
kZ9A3UHJu+IvzvC8DJrBTKMKoHdPQefo706LPzxn36cjECWNyw1OEIVRWd9+q0GKtOVtKqt3fUI9
QBKMKPIpBOny4ojRAzedAHJ22r+gj6H3N/43OYdm0Iury8icLTh+YwTpb/OoR/ZIajQhQIsPfh1x
/INe/baFu2OuJnr7SUiuP9flUhMAk8Dd2Fjcjb91RDLy4IDi6jghRLa+X9nx08xgwjuWBDdACKqR
k1DjL+fm2qAFenVchwXemw9IEYnWzKC3Zw4KQMsCl+eX7XHUxU4O1htdQMlVO/dA4U5tNr/oD1lX
hwVFJaWAn+0B3f5OOp7hBM3CqihlfdMNfVt/GArBsIsGXpgWT47THzyTcFZ3eTSKU9+l6Y6XjZHP
GL4GxyaOrtK+u6gPs6VBJsZoz5njf8ADNaGs3st4ME5NWRinwTLzbWtrDNTy+dQMHsvNCLHMJtNd
AB6YuenA1Nb0DYCn+IW582yvOVWeeTDnddpjNX6qddyUswAB5IA0ZLM0Ab9q9kqmEwh2DuubKYmH
I6W/vzHmllTqdGhP958DeDvfEOQMrdHsPshI+awskIwW1ud20L90LV6DtQTcq+lg1TFKacXwWU8M
EpibjUSiwpIrasyUXcrYuvMlx9PKJOzodXZqsZtyeQZGgVGIJDY71fd91L9OMA63SVE8F0MB9FP9
kphGe4LBg1Uvb39ai3IU6sLN7nCiGOVl7DLrWLdrd/K1tjt1Mr+RtAgpkwPQkAGEH3Jm+yOOqVqc
5iprgPDKo41aYQNinIGygVDLgIIfFpuWM0IZmU9Fvm4tj/PE2rbm3nXag+Fi59c1ABUlMdmId0oZ
3jsd0uFSiBKWK5f6VGunkE+ZzrJ6F/MyqXfC1F6mdcxCyml2wnliqm8OOiP1ClOvY9Y957eoZr3K
Qen4NbWinrM8NPUJ7HZ9GmubNhLFVbEQnJFPs7kxEndrGPAd54oswLrKCaEpz+40QDyjRDTX4bdt
cr2RQHGxUC01kr1wyuED1y6XTmS9Fx72AtrSu8QkN8kXVwQySHbn3dpFwbTqr6VHuFRFhFuNMkBd
JWPjcuxqaJVKu8tDrSkZKIwrfFJ9089GwDpBwZHUmwZn7LLkY5jjZtlqFlil8W+sqGLklyQ73K5X
0wQyCRi9LIYWg8P9XnqL2YN+O/AfNtoCOTHpCjDCHXPa2Fo2FmXsNhGEp9Sqtzh5gen1l2wEe1WJ
s2kWcHvnDqpeluOHiS7SXH5n64qJYag/HcoTt/N2IjMV7Yx9KIkNM3C7NFzInGABtC8IgXWAstm3
KKCijDpvsuh+dIcr2zc13iPrO9X5hAbfv0p7tkJX0r5TKEZr2UaCwqQgBqoZHJICyKcsk1OZEcyo
vcsCm/tm4bY7GWMJG2WuR6CGBv3R7f2rmvqr5v4oe+DzdrOJq+/+2yLLXWA46gH/fsP9e1O9xTfZ
PE0O0jxB36tIKNeNxFafd4WYAX0be0aVT4fVl+7WUWgX0/Bf9Wl+iMkf4P7nPZgJ5ewq2VGcUxvk
g7UFNDBt256IDH/oth1k4oStYamyJdS0/mHIYnpaM9KYpugHMiVpNGbdvqcTaqiV1XcIWaK4R61j
T2E2VX/H1H3KjDI6x0myJ/AOeqUX/eSL/7j6f/oex2OUa+4+XhcUpsAa5t66sYuLTVVdks5/bTz0
UhJFU7o2h57Nnii25NDHTN7pzRehsQIvqd0TW0GnV7txRKlSTb1NblT6WWiZu1liI+yb9tMLWx+K
j51NPnUllU5hmOe48L46Usg2+FS7k1f5W0tE7l56bzHdkG3PnHEzEhN5GASpOgkGG2tiBgyCn7jq
1T0sI36TinwM7DQfNsm6nIhdDpIS7vZMs0gZWwN9tezLKli8qkW/VAj0UXiuZ6fdD4vfnF3dbkO1
li+xnmyJHdO25aCzwgcC5OW2bpkW4oQattHCNDm2QCkVj51HTsUA7qcg08/Ui2dX6gU0KvnjNeI2
wa/CLXRIp44GMtji0Y6fO/GadwTTjcIMTCUDM0RtkPSxXmg8XWzPD6a2Ak7dS1jkbUni8uhty8Z6
1wzQXGUlr46uPYNFJ9mrZONfreaE9eejXKa3tuw/o6mEHlqmp5z8ZpYY5PjRggbCmuXNaCntV3Xa
hoJoQsxff4SRLRuiSar6r57OgZtkVqjJCAZ+sdWcOgv0cbroILU3UU0nFRTY49w4FGst0Ws5SlwU
KdtCG+R2yda3xk14LzQFRcvV4aJJ/LB15N6Z0/5k5PHN5fyH0kpwTGviZWvX0T+pth598qQCXys2
tfCvZj/3IeO432LqEzKRwbCvhn0UYxpg+UBB3hDRicQyEMXgbec1pVlIZ24Xi0NF5XToW+8voSRN
Ea3EqgrKVIS0DdeDdNrPThv8rTfpQWbpZz+rX6bOQyBSgCE3uofGJEpwnsfHbrKe/Gq9NbC/NpFL
/AZCGvoYYadbRIR04CnosSCato+oDQ5Saxs4TAiRvH1ZzDeSs0/t0r9Iw/50/PzSjyDQ4K2w9bfn
yjb5Fz39aYQraugZ0/fxYSlwdRJhKPry7Gj2A4JAKIeylUGceY90Nzdk3Y2Ppjl8xfTutg1dyzqy
KQJgN9OxMMJB8N5HBbLQPHWqC1D9UXtKCewyMj5uZjddJH9XGZFIQNuMjV7SBRib7rxq3y55v2lR
X2RdXKXhWbvJj7sNu+Thw1gQiKZmPnCjQk5z/GPSLGno9OMYkJRj0H9MQCflI/+44w2PJOoQ6vVn
mCfjVAvyVTu3/iwdZ6t7oB+75UVUGkNy7vVUEiUkCeQY8pgticbzZs2GR3T7oVUD3cQR++gJ7wjQ
tAy7aTjrDnLGUZ61HMNPVUSPJOuOvGx/J1InzGlzb3RXF0EdkwviGq0erGbzUdndU2dKxAjEflTl
UjF+aAKtoJZrub53/JAdBiCiJRJqVfevrmcvnSWvbeb8NawPv6fA54jxCLDs4FdeG3o48GFlXyxh
+7tBEhqZx/orq+ttXRwAZ3TLVAk22tkttdHMMWjhPCnzDVx/kInj9qM5RBatjL4BSR/tZNqdKamc
DCI4wJaWcTsiEiIJA+QwcpNRHBoli1VLysSmTwBszRQDDkuiYfGS9P55tsFUJhamoPgie5PTRLrs
0Iui1xPQBqWrP90/ryirqbsYJpfN3lCHwspvP1vBXmR0N9KiDrJg8+h7GcAD2qY2kDOdRK2Nlq90
t8zi1lXRt0ua+toU752DPCWvjzqmnz2nne70v78I+mD/54/3v2hsbVdno30Ypqmqdn3WDyQ9EhKw
XSZDNd6bf7+W0iM/r7JI6W+q3xLDFLENqh5R0kFnmxdfnu6/eNW4N4H4H4TjP7VathwsPn2a2jTB
W6tGR3Hq3KX+ynzt5mjla2uN6Po855SlwLZ0TCaPmEcT1pPllFcejrWeiC5hJT5hvBmwezcqwxym
o2+a2HHrjzgFGjgRqkgF4gORYpIFy4betTvsSRU9rKYogKdSUNfGt0h4HmBOf3PZxifpaKHoahJ/
XHiYY1IdwYIWp+gZr1jFmYTyCQBcuiUJ4DHre+3FtK6oWsh1mGq4t1PzlZkaSaNLvCerLz/WWeIR
ubIBFjzvl2EGxI8RceqtjpNtAbDPDRe4jhNhVNturArUiMaT5vevVVnfSBHC9dDGB22u+u3YCm0f
9QOgXyt9WK2sCqElM3Dijt1k6PBWRy+OwNZ/qBuOnoR/YjSDCGLaLJu2H6jv7Z/IKLsQzyrcrxS2
mhY9AcWTQTI3N2ozzNuxkQXgXuwNeYGuKo1uWVSmQRbVDyr7Q+UJuF792NSw0qCPGm705BniSWfJ
Rf/wOMTtvp4dfTOXyzuTPUlAVvzg95wyl0hWm9rTfyP4+Jb2Z6lTEyL+5QkOl2nIMHxz/M+qvdY7
oZAVagN/2jOvKLcwd8UKT7w17d+rzTTMW+K/pmk/FIJcI/xnoY70nmJgfhHxDwTSt8q7dBN9JsOn
JeZU1dGfuzPQ6OKQ2yFYVuJhBt62KaNnIiasihbo9bQKNePNs+tz2UIht1u6UI29ir364aXdX5MO
lrPqLhOJ5l86r39ZWiYZHWTDMfZe7jFpSdqfBWPqbQ9Hou6TattECBhUFlHRU1v4nfky2/XOhzN1
NFWt38YiXKJ4l0/y0c76U6aXO2azgkgImoBQ0bj3CdgU8/jlWMwi007/kQitN/f3d5IC/5pDyJHp
9MHIqkc6hftZvjRxfDJ9bT24jidpQ04XTci9PUyfCzObndnHT/GgRdtZ0CedAWNu7KbJL7YB5TvN
9StlvTwRmUHmbd6QKtP366HAlhw2/ORQgmzcjEM07Yy1ni9s/E8kgtT7oS0uELSToK+AF3ktUfBa
ZL/GdOm3msbJRZSsQwKhM5ULuGjXrwht91c6vw6xLwjRbXj/5Q/N5iIgItNYLe+6JNT+WVLSkVsk
+UM6CXeRgHtMBitZVoNBXLA18JZH2a+qXuwQDTOppswIa+jebczKRB5Rvuv8dd4s9ug9eGyrrNsT
MgD1x9bIm2HPyYZOyPJwf8T967lbcJhvSvIpebAWzCpam6RwAjEBdGvcaEE3i3TlINHaD+7ya2yJ
9zQqw3q4/wJV0f73d2Wn0heJ89rcv0ZO5YLvSF7/32PLlVJx9Dq8dZUjluD+1zLt2/NiFiATvaFD
PsePnwb/26q9X6SNcq1koNNnYiUfDPW7+x8RCHcXh3zH+5/uX4d64RGjTRMCcw04V24Q2uqrl+3+
/TO5cpc6ie3jotvGw+LjrVljzpvLaDwMRkwLOHVbnRahR0r2/34RHA9Qk7w0wvsX79+cMjFxqeNO
jPkc0iUUAknPxWlSPzkuI7kE1P/OUasKRJDqIffv5caZdlFCMkQ5WP5DTmt0q2WWF7j1wCvMNA4w
tfqbkYv2JGV3vP+FuabRQ28j3DBm+Xj/0v37fd/6LZIqPtz/dP96G5EGQ/6LHty/qakna0d0JJH3
//NjLWM6AlrIr+0KtJVlPLlA+CXLYRrq86iCWXprAUPMX6aIxkEU99MzK3h7lNXAGTwtooBTcnkR
0XLIBcsc4WbtdpjsV3Ke96ksOPVpjAbqrH6GvELJ3YA2tmVT4dRDhYvuY2dlsCWAbTxpnZS7OMI+
BVhUgHlekaCnNTDlEeplnnSHFvrIJkKNsvX04mslCnWyOnI5aF6R87RtBNP/tSA5yEieVCGZF1Qp
Y+5/OZH76GUsLMxTZDqcaZ0fW8KQAN93u3hefWJGxqDzcKW1VcRNkl6Yd0+K6Tx7JR0Nn9ZDRcFO
ssfDoPbknKD61dAY4HCS4Z561piMACmJQ7InSK5tTpNHF8aN3GsTDzs/Sm+GsK/5MO6mdoXzU8QP
hkPsjjBf+ojIrLw13S06lM+I8ChcIRiTu4jmhNMC/RZYVkk+Z8RzLGOq+iFeb12e813Sg3fQ9R9G
CdNKB6KT4tiyBpT6ufcxpsSb6m5zLIdib87VwU+elqI4DpMoDp4dHRxHi7eNveBZYRTc2+bVrfrD
0PefZuJd3dabiOLuTgQpaizTrIMM299cxLBFJi9lYX7ErUudz8fJ4QvtAc83nh8ZA1Ia91i3K+SF
zB2YAN/yGZjPWnCOQuhP77s8AMGvRvo23X14NOsPPowli1NQyOdtmSTfdEAIzXm8MWR5E24DMdp9
B/LQhfB6ELTUHNa7nrXMjheY6+2td9pL2vwyC6h4M7kMUxp4bj8c3Ew8kNAkg7KNHyvjVxaRUEPE
fELgvMvGPUMZVbm/fgcEaqaxu4kMsjZTfXkXU/sGK7MgF4YJUTuIEduoFmC+5yDcVL9drsjEVAPY
cnRAPKc/XmmTIEkpRUgbGYL1+JMsBi5cNkBZ80HjE+TUoMFvtryQzfpUJ5yQ/JE+nIlLJ2gwwfNE
ECT5YFNTWqMIG9Gw9X/cxhabuFVWzspCnbHuzXYO6iptjwPospY5qJzYNhNbNbP9nvbzspvWYV8x
2Lk4gk7QaL8vFjN6SwCoGLtLL5Inb0iPhosdFjfSvChEr6G9E15zM/oiqKcFikp5ZPQF1+Cjds0c
/V57i+Nyx3j0PAIg2Xj0pXb+QA5o2TMr7DgSE5jyMZctM2myRPNXvZLPZK6pRtG7VzTpjtMvOtZO
cOz0iIjI14oOXRJoi/7WS/uFQNedNMdTVJWMAoDkZuSitdK4MEHxA+455voCeTwpnsV6KqHdkp5N
wdDIg9e2+F88kjdk/+hmDa4kdNQspvuumd7nNuqwnsyfeioDjw8RPcGyc/ORSfi8dT0fJIcF+2/o
vwuYvxBjk6tL0jgoSfEQNeZDDFbc1cu/dt9eJsdqONtCiYWqmY75sNVNXOm6Q3O88xqizyJs9zSo
CKKzjZxpe55fDKsFx1K79kanv3euLdD17epePa2/lZPxEfXjHpRuewTgw1ig/sYxA1m80V/B4laH
6XVCsovbAISoSn+wzBXOtlO951Tamkfzfs5qaDZswfVwwRZb0Lmh9rQHD+Zs8dTRwc2c5SgK1pFk
SfDQKcJ8XbcvqyRLibEchipyh+1uZYO2Xfz+7xMzLA9K4YkAcMaINIXbtt/5Ks2vb6+ZFgc5uX9w
t0GMt5b37Hj+a8Zkl4lue4OeTwrYbW27K/sh/Rtolfvcc17aGSpPs5JF0MZ/tCR77CWTBl9nbOgR
n6WuXq2kPVaSSJYyrs86OsAQ29/80kEJ4LZvtCXQe9JHgQjO/+8YRhA2kNA6KcYlSMXy6eGjoY/+
SJAo/h0CEjdgGinIiG7IIi/Ie7iX9jMXFVIJ0layzNqstkbqN6xzOqk0VHzrI9V7Ami6hP4ZOcST
Pn7Zsm8DAidJKXRTKTeuTtuzovMNnml5t0i5TnB6dfxTg84vNrNOMmoYFq0goIk6a/djMmaBrac7
3/UfasaSGzdu36gKj67JKNZ8V0KkJSac2HFcLyRJj1mrfDS0+tt3uLAH5xGJ9ntrtn+WFYeZWItD
B0/DQfG6N/XnbkAqUH57WcmF38+/6eM9DHFYu9k3Bd55mNzjFGehY09s2EXsbkFhv7gIg9Yie7Hd
vMDQzDQuX85TD/axtToMkSWLZT7dYCR9F8WD1uSvs/6PI2skImN5jO2GIB0dAEe7G1z688hkb0Vs
7R34DyE/AdiHteyaJv309ArXewy9GMOuz/HGjn8xLD3Y7sJLMAh16rPhY+jlpc4KRJJkVHpuddZR
WDix+Ep84510yi874/IQCntO9PsGMvaHP48dKgQ+jTnRfjed9jlwbkF0Dcsk35TQS8jJuBQkiJfG
zLxquaCtOBHmjIn/pcpHElv64Z0mLwCp9N2iR7MtM+Mls7OvFq0GEZ141Jmwy6x4sqT2XBs4EhJK
lqaDrQOWuCY2OVu/o4YxJ0/sOEAZnlzjt4iYs6XMehKLosiWL6QDLaFXfjeSHbMDDV+ztRBTRQW1
d5ZmV7glCSq9PGj28AkIm8GRuXxPTs/JqiqeI0P2dK7py7KFbUfUGxyLGaZrXFa0ko7GcF1bN8zy
c07rT9dp0OlA1quW8M52YbhOhtSuTw2xdeYxhOxsb2k46+dqeFtm/eoLdmlX8s46/UDUM7/R8vI0
mPr7lDuvRRvh8LPPlCdhvo43Rkr1NY4vKd1Aj5FmZL9I4Tvsc+IWz9krFfKDEbe08ABlb6fGely4
d42KLj3xGSSO/iXItA86Dc8UiPFJJrdcExm5tUsgxuJjhn24qRxtN0fdxUUljsqMunLiVNwNzpth
c2uVC+Pb1VexxqX9HlcgyeqCwTQmn2/60EcJANzMK3k01/ptpd01N3VzmBqw5pY8WYnGYm+/Z1mW
B7oxXkcHgBIeCgorVE3NAosgTfoA0s17s3JO75LlsyeHLRnr08p2MXcpy2McjlOR7WhPn3Ffd5ti
9oUKYMcYhZqXnos3ZQOCq8EMOE2C/iIas05umLoiIskwG/TicGfTUlsWEDtJUjrS/0dZ8pl5EIJX
ohGUNcOcldCgdt9dvoM+ho9VBN6I7JYzMmk1hNgVk/MAGYmtj9Yc1yGNj/xh1fGra1723WBTjiwm
cdxNS/xsGevJbOpfuXC4w5gtNxUOCMN/KjXvp5xnj3MnYgaAUdSuU/bG2OVvQi2gdpyezBKP07yg
uPbN1xKQSNTVx9SbEEig1pYaF7uI92Xa7+gXPJF8vG6qFdebNebbPs7+rHPLRHH5mfqPwRgDjQsP
58DqHp3umGX2o2YZVQAbtg4Zv8FNsyF0REhWtmtPUVPn/i3r6CDwvyDW2oOpXYkMK4JmUfFVVemG
pv0z6+ZnYjofUetcMtmfh6r/Hq0GiSwuK3ukMhvq78zmbTVjGx8g2hHLJALHqnIaC0q45CTkdizL
s2Nw6tcK/Q16fzhW2S1xa9RjBQ5vquB5qV7ctURkoQbM3szpRxsvhTkJEI/brjcHVglOd5U7ckQv
JzzAP4Rbvtu2dYhrEqk8RIF4Ph61LlJRGKrba1tHyy6YwBVgGM3yuev1S7qA7Zsi97bK5da2Q3Ox
ZvGlsVOTM3lNMi6zdSzYi5BjcgF+ZZ35oLUO8SJkfczD+BMN/rsnkjCTyTFaqj+puXBvA9Ed2Nox
+W9cFotQU1leou33g5dTYPsP9CXPC3CXjMgECpcZBr7GwIcQvSbiVgZGco3cB6ZLv1HeUjsx1Wz/
0GDcVm5/mcviURfzm2mM3+yspAUfUsOgXbviT0Us4SboJzWvOPngohVFM6LtJGq73Hr1xIwiBgms
GQe3K7+lk8Mqy2kzMm5wBez7Op93Y0Xom+hfKFSfinZ99+P26i/RwctnACj9rljSnkVwPKPzCxEU
XkQzmSj0qKQ0o/zAVfVtRu0+ynNtk+lrmNu8fPSPNMslsanM0rXGou+h+mzyqPssC3UqT1CZkDnk
z0Wm83rjN+SFGY03ssoAuD7qQ8JRA8tQVPRHR6c7aDkzjUdyQ/zMCxsdq4dN29FxXwgF3BD4AMO1
O2pj8UdkIJ+l4fPPMNSYVkLuS9p5RH++EfuFUIxPxDNdzGNF2KsUc4kiiTShUyqS1wglAkDKc+Ka
L9ZUHuwmGiFfr9e4NyknJFFAIrKIlWQulxaLOI/Up5Hr7MjXkmsUlIvB4decX8iIsGlLWfvFNPZm
OhHZDNPWDKrRAoRCq3di6b2/ialwoYwjfWOPTJMMy4ilP2nKOq4UB+5C2j2TjU7i16ykyNRAifmM
Ta9LsMjZjjvsKNXo2JBD7f8XUWe23KYSreEn6ipmmluBZnmUp/iGirNtmnmGhqc/n3xO1blJZSfe
sSxBs9Y/2uYDVWA7O7tdsSp1N9xNDLKw8IxSd64hr+AG3E7V/GGP9T+3GuBUPfuBLB2O7HWFomrI
PqOnRw5Qwjezcze+2R5QZZlPKCIo/4QBiAliLD/96TOgwIs8NQg2yr+Qf8TOwzA+ghHsk2DcUd/w
7BHByLFlADMSRsnCyJqSzfeGmB5bNDQRhZyHGXzOHuWLq/qc3t73UjrbNLCLHT7ceiMFW1YKKOhg
nd/0QXNs3PGaasfeWss/liH2PUmJTI0cgAmmUsgdUaiKaDI7zsryvjfJylaSomZtEhDdo4LsoM/j
7LldoN1H/VBXxXZepn/0qTHXM5ez+NDt6uDtIS9+0enrBFK67y15n+QJlNFMA+FiHlBVYq9unoQF
oLmY8rtSBOn3WG82TnJK0vWKRMYi3KZhwCQLrEle00V8KU3G22R/5wV9jjEKEk03JF0c7qbimQFU
CUavbGcjE1BWkX3q2hn2PvEMZJ0yn9D3M0yogcRyToXj76tBKxCX9WNdp+92QcFSccZkhDDVN+1x
rPMPnnm7pItflAIDLtuRAN3J/xe405WeoV0Pp98mz2Mlyt3tOnEqrpF8iek3xeExrpDGoo//Jqv1
uLIqFqp9NMim2xAg9k0AX0RRPM+xeNzEU3101uyDKiEaD9FFEBOLQBL93zTWnCbFGqH/49Hcqjby
5+Cpr5yf0suviiNvMy2v7S0O0i5Oa6+OKx27Xl2BE/kkjg3NdqCi5vaXhN3RbqrMw+0GcRU+DGvS
Bbb3H+59wnJZottU3v2p6cE+4ro8NobrbpxB/xFEX+Tx9+gv3maYeKQ4837Aw8kajGChMZNPaHak
iXWJ4ZrajoCkNkvBaecNATJOdxDSoiuUP+D44pq/PavGOH3xyJRjqnPvh8Ij4Ks8GCtp0BUZdjpx
tlM7vBZzFA/2t3V7NiQSqjpOl8fb2TmJ9drGvJ5YoM9sWlZbauGObPyfnqwP5lKjYNf0tsbDiaQr
nm9sqxt/QoEztTdXKlx5/VUu8sH1ToZIaZtvzRjRBle4OTbvxBgZjVr3ywRMuEzMVmNPkE2Sy79O
c4BTfp1yq98VbO0B9hirIsauITaEGnZQM21RaqqIgc7LfucX86mnxo/jQO/7on+RyRzhSvpHlSu+
0ZdObt0lNo+GX/54Ffxt3v4tgjy78/GkqlsK6spKf04rcR05Fjn2GbvGQv5d8jDpibOP5+uISL3M
0kchEQ7XAyXhauq3Kr40hkBoDWi5b+IFcrE2EVFkL4Q+HTIrV5yIuLCLie6ookJBbibT+1QKttlm
PHkJ1sZh/DLm9qsN6EJJ8/rH8bVN/H1kzmYTQrQdAzQcSdvsa69sdg3kdJgV7nSQlUMTG9IKX1El
gMqS/ILxXN22laE5m1l7kIW+k55/DJCUDa6scFZk9/T/7CD/oNcWnLi1vWy8prgMRnap1+V+oZuS
C2b48AnhzCubuCEHSzf1ZE5DD6Gtsocl+2QUjTcu3Qu3C2XOgh/bj/GuOx++6Ydtmz155LAbUy0h
8SsLtnfrqPLWD9Ty1Mioop1lXO71dgEcO9pJcLXk/DL4o7UhRrA4EsyFNs6iNajskKx0Gh1/5jIf
d9e+esqNgkcfJxYoLvcn1aYmmuFioqSXAQJK3EEHPVFQMqO/Mwy4iXo8Va1bhS5H2MxUmGiUv1Th
EUbPGhtlRr33yjny0dpY2Uyz2eh/FGbwNOLkxcL91NxszUFCXHbBLSlE8CBAuLaLSLNt9rwqj/rF
Nk6jJBhOPB/xRbh+HBo1zYFGwoeETNih2otw4bGtSa2U2bfsP7wixsokdEKvl/8ErLYLhH+tPMyk
bTVTAbVkF/IRdJR5rERkT940vm62g77fi8X3j0Z9S3LfkgI33BFYvS1lBwvWWo86r7EPLc5HTQxz
xFB8bxUWqhjGvcwl+8Kth//cEY+mbnu5oQCdpPC51Q8rqnmUxv8NdbAgQSeMw2UfXm/9mvRcz0fb
7Q9NzTiVFGu865G4zuBvAFq9FWrwGMuKj3NnMJE5xRtydq3MrQnET3s739Y8zev8UPfAezYDyVCO
By7OL2d46cbuw8mKK7IKZGf42iKdTsP9rcvFlV4cji6nyy/LObFJoX2kFujco2PdteWEBIV6QVnT
mGu2e1KtbiOFRK31OqU3R7IduX6CyKw89vgpN8iiXgj1I9u2C3NEa13xPsoujTrbNre95MOzdPAG
GyjZS/nE5nzAolGpZ+Y76oqF4XDxcuOMTUf0P20f61g+eI7goYPfboDDqKb81cZnuZ0wjSUsYSM2
egXmbxfLUScp82deoG9zpieg7S3So4DyL9R7xlQmESRf5KM8iKAlVDimoGx2Xe5Vgj/pRhjBq22R
9byTSXpoDTWwgM5xKEYQi8TMQyuVbqjG8YUMExlRCV5sA7NJLkoWEZFfz2URv67oOEJ6/oKdK/TD
KBzjkvBsVDftfpAZl0K6/iXgIOAuW9/drDfflpw6B4oTdguWyYN9G+K1w/0LEORh7+j9ed6Uds2M
qAVYkSn2izJfgjndzgLVExhoFlmuBw2VpbTjSuAD3wXiCLT4xpWMp5OmrRswMAbE503ZSxZzqook
GQ5C1Kw/uX7SqDiKZiL8yDGvVFTwU2uAGFUZlG9XbYI5xbR4hmGhlAxp2x44IKJ9MWdBTV5XK44M
h/N7mj5hoHBzJPhnDDTLdgViJroMDr93N1l3XxoJ0/i6HTvfODWp9YNuczz2bgDKJ9nJdIqlQmRh
7mDAS+qAm5wLwhzwltRLdWKRusgi9jcuVco7tIhbt6FDe8lKGZJvYka0Su8Lu+iPg29dVruvdjn9
1K6M9yhRqZbCopXM3t9m9ptw6sajAjbcdAb4TuO4fpT1RgGaZERLEDd7g7ZhAuaHcKmsj4Q3mhdC
ozjq9CtWntCaaIdJMzxPXToTCoRbJHZJObjJ+kvP+wIt2sVr94fynHC1aSRDRAQ8lD+LxJ8OZnDL
/eWpfbvhROCDYPKGqcpilzYB2ALCYbOMcAvGzYClZao36D53nPVn6UPumONyW07as5zj61C31CDI
4Ls0xitdXNU28ImWd5K7wsQb5xKM26WHcQXlx98RcfGsYC7dBydiyTCKlpXDcIe/gXc/Xs0Da8RZ
2nQTT7krjxqdZqj8APmm5EGV095nSwL3oF6QvCIdKNKG+3uwd8WwdIdBYuNre3GwJaEYpHduCtJU
N01uhqSq8EEPDGEUvL326GIXW/+dF06c9gvIwcXtRFWzbcLQEQViN93ZaejQQ5zuhfMA2uxp4lDb
DkBTOoW/91P9h6bkhM94IuXOM8CCUoH+I59uoj2bF4LNDoiOAZRPMNvl+crDhGtioI00V5kHdF3S
UO6wM88WBsbCWrbE/CdPlfFhxfKn7i3aeFeP/cJAWKsXx7kjK+uymCgWjEE/x3jmcl27B2GCKjgL
0gzfs+YDAeIfBP6bOyw3mAS9crM2F3tAWanS1Yhi+uvReqh78gjczRoLQuqNb/o2Gash2Q3t4l9p
p4Ka9ee0JOG4aPM9TtKe4h9za/lOtVE+XP9EOLwIEJxqjGoRWvYId/aZeKonfwTtlKZmx/PfSLdf
QqMsUiY5PtJJWGTKPYxF4LPb6WTrrpXemM16RTW0yW1IjbiOn5SzoiyrkbaTlI8taESiSxGWzebf
G5E0SBSv+nZfLCiRGEMjE4JwH/vZM9KOCPF+5Pmi2BD98eK7cxD21Yx20VwfkXtS+Juy/dNG9Wg3
1os9mc8O3CFpgN9YFalLU/PRaYbzqmy4a54xp5IG+nlUxSN41Z+2k7B8uiSP2GEzIEA1vxU7Dnvc
mEi3lursGOmbMjMEVd5wSiv105IjBOALL+0pwtNH81uny3+GHMNsAO4dq5V+Q0Y9e2oJR67o+p5i
indljV0hxhF3Cur5YrvJvCdE+MUoPxz8ArWT26GlkCflA9mKSiN7RV2XorVSr5XoKJkmKI5Rt5DE
GfRUV1jxmz+7ARM3lYqofBfvUwlD497PPvo5Hs6JEP/NS3XBbV9DmlsHatLnyCOqOXJjn7j/kjEG
hDACJ2dCWBXNzi6eZObgUPiLDi36LYtDaSze0QUi7yk532KlskOJ+MkPHFTUDdn0qyLWbdUi1DUD
Pn3RVOJWE2Jj7odSo3fzDLAAd6L6UdvPhFEiDCZD50RjDLSLERM1U5EX7LdHrchngBkuDT5fezLM
LWoVvJTxzPhWBZqGTw9ZdLGnN7peTNYkNV+cNh93loNjqDcNvLbrSRhmeYA+ARjFwwLiWR/XGRin
VjHFIhW4rwxI9okzDJrd5GD28Mu9d7tWZaHexpGBLHBEvpukFqd8MK9eSfT47BxEUuiTBqvcevdG
PzfRAD8Trlgt0ybwmS0JnhX0czaSO9kuIpsng9FP4x0mUmdvc1gL1P1ZAzoxYPafHpkUnvtlZJxI
iUpQcBNgX8C7Tc+8ZBoiIqiJi7VQGL4w9NMsPdIRkE5EF4Im9aODnyBr6cddBU58R985lLlCy6E1
0DNgb29DH9f/SKc0kDUv/+aO3S8YUQr0wnhbUxu9ms1PauGt3Xh40ZhIw6CZ+QTh5i0DQJcsKOij
n0LjyaNxdWKFpQIHUfqmrWUNYtcMt+Jwmm+zaqIQGHTDXNPDmo78c8nKzNXjbOxVL06G5//twPVM
cgguTmUdY1W1d17KyS5Vjy8KwC5qMhRQFq6QscnjrXR5zhtxdlD12LBWGwfDMp5iN0bRkAgX8/HK
kNHf7Dm/v5RYaKDMJUYNb50fIatmtlEcPO7tl98v+f1dben6RAEM4kwu7tvfBY33f1+FAowZFCx5
W+GeSGfF1Ba2OigOWUzavJGuMpI9yklnKF+ET1Ubop4Jpskjli43T23zvpSTE6nO11EjjWdZQWja
HRnJ9KOivtb/KuEE53q5cPKxUrgEOffDEJUuihqCGkH4Wrfd+BrTEgJIREsr0zUeDpeflE6vJk3u
mt6nvrfozt6tjqGv1gjYsz1lWfIoZTGfNUxBXTFQSd85IOIh2M44Kix8r2ZZBAB3fhC5FdXZQ2x/
O7gvpeOloddjunRniUFgmrCC6NdhaWFQjZvlHa2Si3XpyMkXzu2kaeQRYH6ei33L7y9B/lirgX9D
9MeiwyLAdm9TM2d+C4QeWyKTcfOWy7fyuvliyeXDawJ17MQICaoZZFMLRURmtDdPV4vRbcSq6t6S
DdPHyfCXa4XXyqlsA7peEm5lqClqxgGcCsp1SNZvkPeJK0Quu7yJHwmK3a2e+zx6lDOQGPm0phNb
1ex0LKziy43nZG84asCBlPFsoEU2GDMT5RDQnQ3+zC7k76aBE1xniMzxAt9poquwvDqoAgJ9FwiH
EW1WD2JUf8nsq05omcvT7+/kYEmIVb9J95k7nz3XCfDv3exG//tbw8PkyTaKuvt2pf7+jYnB//++
yOpsJFYuKRS/l+7vVfv7hf//n+mcPLUENex+r93/v8ID7ErFxvUfJC64/72w29ulvow0JtwshMZe
jmL/+2e40y5msv6IEvViyQjBOswvpU0VL/Poq9Vy2bq12dIXnvVRm04U7+YV7RL1Ic9W2BBSVYuV
TGIq2CNOIp4nV5GPoCLVC4VkcQrT6LpbGIceH7r62whQcX7girGj7kKroZJgmsU2pRW6Fto9zcai
Qi/TW+Xf6oiL9adpxAiGBfGwrsjRizHsqodkXJb7JMCX5nISRMqoyZkFx1uq92VAUDcQjZOJTCEZ
urdn+cnlalPRnjOaDZV8zrPhjz9fC7NgD1pJ+qsstaH2GPJV2RTKtXRSu4l/VdIaDzc9nZRwh9TT
0Ju5tNRK4olbjFN5I23GTsHuu9wKuXNiQE0Wa0ea0Gswxi0OO0Shutt5uqzoP342hfzmVrK4rggm
wRd29kb8RG1sP1emX9IkNNaRnIODRVcOQeaM8oIp0nMhAVEQMHGBUcwz1v2JMnb4ppIpDC4ghCjf
JnYcP31a8LOomBtSfk2qFA00q+O8Qq5UK6iz7O3dbA+QC+htw1aoeCNJFdtoX+wIADf23bKr0jR/
CJaALY06p7hq0MwUL8VQ/V2KsXya8wMYFCkTaI7P3mR8l207MR3ibfG9DKcimMLEP3HpS/4vaymR
XvRbOSwVKLpJAF4jzV1TQmRgsUkPra5sGE3j2I/ztPUd7y6veiCeWDLpVUFUTxByzmQwMkzTYaaw
AqsSIrBlgRSo3e7g0/sx9ykPgji/4+b/wZyEIjrO3vU6rJs2+yNXjlogWC9gGxoD/A+yXgqsETz8
pop9CV8nZ06XNXgDjHQLF3QCarQ3k1E/jYGNdMxY6LHiiCLM6zsmm8HuEI0nk7xPk8YInW5vmt6r
J/+NRv9g5Ywp1NjJzdCT6T3iKnXs5VhUNLWnA4EcgNg9sZRib/rYdzQokufjkx4pCN2VVz32f6RR
1nsuTDJ/IfrgBpDcI4JCmpOOVz+13zJzcCOv777inO2hDLh0DV829yDN9IH/lbZWm8FIh0PiMUbP
7X29zPnWAqg5WOovR98tmx6DE28Aoi5YjIRi6fxMhUFy8EkuNMPEjzEOzIw9tj1ceJQ+YJxVt+bK
iLAAeci9wol6EzlfB15POttQn/JCVqff/1yRRvPax5uvDSJGeNaJdDjr5BWLdZo8h8yyoKPBhvD9
fCmXbePQSyxyd1+YaYHBaEYN0/PqZmaxk8NIdMChQ+rC8KAnrfZ6qRFSocjAmMvOzNdp4RwwnCFq
G1ZeTI5ILfWCw0B6i/FT26DNlpXtzDKHy8f5nO2nOr3Tgx8g3EuZaxL3wyF0Y9c1JCoGgcCyZ/Kz
ywn0jnC5KawbRgJOQcyypEf8fgen80nmh6ERix5OuYeFjWVzDA6dT/pM06D2LzoROfhnCaoIbiU8
PhfFlIiHGqvSMsj5qIxM74LeT3cVt8Ne2QAFzYvrJsDMOFeNPEuoo6vDqsOQMaQus383y6NZGp9j
OT2k/Tq/FEL8yZf00wqGmAch+SaF1Ty4DCdMgtDgQtX3Xee9Wbn/zEMN9gPmKCp8k9mUsZOdmOEa
04OKxqV8Qbt4zFARvyYJwoxEp3uQwHenLepD63KOe4HClzb5/qYifwGqEFOVkw5h1uIbVD0RPjMG
uXlhz1c/I14MlH6smll7M/ulzDNkSLEOpXcZjhSS2pdPXFMQLGaAg6LrcJvXDwS+nLJWHibP827N
V3YkqdfNJQbc5cstx3tCLZqz2/Ljuv54DeqUPu5ufglUzYLiTM0urjx7j6eS/Yu8HI6y2b70BMkA
DBFllvg9qYq6elJohxO/eTCyfleuoqEtIfkpK573hNruGSGutuWiHQhIoFGM0CLofyhdC8h4TK/5
tJ60PepttmbANspCxRF0FFHjuBKr3HlNT966zk9LxmBidy6RkHi5IFZfIEEyXkXw1yJJhEOoe2uT
DJmuCxVNh6DXuy1uJ0JFhBzNcy7YKot8SvCoRkuBto1YHdxKfpYeXHv6Y/b4ZISt4byLkuQP50Xm
eXWL9H0JeuNsNvFA0t9zZXUrspLpqZxcc1MIA13BMmDaYdAfcsJjF9YWl4Q/HoPmrou9R+W04Ouk
0nlr9o25D+laipVBTlvHnp+sRvy1sySy8F8vvbpXBCkbS0+Ug8na4TjjK9ZXb/Ugm2okifn0s1bB
RzoP90nWH1tK0oOqO7frcO9n3FgjRglcQoQ3IG2Hh2P/II7vCRN3Fzp+vmxst/6xrMMY9KfYyu8z
lyieFVIgGhNC6pf6rowHK1rWKPAmFaU3xSZhPJTCrXtpNwypNaIud7Su1bI+xaS4ZOXfFcKysr1u
Z8fodWPSpLOHPIinCGzukifgCqrBSS9x7Ia15W955BLVMDpRLpev1aofdBqfK2UV23HyqVsx7o14
6Q+lWB7QphJ0ppqNmKeLjxmaKR46jmyMDOFQIlmmqNL0QBa1RWxFijHRCdwnNk4xmrwdS/thlxOA
lMov7Vy8AZDe/MneWyaaZNuPHUVLzKm1g3Fr6XG/ZuNTYUjCLvGFVxlvpHLnt6rAlySL/BU316VM
hd7G4/KP+Ko/pmVd5gxuU2TmcwJFHdGQ9+G2RLVYRPno3tgp4fbE9ApjY05UeOS5tdPEyXOsgWPk
2CXhHkhqMA855VVhXN5Xg1cSYZjcAf69pUwXKdWZ5KGND0a9lYtzk38VodXlrwrkLQQ2uVTVzVE5
dVFdj28loDmOeHuDp/o+75NtgKPU7poP5NBQFxzcWxDK3ZR76jibJnxzcbBqyAok8KMHDRfn0IOT
193ja/hmrGwxTM8FTCdQceWaeE7IAhttvrc72hM8V/aAvL6LmZcsvjBMmPIbypAqx/rndrjZaw7f
aRzINU9iezOQRvorgAKqdNJ7naFbRL5EHFSPhE51s3m/wAALUz1004iNCDnidiWhnTBEc5dlNw9O
VyXbRLclPgJTbbHQ49jjKGGuM7HoUkkAGpWXm5yWa5D+Pqp7wzl6kOuZwU641sxxSF44Pgzz0Vad
fU7bdNxVkqIewzZ9TvLVgMOHyquUife5Ssml7nnkSDAb3C3bZEZFIVCzF/Io6xHFpVswn5vWPc9H
JAwxKgIB8AUKw+2U0qila4GyJ33TBkpR0eHwYVrezD7HZ4Cb0Orbh6Z+MCqdbmOnRNuXBaiwgJzN
/rAEip+hMh8TAyWmP8UQCj5MvsMEHJA5PYyLDD2N84PISy6NtQ7HRXw3QEHbhk6+tlU+NRQw4yWH
Q0QK5Ifp6+uYOYf6lobR9hzDVmL9zGXxMydd/UWweLpZanFfi1pDppyWPsvCoPgk04GBHcZgM+Bk
HcsttC4IO9pKtqMw9Qzj3PRrsx2zKYIsRpjpXIcgsU8jW202x6BIsRO6ZeGFBWRYaqKPW4jhQ9e+
6TVBR8b8e3L429Q3H1yLd7Za0qi3/Iv2bQD6YkaTu7CfkSXAIJ/KGsoXpAdqmW25U/62FcWHXazH
qQEMxrnBgvWrIFTqfSWbYK89cbECKzumw0/meN4Zqbh5VLV8ips428kBl42ay53U5hHTTLxdzSaP
0AAQ47vUEXIEhACiIP3RvrZBQb9wne9sI/mylXVta804hyb76pZEQZmdQH37mybUBjnEdY4c2S4h
Yrgdhjrv7rXO7lK2odr2NaV9Dt1+JskAcD3Lml48U3BZBRLFk1xI+jHdt3oxCHVLHRHmHa7XOBVg
ReN9nEzZrtQ2IvpOIlE94PZki+QbhuVkt2HQIfCOX9tboHUvxBuFieUGRPmtim/SDVQsBTQhwRvT
jdbcVUWAkgRGGhVTx9qXKdi8PvKYSqOaxz9zacorvH0rAoEOCzcaxYkX0254PlhdfBhy98ctX7Ql
oAhIUuzALIH3MeWz8QVJ/QIg8uFXZFglt02LuL8wdz+sxKCBkAG8Vc02J5sitNjXNlZh2iHpl3/s
AbUhbQs7kw+6nzzEFOn4RfAcOZN9lGVkKem4RXXIEmR0w+Napseyd66paN5NqRy0QgrpegYSREWf
g/3BIr1ubZ1dxjrj0f6CxQHhBkvsEC2ISE5ZwmFeQeQuDfSyrP5UOW92QC6P0V0yMhBWv/xjGDT3
9hNCKLY2Rg/1bqBkPol035FaSgBLQGZP2Rxd+8ce4fyLGsKptj3u07XFUtnoiEiEw1wi+XC82AH5
xB5QB8ajgwcBFXH5OHZSRdNgn7sqe1be8kRC1HONV3Pjiv6jTNkJNELRwTktqZXsTMPajDbJXCmh
Qt6tpGJwrrdpKdO0gCYVDr1EZMNWBoiom9g89dW+b8027Mr2PFCvS/XoR89BEfsuDvaU+KfO346K
JPvUriHDgBTHtHjvRp5nwnKYkCcWaZ+IbZ471Kv8LdQvxJUHCBTKT4od/muD6Q4BG/7tIXAPcfvG
JR/Vq1Gf2dAk22NCEgoyaEFbTKxemwL47OYQZJwfr1Tm3t1eDy3cbLxyOrHbkVpfVQTaImlOBwYP
rtnPZBbfiAojxOLeXljuH4UQ9tDp2CceChSQGRk8YD7kbRCEWl9rVJX7MZ+xu+T1R4FozmmYDhfG
cMyxXrYbW3krBaC6RJV95Cx4X8wpe7Kb5hMhiOyav4uP8XEiRUQ1l9pBDJzbWKBybqsBPbkZ75dU
NTtTuNamndMkakgCCAL7NKfmIxQb2YArEDtGeYylsquR/JMdoRmlhh4Q3dUeqLIPKldmO216UE1Y
Zlt3/Xao0DkMmOgmX+9x0n87lnhTymK6mmJmEmsiEsIp39V8za0ZZ1+nSpQ33dakMickP+/bd6FQ
W6L/kbe/aWskd2TuvirlnKe2/JfhaUN0szM7jVeyDakOpGeG19tl/vstjAu3hcXxWq4WeWXBhOB1
RYvLDgcz30ad+1xM5DEEHQVkBTUrADHtDVOCtSUaMZyyuTgCa/I8j1GUdlBqkHZqF+dgZwTCPlGw
hIquif/kcY8dvFpYpLGdYDcHSsiwOXAtcc0hptHdJ90kJvx68l4DQoeEON6ZiMy2asHUgR4CCk2j
MF3EvDOG9llmsIsTETtwe2mzQYL/X5AluJe75EKy2E8nk/ucUilM6AiaVgLLdmqCYui0G7l2DyUo
6hWDVBmllfsPgVy/W1xJs/FetCsubGdodkZy+b2E9TS9NvZ4yQTHfDP5QG/gyiPkzVyiVLvZnRrG
LQw0rX7s8TtJwbbVztWpCtRrV5n/RjtG8Ftj2RsRJOOkZFXyWxHZBmoygT8aJrZ5Yk48Vbg46WKz
I3JHvtJE3fSeDqf6V+nj+VomvrGds4a7GZqcwatggPJtWQ/5vVqg/ZPKr0OPHta0RccXcPT0RVHg
wcSBZpRpFRbxs1jpRGdNRt2L0xuV5A/wSx+W5ox1riTWo0FbQuUxgjogETG7LGcBKuthXe5WTBGH
Qv+ZSudxje04TOZY7dzRP0P5IsH1vOuq2bZmZgmW7/oAjrCdBtZdB+4UCRspxfrTmRGZKEEmn9s+
CT/3t1xKzpYMpTXqi3reDFl9Pxf6Y65ufi50ZMJutkCi7dYkEThSku3aaux7iyVpNPzqQduiI8kn
mqefufaeWmt5MWz7mMb+q0vcfekYZOLJU26Jc4KpZ+cOjr3J81DmQcqoaoXdTOIo4aDIskY72dmT
/id7iRfwx9DWi7bTF+Zzflw7OY1r/rcbOBxaMbwE03BMRsC2wP9aJSmyc1V/uXRBlzJYmeB5T/vO
eitNPts+h0LusU0eECtiNwb7ikE+p46EMkP0UTmS/M5E3FpH0+LJ5q1Mj26j3V0vXD4pLI6edP8W
82TsGwIqER1QF+Q/YpC4mMQ1b9OZdShFIDKXuUloQn3HG+lellaA4rBH7p0SLyAq0znGmdcsZLMK
LJonV6X/+bb9X6GMdQ8OY0WZT1iNFs+j6RHUXbd2mFhoMf0YV59PQ7rIE+PoGTgkimL8CiwkinHN
KwKKBu5e/1katzMPEFLi3Hhn6UVhDMU4J7RxyCZ83Liqy4hliNcTiIcqzgzGujV/7r0yfxF0XvrL
THDGcZ4N7wyawU0XTszYl7huPuUyDsfUrZZHEyVVrIJiW6jgn5d8Tq0Na7Jx8dkeixldcT8TYWb6
Trh680/g7fqqQXoqyhNyL5C2xS5DUA6MZ/FKG00Qv8SrpAFEP9pmmV3tmv0objG1r2XBR0NEBuCA
UW3lRHiMyumXbcDxCww0bMfviUrQpPh9fnQLBypRq5KxloUFMZO5dQNgzKRffxLMH0OyUJgW8gxD
i+O6TMk9pEsXs/TL7C/xDOpoFoAS2MtzAop8D7tVbZ3JAyWjx2sp+ovbq2Vyk1elda6rhs4KwOVV
tvcdSZaxx5jevxGyzyNLkRtruUzXUEEke/k4Q+0/a1rGSLrIzDBqgKXekmfocuNQGf057svqLohR
2iy14UaVALKb87E5UUIakhCNcsdmoCWyJGxL/LR+WYAcTu+eli+B25JkRc0bNqL0y4hnXEtTRQoA
V5XsSsRKvZ3sdYMmM0hOs/ZrSlPqfd62NzOf/YMIkDUQspOk5YR0pZtRPJk/ZInigm5uRPlNy7Lq
90Tr3iQgZsEp0e40K+VFZbZ5WMPOrbJLbhlvEmHdxm/KlKeINURelR2m3C+jwa7IHhzc9+XXdZTU
+PAhOFcHZQ52S6KZWaxA2Y2t5wcgiX170CV2mdpnMF1wfBoFEnx/3qJFdrGbZy/YtlmbO7xJbXUk
KuG5CcjySHoC0gicezftmbk+BlyHj0ckU8ph89OCk6Hi0ph/4gAWp2CRswPqBrkbNmmsjuPUeBEZ
1mj+2uIsySo99Kh9kGmrksRI69KPqiTgtU8JzrX3sDrMknpk938ra/JJSLQ/VRWoUj6Ss4hLGzTu
FluwxkX4P1yd127kSLRsv4gAPZmvKu9U8u6FkGkxyaRn0n79WdRc3AOcF2F6WtOjriqSO2NHrBhl
Gt6YWfTuGAPvZxW+x4Kchc4bSS4/mhEwzA9Z2u467ItL0gQn0HY+ejySCrOzflIYBh89tRkSFy2z
YZsqSg7OmA1/bQPHJg9sRvc09wiuR8n7RAVbavb3Ze+c7Xo+4ZR47zOHJrXcA0XNkwlXMTemFmen
ItcOSO1h7qZhF7UHN5U4jfr3KcCl4obRsPFYWnkGL5GqK/pO56DbxPF077l1uBoIASAA7+tGkzDx
+hd89d8zgHFODORxAwMFj6UfQ0HibHXnhEdaaTLWrck5jFtyFTxuisRSeN3EkSWovyvoE4vi1Nyk
oWJZoCAOtUzLJzUWb0B+Nhb2rAMGjGPQeMF93z+NPcXtuRJ3mO6BaWuYfWJqd0XSFVfWg5e2bN6i
CEWkbFW+yfX8FFaEvebGm24Qh9iuj6N/cCfGCEzI+wTzzWrZF2Ot9ro0hGc6QvyI8epR/nvpW8ID
jixXFDGrE9iFr0CU07F37WllG/iSGd9oOSmkt5660GZZVO/bJpHnJp1OsW+Mx9QHJekYbGs8z9zb
HWGUqjTgnwucYbFIT3k5tRRN8EnE3mmthFuTTinwMJjZji3Mgx7mNz5a495KrWPc2MXO0Rwicje1
LtphJSFxMt+ogPU+HJpvXeOMNR0Gh6J4sDAtHYn2ZXuMmsDF7GVRGYMZRFJzYpvhJemR2qa5hd0B
PkMF9ksLt7VzYSnAZWvZMDJ51Bjqin4kjAfLixO3k6z7DPaX5y4ONax4CRoMxJ2lAiA0iUfWrKGn
ZOE6dauwYeVb4YIOKDl1JkOypMndkzt8DSkpf4V4x1bTvc+adi9z/kS3vYQuvU2sL1M+DBhP+gCr
RIACu9f4gjcY2LfMPtWpqkn9iEi95e7Ix9ihKBgSRLJNOFcio4zHPEaqHzA3cWd+D/X8Xnl+u8t1
+GsAcIL77Jbb1ApOMudxzf5sDeMNFnZOJtP7qhKCMaEAJ1vU8jy4Jk2/qBLgMaDidizOcJ0G6Hbu
nG9Hxc8KnCu4LTJoamPa3Ddo0AQQbGT3fl5OEhL3AX7eezlA7Rfapw20dE9Zg/yLD5uTZgfxmDAU
vRxJfqyD1DlR/uN4KWgMrb6ddJJX20eB1jkyT808tW4nbtotreQ7UVQE7SpeSxxi/qkaxCKD0fcD
hQmConKRIqdd5Rd4XiGXczPElpe2tNLEyaGNtfxOfSbxzrvtotgF4iJOc2ziIg6KhXcHdTyiMVDY
k7xJNZk2Vh0kx5ifUftsf/sjNFZpgnlw8TFymoonE5vOMq0/tQgV7ecYzwP8nE63Y9uAyKGdb6fa
glWfUTHUe2zZH1NvSsanmjWtJBFQhHtj7u9VCpG9Dez3yezmTR1xTyfDuvUYBMkmoFqo0X0XZN7o
Rohf6q4GaWx1D4yuwE7SBbo0UAQUcX0NvWJ8UfYT77bPyyBOPGBX7hzVsNV5qE4k1zq7hLiUgNMm
0LrWghKD1McXEAimbr+FBdDxFLDJMm9a5TyVkg+319vQmHpwehOAtdoFuQkW7wu21d1k+L+TmxvH
NlAplBt+pow+d46A0jt7Vvjhl8m+qftoI73UXhkIyBOfkbVXykUZqvNtX7VfyWSuneXwmw0cLVpP
PtWtoGPRw8fEvLLFAKVRSw2LTai1Hg3pbBOCv9iaDPgK7LcrsB3nKey+DNBKxCD9ddCD0mnjbh+N
3B0T7IttyypXFMZvp6uLhJG/w1t7jUtnXHejgLVY5Hch8DXYifRNcVgW42SvY1VTh0yLBFuaWuws
QmVJo1NOsvJnxkrTTeZwVUm4qlNVb9EzvsIoLFeJzRm30ShSTpY6WA23qiMNTbKrOyqYNQxHmlVU
3X8FVEedGte5m0J/WAGO2hAm4SljcPlxYviirffYWBA0SJuYQLE7KJQyIyXemTs7noptavsnKGTX
MgJ4mIsOLh3chDDUO3vw7FUegYqApwrmrWt5FdPsqZr9csN9+F6XxnWx2/oxT0l3QCgc/fgfOmyu
YW1Y3vNQNIyiLLOKQcijhwJKHTbbRPK/FhYIPaERDIT23fouQXneF9zzZy/8sfAEgnELdvRAYcYT
QNrzCPcwi2DCHAGAzYCGiNgcTqVHizCbX/B4MzZ/JV4n6SVn/g4DQecw5UJap4kTHNIJC5SbgE3w
84sJTnhP2uCui3zzlNvhM6ZZQhzuwHWIAOamR1U6Z6KUnI7p+6v7EjN/zBpfBGedV+fBcv11D/6R
YBpJW78q4Bqg4pRBPvEiWLeeYIdJan6MOJmk1H3XXn+scTKKdDlSxp15W80xynM5fCZgB148xWEn
tyFIS4pDRiKq6xAXrTmUZFO9dtzA317iWgz5XOyrhtw/soe/SFGQ3qBxcxNczJUNnhfJgM6O17wu
BNYTWqm4qSMMASlPup0Q42ZswrdhVOOG4/x9XDNIiqh5GL3mk+My1Cc7YL6vbkMDAI9sy6dQBLyh
KWkb+WgVJc5Dw9wKQAm8uWjvBQ0Gbo+FI6A/wLV4g/Ouvs44udetRGPH9vlYmAFXpDv+wsyhgnCm
Zdgj5YH5fXFfYGJLq21NL5aTstJqHWgMurtYcw+yB2iYlcRPwhIX3wqDfS+DvRjmxx4EKqp9SJZW
tj8tznfEoMbaKljUqhs/Uo4glzRIkY6Z7w6dVx1AJF0xSA+boQrBl8NVqBNua3PenhErhhsp5mtd
uem6md1fMZZP0RJcRhfIFwjPtTW9r6YfV9aUvQ6deg886d/Icx7xjoRG8tvZE9GcpQPeNS6NNF7M
YX4mCqu247gM6CWCvCuxYcT2gz3BAEq86gfYfchGqdtoo7ljKoGOuwQ323Y4dz5vAHbH16DmkGv1
B5dtEcoJH8bXUfZ7e1DeaspwzbN5phKeH6YPGyYEj4JlOjrMWF1rwOhGZT6gdjU+u9lgOIyZTW2l
nHaE19mkUIOL+nkaqw/bku2O+jl3Re1nfxMVBElqx6lOPWpYxNu7AXj7JUXgrDpNhGkcem7sPNpl
I/AFQXvf2GEL45HlF2vbz4xXslXea1NvTYlA4IZES3UBwLysiAeUiuji3FQcNHrg3Pld1Ru/2sjM
zVSZel+68ln7fnfC9IOSG52MwNsYiWATOnkDsfH6nnAmDRkNcZydXliOw/JaMM8HVAuFsacOc+AS
kCfXZNmUyeMjoQMUkyipu0PE8+UmzaAvW8pDR4qbbbm0H2UTCImUbXQc2xw6sqtj9VuuhABLrUkP
hmteZT9zE2tUulv03bD1OI18jRnm7pmw9U106wWO3rlIDhydrXmvjfYBsz8Pry7CMTDRIANYeBU1
AWQ55kbf5sE3tt0pa2OLttr2Z8jnq1dPklPAm5JVeRE2/n8juxOeumXRQTkrjyXcrE9WH6I1m7du
xAZB0Qe/zeh+ccpzS+prTu2d4iTTpxUWNqdaFQyuRkAm2+n8YyDbhx7Yah0BePC76lmV/WvWOPPW
cvH5GtVL5WM0c7IPYwTm4lavOkCHnsduDxnSFBDnKhfhrqwEfrByP6cavxVl3sgc46g24Xhts5ly
WlDj2goglkoE8CUgmkaa8Ggin0IcImSisRUhX3Av/USq43Q+jpqjO8/AIgTyHLLPMs5dZ/36otsA
XMyRsKqnNOADz1Z4gyD2HfrkgzBo52X0ZixIMtVOh8nu6WUZ6EEhzow/LuIvLtzEXZNeOmFtmaxC
472Tm2GsX4sJokWe9a94dqCSRTt8pXvFtzDRdvCgqCliBYqTX/kB27Ss8jei4wkQpXzmMkvN/Ngs
g23f4dvKeNu0WG4D7wpVYK3DnVWJs06Ashmhdf7Ad16u7JA2mrhW5GdmPtnF4oAg2cF9ovkosaMn
JE9WLCFxdkbdnSrEfTja5t4q3qNopCTeePRZVVUZKr5S1ZfjpCNHZrwDw2ilq671mD/64bMrRmYZ
f3roWL6oShBkUeM/O+geTPxEvWWSpk+S6nYYeJctTjyrIPB+8aTBQUBdLFQNG8OKL5bfF5siDe7o
ZvCQQcyjCmO4gqSFEIMdLtC48KdVSg4NNuVxykumyMg9ur7YZTNIcoVtgHXcL0yr9zaKzmixnGBw
sswceCBgEhrkYDJHCGw6OlPL9Woq19gFZvNlu2pLJ9HaF49hN5arIC+ehyUk63kFV5tf7saI3LBq
fzKfi7SnvQwMwGvhPoxJeTQYOm7s2fowk8Q9NI6iYsJGz/UI57r1CyFhOplqutIKUax7ysGQOuyb
xDh5Dt4LNJXXOgVFX+uCG9ZXGyOCQ0a/muqhn7l/JARUb4xyIn/fg0mUmEcS+e6k+sUv63VJNbcq
eHAHTHY36Ug7VxIixPdXIzkF+Wgz6kzZvjQvYF6usvLex6mlINNryICWT+XofZED+DQsRrqMODPA
OYD67fKmpl38FFsCptFWlpw1AC58ZmWWAO9qiDQm+ZPd0xrSEltKJ8u6xn28DwqM501KTsVZSClV
QSzDI36k4/hJloTIJjdAOgewx+b6ybYoR7MVlREpnorZL57J/S0vz5vJBXcYVIBYNi+RkBpdXEeX
MlS/utf2pnOjmEvb25avRorBx0g6NnQQx3sbZnXFzBFidypm58dDCqJpk6SElb/HUOcNafx0znCk
z6jHnYt+TqZ4E1XJrfBZbM7BDTjq4O89BId2Jz09nPR7PzYed2e0dBRF7EfqLpyyh1aZiAbY5O1a
bRyNzpPltGFZ823GPXo1SX2weusZGRHxyZnPldfvZITOGIQsI3HUWPm8tlnS3NRxX64zC+Ex5qNQ
dgTiA//i1T0DwthwWqmvNmWEmYsngtcudY9tXW19LNxdzjKIfRsmYz2y+jC/5ugf0B/GI6FrUgI/
wAueHIqDtk1THTAsrpLBBRLm7/M5QwOQ9S2lEMTMrebekf5hUR0SH45+wYhZd90tqzI+aB3Dhsz/
Bdq9THrpvyi6Q8j51AlXrllfWlzhZWxTAKaD/dDdWoN/O83OrjEYVkAW3FAKh3mmpVGkKm9Lv7zm
1kSSNAKS30d3s/I52OCJxaAMK9tzjnLRCAO97wM8erZF9UiyWJOKmnc6sOx/k8TaaQcEa9VmzJN3
P5uvkD82rY/V1RIVlwnEy5rTCzsl/6bXnC88diOWYlYBDMGj0cGup18TE8tf45B8IDB54+ALJOo5
PGRwxQsXKNtyEUbGfDVMuq+QUcyoOwIhFvjGxn3Hoi6L7StzUs8zffCIXIlzHXGdzYu/IkHkdWv8
CtiIrNg+cty+woYDvtc9NoKxCTX+Z2gqvZkd9pctMv5G+Xqjzeka2hjrxpRzEhmkVeTEP71Fv8I8
rhLYIgn+JXvC38QS9ArHZdXW9GX0YweH967HFkrticWJA7yEm5isuudfZzZy9lmTWudlR4GTLj5S
16PH3P6STfQcRSfmKCqDBahDmoscEyEOcPqcW6dW8QK48mE0A57JBg7XyHSep6g/WOVvz/vBzoa7
njHnH5nd7rtqMUb7s7tFpGc5Gic9hmtFhUunL05r027hg9pScvzm/8Sun35HwSJiSHvnWLuUU3RV
vKe2a0Vh9bDpHf6vqmpXtIjE+67j3QlKjpBVdBoWKxQhTBwKNLzTJrWzEGkpLLxYS3DXRAmzUwXm
LRT3Zs+IVsefsmNIpD+Qlgff+cXkv/erGHsb/wNDQOLpHIDtS90A2CgLOkPSgk/wCAxNpJ48hbRk
2TtQBlbmAJ1twM4r1yPdIv0TpY8vS0qrlqfyr7+rFocoEe0WFAErY1Wy0sXPt8fuczYaenKc0Hom
yThuU4KxU0RBUVbJu3EU1qroZuZ2GvJW0ZB/DWhV6zhHL6MWc201i6trARgbcCZuWguftVlVb+Q5
zGPILsUcKRXrGFU3bieLC9r/7FC20rblR2UO9oH9i8SiBUoAR/jEPsLPqNxt/GMuzfai7VYf6fba
BZhiL3YE36BozSVIsvxuBslwtXxo932bFMfWqIvjf//0zgAtjz2nD+g0/Nu/L/wkGv3e8deVUYF5
e+GDzVls9qH9ZcZLWRjZe0fPLbjh0ngwIrKRPY3alyCgimauGpYb6KpD5U88AHh+LjHfh4H100pl
0ngz2/YtNpz4l7gOAvkck/BU6t5uwWGZrUNgmDHSzbR6KTiUrVPRdHdmrfNdzF8L3YlPOCSdiL9u
6u0oTITCkFisBzQiyFynNrY2ezyFlf5/X1KlxtPfv4v7E2vI8Pj3e2kZPpaY2Xf/59v/ftPrivAo
m/P//ikhj/UTcWri4pNoyehpbnzYGwqWoyemeZhk//+L1fkgZsJi7zqZc+r70P7vi7/8ss1UhleU
8x6K7Gs+UJH19+//vjce4hCtPRRvsq9sXFjd/dSQbDScO2GwRYmq6RDCTth1BbBFcKEjb+kM3KoN
ObhBNJSci3j053ByIzoQLJvl/Tx7x6TO/KM27S/h8slLcKgcJQdWjH5wOo9lg0KWkR1ZV3QWe+Cn
KHTBTr9ECOg5K45//2T9lygQ6wBQ0x74VHuUltMeJ/IFx79f5o3O9sizQMby9jgs31EL7t3BTP9X
GrQjz2TJuqJUPC5GfCthRM4uY/U4+fdTRKYDC5kkj2S3p6H9pfg+Os1aL9cQJWAOP4goL3XZwr4L
EzDPsCugE7VtvekJtJJH6ozjbEoDpGvrGMf/viz7fm0n5g00/eiYD5nx35c6bhEJ8g7TKUEn9D02
M3/fopZvMRfL1kwfr3A8yNykIBmM/ux6K2A1cpd302FGbjl6FLSXo1OeigEKY9edDfO3Mq3mmOQG
Szof85Y1Bkdccjx7Nd70yIqbc8t99lAYxbYk9n/E5YaawPK8nD7JFffbSf5VrWj8LbPFOkfcsHqR
bEvQDIxR8CRJs4tlhmyOD+CwEzIn9B5EBHr8yOaV9k/oaQMofrCffl+vXd9y1tWgiFIGKKamNT8h
reFR9dpP5lzzQqGVaBHe5Sg/uFOEK3QlcUo4IsUVvtWxmsCmOBRGVCCFaKRIVmrwsGLjR167rr8k
ROjBbe2Na4LkqDLgEtbUIFw05s2oKUVvPUQ49vunoKyTk0kd8kriy7HCVdmUPB1rKKELfTLEvoed
lAh5lz3SrWvMC4HTH7eV1XEcoJwPKTccVvyIFG38KyNRHPwB6HWFf8ttqFgr9TPy0pl5BGQ3bJoI
G+pa0mQJZ3oeN2X0nAjvPc2jfVnUb7VzqqnnGH0FrYr6jYKDHUd1Ywun7KZP/8mIIxwkxoLDLmwI
8VEM9V5X3nGsiFU4BQGv0Y3OOdD2uE3sc26k7I9EdKjaAuAQmcruiftcbyJ0dcNd59g/bCq7NZP8
jgWy5FotuhUkkefAgjtPlIafkJVD1dA7GTN5Niye6jBYW0VBD7Z+FLH4BNqtNkGdXNFIYjIt73kS
RvTbJavKAHOph51Qebf0ke0S3nVsCN69h91dlvGx1OJWOvTJYihkWijXoh/gAZeE6irtrxuZ3deO
vg1751dyi0OvB1lnJihXULmpdDf32D0rWOJh6RerWOQPU9F7O11O29ZLHlp/EaTzcJM40SUdK3tt
h0ceFLdd3T4apehv7BbEXW7fE3B4sX3vMVwK55YuADRCBkTSgz2pZR6j+CINKkMkbedzDMevgiBM
TGwzhF8Zh0koKm6Vv/pL6zkm6QCJUxbEsibdQ4KMfksBQta1WRgxFWXhW5XXr8JIX4FyYUmk2peh
QVvOI8RXnnTZd8r7yFrKecMJjtA2MODb0IpvRhv2/eiG9+nAH1ZojE1OD18IdrGxUctTc6wIwDse
ghteiDbO76ug/2bodm7MV0s5WMips4wHU+0UWkRkgpmYUh6xPeU3bvZdskNSSv4OsxSHvGy32oie
5hIqb+5uOlawF+IFJRS4Q1YX+0AHr9ShsTWIOVy0EWPKhBgYDj9dOlP0IJAno/JqwYTEtU3OIYnu
2fjUHFTIs5cGS3ifDI0BVIkBznJoSvQOdYzdvsmj28jW1N3ib9w5LnuCkOVZCmOsl2ACxtRnp2iw
lcZJx5LRaPp3erH4DNgrv3BhjCXuJh/SK+Z9EKbmp6lByWhhf8sE21eDyQ5cyMyC03PfBBWoSDTg
WykX3rhF+eM6nbEx6ceufO5MAJlyWF3Fu212kHD9Y9OVoC5zzpqN80B8GwdkBj/aZd5TetqGIRHE
cO6/8KWfMa8PS5koiSjgi1kee0AIQbu0uJDr3INBPLff3Wx+s8GIN1ILtB6WfWyZmbInDnOsT1es
xPmHnqWFLVu5cvL4rYFh243UJla2i1kwn96n3n9wUWk5nOTHPsUxKaKcAWgQGBHHDB/yrL/Lss2O
QxDdNhzLI5KqhyjXIH5msVH8aSzA5o9iRLrO53xA9gvvcRzC9BuqK6nQYZ2J4svm6cnbwAvaWMw9
nsWTQpkvfjiTVgusF1m3G1PHt1pUT71l+FtVngdHxLuugaKD8WqT+C1HC4xtTbebyxK9t2J/iUid
JCO7RfvgEphx4/bBnx7NTp/8TP3g7sN1k2P21MMzO4JDkULNGK27rJ6aVbIgMt08oEFydvZOX34G
UCB8L95Ozj62h0uh5/gOIj7APzsAPIR0BA+f3BWFtYxx0nWvTswqoQo3Y5we62Kpwx6jvbLCcasE
zoB8YD8LEI2GMHihEF8vcwuPSxcgC/yhxkETtKvMxpI4p/MxiDAaVgmQDZMY1CCTF0ymkJumKD3i
wtibrX3fqisAqeaZAPP4CHQDbE44c7eGNFIOUmKUpzUUfJBjesUWeATwV21eLBypnO0gYNdZfV8k
Ir+KioOmoxtoat2aChy61ScRsvws+kNfclMPqpgGcXLXpLbE9e9L88GyI1hpktO1KK3z3EuM1TXw
G0dU5jV1YtyuoUTOIhlfRt1D9Ene+KQzymi83OOlmyM0Jd7MPDZXqfOIxYGtTMYsGOngXDBLRMuu
n1YTPPtpMawsehMIcjAPWgZpzAiIwTh8xIk7npuqAj3ZsKHhZdvl5LbxbeBOwTfA9it7AupmnsGP
s/FNhz06J4AGN6Kxvj8PDPZwem0GMWfaNpTIhfwIbmmiAxSIlq5ddHeZbHFzRh0Xl5Vuen/q7v7+
fRDTGFPZGtlPdHdkstu19DExZZJISUxh/DYyrgC0k7upCOX9sHxBjD7Lmk50u/HD22XYKKYiuTdi
0pI8wJilll9WyxeO7A3bZ3qJx55SZXsS5fbvdztLRWtNtzUHQ76PyxtrUDS2qJV+fOqr7F7M2Bw8
imj9hEMTMp6PBjYlXKIZOjfjNg6S1PcFF6p1yCP7WMv+uYsDyk/IC61ZaDx4XBN7exqNxXcT4OVI
1+Fco5No+ha4vzxHJQhIklSwNpv4pVn84t3gU1K6ZqEQ3jZlifUtkUfx3EB+Z8Jy36qeuLnIl2YQ
Lzxb1b8WOtQmIqO0ZhMxPNs2tFrXePr7xUAny8ieeNVUqt6npjU+N5BMBd6Tx79fZTreBqMX7aSL
6bBRwYiD3pX4WLzbVITOVc5V8Vy5xj+vzpvL36/mTth0fFVy59jywXX78pmrgjuqiR7UyLR8tp3J
xXnVj7u/3zXHaTWbQ7AOjDKBxh2Wz3xa+l2JMRP/W1U9m1GYHJLJdxaLNQlIn/HHw+Z5VBYEEgjf
1XMejhOfCtYhUxrAKsRl+NKqtD71cUtcZAgvbKfUleMlmHGpbk3VeEQvrK0d4r5XHg/akZOT5XBv
H5mBvn0fL9qpy4ryA2DPEdgqS5C8UFevmKPNlAmEAXc41TqYznXTOdBBQppY5uYdZAshycRf1QMt
BQUVn/vemwx8avrJKDPjruSCdfjuOjLCl6wEo6Q4XQ0ECPYc8cAaUlJ/o6nCYiE/PeYONavR8Aq3
HLdgmDJ38dnHk7ObSCSwkkLfgylDtsb5brOh2xCB4Fi3OBZiVvq7Kg4culQxVoCQxaAbZywQsLfU
rqgPOg63WicbrIw20nAUbxLJ3BoAHpja/q6oWOe3ThhtuJHSqntbyuLVtpWLNBI+sslkECwcniYW
1AwYBeUOq/xFzWOzpibwXgbEPk3qF/OlT9Kuhx9FafPAQq9vUi5LLZfBE3JmwflOBMRGeaZG0A0Z
Wnhslb/RPF3pdXc3VGC8gP/DeIs7sog85q1oMQhbpNHbUb8pRz8aFR/uGmoYHW/y3Ae3kVsD3mXf
4fYj+YtTWZIliDiRLezib8X9y3O5msTAAn5yyL82bcmywfHAmrrGhrsKzxExPbocY/Q4LB4XuEo9
9lxOOvZtPg4BREoESOmVGzmwR/CDCwn3z7gyYNMJtn+W5z/Yo39vGSUYUd/7GkI4bTIy1in8DegK
1iErZY/lQlu75WlIMWazM97Bwkb7wfO+2RAjQ+cdHLbY2oWDBUhsJBsMqI33MnE/ZAgHsiotfBTE
mqyYU3KRFJIKiPpRMRTmLgQFjm37rGQ6NyI2R4HoTe42+KAddl9zZt3hA2DlIxrWi6RDhySAzEn2
wi4rxjXl37fNQrIgn9zQXohkhXivo2ADxAnwajUKYkjEZD3TAFeCGS1BFAqr6Tdjls2c8NoAMJUO
B8QgAmYZuz27zPq7rlI+voamxsTlEJUpg88b1sCEE3YAPFLbNbf9hIkS9RJ/0n2sMrVGGv6Ssy82
NqZxJgCI72V+xyD/pGownI5AeqrK4c4T4gaTVbmZapMDpiAXUoCi6gDmmNr6riP7LYqDYWdk5L0o
V2YdMcyrPs/HU5HQPubzLJIB7bmUGDxoB1c7jZzluk80WpN7V7ndrymir1YZP6AG5LS4JyVr69zq
L2ow31KP+WmKDSp47duugK2Loi5htCHaj2CBk2HYO407bJzse57TbIVOtRbh8CvnTQoTf5XJy8Db
ceAHQgvLP6s22VeyeRMyHA4hn3ewkrch/6sbndOmhUV8bpL3po+eU+E9d21jbdKiuuK+vh2j8YdV
RrNvfJstZfKVcBs6jLQkJiVutyjDqc+rhDqq66uZxM+QJzaz3bH+FW8ASLej153akrtNaA/Uvjpr
Hi7ujtsLfO9NQDppj3j8RMNea3LIV05pvHXEKmJgIZjUgTJkY3ATvKiUbna2gujXOCOT3EpuieKA
mZ440mr3DigaEAnmVnNOMQT43OZyu18Rd0AiC1dZBQguSGeeejObAsSAtetUlB/lPCBjBpQSWzgH
2H0d5ExmuXcXLdwaNQVXOyYa4vDeA4W3T0KOVIFECSZ3luMJPPz1pGePD274Og8kv/HpXysXiKKN
wwAxfWIOA5W1AfGCKy01t1wV2KFRyz5ma2Cuda+UPb1q+kTiAQcPmgyhDDz37NiajQMZYigrY+Ul
yFZeKDHTGhXgY8UpDX5xMyHQqPRakhXYh/xXBSUBIRYFItxEi1NkYBg5u8xWPOFK2lVzhH9q5k65
xpiRIXZvOaBepoKUciX9FG0oezXj6k363lWp6bFMNNTeKH2eptxbqzJ4c3kmTO38nLbzosUMFAkE
7NqaxLwPzOBxHkqOMsniD8fO2M1UwniqOjW2fiGpSPKWDmGZNFQF4GWHPVdWG5dECTKlSzIfUwCT
JIWWBa0gfvzLZgX92/eRDGdK0S3zi9Va0cYluLQYO1497kNpgGXwnoIkEmt/CGGdg5KYEgv6YR4e
sj7G+sDknlvgc8CY4gPH/OMF7BiZDVa0I+GKcMzHqA+f2Dzc5mKiQSwTB2Rbftyp21mG/Zz38l9m
1tGGVNnMAl4bw10m3HvGULQ2pREji3+2pu/G+cHj+ZWk8TUYW7ToOSfpY1BVz5yGbv7hNNLfhuQL
Mftb5AVhX+m5eFSYfriVnKPCuNpedEoz/e4p+iz9niNZnH+MPkpT5drrHrAwM2O/5WmNtSx2cdYZ
/oXSE9SNikD1nNbnKS7H3RJg21S3gc8rky2sG39y/lHSs9TTDPzYBi3dsNlWUGNwcHYCWIrutjCE
WPUtwZEcJjeAq/cg4UpDaZCEiXkOdkAzRFd8Z73611h8HGLrlZDZOqfCHKYA04uD5KnCcFw5Q/kB
OwBpcGweU1ce3O4uwRrFxgevkA97RLf8baw2fppysKisWJ5USKIjE2TQLWyriCEhbZe58k5ho764
8a59kwUy1fFHu0Ek4mx0hN58UUKP+0pXj63ZPfl9tyJI/9Q7D2Y1j5RQEb4XVv5MY8wxtr0vQ4an
UfOEMFpCpHVLH6vfXZqIg/6QBWsIsmetkX5c59Dy2N6zcj311IjzDLd3gQ9QaMCL0tc3mqGhwlDA
Va6vPYem3QDzLyq4OMfEvM6h164J9tEeKD9Urc8uJWc8IVFILftVd/Y5LOIGBWmR+d2OG42kAeW3
LHh8iIqiidL17H2TY7ZbcgztgMIKuY2bJwqm5TDD2G62gNbA8K3Zmd8mIobdulfD8CkoKeKch62g
nMB7zhLMsQG6c8x3eTqzEB4+rJZ7boktwhYg1ght2u1lcvkROLca3MJqWkJupdfm6EDJe9DN48k3
xD12qkeF720jhKS61Keam7KuLA0x53EvLM3f2nL7HS1Y5NCSO+E0r6RUqNgaqbwLxadGXaS5xazu
Rf2kfUoWxpRdEYJ64H3XHqd/2zHPlKoOXK628xFD02Inw9OYv+2+8GBguSjq/8PReWy3ikRR9ItY
q8gwVZYsyZKDZHvCsq1noMiZ4ut709MO79kSVdxwzj5NwtC5reHgVYHccwsBSQk+/FDG6zrmnlAa
ZC87EqzQixLcq5esRYX+yXA+R+LtmWikfGXgLoqZyqI9glhQvBbJSgUaatCmO6i5N7JRpHgD1Q+P
ypttUNo1vf7N9HBqbKam1ocq+18zrPeoCJ5jQ9+IJP5KmW94HYRW6TOTTQaggd96i8wn6OE4uRRU
U2z8dtzdubRAv3rGrbD770xxY2uZpANoH8Ti4n9lJJ7U90gEJ/TuN3KnKWOlfmeo+UAIrzvpwxlR
FU5V/aMKxGRmQUhHPYFSN0HKVWOTrixhI3YjfWQKgnVamVvcaehstXLL+n39/54lzZnMcZ8Ic/oE
t/IUtviNVeV8Q2VdR45/88L+zeEUu7VIUTQ9wNmAK5wA6kiuMFFIovfsv2fGmieAK1svZ/DbgE0g
9nyBnw8tui2Pfg9U2g7kGnWFYODtMrzG1sC3jliOZLdSHsqw7Q6Ne7XT2F9VufZFSN6wY9QTj9OT
qpoJ6AhAaiNsr2Xi/jBdfzYtb1xNU31VdnkK0uTVdoDJi4g4QnUTKljprnBW5Gje3JRuA3K5HzKF
RTEJPwdXp1N5XzqhQCuGthHMF+4nEzEKnuovvHR4xVvz2wyRIWgeIjGJ3b2LuqUI6W0SpuiObdxq
2ZQ7AqBiFFYEdjkVNlxmyWs1oRzzAGrENuBit2SYarrDV9rVe5VRnXhB82m1EbB68188Ge/QM521
ncH6iKyXxldveEu3uujfgSt2J9YJxJQjfeua6L2oSVfQdHQP1dWuCHYtmDZ2vreKjAthHbdyGHd2
PCs+G99feUTCjdn36JcfCJkyMB3aE1KLR8v0/NDiK0LzTq/QpgLBdMCevMRs57Eslx2iAAh/pwl7
6qIxuG2cIEPpUWc7aRHxA4KPUUOO+Lb/dJPop0PGsOzttCRuD+2WCo9uQmyJzk5zsM5dx/DckS7I
25HE0orwMRWB0is+ADvircPJsZz/NscNv3zKEyePscRAZhsb1jWZzZAhjcioiWglFmZVv+MD2/fK
iLa1nqB/TAjKltW/McTwbw4lWjwicwEEEkixr1rkXXxAmFJf2iSi/IUzXfLQ5171WaZztqfEk+BA
/6M3TA9Jkv754B7w27tvBrupDrY69j17Y0DwpwjAvVjU1ykKD5UR7qBVLQm3OmkS6mRd12x2bOdL
qGkfJ/lLMg3lVrrRQ0xIt9jMUYyUt7GJHBRzqb2yOv8ptOBlElLy6gbBG4U6JanQS5gDxC7ku0n3
ArJ1k3iFXJASMpzaFdnPB7tujqGgoIF4oW9Nk9kq78WYaAAQgiS81an+bMYVyKDO/YIEGj152cBP
6CFdLId/XlX+Vk6hQOpHK8hoLNBAWa76LuFZl80ahtSnCIdkWzc64qJ4QmwouRykmdPITvkqKo36
IELKkw56hcBLYDckfQLEJNuHfLFmHvg/dxpamzTDhmma3clGwp4NWHxbRurY85y3WHxD7HL4X9R6
6AI8DT2aPhcqQlGw3ehGEiF64qU8d7LOKfN5gcsadfqqS2pGe137iiLp6lvj05DvugZ7xJC1Pv9J
5F0oQsuExRSIvbBOxUE52oc/CAudH5FfQfBp1EBSxmJk9GW+M/ebM8lBBkura/aeh9KoPIxNyQJZ
puO2CIzu2JunTENn045etInwu9eT4MOVlPSeeejGho4b/ojr3Hssz/iVQiJh9SzC+0yfTJqzWOmd
xJ6GKyPtfWzoiXWXRYg+q3xKO698mIP9Qu9aPVvoJdkasNR1fBZySpN7J/QPWohvWNdRZrcSwgl0
fmPuZcKVrv0FGYKTuH5i6VbsCr6ZoZ6eB3d0Vu34ZsUd8iAOijeJp8HEciiGs4Wr/hCM6qgZkwNa
yHrFXcjUvtNQlTIJsUN4KCpHC2u7W0QQ5A/fhIQIrElxDgoFry2UdyfytgV4F3TLQJN6GwSJrJzV
SMXD1Ch5OK5Zb1m9l+2ElAInZuSqpzrpcQrHEGbMydyMHXM2y21fJ5/HI4mGm1bz0o7Mnn0eOe1c
d38GbROEf8Nn6P6bzVJKBufBzog7eq/q0RSzuLIHxqx2w9E1/WdP+eQH+RmoI1n9AsBZjq6gf/PY
0mkGhtpanXpHdw96m5R70QIaKbpkvfObOiAldp7Ag5xiZF6tRM4uN7B/GYdD4vnVRtNfIVN3FlaT
vsNgSp5TE/+4+m2crqerDet1VWubQMniyDzn2+wEftcGPEVQEzY49E+0rdywAzG6g3gtKmYCTtep
BQ0kuURsPmkY1WIkimwmWsDawcHKFO4td3FmatfaB88TTCnbIelfejoZkSOLaMFHMBW/Ae+h7q89
uNgcdD40kqU0QoOCIrvLOgvJniFhSGGfJBrS/0SoeplG/cnokr2VKGRCKJygi9nMZdFPe8iD91qH
3l86nN1prcfsKJm31VRcw0F5FpnNCczNsljnDM+OOuSh1SRxG/Vcbqd6CN9yAb9DVdae+U2+1e0W
FlRkA1AKS6T9PtmWyOpL9A9LErNQ286rD4RzcXcqLCziqv9LmvhS4V5f9spFIpMkb61H7Rcn+8TC
WlW4bbGpcFEKDJlrAXGKsR4+M/LJ8uppIixlZN5gBzMMrHnXDfO3ltoTq7lV6FrXEsHzRnr4AMjP
isIvl/l2k8bffcIiE+jEmW/0KciSYJ9V7LVDlp8Duo+V1GqkjUO6ykPWpjUXoJh4zgyRA2Oy6wdv
C0M4D6Tf1VoaG0NDKhYGG5VyPkKYA1w9Fu7p8RQhTIDhpIAHka5atE+2M/3EQ2ZS9q10P31Fdw6b
qq03MjHeHdwXzHSSXzvC7jtUgFRNk8PnQHVbO/O3XbYf/NIet2pNgqTwrlZgfE1+/m4Nv1OjvhuZ
docyLb5HIvJGiY8fboM0xhOqrm7Nm+izdr2jGNRnbOIGRLWAoQtwJ+2beGSsdpdIz6HaanOt13X3
JGM34M+7+PGWhG4OMq5Ylh1Afzkwr8Ti9Zr38k5KGHIKb8vK7l3jpwVGTyLxRAnFb4HYXdPPTaSd
saKs6ajQcNWeQP2+KEIV7QgQnhaS+8Ft9U/2vyNXDHCJieZ8mTA4jTojXEIYe5FqNHnrIAjokurH
TdAg96r70Ex4nVZvc/B7d5O0w5w7gpqEC5b0iLra6RCY1pNwDkam83dySilrxieBjIJxewBv3uFc
5IV1DIbfUiN0ljC8uaZnY2zJf2RQfkZERi8ctK0cBoxiWWExruynbTUgzWXGxe63bT9HG+SMgQB8
adrGtxoagpwZn05htxCeoVbcQy25Pifddi96TPKfN4fGOjzlZhxtmplQIPKXschoG2IpllXtMcUN
H6mvPypMQQtrzHjBNjZ2tLZG1QBsDYUW/px6lrew5dDLV08aL2Xl3gugDdR6CfvHkafJ8OeRcNGw
6MqCj9DgTuP3SsJaUakP3qK+ZIzYUf8FvCF7uiR8rotQYcozTGc/NupoFUAcrdMocZnpyMoWukjE
TrUVd1kGrFkmFHWYV/lH0/TUsiIVUYTy0XPmxpckvSzF+YoaA8MBohpKzaWwkisbvWmtUeksW/M8
+FrPJq7E2diJ313o+/nalRDqS0c/4Ucko7bo2WCYzpEAwWLrls45LnhsIfsY+9Lp+VrEHFdZsfwZ
WeeXMaO9UlCYaX4Y7NBrA8TQxV8zOt5zgyN8EZkvKqV8CplrT/jcNnlOaC8mnlaz3nh8kBkb5cNn
a8OCfqKsnrMzY0defMoNJJPfyZhshcTtUBE7048rbup+OZAqSPfBJqPkRDGrO+WxuXeVbmwGp3nV
Q+3g9WINamg1wtyw0xcXRzqiI/ljSrKcpF2+hAmum9HNjGWOb6UcWp6PknwkItPN6dGRrgb6CVVI
2kfb3i+2SuWkIFb9n1lzSzqpBBbAE2tXGCgl2dxmxWXWDPa+r4cPKcs7yLEvK6k+Q3crFbbaotFf
rTSx8Di2p0RCWwEAcI4iDGiNor9qgmEjI8Neha8qVdbaLhVCOT286DVY4SD5lEFFtdXxliKyhzLf
R15cTED6kBH/jB5b+Woyr2VtULEmLekQaXotfIr/Bp/WCsMA73KW+Csb2StmOsZxTOMf9oh1t2Ld
i1o/XQVB+pBO+V0a29QxMB4IXjqup7aBRVpUhuyELkRBjmiGFwS/Naco7SAVoa0HXh7RgktWJaIp
4gUiuGVrMy2HTc1O+LlrLBCOpU0xUevnrnUuJn8m1gXBKJphWRripzOKhHpT38JhIO1s6B5sTV7G
sryC5gDHLF913lSbAJctE2mgjmZiRAeabiRQeARSlFa8t5etQoVkDmoG6HmHKsn5kfocvy76N532
vSUwKZg1RPzoILzThJVmmKFYdAYHAmel81HWvdzqTfk+NeV+aFBU+eSgUFNmBY99ShlCmNAWczqE
mLE7GvDJWZg1kzGtQw+TtClMMiedjLOmd9pTqsmD7sXpZkAys0zgWqwFf9dKC5L3gcnovpD5jfFC
vfP1ve0wMGCvTuYDkZZmpL23jWDEatnMvnTrw6mqmxVagv0cN27KfLDscJyNeZMskNR9stm4RPQ0
NTUkWx5R0+2V/+tLDJy2CzMPp83UGCXbVcRoShkdXbwHNqtM/9p5hlOMTLjGiAtB+Nm/QTcs3GrG
qziOAKHXpHqkK88iy74GUZjjhl1HIze1zgTfMmFWIQSedp0jeFU05jVTLuPWRo4sCYA7B0D4BP+S
6IVdXzvRUo9GfWFl4UmFNvu7keesx9KSan6MOSObLxTE15yI/zdINPTanNiQLZsOabFvVFiBkJDY
XG8ZWvbU5C3kZ/XHCPKgJM9Tsesk8NOJ/fIyQp1Z654VcMY343w7N53TwiLq9rwjbKJEsKhDo0DY
4yGd7Ou3slN3V4D6jAS+6pZbngEReVhG9hn1b/Xkwb4Lb6E/vBJR84BDOJuoTX3phrxQKvFrdu3d
sxEsBLrxN2bY8u1BD5bsPyAjNlSXdsg00mlgAlZhtuR6YErIwXothYtEhlI6ighjjZgK0QmwTA3Y
NBXBV101v4RPHoDN7JscUzRpgoX22nBRweQA1YHpfsjuiLgXsdtvLUpNZksC4TDz5nb6gcv6Lgn/
atlE80TuwUShF9HgUvJGK/RrHoBED6d4nYbjPQ0l4K9IVIv0twrrV2tQ73apnyQhMYtb47YkXoN1
sXTjuXC7l8EGJWz2e1YTu9zLdlMzHpwIyaZyH34S30TnvhcZ12YokIeaHAT5YETEt+2zMKjylvaE
9gNmZdK7vDUAT0LRC6Ej/f8PyFKHtqbLDy2lDJnszQgSdFTpUfRIRDXLQmOXuwjdmDcrpMexCQMU
dzXLKt4V9kTCUpFeTcR1qcXKJrQ+wh73VZO+VFgIWB4sezYMnS6PDOZxSbnjMU7ac0BSXV1GO1jF
e002z35o7I2WsT4+hkneJWsGIwbOacYnKAsUB/O4hI18QqIaOJLqHmnxLZjGS+NupmrYJ2V58cZh
U9jFPorlKp4RF2Z4rDv4jmTN0WdpUfw1ThTlPYJBlCe4f5Mv8BxvgxNeAOVjM9kFkX5J3PAquy3l
OLKVoX0x3e7ghd570TP3KvF2GMV71BVkx5YwwTgSjsI449bEPPrJVtWg2CZZLu2K2IMo5TZoSJpp
nAE+bj1u01ae+76GbDwxtRJfgqo2YvoDC/TgQnSUI7cv+CpOaiF/C/ufmQqSehkCZX39sDx4s5WZ
dGT94nNmfijzgnJWYoTLMjPazXpeGlBcZxIqHGyFZYdipO0BV47pjSfgmLgY84K3qkzeBXjIKDUv
EWFPjp59VR2YTGDomGasfcVyd1DpR2N/6nn2y76ebLdAXVTCjatzHGdZtxb8AnEAh5EwtTMzAQ+7
2dr+vDSoeKjlS8lTyhFXi9woPgBb7iyVHbOBWyW21C9j47eEIFdN1We4j2TDKeQOoEpx7VkrUecZ
1j7Ae1burno3PBMLCwUyx+9RR3wOajynU2luO0SHi8Se9cH6aTCA+avyn0vWsBLWq5b4L31nvuAI
Yiqfdo8KN7cC3xEWEOjhtiymXFyBRN30OXW9ZGhBKNYydklMS7Zppos1C7tD7df/akv7wxW3o3kG
HZ66wPds7Zg7dBedXpgLL+jOTBFpcYjoQ8CPEwaBgkz7lZ8MH80cXR2G1l+eYOj3FKK+4QllIpLv
mVjg8cd1NuQuFaCzazK6fZg2C1h+SalgiEfPbD/VsvC2uU5rG9ckCTDdKLTsvRq6FQ872bhFvO/8
8RAmLnaIETi8ThilU8zQEsVmt8R5wjghpj6wo1+j0f9JC2dkJ5Mbks6Nkfq8uWuoiAJnXDvVe1b+
J6uoXykkvrNMtjtHsOuHUUWgSvJhTnDD8wzxbTl+oFJ5TrVdbdAulclwoXn+1jS9oQtXTPfdo2Rk
jl3NWjAVDxdBOm3txKQus4DbAaIoLBTL1OX7OefPiLh3TBVdzdTf5oP7mQ721enEZ8mCaoUJOdSs
c+81f0lP8GGBPDi31a+fmPuSh1B0fzHxfdxv4zn/qt70hhY6ZL1nd8Vb6o/3Vlk/bhy/SFu85qQM
UogT0OFWN6Knn1wTT7oPlS4kR6C3tbVDpxJa+UEynXaZvzIthO2cT3+0dy+mZw1Lpuq+cLbsMMhZ
30rAgT2EiuX8W5Mzm269UrAlj56sZDqzyDkbWbWmrTuggZ2xW4+6pl7AqzIQz04nbCOPXmp5cM4A
RKSsu0xF3OS0da3sOPLKUvix+VLXoxh/aRMRwFLW6zkXRwpZbDlM/mXy4AEUAJgsACfF9Ow35pvU
na84SBIuI/XAhdMsxhpVmoEDgubm0AwTYHcQMLLhuRpLWMSE9+XMZRFlvzqRQJuHc2/stuHQXUlu
7yG5FltGL28eX+Zk5C8DE3rc0sQFWuj/ZZ+vkPO2yHAcikHXhxMT02aGw7giFDNZO132g6lnXaX9
lg6XQFR3wWtlzRLO502RZc9j8Y3yNO6dauOXnlzHFufe8cKbbqTPSaFhS7IxnU4wSfBokaY+PYds
idm0vQFf5BDDN3LS+k6k3F9HzCuNEgnk+rR2W5p4iZ5s0bTUSd+oJeHtxp2BZCMihMp8J79j1ljR
UzntXAQFB8MkLpux2JgdSlvHfZ1yYYGvXkzZtBA9ATEx0TzUw/QV1EkM0qJ/uS6cpV2XVwU/aFXW
PNEe3z2C2pXB232VgzGEy2qsnah4i5vwJCf/1Pd74snuWd9tjaK/DOH4FFbZDq1aTXDWVqJTS7vg
m/6q1K1oGYwEQXjhl6bFbBJgGFYYJxYREVqqFWtoEntL6wm209iIQgXGxMxRL9GMEBe3jTUSFgyl
r0d2SJPsB0CNLU4lmXTMGapth7qvdrKj7rn6csiINvBporEKww5nlthW/5xCnqxaP5kJA8Zp0J9G
7qfONddJC74L0Z/W7ZBsI6IntThNWDMVFVTz1vnSEg8xAqTaooye8qYFqKmjRmi6+1DzbVYyR+Ry
AuRMO0d9v0iMF8vDeZvL7GA2LTa9a8+9NpFvuzC86G8+g6rorlHPPJtq/jYmw0nWGgnfFjSa8Gvw
rUPglG9Bbj+VwARWwpiQ2wLir2hLjgOL3ZXflpfC078bDUljxSqts3osQcVpYnlkCXy0AvBEZvHL
5+W/wXrkqXkrHbfZppr7Rhme176zdOnsF/GI+V3W+9FizW5hwtSarly0XcYD2oMmU6j8qW9KPnTd
xjCQkxmvItJ/Y6z4QvX3nFttAX6Wf+9jzp8Ts3Dh5wsjs24W1Z3WskimfV909JV9IV7ZTu9itrdk
i3xYI6LukASQybU/YuzOHe+KNUEDhCmQlmEwNsc8tuizFqqmf5zG/s0eJrwJabApsNpZvoRODsDP
5Uuxyv+3XKs4vAwYU+Poh0m+ufAV9JGOKpe13R8esLdQI18Vdifh55DlY29lVZDjBODB0EZGUHbY
xKA115Z99QSlKKUA5L4OcR+QbEuS6uojcVlGJzHxGteMAMMQAA7mOa84w64CIz5zyp9+8q82BiBu
oKpD1XJJ43/IlZKlaLSTcsdzROKQHm86fVyH2vhHDVXuu5BpuX4jJPPe2fGvqJ1tJ/zt2LLK1MwV
xOzxrQ7tC3+Otg4KwMmpEx5C1NJCN8lzs8nx0EV7CZ4aUX5qFpOorMC017dvZYEkWbeL77rtd60J
6yHsKD8aUs3hMAm8ARdp12fB63Zjm94jby2s5M6R1ABW/IycMXkVm7ilkDC0vWo9PNq+sWlHsnMY
L7ij/ztlFDTOI49hJ84KzkRnkZjm5dGJwK8J0PuhKE8wwi6eDG4CZFrrT692Z6t1Z8gXq6qApLs7
GkEyC7Pwi8SGD7LRCU7xlh5qutKzYOOxyGH7pL3pYnrgUcO6Vu6YVAGR7ftrFsd7UVGEJD6lTIpz
s2GZ0QBcD90jW4czfkl5yGTwbpCuuhSKIRpcKQTjv6IL/xof934b78BCsXYhdLPEy/Nmw/EKIpQM
bEnWNHiHFMKQ6T5VnXkVRdcxtyRAxNNIk6pJZCsYzad6cyrNiOKP5ZYE6broWJHwJHtr7usMIiEG
b8+ZDiU5hJOGzMHRh3GPwhpLUY5SSw7mWVPmrbNzxYYcm06gI1fVL/bUU5075z4gVQNxtTuoh8/8
YBWSCOnMmWLCHU8lKLkB/4TwqjtegVsxldcypUEnUvQfeK3LOCBVbQk5QwuSUdtjMEOWzeZ0qJd+
o22bzj8iO12CYCE3KmIfkPLaF+ow0U2iVMSRbnbNpnaHk9F8JeGcZWvq15RUzVYXzFmndR284i+H
XNsxqbIVrieXUIRQ88x1ZJb6ovZJAJb1pY+jS12bzOupqKhMfl0868Zs6mlcoqoBbRDt80Z0/cUm
mT7R/ZsRrknbezXigBwYKHdTfFOl/4b9Gy8KrZvejBctKK6mn257WNHAxmItfg/iW+2mV6toblbW
/aUkZGA7i3XgiLzJ92kSwup4HRp5aQa5rix66YhEClLVL4ARE2xevIfnA4fFGiAKIr0yCx569q8U
IJ6LgantWLGQzlL8DvIn7qONo8mPrCQ5oidwYOOVn05X/5TltGwHSBVJLW6h7Vw4EjNhh8lvXOko
Xl24av5FEJu5asoQTUPRfYAvYF6sG/eqCt/MNN0KMWxiw380Vsb8IhlPBQMe3wqe08z46BGcAXVa
p368cQGFos9m0TsbG2vZPSZtWEFyUSQ04M9C7wvw3+/pnq361uj5t8i/Mo8kutClo60ptJl9zRKQ
NYbJP4wvG/RtaKwifVzK5kKtNu1COmWSq59HL3jxwgRheklgn2g+B93eo6rgVVNT7NlNdhwG85DC
DISH7b+bmo8/nbMaV3geRP5bONPNVtcSKELgjofAstz1LJyUZvUXYzhKlf+bp+IHpOYPVu4NrpYP
hdYAwyDPJCLGd7uu3ivudXK3v8Y2uFpaxLgkYmNoESDkDNGvpisSHYCvdG9u2f3w/SBuapfwAjGX
BzCY2yJjsoYwLhLZRvd63vQDzWWvnC1v9aM+gQWJ/8LaKRe2Gd6afk/ZuI31BqY6Swk+yzn4YcjX
hSH+Ipojo5LAfebJnXkvG7Aco1mHy8m2dmbwRCDJj2uQdEMQbiSDb88P7sRKHTBjLLkdMdig6tOF
+CATk1mdI07MMZik6Mxy259Y9LfR6dZNB7JYPMPDf3YEBVVJBVmfyBr9mEhnnxsqGgH2YLF973NK
q7F+r0h7aEV8TBNswfqHUaq1icA3hnCoo5YVnkP/Ky+moX5QsR0Dxm3FANjHdHYSLGmTtR8E3P1Z
7t5RLuMIFxJAe3WJ8CvxBkTukVtuTwezF7b5PP9wlTjrtbfJCmPfy/SSWP4ho8ptKSUNFoQkciYX
rDsaRh25ti0KZ72PGU9k2g1ak1y+jVwRwFQORmf9s+Lp2Lj1r9v7jLP8azdzdJPmTVf0wvZcDxb5
slIJip65f2LcwCyRxESo+J/YLdgqNee4WcVRSutSzHvklMqtrknffAwe3KBE57k0MxIL2Nu9Fh8F
tkuRcCW5AQFhHvrqOMYOHyokrHAdm9JdOxTt+CEZ1CdxD9e733LfnTuHDtiAQhz0MJI9bYaptmir
mCvUULNrqcyFaRhYEobdoOSFKIZHU2ObaAcQ1KH95ENtiM8pHNslG8yAhXBxAS6ITbnNYA7Zfx4K
yEGgh2qSb5VGCuooJXLvw8SsGvbbJt0HV67uxw8z4t3PvQDRbXwqguG9afQnOTFVz9Fw4kMasYx3
iFGqmNieSP3ZnociduTXyc5uJD7zyrkwR2aiX5/YNDE8Dt5rHo+pjj4gOgOjaoJTGFIAtBpXsQK2
5s0q9ZneSEcG6ftH4sp4clv1HjYMxgMH6ZlewOfIXi38x3UYdYvJ85gJ4m759X2UrjpvfAq2f71e
nLxBcrvNv0+YvvsNhzdxEM3rMdtZ1WGG4TvbjdE9o6NZlWC/GTyJQxvVeHhpZpZIx4nENBjIMhCO
Z/d8XCGLH+t451TaNRHWnzPe/br+ki0aXlxUUKFdmvipH8nXEd9lj5WhzDnjKUA0hR/NsSAdd/0r
O5qPuLFLBmakLDliPHlG8kxePefNncPosGuE+VdAy4KdbEPSJdOkuFBbcgawuw230kdS0Y8s8zWE
50Y8fheMNnsjfQqn8+ApZMdD128oiS9tUbCwrrC+Wwy0Rn603PJ5XkkqT7jDcPPfxGhlLFrdE2r8
MyukRmgfgzdUnCg0ApHdn7UChNwUvmsJrkG0r3+Gzna5VF9+xX0i4fWBUPMhhxHl3UQ5604Mk4Y9
D7mKFXHmlyZvAR7WsHioMJk9B3cMha/BIHTKLvnV6+xk3PinyZS9kG3w42Fkw2t1nzys3X1zJL7q
3U0YrJD51y4FOlGrdW7z+R/hwC6aGBK+cHGShG3+Y1GGT2A+GG0jUJ4q767nZ1oiPuquiDaEv6D4
BvEFXJM8hAkSDJRAktCTox+jPxoQmcqRBK6+YfGe1DtzdrcHkVFsm19jsFhmJUwncZcuQSHbfNTm
kz/lu9ScVxPGyp0mxJpAIRcEdn1hisbIPZrzrF+/a230obiwM8dbNwUhOL6k08GUGTuMr3GIN0ub
mX07HyziJkLrhLl6B3rjPvh08KRygayrAGHRww8T7ja+3UZQPrGLMAJOXTHdZVa+FzbVQVdbzRIj
DWxzHsVszNc9jMgVy80XxigbEYOGyMhSY1yHzj0Z4m1XavdYq2kPWew71Z/09b+Wh5WRxS3XnQ8F
JiY0xLyQIC6p198tu3lRchuN8bkO1ZJk2HcUFl8+dAPjhWCuX1xiDc10vURf9+6axdrtKg3zbws0
Y0ofwi9xBjXI09LmuTaDlz5XL0J1Z1elLMf9iLuatJ0R26ZfOP9Ao3+ZSMotWDG6BeXW94o9KQt/
FlMeR+Drm4XwvnNLGDwNmvfbFtSBUEigLPJOoJ6A9Kq9uIV3BqFxNcwXiS+Ku8nGj9LRxun5U0ry
niNIxGK/SCmV3+08+CECd4NkzAnDzyjEaWbwkY8EiMIilmfL9fmzyWtBJgCYPzYOug2boI57wLL+
+M5oiAHrQuXifcLwl/fun2araBWl06+pXQZ86xxqiaGJmeacFjnydlu4CYYXpbXLsmUDCof3BLP6
vez83wZU08oVn17GrMmH69POGl78OoQuM/PWkWzV1q+MrTvK8mM8kBzn1nOLOYYLp+C4qBqlBTNy
oB7R3h581sfeb62aBz//NpvJS0J0ahuW2Z9nen85Tb5sUbhmPRoCp+o3NlZpKlD7zraB0fMaXfqX
pzFBQt1PxLBuXnO7/qonnvqBFNfZEr7SZbB2Mcph5s1JSwVfVznInANIhdV8rZc6A1jWrw3/U1PW
v6oRL/WAc0T/ZxXRsUja57TsHzYNwCpzmgfioD18qBUm+VXQVF94SEj36QOep9cYSzDzO+xMZo0I
FDYjObtXLPJoM80Og2nyIb03iY2fgHPy5dqU+CR+Is9zr3lqfAGwQxnRf8d99ySQXpSegaaVFytv
4RAZIcKIwOSr9JT3HTfda2kFZ6XHV88Q5LOSwFUTzAYKaIkIAs1I347rVHYvueH+WV77Orr+Prbs
N/7yn4SVH+oxdvmkTpkaicORyU4KLZM3sg2o9F9wq/s8tp9NltTQKKxvJZMvfVlE4bnHsr3AFfEa
qfg50wBxCTO4dPG4Y2WHznFpskBmyzo8/KY5V8LdDshpYbNzQ/JwxvzIKgz+GGWr6dvQ53F2RViL
xZGI1IdMLSSLGBNIdt7nIQaqjHRxh668qkCJyOo+DhVfrmN++tZrZ0NbZfuyMLmsl5nuPKrXzNO+
A2/isfMMMGSB2ldEVyCCqibMTWVJycn0Njbav7Sb7vHErrVTR7OfUx31Of2WGGCj4MvoAvfDgZUA
sZqVxpt/TYGVACYbQEX7HKUcvEaFqEfX7mHGSg4CHe26C7w6KTJyKtt5HxP4PF5Qjr2ci486gG1W
WSCurj86Pbt5BV6oeWt8JNFxXPmB+Eg6/sNU1zHD5ZJ4RsrBNCgPUuKmGHWuh9yDNZfZ3r+pPBe2
9dfUqKaD2SwFKo1rNXxqJsyQHtvV/7g7j+XKkTRLv0parAfZDncIx1hnmQ2vFpSXegNjMBjQWuPp
50NUVndl90zb9HY2ZRVJMsi4xHVx/nO+M6Q1VTd4bmkVCUdUeke4NKoktL1hC+Gd7nC0hwJrEFVK
8+Ya8KnY2B7qv91h50qTYanSWqaV1GnhHWc3hTcUMEFr5/AxyLmegnc0Gd7jdU6lviKBtoDtJ9wj
xIow+fIszfRxBcarW6X3tcrHTelTveXtuqo4mo184AyHEjzwTwwkzQvRvRdlr5rwIVP/AfMFtwXw
9e5achJrkuW1V/m6iB5Mq/Q3RSZ/qC68M2IGQHi3tnjsTyEBQWTj/pW29ZMrXlvHwJjZII/ZhEpH
Fv+2nvEW4Yzn9anjgdfUSrKrThevjHmOk+CUNFhqQBc1CWtal5lMaN7WnDO8+9FiCFiNlGJljvnD
TxYjVucQuXJ/aIkr04nR6gg2vs5u8Nh0/pu3pKBI4WAc8LH+OjRTFgawxoLHI5T9hSHO0s9EIsTZ
A5GsN5gWrwVkcm6/HLTj0Xl3C4SLON1X1jmOxYAWEjM+c5nNoqDfti7hlKKEK2fTEpSKaFuhpq4g
O3My6Knpc5sbXg7iQLPP+se6wFJzxYsE1H1gaFm4VO26UbkhJHI9u7Qwxn7PHDXOn5RDhnLU1U/L
qG70TOjXg47qDOreiKNr6s/x/JEi27jCeB8c62ePf6mx0NbmbMmjVZKxPrHdSDDObfMBryXEoIze
KNdouDDP4iAtcCmqAUXPRILIr38ye2dtBTPP88jpKSLjuSL6+miIcp0FBo3OzssswOOX6j2R9JLW
4b3w7UdhRk9227VAPKPPIJc4maDTZATqM43btUXk1ZlxmQNcfYJ0nh7qp9FO4bBO0dYX+mtkj68z
PPJT7vO+IylB3tJkyMB2yBjugTpvm2bUCIr5FUiOmqXEhHpn3gsrP2BquHPYEa4QYkjqNfdiVHjt
NFRB1aTXJYdiTBO4Gkv0aOl41dZtYqZdgpv8gANz04y8C4wMUWlE68mjmqEJZ+0Y3PiqqQquOU1w
GwQRLxaQc6pW7OeC3VG0yS0G8Hen5iBhIW8vQzeKjr1yO0WuXBdojDZPMHtD/N0Yi8+EcR/suPgm
vkmHhAdorownnILDVZSM4QcsbQZNxaZ2re5ZyAlOWQt924Pr71o5HfU85gbBadj/1h5rHcP9Rhxz
h4KEUoNHwJFQN1V2Yycv7cz9GfC4+2jR8IOYNy9g3+welyoDt8m6mFx1N/1ICaUlinQTpGgAoQEY
RVD8Q046Sq7ocktOnC1RwEVNRhlJzfdAX1mDaHf9XBsgsXteVb/dtg6sTVOhk9QLbNvHYbxJR8y6
bRGk64VdSexqYK1qXGAgfXhvi4iRoUdnIyh9Qv2TcHjIuhdvZmCFK2pbalUfSpxWbSVx64Xlacw5
nIe+628bqedHI7My8I83GLmZV0rOTo1Dz1elWYdKR+xmp9pZDpJP4hIgyU6pqcU6qVS3nlvS3WDl
0Ezm2Di08TM8gQQ4L0B6n3+G136F9oD+dafnzjwnnvHRibZb22J55+YR35okfFCEMHPNB7/vy43S
6rU3LPR8znG4V6gJJbe7rlJlX0VhyDaVxk+IrZ+mNcDvU/5zPQs47VxQrFeTHoR11NS33RA9QBy9
RCFYvjQK3jPvzi9oyJURLVIqAcxEXsSBduFyK8KFZx0SJ+BdUUTjCrTxhZrZDYmAYzbpFzLmwDRQ
oyOcgbVOCIDie5gYto+yGLbuiLcDvzKdexzy1uDMzmQM9xKdcqiwINttZa0l/8J6PkL/rcPPTMpr
OUbECML5hUf+DjvClVmNF+2jThtLK66kk5HrGFRqwiwGhj4zN4/4U1/DyeRE3EDpNcdqBWSzWlcV
p4JoRMYafmoapmP8XJYQ+Y6hD5DSmFeuFgKBxpNfRhlJlrCOhp9+OkfCOpLRREGODTpXmAS1ynur
WtrTXMgN+Cl4c0/Sf017w78Uw4KPUy3eNoMVOhrAbizemiaM2PI2rdTnweFIZtXZMbUUOkxQ7Dqn
eAiN6d3mnG/N2GngFaFBJN+LBN+i0MDjQxvftHyqPeNhgGoQ5eatmOfvpMvGvv5eVS2I02BmvLpk
nv3szpTeOQBGwUU/fUcbzZl6dAjBUC6m71VGGrWDH7g4RXr/0MqrcRZvqYoZ66nhE+fifvaKvR/p
m0oNEABD+OxFYW6CiVlS1tOaRebufbLZoIh90hooQNNFFpbT+tBLyekzYHzJVTnHYmaA7KPmHKU5
Y70bDMJpUV99zIE7wyaEZO5xUCm4a08+Rw5ceiwGOUFfTtmvY4rsCYd6YwEWh45v3cwBu3VozTuE
zAV3HRWMB7pz0mbrews3G/kGQEqFCOSqd8ovnKsUKo3oyo1OvgNdJI3jvpDULKlSz++mITjzO+ME
Bm5tE80gPBwi8lf1aL8toi+73YEY0N2Y8fMD14dPcJwzDQ58sr680ntoGvdG5cvvu7JuxcAdxTeb
u2m65klabgaetRIdK5Vc1GiZv4Ze92G9xqJ9mnTMTq9ZwEwvfItGQja+b/9IOuYujuWuL/QiQVKl
/Y+zZ/ZDAikgDcodZrQeQl7nKezu3IhMFEivkzLx6vFrRs2glmqV3zcmOimK93yYR/kger2htWdf
meV33TtYFYzsejZ/oNZzunA6fx3TwTGA057m8EnP3pY813PaN592womKpHQF0X3fRuI5DYihEWG5
peqFBqYGW5Wk7+1KE41lJRdnWuVSbz9G+h5FnyGU34grVM6nyp3pt05+1rm8RJrmA+qRfqSBBoLI
jdCnsxtdmc0o3THrxgpHUdPi0gQulz4DuSFuAcmWwq97OAhX2osPDciGDrt8TvzGaORHO8hzY7zp
qqO7IcwIMJczXTbVrsoJ8KblXoXDKzW6R5EyoIpXtvC+PE3esmnu8oadoE8egsBzuCxfjAyTYRVY
ZxGMO25Z5LpGMt5KjC8zbW/AnBCxTQ9NDPfX0L/51RrX3yMQIi4C5SaLq+/+lN4nWh5Dj5RxKCkF
ndTKldQskvx6ZJq9MQz4ZGHVdxtZBE8Db19b9y+IRftpfjdJ7XtYaZSFTK4cjzYS4xPG2SJQkpUf
nMc65Jg/d6ARjOyZa/OPzqhnnKLykTcFL9UE9aAc/bsk/TLjfD8k2ExR09l3apOYRrjN5/xH8Kvq
TcDbnvKJk4hHKYnVVs/TkK1dsK3ITQDl5xiIcE/8o+do1sEvnlNBECFkjTABjhlQ5mL7uqF9lDXs
uzWfa7tfBUnz06pIVVYFgoChqsVRyX5EjSyJmhaJCw5hJnnz9Zk6wIaON0E535o8K/ZgD1uukQea
qfHqzgRfXYXnpDdgEIz9bhihxcYClA8Zil0R0YuF6f16xuDgxdN3BZyXVgEmHHHiYVICuD4icds1
fU89Ec8ws9+W8EpnktWiUe6HFdasyXImctt8ViFkTiOpT2M9uQdPPSSG92Eq7yFtrI+0GsINzk3P
tNItyFtghhzQGzsB/jAhr0FUOoQ47tb0TBydJPnRAh43sApEoCQWfNe7tjwLDgy5bhy7pseP3Obh
NcEfbHfd3ZyTYy5VdxuP/ceYTs3Z76u7PEhATFchlqKCiRH1hgiJoXATQgmGxouxiGYUEYY+ir7l
QW6R24rwJyBv69lcSBkWyVg2e8/Xn47Kzx1kHSslhteWOM08wG9oLCu+Aiexp599k4kOLTgUrK18
W4JsmSBMhgOrez+9tD1J2jbRp4CxxLEY5Db1mmjX1wRQkvaCx9TdDj2yN1CaGKHj0yVLwUZey7XH
QZNRNHqpJUruLah3pEABjJKkAunaX7tOZq0n72augAjEpXhoYxTE2bIgrnCLtm3uSeq1WKQDOyXe
mFr8h5LaqFkQc2474zZQ5bz2sxlRzccXMCGZADR7T4cB2m29hyXSQ+QOjIPA4uU1Ngb0fOeF4rlI
q69JtvsJJALz29IBKywtG+MQFg2PVL10AD3TU1+7y7V48ss119BAME+OQf+ukjx4pnPhoWyXKDWR
yvXogwutP+osV4x+7J8dcQKRDfyCZ5yhTf2ZeumPodfY+d3wUJmOvkr8O5JvWIgmslRD0J784M2u
62uH/uG6ZD21OeSuMIm9CXeG5miiBSOdcwxg3YxRIhVAAHKRt8aZjFL4WhoPcTA+2ylzyX7yNqKi
nQweqrOc79erZPLztY/nAn8Xb0TMV+e0H/n2gXOq5gBSnnsOOYquCPq6WE59rqp1cFva9oOb4zxB
xvhJm8wqRDQOWL8tb9kBA+NTBryjQFYxxXHK77FosKg6ur/a21V5WyfY7wLf7DY2zrUwSt/buL82
JGtOlcEtyxTuZ7wIyGvD/YiKQFYPEpSZcPdIoO+lyr+hSIxFhz0WcgoEU9t8bhzzy2zL25A4+kko
SARjHdz1hHc9IPjYHvwGQEr9FYv0tXTeeNjv9PIPYn6+5bbCzR2wQNZcXKRfDDe0wUWCCGveTkyu
SW1VztOIeL9cz4jv4LWKIfUbcwCOxiu5mXi8iF0dbMuRzcQUp0QgB5M4hUpq0f1GbEdkvV5RV+Rt
exgajJ4WV8FJQim4KjSMOA/wgoU33aua5yIcy3X10tpTvs/C2gKF7O7bgG7RSZTPcCPpzhrIC8T8
FnosIptkomHGHutzgfg9DkjuRoYgU+NXADw8HJw5YBJv3jBcn8Btz9j4UHAGVAthqM0QVPnaqKx7
bhpPbQQUg5LNYgtD0nQqTvPpI7SRmZi7f4dS9zMr8Lxk07mlNHWivBL1AMtyiszieK9qINsa1yd+
6g9UfPLoNtoDwGOGgXlLga1LmL1kxUwtQxHCcD6a3v6EnnSh1DO9myKs05A+7NY8tpIGHtdV5AOC
BauJgGRYd9XEjsA5r6VUJn7T+F0cylBX2C/ofUXTl8WNCc9uPaXlR+jybupqvGNFQQnnOGU72gUB
AZRcrwypVq3/M6ySvTlOxYb4OJcjTIB4rhxYxFx+JHqtwDl9ZTtM38KB+j3EX0O0hMgm4njotxsR
MZsXCNcZzFwuCmQpaZqzVmWRPEYZl0Dbmr5a+qlXCVOMQYA8aTLK68o0oRPBozzVpYKbRqXd1A2r
jCQgt6yhO5kk4DjFssslltp2tGyR3AMV4yyjNVwvb3KkdXcJ2uoEByMjS4qx8UniMBoGZ2eNvPbk
F8ICDHTVGCmmZU1qs7unkTnDcuZiMsBynofdo8Rv37Dorn5xq7KsxlIcvYHg+VITeJmJ/JHk/DLZ
mctAdN61EbH7NFO7es7lE5bNhbFbeEKcpcEFoIr4bWEtfSCHcCuZHD4GHe6oYjGL0nCiN2HveEc7
xPNs495wKQjIZiWeHUO1TEvpZUhCQAP+ZHgXp4seRgnDIMrZ62CbMSNs5rdwpDmpYnC+XNoSQDhT
sAa+suF20BMqDRrewCBPeOPb2Wdtd9deS1wkKegnjiD+aXi/hBXh1nAsQHIHWA3YhjQsAFtIaBUt
tiRgSW0EyHhKF5j420c6KzADiCcZLjVMAaIts45LiuvN9XA8z4JHB1vvawBVA6WCe0SHP3SuxgNL
kAeIan7g1rcK2vKTrrBgy1ZpbwRP5xVcvgqDCePbYx+RXmUsp9WIbZ2cKYUIqInWiUBIt450fvE9
ZsZGYz0YxlJ1p2C0AIT6DM3uujdqcfBbTtSVAwIWoMtdi11YmgreR9jvA2XtMQ54nMDKZ2HYd63b
nyuNB7hG3g8a86bsknvbhW89cvPtigTYUFd8uX3wWBfqwkBvE7ixt+qz5s3s3jwy9qrlzVCmzd0A
HYdqtdC+Sg2Gy3GZ1Vcc3CLKuZMfpNTZ0Krvg8gpdnGYzJPPxTTnfKSUhhN7Sb5yw9rkil0C457L
0WY41Bu75JGJS/d5ior3ZIAMFzGnxQ3Lg1QO06l33dMA0EPFwzHtFUscQlzmwKdrwXTZDr75fJYP
ydIHPxmgkII6v+eOcK6jr7KvdkV8XwMxWVGYdjQsLmETauEi0XAy198L+LyM0QnUR0i6jmN/EutP
ITtTCjpNDPQcfKjUYH8v7eFdieSRusuYAyubQtNipOl7g5gEV1mS8L7V8Fzd9mn/Ogb9CbojPgSH
8NDQPvVp+9yI8G0AT0RKI9+6REud0JQbj8K3FqaIYYN/RTb4kEKBpkBgtGtlk9DVd0adrwFGst8G
Tb8WYbnLC9aRSqsHCWDZ6GkdaRkZgjSQC4UKoW9km98YXs+pBVPBiiF2vslkvRPY5UmOMdNVtE86
dfiiflgu1/yIxi4WNlCI2dI6FJOZLUhYKgcYisVSGwUMNnjiZhsPUUk52UoGDP9aMsUT92vcpVhN
EJZqPb9SxgzbFeW1VWZz0ICnRcK8JrJ94FG6vilF0wJWGsoXL3kGH3EonPasMj2suWAD0/T0T+h7
l6pHSjYCZnvpYpHFxs84kGdp43pgpmMhXwIF9qyNdrNgF+YENG4w+kT7LvbHPdyxtcgiZrAlQ5Y6
i5516D459572X8bJpkXEB7VZmKfObI8Ghsfb3BY7Httq7RDaXBG+Bx+PfTvz4s8ygFHRWPuQ0c/K
bDkqzR69mF0itjJX5D0ValxppEclav1iDzhyPGtxolbk7cjSCdM4YL1o7WWOKoGSFg33U6ndbcTB
nLwp1sqIHKaMGFbVFjEKIzSPsi03sqmdraQYj9yySTUSsDzLeqA3alg38QDqW4qTJdNmG1V0rkgy
2qQBI+w4JUHEk2K76ssyuWf53yyKohrtS2K23WPXjF/wQX5w/+/Yb9JLMEFQCoL6mlrKQuSkCUI1
r/sSsoM2NG8J5TCo7ULOCjZ4zLmpd7aLszOI1X3U+1A7+HRLZU8qLqK3JBqXp9jZafbena6r+jG2
u00+Bcd2vg1dyu8iEgebJJQJBVwxJ+Sa9rxaJKgQbq1Yq5GWOSh/DqSeroEw2R0juaBo851hQPcu
guJnIuWuZ956Uc30bDZEsE0cISubFDlmG5d6AZ1GlMds/RyS2hTnKH2YPI6OOLtDbR2D1L1VI3ae
Ji5JGEz2GSbUup8Sk6WYOwzT7diUzrEsnNcgkdzI7Gxr2Fm2rWT9OaNSnwJC7Kdf/4+qI/Y6xVgB
kDxne741UitdzuixMUglpz74zFBk2NFm7mvqZ3HUdJl77GzObmj6ex2E50kAWRtFba4NNAWswQCv
sM46m671GDpW7iUK0Kw7aXtsftHOCbdchhmraIAQdlk9OmmTrYcsmQ8opveGcHgjaHMzYbgQdMUx
bZ3mndPNJ4y8Nu3Pu2+//cvf/vVfPsf/GXwVd0U6BUXe/O1f+fNnUdLtEYTtf/jj324++var+vU1
//Y5f/2Kv+2+ipuP7Kv5Lz9pfflfj7+BmPzt+rJ9/I+fufxE//a38xP8+ROuP9qPv/xhkwP+m+67
r3p6+ALH0P76Sfi3LJ/5//rB375+/S2PxOX++PZZdAwI+duCqMi//fmhw48/vrnS8whg/3rB/v56
Ld/jz09Y/rl/fOM0WFBn8dW0X//Hr/z6aNo/vpnS/V1Zpmm6mpGpdlz57beBr1k+Yv3OnURLxTeS
UjrOt9/yom7DP74Z+nclTeoobCldYQtXm99+a6BTLB/zfrc4mjme0h7+FglJ59s/Xoe//E7//Xf8
W95ld0WUt82v7/rtt/Lvv/vlH6odkKKuxd3Y4e/SGtc/H//8eIjyYPn0/zG6ILlbfLpg6rLh6OWd
vYsdg1tuZDzknF3NlNQG4W826UpQUpRFHHVGKlnZ+meqn+f4w276FX0z0S3gbA+NrfyagwY6Q+Xk
J62wT9UduWL7PLIM0xSenUhqBUxs5J2fuufSHYITFOoLRH7cAhE7LxG46SSGh7kvnVu6AL4P4WsV
1YiMZUmMPs2OHYI+DmjK4TpytmjS+dHpDvUQhYeyIKdAcyVgfC+uqVFDuqlz9dTP+6qPo52SAQ1u
zC/TmQK8wSmODRk5bjHgPjTl9cCy5mtocJeWm0sk0vTBWDhKHUIulwOmZ8TY6LsfjO3QCYvsS1Tv
jUnfiaW2ca6Y0Ftx9NxF80+z1HrXevaJfhn8fMGYY9+vJ4rd4eDaFbqc6F+4WHxQx2BBXqsPLR7X
GrJVZ6HiORaXC92aH3oyqk2+a5PPksXcFNK/tyfrNvBFcc1NJdrycq3Gvofh0IfnqhHpQaeY2jjM
r6iGT04WBtxGKNrTZ2JElWcy0iOtvSsSUxxK7Z5Qsml0HdDlrLR/Muqi2o6mYFZgv1QkPjat9h9d
2x03cf/2T2+aPx/If34AXWn95weQN5sjiftbyjYt8dcHsDA5ave6LE+GH1dY8uZqX/Yzqf25ptUt
7WfQkcWGQTOoU5WOJ1tXz0bbWzsVeU+QOIe9rKObhHEW3vOqYNLN4J1jXfDAQfgTUORj3g1chwIo
GVhP19T/2th7xH3f5T+j0sFvxI1005jIySU4gTYg3TLjh3oxbuGUEPbszcfJbKeDzELCzrCVOVh7
piHAcCwSVHbgcRf3wnCeQDHKHQPdch3GJU0VcybJtuEVVoCsu5RhIOlcpDX2Vxfq40bLwke2rSBI
OhTMM0XHktzGhMhHcjY8mzPMlIW6m5f4vIx3mwe1kTHPX8yVyOvSbIcfKbmfUXBgS+MPbONrgwjY
IccOsHJ89dIZrg1li+29LctwU9M7FLsVXfG2RbeCs0+hoC2jLYGkoXH/mMadIifUGdxnY2a+a9gg
kKIxAmmT/l+aUxHU4oG7jCVS3PSKVMwYfY55kewFd7PbYAzOTVNDpk5kvwZ+Ya0tw0xORmg/15F4
4IQn72cP7zHLyD4Dj32CM0RnDMyEKzVSSj1bpngMUs56VG5a3IWy6ZAMzEeK4udMgc6+7qyBUhCQ
mKbTbF38QXcq7etDZ0GN5zQ01qF3nTbVKQXwTq8tztHEDJpt7JfiHC7/A8Lgq2CmuW2G/rrE5n12
+0k8dE50ieslMqeYS3o5tQv4n4BkiCGFzDhKwsQ4Ew51ar/7BPnNuqO0zpkvgoTcVULxyZHx914D
VUHczQoosfyQopRko9KYKV5Xr/n2/veECcLYDemrHMDrzka0Hsjy3NfhaKzzmBqVAFaIszyxeSFJ
M2fY04nYLWwV+dx6nGX7SjALjs+arybRxbPnjO059hQ86J6vmamU6YMpflQlve7AKfQ6qC5+TCvq
QJviDhEFWQQzy72oDcRD4d5SX6URzGW5LQtCiMrrIqqQHBoO4wTzEAPawSVBZzXa3+amPhtGj01/
xgEQS0l9j/80tSo6DwHnZbtauHKS8m09sxTZLkO/EJXrkPgNPom8OtBIOp4Dy0NujiykGEKYl6yH
9xHnfnT203GxSzOG9lsLGyWBm+dowERjV3oD6ZhwowyDTTOBuzfxOiIdtZu8MaLV1MBNd8YlGJXg
SUPuBWwL4kImyjp7uKZWaWefgyAAT8RZC+deBKTed7YtP/zeNtt5IR4w/LWtY11R35nMkggH79SV
AJyC3SHm1Fa78goPsX9V+5ohnw9cOzXw5Q5NIHZLip1gi33pfP3epvS9GshlVBZhUrFG36a5B+Jn
WZmndPkfL5y3SPPOdTeRaUhqfVuRiz7lRHaBkPdn2zdnJPR602KmPsHCik8C2LrDRcJu6ns70Vvl
5vWBl/uzSnDRIMa7eyI30zrULDCpwQ2cITlWq466MtBCxSFSjbW4BiCwJ8FeU7y7720bgMZMrXK5
uGDCJUVpJmcL8OiuDcefnZxurBnVzaT/qi5ac12XLWzguR1u6c/deKTDrkSCPA6n0dukWkBkkgGO
UbM8pomHFaHlV4PcpDe8wryNGbAie1BVUUJOGngVwHsPN3IRrLW+qqwXW8fptR+m2dbqgu9NxG0t
bPKzSbU95wP1MYFKulEPusuTs29g34GP4fZNcyh7wJOmrRIKkB5LOsQqhXHba+17d8Y55EytXDUz
g4LETS4sN9NJR+7WKaD7uE32vvRpHJik3rcelm4NLY48PP605iW1rLsM/P2aDFK66Y2Bo0A4PWGz
Y+WxpmvRw6dqDc4hna4fvSjBh5MB+OjJk5AdAKrW1PG176p331K3fcxV0tXDq5DPVWLvaDYWEK5g
TjGAPqCkkdMNaLUOExTBKgYTP4dsEbMceTJgDJk9As002c1OhSFwMyO4hhiYd7wBtc3IDagn2m7P
4FrU/a5Hol339kz6UnqXRJIUywJXbMPE3LBi+yDt3tpsDFYGHRuUI2TZqUrYC6LCaLaVcijeUpCn
Pbxjg0f+KekcKKqFovudAXUnK5dQs0uBQTN3yNGBQ+Q0xElVT/2qVrpZyeaV3tpzUoyHqXNL8r0G
O0TH8dGtrzoVJNfG4D4M0SBOXeii91F0wZTQv+3SbRLzYJfAl0suvVtix7sBgxL3cPrAsSQAi0sz
awP7Mt8FlPytCrfn+cyZThc1HpEaNontIqJznOXn4Lbdyxc2xPmYZANlJS5HSSMDqKswQLHEvem0
o4DTUY8QtwycV7SF1drFk1i/OnrAA5ZUTGUnJu5dvPNDB7zbQNxmVtRyD9NwPZYjM6c6P7il8TQl
ybzOHSATui1u/bjAfJbX+irOQ2tjROamz4FvMSrJAaSrXJKICqksrYpzo43q4PpdiaAgZ5K5gbUm
gNihu5VcV+PKAEjAOS9BwqR0q3H2hs+MsAlGZlqijU4d43Qat7PFdxz4x0DZ4GNCiFM+FJqdGDVZ
S3Ohj5mTvxsrYt0VPSkMcZeJb1H1Z2WaYj928pQMnXVFnRPHTGiO67wchwcFYQwMIfNX8EqsBldq
8q3rxuX0Yi9LktMXNYKX91CYMdQheedV2MvstpEsWdalBLi7rvpdzmlzXYSce0x/64ThbZVN1+Uk
nxaUjwDXKdRX7iUwAsxNZDoXMVXXuIYEFBlSMi2kfqKIUGcMB1WK37kjkBnKOtqMNTHYhnI0KEzT
0YrytZ0ToSlR9kCJO2cnbmG/ZA447+567Dt9azOVqEzzTuTGD2O2rp2YNUs5znFWXcelcAlOSZNM
iuvhsuqDA9iBhd+BW9OnSLsBiW2wiexxkYA4S/0fJN6HXcYAZPbpDpJwbh2M7kF4b0QfyiooXw7d
H+YgqepDjkyWEnOGeEXTvLZDcRAZTt4OAR/s1rgOgq7fkExUA2oEvsN+bTuY0oFIP7ZJDiUFn9lR
Tt6RmjqG9t38S1qgbto+DAEhuposMQSw5uzl8ErHrHwI5+mY0RChVliftOTUHM5Mx3wG6mdrEV96
7ypXfbPLkQe7nq5Q7Yf5WeV0sTTxEyYJLj0ZaiFU3i23shvLrHZsIZ5bbtOpZBScp4jVThOfCPet
0uB8iPPqOLbehUsnyNAJJ/NmwajWY5hQd2cuW+p0LAyzw53IGuKa7c4XHLrjAJRpbAGBLXCnMjaL
dlbpgU0YKYmp1E5yOggiXvQCA4FggnosKsZ1dCAx6gp/UCSbbw1hspRlxicJvTPPG/lZVtHGOeS1
fEZyxVEh1n3tU8ZUZh/Uf21sk5abvNMkxap8M9gu4eVglcnKIhpqfA4jLY9F8pMYaLNWYv4SMRmg
Dq9smK0qREbOsD3oyBnTJR/QLqqUbXWr//oWJZdb+l9u8dp0EQow1ONmEGQ7/3qJmoVdpzVt9qcg
ji+x3ruVvYbyziisTM913b0nvWqupoqlrAkuIafCwBJbJtEYkJZDQIM2RX0UtWQZBtkVJQxjhJml
GLkeBSXbyX9fW/r/UjiSJjIOKtv/RTS6FNkHgNt/Fox+fcXfxSLb/N0yuQm7DnoMkpHp/UMsssTv
nIocgJXa/fUhfv9/ikWmyYekVJ4rlRS2vehI/9CKzN8dh/8mhNAMXjVwnv+OVqRQhP76mJkmsRXh
kNbjSC20+nWX/yexSPl8oCMfzRvKpdvBnmlIypryvQ/YwGvE5VvRt82t3eJc/vUBfmqqkP2iuGkJ
oNyzD/G1y1fYOWJS0vvyDABGc1WvnyA+lu9lH+2qCmxg3/h0Q7uDfgIRDTktM94csyKMlgAlb30F
S5cJqGUOb3ZgyH1ZKQ/8Hv+Zue1BOf18MRkspV3Yci004NkPQ/REnvE9DnL/04A0CF03fInott72
dWlzK0hsWhgS/6lgoeiHyXpDpwd5D4cir6pwoY8mD6Ibx3NSF2/1YmxOpvw9j1KTXSXs8bbTpF20
brimsMxY0VhG0Y6YnNvEVMMxVvjLbUM1zznuUw4x8Q+7ih8B9ugN6JjyiJEf+0zD4LTxUvfIkSDa
NV0Y7gDFZ2/9II5ul8q1gh92TWQDgm6sPmOT00uhgvYSjAhR9dAGdAlk/sXkBHxl6UR+lsSDIr8o
X8BC4XCozP5IDVED4Brfjgp2PrST77om9lUNX7mNgRicVvjk9kW8ZYRpnohJhNeW52abHtDgs87n
l1+fG/jdxpT+8GFrCLgRQJu7BCLT3sAyxpBhjO5r8ntmyolDmIwLVEUhaT8gfhF9Smmeze0dA57p
GSdVjtWO44mhid8g2Z685ZxBaY+8Fwmo9HlpdxqjcYS2G3nX+WhYu0in2Vn2SXLwHW86OjVS0a8/
/voApA6LaZL0rlvEtG0+aOuW4mguiXap7oeYDtAiNuwLozzcJ0MdPheKG9Iw6vrVJlQNI3DjCHt4
QbMQq6JymwentJ1NntY+TBID3202J8fIgGDVVJaxlXbX3LWQb9YlL9UTv1vJ2dWS75go7oey0D99
44W3+EwapVfbxHTcz25yfw6TE7z2ccHZfpychwkqPzfFTaH+N1fntRypsm3RLyICEv9a3jt5vRCS
uoU3iUvg6++o2ifOPnEfmhAIqUtVQGauNeeYUXYCfWTitkmIzRvsZIdAPdlqhecckPV7KwAo/tnV
xnBJ3FX9ZDUBU9syyd7onqM+8kb5hbTrlmA8/auAhycaXFEUKAe0iXhiOivcCRpcP+4Q/lFobj86
kzkpBc38RdQFAeN1OV6NXvr0uHJ5GrpQW5s5I4jD5VwOBBzF9the5b2NmzSTeM0U0jAJA+3br6dt
Y5stWdDuxi3vwEdSfy9ZEPqfEqvyrNK9+CXN5L0mZ4aXmO4vWJRG7HH1mPR28MLWZueeWhs52Qjt
/6QP6YudjABNG1v+tHnMmlIEbxESr5UomVPQLOKKSxG49lJyBs7NXFMhopPGYBjHYovmzFmUXuWR
WVnlGwek3alLsToUZKPfiAOx52ZaWq/IvoGgZ7b5Bdz4ZFQWmpiifW/gCLG4g/URtY59s2WMAcT2
v7ME4DMyLJQvysyuAu4kxa1A3xe4mPZpE5RrX5bmJbDQxKCTkph/2982NKO/OYkgUJiw202Eb+Dr
979yi2Ebq5r+zGSQuwST0MmZUndj3hFb0qKYZTWFf3Es6c8Y892fhqmZ5vrqS7mmhF0sxyNyFOvA
nUKaumHIT98wiEB1nR9ofNPMMQeHgJes3IbEy657yFkvXmV86lLpB6a07ULWeP4DSo/Xpkm8o5YC
rC2lGD+nGolS5DfhNUx695hLqMj/7xtGYbv//ESip9M/PyGq8qOFL7PDhOhf+qr+jg0t+TDcsFtS
LPE2JgHpHw6F0tKLQyKwIp4AOhWKrnPTDw0E2H1hMR41/GUUtKbt4zgCkWodlJ61evw2vLJHP/zC
n1ecdK+xnggy9BbCHsYVfkbriSRZZsKh+fH4prifUZXjwetj//Q4QXquXOJTIImhan/HuzqkNXEa
NINnn+nclLfRbfnH8aHudMJ1ESU8dk20XC0qpycb1u92sP1XlFp3uyW3vB0JwCu2qa2qAIZVlDIE
Vp0oz3EYpy+Y4BeNRSoh/wvL/sdPVK5H5zoonO1jV5n+xh70nsrkIC7WUL09DneqCtZpaxnLx26O
AGmWwQg8di6Vk/L18b+1qd+QQMiFSrcdSQOQwc9Odm/w0rUbnWl/jxAfI879eJ5Vl5TW8LPbMUkN
ahdNT+MfA5DrK4LC8ottovy3LA03LrnRc1zm1csQdeG8Fgnpz2H6Eep4HTporSTOsT6J7IuVF/Y2
Ghqf+mFZvbRe+9kNZvMBBeOG+2NoX7vSaW4ZxQ+m9t2rRl36hCb4Sg93jxmo3qXaYEAljdNVrHx4
OrjW8BIMQHUjbSAqg0gWtLraGj5qx8meOlgGnQOZi+JGlHA3Jwkx/kjoyTgw9QlWGabnVr+Ymp6g
KuGB5ZZ9+lJ4rMR0bcyOKiR1pByre2ld1zDyAluz+yD/anJrM9GG/43zaovhJfrSbFHOO0nNEugG
Wh6NByEeI/s5uUOm06C3X7uKVIeEusW77ZbI/3o9/MKmjv2xQQXkyVPUjLQ5Cs+mUY0xyHOGz77v
JwYRhnmUP9HRLiCKEbbZfHqjs2gMXfuJqJGwCByqm0f1t70PAY1b+4QptJRW6kHb5p7ForcxEdEA
jjwq3yfa2hqs82iyni1VkaP3gt9NUcB9Ni26ZUXfGm/ZY+Tg4/0EOvNuW5X3E8fTjkxHpD1lD2HE
1CKeAIBIZEi+wMSAKgTp8eTKpzcWoxtqMd5faec7TbbNX1nb+7r33T+im46iizCWEw5UCH7vmA7X
oszaH2wpJJTk/nfgaC+d77bfaCLeR0SgX/TrvkZj7L962/jJkQJ/JSAnDGqcn6SpUqoYRPxJhFc2
8yo17asRBpcaKCrFAwFxvmeTXFuDmKP8MnxLX9/aTl2/8SAC3S2YsTmdsYkLE92bHVVYPGX0JCQ0
ad1vy7fU6lEVT7wMeGcnEyMcYQyoUw2qxniMUDaAV3X+Vo14cvPO/kwqZr2j1RWvViF9YEjAYq0x
pijltO1JOrR1UNGg7GEWlOJk2I1ZSnT6UASHiMC3VV759llvyQhGU6XdxomrnbErvIUkpetoIhBO
NR3NjWseqvgPcjUHA0NT33jiVvPuXuyOFMoMPon+LZiwNKZmotF5pYGre/ku4FK81Rqz7dqS28dZ
NQYc0G8YoR67na4NaNyYlj12uT5YyMtBnh67FW0n3idoQJ12KgpcMkwXto1W9U8KD9+KCyhcF04P
WjuqqbaN4hJC+7uZIjk9DkdwJjdVFeuQs/36nTYk0b5ZOu70Lju10HePssYcl4yZ/kF1Evtt5/4Z
jeDdYFr+qgNtW6rYbvf/nspkRy5VFerbqCpXahqiPy0eVhYPdK9r15GbUmOgl3aXPdVAe2aPUzzp
rfTxns5GPNeiD/Xp4MpkOA4jRuYsd4NPM7Lnj1PDgeZFRlv1RgpssAk7EzdT3qTP9IP2DARLqlz+
axLjcZG9SXRvYvhQd9tu6d+V547J+BgkWfGpR0fG7+xjysdxo3nMWR6HfYJhctsH3RvW6Q4PYbj8
5/jExBla77MRSHffFUCZH8edIfgyB8O9wjwQR60hFoWw8uLTBYYyMwNXnCfc12fNJLShgTwwVppz
Cx0YIYmkf13wwHrltzF3FK5FM1BVr1FMcGhuWJA5nYQYLRZec1FUDXYKqEK6mx9j5gpLQKDDCrVz
DavAY97rTh5A+ax5lkUSXkn7IGsGTBZxLlhTplheRt1j0kbT/rGHXbHcp71zwL9fEF4n9C18r7VK
0+5Uq647NZ7VnZLBm6tGk4fHcb9qiHfvm0tF6YhoZTktTK6S22ODtZFBCl9YYt2bxbWaePsEpVhY
I4tiqNMnr9eSJzMHPObI4PLYM2yrXjnSIvk8FNEqzPqEKth0l5jF2dKQkf/W9Xh7sYNSIGUcfBsg
N+nNFCPyVk+aHo+bqaLJZHea9yEkbBqjMoZTUOfDtdTK77wevI9k9OqFaZcBU1Kj33QDs1zybZHE
ZckHdoZ2E7UsLKN2Sj5c0b5nsdZe4xzOyejSDnuclig6xknHHYVQamPJTrtpA5x8nIvOHzrgU4Yw
teMDA1yZ6pe67cqtR8+WSK0gYznaoR3V+/3j9bhJZy9Vlrmbxqr7jwmW0P1l9p3VbDyyulcwDbyP
jI6M4RnFi2x8PK41GQAu/c2Zuq/QDD1GXiGgHmmBGl8FKJaVbREMS1JGuZ4yT/AXjvauT12kb/ao
w3awtRAebT8uIHifyiEqP1vfPENc9J/8yA32qMSCOXg+hwxBfFEsCvGZwo3imYMX6ehZdLwar0b8
qCMD4eUXe7TBJzXoztltPRP1fHaMLZYh2Dic/SANf5/V6Odk0ZdPhPwBlApyEoZM3hHp+N9Vkdvv
vgYJwCwcMBUEJNHNiOozdp1prZC5CuvuUSq67sMmjS+URCmEgb8d+R7t2NZBvphZJ6c1NmRo12Cu
uxvtGe+XIMbbvTS5VZWZwhpU5KIY4dK3YskFz54Hn23bOkTL+AkJEDm+sg05l+O7JrVtCbHqyYi/
eKRGpNOAfQmn0P7oCYKZx6HSOF1O8xxV6dpBPX/sEl+tzLbyzr3ZPnkp/Og85Z5+PGTFYHxCpFAX
wUy/EhOKNapDv37s1leppV+9RuJF6NJn6LjEVkRCYjvWjZ+BJces1roDz+Z+G41Rtk9a9RJpbrcr
QqM6TnQi3ZrcdEq2OytQEXsdIURZ2u9wzBg8+svszrwe35sRIIo01mnsiS9ixT8fX7QM5l6Rm1hS
aPKnfby04YB8awIDGpBCdSoGFupuQRIlddO1xaR+50JW3odGVq+hDieXsoBEKFVCkBhUhBBI81lH
Z7joHadHBToTQ+HhK1Y0SOPqKylM/4itLLsUJRbLR91pJM1wXvMf0aDRlzqzMAjMOsN+KKptOVJz
jjRvVQd0vJxUjW8EBZoIRHrr8NhV6HKKMh5fGjcMzlVQfj4Od5JAC4/1MVEN7StuLX9meE5xC8Iu
3JFfqtJNKRzIwDi2ZiIhdYLZuAMIB9G6TrbXgPr4kDFNPzx2/93Ix3fz4XsKc2jObv3HIbpnG9SO
fk1Hxz2w6D8aTqdfvfuh0LflLkjQ98SeneAIzrlOBOu0qnGPJDlUZW0dHjsmkSUrbQzCeeYXzhUv
rS3M6+PrcCSniwYJZi3CIK/ki0fX1CAc3UFes1K1g/0AoM7J7Mmvq5B3z3OtuQpDa576tDAPvs4H
qlgPfFaKuXrVqHydjBM3uG7YF1tFKc/LYME4bV/E/VCpALE1WZCu07ycDn7ujfOEMFo+1mE6/HOM
MXthKj3HH5K2R52Lf1/hWKq71t1TpcHZaEr3GqA259atO+LIWFfMRyHCPeTqt8AC3idAeW1klhAa
63Xmq+fi7nYDNztR9O5PLMfx/gZi1VtJ9qp58VNEmy5n1nSjEroyTK255XWGw2Dyq/VjlzTNivGX
NOce7NeiTRr1Hq9dRckD6fyu6/1PX43x0SqqT73+KOKdriaxNoKHaDoUZ4EXDY0gCaQTzDhNc5ej
TLWFrkXNztdlQ02QlOLW0t5xSPJiG+H86RQWBJ+unRche7LK8tzHQXFGH5pvk0l9VbV29KpmP4Qj
2VSm5i6CsFSHJhiG5WB2m8AHv1sOnbGlFW4c4Z2+aFp4oOM+HtRoOkcMjNx8UbINcyimq6FOVnlP
u6TvtGNdBWh27nv/bgiKw2iQ8bKCqiv2A+XTez8Q7Z+o8TEZDJfCrv1zOzXq5PvJrDaFf46H6Jll
j0NIsuuva81tFgZX2ouqJn3HQoHkJNvTV6WJGstG97d37xtIZxUcJtqOcdthlkIxenOmvmYq3gVr
IsXaWyrlZ5y34xrR67SPNYDeM0d6uE2I4MQYCZ5UT5koDLphPSdBHW0oAAAMh279eJnV/dXZ5HX/
MyrpUKtWmVE5C2RTzofehm+DFZc3STf5ZJchTdz78ZCp27wzGAKyQbsaU1afgobMcW4h8W2Yh7hy
WetFpC3YlrUb7gLmMuitnd+CJ8ae5m3GIDpZXZufy0m2z1mJXMiH4AUzp2FwVMiDHc9JzzrvDISL
5ggwIV1ZQeSCE0mSXdiPxkLPQpBRMQ+1POwEBBAhePywQdWBS8LOnR3I52mVUYBYydqf3ohSQ08w
DM3R7Any8rjvVmBxpyM8ym7psdCcP3YfGwg0rBRclF7G/WS9ldNOoXR884Jyl2dOuwlR+yP2IUAA
1CiIfz3HMGF6+WKEOrsZXAzDWodux0u0bQPqGbGDxSAS2pgXNSt20DvH8QrewEHIJvrEmTXMZaKR
im2YH/QcgtNjMyEanclafDdMoBe5FMXLMOjmSnN7Vqa8a3s5aIT46Fg1+kn8tANFT9lHv6bLLZbL
9CkSNbaMyPswB8s9gQ7MX7scqgkqhutjT9L4HCusNJNyHJJsujNul2Ndlnc2j/V3VPx+XD72uulz
/TS6WrNtKYEChEzm+BGMlWfcDepjbSJ80kncZGkzzithND8wy8s7flDdb07bw+DLFslQGjUuMWIJ
84xW07/60teOtI/aN/ET+3r6RnpXcOqy4DcMJrkns/MXNRQcjdTC/GSPk7EjKHcIyvbS+VZ5wbpH
/pq5D4b8tTbhjwi7wZnUrSPpaXzcBkuMwhjBwoFpdLXu5NRtsm54Fq7qPPutHTV+J8X040tHPdWB
/4P+bYBlN/WvYgjhXHpphDWH3d4SrwndDpJmuVu2Zp/bb0UqiH6yFPHDOhJLPsljO5XWMSZRj9hX
/tAeIOvMEeN/vuETRr1vGmv5OCQiDG6kLdsrGvEayx2EAip381U/Ttq1KvC4jAnYFb3THQ9zLYYS
vWpeAajXL0XYDxcoikiaw/rFd0S4VraOq6UqWNCTy7mxAiCDj00iVIPJNf3PNxC9yFU5oDWtILMy
RcpgRxajeQkVmhKlPGihYRcfoimFq1alcDTupAzQgQk0APVrV05w8CjnhnUOEE/a5QFM3X82j2NV
cTHGCpEf1LbZfeXt4dtKZh+5k5prZNPA/7NYAtnMfqeqo/TkJ3grDaNAtNxaGw3XA4EQ+Daa3FWv
ZgpGLzOY97vYN3UYlaU2N1hP8bxPu0NmkKLjONi+2zx9SRpDW6du7qAHAGgxgZplTaL91m1t7Nvi
r5VTmQCuiqyiYv0YexVCtyzz98I1/X2NmmRdUFp4HMpUvZZUtLAbGvmyQ3+G8q6n6xV6LZ0wHdmX
FuNL8lxQ8NPY9Vvhh+bLY3fwnsMeNiKdvPhJGt27Aif+RXutmgt99I6ir5KLCrQF2I09iUhwkspg
XXfdcHhsLGqZCGCG9C2b7GxvKQprSiSwgf3Qu/UIhA/GqL9PlXNPdXcHCDPcIlC9m2dCfZvPMvjC
hqOjhnYUitnMfhLJp8SSd8N6AVdssM8shTemWflfNnWItPOCVy3Q3LWLm2/tty49csaROSvH6fTY
4P/yANoSpaeI45iKYNxLBK1oVzvn4pmY66YeCW0uPLXvMzU9B7haFi7QtbXiYbYfBQNMJE9VUmV7
2vv2Bk4nFTb/JbeT7gnXzkKaevlKppK60N44J6ifmdAEH3ZjekeTBEh0HW3x6g2Uzk0TGhqN3OLV
salHO4JltSXwDeUmEbuZCvByAlWa9gUU2Kww1dGl7beqIaXOBca/F73rNi5j0fWxx2V/q50BsHlr
uotaIDyzXaWYTcDQWxgpKBORx+EGOX6G8tIvjpR3qn3iJd3K7FeRI8N96lX1axPQGkW7+eage7d7
eSR6qD7mpi2PchTFscFOztePo3WCfUzFya5wrfCYNyR8gXa+YwD8jKU5OAUv5S9NwWLHiRg2pu0Y
GzwV7XIikee98iUR67ZFmZQEExqXAWViWKDLiXdoVfmw9b12+ooCIggwXECSDRB/QAwOj1IDuuBr
46YM2xWFkXif69GyGtOCJDWrvuqYSVb1aH1bNWg/okfC57IO6jkMyRpk5jl0jPgcIKo616a5jkzN
2Vtht2i1iPq07epnknQWTu2hj+3dzlmZRhXO6bBAb2rQWqNGKt/8ATh1Q7jeavTjYVc0aCBn2T/b
iRFINtNdONj3e1mTzB5lQ4e3tTJmblrqP9x4s9z0s19NjjyYYbW6MaU6s6HBGfG572zf9557VzMW
QMy6NVlUlRu2Z8qyzjlIMyaJACLrPH+3o8b/KJCxz7OaRieF6fK5ivRDn03flef3mygfMA9PtGuM
onxt9WBFCk9/g91/n3prqIf3cDh6XjCE9SgLs3BrVFOxb2qv2FOt/s7pRW6oE9rkb9lxg43cu6CQ
ys/9fzcGYe8NZX107Yc6bP93U913m2A8yBblvWUrbzcI29tNVrZwEJMSs+zGm3qo7SdKBmJXstBC
0KJZT0lX+Bu9h7XpmST3mkb917apb+Pdi2aD562wrNY/Jh4szOWa8QpXOLnXz/RdJcxj2mHCgMSI
s38Q/TZ3/PjkR4g/Msy0mFnSr6HiqS5Rli4bSuZbrALPPAHMT0EpAPy3JQ89hfOb9NLPriVG2LO5
F5PUAOA3uNN1rPVfJnhU21TzgsX4T4pA/dONDeICoqb9COkHzKJuqN6pCwriYs3sjWcbthptTF6D
e2iSE3ndEvFxtqnC/ItQc7IHnGjdNWXzqWV2ujDC1jiRTCR2tLiH1cQi5FnF/Pm+ncTf0gznph+u
xDTWMJrBgWLedlbRWJafVI2RNZdfduR6S72JIjrW8ZNjRfnT1KXJhlSDce4LI3vqk4muXBUvUZ2N
28wH0T64Luyz1nvzgbzs7dIkQAmSDgEFLgDie3kQrTDxYU062kt0A0ivMORdWA51e9uNx0ONNvGY
4t6bmSXNjKZg4mnU0Rwzev+aUFtbiCELFj6UjvWoiaWRo1gdC2BMnRUY21J361WViO5dEEhCEbra
G9TW5mSd2wcdw/4BshwLTdsdX5xYLepRaO/QfYdNRclySTtJe2+m+tsbGvuCChnDxOR8Pg4z2zeX
Dp/zxmrT8IM/Y5nIWEfaEtuHzNVTTPz8srjx74Ydej512wevFpaKx4/Td8m3UVGny8f/SQWE5qNE
me/LILgG1q+u55smq+7xJpRXiniIUZ025tr3fHLikcg0yGcm+rNzGssN6B9KKH6a/VIq4HEh9Pwj
H/T7gvhrwDl6tlKhLVmGtHtVg+pKYovgksrGEsREj6Bbx2/HAyVg4tBa1CSGTRlqoLS8jasY6yPK
8I2m4bbh4g7XtX+3WVTxLh4jb2eRJTVXEKxnIrS0p6j5UVFgbaiUwwWgtPehmcTSmalKLqzc1KzA
T7OgrZ1v7yWeeAgm9Hx3UhWP4T+iB9c+TZpYtEXFh0tIQxGZp2rMbbKQG2cxOKeiHql7EnDMBR5u
hqYw1wQzb8M+OA+TOECVDZZ2RpJGgGr9HLakuSB2/YTQiTgZL1QQC3HruqraZEGp0RWwulUAdmcB
urg+BzHANVnCyGmccevR0SG1gk2ikNUxFAfb2gU6NfZmdWpbLv5sICAdgB/ZMwQprpLJ/MMymd5n
ITcqiDNA2eaf1JLamxa1+pzCenxr3SFdaVsbQvoJSLBaN3gLDuo7hk6+AyBCBgWFg8a7suiDOaBK
Mh9zUlZM4Adr9CJvgWvYty4MrFswgRwOuWg3eF7sGzn09rwyOmA3mXGIwvT3cdi7ny/0HxpRT2Ao
oCgAbLKpGC2ZXCGFVsVfsx0eUq5NEhovysDmC1INdkzwxxbdNZSkKyWV3y4GdUe/27j7o5hIA2RV
ydHN8nHfuC7M2i41XidhJywQeanO1BzL3ELaW0Rfhc1rGzwfe0OIE2NKoerljLFLMy6so33fPL7i
6dQshwyuNq0wD8B2JRbhpLenKB31ZcmkYU7BlNW4r6+HTvsFC5PN7Dj5wkOAUovo53hgoFNGFC2a
arjnsPLehYFaW2HVnGpfH6jnBtsqQ2hrcYEsqIOdJiGSXQS4SJoE2mY1CJGqG9KngBCzNiCz14xA
LefiElE7fkv9lWMBz4hr6FiOV/0JO+tDMYfc5WOvcA27pOV42hNjxiHsJ3dNk1BsmJdQ0ik78wnG
AwSPiqye2d2UyOs0+x0TfXDaIu7XVlp/TTYeRStpVl0f7tVIB80upksgI5aZ0vWeegvhvMh9loV+
9MI0Fa5MEZevTYcWFvdmBVVkICZp0aadO0+VGz0HIBnnjjlFB6/L73pPMI9gMKfXujLudDczfq+H
tKUgE2ZbQjaKFUsKhkAgM5ponUOUox8ndK3IiOCcaZcicljNFum9oKthIbo79+FHvdP++SqKflOx
SjrFSOqg9XflBeb3nNWhCtwT2rRxp7WVG83JbFkYrrqxkvAAuWb9Nb5viJqduUVZrUePaWhd3qEO
bVkfC3N4i70mWMuNr3nFbnCNZ500tmuuyWihQmNc9Z6/8Ai8IYRC9JeAHsY6cATdIZImjEl5V4sa
2LVyRsyA1fBJjwRMg2kmVxVGyZUVGOsIRYJLrvg8SB85TAFrXLezrBVn6Aeru5tVlbNw/IRopcF8
SU2z2TdAq67Q0GDP8P8uHru4RMyLpPTcMhm1m7Fd3OUIPFyAI8/HqPRXpngaLamvpBMQqpRiNs30
6Npt6C3ZM12EMK0t1zveJedYVLNrWJnlDPNBzWoFQ2CfyGFdm4QQVZWDOr7V1Tpo7qgxldKbwgA4
CE2cJmv4I4M+29E6msBfENw1t+366pgG3jrZ8kNkjc2pkjfXoQQupHoe8EqMWMS8Htg2a/ur2wFr
Mf26WU9Ttcnh4mDuh9YS1XbFC5nAwU59tqzu4INBVWeSGeW1wkq7pIvgLB67j3O7xEWotSVQl/DP
XMmrZvoOuq9pXmYqWURGBMjTJJK3hH4717parbADkrog9FNRwd60xmmOTjG7OrKjh9g7Z7pLwzGe
1BHACVKWvOR5WP8MVeJsM0s3T26tlppLnjFGKePqlY61Vz3ZDfVwcB5vScSzaqtb8ktv+KwJWaCf
a6QxeCdrkdJcQbfFp1dhngDplrw2XjfuIyXUhmLKOKvbVKM3x8Z3suLQDvVJxXVwQPS5kVb6ty/g
D6G1B/7pl2SFxUUJ63BVJ8HJMzNjNUQWjC4ACdcIb8o5wgCUeHpx9W1t20fBX60s2zVphXuy29tD
V5F9Z/VEkTkGWMi0tK/FoIOIxpOSBH+NPgSH7PnIOAPefCgsKMLH+0NohJGL6PYau3QOSAkkaVML
IrR0330tbKYJx0Ay1UXtYGwsZjboKYZ3PbjfpW6xbmwZXN2el47xsFhbvS5QJW793JwOZaYd9MS4
hyKMaqfaQiwbO/hxUgtZntw5AcV8rHHONU08Os4CHFefxu71cUyKQFtyfF33FgyuuvnudIkX8H6v
TrYtlkzdcMPcd8X91s3lmook0ODOd9YFn0/vx5desUJpy97f4KKOFnnPTdCzrrzZCtJIaIOFkxWd
1acMOaQGROYzC6w/oas5X97gv7R+p35EPp76MMn/2iFgr7gMfnEJLYKpI+k2gPVBmgWCUevdC4jH
mNniWld6w2Hyrqjiw54p0pw6IWKR3KgPwg9iQu+SJ3+0CZOyq6++sJ1PQxVksI52+cF41s8Gu7be
7s7oWR941auJvW0eeRlZBVoOcMdsFQguiuZEkuY3YpO5y+LJv5QgjpfTqIBY9mm9QiugTv1w17sA
wz9CD/fWHvwrmixoAuD9YruOkE+wJJM7kgFGen12sw38ftgH+qQ2dSKng+VaxroVtnG0xsBbOXbq
nGzEyCsk61D8mDVw8XvFFUMElPDCV7fWA8pPqLj7VNsxLE0SHV98AkzmBf5+FMRIrYWlp+9awgiG
/tAgNwDsbyXb4qtXKANTNMlBWGBOlcOfoaWrp3vFb+8Q4NWGWOzijMJ7ldNtjr1NAq8OUdK05F1h
KMqDcWYIncQwr4CcX8j+1ysBujSD9acvq8sdhvGTptpbMRndlyOYpNb4Xz+cHtlsJSOkKRrVYRem
/Cu1dMDxOKle+LuYp+ms9i3GwIVb9eJWU1FdtJHXXKErN8t2HLILibw48oNYO4lksFd4T52jrVM3
0up7FdrSmo3Gw2SP44Rgb4llWFc5cqkus0hALzNoAYg9pwBxcywDba1IXj9OYONYyxC4iKekQ/nb
DeekYLERFdK6pJUZLzvNDG8ZfywEhlo+NREQ0FYY4tk0cXmIgXTxXBIA2jjR+IbxaCBF3I0+urt6
ykX5+VnJ6VvPgvwbB/qzNJFokTx2bKxy/Kvox+JzorzsQn8dXYfQEzm+/fO+V3BpDDBgAUIprgdm
9VaxGHhSUt/scjqJXvvXDM1jZMXo1YX7HIMX+lbcV4mV9p+jRmtQjsp/tyaKXqXhtm9WKIi/dv3g
patEB/ZBG57VSMW9AXX5JEivwzWW+Fehk0KfB51+aXLHXha+2Z47vPIAFMbypOM5WDd1BbhfVuRX
JfiKZcZSiXDBeN8w+Gxp1Sc7MkzsHSXvfDvGIWZ5VEibMkdlXctErSX9oGOtTVDdejM++zyOV8rT
ywuKZ7nMK0dd6ekDdR/RBPuKKNBmSrNnFHYTXSl9eOkCWgIUDLRXi1XnDNZT/y48MqWk3YefI5d1
6BnTVxJmbzEPgR9Hm85l4/p/LCm2JUjHX30i9ArTB9qzgvkZdoqE/jKszPtl7zuUnYK7GM5gtCfY
GJUaI6Myg/iXZcW+c1Tzp279q18U4ru0gg8X7fVXrQGyHyNDfdRiamfKa0KqPWgm+rpTrzkZWvNW
VcmLTSYUnZ6KySlajwUPn+YW17G/iIYpuTLsDEtLIUVwPUJ4yEXZ9ZEW7fukjfYdcTf/fAXon9pu
6+Iy+++xx1dO4+Xl7N+zm/u3/+c7/55eamPvzP898//9NyDEtRXggOs/v/Hfn3uc99gNcg0jttsn
TOzTaC9xl+0xWvxn4/73qxx2FjnjLYJJcEFUOctT1lF+qsZob9JbPpOL2RxCZa0ee+iLHYDTbU5g
kDcdYGl15wlJ7ikbWdH47jnrSswKCdd2l4zumZQI5MzVEOGvjJpw/TjoxYcutlkLF3pG8ljwJ2IW
S+ZLomUnOVTgijw5K2o9Z1gtq2vmpSbDcskivSbN1AyxdpMucbWy8AcbXb4UrY3mhAVaVFQvuls4
B1VhFHnsIiJ0Tl1pP/8fe2ey5LaSbdlfeT8AGRw9JjUgQRAEGX2rmMAUkgJ96+i/vhZCN/Pq3sqX
ZTmrMnsTGRUMMiJI0P34OXuv/dnTdYtMXriyieZ2upcmcZyn3CCYXs7Tj260s/0oVnnudcM69WT7
elrXdi9Og3UELNepFzkomHhQX1vSQIShdd46QSqSE58rq8rBcSy5iui91UO2DoBK5vJBuOPACF3q
KOQaDTNA1k7rQYPjZvWJjZST9ZvR5+uMHJsMMa93sqPdzt3ZYku6bm9LlMTEZtA1kdv31x34md5+
QkVFGjbVYyA4DHFw7M+jzH7EiBaMAXluAigeHwDOE2Xqsr3TulTBM3bUyIT3K6oyRXBVXCu64V4b
27KvLXEV1B2LDbUm8ctxCzAeLs4h1cAH16Ng7Ay2cF9b+WmDmyHLgPlVG4d5IIGpGxdgvHPXoMBU
m7AdR/COMwEbWXUNYVjxB/NdKON1PsUPcUE6R7uQSjPSA1MTbJZMWelciTuT/sF9ar9X1DGHRvJF
+n3iPm7REsF0elmtqtozaX9Bf4WZj6gXPmj1Kx0nOmhT1XpytkK2BgNY5oLBqanWILdISwNjQPpA
U+9jcgrcJJWXRRCtE0kCfRaOHBoc1YnZSVfZ02V0JwK/UEUTYFa0LVtvfAA7VAU5XZphScozyJby
LJyXJs+aEIdjdTY0k77AQvpaa/Twr80Rq21E9mdm5oyLaeEPZp+iP2FaXKhbaS95Th1cyGRuyWpt
Dal9emuIVa/GdnwVREfl+ZOdWtPPYpUxKIDpLV9lTx6X1pFONyEb2cKaE/q9YMfHA7CCB715UGG7
3OAhWf3JdDZuLPNO1YiP9QCjwpInKx7eqnWigy71x6L5iFLjze7Xlcze1QJJPoRoTw/5Wp2aYahf
DH0cvRKWsC/a5R4JjXhwNDyslkSuNuRf+w6MhkL10ang9J1WGfZksZd8HjeOP1jk9yG3fb10j6W5
lvd8QCQ4w82h8aiukf4yVzlm0QXja9a9G1ai7h14sddNgqJHx9fKlbd077j3CUJs5Wsx2Ug8sL1P
qTYEEJDcl2jLzu5X5y1uxYRFC69uXxLaFFWqem8ZethY7snNzP4b8H1KHpTEtwYH2YtTUTQMESxt
mi0EqAPXUBtDedI7VUEoHbX+hLf7rSGYjKKHzsrK4GSQNyUKqVOKx+YpTuPrz/tSgd+gwnB8Vdeo
NIeeBiPouDpTla9Qfdiu7NG807tcOSvuliy1tP23quxIqlefCW+h4DKL7wjY1reCMKzdkJdMWCLn
66rAGjcYpgFNM54W63uMip9zmOlnvDP4m6g+NJo1H1z950SI6LuD9l/GRU+B17IBlIxPtg23T5pn
Z7SW71txIgdM7xGT0FubEMzVojpx1/xpBmP3HlflO0xg8y2eKfPNggaYYzizT9J3GaKmKcPPW5OJ
6t2BI0GLfrvnz3/+9j1/e9xvD/l8ij/vFoBHjwg+r3pyPTg8x7FHM6UO0+2fCSQGmNh//v/zlj7E
dfh5S9ulELIPuUNKsws3pCSwrF1CGO5nwgd6yppiCUfFmcNch5arNLi+k9rswn5oO2BBY295nQqm
drzvCl09q5EgLg4undcUNKWWB4PgrVC31oZfYkn5d5RFGzZZ/534i/4AoxfeK3GvdWgOXbfuP29W
iqjDz1t/v2cwzX/x/b999ddNwm8eGk20fmRjdV9pYGB6t0+typ/UEEsVttbYhJ+3hjTh9/kXX/vz
Wyh7Dxz/IE5tr43sEvKql1aSQYh4Qh3ZKyiMFqLHzFp2ob798+v/qqt2YUwaNcD4nO/Klpo6KJ7e
mfS14YQsHVDX52vz+YVKaByvdH9e4ugkqrinH6jL0MlMAhoynOJYUE7GlHWHZBpwrfDknz9sJZE0
TNaWxTHqzavPy6ORaRV+3qqp2UKYMwPr8pl3wKvGXPclOlnX4HMCmvfXq/T5UontpervJhp5bEj1
HiN5fCJTKMnnMowNAmlXRVlQXtkF1oUF0psLTdORNiXHxjTLFRcKrDIdbJnfzRKsgl1QQfaSaZs2
MnezkEEFFfzQfoEmV0sgi6nNDCzNVJz4xP3aM51SsGP7VGkrnDr883mrnysOjfESoM8YwiSehtBU
DIMM1e3m5xf7eCERo76z641rrWU/sG5iKh3G98FU0oPY+AFZO+RHty7LQGttNPlOE8BdW7/pmf11
VcVTa3YosOopvSxKXhzUOZJfR932TZRz30eAL8z0s/lebMKB2Qpi8hcOIslt8tFofJEF20SmzkAQ
XKtlOhVrhIu2mJQ6BKTZ8qqLgvyOsvSaRVEvNX1zMq8aCl7ThIjSltEV+XPOflH1+PuAwKCPjG+m
mK097Ytdrljx1QBa70LhhNa+mPOgyaF8DAVYl0JWO8WQIF3K7mvrACbPFa29crEL3IiedNAVv0E8
tfPXooHP0KnRbnFG9wbr4LFLq3VnpwSaJxmJYCTG5hmOlNmIgmLprnqE+FCdshbs8rXqMvZzS+gF
CMkxpSDmOajEzpJ5xxX7edky53f+hwWAsg22Igb+f8cCuE6Hv5AjP7/9FwhAoef8xbZ123EMUxOG
YwDN+4WN/LzLNQBFGI6NzNO1gAT8gxspnC+uqdmmw2FLtTTzNxKA+0XABkB0bNmWqpm6+5+QAPgN
/gICMJmhGOwKlqE6huYK0+GX+J0aidmVTIJRaZ7GrvzZtiwZhXYvB46AcT/hnTXlbRLfq2l1ibdk
3RQNJgPjg8T8uhsHYcOaBTw/05hYJvsjZbXFwbshYPTnGB0+IZYvdZKRi0ZTKDNYa2ISHgaxUXTp
AhS2+bVMllMCiz1VJBmF7FUxFsoI5kaM6FOHvKbZp8mmbTHVD1W1G/r+htromkm3b81GqBbzTZNE
xz7LWHfGKzN77FJw7To51ZOJVdMMDJ51KAc/Bw9C4srZSB4wwgMKz+KfhPiQEtbUzzFNu66eMTw7
HI5zclHM4tLSSRRP2vxo9UjU7KJ6XQjRwYF+mQCNM/09rH3h7Cnx6YKCUItYCesbTXWf+4bCZrLd
j7G6pTWBjqyobnuX8DjOeH7fp8G45SBjHSnJ4iy/NjQW2f9AIxrqV03tEVoU1RV02CsD4worgYRP
ZNREzWAPIsbdy0QFLIhsKTp8nZ9r8KYw0jUIegD36jCE8CD7SWsBDUt+KB0OHJftlpMrOghjwKIU
OalnwRTiScbvojQPbhWHeat7WjUzJctRuhYh47Y79AFHO51ZcyjcnOEenRL0fOJhxIVQksBekz1u
ALzojJiS+TrRK3Jdqvm6H9U9E4Bqz4D4R4p0yOH4/D/4kc8lx3Jdlg0+jP8GQZKkeU0l/V/oa79V
P35Hkfzz0X+waw3ri4sA3wFiaxhgZaCB/MGu5R7TQZKj2va2OuksD3+sQYb+xWGIpjpCCBONz284
Eu6yVS5iFjXOGDz6P6ORGCxnvzFvbFdHKW3wfMBSEHdtcJO/rEGWBhwqrtL1aWnaG8LgjEULu6S6
yzrxPVPUl8lev2emzqE09nm2MyhcCvdoeZFFzTcvqP6S4xaVNujmlSiRqWdSu4wK86KEAfroxzSt
pmo6mkVKjPRq7en6OZ4A5szqF5jA2w5jPTA7qePT4C4PS5ffuVP1TFm4Q3XhEfvdLm9ObZ4r+KlL
ugXwbqmn7qoD5pMvg2ORZV3/JJuu2nhelJm9+6hn4oGhJZpWJRhjhwDetiNYbfyqONqLmJwbjlKX
bXVzhP1Y28qj6rg3EYJIImiDdkC06igonpB6lNl7VbvVvim+V6y85JpGBAflNeLlJOcc4y/YUt0O
3p/VPeZz5BsVQhkztdudGmnhtNGB2u6+t8VDXWEaSOb8awn9oMnmO+zPJxTr+q4viVAvrdtYzATh
8dBOmOMeVaI3jYzjGQk8lcR6bs196FoooDxpMmXKtf5eIdkvg8eErve5Ttd3KhMcas3dEE9IsNr2
qCSab1CpuIjncaQRDj4Z0wMexKOWYRVftdBdog9tqu8LwUtIgtZDCc/T2oiL8Pa8eSQYqdS2U3it
+rmRvRmUnyoyZ0IvGYw7CDH2Q02tPmZoHe0ejBWyY3oWzyONcHqsdoDJhp9S6/6kNIjTiM3CVMb5
z77O9BGimSRSLyUD25H01yZlPWaJuGlbTG0beT6hJQsseVjfrS16YkzKYqfb8hbg6mXGgkgkDu/w
KtvnLF5f6NkSGaPcWIUKujSqAZqJYIAPrkzqd7OGIOjMZAcIjbE87+g9VPZH1R2uFfMRO+BVvZJU
zwCvcW5hC3ytWIX3UlY/Yzbonev4mWsyTXTKn2tJOwtty7cO8KbF7ryb67N0mW1qxTbumPrj1BuL
P2fLi5vpl740qNc1zxxidNX0MWV2LGwOBFANPoZEHot6fYgN/LWY2RuvAMN5aJ1vlbZ4xkZLhvTl
eCbDvLaYPGaEPog5LATqy1i0z7kwT3jjnwu1v2OkRqJ6dQ+emdT2unwmfcAV853mFjgPlfUhGcsj
s6XbuNa9NcVcWyy0sezmoR6bEcUbnZnEyPAiDN7o4CrSoihQc4XxFOxPDS8vpgyyehRm4ILWm+AK
6jRGYEzMiTZ0FmNv60kQcWVxCv6J0TXIQa6nfrJoF5Hy5tmRc5eCdG+2N2PsOA2RiOiM5i7ryD61
2+NTX02XpMfhNgzRjZ6hxeKT/1XJ+iO/L2O95QMPwHHUlEAlPFhtNMg52VeosG8TIHeHZDxU53eC
UdKes4C+o0u1q9ru0k7G92bUQ5nGPlDpU9OXn78olPetiEKY4XzkiRHSyIZPO2Dzil+NSTBrTt4J
T34UujhXo/E+4l4DqXlAKoWdkSQjvbmX+fygtkpgZmWwOFxipDC9KxzqWpMhjja/1ZNDSaLcTPRx
VU2DKH019OtjVlun3Fzemjg5dksZzo0Gn1nxFpEcIb7+Xyhngqr3/1zxGexSdLLL2eJvK75uqKmJ
IXB9GpyC/HZLv4na5pUBVkMpkXn8xd+nubpktuWvUXXBoxiiWyQwcfTqyfJ/2zb/Bbn686f9yVz7
tf8glDVdU9gmuK6/kdNLt50YFXXqk8rpfz+jI7NMMu/wstKaMoMWu3qsFReimRIZ3TCsfCtFfG6W
KKw7/Y6p1e0WcdCTgvGfVzcvaZ42P3+k3/4O2/+dtf+//n/D8msmNcB/X9q8/JT9f+2wyf5e1Hw+
5ldBo5tfKEkgooHI4mBlb4D/XwWNblC1oKpXYZuB0AOE/8+CRte+mKZwHN5iTVN5zJ8sfl3A9teE
7cDH4HlNS/uPDlXC4Of/fn2TMK1xHbmGJfTtRxn8qN9PVUnKatIVzrhXGoRqucDCVhLjx5VtNKfF
snA6odui1NhpqnYF1f2Jcf+xdc23qu1ZG2EnTtpwSu2GHrrVH0tER86MjsrMT2OTXGJut5jqFnc8
zmg9FY20zFZpgxzKWLsq7W0UDY8AEHofA6x27LLmpl3lQW0z0l0GZuJrwsxmNoiAEZZ2h2Xwhci3
H5i8z1M8PEoGpLu1b0+RsT40cr5amIybVReKjiOKkgtJdDbaBsueaSqxXyYdDVXH6vRjozFwjGMo
DnQeCduhY/k0AL6ZJUqEdOOhLQYsFydVL/No1x99iQKGjKqDWfKEHe4LoTA+kSmnyLxjoFkYuQHE
sCcxDPHInBASmglTuUmz+UPJmE2bkKl6/HXOQIisyLGzGdUDgteEIPeY+Cvx0dnyNZmS53gs7kYD
HTI8/GVv85iJDGSLPKeB2VBERHSeYM/vRjKyiRnDg/fN5T8mjtK9GscfpUoityMP+pD8NGp26NSs
jzFudEwZzDdEditRKotlOnXrEPZN+SNpYfeO2iE22LIycNVEQXjJ2j1HlryeI3FZbf28IA7QqiIA
Tvqg4ZvbiXQ4IzvzJxJi8eQmBDUglUbZ52pIfqwhJAsinHEeY0GGCK3Z9YuKyhd2psdGENZmAcJm
Iu6gv8LCx3wqhkjFoS6SELYS62RYajAq7nEo+mPPZKnWkRLxf1uNTqswA7WqsUPNAYo9iu3Miybn
SJPaq63FVwQTY0uAYC/2wojukhkKczmchs48QB3xe5KqJdY/REkest6D2eNZqsxnHSPRoiXgaAZ/
npV9neV+k87gcKf6ZZqMUNcrH9fivkMOqTB07sosSA0Ltnfm2Xl+XMUUQNi9rvutNaZf0bs7zyKC
0j9cZUAMG/JygZmchWV7IBQPJpD8YtUQMzp7M108qxZBzfAfpemhwgeSNf25JDGcnfCo6panA/bu
YRm60PAbZz1EdkzfPDk5CJAKBXz2knrEgJIMMd0sk/oBGsMfE3mZqfVUN0XdGfkqHQfDyTxylMDI
LdQRvRcbyzXyTq+3IDmsdmgpNYfv6hnB1mM2dSFsNqR6Uxg5cZjSwVbrFWk6JHOj97ut0sAuBaKp
DJNROWXOcpJGdjSKgul6cW40IOr84ZhM191qWKG2LNCM3ad8cIMpngLHrPFJph5h48fEKA7TMp4Z
YJ6yvCQ8SV6DunkxGxgJDfbVSGuCvMRtOJTvva0BtlLvTHN4StXiCIDvAOX5KlKco1w5YgC0U4g2
7HvlVBTJTdyQlJoDS8QqE618b6R67KmHqYdNEKehaQFkUOYTu+2xNcZggmfVNqVvl7MH2vhCI9RX
o5WsaQBS9nytqXQZ3C4w0inEdXblCOkBmPPpEAM6FMcJy/PagDTDYhWV4owo6GDq40m3tSPO4cCV
LaUtMk3s+biGjybzwbRDhK4n1yJSf/SAO1q8RKOo7nFInJax8Zd18i36ShpiOHBgwaLaYdM1x4QJ
hbKuZIvmoQU0gW7JBSYNE/X5QmayX+Q6QOf+xMz3SNvVF3obonvy0GuFdsVcP8c/FW3nUzgb9nCK
avk1WY3HgXjIhiq5a5cDx1KCMOZTn+A54tKzgRnNOmmxpHgzSkMmatWHhuux1jGJqtMSutTgeTdd
90p8M9ObRmR+pkd9LsfmtP3WExJNPDBPfRsH0TKhqap9LTZvIQJeVaS/ZUlFV7n1FS29TiKAcbN8
tglnSArbN1Ln0ExzgGnlUMOvUnsZ4vgG+mOe5kG/o8AOt8e6Rh4uugYkAy8mjbx1LIMJmLgkYAyh
ZtCX5inNxAlcvY/2/7ImGmeH7AgnMhxjGWDsYlUhUAlB89eiltdLD/gTRSBHsVOeWpdYic6FJXg7
LDy4VnHo9Pi5FrWv5NWrpm57miwBZqjXLWeotbevZC8vBUHfDBrRQ2RQ2Wxil9mDScI5aPp4p6wj
iAc1lGp65+ZG4LrKce2sI9vG0SDtr8zmhYLa2Tab4dIQyLTL9Azfi33S2IrImsr3OH4OuSmCVvQW
n6kJannn3pGLcD9A0YjT8mbW5NuqTSERxH45O8e0xY8NXNwi/CEFxIas6DD3DesvyDVbBr2eeCsc
SvoxX9O88gDRf4Bt8waWqwlmmsnyqPAuubZ5qzOaGhTzpNgCN2Ubaq0MRGShTcn9hdZHK4ERLdVp
XiOqfkKTR6yK+CwXPmHlbaxCZE7X7meSWW9JT4rpmARDXx3ytnxS9YJULivI2VAOa+66j7EpoL60
ADhAtaeYwxBXGI+tjVsEP7IFPsTK3ENj1ldDFf8QY3/UGhXUvnutJuPdEIEJabJLO8qGbrB4G1b3
51LKn1VUnMFdkQ2hzpijjSsQcqD2q0cj0R7yAobJOhf3duOEEhU1EYi3bBSByu60wkw7FCoWJ1md
FX0+Da3rz6t+0moTUbdV+Go5n8QCakQfDnpXv8+8u9JkaB9RwrSF5g91o+xXkfoakWJCK47TUr8t
Ffbe3vHXcbqVacSGhLaMhGdlZeiiOlBKak9pJ2hy2X1CMjaMTE83yrAVkCDG+pq6S905tVxRvg4o
62tvkgUwceRno8TCbN+5bn4PxvCubuxTo5IpnCyIGOPxgGLnAH/lvLbxIR2GMGJgI7L00MX6Be2K
VxnqqSCardBcOrwTpgt4i6DcELshKEcEEpmKn6z6RQOGlLrCc6T7sxYo+WV5tBPLN12ChzL9gFn5
CDsEea08zZjm4FmbJ0KBCUqcAECJx2kqAyMfCHy3/JTXFM6Qt9jZjZ0XZ7KjzujJH5vSuK3ZlcmJ
wEPJANlyLg5pLuXIcj+txzJTg1LCwYiH4dgl3YPSZCciTO6SWEB5Ssnljh84mF5PRXLu4bupo0Lj
C2fTrLtMVdtHx81xDRUhUrpAkWBuspU6E44ge3hSDkerxf0aQ+s1e1+CQ4dhAZ8EdJVmCy928IQg
wKNZvZzcIt0yhI5mNga5G93kKjmLjvtQwzAnxCHUpHOtEtpkuFuuxEprBwD3QUbVw7raL0tZnarY
ulltHjUWPuJ8zx5EgA0L9UiHPGzxHblSKOH53C4JMveIzvIl4pjRhDdu5xeXgLrRGrA+IB4ngHlf
O91e5pueT1Barjaj/xYbXouOJhooVMRkBZPtPPUTsR8uDl+NvwWDhIcNh4wh5wwRzqcZFrbGTPU5
v4+kZuGCjb0Sf/jUp+2+MYwWj2P/jujy0OsyiJ0VwwoGdaz8GIKqokfZXd1pc4vrk3klVpXpqFhs
eQndKtrFAXFTJ1V1j5y/D01XHWxWUjKdvJXc3riKAyuzzpBD8c1SVCL32LcjRDWaILJkqynXs0nu
ZTFqj4nC7HSqgAaYe4iens7mNoniUGk2VLw0TJz5REoAxsP2PJgVzAWbRYyRrcMlO/QeXFyv2tKD
K+YVxBV0M8SAqQk0kOykonlcfSipio1a52kNwpZiZhDkemqHTVqVvlnKs1JoHyPqut1Ylyelnmi0
qSc9Rh8s7YOiL8Ho8tkFeRYWw+BJmYVYxsHA0CUbYV/1xQ3xVAyfnW992X+kVnI1CvHOBUesOTKg
VsqzcPGGI+MP53S6t8oOZEPxYBBMZJhkBjXVeXvGtE2ve3f2Jyh7TET4enoBcvDWS0GjOoH44+xx
BAfbOIY4kufZ0K713PQraApwHryyTm8LIi0zpbtzo/wcG+q1VNsXuxN4m8iAipIb10Z7v6YcjBJL
wRoqzsZKL7kunnTFCcbJ9ssoPmaOg9EwA5Ft33ezwfiPHa50jpPsnyKcBZVa/ZQYSolICCyB5163
9jqwh5UkFqVa74jY8R3TvjGd6cZhu0HvdOTyOALgQjOdI9hrbsZBMusX12OrnwoTAINskpNek13V
1mGC+nsXFZNv1t0Fc8rFyUD45cZJtDBDpfGx5OlTVnWBqVM4MkZ32ATRvp9iIZ4N4nh0lSCkNbrZ
1HJ8VF76uj60GuneFJEUrj5hXF47ldcj5mgiz/eD3dBqchHaN/COhzSkNXmEuOnZWkq8roVRKeIM
2JEbpl31MnmsSKlcpUFESU+9XR1tG9OctRFZxiMwu+vBBetdjm/glINZN4MYfzhQTrRjEeHlLTJG
4yDLIpwTQQYLF7No/EhM0KrjAwsZLfDVt7T2RD4q8sLitMwZPGp5xiZw7ETukz0ZrB2ECTLpbKe4
ntXuqEsb7/q2icn93Jpcrk7Y2zi36AXiSMQSbTSgnctbZ4YAwR6tr3CrnN4XkfjI6wXqCJ+ubOT8
bgzerNTXyiKpiLoPq6rDWsxXJulNkq62V3XRt2xUwkWq53rtQgMfaLroIdCkaEdKSbRz54z++4SY
LSErtcXQc6hKZHtpz14/dbOPJuE02yzRWpGQ0qNty10o2X9LsuV3tlI/uwCn5kK5huT5mA0lo675
XHBsobVyqqMuICQ0EAxB3aj/vjZ8n9pPD4XCQWbNexJyMdFRfmFVpbDFp9wfu068qk57lWqzb2Dv
E1M/cuFSKTfR3jCjA5bYJ5f01WoYCWVuh51Olg4hLUEn0kOUtBMXWeXznnL6lObFJLqGOY/yc9DK
n/CvwwFjLucHgDclhgptJft7GecgA9/Vx2q/a3tQXIJhk2LnT9K2Dh1tBQ1+zi5ppteaGpz+C8WN
OT/KeAjMfn5GYv+0SfVEoRyz3D5MyYwleH2wwQopLL/Ec91y1A6TymKPXVHYZbdtycFPA+oTiymE
ju4rRXr5z9uPV+n3rpZ0Yf5t+/G/bVL+P5gISgXw71qPDz9BVn/7S99xe8CvvqOmf8G7roLYNQWL
nq7RXfxjkOp8cZivbvf8mqTS8f7HINX6IlyhofTY3DWaUJnq/pHrYGhfNJ02pss+pXM3M9Z/JE78
0bf+leP6ryNAddf9a6yDrfErqI7GEUFz2ZuFud3/W6zD0A/VSh+vRRR2NRhavzcGDOCkhZ47p26J
CUSTj3AYW2neeA36sY6yyCyr47gOXFdI830F9uoO5LJnlXO3r5ruR7y0aMRTnYRxPhq7EZflWsNm
TVLrxVlQG6wkMQSWI27yiQSoLr23mDEdXBLt6GmSAI3LPMAKDbfIJeOp7QoIaZ314GZQNxz6XlUZ
TUifVgXbZEeLlJSrJH+j/CfXGUzY3nJIHIujn2a/uRigWSUbuwzHn+eImYUqcq7KzFkDc4U9UADx
nPNtern8mAZsum0Ds4m1896FOrQH0bDSTSGAb5rBg4/5Y1Gp68Fi6MWXCACq1mo/Z5F2cphHWZYL
kdgEx1Gl9pmWB6rwQOlaw6fpO+yEbRE8VkXUEBHHN/hMuyKnMqdj97lp5itRkFIBLotdbF9WP2sG
3BDS7GDRUiIiLIKNnCp5ixjXUPdbG6Jrph3SFChuJ7JbcoMIRosxZWxNg49xhiVqbX92+aIchTsE
aT/SmSEyVU6hSzqaOz9vLTIZZ2d3mX7kfCM6kvxbpOD4mXLrrWgrSIUGAct9XoQrhBSyzDSE/BGa
jRKxZ8/odDJwLXaTQLPi7kura0hY1d8m5QHVNUo2A0ec0SQGneNoq7TQLfYbX3jkoKtTDC0mShq8
6QArIcqNG2Ve8OSo3O2OrB3WRxTs9UGDx0wgCEaxh34gKF6ngbazUpnv5+hqmMTRoVMYm8tVM35E
JFcVY/I8jKgJebXo8pCJgUOnGisJJqktD1JZv6k8w5LAcm2i/JRG48OiTddNWRKVxONi+g6ruUIQ
R8A/CXSCYyWwcX4QR3dR4aYrvfJjYmrYx2TrTYyVwe3V+6WDB1Ao+vMpp424y4lf3jclS3grY2OH
4oCOGPI7fLLAYOA2Uk9jz7db65tSr8+L4WKKl7QjsokII1e5doBDWlV8V5nOtS2cV3MiWi3Wypu0
NPZyMh6SDliroTNot6PxBAP1oxIJXZd87zTkQH3+yUY53HfqFvY1Uiv015aOQU/Yp1776OPy3cqX
m6own+I5ooEhb3Tlm2UtRxqCy16H/Gwl090yo+dFl2TKe4h837s4Im+tJ6i9uDKaFMfqE6DeAy/e
eana+75NT8N4KUk6B6PSbhJ0GhlSta66VDzGlkUeJOP5JLbiXVNor20X3/NW77WvttW8awzNdgWJ
AEB8lO+6k77GjG/Jjth1nINi0yHmKXpzjJzsNkqvvTgrFZlYvVy9DbC22Qe+1VI/9ctwu7WT9A7r
iWrueqv7poziu2mMX6eeKzay91HDkuSa1m3DwdBV1qCJYJwhgbViLkZdHbC5E9A5YWKwc/usqfkz
Wqp9R192lxTEUmhJiTRfm7+WqKfmeGW2rw3G3pnz98BayenTZf+aks5BbH2Kg5b8yLnx6tF4SAuL
ycWAWgKWL/Kvu04AOMQsnnizS2iXqUGO4jLcJ/P80tEXHtVN0abGz9aC/LdI9fc5WfxCZuoO9Mxj
axX9DlfwjzXxoD59H+DVI6i9csv8mk5dxkuAQqDtOOswKCFu7X5YJ55HmqAIHKT2LPxabz/i13xJ
JyB28zzdGJzYvF5QojXWJvCwKaXXEZekxAtYOUEswfR0cAnsOobKW4ZSS8+Tyh9FDT9v6ChMxOhj
LHGSw/CD/ooO/wi1Ww5fYFeXXAVNTHZai8eEmJ5zjKnuwJD+WTjFO0enjgNunG6jqF3f2Xez8x5v
X4Ra/Crd9jXS9JdllkAK+PH05RGQ9HRbleY4bL+D8ylE42PbQ2ZfenE3Ou3ZjFPzwIqqg6so7ltb
3VsjfnQzfhMZ/gucjDjDo71VoEKYS93xJujRrfy+rDqStnbC7zZp8d5cX0ZcvJB3zAqiiULNmrUv
9OkHPsEzfynldao9tYby1q0vMP2KYv4RxRYSPf2g4LhTVlicLQlxkFi/pSVgn4gutNWvr7VjD16x
1lflmB0IZiGKMX1y8uXbZEB7NBLjLmVhxtup7DrLYdGpwTTQDXnBA9b4s9QLT488UzJ2tp1Hc2Ga
TwLHD8Z9LrZyAJp2M1zAe7Ey9zTvWkJN47nigKULAhkJmwalwERPnZCucM6iCfc69vpHuSWvgh/Z
V5EKCqEkpK++a4dl4trQn0eo+z02Ir8y823WV91FmfI8WvjhLXegTo2d26WZkn2faiADMIf3po3o
GclK2xNaKS2nh7L3w1E2VBTnUS3tvWGp7vj0HjLN2uIw2dt0pE6FKSXWSiBOggVCK+cne41OBCR7
iSQgfDQUa1eONakRDoMOYzhlXPLMouZbjogsBT2c927KPXukM2ply97J2tcU+gOuJPsNm8GDGIun
OUphHxGGV4+aA1GKGRqKg/9N0nltN6psUfSLGIMcXoWSrWBZspxeGA5tcioooPj6Ozn38Rx3t21J
VO2w1lwyi7FqWRz1Y5Fi0Sl2JRp9SBetu5Fthlwy9g+6ASdvsuaNFqdV6DFpXQ261AnuNJO1LHZ4
3Th9uDlDOzbIaZyPHdIHjjcNTTyj4snYqgEiUzP2G3zG5M655wF12CqfzD+vA1zuNW8T+BDsQLgB
C5eFiHetNObjZvpT+FCR2o6gt2w2kLOV1ibQom9dQyvDPx2sF/E8NA3yV9Io4wLF459nFr9iS6pI
j28vF9cubqk5lFSrMhsOeh1NYRIYX/UUbAjx2CfNTFUQk1KYZMuNGb1oQwTwQ/Rv2lSIlarTZWs3
BRBUip2mVx4njmmFVkmAQFbr3KayDqHWE/wr9WtGC67p1jv1EHbANjHwfqEnNfAl+QJIk884CNP0
JvE5crnxZAgDinuwpjcKuMeDpdZkAXLSCKP1UhsjIewgSG4/VVyRomuuImBPEIuiH7uL/nHtP0wo
fCROPLJvC7VNadFbeDt8ipmExHt70tOtKPHniXZZvEceM1YhtEPGwI+wCGuv02x75DRiwlqUZlzc
JF5g1xp2uJW/E4c3nzH68t1g6Tw0UbOjIBge/Mi4qqLZ+pZXr5xYN0Oo32tqyIOYC1IxZxxkeSGW
GPpoPRTig9bZK5I/ciWfZhG9TnH5Q8LKk5eR0xdML6BugK8UdPjKST4948KeHCLqREqHV4tnquqH
pgKgrCbnFwzTpu6bS1cmzGeMiq1moDEOoWDNeFuMRZlUWsiembKHlaaqlRMxA/RLe13BpeA9c3+C
xCA7oNgFjXPnkw9DxSFo1W2a59YvGPbiCAcmRh6Ugc2gKL/0SvSr2iPpxpcR0a8mxarizErS4aWN
8wsNFB+/loD63H9tJxdHQhJQwIvNwG36iAqcsUg2n5IUxrHOzyzG/sy6ztqXU1+jhtZepna+Esk6
hqRaGqu0JXixcsqFdYSDilmf6bQKFcCKDYPYZxSGhlRonfL+04s4Lrl813alyi2aME6AnmxereTa
LWMHRm4G/EkoTFARfn3oBQaxUWiyEVVDsSeVHEVeOa+TRiftMetW3Zg5OOV9Jp04+BICSAjNK3C9
TvVPNkfUL8aDK35VlAPhVBQAPSY3VxlFKBowp2NbVXtYMcOqx2+1juuIhJbeIoN6ZI9bxyTIq6DB
ea4j45AsfsxMVHsVfyAjRchmsd9HhYcYEGLyvkOI11No74w0eomo48EadlqoV+nBybvy1CL2JYu2
oSasi4dgEjC8nCyEY7gcs5TMic3WJuXTFDe4X4zq32RgYR6t04TFfqUlqBMZI4VG2Xcczt6VHlTb
ROWRpTQ+19L6rZp6HzC9lIhatSwoj/gb6BVzU4WzldBDOvLPSB1KG414VrOGOdPm9puL1KIbsZG5
ptgEpjmtKZU6fJnLOJFVPdwJxX9r9fILolw1JDe93bN444Wr6jEKiU/DJh8OZfOvd7rHXJEUhPPt
A9yXHWIs3A0Ko2cFdHpjxSPJ356zN6oKvKhdM/XZOCOeBqxD+5Fk0rDJKi8MIjTzGt2hkennGiuC
7o4+mInqpuXJZyPwP6gCRMU0ZjfVGS+zjvDX7ZQfSsS/lveuj+AaMlOojS8XJaCRsE/Yg2jMN2Y2
1+c4GbswuzIiq291bz27Ng5RTyfQJSbNYhwD60FUKliZaHodrb7ojcXRMPW/XWBvVAURuu1FtkbO
9DRxx7KXr/owM2s+Xxlafth49D1JsyY6yz96HhwmPtIuyLbpg6gLZGwguVmdSS6UpfswELQlFWc7
xbe/NaBDtkks9uS0Ie+tjUMG/j2soerhjbOfhKxv0eQdEq8mX8xEFa3XBTYLi4fb0DYuoenwZHFz
2G2KVmZqv2Qs3V0/aFfGEEDDWvpXHG8HkBJHAjlo9aK/wPQ8MpnGVwgoikxTZhG6xwdzHIioN4IY
YPko5lVp8+8mJYzBAjcGSGbvQcYtU1JKidauH0mQMUOCl0lKttZEAgwU/KbJMRXz3HMwuSyPQrby
BuEVjk581x1mvp8wuKSIqDBt0CiVCHLVpoWbuyp51Baf7bqFMLeG1cGDafsFj4t+UUN+jQoHrwmI
mtbYijb1d0ZpNatJA//v+0D8EjmetMzH0e3Tx7usUEVkU1PGiIpsFgvNZJ38ChJrzumCpeYF6U6A
fNlF7mjUf0qCXBvMIAs1obF6ryB6sORb6Ya1r7mWQyMYXPYB2mtsoplx8Hfq1C0qBSUA9JZNd3sY
fcKrZJH7HO5BHLaeAJ1C80NPK1eM13NaI/VbzR7Pggbprlca25m0W/lLsks71SM8umZgk1O/lx6d
JWYCRAmewSBhuBdaD6ijLKg8y3gDudiGc0r/RMA0lBzrkNNSh45rmCGcd1wqtLELPdx9Z7Wwq/i7
ZhJzpSdELXFbhoPFK6PPMTHCgJdsr0EPrg3ePmVkkAXKXulBDT2MotOequcpN/6NMkDhowB50Zrm
UYFS1nWrRaFF2LEUMECsi8k+RXjv5dT86S2PR1nVCnlFvyZybNUxTWL/nhlhGbgfBVb7kpSTsn11
g+HdJRXsIAp0bMhlzlkzFft6WFS1DVq2ZpGjFckXZVldRROCdwYMTJOxJJi7phjv5L9TYxdmt45l
cmF39vLfUKIf9VXRptWmdWlieqHtK9ncEE/ojIw2ZebdfWC/SJRcMHkFbI7R41umBvHqnIdbtwH2
3mfPpqj/eeQa6fWeoxb5gdOK0BmGeCOXNYsUYrWw6CBYr4rRZzzg9Xuz714tXMMhJsd87Y6PSZD/
S5JRWxLgaXVZ79VdwpAimQ2AX/GX7h+HKJvC5q0PFi9FHNyNnEAvw0jCmecfgjEs8aT77CRrxgDX
2CpBfM0QRq8NYubrlA+ZoxFiXaC2GQGsTc/cvTzyRvTG5JwG1fjRVfHtF5oeTrr+C9MO4TIcj4Ai
njMNPIvBMy1knpNEv3cXQtbc0bgYjRvaGn/LcxyuApQY2GSrDxk45DfBPi2JXw+jOfokmXE9uuYV
QtCn1dofVv4MhO2NIh3KUix+MeXejQJKUW2md9LihOVwUJTTPzIG3j1qQtCdGS1MewOe8lTq2V9v
6t/kF4HL4zunSfVjKoLNK2J2LGtamWZcAjkcD1bv/MC5oVLSX2ZlXSXZT2lNKZ9V0b4GJAF8RF9l
WGGZCtk4W7ubb2VvuvBjIq75c2yZv4XN3oLzHRYw+S+6xYkmfTQby25ppIgxNSlofuy9n9Fw1WBf
VwX0bOBfjUd67gPjTpAZfQBDMq8J+16EdBkfh0nNG9BGTSLNo88wJVrk9hzzEWb7lTduqwyrWD8G
5KU0KPrb1zbtdwQFtpsZnfk65QNPbWhs+3j+SJVPtzA4G/SGbdSRmmMPHJ7jc27mUejpctvO7Q1J
5rfeu5+NgyGOgPSmkx3NPHJAnfNOo9tbTRlZQ05tLgNWdSi7H70yebqG2FxpTv6T0lpAi73No3EL
6tgLh4F+lyCPdaQzlZukI9bmUKx1nWW4n23QHvwMXfcJZXdciRnbfhLRwRfs+AyIFqtKJZRxTvxo
LvtjJb87l9HhZDb9xm4bhgPWUTBhiTvICoKrH/oN/pFRPDRlfO7qnc50ch7nNWP+bbN8HafxN5vC
rankS9M3+0SvgHF5+KonnamwdHb1QESFF8xrqqCUmtv+A4zSOdz1wdjzWpuEQjTlPense9kLVleM
S5e8h3eNwf6qqYFiiJFsYp9gKfU19+M7yU8SUMdaL5E6wPZleM0EekzcF1IjiDr3jcdJc5kImj3z
MsyLbPG3CIkC+ipsR1YS/BWEWrcd8iTGFREIf1wsvBnKkmtzsr7BZWEbMTiCB3M/GlibqKomguw9
MrYASY9LrkZvoj8R1TNozXcbXn6hcxRIX39qjKB/8CCO4v9Uj04ePMLRok0LRodlYfnR2/HWj+ix
rcwKAcb4a6XhBYr15qkXPa4tibnaO5LDkG6IP9JCD+kr62BnpVl5HwLp97mztq5MfgFpv8qOH3bo
fY/ARg3+SBYnD06NX9pGtbYx2PhDwtlFhc8YWXLi1GheNI0Hrp/sy5zpOC8oOLRlcIHAi1lu339p
hftceAkGaaRP4zxTghZGBW9Y/mYTQ6MGwFjYizwNazwedu3evRq1QElcAo8IRzwpjBYmfGoOP30q
RE+Fh3IusuwNSWtiA3/mbEUK9lVkvJT+UurV0bM+8PbPkTyraSHQgFdIuzdXj6/4++lSAU+HvOY8
AQb+sQXNN6LfGIH0rXxqKLqFne6IZGtna1tp2t7vtJjK6Kx7cYufKUOipy+AfH8OC0O9udA8Vmkl
q3WEb3+dynKrOdzBnWc/NRICXosKajNkyVvRlGsAel9FIBgqcWCRrZx9gAn6ii0FUWTW7r3DPqSx
ekyrPkSoGmHWykiyDWzcj7rUgQsI6mXyiDZySYFBnEtClfXKuKL1bfk4SxA3cWbjQIUH2Xj6EKaE
ae/ArlGdOumtauxvVdhB6LSIM+tBjsx32OanM/AsV8BuSxCW964DlQw1ct6xZTZLekU/8VDoqWqf
TRrZWUQUrLsWybyV1IiZ6GQqY3BXtQM3cIjbV13oYp13vPZR1M4HV1vcqrvKBM8+YtAJzQzVCkTN
dYBhqQ/675TNWstSKymYH6qk8pgr1CJspIuOWldvKnfFtujhejvQ9dEOsEpR2qaA1BI6RvNolqW5
ztuPNJWnfBztXRSVPlW5sXKZ7ayZs+rh4Na/kfYl8ku6bQcIrbWdF0cjs+6FZ65hA5MxWxGqUrop
iCJ/TrfWqfMZgQVz9It26dyic3xI8rce0xgl0MSkO6C1shD/l4j2Kqb0tJfgxkwN6pSnSMx1LWPl
yHbi/DA+S9aCSjKVrNIE9USTAywMLujK7+PovuaojtmxLUaq1A5TyN007qR+OSVhYVb5yLkyIcwI
bG8zmbLfkMFARdhmPzCaMCV+oAJ410kJshwo6qWw/qao/2avDpUTmZ1VkwGWxJz4RPwmjG/w4+gt
ob8uJrRJDW82pS6lg/08tvxSJKFx1AiWUF3UU5fQXLlJJMMAwzccE8R2rViReOkAFXXJoSnSrdHJ
Z99ik8XiHfFmi4LKbLpNmTxWE4V4Z9BAQPVAcxo9VqkBr0U0q1kg6DU1pHYyCDaD+Aka9eEDIcVG
5tnsQZnGZqa+8+0gXdfOiLHB7ZHnl2eO5j+zWRKhInSGFOhIIrhUpPxH/WY0oLe5pAx8E93X3Az0
FqV8IcT0H2TSPcmFHwSRO9gZhmTT2ExXJt9CrVNGR5R6So4fTVsi3RLKe5wQt6YxbF1QjMajG3x5
0Ov8xB4OGdlaWZx+ksIe07bkvFBur+GJpcjy0a+nHk+h4QG8MrRy2tIobmp7AILnPxoWTNLSuxEl
Vy3GUJ1Xqxp7M6QqByNDMaXyknQ1lTKyUx/CA3aqqrxjuRlw3y42s2h8yefkXxCkBo1LR1nd8NAJ
lyWOU/rfGeLhbTfqb9yIKGtdvvlc6ZeyEXuE18T1atlXxK22jWT5N1tMts0ZTnTZ4bwldDsLpdVq
u0qJs6eSH9nRCtcD3wUR3rPngki0c2wfmqn2kojkHV0ycvmR3Lfg2EDwpOojxMVk+sB43LyiCsZu
3zpgA3J9BfLc1YIXIYNLMbgMeer8aLLmcmH6DDECdFVtJLvcTVIMJ6JIXuMWDDNo7yXiAoZnDP7D
A6QVRhafLIfCFr1YtJG5Bs3R7ZkBziTImf4nJOO3Fn3JuWkE+Ht97yIcwCmDEplKA1m0geuEO4Ta
i5uY+81jhE1Q9LhWXL90ZESnz8mT9EiH4m7cVQldmCyXTHI2HKbOhF1H6ldUy7jTRhco0jDIs4Nf
dGIf+WibcwscGFpBHoS2+C19/1Ou9aZidGiiWSoRmFoWL5STyxLN3fBZw3UbmNL1dv3PKKEGTDGD
5XZVWM+e5458kgZxpE9d9VLJTRZNQM2Tb6LAWMTPwTbw7J+ksh4S3znZwTayumENRo7qNF02jItK
8j0TNs+Sh3qtYpLVQYv8jLFWhVh4WmQ6iJv1LH5yc7gFdqSdwZ1vJsrETbPMvMwJ37Br1Onat5uH
NA3UtTWCXdI3RCHbzdY19Oqge/a67Hl8fRRKrWkzEsyf66jynoknVDlRiDo6oFldPRfmOf1qAdsZ
c+O3w4G/zRJmXLFqePEUnTQRX9z7blZsAVX8pmRKPhoO/ktVuCDQodukBdgX1U1HO8XONGhui7Ej
xnIa1RiC5nOsy4B+EDFjEDnMJyf0bI92F3/7MJfXpad9jISKE0CWoH4FQpd72afLBrB1rTCdyKwB
JM+eZoAWlSoUpDpt8Aa816OLLj6uKv/IybgaFmswrcMDUoh67fFmkSZjDhhZoIZDqDLdu5E1a1jQ
6bXRXBKTMGLVN5AyMLgbVotiGqG14dWWMdnsUX8a4mlimpAYDRFyoD0Gx67CDHI1UbpyX8QqZ+Tu
WHtAxj5tKNNYKT3tUE/mMwll4yqQxcQOr8p5abtxE/RBDJmSgh4CV7KqzFPajPplGKXD2ZnPvMby
TptPnGZ3tByZMbjiNCe/cqcHLe8hTxg7LFRnvknyRVmspVV9oRwjmgYRfmQTICPdZBNbr4W/MKSF
PADVyXcZZM8Uz93aL5kCu+78kNfZa2V2bhhL2iLbE9jDC29ck/cHQG2JKee1LvpFICKVYCLTeqe8
Tz9dHI2suJvQG4S7zoP2syozwTNIoeM4+a7AGyGSuVrNPozFOHMODbwtmE7uW6qLbexZu2lOvAfc
+yw+Snfc+LYK1rM0mEFgLrJiYte8wgon2pldMHfUAQzE4hhuYDvskpl8WH7fv3yxBsm62wHPzNn8
lncj6Og6W4xUQV/xx0lDRKXBm2BMiH/MdopWlpDvTYXyPNERovl1FqL0ecXrxzGpN+chqi6ce+/I
pLghfRaC7tgwTGtRwzs4BnkrrLn9gytB8FXl7Ud9/Oorta9mQrxVgBgkhkaLuI5lC6322kB7zEdd
b/YYEF5LyZ6yc40fs2Xk7rb6ky1ayA0tdRjht/C8dQY6/tFM+ThWDmE4cuY36hi/bZHS74Xw/FVb
ErxLRqzPEJXrbPBeK58Tl/ine61DsBoMDQ3mGrVAd5xyUaxrP8A31z92hMxRgUTZrfQMckS0p7YI
/vmqVA+kQ6YIKMR7Wow/pJxjLIuKxwY3XUnbEum7ImHYCnHzMXL756TuyJihbZqW1K9+dHcEAJCV
4BvpWgmWwG3bPhBIN29g+tL5o1IOVQNjfiKCkGpw5DkhZpSU9A/PJxwjIbZirThH+qI5UXb9Oq9G
NPaPkQ1DohFvvctuB4M8w4o8OCuXwyDAy4/iuj5lPVlZrs9BMWp7GYySaOX0u+mD39wv/1JHo/Fo
51utWdvCmd5kObEC56lyipqVNMfNetTzX8IhV1o6/4u6dMbT4ztrMOVsAPEDwBg65NZ4GSfWn7J3
GLUSLZTQp8LN0Khdugt5r9xDuSHW2pL5SLjy8tAuhAfoCqbP/yJDPd4W1F24Vub0OFjlT9T22lqA
PMc545N44n9FlfFVih6qo6yblf6GkkutGgD3bfMwCV6iZVspAevzPC/LTGTVgiU6vpEcUbDFbhgs
V5iN+bWQFiLPIqfZdM94bDvysvtoF+jboSVwyktQrfiG8UVpxPJ9Vowl9pOpWL4qdvse0GXBCQjG
Aj5BnBGbSbTxOscrqmN+60XwbtTNuq/NsBoyBpqQd4oZvXE+7PEe0QHEhCpItpbH2Zosps3ipa0d
HxCjquA8Z/aqaUZ7TySxRFQXi2k9Sb1GCybnk1nXxK9MOlQBiOY2Eh735tX6fhSITEek8r4Z/BYi
33NNw6CeEeg5KQY2dZOVAYcYC1SUPQ0Wy98YYHwh6nubklZhCbr6NJenEWjenoPppGdHbsmBwe6E
4F4n7AN50KuTNBSu+bRhl8+O/5zF8ldl6OcUiYWrJogmfFSEohZaN64Yz7SsTox8mFapVBNrHTB6
2qvujPWDV/eP2QISHRzcFD0NItyXf16X5Btlts9u46FiNyOXPm7aZBPEvXEZ5Wq9FZYRMWZRllNk
zd7Rci26dTApuqQ7hnXXoiqqcOfFmkApXOYbz6atWFRJiZLNqU04lS1gJywqs/jHJTuu0RVZSUUV
reMICmzMIGqQC9Qpp0ucZLcxh7S9OlmFRbb4ZwXwJO1yvnqV1H+dWj5AiProuKOfC2pJKueRhHRt
NWHX3vRdfGGPUO9Tug4+uh4NaNc0r32KyUb3X82Sj6/S3GmrjxX5jyr7IgD9eapo2N1GQsd1ABC0
GP02TOzY6c+XnjzkQI8Psm2/kaqtzcJ3HllDcL+p5F86Yb0jsua8yMsi6zOCQb+CLMI5K4cvv5ne
Ks/IH3ikwdZxmu46F8Bv3dv32IUvOzdMdrqZ5zdtfP2BE/nNGRptG2TyxQCisxo4vHEy0qtgK35K
2dCDisaeQVAmBtCI5Bwma95gbOIgN5kdgtHBtfRlRPSz7HqhTO902eJETLqDZ2s9z1xZEHcktceo
69oNzjJiNtnTPoRgFoazP1SXYnFVMW5Shxm2D8O1/KvzBi4vO/pNI+tPmi00GSaf9V4p3cCImZrI
VIpvJACyJczYo/hioL3N2yphE6hWcdnhc3PCUfr8pkFx8kdG2Epvv7yaDRC+L7X3aRaUKTA3zO6S
9SY/urwmIygCAGwO9k44zo6RxE9lEl+Tu6zkfBmywlgxRo0BFUXo4qzoELjtVhnDF2KlZafLFk+i
2ll1JZYCg6QWpDq8EAUr45njKrbSc0cKDwEOIEPqDrBaKfBw5ZwTSNNn19+WtY9EqSrPRYPBVbjV
yXLGu60Xe3SIfMhji3qOim4kA3xliLvNJbASACvR6cTXOm4/lPNUjQNYcOxQS71J8kR1bKnB5sba
mw0D4KCZZnxFDD0b1HlH6bTHdoHyJMIjNEBojKIo5cA/Hv0ecZiAda1xtaGoZwybq1aGGQNcx2Nn
pU3p4xQE27ZqzUc/nfckQ7MoSJeNwKIPjI0wMMjuKVqHDgLq8qrSxLXNEbxIxju+biwxjB5UoX4P
I/tkj/oD2i0MoJg+reiB20UduokqqEWyFCEWIj5va7oN/GPsoxTpyE0wwP0Oci/kc5Hlp5KRo6aj
BZoImMl5m9uYyUjGuKNltxFFNn10/DLlO0iYjG4LokNjTfkrQlC/EIIaD739g49cIBfNWV2pGMUJ
i5xR3gkeuwTm9Lv8kJFbbkm7vRSNAa8/uik/flGoSLlwH5pkfq7j5CXpg/tg+0dXxeSacTdUyUth
/wVK7m0oVvbi7zCSV6uI7mXn3CaCRuzpLW79c5FO9wIueNTfGDfg+cwvkeGfs0CcVW4d5g5vNOIY
LWYr4dFPCHefyPyiL1eKyQ86dsbaKr9EdAUSd/SZLECLe9LiYJ9E5Dq4wKuZ4CmXtS/htO74RPf/
SGwgl9Od+MZvkzwKrg32GBpRwmPM85eCxl8l4LWULa+1BY2GbWYwcGcmS5hAl2gnyuwXa4p3vWDy
XKgQCyoB3vyu1Lsm8kcGQA90/u9Cy54nW95mrqXlQGAh2UIRJI2yKb6zIvrkTvlzwcCHoy1f3TR+
QiDC0sGrEA7VB5sJdh7zsFo8Ia0+A7ZRp05p1yavD1U7blr14ATkS9gk1qGQm8iW0Xeu+B6dgxZb
71ojzzamTKAbG82e0anNuwniQeIj8oO0bXIcJzUT2cGqTj4uJjq23DYuhS0/s6B4dEXyVjfza5DN
x4E0nLyd/jzP/BaugVGZTjq1bpTWYj40FrwFnb8Z14dARKFDNrGzKDU15zj5GZPp6W30oVPURHuc
NBtTO9m2GlmbeX+Isdrp70OqX9oub1aG7X5EefKWNP1X3p8te7wimPkq6feIZzl7TX6dP+a5+kf+
0pNMtlPMVIAAHYsXhUdw45Mh6vT0G3G1qYP4VcXIEbLhmjbBY9mkz56v7whmBD2McgYmWx81yG67
a22kuzR6aHuJNd87ugTIOoHaxyaJWZMVItwKUSmQgPDsUUT1ECksKdCZzI8Jk8yFGZ0ua+kvvQ7O
3IQbnai2AgNDYyZfimHAKjHcje5IRm/GGyv+Sx31TNLnm2P5m7zAjq2GW2aYl67V7prL2I3NB19/
8x315tOEabyN0zTcA3UJVHuulfWGsea2PIBo1Z6k2W1cM98W0XA1PfVW5dVlcv//9QCxVPRIlCrI
tvbDeZJ2vAQxXCqVXYdsfO3y9Dzk9YMZSOiSXTiaCHB87yiM7oYe75pU870g7w5mbdjZ2K7YQCH8
rXR513L9Tc82titPeqxf9AqBfLGsadwjZN6rSvjh1XBGx3VO2WRZstsOQrtJK7kmApt14X8sxwgI
bJYZxmr56ScZFk16T8fkupwkgT+tDSu0vbXvvo/NJRb56wjkOiZ9zA+7qb93f3OAyESFMY8GdXAx
nhXJGMZwQlvvdxenutPEnMa0XgumTrk7zUh2GDmI7ZSqo07McJ9nl0lm1xb68H+iPmjddWxcyOPF
nO9/CGZmftM9GDbPFCvI5KI9FfPWM6w1YUvX5Zhb/ii7rRc2QHdrGO4t0pBidE64R65tV15Y3Fxd
Pb26KMbiIX5txDtm8DNpmK9Wn76xQb7IwTsXcP6ywD7Z7S9+TtLaq8vgqUtlaf/9Yl2XXC3Nvhs1
+1/tvPw8JFje5MCckqqsGm8kmj+CIH8F4HUBO4qt8mhlX4kCqq2Cc9Klr1YWn8uOM5pvhUF+nbnu
pm7O85ydItd6cyZ57hPttrwBy79fWt1JG3YuyS4oiQ7o0O6jNb21aQoFB5Zbn71bKn6dXLTG3Hqf
qet+AAW5LZ8oY/BPk/ejmoWWpq59aT/ZKr76KOwDnH59MVxp/mk+UB3x4Ut1ogoX8EQ0PVvgOnWf
70VQxPK1AgZfK76ErNAup6+KxHeIb8/LLzXb6YX2rTPbnaXmZ1aOGPLkDYXux3+Xju59mOZICcti
OHlFGnpLPe+jTZOrIzaOJS9K1t+VmB49M7qJ0dwl/rAxmFwz/VPBuNG19jOZJdrkXysbtmVQULkn
wBTntzIv9n5/hHr0sTxRvFZnQxpvwzC+FHKXDdnZNNShaZ87a7iNwv720upCJXVjN3B1iEaUESgk
9FP/fWz04b58emNneqhM5AtMcH1bOwRNf0PT8z7Pw3WBSiKp+Vh4AZNXXtrC/kCusZsy8C1axwWR
AwKP7mZdXkoe0OWeHO1yt/gTcp7IJhufo354IZvh6sT/Bo5kGyyFrTmPvo69iL/G4vO/67XK4xcQ
DudRlCejtkPilXfEwX7bVv5J/MYsnqNtlEV3Uf6paHii0L3Zk/acRN05HfnuDvSVwT8v4j4WW12j
kGdXJwKDb7qZvRPRetFsAAPqSQbDnWCiK+1uzaItmf4rQ5Yf67+3MUAN2uHjtVCWoazl+/OFIHr9
7+d0zUdteCGDEV5RfGWAQJ33ufwWbl+9cwI/A5YJ/PjMEv8Gu/6FuJ93M9HfSj4UYnJRe8t7LyMM
I/NhRDKDOb/r7jYEGcG51S4LxlwFt8nXD2WyReC+9wV/w6PGsvAoO9VW58tefbfj5L5cXqa5dFmw
G6rvvul+DGI0Bvonl46K5VH8apXOVnKCxpZ27aZq26E1I9qRV4v6ttuV9XwCDrYli+/U2nLjBPE+
q1K4MvnKo2PPHHnMAW4irHgovfrA+uPoGPM20LC4JiVVZf683OwiKPdB1v0kBJrXqbcb3fjVILtz
pRk2wdAijJvyZEF4WTV9fRmr9zEzfmWhUSeZHIvNy2RX346YXkvL+9eNw1NZPE1acHWjZKe71iqy
h5fM5LTN/WNjwVjCFRywtDDiq6P0lVtZ68j19l5bvEtV7+d2elD+iNmVaCwCixGc4z8zgmYPxsib
GHnJee8jLkLHsot6+zjAwVBInbxKrVvHDNcKeWUaKc4GO6wCeZyBElvxMvpyj15mnOK6P6rsQXhy
hz77SWeRNxXb5MIlkZ4ZoGIwl0fMPkdy1jY9g+peP6SYXqPEQaD622SLUXC4Fg4Rjqv0qU23NvVw
hzbFd+OjHbeHPh4QQo8bQVKrbkJ+RiyjM5YE7YIi6zWO0+NYlyGTuvMi/4t8cpb66MWIWCCbJWop
vIvFWrT/2KFSXjokQlLCoPXU9fqRhN7HCb1Fg8Kzzqft8jovFSWyRD2Ij+jaH2tcM+YQcByoR2fI
zzE1h+98Q3e8ujK9ykxBCFskr80ucDjTWIQPzVNR5RcI+g/4w1jmzKg6E36SmFUCOonQdhESDT8x
nyJItFdHDve6H26Whiwy69ZN0C2CZpOpR/YcFxw3fLv8vVRLviiVgdDSXTOp05BU+9lGIfbkfaSx
h3q6ObSMtib3f+ydyXLjyLZlf6Ws5kgD4HA4MKgJCfakqDbUTGDqAn3f4+trITLrVeQ1u1l2h2X2
JpGRohSkSMD9+Dl7r+1+W01+lPQmbAkKhwZagSHJdb/UeSlcgzhgAO3sTJazXv+OG3AcqCtbtYvd
iymR5tjhoR0TcNuYf5iXFnyNKAlsycVGW14lX6+gU8Zkk1dxxSR09Pr+rgN006pxzyR4bbRcXryY
AJ9IYj7lzoRqyEGoyfSVs77K6IwFw5Z/dW1vk96Ed2Qfoimihe0chZbvQ2O+9DRv/cY5YJIap3Uz
mQAyrG07YQlK6Mz4YeMRSu81V1JINg4ojNqfPIsRDWg2blxtXY6wQCQefcvEoNMfiky/YhA7zkN2
EFW4ayZi7OW0H8L00BrFBvRph3oPhSlwG5O5IrLDZmPN8bY28eUInEr5etC/HM7gkhuI+AP2Ynbu
L4HEFaUA1ylSV1dAFL13rMvyDvC3pV5ePoUssGj+1147zUAj/HuSEX5oSbODun5xwZAWBK+4R0zq
W7oKEQ3R6L4fwr0myFrMytc8XI5q4V2WWK+xfx8jZeoLuJ+d+TzCgBpvUfa/EgiLT+2j7HV0Nlul
nyS3/lxMl7oZH9GSnZ0gu+1RF5S1zgjwmcCKQxw3u+UqSHXtwnpDolvxOdi0aqSJLscCxMKL/HXk
WSaj9mIdmUDGqINLyZkULhx2lmc0mKQ1EDEAhjShYT+AmvHrXc1VGNb3TkJELKfcS2Cw8w3mlaDE
G+Uk67gaP33AIZJYEtCwdLkArcBrJhEaJb1XY20xOK66fbLH4YHn9lr5wwMDk1sj0VgC9YssB0Sq
1hoN7ipndRI4dpbStApocMxb3MZLgMZ2eZgd3ZOxc1Ad2xr2F0LNGGcEkLwQeg1E+jUcFPj/KDN2
fs3HCDqlb62NDcrK0i6cSFbxefA32bTQU8Kb0Z536Kg3dTlu/cndswNtBPxPfFKLSwj38IbgYsLT
Jm/58sybrSl/x60JhgsXNYccJOf29LFoKiaEjPiCd8tGOEbJ3dRnt1NjncdCbkc3PGn0+8I7OgIg
Ea/kW++LAgk/QJrMUvCUSxCH4mo69U73XWjEDyUTXAhoMtjioNu0NKy05n7wr/PEaVCSpAu02J6r
11IEdyXb3pIhG4IcRG5Q1BPnYIdMbvK9eagpLybvqq2GtWaztEZ4LvvawzkFeLhaibj2Gq3e+QRC
isw+2wzGh8yiuzXA7U8ORJcyZwzPMW+BO+CZJvNjkB62vR9lzAdHgRchkV9Oc5xYvNhVD4z0nyP4
Vp2FUuRjuaicyj1WCKJNeXDG7DKF0Q4uLIWX/R2nB0DTXHrmRoefZsBC/HU6tNoH6D5ekoqXCshU
G4U7zXj1/ZDMFTA1kj6eeZ64VHIOiQ4OZ9m/Z1IjFIgJUJ1eUjvfVwc9EbfSxIFsyb0AAGJ1/ZYf
hFzWYlpj2VHED6BmOqiMaKfKOSxvU/szvkm1jaZ488yVi9fw11vOczVki/sM5egtel1MpUCcNS9y
IrU6jd0dHYcV18pbx9dEEsLrzI40qLd+DZuwpwjgv3Hkb8xh3DrFayr8rV04h1EL7kxLXBvd2jqA
tCKtO1d4DumQrVlbmSBY24jEYtt/gp+97sLJG0MAWehYu8WS1+m0EkrwesBtun4fRnvOkLwn1enX
Wq3zobv6LqO7lxNuSWt+04VoaAGO8m5McYdkM98OdniGo7izgF5oyj60C1HQQaEUEV3Zw7Zu1U2S
p8fE7J9KxnBLtJYCXJpwVMakv/AXT6TFoxh2d76B2AZwKJ7w7ZTLm5TROFrFcxP1cHXnr7au+b6M
jkz0vFzJSQNeZSyuM7GPQ6nd2S61loWQFuVKU4fnueeiI4aW2fUexdjKCMqT2byYA6OqvoEwV3pZ
+KE410EeSHXfi51TXuZb9NM7Okkg6iiKFNKNCFSyzI/p3UxNQuBjUBoMFa2rrokNAqijqh2YWf1N
rtIjrIF9PemEzONV8x2SXNijq/qKtPvqp5e6KG6jKD/EEalRwfhQJhx6SvADkXuoLTK3e+0Mn96L
Bc+EyGbG15kirSAamZsn8czZ2U/gRCUlNxGE7VQcphnjd5Oi2rIq6ys1Y7FDYVTEJfkb9MlyeH5x
3qPl95+EqaHbL0WzPfmjE27EXDIgzjgJ+Gjq/3M4yO67uHnPvpt/ZIP8f4cm1kF3/Hs08f1A1sLf
+SDLD/zFJdb/wH0HH4S2ukQNoiBJ/8kHMeGDSBvtti0kJwdCXf6LD6IZf+jsu7BDHMHDSO547C9A
iGb+ASLbAE7t2IACfpGy/wNCiKHbf89aAA/CixMmAQkgYp3lpfydECLbAKaypR58Jt6rynSJUPPD
G+V+oEI21gPSyk0zk5Cgw3JCJAKtyHWXWubB6cSZoLni0NRcTFXx7LtljZXAyja1TQuRWGVUzFa+
bZ36NuwEh6Mgq/eGRddXLuJz10IYA0C90Sb6d9kePz2ecbdlza4YJ6V+29yYPsqPMEGJ0X9KeHpb
YLdfqMGqXe4EaLh91zwT8LRlsnuySodqFusW5ochfcV5SyzCsdT7szQd6PHCR9je7tjiBaDakZhD
U1NISpQn9erQWSBaBxo4o6L9O/ZAiVCAPkm3fWjpFBi1oOEwPBadPeyl03zr5pNGCtSqg/aaG83n
YDC6ccegRHUvmHxRHKAsnTH1kBigAv9UUGgaVn0fhuE+pJfFRql9MKx6QKUECStz3XU6tYeqkjTu
Wo6u2FxJWgluRAQ0doyY0MdB1a6mJkrvytEKvXAoEsRn5MZm7V3CMa2cxDfh7eXKxnO8qvWR9VYL
jwEQGi+LKhQ2TfTQR2NF6AzDDJuUy4xypDaxoLjIMP2COtHSCn2TK7sDprWcJXdWBPEoHwsYmEiZ
Q/e1jP0B86fFcVNvTnS73ywLdFWcUxoTrWchnmNcTWQWGxCKgWSs2l1iBOgzoTXIJHsfaolPjSgf
cifZfRbkgQPoDGHwE3MTVqwK2NMYH/IWpY8batOabolHVBhoJVnX8MYEtcDHUJOmEKCn5zCyrIth
s22zZAs4cKKbBf9A09VuRJDj6RZLfO0kD11nhN60t8wgvWVO8iMNGabBE5uM+CF1qq20GRXM1pNk
zIBruSxv4ZCyI0Mw6UZibmza0w37h+cqgWOBeZiGXNqbZraTbuTKV8slEu5sIyaguEifc04bIZeX
o5sXnTT1uqMMcrDanvNFtxOlFd31jjYDJG8A+5a963N320SCU72LGAEm6o6wihc/poVhkLFhJ99K
IOFMuxc/682dXhr9rqts5mrQbVdOk/xUInD2cRht01+x8oB5cpRlwIBXljR+GijuVnOffmHTewmd
+cXKUy+wzXnTNwQZKwvow9Tj3nCuRIg2eJA8rE/XZrQ07BZPzpwBwaCJZS69g7nXGU/7e4w5qHjd
kMDSpGQgMiFyrikR9YH8d4aNDekOBrAWJhHTTcUsbU1hbpN0n2xk+u7aWOD7m47p/CqY11iXkp1d
RtBvaP8dmxoJSoAoHjciVvWw3NgleoiKwENPx9yCJ2w+AnR7q/1MeHJhEjbkKmlwxOe0H6+A+Jhm
6M53ZTbHOYvMk5qLRzJBGo9EwewwVtlD1X8X8TIuhlOkeIpV3VkvY9j86HscEa0dfGR1/mCoMELG
0f4Us+Qsqllnk7ULrQL5yqjEet0JD3UjD10aLHwBktDn4mnU4rc8KIHI6OspR7pvELFc182D31KY
xzPC2ewCvVFbixFEphnaF04MrUx/yKBA9dqxzkHYgULhotMtMuwnwWDBf4wBR0ActRrrVmgFushF
QGxlT6qXO0P4O0dMHdmMIxAE9VUVg3YuzHzFPE5tonHx01I4+oBVV3mtTu2SMxq5znNkgfSJALOi
BJRrgkxuB3c45zo2htjvAX/pJkwjG9OvQrzKEeusA8eJjJFB4vMQzu21tN6HqOnOuonElVjWahvj
dABgNunrWi2FUKLMH2HMFROkP+KoftMCB64AAGrwFSFqEvg6RVtdnMQ81HWBo6u7F7bxHMLdrTC7
CM2FKhmQ0yGNylxZYji7n2nMYhiGOA7pKj7l4Q2ZEVy+ph4f3oyxRSLHmDtQaAnQBWOOYebd+xt7
Hj9iIT+bqjlOGGx2auQorvmcVpATMMJx1qNp+5tZGAGuSkTlUC02VQmzYJHPQqU9lJx/1pFuLQvh
Q6thjfKD4a6NS3mxw+nTmjIivMZyG/XzA2ke6BMxw9DnAFlR5DtTMd8Jq/ums33icn5UdvM16Rz1
VSCqS+3TFgkbDneV8POTXI6BkWs+T34NhnDg4k2bdt5bBv9sW1QTtiXscIYr+21X0e0oWQ5Lgbpg
xCuuy7whkUweMua4q9x12lOayGefpicD4IyURLvVVyaHdh8vuJBI+Yl7qjZ8YwIqpYn2sagbegl5
uY3pOmIM7laFA+u5UK9dDXq4lXgiukzeh6S5jngj0ln2OxxeCz6kP0zWXHCjI2ogB3kVB+NzZpJf
k1s1S5WReBqtTWN2Tzkgp63I6md8fZTKfq6fZpngPFJH0GSENA8Zstr8m3AxVNkGxJBUqjtsMA9W
IUFVj3dlZ/CUupvuyvCaajGDQjd/gaqhsW62uTcTqrOac9B5qoMoPqWHwukjxNfF45xCGuhvDGSA
9OfIT/UFk9+aR+U2VViR1YRYuchjY6sbHbDUsDzWhhtus/w8R1fiax7ixl2XVUkiHY3grFplfvoQ
UEeFbHLss/rLFE3fhKnRcUmvkUMeXB+BDZv0TagzgKNhDgI2+UAW9siZ3F23leOZOp2JoW2+qNbC
VVTXNurZnI7TwMAgyHChdvYzeF30E/XIlGD4jFLt1Q/gTUiN3Eesw+wZvRuBV64Obu5msM7YwUbs
8WPEuhpHLKKoxXkmRWuXEmplyPlMFxD3beN8o1LaFn7xksinYdS2GciMteFAqwxG5j0Iy5CAcJXr
Ab40aB1xQnpO44iXzPVv/YbODPrJC+K+2AtU9WEV22LEi14wfKlyDHAdpk0ylO6TmUE6TpWVpNJY
DbV2GxLFXBK9iZZVRcyEu8/Knha0jhoYYMy4D6b4Az/Xx9DjNyu/Bqq6lavPF9eh8kpT8vQIrnkS
VfFJhesj6+UQ2q8N3fy5qADdAHakaN+HHutyYZLxLdOB8iWJH6VPiwa5ZBAKAL/ZO68CCUmdQyE9
+gbJTBVLZZzQtzc15zBhwVnpOkIm4Xy4k31FSHRyk+IVHsK+LvOHCBxoZkbyR1Xnz70BQy+zbNA2
HP+awim2iubyph/ib2056VV5fbAjVNYdoR1AxhBDWgMaEUTCXoHMvmXucJtClDHyqGVW+jjWHbkD
QDwnPXpNdMs55pp+1Ant3jQV/u2YbvbgLAFZuf7am9OxD02Uv/ghPZz75mkUSxIosFYxfzOKvAzT
g6ZtOtWkNxOUlBVpA2SLBzVsoGp46bvgqaCatU0m44ht8HGyy2cRGsBeZbsqa90NVJDcdpOji0yV
VjKC3l4QI9/3yTtqIeXVc0JlX7akdyvaI63leu1AFBfO2m2v0p9a6KantHAVHzY7nl9hDIIpF024
uSK/WfYAb27hcNC3kTRh9HjrtEMHt6SjLupQtznaVda8R6HJ8+JKUUYmdy4xUg1HlP1M3MSaRnq8
9scoutoRB568ELUHKREHtWLkLpaQc92iw+BoLjdAtYSkzAx6xmGx6IhpGzT+z7gpofDbGoBV/UeU
TD4qvfLAquNbYfucM9Tdx1B4bNJYt5Y5mJ5RDmqd6aTadwYSyVGZEPp9jdBZtOii42KvwJ4hEMHx
OUhShRCkEaH7Fc+v6FfyKX2rMwDBYX6CYaBQ5TF5QWfMCFT3coceLnOwZqt3FkLogbgpFjcE9eHF
MDMbmzCNlKm23S36EHvNs02XMQkB4+HLWlvRTPWj0uGS2T29xa7GnyPykykg+jfwIakdBQPrOvK9
wnQxjMB4PoUapIBILzZ1NVxIwv0JljK+d3It3SP0c1fgD74bNzcPPlfyrZ5Un3MxBoeS+R4EFXi4
oLzojrGbebmm7bRKWAdTZ3zh+/hT2xSTkNbI7JmMD7Fh9ok9wibaeuzc56I7cqKp1o3b5DR4RLS2
Ba1lXCP6Ss/QdwjdZ7o/AgaRI0hLRYdlzstzRHFgYI9v0aMabdgBfSjOrlFmO9rngxvhklaffUo5
PJQtdSmGlZWe8DeoBRizNNzljJTtQ+3gHmBwU5gPdm18kLNW04HGfhVM47PLQqb0OxVA0ck7muHC
MX9UPr0137WPnBEgkoyPikddEQMR5vPwnRn/ZJZt64Hdr+2cfGOTxMdmdebUOp1LP2LN1T9jHOdi
xKkZs5dZ8MHWYe5NMRgbk8Jrg1C4wZfOgq+5IBfZuH07v2aJjGnchSg8kxo171jf990A6SxTZIS+
sdOYp24pJEDkjWeRnkQcCQ/dP6j8djwJ/qm6xHXhxCjnwmJAWJjdCcLdqCYjG55P8cyLRXFnaiAc
kgGBME2zJL3zJ3FhmLKfABCOXI6gDJkvgbbZjDK/YMKb7mm2dVUOG9Ow3euDZQUZWLz4R9gO9BFr
vCzoWHsbSp/Vpje1T2dYlgJ8T8sJKp/A+jQtwk2L7UyRj9OWN74ELBqPIRyQ4t4oOYbUi5q/MoOt
21HzuMBaMi6Cjc/gmDsMrJLl6bkPwDG61nG1813OuBNh8QNyL9q49NzQxvvJYK5D+74WRBemHZMt
SOhJr1AValivDAXYAbLoysr606gbPrfZSq/I7In1btEdO48zO95KH2BTQ8ysPSsNTuDOMtZ2teEo
y7HG4KgtQErmvWne9ro6zeh8Tz7Z9phyvkcbgr9DZizK3ebL7Rq1M2t4k7Od385UJxopnfgp+kdp
3kCnp+/pVO8kcDyI2VkNWjjthpxNpTWra5OEKDFLNa7b5GRixlhZCBk2BkCotWBjSXsk3UYVvHU0
itlZr8TfZYdSFN0lk9a8nscAIfj7orNzDH/J9BMtLfjkpoe6kFCWqaaa0az1GHjZqtUEO9SVzk4f
xpc68bHQW5//3Yj8M3VaQhf+943IS5G/fxa/g4qN5Qf+bESqPzjaC8eFSiUdAyPSf4GKeUSHOE8v
0fmTOUz03v8BFRPragsMtzq+QpO242+gYh5ixYdsokzCoVxyYv+DNqQpl0S93xL3TCDFUlh8nVYk
6Wjuv+T/jRrc4Licesia1anSGQNSKg+tjyGUyfND+qBxg+flhjY5aQKUJO5MUEi6rnogATs7eDb1
nwAbzQolPN/V3fXle5BeVP0CFNxqHhL7zqCnFB30CpAZpHQkUc7TZO0kIu1V60AWPKSf7niK5QZa
aLMkOpRe+ICE+M4a2BTDvQ4HGIcprbSpfAJaFDP7Rm0h5kNc0+NcElG2ILs6YzvP5wwfxBQwFTp1
FvilI6VZ5Tg71slkvtill/CT1eYE4KSKv5FajylwJrVeTMYcObO3hSsXPwbideHhv+TaEUcGvjBU
5ECSnpk2d7RSFgoLsoYVadsrRwDoiJ9ChCDlLn11OLMYHozUHXkCu/mn/zDg8YOcxAA13Lm00PZm
vLfeuumsyVW4pU/pBVsisNEJNplX7O77PSnTMFZoCp7tn77yjA6w8A1w8RTmDrGrK+AcagNXbR9t
3Ycau/+qeQfYcuAIE1/Lk07zigJsj3S735UMHen6riTRXaCtUKRlSEEKL9YOKGx7Xo+50usnRZjq
DaBV2R4JS/D926G9j8xHS55AdnEqt7MDeTx2srY+GJ9Lxjgb3FTYdWlpsZcjxRhp75H3lHtQ/zIX
dbBHlwidePcO9JP+oUzOBh6Dmc7yBrMmdn1CcKZjWh+ASTTI0JXXmgBtV4ODJ2ONde2L5AG5Mj4Z
SN4gMA3Lc29d3VkvKDuDb4cYVs9X2Z1f9MU2bhCglIn4MXXHsMMhFP90S8yLusxO/73K/Vrlllv/
3y9yu+49+32JW777zxXOsKw/XKkMhhgKSfIv1Pmfo5blEduAasHaQp69Y/1fFLsh/rDhfTmuUI6Q
rH889NekhYdMQTa260J1t40F7f4frHDi7wGQjs4SygLHtEUKZemsm38fsxhNkGSt2aTXlHM8rkMz
cTl6qJVu6J4VcGoCzVUhgSStBeF6v0I3p2I8f9ekPIf9kRwn0W07C83JF4CAnPgZwI530VRuIE1j
Zv5SS8t16ziHeik0NkjdRbD+7a3+iy//P0DG3BYRVe//+p/SBnT/2zL952/BVqHo7bv2Mi76+28B
jNPNtcJOr77bPuagYkt1U2rORv+JIXCTtlAZi/cwCA4BYUvpCImKWTl2NyMGRtUcNNyZvU6CYfmT
0NZEv8TUzIqjDerEyqPVvZdw1xLj6MSXQVyK4bXJCf5CNOugjcYH51bYS94zNMAZ0x1mx2K4GbCW
upa5t2kTuzpu4WuLkIHmzsrBbGOH3+iJV5XUNz5FYPEWM+do5MtgPMnyXWbyTTKdpkij4bhP0uAp
YZH1TX/LzngSYpGKVZugLl7d+Bz4ILgTs/zWE3VoDOs41v5jf40te5t22j5U9Q93dG4GphfpMvyA
LZbo2p6GxH5E7ZXncMC0awH51R5q2rPBYflWrc/YUVISLlBAxMnr2ObrjqZ7UpuXQAsOSc7xigby
Srezc2t/d8q9hpyrllzhJstQSllHp6mJxIERVqsbR5v2nXio9dWkiFFOLP++8l+6kGRHsoDT0n9s
4g4nwCNdlENoWhez9vfTvR1Et8pXhyCTzarNmfDYaMjR2/X0n6rDVKmbvMg++k6uhGE8j03I56jE
s4rPSYaXry/APmd+f4RW/tTpPDNTtXXh9peyaL6zwEHxk0JRmDN6jI17FxhkhUw5UaZj+WM0jHPY
5evclODZzQet14/iswjlsTfQUkCEqTJx1qb6rFzzzgyBt88N8EI9NF7iryJE7K8lfKA9NxXOyhVM
FgLjafIY4i5qITrJKPsoTEbksRtjHE+gf+TlSVUTFvsmBoOdn5MSsEtNcmdRvGhu9gZNkznecwT1
Wavpks8x5qGx69HDBB+OKJHZJSnWSjZdreEsOjcEv7REzkhtMw1ZiCYxZ1pHt2uVJ61D8y3+0pCP
Yy2FkUUHs06bbT1j06uIN1zFpX1AQcreCkmTBJHoJ9XXFQndkv6KFkluxin+At3SeX6OA8TM3lyX
FriVVCXnhdtm5mgOC5xphTYcRrxTs7BwR8N9DtPznFsAuI07Z0EPudug5waz7RMQWDKbgj3k2U0Z
7xW9DxmCZG5JY3JuBAxbNy0PA3cXPpVTinfbBHul4sgLmLTomUfvezNHRJyOSxTMS2+TYlD4VAhW
H7wqLkajvykWpmOSc0wsEJ450Y8g0q6wODZN222a6VYo4v/AI1qDcWZWfcNc56NHep/K6j7ToL8F
4uxgjXeKq3DFzmFGmYfpfuKY3JXtgeP4TjjPJtPdwh74KGEW5R9l8lQHN0N3BTmb1OMOzTNknJJE
ys4DnTwg01lcRdWSNyfWoIGeFKLkMsbNwICp41oQ2AgzbkcDanl7tyhxCe3ewD/RmGgMy2oBMmgs
UEcTZPDpx+3GztN1nL+2dehZLi2RiPn0sLEXD36NiiknSEhft2G27oOfVveFZ3pduXeAOgw2A+zL
sn/STQDQAq88ktBiQ3hUQI2Wah4YjpVhIK+kjGqYGYX9RBD2pqifsoGS9BzCAKydRxVjLaEOkzdO
+1j+CEMfoRopnsyC/fU47wwGPfmuk18dXdD83u7fFPm+8jGDXhmHN8l0l1ApihaDNx+xdLYJvSQD
Qnlhb7M9TWpFOd1b3zRXVjPaNppUMEV/iqL3ZJtsGwPVksZpr1zPAGbCLPlh1xa5StODj5g4IsTe
7E9lWN4LZPPGNep8gpJs/Ej2DXP7cz06XjIjxnONM/fcXoMIo2GbjIoS11bIPNFwr3oH5CrD+C+5
cTuCRkI384Bf75fF0EX9NvXGeRDTQ+3bPxnryC68QVgcclWAOjTDDrhWfJ79dQpdBaOWw7ob2/Ru
/e5rSOa9KLhjp5iodAn5LrSas5ReXLN8MgILLfNsJjAj0R3BPe1KLIoIVFumPklCIY0kFIT6VvT5
j67TMffxyxHVGXBHjJCTqlIcOyFvcJbvqogNJB7eBsavEwntONk9gxCBKhSnIDWJibMPS568DkCj
hjPRlGjruMcdGgEjUjBHnICAv06gd4xwfjRCcTFTSZyWyX7oldK4zFTfJqbXmFkhXr1uVyl1zW38
hARD6EaFH8FAQLoXIzUHCfWoy7B3mheECZtoTvdmQT3iGOsxsQ/2UN237RuDw0+HohprzBbG2qsh
WOzyzEsSfWvVqGOj6XmER20Sw4Tpkyi2R4Zgt8ZMiFpa79lFDoCRyMMcH5LAeGhgQMMMBuiKrNQi
jK9DskBMgFtIwJc1IX3Mh7KRZID/rp7/7BGIfyyfT+/zexI27Xv+exFtLD/0ZxXtqD8IbFSOUpzB
zV/B538Jliz7j1+CI1egZWK4KagN/+oTSPmHJQxH507hZ//MWP+rirb0P6RNKA56JSpz4BLiP6mi
zX+JMzJsxlSurnTaDjrL3VLJ/x5n5AT4r4SDTm4MWuOZLdP3rONk6tkrg4uxJaJybvpma4eACBOf
uOUxpxQunVNTBliBlz8wNCe03qWH1M64hiGt1aRaJOkjyhon20s8q3XrT9cpnGn9KiFufVEe/rmS
/pfjAG+TLg0UXBxIbApJw9L//ovASsBcM5CO7ZghSIrBFxeAzLRIu94+ZE57p3VVu58pGyHiGjOF
4XgYqdu4XTc+Hn/APaa51gCm4nXKL3Vi2lDMBtjZwh+PVTnRDaZqSnMxEA16TzgqdlNaDxa5qUSY
9OB4RCgfGFLPl6C1V4mSBhMiVjcx6fHxn39buXwsv3V3fv22rg5OjhaUwy9O8+n3j420ioykZ7T3
YaBZEKMH5jamNW74A+n0bPmnOGgpmGLISaabILCfxmDdut1tnyBqoNejM4sPAq+ZDE4Ao24z9JtA
98FK2GO0JrTOD/sNIh7SQJty3CSzeZPNnDR8sOsbIgyMRz+bG8/IZoDSKIFhfp9+/aEmhK9zapWb
WJEVrKe8DpETh4uD7qrPCsycgUihAdhAZgPVOyjYamiyvUoQ8tTZKJiKM6NNmrzaG24yHuFZrpBQ
k+kyzfmxrVHizvaNAnj4z++q+vthTAmpL4JCl7uBOashF23h7+9qaelJiDon2UaLkj+1a8Q3GqOp
hqUd9RzHxB4Vhw9jaKXyLwH3yUth4GzqqsWhGM4H28CAHLTM45co85QKZQsOt9iUzRTuhphUA5U6
qyZvSi8KGLOFfnRf93p9R7KiV1UcQQWOi34qr4ZNmoelZ+1BxjRLaLOndILDGX1ueHZGYNtARxy0
KwS4Y1pzirvC6BYxmeRcmJBWEWWX1h9qyqfK8MDFY4DhMEw8AbGNejScZN59OJPg5JSA6dSHFoVc
09ofcf8Wa8o596Rw3LkR2RxNG2LCAUq2L9P2OQjt/pEL39jPgiOYJcsfGfE/xkrXUNXqo3hqR6kY
nzTa9p8/nl9r0W8XPbJOQ7Dk6Q4LIyvjv97igZo7LVFzvuWqrDYVzOlDwSxzw/VKhLBtXZJJMTXF
6aUqYe6E0XxjeG/OVmfaQHuCfpfZAAznGSS0nLNTiQSKcRCCjNDR+ETIidlFNekhdW7lN9923D5W
esYss+FEzYwj3+QD0JWOS/reLdMAIsXMkH70X8A+mO8T2nVbEqKGX/7Y6pxiLcjcjsjXqZ9XZxJ3
yO/N+s8ZpExPguX/YwU0LMdabvvf3yEYoNI1bR7RhTSURXv59wtYTsConF5YO3OGb0kWbcRMuijX
ZtO+RiO/+9BMpGk123kCnZ1xMHcVmRfCSdBsOQD92v7bIT2Y3HtF/vAKjgdaSIfPOSQ5cd2W9hdM
Z8r3ghFwmYwfYYXBN17yxQ308LiaHdWjjDfK5i7MKvjwDFdlpb32LWM5UiYyqq6UWr0863GyYS6G
Bc8wsA6hyGHKPN8LrDFhMImbXKNJHEOr56z6XFPiq5J3tQozcpR7BrMEQW5pv9pt0XkdcIy96Jn5
dIh1pAX1mBhxClGVgnXIrkxxIlrVJfH2rI8HDTtOmpTEO5uBA48oeewriAeZZAqOv0ixL5hc9k+J
mSB57KxPwsXWarA7dJ/dKqzMcQeph6jLFiGATYZuG/k5G0oOQJWJvqaPRx2h8aqa0+fWGDjEY5Tf
EDxM4AlJFURBvRqxv3BFvgcTxrtp988DYN3aUP7a70WyTmr9kZ0OwqdV3hGaCsaRvXXTpYw1YSlI
NIr5FbsovNTWeXUSBLpBOK+Z9eW3ULMC1Bx+PbzyT+y7aAnxzccO/1rBXqT8PXA5demM6ZM6O8zN
d1Hl/jFOG6BSqn8TprS3WsHrs7IUnf0wI8lZ0FUdPTRrYJSc6kzZTdd+1ojgTfA4g5l716vhjZga
WrTF8NkXVKtZwHgxmSGjLXJbeNE0MCa5R9f/4IPu9SynAaSZtwlbLz1nMt4YfoXzLfGowcYYMx9o
Dxx9Xbx2faPT4gMeAtawPQau5TVkEe8g5H0R7L7xB7FVqvAkJcpuGCaI88nWtS1jjavKx8ajjwdJ
+8rFo8RaCfk5mHnfhwTweVnkxtp2goNO9myMwHWf9wh0kEqGM15lE+viaXRUcOymN2cezjRLC1pm
VbkKKuagsRNCwyrxCppO9FD3eNosM70EscEkLowiDyQN01K1RMJgmeAiUDtVDGIdRGDtHNw89Ph+
gr71d2Vic54ZEDn2If3AiSnfFCbJDpNiRdfNx5n1vzk6r+W4cSiIfhGrSDC/Ts4jyRoFv7AkW2YO
ABPIr9/DfdgtbyhbGs2AF327TwNH6bE2Hcx9PIewFzDLRBbAZyMEZJWZZ1uF1SGk+oMGeK9/CyIH
BWYI+53Vg7MIDVb5LqS2rBRHt+Ha4sfb0JSfgv5Agox8XgbuaGb8UynKb/JE/4Znt2gBebkHrcXP
KOkOlO18lpDEsEUAHWhAy1QqIYoxwonD9bLChx/Dh8SBnNPKM1jVeZjdTWpjWw3T575HQ2m9Dx9T
xQePFzYeJcmnyMQoF5jPWSrlAWLev2yyLn5CZmSy2hsk1Sda1AF9AYE786gy2ScVLyxtRO+1D6H6
1yGMf0UAsmLqTC7Ud5Srrp4WqyGeAnsGs+u67i3DSoC9DBZ+ADqENFnt0FGORZJ4iDPYlxQXMICX
CvEFGDM1P9fJcu+egRUYW2S4qmvKHtOciSAFEU/tCYZLF+DXZSo7f4dH8K0m+ZvO4Jlg2c6bojer
dawQefwkvPoNJcF1ZgQb8AKRjyOLk5zsqlE98bh6bdrhYTUawhWtnyvbVj+9jSab5iAU88jFTTCz
sy8tDKxNVvxqDTt8ZOy4cLrthG2UayWCDCZZ/Ry6WAVMA8xa7ON/5RAGHSKe2xCOSBPAnVpe8SpJ
llTq0gpKD40tcriq7mtTYT+OGnZREvPGSiJubsPUODKQ3QYVHIxxsG8hiYJnpfk840EYVs3UUgFa
W+yMaD65pCgKfUfLOLJquMbE89sxZm9v+7rF9Cm+5Hz3Jt4ExFzjU46Pr2t+okAaD53VO9Npi62x
ZEUz8S/spYt5g4llINgltKGv9r0j6w5HSb32fHObUjxX2v5oUyZuszegKYfTBjSsbJqQLZn1S4Tq
ym2cZ1zEvs70n3BilrBk6T+1uv61NPmJinj8p2sd7NrOx1bFib0eoq+KO/3GkWCRKlvvvYHrDAwt
uZ/0AgunhXUgUbwd276nC/N3B9MT/jb81KmjWcDCeoU8UhY3ptj2mcbHn7H6H6WeukcDcEE7oFKR
LX8o+70wwt+OmdgXBsa/gd3TGF4Z617/eNouz+UMdyT1v5iLvr0upSe8zs6c7mCtass9VQmPNbKY
KFLd+K4gUnPXN551SZwhtZ1zeQIT1Z5qkH9rNmoTwBL128I8Cn9RGLRy93StxJ2xatqraKHaYaOx
qaGVPjleSXmEw0ZEf8AYn/YpQGBkaZr9GGqJokCo1AlPF3/J5Zr64Q392vd4N3i8JTaSJgTinOli
n6GfGaIY3aUr1kPPI8yRScbjih8XLjSiBIZDvr7h/2VFmB3IoOXPkosGavd0wi+JyBf7z3kXfjuR
JTihO5IMpkWXmjBQz0JsZVbZcqMZadxwAd1Y/RRjmWvGM01mHpVQjb2O6GbBxMouaNxO6NXSyrdM
x8w3JbblTqiVCws4Z4SG8UseWrzNk3oynMjE+ZER9Sibm09X6LmP2OnSQ0UGcdykHS/MTCwTL2fz
KlTye7LKgJPbsQ6FlyKKybDesVHDiFiwf8h9fC9QTI+7OtVPVppOh1wkPBkMZNHGHpbRpR03mau/
wzmpj0Pe4x6LJCqq+DQsBpYYnCaZM4qrmczXfTyQDc+bdVYzyUkCC3WaN9REmDNMR67DrvFjBxoj
e4tdJ5ubCkwrZTjRMSYiLKdOYipjzily3lE9+tUqD/srtSG0j7TkLNlgCFr7sFLbrBPG0MS8Nmd7
bP0lZ4zI7sSxaDQujJUjZLtN4e868+Sd5sH3CCfzN0VNI2Av0gSd9R1n9V+bYOUKoQq49JsYRv/a
qTLGBgpgPWofbVuDo499wETsoZo5Gw8FsASjV8Wx8Po9dr/m5vCSs+OjyS99ZhRGJYPlHHAVIlb4
5gy4bwvTBIk0ewfLxvMfNg4lXLxS5WJVTLgy+cQCVikFN4bOnstmqvde3fNUN8lRCs0TNxFuesst
NooK4XkfBr11tiyu1/ZMzr+pY+dgarRSIxsWhRvUmg8yOcajABiX7dd4KebQOsrW5UdCNVQylPW9
rdGwR3jiq4rrHnnhaN7K+oQnT+9lV90tY0hIVIh3AIU5vTVradvGznPq7gh//qysCuiDgU+hgPBy
8DVVQQyMbPqaV06qnnzuxGNFiUcjCsodZ3oJEEx4c/HuLoXNQ3vuAJ8K1m6tm+90rs+tBE/VDMlX
HqlzP1Gja9MwD7ZRhntPNp9DUMi7TpiEQaDtAdADL3CcYRujVq4x979lCBGU+ey6CAu1Ktgn0Nn8
8JcFXafiZGtN9SsjnbgtiLtBa28bVxwEk+wCmPUaP32ov3lI+a/WcFU9+wqKvdp12nDgQlLoDOIa
xeidOF1NNCaYN0LMJLk7AknRjL1RGCNdrvxx8chpjvmdVLXCyJ5U5Zvu+kObi5cyA45fxpKoWQKe
ICAdBwWixv4fYWT1YTXuh57fIoSn/mx9DtY4XQQqVWH0DbgoUK1e6zrHsUPXb0rjLWnzm7HkfDTk
tnB29RN/ZdeFEkgTMbjBQYwQ5qLxELqkch2rxrIhcWkUH7oe6Xw2RnNtr1zJB14JrrOBPxF1CYOP
oB4aCj5jAgMtDSElRSbbhJB/oC0gF34D2Tj2831jEUXuRzSJOB6+2yAlYSHcvzMW030xtA9okQ0M
Q6s6JXb7PdRQ/Ip2DA/VyLrWCZ6LmQ+9kxk4emz37vD8tDsNosDHDE8FFYzAYHiuoogAQcZrwfrG
F521Two2CI0Qt7+mDdwBCjKpuXKwTpUpvkVA+sgqpy/aEXFIRt6wM4RTnUynu2BKfIpH5dEhshyV
vj56YeXsPVe/RJUA26iW9qfeUTwhXAOegfXsQ78iUES0iS9tuEurZDWcx5vCMM8RPVv7WhwksfsN
Mh7xqiahKwyO1IZOR/L+y998Vy2Ufn67mXoHgotwN0Ja6XJcsWwl55MKzIOgddIZpLuN+LlFZhn+
GpCAwlG/WoaDPpLNOFfjDPEHJCJR+iIhaUfGp00IKVOozA22obBEUOJh19TNmo9CpCzIwaeeyjm+
wDkWuyG3nxXFfLpmSiEjoFeDVMmqn/7XtoS1FjbdAJ1K6ZoJpk3VnKxwrt/tJjl6RXTz6WU8x8my
AIDL9/8vJmXCdDHoARg8bnfuQFOTz6XeJdzXsDGAweGjyxLq3I5plW6HoYN0X+TvqJMkMa27rhtK
1ulcANfPWgI4x6ZXraDRZhL3KJtfAUi9QrgO9l2hcViXBrkMrN1NyUrCnYtt0FV6qwmfH+JanLSN
x4iOsjaajfNMoPHEbXXtyLk5RUbJzdNNz2wBga/SicMzQhQPKiagEOIQzUo/XbGYCt8m7Y2/XPIv
u8yYd5PMh7VhRftkoBk0HJlAwo4+c5s7UnDIa2BQ/hwfvSkMN6bRA0JTx6E3ortELNoGAc+oOG1+
RsuMr3iLnudoyE4oQX9pbPNCaTBytPaO/t9pkxSE8fO06V9mSVOLIkCoRkXb/cxAbTmYj3P7pazm
fdblRG2tIgaV1iybHriL2qYpOXiPcqrV65gsBG2sxWWU2akHp9QA51qP9uIl1um15IFx6a0rRfXD
ZqxG67lDycTJOt7s0f4a/Lw72jzv60oiKkp8vdnoHDQtDg45hLWIa3/bgFievdTkao0gor2qusGS
Xbqk8HU4UbhtTPzr+Xyf+V4bA5ptlaT/PH96H0ncoXSF17k1i9OUjb/mVNxM+cTo/hwRD2WRq0H9
FGRFpMYBH/cEWwKoyFTeArjKm2k+BSrbj9opzoqsw/n/X9lASs+yYIYlREE1FOo7KHELrntPe4GX
wzgq6HBizJiQhC1/60RIi7S17DwMv5cJfJiOPFALolgbw6ImVV/KNziqLSK/0tB3nwCyCn5NqU9c
czW4MXfoMKdTxGEIE1OGrQV0bGGlydVZ+kt9Pm18WNesPn+KmEhkxqc6ar9N8ICkY7u7IhS2mWvv
4Gn2xsym63TMiKqxIE9JvqTD3z6P78Lrug2dy+XGbotj35KU8jI+NNWCIScg+9nAazMq1dxcR93k
4F+ZEQ9J1z5b2MhR5ZmaSB2+2uPsYVhHqYEEs7UGfM2xgTEkTfBIauW/DyGwitgwNjJ0nUOTE7dM
z6x/koMbZpjx84SgeFvuFaWBblBDAM5dnHWVR4JR/gRF6p58lsitTZOpADVHXuOt9aGKey2w+WaK
fhV++M9NaNoiVKZXLh1UaQWZ18EJs/BwyfQy4DazOkI5iNeUyLJtp2Uho1VkJQycSJmRbTo3wRFk
8AX55YujHFR5xdtqns/xDDHw7mP7J6OPpdz8a1rjIcqXcunmS8zJxCYSVa+G8BIirvIcjWncWnUU
dh8FT2JNtVk4qfOgX4WkODIYFFnYoT4QbUHMSzuyQlG0KevikU1YA4PGuXVmcuAeRsKpb39HRl1t
gnlFHfjZV67/TKQRFdHXHhEZB66mmUDI7G2OCZorZlN9xnjRd3FZf6fuTD0LJC09hT/CdqdLSVPG
TBfSZbb+1ZPRgbzQvG0p3wmp7DS9tLnUZnMBKpDtCFhi/CQx2CmDYJ/1NRhK0o0DTtvsEoawEtN5
OLWA0f1Xr9Kkkj575tJLRBGlGrimdOYAxHtMJTDjFPBGcggTiVGFd6QD/paTs4bxOzIPJXn8IuOq
vRT2C3ZwSGNDmKwjPl0bs7QH9FJKlbRRWhvPIEUhW+DuHbz8jT9jPGqwi+Mf44LRij0z6C4PIqhr
Y/O1VO9aeUwBYUijqkPAVQzzsemKnhuHj4GB1A2YmPAmese6UMaEaWCqJAMuxznNDAOT8LNqSgoI
5nJ5D4hnhD9cOXFIHaURfLRVPt7q2cwZMB11jp00pIuuYUpkob9qHRgw4bzrc08cAB59eR19mRxq
B3rNUCbDDFepOCSKYa9vXfupZNVu0voK7bojjNxAkiYOwwCql64R09ogsT48O/3lJqK9u8K4qkTl
R5kCSVIiPpJJjZdQBuYOz262Rp1wTRusT1Y4mIOzQyDD8FSbC8KuAvA/MRxqPhKwTVN2gjXJCR/Q
bkK6uu2daBMlWb8Zzf7hxcZ31MVvTV1Oe9xqZ8dKpguhzyJ972ewO7YcRzrXFpcLrxSDdP0WWY17
YUMLbqY8TbrEX1F1jGd6/E1Twb/IaD+9bJBoIOFTwwYSC2DzOcVwtac2viS1hB4gW9ohkkhve4i0
NSJX3L5p4rvnN2bqgs8D+lwSBjunbf6kZf63TusY3F6+zYO8ZskHjH8c382pTDc+t6rKJs9lZvLV
LMdfk0UhJ0BKzFFqokzXTP8QV+JWV87c852lexoL1WaYl07vHiiZdu55hJhIGgmLMnBrvhxau4de
njk3qboLa/80macIAeDkgcvvHLvaRWLcGaxStmNp7Gw1XZ3GgQvuQWPpzHo3QRneExM6dOOo7j5p
EE6jxlzHDtY80/FmYicTVAMHRTfIA8a+Nk6LjceosXGSHTUQW7ut0zVpUkZQn2XR5I17VY7jTfFO
JjmGpmxIjZ2a8X/VYXzDtLVc3Fv70PgknctwMk5D61zZPrBMRvmJXRY9FnY7rmNW7r6qwRPHYcg+
Rgd+tZX+MaXK10H55Ej/hcWWdaxbqnVMxfYvNkd/282UByXcz3jzYVpzSzlcw+pRs419aVLwDFrP
x8Sy21PWjmB86uhhTp24RL516GVmIK4wh+P/LrZaNflaG2azLTQ37M5/2ENo7IJivkacH3CX8nDR
BT9jxRbSlml8kHJZvbiboKMAs5tj0ls9aSufGWid58I/deVdsDR/opqhOsQIofzLT9FHO9ziUZbF
x8rtwLHmB+nDCplN96UNg1dHAPjObGde6maW7ivCN2W57XLk/Zw5P+Kd2yvymk2vXjqDJF9hXeyy
xCgaNhVPh+QPR7e3c3yoa2LEMsU2ZcAByVxrX+zePrujtK+Ye3jpyvHeg10OJSK8i/uPJpv+2SF3
tkhVCdyoxYM3JhejMR9pzvMb5yad2UvRs7YG8FnZSCYpYETuSMqtrJFaKQeiEtaIg0dlwHnwyu7m
DGLGA+Qivfg0/umlSU5ZYhPF0V/V04WJ9ePFsogsIom9gbEIDDpy2B4Y+w6fUuoCcFYV1GmYwXVo
yWeDXp6dcAbEpunf2IwWvEpQjEIM/oYICWT9PJg3vcWoV0Qh2xL5FSIgoSnBKZrIbMQ5HPCKvZkR
zU9gI4gg0hmyiruMsrw2TpYGmW0fCP9MDmSdZdjfMHP/zmmvNXpmpgA4dhO05rXruJeiwK2hn30T
/6RHPRPYwdIHTKZ5L/LmC+PFuaMfetP5xlOnuJ5nHsD5KaUyh+5S3FxKXZJC5jjxcmLMndPtyD6T
cXO5PUEeWYVQJA5ocxVoRBmshE9lThs2cO2YPLKhJBZev3el95a2tNwatnN38a/y3RBGB7Jkr2rF
22BY8GmZAEICaXw1Tx8IkoQ3hxvL3h093w0QVQgm6SwIN9gcgkDqqTnr0sNceA89cVuCvTIc7Kp9
wP6ELudsbYHCB5VVHR0LTUq25g/vGXh2bnntPVne2wQaQTRvapvDfkQKiGqeCGGoaXyG3ie6oLgU
ibDXUgER68bPfjTlNrON8d74jCPDWCpy9i65SXUVdJptOzUbmySz34Np3rtxRiORTM/YwL1NI6dr
bzrrTszcpT0/PXjNdmZxuDe6xTzGyAjA/q0qcotJcfzowOoz9/3BKJEvRJx+30XQIm1z4NQxw+cu
0O8wsSB8x+2nZdXtfe7oIc9JbthNFfJaATMYBVbNYo5Og8DYkZFvoupSZOcOA+av3vM+7O4eRJ3Y
WSGDF+qUyuFxRpY6dLlH4Vbs/IoosT5VLPJOOEzsjR4Qg3xHZ7S7UhUjEkCQycQ2yj0HsWV8ENyV
6zGznscG+jjX8JeQYtALVR949gz2l6FlQMQQ9lMRsn2kOn44Wcp9qV22qFX/6DXR7mkSJ68djnlr
/onQwFHcKfSMhb1P2SOsa2Oi2IChcZF9ijYEPC6/KipYNrn1K7YBEicCpH5TvVmAClNUothrfnSc
vXst21QuFqRFyyg+GZprbTYPp5H25hpMvzNSdiqdgz1lD78V9s3znVsb+dVBDOo5bueHtsEmpJmx
0dpwbktTQpHIfmdGWu/xlJwwIYAfrZDQFA3vK4MF4EY29UFWpA65FPLALpKr9FEKayj3D46Al9Qo
WfD4Nu2Hurx1lXccBXdu20+5U9mgTBDKWxg5w0siMgg/WXEr+Y0whvAh9Qf65NA3cZKkW0zqjyHB
ka5UU3wyQFLFh5Cjy8qkXIeaqSRFAhS2B60pkWd6QHdUCR1F1c47CBb93gxwPhRVwp4pHHDBCP0b
1/laAWEKk6R+VbH1balrX8f560S5rEI4IAmF/yua2Fqbtk/7Ml1Z62wmyZ7OpK4GXqOmNrBH1Paa
nZs4WTp2jy7UUiai6aDC4rn2aHr1MQ0YqkrP8Uh0GN84QEjZbdvKmqjGGTdjycJrzhPEJZZVTeXH
oK85m2P89UMC3bXhhIq6JW02o3NFcfzE2x784RS+2+qsdanuQd1BHbqbmYH1tE3NS+UHr6mJCUyO
QYtvN8mPRYIJIIxeo6VzF/6GuZ0SycEYWJuZIwr40sJ+8PIvQ4BjsAn3Uqk8+vsBpGPQzdlWcUln
eCxQGnA+5UZvrJHJbXb5LVBVbzrMMmaxXVDe1TPZ9hitMLJWWJMiy0Bw8zhRtLZvqSNe3MVDCqCX
Rw5rDau2EduaE2LtH8S8jvu8XE/RyBxNzxg8MjdcOSkid+lGtE9biIOifR/bl9AmqoZifJV19h06
iFt9/15MwW+nqmnD+zUMyK9GTMOnnZ3DDOrJXNrdsqD9lE5EadXMn0/OUMAu4Jkh9y7gyLYFYjJZ
aLOe0Ypr+TanS+yGWB7BrhCUMDbouanfJ4fRYBgXfLCO4k2TDDS2jslzpkFYgS7nFpol/1qi6AN9
L9oQH3RoPSM1hluDTx3YBUlQTcI8E76CrxYvF6GglbTwkeiR1gdijbmZ2v5IRDzZSsFjrGLYPgQx
9ZiKNX1heJdajc7ZDBTgp655iFg2pK1x+DfeaYAYcKPNJ2JDD5VMIQgJPQAGnSXFNcUe+ycNhBMc
UMzru7mQO1xcxd76nxUANDHAdNDNQYFvmxy1ZB0PkNV9tWz5p8PZsOkabOujC5mBNfFvbme4Wkhr
RmNSvboM6E3gtE+pnv+CJVxHfeyts9T/E4vG3oppVntmM38XwWul3paqx9RiC2OVd1sS+iEo2q7L
eEo2YQmMSpNTqKXvbb3E+hIw9FezgPidF8G7Q6M4ILB6gzeDTX4OWSbvXuj/HfZzXF86Wwp64/uI
fb1V7uok6U9u/tJMwbGBSHIz8+bkO4vObO76wAVT4lJ3zPJjDXKYLYLJv0op6fPmtDlyCVarwlhC
0qW/8uRcHhOy31E7/aXDjY9pEHxMIwJym0KylNlRRjNzsyasU+rXVgxP9kwJFVDHbOtDzzXy4Q2w
Uf8cVPEjBje25b7HJMeJYPWGt22siErLWbPNio8TOKfT2IXNOg5g2k68Qe0Gl05nlxa1aYHHpQp/
gG7dkWsHODWzxyOXEZK1px8b1KfVBcQzPV3s3QTIegchbM8K7ZOZ/lsuvm+HBB0re6SqImXI5SIU
3sfWJ9uTUSFf9QLsiVvCWo51fsycfldhu8NlEa9MEXa3LHXFxhEpnRLS/uNIFB0rTNXZaHL0mT4Z
3lwkBoaZ/DIaZDgbnQzf6alwJmfH9t3c2nyASyu8FtzRiEbNl7rSj15C6+2Zd3ay6XalgkCQmQDX
i9S55fOSKJkiRNFWPwLL5avMP/2ZW3aQb5OYwL/ZZnuW/Y9SxhuG5mlnGMWbCohuJI4n935kYTsg
odk30S4bPHjD8xRtxpq0qP/tcGGiHzpiawHE8xRlxj5Ow+TSU6+67gbMPhYEJjcAd+Ms7bl2fkJA
SbZ+Pi4l6HF+nkKNq0CzxJjJGK6sGBOMX+XFvqrc+BZ7PI3MgvLoqu4n/G4o85EW9jFzi21Nkh/0
osepnKRbpaaClQlfW+cuWBWZnwsTnFEX9PEmw3RzKp3lIAi+wzg0EeEw53jAmEezfkrcDnJ/Mvwz
0p2yxgJPF1nYjvxGFMp823GMr22v+21wfdhVhWBma8ea2pq6OmgCeQMzw6NxoCXVtOht/bb+14ul
kB55bm9aVb6yOIBhnGZLhV1dU6fAsM7s/dF6I1ql8ChSyIBF94B1itT45cwaT1syYr2uFD8XVjk7
+ru6PVhDWoVAWER2tFjTSlbyRvglxKS2lK9BcWb8qhQsLjSeE5lwF13pC0PQl5HWAyB68GF6RCQt
jWhvNCUO3d5h76CRZskTzAsPkQLz/IfXfL54hKXBqDC7OuvCyauTB7fAM5BA3XCXCGXsK4cVgSTv
UyJGXCWKjsaEypKmRmC2kpNPj+o6wEIiIj2vPYcpcnSb35ms2am34VvY8WSJJeq2QEyhFq9ezjIu
t77q3hq2APQUnb0OQamaXvqOT7qEerLqorSm8ra/QVpk5Ou4GQUqh0zocverG5TdNiZYDevWKsvk
mPf0TaZudjE05DjYKVsXGMfGwB6RekHJE7p8ij3mtrCi2X5qFnR8jD5KhdhgGx4BCz3ezLY+97Nz
Zg80bhKnB+evuP5gC+VKQEnZ0MfziY02tma+Ocxo9L8nJJEoMCTlOam12WDokUG5ILpHa4fnClI0
Dfa0ULOEzFxusk168WigBbK00a3BtSrWG2fAL6GlR4hcVi9mrB0skZRjAgTcmScLk8eK56a/Davm
l6JJ7zCV//zCqNfM5Rn1IOrB6Y9VYCGLx8n4j20udSij95IQYdlKfAIXgjs/LjZYuIQm9XpcFGll
9ZwJ1ZK7w8oW453X+JRD1To2KgY0mA3XEp1v75cIfq5uvxJh3Kds/vad4RkkjHHNhXkZLWoyRHwn
8xuupUMNGO0EpM1DDrlxHc+W9SnDz3TgmtvNudhUWTGfSwfkFAVhmd9I/h/Kjzze6ljuXvJSnIqp
+Gu1LJpN56k2xGuvs+DQkF/HfPNhBPnGkl7DhHkZBWpLFnDHZWmi18PUU2sKoNIUUbwauOxSy+es
G+aQlRnUT5ZJ9FOrcGcV7P07Mx83zEgzLQwhvqhBPLoGmyIWCpdU3p+4jP4EPn5RJfMQRx+A9n6U
O1FRbC32ZQERoUiw0tGwd7VgzY14HNeuty162tjVovqqj0mrllzCrneXOw1C1mZBX7J8jt4wXyIG
ud9d4r5W5SIPci40KqA0rygsVpV0exqTS3Ug3vIVaRU8P0l87Rq8US24gQmWClNIenHD6jWoI/bV
kGcHRW7N8aL1NPQ/UgTxE/zEhLfJ4sIA3zKMmv/eWuGuV3l37UvBzCLyUwoayZN1c1Bk+9ex/duP
0kcBPmqTG+UHRmAeajTdmv74HPSPsUzzTUVhxaUIjpgN+H0HMzyXfD0bo/fnjeg5bVdBkPw20c72
NJLG68KbjPUk5EcYE+GzkMg4PU1RX72UgKIiGjuyCOJjRK+vY0Uvc7pQDln610U0s2Ymezj4jJ1B
yD2YtyqjZQk7kMi7XtnOYO/aFlRnwVmUZvN7FDWARUH+r3MZfTEJMUJDOL9hOjTXZWp+hRGbzFLl
n6NysDWjXGXhgACNPxDXEJq+W4Rbh6QNkkUEo2EotqWTooP12rzKkfx19xR2/7exvKqUAclIg5Ts
W8VrwplIbeFJ6vA99wUCa4YW2+RBi6sEF2YSpuMxd/QxNcS8gPHOrep/HMOnOI01W1NFu27h6lsx
XctDEV7CyTaPfjS4EBmX5yTPV1g9CdSoKD77bfaUNWl1gVWMiy39TlnfcHvoLmEIYEMlX6OP5GOO
xYeiQGsjsu5g5yl6eWW+DEla/1JawLTPcLMg/3YTZed5s3VkGW5NcHZwsos9DKIdaxhKI7IRYohB
uVH6lLCheWHxh3c6K28sNi7mZPcAqeLkmCBmxZ4a2Prxc/B8+Tzq8iw0RjtMgcjRdfzUQSReKyu4
SwN7piKz3wY982xn3TxPX/qeoxemKn2NGQILVyGyMvXrQKaZHz2sdcbPyic34ymKPkP/3gX/ZIn1
IByl3Pgly8qqQJuPBrRZxfilHQ2POMVt4IzpPU/vZYflJG6BgovAfTZTBXoZY8MaEz47c+TybTwf
Bp6vdlWwvh7bat+ISZLDViENL/at79v5yfaiJ/CmkOv8Sx3wZOynVB60kRdPMuI6HgX2ASToGoXW
XSLOYXfNbIpy+yjFBESzekKK/TL1MDPLRF3i+DMX8XDofWoix/DTA4/0bZJg9LkxzVbK9xn5Hu08
FktWT2afFtujdct2Egfr/AkE3n0MLDp1abMZhfMBzOlI9PwBRGw+4U/DjeJ7/QN8sAReSMvSGMDk
4knSUTRD7DpLTfpI7OoubSPf94Xaz65FVShffK9pGtQ91waRGE84tIwnS+hT5Vjy7ODrI5TuvKiZ
Dr5yjExsRMYOodWjBSOcT7np8yko3ezYm6RUIeStKgIJ64IfvHCs+IKtiSopPNfJtVx2wgasFOXE
PC6Wf5qGdhmLmF96QCx5DGaGjwWLIx3cBTadc1ODIwmWHaL74kpfHccS1q5fi+jhjulHA79vOxg+
EU+GZGhQ+Qu2gGw9lNz+Q+vJCgjAgd//ouZBHYz/Wy5VZB+VR3aobDPE3kgZG4eA1qq2PF4Qs852
be7IX+hlH73y67VrmD2aoALzGU8Oh7B7tmPloPhdpJxW4I3pJYAxNVoON6Te/eoarCGZ291zIibH
AR0Q46J+wtTvop5r9xSNJpYV2ZJmn8MHRH4aghFE1kHrOHvEWGc/EZmdmJPfxgbvaIJjvXHar3rS
7cHPhk82JzhKm6XQwr6wRTaPaV8cSCv0Jzn7XFDTBcTm9fpqtirlAdIUu9qc3phPYJ334liGGoi+
8rodfCtKj0tj0atX6ThFryRTWWoHxL7lCAm2T5W4tKP127T8f+bQlndieos2MgL9deNzT8TjLNqm
Wdlu9WJnfvKsc0SwzMpeyPQwraNEX3pdlEdnCE5huPScN6n9QdvCT9PM5ZNS9o8oJJGBbR//X4Di
tm9gxTautdjMs/TaNibG/z655qBwlUeNnO03OKq6dFobPh9DZOxLYGxzy222foGVJSnS8uZ0bXn7
/1cYUonD11FKM/NUrMdmMF54xqSHeOZ8mJX50kjdEgZLjCMac3bw5uhrrCdiD2GO4L/U3uVB+F5Y
XEmj1EHQSHW5j2quM/NUio2W4Bcj1HqrdS9zR3HTmDv7LPboqmgxnkKIeI86hUiRyK+hjHm7lZNL
kIVXOPatfsGgH3Xe/Y4TXCh+1lKevhhpwrhZT9zrQT93OapOUfje3qdUdHZ4K1Slt2ZGBCSVUQ/9
H09nthyn0i7RJyKCueC257k1WpJvCFmWmceiKODp/4XOjnPTYWnvsKVuoKryy1ypMnmuJ1zR5Tgx
ROmiX1WEHRNSbXANwsHdVo4CNppH+dGK/Y+MORvs5j9lBRlQCr3xvJi6T3Gg0VySr2hWNh2x+zGc
yJQ7lLPm+Wme1IDXB35kGRGSKZGGAAau2Q/ses58v2Eybp1FkC84Wz7a3TjjcSN8TdrhzQkxerUF
m20zMXZuqLMDEZ75RLr6aQRTxInhDeM3buRx/qApKXgw7aWH2k7bK+TxE0oV9FkbyH5COhGxsmV3
GDjTvfNJ5iWy3dXM1aIM5m6bWNVJpQ2TRSfiPK6S8to1lJlwvVUHEr4mwLZwfusK/zCl1idsYZ5U
6T2NaN6Y0GGvtQuBXdPrMQxUP3oYhnYJO4UHExV3W0lIW6bLjYaNVeBOwF2r5fDsFsQnye6O1zzX
HBl4W9CacNrEDSmDrhlAx2Q4E6xo5trIHsDb/pMeU1VOSUZoniYjRBIu/jaROe0p/wCfqggtKNTx
IB2xYnGloFODXII73a/I0B8pkR5vnl3tvT7N9szfXsKwRP2yJ/fa0t17ZWu8URPlIxNIzRHxkOdA
us5LElTOSJC2YzHeWbj9seDHeFlwHYp8E3atJOgI7nsDuxUx07FbILrMj8y0BujKdb+e2OgzEeHY
E1sCbil9mXlHJmPy6CGca/eJITu/v6CDaIj1F2M/kJGlXm6dL51Oel0hVaLvzHpX9eF7ahrJeW60
ukkfNTHyndOPMjc2s9oFmigEMcuXUrxkswA+1rJTYnlkdxaB9URS6uIIKMAES2xgJFNYHjUoJaUz
WSbQpFqebuz5yp1HPW2Zy3cbBQtEN+8Zzp12qhLY+4HYO+jPKnjQTks+I8aqMhM7lYsJrZV/feY0
+W7O/GwN2iNb8y68+pmFJ4Pu8hU/DfTEYQ4PfqbzbawnmnXqAAsl6U5RhA9qDK6qBexILAaAjm07
BLPd8lFNt0Rw17r4Iuds/p6meSuH/mRjdzkMkdseykEedcrQOhOvhR7zU23BNMae3lZVvo8rtmT+
GDzPTVgfsedQ1+A480NSZy8sz+WqDtVCWKheaKikVHtggDQVDgQdzcbTS9k2Frb1ZOekQboqZuXp
rL0FQE0ZkvsP39+GIzuraxNdpWk2a0/nd5sz4mGs6netnDcApJBDEo5Cc85+tWMn1EWDdZ6K5750
3s2iJOcTOkdLNPvaQ+kozAlmbey3r35NRMFrJzBBcbSGkw/IYWzPoTGOB4wQf334y5gimjUrFuci
nSiY7KE+NpVJVFTkbyQ47jbZF2Tw4JswEQFmVJRq7sojZfVbs0h/Dzqtb8T4KiLPS9jArH8zka73
9TS8y7F9CdD/fTEMNzdgp2TZ0FOGdsLMTgAIc5SJdKROnVLzPrAA7rMRO3uR/Zx3ioUSW+rBZ7E3
prjciXj6NFwzvgwCyF3r4IFqiVAXjBpwgxe3rJof2FN9p0n0pXwrOyZVA4ODyemmCJfwohieEVGR
FUQN/dbEEx314dGSiQ1bHBLA4LN7C9Sm9yHXuteBAw+uO7zpAwxhbGLrcIYYx8Lprli4QetDm94P
SfhNfUV5ntX47BuZWGV1GO0dj6iBlcHglmPyYtd6utuE6uY0zh/LiPqoMWZrW7rVXtccZ1ReHcrU
eCl6yTxcpfVB9u4qmP38WnQARSbhgNUz8PAlOQM63vi1CGKkK5NThVVkFFpwFGwMsRJd5l2mBIrO
rLW4JX7f7QHqdisYugLDT/sbq93E/E4/zmqicymQX2rvkY+SLVLZFOzqKuRCn50DB+nyTN72WBUI
/JrjVlv44cOMATRpjfCW8dk+NNB/1Syqi0Mi3mPsSpaEIZFpXaSBgOWHxt2ssvSE0fQxmAfgTqWT
b9vWNFcp5DMcdbROscx5NjitXMbjXg7EaXK2Wgd8W5+1KvCMO+NnYjXPmdnZ+JzRh4J8+JYzpXao
7sneH3M4qhYUNFKwW0Mn2UkYQ76brIjNe47Iy77PzLrxYE7Cv3LAOCZiOTbrrnkPC+Dj5sAeySq8
5j0pu8dwwAecpu0bJeIPXe4P+w4MgIE4ZRMzp7dKnD3gTDLynE/FiGMFlulhqKxr6FbtE4GTr6wY
rVsoowkDBzPIeefMeINcGi43da3eppB7kUT2pXDrxYqDy5JnaprlJDHmYMIxQ4+yh8Sxgqfc8uQT
z1YwuhcDYz81P87GdZoBZ6/KX9H+kzmf8ASL88/t45iZT8k0/1PVyeIydfz1VUTfQrN86XtWcWmx
FGEcnUDzzFF9siZLH9im73xhB1vKlgcKN4M37OqIMF2RbsPW5q1dwkqRDapHFDsX65btlM0ySrS2
UvYfaoFvTlHApjRZ8mJ1yaid3dIeV8CLcBFmkpaMuVbWMclF+ZLV9WejTHDDScrOGsenDcRqA1Q0
wwDrp5u25zHCGpg9m07WXMJ5YQZD3MpN96AarfdeZTySliStie2mxOjdx0Z1NIryY+Z45Tljt3kf
BtC/FPre82SAt+vnyRPgKpXugjx3VhLT5dbzLGuXNAziMLJQhq6JBWdcmXVpD7sWXzfjD7ZTWO6Y
fo+PKBphJm/EYby1TLkCZ6Jfl4KAiVRpvBAyGDSqkR4f2sRafqQVbJ+VE9qYEunj3ZhgVNC89Ks/
1qwSLbEf3yuWbjNEOZqGxzC+U+2b3lga9R4xGy1Q8tSE9xlbibXVETGUoPpdp3/BX9iPFG5cCjt8
6xtMvCIN6VnxONeFJnnW+GNw0V1tz6CDkPuD2Q9A0GxwX8LSxs0aQZYrinYTBNWfwp37LWPBKaBC
KB7Un7BlHDJX2KOz0bkMKrd3Zm18zxlIJd8YGHVhbRj8rr9ntdwUjMwBdyb2kWjWr9yrWdvJRQ5t
Y8IrpvqSLOeml/SzOrVu9wFmsEGOp8JhtzNC7lhhCz5NxGwRfKnksVlQ7GKYzlWbPyW0MUml4f8m
8yEDAnYwm+nF5cmKyrmZHc+5lK6zx60zPwwJq7NLcPNQDDzmbZxeoRypQObHvQZBdHMBTx/RxH9B
AJnvWUXbQiFx59Z+U63JgtBEGvNZaCb/9y5P38yhmeibpWRSxSmqnqP3Yd25eLsgu6XBRFNEgD/J
5/f0JoBRTdTWR1W79vNkWyUW9mo3D9rCq1M2DwgoH3DkoAtEOtvOpnwu7OBf0ZPdx2Rrb4yOILPk
RIJUK5+mxguPMcZ8xiIAtc1wgcl2uTjhn/IxopRoH9o6uaK6GSPYAacOALOZ+TmRyc3tFtZLwz69
EdYWIceG9v3bmOW4aeIYk+6AxDhSZhkXGAKYAu5Lx8a+FkRrLymSXVe910KdGxUGK4r6MDZRSpFw
7WPPd0nw1aX72ESbsM6IUTdxiEi/MdE7No5C/sbqYGJi4l/XET5DMahXz/OcR9VFJHTttN/wXjmH
agQzFsz85paRDBsY/jMDSecrACub+tY60+mrY2ItKLDSImtkEMdmypszNFrob+169hwJfhdLTK2b
e5Cdc9neJxYAeCvNP0WPNmZjJqB++VH7pe2tSk7Lm7yNOQ2MpaAnZPgWLUKv9I1pH5nfnjWcmKmE
51ouATqXSEK9I+Ca3jgXucUy84aWZ+TKuwtaZP0q2iuz/+jSETxanaESdnvUFZS2rI8fDYuIf9e+
MJL12CqShoNPNRkmoO0sqLGAYRZhl34YoyKCPBDXT8S3RyCQgvg7bwgWD+/i2rK9cvtdAwtNhNNu
T1hIPPpZWn1RqXiIq0G9K48StlSKeS2mgicQRsmTF6bNqaAzFDcwjy2nKZkdaH9tmzv8DeAXpScg
SyjuPh6qzSp3TbGxU3jHDtnwYfb/kcrVn2PCmDUr8FNASnZWTOUIlzakrh3HF0e1oZ8TTPAU/hlt
HKOhM71BMbLuThO/WdxU7EXB5iYJ1sZJRVyc8fwHSeYxFdnEHR1iGC8YI4yqvRc8whycMic7VKDs
QyO/5Obc7DFXcArt8k+rzcfHvHO7w0CqczMypBe/WA+tVcksdFNFQ3OzIUti+pD8/qb6nKnaPNjc
5OQB7XPIsri0OoXbnHpELgjUDcybpmInV5rsbfvk6lu0IChU2v28uGys5UUEnQMzGgOZohK5TkOO
aQH0EE4girFzXpsv0vpyVEeIkrCOdi3jIS3lPV3kygyTyCFQbnDEq/rhlVG/TXocJA6HrnWt7eUN
gCww8+xjEbdPcJqzXp/8jk2MSq8wt2oWcGKedgoeIsL2naRsXNPBru9JTWUIsP+qMxyqro2DZegI
LkTz109tchj9Uc2fiZftoFXYDyKBEDFEVA9VBq5hLsRxVWZbr+VSi8lHrvsS7mCZM3goaD+/kGak
GCPOPubHcojqXR7ziO4R/E0xPVPMo/YWUjlFoiwHqnXvLZM14B31iqotoMmdfcbSjT8pq+gEmOgH
jatsqxL0aDK2/t4WygKySrwa6sBOBo1/brQkw8YDq4Zpu8EtyHFMVg9V7jz1XmseSi/8Dc9lADLg
GJSLJhh5I887UzfTkYkqLZ8ATFTCA02tFSa7U4lfa9cMXOytJ9uVWZVEH7o3I0mmoyuCY4wkh8OK
Y6ctiCfMjuDSoDW4xwPctYzXY30sIkEZn++g1LvGaTTbjiw1nx9ltDTC7I0M/iIk32pPddrfuUeG
jkLvn9kt/ph3Ew7Hb0qWU8fnY3TlkWhFgM9SYMuaBuc4YfzcpB4ZvYnmK8Zr+Boc6wApgBI835n3
vePTW18TTErrggqb0S43JlVVPlWwID8zLIT8m7vRYkzAOLF5swRlJJJHhWuXxh3xrTiBabd3NRm5
12AcjzxHxSaLp0sfuDfWmJqruOsPnvRNbg4E1fwlC+buMOPYuaQYxN10usWpS/wyz/p1rSrcsFZ7
wdA0nCh7xSvjfwox5xfPEO1u9ojeFKK99pgjOQOz5jMgRcCfDHi2OR3CtR0zV14CR/yt/qEyFI4X
pmOOHB7qjFN1q8enEscnNKyUbSyB4rzVUG0xuyMSg0mtawuqVNLgUMzkr7iwnrhg0wcUWrUNyzja
FH1E8t8FFeAsK+bPC3as73lyF4Y3taewdKBsXBOCthiK8PFPlE64giIFoJ53kZEpcR0WgamyYGNI
CRt1ecFZFG7EhE/aktDGenEso7G/o53DDikxupBSdI9wpbOF14IPIp8/co17tsf5atm1c7Cd4GgO
MRBVDIiRg8FHSXPpHM4w79vyCADKe+0nPD+e6OJdLnwfaFuQ7rtJFxi9ujtTBw+sDfPAqITZwXQk
vwwe2+VU4L4eOv9Kfv3dd6XHiKPuDvWUnDEJ2qdZOJQ/RhTAMTE54RPhfY9iF4y5dJ4kCAAWKTt8
X8gCWqWXIp0I8VjytWhPnQygq8G03wxj8zwpGy5yQG9cTPSXBR2fngxPTFXmR6kVxFNsPXXLeCIY
LI+FJtYfY1Ez58Dn3kBkL+T0aDiFPmBAnRX2ams0HouAqaiwMpi4JflvM80PA5OW0Zqfi3oGY8c6
XzYK4IBWTLUj/Y7tW90jxuQs+auEz/Y7o5Mwaprkb0rZJ5IaeomTzdFReLW8NbMBB5tsxLGKqE8P
RXyp8kYc/Lyetpzk8GhihFlwKtScUX0U9EI9NUFEYzYmEkwpRCuqVI+Hrg//cRo2tpbJ/Ufe7gH2
1krao4eEgKHYdZO/pi8MtvIjQZhUMt116/CxoYrs1CY9RlU7zP6U+6J044M1QmpyJh7JavTFth3Y
UA8x7QNN8E/BS+H25xAXO2108jWzv6Yl3TTWA56hpj7aBsjqWsl6n9M8s+9bVNqG1Bom0OFPR7Ni
kAbdweks9VD0tnkb5n41qCq7RrU8aBUYRyOjg3FmFAfPl9BPX2bHhosr66zm1gQez9VIRffG8vm/
SpSegOmeqty/tswmGvu8u6pCdU4NkLvWDEdK8uux1F8A8hI2q/K3LxJLDy2j8qPttZu29aMje8qP
CfT0HgO1e+3Tlw7bCkda3ySAieDQhd6nKyAXpgX1SZXfRCxVjabghmd5Kv4wFO63ji8/ph5nKa19
eUBqoCcxenUV61qrebxoX9prH68G2+h+WyY2dpiRSineSmK9SnxgNWWQP1WE6bLicUpDc43y7z0b
0jo4lrEfhSdfGwGDy37G+sU+xwEd4uJqxcB5TvrW/+UHx7JE0S868S/s8+rozB8/G/SpfmxyKztT
QRav854xcU2v1nXqNKWdotk0+itPqv4WFbyDHtGx4xCbX8Ps0Z314WaTvMGG38Ob0psux4usg+Rf
xtSSYOG3FP58VstcaVjyzCi6G5p63upsWaXNb0SMkMxRi2uZCZKIsd0aGu0y60y94d6qGDRQ/EPr
OafdmGZwILVOXz/jEsW56ZkvYVA0zz/f4thVzERuBwPnk4ztHcWY7QZHCO74JeFoGO8z59WdKTAC
4X/eudEcHl0KhA+iHjdwHcTVt5MWoa29lBYk6DgCSxEmmXtJ7TcjMtSZVPpwZgO/Qksm2FGBxEqG
BPGhKDCzMoAdavrfGyluUZULeqee57hpL/7MJJQO63ibyj6i3tqu1qHFM1cYtvo5F15Nj1iID3eG
w+FHNKmzI8zyterrgyuJCdrsLA+lCo1jEILsZnc4b9OKDuKy560NAmlvCzNH/1yS+0gx3VZM0R/d
BmTroWja0taHunM+xwoaxDQ7xybDjzPL5q1xp6+QiOdFUWp2S+3qqr3pFjUe11IMUS6ZJp7EPaOG
yYK1kWQaFat/HlxXbnOIahRk2pehw8RTRBKHoxsbpElt6Z9pjwxozWFa+0E2174mInY3sHLN9dCb
75acnJ0dctxoVObib53KS8Peom8PbtVd6naWJ6YB8pQ2XB7a1Yg2Rdoduz4/GZVmG5ZFR2BgkoAU
2M1y4oIxrfxTWqLfTkaw1onprIOph78y9C9B7803lqk13ccoD8XCwQ8qgDVmwWBFE7oRWL0GLh2Y
O4e5a5pd4I4WgZv0K4mi4bF+hBeWUl0/mtCoyApAmCVq5w4bhvooAoA4Q+MfsRSM93F/aiN1CNzQ
3UMSUScrGBBg8bBhKsPX4wMi6BfKndGKbelY7V0xXMUbcXDn+Dnu+uYo3BZLXkDn8CzhMDgEXU8/
L43KuZe0T+RfAreLOLb1w8AFYmMhEigOXfMSOwOoDw8NclkDMM0mxl4gURDaO1hB9WJWBSfKIiOV
osQOCxHPYbP8TiuuPY64MYCDHZp3xvA114/0BKRXT3t7P1reopjMQuB9eAS7IcPByiyQpTIFXnNO
2z9pEiKd4qPg/CfXppMIZnrWdDLH8FVSUUYx9rxP4ZMH83znb+7Js/fsWtW/nw1SFLmcgvhY8qUD
Nx+Nm8nJ1aESksgbbcMbzy4+beofColAFPPWE4bwwUJzqA/cmds1ex9G5VEux0veM39F939r4vnX
ALuPTVRxgJcoNtImmBN4eXlA+2NeZCQvwaSI0FXxeMG0g5pZPDCWu/H4SU5SGRHlK6UBPLfb5QOn
BpJ6H2WG00zvxh70Z5P37karSi25UdITtrw2Ysh24AHYrU8teD2t74XT/Y7gK27SEbWhMalHWEFa
x0OxvIRVZv73p5oigbA3+41NnnkLOOabkEq0ahnHoOC7xl53xHxbW1Jr5R1ZPo4KVwHv21jcS88+
Q8jEAMjpbWd71qdn9xWZCnjh+CvVunHDZucOCIAIIf2m8+ynzAYHqGpvo4mYr2CQtScHYMkqmRMN
WgDKo2kRro8dnHJJMFyjhGm0twDyas5TPz84JmRCzZ5HrG4Ij5HV7qrK+aUhiNMsWMqTFfMolk6c
bkxEKIiLsj0Q+3/WXbSXVr8O67o7waiHUpwlvzt72k9cbHgW3pzOy08/SwUnoQYbpiiPgW3sWlWl
h7CyyNUnmE6w7jHegP2yi1OLwXyD0kRwyhEo/Wq2vmaj2lS6G8HOh2zKouE867Q5AM9HraHG8Yxv
iQRyXIpjUVHr51UWhjQMDr8lohe2EAj5JCvrbega6Vab7xW8KZp4S3U0wE0ckJGaS1mN9GPQw10o
94LRmmD4yBHH8SYGg+xaDhzuLPgg2zoIu7MfmuYD0ra9ksyg/7Q0CI0dRrA0aX8jaW5U4TEgNPGf
m2ZoXEgStkvEQf2KCHdh7+YOpAWeWRyFr2XOubhpwJJAwNtTnDxfW3wyuWbCahpu+zF4d1M7z6wn
/qvfucW+ZCh21E5jP+lg0U8daCe11NO1CYgSl63/qYDUrToSCar3xj0wImapxks4+y5Zc6PcwQrO
fjX28BbqSV7jil41WE4ZH+5onpU/8qdZm0gW4InD+SnPsugtCEB1UMu7nVBu98YYHewywblbTII6
umg+p5g3t0Xo2NBBvRpWJpCCtBxRytL5K/PGf3osjGfZkiQsfXNbUrqLt8LUz2W+NIF6iz9/cs/t
YPtvkUtVpxEGYrEtiDt2TsIRyVoUufgSzcllkPwnVklA43Spb2hKwdmaMKRJSX94nZ/DPDtQY2tI
0FnxDZ8qgwlvpUsfU4wYkmOkCfNzCqNU4qtzAAX5RWpv54S+prHvr+AE9FEm4+sosGsnCWtWTQXi
xpzjvfAsSgFEn3OYS77MaureQCjV9BHmwT1sh+KQsZhhZVGPGmz4RWX5I2epf8Rel/DXe+sV7tod
y+FGwdiuMxpKENweDj5Az0MWh5t4GMIvH6vHihwZWfQR34MCYb0Cxm+/NWjCqxa0Npwds931crxB
QwD6mrVXeFAvRIHVsfez7NBnMkbqEdPRN8VbmyDzuLYpX0sOx9as3X92Uj9aXR9/QrYbV37KhLpr
KHmpCVU8egthq7XsYuVxfL4U4sShQBwExo4TFR/Veeyj4jAEEayvpvrrA8XYeUbqPPRGj6dGSO8Z
S26/1kaSv6UC64dLPf3vuWx/sW1xdzb+rpPM6TMjTIrzH+JLVdfNd52IDw5a8UcEqWPd9GTmpq5k
YwwO0xqChXwVNxcDsNvFiYg268r0XqZ2KRwofc7f7KXE+KaoLyRiAmoW6wou8F0Lo+U3Rs0bM8Tq
7Fd+spd0SXe2gotRpB/RTAqH9zWEb774G7ibs3RK7y7da4Nf198et/XkPqeplfwJ6GEgiAz1m5pK
9lWi44QPHk9liXPPORvAINtSRMRO/Fn2vdh4uW09mDJ4JKjB1Mbxu1egcMmKSf5A2RojGVhw6M+t
+I4GjMURTyuj7NobXAL8mWX80Ca0TVjYD5lI9SA+ZoptG3VkdFzxYweXOGA8LS2iQN00/k7uYSmA
KUXchy6en6+URK09vtiD53yRAbkZSBNfafvqtDGSfut+2M1r00H6EL3jXfF3N3fQRyTcJoBWzBcK
8kM5BB6rq84GiuFbttCeaeB74Whp7zJuzHWnzD/eJL03gvAAj6DccObkS0l2doUnpb3YqeG+oWqh
toTGa+7C5nILu1n2K6BA8Tu86cQHSUFyLJphpPs/8bHAGg+l7QADt+LmNafb7OSqpW4tS21AdFit
rdSKzmbFDjbu4+517Ie3qPRt8LknfjxGtJU2nmHlTo9JPOFwJcDeR4qEiOJ9npiePLFmgKpXxev/
vcSHmAHui1gobEOD765TzaOnWjyTgITtwTVoTzMIvYX6/u1QXfoameiFA7bSExpS9lrjjdjk/WTs
2+VLkkA5ZGOmAhquz34kOwJTwaPszjDbTfjzz2B0OtlYjtYhc/aHJCoR9hOTtSPHFy1FBohjGu9B
3tPhzFed7PwnMs3rn68akeFiaY385BMD55hBoQi76VMiy/gaSqS71tflm9TtuE/YH3Gyj8o34VIz
0/qVPP38V6d2ngAD1CubWowT5TIlo2xSphkcVle2BZSxiSFKjHGS4SKAqDjfBH3/4qew6fs+evBd
EZ7trr7STZvclcFwrB8AD5YRThCbxPaZDJOzHQ1AKx2m+7WL73JL3AWlC6kTrPCC3Wk2RT3uJiMz
93XlsirnBEQ4Fj82fif3RexfNCRCnvk8EY1s3htzc4haOzkWMy4kzLtbhda7GtL032gFZB7GgIpU
wrBhWg03a1lZ+AlWPr8lru0sIk8XPIvcc5/VtKUXO19PFgGHwoxRyL3wnwv1Ym14abSlvGVH5IOt
h4jpHWQ+BH5CswBP/bId3ztdoS5d3pbrKLe2sOKCHXst+yTmArVKv3JgmZla5VRFtIuDbla31KkN
bBuDfKqOU8a4d4zgJ8NrgJbPc/IgvexT1Gm6b2tgh6lrHizf/GsbVN2WMxEdPVevVj11e0ZjGjlc
QlGJ8RxgqxuQgAC6JNFKa51TT+SbV9G1WKtIEpUu/iFYOcMRhQuwctqlm8wl8NKNZgJBhh8092jO
yStOqFgZdFBUhzzFcInUtnY7n0Gnhy0SVqLC8LWlOae+Iw++8Jv5e+XOOwBB3uPPy9wsVlJk5pM0
fQJUDklke6yhEX4N7MVI1XrzJvRiDyfUtO4NjdDYWckuMaiZI8uIwsIZ1+FDwZe87RqreZja7MnA
vE6GhWlUtySaBtOsttz+xRlZmhb2xrcx5jjNpi7gmtY9Ex9MNtzvOoWIOGfiYMoT87Lm1BUDnV6Y
ALsg0jveJpMVbjS2rXQ+K1uM51JP41l63clylD520x8gC7QRw1uOlmOz7MP2YLFOP0gnG2H7xki5
ulvlsAeuDmzWY+kzY9QXhkYcebvhF5Abua1xwOq2/Df4cXOY3OQNuwBEjMnmzE72pCVEh+eF1fqB
mQ5cSmxr7KGXb1JI56ytOWFK3KRvqkiDo8odGB7//5LNxt5KlbtLRPo3zVLaijuW8TOP8gsY7wC3
hpuVGMJpkhcJmZuWhoi9mdLJscIW8mLqYDg1NbgIgOrpoZu8/kHEYXaYrWkiO52rh7KKIMwkA4Kr
IDqIXncWnW7vvRkJ5lupWFLJmKgGFEIz+BSBVicl1KVxHfMRMBdDzl6CkfKvdpT555+v2k4z6RHz
xzQWv4wgLVdG1GUbbFftLQsBunlN+9G4TDoQTcmmcNy+KLeDGUAyRmTxzLd8f1PK6q3xcdI05ECy
LDVu0o2e4wLscVPZw7ZJW+PBa8rwQXKyyKkRtVt7p7UMKSPu/fNUEk8pdfZbYW2+Nq5270043kvy
Jft8aTIgW6bPM7ZoCjCCXeV6311df2WaxK/2Zn0cvDkgd9yyEcIgsurNdjrrRjRYAk1q09LEedHm
pC+GpG9OTSI4gNwjlwLlh406/rV5Cc3Z99IIyCrAlFv1lLm66IuvVQaAt8sdmwmDb22zeIR6IesX
4dTebhrC/OzWwwdtFiH4DI6DRVnBkTZRdXWSk+UOxntv1CtrJMbsOfWXnjvxZKfqNyO7dB0nMJxz
kt3WuHj75gzvHHDeuGI7Ra30rTUII6QtMCTb5ECUScC1sdvuBKPyIp95jBbZLYgoFeSQviqaoboC
cQyhwYm/4WTeHH6jo+txjqvb7PLzwmPwvz+hfkOuw5hMCJ3vVUYUsoeL3yKrmR79xPiwCdOu4qiv
ttKaxsd4rLsLJ8RvPthfPGfp5giEuhdYB2Vm7uB3nBuWvg0qgf7deyW4uuTJo8rp1hd6OBd5WW+Y
e/a/4c48S9E/N5j4LzY7aNQkelr9Es7CEOj4XgtcCJWzYMp0ZB/7MH41UVruztheapfTSz3k+drn
uiyZbazHVAU4lMjWkXpo+nlXfYSTm19M/ce1OOLK0n9BMfFPJqlJCNRkBnoCjaRxbiqABk7xhKcv
wJDTK2yP5Bp2QX/MZ+Pgxv5LRzZ5G/CofcxHcMUWM5H1ZIDO9vvBO8BOylHOfBobE1x5RlphLxre
FJ1+a5pGia7rQhO24GPKM8xsnLSBQ9hufv15qVWXbNt4pjOOccF/30OJ7ZD5JphTi5DK0ZC+3wRy
o8HtXmTzKfL138JJm1/IEjg36+qvFHLnWT7FjSh9SYoaPfXRqxBRABy7x+ghRy6x1rmHhes8jG63
iSXkgSDGjEupDk/b5UW0hd7nVqO3BfF2fPMgf/JCYr0NcZUpx9kI/OrmHKbXnxcJsx9Zyrt1mZwf
u4oxkgdCkqR1ZdJdDEkU2IYwIRuyIr0PHUo/Gol7M6TIXxXwsZ/vL38oPXQkxeT7Og9MwFWTb5Dn
o2NoUQc9ggAA2KKfmbc7xx/MWM0IeGe0gdy04bv2BLktQrCHtNGAKpMFKOmAoO/zB8XYaIuVXa5a
DzBdYHTedS6j6NIOj5nhEPpqOekhiXx7iXcIi2UbiIu1C2W4A7ocbCPLza6ypovMg6uA/t1dg8Xc
HRaE6iG0fMQNFcdpyrXfBf5+8Ft0T7gFdDP8LmJFmnN5CWwTwDurSF4WsI2d/n8snceS3Ei2RL8I
ZlABsc1EalFabmBssggZEBHQX/8OOG9TNt09RlZlQdzw6368O+RuBl7Tt50XM21uY1HUl6H44pO0
NiAxechY/kdR+EcB6pyrw3usgwRBLzcwCWD41c5cHaTGjxGy8WISYWneU4pK8aKLi3YIWd4Gf1lU
EcpMR1LnXfZG0FPyKp8R6XDfp04JIdCTOOoJ2zkSjLO5xOJCIYN3GWZeITV3NTZoa98Z/u8g991r
0+Fa1HUMMS8OjvnkeRdzcoxzCDOiqDGi4Edsn931S+OQE3VfzaBnJTJwl+YIX4eGGf5hbumbbvMW
31hM/I2sJ4WGixPv1iilNcTZLutj9O8K7FitdE/kp6exMYxsA10P92B3QTcbd4SnoXrMFIpqIUGt
dOkFcAQV0xIdeS1UGPBsXYG6Q18xpreShiwwJoSJB6Mm8mLH5Z0eINQqNL5tktgvUO7e0QcZVqUs
eMKWn8z/+Ss44t/aMX8HgpqWZDVPGjnfmjT8pxhS+EV3BccNb/rI5w7lx1fiJSVuUtScUW1ydHse
wA62u01vsCXIY+fYsQ32iIAWCd02IxKxZ+PLSgRSeeW/WbFyVqb6cJjxhF8sSc+km8SHYKQAomSm
+Td2ASMr+BRnueeZ8JXhFbikKY75Qeqbn7H7D+U07jgTh5txWI2ZLhtjmYo1yLjm7+CeIN9d0OGD
3cgvkdGhDiEGq/HsWFtRetSQrNCutHNo/45FgXpe8jTIuq/SBg2mfVJ2eVc3O6FMbFVanfGasqIN
BO7Ahs4mGbAcf1Qj/6UxVvNY39JyQlEPx3n6ZpvSAVQUW59D6LHqTngFeTbQmC4LogWwHi0czRPZ
Mn1IpkFgW0C3IMRhnIv1SzWW//9Fd5VmkeMmOzslMlfDo905kJipogFUJySHiyx03wMnk0fdrGVc
eWIfbZXcCLWMN3ofSaMigK5sNqezx6s9W59F2JiRQ16OzaPYidoLjyJxxVmrZ6tJ2zO/nhmfV3yZ
ShMyeNfJ52wmU+/5F9+3y0tRyZudzQHxsHLcIYMr7FxhDfgZobrPgdUlVf9t4Yw9L6QobxnY5prF
IVmdEW5h/w5hvolCN27THbgwjCusOaCMmG8k1nZUH4ePQ60gUMQc/1pbvGXttBwT2/L3BoSWbeen
BW+CnOex7Zwnt9JrJzGYehiVfusm+6RRpFSlvhQJdI+qHH9815yuST5MmAWY932/eraEJM4VsJfx
PV/gYAwPbTDQdTq17y2/foLX+jGsliMJjeBkFWUaBbn9Kkp0FOlZxOpDrHOwh7jWyCL/70vaPuj1
CMAek+Xap23lP53FyRpnRLDpbIwxvkUtJZHxKVxBhGVDGB9zJ4uXGxtRLHxuBhs+67H18+zfIJn4
thiuIhiC67//VbBK99iIT7Lb1YKgqlVQCFgYlGUP+G17QOERx6wAsW+udyTmV1IYjwF8irwGPDwp
DR8Q1btt4gZ7Wc4XBLZpz6YvPkFl+4VT/tkJWTh5pvfjsG/cDn6HUyWl6Svmcvwwm+lUQVE0Q69/
Vo3MHzTnmjhy0tF4jcPYeG740As7/DHNDH2RMYIgP0SnxZnfcC41539fnMFtiO4R34fXeZZo4nFm
YtjEPDQmODK0NLqDK6qMEAcaifJCymGh6vLwe1wCnJFiXe2DPbej3IEtXozcdWlWcF4eg7fc/8xm
L16fLw5XKLVHji/Peo4VzUBwr7I6PfFcOqD7vbgZVqnF72zY3uEXN2DxhJP/IzT6s9/ljK0zfJ8O
w8QRslynJv+mY5BQZDstUj044RYgnEvPpdOwfl57Y0EUz619xib7XzPOpAmyZj4BPqWYpaS4xBnx
N6MqLUS6l/HJrt/qYHj0p649N1Z59NJVL++N8kVLqp0I2O4swBA8vmixc6Wm4iftuqsikdltpE91
Oml01hRe52MKS8iVo+ldBkV0LbOGnsJdmmFBKyceFpC0eeDokuGUI3pKV+7oa44nCoDR5Dxx1Ofh
DCLAE6vlpJynrWHy3FNjmO/0pB49R0RTDMx7nINr2mF6hGnzhMx+6DYZKaZr3HIHp23ZUR495ufJ
K/+mTvO2WCbdQTDSsGLbND2L4RcIiH7nyYDQg2tdtOG+igluAua/ao/22WzWXRsOEv4kd4TYgpW7
CrvywetXaCpdV2bte5sOtxPUGXlL1ECVWIrnNzcMmCJx+iqsECJaBmRRrIk86qWm21jDS9Y12EKE
pubSUrxiswWmnG3w77XxK0N8uNDWQfqXAXMzVqq+xPOYvPsjr+I5w4llu2wY0gBszWiyDUyKg+c3
6lJkNe4FSmXiqAG2zQSvvQgyz9azqq+cY/Y+rjGkiNxkyJ1weTYxyh0vrmuicIL1yM5cV8sj+K2f
qqHkOMOLr6ANwTjEL+v2vrhktZtHqglYKkygVJLsM1A/zaR5942W3KBwc1BT0GVs5kGWOuWtcRIc
6g4WdV6pGjO/jFh860jx6N5pcEhiUvnFdPyt66LT2BScUyJoPZJ9nukbWJ7EgnXSU/KZX3a9r1Jo
b3K9+srFhkJQNA8VL8cjeztydtgDN9ov/5Y9eYZhNOD0porGp8knZFipS7JWl7tOqe8Vi8oHPoCY
VbkkcQqppTExo48KHI8acLR00GfScnj3Ex8LRhwS8Wu7EWiPnFEysowykL6+K4p2zyITiOsm4TLM
FHuL7V7rBuCUJehXlz1tIlgPUlJJpn4evWvozWBveWK7+Jpp7SkC8Pc+TTdGcBlwGEZEPctoWPFj
3SpZqPPS8Hu27fF5hNA0cO1tehdYubkU31ZJFVNg/CbKp850H9WXip55iejGPuMLgh+RGbhR0K15
U7pGZ3xmk/7Dn/zELJu8kMj+EUsyvCt/+Kg980AQAcOvJRGdBiH2w6ReqwYBLguJ1U9KsXWmryLy
lYwsg7V0xfmFR7p7HvlwLulU5ZGNQsYhLzxSz7iXbfNkL3561/zO8vA0DsTNMS71YBulccN/9zjH
GBUEu4t+M06MIbhj1JEojrutFknXR+XzZ87FLYsnbEcLtrLRDUDEmbo/KNp6jjjYwLFTxdlhu5+q
IDsXRfdfME5Ys+I8ibpxiOKoXobhTEruE7uhcYBFAtybsCdYjXF+SVgW7ix4BJuxpvl7mprmDLYJ
cv9UP44Dscia8/iObfke0/Z0mMrsMezBHYVEZSYbni3dG+4lNBsSl3OF7Ql69fXfFyrMIqdo7Cu4
M+KMb5XujGfM2QScq2EFrfanRqIccpRcQVNAdpfujffvcIwFnlsR/GJAa85Q2/NHSSCHYAkGyeZm
dGAqcI9TPjpwffkFRLLZhHtje/FVLiBo8668eW4D9NJWNq50T91s9rTkEQyKMYXGHvB3jq0qkrgx
OIe03/nYTEcYe/pWLdSp5PCaD3DaA0DKJ1uS6IM678fu+OIOE2IJ+IDCDcSB9wUJW4VHHbzMwVcm
na0U/9QFi+hGc4QRKrshr5qnevmE99nerdL5O6gXjx6D78blNx+nkFFBxzJKZ7F1GXK4l11oMnJL
oDaLUdgnN7GjLHscGReQwLHf9LZxLEdjIpK3sMmZ8iOql6QELlyIdwU7Clsn2N9s1QEAZATs5v4O
AD+wxxTTlbb2DVX2kNiqjSPZk5lV4h31SElPyDsedgdGmtJDlyLo6d8KAxRjz6Sxa2RsPpoz/RxG
CufITDBHpUnoU0ELULMM+TFbe8AsGQ+nPMXLQSLC21rNgWcLe1NP9lHBavx/ZtvBm0AeLiUZa0+y
DArgsdrGqmdQh2CXxWE2cb2E2jw3SRphhR0e/7kTGywimTNeGPMhAg4W+2RViUufTZydJIfPZcmt
B280bVriwR2UqK71gvEiMHp5KwNX3hoaWqOFesWNHRsvRkWxEEyKPSVv8glfO+YPvAyBJAAP7TwB
CMhYMdHus1Wul74ojqyH2oALUHscd/BiBwcmhDa9lxMGMLYW/t7Unr5Z/Xjucs89+GiOh25I760W
MPoS17gC+922dney5yA5Q8n9E1cJfqUkv7k+G/dq4GbgRcDgOs5HdmQOdWq9GzkGElKJ7Dy01M9w
vWKDZDvoJal3Qfa6B4P77jm1j2Y+H+gkfJkSFK20qLZ519DrliWPIUFQhDnSjILSpwXq94vrL4+T
2YGemtP4qskRqkAt0dIk2B49oqu21b84go4JZa7FNSQ0I8+MnZ13oj7Vuwm8on2lqnMVlvdBqAmv
6EssQ7LLSdUdZTjsXKcGyT07/8UBZZFjGny3NS7BVIcHP8uBqM/eLRQdVjKL6gqVPOd5d128pHug
rIs+aWps8vLYm1gOGkJy7Tzj9dFkMVKijSzRcD+OZnCMlcS3uQhmyVeD4PQ+YYe1oYCUu8ASjPzu
gOKMmksLBsJ7ERBoobwou/X8UbVCFKYrr4j+PdJScrn8lP6xmT3/XJKc35QpFtwphz6rqAnf6HI6
wJ9hDMrTzwLKCRgl82YpJ33I+ZYnbL3bpLTxJWCfxa6afNrG8LSm2Oi2ryf5lk0OQmfjnOmZ7KO0
z6etazoA9kxakizNd+JLPJ0uFuG4vIZfuhf1MY69AGk+Pgm1LhUb6w8Opb21AMuzDYb5THnEmNi2
Zbl3Jtp4R5k3T6YRBIhsmmVQGJJ7M+zfTSz02Z8c1hb8alEmHeQ4xqPWO1APfeIZvWfquQUUZRbt
vNxN37NJcYf/NdNwmZKq+WXUAaKxcQ+DDBtGUj2QbjS3VKnC+VYUDTERgYwOqrNltn3E0T7fLq0X
+dXYVZug6vzzv8e+XVnuNrOmF8trv2sGy1slHE4kaqh3v42+aS/mSzh2eje5AfRMCHRXKzOuYZN0
T/76ZfRTjGGodDiRThlBHz8sWeaQctvEFWEPmAOkxHjmcUqZuW7K36FTqFsWAD5cAnmKBSf30fqo
MqIU9BTqnTaS5MomdlNNzC1a0c4SszLxyRbCgBqWtZEswX/khGg3BE0PKu8XsIHWg6TJ68z3+OA3
83wfsfXcW1kUuzlDDDEd+EGoK1d7DL5Z3/P0dobbDD0LbHl6ak0aaiQc7cgaCRriaKu34xCC1Knm
K6/YU9oVwPGGpqdT25kuYiQlkku2DJUT0wdr0cTuWueuW6Cf4e0mon9hNfmnG9Pu7JKzIhgkv3pF
qWmV298e7sgUYlYz8watXU5oDKc0vwlSwXD3jtS8DrjU8l1my6c6adNjWYpPAh3xQdDnYFcSm4RZ
ohVQBvFZuwDoeo42NWKLg7EtpLZ3sqKOURTThb3BvSnvKqRAavHtm82oEyNChtVIdphCFRNWNd+6
WA6tFb/bCs8pgt1R64mKEwvjU8LQUPV062E95EcZuJ4ugBVC1ETxsdS2e/XjhkNcF3+VdZDtfKLN
24JjFOtO3zlTwuHuUn940UbKmQQlmPuFBEHhkxpYKpMIux5vQCTcdd1y9rKxO3XQj25WYmZ7vwr/
/2f99wP7Wd3cpoTLYIbNDG6UgML6Hfz7kvgd9DzpqtemJX6a2pRakBZniRXwyhF9vaepZHow6rVL
q295UgfVfJ99UALTDF/93z/265VjiLjntb2acNd/nCeiy1jtt7Q/gb4aqLKvjSXfz53HPt/wwLLb
iV/vbExUo07E1XAIBDZTeTQYAg9LXb7rApIKEEe8ONK8ZdmfLi0MyI4t038/vrdxI6PegrhXz9gB
uOpfrTE4+iOZsCUDvjBSL72taHGf1icg3WJP0mRPItj1Urq3XHtSr5mbY1+YlmlbldVy9ws/37I4
Gw7mTJC3NCH46qpGF7bAacu62TbVeIvjot0rNmgUSDXlzXESYqOC7F242Ff29Wxl5lGTfYDaUdUo
/UYO+N2zbrJk4irDgBA5g8JoBerZB7yHtQ4qGknJvcm5rDBi89YopAHgd5eQc+NFxkevN9Id1WPM
1Cmtv5mC6suVsJ0aohOGObe8wDCb1TGy9Ogtz/xy3jxgaMfRoLnOLbl4rGKIKv4dw4B9sDsaoXO/
OziW81oZzWePXR4PVhUpybM6hwUA5xoQc+Ax5QVGe7H9jgYGEt2CfhrYSH61D1gJbESQ/84EZXyG
rIKbK3Bm+6aJSaxib9LVZ0rB/sMv8zj1soq6GMd3CyCkp5P4MWeaY9ii4UQm6rELE4ftXV28YP3X
x9ks/4zaeMJbbO1lzssTDrzEYzeeffzcz1NDe3Lm+7emqe801uwH1bXoyNa8xy52FE73kyVB9wZF
ipfpPOXR4KOtwToOj9LVSKmBencJr21lHVCOlVEl3q29Eik+qgj/OCOnmDh0T8VwSSw6ELuW5zLr
y22yKvdeL9Go/RDI1MgA49pPqcthJKEX5Dzy3mTrAkS9Qe9KaygYLqHoQ+K8oJqIF2HV5kGMFXWW
/JUAhhy9D/x53VPZ1tFV7t+xdseDtcTP8yRh3hVe9aqwTBAYanHc3Atb5k9VlqcbEmrh4d+baOC0
RHtgQyVa9tME8/N0SoHVXElARYPC/O0WsqP47CUYKXfEyzgINoP1d5mP+9LB0cDi6BRSfHUQxD/y
wV+uBpvWQAf3vP/lLeE5ZAkQZbL+FAU8KqneKhcPRC5jai769Ar87x4w8G8ywPQJyD97vd/kiiUM
Kn0Alv4Dkqrap3N5IYPfRjPRnKhHZSy9l3RidZBJWm3jCN7BR8AjKFJ0AmyW4F5no7N12+nX7Cf/
TYAayS/hKe7s9i/T1xNt6JyeRy+DNbas9GoXh/dcYnAwL23Y5yezYYnSMFF0xL7OSfqeUUZw46LY
WDUe/bx1uXtNXgqDFp+DNCbKUyYmFsOn4tbSZ8gs+5pK8nPTWifilBB4siTbNUWD/ZAiO5GxbEld
pAcSZiAU0szYDTR5DsjCPFnoCpwDCJX1wk1Bzv1kT7RMe6tq0vlf5C43vA54pVHSSvleHjGOM4Dj
fx3j+bFIaVzj6P1uZRq6aJrhpmRrttXUlBGmAH5tDHa/dTuMrTFP2KQyn8yxuMe0TAQF61DyCMXe
w125vqjNNe3dwThw0PNzSf5SlDZezNAAns7hsQKEmYpmr2JAQdwJCo1hWCXMRyun54EZZN7OlNpt
QuAt1qoEGMt0qerhj5rwossyh0YfKPWI3PVSjc3CS2uEgWTiuQIH9a0CbnnNIhR7Mlczj/pgDF+H
3g5uFS4GnMLs+WsKVCw7rK4hz8S0AR5q1wWTg6LZdULs1Q7eI9/BIEMpwdFOAmdXOcwXtrUxNOax
WUCObM3+auZ4mLhvTpNnfw0NbdSBBCEKnqM+xAO8eUFg0sFWjcPubom1TlEASVpIkZKbDfWB5Ut2
DFTPfthlJ9iWUbuIY1vaZEyBsVwt/YORgqlRPKmE9J1yacnJCdyEDX0ypjX9YQArqELqWNzX5WGC
/4GnxebGx1hXwEsH1K6e6T0fyfzamIIOfk+9ApuKiKH5z2CSnGA6dDYORLnJYfSPYfOisHw7JVsO
jYUTWmdQ44b2+EwlgMsR6a9KAEkIxSusCy3UWCxWzTGlnXu94JsNRgyib50Lvbs0iEFRG3ZIcMvO
dXbwXZ8mlA4eC01Ru7Exw9MyBeHlwzJMuo3n8NEhnwpzbHk3DOmc4J08145B5QAwTa9F3hsdXM2j
+A3o3NqlOeP9zEarNYhpOiSZOMZgVnSyAOQDb5LaR91oSE+ZOaEJwycTnJXJn2DBWDh340em6CLG
1ZfsxEznMRnuPd57/DLuO4Nqva1XD34oqBgbyh93ItLgX8KJfJUmX7yP1fxtuSg+gSmBprshQbvi
Y+DJAWGGDAvokS0hRUHymNO8HZD5DZtn1OQkooaaHoElfMWChP+cONe4UOVuy9V/alxkR462yAfc
I/6xH6igx9vAgsJiX2VOsDAHtEDxjKd6LYKlONSY2aiRR2XPyazpNbVHvEQi7BAzYFiUR4Cjv/ju
f7OAru/4Hei5dhyYd2u3OXrdgvOCVB4u9oTmq5n41noTNTtv7PAtse+cJkYtS7NxUpgKwf03rxRz
9JFlFe7OMiS+o2XEGZGsXLlykWdhv9FoCpzM0OaXhWMhx5iwSZuWKNsZWjE4zW65ebX3bGI+e1i8
NjmFjfsXbhH3tVOpXTkKzsge3cR0jj05/LVgq3gBpeYzDT7te4O3rNK/WaYSw0ifWwowNrqfvV1g
x6+9RaQRT4mxLgO2uHymR3Q50nE5aDg8zadixWfJ9Us16tNsl/nRxhjEQjOOMCf8tb1TOrLzFy3r
wqzDsNwQverIkvsjYRGWKlWDPBMjE3BIYJto+GDH7KQ/9k7+V5kzPgCy+ZLde9QdB7ptKG/2cDrS
DKB7jqpVIr8bozjC7MgICoyvEx6DbdxwlFJz/xsGzY+P5RBv5vDIsvmkYVpt2yWg2EiqfT+H8qpL
+ZGWhHsqOZMVrNCO58r+seaKpKf9pxWTT1iv348rpUv6bXrOQE/WSPXnsOfxCZ4t433hMsGWqj3w
lsyuFazYcoTP2/jxrazTd+ZG3lZeaF+rOvs7GiRNmtR9WgdQi86Wg5MBd+GMVpD7tzduF4u9KnjA
t9NwSFbbWz6gOfJ/xVfRpzUGb3GgWem1nIt9NwQXura7E90tfPRETp10vZ9g1oWNLm6Ol1LyJAWR
GkhIZNc6DGAe2+lNrXEP+SEkm7FM9pPoNXOcDWbK0I9Br06hKqwbFQZsSuGlVSNncUPaOf8KbqBu
1B+5TD92O4EksRwUjkYWRw9P86w8Z1uHTRO5M97KcYlfRf9TIkdtAH5RTpFOB6/Vy3nUMP57/nIm
3alFwhP1qejETaQreYxoQZTWv12orNcu3SewtAPEwkcs6LsgNW1WcNwNfVj4Tw774FsoCdR6b5Ba
3aNrUl5IQnyBroAOEWsWbgbd3oifmDQLAsNziCKfI+xEy3q4M4T9qpVYd/7ekamwiQgTY+3u5Xuc
DqwzfeNDT0Z1dH+boU6OWrV+NJADYvEk3sL6b2k6V9zwMDPJ9G9HVgFWpfYImxiaIV3CrInZR3nj
yzBMX1pwW8bI7TsQS+Vp7nQ01poW5eaZ03izo2KAlWpPK2g5n7q73cR/G/2svYKdRspdYPpud6zD
6VDhzdsX3vhli/hVGsuJrrq1irUnVkuf0K4q0veAjjzyQKqiuNxvr0M872QId9HGTpc6mDzqlL17
qFsq4+olPXfWa9ZxGw/xaJz0anRzk+7GyR5eU21hgLL5c8GO0BRgf9K8euYz20rVUVVMxM8DFUkH
mIQcgleHO5BiZBMUcg+y02ozlD6R/aksx6RKvXz6t4ZaB3XFz2E0xjuXW3G23V+piSOao92LO6bI
zoFXPfMQ3BZml3AU5TVp4F3BhWjsupF9fiYfKNByt3mqna1SQN1d24lKt3T2OBRTgGDBxtOBOOZ2
mrA4gxE/E5vHhIqojt6zKxRuJ6siBCzRpgij5lSogQK5lWzsBFm6aWz/BkEYHsucgC6fGJt/qqpR
4Kw/ObnzJJ4+63Kaorwf/lgBWiOL/YM9Fo+0B71WLIC3JhyKjS8mRlHLelwaqAfI6IQq1yBiK8dg
p2ka3fBbnsgU4og1rezv+lba2+SPIy04yJqCYAzGSGwkNLPuGJ5t0Pj9756m+aToPO4kDa6it90D
qKdT74mL5iR2MIt2K3qbbUdcKqQMrvKGV+6mKHH6rGclaKXr55zyOoIygZDvUR7RX6p0ZsQupXPu
cI6UipyF6HkwhQJ2hw+UD+IsPVEotwT50EU+Mg/Gk1r+4RcaPLTpcO60u2dK1sewpacyiSGx6MC/
KoTvE0rPydYwR1uBXEGET94rpzn4nZHzPTjWFdNWVJIOXzUJQmKGPmaSR50DRgeMQHvuZuu1cE6h
WRMFssJDNtneU8dkd7RTSCEsvv3KxcpuANThmuGjFNm1z776HKih9m+YmEfcEea0XdGsQu9bFaY0
whYwjhFkrl1ovzsVOOkQn/uUqeoqpw8TGviDpibnhJ3+00X/OJV5uM2uRALjTTgmc2SmvNCslmnd
xfW8MBoeea+gbAz2ox1bG5sqC7jd5ka7KSlbJjTiTNWxtozk0rqu2GUGJxUOq+YxN9Aq5ZJu2xVy
V1fdt11iWrwOc30YwAwiZYVI1zbyR+0b1d2sVXX39jPrzZTS7Acogf2mhWsA0JaWjphHHK4gUIW6
Z6aqE/MIyGHadNC7gEKJYGPajXHppvo+pNC9IPve4eV+pzWMrZrug6nLHCr0WIubE43QvkFrqEu9
6JAy4KPz6iPZmolXNUa5eFKQpnyauv+h/wpqXSUoqFO3xhNWezc2M9rfB7qTeonXyJNM+4HXiIMM
XjGB8PkYQNcX2PVlbZ1nZNddQqXIOHgY+tJiJ2u2Qw3EFrMZiysMvQ3LI/ecCOWC+UvpN3f1xV8z
1rD/d17edtjBgw9DTfsh4pVABa23tvCCJ2h1z8uX1RzW3mFn55q7xSKX31TJsyFahYMyuzpIPB2j
yEO9PIdZMEXgVGm55Whp1VJsQrWoR3NKxiPlBiwNqWzoB5qA6lpzs2LHUgFm0XENK7M+qY6UzPh4
R414b5t+92BpiWE5o7ctnakfbftEItr15bZ3vgEP0CWqJeuyLnhBTUbHB7bPdxMEO36QH2JELqaO
9ZS79gHkgrl7toFyswfaxlrBr57CnhtZHAKsdlNlgtAr++4U1ymHegJlgejh/bqssfz6xS4DcUZ7
F8B7J5qKkNIS10Vw0evUiA0JeVepg2VQTa0Trql26NcFRkG3Ws24PcyL8RRTx7jxv+PZZF2aCxiy
JMMMF16C9+rX+Em1h6DCzGwsYfGKGfpi+tSsO2Hzn6VZKPaA6h/caKjwWjPn/849dcLAAJPb6qeo
H0AlKae+YQqqt1b/I3LO0T00lE1SUhhUeMd4RUy2OXEASQCcFIdZeK9BkU373vrDYfNMmik4yjmP
cHN2p6yGS5/Ee69K68/c8U56wJrcITuikQZkIyjIy0vO5a0ZvyzrUbBMRszuFNwfctNApAlxNAXI
NXh5i/DLjjnTt3PUwWyh3Do9OsJcnhnIyWTbnmZpML6bzotlwdupDeODOmF1A1e6bX1WBXNJ8MAg
LJWtbkDJwrg1EpbCSVp9wV3vtsx0QWwvJ3x1MPY4KzLfF1+8UIJLOZXe2eNZXbn4OpaG/DXWhUjz
cPnqlng3Fz471xQDQJu75ZkM8aUuVYI9iKG/Z01Yd80q3Lt4Lf3BPySa/gTT9M4L9K1ptppznwu6
SNZlRstacGo1jsYYqutgTDzRFheHtUlcDJl+p4l3g1yCeUEvFzIoNt2oWrUjXh2bvlGvQOWW20g8
IF4w2+KBf3EKGjMXthVzOv40Zv7hOq5z6ob5I83sS9G48b10XsPSp1e+MLHp6FwTaQ5PDvhVTmZ1
eW1UTdaOyx/1xQ53S1HewtGaHyFIfwd14NN89asAQM6vb+mesaVf7SSMd2PAMVKF5CWFGHDfrJpj
2aizBGLEWgKsXdrABtqkfytimtdsgvRmOn9zg3dGU3DesRn/zuPiQ1MPJOEfz+suLQnLncN/3vdD
4R9wsXAebKEKQVDiHjGvuTs+eE48kIQPzavAWBnh5+RF0Q67kpwXNKOPKWyK/VgIxOlQAQDwCzKJ
ZoifAox71fCK6FnYb2YlgTxipIQWHnVtCl6trJ3Iq9k+K7OrttkKGVFNTfrZo2O9rdjDBGnHWSV5
9gHzMPKte3BerzT50NWRNHrXwhTc1Wb1abLLOWY2WVs/JIyDncyIxmHJLnHZIakFtvWq0/beqfmM
sD6+1Zoy8bmWe7PEdVXMy/TMhXM1hHNIQ0Qky7eG6zQPnFcOfvuuwqb+r05oWoipc1iQfQ9JOHg3
7UBkGpzpIaFG7kzoF3ZAutGB2T/LIIVsNLnupubkngTopBj4SFD7NKtm3nsg0m2zNkti3X3AEc3v
M/blrvZoBRn1dKtMPjPfu1ShFb61LShkfEfA5ZF+gLI8oLvR7CWSY48nNaoqb2+4n0tP9oeily0o
CTqVCtw0Zm2UVNt32YqK/WVk7rXrW3WawASewt45AbCDKEGJ0ZbVoS1ygVtSJafGRLaOhQqOfeU/
5VQQ8yP07YntoOdmyVdnHQzDkZ9mbIVnzrc/oec+trDsXmu323lxa2M0N4u9lcsDJj/Yo0JQ2zna
Lf++HIFGhuaFhBoqTaCCa9t1L7Vjj5upoYuirP33ihPQLgjHX824YB3FFTLRFnlq2v/scUAKHmV5
QRzaDZWjT4gZzmUsgh8g8/g3w+m5qQGflMaHa9Fg5QXqHLd+HBWaFS20b7LtHjlK1t/HYsa9psEv
0Mce8HCYMJAxnKUE9OJlt2TvbtD5T+nqV2ZCygl5ENmXIDF7VQYA6fUdtvGfqe+djbGMv5yQbcyo
vYzle3UckuotI2dPfyvr3nTYOQWGuNAt1HMMNeHZ1JwwhXOfy97hTu7zN1y8vLgE5nWgJPgawzvJ
qu0CAuCmlvLBN2hZQOl6/vfFUPpPoTl6Ue6CwYlpmlZ3FvNN/1lQZr/PAwT8riQXEltZdcd4KCOy
q5AuXQ3JCs8cNsn6PKTVHqolTEcgBw82kuqdiiXw4CktdaFgZ6MWE10tt7BzNR3U2JByrO6v3bGd
Kny6aEKyjGOjPxml9c7hoYB1ikscQ97CJBaqgy49MAA1pnDU1f+miq0TSwtv61BfFdTZnS07Wzqm
+Z0pixijhhvfbICYS1cae5gUh//j6LyW20aiIPpFqEIahFeSAJglKliyX1CW1kbOgzD4+j3wi9be
smWJAoG5fbtP+8ZmooGYE6h4aytdbApvJ+zqXpkMG1WmOhfdRGVzvPXsJUsSmnbzp+2SGjC93Lqw
BuucDWqjMzFKdQFlFOa5ifkJUXAMjYF1tI7ilQwSp0IzjiHOQCIoHhm2NC7aB0yvyK/Nn8yYEmqW
o07+s5aur5wxEMaSCrAvZSJc+Bx0WkHZEI12bZZpoWU5P/3x1mYAZ5eFr72sDWZ4p9nmd3dkPUar
SizaQ1JxJS+8vmff+GjKbInsfvqQwJtmUlY80rkxdwL13LDlRZupkVpNwUQLKRhxhWNhul3/zQzv
iqOa7VshD4ThkU6CeTGHJY3ecCD+4Lzy8IECYbTHbLNzD4xDqL14KbFHOUHVbaLBakw7uunzALux
CMuk/2+o3btNk/QzHNI9MFPZp+JFH/vuacaN1azxd0naORLeaO+6ZTEjB9op57YZNp9pkjhuyZaB
Ks4dcZt8V3xYa6ZHlpa5gZIIEi4B4winNlhdExwGQ8G+oMgEk177E9+r8Zx68RvWaPvIIAu6UdXq
g6f+MzuVc0w0kokTfLhWge0AubM4FAF4v5xufXSxG6X9AhvLcpm8qW95ytKK+p5OJMGYWNTvdux1
Eqt4zA4vHF/7OdUErG9dsX7ITq3f6ZDV++KBdQdOxjxkUTv7WL5aSPbO9hfxEqJjHLs5vihDv8BH
8jFImBenn+yTp01ElgeXTdvsPlqt0vcN5jRoZN16zwRsfs5zWTCIwOG/p6EcPsqVQOM0UBpYreX3
xos8G22nPZGPBrpmlDa4TonlgIjYXjiWGcJNZatt3DmFJU9ubTRhRVUUm2cW1BtZe/IIJvcW9yHf
tX97HfVw5uZ/7dOV8dPy52d7+0A/ArqF+UJrVUlrRu9RVJ8n/RkY4FNrrggJZZowsCi2DaCJwgHy
5XFJvFBu2YTVHPVTaus4kPLB2nV2S5EGeRYbNwLON483ik//JwiDjpMIy1nVoAk70wxBNz72ydYs
qZv0Z1htftQnxOOO51o/eq+Gy4OrkVHHSHdyNXc411qHaSzDQYK/VF3+fTDpg99xGhFkUPCWpVhO
tow2r9Di7v9JwkXP5tTEHBvYruXDrmOITay8PsQl2O/yo+S0DNPK4vxnsJTg57gc/NQZdnE5TTsX
0CVryuKD1npwM+V/q9+TAGKEek54qsKM2jp5mRiIoIVmag4P6qRx5klojZLLkLHSfMt7RjAgmWDS
6JCKK5QH50QaJEJs6R6yq8Y7j5YDJUj6VfMq47r6KEdlUUcQVpgdn/S067ElkdwhSBr5+TLxg42r
V5+gJXXXlNAYlkECrm1Cy4V3lw1rc28Mg9ay3i+vpEAvCmHj7lav9NHNH+zKmVK6CX5gXtxlMqeR
ovqLehICZ16rS9xISb+3WlB8vbqkBoefHELbvLxC+4n/o0r3iCV8g/BAJjFAPxIf4rypL9yq6jU7
Fc5XlQz2pc+TsLEMpuHOwlO7ICaVf/NS1fec0fAC1yeqSbhe1VD+B2YFF6LBBcQXTX1rleNEsf19
3vevE6DpfN+TqtLBxXLQJ3UoVvJE9ECQkOLputc87j0dHUCEgSRQhe2Dp2jTsMHqIdIVorCe+qX8
0vxfpVXQcby25UvqtfdVDa9evBRvwgAyobvclBYfb5kGQ7/HBRjNVvdYndK4C4ge6O5QNdcqP3v0
/XGZxZDFfbjxjiwOTT48EZr7g17LVlGR79/SFIZJMb3Xb3GupLg2+dqeJv1FKjz7a2odQLHixpqW
LwY+60oTKduwrTWjsJo5UmLFkuj2F25U1lkb7gthKZqq8/dGa9fTuv3ONuafRtVwp8u1/2ryIUfW
UpaFoQnc5a/BmykF9qqvpPQc1tOjd/Tn8d3BVfcoWdwyY33H2XAWsGgOGpJcZCma0wz71GQWR9kG
WN8YD13QYcwoQMNAsYc6Ws0jB3U4PIrH8d7SNIM0DOgLJ/OClWIttvOmecHh8umyQeiVgZ8f5Mth
lEYPdmV5M8ZkwCrJ1nbw0WPHlL0OzbRJWBtnI6YlIJ2hswsLbJjTsZLIPMRHumvMY+0K5CfaSQD7
HHGounssxheWF8m+7T0jwBJ3yZVfPtkVL+OIiLSWpMkgEmZsb8hkJ1V2quoqECXiW5XqTjToybjX
yQLw+bgR5cTGlLfVmoMVRJJ9X3To9ZrEh4p1NcgAGlls3t+SpUuAvjYAqMfqL3AV3F9UtWCnaPdU
dAD711LnOpGHM3tc4P/CNH7RcywoIRyQxkf5TBYy/mTG727DdgsIxtmvN1gU1pA1t4kHwtRhZ/Fb
64BHqWZ03vDHwcyDnW1oZkqbbeimkp1qT1h7XnCNd/6XPTHhEbC7QVBjbvZYdcafjMFPuUCYZ9w9
p2kMcGD9aC3tveHv0gBh/F0z+ptnn97IYqL2RlabEJ2pw2i6jwr5817MYJrrZw1CWoRrlIRUujg8
vrfiIcVuqEVgW9K3fHJadBIKMbysAQtATrMRQCYLczAi21//6nqcnUbWsNj8HFyVhDYq9bNzuFNI
C/6UkWG60yfCX4TWWVJutFY5/vb1DAd62rKuSWfWL6O4u7n6QR7De7LdKseZ1mzFIHnk6Na5q/vb
mFNpkqLPux09y2byDX+IsRyNcM968NrzjrHpfOKRoEG8GQQHan8KM7np1GZPOTi25m1vSSzVDEfd
n/ftls25KSZZ9l+mvkM+w+c0XBYWr4c5Hm/6iEPXq4YvE8DkkG/f0shYapN74G1wam18mAuH31nC
upaUSjeO9C62Iz7yfoxPzNBgI5k5Z2tJLk7FykBweUQa4sLauFS3GWQYWou4vdGT/rR5z4azcD5w
1lrXejGNQ4HfoBXWNU6b8hl7FlkcR5D6nOVurQ2GIGqXYgPv/ZAyL4Iw0PZZ4rzb0lqONKoN7Uzc
AjNaY5vfqkNWtSB2x95oXKgPeptazibFdWymnNWwIPc3UOJlUu5no8MRCUqDte2HMGhyhzxmTdgQ
jGUMw1qXJbLB0HGsh4ONBYcdL3GM7ZhAZI5/ZosZYS5k0T01cNxtWsmpAQflYbC6mbfVAATb5bYQ
D24LG5ZC2SjWL2v5KtZK44TRvdIhS+eszxCd9N9WPL6U3kO1HdpowSIfNwmHJPtglkpHCPBl6FH9
fVRd0Qc6FRrczJ5xm9TR0HSvY6HZd1fpRsSjImzJZxyMrckj7zgWc6JHVmV/bw7grKs53Xsu2T5v
osdt3LBipg7m5N6N0G6gqMsdXlFsjsoZHpZACbaGu5n2+VNNpYL3qnj2XxQyGPaEqYoK1/CDTseM
X0OzijAzLvADZ3GoK1iAhg4kKqYOi2XpVnBOAdAKPoHtqso21wRtkBuCZWAPtar5mX0ifp145QtH
IkzsnZyVcxEmMUAkqv4HKVDZIHf7FAMEFb15YFlzUBsdO2xd19yDNsmvceqbyEEbahOH4K1ch70g
2Jul606nO7aT/W/+RQF5xPvuV0nxj9Fe9Hz4y0p1OZT9yNhi41k2NvtN/WFVTXof0+wEHPSN1xtj
RdIFNd/TKXfnENdhpE2T/rbhxQeE/kAYPAf6RubHosyuSp/fU5Ni+ibmOJiOTPAUWqlfdTY+1sQc
AxdoEIU3rMNt0qNR+eVXdJubNusNmeIMBdR1n1qDFTkixPCfXGr/qPmdvR9oQPeLX0BOP0bX/Byx
zC7cng5KoSyLGOMvTQ1kKANlCAzrQ3KAk0ZzMrVU7UBBQtuDG7ZL/5BKOhdGZ1vAcbc5xB5mKM38
yZTNTMe6wtLJvXq2CZWxscW1tlg/5IP2TonUS2aN2S5ht3WaYtrhVlM7o6ei8SJK7XnFgHusy73I
qCDpMZ41qKgba6H32IwIG/RTTT/xMdFz7HVDZMtlenKwAR/osKlDGzDVBXdQMGq4L6DNBFZCWHja
hLyE3F7HSlgNfbS0rGbSscW9AvTztTSaeu+KAmvHNJUhk4ceCtXne6BMR2uZ4UjkS4cXA6QTD6fT
qExIKBiX2GT8zWNOpY2kja4S2cb14LFiNSQYuEqeuha6jopJrNUTMK8WY35aWOpN95HQWXn6AOhv
DkLjD2AyXHo2vXHgYqPJpH43Yd8UlQ53eUTNd9ZbNNV5tjx1QBdesBt2nA0aikQp4tplgB/uWEdw
BvVI2ygX82sqtEtMMPBUO8uTSQyZQDBPZWlV7Il9h9xHmZ7XXkAwSL9WugCKCsVNgPFkPTS9jAmq
iUCQwb/yvkwZVoF2JY3US765spzvAhrFw5zFba5r1NJ5AhUydZc2Hv9TGmwGjj7OzsZdlEgEabv1
cVfP83LCKdseXCqfkj3vVvtWOuI7w65XDOj6zGHJKYuLM7Gw7kTumkiisAk+qz92iri5cNMm/kB5
D0VbCT0uOl1YOg/+RbYs3lg7hG6rfzschx8G+XXI+vR9a6k0Dpqwq1Ohjyrsk6oNy2rxT8y3Yguo
cKj0PHVskoxzhpTvIgUuwnWnO/70mRJzOxOpJ2sSD5HsvPJBHIdsgu39Zkr46aVYPXSi61etIuhn
6cOrq29QN9si31cC8YQnMbR6ccJh1p9Ewla4BQK2w3j3xA6MtJpHOggWGcxdLiTNSllpVDpzpStO
jmG0L7Sp41wxkIjigpy8oVbSPojsQdd4L6utvhxH/JxWfB69mPEJ1/K8zKWAiU3Ne5XZgYPrtSG2
tLOm/m8sqo+ZTfNxMaonV89YF3Qm+n6ffcCx16AKBPnLsNRzoBootoILLIdkg4hgZgcz/Rpm7gud
zgNOV8xFeuOxPpv5A1KCE0s/VKbhnpHyDwaz3SoTHasFdfa2XSlQAsWzX8ijcDge+1bGX5ckE7jo
Ukz8e4kTjVm9XYLYwUiP7ADycQelpoReIY+F3/9kvXwgRofXwy8+607bW70adoup9B/lzNfHRRMV
caR7OGYXNmY/0zq+2Xp6ddLRP8CJ5aBj584NJmYdFWr4q69XURrzDd/9Pc1aK2qnjEcD4fl+dapv
TEhEYQaHIsAOlT6WooBIlnm7dJEogoJ4LDVzbBuBdF8JQe6dznMe86RhanXIt0gg09HsaAQ++5IY
qs+xEgs25KCs0VmFcB+oXTYgPRIgx5ZhQ2/z8PU87ZWDyc1xwRHMusHtXetL1gUJgZ3FAfITF9Ne
jwm3ACj6WOKOR08LWUZbv9f0p21NoeXp/T3n399bvvFJGUBcZvqLp6XfGhanlbrOHSP6EELg+GjL
Nn2TTf1bQCmoLYWm0JshiSM8yABOw8G26ocna0wSs/4k+ER7yo4AenjuD/mWLfhyGKAxP6X9o6zM
7E88M3vUghVJNn73m0KIrPIiNOt9Nvu73RVs+ASTQ5aVI3N4ck0bOFv/PlDO7u/jkU7IDtpPlTZh
vMbUey19AgS+FkedfQZ+dv3Y5DRqs1/E2MaNKi01hNROjsxj/d3NavlatRbfrLLJQyYibIfXqqpV
1C8AGWN2oNHYVCjcAvXhgO7JfVEiXNXUZoCb+AFVE0oNXByEww0fADYW4/xPbwTvPRTWx5q2QW+6
TqAoIgWmNOfdG2wd5PTU/vJilr/t7LzWsv6dJSYmAq17y1jrgLUZWQC5nXV0lx8I8bfRi48Eglip
vzhelJizfuzi4S1jd7tzh+Lz1hFSeAy+84s3QLhk3i+Mnx+qrkZExvYcj+5H4nAT05qtb8kp/vDJ
q9CxtK3ZILVCxQgI3fUj6QVRm57FEkeNg9x8bt0+o55kR57ynCGu1l6o24xMVtt6bMcwDiXxCjdg
+0CqkZW19ZU2jgpKt/3BSOsc5pnyGPYDe25B0x2LULWjKO/e2kRybcPYz/C+Dnb6svgGMLjVwBdG
8hgtIj4k4EOyZcJMI//EBgisNfdQ/wCgBCVzPut7OPrriGSPnD+28clxvUBanhkVafbqAPzxHDge
LrWzqMrpziJIp2AY8tAuWUOnxGyTIQ0Gt2oD6DITwUeFbp6md8PhtGNPb7TfbEHNwQoywd1COt8m
DQjpwlrBtvFmThq6fi1jWGCOfZaJwN46JcTIktd1oj3PvXpd7TGWNfDnpyxCXPnT010aonVR48TK
m+K847AAsZACn70OE5cOIpeTGHh/XXwKaOLNTLceIxY+rrH5mCfjnb6PVJ/YnCd4C2Kwow3/kyfz
2ZMQbfk28T+PUGxm7bkQcX5wkcB2KAsZMQ8QlR6jEI1+xWcRY6+dR/eskunck8/3qyELqxXKT1Jx
bdvWKENMaH+rueTRuGApyacbpblcSmxodrNJe2qHRhektXLZzWO9yRFO7V4gmvSEdUcDa1kLlDxp
sZCWRf/kDBP+FmpjDwXDSTCoddP8kTBLZyGQQ6fuagKJWJr6dTbs6pAzmR4Qo84Dzx3+UONQNVT/
mhU9AjpPmLFOwFGKvxP0sqP0sKIm5A3AX390NcNIpo/2HpcCsSEHL8OhK2yMti9larCX96j3GdLp
MRvzGNmkFva5bnzSgmFeCzrPul4se4lXd0erTWxN7DPZ7QJyYQjv3G/atxlGNuwRZCiGSVOt4aDT
UKF8SkgsUT780f3lTtq6p9/7rc0YVMbFjZbVqqKqqFCswd5Q+crMECtrc4IZgY10e+i2lLq7pg/U
DSZr2gF7Al7VVvo8MgfMjH7wGgVm0/gtLau3urdwC3SSWaK1flcrWcVMNMHou08w1SI2QyfjC0JZ
DRPALkIU1PSwiAjnUkLFRLP1D3TXMtE/mJpArHvb02rh7WjGUH0shAYZJEJQXC9/N+l6d4RxnxLX
PdChCXDIZ/4ih7Af48/cMG5FsjZgbj9tUmcBu4oXyLavgzAhudvqAEKc+tYWoh+HUXss5EkDnaG8
5b5MAvlMHX0N4Z6jxLxzWcsypB6npYg8XftR194SAQL6MPr+Q0zZDkEhtCsKq3q3vZkmR3Je8STQ
TV5bRAd43c5MxfzkPvcWHV6uMnAR4/7x8/pTVvO5Fm9aUVtBhwmTP9v9hDRLUfTWV3rvagxL9L4c
lrk6O2WS7yiEQdsI08L+xkuUCvEo4w3ChLRvtsXOh9MkIOuU9bWHUCEcytL1Ue9O6YCSwpH9hq8W
NtCuiGccJHjaM+oEgl7n1CYrIhCcQ1d/Kz2aPy1p/LKBx59IfYKOWi5JwtsnU8t/Zckg5g3FvUzV
vnjfVKWNlXCgbfOnQk7XlgxwWAzalQXID8b8H2O8E+rL10crclX+ZLLU3QlDUe06Wxr+k0P5XOeY
dauWx9rccFzwvo1Cry/l7LMj9NJgy93vhD0uoVHjBzSS4R6zFG654+yBGrKBKLBTymR9quajPfp+
2LeueYSkp4ddjPu3oP6PRa/Kzn4+mM/QoojP+rNOeMDj609+9dghI8ykm5Ol8p/GWNwqMEnHkhag
I3Hza6dTdVEl+LtU1l69lRdZDdAd0Rs2dDJFqGgUIYuDigRdF4B/4jaRarzZuNbCCfncpIyVCRIj
At0SK+ArshZ959wKf6owyZPc5X+zR+seY4GLtlpA5fQNHMSFBcbOaUmrEyE4Eby16eM2hysTy7td
182V1P5727Oh2LLIuJ2DWb+0pJYj+iD+5m31ZrroFPwkz5PTvKs4zTdBtkcRCGTt2ECqh5jKqoWb
mVTB4qp3b+B+QtdvHiKtFyHvFjJDoNAPhqVeJqt9/wc5czigcT+rMUtspDPQTU2Y9Qgpcw6AcjbM
rx7j774CB3M3Jy/mbpz0rIQ57qeWqUVpQXtJhwM7AEx8wWKmAqiJu1FVgkQNyhg/oT0z2/BtbYd3
aCJEiQzjtdOwOeQ+9m8N/B3Y7mdip38Gz3QjVsVkwpI/WpLSzy2mZtuh0aHQVn9mIwEG3YFX5Wbn
H7PUfNVrakVqpq6pi5ejQlqQnLO5AHPygj4Z3QRz5WlePHmeZ/2vjtrBcYexnQ6uH6XyzYtWSox3
/n4R2Xqmpu6/LjPZVxK614AxLQu8CC/REYHOher7vdRrTmegnFxCFLpuB0NDzBGZTR11y77ps2pv
PoCT0Sx5zBmZ++yxHntOa+1Xm4wTRW1z9TTkuLDz9JBhfEL56r/XHhki6ypxBquzFcDirRt8qw4l
gs5erslvrs0TJ5DpWJfFNWkbdpTAKAMWr8RkV0w03dLwFDO7jNF8M/OBz2JbqQBnm3K6uEv/MYMZ
DP3WQeKS7dvM42vvpvZOUWu/64hUkqfP00sGX7UUeKz65mRAygo0OkjMmbJo1sXdlCRHK06gXuMM
G4UNGWzR/qZmbCINOebRWOH1rszBe4t23z1xhvLGUrC8zYPigVshEGXgPVeTMvoW/16uIW9itV9M
7SpwMVsGGRuYuPhBEvZxnInO6GnttbRcWk+5kFmDykDm01NbOP/1Gak/pgBauVcCTG0S30RCGa1J
fJ5t2EQ0pdgCPCVoEE0nvr/OyxyazvJfHXYUtF7NhRIPYxrYzE4F0RxOrwEGwaZKn+i42+Hjkc9N
kep4mdHLcr+Rz3ozXPO69kMzB0005T1n7UWnY6X6UnlaYtJJgjLmc8OevLkQ/DHAUcA1OZweK6f4
GjXXpA9y+SCGYh/JAp0B2hy0kW5wx2OtnXoiv1VaQ6fVDETTg6JIjoVNR8d5SOEwmagRqqWdX9l2
/F0bDK6ZKbtTxxytlgnxBl2VN9ANesLdN+f/usk17nXaPxux+Sw7x76TseuCvrNvtVPLIKcSDEyX
NtItaE6R1lYvtIHoJ9thFLQP0p43Whfuei7KS5oRDQTnDt+K7OgOk2ByKK1IweG/YYbw8vklmZo8
9GxOZ0DV7F3JeJxI7NGA64iNThbxAiu/Z5NvP+EgPFKENB4rd7lZxL7PayW+WpsM5Di77zKjOte0
wcSyKF647ZCqQ9DtDUknF0jomm7t0+g2x4xV7L6xOFlpjf5c6bjBIZlAch/58XQIs+mkRTS5ybMx
MNrPPePBP0QCEG4VjkP8U7MYo9etJrBlx37p6ywkStjsZjwewdaQgu5WwzPACME5VPsQtJDoo/gw
c8ohCqojeEu+6jHfb11yRhrplSyM8pjAlouWpsPuS60E6mCCSk5Yel8XTRdlfMX0X9U61mn/OOR+
fR/n12l7U1bpoEdT7lXPa+78Wou+jUwPtYiheAoFlP6brssLhkuKXcuVbj6d91iD+LJClmW30lve
nTUSd+JW3v79bmy2O1M8M4DO+l2BD99XMf77jd6UgIne5aOubpnVGhgpbCNAa5iwayIdxBk+17lx
6ZurMPur7hazKt6nXev8WD0ItcRRU79Jrr69yvdepwFGcYoxYyg7HShMgp9jG5IP0M79KkJzWrLz
vNGJc3cEUWxwM6W++qyU3YaW2bD+aYDj5Pkibs64c3Krvom8pRVF2nCmVBD/V07OE4tD8YAf7tyU
yCKDJ//NLzhtCGqW943BeyqrsiiXDHa1SDbjcfFXEJY8mSQrNzqnR7AUoyAQA4rJYFlqAmi/GILW
iKuL3aYcPIR9myyDt1Kv60FC1aupPup04aA+II26srxq6WKhmTZXvUguLs/EV3bsoJ/TDyNW+e9e
z/5Ikg1Ja2T3igP3tY8qwDb71Sgx+ymDuuYaHwyZgB30Afa7pnkbEjIupcz/8ARKjug7/1msogM4
Pu6OwjjjrLfYQKYZ2NWcEtLMG4j/duMxn9CZfcDcc2lb6t/VjLGaGKGD23uKr7IU8fXfr0i6veeo
ZfyYnIjAAo73ctXIZFAoxTt12Ze5/jqAJItIlrEWnBlSHIwOb75b62E7Gnj4m4GoDT7Ag7d8kP3o
9nW99EcT4z0rSpJ7LhLjTnrsc3gRvVnIsIor9PbFh2CH1znz5SMjmHLJJISumAGaMkZjuk+gBXLk
3BOho/e+HX/YA+595c7vlgl/uqxy62Fz7Mu2ki5pLuvZ67Y3Pw8PHi2gH8beeK/mGu5zifzf8oVA
85jsA68ZrV5+7oZeS6oDl4yLlEbCddgsnihvVAn/KBnp8h7hwqh6YAtd/ItaO5Y0OqzBfbN+xS2w
nc6jsdDPVLHr8W41ekWJHW2OxwXMt9d1+UXk9PhRuHWW+fqbtHbzWLQMHpRZhYV0vac8aDylPblm
jqg5Ut6r+TWtn1Sn80KsVHSlzS/4yC4IKoJ7Dkm8wwIPlnZoMo2e6K5u1QRS5tBcCp5alW0XJ0Gd
2dmDr3xZs3o5dvp89G3DfVbDGrIM4k2oUjNaTPGYgXgwtZWRqvNHnEqSOHbto+p2LBqhSbCfWfRw
JAbgDksV5hlvQjTx+AJG3zu0IwhDt0FSKQaHvTcW5f1aJ3PkNvMjzmtFRlOWB1n3656dkDzEeU+8
PjC47X228A6CuPeco1fp88/JiABPW5/YEe2TO+kETrXKpr+DITbFEdbhdAjqUcMeaU3e85C43rM/
05aJQPpzZS2+pFX1/O/DtP2KKg+Myjkg9YJzEjBj+pZbdyIk1VKhs+ob8ogtdUDzwSMdM/IZHtnL
2CTcbWQHX33pmcB6jt6+zjPPvvE2JwBuTXqueOXmGyWwGy6YDLn0Q0INwyFfwSQ0MTaqDMSDhobp
tL9Gj7sz6KFdyaEbIFhWR4nuXzNtMY6mPUasUr1D3TiU32j5qWrs5T5l61ZJXtEvlnz5hf6RFlTH
rgv4KpZG7A8KkvdO8Q10QQV9LuYLM8cVpWB+yfR/VKBTn+VcWYv9E/TgGmb6eaTp4YB+9rYsWHYx
opLGpOTY1jhge6nG3YLSzGdat3CzF84BA5S74WK2ws9KJzMyuSfL3ww+IxYW9tUEUuopyFTaIA1Q
m6p0T4Ueb3sK9GzMNfV0NQ37yYSuuTMttEqiFCvhxS6ibGULvlbw0VnT1KuEsGa98oRfgryPn/Jq
nALyBoJFE9GiiakTTUYZgKH6o7TZwFsxJGwQ6NTQSRYhCbyb/dILdZMOHpy+0ZG0LP9lyFQI8LwL
S+k0p1gpNnttifdwjDDu9LxnMRunnvHwkLYi03IRpz3s9CYQunnwvlpl5w/0WZ6fqc8Sxd3WXL4f
CF0/VyhCDje8PXK1OuJQJNIxN0+aXajnaa27vVugZsWuXzDt2djAO4b6bGp+e/4Aphrbb0SCJY9y
CxCjBeK59dWT43OcVhzmOX/zdCbfNmJShVUkxgwvdUdh1DhnR7vLqqh1xiBz1L/+i/E4CY8eYSOz
IWuN1MdO8hvEgoXzxAN00HeB24749MvsAYdpOo70FfoZ0K21G38XS46hYjKyy79f0er+FrvjgIXG
g1s7wQjtGisgPtad82qd8U1cWys9DtYIfXkcT0kdv3ZO/QtVg6DsHL+t1hBUopCfVOEuJ5wrHNVn
42AtjeRAw3A/4Lt6jGaMaahNzWcD0TbQJyfk0D5HY7GqE+1YOrAO8SYSGLYJ70LHhVjgOcsvHH6H
3tC1b+iZBNz6uXxZBJQ803APUkjKTO0xxi9qiT05YkgBBHiku6kuhZ/8srX4Q6O79SXtpxUw+0YE
hLFFs7Z4nVc53CF/XOyyaw591gO6Kob4PphmfO+2D8nYJmefVa5ojCNY3eqxuSgXXroJE2UJtj4a
NM7jrW+uEV9mjOxYbhMs8Y41Ko2tO9EZ7pmj0R1htFX477e1nOQda2J+SdjBhJWtvyz65ONov1dG
Zl6raRB8mnQM9YLu25kSQYy6BnssJadrqzK+W22iXcdnm5RDPBxrcTLzcecyUiGkLfbdSHsv5MYE
CmWWHdF+PlS6cYtLNZwQTP+yWqVNDoeXQQfvs6tlNArpYAVmKsrudtG8qdZ0g8Ws1kM/FSzU03F6
bVyPtKjDZWCoPyLBCNUXX2KaUprPBvdQGcgNlNPhtsmMzx6FyVO5izm2oheo57CVbmGPuDc/4dWy
KmrN7lhOCIItoZ5BwN0xBwoBqYXVQ8fFWA4G2iIMt5rPoi4pm6xb8qwzhagob59L0757zTI8zHag
qgX7JkKEGRk5fR8r6L4J8hsRl7TAjs3WCCYXAWbTPDqOFj81AITfuNskUDFmN2Jd0u2lR3mz6OT8
YBeMOtqsx1GxYkMiTJ5x0v6hYnQvzdz+pRkgnFOQdyfwfOIH10Goxkl/3oq5WdmPJCvLtDmwiEl+
pIUyolJmSQC1LPmRC7klwQYs9n5CZCGLf8wEM1/KknOWieZnkqHRamJYU4d+nLmd85NJ13VzyrtU
9vB1DfJmkuFtQ1TxxvxDsmWj/IR/mXhp/rF4BQ8Vu+TVI2vyxLPvI3fdt5iICWahKY98lPL3CmUb
940lX3AYJ8EyeLsC/+VBIyqIjOr3dwK3/mK5T7GPjy5bSPwlU+Y9/fvABA15+l97nppvduoTKmti
gLSj8Z5DthoT8iHtVD79626xLeKj5iq8AOIKi57B8MNupFcgoSMtKHqTEscBeFtX/lmxdIbwMBI0
OjdqV+emWxQrsKT96evmlVLhn9oy2j+mng4rTEuQGodqvljkPA6iqQ+rm/TvvF+iWrB6kLb2B7f0
vjWI5pfj+MCK8eyYOcRLh9ht3A2fZu4x/LZETtahujnAe+BmboxRaqiaZBWXtDOxfmuJvMp5uPSO
9ieZnClgOOQVc2PrTkoF319zX3rdugsYVXdwaEfpd6yT05Xn/LwvCmBMUz1cuMKO/brUN8Kl99EF
XuArBmiJSYZ9bTUemfr+p+o8lltXliz6RRUBb6b03slrgjiS7oEvePv1vQC97nd7ghAAUaIoEsjK
3HvteGNIqngEHmKd4gRbUOIHGP2Ul3jiUbVRjtwTpP7KkZZ6Ux2CzHOuguQh4onuLaVinO9Gh9D1
6M2oLGWtSj9VboR1TCmMz2ga1Rb1G5LX+DNGzedotG3S0pY7sg9V7u7YmPq/Fe7HZQgIHA2A2NMN
/KgEqSNFHg5XlFV4Lfm39Jb22vfRy1Ao1Y5W47hHIr/38IttVXO0L1D6LbIAYggpgXvLTPcp10kb
qzCprLM3vOLyOQyC8Bz2+XcUxsqmpyxcebhA7nR4Gpxv+ovdMR8q+YMfIePXkZYInhPwTI5jIZh0
+l3eqx9xT9rVJ9q34d7J9k8S14Kgq7BYliRVbeZgHFmgBxRhszPIzsbQY8fLVi1u+cZ1rYPB/0cO
7zo3RpoD1VPIdX9ZtU39rERLDbjmhaiNGOhIhVaBFhLCMuqb2BL6Fac+bnqPvqmdkm059gxYYIP8
9HNWcj7FJrusFteRC+Oyg+XqdTV0g4DGX1uyYBj7mEgzzyDVJQBzbzr5wZw26jhuCIlcGKECQawZ
EsaCKOyRAvgHXRJKrlRNxw00+uxtrT2mTlEd0MRQpAllFU2IwJp21b53qqsXtekxcE1IFoPNTcTW
6enhXVXwmG+Rih+VkmFx0SCTs32FxF68OI/a58ZKmq4/TOjQkHGhFZhvtp3lW5fBzU4rvXtfNMMl
Gftn/P8EWxqfwaGU6mSxCax7ZHK9DtxtEXsjwnr4KlGmv+Zg64kqbUJfvaUxz9djsbvShHb0Q3pv
IfN7f3CiK5Y2kta7rHluqaGUNH1L4Ri9di4V9cBdxqbYebcaMEadxaDR9bYeg+l9SfLJqD+1I9gW
/GnniKnj1bHEJVebEKsFq5ixeU5H9X1EC7xhBA1xoR7KI3PXjcuogBRbTcMfM7hLIw2IFIBUyuwh
y44+Fq2LIdGsRqBjNzZKbNS6BitsMhy3LFJZDtIiB/oalXKtZsuEIBlqjU5/shC4rS21RpMP1XCR
2X37DswlXLauRludBATbiNuP6FNk+rczDOnVayLratreiz+8+n5ZfGiFG658taLrxzpjVZPlt9V7
1jeiItMuk8oEev4WIEzxMjopkZIDnyGyZM3O609/bb1R/vEnobNbMZ8Je1s/60F2rm3CgDPViYj3
iG85DA1Tog6MPOa0eIi3whvaK481qWBLb1/p8lqbE45PJlNDJCbdKfcRA6MXXVHYIsCgrGXRzdqq
jjUCcegB4ws6aOagP1LVeuoBZ2htULzUehOgqALf4EbuwWHku/At0aKgYXzLkue5afVuO3LjOfXT
JoZJshnG4K+Amg8MGltL3VhrK66+aDOiKk9JR+aDwzDRV5mRCh3qw8core6S0o1bpk0OBRqTly/5
39aq55Obx0iHOLRFpabuuVTh+KbQedbRV2bT6iylt0sDXd2CJ/5HozdKMkP6Win2HxFNXpuOj0SC
KFjyTWeuw+baTpxmkWARRBoK7bjSKmvDVFwxcgaRXqIhe+wPkWpfkCp/2UmP70KNYZokhDdT3i3L
iitIOH4VPvnB3O0RjOCI1xIAXqPegBjj50R9A0J1Gk1h419acQybvu02aUZN3ioKyvzwGbUK7Xi9
z5d2t9UbLDxoOR7kLiEh9ceTbU+JjYX7Aknm2y3f87zt6WZR27YoK3AbbS3zSl+ZCX1CjActeQCC
409S8K9VfefYYuxddKoCa14ND4Xypy500gHL/lPpv8ks9xYht+Yluut/WoWKMlX/hsp0u7fY2G2C
uaH/9nPuLUEMF2QAzNlW10Ep5Bo6K3FDo3w3uDjw9hHtmpq/M+x8VdegDxrys/2MylDXAYuLghem
Tug2+f5PXnbYwCCNAve/VdxSAHRNb9up9RHihs49d+V5fT2Rje74W1Bn8Na7K36nQcaIVyhgo3uK
vd5f+tEe4yud/3kvUKEBW2N9jqb7b0aLPmYicBRuap61VN2R0tsfjIBu5XzIG2mmgSQNvK1f1N/z
CW0621akktBv5WHQKvAZFYpC54dduIWfhLs7G3JCaepGeXOk2V4f/7tb19kUxCEqqIgMEMjlrYEd
WCAw098Hzd8fy8uAGPlm4b8/MKv8KcEG3Ak+re7//5AyHTL+97vmvflbg6z8fSBGAI2GeoLDEGzL
k5dgo2MaWKBjZ9dBxXLszPjv78n5OzzjT2doZHuykH2qk37XYRSmZeYOx0ZELLMGyJoZ+a9/PJ/L
KlleS22o/Ien1a+Ugd2DXMNj5CC7BtGNEgtvC6DDkewmc8p2s+M7/UP3VhBX8EI+elLuIbmZd99g
ZsvQKcbxynsDEsdXr9mkpWRquS+5za1NY4zPQcbC2aCC2JDHdURb6H+2DKiWpa1+IyVWz4ozZT7C
OVkGpZU8NDsZlo7TlaTjccntW+1qD33/3IT5zckYJMWFqkMCcKxrkCuvYclKjPb5TrXA2mKiLfb4
NMmiSOPXspIMvSpxcJkXb1zbZkKCSPVRmA12fOMPawkupeRn0d9goNSMLayi3n5OVaKZMjO/OGZd
8ELGGJQMsS+apqfrbPQ0W4KB3DF2jV7RlzZOMdIcrujO8g/pdekOre64cIzxT5K59YMADa739AqI
FCCm3sCS0wTQPE3vH6sLL3qS2M8TP3WPz6ht4D0tbF6F1dQw2yC9TVMUfj2jPZdbH6DPwabmTfqi
xKkqKJXhtswbwJ5/uYOp59IXHyHipyMSbzTsfhKyDMazBRqV5okVpPKqlKn7ZEo6PUF2ovaDU2tm
9sEJXfLHVXE0wdMu1DQl3lhhUTlJTcKhSp8stV2bmNolMp1DgwtQq0LGDU22H2I0bbBAydTpxn0F
F8Mq4YsFode8gbS3tx0rR0Zf/KQu0+ONQ3f/kjPEulQuJAtLS9sNolfEngFTsaVeMYiEF0efp0aX
1eYZTwPWza4eUFiGuVU93OzDit1t11UswCpc7ZYJTzYIknVng1BcFDgqwRsjmosDtM3YFMtzFuBh
MBTnBDYOYHemScguSXYGzG4jY2eSmU5tCO3e+kl8/j01nU9cULHpaJxd7pcrNETRwtQaAFRB+x75
2fAIKgRKuT0uLROwoVEr8ECZxC1byDWbXo/ehEjGr5H/vEKUlSXGs5tmexSo2sY0MvusO8XSDQ2D
+SMAMBo2PSL8qoPypLW7YlQutYy60/zg+fj81XwMDpS+SwAAkZygBRvCWqIjzZuajy9gn1F16I4P
sDwq/wLWTT2jFf/Es2siwHSHh2eEy1KU1vN8qBlH2oHVcJ/3Rp0M9445pd+1aKcFQ/RnYQSKejKx
TzYQft6d2HiVhPD4VGpYrYf6L26q76xu8zegyeeW14eB2pBdubyEe0PW4y72Bxc4pYOePkZmLxI3
/5j+JUufah1idflqYSo5ByqoGHcsBVMrNLLYlHsyvsMMJFJfLDs9JFfDRrqtabaGCjWi9MyKdRYb
+rJGEXHwG0N/swloI22+WDfSI2sFX+XZDKXBVKnIQXxSknuidE/zBtU8qADhirPQRPBHKdX2iQLf
WXbcPhZBncVwNekQaHRwH53a6gvAbR8DVnxeaajmrmNS72v93qkU/DT2iLrXSf/pWZecmKN/4Sav
n0qLUiaPzoHXEIKXec5SiNB/6vVQgb/aWi+oJYpR/bIbho1xg5O/y9vs4sfpS9SjJmoNb7hKYxSo
dmzsNy4yJRcy0QBUkX5qdVSmCMVR5MVBrf5wAWdeg8aMRVulx1ulUftzlHUWDmmC131u9XA/pLo3
zP7apdK+xkyeJJ1HZo0JnvsYRKwLUtGihX9dlX6T8gaLynzHKySOAl/Bscha5hPt0euH7zKKSxyn
vGkI10KMbqj4AdyzUb5hzk3vaPR6mqaQQGw3LZmB+t2D5gh6vLHIdpmZbtF8XBxN8S7WtCGWKTzo
Zt7vKHAWgBwrolFz48hk03+CqvGliI5gPR2fne4bq66gc0DLtzra2adNL/BAmO26Ggvx1Gn5wxlU
+1FHRN46diq2retAe6W7UUVhQziEtTY8G4+u3vCJiPgA3ueNCyRtAXzMjmV4NXwW+sTavHaj+WVS
Rj85SWbthEBYvowyJvXzHX++q8eNvZSQNK4D04GlD8mQuyCdy7bXM65nrBIAhUubtzPdxflD62fG
pQRTsJ33RpVZPGlAwdRVTV6drK6WrjUWB10MyWsS9aiUhZYQjcBZmYPEBqi7sHpcuFK3xNUyWnEl
icHfFg3GzXw6VriqdUqqbA+Le9wXFuY08PXwOiJGSbj9x1PaPI0sO/dRGzyb6ABcuyxOsBrxQQ6w
FE38BJuoJDjIonx+4/0BdmByDkl/ZHpT8E415FLDwHQcHbwctad656wMamRDvLN7lGJYwbrwMzWr
p1LtgqeORs6W0dy+E656HmDCEa8+Zm+xz32H3kO9tjLkfQkj6lNu6KzEqhBMY0IFrmpjtqbkNJ9C
hrnSLYK7X/hXn5HnHlNtRmVBNz6WYucJUux1k+Bq1GPmVoYyP9Z28w8kbXWfSL0792b/AKhq7Wqz
NCiMqdeDINd3te+8YF601iYaiSnf0L0yp3dgTaX8dWGonqI+O2dFn+4zxT5QXDqnNCr/ogfD1lzS
cwdB3FzKgdCt2E6tE0R9ZKIB5jqz0QZkzOCTUsJeLtKKllXICFM3LZd/QkS8TAuVoiDrupiKyb5I
GckJuBQqsAeQQ7dqPlwnCU2V8jFNi3Yab5MXX31tRVOepO3+MLA1NkNnlNQrUAAzBi3NokFEszQS
6xVRS8rFCfQfqPvj/Eq41mTuCd6H2q+h4YbqM0t1oslcp1+Wk80WeJ7xLKfBNJ7p5M3xko/o4mJn
ZZnBTMu1j1JxEPn4zHgcN/Q3bqySxFaAEBcGf0JC0AbYuXK4zBuPPAHYRIhWS2WPlqv/ikX7Cmmv
+mI96GZfRYWmrvI1uVECtGt0WW6uUWinEAnDJvZDZW2F/USOZT0H9AMJcVAvwZap995tg5NDOt+y
SoPuVQXUAXAydJOz7IaAFN3yjvAc950Vg4fsHWUzuu6XBZH2KpMU0Wo0UifgVtHa1ltQLZawM8fy
5KXUXhWs2y0618e8h47/qwEN+UDisNRha1SXsdSym5DENZiqF54wi2Lfw5t/qAsp32lGg/GyXwLZ
dC/pQBcykPSzwfFQT4IQcKbGTOUP+LqKEPoLZJO0yj+tnkCIsq78PU6t7L3FCzsfl5UFVimtrG1T
MwdVmQWAyG5ZPx+KLsy2tSXBnLii+FDzj8gK3M+oDUFK6YqzI9k9fVP9bm0VRXZrPRfpZIeXRVEQ
0nLJA6gIJ3Pjcnd/zZvyJcxE/ePa8ZXgWO3NTsiT1nVPPVAYrBpqiXXtSe3Zk0p7GBMwd/nEWkpI
ZbkqenBGkqM1S1ncIdeJo+pq7yYTRBa9ln711fqHFmW+nw/p0/H5K6GeNOS0aIfEyZJh8EBBEJwN
MC/zXmzbzbnn7gKv2rK/RF6LY69qw35g1ZFk2OS4eZjYhaKV67TGt+H0+6hHOFFBqt1l2KBAAgUn
SgztqJY1PRAcioqJhbJqSnenOGgbq8G8OLWif/YKvCrCJPdOI+u7iyd5yVRrXCC9wGZrOOqRji4S
LgFSwh9o22bmK00F6wK++FtPoDj3auKdRUssnqIzOu0D+uCyBypQ9UQxNNOGJC/Np/9jKuV2sKv2
mWvUtugNd5/5Db3mEJUJkzbd3Kp6f89NuDx5a60KfOVisOIbFlPtxcztC5qGBNh/rb1M5+Y9tMuv
ecBb1FG0atv5Xb6UZgVLetr4Iq63pV7Sv7CQAw1D0m9E7DkHsNtfDsmd68JEo0ezCeHMQnGS4aBN
mwgykmJREM+HYrvYCAihJz8l8rYMA+vqa722C3CvLObdSO2lDR5APWuEXaKXKbFh96WLpxAo3LVS
xEdctPq+5LJztR9I5OtHOaAvdDTuaMm0Ox+LE59ED8u7xrzBHlYjq0NSAIckyhikGa0Xrj13PdLM
8xStdtamTcfckJiCAgvVdEKfdMTzV1CxtnT8cLyMNo7kQcn7E6aU/tTUtJYh8HN/n45FgQNwxQjx
i7ehxD6nhj+2L+qNnXTqvidSln8xPi5DIKX3eqK9m4/Oc8t7EOXbTEbi3Ex7/3do8IGEAK0mynvO
Y2qDkL88wTTOnfbQuqPcDwUFxghLcmigSkL1SbuBGTHJEr9Hij4pNkrLOFs0cFMtVV5FwSLd7k31
mpspCQcErBC56a3bIpDMenvkp1hyD4arpM9Z0jmbMY+sVe0Y/PCYTIuAWN+LN+nBunKyzzghPv4W
/XqbStTvahjc5033HTaFeetFHdwlbzQPi9HOraKv+U1YBeiXMz/9shxItxiRLPLFOyqpPr4NdrQx
MrPC5qC1B6iU957JxEmrM0RtrS7JzVJcUHUsNUc9D8lp9e7Te3PtR6iwhBXZa8tknUlCx340mWUJ
c/yj+3LyPFTDNm2cpS0zd+WkWv6RaPA4ahe7l21iMPHqS1XkzWVsFYZzQhtXieqRhQywolGM8dml
J8ui4mXe8dqbIIbqCej2ysV4dA1YW/6uXJpCkausM7xdb8p7j3JrZREjHmPMhFbshTrmDcKBfIP7
xryRuVue6HYEC0t1xs1MK/QGAIZD3P8N7LVkkXPLSyPeKWXLmyvHNLl06a4dRZ+lD0J13VtdGgow
9dS7kKvZrgn2hvDUR8aZsZuzTYr8m+8vd5aiPjtA/Y/zZSmLLeoQ8gpL6XTnbPAABvrA0nq8wGfP
ta1DBqmlTKVcZ6UyHNGOT0x8zPR83Ow3OfB3VlQJdkxErRmTG4E0iYhde9kaULCjwDiJvHG3MlfU
PdP+rQpQ8aMsIDdbmNmOsO1gC8WDt1FNdB5w7JElu9VD4VNPLqziHBckNkzxH2P+UWqFeHNVRCON
2139zlO21lRvN3VaXZ2edBkkaw9KGaJm3Ct1EwRUQBZLerSLcbDDe0DE3a1QAbu4g312piU2uakm
9FdkYm+OUcl81ZkRgTFwnkmzEg6IUruwsSaWvTLV0SjxPd/ahFPyojU9HgsFlzBuZpTZcJ1gkCXP
EOGGpT3G6rNAKEdSegs/3xnwX7qKdzMQNqyxVsL4Q8s+dlqxkaNOw9PQeSLRwEsaufR5UY1Xx2ra
gLyrjsincRJgU1jRhJggGHpyaxpGewHpbQcW0fBD0dHpYWTcAiuO1m5WmCu9GLVDEVTvYdEYN1Y8
ROW1QEUfJdLZNdyih6/IjRkH+q7B1kFJ50vtrJNvSbILafZgDFcVI1hyvsSPx5Tq5oNZvQUNRg3d
RkZGP5V/dy+v9Fkwx0Rlu8EAR/u5ZdZoaIl7ypVGv9WV4y/wwyoGQ+6lozr9phvoEsAWP+XTxtfT
AIeATFGpYTwcC15vZZpRY2UH5lvY7amsjGCTmL045uaQn3w1s9duXClnC9CCGRfepdV8tB8k2q7n
9eJ8bN4oRLHuCbT9tGn1nlo6BJIQgmeYf1PGetz8UyiPpC59cISCUN0wKh6IS9RtSsrvnptedyXl
+8sf6JGbAzKLsAmHd5ssdNXz1Ne+w0lFNY272Rs/R0DN55p6dh8ynl3roVl8RBhwAdB5t4Lu5k1l
dIWz2GfQFkYwyWSnHOoBF/c04oZ+bRZ8VILgLAitPveec6QQ2bWqau+8puhufsum6aJm6xuaB06k
eU5wOh0yRjXcKivpr4aA/6SjLkA1hqtc5sZTDZEAYJ1cgJeirMYiah3qmhn9Aim9iYIBH0k9NP2x
0MGIysS4zhvHtV5kajangMzf0MZzqDu8D/0BAhipXB2sa8Mw6LdPm7LTKxbw+l9rsLOjM224WmWb
fMC+YWZ6QccR2zwsqJBIbfED/Na8UYi6G6pNNIVYsFKrLx+QKaZxBR3pbNTOJem5J8cLcWCUTAVL
qH7boCBcgqpXnmwpxMvY0TjqLK87J8WfVpTlySA0ca9lyM5QSX2THqdsPL3I990IBoGqJzxVRlcv
nRG6Qh0N9nXeOKFQFwX3yqgCyFONLVLSipJBgAhvWx1PJbjAcCTUk8brJ5Lg7mTKtD9b6OtAR5EP
yxwY1+17n3TDe5582Xw4b7kxVKSuJp96WSb31M0i2mZj22y5HEFl8lFvEo8B/MJrRxuMjEXbRoHF
vpdmTlqH0/Hcp3YjQEKGLxbACi7I8e6/fcihh4ZutI04S7/eAk+BwGtWEJ8tO3iCMkQ2cygmsl/4
brOqWCQ5jHat1uzz/FVf9y9BQ1qZxAC3GoWVHImr1B+JZnzZLEn+ABkx6PbEA/I62zqLEvKZCXev
ILb6AQoqewjD+B4Yyx7nQ5rBfRzf1hLBiAXeQjR0L5ryDmv7KZFR8j5kiUvcXWusLWIy3vMB68Yo
my/NNSmkbHRzhq30D2QEBbyWoHtKNQTuBUKM57xwsazaVvMCq2nroUhaKnZSYQI0xJMyxUJKZDnY
WF0spiyM1lFXYX9o8et1QAvpgIwCLV3YItqgKxi3TXPWEDZexz7DVUfRDB+HrmJaN+olDeSjzvJy
H4EEOzMs8S/zVy6rvmURAHkJkPzS4FD8bJ90jcXV0RE7vzXzZdprLymz6Fd+Y74z9NZe8cEzXkO7
/mGeSb5c6aobaUAoVIElgkVowRto51jNxrPMyheMjvqJlV+9jLrE/vCDguSiELhowye0zYiUrmjI
rMtS5mvTrrMdc26bRhwTbzjat2Swnmo0QQd+fbfC3hx9FANce2cEZSCVSwAvnd5CFm8o9tUF/EwT
4YFzoP/ps1IOgLqK+lV6Ju549IRN6GVbJ4N34ETo7zpcBQlv1FcHHt566BjBVCoXMF1DXR653Sel
HJ1G3ApZmvg7F6D3KzF6CIOqUxABLTVrpzrSZ/pEtDNs6phILz+uUPyUKWp5VC1OC5aYVdjfWhoP
zCHVBsBo/EiQW2W0k7c5knB0/4QVRgqLslh04YMPFH2DJG/2mu7TroYygbC2WykCwl1oc+mMRIqa
AIpYFV0QWOHBpxuzNMUI77KkdC+L4VZVRKs2FvFoeU7JC5HTWLOUeetkFO+7GZ3XI2nNh3NDbxEn
1wBMwgi5++A2NDOytpq6xXyYfXt+1p3apPvCK4A9e8qozJK/gZfIY2yrOc0fNihLVpgrykPDQoQB
6ST0noYRuDGKLVmsbyDlT7Gm6LvBKvdZ5g57YdT2ibWNf5wyRWpnCsWwaEvkBTICUXxhzRUkmOAK
0ggExzxo6Qdbm/IPFDQB3ZxYEmC7H2G26JVxjltrWsyClrEJwEmnZF4YtRk+UV1lwukN1qlpDd6k
k0g1MBlV2UC113RtCR+TL75RxWtXd7hTPplZqZ/GJFbWPaFuHWkeS0UlrjGJqmwLzSe+Gk19CT1T
bI3YxD+e40MvrTokRUZI2kJYWXWlx5Ef90D7NG6qetn6ewwROEgyGzqKMtKaxSK/LwIkHEnmjBh6
NX0rbSU6ZdBBrJgQ76mLy1wUbqc6gcKUcUcwnPniT83TKZZ0Z3TFPyoI1HVBtjnmXZWYGX/woceD
dsshzUGR7PedqtO7iQPnqIbCePNg9w1e5G0Km9VBW4jwmW7vU67ihs0LOvClH0YvOmzbAkIiE7/w
HHckJLZtqB4pqqLUuBdh+80oUF/HmUf0Z6h8Wo7091kT95j8U/wxUVbeXXuqgCJSbkKnTM9yGM6S
rtIxybRk3VbEYuWmJ7ejjhvITntaUQpFJPaBrZf3/dFownYzeP3ZqK1bmXqPMvlpsjFbcaKh6wEh
Oqr9G+lA+TaGpYdv0BgXOcCvQmpgezJ96yrmObfJIy0pWUGlnPqIGG5DQUCsTaJsZg3PaCXo5RaC
ENehaImSwcvPRA7myYiiSEOfMoQwFBvFwyuURIeCPOWNYpOxiV+DzNdUY9mD4yhrFXEiZWjd5cVN
FXnwozbue0eoBZTz5ElDcOQq+k9pFFA+dL1j+iUPdUqaRme9eiK/1I3HFwM9tHjllqC6sMkmTQ8P
JxwMcBkdfUrrxXUkPVP3FcpjtWtRna0AHoe3TDETAj+q18Eyq7dqdFivQdiVNZVr0tJU75h+a8Sm
XUdbMgLou1UbDltleqVys/Ce26B/9Zyx2pV0ITHpE/xXxWSb1D18SJPmd5B0Fwwwd33U/zSlAkLL
G77IKyb4oxTZSnjGYzBcgnda/1urfGh/1pawO5tL0BAfU+gNnfJdIi89dmlUr1ocbmM0ZSFmi8zN
MjoX2aIXXGRYfZNSUWRMTLvyhwaYkT2cDqFIH4E+0cIfP4zTE3paui7ca6MhAW9ToS0td2noVIDN
8ZrU6OoKyAiLSsPMnAUDgscWYbMLYiQec0H3ziALG3DZKnJ2sRaZd4f3CcvKmkw0mgijrtvYmZQb
uIVul5pkFSZQLZUoQCatwCgJRRgde2GieZ+OhUn9qiqw/a1GFQOhPq08aCIjfycf6d4uAGD16c4h
C/VQy5YcXUIt5KFj3jGikELvu2jmr+fvmB89f8O8O3/1+yh9etTvz5qPzpt/HexqwvD+86N+f8D8
dOYv//Ww+RH/Ovj7sH89sd+n9HvYC7qgOv4e+f36v8/qX7+6mX+1GjjDf/7O/z43lCj/e/BfvwOV
/ST6/dcznn/u74H5wf/65t9fP/+631/0++V/X7P5AT1SllUN3Rjbb38ZVYT+tjfJj1UKUvNeOeXR
0Ac+KZq3VwYVYQD4/tbH1kEZ66WvIVG9GySnl1xUf6S0nzCngzXK0+OAOiDMHZcpUL0UZvA3cIQE
z0Wkchuaz/qoLlUPpIU2hDFDuMAiGgpGu2oHe9GQIoNJK7Aii0YsRntfdy9xWTqnshyWpR8MOzuo
/6oC9WKJMYXAWdMm07V88eoeQwaRo1hiKEBXUah0pEemUNzVms+bAzXCH0lQQlXAGpaBXBdbmG/U
reYUn7U30NFTsgC1Ylo2l15ARFIWhpmjnnZxZBBs5FwGA+hi0V6AOAVXMBf0P8fY3yXlTsdyxith
hGcr8hbQq6yLUkAF7lIIwzGZQBdfme5P01fz2QiUGtN+olyGTCzLWO9wXDn5piUkeOmBaltL3MfL
sEUln6aC/BEnx70rmr7f6Un6z+gTz0ESyqpr4bH6KW2csdBS4NfZXQ1N46IMEf3qin+WozTBdj5m
lxYqQZ/0NaNQEKMbbY1ZMLLPWfUASm3+Pj+Mw8BJp12S5nu6gCSPz7v0qRemUkVnUOzWxagdZpnk
XgCgxwtfNvjec9iQZkNGfB9Mwt6GcWZOGkrXCvhsRPRdtEL3j1mfHlwmV5eeIdrOwrSNpAi5plom
e4U+YINP8cK0FaMNWltzeiZ49vSNB9OWu2TDoLEjlKDHUe+3JHY1eu1t3F7B7zzN0bJSe5Hy2puO
vpsruKCyFXp9FGQ5bJ6N09TBKeUt0qVtvmCa1PEnMIlrB/Iu59dp3rSGPjI07ar1vBvBNF+SzxFs
GLUygTcHlMwCD0fOB4l7PTVthluO1a3PwtzkRrjxUZRTZJ2i6e1CVOJm7MH1FR7v2ukFbLLySROj
x1sV1Imkv3OllfNh9P7Br2PyeE2/xqVEcvIwYPStspYKF47QNtHV4qrEWQ3FMfukkmM05LnuQtBD
ZyTDP8iykpWc6Ooa5ooF8wTg3a2775aeUhQ3ZYDnmVmUgdAtaeKF4igxOqISgWczl+K0zApmhJTG
UFCQVkrtRVAHemb5Mu+M3VJ4Y/a7E44rpQuSFyVQtBcCXlKWN//5NoQrWA+f5zMtPQMCfp/nH5AC
JXAs7fdM3NzCzh2etfkHlE9pa7a/Z7z2NdPU6vcxhfkp/B9i7ezH/DOy7ofwtuSZ+0KxYRlHPc3I
xSm7ZjN2MsbDFS8glXm3BvffEq7LsPWmIAu1AIYI3viH5qdYoTE2jwOhgSdJ/7gpihAp5qtCH/Na
4vFiKBI2ZzseDqlhL2QRhIeI+9bC6sbhRcPPnk7PJ9fS4QX7w6bG2vP4PRfGOEFAKM7nShhAbhC0
t/lc6lAuBaqGCIPHeShyvVyKy++5qv/UyDa7zOdGpfmbSAz68zm1A3oLO8U5zSfxOlLtZqn83U0L
wtC0vB2Ov2c1dG1VFHmHedfwoMXHjVP87ibW0CL/zYz9fDZRACWyxoD0Pj0lf2woLwl43v3nsSBu
Y0D6u/lp+NTbK0ctx+3v2SjI1jFQhO18tvWxF5k9Ntb5LOK5aKNUXrKZz4o+7Td5RjL971mRMTFy
Qb7MZ3Uy27ZBnnqr+axeBVj0fBDL8660tW7Xpyhi512kDeF+CB17CUOvfxkiFLhFzHhtPmuZkTzo
sSC0Y/qLBiW1DoWFFe/3rNM00EcqAPTTWTNuw5NgrfH7fzVV1jUtPJLfs2GR1GcrNv3fs06VRRe/
sP7MD+3j3LroefXadcbFrbvxNS/xcUwy1SdjiDCvRt8ywnEQJFIsos6ptsIsBwbNYlUUuf8W/BPJ
CO5FM5pby4ua07wJ+ro5gRz5iYREsCXjS2UDQ1cRmfkS2VUamW/cMQ0QOy0Mb+MNJ2PzbDjOX5FT
w0KqDp/zpnbXjQiUE34NfDcTq1p25ZGVbHynqSaWQ0UslCppqKktymMt7j8N9yMXwvzL3P7Zzi3t
PR5bZ2k05v9QdmbLcSNblv2VND03bjlmeFnlNetAIAZEcKZIii8wiqQwzzO+vhdCmal7s9vaqh4E
i5kKBAB3P2fvtcdb3KXI+Xqw0LjhX+3xPgur9GAr2pF5q9jNjETkU3TWjTBlQiz1sgts9TMU/PbR
yrax9K8BwZW4WpbgtdOzG+iiuCaNcroJEVGrDE6pQmbHZDavJLg9hEuB/t2y77qenwIup4OaGJHB
2LV8GoofX+1N+BWNahDBMZJ3owZfHacar+SqxZ+ioT5Q8dc9k2XX4FQOtrlPq1j/Ti01H3Cr+WbZ
IFaYhJymVu1uzb5gHE0d5WYJAO4i0GPWnZmcUWEl/cy2ARLBqr3RJj2gQyX6x17mpBFz2NFOD++d
8JLFOvtQ28TjFIgJsUT9NaNfsQmWpcRCSxhbzqrUrsh1gMVxxu4QExTLRZsmVXIVTjFBrOvdBgce
0AA8EY/BoOcH6mzPcTtFB7Wws6scb7TMJsefqhJ7czzLMz1Mk1JBXZqoytX3yoCYtgRYI4IAO3sO
Ax6GgqJo27HQzyRxvkk1YcBD4rrF8CnPkCr4ZXl3r1RIAp3wJFL65P0FXfDXRtMH7NqhHm3nvJab
TiZoOZrUUy0HAYCz3C9w3g5ayJTt1ya0Ex2YugmVcf2SmIJeDCLnCSDUFpiY1FwmVQO2X0PuOrd9
sBy7fDyCEm+vCoVETzNwIirJ+KZJDxRnYUUjlKYO8rNDfSKaY5Yw61svG0IN4fYh4Uc4v7xVtX3j
FAH6dVmPboZV/5xS3j3n66a3wCE00XSgBjdwAQjBQGKzwdmhT55hF1RaV6FvR+QXqd4/b6bHTKZ+
mtD2z9XsuUsm167H9EQ4U3Y1rWiNaKDvLcAFDYZj7eMsuKloF52mTuyrOXAOnAji1Bpm7Hc0BvOy
i0C7XNdmpJ8IrmNzufXXxpnGtUsa/riowtJ1MdUpxQR7B3tbFizw5ulqWhTjid+5NBLjKcyp0ode
hwXzNEZKdOrXTdp1hHh2FJATC5NFCv5vNwQwQSvytqEB1BRLu8hx07E9OmbVuHQZc1B+4b7qWepO
afA1VZvJb3uEeqnQdm2y7InWMXwM+fAT11umbszHvkTmh6h7EcUV+geuGnjBgEHSO54QJmxmc4D6
mtCusxWcJbgj/BzUOKgTvQ780a4P2jTZTNC664Hk1hNHzlsdmW+hEq1h2ImnapTRF8pdrZmA8Mi1
5iakGIB2lNJvFKv7pi/1u3iS3yG4zR7prAaCUXgR/I5lMCuHJHYo95A8Ttcr8doENkJf0tWeNIJF
3MkGA5jgHQEDSPyicCAj5no37UujTO8ybdThsZNpVq93qb5jZeiZvJsGjDI8bbvJBrdR08/eGpnC
9WurtOZjrabPhkEjfqjBZhoO9Zga3GNbKldpR71VdtbWFvBRWvJrT2WYbkNswD7mh8ve7Ym7oFIB
sw02FkXNpPbmNakK5MjzYiIjWasYRm98G2scYAZR4iCZN0S5hR52QaUpmRHhUN+SLyGO6YOQ1buN
//jOysoebTGBGWimjTMZ2qz9bYBIOiToOntcoRixEUokSPinnLaClK/gmwgdiIG9i5hz/GaYaDgD
CEybkmoaCyKpbp2a+YFcxG2oSDwDhMvgGEf+048zTUeLoC9SUo3vFpMFRKVbw4mWU0DdkgudcW0J
EeOUYmWmViqiOoXwQBPs+1CJ6rQ0TAGSWAtf4dR+7/S4vJaQm0F8G1dGOzBVJr/hNYzp99l5sdxq
zUwENErxDZ33DXCP+hTgK2dYWQbi4j4mFEe36ZT2Owgp/XaQWO+mXl5NUfo8E+D02JLptlZLcx+h
Tjg49dGaHKTCpAxgVyQXrw4N2oPDTEIe4M+HJDJheS0EYfWLtWunoDv1bbqPhW4/gMLJKJ8rMLgU
5mtLq9ag/pyUlWy9OlSgK1XWfJq0FfZs9+uRpcC8Pi85oZFFal+JUOh3dHbEXetdbmesECx0ZdeG
7tC4UCnuGJl2ZxlhcoMbknYTuTbrjXrp31jCizukRuIOF9sq4pSkiyoE0VnMeoc1rTbZlMXS+qTN
dj6mEho7BZwNbSUSZLhQfGO9FZJITWj7bdYRmrcZUlw4YReMvonCXk0BdEHPoTvplCtKBpmKFka7
RJue1ra5N2Xqj5SR1kclmsHlBSbSOSMxLHZFhLYIQL9BgG98hZ4qBWwILCJoRyZzXXeYJtWzrULf
JUgOvLF3bhrkfV5uEMcWwZx3KZLje2wz447YHGsTIfTe0WzHa5sKH/g3I1tDVkEBY6/rS+REnC5M
XNOzTFh4tVyWOmpQepEjJSeRTtUQ5cBxz5ArxBCIAfWZfXRHi4JVu9avMwFJYBttWMrDgj43h1WA
BEAzIVdyHF7pKlz5oY/fMf9FO0v5rgaOfXTEclda6bIb9gvVCL8bgekYnD9IYwnpDnQssMb3BhPW
kUnvtm91vEYrB2ZaijsFuycRKWjgx16SED6/TdM47GxSLYmUC47oQSXNgj83ckjnQ5dRGC3Md1zl
3W4lKnb26bKh7WUfFssBDZgrp8tmWAKH86S10N/K7DYHEEa/OEDdlgvjYIIw/ek5GXqC5Ye1LF8k
NP3MhQmNAs47b3Rx/nlzKFYvC8p9jzMmJMhuVECf8DT5a+mxCmwfh299zh0lo+MR34INzwBqBTPh
0TmOJzx4mzxkWG4aMDIAqG3v8oYL5C3lIrchdrVhMt2XZE+xUSwZE65b2JEfrWtAaVvuAB0EMDjP
Js0Z/3Vz4iKGsy1aIAiONlArJzO5kEWgxBMiVHBRgS3qX2b2zennhsrkz1s1RkpyO6rKndfHWhwS
fk7siYpV/3TZQNpIf9663C3t7EeB2n0n1v1rV5Le7LDmjJYFCN11MBeBSE6Xsf2yiQKn3ZqahHSz
fhKFd3/QteNgTbpXUqw5BcSEroVmkmV60Mh65hT+0HYlrusW7gHff+tEQJdgH+lbws8/7N6swbSh
7aLNornYzI19Hci7AokKmTRMdEPiN10lG5jB5X9uZkUHNdXm//pYYPhZEid+CJZadxOCoHyu/xpL
yvZ5RF/uYYlqD8Ab9ukIsy/Waix6W8Wy9O8yue5Yq74F2Weim/UVuMPbgevqVV9WFQBVwCVxmzkn
xwC3VdXFj7obJCWV4V5Lc05rYzpt834mlqYpN2jxSRewdbHF65hIfo1SNx+WJPe1krlJIYvvaR39
gH2Z74a2eK9Up/eMbmTIMuiKWjLZD9P8nWgR5cT3qaDZCcLpwuQ2N6b7pMTa0TDnpql8zzX7UZEa
mlBShvJhnVDQnU/SJ9ZV9y3Tr7OgzbSrgC6uElN9JEsaY6pYixpd9AOqPVZLhLsbfKv7Bh2pNIOX
Pqm3xOqdYbZ+76qVhS2yG2wqq0DF2YyD+oLs8twO8mQ4CMWdqqGBWd/ORGFmZv6aleCkApyBGmns
4zO7lQZtgUZzwnaStJhMt4T8FDe1mRi0I7xr1M0IrSTzrt456jB/3KhZMdd6+5hHWBYB0MjY/MRm
3/WTej8j094ky7CpINCANXPrGIaKAonzEBh55iGoitH1jMvNImoF2TYN7njst8JmTjQ0ar/RYlTo
yhgeh7xJzlVkeTrK/o3ZTHiSMZFsHUGyA4nw5pMz2tu4bt/MKPthiRQQ0WImLu3X25TWGHbYBNML
xumDbZTnhtGbbDZWoQJKndvBYb22jEK4rGG1Q8MqI2jm7COIUnUzZGFw16WjcwAnou/bRHm3EMTt
nazINhLcLz5R5dUOC9iA5bjsGru5g39EOF3TQ1+x4HwZXVI8BHk83lINoDV6X8pFf7xsavS4jn7M
qG/yJNRuhrkg15lsLRyT2A31/UToClxMundGDvmBTlm5SWRI5ZqcJbeitwPR1OBXIR1iKuUaCMml
iTGGWX39FNrhI2tW5yLv3tTjsiEuFXwzmkJP1AxtjWToyYzbCsSYO9szKgVJAXnpQ//Lb//xz//6
j/fpP8PP8rbMwDwW7T//i/vvyP+beDWj//vdf+4/y+u3/LO9vOuvV/3tRduH//3424+y+e3qYff4
91euf+6vN/Lxf/z57Vv39m93PFJ/uvmu/2zm+8+2z7rLH+E/ur7yv/vkb5+XTwGU8/n7l3cqNaAG
7z/DuCy+/PHU8eP3L6qlXfbEzx2xfv4fT65f9fcvV3Tn4u6tiN/+rzd9vrXd718U4x9QcS1bCGnr
Jj0rg88bPy9PqfY/hAVJ27Gd1a+h69aX31hFdtHvXzT7H5p0BKnBQmiGAXHpy28tEHyeUo1/2Kpp
GtKwHAkjjqf+/Pr/9jv9+t1+K/r8tiTroP39y/rnAVatP+f69fCcYVkjXc8UtrSlhZKA59/f7uMi
5NXq/wqN1dIViZeumQCMp5mJeta4z8ncbjU7ukaJMdwUtWpsIDU1b5EafoSJGh5yOPYah1zSnigF
Bdc5ktdz2i2s1uwQOXrw8Je8PIJ/fuvMAXPUEHmJgWhhxJNLprrvSMB+JHueUJgvV4mZaXDutMqv
ew7jWP1Wjcq8dcYAQr8lHV/oOSyCeH6DU7NyUG4KZMZuS+rW9l9+xD/20r/tFV1z/r5fLEOoRMLr
QlqGpa8/wL/ulxKmzEycPeaB6hbL8oemz0goDEKglP7rhI0a0phFcFVNqWhVrAMwSPamM9z0+hh7
U8LDgaqdTB0aPyZ4fVuGzUtYtVA10/i6cIavVDesDbP899KxjimsFL/TiHhxxg/DgvCtJc+1pnO1
bghhTNppJwD6XEPtxCyuoOnM2QU15Hp3git0ZRUkUtQlMByrilbFKyky+upjs+yJVQI5vC5NCZYo
1K3U5NFuddyT03gCzEnrOAoEWn6DClBx6CynvlpEsI+SBS92QDISI36LgJ3xNySwFw14/9qj9sVi
zAwYSzeIX9q7wZrSRGLZiFs/GtK3KcqeJphSG8rrCcEEeVhdzVb3hP6d1GdgdSTZE1zAWI5cCp3O
BMbKnj6YaD7lcXWvLfJucBAU4ltyvKG3iZpL8FFYTna0Iqy65Oe4WTT5FLv4lHbgKqgCA6w64jMo
r3aoAtQYlqutzoiqRuKKppVSC93gWJDKPYKI7eJa3dU66AfCrOj0OqRkaKRVbcbGjggBjhd3HrQf
WR8jF5mjVxFAkEjMYNq1TM7cygmIM6N94dLPKZq+uaHjOd100sl3xhyQK4+KTyuDK6danoHTZV4y
jNqh19qrJWlq5BEx0WsIY2ODyJAmyXwSL6XHzL/bMNx8T5PwwMrMDyUl4VJdxLYUc+gOlnkg0bkf
qZo0yyotW1lGKFc4GyIXTR55iVV0z4JgH0IasYIrajPoI6drDY7c3qnpghLbRXTzTDBthphHgOFX
BZT/EbxFMzr3AgaklbWoP6wMkJCeQ1Ed9k2drB0qG4CbAfCZhhiyyp0Z67hUJhIsAO2rhxYwqDaA
TYoFKhRp6q99B3FJ0elBYHdBg3nqJ6iXTLIxL5ij4+ehlVE2wdU5hM2BC6mbW+GOoIEnCFLLUVjU
74eI3TkEdeUtzJRJNZ4nXKmIUOHPTlttSCsaajLbZPoQuBYBk1uoA5Gr6RWyrRkj2FyFX1UwCaU6
514EOXo/BNG7HOOznl6XoyZe5hTOVC/yH2jxOw+L6C5Jo+ogbbM49wsIUtHGr32eRXTtkLvlduBs
ax3qkV13n7ICawKixMa/lFMm1/ttWFjhFZZaOCtx3p/apN2VgEE03Shu8Su8NXo9vKUCRYUcFeOa
sFqc7K2/UGkes3ktWo+hF8W0+mqVeTyuEaF0jd92ZAhrzV0Xy4OWNaDYMNGAueup29m9fQzpVlwl
aYWTLlFAWhk5KpKg9IZSuR9S59RL5jaroEKCVTmxVHvUtFzxgv42RFiwoa88b2alZ9FQ8YmVTjRy
bT/hafHHucRvHDuA/4KOFYGpINNcHXs6s1qU3ojZjPWgZuYpTeuujM2X1imMx7WGVhq9N0PS9nC6
olFh0bfh7TOXRhy2UzCeslw+wRMdAXGZFGlbrDVzutxoefgV1u9NIGbgkSG2lgJP1Noyn2kibpi7
3dc5RGWFsgRBqltSGG2vwjm86ZZWIjZd/LxKjpaOkFag5u2cOTzjKzRWd/gujyavN1oY+UP9OpEE
YM7Rj37kiplp+FFDUu5g5Ny0COpmwtwm/GfHtoOlEtMo1okgm2nFZzbkLXUpVa9X6ba1RvMCcmbE
CKGgX7OJSnPstXRTeHHEvNcYX2tytvYCQBE2AjJ2aIbVBnxrorc7mKNkx3C5pG0nN6J5B5F0U5Pq
cIzqK1xRXORHhwy2TkzwS5zniNk1yDz1TrGnfaI0bzYaI/wnonaHfKL3n75UELox2QlnX9vtWnOC
yBQEqwPvQyP9kKCfwR8L0t3Systgj/ux/spUU2xVfAPuFICDyHL6aAtdLDhl4AZC+kn6kL+ThEDT
2vmBMELsKA/qG4wVIaAfFqEgO4M4fSB9i+RvQ2UcW+E+qd1fm6aiXdcAU/Vkhr3YZsy3gwyOAmx3
ASargOPlJxW2uKRuWL/iW9MmMs4XbBK4KNxq6hd3EknpTU6zxgDjNyMf05w1Im1x2nugd2dWe2oH
e6W5VQgHPKZxTxYKJnE4sQ15h1qNgmKOtiPyJI+1k1sYK02clv2BlOY307CKfTkJ+9AyMpZct+Br
CyCLM8vHfIESCqLHXIrHpX6kFM3yyx5/aAugflYiokOEOsY4bh0lUldkuvBVc1pg9whKrn1d7lsm
59iPX2dOic3Q52QNqeGrJEoNi7wVnVox4dScgkdNof8kc2jneQauYAjGfZ7paDa7+bsGyY35ABs8
6eq1Yc7egrtzg1mfEEdgi9dlLJ0zUCjY4R59vOtYoZtJiWxXLlweakclcVASMWiSReqSPpTSAKw+
c71x3gYmKEVQRC9ROGAf7+H/muMPrAZUbk36KTr8XIijqT/qykc0SdZkk6vHoXmVA0zIYQF7ds1+
nbm4XGtlU1yTbmG4NegEKDBGimajgZ0kBcNZGmz7kDPLSQbT5WxByWdr2eKGZlr6ZHY8tUyMd5pi
o8rThP2tMUJ+FEXH5sDgU5V+O4Slr6+38i59zmeErpeHyinUiEw/zWXcM8xHBL7pO/ytZFq1K5oa
aBIylNOUOFB7uxp8yfoXL5tLtaRGYyrk0B+WJmsXeHs8SyW4ZA566CvDOF7uiDR/BO/4OeKTRQCh
bmtig3xdEjabliFiRxWRbTnqz7CZa1Jd/6zFXG6JXn0p2iDAAbRfzDtJG9aTjpptJqm/RIToRbBh
idqqnS2uS/Qk5LL6ZIn9+R+pQkYVMsSIpXyGSVxuYX7f0SPPoO4nBAlBdL/qD2NKTgdXndIlt4nc
9SI5ilF7mtKo23VKzQ5fN2Pef6V2A8WOisbGQEEMinPaMwYguFk3iHcQzFrZTmrUduuCuJ4a68y6
wRDMBgSNFzn2d60oqrU8XPr1MHMiYA2KvSRDyhxTs646YG823JUi63BAZiGraKUxd0phXl12itrX
BZG4M5rODOwy2WvWy6+f5tcevDympYO5bRoKIxHlTf4WTQp+ojCyMDqibWY6UM9EsBgwITfk2jR9
ReOFBtsGdz9TxXkvp1gcLj9lR1jcRstNhIeZQ+zMZW8DR+ODeiK7LndRBDDc6uVpRoGD+G399nFq
vjjZIFG+R3/sEFWjPyib4jNq62jXZM4nXpYnUrjgfasTFJ2+JSdCUaF15yPl5MsvkENBJwst5Xpj
iCMdklpvUz9UZfNzk9U5ksz1rmZ0ZxaJXyUeUQ3upqvaQ+Vrg1Gh73oNOoscUXAxGxvjbBvZNaYv
NkTa5YcyZnZzuadRQc/1iMp1edlmlOwxiKNzMAIogSDTiN1INnYfClISmnMFB99vDFVSzg+INeYy
5V82QUOsMSc447l5J/ZKjsAPS0zEdVyvym1ezQQgqSOa9tps/MutaX2WJoe2JeOh22hT2p1iq/2W
dMz95mTsfSs3DdLBe9YYdUdWw1/n5s8Th+tCIEyq86l1hdS69dXO+Gr3kBVrfpzLHy/eh3Kp4YfO
LySkfDWUzL7OzIRsGxQADLdhtG0ZnLcgVvRrulUE3hQ0yK8pQ8Xgf6muLtEhX5+8bHSAl9e2Guxr
iHxulpPp2mG+tIETJHOpXV82YIT+uIXZax7U4ufDAY4HLE1zs2Ug064jZcKSiR3AvdyVi7yugyb1
qQKN15HVjtdZlr4qojcPS2mxhro8IRPNuDKz869XXV6qLtF0nUQWOkWF6divZ50+mCi9IT5s1RY0
kjExd1Vh/xZd+pEZaXVrkuR1vxBnenm4JvBub3ZkT1/uisp6kkNW3xlRmd81hXi+PIx2Zd7BhynB
vqjZix4l22pXK+UaitVU51GK6mx3BPn+unt5jKbiH88yY/rAGUL6/PqGy2svr/j1hl+PiVl+TIRS
0bsIwJvhlIvqFWwfCXAT3VFnEoTkyESa0hlvFE4xmIoNgXWkiCfZh1yUo9Yn5wQ6S2I7NA4uf4jx
Kt7kArR6qld0WvOnoVtb/2vbAWwdGTqpA+SRxLquT/ym3U8AlwisCN/izrit7YphNQc9pc33c2sa
noI8iU694paJ8pVmY+RheD/i3Qg86qJ+EjeEXZnkeGTW0aSn5FUB1UeRkHthxENBSzS417MASmaS
5OcCgOW/bLARPCVWLUAng8nTTHkotMkjBQMhd9vSzofJlwNBRsXnOCFLnhIBtQkUtPswLaXaowO9
WdNzOtYpOzD8WN9ZRYAP1CfGbFjXV5qIz/OIegfpQ7epycPzsIfsWeR9dnm+yw3ztc9mau6Nb80Y
N+EjQISPztkypj6zlq1Ww6WfJ+Ypc0TlqJsWeYQzD7WXdT/+nofQoD9kOhuNYNetauK+insJvM14
y4BGehjy8g15SdhPYHk30wcFh3Qzh/RiG7LrKg6dg16Qm5HoPbH2bNj1kY/q3GstCWtLtgqX/+BQ
5RIujbNQ+26qx0nJ8EKlrIeN9fBcRgWQyTAX51BZw1PDGYyS6Fkp9LDBDEkx2x4P+A+PRhK/5EDt
3A4R7KEdlmt0VKhCWrKWJtanY9ZmbtHgILaV6bCAUwKRSEQZoVHt+bKpujI+A/y53NH18pAuoeEF
83SvjybYt4TevLq0OI1JC/UWhJyEr0xEaWqPhQbRKY1gs2A+renqQtYMjIAf2abjJ+OTxsgxqcZj
veQpVJ0qdUupkc1gy+Pl6CZBnXjy/L1QlXcRhSSUEowM4bEi2iw4OpnlbJDOUkrJhK/PycxKYKJQ
ZNEvmUzdj9c/nUAbISKJr+NoCeUNQKrM326HSXlY/6XtDO6InG7aiy39vjGjfhSQnFjJRwKQNpc7
zbpfl6L5NKarOR5qpoUBncWltc+Y/VjgWE3uNlN3ZWe6D7QmOdrM789WV6fnhAsmXVw+clUNayqz
UDtC+KDRsVPWtCnb5icHS4VsXL7OTh7uBCf6ZjTzxMPgSuqwRmVDXTe0hrfITYCcr1elVCHCNwvw
9WZxwex9cCkrET6Ax9GNKQ9D+0p+DMRkU/GLPUcOzSZX5w8zDPdtSSOxIsSzNgYYPFEqztijNZ+e
I/2PO3IxsDpA6fAIoUYtk6KmmvQ0pE+KV1W3vGLdz2KcvzuorZa+x7AWlM80t1kN9sMPmcKZC6yT
pY+hX6s4xZPhq5N3H+vhSKDho6lB003AwHtlRBtcR0CGs4Kgr9LayhTxvGQGyKpDeAvKdiIX2jO9
5/YsgCDvFy1+Si0TMUfG1SN0Domhqft0vfKIuKA1pctt28UPsuZkqyig0fV7BqbTbpQ6fdBC64b5
jqfm0QdmWDA+CnErT1onCITQDnIqU6YIJVbZBBkPDhxACtNBrcfpUPbONyXQb7CNB25gdFi6i+Er
EeDWPndGeWYtJaFnpMHPW6Gz0A+kke1enjBLVteEP7851fyudsRq/NoIGjMIF5c/HlvWmTL4l+Ov
V1DeOGkRfWRSCtp9GDvPBlDDLbOB1h1fjanrPB1U1WbB8oh65zkvS5VIEM4reLpQMHTqIFYBUziK
97CTjH1sJE95Sp7nJDJycUxIMNacUIDUv+fGQOE3q6+xMr6sEN2DVs2nRbVnoH91S2UluIcQkYLZ
w3onAbFRjagRxCn63mDPDX0IuXcIa7cyuAKY9LoDLU3OzDpNNwqKZKt1/WawesiKQ0ORdwW2uouK
+GFed4RKKsoZ9hZmYj56WgisTAblgU7m1sit8ZxYyXQ2nbz38eJ6zoQbOwqsLS72+7FZdXNV23hc
FkysV5NsysOU6a9tTDZU0/bbctAGtycoGVz6Qn0yIDeFljaKGM0YhM8/PmlG4N9lVNwQex/0Knww
7OdEU6rTZWTPnbYjqIPvkdYr7rzo3VaUp6isYw9c3ZOdZd40IAK3QpyPhDXUG0BTHWXD4oeKJGBn
tVZ31kcEJwYmA4o7xQS7kcP5cnW2iUXaGlP8gbZln1dFdw4y0Z5zcpp3isWAP3NlF/10Yxid4rXQ
iBCNjBS2TWRkVXgcOVCQFCCxyiqVEUgeVBqr4D/RrtV4Ied6tD0jjcztsJBKleVUDDrs2C7/N/Bn
gj67YX+GDOdq2j20GiPLQC3Wq4VI6GO+EnqCQG6hKxeM2SHvxDGK9OlM6Ene0znl5uV+mjNLUSXH
AvJkwOE40GPK43LupHsZvFTmcv4sBLBN8ZrZmaQkhCAxCJTSK9T4rejTvdEw8I4q5ANt/T2KPntA
iYgYsqNObjQlFlMgnflghmfTjqOzZqqOFxo1vLiBukydHKeh3RktNSr4XbO7YNl3dcnZTnA15r+W
QDKAn/qOIhMp9ukE6nlBBlOW1rFzkEC1caK46jqp0ubZ7y0gG0T01a5V9G9DNii7CvPiNqGq5/Zk
xp8v35/gjmhbldiLGid+nWmDsTqMrqeeeUplK7mn4QJn5XbIJ4af1hyvq7T/EekdFAFa427tLPN5
wAHpDkT3oAqxH2NBaQIVNARQ1CFFj7ExtAZwVvjWJSd21fNTjkr9MA0My7PWRV4H34PjQfGxR5Me
lHbJloZt4wEJwyNp3aa9YhLjTHCBZLGRUVvddDVJyCyTiA8fg2eMfykjIa51md7HnbYcAtIfXad7
rCIFb4jAVT+b59SY5CFcaUlG8DHo7OARkWMGuqaN2xoPHBIQfflAlqltJRZu11wHnD4RL5Hd54e2
SdeUJFTDRoabMUqussVckV9cLvPG8AcUnvsor9/XodG0XjXODKolGleG7opIvL3CoUHJWhu9Yx4E
XzVsohBvh1MWacamGhlldkatcMnBbxSwj2TrkvbA8YDoU6bf7JIF8qgwIddre9lS8kGaaJK5RClt
S6NuW6m1tY1s1D4B6RqaMgGP6SgqmFSk/MypPCRJNyAmmr3SWl6nKpT26KVuLQe8HUsea92NTSUY
gPTvQx29EcDEYU6ehjvI+F7MKXmWSZNcdQtLCY6u96JOXmAomiCEgi2qHcqfUeRbg/2tpjTDmQ03
KC3dhd9oCQzKYew4GHBFt5mC5ZQQqbmJQu1zpMMAn8JhVABZoTlo9lpKOgRfLe+G3gYsfnBQzlb1
43LUzqMIPNmHLcT+ECXw3KAg7ddgmoWrSrTON0l6o4ewbi530YLlu4r5zOby2KAyECda9DVW9OCM
raQlOGBF6+qKc5rjSp4ymzWnLeEwcImncUr+VsXk4udlfx0Tf87/L+Pez5uXp4jeOqSiGo+X90Fa
YI3wc2xcP6eXa/9EZj3qdzxDm8to2i5FtA0T5Hy2qkynIOE0yGf7kAyZhROsm+QeH1Gx+1WOuVTK
Lkvyvz12ufu3Ys3/6LHLi38t+399/N8eu/wPfn3y5db//LH/7l/79fH/ry/967H////g13/31+t+
PTZZs4UxCXF5OID6JEEPn0nae8h6nwB1Xig4GGpyepppcq03yC3HsGz8Zq2x5Kr2bRprZpp0Zebh
w6z0+2QhjUuh9PiAHPkWP/XyjexLzeuosRy6RQu+ForuVctWKavpGzq8gQJ/k++i2hQn4DmolgJQ
E/pQ3I9tepW2FdNUGzZ/olr2NyvD4T2Yqn5KTNps1BGPkTWP9EkguEbLPEAPqrhAVhCWZ1Lvo/VN
FM7cNWHzOSnVAtgBETETpu1vinCeSEao7ud5CEAPoUm6PJ7Po9z0xHgddEM+SJmz5AA66jPj2hio
Kr6h5m0PCT4ir1buiyl6HhWnuZfY/Sk12E8pmZFnHARIlQLLebEUeFhmXOdnR6TqU9Aa0DQY1dO2
fukJmAf3gvMPvxlFlU55UVAlqSDKnjRtahntFeIv1sdnvqybx2pyRro2PznUs6GNKi8OUFU4Bk4C
bL8gaRFJxjeldL5OSVrcyxr792ji+JAwze/nOrxfEomp2u7QA0N3ch2FlDtnEOAzbe15iqHUQMuO
AfB321qaxiNDsVwPjuacogvrUjW7L8j/Xb8ZELvKR7jY/ry7KKkHq+VuXpwbZ4GR1Url2JGBeN3O
9oPZTx6GbYyzUcxUnnA9mB1rmpuqo6nKCLCWBOFF/agAIGnvQ7OJ73sSzG612nlPdVN7mRMiLprc
CfbgCqlZj7VPz0x/GDt4hmgW6k1VEu3YQZnfVsNn37HDKsuIiMCZi4NommSn4NBUBH22vGsO0DAz
N+pOgJ2w3eT0fhMlhu0cDfE30OE2dTuBXF+zb+lZHWxTi18SWTBIFXRQmGLs+S+usZBMx4Ykf9GN
7C2yreq2WbLuwZEmuJ9q2Vkp6uMKfYA7p3R7gYEgXFt6fEpYhlkZVhQ7ysOMhNy3dBL8SJzVyXWe
EWgYpXwhlEpz7YhsoxIT8LNt3112vUYrFDRFK7Z20jkvQ83gN9Dmuh4yUzwMfKvZJKQq6mDiTsJi
7kOp38Mx+E3U1N3hP/hOngzf9Jmu8AQe8noe4GGsI5Pb2dYnDfJ9wszSHyvFfsnR2YzGiwKvGJAW
ZbjLo7MTg68wh9CN2672hFj0p0R+M/Ugf1GRGZ6ETnrI5e5itf+HvTNZblvbtuyv5A/gBLBRbXSy
QYI1VZd2B2FJNuq62sDX5wB88vrkjXyN23wRzw0ECEoiLYHA2mvNOWbmK4x4BzNujtKlmyfxnFV1
I5+lk8d3th3DMVuOj7Lq95wwhNgjQN8EPZ9NlQ8fauElNJEH6YMwVArr5H0ucnFSHRPwRTdx8hzU
yXYBytShdwUqio9DQ/DHWw14Ysz08sXMsHcZifOFYWZ4Y0WFmUFflkTM2Givveku/6MkLY3r+jAd
nye9HV5hALU+CWQdXiNupZRTADLc1rkSPFAenYbcLD7eyVvHP2ppK4XUaQ73tPiJJWcMgSPVuJ2h
Nb91w0/LdckQTuPk6vV5dacl5q/1xaoKsHC8DPfbmYuCvkA/6EFwdR4scTUnZb2lySumjva1U2N+
iRPsUDbFJ6x48dZGQXMomFftR3Kh3qqCEEXHwTk4LQ9D0gfFCOtyyJ8lISp3jSV/9aTfvMVWDLXT
FvpufVhGFdk0lvkjNhiienatv6XIHBog55tu7GAcBbV555b6p8wb+YaSZj7oJNL70LUPnR67byHW
8E1cjCG6VMN504cd0co5slAoo44U0CGikFXVwjVZSPUQ4ISzX38BiUBhT+5Fcds0Ogv+4TSVijmX
a4EXn3vSxDM+aYGhHWuvZHk3me25GZNkP9fitYyUeTZdmkqLvvIMsxILMrZBv7IWRSjXdp1Jr0Kb
0IAydKkL85XvoBZ9QgcP5SCCYp8ghqMSzFx6YL/31+fXr1/3/n8Pp+Wn/duX5Bp9V3SU/PA/m/Vr
1q/+x9N5yG8OQCYhZMtAfLEarHsdHTkuZWyGf+0FUR7p2/VgWI8NI4vUpjeuw4NcXilYIBNhWPPK
rFcJn2e0yyq/PMP2KM+p5G2ue+sxrwaKUApuRs4yzmzo55xRV7i+ZjCliZbJD0np3OhpJhxN3d3g
sqCK5wrenNcNzZ+/98hxf2/M2d3Fy5NOy/+jW6Y+rmIhXxp07Ma4r8/Sy4h0pUglhIaHxMvQkliU
qn8exm2an8d7p3KGvZDuQ4XL9qwTUpRjhrbuZIRjXozRdJZhzIhtYDnvhPN0NsuaY/hlDl4QXNE6
goQN24pEc14D1iV3njb8WF/xz8v+ebi+PVbjBUPy0/r+G6vifbkdTKB1t6nxqbHEyUmxjeqzvUy/
/mzWY+0AnLab1T1KnRyHRn6Sg7ROdquYBq5vZBRyl2l9fPzzH+6ndg+0UTuIdai2bFwdflmqemTR
IZz7nblMOL0BA1OTcp9YJo7OMu9c97JlPqvTDuLiTy99WgdhQ3RDqDqSkEXjsG6m3GGymCBZYpmr
16DfMUyJWrehXUg9P9qkyhz7Ntl6OTiEybZhIix7fzbEQubA3+RrAYByt55pUcIhN6TC2xp4POH3
s6rJ667c6g2f1KGNFysAm+5fe6Xnaidy7APuHCmOVl4i6ns5baeeCIukgz+w/mhn/Wz+eZUerjCM
pPTHehKvG/wCS/rKclKvG4kps4JFf6qWM3k9pz17galWQ+Qrt1d/n9TaGHySd3MPhbZncjhxntPz
/3ujRWV5akjSjsJlLFgV/dlerEfrngtrjmSQ6FpGro4lMQuwqdm6w/Iy1r4cZyC+nTEr0gAi5ojk
zkiIPLW0eVf30vpzJDXi75+4HqPvjwJwPfhvXyOXl1YVvV2D27XvEcBzXjeYyf7eWx/KNga/qZZc
mITpsNEyFC6F1f+9tx6TiX7QLcldN23J2lwvM62qT17yi6yXmqltDm2VqbODeISJztiK4xw5daP2
Vl7ScNNFd66y+Dgvoq7AweTaT81bEQewxAGS4whJvD1IifuJNMjrn03t4ffVid7Zh14PiDpgYuK1
5c4gyRhPmQgJkm4fSiO0UAq21VXPDWQtJXiO/H0Q3XBZNxXhEBWjxvJdjSXRPLnmXFDgu5cZPufv
vfUhyjZ9J5d3Z5YNfRcNC8zyFTFO6Uu4bNa99UkTd2wtdXEgxAsxXRfv6JRBFBtCIC9La/WhNH8a
MOAOxYzBjZoa/0T4NXYjxHeQTRgYkvGoMTX15xwXaFJ26RVjd3CMYwJ+cF/biMq8ibfypQbTuDJZ
kacYj9IhHUKylumd80nZWi01rKoSbQdRn+jv8CM0dMcfp2YkySIhvcIWixl2ZCiJ/PWYtKhwyyFO
b8ZahnszB+4MkN8Z6+boovvxSUhrnqw8/yp0I77SiBuQqAnhd7Si7mJwvEAfldyvD9cNJozbuUs1
1G5oVZouIeioGIa7dWOU2nyLhBQV9UKXsbjXWJnuC9wIKHVJINAjwqeUJ+hIUN0UW8dwaxhn5Us/
ReNRQj0ECpdi7BtA5IwE8dHCVtUuqr0UOu//3ZComl0Nrf1EhE0DdTmuB4t9por8P19KO2bchmGe
IqWq26u2dFzXvbYN+0NDS31lulqtekKSPB5slniIDtng4nEvpqKOcRv6xtOcOrvcMJi5NrrT4rHr
QUoVdezrOIyuvw8GqJAuQvPF0rPMlu4lPV8MuozUwAjFe61nzhnXTBRz9w4kdHgil29rNO03L0Px
Rp/lLJamitsKeSGkhj4XsRC7fiaBAbPuaRrQTNEHJOeQjxk4jJbZjxFdm7KNrnFnfLWdIX1Uw8ds
mVwMOs26yOjQEhiIm5Iy/F6m9Te76U1A8csmixlyMO1AsR0gfskXoNKk8MQvvaDlrnsNu/hBUZqv
THSWXwoTI5seCq9BqKzT01szkd4DauT2MsxyTxO03+iiNAnN67WzYY3iUDnyDIoawvuy0YmzBXem
9II2P2B7W+u+oaPj90sD/cz0mDpt2ZMlma2DFR3WwsJqwBkpulL+WmJoOhfhPxXHegxgsNwWZuf+
rji0uv1n2bE+TLBXgeG1P4tVUrKWHL933aZoDnOaoiDhNu71BJxt19s6k1jURBFgVI6v9+8w5Xa+
3r/XvXUT4Uuz02Y+cidGwYqn4ltjc4n1CrBzS3VjLRsFosHtbbWPQEgaBHfxg3JyszYWnxSateSB
sC6kTlhv7QPmOGOY85OJxNanoYlcoorizaxsRtEZmlejasAYI4BjcdBcssXanjtkXm2c8rsqUNKE
bvtzIpaQ4ECeW/cKXGQHO54PyKC5oerLjfv3LoCO8mgTHjKbCs/AevsuRwMmk7fcerVwL8PAxtNI
ybjeyL2lglz31mNj0R9Ri42HzCL6mxQ1nl3rRoYz36OsnxdgXHlGcMaCKLD7EMFcosTGzfTQ15MW
f8Z6I17rSoHIHzNXRONjtnAch7WDbGrZrPcPsdzd7W7+IVTDr2vZGMtvZH0yrZ3UD6JykVpk6pCa
0albpD3DsomLRf6zVj1UMM4pdo5rvaMvdVC5SHXWvfXY+tDIGr/SiFkQgRM1x2LoHkHCd/ui6TqG
/EJg3lp2TRc04KDSPWMOZO/Rcgdcjmcm1cC6tx7DgNlvCagrOVV5Yt204BnO9bJZH2qBpEE9od/C
Q1ibO0tlHZI+10eRNO+LsL5by5c/hXmC3D2N0yv+5keSp2Be9VF1b1T67cQ0hS4AOR4lq7swTIZb
ZzbfR08ZFwEXBVLCeNtq8rFn6A4lpXWJudbwbjoAKv1AeMU206bnirDZgIiMb4agaZxw5RkZlZ1a
qRiVhZ1kKBVlAHrZGF5+dSEfbujnqV0c1uY9Qak0/lhyRItoLl80huse8XAu0jBTMCdsrduxRrsl
W3QgOGcSBg/jcTatd9cl2N4z4+Eo6zy6QVn9Nnludmx7suUTPaBNXZtvErVGT3LrGIzXAKTgfkwb
+LAISzemRUTlEIMPld501BBtU8fa7i3UVxPcEqUzVkDydeNfBH4eh5juM3rq6F4k6HlRrnjnlJvl
BsbbDmDue87i/SiTOj8YukEgMTyKu2Hs0sfSSl/SjEssgjCxG7LpyZABLvs+lbWPHBUGnJb+vRFm
/t1yyl3I2G2jIJRtIn2+DkY/PaTcZVqE1W/QCbiAFYy1PNJImtxu3psJnmHpeM1WWWOz1VuN9mU/
BtMhxkH9pFrvxwTK67o+Ssc+OHQ5szYZhnBGZ/ddtCTBZoZrnc06c9+3nIzjg/BGB+psubGTmEtf
ZehHMd7L1kUenE1vuBC116LqyVjVAkiuy0PMCAdBUM4jJ1rynBA2aJmj9mot6QKa1jAqscShFl1x
iPtJPXQeg6Chq461dMNtybVzG1pS3uSFYTykkfahRfb3UM+7p4w4Wrop7vBi2zDfKXzgPvcOqSH6
I+Vmdffb2pXrDOpLp1I3/JyHGc8RS7l4WwyzR8p7ZqNVmIxjkgXJJZvy9DoV3W0XxQB5qbXTDMG3
ZxFWrAqdbI6MQe0IE+17ogvm69P8mqaMsOxR1a+Zl13zyMgfsIhhacS3PEeif1YyPg2N3d8U1Rzu
y4hrFZEy4p5IDXEvMJhfp0m/KbVn0D50rJ0s2dmGMpBipjhDKpzmU/a8pjMMaLGojhx9m1l0/ipS
bi717MmLxxmzTwkpJgz6tVZTtofC7b3yXm3RGPfTKE923Wg36yaYEeUmirlZ0OGlzEV6N9reTI0M
5qHIetwZMkN7zlX4cQijR1TYEPlAAW3x3Fi3luNggNWsUz0Mk49cUr2Hhct8s8o7P6gGop70oXlg
mMgiSNzEzNbydnhMh5n/DVTWW9w04xJpZQhyIc3+iF+PyAKWNDcTyRzlc+g09dMMQGRPpjRBClqd
Mx1FkY6BeF8aSfbhiXOczPknS3Bk1rle3LYA1q4giAa/E934HKdklUlEbK5FUxpaGiFR9vPg6dPt
+ohb6BJY2SJ9XZ7syLL12x71ttnlTzTcSY5Ku4DgS4vG/nToEZNtLZB5h2Gw8a6Yt4kQ5ePv02vG
vbQLG035ei3ty9jNHdX9w+AAMK5wYdyo6T6lVXiTWV74e+PNoJlSy4PY+QODBKQP4KanAJbWUwNL
9pS52oFsUrUpAHJ8GG34NjrFY2B2+os1OU8yTpon6bTaxaIP5jMexYiBlJ7YrcI39R4EKlIstcmg
UJ8JlhxZeEwAr3ljwySR3Y/q1k0Z6mtkYr+PbkwCTFOQPAgc0Hb4q5v9wopLq4MOourJDeAoRqDU
RctIBIBSRqX8UhahehmGnXT7/FlP7qp8ECe+PrkWI8a1vpjiO+FMBaSeCCyQ1B7WDQydWKch10/2
vT0Z44ubksLSt+Oj08bqxSgKEt/H/mF9Lk8NAEljf9EK6ItZFd+B54/AUDhMRtyS8fDyMLTnv5/I
iSuleaHfrMfpBOP36DGcDZOZ36ybxg21Rci1fFqI68XzhFuJYj5IGFpjt84fVfOCnqN7spZNN3O/
idwZi9Xotk9lp2ykDcP7+og2ntgRz9ltIZbONnF1fXBOAgeyj47wi3hTDwe+ybF2wnWTqht3Kkc4
xcvw27LG+aocLPmWd3TDdLyQtaVYQSy7Zd6Nl3VPd53hYozil1mg4okCl1AzrqCI4ubEPbWl9fsR
c4zqsh6PbBX7qaNP2yTpEUFMsp1uBGXpjWpMcvQiqCKemG7CUn0BSCLIFOXGvRN3xJ10NZea5eGc
x9N9NJTibAXx23ooM4iZ3+B9OpI/o11pvfJw/TY1jH9/m3AG5RulCPeZbjYsD+IIt1DXPQndC28z
XK6B4NF6yFr8kC5iSTA4HDP4CJ44g4iOWb5hPbZApyuNMJp5irqnWVAhREVHh2H5hoE21n0qrN36
JDkqr2FECRNbERoxlui5LW90y3Of2iSb/dbVtP0cmtaJaK/F49LqF7OmZbV+CQxN+dQxQZ/lMD6s
hyrPFtzwgvLoRbV8Ehma1TZ0aE9LiAqJd8PkoUZjUCCXJKQbYEJC4KGRjSfsgwMDePwVRB9udBhu
Wy9Nq70ia+Fe4WDaR3GDpU5hTCuE654Y6IsXXVsS11zy6/WxxtnnSEJ9RnnLmp8ldUmMj8ixHYZu
cSkDKzwTq05aUeVHpHOViq7o0M3AFjB44JswSagqVC52lTl9EcZLbA2VRrU5x78G8ghq8PPue2YY
9DoTqE1GW7wmrvlgq+m9g4+3KQYk8B2Wmh58BUX6lqyQRy9zWx9YAfHJGyubLtSCGu4WUNdgDbzE
Spa0NwqfBunixO8S8/6zI7LbIUC5GuRoiUwNwZSrN8i9LMe4hI95Mn8iUbS3sVELvz/L1H0d69ra
ZigB58xrN5X1ZRMZW+Vo33WYUE8p6AkwJLup4OScC/cTMtV8bKSqyDxTn+BEvSOqlNafMiBTo02m
/IxVduwwigLYeSTC4opU7DKNRk8r0Cn9rlJfkqJzUVkG+8rCEqpR22zcMeuxIZLcS0wtrX58eASl
+lx1e4AnziKaLRtfgixo8+p2QDWIbpQAYX0kO7aSX0bhkuNowbbxhvkhFfiZ2znfKdOMAJIVW0C1
b2ZBcySv6y2CrL3tgARug5jkBqi64TzeMFv7nGruAp7mHkPNOdgye0on2zvAp7+rllwFFDl08ciS
DqyX0axQkddip5XjZ5SIp0EbhF+FGWMlb7lsFwzOJ8ncpkRaHtvYRmqEvcGbPdgJ3j0TJDV6F5w6
ZgNUfmiKD62LqxPKptJ3MGX3/LIPfap9jpco7KIF7HTIbXWyvLHZg8CJjy20kyWSHs0F1otu+lWC
Pl4mbyQo1Heo2X4o12L2axifs1vHVzOgAuoSWrPeYALZJQ0+wK5HV75hPQfGuNHcAQBmuVczmr0K
X3Y4tb/ioSRiMyyjA5SfS5p7GIcBmzG6wqtHX8FxcEXGulvtaiHI1CPsHhtOgVfmOSZ/9zD29Q8V
kzk92s64TRGhpEHp3vZ5Ti5lRnR8aD0qyUpZRdFdXnSvo9vHN3gerYtyiQu0oePO2QAioEoeULSg
t7wb+K8eyqz6qEJ5GKSBG4yzYTWDDGG7nQqTaL1iAjwDz79Nb3Dl9BvQhxQelXweGXVvCpRHx95u
HypHf07KPt538Exk4qBCpIWd6LejmYHYJB9NQg1xhf4R1CwfE90oCXceH5OxvnEaAmntSQ5nrQUC
P2AULko+J66FU7tGk8TfX6h8M6II9Zlo3mZN+J6DDjiZipKgtzxQoSqiNTTQsARnX8ILxfa0i2wz
38Vzwseu4H+gxB7KHgJymb7h+m0JTAwvvV4cTRXdFbqp7byKZQKhZIHKwifgii/J7CwubMpvcae3
zGp728GT09EEUiSBbMwWICVm8wOe4uNo95w2CjNUrSFh5gIJJPbXUFUmUeyAFEWVFYfOZmBidK/S
neItkWt8ihOShnsKXLfRQuYG03nCJujX4be4GHGowqsioZn8SZziCBw6iVCK9tQ2jd5Ho9oShSZT
+Nec+hQfGxLDf1aZ+z0s5aeGsI3eS/LSjFgPWywaboYeYe5+QSAEHlc270XehccmxpGjD9OlHBy8
zgIl91wRq9PocPSazPPN8jEzvelJpcalRb8obg2tMLYDlSu9wu6l9m7LXGupTvQSSH/8gyp9kDN3
zyC+WPylaKOOTBGhzWwsJlS84N2UQ/01UgooV6WbLyo0UnYHNXGz0ma+u063DbdXGMhIwABy+Gbr
PZIy8S3H6H6FBfCjbO070Zm/Zk0AhNCKh0o2nwH1JBFOZY1irnI6wFYTCTmwDN9ch/fF8ivKybgV
Wp7dJti2Pej3B0Jhvc0c66dkNu9zw971vZnuROngnOpIHM/mG5c1rD3ocJXj4GvuuH5JzR+I33kH
ab4vxuTGnMp9WINusltUc5YfS1n6tpM+Vsp9kSbDmMk55Qb1ZdNaXJp0Ai2QdDEZbrkhEn1Ypj/C
mDgCkuE/3FCSC2W/ybxEwi6s70TLPEOi2hcTcVDWXC6roPCA3AK5p5h/WIUltxTY6FLErjXst4Ki
ahrKax3MdzZ97BmWLc11gXi6ze6yeZ8J7m2V0yfbunehfjmkHA9Brnwv74wNWMRTAEmWrIRsM+i6
tsjU9sRu8ukOyci2E7q+Is4ewAflusFZLs2tE9Ch8DRmfgRtJj2feXEZUUtDCeGE9nJGhzONPDrm
6BYTYmjTEa2SONKOeLNLxaV5st4ak1EAwsBfpCpCdiM6iBY/fQL+Fhns0l0UOq9ivI4unMPM4GYy
MVmzcJe3DvrormuY/mRka42uXh6jPviWl4mxDRt33JrRMVbxs+kK3DNIxANtePYUcFTLtfhUG+4t
odZ4cOjNUXEToNaDqnJN343qie6+R+rWNHvX19qg4ESay6KlzHxdQK+b9Uni4YZM0tZc0ltEhz5t
oXCDgPSWPtDem8JLHIWsfVKZb0Nvgaqr8JO0F5MbBCetZj7SZwMBPkLJc4kEoeXwhOgSzV9W24ix
54/QIxM+7KFqFqd4DIfnsHmKhYy3pABf4Y3bd562salEtLlsEEIjbe9ruo7p+JXYH1Y93LkG3n/6
TERLzlg42oa7OqqjntA0zOZzuYn55Ww13bqUNdJaOZq/GDSWANuc+aAsQF5JWf2iJbuf5Zie4hJt
P/yCOfwyvOnWngWGHAstRao1Pr3d5l6ZaBM0m/Z7i/zAa6iQwAHsTbQ0FCPWntYsKJIeGFlr83EJ
u+Fz6gBI6cR95yw4NyYeSLKGuIR7W1QVR6XV0E7lhSX4vIOhcWk8H7ELbdyoXm5ISasOo3C+tCw/
ZoYF3lHnUmY4088uNjgrAntYOCVb2TYfg7KMq8oZTRflMgyV0BXRu+80F9tLkZLCBjb+pHspGQF5
gxsm4TwozOI1sOLvesRlS9JRC+hYbjNErw3+MF/O1eeE6gtj4p2ONG0DtP3emtVL7pivVuUA48vt
Tdt5v0wRfZ8BpVEGtglWS868LiC3JXNHJOjw21RQvE7kyvhtROYMvgcs0vHtOIyWn/TWubTFXVi5
/WnAr7TLdPeL2/19WwdfcegZ26bE36u3HbCrkqZA6CzDcNQxG1kIubWDHyJiZdfiodmmcph3C8DB
9ISxH+bkoTaNg+ZNJiI9UNSp7YcC8XJtOBDQGH3hPkd10aTmq+kkH43Tvs4T7UdmwXGIIjBP4u6h
a7jWqoGccQOtAlLGDkyPqfaCb6Pxm+5Ccg82YkZojXDOH8v6J8muFzsZP1EyGcwJEz9KvXrvxZS1
pQYmNp67g+ziESVQd0Rf2EA41ajeNKgWNVLhQ56TTgmRe9dM0Y/YwvcxMznt+YjRWZ9vwo6XDqvi
bqQveLCN8g0xkR/o9T4voZ821hELGCOrDI1BWtz19QCymLgmYkhDoIIG9kGjw4LRIggDALoprOgb
4419ryE6FgkJoXGqoLoBM56Cb+O0icqWcfWIWshIfjXKoWmYoNxJhu9l+6Q5Q49aEjiaPRvqQXvW
KLZ29jDiIIIMR6AAn4Mi5L6TG/gRAAxeCoIUVCJepA2mO0StxsoovDR8dM5WykK0VVgxNafdBRbx
slb6mANsegfELRm5HlCFBVsmleSZOyRblAOG2JISeyOOmJRyqrqq8IeBSWovRzBv2DNYW7woERGy
6P6sG0wQblKifbX4MGSxYfnMa8hahhTDEFUmNxrq5Q28t52hSaKVRiADffFLAjXdzOOPwB2fszl8
0w24MENnfmqe6uDggIBFOeAcHEvD0eig0+lrYuU5IwreZBpvSR15joOTMSwp921g+1kavs2uc/VG
fYTn0H03QpZ4CXaNtMFWIOu70KGv0igYsb8CTARPQADRQnpZuTeWykfBZbBnPb817Pob4/Nkm89N
sGERqKzYeeU3up2jzjiFBQq0mXDUlzmJcC3EwW2v9JuhsHw8ZYdgtl8T+j8RpoCNYtBVVjGjSA98
IFdPA+z3TdUSRuFN5PH07ZYCr/YRyZ5qzh6Ie+OLoxZpenDQc33axIH70lcEm7Gqr2jR2DYDH+dC
2NL3CMlGtXTUU8qnwSmTS9y034dAbnX0ULVmXnBrtlCbA918NME0+dUccyHPyVDRaZLaWYJ2HGhO
iYxio5U9Us8Yezyjp15h08oDGtfVUkjiTSsy58CwgUuXTdxnGhCLLnBqkADZ7SK92mYhP6e2JSVV
dq4tWW7BwnaLMjFOP7Pek1vuTvHBi9oZrjOoS+LmoYbGRb1XpRXt2uw54RaFwoA4pqSNHkROSHxC
GpLvtY9G6/HHR/TA0Mz1yDWgJh89dBDTwkaktuLidNJYk+eB+mWV6PeooPbuKD90ZblHKCrJoUzv
Qq3Mt46tf3VjZuFC4dINYP/dIKZPNegV1sOx+qQVMtPVTbUNYY0/wraAWGmLDPSXNZ08wSemdbhh
T3O8Saszd3dyloriA4USEdysE4tYTvtCKevIgvmzD3zYRN0hFZ3wCQvKfIrHeEOaK94uacP1hDKv
694hkcE3FxQvBILsaZydm2lcmqqNBN9lMlVhMhXG6DYzBn3H0NIDNGHcDrWsDnee4mboaQU3qTK4
nWOSwCQXuBPSZqwNg0a+AAOd3uPSOowDDi3dxf9OSggxu98jXWV+BAIpbQn+tQpnZ002bSug7X51
0wNruVdxiJrBwCJmV8m5LOsBXy2+X5flBNqODyy33eMEJqviHQ2BVT1lhGdsYo1BSVsXzd5o5EcV
qQnTLtcsz9jYo+nu2zGxfC5y3K7H0Sf91djPDSz/KqWfaDozVMZEHEXfPk32RPq2GW+HEK2oysP7
QbcKXzfNG+IhT6WCuI6L8iYMDImglwIwWObtIus7Squi2E5OnR0T0e20of7Wu8zAwpnsuLZ+Gwzn
GQLW+IbI+6Yt5n2eOuoNHV5/IcW1YkmGkdYTHyvT7n8QjdJcfxH/BaFx8yP92fyvU5v9KL7+yWhc
vutvRKPhOn9ZjidMSU0v7H/wGTkO6dU2QTcCb7T/8Bn1v4QuhOvxT9rCkCi1/gVo1P8yiEbQeUrY
ru1YtmX/J4RGhzfwD0KjBQze5k0QsuBytbWNfyc0Wl1FHt8kzEc7vQbzTeO+6PYlLn7Nin7uEbM3
SJ+9gUK2Lc61SZDeA6bb0X5q2xeKyfF+n4TXGSN1JlJK4GLjVWTCP9XuqUMEOH3o7V1MKM4ID04X
Tx0fpP4lr24s66dO0Zno370yYvnXb7a4S2vWsThPpwk+8l2jXsbpErYPtvRlhRhtp3OxSBfgLvsa
dmYP7hALu8HNdmLO8Eh7mwBihqnXm//85H6L07j6+RX/+Hes6D+pov/7vxuAVCx/b1Cs/8Xp/RJy
Xv8/8NH1G36f2ab9l246nJucjwbc2uUE/s0eFd5ftgtiA5SQIz3LNsFb/o0etf5iQGdBH7Vtk6kk
WNB/ndmawefBopXPTxOOa3r/0YktTLFANP/ARyVIQX6QTS3A2Bf+l8FL/ROy6c68hSwJHp0eR3HE
Ov00zwZqq/ynVurcpK242gdZmlBAe5+IFGhXiepNyMF+dWZsgpytWlId7bn+JkL7IifnzjXlB+rA
I4n1BMZp3K9dD6KRSV8y99xnKEbxXL3U1YRAasp/jJ11nEQFdi1/EEQZEN9VbC23t3ahIOQRElbk
eNmuABGv6+JXOiOeBv5Lqhkozfozy+NXUnxzPzIGOhKdcTNOJO46ZvU1DKdM1h9mln8AloHEk2jo
xHThbGZ3/CwajTUzlFEQIzr+6+jB0SOPzi3t7xn/LEXuo6BFGxuqRxCuMDRZ7t4s98SlfpQtQRah
yG68lm5v7oUPSV5b72ah7XKkCLlu7zRlVnuKqQ2JYw0UQQ1SuosmWBFbl9kvY9O817Lb65n2s+Z7
8XsaV9GiZCN4Jbn1TCtC3a+fM1pyG08nlSWxKlo9JPViTmURQpGdlhIBF24QXwuz1o+N6DuJt59G
Pd+PwxRRFcq3XFVqE4zdQ592DXOXhX/oLV2erv0SFq42lIS+sdQSTjo8a8kH5qdF1A7VKplwPyjg
UZEs7l1W9FGVHWJX/2njMsosJi6hXgJyyFA0IO0oKroNze1QBOAFzCfmqFlxRe4S7YeImslzQb8M
P4lvnW6pJHexN9Z3hXtV/EemkKKipMGmOuI8DMSwx0RV3+vQ+waSVxzkNMAijwUeTe97F5UzGHAu
hMV06xhS7MzSVjjsw33kxjBkCmjeTSZi35Ozd8DycmKI2lXM3rXZ56TcBYld76Vp3UsjHxFnTs+s
W/h1e6mvzfrzoNro3PVgYZlzbYISlZzr9je1243XrA+fwMwRnPevjQxKSH1WQn9zRjGrlxKbbu0w
jRBveeudcAq020SrGN11Ur+UnjlB6CYufNGOxeSwsS4WN+B0SD9f5HzJ4hb4s1mPBcsTsaqQvZsk
tuPBO8EKQHeKwq5YmFAqKMG7eswVi/ynajAvz8jjkeruXWdKj+WqCv9DaVv3xGSDDqi0Q7ZIEfNF
t7jurZsCnS2mc2Vv3QWKN00TMeURswd7EfnVi1BwBVqBden4JNQEVksGk5Sb+Xaex8dIxjNyjXVb
ubPYQ/t94GQ3/CGbr5YJPa+e2gsjvUVVqS9i/hXupYEYhQ5BIkHYGanvzg9IOPkrLFpI4i2R8to9
FXB5E1dDfESZckNBT69Yd0ySOfKh85PKYGxptG/rO103anUsrG96fYzXKPaRD5sbSJNLsxNbsmH9
GBjJoCR5JFRoseAi45fL3whMJ/6R5WFqsSasiyzdJjniH6907+A2zL5Fqg4rRCTo/d+UNlBs4V3S
P2TSCE5tkwDaSNzDijhb7abr3roJDZ0A7YpW4Dw7n4OLWrTEC8RCC++Gu7g4IHP8In+IJJE67M5N
WHXndW8GMdYEU70vm+m5TSsmTki+cHiE41mbxJ7senH0xvBnsOgSMWh253WTLLI9w9zFA2ymyMAu
tG4wQXa/99aHqW62flnSeXAWv8SK89IBuejbfpEY2j2gUZYuG4/IWkJn8RtEy2bdW09twCfx2fya
0//D3ZksRc6kWfSJVKbBXe7aRijmCAhmyI2MBFLzPOvp+0RWWVX3ps162xuMrPyTAiS53L9777k0
HJjyIcIFhKOOdI6bBg/BkoEzcEW9T7iwXTd/JmkgdrM2fwUECrfwT9ujEZfzwXJfNGChLQDd97LT
3WFpNQPtxN7EPejXblHX0OAEoGrns06Ifq9kXmAlzTLEWImVmIIvAGMg99fcw+Z6GjzYhxwssYm1
+7/38N97wjHy6dCK/Ikzi3MUisjU389CUPSbTiLN9D0zb9vGUFRQnbFI3NWuOKdOC3Ug//txZph9
LLKA/8Eqpm1DZmjPhZv4ngYwu6FNjz1aAzpL0Fb8o4KnOhpX2gmLU0HB0ymdInlMrT1VMQ6kFm5D
lZ0jqGMrZ6I+OmVPfDCS+jLUCMs4Ef3ODOnFDi2qGm8fVNGTUYY4hMW2uOs6XKDYbItVYQrLBzbW
FeJOMYGSYe8cbgesM3eZeXBm88Qu95pRMXGoOhNNYGL9jJwFzhdVdxwxGefIiW1A2dMEkHHxdFvo
bWwj2HjI6weXT+9z6b7qkj6Uv39KIdXuPVtd3HJIHhbL+QNFBh0OB1zCG8PQTEs50e0UhfM7om0N
vqew38oKOjVngT3oYO9zcEZqPMpTrEd+R910ipblMEQA+uuIGZ9RcmFaUcUfgZNj0YRicigQ77TR
ThdUi0iNdKktHEkrbd0ZoluXE2/GrvWnaKCiai6mXWupV2dJwU0LEvaZK7N1tbATSsPpapWdcZpB
1JGzNvBHdRrUk/ErbPJubdlzirZzv8TxdMjc9Juy2xdnYujf1L0GKNpwBy7QE3DcNLysZ2zNJq54
kYKiMbR97uAmGjUNY1T7lBach1bhzgC4gQEWDAL9NEA9A9+mTudSd7XeioxTgGQAfD9SCDMuDjiP
Un6bRrazG9wF3chFWxRdg3js39ghNRBShqWen3ssNDAWwv5U+f8EnPIKgo/OW9GxXwegd6u29+pV
6pUxha2PY8R7tQ5HzvrpXtQ1ECGHBUigJFh5mvuZ3VAs3U77BOCyam+UBu8dPDOehdKLN2XbgBYZ
2PZNYhObsC9VWIP3nuLa10QVeV8COxnaPfGkC4MYxiTS+rIDY7p0EbdrzzYHIwcNrOF6CgdUQEzO
qyJQzknlGBR7QKWrqbnEXZ0/4+XdJ06HD6eo71h/J1/SarQ3s/67GmA0xNiFpk7uzBsa3GY2xngE
Qa+QKvHd8UYYxkNlmNwjUPmAKQ3lIeokXUMBjMiawx4oWQqiJoGTAEqRCO0/sXYcgldlfDLoAhl0
Ar5MafLaQc+2K5i3nlP2Z9Ggf6caiEZduxGczxxkVBHIrUtxacBQGUkbSEsOO2g9mCNvOYBr66lx
rcNcOZC5FuGto+jRa/WPFTjQOSI5rJl5f6H7/7jR8q0KeKoT4dCT4WGptYjz7Rxswsc4ZwiW8YJL
nPqw0Pe4Z8bZeDxjhagSv2CLw1F0Rs8e0Ljm3lhzU4oFmw0Yl0tiOC8Vo6YNXbjmBw2GeH7D6tEe
914IcgCjLJV4PZqw7S7iHLsRhtRFVHtiFH+EAbxZtaCI6ZS8iGa+n+KCHGozHvj2z+CuRm4BqLs2
j6GADms0gV8WxRkU6j4YnFdYgtEKoP9X0qhTpSC5L2zrUdMGDApC1NeOzDa4SvB/fGX4bQPOcIy1
H7LLzoYX/aj2Zh0M4TvCLDnLzjlRJNtslEABKbRVbzTqO3nDp9RLt21QHXvbqbdzKr8pLHmu43d+
BfJ+6mgyYQb+2lSdYEOXvQlCa3h6haCckUPIgEX88vdDGA//+uzvHwNcIYdRkVb/9//uKBxXJp5W
P4sTlJ3O+B1KpeDFt3/mEOsilVLjkXLRBif12s7aB7ZuMSRxgu5D8xx703wJakIAFuVKrtVep8n9
PSZRsK+lpHzndvdnvXlJbx/sqpy2dF6CBcpbrQA+tSzoS1hQ40WwbdcAZtl4YQjCzTa+tMYio2UD
Y6776t3ReRvS9meYb+MF23mnHuzZTCcH4wf7OekW91roL7y1zR71dtgEzdKyCou7HIT+rab8LHkA
x9SGTipCxYMFb6vE8eZHLqa5mqbmPDqkZYxywiKNYKt+gzj/bVnlzsqyR5D1b5Ob3NOLCSPZe1CV
HUGzRgoaJvtXrThlzLwKr6C60rveGDltpYn9K8jxbzlJfLuZI37Vi5iOfz9gxJmOlen94S09UCUO
hksmz1lJKZ/E9oPtvHD9trWfJ4HIABD+e6z1Q5B05pGvw93+EpptcfLc7kHX6j5K54+xa4y9tqne
oe/qFukR/RrH/S6tbicxvbAHSoLDZISvJcUCs0bwVt41UmlwSULsVCQ7fY6sl8hNhkuegMmyeJIF
L0E3zzdzvnyS6G7vUpW1BwIkjxVNTmhfQbfuc/Pdo/oUoiTMmLqVJb8khtPQ0c1sfBhSjkBD9OK1
Mt3OjTf6kBx+Rsf6MGydEOwx6C6bCemXuEjXGMdI8W7ypL1Xidv4niXhL5Lk8gdTkyjgEGTUC84k
jHfHsnW+kiTaCCLhm4ksF38nuM7stdb2LdiQJEZCrDV9omF5ubcxVjdx6XF7ZDCKUOWPMcl4sEXx
egF0cWsO37BZE/u6qU7cul92OSnMwxXbrCzFrDiVL8T7wIFAr+UXRjMPVFXyzT1tuTrYWrZq/JZe
d3wivxkAukiX3bluA+QgFlj7tpFwdbqlFRTKGtLIqrQL7cucTtLYkXuwvtGpNsHvZbI+WLVuzrGj
/TjORuT+xmeoB3J4yc4QhEBj4EbdG5NnnWoRnqK5xHcTAwofoYxGxnpqzeCQBqyC7D77YnHWIFoU
Q2jCyrOhL/h+9DqxoT56hBDiEp2O7HNXV2QYA7LHEk3anLt+3Svw8rHsjTuGKtcG8t8k9xW2vovb
modDM5oTjx510KHXHlQvy01LJgZe8cyYYRbh2pg0vIkKr5dLKzxZ4EOt4GKbxj5sxEPP/L2puLPs
8GkkR5ZpszjAwUWyKhx2tg5OOKe5s0NW8DBA/jeqAbxlobbshxjBm/aDY6tfi4z0TgjAV8h2Wzvi
h2QDOFeK0FxH5CSdH8O8OoQaor5mZV+n+RwejEFSXi5Dn/GZWg3JfKFPnjW7M/dzdi2E3VK+1NeU
29qAPXB9r0f+KmwRT4Moq3ZO1n0EHG75+XHuVCo6e0Rv+xvUoPCwNaaJxJgbfnkCpcdc5q0h5opO
FPpLTYt5DM96BielVLU8IWqXxBVnOgydGDZT/K7scf7kH7BtKx6nPu9f+yhj1Y9/CuowqEPgHEQD
6l2mvqpDWrtUjU61PEthY0ccboVYivi2oV67gApqkfS4fuxNcyMzLtWi/LAxfUOqX1ZcUHEdGDAc
SFKRkzWCPFrrSYNXV2JVN7m3FUb7YtLTVtbun7hY8OgNJH1p5GLiU+NfjFPHOVIY+2oN6bfRj+5r
loUvJbORw8RWixATEYLG6fMbUYwNOMAqkA9nyNXaxwQGZwCDQW3X48lOceDh6wXQXM1/4rB4kKWd
fpqjiXVOuCiT83YsKzhyEm6l5rPN1LXeJXPbYV9IdzoubU6hpIEQqyO/zyrKMgNzPTZxsANN+KCW
Qm6wxUHqJW+3svv+TieUkEm6pyflgX8VY3vAejCdMHtNe6ehW3Pu3pc51fvCGGk4HChowMo57Xt3
/gWSUWygXOytkUYT9ntEsMLQ8vuWfRcLeL4uOnZVg+0dLVUYO34kCKGLIkgzUkBhz9NnMeFziMXY
76bxvIStPP39ENbWvz6TtRR+PZiSOSB46Ia2h7Wcq3OR5X+KJcIjwAndBElMNeNXN7bxCbhal5rF
kRrBjR4X6/T3A4JTvqlwKjG+uzG8OZus6aSjKFxVJ51g6wwrCEEOnIEYu2Au++xlST3ChgxHwAmw
WlC4eT+zyp1zKs18UZTz7wlebRNtDSaCJwfyYCTGJ7TpPRxTCgor1d6cGq+yXuR7QNvAtiUTtquJ
C727Xn9mcytX6VBZu7aZw40uU2CuAx2kPZUVAwbrmozQPQL2fC+L4F1bcbCx5+IQTcLvzeGDWICk
iIDUZVNywYkc3cJC7J/tXOGRDZZj0Jf4iFn+NlZXDYd4KbfdWHPnot5uGgqtqNzokCRTXj4jKSXk
CftfifYWJYebZfqDQ3E4Xjs3ZtKrp9zvbRaAlVVRWEFH2tOy2D6gufClKmLjLqPgctXwtKLqinab
MUrZVcRFfc4G9oGIw6cy5uIKkmZ8Cu3iEND8/G66PdvikRYCwvi+MLE/zuwsioiFdIwklUdp/aXa
296+7oCPdt+qcatLk3/FkWucY15W7DmdB1fBg0U9OtvuY6G78zjYd5VZNpeF3c5uqbPPrncr3+jD
PzkqrW2/lSkdu0UqinWwdSjePNpFfNINfEnGeBznkpKpgsLUjvUnzSK8H6D/INo1hyh7gAVdbfsk
SMk79IdRi2TjBfFH1YP5izm79mljrEePsuiOedo4vGGZxcRgj1vYlPuGEqNtnH1rCi19ZonBeqbV
8vKX4Fe38fc0Be5BU5WetJAhLaWfvbRzNoVK87chqR/irjTfx9Q9L0CRa9TbvioxBw5Fdi/q8hqz
Jy5iJT/nUjzo8MdW2rtYzj4PDWqEOkxmkPCXxls2y1g9FhW9ZWTykopC+dx4msr4olscLez9YPJ/
CQ+/gmw3YMtIP3oGWElMkE6TM8GJ5XX2hg4O5JiuHeXT9ESbp3wnxxj5g8vi7N1ejZSx+6TyQEEF
eGbh9B8S2W9K6nV87XwB+HyRpRlulzSgc1GXDxH8aFPCgXVvfr8U986cJvgK1LCzPHYRDRO2sspc
3vfJoRu9CHMDqYfUw7tJmxb5ZwfXA9aR5QVVoY+d8HWStrOtU7NhBqE4AC7d2xJBXeoSr1zT48E7
KWRc4OKeyMdy2NsC7yVm/ubwF/1DtSzjGk0BNTUkj2Yrjq2Knippywv9Zu0K8dPFLESY+j/J7b9/
9LT9GMzNXrQpqiQNA2Smpvs24z06jYbp61weaMbIruUoefvzpUrQ436EXLVbMEMn9fLa1ACakSgO
idkeYTP7yYA6MMAuUhzNUNNb5haQcyz6DFY1jtgXJ9lLu8z3eXrbpefu3c0ltaMO9TXOPyroJ3sy
BeFRRt2DcijzBu54mWsrRJGYcgb1OZfbgPgaLnR8B+06q43BtzT900ypN4wt7xMauTVjFcxEnBGX
rto19iWI8/GRCddT7lSbeM67XY505nfJeFFeRYnAUCencUz044j5aeVaZbxpOedojz1mpfdTGraH
tja5LfqIdIdFG8Y4PrUj9RFlIG+RkJjZSXyYnBbbGa0zuDiq2lnruT8nBIuf3ZKXuNIthrHcoPOc
JM8sAtThUH6HFMPwY0NVHXCdE6Y1cxUzM1Pp1dxaqmX6mquMEjP0FAPOa5hSfB6kuFgXdx/Sdu7W
U+g3k5+y8PuYHdQ2dAy1lpi21jSGBZvUpUQp8mqTIQr/pYzVSYS3luu8uTjlOOOt0GIzjbG1BlLG
4+12L1Y+0VoM/lryHdmEfA5Fdu1Cy7qwpr5CyK9XD7h5krUO6oaX/kfWRd9OhXnXAb/je6yG26n3
h1YsZ15aw2oI2fIQ7Xg1g+qDfmvrgdNNy7Qzrnwy+ZhOim0TuvY5n+SbmyNiGCXRsOq2D4+zT6uj
3Hah83ojeoYLHNjvSra7HA+e8e9DdIauI4Gh+zj8qFq1SAoN1m6ayW2kdTreG1i1eQ74/bT1Q24V
JwybMBoWQ275yur690Mzs4lZTPYnrmv63USn7YRaeHIN5v7OUSXWe9Xyys9i8DMRsJFVN5rOpklE
dhJtMmySjlR4L+wna7Gra9SGW3uub2sp4kiQtRRIZX1PK9q+G8QxybtfGKhxK33yfR6Txf7pTXnN
W4V2I5ir2eLeqwboZG12boT3C74EtXwQ4s4lW801zY5giZzQOHvL2G9g5DPcIyRNnhgnt2fzfqK2
aFSDh+RJYYqag+fKjR+wusIur/dePU7U8+GUnUfniCsS7SjqmCanu7brnwNpWLvFEGupTIF+5J2m
TsUn6IgfUWw/Wyn3geE2UBjUkt/Q1uHFzeor9rJ03VoBsyoZbnNA4R3uhGCC7jwENx9gzd60Ifmq
m3bvIovkdTNg9W0uVMIZUKa7cceo05d9nB4tbtXZI7ySHsba+PQCDkyJu+wjwsgG3P/SaNpj7aIY
M41aZ5Rn4trLprVxiyzOSZjvefYJ4oLyD+zllBPVWmc0H+2NLk3eFUPYIGmGX9BF2i0xiH5fGU11
B4PiBG8xYnd3tJJSEWvO3Q2eu/4+sVVC+knM7wCbbZJpTrGPHdFB+SR70qjkd8qq79FbZXrEmCzT
tNadXcfrUrrUnasovNoGG6t0drOnmtqCNXly8xWq+7hCnHmo62J6+1C0Iny71ZKvFSSRa2M48kBs
yKDWrpfP2lHfCZCbbysaDkRLQMi0+iF1LGSHQG3IRJtCxk8Fhl/YD7HzHfI9Q9+ZGF3m7KOt5TY0
jLiujoA2XgHsdlCgEc/KN91WT93NHVyDCoVxN104dWDZG+zPRiObQyg3Tsvo2ZugA9MjMT4aQ1TS
UFbl35jIY75x3MY5vkS3u8b1rA6xlt6W6HH3rPu1uC1waTL0z7L1PCa/bnPOTAy3fW7hJvCsZZNn
efFmNfJh0WL+brLpagLhWXcNgQ4ZEZemhRJ/ctvGh9kJafSMW31ITUPfx9oD9d3K6b4vYA7M+ARG
+v5+5iT6gBkZvMaqUTcw+bE/102it6MrXipWx3Vo3VqQOY4Ky8j31jwZwLrdN0NY7brLYa6GFY+t
hxS7gAxLgiZ/hCFE/yodoozy9T6FSL+e6bvk6XdnAll1hqRLdtlu60NDkHnd6z9MEf2pZm7ruvDP
HZthQE3fBCDj6F14EXtrgu2RqG22cAZvneEQZlFLTQcDs6b+HhkzMxmM13U5QL6XU+FncBFZIG7Y
5Bv+uhnLLTvulHuggv9u9FvMujRSVTVsAmP8nSTeZykIg8GnWKHinsPGvipXEI0AMMv7ci2tUOJ8
t7+G3Ah95hY/jK0fTavfwzWkfStKyVY082tb/qJpD++oYnNtID8hj3ACL+Sq7OZzSGp/+BRRXPAe
5RcWjcsPp/L9nI+vrs4fXA4oWL7wUMScS2e2R5qLEFBldEP6XFwo70Y/wZVLSBXUlfPdWRRS5Nmj
zp0fIqIXRw6/eDFtplIHD6mHpFw11i++l20pkYMmjNNigJloRLzea6AVa/WACPjUaRoJ7XTeFM5I
fqRa/gxsGpzkvTH0Rx/Km2sVdAvzlUJl7218HnCOG7X3YPbdaZQUeWFHdFpeQmH6i/kbmw20JOrv
Kpd0Wq10eMxmDO5NV78vboowCb2zir+7oJh5+phSNXb7ipv+mjl8E2ZCXBB8s8XhFHpA61MySuae
qJpISVunoEe3VfMdAHy8hoOzXtSQbGXi/WY1PjdWF5zMHlxCX7b3uBVpgcr+2ry3yL06sXMY3ySH
nMB5MprFOg4VcBPqrdiQmh8djaU+ZS2XfkiXxzFI3ikQ1D94S1cpr/J7rgyDO6BgwOagayxh80hY
QuwbpxK7xPLuqxrfcpE5zn7pwhczrnfaJajMvXMOat1j0Q5n0vjs+ac2TDex0zVrZZWkGnRCTomd
CTGBoZLGtu6S8n6pnNfRjSO6IPDJRWnAlpG0yEoptvohQUNZpDh8a3rYvJCqQRLVTZ8k6zgqqBKQ
HOD13Kxs0yz9aiTYmnUjrxaLvHgf/fZEXvMFSGCm3rhPKuhIsjqRMX7rmxj5rW+J78DDWWpxokp9
CfiRbYOBUzAPv8cgk4Qr2nRrEV8QaZJuFm/+DDHO+Eu2yQtuX1h3/T4N3CeP2QBKHuqjQCFe2bIK
TmgLi4+JGaBs4yZ3Ihn/9UFXaPmY7uXun38BwhwtUrL/kFVLbuzf//Xfv56KcCYtPfIzT+m0V2P1
AuAcY34lyOBOVkPDSMwItc+jPwta4VjmybbuUXj1TG+IxiZkRlQrhn3+ASusQF1WaId2dEgogDRs
c6e8+FNr5mAdxg/2AvTZ2IHDZBAQhIf7XYf+YqO0qyLOz3ZhsexH7ZPN4MTP0xg7jenVDDoODCTS
G8mDEsJlU+AwtEp6syIGdaGkvlRYX8lyY9GzgKxwvm2k9g5kFQvAlMRbgq7+ja0axdV7qMzUZEX3
rrCXcr8eKR9oVecXdrSsLFF8VzdjVG8X2yJ1qJleFJWmImTQTm3PjAd0Tb0J48EeeWtykHU1/RWF
SR1lB50Z27NutqPZX3Xcn8Rs+H1k0kDQZZ/mBJ6nsOH9t80jgDa813O/w0eyt9FZj1FW1tsqoTyx
DB3vkBsBL9iRRXZKgIPiGcrOsZz0YaoHP7yRSWUK7NtpIPLkNVyhCInQz3Lrfao5u6bWh2cV38vk
XfIb2ixysDMX/HGVKjQwiYOMvgE4j3NT3wXZfRHZr1YSfzkypa7ZZIks4vjJSYHTuPUtqZcVj2NX
JSwD7SWQybZdAns9t45YE647NxIhNso/HU3uoKqe5YBUG5ctvcCsyIubfCKk/KHgWKwRM+z7yMge
bS/8LgTXjGAziu+tWxfnGywTsU5hUzKA9bJTr7I/1VQU2yrCixQFnk/hpV+E5kJaqEtPmUcioImK
z8VjNs8AK2L6S4w0d70U8NMKzgr43kFR/pazDAXssa3WoRxQTo+h6h4TO35RDuZ8zpgANwmpugW9
n0HiZHeA0EXwRCPzJRntH/p3tqMDMbIv7RN6DxOiyM5fEqCMeIY/Bt1xvfr4saE7atVWXrlZOlQZ
bJrHyYw/FtH75P2DjbM8mxDEHlMiJYTC42tBP0iaS5/6n2id4C+hsotb9v/ulN39lLf6+vb/lVGW
IN3/ZpQ9/7S4lMr/bgH/+y/+6ZTFDytc3Nr4QdiXQiT+t1FW/cNEwHJMy3EtUzNC+bdRFtXqH9JV
zJFMpZTUfPIfp6xj/sPFWYtz23UAHQnn/2IBtyyF6fd/OGW1sFzcsqaUN/ut49j/0ykbN90MsUUx
lSJMvkLgsP1pIfPkui7bVZM7uu6ghNIyxwCpm66hTKhSDN1DJdn7KN+OLBMks/qkugYPVE58Moui
J7vmictEqbZpdAth9zQlURRL5PWggfXQWBVYKAFs6KaRMi+jY1tqDJCZmJO1pedunYo6kEWYlHO3
9Nnk1gYrwZuZan2jck8bKoFIFeMUIYmEYadRBf6OSPgziuHKtELQw317nTEdrigxwyvaebDVdCaO
NjtUzENYS9CD9AdQSb0OExqPnMLjQWsxBFqZA2nIe/QKNl9FkO3jYnC3MZ7NdVq/WBFteFVmISJ1
zClMgiaM74IWbOfIZHJrJ/tx7shzQ7mI8AkzNlp3GG5gG+I9M6sYh0rByz6I2RfN+eD6uflrrjr3
GuvGWWGsrFbKMeytYfOO0EZ+zHU6nNnFAq9Q4TE1ut8LLQNURz9kvCE3Pa7dyF0eXTyThyTZoQKk
D41tfIwN8cbAZL9X2aCC+hwLtEEiCbFFu77RoJnidLrzautNcd3yKlsPhabpt2XrPC/V20jSlxV/
U/NdslEcAYlRXb4jrgkUZyPNMT80mPZW0hv4f46bF0bC8J8jyOwUG1IIVJV7tlARRc+3Quuhz7cE
iaqWkwDCZ+F3lLI80Vnn+vZg4pcw0v1YutQ3jcCTMc9aZmJu24jSLwj8eI/pI6s7huAu2EG7wvsT
SKCFqnCaU07MNyC5xHw4o9mHSD6WvoH/tokGPHKB+LRDiCEcw4J1zcjPQ8Gd5Jy+QmCwyuhSUTxk
EM+Oncp4bqEvHCvV7BOOnsmsz2G+jNcqQRozywy9gXhiGQ5+whbqMir6SXGaYzVQlbhGHn1gQ4I1
HIkcyAadB3Z3ciHhmS37RnGL8lozR8bBbX+ibqbDrdDpupfuvkTEWUVx++Ysd6G3dFsvoxSwxaIj
UoMQxuD+STOPqj1I6mZr/pnJkA0Nmeq0Io9ItG2jbt07jWWQwM5CbgQ61TkcfRkOI2VJoTSjPMPz
E7e/M7DHEKjkZAr8396V+TXu26ND4nwlotDaCWRE8DP4waw4ga7PSQH73rGnpcVvDeRd1WXw1lP5
oVz5nPfjNmEPt55jlLiwwiNuTLjs5hkNMer1pfUosLbksk27HMc4R540+UDFmQGGxHtXC9df4u6+
bIcD1jhibOO3tAWFFZjqKS9ONos9yjVuSShBNjkmoaePhq8DmWbO6dxemNHk0a9iXB4XTDrApV+T
jJQcGnuEjQFOSN6iR8tFH4Ct/SrsAB/ADPAZeiOBS4tWwCbG72Q7I2lNRzyVzvyMknVqSu/OTeTA
SGoi6ijfcYRY+wwadRm5rq9neevnEi/Aw4fTMnQhhQrDlx3ebGr1YRK4pLWSt4muuxoiDGmQ3BiG
L5OBtxuIEi6/NzxhEfDTfdN4QEz1fuFfrOK5/OhcMe6a2n5yzUuU5kSmsWkXkpK4ldMFzm7Kl5bP
wC/oyPXZWa2Goqw24cTq24XxGaCGbzfdG1TZCyTgauPFkjClHjOCejYHaXq3E43oI8Lo0NhpRF1H
8g4exjyiSf4SeFUOwEC/If1uzRJHTNKdutD4UhV1ikMJ90qcCozTyjDpc9DeTxL45rD3GnFXAX2p
0wlSEykgLqNkJarYm5pL+KuvRLebYaFRjKnOJvfRNNETz08Ubic9PeTt+EaAovCZQO9LG+pmUqfp
AdmB3bzmYITjwykx5Xh4kc0bOwdTqb2Vi8O0qFv8qAwKaBZ6S7rpWzgOm3yJu7lzvGuXifEaNAQd
6zDggFQDswjnfRNqHoQqQY+K8mvfUqZRRPChE95Wq1rYW0vGHWua2qkpZ4LU9a9gG6rtDTqRxTEN
jjApEDJ/7F4/zG0HUVk//O0JEfW08Ah70T6sxg0II+YRYV8dFFdtauM73JlYBMoyxOrLJDG/mKPz
jckFzARY061jO48QV5BiWhcy5pxesONj0e3YcGblIUT1qdKm/jDnzB9qjnrI0INTDPedTH8H3BQp
gu3vqV0v2gJUBEllnIN1EnkhL+tuPIbpVwWAZdPOTLS5QB9Z5TkkHWkqhDj5aXjo/kU05WuO7VVZ
eHvETg4bsDTXsLCru1zxDEnOFEIbhR8TTx0wRtdua2293Lj0LxRNGwwj6gaWcBreISORCauiCsnu
CwBL6lu5iwFM3xvgDxjnyZu7dIKcBUOSBkMu/VITu7empw4QE3aAcbsYFTMfAKT4GSk1m57EXL6r
HHNmi772xJOIaF4y++z7d8can0reTnsvfjYrR4D4KK4a8iFOoJa++5IoS2cdOzAaInmDpXBg8URc
smJ7NTpi3Ga/g4a5sAwUnScQkUONtwSXq0R0Uzm6c+Rmap3P5mtkZo/RIih8TCdqUycucqflT9ky
fUoTINrVwguUwEe+KnXo8HY8qAm9yHEShLQqO3DgpzsmA4NV3NK3YRfurBARq01KQLARPqB+r8eJ
ny4gizvo8kewKDHOTPGrLLgfpmiGltqdLHPjklmiNB5H81S+Yh0+3QQ86lvS3q/r5BfW9Ofbo9SV
4w/bsO/SSygNMsqDJKrbZGSXFV9/RWDpxlBpPyuaFTe9rT4j84OTx4Exsdg4c/KhpnLZCSf3pW4O
DrWPMRi+ES1pypJvA5LIriwSgTSxbOvbQDS5oS6s9FCRRzeJpq4MNTankbYap3U2kOG2RMhIf8Bd
gQTgsyqa/KKsb2vZ5Tesn6HYzLm68ZCZu7NYMmgxTbyQGGA1EcxTYnEvbTxuQ0zlb7dwKjarPTNN
YMWNumt09xh0MCmapGsxe9ZPTHQ/JDJwywF2b9NEQ5yfd5XUATaYJr3v5ZfdD/CdUmZvkcrP3qR7
Xj8ADBBgAUiNyNu59ysc9HjUTIfAnTo5qSATooiZF3cRiaz9fKNvLdjD5UDdTDxaLzTdYKVPSsgq
FZytTpxU3722QBjq3NkTXmPdGZ+jZgRuXwCmHOQMCcllhde0ZlameRWdgAM3Xoi6ES1zZ2hSDCDo
IoWRCM44Aa+3q4lG+k1uKejnf4CinyIj8NZpPNxldfpCW8y4Gg0ibD0dUuuAvo2StJGOQRHEDwl0
N0t1PAxm5SJWpwez4YjscWptI0782GsPXuw8V3VwBvrC6XaNtHYOQvoIZ7JYnUtZQFtt6emUe5Nf
SzFIDEbVQ9ZH77E+chUt4lH1ZYoZlfAI46oTDFfZwZSRzdB96PDu2p/1nH6Jurt0TW+tqhlhKjLx
W3oaPNVoXuje3dNFs+3Nu2RsL8DZxXae7B8bRcXp2X7xMjgvWOgSIW6le9R2WfWbUZQPmJF/SRnY
OyPX3maummuP+BA25R9i000QTP5/sXdmvZEjWZb+K4N+HhZI4/7QL76vcpdLcin0QmgJcd9JI42/
fj5GVk1VNdAYzHsDGYmMjJDk7iTNrt17zncmpAKbugRE3RBu0DbNGr4sCa86v/vDmzFLVmZsEloC
TiTC+ld4d3SlXx584QNSoR9YEIuOJuVDCaIfHKjBvVM3336Ye8cBAEKOJBDeFoo0snw8IqU6x0f5
WH1NUn1n5SfdI7ogmZk+EE+1jT3I2L0b6Ltedu90GYvVJPErSotICHatrVXnv4P20M8S1s797KQ6
xMP4rtom3phpSwLbMaj0HfFsH6JFdR3HCc91b+oc+JIH3YB/kpMRtI7yJFwr/xZqAOJo3EPTiGzi
TIbHslXEZ5XqG6YBK5O5gvkdrOIixzBYab8auGhudfV0mAQcqlZpFFnbyKsZ87QNsaxFsgwEQ4z5
SINemzJKMJT1LQhOML1/hToM6RoNP5Ur7U4c8WvQfASJT9empmdExwctXVE92R2p1dS/z7KGG2wJ
GW+sTl0lkqA1msijW2I3aQ8VjXGCoTnSJNG0ckAhRdjut8xW3EU+PZmt/kRnkYzvvmyWGEmJJEoo
MLKzMAxjrYvwghzyORYgT2z/gE8Hy0rgvSoR5QvTo27rcrBvU8PGlqyzHnlfjrBoYakcq33H0miy
+Syzu1eEX0FJw9zz2KtlBhXZTWj9R+fJlD+6nm6bgGnWr9ZnO0UEwZ2rA4+zSqQz9gvj34WStGdz
X8qNXoiH3kdgUpXdl5/H74nRqlV26QWIS4+yBRYHMXBl9cRYAkCpe/T0myHDt1yV8P/6PtlASoGg
xUPNYRlqASOWzLpqDiUCtBJibVwuV2px0g5HyCK4rzLN/11EbDHMNIo1bBjcmOU6z8NLmfvlKoAB
3FklfGHCLSk+UaJBq4lSvI8oncDnkMC1Eb12cljhSRfDOtTEZMvmDl2uCDjFsgYs9Fz00wmaf38M
tZp83fpTBWgpLCMHRYwkq8W9tCbc3l8RSbWfMEZc48nZVENLJgaP0WBKtfWIQMDzaNyLSNOWuvxd
cdNxwzJrYoE9xeAs9sqK1F6ibF0lCnlry0bGuXOHWh1wB9DHS7Ws9V5e7QbtUkpfYivPtpZdYGAd
Nc2z9g5RDWAcI1Kzm2Q9isQ9K5aQLu8+hqwFpWp7iGHGF42oDYb1ySGGBKXqPdiXZ1h9u5bsDy1J
a7CV/j6kOoHt5C6MsL+ZZfI9+JPaDjidUEDQlhAubFJGbymvf+XaaCBS8kd0qJ1Y7wFQ1FTnBNW4
b/5v5rzXwiRYT9GeZ0SNPJSMLgSxi1Xkn6j3Ppi8fyN7A1uhEwdsFtY2qJzHGjL22nFmjDwyQBMG
6VpGzmtWDOayone1kUYWn0cLI3DYIxvpQzYiFQOnqLIIfXlv3DxGKnr7rdccSwa98xgbNw9dKndB
6Bw70CqwLlJsa2l0YHr/1OsdA/eAkk70iA/i7Heaetlama52bIazUR69qHgMTe8FU8JDn8wzDoZA
gParBdDNr86wKm5N7YvONMOuDOp8GHmn3O48TtBIRhGYGhaMKgo3YsAsLkf1PDjlcjCFfnAHnMEo
RDdFAPfR9Jhd0RcPnqiZQXiEeZuccNXS7S7V6xiG71RYX50nnQMn1pVqYR23ZbnCE1yjfYH1J7ry
qXHCaB0MdIbJT9uOKG8Xrq7c06BIGTJpPOWeI8jGmb4aMfH91fCi94MxI3gYIWvB6qzPlBgztG/Y
mXv6C9oqNouZ6DMcdVGROF36B9pa26pw9oiEzNVoPki3NbZ0ZygXEx5oKCHNRuntHiASJwXknOYA
csUgvBa5XrnSWtWAtt4GOp0hgMvjCsmgQF8CrDHy8w8G4rsBFPqixmkObv/o+ZXNuRUeUmmG1vJ/
esZq//2f/2EBHPjv2QrLDwAAxd/ZIe2/do7nr/s7PMT1/+YKw7EgGQD8MDjx/6N1rHnG3yzGQLpu
2hb/8vV/8kMMvsrGYuPDnTdtlwiL/9s65o+EI5gG8G1Ng8hw9/+ndSxcfsi/dI4hhgjTp3VsGsIW
vmOYcE/+lbEwDDKZmDiRG9gnaOWHALXWQNuttzfMFE91N32bVtXsap2mZouLrE4zVB+y3NYWOmxu
tl5XR73EM1UY43zcIdS+1O++5aJF4RjHzCWruwBbuM76HrP5gT6tOewuGKQTeieqx96ATGuOO1VG
M6aYyV5zgKz0UMvq20ITwoIz/2+h2oM2UDlkfqkttYulF8bRtOtzlqmI5YSeb1TzEvoGYUiNzbUi
SQB32YMCrZzG420qNVJhZ8ubM8iAQTktvAa4oJGpO8dvtTJo+AoPTHiJ+6FKpiPz1Y1tSNaIb7tG
ApDyyXQVTBUG0ydOxsuBYd5Smnzfic5P2fVHYco7prOPNHYeQLdfwGWHZq5WbUPfudOLzaBlB60F
8p6Nt95t4DOp6Ri0wSIasw8TGRsGwpa93X6Yf3oLWi7nLwx2c1IBtf572xFfU0xHhIgUkf1NmNXJ
Nu40tF7pKL6IARUhCknd/6U6/yid8c5ycRRt/IErZicNeZsTFmCL3Q304lM2gGep202NzF1DX5/X
/cbLzB2yRhzoUfzRkMjpimI3fzCdsnbg13czGLfm80lL+yE0h1sphmHhFuKeRvp9kNtyLD4SBpx/
biXmwCtkJEfiSI5CjMeesqX29vNvHQ5B4eg8zOrWcrIfYFdxS2DKXtgDsMDpgTEtEmnmwLzD+Qsg
tD+M8qMt/AfELg9TP90Lrb9Fen9D9flRYO53ZokEVt52cFycDzmWBHqHpf+eIuWTfZIv80x/F3a8
72HIL5qWTnhfsoORraaq8cbS/QDzj/TBGYGqjkwyN30/IYvwcL6QplhMvzyXszl6QYNPOWKOxzb8
ocLx7vLBz5dRWWz73g/gf/wBECkwjWbPKiKEd/zrbWjq6Bpn3RnP88VRBh6lSD/qw3RQOmN0ftxY
OQ92n/wIeHLo2dw9s/plQGsRO8QpN8Icr2XyUdCszfrqOFjxTzvEHxnvEVLbsmqH7Wh2G6pQfi9v
robgVZN3WLWALoaFP07n+eLOF0lTCMutkfvCZCJBnjI/uUiuPYp3gLAw8/FYjFHxkGmg2nxnR2Ts
w5/nMLJ5ronxuBkNb0sDRF3xdOrxJLdakuAA2VNX/XixvIUl5kRPf6R5ySpSWw//svBe/0LC/C+y
zK5lXHTtf/6H9+/zr3kVsw1WSgH03mYW9l/nX9SedplxctvMryadMbVt/xK1pDCb6Y+f6ve4U3dH
iHtNc0T6YFc1G0VQ9oOp9+Y06Qdqb/IwvM8QBXVduHxW6Q9luli2LQ8kKDT4EtyafqbebIauvZxI
Eht8AJpkXWZTir4w+pl/+OTY+wZqQOBlP02r36lb717OCiKHm9vknN5x8fr5nr4nZCbWiHHpBh6B
sYZx6lq8yGqEeTnRDe8ifrLRd99aiYVjXnTseenCePPkFVi2nO42LwPz4tXAaWkkg5RGOSuc3HwW
HwXl5SKP45/5uR3s6VKLeyf5f/MC9Wf60vPMGvSq2jDDrTbc8tjcaQNPPqHf/4/rM+8i/yT5/HV9
oAxZnsmMGwrIDLH6+rjFRcjVNP63G6Hva7Va38zbQ8dxAe+EvAWO/ug5zd6L+AAHFqrSOGiZ/1J6
5t5TsyBZ1rAzeczZUAZNfWaAdxCna5zSacEjkSSuFVJNHHyQrdKI5nWwxpsNE2QBnH6T0Y7ezjdD
AvzR0SDni7vDiH+tG/5Xr8p1BRfMR6k08X3ckn3K5T+6NP+xtWaTQQXOQFXP1wjQxD3hGwmobpOe
vpbFiI7cvs/rZTWlH44ffdQ+j3mU/6QJ/qQ/z7wV2qQ9y7PWvUy9fPrzFwIbA/8wwdpqA3zRLuaw
uIXK06XD9q/vspg68q4jLaG1mNDiEjzpTBt/vCz+Cfj157qWxCCGBQBHd24Eytv/FHR/CjrDopD6
7yu6U/z5u4n/DZf15yv+Ucv9jRuXFd0X+JeYwTPP/wuXpRmUcj53OaMvpLS+M+Pe/s7LQgSAfMjX
hUkZ57i2+08SnPU303Ysaj9C2n3qL8QD/wB5/X3Na//L7/91DRR0UP/9KXMd3SUeFZgXPBlXx/X2
708Z3F5DwE1Z9lUrbq0bM8Ib8uwox3JYJCVeFI6YPqHppE8MuvcV2DSp5MDZxGA4A3W9dZbSqYiZ
QJUcO2feUAQuJyJdpmDYn/vZbZQ0THt3HlyhXd6EKfKdvKT+aMLfnNY/DFHiPQ/dJyeZCJmnIUUH
PtsOjkL2VevbitFLmDIguC4gMTPdivv3ZPaio6ZrmbfiRouvuhljEJgYcfWxfGc37kxTX5lxTVdP
ha9xrJ8SN3/tY8I0RX2kUF7Gtl0f2g6ataysAlNFBWEm2OixQhIl3fMUznIC6713oEAyaXuBWEeg
u/8I/+r36NefpKYsc72+RB6h2WkJa4vHvufNc7Bj0J7Y40NSeycjYQrWavG+zBUR9ULdtWhQq8hL
CHlwotegrIZ9Z3whIkGXViOi7ZotjbXRzF4Qrb0AjWm2nmEzwaSbOhniqaxYarRILDjyvdtzsmlj
iA9gP0tzkqtRBOuQJNOVadAnoCmKQtKN3ugkwuRq8x3haROYIGNbGuoe+mpZ6TVseDWdoiz/Nlv6
mkNcc1m7+tilxTYvFQ4CB75ClRIvR8tkA6fjaNT5zsVuSxmFK2DtdGiGQ7/G8z6pOaDq0oaPVhdf
+nICpMkMrsnhroQsPuo9NLwFBTouZQy1ojlWabITTS/WBbKHcATlSY38UYResGs9dTRT9QTBO5rT
kgGoNZwDjLAuqAKnE4PqGrSpeRwRx63qcSSbtzGviN/K6rlI22gutz8Sw3xL/eSQZaeRKPVZ1Qqj
NUX14HPizQtunkISi+UXz5YHQkt3uF+AI5QppnjCElcJJE6S+Biu2gx+YDeFpMxo72NnNZvafKyh
DC/8wNHwsK0qtwihdo6LscsU+Q3raioxbxfl7x68imHt86rb4aOk+2sayGiEjTHb3IkkfNQEMSMV
2Qlzv4/Q0GQEFX5KppLZhAXHVhbF74jTQy5c8kwG9judhk449kS1a1ef3sYiZvSzySsgwFq613Io
IJ334tTae+OS1Jd5ER5yNTxDX6AciTBzM4pBSmAcRdegZZncDzxklygy7yWxM1oMLxX3gj6b3fZe
nH6PVtauO8/6KWNMc1lIJkf05kCQX4LpoexRccyUD1lhmObvkvRamoELEK7MziwCpYN+Lfx42NSF
fLJ8voAhBCuNQ300pB7CdUcsKntc22b0kvE2aQk7z5NYizpZt5KZn9tuhiH8JtV9XHo9snngPSto
FMcmbS4uEYMOqDTSA9oVyqB07wImXgHYoqFLcFlL3lwb1nTutf7uY1k+NEY208yvPJKCUs2+4xDU
13FrP3HbH3TQDq7WvOgQLgdV72o4xisbsBiNefmUNII41CSkY+MdPWhfC7+2GKl7EZr0bcVmbRfF
C3mYNGfH9IUEoKcoNa+e4X31mTa7dnxUOOFt/kPZ5rjJPODrUpKKE75GRvtGCXQpkwJJTRCu3bjs
8LRrw8rJJcMr6a0bo3nhoEigC/OvP17DGYJDC/KEHZUDaA6V1zDJrmm2TVLZq8Fj6pR39TaPGpQE
I944zE0++WubAP9ZR6e19qyOWTXKb/gYzPkGzBQWcXm9hccQcWOf3kkOoVFHnBxcwtdJMUL2BvlO
RdosIyZDOID9CwzIra9r5EaoBFBhNJ4nCQQot/VNM+AjoN462i0erSE/JUP+y6roZNKyv/U9s1l0
cm8E1J6ZrW+YOp9MiT4+ZPTbaBhifC1+Qtp0Uo04FQI9MYPlpQj666ihno878XuEw5Dj1GhCuXaz
bkbm/QJC+JgGqMrEKe4NlFf5JBZMIWhzSutZ5P4ujOBCtIF66hRY92jwt2PR0QYDJzC5u2jod61t
PbUGQzINOHE9qg+deIJdZ09fEQnewTRcGq95B+F0zQPzzQ3sHF8wHsI5PAiuc7N2gh/w0IeKQQ4W
TXfjKmdTRy1AjapJENfoH4FdXxKObkvZmuamxxmwicqOYrSUD1ZR1Oi3qq2DixGZenQt6+cme9Rw
vhP7XIPeRP4efChFINFYso0NRLGi5Z2BDnAYyuAXUcGnCtsNzgh3WagZ9uoAPjLMawHAQ82S7UYe
Bsv8YlwIN31sttIV+SLBMpHQ99nY0PgJhOWWz/p3H7TBBqvvo4gF+6t8khODAA1cQ4cprIR8wC4W
+luNPjZ4KnM1VXhTWSZWrR1KRozywzcxgDpFv8fpu0jH4tul6TTzlN8xvf02ajVjlr3n0px6pq58
oE1pXhubCQpMvTXB3BrMZVgOertRXvkAmQ7asYESyZJExoHUe5+m6QgArEFJuGXCyWIDuRJb4xPm
URfLdvxgWSF8cEwrllAffjOh2BFnyow7NoPz5JDlEHgSblNjPyGyWgkjvBi2fJpkcB7zQV92hU60
GfvNsGXejV9gWeowSZh543JdDZp9KsP84kRdu8b3Wh+90PgdT9PvtgUwKFex5LZNHFIuRK0/TT2t
h8HgEzYKa9EUs4ZfJ5nJNRtgfLm+QGa1MvT04pfq6nsddmRFbwyGDIeyn4zs710z4/fdeLr1JePS
3Hp1/Bz+n65ptP2nlTcquTLVHc2M3A0OAu28eWps1nijOFhDtXMIf1qBUWPIlxyQPNzbYrhXTDSW
Wq9/NwyuHWggfU/MmMMY8c891095ALnIRpfHetDpd1fjtkaLsRcp3G0/yfeTjUW+0AT+Eyb2uVW8
pKgY5nkfZBQMhD5mlUUpvUdWiMsYgYiI2jjdysqxuOpgL8YJ7T0LRtvyZd6oU7nhkydqiIAycsYY
KuLLr0JqxMAZv8lUjDeuLe4AgZBVTlCesDLFDoOxuinxVgtaeZl/NHCzLh0oGlSKzmdFfDAa8fRW
Gy3Cx/ITwNCK1Md0HTh8iMhK2Qrxp9me/obNbxc5BmWi18NMMJ47LX3NdfPq8rw3vrqE8WCh4RFL
n4OqLikhRNzxRqkDxIyVUDrpB7n25SRzlG2LodEJXud9o88mKA7jU2SNuEyySw1GiQaqvtMs2H9N
arzNgs+48s9DQysJresSu9vIHsoyzpj+Fg3Qzx3Vv9UDA4W0I5oHQxN6l9lGkT1BVaVq6pxLNrhA
rtLdmEKbJGJgp83u8fmSlD2YIWaFBvVg6OHKcObHpXTiV5G035nvb+H7LT3JahggMn6QETeAhph9
KFACVPax7D5FZf92JZVQOsFKEuLYFk6xSs2NtCJr6amcAYPCxebq0YvTmb8kVtkNpvdLV9nbWE9+
BT47mGCM4ewtETYvDBwHM1kBW+r2Q5PY2w5iXdfkq6JpCvrN8SFB6QCv8EbesQIz34yMUSHMtubS
naxklUTazdXdYOkrG3xhyP3iw5N1u5OttEMV4O80+5SjhNtiqAX+n7XCPHHsWJrSHo6yqj/p7b2P
Mu53DOwJs0uAHYQNAiv3lRPPUvlEPoeUVXrmovlgI7FpKy9nbyoWBf9cBedCoAOhGNdAT8Z0MXrQ
WHwoJh9TciDDmBCMBAcSREmHzKGIxPGEKDxeWY0uVJuFmSnNCEyS8TLurpUwy9VcXwF0sw+TwXUt
8nSJ5tEmSZwGK/kWSdLu0KMCqJD+r0pjF+lSlC6T6R7GkuPcU2ljdLFYKFGezcOzk9YfuoaL3jkI
wMwi/67FobDFTurV2hDityt6GrGrodeuIGv2aeetatLUljEV8tDPpiwjIL8mucX9ixv7L3Uy4ndx
uk1fEJeeVRR+USo3LcVBNpnpohrjV7vZkxFNhhjJ2KMw36QyXpE8bhNCbzwHqgok4IGigD3JrJuD
g5O9cGS+QRx80QcGyyQfbU1nZ8xcmN6t3wZtjdLtWk6YHyKZf+olE4EemRkG6ruZufkmgZTBC6Ag
4RT2Mv+gxurftLx9wdGliNl8juzqpQvSzz9rsLTUVSjx0lspkkPCrPo43zvmPNMml3thF+wUVThx
RAnuqA6uKHNO069yzC8TW3LSD1fU0OeWxzeoGewXc/REVpa3WhG45QqMT9q018Nz71HlZZQQeW2s
fffQVVV0EIgUeXitHUefYkUj1lqF2RzwUyBezQsFBoxneGT56qnw0se07+2zn3KWiIkS9EEQ2FX5
02jRvrZZNZug6ukbNRQjCN4SdcXG99XW1YsXEmprlGqdjD+0c6f1CDOSXkBCKYWfSVriaXJ6kAXF
Jw6C79oPDJoB3u881M8qmXZwH/TdOKpqEdfhJgRy4SGYRO2FfUaTnK0IHUHrJrYg3xaB6N8Mkdx0
k20opUpDHcf4/CmEI7zAgc8ekEwentl6WOa8suWE7gexCsAVOb0XNmmPGlGyGINYRTrq3LKrXuhq
kqREIm+SITqBWvPdQvRbAIyDMEGu80rz3XcTQGh7A/nXfHhV/mnD/03t8TlJrU1qcTbTRzWwmWAq
sluSQqZ2pUXGU2oLGuGhuOp2z5xKLqYepkll9+xjVgzl2fjUbBslOGvjoHGHcqIjxCUOd6HzrMMf
XfTm8I4zaVoQMbV15cYLeMzyDLPqYDbBPqnIWGG13LpVHpzjfHoIQKis7JYPwJj4KMzRugMUrLEN
Iorr9GgzmlxjNRFBUtbjC0HtxSXzsl1RjxA8UmebdajPpqKVGOHwI3jjB4cNSF+dPIc20gXx1QzO
htQV7a0nHxYpxJX+L24Ml+2jQ/nhdwCt+dtESSQL+NmQXHTSQe2acBwhAYXF1Vtk5TorfPRdp+Fz
Sd4yuWCoc2M4310/2I9MXs5FlMhdmY8t0LYKMnmYfUM9WU9mS8CkctyD0/UU21afeAdVo1UNydjD
knIxg/mlevW50Xdm5F+pjZEeDoOzh5OrVd85iatLTVUvZCWXK9OG/219hMGUIi8l5SkX7NNhcZAQ
nK9xCrJOyxg7oWieBuZ+5dhUXBYfGwlZYa42RPsI73vICil7FxpL0jfrLDsgtHv3tLB996yILqpa
aWWRn50AEbNmdJ/NFO5HBy3lqD+lUwT3zcchW6c9cZR5eSA0/sfwn3DlX0MnuINBGFe1DmtUAqvn
5k1xCMR2MPOmJpOwkupxkM0dw4m2h6t0aZOQ8/LIVoXgfpkC2VrgRd+WA9UOn8xFCGqioKaUiglr
kVqLCloeA8Mst5nyik1A3jnTh0LiY4EmLFTP5cqsY+Tpp0GEN1U0P8ix7EqPTpbTHKapXhO4PBKY
yTmp9FCweKZcWeEHSttn16heyOx5acwZnTEAiJ/3szK/YUAJsG2Wbxn6KqzUlIAcxzqXlJoSUpLD
swQm/SOsDDKfAnHTUwNVOjqZUzOR8tYZj3pdMWBzeuqdwCt33nRVDGoYeHbAofWMDndbpTMOl703
dL80A3aBNbGoe639PRg7XRuHLdWFXvhP0LNPZVdeC6JdQyebdjhlaSCNxSZPuosyZiH2NKht7V0d
j0EhNJlWm6y1ksCSjJI1GIQF/Zj6IG3RPkcxuae2mA6VEdOhafv+0PtsF13RbgsmfhOGztV8smXE
TfbZRyBKex+kyYdnLvyUTXfq746yu10NDZb4q+A81CQASTpnCLGhnVraHdnHKtFC2iEoq4gJEvdp
YMdv6mQz2gFJpQCoVnrCiLD0bvAjSupw+0bGAVDJ2j6b4fAmOShXyv5dDKjfIjKZOnPY6p74Esq8
Erv6rBW5WlKn3zMp0GJCyZuyV2GQmVkY+qqhTTNfSt0m2aNOwBmTtLhr/O7QIQ9bJkFFlzd7mQ+Z
ZpqSuNWX+FnRlu16DVzLkMlN6ZXDmqYa6ujIMBbKpEWTluPOy1py3+gyryenvLhO8TMm8lq59X7A
xwme2plYevDK9tPcv2HcHOr49RvzNM5Gfqf1Z0G99Yl6xmVcSSJTZwxXMwrMvY9Uyyr6z2YoXrMe
8ZSdw5SJbdd4xTHt6eBA3TgbN/DLl6Vh+i9qDg0cSkEXjp9N+hebeGic3Di/ytI/EsMwrESOi1iK
64gt+hCZ5Y6g8GlNhBIbpgHp2tF6kEnFYxk6v0cPs1HtkOrQRQ8ttpJ9S39u4Q3Orumco0FfbBVT
AUSVj1y5mk4959xwEstmr+f5NsqrYGczxeEZh7kYQtNWheYuIK3dpX1OhHH1s/HNN3ptE5CRGaRS
bXpHPOhBaKIB1rc1ndZlL1uedTRURWF8VoU5EiygY5zRLEIMWKXWsfHuat2TaNtfQ2vQmrEiYgyy
VG57B6xFJyduzZjUBg8rzJZw4PP8y9A45Xh1Oewc8mBURp5novor/mm2re7Sld6DaSGcCGCMADLb
QVh4NdHr55IbAdEWQuSBEEiNN8RZZc/U6ruP3GdDHQsEiGyFLhn3AafcWWGsl2jQ4+AXT9uLE8gN
NMLdNGzMBHlfOndROuwsbmb42zIyaGVPW1dNt6R1jC2XQTrmetDnNcu6GjVagaCke1oGxJmWZE6V
+qPlMgXzLOxdTMHJVHgwAh6UqhbUClOGxBWqYscRcHluBO08Q2P5SUp3WqWjRo4mVHW8Jy1pb23A
dMI2TmUAgILASBWPj1HuHocsmLl94AHx6oFl8X9ZjLcBLr2bSd2tx6KGoF/eeXrAJoaHMqdT4SLY
kmHzCJ2EZbItXzsnPdkty3wADtiNuJnbOUOxqXEfWjgGKpxeSW7XS6vun5BQZEd7KlFZNM1FEmm1
M33JauZrV4QpDjNUGtbFhNkspx3Uq/FTTzCz0WvzWnruU52/9S3WCJUWr86Q3xN4udvU/tR0fARB
LXzCd9YZ0lrkMs1FZxNaTG18j4L8d24Z1k4X7UM8Gg53dnYOFP0X8GTgRzvclQLTID2nHqMk1z6s
Max1rX72ULYxTUAr7xBG4ZmdzRHGWUbkOe91yqHO6sUi05VYwzcpyGi3PjUXiZ/VXyonQxmLMq33
7Ftn2tzuwmDXYM5F5DK7qQUFdcm0/EgKdbHRm+rgVAYDZCspl+Qyx0cDwWuMQaN+kmRMsrIUOcZ2
DFsOQzD32/WtgPNau9Gn6U2K/NCXvAU/WkX9u6LlGGNNtWLj61uWyYtdDdeuNq4sHaSpZfpNJ0ZS
9gVgYmH3S0PL3nGanuseXEfZjVgNKMWh8yNYd34GSeo4mm2jQh8OrAYroYPnP3mbRtOEyqqydWa0
SIXKCcx36R2E0gDIpt0bpKazJmkh19OodkY1TcsiiM66iF9LamKgRfxFHaJZiPgKd225yFwOtFqY
7+2k/+762xT0v82e5SicMvQiY34vikDtUQKRd6hFWFizRxpf7zkL+0LiqloPdBtJDXjHQuWxapT2
duj4M80dT6GdXQxDTfTkWLEHOFG27q8GSWGQ6wOSZYLdhn78Tmbahe6QCZtp8VqwuWHcqimowOC4
do1dqY4fCPb71hoAGfS/YBcqte66eFVp/V5C+mfowZFl7oDQxFH7jteL/yA7YixlWhPD4XOTehc7
jMQn+2q2/IMSouoQl9rFBbGEjdHROZdGRSqLV6+HsUcghPkAwsNXMlCopMEc6svDVbs8fSrPqYxU
9UrLdh/TLdzSmP9J2XvoMGvDqeuAx8XYOuBpDWKfGd0vZM8J9DIvOjr5cOkKCn+7eAo8jGAd3Oxx
gvfQNMaeiQ21vWYR1m75O6XgGMXvESi0dVS5O8cpxdboThykqyWz1JG2f/mrr9QTHxsrPpK6je22
S8PvP/wcR5Sf0OzoRfJaSLZkFKnBwCYOEw+2oSPv4DGCrcxBO8dBewESSQKfTi+i/Imms16iotVz
T+MWq9YZXcJNkND8yQNuSo/dsCUx+CSTxrl7A8L9zrbeCLNVM6mfnryQ67rVLjrAMeLap+9iDDaO
baZbvy9QeluFu3ecGtVwHlIUcko5oESps4vScp4tSwGqZSKxxQ4ApKCh/GsCNS1V371VjErQI66i
fDowMbeYdxX63tLxVZulmmGKOiOnJBObDg0y1/kzd+ziAKiEzQTXhM0YB1iToxPkrku4QczTfsnW
PmS4gF5ICcH6DPxNdtto0MYH5MW8ArQ/euNR/GhqO3UKyLUiwM/7HbdNuB3qXUi07TynIAQNjFls
0FeOMXtskvmRb/D/GPad1NHFUMBYclCOowI33BV4Pni24QdxwJhNQ1esVAmnMBlFir6N1mRl6XtZ
9KT5+V9aoyVrQGFPaIUd10vWTV/usIQd8rlvWoogBrVvcnaKsx99DiitXPkGO4yc+jp7T4roObc4
uVQ0YRPaUSeqU2I72IdD9cCaka8Qa59rk2eJh/tNOiEdG32lG8ZnFqFmARUyW7GNbWZpzJEgEPoZ
mQnIiAtAlWtNGW+ydOMlVgaf+ZiaQp3w6ZA070UN4orlnXw2baAbCF5cgwlv5km2RlmwLh2M4Qnu
Dd8FOhlHIJCMpnvJze6NzveuAYJu55SW2NKgCnGiIUz3jFabJ7+qdmGonupg+Ehz7rsW0FXX5nQc
uW+SFBSyjbzcIsSbSsP9bmJ/mVveb56QCSznNB+7QQJK6wlNOr7mtgLvFcYvSDdoXoZ4+m4wM3pO
BIgSQk9g/+E6J6wpIaYXOQ47OIeXbqCAV+ZzH9fv0nwvHP1JK7UvPEcvijpomVosYRW20mLCEyj4
DqPf/h/2zqS5cSTL1v/l7ZEPgMMxLF4vSIKzJErUGBuYhgg45nn89f1BmfYsM6u6ynrb1rUIKykV
QYoA3P3ee853PhtyJd0xgv1k6fa6gWHZ02nwfZXaPyGnVut66fQZYXOqcNmuBfHSo7ojkZWjVzPe
ZpBpFpnGKyn1KXye6czB28e13dxyn01O+5pAZPcFeC/uyYp2aKk/w77cFBzVVhohL/3way76qzc3
OCmlc9SSU+Es0AMDU5Fsj3ho7RyRa8YnvusKVg7KPatywdBAboIBvIvG8MueawZKYcIQcbrRBKta
mYE0wDQIjAHZnvCIfpnEPlB8O2yY7qr8SzGf443kq8jD19xl9aWvF/t0QOyIPSSL7wMmfWTS2yRP
NRX9Wbhz92hhQa08RvoTFHpoi+esdzhvzSTCVzzJTx4qgNmhw62LrP7JWNDDH6wlfXfUzFq/S3T7
3jIG5wy9H2/0ZC2+Mcy0XTK4AKOjcufF3o1e6iMFRs8JoNSzp2YemX/b6lqHKn+C3EsXVucTJ7WN
TWpIHik2k8cp6N9nntiz2SbJY1wEhV95GlaX1EseI7t6nzyDjkLSfzl9UV+//yjK+a1xW5wuy7da
ran3rcccDFb4tiYQ8okFtl9b6ZCAma3te9KIvlTH65eF7PYYaWkTSNFfBlG5pzTFpWAGrnksTAQa
TQvZPpnjnIYwIRGBh/zFy6kiWqkFx0xVxrnL+3M2eSkGhPZtGPL2aAXId2LG1XsTLz0rSgvKUR9B
AE5DdQ0bFB26yi/Mk/wQv+Gu9mTlx9KoNoS2M8tR+bTrWoXcgnneTVQH+1pv+Gr5Vrv8PwNlYxGa
9rlzxB/fL0tsXjoy6tkhAzbpNPUAQV49YK7azxAwbr+/4swzAfhgshOghthaUv9iQIX6dZCEw5Mc
bU9s/24egFzIiJSx7YG47lB3/RRS8ZYoeY5RxktcoR4PpAdhzwjfEdCIjaj07rlHhwt8Z7c85XgC
T3qrjr3pZI+pozNxt2eyl2FZh1nWnMxZhBsw+WInXHX12iT4IfHArtsuwFnXmhPOLo49NMnJJpsr
EFXGLeJyue/rxD5Aj65PqaJySmn/M77CDtNkOGZbsisOIoz0Hcj8d5jCjKknt+RGLPCcW4rNX59P
LcP0XWABMGraFv230eAkYqLae9Lc9YNprDAQmocyGtqtE0Y+nDH5C1LtqWkKeq40qO44SzkrVQYD
DVag3507bjRL0+8muzxksaDPUgr9GVNXdjBJnN84NipTDAj61cUMN8r6R5OB7AzGr9GLrcvUePXF
cYPHDDMs9kXxotzhadI5rKVNGm1L3a785q6vp4CW9Ryh5HiJTVd7TIP+nnyL7G5IXwOkTEwAvfoG
plx8RFW1RsnlUAAsSOSlLA0mjavSfxJWSNSfdnJT74halIMiHKXWi+jbt7N7R6fE2Zn2SJ4Njr5N
WDrT2XabGUefoPtgxO3ekQUlf5egyZk1Yx30atxIW3P2fO7ptkiZMLpasZ2ayVzTKafWw/C7S4PG
8+2EmVq1zH1Z3q0rw33e2KzwRiKHiN3IhDIIaz7M4i9KsxYhGGfssLyGLN/kCXo7msMbcq2ZTVc6
47GwhD8Z6shvBllvDFudUBMYZ1J6cGy3ilmIRjsXktttiGr70giA64mE3u7poXfRoio4zKZCiDQm
+CsdqTGcb/rHnlpwb4HzNHt7JyHYgSRod5BAUdeYLfHlERqsLELLJ95HjAK/uggPV65V5LtieUAC
p267xS8b10G27VwTxQyK7JNS3sES77kZ2lRrM4GSHctrJC2UQEH4NE51cERzN15kZ3SHrLZG5oMD
TDlatLREwhskG1Dq2tsJpc2jp8Xa1baPit+xJBjrXREFDb8w8cMyNO/yIDe4MSGneFObAJqhZ4qP
kmhXtqle8exYbgSfgP7zXVdAb4x1jaLFbu9B+0TnvppfkS3Yd0Gne+S2hyZ28pp9Cb4hdtyCRibe
39/fiEVnTfVFuWN0vk6mUD/TfAnRytlgmsl823Yq+oEbsEbCZY9YIOMk2Xa0T27BCNNxmT6YY2gn
HjW0MQlT+OUzUCAaffJ78Ykw3kXRUN7HNLEiZJ53o+MeQuRhq6CBhN0jz9+EyHj3lkFlLLE297n2
UFoI3tuOLYo0xC0U5LBjAs+x7zi5b/kcI0YO1plEjWB5ek7z1qSRkvUfhHBDApmXmVvyRq44pJdg
Dk7uXD1yrB4vSRM3m++32BpwxP5X9vst+5Vobv9r1e+6KJJ/5uJa/tYfyl9DOr8Jcwl0tl0Tkazx
J+mv9H5zBd/SkW0iybX5T39Ifwn2+40fZ203pG0ixm0Kdsv/93800/gNm4Juug4rl7CwXf13hL8G
7+vP4nrelWnz6hZWMrSM1neM7p/E9VqWuuQNieTaLsdQN5Q01JL2JQjDeQsomLMv8eW0R0i8LOKe
LAdMGjPqzJWxOCTmqWIctvwstivBNrPNkZZBiZha/08f6z9xaRiIrf/2RsWihfYE5jVJ6rD1V31y
l45lNcSzuprg1jdek7zOFa+SonPfDLBe4q5pNi5Vw5qKZtOa/TnXoUhPZdds/vVb+ZtSmk/KNG0a
qa7rcNUI9/7rOxGjkacSDjHeao7mCukkKKwZFVNuQRy3PpVR3EBpPufLN//1S4u/eVWW15YS4Auy
b+HiLv/ba9cUICYwLHWtbHABQgfgnyW9PwQhPOZhExZxibgOnwxHNaQzzDmbaRFqQzr5/U2S7/uu
1HwHVfpCwhBDkJ5RShQQ20Nb96wX9UVYXM+mxeiDvyJcVyQvcFhPNlOcEDagoIjGya8mzLV/88uZ
yyX8k9Fj+eVswe1o2LZn8bAsv/yf7kVhQcYJDOk9VFasjjGyANvQ4YUEvIG+4Hzr4dLzRIx+0OFN
FyJ/hil2MxIVtGbkC0J9VToYuJTNeHJuU2D27PKMfL5vTjbXAdmNtkmofGcvtHf/5tr8432BcN6E
2CcNzxb/EKaOMDgyqWd16iDeda95jx7Ey3PQMhd3mJqohnfupiQ0lsGkdo0aLvkwpD4ByhTUfJvU
PToiobZv9JDpeCAIq9S+OjCzuPSBKVi2YJrXUDwNg8J/7IpTbtiAx2yE9Wrcqw4UKdEuas09ARHM
Gn0r0OGJY3oBJ9Sck9o5mG3EprK8w8UpGOucbv715/CPV9HG4iDwMVgWS5SxmEb/dBWlGppMd+Gr
6gVlf5VhhPk3n/Sy/P3tRuElhCUdEx+ra5vLovanl6jCeCYuQ2+ucgyrnczuEjPXHrVp6KnxzQ0E
tF96Z1UYBwNqVoj6WcSMFUbDgVKVMy0YK1vY/VNu8bcaXdyw8NwkRRPSq0C+YSTkVCY2mgxSHtJD
baGXqzpt/H3L/D1N/fKPxrNl4f/Lr7G4MPifwBVi6dz4f/s1em+uZSMq72Fm4FrUaAeV0pfmU+xX
I0uv2+KQUEj1USuBmVgW1VgWgpklvKheFmRpjPW8JVscnlLbMqZi3r5vHbmz9I/vi/p///Jmf3eM
fBYluJwQEeK3geT/f/kf/yPRngtY87/e3nfqPf+LpWf58d/3deM3U3ct6ZGYIoRkpyaA/g9Hj/iN
Rdoy2PDx9SybBBf2j20dsw/9MS47RE+LPdzgb/2xs1u/ORaCVM9zPdu0dFNY/52N3XTtv7mz6VGz
Wbi8FcMwLeG4f1tOaTD0Vq8RC1XVj+AwCefy0IMDv9rRBJDoDaebuHOjQ2h34w4JcaRNhzEkP8ww
p2CH+3+T0thgxJBZB4S03jlFcazVtMBHGY9bJ0WoSsVICKLb3qF2LW69hoZ65iMjmC6RgWbHpQl/
hlS+XUxOu47YHBse4G1ssjQ4wUB+0ADisW5QjfWBXu4Mxo9lJzdzkhPM7jEQTNzqzEQ5xfRmaD1c
ZKVlbPqgdcyK8Uvz+f3OzNAK7/HvhWt3ISzbyH1PEc36NSEoToH6IoeTcxxmCPU9aWHrrMad6ZEK
hBp40m7AWNyIKQTmi2v6IDT7AwJlvtXqFh1X4TZfxSjGbWy0pB9XUbovvDna4sNDZ1nlydZZfp3J
KfvDEDJSCNGa7BKzkRusuDha+YnIbt4aJjclBYnNTKUhjMBxO40fmwisikmdint5P8wEHxiMvGZ8
gNe2gATM9K6FB1ocE2K6b1XNlhDX1yystFUqYbyISSTjklZsHL/9Wt8h0KR5vAnbwWEug1vkcfIU
xuoh8SZMLPpko7ThozrXLaKoLi6xKuXJax7296Ji9gh17U4LjHCd4XZHVEXwasesBgGX7xg1E92+
uW9QKVOPWSC4cNUeZFQ/ayVSh7HKg6NVe84dnxhpGwv+wwUN3guiL8Cgm7nwbm1C6phHJMy0S9r7
fPDRXaMZ6i4VNHKtBPJYCO1nA/aouIECCtcTASQQgt33jVLGfflcN326SQ+Zx/XyQn8kvfXsOl2F
8QAFUNIO86NBg9VmsgXEO5ebEYId4rA0hCetc7BwIuyiY/akiRhZulcXHJQG+/z9R6p0nxxudQyi
escECNhJgEtFbwkV1hotX6mC+YYxa0fdSeUdL34aMma54YDDZe7yR94D2Ruyqs5t5d3OTOg3LuQf
n/JAbLq6c7ZRFCzSSPcFVq27GSyt+YKD4prgNNVs3oPjpQusaTeJnjxlhmhebXw+ITjE3By7Gzjd
5WFM1NKyHvobkeiEuox0aMvuxnaUYEKsW3vvLhuLL3Si8e770c/NWG3aHgQsTD0A5jTWHKOS1IXt
dAgGxP2ErOR0QYEltPHWQgj/+4ciSpvGnUQ40VvQ+E66YzYnR7TNKRqpxOeIIXvvJhNcKWwyND+2
318NicYMXVguDY5s36myPEAWrM+hNZPOzahr4jk2YTCRhpZh4QI0jk19Gfs/WSLEv2zpRziGg08f
B+ty0OIP07bfFxIKlTyVfKKWkQb3MqufXaYbzD8mfBB6hUKUrDTmlEQgFQYguh53W2SRAm20ArsY
WRjAwKe6Jb1wNO9AIBEIR43eOElyEqBZNt7UxTdaVn/i6p12CzvVT2h1PAeLUTpLa2NNzkRyQsJW
b+Qk6ZfDcV7FjCGfTmGpXmVVpDccms8UMvMdJ0O5qRw93uVBmZwsOm7XLBeHcKruA6ef/EJ6P+sC
IzgVOyCt8CtuJvxGzrR3AnL1NNfb5F42rDDbcFJwlnScpgU1E9VgWhrm31UFRh53b7VrjI4eod48
p1X0mPbJJ2fVZFvZXO0Jf1fbP4qZf1tUIGdGpIJWLvEq1O3st4SyW2Zr31eNDeSIYHnGDfp4jKSN
p6XKQr8iKOOUlqa+T5vhpzeCPIqz/ANqIFe6arv80k3OMchIexptURxT2dWERtn0XGqkz2Q3bdzI
GndV0v7UK1S7+CNXYVWXfteN5EPTTVy7hZYDOU4+gCQvcUnw0DSafbHqsp0kYrKpHOuSjd2BRuVJ
S5ODGxN3SmaVPnD6LZehv0x0zZeVt1gAENQkGZSkmolPkxGgljCGWSkdmH3f+RTl6DVt2kxNWW0q
yAjraRhcvwJuMeot5FtnRCrzRBSIK6vERzCX5+oXsifUhGCWq9m2F8dRseX2hGONYqcqwvtY7l2n
5DEU8DSKmD9csnjzkLw9CEMqr3P4fMOw3PqAGGyxDsbiyYy8F+LnJ98MxbQmE5vKs9lIbCB+Q1jQ
XHdy34jwgnbDcJgPSczoNkSiFelipHCM3akmPkMr4fJmGZ1GyIUPFOmvKHkGAKG420xP81Gk7Izi
NfeIlmTyT3wmCyLGzGx+wIL8gOhox7k9QDGfPVV2xYTT6Zg8uzeyTD/cqQ/2jK2QCk5R7p0IJDZX
JhBn0mAukV7+0MzymM7Dq5Xihcsq/B5IXYutVZF2ILMZsKFpEvcRY6Zl1qWN05lHjlSwqN9lg1Ns
iqmiriO7RrQWoKt+EaKhrQeI1+66AMatQ9NzpgKEdOzpjCGWeW/9AydiSlxm/i4EVEipNLJ40dHT
iO10v7GTiKi/JvYxUVAOZO52TtUdF+AjRsK/MYfxoaGZf6ZXesUsZTHcMRlGmiiJUwvOOHGr4Ly8
rVVoI/Rs9tBqmaQw114hMs5o81dU2LE1HxKo/hpiT5+L6m27umoPRuVEq1q6/U3i1RCPlTzWwBCP
PQmHHVqwFW14eXQp70AyY5CwHDIUxqQx90M5v+d2y5AqGH5hconXeu3Ffl7AXXT0oUWN05A5NrUb
ty5Dvzw5gzuTipJ+ihSaNn1AwbtaC5qzG9n1Bq7JDjV8cUaxxMqPC4j3BVV2mPG4KO6aKCrfQ3SG
rCIIe+vwFKriXsM2hw1kZ/7U9YW7Fc5w0YPkhzNIvurdY2RV3IbsvATzctoJ2KdIonVvq3BeM+7+
HMvhSXR4NLmS7i1Q+5WhdwxZiDmFkCLtTdDM9S5bkoJzu/bHVH3oVOyYtf0QLBJ4GcRE7TRfqnLa
iaCDy9aFE23TaDtlpn2MJ2SiroM9wE0yhs99dkwD5JmmjffJ1iJOgxD7gia4sRx8SiQsvKP3fJzi
4slxGZVlE25Tp+GyN5wVOMWwDRHyFztahjp4PKVRn/iuEJ8e3LJVGfWPIRbssIBjLEX1YSPt9BMH
UVVYrb1q7Fb5gIrQyTwNGWT3mvLQ00c3b/qhfq8EyjJtMOjXTIT3LpYpJRKCoej+3ybkSt1M9aV1
SZdnZdhUA0A4gl2JBcnszWiY+lkWwdEpmgeJv/RQ1MXTbPcoRRq5rq0QPA/Kt6x0HK4u1jt24106
zL9kDo9ZIoNdaYshmo40Qm5UjgmsyFGZ97oEvKj1L2MOCdBmJFGkL4MBW3EoET8lMUeNADwFoq1k
g2IUxb12jy7rULQocDwyADTh0r+PxxMGRU7DNTYEbZ6zZcZ98vhkN9B1eKpipBtD28Ml1YdVUOdA
U+uUSRWPtHPtEzL7ukRmO5tFkbTqCkQfwc7Zcs1aiTeFWxXWNNiodr4MCJPLZHx1NWYlA9dgVZc8
yhWxXatZRo/CUAdTBs8KMNtYAuX2XNIFRPk6WVq4RmHU+hV08w2iljDnzO2p8tw1/Y09xJx2p/hZ
wwGbOWGL2o0pOiKIYDMbwQGaDV3SvBk2PX2E0HO6uyiM3yeWJqkliI+GfkPIGgJ71cAUSPEhJlXq
ew+CofkqVPM1GmS07qqRY1L55gTefXDXlOjt6kFgDuzylZ08Q4Im8Hqw79BQ41ZKvsgFhpmbKhg5
iJOQpMCV6xg45aODGaCOfuDtwmZQYm1rZ+PZtTQsr2VymArnbc6yd/TG2O75QHwkn/CX8A97IwHO
UZIxrszNA0j5GdkJGZ81onKLSTswX/CNSVa90s58JUv2o2/h+kNS6E5B0RyDeMNP3ZnBsgE6A0lC
NRcwKsRjGAdQIdHUksMVMytfTwsQq2L4TugXlxDpulFVCTBQLBI6Z9gOA1w9xy0nhf5kT+7F0+45
CHKDTs5zJZKXiDt/YkNlpcWFrC1H/SEDW9RATo6FexZwae2ggTPcTw+OVdkEh+VXZ7RwKFlEAarB
nyflxzlik2DOfhi1eTXM5Apn04jwTeMI8dJnjrJIztJ4m+guFrhu5Rl1v8P3cmNkNygNzondtP4w
ia90UORmlW+dN4UXLa/fVaAREOMBw0gH9q2i49fTEIHiaMa3gJVqk0svWBcTo2NgVtt6jt77KprP
rAsBKu1dzEYRsT2mxrxtxbM+2g852WObweRYp+HlvOUIuU4H+QwzEZ2aZpxwr3RWdKUVlB06QVQ4
pryg0m47w+p2UYiaMErG+izJqWksfcvc2tmTAsrGoNm0v+AvcGxrSOjoj9XIk11Ut8yPBBZBMstV
N1y7VH+XGCJGZQ8bz5jSPUohNEugH8iF+FUw89g6LnU8n2HHIWZljBBwauiaa0eXG12v5zNN5Lty
STerkngHbFPsOLnh54AFyybyWuot4Z9K32EpPHvA9dctQUKoCJv9ktxJ8975SlzElC2cflb05Al1
02vfGdeiTrDP4RSeJnfX1UQC8Osjtj+FQhvWsjDHTS3uiqQhsuQAnodyx60B2w64QuLgbBOY0Emm
b40tX6xqn0Y1QV0ziRI6q/2QI3QTTr7XFUfKoeXMHfQ65x6NZzcPgFgtrgVTazGS6CTIpfR2K6wE
pA8gRkzrrTt7T5ExPJqdt0iaXVIhPJJVgmV3qBGKQsrdOjZn94mMA2j1KG08l0yy7tKB0YoNsjjR
9+2JS7kqV175XI+tRrZr0lWh31SzvrV5ODHEf3qZeJW6/TGZTLR5Qi9jG5C/O+OUzPJdbyGIK2oX
G91gXw1mpCSAxjT4eRB7aT1N/VPc60dhUro3RvYDLfkPGq+XEiwbduXuh4oKMCLGRQ9quQezIjqO
AhnzexUEH705kiTuedHGqti99am9hDWIFfAIuh4+keYBJd9tf0zwPvGZHgky1HftYD3VmE+aGdd6
lqRbA5/QtmhIrC6DBJJHUPsDQN0l9uLG0s6EjSAVo0O1MWR1IuRyFWneZ9SPFyNiD1OmvOZR9YlA
Yxk7BU9Fm7/JTNzNyZszu6+hMYWI6PufMTKLFYvR7AKHKNiCS4UhDa/SDyv6KnHxF+50VZ3W+mWr
gNul2A682EAr9BhqimSJXOyFUcHY6OfX2FQv5FJCyyc3D412dUi1dN8N05dR2pe4Na+WFT5q+rgd
CEWZ+vmso91C5hmtDZczGdQ3XxgBj4z3JHAp8iqu5jsoPVcaKi9eWd4a+f3ghBdSCW3AtHN+6Mrw
TGZ2fNaHj1Fw1lLoDhOkxHjtPqp6OSoBIw4UjQXX5QBjx9u0ym8KDjDcerTlSrxith2WRCon4G2q
xpeSw4dt4NDMFzecFRTER2bSh5tsjKTR4mPD4f3SIWszxoyyHsYI1SAxCzrjeYgObGnVh6lZpymZ
HlLk/RaIGtRAD3DzXRrTHdONCI/hsl9boGE11CjbkMBowr/Exh4j2otTmPldgYOOtuhdwoaaYWWc
MZh0luj9/III1T4UWveS8mghinIdP9Sjs7b0YQyQv6AsMHPa4GRs6hZ6CkwcmF31JparniB3+ipa
khukSbOFTuYxjIA1zml+X9LlhPQAPceLPsMKfZBTwTR0yic8PCu7GGiBNeZDOhAZ42FtweorwPb2
28BT0I0pwjlj34mBE40umMx0OFvWLdz/SMS4h+/zF0zG55AODREkuMCQU8Vh7dP9uNcz67I8Glal
Sj9gNdC0FiM60bYJ8ylX7swBh4GFBd8yph/6XO5rxHYkflFRKU+9uKqCZ53Nd+h3RpLUXUDYMXIy
R720os/OPeM6o+4IQemtc+5M0cZNzfUwYC2dCGmvqo4Kq9rzb3dLLEzSTush15+62qFoVeJLy7R3
rU2RdmewpBvtVxAov9GaHQmzd6WlbmWM5UzN9Gigy/DamDYD9y0bcNQZ7nWOqw/gMWpv4CVaWS2t
q/Gx7AzFgDbS1mWefdYgyAvTetWLgRZtlh/0HGq3wN9CNIqhvOc4d17nQUogbfO4q0k88gMM2T5B
xAg4byxw32jAyw+raJ4iVpbtOJ47d0BPObNezwbN5XSCBGz3eObyYDnxxNVDzGGJ/GpQ2gyJ3TkG
c25CXhNk5Q7LqpwvnkBErCuzjjWEjSMe2eAxWvg0IRl0fsG/2KOV2pgazolF8ZvH5k8Nqjb+xPwV
xBPkaQpUqBg26ljHOpRjjfRfzvWaFC1ybIhukNt0KK8Ae9G5tB7qvPGqd8Qv4ozDFScHfKIDIKIo
wLIlAjxhxnjMRuO18Uz0VRSblpCvdI5fcn38WeA/nEkP2liKjvXMfRqPJMEmT/DuyUohmXElej7G
LCwfilQTDLYgVbHPB15PU656cHItJ9T4k+DMHaJPTPN56SO2hLI0IG6lnbfWRmOglurTrVsmGVYk
mO2tRpHlelAVgk5tiQ+7gp8w7eLSet4zkHsLRruztqPh3Of9tOe0s3aH2joGyx91RrCTk8eMPKt4
7ZGISFUI6FMnwiSyYYbqgbsEbkbHlnMRrcpxMY86W9ljlZ2KaTOMGdAvoZ5rGKTHlGzZJXBpbTm4
Y7FHP0QDOx/TZmsrU0xzSfOLOAk/cON7HCtibYzlaQrpS3ma/RoJ5FrCqr+iMsdnL7OjUTdXV9hg
fHriD+3O6vaajopTAI0HH/iIY0ztBOXfSjAO4ETFupuMnJIq9KztBDJCKPq/WPrsNCXQUrXouYHg
J+UI0mdHa4xA4BZtiftOr/yqWxxfJOVT3XzJFi+iFvIrSoMCPlT1BW/7sXM8Y18nhl+TC+XE9DqT
SdjASItV7ww1Aw3xKtz6OlgINszWn0j/Xo2OvkVECuOkfLJcbrZGXjzHRtvf7tIwe2+KWduFRol7
nrg3zbI4PCKTnAbwgQHHT6pc41nV3Zs2BhmsDBOPW3BWVXqLEcUhi0QlRC/QT+1Kdz3RqvONzriH
SbDtCSXz42raUuhiMC5ebYNwnbA+EsS+RbMeblWc2bhn1KdTwVlpPUjw9EAoMsfJ75Mi26a06WYL
wiIJAMx+qrgiIxzn+CjfOsTkzA5WjhNtyGZaQpyNH4Zi8SC3ce8kIxE/rfAzzMuUmPmuqitaZV0h
6dIWP1QxwX+JwufK+QUKAZSHSArccbSEZauGk9a512CuPkU3gaqgYFw5ZYjgCu98GEy3neburdTM
10hMi7Q86iPa5NQC8eqyFKM4PHQG7e1Y8fk3hePPqj1EJkQEAsZkCXlyoHVLDeeb2GewPzxWCVa5
dGLdacYfZj4cdJ0lOU0JxxtOnSsus0Biq8z+DsBZo5VAXOa10xLO4FWtWOcj9PV0CMFrqZTTS9hs
RxSm8DT4AI0SE1h+jGGsHlNzb2kS742ULyGcsXXRiJ2hbGuXdw1OxM4gNgzK+U505XFu4qMJ1pOD
GYxSXdwXtfrJQSsnU2o1uwSIINoEXD4b8drGsj/Wtr4fRvFpxAgyhdlugmQYsQDaxlp2mbvP+3JD
7gl48oFM88iFskI1F+4N+014stsRe3Z0GHKcuib/2Q10/adFgRI4Rb1Bpj4dcgxvdAKKX8z6CFnR
EShTgawqJSP8aI8kastDp2sHzWrPpsx6P3I4K2V58ATUr92WsLqOHeUtKhIWn6GMf3m859VU1Yhe
smknGzrYqeKARvSxPd9Ha8ezNT/qw5+mTvpsnuSe35d9ddZs2bMc5T8aQb9lSjpr7TDVW7sGyZuB
63w2Qy8J+8WwWjnyxeCmw/Qqb2oLtAB9+OpYOM1dPk3PUzi9G0SU6AvURRD5q+Luoymga1Up0kTS
DR6btvkiagLwIA6WHT+zgZ6GllQO+abGQnyJLetiGaGz6nqIbmRc7Bye/YNKyxciaAiRlpIfz9Ua
83h7rFHVr1VAC6icKIu7mn9ZatkrftwQLkVaHV3plscoZNSpSwMOW50Mx8WBwBTrhCkMT4NipWN4
YbVzc4y9HCcaYKajqPA/2eF9p2JeIbVvsNUPULRSZIpm1qESM/G+n7+/O5ZQ68XU7DF8xec2v8gY
yycMHmIiGn1HCBlnPA9bY+e99GRmMI2r33sVLr4CcyOS9DFC7oI/C9NsCbSnbwcdYFFwsSBpbEWP
sYgFs97oNTNYuzQJEKHbiKqIUSpT2A0mj8AflfPcldVb0jMtYHxtHL//kOmucYLeT+vssYiKUxVo
Ly1D9i3i1J1sG+jGCo1GACyGWM0RRQZHBxXWW0gWT3GAVBfnhqt2lawvYZAR0GYad4WXk22Solsi
ijafQQ2qPKkJpGq2THmZk7u0CQeNqzRb1QuRuQLCf6SOoX6a5o7lP0NgV4HX9gS1gvqpCv2M6fSl
dZD/qDa+dhK63TQKe8VZjGIuV099luYgC6q3rAarZlFAl4bSj2Zv+hGDX69g/CWMpN4ZRr2hCHhk
fEirF1SLRztzooWwnkMYO64L/hDT2BpWZ74tTLFBMI/Ad4wxOQ0PKRZEv6jpHXWMZnCL1AwvYvOX
gVpfjKK8c2r8aHqWHmM7yQ6ekbxboqWSpE4pjY5NQNfOlCAvbUyxPYbjkyuWRpZyP4sswLOWpW/x
MDGYCctXN7GIqektan0V+IM+3kROrO4L1LmkHe61Ot2nboL+f8TDV9MWlZzNrS55rS2gmDDHiMpQ
jdpworbRV1OghejXycg+TrXtl7X5lnW1R9GAqXe0MwKOGPoyosECkLqYjIhGBdz8K+dIu1VBT/e4
zlMkWam1JiyC4bzWX8a4ILWhJyJODfq0t0T5AUcu2qHoe6TIxmhsZme7Nr8CaBV7K2Yy0tGBxcCG
A6fF729ph8A2bgLb/DDhKa5qd/AVvFVu/P0g+nnDI/YSWZO6HRQGzaxPpmOK+6bTrnnf7qU76ds+
ZG8rbTgHLaEornD3aVYaPh/xz7CLOH50gNajEl+rnTt4YVDTM+gkHRWh5zzeoImK1iMiro3puA89
d9Wsya8qN26mfikic4CBCdVmYjuHsBi9XVxOW83tyLAxgAo2w1vkgLYnyBNKj1y1wwj+PRW3DcDY
tQzqduXFWkLCvHYqGG4icMAobaScBVFcRyu9j4yngoxmmTx3+DcODNwpIpFL3UZutzVySBmzXt6E
fdAzb5pvWs601pJea9j9rbLFRxSkz9It3kVPFlmnqxdnOpakeu2xv7lbxcFvlOOO3OYY1xMtgrr7
SCRZk4RXL1x/IjCinhbwIIz1KBU310Oq69NtX57+k73z2o4b2bLtr/QPoAY8EK/pDTOZ9KJeMGjh
vcfX3xmo6nskqloa/d7ngUdSkclMICIQsfdac5FZ4x1jxa6wHYSbzA0x+4ctReokIAoGt4R0Td33
JTtyz0ErYzuMoFyfji2lisrPdklVdkf0Orsh0qylY2TvpYqTVIfPBJYpeHAoNF/Sjp1CLgCK+2bJ
TrGpnzyv11ZFTStcE6mzbyoqRa12sCse+gKHM7xIGCieD4Md4v4ydDnmmgacOCMOXzWzxgJH0Han
caiYBvPo2iEmAmAuhWrviJUhPQooCPKFCUIfaiHoVx+KA3bIUh6r1PJuVNbJRWpPx6hHYYB/feuU
MXO4SzDl6Sb9nZwP4dL2SK1+672lMc3cAYhg2fDANZlyMKjgspVhybLtaA+aAIUUUWp2O4TyUGzi
VVubLjFrRINOyjfHHSktg3vKyAGuEtrUoVZSmik2oPnyZU3fW26LuDmPpSLoXUQq3tRSG7ZdR4zN
1GED4ZSO9JE+iu2RgjYa7Tk1GTNmyTmn0g2aD1QEx2LYsYBGJ7ck5fiQSqAgSHXc4KV+kVVzbaxc
OqKCuF/ODFVfUwEJqU00KApsNSHtMlDeK93dmkQX4e+NDBoAVFrJ+GVeWbdm7XD6bvBM8E2M844A
nK7gVMty4YgSkar6rtpusxaugwiB87JScgzgmI5nTkGXo22sUv0+BMGBbehzh8iYCEEqMBHphDnZ
AhsVSGgUARPqleKo2853p2uioxrCzhMtpQ2DFF1yMHCvD3ZEnqdnHIYI9iTlWB5qEItHHerEFF/C
1CE01+9u3Z55mSXDg8qOaJmi6+YAq+INU06e06c8n4oPpapYlktYpW5MVViid9S73mDG21SQF5Bu
30I/qbZR4L91anDdDNBES4pMZhZ1K2UkPY+6I57bPmPyZAmoIKwchp8S7+Sq27y2At5rCk8B0PFo
U+wx8K8DBKj8dSaLQXFIkVB+yYraORGQ+JhxoPXZ2SSVcoxCDMeV0bkru4x2auk05OEcNA6opM+7
YFaUbFxV7bCf2LCdhgG6adPnGkl4tOVVMGyNo4CWLMv1RNLvVZ0o7ab1I2DNxWeAnPTgexDYI1Ua
knxnaSGEX8ZTe2OrsbEi4ew2afz8GE7tRRE6wUV1ffQsqkk8pjChZLeV044S5qCvKivLH+P8Or+y
BVoyCnThWrGaa7No9LVRa3ubi6tVNvTaZjlJakvRNhj6i/4NBAw5se6HbfbE2rUw/KPonSJ8tOhs
2hNZgySYNesSa+ZWh7NnDjzg3JgCcV1eQw8KQVxgOmoLCnPx90EZHkBb4qWOaeVh1PkgsSC6RAm7
w6koN4iTlNX0Odb62ozr/uz32TFqySxqZT84VINpZ8GhuB1liRmDGMX8ySuPYav2uwpf/Jjo9hpH
5nc6OMA9Ap3ziIY8z67LTR8SbxcQ5IgkV7B+WRoXR+RXeY1TOGNiAzQkacMABt2hS1lFVfFB4t59
FrKAC4+OAKjLA8fyArUVXffUvGJu4IjN2Zv7DQ5aumhTIUWMIQOvG9snbATWTdlWBz5/uuHe0cws
hhsyx3jyIXykFucgAexDg7PDlHCpQioKojPuh9hrd0aJq8y0XjoXEm6dd8px/pNldjTnVDN9dR3T
2yPlKlr2afp4F5uJ2DrVJ+w0+6Ar9AsGp6E529L+V1UO0LoaE24CRsuqO9BsfhNia4zKq0mziqt4
EIAK+umstg6tWwikdpzTDQq4JXSKzniuIISQEbb3azo1vjl8gFYinyLn8S4M7ZbKQLWwpLs5nGzz
rquTC0tMeJjioTmw11tHExctiEu66mzIB+CAG1Wvh2tBVLjSwMVusJtXeCRJh2GbBznuyerUCkyQ
5iO0jIOdmrnpBm3fxso/PdV5m3KSS83IuCDYCI6jYoegpULjG5vOcc3jqd35g6p/Cxxi24a8u7fi
2kIh5rwlAc3XIo33HHyKvTfSDiltpFP5XdpiSYxldwx3zEq5BGpHRGyYPyoDFYTShM5TO49O7vMQ
nLQr3aBEpWwEaUlktRCepyceeXh3g0nh1hnC3eDg84cZR+4okBEWuHRaeujUyjh4VfT80qspAGL7
RtA1WmMF5xdH7jVHaf/YOoN/jNJOX8QIcNfalJZbt2pBEYdeeh2YeXodNlN6rbuUshA73cXyb/M/
aVOGu66xOVkOILM6kL2KZZKPWBiHjBNgjcAb/lT8TjuaatsoxVlqK6kYo30IVPZDBoaKtVmZmbRK
H9AToRBB3c+mxR45PqFsMjLS6hv9ph+19iFqOMZ1fSg2XohgnI24/djn/nVShMWB40FL4V7C56gN
nGzayACI2nRtOWTKIujlYIYkycpD7eR7MeSqBuyMXeMgQLdz8VQeh5rZgLIGZFxb7bieOifH0aqf
HVbL0RySLRLJ6BS5zUsWd/m9wSIQNoWziZUSBET9mVbw+IPo1OeUHtFdBysuPqE/cY0IKIScPwHf
9NWoOgCPvlV03g4kskej3Hkt62hp6uWyscJt5VKsxQpN8h09dDDtmr834yo5Db6WEEJu46VDG0Qb
bTUoBtUdp++gkOOAio9WQ0XXCFiajJwmRiRpoSx1nYg6PKDGc2KBNNKDPZrqRdwjf4hpBx2y4lQX
7pMmwqco4gibM56GDGIGm3t15S0nZ41Pczg4hhkuUbDAb+kaGaNAN254phYMpsHkAxJhtQh4FFCL
cVd5wulbiwEl2X15yESJ7AjckZ8oLzHhu9gT2SRUhBWqQ70bxfCS9e0riseC40FwVen+N6BM2R6Z
ek8uijybW+3Jd7r2BMi32rAxTJY8kdZ+jWjQDwa0WY7jr0PftNYUNv1M/zYYQbw1xlCs6TB8Vghc
RnSwC9WNUOT0xjlzepQzSHi9Lj7pFG0468Ib7r4r2MnXJRb22Cn4nAnntQAI39omUEkLRjah/kQ8
H9XR4HWAF8xHDx+ESu4wbU9YdfFKHTJ29i33qy3ZCFtwNrMKanKTIlvGv9p5/cqMjaMNGHbZD/oF
+FXMvTKrRRf2d37A4tyubCSHZBTW28j3TsQnDCuIRJdcia99EiRtg5N3LFlqqTuu2s55bFrcHl2j
rONq7fs1bemTGbQ3ooifXPSaK+jprrgNLeoLqoJXJ2iro191x8LUr+ZzJcq5O2gje0MNbqPeOAEi
g7dsUj4D2lzY2c4dsxPyShmuMV45QSXQo1W0NRsN9aG+0iBlL7UyuC0JaVmo6Hwpeq7C3D3luvsy
UpFbKiSxkgj1OPjRN0g5tfNA7m619FFzH2o7eXW6cM3WfpljNMY2BBsli6hcKTJ4mBgEWrNUpHPC
q4PioxEexSrJJbFkymSSPNKU8Lclyomo7YBfEcYpRHmXRJz1WnDETumRv+GAoR1YLvGvPmDI52Cd
P+U+3fSosZCrVYqxjhF+rGntl8A0MN+Go43nVcENLfxoR6DGt67s2g3Ek26RWSmEDrM9il7BrqYh
mJ6aLeiNPrbENUpVFqVS4xkOSJXql+Uiou2vomzggZ0OzXn+4lhesM8N49Higfr3P6VtpOACm1xU
nrlzigQ8PoCdq/lvtRid0/wnkiL/+RNu2miJGJmazkjBHkhqs7UixXRWaZxB/nTBRziecU5MHyV5
x/i09emcBvawGY2AVrj863++hGVzBk/kHyD+AXP023ETjEF+Nt2aXmFRZOu+tYzT/KVD/e4klLSJ
N3LWVmU5N542RReLNd2G362wKN7wdNN3k44brtE2eL3ohcWE77LRL5dpZDUrzoXmKWo6KoDRU96P
1U09+hz1g3TfuWp5EMEbpvXsgmx4Ta7Z2gp99zSJoXgO2vi+nDBoF7NHRLGNfedk51Dv62tb/yfR
6f/MRNYfMh+Lj/96/KjeP37Me5Q/849TWNf/sm3bsQQjje0I0Qj/31KkW+T9CJf/ZNsElvGk+I+l
yMGJZGtCJV1It3RBfNY/jiLN/MtFyEwTjnAhfMaq9b9yFGlfzKeodlzHUFXTVE3NpGPzxVCEW64p
Iq0GFScG7CfdolCSadO38BcxXQbFrrUxEdC4+eZa/meRxEiMWhD7ZBeseg3Th6Lc6PAMgIVjP0Tb
ijaspJJBz3xh0frsXOO7Y3Bm0JvBO+B+YQkobtohfoTMzrEPbDO9B6SIMtZLrVEuS+SVA4QgzfGR
hNCeeySOi5pN5ALgZ6i+lKAqyaijBV9npOrmx15HnhPaDqssggDPpm9iOxqUYHFveSYQkCnbAWVE
rVHkwcbNL6HiPGOPPWLjw21cCiLYqeppI+la+LkOvQlhK+q8ezi174pVm0ubXrDudlh9JrPaVxbd
OKFi0MxDXKlx2gow2u69kaSID3kXtVgiT3rN+5roMowU7sg2LV4biTLslJaf47Gxx1VKtod9X6ju
flDc+2C0a7bnxUl3xSaXft945EsB6CvSXtQi2WYFqePotu+hI7x0I98pukskqL/UOl0BMWIx7SeO
+lrwKvP9jEBjo6dLB7OlIgqudt2EQ2ea2mZtWt1D0hrrxnbW8CJ5SxWvE3ogI0KHnp3J5W1dBxC7
VsMu5Q4gZ1pDRAHw33yXv2H+xfJbeM9oXrsHQXuLTRTvhgs//1otdvZo2B4RHq+JQ3il1fqKZzJc
5oW1n39rK42w87srS+s8/9Zz/l76xk6T3zdQDd2EKDCX/shFbonD0zlgo0viHeN3enVqKCy8Gfnq
VJG4f/JSoyGAjlYiv7KUB0dz7q0Q70FRH+E+oEmLaSWoV9LGGlnhK8i6s0mZMdN8T1bRgiWDM0EK
DGk8XELgfAjw02ZN+Ep+HIfNHMuxG4hVoHLvUY7XK7Tpr83sqwduibzSQqtoYmMW2MDEveGKvWhQ
n8DTpShShKhzUOj7Jre70vQN3MPdaBAJUGXP4+Te99of3e2a9cs0x9jOqqFZmmbIaY5F8Ud3rZUM
fteGxqdfvNmlhToZ5S+FhxACKnfQepPhNLXL4DDlmOGY/DoQUQqP6GY0wQHMUzBDS9mS7DQ0LkwK
wpQXNuo6mj+7hqvvJs7ZltZVqusd+lDYYXIKpRHd3iJ9jmV66PwPOZdNS4JnAV9VTvr5rVDUMjja
uDi8xE1i9zfzcExSrpGIXBRgqLVchoofcHtzhNY5pE7FTJkk3MJ5FTHxT3DU3lUDo2/+eMI5BwWz
zR+cp5wd1t9TRRoT5/uSgETtdWcvvPqCpprtH5OkDMLXafBg2MavsVd8715Tf4PWAlaxtpNvEN7e
GeIs88U6jiYXAXl1s5bjcB7G8pUL+U4jn1Z+aOxU4b/O/yBn5PwDU8boHEOqP/NsmT9X55lnP1Du
zevRReYsJ6TMGTQSb53ZtDHlPIs1a1+O1lVTEYsg03DklJFvaR7uJXs7+SsAvqDcMPYempZxb/XM
IvkqyRS+yhdR8vKlixrWCetDiTfyBkAiwblaLDK5mBErvcZBxnSXMxn2wh3c6msl+o4EF8eOvIty
kIYM+fn744B7IF9FFPyQlpdbM6Tc4Hj3eRpeHOBSwrLPSk635QfT7r84ra2vVlgVYITjYsg1HR2X
vPllSPslEsdwLD5nVorvxju/dxw011x7+e6mN3so/GWkRxtkSC+2wdNGLrWTfPcZK4pW4vBqie0Y
UTgvlMK5x2b3mrG8TjzA5iVbZQR10qI936g9SOCXgQHjx/4hZV8JhJ9WgxyjicHF4th+5Lx367f2
OZTjFLzTfdpZe7OkRmobzjXzA59S711RJUJ4KVETRXo7hu4ZVlO3DEtxpEEN/TJsFiqlNeRCLEHz
dfbkY0MOrt9fRe2L7d7hKgrNMQGPsD4YZEz/vDA0ua/mhel/wlRgfgYtaQMc6135txBLILx+cuEx
bW50Q2bb88/zF7NKL4qFdqOR13vseeL94Y3JX/wDOII3RkS2jgHCAR0Bb+ULFaPhQFFrrfNBge+c
6STwyrmWRN790MEjZtT7GZdvCllnxqwXHBh5UM3vTQ7zJmaW+vG7g8SzYEr/4c2JXy8btTXeIl02
qJS8058vm+JbBnL14gPZ4NmPyBIDVbJSSx61thu9NgorpK5NpxBcWWLT9iEK4e8lsxxqY6HCsKJd
zehkhZxHpldGr7p81Lchs52ckJ1TVjesCDDSTGOfWYyIxLXObcKPc+bbGah7kBuzgwrd/bxzycr0
lYm7BM6F7yG4iAI/ZSq3DLMfVWuVT60qOYS1LwiczklIw4PhCFSLWSNr0Z3JF8e7bVr+3zTZ03lJ
BHPY2lRVlCwpSp+BPL/IyVUX4I4JmXIKh4qIae9DiedIlPygGgR/zbvAoIZw1IdHOekqlZe0R3s/
jxSIY5hESEeieUeQAnsLV49eweEiTSh4NAYCQUrZJdt5bkEmfZWrsiWjxbivJE7gApNXuI9k7UWu
O4mUQ6LWs1dyM4Bvz13JIWKNmEKMwTnXdv1kuBFrnM9sjYw0WcbQnJqEhAL5jYoNMxciGijCEGgU
ixx5wG+p197Nr1WD6tTh9RGbtKPGiV+Fnyk0eCVZ8dRHMAHluih/tU+qFGERFH6UjBK4XEOT/i2h
7IiAhqVY9NErIX73iQsxuYnPsdxEyE8nV/tIzvZGDW8lx1NPlcf5s817u4Dg5PkXzHtAuS4VyqCs
O2CPwm9vpfvM9VjUOrQTS0kLpgp3mn+9FjMomwYyadyoxyJCajhvLj0lOyR58VK42SqoNBLlFPnk
Tw0O1AYWA3QyBtw5z0Vn3ymxbKAPZ/JP2HVT+Ib9CZQ+7rS9olHYkmOii/InY4IZ7vnsuWfURpHi
rlBIxhLsSuddz6i9+l1+R/HdWo+BfknkbkDunyTEfWGRclzG/LSQLJM/zFkZx/rziiJUSwBqsLH3
wPae//sPhBHNc0YoOfUb9bT7WPNXQZKdFfD5i8FgvPTkwQg/e2sFDaAU/RK83WTt2Pr3vjDyI/6b
h1QekULoS+DvLXjTU7+zHGebE2Q4HwQqubVwaiA6+SjWrOQmrr+eyGENMLAgSo8oS0Ruln7ljfZj
mNWwXhFBIGoCyNCJNZ74T0sNPxsnp1aoNiR6C2cRqzXZXAW9NzdF8BAqObtT63lkWcixCaAfyq/o
bD3QS74WHsHzriaZj1ZHKDz9xpQ+aEoXvMor3onsYIbCJcs+rLA8hJ9jpazAhneryGjXOUnf+JUh
Q/oxYLcYAW4CsJqmbb8wirbaIedJgHVHnw6ueLgKD4ZThPhf8jeEKexKgvizJ7IGRzte4+kKH91O
FNHbhAVkMb/KWMefduxZ5M3d9c6z69GRs7wcMRNEIuznYm0IotcrLIsD35qJLqBySfQaaeRzxrke
FyBhS8Q2hXrB4B7g7EzwLhMtQooEbq+23vxh4Mhz+JeBo0kEkGojgbc042uYuJsERd6p7WtoI8cO
M2DG8lNXbqnAHKLSYsWlIGJK9pq7calS6htcDtEp1Mzc1XhYdbCbOvVZCfU7Un0clqRsn4+DiwGc
ZGvsTJjSacCyL80GsWa1JViKCpzFYds3c9QioYmekMAZJDvuKkFkR6mbJjypo06qX4C0I4rvribT
XuN1gandtmI99OI4lMFDbetPvsUk5S4T5BRmz1NNKGuZoZ0xqcPGyJerKLrpXC1cTWnBVMja/Jgo
CqxB1T8XPaPRlhJq1aXfRVaCligoylEbOjyflpMSaPsJg01grYdPkZbhlp0Bn0WL63U7Xmo5KyYi
ohah4Z+sug23ddx1tGk4rXVOsh5Thpff49P2R+ANMjIUlfXf42UeF4jTgGuO7TXo9X5IsHQkn3J0
NLXxqqq3dUUaOzB+QunlKyUDlVO64Zt5ACW7kf4+fn71Q82nT9Jm4Qrm1WOBWIXCJUJqIiA55ZWC
E6p74qkMoCQPPl27UJZdTuIuew5sz0iGWdww1RNVnsBwLEck4KD6AoB94jLKyxbE4bNh4Xykqg3Q
UB1uSRJxV/4IG3DQYVp9YClzlsQxuKvGGfo/oYd+2ZMIzXXInKY0ZFmG/Qt6aIiT0kuJq5RH5cx9
xTUukUI8KOWed34YzEd1XevEklPaqSykd29Ts6r0WMciS7n8aer8OnNch4WdKCnVUKkx/bxNsrMp
M/toeNPkgQZmNyc/bv9ojLvO17dhVXzKLa3FlkkHIzJvwuV5FPnYy+/fifkvc1hwLNZ1Ad6Nqpt8
OPyw+HO5xaiVzdu8F+IMPtnqvWcG0G5wtLIpap4bO/+WqvlzPtL8HHMWUh6LS1xP4bJMCUpgJX2s
neEthn1VtRj8Kc2u5JKtgG4mHuBG9ZtbCNBiTUIClo1w8/fI7zXENEr4ie+8IouFWc7RCvqZTmlr
kq+eYOOwXQaQwZDJtMpejTqPII1kOXhp7sqqKCL7yfRQ/2Eb6/46YnTNYVXDkg3bC77Xzxelsu0h
Mgfx6oUmkVspSJ4AwX1cBT5hxGO41TCsUBLQMAO4CXMwEPE2BI9KUC95c0Dtjb1RQHNWElQA8opV
du0exzTcgI5mPTeJgzM8pCMWnN9tM2QcmwOd5C183AQy1hc/znl8NAhF8I49o3Y6exMg8DFzaAQ2
9qe8bqNP7G1s6ueetsWOpAja8K6GacmXZZkwZb1SY14lwAbUeOjV8/O8gKFkEuuwKO4q9K4U50ms
mCi8IEl/9Kjtc9znp8qciZ8LhBPBKolLa4MOn9qfgpuyTFjIREimMM4Ir0CsNZgsDm6jnoZYqVZp
MaIxLeHUURkNt6lNSIieIMaIuvveRK8up3jaEl0z39Os5XEum4DDUFor4ZVQ0H1zP8gFpZej5vcD
HprZL3PP0F1uLFHy1H2gkf18c0lA5zE1ui9w0dk6yEc4IVZL5qnM+WW30fj8ZrndaNlqwgbgb2V0
n9DG3DSELcKX4ef6Al93XOMRc6WBJtdu6MLepi6DoWsj0gM7lklNfplfgAWTaq5Cv3WQzxG5cVKV
6AmGgr3FGDL0xS43xW08Dd1K89srmsbhFpjp3WiHDsOr5cHX8kzHP7hGDBnvPdV4a8jgXXiNkyw1
LbrWNYUDfoF9Y2yw4beYpAv0WFf49DEFmu6eNIJNFbRE9WgA3fW02FSeR2tXTqU53ywbYp5hRrYd
bR59Fvl8i1QnNSYL73F0V7SoVeZwHcLcTegxJTz+QnHVpKlLtAH3NCnSakeN9yWwdRz/AyEmaMUJ
BeF6DJ39PqUoECH7X+ZvFFGpnYu4f9ERBS3otfFkHMEFkxzZojKkbRiZ6d/jOPDZpWMQ6I2XEIUu
TmuyY0qJhTAVRm9JuDWCoXE70jniPIKao+iMa3jPILt1I1/M39XJ/Stw8btqHHcRAR0c6/IjPfAK
q3BOnkB3Vai1PJHyKec9WQsTh9Sq4QlHEzvDkZ/vzHpkzln4XOS4KDz90a9OSNoP808M8sIlSoGo
w3seEuxfmvlk2ADDJ6W7siOuVNQqSLu1cSF3fHFZ0fkP1RslGt/7hFjfeXWbX0s+zBWwYGwmMPOO
nNF8makp4N6BU2zBKUp3W3ymOcclwOe+CqI3q60s5IokzQYW4yIrqhP1eHTHEdOt4sDYG1gGdQtR
djkFn7Iyzu6jvpmnAYlAJJ4M2rOtMLgjpL3LrOe+ghrO15FOm/D3U3Eurv5UyhCGhbCeKgF1KkOV
3Zwfnz2g8kUH9fJl+JY29BAmUPi4S0BZZQogsNoU+D5jgrlSsq91T70EuSAvGjnAihH0qscTzxk1
xBgxtOjAQ2o2y/mowajE7RbtS514X58o4HlKlwBnlgC1WGZVbiwpzlfB1D73bvnsmwIj9cRCLaPS
ghrQdJoMy8Ty3qYyq3aFKa4zJa/m5xUABHNPcyRddEHiLDy5ossN/fyIm2/d/AirzOiQt/3bNMX8
96o3iGv9exCF85UVgtaHxSEyluC5+VW6tULbF3eE9tbM556AHWIyIsxQFU4qRPskx+DgBMab5csM
KDkETd9+RfSI465itcISsMjIfVzN5wkV6yOWgI0Smt9Yok+xz7fM9/D/2puaC8jwf4YlXl6ql7eP
5N9wyPNP/sNN1PS/HINdni00WbSTR+u/uYmahCMKTeW8Dd+YFif7sv/GJjp/0YwQnMYBH1u2abI7
+e8mp/WXw/9gaNrMFud/1eKcC4X/mX2Oazv07FSUYJbhurKf+vPsq8q+BzA41gcYI4Z3KIb+3SRq
doHIRl84pXjo6HqGCCZ8JKO02rJPU5MdEo0WXVy9k3AgmezFfaZ5j4P94I/US8psmyTZw+DXK9Ib
VoFXVqSXIKQNISVTlufAVHcLzdOG1dAS0JKy8w1TSDEc8vRt4xcXxwB7j10FOTxWuLQJrmggnZqJ
R9+LTx3bENkWfuC5s+pt0ZdvVdJ8G4ti09B9I8ymsdx1mkynwR0vvYtTv+nUe/FeZOaH2ee7FAtc
Gjf7Sk+IFsGWyKIOWx9VuMjEjZlVrwFB5n3S3cgVyJWAwxg6HJ3eHwbLvxTpDYk7/XLxXUtXeZbA
d9b1eVv+w7Y7cBJLM0vRHSzXXHredB5MyIaDebDd7EzIIg/vrl6Myvs09NHKk+eljsjJEFTVJpBe
rkRmVTFUODDn7k5V/I8G3ZAaj+tRxbpsaQ8+zkNUsY8V8fZloXw4QYrzQity2GP+td++A49TlhFh
FQrnZDzkPVWLkOAnlfy4yRKLJhXpH4pNhmw+fP3cjGCqBrbOaePr544dpWQDgSodQfx13mxcz/mc
ugQTbs32ZqpZIrUYca0ZJceKrvyCa/O90RR8wHROF6NVwg46hdajadLz8XZqHR013UBwThRAiRps
hT/gqUReu6gxdi+ptoAzaDywTWymA1jWC+VZc/U/1EL0n08Mjkt8NltJzTJVjppM9y+TKY4y32gH
dCeuNp3jOLh0unoARLfrXHGflxrFPH9b6OK+j7VNSd0D7z62wQapJs40HbFnTMhMIM7oknH39VhM
3Z2OtFR31YMigo3HNi7309Pvx6H+9X7wvoF7W5Rv2IrZmvkFy+sUeZ6zI6kOZfXGs4dRR/SU3j91
ScRmSVkXvdovBQMngnzZkcLoCQr3wyMb87PS1jTNR2n9S8azgwQrNVvcOP69oT/94X3+3PWYry+8
SNZSGMgmjY8v75N4Wd0EAFwdcrZcg3NCLcumhfQaD7TJknDvx7wV3woXNR993phCtHgj7fCuG+nO
OaJeUWdcGlb7DYol1lT/ovnd94Kg4Zz498DHQVEeNKANXUCCaesifS1ef/8Rfj52zJ/AYV2nbyNY
cH8RlExa4SrO1OCKzIOLMdXkASn3UZDdXbVwEK3QPaZ6tf397/xlunF7HQpzrk4Xi0xT+Uz7cYcV
VkAosasXh9qwlhxHN2pR3sZq9h4yQUJk9Ci/iKgWDUcafM+cJ7X0ppmyVRc+1a3zPukAuOtOospM
LHfVtlQnwKy7KQsQgqiPSdy/6km3LxXlPlXcm8p6FUX9kNnxLS64NYDFP0w0418vowEWX7C4oR/6
cjRP8qZsWRzKQxBHqza6cybjYAjKVRHhSwSA1WpzX5u4trP+1gyDLXkbz1ZS2zyqSLbTYv8mRn/g
2uVhwNPrId9T3GlZ9vZKTYing3PR28Aa1WbAM0zidvngkyW6pKOCwCcxrzinL6KaMaSFzF30QSXH
eGozxGAYOQ6m6cOZ6t3vb+OXZuQ/Y8fS8B6jmaJW8+U2OuQV6L2B8LmSpU/u51kxjc2QJuf6zVG8
D4+3uxAEPfMwza/SRrkCu8iK48WbqRUfbmjd/f4d/evAYuPgQHHVdeOXQ7QfuUnaxCZS7Mr8TEog
hpzr9DS9kx0g3/x09UUFassi6iPSV0lLRKHxlPCYcSZ7BfVbsn8tOEUT79hbmQVX27+rok3d5XsU
/8dhcu4jDCzyeFaXw2dXDzFHQ+8PzyNTDpcfn0dyghgWrVSexLZuqF+urEsomxOTsHMQdnME2PqU
ABuj0fZgynSBpINSmETpeyao+iSj4AkC+1IPQy537Rf0oWd8Xrqt9eSafJePRsshKYgp36ZtskVU
vMX2oS7TpkU4a1/53XgWabv0nfp7bBC96Y8Fqpj+vXW0bG152O5VqGeELNGE0zMdNcUFMuXshYFh
OjUw0gP1PCBKDpWYs7Vw+l2UhcfMvZjjdPj9XdbUf1l2HZuHm2axD5HFsJ/XDwZ5SRitkx/MKb2q
q/6UKYZK0dZYKeS6CZvRqAUxyC/OPcusBVw9Ce+uacWmbACh1WP0avj5p+sNSDUi5dxNMjdbo0g2
uDLID4xHG+r4kzNC4aPcvC0GzmfNOF0rVf+E0v4NiTIFwLxcjVgct+OgXbsYr7Za0z0iRzO3Zg0S
I1HhXiQ1dqGIwCDO9kYZFDA5kP7Tc1tNvrhW8VBUGga4ti7uphEMYzQ4j0FuhysnT86mGfWYiSxd
CvOWLQAwrYm/48votr7VcfwO6qPZ2pRh3L2HbGL+wHhGSM00A5nX1j/jYqnXVRvel/q4Vgt2GqHj
4AGDlUcGUtqzO3YR4BiABaUGRsNVt4BxgxXJ9zBSlkArvP5bSpVwW6j2VahMD2Gv11tgH5uiSPKV
l0argTPnxkCUA6mxX4VxZq6aRsfbQX0ti+7pdATncSiR+wb1VjfTh9GzKhCvAUhuqttQgw4QjsYl
LkUsubC3tePvx4z+Lws0/UTOE47GEk1b8ech0xpiMKsBH3cd6se0e6ii7KSp8bVTnoIWVFCIFaZ6
50QEKmPEbOedEyJv6+6Z9lmxDPxn29tpbv8NKxudXYccOnq4o6vtVdO+nuCueKQCx3lzorKshNqG
KPk/LArWr5siVzVIYaQablI//PrUhFIVBjHMwYPbm5esJV438Cs0PCnRCClBr3UOryCC4lFUWFAm
jO25B9G5zApIRN74EBjWZawAaWmqSTnTwfkJU0Rp6N47WTdRj2rjS/cJoxxkVFc91IL80mZhwPsk
p3UdaNFO6YESBKV5m08UxgOa3wuyvb6h70volQ/vVq9e0zwHn5U4JUv/eKBuJWdfDEnAtrYDNm+v
8+7CyT1FUXEsqv5KoPwfx2Gl69Yf+hmmvKk/L6NsMYD8w/o3ufPiyzqR5dDtqk5Abuf3+NP3KYuS
Q0C/Ty+fI58oSHUs+lUp8pM1EZVqNgBRytY+Fa3+0sTDB0DJwxDD2Nc9zLmu+S3UBCtvwspJ0dzU
idxS9cc0prAZhDaxunT0Ak5ugJF2wmX/1uQfrouMfmJW5EaJY6/Nr6sJv4aGtGGZCf97nrQn/ACr
JCQvrDtBfVj9fujPyqqvV4FAFNvkXK+q6tdNKvavCQtaXBwyz7wPtWlYFiKHiDtufGQKOJe2/4+y
M1luXdm266/ccMtu4AYSNSLshkmCNUXVVQehLWmjLhOJ6us9oHP8zrvHYT+/xlZIWxVFApm51ppz
zDFzwk0y18Su4z/sq2tq0O4q1HQVTgdT3Xj0RI1sCvdG69CX9+yP1is/2xZgC4KfX4VViS3b+xjF
u9qzPtJUe1dlet/Vzj1PfJ18KH+fW8Vr2uiHeXpEug8i2vPIr2y+5bI3haP3qJrqPzqhLPvk3/50
BASmo5O/IBxf/1tT3ZLa7KUEiBzRAbPytu46Apu94ggHq2Xq2PEWdAxOsQc9ig6Nm5FDTu0PnHQn
Bh0uh0e6p8WWMPgKAYtZ/OqyOV79v1+g/+MctSg9Hd/VTSyHtGP+Xu2QpwmUzByHoxuVFzhXO3L2
sLfM1skVnxUBQ6kutlPkY2sygTHah2IwXwkkAGhbezhnjOk/uGScvy81PCJP+CiBKAtAaPx9g+1l
JMd5SXioFZpFu9io2bxJZIhcO17Xo8tQNYwZGywaBREzdhtYP7J60YJ2dDtDdebQAinIie8HaX72
Q1Ovvm1LvpEoo6+B3GHSbYMWEvO47De9kSDsmS/p7PQHwPPfDYZ1aEfALEvfvrbroYje8O29kYtL
u727zwi6yBEEk6yFUakxg+Vfr5cLTJb03qjxr/loXabYCRyc8iXOzHnyXjCFYnwiT3BmDt6TUqFX
Bvrh1nkfE7jRxVieJhOfaZe9Dp16+3mZ/1M9yZckS+rvr+Tjvy/f9vm/Y17+lvKyefifj//4XbX/
uDxsH//+lf/yjeTD/Pn7Nx/dx798sEicu+lOfbfT/bfEZfTzS6LvavnK/99P/uP756c8TvX3//gv
n5Uqu+WnkVFY/nv/xNIu+b/3JNHOR9U//uvmfv3f/v5Nf7QjTfFPE6mP4CbVLdek5/5v7Uhj8VU4
hu/aJncwqsd/a0fa/yR1iI4jszLT8Rzb4FN/tiM1Yf7Tsm3MG55vMtTkk/8Z0wWP4m9NSY9fbeC3
wNphswsRMfW3dYQ4oLGLDY9LpCNPOqzRaI1uCPqqiNGEtg0I9nFODlo3E0HZYOxPKgaReTVt/USt
x3ESm9gzPn1thrLmtPoxdXM6QBbNyXTxXgrGsWSXYl0Iw2rcOyqqjnY32atSc7uN72vXXKqdmic9
mCwXFpWetXj4iN7A2kZqo6M8HFz6MAFFCJ9spIfwatp5k+ULWjnT6+PPG7ZpSooputYDpU+WQMEC
Z3SHhQk6bR59RAUIFkAZ38aEd5N09wYgD99CwTuwMbbIVrQ83FdNvak6VW/dyv4NCtBApXKM4U/P
NtCKWmuOhTD+fJOUJAur0N33ZZ6txklRLxB04CYJaiwaa4GiLQW3tjNJpxzm8lgVK0vG/bFP03FT
xWWHzICoe9h/qbW1UC5by5Pjaxuzjr3DzwdpUlMKLP8dt9lVgkXZVpqojpyKSNtwPYG1WPQHTT1w
Gij2M/0tF27f0R2LN72oiHfsgLYxDAL579ySsPksKmLs9egjnfIJ2xkhy4JeL24hCR8q4SCf1fXK
JM2X1LDoZZDhvASXAl1q7yfa6sFciCDLjENiiuaWPKlmLCHKjN2pr6cIvY26eh2DK8T/1T6Ss3s2
3ZEj3W8fLdjKdjVjs6OZd9tki4tQA2Ln6w4qytbPj0mXB5xj8DIwej1Okj5z4d7NkZvdpkiPdJdK
bqdjxTOLBLz8oEc70vrAwyyOB56fJWLhDaG3vcN+HBQDwCDRW7eJMr7DmfYaikuum4d9S9LIc+0M
1dpRY41OLocKS0e0HuWXmdH0nJHWE2AfvXK+vO072umKjGzOwQAvwoZ61IrgEE+b3rEmokVtrIta
dWMuM328dvGuDWlgaNB0lZs9OGRsrSYf1IKK9YNsuiZoLDPZZDGVBE7Bx6wlzIGM0K/az2j7DzMO
H0eOFMZ3HrJREMnio7brdq2wsytqCFVKc5vPB5FGE/k08I/0+rXt7c+yEB6gi4bKCDouuuXDUCFw
YQlY97MiiyIlPHjCs1CYHJzt5sWJrHEtHR1KiVQ3moajCCPvOuvxUk6YTNZzCFLKbgv6Me0Jds48
z+NGaYBSDBIwcrSVW3skqWKwlzyKqQ5glM7ZBE0HRqFFUEDsIshuFaFMPIioNc5Y++GLc8bCQWE/
D44090NnHkMcVKspI99aA9SUtv60d2SC0BzuIMVevzi67IfcRgzIy+FV5NjpPRneGdgO8jLe6za5
S6MnodM2SziESsPO9qU342zJjfBU2/ovONpfYKDmV0uKbk22MmnufXR0fa2l0RSbO6cO32uXtlNR
Z9qFESWG0bQkMgWT6Va34uqgpsWknz77SfxkZGF5Kid4j4NjXT1lr42EZAIpJoLfQf9PFq+7743Z
uckFpPslEDy2/NuY2kMg2BQmo5pSmBOz1fYFvnGxlvS6d0hhg1qPBxKzWUjbGWx6pcDVuw+GV0O9
yvnrGvsTUH+7SWLJiBSrQ55aZ2Ogg63c8skDr7CDuY+gLURTCdsrYDGPA7xCF+n1MfBW6+BrFLcM
Rr9xXm/lPKEvq4G6syDDkensB9uvAp4Zn2E0AUeFyfnYg0pGl3zX9cj+2MJGtoZjHjVin2rdORX0
NSlVnNMEbtCujqVr5GezBZBm6vK3Pi7wot6wwYJZaBXqaCNQpW1aaT7JXAV97Xf7ASSLOZhREAKs
zEgwWm9rUEyBSDyeHU93T7nUr/4cIRdLU2c7UNWXNrOkorgUyvv0sqHYNGWMn7iPHkEbEkDcEzMQ
Rh1ZIW2y7mP1nnXmZwQVkjxFtE3Gi1VF5MiY5YOPgoUIBwjnGlqltcHmU0kr8Iy+u3imuc55eau6
j1+FkzDlt6BUFe5uEOOzo8vbsk+6w0BjYY4IK5q19L6Iiscyn8E8w02dG+zWVURul+51cp/UoNyq
1HphT4ExQPI2sLslA8cONBNIbSgWASdGXvoOjUUDjOei3Bh5AsFILHmc1fwrF9+q+px7jwFGo+N7
5Pw/d92BxKGHxJurwKrv9ZSzLPKj0GqqtU810CZET+i1+emO2Nfonk9rklsTGF8S7MGKQSEwtCqz
16PCl8zx/j3MmxfXH1gs+u8wzOrN4AtM3guwqAemtw4t6BLVBLtk2QELk9wxvyGMwTY2CNH6Q4qA
BHZFvYbgoG1q58pv9gIrLT3kTdG28Wj64s7eFjnqRGK5kLNlhGAl094e3M/R7D8HoT0bmTC3ksSf
5aEMGOO80moOQl6cyKSCX1yK0NoOsFHsnZtOG40+6lrPTfDK1EGz178h8fzq00jf11KGaMtu9aR1
ALUjO3dqNR2N4X5qyJ4iGQsnh0Q4GrKBGnnuXcIjnUx9l1ris2jMKeAchRfFKay9GZPek9ZvSWbK
M68+r7GvM1KD8lFjDQwMkyiHxaOKC119+nnxK+2AvjQzZcEJ6aGx5oTSbGbuURHhRND97p4RGoTt
HF5fosRrH9Y1RyHSfVjy0xHrHrmdmxmPRQ+PC4xnuxaFFZhKnXtFv9bgbBNAnofdRoQbrdH6RsyA
EjyzelEDgK8ibvbE8FYAvOOr2Y8dJEGPSWDVIU0afNDzFjeypZFT1c5N0KXc+2klboya6W5clo8E
Z3vryPTyLVTEDu3IY5oXJFqElb4VTr2Ig+GJmNo6xCsKulHwcnqSfUNOIyDk/neKPbzNGG5Nhn03
ScaloSZJpAy55pvE2ul9K7jWPSv4ucqWNV7wdAQhmYGGda1D4Is1seOJHt1z0qwOsAM/+7bztmE2
P5DprpNNrq+qim04SWkC9ZIYF+m5v4uEFq8DNxK7k+gCAciGHCGxr8BOrLnZgE9sXW1WWzf0YAzb
5mM2cXJrjCsAheFkt3SLUK2P6L40UrcjItUc9IrrNvG/c5fStkvUfiirS6qVj1zvND1zY2eE86vK
o2GbwlbqYECZxDM5OgDADmvxDPF4JRV/T08m92p2K5gAsrt1gPxvTHu0t1NqViT8eC/ZgB9k7KNt
3XiHSQLXrfN734jqjeg7VtWi3wxNJU40dt/pMMNCyIp94Z8gd5BsZNBv7ZIj+jkMk1Ef0N86wOY9
yPgY84qh0TJSkh9+LZMMiRShCZWxDgf/dUCaaKp8DqRNC34m426TA0LhXMnYvBvka5cijAldrAy9
gB3fp1JnOuNuEAk7p2wJboDcsmkbcL1eaKu9GLlJtMEItMGFGV2hE4o/zTIOWSh6awOjojgaiMrw
w8AgDkuMDmJsko3QSL/SY6473AowKchRUFvpJPS6NZOhEueocnodC0SBlTZQPwIaYJpvIumnOdps
UnuasGWr8MjUJwvwpJOtTixK0VrJpkYBNQtOG5Zm7AD+R217Mof+1zzOW3TLIAI5dq69MkUixGnQ
TOGf5Nzdg4aFrh8Z2ZYd4Tx5335yJY88+sZFiq1UkI63ej/XVEsjfEGar4jzPkIvDyIzRuMo63Cj
T9upYwShevXqIG9bAwy8NFahzlMtd3B0kYY3pc4hs34ES8e1TycahBMjNJDE6dbrwmTr2u/Ewp86
7S5rnsRggKOdyTtLDbU1Bu+u7zIBBNDOASe324Rgv1OSjmdCaux92yBk9WZ0xn4m7+VcwLTrxsuo
o6fyzOLK0PqX6owa7JYunkL9AsiE9IY+w28pls7pbCB78rMsCN3W3NVhKPbwadu122rJUWb1AWcV
mj43DC/5MDRbp+lnLqruMDpRxd2RnmOn2ADLRnTdxa/2AAu+d3IBgHSAyjoTRJJQPnCIznWawing
194sdojf3e3sSLBDZfbZAw8J0/pJE+n4C/ziK23kdtv70tlXNfqxMtVesBXbd/QiD623D4Up9h2N
mB1xnbRL6jC5j4qu23GPU4F565EYmhvLdku8Dr2897P4DfIg/JKWU01vBU1RnECc1+Dr6RWlWVJc
XS2OTz35zDIZKq4s9RUZkPxVj6nL8b5hCTY3pr8LZ2e+Vkn/HWvi089a/+y3zBRGR0HYaES340PO
pRG1VN8viDL927IghDZ2pDECIuQNOuge8mq/Qdo73U35zVDY6cNQ/lJzz0tUzTes6dAIQceieE8r
9u0iOxbJd+Oi0QihYgd2TfaiMGAAIQYuMgrPCqrp8p8/b36iGacBTjmoMsy0+u6vz/3xXXKJtazi
zD33M+BF4u3KjW/24IR+/vPn0399DykZ/gm5O4kg7Z9fUZN852/pu3M8yBvj33/zH7+4dURyGrWK
XLjlK39+2CgMvj9BIALvsQcj9a+P+OfDPx5FI2gQhC6mjeVL9J/f+/Punw/fK+G/u9AH/nqkfz3w
Px4mrKfxMKYzjsHlifj59B/f7ZAVyiom6j8e1V/Pxc9vcLTURSlrEyqe5fFDp9GXBytbz/LFbNzX
UA3TjcXn13XH9i0MGF66PV1itMIovggTJ2Hyxs8Wbpoekz6UtuukzvVHt6BUZcg2bRvNSfdJBG65
8OPrWDp3SrX5B0DoXJ+f5tE0rrGPtQyU8qqSeX1XKP1dxvT7I9zr60Fv/LufN6GF3CQafbJLDP/O
JNf6Iixx+PmchlgFiPPQsBZ6lP6+hcfc6YqHlDir+6G+ty2k9cSP4UYTZCZU/kMk9fc+y38NHtQO
3M72U1iSDjJ70fDHh1NZ7tOeXa/VtW5XR1r72Gep2ofTsaByXMu0L55BLmk76cBjIi+WNm1IERVp
jM/KFr/O3Jjz/ZDf1KxOd2qoONw2s7Ggpsy7VGYHaVaIsIbCWmcILxijVFeOESerk96tmcBF68kX
J6JK6s92A62xqzzsAx2OsdABLWZV1ofWE4rRSaVtK1WI5yxzwVPPXnHUnbVehuGLQ/+6zEHt1a7P
kFTHXegzQsPEzdgUeyJNcXFwJ7KncoP5u+WRXzCSVXPRNSbScRreNrVMYNCS2QXb8PdQ6neESVDw
WZZ2cbX8LgWO9ttfxkzxgBPCFNphdpxXCitcZ5X4SEZBPG1eakdCdLUjDaHfut8yL3PH5rNr26tf
O9bG70d3y1Ptr0U9GcsBJCazT2WfyNaryk/eCHQMBqsBs+9y0tGntD0UIQkV8yjEnROxvTm1Bekf
6Qsjc/2mR9387UQdjj/jHTC9va8RxK+RukwrC7xB0UzeXSmtet9JDZqXZaI3n63+hWeFIBXNeBdN
q+N24IfmSdw/j022iyGK3YVR8lkjS94lMf2WtDQxvJfnDM3UtdAgDRmdxepXG9UDnO6QLh2hQ5UF
OgNpT90l2T5OU6pFxWmVPK47Rt6HCtf+CiMMGWvQnk4QEDYIAmy1GolBP2ea9ZoB1duWRmId9SH5
ymZdBYWMwwxH/UAp8nMC1DD2bgbdpFWmGmdTawa22XTwbrzlzey77TnhtWi7HGlRrPEsL3BJIZ0x
kGLkUGHXsCwh/69HWdNumfLXlNtuV/bZfDKI2Tj9vOenLq0EZEGqYa3PLP7uuDS+C7J09rprxjdC
72IIjcj5OC8y8CrPuv3QWHp6ERqBxLBWQ5u0G53hJDAvCjrZ6eR8sm7AfB3vOl8Md6OjYwvuxudx
5qqKNY2yXnFSZwzanlG+vGQ5A5oJFRI+fAHHIXbZ7omEnKeaiT9YPkmqYVJMBCjXdvQgHNkeTDAi
KzAIn4qp8ml08B6arWXCfSOci8iF4dwOzW2LFe427Xvy22b5mtGvIic2pTNlpdWehDbzFgSRs8kB
EgapRfgTxCwPBIZj3g6gA9ael3Ccq2KatEN5M9sT9XaaFSU6B5gwBU1ahnNGwCgP4UAX1mfKXm2r
GfaLMVuEzdZujmguErsKo9xxxGi87zTx0mtRudIm0JN1qPyHfGByn82VxrGgDB8oRQ++i6kw01tj
Q67zDJS787etIadLFb+oJExOGm7TU9uMTkD4Jd6eKH1XUYP/qAHJP0/aA+7saNcThQT/DYFCZuZE
zvngaj0asCfkDQWAu/nen2vtqC1vft6LB9BqmOlVgI9aO5b6V28xh9VztBkg552LKioGsNBK133R
6ysYt84O5xYC9tLm+ssoQ01xqxbbs0kj3p984ziGbwAdMSjFfnoJM9TtFulouZdPt24dpAR1rUq4
X/dZxvopdIzqWCHtTTZYK8aL8V52BpdGOY43+pQRp5kWT7mcfnvVL7+R4pLLamOPcxyQxPtFdTfc
DKFdbkLVp5t01Pyzght4VqRjwF6c7+LamY/p8qZAjUXTCeN6TyfXaB13ayZ9flKplZ8mf4iOvH6r
tpyNkzFjfC3j/q1w6vGyvKO3MGg5KO9yRXSpaf6abDFcuBpJr3ULQJEAYgnLszCl2/YlfVXS9o61
L0F2ivKNYIi93zifXlcftAj/jI9BIUkwBeOwjUFQVjBdDZQJcdtvhzS5thiOg+xJ2ChgXca/ITn0
uhayJMtL5eLm75r+iQRh6hS7eNRT6IudS+NGt5t3AtgJzKDf6Rqfs82FNfQA+Wo6j/SniEKbSAtu
YGdr/ZK0sFK2f5foK6vCWZMUAz3oCA92kyZfhZc9FRUd89BH7kQJ1ot38Lpzt3IItiIkprv6dO0p
K+KtWduHAannyph7cq0YkOD+ObgYM2ZVPZRYyX3rtw1FwUmfvbhv6QKPt3k23470kWd9Y5JQtXcT
Zp9tDbw5xSgTM6IkieN1+e0Z+WoOCbvrVBYbjagLIgiokJObbvJvpUsgl5bR9nGVzUIyURFYXCSW
Q7fH9YBW6Lc+FQ2dJ7ZnJxyCdrZIEZAnUySvjinZP3pQgIqdSe8c4yT68AA7m/EKMp0cjj7RZui5
RB0dunm82r18cNLmnTLhIerFCVnCSPsf1aI2wnsyBnKU0uZgeOTbYk2tbJxc7XKmpCAPGeXQ58fH
fec6JbqiNrkJXXWqll03shp6Xbb1TG8Rc2/z6ChxphusziHyCbkooRLX+h4W22CUq6UhSrkSMbBA
ttgsGiT/keabDKrioQgLAKrC+J2gqBpbjcWZoKqZdMdkTJ+BSxbrR4fp+rVvQCxCvg+dcbqf7PJi
pi11tCpWk0f3qXE83DfuXpvMS57f+SgsMfvba2lo5sotBmM1jNWLrydOYIUzasaouMviatgPXkrD
Dvd6i+cojGd03YjF2gkWJfebFpnjua8aGB6NZ3ByeneW1FZFcBl6mPY+J2KCKAoGDpmd7jSnvHZ2
d0A9zzMZYa9NNIoyQeptgih9ReJdZLIayYbr1zQ5wWUjrQz9s2GLNlh+zhVBdjzalVIej2rgYK7a
cstAkg5TZTvrUcsIXUeTaM7jY9nvFA/niFksaEv7OZ2JD+1jOg1Em9whctTG8cVKC0LC6K7TqLF+
NZ31MFHIaXEQFY5zGCjPNrboxTqriaKqXJqa3FfExabgnaXCicQsKijuidUpdiF7Sb2o7+gk4kNk
6LuiRgegdBaVm2+MLqRJhrN+tqIHnSTMwEXITUJLXh5Cfh4oVwaiCWcHGmfHNvX8l9QWGzkutSZu
oWA2i/IltguxNoToj8VPyJ6pWYcZAsvI120y1KdYygtYnlYUr1mQooPImk/Mo4pYLHJWZWh9M9bz
V35JYKBBS+t+1s3fWsIuleg0rpZ0ub42TsjiYZu0CW0HzpSnzoR4YTB92jtNfRLJINZhZgCbcvvh
EjUU/Xk6E+44tsMN6+58cfHfrJMqDrd1Nic7e0AvabcXooW5jgQuY9l47Ol10W05LYwUaULfsGV4
A4LObAHms1ueZCHuqyl/jyaeyLc8xA2TWGTxJu6xjdo3Z6Cj2iqDWACLMJFujs9dpNXc9goKLa/J
yk7EonoxDKZXTbPtBYxWp072CpjKC75+IZqDY/khOb/ms1Wk0bF0mgOhcyi2/BlcybzYX33uY5NZ
spwYnnpa3W2MqaEX4pJd2lkG4QDK4wpCKL9GipBcowFlEcKRce25cbJHKHg0WbUZRcLFcdtNl3Lb
ec2toAzH+CYMbKWmIunYTbeFpsG/5Yljgo5XR2K3bripUjYxCGxjtAnn9KuLq/tc84grbCZrPbf2
b91JPzqkkGklCU/seSabun60vOkiYoK2bP8V2ve5SXG26FVKEwwZstkA5HX6dNvm5b3bKOLLMhIa
qiR54KJgaGZnYPvS5JOcm2ctv5IAeJMh8SaxIvQCD33LuppHH7MikeFQRlCUjP4lFOVXOJtvPk2I
WDdfaWgbmGUY7bbuUGHXJRCEzDyiuDiVpPboHQwws+eJCx7/KClNnOKzlaU0/5Crjoo2rxoeKiJ9
DDWHwbbVLi/rh6rv7lN6i/Polceiyz9IIGtXIEoC3ehPo65uhwHMsPJhQlc6VYKf50Fuo3gppHD2
BDwSndDH/jqvF4NLwkGb4LC7KiPwtjfIYQs7ZipW+TVXzNg6hAjtkMQbvO/FZpTabaNn+nqm2+i3
FmnNza/BjeHYQoNcCamRruwEjJ2SFW7NaON11mdsk0ZKKjOym+yYagT8kP23BODKKss48h/GkTXb
SMoECb3voa5QCLdFRTsxKc7mnGj42jf1xK5RGFWAJtXauyZ4eTXZW4pKc+P5yUdk6kDGp50JJFq5
kcaKE/F8e9WbiAmRylBRoPsLN80wofetCoBjZD/1Rfw7TArCFBZHv9AWlL7nlxOZbO0T3cVxXzQw
xHxyqgKGt9nN0DrpTbu8x6qmbSyJsClCy2BwE/KfCxF0p+dhhB+SL/x58/MJI4c963bofjGEhadh
0kAk9WmzGlMC0PXUf0AKo/YluBYOsMxsGL7r/vRhZ2kWGPSGO4yg2zHMbdIb+l+mhqlZk0jYC3nL
K2pBckE0NZqbrqXjK8zwxZ9OfTa6LPrD3ilDcqUTBA0FFonCnoBw6CjeKxr5yrIr7AYgrDStWDsx
SvF+JKbIiR26tgU7bBgGVpkRAQGZmXTs5pMKZGYTizlbkTLBnt/Gp1K3n0n6QkRIVCqeYDSmwNJ0
WbzjzAF7n0ztussK+JqoveAWtwS6xSwjyjHPWa3rN15DgCmJxkR3mkS1UD5ok3Y1saHt0kRZeyVl
e18LnVQATO4M6cu1tMz4mtKWLorJ+x7a4rVoh/m+86xLDUBno0vzbYg4sQ81KEc5i6MVmg9Wwa3r
p0aBxfuxrCJ/6ymO0BJljqrklbVpyxA8PE2hj0va/1VW0OmG2mKJa6tb4XxlzTLeqZlVM7M+oZOv
AtRMHOhMJMRwp09pXXwWjMIoT2+lIZ+H1oPTGZJ5MdXJFxMWHC3lE/jv11Hn0N60eXzsTD9mon+E
UrP20tG7jcbi3ZIyqB2C+8KO3jhSCkmTXzgrrz23VfUaM6SKSTMJa7+G9eS9GekrnOSrQQpUYdJh
BTQS2A43Y5VZD9pDIh0ioGMoH2ZvIGysJIynJYUwzLcdCNgsLYo12yXHLbML4N2/M4KgIwOEECi7
FO65rs2vgokLk4HR2TR9egCjdVM4AkjhSPSL18D1bJKnGCIXq0yyRWV75wwErlnmPhlmJGsTiXdu
WQbpV2yqrZXqZzcExqkhKgRFwe7j0VbwORbQP+mE/uxgCwtqmP/QH4Z9poX3eW5+p9xzG6I7Px0R
2ZvWWjNECRm8w/GPW2A70jmnNoVrbRU3Wep/WPP8S+Lr3jR1CYIgJ72lIvKpzccsQBhWbcuWiFHQ
QcNuzKfv1jOYfI4iDLgB8UXgETDtLyrFcRO1tTzk83AwhuiQQ0DfQpQesYLGVxo9rwnhzCvDYE6E
mxY42qKaFGaz6bzfDdUCExb6AYQBr6ZS4fAmOWaDOFStdGVy98nM32eTT1eOOIgkbOEOcoqtbbwD
nP/UThYzylRBWGnovNQTEqGopmEIF1EwZhbXvKBVP6Tuk4OEf1uwABnHRB9cVL219pxM6VsFf/t7
ktVaLUKhuMimayLJPNVp51/FAAYuMUu6EkpPENEU2goFHHT4KDbOOqFPa3oyt1pVzV91Byq7n8uX
xUkWGGyKQdzCaGzyTJ59QRa9nFz1aLmo5iDpdYPoHicrCreT6bgH4ZK5LeIZSanU669+405WgRA/
J0Ob5KQiYoUpRYohCpD6qbfgORmJ/QHBR6EekeOFWerJBj7+Jcf2AVlV9ZKKXAbcvd25m2JQE6hs
2sFCYTP2I7h6DqERE14nJkfeHTit6naeQno6pl62dFqQ4HSWd4f/ZFUPw6FHC/cl+/DLmh37MZYa
rZI2cg6m5anbZuDFMmtRf1F1whB6YSBxJ6GvcKNJ8TyFsN0yHQNSIawoMG0Z3WIvIMDEUqRwVTb5
KkRubGPPxLJR7UxV/MornbkSK+jN2Gnlvp2Yoth9Mb9qgppfxUpdmb44wehJ6EQNsmGJHp36rSGa
+2YA/AU3OJZbjfHBu6c8zutZ+lpIwudLk/amtgRhtSRAaglauDQq9pHLrK8dQQuMMVXIVPDYklod
oyaVx7ZJ9hgl7rRu2ofEPKyh4XyQTXlIsNwp+9T5NjmVndpUVjfs0ARpgdW3l7KhBUA7CA5sK/dj
W9y06CKHMPGW6jLhQVHrlxF7mE3kjwhXXa84mebNrUG/7WK5OHsityW5NEu4XhPjMcsA7nZucsKy
CPROWkfMPhTz8Li8Qj52It2lkNPOeZEE1TSYKBKr3ei0pPg29V5H15uTjehNICknGwCK2/sXTxIh
jQf9sxICknJpPKqZ+AlQKswjzQhFeyqX8+mMDI9T5NmfQ2g6lv9etTJflFG7EinctZEWfAP30Ov2
be/M3yIyjkRlfMzzoRfNu+otwoOREyhEM7kUq4l206qY6PQATNvaIuav9q2H3kQBQQhWH8ill6Po
pAbslmBpOF+uhCuHtTmi/D4nPrqybnDTE0pUkjTLSGyykgOINrt3cYfr6ueNh59hKxum56qqT1Zr
NXezYMRg5YGX9AOaUmZps2XskBni1MC+g6aaPihKc1IxmhvHfCQ4Qt+3dnpT9QyTNUVQOqlT9MDn
D7hm8amdgO+6hZMj37BfZOQYZx+gC83pS5gkyAZTgMuR0Yo7EdZvKV1sIjs4ZWToYgZpzWdoIWEL
DAK7UruxarLvMNd/Td0byJ02EIwn1/dOpxrO5NqzioQgTf3WHHPt4GSgN8nCiA1bO5A48aTPcC9y
csa5KxI7aAFjX2NvaC8ViWFM290TusONoOTceE45BhkZL4FvEJY4DGg1KtsjCWUw241JxGCFaCEu
fYTvDv035BplJLX9MnZRrbfKOZDuYhCmRw9XVJHf0mdPYBAAka16d23VgoQa7cY13a8pbCZ4OQzB
dKa8mz7sgqRpCDlCNvboT+rMeZqRPDAXGjumJHSVWr+OwbgirLFZLcfAHoaHouqrwGPXzzQ1Yecx
24PtOXtPFE9IwF5cUSUB1EnEcgzR1HM05FR9DpFHvUsCXofhR1kNhBlDVGRVayxtaFQqygA1Mfwm
AURfCVa6azKWcktv6Rrn1qMaim0vEe+1kc5oLyIVy1RH05FXo4y6Y1HvyCNDPfK/iDqP5saRdYn+
IkQUgILbkgQ9ZUiJzdYGoZaB9wX769/B3MXbzJ2YuDMtkUCZ/DJPeucaWtjurccUAuuEOk6J5SNt
34LCfCSVG5y7po035Zx5a6sP/YF61NUyKyhzrhiI79wzcMsxPVY7o+MYF6jBT/Ux2BDumPm7jReV
31oTWOfM0U75RBiDZnmCEMW4j21CfhTgztzoCMpGKEdHaWDQMExrA/QTwuKwAxYRrrJOXIrOfhlS
c9s1zbifIxygaKdrHTThsVXpTxRi6izGavAHDnNF7nTYB+1iYzHcu/z/X4yxDba5REJpKNeinzCY
t9Cswmdbp9Y1L+yTrc9fidJqvIlD5dOTsuBTb4po4TodK2fDMGnMnd9ysQFmBVaMuqLErRElSKGO
3ODQOscpSDIkBwKEQ4HDUg5/4S/CgfA4sjnpkt/MgxOexco3aN4NmXVxfeWzh7rDQsEfW7RAGJwF
3lQSns7K+JrE6bfm6o3f97Rj2kHyKpKckaFwRjpTm2fHovMqSHjEutjeg3m19exQtUV6pQtVrQI3
ou4ZwJGnX3I2dGbsvAcBZtWm7ilcrahWmxQ5Jztukn1ft1gUUFYbdQomAvFjnFApXni3BElum3sT
qNOKQkMkd1Eq8ySC++AK/WLPBl9pz2Gvvi5iQItwP83C2loZ1WxWVD5o0uWpFfhNZpy8kd39lUFo
L+3fG3fqCx+rZohNOqOtqOiQkh7JPFvHnDmb4/GMtgz5L+MQHGL0jNXEQYQeKJBbKUbAOLbTvSUx
WA06JTxzvXiusFVpCjvIPGQHGTvuWXPSf7jGvkUUeYS4pwBjfvPCMab2rc7RVp17N1o8BTmu9zjC
PacVBA47VfMUvia9e4m8nENhGtxJPXSEseq7I4riOY5+Ukadkcg5VbeOd0FP+1dZsXnL2/gsq2Qh
s4YOLa3i7IUI1WakUYSqfuo8mqj7bIC5c0btRrPEmYZvtinzP7kH6Kzy/lqzkWEKK2i1CtKrVdFl
xb2VZmFCPIsaY2hj48+k12AWc83NuZCGUQxIroDoQ8yZOEK86FD5oU7MdzsaHqmFeFJjz9EsEC2j
pR2pslo11l4PrFvuqHdGSd9ZJOO9ifSDaaTykd8RPgll+Xr7WvUpTLWcsm1Xf8lCdQL5mq0Gb4nH
xu4xLG1Ah0lorAloAyYaayy32rwyR/0Rp33NFIKL1oClvDKq97oJcPs4BgE3UoG8HePzaGf4T0Jm
MiPszuXMtx8hmAS6LNfsKuDgE1j1IdZwuFgpXtBRxyfg7rUkgS3XWAcvlcw0+ETkUn3Qm0G0SQwC
GI1saKbBuB5iBx+jK7uCuaky/cPDDejU7h2Gktj0ifE6eFHDrVduOA9f03pciGXVoTLrefVVTdWp
FUGxH7m4Ym/f9UGLfm7ZT1bDfoDRk6GX7eEoiYHIlMEnOxVORrv+HQ1C/s3okN/LeWjD+Mpxjn6v
6cY19+7Epp+5dbVGEWJSXlC8ZSMjmEm3MiKXMHFONlz3zNW7xCKJQ+KHg7A/W69kEXA/ofSvGbSA
+ePUFGXzMdaA4YR5u89jTE8AaSKcmlWwNVxMVQyz70Fj3Z0h7q8mRXDdokGNvzynYgugCxt5U0gm
0ER+cRuuelvd3dka/YjcKGXmNf6foX0KdYDYIxroOLJa5mZ9opRj2ucGP5Fhxq81kX6dAfy6QlnF
wM+mYBjPlHbAFoxqTPV18ZCDy6ohy2plk+DApGaQM5xw3mY98BJOquWqsbc5hakrnHB2Q1gtiit3
Owcz4MTJfNEkkkJRS875/XfPkkI1iac200z6gHLop9AGRUPB+M0q2nDdhZrJXGveNjGALuGWVPvV
ODbAmHfIreberYYXza7Y2uLinshiMa+kflJB9oud+UCclO8h8S4cXLBwFzhWwqsWEKcfh6LlOED1
hVpaSubW/dNK46VcWu8h6sXwgTe9GzCqKfMXtKvEp2WYZsbEb4xEh8rMPpHxDa2dwgMwM2GDZwug
1zUOVhizwaDip04X6S3mvxhG9p0WduVHNanUoCAwH1NJvoK7yHVT2c/BaDwJWNS+S+3XCggG+4tD
mWVIF2IYbFyAbvQgHvOQqkuMw2yh6MYr0w0/wBzjyW5gRASmb/fALfTO9ValS0FKCiiiZo0tDO7n
3AgPlib+lqn3lbHPbTRH3zZts++XFzPwBG7fOv/j9KxpsSX8ojM2heoftU5Gf0yGffdmBGhmiZEc
62l6/PfbxRZ06jpOcdA72aMq2svMPrtKFRIVfV8ummYx8zuaQtGiN9tbDfXP70tzq2vTV2HTdC2A
u6A9nb3hIL1dod3MJuBXa1kNvVgdHasjIeB6JY0TXblukvhSc1a7qKE31sV8aQbSw7w9K1UMjIMl
pkQUp2vYpFdWS75o1SBFK2u/5A60Gs+ZkTNGaMkl0UDvMKMBERtIh/Nbn3xwwQAs74yvFVWA2zrQ
vdULlXroVFpxVnN5H83uEPe8MRjl99yGgKgImq0p2r1iAPgUuM9mpnztJC+DwpNUWf3Jy14Kw5s3
ZUCOLbGX/L9BKXQ/7kYEgRW1IzQ7L2d+aheRBpilV1uwwe9GlmzmuX+MnpefRv6opjWecTOTAdB0
hzmGsR81efJ01MRazi8TozQ4u6hMFG+Z7jHGVSZBK86G+eAfE/icA3sbi+bAFfMLegPK/tbF4ul7
ucuTigtlbdoxCnDOGdrGCabF995MPFAFFUIJMaFVpdMcmudEdb9iAgQYdOWKKf4Zqv9hoKV7k7Il
48bQqJBeZzGgSUNj4jAL3a/y5jZpB3Pq5EYLx5s0oLWHI6sxZwWZzLe2HDn5o4DPkantw9z8lhL+
ZPcfATk6JyV6qJHwMLXgD6JIPueeupP9e1EN7jC9pHKg1+jXjqORyrr0CrIpWY/YxWRRPRtj9zR0
06MupqekbrttBh6ni2NA/pQ4kyl8y7iWYD97c9Pgx6oqH0emsW36ajebQJikwviRbWtJlZq+wDXr
Tj9ZgMVw8LgG6OMGA3tanhou1fsmE88UUlLWXhGy8NwvrqJUjBhPYEB9zmj3OZnuvc4yOnnY3OkJ
AOBwklXB4kD7/KoNkhPpL33boZNCQyjQHFnlA9ZlpBPjnIj+0FqsFJRkQlFu7Z2yV6xrX1HkbtsR
83yj1jpVxjAzcSeST3oaXhiLqD0eMExGuuVLJsX64N4DXM1drzAD8UIdJGiktITiswAFep3RQE6M
bFvtbS/6DnnQud5ERCPEzZS0YNrArZ2wpaewgEZjsNvoAlCIbXuHkLcVPzFgTKUYi1QO3jNXho/Y
ppTdMuEj8GT5rif2LSIbM3Di79haWAjR6+xhNUXVpY8NYsjatHd/gEU4//sArNx8jgJn1XLH2Xkm
1oawHw9OyPsTAQPSC3AKrF2Q0qDOuckLBn6imF50QMMl2gIskmRM6sNhywGJGy9DT1DH7QKGli1p
0aY8O4887B+iHsrjrMCrM488Yzh58hhirbyedBvb4M6Uldz3eTvvMPm3ER/LDArIn+aZgXNeQAat
q11V5ecpH496wZGEqXPMn+ThcrNZGYaCS72R63yKihF9Kl/bKhl9PUtveSIwFxpyVyzOCMeimq8f
BowFGNYnVXxRzPtobdZVmk//yAHkZzdgIDdV/oT7oV2Pevq3h7E6yNI7VGirIvM+y2x4ZbN11mqR
jXSeENSEP7T/IkbZ5l/S87dE0oARo9wHOgFthzWhoRhXaPN6BkYEhN07SrIahM+4URgK1/6U8OnR
pKvztNBcnM7tFbEm2KbV/Mi7qdinMdumyz7L5FMDhiG+aCzlTtp2vxxIvrjUoYONx6Qc8udw3KFa
+6kD5yYiwOsrKCr7LgkJjqpJ7edBZ9RQjSaLihs+S5xGdYKREnZ7yo3xHGq/hdZ5eDlxW2pOLk9w
FjZhRf3PnBeJP1duSv5nZN7hdqehM3b6HOvnqHaPktcEvQLKcmld7Ea8zzhGSGxogiXY29fJuJ8K
Cxes431ZXtWsbHP6nRLnyyuajyweiCrDKyxFwgqP8rbWYioWOVAbHuEXxNtVrRfBoR8/lSeBmcZa
tRotklJWi2PaHG+xjPl/g3qOglNessurGanGSYbbOBOVxTTKiAlXTJVcnSp8t6bqOIUctMP6b6kT
sLFqkpUuHP0pFy+DXr6NndwBGC4YMHa3rhdrI6N8vtW7Bzsvl297nXn5M1WIV1uG/9q20GitiHyp
7Ws9PmMS/XTY/NucX0LTsvfEmR6qhlwEvdzp1sYEo3XgVSfr85NzJkQhfKY/1IaN2+yqqDuB3Toy
NnzFmbjvodTKgE/CbflwkW2l7BneXowJyg7fJsh5jk67FPgqxsbkb9WIP4Q5r4orNLfirfTC746H
MIyX3RlxRvebit9XVsGbY7F5RoG1taGUz/YX1dCPtKYK1Sj3Nu8oJVvtqbUSwjJCe41G+HA4/DEz
Y5SxQ4KZc/ydJNPLrLFdhUwuxXiDLAh2N2Kkp9IKswXAhfIuu+xndoTfZBAY62Z+cRIGVU62DXIS
olYxnidRw3KPrg7sPD0jJotUsgobG3KxTspAkWaeZtY3LpQ1EaZNSOdpYFFZx31NBomgNK7ZBvhc
XTPfk632Da1FWhyKw+yAs1Me3W79Uk0vzhgp9q6T85WhMC6LsJtSQjNhg3GemTUCCDYYNxKnj3is
yLNnK9vjrQsq9weM2HWqdOzUxbx2MdaUFuKDpz6Y0pylopnd1m8dV9jUQGVOqBmUUj2aYOCoPDtP
WmSFsCbdTzctNo3Oqs4gM9oEFvlt22u/KjDv4XXOT7YjLjhc1la2R6h8LNWquTYzNuBthXG1Jl0c
MlNpj6bi9UCQAuCi0WZqdwwMQuFDpmL0GUbvY85ppsGsGViUOH9MrvgY7vQ/bVgc5IZn7WhZ4Xc4
lIeUSaNN36fVed66LQnOyPYDuwzhFo58OmUG3JwrFuoGI1FVUe4jzrXMXhJGS3Vo3XHg3iAF7GPw
YavQoByo8LaFab/PMn/OaodrBhESYJDBypySZ2fGbWSESCTKeEyKQ38kZj9vPvKJ16NHa6coWH2r
8bkKnZ8eHMBWBBziuSSDrZr/0Hw9rJcDXmOk76MtT6lWPCKL5z1K/SrDDmOzlhcem93QlQeoESCv
gi+nQRXV1EmzHiNZaWXlh5aQSFCs3RgHSZYvThntS+RMCMHinZwszDa1XT1TR7IMw9i1gozgsHeZ
e20HNdw78nTpkTq5YX9ieEtoOyBMMxo0XyR3XeRvpGdgnpk3p0+e5yz/UHlgIwlamyBzv9gP6zjk
NWGfYdH6KTL3UZIQRPAwd2OP8xpldUAti/rhrCfaJ50EhR/U8T+IiRwKrJ6zf32UqNlpPP/J56RZ
tRIGKUv6HjrQ3ZyLXW2YftUFJB0C7zVX8TsY2j/gwgGilbQtN8VvZLUnpmW4TZnNE9fGKcOCtG+r
9q+VNxzgOA3VVb7ka7AqekPLRZmR7akW08vSHEzO4l4bLLrDsunn83SPWBb0KUb1Cs40gNZr2XU3
jAswCEcECpFdVHsH/3xwXSgV9eg8czO+mA2l7KU33oJOv2MQDla1KO51Sf/JhG95gmbWViSdvEvY
B/u0dCOK3es9YNd+g+zNnj7/UVPsE39/wG+F6x8olLjhpU3L50ERysqeCtPi2B0GX0LvX+oi+GhS
yAI235BWe3fXKveyUw8jim6mt1B22C2a5I22XHsj6RQpDPsnGb5dI3waaeAwrfRbZoG3ziH6rTyN
cPnYLtGvOzdv9pOJ3T9DRknXglNg6onfToqUDArwBC8id+ia924gHDPqNnFZFVwcHiRNkajV0vFl
CpxXSlNMDCvbuYHtWo/5u2sPFlM5sW5qSycpwEJnax09Cd4r9rqrRVcEU8LhhLkAa0xp3mdSZiSX
0y0P0X9fk1YV3McFX1gZYdBnWVvFo30nNP1jCTYHjXN05/WvBai1QWVPRpL9Rg0q2lvrzr9p1kP1
Gsab+sVFpwOtGm4mBMt0etMzxVYaNy+B92lPbOgijxG7XVLr1R5Ic8JhLAf+iHXWQEBeL6saNUEx
OsDyEsliQbE5ikfIzyLWYWMdp4ziISIcGFyyqO/UooaoPM0OJSKLkC+VIEBYdNumqVD7TfePYWrH
Mh43rs6X389EOhOTpRYoyC0xQp3IX/EnBfXWEuXDz7+2goqfs3W4R9UH5THW5jMvJAo2/SJ60n1L
Yj94atvO5ynwYzQ3A6FaliS+t8zhcvRq7aJR0zAmWKOMmO8/G1FwzPTaRjRj1YQ0BprR2hx/i+eZ
75oCSEc9XlqnWDu4cEJr5wifrKM5+JfrI9Y8g08XBhJZ0huP1y4VIyOKRD6V0rxlIW/dXKGJTdkb
kF5sH6bCIXxeqsxDF8a/3ucfVZ78G+zgzXPcew0AYS3f24hXpMzG4wzed4uXkbkbOe884qijQyHE
Qqm90TGzicZ8b3S8fl2db3lZ12geQBVmqsEnh9WT0V0m3juOV7vGia8N1+ABe89iW2SGjhfQqMTW
MfgRkyT+yAcXcEU2rDPduVrGfMty5z323osSP6RsjUcHYWOX9Pox7vIXwyk/lCvKrR7Pl8CwGYtQ
dmaVLdvgHPiYeJ8Q9l/rmK5OGTxp/OxlzxekOAAVnNrWUY7fUVVsCw2oeMWtMZjUyejD5aQ6cgK6
FYzQL4nFN631+fOEFhCg/arR+qqEM6zHBK8raq1JOnvlmuQAcS0Z1Nul3m22mVhONvZYW5XP5O6Y
Xyh80xrGe8M8tCxkYcgFg9jBKgumc9QupDbt3BXaV1Unz2lr/rTE3u06PWEGpsnG4QBbkyLXsHWE
MGGipI130oAlPmNvLeBLs3206sIveUk64WGoDS/rpFSv5sBiLJIeU3LD/krNO6au6cVUTK8TcvDo
m3yFuVB0imtXj9OSCYEPE0G3FYIotDH2yCIzYjMHgQ13w/dy1uUqHXRnW0gMPHlrHaQDSDKLUaNz
Gm5Cb8pPCYhGfhfGjVMXb4UefbZ2Wx7AXd2CQv5OxmBsexGx0cfcGvlX8PCk2nmosm87+kBpWUSR
8QdfA5CoR6hT26XEjWn4bcBDPVVdtmrr5mL0b8w+mLu7dAskucjgMuCDS3C/UCshi/EizILwKV/j
LAXegVrf4ScFdDkHjz7LhqOFgKPTCI22f3DgBmxo+DDX1HH+2DOSsA0/bqrodOd7zWJxBqOMUdLs
0s3ItEoM6ZOTlQGZttbZEbjcyzYQOAGbXxmnq9CpPjIt/EUrXIaZA6pn1W4lzX/4L+3HbJUjbp2t
TKX9NOi/eD0orVr8QcDueOqFSacCo1g4uNa6VgQ6PNynWfru2Hg8xKBvEGjitU6qZxPiUNdj8145
ToWFXK05qtA81ZQf87XA64y5i3dvyqAQBFn3MEuN3w+oXzhwMA+gHPBHo/ul7FGoam2GdSkelpH7
DzmLo9nAKiBNeJb004io2JOsfSffu8IF625toFGjU73VKV866r0JSY3zTbosWGLRPUdspyvVItTJ
tyEw0d9tJtQjPIJdVHnPse11O31ZPBiyYWM3vnRVfNgZs9RJbQn03y2VVbuiKF1+AzWsQOJUa4rE
V2G57EPuk5Fx8oHljgxU+EwD9JVNYYeokYqSrn6Z6uGlQyXKI917yqR5lbWBXtbHuAeC/GCmr6H1
T7jKIx3k8cEj6SY4PCVtRZfg7DS29jqY8Y9VVH7tcsuOl2RPWmkAJAkrMCTTa4ezZ24YL6lq/8Up
sawJ9yHxIHypjsugxWRuVYBEQYdf8VuZ6M6IfC3NazkGoxMwE0IChCFsg6qgjHnOerQ/UJvQPxf6
f0xO8t3povfKETQ0OemPm6sbtkkbpXCN159LIfePqGJN9RbDRLggW8vknxtaAC1oKC85NVqZ/ShD
LmEFbTJihlsFcmcDG/yl1Ew4vdNWCQvlLYEZrzqiZmlSsyk2TFurfAeaByoC3jci9IbeFoeCy0wU
4I5OZbXDxHCB0oufTnl38J8jiXn6a/I7Mxm0BGU4MGmbDvk8sf1ac0I8Ha7cFw596jxFL0YfUOzn
vYbknQAQiXktG7xd5YIjjdyXmoLFdej2DMHNANPFuI065z5kVr1X47VSMwMPPiwIRWfcnNxDCCCu
9cgN+ETPaGP635YAY4za/94vNYUBq5ITt9pzhaYUgnFQFQQXETGdSTRmLk19HdKlRDQAcDC3Ed/z
BB8gNs85B50VPwcpg4GBgNSxPqTM6A1Ea2l5d+RqXgDdCY9JGDebENE3rt7mwNVZRGTlT6n3btTS
fUocEqTs0SszCPpNZA63EhmHBG/KlAltKBV8SI6FAUsQCcbdkNzkHH9mXXWC53Dp6NHxg0AdrX5E
ax6x0Cg2INEnftzu6Xbl3ga8cNjYprlcosfsoDn4KhGPXHORFzLiKIEChoYESgc8kEKnO9Puc6pm
DpXetObpSlArjHNsdbfeBm+AVHwyM+uYau3o5xwGnClNCXeK8ECcMdpIsoPsCMl16AkNZdPARaDB
P+uy9+wSfK5D3d0aK9K3Vv9ek/F4oavyT4HQGDPVXBsFvrcZtTXkyHRNnRRFuGzVzmmveuAVPqR0
3OLcq1fwHjBRk4hfCWhmg83+UdgFWdawNTdpQ8lUFO0jexppc6T9UY0tQagG+pVNNMGGrqI3+XML
nW01RKl5tGYCAF4/sEgry+8n5rFJSoA7mMiEY+0mdMMGVNdnxx3dPVi8xs80pkQpGZq5/0uPgi8i
wk+pWop/xLIDdUDLLedljMxNywyHdIwCNFSAdCmcDQ10h2TER9xWXr0lhnydQ5kjK0caU18m8ENJ
9SDniB13pUvOqbaE57JOqjZAyYh/YruVWz1I/6Z5f0HepQzRw1GB4GlgoKQFVF+bxOlwMFr1iUjJ
lhIu2kS/9bCy9n03PuBNg9lV8wb3h3uiJ5TDfWJ7fuVSX1Wr1B8rG49H5Gupw/9WlG1ivup6D6Np
kRt7Z64mjKAmziuOOREGKb/5M7uVtRvyrtnaIeCc+LvX+uFgdTEVsJaJQ84gPlw7yZ++CH9xpbxZ
o0y5kzKjUOVYk+whIYqdqiupAs512hyZQsrG8q5KKNNPq/PkxOW+KA/5InqWVDu03m7JIVg6JUI5
5IzLxMHYNOgfaPmtNVvcOmV+ToV6FPMo15YKLVKwu/+d4O1S+GRvuavovN/Cajat+dk2+D3SCXFA
xcNNx9DP8SsgyP1JMnw44OibKW2ZvpUi2I70EbQLQImlfQXdIdnUDCnJ6j8yLX/gGpmMQD+0A0tp
vyTJLGgwg9y48WJ+5Q4AsBOxJH3vmVXsx0Ho63KS18TgdC3p2HRKrrqijo9zpfq9aXMOL8gCarl5
6aBr82MWam+zRG4Jmz1ZbZRtkgkWEqwwjuPBznYc6gWI9LEeaZyyZBetkV22MYn9EArNpkWNR3nm
YqT1l0YSXRu7EB9SSMnMoPNCj4zgfMiWlNdSHyaG5QzdSS7/w/jbdNl9WgzDTR44m6qS5AD0/K8z
v1YVFocBGOqqr1pIPerUTc6nnU0Pl71lpf96IadS8AT/polPr2+nnW1ATahDlubADp0NReQ/4Zi8
RTgRN54atm6EGh8NKIFkfkvh/IQNMPiSuwS7MW+WjjEXqx8YjfRE765O7qB1VyXaHwBESWRD6/th
q7uYcQAanw23RQImnMoPU46ceKI8AB8RUV8QvQqHM2GV43Gbe0f5DTb3de84v7UVftlOc7dz/Evx
MprShleNNBl1itm+GRoml31x6FITBUgEmzQYURtoUKaPmDfmtZqnwq+GagPt1LlwZN0m9fSezGRS
NRLKQ9n4xdTweR/dHokzJR1AeNJFbaTsChH30+XsU1Xh1rCMvQrR4LommNaON93Hfsi2WTf79cxo
2UNZXnpRm0A/RTFiZ2rjAm0bmDqMUACoV/xrxIqfjLYh21S7p2zo5pOoPlJXA9pVm7xNuauds9Rj
jjoQBOnbf1Zg1pwRyb/3Vu5A9xvnVTjV8Nw0HE9e89fBQap5GNJxsM/rOCT2VLUbaZe0rOJmxNES
EkJPp7E6CuKpftvxGhgJUf9GmYAoKxwO7t9xgGNjd1ytmI+te0xpqynuQWCzLvYYwtZ60j4K02Ch
QGKiczj0k8bkpx4sZDjWhEWzSe3hHQhNcxzc9qdy4wC4u/2ogla7RMrBBxh7K6N5RG3opyaENKM3
9hVjxgp7Cqfq2dz0CHU79oUJVISGDa8keNOWu4jSCyaqXPrbYt5PotsZAjSiqOoPTE5PgSmXom0m
/EqyboolEDsIpmf4XYdOZFtbdz8YUZubpKCHCTbHe2yPDxMTx05OxnkI98Ie/0UDAoZdFH+SIfnX
4EgRYh7OCkYb4K/PxB5hgXrtMVH8Z4NBbiFcJ/s5sH4Crt7rBo5GpMmdJwVTS2LwukXijugjmB1H
jU9EjNP9pAuMC6FO46b5zFFe7UNC85laOOxZlm3SlHe9ssZn1C7qckX2T4iMiMq71z7pgfjUeH3P
pPx2feLmLCKUHY6pOKpW/IOJySgiSWfwHzGXKyyDEBKSXSGRyVNONqjGwtZCdK2kZp4PQhNWw0vS
6DdgZsu8sTj0LeBMbnNmiro/5waFpO9hD8gLFqu+nafoQ7RgmLrQ1TaGy+u1zIy4FzWrOSWxkE72
HavwkZGTt5PML9YmN4RC+yaK/9XKP11CUzgixLUqW7IsslR81/O60GtASbI7xcLgWp+BzYFHA0iF
zl69BIROAfYzGeUFCFMC+crlPW2Ysi9aeHPS5vpqMp3bCeu141Bt85gIG+GIIEi1drPyEI1FRNVO
CDC95Oqd8021mvk69dF3UxAxr7tlShUX+srDBMjawU2xMoJ/QPASv/U6LlX49RiN8+B3xp2JN+pf
/IIFncx/SfQFItHaDdkDM0dglTKnEi6N3E8O55KeIA3+nfCfSYkzsPxM9wecho7lYk7G6cv1i5+1
FvQgcr4ARBH9gJYIN6UWnLKa9uJIcT9xmWyM8TJw62frjDSsjkGn8vMQqwckAVieBm3GpgdZHvRQ
LzhU2dypcklYvOmEyWEYem0akP6Jy3MSch8lXcEwZcLbTqBpPzri00jqWx0n71GIyWy0UavY9+SG
63UpXkfHLZ5FPFI6fJKxwFjiDvcpQ4yJrRdh6gmpCZYmxJ9N7+GlgyVLK2HZbaoQ1zCkfRqXCDXz
BGJkHnNOes2T7hFSKBx+HWPEHcMhJkLXIgdkI5yawkXOh+yl0iTbODwC4+BoW89DoWy8od8PWTbv
XHxufmd3vxHl7PuMbXctHbfHPN7x9OER3qQLzW42iw8nzEIc7LHYxYbYES7ikp0QmE9lv4/rMF7z
iOt9zYwmia99XY2nnIsQ7QgDt7hjgDpp/nOHWj61VXOQoWdvEe/owQL8NblpQtMBrxyVjF9SG/9x
Otc/NDp06lE/2slksdNMA0zM8spGRv+BTdYwqYraNyftkSX1c82FfpP18TVOYPZit9zoy/clMGcF
TEE6fSz3fdu/9WYL7dQcil1Y66cQyyUAeJvgQBEd0KcdbiNNh80H8LFcN2gKq5m0Cfdk7pRF+B0P
2ry3ymZTT4wHwpk9KS87PwooEqKFzfAj61klGfRzUya7vA+xY4CmYzCQVr4T8FBgIRzZJpNfs9qo
YmqPVjRV2IyLcRsGDJT5TIqoeRtlnl77GUEG8+LTADKVQE6GVO9mt84zx50F76ZP9w7DE1zOabQb
B31m4CO56HrRptdNdy/BLu4pDJhXVho/EHqjHSGLDtItpD+jk+Om4sVblXPkbLKB7292XQIZREok
admcIhsi/COpnWIClxI/LSSD1cQxlRnJsGkXfB62acvPhnqGzjb/q0NAl/qO23bsmxL2gdtG36VB
2kFkn5nUX9tEwO8UTQwG4jvusCxWpmuvl1i6rq4zOu42b+LirFlYhyjKrbsxvwTkwYFs9Tdc2SuM
HfUbK5kvSkrtQKUeG8iPmyaCJd+IgmfL5ZQr6gvnYQfnjBMd5LPdRGKx5hHlwUlGpzkEDfbmlVeV
gokwKepJnkP9KUuWJTAxnkzYFbvUSvtNr86OprY95pddGybvBWmnlTHwC/JPyRFTQBKDum2poMpU
q546XF5T1hbcArXEB9WJl/g98sRBGgUfQ8VxVlcjJu5UX2oOMOf3nxj31J5oN/0QTPf9xhmbLfV9
tw5jNuMP5a4jZem+kFa/HhVyljRK/ALD3eszecJBZzi52hXz4k7NmwdGF5KWDV5aMeCbWrw5lKNY
ACCfRqa924Sp8drRUv1YdenKRcFiueBkhozNuvBIuuqTG7S5SqzM2YQRAltSzmtypPcCQSwohoRU
V2b41ZNCwDhgV2uKJr3obvi6nDv5GoT7bGiXpJ3rvYmjIGv4zAQBQPolm4dDqAgtEftliMWWkDDH
6SKli7b/P6LOpDlOJY2ivygjgIQEtjVPKlVpsqwNIckW85DM8Ov74LfoRVdYjn6WVAXJN9x7bhge
IruEHIMFfg7+IHSSl8T86LykP/aKEUdU/R0mJPuN0RSPdmr9GWemSQXD74mNfxeHYDY1OhE5vfTV
QB6uGzHmj4c9Zp470b/hvosQMjTGCM7rZLfQzuvO/hM0+lh1IxBpTzQYAjFizIizA4N9UEkB6SaI
paNppmytbhCy2PqhjFrXXnc0SJXbdl1gHw2/qNaAYsOG65eQSyxqjIqJbL1brjsy4fI/2wV/x27D
bLtyNdcEZEcLb4vZ16UYSotLP2FHPcx7q3P1fvHG0CXrBsN5+1iBXd2M4t53eOU1CEXWUWMGEids
cV79DXFzJbXHrubVs2x4AsP4JhyLXLRSE/emqUj72Zy2nvMapS0nHT5+JPaC/V08ecc5em900R3M
MiWXWI936O/+PiYP19D1WxwV3j7OWlw5g9zFiXHITVxyM5Uee8Tk0gBPX2nJ55hZo95mnQucuYse
60DoQxhXBLzIGfiqC9GiRnVc5tZ0NqdqN6b1j9vzqK1qF3Y0dCI2O2QCgVmAtgEN32iAFLBVw3+x
EDrnP0wrgiPJSsXKm3SxYf6IsSjO7R1agC5jlu6qub84+ZzuJtNnlFN1PHF7i3Vakm5aP32ZivRR
uoY+AhNadDg8afOqNQ4dqCVCrmn5szPsHecBuPiqLxL7yIo2aCAiYGMjNTMPr1MqgISa1QaNE4i7
9hm6PjIaY3iRM/HspcURWOqz50K8QCtnb7r8FZKxsa0EQh+mF9XKzU207FHUbAPP91auFVgPU3C3
XXR9oqOCGdvvvo/EMSH7+d//wGqdXFb9SJu7h9TGfjSU3DheLnc8mtGPqgAmjPaLdZAVn9HAVADm
jTKxlXih0q/OMp4rE6gsLnE3oolonLWBZzKnxm5kBiSoecihjDO/A8uMT+udCgP6F+V8HrnfbmKd
bcn8HgnrDZUzc5usvvuNQ29IzPsONQHhUvNNV7D/FR4xqhXEpkb9AYu+PZax88P95q6NNhnWui8e
INV/aVFgQ7Oe5jSH+RDz1I6QLeDklhs1OaQ+jJO3pVTwmD9SFmP6QIPtIUKu0v4iFK4wHNfUA2Z+
sSRHHuoda42SoBXG33K0QsQW5XewzKdLV8WMABz/agHdpFRhkFKiVlsrlbGXzEFaSrrbrrDRms4I
jVMtJybQ0tuzikQqDkSBKR0NRolWM+WI3ybZSM5dNFKE+RHm4MlZ+1mKpXEAG1qlBGUX4WvawPJY
luGhG3xgbtmFJa6sER2RdkEYGGOOnWT0cIoHoPBYeC26jnrjzaQojHZ/j/PoMaWkYVV8SN34V4zY
HcED8l7fT6ddfuxbise8uloRo99g4HdGmA3mPMCm4Csm3dtWMTOwBuBgScamxeyah8T0v1omZNy+
2I0rhQauS/qb3/MIKXr+cSPqykPjsr7uzL3lQXplbAJwH/W137OeSv1ypMNO7oMHPVzN3BCD4+Sn
fy+5HZ5dFul7WWsMM323i0K16wjN2swdGxhkigQXcFw6jv/dtFlPJcSayBLBYzIZxd4HyMhMnsXs
YLxAf1jFNT0wp6kXqX7HPVog8wIoPYzND0nKP6bMHhBqEVzsyauVGnsM4M3GcMpqnZg47AHb5XSx
E64MxhgbvDp434RqN7I2902RHduEUL68E2iKWoaUGp9uDbySUAsP1FZxbshLQpZmfBe4wg85j5+l
T0E34xhXat+czI/FaugmmykK8x0uO7JKuuzu5jAmuqxkJl+Nf3SDb9Mo2GUo6qK1Ew7RrjezW87i
Bs8jUJaSBi2XGQNIQOuuQmFB/jG4/YRtSiZ+o3fdKFfEG7Sgj6V0010M4enm5tF+oOhbtA4ssCvc
lODnLiia5SobnLtDXU/bUK7I/mCTw9RrF/5ux5k+qg5/1bJkxeO0+9Rzhsdci22pQ9hnC7NaeeV2
dBVamvDF9CTDsrLKdl4zGLeAqdu6FKNmpQqKIYe5FHgxVyb829rS+DFSnjmupQ++W3KFMn1CFLzX
vfglThnX0ItjiRN8m7Uc20sY6exSaDBYXhPG2ypRE/CepL+wNbhHsIVwAZHoYbn+79aeDhO9tcFh
bAmj2tQi2JUIIjdWMNnYEwhrj1iO925DfnpsGqjNOm+dWFbJ5roPkGvjq+8VCOsOHxEH+4LICvo7
htl4TUTqL1ZvKDQkpNN0gU9zCDb0OWBGYa1xoC3XHSYuAacKcyPrPRdiZG4SURCw8VqhsSrwjOTf
LZM5kfXPYFFzqO0lymGtjlZXGeuErQD2GHTr1pxctbVxFCotJsR4l41tWEGcM1RtnBqld75IquNA
ex0llntzpp6+swQMVDn3yEUoibwpTOw34hnFl9HYFxdAJf/EQjBpscVUzWQCVHWPnZ3/1IGHzzN9
xMQQH1pFhMgCCJRs5s9yDkzY6poORXdnt6z+gKkRGG1xoKah9c30y9nEtWtuWP3k59ZQKJ2qCmnQ
UpcZYJv5djjfoK49zGb16VSK9YU/is+6Ex/VAGRhclkwac94C+dsizRuzf5s+DYcfARiHK4xVRRa
9HybuXH/FHrfcaGyTR7U0SG0WrzhiIGgRZTlff5EWLPlvsIhsizOBsO2UJNZqE9wG9MvM/tVs7qQ
TvdI5KL3rLpZv3itMbCsR+8WacfhhvMdtnc8R8yZitnwUNqGPmUNcQ3lZWwg//XtdPbnYWfZQXNM
TTO6mJpYSkPj8igPMkfsVtlQx5jqNw+MszrGvobYlL6THV3TxSi0xHICHgnLkDPfg6TsdC4pjguQ
0YMYZovKZoI7c9wb0UPeU4gJ8EaWUjPjsObgJXV3yg2zejAS2z/lk7UN0y57xNZVbGPWnomTL3oe
9l1BGb8Vruyu86iZKnG30PP4uA6A8TCHvneMyfYlj4x9KWk6mHLC9c57TOtt9TKm3Z+mitNT0Q/N
HhA+dVFT/EABYPPFYikIB/PBZc4LS4JNau1TRTfSRBoAfZ+dCU0Hc7vuxw4eQ8NM/mInhA5/t3GM
J7J6ylTpPho9griZU6VC5xxWE7dE4x/kjN11Wepb6QQPAi6WrwA5xJnjvqAnyRm9jBCIon5GrGFc
qwwbTu2oj8mOFlNb0b8uIwmqnGVtX9AeFQrGt/DxHIP9iHPmqxSYj0NFmDba3mekKeExaaFieJ65
4BiUzUivY4lRM/q3USQkWVadwRwytAZbOz7q2vqsI+4JmJnD2nAWeSXO71XQG28jSMhj1+Qx/mMj
OfL0JW7JZ+IJ0GCgSWZmlRY4lDA4vJadKvaBiQgkL5VxMq05hanHGolZEdVySKinhMbjBvYNp0a2
t5lzLorIfF8TaBgrkJTDTG7UjCswM45ZNnbPeUEKYtCSdF5W7UuqRrUKbGfaQFjmOpbpvEkAlT/4
FuLiihnzTpQumMlKVkdQmP6mMOoRzX7sQnMMvNfQJoEw87pFZscu1ZNt+A7VaKdr8yGycTspAbBE
R9nRjGImjwNCk3aIm9c2a1lEwR9lTsOX0hzyLYvReB9WffNKhASmckyyPSj0XQLQ/BW71bgtPT7a
f18axErRqWZq/+9LnHN4T4LXaE7jI6euA491Z838NF2AOkugXKwKdz1aFFuKoes9NpNrM9N0a9Wm
53murV3oWtNxNmmWM6/qkJ+HsGmMIf/Exr+f6y79QWCHcc3Z+vjKP6IRk56r23nnDUvlRtWxkZPU
z9xqGWS+HCXxiCGM2CnUoonbfBqNd4gteXJA77x5k8nAbMQe4PGmbATK/ScAxtf8GEH1eR66APGL
YPMbFvGvpJ2qa0dtQHdixL9ks+vztIeIDIhiIToFQ1Pvltb61A50Uk6OigmZZnQRurFI+UQcWWSy
P1XLCzYtbxXMSKWnGc+VMDokiEXd772uLpmf5mwEMjVf/72UiUZwkltwT3y2Emjw/6YMCokIeG4a
u7v9e+nCpN8AvspYAmcgKIUv1lMVVke0P1vEVcHajq2Iego+mj+399nXP1VgkSxBcoOVGc6ZMZfh
QTwJwxYdVQWpyoGvAQFPHd282EXM90meiY8JBERm/DK9GGV4zbvcPtVKH7TMptO/FyZWz8HAL2Ph
LEIxX2bY/kiN5TSEbFhSSSF+eegknqRMqDeOVHZOWSZQ9HBKtoTVH/yCMsTsGwuEY/UQAo7bF7jV
92AtX4rKHB8xtlL7ONh4UOOzuKOtxrpn631Xh4ugoWxPScJ7Vc3yIEsH2mmeHnsvvLLXGe4YWV8b
k43EmLLy7+JHpomPmmP21NNaxG34MDv18wxT/bEas4ckT4ad6zPfaX3hn0ZFcKIdNk+WEU2vwDox
k1LbgEsja5EcGjQf9nz0Z6pGSsSSfKKtkVJ8SdQIFO0ryxkw6cu6OTP6rB4bqZ5N0Z8USRYhuffI
jEO0GsNozJeM64kSzCdxMxl/xbTh62Rwqi1PJO9prmHLNt8YuBXq4OVFD2Rco1PslLqyIExe7GY8
0Pum7BeR+dl2EJ1Gl0c/RzD0Ojs+t3H4hg5veOYmK5EaPYnOrA6YDc1HP/OfsQx3PEwXMigFLOxX
cm7t4sVQMIdElP20GTbMEGPKise8sREknHIZMOoqStJJWgBReni2DdI8EiuzTpLJmCPD7tqEFL5y
sJyd8K38kjYaXYfTsd2Z+31UVzZm4theE3coQOn5BxwXH6TGBYfRap+6vnEOlmFeyjwdntJAy4cw
mq4h2XlrE23Oxs6HAdv5PJElkTD/U+AzlrTrWkxHu3DMZ1nWewWeroAZfMqL4MUoWuMMquGoJ5wk
HeLyPXSUiwGLbQOx4o/w/cfJ4oOcHNhUhQ5QW01yCyoqP4secKXGIbJHIpAbgP7ssH1wC5PnBh5u
YU4QlIVxt0y2rGNDlBzf5CvJguxsRnXEkRn0Wx/u2TbUEnyzqJ2HMUNX0VYGvzw4lMSMrh7rfgf1
yTluWUQxZforPXpFzOp6XQ7te1dYn701iYMFdowBCwTNFL8xQVpRJV9mcMVHN6qWuXo6HExQwKsm
wIUE3X3P9AGPAIY0pQcXBQ3S1WGOWaln/JplpX7ZE3bXDpRvw9PwVCnrtUWzzfiHeYAq2H6UFS15
mSjQ0iWgQbLA6NnG7BwVY70ecUQ+gaQ6THUuF3Mi8lchmCMmowH1iw241yJqqOfHNqA3xrBgbn0S
TwBCUGowpQrWmrzyIOJ89fPoBQNJTikiwt/DZiBWaO1Leawxmu5dlXJY21lLTApR5aEhd0PofxSQ
87Y10LIEJ9wLsUgPbnYqh1A8xGqAazPW2cHv6Nbhb7G3bw/sus9By/A8JyhDcqJsytY6uv8+daJA
FqEcjvketFbTvDixrk9pid2uWYTqUQyrOS4ZinltsejWcwmVjSlGQNmIiwynW7EYniPzN9rt51RE
7rH2PYaQ48BKsaT+LiKm+twtqQ7FTXnH3PLEurMQ1NJ7EDgdOSNRgcw84+JRyJGt9ZRdQrCdW7gc
tShSNumpWoFZ38T2bBPEZqXLm/RQ5+Uzd1POStab8duoU+wix8hq2ni7Fy7WbzqjrpurcwekRgbm
fhSZRxoRVmI/7B7rCrkgJcmHEfQ4lMpQbUFxvluO7+3SHGEymV2+oS9NBKTL0SHQI/M4xbCGC+Rj
dT/2Bz1U94l035OEj2/r2GVl6L+3hglHRmpKsmXiUxTZs4yLp96dT3OPDXTq8Bg05gZcY32EzBOd
8wMOmmYrAaki6PVvC9Lo1lieyybIBYoqAyylksCjgIztYereoX2EwsWhqL4xLeHOmr6MPrUO9tCu
+kH6RBQAtDEq1JdW2KPB5rGFtfyNHAY4DmVIzpOj6aOAmhH6foxULQ71aJHOmDv7yZxR+FQSN7Pn
faYTPDvPRCQV3CWNLupGc0sO3HnGDZX0GB0Wk+M+6v2P/3wqk38Qtrcl2IOM7Zg1rtC3oozmgxE3
R9MgAinJQWLbPog0U1A0G79z+733/rIco/Aw8ZHndLuYgQszwnlvDk/91xS02QPnNlrsJnxvmmy8
uqH/kzio4qk1EGoK4NOymcovSwfwGtj+I/66OgXLST17v4LQv/HcZnsuxLyRHbd3bbhfhFzhG0vH
7VBVJ9bmHBEOKaXsT70SqVA4QDrHLbNCMSB5cD502jjRW2E6o+PdtGlwwFa+OKJAaxah09NS93qb
gDiR0jR2IaZwAHrRjeHzzm09pr0doaZQRJ6XWiwYOYDTgSrYsuLTUFHxjkFzItEBe2NqBDcvt57h
5lISi/Re5tD1vKKzLywEBSVQ/SeJe7FVtfwIHOsuEqJqOGKRaaSv/hTsZvM0+C3nVV2OJ5Gnn2PN
+sqK7L+ahKrNMJ7SRT9skZW29yDl7Gpw0EYXvyqoLxxpxacDBmZdIQLbUomv0Yv9lumEGy0JvP0s
MFFETf5OVWP+dOklpib6T7huO82P5UAdSTit9hWrz22YQTcC1GRuZqxI65AVbOabN6Y5zSYvbULF
7PhDuST2VJ5+SqJkMdYRTVXBhl4ZtTPuW7RYQxdX50QDuLAROkRJCSHG1+wLaqLXO4j8SKeqcpc2
x1LT60WmPrQzJjAxcgvNQ/qa6sUQ335Q7e6buUDRX0PVpe/D3+fspK2fHavsEaiG+CHC7pA4jCs6
S3+1E6p8dkybpDPwSoIIByEyPGSGOb7aPp6x6lftJQT1INQ5yRPkyE9OV4q8af6jswIUDP08o/j+
FkguZxR8/cyV5CXrllgw+Ir1KVYTT442fdEmzL6MqIaIhJO+/qkyzbgxxCSmRAaNxhneURfJBx8R
vNDfIKZJcO9QwcZMgAZ8ixfCtO5z1R+Z1MLYaRnG1qb4a0XbxvjJ7fmgKYhH3KZrW3qfS6wnpC1W
FVGt2TmJkbtlwTaZ400ZrNqwTkYYB6tf3FFL8c7MCkhxfgxaB3K807hbv9jPZZwRtmrTMJo1I+22
XAdx/erEVkWkLn5dxtRHzAmMHl0yVbPWwpnZUxIlIp631RKUWcVE9tLfMcfhvXKExUrBV9cwR9E7
1gOt4/TW4ItjOjPuoU7QLM/qmEOCGco2gYJqcUuZ3LQJKWKDeqsdsU2bkRuKr1bQBP7KNsZ/0k8X
v69OeYBKIXeusAPaJ19hKUglEIOi7fZ+0zyb8W9XAySpW3XPVfHH1M5r6KRvcXntW5eJeP5oZG21
Kdx6H8/l0XURMDNP6wOCvYDoHEdhM7MHB+JAsPXNC9PW39jSICeBwL0zs2S3jbBsYydooI1MvaWn
oISHQXFw9+rkc1bBN9usm9mph5GJMTcqT7pZjrcmir6MAM8p9phGvYUJdtk6eRVO/AS/7S1uMkjc
v+c+/zHS9j0smjs5OIhTQcpEDJsJVU7v8OkAjznDc9VGRwy3JwuhkoeNg0mqealN7CPCuFlSMUrx
N/lQghuVNPds4kkYuFIeUCQQpUPA0KEOseAM3/YcPTsNIhLRF+1aSow6dvxnTEHmmAbHcDYQB2HC
R8KVy3iG7OJVmJ6NFk1KbOKsU4JYR5MlqEUg4MotjeYWDqiGwphlpSezi5UgYI1rM1wzRz6xNkQS
4abHRd7K069aaYtvWbZMEAfaaLYFH5MsP6pWqm1Q3IEFPnth9keA3E28+R3lCYvVci8m4kAzfNUb
YHqyDcq9OfhrfuszTl6bWQkx3nMx+ySnZPdItl8mGiAVAgsciEGI1Udp5hjMwgWUFcYfBofhElI/
aOfqDyFKvmnV4I3w4dfbtYGghEdFvqlICt2RUcHDgP241+gHtUjSYLtRzMpiS526rs2c+W0iznMW
XJyAPFo9+du5PNUd0mOsUmifCj57ujZvUU02mfHWuNOlH9VDITjvZfBnQPZDmvfjKLGEIcHG1Ozy
xGKvcSML96aG+UgBDV4xR+uMChI60rvENqG1eIag+Cmm9I34SwC7EYfG7OFBHjAq4AGMf/rJ2BmL
iTCFhRAofcqc9NWT5pVMu3Y7RRNgC2b+iGuOuc9Nz41/L3Iv3xQq3QU+DQXNEp97TcmMwpInOe6b
rAk+2wIJb1BLsIJqZn6ShsA8OMdrA2FFTniANCjLiaXq2UHJr7ggszbtGWyJCkgXI/2r4yAsQL7v
gToKn/LOf+FZa61eo4jVvyvR+IcX4TYbq2erWyfGO9csW7cKCQx87165INljDNEUK6cKysXOERmx
kZjgeuL4HI2Isow5l3g0kZaE+TjUSMwSie1WMkvsB7ReQ2y8pR0sIOVsyomIckALTHtvhYydjZOx
LM2d6G0Yza8unVk+102+xmp6U+byTiO1dxFjsEucKHoA5S7BwSMs6LDkX0oQED/4WDHW0daZJRxC
r675aZi1GGSyU7hTr5OpwmMcKR6btY1ClgDpvidN1RZ4SQGV3UKwMVMKuRCQdwYNtbG2pFpzBo0B
KaOIbqnivZgYeSTnyAqXP/57aYYaTM3y8v+/++9PgSNXRRdGrBWXbHdFD3BS7YuQCKxFBCTOwcV9
UhV4Pm95GQYxbPOy+EvKUXT2giRdyjAcyTMkKdKkWEyYSZzsxtGmxbQM+pUMPJtGpbFqPQQRKm+m
dVnJ6Vyyi3WGydmCbPvQDam5MsVrGnfkYETDMtJVNP+ETTS7XBrWNqPmX0+2Kx84vhn3C/nao+r9
DWtKbXo7LvZF118LDy7t4LlQT5Y/oUu191OYbEt8A9c2BWxLCF7+PVas+1X26pGM/Vu2VEZ4xB9x
joGRLtJjJEv/gz2sc64xHlTJ/GnWI31DlMe7QHq87WlR3LBCETmvWmP378vUsz/bqaxh18EQQ2vx
opvgoudwfEdoU+Pqsk1rxaJOENbmnbiCGe8wWaD/KYwDGBWGYBIzB0XCe2+Zwa+5j38FMmPQmbPx
cPmPZeRxxVozc1W3OQmXrJgi7M4ZbIuHEfkmkAZzG9SNveR7obLJnfq60MhWmUjA5Ia8NbJtbiZp
OrtIIr8u4vHcOykacx6FRZhYD6Ug2E3OJwvx2QYnHyTzqeNPMUSJyTIOieuxd9fFYfLiA7EiP/aC
K8bPhqEgImkVQe/awatMmoU/7ZEXbkn3eZJF6+xFO+4Cu2EtkczEuThJ8EJQXwrHl2CuKdsutXY8
ewopKfVkONX9hl3RmpjCb4Rpw0FavxjtzXeNnfJZ1+lp4OECXkW7O9XW4S4E8Qc3fqe81F0ZFOmb
3HRrNJo3lzKY0RjvUIeZZxUztj3xGA6PKlF4E0KykEqKJmKqcO4vKblhV2MHb9DGVdBbHhxzPIja
MzfDDAisCD+rWaElm63vHvLlpogoCRzHqwCN8cJIk5cCbsCgWU6lIa3Jv79zMwsVPslpTD/Szt7p
UnvbJrOZq/pXnffJShczqdkW8yc/BPY/wlDbgKB9GyIr3JddZBIXgvCFefdGN9VuImgI5U0AWQN3
Bx3LtxdVFkYUz/1AEr+faqv43XPcWNJ2rnFJ+lqQX0EJrBw3WmzHwcnTvn8qfSamyF8Y5wTAIr5T
VkgbVHhvudv+kRNtcUKvtqssvEQhC12D+uXZ9LryNBJOkkXDl5immxW2l7YPi20Ea/hSjDZopnoA
wRB67CxFSG02CNgQmXWE9HEhDAPSVe0RJtd35fnfl213xNRGsV+qp0k6i86MK95csIDT8NbR6OzL
dgyuGe6F/15UG36igRFbbIGreHKrJwXJEnawZW8cRiIA2+CY7Op8zG8hE2RK6HlbyqrfNXn2VCQk
V6zoX1jUGv60DVvud4MkkBXbnAk+rM7PHakmniyo9vriZDaNSKlH+PrfSzYa+TZdOPomd0jsMI2X
CW46vFjlqV9e/v3p/y///g6sIGbmPkDYaZRkoI1DAjVKoOzQcBBP0Oq8E15yENkJGfa5jOBNNpGr
T5GVoHVyFz2pjW5VoHI+JgQ+TL7E21otH+i/F5X1wQle+3FSttgnWKKOHZd62DDiW/ksDS6ppQ3k
z2wpKH+YPXeaxUR6Al3q4BLD9pGMI8cGYgs8yE59as0Bo0FY1icchZhuUBf7BNSdZ3jGZFr3ToF4
w7pC8YajNFn9Osf5uI4wBaAoZs/WtIUBJ1mgTtAo1SdWSmfojPq/F9jUFup1uuE+sn+w57fb1HEX
qe3MYHxM55MJz2dPFPjFsccUOaH4PY34/mYHec4g1pp0UmxnHwMPAYakqE5Zk7FPQKSvjJa/qovz
NJs/mU88K8q0DMw7WZQJlY1cgMTZxE+CjheeMwMTZHUPUxQBbVZ3Q4thp9ufCojYY+OY7z36XZF0
AIGi3Wz9MhMXxNXM+1ojFFpLTz/Hc46yhhzFVLbHLDV3EgUTo4J1W1qnpEM4LykQHHlqNAK0YsTM
UO8IjmTG7/+dBkqeOSxfBwm5omYOylIS7GwAu704a81Hk5c+I4DD0HeIpuqAvSfVvU+yUMpCOE7A
f1ODP4+VfUM4s59QfbljwfjcIgfcHo/G4Dz6Yf5lBdGHbEjcmQLUEeXBTXjfWp8sNqEkINRxb0lm
i1TAryB00M8xEMnYWgT4VsIpYhR8zn2IpVUY/CVi6+J57SnF3Ny5HXS8Bb04h69s4TAbD/PWNgyE
pv3JkdNt/AfDqB5T4mRXUZe8xsn4Y5bg12p8p6pyBB6z4FAb3reROohTg+/CxG5jNANsmtA/hD3y
VPuGCnofIgtyFXZCu3oko3Cus91oVT+uW+/gEAeHqOUtTKqrROAQ9RSCXeWyuCCCY5yMuw52g4r6
A7yAj8GAmGTFr1wnhNCTQZK6zgucFZ5K2roVLqmoPMf2flB84WhlvwBD3ZHma4XCFHRAhSiNCg6m
QriyUWpFbnLKqujJy2tOuDHYGX9sg7fOWd7m5b2Kk5aAa/Ytip85dPWvYbgK33ny6UlXPPwPdR5n
sAv2JAtxQZt8DIANaRusjwbYW6zaZCdc/281pk9xHdxD6R44DHiOaS7JYaArD63yAyTBu57kh5V+
UOeeUfowWnewhSeYxDZDVCEtBr7qZJIhSWbcMKDgviAXKMr7TzPm4tC9xCWR/LC/eFO0qdPA1Q52
/MVpRIhVkV5AxuibAVfoTrHIDWnJ2zt1zRXt/0ln4jkRZrhTiWBiWukzOom9LEyuNodPlQ8IlyS8
PO4j/CFV+5igHBoycXG49Fem6TykVWKyl6fInEx7pi3Fd83kiQ6CvD16hrIlKCV/VGXwLHyDR5jR
MbgMjH0gKwTPOSF01C5uyEwjjgwAQrxBOenBXcsF6EiABQGWTuaZfBoYgZfpU3AdDNCWvolzx2Te
KiOkyZr4aCxzAM2Clej4/uwuFlotllsDkNfz9JIWcbt+RecAk9W/9AJa3wjwhgP+Q1rdu2j0nnxu
hjetvzLB3fST94RqYFMqB0O3iL7cSuwbQc6iZe5AXRymBluMtkoL8yo/LIGjO6uuttLClJiTD+Da
0c1P9cHDEIB/BCawR8YivmIy0N0n/6aBSa7J2GFYM99VPv+EWhwhy6E6RF7nWB64NND4af/UKjsi
Aca4GHCpZGMR3Bxc6tn7jME7TNa3yPFeGfqLU61DzB/80gnapnHAiV8tnT46jZNTsoAOWNwROrgS
DtJjMnc5AHpW0Mn87ZaAmOTRQ/+6CgPzNylYnnUpwI7zCAMhupD2Utbyuev9VXn13gfvU8j/l3V5
tCHidMncIFWyMfldrVcgeUAFBfrLhAewL1GIG7VF+s10mHtcE1HNBEYkG6/D+hz2t4bCnBqam1TY
jIhVtagKx2grUTP3Fv/16DI4CtxnMLK0Q4+kGH9bIeLBUerkkKeKX2K0zyU0MjkYwymwxw+v5GoZ
qfYJtPN2aurAANnIptv+MV+APBxYqD1/ZubnKCgi0iB5AtqcxMwb252TV5exVD85Bj3eELGaHMbX
dlF8eHiN9iWHnz9532lt+mBkWDu2Tx4heZjLQMqlWOOYWOJPdiO+KQklA+sSHM9Bvp7jhrBZHalt
k6rv5coj0mEfMWsDNdR/dNiY0XWZPHo4sFVq3oZUP8YeG9MCQbU1YUpmn9HaS3QlFupVsWf48SW6
8FZkiwzCm9A+8yE1pUAUSZoCkM4vlfOG2mhnJwcKcT33H73zDPDyXUhKzoSDbw1Dj4p7+Rel3d/Q
XjONr8OD1+HWSVqzXXumosUK6HLGXXKQwoMJtsiLaQkeM+ANvh4W/onaBIL4TTkCyu48f992bUup
zfEYOfIzh+zCA9rwsnTx22u2AfOzwNYK0LPglIEnJmG+JHYK8EGhWM4eiwdn9NmxWAzFtH+JaQ4T
AugnSUVnzfokO71vgpKAG/vEcmzTtTjwVO7g/QTcvG3MW8W6Zl3PFjZoszwz0VjQTkOzYdZS9Xft
fQgudd2ixfdeJrxGwoEZS+TiApUrTwH74FU/4Y1QPW6w9MnV4ZPENBEnHfRuZruZ/+bOGp2Xh5LG
aR8tv+UZDxiQSuneAxEp/B7SinqLfXJMg+G5Vsa2DadfCPrlNojwviDPrToC+jQUOeaqpImVjP6K
nEjUUH4lXvTHMW3mYiTfJyC2xaK5o4K8+KSi4mVniST2YWo/A9FVASec74JfSVwIf/Nzx4hWYLLI
oq8qARsgUzZ7jrXXbK5yVeJIKY+FsC91kQORAly86vLxUqv84IdcUROZrwsLYoI9su+M679jZYas
60j3lMR/fY+BTTH8j7HzWJJbSbP0q5TVHtaAAw7Ax6rLbEIgRIpILbiBMQWhtXLg6ftDVvcd61rN
4qYxeckkGRlw/8U537Fe2ngkN1L89vMuyBu4PlmkXvRi3kPFSrNfyNuZuRnqmOr0K0UPkGukRnIy
SAYMv3PCdaevOqTQa1y3Y6KD/X0R39EM/anEDt8SyuDlJ4gxJYRxmjLAZMZ0RmDQssjTAtPozKOj
LCABWVWem0zcdY8zcqlJ0vQ3+gtwP+VtUz4vnQJZIwF4CQWd47TWw3XEDref7GOn6udkkh/CaJpT
Y0fYQBZYm1Ph35cuYzAJL1uk1nvZghOYnBFn1LjC+KV7qiP3O47zGfM5SmfPkSaDNlOzE28Ok4mn
y7e4niGBpTBTmO8guNy5qQ97naDV82xZ34tjqYOyxntXazeonZitmQjJupv5Prk2aLC6Py8D9BOU
Ah9Gll0Rv+Gdi8QnghH4CPnQiM1t2ONOh6xB+dbNaBunyEmNE9lnd0lIF+WaUb3n92/EauBVl1xC
EenirmMISimgLLjFgzuePDrSbEwPfamTQ+0vaUCBvyI7LwgT1HmKwzIYR/2B6RdKuGxA1yn5PHht
vO1lLKBxTjuLQrg3mD+mHkt50K/xvqYjgYpeICnTcY2PBARdICJd7KM43LGkGJ+X0HxvoV/thhYv
fZEa22RmHY0mEr8SfQ2CUTCSMpm86z4vmRFIk3FDlogrhM/ljmI+2XZtcU3YXkKwKf16A57HqLGv
jO5YbSkYd750XhszrJnpGQhkua787JGA0Az0QESdGOc3Xg0wQUfUMRUAoKgcv6YRVYTlgulNQV1R
krG1GYFHax5TLrLYR2ySxwhh4WpaS78tUCqDaH9wxuyxMNGhdosfJDXg06boX+z6x+mf/ubFR/pa
IxIoi/YuV0SEL1ClSH7dlnNFBOsx8a0suXZ9hg66PPS5vE7j1jvUC6KFtW/2m/EPvtyM5ozcO7t7
hHq72gfUN2O+eCfKksHH6NRny2Nj8/Nh+etHP5/+2y9p8ghGaMu1nFQ+/gz+xdVpYO+fdtzoQ81C
OhMLAEc0dH3+0BpAwj0KBmT5oHad/RjzIkrB/mEwtT7F6KlSn2azhfiVHZKypTBl+tJnwjpgmTbu
gGmnpxUDNXvvrM4UI6z+SmZO0MUMxZO6ugsNcx+zbCTKiYNKKPfGz3XJMr8fd3ogGcQbDpMdE3+d
lIgOh+m+8m2BDdYBgkiioMe9zlsFKwu5IWCchgR3Vo2NvqLsSOQLZonnSIubtHFuHDE+UtfDILfI
LkJlV5YWNUMEMaMHQGEgPN9Js7oMRvPY8Y5qoZM7raKjxhXoduGNYDS6DQ2Uw5j7zW1csj7CHdXY
9tHEh4y7NPtKvLuBqzWoeg+osy0fQfR+YrR9ymtgAIuYvmtzjECuqc+wAh3Tn0QiII/rh2hMrZOK
Opbo64d2CJkBVeH7ogPsfzSmwLi2SNsvvohOWAvPkJJvjQQwSN0Tk4AQpKk4hEeMCtj3Ungn8Y1l
lSA6VXpGU307xv2ffJqcg7GusNUlmpFfag6yfbUgVFHGdBX583mA1YNA6QEBFatFv+egB1aN3wd7
pAA2xFoy6UlpjJInc5AP1BmIUXT6lpPpCfPnbl4RuB07JYIxMpLth2tUEZfJ7Ia7cMHQHFb6XWVs
BtSiD2jUr8LMZPdUAW6wm6PwxanqYKYtDNVb2ZysNTRkxf46Zvk1tO61TmY2ad0l69MXPSxH0ci7
Krz1ce4BI6geAR28uJE18vz8yYaUFZmNgLwrTNbXLTuOX9A00EQsY72LUkqYcd3ZwcO1KGbDtP4A
Th1gaWDsUUBrFrKFJlU1m1glO1+xcSu1eGR/jxMtYkBHBG95I6SH0g23llzv04nDd2OGqXFm+F3t
avXhx9hcSjUAoQlHfqYHwxZWWG3axHwIU+d3PYclAa/aPgG7AJGZYGsL04ObqRWZjEIpNFV7NqTF
WOfnhzLJgce2A1SwUHmH3JKnYR2l9kZTnn+Gqj8/+vk5dZwiX8FqwadRCU9fyVreCL9ODi74WJ7X
ddgUO/pWGu7XxKKUGGZmUMNfgyhtNKAt55YB8//8fERaySGcpgOphPl0Jbu5OVupcx7arDx4Ftwi
aL9d477h5oI3I3bCt54prJHuImpCqg1CsJXAbcC27NK0fJD1/Gbn1pMgOILzlpUcMasZJojNz9cW
mUH/VxLfAtGOGzOJ272WQLerqpCkFyf1u0/YOokIteQ71BNOF/mowBvQozSVQLcnlywaxWZlzWem
BtVBFWsM+LiZ1gzzDtrHoPcI7LlDHVJYl5YJccnX21ocjh1y+rkyTkQ8x0cdZ+6OndI1OUiTmS53
tuqfrdbtTmsW/cadUjKVjAZYPU/YUYPa05mzwqpxb+INpfuKyI1H9bdK2jDm05p4oXGIE4/N00ij
nqJeYC4CiC2OrhekdYnhw8UFAdpouw5kozmddKWPzE1uwjDyWfKTCr7i0JGwWHtiuutz2fc9mSAq
SQ69z76W4vX884EvWP/rR8766xRGty20eyB666c/H/7fr/v51Oy0yze/OtQoo85U9tGmMUIMvAtB
Jo33GBcObuu/xrQN6cLnbv3w83M/n/78CPUnqNBZn34+s7kA/vXL7J857wBWKykEEql09easHxqM
ZOdq/fDzaYlpm2g/YEaVO3nw3DSwsR5vU9XF+MFa6F7jwsBitqZ/fRFnvR7V+pVM366CaFCPU1Sz
6Zq6wjqztzb/9cGLrOcEHvQ6pljrhI1VupApiC+HX4LPHvORCb1pfjWm7jNfjCoIfZrbZU6CWdPj
CzK2WpiFS0Tw1LQ8LhZ8JhYvzHiwu7uAzR2oMwQmAjFk8PkUa/tALBCaw13iiuHcUDNZHLrEjy2v
dVrd41827SaIte/t46Vg9fQHmDU/GftviqC+yPVumi6547V5MSNa5Vbvk7y5WTLih4yZ3+DJ4jrJ
zCVwnW9nxmsnx+Uzqyx/Zy3RXc4M1BlUchg0GZN+LQ79lK9ouvPPv8Pr69NY9Uf21p99re/sEEqf
I+Q5DefAMDBXRvIrtXmL2/ZCWhjO652Nm57548zlbY3bPn7TPTEOTDl+I3hkqudRZjV4hiiTWPfm
iMI8yVub7M+gJhDlPvR53ppbNRsK3AHZC4N9b4OC43aw+x7MQeb/bouOuwjwxlS197NgTopxYeHd
2xJE0fwu2+6eQX63S/lmbuJlPEAVOIctsnrLj9/sF9yOJ4YHUwYm2Uy8dh95fwZQQLfAhf29sQix
WWL5qOG4BuyWX8hPyc5Gi7MmUfkntze673tQkb99bb42AwjGQehfVVz42MOG21bXHXZvEd/HRXrA
v/MJWx+Aa9tgW2+JwfPtr9iFkEFE0XBo/HtjeRNeC41sWcatXeVXrXykpAMyLWl4HbPwDo7vMfTN
7FNp0osTLB0fkaIFBTyxA3CZfE/izZZ9BKkmmUMDuSTtdR39wUC0s1zBG8OefpVrHGPRPlcKVwPm
W0IxU/tY+Mt72hpXfYQvvqwoNKcOoVPiDhgFKBB/FtlRCLkxZq2JdnLNZslIy0xWvL2DskyodX3e
XyE2Ie57iU9qXq7ZTg+sKIFyqlRgjyJRWSGj7XBNwbihTHKSkV6pJv7KowbNEe6PihgINtlE/zhv
fcy8qRfok1oPr5xlhHbQ39S9j8tQQ5iYu9fGMGjaCvwONaPFmcxKVFFrtQ1XaMKKuIE1wKDXQn6f
VU6xU051KLvhy27a+cTlzMYBmpmS7HhtaGx6TFFZTaoMMvjB9RTgi2PtpPIHx1PUKYb46BmOW3V8
68rjsoaxV1HxHo+meVDu/KQbIydUjhDzvDiOxF0fgKnbmxo8CjXZPO8VA7vIbAJ29jxkEPN2hVcC
V61CcrFhxWPkxN0U181+ioDr9d6R85hRTJImR3vkYcbAWx+b1Gf3XxK25fiMif2MDkXeGw4PoLCa
m3JM5W6M8R34NGcbFKUJ4BIyIJwkEFpidYn4Qm73bDPPYPPArNSijA16Owny1I2ulpS41qHiEgSi
hBcmxzyaD9+NOubZusHj34sBwjyb1RJd7CKD4Ozd1Q1dm04QZUe9+Ezs9nMkgw9IAFukJAtMQUgk
dOkeGyfUp3vTmXjHQkjeIl0++SRMQOGK92Z9csXCIJFAOSJqm1zR9fTMHGIjJrt0CodjmFQ2V3By
qlZQMNEiAu8Ou0IiFVgRFbaFakquh7IrmLFd4Lvjh5V/JtqB8xKBNIGkdokdIpxmX984Pl4q7Wu1
H2/JyGMKI7u91w2vqW/9EnXHm2JmGNEy9S0n+cdHiZMo9TqyEN5OGXOoSdkPXv7la0Kp6IhGGllc
drq9l4lCmMRwyPbA6wzlyhWd6DfiJboP8xs0GO2GkRUZfSG+q/iq7wA56wF1N6cwIWSdCSPatMHy
TR68zNcO/QeJP25A7XzP2DaYLPFYqhKfth29VFbEQtuaM3Zy29ixME6SqrWx7JoTSch5r5HVyu41
dYnw8Iy3RBn53pjmL5kT/T0va9d9cJM5DcRaXpQAEiy4tMakIlwg+t1CE42iAcCZvTU87y6s8992
CraVBOhHuKOHwao+Rtt7bVqX2KCKaZeJaXJ4chwPSVXnvKii/jPZcIS06nba6YDKMeXdECcK5yY/
I8On1hLtw2hmF2B/DxLdA/JKZbLoLTz2VdXvkmgTR0ums+Bs2FAY5NpMW1mQaAP4DNFk56VBOja7
QmZ/4lk+W2OJx2VEX2LUCxkYlgRNMB1aFLWoLHzCmIZr2/QeAXHmV04q7se+vrid4x4nq6/2nqju
ymZ8Q+ZCDhEbFPzgLIZra8eClAsc/M6Biv6iSssISh93fjvBDC1I0fYRMUjBmh7TTBZQ6x48No6+
bT/LgXhTHrfZiNmhxN7ZHOBedWlP7/OLhIYz4/NwLy2WQ2glUJ9KYg3rhUOr7nnutF69bzAkR4vE
PmlY/S7/NSWziZ4SymU6TfVmWLmMiwDQaZTTXTyvGOFhPAPmJMZHspmptMeb5Mwbro5pXDtl38wR
R/7iWuw2o4YVfoG+KD1rkodDhsJ4Z73xOs/HX6UdFEFRl/2+lrTPLpTEzlmGU9FbDJ3LnQCSs34d
8ubrHsAVDMktQtvMn+oDeNxku0ywrwrWmoekYr5Cd2syOwK9GDnGJ0+5ccys26EKX4RpJTsbfwYP
NbpIkwSoXI8o5vZOT4pYkatq36ACArh2yFzQvnPxq5y51Q0/eZxscWxJe+Wa8I5ToWGeauxhkQfM
0fHQWhP2BGu3Nu+MJDz6HaaCPsv1XgzDTPfIJowFwVsaQ550shRhHSLwq4o4C6RtTCvr7muklL9q
SfQyE9pVPwcPFZbmU+RM9FPsONg3VP1uGfOrXqy4CC+91UkX7YqabZc0qmdFguepnDoIrpV8Wbga
masbhN7AH4S7fQk7KLjM9VGWLBVOZKfAqSzKnZOZD8Bi9aOTQUSKl/6lRA0USJbZPV8xNCiD07rZ
2ejeIU0RyonV7hCmzVdr94EvrXlj+fBs4NyyBdT3TYUxviPdmlmNOtsdeww7y1LWvlTF3ixsNgcA
FrAMkFcBzGUIm+92Kt9DmX3O2Rgx1quexlBF11P+bvpgPyqUVwzMVLylpxgPQ7gqA6EyDlV2MFn2
BQwU8X9rP9/1JnG2BgOtjTP7ZCNJ/1RbxXYwWOxhi4mxSLTVnYyZNzXqS6t2QQDAJUmsz46Ubapy
uM8Ly0nAWN5uruKnxUzUVdb11xM8vwDMqTgW6KyXyeGBipDOhbl37TH1LCb55iLKCpCgb+lexxOA
8QKFHPwubDQsaRp9Hry4vZBYPlEjNLO2r2EkMRT0BDssH46t50c0ZPiOMAt8YV5d9u2azV2GTIwt
Bmy9JRGKm4TjpcjC/eoPtfYlj8p7f+JCK9ERYIbl1V14bvatLUAxDNzAQtAaeR9eV9UHb2gx8nTh
Y8jHzfCaF1zmaIUjUnQsfYZwFxE4c61V8Q5LIzrMnb5mgvDoO/OlL4iJBz+reVz829msJcNl86Hv
HRV01EVnpj6cYznAhBbQvl8xtU9FeTU57kPoRJIQAnKzq9nmlfaiq7njL61qiYMQWAaQOkhEkGkX
krTwYhgceY4L7n49QAv2LZMJ8lIJhO/ZTP8aVeTSP8HNiI42SebsuUpkEnnN0QkWqNElNuUk4iXl
xgaFNR9z1/+CD5FeGTZzTleg1chRn7AykluBbBDJlbmWkFTfnQubflygssnODmrPea4Zfdn1bGyF
x05EDPJDEX5IFnZ7MjpzW+qcjRuDv8205bmAMqPETY6GIaAAaKshvanbOsGPAyPDYXkbuFKz/cab
nhIZ/ESo2bZ0voSyizenIrDGzfhr1Jl/MvBljsW7azjAIVCDDWYLwN246wr/PS169SgsgZ08be9G
rx3Phd9Wl8lnrcPAnAiu/MMjunOzrDFQBfsBRl6QTQ2VFYdk5oyo0qI5DggQicY28kfX0NtpBq8J
JIcflWAfvTx5n+ZouAOnTUbAEaEIxJsYc1iMSaYYhXfu9Tog6E1AGgb0ZHPuYLskK2z0wcdwtaIH
c17h7DU3uBUUWdgHIa88hM0w4GzzWF9PmcLW0E1sABCnbhKHZEgiX8tgHl0Hadd0D0PTJB4hxs7q
+fOxgmPY5ALKkcb7Fsl1SwMhYLfaldw6w4juVAWkqYF8aDSEZFhT7RtQw1XKesrBWOq500w/Qoku
fYUmi3QVxxivu4Eu0+zgoZNSnW0KTNxITh/4NVQFjvtK3g7RjDj9qlazCgq5OtcGOwRDtanzlUXg
wGmGS7mtMLLuuv6bNr4GZZ1ui6WT5FoXGKuBxkveJoe8wMjogbruY2WAV0ea0E99UIUdaQnVsFW8
sBCNiKUM45vaTc/E52J2ThyyISY8lWN2bhsF0BPGKX89hBZdTuKAO46KUyUfj+yY0UJk+VG3rDIl
PXA5k3pm4QDYxJlhHD1QmcovbqPROlJwmQejADXUmMV5xAXmL+TUO8mW7mM5STu+MgwoavQAcJjD
8AiC8JpU7Hu4xx+126TkI0G765v6ik3SLFx56lhNFnV4j0o9CSwTpcmg+K6FHcJonbfHktFwECYG
x6HKn7vOHLZW4jJ4zCauzGol59g4nLAD4vQ8mqPPtFDCj7MiMgFAEVL/taiA1b3GSLNLhvHDUiV0
XNexMehkS3ZQbf1SNb0KWm+UG8FiSqGk9MSlcBLGpUmr4MNHn6qd3jrWuCPcWaqX8GWYMQ9Ervk0
mqAdBq1XEKaeDxbMDiNliCfWo5tszpc5fSAcikUqwwcGAmjvVH9hpo/PoLfQqC3lvWaIcjVYT9ES
VySOTAzkrWfQKe0uWWnehmUxwiRIHQ6c/xI5+En7RV8o3LNtPcKvm6ARl+Z86gznmNTNSxzqLxeD
Qh4bAL8xt88O481JAy7Kst/jZJEpZ5JdbJsNqWwhtOUcW0WCjoFAMszsaeOdvE4izc1Zrhho/yLn
finYZVfspRTsERY6HAOAOn5p+zv0QWck0VOa1G+q55UoM/MiljW7k+8iNUz9KP2CzSZK/o02om+C
vi7T3prFfCIASAVolZ/b0sqOjIdjqBt+UCF82EP+2IcFqjgTyG9QwezHTHCC6bAEWGN/NVZ2zwp5
5yWe3PqaJ8wqJGaKyr9rR+KviNi4rmd2otqbYWRyEPC/9a5ODHyCqLX2JL2gXKUfghjIkeCtSB40
RcJmn57/mVsSHG1v7dtHBI1jFFQFYv9JEYLWlFTe/CO4Lso9Mwx7S+TYizExwzPSAiQWCyQ9usPZ
YbVF7hSUcLneTEmR4FRL7zCtkjqow4eiSU+6Kah7kRG3PC9ZP4Hwtwq1opJDBKnOgVq3jlnrLtEO
smB7QM77UYI/3FfGtVc52Mmi2SLQA0FloW7tlCxtZ5bJrmXdwYlgE5EqjU0simiPyp9Qp4hDYs6m
YGZANkkzxSnGzrto2+m4xNR89B/LwIPqQihHXnyFeu9mkHG2UyU7aBuhdCtI7CRc9UZXN01iDLuo
5N5wXVAAXbcu++fbwci/YNQBCkCu7hj3tRh/kYRuBCP3KXFJzY8Sp0vIBBiJTuuiotnF9fUqMow4
QycfApubua+ZG32oHuFU2Hi/0SXCCXdYwWWxpTYd/StdO9s9+rEkWwhV5nBYqKeNqb9Gq7aqrbGa
p+ub1aN/qhUBBxb74xEgSrXuVWfZRUE5qhvSbPujoTMcu8s72jvoPyD9mAtEGCCHKOhCXVxFcXaD
LJKQM7sZ9mOt3ihU3KMOEzIsxVvIxjmlJAwahzAmrbk7CXiaUS5rEwr0IHkHziUxbgajuYRaR5dc
uQ4dEO7vT2zc2FoNBGOKA4heNUQdzv3n6M+lzKMAcxnogxB+IB0J5MECttA6zc9KceeoFq0L4/QD
CJkd9hYWUaxeNt3UR5s2jx5kodNLSlcYyxkOv17einU+5ozkJ5Ro1Fe6C885SfDHvnZvm3m6gTNg
bQ2EDInvsTu3V3xBiM4cjhn7b2OPqZUWULJksvFZEnME3yuHbGASm97idsdjlWFzLOZDjFl1LvbL
QGhMtwY5VWKOCSuvCYthtAn0yIfUdqNR3G+KYYBSBeB810GZrd2VodI8FQuwFdHnf1rZvuJsP6Uu
05I2jY0tbOl9rrWJEHJ+nWzOL9+xT5CDPmKgnSpB/Ia9NZcTtE8CGVPGcre8656Hwf3qsEbtGETu
JwkgPbcKxjq+sLb1xM1Hox+ZaLNTCT/QjjQdde4nSBvgPNHvPqP/g18p1xWPp3aOUeSnwv4FfPiu
otgJojr8/aZcCUymjJtrjSOtWgHgdZqccyRIKCjuReM/J5l+i0fEjrju5KatJzQMkrliKuWDZU+M
nox1dc4soKloazMGIluj8BA8TTI6TBKJo0gbeSAj5okHj9KWoIU6RGCSJsXFtq/cNS5BGoM46Gjh
CM12dk5ssGYNBwvXR+kwdIdqye8ZmmL/Qdrwo1BHz0fxIUFU5JZBNS5EdKVnLbfRRBSB6KZrs5DD
iYlUqJsxmGMKTU9sRwjXe0aLN3FGuzGxMPQSBkUtg9xjXPRIRQ37ncp3ucrrX12+lptLOe6d7D6q
mESl+p6ENp+3m0SrYf7GiPyFCfm1SJi20K+jWJqT1wG44DHyxiNxC9E29Bf3zMBx09vt0dRWfkuu
W2D5mvbLqe+iiDZ8wgy7gwbr7gtR1LtknL2dJb0r/uuOoRj0cWlwWqqYjKyxfJhXYL4TGwYoTjQm
CI4OEUaXTWxzxHfR+JGX1Ic9EV5FhM3Rdly5qgbOvoNyD34rC2Rzl7RGHYxSfwnoW03MCI5UvBmY
B7X90qGmJUIuPY3EAuG42LUODvDcnxTPK1NAhWLaxr48sjPaTn8Kg657AC9s83zQcaldNxW8LQ1W
Z925gyLC+5hAAN+sX3K2llxIo7tfGRgcOauwMU9gFH5IxNdPfgbCQjrPXdkVR9uUfzITd7zE468t
jIjk4J2II7ejiJFPHL6QOsoOCcc5GrNTOrRimxrgpSzfmk/MH8lS0ifXoc8NIZfsvRnCewd42fCV
e8xNxbKaQWVqoidyO7RvRo5Gr2JPhGkpDDAFPMee+a4K71Ob/k3b2HfWMv128wykPrY4mkLr2xIU
dTAM2PA6WH6aW+0BLa17CGpGjeOj5gkdUzCFDb5AIMjnjqsqcMFMbExugjLLma9lSXgAUvQWm85D
1MGEM3UUjKyG5ACewwqBHzEw9vdWh8UyvBAnywrEQRDfme1NlHi/bBDdMFjkhQyoL3xt14Ra35vs
goN6ZrvnT+Jq4F3COmWpNnPOjHSmN3UaLP5Oy9YKqzWJwifIcMmmUlQ5iK08hyVwJajgym5ifkQx
qYw2PJK7BMw4/N36JBF5s/5GRtTs0axtzbE7CZFVpJEN9SbWkr8gZt3DENXpJYqtj7ngIZXV8ju2
2FaGeX+yZta7FqN0/O3ziMGFH/18KKhrzkiBUNGXnGJo1M1cQ4RBCOnpg2HmGKdZRu1GTwUzs5qb
IrkwU/APfs2YzKrZjhMbNm/zptGH0JgvY82pSUKJd0xa88PiWjqYFUSIrmsviLxTUrWFHXhTy6ow
YhjoDoW/BoY5x6h2EfyOnCBxBW+fuwBf1hxf0EbfSeKU0T7Axmt8PygX/F1S6+qAKvV35pr2oULh
KvBMxgOv6tx7Bxbevy2FTCj1J5IIXGBMspm/rKEAWlPaX6nOL7SgVwb60I3XpvqKGIvmNNnFq9Eu
1tl0uF5QHz0jnlRbZsKwO+M2uc2wvjQ9yBCp5/nBeK8cO9oZ5iyOOuHVu3LgPu76gtjipK9vEr5f
QdMsxb5RBcQczFZxUd6m+SG2gVyqmtbQEo6xl0qezD55UMZA7MZqigIBQbexVH/ilL9tWelt6Y7Z
vi0veMkfdOqHu1q8ymqGEBjVt5FCZiFtGKZjJb6KvLW2sU9iuc1TZwxK7pqes6MVubXJrPlAuKFv
Y04FcIOvhYlt00S/hOd8sUGErVNQStdGemhiXje1EgIsG+WdENadkGRwFsIlZaP/hNa77Gf8U9OE
iECYzQMZI5oWHsnmrI0PEB4Jy50UVmgj0utaIheCZ7Nn0UkIWm4aW15vig9C9FhfWayw3SS+BteG
rBvQ+5Jixh4HgB+jyxwanyTIAjM6Zn1y2w7eY1eHK3YILInP7idpq6DsrXdfN9BzAVphWvE3LNmK
g6piAgsi3nTD3DAiLNJj18TiggM4GaV7WYMOINO5R9umEsqK0+yH12ZZSt51PH6mmYI/8Z2LRM5M
nYec4sT8CfSlt8CpR2C6RUv30A3s79ZvGSz+hcRtWiWkAuAfU32LmXKpGE5TRHaMwBxFNBxrxT7d
YcVgTf2T1Rq+Fq11zObmLWXpsSCaQeWa72ULF2Ry2O8jf9gw2WeobNBt6NI/ebCj3QphlJym/dib
y4Vx/eqvGOpnhMm/2sQ+JeDxHxzHvmna8g2tVLwNGQYjniWIs6En3kuEbkK/DUvvH/G6AR1MEShX
mnIzIuxZGA9EWZl3M8WKkrIOMNB92CKDHAhw4wxh0dmiLcLnEFsX2Cl/xlvT7pI9m0seHewLYChN
FG8AXoAdwVHjRcOqgZifB62RBFC37kEWAikbm3murEffdnC9WztXYTkNrRzB5pKlB9m2XgAgEAVT
WbG2nxrvRqy6f3t0oL6NYcl7KPmeQBHQADiExZXJTPQT6aA40dGv2wZzOxbGfauOFcEMdG7GqXdj
Mjov7qpC52URvf6RS4PJUaA9ZJmfu8jhAiv0VVtZq2ov21oxzAez64/wdvUODh0pGymIXWGDQfUb
92EEoNYhTz4S9Ia2iAgUTPR0ZCQrkO/GCVslLQeCPQTatWMaPnuLNurLdrEysEZpD65NeNnk/hJJ
VwQLMJKdaKxbJlZqnwRTj9GJAHNwXm4NRBkFMeSa66FnlRoR6bfDzPCOMJ0/bB6I0l3ZmZzXflMQ
36K1zfDoABYPXBb329EoQwrifj5GfHcPLSumSi+HPi7DA4G1x3gIUSK5S7ND+nDExvHIPHWmAQNR
jgMBJ8BE98ByYzP1rGd5Zu9J3SwIGGBgMbnppfUzse2IQmbowDyMHFQZRI6NY6DhHnQYzuNU+oUN
FSZ9Uf2KEWhSOQUT23XmEX9cN4HkN7mPpjl8a0mLXGnUVsYDs07YbnX8AoeFmrX03mZ4hbtlXXN6
WUOpTC0S2DWO/IW16MEkiYKg6Su6r/KkJvd6jSCgsnHho/l7c1biHGLW3th1dUsNRKAKDrCtORS/
RYO3vfWI4pzEdLbK6VXcgMcYD+CjWfJlSLcdD3i80jc57rQ9kAkDNwOZpnVOoB1iHBsU8HZBnUn5
D29pWcoHUzrhYd6ahZvsBk3xDObEO08LbjWSpYNUfmnwG8A18MeYIQIX9szbopvOXsfYW0rXYz5p
Ii3GbYErwbCj9KnMxdOMHZ74+OxkZCGPkDA/s9lG6HzU/XyTEpWwLdNVXqgYVBUAymyXGUmNTWKo
4aDlpv4mrYV0E1YHEaUL44ZlggVhTvt84LGMLLHJ6ViNki59sXJj5xkTYgIOEyvDg2oHo5PeLDlP
O/JzLpp6ebHICS2nDHi3PZ3bjKPCE84L51u0jTtz75UhsMzysWG3Csu6RRTdOsAwOcdnlb9N8C93
WXSjLPdTmeABnWreSTleaPgbUnF4ey6jtytU9SIk+Xm+YbIREAzb4x6GXkusoCO6XaRQ1HHwPbSt
QiwPF65iUJAlREpht6A58+VlGPnX1T1Dq6Zv2cCWt1OI/4aWBjgPwKghJWXZrfYmgx0UfCaBFXvw
HkTRQqHpUW20UYpg2EdA2SZc7uOqtXWp9G3jSzZGAiJ9+KJg3M093vCZYf0O3v9RnNd/Z54LSDj5
iw0zdKNW/HsRo1fO2leUlPTWVfIpUCxZXfWJryGALRCR5hJfD10odwtoltZarruxlScWzstEnhmB
wmIm+B2HwqnCPGujFgnihleEkecj8Eprn0zwR/you2jD/rRBEsN2yT+tHOBC4pZvq1RVOQ5PYycZ
+yOrFM6EXqAdCDoLcVMocJNBJBkQJGQdwzvn0Ikz0931I6ofw8o/ypTtyxR6Bgcqa7lJ0SHBn6LX
8hQ+/Qr929//9h///Md/fOr/E31XYLLnqCq7f/6Dzz+rem6TKO7/7dN/3iSfSF+qP/3Pb/vrl/3v
3/TP3eP/ffrbn6r9281j8PTvv3L98/76jXz9//7zd7/73//rk33Zc2TdD9/t/PANKr7/+UP4m66/
8v/3f/7t++erPM3193/+/bMayn79alFSlX//7/91+i+u3mu3cmTtsn2VQl13bNAGyYv/ZlktL59K
3RAyKXrvgnz6HpH7HDS6CyihVKpULUfGZ+Yc8/t//nXsv6/Ef18I/ev/v59dPwr+2OOfeiAF6euf
6uefPv7zz5rwoer//eN/Prr+f/41/f9IPBtgOw3qS9c0vX//mf78/Yn5HzOQNjNc1ww8z7WDf/8B
l9/H//Ov/R/PQJ8AvsXnL5c//+8/XTXoHwn3P4bl20bgWxZuPv6o++///zL8X2/Y/3kD/ynJN68I
Dup4Xn7g/PtP/d93Vj9R3/CNwDMD02FhYlPBWy4///p4hBvDf2/+L5O3nM9evQOUQJopq4EH+tlg
ZU6d/FIk7jh9+0faYCIBjbTPAwymHXqwdGdM4ZstXONW20BEg2r2Dsw4aAxHe1dm8O+D+uqRI8mL
w2k6iuuUTv4V2QfDvmsQJBaFXmEzwtyjHCd66jj7gH0AgDb3gbO4B59mldGs+okzxHNL4vyErJ1O
uU+/0IJk2figKDVZZ7RiySOhyx6Su7R0QIwngoCkFNZt48CazIx6j3YUK1kk2TMHBGJiEjoUrfJ/
N5KUHs+2MMswFwZbunHqxH7zbHZOUeHQKAEIIBoVo1oAbmlS1XetogEIWPm7G7EVF6BQmWllZ0Z3
7Y2KGp2BstEshurJKu97oJSHzoueE7L8rvHkXDITaYBpTKcxaKwVWwBjO5QYGnGlMhGvmnDf1kG1
K1gDbsyq+9WXGB+QW9f7xSKE1xlyfI+dsbdVqo6UhZyNEt5sY43JJunSTzUav2zRM54ayBJzVXgX
zLm7CdE0SzSeT4v/Hs9DBvgc4lTFLsESxKO6pFHkakFZ4JFWZHIbpm1lE2sH+c41dzIqulNgGd02
zsVrH6f9jxU8kz/wJGqQr4lsl12VpJ8MjN0NtLAcyUwjjgN+gMqcHhqktvCJCIP5mwiDzQrHtSE1
dZ60qdyzPwuwyNDLAGiBBHNOQ8dYBpVUOE/LA8uqymJOR6zE8uwhJNqELfNFtwwzwlVWA+IESD5S
vVRJvImcw6CD8UJSLo5RaXj7nngCtmmgE2WzD6Kc4Lz5SZQPTQ8bK6nadyxU7wpoViRhb7eao0UB
og17ZJ7WIGJGDrggG46ypX5HnkNrYOdngXSJUhjHgNS0LtDiEJEAeLma5BVTtFCFQPcS6cnRtC9H
c7+kJoDVmgVmMD+cNB3MTr4tTQuDp9LTEPICYKB9qqYvfJFfPXwxzRkjQ0XnNF8htcH6mWGR5UDJ
ZuBkNpAyR8z35CW8RcDLPE0xM4385oE1q8CbNZjyAs07EzmDP01AmzQLjXHhVhTdA4nVbzMudDH+
hotxi0CohaDUSpBqVPdnF8RaAoI76z/ozTBwgmTTJLbcoJeKK/8CAPN+BtZGZ/8RxN1DoClurEdB
ulUuQLpaU94KzXuzAL9x22hZqKr+91gYZ5T9xCxZ6wlY3J0EGzeAj0th50hwcjFYOWJh9ovmzPky
u7E1vMngMo3JqxvbL3hPv5tePkjNqTOS3z7YOu6Bwz4FZOdLiHbAQPrH3L2CF8V4FuF44P+ZGmST
TODwas3FyzUhr0OKOoPMc/IS548LI4ypQFWxrQkjFKSaswf5e0X8i9obi3HfLsYrY/AdGZFcdkD6
pKb1dUwgEG+1845Lhsxyy7or43rZyoy4UVyGmO2FW7Hom2YYL+qwaC4gKG92ZW0PsmGucJ6R+GvY
dNkIcrfxuJ+ihdKTYhecYFEekq5qD5NT+ESBdggHeaVczSicTHUfRFALA/CFkeYY+ppoWHmwDW0g
h5OmHWoO+JCZdx23x6HcjkPyg1UO8yXqHSQPE6Or5UH1ABRTSIqdRirmJgYMOPhfat4NE9BFRvBv
WFXZtCf49k18SdTqP9SoP5VGNrawG1E7Pqca5qgpgxR5y8oN2FVN8F/hPgr4j0WD/TblxZoHhrVm
bX1HVspNrIo/2/PkS3Usc+TsKu9+Od2XGpL5xZTq0k8dAbcaQMmKZuOWqEVH2JSZhlTW0CrhGYRb
lPgMuCFZchm4EHbyp2UhvNlX9X1I/IkzTFjM+/vRKV68CPJnDKkcn093h6SF1ss4pO5IQKEPtxob
WHJXyoGJsUZt2mBwwLGEa164+gSpYbtoMCcQdMorDetMNLaz8ptHSCsAxyB65n/RnhWQzyww7wXv
HazwCPYOIFAIpzREGg6KSYJVekEAybSMP12od1oNmTChHqa6MFbc6q10sEMqRSbYwiDmycza3/40
AEBxAVxpTGlE5Mccg/TrrOzFLrpNJ132R2EB/SDh7jUqFEEMvU34p71NE+U5xccClOZYLW78CN4m
lgIDcPEyQo0JNUx18AD7B+572Zliy+7ju4RXvQbP55yZqNpsl4sHsCAwXDvnaRlEeO/M6OixWh1J
/SPsqBTJ0R+JHmBfs/ZpxYTfP7kToDqpYbAtYTlKJPeTB9vAGzhFhTk8qJZNNGHS48qdcRCENiss
BeOLtwX+scdNp/DNo1f004VPYBRDRIggxhsNC1ap0bUlDNsZQzIs1ONMCoRSSbQVwvlMC6LkjIVo
jw4q2lprm2Uhf5lWQD8ILVe4YHNN+LkWcKbPUiN1sR1QSmjMroS323aAd3MIvEprW5SG8g6fhUb0
FrB6Cb/Z4o2GtTDZa8R/q8knovPNKH77tQ/oN3cX6BTdycU+wgetOXiDO9/VcX0/92gnwDfTTnvb
KffvaothL6Xje6caxHsaM1yG85ZP08mAO+yNMlyHt0Bjibt4AT0BqTiSitzuGb2T7WM9IR523wMI
uevn4rA4ISPl3ES/5zO9MJD8suN7DTQY2dGI5AVWcq6hySB1AxzIussDqBzE82cHYRkT5FcSlECU
NiO2bUA3E5FaNrigPtiLElixIRHhdbyj907l3af5EqxqXKVbtS/tLj4tdt0e2AMgg3YREjHTHeBB
kzf2mKbpE/UhwwmTFI/YGHnDvOCNcYV3503WUfq9PMqRs1ojpwvoeSoxm30DjdqBSm0IL94UCBfP
QA/asVpZZhbs2Pa/eUMht8Sv+6s+d9gUwilyg/FGwmu+mTQK24KJ3SNi7DUku9G4bLoxf1ObOBFj
DdOuYgnJlqOu0aDtBuI2z/kyaQR37ADjbhBelRrPTYhadkKGDe492CoI3pwP0UqqG4ka/Ua2qIZT
rcmgIOn4mMQRMKCjv7TiPhZHzwFMIgz873hcEdsVccMEH1FIEixPefqOX9laZw2rVitCtJ+RJbkK
59Ze+xnXYFPw0vU6qcS3JARWE62+ac/t0ZoHNCL+R0wAL2EyiGiFARN48u0DcfQ8Aph8yDaRls/G
SS1ED8Ya+gVbv86W/A7eL7oqqxEXruaaIcOYSo9qj8BDwC7baBbvaLxswpGiG8y9fkMYA3SxCZNb
XbqHCbzEemLR2Me/yxlbkNulNA5zu2tMZ9PZGVVmSjqO27KGHyDpb2ODc7MMbx0lAZ9QaEdRMPOc
vdSHOOX0p0a2EKnUcNcPRfKYz2B2J4LVTihaya013buo4+5XdWm6bgr8G0HpwqAguACBpvtiQEs+
DgOzowqrqGP60AD1y9EXcpX5Fba7ArQnv5XEBmIHk3DO9h1DY/VXmcQC9q4EQEFcDUmYRHo9L/aZ
LiPc+CN8vaKtH1tLirtCOh9OML5xphBBE3HqVbP4kyTcgBjxLScUgYQLptfRZtLdSigIE+kAno4J
ELXNhFFHBygdImDoOIFEBwvMefoZgJ/ZDtzdNnFsPwD0l3scDODnlbUf7aa/TC6ox/owE5S9X7oq
3DmdKE453KVWv+tNBFC0geK49TzBfcP6NrkHbHJyEUYdkNDOfOZdMhP8wTJO6FRfWrOPjwnFSwrd
HAup9VSb5XLg/0OqAJMjFWR7ABDztbKYWPFgk81Upswm/eWKXETHOEzT49DaZ8La0NS542PGou8u
VvHHGIR3aBKibTKXDqmwvQON04OYN07nroMiiKqmPHtN4DIYEzj10nagj7R2YhysoyO1dMin6+hb
EmyGaddqcMCSRF9zZ/CKpgyXY4dJS+uVP6g8cW+E9bOrgW7SIyUWGDDzdpg6qhVPalHmbQHOcefz
CK2a0WNdqic+l68QOdOTrNRDriAqV3WZHIUB/LnSVGmHELTUW9JnS2TeNSafhx3Dfily7+nvl9T/
srE2o1D0AZCLepvYzA2Jv/41R3l8UMHI7aYIl/NcstKGMkVePbInGkd1ZCDwVFPz3rgpEfeaIPro
2VR7JQmR/CuNLXW2fonGHxwNYgXjEAfs45hAVNfQZajWwP8oxmF+mdLhMfe8bONCcjqOI63wKHE/
5XUJYYK0OVj+TzNu88tSrBuzhw0XereRqHrWNWih2Eiltf/C8GciZzC6uiSvODqCZdJhLBmye79W
ZHmrlOXoKJp9DHWCtSMxLrkOdPEl0S5VTcjLTNpLpWNfOK44MsLmUueWdXZTKCRxPzBcc5z8FqPJ
XWfcTVcg015Hm1iZaAkujMrYiunImVSHz2Q6hsbWgTRiIpqmg1/e8GyPf7/YORKDanSO7PyvUx3T
pY0cypOZIkEuze3I5spGeHkw82nbIX1bxREhOaaOy2EZUaCYOol42uKHqS+l3f8snegfpGx31eDD
fJlRgNokbSZDVR8ipDSbXof05DquZ9TBPT1z8fu/XyZVPOWG/zKR8pPruB8UKayLdAQQkZfL9e+X
SQcEgcUnpF6HBkUm2tBl0UFCC5FCbhoFq9wnUoZh+Xi0SVJHq6Is4pLT5MyGFVUSMPJVHBr+cUgW
GG3Eja9c6g3kW+ONnryGvIGGg+jl0vbrq68Tj3Qt5qQg3XPUD0/WMWIe085D92ggAti0o8VwcaDG
6P0wgfjtHg03uDONuv8AQZ/AlRHNmnOgOjhuiC8OiOKTIOxjY7RNReuCJTUfgWTEQobvpStRzY8r
FvpEPlXuvgfM+EFYCXFQiRr2ts25X3FzONjtbEGRtYBiy4lVzphDueych97lACmTzsOGVTUY0F8R
+kdvBspXJ5FvORLhw0xI7oQ+cfTC8EX0ndxjG/P/+63jMlOF44HtTf+0JXeTmGIWnSa1qRP73YtV
dMmep11AvRy7l252i7u6nfFg6G9TOxkOaiG+MxkLuulxvgFdqM5NZl9qx9llDY+GPJ5lTbdHdFcI
5CZAzPqCt9Y7kK2m1jVxOmjSRH3wqEQp2/0R41uHQp/RwiWkbN2UuSiB+HNvNQyTvtQ2+2ffR7pl
eQaBecHwpHwoTiCR6Vvmh46s7jth/yngFe8rsjTxthn5fgzlfTFkzjmbczAEMYMjA4Jy7DK5GuLU
PIa2dsdOcbWfaau6kabTnJhC2UPFh75sqLjZ+6zyyk+JSiTFgxG4OAzSelWxC9RTlKQLuAVb2HwB
YhQ6H8pZbomromOzHcuhPk25fS7ZO3JQLBxuboho2PUaUjPYyJhzGx26MHmqxiF7t3txm0s+Qsvi
N3g4xcWcY2efdczHZmygq6Y196lhEDIH3BvJUem998XygJv4SprgAo2ft9YIB04EJ/ef46YmTzft
DmEeclMI6ok+ufhsWkoNJ2EixzpzNAKsMvR6sb14N9ttHx0zIhfbe0Cdx1Ax+4OMaZogs3hL/yZ/
hD2bV0OheWna5JxB8FyNAWl3RSrNi14EEUoRP7uOX/4gkkJ7Y3d7XzYZ2XXTtynd+nkmpjYB6Ire
GcpLlXfz3hoMY5/HKUogljoor4M7lol73kYmm2UykmKevcKXsM64NIA4M8tzZgEWXd8lQxy2PtSd
o0US2yWTy3AMWY+GRWTgDoUIGoYBGFJk6jn/psonZ9vpsMNYxx6GOgCRpckZQi9ndqDDET0QR1oE
SbQHqQYEKCpLyx11qGKj4xUdBGIbrcTrCx9+R/OY6yhGW4cyKlcRoWrNJ8wnRArk9RmGZHXHRnBY
A3ywOIT78cwhKZlRsjqBGx0BNg4nqDiieY7y1H9yXXFjTsaOEM3R0iH6mkIfgqMbkgEREaIFF06d
m8jflt9GBUR9dPMRwfIybIdhiSHBMCet2m+FFe4xBh6PSsK987r5ahjE6RYM4b5ID147aENkYb/O
bRYfzYCkKyHiD4M67ROkFOKnsvsYw2G6GE49b4gx63bK5OivF5T7bu+Tr1aVKPwia5OVBFj6psOO
zIow1VdiP4r2Gx3YqctHpng6zNNJifWcdMDnQNInSGEu2OzW6QhQxg8/ikzQpiMc1OzRvsY1a2Yf
7zeSKOdscRB+xqnzWi/nxCNkNNZxoyO5o3IeARda3r0ikTTU0aSdYNDFDPnogN09LvAiW6j2dK4k
eXkbdJzXuoW8g6Gg5Son/NQgBZUisTrSkxTrqBifWPwcK1l9+TAk78MYJEep41QX1oNbt8EH7hnq
TkGmAU1C+IiOYRXksYY6mJUpHCRHho+rpZkskvC8X7YOchU60rXvcAVbQ3doM4+APBvLTUzUNr4g
7iWmIBC4Ml3iWHtGYkVMaCw04vUwOA4+TNQWYxHtwQSCccEVj50KA7xxR851+JuoO6a6BpV6lD+Q
HjyezTZe9l1aJFsvim1M4kt+9srxHMH56ev4VI8+4VnnBEpAUi7TngGDqslO52BBfkcZYps4VLyO
o8qiZeq9tr1LyeytJgdb96yzc2aKL8Mac8ZKHgaq7tnsQx63lZDitqBr8NrlIeyjXWZm6sZVvIdq
4KzZqvxyW/JCp48wIeQA4p5Nx87znwP0IMp7wA5HUHATXXiMLf1i7O2che1gCesIsUB872SAS4fI
uiW6gA1Nf5OY8TsgCKKaYXQjjChOQTpvCtFPh5oMYxgZGDBTSkRwVPd5R1wg5isGdiWVlDTp7WRk
fIcL91l7KNgeDyVAA4u2X8cnmx5ByqRwsmElWnnRIcu2PSOaMzqw/wQwQ+766juEDSnZzIYOaWas
jGapAa7fEuAcIvaLK4ucIxOesmntB7Dqm0XHPrts9TZytH2yscdiN4YuASnot9bFDMos7M29abtX
JahXIbBfvHj4UaRMuzVx02BBtGqUCOqELOqUTOoQYhtvpvGMdjHUodVM+wEnk2PNQqWFddWMG6QR
35aAE4DTCpvl0qy4AsXGLLxdbYCHWuLuPDLW3isVn6ouKY9/v4Ba4hIOTLZMI3JdTvG9uwjEDNxu
Z2KYyIfVwU+OtSeXku00JoPUSkvUVJTxQ6LucxHl65492Z4Hn6F0iL7icriMVdLsraSlWvAZZl2U
NqOZCb2i2TCMtZSM1sME8Jl5NV0PsR9HhUB25+X0ueAsM4St+S8mSlhTUXgl6Y1Qh+nBZ/dTGToF
1MSTKnWWuUHgfVew2E8m4gf6EidmobjnU8tafS3es/yX4TvuxibzqMio3JqgeXMrii2fTTPG6wx4
SAmKpMyWe2NswSAP3mum0fYmiwO0UCA+oyX095lPyodQEJMsMGgb0LG7ZIKLIecG8xUidNjAg7El
e0fugNmHV8fVU4wFKY/I2q9o5jnHjv2HMQZgF2s9YObatW11LgNY6a1Ns+Tpc6TzN5NBlYfAKNCi
z1eWb5K0LeLp63UblzZmEB+ApSg3hg60dy0QZwTcR97y2ZT1xfdLwNEcdlgevJ+Z4xZWyPBeleGy
aji8ZUig4hyZ9zP1ClozsVMqrDdD0T/YLSzOcE6N+wkTG77cEzrlryUtPmNEfkSUxL9HbWBCZ5us
DOvSkXi5mzwwsbm0J8K4C7luAjSp0NCTVQ74LHPhdUDPpeAz0VYQmRTa9QcyTKb4BhGozpzCHDB6
eyfI0Vp3mfOLOJDhIrzoe6wVkPGy+tF/L2EtDqb/1bJk5AXwyvUSPvhWaF2QBeNP5b3ali12rbKI
4K3hu9t0xMtsi+Wl8CBKBB42B1XhKa/AujkAAnqWk899T1HaPy2pCQcQRVLiElDErJX8Qm7GVkxJ
RLVL1+8cJCOTsBvdC2p16lUkyAWfn8XmoKzDmGWHfMAlm2sNZLwthgKvAQGzHIi6Whgw3zvjoQqx
PMXKuwQMaOIpanagb41tMC4vfx+XyJtDqnvAeBHnsAMRh+EvR/DVLIdMQRJVCaCQOuhuKfjoxew7
Vqwodykjninf7vulfWrE+Jojz8XNZRyR5EskczHoXRckPvnW5rDsyDxngZdaJ9EzeO4E37UJjnNr
eLUtH6bgHCMIshlo1xX4EkZOsz4kBnMDj/UVPSGXZPUs4/xWKHFxRySag69+xW4Azv7ilMyM26C+
dxM5MwKLIalbJbZ6DwxjxwQ7bZnVe/g6HB2LdhxtGexVkHxjsnwTgYTWX4NidYL3IYcHI7TMJm6K
9zyNfiqHYhmZ5nMWwqNqpGSMOGE1ymR8XzjNGoUTY2bh/rGi4WkKAMTBQ3s0cKjjaOU59VTLoXfo
8wQurtcAEAL9zjgNYZijcf5D/wtB4xVOrLdT3fg4GKBNg37OdxMZQWunDt9tMUKCNT3QoVZ7FRqq
C273GWhvh56P0apf7xEln0W/WFtaO+w5aXHwoA6yxIA0Q1OwAYox71QFaN6MOGls8erizmN9FKJw
l/Or0SYv1n0151xKjcrg0jZ704kQdzfesZqJk7PpeoEkA8aCsBNnvotqyvqZS/YPgkPBtTsb3enO
lhkhngb20twTyyGea6Ss5n4YF5JuY0atHp5K6gtZnnr0gisvmXYFy8QpGd8GM2i3hmA2HOsolZvf
Jr9hCKAerPqTyd9eap4jNyJtOSe+vZTWeWqy+6r2cCcx/ldDu8exQ7k0ojJXqUk4HBk4BV1enyyw
FooCJnLnvWN4GFnBVwcF1Q9f3XfsTm8JzvjMxq7aCPlJjVvuDdSWKx/mBcBqqEtxykCTOSszmBMA
UbVRY4xnguklObWs853Gz4HzxfuokS/N3MzQx3Gbz6mfbpM9FjpxKSj7aRI7cMMwrDE/0oQLbpuv
IC2HE31w4MVEtZnhmcEoBfsM0SfDA9ZNfLAsacQ7sYij1SU/DvoJMoyM+Ijnzjv/joLlJiXQWcfh
LjeZ7Nkzq6Kc9ojYHv2yJh0xfWcZ/lzM9q0XxTuy3WDn5C3b45Eqki5v3XZLwg4+/FoqLphZzZgA
srQ7Ol5qYdvgky4FM1YHXpLPnMNNnW94eoQCtfY9M3vS9YxnI6Ysjowk3Haxf5gDTJ1yDF5FW8pD
BLaOKh0CWuHLbT1PRyOnhk+Gm+phCyZ1m+CrZngcRh7mW4eNS/uZeMVdNnbwC5bgkNevNg5qJhMI
C+Oxy9mEmHAOHTqKlIg+ZZTpWYhfdC8PWcBFSMRZNhW7VEXJo1s7AOZon0Sj3oKxe0vn8CtNiMh2
WD2ncjiAxj8NFvEGwudSbdQV1f+JWjIqoTp0cGfd0WC0ZjS04JwrbGZZsWPFLba++bQELHCCKGUh
tdoWo3czIGQOgrRGcwaC2cb2NlKShQMW8lpZ1aH5b76WhFHJJiHH47hZZn5Hw2TTgazBzTCcLiUe
07KEq9jYCCBGYRjMrmROegIGHXbfG2x0DI4qNBST3W+HggmCP7SPorLHVVOrbgdUyKSHxZgBWO+p
hBqzgZMeNOz3euYmyCCbK45Fjq7FxvGgnR/JhxE2vydEPAfOUgx4tvleNIG4G1iFOYNvn1zyX9g5
pNM6R+6PrIA4rcxIhm1WUD7my2Ie7HQ+KJ9iMVeoETCNgFjKgLeoXs+UGhfDedjYONlTubahFcA1
QeaJ5RemG3KGJgF2E43LARkAi5YMmDCbp/Y4y3THx2o4CsmcpfZc71ygCqW7sh6ZxvAemEu88swY
qQkFFiD6feou2SNX4LbwjnmqlldHFo+maZl4mosbOvLqIEMGR3UOxDtoGCMM7MFwmAw65RlVSVlA
pq96hmPLlJz+fsl7tRwN/D9MeFE+IIhhi4QdjVklZIB2LPSQCc2ASNNj4VUb/FTAtxQRw/wyd+sW
iblmgBC+dAmh2rXNbWGiu/RkQUa9E7yg/Mrvh84FdDoG7E6ib7oXbmssvg410laEq+PqWhV++quP
iBy0wpexqV/AFc+3uHcfKvRHG3dp1boramppyy9f+4HiDPs13lz9rQWFbd8bxNr//dY3F/Atkfou
897cDp6kTYvUVfrTp14CcPyDU5vRUr4oqwXzB0yQ3J/pzaGIsy3PO8RegAVq+DVb+hdB9TgInUNn
GK/E1y7EPfP8hE8FEE4S4bsox9dhyE5cwfNDmZrjK77oMCHKgsJ/2mZqAkZXZ8l9ifXS69FYcPGN
XrSPAwRFHuuEfRS3rxNrkKaenuvO+cJ9/Rz/TXGYp8/eLo4LM56meu5e2AvsVFkHLOGWP6Zp3vtE
e3UyO41VypWT6bFhkN0rpq5IWLcKuyfLF7bLjdvdwKjvVOw4B4F/v2utHlc3u5CsG7M1/B8iqqB7
zB9hc7QbZPqlMtlm8v7CPDuKyNmbJSefZGaLB9PaoWhFRda/lahd2wrqT+Ca87oZMrp055AVrFpZ
z1K1rfLQz+66lps5vVF5R4gMmHY/2k0cU+yuKVPSivvFwh2yyN4WsGe5Gsq19FE7DV2PTcXY0N0X
ezGmiF+z5jfzyXeRFcdgAae3GCzip4rgvTHNyBCvnlPxp6SfYXEeQKOZ28eodg4+BBKZBue58gnI
66PfAMoCc2i2lp3DFiuc+poBMcgtH3la9IQfHrS/k3nYKZo3MdrJntvoloCB5Qh55alLTXrATm9n
Io5n5qfAMGNn1VcJsE+Uc7Xt/MkWiFFYhXFiJsWqt1JyPpNmPUXAHSh0wrVn9RgKqpMV+Z9Wb34a
Vg9+mWSxtra3gxh2gEafudsMW0zlAtJ/CGwZ9hJ1eqEWNq6AVNJSXlI1QT9oh1Pnd3/qGaODarw/
URrgiLeSdGP5vMzBsDykNZAgEUcIATuUIeVrU7rg3BJjndv5wJTeYyQrUE40Pr1cILqD6zq/eWHo
Uzo4agEZTmgylguNWzBBjKwSSHx2xNp+Ke380pnTbVqE5mEMbwzkPigW0Cbo4BNIgX65xRKtYwuH
masKYsTK9Jq7CN0bJEdydAky3gVR45wYsJKExciDevpqky64qwtKNh+oEdSOaWfoXAcHu0ZJNCnN
a2LvjKHu93YHt9jLnS0vPSpBK2PVAN9hY0XztBqZpTfNjIrTRcCx+AnJGLJ+X+ryXVkN9LhMDAjB
b5Ysrz1ci00s7GLXu034IItyM9kkzmWYj2a4Tux741+Rqp4rO5qIIMuug9t2e8sq5VoJ7qGWHQBB
zIw/LT60tVENbx6sj60YwoMxyqs18hAUu2RWOtX3SKWBm/ORauIpEOEFvxGb/zCYn9vC3g2kS5VA
2DZslMsNGpLm2AItSCuqsJgxXz0BfkhB4FS4+6+MGzCD2Hz0+5BPbkKlMEDwmakzXgOIiUYpEJXb
xQY9BIvah7lAM+nU43tLO7iqje4Daxcm2BUaTbmxYMIYuSABQ16JvN9Oqf0Zo2hCKgyiJbI7gETu
s+t/D2WtoxpCuQ9d74nIIPDhTbrPUXmtgUPTw79YOl3SAEbcopJk25bw2/sPQb/D5nV6zH0SQdxr
bUTnNsEnQ3XU76zaO8Y6FZj+1lntl7aOOC1LY+sLyhAm+yt2ZXAVi+hRYMRe5fCvWMXK64SzFJ4e
S2m7fzJBnmxjxrqpDltIhU8HSOk5GfIEhUOuY5m/cU8O1sE4vdOItspEwYKdjiIeaE1QGcQ85CRC
D8jv3Sz6pCvjQiWHoHSSSzHdJbATcA+9jtW0Hwsrf4kyOtH6KbEg8+L7r6p1Ok3uRg6ug330rskr
jY9maAUiJTlOI4WU7yIxsb3uHPTJ3ZwVsGLS4YvsCLVD88KsuzR/ZTlRghjNuk1dvrrML0C2ocsw
AMBJb7n35kcvdZ69YcousyoQfNQ1XjJqMw9MElo2bvLONOE0aFA5VD88C6r9tKqPTcX7axvnKcRB
wsXAud+bb8NsQE1zkbHCDYaiqUAKwu/RaaZ5H5EhnferpKRrc4vb2Ipg2ymM8gp82RRSwVcxjCjq
+dWStW9MLgL29OnNTl3WkBg2izxhFuCQOpejYnQ7huANopyoG56QYSEkRDtsYYHtlbMf/flNShQh
ZYIk1nxlJvPF7f+CCSXZpzXciSp8wTSeOMChgu4QR9Vj+NNGPBtSRX8Mn1x2PrsbshTeRBEU5Ax4
z9grLkswnlKHOToKO+Cm1tm0UPVSLtkRwkiabVZ9JrM3FJQUXbvYd2CgIKrCh6/9lDI6k/LBmOS3
7+ErURPVrQIozjn+GorlPhvbE5MyB/xac8c4rXoI7JcC/fwqgFXOEOTMZxifS8bUUE6PWQ83wlvi
Yz8yMYemcjOwzdWwrbZc3L9sb9dVBlATzDjcJLZnq2Y7kUdFfeiBEbGyse9DuFLs/sHjZli+VpEd
icc69ByasO4pJfHSLouDHKwvIn8n5kkoIxuOOINR0Gg60AHC+Hkgg4oJx8NAzsfOrKD0kOAVbbrR
O9mtC/XJaPt1syhsaTH1iiqOjkjsPcmIpYn0yA2KN9RZZIHOwWrogyuwwRuICaTtFrzC1oHp/PcL
WsAI5JtRrydgXx1+T9D33XDw22AlI8c9xgghNoUVIoHSNOe/X3gBFII38ncQHFK6pG60saf6hMv2
NtlmQu8r8M80IK/Dmi/SJNwEdQ9EBT9WFPJDuev5YO2kFUI3IzjQaHPYBH//MXUz1EAlORESJc6m
M4QFMjGj9MQssiHFz9lQyT+xyXmcdJJfrjP9/n6Z9bfFomOBfMD5fSrgP0aQNhHWrLGWw/CZG6Zh
6NLKA+KGDUPprWugm4BpaR4DE+tw6dOPkfjzrYLZIkhGL7JL+vNpmM8J08zepr8th11aVye5PEbz
H8QGzbZPpqeIkAmbsJ+6YGIKdPB+kcYtZcyyONUhEfkOmczJRTXSwqMhVnpVmF+idC9+3FzQZV/B
+Zx7yezVm6tDHVqvEbEIU+oda86+dY2CYjWWknSV37GUl0gFK79vP4cw+RGS1XfFgSFkDgWourPg
J23Fb8fp3/43deexHDmyJdEvwrMAAnLL1IoqmVQbGItFQgR0QH/9HPSYjTKbxSxnU/ZedXeRxQRC
+HU/jm2J51mykCr4IA3NZEnGyMwiYrHKxuCpt0rWdK69ZXgAsdbuwO6/BzykrpTvPNJ4bviOXbUv
Kmh3TFN58GxUp+RW1wo+dxq9Ys/a2Ra1ZE1l8GUj+LYJ1RYcR2oSmvE6kHjFQpAm43yRoucIyz0Z
oAdTI5vnYrkhNv02QBw2k2SdYgcf+eAR/C5FVhSbdHC+fS7SY0beV9x7hIX4SuJR10ulHMmXgaMj
OW4bWC9NTIIFR6pyhXGTuf1wzegUkS0B/qg0wfBxjiJN8SlLOlYrRhucug54WbjOYFob5Usx4pDv
OK4ipb0RFr6RhTnAmYnuvvAzvUa0Ed+lJrdky/a/RS92DaW7Xn0aXcQ4UcUPRswGlze8AKY1oC5I
9ZjOL20+PuqKHzyqOfZUoyI9QtrXDbiye4yErQDQjhVnB+Yw3wEkm+U95g8kPc3+WtzjC31XKYEd
oBIUY65ce6+yjE/OO1sgT2hrBjDj7esJd0k4LF88Ruu2h4wyoYi4tWquURX94dF8GMNiH1Khh4GN
+SXltCWiF6LZC7ybnyYwIZp7xyIZyruBuckcVO+EZJYx3K3MOciq5mjL8GVAqFz+ZagaQLw8YGvR
Ma9cciuLUqrh+Cfk7KzhDDmFjdzHQ3VQsrzBfrtanfcjnPEVXPq6oM8ZsZMDKtXqBHK1epyn4Jw6
JZOSvMDfGKxV2F81S1xWWcwdq/PUN9Q5uazPtLkZqoVG6n/PGTuchyQQ98wlIG/gnMsPGkt3VWLj
WiLGVVxfA40dK6W8saStU9j2l2z872LgMDC7GPljTqSamUBujWd6KF+4BxFKTW4BFiu2Pr2y9bhH
zD3nxcxrYCzKdHtoUrhyboXsUDuHaTHed9j3qtb+AbL7afkUHfF7NBz+oYLtTgYED/OQ/z09dlhm
KRFjKzonU/M3MQyX8V8CxIde5TQFsGScqsJnNeV+ZbgDMAaqbe4sPT/Ctn913/qs+DsSHgD/9DQZ
1RkG7KZshjOXZzyiKxbCe6rYonMFLZMiZyI52pw3A9jyO9dtr37WnHXY//Gs5JSwnNRWhmGBYIzw
uJQy/7MTXvdOdleqBt/zvLrCwWZqZSU3tL7dNNqvaEdJwuGOI26T45gnm01udbpGnYpWHgSXgbAm
JLhjJlkMWz7H0Z0DrniMbackfc61vNWNQ60ujJzYGhlA4GkPBSCnMVnSRL4w11TFhlstQvduDj+9
imFl3Ju8jRyFgpJYt8Sm7jBnSdvs4Nu8YtmkOO+vE06CFY6hOOEo7blL0NIHFkNNmg/Od0MG4Ygv
E/fhVN1MzV1ZZe8q9tiW2SO8nr9FjFvAGZ2dbxCBqasZXtbc3ptRSbob53HtXgbbggxCSTMfGvIV
PIdzbTanNvQ4FKXTNqVciqQj8T2f6nXRNVvuYm9A1O6psMbblJfU0fKhVuaPbszffkbfgGdL2598
QlW/omUcoIMG2pruvKF/TTL1APzgPGvxakz9mSHvXceyuOs4tN1h0iWaa1EsMocv6dLjAtEZvRdT
AuDnzLS2eeAfGf5+TtOXa7WPNe3sTmGnWxh1ex45pEVwlsjMo0r3llfs81/Fh6btAZHSNZyN7Qww
KWwWIzxlmNVs/djXmEp7CrgBIkLq/fUwpbSUbviejjYs3HwRNlGn9n/Cpnrzenn0F2JdIiiKGeru
K1TFux3Uat3VzypmfNZ4X5PLlzEmeWQEx6ZLGeY25Mpg2dwHrOULj7H/ZDQ9+yzAko7fwMhFyCOc
f1reWAPjfusOQF/oYdO4EeTQXgMocAU2V8fgu+/oKyv4yO6aXdTNZNU0DxIQxr76ilJA71D6DtYS
CDCkeoi8kglNnCLIhCtWZVynNcsKOwQ/gTz6LEwicEjg+Fd9WkiC2b5AjXnXBviiQBzs4SvpGmIj
/DPfY5Mv/1lyvOTXU6w5Y8ojUtZfExQFM2fenNgDXjHvAnwbnC3kVHik4P9xm/XO3jSbZ7dmaDVn
I4Zqc1+bzjZ0jBNILrHqguk1zfBn22VwTMtsR8/rCjyEuHPo/+sivGedZ30MUfjUOSwRXhC+Gmrs
7o08vcBnmXdF2d0rCtK2NIMyvW8uOuyebYOflOHUyaatn1QkzpFEFCRudG1991t1+ac5wbXR/keb
c12JBvsjFH9Kd2lS8NHVqyDDzMsmmVJBwvyC5MDEAacWPa5tUIFRVxzHPHhnXknrjhDQfKY/QHyN
g+PbN0YRlADipzfoK+KMM/4MsQGtAWBy2VOhNPi/9I6IVW4Cghsye1+E+dNE7diaY/U7zDpmgSL4
mLoMeSPCXWqN7SboLn4+mEvs+z1rWxIDP2n1mVncc+eAuguwNSh0FHRMNg3pBauisogKKvKcbU/T
3CAoICeUPe88n1uDjemV2Q3Odw61+J9NaL0KJTiMPRg705Mn8mtv6ukOmPWdTwni2tTVY9nzcWc2
+h1ta++VMghBmifPND+yYKGVyj49xLXcOZxciBB8mG3QHu3U3iJ9U9JQhB1KlEs9ZIu3YBDhJkgp
Y5cy+h0me5epde1a+nMqQQh7xS2Z6x8x6He/LW5k3aBiSfHm8sjS7jU9eo0J2swVz3avtzwcEbfO
JzeEXNim6pc6HPhhox3sm/EAWosoT4k33Tada7Eagpp4jeTQMcQJHO8l7O9UXKxctjRWXA76I1V9
ovNwg8BdwFKU/fXw0O5a2kMasn2Gsh7i0tzSN1cQMhpcTKDReqj1g9vhTjRGMKdV0p/s3GD7tDFC
GQmdQyrdZpTo0ZHVE38NNi7DIIR09vCuZ6u3FRzBedp0ogYZAPMtGJsrpgv84k54nvv+NNrsqlGO
g2OGnfPIKO2GNvQUYH0cnMA4tinuURdbMaw87TynTveFicJ8SHtAHUXQbkPTTk7hzKcdB958oFTK
Lb1dEZnmW6uOZWqIvWXKz47o8l4lxYUARbzi7oGzj0nSVIzuJWvDv/G8mVk/1k2N8weFXWwqul86
d75B7AJAN3SgvjuuyQWGZMDev436pZbBODee3GhN1Xbg+o9qcmmUa1qYJMYPsPCCB5eUYO1Qf1Le
C6gXLZe/Lbj9S7YED9n0LwmOH2D2ybER2Specg4a/y2DwwxCRwLdHESq3XHY7NRvPba/xmJ37rrg
qGwzpZmCXFpDMQlUdRgq/T04QBonyb3pdrwKzsbVwE+QfG2bvSWz6E7sNrz4S8C50TS5zq56g4DS
KWcHnZ+BqeWqdSHUNo1bdGvQgazszsM8Ar8kNekfxiWJWav+3CdmTxNfVHB4RGPpLZxbhXGV0iCZ
xQEgx7SOjL5unPaP9JLvMqYdYfmuasVxO2ZsH4easUo8r8sQB10T5lxWVyP8HiCoD4NV8Paa/gSP
xd0JO783xQM/X2ONTyTepjhuZEPYJqjgCpruJRZQIrSFX9/MTrzXD3bCAuF0dr5fCMqMEDgzMifL
T3Dy1pbgTKj74ANn2XdIhgeX/zPQxYySpHNABghHmDmudYXrjcJk9CkVb2PtHoLYAOEdDj9xaJ9y
Q+k13Bs61qmTDEfrFuAiv2MT4bzjjxwkwj0X0OcoK9TKrbN+rfRTT7fgZPY9boVQ7LuMFtEpyQ41
NLVVOmWUh4clzXCIaALcFJQnxrOvOBfdJyeQWLew9/Ka3gJ/wI8kqgxGVA1LUCdfeTb9UDEIqCg1
jqWoJgaeHKlh6a/V6Jak1oxmLSre/y7Sv7nbBM/mqBeH8FdvhWBXNHNMDCbcjnvODz0WLpdmAdbQ
CLoLqgWhIHaddA42NknAZ/mYdlYEl4Dtn0hEs0VTvimT+4HZa29hrkGai912n6fxAminIELgWVqB
1WKRdwEuGtpPHnzMH0gEi8k65kq89Xu+1zFAv7N72rjb8qkc8ifRh49+YLbHf36hsOXFaUyxN38S
h1VNYwPAqhPjS8op34XFtJP4kTbKH+kSq7XaSMZDKyX9X2oLaPq19dGdc6Itvlom7A2P8j31ilRu
ddVL7oT5mgg9m77/lCqmf2okAdVnPqZgmAucDsNmjXZwX+Pz30NbbSCss0XpafyUZjHduPge5oHY
OwLbeczq4ClMnGg/e7xrDLteZD29ZTK3oCNfTYfyu0S0WKMkDXY9DreOuSS2DzQB8ylocner7SjZ
JEhmMZO2U4Tfii2163dVL8e7UpjVhdCk4A4/rnsbSyEkcgvrm7JOvZv+GWpGtoLrEMHsPlg5WEV2
WRgv8hhvbmUl9EHnMH9wOM6BvkxDuxKFak7T8otbZRGIBPytgzb9+6GvA5ay+OCPuj3981tB68/0
d81wrnBl6HXfTuhzhGAQE8f7Rp7CxfJqh9VHC2F7SqNux4Yl4EG13kYts/TJJO7WBwBwhIOlqwpY
b6ucvu9F4mi1N2+97hx4bo05ydtMBqrdBE8gshQD/Gm6JHAMDqE76oudUkVISwmjjrRbkchaGsK/
PMxQXG+AVPqlftBLqa4P6HbVwNBayyzZNkq+xcRR73EKCmSU8rXv2xxlXL3gS+vXuiu+SEnS0vbo
IkisB/TevTMPyNyev/I6PR4Ix873gZRv4+Q8KOqz7u0cWaPyKZhkSLuVBq6ZIYTnKEuMXvCiXp3A
VchPW+woH4NP9SN5kGDbD3dug6OqNpNs5xfijZINhCpKr6zSdVbcMyuIKHdNiQNx7slU8Iwdw5CZ
hhiow8zkANa4ho5X9/FDNbSwIOkdO4y22hQiWeeyY6hUVa+tCQnd7jAiYjtd1xiWVhHRy6CKbk7V
E5sr0clUYS/bBwj6vvPUB/HiD7C71VPsoduMTfmBxZG2oWjnVhNjI863Q1JQdDIaD/h75bcri+cG
PS2oiuoQW9GmDLn2zW6yTerUW82pnBaGf0Y/gOS3KEIyFpCZH+M5zseIMHVJ6imoypT8X/XmNkPO
jYIqvDT/sBvvT0LbCf2PxcG05ukik3ljlwqytCmJVoU1gCKGA6Wb3EdalLugpVFLIWYL1oV3doyJ
jRVMv9DG9O4B6kxaiodaSaUF/1lTi6tVmxe38r6r2qB1BFixgf/hAZcNl217VRdus1ExdXFV1tgX
ktNc/2hafsXXm53ikSC2cuZq43iZg4WnzpBUPbIQEW+7hA7uDr44SL/wAGvxvoicJpGamyI/ghtX
JoadsdhBepf7rM0f7HlGFX/UJO/XTej4D4ZEXarNdA0JHOjimJz8ZvgTUOf4GI/M6IW3b4ylFXBI
vjXHD7ZyYvVp7KF9DerkLUPFNJ6wWHINrozhSsUZ5+EJO7MHRmwI2xs7HIGg1LK3yRhRfB7/sOmJ
N7o5KJwd6Gyc9LYIGKp4VglUcCQzEeRGBNICfkIjvrEyNU9chIhiTcFJryysx0d6u5JL6xfbei7r
2xx0r0Ee1lcHCgSx1YQ6VOtkclG99RgnFu103uPFFn1ePxo6RaTpBryhxXCIDGCERoILqgP1rym/
0dIGLFWpces12A5UMtwSEAm+K/Hamn1yr+2fJkK2B7G819JdGX5Z4LiYznWG635gTkiONIZ/RlFZ
Sia7aY71HPNaeYIzafuPD93pP/KGmMAcjgR9GccB90XGaEZySiSsDMzHW4aBEbXBnXXpet/fm6rH
aEHN+tzo9tNJEMQCJ9mZHRKGho8JCAUrDXVHiT9ThAblrRcapHk2cF0lzjQ75lMV06AKg+ZT+7vM
aoMnpdP7rreWjwHxAa7KvU5ALlczWo8/wcQi0/9ShilUCTY9oicHo7CIbcZEE7Nnc2qt87z8opdK
Gd/q6S9NX0yrXI3IG2vDa/Itezsl0Ey/7Dgn9RVhEx7wefUd7PnORRKwqU8BSQ+mCL3aTElI0zNm
zR4X9g7FSNXy7+B4ENtzZvQBfrGm9t01BXTNJtPeszWibuFzpkgPdEARmhRe5Fj26Pk8hGJ49dz2
rFPOCwYVFDy/QAZLS12Msg3uLJDTC7jDXOUtgZ6i09YhammGznpv5Q2pgRESKnLNIz/BYhZgZe/n
ADh/5tHHYTpcBiDGpvgbH6hEuB8M9o7S7cJHOBZqL/0Wxs1CQUQuWQcGJR/s2gDoDDy8vqHzVVKX
FIxOhYvGuuQUaW/aw9PATJ9+BAOpcYipTE1zs2b74vLAYwcl1qfK2LPLY55lyV3Sm6fagSYzkN03
+hlW44iHpK9CkjVz9zH0mUmNd/XEVx2u9FK5a9wbiGLs2esltihDdDIi2wtVgEgx6TIrDJlzcoBU
/caUlI3LfsC9bNcnspYfyRBrwmTqt2jAWthQne5G2lc2DPu3rmwE9piZlRfbcUt9MV0OBz1Mv2R3
gpU9TQyfTffY2qzQCbRv20DtNVONdIQOhOvZPWg12cRL3GKphzjZivHngJ9o58FjWFOoeBjIEi9t
wq9208j9FI3dU6crhblJhAdv4ITaKtB6JcDerRPTZR418aZTzUiop/ePRrmEAeNwM0fqlwsMe4Pj
OudBg6KAxHydwtz5yNtr6Fg4IKRCaAirH5eB6L5xC/mQDfO3R5oHqyF23XmARdT5xl+P2dI6DDl4
qhBkHMnXY91h27c51JzQ//vj3DpfsfRSHmt86sbYL0qUxm3PKMotDzIvnG07htZat8kLegHrkh8d
OcmFK3/gpxdY/NC6BCaQE5R/OzV/wvDf9lEAzQjbi5iq+NDX7RNvKAZ8OGL1hzZcczfhz16nnYnK
X+vmaCy/2NGMxv/P/29qygLJMBVXPfv+htwJRygnJ5jKL5HXMgN1BO5i2nvvEZFi2qibvdnPEJc5
XhzbNj9zFmCxC/lTjOwwTue5ZNEtiyBkHMR1fmojOtQsEJ80FJ2Ra5VErcE+ISjE5hicJynjXScF
85pjxCeno3BxMu/PV0W16XA0nVwm4pm0n+S4+FopsXdz5uNiVPaRc+CpKTgZWXP2d/aJj8xj/dY3
OP6QTCI+XYPbqv9T4mbvCxNz7IxLVtoUQIZxvI2M44iLfpUaTnMZoiWME1CiTmg5IwlefJVGmELc
ry9owWfCHcuTShGYzNlp4g6RracstI4h0Q/gq5E4AvtVGdYW1CcPNoZ1Bw6/rtAZqoZvADBiFcRi
PQMGsvw8P9XU/tRWF+/RDGjZQ4hCgGQ2Mfk/IImOimGFBZ6ZdnEEfD9RG90hVSbY2OnsTRkgZ95H
73WEy0T+21ThD+HXlgoz5nCc5W5t0Xi8iZVgDjUR57CgoYo2ujQO2A8NNKJMGdipqD82OE3uOIsy
Lo8Vh7B4Di79NKwZ1hksGe3Fwyi+GWjFPbYWeGwloKpADID/2DICt+ZXg2K91TziSKxzooZ9D3ON
ji6qyDl+EB/oMEM9tRLLJ3BPZndlx7hN4plhx+ynWByEySY6DzhWmurm+to4+hoLtN0dE1wozDCT
v9P0N1NgZDWUSrBq1INkubPFQ3MA0HhXFEOxK5YjMI1SFcprN20dN8Ll8NYNXXCangmkiMewMf3H
OhXfNPnGBHvtDZV58ylt7CNO8+QFlJtLIhNmzVC68ctIP3KjJ31PCo0+jfGs+iLYR01UvigPDrF2
euzmscNIn3XtWsuEWgQbszVtjJs8jVzooV784Jb9JtGjv4M/mBDv37CAfNYif1SZfChxp1Ixg8Mw
s05ikNN15PAWk+m8WoTuX7BArt1BJ+faKjZ0PzTYSsx1NafEBGOiTIGEyAfpn7QbIEwGvHvGo+xd
wTTh1OriHbPao8D1XQ6NedRW8xOxVMKhj9vViNFzHiFPobObW+kjxLYYOAiJJTtqPgWp/jIg+hVV
+xan2l2fJ/kmcKr81vbpqxXFwMWEB7G81t4rwLlVq+wvtIGGyCveiJ6eMEEwqAZx1LdV9eb8Jl2i
GChxJG/rhsBpXIsjqcihDuY/tuWP39S2wXyPySX66IVbUxIJgW/AcRnGbY1KTHWfMW3NHGtnx363
Fv5exVOIY4AqzcKYz2WavuGEY6KO45TrBYcQWYX3rnLEKZ3ib3uKvuouzS4+gt1aDRW5a0T2hvVA
5y9BHNnPxGyMU+xivR9FpF4mPZTYNkktKXYunUnvZvkDyecy2Vrd9K7diBevqpr1bA9br7WGZ3ch
xgqI8J0puTc1hXwJq4iZmQ10ZXH+d9ByIFKhWuCihASjdiy46X2D5MGUIlxTqMyC47Lh9xaHkIgf
ku28ych+dc3R2Y9T8ljH1YvbBeotsvJpPy7H71ASThaq2LPQMuS39TV28ucRLkmDW24Hzp/WY9lx
dgvyQxb3D/mQuofMjZvVLHzjHjgkfACQDbR8SW4H3GO4Qtk29KVkHJjmZFx67X8iu9IjFKGmm01X
60OYgBmgoedBmrWxZm/DywFxEKbtuE2xtOLeGy6VYRxZfYtVM8MEwv0+XgquI3IixuBwA4Hj3f0d
qnHep2PsEQr2rDW22xHjbu1soYvEeFh7+Q6r8pj2wROEbO9CXelAZ7h6F8GfsGmN/SgZ7wRd1W8q
2naxzDgQJippnszpA5c8FTsYWlbZnPAdOIdwSMurynkKYSuYLlZ228ZV51XIeKrkYEL1FffLLH0g
kQb3NeTejpkC4446ZXt4Kf19H5krLiTsLqK6iJ54lOdBubGqwfwjU/HEYX6+6TFcEB3xxqppNKUU
d3qPXf1cdgz0zY5+1rYEwEHRc3RiElxuG08MNz90QD8a9aazinnjM8pmztP/lWyiOLfGBx1Jks70
cj2n0w64BsFsBofPk5R8XDDXjlSKu/QGNxavXCsf85CCTsKv8yVKAU0Z1U2lyfDj19j/ZJ6Zr0Oj
wSpZY/VA7G7aQwpAjtYOgeaw9R7SiIAYMkD5lUKUyvF5/oDo/iwRRl+zUgAoRjseIeM+lHSY76Y+
ck82lTHH3oq8fVeW/Vn654zD0ZHqj2CdzsP0SXLlaKqkubVYiu/8anBOWnrw1L2S+EQ31FunduWu
iy2b+7AeX/AK0JHKaP1UhOTgkNoQXWx8JkbqMUseLLok3evgUseE7S3ZVU3LSdvoAD4N3kUr4GjY
9iTbR9e/UDMIdpL96MNT+qOes1dPyOhW29WH5rR9NWNyhcv7Zs1EVqwm6r7oDOK1tb+asWQ6wa5x
DF17vIaB8U7EIX75h4D7f2IB737KBZCr/yfg97/yff/foYAl8F2gyP8LCpjMUFf8Tf4r/Hf5D/4d
/ivFv3zb8yzfswLcOsL+D/iv5f8rCCxpB65l43Py/P+E/xrWvyS+ficgPGG6ru8J8z/pv/a/6Lfx
BHMW1/ICK3CD/wv912Rj/O/0X9MkMeHyjfBHeZ7vOe7/oP/CtknhdrwW/pev0j9C1gGoGPviNM1T
qeE8kWN7n9vsSm0kUSeHfL1+lmaE+ltjNA7dZ/iGDN+c9eTJpQygPGM+JMMLJsk38ExMY/kHAwWO
R+RSVRrrJmn+YNAHOUvPUj/meDoUDuVqV1gcDZycw3xZss1JAJjcOiamtN7rWJUP3HrZ2IvhYc6b
ozmltOPIkbGvxrkQhHqbJaz7RBTslYfavtFyejFJmwm/IK5fkd+I9oJs1NoKkZSLHOtGir8rZ7Gs
BbF9BUCgR09qK5O4fY/x3Ai6HVXrNV4l89UaEdVcBPlQ7ZTkLB1mLCJpMT8WLuWlooMu5LunNp6f
emFeGYGe7FhSdT2M+4w+Q/LlCE5t/Zc2gFdz6KBiMUWxMZaRSFw7ATa2YUkPhzE2vJbb94AV4k4r
f4nEDEjoHV07BeNRF75Mp803adoXgIjm2ouBFWnV29uOIMgDnKcNxONnIIAYimhgs7IieHY9ok2s
fUSeXBwPVY6NyPR+0xQ2Mo/IRxn66GoR2Pksu4FpOc8soltlLVsUfZNEWfqUMobxb/WXE7yzG+Hg
peCtYv7S+05wFlMFM5U4V/7WqfSiFlcI20TXcxFRWmThYbfkcY5dwbY8YpHEzoXBbo8cRD9gSjKB
Y2CMvur0eD+N3iDUnBAF5p6fJNR0ijzWaxv5Py44P+f6xTO9v4BLHrkVJ+jB3N8nIJp5Mb6bmebf
WIwAjJ2G8MfNjGOwT8O5u5OpPidudsPa/yeO0ntaiyuC3RI6H3H2bI4KVPDskydJ0wJYZvfpPB5V
155n13tCbkTUr2g6Mop0F9gZLam0LoUoiFhsHmRwDPE6JnyUdxjlxW+uKiLe6qMtBto+ceuCZmGS
RP8edasISaA6dkNM40XY+keK9d6xVAGS6J+DDkSVGtR29pLHITXHraMjcnvpiX5JrgtGe0kSRx+8
GT0HY3DkEoM0vODe7imjDYvnWBgXaEG4eVyQcil+P6qDTHt4HRtN6+BcbOTo5SuNcL2H3/UnIGze
JOljotx2BxcFawTFuYZAjma2TJfWRcXZU5MudYEaro9fBd9NnLb3JZJsKAz9N9QzPWTimeSxwG9Y
/GYth2pVzS8UbdXrMtfc0Rv9qdhcYXhy9ctC5DyiWeMmz/FzhmTkvFGrQ9DjWBxrUMCWhjqQKuMN
ODRv/mIL9TJWFeVtGDFxGKYFkdNW/lZ5rAOkhvEANve6y3EY9c1nlZKt/PVHGwBrBvxPOhYolca1
sBPK3dTZuMqdFqam/KD/sfGd7oYf4hQnnOs5UfFOTodp1sklNZqVnf6Snub1tBZ+XPSmkyDZlMY1
HBvyPWBQVpGydwUezYcWe3pFTWKQ2nLrW/i0KgclGdh1Tt9yBUCxqKH30RJJVBIHLL1YIVwtxw3Q
SxOPetMCkoYuT77wmhuzey9pTrUv0DcBKoDM5LtAY+DkyPpB9deqHpR5dB0CzaVGtkksrl6qqm59
CNWp6bE4poS57Q650uVQRxyltfC09jNlIht4mpRwm3GxJR171Fm4C+PxVAunX9cCpd+LzHWe9pQj
ZgQOgMWJkRC6afu/aUjRQFTgSOQgxfD3mEjzPpiTYdeVaEFdX6+jMHgNRuNoSPGoiCeQJ/5xU05j
RY8TOszeOlt9JpM+u41+jM2C99Ei+mozyi5GhzZoRUJsxO3OK1F9wEQQKyqjOy623iZp7Pgip+Jd
++RsA4n5DnSVsWvc/MExZ/cFKvC2FfVvnBvV1QQgeScxm3f+rqxZeXXqP43CbLf4rz4K+4vuNJBn
Vuov06J7m3jvHTM9cAxW4Qlu1NnOk/W5kOk50iXuea4/sa425hjQMlxGK6PGJVg5Ngv+4iFyjpkh
7tOGDYW76HsO2wVz1+LNlJ+jaz6x0hxamJ53qBOkFnC0O7Zx39Gvsurz7MHIMkBIUCFkd3Rr8c4I
8zWuATjIFKl+DL8SEIqUQzqAQ3Ic8gpLJyrwOen7zxEo/JoSWzQfCJ9x01n7wPrF0Ma9QSyxVjq1
R2wMPqyPdKbRlTainTvlz14MkIsR/WZqiVomzatlABxLXQwRdYd0tiCZueu8WBn1NI5DAKqquI0Q
ZB/MtUgFiRje2slyV0WII8H2DxUxqZsIUJ5prXLRTRgnWieM5rQr04AzDwv8lHeH4X2B6Loy+o7U
8FzAhLPAE6afcxbUDEoMvIsd0wcp7I1I6/5aC/rfPasn6DVn03YO1YgND8oTQya3yB7zGF14KNyn
qPW3vRpBH08enFKzeJsnzvaWo4z9ZCTYdmf72jOvW9WtLs5lWdJvxuRV2H727mZfQ8xAkR6YQwPn
DWvghIkNj4Uost0/UIth7p7KBbJGCp1S+2pnBjHNRQUfn4kxAv/2VtK+u55U9BLMOQYucSPsYpB4
LR6UO2V8SCRP/YdyYiTuUa3IfvY6+HSSlCpfMyh5xxH3XjjJX2di94D1/kucikiODfC1xuREOQL5
oi1pG38v5vi3t8hTdz7cDsVrvyM/u9RRvhsZoVxH/QhOGxar7QUY7/tUO81uGqy9ajhezJGPJjiC
F3XUKaBWdpVmNcrIzOCEAuyMTm5juoOR/MSh9RJk1aEMQgoekrd2NItdVEQ7KboXchBMrzuUVYtu
hcyBeO8M5U65brieRj5Oc/C3Ic/ZXQfzv9Bh+RgUPGhtbd3wT7E71NvZTK8jj+lU6HOejK+OFWWP
877vTEQfMi9X0+YbJ/EL3YFEc05Iycjd6QJdZDvD9IFxUzKJxVaEtVyc4j9RKePNzKn20EUk8sYm
X4cxEiHNUYTIUqzjoIXoGqM1aRQ3irDRYhKslFU5nRoIDJS95BBt8y9/6h5TWq/pz6xbtm/6xM15
zNe6LqBcQ9Al7m5spG3P20DGn13cnBKMWphl8QybcfARJytupGwPNR/nCEYJEyrOQsZgAcieTvnN
bqTUsUgEXsxyiJkzWYgeOOiTsT4RmLjSpowFkfDu2sHafaw5QDk28xJQGqQwHfEjFBGtrHnykZU4
tymQBHO8diOpOJuy2bZsA+vUM9u104TGxcqwg/u+pshAPjkA9HRDi3VZYcMmrXo1yoCIMjKFaRl4
lJrndqw3RuOfBJT/VV2xjyhyZyt6udiYooq/FKO50tTfPaipKPqnem/RSn8iaxr2Ztq9LCqHQ2Ig
c5prqssbTCpsedg/mOa617ysK3Sz6kBl9Trl0A02E5cve75cVTnIZgAHrkW5BdbOc2KFRwcgdjVk
H5bJBoEnEOxW059KqbcG69k5nQB/CCti+OTScVrPVCPX7XfcJyf+FES7VMMVIGviZ5WDKYSD+hxl
exWMm0hEH0FgtyvSVGeMwSSZo7zZJ51sGKk04NLsYstBG1uqG2Mft/N/Y+9MliNl2ix9K30DfAYO
zrCNeZYUkjKV2mApKQU48+BMV98PWVVt9feizP5tW29k3ygpIwLw9z3nPGdrBBW90uXProGCb5hZ
ecTEdqkc/9lRPqzeYdhYzBqpt5gSSrwMFZoaYOAPbhG3iWbnVY6UjJPF+SxSSFXD+JYH0t/TflSt
hUQMNPqd7XDr811WS9j/cYjcQosW+8R1F/pT/BCSA5Cs/Bp6ReDz6SuUz8W3Gzz0aX3mpPHL6FEM
sd7f2fA7axmijtkzFADGpITjFPvRuMGapB+IyLF9NzAROAT3umR8LvyapIpFL5q4xex9I49bEW7N
NXfyR7txoAFpnFGTbr+CjowvOj+od9H/0Wr8bZSDfR5MD/eaEI9LYtzsY7rBu5KwYO5t3RbNUWbR
WbjILuCgGH9odeBB5b+kpuZ9RNVfzd+WrcNdNHfnMvfylfCMA0YsSl988Gg8PzZdpsWutSEe6Xs+
NOxU7D/U+5Ja1hlJigUjU3JVFh79bCp+SDVvTY+d35hojeeCaYW1zfIp2QJqOJgGneQ19HHiNxm9
j/eE/OOKA2QGAau4WSP+JJtWvZQou1dgPoaAuQXyitYbTRzSZtalJcyvCV4uGAz2sS3h5Jk96AhL
BUbI0xSMJ5zz37SvQqBw734zItRM3gtVKpy56QnjZs9VaqTsFvvCI7bvofEnNkULAOxBB2qqP6yL
orZDJ+26kMQm7NrjD4hRP/CIRgItuRHi3LLQfRpYEa/GjoxuLUhBFJL7Hu7EPHW6DQyZYzVn3obK
nSNLVzpqtB75gFrnTPXPUtXvmHefx2F+iO34GGIFo9PHxPaGL8aSbLpwsR2RScW5U80RC2q+duOK
8JGVvPnt2e4xUPPugnqnPz72gSnNCrSe55/YaIp1kzrlJphO5GjZVfPGAFoq7U07BY9xcvPqocV2
iK2UVXHyt5aMSFoQ6LO2u7cIX2cSkLWsaMhykyZmEEj0YQIMHUEIAcWZDv2jR5Bg7YvXXDSkhcV3
LraTLp9dLuyORA/ELCayFq4TUtyqcW1646OdP/FRLGT3IAXX4dStyBqG4fSekclcfnrFWU6bCQHV
5MuI9ED0F3cNlKlypUin2cBZYOqVRn+s6v5qmNUGKpg8kDJEhTJBsM4EQEdPfKYC2xssx7QqOSmS
9MNkxiZP5i+o3dG6rfvXKKi6revUV7P1fydhLHZu/mbSb7ZRr7XtVdteJQ9WRohQss4RKcYjgzje
Yz1SF4CaQS2lopMBnp1fu5+cezD8F7/KoO13pZwAaFAaRYc4Dl1YNlAlgxxIa5hgfeHOsGSsBW5V
uiQwxSY7LL58Su6WZ10sh8d3n3qwRppzNnQgJzHhNQNUTl9gKxor+BRWWr91nnpSIPj4Na723Nxq
0R7rWN1gFj61ioOh0341PRpmPLmHoLQe2gaFU+GgRs99r7vmS3LONn+7ZjvS/uHeI8iXNHG/5AWl
9tOXrYIvnVcm7vJo2471RxhbF0Ngse3n72yYHihrqdGyqjOtww+ez+mvSV9YLF8G2CmB075WHXV4
bn3uG0oWG/O76dqvBOXVw87am1hc/n6H+L1NxZtvz9924u6aEqXQaNofCv59YeJMwd9VRAERgTq6
YV4llDl/drk/rpWMb4Upd8uvAP4fzRIufJGRcGBOdmh3XtfPJDvePTDoEzSpJTqG60BzHkm2rase
Izb+eVgy01j5m8z5wR0EBc+4ecb4krgBx0/hPBe9XHipNwCo731KHKpUHR6DiqWR1b5aUXXuh+xJ
SX6ojTS0sbXLcQQEb/+YA33L0ol0BuiL5hsexc2nj66vRrwWbFKgCUho2JQEQe8L5F3U/cvypzBC
0GTL4a6FqDU3/bXt8qccI43f0uwSsl9x/R/1/Okwbndj+4qvMl/lGZeqzVsh0vRhhnITFaTwORm+
O1HNlR0eXD9+IofLTSQiy+Nu+5mX1WjlffnzNq0BgyO55Wn6zghsI+kyYcdV8DtLkh357QieDQ9G
wXtkpoecrsiVx5liNREaY5vFBedSP2GYD7ozftbyB+XQZ8fF+BAyyOAW5qZWy9+hxIWA6e2mepqn
oqB8GLmy4ji+xbim2eUtGiyZMUEMYSLUvSBHMO3aT86AStgN9IVjh6Vciph1657hnXwIkK9gGW+h
11prN1qcHuWFithLO/Uf7VhwLhs6+CxTcza5JesMhk/pIbh1KDSRQVQhv9UB2nTQfuX0/a2xy9ir
if4t1FIEg5Fbj8/JNK4g+VZLth9mnIlzbB8iO9ASvDft8ZvxbJeO/YtTtLhuktNMNIonM5EeCntp
CTDNbxyKn7jcwJP7+L4HUWLuHJJb4fBC17Z67tR8q0n9BwGvRL/00S4e+5qOQgBN2LJ4WpTxYK31
FJ+c0tjxXPtNm9Wf5e3zguJjsHm1gQ5Tsh7sm5aTAL1X7x07yBD3I9Tr7odWDbnXyvxpK8ZVtgMz
yhIfRWqQe3EfBDZ02ou6arYOdJq/h8O07qS8EuF/4940jqiOxHHdcspPk4mrQfvee7AJwThoShEe
uNQoj1h+T633OcEz7nL8wNrWtwzUVzYO31U2cjBDaV0bxbMvp7faUfcaugTBsxL7CS7CzDCqDUSO
Et7jYsHPOABVlfuj7gFMG+74kwhTtf3/0su0lBMC0v2ftJfn3xR6/a8tgKDfXaLb/67B/P0//0OE
MVzxT+BINgymJ6lLtC3xXxWMhmv/Y5qC+kvh+dJ1HEnt4392MFreP1K4Dmdv2zSZ9n3+FY7jpYOR
f+W4DgsOKaUpbc+y/h0R5v+SYKT0XRoiTUcKEhzSdm1Eon8pYCyCKhcTrh9TeTdnYOSJ7KcYPJIR
+UcaDxx9h2BbYEf8qYmPzJF+np1sm824vZSxhClJg3ibYTHrPUHvJ9qzZse9taL6KJoJuJLc6NDZ
1wm7pSJ5qYS+aw4BLGnocYPUpUki98X7NHY738teLNhyMw3BLDNcj+bF1Pjj8u0S/hqb+X3muR1U
VKxMQJ4QeAgx7FgprdBP1yAn4W/rjYMhgsrHZ1Z8F2oSVkbVMlzlYCLVhml6r+3oDLQQYam/mm53
SrSxCx1rZzI9+mp+LWb1rcr2VAzua+Q6N65yygvnByTNHJeCyvqT4bZ7x0u2hRge/v3L6WeSJtWf
r+T3/1NSpvifpcw/RfIvJajLf/6fQuY/Ph/OgNLRgBWhdJeS0P9oMTX/8TyHgRF4gpCmZwuHq+u/
LiHxD106iJyCpb8UKJ3/5xJy/xG2bQWmifvftXDPi3/nEoIi9K8tpuir/Ba4BSxaUz0wvwI99b9f
RHB24qZkirFlNJ0lD2iIsNSH5zGVNKDqfymbhp7WTO2byphbl7JGlfuwGxWNV554qVMNgckqwRWA
CgFGisWOVLbz6lKfc5UQrAkYyJVn6Pw6mq1zCcklzFFA8wtf2oHiaS6SC9at4Er6HAeFGfCYGaIb
eJM/hDSBYMydd2LFtw7aWV5ge8oLpsm3iDDY/u/f/f3nacGl3oGgYVBr0nOD0zMQlrXLfAuTwmCk
G16Dt8Ef2JWzoGtnRS+8FVJtELYYr3O3BZI3vsbksje+ghoVlxYCQzB6bP9I4klOH37fzJueYMpZ
IcJsS0z7yD9+Cc2b8yg0lyNG1uiA3pWcvT76FTYB1VW5UATQqvIUQ5Xyl78byK5iPHIRw9rZ2cqy
hJ5bIVA6SWxscguyXDPOT7OHZcVXOiMjCVG7S39PFacMG8hh1QtqZ3D/7ZJ84RcmAxkqYZ6Mybl3
CMIooZQVxvLS2PgTnT59lECP1h0HjBO9tj/LJo6PNMBxqjLC8KVuo13lzmozoTXxkuE5DyealQjE
Z3n4TEvhH1Yd5J+KTZIpD3W3/5RFvDQkwBrjHVxL4IaskNh4Id+vPSNiPEP+ZOP2XU30kPrE2HMW
GhsQElHCu2GM2P8IBD300hp+zRPYMCv6Smv3u6Q3ZyokNMjiM5Gm2iqG7XVWwEJB6C22Ggbxxh9T
rDs1KVeTHDZiVXAMOu/oziQyXc5aROHyvSXs5bxSDqe/5InltB+HNcmdqdIn0IW/TDGBEdN42ss2
OyZ1Tj1a+BVWGcY9mq+JD7Yrdm2HckyvcRUne+k/JXYhaGg3NtiCnr0J5HKTuKcprtDGsvjauu1V
LkOG6PaocfAOYt9hfeTttHlw58jayqHrwDR34tz2GQZvavpET2vT0GM6X74YQfBLTKMLiaEDAVrA
Ee7OjgfpOY/yBx3R/5SDrTsGwafTptZO0KRCHF6dzeVLOY93vM8aGx38nipsk80oWzL+PduxuS5+
0LEYUmYUfckGN3OX5x+sd6wWpO6Q8iaa9eSevMj01pGG91WVuBmptepT+1uYmX+CTMJsbR9sI6WS
nII+9m72sMaPO61DNsPmMG141m7tWr4WSkVUCzo7q6hfqZJm0VTT4YeHjaCXeZYmCGUlBxh3APkj
Q8bXEdNBXdPLUESRugizdrAUV2JTFz7hTBawa3umiTQm67OX0v0C4+1tTclKiEy4s8r3MVssHPCL
r7PCrjtmb/zWITMCxY/N6LzQ2mDCZpcsir1531tU/JqdCC9AeXH4ki8z+4B83wxbly7Pp3ks3G0b
iBnDJv4CK5nWCEJq4/TZehj6fJ0DHWb3jflATUV8mV+QF6GnKZxchtYPjm4YGo0BV4dsifq0O4p5
XgpBq2otxK4mOSfkLxOOpI5mEh/YClyMWSZEQUgfEfFDmhhqeGnr3oP3OVeoOTFhPYaRiZ9bjY9G
0iNQhQgraKy/Bse622gkEB7L904RKDMgg5sqpLpv0ZIbo6t38KOBEmbcCkiNEAaGYuTDAsZXScvL
SDS8tdjvscAsN06OuzM0iwOC7rFsK3NLOhg4eceJw+NEtK4n2HCFyLZmloWH1HK/R2epr3f4iX3p
vdU02+1p5GF7L9iLRPwhbPbCDAsGQrQhdzRd7QpJLCttuT6Vdk0qzgQcAljMWSouvEXpYbRofnTC
p3gortZCcoYtjWfa6BGcEHMG67FfaKUFKmwaj/uUZMmagkMWknn04VJvytZRuKddMUEfHRHUtqlN
5r8kmaGvdlxR5pL0z7MV8OuYtyxqw3WKlXIbdBFFC8ghxODUKiWFuB4QEDktluu0MVY6t8hi6PQt
JcW8AW5Zr6WkqCIfH5o0g4vBxnPjIZix3IebXENq3nk9FaxM3FFjd+sYV0BfTPyFBYx67vKPlGYn
HVJ1XBY+i2sIP51ygCxzV0xYWPbfOpvPFZ/RJB+IGWCQBU7L1E6W7Fja9rM/La01nQeDryLt2nWs
+cdLXISEKhDhfXd+ZrXG4yjMAW2XsfXcWu4e6w97/JEtxzjT+cZrbex8/UFkrIAtkdxLh6MoW7X7
lPJN3ECuJ9Kqplk9DDGbUstK7gBvKTxmZZp6ACwbj2ZR0uVF4YeUXzP8m+UhslmL8lE7JvROrS1N
eMOsXvGhFmseplCqF62n5KGqOGPbeQMXXY/DCWQ0t3BD7QYnJYmCqdclLbBJaX/jxX2slqUUn5Cz
Rk47xk5/t1U0buMQgVc72rw4dWxgV233lF1FxzY3dtNQN9s8HcnHpvWD8uqv0oNHCCtt2zmfYYfo
XXltvy8SyX7Y5DMzS961abzKUewHjAtXZaeXeqygohA0UtlYHIq+XihIU7sFb/Li+Fa/joTHxlFR
GiGjfp+1CsJo/mV2o95OfZFvAkVVmXQAALPos7fuwmujxBM6EABLJdxuQ2cDZsRxB0uVrXNlHzsM
13sLJDBJwfxHv1T8qfyhEmN0jrR5i+BwbGbgz4RY5vRBAfwEZes/xZ85oskuNzVGgcwvEJHxa7Qt
ujxVOoe5RsptvE805mqTg1YB3jGdc5Ac6IrrEFv7FnsQ2k08oQssh7HPfATAmZjOZxJV7jGhLrAp
y4tneL/ZnesNSDR6f6pbFfu/ZRVdVSWAdnjzYtunmiJYii9MJ862AfUupC/40LWkJkehngyFub/z
6leddtCUcip51bJqMcVr5fHOIkz/NFseDWJmkc/9cmlDgVebqj+2SB6b3CGiL4dqn/Os2zRp84fc
arKz8CaYdAjeqOZb98mcHZxwVlvudWx7LOosgyz6rAAsr5kT0an7hCRwbNJDPz1w+pEXbFSP7FvU
E4t3QDsznSqT7+PUBS4Sw1vfwt/CTpDEZMCS/M2bkSB0C4sWmjDPpOKlSzVXqxr2dGpA057ODm0L
azfhVj4180cwN69jbgFmTeWvOAPDywaMVItREpC2qVIqkFepkflRkvfKQ5Oen9D5KHMr2ks2Rk5H
BZ+HrWHVT3KlRCkoI0oBopLAdTSbxazC98PksU2inPpSeUDuA7Lj1091bD01dfKTKi/EkvC9Ioq6
LmPQuJ7curVjHca0ek/HZjNMg7HlhO2DNJHrvLRvjeA8M6dUKXXJM+p4za4o2oehDmAvDeDvMekU
iOvMBn38Enf+DZ6ngiTj0jhRqfkYlOzr6Ha5gIgdOYcymEO7FHu7LpBU9Yc1401ZU3PiYWMOQXo9
kb7h/xiy4eqR0rTYWIWmrDZDFYGfmIcdf7YL8jtUD6pO2UxHil+6RJzZUg1CM0B/HUbmFhc7ZsLN
94nU1mNoVI/ce8RDqPFnRUzkVdgR3KudP/Ekg2Nl035nKOcpbHzSI2h3rEcAjKruhWzDghjKyw2n
KPfJrvuMgBfPEDoarzFNkgndZsvpgs2hf291fM0xD81U5R7lrrUM8TRE9WnU7bSr8Lpx7v6BbcB6
MvMNOezuydfhlxIeGbQRn8ikP2KbjSJ5OUKt9gmLT3nO6XQGs1y/ZpQLiTSnCXHutnbjwePyk7uT
pnrrY6bZUseebB1iobHLeriJieOCAtBbBCUeB2OCbDTmt2IC523WnCmK4nPWg3+02eKCFOblBbUG
KWAxGrXs6fSfdnAeh4ooLLyBdUCmCD4lz+DMaah57rITYKoWqvEpQAMsGY1AHgXTxulqH4oeAWS4
Qlh88gnC+ai23kyJr1vORDoo3+vy4DyOn75mOT4QvITBpEHniJ8YPK6GsDwUa4aDwujeWi9B3Sv5
A2PiHMuUmhLPJZ4KbYJuN1ltczJ0Hqt4whKSG19GHmmmRTotdzj/kta0rnELhzbnbqj7qnkOivm1
k8b0FbmPmkdtKgz1qcDlgjTksABtdAO4NdoKowZpQy56WygAOJ5P8MOnj51UX0X7mW5ew5jc5ySK
9r2mUtatCuuaxFm+6k1j3jcMrbeJ8epCcfQmGrPvqs37A0cA9xb3nsvWfPnSzSXWP+IiuT39AtCf
3f5+mWJrXAtDlFuG3elGX67YQb0C/IwaZVDBYgDWMrJKPaWUY4AbuPNGJ5sK2YkBhoAnFerDaVJY
tNzhJ9yBfYVGVraYsWAcVA+jfAdJrHZMuOSsjQXomoSPzcRGP4Q8hLePqcwdPnRZRbvI3veNtTQo
XzL0ckeHKPVph32DoF5TdzfoXdYmluzaPMDmHCC9Nxdf3MH8i210zlk1u2c/bLme9eIwG9Z1RgK/
pSV1w8eAlpk3DhhXpOh854LASliWrQRA3e3kyL3wthZLu6dEcIxp/KVgPhUIras0BD/GY25YVyCM
IJbBihvKkSPxuHNTIvJN6R0tvCWW10M4na6gltKVKww6evqliFFB7lwSuUUetscMZrVPwQivcr9K
c/fiO9O44YKp0qZYkzim5DoPAMtYSOJ5XR5a7bwRIH/wXHWoHCoXpGheh45j02iiHcXODzY+4m7i
J6cKCgxFurSC0ROjJ51sq25kIV93eHuZpbh//TRMnu67iYXhjq7LisG33/pd+1nxuD4Dl5u3BtxH
Gf3CqRacTVmwQZftmw2rO7m6Lb3dcFJzjHXd6CeQa4eSHrGBbCA5kFaGNkwpfDdDy0ccCXYkOXvW
EgsHpeTvTfqQkhzU9J/tk4ijBingAhOV2hDhH89WqrZ+kKW72ILhDvRyj9wTMNfInhcXVvVYGBes
qaw2czDHYxBl6JA8MpTdYJJx3XbdW+ZHIUvrUocgHi3QkuuhJmmdRrTHEO5Xx941vyY6Ayi8aaIz
Ngl8w1yJq2z4ai3pAYjyN4Yz7B23rw5e7RxtWg56s+UAi9kJmK15TtlAQLV75RxPYsfqzU0bje6x
670bwM38GJJg2rYZLQUOqyg/LSiU1RWhHbvezP29z4bhafQIJpkDs1ZYkwQdJjTVHK72+aZr8v8c
Q2lggQkUX3JfvRY1D7khSiFYAr2i2g6zWZc+TKX5K6vK7hhw8NiS6scLXpCK6zFIWwF2qRj066qd
vbNHsQ2czOkAz4S+0ek5sNvTEPyWCf8pPSD7zIddCssc5pIC7JoJK9/4DgXQFALnMn1XdDTs0pKq
ZALPKMziW9GHN/s8s8uPdnFuxVaDA/KjUlTC28LjlpuFr1boXigtfsmIV0maa3TQ3EG3nGIyC7A3
wMgrCK/z9Ol3+kyu/BilfHvLYQ+Y6B4pWSbx1qaWc42kW61pcoSkXZ/T3KkPZcc7H6Ex930wblIN
lQiR7jpl2j0agQU7xDRIVfHKXqhB+1VgGubcEDE0zjTZJLL3ntIZ6kp+1baad/ieQYqFrICSiaOC
G+DRmFuUYAxvZAnrH5UdB0j6nL4VPZjQNHpw8ISVGsdbYcBU96G1zxxMcXGGI4FR+n+jfoDvZL7y
CTHE75JWJ6C93WvRmD1SnXXr00OWOLTQzOqpmCCzWIv5VZoFafOQ9QrVpLnzjKbFIhBMNrTzQpGC
0E5GMtr2ARizVpudi0app07ssnw6Kej7wdX0R44JHQvEIDmHuVLba1Nz5diqPy+/AhCaTxJ4TeVj
xXcswArG0AHlhAkxz9+eU5Hn8h8Tf7pPjt5lfYRCyzqm1nKRzK9RWn6rOFlegeajGevnjNj1Qj4N
DOpebLs6l5heI09qUmsZre/jeE6Y42rfunH8qDewCjzR0/5b/7ErG1ROSNe87EwyY3Qkaw9eQsEK
ta9nVH28Evak7B1DA1Kp2V67GsgSsBGzHw6q+Jwa+YNHwt5paQYa7OaOn/I5H0fzJ4wyjrZN+xA5
bfMQGjWl0k7q3kCHsFQcDh2GK2lFT+bkPS6uc2CH8O4coz46o9cSm7EeI6J3uzzi3S4LJ98weL9h
QOtuMFDpwK0s+9WVfbs2qMbpc/rAp8T46ZghBxlTmzu3xsVUDqDhsOCzMst+znxT8Ei9jY206K+Y
ba79IGguRo2Pqfpa2yA1Dhj4IQalEzGW/hREv7SgESCvq/OE9TnmqahK5zIln5lZ2w/SoMY6GX/P
xO8OXhPeF7IGBRWnJs5ghGumcJz4wjo3ikNN0Lh6bdokHupwU9sN6QnR38FbYXTCAzkuu6FgAEjm
GC9NNnynoT6YmGfHynoXFbdVPJMvtEWu/KL92dv6CEuNEcZnGRHCOJQcZ8POuludeE8oZl4RYrqi
8zJCjidh3twE4w4d9lu7CAgS2f6znjkqNyzHZMk+ZozDy+ARcAma7leOC9pBWC/m7p4rJ1mnkyKp
B4pkMQrycTggMUy7KCqu0wLcnaKnoIXY3mYFh4amumZiBkFFifUKBzuUFs2Nubt7JQ0BNB2cBZdE
zSdtNc3M2sqXz3pa2nCN+X0eH71B+9yMePL053yk+m74E6X9qQ1Bxjm/tMYrHFv8f10p7mXOgiom
g9UBl6XDGaz5Ui1HjWKekSRBjocrVaAHel+mvFc1FkmutAeD+iU2N2UNBIM/p2dNOAkCqrgr9Zp2
UI588zDjVcC1/Q3/7pQP4pmF7DbiDVGCdise4u8FJt4ciXxVgPaNJ8SJdimZnES/HcWVob059BhV
uhILmxjqL996ZS7mqOv+Jiy0b3HmJ9J9JlPCrRBvracxZAMrEMwAO0FIt6pGxZkA2EYd/TQC563I
tjWYuL3y7GdnHj5wrSZ+9pE4IbnK3Dy7crx6NKi/2ekPp/Y7HF3xfQ5pF5RZSaKBe2vKHXIVEq5F
uZ8+TAtAsFvvtfyKUGCsiGFFORQJ8XZc2gZ2YcUOycx6zGj1OuoctpGivsMOfpwrOka412+i1Hod
+vFjaF61NQznkJoSzDeQIRxq9kIDRmLw5Sf+2+SrQ6KG1xAfhRmnh55Oer/mSdfRJozj4RwRFV8z
23FF2sZzg+PMyBvKfTJ7G2uySbMmU+staG9ohxZrWJvdtQU5eNW72b0YshW012AfmETtp6UVzSPM
1JIlq0DFZZj19zNmCEIZP2mj4jDRhA9NHR1a1hVIttwapiS99SLnwYAnywweaejBmGv/NNrooozg
aaLhcEO6jGeEI14ydYh61iJEw8tdMI6PM0E7KCTkjGZCKNSbrXynXCp3bAQX8a719NxDXCI8V3Kv
NPgQpbiAiFYVCEvr0S0+fL8/zugaIH8AjbMOwNQddU+DJKuvg2eLGEqn3PPssG2dmbryBPCWIcdX
wNJbE3otCEr8kyLtrFM9DMceaIPdR8cBVgqWTWJWueaCdfKWsWvY5yyPUodMQ8pN33DLu8rExiFh
vCo67xl/xwLyls8NLkWFAXOF7xC0pI7OzWgelGFvckmyUSztIUFYlOuhySBVm/c5pqsqLugIWJ7+
PSB6fH/PtR991QpUZwWjo0z1WwFTf8ULBvd1TBNqLpuDo0n5ScTUI9w/DKZ2v7FiTRslErhSxbsL
d58J2li54/wAZpSJP4rfrciNAS/ApQ2D7FQG48ESvzvLbiiM7/Jt7fqfYuZjlRjMFrEDEQDgvzkB
1Onbn4NeFu2xe8ktve/agele0Zw0QlHV5Ai7hL17hWAgx/lrXjg4eJPIvOncwNaYWQ99L17ZQ3YD
wTSFwv84B2gX7dQwL7MdCCi34BmSGRgVLBZ7I0a5QOX0ZY/DyoisY1CY3ROlZcCEPrsi746wBEq0
MC5NCAZ4KmloKNhKe+FZkHWgQzD5FkNi7qxuXmOeta7aKn6TWxXbnkFzm2l1dCaehCJ2mntshW9F
EdY/h3jLgZuFi+IXaKKlEabP3xswLgeKAYr9kJnQWQoxc41m4HKHjnBjiuMJ+eFMfKbqm/HUPloB
HXP9hJfCySYQkxbACB9hANsnDJWu7TqewOyRtY1+QpmAT4XDQDDIeBq0i3GsLl7jylcXHaV6n2jJ
WdVpL+OsLrbHQaua8wEwEBocdYUMtROVOIq5km934u02Vy2o5ltY5dCmOX2zcLdpckBiuENjIMZk
MuVHXf6tdHR3ceADT3EeO5jTbH5AQWjMZzuvKFsGVUzkcxhTqynHD5mQ4wRKhGQuDS5iY/mViQoJ
RhaWGMBHFQWzymHHSUDPI21ZXDFxkp9n+yx7tmJtUJ15zJ9B8dAFX9bs132LT2ffNQdTTQ5Fnd6q
b339c/BxZeF3I5cVx6+NyYYTl1545WwQbWc1kMp3R/U2t+nV9DNOgrOuniyDG2Lr4PafAD9hriFN
pRHFbXrlN87wRZ1hcxM5Vu164DtrUY/ntguPGS2Nl65gEywFp0Pf4Le0srdW5LBmA2+Cjz98AVK8
9p3s9ubcqn0p6seJEgT0Ub6Uucl4jduNVAqEsLgHLh2w+xeZL09eFmd7JyDB7/jViZpn6kg4UK+E
O4/X1iNDWCZEI2efJgsbIwtdvQqK/GzQygUW3YNYmdnK2pUoxn3VG7xlFRC5oNOUVYFiog7ruaos
cgDB3O7C/LUwWCrNFkhIFv2xn05bfOvneiCaWYyIMTzx330Cv3g+y2BNNC2+hoYxb2Uxchqex4Hx
xQDckdMD5cDWnCCpOU2zRppfcFPZC+7/gJa77uoExQNvy3SzC/g2TBSST4Vmdp7q/IJp+GNxg67A
3O1mGum21ZD4MMJx0rFUCijNAXFT1R9Txsdz7CEA2rITEBiZgBvZOKiZUJatwSYlFvkszjnxVPPY
XiqSfiyhJnbCJsigpq5+RFjuadYZfgPPdmB9EMbizgs9zWPvKq+J+4C6rV+GbHyeiBLbpnwiqdcw
DrEPlR7FYcpCa8oETsTO/ahrFrPDYMP5Tsq7M9O9WSf10WcGQbNis4gpfZ03XrvNsRZwf27S7lRZ
uB8Kz+OI3bEMLKdu3yn7Qrh/OAWNzVbELeVWmOnZgZzHuATEN8FqsS9L5yGjmOBcu95T7S5G4Tmu
dq7IniV+DDAzE511DlOLTKf2UFfgETPk0zhp5cZ6nYxYnTQGFao8NlEXIimlxXhCof0JZyJkNTx9
NHPbXMrspdURmC0CQhpUywqJ9Wxp+1efZRydiNLIuTbos4+gIWfj1syjG93LcjUbMCw9BjujTNBf
Aht50vtOWrGM1rSqQHvaNYE7nSimw8iCabWDgVwnFFcOrIBWtlcxwJUU87BcJR4UlgWWeviaG7CK
9qHnvu+6eMoHa7ZQa2suAlYL2HnJpcalbE6MhMOWyekjShD4/n5pkkxgUzfXjU/aElNexkVjxed8
MNgLEY/i9Q1XrUunFtuJWxe3/unvF0F1uFNTpzVZ7VtVsO3sJGpLVNA/P5rq7IyNOntJxa7g79/n
+gDsSsEBHlE7R8vZd5xHVipx5NlamPqqQn8evBHuillgkLF5bDRcbqvIGTk7J7W/GUW2p/9SHsCQ
DmsfScvl2F+Lbd5pon8m1mOuvsduHl8zCTmvyspfSUjT5BU6AI2ik8h2k0WcZMXvS6rZJDeS97Vc
sl6HsoxoamxjENnLl1IAn/r7hWg9J4Bja/bTgVjGfArNy1iS/zUtek4y6bA9NKEQFqzfaZtIGG9d
lgEnA/UDXCVE+czyNXNiGFARVe+JhcCcT1xKceHzTe5lHpafp9gzunBjnWpcLAVLgR+70WrU6qmu
rIurA/d/c3cmzXEj2Zb+K21v3SjD6HAsesPgLDGCoiRK4gYmiSnM84xf358zq9sUACriKZfPsqrS
sjItPdzhw73nnnvOFSaCSPJE/uWY6Y9lPRECkoRAaMneh1Sj9Hp6rO3oepbcUS2cgznAoLYI6w8l
YBGauc0nzMJpw5Li2RVDRrwTsfjK77rAotSeinvTUmTACzg4lFRE8hTUBON66ZIbj7zzXvWYOfWP
uQ3Gi8Ecn6jG3Bra9NHA+JLCEJ7tFqhXPPY52U70VNbyBk22iqtMfKeXBdg4KyV2fKmFYoz4XLXa
NZfpX0AqFjX/AHV5rFeUiyKlrFI5k+18w3yVBWWcATcKvYgfDSjKVmgBH1FxmBAI6KjtcClMyOJq
P5sovEMXokLp0fvmU0+gVh2118GkP7jSepUaBSVHTz6PnfziUfeX2o+hwZ8u9pwbrJhwGxopeWj3
hpZ8R6YKXzLW043iXxZRb5Z4H4gaP+s0xVNe9Vscsd4gGv+ucMtnP6o4BdSnLrIMw0dvftSM8pB3
RHdu2D1hLn4TS+qIDpUTICja4MwrMy1uu8CiJqz6c1KUSKPBOIwe/amQOBr355jAnkEeDywximmY
twgJp/nRshLoM+nnrLxFHOIDGkp4fjbiWddG/yIP2SE5p2GmrVkOtGLqGXr5eX6Lv93X1hDPg6d/
dCDxY3R52Ya/iry8rTk5QHB3OS4Kiec9tLn3PTCoOTiafFe9h8nz3Eh8ugp8sB1C1ivTI3sJ3a8Z
3a4XkVWIW1tLfuyRfniXJHC1aE28NAsepUmJOJCSxxO+t0EokQG4hd6R9lBJiizqb/GmyFMytNyh
r3tCjLgcE9zz6B9J2xSa1pjexZ317EbhDXVs66JCSu4KZ6/+InyIYPLv/I96b//C5RkTH06ZhLcB
jwdRu5CKRGWDeQIBvfgyIFLV4Oz606Po/W5nyOBT3CtnZHrhnShzrmpPe0fj3Z1F5Ydld+Prlo9j
COwaaXsFY9Gny7QCeClomKpKjv6fs2T/R+r92Cc55zyy+fffmebqH/+bJGtY9r9YcdewLPR89N9I
sq71L2je6PZIuK6GoCL8/zmyjvpbuuV5rtRN17KVeFDzb5q5/JchDMfydNd14a+jEfT/ZIgei3RC
u6xZ/PX/yrvssYAU3/yf/7Lgq5d//2OKSu9acOCFw7/OFK6w+YPf/TtDti4g6jol3m2Owxt7DfGk
DyBwaU783hhcT3w38qBP73K7K/z3iGhK/ZOZ0dOL0bg0zE8h3ZPNo5RDWj9MpTsnD1HXFd33rCHw
+YF1AoStEPRIe9eEtRfcth6+xw9tVBvRuxlqjfHqFbA1H72ByPluCMywfx+DvSd3uADH4fsxrJx+
b488rCDw4JE02YVVE93jfAcoD7xhj1yYWVu+e9vIf+s1/Xuhfl8YoR8vjG2Ynm1LS+c+dhUVecG/
16ZoyL0Ca6IiwKet4unwgYh9vLD8h1qajftNzqMXPrWNphVfW08zkv1QQZ57hPM8oFnBAN5TT4Pb
/FpL8PSCV6qxrdvIsVLxog1DoMN2QUcBsxV0yLIXqPtzRQBf0Pf8IfZMjOBnqVMovjAyXAk+NHnq
5F/oRcyGB2/S3OKAqHKhPRp1Y4b0rEvDn5/TKR369+4UNfYD7D4NDNZIbfmBBhgoeeR/tYi+OFiN
NVTka5SdL8l0MRh0stDX76VLKPZYamFLMBM1yLIA7NRG11zzc9sU/64QKMVHnkW+p6TkG9900O76
MWkd1DopKJQIjdMLTRJMWj26gkgF3ZInwvCQimkxWvJ5sgSEthQaZAWdlN5BHlyLatNHm8bJ5Ovp
z6i+0m/bW5qmbguOoNrltme5i69odUhNq1+Awh+Ci1IftYuAvr2srJCVV9k9ZmanR1TSWKsRadx0
LIcTBQ3q+EA5sdHmBf9+al/tcBF4MSYSCHtShKU4g3KCd396PHVAV+PZ3BNcCRYZy2KGOSXaJK/9
8iCrOLxt6NbcgRW8mM4gP58eyYSzvxjK0HVpwfnXdfpl3u6Sn9+fojzgZjH+txdpOMyHmn3ACQyo
c4YzWOX+zyb2X5Pej/i+MfUns/4xWrgyiplZIxKLQKtNKpG5xhfZJMm1XwDypQaWrcSvX4eCWnNg
UFro/BLB5inKL+oyyS9P//b1PiAJ4LbFtMWT633gdalTjVlvHaApPCQWlTo7m79jlvqq+0V1idrZ
z9MDrreBZVAzsC1bKai93fq/36selpSJnevhY5UHLgKjuGxMvfUSxRpk055J/ulw3FIY+gnPRdBG
8igcXeNGi3rWBGfsMPSNfQWo+sMuUGsYLf2l7tPs9s9HM+lMElyQNi/bYs+5Au6UgIBF0aoV3f2E
LZnzIUkKp4JM32X1+1H3Kvvmzwd1JAmupGmeU714qVqnlCB0jnnQRyzECk8i+gWSdumUxqGOy3+3
z/3HB2C9Y1hQYei8AIIX2FUP52+bHR0CSc5ehY9hDzzuVKQQtIAg5JGC7qZzfzv2UERPT3FrTKEb
BrVf1yUlXkyxjAsQBJpQHqdO05KrBMj9VZdN/bUQiam6KkPltVR+Oz0qjWnLc+1aFl08OufDkhbq
gUdTRRMcgIBX/tGPxYvw5+BOj1ABSbrkE7IRlAEtMf4suvhTzP+TgW0glFI/nP4RG1Mn0qA5g8eW
cGk5dSLZNMdzN32kUmzcD6mt3YcVpDBH4gBkOxXZTeaemThB1OI+I/5xTd1A44tWQNW+9PsnTsPZ
mSoxBo9Qe58yjc+JcJ5/ifbPPcybb8KtHTRVid5PT9XYmKuNcIGDAqQaenmPgrwmEADL4LGw5+9F
6z8gvE8S0DYPYYi8BTy/LxOqXndygFNaIap+KRGizzwYMq7Xee9l77+i20CXt7otvVz8Ldr5H7f+
al0cnY5Iz5COYxBkLrumSi1NUvpm4kMQug6GDFS/B9xF7zKNDK4qaSgJ8O1B3DA595itVsbRTV1y
j/GOsRmXz3VaaEZmNFZ6SFzvwUd29dqP4wOyr/i70tLfxNHj6W+htvbR68mARHi6JXTaOt3ltqOd
K64BudIDEiHhYYps3jVUAFE+8r0dSrPWTUljPsrcFHIhLblnDvzqlWBk3UPzk0ZStD2Xw89Z4HqV
skafvIbKCko1NwSMFbI0dg3O5xbvT093fdQZ0JC03tmGQ1i0vNW8dsI0IXKig0TT6hrBhuIywKDX
p0QBxbaDObmjb0aZDXL2mhi/LT/sRE4qL/ozJ1412C7XntY8k51mIlsDAf34+NVuG1k1SviHSuT1
TnjIFymBKiD5rKGGXrukCJqGXnk0djeYxFMfhqt+l2DpfDvauf/n38I2HdsmuuF00sdw/HPm0kaK
t0oIpLIy+xTNCFsMmGBcN1H204FSd/pLbOx0WjIkH92zeGWWd4+V2FWjWXNxyNyWNhhfCvg2hKjV
NJrXyURMMjrYgJ0edGO7HQ2q/v5vb5phZU6cO11xsLnysf7CPAIpvreAzLDP7TV1ey6Olk3Dtdpv
ksBbLD7vHCIMwVFHodWnLxn47RmZk891K87s6a1JcYgszxAcEL7f8aQcdJ+wpowYh+D3vqNy8dRV
4asfd/VfphW8nl7CrVmRLBNtocNrkeMejxaXUash4JAfJt2y6dKkjxBeb/pJNql+ZosYixRUtc7a
ts3TbBMUuK632JG9IL2dfdofBiReYUTjtwITlOd5itzwaQAXf2ikGD4n5Ygoi9R8KGU+Uhzl7vSc
t1ZYQtZSVxThkLH4HZo/JrNhN+WBptWUoneJamOOxZIEnS+t5sfp0TauZJu3ka2j2usBSI5XmE6F
KKRCWx6axOpuxOh+GijydjhT9JX3MwQugF+j0eTT22dy/vWZJEcwbFfowDW2bqtf9tvxwNmibwOB
f6KPovYF3Y14OYXiE5qKFAGsBEWK+dfpua5HVLiLYOsKg6+8DNtTrfbnGkmRQ9P3wzXiRbVCFCGL
hA4sB40rSJd0MZ4edP28MyjgBpuLtm2xCj9gnTelN7WHjoDzNkv7j0ktX7MBacihLcgeylajEFbn
ZzLVrXGlYWCba7KXV2/PnOMThiRAe0gsKm2yi/FTQVV2h/8sbgmIl9+QLCPNJUTy4fSMDZsvd3wX
MST5mCDqsvnT4svWCH9OwsjrA3ru+lVNBw8FdY3eE6/J76sK/VjUqahKTmjhA7lF7zI8uIHBKWPU
U1RfmBNmgRSIxLkjro7O6oeRUSs9cEJwffHD2tkJsznHa7ZKi+xaNTpjUJlAgkmy/JLQpb1sfBLk
JAc8gP1r7WyIwheNolHZNaQCKeDMn16s9Q1nSl4mBVkCTCJlcXwKNKkXDX1G1aHLSVorB4/fJEbc
pCr9c+HPxvYnxqQrjluFO2554Ayrrc3OnuqD1ffPdDlcwlYnoM2gw2BpAbRPf8jN6dltRB2cM5Jy
teIIQS8v8DyUFSeuzHnmPeQM7fBFTsheYFnzLckpT8l5+Cywx3gXxby/eug/O2OHuEQJPfLMT1l/
fCJOIYSDkgi/ZHkQxwb4QHRVeeiwTX1nzjDVq3ZEYM+zoEBrCPlmbkpJp1b9tQb7s5XpcOF1WF5Z
EZVcTG70q9O/af1F+EkuKA/xsGGQGh1//B4+GEYlGCiYgnCscPxXzXrVJFrN7oQSGe32+rlVWL9y
QAgA4AqbAU9Yxl283XYfomJ4GGL9u2KJ3QR9LYBMuH4Re/voGqBBXRdSlmrbHzAev56e8taOINV3
dEHkx5+Wl/Col35koCh1GBJkk0VZ/goKRDxF4EJZr8vprtBd79aFXUYlFI8Gl5gVkm4pr4yZm+PM
r9n6AkQy1AWQat/AVvrUNzoPenMR+K9mNXyMbLafkKN5BVI7fYnQnLxKhHMnsZWET6SxLTxfv8N6
CnKGxS6d0dzftYK2HfKO4aa3w7+lUP5jfriRRbBfLQm6SQK9BgLTzHOjtpoJlekqiGxe6Ilx7RZY
zdfcx6ZJf3Zj8DoV9ouXRq/GaH45vUrrRXKUBwJGGq6nAwepk/XbS42moUzQ0IsPFcZeuxFn0Sua
YdwL1LMr2NRcjEYBwHh60PXF6AgXOR7+yz5Z3RyEhCP6HVip0KNGzR4ImcwOCl6WPJ0eaB1vkf2q
w0c0wnu5PBEolLMdzQCTgpqooIBWh+cnfPQQxxHoYTCk/3w8Qi3dcwTXMaIpx6sZ+tRP9NwwD5Xv
/EVdUoN94Tz5oWx3WhK8nB5s49OhMW+QcAMsECIubpg5MnAn9DvjUKFgeBGRJUA5rtEDrYbpKm9H
7V1fYJp3etCNT8eg6uV3EXYylw8NVmKWnfozioFtnl9WBuQds6XLCtG15MyTvvHxACiJqoRlcK0v
Q400IqdvrdA82KbxK4uiVx1C1W6etWcjgJJ+el7rkIory5MEycxK6svrOq3yHKpvbSHEwEGUCsGK
suI68QLqxuhj0F403qZ6WPyDccHobAinhJGcw+MdU6ZIdyAHbR8ay3vI4ENCLktuh3D4ECbGV0vU
11pqD2fepnViQGBuUZZTOaVB7nw8KLr5IeCQsA5d3KO06Isn6Wf6ZVQC0001wrVzW352piKGU+YZ
fz5jcktPWEKd/NXht+Ap6aHXuIdIoEqT4vYUZSj6NhVCc5C+9es+Mu9nCR/89Bde71xiMG4b4lf+
tCpgtVri0wxmi0NkTBPAgIjehTlRsjWkxfXpoTY2E6k6iYFBpMz1rn7Kb5eqFxZpQplOoKfloggK
e8t+7ZrB+KvChvZdl+qx3KH1DTylUWs8Gw2pz3ccChMHqvdE4cDMd3Gn093r1mVsGIcBVPY2ChoN
of8BvRTdefGnYaIjG4JN3GBgaofzDO5JhDIKuIKnl2Ej7Xax0iEgs3VH6CBli3UoKmiEaD4dyEMD
bOAwv52SIb+yvQwdsrbEKzomKfNN8FhhRq+xCs5P/4b1JclPoLzvGep/EbE6/gkuQigFRhPugUCV
TNRxM6wU6KnD73G4MEklr2wDJ7/Tg24EQgRiyHjxhwErYXnA2o4MpxGNPCDUGWPM4bvGx8Ztum/N
RAM2/sJN8eKbeFFQSPW18SJw8vQJ/KLfj8iBGdj8+LRAnPlR623BjyIi1aEpmPYqPPT8kVwk9NyD
OVIYeLvjBneaIVvS40zbGBxgxMRppUmrG4H2+GWNeNLOi5HxOf1L1sdDhakqKcIviXR9sT/LGJuW
ie7nQ1Fi6FXgWLgbfLShGrbFlVHzhDUaVq2I9Q7/YGRTeOgBUlXmAVvshtFw6DKjO/rgTy4MoLz5
EYkKuNjqAqzdGLhF8vQipgXzzFu2vnFdckoKiqq4SKVkkZ2mVpCV/mxKsgHV8d0MXfEhoPD9ZI5N
98nXMoT+AqMXf6n+7ZdK2uFff77mFKR438iElKTc8TkYIZO0SVx6hwZdicsGzdomc56ipHhvz9nP
zouf+u4cCrT1nUkQKYUBPnEJLCZdz3ZhmHHtHRINJw/PRPCpkAGeJAipBVxguwbdM4ja9LH+8WRN
etwofajkdIXL1FXH3+sxfdArFUjPiu0+cr0N+ArwpFu/cLsTV2iknTtjG7cNA3PnA4yohV7MODUb
xHSaUR6SFtM6vfEtJFGIbKeYlIIKd7lzXfoATs92HSeRQljYn8F84jlfwgyYXYQQDqU8NGah3yb5
EB9wqpsRJ+GCL8uztdUNDIggj3Ih6Taqn7xyx3sJeq03jJbvHnw9ejWTLgBLhevYWUUNFxT3QlmA
r+R62eyjuXAvjNz54Yxj8KBn5N9x4g0HzRzlmSrIxtqTzlOQ8YDG1phjG7VFm7rSP/hW/7HKqvcJ
zqTdbH3Xpf2+BZM7s+yb47G3TJVjctMvTpSVYD0k0I464CQtS2xGOiSVK7/Mv456Fjk0jcC3gtE0
p2cu8vVdwqoDrdIPKMgzlkmGAXk6srqkOfjJYGKrnj8nevGTutePKkZ7DDG27ELkJSr+yfDh9FZ7
A6iPQwt0KC3YCqQ3qs692OC562ODZPj1QWA58r6gZ20XpC09viijXGEZ5322uuxnTW8PSmpIRwxu
6WNxoInLTEe8EO18cabuuL5kiHNIDrg3bQCgZXFEQ+QYG1jZH7D0dG47C98vaXfNzvR5Pd7KToOt
qKdaTA/a6dVYfwgiSb6/Kr0ZKoQ/Pgd6OBUJRqv5IRber6kLzEupB/Hd2y4fh5oO/nHEIiMgsPWR
ZDkzutpfx5+C0TmExBfeW7n/ePRYIo+AYH1xmGoasCYblm9IrZdeJvvMTl8tsbBI1k3bdm1VU17O
04AHVIelL/ddzRwL8IALo/UnXkzam8lZvjW2+6rZZ6k4qxMmLCJoCjbE6xuUs7JrzAgar78fhIce
BbPEBOQwkVNcmnO3J9s+s5fWcAy+rjZ4HSAqo65eyTYzchPMRaDMQLQYYKC7E9YQYWnIZurwQf+Q
CRxFXAieF5gmWJeJ2SB1niNJdnprre9YauhIFQPlqtrVKkbCtLepWvRN90FvWljpQBMzzVpTTTLD
jV/wsRO30a/0IgXdrmlQKlqAdVS3viMOXtzNY+jcGlYp/zSAosRiO9SYba5+VW893nS5MUqvA0Yj
sFULVBaPWcYDUzXVg0IYS1xwQ8M+A3SsdroCx8gWAVPx+FwHrq2YZxdo5RHBk+pSH0QJcRzKoTZO
7Zl1X245S/J66ASnCOcqQH1xpEdvcgjIppxlh4HH3Ru9k9ijfQj02Hxwpqn5HMZ1d6buuqKxvI1q
4mAKzRHC0jI4w1HLKo2uzfdv9fvMh4vV4KVLE0QqP9kuWDpi0emTLChqTJCP9oNkDfTUi/aFzgZE
2hXVFWL7i9Ch8ZY7kYK/a5VnXthVPqd+J7GGC8QsVKFh8eTNVYZTNI2f+wBdQXab04Qf7Ni0P9tN
aPYqgB3+SiYUQ2kXCF7xajZpnOO7Vmd24dZX8jintqRMjSby8hWaTeyU/bnYRzZ28DJ8TVxYa11f
PRjqjGCL9Hz6OC5DLCYOwuZ6ngK1VSR/vO2NsidxtKtsL6TPHVB4yeduKDV0h2s/uS6zOv96esDl
loeByjtLFAOBiAVf0nfgudS1DJNyn0g6Li+cZkB3obY1PMbawuudMwu6vOHVcDa1IxOqLaO+bdDf
AAseMdeszKHcV8q7EmdqZ4epiX8ZjQgETd6QvsubCV25GsGk0xNd7ymGJlRWIRQ031U004qyLnuj
ZWiBQ2WIeOnXHiOZXdMG8cemVoW6QMQ/xwYUw0Cv4tJKo+7X6R+x2k9vv0G8ZaRgREtCpNHVoWeM
Y7mPJj/dRX6FbjD6Z+9Ebwy7vuFhK0fQ1dODrh4bFl2FLhSuiCCgVS/uUkNHwAdx5HovsJvcDb0u
Lrg7kT4KG+9JD+nF73TEr5qOwiQdtfJqbPkRWlSX+9O/ZGOzgXkSwKDETwqxhKvmtJST5sX8kNnG
Dbacmz0hZnPRVvCOTw+1MWl1w0ELABCikLxMVuYq7mSZeO0+KoV57Yax+aWjcwA+NwKUyE6YuEPR
Z6jFXGZoJWBs1ef+lYOc25mNtzrSHjNVrwrRi2NDhj0+0gif+rWY+Oa+gxouYoUXWaL7N1MBd5r2
/vEPGRFQT6jL6sqHAF32FeSK9EMy0BigThimOBGZWRbVD7LJH2vdf+7t3D4zv/WRPh7QPJ5f7lZw
Hmev3NtNT/w54XMcaDNeqmimEql3MYJyrLHhQks9842XdUhFs6HmRqwIcI8g7GJpazBde06aeo/a
gF68T8zW1MIre7ZGeO4aaszNfeiyDb40qjDmo5Cg1dbPGoPdYT/PNSZy/+AXESZDP6aRgHh9eZ06
cSq7hoosFrG2xAGKwIrWNjK7S3+e9M9Ci9oX00YYqKQw+JlGRT++R8KkGM/csxubjteDdiQFgKmq
2/FHccY4QUuY3zGgwfkBsUXISLTYxTD/3ehjbmjBP9gGPJAAmQ5xzboI6mVFMSE2We0FRajgMmlt
/4D8ON6GSVegjTXbRvPkhQb4E0cFWeLTe2G5C3mkYYVyxzkeVshQr44nTEP0IKm9IUKIe/RVohp9
yeFUD0yODZP9lAg8qxPvTKCyTMwYVbV1eTxmVDdXBPcwHJoyJzXav7VXwAh88UNPXnYe2uW+Ax+l
yeioHQQ/whv06er0nJcfWY2O2wihKlmyys6O5zzjauZ1bV3sUfzFzHggkASbeJegBnmHe8+n06Mt
367FaJ46jL893TRgpmkN32IvY/8BMdWPimog0+IxSHk3aB8wzlzhW9OjImdD7FTVlBXuUaa8DV5R
7ulKsu4TTCWxOUbSrpu76TKMxuDM4V2+TmqC1BAgUygexaqIYCE3O4Z1yUU98e9uJLdZ0BAWTAAQ
p5dyY2ZAWlwQ0MnZrktgJZ0rSoQowWPEhQug7ZPnKj6XOesIQv43cLSNmfH+EMQSVAMaLt9CA5Us
r0r1dM+lhahEDZqTDJ51P+ihsUNa8yvFeRch25S28gpZMWv2Xv/GTcX4fexM/6ayFKhih/rt6ZVY
PdMsugrHLAGXBvrl8iP3leHH+HIS6ZsCpYAk++Qg6HIftzUM5jrML4e8GK51B1q9VRO4WCMBuBsi
QXj6h2x9EgnLSPWPbLDKwxaFqdkaij3Og/FdFpJrRvRXXE4lZSwnINg/Pd7GzSE4tdipUCGARaM+
2W+nCcF8f55LWeyBb4brAUn568wmItADT0nr2RD2qdrwasQIf0OVPbPuG9PljqadUXAuiRUWL+dY
09DSzHiOTT7MwQad2Wtf8kD3BaSFmX6eM9Nd4Xl8Z8pzUIrh4BKCLsvePc60gWuWxb7QVJ4xthF6
csi92J+AkbpXTmT6xSyaZj8NY/Q+SS3MHcbG/i7T0fzppbH3a3QDxL1OfwVj42S4Fh2ZtHvxbK/S
8DqiIaKvtWwfof5Ex6HV7N8ClSIDzx8slPyaaNaUdld5Jdqkvup8ImUSCFrhOkzhRBlh+y2BB/xA
dFenf936I1mGRc8wUATdDhSwjvdIafJmGCWqXQqWwondQlwfyUDZTntUSM9QPdfXO4MpMrZUMNu6
lNG6rQsEFO+TioNIS7F/a9I1Sh8FqKJI2RuuLOXN6Rkam1N0QUA4BbSJLZ+wFB2z3mryBMu5PLq2
m5G9keQGau918DJ02rdMtTZEtN9eBV0EqczKkG8buCeTGYh/bEkc6DMAkQQsvrFxCjmzQzaXRaoo
0wWtWYHvOUq9E3K6yZ6HNsZbQz5mtv0iGjQBXKUkHMdn0cjNNQHy4pvTyL2CvjwDioTljMkelWGD
pQeCE1HxPGAfgvHJOS7d+gQwNRrZqVLCIiT0Ot5k8eiEFsrYyE5pRcpNi1radKf3Tp5co3bkpWce
9a3h2GEES5TquX+s4+FaLFZFg2Q6uajM0S9MBceu8JEpTPFrrs98vY3zTS+Dawv68uHVrurjRhoN
foTPDPUheuCiqQkOWaEjGTdoz03Jp6sMANeGuiiehciF1HEhUFilWD3yKu/MqdB2PJfWoRCUFk5v
fpup/o6r23BioOKBM1JJosFnsfJW2dJ3OcUZMXoyPNipQiDwmzgzysaCQ0sj9QTTRG9kmQmkXeIm
kyfTPdJOdXVd1Xrzw/f8GrNPrbbPEdU3joupUylQcSmViuV5bgdg/R4v5L3IIP03bYXIPqopF0GF
GYGoK2eHreK5W2RzitySvGOcF0Lh4z3VI7FduLOV7ZMp0Z1bKkfd+Oik2B5cuyO17qvT322dapDn
gCm8qQ0w2mI4NOlKgu4oQzw8fEkM9NZxjLaz6bvZZs9wlSnuF+d6LTf2CgEw6S7BG7ITy4hRQ2Ua
16I821NzGz8FWNPDI2/jMyzRrZmpBhkCE9q8VnUmHKP6CSQqISpohouKXsLrjof5XdXm8c7wR/KZ
ADy4NM8B7+toCEYopWzsiHXOwhIW9FocfRpbvXSUQm4Tre1xuPJepw5lahzSEPkv8+CqbWu5G1Ng
mtMfdOPChRNHsg7sSrKxBF0ddPzdPmmSvaiaB1OnngYf5ZPAlvkNDDw92NZmpYkDagyfko7kxakf
GwxsOkyKif25YvWoDW+6tjRu4IrFN6eH2lpVACeLlBx/vnU7l5/LNkIWZD+Mzruh5R1PeucJlfZb
rkBsKHvva43HGjLl/fXpkbeuAQQcaDwC5sMZcDFJt8N0OHOQ13jj3Ogt9Hdh0f0q1FNdcBnealY9
nBl0hfDyDbEmhA3lUuCAD7U4mGOZmjFYW7IPCvJh/GtsxA4IEEzRw/TJpBLNIo5LJzayaHgPnMyR
Z67bjYQGKimfl6KBoUgC6vv/Ftg7SWDTnRekeLro/qWZ6N5H2RBPJ9DPUZFC2dcwMajCyT2/MmyW
I67CHObCWdrA1teneOKAORJErsAx6qi0pcxVutcFTBDh0hHVZZ7Anw+KSJnHGE1j+gFUgrJwWkJO
+vMtANBN9w6tUutaLh68aeIb5LimbtX5XRKFovuYzdnk7rOmUj72+Zjl3yh1cZmdGXvrjAk4w6qi
60EMWnyD0GtL6HCAQb5nk7sqYowcZ3mXT4N198fThIXNhQy9ntRmeXe4neVgWVO9WVbj61CIJ1Mh
E47mE5MG5bNXyjO1443bilTZ5kTTg7pujMqRbWybTmoPk+3j22PRFGzroLpT+EY8cuY/BJQ5VRxh
xTDkwlpTDKnSoncYGuG+EFGzS0Q8XNgm77rUh+5G1WCNhl11elU3HiLG9GzeAsfk4lqeZM2SUe4a
3FzC/1p41l41+A+xfe/Os4UzZfwsNefMPDc2Df1TtHWzZZAbWWZbWpeWXR9hPp6AdUATHcwcCxfQ
icuSata5ctTG6bQQTaB9DIIgwlDLOLhDMS8XTrTXNR//c8d4DcMa3TsYuxf2EMc73+Tm4jbT74c5
S59Or+/W6BJ4mC1rw5db0kbLFDW2t/c2i+HVB5327KfGl8aBgw5x7tYpSnwauTDI3F5Pj7y1ykQX
8A1UB+WKqoeNT1kGbZEQkJNPCUSorjpacq9wVanOHM3NoZRGF40SpBzLo2nUQeWR1fMIxcEXXacl
qUClBnSDWf6DSUH/fZOIAEVSy/3bnR/GgVCyAExK0Y8T1ODv9EJ1+VAgP3MyNoAUyyJCAs0DqLRW
HcahZ3VhmMYA3XWPdl0UYdvj66oh3SofxxIjljYfjOvIAKfwcYx9NwW1uZOzL6+Tzn82cl2eOThb
h5WbT0BvI2RcNYnWFWRz1+YXIcD6ooBhhESxWtHzhzmObr2JR8Yq7TNwxdZjz/PqKTEOwiluoeM1
H3XZGxOC43s0rR4ClwtQSQPBS73zJgP55AyBL/cxa5y/DEnacfqDb8Q3FFVNl50FoAVwcjw4a2iL
wPG5n6R97ws4M/hy/zW17UczAimpi3Md85sDklZBcH/rxFlAQW1nD07VqwC5du47A96GruWPdkKr
o9t91HQaTk/PcOOj8sRQQiIq5qAu7yeldlyYoQkIgfUBCGEcmjTg5GX3vsPS9sNo2n1/4TYUdS5K
ww3kmRP1lvwukmOeb84SvdY6ntWLFUawMtDHviQVGRqB/VM13es1FYAoHAFlM2fYiYbmS3OGfpgV
hJZTTd8lErDDdVe3zgPcIrGD247NiuW8BIWyZQpoPFOiBhHEqw+uOVuXMW3pF67yVvAK84s10jfc
W3TrGrh13dl95F30gTVc9YEXnIkTN15xbgvVNKEad3lij3eQVvQzGHMKryZNPyXqx5I4f8BJ2MIe
oDhzQjd2j80+pVpE66ripB8PNkfwxvoyj/am2XY4/cIi822QjfytcV31I/b6WcLF1gwpxBEZGTZX
1jIrD2HUpbUOcygw6YkmZP4LVhJkogQYr1Soy+kNu5Eh06QO0V+hKWKleJAbsVn7psIvfXqDm1Fr
rrAtPtdTtPGm8GDCUqS+Cxt3yTT3/MR2OmTb9iiEpv6TDDLTuah7sHasdPyxORPrbX04uBI0diP4
qAjuxx+ubglkcaCI91PATp7G+g6BdDZ8UNwnncQB5dzzvPXRAJupGIPdrKXpZt9KW1G0MWVU6gJD
TI9oEHqvyUi+6OTOGb7dFvwLk1wFeNCCFEXieH50p7RxnWjxPmx7sWvt7FdSAQ+ZHVJKUTtgdNnD
JEjKeMIQjC1T1gYono2UoeFU3ftQKb7oI6601gDLP5bVOWhpa1cp9Bf8F5Aa4OX4B9IDSCYh8mYv
cLBGj5UGRK1v0z+uB7LcFHCJiRTrbZm4IgWHPq8Ji52+MQg6Hd2jZs+d1kFouBoxmjkXRCyJE1w4
DAgLikKnSiQWt08tGv4TmQyI18KlY3XezipM0tXWz2/eShxvoVKOxtdlVVtfvPGf5IfkSxIAFHa5
vkI/KbT6PjZ11b4Zw5dqAuSejO4jSfWXUv1FLrVvpy+IrbNEaxYxL5A6qPAiYHDLEelWISoYl659
jScYloSRa+BU5bgX1UDr/n9D5E/tj8UzpqQCiNege8GwW+yfsoxzfO2map+Yg6taAGX800/BBHQ3
dzHBnL0Yv/Eg/GQ0PDx4oA3hl9PT3jjRigeCfSJStirfON7BVk18hK1Ute9SE/dFhXknDg9blEfj
O93AJeb0eBvLTNAATZ4Q36QLSP3932LhUhdVFUnoQIlT/JSYe19Scrp9axNAguYxzAAe/nxE+nZt
gDtiMrpTjkfE0MofKk7QGzFBJYrSRWQhivWDV2EWqcQ4Tg+48Qgo9TlVsFYCfMtbuR1loU+6W+1t
P+ve4faLlPzc1zt6Yc5RPFYNfpxUxRME+UX2hXOyWE4NrUsTxU52bW59CeBaXRSlLa50G59gMvP8
shFVCc2KqCguIBMk6FJdvBWtrcQtnk9PfCMoBB6lfAvsoGxqFnsJ4mAoM81r9n7v4a8zO8alVyIW
rgL/1NAPFmqw0EbPgd9bVRwiX0H1TTUGrDBT+qdwIM0oDhctocQgwbOA79IbvWEjI7CJUdQIP6Hp
eSfEAG/+DWcU+ujfzC4/qRkUt8Av6pvJn7+dXpOthIw9AGxNuYODtsQ6594spJlQOG4mLbjUG8ab
YnRkRQGQbCpNA3QDiU/hm+06axpvnSnNrqeQ/pFWmkqB/WxGtnEGaczlBVeShQhOL653a0C719Oh
uppzg7FmCIcgcpCc90f7xR3wmNLn6M+3BgItpGJKY4t4b7FPS5+PZJdpyXVudzfcbtN9A6HiUneb
+FDnhN/ZQAiT+sTmpz+A2nSLK5Z3DLIdQDedaasTIgavTHMYJGbLAKGef6i0utyJsUakEY+nQTrv
EY+jT8w8l4RuXAQuYTUPBA1KBJ6LmycMAmiHmlO/IQzR2KB/CGjT+7RKnJ7jxjUAmxUMTpW4IMks
y6b4XASwZc18D37agmMnRIYXFaci31VVaWU7Eyk1PK2K7uM4a+lBy3Pzk4nB8YfBn90nmpWwXDj9
m9aXwf/l7Lx27DayNfxEBJjD7U7d6t6UZEmWLN0QmmmZOWc+/fmKvjhqkiCnDQPy2MagNsmqVSv8
gZ/Ei6c+A8Gy6iFF1TihSpgK9FmD8+QIEXCMofB2MQ6czOSVUyUD5c5UJkb/ZmVUb1CKdvR1Eh40
norEKqg7qF838aFTu8nPuZN+DPTK7YbgMSuPGGnre1QwdTQBDmKjrybJTpxQ8aK1/j7M6HJM+E9i
Q4VrvM68L7GOQt76BIOGAGYDZgsM8+oE4+kMLzqx8vclMQ6nrEj+ZKdZd0aa+D++ZWTv/1UFxZrc
aAKOKtD5iwSpScoiSMYA5LDaPTqtZJ5KB9PS/W+39Rp/X0T899/Sg2AcklYM3N6DsInPftxkT7NO
UtH2/ruI4cnBelu7FIgd1yiyTYTpxRFtDMRPG5nZsHiouDaeQmYS7+IKXQJn0H8Ngs0moZm+/5TK
xrIk1mCwhSAe5cMiHBpVEEKuycEVFYmGW27dPqOTD/q8o1FlJqDt7AiNEYaO4zkkq3k0R9CqaiCr
N8eXGi6K3LiASUM4j6Yd6v1A03O0SJIy8A+aAxtfBCCiCNwO33+FcOlKqPldVzHOduiD4CAzPthy
Vp5qi75AQefkIJZtrQfPjMEgFzPbe3E5TVbrj+WUFu/bcMRBpSnz25gw3Z3gij9Esfz3/qfYXI4M
igYlg9BVztLkstxZoK3fyzHXs8fdcLFTOF2l2nyWGuDx+8ttHNxZ+kMlVJvrzuBQ6DG4DpbTpYKZ
TCmZN7m28ENQrP6iGoUBXbkrH9+8KMkojSSAW/Qkl12JSskl38Ea4L0aC5ASc7cLGsjsnQ7/3WHU
f0ThcCQ7tpH3cM1T0cAxoFWwaq9LrS45qj8y6AysrjzJqQ3KuweSfI9Bi/4p43f6CcOB6KenV/p0
6hgICo2rqfkAErD/Mhn+8KVLLO/n/rvYOHkOIRMoAYAJJPEW20sxQ+BOeia5c3I4Y2tnuJ6tQTPS
K9HrEpw2RzAb91deZwOGgDbSZYO6vO5ARa2HBniv2W5pjP47/Mj9q2dE3eV/OEPrh2QpE60qQdBm
vL8I1UorNXIs4OxlJRoGJVstn0BO5LXpnEcPuef5cuIIHgI5160DOu40hEEu0/le4wQlNajBwgVz
69sfGbTLErhcXdKfck/67jVBecpjxA593w+vTA0O6suNt8zUioJWECjFAOv1BaI5oalWaOe/l7Gd
RDup/0vN1G+NhLPPmz+nAAOLioPqeTUPtHwHKYcxkVy1g6alCx31uv1sebL25oBIZgcfDcIrNdUa
5x6Ubabhm8VAF0Xp0G/bW+2F4bXWwvymEcAO1lsnzMxUQWlxrVDLrTCvE+SLbkhUz01Nv6mwOBm6
c2c3MuZQQUEih0d92KTtHSBijVpt5N/2X+w6IrM+Pjn8BEFeWF7JOBgpPX1on46EUGApw/iSZzQa
SwS031UCiry/3jokz2mbCMiC67gsTYzQlro084P348CgxqMnwJf4kfcdxqalO5lUKfsLbrxg0Rgg
iwLZDfxicTqruLMSKSjCGU9kMp+xR/+bSFNzKfwy2s1nbTDvcxTaX3ejTsYVCKQH3TTwnKvGhBOo
UhRJdvBeV6WvYeU3j3Jb0MHVs+6mthZVYIUAE0biGglGkKPYVI03vcN21U5M/2IGXMNZhTv6rFa6
/+M2vroG5wGuDPU77i6LRAyeadNJhiS5aWn+UNV/JoXhEHeXCK/ag7O79QVo0UB+IkQIGO3rIJHV
XY7qjCO5aAjgs4THpiwQV6H92Pf6JymSvvo+BINWrQ4W3tpriHArcHL4AqsmYyA1Jtyr0XH9rPio
doj1gkX6UkcR7uqa/AE93fJgs20AjgSAgEilgyYjHi5STWfskaZpR88tp1a+h6FMm4QC5p2vMwsL
Tewm1Rr4Xj7hSgQgrbkEfPALNCX53f4X3ojMEPLwpQDxoyNUsbh5syJX/WDMHHduhKRNaVx4weo5
6hmh7S+1tZlI5oTzhJiFL/ELlVR2WdfzmttSSGsGPe4DDVoE0ncHJsXb73VABLCCmIcA9Vl2NAM/
kxxNsgTpCf1h+l84pnqUfpEvvR24xIwB5hHNNXbvKnJEQSb5WsBVoCsIGY2T+SPEEOrdsdfNxvgc
vD3wYw2yqGiHLz7WkA2QMayelQZY/2pPV7bssbgkofiWt8hR4DH5Jeeq+FCQdN6kElmA/W+4kcMI
4X5yCYQQmXsszqjmZbXVDi3WwE5o4Yjs9P2vMY2QKquDIviW6Nn0hyn1ztcAIYYjfuRWqGR1+uGE
GkGXXZyaIvf7Xpuw6ix7xOLCRPtW68JiqECLMS+Vv8esNVx/Yj7APgu/abnlnecOVpczH05zhDaz
gf8VtRy1/Rezsbk5ytAZua3g5C9xK0MWS51U67iIKlJXXHOjgdjnG8JILRzNgjlX5kvxwSUp3vbr
LppB/4zMGDQQddnS2WEyQw8N6dp248DHSlUb4eRPtC1jZcLJeuRiUEyMTmZUEKSIo7nqRtzkShAj
VdDwSPktbodm7AlNzA1cmiLPtskDp+DURY1mBf6PQgW7uv+S5wdaPrBFuxDQDinQqtuBwLdUyzVG
rSpY+KsPGg12DdXTYNNK19I2PAPlLDB7bNtLNWBRP3UJ0mmq/63UBSWF9hdTZrj7KapfNwPfkbOl
er+8eOw+mon6bebNgIE9mnNvHBtAEbiHUWmQ/i6vtiJoescoE8ulvZ0jOQbMfrQ5vS3G8adu6pSb
RCfn7A2TcfDKFH29R4juTOlFRszWXJzYopkqTEwtwy0kwh+isN3FhAmDyiIHoUTzMYPld5LKyrlg
p42VlcxsIGul4aKOGmSd3LROWhM6B1t3443w/UDkM0gkw1ge5QG370YL+VkpCTN1EGDj1kenBCJf
elLJMS9ORqJZ0HA7uns3iiE0yQFGMuDnll1G0S5HwtirJ9UdS4CmPp7IF3R4k4cWXzXmuFTfacwv
UbCTZhQgBRc5L7SDx98IF6I6IYzRJgRyvIjkReEBwAod8RuM/GIXwQ8vUz6YOcjBwc6+7h+bjXfN
kAMWn7Cvg3a/WGwyKnDETaC6tgFmUOs+y5H1CTXu76UwNwL89R6a1FFhvREcRD4FpQQOFr3vRaxm
+oPYt+Grbol4ZexF1SnX+z/tBLSOQEBBTjhSFth6TNIKkE9g7JhkLnZ6JSWJjG6E4tYRLOBQ8wcY
sAVTGz3ACxYM0YNqk9kk4Hbe/jVt4iBpskBm8vfXmavRpXWaw1pxzZhUXfi9oE+S4bJuf4xajtn+
59x6s6hjs/MR7FxfNUFumoMtqYbbBrXb9uYPMT4NA4YYaOd/nkPY/oJzjFiEXSR9gJZxxYE/WEKz
M/Azip6mALT66WdpxNYFz8X6QcCy/Jj+Iwyf6qwOGqDGznA+jwClTkjUpKeQydE/4zRlxNs6GZoC
7yFuKKMIXowewuyIT/nZR1v5kvRtdMOPKrkxfrIYenvdSdgIXYex7E4tkmJXf/Llxy5kYrr/gFtv
FFgR9wnq9ASExV51IIthCtzpLtbQCrpV5t2Liq9tlj+rKfeE0r59UgA4GxgHBxJa0goihLR4IHlJ
Y7tqL7CnsK9OKovUif3oow6BHcLhrtm4B35f0hFR8bcePux1zw/0wnbzWJavuRTJl6ngMO6/ya0U
jQYqsgY0YciCljmB1VVFlcDYcW2MbK5yEMPpGJn/pmGNalBAiyku5eQhT0H2xgZynxGAQHNElLDl
55yUyP6YcVbPSq3Hjwe/TV1fhQJ6qrCJDX7Csr+fwJyv+2yy3ZlRH1NSX8Y2G5750NW5zUgQaqaA
ZxyNVEYppXnFIWC8FCZ7mEnekU3LxriBcDEnswjdcAMudl2gh3oW9CDCetX/UQaoKs2kB3Rm+kuZ
sS/GitJFG4zsWRsdbG2lzjp3ptpd84kU36wY3pVY3lIWCmMVxcEliACQlIe8943bijYXzX/yflFS
LS4QK5mkieIHiae28s4IHnyrCbYn1UrzO1/riI+4kdayGHMNkjwkMpa1WxaHTVF5rQUelFehCoeM
Qc1+aGP5EwNioSfHhFg4hijjkSXARokFchVUlwp2jOiyfNTMQadiJAK6iIaVD22M/geUCcjUPuV4
DEcRPg7pYSV6fUpJtZz1tF72N+o6HHGF2BTK0LCEs+7iOqkcBIcyXD7d3Ms/mpbxS5Vi3CFRBGK4
mjw0Un6Ay97Iq2l944OAUCz160qURBPasL6fWW7s0WbCtcg5C/TpWWvM5FyyqXJZ7y8Iev4cMQc8
mwoGhbkMJrQMvOyxIF0/tRmJDHQMcm4NGOcsTmVGOPnNQrN1W2knKOKf99/UemPyuxEbASFG62w1
y5eaPjKTQjNdWQviS+yp00lWooQBFcLhtoN71f56G30bFkQNS9R4tAuX26PogS37o2S6s8EBNg/J
Y1kRT9PMNm+lmbR31WEICO09v6VJ0V2ogqVTJ0TC9n/Jxh7hwTkdfDc05JcDuYJ/nwZpwRdjPJrG
yoe203/1af+HXfR/Etzf3h6ddcjmbqwY1Czao4HObMpQfbEnHVegJmYfTwEztZvhZ0DYlr20OylM
hN/6pHTIANADqaIjvFZn0trM9CtC0HMbKg+mUBbwA46h32rPVj38aSWH48B1EGBJ+KyCKUDQWz2s
hlVkBp98fO6jIHr20Z+7mkPAJWaXuFUJAca0RL7WNIgJ8Aj8d4PDhGz/A6+2tvgNJjAVEHkInCzx
apPcBd5gFOOzb0j9RcbXQo2xm6b53ZnKW307RBeSoMatzXSK22hxFUlWNoXQlcdnGt4Tmn4dksGT
JwffMlUej2Y06ycT6GjsOPG8QjJnWX9V5qhGeVKNz02f2acMCObVrnvvg8QVhIxqoR8AlldHhR7g
7+uJzOi3zKfB0qgKMPV7TlUEAk0LATs5sV66BMQP8gnNu0i4o731671ec3FcFCZOeizx9eQs/28s
6/WT8LGpAmB/iQr+eX+1VeXDEyK6hOQyCez6wjAiy4zsZGK/qlWBVBAVvC7R5fDkFLG8yque0XbL
L1N42LNftY/nlaHf0dOw8LRYPKcwto3yqOU5rbhBswuK4QzbsoRA4v5DbmwbEesseEPs1BXkoSoC
QCGkhs99kHwJW7t2k76sznKa5g9DypfdX25j16DCxu8nB2BqujoSQZKGagHcNicbQUGGNkieAlWv
Y6SN4IEgDjZF1psPvaAm0dgU3U3RsXm9VYvKbtA/T8ZnUamPHVqynoX9kYArDQO1+v4jrt8o3VSg
mQKDANRmeYdoRdS15WiozzDbmbElPfx9KrppME+Rnv53f7H1TmHEhdgbA0RQDysX2kAaKrsrVJUQ
E75QS8dkrJhbEmqPvtz6NJC3gVGBiAqbfbUni1TJzdRo1Wd9wH3Vq4MXvWQ+6Rvg4vUE9K2Rw0rI
MuwH9x9x430yQOKOAl5BMbmcljVqWagWRt7PJvDlS4LkjFrSog5b79Iq9CDevprIkBFKocWy2isK
/JUmBMz07HsUxH6gxOe+Hn/mIHTOXX8kmrdxJ6JNyMwBcVlkp1fcsibqE7OX6+EuMFl1pJonqtsE
Yx4yABOKkF+RjyNw1AS4IE3WERFgXVhy8hHdVkBNUmmsMGFKruQ5YmL9fTYwnlS+o0h9Zk+rufmh
FyBE5hmop2s/2ByuQJNroXmvs/RL54XqqWqkr/sfYR0luDex0CYCokO+aq1VOeOYRhqyuxeE+UNf
gQyzY2BqYFi9U1shuB+M0XSgyLqxqNBGhTUFpZwcRVtECUzCe3r/5d2TMbM0fWyKzBhn87rlO5g2
tfQ0AdF785Py5QW1jwC+7iMPpVRKTWpk99ajL9uGcO3UAIRb0IFww3z6R5AcBqitB2U2Ce+FVGEd
Dp0AdZwwT4p7iafoWQ/BgqWoGzEWpcKQEVe5zkrf+w+6PsXcY7xURDhoEq+GbEXom3qT+gX4Y3wK
PA9oTO1nH/2IcwVs+wh0qC6bEnQsQXSAjHEwTVj1SYMhHzM7KIq7Vo0pr7P39Aax2bo2L7bqqyAs
usGTLlimjsO5rf3SutlKlI8XAP/TcNNNSZmuRiS9WfWZTib3EKWOyCrYa+Lj/JY2OQ52jVPvJHc9
DX60qflnXlbJ2ezQfM46ISauwzVXyEn3X//GQWddJO6EPzi1+BJp0rReY+mwH+9xIZpxeOa9y9OK
zLBCgcOPiulhBmz3ofVS0tr9yDsl3REYMUav+d+RlusgLoXQd5AFf+z/uK0NCWGaGSxsCjBci5Mn
hUoboYua3cMK4OJ5lEP5g9118GnNVg0+krGD855qJzgqgtZ3GlUI74XYK8q9ZWJQQcpO9SHI7jIa
Gdq1T4xwuHj2kKkotVI0nWM2MxEHX2HnlKlTejSvWT85lzcsLFp7aC2sSqKgKXLHmMLqTr2kgBjM
P46B8aNN9B+94XztuuhIZHKdL9DIR1+OEwGgejXrRROzNqpQqu5+ZzzXESUPzee/JQN30Ld+U5Bi
YhGmMRTSyyFqZrZGxhyuvsu1/80OzE+6hDLgWDMMqkBoXAb16MxvfEyaB0DS6d+DTF+2myuzbU2v
Vct77pl3RqauGigfSrjMuup9TwboT8MRRXT1NmlWoMkKxBG6h+BGvj7MRjY5dm1mo4tnqXoLMYF4
rAz9qUuPQNRbC3FFQ4hkk6wZglFXQomOm9G1xfgXgj2we+NL1hx6Zq1bMTwS6ugCi4BQxErm38ly
K7btYXRbheFVbocooju065goWP/4eOaI0/3BjRaf+rCqXoYEWo81Rc27/Q20JsQKNynxK5jjbbhe
G76SmlRZoxsUMlIVzVQ8lANK+XWB62U7YMnhD04A1aEDoVEA9kx9EFSz8bAdgGp2PMl4yEKMHBsH
gmwF/Pq8/xNXdxq/kP4e+5xPj7zToq5gpus7ccpXUTP7iykw6aHZfO4q806f/M31PSMNxC+51gDV
ohkvtshvF4fRIQlYdPLghqbyIUxN+4KK3dfUbB81aC9vPb1iMaIExwg6y0r/17Byw268ZHBnblau
sYA/Ol/t2H5RZBKSKX0zf0isSK3LwIgeESCY14/X1YVNy8fu3Zro/yyb2cdUZaIV1ocZvvgqr8Zu
YD0pPkHZCFWq1ZBY0UBM5dWQuLGhSs99j6VqGLUGLc6uPuet/ZKPSn8dw6S7VIK2tb9nNk4yfjeg
WUQPbE1jR8MUNiVSny4zPYQbRhwW9Jr5m9S/HeyJ+haPSA7EqyXTWLzSIk0rTwF/7rY16v59KkSc
Za7xVELvAG1dGJLecAA5X11orMnwjbYxhFCxfV5/xiGQKJ5iv3VnXYqkhASFBD9aFSN+cHqWZ0/G
xEh1/51unEMqGKYaHCuIocujUWA9B3tEq9y21byH3GaIYjpJi+YF/WrATW+eJCB3AqcQ+AdTQ1K5
xbkv0iGztLZsEMijwg+l7CvdEvw+6/xp6GgqBBF/7D/ixqZlw4IVZjnEbpYo9yEpO9kIGhrEcvRS
QjW4zOma7fU/25BXa5X0iFqZGsIID5s26yqVB4ZVIebwCM2sSqNJwRUiGLhS565NqAo4/5jlj7lD
TG2q7vM40bPtEBIt6e9eRY3+5scX3WqT4ZUQyF5G2shBgxhp1MLNW0ElkTmudR7gZyrTi5h1ulOa
JCdjAuaS+hSJ+8uvUot/oMQiOWWYvZLyVBpfHhFSK91+Yug6YwJDlDduoYbrM9ud5DCCfmu11VF9
uLG1RbtFBEQFkMkybSdXLhv8akvCYopoU2Le+wzDzkSKP4Ex/bb/mBuHF2ox3UAg0wJ3ubhihjzL
etymStePq/hv3cjkv7w0iqlL62r8HvSB8kS+0x7t7a23i9UZYiXsLuCyi2WLqJesrmNQH2qwVsOK
bxjTX4hjIHBS96eGKh5EleygRNxaVQwl8QclYnC4XkeqhhmxJgcV8IDIe+nb4mNc5x9bv3tUW+Wb
wNJI03gQHDc+Jo9IRkx3SYhcLB4UV07NnzqdQzzE5gPwhPE0izjPQqmWcjjN2lqPSpsGE7Iz6E8u
HtFApNopM9brfQ8J71Zg3XFPulZ0l2bHl/3ts45RTFbpWBtMDkGurL6jPEE9GSLpXhmfJivPbmRw
uHn7eXap8KChtI2Cf7SE5VxNHvYXX39OsbjNWAlAN+d0cfFEdYbbqyU5dz1EFaqFpiLYBmUG5AxV
iy9yHl3LJLnuL7p+wdCGhCcD2o60RJf1YxTS3Q3TiEURNrqVoehmw7wtMTwByh8ctLE3wvCsfiOA
/PSpaN683rJGmuV6Ozj23ZQ5lqfeM4b85ifkOye99NFt9sAIS5dRSwb9EnjR8FxZavWXFldvrtjp
w9LhRgEBZC5dfBFJfktGOzzbENQ07bs6dJ8FnaPs2s9xiNOI3Rrv0AQ+8gjYeNO43zGjwAtvNkh4
vWAjN0nrBS1vOrO1hzbCjtAWYk0CFjt5WK/tf9iN4kP0I6CQkKUJ/spiOzn+pJZl1SZuJWd/B+2o
0nbs+099J5unfkRbAbFqtLgqWoOjJWSzMRQaYiV/p5Gan5QSWYNp4ko2w8F+yLGBPig9Ns4a0Hgo
NcDVeC3L6BXRruhGRU7cXFw8U267iPN8yLPhz5kb3WIBfC6n5snUp4OOpdhkr9Nn3sz/r6wtEE+V
3ddxaU7JP6i82sOXwpErN2sPVbPW1xGwCRlckQAVkWktvkFg1GYZWGXijnUU/mq7Gjy8Wpq45tBf
q13w37p+DaykOUg2NkIJqTnF5ywCv7pzQclCzPbi1FUjhJ9mGJmnqd9qw7h7ffZMy+hXrbL39rfc
1g6flUwZHDHBXTYGIx1EZ9AVKdQ3xhwhcLI/Z84i9uzKKZMAdu2vtxVNEIoRmxtpOdZbnGFF7mLi
qZ64sM6ar3aFj0iNG9GlGbLyGrVZ8uxF9X9ogRdPxpiVtwbdg4PfsPWFmQVCk0Fy3yEBWJzqZJAL
unOJS1H0K2yh9+cIU9ATx08xB4AQjEeUyY3+BumUIEwStsGcLBHSBUPjPLG91DUDGpyhNCoPqt/Y
mKEzrYaDhZwK5tjPyMlUZ2Jw/Ad5Xk+/tB4OztHGLkOMCCkbwarkll68/q5LurSgS+2GBBH6GVOD
k+iE0MAATcnswYynMn7sEH4OXvrGAYZAMOeTzBzWLPDEGei2RrmrWnR42gqhHrys0dpzCv/gflzD
5JkxzBwoiDE0G5dhSomw1esB9bhyiI2mOhsPyNzNoU1FahsUhvOkyUPeAbg2VIraF/pm/dBAxCkd
6SmQ6T110aEJy9bbFwI1+LUJP4vl5g/QOWijtstcnMBeYGaDo7ab4IRtwCM1XXCS6+YvtG8PbvCt
VekX8iJAyTMJWVA7st7xZEx00hleJPh4feI5Z0B7sH3a97JXBA9RdjRM2/wI3GBodYCLhVayOGVd
LReRmQ6pm1ulfcW6pT5pcCEZqcXNVVYK+XH2tpWzqnw0HXbfPPHKaRictIqA4AsnLUdo4O5HoI07
TEgo0fKBvy2MEl6f/kjuEghRFY0YLJTbtDGvCKV+L+P8WS8yGINIliogy5XpCCe89RnwDQKPSlFF
J3xx9LSpr0ZTKzOQkMjLkTJJ5zA338+9pjHRfol51LGf6UawE4MXCPnIN+EwsvgMjlH3qa0nsUtT
1TmpkvIBe0LEFwTVV/IY2h831dZgWNaiZww1XUjsI0K2eMVlaKVy34eu8Mw+k7cXZ4i3GX5OFh1k
qq2xgeJTJ1ziXksf1zTI3FKbJn0tVQOUAkrbtKMFJ2r7QB+bDxKYvKsV8cf+Zth6OzRUuPjIKIUM
4utfmo3WFMhJHbq15rhyFH0wMzBvcm18SgPIoj2X4P6CG5sAKRRQYEjBCeXcZXYRTEatdFPo6inF
Udsr0UOvaQhpIfR4VnPhsaCT2DnjIa9h41FRcoWrKSAwoDYWHyUz1cJuOzt3h7T6TzA23UlQDRiz
fWyH9GuDRuv+k26uB1lMGLqx6ZdX3sTkL6vronBLrTHOdcVOsCGuQN5AU2UG/2sCYbS/6FZ6gV0T
yHBRXq9hG0EPEUHywsJN4wJxPf2p9bK7H9MictrHthRUIB2FJoWwAlfpoLhfJ1NQzkkaGeSL0mtJ
ii2s2DGEApPrh8XHdCCxUIUgnRAn+lf9R5IYkaYC8uUlL/uPgeeVUaio0l3gi9SAlCJW/Q+en7U3
MQ7af7HrqMliCMnCOuMKWXUCjaQ0pUIJfTfNoOiJFeOMFnaP/zKWFtpZCqq/MiX/HrGn9lcW+/J1
5k+rU+j4kDWAFVtmqEpfW9ZoddJdyp3mZMSddqlleuaBzORjf6m53b9aS6FrDUBBlH2LcFDZNTjH
cpCwP2O7zsbgvum85ByqS2rhSh8EZoarQKVSjhE7MXpE+a7AVkEFnAeY1EIYDCT1KPGPOeiw85xQ
7v/KjV0GBEMI6ihCVGkZ0ROjDHXN51PEoCEfPEX5A1VA9VohFHOeqrQ/eimbHwBJX8bFdBtW2jZK
5LSRIgW+O4adinYBYq+hVBuXqGe02lY5+vEF84ReAUfgx6gYxGWvXdQOOaVaRuhYT8F2pAMy0Rmd
ttv+y9g48ABnBO2eTh5yA6vrfEoqh/pIuvdeZT+UMbJgrcWdAsqxv+CWXl1jWm4obsrVDXkl7dT0
/6JNwGhnFpGGv8tEQITC3/oSUqNlqN/G3t0swPaDQ5SePSWFltnQNO163sv+Q2/sAPp5JDDzSGdV
tElYh6DUa3t3v2W6Mvu6jEn8Ka0Q3JwOhwDrQE4gFc8H55XHW2bTkR7YHd1g6e75nXQetRYx8oGy
OzFMbKWU+LMyVsZBtbC5JtwF0mTSFnSqXr/RAggMpB3budcJ4iRYKn+Jhc2bwO6MDUG8zY5KtI0A
x1L0oYUSF2DDxdHvtCnBSiP17mkt9MIqAjhDLEwFK7fvGOgoGVC4Wbz1f0iYRPdiEXdoI6Llw9AT
SMhyE2eq4XmypHl38H7ZdbZgmrXW/UpQrmxxnBKygsoTDqzm1F9pXBw1n7Y2lRhygOWGYryqEpxi
LP65TuoQ1QpBCtBoJ80cHQzwjjprG+UBhDLa4KBWed20wl9/4UqPI6UxCnaVKcX5WcaCDcGdzjfN
My3VSrrSRM+HH7o5xtkTZXFUXVMhMHYqaPcyMQ3QR7pU9YCAiG9E9CKbxJqORnxzs2f5YWwIROxE
4stqIh0wsy2T3ONG77gCQpAlJ+ExnJvAT0fwCtdGTbWT44CzjyfKxRETqessYO90IMMn6VB6caOV
YMxMhvk70bRZHA0BZe7jUprcIinBJ5mKf1ZbREZVxU/+kAh910CDalZrkFZbE1FWfD2Gc6QOR/TA
dSqLuhc3ETgJ0VBYDokaeTIbv7Zlt+79RH3E+1Ydrm3WBvJVjUO0rBEgUdsrd0Om38xcH46G2hs7
FgsVGklgBTBlW2aYqOYN9tSpsssslJ1qYsbRxxhZ1vSOnPaQTba5HFBT4YWM2PEyuwMYr5i5Pclu
jm0SrRM8fGvMz8/InIVnL6d9NjZCDVOMBEOD8D/ZYXOhT/49FD0Omn+oWwjqoeXryYOk/4vBC1B6
eNqQ3RAqRc399ZFSRjPENznggwDGk84eEEv/lAfwT3HmyNv0pHHAj7hLW29F0O9J8sUAZhmpgUYF
Vq04kxvD63lAIB9x/MB/QSm1uEZ0EQ+uvo0WOXWwApKB4okZwLI926QxUiGVOrl9mjg3a6CjkPrQ
2KTG8x/VBgkG5LuKq20m4RUazHgKhUQ9lEvjrKqchnownHNpg9lpCzKUuAcJun87b2WRcLiEMwmO
trhSLa6SrDFMkvOQn4hLyW3EDONiZqZ8qjXoY0mFzKaNxfKlxy78vQ7yVQBB0JATrUC/QJow9XTz
NoRIKcQjPph5phQuMSU8+J0bdywyeYAlYIJbDNgXP7MY9awJB36m52PwoUbKePV8fF39lk6UmXbj
Jctg0O6/nM1FGaZAiQSet+q+KEot0WGzJoKGqf/ZDvo3+sDwDwclQTCck+OlKDS+fU0HS3qWZdVV
EG8qwywijqobS1P5Wa/a+G9fQy4Es7A2+S5H6AmdNCVs87cnMcwE0WICx8Dyy61K+tbXg1mzD1SE
bbwuq65egwOoLOEGqNuIyWpC5eVfPCykGrhYqJABFXsdBKwm96aiColSomgR4hCYhjs3W4BSQiGZ
0Oid/+7Na4oIgJOBSGIQ0ny9phS0npFamcpOSvPH1gZiNBbwrsu2iR4As/+lSb719ucENw9MTCT/
FCaLNZPOnlTPH1UX6dTyISmNd6GlfpODbrp4vemfpuSojbqxdfmUOPXyF3285cWLP2CRYb+jujk9
63Ppqx/yDmBES8eq7mxXkQl9++91o/LiWJIdUXgL+uDiWxZx5TVFw3uN4dlfyojsQ0z8DOGEsb/S
VhklmkLAbWhfAPXRXn9CR52UMkX02E110DxmL/Q2nEg7iXaxPBQfZ6teCGnSeU5HZfWQQr9OJ4BD
i4YxaENc4JYftOuaoU16bXBj7OjPiB8nz7JIn/qAgnpWQpqzb7r9L/vPvr7ByF2w8kOMCpDRSj5e
s1vd5tMSB0FQnfqk+2vsuTJ8HXdxTafK319u6zl/W85aTDJb0wI/qxci7FpfJ+VuhuqHxEo/FVEA
gKzSfo11+nN/yfXOBVkL1IUPywRq1SnSfMVMbckcXdkUmYvVt3czlfOLKYST9BqNihlO+y8WpRYG
hm0Dj16mS4mGQluZAKSVQ/XvNOk+46/8KS/1T0HfPXYBuun7621kBmSBjBSR8TMALC8zEXjZluI0
9eBiZ4e/dBxFDygPV2fP8P1nJwGfJjNNv+mRV18dk8M6CaeARggFtXGgXoDxfRvaOL01MYVPItrR
+79w6zNYgoFBhcX+XoJFUIEwzM4YBlduyr9VpXKhv3hXgaVVBChHk494VqudTXFFV5tGFjwHNB0W
CaHWWIVRx+F0zzvIVcLURbCp7AQtxMrmj/3H21ht1l0UvVeIRcsDPEwenN/Q1+5jQhFb1s5HO6cz
KLASAaLw+4utQiMRUUHHAmdnuhNrOf4uDc0iBK/FJAmvv667jRoEpqR/s3MXCzGWBwACrRoMwuKe
UcJ0MHFMMe+5773oOiwWVUCRZ4gPuidfHez29h9ttU1YEXQ/NG5ZWH6uaLgWekOx0Rn31ApfWkv+
gFrrDZ0ccIea5GpWFF73F1RFcH9V5bIilyiLkaysc/hu0JTC9j2ABsOIHGmO+Jua5OY7s6KRxk1u
XCi/JmKyl6BtTY2jCutIOZReZP6/F3rh0WVM9PbaS3J/RSrqRw1U9QxRwL5i4PS1ThL7Otqd95Bx
At4zGnMOjtaqe8MTMFIDkgJ7kmp9cVMSuPu8Hif7XhTmk1E+5QaNMdi9SL03yFakQ/WHxDAg0PMD
4yh9/eqAjlMNCtPuDUjSpECZyyvnPnqQ6MwwSm+acMLa/0Lrop+iDmAzbTgo/WLLv76eJd2sImM0
wGAxwflvKMmjEOlI1W8q1tEZxnpp8yPMnfxTMAb6j1Ifs3uHJUNwi5IpOrhNVhfYXGDSKxNCA+v+
c4TNSBKnunU3y/y7CktUfHBZwtUvsT4awN8Kmetz/wVsxBYKb8FLt/BCZIL1+vkNK4sKx+i1e5xV
9hV18QgCdy6dIIxTUh2LgK3zIZA4jAOZY0IP4z5ZLAgX1KxrK5/utY87LLzj4WEeB8yzSV0HLmAP
VYBjljf+MYsAOKnuHIyT1pta/AZwz8AauUeX9YMyjJ0tKSPhW4SeTpjqARqNa5JO+HIq4s14+VGr
JVP3uP+619FVBd8F7xnjR2Lrcg4yTUFR8p+nf5iwcwU9k3Gl2H/rlJD3LPrYzBcElHF5cJkoRZHX
KMPdG71U+ZgmUV+eyZECic7FMCnnvNaj9jwAND9im6z3MUvTtWBYSPm7ZmRgDD2VgTzcQz18gRuZ
ICqKdG0PMPiUjtEnQTBWQi7N/Xe7cZZFZKfFKlT7gSAsYhWdtIHefjrcRW4t4KJ6FFcnRvHpbMBW
1qUrpJ+EdVaioJDyP7Sy1FXUQtlOAdfPcH6jva5NhJEQq7l7EunOJQ/M/FKlRnqONfqadi3/TAPm
KEJYwytRwBEOGEbVTFdbHw/i58ZOg4VMfUMzhwi3HC504RiU/dB595qRpXh05JEeqiH4vP/SD5ZZ
wgenqAsqO+GBY9//pk3TozFkj8INbX+Z9dWtAu1mdkgCypddduAspeo9kgnvDrPMFY1iO+GqE9mJ
kH6I1PCoCl6GCBNIJHYTZJUCZMO05HVcHEAnSmVqDE+2U1kxFvfadPK0tLyFAVqxZUi91qoU/ao1
qLdyoDX7tgemb8/5YaLFxITxxfJeStK0sLlcpyd4GahrGN7LXCj6o1I/BQ0dpS49TPTV5e5lUdir
gruKgjKtq0VsJlryXFE8PZnRoF5LRHdOXtV/lpM8YzKZ9H/1wo4hBUDkehKYaLMDTCHIcnBZyge4
AD66ddSvraX9KtXRvFc5EGKvphgKE8iwKeJUt1GoZQ0eCdD+G1vuRPHj6ZjTomWgsNbpGKTBwZ8t
Up88CfxfmxZ3j67MFe7bwcla7kUWgnTNDUaI43UtI2uSdUoygPd5yjPnJUwNGTih/zi1zmPWxP/H
2XcsyY1r234RI+jNlGXTVJrypQmiZBqGoAFBEObr38oe3VPqaEW/iQbntMQkSAJ7r70MBumG/aGP
/rqf4oKoW9HawJEPDfXX/mtOZ0D01uDOZGRuGsvyu2aAo11Koh/1wOktXYAJlwz+Yv++pP9wp9hD
QDcCDeIfkpJnhFg2vXfp9u9YxTQGA/1vX8oSJgO3MsJANLPjn47IrxUJvjsYEeFcxoUhI/k6/WAe
3EO0NjDrhE/19VitZ15n33gY90UFCtF/vcOLwRI01Fhg6KG+gnouYyWauSZsEWLpvhMqo7cUSw1z
XdFBGIP5e/4O31L6X58oEBlIPzFfQb8KxemX3YVJgoZnjMJ2xIEF+ByD87hix6XQp2H07AqKQgw4
LtnP/367v60t4mgvrnkQZqLEhKHC/+5qgsI9BI04FBU8f+N8fdJF/8MUwIkL+KH/4WK/fZAlqM8Y
RV6QYVz06wnEaCJELpJ6uzgVbpJo2qkc2Pff6pj/elu4EmoNeEbDnAtI15fbUmtW9uD5bkmaHO1U
7YlGThAGSfI6CcPH/8fFYO9xMV7AkO7rSHlZc5lFa1pvyzn21zpiR+LgtEhq2JiAFbH571cD5wnu
HuD74c6+3JrkvSzmqSq3GPPJvYbWtY0zEu5JgYFCc8nk+/fr/fbJ46FBynTR3qAz/827AejsqFMR
yq1WsMpRBRqOvxMnNbzk7y7lMrIusj/c42/7G66JMhFKHww8fy/HZyaKfEhltY2jMV1e9ZxN3bZG
xbRcx66h/ZWCZ1J6VyiW9lvwm2Hr8e83/dthf/kBaEggSLwgXV8ZtSHjMKfBqbEdMYHMNzBHzFCS
EbGIG1fBYrfNyqnPr8dxCdE1ePOM408R0j98ML9/nRelLYbimIPi+P9acywCmX8Vp92uWzt3HLvo
BWTb+kozD6spysQfDHJ+/z4BywKbBpMUn81vsPs09fVUziHaUpXLmx4ZbsDswChsqPmTsOr3BYa8
Cc0lIAQUo79VUxNQ5mKwi9xB4Hr+2z3zb4oyRyQyftmeB3O4OCP9OV/199cZF8bo9kKFgNL0axkV
9aIsOHFiF6eEdHuqtYK3LgYK5Q2KlNluahIFCaPCGRDAv79U//A0QV7CDoheCAfo15fKIfa6WYoZ
YLssdnHAZJqO9U8Dn70WZcJ/drBHtwHrk4v9ZAlbVtQn/7sHrito8RSmKztkxKdXtlzzG7ui/dGu
X1qDkqatg4tbJGMXmNxe4g9GJGiZ6eKMa/jPi5nGSpBl+t8XASpuYLKXMd1vdbuEIcQA/1u562xM
jrECbcvPhl9rDsFNwxE08O/X+4d3GipuuItBzY3j7SsSDJc9HcoGtVkPg5D+YuEQIrBHBvonp69/
uhBIcWixkTQFUdmXE3xekDjRjXWyNeoSSRfwB10mextgm/YfEVk8Wcxt0ATg60HF8LUgqhSBsziU
ttu0S48LaqerrFF/Ac/6Exj2+z6MfwVKRGyEObgAXz+WtcZmW/ddsS0JtHFwwu4AT0oKAkgBf9tL
jPi8sOXGgH/7hw3499XMLyN9TIoAluLw+bKak5SsUeOQb7u+1NuAzLA2RlE2kOlP2MTvX+XlSpfC
HXjsP/jYBDHXmB6Dn115etEK0Psuh9Ry5iA5yu6P5+k/XQ+HSowmDuR0zAy+fJbJMlu89fmWXLop
ZMB8M8whB6ZC+EsOs+9/f/1/3+4uoPrlA4AQBlvBl3UkXcHAFpXldjLR9zjFeFqnxYasydvFgir/
76qnC3MLSn582cAuMQ35suuwJDZCwGt/ayUl/kCaKEx7I1WUg3kAKeutI7os/oIkQwxpK/pGN39g
Mf/DAsN8A/wcvDx/j3/+d4GTBiK7zvYoWCLgeHRBRoTC7lY7CYMrk//69wX+w9W+wh2LFGHsLgvs
UxTnYw+qUa6KR+EQQrksf2xPfv8i4dBwyRMApIWx1ldESxjg70Wqym1cmHnP4S233tJxKn/B6mtC
0H1sIaxK+Dq8B5g8/0c4Gs8UkApERoCF0VJ/HTvJlUR9PkHAB6IBg98I5iQ5XuSLtOkCjE5q+MBc
+0/cjn9Y4YsVBzBLbKy/OySEYmgKBNnl277G0LhP53hPLV/axa18z7hJ//snAzXDxY0CG8LvJglA
6Kr+0ulv1TDtdOM/YzDucVZm24KPr1mBKNt/f4X+4Zn+XZOgmAcKDJLm/76wzs7NAoVtvr1gzoQl
4Wq05l01/Ss+z5e6sy+D+tNp9U+LiokxEB3gI3Bf+rIvzDXVBjRb5FgaRMjAhQGhmip5vDzOdYI5
5r/f4d/bzP8de13eHEiZsY+D8Ap+85dbrBYfxctgsOlFwJEM0vFADOPJRidR2NHIxnAkRMzOqnp6
m+iseykEr6/Geu1uSwnLaGfUnxgf/7jq/+cnpf+76gXQcDYOl1XHEFmAhaXls+ogj2hzVw7fJ+Mw
7enRgD/M8PP7w66BJvsfdmbw17FT1pg2wS3wy5LIKRY+Dl28JaxsyGdQ8N07+cu8smvLqfL9c7+S
BqTkkaHNsCDjLkO0yxOp628xyY3+BQI+iklNbDYdHB1W9ag6ltTDVV+JaPjA6FuJjQuKAA9tprzZ
hET76W6SSTztRzCj2CECcNM9AbNt9C5EPl2/wSIvw5Oo4ELAD6sSGX8fhywPPRKfdMi+da4C+69G
UtT6U3VlPf2KuskB5Q2xWN76iInLfB/NVXjGhtSTZwNWXnkR++UrYvqWhGNQ2FVRuemaGg1WSoTs
dlkPKuFtX0jj74mcmvKsSZinHwh+rfQmysFsvYfcksSbiNM6foZdjB53srFJdmxobppNCQ9Bc9AD
GKInCN9itWcjwjDuEfE8IBKxZ7qsz2vXyOUNJlfpErfFOjN7V7HA45NJRuPuo9wzcZrYmpQbsQQx
LFcTRepRGzCtpbdQqrByugNC1fO30q6eX1fauOyIkpYUh3LAQPFtqIgu7pBDIviOrwQd3BUYupjv
DDZd7WEpy8k/obTwSNlqFjEXDyS2A8weYm4q9ea5Dc1NsYyawhmeFDk8UamN6d3Yjcp9Swxdlme2
cJEfdK3H/vs4JZBcIVobERztwI0YfqSsmH1ypTJIid5qDiz+gQPlqR59Wi/qjOakL2yLzVbKz3LI
qpG2HpXk8EAzjnUOdqwL1Ra0VOrWZB1zj2SNl6DBobPN8phmpk7fB1sT+Y3MyuD/qDUmzodIpcTe
swROtocObV+OLAFH6FRAN9FMwxHh4WJ8AgWIp1uEfA/2J5IGZNj3CPLoTrOJnXlYMZCv3wuz+P5R
gaVo4RM5zsNuALVzrFubxt4f63wWckOqxen3EjprLOiUz+xXFcaVPYEqRtm5SVeCf8KIOYX0VJGw
G+eZlLd5Pnv+YaYSn0sJARn5jkDuIfn0AcmcB3hkj7BOLGVXH82QLnprmhzPKEBFzcHt1VkfHX1e
ieW+ZF0WPfXjJM0HvImm6lly1mCytDakkY/9tK79KeNLND2PSwQPyDbNfTVvuq4c5DbmOQj5PK+s
mGBb2oTwiB4/Kt9TKmN2ritKq0Nfz1G8wbxhqPU1nMTM8GQgEZo+6srlxcdlFK23U6zAOGiNraLh
fcy5ta88sV2DCra2Q/FZi6pL73vHzXzf9xBrHwKMUc0j7YNEAp4qgcrdIuGFEND7kdguTxDN1mRA
yFmYR93a2GR2W9tqNjvV91jIbtZ58QY7/6B6pFbkAmxgUGOQgB3DbviNIBHOoSpBwD0E+FM02Wa+
qsHuQCS2QmUiTzYaY/kLY6qEbKZB2wgNKF9w1bZByDJ91I7w+VwPEPIvtzSNCv1CNLCXPet8mWxc
Bor7B4V1M/Bmv8RD9jot9RId0fHHyU9MrOcJpLKE23TnRR2DtDJYMCISzrDd5s7V5SMlDZyu0WHh
Z4O/aIrbyziJitaPIaleKrIKe05JGbxsMeKXI6YWBXIqzlNo8MpSW3t7QNpIleZXHn8v3aoGD/DO
dvDHhjml7atfhgPzdVdlFnxd4rwzWbbcqknVyoKd2sHHo8VuNVXYeAJ2uyeBJW3uYL4B6khrXJTm
P5HmivXq8yFWVbvK2Tl1DTaOX99BawvitaTerHwLdu3ahOtShTra9paZerizdJoWed8DOidIgW8i
Qa/KZMlWft1rfDTfSpDWoaLzAwrXFzoXoCG3XEx2fhUmrIiisoJHTQkpWWw5fLlBC+HFzUDsZMH8
RpRJIm7qeB0xaSvDzBxG5TUTf9E8mN4CPs/wjcJVeZp/UOvhsyAiVw3zryXVS7xD5kfdnFKXm/6l
7OpVIhkTEDh2u3SlVd0CacUCU9uY8h7HY7Xu6qY3w2GALocfAk8jfx77icWH0g+hPxvk/CJ3Ju+y
8q8YOqoenL81VAdP1qk+64yU4keNqFicoDYMOCKwLZpjVS1WYvsmEXnIJ7kOB4PHUQkM9mAyd8Bx
mvoHYrt1fqJ5XMFthWUlP+Gvdfy1L6o136fSaPIEmsSsd371pcHXTpdm23VwtLtMCDEcehv4XMjb
bp6r8AJ8yJMXiMWz/rMeoVSHrFEjonTbOdgGPxJfiOXOImZ+3ia+nvkuVCtIzLTHyYL6zJTI8qXj
HOsjMxPLtnWFQwnqlBTn7Ecior4BqVKPA2v7ojP9aRyFy3bI7OvHXwTkxHXHxwq/gIOiaj7LufDI
IBm8X86linOYRoyMs02KTXF60Rn8DMDhFzpmAtNxworHAe+DxtSVyeoH9hGF2Bgy1aB8w8GHr1Pb
DcK4I4lm47+jT7DsBS1D3DyRvonxhfvC2uomLZI+xd0kvX/Oez6FsVWqaSCzC5UvYOQ80SQ75Uud
uF0Hd50Umxa87z6dQea8hHsY3oK3OAlNKq/q2Sv102K7iZ6Uga4JO7pf0suYcWDZK4mHYH40dS0h
+waRBC87nzozH2rBF3PSGst340VRmE9cYU3gHM0J1zddJi0Ok5Gt6DXqHEy05KbReJzddYIqVx7G
LIovT7goo0y0M0Us5gPCfHryNE5jtt70fSJ63nYZq9NfY5fU9jS5OZa8RYpTSU4xG+eKb1Y9RAGL
K5GkrNt6NUV5wrEVICLChh8623aulMupX9fcvYCOgiMu5xxZOrGLU3BSomGY03elF7wxlStc8uQ8
v2wuXtJCnUgnim6X1Cpyn0C9RuJvl0Va/+ENNdNPRWhdb/EdL+CmMp2FEaCrLdgtzUkancAsXch9
lWVcnSfow8ihCRO1DFKcyC34vXTlXdemFjZGZyGwmXeXOItkVbAgILNAIpyrYA2GbHndbxzumO2q
EOO7zQU2/qG1iBZLf3roRcr7GFXEvKWpU2IH3Gte34KC9kQjHxVGvLe9nxSd2ghnH9/NKI1nWAfU
0jyZTIf+cexIxL+PSxNS1hJQUShCZ5Iork9gO/lx2685TlaSZTjPlzwwPBtTrCF7oiitQdM1ETzC
Z5TfwwsS4WOxsVMjx4NmkRp++c5WS9l6wvL+Nl6LSPs2xmggeiNTpe1nBxp7OI5FGiyit6m0Z13J
oqB4Pah1J9aTJbuneW1zjNKTVTzVkDF12Np6U991ktf+yaahCw9FCiVK3w664YhzSwNmlRYxaoOv
IximqKlAjYItbU/RKHaPUOFgkxtyL+tHGWhjXpyZ/AK7yMjk8Z7BB9ibK+CxCEPrpoAdrNAunx9j
7PDyqWZjXf9IEdQxHK2yYYVkv+zYeBmRL8kOfBb0GmVu8uznPLDKP0H2BCfvllVLPB19YUQGw6Yu
RnJxC386ve66hsnoxJshd5uZ4n/59KQsVlBOUNWf1eIA7LWji9CY2DiJmoeJBlsdwW0YyJZzwXCz
xQqD0Q2L52rZwcpi6L+H0Ytyv6LY5ttkqZh+cEyu03ss52H9CT93KrcJqkT2qpow5LsV7GxyLsWa
jTuGN89+h42zSrayREr5WzCJRZpsDyt7epBWVP6vopCNAN10nC/AQjUmEvZ16D2AhrQrGKkyADWn
pkyu8LHQDBDPVETTQVEYfdyuqC4d6JZ0nk6AfoM/6ixdhvFVp+VMjlmCtuonBi502uYNTOtLUMAt
HHPUCIz3BFIBByNdZ0t5zRv4dNwGHU31rs8E9g/4Xwab7mNYiHhoBZaFiTNkTZnZRVOIU1SqDN1T
qat+PoIGPrm7LEAjfT2ZbkS5zBdRVz+FIt7vYU3IpqfF5H04xIlb2CMoxHL4xpckMScUZA7ncSbY
chtT0Ye3rCuZ32eXsOLt6NaUo0ZYa3bPQteRG2Kk07DvkECnDyzSCPBo2cWiUF1L09PiRxeh8ngI
Dgfsc0SstCev82U8YlQmmlMOB3qym7M+je/7YqzMCV1lAdknPm4H97vELjuJu50+C8p6/5IRRHcv
LVsG0u87ArHrXiuYQ78oQMP2eTKVZw/WwZbnNcYeQZ6B1PcCooJ+zNBwSgOL+5OP+DrvcZKlHucl
hVflR1VqBBmyVK/Vnfasjk500HL8saLYkTcjugGyxShoKg9ww+X2PBfiYqxRxEg9POWdS9e+xUeU
8YOMZNEdLpIds0Fpaca3oY47f6K6Uetr1kTNeE7QRPRnkB2oOOQTrM82iXcV25bKd/E9lD1z9Tam
BMcgQpiX4rtMMKh6yYQdltPo5VL8FY0o9rPWG3hXIq5iaVhyV8VALT4wqRnIBpWsCL9whAz8ZYQH
SXNDGjRgW1M763ac9dH0gsllUVzLjjX1S9ERbrbw7pnMd1GmJD+FEhlpD7ZCJ7Dt06mMzyGbIYEt
VzGUx2RCJvNNmCWtjvBlW9ndUstShFsT0ojfQlC2qh/litSF4xwjgwI1BYYiTwAnzXKOMnBH7m0P
FPhxQee4bF2Hhdr1PTqUTTorJQ+Z6rLiMQ2y7E+ixh6x97x0/Y5O+MoRDcvRHw1t1jhnT+NQFDMo
oSldNyj5jH6C//Qo1Q0MUEf3bgxP/X3Mwdw6+tQ0+jVwmK1KhDazPD2M3nvyUfSJm5eLFO5ir9gF
KBvuZzh9izecGTVfsZGC8HP08E7C617MltF3KlE5f4oi6moDN47VhLNA0aO2sUm4e2QFtrmDQW3d
HHoHw9mo1X2AFf82jbJ4feQSGY2PiPMi8h5dspUbVOUVP8fwa9M/SJpF5THVWosn+BDP5ky5x/o3
Mkb7N0Q+oqe60bP57pmrkzvEvM1Qs4wjELNfFC9mUt7ka+yzrJUd4iZ/WdqBjCfqoRNvskanrlvE
uiv6hMKn0lMLI0TsCMiI74p7l9u5vI2k75dTrrABPo5zt7CN4MiMujezwv7ZJrq2/E11STq4m0BL
cWmMWWbSp84K0TylShTr68LcPD6HgeIBq3JekEoLoIXXPxelvX4zlY1HA3wgTX1+0yQC3g1tgYXh
2VUcJaSLnrSgE3/IMq1dfOvrMY2/hRklcXdT94Wv9lXq5KXMByjzTXP0c81NDyP/9EcGGBGVP6Nx
NrUpc6I8jGhmyQa7Ibwl06WLkhMGXxlJ28InfjxCAzCwIxIAQrUFpRyhmYVxAx2veJr3UQwjm0jN
II5Ck5w9FBEv1w8LPXbDbkFhiKYMpDiau76VJZH19+DjEfp0nTcTRE4esY6vMyrV9Cbr5647VR1c
HrYGOc/so1CoRH+oiqf9vXFKdw8LGEcrgkvRGN57lLlWXnWIRYPBTa7yav6WeJ77Ozi7Iay9VRMc
jg5VsTYokpxeZaIuokNL90gR0Nk26mF7tRkLh9iZa8fSxuFrLmbiADkg2e1xmKp5eIirdWw2HXCT
GoW5XLND1oQ4+6xpOopv1NkCLYWAX+FeFaqhz5LAVvyx8xTueaA7drW6RsGs/Z7maTAdgmsXmG2p
jKfu1NlMi286r2i69+B8xI/NKOZAW1VJW2+libTbFfD5L5rrhFlqPwKlhiCcAFyw3Yoaoqpg1rSO
7CgpKr4NB+8kOWFmZ5uHFTrB1UBxnfr6aYI7q0raHN1l+Qs9VGI/8D7V08uQNdSqVqDNQyHvZFxv
1rkvyRZrj9f7KrKdQesYQ6j8kmLQ2LgbAYZ09jSRyoAti7ge9oIfqPKylcTF5hGmRAI1ZjNStLet
jpCu+Aumkk3xnKcMLE340fjIhiuSUmMlaioek4MPkOBOcP/LB8vvGZJQ3XuEbsZjO6Mjbz5WoBr4
HsEQqJqXMYI/f9+6PlQTAu7pMLnvSTOuyyaIdE3iNosgcAdwx5IU3qWxdkKF1mZxjw676ef1sEao
ycsbFFiQMLSqJwi82YCblflwqiSvzHIFtMy7cN2tY21/ZpXKFL0uQodKPuSh9FPL4Oob3ljjdfHO
bGeVu3cepvObSMwjj++rMfYJvVEDMAl4ZmCPaV5nK+J6W6kFoMT10q9mTW6M6wedfnMQ50b0Lu9t
IuBXD9ppl96W4G/RfAMSEe/tNSaHEcdssmMBZX8/KO8grJBA0RGcit3ibSlgH3Iyfs3s+zJ6as/D
hFLjDLcAv7xnKA9j0PQjS+Q7PLGS8a8AGqV7ApAxRZu0YYMUN1GaeLWLXBepD8xBFvUJm99GvOiE
VPmOIfZNbPJeE/G6zDlyatp1CsAV+kgio+YKpkaowgJh80Jb0xSifHHFOCcvE5spHneJdGKEH9km
2BwVlfbj+6rw0e2Tpu/DrRq7GjgTwtBksV53DvzlE1zqyuoeNhThwqI0Kj7oCL5ZsvU5ZOnPZdrb
9WRZ3Pg9l97mTzxa2PoCidTANrNHIvOO0KWm+3wtRHcP3NcgJQUVoN1JwqvpNA1CVZtJ4c9Ds6DJ
/uCMr/ItQ/1DrsteIdXeLiP0XYoOi8JchszsqXNRHO9mFsflvoQbjfiOjI60ulYTS9x7GZEquiXw
RM7ktbVRWp4TWsb6gD0r6A5vOhRltxy+JCkMXeO5swcGp8JiN0gwIPc94Gmy02CxrWAW9EqfBVir
cmtRn+B4rGdBjhIdVrJPOttU7xFmyOkJVGN4b8QpALgTfnqdPVBcRnyuDGSFY6Zm9MW+AiiNUCES
JCzbZykobeFRgCV0duTuGYbOMblXnV/5M7wW6ubWVtI0QJUEdTsYjOh165opi995llLHruw8WrZB
R9b32zEAMt/UfjSFAboT5HrOMJMN+PfGy+0Kkk6vGLBEy25AGEb3DHKDy7752ZF1b3vsztvU41XG
X54qVAPImhTmw2dDPZzhfKJBjvRTn5wQ6C6xk6ge599WZhnr7wS+NfcAPTo4k/CHqsNtmuAu9wBM
5nDTRUWiUUROhdoZGDrU2N8AYGvAB/2o93rNabEftVOA0lQ/L3uMEqb4rp7AON3V8jJh4Tkeym08
90lyAq0X/CulWcO3kESNaCqoqXv27gtqsn0pRe83xK3r+kTEWoptGUVanUeIMofx2gcYX+4go86m
+9wVuCuQMLw+8gr15dNULrr6RMxU3AMPJb66prM0yW7KVGU3RcAY6MGM40xPne8iCYgkm9ddZVOp
9pVm0n1GMzqO25LWpUGnhOkMKiCSw8SGzOBdHVLKM3FUZEzdC3rjhh86xC6V34A+e+SruAqfWEsW
pDjeAkmJ5xV6FCByOwvPyIXAkog2qMGAfgLimvtxONZhxD3Ua+roFmtE2c4StBymjZaKTr/gX4TZ
XI+3YXmIkmWkrxn6V/GyWkjVXhDmkIq7IYQEuCeajGG3VAVGj62rrBzgKh0AGbYYCNL+7HgsUn3V
gA6f37JB58OLmhqSvVOLGHqOfKWhc4eI1FH3Fs0xgMFBuTn9hNlDPz7Dj2ABsAUYUjzMIAgAsS9d
mm2wgcbo29EGTeF+jjrZMBSBPdg9LUrvGs4qwEez7hEV7yQPSw0t1HmFm+X46hiw4iPUFpDr3six
if1HFQYZP14gNvYgQPRClLNgjrDWYGc07wWGNvRRakmKExlHpCfBh9R0dgd02PenyoV8ehhKQqrX
BpsDii8C//LzDDtgiJahKaieU9Yt3S52kcj51ZIK5Ny3Ccrq6BRwIMZnx/IYU4J0ockrKj4VbSMx
RukTy9ya7xCszvXDRdXutjVHq5hdW71q9Lg1mZHRCS8fZt77FRXGuZTWRT97gHsaQSKV6YpnBRZc
fVSyIjhQaUlQ5V3NBaaA95lci+w5rxCX9B1K9iz7YV0ziy26ikvBK4c4eRXaJX7b8EZJARSziace
1WNZO0AZSqr7MOex+zVMdF2edAf2yDc0KBrjinXqfRBXQ4kctlNYBa1PMMS22R3PRodKIAGqrjfw
g5fVR9Hl03IvGMuLp87XRMEPUM/di+uGkSKaCFqIp3Hwa3SbwgnDHNWgOvucrvVsHstK4gXC4MhO
W2lTsrzgplXzwmAOkv2yeorkd90FVh0qXq/Ydo3JAxRSnIl97uHQhE7EsWLXVbReHvjSq/U0Tkhx
g7l0NcBFBoIuwClHPReLrVtmzGg+Hbq37qGqrZwf6BgN+rRgIJ4+Jz0gpB2ACYx0+9yMZI99Ew1R
bCH6+QwMKbkwoB9X+rzGQTUwrc4xxUqEHcWzUTibDzh3AKNZLpB2JjT+LqJRbcVzjNmiPj4hg4/E
29rpor6RS66q+BqaEK+31ZDW/G0aJq/SloNr0TzA2H6iz1FWLflD5yH23PM6IeE1xl7D/FUkUhWd
ah9V41H7vrcP8yCL4Q26yDU/Z2scA4XPJDyN38gcEnK+VLNKtVmga/8NJXjK8SIhPydsPFzOym9L
FqXZvZqiIh7bFQex/jk2vmoeURhj0gEdHhEnhr6vOwACacZ35BY27HGZ5NK8lM1U8jPTCm39hG+n
hv1Q0QcO/Tcr8gMewTxdyO9LvUcXv+SPJaSksWidKUP2iYStqPj0/eC7LcaqCAtsTZas0y/lk7UC
aEmGpH7UAHrIvZkkS3/2E/LA7ucY88/NCs5utaNdBgbZrAotPugABvpDiuyh4XkQvkuem3ChJVwl
dgSiZSBJ82fWDcDjEONTl0/Yt2lxtsiLyJ4TGFnFu4go7PTgBzB7SOHuWD3kmZnnX6uenPvASJ40
xXUeQ3rx3EwXup4EwZQ+O5B2+dnQpqEH01WVOndoMuK9tVStn2OMZuCBSgcZYJugvJne1qlaJ9M6
5FWqJ4ST12orByXL3Qr0mp4bl8rlxebURfdsgV7oHgwaK9CJNHI9aihDE36VELy+eyWmLNslMy8Z
TiI+Tq8OgQPJfTOPCRiTSzNMQKzGqGk+mRvyaW8Bbch3GBZLt8lwlojD6qNE7Dlv2PiY6Tzp4dnq
kBeZXw2d8QneBItlytCJOnyOTo8/QNYshldYufvGtMJpmd9HdemKTxp1UfaBNUnZnjeRzh+iDtPU
FIlQSQxYC5Uhf2CRSIC2XlgV91kvpflhNYwRTrIIKjqjjRTjCegMWCUBydD5IXMNcBvUptXyrlll
s+OCiWeK7g3u49FhFplaNysfpfiQAOLYPphBF0dGIJb56AfZZc8aDFF+iIMDYwGcfpM/QWFt2Fti
LfH7Er0AwX/fTNNuXOVkMIzLBvb/KDuP5ca1LGu/SsWdoxre/NHVA5AUPeWlzJwglA7eHvin/z9A
qqRM9s2uCYLHkyBwzN5rrX2VSTCq9kGvFPYDc6gSbiA6+NIxSnFz7wwUNtRrTk5eueUeAJEHGFCq
3aPV+mD98IXrRnDLK5N7112AyXDT9UZi4hED66/CO1WkOro3jV6Ptib+eOXUhGzWxDJNRsc5NMM4
Wl9sPU/EBX5KRyRgMKxYgq3mJxZBtZA+6q68WurTE6SQoF1IhlUE35TE8yanghXicuaYgo087nJC
bXKAMZJ9NCaa8diqaHbh9gjkcng0rcprINKnmtK7js0J9ypSclnaBlkNlmExBEUibnG3BOop4BYC
50jsrLsHX0MoSaKIMr8JV1XDNHj0PEQhOGzWZpqf+lzL6jti1JURc3pUe6c04RAaE78OIYuDWXtp
t4dpFbVbL8jHdm3kRWc85SIotAvEG8Pqxs6MtOdgJBrpyEaShSIm2AzLf+4XwU5VOqO9FQBtAOBY
7H1vrNjQypNtZbK3HVTIrPcKsKXuMAa5rx0DLTMqnAU2rt5bnx2b9E3X2s58DIvOlJgR+S+OTgP9
6y6AT2ccrcQ240c9i4vhZFE1+x5pcmR8GgORS4Fb6dbQXaee2VabQutr7yaPYr171KASV1dIKkhV
5LZ1Kpp7FGcUaZvx/fAJDMKyb+xWMcLAJV5qJW+z0IkMjKVBLh85lybewfFhKj7YURkot6UG4OKE
LzCpvkYwUprrSiDg+aB2oIEeBCFAzCucirV0j9olLiI3kbvY3htd7ju3mNzG+tpO0qYZXbZFzLw1
dptwy0pITNJexMm4A8aCF5DwW0Ae0q6SzZ9OM5RF5ZpYkbvI1QH2dne9V7Lr9rDNcgSJhIF9Netb
Hn8VHd3PhHgOxps0NBT7iFPN8G7kCFtsiF2uw83MuleA8otRaxs/qV2ZWXeiloSyZZrLON8A3DHD
S7ko1G4jfKWLvmdBKUASlLS+CGNc/juLDbL2kIVWl98YA2fCrcmuP/yK+mrb39qy3iqflUL0SK13
QT0E93kv414FcqT72qIt8WRtWEn1/uSPutMeQzXRiOHI7N2Zm4QjH35BNZB5AXqRRrcxE3B3rYSl
kd8GicquvU0V29soXVlrX4OuCfu1h9pYsjeSyIz3Fkb9nHXSsavLTlROgZtt8JR9msVBC7m7qpUt
ZqkyOSiAcDycw60wcKEmlZVdOmrj9Zeh47TRCbkbryQehi8JEBeVMbaswR3vTCjkrDkamTGIE857
AhH5idd1Gxa6qAWAlaVRsPDYmMVPiZUlHIDVLGIn5ZZYHsojrncJs7eUxxqAXTykRBLquiqM3apO
Aqxmo8rjv0sKdC2+Dxnqx18aDtIFoBoYDJ9M3DAAtIRVj3t0o0Rzw8yUll/AOljq5YAEeH6jsikp
bzTiApWPPbaFgCl7JbJiEk8uL0dUdhQ8NryI5pWvqVK5U0NPF3sJ46yy6QlUEB1tI0rKS1+eWI5l
UKSiW8RRKpSbcNAj41r3oqi4rqpkKNciwlW66gkY55/qYlTlU+6ILPxiVCJsa0xWXl/tCSFUaPfD
gEbKvaxIVfe50FlebpxSD2Ju5iD8e1Org3zSzLfsT7houhLL2sCG4lAbjWIflCJznAcT/xSGDe5h
9YBl1kgvi46Tz1VEOFBpG2djy9yoSG0xuG2ArgBTTQ/ZCemUkSPsfYDVtL6SkCY2toHTFg5QacH1
JmyNUjlhbVD0E/tNSfxAfFoYP0pbl6oboGdyvxuCoUu+N9EQ1ndW3I4Z0cllyNfCrYAIN5uhBwlw
rDykOMUigZjWfsFiBvosjjO+3YK3v4g/GXaumGKRJoWlbNnUmrwWykCc7E8NX1feNrjVbYIVKH2W
QavOgvQaUG0d3umAL5Q75GKCzHeLCeax84teE3dlOa0ebYVGyHWFedb8PLZB3HwJM8QYfyR6NcYn
njpQdOxwicKKX5YNzG3nq85w4sWXMEnhCTHW1qgI8yuOfBvAFNqegeI62E7qtS0PRnLVhtjjD6Vl
e72/1LpUx72Wlap25CiXJHdYPDX7NGZ4Ta5AAbf1Wg/01rnJcFpWE6byj4TgD5IhwIktYMSIchPc
DbrBO+xsHWnYozNj3KGy5tzi1BiYq1qZzYOPlgKIC4gc+WhvRS7ye0mdFJQVpf0DSfEjhY0Qb1BU
EA3BavqBXyV5KRvJvAeBU4l2E4ZDTrQFyFi7OdBCh7EXW7yeL4XOPOejIl39ATf+EUHM4worn8cA
/ImhvMNwB0bL9tmboGdquynV5GbIulvdHH82EsxToqP/IbjJR8z42/H0t4hplslWGtE/36VRecAQ
V7o58ZM43trRquBk9/eY8Y/4bGQz8JdOsaXB7b3/j6spYEQ2lMbOF8xgIjcPmB1bt8mjm4kdWEGz
NQB//IGe9vGe2ioSVDI0SOQOP4RSaK2M19toi91MdhKgLw4q8S+X+Pxq9op1uwMa95+GxoBXK0NV
QQ4Bn+AU0vXtjbUMK2w62Uh3MtBFtxHAGtkiORvJd75nxKut7T+q/Hz4nRa6f/BjJiVJXPTvqdhK
M9iRXiX5zutLj1emuxZJfNcI7UfW5leR2d3//b85PRtvCADTeJoF5YAHdSJ+vv2JrRcrIXvMfKdC
ooBLj4y5hvnmD2+E/uGhsVAA5aFBnwPD7QfaWMLkmjqVke+44zoBrIEM6ebXsTPL6q5k0hi+yI0R
999jA9TUDcRDuz6kuO4JK4A1UkoXQw9iOViYoDy1n6oDePU7U5CfHlNbYC7mjJXm8UKoiVT8FBX6
qr6bpmBfToAElfrrFOZz+NbEdjzeh/ZocHRQs6Qu4kXTjv5w3YjBbz7JxKBxtn6ZNkwWNQvcFi1/
pURjYMzUgaDcQZRk3xq2DB0Hb8fyYGkqosxzV+iD42E4VJpR+WKIogRW7KNvbGzJ8mz2tHrg558C
3cf0LwNEKr7Io2RpN5lJGOS7MG9k+USQ3ti/zQbJM2///l/+ePuRqWJDynNMxBX0ft7+y9qId2uw
9R4wbL5vOvOLmRlfYhwEkAWzPQfLbdEjlvL3g36gCjI/QPeCGQFc9zeKDdxerVWkfidjG1syzWoH
qYGpGDnBnzRgPr41cHeRE4GViBHwY3wGNrwQDCp2Tk6cAs8zb8Dx34RTNGBZQqMqkv8YdeHjLeVl
IfwEzucp7vIHnRutN4zOK9vdLPg60QUH6BEX6CnKCy+tKxcIvbyBlP7H0F4TAeb1K+vwmjoooULj
Y6FFN/7tn1kpcc/e3Cz3QlVk4NyiWIUV4dnNXus3pU0MXtVJo4XK+XnpW565DDhjXrAWfpKK+k/B
J97feb6MziILpZnZQ0aJ5u2XySw1RkopEPuYA5k7KcIKTILwFmQEhdkHIxBw9/eP1QfxqHnI6VHG
TQM1QX/3+2sfsSjwZNU+d3w8ux1CNxDvJTzMRDXz5JY7wXy9SVp0q2wJC2EMOHSBUbb7w6ymvo9Z
MH0ThRANDtRK1BDek2GTVi9ypxTVXtSTJFtLVHNsx+UyCBp1NUkwqJOsFH8WMdb8hEkKeesm8c2t
6aMjwjsP1VsFOWkWCO2oBQFTpt0J8R1zf+Vg4b+uYfn/YSH9oBHKl2Zrxv5E1RTUv94LqYxpETMz
Nt1+DindGaO3BMLxBAaHcJZMg4A1em/BBNEt0jKzkXRAJxShbCL15Zm9BreEA1iS0I7qUaVF6eNP
AWU/7CKnb6jLCvIOGJUmnvPbZ8oKB0wy8Lz2ukpUn0lnMQdAf4yxJrpijOxVMel4Og3Rt/sxzEHB
Zvof7tJvHuuJ4Aw7wjCtjxNK1Vm22Q34CgdYsiXPuNvV8hN+RnPVmdqe9ew/1CDgN5swOC3kD0Cc
QDx7+5vxCUGuKBnQ5rTDcRWZSXwDyOuHRnibtfKfAge83yQz3iRVhBMVR4xOVKG34+m2hFdoAnnV
zfDTc+wr7uE98M+92ThXSZ7Ki9GwfsaEWv/7t/c3NxZB+En8iQBKpvVeIQldm9B0kjTbp6ZainVp
ZY660AzTN5ZFi/9oMaQxZhdf7v9jxQF+sk3gARV9Y04HH6SkowpHvOE02d4ObG03yVly3ENjAdfc
n0J7vF8cpqHYwU0K/SYDvd/FSXLHGamx+JXQb30JxVTPZlvOTHAnq4QySU3jrk2zb39/b383Kgc5
2IvGFK/9/SpvpDZBeEAX7LsxGqSj78UyUTsGcwg3KjaPehPwNAUXXtfI5crRvPZPokXTQ/NuZUID
jUcKkxOhiN5T6B0DuCzQ93wfitHfyt4kopqK4XPU/pGb+7tJwoEJwewgc9pz3svtBHWk9IS8Jj4i
kejdWsNEr+dINA2QEXezUIAu/Hpbe169wGtpLfvRalZ/f8M/vkQ8JbyyvEKcM+X3eg9VMeJaz3QQ
2YWR4nNTkiVW5O9sqCPk1QLi1vTE95Nk4hZE+C/+MPrHuz09o4SVkw3E5z5MkyAhGKLUGF0T/krt
agA/EiOXniae39r/+tb/P/9HfvX8H4r/+W/S3/JiqEI/qN8l/+cYfoNWlv+s/3tq9qva20b/s/6R
n57SH+J9pTdt6Ppl6OVT/fQmsSLgQs1++0c13PwQTVLP/fMlp5r/18J//Jh7uRuKH//661veZPXU
G66e7K+Xou33f/2lymxW/ut1/y+F0w/41183jRDh04cGP55E/a+/JI5o/0QrmOCOOpxZZtK//tH9
mEoU559IHHByZGWds7McT8q//rKVf/JvsZZwamRRZOX96x8ib6YiXfkn4sM2OsfslFGFMJy//v2t
3vw157/qH9lEEAqzWkwDTsfS82uom4hBY4iZBb34fuwQ387ttUmUDSENeBWTNilFuB57/7auyvwo
cjk/zp/OF801iMPyKtfwwGa6cwW8e7DS0jxY/q75uTfDFbaePvfhpYm/r6V6CcyqOgArFwelbtva
VSrZ2aq5tpoLnvPm4jldxvaw66pmUVZ2U7swmJ2tlKiI5dGBGuVlupw/Jl1VpEsjT7ytQ3EBRiF9
Huq54ThUGy9UVST+JA60Vabde0ahHs7JEg8l4u/2S+nYji+lSmuq93PpufLv2s6l58r21JU8DVRk
SriUMMIvzEGRifColyuYJ4hcmGWhnyQm4SO+X9eeUgAZtNOcPycVqXtp8a7AZpo7Akp1Ozv4TLQf
89QNlX5ZeZ7vRgTL+tT6vrcSjuqscY4Pn8xBPbBxC28t1dcv4f4BRpzy52pK5TnruZX9sRpBB173
Nlebesun3hAzFISKqb1FWCrGvkoU86KKi89zahw9Y69Ml3Ny/nS+zFXOybl9OVaf3+XPNdJETva9
OYDXvkk1TKmNT8zO6WLmCIF7elIiBoDdve0tKC5x1fqETJ0yhGSfBLEAt88lc97ccP6k4QtYd9Nx
fE7Ol+fGiSKy49DmnUnkpiwhsKCl+8cqaP1jmYxr4eXhbk6d881mDBl7qmf2YgvTSdvOVc710l+d
zNX6ptkbIHJ/X61GkvXVfPUyM7yZCXCgv5sKkCNiXkGhg9MJ5xRn2jK8CsuXtAS/6dtG+hl5+r3t
DOlyUGvnMbCjT0Wk6z8BVKL/q/+wYCxA+WqyhyGxrKUsqc3J7Mxmq5t1symzzLicWxeJ/9y6mlpL
1avWsGqMayE7JqziSJKQEtbqJ22o0m/moH+ShWzcjWnnrOVASzZG7lV3bypIeHDuSlykVtpwW2Mr
vUPeo9xJ9qA/J8GIpzcB+Pm50JnsJr2pfJIzSxAdhPoBhLxlrQn7Yk6qdfiheSpeOlOULkWDJstW
ugDJbUkaDwWfpJxYMS7c/YWv+UbgZnwKiinvd/WmvOfSqR6Q0fS+aSXQykp7qIS1FHlhaGC6hXcq
VBVnb2h+6UBNbeesVniUqkM4rro+6NGVp9658oR/m3uZs4Y8kE7P/fWj/cVAY28792nmKkI+UZBZ
5UU8ZMvRhPWIa6JbcciL9pOvcj9/mi9Sk0X7sTFe8ubkXDDnnZP/12bCNEH2/Brtfx3jd0OexwD4
ntlpfYqnOTHM03LTK+AFxk4J7bVZhp8CpYW0PHiGtSxGDwS+ic8lgRJLGIKybC+MTAqXci3ik1rj
rJFKR3vErkh0LFjPF3OSiOi9awkPJOBU6g0L+OPF47tGkVW9NFLNUn9sViF0lc5hjYxOWjMk+65B
7KZCXaBaQLtaGKB4rqVINm69oQiIUeip60745m0IPmdfq2npylZm3M5VUtlacK/K607xvk9BTJeJ
7vjHaLrMn+YL++pmr0g857gbX+XPhXMe8Y38469qRUc4a/fc/txM6oZm76GcMheeh8FD/cCMxl3O
gv6INgDxOAb8zXUomtWcB5G5P0b9EA/unAZCx6LWR+mqbNT8i5aG/HwpyK/VbJTWo+f3wEOz6LLA
q7Qco1pFi7W5CnDt/3DK8SJJnOZpgiksSlG/NMpVHUypZUeXoDS/9r43rsJ2bCbTsG270ojqiucr
N1WZTsHoSc0XIF/5prLVf9ebM23qlXkr7bxBTZ/rZWXxUm+uIcE5t90s1p77ex5j7que+rJawmj0
hrLWekW/nC+KiSfYlARS3FEbWe6c6cn5BbxX8zBURogbOpMggNfIYRLX5PI5rzNh6olwKBavMtH2
stC3S+L1q8xfnZ0HJTzPt1xY/Sr0xKOkQ1PzRqN/vjRysbEqwz+e86eYU0s/juXVXC312uFKdJx/
puZ2C3fTnStPTf2BtSww6BLFF22J+l24sgOgGr5sfpOl5otVQadI5DFfm0GfbutOdq4tyChuZsbm
NwRkVp2SxV9S2C7LIMyHQ9trxtEQSrpUiwAsFUShuaoZQ0MWSQMRLPCyndDa+qLqnfFhGm6uUXf9
83DZNFyUGC/DAcR8NVzzbrggk/deIYUjVFSvPmR2/GP+2c8/NPQQaY8j6Xi+Y1bvA9iCN8x6oCIw
qOMl20JZfm52vo0IHCzR+fWO8w1ksYsPUQP4zF+h8tvglzgQoCC7UPo4cnEGxwfZjvAGzB/nSzZl
zp/YiPTCTTLvdfXnzLmj3M6uzExPB/MSNZ9kGZswGV1H+LhEULzcRoSyIO2P8kUUGc2iim3K/bYd
TzACF3mEqXWF5kbsRllcbmHATs2n6gSjucErvJT94CseyO6prb0nomd1T4BwniTIR09TkQ8JYv4g
Z15+3Xbwxvouylz098VDhDTRspeL/Eo2uoZntU/2RdKNe1XY0bptfeMq6c1wGQCDfdQtOXSVKM++
t6JaQjoHn1hZ1sqQm+6bLMNzlxFgR41hQBpj9LLnPqsGaAgsnpc+Y0jfz33KlsjWqRxAt9DDVv46
1rm17KAvutZIYN9aVi97HVB9CbHjppS74pL98Goum7N6u+43EMkwQk815gL4JISfHtgQnPP+2JFj
88Ck+Pt6iJhXlQ4uzQnS8csY+/GicFCkOBcQhXr4MuQxbiRNeV3gTwXyVDC3wNGnHXOR8rYa2XiV
+3K7evcp8s12xcoOM9X3u/el5xZz6TjVQ+gBMgfADOQVTG0dN/ZyPpQkIlRvlMZazoefOTW+SU1l
55q/2lXAAtd2wmwyDJ8KDhnXOLLEdS9L8RXnh85zqus525NLtGI+5NCqmerMFdup1Zt+vB7Sn+7D
fK1MVHokWb9P7OIkh3LwdSgxkZhKml760lgRo4sQuOAiw69YgFdOPESfVFWK1uQ0m5C4OveDWp3m
CnNLIM/JJZA0AxHglCNXpoJwRSpkZSeQQN0a9O7R1HOLqKCOtzfSelFNWed8kJ4vNTq+5iJRIlTa
pwZzAcDYenS1HDaPRlsLmSe3kKpxw6LiQ3lKgyvCgpZreWBNAIIcPOfNpRzPv+tW0m7nanOW08bW
3hysfdv3wdWcNV8MqwyWRqH0q7mPOW9uFSmJaxf1cDr3fR7vXSeZkL5zzm625z6kabwxcwD6++mq
DTR5Of9P89/IX6TaogEhNf2plf95/ofnv/Dff3NgEDriudwCLjM9E+fH4N9/8ZseP/bx7uH5bT9z
F296bhTz1cjv+vjtA6h3SrGC8G1gEgi9q/nitN4KVp53PGfx/hAoNy3Hbf+rmpGlhPaO+vhirueD
xbwCvKNeZCx2i1dtkUVHsyL4ds4qstw6VYRhLoGTSGxbGfrXqKi0Oc9f5Dzq3Plc7TxqNMJcRsjC
yxaDWqDnRoCd8xDjNGoQx69GncTcTmErXmrVEJRdnMor24Cn+fJNfv3O597VKnj5jc/pd79v/lph
PT6PdP7iv37fq+/z5jfO+bqTfh+RSNo7DbpVrXUj+U17i0JEutSKoFh7VtDeVmzsj4hm3EkFIYEX
1mh8zQZIcXhW2tsyQ+SVW64unkvpCEK7dTO3PHeEe6297cbquaM55Qlk3tuw/zKvsl0Yl+tC1h7m
NTlRrDxezh9fLdwpjoZDkFblWi+Uh7nZXGXON/xx3A/1JXx9/b4MrcVsQamVSN6m4L+XyCYMEK50
zfWF1B5/VZtNJsibylsc8cpyqOKN1adq+dUH+qD3ulougW4RNmq6EEXMNUDE7i1d0ZBncHLrgGGv
bl0Fp+ei599eyolkHvRkaJ022WVjDyG8TeVTUTk4GfPkUE0p5AhbFdfh6G9SoYVuP6d1c+hU14RN
79ohJyEkWcbTc2ZCiIVj0t3Ofekgsg5RnCLFgwPSNKHSL3w1DjZzGpKauIYPBJ8/FcEmRuMYNWiS
88Vs4D8PCAAvdC/0gHGDoWzzRS3diALZqgfYkuwbQEQuSiOw9inYv0cDB7nia9E9/HTnUuvEk5FI
2qMVpfEGTL5YEThFf3zXyC7H50Yyh7fLjtWZfyfFw+Fyji8u7cgebtOo3c1/APT0fOMLRVnNfxtw
CrjPaf9SjZ3KbrZ0Tf+OPOjpviciCLaz+gk9t+6oZylnoi7n6DOn1WC2rL2UFmXnbJ8XXWcA5wsl
Pt92la+uldKUbspIh5XKiN/z5BHhm/yb0kv5ouIYenWuqiKneTtXtUe529dOhWHkZSkfoMzvA/jL
+2iwDWjysnpvAPzcgzYhadTa/VwqUE52FcfX7tGRLPbNlByn5N+3LYmo5XqR30q3nUG4u0S27EWK
XMsVwXKldaFp2FWlzjyiIZGtfKtu7sfWyNyxkozvmvZzthoNrX4bSI32aW6dZDYcrretG+LErjik
i9sgVfI78Fr12rP9cNXiJb8/J6sOGOqcHEEar0ok91+VirfJc+lceW5rVneiF9lysGII86UXHgAQ
9avSqoLHVDdvo741v8the8jyVv5UgrheBnqTHWGAhQc7r/tVPXj+XFUKkkeF6JAc2OHrAMp3XH/a
O8/BdVNf/4mIwiYUYf00VHawcDpDvrEBol4IGGb7vMmlfdYp4qK3pdfN86xY53Gn/6wKczM0Uv2k
aNZtBehm4cWJLE52IBEcPkrrtdkXJqdnKTuoRYwh06s6zuS8mp3JVlsv86ff1WiDoyWBuRBdmX6z
PR9jUjJ8rtDEWOUqEGyMBcmVYmX+4m0NFE5s9Nz4B1pU4YbHWm8tYCujDkE0b729KgXSfk5mWS1j
XuFhXUalw3kkcMwKDPt0ff48V1OVIl7lKQeE3OuualQVL41MxiwuNVf9kNuX86ZzKptT8/YUH92r
1FQmUOm/nMs+tiubuFwBbLDLellA5l4ZvghW81tgq6JZ22ofrOa34Jw8l5pT6Tk5V46Cxr58sVrW
Pj5ncN7afWSLGlWIyF/PSSTu6lUXl/66mkrPyXPpXFngUn0u/Y/aKnCuls78TkotIq4o9VUHxFar
Q5RKtoLiF+n5YujBRQqIYNuws63dbKozF0AqtTee6T8gujGsUkyHm3DyDQyNvu3aUb+FuBVfGk6e
unO+FfnjKgVlvwFd/1ytzTIddmIfX6JB/LraiIMcGPq04tHbudpzb1PzyJdfBo3KZiWCLD+pSWW7
EVz7dSCVnFHjKMs2psJi1FclZ5c50ymXim9EEDXIalKpv0Lxynbh/I/rnC0DS00rpRsF8J07F5th
PrqKH5jrqFLRUEgB2QZSrF/ZY8/kOBmbQdtdSLxqn35XQ/7qNWw2ZKQ/bnRPr4/VUJ0KhGZu5ixs
YMOqsIYYH4Aho2CHIA4bR+1/bRCVOPQDpYaPmg0XyHpmd1GRaGiVhBBLJpu0rUb6Tdh9D6bEnJN0
4qsnkB2YU9VghCulbYaLOTm3luqUt1lr0rtCbufWSZj1xzqIr5C9tqDgTKcaqys+1ZnebF7lGfOZ
BbLpplDSb8F0qpmzcCNzgpnTv5o953Upp+NCkwi/YLLXbRCmXxLvSL8tgeFeYi3YQmPGfDll+an8
DfZHewDfady+q18E5XP9uVCNSxeFN2MXEVOvcgsnM/fB5DeaL040unbeEh9tynquAlXipRRFGGis
RgUR+9xk/pTrI4iflHbSEP8JrTi7Rc9uU0ueAo+AXef1QdsLn+47t2lYOWEiZwDDYTJFS5MoKJkb
xirKMxVYmYUs75i4gx26pvLzpU+Nl0/nPKiu8q6ZLu/yzsm5dK6HjnCXuvDL3WHMqkWuFeFiQCAv
cwvkCncig0C4eP4o95dBlnoXYVmPux5q+i5DVBgA1PRxzpwv/lRMhCyIyfPH50wzvc3xQF2UrRey
O588AAFCIe6c1qRU5K5ltbHLUd9aOuhcp33+MLLTQiOgXMHdXo+pjOBt4vhLyCqX6M88JULO1149
7Pq0s2/HsboUKnDLAoLFAWDkCreqvnCCYVwZTbp0kLNCINV8QBfGvkBxWcEy6RXottjSBQJtu9BU
5I0Gjhz1vGEdtAToUGXMcqjfLViIhguLo7UmllZme+tW6+OllmSwOnpnGT4Eji5Pk9vl6JRb8CD8
iKL6rqNQu4RS8Qh8M16mVv4tiYpPYsyDxajjzKwjVCaDdMUkcokF76FPhIdWCoI8quXaOIpqAv5G
GdvxxnHx6l6WPVzVHldADvsG9WX0d67H3uyWY6Oiqif1F3Ce95JJiEH04q4qqUmWQKpOelXHEInV
clUFmMU8JOkWKVvypdJAgUff0pdqaSGmhVMXxCrQan2VoTG8hCnRCW0rC8hKsBTCJxM/yII6K8i3
HPYaDeUUAKZxB6tJcdCUQM3v0MnmnRn7aH+YlbYk8gowUKfCfBk+eSP0Oi/vwwso1ZuwDo647S+Q
8SkXSpg0O3/lQy9ZAFNYpR2UyUqr0MPAAuoGfgD9Z7yQYsHrXKU29Kh6p5fST6/slF2A3qfix/2i
jop+KWPK6qzBNXLjNjQAOMoOZHBP0q7GWPpmtnJ81Ae2DrX5YGjS1wCQI/u3xwjTNc5c7VushTvN
yQxmMY1HMwqWKN3+kL0CtYXEW9QJ+iaEZm1Q3jWvrYnfpbTeRVP2x2BQUOxGe+8i7SSCHsfRlWqO
xkKXvoALCpcxsOASPjsyPc4tS650qCAtXeToL2V+eIMukdvKkyGbmeColMJ6yGWxGfzg5Ah0eQzM
5Ch1wNhLGJOON0gZPqjF2G1FUD2oUYR1SCqu7QYFzRzSyTqKrGjhK7K/qrXiIQ86Y1OiVbbOxyRw
hREYF0iFXPtyGRBuXe6Qn0mkndZ8B22oG2WNQDokzNyL1mUtb9raOigwcNatIet7WWkOXrlx5AiF
zrIq2JtGREBON5Uz6lwsJJCEJy6qAcF8vIL2CpRw7OJfIDJZ1o6LQWvVZaxXO7Qo212mGQOPf5qu
rFyP1mDFwGIUduiWMQTRoSXUFKSqpSN3Wx0q0gXS2LDWVPRsg8sSL/RazjNpOZYg77Og2GaGwIDY
RmvYDPYa9KQLzVo6tmxojoFY6Kp8KXljf2jUnoknwM9Xy1jd6jBzVqXZHqAqN9fonq380sx39Rjn
yxZm2QJsi3PyAvtaUcqDEdQ9MSyzY1n2yq7Qxl2F3g4yfO1wJO4iSnyO3x5R+FgEwt9YvqdhQ8TM
IxPxaa3FFjQ9GHNqrtxLrUiWZZygSDOq6BMGvDlt023VEF9Pq+yDUV327b1jEimlNJRimfhYhWoz
XOil0W/rsR8WWHXjLS7lT6hyuAiVYoVOj2M4yGwqjWibVyP6jMbw1OpKdcj6nrd8XCphpWxKHrdF
NyTy0eI4aej1TannytZSymEFywXIg2ohr+YxozqtcmHLwbB36omEOpSKzJiR2CAlfWBZ5PuGPB9W
v/fgREMHasLD/AlqNarhc1pqzW7nGMnGzLLPhtYPPxv7QDwhfkIT9RejE6Ajm5jO58io0FDry+4U
pX57nYbWV3XKd4w2XyIdFu8dqVbv7SJbG4FwPidQ+GiuZpu5WtcsDFRPP+eeMDYGwfNWc68ouuwc
4PN3qIwY+yZKnMXcGoFItDSVWLnS7Cq/jAJC6M0FqjaUC/Sj/KMXltktcNxrWdjmBrEIw23RcNoV
fYTC0/xxvgxSIHbn5Pvi39WZ815VfNeFkm78XBvcuoNLvkJuSVkqmdIvxzZuOdhwEZrRXOphSrTb
fhArQ4pscFFTZlD22UIrqvLiOVNtociFsXFgIWOSHTv5qDRJTAyT4m7wo+FSbfToQdPkLfEhxmt5
SgnEYEru2i1Q4ehhMeepwtBvuzBdzHm2UpYbxeZs6TvpZTLFEkBMKvwS6EO8wAzUH/8/aV+27SgO
LPtFrMU8vIJn7D3W/MKq6uoGxAxCDF9/Qon3xuUe6p57XtRSKpW4a9uAUpERkJ/IwKeufgdKk+95
mV3AnQgNwb0eqUAKyEZ4Rg9g1PuYO6P/E+xSbZj0jnKmZgIDzBlFTOWWl/iteNjchnFvmSH1ciPF
oejneIznG0PEjLRdXMnBGTOMaZVu8Cdk7NkBtADljufgkS4Szs8iAmuY37D+KwOP137kpaHvDIPZ
Pkp9N3hNMAIkE5ywchhy6Tm/9lD+t/WIs4LVHOfoSrc0uhyav9q8cuIgz/fbDv8IgFmGZlRkId51
JTFzrASA1QAIkgnwXMoGhEpFqKdlUKVWjdTP6JyoqSb72mvee6C1UvD5wKdmqv10oiaqsUX3NTef
TrpQ+5P6gEQGQAR4nwcQe46R5GmiwFVbsMnRBKoYqzBqcGMEOS+6gCKkte9qMXIF+FeDIl76m5qG
+/IAVF/ZUIHDdwtip55l6RLAfYMYAh8R6JXA9b4FFcmBZSifwKOD4yTOUAIX9KUbE7yLw9R0B1AZ
DDsnPdkzHzfgxuAb8FMZyGOi5sY540j+v9FMOmCQt7hGR0U9kgfsJGo7UdhpghHi148G7m5tGGs3
OWXd9GGegEjopgGEs++NUdv2mUEl6MbWdXrAUC54Wt2oR743NjdF5uDfYt740cX+jzEdMGEKnBTh
w9OnzaUqiO79f39GZPKCFGIdTwqUWpAKa9J9Ck7t18qIqqdm0jfQe05fyYR3n3yjvntEyfDNLux+
ij7EcaoEDF+vqgHkxY8hJrD0kn+wSb8Y7/pnUDWywBozo/HdYdZCajRrnI/IWm9uTFBnRsXJpF/9
bpbcdLOhvlmIAlYt5LFjI6EB8YFmp0CpIEwdvd0NKugZ06kzzxpIhc4jwCTnsu6wfyBjLGd0WXTs
Nna6W33WJdSDXAGWsL9m0Y//EenmkrTgLgpdjWz/dEm6OM1mDV5Jh3K2Ny3YssJMqa9NUlctRGqx
ZTbiWzu5tSCiwhundKaxmWoYk+caxtLjbyiUVHc6za6hyxG1ujdx1yVL3M5q3I1wKm25Ai28iXG/
fP0Y1GuQjj9xC+IC7x+PetTcfUSy3YRel3i6Iyvktd36v79cdw2TGrbwPVZqvqG39nlt7KHd54Md
HVcT9WKcHd64TbqtbQcQ+vvar+vv/Gjt/zrmXZB1qIwgQvX/D/EGJbn+b6xB3z8jCMh+U1uHAti/
3WMdpAJRu4HSNgsUFXdJkDZrZgO1M8VpUnQ8n3V5E3AgGwS5DpD1ogdobv1g5sAcDuMY3NmZnERN
jRFil7Rd/clOK0HzWoTM6Pc0Wu3kO8bQzuwGdiK7FjtMQ+kmQoJwKj9BOfpyF5IbxhyMRaZt6GY6
5m0UgOcmwssWngRkq2oXf4J1nMvHw+bmDnzTvQtyM3PbHV0DO8I/Gx2CD6wrtH08T/URxcrTk+EA
eQBNGOTh5y8OELE/ixE3mNXVMuyraw/yjUBXSw+nZfqApFo29OWO4f3rCVU6J6PptDONGh3Ec7hj
d0FZpO7iAR5g86njNt+XNh6DjcqRwFN06DQZRblflpFNhgLB7DUUTayhitGOFfDaVvN27Ks88FCu
qouQj5kI8SRXQRCm8+uYZjpPraJgdYpZ3IX9yYb2c+07jQLk5W1fnfl8vGbrmxGckl3Tdo/RdOh1
y3gYAEkCgMc+ABxnPHilM+JtWTrAlBQZdLTkgBor0WndaibLWzgyLwEM6RnPS8zV6c28BkAZ1mT5
ZXtzKeYo9RkMJu5Zrz6uEIYWFC5PivPhztKLDysUwnZT8iGIAuEYyPIWB9tR6wjYCDhor44LpuIt
9M0owcm4KfEWIHaikAsG4m0dfQh3VmLgiup2y/jUhmaNt3Pqgd/n2lsnoOrShlNtoVDeRjrifQHZ
74ZrpLtw6wQto6GAYto2A4mOP9e2me/WJUAb8dpnKDGUOpRvH67SOMbXOcsJwJCKTML7NO/qnx6U
J3Zg4qx2tijBn1V5EmEv0bH6CMKrjQPFPWwQMmDvJAJ2bXLFKa7ThYOnPq1Zp5cQFM2SIRjoIW98
bq5Da8inknHsBFje/Rqtx+9kWU2ONAEdzDbIUUK7kbR5oWoaeeWXRpeENK5lj4Yd9rfH61GTp7mA
KGUzaGd6F3uNwsR+zGM40HIhgTHr6ZSEcnqEBtN1erLq6zTUqHpEj66rc3OQyX3QVYH2E80aR1Xw
EyNHikOzuoqP17sN9ifnzJoVZABRTlv5qWk3QQ09EF+rc3fTUhWOUHocQilQetxNspqH5g05n1EZ
Ds2D0+ukODqomQXY4EFEA32HShEtCqLlOCo99ezKhnrUrD6A450Us02R6q+afQIa/BfWW86Tjpwr
MtHeC5ksb0i3dd+4WxrSRBRv2DDyl8g23RfwEXegb8pAI/m+yODZttUa5ZHW1KPr7qFRBMJIxZrK
ALTWj73SgAGNrhl501EpUKhJw9ZEyizHEYrZNjbYx5zmhMflkUaeAHWhVsb2ZR2CFI5JUrhxSxOJ
Ap55RxmBtcnyOiziuQrtqsUujsZt6lah2p6nHsl6GpD5xoNW0Aw4JbGMuqtxjTJmoKhGkUJZAboc
PZHfGnFdsdpWF5M+0TqmXi0/22qb3DiIa/FsdJX2YOdi+Igat5/FnOkXGrm9jd1zPkniYUwijzci
CyPscPGF7jYyx1N0AjXx7zaq1h3tjWRmsVDJ66HAzXSwUZW1Lzc71WF0wRiVgGRWeLa6W57znDdf
2zie97cP7HW3lXTM2Jda9Fmy1Xk7eiu4WyiaWDTL6wRNOxHrdijsgHxShkpPNiOpn+g2BPa6RA/j
xsGOhmZovPQA0rgal3mayuVK042KgJzWNYsPWAb1fSOEGpoFuKu0UvWQZtYjAG1S5XlyC3UzmbO7
5VYTPdNElyHlJcG7JxrSRBVlyB9w95FWiSxRLwBzhzRHJgoOdkoPz/23QBTciaEysAYSUCH0k3Yq
TinolJ7a6g/bBXN0K4EB1EQSJ7DaoI+lbsoWt4+7CRrSitX5zqZJYAGYeT+6VfWYJIp4KKc20vy8
asRDHNluUA+45SCh2kMfRRojVf2gtmCZTHHsogGBpIoHt+XDJcmg4fluInsEwY+9wsBVRKFpPU0M
cpXH9Gt4stHsEuH9GjSBk+dqH1c6MvdRp1wasJKGPMXJgRxxmdmm3tqgEvtDrkbKYTWtbthvuxuw
aKrBP61/D74uuAsig1eqfg0O1cbyd/wH5t0+QB6H2ihyRYm1h+NQ665wDLW0xey1DdJ+2TDUyTOY
NAccjVjijOPD4dzJxoMoO/eXMbQqwgHaLtJ+5/ZPtiTJOtRLdXxj60OMgxwZeYkn7O4aohSTCFvl
C02u5jXenU2J34KuLtRbJsRgdt4FKEWcsshN4LI5U6zqDIZedlyGNDPEYC1bnAZRtDsBmvGbjefN
9LKoysqzYvdvMWjTdrdfoziTLhUaf92Z3g0hl7P/77wZOHv/9rfULTAC4HRaAwmTcV8EKIbehrrc
MIWpfCPL416HKtdlKNPkVBW5fspsXT+ReW2Y9KLhBBU/I6DunXffzRa0eeRqDezGkFmRi+o4xzOB
XJfuGrSjBTde1F3Wrh9CnS6oLImXq98sIefV7f4K956r+82Ho+VONlVI+RYQksKra+XP6lyEPURT
Q+YmkDVpFecSD86413Kz8TiOxTGfdxZTwNHuXMpKHfeLp6f2zxDr+VDKQs9cNonelN0mNVAMMaUe
8EPJpHYnml+NNDRTcISegAzEKZr0HFL8dpDbRUmPOaY8UL2sCWPm1niJNowK+Tbqk1lXubMtExzA
gVETDmTkcd+E92MhjTSNDQM8l/mlX/PS2erIJi/rzVnfdYkJcbumAB8i0/pxPyPdfpgm8Ql8txz/
IELpLhY7RSDALEOIFlw48EPHZbKfavDZqFxKg5vpA350FiCwzVRvTRnQlEbAU8FKZKqtfeAV/0SO
1Ey8b1WkEDWKTyZagBsFosgrKXb39N+/DNNDwf9Npbyjgh8Q7A2ujSJ+FS8T+l1GeeoKUWkZilFQ
HmvvqXiRmrUy8a6gkXmlslUd4w+yU1Ej1UzGkctxbPJvtZZrXeU/hQf9ChavPlnZK1sx2n+spnUZ
hCp/WG0S7U2gsR6UFBtlPupQGLP658bBq/NGlxM52PnwJiaBVGSc0j5CudDwHA8Ng7JhCUVQx+xx
9CO9RYGnJL6w8JFx5tR6C00TazC6HjVDDk4N6IYBgIAqJfbSm2mCPKB81c2jugpd3F6O1tBuIVyC
V1SyUUMui/c6pt59CHp9rXHYCfGd0o6P4IffrkvuQwBmFFkBIbM1292N0PT7MMwuf3C0EkfCEr+G
U/ZiC0ls90A44V/dBujGgIa9PIETXzkCqlZaFzybHlCRJSRyDUNhKsm+VYTqK9HY7dQxbb4i//Ig
2T1fBdO9y4AqZuhPwp5MjRoM2gAcJXAGn4As2GA31nwdgYra0/JkwBDSdhdaHoEv6jLiN+OTvbZH
qAcJ5StrTKhKYed4B1EnsDrZCLFOw9U2xNDTkqsUUxLXrch2E2oX4YAahwzCaBuA0lD3mILuARgD
e9uXUe7tyEhNIRwDDCodYN/wW5tWnlysQ+rpUwbSiARnvOtESbm3bHA6UKKjMKdTo8kGsF1JwqUL
JbgkpLEOqaWlR0NqygwQMYeh3goLqPF09msAsgo5D6E48PDR+OYy2WpF1VygeyrO30AmvVWgK36z
IaX9KSj0gCmhmVZTXT+DTMzWwe6v2ihuoeF0/W0NDVtsHBcfj+Pl3icjbW//1ZFmTSAjTQGJoQgS
HGrkOCeT9eMnYNL/nLSqe9CUePykxMo+BwPwyxSb6SdtCACHGD/NpTM/J3GOE034mCCIuxhZAy5D
OWk5fXVywIoT0Gw72d2eSG9oWPZGsvUSy93TEJj7MoACuXuiIUiX7i7uTaxfLo57N/nQxTM8Culq
3JmvF9d00e45RJO24BsqLh72SwXoFJ6uNbeT0wYTqiYWI1Xj5qaekx+NyJl6oBZtA2cAlBLlYygC
fo9HsxkVBpMPxVsXv8driuxDrZjKHlh8J3Sy2g1LwTPoZrV4jWub+C/ogETiuE5D5SFBuUqbPxag
5to7g12OP2jh+xKRFV6yqWYcOl/PoaK2DqhMgAoEqEmhchVWM9usduCcGGoIqgHKNnI2MVJUJb3X
FdiyzmBdW2AtjVY7tLbyAPrFw+WrW8Zm5l//gxNgGoJf6Nb8tQP09E9j1rJTdWBdlZxdc0zO1Jt7
wdkGYp3JOaugebgpc1TZSHHfwOhyiNSRa5OOKr8A0hOF2rEpTNiXhRTDGCtjQCn328LFmNkPsyfB
xx0kSEBnXl2oR41aGOlu5Crq7n+duHMuInYUQ6scI2iO3qxf3dS+SXe1ABhhjf5PMWUklPkikvw4
6/p1+L/5TPZ7pPVa/eBWgcuA16EUoImSVxAx/ky0GrnKNStIvaXRkcIzAWqTecwbs8xglmsa89Zr
SUjeBeuYm4HFvnswRyU9KU0/gMF+Hn09noo/8HQ6Ivvrfm5xlri788CH7V5dbR72FfjRoe3Xo1J+
mAFRq1VIwQA+gUJkCzoeAU31pohKnzdxjDe8N38a3k8jN4JFqDlSTssi8oeKNEKP3AQAPBlzvLxh
fjHedCnWYu1yFv73m90dBRJe7CxIJ4OCDLViQDPo6t0xVu0i2ZBmU3xmLVi2OwgEnVhT4FglNq89
R6uBxSQjTVPTSMd1uC4B4RmkxFEbujWw75DKgG9xyPtu+K+x7i+6rmvG7I08RckioAKh9WTEAepY
IEsO7Kxm9T9LjmIxajIJGKHepEt8ZWvj7+5D068K1ymaX2YWLzKY+fcOtdUnGgwzuOtFAixOAN4k
eysy5NaV2EWRLjYC57aXx+KQawMIVI5tO7saofPX7Abw76Jg7M1G3rVcQj1qaJbWqpovXFHdxLgL
uQ5diJUsnwLoPBZEZY/k7n9/QUDUev/qbwPjojlAmdjAfOv3r/4jZAPmFFoRYeQNRqwDfIQkynI/
l3ds6lVZVwROVaOUaXTf6sGWW3gjp0CcDLLR9/v4zc1d6qMvK9fnwTJN7iwqwT7DQFVK11migxZX
37lt5gBq7uwYMHOfZ+Dp9ijYqA71ECWf9Ci+UL10H6Ugnhk878E22XxpK6RXqRxarsyN+HuDoq1d
Jw/yAPLcurWTH6HH0oe9NJGdeqsNYl04vVvHdz5cHgTKUArygr8Jdbf0Xy85WsMWfDwMRfzFtIee
o3umRi3suAW+Cwdx0Bf504DuxV5/n7VmnEEC0dEMW6i9Gz4tAUUeBAnkiuviqjVQv/knmWiyMvug
B/RCFku2z9j4fm7ABBFyqjCWw6TyyjBajt7ehussOVdUE5/Fv6k8cP7+VbRs1MUCeaVZNv5Cd4ls
qUyQZwJwuaoCyFbMebov8xJyRqDxeqIGsk/gjai7I4MM03kwoITpk19ftmkA7iGMm2GKwqEDeUf9
gkIr5A68uXs0ICD46BYzDjVLayPU6GqCaGiKf1UrOTiZ83EAmPUbqBmiIIHSxFntk/TVdcyPZaNP
3/TY+QOCRmfFcGeg18c4Qf0rU3yozUJ6TzbUY5XmnqhZHKn7/+LjJKW3LFzjUFgUNsoLvl+GIs4i
TzaTvD4N766/xrq7PA2XgOTjWenv2CBB7/m3ewqqFFzQt4JiFH9G8+6pkzjWGKtlbIRl5/ysTEgL
ZWn0MKiif4UMdLur8Ma+MQTrX3maDs86wJM0SY1gA94q1dw4tHiTf630AoApFkNCSa6nBqLUz7o5
WhcagQMQf0I7aTe0oBs088Xh+9Ud7INW4GQa4NcyRA0gwBmKaV9Zye06gPrQ10xx9fPcQWakMh3s
noSXhfFQ5HiKqFm4DqlHTa/VAhV2QNnf+SUJg1za6kg9IQOuNlqyDqm3hiniEWlWVDhcL3DnSLEY
N3f6qKMCCXWwE0hQN3mCghBdFr5qaaotQ/XXIc2uzr9ZC8j8E+uGQwGtpIvGuLvVoCDqZ3JIthky
tGKDF6L+7I0vZKKmVKt28QDsHghwz50AnocQxN6F+LsKOQoc39h9pvurJy2UwnfYO18DLuFTRYg9
GN3+cnRwolmy6bWM77W6Lv2Gu+XDOkG9Ts72YNZdZsHDBLUQmtGg8o08JEhe+nisHu4W30Wl2dWP
1q5R14m7a64TawCK3MlPRM7rxNL79f+GApgpit9R19n6TEuThX6PQXz0jHMISCEhPUqMetQs487k
zXlUQzIxYGL6AUW7VvUVmQZkTH/tVRKphvLS8iv1aLbjXxoV7A1gbTI/CL2ELqAXuyENoYxVb1AK
6+1L1TI/pDzN94oDWjeaVcD9fbKlsCLNTl45PiqDdaFJakxUUfJYoIoPq01HA2OLGz/SlOeCEMqC
hPGJhrkoM2RHHOU3xzjePWQWBMvgAXZsPF9ACWJ68tFzc0aqsQIi2ZzX52udbzRqj15W7hOi9kqn
Ir8SfFmzPp9iL98vNqi/Ye9K1F80g+rq/Q0dGNGDrbMyIpkssIZBask+QusF8BqjmAywzzv9BsXi
qH5i4jMIYOpiB2y0/PMUnfxVPLoiGr0A2KkudA0OuLbsOSX0dn0aqxLDrXcCQqDRcFpPH9dTxYRK
kVvLNyPI1a4HjW0GgvAN+Y1F3Yrdm0tqMrDGuUWtH4fJ3iY5wBa+Zc/5hkEnfFN5Yu72MbajF8hw
bGpj6sKkM9VuPwM7sK/KNPdNbcC+hseo7YqarN732H7PeBN3zYuR4B6Nt5gm9Lpiyyh45CHY0p0H
8VqmMTSTR44S7QbVOTLXL1X7QuqtDdkMSv93MpPfUBKf5pVUHg2srlqk8y24JrD1Atrnv1+Xlw1T
lU9QvJJUudhQOVJpAFzo6FjgDr/7IgnwcHAliwFamFLtA0gh2YEDNrp1WN59VuvRDAYol5+yYQLz
GJgKHRFNz7MD7Vs+gJhLmllj9ecuK2zsOLEoBzv9DjUkA1hFMQsRMbzD4MUYQDgMjRiVuCyKXqFv
70D9ETkU8mK1egLJrhosXkrFtzwZ+KayKuATphIVZiWI46Iq2nrQ+A1oCP3V60ThoGZQNPmNr6al
t76FM36s6y4+1syzD6jj9pLvSW4Hpmb5lqeqF1Czd49MH7pH6r3byRRDh83y2xY1Cu++0M7FbwF5
HL9KXcglEyEIpAyvEKRZEyeQyQ3HGLU8HairkSaQtqJl43HNF0CgLQWh21B/jSAtdIZsS3IpNdTx
DJO6pQOlxSQPoWi42lxvHE4MdBjAR2MD4XimbyOZtiVIT2lDtS/OYrFTJcLnHvFDxsgFZaplFGJX
r7CgbocasvEj3mlA88GdBx0VjjQae3Yz4oPpPFgzX+ZAf3CdK0Eh9qsnjXDUqn3kD3hibliLetw9
K1GChbPVDXegxQJpxQbF5R2KoRNv11OWEPS0ycksx2+xZAmUTK5P1KtmnaGQT0mPjDKH5IcU77du
RgrwSrqhRMYIHjxwDHeDah57i+8UJ5+NzzzrlqFG5MVNpCRgCAwM+devLZC0ceYZO+ibiGR7M+YO
XrClz+o4QNFnh+/51YZ3beeBsa3wIucwa2MYQwC82LBZ52cH0jT6DsphDXZGeLJo3MMUVcPcdI2k
cXxv5OmWFtlIxG1BLg2cqaw+sXrmooIQDfX+1cb7PNqoadT4ahEPeG2QiwG5dE/L2EKB8H/fRSBh
dP+C7FqgpXQ0SwPCWHKW//o4guIuizS9MM95gZMFOldt6AiWTl9xVFeE62Es9W5OaGlMa6h3Mz2N
6R/dELMd2XACDvausqn8QiZMGvA6HeYOBAVyxGSOhHpr01D2ZGlXKxXlkPtIOZZl3kahUAnlxwdo
RFuvKo5XAi/qy0OM9Nkrr8bxNEfT6CdcQ8FugepVoy7mIwecbT87bfWgyWbQU3aajP7SuRPe0gD2
u51gw3Aht9VOS+fcRrFNNUH1s8YvoQH96QO5UDhI0l7WK+Q1n89gN+qn6lijgnw/mxCWBD+fW56X
LpL4JxXg/wPZpkKU+cZGgej52gV13jYGkA2HzzFKKmmKmmZyrIPBe+WAssPh3EvkBvXS9EOnYRe7
mi3CdqzjnqAdrG5RKWTy4G5ijZQkrb2JO1PfzE75DOJK85F4cAonv47k679js2VElB4cAKn//rrq
5t+/riBCAt0IuMYhmwR+gF+/rpFWzVULusyzWudqUKDKvPMTtczPejEICBkN0PTtT5ZoSvD8lGAk
V+toAz1paB4O6ZifG4h4HkTMnobIwt4YFXx9WasfUs+cH02IaifWPPaBUX4FIqF+tUHy/cGZnO9x
b7YX8oygJo3K7HE6jEDsA2aQKruuVqMNzbYV1JwqMHP4NCs8z3jKEm9PkxQtFk4wQ3rihUygp4Cq
JQAtZ/JXR7BOlSq3lgWs1/R9ZWvdhmZz1ShwSqCyHQf2APde77Jgpgl1/W4jZPUKtH63V1bMF/D2
uz/02gzATCPl3I+1sXdQf++bMj1BzSBTE1aRXidSJfG2dibsE3cSbeN1oMVbYNI0VuR4AUqj7Fjb
uK0Ytwvwum36p9Y60RmciVMPX7f5tBtKbWIPdP424gR8Ma4ndqLGUZFl4rV0AJryaweNxGeTpbYv
HLU6UC3zrLHuxlaUAiht8lGFe/UhRxe4wZt1FAtl3TZKf3h1SBp32GlzHW0FckEbIGLGMxiNIb+a
emrAYlb8kQ8fOUD23//JIR7GHVgX3KOVzDMA+jKft2btliweapSsHbOUT8tQiTlSe/+e4Fvml2Th
5CUBNIXTYGjZxS7BA+4bEiDQzsDo5wUOinWupPueYAFkRKJxBEMGu5DfsmT1tjvO9lUM0u1oaLG/
wNu5IWoWg5EAXaWW6EnqUpMorXnS7Y+r5caZjEYGDOY6bU/ZuejFZ2ZEiZ9bdfpgDdr0aXbHg+4m
zYuZIGuqVhuyxuncPndITzdaOn9SRhcsUFXS+MtkZeKBhGPQgGbrStg7EXfKlmanKRlwd2z0A80a
EDb2E0ipqE6tbgEKt86dbFpNT4Edld1yAm0sTrRYBN4gcHKj2Fe1ZtZsHG44GyO2M9RVwmiAEM9F
phZLptJ56SqnOEg4mT4XkCPOFVTi0KQH+bsD2Cc+LFFoLV24SWz2uxsf6dPcvu2jFAC6o7j3qRAI
0v6GGNNNQ8kj3OgPQ95/1roICmM9ByGOacbPhtPEl6IH8nosqvwSleCwVHP+Qg133G57s8Awo6cB
7AfLAu4AI6B1hQOicuCKANp/IIztgsal6htqsjLPgSAbpwWhqxJWgTyXabm4wtNvNS0gXhovXSRR
c98wm97PuGvLP/QBRM9FFaStYgQJhP72fWMkr5bG60c5G9Esb8Rz5w1bfDkykOxW4iP+HdznOdKa
LRsbfUtFlDaK3l8k/ZosqxyNKnlNoXC/xVbw6mAq0QPujOwwWnEOOTgr+qIjpYa64U5ihqfyM5L0
vg7Chwc16coT3k9FqIzGTdmJ1+dD6MG00l6SSXqtTJnvJioMoYKU91jL7fLf4mC3d3O190UUmi65
mihHrsqPKD/PTdh/iPEPJvmJ11KZXz8xXY5Cy4WTB3kJqKnrmyTOinOS500QibLZVKOdn6lRmigG
C4nCinMsDKPzgQ9+rhvh7EU+g+aFnNIiS+edq8w69Nh2FGuxI/k+XaiLBGy2L2P2lUKNameHQtuL
3kq+6YWNLWzVvHBh4p1Kc7OA7MrcDX5VJsAo1xl/8qCX7NNEx0CmUdmKONdRDR7CRDyBzyf9FimO
shktlpyUxEw+j126IX9t8LRdXSn4zPJ6A77mMxBDVQVWm0KDXItm1ecuH1CNJBVdQZFccL8yvOSY
qfqRbDRLftRocsW6bLXxqNzoUVfhUPMtHHgX4klxAXFXrAdeFsUe6tveGcT4eMvAiRhK6TN20vBc
OgIIZYSNqqYHcBkA6zcPxq5zPPGY5AMev2k/PRfyBWU0xiNLMg9nEdxs+xMY0vmpSvGG2UGYM/cV
r/1U2XqKp3CstAfRjj9+86qGQvC7rQXe0JCbsHHTwu7fApvJr+9qulqxBIRt9QnHFdojq0DamWuT
+nnqVWAiXPenyOogFT3kUFre7R0vVX4UUO/z+2SMPka2CkAOcryPQNGqe/DwRSfcKOzQmZiy0yPc
97D/jTfYIxafWdYlQBEJ/nNsgKTQQWzou3a204Gl+wOiUKWPUwC2n1K93mrzdJz0KfoyxlMC6roR
vOmGXV3ifAKg3/air9wbdqgPqn/iW5v7mpfZr5GVzXscbqXHTAyb1G3NYyMJoVAUYJa+16BSfOmS
lcaVnIeqm5Q9je3DbAzxS2+DDT+3ZxDtuPFLleZo4j4+zRP2RuQxSrdcRRoKSDKwWsghNTmqEf0M
00foF6dZYOHQx7Gm6ZGiNHYkwKDIzhVNCqgq7LvCQ03EewBUwMSbqSj13WpjTP0MiIwV0mWhfjs+
g0ZkbvskAx+SkYR2BAbZ9xBtn+W73nX5ZvkMXs5d3+DeeKD/H3KMIkkP1zQP9Lmg3m0gbZChIiZX
ZvCx9OZ3t5jAFxB1n7oeNHYA3yV7V+usL2AkWxyM3BAA7BZeiGOX+nlQULtGK2Op/xGnSfEyQDgm
HNLB2yDna34fEpAHe5X71cnjcTfqRoQjm5h/1A39gRw05lVB2U/IYzhigKqFXi7X6vr6ket2/VFo
Rnz0UmQkUfykfOXiL1oI/bRoA2QGC+NYqV5iF6RLNbKWahN/novI2WR1NV5En7aho3XVbkgt9wN2
bshzQF/1zxG4jb63QeUKrqOAIxv7XBhzeRjrKjpAAlY85VEu5C0Vmwyth1qF0fyZWwoILTuwaNWV
DhmxPj9D2kpFY3dbncX6p2Quv1B8yEGhqKvLv7d1DY5e3YkeXXVujvMISOlgdemLMWiun4qcfcmc
+qXCLu87yLQBuh9ZguddkII/NfbHYn7u7Kn91lsTeE/zPv0waqAbhYiJDopapTvEhShO4OoQZwHa
UZw2Ib2NXDxyjz+a5BQzU/tetQnKRzlg7VE7t0+livpRckhI23Iqj1rUQmFjmGe/4kw89i1PH/HD
Nvy81YxvZosff24ZzZOVNOXDiL1HQBM8AtvmMLnlcw4mDmgmmF3Qg8bvW5nqP6JxyF8SUapn1UHS
kxZoffspd5rstdC9x6jTKqBNRdf4k+tMYexYnRKULJ/DXDbUo6YebLGDCsC2y1FtYPdx96NQY6QB
OcDjDAcZWM//jG3vR2uVyRddTyHX6wrtWfIDogxSbc4diGNPqqrGB0jO9o9ePeL7r0RPth5Fxx7n
YecaWFRsNwBa4hDJ030c4bqvtmwShtOQMm0B1ZVDS9KcKnHZbkpvdl8n0FaJVC+2WZSPz/jlQhBy
Lqwvs1l8gkg0GKEgcAL2mC6tP9EEuVQRUEmN20e7Sm2nUAPPcWgKB0dXVvNgWqGobe0JBGnD86jE
9hPI/mmwWGK9eex5D/g5H57JhF+Cd7EVd08jshe5O59rTXtIDWTkQDuMCuRINT6vcQbHzU8F4D/+
anPyNj2qwC/4XNdANd/ZaXKAuoyCfSC26C13jW0Tye+nEcWfYmdWfZ53yTcrd79YE270wq33hWiz
1O8+pZMGAvi+iXda3FYQT000oBd09qDLphqjGQyKKERX1I49UCOP9lTfyti0jxTo5ZCRvF2QSx0i
rcd7DhRS1Erv/ihjsNkwU/kLRSkBKIQ8AICmXSQa3GpKpz6AFkegpNCDzjFItl+5mTqvXu0GJnL/
zzSySnD6GqoS7Wk4OpXMmXsDRKjhS6sS50cHNq8XsgCX0AdTVegHmms88IeAcC2wUzc7FXmbofSy
nr5hq3CouG591JEkk/ihbJtq6vDkadoPHELNvh3b4ykCn/+HTBXVnvNMbGiYFDgGh8wU6JswmfRx
+sHM+bngbfFIJhRhNRv8ufo9TWLDCCln/Jv6SzS36F49EAjL1dQoI35eTJ8bsBIhWBnXOEroWLRc
Tpmc+IFVNUR3wG2IDV15QFVC9kRL8TrnBRkbUqjEIZw99/Mxg9husMymSvOCXd1yYTKNQH8C1x5d
tCJpnvCt4EGPJ/JnY2xAK2236g9QlITzqECPrclP3DOTFCdfylbJNRO6n162d7O2kipTkkzSLHvb
DBJLf754Guc/rAHbQ6/P/oew62quG2eWv4hVJALD68lZ0lGy9cKybC9zJhjw629zjtfU6nr3ezCK
AAYgdcwAzPR0f3Wwv9iEVTbuE+z4HpEH/J0MLDuIF7y2Bkjc+OmBNSNSP2o7fUPC5cLy/YU75kAW
SP8eZGzieaxeTa3jV6uu2QXIISR3TNWSwQ8eJqNaUTV1XH+F/Ue9A1/jHvziCHBAl/7JMRrse3O4
p/N0sJ68knuHqHVM0GxjnwQUnL20gVAC71iCq/BAG4yIV2udR5dbZzrKEaWSDRIS5qYersdzK1/q
EQRkFhKPvUUR2PV9gJzhQgvrlAnQrekCEjOearGwnxb/dISQUnYSsYD0Osj0PvRSR1p56HE99mvI
PK6H/zAOy+AgTWOJ12D4pYJC+9Ktgv7iOL2PcCh8X6Ax9N4rkMTb5rviZb/qBNQ86lyAUMFLzqwe
UlBK99Cb8fCNPXdFBkbo1G7Xt0YjAZ5C64sVqWLfIOVzb3qFOrPMNdZ+Xqkr2BP7pRWL8gtXwXdg
44OfYTcicz+CWKkCHaTrtfEP0eDTGFSyfzUN3BmewcVDnqQIr/SdA1UZyEXHkSd30AyOLgMIckDN
6GePTtPkSx9ugq+juwyBBCmNbdRn1iEOIZ5HRRPUKcRuvY9VbsXgRnTiZAlS3XbZ1Vl0ttuwu2Kf
8gUByPJtKJ1kFUAb4whHWf00euxM7X5YGysr43BI1Kx6ga7qhtqDamIW5I63w1IDCzTLSPZRYrT3
kOLdB5U9niKvaO+pYG7brGup61VpZRZYNW2nvVRWuqQBta2btWmV7oaPJeS9RkdfdRkMh1b03brI
feubmDjEqugd7hAgpaT0D6B4DK/MgsMgUE74TiPrfvAfQKnemhs/iKudHiNkgJSlPlXdEL14cf0j
ccvs4gFH98JL4wFeWe+O+vDK2BlhIB5cZAsujNYvNokGP/OaWLscMARLcJgP4DdthnBRIbv/4o9R
c0kZksI8pbOFEUOEYkGNVEA1p17rAa/Y0G+ai9vGf3cnlYsU/r5J17M1HZFhWRvlQsqg2uLt1IoV
9Sgx3PWV4+4zDS/xrY3jXRg5qX+aZ3Gsdp3W4G8t3MA+yAmsSgVVWeMAk0H10fbzX4cKXNPbugcQ
8p9D5nHV744oXHbg/LjHo1I/BC0E2E2BLJGUXKJzPad6nLYCCey82X2oF02HOqKrD3jXYu0/PHKO
oCninnwfFzE20SaCen0Usltv7VbDIwgc1pCGPDfQ9loWHvhpXN4YEGf6uxDALJ/natV20W7kw/On
9nxgBhZGKMjW6Ybk4JlwB/yznTrnNmgAdqdGbD41z6ebTRX4wZRnh0dqIov5dHObaPil9BCCmaf8
k60UoAo1Urj+aZJ5/GxMbX4VebjvOmg7q8DvFn8yLMIxXBkTTQ4NpuLTr0NtozGoiUYcCX2/f90/
GTupE2/bOv/rT5PMbQUcqFh/gYrzDz+xGZq4WsjmIFYHFho6zZ/s5rYuOkmFvN35L/zTzyudYNdD
Mmo/z0hHn2zBP/qa2ZW3/e9fN7Blu3ChurX5j18XAu5LjqjOik5ExfwjzG3YxjBsvmT94X/hj8aR
k2+Ciazk0yzzT0HDPLsEjjP2nj+1U+fcBvISvWZlesWG+Vz1hTkuMhFbZ1WAwWgRuG24GXSO7RGT
5pl6uqh3hxX4/9qlW0Bk+lanrmQaCXnLL75ChET0iaq21BFkPxMXj4olGuwoEu6DS2rg+8+TlmHR
Y7ljIPebTkLz0QQGWPSxR8UyGp9HtvFsOGLNIQF5IwjnjlIZLnI8psMGvMXZRo+igOIa/M5QwgNk
SPg63gam3S+0K6MnVfnfwiLx3xkv3pEJGj7xMjB3EAdutjzQyUtUpvdjpv13fAEgt7TSqdNttAiK
qwF49zXBFsTMEJCjWtSr6IJ04EM3AnmzRPDa2ISd8pZR7MJPaJThtFTyij0LrPwqpiKNT2B/Reho
qtQQNz3wrE8WNB21aQ3+KjcrgttZ3UC7C7czx1UA2AP4WZgGoCGyAAJaFAUiJwl0GRSwJN4ZeaLh
VTIfmj/Yaq4aocMrtbWZZeJ72MV7qlJH3/QrbjjtXTqNEpqXZ7Osz8h1yhOwDUXDFsqrHfCiU90f
oT6kjLrZJkkdXWmCNBoucVLEEFtFk2dp864evWUgfXMjktBdSGzYj2XjtEc6Aqa4PaqgZfiMTT1U
/2Rju368yuoSZ5yoOGeTD4Pnxk9z01y3E9zMRQHFBA9P8u9r+NBL1g6PT3kXl2C+7Uzwy6fcPfpd
4B0R5nuGtm2xnZs+mFAjnjLvOHfTkV3V0B7p2gI3LGaZe91/Vm/G8zkdQNF3tk721DEP+/dzVkq0
mwxkaAtPyTsNvdMjIIfunTkVYW0ZR5WAyXmqOfbo3uH8zl0Cuu51L8d4NduSiZHEXwMHetyzbTb6
xVlhjUcGs32WqGwjnbpDRjomB1vr4CzayIkXWuCPmA0LC1pEjf1OZ57nLZCutG2QHIssc4yf7buK
Dcg4iO0tfOrBBnweosD+Gi7ieyhiqm9DzKxhN4a1A0Jy/EVOEsf7hIEtP8fdCfXN6S/UIE1eto1j
rG8XRufw+3gjw8w/3dpGyLAeotJ8qdRgpOue+UjoTEW6/vAHQUfkJCSQG7kuvAzbbfeNoFCEkaKj
GR41t/WsTo55HkPyB0RJyJGAKEdl6GdErLpNMnnBAVCFAzybDvPJIQ7Yzm4wdHsusqS/ZvUemlL8
IZsqoZ1ZOz2EyPrxOyNdFsobITHaDHsNPqJr7Iz9PeS8wd9uBNkSsgzeZmJDxYYOm2e/sRvw0nT8
GE9FA+3jTZ64pvk0NFfIImb3rkytZV2YyaabqgN0lFKslnfzIBo5thkHFbDgxwQZANgHD2JFHVR8
Mi4MkLBAiglDqPtWhwMvOoQ8W85zUW+qJFxuNxtq+NRPVZF4SC2A5Nzq87Q0hOcvSQ/RiIEoOvwy
N8CpliVrwcDoQQWCEchsDieWjcHzOTILQKgw99K4oHC3Khb6qNIguxu5C72HFsEao5BcgFPHSu8C
G79giv/fJVWpaO0qu0MSQbQ32uL9ZtxMMxR41cGdIdaBHwTxLpRfBkuG2K1hIjKg82RBft/EebYQ
XgQHUxNdZgxPXkLsFqu3NjhMHTP+5wYRkhELDh407G52NM4cnHidCqzRBoBv4eEJunShLMTZb4fU
6k7E7cCWgyP7dvgftjT2gyn0C4DVRKiF2XsbO4yFwdVP+P4R/5/OQoXm3nkMohwQz6jYdJEh3ip4
cXSmvzUyGNYQJUgPyEu1HxEzhycZ7V0JqTBws0KysQL/GPPKdqkLzfHouWojZeEczDqH+AYd/rHO
PMM+xC6HCkQHmV6ysSwHKh3zmA91Ps0593yeUoNdAHR1bbzJdM/uGwNCAXk1ONjjpeye2irD9ney
BGkCtVGRQ6DtPhg3lYhBe0RNoPT5a9BM7m9tQOTka2wf9YomwX+uWkOhoVzS52paM92+ePX0vfpT
262jzpZDZMv9bEZH9JWjo7g08JH9NN/cPY/rZSlXQgksDqaP89xBY2/TfJqbDD2J0J6RmVhzNVCE
ADFv+VL1hr/0AyHg8HWCjT8W8lxWhYlM4LA+AAohjmWJfBQVCHVn19D+UpWwHm0HqbPWqNQXWw8/
wZMivreVtQ0LMKpA+G5lRGOCgwqPeFeCVQniXlj99u+dZmorrDg8jU2Qrz2sK5cK3JjQ4bJGuPAR
v+MJ1KGoiqR9aAz12j4gH+olLKBZiYz/ccu6LkMObgsRu8gDTag0JpzwZHwrapCZ6KL4cRuRQ6Db
UmN+uY1gdd+BNk4islxAWHfBUifac9fNFmZdjffghtK3aVz3m+iC6u5m5rI2XA5wmWxv9Vxivaz8
YES28HQhNC5CkDBRv65iup7eZybuSR9uSjqZBmHfFmk7oOfTNk6OB2S8S62H25xJysMT2C2OSvF2
0cW1s7d6t7ka4Ge753BKZNDZu96adMe2fhX3kH9AZMRocm/DgowdqeBFx459CTZzOGl21NQCm4Ks
iImLeTb5MGLqoGFzm1/fgTbKO1CzkiZ4/3sBxW4JSlFHD/6iykzFFmWa60s2iRr2vfWe8E7vqKnD
NoohilSB8Th2N7cq9SSkgGhrbLAskFXbSiIjJExA/VxDgNls5ModLdwcFXtOLQ6xIOCzTmXUVs3t
EDiV6KQgcrCPk91oYhkdlwwk1kMVvghn/AvkwN657nn4UrfpkwXm5bt2qjHHO6QxsIhUk5YJhTMw
/yAVkkeDca/xv72Jwn6E8y/VO0DqRux5ovJYd7ax9RHzvvA2ttejO7gPpZTfSy03dg7hcHcqODyq
tyI3avAxutWWmqiTzOYqHcWTI3keNdt9mi4LIjWRBOAcNM33Huw4m3JMylNt9jn+2ypjIzrbe8gG
p1rWyI95q3QMSsTc+StpXAgOOMN3n2VIvYDI45PhZ0DhlWl9BsimANNTeekdqbcFlL3vDc66eyHK
HHshw99UUxt1MIAF9kkgESxyhXXAB0ZspbIy6BWKwluBADNfZYALB+vIQTTMjpRaerbFgjUIaYJt
lSkI2DuivLONEnwIIrJB31uwExXy91GpELWSdrCrIvhlVTuykwVhIIi7k8kIKCRCee/wNujziKys
RSFZ8QJXTXYsoMe4dHhZvPgIYu4FwD8rbsfQa0mtdKu7rsdrG0+MRMz5kKu4W+o09i5A6iP5SIdi
1Q7l+E0Mr8zn8few9awltFvaS9ok4mRNnmWGm+fddyG0AIMsg+JFD8L3c5VDtbCRVbFS0xaVH6Rf
xN+7GkCWmsGXrFXLzmNiBwBxYOAIsCjrxnfRge0Ur17j1EorvYBnUy7JoNGXARgDkFvZ1p1VWcEG
bMrILGD5E+/L6uSWIFgOW/fVMpR1T0UA3ov7EcI1AeAC4B5BOzWVjgvnjwPtp2iyoI5MWiGoNVy8
wH+P93HCMzL+1+kQcLydpo6e+/dg0oMHefqAUtPYA4ZXI7K2ptlv48Oq24dlHN9GzR1usJI5cjno
zNTsd3gHQUzU2dFI6sBeNt5YEAL5cDVZgP8Su61PZAG1QOZjk5fttR690zy09vm4HLXVb+aTjl5R
73SNX28+LYPazx0UfmjkgM+mDjzrSIkWtsQ2yMsAnaBECyL/mvMu6AjZV/EKYRRo0SBNE3pwtnqH
3/Z7Wts9nJlDu4c6kEL6S9jux1Ejpt9B+yLv7eTkt0w/DZkLZIIeBuhsoWpLHuwSM0pXVG1lKpHO
yf+iGuAo4toWuNsRtHqaZEOe8qae8uLcO6p5Av7Vdso4gzDOg1uKfI8IMj9NSM5TVpkcOCMsPpmy
NtTe27ipV3RYYieikK3m4XZKNOTtp3FdyV6tDIDiIC34YzT22a5sMgY6EZM/MqvprhV7gQgReyQD
iOQhJwYLgv3N3nLifang+aeqn2AO4wzh0eEx9S7IAopWfBwBro9VqDe+24P/Bwm0TRmMR92V4xHb
tIcQLrltUasCnycelNBKomMymgsyp2rtKBN81O26SoZvFlA0+2DwHReay0iPR4pRhC8ndkbjlC1E
R96gbnZzkwVh+X3Um9EC3KYJwIVdfa61uTehqXseHPgIBSjFsPtEBhgV1EFHmcf1EaDd1dwOPqkD
BPXYFtJj7DEEvxQUzRx+qzappY42C8GxoCv+SCYBstashJf3Rtkg5JPhRYE8hXLKUGP72umQtyK7
s5d26RXsWeY1aXMIvnl3cqiHvWqFeQLwzQL+W5l4RaJKRQ29mmNaJou5iSzIltqoOvbxrmq6dNUk
QQxUb5q/2tUX0Br4KyHBiFr4RQWSyLHzD7Hk+9qI/V1fQdAojZwQ+UGIeBlJpJ5qAN0XTi6jd9D2
7uqqVAEIvrxlZvrRj9yGJB6iPulL3MIH1vscuAZouu4YWFQP+BgnZ8WLNwhAGCe8u5tngEVEmz9X
07HZQ26lr7NHiRXrM1Kjd3A94kZBNt9zb4cPbpV3EIpDHxvK72xQ4kzj/N5AYEm16Yk6kR1oIHM3
tw7Ua/XgeugK0Oil7ao2s/hJdgqxs8DhL8rGJn3w/eFr3vg/BOj+3tNohKyxxX62HV87SYFwcNSA
V23Aiw5SdwgmNuD8GyEeprq6/xHn/MkqneabbRfpQuOd+KWRCKQNdcGf/ZIJgGai9HFsTOhGWJrf
D5YTbtyw7i/49KjtUPfqlBlOsM9cHq7aNH0qY5edqEhkyk/99C2kKoAObIH0dbXOJxOEKPo1cKYR
ALGQjI8T7+stWY0y23oJ2frCtD+2TWLbe52Ir/2U6FTppMKLgG/ArhTdUeGMBqBggzzifxVYJhAA
MXhk62CLzC/pr6CnPaxlBkEusg6Bk9kxx3HyXe/qdD3m/QtotfITLVWjMcAGAJskleGpW4oxdWFR
OyvqpaLz2hdWsxyLOqSa2jJvsfpKJ5AxQIBFmdqX0rVsqCh3ydd0fBr8Gr9OGVuX3rXvqtFInqgY
mdh2gVlDLAVNvcGGJaz4juzTQnY7hI7Zknp9vDHvdRTsqZOaTCe6ZHlpXKiGLHbo/vWZ2BY8Trd4
M2crZE8Ol0EgZQu5j2Lp4+V6gXd7uCDqj4TwJjPfTbMZd9RGBZk04IQ+m+P73JwWSASkKlaoYLlj
JeS9PZAyLaiRzqN9ZPjJ1O82NMntFHTYgrGsRn7KF6RpQSOmiFugYIbwBXpep9HuvG8tiwFFSXN1
CURYXkwGRtUwDb1vVWwfK23mLzrry11r8xSyB1bxBSl3a8j9ed8K141W0hnFqciFgw2OEwHiXDt2
uQi14e9YEzZf7XjZ1r39lSdSYWNTRxuq1r7cjyD2ehJ+5x0tDmgetSfFCJQLfNP3sR6CexkVE77N
t7/aY4YVTwzF5TC2xVMNXIQCl9VXeEiCTV91/Y7GA9zv5HH3Fe4zaBt4LVvTaECPTqk7/nQj09r6
bNpFuGFmH8LCvrR9X9/1uVPfqanQkEU8Qg0ecnSTGbWpkU+fo/FQKb+YMJ1IHSkr3CxI4wihsSfy
U+hEW5opTvsO69yI6xOIS6BA8vfE1Kt0GpyBPV4FwrrPe6RUlVOGpm7HpAE3HzI5TQOsTfjefQNV
I/il6qlb5E0IWvypO8kqYzta/AVJScH51kuGc13GkIjFXur6eextGhPckTujrS/UPdCZ6ZAKCZTg
PvLcA50tdwycmKa+XU7ZIcMhBICqFQhfgGMAV0fjkikxNeo1BC/RBLlGjPtwiHwheKpsD9n4Vd4u
QZoBtAAQE/esd+t7bBQRV/egvQoQgeEZ9dK0W7Yhq2RqU6BLOCBz8pWabsbA8j/YTdocY+REgtza
9aJN3Zhgp6K5knJQd0HyQHP2kYhANWPe82yIH1vTQno6gABsHOMHy7GPVMtBwHFXCPYiJr21DNQs
575ErnfgMigNu75c49WmD9ZUlCTFSlqrPSgEswV1UZ365+qtm3pug5Tj/z2eTKnrj/ZFyp4jUQKk
5fbBnS6zAAnIuXOZAHVZJPDNRAsVprDChW2MzY53LnJv1DSg6TqQV9mVBHoJ1VuPmRv8AHftmcZV
1hAKbNLQDSrXDZLD620BbB0LkTpoBR7fke5IPGmUDFimrEfwg6+oSiIlgxqB4a3aZ2itA7VQCuRS
TQrVnTEJpQElkAAfk62Mum9OYdm0vw4j0Y/7HOz/gIige7SzBtH5FG9NGt2EUbtLxQid5qmNum+W
NFGFNeb/yFNl4jNtgic8y2YutvXAQAkgyz+ByduiaIGABpptcrAD4CSuZV+Kq2zBnxdiy0U17gPm
xCPIaZKFmMy6DlATozHh9JwGdKPlnY22OlMnmVU1HNI5Yp5494XyqoNYX31gcP4+h5kItglN+PTn
tti2jzVoki40TT9i6Vp1yPvTI96/SNgCVCVCmAZrSWBGAIpqFmKSaM5teY+8ruwSlJBvHlOh1yXz
xJo6B7yxz2NsXeNYJIhEQ3Rhtk1jCPdmbizX9QD5Z7LtYUs1KkybA1uusgvV/s3e1n06Pb/8Njed
GK5fXEdUSdBRRsGly/0H0WbwuwT6SgZ0tb+v/dMY6vx97YLmZ/+4Fpo/n+anS+vj0T07Gb/SSJrt
D/b0t1LnP+15Udgbq2nZKgeBRxLLXz/m/Af/YdDvH2i2t/xUr1XRf7woiYu6XWJZjnDYmUhQMHrn
xRuaS9wk+YSkLV/Al5xMrT6cyfdQ5nyiWhRY2TGKof1o8Nh5wb9021StXFOvlUH+16lFM7kBsV9N
2F0S4ks9Bg1QW0MBZfGm98E9gm/KxIkK1Um8CQEhpD4qQLn8U/XGeKKaB2GoNUPi8W10aw7xMWU5
/GfTZF3LqkcTq/6pUvMSQeEuHOD0xqraxKBLyVrr2ef1EhHl/EsFQdaDijQgslN1sEfE+3kVHKnK
8QCldVi85Nqyz1wYPVKQ/exL4ECcvQrbbOdNo/q4usdbJ7xmuAceZAyJa4iwf2F56mxLbDjWNFky
XQIcpuXFHWzrWffgoZ4ma/55Cd10CQxkLgCd+T4HVN1uppiSBity4vj8gtjjcwBw855qLbDHDAhg
6Kx74EEGsHqqm7ZGoqQQ/aZQIAyyIKcb0aPVR2k9MS5ER5JRR5a4BCS0N6YYHp6tsGkfJuOb7PrU
RAOGtIyQ3Yuqcku5rUN4POcBbTZAXKREknknwZfTTcZ8eubDiLf/i0FefCK2skxb2DYXnAHHKySQ
//98H8oisYrI195Fg2xgY3YRtNnbAkvCbipsX8ojjyw00uFcJH77Go5Y/VMTGdMwqn6YZh5xmwYq
Ra/g+/g1jnrncX+qlr6rATju1a5n0CVtVB4uI1MqdhkK5y2PB7btLK3bFS9BPQsUYnqOqqA9jk6+
pJpiAZAZos6K2+BbnbqmGfCKZVsgyxm0A6YZboc0hRXnSyTANOwSI7Z2G03jPpjPZ6XLEQbb3k4A
MCq0vRvgcsbf7BsUS56Dz3PcGWzM6RpxM7H4ZHwLPNOQ8kbQ8dtynsyZSC7mKh1B3jvctjqydoM9
CVCz/kS8FdHEVkGUFdiSb/yi7U/URJ1/aJ/ZLSb7eR5qp5G/58+JDYUmmmxlXIgDonmLQOj6BE7P
Epul6dDzkby9UBBrl3XCD+m0kKAOKpSbopfWB6k9qnZRIxmADD/Y4K30azIaHSXDX/+ddgZGGtz4
HxJlLUSxLAePB8NCwfOgYPzPB6MOcI9Fmafvsik2WLjFcKkhfE6sM1QQJ03YjsZycCMkGWikry2Q
I3azU5O/6ZNdFZZ8TW3UazJvwOby45zU2ZcQZIXz8xVCMmJDPBBUUOSYiCDG6FI3jTp/aiaDWpyp
bw5Az1ZOcwnaSP2Rg+Jf5qTBf/fdTg6F6GVbqXZNqlMjHOBn4Ji6DghNqtxUq5jBHcCQAIBSTSFB
Qoo1yor6b8Nc3IXAaRZhqvSCmsJJ4spj5a8Rsy113GadAFPTMGqaz09HHDICpqPu/CB8hQyzvx1I
dyGe+HQgSUCO9fC1KBx/m3gV4g9ELUbFNIQ6aCvDSb/h9zQ0AZlR7we6st8m1Et2A3jlAnj54ldR
IXeOOkqjCv/Xi/sz4Qpi3NzhAmxiEukS/P/dnxNStgMQ2jwVxXfS9VN4V4CvGIVTTYyfcz2JwP1q
R2WxJkMbAN9f3VSnMWT9aR4k7b52nqE27pSXSEU+JSN6TYRkRarLrv6p4RZYU82hDpCS+DdrajQp
tZEOqRApvIhzlaxpWmpzGijXg5OqV82m4OFOMizQ3NTgx87wgocehEQQ1TABB4coudCp9QjyNrmP
nTrYBIj/vZn1G/Gl/utA5hpfZSPNzwMN+UYTi6JgK0hli2Oa1cjHAAP9jQWeKCYSF5TXDcSiZyZ4
fF7BEX+jmCe2+cnGrjOoSk/aaGTohY2pFpCNtBcFPmhAEVet9f7pnf3rDQ+3yKZA7/xaB2fSxoGY
754GfPpE0FeEQedhA3/Y5ynJFnnK1wyZpyvehshCa7IHEPdXINJoh2Df19FDPbaNPNgIKv4PvgH5
SYbDQmKkZU4EdS43cZM601v2A0udx3Gb2lYJwExbtqM8gpAlv3KrKFblgPy+OsxjZJMOpvjKEhtU
uGP9QAUrpiylKgKDCeWo+0j7hXgeVku3epk10VLM/VSn/kJU3bntrDcvwgfHTMPguzxEsc6+N0YY
rQY3Bbh15M35//WDdwqQK7/7t36AK6NVD5TDh/E66YPvEKua5ve87P/113CoP/2PT5P5KSHawnLV
BvufzT0wepmW/MS15MZ+gk9DCr+so/xtp2V6tqQHGRYwrhDZCh39bi/aBixlbuR1ly76Fgg+vqms
PAJnmD0bSBzCRxroDGqPAty08Go+h6DY/tCe6vxmH9jNCMm3HgIhYabffttTe+lW8OCC4+pL65uD
ka07w63wJET81TF9tTbyMdxRFZHW92Yc5B0SS/LnREOfcIpwFL3p4Z5oEqQi/T1I8CrcUe/vQcK1
s2dd1zerzvF+DYLmH7y+DBIhEbyda2yjxy8tx7OJWGV5aVrwQIqs2YB1efxidIaxg+p4vAbLzggO
B67g0sRu4rcZDUemjrHrC3iNTbs89BAsQRjIy4ofTRE0clN640/HHMTeC33rMWvFVyRbR++BjMCr
XeXBg+aDONp2xFbN1OHLtz4d27fBgTfTLcpfA8Gn9RWZLR8HItddHI3Gs1Z6etv57BsNlCD228jp
jEmWtev/vrOEx/ine4tL3F3QBcOjKpnJQWX3zwd2UEMDl7ULotYQPHLGmCzBrxMDhzZ0yxLCYofS
3aswz0HzEnVLb8weghA5lX4hjFWc8XCjkZy14G5gLirfLNZRti54cW6znq1sO22XjpBAgHgO0jzN
xwTw7J1veAsWQVcv9tq3ssq/VUam1gzpY4ixdBs4c+pVaBoA4spqHY4MdEo99BY71i0rYBE3JXPe
HRuYXygZg2W29UDUUqgnx4HWeWl05dJTwGpn3QDQAzi58PJBENYF/VWfZItyTNeDHQWIqRcH6Jr+
zH0bZMvKEUsjCfnC594AqLu1M4cuXGgZxKvQ5XeAwSN1sFcKWpLJvsoddQbhrrOF4N2zlcXDykI4
ZNk5CUQSIVKXm91Dr3r4Z+IKGR8AYq08u0+X8P+Cv6c0rIUhQrCDVwgmA9na7mKjeuZZ3R1cKJhz
vqiUbeNlJv1t76u96ON3tzfTlRUj+SYBrW3hJNEh9/oj6LugLuja8SZCLutxrBKO/RySKIeiqbE1
afS9dBGNQvJ11AHDJbWbbSDA6qf+d2/IkAfWWk/mYH7TELlc2Z1/Nlu9tFMXmXWGRKKTy/YRcPzY
yCfHCkIYS2Aw/A1HbPS57U29GWMRLaBkHoJPmjvXLpfPtkRqCjgFBMJwIK2Ko0VbDz+YG8NjgZ+/
MYQPCrWWb1o17FrwSvpOth9D/hRXrfkcBVwuq8TK91Vqm88+UPJLVYdXzJFudOOI68jT5Cyr6Bp1
CJUHUzEakC9AkpzaIoMd4XOrZg+l80B9ZDWCQHwD1tbnmqcAzlVRsR9UWj8V0n+OPT9+9/thXNh5
oRGQDUMwCyFdQqT44bHoW0SpLt+6UCJRuKslIDDp+GiWeLiRjfreIHK8aEBw/2AJrz0i9AtFwGlK
UE/yRGTf4rI21wCiVQcQYMkra8q/aOaoBU3EUIbRtQQAGltWXaypg0YD6lEgw065hxDRiKtWOWQc
6Upl/JfnNfa1M/COSjsO1kjwqX0b+33DhuZLJI016FLjlYZg/B1XXbdPQceyNcsR8p+jBLmDiatD
PHFV+478iW/5c1WI7jUpGhtwrNw7WxD3Pqg4NzZxY0aPwvEseJfi9EclX53BFT8Tx/irkI0/5Z4D
1AfSV+SfWV+Fak4gdvZ/DqyDw6ru3nLbNpeg2u3uATXod9IBxUIVxc7dkDJvWXvSBGWaOvExL95S
bAzj2AK9ZtnGxV0sZL4GeY+/LAKrCNatB7p4F+DEBeDXxR3ZUJED7Lfj6fCDaqbta+R5sFWl3fbQ
YX2+812rQjzIHtdjEXhXvIDapWgqfe1l3YCQQGePiIC1D12PBNGpRkUcgRNkzI1im/lG9thpZVyQ
k7AH/6ddLMEwHC8VKM13txF4S5wCpV9vvfAAQikLNOIH6gV+lh0k19UCouxreLHaRzDjp2BsB2kq
fOXFm8g1FIS87rVUgPmYclRrapeZ3OddXj77Am4+5K33K2r3vOERJL/Zo69dUPfZlbW0s/wxyQuo
W4gy2DmmKR4rXiHnXKb2d2mBsKCpjVdWCbFGlCFcdzweN3bsG0esMIwjRBaM46cqdcSegrMw9vCa
n0xm4xgkMCdqowJ0JUsXlCXuJBSWAwAFX1Jl9fLoNsBNAhalsAiM7kJwkpUjCx9YXocPkRlh84vl
1IaqPgg8H4ws9Ne1ywFPCKs0WILbfFhnkkOXVyXbMNE+1OdKe91UTvIQpJ65cqy8fwTbg7ns8jp4
AQzLXtjwiH8ZsbhYsLHovwFM9dQacf/DqcM9CDKPSLENrJ0LPNKz04Z7gHnFc2lG2UE56f/RdR5L
kirbtv0izNCiC4TWqbM6WKmNdLRw+Po3iHPe3Z17O2FBVFRWVgQ4y9eac8xso7jR/KNCFup2XB5u
xAWAZs7YKamsz/PkiY1u67r/PDTnsj4/n/WiAvDzfPp88NZ3p5iXjpVjh/++r1rsFQmkFVQX619+
Hv/7s8AeX6AryX3U2+Sk6gpGEJs4k96OgxZsPcBEDtlVYDCge/A+V21+HLPSYgDnqN9KlxSoEuL8
bhRufXeYjfmD13ub//yXl7rTNr3KHrFOyvEeS3tkatSNRFSb2c95nN5iuzJebXdwjiiu3DDtmuxn
aTvc2f9p+MzjL5W7d1op6avTDeOrh2298eL8U0ka50yey4y0Fad6tTT6Ll/KcTO1ZvaWgmuo15DV
MRvfGvzu++fRsEauPp9xm+G6jLjZZNEqB4a19CryWAlHzTVvICRyDIrr3Zzu6GGJo/IwpaIBz4Is
Ft63ArM5mZWLoxLtHU/oI56H4NQfyZQlD0c2IoB2uYYbqTmTThzlCjyha9mRuh1ZQI/NRJIROolh
O3X68tGVdhoSQtUenocjG2QY/op7fh7OVXG15illk8p7Rb5PJsd+Z1nrX8pW7FuZqR8oZb4bQFfo
+EyVkEeHxqI/CcjYK2NXyctPGL721SpV470d0s/5SdxtS+NdtXLGdeKHjsPwwAfTgjG0l4s54A7X
+seiqQx/dPVaz67ymmngcggHdbe2W8VvaDjKk772qt318PkWNTqZSZa/Pg9cqEzQ+hIclesbWGO9
HaI5hQuTnwZuhPlEbuyeP+z5Dncx3uM2US/PNzAerzdeb5bb52E7l/nZK/vkP//c8285EH76TvEe
UTZ0NMuiZCeJx7gPyhwaZZ5fc0UyhVkfltqCGoSTeeeZ4r+vlRGhh2CEs9PoqsUScgMJvdSV/z0k
msG+iMq1iRCgZz5MVhKfRm/4VQsBHk5prYuR6aQrAKaj24TshqwkcXq+9vxThRZx67rx9gdrw3yL
yV+6Odq03ApnMLGQDcd/X3q+DhHj5sQxSLEv4TUOpWE3bBrXU/+4mv7D8qryu02nGIuJbN+yVDND
u/Li+3qX8eEgXQUhpme4Zv25Wp91jUTe/TzO1CjaSKdH9PY/73n+wfPhf3vN06mgK8xP4f/2vufP
f/6Bkqj9wfPGCuYoefYRktqT0jgLwJd4CZf1ta5q+wMMLtLq1SwwlqzecI/pLwP9vsvz2Vib/31W
N6nGqodY8vmaF1Wa9KdYNck/9uagK4f4VrbTTQza+PZ8qF2gDmT3BBFg+OMTJFo0gwyXxVJDVZ/Y
pj6Zorq6yFAXQDSf/FFXdWXAQDE+IC55N43M/tFxevk9hqIPwDpTkKEFeY171Q3pFFdIC+plq6p6
Q2o0xipxqIz0T7UmchGPjbZiLpP/PHsePh9ggq+QnPjPvy9l63v/Pfy/3iaGsgyMPkW+547yhoe4
3+IHQUm7Hs5ZIW/PZ0kaYevP4in89zVjfYtpxUNQmGO6zUeR274yQnWbBGeGRLIa6Wxvcc0Y7/8e
6ushsTLSr9OSGMr1EP0nXad+TaVcD5n0HHVugx+Jx8TMlLZBZZ0Y3/VuVhT7W+qo2aEdQMoax3w/
DgMzPZQd3tqxitY0xOczWiJMajqX3QRFSpD3OtyFliYXg7smPvduexZ639z/81pFBYiDRB/27TRX
np8YinlwRfT7+Z7Mnph39p7bhbY+7TurkyGhvP1XVsVxYPaZcW7Jrf307LvT9j3Z0E16shTTDHAE
dF8D6KpgIAny9PzTtKFfJaZPyzOns03r9T/vYhfH/2RMvAMMVzaJM7L2xbs9P5Khh8KrlLfn4vo8
MOdbPoJDigwz2ZaLqm9EosuvBF6OTprfb1XNe9/J1erFtpLywCqT76TtaO/QV96f79DT+AeGZffN
Lat5l2mIhQiGiF9VxxH+kAj5u430k4sQ9JMhabaVeTsRqZxNd4UKbZ2ghvkwJPuyEavURxKs5irW
SUyLAYdjeqmF196fR5Nzlk3lbNBdzRdnEHfTqqeHkzbqfSIZwBiRCyhJVWApFB5VoC2DuHbQzwo7
YDExA0j+O4lLCK9ChJNEFEARk/y3xgwmqNyy25RWlPpzVv2MlskOvCLJN41tDEFjGHdaI/G21wmj
giDDbHgJ9YXxjswb6Q9KVJ3xahkqQp2xTTZ0PpKgzUD0l65+5OEqs7ckymTw/PcN4fd9QURpvc0V
U2wSMLXMVVgYpRmbQWwrU+ChIySMuQssgVtck6WfuoUMpomVboAHvdQauvaYLxsWRhTUowzlCAC7
56fEcTyhRMwVH+j1V6zFuT93/Sdar5FNi+6AJFHDXCOYt/hFIYI/3lbwDKiMeydr+UfOCdYd9E8B
u+hHPuLBNVKAofhkMDN0u9bo79OCXgUY+aPRzFtJe+Dgpn+XRWMoJWDqyRE4T+2IF8e6xQvDccPO
HxW/JPXOZ2KfurTVgxn81CYzsTQr3qZR1BcxOafBNR5kltVBhhnR7+vPYVbMa1mRlqDJbU9C0LYU
3sD4eYJhMv7xhpFFv6Ac9spzXVhfdHeccOy1v8xjfpaUn4EUWhI0DbgBPXd94cImWKpuCtJyOSZJ
JWC2ZdAJzRrRSXzqdTBBiqyRUpfD5xhx9RUu2vM+644y6+q9mbYywMt6nrRkOrWTqwSkG0nwmIHd
QxPoGgupnIPJDzE8A3tzumWjiqu1oqZAHtrt8UhyD2xtc5ur2qsicJpbE8T9jA8hKM1671An3jo5
fnaEEO9gCGpQhRYMxJQ3QHrsXVFgiZ/jYW+QdFmo9THxhm3SDe2hWHGi5fpQYHoIE26Xgcy7XYTW
+VVOiGi9jFGGJGpnKP86eJ0/61h5VaKL0wj7oVro3GWvnmqaVE2bsuLQ4ttOIv2zIr5bqz+zv9B2
HfjszbDQ2rMaumTkTBxm+GN0cWzx7Rhix+7/GEW5+IdZpiKIufbU7qWN+E6VJbo5AGlerLyrIAa9
uQYcS1O4KddANZ8tEx2+Las+7HpX3AwpN068iE1blSpLX/ORNHkckPfs7aEDKmHfZHqYqiI55QiB
X+0p5Vf8kFgHPgin6GDSEkIRWb/5N43vfi3DsnagAhdWGmS6Gb0N+rzxsNPuJh3snmpMxmtvHYiF
senZtOWm0HP8GoSX3/seXoObQvkbPeiPrtNfcs0qtjQNVD+Renrt0HOfUFadzalJN9UaNCDiQT8+
H5Libwaf7mjWdQvxYQGULwZfesYb8SrpXl1D3lqHWn+GwS+m4uaa6VG1WMO6PBzSAisFeueg9MrU
zyZ7bTLmWFGNwJhJiCMTGSWGvQYtwL4D295qJaHnuvGVFeOLI9O7pyzNZph0KyxzpfFh/4sDCbDC
n+OYyz+tP032d5VTVr7TLMk9t0KpVe7eFizt6dG0Te8ugAQihZi+i2TUz/RBA8hww6XQizpY6qED
aJmntJ+tFxdv/WSjkTVqbU2KVrVTisnKj2iJlEOlBhqhUju7alC022HZZTEz0grhTMZwKW/Uxddz
CyFVDbkgtzmNYoflCuftrl9nfF7Nvw2YHhRnpKB2eD6Q4qdBsT/URi5Ppe40J+1H3/wiIa87GOt1
MpkM7howE6zseNGEXl71pNI2cKLQFbagtnNvvXJtlcSWXBL2QkuQPCpHuc5yMAMag+yMhP1GTkKE
saJ5KWzFuGWS3UQKFGq2iT+wx+FVs+3yZpc1QF2ZX2Mu5q2Yhtdm5ezpXCMmIExcL8dyM2jN3XWV
HJgXHv0oHfZOW8UnfVVel30N0goCbsDS9VOfQZZpRSQfRzUi1GdoddIm+kCYah9gzwOt2HlZUCr6
P1YcJ+d4ycr9OBvvZpm954MePZzBK/bUO11QyToP7RZJ+8xW4s1Kl3eiQfjmcr5fmCZRVerv2tj5
6LyT3eQOzb7wbOMyzubBnlU3KIpluc8yey8K60MX2B5WdzpBmMYM+C7/yJL2mznswZ6GxicFnjhD
WlAzui/aFD5S93JvT9UCq2uAueBGtOk4C2n7fhrFoP3u7fTSK834ufZpgN8mgYp5/IXmoAiHvjLe
yhpSgKL+Ypo5w7rU78xDs4dtgiTAOD0frPWwwG7nIGSess4Mq0yFTB6TGTcvUJZoh6R380gkeRxG
KspXDaMeKdtJdiZ02dcXxq65U5yWRMKuV2kNuiiixyxIK7qtxSqdej64tnZBQTEcB9erNslojxu9
K/4ZJgS7YP/eV5ZdOZn9sYlXSKNpQizESUgkRMSK32Y+Z+4UKE33VUx6ET7PJ2sOhdtH7JZwTcFZ
pTlnZW9TM9E2iivMMZF2sQpu9aajmHweVLhFkvTvDqUEGwzWUzf5Y2o4C6RTQ19u9TDPWnrP7Whh
VIBdU7X2nhOO3ERl8fBtzFEwwhWnMi3Li5WTnZS27q3VxHgbV10HuFtjVynettcK35KTe17wxADT
H9+4h3pbeyTSNRlTioX1wS0Nc9O0iJSfh968vPGZm4e4XawrG5N+R83o8wUzHhtU811v1v5D/Me2
Gf1G1fJONE51cwhKANG8VZfhc3bj6Daz+F7qCReEzkj402wloOl4zd9C5PhJWwEDWR2zQ2rnjVq4
6ntp/TXi6d1t7PEFrnAPC5rJPzZKn82I/Q3XGSDNoht7zUw/PaIwbord8tMMoKsdxllbna+NqfxI
iQn/0JWFQWOMCNpKWGxn1Vbvugr4Xm+i+aSPcnjVx4H7CUBVS6tmmhtlkKCaf7MFyF5a6XurElgC
bXN6DOi2QZck03YunJLv0JW7GDzqW5ZF9bHmf+Xjs3xnYm2+jh2k4yldhzCiSbDYTzXj8MEBPNkz
9UlG2svm+EXX+RHrmvLoAA9su1E2G/hVF0OdxDltM3NjL2u9KDr2MAX3TNOatiaLxIUbRxel14ZJ
nt9Hrf5lFKPJbKXBepTJTd1P2peJvrAikvOjqSnSyeXMMNMphT+5vflBv+MuuC+dRmYGQkqIoEo8
H1ZLDV3Ivgu9JlnCSrrOJm6btwyhztVshhVkDjAhppi4M9FlF0Bp3XX6P0BFukMtSBVb9Ob0fIgz
o8Ts0rpbnD7mFVEFCNF6UPxCLH3gWZR4uWd89eXqdEm3Hejjs5OZiY/4Jrm5lCKs6mQRYqe3+PVT
/awz85KmR3tTf0l0190qDONPVT/2AO6L/irWZ5GaWaHldpTYRf6jIJpiV8cR8JJ1K99Z2j/l7FGt
0/XflJETEe0i1wb6KtmrvHeG48XK5fUxSjFwMa6cXcq11fXoqlZEiU3UoQBnJMVE+i41ab0aihQv
lpX5nQmskRVFwgoW7QmPqQin3It/oAz91fLBC9GM4TCrzr6oKrScKqlTdrF8ktZ9hPoR/xHInEVU
/dYHGg7JnKY3x4ur0FmNo70dqb6zWG9TQY2n9s58WDoPsLLWkhw9UnUWrenu1WmCoTuZ08EFtXMk
rqU4GqNzKVv1pZkZFST4p8e40G/S66ZXS1THKOM2V5uJGejDcNBk7uzQ8m8iT55ysUxQ4PXmaDaV
sRmznOphuck567kLZ67fTR260DFKT89ntQv0flGHcHTwvo3DuM+L+FHUdG8RsBNKYCwdqxaNsdme
f2NNWl6sxQkJE5/DmZ936aeeb51ZLrE08CZzvMmDqVUbkohBgfVTjvff0/a259QXCMhbM3NgzSec
x5az3OOeOgu5hnmKhQJoZbCqU5LyzSzVHIyL292KKHqz86Xw2yrPsf9b8h5DQTlWes+tbFmMsLEX
l5K71PYmjehgZqcRZtMGHv74/WcCBeCocx9KR81CJfaYEDsO7pDUvTqAWLcEX+1SwyxAbolHH6c6
xoyy2UZa4fpTh0CHeOsyTDKa5jIe8bCPd9lz/3ao7y6GYCpA4cN63+6deUwOhMZt9NYkYkeRJBgW
Kh/MFOXr5tdGZP9miK7bJxVEASOrcjbiIKPGefKnJP6lGbSuXdPMw5IGojbSXtRgRQMT8bD5uPN2
KHslBMFXXVlOk4ATf2TQErWhYTmfigVUv549TCWxgzIgH/KNpqNZTWomWPgd76KGyMNoiHs56XBb
jAi3wlO4pdCN1edehh0ZK10rTy0a6h6TylWxyKaIstfUjpzPyKwvjtu4O5Cyy8bVftW54wJZY4pN
lDcQUu6kW9Ity+yXTOhM2Dn1qper4jL3jk+fvw56wEjblCSQ2iqJPKTNHNbZjPxy7WQs61+ifC0C
wtKX0WS39YOEe+xtKk5ts51aH3z7dml7gJGoqf2JRjmozmQ7xkkeuvhQdNTcftn8YCMXMapQbnNv
wUrTQRqS5AAjXKP57jzQscuDW/z/uL98jrboNAnEY3m9P1/XR3B1JiJuiuGWrFt0liwhiC0Xcswb
rz10WreRs8luhO7JHYSve2cNKcFN4loth10alS0TCAbKSwMsoEPofUcuON0J3aMjL9TpW6g4+yOp
jsdOc/V7OrWvzgzpPZ0mehhkQpSyL2g9aO02TvqJwXU57ZqC7S/kWCrSJe38KacGSIoRAE2ZRKex
HNpQkRUSpDo6dG6n7USVZIFw9athDXGg1gxRVOTlCkr4Q1GVjxzt2wlM9EN6ZbEjF6OmSF/bWkPW
dm9zNdLBg+tmq9J+LaZuDlW7Eg9rKdHVL00ezOqEjsK1Gthp+l+NjHFm/8v3wh7Yb4vUDIZxiBCZ
LMU20/nSHIZclC5szNnUQKma6efW1eISl1kqN8MuuSLN+GpoqI4QxEYs0kb5sLP5t4ij6dxpFp8O
wmPfZLaW4+GjnJ/JpXLlsB1bOj6TZ50ZeNaX1mqiRxUngvth9IPubbEDVmJ0CNCEBpICy7DXaNUH
O5cDI1nzUA0pbdu0uKgle+gY19s5sSd148VA6hOrrAKBnfyIOT/xBbMTqFAMiEedJskCQ4o5+HIs
mqw/DIsXwGUxPzLgy3SCFrzENMDmUrLxNN8H6ckDTEvPN6Km2StjleywoxGNXD6ieTJo3fTflfTE
iytGcN86oyFbKj+mtv8embf8lM5M978zg9ZO+yvdK5JVPtlqsvJbWXyoGherdIHtMG+y8QzKeg1o
gCqh5XF/7rmvdV6i+AMnw7HARbkpLFHDNaMfbmBvzwqFITMykLOMUtK21mdzy21gyqplZwxgpqP+
BOaQBAB8BBsq35F7z/xM8nD8iMs1rEShH7VRffOUutmb+RL0ap2eW5ffObWbS1Zj4BeJYdEjrLZD
Ah3JsUd86G27GSU7Za0ZA5o2ybnM5Uizxvvus7QM1EGhUNyYXvYZF6iXmeVsRfohFV0NezBu23aU
P6YBqJWI8UEDRveU7KuVSnxZwdoh7TDmhNTfJ/DAKwWNgLO+tgKusjTQO75SnRboxMVi1EGi2QGI
4XhPEwYtJSzLQFfhgFRAkMOl7UKta2y/kSI5gBGYTw1145BX1mMhfuyhw7gHdDsvRLo5+k43VX/s
rOjERPDqVWNyTYwsvVZgeNmADodyqZ0t0ZFfhpLnl1E38wvKyXkbN0Oyro/KMTVpYtV964aTNr62
oy4vRcfYXhL+0ludsQW+nyCZ33qYGD4Mt/2M2+4yJSnpBhF8ZfKWfMQB6qamP/xpOyDXh9ZNLplV
pXua5GWoWra7zmd9RJ7F1l2A4ztetTcGTTX82myUfWGLn3VruNd+6LxrJwgZH+CSuFbnXqGn7CcV
O+TQsgmjpRpfnE51aP5nVpBbFUDOlSH3lJ/XFry52ASPVqj5LW4AOxjkTfjxaCl+GY3DjrkC90GJ
TdB22uUOOBNrmlxL8b50NxkMJxz5rV8VVrnVosX0yZ94dfRin0r3NoHuIMAi8nx0OhuuNH7yvEyn
NC63y0LurI5FD1ZguhW6Um3Nqiz2lTGlrNi/WIO1gzAi4Htj/6It87A1Jtc8yPmuAqXTWBdBW3Jm
UR1PtL/VO2ctDY+s46qJG4GnyW22qpL9EbTq94UmEGXQV2YPlIjziJHnShn5o6HTy8n1q09ojCZs
OTbRslwWus17s3H2BCtYt4wpSrhKnYCkrLZA/r+Z0JpQzmy9XKsKvchSDhMCIVQedKojAMfGLhvZ
bUMh8qjS4jkAjqFz5QPn0Do1mNj7nqp2bZC9Vn3mnWd9P9oNeuusHk9UyafCTejLNubFMSbhJzkl
byqUQ2z/tjVtfo36nVMLirPe/LIRESMOqw8WVMViJSlFDufomC4qN37cjW5X3MslZwajl2LrkbeU
Gt5NK8eHsEdnWxhZfpnBa0PtMdxgBuZJxtfRE7W5d2z63kVz61acn2aFOmOn3SDAdpHwtG0z0tSh
pJ9HkWzSvClOQ8n8vO0IE7HUg+WyyKf4/dM+AwtgJ5RiLJj3pYLLvtBHWlxkP7riItpVSyInJ8XP
l/GtHXMcymMntnhZG/rsXndupuJ9if/0gz4dKArL40Q6E+OVVbenOxV2g1thG92RG3NFNaZciHdy
N/XghE3KNEnpjD8di1gAooUbRVHVu07OOzCxED5ame50TDS+QeKMrxN4ETiR/KKu8PY6nQjgSx2i
umI5lP1DLYff5tzmxNHFSBZWvLxWOgXeT5zyqr7kCNXyW16Y5dXwoNNK5Z/eMvud5qRuKPtQAQl+
cAA1cW7SCVWsR9QDqki0pToYlWNe3L23TmvpVVME143iG53hj4nGStw2fk08zpECGX0ZbLFhTQ4s
PbMgxxmJNZ2PraU3aTDLjma4viRQLRL9aMzL4CsVRIOFdrk56azlNhjOvEUFPTirq9w4KLnZQzOT
9aYpRus4jy63KpjrwVwofyoKmBBV9ZszFmunGkVIU6TGqsvm1GiIoNt7TLjRWCrL3qXZD+gBibSb
o51Ee7qJ+wYvY02kISlWNjecKBNfyprX7cYMgtLCyRlN55FfDuUfT7aUz850Iwk2bPo0uzZ0u8km
2qBcgTEq//DT+gNi5+wQkarh0R+wNOq1UqXYZpLK3CGrfCnJxvUSWQRThco0WQmbqHH1bVtyD+pT
XCI0RId94nD7twbxd6yjbyLNnVDMIqK8s0ibWGGPHnISRewMjRFGrnKGSCaqE5jH12kVWfWLChYv
TaywrtkJpNHMZmMNCcyXf4jiQm2h9dF1GNiXw5JoIe+Y7anNYlD/uPJ3UVsu72rjPdgl7Jq0aQ80
xJWjl+cvXOnuthgG5cjrfI7zS5ca9b4FpMw5rLdHEfV54HQY8Z9MnyWpNqVRvRUZFVu2QHKC03BU
qvIfPgpaKngZ9e5oOD1nCNO7oFH0MF5tdfMiObc9DMRJ9RsOBazmbA8bunyRW2WkXInztg/FEGFx
IEhnJlTd19W049aQzHSvk2KjvYLZdI556zdVNYH8AxacGTIcbGuAtOVxtxDx7xaTswHRC6ehl635
kfCElHYj8hJTOIzKndAgNkpQnlbKjmrxJJIXnFdosokbUHnCLPacg9DbF1HX7/uIzgmnODubOMDS
LWqNYjtp45ObZtsWRe636o3xJtdhTRSztPeJqB7c6PS9aIx212bM7fUiwEmOEnKhKKvIhg/wTzKH
artrAmbgMLAETMQ4YQ1L0Vs2y8Gbx3hHEfw7Yuzsi6wu/JqwEmS6XKPgkMg+9L0ucX2NRTrUkt9j
5NdgUfI+Mhib4Q2ze1FiPQmjxvxoPO2ce6tp6QXy1S/JxouyV4ffLKdgmWzdn5PlJEXjtxFGZlm0
9Lr7Qw8Kw1anLyydy7qr2ldNvCnd9mehp8MmZverWqrjDzn9Bi+KLzhb39BNPFwuhANN/RwbAU10
Xd+jgiWX5YipIvcpbW5KkbHztZ0HaUsfRo5+eui7La2fe8evzkiNKohmhUi0wX8YfGKH0hy/q0Rz
SJZ/twzCHhKvYb9jhxYtOKSILf1k754PmhYYzkAEufJTYmZma9wSUbS0F4Kbsk3EPFxt289qdvZk
3UAlIGzHUZUP1rldoag3Yc5HwxN35MYWVei8L3sgTliciKwkXc3tDoqOrE1t3uJUtfdq7YZxDdfT
zqPXNp9faq1leGPUxHiqhIFl86WPkBuwQ47cWNJb0Njn2izkqWZcy2S5tlP/0y61v1ObcaPaGNHO
JC6MWBJGJ/kyU8WCxQhAweWbarFe1/NmslgpsjQkTUwjzFn5R/2VF7AKlxyLGPoExDMbMahXq3B+
mosOT6QbP4u2etOb+D0hZjKQa9elz/ZFzQjGMCScEC7WSGaosxf4Ry41WZ3EpV9ChTnEBnCTMq93
Kk+KSf0utEjshL3Owhf94jl0bmh9B9PA32+SbarkqPlT+PY99oCgHSYv6NzlM07ZpJM58DsxOd/b
gmoqjxgEDe7wY8hTNlsIOkIkaUfkOuOFqQ+XLt0ERW3VU5NpUGu5j835MPo1fm7gR3NpcS8uR5oK
GUPwZoGZ0xh9aPZ/0wreVAs0zyezOtsMkjTZdLBvQjdqPy0fsm1+5DZSzoI5ClpbyBhehPjHBlLr
4YIBE/rDEbC7rFR9rzxyO8kUfBMCKme2MEFr6oUUE2+i552wR9ZqtuqmNAUea+hS0qPtqC2t3EyN
vZ3wOiLKsbyDrnJFt3S5Ur2M6YmMlxxaFDHkqNDmAiVmyXvS9D5MneeTZwSdJIm/WPkBa4BZi3QR
9pkADBEpoTEbOb3TrNrQJH6D/zltdeshlwEvC5gzhBruAwHoEfF9QTLyOJ1ESbPLNXljk9IldbhU
GFErTDs2dJzoMmDFKWBtDTHZLqmGGGsGessPSuat6803QXW/L1g689y4jd7I3sF1/5ZsaztlUMNk
rEMAKOpuHrdepkENzUBGYeTxBZ/MsU/rLHCU+XWCjxzqFivD1Nu/1Yi5O8DEUTKxr/PUDOm/v5G6
Fo65Ur1gIQkQTf7Obd3dJuWwkSrnhckiy21HzqGeQ5aOSoz0TXUvJEoGGoOPLEE+ShOblbVnXJNm
+8GsPvoEdYHS8x8YCM5x7dEKGJBabJ+VbTn0fyOrHUO3tW4OWAlmEgRR84WBeR00f+pfTJEtEGXH
Mzt9PmM6i6qhQjZBO3XSu/yYewx3TD3O91oKpxdFOCrlX0PFNFbxFnF5PuiT2Ok1ywY0MJWJjnXJ
4zNL/y6FUJjCrPVR4ByUyv6YzVbxGXIv2JxOKgAcXXGyozD7O4Mq76BBG0MaxR68E9rOpqAdKGVl
KYYdDKLPUlo/cpM9vKP9aMiDvJSaOAfwCr6QIf807XaHLPatmkwVUMLedPqXSNr0EM55z1RSfggH
+VFjlfaub8erUJo3u7ZaLtHyp9cgf6Aa7CtyLGaTj6ryyrd03LF+/G1ibybhQf1kbkRlOe1Vb9rh
mt/1moEeZyn1DWWlsNCr6pXzS0udNHCccBrtjajwTdGZXQJ3yrWDPtIhRWnBXqC4kuH6J0J5oEdp
900oz+fQcdLmenFC9cZ545Xg7Kp73Fb1eahfu1zWcAAt2keoBA5dnQDbM6aPNKJc5Bfhgu3jBn+K
umK8tetCdPumrCuFCkseNH5ix6C/sZHeED/2OxnSvddRIM9zkr4RfNbSeLPJCMAR5MdZ9U/3ZulO
zf/TWijrGH0JKcJ27Wg1SjRsQa24oeG0+pZONnqpZPkNowecne3Gb2O8zXvlVSIF3s71sg6hKl9V
89+j+mVmavvQNVJ6bDRCWnsFRAMl1hi3wDMbnFKq9ylS8bCLR90W5qfI1F84HX5LRH67MS93Tbe4
t05YdOEtcFlVUgdabyQsO+V37no/jWTh6xujdotNicJK5W6xjHQ1mo+ipcc/Wl3+QgQJc57J0fCq
1AROdJVyaZX0ISsz3QsL/UsZx6yqsl823Qx7HohbfsgbcMokOcvI1veePo6vU0sEao9Laut0k7GL
6+UaWfhS2KQRe9YAmsN92JiZfZH1MgVOMnhh3GRnEjokvfJZu3azZiDc6m0GohNqpyx04177MNuZ
654hnf8AOYK/1VBxQ/wq+m6vrkBIy6YnUBYvnv3/WDqvHbeRbQ0/EQHGYvFWonLooI6+ITwOxZxZ
DE9/Pnqfi2nA8DTcLVFVa/2xCQtaSU/AXKyuA1x/ES+3qHbu1VjFG1pgFwYmG/glxYbEZLUMAMAo
MHGlERux6b872/EOS5R96bR49KMbb7sB9jzPma6ww4f9SDf6MP6HlJUeX8skYMID0V6K8i+56N22
5HNk0vRkuB9Gth99pPtIlCXvMGeMbSvkGv4mt6u/ZUkmE4uH3HoJXJuqgi2rp3ds3eHc+6jDfBf1
DJfXN48yUinzxW/6dAcAae888hwlYSH4v7J4bwVd+Tww3rrTRJ6ag7hPa6s9SbN45uwKs+JHV6EY
LfQKtyoTnsdVDhcSLVItMDFR5V2o6/bLcp3/EhrP+ckga7uHk0X+zSgMfVj9RGFQ/Mxy8bOsqUGd
Siu/lDLxN2Y8fSHfDqBzJvVKPfHeZJGx5Wg8Wj994fYodubMOeM13XsmSaFsqORZZYb6MoDPhC7R
NSfqwrZAQ/mnnrLpbI7kxnC7cj6nrXlkWQAncSx++HG5gNpLF0jDi92UTkRigv1EVSdvKLdVFrP3
mPtBdERYWMtz0pBMlDm/hqZJ7/GEO9P5W/XLRzNO6kkVHpRLHdfIWdl/LfENduIfC+rauObqF/xv
+oKK7heEzjoAFp9d4rlH7EXEADmUuUJWsf5E5SN2Rpo2KsTNem62TeqdJX2nB8cweHNMG8rV+izs
3N4pLEB13xB6DWvHVdQYT2m+13kMdI2IgeUVahBX6QdVM9MJTF7d1zoI6lprZExZt5/jQLwytw47
z8hoDyLzIaCNoEuiPERYYeDanyiCs3vgbp8GUA6lr8ydxYHDduXF528Lw8zbXJr5qVRrzWZHtFVB
Uso+bggrD9QQCtaJLbmcm7Yh1Mq0aBok0X5GfJFV91wzSKdTc/JLm+nbomrU3qImsyjLYGBwMjyX
vjL3gW+gBBtq1MrrKRL7drJtScehlyesjfFnYDYvXkmuXD1uI0KxU9rdX6weJ/caFnlop2K6DWa1
5Y7s09a59Ja6jR4titWij1Y0RFTQ1qHflpchce1znghnSzPpIQIrp+vQZuMt+Z0CUCSZs1YxGTiB
9cBQS05d5XpXzxwoVDKBLlVvWJt0Lb7LfxiSdQB4Ow6lj8Eu6QNni306CBs+O7Kaf6M0LndtyiEg
OhVaC7Id6lFt9kzuu+X3PCzmAzfEB+TiSfv2l+Wkn1OQ/eAv/W3x6KYyOFLJ8ztPHjBUEx/wPMCs
wI7nOhD0OqnCtBT3RXl0c7tNuhPIykJL4kA2s3onJPIAANR0i9yAaA3C7TcqNtFP9weUdtmFoOBT
Vi3JTrNtbdwsx1mIe0e+jsJzL5kzA6JwM6FreptkdiKxL773ELTIbCsYKX/ivGjqvz557fvIqT67
pd/X5dI8t337MxPRDyrSkJuJ5QF2+p2PAXMJ4YubLnK60I1h2aIiY2c0C/Row0Rxm1ubuyVBntv3
7LOOP77/657U0iD4OElhJwLiOeNvy+ZybWLzj8PY/Zym7X/R4u1Gtz4vRC1jhF0dOGZ9oJjlQW7w
dI6tLgS5jsm+NbsTzUhwxmQy9uV8G3qrxgDQttwvHHWWP9eH7CNOyAS04jZ9yvESnnrf/yrjon8h
D/034AVJMh5dsMKP7hHHFndDgM3J7L1N31qgmSiKIkEasrCRC6PUa8Oqbn+2UfaDhunvuc73Pa2t
1yZ2sxOVKvXWLdf2a6RTxB9iW16peStJvCcvtpqNRfU3R3LghGSdmEjOQqcJgLXHF/hyKsY7nXwj
3Aq9GrzIqE+1XVvP5Mrnj6mx3st+MunZQBOZaiThha2bUC6Ufqpp2gRLXoRdaf5nyCxiGiWpyDCU
3kyYHfdOXh4qi7xjVJFW5jMrV4O/7SIMVhIOuZQgNBCgUYL+f1k/tCsg5/ljxuM47DDxM5bqckt6
x3x0I5vxxvtnzaVLYUGNgByeplTcxkpZfHIBqf0p3SsQWktPR10iq2279F2mICXAJVZY5l1xUl47
8wRye/dKoDmA7U6j/DkfPRZtrz3xkgxIBdCMFMGnClpjr5xqujSOO/MB8euNHmeyBizB+uRWB1T1
fKicSVEKrXaVBcQOoaP2a1cIclhVnYNo/QD7/aabfN7MgkhRZyZTuL9Y1TCcW1pmNhXZ71RwBVvs
s9DiznjL7Bk4OPdP3hQ/BRm6kFmyRKieXskk/cXscK98x95jmnwkNhnARneIeziMDBac1ib/UBTL
K8VfyTabWXxcVOTQrbBLFDolOngMPTpUx4t2fVqfZ5hwOTV/Kzs99wOEl9M2860oW3kirgJFX/6d
Uk0ZUoGI2ryJ0Pur6efiUoaDkP26aL/E9IvNfSL+e88uzK+Ufdst5O8Esxpaw8vgVMWVbOYdOQ42
TvY84/3GBd8TPp5V+a2E6tlMebeK4fO3Bie/JS+NPR+LQTgsLw1Hk/A+CWXzD8ykz8Le23ICRXOD
lzKZQ1l3y35iWwYltLyj0byYmf+3FG1Pj0jpUCd3j306KLrynHhmhg08eKoVZwHWlNKhDYKFe1ii
hvoUBCBea27Jc/hTO3W3GZK9G0/Dq65ZRMnrMq1YvLWDcG/KH2+msg9G7YFVuM5OWW6xtcu2OcRq
/FU1fnWfO+Lp6poS4EEStrJUlOj0mVwuZN2OXC08GSBLAtVuTHhoSge6ZRjhIMlqMIfiLzNv/WIK
+VZN6fAfBODO6rqda8APjCbhzu6cvHuzs1cpQqzMBv+oqOajciDLtbwxW4lDUNZIAgtwz8iK2WPH
j7wPkqNTa8YErdAYtuJ91o17Smgo0iVbQsDwGdKic7BLesF7dIAF8Pl+Tr86qx8umacHelHjtWfU
Pso+V5dCG+8pCX92QxJDYUxkHqH+yuIhBm2ynBANJAtDkx9a6edhw/S9QSYAZjJ+adDBizPWMcKc
RO4sSd6pYVjb1KF9LvXy87+kYdqaIZqJAR7NMYVbXAVjFUaYLuMwKWx8HSp2mH8c5+A2S4IPrztT
+NVs4qi8k/yVPbAkm9FVxoIGuFKU23Rij5QVLunEd6fjhFx1TvxiF1kYPCdC0kJ+fI2oopT3Cjqd
zz8SUaoq/LN0ilNCaNylomno7Hc8AaI6u2DhFL/7R15U51oS+a+znp1hFNVGuBnifvN1jpr6RKII
xlFG2nhF34pu4UiTzkG20Py0VdhbyPaJC5968G7advNszhujyZuLKNoQZLkDk776MOZ35QrrTvK0
bROBzMLuxc5/i88GPdBbsee6mi7z3D2sWSxb2x2Q4zNqb6LgRzPl/yFhm89ukrzb/aqbk+4hZdQ7
S7e3z7UbIA6YOLrRQhzn/hnArBQUPhlNsM8U5ougk38sr5Evjmu7L/ahW9YCD5TVYZvrLSa47O7g
HIfcRatbKV1eErvaaNPU92Cu7VPejpyJ5dGBWL6ieg1ATxZ8VCPEZErbXOIaF2Mq0z3B3vGm7NFo
mjmA2NwFhEj7XZh4DW50rv/HND3wLLkb2U3uNjXM+QLloLZ9abJAlsPVVAa6gbltjjQwwmlXaXYv
Bq/cMrlRUR8Ln6vokVAV/ejqfN50NZ+xlmBwem5ZOqYsDzO9UB0yGtZxmCB1DZvRprJL64KBiNNu
lUcs3Uxxdkf3m/ZHFIJTdsUJzm2bIM6KZEHv9GpmY2HbmW7WvNAUG929E3LDvZvDJViWbYWonPNT
DM/sTfZbx1GLD6ixEYANJ4fa6p/JwnadZUgE0VwjsMQcFkX+qV9cf7+kQ/0+jtOPTi3jE+ssXsmE
h6lnuljSWB1z6prz0hegx20Fxdtdx3EILo2bE+AqqmlHuFdwsemMAIL1mjXqv7oMORco847ajU6R
7Ssr/xQjOKIqOiukPGW+/Psyx9OPtPAj1B19f478zt97kXhBMO9e0/plmBOI5/Jsm+s/qPrlioY/
O82WACSkTcwwh+cEDH2fOEgRW1gxIvrXxjkn7lAFNJtRp5CLjqCQYcpj6l4oGgbpECc1/vjXGRxF
rs/vlBahVihz5xTtbu5s01zYd3xiMGMCMcYWWPLVmQCD/w1/Awl6z96IXcOtGgP1rYBe83+SjuLu
gySOn51oqMGsh3vAE/U0xDafYEU12vqnaSyNE+0Drx5+VfSaiKKNhMb0taA4J4h7Z8KJPrVEbe0t
P6gJ4cU1t3hwub1AmeqiJzENPPxOsuOY06HojOUulsA5W4vxQmVrIt0ZPQobdZAq7yRr+6KsOHrC
Vn1ZonzidkaG8DpBXqltGunkOTIeBd65l7lL8hdjNrx9kxH1WQVEo0QHb5rsc0rbKZLO/KV3+/yl
QJYdtuJPGuMHgmJfnnoegr1V2BGqOkSMimQK1zB5Hn3/EhWFgMpdXetLg9IicGiAz1WVnRpZ4L7D
6IT1yevO0mrTsOZVP9keCEoWdIpChgL76zKueePjzqBdPGjH9BXGenw1ZQ5V5t1shZYms+1r6YNb
97xoJC+WK/EO/WH7l1qC6vrtr4y2xZPXk2E8KOfLNTCB9IEgruOhvIGwf7Ovse6W/oHRiU5QjuNh
juIT5d73YdHmwQjotGLds1CBONW5TTLx4Cfqj3rp+Pb0zTNl+yw7PjmFXXEXdYACUkz91usrH2cf
d9DMGrHGc5PGsbCIKHuGeFANZeaextmvXjP+X9alUYRRFbwaUYxPs/Pp2IgI5kDbdlR5uzBOtGCD
JUP+PDGmWSreqUSk5EEMf70oS3YI9vfezMDkR03F5pBevF4FoSBkkgIRP0Sk+Bhnwz7ZNA+FCw5O
UOzvuK+r90A69gaVsXNOGDYxo/VDSGoduU8M4TVK3zJryiMQH5mYI92FkW9eNDq00Ars1xEE6MyN
a2wLxXied4HGnicsRNd0nvpFc65Gq4Cxr7wVvr/bo84vbY92R67pGczVxRkdLmBYza+Zc0PzjdaF
iMgIg75Xn8o0ekH60d473d6B7AwEbwJBe3pP8kGdW2p9QdWi6aqriQ+0nYgPkYr+KHAfhlP+xdKA
PzRDo2oXzq1G9YIicU/xy/jhGd5AkoXlHA3HUlvaDPubo6moHKT3gUyEwtwFfpO8fzJ0YtR02Kk2
0FdP5hqThzGspP0nKdFd2eqAufWvQrJzUvxdo9P+muJFNxRhb0QqIlDSCfW4uXr998XiXUWOnD8h
nwy4kKdqs9hjcEq1/DAzoz6Ok/2JwSZ99yleAjjBdd/tIjKxX/996QojPcwoYLd55OyT3Hha3Oy9
LvIjrwWegeXPULSvLHUUGJbD72lR/qFy80esemT+JdlhsJbA3SJ+YKK4t6KlJ1EhwXbyRh8grMeN
HPoGw21Qnld1hicGZADd6PLbDEg/DbIsoGS6s9vXf2LUcM7EshphNlUkJrkIJ7fKpvPTn0Wx17H/
21nfeBaK5ZiYcv2IR2cYCo/ppW8ghmAj+qXddQhcMVKWTdj3kxt6Kuwh4x9R7l1icuVQLpc/FazN
LhtlDE3hvxud9B/oza9d0WAXBk7diQYet0q58N36g2/7qNJlfhkM5LZYpiFD2S4494qPHHXEjlqA
4KAoeS08KQ8O8p8wd+oC6CpYtSrTrVzLKuMkt3ZOcmhEUNwEEXG7ccILyha1DYpiPi90lFydBa60
1pKgxEWHfvGdoTuB5HFF2oIEFxmWBrxvxvxMANMYelYXhEZFPja4h36kPF0mRQtMrVe0mPxz5vhG
0h3WpsRNnjys9aIILkxQIPG8joEmhLnILwUmXFVUv2SCX7sHeb9Vqj4RSACQOj15jtXdRJKFU+cW
LxJ+IDTo00WOwrHPfPNa5J8MuZQvEmRAu4//WgRZe1hScOepCGi6MKbXsWm36NQJLOv6LRi5fY5w
HoR93NBZYltvxeIcASuw3XTsJX4UPHd2LS6ic4Z9Y8T7uC6JKFMg9A04TRi3M+eC610ibsDtYO+F
RQ8U1UCIaqdJ7Oqi/oXlCwdoYXT0e9fDBqTJPJiy+uvNOJqLHuNVM6d/tYDWhTuizHAYiBzzzdXn
lLxx+D3VLcxTEsWh1YzZ3igzd+M0ejfQhLbJSPDa/Iu3XJK+R+8FdEtygDEPv+aJ0xm8c+vyW4Ul
Lv5TMxJRMqQsNTWpQFvl2MbWGX19Tg0oG1I81w3eP1UE9F8rCqqPHSCo1Q0Wm0ccfxFf455HA/Fj
PeDemRANlLN8TUfCz1st41Ph+W/x0utrWVhJCAn3RDWvJB5RmhieU/PJS95J02p2NO26+5yF4L2b
4uoANeEhHQxAuogUrQSSL68nc2nRq4VJlfLQ285lSsfPdjH0qXA3TcvpzySCq4EuKMwcHGGLDjZj
Wd9I0FluAO9v7L9i0yWChJB42izkEEKi5Z8tZgh01xBBporf/QVai4THhst3NMmrxgBgNNwWdHrB
H5cV4wF2qMVtP8UM9W4r9eK0ng7NIupQhFdNOA8ornStuMbcwb3PxldTjdOtMtuRSI+SOReBre5m
/5fZseSiRkYr7O/GeTx0wpd0bs2UnIB+Mb8DpCBb2tsI+nbmchrzPj+4pOd9G01y8MSyFzX3h9Td
ve4R984t7nXP3pGXI5+G/tm0ZHKQGPUS8BfGBnocS+heXxbxcx27IdCWc5aITdsMkMs3KCUaM7vj
2a3J8OpLH9uKMFjJJmdngl4nQr0NHu1iVMF4u16QW0lYg54oGoo1Yrkp9eanqeh+LaRMV3Pnn7Bk
7GCGjD0UOxFLFolwSx7OGfK+gp8pZZdXoLZhjpRz9lgplv4/OLIY2Iqta8ytYz62RPCV3a2zk/Hg
lwGXagrWPGjEVjpjoZ1HIHEiXDa5M1IY5tjiYOG6fR0D9VGhdM9Hso0cQoCbDle6TKcf5K7dZt8c
wfVIMKcmDuGVv5U/PPCwHX3fxgs/xxo3ULkHB/DdJBbrlWi3z2GxqFod2iudmz2m8J6f2nEyUipy
SnKRp26kWbc7w3wEDQJs/KZXvpe4+ThCl4caDoM34v3glTxMxQocRfu4wg1vjepvNNvFc0lQwGw2
6b7Ps3NBKBlhjNimRiGP2g9WiDe/UmWDbgzsFuNH8Kgs49HImejCHkNaMXTt0WqMn31donIx6yA6
+1Z9b5pgulqEgDPYAHeacwxmZsEPS+joofVg4on/nutqPLJlLpgYg+LoReVGRWh+c0f9FTNO4aR3
83MJP4UV/9pj/rkY5BvhEnVbrdDppX+UNjnDbNgXkqnCwfNjVANLKMfpT9RO+3ZxPku/xq/ROAxH
Y3XKuClJkIhEWDD0YHU2p3dsfQjbiuWrimpGcB3Vx2C114LdACMRhcr1ZkQwdO53REbGrfFJ4hIE
vkKvHyZlXFWS6ztzakvx4AF67wr0OV4CciguynAYNG3jqOIU9F3k3FD8a71jfVlEEVwXFOrAZkwK
RqHDqQIE0sCBJMgkzjHSu9b5iSyGwIvBbLdeDBswTNXdsmvjYroekvCip2sHWQWOKOuI37Heddq5
jr6rcXzG3caMXOvm4Ay1G+G9+HtWZBZgLOBErhrlnYEP8dOIgiZ1m3n7pcxuh9bBDJ1iRlFdiwBI
gh6hmgdIYqi+pxYzh+u7RyOSNUkKr3HamJvWRQAdVFiaVEPE5uA+E+XxjrOJpslOzFcYA0rIvL1v
OS6qWYqxbL1WKzfMKDZGUOC/iwXbFydGfk8pCzxXPMVEeZDxVYsRUK3Cs7Nm2alOvVBAM+yI7luz
7DpQH8/aVl01bnufLLE82RJZmN5IJYHkcrGDOUa+t7m34hrB0ZAhIZts8SJnzl4iSsUudzjqqEHU
8BIqi5v/fSnAg+2lPUrLXChV4wmbeJW7ubeui6qfNUQX/LUsTvZspXTYDQUqALIDmMGNHaYu/9p7
BLOwrs27SmK0jKofDAXTSRQdql7cUNXaC5W3yR1pB3cz4QoOSiGS7fA7Z2ovBg1+hAS9KoCB7dgm
FgwRi1/1uywpv23YjW1kuRKUpTrWxUoUErMnSifazoTaQbOgUDbsacUlzN+iHgI4fARqJbg4zXC7
itDIPb16j9ivyKXQwy8fVwkZFrY6Ios563UmEvZa2ek38HL1aO7lkP9tzIKPpsWL4a2aTJSJw7Yl
QAwVZrMC9tVIteUqf+LqLHpEI4XZBSB/xRsLXY1hggHX4SJrSAF0sUqELB5fU7kGfAVPQSRBl1Kc
ZkXK7GKgYz/mTf839aCoMOg+nMmmWBW14qZXc37EvPjNS1iGMpnaa+Vp6krH+sFL4p1zL3vyOwn/
Xjb4+QaVvHUJuXa6lE6Yp4nP+kYqaVy7nEfFE9EQb1qbnxAFjOtus1mMeDgSH3NtDdndc4pxw76s
HoOextBEQZdAxZGvYXwYhI5tW69+mUTlHFUGrjpHQnGRFgClRAKHJldBaid92NS1tSsHe/PvT4MD
MJoTiBeUhL7Og/qW5XymFvcrBS8OjVJmu6SEv63a+VtLu3nKwdtZVSGVqPne9llxLKPEPUcq+opF
1+5tCquwCJd/CXnVh65DttgPeXst56Xd+FKayM1XrRdJFz1vJoloQPS+RE4a34DevwazJOMlYJsu
tHXGrMFckRPE5fjplxBfAwYJC1sDDb4zm1s6YTmK6tfZLUBWxv6vkWAVsn2ie1H/OxsvWr5ZEh95
HaX7pqkutRvRKd2Bw+n+03X9Cj3ZMu1Ke3wbbfmYclE9dJscpp77HYtjcRQcREQQoZMWQ/A5udgZ
UoJut6Cr6cYfFQ81Cfm7xXMhdsy3wcAN5SMc4BM5X0ZS2HcVUSh9jQ59zP1u3y3xwbGd4Yg5GFng
5B7nVr4ng98Qe6Pht4LMf+GDQExkOyKypS5+M2jJqG2k17rKXoXoc1DC/jG1qYegmug7zJWtUv7R
bclenWK2Ge080EYs5yyeDhOEEh8ViNKOxJEWsLqKCHqsg7oO4QCKHU+WhcielUdbjgyzUSd3mZ44
0r6DDvw2TVR2g1M78OAWpwzpWDZO5hmQOWK5S6kbQElJ6kxAdjebqSBq/qr1DhcyLgUfYg9pzzWS
09M4OmxJ7VeNmPumM5gXDBG7oitpx0mNo1dY7r7OCAacyKKIGYtq6R1MYmk21iQiWDav5RZUTGwE
QHWB/FZVLvYqMn9kTvXuwg9c5tivQ6t1QdUn5yr87KmAAt36Q2NfHRyQEOSAyOmHKunXYuMrVbBz
cCsj1luRdrXqd2x/2EXaxQ6cK8BnGcdHyyjBwgGtOX6TMwQ76VC6Q9jo/7bn8rtS3p8KlhBzG6au
LPW/y5gVCpnpa1W05LEQFFQbNokkGWemMZGGsjwHagcs5e4JUSe7aMjAjsCWMzA2ek7eYw942bQB
4Txjb1aZwL/G62mOUAhCrIeqcl/SRuB17XwLLwNCOI9AnHXjQuqCuqQe5kNzWdYLZRBvc0PKsRmJ
vwOC2dwhaiAwEbcROopZc3oC3d3ntMLTCKW+cARh+qsYsP7hwlnPuFe5+8olhEh7+bJ3mjI6xzYB
13HppAiJ4MEQEvXDTCG7pnu3GbsTVfAuMUn1L/KRfxZ90nwQLZxyK5lPZjm/yAxbjreqZLWYgRHj
CEsEIYZdxq6ESgQUrF9usQd4bx51ZFXvJr1kEpWqPefxZzPkKepZClrS3g9I35IBVmaol84jUC4W
vEV+ZxZHXM/mkxzbQxmX/3Wt3YNR2LQ3Apf53lLvUHroDRA4ftkhBTplsVhi7lKvEZ91lF11gwBC
TskHjO3PamiKo11GQQgO+JuQDdDRAdazRRvj1Aa+sYH1zRSx2nqW+Sq9+ooX62MiDd61U4yj+UDZ
j2G8lSYZ2AXnBEMeJ0pZTkfiZwb01GO9wWEFjI/JOPHq3TLT0U2h4etKLmzJfNcT6smWJQiLF8+M
m5kH1QAN9MCKJlNyOU05hj5iauFe9wUs3F75F/qd+k3VxGyJFnq4WdBA2xJoOCL2sq36w+hwAywt
UIp0v+CmzTBypNjygb95UwlZVZDPxpUgGHHDNN2lSUCTeE61elwymiHmtndJpIAcKKQZR+/X0Isv
2MnnAtsPGQvEkwj9oyXyj6zck8BJeNHDSU5oKrqxulFXTNivaJc9KVoANesbEvtte5BJcSDxlh1Y
LwczBzYoOVI2lpWDuAUgXAuWignoj1dDk7Bi5laYNNFNT9AD0WgcCPDt6NgkLL7vrelQ45BEf8Mg
0CIu4M5L0blPaRXmSfk7c0vei4bsXyMaD0VgvIkUyFDqGJjf0U9C8R9ul7DqYyR+mqvLSxEhWmNJ
XJbyUS1FrFmu4qDJ0TTy7OkzNs/nwRPUwUzpUdd1dIvm7DPhuF4WGo/LdSHojuSyq6NttgdLyl0s
g/OyGE+DV6Ngdw1U/9Swztb8H7rdXdya444SWVQPTT3fvJSXo+c+XWb/yzygd2eN6WvU4aZ4jmq0
BCPBpUcb5x+p2/rqckceyC36u4jg7JCCTDWLQyUgvLVT6uaM9/y/ji5eOivr8zDY8jbIO+/PeCir
hLrO4FeqjZfZbX50Lgha3/uPYoQwdxoTh7pht89DUaer9xU4StpzWAdQozHDMoZBIj0xPEWWTdig
18GOyYfbpd9EC9A01mm9ZpB9VoPamYK8jATwTgl+9YrS+1AN/ZNwTVKjECqA4CmwH2qTg0y+LD4K
yKEiPGAu1E7VwyNNqLRnblwVYgwKpQwKlkyk4DVHlDWRGpf5pBC5gflMPywS5gCvvcScagginU2q
BQ0Plgjvh4hxjFSZq3ZCGDCB49foNTXa0OVjsG1n2w/Iu/JINLgWALqW2DmA1K1xBU1+XA0cOewh
aaJU4ugxWX35abRHpv7HTL9IcElDEysKysRmflbVM7k4Pk48iyerKolTFu5Pz23i01RXr+UorROg
LLNb1NwCrv9dgwoReyWCM1PiWoJd3A26eHIbrlSSvF56IwKCFL84iYJNMZab+tpH8U9f2z9NB78g
HQUnRMAXP03xDtvBpyfdq7Cm97xCKdmiOYkK99dsub+1vTrVZAfirbzVuWv8sT2sZTLLPjwSITbp
PIFVaN/cJO5LM493ZTQtNvVV2V2iv7HwQ6cdurTmLjvHDJvCOOve/NZTn5xrq3lJbEcgu4YC6zLQ
/kABf431rkjHvS77HzkacRN15USfHIlWmMBrhpWeCLJrfsw4lraK4zRdrHpvZtVv1SF1mQzUJNLn
F+3iOcVBr81TDD1oVPUGYLR6kwWqM7zhLkvBwcRYFQ4K+cGS8mBVDQSLtLs+tCL/pZuFpreh6u6D
RTqgUIi1DcVsX8fitsSa6ZZY+I0uC/VKOPLJjIfl3cuHky8SriL6LDcirg/oon82hJqOTiKPw5qk
VhU8h6p0JYr/2iSmC3ltlCFGrdoxuUWBfK4RcpRuxzA1EU5eYf/AXrrYx9oKqm3lVcN7w9UZ/Ibv
iSkpKM2wMP5AHO0pv7mnPqVW8YoOggCF2i77V/bbM6V7xVNJy2PoZZF1XojkTCv31SiT7qYT0HoG
GPM4lmO5xedjEUrYin0hcY3jqIO2yuO7YebVhnX8OY8KRA6dmx5TrzzgGNwQK9Bfg3aSt2xqJ97q
iCRNBqcVjYVHDUjSEzGO+QHJzkB4nE8ZM27orbnAmnQFKknHwgome1IwkAZtfem9ZbRFxJ3st1yx
XyJdPmVQ69CDdtqm0MduJ4MdoT+KMwClH9EiPBLfiULrKz2z33j2yJO1JOI0oPyYZ7Iz8zzZwU49
t0mVXFbjBAjYkyyQDg+L/Ksq8HINE8BoSzRnimzlOiZ9vkljhPUuOoCQ6P/BZt2MxoCBUAY3z8C7
bgu6Zuw8DwhDCJj71upZisjinQOAu7V12+wDA4TUWQjSrpdPA1IceBd/gS+yPYwgIvBAmTuWg+Xu
ecVPZQDERiQ1lWg3Oy00qQPTu2GwJ+BRxldLykoC+VTmZCoaSaa5lfCqDU59iuh+DnvLEztDGFw2
2fARkf+NQgTlBsP6jcilfFxf/nGOTuaw93mv1oOw3vn8JMwZdsdeyJW8ENiFZj8u9n7Rj8SppOON
EXQi4W1i/MSTp8ib2SbkjOC8L5c7tmWixZUxHnpHzne9frFagykVDffh3x+bhJiTYGVR/rEcPRPG
tqy4v9LB+aFAZRGMIStCxAhebzR4VQArXSwUfDGa6ZaM4lTrXqMun+ubTKr//6Ka4oooQJ+A+eqb
1mW8ch4VuNvonm2AD8O079aEjwznt78VrboisyqOk99U4ZjaIAHYIV94U2XZdiQp5c6R/MycaeB/
/7hV1hvj/4g6k+U4lXaLPhERdEnCtPpWVeolTwhJ9qFJ+i6Bp78LDe4/OBW2jy3LVUB+zd5r02yf
cGnjykXnna/pJuMN3DT6HzRD+K7iXRsFnza22CJD0aO5eHeGr7/SnH9O0pBFEwT9ozcmPBzlqzXW
4a0T3hnZBLtHbW8MupFVpesfo+dTmnvWweNsFOwJiHPNEw+fhEXI0sXDhgIf7czhzadvqYv/Rw2K
ATrsDTl6zcFxQE5S/h6S+Y+78FeDfD52NcIVOJWLrv8zMPPPADHDJtcq24kaP5jsr3VsTbvBJTC7
aAUwojBBsVtA2huG65R3sPSRI5wjxffrox+ilHlvmzx6fHTCsAA124/LfptwZmU529BxLOz2+Jdq
OoaOyEP4FTz5+DjqpvVPxqTfPEqFw++VgcqxfRh+ptgYHuIjm/L+1gKd2UDrKLb4IgIurrWAgDmM
80FmEMFChg+N516meS62nUUYhiymlnaReRmiPmDQGI9AiR6rfmFvpXOwDz3c5Bq+FqXyyGJ3nL+k
N1PEwd4ivWKotjFagCaNKbDCOT9kGSxQr4q6xwQcM2yH90qa7aMYgqexn1v+sfNVukgRCq9/1DJj
/6Ik3NvlJHIwcaYWy8w+AmYNLfSk/v+lRPx1LOHhoAesV8KHnjI1+Wns2IqnDZjBhC59peICPG1Q
3sjeSm9+bfBsyAglmqPhcfbIJwAI2heV+WKoNjsSQIjWCOdSNruXwaqrlZjrYYctAAXl6Bwgm7Wn
7p0QHOPKSs9eFWqudtFgdUfmGlU9PpQzmElm658YYwAEoy8tq3+CNnAUxYlPn1hZ3sAdNFckNeiT
Ac9Fr0Y/XmXR7u0WO6gvW6J4ZOucvOVl6GsMXBb9Spewt8zRDkC/2Buhw8xszWcBpM8JppfFDkvR
5axiweQTgSKcHz1cZQ6TL5LtfdTpB8t6i3vgJZ2KlPTGiLOpQTcBkbvCwJz6p2Iy/G3uBX8Rnbvw
zJjXMQPmWTgWx9DvmoeO61fDhDu4LsbNAfSoKbDcYkhiuNiI5yxGN4Gen5iAAkkcklXFCdxq0z/E
iAq3U+EudrSh3/VJTcZ1uIM7avAsIUZFAbE0QBYR6uU+6OFLqxmiYezeRNTa64bJ78Zxsh/dFjXP
WpsvNjnfkU/uWKUHhzcS54UBYAJw2vjWwLHfKc8ZV1MDpKib1J84w+RAusNza6YIyPvS3Me1CLa5
EVsbcrP6ZwxGK4gtWC0ECg6IbS1+lGejirwDZvlyXQDZeMZxgO2V1G5DWc3K0nvVVf4uGFrUIh6L
pxxbnh/P2FNc9wEKtzhnDTqavkOMqWuTbfgUslwVf2SMdiItySYSbXolWGjvMI9d5ZlJbkrEKBz3
D1re+i8ZEPFpimZEN+UH8b0e6+mm2CREJlTOcJp6MCVDPbP1aL32WgIl3uQRY0/BDuUYN+oJV//M
6tOkOXbrl6Qppku96B869OvxgLOxCAWHehl4GHry8yAGD6p+Wh4gjrk09uz9cBtDkUlw1Glj18Wj
1Eu62JdHMsvB8b8Mt7DBsZkWYo4lktjFkHnWY/lGaHC1b+YGwbXnvtuN1d9DVOBX1+EmGBx1mCVZ
GrXjVeQJ8I+CBWKcpAPmPjLkL0WQQUseYITl5g+m4Wl0iOXMRvsHA0I9zs1uZHkG1jrIdnW0aDcJ
gdhC7W82QT9JPEftW8h7hrO/6zYgnMx7Zhho0s0YsTyJZlc7w6bVzTyJJHds7vrBg4R/tl3AVah4
aNFowkprtnbNaEHkVXJe9+OMSgLJL8dyZL9pwz2AHN/KssqekgpBH7FhZ898rUIYRMFI/0J9xFod
YuxKmGLP1ntt4YE785dDajAaYEsJKqFWFk+cpglsRoDIw8LKyuxBPc/R+FYO/6WO39/wBFyqsdE7
iYZnVbaOcRJd3zFQzd/JHhUgCom7GxYprGDuBfsBhEc6lMYx9hAUuoG8jZInLZ2rX3QTx4T9bLpp
umltOFPGgJ6wSLtma02o/jIs7ms/aZtNMelvfBzOXsgSp1w3TYcOmuIGmRA2ODAtRyGtywjMQFHK
XWI7b1aRrr6sMg32M7BVPeaQSUDuB82Ve/impeNwLRgVnYuLDJ+xWGe2mlY8fYqCwj+FDctbaHcg
R1ghcYX+TYc2vlWmL8+jfJ2Xx37fayQHsvz3q5LVLD0vTUHoFEy4w+8zDBXEB7ZW1qM22Dk0XqB+
xz3I0n1hAPZMSgbQta7v5uAu21MkAmXI+V0VeEJqr/qx50T/q9lxkpFCJPnsZFcFlA8IwynayA6M
L+MUVmaC8lfX3xon3mko3ccRw4W9iNSHfgaJYODMjyTPQ6/iiWFWUCYjmVyNITCPwBOgkuLizlkh
HiKLByYwJf6onentiBxj1zfePe6zP6Zr86/1aAAqWnpMyQCM0z67I3aJH5oKtaJkYO93AdvdfBUh
Dt7EOJRuAtdMnC7PiwbCcpXqx3jmO9cNCpIYDc8mR2/GcK+D1yPIR3QMRgpNyUCMeb+T19tAuEuc
VgMaD5PbSRndo8h8vXGMzvgYghYkTY2xP6WfwuPQnHjTsLc2qcVT2SnPnjUiIcNZZGYFkCt2rp0r
8RX2SFlUxfOEdw1sL4tdr8Cj0meLAbSaMCoxtLMsJsQ2EqZzQDoc0EofFZPYtDlq4jqK5j1bW/zU
GiNph59nZfeoIlPHPFLTY6AvGNDrerJ3Wqk/zAaTWxTL58HCA5z25cMYxZoSpEHunk/MnoqFORRo
HnRkApHq4bVvfVtY+7KdHqHhkWJm1uVRq0WIn8AffoC8qe4WLl9YMgWCd9TDiHku0qrVqSq5cTJD
bJWDerTIoQp6BZK6ljcgYaiKw2lRldbeuEaXBsTFHAoGnUC8QxIaa0+RcYFXhJSndDM4LwwrmOIK
ui4G497sibXRU6uJud0ouqUwiSdGk+7DQAF1/DUb5T0ne+Iw2A8lTzkKYNcxT3H3t4qSD3vOHVy0
DhSS2N2l2kOwVMDHqm12bAnMuLwK4YWMbDYLso+mzrQeu44tme3Ki64qSgL7i6fLfArKvCBPOwx2
wio+49ryYfj+SVQiVugwI18uG+JpBTer2YNagExChOwKu9EvguCKRbnf049lW1wn0RvNxcBnI6Nd
KxfgR+NZ5wZ1KiYdM0Kl5rNwDoxvEAUVA1o+cSOo9TatvPFKz8c5xuW2dq2ATVZm7QxUQUAgmDw2
fRZCZmfm5WUGmzg+qWhW7Ub0PpkGrrr53bgyHMAGZatpM7rqD8aSE1p8kooZdm4bhBIrHUzOscyN
ddDggCgsthBWnzFtjzrYBrLO2Kw0mNuMdDdUZKUWmXzE41ccJY6PA6jvvZZcRSWPPduB19pYW5KF
mSnRbqAXuTsk5TBvIz0hwJujSmO6OZHzR3g4QvpZPNJBAh1jgK/p5e5ESVOsAv1mKvvhFsTVdVYs
9r8Gmh5d1xmR6Hz+/WkkTZM7IfQ3xaLVM8EqwijuLnnM1OH3JXPK/3SAcwhxyQvxwyxPGnX1pZe9
FjZeE6TtBxyULNXkeM+S9MtMMMlFSftha/ReE/k/eHXGZs0kfsbnTSxwbPy1ZRbdJR3fylSeXgkI
tdu+d7aSTQQEYmutzHnauZCvAQtceqCPTHRh0Zd+hFy7PynUnkmqgJchrWUVH+00KOlbxKxV8tGm
ZXx0fHImuikksqO3kPgaXwSxxkSUNNGVNvofrl6fvoyMD+6+ajfO1rESnO4ktGEpDKyPGnEyZbQh
9kPPiUhswZ4NCmX4XA6rBM3jGdMfk9OE5ZvMPqw5qhfrz5u9iA8sOVQnd/lRj31VWXl8Ghjho8nC
KVHOLR5N8xJbZfJKJl32UJvRxebAy8p0ehaqQSdkqRcgLmgeMJM9SDRou9kHwMGZYKyF6f2zEZYB
PoFDQWNPUUoOa1AxwwDuAFwMS1npyps1p0fDVRZNuR3t4DdHuwLabI7kh1m1QbQcwVCrqfTtU+nr
5KaI+jXLELI5XJTYZZiTKVIoPHtCwICi5SBm486y59GNsuLskCCC9KFZxgA7tHjhwxSSeDUFvKdo
PFdeXUA0ZLrchkw169yipuL7maqvmdXjXtW5OKUF3sJJ8jHBrG7XTYiZD1mzXLlhLleBDrZ+7b6Y
Kos3U9uBTmBngASuutVj/TY6LQ2OJ8VTBFR533kVq37dvwxubn/0mogVJ3sPxpNEY3suHeyBI9dm
REib8rF7YlryMNcgI2Clt1tEFg8GttIdWnqxMGZjFmJgK73a7W5lstzA1OJfdVc8oyr9BAVQvNAm
gqt9MCrW8c6IPdh3QyiDBZExqyBr39wqgDdWFRbj/ulp6tv5WjXUaa6j/wwpDgishPY2bQMECRrC
B/IDVmdTC2xhUFfThLso4vjLYg6L8rDLn3DfbMjzCYHjD+Y2MgZ1HnWwL9mEHBDqiBMHDuTEGt0k
M1AQzdPK7Wx9MSVpm22W4FVDLzCk5ROpupRxSs+r1uT+HMiMPRQWS8Eyw8CetR0ROGI4uGxMkKnl
3W4Q3R+jWbr3vjdOvxSzyg845Hh3d6VyvIMdsT2Cd+ciPen0uVR8hIYxOZiWO2xUXrJuCaXC/xWd
ZMB3po1k1wVDcSQnFofANBnx3nUtokxzjlJKlVWKLGiN4nLlcGyelh8gLoAsaZFHAvsQsBO46Lgt
40trML52Tfe9CLoS5ejg3MfY4XdCWSWpqc9Y7fa2cw26Pj7KBGl4WRY3X1jZxeQSOlEXA+MWzrU1
O6yP2Ljo1BXDXvrcXRJZ/cmla/G031y7bkDC5yL/9RSjBrg2p14+l1UxnjIEuNuO8gnqrOuce7d2
NhGRdNuYWO88KuxLK7yrFxEzZJp3xh19DjiyDyNkVGRYGTPPs6atyTaYgfL4nfuWWDlTkPG9m2ZS
Zh1FRxhzXMXo/FZuy1saiAWD7pg/zD5+LMMX98YKt2YdQxUZBVQzKd/QIcDNNOevpA/bgzZKwAvl
nD/ADoOPpO2t9GK5Tv1sh/REP6uWBDurG3AFtii30jOdLvV1aT+OdX+qq+xhscfgi9b9waazOAs+
6kMYkz1mUrIzSLeuppbxCqwQs4MZEpEaIBZii0OjwASdOQg+vOZzxBWHUMjyb0kdYcAboCfzoO35
rYFBKCXvJUq+JyGsGn0wFyl//x708rDPiAY6kx3nnSdix+FdnYNUuhetyhHuHfGuSQecuQ49Ljl+
0+/L75/xSBxK8ZMRFRGxj4gzBIA/mhHp1xQGcHTybxR522n2KJotvYLk+Z8Sk/UmbHOfyhaMAfMn
DrtpjxOhoZAicrlgvHcpzL32nILbETMs7X+7bh3BHSXf4VQlILRaGn71ydioOJtVccWp4D6p6CHj
6fjM3kfswYSTnBWS5lki1sO9YJ8KzOLrbEQJ07MWs0LT23uWPtcSyLNC5EwrhiwmqwGydleiGPHo
o76iOsk/FJquLVhQFvCFcAk/q8W5671D2GT+2kzM6+wod18LcbJTW1zlEq1ooyljk4UtCRAh5W+n
7mia4OOGC0HZ9K5ZMwSbgW0g+6mPNhj5t1dDuvMl7WWWRc26RIexDVLGZaoAHOE6ZbKNRImyxToX
Pb26i9zu5GtO/Rzs1VNkWGfBYOhjpCRkD2MSTRI4+UdopT51AXkAAZ3M1tDau5IvgUMU5QtSR0XS
UebBhUc9Ps9Bcu2GkYyhtAH9P/mHOsqrUzOUqOQsw2Pj70ODNDSbc1rjRkXg15cXVXk3h0DxY+R2
B1GO3XNex8wLLWQsCPwP0AZgoiURylQfQV0E64U9mX9M67rGNOn3xBzMJvLltryG4/yXcmoAopQd
spSLqOkQgg69bA4mY+dijNyDZ1l3Ii7UNVkQ2IOt30ZRpYffX/p9kWP7RGBHsg18csL7EHDGb4BO
TreOqL97rwbvU3cxfhl4ZWxowvSYaR6Xcz/me5JBDnVjn/DJNo9FAaqyMQ3WiETUpFGCmt2Or1rq
6ZjnyTEtCueB5pxw1cn/S5WN6wnqPT45UJj5vpq/BNPvi3yDybLrx8w+BuEIXkgHgKYLP117LuMw
xErWauaUv5H/TKBn81CVyBl9g4x0pPDRTacGU3jLMXdVVz7VretehIcmLM7iW+zaaAmjAihuo2HY
DH71AD+FJI3afAb51j4TlhLvW1LPJ9YZl07bBYMS/VYxUAmrfpuO8tudh3CHzXV8BJldbN2OMi8w
BHA5sm8PMkjep4iBbWXP6SWBlQADkcGOWcI2+v213x+5reTxGoIkUuSbR+9TEf4FJgsCKQv916Yi
Gar+HNohfWADEb8ko1tvKkLOAT16ezuZd4SdmJwk+NN7c+k/nOYlUpF5qodky0MZ3v6IdMVnxIWl
g1xJzy9XBNRPJ88pf6IezguZV19xYIlzH3h70tOgfs5mya7LIIHM6O21GWCvGReOiMoWLjFDl1US
jQnxr3NPMh3SP8Auz/Sy+5agqS+r4qvD2AlgaRxQlT2qGLxc4kxbO7a6DULgZ/Ibqwc1oX9NOv+p
yT06yk59Jamrrz1/bqdCw9wKAnLwruc2KLIwRdZqFwc42FhW/iG0mo91BBp/8YyCVvtXRtJnPflf
383dq2qq6RAUcJSMnry/jk1b6bnBc52lA+3RCJ7ZmJ8qNzVwS3Xc8oXHaEjcSiHkPcv9jzKZMpYm
xbsdZvDxbMiVTo8sHL3L2nYM/cKNCb4zfSPpav62g/iW1RyBwrNvOiaROynTN7+2PxNL09yXbnuP
aef2IIv9VZCK5jKF8yW0IvORewNh8NCyby4/J98rNpMm88Kuu4cGkOkJplJ9w0Y279NF4EuFc53B
Fp8DS/V3YGjHkvncpZ5Ed4/5KDhaIiAxnj3uqoqdghl40DrtKRw2DYlJGzaJTMITuK11gHmGIrwN
H+L5btoaLwEa4VXsm+4O3TQ0BTC3t9+XTgEzQuandk3gtFhhlzA7kEW7SShkidrLEtgLc4Lfafm5
Xw7mJbXkvumLpyFH+uym6p2mBgCrT61WJdN6NBkY0Ou9Za5mtnzxODwutmXTjMMIvbYtPlkP9kHO
UDhcoQGUG6kJtIDTdgj1gvNqrLfI1cxoxkVCoacRzojERE9DPKBVPhRzYJ589D2bFjL26pc/nEVp
sk8r8402rt6y9Yi2jNTptd1sPiU2LY0PeGj3q8y07KBBFNTglKwrtTbcxiUkgIgGk2jAjQ8nYyBr
eEjeS1y09Nbde5Q2+8Dkw7VlvGsYQyHoZMXMFtgjuAhH1ijWwTg8/SIIEltwZLHfBjMaR7u5UgN7
aCEeGcfEN8AUm0KaxS7PjHytiqi6JQivKeYA3DSYW53Gexhrf1injHQRwxYHZXZoO7CkzmQWTp6o
DxggSZHNzPgkBvoh4EzNBhmntXXDpGZExRDHz8HyzhJvoQtMEaJScrNy1t9z2zMxgUOZT8lPx4z9
PPo9XqCUSZARk7dhpDhR0ulvVdKvxlQpXpkk+0akX8quxcHSSMIz5ZoHSfZ6Ap9xVVRp+xQ7pDrU
Sdg/6Do9JLYaudYWZYRtfpa2W2yTATAaqrX0AmMRxU7zYrhRfBtnWJN0SAtPgH1SMOPe6U1BQk++
Fn5xyNs2Ooxj903BQR9fM7KZMLg+BAKH9eA/1b2SV4x2wzqeU0Ynfv7TZRBJBzhJW0cpIkXs6cgI
Q28srkgMX/cMIto2LO1ki0HKyEjVGwreYMpYptzhLc7GB3qvj9SY2n2UPAh/wVLaLBnIPhvggoj2
v3yYMTeT1bGqWZXlVrt2LBdDteuGbMjGkQIAIxcbtuoZcFM7SIZPNRbtdMA7y7LhKlwZnFuSzCyK
GE4b7+xmMWGnpGbec+yfhNIXHx5SiyfPYMTZDQgCMs99sQyn29qQXFZNviA2PZ2/+0x8qGGcbv/L
LXMQ961UUhPss/zfhfIcGBPPyBKpNblepKaW1inSudqznMcx1YnyPqfWOU9K9Yo4bH6ejb9ZK9PX
3xcIb4DYZX33AZv+Tmow+F8H6o/778+IkP2XmkZN2Bua8IFH7YV4PmRHWlsnhoDpK2Yl6MVllh9M
IhteOzCKbA/HZJeKDu65WbyNCrMxJYpNEw0vLjXZrRRM9FeY1fIzX9JijsmMiJ2FfZW6/a6yPnst
WVfezYAmdSry18Fnq9aGPVt9zQNpkEzJg9R4dvkp29322XWOQe7Z27Y1vDUh6/UrCbEb1CTVU2nP
Jxpc6940DSqbObkrGK2vrTF81Y5GPtJ21etYGHxCSLYNQjHPiSnxEKd3JyOqV/ZDdPQHd8KFRDKd
BYnmvSWUbU96I6KSxBPvi9Nz1Q5Zd/39vyBlC4OnDxczSrYotK5jjN41RfPxrhM2vsEo1b6wiBkD
WJ+TQtXtVGNNRL0LljsWD0NuiC+qBP1Iu3H3ZgCCTTAHz4PWcEyz2HkavPinzIwfEWXGszDYLnYh
X76exj+SI2cYun8cavPdGH/1UW705k420PvqFLPcfpozXWzret5RC0X3cU6cldnXYj+VSbdvzeJm
OLXzN+XpYjEBPTeNiadsZyaB/a8eeebV3mPKm/ql3ezVD/ziuWmLbx1C22FKWFhT+gWyegvUAD6L
XdpXzfYfcwV6nuHHUhXbxPRx7lrxxZb9sZig0OSMK0dYw1u+7VtVhNV3wDwBqb2SH+2Sl4hCablZ
wuLcKsaueP6j+7I9d9BjOT7cpUAZBzCM9vtIpcOkYbKew2UZYzcjjwGsyFdQruVW4qN609nwQxnJ
ycGihGQXNi4+I7w24jSZwSOZgSX/Vk3ybVmp9VGaRsWGyZnxj0WCxz7XVqCS/C4zOh7C7fsrj+j+
AG7HOGGam0/9UAn00/l0zmFC1lHl7dpQ+CwPKjIhyjZ9zrIOWYY6e7TSr2l1abK+pDePqm+l1MVg
EkyNQVxlWtGYR3lzGFn6/xgR+GWng6JaYeBh0TOpXa15B1ICtYF/jfW9xXUJX6d7yRjKPc/j8OAo
5EYlGQis1raNhnegULI+hLXM966vWg6oekQWGoIRmGd6+hjmj2ejrNVu1+/dZGb/RYEtJe1P1hCY
RVxUf3PpcB3kCkGv7soLpoOX9Y+OhNM7txCEu2iQf4LRPdvIGKIVItV17OQxSgHDvIyVm2zoZs84
5MKjljlakpChW1r0sIUypC6xFVB92+EFT/raLMruL9KWTZ8Nt3i2FqcJKAMnN94EwS+r+HGGFqRq
Wl0Kcf/K7q+/yGwKN5Ia/zPNxDZuZ/kzLgPZzjfKp3JC55ExNFyZOCz3fj3LF6NPv6DeOD+drZ5S
BCRvqXZm7lYvOGYdQxL+ox/OhUAhlMw/DHjgJHgFfGrwl4bdfQGcKLki2/olSMrr5JHea9cQc2cr
3VC3HpROfTaH7MfVzEEm+onA2/nJrabp2C4rljCAKsNwsHzPGsBTslo3VHtXTFY8zHmzz1GYiitE
K+z/xoudB6gzrEEfNBB9tsxcLz2CEVebPzx83L1OElJessLYKcTXR8XG9cnWNISQv9ufRt3JgztY
rfBfgrb1Nqbh/2ex9GGKhDtBFUiV4eetXa1QbiKyvrqig9CY3GYiIu6mXxgnm8UuMjfeZOMIlW/d
IN//qQQOMVk+CTceXmHfxYeYDeFeN1q+Nk1JbOIqqtLuUEM8PUKM2YA1Wg5n75JIDrKxMB8xWod7
4MDm3cgTse7Bs92MovjbRgMFtcN9nLqIbMz3sWU+Cjc22hufSub2EfE0Az/IEmdC1iu8G0l18Ipk
TUBDcIzdYINIZWRgVm4gzd4VRFuwTNaWceN3WHYe11r81kaOc6SWyM91HIOisua9yxW27WPI6FrE
xraPEmgHVRKc3EawqjPfk6TodtD+qB2hN3HhnGcrMDggzCe7dYiFmLcDWrdDNUOl0YO1iIN0SJhc
3p5q3RO34su30Gt2alnzG+FC4LcY3PpFSknsnjy9fGnwKyAwHczrbjBBmlD5ts2JlwI/kAORYUyM
3K8+eW5557jeALoThzyST5Rh3UYM8bgNSlXTZ7TIdoO4PclsKViL+cupiIMEUtpiZl6e8JV8Dnlk
5xBgEJCLYz2V3bldXn5/1BvJ4q3O12AWHomPmFEsArIttd1D6/fm0+/3/fuj/738/lpn0ZfUFg7D
ov+T1SZt2DTQ+ZEZGxR2urN4nFZpnZ4nT76Yqetupi4vD4YdvDU5OikGgQBemT4bGVtqQnjWgXaJ
/fRQMTgthYXv0Jf7mBzMMTKvVRAxNge+DZ8XpWfV6UvsuX8KSWa613KwCFCchwSUPs4WxdqMYc/s
KXGJitk89o76RDh6cKrxMR0CaMVSmwdMxQXTJgB9bNtyTgMGVPpSLeHJ/3vx2uwVsoeoB5wRft3f
G1GAPvUUGEoCVtRo3UYujpILw3crdSKRSWy0T58SpWI8a9OhiPPvMTvztVEAjahif2RIZe3MsSw3
SKgyRIyfBOui35EtKYIFiDHkIte27hzqGloZS+nHGihw6VQ3yJF6K/oy2QELwFNUQxkTY+CtuJFf
UJrCCsOPi550L9EPryVnsvJNyIXNS1vJktrWvNbdMICPmLBYmuNpsnjT4Aox1hJuka+6OLkEQzwc
i9AMrmgOMR3n1ruftteoj5pb2PFSMfdeo6SZdwmjzL0p8XkIb3D3gUuwxoT2hQJ2SreGtWRpdDrd
F03KpW5sUjtC3GNr8lQwuHf4f+E2rXOeQByuOJDL5ygMh8dIG99jlmKYC3q9STuH90vetMLYlxEF
m6Cfp2KBfYBXY0uah7MIR9aZlRkvsWv+J3LTXloMZ81EmtxZELK/iUjw7w9F6br7PglfNJor6LQ+
QnPSquuOkCSkO3E0XlKmcp2ZE6dn1jBeDNmeoDM7eMxjIpSNZKwug5rBqS7YvtJWJdUs89okK//q
Fm2PFkR2B9nIBjEK9xEJG78GkjCYqVAFQhgZC3uFWBhmSolyyXXbrTMvCt8QOEZPY6lEAVdqmtSG
A57JkQzlxvRZ3uB94zvrXsl1tPfgtslag4AZlf4SOuzjOkd0SvI4yifkRySSEkoINLGTSF8YVpHO
FkLKHbVEplDU/dp3FyNGYb8H1sjZ4gR3E8st+ditCSy1x2EOTpjnlGyvDZ/tqhm2c1C5D6Ly96UT
zDfM8Sh6/QBIeqE+B1agbLDwXxDgylQ5R5pTLKhqZgIHf1Ehicz5yBbK5Fizrupa5nvoE6C4y50e
oreQyReydtemCmyOnlsHV6TSN7+s0v38XLihiYweriwznrUQ+NgdVGw7Ww0vsyRRbtVSK2B/+8w9
UqSKCauvjNAwQ/r3svBDu4Rrmkb0B4VYhXuhVM/hNRCifLYwXz90eXMy8fKtU5SCHOsHtCfmVsV2
efRYkdjCWRgXHbmqGZuAvAlOpvpHDJw4hQIelAOEbGxhsHa0WVVnnkMv/Rc6bA4Yka0xl0PgJEi2
d0g4QcFksAYLHn7XkCkr1CpxXbbftrhB0zcZ8pqHJuVDAFJFIcWLM8FzxEmWb3tXj3s9t0hl4/rQ
TjkmwLbfKWVOAJ2MVdCdqMbE+2ymf2jw8K0ny+1Zo6hxvWdYrSxkzfQp51uDmmh79fQD4vFaqOJx
EkC9McNr8OzyM3aWmrJB/MbAK1kDlFjX4BPPiskJQXwTQQqpPkvXna+pT/vhJ9m/Dpyf67WfKOYV
NMzmIwPbjk6WrM0G/kdp+HtGi/ogkf9XJCufonm4Om2qN2XkvzI1da/2iLhnED4gB2xhO0dCDSuA
OW0hUpO5YX46fWk8Oja7oT6b2fQmIM5lAFHfvgT5aG+B5MC9adPp0hXuX9OCUiL6fBGxwd5DcUoA
bh/eiHIfj2TRPUc8oHaeRslM/Zquww6tmBOFw673F+hskBSn1DUOlQHEnzUvMOhaVfBp4pS5jLLX
SEGrM80iCtWiMi4xGe2qKo+DZmfXGWmHE80ct2gjgH+O4u6FBTYWmxYydB4jg+2WUSMnL5OU6KaE
SaDKXWYqbv8fxVj6HS1G71F46ZMXFd5piOzFYpBvmzKtPuSn1Rb5t3bQhztosMAXGHeT3JQYg+u5
SMxyZ+NkhnFPFONM8xjPY7pHcjCjO0R/HFh5vcv7yj1ydG9bzF9bh4nHxQ2NjyyqLO6lAJw6qvQk
HuRrHxv11uw8JIwjvInMaMZnritFcVElryTnHakyrpMLRdMMfOThk/k3QzeOx55I9Trv7+VA18If
UGaiDhm0l5VrhZ++i6WyY5GCbsHYR+AdAB0cFIKroktI6BAxq1/BlCvSnzai9b2HmXcuSw8BXL9V
0TQ/2m1wMsgUBFM1JdieXXmin2u3/Vg9Iy6MN3KpxDurfeXqPMratl66sWMAZlVXt9LWN7dw32Xx
N+GF/qaZoYFGUPlXslt4w34+7bwMbUEBpWcIz2ZL4k3Sc1GN47vfMN1uW9ZVKXFDO/iU9nbsrFVd
eWJjxoByXOLpwComIZzN6e7CWtz1VG7AfGbx1EHYaWedbhrZs4Y0WDkHld5Kgah17B+lntml+S2W
dZ2R8pz3RJeQy23ooj35xv+RdGbLbSNZEP0iRFRhK+CVJLiT2mVZLwjJbmNfC/vXz4HmoR2eiQ61
LRGFujczT/ZQCSifO8ik3474In5pbMYBwWNNNLp/YzYjsOylKO/AmKiBsrERePLZZdY8OlxAOqjY
nQOnEKM3faO4sTsWXZ27VtoOgZRet5tQbLZllBAHLBbzVkueGzrAJNGBwTvZvpucVWTMcHBG/b54
aNoJldZz75Ew6GGn1FV0Kuiw2ISlC/BinJ6hcuDLH9rHNLM8rIUtQ16n7UMXq39FOPwGZf4Ewo5K
3QHiUSVewUBhdO/w2KqGN8IyIQvIZu+qJbuW9bft4luWEp610eirSFBqImN66pCaz8MgscL5+WOs
Ipab/gCSN0rfp0Q+p/QONTZDTOUwfjuWi7NDTVydyJnzid3wuWgu9J+Tv6mgf+d9Wn2VGFKZZruG
CwUj5MlbumY/4bA4ugYbJIxFVOeQrudN7Q9HPY3LYcThTd2fOBbVYu9NetK2tJSTfknFoz9z32yQ
cFjgA7b38eKTtwIl97pES/3Zs7gZEzpjpvk0d7ywYacA7MRlvFskORYnt89eIr49iyKLhtBcYdBX
wsOJbUZ7QSOML4ttJa7/z7wAAemse2+PM9iJKKTFUDBv+Z5vLd7th1jKfnUd08C1AOmgRWNTtsOw
RwGDN7s668PirrkgUVS3OrFrolizdi9lwc3Fd40oKPqG5wxfJbE9/HiRtmhPSxvrPkO/7kYaQNj0
LPvZUp8CE9J+1LSTxN54COdy781I/HhnzjX56oPL6qRZHOtOSte6D14rDhls3HyRrwoCI0vNh7pY
2N1l9ked4ofuhJpfiIxtUv58Rlbvm5kgLK770BrJ/7jTcuU/Dqa1w8zaLOOH6QJ5jLrsjyYQzKs4
Q36l+KIqgLNDQMHEl1hMJMsX/gLGR0g//UUYY7gvu1JuAEpTXanUH4Ctrt2F7w0WYtqrLZI2cKSd
LssCIyEVxdtcHScm38Shl3zuxluHU/TQCBbQqZp+uSFHA+MuQ9hklQcl03++4f6O0kE9dVE/boHf
2BvXsmExSDO5aIXVoPORGnTxh165V+yPJEx8i6mxCh8pOSHVDQDNQ9NZEwfvEQZdri1jcURth5XK
VWZft7dSyAjejwCqoei3i631Khm2r5AIEmD5FLmUcYWyaDYfEWJpAKmNT6xBImySxNnbyq3vA1Gw
jV0ZQDBU+6tcrBi37PDGnjm9MQ5MT756Y6EDWNi0zFtHJSy8ZZMnNmdKgmK3YxH10OmioGnJPaWK
fjgG2HJrTp81ls/HwrEfGXEgOEGpIrRNRND261uerYFpresglfzs0oy24wBIpge6nnKdTI+fmD2t
DbKpv3EsbtI9drfdM/0M/6ggRGcfnMBK0SQwY4Qs8HCLR3HE6eMAZEEGO+Qu7IIIE9YQsk2Q5MF+
LptyauuzmXO5n0t4CDPMLRAdKOkDS7ubiWtvl8y19239S7XzFGsg2ZiAZ25PlHVxJRmF2dz6patO
3J/PtpoI8rsO+CHMRM9kXyBmJp63G/Llb0yLPUIAsAWYRORCHG/G7NG8gm+GoWA58WeN0hyiNG0X
bbFKb/u/OJ9+G04ZEsM+U1XvPMxAlAACzfvZlP/VoQgPEMpx6SHGEKmXOG+uno01Ym8TDbqkw/Du
mzNXVmfG1ARV0K1cCrSE6h6UN3YPofqNEYW9KAikeqz/USRPFNfI6ZAC+FNkya7BKK8G4xHA/0vP
JYyfElRdyS1qjovk4rZPS5saiAvYOBjcRKGok8XELfCcb0fTro7J0J0LL5tvVEbxqYxisq+OQ6Tw
L0TwmdEmU/gvO4EdvF4ZEhPsOeAk2MSokHcJk4aQStzls8FTTrEYrgWKFrOkX45V7+NKbM2nPEvf
rXS9lSaINYJ/p7ZSL5jamCi9oUEy8n7eInfRAiYXTF0mrnH2KgkLc9gof63WZPjo1xThlCaX6gjM
pwqYltTG4ie8HyMoFD/1mQxx6ow14KsCanAgc4MpBVK6Q0DcrvJnETkdvgixHLGpxoFSzj/czu3O
tZ0/FVL6Ju+m32FY1ASZuatPJkHfzGXZGMrnCtDtiWAIF5glEbipkcXdJSJk22TLsXUKWGaLEWDE
w4zhLwEGCUw86xUUTPJ+Eb9Cwv6bpYSx2M9M76Dh/ng4a7lJ5wyCJdFErvs0hPJIN1Qa6N58HjLS
P2yCo/OCG1P0Dok/e36uI0xYRj34+yIevyIZH5Y4j/a+F+KZpr2vTMm+0ix7IevKS0r6gCp7yFzl
BKk90+6jS4JvwEG9oV7DObEU9sBBeHIflZHLUhwYvrBG89Dr5CI7pS/mhHPY7q+aTNicLPlpTF2A
0NWtNvL/RiQdwigSeyHPT4ynKkvrm0zZHTW9OQdGKd65u0L0xJIYkAshVhGXu8yCdpyD+T73hUtk
Tv6B8tLsYWtiKdPAv6dwIA5S0X3nv5FoZ4lDWGrXLHZykIJxlcgVARMoVk6+T6Syg0/TAOBBnwMN
8JER2GWYnU3O212fQpyZJ/WZ+ut6vJpuY8XsQWvXb9usvh2/r/Zp1wJaHLML0eqNzfmBbs8fh4Ae
Sx+wcqziCQGmWX00pvG1GiYgbjOOhgTK8SGrpwX14JDCazv5AEp2DgY2os4lwQ6afANyfJSSVlfX
6mN8N9RRYiZcg7hZEM60J6oF62OY02lHotCiD2XL1EFkZgEpPy0k/E1jmbaugCfgSlo0MfDimwoX
trr0ozlO097C1HyblQ4ocqN/WXrusfGyf9DFKkizoC26Nj2VU3PxCWyesrGMrj+/SC2/BeV4e2P8
BU8DaAtglS5cuEy3FOBZnpBB571jq+CdNhXZTkjxmGiVHHjmUpkToArpmcuK5T0BTPvczvkpj5cX
J+Hvh2sXmUFSCczNPNlCmd1USWM8Vn51cUo6YA1cKNVqBHta8t9Uuv4beXdx+r/xoZ6JT/qbtiE+
Gxrdd4a156LNyn5clPutS3rbW8pg6+z3LKN9vEKCVwNyzuvmMAzDZ7He+tJUYzN1jWeZznCB3Qn8
AnZTiDkTDgeE1cr11A5IxhbMWnwZS75kTiwkoLIMbXsTm+nMxnvamWHmbW1TqW1PQVa0/kxnQccj
qtSnY+LumnEJaJrW4Fu+09xjbvPM/MgahWIemKY8i/CeerZPdfkpYQ1V55oNQbo8x6w+t1IU//Ik
/je3K/oyx77UNvJm6/BqTovzNejkUBvnZPFGLhKc/oSaACP6ivI8GsJ9Op80gRbc6rGPd12QDKpB
zLIUHNGoi1tdzHAH38gbq1c3iR4EcYt0xGNoVRUfY4lZoxNdoOiGOeiE9D7ot+WS03AkdHRqWis9
mBho68k0EJaiiLZFsvCzRe53uk2JAyWPIf9g6OlA93R185Iu23gVhJ+R4Rpgu0TnHatDOU/ccaIk
aGy5uprFFX2ECh4HOqJiJ5GV4QaaEj0TguYTOgTYQgy8FMq6oEG+apES6ueIVTN4jrI6RcS3lJD5
PrNtdsCDwhGf5sWprOmsLqZ5bQGKY857eZ5CYRE1ySy2QuCj+ghLjuItMwncebPlOnv0gmnP5/mh
9OoPh83zYz+OYFk76mMbyxC7qO1fp3zCt5D6uEUllK/eNFgULOyaWpjbJ4xf7oOR0B7k4BJKWwvM
Zk4xa1akl6QDx9vY9dUSsJ6XnJsHyy90z7XDG0jiseY+fKFiotitvA0E/2mkNTr8yHNHnuBVSDAz
VBnmr/nIPSGcqhts555GFTyy4HeTw1j3xAm1PDRjaT0rrz2OQ3GCr70EKaUY7Pk20GryzQDphjx2
eZrK+V7p8re0v3CHAwmdWBIvOrlHMe1K1BE9d6XLg0VxVrJo5K2q55Js+xu7sABIGtNXTCKjIhB8
wUr0O+9FwJ0IPvFktFeu8DtzcQjUDsm7pf1/RIZNLs3ZBzYvb8vm0Q+qjsJEkUTnqWfWHsiM164k
/jkz/VjUdlrJMO7g2/Mli4xamKxGYNWmswcJ9DVklnFLdY7FCk+RY5mPXKgJidvtzeuao4CesxPR
iOl6Gt5dRMpNmwEz4TvrkRy5UJYmzqwHoh2lAlxroAMUa4Qp613armEfBEWtDGjU0ieLDxZVDqY6
yCi8hA7vgQpW5Y6qq6MuUpo/qpDvCo3ZZLYgxLgMxKC0zJgrtq7x6KE17iOhiFssfnfzUp8ofJvd
++IvXRoZlC8tuSHn1a2Zka65CpkeN2KNY9Hnz437xb3ILEQQ9SKsRo68hcbwX5YM1gHjinvrRY3X
G+Y7jGbaj9vAb1uKEqjD3Eee8+Hr8GK0T07Yz9fETI4l1p+re7ZsqfYkOSlZ0Z3HPkkOLzDxT6Lj
OapKT76SSkm2YWUB6lrfIpnX8LzQlDJCd4ONIOL9oM8GL8ErqukaOyBDaYJQ9zhGCZ1DVoIcMeyL
xvkP9ir8164eDxNH16aZQnkg+nHLe+KFpTLhyltsmofu92ozuU8V0u9QKarnx6vO+LpOdOTWbmGY
1FEBQ2baDS0ol5CTVcXAO+LmI2YluZVAlQe2opuy4YqezS8YuNUhJgm8HWI53DnMAtA4/ZNecXIx
0YGDMWc4/dX8qjCCMSO5QeGlfx2ieYELLgVvlxu4jwah/qfZQPiMsUgs/vSZeKO7JcRJoEN/+Dmt
GNp2Jp5Ra20guaf44zea8EvIm2DbD/pdtrymYTTsCxobz1TtBX6RMiTCweaLErcuWM7xEL7aUBs5
TTr9wLbw3pgtbE1b0RBLPEcMF5UpQoHm/GGZ9Ytc3F+UOCZHOi4NUOsM5oqoKMXOlLz4mInkkJ+6
2tcbaUCk4cSiZnTh4pwJ/MPdIPeTOiVhuQADwcEJEo9duT2qU81LcVbYklkyhw+ImqxV5GjCZzTp
HRH5hZKOYVe2Lt8EDqoH7vZxQF4DOR7/4Hka6vg4xNUZr4YFcytHIq0RcvZsR1iBN9n0VM3+CbG3
3OlspPaemI8SPLpuSs6gLWwY51F98tb/papEHscxfUgksm7F3ccMCeEPPnuixQC1N2k60bIPn7cH
uzqe+tJBgfAL1cLAKXVgU740GuG+rvDymeN/WW15Z4/jpSXXhEAdsTuYXDZkJcBW8sTkgKV7DR3y
gckkzRVlDavX+msTKdvb7uwECbkMGPZZdU6MdsZnAiYqjsx9UXfYNn5kpZU+3qwXFg8zzc2V7ikX
1OwJB7uM3StrE+IZ2+CdwFI64i2EFc2OBDJDwSeZ4ofKD+p0/jT42bMYU4qwePjc+dHv1KT7WUib
yC1T47EbO4hNA+1EZZQ/WAxzhGNyrhdshTmnza9lIEcXln80GyGEinA5F0qO5+njB9qNq8/fS//G
MXVb6v5lmKDp2q374GgeQOxx4QHfFOZNo3VfgXQNzBc8nnXuvpooxR6F7jSt5L8oCeoCUMCwmW36
CdOyeaG71Xlg80acj55itEQmTF5RNTveLgl+AJCY/AFXZkDAkGP6k0uQzadO+oInBP+zXQdQP62e
u/mcIn7b0qKgkr3FyVLNcG7DbsWyPtGD6m4HhdrBdu9md056xmK39wykpZJMyy6RHpvYpHtKx7Wu
Ip9fq8LH0CFleUV/Yp0ymrR0TOviXv5iSbnAGDhR+PhRUxLj9bQ79rx/MJno16bDz4wpwoo6rDwe
+6LQT6jrpkqrMhZ0YcgWKaB8M2VgEkBljLSZTp5maQTq1tqlSfYGz9jGPpNThIjyyw4nJpCWaBII
XutCYdcuUxnXUyG8V4LCXDYnrNI4FxkCUv/Sh8VyiBwes59f2Mzel1DhlmJcjBz6x7vCHk+mvtBD
oSs8QfHQROQ0kbtTbh17HuM/i68uVPX40MXEQROmHXpM2MvaK2HsmygxLlNdwxIfON97z4ivSTjy
uQIBScSCVESKHBBGl5588WakSLHS/uP6T1nE/62mMj1E8404+u9aZfYd3eKQVaxacpVbO1qmMF3D
kTvIMSW66q1twnbbn91e9OcmKYwjTfV0HmT9pdGK/NP6O2HEHNnT0h+Qs3mMePljXL17izIuTm9j
veb+4mVftSp3jiWqi4hjpiQanSyre28ETrhpoNcm983rLJLDMk5PnHLfM7to7ld98lIh0JRVe6Bt
ik1UDNZ1QjnbAlHQMPwBEixOzNK+FI/gJ8tbS5egqU2OHFCBfOuwSRkMRiHEY+wUDvtYMsuH1m6f
bGtNFEdPbOFjCBGAtSUVHBvpRISeWsoyB9BaOyxHBKKURZI6YvHuZdVJzRH6C+SKuIhNMFgM43qp
lnrlKOr/D+eL2T/GRAAOaunFsVOo0EV4yGPizwMhrdPSdCdEh/RhkuJVkb2/YCHV26xgS4lsgG8i
+5s0MSi3FJloMrW4l07+YqrlDxViMjDSuDn//EL7CHE1rxvJWSRxIG1mGHvUBDXokNiaGaH1ZmKV
VVMh3Kv+QrmBCYFTQSTwB7Yxbn1sXYHW4sA4raB3WS48sJntHm+0+grKetmL0v9uFxxCFJc1gYxh
2/uG4J4NyHpvMggcitrdhEXvnfy0Hi6FnB6bgt1FWA3lmfdlCT2c36Vx1R4Hunh+er28hk2+YxLR
HGMjvjSd3FudHR8XAzOPbUSPYD6Hnd/Id6NTxhV6+Bzkbk9xW5E9RlRh7FrpreiXbtmGWg97xfSE
dMFCp80M7r3/GsdqjvQTh7jRxpeoZKorXdffYpErDq3U3BJY3ezGJL2JRpUnt48ezG6geiJL5XcU
JvMJwPpZr1+mpCWVIbjctWkYcout24eFmp2H4QZ7IKRSafqMEqc61z37KfhZEDoaPL4gCWJRUW3t
GC+68IYHrDOMWfnwyksOo3vajM8ZWiMM14WFZP0VJ7K99U0GdYBy303dgDjgRc/PpNYvhf3VyrzY
E6aBnBBb363wuFLHmhCtYh9XYYmDCVP96rLoFVoranVPG21mI22Zlv60TYdDs2WQM6zyv1DTRTAC
198YHan03HTJnA0jBsZ1q5zE43223aPrt8OxLXlgCsIK9M1GmHXoUbw5A1ZVOhtmsKd7EjnpzbMr
WMtUnezlHH8ZLXXH6Zp3dusZ4wN4jR+2krMClkgXDqeMdsN0oVhgwGrBYqo5O9l3lSv22uUA63o0
9JYlAeSsvnuaK4t7d0+dTsIyE3jCSzrz3WVlA8OgnKOnSFCUgMo6EGG4ixrX1WCVd+X/XYWQbW9r
B7I2ZomfJfbP/jqljWKb19KGvhdVlx9Cc94B+qkJ/Npksii76ua9LoZfqE7dDeQ4E79BfXw0xftQ
hi65kyJ++Il8NTYW9C4BFlAUON9Du37rQ/7DNZVF0ZjP29TGe4CTJNqMBWEVr6ggrneEabxGvUZ1
9kYvgXXShowfEPT8bSl6Qd6J6Q0ZliZflseQhOz8Uolo2Y5tOHJmD0eCxax2fURt7J90dUWUfPSs
HNRCN7edU5FaHEbPPS2ycV80XJONGUH2rWf7JvwaebxRD24uevbpHfK4hT4zueNDXtvTqe+nfxn4
5VRx13BsazyaE0q+Q36HbCJRResU4nQLIJZifWRr0wz2dgETe0u6f7QDFmf+GEcij+MZGetjHtYd
cPxFK3etGLnLdvweI6Yd5XU4HJKGJ4fhbOt7ZgIuZCZSSuQscEebbC9FqTSZuuxvlvaCNwsmSBL/
6ru31sSSk3jseVJnrBBbkTMXYCvs8Fz6rC4oMo9WYc4bkaIawnMzMUcCu7Zazm4EVYBaXPh46aZh
89JR+gn3XiP6MVUTHKFCeh3j8rJXKHvDzsJRRxsA8zL5KbDJI4ZCYqRjIEr7dWli7+IpHFyZE94i
vtsb01zIQRX9W0KwdFMnDgomC2bbnsVvGas9vLC+6/WnuSwY8Ny4OghZHr2EHarLF9g15aO9Fq0V
I/3PTtzj6JiHk6PNL0LF8tHAxVZwbzpCDocLMvUP+O3Twpnuk3cFqlNu2lYFobJp2VHWHb1o15vS
+xBp8dvrMZKFo+Uf/Qgz4uIDe7DnR1c41qEG1s4lyWKpTrj2mBvx1xJpl85e5uaMnm6wIBp+xWTu
cheiyeSXQRwBieIDOF1CP9o1jl73tsmxTsTKbA2bOzQIAnQWW8uK4/GmfeoGvDB/1FyCjvHQv+Dj
55WpImCzJkJ41TtwFLwsClrojfeQ29BpmKovL/eAntHRt0/mP9M4GMcxoqOBtRPx42yE5yj+aWjH
cb+2+C1n6XECYxtmFFWLQeVpf2gHjmmjLn8rRO2DdvKn2lAWZgfwzbbTUlGIzXUT4vyhgjYFmoyb
iw8VQU9XH5wkdk48INamGUBFSft5sdzleQSbDVA6N/gEWTmSoNk9WAukCHQZuVYDOzcxWads9r+h
vRdHA53BcOQvZFYbfCAe8opQomFF5luriqdlIM9nVxhpbESpS1r9djvHeZ16SeQtzGC7rsQGSkl8
ROwxxTRnmOXngPzj5Gm+i5VQN49sPRxRky37SIlu5RxcD/hNDIVYohak699DTNl2bExcbi0eogg9
iyUakooLpyloM/NrZvY6WiS5RyLah5403bZuSO/BS8fKKW1yB+DjnqiGQkZM+3DHE+nuPWqeuNdh
ddygTw4c3cljNrvxGVZsRTIh6CxSqTg3ePgSKv9I6qPd1BfTGdXKP71HgsbdDDhG4M1abBptPufk
vGdViWNW1KiBQ/2SuGt3TAEXyFuekohvFnnY9ma6xbkutgAUohvQDLnDl48vheDflMmdEfPTtGH5
bxo3pJwGhPZsGylOeRxf3kRKBJUyyfOt2akc/mg+n5p3MGXVZ8Iur52B2y3xsrag5ZAoGjEe60mH
W2devFdspTVXO6JugDjpl2yW94ENTse6eEjGiulRc5fFgwcUe/6Vqtk6WEhZBJySNPBdhbecfmyD
sxwaU/O1VKTxMm0TIV/SSwh9isQswRSKW4Pel7z6CAFsQvAjqynhXoryasVedcIA9tswqV1iwfyX
pDIWHmW7W2u2w/tI1bqg2nSr6WQ7utIwn8ZitplF4Jk1dXxAj6IK3U6s25roFq4GEKSIKlCKwHBk
Rl9VTwpmFvIxLK3l2rkkf8wmvObztyN4Wrwc73Jm4LakKJxVQu9yDFm1CNw4IxYjHUowZcUlJHMX
OlayO/hZSS2zUFdqb5ynsCOsVRTO5zTgCMhGMPFDzk4gptxlZ3OFMfqkep27iNKrOuI3mCe6kR7Q
GugTRqxnlre85+1+2JoEfzxMljE+Wjw4jQwECbCn3sCFVvq/5sGsjhEYWrMtwFFl3u8EL+pG6sh4
GOAjXyJ+kooF+q4YbPTvYcvkRhCxqq394BFr78uQMcVGgsGp9ERC4i7og9vppqDD0MeGCWdOXCVX
mzzKHZSQGTCXb6FaGfXOTGI24z055oTylrR/mZv63NWJ3LWM10GTh6SaDO8bWoqOXijFoUArnC9U
tv3Hu0rtsooJsp3549e6OKZRQT+YR6n8VE9Hj6KWqs7+Syebt42zY1kYIscvIKsDPqxzoETExyAx
rQCvRrsxk4JsDZ+TpIZiI2az2qPwHozE9q5cp/mjh5R04Q24cTijn/1FOL/Gerc4EajHxtSYuhWl
oQyNtfNm5gkCYOz96ir5YvZ2vxU1CaIxqQ6wJfcO6BZUBZhHftOx7IzpjcvcR2Z1rlAdeYImeqnz
8jWfwGo7LCiQaN8y3cF/oD9tU8QT6kX3XGjDf+gXWNAtup1omr2STNvE0xNewGT6AUV8wHVHCnMS
eWDjk1BdxXrHjD9GnI7PsZ1+ZK5mgsVhoCQNfdCWz25rUu05UUADFYtLPJzNHXlRGr/W+Py8Nn04
XR8eEYpPtk4gAEzp2RioDwWwiA2CL6oUHAqyj6CZwhxIxAio2E/awEGBbHlvH4VQ9wmOzTAXj4nh
476v8Z7P7UTJfENzCSU6h8527mblH/I2zj49WGox7N4tJ5bHUBP+qWAHbWQFhNDILVz4TJM+9r6T
HfJjwfvO/tyDOCeNY2WDXynqe7uCqVRMxw3x5SXImNFrU9iPMJJeYnA1N6xvQZgt2BwB50rLDY+9
Nb3Zo8WDSfzoymnErUIpyMCF+QIQItvgjJZXShmBHq/lkvG8l5WhKLomMlvUbXb9+aVxGMuaRTOd
1Nh3VJXeZqGCtQf6KFTyJzOlQWVxDbs5BT65WDbaGyV0Q1INW5+f7NYpq+pplv4D86hp9vObr6wL
nF9S3/V/2Qyed5w7ChALvBp5+mLGJfGOXB3J8hcvYBndDRyZ8ZQV1nshLR2MNT0WtYMEnuE1v8Sd
+mYX+0LY/hXnb4taDdXMn+3simNR0NoRP6FhTDssjYpQI5+w0BQAVzJFZCn9XaqkvDmc2QiYlylW
m9YtjV3TwUKbodfYw1W6snxqMpNtAO4GO9XhUzw2dWCVNN3VnvVFCwTvKWf6bmZqcHxWdVHT24/E
c+Wj4ifW+Ve7f/eADIKqlM9z1vsPYJXqB6vcG226IGOZy9VAfARbuGXozoIqduvHKOOpn6tgMHkV
a1N/Yldzjz7DRRMONtviN9fPxFkaaycixcE1QLO55t5OcGdm/c9s2hjWyZyVe6JcG6aVjq50IEd4
TSa+F+5EAMmP4h1ZjpPvWz1jFrnnAWfPLpI0GCU1rH4fyKUxc1zZ0Fc5Y2H+JVSC2wPtkR0NsRtn
zWFAavag6T24ZgnXhhzStpXGHMCddI+lPX2nuET9MBGvaSuAd6+2/DIl+NIN/ZZmd3VHPb2Ai9pi
8OUhg4V35CL3GLa09BUjPwxYEVxmRQGgupi4NjrJr8ziLz2SqY7AV1MdVqkXu4m3Xu02PL4Q2Okv
SxIfGX04Gg5bVAbR6w8OqnJxHDgFDa4DngukCmvfQqC8cacOD7SZPecJ/5djL0951CdXIHvJ1V5w
ZjQu4VJZ1+2laNgMWjXEbL8S4dXxkylop+heD9FdOEm1TUL8x2OYrOBPwBhzQSu041xqOToXiwsW
ZLYEPCyybNu3VIeb6rHDvHqEEP5lkzyho8KJA7vhSAtT4z/UPHjcKYbxvl6mHZ49RmzTetTh8J9N
hSGJ/5sZC/PN4kp4qKV5d42MJcs8wo0TBpyIB5LKDdnbLtnbUfbX4TJ+UhT4LNbooeC8x1R0b/yp
Y+hKQoeJ3nsizvPhA9XfRDG3ekzabULRtppLvqF9/+F2pgh4vAckZPfvzC30uaApqsvYsVql7wFx
anEuNcUzWADO+ElNGzczxX0e/zSiz55KRY1nj8xELR+jt6md5cP3MqjUkZA3rQTMJzaI0yge4qop
GUvCFL+vF26NESk5rvZUkaqz7Nj6G8LsT+Rs8VSOZKQjFA3XlYcc0ySWxuGGHmVONO7ScmxRQG8q
XLF83ycLDlpt4fpFAMKfWHJDioYUW37l3aiVsQ9LrcWJFVD5kFhM5Fi2N4vU9V459Nz5RR/z0Ruf
3dF4thr+zhJ1mJUBViMQcITD2nURWhzSot/VQk6nrrllvFj3hU0O1A7Dx2H0IDCmDGXwypDmzRj+
vjDMc0JHpLJsrnUx6R47onBoYUJPqWAV7BPwPJO5Rl6LtvkCmD4cc/9aN90vwAb3Mex0gIhXwBuq
/k0u4vJPr0BqBzZ8ZuDRjBNRjBXYYorZJIl3N4UgQzLbLKijYIRq8dJlFU/gJeSCd816OQUy5QS0
MBkTWsKvMcVNAy1txNoR2StJKEbM0oeQc//IHf/o9soNHMwAm6h3XjxyrQ82p/BLJmiyGNM6gPjH
E5afyciI2ujOuun3P2nEeHbeZNVjSKTyyUnNHYuV7soZyLBva7mXmDhPyD41HJrO2XeNdSxU/Z5U
ZXxuhP8yU1t/SYB0Y4licwnmFOjdxF2WX3yAitueKZntrrj1SEA6G+H9Voo5N0GiFGwbyHwD5I7j
P21DYi9O7AerhnXOW7c4IISUuNDJfNeptSESah3dLH5RDfCXuqR0xKuh5U9+Czfb/6uHnlEvFtlz
Vn1ItkL3DGDBAav9Ji5oZwkrGKX+NGYvNrXcOXvy79bxiQp2mGwa7ofs9rubGVXG2ZL44QohbsmS
EnHElLZTqepO3uhwn2Hh0fHSVUac0yD0dwI4wFDU6kuSVv8MEacXzwdUbo7WuadQJscIeHAHlvSj
S5WRluck9CmP9FuOdI8Yoj0jt7T4SfaNI9qXGXwSaAVuaUPLeUdb8M6oZcfAormXUT9npkjsNmaW
yP3QPfjECkjMttSVvaWd7QJ/s31e+jUq3ZTmuWaztqc1QWgvf9ZzRg2nFIcqw3HXFA0d1gYFkHkZ
vZLJfp4qo3iqLYozm2+t2a7zBqKfybCbZwxcuD8816flaCCmMmNRs9vGvdXoKAHfBLVpSHGef5aX
Ve4xfE1UIqcWDh8BTtL0puTB86MrXqrT0LvmAaFUBXbVphjDbm2trWs8as67Vb3OSYzU6JupghpF
jDV7SvhL7tgJ/Y1wwO1yp3wrw9y/KJh/T3wX/mNsf5uWGQJYNtPJOq3sqUyAH6Rd/k+BYf5AjhdH
vRjwSRrZp4ufFIoZ1ZACPIfMKvCMLJizxuz2i6KsK8crDSjDwJueWc+m6em7j0TftzjnI0GR1aIQ
rzywE17j++cfaeDnd75ObGRckH/g+JYT1U7GpbQbj+5hfHhyUmcgqNHZHv9AdYPsjOadCGSh0YuH
gCN0I3O1oqbjLfeI6UgEYLiI2XruzKE5erM3wviSeNuwH7ReR5Z0VvSI8kAWM77DkfT/JAhIT463
p5ek8PFDRxMtGjIZKA+c0K8G639Encdy3UgWRL+oIuDN9nlPPhqR0gZBJ3hTAApA4ev7QLOYxSjU
M9MhisQr1M2beZIMDbvcL6GZhKmPWBsR32yY/njL/G6+4oDfjiFnK9sNRBC3TJ+jLlys+gAQ//1j
zw/2qf4MDdz6JtLjPluyUp1mYyEqnDiIgz8iVkCgLHc7duPBhml8mHkx8cehQgHFW/UxTaah81g1
lsQPWRkXQh849Jrww3FYnpgA+7JoeB2tjJpkJ/mFklrvz26BqYjSwEepYC9GHyV5rb3liVuMHQUn
IeVgitaveynG/OZIb2e0tJPbnX8UQQZqEbkx8QuaaKLRuRMwMY1xuPMdtwnFbSKIUasGM+mRz8Ta
9wWeCNoHoTR7mHVHgq9NCEg6XA0YmW84IzmhC2rZzJaUxdjyr9X+Q9PI+MhJSm4OYJQFl23r5HPA
1EaRKatTclF95+3rikBfsaAzIRuhZnfxI+lwPDDJzs4HuLFm/2iwCToh0Lz0pWGtSwMTvUNH34pW
oV8SBsG6a6uIpxqzZNUEB5MlXpr3v5OGbXMrWDQ4TSPIGdbhpZ8rOHT8LtjhqU1Wyp2fdWyGO0OI
UyJLjm2TTEagymFhsW3GcExg1FFGDFZFiAjif/rdm7CwyN7euAUk9ymKfb4TDTUSHuAq2cXVg8md
K/XpQIM5eomzqDz1hvCOBNCHmRShtndZ7jxFJX+TqvZrRNHGf9KsH58avngnaJu9gWNhxerTvmFK
tPdGWX+CRdAnGbrOWmiYdylCxVlllOv5icXFQ9LVFbYWi74cEBC8RtrlMpb3pt7E9HBdwCTNy2Uf
Q4XTf+qJ6jAjFTdV28Vvkbt7HzvzKsAidgpk7b8OGbOCDF+KRjjnrs9p2JucnQ6oq6zJkK+DMXgu
wnrce5nrHxnuCUbI6BQX5k+a281BGuliW4fu0s5V92jJgR6/xBrX/+dg/fsdR/w+8XnsWLm/1xS4
cOUb76HJ5S8FwTinCVCazJAcS1RE/vtl6r3f1UjXkg/m6iS7v2hj0REHQXLuArVBQS6IWcU0sVn4
rvCIgIaQ5jGm+vHqjZchmcWmxInHyzNZgx4ZbjTH2EfXS37Hi28s1DGwEo98duax7uqRAs616Ycw
5UzMoqYBllj9eJIFmJrJQ088KRkHMOZ8yiGVQKgmy8KkN32FtZcdIosUbBcWv6BHnaIymHZonCvf
oRLQk5a962JMFJLgKsSqTw9zPbqjy9jeEzS26uo9Z8h+moaORrSpv/nUJUdLAHzmvUZPLeF4+tqb
3eDgAPCbCe1RNI/ko/5oo9aH1PN/F5PZH4TRkSccB1z7I+Yg1YVfHa63m104oKGWX1QLdyYCrmmZ
Plwr3IyA4AZ642hd44JrYKDBbmTTv7NttZbnZtOEIERdBa4IlAePn2jIxJouT3WwD3ToH1tQeJd+
+UVNyr2kajwVeRkcLQPsodkvJk7f4FRoeMeNTvvXg6Ny8AB5MZv6E0GY6ieo4v7Vs/zsgTrU52yY
u1eq2NxHW7S8ReyGnmavuHlAOY6tmiYq5uzXqlp6ESaXXETRv0wWlasA4UrMbyLetfVaTBQSqz59
r+I4InPDBUMqqlk6K3xTcGhkik4DYjir+oNXZ3+SUZ8Jfj1bmfkrS1prY1UFsLSE8LhztsmzEr/r
XgMFt4GfWdnCjR16d6PLFr7ezQkp2J0c7O5e/CfLZwWqKTnCzHjpBsIxlsU1P471tXDHv3lDDsTu
q8/Kb96pXQEjY7U3pyVPOxBefBcZHikreo1nVl1cAwVGTswrKcDhFTc+m1GgvhPEbI5paN7tkm1L
xneR11/srOPl2zWBb+HVXIgHw2Qq5pZl9XG9NSMTga0YvyVJJROzKrcCvPtaB2fd6aeiLOCOAetq
qzce3G8pqmfTbClqxkbRRD8CEsMuiuUdqJF9CRnMfJMI9J/Ua9KTu9iOOipv2cC/82nggkblgoox
QvD6ZzyBfyzma6dRw/uZkgmVlY9MBGfXq3PcM91i6uj/aoqfkZSZgwfZUpZL38he8ySBUJRXF4rb
vopMjEoVqOBgsHd8xNONjrv5oAYLShVdC503uKdYbw3ZDMcaKo8D3V6MdYQGXv1Bo8Oia+ESqXjD
meX40i8ngdkDPgvO+SjR4VvU7ZCJ3UFlXFEk9huhydlMHeApOnieIt0Pr0Vmh3tOQtIrDeNi49VI
ylWERR3bom2gM1GYAGdSDdGWz2OICWZdO0i/EBeYsJipQpgdwQxXPCbKF/uFJMGib2VexsexSjdB
zHlMnJ17Y2i92B1+hQmN5egSvq1xeBDlx7RUtpLATncryUGnrlF8VWX7DovskbdnesiKozUOfE15
SKKcD3uAdgsp/YFqPrJQ24Zupf3AC/CYDDVOTuNkU8R8cKIeGOVcKrJa2Z5hKz8yiOxmozT2RWH/
riCM4b4Z/GuWRttMB8GxwZ/bDNAUzJnavcDGWjDAMspMtqRj5Ym1yh0INzmzZmsB8y0ylnZRm69l
HcxkLHSzDjJ5b4YBbTd0dqFsbuyGodRI/xHIAoQ2lRp727e2uamKA0pPTLU0rx6loOUZNtVBnQzb
K31bvztZNwcTIx5PBnj7KgOuM3fhlrB4fMZcXwGffTsPRuPv2sp8nbDrPKQYlx9Sa+we9DgcO1S5
PlsgHfOQn2YdPzqgoGJd0jngcEyZZPGprKP+WfG5D7yGNqrKP2AkdcLCfPJJXlqCka50y/pM8M7j
IcbEMsB/Yo/RgaBCvkx71dzVsMMVSKfeZFuPAQuNPcIT90Ah8ORl0OJAA62ya4ql4wmM7Tolyblx
usBbx4gcZ7/M7H04tk/S/3efooGpbLixGareG3PfMAFSUOHNy0pnJlRUlYRP0+y5MuaEH79l8Jia
+YOKePzmynvmNz7pGvCacY37hdOV/8hd1j1E3tSf9GTcyHnS0dxWP/9ezWKOryROHeDZ6pKUbrir
o75fO/z5oUj0qWUpTQr1VRPr2UimoNwaihOfwpU/VSCz0wCLhY27PexIfbmNx7DkggtqF2+b6w4+
UJLW2URNNPPWJw5pwO68ZkCkVrkD+AR4N7FzVY2PAEJ2lT0NxyY6BEPlczPRIxac9LMaXUCGmm3r
Xc5ec0krygdRzGKcY4K3cGRP4wOde8VZIaBbVvM7V1TASRxzRUHYHvtAxB5bPeH9rp6AAHBRol9n
H4Qs3HvFzYwEZz3yshvFnT+M9PQE1c0nW2suXzpNnxQz3fwS72+fEa1JeOB36IkfUKmg1i12bD/l
76JaBtdwKrb+DDuoDZimOss8G26OmByZZKrYelHsbNjnf+iJVr0EpEx0ZUQnDEvNNsbVCTt1/DWw
mUIJVUBZ6b/FaB9eWrv2tiE/uxIm0sGhQgi9FzjkZB6ToCA1O/ER9uziNASQ3cOmh2c2sQQ2PJIr
Ovf/qBgPJhhl2NhOw9Ph+vrU4w7uxig4UV3soJccR8u42JnubkIaTPNt+YKmkGIOHsNTapMq6QKW
Al6DOsWzakzDvPNwEcKjxTDWsAPAAUW21q+n/b/tw2wPRFWTcadC426YZkP72dYcWJJZlBgHNWHS
eWzag/a58DhZ0ZywNDebIAHO0mBP32SNCVogacjeZvO2kQhspQzPHcWU57IDvoKPq70U46Q3oReu
eviHvxBiPpXjVEcHbyp7PLkH6nIbe+AsKTXOlF/LnzLq56sFvWDtuWx68+xQdKjxnlGdcpv/tu6Q
enwbG1VtuZ+RRd1VFPGXH3oe8QGOJh7t/oi66JxVitDfRvj9nMVj+c9tObIL59GCTuaQIAqDkHDs
M2vsbUu2KyD6Y6X0NxYJax/4LcGG/WKFPkGma1J0qVA8hrReKYj0gKy5O1jzvprFfOD597Ds5xO8
Pl47NdXGDmmsM+B/jMWmc6A90952M4xyW7EG0URdyk2g0I1NKfG1tUdWuPodQ8+uw3lI3purcWKH
9TGlW2Kcwq8eGfbJpJkZVgIsVUNGS0SRQT4RwZJRr/lM+ykk7HzAMdupB898mWlRvXa88SDdD3Ah
8MiIpbgb6x/lXjHr6aALLk2Nz1Wn6aroS4u9P0M7W4beLTeChH1aEeKsFw7Pv18AkGdIMMiRnknF
TphqXkVWl61jQLBbEeJy4tJNhwHH+NZ2xY52cfsay3XkFyRO2hAR2BwM0BJsKi2NbZnG0LsXyPgp
T2O6trvxM+aY6yiefKC7y+dKTHGyyDDRGDmnvZPNu39eEXQ260Sj33F0RsgCQPt15ZkXjBgWlshq
uqX1ZB17M+9PsIlwCNtkIWcGyUMapRdoBr9ZT5MZAmYB94vSaWkYxk6jom8CKvYYs7lz69LFUjzl
JxgWBBzluepieA0D1D53yPeWY/zBPyf2MqnyFRgk8JLt0lPKJJ+tW5fnIbLeAY21O9XYYt2P0bKy
GroXal/Yepz4X8Q5M5moUQonCFScyialz6Crx2ADo24iY9HGD032xwscKNqT4kvxg8d/v3QtWZjc
vZtp2Z8cIn1cS+AejpAZUs0dO+lIdHhYtRZCApssYf3vl4gL1jxZN5nj/aoydlCpDWlUjm9thBmO
DCOXJMo9lhKJqcrjy+gJxDr7maS7xI/S07pYYtXlQ0FOB7sZjbiNguDxD4ddD+EXXtSTy/VrZQc8
TFrw7gHQ6ByTBsOUcIGXq6H+NrShr3WiUJ5mEW3g0h3LLnmqcC4gwmXFqffmFmNNXx+iANUX+wA2
hfYtQBB6LJd1MOc+5A2SOas2rh5Nj1BCWxG6bUfEBbnkxTImpOvkGuioLipo72pSuiuMZhQuDyRX
Etdj4zy0p3x2uImGmTg5XD3pQCXyjxWUsY0gWd6VLZazhj8nYR1OhVqC79BfJSyPnoCnQioEx/c5
0eJSD4SLiKpZJ0pEAGwFxON0OX8UZv3HaLFosUa/KDnHe8tHE2BL6G1t7zMTGRu9uu7xFDoTe6it
W3N9T5pYvxK62IVmxz2xdbMtA1t39yfjd1fx0EFYqy5KWfLZq26pB4tM5Pad+pl4q7udVejmBuep
MiZrF5jqx7Rmf1eVgKKlq8EGdNkT5F26nIYqJifPDFTo+o8L9rVhcl8q52ggQ61qGtpbaJU2t0De
50e7Hdl2ztFj2GHb6GdNhgbSIpaccnpFLqu3nFurpOI3phPXTxQnflKv7R3y6cGZtXdqDO7ywNNP
GLkp8k6io5eo33CTvzH+9Y9cqro6VAzhqtqZdgiteNEcLGJSGLDjI8yZpTHFePc9RBhQoQdjxHfJ
SNz9aZJiI+tQvlUYjcQqSXFCATmwcMVcZ/RhatVLRrPSPCmufFs9JjfX8Fmx0RrOhnOf6UjuI3vu
Vz5Jy7xkFKvVHnTJuMvYjW+aSKT7BKQDVQjL37awgILM/d5sxpeuhm49t/I6cWkj8t4u/bvDUpqa
Ju//VlyhwzVQ+PQYKVf8CsbwILzIXzyAa6Pto32wsHWidsJ4VcgeIG2Tb7JhwpVkBN9wnbqbzt47
s1fnqeS/jdL5oaDfcVmWA6wLWQu1RmWc+Jkd4Frwsh10clSjffMankSqGMP9iFMZ93gBSNEmQZCI
iXxZMcnDTGXXv2WqIQZYQRp5YtHwQZQP1yqoBs7EIti1Slq3eTRN5qPirhNKcGsz/lvY6CuJsGCJ
uf1jl9IAlQ9h+uhoDPJdnLDCHnT66JrRsI9L0CSzFRylFQGSxmieUSfOMy1vGGfYDpdvRZ6D/mZv
jUnT25KtYb1opfF+0oj9adtmWz/rqMRrg0ffhJai88z/bEo4RnS/wZrDuAwPCF0GrW0t4sS6d2Xy
SvzwT1L6Kx7BiYeSb2BAmdsRfETPzTpfZ6GgxmIRKebGHh5d/IeuOAykrdDRguYzLntaWDAvbZBn
g93M6YvN3LuYfUflwiDPfudegemPt2pEDe2HY0T/yQJu5aJDXTbubGrAc6LKQ4XhOGYoVjRszbM4
trBAUobRnT1RAEdJgXflasSWleV27ahm74zFB2U78DkVvAKnXQtiQ1fpheXV8lPuIGl3NDUgRCBe
fwak1G3KaQdCFXt00k7WSvZQoMDfrIDp0oIy4WwMXVStoKLiGGIxInVjb5vZ4cpvVPaZxKlBVljK
M1MEG26rmp6G9BVs61JTDbeONoljY4NeiOxkWqdspMCbO1sZpF/E9QmUk7dIEirqFh5n76T+czeC
lkH5cA+ui0fZkhRDTUlpXGXIIk26730ow0PXzvlRKnRSWH6X5h38CgDehNIjq/J/EdHI6JX2KXcT
5DECTsFdnZ160Jx8SIb+mLOBqWjaydkwXFWqwREV+HDJcM13aJsYsyp01n//GPaYeI0ExlSdG1+1
m0YI5qZ61OaHJ6T1CKP6pxgx/xuUCsCjg9w4GUCz0nqeMCulalf2Nv67WRrXUZOgK+ybcILqHBnt
HsvfQ9mm6tApnkG1YIfdUnoAX7vvVNFl4yGX30eCO8ARqIQCZnudFNQmqC7Le7/5qoBQYITc6mTs
kWLflGl5d36gS/8L5bVBmK/k1LrPODf8h2CazyRZbVNaD73L6n1qRHMIRtrke2meKE3ig9BQhsua
3Nvlg43+Y7+Fujdfs85Mbsytt2xGv6u0v4YWRixLsg9hBSWZIzP3DAR0XaGPEDX0rpMXHKc89e+U
3UQPgp3tlPryYarwrTnTjeiHxNjbol/VgOPLfO4OyGZLp88c4BGoLwyVrYsWO9sbZg5WeR3cRLqF
LEBCu9gcPpyE20niTXtJpc+6mRjeED76DfUHwaplvXL6N8LRSxEvtg1wgiU1PZZ+qqwJwtsUkM4c
sSFYqZzuUG9m5HAbbzJfUxbX1uJ3cI7piDTWkBhIEnu+9laq7pNRZ48zXZR47sguVCsfD8JNuhJP
UY7okdf8wGqZsPvHxJIkL4PkIfpHDywCbM4DlNPH1pMb4iHNLfJQBQe+I/Ug8kdQIodSoXuZvp4Q
Jtsn2HnsYEopmBj6m5mTkAvAA6S8LdclF5RLRFolzwVhHcdgNEyWgmps1WTCp5+y7n9HzWgcHb11
dCoPePomUBz9Nm5tBCFt8hlTcqDr4mqaAKLMedkMuicVR1+2a72bRoa5oL43ffRjOdZLWUpoOgVW
rppbI1d7HIbIj8Ygnlja3vrW2nXU4U2J+Vnzqd6E7fhVG6pYF2nOzLYPUIPwHpW3qSq3sSG+5rSM
VvQy3Ni6vvRkQ7dBAYzBibAfG1b22htfRm5cop63eytQjGSnNuz7K+Ja1Umw5WG9bUa7vrGeC6iq
sxv8ZHGk9lfRvOQ0iKw1F+VpwngZOcbO6MpjVuXPonLfOrgAfLYx/DKR/orbuSdO5b9ODVVBU8mD
WwGLyjQFqUOYe2vuoZ/KqHM0dVrXXPppogwMySCpQ508Gts1q7NhykCdZSlBPG1sValfaRv4JZNc
70JK2UlNsAYxvSDfTLL099pd1rfDr6gOSLN0RGqTjMqbiUyeP4nPIsW7qyuxDmrxbUPbw+tTLiSE
7zgYyq0zDoAmxhAMvbIW5EqNrVPukSgfmwqztrKr36rrzsTgDoMnLjj5ThmeRIKlxRPB4H2Q+hO6
U0JYNuHC1oes46NhxYY929FRSejV917dY8BBDxJuhkZnYWfVucsk0b7UmALo9L36gN1XlVMTTcHu
BbfvgkqO3sAUYoIxqKOlBctbXis9vpy+puCw1xXBOEYgjH7rZMwOtuWER+uGnBcDOeoYjxmscJ9D
0OpGB8P3VB9q3+CYndqd7MY/uknRafEFWWPwSGXDRNzGPTnBEFwAd3qOOomU6Q0A8ykPkmpnmSM4
ewvpzZPC3IvKDw+2QNTOoxkagFV+e5QKbPzCe54SF+8IucfST3ejV5ztGmOljdmgGvHqhoo7PrU5
WEbWspr9A0HTu7+Ucnp0YTPYLrEml16n0dHBysnzfeS2f0ViwHYESBFmfF8T3TmXGhc7PQcYkJnj
EZ5ay9zVHbzHySywQyUMIwbcDsFAwB9q/+EzAL0pyiRbrhIJzvgtZt6KVGJu7cmGbxCbZzpF6Jkr
arp4E2IiQd2Cm2MKhLRvk1UV7ENUaD3mMxXN8fzgxdnwNuo/iOa/HLMrtl5GLsJPxnor0yXXOT5J
R/zJUzJyIwjzhO0hF2X3O0nYtmOIeaK0gFmwkfm2yPwPVxMtyFg4KxsliPdVsE8xg2fFQ+0YPgVn
ukBLJdmAof7axO0dEUALtuJJZ4kVMTAEc8IALEeWrL37XElKKNr+ORbhJ2z6fD0P5CU8l1EPy2UI
c4m9Y/qja/MsMMYh5wwvo69xnmNupd3+WsYJZZvU4uD6C4N9Bu2qsP+2bZNsReF/BI58D+BOp444
k+t+qHSL8GH8ch15VIm3j4JoH7LTVz0uk9EaielXKG/dL3a7+yoILvyAXq5DWVJyemxizubYPieQ
zUAz+W/wuI555P6KhogSZsj98qBa7h5QIHF45OHdVg0R9uGpRKpvjfg4GOqjShwQDfPLlBIKH+pD
xbq/4T5et9PB7CHjB83F4cMsS33lK1mTVKKqRw/DJeyG8+wX55IeoKp6M2SxLRT7l4RxlZqbL6t+
TfmqwG68IcE85Kn3lywfVQ1n3I8xO9/6S1QdLQGzd7aMH4fO7rVDqSR0OlD/bhVyJayfG7/nsR+O
amg3bYR9ssruHj4CMUQHdp3rlEqThh0WppRPVpsPxWgeR1n+IrEbhMW3mwa/ZVs/SJaMGNtfwe/e
F3sAxO2VIQGjj+TfSO9EH5k238Ksr1bmzu+7feU718TC8ZUuiXcv0/Ua/CfUS16DbRD8G0Siofk2
pfnaZGm/EyLcJXgWzj37KOGcaiDFroCR7XcDGALf37qj3W6dLrT2HVZAaBuOtO2NQ/XsbloaXDYo
68Y5TUFcDdg0cenj+Mdnu1NYFJFhIKQOKJubTA8ERrXzntemXKtE4UWY8bWHCSerSxIY8wMNT/5I
aRaUBbY6yFse6TlaWFpuIIxl49ppftgTQaWebbmZvUPd0nvWFAQNhvYYWs5f7dWfjpmwHpLxtz1S
VSpQofTMdtVyOpKEs7qC1d/0yAuNYCKuY6bZTHTPkaCSqijfBkPfy278SzgJ4aWumGjcpVNHo9zq
hghX98THi0V0EQHqUBo2d8AWDfvYTdbztwLHcMVWrzZWaz1FMiXF7I3sllL7l8fqWnegflne2yhX
aNqzvDQGcaM2lKdUT0+12TnbgZgj23xdbHK+RHbH2Bs0DCPLnZ7gTf9OBeXRI4ZnLwyPDesVxFb7
oELxE9dLngOsOYIpUYSoyxawZzStWN6C+bHJTri4UURmPHUFLXqB0XCYCPURQzimcIuFk313h2nY
FvWAJtUQ0A9sYCctCPZxTMx1tLhdahbr5DimB1ECBnc5LdkSht9GjSWtiMazYzQvcYxD2VvwiwP7
gxwbDjslF0W4orG8pzbCaE3YWiTvV73oiMmQsOgXpO3kIEeGVUCBfKj/QFZ5teMp35RFARAtdEPE
uFsRo372WU6tPfBaly0cWDNuFgAOWObadrSdWFO2ZLoia3ohL29zfeSeH2tczV1LK8Yohp3X9AIz
VbTNe+VveCW5q08zg1vPR+NNSfUhlrRTCi6t9dS1LpO3JK6uZZg+W8P47g2Os3YW6dah7GvFs/8U
udRLpeo9crGbwtf5KM0sWGFKurrZwEqZQGrfFZ99FP31i4HROvjjwMleZcZSWWyXhwSUi99LcWhN
6qmw4wNStD6s3HkbSvtRzVGw95KCSZHnJx7djzzpH2eqcpTFzS+sgM6zY+ft60Urc1l45eXfkp3Y
CkXuTuiZplMFXJKLGF8uEU01EWhzwCMEE4OrSxQYZG6xBlHG0iKCdMqWhZ9HvWBiuMIj3wGKCGiG
9pRNQx93blnE3baW87osSJqGvrGzkC/XqsSKMic5yEX+ziDxFEXU/Mv1lMv17M/zpWjhfZF6C2Wb
Hmk2nbaTbZ/KWO1qz0ye2U4+hBRqsU63y4UgHYPXaf6axkX4SbOnF2mfwt9bWO8XHuRb6uIiMutH
25F8HhN7YzWCe4BBEaFGpR3KK41uw1ES13YL/FGARF6yUoT7yeXwIACCLJZdQ2tGymL7vtIh7LNq
qUupynhtVqK7oMXzQkU64yHL7rQAjls0/43wILY6AnXKGfp4GyfVczTbbz0buH3PRoT3QLjHdZzs
8MSwZWZgKUIQHbZxTyeW1Qs7n81LitUiHl9nKRrc+zUA4aE8VS1xazlxLbawRaQe9zw/f/Tdp6gB
UcJABfgQmQsJMvLCLQuE7yJFpG+D6UcJ7Ll5eAuH6bqsNM4qiT7irrf2jMy8S7aqxem6IGtaTyCu
Nn+hwbKdKK6kAr9Vl7/JxDzalc97Rb9bDvTuPnhzQ+4PCZZ1vmK9zXhlE2t4zwtUnMl2/04EzjaV
l94JOpzyPmXn7tK5PObe1YqMd3ciBzYX4m8A+ueAcfvBzgUP/Jy+pWFCEpRwambkD9q8c8rJhe3g
08xSlrleZeR+7Kz88Rz9JQ33h8vGtzkaZ9K95lDdW6u8UdYXEJOkPVVPr02RjWs3978i+M/r1LoD
c+fwZp2JDyvDtBa5m1m5L1KZh9ThbYqrFBSWjs8wEp511t8bWF1EzUuOIfDgQ9jnaxNc8DZNTpPy
xdrwOb8SoPB2b2yRIskbFmN7JDa8HQbUXx86J/jlVr4bHlq2H9Meihqy9SWuh0xnv72OZwyTL+mS
SImN5+vNkKEKz7xd4pQE9sz+aDtgDEf7Bks6mNHJb+cZIdJjuYo1ggjRvPoMO2gyQVBDS5rCnTuM
X1k9h4+eBeGKTeHVQJUmelQTiva8c2+06w48EsMDVilV1czEnfOrULcYEvimo21o30I3PQUdZemt
0E+GhTYBEtTwq7u3IH3msgQjx5FrVd8Nj+7amK2XuSP15OCAH1F/Yc1TWUU8NYn9z8hbdotj9yR9
QABjzoZgcML2WN58IeJrkIQUVbX3kZzuYZoJUjlEldZK+/TWO1gczNhfU8ey2ATGA5DTbYazpBXG
qTWN36050HIp2Q/bgJgMK7xAn7h3XlHvGDS+kip5ngVjqOX6227pjBjdLn0WAzdwSXo/Ytz0/Rbq
tW1f5yHknHLaD8ghr5nJoDkrrt0RhMqNM431FersuU/kYzpEr4HVW0fH6qN1bLB3bovxZxIhVaJB
xJp04s5q08nsz+U+D9rqCByLvG1JgHpqVqWTAUK2xnYb8cKTQvlPoSaBJFN3W3nFR13n7jk3pmkd
zv2G5kbYf17B/xOEedZbyatBBWkA22U9Tr1gHdMay0/HOFXqWyzNHNGysiZRRoMFaKp3VfUZh1Xy
UUh+dGbP4z63uyEtrftIy5ZuLfGgv+J/gym1sTVdTGWW/aU+vNrZTmCepSmeYXR1+9xWEFujCFRL
QxpaTAQOdDIdRT1y4y1TriGQ8qdWXEB73kYuKRtda7LTBXZ3pXO54XDcKc8tD53Xyw1FxnPOkde5
nJ2cRDVurgxWE4Q2bB7NpU09TsCyuQBBxMXkGdaJ6ofXgdfnyhLZT6tZODBv4vSk+nGejk51E0ac
n6bRfrBU3t2TUBf0rTXqyChXCM6v2BrHrfkYp1VwSNLmmXH+xx7c+slYF7ILWIJUYl/k4CfxCoG3
meNjibR9cR11N/gr3DCJvVLB/Et7zQcSn95RFnAcYuvGnpydYD2dEmd4iikC2TvJsjgOuSBZZYP1
umAlkNgdz8tAttyzxB+KGNptGtQ/er6aM9IA3h2kFRdweHMZC97LINrgcbH6DlkRAQKANmLi8Ysx
jOy5drMMcK4kBdMpsa9jFBKun6mrmnizrWTBNCwadQvSYd7K3AXF3R3L1DQ3RruyxQI/D7ldjhM3
hzCD0dI3hFa8ZLFOiXVcEFwdFwfwwIVpZ4wbWtBAZjm8+7APeZvGw8LF51tuYgtXi1sCeNHetc56
KuuBm6wSBwR4Q6BgzNv8oQgS7qyRv00mhgGlIfOnyVxsGABUku4KtuWFHMylVgGChcEBWmdbNRkl
IwEKf+AomNRxTMe2wsXWkDze14b8m7h9BhR8/PIDcSltepJiA6N4hqdF9f2lqexiE0j7y+AKADi/
vRVGtuViseSGsnctKIanuwuXFsZT4iNq33TBFcvhs5oeMk2SD2T0VqBpQh22TTiaFFqg6evh2U6N
bUgV3GWpNWCjeE58jsNRt9w90hsUZ/fs2tyLuvhkjjFXZtyXnQ2dwCfomGZZv5WN0+0C9dH14Fht
OX0lA2mCGfdhP1kg+HtEb146XVISmLTOHoCP9YjtAKqs+oBWyXWEqvNdUj0gwkvAcZWm1QS/Ta7Z
e4x5+j6qjDCMO39ozvDcnaEF+cVjO4KNARH3ngQwtcHeIbYFmnsxFDwGlpRdsXdxfAbSHHf1DivF
YXQasceVl7d8cNJ0/p3F+J0Bs468Xz2qWPDCsDLo3D24rK/ZNW/svFbQZ+pTGYRXZylp8Vr0I3Oc
6RRRxpIcy9ybX7D99Ao6LLHKUiTSxCfVldbK7rgaQquZqNlG67NHxqckHM9jkX2iXHz7lYY0POIy
CnLj2Y2hEwDsQ5kL+xeV/8fRmTU3iqRR9BcRASTrq4R2S5bXsv1CuOxq1mRNIOHXz2FeJqKnu90u
CTK/5d5zSSEvWSOVEtIgIH+gqlC4AKCvJL7KeUEi+Jp6oYZDHKIMT/tHnJL71sutR3v5jIu5O4wx
KjkDvyVISWgfvrOvwCr8X99e75IEiiWHPEvGk+0krzqYsJwCtJGjrw+8DRtIFOyUSkJKcC6qbT7h
y+xchJ14NB4Q3mz9YCQLB14WyKMnl/HkA4mXbyNKu02blk9ATa1rmo33sWerTCuzpNyNYUnDxFLH
zxW4jxrFDBvmjWVYXqSrCoZCkeLEHeAXjFLxtZF55aispsMO3wzJUVg7xR+OX2K08bofG8kELXR/
NLQiIhxyG9OToaBrkHlIhz6HEyidflM3L5yJNTx5QHcbBgWbBPMUsuhN02Mo7KblI+i978WbqegN
6CoZON4kh9mpPG94chCS2AXX1lQX+JgZgDSkvzCaFOWO5jQmYw3py3o5B2ofLhplWspfGZl7KICk
kWYCf3Nyu4y4qmSKpJdhWkCzEMd+yFgPMr+fx8ZFOstL2sd1lJj9UzZhgXRBN9GIcy27QVUcsR/v
JWabJLZpbsvgX0/81MbzwXlMPcS2UFqMuRoJv3CiQqL8lxd9z1BPRUHIkN/Ll89qmUCUCJ5spCDQ
4Br308u96Zg/FByyjOOlu+sy2KANro1Tgy0rKmgD9jbWHh9KhJuEl9QdAcWaFqLFiu+JLiPuIGC2
gIS3WvnN0W9enUJ+2DJhBmAzIfVd593EVbu37D+mLOJrQfJ6fjI8l/exdQ6+A6yhFglLMFJSM0xW
ezMND34BJ90fslsiuPOZQ2BwqD9N3QenfCVk9zp8XOaKhE84sbJlT0KybWRVLOhVmUciH/k+G/Ap
XFJotxXzzECyYuWoEbcG3xTKAsQdTetGadj/MTGobAhrwVCDVG0UEAg8za4mFM5xevo/DK5q1nSb
psOwciLvjz3mi0fo+G6pRrpJt3wj8jLYvHMc+EzxYNrlEzVtUZNE9GQXMKrbtDlLDQ+v9SeeBwif
bd9hUSX1llAE1jp5d8fGf6OmftAU0KdefJkwWiJJ7xWtXCXApCwMBpMQcOn+Nwq6V9NENJNlVL4d
Nn1hpV9TD1aExQkYgf43z1j1u3YLIWfAbZV/TdI6pN4yY5VIVDRYVLrBOoRzCcprpgUrUz8xBw3D
nVmmH1bzNPrhXoChbSuF2WxuintfIzUNurs02TQIFRn4p02ACZH2zBnwAalmHdKmBE7Rkgy0DSug
08/poBjDoJqICLgnpm+UP6GP41gFvyqW4ZZO9GNpAnz/2EcjF0IU9VS4HUPZUIcUUangdtUj8uZs
BbiJWPHfsL8LVNIsrbsbxxykjXp8LRZEC3gnHIoi0lTFSDcgh+pc8kszFERZOo49EFFrxjiFH7Gs
rXOAc5ztA/Pjwg3+SyEioYDiBwsbG83IqjRRZFrkRvrYuPWIMIGHpxs5DhAGJxv27w/mGtrB4f44
V6WDLR97iUuBchjDkXRHuYAby6ofYkPfvEpdfXzPW0RjOBDqFP73UKtdI/vDzKLa8lZ2sEi/4Ts6
j+PQnkxfqaMyFobpJDuUmOQiZYMEnvwi3xujGs7xpG5Lw/2bsBj9UL3/Zxr/9aUT4lnLL1XSO/vM
R3hsZBTjyaI94Fr52xw8kepwwegwnQaTN3pK86/so5/QdCiqYGPquRxzDXXImWhSBywg6RuKt5Ow
uxTPczA/jEM0EZU1a4gJat0CwSKoGuoN/rgjHiCo+J0DmBuvxKXyujvpL0yl5lUFk3nMnf32rai5
M7PRXx4mC5A4NYK9nmrW2dFxs7UaxM5oC9gAJTrKUb5uabfvphrnFYVsbeGXAOvu7M9a/aEEjcYE
EKCGvg7TsLYWXA7jLbTtBzgQw8VvNYztwAyjykdWZTo56aDM7M6j/21VFJR5jLOhsVaqzrx81AO4
IqR+GUIxt91VRv06goSKLI0FZ3KtD2dG01VM2BlT45TnVR9ZLQO+DjznMrTJQfXFyVyXwEygwn3o
6gdtp+dBs2TTZXU3R1DJWBufisQ+zxiA3IYhpLCvHQaRKASYt7oy4ydnRhHQY4jr4ZmeUpjXzthS
EcfA24r41PbEIvUOhBcy3pAIor1XAfUctlCALymvuzIkMRPs37ZSpcPWmRbSrqDMDDlwqhT4D+hC
hI1oH5AqkWW5xJKE13zrQ3x9NasifM3YUWchN4yLTojIPOdLk5e6C6b2G+/x6kAG6kVH5O4cX9/b
VUTITFNFZKaTlI3uZAe4MI8q5uJ3pyN/QXrvgrvuNBTAxEWQRdJdWQV+/l9LQQQpuj6wuCH5LXYg
akm1U3qh3qUyCt3qoMKOFdUqvG0qmC9EKSQeMqWMIajR6u9kdL0VLsQFoHAUzLL6SBrt711ijOm/
LmzKb4sNumwxO8QffXcqkxMYEmxEXwkPXLDWAWLiO19s4k64hClmTY5Hv14ZFQz1CozuFmsSHr3u
0tk8DyLl6dVGBqUufeCcYc/i/yMb4mAvlWDSOSDAKC3yo0yKGFcxyJi6CmVZ8DIk5F7kSCgBvKhI
lEwO17euNjQgDr99weP3lMV1uxPk1WzjZlcPZIoRz47r1FJ/S5PpzDQNAxVBScJNApub6GvrKS3R
EGr7nQ0GQXYumoOYbJWutvuj33PDdEB8R8AkhzgV/5lyQRo40pIStKWVouPwsJUK9s4hgiqypADs
gTpGwS6Z21WefRz94YoeHn00OXsRJVmDc2ckxF6R1Z5kQblC/9EveNRf01wBX+QMBI3zbBM48FRh
2QIgOm17j7oMsP+xz4WzulyJUE/U3U0dfGiYR4T7OBpyvHLiUgVS5TWNxx6+DoAPkU4hyTB+WgyW
/WZ2DO3YiCwGrH44tEdZslE34l2DHCRqYZBs4Rew6bJWpQnUBbumkIaBF5YuXavNJxg4+T1lERfb
LUF7Cpc39g2g5vZ0DOzA3uvAv3Rv+P6q45RM715js6+Fcp2yGgo7Z9t5PIxuwCwodfcuS2ZI4Gud
G3BOuBhnkBgxcOIiGqdwNxcm+xV+xRTPfdJP7Fb0ovi/wfbrKd7YjWyjHn/+NnA9XmKNccLoupMK
kJy4FCNRJukXBdNn5jTNQcjZBfNIn5kbjNQDRTGd5ZjfzRBTrjm8TzEq+n5Zsp0YCPki7CFiu0fs
y9CMB+1bzc4zqBkbT/91isyKFgftC78hWX32xDgWe5zrSHQWLOvnOX8t4JLzIc9gp/1474aYhrkk
IoJJsJonmK74T+GB3KoMm9tir7YSK/cwWpQRlkp2hjEUlSbtTpWVMunOSwa6IGi3bZcHh94hoaq3
wGlre3jRbtaepwHbXO/Ak6AUIjKMvFk912U0VuUXluU/TGYAEY7htbaheOP+Y4Bdfwm/fzAVbOQB
pjbhcyyhmGcCchNYgyYlL73DqpNBLaBdhXUFmSTb7/fObWa+eCbaBgIbMrURnxayiZCJ2FSrLG+5
VcbR/plTj24aFfZm9Mf/erT628WR2xKh/eOMeZkZJEKCdNWimKV9cqt/mtHkjlNz2XHYhzuZWAC6
JXAoUrW2gb9qXCRJG3TaRGz1J69cEAD4RQtoJ8HNVKCIEn36k2IBh6EXkvUAGbJ10W+USCU3y8SO
pkOHVszlkzMa02l0nWlPmuvAMTa0BP/UtIdyPPuOecz9WrELH0F4g86gc74LJO6XQqDFqQOqGW7K
rc0YaCV1PrYOVz7ZXc+mWZRHLQiBLrrxjiiGIyI3mSTk2ME797vU8HmoK3dAO39Cy/m144oCRTIO
nRwjQijzVZpIPFCDIBmNFhsPG2026Wm9kBDj2dIDF1fnJYFcDqYziWDCv5jcDaL1+jPjH0gLoJJ2
RPVK/DpXp3aL3UCU0WbGJx96tkDVveCc85GxxYRg1cooD0xrGvO/cqCMmzNdHtKhTDbVPzoA71uT
p7pIwUK2Gm/c/czklWa8UPHyT86J7I86MlganGrW93mAX62pcdu1wBdDdTJDbw0DOBAWIPFmm8yW
rPwRxD6Rofw7WgEfSXJkstxN70ZCNcjct+bxtqb21nTVf+5MSWJAkYHTvNxRSmBPZGrLMnWJQHLe
iO+gqhzdeWu4DnTIEg0SepMtOBHW3p2/Rx6lUTund/AQJ6NR5bbANHVE0JJs2oItYb5STw2TqOfG
/w1RA0VZlrCvNLrbQgIkM9dAk5WMr5OGqwQ6HQXER+tsPkOVQzKXciSlZ2Bv3BusVg9BU763cEBO
dBNoggDI7SlHP1IyMPD5DoCPZ2LTS8EoA/Hko2V4NV4ksD/YM+FVDruBPSXRSSdpBstfIoUKu7pU
6cfaHz+Z3SvDJeJwenbRXmmxjA1LFBNDu6ONAX/BbKv3z1Q843bw+35LCrONDbH44Eljgtkzsyit
6p+onWqvTPVNHAwwwRA/jh66Y9a7f+Z5oFELR3cTzDjlJDkEE54DRu2gfvK8QeVTXBIDmBwsjvIy
9VhgHavZ1w628rFnTdAXxrZX8wz4r9szh+OwAr28Y1wT0SQ6GObW1FMqVOHxuLRw2EnIBR82dmLa
lXxdAiEa1W/9DkY32DQ+c8n1ZD/2Dg3+kgt0iGh22CtoVcL2NecV8UZsbjfKW6Pdejf98yv/7iJk
udd0tJa+ui+undlwxDXnuZJYuNjQTnm1nXzgk4mfsgvKACCSDR8py8ZwGXBvxB4rlzwjY9bFmBSK
sbv4U/eiHWEeJ40Zj1qdQcLAnCqL3+3Q+rEKN7+xMmfsPfmMTEmDYVvq1A890MZZWP199g5NjbTC
cbiESvswld1zk5FdmrU8hEFt/XXaKTsMWYqYo/o7gg/bU52cmrV90z2Zwi1ZZNylY/YpfU4YB/4Y
LpqYbCv0h13CfKkyn2Y/hUDIlriAX3ab5/J9BoKwLlWmXVAtn4Bb5aMKgceO1WOiG3XvkJ+fW4vs
mYZY4q7u0UxOS3VdpD6ZVQc8vU+KOykOHwvSlFcylGFI8aQfMr/BGYwRfmOb8UYmfXBx65JEnYJs
iyEzqXVVXKIaM45LMUGyRJi0xWpSHWyzdy8ephHe7WLwT3W4CkkLdrqDZ/1ZcklqQ/9Yd1wD9gKo
r/TqQ2cXxXbWfI+hnB5U5s2XwnYOmfTufZtY93rFEuCddTnONnjBK7StEFEt239ZEr/alKkfPg6V
y0Z1/s0DpAO5TaxwQKJhmsAKhgiYkz/9V7jsU6s4sU6jg9adoJCltqqTOWEiwQOCGpXIIW96gTy0
fmJ8XSQqfTqmsbfVkDyIpAFagT85HH0AxaukyoPYXXjqiUvVgRrXYbhrjL+sTo+T2ZJ9yVgQeYfD
WSgfUZVQPQN4crQ6da6TPOl+lNuJG6cDI8OYDyx/CSnaljmd1CKex9RRh5Hprk+Li5APdb4ODqy9
X4AVCbKoJu8lrQgOHA2CKtWut815n3imYhd9driMHvtg1Y0i1bX88c6oDwNk4d3CFb1XGZC3qeL4
OC+JcO9zRZKxRyoONVlyZLiKo9FhqEDvtAKVrU0wODYq0rjYzMkKDDSp35U2v1HJNaio2G96U+nc
glz8S3MT81noIJyS0LGoG8xiuRNw3u9xGn0jFQMm4trfALq33MjDw8KfAKzzvJH1xDCP8SP1f4PO
MTfEEUwhWduSViswpLFZFtvaLeEDhSoQHtwJ59kXaHpinorWv6JYCLYEZSC48axzbIIjrPPHeLKM
6zpPCsh5ZIGASX2Txbp/mp0FVa3n4XlVL76vxKViWL51nVvsAF5ziarFOAw3J5tJI1gYF+MU/uvO
6KB0eHYAhJynHIMDuam3vsBezChFm9Z8ZGIcJYX7Z+xbdQDcdG5YszuQsugj270YFcuqXkZLmf2y
RurxTFbF1a+N9yqzHh3yU04JGD2KTFIhkngfelJffXMhaw1MZcRvTLaHTD66OmSUARSUrOTfAiJi
VE0jCxsnp47U/4wYsHi/ECHOZbOHScKOssayA8ZC2cXqemkebVx1nvBhBOVVuc1Z7MgFqJ8mcxnf
BNkkIRauvhPBflDOS2vKHTmj/KR2YJNIoGyb9tdZN68B1HDI0Av9DLDwKRaQNS1AFD0KgS3qH1V2
xGKbHlf1PEBvS6s32zSC81CQh1yHn8M6Z5snREoz0yQznpmkF8JhLW9eMV7HZNAOX3pe93hgGKXV
3rSXP9mV6rd0dYewoieCP/fYiqA8xiSNmH46nmXRYK+xkKQyZ99ZafMA2aw5s4KlfiMiOnQo65Lu
7MSCF7fwkQBBR8VMEFle6hBvhUSW3HI8+83BqvsD8gT7pXowrbF7MBAGySB56kbzPagJTIwbn3w6
mtoAyHwE8DmOynH6JWvQ33EDPqKW+c5tUsQDpqLnsBHfrgOMq/P7f/DoxblaVVAQasSxoUKeG3Fm
Z/cds8tG2KPDDQzit0SX4gp/BJnmlO5L3aGbksOnSPimU3e5Q09gzmHxyDIG8J/M54RYuwciNx4K
cBoEJiOqEsFpqfsjndaqQmE9P5I5jMl4hzGOmX8uk0PDEJiJRXyTnnCP7tAE0NRXf8j0i1eR4qyB
s2b/kcR0MN4b+Ed642awWmRnxnxoLNvbbAz3hyFJjxQLy1fDFb/p+umFFoI+nZAGAihqRpAWL5Ws
0hPZNUkUSs/ddHUqDzSk+WYYGZWXqOodXLI27QZr2MS1nkKGilhamkOGXWLTjsO0J3YVhffc12zt
eer8UEwnHxsD3bXlRs1ifBIPwEqooK8JOkccyzk7Ac9sj71IK3JMGQZVxQ/hNvGlxEarkllHIRes
MPrhvsotB++Hls/YCmf58Czv2+KQkXn65mDs7gGLnMN0vAlDfFgBD0w7oLNH30OYIFxvBlT4g3pT
PHToiEB9GIdU0QXU3Q/2NrQnZjHuwoYKQRPogP7xXzKjq6k7cASxKNFkr5syEEMeqsbmOhKHsys8
ehfdMTZWLAmlGv+S+PVMRfyq+szfJQYe/CnGet70FJ1BQYw4h/ywsxzrd1JLcp5t+ZUM+UszJCCV
TffBdmgmoXL8aQRREBPJbqrmTw7ZHk88LpyzU+Kg47new4v6TCoYr1mDNUcC61gwUB3y0WDtYbHp
wgIBI3DE28apmpFHIB5D8jBMN/w0Z/Lb8ansWPYyl1OQhVxYE1iG1LlW3bF1u+maaSBx2Ix0BAkh
t/j75Kb/AKgnisd/tYb5G82BSTOA86kJSshB40bnuXebA/OJ9yjYo5W7BFYybNTAg+94AEKCYrrI
ufnpBOh9xP6hTNoo9Zj1Ltk64A/b53js8wffcckiMuES0ZDE/j/WRpgntDDXQixKAZEBORg/uPpB
Uxl8OyL3adjSnww5J9VC85uOMucRAKqwsrqaBM4s0TT45nHyYJqR13TAJhq+GyGhIwbip1WCH2HN
+Cm3IVOwh1px4egB1AEUO7DYuk8PMoVNlZsGgXilD44uBystkxsfP/bZadi588CpF5oPOgAx1yve
BRvjYiOzU+IzvGyZUFVi/mcl/DDILnvaz+RoCiC+ZuO2yNoXHHdpwWI+aL9JB2Wf2vXybscTtphR
XMnHvHQWg97QrV/DFM1HZfFYjk5O56cPLInewAvrc1iSfGJm1seiHnFSdXup2T8UBndPms4sexwa
/DFDj8KXa6XrFoPFr9b+ssFmIrYwp0+TAsQ5TlhXnMDc4yKRe8PvB4SAJgMYQP0Hb0lJVbTrax6I
6eDYxRPwPrTRfsbGhdgXNjncc4O93NyGtaNsGQ05VYaGZ2L0KrBn+lZ2Kn1Wf51JTV4qQOHMsplW
t7gTynF9qnEBbMcgxVdjjBzCZcNmR9VsmfRw4tP7LAvXfOwWi5uLIRWCj4E0j6+UBvtieEmGFdoe
t276XlRwErosmCDs0h/qGvAdLIu4ozGVPtGLNa6ilBo7zbLmcaShaecSWH2M7NFYUMdwLTlFegRe
VSNicUpI2RCRDMaDfWdwlNtABdvAfIOniZtBy2OLmP6cuf+RPTm8h+zmmH+5pPc2qB6IkDp04tXx
2U5IzswN2a07UWCeVE64kKnjnlX9MtWwXTQl/wRkCDUyEvW5prdDkST2PhkM5072YPbW8UOHRi5m
SR47VMq0Qru8EeyiqxDLCKPWJMj+E6rJH3L7xHlYRrWpdyPZudTP5dGRxckguXg3zFhTVnjqCHab
KU78OTsXEnXB0WDTjogse0VK9zRgDgDNMfwJ8rm6Ya/pNil6150xNVjPZvs6pJ96WAWoCWZ+9JrP
wTIBhsCS+4eNDakf4R7WQAgtpNf8j3MfRmPln5SARSiCMjLfdrohEZUPSDFgYThpL/I2LzBSXUZw
2B9IA+NI3UqOy00IY5ICr/yQajm0i/5aRUTMmZvnPKuvojPbfUm0LhOsfKODD7s0UT/RUXqdl72M
s/GvYM84NnlxcEmt2ce5T9zFpE5zCBN+njJ57IKO2PUCu5pfl3wyVfxMctp05E58L+IOySnhDAlT
j2Pr4D+yyheyZ92/uI2XbfNettkEgMvItm5uZjiwNpLCFTBPvyNuhTgNJ3t2HKJ4a4568EEsbGm1
vES+x1IzbP0iIarYG57AOdnCXysSYR4aq3/Gh/4xJp06hg1cTdT6FZEXGzQip0Dl1XPasIgcgKa0
pL4evRL9RWkHd3RPh1aOfzsH9prOSaCyK4MJW6iG01gw+HCvcx+kj3UMWBfp3X6crmXqDFfdlRk3
5GZK/h9J2ywvovFDWN2zOMIwfkP6BcJP6nxH1yCn29TrP4FJBF05kFZp2Oh7QlZU7JctdS2L/l5Y
8bJDyDwefSKu4bbfM7isR6Y+7w00DkVuzjRrtGsziml2lnw3JW8c+QUiAqdt4vGXvyZ7+H3Bj8OX
SmJVwQ7gmpjJU+ByL7ns3LOyyw6uNTGFd8Y6KqWfcNEhdp09yUw5HU86412vKlBfYd4/6NxwDxLE
ZZQLYI5LmTA2rlYDWyWfpZH/JrLFGlepd0aRBBk0P+OyrGB7jO+1S4RWKdz2mjn6TTtNfuxLkZEC
z1B5YPF3IQvq3cnxvlWqeDcJ4xrgHfHT8N4LMo1b18DMrVDJpewFdNe3O9MQ1rkM/rNabBQYq+mm
g268zepvUsfXOjMkoAizJAQRkSfZTAys4h0ypQZ272hvnKR9yxFeRlmaiZdZOe6xN8BuFBkRGTp5
Qu45A5FmSMW9tQMfZp48MlguCcfeynIue/UVWGxJgxiSeDwM+l43OzeQ6tYvKcPvwj8w+IukPRmn
GVPI1mrHEgtGVUVAXaKhmOH4BeWnWwW4w1MSpoY23YsCe5MF3Y41HgvWBNZx3DByVGAGt37qYe2Q
2QFGQntij+DuJD401Vg/8Rr31oUoLvLEHw9Ivuxtb/FSFkv+wp1bHHPyr4FRWvtWIQUj0nDXTQQv
oD2JDyANNxjX+dagcTNdC8xb/MX09JnYWvfkY5vnwXXOS8OUtkoQHyLWJZlrgPfQjgFIW+84Mj4f
ZdXum8H4T4ZMGeHq/onxTx3rClbyTId5sFL12Flle1GE2ZFRjBIjwby9xbWzSndMUJB2eDYS6Dm5
8RWMhv9EK507W1vE+UuR5+RTCyp8GZMpYCxnejbv6E+QVensjmBPFHFJ/rtCcPePleqxmkX8CSu5
RsnV6hvFp0Byn5IY4wE6SzPTf12QheRuqndpqd29aTQoQJjG+mDEXDTIGA+sxwT73c7XecZFZNhb
5PcgAD2yGefB/RlAA+7zGsQAe8mrKskfCYO/WdMjiQ+gG5l93RPq5rO8QOrIZUE/ycjgEFguw6oB
FkArkuwBSfhV6+zJssMUjQ3SBJulNnQVm0bEIRCtpR+saQcW4Vxj1LSRjl21T/sU9K2unrMyhw6r
G733GR74Ye1fiI8DMixDFi+kUm+LLE9I7JmRuC8MB+zJfF8mPJOAGOPNJFACqMJ+wa3X8XLM4Dnz
Hh1SDPyNlSfUFfRwcNXas+GGUdaGn36Fy92GOkY+CHVcBVlnZD1sTV510GZpUCKpfWlz9M6hsPer
FyJtSGkGQPQNx+/UWVWIxYyixpIUHE5VbG2DoKoqxMe1LHLcLRSTPBbVry/Va1O0qOkXbH6JnezN
su1Obiz/NkZjbvu0/glLih/ALt+oX8p5mCK4HPXe1g5zYVMbe1W4wMmG8g5HmAdA4XjrB/lQi2mV
vNMLBeEeafRz3jmgVlzM0CPh0iG5xGSitUQu0x7t4j7b5TF3tLZICUkhp9Kehbd0Zg1sr07YdPEw
CQlaIzv5pPojTNrCG+IvqXxygQRv4VX3pIzJJFKBnxxpscItgXO9AuTo9IkgQZr8P7hWrJobY+t6
xYdlx6ueozostry6Tsk/SDrmULYxAm316Qs+Qj9jTtwx52RR1nA4xfZWiO6YLOLm12yLaGqmnTOE
P218l4lNh2AJc5vIg1hJJOYaDl6G8QnIlHfMx6bdyjZlUummJDbbbQRzo2UB8Z9FLjwvByGsNs2P
RNpWzjll0D30NXMOCVIgg2zh9SM2HJ+1ko1eBchxgy+T0Q7gLoI5pcSyi92WcIyZzAU3jZQEmIQs
Hz9ECyzA7h/tOHUjxBxzVNuQViZNEDi3frqb492cl/exSKsHyyyZig0EgU9oMsqVEGWr/FxoEqSX
eRjPpURc3qE5AqV2xSGOCpiN7Y57/4EP9cWuDb42NexzVx91PJwt7FXHgoLfIZOGj6iWJ0h25y6s
z0kbkIvgLpCsJE5/Z+ZLSjlWh6n4A8wHGuDA4RLaHd5CHR9aQ2MzVuUn0heXBAhBewIVckqn8thU
1dGS1L7ass3tWHb5PgtAorpijSBNCoOeqiFOduy/RiYVyHKBQ7Q5IyUweAUivZTGt1MTCnl6BtjC
4H8y8yGbjekWsh0fjASvDhhxhqvjvu/Wr4z8+o0VuxQtbMTNEJtpENiROfocDvm/IPaNw5LPr1SS
Rb8qa5Xg2MeVFbat3pOwxv43ay+CAXnX+RdlED4KknJD4wduNiQeihlIbhAtLr32VhgShLqwfoa6
blBP54/I+vLjkmhia1vzn955FSPVckDLySVCopks/raZ+FpIeuCpoNnxXPtxTRmCO1B527z33jqE
ZRssLN/zSJmQ4+2YvewPYopn0w1u/twfmzqZdvGg4z3hMxiHKbHkxYXryA6/BwwCpnhpQVZ64TSd
rP4N2DDTBcM/+p4fnkLkZDM4MBxmO0/I+uz24gUx2BFNaspcRDvIPuLbwHxgC0pVHHRa/Q5GQMCW
Mx3qdYqfJ9N1MeD2y0IZh6mQv0U4x1DwfbrE0NuU0iWLWVSIozzxEPjMarFFXlQHtm5sgnNu+sUb
8AM8dySM7mbl+livonEaEZlAztvmcwZXKbFo++PqHseQvwbiSr6KIrn6rQUJf2oRxK2/0IQonsmK
dcjDLOeW1xYzBRvXORr9xfQyvuPOvNQB79w8Y9Wys65maI3AulmmtbqSuLq1zR+Vk1xmpE3kBeJN
3TOYs0qPzRKCnD3peEi5kuyMme0bE1yJBAjVfdnZW9dguofecA+SoAJE0GfGkbxYunfLmqHumfEz
vTxtLPLKRin7Sq3AzM8l7C6h+bvC2AERtfxnKPyZQSjqQxJ7l9BG77rwXBiEop6sLP6FB9c8s+bt
4HpjpW6roL2OE0ZVKyy+hZiQ6DpdAL4M65Xh+a+r9j4iHnbaLhlW127qf93cItp++UgHwZTVKy4E
YCDXGhwV+T2pAEGbXQhyecNUyeNg1WT4gI1e6mRedelh1GXrGEeYr6jv7CdUJHHDEj+vECglKe4L
3AGCWJES/cpY2U9zEr8jfz2LPH+Z4Whtg1Ktt9r4I3rHPcEpBZ2S9py8PhI+SrMAst5rMvDQKh4z
0Y6UbWSJkVYsopDuzarDed+GyFkHyr3NWIx8wLVE4BIkJ73KU0OzfWz6BnM14PEIXB2CJdyjOPnn
yxILLOKL/V0FOj6nE1WOZXSRVQ4FDgmO06YhrFe21SlxyDFIw8Hdzug3GMU12VFOAVVAW74UMbkH
gIHefGVY+04JQFMVqRVWIJqVq/9d9NB5HXkOF1DKPkGul4CckDOiNiICFYO3Svh/kM5SMZEi6Wbp
c6CoqqZ03BdQcI2wvHtFobHuLvAlsWpmtrnsZRuI3egtIaYTc3lj6PKrQ3HLMX2dLWoaN5267Vy5
ASxpiNNNzNxqISR+6w94rShI0GwbM61wvRD6+VaXsIRR0ri3UVrOgZ4SrIDhcTJV3Sm3i/+GBjak
BlSGce6UrcdU3310ExicaQlg1BSPec8Hh9L6pSjCFBaTg4S4xlpfIvHaqBYIS2KYn2Ouub0NYJ74
Rsk55rqowpn89CG+ka0Q6dApjnbYQ9EsjSsnJ5X3+vdLK/xrBSRDhD5ETcq9wc6elE9xlvj5R2w6
r25O/pZkFNyL+dQoUHVVortt5hNkiSKdPOzhrwnuEdTkhBMN0YAVzM+FquvtuPxHytZvlc6wsUQM
IG54KouVCGAShZcO6VdWT9j00x0PW36ij6HKXFCv4qR4cZ8czbbAFt5prsm7HXy0JXHandUSgl53
MegDjIhA1jFs9MluHqpsjJIeKGk2jeD3GjOImBCY7QGBCVl3Av0x2nLs1M2jhfULvSFjZLdTDeiv
5G2YTaSlYj7mKr4aLfNuHlsNFDH/Bf1i7GYn/efWL6rrmy0CvBOy6n0NOZt7yHkwDTaIVovb1IEQ
Q/Au56qbIR8O3Nc8Jr3FkC3yA4eACMc4FL2Lnb4GBKgspOQV8/PAz7kGV82eRY4io2kRNc0f1tre
5X+knddy4trWtq9IVcrhFNuACcYGHE9UTq2cs67+ezTxMt1evff+q/6DVjGjaKMw5xhvwHMbKyKT
HYVrIdQJUirwrY9edz5MwAFgPeMrpc030z8tQue1xo3iEm59M+PhU87y0tkFdXqh5+1D2BB8M5E3
1YvyMwSHUaNY4RvZfVcT9nC8oOc525ACtYDSZEQXS/AnV9CVYzDl+gxIOPKaEmtEIIoXqoJe9ti5
LG9GKFaBrz/BTACBWFusZUCpJ/bwBJp9OxQQluQc82A9YJM/ghDV1PQN17PpHeZ7VxYvLHI8iEm6
7F+iAYuKXpE+kUvVrssSk8RGVj7j1ERFF0J/Yz2oJbt5z8Ecr0YARqtbHvwWSF+XRG7U+feoc5Mx
mv7cSaiixsBuPusC7YotPYFFCTtaKUNBaazrue4ghOHqBHyUhKSi4qv3DepGCN8/6JVPKBoIDSrR
t74qmUREbaKNw50p+diZBez5+IUufbYVumO9WYkRIVsDzZC06kvnzklGwZvKADX1MKcrL0DuoOox
NZNBuA86e9Zcjd4alIHqCokqFCL00Ab7IMFE00NQpuBk2chW4TWbeiKDUfKeQGK5yJUQ7LyKpBSK
BRvX8rg7ikzjNR6s8gD8jK/IyKmES8dSCUFYzRau4KevoaCGsAKIH0W/hT+2jEMyiINP0g29SYQK
3GxJCO6zm0i/zvSf8UJi3AXSM7b/0QwgNLnod2rQHQm2XUB23w++XWGKXFoTAdfhkknRqY2NGYrq
yvSiGO3Qv6pkoBFxgM6DbbYkQ5R6U+TpvcK+fKaUsnrZQjZ3Sq4GF3Yu3iqfvCYTBDpYxZPLJry8
Ny3it5Gp7mybdMNQeoQ902htIk+a4DRP+JDNYgu9RbfvqmE0iGO1BzVXDzoSfypZBaSskqr4DNTi
rW8M/OpKA0ODDI80TbEu43zyehijI0Z7aCxj73o51grPttcB3XyZ9ALZLaJiqBPGIzBIPVjEqok1
qY7yd4IfY4lsoCo94Sr/3JIUninYCRD6SEx5RQJFv0gD6Slx5A9wC3UM5FNKFQnAYwUpqw9ff2UO
JG8cS4BElsoNXuNs5KMru+XK0XqATuFeUnlDWV2I7gzYXAk0qmyNz6AXfllpDxIpV9bu4O7S/JUY
7tZFIxHdCZTiZbuZ92p1Z9jVc5vEJvRmwgCe0T0Sv1J4HULeDarOw/kAt2qCJ7PRSZcSyU726iQU
oBI7A78h0Pl54t2z6SeHrsYKONjgMIYg99oGwU5FJXvcKLuqRwNS01tIc8MyNccbhQjw6PMwnb5W
1/pvGEgv6s56AER37wD8QmQYonrz3sQggYv2wJb9Gky3hqpoc2STdOdBrSTbrn50wVOUopo/YSeb
XyksSW5B+6YgSnGdOvkbkSDCP+BXzMDcQHjrrxZyx/4elCD4Mie1bhJrDFfQ6G5FSRzYmjRTmkx5
SA2LNVIQksKQJNu6IUnTzdUIhazfKsUYy3oGo6du7Ykg7oQ6I7KJVtHaIYlltyPEYtR2vs7H6lr0
OZ/OnYb0CqJ07aAUy3OD6Gf1ZsP7FBj26TxiavExwDbe1rtqQ/aKG0oFsWG43UHRoQeZAFZnk+/4
hTytQboh6aDfkb1gHTiAp8mOkqIASolGyFpAMT30NtZqtCa2C46w18C34Vxz2bkkI3MXFY9c1/NL
w2adz8I7v9YmkTpPjeBXQRQaUMTwygIWVGNjFwVhl42eN1MslyymyrT4k/BDVtdEoYZtGAMbbf0M
fte4gOuLKkxfv4wqZHFnvCdM2l8Hap9vJn9mjHbQ3GuadVbae+xWJl9D1gqeBe1XdY45MgV3Dane
tQRV52KweaSmysSVQnN0FnjFdQAbBPSRb2O6vWKdqiyiuv9lSgnxVu+F6/0XipqXeepWlwNcyAuI
j2TAXBDMkp4954RoZyoSLnDALGhNHte25hXOTupBgxjGBE0MDXi/LK0ggtxpgJlmlgwNF1YOutn1
se1Jn02rl0CaE02xIALVl6B3VxIC33d19hCPukE4t32AVkpUAzOLy8JmrR5UI0hbGTgv9H8it5KC
bzmvCCCCL/m0vJU1NyBc60BxyTvslQNpmHWpT47EJMcmmwCHEf41Fy2w31TTIuTQ3Qd7QPdek1iq
qSXGFrgtonTUAy7qin3VeuxtXPeAQ9K89FN1honcL3KyPNSSXLmu0N61jfcYENZ1q2CZNPbSp66W
+6YmZtyZA5mCDitJu+iPWVnipDiG7YXO3TqoA1keRM3D1ES0Gcpqq0KwYK3GFgyhB/cZ1gS5NFTb
AZNXv0J9jljjipfFR9oCSzVt/w1MyU3ZSgRk3t2Ev0rNhPwN/Fe4czypPBjl0JHuHfB9F0Ql3bmm
HofE7GdVVNSzUEe/sIIY2gcTKBk8o67/ikKzRXRiOcRNt03iXr2ttf7a1/MNS3RgMkRbL6w2P06y
okWA4Ap4FUJw8sqfvq2E3CjMqCfym91WS29c32puVaISUQiJdNRjZ5lCrGYTZM690C7R2yOCS/72
Mg8MZ6UmmrU12Zjqo65d++jizMn8c9/JrbQczHoZllL2Gh3siV4BJrS4GNQYouaAUNzAEzmSAMHK
+LoG/VrTDQTeQwOJkuopZAm04oJ3b5vpMDS8z5FPzBaiKBo608Wzra/bS1EHYgQXTCNSlkqHlKAo
Sm6NlYY7PiW2VmzrfFjErUUQV64i7dYdurUCM3Uzjq12K6piLZoMmtkknusGP3AW/K3Aak6jZNBm
t6FZ4tyD126eJfmWm2MOnN3Y1njwdGHOE6ckYWC3RBfQnU3QIgIL5GBVOLPdt0YznKWdyXtsKiAW
2OSd3VIhT0Twj+2NMefxxFu+cicSM9gXp5322i3gu1qJIYyG3q3alu+R1gP0dZLJ01K90tXkfohh
f0aGOqLh0eyDViaAjWG61ngqCzkXer1jVctmIFnY+N5ea95Ckl0LuVUOoekVR+CQeJA6LGP4ZnhV
tLA6m/pSjtBNCAzzsXI8bT7WkoSrm5TyzMCWMCKz0chsEqRwXtg5NNigOSAEcUTwGCGwuHtStILr
iG/MgthDP8qPPxWdvGIawvLF9doEMMF9QBrhQuHXukjt7MHzfJ7hDRI/zqvWsK/jRTaUZBQLF9Wr
EnKNQvrNiAKIj50EURRs2czMQYl3hXTlxdNlqgfXbqKZOz8PwPjD4bjswD8pHVrxWmj6l3Zn7cci
zO9iZ08aCREFH2aH4gZvbZg/6loX3brtCjOLYpbjNXKdF+Z92qXxsmvad73V7poi3dpI921iHrQ8
vTJy7BVpXEC5KSYthN1qHXpggDhBDFy/AZsDHvJAdHxcAsndtpkJS1vnGmhLx74syqMNylqzGmue
62q1ieLqIp1i8kCtV6pCOFJmrwykv7rCDzlc5g6nNUpl7Qehtuyzfg+2+TMZ7auUyB6Rb3khuc0a
hgRyf8p9mgxrI2e743gdclR58uJE5KIKd6GEVrnSIu3YQMSBLNclRGGGo6Rr7NkaZ+ABC5g2K5x7
vY7rS6wMNIutYIKL7ixtuxpUzWXXEXiz5AdFCQK8zIJknkOA16zkZTB86OU8f0EpogKnhjjp+dpE
dM+SS4L3Obh8K0JTN1zyXJ2pZYiKpwMhH4d2drY+KwZPgayNjTOAdpw2J74Y0qZPjUMiPGsG1qPV
trXYlCB0x24F37rGRWhExnAlKyO2oxYAsnaKuPbynke+CSwTccdaguPSGf210RIGiBp/V+rDQ2sg
INGEXMmpZEbLTHqRQ7QFes38jLRKWegdcmRGbyXLxHO2keIbi859baNe3mINhfoMCed1NeUhZNIE
UPc04vuT5UniqhiKF9j/Ko285FdlJWfzW6ZBKF0FY7Zze8LPY+m+wQ88qBEerG1t9vMqjMyZ3xfA
HnRcPgEezT0bXZUQaS25Uxe12Wir2iDNmDuAxUwfLZMhrsDkjJY1R4uQZ3PBfjwlhQFioMEIFF7P
gI70leahOZd1tYpWtfMcgWEk7E4wlJRBM+vAATp1alwFGuokTimUZRKiXUQ/ALJVkOEifYN/M4A6
TEZC0MlejFyE5QKtjOTpXVkjCoWgW7dzpOwmywpYdmBZidUieZMjuYWAxnKs2wXi9TpmtMELsi/A
/4mXybKPNIadz1UXL6O+zDr+nAbcBpZvgzeiChmucnTgr/wosi4856g4D+NQ1/cmotZcrcMkHjRT
GrYiRneMcvyHuAI+5K5/GiOE1G3+luBhxwdbh0c1VhMYEnITqikYQroFsn2EFj2dZZs8VibU5ZQ1
VYa6YZvH1wBWoAezPEJyoIJQBProGuk81IByCa31crTQUQFqqYVXhnGTY8W6czpWZppR9ousT269
lmSRbPXIDaXvo04qWGoAnBSh82vyzoUXAJ4saX8FPUw4pajeM8jjhJk0GQqRcmkUjnypBOFKRiHm
Sm762cir5sKtfHPWKdwiGmKSF6kSHx0PK8/cxpkrasqrkc3QBYCRldyUsHLS4bawVp6sv2VjrF/X
EcLPxHhiwHGmx4n06klX6vtEyYxfnXZESi799CSy6KTn9fvaLYOrPjSDm+J7dGWkyY/RfVEPz52V
P+n4HuzkEukltYxDrnp/eEHMDL+RInmPs4YAwdSDAIaxlgK084H92esAIxv0bdwrwNTqvY6FytwZ
omguihJwMGRttHCuGrV2TwwgBd/hkiMKy2BuKhHBt8Aq73pog6Wn30Z9Ut2JmipbQIrWb5Pvmvar
j2gefHYxpsSDIDQ8dSPlWTwPXcPeizrZSZsXp20A4uN7AsbzXe2N7rOOtE/FLpJHUCcAw+shuW1Z
fS/GzuvxmGWewkZdEHqQs3dCJBfAtdZ/zgM2Jb+r0f+5kIP6zkoVBVWd+i4Lkx8fSCacav7dRzRZ
fnn3v/p4brBzQ8gHSBK5ZMalsX6PeVqahud+5on9jJOH/SAPMW7SuLEgO2Th2aCb3qLITGPf5YQi
xCCPiJ8YNKjGsz4kzkOcltIlK9TnEfahuRjJQ/RQPYME2l7v1HD3LJ45LNp4BnzXDX6ubxGVnIcO
djWnhgBlksYe3a3oJg6ywiYllktrqTSRfSvq/JGYlWdrX6cQDbKXqEtnRF1DdPGm85Suq4lTnKZr
bM4D0XhyPQIghlylEaDKdYk/UYRWR4CnoV/wHuhwg9yfKgc9wuM6+2ox1Tja6BHQw6q4VrsCxLLr
LpsgUDY1P+NGfDKrgASmLY5KFvzW59TShm5xffohLPUga1K116Me3jjqUtd5X9Z7q0mTO694FG3i
YNWxu6gLsI3nOjEIFM5wferyNUhJw+gu9V5TNGF2qg9wdMgThEw8pIjYU/ULzE+Cw6QYs6tNCfTT
1KojigR5PeHWgz/FHgKkg1ym2n0byvZhKrHv0u5BddrgwatTSbSp3lebKE1tCkS6H+NEG4+038ZN
c4qeammOB8xz8XCZtXJc78VhhGC/kGS3QTinZg2jukgR9ValXycNSATSG+7tfxohJuC/1d6S7kX2
BL26iggWvmh1ekQ+or8ChxHMOwySjr7Z1GsggaAOHTk5Zh1sgcwChkRB9NddInttTUpd9BfDa9Ym
cyBJ6RGLyq/hAeK0Cy3l5sHcIdmNpnw0UlnDvVQ9lcR/9rsk/rjfpdMfdxo3+NpRlL7bxLjGxol4
mvPc87sU/3OG/z1OD4hrNlwIBd7dc00akj3O9N0FyTP5SeP+DZBk/OWaT95Qk/622nSdWZb6ChBZ
ZsFmGkf2xBKCQLWLy6xRLkejC1eqpOmbJHHyORZDyV5G9erfM1pElQFX2/Ga/ErxGLMdBW797Idj
8o572AsIxfZYFeTCY9hFC34H9fhHhx5txVOHJtCkBbQO9VhKxWkGvTdffnTQ+vw0Q1uX7k4PK+2i
6gJImqhez6ZPSml9fTrXEf39V91/7/ffW88zQ0zJ7lDAwdZGUX7FLCa24vr4LolfbyoRFle24vr4
Ln23/TlO9BTXx9QTgzBox5qfX/n6oAIgImBOdh6LHNafwD+6Klm3lQvzpo/VHboW5Djlzrt37U6Z
wS6KX7V4uFHQ2PNn4xyvG6yitETZ1kpVvXo2yHQWmMl9WpryJZEeC9Bz0S3UngwWsQIsFaH+Ltyq
U3dp0WuX8Z9z6578NXd76auatxsKebgMYZ/JVtUdbcy/F1kA/z1D1OYO7zWDAJIdwsWpkN/OnNdG
RS1BLfr8xkwb2PoBjhIAM8snn6s0UurwY5rMga5xZHGFD7VbYwdmB91pMqtygw/HqEiZGPYre8rw
AirdRRXkWZQRnQkekXHVQVhk6ap2eIKR1rkGuj6+lMAW4OZQb8RkVAijnurrqV6b6ge/OdVnWH2c
+us4J5z6W0OBmmE2vFSqHVzZhoSB+DT/NM+5v5gfhDRrHurRiPu9v+bX0bpK5Ffe29CURtNdKZAb
jprebx1AUS9wz7/qB6+UjwgRn+rHAdWKvK2kVd+i795R7+nacOrfAFs91ZeFcqoX81dTvZjnz/7i
vH/Of+6PgEILm7qOrqeTI8GEwP/0Zf9yEvFl/6zPm/zrS51P8v2l/vKfE/P/pV78Mf5yXrVEhpzY
bzDTK5A72AEUN5be6JtGygn1WrX/VqEONz2L/tYhiCXvrZX+dweTJNR7q4LKhBzMTq0A+YmJEfHR
rlEAhBHWG9QGzkuHVqga2s+EEpXnQEEWJjNkf2XDIn6s9Q996m4Farhs7CCfi9FgBVZKGI1HFF/q
jZhVjM5U/Lz+MivI8a9Z/bDynpjVsJD2hN8QHcrcZWMAh/jG0y3tRkep50Lp6uq1ysqnKtIL7AAc
k1gfQgaivu8GAEJt/6Qk47Bosw6z5jjpnhIXfwzyZq8SJD9YZD7+oOaYH5xueNIhS7xWRUAQ/s8z
jf8+kz6dSQz4PlMCYxn1K/mQ5vynoeMD87D8N5AY6MyG7DukASaqo8E1sC09eItAhNjYPj5j04Er
2lDF1wOX4bGxoTpOHcIOJSUDH4vTSBComNHzcpiNcqLv0lpeuza+mzOnBrAAPPbDRUCG/EDWP/gW
WvqkopUdGNt4GSRasLJxeNjC6kYIt/BhyfUo4xuoT7z+ZSa/Z5OG81z320xSSqAcEDHeRY6tXYMC
g7buJcFVoVn6PQKqMcK2fvqphPdJnOm/oE7cw5UFURFMZqcl+7YQEPzyx2hpzAygHjGRIrCvn552
tM3G39S6l/In0rItrGa0ukpjFfKAnEqd2UBVjewPn9gBWC82UJVMPFBP+hRgIVsosY8Sdb2E2Opp
jwWK79RP1J26ZIuhqKVdb6vJOiqB8CTBcJsLS+4qQgV3cOuNqFPKms1oV3Dz0Xol6sTBdACnZ6G0
xzN1uBXdRH2vpafhhIQCwLxDtvEkLV0WbGgAd9rqvTJIX8Wiy1mqTq0GML/LMjGkTatVr5kX1bvK
c3uIFz5AYMVH3MrIjGpH2nG46EPLuNKmoiNazpVypNGTl2pyTSDkg/s1uQXwkt72VWQvYhuLmQLx
oMknghZ1qHeykTZr0eVHP9FDK9SlG+rQhsD+i28rSZJ7wObht5KspqdSVlTSYeop/pui5/c40fbd
U7RNJYzIVpKsvA5kMFChalhU1wH7ikfbDpK9qIjy3l6S6ECMZ2oShxiVHpLX7rA81xUvSqzFpzG9
3yx1q7aKN13NHztt1G6zjNewjKz+z0+iVcsR3kfq+X/1ixAzhE0pBWNHhHgHhbU4IGlhzqTGyN4w
KZpLKokP2TCvE8MIX2uUOMlSWRUeATbazVlJ2FO24w1W8Rn48z+GI9I0FzGNuDCQucmiV1OR4eUY
yEjHZrnMi6zeJ13fbOzKuxclcbBVT8LoLwT5Esn1XtQ1hbwpa1/f/qdBSTTJasa/ULnztpmLZzbi
uxF7ynqCTavacCFaBOdEfIL0iz6bbmBOUI4H2UqNg9ST7faQ0L7sKs88mF1m7GJJXZ4aQ9k48KD6
GAj+bn70l6ZGqRqNnTko/LpY3zhZ7ICedIxtE9eTfaSkPWqwV3DNcJW5MRUrZLFnJnpCW/Iw+mOi
9tpj0o3Gtuy7GqlWihZX0jwcNUYYdbshcD7M7RTm4uhk8MIwtUOgiKIJ1xajjOmj3g4oJel28Hs7
mFBlU0bg4c0kR43LGKR1bYT9rE5U9V4Ui9yj6LbafcbT8dRKBLDcwXz10WmRmzlpdPfGHkEnx6X+
9elcB0r997r8zxHnftixuptCCjrpkNeuAlZW//QDW9ui9MbGd7A+JZ9SNZWmtgQB01ObSkm0ia85
tRFxmySLXJTZwZkDq5EPYs1u+ZNHyD+lQDiG/FOK/imJFfz3uH5CvvlyZkZbXCraG24/Kb4bx9Fe
Ie2ZXI+xfYMGW4g9oRHus9yKdoAerhTQfMSx+XmWVa9JM9FqjXG0J4dlXYC3keaiThz+HycBfbv3
sCxe+vpYbpLc4WAOTT3rzaTaiMoQAQskmnD7hLEDXEhUng+iY0vUFFPjLkZkGtNEzJNf/AoAoGw0
1lq3kwJrHrk4RQb/7AEiwQJrJtcXVcP/vWaHo02BwTpSxr0oTYFAUSomJRUSVuc2+Y+SGIfnp7yf
emp/jIvDBPNJ11fuGwNQQWup7zksAHI8uncA2uPMG801VlY29FtensFVDLzkAYXvVz8y3E/Uz/BK
rr4GGSwiToPkOOuW6H+gF44xkjglUrL5wpyK4rsWmpoTm6Yovuy5KFrDqfN5LDf7ndoBN46L6Pfx
iIUw+/Rn+TFeFP92Ms/HAimRMCouUCsxg6USxN3ad4N5EavZDTzcDKQlyisz0dAnMRRM6hSrzG4q
VImgQzlWu06C6NSQB0CkSIiX2PoFIN28zPaWGV7NG/FJBoF0+uRNEKXUj8wCXZ0wvAAgMuzjHi10
3AyGvWcZUC5suT99cqa6cGrFct7kNV3Xl0XcDi8RPEvkDcIn1eq1pRrr8Txu8beZ6pFzKeeZrDuX
xlg/sLHKvdmzK0K3LETv8Xg0nyzJHkm32/1dWcRoyUYdPpWJ3K3dMiQmFlbtXQ4RnJWrrz39a5rM
1e9lfCx+TjOSy60rp9v0ReFcGGqXvHIVXYac8aNxex+4tK0cI5wS5lrgN6uxREpN9NX+6WsH3ldf
yUOQI66N90yKp9WHi+ggQPHgmlfJe0+u7Ged6OGzzd+F00H0BYzxNpaESYCbWqazgOnv38KPwJpm
2jErT1Zdme99hJ5cY0XKDsCLsvJVTAhLAC4Pca3vxS5c9/P7KvRisjXQcUO3LVb5lKBLrZRs5rRP
T1556hvvw2DirZ208m6EibYC1JWALM3uPLuyN21PytRg8XXo1Lq4BJHiH/qpLvNV/yBX8OPFJ9FP
fBKtJeJiu5KY3QXM+P2IShyWOfhFb81WDgeyfST/0PreK6IFOfVuW+CnpScghN4kP4P00PXo+Oj4
TztI7z2NcnjjNY31gTnLnSFZ9ePk834Vqma5EV3rxgXJOXXFjPKmbjL5Brd3aIMAZ9c6DuiXCUYF
Lwjq33jIbR7RQAyIa4FvM5MRBUqNrYWtWAEkaa7dKDGzR6vP2aK3o4u3cpU9otX9kVdqvBONyEIk
QfyINl+5Kyv9DSmz/DHj8vjrBKI19cMPvMTinZ3AHutwkcEGRQIcXWbopzljtfOmgxbn1e7c0Mou
BCKLcHDXycu679WrNInD54acSh2AyWwSSHqyLHW3sZ5YK13RfuuRIS29kh0NuxFY+0C680bOkCIv
eGToLn8LKNOq646bH/VqAIs/K2D5sSsBn11o+adL+BR/tDQgHT8Ed0qNhpBksLnEOxaDlagsyXvV
A3ZIUx9xsDVWLP0oy7giUNentn83qEp0rQYg6sU0pwllw99IuoSolp1chbZ+F3YpIABNltbi0FkF
mLO4li7cUXfX2UiGGjkHB8mt1l3n00F8Oh9EnQkioCR/8E+fH+PODeJTLFkwTjGHujJQGicB2hnr
oFUyJD+5KdhIjCheUCcOaYpWAqAFOlrfvc/jYJURjEKKHJNksIi+NHkJbHQezmuCpWDOjcHaeEAd
MGPkMSHuf/HpL/XiCTENrzMZ0Acm1F4u6Qfbr/C/7ZRP3dCMQ8mvcLAUYDAltn2ihBAcMtgWZtt/
9heNpC1O/XP0Wh3Dslg2GP0iRrMJHCMGAbWqfMLD4wJz3WPbmPX9uQO3h33jdi3uQ124wZEj3rgh
Yt9qUVnHSEe/2ck86RNBOrm3P0sDgyU4x/qxTnIJkwPGSClrfzEGBqJ1BAvH3gmtUsZAnwWf19q3
Im+g9OGwGCIfUUuRVvBD4Aa9gUeCSBqUci3f2lJ3SkT8GCF6iDozfyeD/KqV/rDuld44aFFcL+BY
oZUPi//gZ7556zURJk+xcRA9HIdrTAwQdWLAUMbZpWj1usq8bXGVSWw7xsh66jzEev/b7KKzGCs6
T7OLoefZR6npJ6fxdhN2CEewtMrcYnz0My1CURlJU+TrBnyrVVQ7Q9dcoUA0PKUDiCh9fJRSelmV
AQ8PusPO1xSgfDFpGWT34NeHbXWHdlR5J+qGFlKgKIqGcz9RJ8NUuwNnR7BlGiuK57H/cT41TDr/
4jyXEiDZ58v9I/RyyTHcD78sQf2xaDlCyynnpdr260kLn1gYfmd52Mj3kQPqTvzwDAKD6H54OvK5
hRJ6x6pzy3kH/nepdsi0TZkmD671Vav65dXpZ0X+f99aw203tMFW9LCgkG01qbgVJXFgFwnJ27CK
06BTA4OanACeabUrI8+Hpwx+JPs254BYnbcrEjblol6TMXsJurpZOnqElDfdDLdyDs3UbUSEEYEr
6isZY/E4VZplAdT9Rzcxm6gPZXASYF+apZg8JmRd9pzSM95sH0+e0Dbfvz/kvnaqYU1z+iD/Krvu
aClpfp8bE4PDjtplmdfOoQ3VD9ZeybvfOve4GWT3QyB/dVAlzznopv6jg1Na8iKInWb5Zwekb+7F
KU57GrHZkQB/bbBTwnVoSiuaiLhsrBYOkEiJYGz7r1ZQajCxps721Pm/j5XKmqTHlIYUM///jD1P
Jc4bD7wBggIWOi/oAYXeRQ2N5wpFn+zR1Qz2WXEVr0Qr4s2HwJL0205P2nsCw4i8MEjCbmwL2irn
OqVoARQ5zSFaxRzVH3N0o4kknITrTBGOLfplCpj5LtVw40jaYxuD4Go9SQVMQqukwPRudLLborVq
1XIHh20rGp1Bao8qDshRHuV70eE8m+hxnk20nmfTYaFcISHmXAW67B8CME6eYXKbT7lkO5kMOToF
KwbR+E8PSM/1XY+T8SHlGscgq1PhFDHgzzlESfQ4z9F3crUahugVGNxGLFUTtX73Zck8WkUS4yc1
ttde2CR3kRnaM9Ejyz41RHneFOhEF6xLh5uemOVaggF41VgE1v1qOM0leeVf50pVmO9iLoMYPP5O
sEqV8PSkA/yECEocANFLWzg6eMJlyBKzEjo/HEWfpsElXTz0GFvdiTrRTzwDz3UALG3AuFlY1nhr
5reeCncx8iVnjRCB9zAMSEGGQ/Hs2ZG5ABpYTZIlxXOphjeIP9UHIBHuVlbIk4l6gJVfw9tpuD9a
P4eXZWjs274+SN5wAz0r3okfubNhAZpmnF+L6wOJQQvMHlle0Sqnuo17GY8v0aoPersfsMsUjaIK
FyZYHl68O11BKM7+dTbRmtV9s9KwayEUdcDRBbW6qPo6lFNRKJQpGg/273rxKfLQm3X8QUjcfw0Q
4+Ost9gl1QfRjfSmoUExZk6Inktse79mEn2HgJxcgxnwkHrz3O/UQx0lREVbeaUBxHkEqVOvpYgI
t7gXw469i5017vx043Ylf+rRrjeiOM1RE9k85H1TwR1ST3c96tpfc4gpwYLFV9JwgH4VP+Tmhwim
GaU8bhQLfKcIv2GUYl/xQ/aTmJD2OMQwTCY9hF1byRFa7p/nQRkxT7RwpiAdEENiIpCQiUjvEUFC
k1+3EJLyTdwJEHCNMeIwxjn3W7YXfRyz2Vg5aWdRCpRK3YaAW07juyrbq6qMbpcH4U4MGqeRUpwj
LoZi2rXoJxqesLlJ9uLj+bznaf52bj2qN3ZJWvvPc4tTeOiyr1MbcnBZZHi2IQbWmUY9q9AC3LLz
yraiwXBVhITER6dHLjXw1WtREv3Ep/MBgfdi7iQo4LtRyDDR5/RRstt4XaGKzZ0bGogW+A2UMzjX
0aYEnIoqTV5GmwDBHnxCHRQ/f2s/d9JHKISKkRsoX2cAAd3JJtCZbAJ/lgkSbXWsOxZuNrTrcz9d
DnJIp9MQS9gLTodz87/qyi0+pDULcP8oTx6CVjd+HX4UdQhHk5b6P83ik+hDFPU5Mk30Rr4bf4w9
F3l75ddlzjXpIzmhTQeokz6hXvDfoq4qyq8GiKFfDaLuPzacZvlzKtE5MzwSM9N8Yipg5cDeKyz7
CpwdCFF1WYX0+rRcBdLs+N3w6E2L2kmxiOuf6hbS/wUkalKWUzHM0TdyvnoVuQIakh3XyFrSylrt
Wpv2SIOIoMhZ+1tdMMVN8DOsdpZd/cf6PB3tOXtw5mmNeRdjBSWPMqYJ53KH3pm8MKP8q903HbAR
53IXQaqz4nvLk/qd7npFgsocsjtdKve7oBjSnZ8ATkWbb6k5/n1Qj+3idIlOl6DZq1G/FeWpNRKt
4toVdfnUB4IV8RVXWycijNcHN1qpNttTyZ9iefkU6Sv0rWGVtxqmcdObLA21hSr50lqa9sVYDsKq
GPLiShTPDZ7vsAwSleJQTFvic7MYl7TojoiGWm/BbUsqJpcRAls/OosJgO25v51TjBUNP8/0s5xV
mOYOgRaROOrwYUbz0jhk06HNs8ciTbKtqBq1KJlXGn4vopgHo3WDmsjm3N9z48ccz5xT/xanqJk9
eiH+af98tUD8r0X59PH81VFBR9/LkbXTX+rntxR/GvH/rjgB1EiPRQTvEkJIg4Z4zVBmw8KrzfSF
6jYPwJAYOXJBoX+u/tEbXybRO+ztat77STgz/aDa8FgqfzvUcMMIuMVwTaYG+7uLUrfE6s+9xWAe
SO2lmeEekBeIXRhO6KzEkjvJ4puOHeStWFPnQXrT+wVOmRO+bSqhtYK10lDuz/d/ViCc5kmje3mu
Oz1KkuL3BlntCG5WITth0Vv0yZAWXPlR1+X+XRUP+TEN3JcaoYYbZQrp65314mL+ey55GSUBESbi
8CJK3z3P46a2c6kLj9zEPheOHkNVEne1eDKIg3gUuAYmKeeG8+PBM2kYysqenx4j4plxrhQdxTTn
hvM0oqGaZK8cuLj/R9qZLbetLNv2ixCBvnkVRZEURfW2bL0g3KLve3z9GVWQBUnLa999z3lBsLIy
k5RNAlWVM+eEGd+ToFxnzGjo1QEQa5yObpIC3b5GPBKzuqciNnYB1XoxppLuH0U7mDRBcsEDbvGR
05betjBGwZy2GKcG5udzmFk9GWRFtXtlI5IsbrcJrZY3tXiFOiLEb+Oc7sxqoF3kg1E6yosp7t9N
DwhDekubzCUj1okP+QPXpC/PCQ9Vze677NzpwdCU340Ag6Mf9AiHwfyJL1QHgqDW9v/iYIcthCHp
/F84JOLoqY7dzuk4zNNpWJna6lPZO+dyqxyOfX1wEaRfhpUOvA3+UOekVfbiVoiNt3SbZ1bbECQ3
gokc0nOZgNVqf8ZZVHrtFr4L9QLs82Ljb+tzdDA0HpVyhy7dIpiMr4H2U9+Yvb2lXelVPJxsPePI
NPMopvAfXFxj1yqrP9GI1KByKkwU2VThujw//gQC096+fHXFmcm52YG5jrpo+hKk7SlsFPdeTy33
Br3U39LcNGaABs5br6iuvXtngkATpl9ktcXZTuCwza+q6bge2QiTKkxy3yK90rj+VNOsf5QjufkR
XtK0BsZ/vFbT+1wKPJaHlzs3nW10hmWhv8uUHLVQ8Y2uYor653JJN1g0KZe+Q3cYX//1siwJdbrr
dv2QfpUTb1Z668JQJOBuAuRT74MrX0mK677si2v5ClzqU4fM7n61j2ISTseHwp2fYSvMHlG0R8hI
0znMF0N1iJVT14+PctQaHchh1kVUd8Y76R8AyT5LKtU+yMmsK8qdTzn93Bvy/NGoLH8NN1JYMzmp
buHdr1vNPIMbzLIAWNQm7E1tOf9GaLt4CobM3DdZZJ7LSS0ENsBqpjzAL10+tbH5TBlQhU7KtD/T
vyqtrxlkiMyQGq5xLiehgETvDiz/7Oa0SnphCIQzNC9QNCsfWosWgUjpo58JGxCWV79su/1Rjn79
OYd+eytjTMhjl5jQrCtqnhDyJCLGMH/1PJfsQuvgGdJ+0LCofJ41azx3gKXfsB6A8ChxXQ6bmvRG
GRLUvFHpfoJt+rsEO8FsUZv67/exmdq8xNIi5e0LK9J2xsTDrXfV9KxyeuOJfrWclbaTXsghPCn8
eZ4fQILiGU9dcMrBVXwOynm6/luQ9KpDdFs1AwY602tu5fd3sJXxFFVwV8i9//RnuP4qXk3LMaZl
cV8XAevX/zXHamqdcpJe8qckLx3IQDSW1HYLt/dt2tfJ/WQq8X1mBCZKLj59OmIoJ5yELWSt0Fkh
bfIyelRg9WZAoQk3lGokSfh/nSg3QY9aurWTOKiGre1NH9MXMWm5s1ltjl11l3rafp2M/sGZaSBG
k9L6rDyM8CN9HqFnvE1t81OgR8GTE5XqpdOCMpeTGnQ+F0NizxdyGIY+HU+25l3K4Wu+alBN8kUi
g6ubkcyn+f1LvsxHYwT6w/yILi+oXdDq17qRHuU5rjySpTXP29K4YZ+vtlD3PmdQdl5JDxlkVTk9
R6LDwFZ6b9sadI1H8YxOijZWF63Xz1B6tYgkClicBLnRIv5iGwUETk6sNukiQXPS5obq29gP+Qrk
cqm8WZsWrnrn3If053IczJPXqeDKSs/mfHSwU3Ck76b1qTOve189NbGi3rueRsMhiNHbKO4R4/bp
dpa4ZeRCwJOJCaW13k54xoTgkcv/2hrhZ1b3ufFL7mA0NbMMCHrAfOIAa/m6DhNMS5jWm379xyQd
ll+CMKUG52TzoUcgyXU2YYRAtPi8UV4GqLmj1HY9G9VdEyj+Yfm7iiGfd2jkcqwZJcwKl8W7Mps7
dLv9wwAm7fylNSxAhgzEGQpgtUACtArrqE5PnwbFKg66sCcCCfDeXieKsfj7vvvRX+Z5tefOWBze
54cV1rlS+/hXK2h7uzlE9zKitcsuaGnd1ihixWmnnSSprw1WHaiSOE5zw99ytNrHOHsJtcyBJaTM
9xpfea52odI+DVMcbRXU9aJz3a7MJ/6pK2iI4DJYblCFe5pzL7rX0sm4b7lvS/MatAzhpTzntqEd
jIwmtZJKeYnk42U6W8W1J56ByOsV14O4uLZ2CAuLlvVXe+5a9zW9wJdJZcwHsOv9dhAodqsqLzo3
Vj/3Qf/RPhv6/NlBJuyDv7RHIg8g/n7LSnbJs/qPOi2qMj8k4IHZbiwTyGvepicXuv/nKUNxy6Q4
d9eHGfulvncuZ6O2rpB0s7csJOPHuQ9R+nQoWWRDdY6+j/G70+JTTIXluZ5hcJLhOqIE9L8TnmpJ
eS5q37sQQmxAGnF9PonlwTIElgLPPwykew70mpshhSuHnsXpOaZIcyZtthE1N52YqMSEfCVtclb6
yQgZK21K2v3Meppc3do4Wx8DMejTG8Fu9MGEPizMaOKwWXqI4fJ00Q0DLYI/AfKnZwrTX3KId3Jt
DtGWhjOlh21ZnpEo7aBvWtcqj3XpjV/cLzZ9X19qU1OPQYj8pTxX8V6dzNyab71keJhH69jMQ31K
ECK9o/Fcu9OgS1bTeGNATo1CPP2sFbsSOKis+qDaFO1yaJTu5CUaPTjSAsRXIy+A1ifJnBNLnXlv
82jb1oauP6nFiHhcUqZHWOaNJ3CJEDCe8ZvSoK4rvPlRp5/+UtNQkIwQa38GwL6DiqL5nGYINWXc
a7aOk7FDhKsbXAsQDog69x2EyhdaGyY3NRsims3YPcZ0Zskj7HRChqAx9eogT6mhTrQuzAi0iBxG
ZUAplT6R5dB7KsvuvjbsMzkpL64DNOp9NsujyW/N5hoN2BNRf0m7EKr/Qf0Sev2NpvGbFypd+W3J
USeqalBLyqGdTvmtPRrtUfh1sZvdrvYoaiClBo0LMelyGp2xh9u28MXt5LHz1KDfY6v0V8rKVEVX
XjQEzSeOhOnF9Pp7eYTtZPSu0OMB5a84/jaoO23hbYW1QJSzDJV/p3FUjJOc9enzQxzZ3g3AMs87
+DUfaNeBLmr2k+MIUu2hphvnEPQuKEQxOwtbgt5v27O3kCMq6+45wPyWO2cwPHD0oV6j38pProOE
Is0RyQlFOuks0+UVQF85lG+Rwoqpw7h+547IwhdofcJ5hC5wFH0KOF9mXxrH4Pe96ItFZyvU07lz
4QZ1/MU0YePSfLaucDAbjzAebOECj744cDhfpjXkNTIqUBoouw2YruSsSB4hLPZJnfX4pkQ8Bp06
omyvepucznBYgvKmucnQxN33YU7TfPSpc9zgQTYSNi1nhJAJeBByiL7CJusu+GiQAonhZMXmlV8X
P7vScZoNkTQKvEQWLVuhwrNRXRLthjKShVK2RSn7GVIDZa8VPLE5x3i5OHMB9ZwelNugqFmCiss6
K21mBzudNWbldp2VE9ng85BILBQEZYZwFJI2w9CFO8Os3A0ITs67qyq6Nielpt6RFjttbtr7moob
wmkwGbQxDZsw+7NbqJ6qKqkpkhI0xcFLkIM0w24WQdwIvbMA6YFdrPG0a8Pm11xP42MQG9UuqTOx
sQn6O0cTZRcBVqNOfwYI1P+G4By8yCX6lEo1WcfRh+PAcYzyCz+npRMMYOmSDCKkamf0XXlAxK97
kyztK4idYuUbOxA4npON2qMEllAV2ElASzyF89EK8vRMDiUoRod7XtM681YCYDQaS6H0JUBOfghw
ysDmn9LUznQTCQ0Ez38CbeTHrsEWeqvF1u+gqbvDYNi0DdAhrR2KoPwpJ3lc4yEuHuU+zX4K07g7
SIOfa1iFt1Vmi7c0vU86pUp2u7qKxKwAWXhUjo0GLbB6NZ7zJ/lqsNriqQk7iATev5KzcCwXTxZU
XiiptMV9AePzWeHfpohXXKtOagntTPPGgPzmsjXqp9Uk7RE65lBX1/BUKVYMubJwTgwDGLDTo0RU
uxDD/Us6NPWepNT8mnNNJ22FkE2zxvC4HozLk28bAoLmrD4vjCmCA1PUdd5fPtjeDM8Du/gF0+K+
TGFcSxzfuFbt2byWr5KwMK/yCSLhV3tr+Aq7tR5jRT/F9o2z8Ek6Z4nICw+hlRh9ZaMLH2Y1BdUd
aUdDjKQp8rRmU0VFuZdDPxh61sHaUY7kJRAejfCoTPtNDjkpE33IAS3xjS1wttwfR+A6tg+juqJ1
11Gkxvc+7TEnVex9xGgUe0WEBtodkovjRtrkJVU5DHY1DmZADXXJRiQBlthdy4j/mKQotSfT6pv7
OvQIzHLzRuHPguUnL7cd665nEPYbtlrZjw8eTd9d1kuBrofiEzaU7ruT83/KQ76/MwP6GVAWbrae
oid0ud9JB9pvaoQ6jOlqttrupqChDCBw0X8vKvcQK2b2pEVmRnFjGvcZQI3H1p0epYM+adCRFyG3
GpizL80w+9fUMOZ3N+YwHJAihmFc6bdOPyIbqIYwTvezI2jzf3Fi7l2/jNIUGpOueXGRfvICmomW
+N8FK9czCQDVWZrAiRk6B4kO1Qv1kzeE9S28OP4no/8krUGhZtc16mJLTD9Blh4qfryVs8bMXbER
KWRGdtLvU+jAfCA3CYL7IZweWlalP8SLZNARUfvzos/UxTL+eSGn7Fm9B2PN0rmF3HFM6e6LnCk6
D4p5vpRDM34sIRJ46pKCKkSeQAHpedOX0m1fvDK25xC6KwlLWojHYHwbT2kML2dYwUDZ9RWPnsUo
ppFkGU+Ui5IzjR6EnZxYfELxRJMp1ulUPrhkjJxZp81qjHYfJtZ3kRmQu3h5A/5A/9hXYFsFEEyJ
nPwc6tkZxlawYtLWGJBy1Sw05AhKuwztVP2XHP0tqArBBmhoPaAgEpwiVdvIHw7rt+kqGPL75Vel
Iwh9UXtoX62/vDEA2JHasbN/ieBniqbfJhHEodIt1LV/JIGILj6XAVYgcBuh/gD/J8KEG0gPoRnl
FvqjCr/xELN/9gbIOCSF4gd0Wuedoxj1oWim/haxCA4gozL+oUzPq2utssDhwMFITuAotkEX1Q/y
AtEpmh5BJRg06gcPkCEQZ84wV4+oh31LrywwkXjAxjhvZ62atsbY1Q99B/aRrjyWFyYsNp0d1xsW
J9O+rvTqwayz+qoAbClDZYB4PwjFyitpKqhq7002yBs5KYMgNlreT5ps2522mTFM2yKCS8k0XMSr
mvR6tPz2p3gB31n3M2zT615YxAtp+aeP1n43Tdgk4OJ39m7lZ/6Z7eSo6HGUv6EHKvfPiqDOb7Ts
Vwdy8XYxVYpZLiHSKC8yTJ2nbBMgsuazQ2qTs7YEWz+Y8/L/K/8bkTFGxjMB0LR+Ncog8hHqisb9
apsR3wC4UC6hkRYrV/8/iXxlOA6wlz9Qr/quemX7TbxwYHn/lkbd9yLIO2l5ncqRNunT4XuuZjew
Gk+fXduijcJMiwP81Pr9mMHvGAdx9uN/5aGBP73vKoDt/5Zj9dAFTBENuRuz799+joij4X0Dm9CZ
Ca6GRj5Pvc7nxN3TWAHJapXE16EDWUKV0ElfaNR17CIbvmswDsZdSR8wNO1bK3TLH23Kw8e2w+rT
mqnQXL4CqVIe7LGjcVdx0CV6zcQXRHtkb3GdDdmvJqq1e+A+1qU6+ukWVJv1zQhOfdVozxr7rQt3
jPqDm7H2zeL0Qc6HPqzbKUv+mz63tJOdcA4pJ0aTLvAB2k019grkLKtkV02UnfIRniyRGbqO+rzW
leQKpS2PryA6O2E+W98KPkolPgprupePIu3vPspY2SxK83p6jJwAsWLiIkVo4Ch8rYu0f/tRmrK+
DLijn4ctZ2EhYJrHTB2R1Avd+2JorMcq4zHRhd5JjmgVgVgbSvqDEuFq9MAavbRulshm6NU9QEKb
5UZqPzaRNYIYYsMlY7W5KO/cqL+QoUu6YvrPb9X6s3GQyda36rSmv6En+KqhweOk18XNm7vrUHtA
7Bx3+anJCXDO/DZ7p98vd2q1z5G90aB0E8um/5gkjvU+QbOBBMAQhFSWLPC4SAedYKblzDrRhu+V
lCLhrCrOdPTdcuc5RzQZTQcnva9tJHxnOlePfeBXV5PDzWtQ/fGhyjLzTFXi8X24g67JEp7asOE7
wE4v50FLb3/5dC7fhmKVkmlNfgsYAgLuGqZTRS5aijHIbn+hs8lWBNLC5GIpRQ+1Pt8h+XAxxGaM
FOzrq0SPX2zi1ZgUCTxvrzbhh9JU/rno4UprRF+n2kbDeT9l2b4UzZS0offLEGbjt0PLhHF5ecSw
ymqhSQXgb8SBu5NnVHmA9pXZKVREaAaDLC5ALxC4z+omD62Em236+bVt9F+h7Eq3vapVz3PfbeTd
BGA5zKJ9DDtS5KvH9x6TMqc/7BIM4Kib4xuPxI3r54nCvMzxNw9U0Sb0ktEcBrLwTUtdSrpzq38a
9e6by6HytS4QyWJuHRVJ88azYvR+bh2JuLyFP7eMkKLg/uruLH5qlxUnfEjscvsBAFp+op9DyMlp
6s+0QWg3pms60tx7lbaIL5AzOpu5D6Zb6gveEt5C1vgmPMuhRPaS0vmU0Eyih+jiBrrR7p0sMO91
E52JQMnO+dTmPShL877jfG+bavFA/6Fp3ku3bJo2Q5t3t3IEYUCxHzIw08ukiArC5HmmvepKBkEf
6BzRHPomM0qvnifOv76x9ECHDvVj8cZyKBOJN/ZYcd7KRHT95wu76RRUu9DVmqNV1coJmAiqU33c
uRunDlQONDAqLb3aZ/JlalUtjH/GrRwlhum8+ABCQR9BVS/bBtWxnV6yHPtrBn2K2sNcW7coqHMr
dr1zVbF4nvSdf/Rt4+WioQ57/M+2BhTzRZiIo6v3znIoU+ng8Y7O9CibvXokMHc2ZzBnsu1LXv42
sXaGFe5g7BB67lAg+NMtJpvH2tdUSh/Saigbx9hUvc1PvRfid0oG22jy4WrNmuGySpMbw5/D5SLt
cugKDQVKiafVJO2D4UPYFgXdTk5QURP3NnWet10ZTJs3RlP1SN8GNx8yyCGglI1WttHpw3trMdxm
evNF9dJm38AhcCMv9QTpcEqpgF7Ba09lqc8Bh1MCDs4+rV4zbPc3jWvUSF/MEWXVd+GGj1a1zLsk
eJdz9X2fd+hsOnPsotp63QAKW1w4Jz2zoiyk7MdocO3pWr6q5yrZh4Yb0N2XvZ2Qs2DlESqyrOBi
jZB+y2w+vMm5JpY5G4dvo7RZsXEdAaM8IgA33Rr2hHa0FVXbSAxD1R1vbVYYx7KdH+RovXAHvmyC
YbhaTWu4zCZzWFmYHHPC7aw2Nz1vcMFPobkzjLA+RXp4KUehjYlTtOpUZtS9hIPNudHiNenJpRyt
phyvkXcPEXJ7yVMVzdugv6QWeSKqXahuiHeSQ3Tzjihd3JicURxFE3AB/Z245lFG/UFY18syv445
I4KOVIFrU9qCxKesOqQRXwtpePNSjm2Rbkm/TC2v+1BFVSlWvxaBuaVhwXk0BS+xPEX9zXLPhdMK
Ieq4Ds3HDpKTrZ5Y0VWtBNkVUsnUuF9DRq3wfwFGDW3nV8Fj+Syqy2CPRFp+QfkdiFCpNmdQ3w7Q
eRfly1jeJNZ+0XVicdT1ka18kFGMqaAMEoWuUeecvinC6dbJ5+J6zGAYDwThk9fQvpRMkXnmxEZL
0/ts0JUZGJel02mPc2XmW90BY242jvY4QWW27weTHmsxq0VwmTe5/dz6uc7SGXUav/smp+QldOxj
rU3OjRyZIypbYdnrb1JHFRWeJaBobLSXPW0j3+k1NaBt7Wz0AXlBqJRetJpn7F1Enb7Qib6RVFxo
NafgElpzn6J2Le2ylC7tnHe/sUt/7gEp3QH/sMv8Mg9lrfyz5qC7Mj6tf00P5Zjf8sWTJs1Suefp
I+q04p9CCTkha710Xv4aH+aHfTzP6vIPVZXFDDFH8Sx9Ub1sHkgt/1BpsRFuVEbHfJOa9e9L6pC6
+pvU83ybscvZGDWkKOUIpWZHU/SoUpnr2tB6NKdBu8gDWLF9VLduxrxhl25z6iZ8e8W3/903ikFk
v+aVvtMAf4dnq+aStzCy4TKs6HMAyvriO6bPhvNDgpUmNdGubAVUokQ/1UEf77whii7kLJI3FShV
aIbkbMNhR4AQ+n1nJ8EjC/StNK85FjSUyKGIHHJYgENAtwTi54I2v42Zdc2O5oDnCJLkK3nJigAm
T/ky5RB5MUq/NCieV5P0cFCkPffjNKYHvLBPfV9cSZIYSR6j9Z21TRTfO5c2fXA5YEqGT8rUNYvb
X4JcTbVgKURTtDBU46LTOgRZ3UnTDnldgZGI/PJMnrK1k1tvG7tW9wvcT0ehO+mzR+lmlCHUxAId
qPdRszWz5gIy74iuIwSK6ovJpZZlJ0LpUVT9Kh2K3igYjaOs+rWJstfn1L5Xmql8KK1ytzS/aFZ8
1Tao5Mggn9rpBXpH7YUMQunnJYd0VsfgYIocrDNOrFbbo8R5aAFyuqxNr9rMBxkibVVUAQ8Y0dFb
jBI5sqBC/njLkbTntafv51Itz3RB5hEqqGWidgpPrAAJy2Gs9M5+fj9cZ6XzGiudJYj4v4hNVFvb
uwl1YPYmcYeGQ9I/aCwW7rKAYqsYVWAdHqogKjdjZ5t7aUt6eKH6GsWydBz6h1hcomqmc74tr2WA
hsL1xdhYOrQRTDb2sKSUkzJHWmYlMubTS0ptHrrjKFLqHCctfDaIG8J5TnH/bKGyksgtGsnCfaPp
JY2I4LoWUqsPxoUiS0yvE1Gm3xgWEAXEn62H1vsGqUR7L/uOs9hEcqBPu70cjnwjL00dGRE5lP52
x7bFe/E3xhnufl09hAg97XVLSx6yYP6xELvBYX2mF+l4x76xRs2QAr8reNvG9tIZ2+hbGyNnZ8J3
c5ma5V8DOQGqj7WOaFw9upR9oHsdYlW5zBP02QdRQOUZHD+k1Z2ck9VXfY5/2UGsLfSuAw36Wz8Q
ncLCHZph5RJEDkhfkexPtJzjNtltEWgAkZf6L0WmoAu1XZbWD7LktNplT9G/2mYDLUqnpIdNtB5J
N6PMHI7Tsp8Zt6ZTP2Yox4f+Hb/OeDiTNh/Fsub8dUba5KVr+nNdN1wKPwaA/4svYcKNmn0diHVr
tO/Mym/3ReoioQ5P2p0/IVRf1oH1842j13j2HYQy7T4ZQRIkgxmDPwqsY8qSmJPP0jrSL/HyKn61
ydkPfnJWE7Ef/NYsTWhCnjTER1hMYXQeXXafCoJiSpjVv+zhjgWG+Tsd088piLYvfppE54U9R7cV
6429C7XMQbeHFPK8MHwT3fV69csc7mjqMH9PefxZp/WPIy37mOUaOm965vy0zMPgqfYPPY6AGdCI
c5fANICKgevvzMQZ70uhYlIWhv3eNaoDf29IfhE06AP4hJtB/Z65/B0JOM8zt9CPbaeypH+FDWoq
kqJqFZ5WRr1Xk23XrGWHYD6qhf8SJN3guniTxw3r7EwgYzZAaYe70Z9+S2JR36TjFDhQc1JTfj5q
MvyWqxOt1WqU7YL29Oq/2sHWNScDjfsP/orI8+ovVz9ThEaiVt2Z9FQJBo8Jkji1fF77JDgs5n5C
nePQJflzr7FlpKGR4avb2gzxajd1z6M0AwhA3oJVBV1DpBjKk7xBJyCIzsaSdhk5W/shIgxiVt6g
5azK82qZlbF22v9Mrf5TWlsxZCMQqKpTcFArx/xE00d6SbXyxV6nCkLD0CSudvnv+N4/F3nk31+Y
3j5INOsTIJuXPK/+ucjTeP4Gud+YxlfxH6nQwolGSm8ubPRlxUGyraAI7vn8NlOl0ZAB1p1Dpbna
TukcSphNDiQjDePvsO9uO8Duv+wyg6c9SL6sQQ3s2/Q8am+DwkoAr+Q3MfEvu6nINNTmhhBZUpA9
G7sNmo2O0PS3RnMuJrFB0AafU0/b+gJTj1CQctObefa7w1zl4d6Ci/2ujZBTkUGpS4eLCFK74FYG
+S1ly8i5Gjz/fkCh/MFoHOOoeT0de4KJ1rLc+xl1zYcomQz6GelDXchasWvv7XLPIPKgqeVctDqK
ceCA6MrI6AZYORYro89vaVf60bWReVjtPb39B6Pu6BwQVIzyogx6fBveDux0fjdJvXt9MSvmG4uF
3CoiSqgcxkjfpmdOW1xJcsVuomyB3px31QgOSQjG4VLsDPdKkjTKWTnsG934tDqvsZZfeR+docbp
b90k4MjXScIL8JTVo+vV/qWT0vKHJm/1aCVVeT82IEbEpDQBvXywnC67zs24frTHOj73Yt/bLf6Z
o+75QqvoxTA7xVlGB496kpMQUKV3HmjQja2CLe7ZaYEUlpVW5EqEyop1NuotpIN5YJ8vY0kWU3go
d4eGbZ0vBFJT1J3KhbUHQeaBRzLyHmHtKyeOhKKTD9H5OXxRw/cp3EryoGpMPVSRVaDCSN6fHK9B
HijXbPYrdOSNDj9pJ0TuYUHTaGG+83w+h4TTeKM53OqqspWT0gTj00uAjE85lLhAjB3JBe6RgxsA
QZyEEpdyFTdVepCm9bK6SZvqelehcKu0fDwrrb4Hh5jdm2gSHPqxztTd61Brk/Bn7wJXddyKPhDf
/TpAlLHxtLy9S9HO2U1dztYTiP1VE1TGti2T5nGsDKTbmnb8YWbmZhHRiCCrjlrvq9rkw4Yyb3un
5lGzs1SosWS43sE5TdG1PCsmszmMAAI+RyakR+L+1acZbaJmwHFkX9A/gYC6vB8FcNNBi/THX9il
v19gVzge3gnsYyZiRC55r/oQ85f3kO8tckny6Q/+r++9fqZXf5kfvOzLZ3p93w9/w+vfVrauz7ZG
9Q++koegU5v+JIkUDdTEqUgzlAyM66zbaPNNOKOnSvHWQyGWc3Rk2dsLJ4hRChGsIF5hoX8qZtch
Pyre6NVZzsp+RkU4/y02H4svtH9UO0vQwMpVs0qZ4cKE2XCzLJiXtfOrcV0wrxPzNANglryyjT+h
q5obV2o3n6AlUn96wPXUQFd/OrxAyBsdTaaK3JjlCzlVeP1ffMwUnCzHpcHFSN/6eWxY3PDNUn20
axKIL4y022qkXPYIjj9qNNzL/5wP/sK++r/PI//zP/iL/F2hPY9ssdk2sqlDGU0DhSmbASYwixH0
pTcvnS8wZMjh2ikAd/NiWrpnEPzZIFFW3EiP1xz9bDx7bbfVFC97NpG+E+2xuYoKICXNaVdYffaM
xE8ZlfVdN2nf3ClzjkOuIaklakwNmpfHIOkYiqKSnDW0EdC7KDnFXk+NQQyh3HuZlbHwTqa7l8cA
KksmzKPsOxI0Fe5q8aqdHe0OjQwfud7h5RV6P9rd/9nvQxaW5d5f37fQ2h3q8d1efrF1B+Ai9bvx
Sg7DZK7OBjOakEzmRwE9+D9mV2cnA/6aWIdRn6uj3MNYZZhcTFTnFiSqV7XlFQgpjn/E7ke6qDXK
eNr0IAfoq9UABd234XMLpF9upRIHUIYMN+24vOLu/1SGaTefdfDmH5Qivn4ZJpF7ipzWgVkJMUHN
nqqzMKH62omJxUdOy7ggTq/laJnoQ+T1AKcgQK6h4CUvymWYpd61plsdCu5q/NPqdWvfFtbL/OKp
9NN5kGU0FYoJ0w9FpSH3lL0VJN9HN7CD/UuiZU66vWZbbEWmeFcvXxfdRXAmS9kLIa87XnD+a9+P
nqfQOzap37Q2o/2U8lvZ+bsQ6ZZvcM0rZ7HHQqgClXBRaoZ99CAIehM+i3C3CjUZDsX/8FXtjCsg
FQ88Rjw23SzOAX8nG/qt4DFJOuCHqTpe94Y235X1+K2aZ+dr4ajdeRIp5qXBzvmz2kUo3mBv7Mm+
8NEL3MlhmNEfxOb8qdQU66AM6DvJtKUNc5F4u0pl7yDfLh5S56sPxc/ydvRjLG8n87AYeXk70/eX
t0u1cbykLQeiGMlv3E9TzJJYAV0tiJFjKEyaS3tqWdSYo7WxupfOBrV3wmMQTF+XW4XBN+JoDP3b
oRq2X1fKndeA5T4i7krWn6D1DiS9RB5pkveu19TrnUyaLLwoXkabWYhsz6JtvqqpXr3pr1/a6ENL
3cZKI3Tr/vTca2tX/dpqL1vrB3/6h7ecMNaQl2iRNxhhu1ob+mWyDk6CLZw0PTpSFPGHRjv0qdFe
URgWdfuw4mxTp7qxjCXMsPVmEMZBd7UiD9NwfPFbIIpyRuT64CfzTVpNPvFuawKRkyrNJ8VQ3G0W
DMkVUH7Uk0wdkEw6ZS9jaWw7K7nKIyDSnhV9liZ5WcNWW+17xjmCaPFGnmIg6mfug5oyvzgAScRl
jHIOP2ItYg8txkKpAfi7u7hMuu4cE2jcB6sb79OsbDaDN4dffcP9DNnq/NvpT42moUHTavpVaiFS
CrrZBLbutI+caadbyioqrBjpvJ/yzjnMihGeJvBxF60fvc3oRKyrsnH67VqnuUv/kbGD9A9C71w9
mgrkjqJ7x+VASlINLMdz1K2te/S01QfVZvknthrtXKgPoWi8F1z2r3NyoyFHbWoudPBpnPjX0Klu
8o7iCVAve1F0snU4mIpx2q8kXAOY4E0b1pR6BCeXKTyqPx4sLKMHmaMXHpKnq61hhSrTcZ/PnGts
ZLx8hzzRH5QqqG7dmh1d3WveoRL9tsmArFKrdfeAcev7IVCvFNFoW6bAUDUXmUg5hLH2r0GT0rrI
FNLBK0HYamKaIOHgeJZnYPI0bD1Dk7Y3YG0B6pYuuee8DVtj/SwK97OC6EXNxnynlKy6TYVD6K73
YDU13OZR1eF/6Kxm/MEJ2Eber2e7ujZa1vyB0DGyctb8rh82S3ieseZnp28s4XE+8I30nCW8Kebv
bqnUe5pNODWrk5nr8lrRJtrq+5KueWnNIOU979IRIpC6K6ozOb+4Sq+P47g3tUMCgVCB1rtqJ8kv
VXWPhZXG71/Iqb/7vJ/6f/iYkZGdZZ7SIgDHNyc1YTYf7SY/yG+N5vnFCTj8/SIeFovZylfzg3Qe
Am2Zlb4f4uVQxg+1fS9HU1e527Yf3Iv0ANNU+2zHWb9rjKLayVVqfvCE1X21yk2Qves6ZPlo7u52
IYuinVy55oepADjb0Cy2RyWdnW5eJ9N2SHzUnzi+WViGJMnIh4mV02idWG2SuojT2X+kktRFrtCI
TlPz/oXjtojzL5WgIbYES3Edmb+czBx30vTmUgzjSQ6FR6YMI/ph+EuTKrmM5Thz7F+zIaiYXmcn
OQtN9bOklrDp473suXXxNIU80hSKpmGSjVfcU8MnJ/hWhXBZSK+uqtJzORRdk7AEwGW+UFvQrZDs
YU5T7w2aZU8wkp7kSF4GALnnSlHVF3IIZ7N2b001kqk+EsxiFLcsUdt8TOFhIoe8KDwozoJi8C/l
UA21l7y2omYbdUBmfbCH+sJETyZDPBeIvxKjaJrSwycjIupSoFxbkOPiPdak0WtSuMiNk5e6bz7s
6MQvH3aNQiAV4jRE49a8fqOlm+WtkZ+Mz7SUDdX7D6pGNrwNSYUUe2kj3zoNby8gj7qjC0FaUbo8
r+VsXwU9zNbCO6mhYSzcCrqF17hKvFKTuKvgdim7o6ND2SZsSwptqJXjODxJzUTWi+m5Wo3OVuob
SltgwzMVDf9D23ctu41k2X4RIuATeCVBTx5HqVrSC6JVJuFtwn79XblBMSm2qnriTswLInM7UIci
zDZrgflckRxOOvhXByNaOBPJjBwsCyzOvSleF/JDyYfIGu9PRwfarRKJMM0CsN2wjZJpuHMuZ6FA
pKCzaL4GaDQEakDP8moZIFKTPyrUDFEhSStjR1uF8+WD+/hBsYD9KKHC/XoKQxHU71XFJ8Xk9Gzd
umEKnmigWwNmVayaSbN2kexhIlkiV91dgR9apUX/pgtHha7dVWOnzQuAs/u3eOrLFV1nQFqKP6sH
oEuadjP9r8jhFn90ILRamW0oruhKMrbC0ZJTNBr5RTNCMNc4bv7b5Fd/UPOF33xrf+EzOGZy4pXF
dzfAkxLY04GG3qtVhRvchn7x6rdPW/qx25kADzZrbiakWA73aweZUBQV4OHiQWoAzXjBDfPO0CZx
omc6X3aFcjt0kYOM+h094pHCGGz/hJHYM1mo5z88EIORpRz6nVLcbdUTIrq/irfCdzFShuHJJS5p
QxaFKq7djSZGEzHSgPmMC70WqEOkgSsWwFt1ZQm++0neD/5vwzyV71qctVsNSftz4efzKRkrY+vi
qfbDm+p4jXJZ82+vSw6EJ9Im+a4OOf9e5pjSYbxOQdiEKp9yB5Luo/uEn8ALH5I/0q7udonfFkGU
glzFjwrvrZ7DgKhWwMiAvGbc5asZrIYnkpEDUpd49kkkG4t0AH16QLYZ+IGdqKkPppP3B8PMh13l
tdW1tvx2NYS5+8fEY8xpDN731BuRJ2nH+k3ZDhgluCati4El0x5OJqi/1iFyma9o8/6gHPUcp8Nr
a7sf9BxJOrkjHQe6EOlod9f1uK8HGKgFQ5Ws41Du13SyY1zX8+mBfKCqi2OTYCySLMiW0sZSTrYk
WvLJd/+FqIA87v7qNHd/ijsIhrpzjE75lbQFSuF8gzeX4WhLDsznnzXDbWu+Kc083GCMwtiBiim7
0KoEFM9llLJZykpP/IcW6WV99z+wU1FoRR7lZ7fj/t5AdhwdheP05lfmjMtRC6ggNz5Q8WaY/TOe
aoavUxJrYF2N7Fc35xFgJepubzBveptQCkcjIJw4nHQ77T5EDaRznqT2SyhxMJrZsV4KYa4NyzDO
SkRywGLOG5th2pYUCYFrkCacDDAjaWDZkf4GwEtWjt1r0wC8stK82P3G61AO6rtp3gyZXgNHAWjt
Qq//bIcx/o5uTgxdeKP9zo0kO+HxHaW8WI++O8bG0tCfTI7R2NTH2iw8cpzn3Lq0uIas2diZgeVN
0VaRTkXou0PWqnghTqms82TX6/iFdnSIuQ5c4L9xcs3O2PXTbKzp30OHcUQDL/As/C39tZSiT0P7
iJHakxLRn4fMMrSzrwCv5m9Ja0lQktkLX4aYlUfybDvrhF742MOlAsCgdAb0VDksuAcGgIslgXVT
+wCsbnQOdbwREhNhei/xW0UtKf0WZSkQu4e4BM98FAa0NcIcick000AnNGSf47zcDN44falQ0zuU
qK4EndzmBWg0zTw6RgALBRv84K8noHidktyRbzFtWKA/ntYkjmrjh44cytLwMeIHB9LQIXUaOJl9
Mwe3vFXY/uVLgiaHuJoyMcZHELJsw2nWz6GX4/+aXD2Y0JKHTnzkfrwFzGxzctxh7bX21a6b5qNj
wnvJ9a5bRcNQf7VEEwcDGIpOWQPgEYaZEJIDsmHYN2hZ3Wg9zKrJvVqjVi/ugNLvVvoY11/B9hUH
eD1PTo2L5FWB4W78yZCoQ5PhXH6EvQ6YPEyy9tzcdzVbFV1uoehkG6ekyFKOilRknmhv3Fck4zUz
8T4mLRuwk61RObs5kowOD4a0BIdAHKCBmG8KlnZB5VrpjnpbItZ5p9nq4qXVhYD53anZWqwTb0QC
MDeuCATLsgcHFOrj1YQf41vZ5ZiC1cY3o2L61seY3VoL5SQYaDf0F2FE67mppzf8ztCtL+3iJEqB
k5jXB9qSIuRoeSRfj4bP2nxcfMkk9OYzIB38YzrbzguoUpqXniOjVXrezsiRO2g8QHtaTYGHgwpw
KGfLx9CztF1kIgqtVVhn1haoCu6LH3fOi+H0cZ5g9h9QEbUtvFc8hnkfGWMAMefpuAZ6vocmPMiE
O73GQtMvJMr8WT9gPBBQd9KiB6P9hxb2f4JgaTqRvRFaw2lqk79IR1ZmU+sAPwgxPi8jIlEwXZoi
fvPDDMytY8IBAWVYfE/+3WQ6r45lbGhHQSKvGYPQaYYtyZw+KT66ced6Ptxn3bc3GpDCNuoTuWDS
5AYmVpPZ1uQcJdLJwt5ZPO9ebGRyXqOKIXMsVxzV8pXtl+h8yvFytyIhujIwU2PreUDbRTNGrEEy
CTy10pkjA32zRmS9HbqXB1GV17eoFIAOVamtxai5p0hmzBN5mIxu3g01UCdAvcwuBWDP54CWk9N8
Qls+AxeZtDMTdikpBd+Exs1l2aMGhJqBVq5GZllveMrQz/UUHnMRa+Eia/QIiHd6fyELO07sN21O
ovU0zt3OlFtSJG0CvPDMbde0JQV61pdwSkQrGRJ9S/0lBHOphjmTYj1F8KzLHPBOiZheloNtVeaq
MqqT8Jh5JNk8WDdt1Yn0CObyxZYrL7mqoqoIKFxKQWYjnl7I9+dwFFPTWnbAixcKUXhXDxO2yboB
w+VyZ8t3bSIZUluHu5sa7ZgYwJMURGRCWjqgkwLdR4V/nEZPEhQRN1Ejn9PvkRfqogeaIqmhiCrM
4k37u9+DTBnK85Ev6n2YEg6ddwyslhe8iZYXWtHBmUdznUdFFzwplHGR8fFcFmflRKb4jm6Blm3Y
muuqartA2bUNhoSyBExagLY55qhvHAcTk1cr2puj6TmL6kEqDLwQ+1EGvF5lKtwcXmDw0Y42edWM
afiS79JlSWG1ZvSdNZ3swQqQsVYQTtEAHEC4ppmr7W/wB73rsaBNrPoUbs0SmAe6n9bLgaS2ZZUV
JjkgTLXO99YPS8G7GuN3OJCwQN9QVJxICqwrz1s/LleF0bJXM9W8fW/UCVg4M2B8IWvtv2JKq143
ud9taTunnf9Kq9BAisoZUiCewYzkRW7dAhQUgIQUAAykHSbMxurM2mRXUVmi17rmzAvHQqOH568x
8AIwaRKC8hx4YqSacC1fL8LMN9dzYZruzgFheqBhFApzpi8gpsJBrlxu5PoKV7IvDvfHPcn8DiyK
i6EPwoXA6GIRPPl1rY4II0/3ttb8ruKRvJXK2RT2BSf0J44zkGhxkqdVJ7x/ksXOBTnowwkzXTM3
t64UfTgO+LuBXVPWA+jgV/WxYcN0UCJapbJsQKsWAF8XaVZP5XRQcuWgZHczUmb3s3AzTHaJ7fxB
lIil5EXsMRl+AK3sQpX4wIUI4kV8DXf1okHHEqZE/HwCWF1XYkImux0aF0ijYAv9sacVSsM/CauW
iZWWuXyDmx6vVv8lRi5P8RyYfHKtbIKkywq8Ss16DNbcun9FY2bxyXLDAri5ZYd7IerwlRBo/y3j
a+S+CCtyrmtQRYGpaCoxhSRCvTnYgJi5msKrD9EYoRNObrOisq9Xzv30ZglwqeYw1DHmLxeyV9Bh
AWup0pf+Ic9BR3nl2c1b2YCzHGza+gYljOrrnM8PFkWIdGckWn3NePu7Ew/OPhdj+NKYoY2xkDFx
NkmNl2fgY2BOwcgy56wZHl7R8EaEH2UO/ghp7sPZks4kAjXFTa4CkIIOQ2MhJZ0IH8XdVKwsfepe
piqfPqFPfct1bfqSpCPbp90MYCl6/m8jAch6/2Y2CG07FCFYBZ1OB8ozqukrR9ONV8eNULxzYrQ5
+8n71LHsc59Hzr4zSndr2oX1xR7QTCgNwPuM52qW+mfy9MwM0GHy1Ux66tKTJ5WDO3/kbvWw/ncH
NLsBKOaW5QNNX7dwV8BBDPMYxK7lrmkLrGy0qMR07JwOPEdpCXQEGC4ycjTMoTvGrbOvulmbkNGN
DZTSmX0LFKLDcQm+6GmPMtxDsBJUDFENgHJ6JKGHE8vJi/3UW9+eH1VoD3jLb2RBu4dHH/lIg6xw
sZcWSo6G+ehsGhawx/zmnWk9Rucygc7mYWreBylzfiGzRyvdjy3+kE5bte9k/OT7FC/qBYoVZl3s
eqPHbT5laz/Ns0s7idY5xgzIddj54l+3m8/sZZhtoDFrmr1u2ca3Q+OVprFpLtsAfNnGN/GoSjKl
SMttHM7Gq6ivwLVp8IYteTcTDvoUNH3WmI2MblSdirTzSasUBgNzJ+eArIknt1orReXbfAWmT21r
+EmyB3k639eWaXzyje5rN7v57+hY+oaGt+GTMvCz2vgUZ+NXr8XEVxq3QVFmmEAOgaK1ZnoaBpPQ
io0CSFWypUUW46yYavE14CqYFsaL5BunRYTB9LLpujra3EUKKD/5pkqy5xdS0QBWB+AfR2VMb6+e
yOZutbzcMnrFJQMAbKAf9x6NzmiDsOnW1Fx147gVnoFfWNn6J6tKm6vhFZ+oSXXC4FHQSbkj5V5c
P8h7P/ZPgxia62Bmn6gJNis6vm49cKn5rvPeitwLaAX6WC/QAfgKPkOsnrQglwS8yJwc6YulL2yW
3xogX9J1FTYWvrof3/jyf8EvAVw2ONlNo75UciatI2+XSkERaEtRO+lLxkpBKxV5OZM6MwB90Kos
o9KHe3J+ipotHLLyX6E+Tcu6+JBX3kcrbP3MRVudQ3Ot2QwZANbGmLhCUx2w1ZgXk2aRgfOW77My
BJyjq7NVLd8sHVRQatv3XukwW3N5smskWCUEqx5nMNNM3Qi8DmD4JCQ7JtX/5I8emmw3hN0UFHUf
4+9vsGXqv+Q7BuSp7zqy6kEcoRT8Xw3COItfhI//aIQbgAhd2LXfx5HfIoCHpz/bggHLG5waXj/p
H4ksoAnc39EMkKQHkvV6rb06Gm7HUkmiNBHOxjHB/qi8vLk4cA5YRRLpLfreC8e/xSXZ5FSArpxY
cqBIFNcEaDQp6YB3I2cz59qfbmHnk/vKnanfgCfxm9nM2jaXLR6VbPkA0dVtRTKNOkBIQ3t77L5V
Xattye7BpHXzdIPueOCLy/wVinLOCR3ozimlzJZ80cNwbgiUQMjIRB1qH/MbavsrE1uYEifU35GZ
l03oKnHngyc5b5wxBTfO8/JhP44fRWG5R9FYCQ9IQQdDUu7QqownZJGsuXq/IXqw/o/Uixi+hFAL
eGfrH8vBNw+lY48gmoVIC7PyKPoQjW6Zh1rn1CJz1RVadCB16EzxW4ySQVWnxuIvkpJtQhlTyRhG
XaK2e4xZ20BFfDgrq4NwBN6mKZEltRgDq12aviVjCQx71x7WzaA7e1KCzTzfa3nirW1pmw9ADxpK
4KeZFV7J765kO9WA786BFrvve6NC4zr43zIJcefWlf1igbMYvN/6tCUZXowwz5eHXnEyy/JAMjrk
JjgVwCgNayAxAStDOuNp034pDLtZ9VFa7XuZ67KaCQlRVrFAISZNjLGTN9cvE6XEJLwSKZH+ewWh
sXXCZDHwl1C69gNWpSxY9sUIdqmma1+GESVO7s6AscS1Z9UUbb4z5GtYChx8tuqLfWFkwE+Sr2F0
8LQm3puoRa/q2LnJSPHkrzwQI9XcEj2WCFt0qYUZjKRE5rDQLnUEaGxMh6VgTc/XJKIDEMqBL9FG
/PcZGJdge4SZ0tLWydBdkEcAQl2MSf1zKOUG6AkkxxMzXuJZLQD8bv9Rh4bjv0M4h6fUNMvATNDh
gypfeCIZHdzKpwpdeLLanDUrEiob5acUi2Ed7pmVtrK695++GtBJAovF5ZrcipDjSrf4LWs6Leno
0E9jCfY5/FJvXMNR5MZHlXZ4ymT4s6jWSdOgJicTIDGqyuNK2bhopzwZmr0irZI/xUv9sQLSLL9F
KXLzW+sy7dUPfbaaMYj8WibMO2u8igMqiPAZOZVktL+Eue5sTQ0vErHdZZ99P3snAyBGeeg5qM3X
SI4jkmcvH+SlZ9640wEvxdmLZv1lJ7Ed4xd0W6TlbQEVnktQxuclR55brv6nRqnw39FNa/77Mdj9
PE+x7uf55WfRPUD6Rii6r+zSm666cD5aibzea2aGH6hrnqK+nJU85N4v5XkIrMR8aq0TcMWGHf6a
+EsiGBG3jzKYVSXW6RcnIacxHh5O/ouTNA0K9XmI2vVchfNrWcXATGr7T0nj4DDa6wSU6O9Jy/tP
MyaAVgM4ik6LhcDEeIJKyHbRIjl6wHU1W5MWvcy6iobu9YdoZMD7Cs0lMtrgOYesFdaSQ6RcXeLm
oKoAO/ktISiTi5QVJC1xl1dxiFZ6yCmjqLu5MwTkdle0RTUCjl8SnUvZsqUoiW96FH4JAKSOFXpz
vU2oO97Z8XrvrKOOha8unor9WLZXM829s5G7vAke1Cz3NmaWNsc69DRwtEtHOlhylTSsWXfVqAeL
I8UwKa75Iy5Z904/9is6N9moOGXtbzTwbh+7uQ0MPFksN2R1X3261y63WXXvBeUZrhmhJzbKcLlJ
qxCLD+2Xpamh9JVzS2we7ufPXioeedrSJ5U+pLDkjV+dIu+tdIXWqGisPszSGnZmz9yj1aTs6BaC
LSvakoJkUx/iLcmQNiiTfzXw+LPtm86wgY8A2cOS9k4B8CQU7BAXYFS6jwoNrB6ky5KkdHg+U+S0
X5GqTrZPn4g+wfJhcsG/5+WEjplI618y/Nd9AfuYc3J6Z0M7kk+6flPmHdAoPFAxrAYpIwUdaJsN
cbKO3DJcfEmBCVmQR+dcw0VOY0ekbIQT3M+hJ0nnBHQmCp2k6CwvJhQpVktYTJt1LdCtw07k59qd
k20Kzo6V5ps52u9NNEA8LMmI9ot5oVWrRqRso2SYwgc5Jqkf3Bfz39Ms1E6x4MWZBHR4cFiWhhDo
BB4BvurT+X35Ucj04ZOoE9byQ4Coy92Q4YMP2fgW++rZyJmxXV6me5UPjvVqjwtTd6aHCJInRo0q
fex9picNJe8qIwlSZ243T4p7DCWPZAy3CT9zY6wOXezoQPgwzWs4pMv11xtSUGQlg37SsnqR00Ve
zCiokPxur+SNl9/sizm/3RSkfSXld3u6vlN87q4d30Xzi0Rk0PCktwYHn3mwMGn+ObQSQAOI7nHr
2Kb5YEzaf/ZV2l/5WhInIjfdvznvXUu+rTfuEwBjXCInnd4qV7yHfBancHbGNzqURZFuzNbTwQll
onJbtVV+BoLombSaDS9aoQ78bqFN8LSYDRZLNiFm0INiSIGAXrls4zJvBLa0j4fNrJzHM+1j7sSb
wR5kfnDIu1UiNaSmg9r2eKY7mhjjb8nuIc4iIPN8rL71blftyG+J+KCe9Go8J1YYbxJD95ZPsQR6
/mx0NivyV6Xd6aew+ExVMiOLhnLnWtq18hwDlMnyNicPS82LbKaWPWizapxwT/sh+2VNTcZz8toA
/CJrnGM2+UuAie6RFJ8ioxfkITLJfZa6QyA9umgy9g8ltOVGLEOTJupdDZdK0CtRIxpw4PhDNxpL
QeArRIY5CDm4og6qa408yK5uo2hpZ+s8/GZWyob8nmzUmfLsL42H2mEKMdarJQXySfdVkeo3mVrF
eAXZ6lUT+Chvvlq6u3TLUu9qNtgjsmbAA1TNr+E87fLOBKOw7KLV0RB2GEQ7rEQEROn1MAIWSdOi
Hqh3yC1UiRgpJlCnoI3xNL5B80H1cA4ZLzaa+JUcfPv33Mdvt6+zFfKU+e9Om7+hSaD5Le/caFdZ
dnIwR+5//MKi9VDib73hVeVfc9Hv6sH1L5qdIJt436pMbp92O2ak4YXyuiT/hUg6tjpoPDWB3Opo
jei5tc3GPUed4Z5p1XJTtuHOx2i2C3+rtDoH0GfawplkwMes8QglnUMABt2Wd29SoCbv7+usuYQy
x6jJhOaykh01+M04R9kfoUQM/D9l4EljEnqOh/wxTMhVoz6cnyO5lMxUdtLEp2QnuYwZm/dm5p8z
LU5OXtgkpzycRbmipRJOeOE9Jvgx3c3IwJUOf+9lhDr6ee4utCIZuThhhBMpG/zThuNcHJVEfQg/
1MbDLbVk+S4yf/KtTR3oDS31GA+aNE8eqs1Pr24JSBUvmAa/l6mfQtC2tbIoYBneNJRdFybptrP7
dkVJKZXGotyVGefZnnv+y5P8yVb3Esw7kQd6hFDzBORh2M7uIRvmDRUQGShnbpVJVVBE/XlXFWhg
oIKikj/VF9FftzONND02BPhCWnUgt5FXO8ym3CI9hZtw5x8AplPvQttIQZArt6p8qUKhqcofDq6v
5Yded/pzB0Owo2GFrtDbyh8wB7KaOjQqZ0gtAQoSatccABqpzB/2WcEOsdXnB9K2MuISQu1pBRgO
oNcVBiLKcy02fxMcuBeu9fgZK6MZikBFFDLY/+/HozAcNY9SZBnKEcL3vjoAzDmavuYeQ2PEqinw
VE5CS2oWNQnVnoR0yIps2GGA76xEFGZxk1Fp9beyfsbU3XK6v7VRoTHU/uPDkfDpEwFcvd9lVnJe
7FirmUAwmGc00HlgAjk/pPhrNwuDJLKsNWX3C8rfL7UBqeEWs9aPQskhHc8ukOOURlUbKFrZTNZD
vUkVDEQ9o+nNN3LwqnIfndAFmIHOU8qQipMrbQC8D62Gn2UxHrsftGTHf5ZNg/21tHrjtU7BK5Vj
mBVAlUODTvG52Vh62f0LXYPvBG7fjskLcHnKL2DOvJmie6TBWGPXbJrYLLe3LFQnMwJE5+m27b5O
RfFGXJ81q/q1O/fenpQsH9J9BkbDtT+A67NCYRYl9fRSJXhtWUvXObOBaCJJQ1nV9WvDKG6uVj6O
q8aMyuNkldHVAGQyek2jaEdbodWYvwOHJu3ooAuRgym2v1mkvgZWZobsAWrT5fpX/lKLVG10HcuS
bzvRjUEFSC0MS0mkPSNmbxENiiQl5kn6+gCY3A5I5FKha/M6NJj+MoGB5m2QB7BtZWhKBEJF0fZC
W1ldOATuAPZKsiE3FZ4ik6ywWXRBQuxAUciWDlZ2OwWZAr242FhZDTLTZMCnQyr39xQvYDRqobP0
++B2428Ow2O4BR6Ui5VYHm6hKQNm4ZBeKwDUrUD+tDgRnmZTxt+NkI2/zYU3rzLAlR9oxovGSkKM
qh+6Xv8y2D0gMmkLiLnbVnjZfJBbGktBd+uXNkLvIVUUqZgYo2AfZoN/eOqhJYunMmYfOQ+2bYEG
bIArBKZuo7IlB0AF+O1PtO3t3vyclt3jVmnJOCqzm7aRo6RPxmqrOZjebxZmlVu3sq8z5L4TsIvp
odWuMaswoNsTWzrMHjinUzkBexcp20TaTpK6rIvH/G3Md43dY2yDZ5uKG92XGEgx2ylL9X0EcufP
5uihJoduhSrWganuFmg0MafkYkc2WpNkWhSI5hu0VXZfmD+GW0MDnGE4icVT8Bhf8mg5eLfk5an2
dDTE0FLYMZZ2EwVjazaHB9nzErw7jbd+lpr6IDtowqo8+T3HqFbYHB5kYapFm1stHwXp7kAZaiZy
68DwekY7Sno/5bBJZmMQPwYsP3LiU4w21tJNFg/l1uHicmrwtchu/bHVkx0GmdFXTm3ooBq+zL0z
Hkm7NPnbrUh2uen/sCkScCRaw3hc1NTv7kqbCri+aLyuE4zY/rBZutkpRCPVALr50sdjtTJQNdjS
y7Prh9amTVN9S6/lSQJCTdoqLRnTu7QytuvO/IQ7NN0r2rFCVpw7+4FzzKvJ7VjbNlDEq2zZ5h3G
u5ctGBY+Y15T4C4wDLYGUlBMlCm+8bl0Pxw7qdDFzB/lZet9oNO1fJCTp7RXchXsLleihs6Esc2n
+LakOE8hV3GGtLpiuKE/1REL904P7u/CaZt3OmggrVtktaTRbuXBjJubDFwQ7YMdx7DqikzIWPmq
eE/nIONQa9x959Xx0J+n0a6Xqj3dpOlPTrdV7qDLMI4K2SAib8yyXUDdb0lb81m2gPykoChJX9Rr
0gJjQkOyD5lklZYCPPu85qjWPPcvOtUYtLPZXSjXRA5diJ+J7oGf7N7luAQC6e8SQ+WwyEvG8IcS
bdc8dwNXsmJpbaqjiRPIpbSlAwrDf4ISBM39d4ve96sHC3CG/tnYvnFSMciikZRZP8cI/S4+22iS
rr87rtB2zxgPYK9tj2MKMNcIXUsK4gEVUt/YLvseVS+Omzqa58Q0YfqoFdPn2M2DSo7b9nMzHEyN
gcp9YuMXHoNVurZy/ZIX7mJG8inWXSBgpZiTHDBnOkiMTQ/EcdcGd1IGGOQMcALXxkQdD3hr/EBb
N6nNA9mTKTn9sMcbdXEGS6GBnnQraCpT++JPdb0tbPC1pm1SXosh/INIszSd/ZX1Ob/O6MU9lCLO
tzMvq68lwMbIwKha9JVWqXfJaxd9DCLX16S4h7YT0CTbXfGr0CkyKx+2F95Cl3Wrn2bZSmNWXw2g
K35rQNG+NYEwvffTiX+1rK9EmKobkb7VpXjiPPpZ7CT1TYwgkUSdpiA/iSmIkLFJ3Or4xYkqAnuu
izFw3e069Mi7txV+z/8h+z+xA2QaQEWaRgMwJ3c9HS0WGCelq6pnCRNEeM7jFiNIxnIJxqPKTUtX
ZNr+sy9dr283rcgepmPSpUCgbhr2G62AHcZ+i6QMWZrbimRKywcOMqOf7coWWc6nKGQnWxgNriPV
o43WvzDzdtYFas2AkGbGlmHo7ZD70TXEXx+POLFxEqJP3/GEjDFGuvFz/RvXm/HacOBu6HwOwWUk
C4zDb/Rg8I+OzLHGK3BYWuDmcGsNchegGDY5UAydFG0Medn8O03wIPIT9GFtINtdekDNA7VUd0jw
zP3gdMdL9N22+iMXr0WIy0ybGRmGeDX7OkWOuatiPHIQVt0IqIL3BlzXhFJHB09euYy0zU60VQ7k
P4MhdO0CO2Lv+3JSxHs3LK39QBdlfPDdyV7Rlg5xPCbrpJ7bvVU4ICn/JwdztLTVrMWYpE907wgu
lSvxQio6SJ7pYgUMlHq/EEZKjkmydX/YklzUtgZgpV0BGi0adqID8ml45GJ5caKt7QzGDkyncUCz
T4CxKd6lg2hS9AU3Oui8lXFSCyTNFvhQFk/XsUFHsDdW7D02imRnowfx5GSFDs4iYMPVRuRfB4Er
GDo8wu8tWuV8cC/85er52TDN7pvHebMOpbuhdzf3HEOBZx1k4RstFP41iXNQb0p0PaBRu1uaE+U8
dl7VatbacEOy8b5SWrX6Zzself3GmD1Ac7tegPG2eC/m7Dq5mXGmw5x5+HchldetaElCstOt4qpE
Flprzm7mJecRUCFysHjg/cbKZxNYP9y9mrNTBSG36x3NFTvoYEOCT8I6yrlkkt0dyL2xwypwUq3e
eRMr13ELloslX6iykGahuXsnDJcc5JKIlFlHb8k13rOTZFea/PJfspMVkj8Uj+z8qMW/mpa9LC3w
rnDXxei5eEzHL6oqQHC3zpHX3mitzwKgWYXvdLDHAr+CvnT2foyaPcn0OT5UeBoHrSbMGo2J14lX
ADCVQVqg+h9s3UVQd2bJOozseQmqArCquQUVTh2+M9kePBp2uce07Hs/Tugf9toO9BDcXrYq44w+
3EWk0tTSSU+r6PyziOIgwYzM9d0pcmQiW4YlB5W1vsdYHO6fg3qOyeweA0w1wN7ANXM1SxSZFuQo
p8bOUm29LHuMUwnOj0VijRiahklJwDK01LM60cD888ORXOhAsuaHM4lSEyiM+P9pb4YehBUZOsJP
GpgD/b3a200mxJn2lQOKy7n2wJgAQzo4g1aztbJ+1tCe1KVXDjt9bj9Uk5ghCVcBA9PLwn2GNx3Z
M0ZqEOl0R222Lg/NZLTUdQ+0tNKaOso6YmXF+BL6il0QlskGM7Lz5Iq2Kv6T4lfn8Mx/3d6WR/C4
bh2JmMAdzdmNcnSOBt4wdzxss9mYlyE4GpYLucjOdj0t83NkSwcD3MwA2tMe5BQSPx2gMMmQdFAh
6QwUcpySJSTIKVq0flY1605umWh7YhrXbfQhmbn/ViZzD0YNB0N0PagfSJnNGLx1wjjckLYWY3cc
it5ZkXYsUuMNZO+7RSn9K80FYTrz3oi2nKKlkqPiKZrh6nyF7BcmK9P+NKK590SrVm6ZliU7cDNd
SS5M8WjxJHty/d+GU/5/e9qaazF9ur+1pX+E0j59YqUwZktf85w5a4uh+WKeMB4g57LoYCZyDkuX
KHHLvq0Xk4cBLlIIoJKWuHOeTA+5NOoXBr77ph287uvsowzHCyvGI0hZvCkLc8hAQiOmg8MxfGrF
TpkGpoHcJsqCOyftAc0GTvBpS0sXPT4Y77bTM22BbL/YMWnHQByzMYdSoEEW4LrI38yr0cKEIpOA
u6XropxBGtrTypqB7tiij31jRwCeWOVoIBoyE33TQCMF2/WG64X9W4ZM0aHw0cU48HL6hlLnhiGd
/9vUp+MhxBiJkvtSPkg52XvpIILETssdVdLb2tsBwz65LJV0gVb0wKgKc+OD6ws8e24+Ha28+MLi
MWo3grOdobP/tA7DzNnmbWWtHsa0aIgLdw3kiDu867IC76O0pcMyxEXTXrRPvOhT3fj2wUkG+1WX
xNZaA8zLuO0wAGZHbEUyPGDZ26aY4jXZiSIFDTaG3OO17en2trZYmG7asNxnoqrPv4i1iPoOt+6n
WFNYFNvbFJXj1/bK7UvcU8Ok6k9Wg3n5LQMq1rrFt7MmoSc1fmZ6NyPP4iAGWrwefJWXHePPeXuL
GATeUMA4Kd4mrou3ruERGKwsIwDkm3gjhTtz92Jj1JJEtZHjXqVlHCWw1EJPy91uiLi7R19TuaJQ
SgFgu13ut9kFpNByDizKow0aW40AKOSIxazavVS+Gyyhk1QTb3hC6FcennP2UeIDMJHorkekFVHW
6oyTJWf9M9sBfFM7DwHJtEqiACzqvkKT97OU9hzg9MDi6IaAYpBscEt4Rn3j/rj0NhoeF6aJo9Gg
QypaQpemq86e0p3mpONFpqcvtCKtjbG1VcT4K3CjwbldRvne6IDBhX6vIV2nvm2uO83Md6TO+ib9
cELtjNKFuJDo/1F2Zc1t49zyF7GK+/JKSrJkSXZiO7EzL6xkZsIV3Ff8+ts4UAxF43xV94VFnI2y
LIkE0Ke7SEEeE7fWjnxkar2a7e0WDzwq6aZQUzIODhzu7HqPTdsm0NFTP3mx8dT43nLszVcf2z3J
/RXMg3fJz2wc3V2QV05yryAnmA9NmJotAA8R0oRAIw50EypguQBOoYpB/iZN5CW7kcXd/a+pb9DO
eDLDlm8JiG0WpM4dOMHTRcJzJXg3h+QdnvyqN7WlC9R8UdwZtfdXt7g2ujP8cb3Xx5JtWjPRI7tp
gSnu6ik+pmmAU2O1nIshxgs8un4JoDO+02aCNUYZQ7b/5FA4WYs+leFXMf8j5706xVCZpGZfy9jo
7kZsH5/owIbNzF336OugjMHzp8dOkzgkGev5bqriapcPZh52cTdAelrkSZdmg8KsXtGwQ0nSSP61
rINig8K8WdzjVTXyUjSdoSW+2vHeh7CCuOJVbuM4fVjZq7P1wD1dbWLwceNmBWLCpdOTXUBGXxjl
aYBnkkNuTFBLd7ENm3r6dMLOEjA0lMRFkhx7YCY6ejaokcAVGDrN2h8TcHOiwQpnYAFAs8+YQsFc
ucGLggVpHVxAgNOKU0q6Crg6pQI5oOVbqqfKr1YMcan6aye41Wy3BmYDi+nuicbAoOXhiDaiHScm
NvJUxOFmxIUF2l7v4cpGp7KGSrf01NiRhw7k0PUV3DltxXYFminwybRdNIjnrg2qO9z8c63Ecgh2
JrtTR63btfBPwr+YUD+xJ8AOukhvId/o6/8AW+N+hSo63/Caxw9xnWQHv0aD8Wr69WPTDaAjwU7m
q7G63zMzcX7mj165zj/Ncr3KtbFEf5tb52jrBUHLvLnsbBY9GJjphu4UvO7R94L7/wC4XTi0AKvS
kA7aMAJIQKe1+QQgaxYGVpJu1ISSJnsfDfN+ciJNBCvMi4wTUBkBnLlgQqYq+yuxrObsaeuTvgRg
BzU4gHLOYrNDZ2Mlt8atDDcJIJnIu0KWABxHdXXoQPT6zJ1B5hqrgU1QXXiZkVQHWgBehFflflRZ
XJdi6UARlJ+P1aO7ondNPRZM6ARlG2OY74Pe1GTrt3xUUDFGyr07Z26fHHOP1qr1oQwy0Ftw0efU
MpPvbGzaheQhG1FW0NCrodfg4S5yRw7JaIHelvicTPuS960p02Sw7/9W6p34wsAk/Nc/Gr+99WbV
NHPXjlDy0+LnkuvsW9BO+b6qHHNHS6d990Jm6PyhIVREkznVnn2DsW+tb+b7dJzRssaSv9t+0Lee
6/RPdBin5ZxozXqmUQedtpOdm8/pOGD1apnKbKsSRr0cnjxzukqAAkARetjrCFfzy1Lp5ncXsn4b
CAEtp3QY1wd7WfSon1v295J/dXlpfk9tQCm1EgF+C34Zp9DjnS1+XeigL8Ugz2iICU1/5OKghhNo
Wvdlxg9kpwhy3gxvyhmdiR+0m1IUk1vFc13kP2oQzm0I+KeQfjeIQCiLa3jUzFMZR8FAwwmwzjva
ME4tDTxwTrJp5gLP2MqjilEdigHT9XCysVs+GckTEeP7LNHRu38Zucu/eB+rXWNm/FG3bWiOsMDd
dXM9n+Swcifzoa0eryJyJwW9h5NcEsjDOxAPQ8N6DK8Ck24SXcBTtimrbMB27myjCdapm50cgz7+
Xy/P88Nl+PuV28Y1HywfEqjW+jj044BGRc8GKQ2ufKlnt5eLYmLAH7Op+mksmuZ5EUh0tb2akNEZ
zd60ZMATL80B3Wodj6EKclsNLprUyVNyyYSbmZ9KChn4pYHZcLIN1ubi+aFNlu+TG6MVoA4wQyrE
P86E0Hu/cVYuPQ4F1r8C0Z2ChTQt/1pB/RbkZh16Mayk808ZRC2iAqRhkWvr/ols0o1VENGGYTRQ
x6mO5CUThcyLg64LOiWjb7hH7nJ2UHFXIX+80pAylDHEC6GYlg3NoXTrI3bh2QnEU8zQkmNmD8mR
m2ZyXMSBzuhAjtqv8jpU45sUivnIVhbMDAOtnjb//9yP6pFNlQJtYB5q3cr39Ew+LuvTUsXYUBVP
6PIBnp7Tobf1hEcwd99hdnjyjCHCtHC9N93Wfo37du9PWg+2N3387Pv1Z2LA5oHPDtpY6JLqGtIf
jkwCdR6IsO3uJqliU3Is0sLC7iqwEwbWHLdL3dYbGtJhEY4sfwXnW/7YcvRfhTY4yGSYHE/z8+q0
/T0ogLkLgvE8AycpDnlZl+hPafst2ehgMK+Gfqxwc2BoLuFXme3cI721QElCUdJFVlVP+sloUBXL
mjTI8Szf8ymwPvn4WX+wTC2iUWvW9ic6g4zXJ4ZV1iNbXFA+oZHNjbwgrXdGVmA84Kl+zwq0ilC0
KjWuycaYZnPYigqNG9tHcnZuM5wNvT020IJdsdjwYnt2c5yxorYhFldhh3JH+WIKeyAWEEgDJZuD
R7ZaxQukxJBtooOb6GBN3ZF1Kme6jW9EHVV/mVfgnvFbC9qxX3TeV/TeWp6B5CIeazQ3Y6X1iu1b
cnxL5m/lU0XINk6garxJd9Lgi29w956NkFycprUFpQD64NELg6E4dM0LluqbzzRIGLacJzatwGjC
R0ltObZROfSXJLIlwbOpmd9iSKw+ArENpqV04vLt0wMTtGEzf7FnCCfORnOxO6Z99sqCv5jC/nt8
xbriRXdCYp3DnXiO2nVZd0RgR7bMtyDVBdXmUPLUkcdLmsgM6uVB2kDsNkdVba87oraTIcZ0yaMy
qV/+yBcoQjg51CUGQS5N0146DEtfbWvHa7dFbk4FHjW7NBzxaHVPbgtPiU/TTk2T/3cNVdcqTMzK
+gz7exX/ZGAyHTvVeFYKFO8mEpJYBdpDmDpnGdEBASgI2bFhe2t6T/y9FiVSGcp+r2Ua8bQZsqrc
mNSbuwhYUSHaefMx6/G7XYFMSAzJIWP+PL7JwX2bhUGfgsjWAnV/7+NXzxBn6Mxa7/2i9Q6lOPvI
+/+Ko8pUhepNU9KFA9a35GPN7RNOjDUq7OIFYGYTt9U/PkdRnMbQ4a2eiSiDhiqtawsO6ojZ295e
SeVRLYpRFT565rJAVxZm+IXCFGN4os8rfXKhrwdNeXy45eeabDZroGQmPs30QaYDi+MVa4P41Csb
fR9ELmXJAtjeCxPckkyzgEYcz2JQOQo2HUG1mdYNEPI5T494ZK5fIYsbEodmm7jLXjN0eyuHXvMy
xHYt0yGTeQlT6Twzmte+B8zbzyPTzAto33nWadG5EzqlZr2Ck0zb9p43YEcGe/xl4mWhX054WAus
9quZvK2QdHktktU6ZaN1neQZ+nA3rjPb+tiRKM4s96wH0Gx7kRW37A3Nud+sxTZ+NoBc+nWfhH6S
P6dB3X9LMceNgPFIntLc13fJYmroCqzBSps3NSRs7OSzqsPa4Vs91aaq4/mQsfHN/puVN5HbsjgF
ZqsAcVFtOwc84axvQ9VH46AlQEXozRlSU654ilrfWNGuG0NP3APuGOmXC8aHW3Y0t0I9XSvagwse
9CMk6CEx4BvNEuVs/pdjrnlI3KG4axcePDvrUklS5z7PIh9sxD9iHRiowTXtR7toAkAI2XUsB1vf
d2i/gLMpGyKNWtoxOXFAT1sNUSDGsnlp9a0Yes2AzOk6CCytdIVWD2CjGi+2tW8sTwQEfR8xewye
0Q4VreAlaPDjbgjJNAwK1+cvDh/ML7z+RB5dyEhh0JnQ9Ekh+B12huZGrTMP3xm4+UGY6f2jFVoW
FgabX/CmuruhdyH7CwHrR4rlrSZjvd50ZWyqFwk+PbNdnCHk2UICGK00AzoY+rHTDsn63lOjenMo
xF11YzuNYIujoQyULTjy/L0G+elw1ayjatgmZFowGd3Ra2ot+zGtYu/Vj41yq7mecdL8FDxDYODG
loVmv2Jd9RPRcb+HomPzEqp7QYhNUvZYtR60tC3sFqiOv4pb1QNabMCn0mBLgroAm4YnoQPC5QPF
sXhCZ6Cl99AYznWZSw7KnZGbio7DMpibcJqwP02k1+jhyO4mE+gQjs2idEvjeDRBJoq5BuSscEgF
f7eRJ9kdOSSVdu/m6Msqh2IOwtZuNwIbLQlcJIvLwLHYOFiMQNNXjj83vKRifdKOZ7ajClQwrqz9
5SJr5T5D98Y5qsOqVff+mqx7ZaIzJ3auw5TNmDK0YZNbG9m9BiKVq1yyV275luE9noFXc8DDOgSr
dwYh+k7Xi/RIo06YLN8FlFEf0BQ/emimBKst2FKzLPDOLgC65yXnMkWOHN3mWNC0tnVjV5JztbQx
2ZRUq7yNoZgJ2qErG1GazQsIub24ySIaSjJWM/9F2CrOIA0B9l3kTnZfnZk1H/AI3WzyKcM3PGhK
zPLFuF4y9P+nPNswbUq8dpcE5x4bt/rBNvL01HcpVLNcf202a2LW0X9cFFWwb7qH2ZqMnrIhPWF3
sdAPTK9/JVIhYBMi3Cd2mdPMmwmMvueJ29MRzxoQVizd8qvHLCkMbVnVodHn5RuFjoHln/txuoQ2
rGJfE0dXoYPRr9+WqbhUVaFZpbOvsX0V6urxchXq1f33Pqj0PbdLrOc0zfpWj7azyaxmPNCwCOZN
4bPpS7tA/CMpgBQiOxNh+ZyOB9JBEWFG5o4ybAJhXEh2K1hvq7H3anGOakHmgvkXOqBR0TVgvPO1
wjkN2csyOtZ5Egc6o4O55PZ5TACNTfDAFt46uukS3M74oll9195RhlYYIN6jaMMcqfr4HksR5JO2
DrqxVF1eDGwSl2WPKi2xhwMx7/tyxpMzVBXxynDAZdBTV+TYV6GxPur4oWhNc3sTo4atqFKhCuWy
bgKLiqpFZ9qaPQLGMu4n3PrxCCJ2S+VyZ85AemFCzkhi/mijFN9tLILPiSk9Qc2Zf6Acmf6eIz2U
w7DAOoSUgw2yCOTrpXOmrVlyv6ckZZINT1Ts3SZficeDdFf7zrCdoEt0T4dhGrwKbQ6/xm45YVUJ
HAfSTQ4aYmXs4CYcc6X3WLJTgrLd1lOlEt1zr6+kSmfKM7wXJ3fv14d86ZK9KrM4mnvQe2z60rxP
TOY4SOV9bmhHmtq1dVU/+Gt+TyM66Jqb7rp0NjdDCqhitCAB9IHXCWMLXeccnHviZ9cC9K6TpzSm
A5hW3KMa0tlQ5+5xtYxpa7vmJeMqOTGr+mLV0ICEXVggoJ0unbYFMIHbdumGJ0PgG9fU/sz1GWLK
wsRAq3Lul/IRMulYGq47oNYzkUCxHyQsFlbuRYIK+CgJVOXyKhRGV7GG6lHCJz3xsugqSw8oj+Uk
NR4AwUJHVHQa0F933Mz+IdOC9nZ85zPj9NGQYtskkbFDGa+bUq/xTOuA/TsI8mRLd+Rc3JHpthzj
WW8DjgxtQzZ1vyaHyqBgCrkp9UfHjOXsx3xMw7lh7FjVeK+xqFnkUYYHp82KJqpTydP6hGlCfcrS
hDkHb5rt+8wE24bwkiNtgIl9ojzD7S55fZ0mxpkXgoCCV5tbps4MCpWHxqrB14b7myQWV3yd5Zq1
oWmAIFWRfirCzoBNMpcSTMdz9p2tvahL0Fnilthyd7RgR0N5CSr3+7XpfivvyeSlvJtrk4MCf7+2
W0B8V/5tN5ejDHnN98tdRQc1Fp20GHK2sgnJL9h+cP1hL4fUaXTVSuRDewtqN6LTSFpvW5HI9V6E
vHT4T7dTZyygeM2W753oGqJDDxQMb5NMyn6QiRQuoMCuoVekL6/0M8hBITUIdilLyY7gjwK1g8W8
nbWC1qVaC3dHtIlEoEjcieX4HVuohuRZJF+y8GnPMf0KB8tkbAs6O0AS+g5zAxq7vsygYPCB/MAS
Kru35uELIYJiF9sgq91mJ86D/BlzjS+EILqxz3X3oV3EU53BwlaJqiPiP6pfONOHdlGnhFzuQ9EO
HXp0PG1vNeUQET+e5eTDJw+iMgkEQ9DH6WhnTI+Sx0ko5S5NmmxAOZzsKbar8uRQB8kQkZdSdUhq
kZMOCwfRdrV8Tw2vjHTx60gHVg8RaJ3Zp0b8RC4Lb+/XIKjCgX4jfc+3o7pKm7vfM0bHKGWGZaN5
nVc9qPW15SH30apSrw22HMWZJ2yJjvUs3YJkLJ1RHJ195P1jXK9pZ33Omhg4naX8t4Iy3okOcx3r
+zLpjzRaR3eBKOi7l4zMS4tTK9QbaViOpr53+XC8sRdV/oC51JcmcPKnpu69uznTmkgOhc1NmjnK
Zh191rwsnsgxMOMeDY7emUaxH7cPHlZCVBIV0mww4Kqkm0Kg7BP4pCmJOjTiQfOme+pFr+5iY5u2
hXrWfY4t/xcNbNI7UEr76JTBMAlwd/Ib/o1GlFC0SwiekvbJF33ATptdp2eG6+xAbORv3GE1AAuK
HbfdrWiRuVcTr04fdDCajRU6KjFpI4ek2aRTOX/7nYWzw6JRiPWRSwqFGOhjCmNrsu9Gy+037YjH
XzzvDukW9JI97la9szH6CZNK8tN4XqcpBRcMuEOn1gT10BhEHnTEHiAMCQJ/eymtjZfyIGoHv3oY
k6V+wMP4GF0wWK4GHUABuJCwipUl0eoATUy2CfLaUOER0IzM0bxNVieXaHKTw4/Lod3QaQB4cu6y
UiaTieLUwYYYKyRdekyVgPpaPA1Sng3ILjGd+gXwIo/CctHwCgpG46FrXLxMPkv02G0MlMcx+ZYN
PE0KtM2f8NQKXt31QMcMU5t/CL4G7AoCoSpaFVQobvKC6qXaYHEPZVBsC9URrPf6yRpCABTrTySj
x/E5uSMjNSiTjc6UQ7U6k8MHkZPMAF0MypBbRf+xDDl0c16dUEXLnuk/l5y14dEf07e6sfi/Qxa2
YM341/HRPh6XTf6lG5m7xeZXdxrA4nm0nTTfBQCZvaQueLQoaf0Z1Ikmc8rZz77YFfQ44mSufv1T
LH+8guuVHZY9unmEaNEvKCCd3f5blZE+HhLl955885FRw2aNTBtPPfT5z6o5vgMrXxLKIX1HPAO7
uzZkakL5nZFfHxFJRoPrQstRjKeeJaEcq6TLFwu/sNj277ZxbGPK5cXaBOaujgOGB9EBOeWhaZCc
ObkDsAO98JORDk9Thh9kAkgR9IpQUgU3gq2P1n0oWwIroZBTN0PKIDAWnckhQR/oNC0ErKsuASuv
0Kx3C/CispbesiNU7eS7YOjAYjW55+3o/XDEb4qh8cQIyWPGqb9L3AB9wo4NVUnsP/voBRd+CqWk
qxq87CAbLX6DVLreethPlKoGFRaINpKWXhOs9pDyqM9xt5WmAD3qYhE/hgOq9juwxa7hlZFS6LBq
HXZHWaPtJC8+GYkcP+10qqhiqyUxBXd03u1mbYRQDNB5PrAg3gBwq4mtxzOd8TJhV8PYGcOq7ayj
LiIo7CYWr2G8K1rnb7JT+kclZxMEXkHsjkBZ/7rg5Pm4mamxuJi96tZRmehMvSZsAsRQAcHmg2Ov
ARi/S8FaDH2I08Tx/1yXdHD/GsQpjVUQ1s47/ye+6yzSRixVqUU9tfhXe8WwwfJAFpENN7/LMuDN
giCnZUCVR2eUzMBDLpNXpnn33H6jZQu1nIFtYyx+lIV/72e1cVCOmzjIlrY7ZuK7pRxy8UONZzO4
hxqUflCmpsuijOkBFqTw9aEvjfwuXH1DfHxjD8VUb6RNoI7oTA2vAI4330+KuSpraBZINtYKjKko
k1VNeNmVWHmTSuCLk2KOtruFs3SBXscR4Vd4B4SxUxmHK7QLz1bIY6BxOd8AdgNRiA5isgPXNzQ/
aEj9zvamJmIM/SNkVKJ7WQAso69j8nSlPyi0C933DLcCVXxIrATvpWVVqpWWeoNbbu9spZFiREWt
c8bDZZGrN9dFLr9ezfA004l4gNUKaVMTS7sYuq0LAHx0O2WkscgDn6R7lN51BPW5lS8bdAUD185a
PWqxn7MbOjzu04GNOjt2ffkUL54ehGRz8vG1jkG6oMIaFN75Md6pZnWGTzJY8yB0YmiPZKJYugL+
ygZN07ggXRWdefIKFKHs4irFpM3yKpDWuS8n2zh3Pp4nmmzM9zaf48+5VsSfbUzTrQQ96GQa66z/
hHlJaIoAMoE2nN8DeZWGMRCFORCpeglOzbnfkJsOze+FpQOFIdCOHyRRauqG/pMxsZB8rPeSh8CG
zqYAG0p4oo0HLt6jOSzL36GOa5WDBMRqfpBNxhGi0bXQKgpYPCahooJMIVxjDtEzKnMDiaRSc179
sPyg3M1DiVVNbyqPTjdCIgGwKjoQBmsuWgCxCJM1+fZtyEAoO4qmwA9CVClVmcLcdUAX/LSEk9BO
iQtD1++5NuXbZQZhnjfmXL8HaqPCq4LsfR93S4hl9+68ZFo2bbx2fHPLItvLQGYZ+TZrZ4aPKzN1
/I+aYuMayXMHFHyotRnEImzT/hy7JdTHIPwGnNEvm7v4azTaUCuY1gQLPhPmiaDyGId7SqEDq6o7
vDvdA41aZvFPsfeFBlQIrQHtKas0eRUyeZVh7Rtx+bT7dSmgSC+XV6VBTcQjbvW/Lt+2Fj5e2AWS
l6danVbe2bPtnS/fZSvjeyLmpwPx95sWuN76DII9ZOtJ5VLFqEA6kyIBlFgZQBODfOaSqMQAgh7d
JW3ZN3s317C/19evJfdBzDl3DkhZsVOecCfYTakBqLYYxkVfRWVQgqNTDLHJeh9YWf/k1L75XKFf
qVuq5rVI+XDysJIoawC7EAPp7TGsuurGl9mOP8dlBvVWcQB/lw31VRymTj+M01gelYki2NTru6kE
MbnTTehxVGnvGV6WTegqr1IOtbTWAUsFNlweHNeZHuZ050Lm9UwDOpBvMUdtD4GlNxW5WC3gVZ6O
tcCghJQWefAEBwLeOGE/x8lje1Adg573V+G0skBY/36p/114sv1DX/WPUIYuePC167r2k1vlL+tg
aF+DJnPvZ6cZotTMkldNB2WQiaaxHXmX3h2jPkute/Ias/cyO6ASIqcbctAufzWBsP7kDaWs14+O
c9+w8T/1Sn1aTpnp/kBbPXoK+IR2n7GomshCDzj6PUSDgnSV6G4NZqs5+qKdgRodtICD4I7G8pTS
J0wHI1srV/60Vn0bNmMByQbGKtAGppCKej+UQOo/TP6zV2vBmcyVsJA5XmIfRKnZsgOhCcSpyFgD
3ImOkF+VyCbdbv3SY859JhOVyjT0CPAEjW6O0q64oay+GTbzNO6m1vlhCe5qSXct+bBvS1QjSEOW
aUkjwx6EFk/HK9GCX506ceBkjC28AsNNwZLhuDE4D9/9FA54RjLITBrXb+sMKSZAO+oTGW6jZIIT
QJGLqpKfrkeVORqfsAbmsq2OVSY9LNCKHLYglNzRU7691hBBollAgn4V6bmdSUyL6UCtzqh3npof
kLErs0YWkh5VI0v4fOg5aFgBvWjnQqzTT9ZRSIpB8BpnAMFezjB1jduQjFVnAVdQgGxbBZKDDqnI
U0MKKUd068nktMRO05LxM4VQ/avSH16v1jpc2p7Qc+vFaM2QY8pvyUXXuMOqGMNEsAYe8FgzSNeG
9WQ/TYO1gJWirR+Yp1UP84gfwLBzvrmVBViOMLWjXj+Y/ZAe4tlxoiRdh20nuP7TyhHYufGrIA88
THgYVfbGWC/24d2uoxWI4hkkzA5z7fbbz2iHSZ/bpbZPGRJA2JY+02GZOHjaVnDu07AWEQUiKB6w
osOKHeMQQvW55EbrQJN/7m37ekheokojbw5p7Kvg8vcheXuBl2nxFHGm3MpBtxUoPdER2S1veb00
n3ga6y+Y3W0GNN29Vlk8HWPLaSF3hyHUOtg2Hfx+Hw+29erO/Rtr/UvS2nOhBGO9YuFvhnzkkgBF
s2h3Ha93TIgIYhsqOedCkpCG6lC5rAfb1yVsAT3SHFIcZVAchZiA8Kv8llhCVZWsRL+djhC0NsSH
Ct0isWi4UwcwFl6GBhvmyO56Y0Ne5VBDbkPxp11/fJSubOgsnfHWMGMTiOLFoFsntEi1ggO6FSqo
dDbj5r5zJm8JAQddsIYshFTJQ2PlJpsjYsghy4haFOIn2qWCQzKrldU6UeYu3q4slwNR/aXoxtXS
wvw2GZCOTn3bexwg0bPvPLbsYzBWfWJpYUSAbI1/BQBXEKmgBsUpN1/Nb4C3BVHh5P6jtaTA1sdC
FnT0tF0FlaqvEJt7BPCL/Y1eQvAfgn/jyQ1qBuVDXdutMb4mqa8/4glwfNSaGYtC9CaYpX60liny
iZla/dHN5PNjAtSsfDfo75V/1hKAYVukqPdAJr+nUJWO1CFaUV+V4UY+nKx4CfFT0DwGWVGG2Zit
b209GdA9zup9FgTrG0QQ7/GLwJ+569WPY5qCXhFQgjeraCD4DlTLnoYfhFF6m+aXMCpeQpjRy4VI
iLiorBYv/+hEj2K762fgKMzmS2u5ZWgyzECAMj7O3uo84t+gPXicW+gHRGeSXWGBAhJyzmMz5tqD
ycFlEIcgk3OeoT/FPjtgkeq5Zz+TqRhYE1rmUh3Jlhu5cWcDHbdRCa6ebrggVaFDwBtIBBjoJWHF
azd7RVTHePvuXG2wtjQOtKJ+QNds/TCXGQRVcbveKtmO0m3BLtNbKZjAxCdYkpcT7zjEH42wggbm
ThplgHJB/xjb9OILQTY6OG0yHS9MqOD+1yEjn+YjuObFilXLa/uciyUqOmgMe711cFLmlMQb3SCp
7+YcfDAq9iY/Ba996AIPtktFuZbEHCmaxmn1uLI1OKl8MtOQe051hz8U7eTAcTrdemyG2Xi0Lcai
NOfs73Y1o9kvqr+GzKluIzA5Sfd5UfDNyuZsj80swCsF0HCstWxfd826ATWtdTUE3a71Bdt5F69T
6ZfhYEKW7SaXvPPkBneQpazaNt9Ce0nDVLC/PsRlau3n1P16Y1exDJ3JYE4djnptQURJxRm+OUWl
KKxsdEa5CUNhx7SuCquamIWwyBz9dXtZzxUbJbRcaZXm3tSTb2pZk+zKWeb5NxrR4w2d0T4L1umN
vXDKp6A5N3cXpJiGZiGpjlY6HcAdZr9AowhK5XJmJSdN5LmZVKmhnF6pRCW4Fi+5F4Gbtsenp3Q+
lbz84mKt5zUDLec+6Vm8KbkJoDCUkKJ+8LIjeVegcXja5y9/SoIkpf1UGFD+qufybnF7I5IUPmNb
2uiNL9K7QhD+EI8P5+1rAB2zIzH4SPu27h0PbF+g9FmHDkybQ/xFVtCr5reKDZ5KompYwUlPpEF5
N726yWIfqRCwDvpdhW6x0CqyBPjGJt8bUGR4sH4/1H0TYVKwnJRdbyDjnnuY8Zc8uLux0xAqatkd
AzNVSENK8DpmG2Hb1skGvbbWhozk9hdveKAha7Wf6bzk+xs7DXO9jvwyuLwS9Vpd3796JcpOSR2U
WXZ18o/t2KA/eqebaQPdPU++tUVn90XZnZxOaZ8Se2lOk2dDGR6UfktUmhNaTUWcDMaT9R2VkzGl
07rnXrO3VEDaPJSJLZQxu7U9LP34XW7+/r41DHZmfZO3EFFQ+8PDWmEPWY1n2lOmbCyFX8Khyjgf
L7I8Y908Y95pvMxWPd7jaRKsV2JozdnyWFU9tJ8xqr3ReHGhDW+sugwvuuGt8RfAzYQr99olcjsv
PYBjx3jBHWbcLUE2bMk7pMl/SpcoHWe2joWoADN/lM3ziT9pg23eab71WT0qqUcrZSsHwNNLa87v
yEbPUDdxHmbK+9UzZCV6UktJ60zFBaudhmiezu8KLHeMgtiLkAQW9+NNEUABVSIJnIyfprKwzwQk
qLVkPHl2/GISx9xHwam2h7bzqfUrNC2LAy8ztB+D6gKS46CO2CgPFsQvMV7d7tG/DmLdMVgelL3v
TRAtd/6TLIKN6doMfbHDfFOKikLpa9rWRltCNe+XyjedSW58FgT63ZJWfxEr/hXpfmc4YB5YmNn+
MBqbh2vVWBF+Jcq7VsAH6GA3BXhuvP6M2WDxZDu1C3lBcE/2LTqIdEw79lVpYLGUxuUKRT8qYDgp
GDv+kDxbVb/LbV6AKB2wiDhLxmNvnOTnmEz0Yb4dE/yBgp3uCh5BZqezINXozJ/Ve2gPRXO3YmEi
vHlz6T2r+QR1TUCZd5RBIeo/hD9jSBsm/5FkllFtgCcIUZJs8p9Dp3pXA4fQZ85uGYASqMvGB8IC
KyrWbP8samNjg7Lv78mFlgeWPNEmHvNgOze+cbLwEQSN6ljcdWVsfw58qwMRmtv9VSHdF+kOM2/T
c3MItm5nWOEagHx6Bh/93YoV4jOdVaOWQRsEFIx0tgovnX3oNfpnLZ7wkC6g4C1BxAkPjvW8bgNo
TLYhI7nBIeChyW0Cp9EwY5fVXs9XJgqhNKsdwA0kAOTDDC2fsvemiBFTPsCVaNavPAbgh6A6DgJI
lVyN0U433sW5zcLVgyauLg6pIOOlA3mvolW2nw/zKWFFlAg8YSYOHPxO5xwi45ZA/gPg2j/S2bud
oihe2Rn4H2mk6vQcv9bCTqZ1RqcwesAutaGovkadvWobNbmkMzUn5TEWvsHvgt24m1momp8W2Avd
LgBORX+c+FKwilOXq8zl6AyVtRvbx7LJ5gcA0g39WK6jvQEKGf8rwu0T3n/U5y+QfLH3Ct1Pdhkx
j9bdwpafKv6qPyANVpkqbZUG8pjSLg89UJKQJ4XKtFivIPoJ2wHff2ZCOZxsFIF5773km2hqUPqX
xVwAzoj1jncvcVNQAkWofOg3Y4dbdrEvWNrYKLq8HvsLEFoFuq4GD8Q7qV6bm30GFqBffHt0lq2f
nMnp7uMFd62ITCOl5+9x2I90gn0KGbeDY2aRIfaZrfeDLzaLoRKBvQzgKmhETl1sU9PQyxtsIoN0
0QYWH6tkKoYCVT1ycKN90bu+26sCN2EgOOHqYjdhKrYEwF5eMGN2FuUc3zGiVTUxi9l0VQGKraVz
nqc8HU86T//BLQ+MyeIAscl9k6LbKhG8rWlS2Lfx2RnU8ukG6j36Pdib1jc7eTa7oHkta7M7ae2C
+Y0wTwt0PyHmfony+mdAq0TLHD/NIMWAvPWBtQtWtJoyfbZ1rdhi8u5vyRakRfsU2PvJQo9UVHAf
3Y7TghausHHM/As21ju/wE9ca3v3BojMjhNUeXc2H9lnSMEFkTYs0+vYzj/rcXb+SbQ+qtMR/UyW
3+AXJtN+pAu6KKu8iL/USQueq1X3H80lgMrHByUxR4c0hSgJ/KUquaZtc67ctN4mS9ltxzb7P86+
bLlxHFj2ixBBgPsrtcuSLctuu7tfGNPLcCe4b19/EkW16fHxTNxzXxhEoQqUbZkkqrIym7thau0H
30GLCOk64QOtc633vxUaKz96JCVHtzUHK6Sl/TaK1N9j81E/0EGXJlDQ0TjbK70stkXNszX+lf+O
bA3JB8hK7CurgPJTmY9fpil7bhTHxz8dAi3qdm6ijV/6JvngEPUx3/+LAyv0fOcAhrIqDOE/+/7V
TiaVOij957TL0RLnNA9+jJE9Ra0XthW/o0koUAVrCxkTsLu77rNTDQlEwri1oVlpuV7YBNNqlG7D
nozWABoOBdpdCdEh/zzyHwar8u9u2eebbjLB15kG/MGyJDaESibL7bVVl1n5d9GX+SZq+hFMCzXE
voqkXIV4buo9R300l+l3qY/OCW1+5lNSJ+0WhBHBJpeW+dRkUj6MfXBHk9ATxHfeyGf/3kTLe8w0
JHeZEOMlQxudxevmR6C5/YoPFerSnaYfWAzltrBKBCRca+AKEt/6pXyZ7dbvfKEbit3BgErIlE7x
injIJ9cWT6kHgjZ80CDyoZKWGvWBSMmHSBSHJOriFdGTR6ITT5ZHYaasgf70069Z3QZ3IRR3CAxA
hzbzoR49JJAjgSA2/rUVxHlBLI+dw45vEWSfIQbN4CDCuOKGG20WDq+Fi6tS5GB0+MyWl/xvDTi7
baHcrIVOjMYUBjDLV1EnBrQ4+VwQHDXWASwBWCCVDUfuI/0X2wnuRygXFhY424U7lXNRUYbhnVP0
xTUtfPNJrUFBwhr7EzRioE+s6pQFEDg7WiOYtPgqQOqSnJsJPe+qS3OMJPKQbpUcqE+TSah322jz
PAiVTaHZUc0uQ3JeYhdnV8XS7OL8f4+lRlL6GBQbTjHEbi3wNTYmNApCUdtr31Dst8u48d3qsVOH
ALz0G8bhQ0Oa+GCT/Vhhb4+1QN4CwiE1XGy0/rIe+aE8Czrgkv0MLTc/d5EpHiFp+yue+vE77krN
qnanm90o2A8TpAMsqL6MoIpFEieECpzMh69QfV5PSq2kD9CPiexpeNZaOTww/JN7rSItrzJ0zKrI
wYzE3rEsZ+sybfiaMWdNDkFusZXTd69g2jEeQd0Ctslh/Cog/34si6xcB+q5kkOGZ9W3iXUaZMZf
RA5uQmVvOic7Wswu1qhggpwrKwUyJIK3YpUnIzYnbdcfnKkQT+g16dgTmv1aLyiZPFd2p7+6/kZL
0uh1QHvkfclSiQpdhCIGBAp3deeWW1+xk5RgFf1nELbs4Sv6WG5BUZZXaIbMxLGc4myduZG40w1r
ekqj8UoQ/U/s6D8bv39iJyh+nbv3Tuci1Ztg/21CEcBs/cqjYZXFwSOg9Dsa0aEI2WoInfAq0wGb
8gQy2UYW9ieaTNACuk58J9jPw6qpdmiy5Gsa0uJpDNI8GtaOzi4dFp9MDpyyWtiq+vAaQsgEVSnf
c7rWfgQQgN9ProbtYmtq32JoXK7aOgS3lN82z6nwj+PA+bdx9NOt7sT5ntyM9GsYiPQrM00X1YfS
XZPZ7aavy6oCPeEe63L+36vKxGK7znSiR7BtBptAWv2j9Ee0T8v4f53FRnuzpW9n/w9+Ttsf3LQC
r0otwmvVPRilGz6l6v0liJwAbHxTsKVhaDTRVSQPNIhM49uUVD7eHlA617n9tSzcekcjPwCBFKR5
+hOdfbBFeTPsHNwTyW4VFr6sn/mRTS3csrbehdoAWTgq06uF6eyDjRaGDO1r2ZegXYkmoEih+OdS
62FaACJbkwhBN/kg6FXsczH+QcHGGwrcZvXol+kLwAQb1S5pKageBODtVWIY4wjUFYwTXgAiMCJB
TQINlTxPk53vJnKdQ0FqVcYg2V5Hbmwc+nw6y6TXT3Va49EPEhCi/SBT3JRnAX6AcPU2pEni9yCT
Do5PGtGhsUz9pIJoHXRA9uvGrTL0b/PcdI+MJCgDpWIJ+YRdUTfBUVcN9T3JVNIpHcjFTSA1AYUV
DQUS+Lxz/Gydj0t0jUSvS9J0m5i5cgNOo2SNF2vQ0QqQ+jwEfgmQmdZ1e9fE1EYrXtG3ze9pkg5D
baRHJ09f0rDGS/GySo9cbbL5ZAFQDgFVaY9PsUr70qGJXvBLNy+OIoPPRGSdZGehDIL5UB2QOrJ2
dpfL1RJj+WjEG0fZbBfbJJxfnYNfIUX9WZqnvXmpVf5YJMI68cGYl6b59G3pwETpsud6s6akmQAn
DDKhaIalDFvoT/VVN1dago9IDnbMgkMjG/PWvZOW2P/6ft/u5zRbwFfQrgiBh1GP+NQBix3yCpea
92Xgxci1+ZDp8fQm2QM+V/zE5gZNHFXZvRoR6pZ605ZXkWKLgRc368zQd7tnThscq6CuQPHM7K3s
nPHCQr9eZ0Pef5lAV+bpGY/+yrvgEht4h/Ta8STfLmMlcTlfBjrz7Wsn5O0yk5vfLtOGtgMC9I6N
vQcKy0PL02BF7w9GVFlHGtLLBgRP/9ew4mGwohcGci7UkGJzqSXAcoovjVtmz8BH5KsRsP9DBLmc
5yjV9J1fJtC5U7PIPWn3RpdfsHPKn2cTZGsMtM9clvCJ5eWBhh/C8W6rre3EvkHOu2RsoGiEF84Z
fW+g7Wor2ikDjh87LIE+IAhsluBAazIhvuRBaAGjrYZ+p8/DDBnmuzKKb8NSZ2D0K/LxpHXPtZ73
j0WZcLAcAvAXNlAkAS5Au4KHhl91v/s9gm3ujkxWI0EKYNqXEFS3GVCRHFQABjRgaJYWAaoqzaf+
kaIlJFX2hoF/T5ojL7Uit3XAjNVF4gh0iNh5vQRWUD+6kNqdNkUjqr0D3XDbqZFS9EW3JiGvoExv
QxKkWWY1JdW9DGl2cf7X2A4qW4B24U1M3UQrY5s5qX5aQNgzOpvGfu6UeGMazNUyTWcU2qp4Gv5Z
ZMFgL/5kK92hXLMe+N4lfHFZbH8WWuY+LEmfCGRe5vzpF79GPQSW4Z+FKHy0gzttLKMDpCjaE+/b
FqpRONBZJXXnrtF2Qk4taBMWDy71TV8bLRonNBPaLCqihkoG0OiLkzImSRADjm8COpe7JQhebit+
jHDzUerbSa07qnUDvCKcitQwPAkKhoc8ASIgDq3qnCoanwD3BrRUv0ayzO8Nh0lU5RP9Vfgx2+qV
WW/Jq+bh+EkQQBHtvrZLECDpw9bE1vIurvD/thMYBnpdo6UPmCLusHrHIAqzEVp2tRQnTGvr5zCy
yq9IrLG1ZWZgm5dOcdLLoNnE2lC9KtdcUc0o11i5Qm6WrY0i0z1Q0Lq7ugGUtm6L9Kvmsqsfm/5v
FmUbN+Dhj9CZ0lVbJvpjzWKx0walKuSE4p6CWhU0IihIbkG5VU9fZd3r5Q8N+f61kYNeyHF0cf7s
zIHcz7/PJgKwPmz2f3bSuUGvKxTaZA8UOJk6JM1xt+d3BKEm8HaI/px9y11/hlXTRNmjzg0Mi7/p
Ugl+bxMELl5V8OI447cbLKq3QXAhb7Dmv1uUTLIG9eAkTN/TB6vZ5G4E8h3hQ2ws4uVWzwxzvl+C
zlKurJzJ+X4JxmVjhzbKdB2ou68PDNQ908ILjeYbMsJ9v76Fd+F0CycPaUe3cNbnT9K33H0+96il
oIlVRO6recz9ODtkcauD8bjhvYHCSjNCkfmtOXTuHQ2TolujjJK+qwiSz1JIobPFhoxKuhNu9pc+
fLcsjm+CzDNnl0UGXmRoPDpdj2YitJ8TAW3e29FjEvz10ZkIbGNf9EfD4L903Sx2qYv/0XDpdaD0
Q9PqAIO6xZzDWBqpKcIBP9is7bhMUEbDKsx7kNo8sEAYoJ+q1jl3oI3pANcSDHj6R7YtHlAOtUEg
1YQ/xqR6dIEI/wIaQ3Ofj6W5xXPe+Mok6MSVQ2Jz6OeZpn1K3iLBjjii0cmy16R0OOagzpsmYLPe
lBRJ6bCRdrjYSR5x8R8hQbkoJooMRJWpLv01LaYmHeodpCX/eQFag0LfLvDON4mxn6zGZtyQzg0p
3si8/iKrabibld/fhrN+TvZndh6GrJidZ+2cJCo3ZeLWqNsPzZraYxcB7xTw0WRNvbAa6XaHmqEe
sfB8Z6RTimw09Fyjh8VYVbKuHyO9nLahHVsrepLaFYfwY2R0a8uN+ZkBBHHPABbENr7ELQqFifuG
klgJGqzOdviFTABcG/cRfXeyLvNXo3ImIy0AhplgV7VdvRoYwFF5WqF5QYFgoshPPa0KgzOhXmi4
zJIzzZIzUnA3589ieQJ+vxmG4w/8ijzjzkY+62ut2zZafZHbdmppXWzXMjxK+LZRvAuy8eYxlA5U
t+zo52DKZhNMBjo2Y617MlEgejDxXkGjQZmQyRq80B2qY+vn3VNbcuNQZ53phV3rgvYx4xsjDauL
JYP+qbVRVv9kOR4zH33aaqlEFhAQUCu3rVF7Os9+s7JpHlpW1WvAnRukMth3RiJhowcoW/m332q/
8SIlXvTAxi2966z7DE+hQ961+r6eoltw7Nj/DA6C+haMV2bTwGPC0fyHoIz2JHtGYmduNfzWTAAM
A981n3Sh2dtCJHwWS/sXfz3UH5PQ6B6lFuce0jXst+2xKXJ+I/EjvUKz9Wc9FmyTQ3D3ZHInPYWJ
7m6a3rSfG0OBxeXg/3Y9vxyd31kMml1Taw3w8ub4mgJievK1Y6O4TFriLFGH+u2MbDSEIgu5koX8
B73iJ6DOgnU75HzPfec7r/BbiUz8cpMMv6khxe/MRaPHoQAdxH2IW+Vai/G7hbTH7x6vP3+LET2d
kGjLejYHD2MGAmS3vgVLjl+9FeGPwIDQBK08q86mylaHmhlB2iOz73od6W0Dmnw7047RHahmNUAo
Lnmfbmn0LiDWrDupEuBdFTjb3jes8kfCdaA4IZ8Z9/H3rGHImKtRi6z4Nq6RQaFJv67kA2aP9Ld7
83c17pxoVCt/LVRa4PqQeqXAL6BkyPGmYNa69oOe7yF1zffICXaPaZZBHdvpml+d8JKhs34trmnK
kB8adb43zKbdNr6UB13tmhPQYIOOgxVbGlZxB1UYEfA7IMP5HaQTTaBO4ad3wG9IU2xmD7L12Izt
ah1sq++My4LvjJ8s6CQD9Dbz9lDKECVMO9Z+QM7RI06/1ACwPGun/inHx9tpsgZZmGDxZfEVIAMg
/jzyNZwILIggvfGouBYbfAPRce0yl+ZcrcR2VhYABun4K5W9uNMgPjT7kstbwFybi61bQB5We7Ot
i3lTBTjGukJ2/EpbrLjka8sYjCttx9RomVOeNEeenUg8iNam50JB2o1QcYQFSZ+fRf0SGT5Q7goH
T5N0RnNR/kqDZa5S0TRnmi9kNmseedWsVyxMfUSNza6PuN3u094GkVvMx3k4cOwu0Rq9s5zEBg9Z
IF+d3rr2Y4O3WguZpdBpvzZm7K9BOBGd7YDnp8wf2w1E3WfXUFViyNWCjJhBYrWuUyEDZaf1KcOs
l49htOG4MZ+MPvT5lk5t1Eca78N80XT1KWh851AOyX2oWcY67Iv43q7c8phnEd5ujKK+IgeGVKjV
Oz9GkFriz+D/9u34tWqt+vWzIAuJ/DkItczyLPMy8kItzC9GdJf1WftAg4zX2LHLMduAIb9Zk80f
RXahCbgWcri54kkKUcq23QICHK8sBgLI+YEvQPq7RhMun98YSJyPbLHT8o1ZF/XjYivzDNShlfOF
iCuLoFzPxJU57jaOxvpnH/utratV5bHvhvwB//Momsuo+SuHL33J6wx1WuCriqeqDIW108ogfZic
IjrZYXrswFTz0KiDxaX7ILU63UQ8QlZfy4SNOhuMWpA/CSvix2zwb35v8eSw2NGEBXZJMwc9I6QR
T13ILjaQY/vY6JOLjkaXFW7G4XdIIt3RowPQt2OUTfH3ILUhH2KP2YUZvthTEDpik0vWIxvl4z3k
u6H+FOrZoYLq8FxVifHbmhgansfgV+SA9TWUmvGc+sEAvli3OIda1hwLGU47d7DCR18P+Qq7o+5b
VqYXwFXMv9/CUdC6hft+NmxSbSrOzSiNTRlnd0Upmyuz2goAEYlDojVXsvGqu9RdGp/nkWZHZ7OY
LjT6zyCzDOuDNMq99qavaeTo9puFN6spnQU1Z9uiwTkwDgWyzonWQBmUeGNG9Ym+LFY3olLyia0r
0xI8nKp0VWXQCRXKZ37VpBgWoDQzjxs1T/43/Ui1Jo31ClhTJ3FMNCzlxgmae8ZJqgOdQajHWndd
hh3Km23xs2PbOHHG0X0QtflL2AOtTjaKXfyWWOkATjG27XoxfXDT6gKUChBPu12X1lt8Pnw+mnD1
4kU4jrVrewmtS20ajOZHCKGC3cKb0bjBDlwowUFXeluLfRm+I2KZ+TVoqkNco+Le2Sh6DNFIikyq
2POhlps05y7EL1D6oz+crmxQHHTXyz892RY/2k58sFHssp6EdvwDelUVLergTD4ymrY1ojlQs35C
Jxf3CWn+qs0RFSeczJa3Kbf4hYf27JPSiV184pM7nfliobjrMeRoB5aLx1DG7TODQAYgHiBs5nWA
ViY5eokathkqWEg/WhuajQq0fkR66IDmH7NqDatx+GOidy3w1FDeVebUiW5rNG1RvFpyrNZ1AAmP
pqq2VeEOXxmTPzQnay+m5hbXVnYXMtfV0O6YnVRboUiP+zr7IRO3vUhnKK5T0VzIvHjlqIqQVxWM
7aVUXgO8yLx4dUHfHHXQxq1lZR5Qq7VfGKRldqD80HccxIsvedQdaLfL06Jd5YJl9wYSLffoXW1W
NPEWaU2tuWuaWt/hB38XWR7Sdnx+B11UAFMaYpMCguWmkKh5AIeqlQ20dqBKMd6PprMBA6Z1R35L
rAir+JCI6pVMH9CUy3IzHJKm0atgoo3WSbyaA58VidB80cZGHlLTyQASas2XGnTBmywT4W5Qw6zk
SIeiNA3SPTiPovzW26J+oMl+wmtV7DvPZReJq0zMHTkJGaFHBIRr8wXQQSwPuboAzaapb0MawQ1n
54ab1aqA1PqRllQXcJx+3NRQrUb9U5GkoN8mR9kYnQhLP8HcTUkzvI+mDZhjYm2Xtka+ovGcFS9Q
tZzH74hsluUAYgfvUPA9TfHEsaqsPVVAnVyNSSJph1Iw2XUTgOTcEfwzu2Dlp3bjj51KzaLBY3BZ
Pwyrr7YwkeVxoLvJ1fpv/h+uS+v/01/k6OV++zyoqGvrIdITNFonvQONQTOt9gkq3ztXhP4rUDNb
Kupz6NUBvcO7c+wMIQRogA4mnICQ2tkIYhcvHP8RaUJe88wfaMdlR93UemWQ5IfEGI+0OXPqCILJ
PNUhvkczeqEda7wknUQSp78avJjjRpt+F5MuQQXOy/vJSOK7PmDZFu1m2hc/j37Qm07SlbNrpzty
3aRVeQ8y70doDY33lf0Y5yhTWQrSmPtltM3Hhq1n/CJ2qJHT3CaHfEq9+fWnYaLvO8DJNXSOIq+E
3lz5DH5f7VI72QuljUNfanutnIBNUsllHtjtKqglehHU8L+C7Owpyh0IlyvIGLpp6wfcm3AAVGOT
9hEaJGi4zL5NGApaRhF0EDq6j6Imh3hIHefbVi+qvQ38AlTPW6Cawg2qv/GvAj0Gq6ofJR4ojrlH
7TzelxagOf9w5XmdzK7N4D6YMo4fipjVR0gx5cjUO/WVDk0TWisTad/dYoMqywqvbvGFTB+i0PHR
XLHdxDudisrbYFvP5V2U7gevH5Xql2kn9w5wn6+8B2IQfTUoJDZnR4JTjoag7mi3adG5Wxp+CEJV
yERa6l0Qc5zDFMXuceoDtLEbjbGJxiwFAzF61c7zqeCO5cXATm3IaMciO3Zl9SWqmHGUFtgOar1h
17aIUE0wUv4zahqPSLmGMPqrmRr9ZSqCaFNB2QDqjtI8mi5oFgrdZFe8ebwLikNbAqpZyRnQDClT
Z2/L+G/CJufouccbU8Fsss2QZEInkx+Y+f6ebanlJluGFMzKDBhqhhFAt1R6pYpsbJ9khmoZVWat
oKoO4OPXPJojLw06eCsd/XvvgnyArQSKdmMGYv4bsiZ3Of6BxuOI5qBrmArx1JrBFqQVxWsm2+Y0
NKjx0jAPXXcrszSfZwsrzVdZV6LCl7fFa6Dj9UytgWSxeOKcbSgotvTm5GSAXfc9/t4AcQUeSkC9
ZxRFfnCY2T1H0niu+iH6EbOWe51rygtQifUpHlk5w5SiOkTTVdN/a8IS34ssvEUWnfVcm4ArLZEm
srZH4EJdzw1+5oUAV7qiEEQmLjkllCil0xR9lrORpuFbShYCdw3zEkCuTmRP+6Fn2D00TXLVfBui
bDqaxkEKtdImZLOZCJMrH/y/qLmzccAb8oldAIq/GpU/OIn4KjEmDbUBS79HnRzCVENUfmvBlLYG
40oG0RM3eA3wmyd7WrAaBKR4JtaTVnzLhX910qa7Ungv7c4j+xIe6GVI4biDG3ecp+WqrEWNdLaL
V0CFptObuj7H4Jn2qEjN1ZBmqYRNs5Zyptn/ji2h+npMINCyZgB/P2u+BkRXPXa/M8MbufR/Y/OP
1Egjsy+xNRibWMfXyswN+66pq2TrW3bzLojZc5AVGolnpVUDGj58W4nv2O0t5M+y2lotLMl5gX6D
trebIxEvT2YegRxIKH163MKIe3QMc7x35u+jdMgfeGnW39UyqFAjj90HOvAhGAAa8HdT0t5MZDdk
127cHgqrHyYAJnrxIzc/LnZaI9RQxRM2t4HzxOKxizdtqwwu9aj5Oyosc6Qv16UaUtnZAnZqTbNU
lKbZNHRus5Ny/u9YctZDTXxZlqKVKXZZimbRPu3vXJBknrNGPn9kzjDSa8qkfVyoN+jsvVs0KRWI
fkJab0j00uvbx9oebiGgNuFIYAby4BfObs72qZRfoVkB9o5xvV5slBB0Hfx6So1Ze5pweAnZaZUp
9NmuqPrkljGk9GI5moceKLVlCTpb1h4JwfPZuuTI1Sr/P+suF/zXtWkCTKT/58+MbU2/dVILVbxh
si9aWZVnTd2706FlqIxK+6Lr1RqywPU9eZDJqCBqFkUBlEMt38a+B27AR/L11KtNpFrJUIem1ap9
GAGhRy7LJbop3XPNgh47LdAiS8ljebsEuSH1d7vE/FFAtXJbniLIxzLQB0HLj/RxxZ9Pv3wCOlM/
ga6Wn92KLEH7RwpmgeVTzctnhtzMH4s+OchcgXwTOZhS6RfD3AhwevzAicyGLVAJKDUYQ3iCGnMd
r1Puo7cRFYhVgqbXk6tmuiJNtQON6YCObXDHjGv0qAJBSS5VNGjNmWajLB5XaPT35xVkV4jm7A7g
nYkYDzxSfkbTdLA2/MRYoT9wOOUj2mg9koOuSTyaTrO0x5NKONDjSfJ2DiR3mqV16IxsfSVOI3pY
9mSiw7ulyJn8ajZAQwVNfyuyvVv63WkIeQ+68ixWTatNrI6ULB80EBrkqt3OqIABMvs6XjE5dmDv
y8Gl14++3HZZ8ZOB6eHOiP3CX/3HKYmvU0w9ZD9pZJFUuxSDeagSC3AV86YRQdISYFKYzvo9WWf5
icVBm4Jx20xu65HrMjE7GgWvvKEYjC3NvBOauC26CEvM+hM0zn1z2EYhMk3+aEMfSTV1AskKXH8c
9Tu8pMr7Zcto2xwCB1lXo80BhcqgLPodzRro5NiaYz16eR0/dZKNd0OQH+m13AGCxPSiTk53UZ9C
ZaLp7mN//DXaPZh/SSwZojZIYsc1wJlBH0/rXICzfB5rEOM8omHwPOhBs06aEVn03kZtSp11yhai
6j+fke1f/UC7cOxtt980UdVfB261Hguy+FfY9ess0LXv0gr7dWSnzRkbZw0ty8g8sVEfvrE23cmC
x79ayBB7SIs3TyOogHeSNyMAfay7JrEPMWvlgjrQp6tVle2uNT/pPCPvhvupNY4Eh+n79GVo++lF
l0zfGAnkshMrxSu0hjsJBwvJN3DVzK6plc+uee2M68JstfIHgD3RccpF7plWMVwqWUU7V1a1p5mQ
Y6Atclubt1lsSOS9bpoMIhvYm9NEJPz+MqmJJQL9SaAdH6ZebWFuEbQLXy7kZOMtopQPUAmOZyZ6
AjqUKDVvi7EIV0T9CHoZrbQKUJ5rYIMsCn07gIvjrqw7w16Tb8rBQkXICNPEV8AvWIS9uGnY/d78
25GyW6nt2BmvSPlO79xhpxVT/l2LPJ7Yw3d8W/mq0yCp/OKMqCVOVl+t3DraABuXXKDTeZXGWJwt
M013zNfj9ahLYJ3zEQqCGsgX31xDQwufhKEnu6RzrpbGn+02R6Klkglkr/EsbyodPUHvHut0+nFM
QSXe3TzcroXS1kbo/MyncWuy7FCyqGdPoGNxs11iDPLUD7lim+/y+AQusWnTKqIhB/SdXoXqxilU
jEIoEXitFdtfytyVD1zWf5NXWCZiF9ajMQdxkfie5Y7vgpom6K/OFMlj0EFsuzcr9y6FTDtHHurO
wevsnf52RjYbTAmg9g3R2Ags2n4ekqPG2C2EhiET0dZ3wt8mRcyO83kPpGjhxZM4ctkle7pCVjNA
VeP4BCKH0GNpMeEMHflFGCXrWs/iPQ2BUSl2IrQF+IQwC+1HCN0MUNikIcvSM6jVylMCdWyyzGa0
R0DqNb2atc2f6QLGwMb5Arm6AJfY65Ov5qKDupj47QJ+2A13pbpAYuXhMwdzp0KeE3McqFX6U8OF
scYfAyDef06QC9lmhjkalwBeaSWYaReauXckdMsKUN25rbo4vluGHJPeiDd2M37zu0qgsBJUeHBl
0Ws9xqB5xkaL7MzVy8VOG61cGz76L/amdx8BJYyPHyEwqeFAbCuOToKwMjS9iIZZ0PsYt+QDVbvT
jKchn3lmca/RDrPnRjxrin2A5JAb2XxHM5F7A5I5SjZUeTMF+ABiv0Q+ZgqTfRIN1wTKBhsXbz2P
LMZWd86G+XOhjtx7IQrUiK14H9dW7QVghKcnyuSb37W4ASHCx6eM3znzDN7nIOIu/CzzbrcdOZb9
XY4CJPRFGwNkeOioMcRLlcjpPgjtH33S2vflZEUAY6CNxgn1egf6xmBLnhSoqcDiFmjLvkKKTLfu
bgWHskp/ciQAZ/b8OQtLD1F81fFip2Zm43yslHVS1nfP4XC0tkym/Uw5Dpj6LbDsWLjJWyEP0Lhk
K6iFla/2CF3FIJLTL3MAT4/lWiClEkDl6iL52eSi8JhuhC+Qt2jXvi/Yg2sDxzlCdvcIUn987DpG
3aiFvDWTWfTYGJa/Ekb/fuFeR43wbeFOT9OflVrYQaYKGmxjv2V96p/DTo6rTmUkWqPYoxO0fK31
ctjh/sx2fRsOL6yN7zTVegWquWLFXSQshej8s4+zzyJTHeU3VwdasrMq9CnVQNeg9+dK4D4oAYPG
rpVyRzY6GFm3EjJNLzSCUmZ1tPXu86g6aoYHLR5AoJPw/KybHLQOoE1c4+bh3NnqUDAzbCHlwOy7
LgEoe+1ahUCHAR5NNu8rj2bo0BSOyM90uiyEfpGIPwZx81eXmd96sCyw/djl5U6mKCtj/wKtz0mb
srsPU/PQ8KFxpleGOGRgIr0DV9WvWkToMq5tB8KqruyO1IL8NksjB4WzNZoKW/wYaD0VYO48abYh
To6Nngzcyv3XEmQp9M9op+UF+Hzw/KAKsBkqG8h25dqgv2wDlUj5ZBXhJTbRAE0cTqaObHyohgRB
09VQaFweiKUpCVAjGJnbreIIuP601yC0ApHeL0iAtSff1NF2r4j5CtNqTzTb1UL/Yrp9eYzDyDyz
Du8SLSDD69T2AbwUEtSpdIo3NQAwinunLAwoUU8A9aMqdHOex+QneetCC8XqPcvyseGDoLBzbosa
lBbB6G7zGM9r1qtmLZqZnSzm7zsnH45NK5wzTdDB7NB16iS1vi1cvBdPWhDtIdCcPywH2yhr/LPY
+JL+c0J2obsOujDHX+FPhLTK/IHlhbltgx7ENf+cQJ0/PDim9YPs3EbOxIt11FxL8NSQrVTxtEhf
pOK+eX9RMpNXUScbp0+102Iiu22y5xK/jsMHe9Mh/2Ywq9vN16SrsLrSV1ncg5xFXRSNLQ76YLuw
2mhoE1nRgstBxChIgM4W9PpvPxOdycDkh941Xj7YJyGbU+G6SJKqH3P5RAAsuWF6SZ242oHHWz8O
6kBndEDVVD9mYOL5d9sHFxpSLIUtw8+W/8z2r5/A7tAOi0f8bllz+WRG5/LN4KAiL6deXJhpi0sX
4s7KDbyXkS20YGNaBgjZBCDx6PD6zO3B3Rgi3jSsKXZDlMRrHaWkDSimsucydaMTvszQ51TDGNjC
Z5CW272wnmgwNV3hgXGzv6Ohy222iVI+QS8eruaYxaeqhFix3ymVI4QmsryFCg3vckuogNjrHEqX
wu3qsytTOH20D1eGVlWAL3kxId0FBSUKf3dlExWATz40+dKVufqZlytTKM3++Zk/fPAGDB9Ha7h3
SzzBdlIvoKNShcwD11dyNkDXc6azwQwBqa6nAS0ZvZVuiy4ceigdcxzJoXELcAaBod6MLec4u89O
cRSKQ9PFxxS3yu5I3st1Zk8yzqv9D2VXthwnEmy/iAjWAl5poHepZUm25BfC9sxUse9bff09JBqh
0Xji3vtggqrKLHCrmyoyT56zXWMsIO+L8iZMbExpCbbi+LEsgKtxs0Q7DQuC1mCgw7fr2fU4IWgj
d/ChVWHcesvuH0uQKQS1roqQmpBPhDithBQx2dbLVGrL1HWqFL/CI8qbXIi/qcMjF213X4z8KDim
RIViqt3okmOOB5CqQsYBFdY/csOqr4aqgqONTmsV6oxCqOfKGmqImWJ0Urpk8OPW5bs0AQf/B2sz
mY39+zRkjbqedvI27/cJZyT8BsSokubKhHNd6zKqUh8uMoof6a0VkmXgQzYQuHe6bHp872eVnf6u
/5P9VC6clS7SX16z3OwiLb5RvEPVd7zMaVi808lvY5vp31afeeQ3C7xfTJcsAmUgaOm3bmp29diE
Ms0yMFVX85lEflBKWtYeFEh+qZDZCDdZIND2JnjxmPPd1kdn/60fRMO6PfwSjg2U6aYzlAGki9qH
CqRmZ+ZGKD5iYPYq2u6B4uJWIY7C4mhZnfFcddE6RkHy9zGKvv/bj2Yhy8VPIqvlG3XTYd/S9d7Y
JdEfhnnsF0ChptfC68pSfUbccAriUYIcDhuOM5/sJgSGXXkEEgbBQijUfikmoSMO8MGTa2X2CHXL
wet0ALparTkNmx7pejrxPgWBM+Kca7tlwtcEWHFXxZzSEq+mw5xLOrwmCyvqPIvxNBkmnJZmBcaq
HRvT8QLC0vhb4b6OCylqOWS+6I2FU7H8EekSr5OzCQUFzRYBgUO5wwCELk0tJODosDIsLxhScJBA
aIYrSz1fX4E5uLEPBPzPCuUeG+30tFUJUL/din4PUqnWW4sJqJNs3j0iyDoaHlsY1oQK1oVrvACq
mFGc1QRK8l5lZMWZ2szsizMdftdHAz0DIXcNuubdZjzTNOtk2zySp5jcyMvo7RLksLbXMRA02loK
zqTlsusk26R0Zr7f0DZAfevFPk8OCmVnp2tQ6yRz+k/Q2cerbnfYIl59mmbNDgDoABfBGLA+d19t
1GfvWyAa94oTzd/xLp2hNuvVWrqLUcT7v61B3ue+clYaiAKV6DbAAgCCWBnGBjIJdVuxANpZ8/ep
nfyiwCtMAlKXo8ySt34T8vGqbVdr/2/sUbMGNlthRp7G2BQOylS+Cqff0XtPD2w/nmLqdHGnKL6B
Dc3wUOgd/yxy7XG0e/3Jhj78kTyRV109ycACG4yfp810Ga2ouZT99BSV/LZJsOpI+QVGb1cB5f1o
gFtIf8wW6kuWVGCLAocrVJHeBFPJYUDxYTACXEwGJVjxmN4jWFy46gVluI+9bGIUH+fahbocXaAC
McZv3BUt4CzKLBFJ/du4SmV8QB5VBf0bKI7WUXLe7LidrZMyMlln/eSy2OQlEh5Djs+HOL0KydRD
b4xfV16wsVTKE7PK08YB9okXzM272esVuws3EzojErB58ZeQPqXJ3RQCqCaDevYqdgdRnzr7EBdf
exdmV2CAlyHqWJWrVu7WkLrpfHuN10xeAXYV9bsm2MY/RATeZvvYs1ykDyUoiu9SUhqjEH0TDDne
ZAq8hoNWY1c6ABWZC0hhVlFywMb6weKz/dTkxY66AS2rr72OP4FY0AlK4c57aIGoAY3SHPn7HCrm
sGfQAGhTp/t9l60TkWffifI4zJX0zDEHF61MXygdsmY5KOFBbUqhsFFDKr92RPBh2Ggg1wMuaHgD
if5CLuqxxGpwpvPYSRyEKJYUDM00szoCkq4EqaeSnt1MuDdhMBeJFEUc2ZyfI0dzbtpSurwYUEtf
VrR3c33JApuw5C4s38c2v2UsU+sPY3QZ8gOdyu+uQNdb/LZZ/nm9dz8OxJWRSMRRGiWwHShzqMQo
6Rg2ePhsqR7XNtN+xL1t3Ui/0uhU7Szc/HVTrvxvf/JoXLe5S3IGBUdDPEZVI1CYBaEey3Cv1IUv
kn7IlC6DShEG6aBM410J/YqrrBT+OBqDfohAarZa4A//WJmo+nufh3zmxcpZrGha206f3/ZXU66O
fmvh6d2aRXRii5i76aCQsja/RVCMA8NaCeCiMOYXshJ25J662Z6wBB/QADHCYFrhaCFetcQFDANF
8CnixsT1Ty2jEl6zhBBsPsQ0tlkufjQGQMmzBpTf0RkdfqWDXecC4QRZ7dTZgRaKtHq+T4yZX2mk
tIxqNyhq0KouQ5EqEK3JqZyR/CGmeA422Jr96YoesnDJoD91QJGHiesIhAvz4gL+Aydw4sx9UjTQ
QZIPKIXefRzV1p+yP53KLD3BhYbULMezkk7TxlAv65lWgzk0t8YgBynN2+jSt5m4nGfhVDMb/Fs9
N6HAXmR1YKnzeaXa6t3YUxRmnYmFq+FVDpZzqIDS6DhPAOKDkFxOevYwJenabb07kZUuxjenGvEt
T7bZeCqstnlAHKiD9jEKblGE1jy0y8FBUecO1Ie/79NRZ3GrLOA7QLmmR1gFKRao2+p9ZPDhWWsc
eWDMjEJLWt2Lw/OADMa6R665y/GGtHiaiycteQJU/CCb6J+dSZUH21CiMMHbh586gxpQfHmNYkMz
sdtxQCOxd1OK1F/j1uuYUg0Z8G1ioULooa12qdjQ7cA4lPlUQ1pqCwGmMnC7DiV7AAmhciWGbzoj
IvAFfYqNKj8V76Tjm5kJTnK/L4vMJ1sa2OzMcaxOfWGePrCObxNLfb5X9XI+Uhdwof3eQRL/BA5d
12ts1u1LqZqrxpHhignkwwABE7OYABLCjeb5wWqi6Qk5vx11A5+d4HsP1htiKYNQ1dscKx1ZB244
moNGoYixzhFFSbODrGxzhBDljsbwipZcm3EpzyTRpGUirevNlRttuxniNdPb/q7vi/khdeqZboa6
6WZSjpJAmmP7DwmjsZ+0Gi+uQoKawooMy28diIGPbn2TJFabJZA0W5qJIty7kWOzx9t7qjimIbtm
+2oqPKWyEdKLYvUcJ31xoAqDtW89rtUH1G0sBQxtP+L7MTXFKgP7eyMyR22gh/oZ64Ai+BzkBHi4
NS5IL5IBSa1x4tFXt/yDnmbd7LYnR+1yv6w68wisxezXDLkkpLo3U5oB+ZA3U/IkK5pwsLoIoigf
JiwnFFHTw3Oz+vuy9Kh13uei5r+tMjZA16DDY27TM6qhbRY4piFBYwodo1WZyC71CgJL3Qe7pqws
w2tE+ZqC/v24TUBuRYOn9cLJRzN9GhxKFM/aRh9MPfiELWHqh7ruQTILvoimYPqOqfnCOfu3JM1K
JLFU7LWz9jaKitU3IZvNjnwHLgBmXoy3gcRkoFmzDffC8nzcx6hJWnWbC6SF7lKt/qI5PQJetpsE
hVbkD6TgLBuUoA11NWPZgISzAFf971xpEKtJdVeZ/aMsf1BWn/djvxCsJ49GIyUiTkCgNlBhvuXg
ewSGfEx+wZRILjbTGMjh1VSNk/GWtW29w9Mn+TX9a9ZPpjQrmabs+wormPtQQbjdrdvR0+axOQy5
Mt265QDqy37PNA21fjWKxMC74Dr3wCj14Ne6bYeSgSqBXKmP/JsRssHkutm5WnwPrJJ2NOYBJcsF
MzyOvfvojwu6OCvATgGgyNsINbO4H86d3gbEFQmi/m6XT51xoAXH6Efl2NqJ5VGTDq1+yQ23Bhyl
cnfU8zsnpQCiOQYUQmkR4K80ZoL+AxzNVpbIHSATEDxK9QpisluvtEHCXBB9c53peFO3IMhnLPYf
OkHFVN5NrqH7EiWejqbtSKxQAnHwJnzI0/arBLPzMZMtmNFpOJ4a4yySNlxbCRQR5SJ0SG61icWt
HNnbVNt8ZJL0/Trd1k9ng63/hVjFsDeB+1vWGlqI6ExRm0h6oMMrPekM2TqMej5bRVAOnOQF1wB/
fvfRSeQC6NX2yqf9Ns2HuQwksRIj+knTrTOB7PaX0hj2AfHFEtzjeJkbO7vFigwWajrQgKMw8B0t
PNVOORhHx2m/bYPuGCcHifSsCOIk/tMy7k2oMBxXlvUx/sqQ9b4RIzvQDtM5K9vvG2W7Y0onKHJT
R+RnYWkHYKf1LLX8P/hn0JIqy8Q6i8oW92WsVt5oj9Ye0q595CtRXgdakls7UxvF/ZTbQOfaKM09
VW3+hfrIj87okGJZUUc2XVdbcJ90KJMsWbBN/clju8bqQtOUc6wdEuChz00/P6vSfqi5yi9AVTcP
EX671L22/t1lqQMIMucCIqFIBGp5H4CkUcHuCWyh4Lt7axJGOYLGzjpKTRoV3IlCav6nL8GdsaHr
grlo5jDutPxZGUFByRM7/0pnRdz/6yxeRrmNdy5oKtl53/7SG7x+gP3HdhFLhwyP82UsI2Nf51Z+
rFpDvwH5VOxSUAr+0pSVKIhMWyadL4bMTGxcEWb5t+lKFNT34CSzlLdZyTSWsbHO+vcNNKja6KYs
+dq2FZg/IS59p2dJedH7iUFWJi5/9MAEtSO4hzeLRLeKy18G5FF7e5+3mnGhVz0rEyWKMQbrQm+F
1GwcqOluTRrdjFWAPf4XXxeVwBBHJ8lHReBJTogp7G+LlhvXFTCVJiNYk1wDslZjnTh7Jp6rZXS1
HSZAT3oddXiux3ySCRemBCccCYjTKR1YbmRhIZvc22zKhTFxjZhuhi3jdTA30Oyy4n4+W6x5wRPQ
CEGFgIA1yuDm8/h+EFEFTfutTS6rJXUu3lxz4E0uNMVq8z5Fr0C6xm1745SN1Wtfq4Ds4pN7gC7T
F4rODlab7zUzliFyBVC0EsWrkMqbldlaX5JF2Yqs1NiZQQCIkG6sNK/jMpf1j7lAQZ7vyYoivMsV
laTIg5k1lf8W91Yg2gaWQYqJW8Vbi8b4wPc0RjHx99Z/+KFkU1nj7O+Wv/GL8BpKc9IsTctCqIfW
J0Kz2CJG4b/ZpA40+ICXnFH8HYPB6bSiW+YReszITJghYnCNRyWzMb6wYY+w/46KYqkKlvqMVqJP
Y6hw3tprxTO128XnQ7tgDjb+0gSfYVsiqNIW86no8VYxJ5XxrUF1i2/HqFghFSDVVm5RMQ0PDEhE
ZB7HA0BgxrfNiaxKdZJ+rfDiaNtxeRkG+ZcGPhN4aqALsN1nl6XzaesChbg8pIlbedQ3Z0q+2qqz
/SygabragkVhLzQ+PTbKrkmb+hWVb91xbqYEITa3ek0746eTusptVvX0NkkZe9ViJkdTw3a6iU+i
4tZLDcqgd+9Mbd68EVpavfGme0I1UIMIjla84tcxVvWrqvb6sZALGGG2q1fHnv9UB1feeqcbb/Y4
/WUvVjzubH8U0jq++WKRrF/nxTdSUNhMvoOq/dkqZevjtwDy30JYEOFBvspa3jPspqp8odflqV6C
J+qYe1qMAiwym5nFd66ZyhezSCs/S42Xocz7AwfrwKEaOxBBLGdOlLydAZD7r77/v902C2jR26ME
IhS61NI3lvLiuCwtAFQN7DZc11lWkF2+FBQrdmscoeP9ZiaG9M0sUWYQlQwyv8xdhsgkvj5qK+zT
wBJtR02uKqY/D4BmULNTkkcU7KcPdhcbj42W/7dT3WnPwPQnPoW0i1m6D8rs9xAmQ6CrrbtDgbJK
SBsjIE4WcxphL5AZ4khNPVfcB7V7c5gGrkMOSfezxYkMPjlRnL1arrI5JXOHwkM4rFe1G5AusRzx
SzK2hDaHjTVg9z78QXWadEh4zkDMNpchyUlMXa4+wACrM0J7SzVnPfA3A2oiAUYGn2ZoWFOG5mL/
9wyfDOgS1Pe3we8ukTmqdhtRSWR0WfbgSA7d1KF4pIPSzvZOyQ2gyLSifFTAynaHsve7zULrgPKL
uoQdqQ8C99AqZdAv0gzws+xmzfhRonr0QqMMwe6jieq5D5cAFunYdRNHYNouHs1ai/exFZc+RF7e
bkIfnrRIj7/QFBW4SQKt062ADH5zz44ECYhiZdqeHHTAubZ7povQPVfCtj7fM42S12/ue5oTvnPK
qb2o5qz6ZZmt3DYp6jFv7614aTVaso5lTb+OEdMNjb1blkr7M1UgCUQswrZrqMcxA6nURjvMC/EC
Gi/3yoDZu8kGzH9LwNtZWsAAr61K4pG0tGiDQpYNgqNb692PLP859m8/CqJPNV5w/+23jS1+cuiN
R4X/6ilry5fNSbFsPEQ3ALIlo9OHgZWumZic34czIBZ9g2hzKwtKNSshcbTs0i1TO73xE9uRuOOt
jtTzQjRcdrk49GnfvbUFN+xdDbnnYB1/99YnFD+th79nWCfMDax/ipAGcnNL4krNHWQBu/S0NnU7
QdG2u2SpktoNLJmmp2jJfBXAdOzegsiamuKGFtG1Wm3ymy5CamwHN4O0vUTeKetihDirAiVvvesC
+1oNHExTIsMzUcbpOolGWm2SbzNRzzrdnK4zUYsXOQM2cnwcmWWeeTf4zsyh8dC0qrjrlkOf1eIu
M6ZzgQ3/SQqbjXsIA2e7JrOngEwsrsGFTp0000LRYyNPTbxV9Roql/BuBUkeaN7/Pes68D4tXaSX
+MvQGflCuijb5ak2BVEt5TmFAk7P+/osgU1cD+3S/M++0q0g5knWE/aojjlFR2qRG52R7we7ba5P
NltTA/HorsiRSOssRQUaeSoDt3MRw4UaDfSxC1CVenSaSlFeXCEsMNw5gRA8t47Ul2Njk/nknltG
GcSLIbTW0Pnh9N2TfLQW1POiwysuYEj5jF2+o12npH3O8OQ4UKvihX6ls4LOIoiiDcrRKg0gDNau
xYnMel1XQZXK/1pHoY9ozqgLwDDKGGwAe8bRXztXg/+63GpjmBAsjo3jemtCSaP9HNtfkymJz/XY
xoCU4YwOUCESn/vIpC6rEhmTxVC8WyeMH0xHQC3uN1N9tl1MtNz+e5bNha5Jza1va9KZ1mNlAT3s
l7EA9iZbgD/lAs+hM8Cl03HtxNPICJUsfrOhYTqkcyE+uOhp9mb3wXkzXP3aSF/nIufeGaHp/Dub
7Z4+XYWMKwmGKIgGAZRnxL8USLEfdE1L7q2Kp/d0Bmk2/En1vAq2AXsZda08Ct1ZN7xtgM6GbMzO
zVCfyWybiQbjMkEpBLRnqZ8sqN+O8eS2gFKm1nbAD/ft8pstjdLl2xoxwc2YTNq4cfcjCgTTDu+M
+HXFL9Vk52HbyGbv8CZ5MbL2BzQBsxvwBvYjCqIhNgCrKCrYsU9F63N7iF9MRU47TR2qM41aDn4H
1si/Om7f3P3n3JHR/4jZmN20LLEfy9hdL1nMinUEuQog3mXzU51z/SFTxz8Uo7cean0GOCJCsr7E
6XfI/qz97dLvDKzfJWoqEazq/ohqZj1IVn60X+bZ+sme5vlnfyEKSFDGjV/VUPEwonJ4EorZnaza
try814Yn3QTrhgsKJhqkrmg2QrNVXJB3ivEp1nswXugdmMcW+zkrrUDlRhTQaI6d/YfZpmhQbzHY
pci2t8X8ZRU0cpBkZHs311/GRbhEqsUJBEk+WKb4Q9uMxgPwh48kjlUiaLI3XYYXzcUSSOiXzcq1
7MNbqVM2dfdGKkA1p9oQNmISjOQJynWu+hyBJM2cgK1BMS29qM4VWPHBPHYuG+S9dXt8JYSakjvP
ZuHwe2qB++GttWT3IXW0tujN+X2M3rGXVt2l0S7JsTHdopUgRClOVdM+rvFIrrGcmmRREhMFPpv8
BObbx2SJZ9IARTapf3HdZvtnv9b9NXYQ/FNMnoGXFgFSCpU2YNuga4wa0nBgjfs4/UQCfO9Trybv
Hh/u6p99WwxWz1FCz8wxXO54606xFZ4UxbZ3MypIeeeym6qpgVpo/GmYhXhC0eeL7OfiSl01anmD
jDdxSM0yVspLxsFMsTmA4cgbFTDFUBdkn/Md6ydUASxTNnwcDszWoHC1TP7P60GBVzyp/7heM2p9
ACYEASqUTjw1s/bxenrSFTdpRb7k4KlJR7BfUv0QHdStSulzG2FvxTcqhCw+GG2FSBNUI8CGkYCQ
M72NIxvu6M4UYRm+OUtn/b+7iZ6cZS9baEji1tYPAAg+S+sfqaHWMVTLu7g+UbOtl3IWhhcR+q8D
DDDcx2p0asSYtEjBpjfhpuMd2X66FEuUt0utV1k+p+HtUnRrtSXOObbXXjNn1UrKoC00DEStMBXd
DvoA9nVlVYDcaYIokclXfoU3qgU8m3Zj3L45r5163+6cBnKWRMRAh6Ir0tUZyrogoa5jC2QP/0fn
tFGSY25DoW6bkM5YClbG7eqxYOklw24zN5PpbsrYDmEMdjNKQF7owN3orNoJ4LhiLFCxOscQgU3w
/BipzZfidsMtVOSj81LxJpMP4Jwfv6zmNFmjPbd6pd/TfNoyM/JSQKZpmX7cLlR2juq3zVwGW5+V
mdYh0nTU0b7fVR/1492EH5HDoRmy9ce4UQ3JssvWtd3senOIUOI3OWJDSZegCcCF/PGGaaAZvkaa
y5AsP25R1DV0ukRft75PUVMICGhHmSsg/vmHGTl8CtJS3yc7aoIcCHki1/hFgmd0ICk15mRv2mlC
uKzxtnbtKPN+MqYvZKfNhtV4n23YOOi+PYLo0AJaINsbSbGT3JnOTp9I8FuZCrDkFrIvqElX1VOq
IScTi/JHjTpL5+7dum6jZvJyPaqvLZ1ujnh4AXQCLkp/rbelUlsquv3QXk+NhXnDtmZk7qcoQqpm
qc/9UJr7uVR3mM3GV13DBAao1/pc+H2SXjVUflnQGOD8jHyEgnW2V07U/DACjFJUeDReLEYf2sDV
K2B0Xrxo3GiH6Sgr9qHrs8naJusPQ5mFlW3Hnb7Y51rxTEvUxKxTGTvDWdJiQovGe9+2iL33yyIb
z9SiAyjWnKMNfRO9SK9lljonS2HYaC6HCDrJ98iIW3gi1HbIVTSVAQWq0AxmRaCg1mUHGorB9Miy
0UrzgEXlz08zIFdSg0FN8bZJN4thzg7zkqZbJ6YBVwIZp7bmtDfw5VX8pkC8TYfsLHBbuIX1kjlY
6A5mrUKSiG6BPJHbby4stQO61+0q5NdVE7gSGwP5n2SHtxv9ZAOzdUHxfHahM9YPautR29UbI+hl
33iAu2qtl4p4SEFy+E9TfCy1H7Ws2pE/HVb7darCTLSjo6X7rtUs00fcBhFMYwcaY9WbrTYFd9MN
ysOIX7vNXsO+zQEQAqJkfiYVCGhoQQ7w8bjwFlTfp8QDP/1Fs8pvLQSL+WQBMuHetHoItUYEav4n
WAI8YOkSAA5FAVlCpTmZ7QHPdgTJ2DGd84OpWKe0b8I2lr5T/qH3jl8pR8SUfNuYD3MGxBy3oZwq
7lQOfuXWCSZLCRHYCNoDKyBMZVlA88l9paf7QoGGTG78Ggdg4iN+SAbzPOLjbK36XAzlsU3q0K61
Q22Aa0mA5SgNVVaehGv6Vm4e1BZ5d9kekqo88t7cGzPef+PmwERyEHkbsBplIb0bZDsJoIDB9bO0
fQX6B5Z8KiBykIzQGOvcI3Zt1ymb/VTRglkdjrIACUHpPxS2AnZeGdhNHvbp/Ni34zW1YzDZidCE
rpehjviSYLyrApvbYTpIT4LqjSWAQPYyADnGAeWL/pwXwXI/SMbcKemjmViXCKVQtSWPeJBJcOlX
unloSwcfCLtYLA2xzzvU+LsJzQ6b1g5ARwu0ELQisdHorSTMbDUYoTHgVHJf8PvBLDxkegG5to+8
SHdA1AK+xHZGMoeqjbKKdtgPrDqUDlLZenzM2RhWFj9Kx9oD8xoMg584w26s5LHTR0DhAJgQKDzI
RvDzRlAzRLxQasepc5AYio+SIeUdXaGcEsjS9IfECMpCHEpb7rkKrdMWi6w1n0vuhkoyHLII4nEo
QZvs3rdrxKj4E1hhQ9d1D2nEQzeZfN7gCzEZYd7Xx0jIBywrYQo5rggralLiQQemYAbZR5M7oJja
87YItAgMhraFwnJ8KWpcMVJD1DTv+lbflznWAwTR6lgPBzlAgi+6te4UQDUtTFsFC3eD6vynaZrD
fEKxP0qlIBQWsK4+Sgg2Ze1PUAXsHcZCo9L2DsRg+iwYbCNgFkQLZBOmRbzvJqBwMz2IIAIX4RNr
9dxf9N7dbA9KoVBtsiAyqr0D9de2gXKDPQSGPvsOqJpAzbbrpxCPYiwUAkCoJOwa1LIP3AeoOkhH
JcgU3UdIMESFZIzfuM2DMsI9oGCgi9uwm8Qecp9BzhHYj2Z8tCG4FndDkoU1ikVU5BeMtAtMTARd
rIAl4F3pX4UKGQHdjwS24X3IBDQcMnECwBqMlBqk2BTfZuoPcFruNcg1h1UEuLrEm4iaQ3UM38RS
tM+oZ/5zjqx0ZxTmMer0O73NIp+hYlG6ib2vXO6306Th2wxBdyPeJyryNm4R3zmg+YPCjNcXYKTj
Fj9DmOFZxO7ktQJhE2CwbkqX/lXH6ldnUq7qLH3XyX50JoL+gGaaYEKDACOwsUfLZcXuC3fTF92q
vrfdFIO1Vu7xhEyHn0YJJXnVNSEsX3bA1RX3VTGe8SoVWAx6cGV6B5280+joRxO84XjJyoHvw8bT
FJPjseIiTe0l1tsvlaEFgN8MKOgfXy1o35RdtWsl+PmMbJp3Whe/6Mv7ZwUlmqK1v9hjg0RbZP1R
SqQhTD+y9SP0pTxuinsAGvZNamcB9ic7LGJ3Vt5+V3WlDSIe78wW6w9ECLsgZdMBiqMPvdW81iL1
qi5FRn5o7sxO9bLB+tkY96DackNuNg/SfhpbAESV5kWA3cCzeX4H2MEeSafSc9z2KW7M3jOKrylU
Gj0Ro0ZRt1+SOLt2EzCNVXcsdfdUJeI2DVbpV2obgPsuC9Vh/AGQx9lMu3gH8pTeg1CMJzvtwiw1
7IoBQtX3wDpCjNYIIb4asKi5ymRAAXm+6MA3EI9j+Dqj9mEInXq6szSgpCcEynTDDXPO/7Sn9oyf
4LcZwol5a95BYR1asL7OkzsuxbdpdH4BCemb4CyahukJKvBL7NzrbR7Kujg0unFJVXGaxvRqRdD3
zkZ5Z1pBq02nnklIDfEziHH3BXInoERMwhlU8klr3/G52NflDJWG7qWEoLOHqhW/Kia/w/uC0h1T
rPv65Kg71s07oT+UfX83qnjY/uB1cQbVzikup1Ou1a8owfNQi4fYsReV+U9wzjwNjpt7RTkcjfar
6BwAuGuskTr+VqV2zQQLbasCZLgIM5Zhr1T8VBSD4yFtvCDJX0G+RduzYXjlDmiP5g7SXXMTQVYJ
Qu9yfkoTfo0K5Vgw6EugVvc1sruzAUkAbUIcTJ2SL4USIOPYA0UW/1XF8qf40UsLMo5uhY1A033V
isQ5uOP3qvgD1cD6OVa+g2aSeRqiq7sKgCtjvlZ6ctE15TDU5nE2hkvUt8dB9Y5OUd6GOL+NU+W1
3H2Ze+feYa6PdHYgVP6QjQjyul5uadeixzc2bcWvts/uKwFa6iyXPqsgkNhhoVAXzWLoX+OzustL
PVAd/hMYwhjEql4795ln2RhV4++KvNbQTPEi1jwxPMR7XblKLB9lPDyM9TXCls4r0+kw4OtWluZ5
jq1j51hhNXX7OYVGWTJfoPGBzEf+6hhO0Fn6VbWyUJ/ZLpuMY9oPX1U3/2njPUT8xeHdvmS9cxJW
+s20ZjwX7Pk46DNWDOhT2GNgYm2LOtfLABdMK9QPyvYOqEww7+rexJECPgwxvrJ4SYhUVKoAbgGt
hB8oeAMrJw+6KtUDmdXxTkwW1n33NDcg1EiAxQHXXPsDoWWUlfwhTIiGcOheelHO8ZvVQVaaFmow
8PkrAp73tQLsv2KZNzCR36E2MfV5Nni1ol7T3vjeRiivAwX/sU2nUzS4SPngimAn0x4rMKAkOYps
9LM2fU2AQtISF/UI/b1tu4FbOCd7IWzNzD/3ShMFZjOFoIV8LiYUMGTzperA+D92+5E3p3xWbnUa
JvjKMKc3vNqqb6IdHsvZ+eFO1QO2B+CmvS9RG+HhqYBHkWIfAVa4Z/i2tErrOTp2i9h0guoGWpwF
yFC92v1ity1+A9giNzfIY9w3bR4kiDnMEAmK8LMUmbsDxwqkq5OvVTScRku/FTx5NStQGk1R2C+f
V2zgmeLI5wIS5WoFaUT2KynAD2FqbViaAKmb6k7g3xyZ+3ieJ2TP8wPEKCpHf82j/Ify3YSki9DG
77VsTlrX3aRQ7xiEe1PsJ3SAY7xirHIwmM2PVYcdl85+FE6FraYALhB0zljdgXW9JLlkHhLmuldE
wy0CJ41+6brCT4trMyO6Av4xyIeNfqPV+LG4HQgt+BSyCPvPCsEw6XOJe5qOEPM5qbWLvfOtirRT
w+awyA5lyzQsW9IHmBaEHWnngeLwJ2BRIIU2/4pkeR91J5UnD1lb30OPBdxrfYxoTQrmdLzIGuoD
i/JbPZjPkTE/GC7I9Pl8w6IR1tLc91jjvUqYGdJigTn1d7xzdpYJfdVxoQtro+/Q9vtmztOpKDkI
Wipo3/WHzCrvoqzed4a4z00I8V1VvYg95C3ya4zbjwal+GaYeHrGOihaJ1YjHZuDe1UM8yEH9gSf
7kL0kMtdlfPx2Y707j6L2MGESFaedtZrXcX5vnCjHagH0OUO9wO4mRAxAmB+RHSmZT/0vIdiQyjy
6n+4OrPlNrVoXT8RVfTNLSDUWZbsuM0NFScxfT+BCU9/PrTqVPbeVWupZFlSZARzjvGPv9lrLY4+
lTOlp6oVkRQmuS2Vg6YG/+C0039KJHRVO/X7dnor83bapzPrlsooNeuHQ6P0WIZBNLjl/dRGllbN
Qa8Y2Q0XEuH61ao9eG7GUFTJ8tv9eUMDpd9Ii4rsNYsOKo75jd4JiHmTSyYHFkQueYiNRbD78nB/
r/uL7zdNqmD5UA1BLvmH/jmFpLFOSzNOygH91WU1w66avixnt1gK+fa67p7KscFr1p3Tw6RjVe9l
LY13HxjZsMdvr9i1thkMuUbYdSn3q+zbE4VzAbK8PbNObQva73jCxsjB9G1+bg49zJRDksT96JMd
tz4o202fLjUfMNaDcsmmZ29q/1ZeT682W+TQIV8ey/XmMvs6yzEzLl5LOnctDTSKevtL79Xnrp9V
v1Fse69xSiodBCM8A+RbaYCSK1NoxcX8UUCg2U8TJKPVW4dz7UjiRlho3bY2f+X1pJKMblKLZ/of
ck3aa53YpB8a+XBKLNQHI4xPZo7dU6/MOy+LL1radVHS5jG9r/Y1Ggrht84h75vs02bi6g/Tujec
QXyq9fBNd7reiqs2ZuYBknHrl4jOR/m3Iudacd5lB1srnb4TMXQnTc2sa1YZ7NDUi1P7icRa9Wsi
YoPYni12Wzv/tLSZK8iFrKpaGDOnMinOfWv8bsbsBaWe8mGZCNcJ7lL3Ml7jD6tnSq/NFZ5mcRfU
Wf3VIqy8qDJRL+msr5d52Sqf2P3QHYt16P4Lb+6bvah/i7XOkbcZ5kXqxcdcZ+Igt58ybP7wpNnu
KuhL6ILKw39P2x5aVtKAcnx3dsoEJaJRY/tS140MjETCbd4e+/eL+z3XVtF/ptH9qf+ecL/nuXq5
n0YdJ2pAn6xY4j8thkBdliGjyx1/1cjtdGaTrJeU1hA1RRYtQu0YvxjfXdNop3Q+QCvuoj4psfoR
81fi6m1gSt29qWanH3RSOQ86ytGnYp5IQHHs+MswZn+qjfav2kPJWzXpvWjweCNryNozF516sQRl
/VgpkZo16fP9hg0aCZSuor1Y0+e43Eg+ZLgFxUb2tiH/TLDNn3Ez2RJLKPoTofXwMex4JXJ46fau
F2YdNKqVWKTnJR7OEDfMywBG/1xl8nFcc+XYmeZB2OPFSGbSU1UNc49RJLeqSr9cxFe20vcvei2L
W5ysP6W1uu+x9NhjxtnYqUsjXz1nPCoFoWbZML9wQZM/lLs8ov4l5WQ6erjZ9WpBnsYCf/8VN0n3
U0fQERElhJWCkzD/p+LNR4fNC9PwwygtO+qruKfvr/OT1eB7PUpfonlI5fOkJYiLqnCrR5YpDe3t
qs58VmxfceLAIZpX9vgRIzzPzYA8oX1BM475185RqxPJcyE9kT+V3337F/p+sHQuY5wez9PdXOpR
i96aDxtU4qMfv8SEbB30Sc0xluBfMI3BzwhFi2HLlACaOWainvrSQXh0SLDuq7+zUYUoln2yKULX
+j2rBe7paC3F10iVg+AtbF3VRwziC8AAOz5a7S9ic32U7EOMG37TUk3jRLZcs/kboiv21wkt0sFW
H3XD9rviVfOCot+ZyW/H/DlkrFodGudbblcB9Svl6h9MRQBgZn/mffTRIhL1b5trID0MQsh1X/GP
jbVvw4hs9XnqRly2sTrAWzCtTnlNaeIet50fDcIidgoJHUpDnj0mco35E3KLbyhroDhdsEA/Ujjn
1BYy7tD4tq76KlO5Ht0Xjkq2/aIoz27S4rZTH2KHHfloAu0J892gONfEszkCN7OX6TLDzTP1N75g
1kKXpBDjs47iM2mpXLon0yJ+bqVDZjZEMVHPLyrHf4ibUOuT3YhdjeAvh+QeGB0O3bUROfyNotoL
sL9iwNeHPNkST3g+CThLFcRAM52xBPju+Qonj4r+0k4IzQSLEPYVtzNfxxa3nR9Sxk4TRqNj82ty
3xtTB3D5FgLTjpElnVp46n8QseU3AAWFpETqSAFPcMhQ3lLiDozuUdEu6RtJDXTeY8CeQOIbXjRd
phwrkqrl8GXWl0GhG0o4NrMCTnpteVJSllEPbluz8yEXow6hz/trz9s3LIN4BYqACbA6aOGNYLTx
qWqSoNU/V2sOazIEvGuSUcJXBYZkrECVvhtbUMPO3KF/DRRK2Kn7k5hU+iH5cZFXYmE3uGE13zxv
DNfO2CGsDJNYA0iYAtV7UIWNT8uD1iQ7t513S1wGCyeZ5nLddGow6m/qnPnCqIIWdzHTuVTqw1wP
QQP5NVNMvHcqviIvrPSwVpud6FHu8j9mwYwNX93lLV7eF3gvqvpjYzwQe8bRo1pK0s0c1e93g8mV
pRWRKG0yb3R0DJSnSx66UD86i3leCoUfyUYbdF6xY9V6nFQsfxyqFV3Xxp/eqqYkUbZQaF0cojZt
XpFMT2uuPY066TFIYiiLLRz2FrwdbyQ7uw+jNfATmRIGwrrPmlj6QFqz8UBo8PiCYuL03+Mg8lGa
Fvb+/uNMELrjmu6bYzaXznpOZs2MlhgrNMTw82eFA68vJsWjG2hNJr/W3/vjLeyoEGuY9rTGa35M
htjzs5iTQfoImANTBbW2kuGLYS0ISpyWxMIlr1W7/HBVL9IRd/vLkciPLIJujq13ql2Keqif4vgF
S4HheaikEtSJcLDVypn39kIcNTzkgjpuN4y6j6OiIF8T/Bfi1MT3hJG6vywPWBlz+gzaV5tzpDHy
yLmc2uS7XrKj0sUfsDlqJTV9N6kfoSx+d5tnhZHHBliu9zIub4Xm6/aVnnvneVZIWkDc7c38mbRG
482ybkq+Y2/fldRNCW2hQ7fT6ZiiFSV4a3UYzGJTNG/22qny08hZaxfe0Sr18TjarveqeO4Rl7T0
Vw9nJaR6XmBfpRWhg/K5m8ZPN02KX6iuiwDZdi49bBpRSujl1sOZx3XqwKCTB8DUwEXpXze/0H/4
WfrYwiAY+f7NN1uN/aHCI8soAqG82YmFBPNmGv2utj3aoDpoFAnhbDw1SrbrFCn3SVsiu3/WC3nW
lCzlcC/BiGaxSMenWbFDD1Ddy+CDFMy6Z+PnAkSZJJ89ML602LXVLcGba5QNIPu9uGMIClB2mPD1
NyUbULXigg2Frmy/Vo8trXtWmpuB8yAgBnCngm9myyaXgP2bvr6YgFfrZ+FMfxlxtMVtUnLM8LYI
jprRZNT2Mg+cGcZ+qZqej29l8l42tuPnY6wdJxhAQWuvQ5hiJfYoV88GLFMeINk1+zwV1kmrs9zP
ZjeFFD2d3NItX0tFvTpabN+oCvIwu1pxejbw10rlqh1E9aUMPznN0k2/yTb6NKh58kgQYXVeS+Vt
aBi0en2c/TXN46xb6QkVdKThhUCWCqG5OOviTLCSO7AS815Cum9Du3gBbdC1JiwIY5GFtoslcE33
YQ5pKPrf3qL6ivqh4mNd6+quqCk0Vm3HrG1fgaNzUGHMJuZbu1CBMeboZOzP02aHxNSkRJP3pJfG
95xZPlkQn4wg4mvRNM7B1JugWdM1XNY60mlBsXeetJ071B9j3ti+ZU3ZEd9BpEct20xv6I8N872X
0nNAqsrqcdqsv50I1uRJz6s2sJpKe1PpajPhZRA8esAXr4P3BnwXLHiTM8gY8G9vlbeG3XqOUO8S
4+bkDxha4zBp8Xe2HB49q62gLponpyh8UwD5NkkebFsgxqq4BQDDGTkSyNY+Al4PR6W1dqsqIrA6
dsVZ/rYlfmMtxukNPlGY2NKEVL2/1BXuYU3/1Aw9nDdMFXpNfV3iHJ7G795rKWXIWY2c3ru0lnOK
R/lobEh7ZRpziEgz9puF7yArsFQt4rUPrDrWWGS3TcPScAghbVeUj0UMEL2UzMCyJtBKNgY8qELw
lcOcJ38HPT3h5DoEUzwt0WhfO8bT+5q6XlM8gNT4Rw84J0H7szL5i/UMlZWUj9AUwOAKCpVY3+lp
GhV6jPOrr/UKY2aHpEVtIAQdO5kS9VViHRjkv2pT997GFpO9cXN0MHDMVt1yh7iyiCyP2SP5nJsW
GUhVJ9s6f+kc0HILXaeeJh8ZYZFMd/JqC5ROizfnJ9HmD6aMVK11wiFPubQ6ILL7zSjw/E7n5GRr
ClE92W/a5wNWT9e59LgQEtngBMANKqjmsUf0HMgG6eL9sfsbANL0lBkY58R0EfJQFkmUzWCtkA0w
z9hcKuOs/GwU60ZjecraglZV09kpneWHnpH/UAxcpHOr4F5nQF0uZghlsxhWvI5xjDASFWJc/awh
yXpD4JgDImT6ZWwM8agzC2t6N1gKbF8EGzrfnH3EorbxqxI0K2bgZUYzFEInWV7NUT01zdV1Jpx9
BYK7ep4h2qqRVJP1GDdlmNRsM+pgE33c5/4KsLNHN7BFRnjVi9Y+q0yEM2pq7OACy82LM4Oi9i2v
v/Eu9t7LLlfOo2mVgeHp5VM2kEgPofw8OOmbR3IlwyzNOxu4CYtOaZ5ZovvInpM5QL73F1LmRLxT
fe50t903A0R6VcZch6XRPSjrSOQyIwzYGmAz1jTFPhId8bB4jntuzD0VuX2xtZpNOTZeUvYdu/hY
aM+e7DI9ql0yH3eWWUBUwwbwp5bZPh6ryYfQ1vSYuJ4OKT0fnxYDEjq5IJEyGWHHxG2ApD03fcjs
lFCG0FNtf03fpvzWeIeq+EkEVSAS2zdlTTH2IHQmseyzRdFEQM9yCKCdua+4gXkHUuiPK0YnQTUX
ZbjYFFGiz8WtVRFXdiTvhkaptid9Q2Hu9+YcF/dmdJ91fZ0OJpZRkGR+3RGhDWSum0E83sElIrEY
fTMfSJjB4sQ/QDOvF33Xqsvb6hj9S6seiH+132RuyEMtqfQ1h/wzLh5bm9erOruBSTDaYVTEQdHU
b0B15V1ZTM5JczQCnIw1n9QNxqkq+hXhyC+b6K6tbGIDQ4v2RE2mx4icc7wW9AnLyB7l6yGNne5q
udmpgMsfiQa6S5LH1enfjaNV9X8/rhN/3ozWNmCCdjY72BVZrX2DpKN9brOI7NRDL+oRrVbNKr1I
2ril8J2MBF+cHxipkwN5WoT4Y5GzcVqweo1SnfkdYMgvRXXOcrYu1tJ3oTfpb25PlnPjaQWzdG/1
F3IzLkme4J3brsXjJMRfOX0i7FhwKjYyt3h30RAGipez3cMxOBlZvviD00EsHcEVW8315dgc+5RZ
6EzUU9C5tC9qRcOwdOp4WFpQVk8tnhrtrVBZK9Kml5fJsV8126vRMufrtSRrfM564yLM9oX5H0Kb
x1ZfP3DTxCm3tYOMXLb6Zi+NOHAo8TUv3MAVWHtjpC3M7mozDrMkBT/+05iTCE8/JW3rhob9oBn9
sDctmgJO8M0YZTL2iYOd4iTzX/noZdcVy2g/WWe2uMLO0E3AEfGMpnoWyiE2xXgcuDLeVzSYdDHi
KZd2QY+upQeJEfnOtOEK16Q7YThUPxhFyU1uZNRbm6nbmu7bjezXbzdVDtzVFs0v1lH2bgsvPOpS
qGAXa6L+rBxMv5rck2djdSKh5i0mqlcpqTIKq7BuwtmhMPDb1oC3xYANQ0jWf7qmBuyGdIebUJXb
sK7aftrUv43uyPP9XuWW307s2thzGbi8e+6GgZPN2hppHaFjJ09OdclK1s8eU5H9qMfaxTOHZj+K
CXgs0T/T1D4qyWFuoAu7qvqhr3ScujPuuA6yaMAlZQfeOwTzpC3n3nwpJhu4N+3KV4JjwqprxS6f
vOrmGGNLJvNjVS3AAIUK0qZ1Z6uhEsfELCM4uk/9os9vHeIYbBhH+1UnzKpslDexpuLKGfDTmQr7
0NK28I8Dsrju6h7L9s9SmKSSIcvs6HKe4Yp9m0Iv3qdm3hc2UqjYFf2tNXhZ43Y3LbY6lblEFZ/R
vEFNyLPHpdLMEw3AUb+7tdSL3N2tmQcCoKkKUjp/SLvX+2POpGHS3DFFJBb5Szrz05gSSjqhhg6N
qVp9x8mHY2u2H7VXnlprhZ4nB6AHvR13FEuUTXH8FpOQcBXJgeRr3U9xUmEwXNGCIugnlvwjLekz
A4RKMYWIuUuZjToVEsanWcWSvIEyIeOTQlcRd7AU5qeWoMY4KY4quacD2j7n98ghxaseGhVUOEAA
GBKt8UOmza4Q8gFXj8cKJ0Jdd6NK9cgBaHdLQ3JAiot5lkdr+jsGdSg88ikcba8b1X7y0shT/tiJ
ODMReYwLccZ78tq9o0p0KGqRV70ghtVexDJ+zJ25PGpDf7ZmJX3qu+HV1J32CvkMEJmd7lRLDz1u
P9YsmcWL4kwP8ypimjvnJIbsgW17X/XpacTAy8Olry6wms/6XdPtV0XuU/gKAiGDrOtpVzfoTFtZ
Sd+LR3aVXCtJzHGWoEuXm7UwWZ8dBgWWtPaEUCVRWWROiGyqvygdTjIWWuFMa+swxxErXKdPehHW
xwwl6iwCaQJjgDLkmxIC9szkDo8FxbwGRliJR63FHqQZh/P9p9ahIhzyEoKZLEy2TuSK8ey4F6Hp
v0usYhiadNDLeERW/UWma8HUHR/uVbEezExxWZmWnQU3IpK57hxTOLzzta++YBb5jV4GEme4jDOg
HqpAFy85nvWN3gcMLmgunpP0U4hry/ni2sYuX1Q6g9If6CsNcqtquB4mmjCYzUB1tDVI3tWu4Ot+
oRkU8UbFgbkA+QCZNRY/bkjiUDDOXsAcbz/1abjEW3h7VHp/iLPdEX0TEpcVusN8yBrnaNLlwMII
rL7Fthh4Clq7NqoBkXobMrLLyLDJwZFcxQhWqzhPc3wqJn4p4iUgk0DbsdOsF/KjDz3Gz28uX20i
f6var8ZNdgxVQzZCjl4/56jIaqJmcDkcWEJr573M6p4RKzczFyoDoGuTE7o4M9Ck7DTnN6dWw9wZ
9qum7nto7Fa+Mhz7qR8ajWvIbkNCM3damj0g745iTdt743iODXFAZU7dAK8LppE6zYHgL3K3cXZ6
rofHmEwBL/kxMenYBpSY2AXYUvld/KNTfwLx8F/aa74yAfDl3a5tiRXuSSTQRYjf/hFIC08POqjd
XDP6XH1gOpaAMRyaNVQcLglMeHI9qBRCyXJBt9Oz1+UBQtWd1mNTYtf7IcYxyoCABjGH9nwn6ajU
7ZzQn4m06OtXIoX9NIcOsrcbkCcZ77IqOafgaM6KUS3trNCbyLXyh9WVvgkVsy70cEJ6KUd1Lyhk
kjwN8xo9KOfIxiesCS2c9B+pA9FgsjCWrk962oQ65naCOkjVkkPsMixW6iO8kV3edTtbilNlrOfO
Q86ORfiGxXocEYtVjpCGKOcYVCY8zLl0NXqFnCn5WKoHE4w/spN816mgHrbWPaiIvkbUlESu444B
YvI6WJxogDqkctBydAcYf3jQJL69jdrdYa+tJ1fzu1vWHIlPKzBDquXBHm80RFRlXa8eaMPBT/sh
f+qxRmPOW57rHP87gjWGvD/AovA1GB+iGeEu1pFXARBNF9s4uj3cthbz4hxLabFbmX7r5ltjGv6k
/Ig1wKWGfjOzQpVEN9eDUWjC3jrjh07l9rE4fLWs5dtxrsZ4NwAAWwrphGVyxrU/0kftGJO2VKRK
x1VCC2HC2/eY7kViZusnJ04Ncgqso6uO3h7SmHPpoAYG0zj+qOnEFzksoS5T8zpPd3qpYZzg22cP
wupNjLHFhWEvRCD9i2bDd2slwGA62WwD0GUiE3C9m1fPgWqqmDFn24kD/9Fe9o4l5murD2bYrsTh
kuB+rBr6+7bwKMFwsvurlpFiwd+BD9KHfeW5e1Of/5ieqb2tqoHZQAHDo+c6W/PhSZBxvsY1Sisi
6h0BEjBWe7mCG9g9VM/ExhiC3lZL5kuc2s5HYolgNFqoPYu1RLq95mw8YzSbB4wGxEbyoj/Gn1fF
iTA1vautS59m1wSisZ6FjYPJKTEhJJKBjZFG0BmhV9LRvVoBRnfQEwVZCbY/c+zfmwWQ6OgUO9b+
eIy02a+sX4vzbY8fVX/Fyc/oEpxb/qywAHJdYnT35ah6sGoUpVPpNwOV4sJSG9DuLv2uNSNoL5n3
mqRh7/7Ab0aLd7l+Msd93B8alrfcWsJmvU3ee1s/SmIJ+LcVEfF1OcQ/kydgYqi07xd/w+Bd7a+p
/RgNjyXqRwx/pIKgdOuGk+5dMug2WTROf20GDwU1WZ2fremYL6eJjRJ6Gg74S2R6pxlyjam/y9I1
rm6qvWhpq387/e/Bie0/i0cJT1xP/yqdtAUKbKE/Ou4ptpVAdVb4bHoRpvbkt3oSKLe2zIKMo525
pYBLkoaOJo1zR/8K91/jQ8OCg0+th5p+gli3GrCq2V+YTSyhJYiA7SsnWogF45xOyoVclEE5J+t6
4MzPMeRkeVyEPh7IwDoPTY/1x4ALbskZqykvirrgXzzEn8y62YWLc0LKYdbfClHr797Kaqi6cjyq
uXZZRFqc1CLpafpJQMsnIDFD+1Elqnzs02rvmOllcrPpfZGGOGVuYwWGprzi2jrerEJmu7xCy5NV
H5NOsPWbVb/U7uuQzr5cJohUT5p63Hb6FDTf5XraqBhGz1YI/phBzxweTcoyzelgivtukxSBRhHh
G8x6XaMZ9k5ffM1S/mkMldyhdHqpjWEIzHp2o8JhBLFKsyWqRImyHjGlnhQyzCFFAoS/a/WjSsvS
263f5aOyZ1ZFOcJASvedVHvKB4V9cYDcqQIUQTvIJ4oOCBiTeoFARnnQjbmMdEj0DTw8QzF/mYU5
BKglduk2PKsYU/X+hHkgZBszf1uKcefGfX7OhF37hTs2u95puqjqGKRZ8DAmsuHOMLp8EIho+1jO
WJGHl59ijepq8WdmJpXy1VZvaupC8+iDHyuz6f6i0qIWoHcmsxdhaf7KIgvhL2iyr3Sd+C6fRqaW
v0c1ezeo5xoVFyyCEEyNpta2RKQKpQkJt8Oes47/rD2Om4WryjeXGmSBPzN18UOP3ugJ6UAQ13xc
WdINWsPswRlcjZ/b4/jLFGcrU7UgVabh0FtAKQOBvpCfyycnSV4zon87c8DW9pFLF+GGGAOxQo+p
rBVWp5FcO4uC3kumKKnq/AChEj56ugKv9mkXQCFj4JO3xAsyojViPH6ZOQzDKc+9wG0XJm5KsE0c
c/wO2l7Q4BqhIKR+nRAgMjolqZDzBmxbjzJ0ZyPrVv1ClQr8AMXENB4cy4Vv1aqhsM9juGhKcnaW
9qHd/vKkx4VWSk+LrCn/Wt3iqYY9d1U8zs5u7YBL5xl2EUM5b2g1vxw125eG6eD2n45H1uPA0gvH
b70fFiNtOb16sXCiagJoHNRKvrbLclBq0T/Jlb3AwhCWQWG9m9jfT06cc6m0o3c0C6yZlIurf5Nt
aYdZ/0NzKbqIc6Hfg/MXs1uuseJBFzVeIL7ZIt8tbvJ3naxl39N1en3bn4QEDoEf52e0AGhQqXuD
otYy0qx+4cpO59UTdNkJ9TXjkteTxCSzXsn2TOEiby5+ZSgcIVjxHVcLAIv5R6HyjkW6i9OHrGDn
k9VUPgv9ZUiKn5bzMfQvQu8jAuDhj02QySD2romvoA9wvd9d15FN6fqm/d1DY+6SIsI54hAzHwBx
sjpAa5aQoLDZk1bjmuf5H9IaIdJvWNLkvDnsGlVSVadUa8DaOvmEd6sxFVTusI5VgH5ea5/sFR5u
vME6CoO/o7Z4xzYv673XuYxvrJYmAcPcqVDDWU3E0W616qV3QRjS6qHOx2s9pHmEbb+3y9R5oJd4
a+etFMYBRQQxdD5A2SidQqixIUvNruYMXMeCwTQTWdgHymvF4F8Vne/k9iY3DqZ6PdctNeK4xdXW
u9gx32g0BVGB7XNh6k+e0o/RqM39aehscgod+VD1zLqsciBNPTcdlmRSdBTKCyZU7ctaF+KGkw1Q
fq0+xgN8OLUyp09TM7VgJOXnbJX2/NpMMrK2QWgyfwgOXsn8vkqUHX6pIeytHbMganY10CEgrG0f
mj0k2Mc+flBe9Ik1gcpratErlH8sBiyBJqez1DiIsul/lqonsaKi2ikdc5d19nscQyeZnObiNWsQ
N6lz1GHejlPFMudSu86D+Vng7rm0wA8ov56VlKVlVSkzUCzh7Nm2Z9BjGDtMRBmDN8YDeph1eVrM
nPHKHzxcD4ZNRLVogG8p9D39UgqFwbSMPxfHQz9unJz6a4XImjDTta9Dcy1Ug9bNYCYIU2TN1l2d
JO+Jk85PPfDkU1qnA70PAFS34JfrxJUCMXG2n/DZhIqb2gKihPWR6GSv6rt6rf2hlAe4rc25ELZ6
iSdxHFRA6MJ4MVS9ezN7lSt8fFaMCaLt/KXr9peyQqyGYqYFff1H1vrKCMSDi4NfHIT+UYX6sgEJ
8go3C1cEGLU+PE9bkskyQlzzSvYVJvCikLtKDCH70BXS+LWd28iz3LMhf7Wz9dSu44vRfk+re56y
GgZGfZBdeiutCF57efBgxVoDJgLdmLinDPpEmBVKE2RcwuRfFfU79kivRuK+kNr8o2YgYMdUy1Ai
bYc03BH9H6xaww3zVEUNtmbVVWxLEshmRdi7t744S8URmh9WKNBOXj7qTtqdjF7HEmSeItv0vptq
/gNDcoqWaSJodqIYsOQT+ei3euCoCGt57fT+Sc/7rYnAioIpubZ8S7U92pv8dTG/s1VePJvITi1f
dwZQYFI7kdWMIvD6PlBUWneBI6qFro45yHWaBKQ581xy2UWxrFoMGSeUw5q1MrPt5IGvQ9mjegty
i3gcrtc0GRGwa2/aWLxKPtVbIsx5H1eS0rmYGSVgUC2xYCfHc7+kAEzbEUrpF5PkAbfQNzx7fHNl
MhJbjIX1PW4Txr4Vq3xPmcq3qbgl/bheXS3MrUEgPMAqe67HJhBgARf4mnhVSNeG1S33dc9k207J
izUX8m/n9MOz7DGql6o9Tg01oPWobqTpXjkt2D3txsFVgmY2MLLI9Pao9Pjeckrne2Ue510GGYYu
drll7uyiUJrI3Kh2gPcabWxCQE462cZj19GW5Ar1y3pQW/nLdZLPtYp/Sc+DxrKdJ32iPmSt28AB
7pqw7izrpXAh46Ts64bq/c5FivQw/5k1M1szpHfO2Fq9iJFVbIL6n2N4I5A4fNhX0/2LqJOrNSUc
+hEPtNBlw3fDetmv2T75AupwphdYZhy4P4mtEQbHqW9iGgysuBIDF/+QycWwA+j7RDUHlY0vHMU7
2gPMvF30sSn0VPIwIw/sTF8oPZOsYTYA8uh6ni8WcJmaeV9frM1JUrFkzfKg65AA+ox2yNFaiieP
MZviWhwPh16nT2rj1HfGsJtHXPLEan2g8hWQCci9E0I47HG6eYkVVu15WXS/kt2yV/UZscY6zu9l
3kM5v/+YYCV5liKHZwevHG4IaYaoYCDcWHKt+GKJx/3vV2tlqaf7TdLFzyBE3UnBDeRpGpL1UEr0
KeakFE/6dgMnU57Eqn1NZrwkwEqW8dCYQCrbC+5PM1R2Sb0bl7+evYhz00FdJ9sF8DC5zlmVXsft
5n5vMdovYcXx4f5LbfOuvd+zs0ENywn/wH+/uL/AKJfuSN75x/95o/vTOnErsdl//Pc+/70GKMwf
B4uMzu0fvj/1fk8ZYNoxBzDR9f//T3T/rSLM4UTQx/947r/PYRNXoE2V+/Dvofu9dJSqjzsTcrzt
L71/iPv7skDlkS7mKshXB9z8/uDUj/PZkxmTmP91RMiebs4eEu+DwWzOvmItp7H1SMM9D1ain/rG
Ko3g/uh/dyuXHT+tJ0gxw/ToNQ7Tb0tKVFvDjNhUEqVjJM5L1SmgNGL5LKC2wy2Z9P39aTqW+fVU
Om9Jk/3KYud3Dgn4rJSaHQ1y/Jnhktn78Abjczk7aOZg/8bnZbu5P/jfzfYS26qLg9Tjy/2h+zPu
z/0fr72/dbtIHESU9GI3K2KP3qh/oO/+sJT/R9J5LTeKbWH4iahik7kVoCzZkrNvKIc2OWwyPP35
mHMxUzPtLrdaFnuv9cew+ZqLHn0dfXFX23EEfL4Vg87wBd1y3gS6iKfRrMyjW4GWQr+Ih7BVhkuZ
a/Ymn/XoI1lQe9JJUp063qs303n+75dRdUyH1sxc/7//bXuIHALY54cyycp7aMdP//064v9m2y06
6sUsfTIKVISTmyOMtTrj1GUVsh1dhF9VF9SRFN+hxsXVUa3KMJVkD+rklt5/X0jcdms0xvA+5Ay6
KQWbyDjAsxKz8tQoS74dWu18aVTDWQxt/tjrOjcwjT/33hq/h6KqP3LMFWacfeo5PycStewtnPHd
sOopgJZVbinY4UYbJwwMUm23PTc72VXdAwGUJHuRNeRZ/GGjjF80BaZwpqxEsDUxiLirGye3yNke
MHVvkIaAvaRgbEAK+mOJJztAxfyOGZH2CgRMNC6tTT3IVeLyoND54mnUxIBjAHE4YzNsiuwm7ZQy
qKYbPanKf0ZM20G1vKYz9EALmOkJTfcsJdkPlHsw3EBHZMpOpGaIlC3fFnXzIoW5z+kKTyPG+cr4
h4Me8eevodDu1zzVKINgVb3B0vxRMc507G3rkYIsjb4GC5IVbafeWpcmzu9c5maf+OkAHoj0jubC
cosrQG66QNLU6U/duKXBoNmp2dT64yD9iRZtp4kXZBHNdxnXj31Z4k16MDL3PKidjuJh+mG6xJMJ
u86W9Rr3RXosHBQuJZi3F2XVJhoNGtoLSKuC8ZP5qpLKQ4JjlYUO1qyX297mKM3jR7NxfFOYsWcU
GO1DUGjWKMwoEU/sfE0TCQc7xiw2trpVLNH6Qxu+2z2zUNahrcND02ART0evKpebOwPT10uzITu+
95BAenblZWrPFoL7goTNc4/EYtt1W/mfhqA7KtSTLFkcbQA8aMGS4852rwkmGlksFapZ595gdgnV
JoDD3kaW+5wocFkT61PmTL4qlofWzTeuZDhZuwg7exi38PH7iOUVSUm3oS50P7MA6OQsrCbpwRnA
mkGa1EZ6rTP+909VTv9cQWmTjuwbFnldwN2/NGSrq8stwd6Sj07+VM7iWLk/Shq9lVx5m6jS33NL
TzYe0xIqxEF/Khz0iaLDJaYfB9h/S8a5RyfZ6gBqPXa5G1oPO8HYT1yRLr1hVR270uuHaW9LSp5N
wayaLBrbXXHX2if6pQ96Mb9WM5pfEu5nOX43lv0xzN407kcvRqo8xikWXLsQmxpSVJfOW6+lW6UM
rBKBLKMifVBrgngrVlQXMS4X7isqLHHUHYau/75axK29F8lUwkDx1bxhiRxwDgXpaOavRDsR9qnS
k00bngLTvnYUx6BOvMpu/99v6dGlehK7LvDi+u3HkyoYM2skROdoHvTAkZHmzc6U8wZkFi91yZ77
XO/gwivKLud/aClxG1T6+kBTaYiUkfrCuZwWJn+XyW39X9nl5RV39e3/v5kr5GjmLOr/fVHLndo3
raLfVbKJnumy4YPksPf991U6kuQ+s/sEZzzrnFuL+OiYPF0GgWf7xnHlOZkHGyNmH1KGkodHd/0v
paWjvcH+TUKum8T6NTFKdDLAC0j7ESKKb+pCc1byhE5tN6MmSRXlFr8Mfu7+ZukhG2ZqIhJ09eUj
jjpPDqp6X/MoUlVZiEzrOMFjh1TGeQF74uOxVMmpRt5Zd853P5rf0aolzqnFkU1BLEm4i9UUD037
OJNugAtvVyn9RZzjHjjFRE0XWoGC60HQjOU+1i1pFGm55R57pFvmURTZ3ibdDjfGSekfRJbdXIfL
uMChLx1rTbP40JiWaU/9asTAHcI4SeIB5X29/pdZr2h1yCcB3M48G++gsDMk1YIZQHpIMU9p8xvp
L2isvG68LEV871V7P7fZual5tlz8wSN+5g0a8V99WRFLET1SHvdEKzv4Qapd527yTeWuFVQGPU96
/FitWJ2aNAd7Tp5MDSCW0p6R6Hza9950HOlKUfq6GrPZJcWv8JxJMHSjWQaLdV9zwh+9rsU0XsUU
tBuPhW6n3NmjPxkns2eO5mSgttuXSG+5bfdmZp0XXftx1fyBfLcTIG2OLD3U0ATOH7my12GUqOAC
zSLX2Kl2kdISN/Fg6/zdQpnGKB87xiVkj41gMH83Ytp1h+XYmJi2ODWkCjWlLPPTRMpMHxKbyn0W
1svWSEd/jO6a6MLN1GL3XVPCCL0kC0M+G2YYWLLe9LX15lqtF2l8V0mQ//QXk0KRplA3ShZAYIvs
LZ3mXRR/qaTTZdmDXlDr0LCQhC9xirmhLk+gnQccKz9TwrJcAOrOaC0LEnZWUS9CbbSO3a8ONeKi
C8exGlTxyQ3/liTyh+EQctsm5IAI803P5rulHJKhNJBVVvamb9YI2hat7OwnhUrcQQ7z4xwyYj+3
jkCwVnMfmdlTVUcEpMQU0zemHszTzm2yY5tkG06TjaHAloDXjrV2bhaGcs4wAXZAKYji1I9CLF6G
PqA/W4LPUNHqe3e5tAvMB3lIUM1ZaQXcwbtJ9N7CX79DlBNOq2k9mDqxTwQrTITwp6y2rv0RJg0T
MYpjplVFOn5unhKSWqvoz1X4+WpIE7g5IjxAkZkfV+jdqolrhbyzCCYAGb3PSr8fKu7lW57V+Crt
vUsohrvONeHJtZwNSqWI2pCWx9y8t9E3Ow/5Ww2AC7wM04GbHrWuflAxIBQRvF0X+6v7vReIuVN6
zcaj4p5qC/ho5PF3vRnBRTonWFpJMqzrJ0T8ftiVQe8C3fHiaCxI4IcYE89OmnrKnN8aAGTJtqrX
47bsUO930zHSr6KZAjV80JxvZb6Xy7V1vFB7MvGQZGc1J+SgmHyBiF4L1pg6eoR8FR9OESHG0rYE
dfl1g7l2wmf3krxI3LK5qqBt2hfx17GIfHJQb85LnRt+wWUb96jJaXcnlOfZiP/VyZupJUGJDMW5
twBgUUI/gnueavcUzc3dIQqPrDgy5pvkM8xui7YHUyAkHwZtWLMXokMOUj0b7tZEZh2FoT8uRHCi
W0SHNhOYHpaE4VnO41zFbwQs3kQoHowG57bcVo7YEROCQMa9Guojpu/AGfDxWRWQdfkgEhpykOmh
X8Swu6DnRztZTPmHXOqHMGoYlJWLic9nVezAfyV1dMrG+DJq2YeKPFI3q3sRs0CEbwgdvBCTVe6A
4CzwT/bNyCciI6Lz+lBo8k67rY8ymcCBeG9kOAIEDWibGi1IEY7HOC/NTWvY72Nf7Jdq9ltDR9uO
P4gfHvUP1MO2yY69/Ery8EZVND7gMOrIQPK2BmKPaCWaEJlUancqO7EDKUbOqVl74B74MuVtUbTX
LJ0RcD9mWG26DnY6bu9WlH8sSX4KJUIP13y1tY5ao+kBvArnUnjpLH6+YiAERvdc1mDk4OPTHGlE
pqg81pkC+jJsJplydE+eZv7EnCSpY3xZEsWtJr5b2K0GpbZbm6dmCr14aE+Y2MCWnEs4kQWo5UWg
dmqNpWO+2mp0KLC7UKLqL7kVBybyUlcFtaz67WyRLqeLa+vaZyKTiY5y+OYRTUmwps2uGMoXklfu
qLG1YfiuccwOnK6Cb1mtFhkxCkD5AvLe8sqYdOrm7Iz13rDbv5nMimJ1ZlnVoad2rF6gAZEQNNuU
djxFIctpFteqKVP4mncRnjGXYOsj2shLxOzxJ9bpcLHlrxQxiIevNhewqo3c1w5IPvhF0IYPzqKB
FoXiGv7IE+V6F3bqHWk1QUy/59h18DzFW4boqCkgl5PiyVSJbkS0tZlegFN9+yCG/K3Nkfb3+nuH
bVElsBg6JP+01IYMEtqUlB+ynI5zynTcr8Y/6Dk/iZydqqd7WxUPooAPmxHFT1w7IHVUvsDxZs1t
UlAL8SHKOpV3LT4YhEPHqaH4Zcu1rgPp9tour9jQgKEN97nM/nqGQXeCcdXwYXj6BPHEnGMb/Z+G
pT+Oyt+UAMP1fTRBajEGtNllSuYH6oK3cZoTR9CQZnVvceKgJt3146tkrZZKvldjBjPswYy5x5D8
Mp2i6RDC2R12q7Gqpoo8QeatxVoQVfBr4CmFwuCpvk0ZhlZiCDJWXb2ePNeMbiPEpaIUFPgdJztC
VQm/LlESlIeMHAoV7yK8ewcnpPS+QmMtmOBGk8jqMqoDvDwM3zD5vIRlXYMJYnMX9rRNUQxVUXEj
JSfAevdDVsy7m50AcDHHRH+VBvSigtkiwVgtJt9ujkALx8sRdX7cPmuq9gAMZG4lanCX3WjQIoTu
xS91v1sR9ns1xPYMAxiRqx1ayS7WB1+4cwZUf5GCdQSE+maa4qzKBVtJrMSn//5V4eyzlHFVsy7+
WCx8doicyCryL+LHEbHf6ixrGuYwvXoaMvutsfU9BSJ+mHPgZ8qa8rgZ5XR0F8Js9W63UDSJR6gK
JHLJdOjggJC8miyFcXuM54Mto22I/qWoae1QkNiGteckBfpFy33TXHYVQ0tRm9XjTut0fTPVaIGV
McEWNRhBNmRvzeTSd5oZ8CKEWw5xQg3c/MXRTKhWs0UC81gbsCO5nbyOSfke4xlT0666JvwBnRLV
B6117HM5tJgSlPIic1YkIiwjwSQVLS2MAIBuQvBQL3RM4iglM2cVJqCGd/XUwi+lwHVri7JtSqPb
aDVYYjjio4psog80llYEzw9TrV0EaVptnryqtAfIFttbwSRjOV4hEIX3IU/5vGgN4SfJwanVX9pN
n7qoP2Qmu0K+bFMYqyb9pxWD1zviVtcrrfOpcHwS7GFNn1NCNoCt8Lmygh6vFnGmKBl9TB7+Uu1i
ZXxpGm46967GbOsiYWAOz9YSbgfN3EzhxG19MArBcS3/EWSe0LDtZYu5c5zvfFE3iXUz3E87tP1B
t6/14GxjSdutoXvTCj8PWeSjSntSJxSf46EqyWWKB4zWatAPeG55jKUa4ZmTQWZ/lakBiQ1Ka7zM
1gtTWD4oxKV8ZE5xLc1PMf3M1cgDWj2PqrnX3Jd6ifwGcF/PXpP0Fsa1RwH5ls5aL0PNU8xygzDT
60HtF3Td8LisyzZZFpAitFgxtZL0XpN4pvaQSWO0q9Of5qIn3DW0XoZa9YSCiI0gITK6eg5zAnpm
99TIbyL1E9A1zYua4jQW+iN+uU3WJy8i4h4m43cnF4S9pjZ4aSlBMVToI7t1SEaFURkvyOmfWpty
R96njps35xxKlSdrlNfR/dEBoMbXYkgvvLaNTSVtvaH4pnsz+BGRfnka56eOAGhJqt7EfDo76sV1
OPW7S2lOHqENZ9M9a5mzF9p+ItuAst7X/9QIc32qavciuvqto1xPDw2/Aj0b8+mkJjn2tSJQWuqM
YCTNZN9GHDNGvQ2p/JjT3B8UnrZAGB9LyxoYncSSexrTgTRa/Bjjv2Wqv7jrXl3FftHW+JixR1Xh
ZEQSLMtXW3PnMO88All6a391D4Qc3ZVwROtUIVjN/ZFJgOJPz1kQuFlnZA5kfIj2mupiF88qWKPB
9TNg5MHk0rLd851QcmMd5w+zxn9TsxUJBndZ/XDJEMJoBKOa72NjJVCz3SLTt7KcPKiZQODU68d3
k4vIVf4EUFAo32R+HiYfh6sn+QQZynM3Vj4tFQh2xa9uV8eW0kECKicZ+WZjfZpJhD1Yg2AkUWrm
nAqTYivxl4JorgjQxN6PtW597Nvk7rhrKw7RL1De/5HQQeismVzWTpp7SKVd3fzOJZ5Y48nSUhKP
tKeheFyGYROvrq1G9bXuKBrj4EKjU33wp69efhcco4A5USldqenYGK7meGhz1hMAO4S7x248zP1u
AB0cZ/xlzH4lNLPb2ZsYgXw/d581aCX6dA8v6OOszAgFoHJiru1Sn4kyGrcWg0yTEmWFPz+t/0UO
6GhbnM2I30zK0r4zkY8B7Su70AqDoXNpHytb66md6kBvfk358oTThhDIIE//4g1WsxaQJuuOTc4T
UjuZ5QNhRYxE418VB7kmF8+QmKJ6lSR6ydbfxMbeZaE+SnGPSiLk4q+SA16MAb74STMfhht/k6C3
EOuBu5Ns2H7Vg3UxZMrVjKBzRMSJBbKPWFM1DzrB70Y8CCw9jq6DP2b7pEt2U/5b1/+G8UMhamii
S7ftnqsk94UgGFezDtU4PkcGaK3KhWpwxFqkbPGwcE835OmZdKoikHuf8viKdLTV0n6zyDyAzKVB
lDG6LQg9w6deF75VgTdiQBkM6RskQWlW+E/HL8FnNWvqN302MWBOm8phaEchW7gV2nnLnzGB6V8m
zpGS3ilwK26HH3oLGRXPES9asBuPjb4Jpw+FFHsSPCSdPc6GE+jomr1XhAQL84gVJCaYNRZ6nWRd
0yO3WP41HXrjqbxxbdL4Y+xWwiyq3FsDHz6P0cEY3Z0Sd5sVx8AqimAFP7lrbWbrnC0PY8pPLTWW
/ZxmO5OQpYGQiMTtHsFKb2JZED9VILUc9kp5VBXUCehKXTJCW/UlC2dnnwkFRK26xWgviKpmZK9e
nbr7QV+yHZv4kYAtzZc2MU/c+7fcxOVOAuCmnltYAovDRA5vIlZ2k5b6ceE8dYoSBq7J7Tsopj+G
HaZFvYK2TVYG8LtkN1G0Eljd6h5ijWqjtsdwItcwpPYsSwpbq1j3067dWTYHYYjtnnPHyF/nfjVn
9QeHQQ+VzNactOtqZEbdhz7Y3nRW8sRJsHFi98NQ8qvKLprY4qo0Fs/go2X+tTn3oHD3dnl37OVs
+6bL+9K257Yzni0wWVGNnuJke5MYtw7VJl4iJKeKJ/MvGwCATKWdixJcNV2qmhiZVNzw/Smt7g7P
N5e/Z1GroZKPmMAxkEVySKlzSHOGMrR7i7kti1/J7diV36Z+sXgHZf1cZZGnVZeM5MO83Mt8DhKM
rbSLbjTF+pYOgTa8EKMDIFIC3p6gRRCgh+5WR/uaECUo8wVe5gH1NZoiAnsYQBNYamSxrfEaa6TG
oAit7dSLU7EdRgiCGevm8qSYOv5OODnY5zx+tlFUk0Mekx/QJ8i0CzQOXfjSpWB+ZMP1URwU7Xva
kO4IexSqZ+qyN8Pw2miPIsl2vQ0mKTCPmY+qfCbHKNzGuf82q/auEqe+/W5LaLbqx5kpurQRuPdf
TnlPSsS1fXrN8mwbGv/UcfHbLDmaivbSZ8NeA0ms2f7YDFP7LV2LVevXgfCvfDkurovED890xL3W
6ycTECtDttSjxGmT0h913xmciywd6OPCFwQO4hWnf0HZzciPwSVn4uPMn0b/a/uMS9D1eukE+BRA
5zfC/DMG/RzP091BRuNAgw1L91WwBZo8BeVb2yUnbMh78vmJ/HQ3Njlflznp1vwAOk8GL1rAJETk
qfx4UqZm3eaOmwYST8MXw2SeMjHdGSeH26FMEWthGAkjPNnclDFmzlTt2ddBsKbskHYf6KS9aCw2
1G3fIbGRes1AesXBUqiZpckzPA5Yu/PhnBozyVWE4lB/XM9GkE5Q0XeHuONC2xAY59fAYtnwRQQz
7i2Nd0BaXpaj0YgPs0y3KqaP1kY0pkPd/BrcvIbB2N3ehFFADxFVhp9iQqgmsh+D6PEZsVCJ/oEk
gSaPMPK+CrJAVluhocUr57YViIkVclv7imWTz+inZmfoTnGlYzlb4EXc0MTyjaWjplUjF8qjbccF
iSTGB5Ked6LnjCPxnJiuLE6/Dsx/iwYzu1EXaK0WvMgjxY1gF2IwCz4DyoBoIwckLpUFMYLhJ1r2
r0CjwqpZPxSiNg9aZx0o+dxFendbjOatG1Vsr6umVPEK8HI3+hnwyqyOMCAYZjXDG3AnhQuHjsh5
8ZV1iw1za5XJsXTy535UeAL1IBqojVQQHjpQarAilvOcVfvcfkqX6bS+dxkSE+KpcIqsCzpZz4n2
lJpfC2ekBR7iZOkzg8ehxxwZ44yu4mlfjNN2lvkhnNK9pTyPrHYNzjAj/1SM+djhvYEh28R5tRvd
XyY3r3jOyWd30UNblfAmFdk+WCprOr7lfSSG12Kicty58znwux6iywEqy37BNZAP6ZeQ24ci043C
IjVCu9VhuVct9gqGYIv5IVxelaIh1kzA6cZQ4rDYRXuI5XXIkqDKm33pUgrl/qma/dEkloqcc+NS
lo5vgig+O2axqx8EmGZn5GcQAIwt1U5qj1j6kQd8R6t0C8MIz+ZCOUMVc+XmKyHvzT25xwPEjAO7
28LnhGBUfHi7QYcE+MUV+WbxKXHKHGRe95v0h8qjnRlXhGCuCdT1dUYxYGx0Akxk/17WiJbpY0OW
jrJ7agisIWc5QoU9Kr9dM4PRQTZiaVI055eO3r9aPdULRRlIIAcantxxSwmY160hO+SE6wq692y8
91W9L8rqIZ5edMfcOD2EdYYSxlOi+bdzSmpjp+hpRvJaCQWrLrE7I1ECLSNtjOwIX2xCbCUgtL36
27n4F7zZ3Z1icdR3w0SXrXnMQXogRtV5P+JmcqVfRwakjP6SuaDWetv/LkB2aE/REx4thXqSFIM0
dDM+sjgZAm3oH0cOMFBs8OvWITZonxcqMSOYu/IqotBzIRLUsO843whAsVjeMEReSmMio7beGguj
7KxG313TP7eN/eXOxhNEXeIFc4qGeQ31KWNfm59I0N63hfuX0IBZi+GsoLaPeGJrK/VhY89K797L
qd3bFdwquaV+Y7cfIGkCPX0d855obneBvjrYmJUrOz+tyuNpqvddyhbtlCSp1Hs9anzeeu4lhiMx
bid5NQiy0IHr6cvDeja8j03nqbjPysTc2igFTMZp2Xnxmh2k/LImo5EJVArueiI/taraIu/b4dBR
lL+ciK1BweLU5Ax+kHGLtjCvMXPgypUTnQ9N+dD3gLdlXF1SxcFJMNT06DE2FzYNZZn9bOXqRVp5
fsWijmVUi0ZkE5l90+UX0g6OqtaAhtKIMC1RLmXlPOOccncIruWJP8J80kjYCgGkTgJAwitmUK0p
Vfb5COFeWPpztFTFs0rYkprNII+DdpwTbmD0hwgC5cDVr96bXEl8E42Vr4h5PiVLNh5T83tRl+JU
Fjk4RQJPVKhVcxFmV3qAzmXQ0hh56dSRFjblCVFJy4nCTTR0qb9o9Z6UDYI6MitoXBW6nAD3RHc4
C8GdyBc4UsF6VohOVVKj/AlJ1W6tbo+EvzkJVcm2jD7ofpkLilHbLgawqNnEN4xCl6Z3dJpOB2Y1
Iw5ICYhOzRDr28rWnyGi/rJS9jz8xT3XBSUNWN+ydq637H4WS0vzkkbWNer7uyO7fx2ipp3mqsIf
TVSdLnfzTIQlqHr2N9uxetKM/ASH+2JNyrgzKVgq4AGJBJmjY6EVKQa28qmHhkbT4wICqd6oTflZ
CTM/iWv7QB/UcShT0k6L+OCk00TwGSh6z9brGp/Uwb4g5/lROvvmhvNG/5ms/ENruGLRSMNKzdob
zFFA9nBxqVIMwgj30LcKxDFZGqJ2sfTxbHcs/boz/cajfVQntSE0IPuE9Cc0v9J3NGEYLPnatz7b
YVDWKXwLWbh05O7SGk1wKCJ0vWXK3p69qwn2Y9nUH2Uy1PuRqu2zXoI1JPjog26em0s7ag+oqnGt
Wb323oYkruq1/LTa4UctrS8FEk0MuIptJiwWfH1Qz9kEuaS7KeySm4CU4qeQCMa8ulfMADnQIzFD
LxGZ8AhIdcV3Jgx+elL/2hJPs40wUK2mN5dI4HNO6dAmNfoUtNq2/XJRPh39NaLTd9dUZIIVLdst
CUMcQIntmdFbWuDv3TTzh+V8NtV3In7G5TdO/gxgceS7mDWoNUdwbzF8kF5LTCAJDpzDMTdcMkRf
tpmHQYgDw4PCWfBT+J1a4OWAUBWZeDU75rkByQdVEvWhiKFk+lG/VEAGlcxiwj5gjkM1JZAwinD1
IrDadlqBycqdrq4zmd6YsTOFOq99qdV6x9l30VlU9ssc/VqC3OumbY4ReqoTxZSfZKE2e5nkfPuF
t7JcwLBIPqqqcHWlBG1D46FW/HYW3RlSJTiGOJkaGbtwKrEDlI1HlTIk6dgE9qPVGiebhhnnfcgo
7gyjcPD5GKDAUbMsSC0iBJv4hN/wZGX1P+IX9lid28Al5yQYWhZJpb53LVe8gaNUy4VBa0bNAj6w
nQm98yKpS8YTa6dYmnLWABGrnKFYkfZRUatlq0i2ErQ2+H41+akts0UmxbDRp+ImtDdCvMRqoVG3
mM+5mO0RsaxMU7+I7CsiYY0db7hbTaFfqAMesaZ5QCsvdspfV+UWieiNDYaCY81N3fioZ/iepgIS
052rZO9QQRrkS5X69iI1frgoJvQ5aQ/4wbzQiWafiD7pNxWpIXk9/FW1/R5H5uzl+kBJZzehk4hO
UZPc2yZ8MOZw2L8iwadBIn3Oh9IJUOwz0vGeZElHzPfsetEUN3Q7k6lX6tpBEZN9XPTHQnPcQ6E+
97VsIRjWPGGd55FzIw6mifwBbEY0h2rvZkyYdduABk8dl7A0lHsic3tn2Kb0E8MiM2yS96kh12TN
oKkr89LLtN3LjCANi6TsEy5kYZN/aRjaZx4u2C/Bnnn//+DidnXRP8P6/fYk/B/nEdRitUAn5cTm
gRtuiHQgLHLnSPExw1sDF+jhXEVFn/EEhSsw3fd1vxuLkG2HMhDDgR4oMHg15KpPHUNnxTU25G3/
qJTTQdXLLuhMzHZKjN8Rk34UMUULnJce+gq0mSFyn8Gcjtqo+RQ4YKKkTkhZUNqIUl5yqEO6Akbf
nJoFUlhNdouK/LAcCB2ZRbS1F2c5RWa9BUcEYZczS3ZSA1ZEciRu6RNOB0i5rgxmJObuxGqgz9LS
bybntDSoCgrOqyrUk71KtMSi2iRddi+GUTxbdt1eR5Onjm0yYKG3PCRy7lYq2ylpST4zKo7ZSLu7
RaWS01/Q4sS4VVsZ6e5N8RS2BdUI3fIZo6+fFKLSzVjToHDJoJ6Y2/dxSxsJs8tTNICJGWZ2Hh3B
GKUbO3fBoMV8y1szyGvCsO3Pi9LT0bJyaxNpI1lkYTkOgYS0nJ9+IfmopISFJBEp/ZlET9jGxnjS
4FK2mYH2oEsVJuac7L4BVJvnYh+DRx+xJxKun/S+1UQ8xT35lio+9DbTrYeYLuLcsNdijfaaCybI
Jkn2Ro1jkrnKry10o4qgTDXt4wM5EF47KCRgkCUI/u++Yp+oTo68pF2IgLgBAFXJu5gWa0/QMvp9
He0pZwq7GQ4sY7bMLTpFhyTJZaMaxaOuhmRnqO6tmJDjIdN962qnvxT2azs7hBBYvEz2QGYiUy9I
dQGmaYFAKBOhNuWZXoDOJ+yCsoPhbBGoTZETjGUV72SMJ3+IJ/JOylRB7Bc+jur45VADtcJGqsfC
zrRXqdUlpOsafp1PPtPYw1Drw7FPsVhXjTEF+UqgMUcS/G8Z13iUBuvGwrNXJSxRxfQ0VeqXIAeS
JA/IIvLovl3B+U+WEUOnTXQ7MHe/0wb7VmCyOMlUQD4QQ+SZNSjuXCfHus/2WlI4HhJlGoaYSMmh
0erlZFK2IwQsPyGb7QqRW5cMJ/ugNLesL/KHRbNPNmqfq0lqrD52zRYrbrsxTEqOm8q58WxhULbo
+y4a3nwEgNAZUZruiJuD203xOeSYDPOopxG8qDHx2rPEbbEaks36zQnVDAlSzYBpvJZ6dUQFurcn
qyVpOW+8sRl8nSCguZjDw6Qc+rg84zBr/Fbv9gmIZoMAjFQGw8j9Uh+CroA5W51PKiKQqjz0DkhJ
zv7MxVJuxhQJt5odxxZwTgtDY1uaA5ZH8lXIL1v4UHkVb6YDvxvN/8VgiqC18T24D2Q1c0/FhdeS
Il327ms60F9TEViAz1hRCXJtM7lV6EDcgDEsJOtnDYDhemkgWKh2syGPaTwiY1baDx3JFSb5k84X
Vt+YA9AfdfNfpeAjrtzM61PB6y5ORjntnLGvtjD3rHzKiE0+vjg5hu+E2ddPJTw2lmwVlV8bJq4/
LLB5ZUp8hWW9pItAuDGpL6YdXy39/J/YlEh6mIskfs45RzeOibFfyy9mp0dnosoISko+GY0ZZYwL
WZhRMCtiH2euc3WG36kZxHGcUn51TYyvLPTIneb+W0yEQvQqTYzgLiGauWAYBCkoCHMjH3D2Ce4G
tQzqtUxl6AUgXSwS5KnoGXp1JFoAsSrpEY9tAapriDIgYPomXXpSzby6FWQD+NHYBa2iTyCRGm7x
6KjIiUApI/2lXHXwF7cEGTVuVTSwvQFZ0LaDTzkutAcVxGm3aD3bMWujtWr3XEXvgjB9Vvv0VJBo
dzYcxpc8VS5t5acR8C5g//UXSGG4lqQhPTtwalDjaPqwWe+wDpi3/9F0Zst1ItsW/SIigExIeN19
L8myJNsvhNyIvk2S7uvPoG7cF0edqFO2tTdkrmbOMZO52YTK8o5ZWR9FPrzq9aMaqi45dEhHiJFH
ixO0kiml/rsYBIxhIX+EKSvNFMcGOR9MRCJ9jwOFxyygwwzs78nAiLJEtbTts3XYNyUOcuAVJhxS
Zdohn6IekQubsLydUpg9k6oochbJFGFkJFmqlLQjAmXo4QFHpKIpdoltUGP3gqsuGyPE4SHCEIiD
J5vXfuMbpHZtQMpEUP7BVHyBOxuexDywTx2Hj//+33F5S4P5hxfkME7LD7cmC8tpXSTP4fJmGRph
lVlrFcZtIM55NfnABtf5b1Z/1jVgybhhkuJXeMqrnHfM9GcyeJZLa5jUlUv3Trn2njks/VssuqG/
D+CZOnq0cAR08OLWFZ/wUaHjZMuwoKAqjjC2FQLEmrkuaQCXOY3YybliRx7CddToGmbXAqyRhFu1
Lt2w0XH+xvqVmBqATk1+QK28Ii0CchTXfzrWU3TsY/haS19/WAToMD9DYhPeI3ROZFrMzW4InYtj
ca8rO7z1Sc+cvocAEUbvuVi+Fx1T5CS7+SmgdesGMnrV0Yw/wnh59eHk0O3/9EewCz5658jjPIpN
9HeA/x1wD+5KTHgYrziD6+DYMWFVHfHIOqBVV+5ijo09LTs8qBnC1MIuECKNOVEdjH4ziiFwMFwW
xC98KMP5tuhr4unvuGTYxaYhhjiYEf706OshQHSYwL+akhfhhw+xeOWu70CZmnfwgRSOiVNQo/g7
31rqE1UUoTLTOcnG7yGRA/vJYU4RkXZyilkmmdpPWIjln4yGaIWa8aPqbZBDrYskGMb8Zl7CLcj+
8ZtfMihaEyPdFmunzONj6rpP4XAyeaO2zdbqGbvkPQ+LmnhULYWi3tQ4GUHavTFsbo9uL3nXFEJh
LpvVSsEZOO1mk0OlxS0QxpAIGHN+WMJ67bgo0CXgRe0qDrUgKvn48YYDpRhT0IblmhWilkvm8NCv
ORtqKOwbAvytpxDMOwOSoSQIHyZBu8cGrqQH7X+FrHnwv3OIBRXXMGLVdugNHGdJvTjh9kHefgvL
BD4h3GzQcTHVTx/uurYmsLOa8acx3ZdFzNqHzolqTtLpEPbNBHAPzlVgTciolcKcGoq3q1maXZGQ
ZNKlNLGEhZwqy0lvrNeAYQVNd9TQdSJdZCiqSkJ/A/fupNQmccwfHIPbQBak2dQF1cV07bphZtmk
tb9lopg+p3H7DLCcb2PAGAn6q8rJrhuI0cpsHP89pmZSBRBoqNOweIyTawZiA6sHt+qJj9M4Zv1g
+FHapIdXuA92CXOKpZq6vbB7ogWXcr9oH8e6C+9b4LlgZzv/JjyK8U7iyYs19QS3oIftaLwuXrYb
1MrtSOcXxXm2CTEYHVtSfnQvXlwRxXuB0WvXf8uddLiyNvklg2GvioXZ5YRzft3Eia4tT5P9K/aZ
B2R9F3EYgXpPdkRMMm92S84H8YKLu9pxFxNAMCJ6hLFPKXEbsh9WWCJWV945ltyAUdIxUceK3saf
SbkbHXAkfdT89of8Ae1rQ7jkUzwUt8YanxPhfNGb8nSwKWYmhL1ftbDAU3Dn3XLy4w7LY/ia6XZg
IcpWES33NiZmfg/yCmVCB9jFAj+FMgxwQGk54DWxEvhe+0e2GAOUmvds5AZ8qFxkBgcnw9ZZ7cXU
F8fAxYozJoBTbNldh1bnOwkEfSlF/MylxJJSEESl2/Q2EYkXJqm+FSToDV6X3/LgqOoK6aUA7dB4
ongKo8fY021mVXbsDHywaqmXkzZYhpn0sCbOwHJhqGTg3IPKEj2j8zD5DMyA3DbJ4003IDiom5cm
ImURc3ULEt/98lsMNiyDRvQOTBDAaJTL+D2J8aP5wbn3DFtVwaCPlNjnhnb3MLQI5l1VsnBMkHOi
/Mfgr5D3xR7doI4gSXPfznlhzgO/P5khzGCSJjouoOXtLLSOntLPNJ3aqnkS139NhvMmVgunFlZL
y8Un4EOOLvyWqeaA7a1NH1UNu7go8m1kBFANnMbbQq2iyL4BRjON/o7O1d1KKLS7obDCIypH0MRp
IYnDSo6YbNtzGwQD4+hvdJY+9xHjAcxxDuWX/kGTIndOL0itrFlpTxCtUcSP5sH84NK1bXNtulqe
u6p4t6L2xMTN3/FmDQ30DVutuCFp5H5YxM+pWf52FaP2IiVvqKqYqxs1XEOrnMEzRn84fUBR56B1
ROJMe89x6DM9HVwMCWVQo1dafH2pMCruIb5PG0SBNzUWvwifI/An+aJxYIVA8s4GBOtBjN0u6FEK
z4jkNIfEnVftSQ4lE/wFNqDDLGbTVM63flaILTLwhaMz/vPz9pwXbBQ0dTGZ1+pmWZRgdaovkY3j
gcocnbu9hWqguVmYwqmGe5F2gxJxAtnp1sNLmeXDDgjzT7GOfJ2pR5qVuMcx6y6UkVz7pf9vGEAO
izn5Y8k1Vw2MwLEPNWFFcfncr9TEesZS1SJrcBj9WOiKnwbcLcqX7dX/XQ8dUkE3vs2aQrolDBE2
Koj7JkKZlip5LByImFlVviZTwSUUIgFAStX/hhSrvel3OM/7wCIro4NvB7Ba7HrV9Kdets9uhlQt
LPN7n402oaws6YsJ6nPIDzf0lmJdHV5zNSnyBasfQZOJF17ozKxZpQNkE7pb4/K/5O+kS7ic69Fs
/cw7pRFLo1nWWF3a/J0QKuLuUt085blF3Y0IsXZkuLPR7dOXqU+RFSVZz+ClWkbM4PxJ3/wLItx/
XqR88g2a9wbE/UCLQVgmZ1O3eMGR8TgJVL9bu8XSh2qoKHNgS+1hAKClXDQ8qhgf6PpZURa/pds2
3yYnecqDxLuXCOfmBiNo7Yj3lYEeVxmY54zgCTZL7UG3FbTX5iO3vPzgWijoQmr1bQTSKXb44Uei
FXw9a2az5iOe9EcVi/mYZCwfnO6XW9SQuBGmbUF0YDVn+YFDajqPgkEjA6iEHfpZpezgxxzZTdzW
X3YxfeBAI+kTtKXMWVJ7TMH8kAmb3TFWc0hFCrPv4Eji61bYhAzmAYNNoewfSYApYu7xxwRo0Um8
CK6Ok6gTreEDS6a9U0mECqhbtrXX98Q+CX8zhMrZFln0T4sV10gs7NQcKvNCK3PLQXIcw+iwvipo
yJHMInnUjdUSfDTsaaPNyYuZPDRsD4k3MrcgWs2o1LU9N4ycrc8ybd+bFgWAgyy8X1B9Mb4BZdqT
aiLrFlpeHeG9G+9lhAmx8Nme1c60k61DCt7yFSjmJUhded0yqi4H5ZnjgqTF0BbfsBNt6gkRGt0y
rRnUzK1dRci6auIyg2Zyj3HlGESy3qu+xpOZwdgqATO4dnENIesoJhwL1O5juS5bs/IXcq3nPk+r
p25xXlAtXqtiyR5VxTo4iRj8jNjmdn6QvRYSJ4/xeobjE9dK2fVvfsxdvfQjcmh/8u701PexGPPj
HC5/GBRbDILl5wCcEicZZZyPvnCqpkvNnmSntfpKPIqwkDy0E6OQt9Kr33Vc28dgQXLUNcjWtISK
oM0ljZ1nmJ3pKabLwgLBdz9MNslKlWa0lUCYYBBmeJrufqNuXH2QPac3rIuAA5WY9lbxE3YIZWZd
pjuAGenBj21xkFHwOoGSb571lD/wFCCO8PUxz6Zsr+ZoY1pgY2Tx+Vb0g9d+ObhxA3AHcqG0QnYa
ULzRObNbt5Et8bSTZFejl2/xoG+QX6eneWYJZUQdHcexC9CyhTwZyxkAcLfF4hjsbe2uv8+Yn/Q8
16cSvaPdoqhSqIG7P5FbkOYwovcrITpNcm+qmEQsGPqtGvXdwqOWSJmdJkzeJO6i6B+r6lcSVbBa
XLL0rBgyIfYfpoOQYQzm0GFmOW7P5dEH16oXFaPgxOzeUnumoWeBxoMXW8wZAOExyUlJdU66m5KD
Fw5EOui4exvnRbJZ0j+SBC9nlo3PPnvKndFccjT7JBTgX9E5s+OF0fgwt3+YhSCcHotP6SG5ikgj
3AmrK7GVoV4ThfcTEx4TNlHDZPWvwn7OBYk8ZScJeAiWj3noMDYAESsIw9Ejc6u8YnhDiBFGl3bj
iRFd1wzmAfHvRuii30X4AVgEj+tuzj5JbYtX3LHdxaoDyBnhvfN7594qr0dg0mHiTu5R2HCfAAhZ
kMQfszT+a6zaIrhQMSWLSagqEjaBQS++M/xxdnmdYEbvP5dCMWZO5WsFQjkz2Y/Em62tTgJFg5x+
1oigcVPcLRu/ZxCzNA2oLDedO4boHcSTO8iK3zU7p6NW50LCxFWh9xjainTTJA4Z5BjCqgY++rAK
7VuScwHolNOHrdwOBkh+NZbbbp28+ys8O9ri8GUwvaB8L2Boa1cs9GslEY0ywbttEMGX50SkYu8h
ANt6/ky3XWXUDfwrMjVYcSc4Vgmx0/vCm9KdAU4RN8MaaOJqxj4G2mhkfXMyPK5jHIdnJwc/NBGP
kiuNJZjniuTyfqMrorxd14UwXRBxO65EkSMJCnj9xszdel7yszQlyE479HaDvzzN2DHeeE9Q+vK3
szQFvjVPDlERrB2s0H1BhfPNaNAosZC4NHm8zlhsGEGvlyWWjhzwC4QZPgOrGpBpIr1cRIzTEa/w
3u7SBPo6/scK+SYZ9IAnLYueDZjeJjXICUmCOIao4WCNpjT7oiqx/Z7cRYq9ian3ux6QG0Fy6TG0
XoKS7mTksTjYZf3aq76mm2FetGQ0FeA4Vu5BR10fxoQTa6KQulldmO7Oz8mEZslYS7pvCB068a1a
FiXWmozef1RviBbE1Wbqngh+OCGdENMbOKoob1Y+hxWefCqgURf6lHfVNp4RxlixKff1zIQHqzUT
HllfF6G9O2fcc4yYMA1b5HG5Vex9dhoUNu7TkLSnqEu+5khgh6jEr0Gk/RqZ/hu7CHMYLsxNpLpT
z4y81t3f0DXrHvHBG/qN6HD5JDFz0MLJASWaNdLQxJE5WqWxiM1a8QVx/AoIIziQvIDpceHdsvoW
pwmtVKCH+9C22K56JnD+PN7nUA60/O6vTKG49ELr3PdZ89JggsZXYNtJeh3T5MtEHQrPcvhwiriE
i79gnlC8UODSsVNw87JAYwins3Up8uRLUgCg3UBAmic6+/FFjjQ4GpCVdryUsK2oxliAONepMMfK
1h12fdA9O0wDOzGFj6QtCcO1vK/BgtKTIafz6srsRvLIQhRyLWpiaHT9XhTtJexx1gSYWoGk/Qya
yvsjvNc8E09eldyVPbgYdINTCTG0D5oLP1b6iFX7hr8ONwsLUmkjOowJkr+YnBzUMSR1phEPYfhW
Gtt9dyzjPNedJx+ewCGXJ/kDZd18BljfXToK3wObs39RWHID+4H8v1/aFnoe/L6JnqoH9MDS9ZA6
7VaS13FWhUn3uUVyfTh3L4Xs7LPjYWIYGhlevbglDibeMc1Z47JljGGHWcZqGc7ZPllNHJ5S8dZM
NWDnhZwLw8JBipoCKNqz8Gt2oZs/AOKrlyrLPxDzvIetz0jVp67hZW3BVPRr0soXACbwjxjLBlXU
u8mNJVabR1cFB79G7Cn9MDuSnkJRXhCUNo4E8S39O0LM8UmyWNyhXuKgK4ejZ5eMybLsXY/6FdJD
tyU/J9uFyp4uVmo/gzkIoMsaVuUShkII0IpWhkEtmx0xfkQFvGklIZ4TmwOXFUrm6EyfdifMR7N4
zSo2IttgJMs4omH3OB9PgGXAreSef06Ze4pVWq9GyNO1b751AenFKA7YKYgADtRHVcTPgcnB1Ovg
VoBP/ShjHOP0bns7qH4C/r9LQfNc18PKgdffct01GG2C8V0RsLOrC/XNo7th27LafIfVBUDvXxq8
uzCVPAzQLtnXwF/jNUcDVyJuyxwGBQC7KeLqjxhcdyxKM5XkN7404EeMkDHJfysNgUWpx8wzR9XS
K9fepkOBnLjaCBGyYhwn4pOEdSpjEJh57Zh95TF/yzUam5x5+QHZXA2TBrBnyhuo06V7jDoaMKrP
X9YQxT/dKORwXMRViWrcx4UIrn7VfMYtupysqm81ZqFbl9FzFQDD/AamWgfofVxIkr3O9mTdBmRr
18DB0Jl1zFDwzVLUXa04vYDN2MS5vpMOEtyGFhg0HSim0P2Iog82/RywkENAN7Hyqk/SKdOTJ6IC
9xe0bb9uiGkoIHsvb+Tp5U+uVP9ibXfIySlyWICeKZO/rLnmOcRKE0NHRMLUAPJz5aWcxs8cjzpN
M4E6IJw3wl158yECM2Q3yMag2Sdtjr25Mo8+Q81oCxYFToL6MohoioIFaK9q6JIJq32JEBtWmClO
aWrmTYvGOO8Y1qKafExwYgiKPza3oo2IVcKeR7xBhGs7zk+mvhAcgboluyyxbi4Suvych+QJE6GJ
TZl5TGAQqKL2AV0Oz3bjNtRPaYsjfaTdbDxShf6gmbp3BNaeHd1wNOaB3PkFwt4hxfEzFuUf4pXJ
5sY3fHYpv3ZNWCgo2Rp7QnGN0+qclSR/ycHuYHhz3qZPWulzW0KgGpO4PcP9IUKuLnBARf17pkbr
ZKzgECDrzctG/OC4+FeTJ3yqRN5CkU0+szJqt8wbgA66r8L9QPWWP1CopuQzodCOLFAEZF29Gtcr
D5M7v4uUAPbZmcsT5AIMItZ0liU/LkoLiBzMELgcD7mZSH0MSnNAbNCO+CIHFMEXZUE4kykFyGrU
6gL/pvVQ7BZFMFnPysXC1bpBXdWxAgyWzeDYx96T4G49gPINbdygrnAMMJL2LHrGFr+x6KoTQXsS
8us6/4ltRBDDHB8M0o0yjuet7ST+9wnD/DF3KtIDvPRsRqg1qFTtGZkvY/xHNOe7xh6zJ4YO6cHr
ExYuEOgZfJpbEY9s4TVjcZWhhEj7D0O6zrHM1ZO7gKfsLf2NTgT4rCf+KJ/So0PHwlB903dtchBW
+oZdS/PNMVwZVHR0FQruxXEJ1SKCbMrqG2km/jfUQ4IJFJxXzrB275oue5/spDwQDrv3GSrw/OmD
mPF7BMXWNvaa0TkfohjRvhoA/6CmMTihYH735jQKdEH4x/9ESjWHZcSUs6UALSCv+/2WCdyrHkR5
qitf7eSMHTefouBmCaj3UQVKN48DjuC6s/Zj5Ts3Fo1II+LlDb5mz1yvtF9gASfoGdhTGF9AfPJg
8ZJ+xpu+wGtg+luXVAdWVQLJMAQBNC3+6wWAOIfvWCKuZhD8ylzXf0RuCWffxXwvycH4L7t823Xc
TVC6EjYnzS8QwiR99aEH+rkk0jLFnKnY/DBaL28mH39xpU/fMvrylOnTezy5b6RmLaf0y/Md9xX+
VnsN+hybSNgn32UkDvS8pBYqQqz6+OuaUyNL/xDibb/VEeMlbH4AJbE4BhMW79i2Tirun1UIu6om
QkU400+3Hoezv4I8/AUOdDMBeketckPI62x6ByuqS/2xl+DEN77gbIavqV+o+Yls8n8Y1XyXY/tV
eLZ8rmvhnadm7rfiyS5pPGiABR9SHD/3pEgeRYcGk/1htZ817rfUBIaEVJkVZ9uhBE9LTz07flzt
EYdyRC3NTaNUOqc+B4vszAV0kYVdJYTLNJtfXIoVSeissf/7JdR8hQuQ4X3Mf6iCNjg5Iepyy0EH
wieprvkXmvjpAqD23LpWf1lk8hk5ltXT7G4my49OMEJGtuW1eSmC/JgOuMDHQTNZgN1KhtDsH5cQ
CdaQdj3TAPPbgwt3UBrPKpLaZVu2CKFGHOtmVOZecPLzfh+6jMVb2EbOHu4ovvDUvub28nOQWGkq
FHXL4JVsKjigEdX8dSsJ37Ko77EZXLQCJG5OKRMYNuADWlz6/yHxMeusvwiX1k8oX5+mNV0oi3AR
FgwMgG+/yaBMz+Eo3yZd/GUpOWC8aD+Bu1wKRzEmWVXY/Om0biobD8is8CcovU+l+8m0GJubM2P9
ndkljokdgHiwQ5A/8Q8X9gCbEus8NzylCU0EjDgAl3C0mX+K4qa8ObizfydPccqLW1VRbFVxxzhw
Lv7SY8xwWcZyp0vf3s7pvBpUCDbBIWxf3KXfTcxnX0KyUb6j3us3VR4/1y4GELsq8XFFZOe1HuPv
gRjnnR9ZIB784cBCIP6uEMby/GLQRH1HqZdTl86HgGzwZ+PSeDv2fMAgRwDzeLcCl8Zjcr+KJDx3
9hooklmXEdMXtgJQ4zNimTr/ML7C6jv5W7/ET2/D6QJ/gFZLT09VQyUaAo+56nY8Qa0DOhyE8bGU
41G5vvsUNA3mZP/Nd4prMdC59gYRjMmtv5Fh0epx6B27cvkyzoBk0QR4+TkXs77Al4yA82Kjsdom
Xb0eKX71+D0zj9xTS077Zk0fbIy6OgHnPWCAhSVMRByIBy2v1+6jyThGYbeWm0KWnxbU0EJk4bFU
c/Ak+GCYHbNLGg8lHnpoHAq9FfNsYgxZRlvBA6LQxpuHX1OkLi18m1i2GHtPPdcEWKf+2lhd/CAL
Nn+ZIXYg9Kf4STyuoBpOA8Ij5NHzI1dAzauZujTW+heYY3TfmFZuXomDBZXyeIiLBY0LHE94/xic
QcZ4te/shEsr0sWCjsyvqof0cAKrZIiYalflixrN17iMyYHhgU13j9SctG67iX4PmX1oTPtg5H8m
yJRFaySKgz/76aNgqH+wAuPux37AflHNTLUYhMd+Wd/LlnIz9M6jlzvfujSabplgJBLWb2VgNQdy
HaH5kcY0WAwIWmrfvalJ15UpwFaDQ4t35Nw77khKFGZuMO5vo9MtBxaAkM5tnMuFrv1tF4ybiDny
xfF2Jvi15AXEoaWOTmysiBVIiIBrvNeuNcsRuWCxs3qDMDKiPbdH1GjrdxzoArGrfppIFSlWFEdx
m1pK8clyaTBodLd2lMlbqdz3uinPygbXGyUean2XniuK5fxdmNLfz19oENlTW/Zr2j+mEZhigftf
thRrEqXZw6ypcElZ/Ios98mzyWizMvOODpYC5zlSgz7QixLo0akVZ8OKhmgmWxA3F8U4a5s4JQ+X
7HWbHdk4TQlKswCe88hCuK2mCsFFjeEQ8cxxpcuxJRqLK+D2l5zIrMX4zaMY+4V0qcy/gvQ42gEr
u7mz2QJ5dEsyHH9UVRNwQzbVfmnpCVmuBFdBb8A/YTCvLXcgPyVl4e8D7JvZZo3UCiDKqiv6Ogpd
J2MwNEFhACD2CgQCN0VPhLLHZrjqMppmQIDUrT5r/6Z6aRnwbnhYecq19QMIkoPECiSZpZryAkz+
7tBh3cpBHiHYJu+Lhx4JoDHhhSlR6Ikyj3zT1cK9NUnD67rCA6X0x3OFS6CO+u5BBct+HFecCJY7
maz1awiiqUe/gTq7OOcaNputSDaxIgVPyzaYu0AZ+ozFbXuEzFgY/+IO4h4qwM06u5B8LB6w0Y2Y
ivuIFyoT4hk79I9ELfaLz9JhpnkuE3hOQkQM2NU6V8NQvfQ/pQf9QRDe98o96JwzdrUbhsIMu6Fw
H/ve2E9IteU+9nVPMyP/0kg7R2j5TK7jyWI/Fn6SZ5ccWI+9p7MRZJLa6bYbguUTv/irSQiQJwYA
3NwyBi99szDPcd4ShNTnMGeSLli00hIrcp8H9VR4odl5SnHX4fvjp92UyP8YdaI8aUoGJqgwhzyq
qAFw3roxsOLQcshn6An8bYK4hjhL7zSa4X2pa+YRnQ+RSUu88gW5olMu7q3BtO65iEOyig08HCY2
Omo4+YmNObzMxvsYPNkgOrcxR+d3pA4FztNOY7T0lms2Qy3j4M1ORdXORBERL1RU6b9uiGBu2Zh9
gK+nXDWbjBFpZbBVkl7GrrDFKlt16IiV515jU8BDsiHPYEwFfUlRPMgVohXz4WDLzxNIA4u8Tt0c
7hY/yva1Fy7k1LOFLwYbRBBbTcjcDbLBdPiWdYRMGdO6D2Z+sWcMXYEs9gN7y3MBbY3I+09Fd7Hz
Yg8pBr7lwEn2TfUhxy+RNGSLZa26JTYWB/4oyFPJy4Q+BbG0n2BqeZ01cuJGEOyQ4PavilKdh5Ku
gXP9J8nZFz1XcGqiN2/K8KIW0QsIv9/5vB4PFdjxHI1K4erfAFoa/KPdUwlZl98GggW9Rn1PUvdc
2/N8n6YRxLevQQ4t0SlClP1EJqP+WFxRXvqGtsn2S+9D5+URVelPVSrn2U+Xj3AU4x7dAKRtAFcX
Tdlp+fqWEZKI3Ho0l2VCRN3hQIxiJ3wCo6aPNqblq2Q9uevXeb1gK6BpAcQIeaGMCV8mJA/DpOSa
kSPXGukoGWOa///FTfonQ8zeqYuLU2dA36OF4sU2sWILTRAb+Vyu8b5niifAcQDvWowG3mxMm+4t
xWmJr7vzTjWha+QkQq0y44vOXFJolIyOTtJC1w6xPOMmoW8uwovntifTWDZm0eQzzOxuJzL5WSPl
rkETHEyKiGvo826j2okBBzgibC6Kz2kQG+wjpIV7/j638e35eU9V6TS3ycmOATApBEnoqzqfEksx
WQKLOG2dlPZx9C3nUKIJ5IHlEgq4rQaX+8PHuNoTZ047oj5tSXpZEWITGywVkeyOoBTrC+eYefHw
eu6D2b2y0iIdZLKWPaQOKl+rwq5B9uuNUvsGWwJDQcl90Ivhq1XuS9DLL7TD/2ZUixHC8dn9FBrW
BT9afvR9hBi2Nx5sIN2nJmLLNgE4VORb1B32yj4pL1OcvvqN629V3uNNKcZ/fTj/G8vURbAQPrQ7
fLdF99UP/JQY4Q7AlTbuUl6oICMmeTkvIX1nAN86pbRZB/4l8Aw9TySa1uqYuZbNIqLtCVZPhieu
GQEBTTyk5puPuUCADhl3zXort5UcfyqW0pSbkb9y+xFsoWjqEGBeE57cTRIwfpxJ4RPDh+073rNW
gXuT8fAnYhKDaM8+zckInNnM8sANz5HXEaATQ3jIyndn4ZwJAuxUKiQNCgv99wh5HwbzINtMGAd2
8QSiLhpIWgskfbLh4Yfquha5NDIxD9jF9HcZ06766FYLi0moIgaEYMOlOnrjXcoxOBP/xWIJ1AMf
F5yqpcmSb2mAUx1K62602uZXw1oznVp6ymJYXmVu7gSWhlJxEmbHCpE9mDtbbPoBfku6DBys9saz
0RhWyJ72rk7c65y60bmDyeIiq34ik5XEKbJZEhdVd1BGz5q78FSW7ECjiZWY0GtNa0Gzgq5NUqhz
tJmOgcCwD+mw4DTIhNk20uCcH/TGAd661xOxCq4V9S8KZBX/TX4jsh1GDx5bxxYlUNTlrxIXvHsh
wEIAVPo5t8p/YyL+FRWIhLB/6/x8lZ1CMXTD9l7XYEzJN9nV7OkQHlYnP0tOSEfw6MJCafi7YU8B
pOWau270qcOFu8krpgRKpYcqBVpTFwmL8tb+IQr5U4d9uk+SHgUaL+ReJgTcCsFWYrScV2sMXDo4
G+mI37AJRT3QIXLeZHO16TOEJHGn5l2JW1ZMMC5jR7o3pgjfW6qMR5E5n0ODtheROGWkOdSz/OVY
mKyqVt8rI18x3GBzXy1VBuB06yVfmSuOWOw7eGkhbLUk/EzCF65EZ2cHwIkwsKygh+IFT/hHmYAH
IO3tJ7IpBuuJsx3KDqvHF2UNNZDv4J2v4i973SdSMfwhc4EEvll8ot3vSI/ZxZKQaIc2EAUk7Im2
4PofHPV98jMcKthnJ/k1xFzccfBJQF21sXSHeH6iF2LGFaFPQ4IxT689psxNNqBBlBPnHZ8SCsiK
brGYf0895ZZv8B7jMyCggb0RQh2+HlI2qYWeEKVdywLIXpy4OyHJSlAF5HHXBltAHGi3T9lIsg4V
b2yDJixrNvFZgQdRtw7kVnf192rsJY9ziDspRbfmwQR1nbAkgj7eRy57wxYKFpKiB/cRhKY+/qeW
6K90vsrGfg/n/i88hk/+hkfWCa9N6+Y8VP0tB4TU99Z1iLNL28sbN2WKlKF6zbLkxcr9J/Zmv9xO
f0Oad0YewSjhNTeSA8yuzrXzTzDIYgTt/QCFNyF1nEc0EqduntFHcwacilacaxmhnzUqpQGQ5wSM
zK5PF+JmyLWzwuUTVj6SOZTj7evgwJhoYv1qt8RqsHIxRfWW5w6GPgXWIQG5DjYwWmusoN616GO4
vwY45IwaishmtoOdvqmqgkMvPM+l/T55wXNU+ZR5GXaLJUadJlFqd/Eha+ESkD/zMy7lt2ZlUCbs
2/tMcZvWt27EmaEAUcPhg6PBQhdJanjOwpxvrHMnbCmNX1/++ycSWbpDocE2oE2tG9CfhePBwGjD
lLAkYjhivRJlXPRjmrJoI+MZw4Iksh0F1E4Ylx+zCK+9fjCVo9hf41ltYuXnKHGpy7LXprB/oC/N
9uFAeFOcjmqjrQWhwqeqBWnlrJ0gqfxMR58NwKzjnWH/iPJnhSzQb6EOcQIOmb6bSgyrZAjHGA38
pjivSzNXJMQ4FvbFmsl0T90gwUOB062Vn20bK9A0ipZNBuqcYh6JCiRInoH2QJzDPxNRYMNNGufs
jqP2u3sLaOC4/LnMHRzDzUh6qsuEFcpaimQ6DpenFb9U5SyepkTNG/h2TL2Xl6yAyZnO6Eb83Hvj
rd6mFZcYtiV36/SgCbziHYce+W/yyamVumptvQFmB2jjsyqWJYfnMmnvaEsCGBr3o3UGByTDKhue
l7uJ9KGeSuaEZRqxjFPTFgkKcEh2rpuY4xgZpMruvVc/an8tuNDSGPOSzeGf/3F2Xs2NK2ma/isd
fb2IhTcbO3tBIxqR8v4GIVVJ8C7h8ev3QbJOsar6zEzHdETjAOnAosBE5ve9Bngqfo5ktaY6NtFo
YaLAXey5/wZYGYm+CJ5hlxj6Khxn602BUkViI/FcsWoskDqcOuEuo0nDbmWoL/1eVxZTAPIqIcEw
lcZTj07+UvfyZxfyDH8DXFHlQV4mfgjWnHeLAYllN2pxfcvELKBPuhXSQ9mPsiaF3quBN+DZDmaB
jWSnlPExGckFFyAWj7JcHmSZPDMikez0MD3CGkjQw3B7bFTjeQBZzVY1QRI9Pl2du53ayWs1iJPd
AP7qfI8/28mbzE2CiGABG2V0x4fKe8C6AY6fG7ImnS/9wgTea40lRg/gHIy2R3Ol8sJ7iGXswvpG
hb0aoRMpAKCJwchv465FSlkzYmDAGTCB+VChfnEFVuBG9zM0EuYizW4uMlYxR60ygtvR/mjZ4V7L
C3lI0vim7BComr++21ORyqs9LBAi5HUR3MoKPcdaCDmG9OLcVZvFwpTMDVfnss7Q9G3mg6aQ3eQA
hrA3xP6PI4lI8oJldYkdNwF4U7x7NtmIzg5QQ5FlYfdXrepr9SZk2clfpLHu3KHaGYYhnvWhqoEm
YJhkw5t8TkrXXwuNnKasdYhpkVNu8qO8hEyAeGGYPTZ1ad5EU3OvzWOwRHF2qhDR6kenHP1DLWTX
OQ8pTOtTLerwGpWS/BmwwdzFGmPnqjA+DU1b4wa5xCgrvnLNIb5Cl+zHmSzLEYxncYtYEjFdkJXy
qDfhd2Mgayh7nMpkv1LpUNEta1w85mFipb8qyWYsMA1ZpWbYvtmmglOl1SMi1kzxiwr9RpYrEcB3
LZvl+5MieZ0CgII0L8bRv8CW3tyUiOG8iU8z6Ns3L4+7jaH4+UY2wu7BTSb9NW2iAJfq1ET9n75u
/+V2jf4Cr2BA+HdCtnourmDctLmnPyMDlOwgYqBBpwJx0kaWB13YaMWFSILhMh8SEipxPw4o9UcV
MkUBSsZzTQYj7xJjr26VTvZA2gqgu0t2bd+6+LzBEGW+tXXvW2Y8ZUFXfzQhmBbANxUBx96/VHUH
7dqo914mddy6QYYecMdUajSduK8ntL+aWC23rlMm9wHEs0WpeN6Nm5YQeqzomd2ue1OLGmiuGR/B
2OYvCqnvrZ1b+Vrz1fxlxMKAl3ZVHoFM+09Wdl+S3HxRW6u7BN/VLQsXFkeu2AkiSUNxZevpd6NN
k6cYVAfSFRGE3fnS0uFveRboMnk5iFnpLYYAbbdj8pQDeQKgfXDaYUIbslyakW3f+KUI733CtJiM
py0gdC47Ylv3E0843lgECn9vIStl2c8WRVHom0FlMSZKcJ7sUkjOzGfngyyz4yrNEHv9rUa2CSeH
mnPzP69ld7VEKiIgSH9u98etzpf2gEa3bPfLnce+K5dDk3QHNq0KKX1XgKocgkfdS0ZidIG+MfD0
1JxXZvdDoBfXHkm7R8cF/ADfQ1Wd/F3MfxMtIyqN5s62vrbKSODvjBfwAIksq+wViOVjigDTFcTa
B1XBorpFx+fKJkyxNwf1sm8dsfFNnJKb9hCjRfEYara3njIUQ5VuuLNGrX90hmQr0BnOIEAPwqgu
x2ly7QuCnf4O0Ql4Y0AZc/i3aZWyYEGNOL5SgceheFE64FW5lInzYZj4AG6O0qINsGh1ugaCwQoc
Lk5/EVVEmGT7cyd55mLYS27IBEWQXqBx1967g+1eT2nx2SuFeGGbwGa4I70GzlG8uL36rOqJfyOq
rrqrB3EtW6FLF24T1ndreTkBwFnURjtdgUCa9qqV3rbOOO19iLpAuezw3jLa8D5Sus+q6PVLeSVb
uHMLefl7C9mpn8c4t/C6wtynvnjS5xCrnnjID8yHyUVruy4rzNj/vIZraE0RuZEcu0KkFD9ie6gh
MgcVhjt1eSVGG5HzwlLefUfHnEobn/qsDLZDrXSESsf+GdQNoGt6YgupQwmJJ8S58vC6D5H1lT1x
O7oqHFt7HAi1bEnOBZtBj7oX/BxWsoEbK9BD7JA9B9RfNlaFdRXoToptHyC1jCAQKA/KlGqyrrz5
YFjYK+ZkqSCE/FYhm+h4uKNW4V828HhJoM49VBI8a1EWAz9uLk81snNlXDep7R3PI/VgI9eOD3m8
m/xHv82tj5oU9YIk73TnZL2xC8MWt9XSr1/GUrmQLaJodu4FA3udOCI+uFUCPbLNsw/IZLKBksP2
bBLVOdhxYF5lGTt7bzDND18pV0qrdK8BMZM1NljNHoy7fpvqHmmP+e5T2N+UsF8f00BRN5Vj5wCy
TPfh58dDJIvc8RCq/8bHG5ooPgi7/Dc+nry5D1gtAjXyb3w8Nho/Ph4cZu+hqNz//NtrFNG8dJF/
+vZK3MRP397542FilX7AM5Ff0t99e79/PA1RHpwpK2I0Ye6hSWVAW/KJoADPSWK3u0XlYjioCGxX
VlLjLGmj7tGWmKgHSXjnq0V0ATC7WTnViJYzcHJnspGyGnfIx9xlRBUWOfiAxdgqOA209RHUb7YC
PJlDysIodZoUBFMstENiWGYwFa4sJXhVUsh5wYTPehFaH7Fwd/YwHS0bJVrkQ7+PQoybMTE1UqbZ
CmwjsFG9uRaGoa4HY5W0eG50Kp9RwbCewNbG0KtbFfoae3z2dMhuAYKDeYIKhokSY0FuPH1ta6Na
aap/4+Pksoz68sOvy2+FMj6qVkdsZOTt10HQiNBMazwkHKMMRo8a3FcZ7jWlVT9DA2W/otjtJk2R
tosV7xPIL0GDQd3ZRrmcAt7LKCx4JFoIkUwhAiiKBaeobaR4WL1xGmxf0xTkd7iJSYytBD72OJSQ
0Z28vauyCBr1bz3KqcusIa7XooFLfInYsE5a3cb/qwAfs9aqOf1oTyT7hlsSwnDe49FYCizQha9m
CzVpjVVlW980/nxLQIHNipcthhHqt1wxbjPH/NHQXZPHiIgiTznISeYOBUJ+EXio5MM6WWj+rLCB
FErZxeM+zOFnT8iakGlHRa1FTzpDTRAFkxtFIUEzIq64RL/zWKHwvxR9/hnqKZA+dt5lZd7qjXuV
tSP5CM0FLePf6SD856UJS8g4OSI22fI+giPWTfwfwqE1YN3o2drrAJRhEWT2iHcO+8CVU9ffSc0a
e78vjym7zYsyH6HEBbVPEoacN6J40MOQHiRTHQOV5uNYlrJtDIhneJvOsQs4c6X/HGYRf2fne9jY
BFlmMSg3apaIOb5OjvdZTXxAIAVIA7nhIgdtimwBZi66ReJcV+Hjo7A7Y/QQvUJqi38L/xU4n4vP
tAZ0E1n2i27DXjK7Ib1QrfI2GpIVmlt8vYoWr9wKGwvPmxAhKNhyjTA8lDvFFPbC8XnRuwmi8qmj
H8kXL6zGgLuEdMOCfzjhMtVYOf6stFRDJNO76d0Nh6+4GXhTqYj2pwFmBoTd7MJr1mJWqiPNfOzJ
rntNFwB81Y5q3S+dtot3hDjTZdQ42joiSk/QGgR+KIiIeMwTyM+uotS9Ql+VpGtlP7UaMupuqL9U
NpzbCEVZdcAdyWnjC9Jh+cqKS3uVpjnZNSJ3bp1jQC5acseRj/KJhkiq8TjW3k6PUe32R3TYyua+
VHMe9omkSd2rH0QcmXNePXPoLwsbDR+WtPwCGlbhCagxv/vUJzAxCYGF0kjay7J6sdXhcfDCDyJl
IWkYFJYqCCGt2r5OTf3kqs4boJWYN12yrZywXfIWw2nCifawRFho4eg62XzvHj84TMmvQkuk/NyY
ZqxJGdd2/w0DyovAgrFlut6z2fLbHNvpwVYQBIpCsIJWhK5d3zID6ThKRXa/7sMcGW5wXovEi7Zl
oC9bklbgQElCFcFd64/XRe1AGGLFaOn6Dq8yDPGS4dIk5klEn+SNgh5bHKl3/tTc6qQ6Numx9mGK
YsOMGTcQPLiC/doPCC7FCBQtSf0ucp6dTdkh/dUVSPhNONzopKiK5H1Ia2vbNrgBTBYCACiyhyij
oB8bmo9FQ5yvKfznyWy+7JE1avHN0qpv7K8IKUJELt3b0XsN1Ry+Ht7L8C2wJyxr2CL9DI9IE28h
DOtLiexHA/1g1Q43IeJhK80FvqU2HbOP9lDFLB4j3BmXZt4hfzPkKj8a5VXFfBn2HmRfJSCMCned
gDrpSixsDf6d4HNzFZnTkiemnzC8G8ggO1FWk/UZYVk32sGouRI9ykov0eDVeO7yB6qQXIWCt7KA
8gBB2CXVzP+c0cCoWnyGOysTH8U0PlRqR7ze7e6czoTFYfXT0nrIHTgqwJFJLdnWJlKBmwyWvoFC
/aB3MVbBiIWlzltcj58s+mE04YoIVH07KgVppwIB8NlxLgjvuhpvCj2/cYvmyRq0ZxTfLstcvUaE
4LPAJKKE2OL3PqB3nlnANZOGXjS0EVLipY/xDugbtx7DFWnRDNWzCK8uVGEUne+V3HiOHzo60uFk
t4teaW4B5r9pQcpyvtNalJUAYzsl0Kn+KvK2SGA8fQVq9mB59fM4c29mwQtIMBdJzmaBGH0EmepN
iC44WsWj0aQrOMcYDXfADdH/j9aDCR9+1Lx70t8peukeC2jExFqsoRdBx1skqdRZqh7FGN/x4gsP
Kb00GJ7MAosvyKLhxoTMc+n200OHCN/KdKersR3ves1/awWPb0u6bt/12UfrTve5WQBqwVmnx87O
VIEB52YIdhad+JnmguEKCH9sO7QeJJuGv1ojmJAFHLd1GeGa4FlL8DaHoPRvzVbBnWVa9qZzSNiP
axbRUIfMhwtiOmjFSIC3fPZycTT14CLy9HAHaPVJoNC/Gerxq7Tr77HWkkjLsltS3ls1ST/FDOcO
IcKXA4rpmlOPzFDZI2mWhdNjAdaA5yfQbqDerWSwRdlzY0LFviu00XtJUJYJ0SGGkddtoWkxw7kB
xIv4PbIdZ+k3zbgo2Cq5GgYBCSKbaVghGhGb4aqGcJCWgKYJ0GKIhJV1l+DfWiuo27Wmt9EjdeYt
Ak4yhvir02C3GFUCBQj21LZAH2fNNDLgSsiSl0nywSTB3aKq8AgtKtlHyqXNPmOdkORU57xbCMl4
aSCU3oKPsTv3y84VD58M6DIWpuqq5wINaMJLfRKYhOv6TRA/dA4iO4qHf7bV+ciOZDMnmWCNaR7J
elXrDpMspSB+rGbAkoom/sTIhUg2E3Azx/1dAKyEzRHnMlzHWmcaBgZJz/ci9Il9RONs/ehhJCm2
ylQc/fJE/XL4Wa2KCe+ptDs2xQDDf5glrDGhAZhb3nQJajWWtxot5h0tQ3s2anmwY/Dfx94IvrTy
0ahwY6iGaiLqzTzeieFpyoZdaxHVAW/Ckg545YATRpdrSP0OwwFqEXIy4gE2+bvhRe+9Ftx2CSZU
fYAKkGuTddc6dAsq3Kg68CVgnrD2xQvOEwO76b7fO10JVRPGAGw6qLOqUx5aePkIokEsQhSQINsq
sASvHi0GMRT1Tx2vygMJTxRZ2U+9CuO2rxBm83AF0cDBZIWF90QBF2EURGdZxkIBuq0d49rRmP0t
zb4TanNQ/YZwbAKg9b03VZh3OjlDJS47dBSxxSBv0CvZi+5pd3kVPaNOjrSIhluf43bY6LlfrXub
CRVsIGmqPqq/7BS3pGhcNwPxWmTIcHtMtFsT/T3A/WuETeExNFjkWUiia2axt9wB00q3WPpg9VDO
wmoLtbpxi746jyvI4iUJ0DU2kU9tB89JpX8Ep3jhT9AKfPAtrAW0NrwoI3wo6uYj0kOsy9HYGMbe
vWgVdO9JF7ggJsGJWDh7MSEHOcLLvKXxofOWcZbc2UaMAjuU1AUkYv5WvrBJ6nSvA4h2Hv7yW8zf
ZVD1emEgkbPoIKpmDQrjqHETNwV06sVgt+r4Q9QNMUAl7lZO1vRHsQrbjYB8tqzN+NPE33NRaeT2
wKLiUWcCvGbe2IaVflGRudu4NoulySOR7HT86vo+6pErGJ+VIuQba61tlUXdYUqV2z4FjcAr74P8
OpI/jASgGuG74L0v4VqzzsC+uZ/3h8AvLZJ7i7wVB4A9qMn21mvs5cD4a4x+u5LklEPMzxahs0kb
qAhDGV6izLo3PKtZjfMqHvLadz+vqwsixeFBCWttx3e1HirkYMxcgFFDPJx9h7+aMUrxgBp/5ALi
s4x0nWasgQn1XiEBjqaYln9GUfehgQ5chREqaz2QvMlXVh0riKWelhFpIPVrMCZx7TNFLxy9Jq85
X3au8wzOcEKwrSemRfo7EaDWNefgmTBB6o4ArldvFTb6RgSBuLfbZllMPD3QbbFVDqcHrfYIzJdF
unZ4a7LoKnAlR8prUfgqGLjWx0rQMx/LGg25BBtGM2dzWobYJWfFzITJkwt0kV88T3fWBG0iIhAV
wVPvk6lW26QOud4KoXkoRm6/ccueNX2Ti5tq4jeB86O1n93IERfHCrg0tX2tYCME6OspFaRcSPSR
nhVNSAKSrKDJMhlIGns82A+s1/N1ZLno6OXtzodI6qpzKMQpyk0fvvoiNdEl1O0jdu5bwKDxtsI0
adf1NkTB2gKCEY44gr5qCejspjTuC20AF6doD4aDyptRqzdOrTwkaRRtIPzdpsxdLNKrHD82b+aR
YLecY6Wl+fUG2iCff5rnVLj1bm0XSwBcSA93Eyb1aXNpkC60CmM5pepjVIEfCcqJfwtSnEk6g474
BYHVfySGBU9XRTckBXJgFizIMQw5JAGUfHCH/LriDL+JCjUJgZsoklZwoBElsfHhCZHOJymFbw27
PxgWKQtgG/7Q6AIUqtDENOvc3vSJhiewo+wyj3gZXDHtxm++QtVU75Kg/yxnkFzmk8lPc5gwfRcd
2cD0cMZ7pFmK+NkiRxeauo3UWQM+gDEslE9KyxwR3h9CuK4Ks3z6GFtZtZySXEfkOFq7ojiUhWu9
tjlW1L4peGqv9WyEHeEitAASEMI/0hIrB4wGsr3WpaHoGFGorO5AKXRA4wpoOvAVcHNqw2fcZV+d
LnjzVJazKhCOJa98z05Wo4qpfKoANi7dq7Rjd9RE6ZNnTp8sCzemWxNDq8rv7lS6mN4R6+uYyEZk
i8Ig5pFnhkUja28YqAop7TTcq3DA7aCLjy58zVn5X2m2mpF/JH1E0DlRLogW3euRPSsAXqZWGO2L
GLYkmq8aSV7+qrDb+GP39T3KB3CtkriB7O3G6zwjUCrM/MmogxubLS4uB666hvG9z0gU7QrEcZem
SqI0xkdewWzAdd2FqgMmSCZ4plO8jucXtWa1b8JFUqmw4HWLsWBnC+bYSpKjUWpPnYNGtwmvbFF3
IB/LAWRkwDyhTParaYL0hrgAoi7hZ2lW2Zc/5srWaNyNJeLHusebSNeTy7psOAmZH9kT4k/fHxu3
YEPVEuvR8NfQ8+oyirF9MWJ20fnHSKxgRVCUVQi5SKa0JbRgG27ONhlnBXSDJapleV8NPIdlJ1Ss
VUEDTVVYAY70vrEZvJ4d2wpMnsJ83I4d+6bUcq8dAyBZGa6BoR40MBELwrCkJzJSSQpW6XnzYg9I
1Ck+ZEQ75M9gQ8qKVPKyKHW8kL7aIIOi5qq51NGq20CLRdXFyb7ZQfEtsZwHpUESNYdVxa7qgviP
u2hAuLgqVFq9fUsCbLM03/3OQ4eukw4XOk7WI+8RESH0V2Giupzi+M5PxmjZjvk2nn0rwJegqDO2
CCJ7xc2EUFeF1MOkOSR4CoDQOTm22dayHAtiUXzyIxjIYDG0RgPhjF9tWjw2jY77j1Z/gCxk1dyu
ieo+6QqsoBBhC+Q0PsPI+cg66z3zVYjAJiEA7gSeTz+OkICy4p3oNgSxPn2MBNIIqbcs4p5MrL5g
KBuNTLyq4FGogXbgSUgyfo4G5rYpQp8IKiXTRYTcZTh6L4lhhnsEpMSmT9OV5eMTkYn7pg5e4sl5
HlGKvmhRUFsgh9QvYKszj9o7TAidC3earhR3SMHd8zZA4RA6ZJI7iAnuvZbZA4TrpktgRYHAZZcQ
+RnKJbywU5QBvQYP2aDBOBnnaBwNvaU9xLzmUNUKrAgfnXETE0qH/GARBiX4EzAHrmw007FI9vqb
Jjp0rleuh3T2iwvMB6dnWxLXLNrd+CWFibrsI/3LYAUCmuXJd3Gisnl/qzb2CxMiHwQUak+gAR1v
NbWDWly07CBs59JG4QKjoy/FZJlglPNuXng4tk1ZcVEoEHgKSPS4xYfQgVAVzPRX7G33BnulzRSr
0OJATCQO34WrDcmhjIKHCOWZFa8VJOwQx6x7Yi+2g8SVtZwEc7MyKjguC52oPjJokIJYQ7re9x7h
T+gTCUxYNika9sZTpiHO0SYuLBMQLGXy5fQQZYupuhFB8AYx/CJiK3Fg+VAt1Z4YFPDvW11jujLS
xuE52yIkzrRpIRPRwbsSPpKIJkvucrSf0FfmftBSJju9I3qBgK2Y9QvCgHhxCrUHgIZt3CemYV7D
XC6JH1zlZCqAog8Is/j3QCe/GksjkxEBsid42A8gmBDaq8Eg+d/wfToEDk+9be/bpLkJC6KuY87r
VPHEQzbj21jiTcsJsOYCbKCik4aK644Qr4rYVl295yHi7FrpfR9S9Q00O4omoHBD5JXaAsS9NiuO
O075FrJRcsXsS8cibuG4k7GUsCgcGIzR+N4ZrLlbywQpFn4zZqitSoJt9OctKDKYsy7re6o1z3aX
H9hYPaS+/i3y+Odn8CUh2eXrKo1592vw1fmldQbmtOxJCF4LIv1t1eEPo+eLup/DGoF4R70gzuN3
IyuQiUNHhIjsTF5aaj2KHDiAbAHsXWU9NhOqbX+vi2o8JLZSImSRfSHpjO9rWOILgHRw77azF4iG
pJZXsQsT5tqMUHKPUmEfLYApPZZRF+rgLVUzaBZWCYRca/D9qFXT3DqGi0eNIHBB8h92XAYySbg6
ggMsxTW4jQBNSe66ITTUeNkqBzWZAEyO3jZzyqeJHENbmYcsG9CwgSvHmytAgzTbWx1mcQkkY8fH
FE/1WOb0EyEWFNdB1rqwW4ATsSjO6u/oUovFYOGTG6SRtSoK/pTwrg0HoZ6EN0cUt9cw6DGthUCz
CvLvpGlm2h3OdIWFKaQr7p0scoDhQRfusUiCnz3uhCbw3cR7QMkIhlrs2Ratc+sbIeIEPXOlp7Cx
1Ve24X7FqTPTN9GGMvPsQeAcsfjnP/73//u/34b/E3wWNwW6xkX+j7zNbooob+r/+CeglX/+g6X0
XL77/h//dEwIBKZBvBQAPFhhUzOp//Y+e33Nzf+XJxQ2MwrSUkOghKJZgT0Mds00edcicWvCQYgf
a4V3LYvkWd6TAOcJ4iP+XsGMfqXw8748l7cBWqrzGEgre9fncjlG7naE7Ud7Z1XmDrc773pKWu8a
V6cAm5mQKZ+ic7mL3N7aiiEgyrLUgVa56LXyjTcxQZefjWV/m/65bCHHlH1HZ0SHm524o+Kl4Vs7
cO0d8QoO8ixk3UuqMw+QY54LWwexxriZ97W/NwSJCdvtj45qCHnUyTCzmoc5NfGCoj/I6/MNRrv7
MaqsMFsSNpERJOTFWNkiER8c5Zk8wNAQlyFk1D6pfi1HeYLEy7nJbGH0R1fZ45eyeSTw7382y+a9
KNmpITbzg8jx1GSjxKk8BHV7oZoxpKQyUaAZTiFbgcLgVFbLa3YxxcHwOgHPg+dZlp1qZcNzG1mY
yUJgGadxT5eyRo4jW6M7YGz+6+ec5/lfnnOPp1x3YJKZJmr1fzznGanZMHaa6bYVWTqUr6h+puty
asTRCGNvP3XlWkPSs0MwMhYI8HGQtXWpP1ZuILa4mFXHLnOxcz03UcoQgVq4BQCtf9bIfrLNz6F/
qZUVVQV0GdtG8zHMrWp7HlCttS8+R7iHi5xvfRTT2MjXRbbs2RcvXAcSdd0ow51T1grIAhjehRjv
ZFHaw2GLowhpNNlDIbhAVNs7ytrQTDEKs8Wn7AA/fyR30ZH5iNRuI1vIil5cuJBnbmWJ/AwWRqpL
eSkPng3NjV1is5ftf36Oc4ta7X98jnMZTJ5DWwtcq1TSUqyRrQvJPY8IL7EZsa4iyUxX0eBDsFT0
O1wDYKazeLixkPVbeRlqtbLs1M3poq2Ar4uaWQqjffDhfvXMJLLHqWweOq5bhp5J7rJvjvYdcPCo
351uN/YgfoNc79ayDTZnbAJVS0NOz2J5LCBdApP33B+nqEtwqiJeuj+dygZI9lKKkb2CzOf+73uO
cx/ZWvaWZ78M8cs9Tv1RCzT+k6H+225y8FHBWbmsXWD98z9C3v/0QeXp6S7ys5w/mmz5Lx/lz65+
XuJ188sof3b75VuSVecPwHeUxIXYn+/799/W34/4Z+m/+U0ZRhXufY9s2FTm3j2qmc1F5VXdJfqI
9sF1BLQ1PTSAfZBjhnzvf0b6Zdnp9vdJYTFb8d66zwjr4JNLJ2WK7UPuEqaRo812QL0+9eiABgTa
kZFYKwAJWP4h3xGMbOwq9nDw3LqbRCtdzKX5iTqG0V4jRd0F4F977zjTSm+j+eA54MxbfivwpLl0
WCncNlBqT2XyUlac28EI1i4C3a6rgOlrQINPm60NlQA9yypDF4OgWJ998+brRoOX2rbYm0yhR9p5
JHCle4FBUgT3uWEqxVFeZgWRrF5TKmZGVX+Ul+da2VjW/g/7ovhboeSiruRHASSUoO07DKAW5o8m
ryuocStiWOVSXsqKU5vzdTZmP1rLMsRCtgOGO1HoRtc5SpRPSvuVTrrxXMQQzEcjxEU1Lo1nfKqc
dVkEoFjmS9PiyZCd9ETMnXgI5nLZS5s59G6pKhfTjMsIxpEVvakL+2AJG17jAJ49nMzcu5CF8hC2
mn2ICCmgwuPtT11kGYhCCAlo7YSnjrL1EGTVjyF1ZFz2zhTvm8RuH1C+Bcdte8XG5iF7iBzXRCgR
cImsxdm7Qzq2u5OV8tB0jyxj8/syhtiVgazCGLNmOTP3Do1SXamGXmxk7WQk1hajLWArc+0otB+D
5S77ydwkKnZdozmH5Unr3NT5axzrXbLsWOHscjtFJyRS4zt50IIKlSkbJwAUEhDajTrrlVTJdDmY
Snz3V/9TXYVI7qn/6Rpdpw8t15G6dBoyh0H2KYHd8pAE019Ab6AYuFzL0n85/dlTYsWHMzr8l5ZW
rKLPG6fHsERIKR6x09Y9A57YfOnGiX7tzweEkdDMTQzef/OlrJUVee/fkVjr9udyd1aiiE7KTOdS
glnlnvDlg935SGzKEczAQftomGp8VeGuyDJ5UL2uRPx5ft3+/Aiy4vfb5TmrgKkreluFq/NZqzV+
KbHdLFjiZA9gsKv7Kb+cdHKgy9oev+qcv3lXhflDxdJmbam4J8qm556yNqgq2dPvIkT65p7q7Ndl
ag3YyDqcNpjnFMce7xXjahJCIbEh0OHAB9Nj11H4N/IMVQf2WPXpwpnrWCzcIWU3zY6ZP1pWUPcX
cSoMKN6UycNoxgU2BqmxUsfhRxlqSO22wOIQMt5fN9CLsT8ocXM4Dyc7/HXjc8u+iu+I/qp/e2PZ
x0T78BK9UlzV5vWt0hJSrDN8CuXC87RinZey8oyMdgCF0QnabdT2R5QluZQ1XuORXj81QhLlNIQF
Dggdnnnc0xL6Z0/PRSFGc6194k8+tsiej1ExZyBK/EsdVQixOF/LakdBI6oHvXIu/7Pdn9cJDunn
Lpkf2GByzmNH8w0bDRjN6V6yOSp3pzvI2wA2cDb1KOwtzx8M8j4Ph2PqQ4Y358UtoCTUuNLc6I+n
w1yjZBY1svmp8HQ6V7Goha84N5cDBazJe9K/OIDJ4U41GUm3zfkeOg5p4HCqqCebpmXaEehAfVe2
BWoIrIN38pKAAWtTc2lYo5oucd4kRlRC0zpdFxqkhz8aWxNklIr9WL70SyVy3v+bjYX6xwbaIuJN
Ft3U8Y3jf67j/r6BrhIByq9I3LsuryOiHjqwPPRF2Pgh9tcfYg8Ntyrpkdvi6lzuyW3n35Shzqbi
3GK063MTeRaqA4p5P7vJs7GyHPhLA2iOeRc7D/d3beVtw47gjFAtRNnRrV+QGslv5GGYzxwDs4RA
M3fncjMyxG7QSYCdy+SZRdvSjcw5ohyjooW2YuXN5Oyhra/lwSis+hr37B8VidPPFsNAo+wZrzBO
Vnal1eN0U8QYAtdpN77JigmDnKuaTPJN4IQoy3Xe+AaqlbA2WdorPua/9OjnoYx5qFDBreI81B/3
wGHaXBaFIBbVDs2dpiJcHXlDuO2gsN/JQ0tG3II1Ji98w2p31kgIVl7KToUgH9mBq/i9kw6XHKfG
DPkcbbCYj5EpxmDMhqfhWfeNmKoD3JPPhBjjvWyBMvlW5L57LYtUrfrRXlYmrlsd0H3+FMG7NQr3
KRzCiryRintFaIwvba692Wmm3+CzFyH3at3KYtnK6Z0frca0f+vqQb9R4abfpYlxC+5yejmPZZXl
aSx3HguGdHRX5s6tLM5QOwZCi1hmpMxQnKpSLzR7Mq9SxzdOB20S6WXvYn72s9zCPc4gmk8POxzA
Fp0bz2200UouTVvfKQIYEioJ5SU02PTWCTL4Qt74ooRw6+GxBpu4jcYX7KAecAUeb2Wroi6I7fd/
22qwzfG2H+zklmf4WXZuHROqUoD+/s+xkLVnrB5l+yQkBu8V4NdYG48rkbtM8J3KrIc/wIDIItfj
hN7OQLTuVE30bThmM6ovsU1vXXUzkxahNP8SC/glIN5i76TIBqNqTdkvp62cdVFhx4nOR6h2nvVl
v1+GsGTPuU0q9GJvz+8ILOAYTZ6CrGfihnTN5B2Ltxm46UffsaAAmIFO2DWretQ1kN+9QCS/ekq9
8kG2EIl63xRK82REHqLoSTns4zi3rs1mNuYkQvj974eCd16DwuvKpzGuH7xiVK8gAoLlX4wK7rWK
mYw3PRYQK78jXYiX13AjD5lfq3srVHF/UgDNyLJywnLL0tHvnpuF+JYgDEbXoKerHOnULE1OXXMb
Pe2m6jEd1er8JlTD/CZKok/DDic8qUoSkM4E28VPzU9ZeSr72USWya6jwD/T8O1PH4nC00Cy/GfT
U8+fzWRPeXDw0VvUE2lk8MZRpEOpzNOjSjDxKM8sgcTPWCTlJgeqaMxXsigsFK0nufdXO/aQ6F92
xbRWlZFchWz0x1gJAd0GJtnlufzc7HyjlBvJq3Pl+T6yTN6sG9oJhmOiAi0jcOchLnw1pRF6EPlA
ENNAWOiiIhL6o1DWtykmWYh+yXKrREbsR4uu2IiRXVkxd1CrpgQoNZ+OCfZX56EM8ipoL88dGUoT
Lm+CvL+RGws1JWWS2dN4ac77DPyLkPoupwlxLS4t7Hh3ReZkpy3NmEJhNzXttGOR+5QUJF7gu9Fp
l6O1BOOtqRovZWXp1f+fsvNabhxZuvUTIQLe3EqUSEmkfNsbxLTZ8N7j6c9XSbWo1vTM/OcGgcrK
TEpsNVCVtXKtv2VznZA/kG4vDpIwRZcFNekQEV6S1fBgPcoG6k/J8shdL2XWLPLlKnMgoz5lev3R
xKMqoShU2U6/KGvJZdsslrM7Lr2OyzBZXZ2Wfa0efswXN9u+s8ty8GQ7xkqYNW3BBAQumqBIoA6J
MT1M7szWdlq+UpFgmQV1zIGDufmBxuf/Qe26fI1A+x3tr/4DW5aveWy354FddYekCeubzjXAtxTu
Pdx1veHCYp+0nnPf09LjpEpOQM3Z8aUBaOFlNHoXPWzBD6O6/Iq1u7rj0QpT9S+LTIujZCQHDKJQ
8SVZelklRmttEtNw6U8Axq17bXW7qAugWggwl5GlqMyMII71rZMEL55uQXM/wmd/j4yXuLo9JlLR
1nTdBy21lTOzKIoLHbgS3MZ9dzOO2lKfya1b9tzK1PFWrKumvbjKkHJyd5Ol5ldrHGBR+mOIpBDH
Y8gcIFUApXG6XEFrFFFzXyDE99CGla9IvprhD7Zg5oyd91DLPv/X93mKlS9TEryxyb9ZDsHi+/yS
i/0+DCamhew6pEts+RttT/PjtO+UpKrQPp0uYltyfdisOqo37yZOQ7kr60OtEslgeM12yjupRIZK
lDkVZWsYq88TE1Dz8Q8L+hhjB50huHb5FWScqXn5DeV3DYblxef0tYmf5PmTTb5ZmTjla3rNufn3
Fb/jeL8fJTiGHXCG4LqwTcNcB4HL7yt+rfIozGiL/8gSrLxpPL/cm+5Y7dnLLGDim2TjWBHnKEFT
VHuZloumhifb0iT2Ta5dOnnJ3vHoZrRVvinGHLCynXOmLAnEKPORRR/TWVkE9bWmr8DOTXQohpo+
JafzbwfL8uglTfzbYCw1pB+0h1mNxCSTcqF59ikoA/vq5C93AAuTS9/r4IZQUWI7xU/XvKmpBagp
scp8GM7VOexvwcU7d039BCs/wbsAGRrmfPwJTuklPAGFfRkkX0FOcgKXkvcxsZEx0zkm7IoGGdMg
tmegjr8uUe8WSCoY1Yc0C+1tPNHcBeEo08cZ3uHmZpyRhK/7KDGP2VjQbExa+I95+NO0o+t+zL80
HJlu39UCRjPT1ssCXORFWtG38f64Ctm20rlqp3iXI9pwLABARV/t157F0UECISaD61aVBk4X26d1
z/KKK32slxu5tNkKPczsNx+0DikehFBz7fzNjNzaVoQTPa28UuW2Raj0RgVB8wOAX2yc7bi73Kfo
pb6J4y+YDR+oha6wtTe+dpCJQh1sau4KSE++6tKGcb6dl/+lCzLtn39FIN+olZtmGF6+ePnqZFi9
JvC7dWZFXS9wzKMjdGcYTcBGy/GmvbHAPN5VUX3RTmFyPkG8uZU9pJsv5b242Jl8D1CtD7374tKs
Omu9JBpBcTMtEaBGsZ3SHH0g2z36HIfiKXk6Z6DRBUbVlzwxJMTyoeJiGPV06wfejUYnAFVgq96O
i5KCHBh27gwSN8iDPeBTZtWrdZo/Zk7M9qes0df816CmBUnQsOGiGoAMK3zD6u1mqEuiXlSRGd/R
5OBdiV1MMinD1KXds0Tc4p1dPFRk0hnelYx4tvmXwKmocKitjmygZL+j9kGyISr4q3ow7PVZzF0Y
IEhWtag4qB3WlPZHL9lAvXrJtklyyYbrNZd4ufP8LLs12ahlNXx1jgebmuDkS50mnqi2tTe7gtIJ
VddC/O202pcl/7BqFzV/NwfZFIjJClt6gIAdw3OtdhBDaUKjQKjbBHudR3LAgV7EYV2LjIUGMcxZ
o0hM4MCsbm20Ug6JfWGsOkuG30eaUaG5EV50PUyjx7nXDEJ8QinM2mVTl37MPDcdgIqsUXpeqwXN
zFfMkhocy6BWPGKDRsi/qDxktGXoqLd1PPYvNsr/LJ1O4+k1TnJJHIQpYM+mtbluAid9HNgmnful
l+y8NYduT9n6tdiy/zRuZeT67nxg7buXkVwQd6m3bUfvqd41VOf/O8niV9cxGN3POtpIkZ79hD6E
M/06y5+r1a/g9w31G98Gf47Cp36xOv3wwfNpj0XhNfyZdu+DONqq2E90+jari8sJro4bJxngRqcF
tzmTMRRVf3VNOh5nxRSHNY8wjk4yjacBMdNs4S6Rx7EyqkDL9IfLQWZ9HxwfBYVp86Vb9foLAHWU
kiMku405ab7YkfVTn+H8pguIszjI0aNpar5A6gxIeyicq95pqi97SiHNMRR6tmAjmV5DJ+S0rmFs
+wghHtAx6EG+z1BeLrZtf8rTprk0hyaivB/rDyePqMyvYW9wPlnw4cZOYexWe/1Lzj7keCRKeudi
WUsHCivOQ8S2gOA+o62X/+HqGEUmwNe4YF0fxMKbprv5pzynGMmzVpTooJsaHG94skc6Elx4G2U0
huX4BGkeuhWrfVhSfXyy0V+6NF1obmUSgZ76caqfo3EIYNdsaZVLJrvdyaSX2ciAkExGklElG+fA
PvQqtSSzkgZCqRTMQUfz2M6CeX6XGQnPPU7MnuhZtR/a2YM9b8pa2i3agXapxblmXe88vXN2s8R+
qHF2h3KksWKtd0kHJWQ9I92lZeEDHaK0YwbrfsyRlTiPyxJCK1jsgPUCHhwrUAt+DVZAMaReSoTY
oMZKzvqCIon4yYSjuCZV4mNoPzUHDij2p6CBH+KYXGzi1nYhSy4onOli/Oo75fNUR9H/Vp5UiBPD
L56ntBoOpf7T8LQPQ9HFXxE9gSkSObgPEM2NGyezlnstQteOhntzb0/GfIWiYXtlRHqwN712gRV+
9ABj0ywJs0JDz8NAr7L6PGeFnj2e/vh5wxJ86Fv35fOSqok/NNBOHj8vntP+4t9XwIbrvlsBo8ls
gT8zfVg1Hdf39N9XwHHqduaEYPzzHH9gPlGCF115YJPJlmoNF4irzPIgtuN0EGvTtYNaoblErX1L
n3VHyzLyrOKTuHScTavJEWsRIHrQWSP/GDRIuSv/LBuOflEdigtrD3P0WWrBR7wpGq+6RbLPFJuz
VISJzVVUVuIMZRAtgSrf0UYzpw5hGVr0ZXL1hknqeGwoJ4hyyijMUqkLBVOXwDNvDFVN91Pd3LyJ
eXM++Sb8ja+k68b0mOR4eskm/ybRzIIew9ajicIbr7U2m64DdZE7uchEkvYsuZULOgcRDImvPqfp
k7fcQWuK48l4SiE2uUiaAJ1A9GXUJ/geVPVgLp3ucil7lC9ViUcuUveRu8H74HccB8ngVCJa4Dff
QtKJxIkKOk3IEDY0/yzu0/ZSJqTWdPKbByDl7UtKMcvHeXX1NuXJ/11KyaaHbnK1ulm4peVE37Ol
ebksyFxxEpNe+wh+cmapJhCUobI0AY5QnIjH6VOE9xpbeNG6KaAOBPiMIoTuslLgTEI/k+Hp4ikJ
4NOwmPOdFRT5tRv3wGvjyqE5MEQv80CJm497zXCKq+yy3v/7/8tAHTW9wXK6jmd6MGr5gY8ALeQ1
7zamLW3IObQUzdfMQqt5tlpj761gIsJ4vB6SxNiLqe9tfS9DuXRqQu4adkaw6I3X4iG+8PihreGl
za7Xy4toGLwf9ARFZ2XcBc/8T6TvKwuX6ym0g9sS+aXzlN6Kr4NRwZcQujCVo2jNHtx/bvp+RYmq
v09R3WjhVYVFr0k5I9MvffRH51sZOR6gTRsUZOx/i+wou9f7yqfHv523dMnZn9okR6pUD+K73l/T
j038P1mJp3G97M1JcXqohfkpSIbHIG9J7poZGjOqZ0hh63fDPEGioiizuqZWYFNUk2UovFk4OJ5i
WVEOnBuCJh2/ZYg8uSy6Gvh69bS/zXVYFagG1F9XGzI19Rtbuv2tG4bpA81J0J0BJr1B7qS/7ebu
xRWatsskLvtrhLjHTZ2bkPH5XrJtKsSrjsUxKWdZXpJuO2VMoJf+j0e45zt/+1uB+BccpIU6k+H9
DQ/ZrsaUOf0Sfu2V/IttefGBrjJYcwPr/nSZS3+XU0k9nExuqYFGXMNse7LRapZt45haLpTK9jF+
5nTtlLIxqxe7ifLRKeXRriKBR3+d6De8LaCKb3Xf/JC5pXmvRmNnWseRleT7ZoL61Sp9fWta9OOm
fnGvLwgPaVMNM7XaVsoOr7GMbu/E/pV4nOzrrCRHZlRwTxMznTvUdIZ9M7fOk90qIuhy4u+FkalX
/mZ1PfQsKo01zYgYOSrw3+g3Yk0zeqzjQKrfWQ6iguJr18HNS9kttygGDT0HASsLq70bIx6PDnmJ
6JwadyUdejJtpmhrbWQese0APZrRfpmy0s43LsUfSo222JymxL9vaTd5OXu22K5eydtO3plyR9PQ
5yKn/Hey9+qFKkPWxW8mTy9QCVeTBgyBO7GnJbyei9Y2W2Su6X+plp62HcN4drQ42holMqYo5BrP
YdHlVFvB0WtIscLFq/f3blBcyaRcYvTegn4yHiU81DI2F+g5yJztsoeU3DKU3JEOe70MjRJpF0fl
ltDX3EqH5ZLDWve8sqmqDZlBd2QX3spl7EIHdtQleC4124D0nwk2X3RjtxadNFoz+zSdwou0eQ0+
hpxSLI72Jjg2xmLbtkiW2E0OBVzR59VNnMzmbu69y2WAHCyC5GGoboaIVebeh3l61+g+Yilpf4V+
xRYy1Koxl69gjhBVqauVbXlZfM3N9+Y+cfKvtDCic/Q3b5J4OoitpGDVZUrp5329SMaLEa3nxkgx
Vobvfd7UlE7zx8DX4pSkSNC6OE+cVqejLZ4uBcwvl6JE6DbTjbtiDl9A/mJX51Ebu2UTdmoekAmI
GfdWy7nQyf5PORA/B7RgWJty9dJPfbo8yYslW639Cs7ss5V1/iZIZrrzVzfd64U3XSx8z7+7dva6
fjb7lp+mCRDzy92brOm7u7x26nP69IrvrROft16+fmXFCPn37x5BG1j8j4UHYmociCZAPp47WYJS
o9d7B4Tf/IPcWZrlHVbkcy7SlWLFaWKk/L5uVJhv2un+mEW8jRbi8cDO+4voQ1SkqK0U/MeARB1Q
tuYhgDHQF1s3mfG4pMHnYSizvZjmTB/oca4/ypyYshWcnA+V3NYOVljvvceYnd2jzEE5PW5pMYYj
P/fX4vw1mYTPdWRRlfNpxx0upbSUy1GM3NJGZB18uGhV/epdJQuxeOuAJtg7swwljnwIEbrXQRVe
2WHe3cXm1N3RYNiho5rv3Sgob8Q+9V53J3dzUbIRA9X2T/aT66u/5JHUYvo9/+kjX/0lv+Qp9Ah5
JZjmy7rNUPJBfrOxdCjp1VAuubrr6tXdwGeOftjvE6fhNEBE+GbaR2ACkbmfI1wtl+hb8HdD/4F3
iOWCyPC12ww7uhC9g9iPLjK2Rt8EykKdRpxl+uSo9S+x5lAF+9kvesCBVJM5GShBCRixBWPIa9Xp
ZDtVq6wa7SiUxMKd2KRExf79xRbL4Z/EnXyclFbNhQayq1brSj3ZQCzsXoLgyoBNKMSEQCSChiam
AemC7RFVoWATMnEEVZgGbCJ5boGltGvjijc0x5EwYH+Nu34fmrb9P2QcNvy68Xc9gpTVLLTwaaQy
QsMtTEJ+44bXPPyzbdTZ9sOcuO05MhHtV0XA4NkVhQ/LOIZrfHts+2AYSjXdohM5ArAxaNvIrdeb
4h10WEGQBUQsF91PkViQ27jkLM6iQH8yiX122UdEHvovUrisko/mXAx3MpA6ZzVADekUaHWLTS4l
TNs7O/bbIzRCbEU4LrRuvQkXcw1pE7QLVg7VJXyZ1hI/CGhELgIxOeJKZAxV/oVBF8fVG5v4nEI6
QaGcxioEulrIADuEggY9BkvXR/GHGr40tQTqH72KPuDEpAdKJpdE9e6tyEIYNP88yiWrUt58Vr+X
URkYza7jEaWCxCJ5JBAsTbh58ylIYh9dXj/FKqG9QpuOTxFnSRDECHS2GjpcpU2jFzx3T0fIOaPV
GJcnXYHXaUE/zh3B6q8jWNk+vMYZBrSqxqxpkNT4hlNuC5vutit2Ud/MsQgvbVljjapjBg4s2gr7
SbevOD/d5sbWzxz7KVfoLb+ATd4xSvcK0TjnSaNBe8dhXHMuszDqpE9+D18Hcyf/qNaQOlPIsGlA
oAwKun6bItm14zn8ULc+nyYf/OZnGBvaW8Y1eygmFgj02mXLFWj9PWJN+XNi/TRH1/ygZVamBkZb
WseBV/zPWXvWzS9uunL7NejBLew66Mogoei6B3gy7rU8rveI4zJSnQbK1Ob3L1/TujQVYtQoxq21
hl642gd5yGxbfZs9yBapmbL5Uu/d5chFLB7ZYpwZ0DWd0fwLBlyPH3vF+KbxavuRpwMdk1bxV1ei
BJYOvXNYIA7bs5DMLszQir5krDWr2kh/1FQU4eF3/afAb8wtvbf+rhui5DFMaKoXl5JsFrXXv7wW
RWvJNppaBfh5zS7YHeo7GM1oZ7sASxpukioqoL7IzC9asj6BNKX1k7amdciR4NXRQ2pWd/1q6kgu
VqXpPeWF3dPnXeS3I61FOzMbR45ojfGQQWhx0QVr8qT1yOqFqWl8iSrjqZ/heTmlbOv+rlIpcwsU
Qj8l/lPIGYM8i0BzZDDgx+z72gmW47ney0i2gnInSAZtHs9d5A73R1jEyUVFAbKp9+J2sk9rt+w6
rbhqo+l+XLz6Sx/CUhd7TrorR6v5MlXGudsO88ckRwO5GjukHJXdNzVaHHNkldPOCh5/D6/DKttJ
NgvlHgtc8DEcXbPtXMzLWaZAmqOZfuLrYckxLzWya7F/3ipUpx0XR7uC5v/JfvL3urXZvkDdoU6J
rn0Ua65EDjdUmLNAQcjk0g7j2ez5/i3I+SqkKc5u6Ms33Etfzo0kLqP7BrQBcafg1zh+vHXz77UX
+2+1F98M+OcI/MA2A6owqmT6po/WarooH6Ec+stLNQPFBshBEHOxQXr7S72BNotObTVsKuBectfb
I+jv0xjuOO04IzaJM52xPH83IUPOk6cLWzcQ0XOH+WCytLtwIcSG1TSjv11dghXNt43MQM/HE1Q5
onbx+AKybhK4RvLCCbfoXGY7WtH7Z7iM/uqTrPgOzOvL5HjWs1M1UNJq+hsHcBHNeQh9MH/a//4t
mu47bIXr6rphOgaFLANyCfs9mrqgwpTXTdj+5Uah2cNBnTr1dx4klZIxcT7IXZTV7odV2WJlkzux
/bNfN92waUt2CH4oYWBYp5JOH+9a9Sj0++5Lnwyg2lS7k4Vu4FmKpigsneoVQo/ymU2B6kbePQCN
TQgWGMrLZ1BDmf1TrDhLKlbm801gdh0bOZrcw4U3aZAk2gMHUyGnPh1V/moMdmLLBjN86Ok4rcYe
0LMapYVX3i2hA7+umlNBHbdX9migh/SayGmC6cIKeduKn0xw+P6SXGzHBCSPEvSIJFNBMWQjLVfS
aEX8xm1a+Hlel0mabbIk+uOYVho0KhPtSmJPLkjND5f2yB5Zln5ysWjS2APDgsGpmH9BbtXaUXC3
lmEle1bjx4Bl5hhQwaGA5UqcQdxpUSl3koZj/7vSSlGIfu1OoI1zPoS2ekFYnr8ZaNN46WhA5IO2
BuU4QqBxbqjpU5zMHjsfXl3CzISLbl7UMrdhd+/YQMiUZIWSe/JFBgSM3bXZpBfHbmzVxC13bgeN
52YqW+O6bpLjrJP/NNba/Mq/wmAbGw4pp+04DEkMsXvT7FCS/nY8wTaMudmZDJOSzzddOHSQUQOT
meVK7Ji90zlcn6p/Qv2kKDy8GI+/6/HXlHYM8Y9pyzm2Y8hX4wF3mDaITVcXMnP8vSWdZGLJe2/W
TfCZvzo4CcIgf7DCiPpUYDcQwenTckCVgMXvP7UbBKoZQdoVHG+6yeYEJcH/9rXQwL5sg1bRhv6K
l7t/jPXVQeHUhLtTa4SRjUhcSSPGNPzwp4BGfQNCwyuj9LdAzBb+UnVn3Dtw3Axn1H6gvWrAP4qx
L6lIgy/DSWIoMm6nZU3Dg0w3dWdsisziu3dh0TRSQMyD200skskowW9yy9i0pwXhNmQ8VeqTH6V6
4HN/sP3pJ3rnfPrI1x9SErM4/Y8DBct819ziuq5jBJ6nuz5ssI5jvn+rLVOUTnSOf68K5FKlKiTo
I7n7Y+VIpjs753gfPmFUTj2Qw0dPCXpTqHqXzoO/iLreNKF9GUQx9HwKWWiGkE2Wna+f/wloKAhE
8Rt9Kgpef8QknsxyJ5dTohNO8TQrtqIwm8vKyS5DDkXYWvbpj6HfQ84Tffdrxzyvaiu+Q0MjRxI+
9C70StGI6cXdGPgsb+3xi+dHwwdXj7zLxnI9So0T5GYql3hA6Sm54E5EqMmPk/e5vKm6s7W6On9Z
gxeVP240oyyf7eS7vI5+DeRlFCa6zMir6NdAZn65ScyvmZcNUpfsXtKXRTxe+NNwwyqYglgEv+VZ
gOTmteP0Dx1vaO9MWDVQPgTNWY/RBWLMwZGRQyZULPJe7s3J/hovtBuG4vOA2AyeRmDp275pu7tW
XZKFY42Q0oeYsjV6Y1/pOj2ISS52bL7xFxNYGZhtIVsBiO64R19xk9lX++njXu20ULzklh/DrwYE
C7pxDj9UVTbfxhwQZ4chMeF7+ZGUHNlYiRF/7qzyCo6U/Lvp0RAUwe3yMNpDca3HBoobtEt/tr3s
SjAjUeV+enlHdG0RHFylkmEVIV0AHkgwGcql/oSKl/tov87D7NhdWAPnPejx2s03K+8zFlhxzqmQ
rflnvqU5l73qsKITs7vL3LS7O03YquHKS1oI4SPDuhqNajvotvF59iz/Alb+5Tqn8fkeRQ1IXGWB
F9Tb1G/eesC/5v9/e4x0n23Q8/0s6Oc3AOsTLrqMkFGCd8TlkLmK/joOBTEtPiektdyJ7c9Q6yM6
OwdGoJnB15XyweXksmKI4mF8Kstmehz6WxkE6Jc/LRXs27kWV7x9cEjsJd7nZf8zrOmIgdTae6TX
Yz1IQNINCVovAL3ywn1Jlqfvk4VLXe2O/ioZRJM/0QL/NkM7RUfXPzzS5TFfG9rOb5r26vT0Pj3+
39m0oYLOz4TE7N2EPObf2eRjM2TNO9MFCiQvPKgAw928jPtGra4cWUQ5Sfcx8Ot+56jFl0zIxVJD
sbl2/VFTHmI6efDbqaXYr1mZONoiE6z7y1GXPxTIP6BowUn4OPj/wd8CG9Hv55WcZAQeWwMvALDO
k8d5BznhwCaxKVhAM5nSFbZUV0sLWrgLe1THDa3dIcnyddDNfN56k9Ed+u5a5tCuTW51KgbGpjSS
By2eh6vjUGaqma7vrB3QD1eOqZUmt1Zuwyiu7goTXfpsZw2oSPr2YHGQb8b7qOi86XJQt3MCMahc
el+L96hKsGCwhnuZNDSjgV+qNi9ayB7SjQQ7zgwbptYsz0s/Dls6JCGFyzhGdtsEpGnZcYgyOA9h
PkdPXWletd5ofZq1orlOkgQxYjWs4KjerEY9XL0GtWHiPORFED0ZJieAKte7IKdGXnkZ4uEq0S1O
xubxg8tJ4pYGifIsLjkBOEOizr5tFcx7yuxHlLzsq1QmxMYyyeYJDhlu7QEH24gxrtzH1qNWBteA
7W3GV5+sh4Fg8TXrvkLeb5t4iIO06uBWhmXXoYKhznhPw9OsOCPlHh5KsGswsNneZeKa9S2qyAAE
sri5TdRdpGwyq0Ejerz7v/rBb/0fFYC/UWl5JgRaum1awC/4G/Xtd4ulqLT7MYMq/WPT/EhRtLjL
Stc776u++0txK2bz6P6IQtBo06rNz72BqkejsASW1ZV3tj698Z0FS6DBdCa+xdg48O3GL76VUeyD
ATrclV3EU+ehq4fsx9/ufCMz/3m2Qt9sE2YOvYGqTLJ4Y3wNs+n3d0BdipwX7uKZhyMoV+eg4bwq
OMFd7OK7VKslIGihZVThJ5Pc6SMaDSpcRlLvlhRulyWXYjsGjPR08xL9Eml0o+ZD+TGvkMY22Vtf
UQ1H6aVvEHFVlCqQK9zrWVx+7Koh3Y7O+uKhihhH3OYfPCpOcB+BZbzxsFK9eP8pv+cINFAFg+sF
Z8iyRIcU2cOD3J0u4arfVoYZIAEGMf/J/s731U083D4IOETniACeFuOy1NP1tpzcl7uT7U93/wc/
DbLSfy/LGIan6LHeQIs8i75W9gC+aRmuFbAR/b28NbZOOsPSkn4o+2qPulZ6wW6h/gRAMd5kduNd
dQMk/UOzfPDarLu3wGVRrPmYp371STON4tahsAPnKjGVUZU7KC+zC4mRFGO+AmJVKYIYEmKVIrRZ
lQ3tR5pgYSDPs28FckFnga3bzysayhclle19VkK3nvB9XvRUq55NJWxCPSP8WZ2FzeL/lJipqOzn
xRlBnKsYC5GbfcXi8CyK6m9W1C6f0678izOI9V7TsvwxyNsHlFqXz3GPAByb7wEyH7yysD56JbWT
PcYj/OrTMn7p4qbcdE7THpautA6eg3iQCUnid/1Tpmn+tzgby03rRe3BgPkWPN+QsK5ji4rWiYKl
neBrAEidPGv2JzyaYNSsEeg2giyg3PBozL7Zp4OOYpIT9NdJsKrFINLIrhceptBkZfxqo7laO1h5
TS9+36ED5EHE+d72Gnt0EW9lE7++7MxtBqjnMGlAfqF+em6nLrmK7GW5bJqp/NIGEzRbbfKNDVK5
8aA63AfakNybsWed5WqizZY3kXXSvUTWRM5t4PDfZkAy+cxdUMwsp+TRYynzo0MRS0vm+nOsZ9GF
V6zaPoXddB+NeneBqlj7SblWXu794E11AALw4oo6C8KeM1u5b+tL0wB8vqzy3CtYkO2fVWK9u5ln
+2hZf938//s4sDAPkIKfzV18LjRS0L1/Dio9/VS4jr/xl9ADTqhkud0i23Zsxh4LdB3Q6KzK77Gm
Hbmnat/93GjF2yAOpBABLsoLDhDL56EYD44epHfdFBTP8RqE52VjJLtBDemuCXd+PFH4Sufi2aig
9Byg3oCFtKo/+kGydWtYrnInZI2QjQpKkLWIkMzwKjbTlyLu8VB2u/fzm6X8ZIJ2QhxEmaYhKtWB
NrdL7sVndbE0lzLUFpsD8mb4rumzAUg2hgmrXTSovUFtyRDWKw3mCV73odm8zHZqMXAaCqjrXexp
VmLrOode0NWqbRwUsGea5o8iKoYI6a44PsjldQIWIxCGMFZDlxqNLn+XrE4jRBNux76lD19DDmPJ
huqR+qLGhku3vqVogXhapP10E74rXZ8/SZBW8PCaVVDtdS9BdcrvwwvevThu1cBwdxdRUWn1Z836
4deFdWvX7XIRLeV4L3dZMw/v72Io7+5LHsL/4Wd34Y9mtlOvudSMLLssLHbi+coJ16yYqtB5++ik
jXHPH1v5XDjGhZipbCFmg6Q1gsqwYJ2C0HO1PrFt+qgHoX5fxH7JHy6K1NWlnPIEGSz5OqiT4zC3
FMVwETwlQ8Ahf+MHZ+5UN19cZx3OaZuDq4IjsQ/8D74UuxnoL+G2cpsS902449Sf09G+6aam+E5X
xGWva97noUoRdsh187qYEus+sHy4lpVHFttHD+DH1cUywN87hQctylJEsbmbovblDlB5up3CPDzI
3Wl2UTbxS+Bwvjr+c02r4X4q0XIwkjX8yilEt4EecD1oPpiaXi/iixTxoi+IfbPX4+ASoHN2lhSh
8ZSbprvtosXa8V1Xj7YPf7e4dI5/rhtZ+DWC62mDHpR+MJsWPGHTxRcNfOqSLZn5ZzKGwgcG4aW7
1pmR81LPb1s9ouXihAl6omriZBOXU8S7Cb127Uu08LyWZ0Gm2r/N0v3g6H7MIfQCRmmyX+w69gli
p6d8phQl/pofgiv7zX7ytyb/vb/kV3bJn4SNjqZPlO8ca957KFYg7Od5uyA203t5QAUQEXOuvyAQ
rR5QepxzpD8X/vEBNa5BfadCG2OFhmoZ3DehPihF2FboE4sM+7qqXOfJNWEcMQ3IfM3JyNtz2l9p
ge+eHK3ndB3gEBrlTnIFSeaLb6kjtiOzcsE/Q87+DH11inNWh9B4u/o9UkvtsIvzZLiPw7a/L7zM
2LU1tMcyPE3AqYXydtse6ITp7wd1iU0z2ABVdjbiKxO9meoHYxkvjh8htqh0eoAfLp+jPkIuAFSN
Xa8+55hKTYiz+py4qa0rv3b3RTPHT6VbG/smyT5xxBM/iQmQlXFWOo51JcNuXI290RefZPTOQ6Ky
HHL1P3iENN4cc5RxoJpdFxR6PnNMSdlN9+d7uWSdR48ZFG/bLvM5dB2H1oKnv6OMp3xyp1yOjon5
eYr4a06VRcx9aQGGCY1sK66cLVFm9L3mKnTzvaUWSskydWfIwyWPq22ZV3qULJcTvSSf/uDBthlB
NojBLj3qx5/GPHuf4+SxqBw+n9KvVbWpmkHnYJZHRXDm5FZyjkRevId9hacjMkVdZ/QfonrS78yw
/y7mOElDfmhtvpAhzEwJDHdJ8k9BlNAv6mPfZwTXUsD7+OChekn3/3xD80908JsiPoj9dBHbq5vY
T24ShaoDWh+/u5z8wh59jDNxbHnhI/9mXkxUqYH6ZctnugQi5IkS5y5xpvhpKN394M8Q6UxxsF3g
lr8Qt3pxXtwayN7vAZ+fs6B8qivL/THNAKl5t38uwLdukjUoD71TcFjX+vNFAnCDf6cX17Ucjq6j
BrP+6PvedTTyv24uuodmCVdFjGXu6lCnR9LIE1TPc1gwUcb8bRwkHsSXbbLu0pm/MOg2afYcabm4
9aoivzR1dM9lCHa4upW7rG9gE8nc/1U63TpWAKNlCiz2eKdsqdjUXZT1zJ78frf9h5+DFK0TzMHZ
qfQjdZ3ZGXJYkQ1FBRt6wcVp2jbSeL/YDpJQcnt0V4UjG725XXeJqk2S3bfDON62vLluOZMZb7MY
DVETReIdewyEoNYuvNTSRW0bwSCaXfJJ7jTELT+VdDWdvbv7d78E/TA06dA8f++Xjs0uSKNRe9JB
T21ZwqXnDqqHHy3OwY53YrOUzVE2uTv5yV1lG9XHd350Gg07H0LCbbbShZM5/qPgmJLfRvAdvptD
tj14POKafnna+vK174Lgxuosukib2byUDj25gE/6a0DJ40a6/8SEBLFaAT+YqlFwDegLoDnhMfIn
N+WUp562i5JlOY6LaUGsbkH96RSvUpZ909ycGgRjY7uqlG2ouNHLej4X5pV08beuTmuKs7bhFcpr
FVBgXskx9tgo0o8L8m9XMMa92LPKe+OPXiznuDS6gDAS+hJ0bsKDlPudZkbDyiyr3VQ6IxSir2M5
CJDyv9ydJnxIDpyztP1JPTS68psK8jJ7ND/02VJeh78PecDU51KQG+b6ZVaG4vwyq8McUAMkR3jJ
j7eN1qUA8rorWDDsTwPyB9eLzjIoVC04s15OG58d5RXwY+tTHth3lQcL2QgByFM/tlCvYw5at7u2
htA/70PVZx97MKBAyx0bq/OsWTpSOIqQdyPXakVVxi8j9zl00RgrrDnbZ+rSZzzEUhUSvIZIhAzH
1cx3Rj2XW20CVJaDMbse+qR/9HOTHp/cpT/j/7H2nT1y49q2f+XgfOe5pCgqAO9c4JVKqtQVujrZ
80Ww220qUaJy+PVvSe0Z2z2+7vOAOxg0StEKFLm59wpYyvK2uY4Nd4OknyS4wSEAicVI4l8dseyc
Mxg1AHU6buTgwNc1kpWfzWO1OQ/RIeCnnWFclzXI4xl+llmwFpu3TXli+/CbHnayIW73mGo0NiQk
g45bUDigMCkEn6JGlMigBrcaMqIuNaMHCGNFN6/7REnybR+JznIHY47PJMmNm4jXWw3uykUb6HxX
/UBgUW70bvC6vOwzxu3rPhET6hIbaX7pSrpTRXcdWMt2yzUWOec3kDaeTWUBlDPG3sDLwNblhjpX
mjdZPTwCnAtjn9fGmg1OwPuR3pAMupi0teArA2r9zbIOsmR0tp7D5mXlZGXsJingj/l9x2WDJL3Y
SfiuDVC/u1n+QLOiusHEsbpJWdLumsZ93bis+tVu39f9dUBVw+4PKSWyTqYWkhBRXbW7vpu+GqrM
L6/rTK2+hI3NdssTX/7AIv11N5gG5zexsg+tMJIrgyrGvmk5/DPmRdLF6XWaYul38Ifyl3WvG4zw
izRo9HpUBSXiWz75y+7/6XkQvUd7CGjOmtsm5CqgxbuFIvq3XwSA4kPeTgy6bPgltc22/8F+hOTt
uqh7Xn52iTn5PdhUcFFMuo2K2fiA1O79ksEqGv7VNdh0930HlhfjAw+L+5SY2yiPmecMTb5ZOos+
jnMfwMB8s3Q0U+Go18VlK6hEPy4uO1vzscvOb479vrWBUSVgys5NmRCkWAfae70sxj9qUj7DdNi9
1W6BvOy83jbE8H19kmqUN1CdboC/vHHm6RF6uf4PfGOPHTEtcPuc+kZJS3iEwWosqodoI0Pq7OEB
4+zjv379j+siCg1+yPVslgOWP8u+y6HQN4o8I4mRH534tVaG8WDmtD/TeromUZMfHEvBzklU7pmk
bg7AoNNvmyxC1T1JKD1ZzrNyJAaXZVVeVCJQGk4ny8pe8hnr99dxy0o+n8uhmp6i+suyxhS17X/r
s4FjhZh1GVo7q6ZIX8zzsSmZtU2mDKUZLBlz0ihyh/uadeS4LGEMh42REevNsrgcPtQmsjnzAbDo
/OHw5Yyl0d2Htjo0FVITZYxYDyooD5AlTvbAC2f+ggqd14N8Z17fSVMvvPMfs9SgKXKHz9RXxqHH
St8QYGtDRonAdPmxBE80m600vv/BqBe9Lk48+xwPU7dZNi7rixm2NQ5VDDirhmTcB5Vk5QdhufSA
djZ4QuvxQ2nDLwFShOVhkdxUjyNQeh/aidJD0qnBIzYE7mwHlqPNehphxGwmEpOcSN4mVZ96RRia
z7Wx71F5/tJSOAnZJJmuWRWHm1/tWhQH0vFpN0FHFeIu0Opwws6+i7lpBFHlWnunqN2j4gYY8j38
r+ouutqRHl6mRG8LV/Z/UBOMOKCgxTnPunJHWU420aj5LQEW0rOhMvcMc+rVchAypi+FE5kPzOm4
P0S6DzKGiVueKgvqKaq+k8NTH+bGvTZIfNAZZp8L1qRP69JTAkoYCw7l++KCNzFNWnqQQIJzZV++
yMQRRzJh7lZBlnQJ6iB3HBAiouuCVncE1AExMXgNDZFket22YNznJWfe9tdxP+8pU7JLeFQ8wMme
ejIehlskeNyg4u54SGH0frAGFgYpTJpurdSlXio7/sElxWNJTYC3MXgWSA4gk/ogzcj6kGWKeu6Q
/eY08FOFuR1awYoVdXpyGGQBMX2yd8slfl9c7q1J6w6mx9reLXHvsnVZXO5uWXRRHt5SMOeb0R4+
FD3dN/C8voMdeHW20IZe1zsCLgK6NdXWmpsliYwfdjNKFMrEbKCrSR3kpO6DqisBa6glh6aQ5TyF
2t0b6NyukWWp0zuf4Fs/IQirguhq4/uDKDJ8wdibOr0UMCvsbBIib5/AwIoEfKjSq9kw8yog57CB
WQ+Bto42r8sfOYiz68CVdVkaDMhEuFAoXC0HWPNRdVZT+OwZ026Ad8MqFEa7iUcoNK6IwnGHonCH
YgOFEU8hngiKHOADXKV933XNBz5XDAdufwJXv7wnOUxmgTJwNn1W/2oHAB7z7XKG/2EHdz6Du5wh
CoG/bpxrNtC9m7HpE0VrAC0wxew4h6XiNCAGXDa0YfNZDq575ZhW7MA1G+fgB+YEszpB2cOYYGzR
MyrVWcGyafnTF3qCj3YLQFLu4IvrxqLcyK6yfXyRxVOuE7guR6m7XxZBaj+6I+W3YyIew7a2AmDb
2l2XpmRrF016MnTU+nSqrDuUIlyoGlvDH6BTnrEaFAiBp2k6Jnhqqg6cefpNhTWssliBrD1P3gXt
qltgo4HkAmtmuyyG834VST9l0NNIUcCEdVA8dfsUZtFuAudb3hcvtM9ff9h/rpk3JSl1HxmRsDUD
Z/nrZOfiroplfh3tGJB49C6zWRkcPaPbtL/UFL4Yr8NLnDobB75cryNWFVXWyYrSM1g4+X1FivdG
FP4Gj27DEYtSi81IdKiL/a0516BpFI0Y4LxmddcuhIK5ggSpP85yPsufqLK/ZEMaHzKAna/CVeNt
A1PUv7bDgVLt51tDwfzPY5bzYOoy+stB/wvnwaeVbkdtQOV15qAubNQ+g18DKZITm1f9sH7hsHIL
XvawwXChcv8niVUvLEWUgtly3Hf+6veDl3XlCJvB5dhlwyud1RkdyzPs4qPLgCeA7IYzkx0MABhU
A4fFPxdfWQkOhBy2fRJZkIlOkM5lpRnI2O7hwteACBq7BNqd88o3JNAxhz2kjbKJqKvbQucCmsbh
p2Wpzs3qFupd5j7tbfhbQsl7Wf/XKpV3yDKl05xNNuTnZWM17SJQTNLYgx9AB5qMWd7RsgjCipNH
y6mLIyrI6HTmRSi5Q8OziJz1sogMmIm6Ujlul0UwhgES4nl3nJKSPPZR75PCmSAmUJd3VadfT0kI
bBXS+ZQdypoQvv7dKYljfDvl8i8w0r6ecrnK+ZQD1BPeK/Xzt5V+CK1zW1jCMIUJrB1/o2dv8LBG
H+3anyHrqA9T7IBhA0jAVdG0C+wCc5AKgmoHgu4u4CUV1wn5Ik/Ct/BTK/RWKWl+1ZkNf2Bpfhoj
ifIaSg1XkleQAQvbHw83CmldIwizd9RAkT9DOhzIdPLIRuAFM9jfHgtIOD66kJdyU2beQYRV3UFB
B0pkWC3qIT1ieIQs47wIlKneagGRJgggyieYBhvrtkImf9m6nNJx0+m4bAXB+vWUtBevp+yR87l7
LRsbNeypmlkWhZj22AIviZ+D2UI1ZZZOcaQN11ULTMNCIhcOaS9sWfbJSPhSZoC2DobRBgaDlMF3
oVLR6W/rvuu7pknfBjYIrt6rEOqyvBwH+sLcWOft38+T5LAhHegogwh4m6C3EfFUWTZcEjYkXoe6
8Zdc7sauyZ7T2IYFjXCyM6CP0QGuLaGPkq16glzwGboaqGoVw4caPIYHC0JOr+cypNVfgBqFmfG8
R2HC+RbnmhiZ6Qdjdk4o5kkI4hZlpvRK02Q8FVAv0LNk3fKHYJK2tQh8qKdFlg7Wk/DIRMYHPjbQ
tlv2qYk4gItGj8sSJXw8ZWR4exINd1wY1OAgWlpDsMQp//WT8WG9GCE+Q3cS/WvUvFn872P8DH5P
8bX5P/Nhf+3280H/vXkpTp/US/3bndZ3//f+H1+L6h/Hu+D+7Z4/nR0X8e0i15+aTz8t+DkSTeNt
+wLrtZe6zZo/fRznPf/Tjf94Wc5yP+qXf//zuWjzZj6bjIv8n982zbaPGM9+iOvm83/bON/qv/95
V7RN9I9DUb3ADeP1hH8d9fKpbuYT0H+5BrUtxqgDwJuJ8/UvyxbD/JdFBYIFCvEJzMGAFMLktIn+
/U/u/AsOfCZ3DAhBAijnYrAFSGvZxP8FciViRltwk9ng0f3zz7uHn8zsVvn69n7tarn0UT/MAx2O
S3NxdaYNx1xD0DdBqEiZJQEWlpfBRBQDK2koW4X25A9Fjfw/d7cSGtgGtCX82jbjlUZ3Qy0JyjXM
jVjXQIQUaCc4fzanFK6wAWBF4ypuzmPvODEE3c64q3hfNSRCIIntIH9+JbppjxFm+7warirUFqZg
cepHYNVtohVcvvna0V26p90lBDp506Rs2BJ3UkeIiv7wsr49jp9MPd9gZefbdyjo8jYV1JpRsz+D
tSoNIKqLQueFIrkHXngFDpWkjQfTS0SYx6KrHChlQiIqSsFdqsEhK/KhhsRKU33krbPniXEYkB2V
vQ3Sh7bUBlO+4b2RZoaM/fySQC0Byc/F/2guxpuXBDxp1Jh2ll3SIk4wGxU8MN3UhtpHn+zzMn6A
V6exyuRI1iGDFbKrkiDtxq8TjYgf9dMnqMpUW5DEjVVXWsn+9w/RfCOQhIeIhmO4DM9w/jG38B8J
ndBzgamaURcXWCiigxKgWNlD/5khWlzXpJA3DgnlOq3CmwIP52w13cENEVvoCYae+Co9G4KRR6Es
4zQaRbzJ4qBLivpm0lre66FZAz31YtZj50Vq+GplalijSScrND21cTtnjzpleSChL2jzGd5SzpGG
VBzyItVXAARgGhorJN8cChyDsIfbCkKoHqCW5YaCo+YxV8K2dxLoalMIPLkTTEckLGV//5SY+7eX
CEQHcwxQhExXmO6bpqZCeK+0Os8uGN7ZyQ6jT3bdFYHBa7CGMd8BMTeX0JXP1FboBLrvhV08ulbR
BDzN8gBaTH7fgodq2Wl46uMSCmIoJWwdi1zlAFfy31/uooD2c5szUFq2DYSw6J2g4/3zS61plXDb
rfNLoXiBhIix7ol107RRB4X6Md4oqM9CikD7aqz5IYbxshveqzT8yjJWbFvgITRxnoYmO8Ci5TIk
KFZYVh9vhvkZW537ZHKWvKPVZb6ZgzicU9ukUHcDgsKAgNjcUn+gFk8JdF5EU8Tw6MmfCJRyUIRO
nNuamy+VVcp7RQjwQMQ5pH4O7ZjWSu4bXd3zKstPHXc/CkyU/eUQB6t8IQu9LUNY7BUuRIHMvHqM
JjV96hs4io/2faZ1DNqbeQOi45pJEcEqEe+Wt/lKoo5+TDAJCqfavmlstDjI+ExryC+tQUQMV5VO
1H2NLDBp6xuM2+NtCQhlO0DPBKB0T9UTQA1DMnmdlVbvPKelW/vp5XJmIhLl1EAK17acN18sQKki
HtrGOZewZtgNbGCnpoMyqTtRvx9BymKswyvO+2Kn4Gh3ktp6KugoDsiZGN7vWxp7w5zDS8N1GA4H
CBPhMX87BClolwBxCQyF1MA2y75fS43ZRktruot7PxZhuNfzdY6QENj1RD7GFrg/DoNkjk3s5///
y5mfCgZEAyMsxuWf2xCqGqrNiOjPIwqsceGSYwi7Z3Rk0EmpWDx6lh6g7sRqw+tCNJJc4nUR1UUr
F782DWnfe0LG/Dp+fl0cfaxpOjPdGxHB3Ox/aNYhdLck0c5wNvrxqltanGQ57W2gcbpog3JGuXFq
OA07Ley9qs6+cYtGf0zmlp8QDQehEuPsBPVKIBcOdp8Cg1sAUY3IvYvXmbZNz2mSYQWxHLplkRLv
DV9zz/bm8k1mCdD9EbjgXb+ZJ6FOLDXGMHpG/B5vTIf4hLQrO+2BhqpD5SOBHHsw58mOQB3zADQs
MHpqP4y7+9+/W+NvIxXnpiUAi8NFOAyirD8/SCZa6RSw9TmnFSSwwD4bPFAjZthnl5yg72xvQXaH
XYAhoX1jQh4q6lRQ6JBsNGofYIT15xQw7gb23XKcOpglFnh4YP3sIlX4sY6GHRLVJ0AF9NqIBXA/
0L67ZBF/75H+vaND0+QWmN7QAcC05k2LKGkN9HdpmGe7sZKNG0NIa2pSGLEO6L/cQQUy7bbg/lR3
nN+XpVWdZKh2tqj0nG9XDzmHaVgvBbiBOmQ7A1DY9TvP+m9BC+fzY+Y2mxVwEeP+/KyplaXAKcfm
GVexrmbBVejoN1vwM4BOVOa+Cj/bzCp2iIjjzRRpoNF1fpSYO1V6+lhVsKoahtgfi577Vd0rvxO5
uymnAiIgEsGlKh1/+djMmEAjPIO6sJEaEZDm9Tu3MreKN+33pzuZDbN/+PwgAqGQtIvMs1LWBxnF
e+Ym70QH/JdPC10hIlGGUfdty0RnllSOdIyz4fYZmEDS8qF6jKAuMdU6ZfCs6sxQraao/Nzn8kPq
wCZtXuuSEsSyPMk8FHTUqoNyzmYgyJVQWZ3iMG2hq9+5AQMMOJHDWiqOhIobihXrRbHTtv40f7jb
Lqan0kzUwUyqKkDQtB2k+6Hh/MJoQW5KG9JlTOWWpwi//31DYb96vPgWKYYkDNsgUP/8eOuET25n
JfwMwlDzkFD3jsWMrroqblfdFCOepQ0NKgglerWsPksd2qfG6hO/cOEXY9hTuJryyjz//rL4L/oK
gQmbgYmYhbDtbSxBRANlZqczz7mNiuqMwW4KaLRaiSEO2rkdtWUcQFfNV7FjpReYGyYe5loKEtd8
YxLNV6g7kP2iKQcPwSX24en0ObPaBEznKl6n2qnWKGZkvtOxlZ4/gx76FkDHhuLQVWX/GpQmdj+r
8XG1dRzoKXAr16vClu5j4iA4adTlnfv+xevAXNVk3GXQq/5bbABRPtELo2ZnMASrIIaVWFBQUPBL
Gm94F4NqqdjGqqd+NaGQHtgSLlfm2Lk+K+AgTgoXOiuusYrAMvE5CMluqCcPsA4ISwCN0xrMOMBB
wfWMOMyhvtasaiObXsfTpLRe5cRYrp+XJ5ZUxkHZJD9ZZXJrCaID1Jucd8KhXw0LmPs6Jqa/luvi
3n9ugZMzMTtMcctKPwLWBS9ol0Jwzo7IKZwKAnM/kQddWHAImw5/wBH9eSIAQGNCu9JmBDuFxH6O
ib2zUV8/yKx/yCrT8bsJulB0DqQ6aCBUNbQT6Fh+ihksfLV23jHb4XN/+qaXspCIRPwkUDllbO5h
fuilMg09WVIy47xMZfC2zNUIgsRhSHrpSznS1RLPsQr2eSH88XYVvc6uNDtxXXhpTZUBUVOFbGvH
YOTntVJr0hV1wDi7QnpDwA+yTvwmBa4PXeInqwHDhkcEXZTRbEeZdDCkwjwkixIb4n7WOxOSv8+f
+DzWIV2Cqq2N23zTTYiBcqPMM3Z27WkjgRVDqk72a6KMZwYEj+dYQFzqUb22VKHsNW2yP8YJ3wwk
3ut94QxQ6OiexsaJVkMrUOJGpHVLCv6e79EvwmtoFnBcLDXnwO3tVK+DdF6EhDUuVffiwBozuxhp
BudwE4KvcC2HfmqY48GBLDACvLVKgeM9Ic1fliAB/P5zfssGnqNrcGlNhhS1Zbnm28m527I2q0hu
IPgiQcVA6h2ogP9cKnYhWPf2YCJHOgezgO5P29SoknUUW6jL1JOCQn3tbqt0YDA9z8NNUtgrW5nD
hrU0e+9Cf9XvAPZrubheE0Ifc3/8Q/t1kT8CazVhZ2l9iGALFlCAKWDlBuurqXJul2vE+MkOtO2f
pjx9rJLWvW0hr78qVHsble8Hrn8fApBhY0gBzs0OxZg3n5TdVq3NB2M6Q8qvgzMzTzdwg3M3Fe3S
FRJcZcAiy8Xo4yof0HBMoqhioARjhstIBnZZCXc5OcXGxuh5F/z+zTp/DxlwdXDTtTBT5nDZejNR
sXumGzs36VllYeurviRrN6ew/OgkyFItLKMxqJaBcFvLA4jxGWZh4M3CdwKgRGXvsxqKW9IIg6Zt
dFDw3PUB5w96sPv8DlYja9AA6yAJTaRO0idOmP44jJSdIMwcz7JBlA/nkhPimVCEXfG6hwOAQF0W
rlEYoGpHf1x+yQGJ8I4b8Y4nZeXLtAIdOX2OkHoJIpUXQGJZW1tBkwwi0Udm5bASXCZ7kXEhfUHW
BP+BrWqRVV8hRWmm7bG0HR6gVAYx7fu4vg9b1m3p1AIegRmQZGJYL11dyfr0EkfJrdv1LLC10h+d
KQMwMOf3Beu51+kG1eScQvTXhAoLkwAmE90nW1LW8PCMp53sBIHBBPvE4thelwbfjJRYwfKKAQFR
MH814KUTuusktrVXi0q+85oN6HD8rWc38ZLxXTB8w9x6m/7L8q5MZdt/69knPUSnkm5NG8kHUf5R
C5quWlvrnZ1bGD+bEfxxopA4SPUHZ1A+qhb6OpQW3KukfZJcfDCB54LGJyaqlGJoggMWJL24dNZ8
GGqfKZv7Yw5+6NCbllfCscMf9zEkCu8c11B4atF5it0Xg9ulj/gTYMW8tL3UGQevb1mxq3X5iZhN
cTAw+yyMo0Ysc2mJOLeViYRCqCBxbQzdQTbZVqblqUmm7pYAE2j3pUY6zsmQ3uzAvks6tgmJggqA
W2OSlkoX3JGkPaZjqXdmkiWrcm4qGZAxqygOyVoNBVBcldWgOaTQkKm0n1ZFuF70c7RTfo6RgPP6
GqqKkDD+EmVg2tqADHqzFfGmB/0UyrMQK2yq8GUZRg069s8ArErsL2BzHpfjOnc/Cze/ZMTy4swY
1kPq+nmlrFOOHEAlaHxEl8RaD5S78jRjjgTU9TakdmSQt/lFiqL2C4eD7bRcvOpmYCBwYmL8qnsy
bR1I2DR51x8H4bwQhwRjmOcPWQOIi4Uz18lYYCqKpFyWJV6uhbUCukR4xgAUnRzg0GsTfKpG9gVQ
YXEBXucJ/A9nxW2bXZbcheG20aqlbncxzLZd9RG9V92pmbkORtg+9m2VAdzVvjjgBmxyc0Lmb3xW
EyBaVm9+aWH3tSqQTPZHPNtdA3uRlWWGAPfGRPtJDcLzRKshcOi000O9g590daOgBgPpDXFw0oTB
0BoJFQybqJ6pCeuANW07hWuaKn0Rap2XQ/PQ0xTzwrlr7aaGwYHsldRuFxJ48w61xLzDG0NXu3zr
NIunTQ1bBUNA276HC7QHZrXrZwyThbmlQ9e5xomzyicSRk2YQJ1KkNR2Qz58spwuP+QS0PQYvVzX
DCB3ZuHtWA3DpssqAauQsVgVaV3Ax9sQ/mxpXPX21m6Bj4WBobMBrxN2GA7T9W2LrCPNcuRUULdT
c4gxlB3KlpnVeU4P560ooV4+MHHgZ+QXSRBRtMJIhXuDkhTfLxI47Yx5q5h6LMU0eZEZFjs+db7p
upXfZn0Fqc54PMGroF1ZQwuaql2vWBihlNik5tqAku+mAV7Gm8NQPoUhyNKdqlYNG574xXFVhIQu
NACaNPrMVSKuQ1NHADJkma9qgCdbUxyEBjML6ShUnBEhFBnolFEK/h+ekPRB5YO4gZrTny44+Z4t
mm2FcWRF6kYc4ozu0EoZKGcJYGlmm/pM0Kc8MavD0Didv7RCbY6weqfRM0hE6SoFUteDn3OyQkaI
XqcmuXJ4XXAkiDaTxdx1OIeVcpYYrZym3EZJM540hLFRUWCnzj3jn+ruDWZ+GWonXfXWdF+6tvbd
XTdltU9ctPH5tqCfDESnNJPVALAiEycRuu0TpOsij8+5TVTQ5T5ttjzScSAH64NdJSNMHDQP8Emd
Qwlk/xwxmvjnYLrDx3U7uYc8pXQrJ7ZbmlrCzHBT1PQQQ0R2kwjTXMPBU6w4A/tfqj+K9gOAWCvp
gA64zHIMWtEgbaJdMTd8ENtJtlry5HDVHNZO1n2FIM5sPBvflEWyrxPY+gB2Lw5LfNlFCT4CVYWb
WrMBoaXxGKFrckj7GOG7JyZFSgiUzkEYxTpDv4dUQRsGMGXY0Aa9bl+4m6WzW6Z4kPneaBqrPanV
qVL5sa/sh7Qs9XHogdsIBzv0Ihl3KFzcphT22JmBtgLpijkrunyK0wRnCh6TTWlz+xaIQfO2bvOn
ZVvviA79b6duEkAP15aKX0oDUIOklYdB08+D0LdUg3gJeHgGB6y0uoP2VuZ1PTfPPGko+AYo1OQt
4X7uYKI2dbO9dj0dl86U1hAQazK1X/YK0/xV18cOxeSlY4vXBlUFyhNxm6bul7IPkc9Lihek4gPk
KCGgksfU64wK9LpIQG0GvUtG5WegyOBUCyr1yZ2haqAZA5495zIxaa98GDXiCwD7xKEjmg7bGmhJ
gUqtF12K/EgLI/OEqSFrBZO6pceKInaURZpeQKUIcsdU/nK9bjTpTVOZKBUo9rg0176oL1pBKRgq
DB8EqJ/HuLaRW5wMDKTj+ABCKlRxVHs0BC7CiU3rrhWhtX/lPqT0KYvoo0pGwFPAsVhRkzSbcAAR
szWgtYysrQQr8VLYNbT+Ae0+OGUEaBq8Gga8S2Pcm+iRwJ8et0kzPBdFi/xDAiubKFZgUaBUtzRA
EzJDK53B2GVpilP6CbCY6iaPzANQEVcYBY37ygxXcZfGe1vWlTfOXFLUVfNN3XJrhS8VskltXgVD
TlEOTMld5SoJtmhdrw3VHyezdm4JGQ4IK6otHhEGzwElYtGx0itY9GQVEdpLhEd5EUlxzG3xtQbB
e78ESSGswtZkVLDGyYr8PJBH00hXS9eMj7vwFnyTjVOg27CNdSNv0yyyDmNhmscwREyl4OC1NyAZ
tu8g0iJNAT5/MaHsTUixrdMMchkibf22dov1fOqkEFFQ9SQNdDdCY3kcQKLm8ppWasdqx0uRL92p
vLxCL49v4xLNsnQ8hdEDWfHqc1hVLsTg7ZtYiNzrxISIPW6DzpkHRFonO+Mr2hSwiHIIvSLWe+Dp
1kMTDjPjVHg9pkMQhxY7zUAD4yLXr+/FTqACJos72C/VfoNcG0a0XclGeapcHUKaYlpbnIQraHD2
lxhA7GdgazfVrPGveA9/WhV5SJtDH63A59SycE2oszXbI3OH+BAp8F5kGgPgq/JLVXRemYWwW1k6
J6O9zWc3ACjgbZYZGxAPbeJNsBy8NSGkuwzztNSn0R3Mk9M8oy8ACQUl0Nvlu8bsZyctCsDSnLJf
Pj0LpbILmU7Q1whgtect8Df3tRvCoDc7KLRYrUG8PgoBmTAkYBCpU3inkzyCRmk/vCwTjeXTm+yo
Ba1BV35cZ/HWoLyF5ugfi20M5AfrGwey/ium/Shnaj3FNN4uvWUUdwApV/TWLTHJ4qV1YjrdpbTL
jo6sV7SHvLNsi9n3STsYqwGNMEvmI7thbycnZaexZF8yt2Br0sP7O8fLjEEHQlOq0JNzeGpZbiMC
hCzrTn8aQdc+OFAm9RH7P4Q5KuutmwfLwFXCnXczKEwF4H3jqUYm6zJDVIgZINAVqw5q3/ul8kwb
SKEwp/AGEFUB9uiTw2jyTRvPFaQ5XwEiDyAbE7BZuK4d6WSDeg2ynNrcLs+KmdBUlR1s3kBWg92V
qR4aFP5XQFvpjSWHyC+0VAdVd4Dbq6nFmMPgEIHckWT9cIzlR8EJqpyj26/RPZkrKtqPiCefzQGj
XTgX0ULooI5wBds25BzW0X3qABAOrMpwSXV2YbGCaI3W5CizvVZgpBupfIHotd7VJlzMB2EZ69TC
R6GdqPFSVct16I4jqrhtvl8a1ARWk5dNcAOVEEkDnmPb9D07yUYfUKEt18jSbkf4hV97SfGm+h5f
RdFcXWfbhJAx1ulTnDAYKJY6dFZmj9qwqa9AJatjboZxkIeQzAmn9HNJniamOjic5ej7CT6KmDiY
gDrbqCX5KoV651725i3lFoRv6w5PUSKAXgZT5P9JUFt2MM31WcQihl/EBLP6eaSlsm3QZWMyzx32
ReSEb2VbmittDFNgwDGD8vy2a+7KjpJ1r/qXEG1oE5UlYneB0d1V7pcC5dQICIAd7dv6deqGKqGV
ogLWoOrtm0CUrDth3CGiSuFa7FpbRObtZsnTQx6h8mGX4AZ1BjcUFFB8nbfhBiEH3WqqCkTcAGz3
gAQfhJtusqYHkzNBUjhOaXOd7Bai8uZUIquohxnKEW3Sqs5WmhvuOXHch6UuxKDtuHYS1e+X3IM1
xX5dV+aFZtDSgb0hpJaNbgVJlWGFHuNugi2NasC0oqKIvKK2bvrjMuOY4msM7vcmhcQmrs7YSJnK
HYwSXsgYvWSjcndgXiOMYi3egIPCLwmLTUem9WhT47VG5SRuteowKZ2TGOW6UB3cOQ91jRQqnvJH
mRh3iTSfSlzRqTWHFxvI+hi1w32DMAaObu7JdLOZXg0WTKisJ/BSnQ3ycwDlcFPjQRfcLyEorJ14
9JM2ik9xkQJRG75QE4BITjVd56J4ZOJD5QZTKqwtqSTxYm5c7VB2QRpO+oHED1G3yR0VP4HimK9B
RMnuGpTXJleU1yVqrFE6W/Wme8PmcECmUIOYDKLWyxMXKNqd0tRZl2WRvs7YI55cRJObJxrdxm6X
HAhym742U7FCHQDcxbgVa5CvPkPuLYHgCBA9ID2hmiuZ4aFipYNS95GfmazfLW3HDjMAoItWeKL6
f5Sd15Kc2JaGn4gI3MbcAumzMqtUJZWkG0IWz8a7p58Pai5GJloxN4oTfTpamQls1vqtbu5j0wSL
CesIb5zxLVTyYR8JuhAQjT4tucSMIXkSulL/yNzaM0ZAbE+O/V3M8c7Kp+XdAtdlY6R+TLg/GnNY
2MlXlYnIviTTOPqOkmWnDXywx74LqiTjkZfcCUWBe382y/JqxE5+40fzY9W5EdSZPUFBxY6iPnKg
R0jVlD3zlsFC15o7FChMDXFGUwb1LJ9QZ9U+1RNO0CXVcNaL6qu+GsykCL9npgAbXDffsVCfZZq0
YDZmdGM1p2nL6QEuq3M3kdGXl1p7LELHPoRpQpFe9EUIMd969iovIy+LHwDgeruA/Sg+awyuT9G7
kYB0nD9ddyKjfrhtlzBqBb7scr7awyNsPwHqpi32Wp99GhySU0HEOn80TagK8lt3ur0CcZXN9Vly
jzVTHjFXX82+hA2kmuSeZLdacSilcLJnvS8/EaoU+ubcUfmRmg/1nGg3NXG/oObzekeTn2ORHxcr
+gLnkL0Qszl4Wr0TVtKxC6ieyg94Uzq8hiuhhKTcS3stDuJm1p7TZkKukLvnNUwLoET7IM32qyST
9kkHykA4Ft6Goph3phg5i3ICpCI6dL9kZnjGNjj7E560pzbKEBip1tfRHJmRdN4cYTe8B5Lneg3j
8uRM0YGCniZwiYt4qK3cPtV5Dvgd1fOJr/0c6V29U8awe3bxufj7kXL0e53TaJIN4mIt7ffE2W3Z
W8LOv1i8L0z6Pz6r6scWr9yWBNEt1pcmdJ0naSk7xw6JLE+VZF/wUO2WKh4AvvKPQJ/uSaKO40TJ
P6K4zI6c9VQ5D9xkib6X5pRx3+TFvku7PiiUwtih7s73rlWQuj+bb49T2yrDfmqji0BJuo/nZAnQ
EhXnjJQST05PVSbi71KjqT0O960WZ6cOsck9RU3oFeponFRRs9Ww37yoavl9ScVx4US8dm5BnBa/
qInzxZ/rafYWJ2lAOrofcxLxvcJZBZ3qvtQrHNU57Qkmt76GpJSg2etQdsSujckFjGmY8htxSj9D
BOvHvEMN4ORuHsR5dLfHVNuR9ZZf7cTFdz5brdf28/RdJUjbmmzL04fGPY6jfsDVF+SoHWB0Cqxc
5c8lrx7x8bxPahGYcZn5YdGF/oJEqzYon7eSYkei1ld+GN4SQBoelv0BC7hdGPy/eqBE8jhjlNxZ
SXhWwpAMKAfLDAgxwUrmuw59w71L+32cj6Qv5cYBsnhERNl9ogO29PBvqg+8ngigmPeCSkrPKmhq
arMOpDIlydgoIzLoW8wJKctzMaUPs9a8M9to2g21y+Yj83Mj9A9p4fqJGVpBWIz3JdJ1DuPkfa0X
75vCBH/oszkwwse6A4zqjebJzgH71OSGN4IpwiJiv2/sZG80ZIY5Jp1FBHDvmjEYwZPpg4ClW4zK
72MM6jJzSYO2zddZ5EVQaHkcNPDaAgkWxgJU+nPO3mQqsZ+igPdzfMILj/bYEZCFc/tBiXE6S7hC
K1AnzIBm6O6HIdS9iofvUM7LSzm5j7ZUfuDnwNertdKro2JfNFpI4LyQAfnQidcgiT6RJnY3udPc
QTzjaKt8ZdI1H+SdezdCBAfamkSzdh50Fzm+e3AKwlfRPVCst66uc1vvHZT2bBmOirxJvbkz66th
/TDHYdjNoUb5VhzS2AKr5bjTHgOUYEQizj9hKEsd7byy6TlLFzqChsUmMwhGil8RkR7VBt5E4ehx
e5JvwU7KQLXHU6gI94QE9Wcd00VfUXoTKJ3tV/NsX5bafMY3DYiHO84nKhwOUikeQgkihaivIINz
OsVTcY+cUxPHqBTJ9+myJqC7FUlntBDq55qkkvmuEZKEJ8eXwnF/ghICWbUfLeps/TyTlsead2on
HQJ2NEI/L9IL3SMI0LSaSdcJX7k8cr8M84tIsi+LTQhL4XKNe2W4Rwz2bKuUtKrMdEqYsX1Pma+q
bcD78rltzZ+Z3XyJI+05Glo/7qw6iNXkI3kdjpe6jzr/piedSN8lhvYyoGj1Wova9qKJ9+4oPlqd
aHazqhvIoRuHjL0s82Il4YMT3xe8i+zY5pVTPtbUolBZQkFqpmIL1xWKKz8ySQz7SrPzQzuVvhVm
z9FCsusczx97mv+CqmQqMxZb2emd5sW3hMF0J6ivDhJhvpcT1THZnBIF27Q/8rQ9ddNAbELb/bSG
oTxO9vCguKGBZl2eJ0u+VwuL0qaCL2V3vT/qTrbvZu3JKbK7bSTVaZqk35YlUe/M85OOONwxs1OY
KAn3MN423l4kYfMBiVWez1KxvmlxOpy5Fb6Yff0gGi+no+lgQxQd+rE8CHdQfTnIs9rp+wwU3Iv6
NuD51wNk4/3BR9VNq5s7nfAW5btIt7qgs6jfWCyx9r9F9oU0i1NV3bpMN08hb8cjjLcHxra3FOof
K7UCZplMxytE/Gni0QpC07ooaxFtEVLUnrp0cY2sPm3u+HVjB0h/mRXak6In90FlYefHJJmMGIAh
FncrQnuSl/PFKvrL7J5olvxax/o3zJoQc6F6aFvrW6TFP0rYGksBlS8i94UYDMfTRe76rhWRq5Im
+VNOmuGsDZ8yQ89uoxQlwrNUI6yMnjDKrCHgepfsB3lOQSjcXm8OidWFj3rSjY8KnIsE2Wslbviu
7afbooQPJMzEhzwnrmquuIv5Lcb9QMEocaZatJMUKRDwnmu8vI3v8TSEJwJFmBCq9Mqe1Z5bXXkW
Y6e+SJ3TU2a6/rAM0dkyaoeEiAQdGSEb17Acv06KLG6a+olAgG+dUmcPxHLSkqafbW3I92FR1YEL
nnXM+ZUvFZt/ZofPi1TzE/kS8aEVAgOfSUmNK0fPMSAX7EFKhDNjEqSFsB9jh+b1alIBuptPmrEQ
FcTjnK+OCTzTpeM8bX9Uk4yCPiZv0CX29O2faaX5w1pUXIPrP2rCsguSYZmDSK/EdfuDsihx7aow
QQAf2vvRreszbv7PtN3EV+DY2a8ARQJrgtkrTXMEMOrwvg/0l+AyhO2b5xTIOwIXanSIOVrMR1si
k1+hAlIBAbjZk2E2hq+x2Q8vsG3umL2LcqlcNn1sps3jblLcd1E3P6OuPK1eAW+I1oZI6ECSJn9G
VguAFHGmufPjmyFcTl+aBk1aFVWwkixkszGOD4r+rGlxecAskfsb8r8Jrlu1c48GK4sCMJv1S84e
lbw2DNUGnVC14RzLhPrSOkOW5LTdVy2pd1ojq4PTVCVqTnt6MHmbgzFrwKdt6sF4Fm45fHBmZN2k
fmzetD6Vb38DUOOzWyHxfGvRwm3viZbbuM3mvUxbv6KJG+SfyVYf27vetF970QznoWi9vNPRgZMb
3pfjqaiAVkwhXzbtVxW6RyvXYZnXbzGNyg/bUZqdOrixl4WcHnHovGyyY/RhxoOqJgiAwShoS8Ij
01hfCmVQQPXnc6jqj2Y4URo7lou3Ic5lH8sHB83nmw4NKqWLRfU8o0L3+C8lb3gfYYyjN2fT5xLG
KnCBfs5l3hHy2Mrai1wD1CV3hqvl8p/NgHX9lg01yOZlOgqiiz1HaZ9TMqtO/I/8UGt42lm4oOUh
yPrFvogesgrQr5de08ncR7iJbt406vPojjD5cjmpcHbGymxj2N/VZfPq1gV4gJY99na/+Bbtvp7l
dNw3G/XXiYrcJM26Cse9jS6KwaRsGnZTyZxu9VmA2Kf0jEEVfs09gTpXNQJFmk9M1fl+Y2sqJ/vY
Iv+jIcMQz1tzddZeTCdk7sTEeC5LJnircsShn+HJsaum54LUvdCSd0Cjs9VFDpbmxFuSdZIpcYyv
mCdRR0MQ5hkxeoWT3bCYz56eWJSf95VvaP1wwjcBH2ONz4UzMHG1g4KObgUq1yqCiBVeby8hSb5U
RD84i9yTY1KfNamPAWtwvEfJIalIrV8cHpGtKEObyr0y2uaV/Ls7v6jLE+wWvhYvuj8Z2Q8z7pp9
R6wc71zW48jWO2/pC3GYYjN6evv14sy5l0X7qC6sYhUlhO/FlB3H9Rvht7jF9EksxORVor4SDVl9
gnuPL0ptnkbRV5cpA83ozHGkNrI1j2GHAMA0lr1NdQL5dxb7c/6G6FY1uiw1fF/n44dR6V24PPbh
9d4pG3k3yOaYB3Uiywhdehp+3k6bZSmdS4IZW13CyK/DVAIs2Jjzeg3DCUVITtwWe5cMPrj54kFd
zfVd1D2JKkIO28V3Z8p3LgGwt2wKytn13LhYPjuk9KQZl61UoulczeixNqhAZx5/6rRwx+y7HnjR
spZOA2XdZpOFlkcPEDyRY0puiDnt0OCg0lTtp3D1XA0WwEqrBDkhTsA5+40Km21pXLQ0f51WlxPH
gLjQpQDzn7eV76jkomyi3ERQHTWqQ7A9q1pai8simn0cIlapW30/OolzitnBQxup4oRO7znuUKeX
Y/aAGjbyDbpwvUVYKAgILsEejCGr7WyHh3kxDtvdCZRQHEG8vI2Uqmv1Fcqi3W/avZHZwFtkSevW
epsA9uDjBng5KEunw79NKUmP07eUOBCrMD5aWpPs6o7CWcWuzjowL9l+0xsTaksJ+RDWnfTo/tpF
OV+eJdujymW3BT6QoZ37GbIb16qtg27PuF9XYi0tWtSw61+fl+V4tKPws6IgQFtvkF4za48K5+rK
4ljsoAyqT3aO+iNa3EPPyPI8C5SZc//OYNs84gwu/YnwgR22pa8dv+IF9z+XbVJbC4B6GF40drNN
DGgnWhP0anOXZRjvNg6E+9RC3GWw/6dwNCZ2MnqH1lHXerSH5vsGaJlLMfsRPmEvMiWt15Ua+hgP
e1+sWgwS+XFQGeQqF9qjDY7lh9ES7/UughdYv+NMlCIw6kvZNiLQG5eWM6fmV1jqZm+vot/YmIu9
wDC+56eE1Ob2WG1rLcrhiX5Ki3CwcNArdJ2ktJkaZK8GFg1aOMmjMhA8xte5CEzjkMYjTEIBWiTU
gCOVtpxQcwFyA75P6KDHIg5Hf1GK6hoKmjzXjx4lwMNyiOcDLii5IxEHnUCD0UkXiRbY9XveX9qz
iGDMYxGdBEApIxSxPoMy7qpV5BIRFJcNunZMdTf0FO1N2Ywc4ZvVTByjAKsbqZNo+mcFeCEorZrY
RULYT4mmTF49l4x5iXPb/lo6pF6XWmdABjZGp1UOZ8xmVx2lAvn38eDhzQj3gNqzV0KLn0qARlw6
Xl9Wz1nk5DC1hgbeUXfvwza7Y47HkNg66dFWJFm1KiGtpvnoSC9bM/n7avmpGS34RmGN34Zy+tb1
IrtCERGJyyO8NAWanaz+NlmZedhqN1OEuldRQdFqOZtquOfgyk6ulXyJa3QfSlViOBxNeI6s0P03
houQEvzyD2i9PKNqLMTVaejXdj+fyT2x7klLI+52swy6qT61PB54OuuXpic+GOYiLy9bdRNqtmTf
7GiE5CQObaleqdP2QzesvaUu+kMjemvfZ2usZwULYSlt6/f6wOXnrXjoEQt/4xqxmTlLeMwj9aZk
9WcraxtY7/aAg/EoJyO5OG0DtbjYNz20O1/SKkTSjLm3iaE9yHwk3k5plz0yc0qjRpjPWte+0Ynb
Bvx3o1MO70fCWGsfixg4zpl/ppFbPKoN+KsgN3oqkvlxrPSvo5MnV71FWFLWoXq1sp5JY5OykG76
DqGaRJaTrtlHo7EcF3dUb9r6h9F1lhe/i1SgeCeLL2PKCyOK3GHXrwr7KayrT/MCfaA3i/OysNlq
Tp++QmIYu35CHKJx3++QI9XPcTM1PnEIp7Dl6U3jj/qY90FrFezL60k11Q19zCGtybbCD9QVLeKe
ej7ggCZbqhYHo+otvLlWe8JksEPZLE/IRo5Tx99VoNvZdBFp+60Ye3mse1iSHMriZOdnciOdo4hS
EUxOq+1sA51MJDvTzyVdxxEvlqAIyUNzYlMc9AXGhcQGb6ps1w+JTGGXNS603D+v6ZYXQ08NX60c
oE/i91CFNDe6YD5sryI9HHJ/iXLrpKXzsVwm5yGrdrY7wZeoHxKzguYI29NYdXDy60yrdeJBplrk
yWFI/VgOlddL/UtpMd4akyrPfTPfyA27mDI33844hGGQnEbyXUkG58kiic/LY6W9WaHzRYzlnbxL
BxI3eZ1jY3pEhXqZDfOSyvCRL5qhiKLSp2+1G+AiOVyMfDDt2EVYdskNTQ+VDVfc8f39JdMYlYR1
Kqm+CrKio9Rz1Te33IM3t67EpanbzHciAJEIf2svNcBWITH2lRl5isRwN4r9nps1O0BIRt4gq3WS
Y4TEpwZLXLRToMZ1xjBqPHeGop703gikld6KUlEOVgdAMmRaTfSi/m2pQ+T+8lwXdgWPUX/YONjY
MOlWtc107xaYRdOyVU5TwquwRrR5thh316ol9sp1yTKJArgQVVVskZmxcDGXHspWuuywy9nR3FdD
HdTL9gIbSpXZWjYna3be/qptmHZlekU0VB+qIo68ZlUpr1cWzh5ljdIdNSLqHUU/laFlXnIVMQgS
oZv9eVvgZBUotDwfoO3SdXnhACuVdB37/UhZwvNgNazNnPJEpn4YJMZkXCIsY2ES+7E9F8dc5pNn
l3JdTp62xl4rUj5rbjggiSqH90IntLjuzfBYjxrbRqWSxVbwsCTCIsp13QYKmU5XFqA3bXDoWFQq
2zp14qi3joq0jcMoTBsPnPRrqeR7q8ibAGd1xxPJRpoLUmstjQBarl4w4xG8bKR5SlzUycJMsKqk
lH2kDq/tun1tQ3JNPuPREA8GRhXEWp2OkMMY8DmbKZZFEDmGLte2k10u6tZPo+okjdpgPBneNbVe
ntJ+RM8ywDdKELPxQ6dF9Io78byjAwCVBg3yY88ml9dUN1VxWOzHOo8euIXISfNQjYlrOBGBiz/x
SkTWeB8cDicO6DYqU3YT4QatHfu54qbnytXxqzJVmto0eFWIUHoklpidxEyfqLHyOQDpxgitA5EH
Z5HU0YVg1O8kvE1ea3bTHYlKlEEJSSv+FlVOTga44ZxjqqkIo1XPad0C8lbNQzTpV2WY158h/BRq
ND5o04y9aSi/WPH0fdGHgjfreM5n+uOjEIxetLfQVhuvVQlrnevok2UvtGBYWRC5dnEsFu7s3pJH
k0ftzT4dIbNmPwOvrpEO1sqIdipyUHogJFWrQ4G56gawiSrCfCxpfny37XEu/QG9BYdrilViE1cf
ojy2L9NEA5rljJBs2rsQo7ZvDKNA+RbTc2bhRdUZII6JDr+COuW6KSBCGsF228tWQ0x2dMewCaJa
zHyq1GIqRuFpSA1CzgDLyRKXuIj+mXcOEmWM8gATuXnM01OaMOlO4eeSWrQg0VlX9CqSSOXJeWl2
RHPy3CxTt7f0PN03ekVfZOOCdmiUu8r4MKFXwwT9OazjMPhv78BfHE84aGzHEY5mCII/fjNn1h2T
zSw77b4pDrM0Cu+qlmKjPA85YtOOrkLPUQEkao0NWI9IqllVB1qT2QfigAkWDQsNTbRHc6+4cEE9
046qV2vWXwnRUd51aqLhHSsBYmDMUob0zPiHYeRv3wFLtGobwrQ0w/7dMNJPDUhPlS13VV9sxO12
ubcSWT1ENdvP0nngzRGUB2rZkED0hzZN+93Q0I9Rd5NJmFqk74kxnj61xuidjs4M9UQa38/eTu8h
ORxfFMWqqESY4td5kEQEpek/pP3a6iv71bJF9gqJMHT1UdTn/J6xkDTuOPSh4rxZtkqyYgnMCtlN
NRsRWem6bMioPPEsLGgEiGAIm870MrP6p8P8Tw++TWmVRUKFgbdNt3/zEw9tO6RVESn3bTtUCAj7
UEIMzaR0BbSf1Ug45tJXp64iSpUpoNAmEBXW1YtjT7AWE4JTbX2FUtN1a5rPeQI6llnTqgzq/GE1
6ZA54Hi1bR6FKtrn/76fjb9+fmGqq/GN3j59NRf9H/MQuzo4Dw0Y98qoiJTrontY1Ybn6JM4bgMH
2E4QIx8GheDwdKkR2m1bvoYB1AMIPytCfI8qdTeVrfmqUmLT60HsltVr2ffpvrSJ4B6a/TyGMymg
IZlY7ZIFYcUpVaaSKi1NK3cjyt1TJAn5GmDVgybt2FpK5x+hNX9GcxiOCtiCEcKiPk8YvyWJhHRF
WKNdm3cYIHY+VMa3MV3Oy7oIb7PedhGJW08ADrRTVjvtzk2qiTCw3aa0K+GPd/24nAwZpxfakrCD
oRyl0PuHJb5v+4jaOfL0j4v0Zw6Aw6dWbY3OP25587dDByRTzzt60+4NKQE05CaBLbHNozN9NuBu
vLBDTS0M9xDpdb9Pi7Tdkbw/nXJSzaLZ+rAJP2b+1RNV3xItYBbT16Dkp+iwLXM0r42HdtWWiFD1
3zwj21rZagVXLdFhf7TwysCDgnjdX4XdKDt2zn963//6TYlrUF1cpS7xnr/ejtKEeo8LCJSWQ94X
CWKquVq+6ylVas6wGGxG2ELTMdw5bnNWFXPcR9qU040mC0+36vigTiMwC4ceuli79rchaBOzgvKa
gZsh2srhKXs4kH9cpT8PJa6SIB4BQ4vFN/jt7jJ0rbJKBT81nu2rKknhi5uEUvSZGJQ+X6GafizI
kwe36BJS+6PU9l2zZVFfTYSR7INUbZI90hlxTWlTdwrm2hDeDWVizu6SG++WwvxUVfVPpFXEGDa4
Cks82HtM/oa33X21iV9M4rxpR/e8DaH//SX/YiZ1VKHjiBSqIQQ5A79eoDXhY4yUREf+3YG2LHX/
SctpT8NB1UH6muHFHAI9Oset7jxGq+E+pswR+u4glwp5ZZ8156YTIhjV5H2UzllQFiicSVSd/vGq
/stLwuE6rIcaD49hq789NYo6aDAhuL+SnEc46/nJMMMNaCvIG+TUrs7kktPMU8895x1kuEvCMA1e
qvT/8aP9aYfkkzhCuCQUEEXl/GaTHvVaX5Qhx4emIZ6Lp+Rn57bGg7GvWkMNRK45+NCW9mQkgNhQ
S5eMF3JdnLbj32odxeNnk//wBet/Hv2OijmTu1VXCby1fvt9cGTh8Cg5VQYbwLdYZcYIlTXyVY9I
7y1ve9Q0OlbQ7JtMnmNNpIfJ0yXgfOe4+S57LI74+7JAKv1bCStJbtOD3kTJQarOTyzr2EWYQ/4x
wWh/+UHJTBVc1TWWxFJ/e2sx5Emhjq11X/X+yHbPg4r83q3wuW1Pk0Opk1fjuIZ3dn9I2GCtooFo
G3fztn+W0Zhdc+oQ/nGh/3IEcEzbOLDWwcT4/QWDl5tYwikT9+1h1O0KO4ut/ZwW0/WNDt+Gucaa
VEoNNb7KdTeMTytZ/v/7g/ztTcf7XJAny0Fk8Nr79TFVGk11V+rlni80uhgKb9zUOKUMZVDuxGGw
oc37Cvp6WjKm/HVElUxzLsy5j1LO3jmFHq6p3QTORcpwSEOhY8KvHjakQtQjLxFpP5itHf3ro//t
2pJoZAtLI+5As367tgZxgMwilnWnoVy/2PX4mpfSdbxQbTABMWMQ0AQVFRffyonag9DBnNOOOhgC
oUsKmoancoy1/3XUzKZJAl4+HhBNmses/1jokgjiPBx3ba09ly7Lq5L26nn1tv3/rwE/vDC5P3XO
yt9Hq8o0CiUybOceq65CpJ8yvPSt9W6bnsq4eB2d+B6PRNGYs36AfrD3mQpbJB/kiKFk26TfcpIk
qbE+bjBsprQ73saLjbllnLLw3X9/4u3w/nWsdtiObdKSyEtaNW+/3jXdJE0g9F7cN7HkINBGmhl4
UTsnezQlENuLReDlEGJcKu7bzatG5kMhwMUcozd8V53Tm5lkJzjObPffn+73nGQM+cSqaZyipk5R
LEr/Xz9d31fSok0gedy0mjKEkEQ9YOyUnL/endm3JhtpjmXLOmiS8bku4+N2GoT2/AEGcXzoiV14
riztVUfrc26sJ+SlIyLPXrm2lZh8FQRcDZm4O9L2+Kve6L6WBLY2E/OTYitY5sVhM8BkbveNUbb0
lizTV8XNbkwoodZ652Svorr//vJ/SUZYky5XO7PDuvNHGkEuRlOZqm7tvOP9oDrRS4nTEsRAN4MY
zcshVvv3ThPFF2fRw9NGfuSZ6T5G6T/yXTho+aF/u03IXbdIgrL5PAwYv14IVLCjubR6/LjNVRHo
+KkqyPKgD6zPSnKoAJsbAwwrW+x7Syd6zNslZpJLHib6MLBZzmBfGvl86uqLJKlYdp9CnkW0s09V
XydIP6agr9UPeWWNOwth4X77YzEQymkd7YmMF9BlXfKuNAFz7WFYrpoyOPQA0iG3TfFydnqwVWTD
WWW8EEWt3VqqaevFmglFw7LTJwPYfDh5sWp3uOpAHFRImYkjT8kIp8Qyp4vlQxEbn7ejpbTWFPIS
QKLRHvJWarc4KgKj7hXfLVsDt0re+ll/sTX5pR/Y5noYAG9DUVQTi1Vaf3QtcnWHBBXtQqCEl8WF
9TSN9gfgFOST6T3qpuJ7aeZ3Cih3LEstGGt5xSJpPEWls9+U/GmH0zY160Bg+oRD6TUgsiW6Frbz
LhoGRniuHDQGkuQCk/Kpwk+KSbhKzojsfgq1IaMxZBF14+9JOYrr//8+JUJy9U0TSafSlPzrvYGT
I8OHx326IbBa4d4K02J4jfXvjjqhbspmQBptnk8bn7ydIU7fNqcBscA/PsufWV8ObQZsTBZZD5zA
v82qkQtrC6WePE4UaHpaOVu7zbtfUXqAj2ighQxKe4ty+aHjTzywsNY+ec4nt1heJuDcoGm7fZjh
OcWJs/xjYfhLwgi6Qx2lu7UGkf2BYgyiNcqxEWQggb6CAPlR0eqfCOnXmPjr5sPWnDchpy9IhDzS
oXJcYt63lZmQCwRN6VeO8TXusHDEstL8Po1P9pD+c6jZUnx+fd7dNd9HJ42MtCnD+e3gnYfQHeQY
5Y+xpVyRlcirsv5ha/Njq1ro3Xhr1UJS82c2yiVGvoGVo/Z1k1q+xp3tB4x++F+1eafmXee7PeGN
24C03dDboqkQF+SJgegPFUWnmFtiJ/Jef7WX0XwwsOg9UVgX0agRSL2ydpE1G541JzUZ8MmHwi2c
i902393S+KHxXj+oRpPtqkdreDaQouyqtXqFfoeXyWD9HSt2DVNpEW0PGaNQy80xA2bmXpMo2Dob
0zlRTujSHthFJx54Wjurk9V3HzblfWXiWFXqCHHOgHigTt9rEjIyw2GN/LmpHhohD7bhjidGPM2X
aT6AAXZYsqoqpJFH/UHqQ3xo0knu4bxhVWKreYjr8YbTnh9h6uQ7qSMs1d2UxMsK/3GNFUI4k/Ew
tuBbCkGtjz2szyFX5mq/cEQHq5lxyrtjWT021C6cKf4Zg7Qmyl4iB85prUBhTmVWP87LzSyyS9N1
/XGIh3Rv8ld46WRrrxuIXA2Z+VCJxyEpFXL7W8rXxPw5b1FZTmvqQ1G1ndcUGXBygslSm2Lj7DTu
06yW5zkFdp7z+mkjO6bR+KTqPURoHr3My+uihiT5ZO6lCwfMp4zEE9z7CVTrUK/KHYk4J6ihGkdd
jrtILDM2c5OSM3Q6sC7h2Uki67ueoIdb/pUUrP85uQMoaoTMOsQWrrDor+dWNEoT7jqXj1GsgIQb
mXlR9Zk90bxO8Bz0NdXCc2bzAhmh32VUq6jVXIwbphXtE2lBCzeZfignj9FOeaaCwIcRWw4JMoWA
qDLPHmEX/3HA/TkqEzWmsljqpL+Rn/Ab4mB1eb3kSlo/guh2AO3VtSbK6DJrM2pGjcxlgfTOr8sE
PQLqZbNSca7wlkKTSpJd814XnfF+TuL3//25jHVO/OXAWBtaDELQBPMHk8JvB0aMJjQv4IWfiDlE
pkatkB66zd5qlTNcNpout3+kVtPbnqcha2A8abveZrUtrcjOq6NlVq8558heXZNWWFM16LeovWz/
Flqu4kiKWoxAYI0QCu1w12fQz3mBGTAy9wgrEvhanQCNpHlnUf/lVxYypDCv9x1pPYhS5k26rt2s
RTAvhsCTGgFP/1gCNHt9yfzf38KEPrPJngaJYFz6Y1iy4fkr0c/9fQPOtuGfItQj+7w/iXHYOTX9
GAptuH2HZsQH9nKuUQXPtZnlywLlRWsnT33j1dpTx6nrJtaHOM7fgLgFCPUcu9F9G8VU86M0u+64
Ha5xCE+r1ZwDYdqawVhaqKZtMZ07puCg1RF6yS9jqFy2cXYQMeSc3aC1dhTGljKeMOIiAheIr85d
WDwQIXjoocyeGeXwQqYkUM5djkyjK+07bbmBWXZH1KzWbaD6OyiX6Nuoz9PzrNsfttSVWf08Dt0V
LaDrF6KH487XzmrzmyHw+hFdKAM1W3a6jPr9ZvxK7Q4gxJgwbAzMakUvSoBPGbg2nGlsOC9NhGTR
QD7oz86MVsExDm05+m511hTdZx9U32/3R+HW5Z7V+30KzZ8NrnZKErNG/8ZNshEFlqmcdAiZh23S
o6QLBU7fXG1Quux/qDuP5ciZNMu+yrwAqqHFZhYAQgfJoEySGxgltHDAHerp+0RW94x19djMehaV
9lfVnxQRAfdP3Htut7BuzLx7loTVnl8g3wqVs6wRN7qHcpwcemvTVvmP5j2llkUufaPDWbK8+7/b
4nao2S3aG7I9c/bkXhk7osy2Ho44dv4DVM8AWb81T6GZdaTOTdbdMKRg2shmVeVYbv0r3+XvVxFm
J1kj9+Lu7y+1JFSNaTNpOBJaWC58+kdpisccWtm1RTPQpVGPrh2mh/kDb1O3SSVqGrOvgxAYdITs
niDrq6zC9tOrcookxdt2ENw1FG9odBGzzEt1JhEt2Ot59jh7mXGAbg3oxryYhrJ3Xi8flOr3f/vU
zHGfzGu+25j/oNjQt37t2gcsorhpGp7nVJ01u4WZNzd3DZhnACfVucHrdmrM/9eA6F9bFOawtmdA
C7dcOGT/bWLuBFOzFEav3yVqyvaDB/Z0LVEzDk5W8tzhKbay4bY3YBRyRU17vxrsf5Z3/xGtcPnn
M/4vgQ//8l//51OWE6f70f/8D5qR/uPr/54D8f9dxMO1M/y3/wxR+G8RDzjfm39Jd7j+hX+mO2je
P66AdBdnK/kNVD1XjOg/4x00w/kHjw7/h80kDXaXyZn6H/kOhvkPl3LeYF4JEt7hbP1f+Q7eP4yA
jWZwJWFzzDLu/M+f7L+8V//neAcgcNdO5X8f3A7zJ74J7QOPgs/O918rAjUJhsKru0H4nLGEDr5K
e7LZQTPFFjrObQCrTuz2V7WbdmmXstuPDZNk9D5kiY0E4HVphNetPKOr6cMpMR/QMydbfxIfMPwQ
OwmZxQRWRn71m0KDwciASD+7xqJTdyRt/YDXzg79/kqLhHc6l89a0D/7mvbUjh+U/mM8CQZ4zWqG
xpV9oukchkhKuOYzWI5hrtrf0UwJIdbPRmWfjEWRIigauGxJP0bKL/Vwzq7LdTBJO2+ZTw3guite
NE6W7rledMTuznDXTSiaDbffDW7HKVGrKSKe+iovTh9dX9xV5NijYpYvVdHfW2SdXxaJoW/MUyRT
qMPX9DFfgru1x4qnOcmLCco/IynNaX9TqzsKuJ67urSGuFoz+mTLfKzAuloph1M3fboe1qyCgLAb
4qrjoWOk24zDu90b74482im/9JoSmIRhkF/ZYn0yZYfUILVIJcm2mxlta1fZfVXIU1qbL4sosJIX
CTSEqT2mGIfQdjLjAhJyNGf7w3Zio+zamLvwuR7wNfbO95zFNgP0A0a8FeKydkEAmFp1f9Mz7bao
JjQXcuAsksgic/LIfBweGvg377hYZOwyjd6ItPqulg6xdI0Qts6KcV9r9s3slc595uibLMPWDJNs
OeGafjLM7Du1a96uJO9ejfFgC7+4mXTBSIo9UDQWquBYn9h5gcrfIc82MM8w9ZSa/76So3ALQxex
BK2YJsnIIz2sigsINog847lqX1ByvNssyXb+4oaNrpq4BdeAFIzwWsdAaaobZ5i6WH9881HLLVyd
lSQ/Ry93xtyOodYYr0Gej/DMKgyibZuGSTqBB011eWlV9Uy4uH1gYKzC2Va/VoDuJxlUdpNBIeEX
7C1hRoUuIk8j6Sgf/CMrWXHs5qTDsuRD4cJNBU8hTDEnHgj8S0G02EwZMzN7kqXzMmASRSFxq08G
bAjpe4Aq9Orsy2xn+kZzGLDKM/QPEEBmMxq9DONU17kIEDEfxfYsBH77+Vvokif8glEw3bpzt+5N
URBLX10CRTAIORjBsb5CXZZdggjgSwxTGy3FVz7VNf++hNulnJ02kJ+bsDlVMvm2G74KNE4cydAd
A2jSLOogIRAagR2d9/HIgumNCFa0xY6LmmU1pgvT+lgaK/mDeC9iDOcnfbWcrdPBxIEbFVLmGYRA
jvGgw53zxvTWsecuqpRG2VXAximdbVnCogkoADLKnauNK3Z4LHJtJnqhR2DjJXFODRjxqD2huVq3
9oChYtJOpmk+mUEnQmX0pz5fbsiCeByXzOSlSwnLGDUs23G70pwrv0DLYiXIpDNzp/QaNaU9ZbHn
CxHqFchRcx6i3Ku/Og1qaj4adMgZIuu61XWsvPwcaqpe3RatFW/6mzQVTuXsrwpMf/OIwuNzpueH
PIPLtMBDuz49iMdY7XqPU2ecPHXbddZzrRcPfXVMiGSKampJfjvQsF1w9hRhshITaJzo07OnmTf6
qMVkT7Ad0pP5MK09n7sZSLjXfw0yJcIV6dhRc52j4dB0V5C6Aw+L8JjSMFVe940s/lJ3AfKE/r0k
T6ezO3EsU9bvLoGs8NwqNKH10G4V8WQo57yfGhnqDr4EMR/pglrX/Mix38YGN0PEOX0xBxgcnBrH
UuGW8xsCDxE3o02vtdDpef8bWpLw6llpp/ktaRXDwWb8XRQG8LrGRlaeModx5twZT3IcfkzZvnDg
JDE/Zcr89LqHZREWiPl78dHnV964+TQbYUWlxQ9bYuQzNLlZbe1unhRaznY4ANhh3DFEs+Lzulgs
z1z7KZD1VhnogfIVYzlq7AD8bU0rZenFje2ut0WQHVbD3jYmQgOr2kKpTI76YvOhxQYFSgdxIq+l
mvJb4aTvvcsVM2PPMyzQHTS0UaIvd1rVHQOSwAk9vNSFeNZ175aEja3Sc3AmaghLM7hUagC9wC4X
jIvIa8447ZJZeY/O517AD+XT2ezKJUD+l3XVVheXZanhniXv8toHX/+hkMlbILw68syXwayp3N01
HFLxnMo69tTwrE0KNZTZIRws7oGUT0gJ4WMCNz1pAyZdemlAZ/p66eIO3mfEH99mp/3MHTEFHHz7
PFsXPOXlHhc0yzPL/Fn76oD/+2ZqJHZ2m3muOWmRSoI/ZZvSrOj5A+3hDuZHWFYYtFKdkTGyErnz
S/k486zLfN2kjX5omSrPIx7ekXev0IuIvKKXbshMDNQFYS0X3H1N1GBTbzS72M+m/kRtfIY8vfVG
L9tMi3nvew09Xg1icSnhfTCR+Mh1IqOtbtm7pYN1iT00ZcmtBoyUw4xjRIhLocOawYMM4sKGCxUk
e0kvrknGkvZyhwAWSm2AZ8/8q3XHhqUlPMZtThQ0tLuXNluGo1GK18InAEd05jPE3PepNdXZ9MdD
Ailvi6XUjdJKk1HuqIGzX3/o2JRvCaO+HuQRKI5zEXxoq/Pbrg1WNbksYetWr3qFJ6vzqk8Q+V/V
wgaqkt7P4A9fVVrvG4xJIYaxaU/LB/8Ty3GLdK0yQffZ/t3MnAS37dW6a0CvWeOgnctNa7gyzPz6
Je/lWeAmhS/a/CkoRuOejAih0xyuHqICiGvxOrSPSCOtPUv/l9IedwG06mg1FNSQUuED6vpDO3uI
XKW4l2717IpKJ9zVfx7W4MNjTT4ihIlWZ+rujaDfseOBTJp62s5Xd7ax3AxlymduzgdYRmVynANs
uqkqUTNgBgIENMy9v+uys4PnUjbfOFWpeyr9Vy89Tp6ZI3WU/IX0YZh0nunmlhs2LgdkxcD3v0Ty
XnGHbNaVVGrfHsXWmxTHZW+fJQQmEdFPnq85AaDvkAqhVzHc5jUBmhT2GtbSwoMSkc5l7K819oXV
iKYG8KnwPGTBwQX5ex353mrxHRc9Llf7iHodZh+Lmz2uKuzNBu7CEmqUn17htDbDmUbfZWX3LjO/
uDRescUOmvNWLTyEuXq3jZug7ewXP7WxdZrkvq5OlLsuctJrNIrgG0G7nTm6x9HYG34OLgvrpLD0
hMUrlwDwqT08aqKpO6vdLUP7BntMxkNq4sd06iZOW82gBtZuVvQitt3/dm7wEyw1P7+8oCkDGILK
PexnIrpo848NGD6CUfYTatgIreDC2wHs3Uwn3lZQBP7wo5loes3xHtocxAKVBkdiw297uMgQa/kg
ezrEYIN3rp6N+/Sn5Ord1FC4wGQGDsUIwnaRGjGRVmSeWtMPYhDUQbZ27vHNYURbp8NaTe+ZklUk
O6tmV1wG4YDtSEnbu0ualbqIok3ZJdFN/YFJyFEnXAZ8efUzEk4e2k5123gk+vYewrgGpMOOCIyt
bc922F6N/64j/Uhp4rcsi2+z9lRUWST4FM6Ns5Lsk/UG/CvHPybIlvd2Y8ezlp6X6mUENoHeZjcU
yUoQsewjYwUN26ZjyPCfq2CS/L3up+xBjdUDe7KgQMm1ui3vhny2B4LSA5zkhnvvDdoj9JNp+tI0
EHUIoeb10Oi1z1aaDs0XvGB68sMyegiRA48so+1Hrvtfz/CZ7zlbKyF6QZmY9QLJSzOX737pzGfL
0/RN02aveCB8xjmy3aca1PLc4bvh2fgua2+MFqSKXi10mg2T+7qFOiuN6X7RFC8DQ+JqDk7kmDrA
DBRFOqAFJMR3Ra0uFjCsO2otnHq5w+AFSYxKtWdncKNBlJy17rdoxWa9XsXG6KUbWuIPG2NXPgxf
CF13GbyrKGesN3tYLHioJ5c9ATjnz3KEa1PzsSLEuLhV+b5jzBSKqUh3LuNFO9JRTAtoilWgf6nM
O6/VcgZX8tr64MwG2DDmwEepG/myPc5X2a9cDWkVLpJQAu7cbYdvn1H87Ty+UoSHcuBR154Gn1cK
g60eV5MVkJf9lq8FpVQ9PfRGcyuxtwYDXPwOVgz5OEtyy8D2AgI26pxfU8BdKNYO1m/6QYf3USRP
BtTqrVyzaKIYJgD+xMfzaAj36PQ+PmXTfWcCGc+rI3F2GRYyxeZpsos/ymofZOldl40W0Xbi0AY9
r1NfRnbOcqZOzGEzO/Zm8nQ0n7gzFw9j3DVyql5wbrQY5gKFS60N8NTmewoeMxZz8rQmjKN792Vu
5GnOkJ6jYd/a1XSuu/Fndl6W9nNeeGDLGW4h6HYYos9Lob9MWGtCy6HmCnu462IpX2GMwsMa0ztj
sMRmgcDbzIUekld79igx13K4Cv0+aXmhwFbrqU06rF9UXiS+lOGymYX1I1nJTKVnwOtnGOj2FC75
sE/dLy+tUftxsmfaSz9a4BJa9Z0YT7NDP5oW3bMJWyvIggUHQ7XvHNppXVo0GOrkyCzfBlaFJwi8
kSnnUNdQAtkOb3S14skSmIDLp7wx/2gNhnVMNZkuiH8b0w/bd+coS+6Znz02crqbB3YJLWpf267h
jYCF9+zxRR/Nm8kEFheMb3pWV1+UOh9izbcr537M/qffNqtNO4PKixdGvmhm4d7OXoqeVoE1mGuY
xjDJrujcX5McgI2JmWxN5d5NgI/yHzvygGUcliz5ssSYA7bj5DFYPaazGQeBdjflLPLRa92WSH+j
ZCBepYWnBBqJjNl5QgnUclfkwYDxPTUjT6/QI2IvCoFqcUUV4EohFUb0pulmSSv+DXreDfCmLhRj
tfO7fj77SX/Mk2u+bkXYp+WTgNXzAjpVBoil595QRQCDANBc6DvIwJtutHD8jqCbeEcHNH9bo4H5
knVbKFlQeDSSUjwWIN4E1DCYgb5gJBopouORDqIBB5bq+sJ8l10q4TZG1Tkbs4PYpWvr74Tf79DY
ZUGHMQSh4AOtnJEOlgGvq4udTaV/sKs8DqjCWuZv3LYNH9CMZ1vd+418EHrvcOtmhy6xnnXCHWK9
SuoIDeHNKMSXG3Qrp4tlYRdJZ5awXEFE/rQbpxj/NC7CNpsV6NicR8+tDpmvtuCaysgzpmBnDAZW
MIH7x+QBa02bsXDuPeR1jYHLGnnE9I4epDtYJZd24gZ3KRYTBRf1viKGEIFm+Q0Kltt9orEpJ4Da
Ck9cWi/wVIy73tTOTbs8ch8ALFrKHdxo9vkmvozSyveW6QSUGxRJdQ4lCgyNq78FM52kv24rxWPk
eOMSwwDgJFPJGSuce9TZtdfpUG1MW4xEK9VvSAiMQ9Pc67rh3faFwyBsKmF3iPIuWNwRA3gPGKDx
N8ubn7bibjQ3aC/hTHXJu2dToiLeETiMM0bScATmxlCvJawgOoLs1ofqrQ6Vh0154TiruYEjZqVP
s7oqVUF9hSDRCCmDaXaV0dsF2ufZnlamkbO3aYTmQElntr9ie/OyqojbJv+Y+rx9nU0AjTGygvZS
ezrdv+ypjZLrKEzRLIuDqjMt8iq34KuSf91C69kKAZMpF9MnuxdW5hMM32HFoIDZox4ENwwhzL2u
PYhm3M9qxo1VGjFEoh03ORLzil0/dy5gguI5WZqnnM9NhN8yj8pBfwcrs78K/VPSSrwKx1+2/NSY
CsO22iRZiQGbLEqjvxkGUGUQtETPXIzxaLk8Yw78FXNhb+SYvTSxlU5Y1RjP7la6qSoziq3H7xvR
O6C3tjBmagXSVfveG63XmtZHW+B7E4f16nXmZh0rFbICmWOj5+XH3IwWhc8xLKiN8GPN1O5kzyam
oZAI68KvmViMj33JnNRQRuQy9owJ2Tnp/SRCRzS7ykfvN5lWFRqyfVoGFewACtUhmscxlp7xmLPK
iZql+cFt/EmiVR5hLnuj48FqR1bXgiGrcQtOFJ2nnzlj1Ke0avMAGsqgtOquBGJi1bZ2Pd3aIt/D
Bk8iQ8dd5C08rx5or21RJqTJyvkpM9rfeqx3GFsxuzfFD9umN48FnVRMhAyqGVfrknhtmCcV9l09
BxZbkxKkt32TWk1Ld3QlhafBSXdBt2Nu13cWzm1ai89hHS5FiSy4iecalExmv3hLgvLLxsDf9zto
sEfM3SSKT9fonCRXuN6hyyh8t904hM5qXxhIw7owmwdHVweQs7g6LaBoMzNHZadd2HPllEuIf+92
RvQbJuYjWKw9yVlYN/vyTTMlBcHAvslu0nvbeQyGzt/juYREWIeZwQeauOhoVfOrX6mHCVlfP8K7
AlH8BUcV9pHGFKxNo4ICA5cbjPK3cWnhrjUjhbE8iUDyoNuMgtfGuPQy3Zpl/202wcPowO8uC/bK
dYWALKfW7/vCh3bYnWrwXT3PUIx2ZtkWBoqzvLykujI3rmVDWx8YaCX4uhNMar2JZsbDxmuVDvGN
CA7nrp1Oq+S8bAebofGkwqWiblghSzJJHY6B6S8AUxTsz1wX+9LFlCi/rRymTlEE5GcNYxLK+aFI
ZHZerfqwuqguPLcBsDd5v1U6iMvkY0e1GTxEGeNzKh4P1J5Tki+ybCpl4OZO4JL1DcQwYxKRQeaC
GiaQRxBXWoLZeQ1T72jV5XjwUUP4Ma1PQ+E+EERdTP4tB9OyxTduol8fbJpZ/rAcT8aJA4DbFPD3
cOqu5lb6At5Or19kHZwosEHBlPhQ09Tsw0JDmVMmFvAVarvUJdCQ6Y+KqKvZZUqcdCW3tlXY2/Ga
66FUnpxFwYhilRfCW7biag+GTHZDpl9LX3hxluASuE/OhDHBdvkGKe1jv8pnWDQ3MHGOS+kC7rgK
wgAv7qSWgJEvqx0BFIH1Rq7ICirJM9mXWjfYQR7MDEzPnKYFibPDkzKWU9sw3wzsazCHYewnrdJ2
c/5JIAhuNI8JN7KIe2395k48LhpAJhaSx14hgciY4uCCvEMIBZMwSEmawHTV++LBtMq9kXbveDhD
ZmF3k5Aj1YHP8H1o/rTpM8jOOuzt5QRJMupRYeqAgIic4WZq109sZzLE+242movFAXqpYzqxNpmH
dO5+se5WkYLchj49x62RBjyQWDQH16tjugOKPVMtZ2D/M0Yve8LYP5bKPk9yeUuSRwd1B1PEsYhV
ov+WQfsRNMyqhaVBWSHMQhXen54qWeXyj0iREs9TunNyAmUYLgoGk6Eug5sg4SKZYUuJqiQGxhDQ
mxBWbsmsmULXwLXlG3TknGuRVeQsv9zmRpKtEgG050gWqR261YOt9/du/kJWMa+1ktq2mriWUply
RoiVfRR2KaNL7rIcKZsD6NmEqknmSc94HHXpTaDnGFWL9sOzBPlIZo+4ydy5RVqQWKdnMSwbthxU
ZuO8Ro78UdOpL/31LMZmM4P13hp++Scxl1vDaJFq0caCm3qu1LUmGrF+oDdtYVBsyrK5sSp5AeDP
Ker9sQZO+4e1HNPYNZv7GUMDGF+v2aiU7KnV4LYkPzUJaMW08k8tioVLeyXhOuBNJcAK7C/4Hde4
XY2d8py9OYPasph4oIDfDZ28tfK8iZs5AZo2wNMvIJu78gdzPauzblKbgXSCVlJXK++JidfOk/IO
2PnGKiVbJSaDqW4DrMgnh6JbfnTS3VebDMl45KgWlwfyxGgZvAPCtLgfFfu/jjoPepvMp24vVfBq
OhgG0IfDNP40FuvsmNdsJDYOXF5zx6OQsiSqWnmvQdEKi359CQrABuMd4ppHzZp+q2T4apWV30jD
eW8Fbd/sLHs7kbjEtWnP4nWjjWRGTFp/XUyVRDM3EITs/MU1Xhopv/JCrAesOm+zx5ky0HxswKvu
Ew6BgY4YUpF30ipLiyynjlrfTY916f/oA771xUWj6aTqbuHcD65EmyHoH3T7pVmJFejtFSgZFUfV
wQBPgrxGho1hvlmqp95rb+Zg/cOG9EplzR5TF0BJMAkjuqZUO1lyTkgQ5ZNd01pW7yY0QBvmtS6X
XzQTbRTM8sHPiK+3nJ85sr0Fam7OiFUFK+bahhVI56v66OvI192u5FNyNTMxHIcJ4rd26OQWujuP
98VpiiMq+5y0GTPdcju1oR3aYvpevWkTJIQbFQYvvdnCakf78mLx2MejACFjSU8yBSeioExuKr9Z
ogWd0pibHA2rW++AJiYd0SJ+kuk7AlJ+HIs57ejnj6s/LYexb0q49ki2lTBjVtiPLZYsYdgynCx4
+wt9jUacwdSMRFDcmN3ymdeMCDB4AygcTJ6XGRn22D5pZa72Vg1r335suizfcym5ocqAsjsJIiL3
a+0YvbHG8Kk3rM08mu9AF4adyNILHFU015AomszasYHZGGI9QT1lmDHmPbjX+jbv9VMm8zaybpum
OI1dkMcGe4dBDpdKZ4PGXBXu29FnJiNl9jxyhOEW6Oi2SfjsGldF3UY680vvMWSa+urKkKeNLCco
IEHMlsbuy71r5O1tX+mf3dR6zCrSJ6k1vElO9QJu4A8YIcvQN8k4bhdtOTtOXYVus8rdyEd9Lb0b
xxUPQ9c+TzV7N8ecjl7hPTADt6NZlFaY2Hi358T65FgXxDVUSn1WusldfyLN4NNb/EthkG1QonHX
dDs9ds1revV3DAuJ2MlEvAYJbcpbOEMB0daO2Az9uENl+P03nT1jHeShLSd6lx9Mj8XI6kpmI81k
5u3IBaP2T9xLMyzFxnGcOzb2FHWMpLyZ1fdl1lyTTRvoFMi3ny7nOIGEiBUnatEuuE11x2RCNDJD
n9J30I6P1ym8nKbuVpA23cz+CeBw1HrFfC3qIYARAAHvhHam4nKQCfd/DwRPmSaN7W+OnJT2kzfG
mZkvAo7uYVqF9EvOtnJZiCWShlLrHopruBZN0GPvkli+eKyzVcYWyHUF3Nrl5OvtGNFP+8D6GTKy
hZ/EPjXzeYsGzMHHYDZREIA891v0dXqz80e+FjrITekHlxLNfgj7fy/FtxIjqGPnSebVhWKHMKDS
fTdcqGJ+3x8TEHqbhXQyNaZvdm0c9bb9s+mLihardBihgTkAP/tsrQriNcZR6swqJorrZTUDWuf+
V29SkrL87gEP+bYyHC2cVfBJQ7AHGf1Wg09OVp0ew2u+TCAukT23QUiV8qUXo9j3IquvwpSXIGAR
uJr6NxAmb8um/cjK7XZtKFh1pVnR3JCV8Re671K+Lb1rnsumeXNFe5LKho/h65DHru0DuJA5nMEu
d67z2RMHyXQiOzOS0nlPeE41OpwZiD/VUustQ4iR1on0VlTH1SKmgxUGoD/hWhry49VHn+bck9Fd
7jlSnkcg47FBhncH3nYLsbg/eX71wSAcAQDjTttfGZnJB03Tv5KCAJyu5HORZ4h5xk4hiQB+nbU/
ItEe58ptt5MKzphAyrAyQQ2yj3F40WLPyO55xMk3mAzAlzyGruq5T8lWZli6VayWQnNY4PKjyJbo
fGbqi0z7Kcwa4G/z1mLWptGi+tDW9ZiMEMQ7W8IyDeCriCYG28VEIwAbUukYZxibjLr6Y+fV2Zmq
GxbIn0ABaL8DAwoZxy9QOwFW2bkdRvyaK7IOmDYdJymcQSKTMGzeIk06cXTxZc3+k9E1yYxF/ezq
/Xdij88+cqawcM18O1zz85yWR926kXNKp77+6oMltySGH3Oh3dSz+0foI6vj1j9MFaClHnj3Cq7Y
zM2JYzzF1a8Xx6lqz82LUdQ10g6LC8ZE8O1A1tmuNRxgvuOwD2YvGszWAb9nbM2MMycxgyGeWxoc
z52Gl1yC9End8l0r5tfU1tYvxz0Wkx7cE3yD06HPDizRd7U3YxHw+JRNSNCPdk6Iqa24T0A6T0N/
ko5Vxkshr2xnkrCDclj3EM51yGE9kP+UUXzagbvNFE29I5hH5sD/ja7brY7Jr57K4UDu9zZIq8+g
AOPNrR0gCGDB3AucSyaBmRiI0BIgfFB2d56FaUPtIfWprn8khVQ4WjU2RLcHvA0WIgQB/MT4OAsX
f9pgxn+xHUo2quVvJITPvmDk07v0n9x1nndLtjOtZUt5tUj6D7Tp/h4zCvhtAG2BfC6b66ZDhPgr
CHNsvSwcL8HELrbLnWejnD/a/KpMI9ayYqbl+8CsnGzDknmXIkKa7CQJp058z3p6Y4AzCSUnWCaD
M9yE6y/kwnLisC7gvESjXZzSpt74uUVmdwoZvl3yfeOkG7u5+tt9jYG35xy5hF8lUamEFKiRmjUA
at7KCIIt45hs1UJ/0HEmXP/Ip7LeMUm4Wzu32KKe0Fkoon4WY+IihGCwxYDwVCbvTvnbLIN7Ki2z
Z7pMgaho1kYSc3aJr+6XqX2HHUEtnCE5dpS1GZapvlm8gHcGb96iGpKhOsZ3XdvKcz/Jb0ajUGus
5r721/sM62aMOIMdTt8TwLRIEwlJ962YBm7KTF3x4XZ+0CdGVpM1PbQ3uBVYZ5J8wU6zeEU4dbDR
3rOGJHXBffTkgK5LIThy6wxyQrUAgk247xOnOOnocZ0+HXYmE5COgy3sBibzntnfJeOEgeBZq4j9
myEV41FHzLUmxqmwPU7vlFnmlVW+AkLOs9rYmGm2t03xhku/fwIzg7oke20LBWw4Q2LkScu5nksX
oMy//Uq1ys671q7gcIkLZJzK58Vfn7tCT7eGmX/Pc+Hua0d/yhB/bUgOBRxU6ONjt5CvIgvPD2ea
WZDC7Cit9JPEFQ31c/qGnY/n3xIXaQU3FcKmaDGvwN20uB3oowT6Gr9cWR/27hmqWbX3GEqjIRGX
NvVxKVYuVhFaXsY6vdk7d0sy7AzV9wcvkWdnBFNBNiYJBqn1vVYj19ZSpQjjgxdtKI4elzItWJXu
y1UOzxype9L/lL9GRcm/q7nrcUjTIxDGcmcaGlNTfThDr9Dp3c5g5YyDOcp605CM0nVtelhLZkgM
p/uukhuZN8gAeLe2QLaebKLLjhiTW+jH1RNZHocpAEQ5DCQCyBqACc1zRJLclYs3zGzsKHsYDQ1t
850wZur87pnODla1VrxMaNJQaOUIcAT3LLwOb/VjQpz1rc40hzps5IkYXxsS1ghQG0cmcQLweG11
RDs1Oxiuz3qlX/DVt5RhvRtL0X20tf1KHsemmdv7ytCd3ZI5OyQh8KYxJ4arWl5yd0Z7MCbTthvk
2TZZr2i+/tpaar1LVvdxXSD8jNc9gs0dC31RP/pkQiTucjsDC2G5zTy5wwKbFxmTApKXCDp4ncGt
kJ9nPhH/e5pHagPaH0r6PtKJ5Ig5Id4mp3zSPZ/o4v5Z01v+N9VvKjN/XtDi7aq6p1gxGdIMWnpE
SX9TBElHBPsD6EXmc95pEl1cdT1ZyQJhV9B3+cZZqc6G6w4BOC2cXCp8rteORz7g3YtmOFzYAliJ
NnusXCyDvHBlcoeelWtGt0dwtd2Tcr41dmIEH444R+sZyLUC5j1oNhTJwtv7LaD5YQLPXxFgvzCj
T5PhYUGAhp9RXJrGe02L+c73Cr5oWhQ0BBTfAGbPVcCQOdOzXSc8c6s6TqGlUXunma8yonkvUudZ
ifbogkC3yViPOFURhyXYhxS6+qif9JRtVLJhihq7i7g1rxc0QyimEFm+I8/xYID6De2u608+6qZo
5baPpCHVKXdNdaJqfrUH3Q4zChfW4rjuULSd/v4Bp4dcjXGs2pM/YmCrB4zTnFnh33/8+0eZju5e
2GN2o7t3VlkXR8fQXrR17nd6ymrRg9IXTsMMX8XqbyZt/O6tpETASyrjWsD/t7vfTKbTFgDWG7c9
UNkc9tJsZ18ksdobgj0+p9rQHrL54ErX3tfw7ENLcwGa1HhfC7vfOhN1al3V5t3ERbqpB9NHq0/9
nPXM242Z1uLfqTuT3cixNEu/SiP3TFwOl5cEOjdGmwfJNMu1IVwT53nm0/dHZXV3RhSqArmsRXjA
EeFyycx4h/+c8x39NbIFU7OZehZKT9cGjsQNvQkvIQYXEbuYWYX/OjsPsXCIHPvB3bwETAiJa0Xf
AWSSn35X/eomgBZiSSnpeJQwb72MsnshGj6w7NlYN+r0oxYm4HSM2SG8q70S8mFk8d4HWMI6nwRz
VeOSyvEC0QKSdh7dfE9IbetISH3tzy6OuND6FTTiu180KY2cJeemjtNKC61tuMe/SAFER0Vi+xvu
5ylqeR6YqNKW3on5bM7o8QOeiQEErBvQj+AHL8he3LUH8d7HWC2N7hIrwuBDRWUNMHLa0Fa2NR1w
hJUWTFjZ1Hz86/EZ8O1tSbWAt2g0SCTB19BQRDLrMD6tCfstygKxt1iBfdJh0hRqoeDr3Hbw0s5D
sdNhjzIDKk5dh/MZx7pH/8Frh869HsfgtZuZL6TxeDJdxAPeCKejCiiGm7zJNTqKS5edhL8Ijl5y
Q8DbZhReYmsI7NUggKqXhjjzhcXA8xYXGpP/3mzPc2seR5o6aNfWuUM6yhPUqeRYkoy5echIlMGS
w8CoqJekF2vACE6POyltrH26RqNZ7xwa+dZr5EiL/jOquuxmViSoI1Od9aLDNuFq0aramk4mbyb6
GR27SAgD81ilUxSf7B69THAf3KAGzxu6gRGm5+bFhGK749KRX7Sg3KazS/e5oqTT76IOhzLYH94W
bBN2+WC2nElHYBybVPOPpkP/nt0r7ejg4K9ixR25iSlx4SJXl5YLmZYPSGA4b0XNrpcGBIjStniH
73icmvmBDF6K8YbOn2LSNpkVHaPYPqshezGH7J0Dx4vGjNGXIV6voTt0Q3CDMOZ448DMoMYHWefy
OKbOL0PTt9JX58DFRKup7pYVeR/W/mOdFWCFYgzMxfxhZtamwHa2qhr/bUr7t6brjs1ob2ZmEaT9
A5AwLlCioTtaLeswGW+wPnNLS9H0mZvqIag+K5a0ta/vKNYs5/jJmLOXcHRwzsvyPqvrOz3iEBxq
2W1v84eDsfs2pMSa2NW3aaF/61zPvI5TPgNz47am/eJAzh13LOY+9JVP/PDJ3pzyh7zWaKHs6Btj
gHs/i3wfpoADO3iI9SQoOo32E6qK1IR/9Ae1bew+XAtKMynObU7jTLC5GsGHRndpZzokbBlaJX7w
VYfjG7hSuRFInHLM9J2ZM3gEoVvtjLAuFzPJUdROeOR4cD/XNIl11rodFKeIWrGHEytw8w5oWGit
ubcGHorTrnUREhNuyUNt70NH/9LK7B7zXrYDsUKn8ABOFis3FRIBrvKQDEZKU8crXa4XPeselRWW
z9BLw8vcOPgSAIo+d7MtjnrJNJfnNL7PwnIvgpmYU5YMiDTCv6a2fdFgClTzjVEZkScIKItBZdtm
7oZj3uikM/tqE2ksIaaeUUkxt3t3im4MvHA7AcTyZLQXpBp1XPrDZitAP4LosoYLvC0D7h5ABjjo
L+PJ0YFnmETUuE9Bm69wMRzha5fvDoacpO/kL8JgkOLKXFLNq4qHtlZPpXZjQ+t+RIA07jLYWIka
ls5JRMaxKcx7oJD1Wtdjnf4ufgsSTUypdh7xmax6XD7PkRF1p3Dg0xUXgTxaVpOzP6b2PhI9r0GJ
u0eOc7cxWmPcDZEvn5lihWQHK3LsmaLXDriDZBY7+7xtVU4oX0RYNgPn2YR3cnHTBOdZz+bgThtK
bWhVi0G2GzxuLSlsA/fmQZRTcsQgzqw5VFxCo+6WC7+xAWqTbfQYh1Ag8/YOARguuKPlDzDvGCK6
sD67ibbAZjJ/l6yv+CC/80Szr+0cXLNcYnnkgnkPTHJO/TNglJBzsG7sIpOmQ3qlH2RUxmv4x/IR
tjr7v5U81WbqP45MWhof+SbgjLadRzfeBST7MPMN8m5wWnzHbvtcz9auqIuT2dfjSfVlsKtTfRVo
nfiqgql4+IEojD4D/6KQCZHM5prgc7yptBH2RhE+DjqE2qI2Fwd9gctSdOHW7PAtlCODGOmE696U
uzyL+qees3ktXODp/iWz0/4S5HRUjDlxBDH2V5GT3BQ42fUkX2jS2F/7nuJN1EvqpYYJF2Xasr5p
alv3DZGQsgpo3Rg+Q/TeU5AG29K4zHOqruWQogrHVrZmRnWjeAb2lGpk66abOddF5kgxS0QxJH8G
NSMGWtxBRWBMmFsH3XLpemuXqhKQ2ToX8k02u4rupGwVTemTS/x+Q68FQu4kg1NnGZ95aQRkBayv
XGY+jOmFxY6zB8iy0dzV7SszKEqR7fzQzvQS8xGhotLKkC8VJ1BlEiyFm9p6quNH0NvJ2Nd+3Hth
O/QncvI+dvG23RIicdexHdYXUR1dvy4emHKqysxvRetEh85EI8zIqq/0YRF9QgWACsz5uk97RCU+
bJBWP+M6fwRFPlCjfo7D8iFadDIBdYyhOMzVXjA4wZ/8GnQGxBLSVIG/7MMLtQ3VprhUvpGejaV7
wUwibvsqf6LHhd5SrVqj69br0WiYn8NipdtlZjVwR+tmaAK1Dkb2l2BsfrPJiW1Q9cyBML2tI1P7
dPhC2NPMZSrfz16IqZWk56qG17uXOsa5vIPQ2I7mOl8enKEgbuS7aP157WjXuBV4mKLGXpkcZ4BO
D9OD4YR3LcGNtwrsySK7b0vRlVtjOXjgI8i8EMQHMz6y+nnVPMPvG2/hpM+3Zu6+TsxtitIeAVxW
6sjQlI+RYdSA9KlqEcOM8SthWMm2jcMI5kGs9MeEZiXCTGCn9aW6UY/GcaN1yaWjE2jDSfVxQrqi
T5Wtl7+fMgM+6x5mJ+0YwHn0Ktw+LMkREwErdAEfOnDs7Th5YGw07+l8EV7sO5/SUO1jFmsfiJbW
x8DGiEPMfe4ypnOITNiHB/8li41rFAj3U5zw6V1jc/DvafBDdNVINJiK41k73QUyBA5tUvacOvrO
iqrnUBkcLwftLgooFNeXK6MTmNGRHHHPTsSRF4fpfUhfmcd1JDnE+uIlQPXzrFAd036sNqHPCToL
9fmiyerWrm47Ki925I0xSTXVY4WhGYOfGd0mhvqsiFXDLhot7phpcyUJDelaM3cBZNLjrMaaeB+n
ZGoiqKvxT1UI5x3M2eTxiWbePCi5yuxyWGUVZ7l4XrxZoqy49AY/rPCZlVDlnMWKmZ4Fm+sXHoA6
0sdDNTknknQj9c2gHGTDREuK8dra+qWNqBi3NVWuw8laCte4brbOOL12mvY62Shg3EjjaxZtozoJ
ieaHN5WT03u8dMAkA1lMprT5LF1KfOt0O8RG+ji415nsxoklBl+w21FYMLT+RpFT2pbdoC5qGO5G
wt3njIjhZpoDfuBU2uckqX6ZuLXWTeRYZ3NkAtR17RWcnbvtJhDlRROYJyOruRiEWx0v8llZRXOx
yWXMOtPQUZPptrNM/5i7iXHEQ6bJoGHtr2Nae6tubZQmN718p+XibGbFU1D2SBJdgiF2lNG6FXF0
olkW5FRz20gGvOhbswdiL7jE9bc5wrqkv/mLKd9FBhxTjFpnnl/a3PqzFFcMFjZRBC8kxvWVkW00
M0i57rK3M4LJV2EQPWthXVw6/RfglBX03MlD1L3RGvVA8tJaC5Haq16zvIZAElFG+RQF8UehI166
FvYyl/GuPfBoCqIWx7x6gixjPU15gp1Vs96sYuRDEVII5sAhX1kTLlTQa3dWMK7cuTc3JOj0Q2bq
b5aPS76EQlrPveAka73hWpo8UeN9hqD07rTAm43Ixh9lOZeYLififQ1yUmJZ68KvY3RoVut5dg6+
GW2cQlormgpqr7Uo5MvGYdtJ/7dWF8OOa0V29pkfYeBotD0LyApKQnEHQeeElncOu5TOvGSGUykZ
ZvcTrb2OD/3JKve5M6LkqrvcDh58M1HrUnfjQzgZIPx2RFIu1sJ94W45UWCpdkw2PRgwLucedR8M
sb0GwiD8+k0RJ13HU43UbF70CUHaH92D1aFlAYVFfwuN8zzjtrfRI3LLQ9zzSgbHUIxyzwIn7xFs
vaNWiNQCYa7Wqjzh5gamefM1HaJvTVTvcax/9lnRruTibsvd+JGKyF8aaLZ1uISkVZ5gARP6wrQh
r+MKWgzbZA3CZ6FOoyComMKJmJgk/T09GB+emH5rK86TSbVLOvN57KdXy3Jf42p86Gz+77GsDjNG
QgJJnAxDrd7nPpUWRHAuRK+7xVbplCX3iNdusp8o0Gxvw4ZDQkxdwNpI7NdkLsH0dHKlRgdb0tze
OLBfIt/AW12dbYwo2PEkw9XpvS1DXIUED9rmsbCpgzLR58rynEvnEvnhxTW5z5sG10oswVSsaVRA
OD26JLi9lTOqPd4iCspT56bIsK/4bbtOurbn/PzhRpNJSXLyhi3lnSEysQ/HgT2fPaSVca1H867v
jC2yNn1k/tnIIZwCz781G8ysHV/HMnHNO6X1EgSVF9qKThbCPgLWTpVx5mNrh1oJbRZSGX5j6XGv
2buyXqow+m1RKj73Q3BqxubNwOILl2K9fHlNL84k5HuDKVbAbAicK/UwurmnnIBJPdECg6paKWNA
WkZx28QsjYS1N1oMLg0CWCBYLSYuxb0e00OtkXKa1HoyMozNYDpXs57fg9X9xMXQerY9UzaHX7BM
7lEfr8NQ8xW0X6lONBwb1FwH92695xYP4kSnU021n/SqL+RXfDWpsa1buaoxk67wHRP01XrzVAcb
H81kQiy5oIk1dB9iPMloQLCTh7aYs5ufX2ZdjKTSSN/AKBmk9ljWpnPz80sTYqiLCeRy7yJU1A2b
cGDoy+IOzyZ7tPJwXtd6N0AnafBnuTqvbw7DRPX0dOcxPXm+NgyblCs8hj7czbS/SBdbJLHpXe/a
10H10Ro56jsCr6e6cNo7AXUmkR3SeKSjWOOF06+NPd4WMd1tBFL0K1vXuPc5yqxkZvyu0TfYDMvN
qCLL8xN9505+taPtAXK0Vs2XANWGRxjS1WD0dJJV8WHGc8D2iGSk1wxef36LbSk/VmQwVpR1MkZA
g+fzWh1HbFkO1DesRuNC4fcHrnf84tYmL03D56U0dPNoTYFBg1HHFmMX2jYbgjvHbh9VMaGqN+ZL
04Jl65ZfwiEN1lo+bnmCP+ap649NafYUvX1JDqKHyiKBS9VPCXsmtMklKkjpc1kBKSmq6WhGLpGR
RaHVwuZoi6o5Trsg1x8wM0ZQzAF9iJmXW7dWhsY7ISnwAaUdQY60J3ut8IUe7LjbB+hiHqWbDKdp
ZEQ3gaHa6NohaZJjlScfKFrVxZ6VdT856f5hGlqAgFr5aGPNZbRQJoixKlp+bIsJD6EASOIHU2Xh
mre05xJVfuYViEI89yusveV9Vwt/xYP/mE+12sZNsqUKs8G2To+VE3TUoliEuALcCqNILgkJvHVF
1tiLS7mSObNeKQzkCLVMk0b7RFT4Ys0fdH8soAiQ+JFe6efxQpNJuGk1OPXKpRWrmy8iSOhhxk+c
W4bxgJ9Mr545EIRUek+8ZZj1TLZy8GRYbMMKEhAyk2ytV771W7JyjSwZI6bbDCvB1pEVa34U7COf
eCHtEcY0PRSs7aFlOhsKqD4bl/SvpdfU7wBr9SoxH8M6/gamVuzN4EsOiLhOMPyuShYxi2Q7+cfi
01ZARXHAVDWbBXjEb1FRLtJ2mMOW84O6KggHWYnFcUxxpzYcQTOB+zZqg++hiy5ky3GbFFtbozLU
HkRGEe10acPgyEWdhquxPdYDw5GuJurhZ8YrzfIg9dhCdo6ZAYsftj7tPi35/BVbeU/6wEo2Dnb4
XYX33JmrLUwHZx02/Xc0G3fV2DVs6Tg+Sz0v9jqj7LECnEEfx97Iba4L/rS1y+YRl/EdZaT6hmBk
p7BLY9hBLo1/+TPek1JIEgyteKWWxd30CdNUBGctTjZaMQ43eXNVeUbvU9P+qpXGHaaciJlYJK1o
UfTw9KWnoU5eK27gcN1JFqXw22A6xT3efi7ple1Aewv8UxI21Eaqkr54l/PtRCtcHqONCqWIk4NV
BmngoW9Je9DvKTc4ElzdxTgR1mME7MI0/N96cKs60W18O74naPuQltOqLU9zwPxD2b6xawfaAC0s
wyvBBhYH2b0TQVYo2+IpL1S5Klp2DYjzj00fcNL0g47ge5tDLHDLTdZiaQpjjKvTRPFJOUQ7vdBf
9RqUZSDbTdoIxh6Ymnq94ew/za82IH5azbCRGsa8Yk6LLjiyxWmzV2clV+3cDHaqMsa9PWHgEmM1
QnuS7XpmRuzz6bKc6ly3PogFQ10GWFdrvTeEFzQvWmv5Hv+ZbbOkKLLAvLbOcgrI9IGzV+CU3ozZ
2rGbX3UJmUFwHRCZmZxbnNrzgBA9BxvyZZ7hV9jxs3eJ7SaOcD/5MFnMqibMNk2gGtR7PdXurswI
lpNLelJDgIUXfonNicboqCWooxEtFVVLRgT/pxrHqZY5mxBPCRYVDNW69pVvbIYxWxpt7tl2MC4j
q7xx7y5XgB2HYx2UT22Y7ifXeI2i+l027XMfs+NqC5pgnIZwh/Zlrwr52wpmUmr1fAW28oQsdyvI
+Rft8GQM3dnV253R5Lsxj99LGg37zNY3pmlx34pv4ooXhSQkSXlMLWQucNiF3xZwWE9GR2kuPI1K
fvt9eIrpXRvd/nVhi/UaQaYKr1VdEssmhb6qqOKWoW3uNJk0qwH62JqlcGPip66nylqNET85Yx7w
lIV7hSCGGGGocwxf0i94HAdrkSSK7J5PEBWVIQ0QiIPCrl0gdbkPG896GLrw3vaJkvQdl0mfi7OX
J0Xp1ZjxvWCeXjovqZCrEx3PK3igo4g1Zv+RdMg7Whhzo0sSSLEzivEVIC0lv9TGiSl5l4TMJuLg
HaGJVZTAKut8PXqjS3FFJ8Nb0y5z4TlXlBoskxwKvLhI5/3Olv0DY95THeu0A/lZj9GuwUmcAo/B
EhfqJNhEmdHtpA0vXL9cpvKDCdHBP+U2ISO3cS5DpIt1P9r9uteYC2Hpwmrd6Zs6kJckk7yWAkIJ
nVn+rs8CzzAIumgjBeWUQX6XGGdTlxdMZhNJfv8ZNwSR/zRErdWG26WxnQNS/TJ1DO5sY1a04bJy
CZzZGjbJtTnYH7DT0BibgZK5iFCHXu7N0L5AiwD6KfNbPkYXGuu4UzVXUt3AOxm3DXW11/WWGm18
qeOQn8LOjL2g8qcDdrtD0/FxVhmCm9sOByqqucFMmyqn2tvnyVmlTvo5VdGNmaKxSmO+BbIXLtMw
TtYaCrzdQuIoHPSubvwsYH+kHHOZMJqcDSRMlmpQB58YptCneQOu7NZX49maGTMQfmOC2TFe9t3i
rajju9i0HMY6/Df4LG+Bk95JjYNANcerecjmg6GK52KkZhwdGuXdGL9K+163h0+FnQD9j6OAHRer
AYgKYsBxoNBsXWCBODph+qL0+BIidGOxxvKsOLDR1t1cfHK5hsH/CEr92PNUbEeuZ15im+lmIkHj
ZfFrbKcbO48xuZmELScXtCaXUCZV35apZZeu8dcFX9M2aTNJcPeGeGr6xO+8eOLMQfiM+nDjvg8g
L8nSvDIzuQ7kub5kpH/EfXOYMbaRzNdTZvBLXCMvjvM8vzq428wmgGQw+Z9O9pCRCCaBgq00BS+f
N3BqvgRjporz1smx4FTKUs/QscsjneI5ilR0stpAetZkU3JGk8EqM3RBYBLlsXXkPZUk3LNhKgRW
dxtTSjtX6j20dTpLLcvAaczZxcl5tztzPjQNtrPEkAepOqhNJCOUMMp104iLxhDTc5sYUgMgJLQZ
fB/ctLwR6+Y665CyAoq8J2O0V4lTUcnFbTTNkq88Dp5nhZs4qGo47g3DyWTrzw5zHlVmXlJ8RP1E
cZddPOOAf/FTExaWWbwyKs8xxC12uvbcTuN7myXo6PmMKk0I3mbMuK1d7Wq4wK7xlZT7qK5vrbkw
93EoUvrXugfcbmwvJXgLi8ZQRdpE6MzR+mKZtdlUNwzEsYn/nf1eA14hgjUNnXfYdRm6E6QZg6OR
0LhT18UzgVHoAUnL/Dp6M+d+RxnsL11jocuogqTUCp/zyL0i7O98gtRS6B96JM41VroaSb8p7sps
PMSjBgtJ6fMaaY6psS3UalMGCcFPuMCALmbcBUbsCaJLRB5v+xKzIu69k0m9HTQpgcZTcDWnaidh
zM6hHQyOdWX4bKB72+ZGfuUR0QZ7mu97SvyYJ/JitmyNqtjEKBobI/a5OjJUSeRe+v02HOMnO/J/
NW1CpIY4vsZT50ei3KmQA8lYntpQPUow2Dpvvb9MFjRdEP8a7XVH2nZjYG1U5vwSSZ8PqYbnypqf
G+jEfXsLSxe5a+quU45yKCuTc0Qx7IWGEkmzyGX5p+nJIwJSAyNTDezWMZSYPk1YzC26KvoGB4Xe
NL9yVT/YAG3CASSPthwrAqYtBVsvFQb6OzfOE5CfnLFgMXu8rjsqnE2vtY0bNyEx6xrgv/ROQ+5m
rzH0aycvcxI/TzE/UBuUWIrHkaMM72WQlf7e8ZMdPXkW53ZbJ/kBNx0XL8aX4VoKF/5ua5/UYO/r
YeJt4NBzKM3LVIJN1Ye6ge9hfo1hescNtQOgVR1hy/IO2TOUGrPYw/GAq19f9cyOvQRy1ror3JMd
ZVcAFucmw56jRAwpn9240knIUfznPoWR7mkAv7aCo4NnFyROO/2FJlLFmtDyWCTpC5y395Fut5ir
5GEqquGa4iQVeq28xNXfKxvcmZv5lG23Zw4pS/RmejYYWKw7NgtoSt18LaIpPqZtCS6rvfZh+p37
2W0NXXUjipFjhJj2k1Wl686weJgVW+3g8EEIas7+jh+sZ02P94Xb5VtULRYIRiO2lT5FPm92Oyuv
ctujLbtsT8h2Bw86/6H4mcphTAWDPdWDvTa92C3pxTC0jhAcnmO5NFHHzSOBmOvsGB90qtHiBGZ5
4EFJa+erjvGFdtNrXsnLNGPmaTt5Lxnqek3j32Ptg4c0L1MJbGzc3Lc/J7c4Np7ZIwzwXww5VRyv
0bxfdMiCKFgDnh8s4ZnKtQtNc9wGZLtH9n2mi5cwPl7Z+LeBQ+lQ/FI+1Xaa358wHNADMzVbAB8N
inX3ynymOxZ6xJGBMs2A+8GqkwaDrxk8Fh24zGhbooJJ+5GktgUVuoQsO55K5zrMw7Qbl2E0TL7b
iu71yef8zWAapQlzDALgNZP1OYnUQwvp3KqGndXuhW58mpBy/kno/bcwnbuv4uZ39tX87+VPfRTl
VEeQw37wkf//d//T6JwLdfm/hnMe6q/0d/4JjjOnbGo6fP7jb8sf+A84p/13IYRNfFCB4JSmtaDr
/y+cU/zdUibNXJYDS9oC8/z/4JxS/t10LGkrg+XdwizFn2qKrg3/8Tep/53/VefpNpiGQ4yV/w6d
808tVNKylQ3oU/78HboCAv63P7TW8aA7uMaxTv2IfxyTr2M4p7t5TJjblPQNFfQrkYlHUAMHQSOj
XUY3lCB9BVmKMKjL40BOeYekDU7J5mzYmIsU6WbDLqr/AvPv/hEtvnyzSplQxYGV0zZkOH+qRHDS
TOQJw2K84sltlmFEYe05ioYej15k7o5Ux0TkcLwOYapoFZ+gBmERc930+tO33Ld3PpO7ddtabz8/
14/+Tt8VVz3d2M+BfQ0gge0K/i0piZFxYvHQ6uYpxnS2drPM5rE2iDpUe5Gzlyv200qjhhLquUvx
+96Jm/zAkO4WHoigh5hAvq9F343BIYWCT8Jk8YCgZgzsWY4vMEZK0xvIq9mGlhyYyBDJCvG5V/bF
GIv4gFQZnKKQIDhzHnrr856kpygurmu497LG0TuLhK22Nd7cZKKfKGR+rdkmjD0T7U4VN5gwqiRw
6U2fyhWebvtMcDNYpTOBfLQc6mvVtJ06Z6GtlPJUM6A82YymjJp4Jk3HkacFTnbAyuYRYpj9ca8l
lnpupvxNjNRFta7ccM9UxyqpmacAnv+Xh+k/eLL/K+8y9oy8bf7xN2Phxf8LPXZ50x1L2C5VOozW
dQmn9l97FesxVJqLWufp7PSIAgBmuopC3Qol9fTzi0H90qktxNGv7PLEkeOWzXURAmE+OaEd7yFK
QpNP6lcRBpLTiuWByAsPg5iBj02oMQhhoQJxIMlF/Pff/p+qKX4+s6Qq6XBUtEJiiF3I8/9SC1k5
IXKTQRtGpJvNoUjz+UaxhdyQTYX7Sis8H8jdFHNWnvq7polJfjkJGAfNRrsA+xMjYaWJYTOk0NJN
VaB4FVb+V/x71pP/9CLzOuM0xnBpu+JP/PveIHgFLhwQRTVfKdW6BAlhYh/5zzMnivBG8XuOTAPQ
ohcxkDvkei1PPiD4G6a5N2EDJj8N2kdLDTdpamUn02ef+YtX8o8sfF5JxzZZKZcHXwiD6NofX0mO
OyRLNVyYzhTqW6fpfnNC8Le1KRgHKY7Eic7rNfJIagVg8ESruL/hCIhbWHTLSzkxEgqc0PeQxLEL
VHcGeSg7N+vNv/+dWvqyqBrSsKAs/nlRRR5t8pToY16Kdm/mpKQ6FvMVz+OZBB+r0jh+2CEyYVg/
hGWGC7HyoAowj/ZD69AHbNNLxU6kVdE6MDG3UwZDMWqcFtv//ls1lm/lD0+XY1u6ovyAfy3Q5z+9
qGOjTTFCA6t7E3wOTAGeYHDBhTHyPOUlHF9bzpqM7VJ3F7e9eG9wajLJslrGjywxBVacpSkYxwp4
pLjGXpJDcquFXCUzZ83OTf9iE5D/aT1w6KmzDPr2DFiA5p/LqxQdVaarjzlhRfVdDaX5hCAo9e5G
T4c1xHuiwv0rrtv0mX4f1rgm+S6m0VnqCOmG5KQZLS2R1PHCtXfsLxww39LsZ/ayFOzAymQSTh7E
+/mEk6Nkke+xxIaNGxP5oPCtUZVFlryIbiLAHtuQAikBMlP4ZrOTduGsmtIAApKWzupH2s/C7Jom
3YQmMDzRa2/duckgr1l9ovEdga8jbOt8g5nq7pHA0pW0YnkCzpuvwBkQ0v2rBemPNQo/j5G0WUpd
F6o7B5I/raekd8iRELJnHJBXEFZ0++REFt7XZaMXA2/qzKeAivEVuIdqv2QKSjAOx8ICBClkx3hA
H9yNRVZTm/6iV/ZP5Vz//OZoJhOs+pSH0Db5x2fc1GrNl1aWMwjuwx17cHpgzN3CTL3tc3queiH7
syGMrTPhu50t2IcGJ+PLlDT9X208y8r8x0cDv4HlmIoCUlPXxZ863Gw1WgETywzsApjCKqujW65D
00Gb3Oef37WdME5wJjHOTNNNi4boaVI8ywR03M8HJJPp9zDFPh6p1NynwKI2s6ioVJ7INrq+1p0C
ZzgEUe2sAQ6o7VBpIP/Kv+xTdZaj5J9+FtfCIC8Nw+Xhwe31x9dVBswt7ThFL8ccsm3rMD87qTxO
ljgYobnQQjV3SycdVrXW4GIs5MmQJVlYNN1xeQjMdn5Ng6DdhAUFGiZBFPQmTF+9XxjreiR5aRVH
mkBOeddVxzhITo3Qy+tQZocSQ5uD2+zUF719wJNZbn/OXWnLPheVCUHLJGgPzXLygK3wJCG2siNa
H0EWn+MhVb+GtF8OU3Qd2b8bwvY8bJPrhWPwbkwAKPVAHSy3v3dxiNximda3aRH/LolI9LOR7g1C
9tsp7M5WlZs4sE3zECVtdNPErAqN3wkvHYYeEntsbDUukZFq1cV3MoIQPAy20spfhZv/wsMXQjHK
CHs30QPsnYYkEXJBDWdGwZhwy+FHNI5usNT3yVL1i68VP8clYOHdBlpbrocoGzc6E991XSQPPwfU
YQqim9hvbhX7304vohcwr9bejfQXEYCJkWOMg9HVxD9foGjOdrVDlzh3dZT3PPOEsM6iCUegLTme
EiMrboY8+R1NfbnVSu3WYnIMrnbYM0TlGJipO9Mhoqjc6oOfAewwGElXjAHKXBI+ZW3+msFzRyEg
WPjzFmPy0jjpOh7nNIeCrBzMBm/VMNgX00Ud5S0ephIjXupOpL7ydwv46rXQmGu1Qwc9L2/4e/GW
rPGRPTY+oRp/FBtbUkjn84UyMDM/m8locIxI/OrRbDMIDCDH+21b4MbVXJWCzYb56eTwUWKj3qtg
II+IJdtzdL58GM4kL4e+2f6s9XE1PYgWPHnagp81IP9WEclUa5RMTIBITb4yH7p5PKt0ODQjAiI/
bIfNgskoLSJuD7Zhant3M9auvU94JUmKbOm+iG6As5fbpIF6XIeTdgmot6eZSkVehSHCK8fqgCdA
25ZZTOq+dvadCTOic0bejKbbjWPBhYRindfhG40wICxTujtEVJcoJsMjC690t8jDaqD/t0LABVEY
er4jQ3ariaqoOragzoGwC32T17b6UL1ldjikjsKOuAlI/ePnFBn35ExNZa7LpsPBnA8AIraUjTEj
0Eq+mdl516HSrH4+5P6P41U42xB+9mkuOc0vDzf4nmPpy13jDJc5IDfFiUffRykNn9QaypNUPFD2
3IZbp4Cf93OF1EJtbwSZ3A3O9GJUvTgkM0A5ZkyHzHc/+z4jXlaQfqjD2CYZyh1tQgXFofDaWtlT
UaLSgfq/1+NJ3SarLop0JCfadH5e/RJD0f9h6by64lbSKPqLtJZClcJrt9QRusHYBvOixTVGWaWc
fv1siXmaOzdCt1T1hXP2WSqmX3imiVGwmvDFrdVHtuBFseHWVA42L0+1itexQbjVOF3gjPIEj8S6
pFUECcvihcfWwPav+GlVBi7rJPkuZjC9/fRGHVPVDHGsVBjJ8rJtj1YUIiIQu6VN6suIF9w2jOo+
4QNN+9c6c77oHR5SIy8P0eRhzXGDVnEkwjC1fVmhysva2L58fzpsjQ6VB82cnAueOmH+Nqc4vudn
UoOKQxYnt+01PVgSp4ps2KOTIevs4szDXTdKjGd/oVSBo0rSc2IuIohCEDqw37bi17Xo2Hv0evAW
lNphW3ghhI41TmH9mFv3RgDt9JS3BeArAPSs6XiW46bOjix9dk1e/Ld9/NtJtoT2YVC18YPoXSCb
MnzqC7s/EDQ24pqw8Rl3IbGZpp2Oj0OiRibSa+2Q5n2wPUQ25j3W5BXMgfVlNlYJEJkTfmLzAMtI
R2J1HFUhT9uT1qz9LCPf7XQGyHTwGAEgP0/f27pp7ylXa7f2Rm2EFVGfWU56iXcMVSbONXFcOqQm
qyVyYb1xHaAXqWnOZ0l/iwqFy5smsj8rp8MdajGZI3XJDpPmnECWvNT1zBJSDOFBLgy46W7uHpcg
bmw47ItGyMf2iiQpJrUGkOG+TsyTNtDvby+ShBXKPgjJgYiPTsMotcKIhBKnzWd5hXGQ+LbRJEED
FzbY/jGaD7GDZeYcW2NYUD70B9Vi6MD0gKZTnN0k/5pTIxDZmB3ppbb7d7sx7TVdeJDoEmZgRWKZ
ykuC7mnEVZywHNytvD6/5bcLpzQ8jK7EbgE4xmsW+Ebb19BPPzxws9cpzGc/4jHf01EFCergn27X
sFua/6ZlG4RqTn8DQPuZtVR+MgPvU3ZQ5qPWENeoso+DrT30Bc5ObSroShOXzgqG7jUcY/anroPe
Qjw1OI3Pi6se5qz37mnyG5Qz6MsJ21EtQ/PZeRMmoOWt8DSGcQXEF/a+ahMCjdYA0Ubjbg8B4VOx
tkeGrAhLnZrvjwCNpzYRH1Gc6xRNdrrz0mV6/HYYKIY0nuX9ZUExHmxeGzMhMC1eQjboaOK2sxYr
erRfOmAq/HjhSc7RqclZmXQzewuZDzRA21c1WBMcE0MdsroEwJHXvmtwJkZDidHSW2FAI5rcusKE
ItqiOufrK+QU5mnCjXWoSRhDK8Rvak8rbFAL9+2yUM5kFWVQf9RYX75Khy95XB1peoPwV8cQrCHX
KdQx98wPDfvEi93kX6z1sYUlABCQGpJlxoxt7dC3J4IcrGPT5ERAQcXY5x68BcT/FzfCLKgsulAb
eWRXrLtWq5/PPXm0wE+bv4kaykM/OHjwiHA9p9X8lmMOJexkuc9JZh+3f/s2BFA4qI1GIFgk6Pdq
VpM66qNxZANX0y5EEz6u2QkS5l1M6PU/yiETVGDXtxa8wNj4ux8hoEqeW37mCjdqPucqEJzOjLLP
Y4LjFwGeGWz3ZAVU/DpAQ8snea7L1nwQsg2gmI/nKkvjlwVuX94SeodzwjpnTfSuj/0ENT977cGD
HfKW6jqzkQTEJrPIuFueZWjEhy6HWgrZztdq5U8pyTTFIpcArXO3N92IYE2I3mOXWoesTNxdb5bZ
XQJij16cWbIqiYFEmLb9e7uyNeMDUwAQf4GrjekCFyrskbFmyddHkHmNuXTQVFBrbK9vBsw2gDV1
MtNp8u3Y+PHdhVpAAKVOwmzF/uwmcWwGKzzOSCO8yUVnIN5bq2ebt3wopX4gOHk50K3AZ9ZGvHxF
dLWXaG8xyVILF1tcEMuJl4ijaC1W4nCUBzdiqxlanvb4fW7XS/ylPIs9AckYu7KDyY1GJgPIz4en
eyI8gr+4gchwfRoK67yeqVvvL2Pvy4oH7VHhnrbSlMi9bcTqpVOACL3YQ7RFaG4nz7iAnZKRwVaM
2Yb76kEJi0qvv0qZ0zRY5cOEggniSrxLQ5xhxIg/bTWg1baIDVD4oOjhcpIzrGK3N44LQDQLMuKh
g/ooINOo5CnM9eJx+xHZBj7QXu087ob7OnDNlLqSFwg2tQUXWXVtfUYmvr37bRp6By8ll2EyxJlS
ufs5zs8m89Cba+NTRt6+HSTb9GB73FUDs7VHaETPyiRpjB9GB9hzTBkFxKvBkpA84lw29xDp76jC
nEed1B4KG6mS7BKa6lP3FoTvWfLkMG88yx7pBPqRmYeeyMKoAKuUk2IR9G3zyD73t+bmrJKLZBcj
1owQkOG2yg8lzwOSdzk/QgqCKmpg/ty+ABB2u3oAMGjomeUXxsCgF54kvrjqtD2CaD+4rWZ1bEO9
9+OyZlDN8LkbBLNow0bYxRyal0CigRz4Us5jGy+X2rIeHSYUYZurRyCCf6vFBapKDGp5wOBHVzHl
5ZtY5J0p7M95aK4COcmvKUxW1ftPMYXvWuTEB8X0BHyLQlocDYP4AVF+AJfew0P19AY74kOoW9Wj
UzT3ThLDqiEF9EcG9Tsxemkg3M4JOsQkjv1u1lSsQACiu3R/1jUGZhqPo2mze+vq+ktmMTRW9jH7
2V5OugUDWipas7iN+31oErqgN39JAJQIurDWOywGxyV2DyVrj7lYEJL3Q3NoyE+EuITc22/kaBJb
NiGxMv70eFgINch6H9SQcdWw0cm0sgIYtGidrbLyo6aAr+mu0B7+EeARPjiq5SXv1iSLJTnroWbt
CG9+nbqo9YVrvpH0AOPeAou3kLxuRpSOQ+9b+oBAd+0m2QVa6QucASoobFTIe/6TNWUlm1gkBYu3
T0xwiUCPCXddBZWTVb/GYRlfADJFuyJ0gqhyrCPVXg7CroEZQxZFmuIy+6esa17iCWlN/mGcA/Ve
nhxwfAeXNjFKakxpJoKi2kPQNw/YgeA3sN6N3tHzfIlpIEC0h+mUKXngnfD8OWHZ2hjr/WxJbsAw
QZ5psB0FangQjn21eb5W1Q0MKagoXZT5sYgeClOzyDeA/s5Pc6iMMNsjomEpUkM3WBZz2Rv4P7rs
B4OLL4LRMcfNZArgOg8DYhfxn7aYECLEuzauQa8wPlx37o/4hwNXDBpOMu9PnBIJjapm3jeNxGQM
9iBrkkMF0Rj1KQWrNfZXu3QhjxAV0dOol6uWWKTtn0wf8eKX2t6dIJRYXvLHHvTfzrraobUKKVqY
+Z+7snCOpmCyo2LrhPbQ46Kk5+/wgWPjBUOxxK81cG0dGNFpqfNDlI//JcmTaAaLIrM2iDPgGR0y
At8tzHbrX4aaF55qpV9t0BNQqgFlWIgU95P6otvNriEVepOWdzvHNdHpyb+4BuMx5h5xlwQRAwlD
Ww4fZVfnjDfCFRSyLquN+V0byB+qJ2w2Mka2BZOTjEr+3iM/sD907rU04sd8YATpVscJ9fuZiSHN
fPQ68rvMKQsAJXTa2oSdd0ejIX4sci9FPz82CaSr8StEr2PjQx+gIxQUDrvOVAL9G4FLj1FI8I6h
6Q+MP19sr/wxe+d44ZToi+XLmdZDG7MB9jP5AlbgIsssP/f4PewaT0tad1Cd4s+u1u2TZEhkGs2y
42UBtKroM3DA/jdK8atu10i0wX2tDO2oRyAu8j9SoibySu+jz8PfkdUztQKdExZLsc8z50yt9Avz
lRUQivxTd80nj0spLNJnCszHREX/zZ4Yj+7oXeo+gzFazX5tQCRsczn5jgOby4VL1IclSR+wc1CS
y9+TkWYwxg+DQ9tEdNw9jKsvru57VkQh9xxsOs1o0bQ4yT/R813hu0cVyowpVs8rjWNHxivo1Yn8
WIAzqAB0+dqY7e/OU4dG8juqXIR+UZDcisTEAvTL3DjBrVhJivvSrD9MiWONqbbtc228FCXRp1kz
aoGgRuUwpyqLhUuMXXgKK2cV8wES4cnBEXl06xh5UvYlPCCnS2q8NGl84Aw+d7U9PKrZ/ewRu+3D
js7MHcqvKDM9Mq+yAR1ciz3L7PsdTzOoD/Dc0B7hws3mJYUgcI1EOO+7iugOs2luo2WelwhLeT5S
zSB5lYEsjfGotdd8KRy/E20OZOSNrLsmkETMnYjz4BKnTCjU/DpP0HpFn/vVImyiO4hvmgzyAQST
xa9mPcrcEf0aFgfUjb268W0zkqV5pUQx8HaEOPkAYs04ZWkVK2L0Qre6FOMlZRKBe8jVfauARtqG
v9jIT0FXJwyMciNQXV7t4mG+lmFqUZQi2QS2+Wb3oj9Rvn9hAjBNpCT0JCYcqKNymnc1mhcvsRE2
Z/VZb0NWDfTKQMyBW3diQgs0DgcrEssOu8nq5bwkJuds77hvyRDrLFuToCJHwmuMc2tZT9QbIxI7
oJcUkhfPiXN/zcRlzhxYZqlTlMyQNsBG+1XOjlvVT27Pid8VbgPkHKOxSY7B2HTQMzGOcHiXXwJh
FkSDrmJWE7bp6qX1G/ynqGCKXjuRgYiEeR5fcgdFJ0E9ygd7ifNkONODq4cB2BriROaO8VBxvHVN
RANVI9yV8jgQ4XykHjpHYIoRdw//pTp4mMhBCA8wcFdgazfkDSvYSbZZxhNPy53Z5kFEg9ijqn4z
eVezyFSwuYAS6Q5W8+q5RLaMWar8Ig7CV3P1MafVT1KJv1KvwKNMLMfF1GSyR4+R7WpTNwgVx21j
5xKShfjHZDN5Vo7EvztQaDArS06iSi892XJtwbrI0qD/pfZH4XKikbn1A0sEkUzdF+qC925Euj4Y
TbfX4XFCp24D0JCcvqHWXcceK81U/kLzm17D+K7DZNpjLlqCCTp9q+XvS0eoHQHii2+HE/SVqTsC
LJmAzBoOFQQwXGmHHB/Qv/V5vmYkEsyoAHaTMdJsy/GZu5JkTyF/t9JGGmcPFFKFvNQoKCmGOV1I
k/MhRjxUcCRB6/FTS5cp+kiDDMsoc+d/4/KGr9A9S919mcPLgg4gkBi0eEcp3bsiqX0zzq9Q4IIR
ocAhy/H1V1eHnAaiXADRMMZ41ARljV2aAtQ4DGnOP1YecAaimgO0Wx7AcV5qrez8eUWeLxG+j1CU
OSXbEpBxQTxISCii1hjATypO0RnNeYOJArDs8yDu9nBqyuG/LO7+RaZ4RjFo7mvlvvYLLcQohg9l
I9LmfFNJb7PKKqyTOQcqiUx/wuh3cCsX5axns9yCR4ABM7srZVU3TxuNPdCLOLBbzAo2NfPe/KGI
KOWVYBChaQb0IBqqIDUkLrx7zO3P/hjqCLMx7zFuoARJItTTNf8kKxF/g0vXL1XcfPZAJQ8Mip+K
upqunuc8O3FSHMHZ4mjWfmRABndVLb76noKDnPFrVqLWV87yQdl0D7E4B5NbvwoMH0iQO9ufB/Wv
cZCsuwRBBuOIiEPMq12O4kXLcZIMmPu9dLTPOZ5zSCj6BzC75ag5NaRJeElApXMOu1QxHkEv+1Hh
qsVWF4QdUnMr0n1MTEFnfaB4JDTPRW+/6EPCZBjxX9a57YnN9AmN7N+lNpHSd5QzIfVQxBCgBQ+S
mJzXTtT+RtAso/gFrONFUIDt3IS4i5lpHf8mRUwKrjGrgqMnFbSCBtPfjiadbE6PfDC2CXNGyRoC
xL/0dnGf8rTwEacjmk//xPjKoFPs6ziOnm3viZ3MLyOekDvjIR6q3N47JlwDtycu06rblRweTn5a
283RcIk3qofG+blUUl5UnIhdu/5ftuDaLXbr5+0vsv30Xrr0wWrrdtiTKgZgL16etr+zUQSgdrlA
1msu076msHmCw8m4CxUpWReiOaWDZz1Zq/cQlEAEnorspGmcziYJkj/BKIzglA5jklAqpgirFCTs
43cfq+cccZ7z6DkWaS8Ylty0v3A4ozQcwMHY2aoTCcPw1DIv3C9TSOppXhwH95CkkTibc/UWO6V3
4KgiQNmO6iDNIWnGxEMSM2Xvt66+n91jhu+HcArp7NrSYn5v4QFMp3INQH1ruikoqEqe8LQUWB/Q
AovVpF5C8PlefLNEPpr61Qk5kuZpac5FSqBhmqn6mGlgMbK2lgFnjjtxLWVkaB4xlBQw5jwRDGsz
mi1eF+j8qW+1U/EBWTs9UuKC91ql02NtjQcSEfeDxTqGQBcAw1At+RBjtr6dc2Dfh0yaRIzTAiS0
6ZpfXEyb9mxt/4vJopQJ0dp6FQomt7BLsjKXP6iJxzujObq0D9ooYlgZmzF9GJFkqOmaDRPhZnM0
HbHNBQM5tRev/YwasHcVJtjbQnafbsbzeelET+w0RV4ZDsnDyUxcebZHrKrpEP5bTJThVd+0xMRT
iKue41FkRvkQa6C8HS0sLq3Njy8K0MGJPtdPZoMAXY8hUM3zjyaX7jHyUOFBJvlF8ZYMNbac0TSR
3aT3EojWb3d6pSFgA0aiKIus9BEn7GeT0/R7efOmIbZ9xhvCPmQdK+HE2mdR9DtL7AZuvGn5emJe
0Pb+qrLOu1V1XB9tL/3Xzdnka/lq6nZ657JMr4Qg/n875bYSWFQc6YzK2dDEoRcFZdzDY2cOP9uR
cTZU7Jy3ecQ29SkTBBOoXqejEHWNlQrQR6rpN9VatJcyOUexYAG4TrSNouURNkPj3mYFjToMc1Eb
xQmq7MRPMWIXWodRUUzvgFfwZIyE0JRwqWezf1uB1+QYOzf6SOdx4RKnGE2opw/kUau5sPzcgxRK
CBcTX6viSgi/PEbrVwTSLoDsawi6tonmx6F2eQq0IT8MNkSYGBXfQ27S/0fjjM0M+0hFsE2+Psws
5qanzOzeksz4Gdrw7vplhiQi3C9G34elmWC0r4u6ymKtAFX1XJvlSme1uCfXEag78HpaM+UNOr1P
VE3WmfROdjGr9IskHxYHGTc6CNhznjClBjse+6qdeIrjF/xGxa6z4jXeuOU60hljbL81dfOudtkK
joQ8BrgfSE/0FqC8FdGvzLf8Sro9n96y2/47MiX5uSNnk40GiZ8wmtIKRkyNHjoZHr6FiorRKzJ/
4q9E6J62+Rn5WL9Dw5WXhk1pl/Q/KCK9U6f15t7j87ho5J9Uo8Eyi1gh+P+teWAWO/ktYWW7uZ2N
wOXAxTPYKD/BdbJPi4x6vmd6qcmSrwC3UZjnqw0rSbEGsOe19Ga9vdmvIy5AOVHRsqdNeggz519n
6E/geIaHXBYMT22ACl67PuI919CqtQI+NvoRVI8mBACfLdPB1bvXtlRgLJyY3iLWnwW75nPeg1zB
EQ2ClSWo3ogbrpmdu4zeufO0GP+Fxb5gSMqGTBX7xzoWBVWGSzFj2N2bunNMWuur6Vz3aOOZOSX4
i4mkSQ8YrOMH5Kp/HEz5N8MD7AJvcTHN+2yGJLP1cvwWVzGHqvFuNiXdPjPsELby0VOYkp1ZkAaq
jJM9wMFSwP92tEsngtuqA4AWXJr0/U8ysYcbzi02yZy+iM8PKaCM9bhlo1vtqoULfckRS4Xi2SlB
xLfra+W8w/YiacVU8UW5zkNTI4bKUP10oy04zsuLXPWVTku8ABB+BIgRxCMQpV1y1kgAu9La83h4
7p0UBMh5cXHvscinsiATwipkAHX4xRwZloIw+mxtwg9rW4M12nxuD00/lWrf4IJkdv8aDcVvbxwg
Jm5vQuO5R9IQ6qBpsGoQ7HYRvXOLkwaVV30r45c296xVY/EqGlld+vUMWblTOwvB7WliCLCvLfFq
ER+2k9qM9aLsqkNn9f7sTkjUUvH/mTiuJYQf1RRDLOOytYWgMBFsL5WLd6mT/5nsta+eHZ30sGjP
OcvJPANRVNr03DTf8ihJmsEYQqLAjGu2qcL/VMYrtw21ywzxg9m30R2bCKhkE4evyG4Omn+gxnH/
/SUxNAWDNw7G3mAVUq7bSrGkP41uKB/tsvm02uSUuEBgFatv4RkvdtLXZ2sGpFVMZB42OdntrTCj
p6RTn65BqDcT9HkB69Ug9Hlw42bXDLDrnKkDMRCBVDfq8IRX4hmdyewC5gqTEc0IEQQRKPh91BAt
kXdck3PSkziyymEi4apDRAVDwDI9meu5gVnX5p5IrJVzumAZgsmV8649G9IN5rrEoNgjPSYm5uxa
LPOHWTxOWatdHc39wCn4vD0F6LfkFS/nm6nkz5F6vhYZYous+C+CsRxk3UXJfmTuWf8tGgHpMi0X
v8UFj+MfC7ul/+z4hvg08YrEDqxlnKdBHyLAGENUzkmsl5jd/ymF3xwSJlaS7Fc3hA+4g/B9uF1g
ADO9mt5lO4O6JAlR7y2zL+FW+fCr8bQm079lzEixjUFKoVal6GbtHCPNwISHL3qr4LYLraiwWLMd
Iuygvm9FiWq15iyBhRI17I47M0JcXZjIDd2ihAbYsRVzOTf0VXjVJOGj7s1fRLFFf3RepU2KuBVK
2zG/XRdVX38ZwMifxplViSf2g3LD50IYxDlNvDVaCse+7+U1a8jFBB+DtAXoOSZ1ftAlTEDRwNoF
+SwDtzeLXV4RbNfOBUX1mjgmvABkxZ8e5MT6+abdyPk7TP72XRWua53IyzqLyh3ZCRfP23G1rFIW
4q/IQ4OtyuqjZ/jBVh9uGyBPmsJB1rgyzfR1u0e+BfQoo7R3I0m0i5YtfxYEChR0pEBtn6MjsTrL
dBT30jP/eIRoYCXtT2NBqNzQJNopJPuT2X50SbUZVmqpoNIP8WfSQ0FPehMGe3MLKze79UQPu7ZG
zob4qZkj6gW46OU+q/BIeXWvBXrUe2wBRfVnq0/xhbKGajhxR9GzY6YyIz8H8jPm5cMmLt1Ue1IH
vOsZJC0ylTmO+Tzd+3QVhzKu71serKGkBKV3ThlH+CEh0Vr4b9tP9uvSvhqbzymR+3HESA5I4iGq
euBXjv00GHwG36ohCgqoD+XVbrHFO6Yx7buhmf2Vl3lWenTzopggXk0bCK/R0Zyubyl3DIb8yrur
8dWcWwvtmIkfoKnBBbKrFB7b/7IDW4xMmxXgKubuejDbPXFuuy6D6bF9Cb3FvGn0xK8R0kCdEoUy
VkRzQPw+bn99vQLV37aKGID1glixVcdkU5ocCIFKAtQfECasPL6Z4zVLr2lkrrYJdRpWKA8dWxxs
q/y8p8xJE/suJufSRQhzraVRB1C99+3fGCGGOpYmD1YfMp1JWPKoOuoJD5/Dk93O8aEgDzdEPzEp
IvRIQyR526gE9SY3AUMw1qIr7Rf40k2b5uO41NoFFccNnfkvqFke8GHtSeCA9iOZUd6hihNjHh+3
L9qe0u7BmVjNWOtBN0EANWt4oIZpOQyymnOmzCFIx0GjyEQDyYOwlatb6c13k3GYqg/yg0bf62BD
Z3GNwlJSQNZYTKiEO+Qf3ptSxUuP54L0aGRodTvl14zkICyjDPV1XtOU48DPZY39ekqbAxjrWxfC
BKj5GDfrxlJTesY6I468dq4aZ/EtT3kSacuqw1h4lyQiF7Fh8Odv355aoYZpAX2X6T7hl6v0XCwv
M9ONp5IftHeb5By2WkKCG2YyR2apv5WREZQZJibDPGu3bIgvyWCc9aRjTbPWGqCJST6RqBYrjLhK
LZ+b+H5E6RkokTy0HJlUue6KLxM9uOn1UzXyHPPqNMC9aDigXaI6Udi5CwGcAAWRWBhivkhBpsQU
GiekFM8tt+fFrKrXdBCHpKvf42R6NAQ8pe2e4vWOyVR2JTBKeBWaKECgz9u66h3ySXzc/i6PXlGr
p/8rZ9KcIa4kuQCIOMWBPb54mdC+W5xiFUakhAmh7B3vWxcc9eWxlhnM+9p7YI7j3d30WWYSuFC3
QjG81vNbZqPbGzkrfMEeOXmWDB+3G5McQS21yWij+I/Spqc/99pL0bgJGfHFVdQxk0CvfNm604kL
jAljiE5oBPVi5eqDbC7UbGvZTQawTrjYdTu5tntkrmx51BVbampa/sOLcwbfQ2sVwyvLyw/mxta5
r8eZO4IZuwVlxjTJk2NNMB6242AT53J8HXWSuoUhJ4D28q8bVcGg9ec6TZz91IXdqcdUDsFqFJAw
DHL93JaU0nh8WxaoU8ZSujTNx2me1NnCyoYnh0V4XKB9SiOKkFK5c5BA+djpSYT2M4pepWcZR2j6
cdDYiHF51q3jOMS31KqftydZr9TJVPxUjLF+JNCKvlutSFM73WkQvxJZsi22NWbwvdk/bn6o7UsQ
LFuZWwcecb1XNFThTs8gj2C53qEihBvVFB4Zgbl91CwmbQQMnoch/uHUw62IdRPYOrtIN5neDSO2
DpsKFim2+SMKMaZ2koWCFaOOy70rMthb1Tlwm9ezNdexTXeVCReS4yV1CIKbXUcjV4LVT5yuifE4
SKNGvettX560VrceycH0q1XgInP1CcpU3Qji5vHsTTcoo1hddHiZeWmNjx5c4YFR9WpJgG3jHp21
a9/eVMKyJjjPTPocB6CenTmkrgi0ifXabapVzNaQeoo+Av5KMv32IqT3pJUnp7SbMpQjlCNzOX7m
imA8E7T1vjEYxkX2fMzBKn8xl+e3W/+oJAqSPSSHpEf5G7blP0ng2Gix22MZNu908z+1/jaAlX/F
aTffbMR2mLPhcmSosvqu/dheMXstutd7BSf9Phmh9nICPTaKtfBm4XPRuF31J2pihMO1gtqXYqMZ
wJv7jbOQx+Jm83UGsu5wFlwYHL815G20MvqHPpfd78S/VRTqoUC67FuN6ceK5kyD6aYNUfOYeO6h
UsbfSAMn2fRsd7Ybf2GesJtcjH7JzEBUGzWaVa18nEKnuVpTB2zdGHLfquQzctuf2Wixwp3UDHem
xMGQI/DpmvwJO/lfljD5TdVNeFBg9FiucGJ61a+GN/YwNor0qMTwwU5cRKdV5F1hlNZpUXeRBSTC
ThkYoYOm4nMICShAWSPaFr6tpfI2hh7iK1K8ysz+goDqt9GYB62dc5urkJnzKv9eFZnfh4bUCVhp
IRjbofEGykUxrTFt33RYebV9bPgjw3H6RWZj8cReqtCJp4gWQs8jHn9kPuEqiyM1iGGrPzQZx4QH
XxSV8CZP2wZDLpzRdmANQZTAeMLgn9W28vN1NBJ1BWL8MHf9QfwtptC7Ez/LMIaWpeuBIfYI4aqp
cI/Mbe192dOffbeLqvl/oUGg3KesNfGkUlh680TsUlaRDPFZx71D3RaTgwHQ58rOyveWtnueu+WP
BiswSD0mUqZj7qXVxy+d8IVSrr/VZZrZHqycNWayKgg8u2SbZBQ/8rjT973ViUMt8ndvxLGx6OGL
MElAamogm70K+qzg1+rhRYyoQJmkV8eO0KKgN0b4orN7Wer5rVXgxSlJsj1KPVXHL+KCWco9F3DL
d5Sr6NjG9NAiIb8Ws71XMI58y2TaanE31RP9VbNAm5mz55lwgSR3nmdDhsjzh+G4mOMPkwP51hb8
EkYCjYIvTyN8iY4S4QzTx/ao0o6uGWkqxCQ6afaqM6EvpIhV3iW9VH2bkrNrthxCHKycrg9VG/R2
f+5jGT3h9bTlYwmu9lyjRNu5qQaTdw0Tk058NzTpXb51ppvmHzkVwsNh0r2zrMPkolhKaAL5YmJ9
Mnk0Aeb0PKWCFQs7K+SAM6BIpHo7b8p6NExOh6TInC86H+MxVYZ7CVHXXOzEJnVCoNx13PLB9GBT
rXOQzppeiOfQ73ycJNl1Zn2A3rimqI/4Ogb3PfEsYtQnrlgeP78How5AmEvbBeIRLvFj15IsrbUd
QClo0mGVqoAF/IjnYDW/rUVUUzYAMunF93ZHHHG6dsux/JgYajzWDKMPrWEHcGFQZZcFBJ31n/GY
WpybCIHw9tRM/YnYGXmtC+f9e0DWAnUJq2OCUOm6lcOdOwCDQKHuNugqIN6EaHtqpExkfO3DKvr0
wieEgsV5kxCWbjRe82FJHuopfM70eTpWuj2dciN8A9eEWwKBECnx/xl6hdFrNk6zI79SN7GuW7c5
LQQAVMp5KrT60OhEsbkpAurIi+7db1Fa9dP2FFmth7JSJ6TD6NBvOsRfX3KHoOt1WFn+xlz7jlTC
eRkyJifTUJwZobSwlZkqTNU/TV3HckjQwGfFWTFmJCScGBwhkGeiSzs0SUcq+uJJMg12wP77y4Sc
WWlAqWOhgu/ntSnYCFvp49iGTFAj87Nfjc7NoN6KwYLjq5Mt0PfpcUkUAU+Z+Yz5hy4CwdN2FiUd
YXtOJA7geer9YAr3mFN9UbaG6Al3m5h7q1R7nMCnPI2AWNa3QprZbfug474P8YoMf7zMSXngk/ph
7Mm6Xk2ndZx414oSZa+FyYuq7bvNlNQVrFOIRsB+wxwS6G9zZGP0sll7E5xDHvSHE7r94za61g17
V2fl2VVEUyoC7vZbPQfsF3mKhfb0e57kIVVgmXRMAC8wR86Xa0RcJ3qg6tuU2IFJoh+Y2dzHZIZD
/0Sh1LJLyCtOVR1JuCZSTBxA9ddNCZh3EIS4uM+EiPXf/f3262adfpnYDxKwphF2pMsAuRfp0Jac
TpE3FI+M/X7XmrfnSxofUX+OKBKUgsdjkSzZVr+WnL182J8EP+4FpRABFWtJT7UfAKSL76b1aRcD
ybUq/zvmS4YuizVFaPyHmo2UzPWIKuBtHJrRYimUivKh1MddyrLPJ0ie4U7/YRbI5bfyLusNFBFG
3B3QUM6Yl7wIaLK6zKNXPtjYSfdQoh+wF7rsPirEKot+J4FIrlGn5joTRIj3npBjRW4Ro5TOOg1u
UwJMozfBq7hXrtSuALgPyPhZSK2j6BBd5D5H2HYaSBzjXtljgvizHS7d+sMz+u358xFC6LUlV9lb
PMfqxv9i4/gJ6llxqPOytAVm5c2ObyaOPGeZ8iMntC5V+u3GaNEJ7vRmTRtPCEvTczkHHrCXwAbn
rY/hw/YBIChIbtsfNYOOZjej3xlQ3dtJ7j6hk3/xeie7ALZ+cMJRXO1otq9bHUBHoK4V2qO949Cz
jWoAV2q41yzLEIZvV249WP5WgSJ5BF0O/3jU+wXUvw20VqibidfrqOGJYe/MO+I5y0vTgx4wyovh
mIyO0zo7bDuT7YoNdX24TXjyWaakhIRNhK0jHKYeKsZzFg8PykVKFPOp0sP9j70zWW6b2bb0u9Qc
J5DoMWXfk+plTxCWfxl932QCT38/wBVxTt24Nah5DYwgKEoWRSCbvdf6Fir6jiWNX6H5qVxYhnN5
wM8YRVobFoKNUxe2cIHztkkZqbnPisgG7z4vA5E+XPy4DfZqgsDdpXQUZz1zi/LHnn6WIFZdPIA/
SlkDSddHoqjC5CD9oF3T8E068DjkVNI6oQywVr3Ijp6tvr2QZLHZsVn4urkO1OQ+VbO0HczcMSEy
6FyUTCMBee1nZZn7KovbNRQvRZiX1VyQvG+W5T2om+hguvTqYnc6LLWCobHFHfvbg66/v1r+8gOR
jvuZmN/rJDiD8It3Q4SQph5G4jqsvjyjSiBIlG0bkhEUZaowofdL83tZY2m1Xux7FQAp00EOUU9I
d3FUPJYyYuRLiIFTNd65uVdkURl/dzR117/TRGwPtBp+IiiB7TXb/aBckcVGfw7BtkLvWjKcGH2n
76LIJua+QXcFDM01kGYOvB+n3y++DqcMf1PnNEhtg9dbt/QEJ/Q05hCz04IeS/1dztyb9lQHDmwB
Oi+xljyWAsXQa91DhcO9Up2xmaD9bIXSBKxcqz+7Ewvxxfs3whHCWl+v2tq3zygaofxG3Y9lLs2p
ix3kHHIegPOs40JuCTqLkTZRt0oz6+axirKnznjzc+KYtjWYsOOy0WAIg5U1f8XN//gNszkI2V1R
YkCL24SooR5rfkT+B7A/ysFPJIkRfDeXLkvCvJZ+iOGHh5YQukMvSA6aXedFHLrnONbBeobS27Vz
/6XNm3dfY1zuW/kVkq53gDNTz4ypFkE1PMMh1LKNJR2dphc9/qYVFCRZau00lb1GbfEPLUkbPD80
O1s/dpIPBqJpwVILxXtSfuD+T9dTofmXIvqqwmbfuNw1zLv6S9nkkMHZ++UUtHRCFFe9H7LoanV1
Cxz/1dZNeUo7FmeljlCBrgqidp9ysTSxybFEby6Apn4tzoGq5ROY+SK1AVB5eSrEmo1svdbPjW4Q
mkQpnWYqQ/C8Lh3q8LnD7o2YDQvxWHm3yHfZ2M2a9AGz3AmiE3uwdvzZyuk1DjKQsf5Ph8UqONGY
uLWAyDyPVOVRG2wWkP1PGZbdMRwiubOj9k6B9TTxh1g5uROSK8POz1BQqU1Nw8SvOwQQVJDoFn+Z
nAh+0R0aiEZIGnc5/952bgLj9zaq8PZ0TRL2TiNg3MyWZIoJF9Fw8hQViX/Pv0wCjUEN0q206G2Y
Vrvre4dArNe8GftjpZGI7ZJev7Eyg3awzD8jqyp3uGX+BH6jtmWmI5TiI7K8s5EM+sbxw+IPzhf7
QL3Yu2Aa2siwemkKKfe1a60dw3VfTD2vjzTer8u8WreVS53Be9CVCq+UEQAJuE3H3e/TNHMMsFT6
qRWx/bxcdIUkSIhP4SOnZ3tp3Mg42b6oNnB0xQYUS8wmrtgwiJsYhMhImUXvUUZ9IcuCfeaON4S9
M1xRP5kjUSGCldyWUKVpC/LberLBJTusFVT6gXDzNwKQ9j6g0SfNaDy5eVWupx501xCx+4y0Lco0
TDmiIt1A7yniSubgZVxrM352loxo7OeltKhR+YL3+zXNXrlle2o7tPhUSccP8kPNCgS/gJVUJw/V
r00ex5uViZ/ZWL2QSN7t8fbEW8pWIB8T4tdCMxOIhQ2MpG32LpRxETaIy6A2fuuRlRw6o1P8lGrX
ak7/oC9tPDWDQY+SmEpLuj9DzTstiIekss5FQylkYoRFYY2e0SoTUlAHc44tcE5li/QqHIuCQRWr
u6aTTyNGncg1FArcCajw5zsHCxldm4SOFGSFKTLDezIBCewkSkayyqdm5EIObcYjh7JVRJd7WYkU
DZJjtz+UJOsdDd3/ndojQl5LvpDnYVqotZcFaBO1H17tNqfeGhD+IfPg+5qn1CwlGZblCpbXLh5z
0nK5TIGk9MxvonPbMxukJwCMcu8UeU7ZrVaH3IwoAGKUOLgTonKB2XuLST8927Lr1kI53bYt8uaS
jMFzfLTmdVfj5vWJ2QpXeZSWeBYk8mTDe3L7XyiQyj2+FXObaOLsePQq0w7YxNwNW0BMRVa9VQH2
04TJldgtYuD8gaEpSFyqPekqcHnfNBkRj+Wvme+p49TDWbCQEriejLdjYuO6Av63tYaO39STzQH0
NQrG2CLlyCRCnAhZgqora7hrQxVspO3+WlqBppl8u4g9T6k9vC0NASjzct+LtrowasLs5cbT8XZv
TK1AJOAYx8zNg1sLpwRarNZvRc1nH+DkxaNXch+GX5bblofJbAa8YhTtilhQhLSHPzLj16KbAJZa
I+KrMAU+4J0BEetESGq9r+wJDoLJ0F/X+R3GuLs3qwLALvOzwCa+bDidOrg7VM+eE3r583TWmNVe
zt1BM6Zxmo9EcOIluVCcxVO0RP64HnoHuqyCieRQpXnJalUWpw7lNg1r1Ktd8uknWbZPHBzZRfd7
+bbcGD8CAWUeJDK69Ta4FSaEpiE0xM6ph+G6ZN4AjYC019F/rguuFHz2KnLYzltN/y5xPqzjrHgJ
Rrq1aJgZODJvZ2V6hikQ79zyhpTB+twJiMHofHejVyZi2R5bdjq2L6BArZvTp8ZWdpOzRgl6XgJU
gojys1RCsXvd7AN6+lfsrXwgdWWf29YDiRem18aSJE339OfyoCXkVVf4NefZGZNb/yTIcyhI5ov5
gO2SKEnahmfipqOXWtMugUkNp8kpyFlzbsxo89ZJDwHnYT8HLdySxgA+3SUD3RlHwdDPkGk25sgt
idjg6+88h8Ia038tSY/wkVdAfPs7HxVTO+zV/COZu3v6+T2MAdpeEunPlrww/z6NYk2eD1157loz
JdLDZlA5aOB8NhCRpu0CgvD0p4W8ASyFpK86omo1dhYECjiGjkKxWZCXhRhx5dYY0TIdgTwdrfSo
p9i7Ih9Phj8k9QHLRe6UHxXSoMIN9Gc+tr+Kj0ElJ2Hp1Ulo3WszeNg5mLTwJJunbOY8jp8NcUh3
T2+el5VyQN1+PQQ+ZkAyHiE7EhnYl32xjeAcyzT6A8ANAqttltsSx8TOGleW0n5aBnDEDFsTLU66
V//r37S+x1+gy38Cxv4H5gxqTgNDB1w919AXdsp/ELoAWkjVMMGvjRZLR5tbrMcBh1/zQpb4XFi9
+K5HddugVik7Qo1IPoz3rpzEufzLuPr/CEVhQRz7vzMUL/HX+Os/CYrL6/8iFA37XwLBlaUbvmcB
UhNQ//4SFH0gia6OVh84j4dw3+IrRdnMlETT/JcAYyYomhimbdoCIE77F6Ao/H8hYtdN36K+5BEA
9/8EUIQLy//yH2wdl99NCNf0fZf/DXgaP+//ILx5VpomgcNuJKXKXEI5FdMY6S9Thbkdbjldl++0
7LoTmOXuFBPvbVSuf5fhEZHsgBETcwfjbv4Sz4fBG47AHeRGKK/aOr2ffiQIi5AG2TelyhekluqJ
2tMtN/Hc6Y0yd9zCNgseZa46cr/TMbsLhGCrvLLlRdreF2t488Uv04uFfhkPbPUNxSh7dVLCYTw9
fVf2UBwaDC6nz2BIvbVHgyLSaRV7ubUZFYXvyavFqz004to4/Y8SYvFrYiTMJQQA7QczwAeTUlcs
onpDpK330BJxsZyC4mza/4L8Ik4QVlc0WlhlRGQInlsLKRuAr5MzwoypzCxZV77VbWwZexR2puFp
8oPumCNaX5EvaYPYLSni+sHwpHe1fAJ1lK/jSekEkCj3kFojKv2GameXGOXnJMjztk1n+hkCGkfp
lt+SQWR7ZyCFVziIXO0gbI9943THNB/oA4VEmtda+F74rL4jTITr2sVxZbeSuExCSXZD4ziPnEry
2kZSlDWDfdM8+CBW0uhfkBW2QpQ/xySvP62BCFA3yNjRuNkZ9E16VF3xK5XBP5L4AmSjw7Si34ZZ
XgS/S+WQzO6AHjNHTZzMMqnvkHfWoW3VT2mjXzpHw59KQbIAXrOJ67TCwZBoW5njSQ7MBGF1Xj2z
02S6JhuFLmwoN1MPCq0WrjqI1PxVZEZ68Czt2w7K4VVWFOEyzX/urPKe4JTYan2zmMvqJ4knCHaS
0rCINt9EMY5kbtrxzkLxs9K0XlthCmShD6AIfZ8207ELCE3O8MsJjzXWUI/S1kUfywI5i5EfEq/v
jpAEPvSsqbZ6JHBjlI753Op6cmukdyswqrCK8MZ9X0zRXdn2Sy+4CxAErwSK66vPWhUKuUHhxyLn
sGow0CapaV/oZDoXqxzpVA7Bg/WcdUqk2W/d3CZHWrbZrgRPuDWUt4/oAm+s3vM3FYKlWTn/qrpI
HqNKp+aYE8JDB+wgjLzfWRp8m56tyodmONvGo0gfPqdhFW20viweE/9KUehAhrDTRVLWP1qDVQVG
6P6R4NLELkixuyjrzVSQQqzsiK166L+U6perjR1FcbO8ttpt0BVEax1jSoNAwzS8Z8Ta7aEUs/m+
12j86s99nUbPXhv9HLwqOpF3NtxcZxxuIuoTLhRx60PrHwdR4PNUAZQiSsC9zZbmY1qRgYF+on6k
mbZHw/9rAFz7bFgoZcv028hRMoIvecXJ1tB2INUnDfWnwW2SUzKDQIqiyQlpFwouiHUWQe4ePLNj
GzAfmEHbMwVTPGH5NGyhFXf33nuP7HR8BLOqRbN41KSsvOuUyr4unS24jOS8HIKeR3pekp2q+mTd
DKDpc6clsLeHg2qxrr8vm8U4agY277wxfWXQ9tjhcUVjkUkr2IGp7M44RfBu8ZwdZI/S9NXFmVt5
ReAXeKR8+7ScNvbcY87xeTWJi2xEs4oHYRcEUMb8KdjjvYJSB5oQ+fHaN3Pt4NWVdWsBFRBGUbz1
UYgTSWEEQttXpGezzV/75TSwBvNq+dRsbD/fxT1GSGWWVFylH+1cnHkTRWF5Nisju3pdm12XR2I+
XR61WrcmKPJSTrHLYIuOCQlvG8TdGYHiwYDkdfH1oa5nyygq3iCPf5Wj+U9JFuXaJNxgT+cjOEcu
h3acXth/tncRCrmOhzy/mIKQQAVhY6XMRlzqbsqOg9VX6y4YzLewLvFmJe+lrfzXNE7lKla684XF
HJRm/+aGZnOIaz+9VCL2iVmqbzTo0GZMvf0Mc6Rc47AyL7oL61/C+F47DiEvTT8MtzCUiFqm8H05
s9yyP3guioPl4tA6bzxYNn0snTFx48YdQuyhbF5wg4a4W/hWMenNiy8jEp5Ml+YGKj6y1IcbssTo
0c8H5AQfktS/U0ZV5mp0wbpLS/tp0MuYwFNz2OkzX3E5oKNFwdeBW4j9IsDlogf7HJQs4EWwARKv
7VyWC5+W5+wYSbBS3bgVJrTBaRiJjdDd8aXBgK98GT4vZ7odYyaajGpvGfhBK61nkkLHfco9n46/
yx3aiObJtQkeUDk/knxzb4dMJgUGlcK6kLH5ic2A7oasnn0u1E3dyxGHF+LZsbL+dDPsaLkD0oJt
u4zSVy9zo4ulSvwwHokQa16bbT0H8eJoZMEWCAyqkKBHWK61UXAc+/J5zMHN/v0PCTuw1+2gVSvS
kaiVeZnQqOWZm8ASUByQrj9ClWI8NJr0FaFiSXpZYn7EBWENKa7aX6Te0TveLyvg5VBmZfCIyoc+
aMF9ecaoriNRKxdzLp3VaugprFW/pLLBjuRIeS808KMWWHkC5IwlOO20DiNqZP3u8869+YbZ08+T
4sscyDOGkpFuxk5o71QP+TysWO6XUyqT7ipu/fiynGbGePZHG1i+518Qi/kvIzvUjZcTarCcllzJ
J5ei6qw3Es0aOWjsWNqzxWQJ48dRpwCpMVk/6k7OVfoOgQpMWOY8LWcU7lZ27RSviciHN1huy7NZ
nmi0FcZnXSbPXRjaX3FJo6V1SwRpWZ6f4jYOd7bppj+yId72ibK+rAzxnNFRzBEGIQEM77TZ5m+t
LzptmK+BaAZy7/z6otlE5lXhJUw0bdehFXwUFVNEBIb1VWfXhMtDlz9w8X9OrLW+HU9tVB1zp8Qh
GThxog7u0MqjzOSzJf32tfMC1DdNT+G4noZfIjuF+jRgQEYPFDadc8AXKC8xgwLbMbWxwmb8FF7V
HUWWEj9e+eqzFYzAnhda16gW3Vvlj3is061FmN8prlV+KSmEtcQM8HA55GVaXBqhsXIICR8qJiOe
M5PQXQlYO3/PJ4EFpoOqwAZQl3c0m4mzIqnum3IUztuyrAED5uHnJL2nzu5HZM2Dep4K0NWtrX00
g8qOOdI8dCl6+JnYwHMNVxnnydOzdzf645EMp2GbfwRcgy9GW7ob39cGGG6dejEVa49pTB8mH3a9
DlX27fYVox3xlOs89oc9xkiuUWgPdeD3j+UA1WB41DRbUfWYyWF5DmuDtU+0CE+lbv1GRjrdSQ7o
37iriWNNzQ/HCOIL7Gwc1vMpDaRxS4XE32fUoT+mavqtO8P/+E0u8VvMD59uUgU/KPG+uoWu/baq
4FwD1P0D/2xLLxDs/0gneoh6Ks8sAMA8JKsRpXLk42VdCaPZ1UUUfLvKvGhhZGLtGtwroc7AldLu
vYuQinWuhtoOad972Su28n3+lVbEkMY0fm7+mMqr0+GnXL7gD+mWEb/5qOitdvD0opEamyGxbiS+
GC6JFZd/T8s2RXcty8/liz7AjQfkpstyFpMN9wwhdZODN9s2k97R1xQU9f8eHSSKBLeDHeXKSc84
OtqLm4r/ffj7mv84F4U6Of7Ezc3rtKx7S0bao7oo3spurLJtqleUTMe420DZse9W0Dj35RG5M//k
ddIemzhy7tV8EKMt8En5c5ouIdJtNow/ffihjazDd31EZW4DYN8KwqR+elGBlszX3obY5Pk2yCl/
+uNPIg0POBl5TzU1dxuW03FqAANWcMt+qYOD3/CX1hXNrrNN/+AJt3xPU3VcvsxOMNukxpRfRCXE
U5HQCGnm72vGnG7+VEQPF7rpFazvo9aCdyTn46edgTbpKr86c9uPn+mb0cTDCzUytO8orRX9xwMm
Y+9FVXDjuqyjnhxqV0vk5UeLE3Gn4X+bJA597mN2B44Y92NcdhskYNyG0BEodXvRg2gnuYskDa/l
NJEF8JL5C/pQPvsBspzlbDk0ja4d7TT++e+nIj2CByKjE4CYiolS2O+OwZTfgCnc1FVpv8cC7Qwd
9GS/fFVngl4bdeSe2Cw/jGCAeW8QL2tnFvQvsyEPp4X4N9PZCPyLy+i5iFR7R9e4GSkyrXStiw5d
QeGG3imtMUsb2lXi9uUcZ0yuMbNBq4nmlHexRpCUn8G/lyI6/D3XBClksQBUh702ReGEii+nRUVm
bnod47y984aKx3JAuAWBRxvbTVs0AUyd4KjNaSdwilRyHRCLXItMoLv2sc/PT/37+eUR2bUridXm
5ifwxXStuplWWbtY6HOgY471M7Yi9+7MV+7gwpws67L9IfmVduQuwYMccPAvjzoMEuckqIELKuA0
/+0Ly0uWgy3AzViJSxq2ok2OwpFmbxVN700B59MqSLtcHlHtV39Psz5pD0Yj/r5ieT2yUUIEYjRX
YWs2a1Ti4oCui+G2tPMze6lixWI9R3szylOO9uDeejUCrbh8hKma9aBhRUO/zD70kuaZaBvnag9J
/jHAznFilqYacKwnyvO35VVwwbJzPc4LG4Ksitb7SGsZraMgNl6Nab5eGzd9ckeSo2jyBlfBxmjt
TKzu3ayIcJP3xadCA7FqtDa40GnvPmR0kPPTnT05Z2WSA7WcOn3QblQcOEciPYrPOo53DJDE9LJk
xfYwWK9t97NNMKrF+pQ+t5O3X85EGhl3pwpfl7PBc7prM8LzVqHwUTnFxo5tEHusDIOXpqYANuG8
TyDciKZjMH10I8HoJOl5twQNPFDOGdzHYmvl4iG8N4zxiV2MD5v9z8Mpnoe+B0BkWNlXA20c0/sX
wcZksLIfJTrCVrfR0TDnFCztazGsNZmYtNBJqTaD2jW3KK+3iSG5kOfDYu82zXY8IMCBuzW7vQml
b1fFUMLDCdEuwIYagpMOlRRoHiHtuWY/a7A8EU5N7bFKG+e5COVwmyzjtJxVMRyHIUzwamtpepWG
lV7xw/5yB3tCA92n138/Tyz3RMMIRmOYokYidYJeYcJCdRy+ey16kZ5X/TIts2KhUk+vlh6C86It
2EQ6Qdw4tj/zyfhoxlJ/FJKLsBb6IZ9M7SMtDPdYA6AAfpKFn61E3C/KJDgh2CSFMwLO0Pijey1b
ookE0u6VY5XulVuJmXI+LI+W58bGPeFizNG0ON91BG6Az0g8D1YKXDHqQPuNenLJnelpeV/LO7TZ
Uxzcsn1Z3v2/n18eod7lk8+j7CJ1oQ4qRt4n/DA9FMxX6MzN6MUogv6U5motczU+jx3ZK7mjztZg
q+flgHAv28qgITQKqdLe6kN/hfcnhzZXuc62ql1t1bd6dFsOGQJ3ZGGSzGAu9+ty0Ey69U0EdyQj
vuua+XZPKqAFptonm2Y1QGIQtG8XQYNLEOSder22bzO8I9PyCtdHB2VAodha7Fmu9hX0XXVNcdRe
u7LogU7UtoJQy0MjtI8Y7sLT8spKGIzlNUkMLoUFN628cw2s9e9hOaWjIRtQrcUvMG3m7r+9ZHlx
24cDUxIzgSVkdI8thSuEPdBypnI3t1bLw55cpGayRmY+XkYJAcutYVRrilrOunOj7mQjCvuICBBx
+1lHS0TLs1MKCi/x9BEEjGIoMbFqzadGYiFZF9CqrdT/7Mw+f3WVCnaEbBIuM5+WkTZcvTjEIe7m
r0ip8tdOBqAy++TZaM2DlbvaXdOBHeW1px91xDuv2oySx2dELuWAeWlUjr8ZWGNgy4ISdh3GL8a/
6dLJ37bPf6GiFpp6o3RIiUHyPmQGthuY1NzgTfo+trm203tU2bLVwuOsJ90ZhAqC68LCghF+18yx
E4F+Q5PJOlH5n6776Sn6PlXVZ9u8cH7w9yLafEQizJ63PoeOrdZmbjir3kvxpAcRG/hObdizOjs7
prar1Yg7GgeETl6FRE+5E8lsKjGOSSuDY2rAoJ6c1UjjcdWNGt0xHS6I7VfNk1ewhUnhsINLhL06
ls6V/nvaWtc6YSkodWdvksSVW9Awc7dyD4YJqQWeO9rWLFrHCnULUdT8xxPITjTQn7oV/HHIgV6D
sf+Z6xtK0e0aq4k44GqhjhVBASxKBFoOdQJjwFJesKjD9Nk3axlpLC8yMzmrtBy2fHxEcrKTTx0y
ypIqO7psPkRDPjzOzR+VYeefwkYaOwX+dJX+VzGZ0Ztdfddxm3+qGCU1u38gLS376zrQ21NneWS0
dfh9XZFDDCZh+pxT90vSDzBA+HWNFJkOhDzyIZ1z5N3SondvLET/tNbELNTXA9pktrAtOJMk7T8c
Yb259hgfM2qgdEdJ0C7/iT0jQFRDQ35o9WFHATV78AHnj7CDhjPVpL4KJg+XHOiqber70vpMfMSS
yjHepTD8bQcqz6204eabXnbqKEUiDjhB4SFrje76tu3X3HHdrSzIgvVD1i6YtWAAIhsvrRe7MqZ9
PttWYigkW6ODAFAX1Qsi63cAz/GjsTGx+LXL8ISZOkRBfKCSm+470jOLdKIKq5zLVCGvM3qBPbZW
OKcT+4mMjGTtVtkTzmso/P5HnVH8kulwabzaeqBK/5KxfNfTUqc4FoxomDw2G7oKqBlg4a1Vdsli
ZJWAW4iQdWtIM6a3CkufbCtgjJ4kHzqdnIf0K3o2wTf0jZiuqL4JOtTumosG0gPQuS5bJkpXD2E7
8KN9/YiIoSNYiAxvE922pZvnchrUmtYpYtD6B3LRf3KzAlWTEUsUp2ovVe+tJJWgPCAmMWinajXW
r43kcoodPb/JzMRei2pi0t1knTXdewqxzCFRCGEA3jyHwHAoxrQymB5WUeebd638rlXrHYi2e6eK
uJKVRXeViYr9eNOuBt/9kXed/iAb2t5gDUEaUdbZjb2KWa3NKhJ7NLz0WLCwgW5vrSy9D/opdnKw
E2JCxzDG54T1Bz6YKAOrS5LRhK+UFQwCF6ebO+I5fvcMCVTozSrlEaUbQ8GQJveuCAeKNGULoD0u
36Qlv2BGw81JpjNthpCOEHJF5JiH1p+6yxQVEGZi50c4sisVUdisRSH3mGvFFh1BujJzF16FxP1j
Skg6Huseir7AC9n2QPiwiFde9U4cPUQidh2mobhsN9LwUc8XAI180a8ALtXIyDFFESqAKIm/mF+n
T/T6tB1hxWtUheGOaFOCh6z6JIIBqEJSf7UDi8KmaKfXUk5vVMPTW2pZ0ytqL9zHhbUx9DhF3i3V
TU+Mh4W1jFGmvGTqieLp3mz7rRW08ZOYyojQUhpoFupvVodoijpYTXatP+zctu/Kv4Da2/Z2x5VF
W5N6Q6cd3aS8Jqr9oU1Qzdwq93eKInbsIeRHS0gmsLbviWOOHUc7sdB87tRRr5JD3nfI7ZuJ1ZQ1
7RDq/MmQ4951nSWVa+nNkbRZ3DwlcHiHm41EgSCtxX4Id5CwWMzKMGTZNAsKQw23IotibnccQ/Zk
7uiPoeCxBqKFneHZTjDWdLnbH70cK0zZZt5WGdYLfnJF7CdqCKD23nEW9NQOULagFwaF3/DJct9Q
4jpbioavTUTdgibhTisDYj2qMfzREcnuGNQkWC/+ipTGItUk7iFH0+hLke66Url7iYaQVJ8nM5Bi
lbC8qJLsw491edaccCZASSCH7nCFONDt2NAE977+oeM3I86gNl+U9UqeiQ17EoZrN4Tio0QPhka9
NRFkuqmB1jiT4mDWId7oSEPXDxtWCoRcDplPMOP8EZj1hNXKCH6wLFoFQf3PmHTcr2P8BPJQO0vs
gdtybA660z9Bx5+pJ4QbayPxmGRGsgzG4mF64sxf9a5butp7feRDqEG2w5QSXIPO3yVF8zOb5hmj
b/2TVVVijw5zWkvSWwsHDeR0N+xmfK5IsM2BGmD8I0+jn+XbtUKiRxTPk6MaAJu+gybrVS/yL8G8
u+oGRuYENVze2T8mCho5QRRzDGqwn+ecMENFlVb5QYbQIlJAdWt3qrQVVwZ59Ayx8ClQ2Unjm2gV
fjvfc8BJoFJpYRqgsG42qh8ORaPiY5yIryCgmYhD+g04RLiOxz+Dg+bH9EnxC0nO0QfLuRjEecR2
mJ9txDWR3vnbOqisQ0sz/Er3UO4GpcbHaJk6kk1RvML4QT2qvdNU8cKxvqs0JXXBDi8xOLc/8Kq2
nYuOOK0xArZZpHYOmqs808KVYRSfDeE/H11vfsGFf/ajbzTQOBUr9dJWzqk2TO8x+5y3RlDpqJRc
433UjFlg+o1EpzwCKDIgIgN5aGUZ0mCUzT6E6f1uamxVtYmEW3hd8XvQ4/oaa2cLOYNcTqe4ZwER
ryOCsy3BVca+lO7wOiSkro31KWrFuY4AnhRTSeKs1qwqwuXem0ogYB/hpsTeuY305N2mdkb7LdGv
Qd7Ye8zyLD6wVN0cbY2KRe1CymS0aHtxq9LQZIQlrmrrRqa+Xp6UGZhdUfvxoZxfI4JEwCaHDzLo
8blntNQs+6lom34XdfSI01JcKLB6N3ZF9YWIkW0glQ4PU7OvcahGpnPKdKE3qNPyKHB5FNOI36KQ
R0sM1+hQutEpN0vEcxCg/CxGupj3p9rNvfWY0+cx+uTJ6+C3jg0NXheqkZ62NjON/Z5M+Qoyvc4w
DZgFmbufnLPyhTaKcZBt6e2rwXyn9R6fa6/KdkZY5isW3O69BN/YeCnhMKVNh8+ozjhPYoJ2BxYF
YRxe6nLQzpAhup0S0+/R2EAQ/LT6+mGkXrE3dRgR+qj1a3KsUDSVBnlO88FG9XdOTCLISSlvD+AI
1kGiOffxYpjGtJVhxofuZ8GpCH0fbSgfr9kqdOVEMV4xfVWAAFNQMRW1f3Nmxc5V8uVRR+GUi2wq
dgH4K8dpzbtVZdFLVU+3umf2bqqp37Ru0N1L80tLc/+ejvG0mdK59W54b1TkxkuY3eO5lFAunkNJ
gEWjjkbRG088025iYSf7g+uN44Xonxcqsh+WNQy70XdO5OcGgGj1kapMZZGB7cHuiRx58sPAWJWk
bcN8YwnDcq3fjUAAdqnpfoettk1DmdxqFxz+9F1S86TXSpK4oWEabzIj3s3E4G4QP3Hp7tNYQaJK
0S9k/cXOcWXYuoXHHbNO0mK+Mwxy+wi4fcmzFARl+URPHsXgZ+XCiFDk25MKl6y6iMYYlE5qscz5
qnrqGz8/JyK8Jbb5mMhCXsVGdPRw22w0DPZEan8lqd3vPY1ssZpMJiA8mr5xe6djNvyd4MS61h7N
6yHCQt1p3W9TglsIwvqahu5LOddtsA1iPVZUHcPJWwfMF+cug04ZjMZjjMFbWJp/DI3mHWehXOdN
CWvanPSdUhpPWZ+53oeH2NWezKlHyBAlH63ormZsXsqoGte1J6utSMtrnfcv5n+xdx5LcitZtv2X
N0cZtAODN8nQMkWIZOYERjJJaA044Pj6XghW97vV9azKet6TuDeYOgJwP37O3mvnujhPqXZXcavh
uje8leNmO6uxskMl0jf8Y+4q8OlZl2pAlCvwjDCMZkmN83MutW2Mu35ZhZqzCKOqeUlHIl+q4qNU
erZKpHV1nCY/W9jhZS+Q1Eq1jDRVsKOIbVhUjN7EeFPa4BzBAcxJojMsjoPjMq/BnjoO5xnTBns2
iF+jOQTPxpijB5BL6ZTjwk7r6XnQ5tBjNKUBi5BdhqSXmPGNnMYcOob1gobH3bVwLvWnIYJSX5FH
8yRyxgyuj6dcm6ytq3vtujXZoMpAjGvd3Q35QNxAf9EzpJBhxLBvDE19CbddbJ1R3YdcyjcWkS8O
cEeuX+vgDtTH4CSQ+TjJDz8zkXvaxpvfv/ELkGQypxq00uZcVVYnjr4WfWorZxlXh4hq4oT+bO3m
UfmWialFua6B41bZQccKEjjqNpnBuEKo+kuYOLlA3GG7YfBc0jVfxLlrvFhgrMmLcLBD5xiskswC
WsPWSud7G8LswDtOKAjCWJHjbdHiAe5IjQNAmOZ9lByxptz+2Qa2tvO7Nl0GCBnSqtyHjq6/zSOy
DVmKRwNBNG2k9j01SGAvXFZQT3XFpnPDvVlKn1JZey+58GLH09dtrx/GzgiXcYZxO0Gq/iStXqz1
TKPvFaGZSl1qQz/o8wUTWryaFvXt2E1nFRbZmbVZY3yG0iKJEHsClWuWMi2HXQ3Hn8LGW3t+O14d
ob77fdP/7OvuNEa/dHPUnt3Su8XyDL+ESAq7GKD1RuWKIMPkiE4ZlL1sQPpx3iVB4qON445KfSY6
EgGh0eD6BrYhX9HGbICM681JJOi6LS95NzoHR3MUHU3OcE8usF6YDjjTq0IiyB/yZWqQxEaH1Efp
4raYFMvyG0XUARJDdM2F+Vl3BdhYArlLr5p5g4PaBwoyneaW1lUlHkquQrV3vzZPXYxyNetfdYCI
byYNzZUTjjdnTOckdOPXBBnnNWsdGL6E1P80rWmlpGFd3dpampIkhtBEFlcolkJLGRfeJzomUZp9
SdiYGBhJgBeUG1GspWuZpjBoQkxHUR5aO0PYzyY5DUc3QPwi9O7XmMSXySfefJhmn7GkjR2zeO9U
HtB6HnEpjlr1DW8heRPMOsra+6j7lqYKp/6mYHezoqMej/tqFP5KxuFdCrVyrcw6wAlc1BqAV1zq
w1NngmXzIZ010EBI5VmRTOxsOM+Veyo/jv6ZZpT7Yn7oomudwY4vqnNT6PnSL3DNipPAEueKbheo
YnZ55eECTma1Ry0GKqGBY/H3/6W3GVPEAuXVR5TIRti9DQx7MDhXdGsa12YMqX8lUiWnyRpwgEco
5p2NKd1xbYlBXTXSKjY6FD1DgwCIM1ZtI3zNBH8Fz2yx01Nl4agrbdwYqtbQ2PznQyfCZlmaQl+0
dgJo392wcJcrRwvDnRHXkBPwOb/ODbwPtyBrqzKyftM2Ka2/vGaIVw8MMbLuEtYDftEGQgTdYbJf
lRjvXSlWI1yvT8NxfLgNhb8t4/pe9Un5MmjaueRQ4zCu29kcjhqDosgDsslWmy451mcI+oWkWePS
laSzSSRuQDvTnHaJCJhbzR48eBSp1FaMqaoVkj7z1UvBd5TUTFq4cgdMG8R7lju75EABUWB89TRL
keuVm6ASGckiPN8M5CSuu8H68pW+FY0jXv1E2ceItzyj6bULGsN7ASaXs9dU6TJJimHLUZMXoB7T
N282JrDSgPRmArTpZ1W/HD1//XBSRQ2UdiAt3qLPwwF1Ye6+PB7KXF4Rg6J0cPwXW1MkpWrtQsbj
m4ukYefneGccxnBxesoFxiK9PiBeAqjAWXPRRqhRiQh60mkZFl07ZwDMPKuuWQdoHg4tbQJQrMig
qtnIHGIorW9Orw2vhcyQ6XGg2sQ2f3k61s9enV4QYvLnYtSatnT5kSkwSohpgC6NQtP3iZd+BoXe
nO0KFdj8fkaWNZAiom9ou2Yb6ev2DY/QPm+riIAnUn+bonuOVGEeYkM3kQI6n9CgkHzZIPyNqKKp
1R2IgByQ4fxIElNxzPKnjaqaZT8wlClC2vVeKX5bqX+WQQORyQUKUlUeZn6OWlFcTauoqw9SwZco
QoOtu22iBd3xhKls8gPWoNjg4dEu+mR8n4ISC5yhtMtEkwC/VIH/CosbxRgkCacItGMoxk+8qV6z
kL+iKVnk1fgtdVPrkFFzLoax/YyRJkDrY6FNOebaNi8/Bt3BhwLL3auQibl306utbTFiKcVMmj4l
g0o2YYv7vcpJGZmgcGt24CzyvH4VbVe8d7X1s5UEn+n1cMJNdayEVb01hGbNN6tZcCKECUKLnkTn
7NPIZoRL1gX0esEqY8tL1tHEZ9qaBQnAcK2ttO1fsSOjQ5gYx8o005uW2Wyw3nJsSw3guuQ8Evb+
KjaRVXTK4dTBQR3dDPuDrjvpys0rzOl9LxaFnfYnvWc1BXf7g7k2E89WIzPHHc8c056M8TUIOb/Q
0P9gBt5vzXw4+GYaMbwF7DxV3WGyyuasVSwqRQuHrZgRzINGBG/PEtngCNEK9+rMg+CkGVZ09G+Z
l0NXtSpYmLFenw0N4nF5kLSucIyHnUt30f0WWaD6iik0zqnF/Ec4cgZCI7mJzEI9sxYwsHacnY+z
1hlFdx7dvDszdOrOWt6cWg6D+zAmdyENe0ksMszMgOJEkQvDxowfCZqHXxP9IXK19PtEJ1WjkXgd
2U+w637ElhCL2Kusc+xqPl7TFBah5YTuuu/vI9tnO079ou2hyxDZhfb2BxzODuWCjdHCMo8Za9jZ
NfJm3aPrf5ol9pw0Av17nFa8hWajIyGbPiUr3J9nzcAvo1eXWq/IrM9wDc9T4MGMDlMqVum7MmN1
Nt3JPkMut89i1nyOPUcEXC8DkHFtwD6Osjp3kgvHKTrcA3yIxhmqvRYIcJUu5Vw++ICeanoCbteu
JDa55xgj8k637HejzNMziPbqWLDYAKHQN5ZEdMgYdJ0zpEXvFyXsBf0HeLjfOqY/sIkmRvOm6wHh
WazLjdGvUOQMK5BJBYSyS2WnzYojAABqpzokE4tJ2t7AwXVb1J/dHTLXE/VC/c0JUL82it+sbhn5
0hvr9n3VgXNr6+JVMzNr35b1ws7jFMkKBhuscehs6gyrXMO4laLUbnMDAnY6LSItBkjexZ+pltYX
ixVRRM0mLxy5l0KMJ2qrYsWx3LtVXhA9TRCEf0O3RG/IN2EUT6JRvexi97do6ubed9rs/fXByIdk
JBlWtMrswiNSy3ztdKvbUKb1jILGc2to35XT55+ZYdIDRi5md0hiWPq+RxYlZFik6lzXY7UUIAdO
JZgIq9FtsNQcAJw2mc4l6oFlZ2r2uxaM244yVbeBhWZBLzAYYjKaKjjz2iIdypigg8rea170pSk6
YVZDDJwfhk9TI6tDxD4xC0CGdrG0ifm4WjEkQhxF0wYlcfvELVgcNDEm19HxRwjOoCmyCgO/9Gnp
TUiwl3lvVPtJem9pDQOKxcnmpEQeYhPukoCkWawbSxSo9msleuMKeZAAgNmf69jdZ8AhIw788eyO
ahtWvb2CgE910FvdpS8OlV4akDuYKDnWp1G/4p9VF6dLjNcIqo4ZZ+MVIYwC0kkPtSKPuAjcF3MO
UWq65NzZsbgYVNSwn0Wy4SQY72NeC4bvrnXoc8rBkb9T5BrEmSIeXkmXWVcmFjYkKZAsiNStwzkl
eHhhtbGZMj5JBR2/GgpMlXF+0FpTu1CccNUif1uQB7DtJrygeZ3NfErsrKMs8iePglzpDUkDCd1D
0gneQgjzV5QMblTKCyqVdNtXw6cqgJhlLhMxG9eycNu1IftzCqX8hZHDsdKzjzEWr8P84mF2FNfO
s1KsBR4uewnk3xfasDdtsdK17Jsy2v1cgj872HGvPdq8oXWuytfsq9NHxzHTfQQ32Vo0tloHwHsW
5ThNiwZIPfCzcg0qabhYUOQ23ANDYFK/DSysXHOX3G7yQ4uq6omx30edYNSNDM5HNIDVDVme7kki
W3qpbx+fTtsWCOd8seVAVmfYt9j7TqytiRsntNj5xnwQ8YbutkuK1KXbuNY5j8VNDIdqoBXiVQRF
URmWJzdQ6KM5s05BHx4gGYJGbxnj5bAdV41WNVe3yquD3VDglRP9ZdZejk5M5Icc73xjQwApk51A
f90RkKJxxpoJLUaxdXJIPnHYnpzMOU5ABbEui2tqcoYr0Yoqey3QsK41m+TTxK+mq+qT4jxVCdpA
niGFZLYNkn4ZrPwg1q+Ph4kWDseU4awQcre+wcDQg3EpkWoT1sIWK2pkyHNanp7aKaBNguFMx78U
vhpOZjGYB5WlGxahU+pEalX31PeCQujSaV/I3Ns3o2wYFggr2SlZc4ffsVD7Z3+ssisdB5iXU/87
K8n9MmAi0rO/miCeVzbh3uto/rXj1Ha3I6epBXmTAAFLZ2vOv1Mg7yFntPWkg+9ihlfAEhMFxd2g
x9mM+ewuU/zTHApeDVF368Gp2tfWM/VzrLWAlJ9NFBZMkbp6HY2IrOs4v3KWc6g9eBHrwMiuXjjL
31M7Whg1oQ+RT7OVXSMO3fBk9HjlAUc7u1yfNBSgo0vV41jbDtDvSWXyK3Tr+NXR452Dr+sF4sG2
M8pwKbNxQHw84U6W+VUKbWtk03Fy57xHZ/hg7xCnKJZ78JD+iwvD5NZ0z1XDH4ke93noiv6a1lQB
6J0573hTfyVoKWERxrCFxxIyRiivDuz2+d2ECsCZS7O1pZsY01uBaTsvLY20Vdo/OLDkS1BM23wo
27OKjQuWhvFqoLRYRGX1OypKwnrQurQ1uYD0diF/R0zfVcqqjfsETB0BAVnPP2X5C8qE/tklQuam
s4fgXvZs3CJ8sCG2ue8c+jeeCnajo5yrYVkduhvsDl6eO1fX9tRWRaguXD3SCTKK2Y2NejwieEzY
0fiKIJzesqH4UWoNo9IJASNbjHZ1xtZ9btl3EYSuE9PTrljKtUuEgwSJzfXxgLB/pRWVAfkRh3iC
pmYjbGqiuPROAZEEt4zNkwEVb0tYjuMTivjpZjIXXDCP6Sjxp83jnyYLzoE7MrYyuumbbQ5QIeCg
sWaBF+wYgqMIz2+2G8mlPrCaOgV2wMe/pYVDb6UkHc4FdRdFNEcLk73AI2ctlsBqcxidCP+h6JP8
ZbahfrG9D4ww4e3xC7pwtlPMOm+Pv9B2s9eMEAuCOlit81TnD5f9qukNqLcdQJl0wjpBKRnexgpT
njeN42bKQvtJJxX1SYdRs/Rij/pxpNZyeo5CTTtAVe89EEkFqQyRp19tajJ68RwBGzUaiykKxZYj
YH1QenUKZ1lgzp0DvoPuR1z6r4C3mIibuNgq2zyiZ3efa+j65nhUGIqvZUHvpSTrz4/RxtZUmuT7
Tf0mDqyVkE38lsipvcGRBhA1NlyVYXcjbO2WpYZ1FiEhHFGF2DoCLnB6fGqfw/CW9Wgf0K10N3BJ
yLVt0e0fH02dkIDjrEQmMn9tOP+lBLhrm8c3rv2gXtGe89ePj9JQh1GmOPA/vlYOZbXp6zxaPb5z
Uoh2y1y/wCDAr5ipetrlWcVQdv65sdF5e0DBRJTNTz08iEfNhfL++OSabeIkPPPnn1/KENWza9R/
/lYSFIKXLDB3f36lnFPn6EfLxzOcl8OVAY2WkWK5aBIkHVV7fXyo4xYGoqzeHs8iGjtRVLgvjx+Q
B8kFfnP2/Hhm1dZX0Ef6n9cLa0T7pPVddnx8oU1IHxrrxNk/XgLMuwgkqmLYPb40MHJ64vQZt4+X
QMZZssotN988Pop2KFxjKMjXj48OidDWQQ8j7vGd62CKt+RG9MvHdwYcQDfDhhiFhuSOvKR7xmcf
bps6D5asjANugYqg7T5PN+PQyvvIuGxReMrZof8s6BxozR6tAEFEaVMjl5r6myc5J2Wet6P7ba47
5N/3ZqTMd+Np2j+ejpywn9DTeCDC0HtG+siMgLcP12eYH0FFyBsxUmTP1AFN4vmpVZMfpjtJsa9G
tVJoDt/KQfveifEQtQlUxsdSZvgoF0QZbsf5Xu8oazCYXIukZYBVyWtZ5dlzpaFjDCxd0PIv4HZn
Sb8uJq6uJiy0N3yhy8mi75GXdri27bB8HQnd870mWhnAFoeSk3FE82AZTSligw5xYZS3ZD03qGmH
zNT3IOcB0ndasgHladwQ+rYMlqLNRKedTq3/bs27QhTxpiH5gOvrSZOulcrujkurLQwbwCzzUz7f
XrDlzv2p5JUwEPWcZNzPIAqf/Alp+J+LYeDmMRCLbaL5BiibmL1Fz44duJhVbYywDKT6pRHj9oRY
l2NNMzJRsy1xsIX8pY9smGieF7qM8r0JwvcGraBekD6d7qdsoFHd4dvu0+FXoReM62bJq2PkNEmq
Ij+Eg8IQIBIihzq7PvgFTTpaMt81r8ZD66ftZhDk+cStvsuLBDtczefL+tPLG1SEYiJ9yrb9g9Lo
XnY2Pjsa0qgZ7XJN98W51Z0J9d8ed/EASpPcyPAplio49wfDTJZckxWVnXctHMtepdJmqR0aRN+C
rlbGFpx2xs6cxDb3wLz1Ne1ENrW7n+vOWU2gmr3R3KiQlIsxU/vJJpU3bvn5uUkUVFfZ9ZHUqW4H
6QuEaV0Ft9jlnKoyjjWNc0LgdEqVFX6AC1uNgrww+no65Sxy/Yh4vV01meZCEeCU9hRLVViTjjzf
UFSO40qWAaLpjDFrO2zbEapdYQBiCh3UZgS0pYtKJb9ha1gwpDmP9iPgKfCT1SHVrPhu2C4T0IAt
LpLJb19y2U/SRdOg+SQWJFbPIdrcKxdnXekM37wGypbVBEelT9eKn6XQarxWlLT8qBs3lH9uTfXc
jvRFDdhRWlK8CSSyO9huXAo5sr046siemNOcetteUOkC3wDbZTGYu7noVl4NP95UhVhpoysvWdzE
p8ytB0xrwxbUfvyilaNaTq7PTAFJVeQ7v3GapHfQBOUOE0jAoMRO755bJ5BwjUNqgQ+ttSy7u4DZ
1irFIWLNN0WjhmTVl+60SSlLTxhG4VWNKEI8OpS7KOryO5Po/sls3ieu6A4D7VYQfPGaO9226gu0
Y31ennJHHzbNFFswi8cvLLciBlKmGd73oBkZIs4/mVPuqW6U+/L4wYAElvmckhuhR920YZjfS/Lo
kgm9VYB6shAOoJJigKvrEos3MO/2zk1jVPeSRETMYfEx4TJLpKzvdWs/6EU/XNtY6b7/HmFvPXU5
bQYnmRvX05MupuE+jDao4kGfxTOwT+Z/6iDBgf9lX28RKu4nS+8WfabASnUj9VqBtgOKa7hF+Oau
fM9z1yGD/bsW+x2Sp3TaFllU3i2/+fAGvBAt7VtvyN9IeB1u1jj+nAC0ElE7RRiCZ3g9w8igjfZu
4MlnP9SGq+IKYWIAfTO5u5ZgRt4Fz3LeGnI0GaekBkgQd1p/J1SEUGf86LOgkxThxpFXGCL2Cxqq
DTCY9unBw/hfMohpGv+KDHIZfn39Kv6KBnl8wd/RIDaUD52wRsNwfNcVvvhPNIhh/E33BIu57lkW
QlUP/Mjf0SCu/zcdLPl/8UAc528gk2xwAnwbwX/+RzwQ2/xHGoium65jewyGHY8xoe8DHqn+QpMx
RuzVrmdGuCb04tjn2vjigwc4khZ3KvSXnorpJ2gONLam1Z35F9YWf9nXqP3DLCze6PewX9Mv9kpi
IrKZhZU0AYGfuHcfvgwJHHqnldlbEUzhKWqJ/wnlLAQNNWMbdjg14gqhl0Y1vWSkAK3K2plC4ll2
sdaoBIYqOjRmlQJ6lKJ53/LBOxiCKE3g6IW5s42iWl7+8q79fyg77vx3/4Hv7L7+7/8RdMOZzuqu
bkBq4Q1z/xslxeXQgRmiHnFJGfz0sqTAI+EQ4mjYq7NN3+w+KfWUj5m9YBkoNoaltW8VmmlYBLj3
AKanSeu+Kghzi1EyzgtHm3D50qMdWE3jZ5Ii3RpbMP0IIcyFRxF9CgZSWG2Rj5xFy2aTTEG3cVjP
6OUX6kjFDqy8Nayj5XTWbYpgoD+eJkwGi0C86717sDtT4DTnITX0ehWRrb0wDI3NIk3KtxKSOJRE
xzyMJUtD0JnTtamD5hX2FYmaPAuk1K9aLlZmmtWvj7aHbMsG9VVjEKAY61eWR/pDE1WiPzL/Qmtv
vQ9mwxsyWdPp8bR9z2w6vf/6LbH/+S3hHbGEp9sulmRhzZfyXy7VaEw8DFhOv3SbNVayL2kawfso
icnMLZ1WdZlo74hOEdX7PgZghP3vfbLTcOXdGfVpBlm0thXSu9JlpQ5tShwrr2O3DI6jr5tnstrM
8+P/GHmZZ6ucN72ZrVCHmrctqxYteemVTyH+hRMnrO6dxoShiQqxlms+B5b1qSvTpVJkR0VmoU/W
8wO/1ZvZB2a/H1PO9V25Ylaec9BKhROe+nrzr18ly/rvF67rmLZpE+fCIoH6m5Xkr68S4pFEpL7V
LBtvBkHMc9TOVHLXuZG5gMtr3VwfrlsNRIZfFDxoL7IlH6RS9ah3OrKGWvRIN9S49HxiAVbYSQb7
OXUIumC0quiX9zECFC/AGE5ThTfeh2HcgI+pxknenT4Lt4FuDxvd/iLm1gDvmPfbSQE/nvJuxGcy
av8GivV47//hdnVdg8aYcB3+ZvFPUKOWwam0DY2hSOMq5LQ6lYtRNMepbS1Qan69bKiH11aklUDO
SH50BtIhssRz7qGo6nWsjWodu17+MnlBsCujDDlTJUn6c9BOpGm8f7BVUcJmr3RNGPkj7JKqC86O
GVCzukV7GeyyWBupT3OUCOy9nRTavm/oAcqctNF//Tab/3QzuMK05hV7zorXXVf/x7c5qXRRWUUL
g2gcGFs7mXUUVoaIzcOA4mCr3IHgvMWR8j5bxFCp9LxbjTt+66cx3SG0FtypHYjVrju2MumOTdzQ
m308fzzEuhtvqUm999o3fhWRMt7iuDX3ml1XK7PK03/zFz1+4398C4XNxmibFCooPh4X9l9u76Lx
xtF27AbidQZqmKRP1cV4ccpKbBiswYBAXrbIi4yJj52rLSvYs5TwwTksHP7fQwU6P6k0DfVkaW84
OABG0LKF18bMV8PIORiJioCQtvLNQz2JyTt8aSbG6IYvaRRRDJ7KLp5OThOfGzE122zq3+xITZss
ANenBUWxQeXxLWVbOBXCDk8+LKPHfVCiMzhXlXqq3cT7pHs/N486Z4sWf4/pL6DQJWveV0bBkKwp
76QBMuAvJBLO2sCn68RHb+CAyuBee69i8zRpVgtsenw3GAr9uwvI/6eFwkMhb0KwMGYY2Fxy/HWh
0KoxE4jwkLNr2ENKKJArfRw6gt7lIBdt7A34vMrxLR4xuglpvWdsgrs6R0yOl9O/9qhIVx18jU0K
OexYBuBYFuOoj7sw79/VJPWjYYfxhZggewfTxQA3q0cXTzOvtjMwgUsZbcUof5uxcS4DkVF2A9xy
ziIWfsRQs3E5rhAsqhElEO8x1XMaaiqMi/Mi5qeMteiGNJx/SKGUxuhcjCgZdrCAQ8DFTzq0TuKK
vAYYdhrFK5+l7LXMxpWLZGoXO5nY6WS/bHNCLMk9Jsdcz7pD2mXOhckK4dDlVzK1KbnvOEQ9LbFo
x2Y/JSdOVLswaw3HJVDdAn9jJTTtZ6vh40FO4A65iAnEVHbRf4LjIYWy9wmgGsIfmpP7l3rALN7r
8zkprVg/dUFEp65h1wYQ/81qkW3GiXUbAkDDbkJKnabX/aqNXQ4bk6w34HzT1WMpzy2zJnvXSFdd
ZwQzlKzGETM2v7W2vUT5oAN1oi36ETtBtEka54Z5iEaJP9pkbXlfbRdpO1tDNenXcp270TfUI8HK
TMJhoUWF2ltdzreoikye4lw2R9JtaENf2r6q3k2AQmcMoYxqe6medZXjXZkc94PQi3JBUC6z2tKB
5BIN7QYzbDPHC7svFBrYJ7jx+gzHUe8TIpWl02vWz8AQ6U1LFfvNW+lW30oSbD6TiW5iWMn2EKau
fW0qFEnzvxeuINvJJet5RBDbb6LZYh/rCPvZAPq9Zw3VnY4RRY5Og+CpDgMoOt6ovrnO++jSkrRb
t99qVt2+YYReWgPG8pl3n9euv/j77Wz0SB/BWgecmT5BH5WL2LLCt6Y86N2EC1XW0zs56q/wR1Iw
Q24G0LyKlwkYFLBfg2XuqblsGHapfDFrad8mGU1QN/PkGketIIBmWjupVYH88cIzvp2McVEwfKcG
evL1pFvlMBMgU2ZkpaSAXxGEmWgoeGpOL0EIGI6gPetW/Ncn9IXVPzu6uk5CaIhmsm5TzXduX5i7
BssyGuni03ZgQqazG8yVNrds1kQpMe4RfrnEuyRNCqbZpKXAZvHsOUy7kJvyTokwzr5ldlYuq9jC
GGVrG6irWEJisCGe3nbrloJC2SJFzKswcJVomoshtTf17NM3LOhEfTVhBCiKdu8rM3+JNYSuKFUB
R0A5+fkgoSKSZYy65u7sIiG2j1tt9EN89Hptrh8rCJF2i9JW44sXeX+4nv18z00GM0+Aay1kfma2
j8+IiC8aF17aN7801WOgGkkgfvBuKUSC8+P/+tgrl24Msh1kwO5fr7JQYeaN+K/bmuF6EB1903EN
0xBwIf9xmQW51AstMkl4erzaUepaR3NofDSxLAx1MslrNrn1ibwbJW9TU6sXcv5AQIUsYhBhgoZ7
+5tez9SFPv0N92tZKpwck5QnMqmKlyqrLnDNyhSxMmlH6bxLjaoODp3uWwdU/VPs2GeN2eCZ6B3J
PcyxCZD3qzEwILCQEihqu21JNDciM80hXaFgjtZ28To0s0XnMFObhvc/v0pa46zC+rmYRk9csrrS
FoMETNwYfr2eRtbfwMk6kmyki9AMr/dkyh+M6F5qv/sqgs4+4ncDANhpnwQkr2nVpWcDOsfVDggb
DdM+PUrHXmtTFy5NquibaZX4nwzz3Lr0FcNmUN9mz2EbMJpCssDrFEDjLgY+352RajmW43EM63Xi
0y4s9SLb/lkHu0T3uOy0cge7Du2Hmmp2Pp/g0Lrs3vI6JywjqROEQMOiifP4LfWUuWP206/0jGkd
w6fj4/UOdCGwtIxPrWyzL8VedfqzTApVYI2NkYro6fTpSFi5PlHKqwlv6VondgmJjIxeQ0lYaw7z
jLgnOT5h8emebWGKvZUkdzMc82dPC35aIqzeQc1qW9BhrxUwD3vneeVr3YKzfmzHSV68g6wDRlfx
HiYs3EvZmea5sRgCFy6qEFcohtt6vK3RtV+IEP4ZcbJ6ad3py6oNb0czvGVRzHA8QVjEJfW4iozQ
Ql3LTi0zjjx+65wlh30VjKid5ssGHjkPGJqf/vzZRcoyqZsDFh2lp++R2SEBm+uisEUjpSUlyg7w
6vLw516G28JqTMaW0cnZatWoz0f4Q4G3kg8gMX1oKx8BhYlbyUNhGOfiQQNzCeCY3c3oYqzoe+lk
dIvtpPFwXA74J8MTAGXn0kwh2eaNBHA2S6Wc+aGp6b+Pj3VMVXW8xsGxf9wojweXwzPxFPMqV9ay
3BWJSzwxpck6UW27CszEoKTvo22oy3ct8ei3l13xjcwkRP2SViWiyHpLkE23osykIMw7uoSpAtHj
WavQ7KIP12rWEc6fnyhalw29Ykm18fbnwSTGFqn+uo/7AP8aqTxTNUZn0yRNUq+mBTgH+3foWIi9
2dSmWn8iiAO3mFtuhOihLA7e4XERj5S8R3DtTonloOzNt8gxxS2NHGNF12kZgX3Y6a3oXtoOkr1j
/9INUJ91/dVOwj1VhpDrsPuROV77GUZxtGYAla3ECJWJMhknrtBMBodwyX+QG7jUBpuAZwViHcmk
dfZLReWAWWmRgJCkOwNWmy4BDnVln7DXq7MXZD788ZYLBeDLIsAS8+H5zbz6P177Acgp3nTGs7ka
t2k7NXOGuFpT6d19AkuZxFfXR4RgLnD/aVa/K/Nt6lcU9r5BUknheFCj8A3CGevEtp6PsY2KgSw1
XzKPOQ7bSIKXmAvJURj79jmPumE7xAWpm2iaBNFAb5RlgGZap2Cu5pdbpzbxAmVp/QGM6nUSxVuf
y20kSnWXqb+XkK9+QBrFbIUZmMnMKnK94YcmEf2Xov1BZAgoj+JzzFtzh3WPEQMhFM8FZpMdnma7
R6Do8QLYrWby/0Ol8DQ1cqUqbAKeXX38ucWcpIWkMlc5mH+/FzX496T99tg7phbXBbIB7MCPrWTg
ZU9EGBL55IXenHxzeayjIKLkMhdk3Q5kEz6WSkPeJ30cd2MSeK9tzLmxHCJrNmaBwUlbdw99xMK3
z0xtLiR7XYRHcO8RNEfSbBvNXgAgrz+UE520SoMg7FvxrO670lY3VqxoNjPMgkpdbJCsm3PgX/Pa
M/lT5XeAhOJLjeQaGzbmc/UfXJ1Xc9vYmkV/EaqQcfBKEsykcrBfULZbPsg4yOHXzwJ0Z/rWvLBI
Se2WSIQv7L22P18aoPM4iObxobGq4dkSziOOcP/TL1tnH9EUHohcEZ+TNG8u9Os6d2E/lCI+WWPl
7Q3Hqx6gv/BbcNcIpQP7PPIYA/kzUseyYB+LXOh19HTWJnFmXisk0++arh+LHo3g7Dr9TtYliYFu
/cP3y2Gf+pO7T9m51zapNrHNGWQuc7e86gm5mdFP17XzzNvaXVvzi7R0+Yib8+CG4x8Eg0Ogtbb1
UUZM9DIuF9tIaWg2usJ9/n47Bw9OaIvR6Dlv1YOBE5ui6wVvofrQUszjqU874kWzdsObRmXVsnE6
iJkitMR4eFKNEwY5FwAR/hFZQxRVbloc0BlLBSSkUnC3rO1e+6mXV5f0sSdqdoovL3HfCY8rHn2M
iedKxq8+buhW2C7sm0lZ2xR23Ka0me7FlpbsRisuLn7t5lhB0wCmpv5jnEsTgl6PXT435OPaqliS
WVfZfTpDUUbIauYm8KMWpchK6/FDjEFJ+1XX3s/GqOKtwOPxKGfOu3+fDYXDjsT1vij9x5tJOse+
NjLM2VH8l5yi4hUdq/UsHWOj26hZIBR2NyPCh7seJKZAq5VavXs2jdiAK+bJxnkB7PY4M80KkLOg
O89ixjXkt208UokuTtfS+65jMC0hn8LQXBvbYrmUyY3YKs1J8KNPeRHMMv9DpSUuhsyhSOu0N0UH
d2OtIcv/KySNhWOJLCPaf98N5TvkUvykHgacKP1Yn81ztx9rdFnspald4hnFFTj8C5mk2N7WO9py
0azUlMZPasnaHSqiwuRsF/5+Slg8op9wA5FG9RtJ7v8A2iS3drlSqEXr2yawf+twJKVm0Fy0eE2g
+U5PtrEN/KJq0m0qevuezJy80J8rwjQHtfMx+sZe+0pcXnmIWt8/TkuHqIfaFxzm9ogO9moLa/q0
4XRDmfxYVrdLXlt21uPp0hGpse2IAUWaI0gd6866xFnVRk7zonOianO9U7pzzSwD4cuQ4BFfH8r4
iTUUUU0Sx4PjQWr+vto1BbFH0YJ0db05vaaTMtkqjs+CsGzX44/JPa3gMqWXd8bb7jkPteecncIt
tZhmxMrvfpXY/geoHM/5ZKDKqQRKTzPW3kGSkiQAEuERjVd6qEG4bIFHePe+IvACCVB9tqu6fgax
/OjLoMFZ+FY2bkTISgvvAAI5mbHyhMIXQI7WkvHV579DXaQkKCXRmaRu7zPF8tog0J9mvtzWdn1x
Mf1tM4IY3xVkoqUbQp9MH0uE6gh+7GkmTXyzFo29qQMz1BlytHb/Q8RpcmsZ5mH49mjlMhoV7hTe
UTkI4+vcJuWjR7e/JHpW/jye+oEULzI6busDEUUWcAjVkskp+9zl5MFqD2lsXztkXq81Hhmq7d21
tQvvcs7VD1kqCsl5wzqGGEjCdsAJLP3Z5EgMvGqaMKO6v+tx4DdETHovZz+/zzqWE7bl8a0skV9l
IOI3fdeLvT5Nf+bBZgxbk05JRiFR72vVl3voE90BLEyL4Z4HMkLWgQabfXCcw42i980NE/9hhe1V
6m3gMH4TaBafO985ddG0r+tU3pEXNk8hBi57xv+scauplmkSjba8dL0Gm6fU7BfbjKrb96muUqN7
DjO3eK277beAufGM1yFWj3qrnQUKzEeU+uWeQsW82JqrE9UD1EGKejjSmMVYTSCihjiJHmKdPS6V
Fd1VJjB/VRETJ+G5WBX81r5NNSaj5Z4nXOetTef+sr6yR/DPKWF/MeQiJq5i0g91jWgUy018U67x
uQ7EpOIXd5a/qhyjBxl7LpteHVfaOnwq/XjYLImB3wMpv3q3vSx5SZult/Dd5rkZILXjnnW3blSB
Rlhakqg5dkJdJ5PsE1xy84uSlLzFOA8nzW/nl6HNKIvJO8NvwUtgbiR2z220N5gFFPsky49SI57w
h1SNtoc6FF0SKrsStytPs/Xp6BKEN4CwPaJuPWmVb33EUVacIq3djCPAifVjtqmtDmg5AqM0YQ9L
D6QKxnC4vxqG3AObU1h5TrKkZaVGjk7OQ13k5acwyk9DOfkGcC1BDu5aNtWdg4U/SeTZdAFRWGFD
J7BMvfrGfnedllBXq3U+BmMkGmPI9gA+U7bipbfVKzqUtJzHq6FVzZEoox51MZ9hFPrPohRYyLS0
vIdG0rDpYy0X1ajJEBv5m5kj9LgyzXQPdywU4M1I95JvoUxgwYhaBEdRdcctDxrBL7o3CKQIMQcr
/qeDSlk0A9rlqOiuVWXnj1XV/xR+ml1ADnGJhHH2QoEEKAYR7Pf7oDL+bXCYp6KgHHLp5j/KMXxD
sZKd1OC/6JqFfS1td0CcnBvOXiRiXgrVnEyHe+ukX3afTI/fRYCFmvcRs/3Nb9xfKzfUJPceQglT
CqKxSMJSnXjxES/GQ2H8aMPcJy3YBM9PaOwGbrB1w26BxRHF7g1ZPf1VpP2WfoS8VFOIEhAjhXJ8
mFyGwgGEBG/TGS4fph8vDkLDf6HQVLt4wYy5PePzaon0Qy4k90KkScAkjMS5Et9NLaqK7/KyIkvH
cNF3tJpODeBAjuHCT8TKyhH1Ri6NNYak8xwT/NaYYQofuDcDx+L4ailpPGuw/06saPkX9Yc0sbxt
EuXUViHjGGnPgRrDCf1nONwtxitehX53C/lB7rpptGnZShhj/YKkXn5keZlmLcbNIg6DcNlAuCLD
ukWFeopkcWobrT/FXgintNbKX4h8e9HOv7Qpf2W5+Esy4RMKJBlrbXBKele8e2mRAu3kz5+h4iO3
dyzAiLiXuhqaWlx4xsEo1K/KIMvTWRKU1mcdYIZAznq1VcNUP61vcEsK2z7pW+z1g4GWj+RHhIw8
lJ4A4lTNZ7+Kzga+DeDowyJuhozgRgXzL6aJAHfz42ST7OUsgWSuaZT/aSgKsN671tuM4PJvlnAR
xhietkF8HQd9YzKrmTjIthlamL3RPuqspx7HsBkhQPiMmRN20ASsjnc/nsvnvGneRq9KfqzFyzR7
42fVxBBTrOg9Zcp7zRsy/hpf1z7pwWBHVLvIJKA+LUR9LAqS1vjDYqT9VX7D0uqhtqmjm4di+Psh
JZkxzEr5EKf9T+LGwy9uuRtyPebH781AOEo0gsMQDD2W5jHD3+sJq35nMcTu1FlOMn9qN7mccail
DofQ+hQo3PN4TLA5byxcab89rz12FJvs8sd+1/ppivMBoeQIJgMp44TOaXbJAl8XRBJ7PDqAp1JM
imnXiEOIkRMl3VMylNFZd3xry2fji63HBO/iLw/TdxmYAlv1CrnVZpk9oh0mlMTBVdcmHbGBfHAb
bn7JOWwcUsqXywfhvUylISDT58ybNXqJvJCPNfOgm7VAiWa+raR7fYj++W5JpGG9++vRQnT81TG7
fuMOzOfbaUUQ0aGY3CBKw3j3imHer1cOz/zll1L7JOiwOK5fTnH8baawH8JVKHwBLHaPx6T7AuJ7
iQwPJPjgYhB0y5GoeaLHK4AOOnc6QLKdjXmZTl8wjDzl0jAO6RBXz1nN3c/RK/mPoT3HQuwNaL//
NcAZUWEHeQXmKRo87xbPHUdLoydkXvDSmMprQgzYxnc0au4+iwDILwBck1x4ptoISR0OrOW+Wir3
5XuqOMxMpzd6kh1L+LvR0sdMHDDjQPVWmCGeIBJ39x6D2hvcUNSTKbtUCA5pTkxavBSvgDpeJ2XM
O9LR9M06oGHlk92Srn1h+9xtDS8qWegwul4XR3mfpKRELls0C4wUeRGVdstTx15YASR3CMZBNc3u
0DzJmpgu4cj++1mbCmdrsbq75sQS08a85VluPYs4OphjgVMb0/q9Dd0/Y8gQmBkg7NtlQLc+uMRY
s75yAESgVTsUZplu1vGAVRU9ShPj0zcn7VkGmV7nt96kuSThVX2ovHpLlo814fOIMWMf13uuag2U
JMtdc6quqq3TF7cXGAcJEqEy657hsm+lMo3X0saG/F/PxhE3uo7pNmx062bohUSyklvy0vMurV/T
/DPxHTSVRTc8WmPCgLOuH8qmzB5MAAy16J46S+tO32NMZ/IuM6HP99hEqg+JtwiKsGiCbELvMFuh
OnoSEs/afJBNbVwxQ/8BDmpsV/xlVYAEnms8OxCKYMJ6nYYt2MZ0JNlprUmE+ZI/9r3GEjBKnSm3
txbF2qmSNqBuv9CeBgk3TEauOljzED6xWE9u39MZZabXeGn6wHjL3ZrquT7ohGscs8mlcq2X2Z5f
PK4aDjsf7m5khA8kMTdvSWw+4SPTH9bZzvIK58B8/T50hf3iupCikohZQ6SICOZ/s17MUTTlO9Y/
T+uXiIryzw5Zmfh22CP4mf0MHyI7e+0tyR3cgCOyBq7sSLBGJJGnnExp3bEO7RhFj+uoNfVDIlKB
iu5B7jov/sRygryrS4xj8F7V4f9u0tbaY6ojMFoWCR9mQ3Cd1RHGKy0ayrTBlFS7X3b6OjYRV1I+
iQeRWU7QzwbTpmVz0ZhutE9GMuzyLvkyiKm+u+6gnQoApDsF8exHqcofCskljJPkk0yU8Fr4HT4j
w69/Qa689kCd3qBzVaeMdfIeUtU2QqU/x7U6VZmfflD07fBUg9LJwfl5ucr0A07GfW3WOPSZ1uK3
LW9z2OOGEtzxsBedhDs7AbFGDdgfqKLf73/c1KhrBbPjjZiX/PN1HPd9RSzgo6JaDgkxRbN0la0g
N73iOr1+BF5kF0GH029XzboQG1u7ft+sEs3mwF2A3nMtHnJXa15QjNYHzvn82IcMFSaBNA4cUHQt
Y80hYXJwkLC70dHpjCgwcyt9MeYlaSD279ky4RexBsNzbJ9LvaecRrBaB1bpkOeRlOGTWvZr7ih/
kXsiDs6yWWFMHT0w0FnUplsLVPROMnPpHZg4fsL0cgKP+xBqk814mt1FI9TezMv5ZZbOguJcusjv
dwJDZnFcD1wq9wwqY3subBJGdcrsp3wi79GJ5LiPI/20MuN12TRHIYopiEburCiu8NF2TXxi9oai
zveXFJ+Y5N6yy270e/pBS1xcfxj1UwcCT7IoNZzQ6E9ePM2YIVKXv6GlxNam8WCqhDpmar+Iz3T/
0eCsgWzHDcX0zWWnT6aJzT40ZzNsQ1Eg7rw6rCrJaki+dKm8U00w136uIx/aIda8ntnw1dHx+iqf
mySXnB9sUb3FeG1u/lUI5GO9LxRZIIkyf4WDyTUMuTJ7NJAbqUb6JZK6vQ1cXyts+bU8GZvW+JCy
fCHIvbytD56CM78+GzHpn+Mkic912TRPk0ifI7cp0j2bWY6LEu+M2/UnqHiY8Iz+uB59eZV8DV4N
U3o5Fn1FvMs6DmP9P+5NzTIo7s/roY93ZqAXGowT0zRnjzms2HkD+PiwV3+QPX06k0So0g4vIUIO
ltclW79CC5AEXP9z+EcRcILlHhtaAJg16UKs1+l/ifLw9nmFy2j9nLo+7vYMI8IdlL7wZg8F1o3/
e2YnDSPKlCjVSr2v3fv6gL/qWrBwf8gR4wepiFSAEQUjh+Vm2MA5M4kSegN56wZZVdvPydz+LSgF
X3Oy5DhcqZRbffy+pvnY2Hw/29odIarVMo7NhurGMMl40DT7JtvIhSFrzICENPHhKFYuJMBKIPp8
6XvloAvzDeh+fJAuSCKn1t/LIvIYIbNUmzIzeRhi+0iAGPE42GFoTheRxdznXAHJyi4rc/rJxcyr
3eiHNLE3Z479Fztbx00vZ49M6tlLB6qsXAS1YCP9rWk4CGpL7TyYZX1OrBwujzH1+UEiF2GwO5b3
enYskpkgjxIFizylYhOpIsQJcdY2N6jJHpVDl58j23IvXSy7Xd2Zh7U6WRUtUTphja8QnvioQHcG
StCb8p/cEl0YhmoXtKz3Qs4qGUrLQaktx6jIZvtgGwMcL9PIzi6MrACysnxRPcSS5Qxkvl09lCPY
atBG7oxNFvBY/pgvKAlYhaCYQjM8Tk5dHkYueHDz8vGmCEIIKtE4GBpm4wIPgLFi5TdffmEsS1W/
ZzZGAkvRROY+RMZyAV5IP7gOC8qhJSnOzC5yjNVpfTbDt+BZGx/HyPq0Fxu51sdeA7tvE5W4Q8su
NE5y0Otd4uMpauvhKpe487bsqxwsBIJeuwJDZn+1PeeG6f7j4onPNPKWexPk8/fM63ss1gCfKsJ8
vM5VbQZjUllPmUlx61fqwTwsnh1n06spuoT5hONfl96RBrR4sH3R7ZSoyPUefUbPC/w8xxV/wEj7
peYW8gUOYibHMzzctafKcO5sVgVWIVQFUaKwDusClznTyECYC/wQLbKk5d5mQ8PcQ4iCMNA5n+vI
s8u4rdlLFuxSMayzaD01p5uW6CxZB//uAlHdfMte1olC64IDq2j6ga401l6E7LThOFWnyRizuwat
dhNl6fTZjxMJB6zINrITl1q347udMixcLv9GBDRPskSF1s4epxz+GQTwcDjz6wu/j/NXc9nC8B17
NWa2NGnrFHDkMrEng40jsfTPhKGam/UmM1jzeFlfqoJhcEc4OoYUOt2UP1sH4VIMzj+iDa8p/e3V
EXl5gRIQzAPW1nlGbR2Pc4YHC3cRPESEQ6DuNtw+rT0YevPiNVqxj2eq0RY6xA7YGHnmFYPI79O6
6htxtmFgYRk3zeEErDGIV4EQq5Xm/C0KWeujrJ4/k/CvWqYdayAyPPPx1BZYYMNOOXQqLWFkodLw
psA/iwiBtKWfvjkDh5RngwlIIrgZei8d3NNs9kfPsh7teDF51EPxIPHzXc0l081jLkiqJ8/05eH7
mV8TJZlF/T5t5MgiJ8LEk+i/uo64J1B1XtA4MjuA9egxd7IG6ZkM5Z4hz+HSLOZuDH0Q6Od3/zjN
+tVDqcSnOKofgwvZxgxtsBgikUC6mWqt0puyV7ehIn6R/Oi/UUqTXo5POSZapHfVCDBvMl6QcYx7
sr3OkzWBwVmOEcQe6OXnOoig9jys01LTmQhKWMZvlTeS9MN0VNrW9LNoxmPoRt1HBkBl2+M/iuJ0
OhuVT64xrF2ZJhkFumW+lN2DnBxSf5ZDw9GLv/+p0wn5emIY/puwQBLpDNaDG0uvn5SfWwf+O6KG
5/wJtq/9gjJjsx6ofUIdUOaslFPrfQqz4rOzdAMy0wiHLq4gP0wLUhNr1/PYUfsZKHuC9aUSbrbB
QlLfCCjsdhN5ChhCx/GQGhDfS5YkINC9honHLIL1LPcva7PpthUlZVYUz46KMqT4hXumEBlvhUbD
hquYiafmqp3W+c+VkySXONXax5jdKuLXotmbCUar75dMrREXJ28doGazaeu3DHTctljKrDHG2Wgs
R9SwHFtRjGU6VFOOB5RpkwfCCjKH5byMERlBJhkEWp7eAG5zOyK4aTuUHDaDJz4RVlPqFPBv4xiM
fDWl9cHNpuKxwJF/0BTvzn/G3HzS6x2OBgXLaZfxv2KPs0kniLMtORIXx/C8QPKWbXJNsd+MYJwY
WVty0eFQERHJTaWALlPqVYz8F7ujHACTldOkvp+tX/v+7kCdWSq72SXkMz11LesDmRrGScSx9tQ4
VfjkguYYkwDIdzWW3cfgdOx5y6S8F93EqG+ujAeWdHJfdIbxgDrb27mepn58b3BN2Evtci/OVVHT
jHrjTpOd9jSa1nYlEcSLK0ubsyt8ie+rR2b+0zl+trPWrQlpQ/UGcYp7d5z2JdKn6pWLN1HTKB6J
KvByY1e6tn9M7bdV/fY97a0VkUktgXwbPszs6JLicjHc5G86xo/xiBkTcUJxbnp6Mpn7S1Al9KOb
TF/WusHFjBjM5UaMTnzIHNbRhY1OUcOHGxuZsfdR/wQ4GOtXO+6tg9SgvRQIvZ5VR1FDxIGHbpsh
SDX8NuAj7IhJ5xpVWifFH4oDt2/3JCN/tANmvsbFNhmbfKA2qlKdA4cLdY8SJDTwJRjoSU2o0h7a
Fl2pbeaqJ8Xqaqe1GBCxNExJjgIltNln5+WLPRPbmMZFxUy5eoEMn27QmkqA1xhXLYPkPquZN2Fu
YO9z499RSr7DgO3ba+WmQdJ7Aza6jPTDQIMF0vgRY43KeNYa3zzz90QF2L2yppXg5h/tZc1nTfCI
xqA5gjvqAwIe4/bkqGoNPmLEM7rkklb91icvrPFZ8C/MLgTxf8wsF/ueWBNFAt7WVHWy8/UaCq47
M17XNmoRpkvpW/uyrnre/5uVANFLm+6vkZGSRefrvAtnld9Mezzg0w6XbP86TgxiJZ0LRPABRT1x
La5nBGEXXx3Nbi4GM6A9q3qGwHP/4HbxD+6ZuxpnOwgygi9NtDPBEDu/xKx+2RGDKOlhbAbriD38
PoPwApC+Y+irXbC7bVI9kQfb4R2pde80WVoYJG7b3XT51TjlPupHulTsXYT8fNDj5uBBSZ8mGgKM
BCnECLGZg5ButUNhjgfFtA62r8Z9bqM2hJL9Zc31ex8iVZuEex4dUN1LNgQpYs5ufdBa1kfWqGVH
c/ZP8wgGctThEo+ky4PE+M2+ML7jlX+o4fv3NG6EI807z4SQXnT9laH0cO7I3drUcmj2thWpTVz/
MtrxXpXUGM7UfPUhsx8sQ38hqBASsWJxbCZ5uuHjIk6H53HG+zwRVOcMJjE7CZXa7HA9iHvn50jg
qpemcCYT1kla8zFKiX6sNH9ZNTcVqftHRI154MC72jXaRzcaR6I/4iCyFa2gAfGi1aejvoRF8y+8
TuRM1zr+ZhWKvdOOBukf+nYqY7LdmKFCcfsxFIjTRvAszyVZbbgiPDZyPcWMLt7rBelYtZ3Y+flM
wqom/pH5TCavEaAnwSveSPuyT5X2Go18pJn0d4be//Hx60858nOvAO/HtCzMSDSbhvTVR9FwOHmM
1E9127wgYPCeEjqxAXO4Ksz96KDR5HqltiTd1bAAYmdbtu2e/3ZJHbahnGjUr3X62LbzO0fIdIwR
N21NCxF3IQXMe1/jJztMxjj38Bz3BuzNUrMC7mhdUOnei6Txp0eOQcuM2q+QOSoX6mQM9GKG85k3
A0vaxtrULWRWBRssaBKymwbThIHuct0hPzvue8Wx6A2HwnLpd6HmRAQyg3cuA4IID1Ou/2IQ+Gew
ywMzxoy5Yf0qdZa4Y4UDzEifhrFNdjO5RVuz0uWunCv/0BTR81ToC9e3JgdL8yEwVs2plONP01Ni
X9XZ33wgHKAdxnNPKiXs26HkXgPYiPPhrxFLbnhedxh9KO2i5W8yFPUGi4g8KBTee2fCbewxfeaU
j/8RROkgOfCMXWaghZUi30az4UFrJb7NiijdtNEMGllhGoRVXRKeZ2l9hK0/Mo+xhDfgR94tC7nT
DTZbRYezZ1frfN4xeSA3r/+DndG8sBrnT3UMY4vg2ATKfUVteWb6Ed5ND9++qNO7rMJD1qNVFK44
F3lx1nA0b5KMXs2qzU2+8PLKiF1G5wOv6xH2rMLYIBrUrbEb5Gc+y4/aDa0DJGmWgHl1bEr9jj6Q
SCybU8y1TObfbonLJ+EX1sjmYV150SzLfQQ/kC22SJPs4AKKhuP0gRGm1lbFBMWzq+LueTR6D+FQ
GP404McfKVUJPzORXQx29zVpMedtJOOdACO1SaYPIBVJoOIEIU+X4DUr9kDUGDRWxSUcfpQs1xm9
jLsOLM998q5x/lsPG+1kdU2+692GxLcJwl81y0c2RXYQw6za1KV5HflN+Z+UfwDUP4oGAUZb4V6C
lxAfFZhXKpxq3HchUV6hPHZJ+NyZvdjhNY4wWXyWXQ2Jzk4OM7lXj5kqPkCiwHlU0RsUgq+yCv+R
tDO7UYi7qCC5cybtSlXnD2UEpaGa/PYotPGH7mSCmBYuy2179kuACgjUCLcf0n1m41lt1OQc9WYh
YQOlMR34CE6SIZhqphME9RiEMQ923LzNevyzdab+R8YotAPsXDuN/pzCw0Anlp+6LPMvJQzVLXwi
0kpQIm8Im3KfFz2NtXQmTpPS+MfmZ+TJXyKK8xs3J2ebFu1HRhjHLaaQ3jn+qxeqkwuLCwalPjxV
b6qdh8Cp/B9T2fwBH/sEQhErfutsuWRg4c3RFMhZOAFupcdkILiaQCEjaAtvIMHeh6ra1ZfSIDgC
VEqxM5LoUSLXPxqzyXlEU9JHInxszLY8zIJ9c1oX2mPNyCmwqIk3IRIhMWThMfVmknGxysmmne5e
y7vEoFAdJDlvFzvk1t1Jh3AKfzjIiij6WRt411EynsF2f3tR07Rydp4L5iu2fFZbbOExCeWXbMyi
QLOB/kJa6skzXEKay207pb8LF5u2V3i3uX3EL2QtDHu0mlxRd21dvZVOit41opg1iwLIRowo1YsE
sn6IbPoJdkt1roGuDL1O2FHYMQobsqtrierYez3GpY5OhApvm3oxh40NQMNg9bPcEe7aUJypnbEi
xIg5XSlO1tShN8scSM3MHfa1gh7KWC6lvINdRMiPHWD0wInrls5dJFTqhiGioPcM8vSmBH643hAn
OXEln7UYU3WLlCqcDXpq8xEnPcWQoIlvgxCcbQZfpZrKXc7NCzXnAJfDS6cjm/K3OrN0mG/AgIuh
/+y6rL6CwOmPHZnkAJ/yc6od+lj30s2A+kxCXj8QzXezRjVvotFzQdn4e8Na5tUknwftLPczvx6K
Tl3bWrNJZIomnB3QUVw/1rM3QHwqmfNvOoui1jHTP76tkb07pTZpYwihsduXjOaq3zQcJ2l2zltU
QvUakWYdYEAAW0ZEPaAjmXHvoCt3xAH9zFkYYkvXn7K4Ac/WL4hRpza0nT302YWwokXpYPRB7rbi
QtmyTa3CPhf4trYdBdgO3qlDVK/PG0WFiartw2LHssu0scFgVv+FOEgKQLJxk4DAGOcdOm4PERnR
YI4tLEddm+hnpUS8o1ligtuIA5ipbNsnzX7sMtYzmNNOnslW1LLKS0R4Ft3sufaSk5qQjQMvK4EZ
OxyEF4bu4FJNNiSpCwXKr/IdvVP/yj7knyEaI6RVofEsFnU2mqTdbFqSqebMFQiuptf72TFmaBYN
rn4c+g9RNeqqgw/bxV4Rb2v6hJ1ipEDuS2/vnPiBG3h6lFX7NYTZA9ojYKsWBWs0A2MCJteabnz2
ASdhWiLnzmnN+tAw8NrQvsqLZg+gUYkJxS5Fp6zcsQ06zXDYGNUM8PzxXCca1ZKRHSu9eKJ7x4Yu
M0EICviPJktv/siVpyf4az82UJqLVPBZRg8zub97aCUcqsSq+PDbVWQCEEDPs8E/ke9Zbf+MxvZ3
t9zfCk8BvdG+huSxiSvvZmUJHu0hba8y9Gh0ETdgXYfj964y4qTQMxYHZDCc4ZCECeEA2t8jx4IK
6Y54rnKaY8w3ATl8pIdC9Yl7AoQlH3kAfNPdseKedl6GJ88wyT3UWiyivnPNO2hqgkgtKFKpiWKh
TG6247y1JcQqpvldSUJD5emnJhrhWXPjQwJSq/P6YFjtfp5VdUph2bBCQrUUdrRqnoHsBtYxcarh
WO7zvntxUvBr5Jl/sOyBaWVy/xSOUOdYU5xT61Mr09U5WS5Z/75cn+Uo7IC+LD/+X6/L9at03ioQ
4UCwx/JDjDdSUFiA3Biya68pws+KiKWnaHmVV8Un52JyX78H8sndaHppn8VCnEs7hgVuI/3D+l3F
ocYauF/iE6b+OQsr5FRmt3cbVmuqajYcNSGnoNg2syz3XUtCRSKiu4HU5dYa1aG00vkkyrQ9z9gV
STa4F9YrBgH9g/REYBNlab93LnWlbF5d/JD30kC4DCyq2jpx+2Rj4r31iYfyG4dDFMfZg5WzMNH7
GBivKJ1zntMcq3Y3iDo+EbengjCfkx1aGLxRDFc/a5dE4DLfW8U4HBzRupylkFD1rnzwQf4/Jpku
j0YU/VRd+6fO4Gt6CYKIWHWLSOO9oly4VkLvnpdcKAflRFN11dUSsDW1MHpaH7pJNwkO+kKiMwUs
KpncOXl86PWCPPDQ4C+3jDE+M4a4A2/s7wO8UNYUDhYEO/aBYfjah6m5v/3wUdrSfGNvZrwyViHX
4L2TEx1novcvxaxo9jt/w0CsPNAC609hNKVnfAPRptDHbDMxOD3NhUL4O7A2skfi/AqT8fWMQpnT
Mr9/tMoczirX7hEzlsOgpA3MMvP3je1DRNXyxbFUmMhep9vEFOJkWBAYN54vjNv6jSYkmMIaFoYE
P/bvgxeP5m39MZJcuj3qywEwF1/790fWZ+vXAASGdL2dEfz73fUbhPkARCb9mzCBZjz/v39gfWmA
wTorghu//7nlF/uv/7TNbSsYM1Tl//63//7y69cKzcLDY8yEsy9/AqXTeDSn6qmTuio2tZDuOVIx
T6VN0tT6GjZAa3MB5luhxRftiPiumUjS7x9ff3D9xqjHUaBaP9myuy4jm/EtWwFmOR7MJqlj2mA5
If4a6ZB/Z8jigYgYtc2XYsSn6Pv5SztJGPGWu+NyI666ucxgldNXt++nuW2bSDXhaAO7qrJDok1B
7ww/Q8o6Fqf/+9BDAL6ByAZLazc30c32bvC9JcBPTYgCKlmDlXds9IDlHDLidMSJqJSXEo7k3WzP
qkBYj4Ks+j2pBsE0EgZuHyBHnO5LCSO7l0n9J7NAbYVxmTzBdDWRfTTVw2C61l4fe4MQ2kIc6q5I
ruDO01NVevp5EC5SerNTp7SN/YtE4Ha0sbHeEsMS+25I4FExOjgRFMLCvuUSOCL9BBqpPbmFYT0k
brcFEEtuaq39bXOYUfXyMPc9ri6iy7GU8NJl8/9A7NDwwII7+R/Kzmw5ciPbsr9SpndUO2ag7dY1
65hnksEx+QIjk0zM8+j4+l4A1S1l3ltSt8kMigAjImMA4O7n7L32wojzZ67sUPiRBHBKsfFYbV7m
u8TXXS1nUFcRJfiFhsLhMhBufTH+760++E62RrY3KPx2SRlcwqROqOZMmb5W1b4kCTOAQMemjjZu
QPidb/F7ew9TCSzSqOcMmKiVwgdo2yOtAIdg33LaXpKxQNhTqFi7BmxItePdh3F+YE3gUuRlY7os
uqWm9ps/9tW18aMPIAJHWuOikIleHQP6deneKGbsXmOzd69KUOxhAXnrEJsdvotQIjlnMyqw8ujA
qlvojcz8Uigf6aDmN/MGElBxY7YG5d3mPsQ0/83QkD6aPvoupSnTB+a/5HCyH23zuKH2J7epkzTf
jDFZWyIG1hl21hGzIZlPEpuszN3vig0ugjjYnlzxTR41m1aG6SNnMInDSOdKkCPbFGdK4KDYC906
WzjS9R7h01O1o3q2UNMSS5xnpxsFSvHZKx4K+Iun3jaKpUkNT9Xd6N5BRz8GotjpEZPFpO/IlPFs
aOyGjLIN9HrYcmjmyeZUwm8JppWN9JTmOG8UohVqVsaPLvHUSzsa87s00Jud1bf6DjyfdSvCsVyS
Um3GJct/mfnfG/K6FETiL20ls42CdOfQejDqwsrCfDpo/ncbJfJAU/cJzY+/HSwl2AcgM+4R1wVf
r+Gk46OIwuRxoNpPL6SPScW1tYfGLl7mf0R3nQ9hlM4xIuN+ReLQeCxqR2GCOt2MdS3YpGRoJgW5
0bWdAlAOQ3VjJF12VytJfhfWDVjvKr8xjGTcQJmpr2XQ1lfVExuBF/Jm3kWpsDiKtv+Y7yltPdI3
6QSLekhQCp3tg0VNEcp0LNdqBIu7mix5Kr87ExGSyBnNchY/tvlaaN/AKYQolzLzxsnF1Qt89R7a
3duo0LHPYt+8tVxdOXV+ztItNPK3tG0v/sBivhItCYA5PphBywTVQTV+c/t0YZVJ+q3A0T91/cet
ornuS6gOJBBE3+jkdZADKsShmhsS6WyVu5hF8i5UmnxXqUS1FrAswBia4fe8FkfyMD5aGSsnGqPw
JogVSwLV3IVmc2xNu71nWY+ZniXfpgQUT0mmvA9F3h5ING0X892i1Mp7z0o24IqY7xMSlcaJd294
nrVydUQ+1O7de88TrIQHZmGWqr4bI6n2FVKoXeTIN1qn+kUx9Y8G38lKKQQIGL7aC6FxtNcaDB66
6z5Ov7LeGosmtsuXdug+ktCnKul3j1hiaCOnZr9P8BbJvMJdgIjxFibIMqGovuLXue/LMb8tp/XJ
EJFZ30535312nue3gZU/lpyBB9Qi+e28y0ptf8fPzjA/PeKPJwxAdKwh9Y7z0+f9aPE5oH1Gt7ah
O7aY/+IXAZB2Wizz82mSWkzsuphQhl4c5o1ITXGQ0+aPu/OtAlEkc/l/92e38DAXasNmfnA1P3h+
mfkZ8855Y6T229g12TFFYSqSMDiF4FQ8fgLy1brIM9dKVau388aVSb2vmaUvLCtW6rVVrpWuIRdA
pW1Lfco4+GKQBxDIuKKRqd3ZnGK9Nug3YM3o1JBs9a2qLHtpCkXj9PQzotQiZyP1KUFZsdpH3S2Z
pEHWXJbmFLg3pGjMfE3EBxr8U8M5Oc+bwVd/vzXfVeuhO8LNoRheh0d0879vqo6fZTHfHxIrONrE
Te4xtr82OUHEYkjzh1THJk7DeL5je5I9E0m+Dc321L+UwzjsiO3Qr/iw9BvPrhArONp13jhtxRfA
7HgNPnOK4AW2r0dcexuvRy1NfM2trcvknEgczjIvmrexSDCm+e0jzNNyPzQ29sBpvwpRqs7e4hFo
VIVUex/3rfEIsh0E3ug+RQbZxG5Kc6aKxY3n5x66TB2hUqVqz8QjnCiEWN/dmH/aSXUFrI5ubwVo
rR1GDffqGgjW54dML9SGvftSOXTMKy7SND+pBMu4q84KEJ7JN1G/yCQjZET3P6GD30DlDV98G7FQ
YOrRmSAU5WgL8JidDuCrcvTn+aEVL90QPfHq0ngmSssbLq3NcMvwITelYFhqo8Zhfco8ICP/KfA5
Wdepg7lnSuDD3W2XtxbyqtsBAuExp24iXcp22Hr5Q6pRjmiQQMyPmB/rt4QzlYV98I3XMg70E+57
64wgt8KxNt0Eb1Os5UALiNoBlBYX3EVGTGjoI83OI8JxqDuxM8itLlvNN/n+mxMpZdNumL8lrG1y
NiiErizWR6tIdtWldpOPikXme0ArhcW89mGmxd6BhoKHB4d+EYQG6sZsHZeC+nrWv7VBDbWzI3sP
EEHy1DXpkVqjggUj+30zTnfnfSzbtiQBxwc/itwOUYz958d9PU0zH32cWLteph3rfIcyXNz5SHMa
RLnzxrdIAOXy7RMsr5u7XDfpLtDqy+PxBZZ5tB0aPTwpgsrl3fyHnmS3lUGuIgY3HpeZxWPGlX6L
X4diVmVB1BsqW14yXPfSd3Iu/l4RbAv4yZ0Ovf6x51p+G5N9cluEpXKblsM2MpXh/Mf+NJ8YGHxJ
QhIDX8nogBujvtNEkN4592hUxo1hClpmWqWfxxL9o27nKmlEAwuSqnm1TYv+utObB4RX5Z3TA/eb
H2EnBedZ6Dymsje2UTDcZtIwVz3O2sfOUhFJ1817BPqaRV7e3/oBsYkUHe2pMti8Q3pT6DmTdIPI
NMd+3qmEtestiT5lWO1UB81dj1TziRGKjlGqTmaosl25uMrvjArbbKlYGwLB1QfcEunGKwOxzu2W
VahRxAeFXxbLGn/VQ1yjWv3K2v4+A+79kpE3su0TBIfodbIXTP+4vchKuDRWpd2oRUtUUDmEdwHr
mA0lPboHhej3Wc/hxvKbOXUdVxuIs+qWpUlAh1FtVwPa0/sWjc8yiIbqKbWwWWJANFl0NvKUSvOi
a5nyw2lMuttR+eEHKaDrsqlPceUgos+J1gnbqL+1maRsWOOgEFZShYJw2pzDwWC4U2hY0aHWmccw
dnLkHWIHm0bN73YZwzymvOE0DwoMvkUKmOgtGOU5DHTXX6ANR+4T+pA8q4e+CMdvCesunJeUSgI4
3Vg0QPdERfqghHkCgrwFoC078UqWyLmuO/VB7UOL75S22by/jYYjxsds2RAze0ZEsHVqS7+FiNE8
IA8ELk9U30FYffNgj6Qy4+1o1gYrB4qE3bBioHLXChPlbdsZ47NDxW4BgLSbOH4J0LWl4ibiWasL
85z7XY2CwRvhZtN5y1zSHDXffsVqPFJNFfWtq9FpTEogAqoeK+c6pZ6ComeZiSh/FwoBKb03PsVd
Y2zHhsyy2EhbyLz+aX7AEKGwaRE23xBBEZ5pbAW8PZG9xzS20MilJwqdPQOnXW3UMWn2SRjlO3QH
zH609puXU6xW/Tg/2nwE3R/vmlSVd3FkW5dSuKs/duH+4Tiw8pv5AfP+yDf7AyIa1oU8Z97Y9UAC
HYqZZTPQrwn4WZFZEQJ1QtJ308skuGunDewN8yZTX//YE+WWf5cJb2UjtbnM+y07DI410PxVEkLA
9seie1ZRtC6kbXUnBOjdc1VP1aGG6PJesW+TmlNk2t3gwt7rTlWs5idFbtojCyiImp/+StP0KW3H
+ravoGXrxGWEVu6s0OBInAc5FsthWq0AimmXle4ZSz8qsEJMqxrkip+mzWS0wsi6YVgdXmV7Ww6W
+YbsnkM4plyLcUZeU9P/Me/vA7NCwy+Cu5AY1FOJzGlVT08oASmjhtZfsH6FW/Kmq53iwpLmIDqY
TmW+KTYhAWat64c4YFLDUtB8BJGU4sQK/XMDTP6xcyEeaV1enk34v49UFn6oVap+/bHoJrxkvq5I
WnyxW0Pb0HQPt810Fx3Xg6WG9ZlpXbiBJQIgzQ2GtVs3Oz+HfmKJFv+43CmKJNeprV57G9pXQVA6
coOAhbuafE9gfEz+cztK1wOUnSCN3tNefw1ysqeChpKxhoV0uuyuGlW+Gx45dxWAcVhs0ToyhY4O
uD6PaZAdqfj6LM6Orc/CHzsJNb0KsVYc2MvWaM6ybrSdRj8MHrAxrgQuYo9jdDfaZrfvOqr7Ruli
olKOgzkGh/lep5f+SugRSRTo1y++ykYwECx1V8LkhqB26MbMuU4YHi1mTqGRoZAYKlnHhQpeJiUV
mA7YykFTfvHchyILSMscovzkpMNLKkEuFij0G8+goxQP9/BY1zDk35kKm5qkw6R5F2yfBaGwkbZK
yEN0TR0yjpJuzLx8daxo3HQUe5ahYp8qLpHPauzf+YFCZp+kSj6xLV5Nq8M8gmlMdbzskMXpobN8
a2VrkfIIueIYklDwprVYYkn01fdEzJzN1k9oBqVXO0SXWBvBVk/CbJvU2oOdDVeIjUujCR6taDgb
CsR/IU+hrB8UIruTxHsfLfEDVyc+fjEevVG8Y8w423VcnF3kX4nFV+8Qmb2butkmQp5jpQnYLGFO
oiwsGukZu74tkOZ1CDRSwU/e5Mi1nCiind1TmeDjgt9Id2VOm7OPaC0R72aTVqOTqz1UK4n4FDup
lyxzBQVlrlyAiLhribuDxl8GuSH1Vw0rhKqNkYXU2L41V0LNwEa7TKPg6JiEfwqFUgzoSWflKG6w
1IeY2jczQdhD+lZUeE2QhIwM1n6zkEilDrllrrAEWrRfi4pQGpj2Knk8ddtESwfMwCqW/Wfl9vLM
Yvl76sEZasyOhExzUTD8LcPAEOvQ7B8iaIOP8UhMxdWjD3DwFIYMWwBfGJo8Q4/idFvKe8908bSz
b1M0iPgwsAiTLZqHcVtpVDuTlfQx3tiRDhIt1h9yNI9k5uAE84LRXGiOoM2nj9G+BMGxCN4A6HsH
VTLp0YSnrs3ye5+1ysLXw35JLAbqFuIzPMdC8cZZAdp5XRnY66yM/PRMc5Z6159YNDlLkQeSVx5I
SQBGQf0UKMM1yHREVD4oe4zqsEL6MT9ofXTVXZwHwpN78j8aUrXpI4HlWjHWtF1AP0GIkwj6jphW
Gg5caLaoYQ6D2zw4WhJA5CTHmQL4fZxF7tbXW0asCahsu9YPJlukQVrdZzp9ZJTqKz2IqxUzh2Cg
VWgF7ktdRj8MU9mJIHrCdRoz36TTVkwZYhBykN2VzjpJ7m3Vo40msgdHlMEuKLGdaUayLuwCvUVB
pkoZPetl/E5dB6lxRwYi8NTQJ11yyWr1O6znY40MDNS+tjbEECySsT91hCZKYKP6FEUmqKJZCciC
0E2fGOuaRW2TpKIo/V4QNAlNeBEEypbYjU8x9ihGuv5R9IRYUWWUa9CsYuPaWnXovOGYsvpfktlI
1oUMN05Re+QFNBc6N6tBCe5dwoRoAOpnl9ylRd+IbwzsXMG0Wyl7B8oXcozCIvUmJXZTi1p/Af/7
YlA2N8ixzMk1o9DLBUng7BOkFBrvDUsVEiFI1gmjpT/EA8qDJFjWFNm40B/HtiDz0le1pSb970pc
3E0fUibhm+WdgV2yCpILdexJUiQjcJe38lXVDLnFh3gq2qjgoh3FGAfJTxo1wKmGGWowwE5RnaJ2
Iyywtyjzhyj/akLx6Is0S0+xOMAjz1sELVerg3D656ofP7x2ZE5bAJvGkmf17g8yyoCtqVAzwGm3
i9rgJLU5umMCXbmwogTUjGCv+EO27Ur1qCUJKdoNzIEQg//ZNi69mcrFTs95HzJwHwizI0EaYmIl
svvmkhiABHO67JpDUOR0LJQ6xaDYggrXcQ1m0TdNF/aAoHY6alsMUusE5pZfp2+OjZh4aAx4U1mC
bSRI3woEVA+h3lxMR3v2cnlX28V5TFp6QKUSLIbM5itGW4qin5PKiHcFsdSbvAuejJ4rC7X9aKGE
9tUS5ceguKc+mHIDk2fL1XZdU4sFUTCpipY68PAmFFkM8EXxMAN7i0L/pgMVBDgIPCyVNTIIA6GL
bnXLsbQ+lbEMlkpI+winMOmQ3rFskmGF4eybgkhCa+J9MEVKyfZkYYMeOl6q6J0VxpU9RcNTMqY3
I+3ihv6u0bS3kqrgEpTLkurKKrRIRCdlERMbTNAA43binwY7PwfxcGcZTXflnOvoxwmA2ekHpMto
ywHkoy4hWETeRwg1ENeKkMW5xa4g81eGpR/sceS6De+1JOxyM2Zw3grS7OsSCKsKlKB2PSyLtUDB
Vn2gwqAe6qK7lDVx4ES/9an5ZLess1EEc5ISEKBPsofGe2O6fXSsLWJIfpgrBK1lUBF6ro0qrApc
v0MHZRm9ZxsOCSU5udSy6KFtDeRGOWsVQynfe63Gd2oFD0HVHT3yHXM33g+C5RawHT++Lae2UNF/
EjJ5rpTyjaQ4vzRuTIwQZtjv0lDbKqZ/W1Vvo1afQY59mkV6Q6DPW4KKN+ncYFPHQI/9T0TwLm4N
clkMw3tSKJEhZt7z1nqkvRVk3fxYqVx7gUP4W6T5Yb4SEoCOoiNHriVrbX4HNCIdRhc55YIPJUoO
10forHuE2Yw6+vWkr8LNmHp8fYRJUP5BgmQOGUZxKh2hGEbcMu16rGLGm1Zoi5pRcFFh2xKiWODp
/wRbAZrFIoQncSMDVAFAXaX61sVM7V2l+FEYycruxmEpHFEtXbHNyxLhBXWldZFSAaGmtgfPuiqY
k+1qm25SwlXecJT3euxQs7nZKSY4HZAcAbVRt8qoBR8hvjGR71KCOyEt3Vgiq8hcb91nz0ifgrqq
f8R9uTDbvH39Mpa2trylVRPgKU6Wcqi8JT/hju9C2fDe0v3oILZRUqhm+uQgM1IyuywsvjheWWZ2
0Ix8x6F/NLlVsp5FeWigSFMMx370p1uZRlL27GVJFf01VLWtZRn6jzFrduRzDm/MsRZBndNsFB76
WqkclWiwvvUaeiEqsOT3+smnNvmW9BIrZ5Zy7Cm9856FegXPj5K5QzvCVPqzLDSxr2u4FVqc3c6b
3u+Wmnr9HSFRmO1NQ3DmoZCjsqoGu96pKFaefAdgE/zkt7zrIFI+urWfrAJp2u/Dj8iP0u+e4tJG
Bsv3WhgecaKOvop0CyvZRNPq/PT6Zf7UQhIS0hiudJx2OZ8KXtrsJviyD8NuyE6ukj1FYy9fI9M8
fwF8K8K6T6aadVtjoFhsWONwBi85ZUflDoeNkt4qoILPaRUZ+1QMaxQu8sXhGr1IcCSAIe0jcu5A
/G2tygZbXVM9VtXW+igMFnlu9+SUNpMZkFB/bKrubtRBx1iJnR+JTxrOnfwW0G2aevsY6YpB8FPK
uKevJbFIOEg5FSU7topG73CmQRQNWB9JybrxzE3Y1vJbxuTTSdTxzW+At3Z0JldFO/p3DW1sTDSt
cgb09uZOi9khKvRnbE8MHgDKsIWGN2lRxScWUtqmLtzvs7HWSD8GvIsK0WiIiUJ5oiVsPQztaHEJ
h8if97X5gCCp3thZZzIqIqyP7NDg7drVnamhvDJJ1JZOFkJFYpp7q5sgaYCL1xvmdTBp6tw+V83w
QGpJ+liZ40vvZ/J2KEdcInW7D3VZP+GEgJLpUJjtw/EgPDK/dLNXFgmelca3gFpOEARSZM9mRm2g
cYj8bRI6H6jS9oSjXmM+zGl+EFm8+gJf1CqfmDNG6miHQnQbYReXKunkK9MJsRwMq95KGSFB5Tgt
Tdu+rYNI3LUGkOplpyM7nLNChhIdUWe4dCMADYwoYzYD9IedqGKJWwTPoJ5XDN0CwR4g+9c6w9j7
ZZsDPbRwugA3z/Q+unAwt5QdoOr1VX8GW/xUi1wcMrMm38TByz1zZr1ee8Vi296qblFBhwU7YZ1B
cYoT+E26T1HLP2uyygylcYXTbGJgqMSy95rgnTymrU1j0/SuM1esDkL9HmMfk3lOfApLdAKoxxGO
vfKjLsTxyztkMZNxUQmmQ+8HKbYZ9U2In7kyfvjiKiPjKWub/p12/pPSGS9486oruAVrCbUgod06
GeezuBggHTli15RFf6dRvopqgizjnCzNr2Mg9olcY0QiEDAZmhuP5v9sRnO9z0wnQPbLT9l9Ur9A
B8DavZxAaW3J1c3Pgn3SWMrZtyZ1Yto6kFuJjRFOdJ03tIGDfavanwlMeNEr/b2sLQ2wctFQFgvz
S45kjtlJc+ikXXwbA9dCa5mUGFEVoKuz8TaNXeVs+OYbYjlvATREXVnNDy2XDhIKs0BEIeJ12ysn
u7TNU2t7Ge6otORX2fXEBDx8fRF+nxo4nTLzPk2YTdDzDLdKOi5lg2905qOjxP9mJ81waxDAsf6C
Z1XIq+EVpjRHpA1wMer5TrGh+ocCnhGNDXk/qjRHdVbHx8iB72F3+jO5BeTQju5a9IMEqAP5witp
fWjWW1oQJSemxJ+yGim35SME0Q6WmhcVd7LpA3719iWzrOGKHCJYMHWRTzoBLHUxwTmtjATWGPoV
kCD9gHXvAn3KeRiKsIfA68R7CxXU2gt9l8KqgHc0UTFm8m2XY4lpW1iuTYipp7U6ZRfIXD19jQ4S
Q6KXZ8aijkmNLZsB3nZNdXNha5lxEvPNwbJ7quglkSjTyeohvjerV7VUwMq79pLwUX+X+W10VJQd
gBf3tiAGY4nXJt1kyfcxLh0WmZE1bP2WY2AEkgkn2nor6pbcOLPSLrWDXqeHuLku+956Ulrz2uWw
WgOOsLYJm6vDZRO37IWsvMlchw5g/ioh57V47xmChTrFEnPe3/eTtM1BZ64EhnNo81rdSWalyxaT
+aUsyf8xJmyzn6bxFY9thCIVhiV5icaKDy6W9hSr1IyhtdPUDNJWPxZAVHtISSJvNqm+EziR8mXn
yHidw9T9st058MD0oQzulFpaYCKI7iPkGoNpCjlCQHSkHEYvDa6ZJgz7ZVRR7tXBe089cuk4HRar
RO5pqvtPHZmkY5Usi9FTnkGuGbhRMVlTVYIaC4XloVCZDAZph8I6iBn0GV58Ci+wgA3q6/PJb9H7
Ih4PADTqCiT+LzgpHiOHzHv4mAdzIEW6oK+xM2rGTU+27QPcRXWtRFGx8el8xvj+wUv7IQKkSs05
LpKwJkNFz9etP+DvdmoiphTPfOo0BhPoD9gB5kHW8Y0Hfe9wHO1movcfG3A25lZE1lsQoWzPdD1Y
smwJN+ADoHUSJJR+Bcp9H/6n/5n/N4Fcmvpr4o1q0xK2Nd1wpv/UX/NhXI68WGq2QhazWxykQslF
4rWY7esC2+eRhvcHQwSa/EEqeDLKESuCSqEu0GrQQlG1cwWVmNQlOAYBiwo1Hn0NrB24Ar1XvTlx
tRXGQztlm80b3aQ+VWmWso+qKLyXcHlPtZTf/niEyL1h0akV6Y3EdDD8dqe4c7WTbXOS1J5RvA6e
8BeWVlwl+oKLa3jrKYb4omTkfjTJCG3f/Jz5Tl6sGbvKK8Y1oL7ym2qnT5UqsaHqenaj1aQKDdN+
x7Oz1Qiu+FAq9UGPJgnyNQ2ThKKHKC9cLjZOp3YbSwwabRysW7ZH9anQ4K9Pm9gYFLyA7SaMm27q
ia18MzwWeQeCn1N7gyKnOPTxJB2l+7Us69R/c5VunaMV+HCG8QPCb/VougV0F7MNj1YksouK0Wcl
IKV8izV/D3LP+0j79tkkSvjJD6E+xKPdY8lKNl5iarcFra8WO8IB80548YWPxWcoL60T3iC9WqcE
vX5iXn9tgRI2huXugNOidabDfQ4Ia2l9JmJdnTG1llb6if/DNMwcS4oYd7aNBl2f8DEdkXP1NKzn
BsHzYnhGb9WILn3zuFCvHR/YuGth9YZlxYfw0rfW8UKoH/dZmCZAp0R8NHAefW3mfZYbYLTHlHmh
p3z9kqrrVYQKSeVfJl5Ds5LwKe0R2/qGFZ4710uPNkV4Tj3SL7ogYebQ+s3HoD80JhVONLIf/cDq
wTWdp3YQ1qqotYR6NRmPZhipWwIJ2rsRpseS1T91+wwTagt4uusk6+luAIPijubzYKeorD35HrsR
EQRJm94phg8zZ3SsnauG+THMh2PcKgrdgsTcDYboHkbNfopiq30fbFbPpZJadzIsxWFoFXR5xP9N
E9hqhbGfwzk21RPx08zPguYSj5CPhlxXd+bQhVicGKsgRphXPdebpTXmBhznUqHC4RPl0NrUz+qk
BcJKJQpkxYrleXeDb0jbFfVnDzf3iBU3OBbThmjchG9muikMnZvz32HJB0fd7X/M6Rz/XyGV5/A7
RJz8R/Mf09O+50jioX01//kfP93bfuaXt/Sz/ssHre7/18M/fuTVP873m4dfH/nTq9f/Of+ZK9/q
rXn76Q5hxGEj79rPSl4/a2pm8zv5/ZH/r3/8x+f8Kg+y+PzXb99JiWimV/PBnP+cTEn+5P/48+v/
/rzpo/7rt4fgLQQm//FfnvIVZqkK85+W7uqErtkuMtIpP6r/rJt//eba/9QNelaWo/MgY/7L72GW
mvgnBR7VFcJ27AkFQIZfnbdN8K/feDVVCAHhW2gmjX3H+O3/vLXfhwe+tX87XBi/xOA5lM54dwZB
YkLXbY1X+8ef061E0RYQkYFXB0pCXz/s8et0UlChBE3nG92lccvroGbRjdkk7cFWdYT0LE5ZlHjW
00g314+LQx4X4nWAbTAKQuhDswv2vcKUVph1uBNt99igIzy102XGkQiRK6ReI6LL7dC1/ZZ4kfI1
vu9ju4NXPkF+nMqgjqANzg6C6Ir4xOEcaUV+iIfowPSwvhkTch6HCpJvBYES8pmPzb4//Ol3/O/G
0l+iv/hydF3YzGYNlYYnxtafvxwSWIKO6NmGpWcUnlqrhRNBwaURyrkMJrP5qHaHGUoSKtmWWMh8
29KDu8K19xam0bcbt2rSbVWyXDAiV94HNlMvs2+czdfnBMZrrDD0+eeqrpLt74uYHuuvj8SshyRF
s5fUaFSl3Kpz729mC+r0Cf6UukMqqtCEbZiqbWpCd4xffn4771AitfmwNUc29JyLkx4Fu6LwlC22
xOeZnTEm5jFXPCioJk4wczIrV14JsHEkgwgQTLVVOkgeWW9px9D1v64+//YQ1X79FWwT+qwjiAfi
yNfUX5MaY5cQpKwEDKW6MVd4m2bQnEqR+wmypYn9XjbNDTxl8sD4MBhgVEzEafNW6cDgK/icCxhd
WPCmh7oyuHWs0n3Ehr6sK6fb1DJJ1lEsvLWbdN4yNikJNBRE9jMxzSLTZKaIoCFuN5GVGHd/fZDp
vwQf8ROYhm0auHp1x9L4OX4+yABtwyTQhAmNbYqAEaC7tggN4PRWYXJftxZm2pmMpyrVNcsGprdE
v5/NlLpvBgdobdfRuNcEtA4GjA8ZoYFGOh9i/0oL1owcsYQExlclwXqWW/jJTE3f252af7E8ZRdZ
RyWY5r807+CkTAU1P0QT8NcfVJ2C8n461iyN66CjCZy2BIwJAoL/fKmh/GtqOYbNLeq2QwG2cp4f
zlPGNgcV4VOMInWDhfrQ7rySqlfthR/taN+00GufR2rYa/SgJBAqHoFNXqccgrCI/uZt/poYyepJ
MzWTM941LdKHfz0lVBc/u1FQOdB9tV8XcCeXlT9060SJy818DSAhNFo0Ac0TLpNR8xoAuAfKzGqd
NuitPzjvSKFDmgrTpSyTmbslCtJWCTQNSgnhyfTru9ZsFiWMynuVdf5Sw7a+ma8DiEu09V9/8dqv
13ibocQStuaaqqu7wp5WDH9KjNRKN/SagZJjWzfZyQyF3JZD0C2prKXfR0KwlgmXc7++EbQXFmPZ
0eOYyr/OGNxXwCiOjavjHq9FetckfrCjRGJtpToeCnRR67k+YiNt+5tMMH06Hn4+XhgBSQMTwnBd
geXm57fdmwEt7ECgKELGdCGwDAyR0qHds90VwqT2oKAyfQys/qCJZLyDkP5UDbCOPTN79xS1hEKm
eCeqkb9jbHLRrgTcoLl+nBt9cCwzYxNMZPzABrNnpmq2cFmJa4QRf086c8louINirz6qyJ0nrMnf
HGu/rtU41hjALc4FDSup7vw6wNBkGYtRttX2az2NYG4KNHTTs9ZL9cqz6rWcmKN4GrJ9V1Pob+jw
UD1z7hily6/IuCxRHwf970aGKbj552+fw1/DoyMM1pK0sX/+9llLj0YPwWk7V6L7NCHisW/qQ6C1
+rLJYn0qJO91qnY7X2aEDevFCzrIHBoqyaMJJeS1oHtFleKvj+Zfg3un74yZlKXxbfF/Vro/vzHf
cil3NxFSAyh+25l0RRoMmr0FbpUB8GiRkynRU+3INdgYeV6R/S4WWm7bd7nSi2MShzg1CRV8s9V4
1eFKXQGQyrAUU5oXqN5PhVZNlZwcyCgIryPu1osMdCzwrpbt66hpVxHixUVmJ/aHYdxQvV3QPBvO
JH2IzV9/XIeD4ddfwrVd22RVbzBUW/9lFhL0UxS9k3fbiqRlZH/SlocwJ9miEBEANy9ZdOZwHxRt
vuxby8bLLZ/oW1ELpnlJtcRdQM63XAhBhujVhRGoHSoTt143giyVXNBKRWFBi00+UW14CYyGlqHP
wNJPi5vK7MnMEdlW1HAvylAD2xzYlAfy8D6lO7+vCribhK0seukQzqehsovJvV3prmpvOpvVWt04
K0PRojOaqWscq9FSwx0Cy49qV9iVz0F4K/UyWQ2BcgMKEtsz2imdPvOyN7IPMy9eI7vd5Zp7M0Pp
KDidQDcEa68SUGULllCZo5onkIA4SjUZUNyBWI1oJNooDY7pMKBMptktFt3E3Lihf0szkPTftP5w
m//N1nkst82EWfSJUNVo5C1BMCtRydIGJTkgN3J8+jmg/prZzMZlyUkWwe4v3Huu9hCq5RTxMPm5
+cc2yOUhSFab5+gyFBotNZnO1vKol4MPD6PdxS2uFbUydAhINYhA0B8n7RRdDaU9jE0Hy6QtfRxJ
4TGRxZk5HuSFCU4VYdkgLDzSQXAQAA+OypVcNJQ+S8f1YUv2DXEhm9jhvob3cVbsMNvSptaJWAyn
8dJtpwhI5QK5I8GBjwWwgqmSvibt8D0udggXpGDbYPHf1T12vcmwh/VZstr9Cht9myRrw5g4uEAU
r14q7ijmdnOpvQrL++70dNeXf+uQuXwkdYYoYCyl3r+ndiz8EgnoxmRPk08Nm2fpbVDXI5lbHznw
TIfUUa/uakYMy548wgYiuLLEv8lo30TVSHxNjV+RlMW7ZKx9puegWayUbThvnHhmR9aLTV6Z50GM
LyJ2Dty+j7YLzgZFX03l3H+hfoWLScqWdVEIvlpzG+o4B/SorAIZ8Qi77Mwc5aJ2HeXOnNeHHuke
3LBPFuTsDY0B+WfGmt1ix4XbVYttteH92oKS3QCEVbsWy6zQtZfWBFamV+xdQs34QIoHywUWjh7X
HQS8p3km88wyBPhes/yco2VbDrBxmDxPhxJpD8AA5q523ZDNNL0jvDSn9rdpIkI2rOa95jAKURom
ZndpECwxnlY4Z6LPcnDemnk50ooFHj7fXVUqEmU7LI7VN3mPll9M/XuUC2LxOvdgz3bCFhA/j5V7
Qe1p2QZ56LgVGVpu8ndcf3R41A0E/6HXBxgvSYRQaG+SdIXXgF7hKzhN01lPkFp5tnhB8x+Tdxl1
vtabzoY5/4ZdEKnB3XCYO758L44yP+RtecDTD6jxPkU6uG8l50NvL7/cHGGxXbyllo0COWx48YgK
SLxfxGy9W/CufJcODg4mnRGODCpSJA09IYCleuy0FWs7evPVWcEAK6fLTAhc05d2n5RRh/dWd76K
O5GI+LsvFAPZdnHg+LbGxWC2yw551ZlG8oEFVXLUAfAcVKiJx7qVzBeVsF4wru2odIXPYKk5oMGz
aB3tF309iDg3tGczSRSoFuLWBMZ/chOS73p6CpuEIKRxioFVVPYvS1yVKef3MpH62TWZuxGSYv9i
pVYjKs/KC/Rk8623RvS77HZ0EjX2UUSAbpWTJRAllf6x0AhrfRq/1HPsXIyuRGAaOeJD1DVv+EbW
a+oUqQWhe5hz3Kmu0/yk48yVO5xdeFitIkYa8Nmvqs70a9Sb4urEtelPYwv3KDw7SSTvYwmJX7PE
vFvyGBklAt3bd2/W5y/EDemDuYabeGqyaN6Tt9vOHuVwu+GSHz8cLQ2swcl/jw7JFVWbkC6VCQ4E
jOHWiEit7yL51Lo5uxPa/Ljs5sCeGu2Ijem7sooTK1jrBe3R3S0uwO6B6g7RkqEaG7Y2O9XToPXN
BVNCc9Hy4GfRJM3rzPH7jJrdCFYqZAXGyColYVzrDqg22vSpyVZvTp3t+kW3gxF9xItm7o1YyFfc
HkfgD9Nx1hp7a7RipeUlV+55mNW6cxgRmkFcZ2vtSGBvkYtsdeFhvVtQQ+5dfSoPQOob+EY8+oR+
8Fibof24THV5ANsRASMgXQHOdfGSufobivj420rQ1riIjR9dAn0vUen1W8aVymdzWN55oTyhRGIn
JaBijNXkvNM2X3KH0zQpnOqpU6oka9XMdp4yBeb7ZUTpMfu9LNTXzIwzcCk/Tx7lzguAyuvt8wRS
DISSoYKrY3w6I9CkBzMnMWtM8nRfotHE1UCYn5ZZ+cXRvH2P9fRRyhoZpFvZuzhsOoi2fK6mHjiJ
xHh3F2P086pkMYu28T5ff7j9rIJbaJCB/b+faBatCDgfbMyribsp40ruujJMH2qx/PcDI9gx4E2i
+7df0OWqmVkDxWt3mS887/NFYg7pUQxZGz3Bn3j7HFue/371/z60AG94OXwrDXJ+i9XOwV352MyG
/lh1xCZTOnfHNDPRyA1jQy3Qb7M0c8n2oYou8HwgmFIxSAfdugdx/uzUqrtrZXsp4wQrZ5EnFaOd
EccpvHBfKyf0+3GSAnGUyZNH+A4tWhHv4Uxt7EZvniqNO+lW005e+jO3uS3O2k77SVLSMnFHwAd5
NxkPoghJqRmdUOz5xhu2b7FLgVQVQPVcPp2eMJJ+KZwXSaCrPsykbE8Vk1/hqldzLSEGIg3M1xun
HGrIcp/CEKNCJEx10vA2ifTu56N0dNWhoBLoip7DQrOxdCWutI9ax7UPsgsSK+m5p3iAJBYTlcK7
Js93joumJKmaZuuGZX2+/XD7ZX39PW5Tt6eIbTqtLNqpQk/QMRIDEmcYX2/hG8wSHtOevKgRpQjI
TYeapvlbxKP7AKqWutu2nsMV72LhhiB8l2/djTMs3YY0iTl6zmaz9fXl5yS6SWfCMZp3t7QNqmQV
0JB1kNhs+SrwESlY2QG7hcx3DPwLWlQbv1GqbYkAVFeVYladFSWuhxAfOE0sM56zrL32lkyv0qED
KCdUfpEHTjqsATLmUwEjd8KfZUdk2ihQVrfVcdODM17bBxzPKzMNpD/qJ04NDcUt8NQI9TTHTVgm
f6l/mZWR2bQv0/q5ZA9wcRdrX+ZrS1njcQhhqftpbqT/ZYNms9ZtZ0Tvm7Gsh6Nou1ez6ZbHshN/
Tb3+N/RG9jCDIdlasxneu6NX+VPrxQ99ZhXBUBniVHpl/gwu5RMXXHkwGXAf7MF4Znse/9IqY9ya
jX5dmChvsSuU91bhbH9Sa2rdaE4jpk9U72iTnGns31UGVRyXkpGjnZWrjmFctXxVTudw+xC90+vP
HyeOXA+IX2wRdS59MMHZBH2OvDJu0jnI46pcGVl/mHYN+9tHwrWWIJmUeSRqYNwqoBQbbi7vZLgT
tK8GkGiBouPKTukqEDBduro7t7f8n8TVMaGbvj1PCeqAP5ZAM16WEOgoG5PH2B1IVuiCVuvjxwG3
1ZIlCRpC0lRl2Q8vOl8D2ODEgDkaurjBh/8maHXhfVWlYf8xQ8S8dk7Rd0v7bLgt7p+mBBlC20U/
MQZovrL/vnOCXdVltInCknZnP+iziP2lPPLCyPfFliRTWGmBmlKZ9/B9SY5RjFXWzvcn54IH9WWY
3OSorCjdV/VYvZn59Mgy2diZAyiLKDtyqJtrrvfRVLrFcF0csgSZMiu51wGQFrYPVqy6wxtmjACm
JZnoruQ/ssOMkclS5f9fopNlpo8/4wSH/WbGV0mhzpvPisVD0hSgnMADH+fa+ko9iz9su9l+YMrm
673ekOLCiPAuSwZxwrMTHdva+6N1zSnufzWjkXy0WNUPVpyOSAaaP3kNJ5Q48zCwImBuKpyfqemx
9Zp5BgVVwATn9YfA9U+Od5XTyTeEQvO9AbN25Tlsb+NlqjhjI5Cd3fa7jp7MkHMqM0i7AslWo8aT
ZU7WTkKd3y5AB3fAqDPCOBF9UXfklCejdbx9eHs8b5/TF808kjZv+jU8+WNoaKBoFxJUBsx37yPC
2qGavF9o46dRdae5Hv4LJSh5T/982JRd/oQ48GkcMVy24Zi//H8/Y6byahXKOd/uYKN39YMX1+15
4tsuk/gp0ss7QiGFH2UTvJPai5+rh59kudGKzmaTO8he8L0uBc1epHA2FfX8mrLGfZy8ENgRTflG
yBRgu+aYr5OGn4Hmznwdy7bCdZn897Pbr979nM15nXl73WCBa6RGcfqZH2dVNgVSLTBmS0W+VpFW
2a4yLUqQdQMxD7W7qUFWQTQLMbZlRSGCcZ8UFBn5qmn7Sf8RxfuYDs3B6KRzB90fkhKZjcfSgJce
GwPo9Tkt94nqf5vcFYzsaIXvyMOu1hxSvWa/JE3I1DKry/vb52TfuCeyqzftXB9uu3uCSjPeTl3E
ZgjGEtsUsb0NXhdsfLBcSAHNEnhzcDzUo+VmtAwDXUhF24wXyNAvzGHbq+WWn7TE4wnFIForzwF9
YEX3ebibXHu+x0D53w9JWDIeWOfk1BPmnbDmv7c5uVoa3MB27oMQ6Z4nzqpt0WbpXiQp6Y+oOlUl
1PbnCadnfFIdAaJMalx4cRXUMqL6MBO+lwh577Na+ysKssG1zBV3s5WQlVMSx4h7sdlPAhRJlJo6
ptYYQUENwESbrB4XrgGF0cFicAv3cWSLALO0IcA2sSMx/9ftLiUpG8m/tyCNNJ7q7Mlr2z9ZMdvn
WxpNNpjDqVRENKDO+x4n2sN0rsSpdtz4TtmrfKpC3lMJy0afFFOcjE55yU1wlj/7iKw0OK0X0rfy
0Gr2c4z0smbger+wLHHJPUAoWVaHtNecX+bwdyhU8qJcgG0gt/ZF1mSklHjLLu9arkmdq3B3S3Yl
u6jY/IiSRzcNN6TEKi6mmBdUmnWAQpZefoWAD7k4u6mnHnJC2E+CsfuPzDZyCLMbjfQRxToJk2oE
ejcO407VxIKgedu0RX7KOozOaTMlwWKsPna9u4Dub++qv0Iro2/GB/Bjh+4y3tRRVjikj70V028h
YuQSXLZu692XdaKCm8YUdHKOMc+cULraHFi2GijdoN77NwZ4Ng3PPys8CTZb2ZEfEtP4uJgIE27L
p0KWZIXgcApGRrsQQrWAl0e+8nL+1SLLelZjvqcMRfHREPRRG0nvZwBMj7Hbct3dVE64asZLU8Zk
9sj5+ZYlJm6BRQuy2SIr7ZPeUNF2TkY8giMGv5GgWtIBe9HtgQiV+rwVWxiczIvqPH0z6qk6Me4E
bXi7fhdgREHmTdfKmfGiFcTP3mKXapnmx6ReE62JeNpmOqRAnv/2mEpgoOw93gjwztiDTt9i1fzp
+Wxeeo0kUBdpttEMDcpAD6murpWnYnH/3WI2FsaQmyxuJZr8Hl9jyCvfh81xaFrtfhJQtHXmcMR1
TKcfEdtt5ffz6ITlBFGrAsV/+6saCQEsRqByiNZQg8XqvC1WrNI35SQ+UG7u5igSp3yI+wfLS05w
vrN3PWSdkGbqOQRlMYwx4ibovrub6Hbu0nM8u9QemvdShAuOMFixUz+OZ9MYtbfQVPiQwvxpQPmP
0xOtc9uWiGGgpTHvSJv37F82q5gL0SM1L0u/a8IQT3HUmgEhqECn18nrrbdgBDUfhrwPwLtyiiqN
3IRKvgOqR/St2/XVa5v0kBfRi+JE2Wksyk6zw8Y5avhvteQYjPOyHG8/U66zHMf1c7efaSWGIKdd
kF8L5l/Iw5orEDdQgby0+0H0QI3XBpJ4GPLAUnKzcoa5YIQSY/3H2csFc1Wx/m1JImLp3Z7Gzp4v
Xo98GlGsGN+8iOSXzkZpa8uvJBTL1QqT5phPZoK3C7d7qXJxvP0/7aJLfCPPrH1cT6+3HathJY+3
K+j2w5jxL3UFxiFwgGwljUu0oKJMWia0GP5owZmV39edrp1spe3krfd3rEcPbgVdDO2Ki5Jg16At
u2BENI4wsTbES1nAiVTDREd98l00HrQBRuG8Og+AM9sfmBhWZqkXX5ZUK4Mxxy+zHvIGT8TOwVHm
IEP46fkw/uWHfsr/ugkxfwxzNYYGsFqABSt0oTGTHmWMb1OGHplVtCoqA+e1k/73s0jHgYQfB3+e
nE5FqhGqymX06dF5Eos3fKeZ/LCSxD0krvFP6xexq9K4vQgyy0dmUfdFnnZPDOE1NIio6eeSdmK0
TkkSYi9LMZroc/EObb8Dve4Ovtuv033HA/hk6qcyb4h+aibSgtEek0TDvNNBkEpzZzYyvZjjSzQ2
58Xo3zjkvpxUg7Ft4MQDTXaw6uTqwrxgx8CUVQ34xm29861DbDYMOEccYfmCCRWxJZrbJDp4XNFb
UJb6No6iD5bO0K5wPQ2F8aWpZiKZJDxm60DDGJkWGhHCWVOddLJ1sU+mQbZ6CfIEI6XmohvLXQjE
Wjyc8eHclfFBqEHfeC1p65SYcmOiWcZMtiedsIDTtao8QZhOGpEJDiNRbu8o3+hjyhleRaTWWk26
02OdgRtqOhK1/1Z8tfDRx9ifBE40EPmZ3rh+k8fJWWHt8bw4ZiswPY9G9dDkWnrSC18Lh5Bey5UI
toJZQxOqkf21rdlNuS7RarnH3wnYgWHcejhlCMA1hrezNyPsbsnNTPMvS1DYSC3St90fXbTySKjI
rmtb50zERxOyUaAIbPzErYFyg2QIdWZSmZPtwKmndVXASsOXBeN4ZMTPZCV1sAmTfkm50W94uuPj
9CefhY4ZGxteIlXgNO+zhGNHdni8QQ6/t1a3lP6WMFlfBGLivmeMmy3XPnKouaT7Sp9AjN2ywkVz
ez+VhcIBK/CADO0r+tGN8CbtfgR1jLXA9U2SNQO1ELaG0XM2axZwyTdNL0jBpNkPxlehcSOhjL2Q
cU0GT24DcOfP0XahC15vK7Zq7wMpFxhCJhY56th4Rf5Ws1jYiGbF9EzcpXP4bXW4BKyEIbdCXJ80
OlQiM7pUlvUbPgObvqTbeyR/brn49UMuqwRpK1bCuFlVoMTFz3InpYTpMOinykb7FHtOBM6selvR
vVHUQQuX5nE5itx9KyDPsTkiTUSkprYHbUuyBTWcZ+UHuu4/c6wO81S2W9azFyxt72CNz7OcPxjE
lXr8qCAQbHUzyffRnL2FRf+tJ+BNNaf9Ss341VgH54ljhehyJWLSHsJLUeS7ROinWk8+UtKX98a8
sKnjW1+0YbsvtAGYafzNTut5jv+u75WeC9ENNfJfjOwXR2a4hafo4i5M9hXj2kXv/kVYgXzwKcd4
mL9Idf/bRWMG1AOHpOVWRE10kw0/VdO2ofLuSnc0doubsMEj1kU6HGh2gbVuxO8+JObLgNYJzFoP
dqn6ELZ77BZ79R/X72kDTkzPmqtZeEd3iNLnWVVbx/I+6hDOQinEU2FiLdeHf3a5cyonYubJbh++
c7ZWoGDzy/wD9fmJTCRjF2YBlFP3LtLVs90QSbBQ6yS5gtFM46KX4TM5i6wpIi6qNTDBT27r/bh4
Jc8Oh36pf2qpu4fAMG3afJXlxuHBkMvRM9WXG4HJAsfMKRKZ3dpPkEsTh0fpVvVe5sWV/l0F3RpH
jXMZMDCTHDyfOP8zx4rW2NMtF1S317viN29vrAhZR4fegYAPbWzpDlN3Z8qPumV+HDsZfU1ISuiD
kbhpNUlMpSB4EPfVoolAr9fRCgsq3wm/0kSNW62tmHRYxe9Btg5gO/Grw/CxaWZIQ7nG3cUiLdaI
Po5VdjAn5yKZ4oAEST9kZmenWKmvVhxjI5/8Ps1IbVN/etkA5ByrmarFYVEmSW5KwjzwuunUEPbg
m+3QEurJPLw3dgZQaJ9pkUmDmhyo9F4Br+WGvpdRcexVVgd40Uh8b4DgdOhhWCSpkcI+fYgrOwBa
wsEE12iHkIbtHHPJjYeqDaJfts2R2+A/3C5Fe50sbtHKlPtMYNXFjpgCf0ylyeB2fplrewZUWrr+
8HtIiB4IlUnmfF0/RA1i/ZY50rYSmd8ITW2IhmguhNXj1Ykx5g+INAPD6HkMxtl+wCGnN+Y/YTLv
6nuL70yPAbfXSr4z9Qs84GPZ5hzvyPp92s17Vz6x9WuB1Zd/LDf9VCJRH1OMiY6mGe4scVkqmmei
Mga09yP9Rhpbr2h9euaeirSWvA68cWQqwOyYmPYgtLVXLhKALPpgbLSODqZpD1VZkYfbsIBxMyFY
tCWTD3HlA+ot9rBoCkqNzfBqS3Hq9HOMCW4ys4QBuKj0fRebn7mufBkKSh7eFZNtc9sxiLXR7ZTL
rG0ssJn7yGMnyepybJp9LHGlhwNfB5XdfaXVmPNHKgpJ4roXVTYlRfHbZhDZ1g7jlAVYgcOweuqT
t6bIg9iVOKFb56NJsQ80Rrj36CIXRuKssDHYizFj+mb8tZYucIly2VQKZJaxxMChXEaxffUYofb0
TQ8G6ohzjhitgDEAggZAQrUTdgcemOMyYOJMmpZkXZgHXTftRVcfqll4ZzyTd3aVGw/zBAWeK5Cx
cfvInA0QKu6ueCGmoiVOLtVISF6q6S/JjgHmz4uRAWKhaYy3mRbCQjRTCMzyKe09YNWJvh+iYfH5
nxunFgsnWJ3zErl3Hl+6GLLogC3I14zR3egTI7tiRnk+WtWl68plF1sTKd+ZBw4SB2rdfaLz34Tw
mHzDydmMeEAWogJWQZRXW3fN9hmjJ9PNiqBx7HPZ9/GuqxoM8JAFQP5F5BXCYSdgb7P0U7glo/0P
wJUxRoMukwakmg2Sz0qxhItPNqJAxBrsGqC6dm1a1RvDw2hTCPZMkUh3S50CiPBwhZvVyUob+xB5
kN0S8Q1+cmBUz3RuAW8dSFD4B6OocBF4b+3CNyJp0m/VMp/QERhmmtraBPPs5rrN6bdH5Pf1E9TA
x3SZo7MX2iyNtTXrOyIF1HPmADjKn1FCGfUGcfHSnOK5hRgR6o+ZJrQ9TiZSBFIKP7MLaXF01Cq1
eJ88ygFz5lEl3rddhIl6kZKvYXXrTggtFozlcwKWHeDRfRtn9jbtGw5dvGRhIUBV1Yt+GLkB90XB
rdLY+oeJlY9bPTzUNwgrpX9FKwwSr3pBLX0pFwIfXarBjYgobXq8PyEeX9eYN0OnRX7Gpm6ryT9R
lX250sgpaikp3JQJ0UyjNKSluQmXLNw5Q7Fr6fqxLom3ahSK8LjkgoWcAPvBIecZf8ZmBse/x5Xb
+3A6l0qfruqFCd3bPC13+q6LOur+0MJYa+xtm27anCU3qDkAuSDug2RkTsr2nM4M9pxe7F3smgXJ
mYUuCOl25WvjVZgiTGLTpeToRYtK6ibIeK1En2ydiDP9JbXiJUpmP+sy7WjFv9EPvVPTI5gKgOFf
zFX7ZiZm/qRjEEd36oTvcgBIUOUzLK6xgkxBHk1XJB/zyo6wbNsDbzg9RRathw1I2QvbeMsUqiTq
xheeLoJuzcQJwVBuh6ncqmz6mnV9R7Z6jhxyaTepWbNH7PlQhZnfIQ72sRarbU+nkY6jt+GKPFCU
Ur6K9grW54wP8iOvHkTXfWjM4bb9vBBm304uCT+SAQvNqLGWNSXn7b7F4bXLneQUQTT0owacU+F0
FBiNy5piYsA8tsiW7JKpPM9BSthmwD6vPsj2210kTh8C1c93dTmj+9RxQBPyyEvZEjsUxcZJmqRZ
1CR92U5I01LFnJ/AUw2jfWGgYpPA07pHKCAfko2tn7EN2k76PBEJ/EsYRRd0w/RAYmC2mYoJ9FMI
JNICIwJ83g3ihGsEPBlwpvhFcsmu1w0TU+uqeJQO9cgDyVj0l11m5s4IR/uQWuW1ic2RGZINRokE
3MG6TtICjtHHxYE7dBdJtS3F/JAShqxZY3k3ASCbAPs+WCV1Hc2JP+tkPXSLVH6IW2UdfLEBrhws
0Vg1fE3vpK86s6PpGO6Mgjn90LxjzeJBQ8VUxWePNEbycwBVuHj7lD69jcrhQmBjtHTwQfAjBU3b
veNl2lqt+51I76OIkJOQR3IMEcL7ce6thP7xYDVJ5XsJeUakmWzUYHz3i3fGcRMyOSXABTfDKSp+
MV0jm6QdeAYjVlCmZ1AK6HvgAuad1dV3FohrvGSnTpr/rPolo2o9NLqJ4Xwk+EGFzIF6Gyu4tNoj
UNqEzPMTAQhbJ4IsGUmpMb8fdzAMnI2hWrGD2nzpVf/HHBDkJF8ZMAqi89h+WZX+Jt1kBzx/5vGC
hxSSHIfMokDNPHEdKiDP0tWC3Mu7rTpamPG3Ycoei8RnnQoDlA4Cd4RX3oLKK/6aohA1sgRKU1f9
tybZai6I+zCRIQAzXQxhwvqn6ehCLQy8m36C8rV+Cikz9r6/lbEMALQgGuk23jd60AP323SxjOib
fQrZEgQtxebv1gYSG61/H2wcCE66TjhpaAAnWnyCmQkjb1darFesSiLjsXBhYo4ISti9DB9h1MTn
EdNy0E0xGyLBI4CAg+leShRPbX9MOb+xxakc1x9zMnuBdWlIM9yFhiH92oogu2j/CK0vfa+2OUPx
Jp6GMfslJvZZIMOoVLrlIcvMP0k16TvRM2yu4xhks1HA4Sj+Ah6wN24Ft8ALR0J/ilf0DPDHW/tb
s5zPZNTfrJAMRU9UBMdSwQIc1LauwnndjXs9FrM/8u9zFUWHeB09x5Jz3py8Yit6it4Eq9oCdSAA
b1fsjXFmhzBK3q4Kw/rcBJ7SyJ0ClJTUWCK7mt+dTL91DIHc93G09VA3U/dhxHZqP2Wa4Xd880Wu
UftPrOc5AUvK9WrsdsIgZiiRMKDaCiCP/qsfYPrIJWn3taHIzyG3M1u0z7IFjO3VEyff+kMTWijr
RdoF6Md4yfJpYyU4fexR49GrqsMwFgVyF91CesgOoWKsbcGkQjAuNra+GLQ0Dg8TOJemag5WNxKR
iKZlraiI2rUv1GQcVow2nF4ZrD/src2akNxYBk/L9M40nrmOPLaCy7wk/5W/b94B1h53DPWyMaKO
1Qsy3seUsZDebUw9doHFMqLQGLBL47mfq9eygBjjvqEgBBgomCnfd+tGv0A2SYFDDIjX8FekxHSH
+pqog2WVw1ul4Nb60Ba8LcQaNhlyGxSQw2BBbdtVLtloXL8gYPU7lX+W/UiyStMQRQe2rnV4341x
eBFF9aX0crX6VmKj4xINAUKsdJf0cBxj/aF0TW9fpwT70mL6Fe82MYq9sJbsoOXOVchqQXO87I1K
X0s2LlBTAKjq4z+GXjfEOtWvvbouzIl3TOESQChEtVj5W9KX90aYxVu0lq+WsLZDMXtXdA00PGN6
nE20nFlZhkw49DUZTXSUNtQULm6vJ9sghyMgzYmu2CCtWBXlv7SeDAYzk4PEE7hJvctDvkF1o5Gr
Cvdp0xfUYJi0HLh+PT1XjKdJvaTdoWYrfl3y8M0TbFTDGDVg7wBPCpnm2fD8daNf05qdlXBXelsT
ALW+iFd2oXjlmw7VVmTup3wgHrBj0TxkfqJEQQEICCxRJUWFjbTLXoKJFZdf9NF+LKd5W2s9lBPP
/WIhjaX5kOqAq2LNe4SjTKtGrhTOjOyCvpPdTgqpZumpjJvDpKhi5UAusKU9N1UL99CUj1pTvTeR
zTk6yWxblulnEcavqO7cY7rkhyoMf0NPHNCWb6bY5X+GZQI8wT4ZeOzyvD/nElAPRrpX5bn/PMJK
PCLiNkU+sMgqcUlzdwBLu8zgYC8Dd5QbpRYowApOs+d8al3nx1n0rMVjd5Exc1ccqk/RwDDY1EkL
d2dzpzVIp8KhP/KEtoRxOvmBVpW4RRXkEXjMinMxACn3TZbXRz+2KKVBBPuZmi74cPu9xEc3NDFU
lD5E1cgFU9VPTbtcFwmwrSa2Vxo2Pcm8ZrfG1rUC+stmmwJ/NEwGgyVEHAyrA1XjZASWm3N3Mi32
iHSrpsw5CySeS17ty6b/NTMxg2SZBrV9aWtLBoifp83MbXqY8Y1kuQNnSNSEcDpt+/zXWUTzzGKF
SIQmJBbeJVJU0w/SgXftJvc9wq5zrVuvbYNusqX83hbuBVJnyqg8qU8tjaNVeMkWGe45bawMWFIn
VmMOKFlT2mRD9+GeVmiLWKHcyNFh6iT0fG9wEbcRy+ISAgPLTRfwnZQ7mK1ISFrQRL3l+kSwqEtF
oZ9m4NmzKnqcEzXtNJOPHA80d6ZJQv3sNhAWPO7JeSKHM2YurGWnhAuX04FQKzwpOyv+yNCZa556
lh7anzAy8kPbu0+lklsCgal2vL7eden4TsInDVGn/uh1gs4oXOABWPGB6pC+C2tR72gHeCbRPh41
alZEPkfTZX8xZNcwaTXkEQ33fdfZl7GyD5PLBZ92TsF+UUeKlDVHUAoIyxnVLeSMnSpEbCXUO6jr
7j3biB2pOIZvuIhdHZlnlxxuRZp5Buo04j/JNqDdcuVXG1HcI47o1FAeldvDFQ8D6kS1HUsLdIqD
QDtJq3lfe8zCey2qmEmP0Ip77xF8OwRjgsIDzTqYMyMyO3eBsALePqMPJfJMBmmYGU+UDWcWyP1u
aKz3sgCjAUTpNZeoajV7oZNgxDv1/XCKev3XUAAjsLkcm5Y7yQaNl5ZTFIiWL6e0GA8RsPw3rvvI
XwhrwdRhnXNMBdu6queta6HGdNnf7QQ0pe0Sp/2x4pHfmJ31taRhe7a4E2tHmymu9UdkVIxLs3k5
FL39Vxjy6nm8QoCSHFTgU6K10AI2HkX0Q+6Mv21k+Eg5DQJLerSwvDSNkxj7BacYEANtDEgH3M9L
9hia1rWDVOrnYioD/lcI0OoY3AiQpKBVGvqJim1s3NCyshUKo2Rjt/HymjekKQ9EzGpOvGwbAXi6
jiX9v71qnTyc++X82FddeJ6W8CHz5E53WpupADmKcWk/Lf3oo00Y9/QJyc6bARfIXGFOIB3VQOeK
duOdCmp49BxkAxWHa6YjhE+8annpwqJYT5a3cTC8vQkODbUaQa3RaAVVqB/EiJbeIy09Sn9nOS0Z
rKS0IqMkG9JXROh3lcUcH45OgCVS7vtmLo9tv6BTszl2yoYHlWha93np7F2WrmH3gzoxqpaPVCcu
G8rhajLMxd65jO+JLS+L51LdqrA6D8VdORnRJTWLfSVC55gAxtMr8Z0h3dqmlO//w9F5LDeuZEH0
ixABU3BbEvSkvN8gJD01TMFUwQNfPwezmMXMqLsliizUzZt5kiej88ZbCTqmkbyNObvtzJmiKlXy
NDbmsMv5O8a/pGDHl8g0PPpAUrYyHFPWDr250Y9SLXd8UM17HfDhdIcluxThY2vqZ4LQTEsN50gr
7wK2uuhAyXypjPB5blr7DmvMyUc1zTrzH1eI2wxhmDPPEpHNZLsBBGiR9GiAAimPIMgYnEKbHVro
W9s+kNZxSl2kHCv1XoIgfk0qgtlLN31IFOY9b3o29J1J/WN9nOvxMe4sDTXc3/SNYWx7osR1cjKz
sb2QNnysXDQTX5rLqUoxxra5/0m3NCc+7epzehZcCPZlbcWHBC60JdoF40nKJydVNDbCnyUS9Y9r
QRi10CQaHPOMR+FbYFcJf1cfOYb+iO0KUbBz9tLBFzEv+tS3vowmLLAov9PWm4prYQBydKnBwKoZ
GHsDS3yTEMMS9dMM/iaCcw4TOTYihvTsQsxnS4MQfXCI2NwSAcVxRaPAHG1uQSru/QnZD5MwRrlt
Wg8/AbQf7gnIobTJvfN2/mqHTzYC4nvpH5wGJFFCBPSi7G9fWvOeEBO7J2BKiImAHIT963uOhi+W
/jfgc8CLwoBQJeZzYKkjRhgGKH8t5uQJOUzhPuzdD3igm64p6a2Q9X9KiucKBe9iuABx/OJRtHX7
0PY3gZ0rYmf9WDYIhr/AuOZrMXlRsFHlBPU1bott5kAOnLL0oYE/tKeOrT774jwO4abMcK15wuWv
yp4mFqfscVhST/nQrTcj9gjK5dVtvz06OR4MqMOcXDZ/tGBmcuFLlNzwlbXz0uJn1jCrs5IXz9Bi
P6XZtmyY6NvYkVS0D/dkLHnbcXle2G8nc/uOmeDBK6FqunRqM3I6y1kk2K0q0BlbCu0vkAOME/nR
93q+61UdP5TCovdQ+d+xvVb6ZF917D0S2uEAmsgOMXHPW0eBPfOr5YVVanKGukpnI42ZOFvwjP5k
nisPBYjfbc+WYR+6JuGEoHjR8nsNR60uekdR2trvkq74JekOnGu9EZX9zmkIB3lZSxdVyltuVM61
0P61HTrnBIxhE7eDQvpo0z2htbvcq0m8BZW9FXMA6zJxD0XXPeBbigJV7/kurb0TjNmRO/t+tqa/
BLsHsN7MvGx4gdCLck9g4ZTHHLYnhvSQfB5xbLLjF184zs5TCl1FfCqv09tQ1ZAn+xIaMC+MIwwr
Atdz6DNKj4TSeDFkPTxPGgg5NQNFizaM3/KnzliLhJ2aj6TIWlY06ZNwSqr0MgLiWcKzcOYBtwUY
dw9WIhIZ6+/BeDalmb+0xreB9XgjK/I2I80qAdiYyF4KZqF6jLdm33sYy/gHyhkMT1D0wEvgGYLA
A3RlmunJtXseQ/SqciqSRIiyfJjAQpTPTfa8BCxc7JL1xdKxZQxD+lVLY6tG395apvGElJXuHZMG
G8ntnrTUTYBtvff+QzRN99XAw10CL3NW9GR1MqCMshNaIv1/lo8T1h9G/kRzLG+iuya45VmPVHZy
AvUcIlIchM27EEOhSwXtxsmwrnA5+INqsIUU9On6JYMbHKcdgx8lo97HMgi2zOWw82cxMKlzSyYO
lsjg5hps6sw8SCI3XzPR1Ygi5n8b5lyfE3DCfeM/h5LaXEEtDXXuZ5xnyy4wmg4U0QsQYBevEK3z
BnQwyTXppZmz25KXd81ChqUdS3692GSqrjLOsOPIJXruv5rWz4uli9cySN0DTIwvG4NGZFh0q1rl
so8Hk1dUf/s2y7k6F9hqzQCqmcmuOx2rD+52kjl+aHfU1l/Xxbft4D9BxbtXPgsKODxnt0X6dmaW
eiJ/YzHGCLTAwkZjv+sN7w2FhvaprOfebr3645/CUeoVJaVx8ARhqDkHOqnvkuTozh05PYuOK9Y7
G5JhmBsKA4MY7YpQ0vmBMIotzEQMGPwIDox3G2Azqu2J0C4TSUizjut3b6wVs71UzPpzE3m0xqYF
RQq66+DWGs9Osg+85NiJ6ZWZKpoL0LWxLTixXOsf9VVXtmh3TjO/unZhHqyapQkRQd7x1IJXIoar
z6dwG+LLFoQu1uJaiuyZ/10BRLJFOB50gtpB1wWjoPkMteLbG6jOq/3rTCJ647GwUwGnTua+OLl7
9vvk28JOdPYLTkNDdbtxoRlXqkOXc3MxBzRiDEIv3tqXkGh0E7PWB3KIgixGrnbhTliXXtTqAE7x
6gjnPSusWyg5muer0uph6Yf51DTiKJZ8Fy8pnLc5f4BPlOwKOEcpLcy7QnAhKvyrKwlQgTLb9IaB
L3fGNGrZ6VeLv1mDVsFSz4zPJuhGafNDP4nqAOMDny4N8pDROJMAme24AfKzLxh7swm9OKyfAFuw
PK0eceo/Upbylb/lJl9t0pZBe/Wr9Kb5MCl9hN9Qns0FhEuIrzryzfysbBqhoXpJcl1EZEnj2knw
vXQ2rXmpJRHzbL7F4Nn2l8c5zP8NsCF2LRJxRhtMSK7ew9CaGsGDnfsLPa+sa+O1ehQDI/Fys4iq
5m3NLWtQOBs0Bz4BWrxIUTibrBUwFeT83lvTtSPX0ztugu/cxmrBA3zI0NvqDEFvkSdgAeDtDT6e
U36qXdmziaHMwGCwFGV7hLn5D4OIiLhmG1vMqsNWm2+aRHLqNBejIuKJGY7LE7A68PIoym2PKXH4
bedHJ8D9zzq7Zw8sTQDFReXt8lQi3ACzkLTz9XXq770SUrR9JQP7mtrDsmneHHu6D23rvupskMJW
AkGYDs1tuJp5BlxNyE6vv97Ej2Eumh9sbkgkaZelGEhmug0DkkMp0WD0Od4LiknUbMPPFPD1YbFw
wNXg69L+kaIhPCk9KJ/5bKM6dhi+4mA5tKr7oHJc0WojP9yy+WcmD34wMg90VJrYam9JNyoE3qVQ
eo9tO7zKyXp3M8y1Y1MwvmUXjVmCuvGPwE/+Kle7ez56ZzKel97HkNiEr3WcFccU1QX+7Lqoh2bN
dZPI+b1pj79VRnYYGRNo2ns98Tg0Y+RvjI7k8wGmm5SyLslCipaXxgnydKfDcZtl/mXgoQxelFYf
35A+PpfmfV5+0yyIcrFeGALVsSnF8cFjODAR9P2ucc7fC1Msk1h81Y3/XwN7KRLmdBldL9s3af5b
BeYfwtVXHhYntsXprhpxN4DLpVe3Fv/qBOc563fWqfETz16Fq1dRhEWJcEKBtKjdW0netHPhvFKJ
Iz2v3TKfsyAm+GUkrEhCmznZB3+a7yq2bWIdnhdJyrZD2hdNcmjHT5lVeDSX5BBguN8mc7dv2A9H
66/A0fZrYg+vfd5+izL5xYe0H/LmPqlT6qBJP3khmoFy/sVdgg6YwCSc4uf1XZpr72GY/wFowCbW
hbeFu/A82Bs9MQfqoXufDJLrDXcO5CWeehySxcRnxZUI87rYkfB99BJ0NqBAVNyF+s3P0weyA9ho
iB1XWH1eRdOvxFmckvRuIMuSege9i6w0z9uQ1ApLpOxFB5gr2Vb0HCDBprVt1AQP9WAp7F01lASE
0YY3o6R2DOwbvjDcgpOVvmZWyjEuyqchG73dBDb9ZKd/iClvi+f911Z8rY2cRkh3G2PPZI8CLmGG
j5r/Yaz9qmyknGkiRdbL/xaebFszDe/rzE93niaXSssowalukwxpes9ffh+M3sE2KOgYC8Yxx+In
oAwkK3bGGuAcEE10BaZOtH+aDomlzyrMGY+ZzwywNr3R3vgqHkVoxk9m8+OTMz0sGcAeIcJTXky0
YWdleYX0zq9gSAnXe7a9jjgb7n7IIFb8D2R8vVcUy0ajKK+aS4p6HzBsRm2ONSGGKcAOFzNhK7xT
S43faQC0PtPUsSwWy2z7Dg5BzbrBfe87FuqhsT4S8W30xK9409UXyRbiWDx4LsHzWI0suSiDCcbN
qCyXZQEgRQe4NPVIHMalhyoe06Ak+uHgz/WR4m5rw+JGpfI0jPGuUgk/UzWdxjLsNyWEmGjEHz2Z
8j86Kvjd6Nrg+HX3vv2EkcC9WGl/54/mjf+DHs+hbbCgJAZrYEr8QlSjvJy5SA/A6GV66UCfVhjt
bLv8gKCDNNb+WEEjNh438T1AiUj3/aV2Ga9AMlaHKcCuw3bwmJl5VHY8n8u5AHPNPjQqQu9Pxeaz
ZRTfNYc1+zHreSQmRVcAxcpxXX9rJT7C6qgaMGeQlcsod6cvSCdAfzq8IXOM5wZA1G0uV+1Pxlxz
l7K5uIsPT4I9UmZ++P54bMN5XySYYpg8jxZ9QI8iH77zinixE6d/8ZI/17kj2Lo6p4YWGfTwARsX
VuyNWR7skSZNw/31KSEKOuc2OEZkltyTLInx16JWBF+ofx6fmLdvo5LukTdkGpVU2h7ipDzUMVOA
BYWZeQu5S7GT84f+XNqmOnZpmu3wvr9aI3SH1vFOztCvWvR5RpSpHH3tey3gzgqqEkhc+7a1V+zM
lqS6WCSoOKbjsw6vaJphrTKqFMv7xuGbL9uW4vSm/eYNSM6/2ANr+3XdBhJuxvDa2fJUK7R2rY6j
RIYNveE/XfM0kgxgbOgI/g1nf7ZuiOPsX+eMJWhTEx8Kl00nSAMnS/FS2Pkee9FrOTB3yGEgL23w
aCi7cJsSemap469wzex9Nk/Zul1vUtPdrJkbmlMS1je0m25yzfQatDhaDeyRwOWoBbYg3nP840ab
vrM0uVooJNIJtlTWsrdmJISxTf+OZxd+ZE/1RafnUozJQfWkXGZHrb/pyow807vMbU//gT37bPUI
9bq9R0PFZG7JRlGOgTEX1UCdKR8u5/rd9KDmY7G9A7oDw9pVz16b16fRxKWKFkXYaH5LfRanGFDH
XZ+JhrqnuMS0kEAumyS+MXzVeFQvNO+F9A/WpxSGfERgN47qPvvMTFzMTmKkbHFduMusZSDdngut
Hxa1iur8vZvOhasacOX3FQa+TBoXVxY4rfRbr789+nd7kn37vlWCX1N7FmAa8IdlV7F0oKQcm+pY
v7xHYTK4o5h41ZA7IoUv/NgDEGAIYz2wtLt0FKB+IZuwM/3FIXAI6DA7MBjjNixJMlGIsxdtwweZ
jCb5i3QT2kvOyWu8EonjREvScWuRjtz54Q9VJ8j0Ul8cTSaTZigk7Mo6lEmxLcv4bqLImaK+cuKQ
rWHKrwGVOj7AHbuwm+42Vjh92nlNKuucdr2OZt6XBO/01nOstZqj+y6s4c+sKppo55rxcp5f8kbu
cGhQfyIjfkM85oV+tGJxXhoTuDz3z7CWtDvMHfd0cL8ubXXmgqi1emknxUJj8CBNWM54c8hOcBS3
6z3Dy+kWUqRW5dpS4X1KBAREKROre34RxGMw+IX3CogRDgr9aMCMPTjy2Z8Gph+k1B3+iAdbDRBF
PP3VLN3TCLyQ/d2E83ChzX02+Xmdmxcw4Du01mAgQR+wupsz0SCg1r6zxjzSe1K/9g3t29mwLDee
pO9j0A/7wRszojTFxR0Ja8x8sJc0PdQygM5ic0vh8YLFSdDfN9Y9bXj85amU90WNwS4uOH4wCU6K
tErgivk8Ww6FNup1NkqJ1Su8Zj4uySmAy15Z1zlIP40GRyv41TIiEkfBQcCtm49WUJZvHKvPfts4
m5lfJeUFkjKqQ8pIwvaN6yJ/TEL1W8IcYTPbTTGOUH9y7pw22VEujG3BdzoqjUt8g1yA4jLAhx/z
FkFkbbSfXPLwE64Z82vYOdxd+BeKuX8zA/ZqUC4puqHoRbYP0ofb5qfsNBHv9m0Tr0kMPj0wB89T
lsRbN4Wzs8zaPwcJmbI6oMUUOObgsrscU+8pqGhiHwvNrTiuX9yxVxjPkz1qNC9F6ATwkkfQu7/k
i4izQ2eKqEZ+QxRf86IjjrSG9IgW6XEaAgSHon20M4IeQbj8WKtFWesm5P3Uyu2SgTNj6w+RRaTX
OrEe9BtHOcU9wEg43R5Re+v7ybe43aEjWTygYrQFTmTPPGQzH7w8e7UAQ+nxEsy4tu2uIYLKVbIS
3jnuf1ojHK+zBRC+8/5x9WFx71Swo5R3ChQvDEVFFVAL+dak9rUI4Osaa0KORrI5fQFal9zhn+Zz
Q453SgklYG7H86QrCygF/7VrF1JeAx/QRA/2baAoIzHofahJvjA50inQSPsEwmmfVGRJwTrcccSG
JxX4GUpKQU6GOxM1LQi5Q1b3+GckY0vgv7Rl6m+aoGIzKW+2t7AHMJJdFdo5RIMWeAdHWBv3/1oV
TLs4917pu+3WshiMbICAyOBBwwGmZBy8dqGk292GwuImWdxlGN4ibgGUBNJzQLG3+Rtgceom4xvW
ec9et9ERUUcut9Y37Ci98Wr7BvC+iFS1hinYj6eFwQ04Vif2Cq10uZPn6w6pePOoI2Ku5oNBuQlf
gpyBEY7n0XJNtEeHnFtTXAyduWqx2dYLTvpE/4AuprB3nH7hkf6HJo0pyoHDTj/odgGQeZ7hf4SL
+aCIwVNS/mFZmiN92Wvh/ycNDKtYt2oohSNqOA4Auy5bLlfnvuw5K2Ntb3DFLEP2XzHFFle6+Cdw
Qv4HUtui7ygT8ssbZ1N5zwI46pQA3CSrO3wNzBOsI5OAZN3Ci9Y23G8MzMR7Sk4BwtseOdEq3o4T
HCzTSp69OaWNas3jNEFrECdF0ompp96OYEI3GuSSJc1kS3yfxW/MRA7HrZXiDm112S0aA322c0bP
O/ptd4tj6e4ykzux1N2TZ2iuFDNn8CgeAA9tc53+0XjzrsK9O41wKza+DwZK/teY9XOeUsZNhOcv
H9sJMLx557k5eX33zNvzENb2AyD+7w6JY66+JJuoaZK7ru7uhmF4mWZxIE9w5e7wUCXjh8Qb2vcm
WqB3Hwz2abbXG6v2b8mAk11nz2sYpy4Ylo2ChFw9eBg81Tao+g/PIbBTGuXnNFmoGX7waxu0FhAZ
nbPknOC+MXSxT6WOSnPBz0JqzmqMa2p3lGUE1rM1/OiRj1iWHtjGfsjWeJQ4BG1UaFED/i5PmCK5
R/qnaq4dWgTxCGdJHWWNS6lBWZ07CxMQgzQNE0xYUPlSG5poUQJNR4hlOJ6AkZQGocDwXgTm2TXD
/6zJxK+/vNM2BLmjEcvJ7fw75PBD3CMSWJo7gF8gRmB5OnRGzz8XQsQydVkcie5xLehLfRyc5c/S
+6lnK8FKjtmN9Zc9VSfaY/VhTlTBBE1I0cq5t7mWuV2HhbFd2qiyiuYY+DvfCatVqLKiSYqf0Gkf
/bkFw8p+kA+WVk8J/CvhsFtGueMtzk3JqfEXYupC0RIRb5v9MqX9kRvZHNFIEDT96iI6+bIuTnGM
brNM7RCZovO35UIeZ7HPAc3G3gpcDsDMR/lwpVXg5vT2BPf02ZF9CI09fNY9960wkM9W6V3tgeuv
tPjVD1YFnLSxP6mA2kAa7vZUUbSI9YnGbjJJnqzzY2GiWvkhfMMARooo5aEMrTAKhUsRPE5nVS93
fqHOfmW8xkLfuoAuIaJJPbLjpupr48Cjg/NcI7E0Hr8qxw4fZSoZl7xkZyXGOvf+9clwTcxmvPTm
BAEqRFX7DZGqIkCkCd13e1d4Vy+BPKsUBltzYidkzelH5dokDBabXNOs9ype/nrQwyy/uiriPxg7
2uKlZJPOo67s97abcTdIrT1d1pp3nD1HsUIXCYkrrnL2FI5EPAXVQuycO1f/ISl8N8j5N9/PdiwO
f7ES/ZMammZZhwe3/avq/q31KLOY2+YJVg/BYKUOMaSiSt+gTT1wNjHquMziPfUhurlkHZdmlQxb
wmEvVYvDZ/7hdjrSoQtaZ2ZLQ7qBPQhbUgiWMYZ965oOZAIK1/1rFw+XSUn5bmh6rNUw23hgp7jf
mi/p5KdrS8myb2z0ocDAbc6yFIG2/eU6aUbjuoD2G4ASsvhE2ASWyP+QjimKLDeYxF3RfX17jWNb
boavOOWcJKWtbkEx0aTkkyqk3yfdl7B2bI9vr7M++pRLKpHgTRiElImZZ3sg+kh9DZ6/Bn89va4w
14A+0rPaae4C4Vild0amrzTpURqhMI4F+RjZmA/IwQRbpcS7F4Ma4h93zFfSfwM9D3uEGjZ8cAFY
nf9kA2lGEWTZxnIxUI94gyqqIorervdjIc5d5e2xI+8gGJnskjaO0Zj7pGTnUdjDqbQ456ulX65j
0p57loM3qVjlcjPdmhn8VrOrmDlnssEkYOo6ufXcD5ht3unoW7vickDhxMRBAGasH9de0dmmEx2d
umau3yaGmKM2coaE66SRfLmYcsaSPR8RjkjyLQ4tRnHiIqwJl6I4CMU7pIo/iCehAfJhOYydfSia
lARWSROrbfPQy9aKx8E6lojce+hiRAlxxBtwHPTYPqlmPgWeAY1FtgcKcZ/I80L/G7G0Td7NSMP3
kHkNCnKF+bsTLzVbeYozq61nkNnKmpH8At6c1eboUwG+yxckn3RW7wzYe6/LXoeQrDZ6ykESmIl7
bZ9sdrfkn/jjecYx15cu9VQ2JjLcAX3YEBAr6BI1+RQMy0SwzfWHQ2Y/p1OljiK3XovARgmiVpk2
R++WGaqGBec5+zAsIunhpuwGOr0yPgBZD97QanFAN/mptRA4B5O1OVolxlFeIWxZ5OgkBohlaLZC
5is1a/iO3fkYdN17romvIw5zW4vja92HZM8E0bncPsRNyU3DR60JJa6BCfwPHqbyJa8c1Cir46Js
H8O2aOmgXVYq84dTjMOtdX/LkesyuewcA65f2I8TK01cs/5zpR195MXYFZnYFzWfBcya076xEjhg
/P6ZxJ5MC09RuVSHOZ6+82L2mT4+rYQ3rbuMXxgvbnOqQKsu7YMv7FeRsCUgGvRfb8foBYTC6gbF
oAuBjlUB5KCBXmSM17tqpsAXM8WefcVrK+gFSxA2lN09tYXFhthO3U2Q0DMIhPcQm+m8TQdUjWoU
ySbO8vec72fTC4hV4COeBpRMDKq8CKl/F3sa3i0b1svS+VdtXytcF7t0GQW7sXWhWy0YnLnqtelD
P9b3Jd1Trq1Xqz8qYo1boUj8HT/qiva0rt7UNDvliL+O6RzPKDD71A84bcCnR2GKZBPr8d6L+3Ab
d7Qf9+4RMwnZ4sXKN5OVB0wCOBMVVOTIx2HZquUos+96ogK2FxxjAV9s4qrAlpQ8Q9FiiStYgJq+
/5fLxD9yWaP9kDPHC0KMbmFwZmzaWIk+jjiODvx6gaVPLN+wN61GoYKS1SU/Eoj1EaSbp3xiH5CW
zLqZxJziB+5BiOnOIzqPh4kQU0nRpk6KZ87L5ZC3dJOPPTKHSaEIBqSzN2LSbUqmgphCX9qTAXtr
c+AWgBmJDY7DPw8XkM0Ey4N06e91lSjW9/2yM+2c+t6coFXQ4Xoj1FE2odiEMBZwZdLmuRJoYxHs
ABR9aBm/Tjk4XSpOsI451XG06Av1GqeMBqs9y9q47yePmaks9BFW98ZCNooUKPuNOmYr9Nb2MJ1Z
FrwXhWxT+Yw93ZCy5q8IvjUeSJGM6nBInMprEH98dWZLc5CJ5x0w+bK7c8NbmzjHzPCeu1DbyPE8
e90BN23ssPUNUvkUevYTkjeBnhx8gJPVHDz4IjGb1nn8kHIBJJOu28dYceSq2h42aVLo6xTMz8Ya
/uqnweZe3SNaG+Zhpm4QB0CPi5J1nYdVjZr3feC1cWQlfDXDn1rJIBW1YyGgZwoHqbI59KFgC+SE
jyo3IMhUBJycnKW/RpKL72czq18YpIOSkVzLCZ4aniAxx/UZVRDFDgZ75M007hrVl2eOLujPGYhR
c3adkMpeUxV7PWWQuZf+zhzcT5ZadBTV+bYOdUq2i9fELr7yoO5ODQGYTCb/0TpD4Gms9oXF0VWm
wWmYZbHNW2zaNYg9aq2ubbL8kxXqrIvyv9HGiR0+u8wq/jE1sKg+B+Fiek8OTQdbNQy3NMZHnMJu
3Gc8zn08rnVrM6+VHl4ViSlLv8QNoxmVzzwHTFYangsVIH+J7e7ExvWe+q4MY2nNCpiwF7uQ/L4a
fdjOKc3JHCGMZaxuOteKubflPzhE6bD1olQDpi9aj4UccX2IS4c+zwiKe18Wgd6dEjmNjXhcuWqG
m9ZrKuhcxluSzOZmYmt7QgON1JoqN7EZbEYfJLQ5/gENTXcBXpcxc+4mOoCcnAQkwNGNYDThWpoH
RBrsEJ+os1OJy9RLw9q2cedb2YIY5qT8D576G/WZAfxdMn5Ws1wrBSQ5dQVOA198GFhGdn4q/wU+
FiHgbnqn9Rl1oIVKasGEcJJT4qmGvR1vIAeZMvEQVoVCNTPn25jFDw7kuIZ6XK6qBXUXbnmtXRpX
aXI4hxLIoLnuLQYaGzh+fXpea86KthjUd1eIyCTeREJ8p2T5nNjkS4oR+6+f/dldu5+B0qNqn2lp
xLnRUOwhK/lZChYQnXPHKTnusBO/LN34a2fW3guwMQsHWMHixne0UDnHtuR9kwbdR2OCT1PUYqxE
AslhjVFGQwIJCCizWCR7qGgQXzuZSoMK59kjcz2NYH4tdIagaQFf9vfWgBzaVBD7XNn9OBoGklDP
HfmPzVJa2IsZ44AyYJoyHkIcuNumgYmcF9VZAKkoOdG5stfYlHneOsk/znvc7k1fPQA8jXqnfCE8
sy1tYzr7Qw17L13xVdLagMEmNMe3ROH3SL1ch0SSglMMXQi+ZDWrBAe5yv0nFRB9qPpHMSJphBIp
xRoLm4S9ZNjO2QFZ0PkGlrCNcSwD611hBe+lhmJIDg8cVZjy4Sibkp0fSc5w9u6KEt+A9sDf3vce
QXXK4ON3RCqwquD7ZigVBWYuSdPbgINtkzcoEsgGr2LBjJoMYHh7QqiGC8UTJdwKG/gg/CEP1uRO
G8Yvftw7N11+R80QimfVjiSu4E2BuQHj26UK/X94s3gcUVC6C8RbS/AlSiv3p5Yx1mnX3McNYZOW
g8wezFsp42c56R/XV0TV2g0LxNfGvQORjG9c8fEhPH0/SNijnZWF+16dRU0elYXUlnZbFtilvvNn
3BPmEN8PlYGnpsgvVg7erwgeskXhegnSx5wfFh10PlSrGYo5Eyqlk/EQcihn20BaS+n/HerkJZnr
GYvoOxJ6HY9UDi6oBwGPx9pZtpkirAdJ4LWcx+4whjQFNAPqmEA1jtxYfk3kgrYiR7caCDv6/opM
TTOyziAitgLPxJ3oCPv05tZlT31PRkkipHE5ID3aV7SDd6rlQs5qw7tNNc/jMc6+uqljvTmcDEbN
vhWfwfCvQzVk+ReWOw5rP5vVVqxRr9SB/TMo615axg9c7g1NnDPZz/ZrJDlJD2tc0e9N8tI9Jv14
4YEmBprXW3uGe5hSu04rm0nqg/YRhj4sldlyWRgvu6Wl1d4G0Dqcbaf5I1fw4uJd6Gf5q3x7/cOc
TmkQS1AX4U329owg7GwHHX+1DgFdBpF/fUJdkBE4D9olp1FbmI78dmWkaKiqCizEUj77pdedqJzH
efARu3xFEFa4s4P6Jc6I4JVNsWe5ee+yVXDAZngKIo5v52/gI5gF71swbpGIRZTi00AHhPXi1BCB
kqPP/0OFeOliAEBd6MUf0uDA1oXAxn+z1A89F2tWFdZ9KRVBrlGeizS9lQ5VlmtVZNtozET6riq5
6IFB2quhA+qP70ZnoYk4Ml/bOv0x0NZKIrI4gS/SflGiBFCH0WhQBB/YTG6SJP4s59imL9a/Jiq9
j/lGYwwdRjNh9qa8Juf5nxIrjfBRbqtgHKKSXhKc1PmjtxIgXMyxEshLIThU+kJySE/WPbyGd1Dn
LJqS7qfiKdAtKqLF7taOzd/CAJ97I+lZS4f8Ury/cM7/C3MSUcTl4SeFyMhu/EOL5d0cmnusl+eB
jpewHD6WfMqgEPOcs/a2F5QkCggqd7NPXWo743CsGggp00NjqlutKl76pkHvLZ/wBgCH0VxV0/gg
eR/upnx8IM7zoFNOyKaxDAoYXBL09CYQIfVNzMzoWWxzeF8ieLsHN+44NjvBAMAK0DsYYg2hDdkH
t6H7qkC15LH2EvfBa07V806ZNDGTp6CsKTgPmXkSy5s196cipKvYZp/qmjYKLOXzFrpKWsAQ8nAo
gth/4Arz6GYTiq7PUDKPpxbA3qQboPr+xbbs+4wAQDav6H2neaHp9qaM6gf1+NHuLmVYvMa6OcdF
yB4eqQeSG17i97EnYmA4x05P+06zuujs/dLQ/MC3gUHz1pTeP8/nWs0Ofpdl4/eihlvYY3fpBI3S
y0sF/0LMmMdMC8KD6+4qW6IDpb+hMb3HQOZNy+AfcxnU8Hzb1dPE2TbLR4IfJ9TLsaSJvV53NEPw
Qlfxzeg7RowYVwxbLXoJ83Y594X7yiv+StnzdjLUih2t4CmX+ZuHqQNKC+eHrz4nQxA1iUtoVYuA
l9tN77RDk12qmF/zBVMleUgdtFNkEFkcw5PXthHO3ahMwL9VfEzNCff2QkzFBbrKin395syG0Gof
3nTsb5MFyV8kSJwBmbc8CD68yf+Kw4Rbazb+VUX1Y/XBFOVJdm/qzwn2AeUh27INjrItna1rY4ke
3A9/8AiYQpETtORYlbiAfonYNryHQxM1dsbi4zh6y36Ox9e4rB+yfDoOBG28jk7GsVEfpBxxvzof
4KVutZn8kuBcz133wBqSGy3bAWxJTcQi1KmnL7XweTTbm8nmh/cZXzGm7FT+x9iZLbeOZFn2V8Li
uZEFwB1woKwizZrzJGqWrvQC04h5nvH1vcAbGREZVdbdLzRSFCmKAHw4Z++1lf82b6do2VkwwLBG
EhENvmyhDO3VLYHA9iaUhzbP8cuVFXObvQ6Taq2jpmJM3NcOmAsEQEGg3aURbHd05YconVigxMaz
pvUvly+8o1GNHguJawx9g8BjWNTzcFGh4DEpQ+EVpKn/WBGklWGIU/oubL8naCx+lN/LMoG5t4h6
XJskddKnVpTdeoaAFg81I/FK66dTFTTUZvASiyDaRx1dv/lI92n4Gg/BY8cGa1E0GJDac9B8mFCT
sN/0qybKnwzZ7XQHD4JEIqLTJF21vQnArCwOZprdtTkZ26ba+V2/FINg7i7vJdt4duSOuUl1/d1D
VIUKV9ibamg2Fl3Mq1IMJxRLaIRLq6cAnd7mOSxu3KSIGKS2BkJCKx0PT4FKqyzHG69Nsbsm/lXQ
9JvRBQJTuNqjFtEwVVLSqkLnGt3G3Tjup6q4loAnWcW1G1uinLhUOPomfdHJbQ0CcbY8pGTU9a7o
9by3LhdAn/+o6TalbaugALkR3HoDuEEyPtDSipz6ybc6UPrKf3LmRlAl4GASvIdg8EaF9hZDIgGy
YlwHXovX4EKXk0hCh33p27dRMMaEAC6F5X75NRdMXlYhCcPyQ6tgHFAjeIzZuixreq0xsEbRXgWm
Q6RGhfpbiOhs15uqwiszKO++ACdDDZkNVOB9Eq2GCPzIrpicFXNZlcOO9tNVmUK5C4PbPqmSlZYN
z9lDbdv7GQVVtxAtilo/MmTDVM5T2H+ESdCWid+0JLsl7LrcqehO5dltrxOsMG2tSF7JwXnvHXB2
g8TgL19116UUOHJGWwK9ICdsNmQPiTG0K6MC1hITCaAH5apojMfSSmnDFpAnyMo5WBqdzyAD44tu
GP2O8VCURn+0bZr6kBTHlUhZtHF5I0zIQ3EQqWipsnYvXVvsHZS+EGGJl6HT4+5N+ASTOYE2AYu8
MDoWVqkuv02iuBcQO40TgtBF5o7HakQdAyXJXkSW2MErOpmif0N+xXozqL6K8cEdIqr5FLMQVzTf
duyDyc47WtD3DVWdZaCTTIxMRC/NT0sb9mi06QkOdYmErfgqEUjOathzj1EKpSv0ej4HAnmDRkk6
5/tRk3cupebgCnl+uQsn48GsB3/T4co0q2uGZZT1AavF6j2gm76qmc7WDdXvJc6813rCcoWb05W+
u+scFqd4WL1u6JZJ651sASOhdRgu2JdDjwi2CVneS4KuIoZDdFmJ9x1ITgkkh4txoKbp9/THvJgS
tV0d4qqygDABjxlN7X5sqnNnldqWyfw2GsN1oKxrray6taFpr1OXHKH5/rBYaOOuLBXbdXUFR3YO
3YKiV2yl01/1wsKNlNZHr29ProNisq5qPBBYSRcJ7fSp1zdkFbCmSMz3MfCZOBA+Id1IFiEri2WW
tcNeZeIqL8n7obO64wjEOltFaUSHhrY6qhk0dwb4RachSXcKd8rutoyYyaJUFUZG4Eyh7n2rIm0I
3MVpa2jsnaqRtFtdAW4hzH4XSUpYslT2WZ+ObovkPRjDFUHN6JnNib+BpokVko6VE90Y69+XLDK+
CmEmx1T05MwE0VJQzV/kNtZremWHUdemLas+wlf0Ass1sh6pKsTPkaT6BxIJWTYNB2M6DcwZBC61
OG6XlRamRKrjUBjpeAFDoKTBPENgy7J2GvuKZfqhdEhRcO2GM9zq3wLdfGgafFGiSmZR/MymvBZ4
0Q/KZMGvWz0tGaef8Ow1NzrhxJRlVL2CgP9dj8Mm99kbilzuaXRdd8q858Q3gAkbOKTT9B4uyHtu
6FvIEBSWUjWsWybSRR054Q5rKP2B5gyNh8WoDuMOF9e1o13rugcfdDRO7eS/izo51wX57Bnq+4nG
9nKMaW2ALv2QKCaktmtrAo7wuFBajm6altNrqoJ6GVruMdTZ9Bf9HOdly2+hD492SH+e7QmS6Wqv
YdBd2EmubwsnOHZjsscWsaxNrT4PXrepqAKzEE1rilRo0BLEOhmr07wuqdZmnqQqgDFZDvkzlNFu
WxM5RT+L1qKvITCoCmclsuoat8BD7WisSXraqZEM6nUe3GCnpDego/PXRMdRL4D2ckqjB1uQ4YUC
SVo/Wt06q+m6w2FHjkcZrdrgzlQzOIrqN2uXbi1pEJJJY8AtgG9tteW1l6QTE9qwxyySoxTUtOV0
jDVKBV7cL6MG+EGTWCM9Xu0DUTnBdfZrAMJmLWeJoC1RqKe0DUKrSfYO1D/SJ2iJjrAgl1pS3LWQ
veCAkMQW1Rm/zxyOxYyFTmer50iA/ciGWm46L7imdnJvlUosx61eOo8hIrllB6aS8NESWTO2BdYG
KHz6Uq10N4F/A/DeKwUSBzQQlVuDL8eQUAw9di47CTZAAEnRmCGtmsbQCKzYTY1orRt4gJP8nNQ9
6lulXqmom3hBY9Y9sskoPtMisnIHLBFEnd46iboNdhG6tUWAjDYYscSRgRVjVS/vbBNAHfmWRoTR
qsjUqSgM3DsuNQOXTkYfp7emg6stt7q3HNXs7EU6jv306DTmbTuVMDK8TVM79ZbMwO+x86/7sWPA
bn/QRr81+gZ0m9UsvVFkW8ck0Be6MQR8rl3Xjw4d+qceM60XVHd57z6jpIXJ2AVyWSzp2SkKw1Bp
YFcgysm7T7wEFMbo3tsuGXmIpCTngbZkURfzdq67oU9LFhh249GG24lnQTpwPRVNffdOlkjyA0Za
hOIWTdZJ+zad8k0oFtShVyG+FDvDrB875qhVJ5vrLvAoolH87+seQ29l4Ezzv3CMozQK3xoBr4W5
Ed6P3zywzP+ko7W1yugw1P1NSVoXlLL4gw4d34b8Ukl6nTaqpBM0vaEt9Dcau3TAZlEYrlyIoreW
R+eu8neJM3xaht9vpR48GyHfbqA96UUJn9tyl1MHf6yCeLYQpUbGvZuxUcTxu5gVnKUVftR6c5tp
gjBmrO+NTakHxZVCK6owluQudnjbfO0071jVnF0+PU8keOJHi1XPT+BrihjVTEnfcBFSLkJZO9yj
C4Kou3XZadP+qycODRNeTZu9GF1mHYT59FsO3+z5nrTZQl1qL1M83DHkEInm0aoZBX7NgRqOyR9P
kMXYvsfKxCm/bFt7Y+qEbGp+VJPVbxpDclWYwRa56Y+MAkJqIMnKtBZWBmNcacEntdpH2UzwQ2hz
ev6L4dUPnWTLphgZMEYj7Q6Tr7pMQNbzRVUxYDB2/I8VJBjPCV8fc+jmC1ehtEOa8FKFdgufIVw3
6Vz0GYBA+Xa6L+RNWXBxVYOzzQClUiBqqI1GDAd4AmnHPOhhebTcRq1al2VDmfobW6T+Ujnemyw4
ZciM+rZp3HNY0gPrYuHCbTV7dnQYXtjOMLdzStxATqio1Uv0s2Cm2oydhBYPy1RMe99BwdqlvbtJ
QH2N8y6opA6nrOLVVj2Rd8pjhPC8bTdhO0bwyJqXyQX6M3WNaUJiHwTnLFLpihoLbEWDFMNBxj8I
ZOLIjLSDi3a4bnT68JbD/Ehk9qPh0W4amUcW+F+/DUm0ixViEscfsAy2lRrvbX/YBi3ignFy6Ezd
BmxCN+S8IaCQ0Zup0zCaivBlmpl6VP44SWEQpGF8slRLZZ1LJUPJmDrdnkbVfdUTpCe7/CZSJerP
/OwKRLQ0v3BM658eY1hvgLqZ7BjxrkNYF0nEp7guOG/DXQu055B+YCF5ES022EjNLQJ6giAYJ2/D
EGiHZ8JB9pVJEZdiPMXUvPsxc91p9C8YEh4UOGoWDxTofJYQsUeboyvsWTXhbtDVXbPx25apfZMk
AA08zrJ+8kClS8x6Hdq+y4bXIcacZi8lJ40qodm+p0OwL4sGSmfh7iq7H9bwE2eQIoUcOigc6i5b
EpX10SYm1CwqBKDDzJe4ExLFx2sYG9PGqXFRlc1LHlYf7jwDBWISgGOnY5m8JvSoyOhiblRUhtco
oa4x2g6iXaHcBfJRki5jyk9fGGgznOTs+UciZwipmiY68ma9jWDnG7wLbRFrb1Dl3ABU/xLhvkrQ
Z5gxpXDdtOCSNP3BaO5GTk5qbnzYaKG4ptmuq5RK08TOJKhvkKsf7QkGd2saOB5YW4ZYKKhwm+85
Gy8umrahfpP6pzojLDmpLRweaQosT0M+rNLhthCwRRIpAbg0LLd8nL8liyLYv0Bb54Ys8smAsWQJ
sCXCJMZBQ38rIo6dpnpkXuFpcAN70w8fusDwrkVz+VOwMHRtjb66xVg0yuSxEP1LNQ0opJ1x6QQ9
MqqBGPYErQkaQJaOGANh34WkZAwWkqW6OWVx6K9HM3vGMr6ykdYs22c0788ZBBD4f0Owav3qONo0
ayB/gT8sW3DcNJ051+m1lwqvALRMXDIJ4gXQHttJwbXp5p0T20Ldg4TtuNTc2wj6b6zkLq/GNfrV
ZDkOZrpitOJPVwhzc2xEjSx2FUUblqacVDDL+ipcp31xZ0HBMWL/Jgjyt6iMWbdVxQeErEm61trS
oycs1NMJs9kqMdmBEKEMR4W4hjFC0tJajVjqGtV2mRPxWfg/KvI2rwf05aat3dVV94lPfNrQ62tW
jTwT1p2u+tF/oybyZLmfUwdrtfcQx/m67Ig8wXsweNqN0mnOGSykhGgedb26662A/d7sJTO97mUe
NGQKJXAM1H0SRde2n35ogf45AV5ciJiGFu2kRtFT91qzpRb3bHQUyhIwwV7YP5oY8VdDOe7KpPxM
QJmtM5HfqSp5bZ3Qomgawywka2tF9vuPehA2wLL63aKoi4LOZ35kpWVRPXCyZ0MF9cqx8TB1SL3H
8ZEAsYElVLwPhjeDcTjMult8fz+QBh68uSZfmfmbl3JJVNJ+6qyB6UlzCMhkRxJZ6uDXz+asCB/z
QYGjpM40t9lofTZL4CTRKUbSrU/Zc+ZCb2RJ8p6a5SHKaOqaHk0rh2Ok64655FIke5bTlKTeVI/O
MaktVD4ptnT4lqwclD277H4KM6TiIF2kCO+ESxmuNpK3IRjPQ51GCzLn2LtOajZuxWuvwaUqYmRM
pc2YmPv1Rkb2J0FF2TbAEjemzW50oLyONU4R6vx4Px5CAX2xyz9kChcsN3BklOjAVKuviICAdJF1
9xasEfqQzp3XNz9qKvdgcBTCwKVVhIpNB2cigv9wWTZ6ukam7g2Nu6Bk+l0Q4hlnXUEcCVc2C+tm
0dHRhlMu+LbCj4xVIVL5nHevql2tgKfSTNSj7M2sq1u7I98j1D7rBKoOFZK1YdOKy4sOC2EORUhh
t6z7/sOCond50AcWOtEKKNyQWdRNyQXwZXEjUa8AY0YHGhanXLDlj0dmM2/qngljXNudgce1LFH5
8tFiQOtb1uM065NtkaHt14TzjqRrFdWUmIRiO0LBaYAXgEWJTiHbDnpQYnons3KJTgsqh1s9VWCS
zbr+mhq6+/MHlQVOND8uXi2WCKtJMs5qmbd2c3FV1XTvUelrjk5JGxezoeA8xtT2EnT7EOJQp88f
WJfOLgfHj/3B4NVxcRPTok/MQ+A1T+P8l32jTNempamV6lZQCBadOd3nWHqg19EX5aQ4pKC1Rizi
6zI07gL2EBiS95aAb4Zj1sX/I7bCIsXHL75sdo4Lu+czRAoHllUckxFvoepXxsCszCocVYmbLPVC
PvXI4ykR9tdORd+kOjeD/4rHE0KcFB8d+ShTBr7JSy1ULUP7DAhmDVOMCZcinubVYmsSM+lVM1WR
1rTus6/UygLtqMS+6pnekcoWztQeTGSm+bQzaB4zd/WUdJG71kt9tjh4TnZNAA21XvIckph0yW4O
3glxgm6Q9i/UxNaWdZHG5GOdSrE0dVnQwEfJ7fk5jcqIKi2NRLHRfPPbFeOOehMEgTaQG3qW+LLh
57g0Ei2gt5QTDEi++BFqGT5RFwpPZbftM+NhEh36pma4t3J71XqJ2LqVmzL7wm0bAOv5GU5Ru4Cc
YsUHPRuSpcWCVjKir0KKmVt3urY1i9xwtuwgyQGNYh9YDOTKg0jhKLshi2Eps2eqEeMZVNCwqKbX
Ku+LDdbJiprtXEGej1SaPLs94n6vmTuUeHXw2g1yiUnqG/YuO+NIrKuB3k6evwgn33s6IcLMJyu/
4dP5BE5QM0M34ENWgbtKOR60EUpIdp9IObeucSDhDh4HAUSw4SOxnPRqpUO0WzQhDleTYQAqzYuQ
XrfsqDtbLd+9oZrn3El0IN4sXSqTQoA5vRdWej1GU7nSWwEhmnanVo4M0sM3WqX3ICspew8BcRAU
qJqST+oSPkbQEVFIS4lRbhj8fVnKuzgin5ZaJmFcOLlQaVi4vgOyq6psegNHY22MnnAU2X8Vel/s
fFREuT7BnZHlniJTxrmOSTRDVISmqHqv6WMtjMnNNozpnYauTvjNFZohiER02ug5hyP5o0nfHLlz
RZUKFRrka+aec1Gsqxj3fyBbCcyCSRsQKTKf1GfBdiwdCmIyx2HglalGe20WGyUGR5vqfYhgd+HO
DQniiR5E9t20mUW3mnSigCg/tICQwYc1NstpoyqXrit4KihJ9rIdJjwVXElLYq76dSjYqrjMYsxQ
alt6jz2VUdGCCAkfRevUNGLlvYnYS3TBus0Q9FCVfU7K7J59CWpYvgWypYZRzayLzcW3FhF1MhYw
DrA1oJNtjVMYoI+2BsbywmI9bFN1Z621GSafM9NVN6lhrEnlpdyG7X6pmZRwdeNxSvVNZKfFLhUC
mlVnLZqCzHX6tOPCb45E7aL1C5/bkJ3F5H1lZs36oVkK/H4nii/P9ozyN/DlLKYm/6BC+p53s4LU
BHdNRGCKF2CDgLtN0ICHs9+tG2jYsx3H4VQvxoQOF/0Jp+f69NkOILUnhRtMAb4f+oPGbLWaYo1S
VRReJxFMZROH8lKxe2C71mcw2GvjruzNz1RyBTrpSAbOFJY3wk7UTp8whNkFDnKjtpqj44ryBovc
nRbhnLVz+lVZ5NGhJcChLSGepyODzsiIY480lbF2P1JK71dd3Dnb1ncB03nhG/FXT1XntA/+RLui
ccxr08u7h6aNYy4vFLwoGPfsBLtnOnvHttEaKl12eB8h0TWTseO77OG+TQ6dhApgZGmaW9zJwysR
tsU6qSmREML74s1Jjb1q5d4CGsBJCw0Wm+MxtqP62hprio3dbLCYACkcdDt6NaY2+qwi/eySHfWc
jdOnO9BRWlsWuzGFvuHRt7u56NXcuc4ALjEJYaIWXVGthdZYq8wD5EpslzhgSyjuJtoJStHpNZzg
3Ys7FltgG+74x97mDFvX1L09fSlaUhEhtrROo1OO+vcUjONL3k0kH5SNsx+zyLUPmjg6c1ji5caQ
/o/6EsqGHRepq934V6EJrawfWZAHk0/PxJUWkDqlUcnU24k22w+jd2qcMEAPvJSyDop0CjYGuZxe
QW8zCvN1YKXp1un6r45qwk6bhH9laGBFKomNOCnBEc8/ik1N24K4vC8JIz5WQxofM4sCNRLRhCvx
1nOqnWdM+DhauZUGsVFWnh+8koiq0Ya7pUlYjaZOhKEqNXnLAGjdmsp0l34Ymhtn6mIA8Wm1lvbY
nZPM7c4R8E1Abh5r+34OEgzEvOK4HBpWGMWWU0ltWtT7e2kQeVvWti+oPcIG9pLcOxZwWzDhsde/
RChnPgS8jNdtSGsszt4IynnCb7KMVTP/SoIy26aPjjU0XJGPFL5nNq1yCSf155c+mXI8XjQyQqn4
7BIEYo3BuCsabXdJAq0yUrdjs8NnrSK2mW5w1Vs26Pf5npQT8LS4yXDVjeCnDahI5Gg8xUHQrEqh
+0ejt+cJKQG8q0ziAFSIr5pk1J2RzIgFOQ43Yg5R59CIU8AB2FoweajZW4oZOv7BxBTtB1ubbnW4
kLtQaiiFKG76hsMGtUKQO0JDpL8TZQ+j5foP6V05T2i1SVwWVqn2ebIwrSli6e322fCHUrCH3BgE
lyMAYSy8xKX5ZhAf6xpx5Byw6cMzW6VVJPc6IFU4GgjFGxZeB9GkCFW02i9vZDw+NTLzDs3Pczed
vSnzSR3j6NsVrrz37Xi4kiEJdPZ85iJbiU6jFWnnZKiekEaPN1Fah1fKielOiDF87+mwLMIC3Q4i
wHzXhXV1zKDY4TTgfccOZGyKraRnmQooWoDVoPTHwiMKNj+vfegoIO0NdEhUhiOGNZ22qd9d/fyI
UJ289SU20jD9YhEhFtj4OUIgkP6faWKOzyPsCL0Y8N+66GFq/CJXlxOxsirEQdJId1zNHSrPIdrT
h6KYZE9gXWSLNTLPPrWoYZTXA/nw573MjxGtzN8aFwRJZf4MPjHzZtfX5acKhL1OiWdaGvyXLhaC
E3NtRhppVS4nDJC7oPKdg2V80MQYrkZRpMcUPJbIrfo6MM37yzECcjO7rqk8kFqRnyZdtx5iGwFb
UBgvncqbVaKzjQyRAMrmyBmRY85U3j56jLpKrkmQ4HjJiMBzRIQLU8+sh6Eh5k9CmkW07lGKasBN
Bam5tHFFXxO2QFEE8qojykMF7fQ6bVl9OG55i0nljoW6fZPbqnks2YIGabGajIp+s0WHDo5qdbIc
PTkRDgW+aNwgTQb8OYzlvU2aaakV76Hrjj9K3dZptfSkXah2HdY+hf5kiI+WKCnAyDq6VW55NjvX
XRu6l99S/8QbQCztyq/nb8Od8EXqPjhvdrtLxFH9FT5SDc8DOcV4lIO7qnduq46srqLu7yAD2nu2
7Iiz4r54TodvL5jWElbJgPfi3vdc696WDhsWK3oFfqUvI40tsN+UZ8fAfi8lzCfZnCC9atcZY+Yc
OkVPPzKB3kgjO3mFh6AWosYZVqh+42OcZuE/iQXYrM7bED10ptzBjsQoVQGg/aPPRLAfKsxKhY1X
sfPJbrLxc7MfhYOnK398xVHC0jaotrkDC66r1Nocq/SjT6DagrwyroSRkSgzlM9Y/QBARjAGfQt5
fkRJ9h7EBxEAWhp90jvYjkNwqJrCfixR1y4baFs3fdzezurUddz1BZQn7Poqz0nUTOHXXC6L3ozD
kzdO+qnX9IF2DTGBwPo5aTrp3oUrDe8RSHYnPlOrIl6yssKTFSTkNjoQB6uRRMJESHYfvTrmkjU0
/vv00FBsOYgRMU3woFMmA4lsV8up7Mu9slS1zQqIt1YmcwZK1GUgpbf0Cq3dFDvO2vIJZsJAdtUa
bG6iwGCYxzwYORGk6A6iYmoOBMFSEOgB/QVZdz2gbAShilQmjDKK89Ill5VBHfGidhYYeywRL+Fm
X8UEcu8SYkAQFuVANPRTx3ixbZpeh+c5XQs977kM0W2GNEvXaJi5mHpIAP0wgVBx1bKsCOKtSSRe
Dyb+LRu3WaRVNyoGKe8gwQVBDKmhaXcBunawincVeAl4K/2qB6JxQsPl7mLmUTLmCC1Bq076ZYjf
gxk1hCbanxwopQDDk3iV0sKSSUUYjplSE4G4SgknIMm2UDuTBNJ8qFjUpg5boc57bJ107XjePDt5
71qVTjNKi2JZW6+n0rqrhOtvTdu1Fm5hblVWq12T6C+ZKZ9YR6QsXQtnOTkIBF0TUq/g0sCZAkC2
i3cpJ2MW+cZVOJDoMqLWp5nmIOjUj4xtOfsy5EWZFr6lzFBWjS7KMVjWd3W6tTkp11HbGNs8ydHH
hC/0wcIFgzoeJQyXkKfv21R7Defxb6zFTccgTmG1vB5j+yoYaejrgT6tRKc/CapVS9Tps/ZLxZAW
TyiPhyc+Dl1B1Do5yRcj7E7SleSNykZoC/aBXQ0dGMmbDhA/ZnMMlSIEg7h65AbPwcoPZLxPGHIz
nDcq1b5zDW6hYZVAQPqkWedgAIYGJagIE3JLOv8wdOFLwUIdcTREA8wMj0ORw52fCAyMp+/BSBVx
lfxZZqcNPAtvhWj3Sjexks2ID+LDgn2o93gKp02uerbttJ2Wuhxo4ZVqrsgspRdVR5fc58HE2Ojo
5V0pxBUL3pyrpvqsKNerxKKqhhKpsDWs1PyaZQUOydap2k+Gg7y1/CFz77ox+k+vx0Ra1/ary8Yt
dqwjR7TZejLeGYNA/q3GJ0BYRIbG/bWWdeU+bAiv7OZuZZMa1GtRBFcUghuLtI2ow30Atjxgt18/
Gk3urOE258S/suyyjeLkOE6w7SydOFXaI3Bj0MIKGhS1iKlyFumKDT3REvObNuXwNAiNTXJiSL6C
Kid2jhByMjcrKXZTVuCYyaOtSJrPBkTW0vfvUntoTkMoixVtnJPMMxIgehpGmn3sYmjd3XSdpkj8
K2M8FLRdt25cP42mebh8kHiCM0M8w+KWhYt+5WVGupIWIY+kgTJMLMIEcz8lWXLA6+5WxXzLmlNB
okQTkJbdLWb8ZIU9+0BM0ZMBDGIhOnDnuEgJURz1+0iMLzUn8aqZfSsqQsjoUBBDYhi/lC1rozlG
xYolav/gdsz1/sWOELxkH5FFFbCLIW6pCaOyre9jrXsiQezJHpkvwysHADYg8AIu10hOGyPxPPv+
oBNAXXjWbE8hoG89OzZl9FErKGOjsZE9dg2puU8tGWW7gkEN8TytkBLBRtAGt9HUvsuKohZpfskK
l/BLZilMYqlxY4/6o60hQ2UjRcUnT14RO9pr4gGtqt1nrA4WZU5BKDepXXkg3BzLQgDtUFSH5wi0
LaJ4G83d4Z3mVR81ThJ/tN5InIeYUl++P8cyUGaH5cYVOM9q/te4KClIKfBf9F0uF1lelbf0UOB4
TCnJEnweN9D3WYau2UrHA7VY786ndtTY4Vch2UO4nf9QwMohupw9iMx1xH4Evf76y3/887/+42P4
T/8rv8nxxuRZ/c//4vFHXowVgL3mbw//uf3Kz2/pV3151R+/9e+v+efq/n8//PKdV79c3W8e/v6b
85/744W8/e9/fvXWvP3bg3XWkJt0235V491X3SbN5Y/wQeff/P998pevy7ugLfj67dePvM2a+d38
MM9+/f2p/edvv5pSXr6Jn1/E/P6/Pzn/q7/9+piFzdfnL/fNW/NV/7fXfb3VzW+/arb9D1fpwlWu
hFkJw/3XX/qv+RlDmf+QrlSuDdfdNV3b/fWXDJ558NuvyviHsKQStiA3w+QVdd7OPzecf7jChPzi
GqYyXGWqX//1z//bUfrzqP2StelNHmZN/duvwuC/KX4ezfm/k7bDu+uujT5bzUst0+H5j7c7SJX8
uvG/EiOqMgOu9Fcp8isr0wWadRK1imByt0Znm48UyRDGTBVwgPlZ3YHKfHmW9ALx89kkiX9/9n96
7Z+//D+91nDfAGZgVeiK8ni5cZKkLIDa/Ouxy0L6qOabv/0s8qfiX7+o1SebbDLSzafq9OdNUrh/
fRjKVDvm8c4tXYFYJklPCNdI45wfIgzQ130fKFYFpXw2VfMZZ01/7Q/TwsCzmisykeM599oqSmrX
hvvc+cPGcqOm8VASALxIvMk7jmPpHS/37ML1jpmHdw5rE89cHseeIQ5dB84QnvRaIo5fNJWIfPKz
JwNdEsLGjSEdg2IKjwO7vdbg1b0DqYtmAUN2iqYgPyXzTeANAFXpCcBO+7cnLg8vN+w/8lNcxNrs
iuJusXMJsz1dnkuGARwy2741HfUO7dTknCMalRvQMM45mO9NA9riyrWQ7bJgqUVNzE2p3TQJiASM
ZvkCzAIdjPnG04DvewqRlFXM2aZkN7UIoVLQrpBb3a1omrPhN9PZLzR5D7y+xnIJlawiHuA+8Iv+
yi/qxxI22YoFjtXdxXFUH4ZgRkbUd62eNHf8H90uC0Ms7fPPLjfztTLvlv395aE9mf7d/+1FlzdK
rG4nqhyO3CByFsNhOx5Z0f/15vKzwlTDX564/KyTxePvx9wR5zHqdhK7HYy/EFWsp7HDlsTxVdIO
7ocaEmRH0wCIHl6vkuyto2GY7aFQPUtaFKlnch/If3Wm/M4cHAwIGuGC5MOgjh/c7lgga13lJm0L
MDrR0+Ve8se9utfCnz/7854SJtpSxLz0jNF5GypDd4QwPECrwOM+6yxWV5iZOlwtrAwCmj91HwBL
i7PdVNFN8QfduStqYDqXfVQw9PTjg/S18Ua6l1ILSYcziakRACM9QqY3eYssM2UrSECwrgPmgT3O
HsjMz8EY5GcdQ+55nG9K1SNicqsC+DVPwM0JaN7Pz2gB3TWnLD5UO6DHTV5pQbGcKtxSO8wPs4zu
+DJXk3YgTumVy5N/6I+HVUYaY83mS0Aum+jDl3DO4EpHs72HGIW8WYt+qn7+8Ofz+I3f7SINdipF
t5SDrFm23Zx+bGkfWpMOcE48cYb0CclDJdNTh0EV/XXoOxm8ATJADYvqtm/F4407WcPPG4xLvCL8
60/8ASlEWU3z0nK8GcgXHqQ5bgGPhLc5iPbFZXMbEqE2RO3wbNXVWWXlNp5Hi8sNo55H7grjyOVh
ehlM/nzMAbz2JnrkqjKiU8PC6yqocNkw3Uw/ALOf7NrEARJO93Kywme2Rj0CXTzWOZvSK4oSv/9q
l01zQkj+/Jep8PfZ5q+zCxF3f5td4DGbyCNs6dpwzGny/fvsoow0bAM7cL5iO0SA58boTSjuFwet
sPNDE5s8vtz9++O//+pfHv+3u39/bU2OzFJrBrmWYtIf29K/K61xAF4bRo/EOnlpPdNMcXol82G+
3Bj2JBnD0viUsce5/Cg180AsLneR9KZYmyqPxji/9+fL/njFnz+3zIna7uUV/++/UWbVFZQuekCE
fy4IjutvKZNXJ5yw0cqym+LNj8n2IcHlCQBFiJzIA6QOA+etw5Tkx29YOupNE+bOzsbH96RBTElx
FvRTcz/4U0YFtrHu0qC98kfV/hjZEu2gAss1FVjkgR2Ly7Sqg+uU8J9d5ZOrYlRsfnHsBv+HsvNa
bhzZouwXIQLevIreiRJVlHtBtMrAe4+vn4WkWpTUd7pnXhBIA0hVIoHMc85e+7V1K5b4stzv2xQs
QYLC0Zr6K5strEx52KYIjPRpbOSZ6G+c0FqCpYRCgkfqq1JTytpbz+6QSuu2ISgnur1W39RhHpw9
x653tT5Gc7fzgleNIqL/+PTZ6vdPH7kLnnjI3QESKHwUv376xlCj/l82g1+hErHLpq7yLpSj8VUn
6jxlIlgz5K52akabV3k2vMoQcGfoL6v9WA3aifjO08AXljwmZuvA9qN9qcnRHmT8+5nok+zkLkpH
b/2tX8ztG1OkwLj2OowK9K7UqFX9X7cTfXIVrnK/ubcMPZv0iN1erhNjD2wsXCTZ6D3XZni0pi+3
4Rp3hanLT2Kq6uvvU9tR/TQ1s2LrVyZpd2GeKNCIoGIq0DjmSLOw68LLTRrz9A73pw1fyWUX6uzW
pzM51omAeJh7XM6+jn6fJ/WkIiMMxMS119GM8v6tWjYg9VJH3ktTdO16cHJlE2om1fVf+69zIzeX
96JpGtm+7hNSBtEwENj6H7cTfUaWHtUu7tfiUnFj0f/9ssSRT1Kkwp+DykZ1HBDTGGWFYivlM7AL
Ive13b15eX0YI+J96CJwFAkkGDlJQIGD4ZQnXKDKGVr3sxICjlCRR5w/WsCetXMQFGcQZeERmqMm
xkRL5U11nfn/dB1C2k93uf48j58gWl9/gmhNY19/uphppLG1wT+uuQkJ0x8oR4O3aKgZOB/dO4g+
cXY9UFfHgBfjLaTgSnwd+DbZ7113/e/fZMv6+kVm76Rpus3+xFR0WGzWty8yLjxQMUtN+hWE8kM9
lva9bYXhoYqodhDfaJYEP7HjsO9Z+gQHGDHv/Tb91Uc/GLyptFMdpiXEzx5o6Kf5ol/zrJ+x+1dQ
OienjkdKkmyEVO7Hx+xyNvXJY1UswsCEU+NXU+3S9OEVw+IgPm3iTEzk7UiCT9O5o+i83NxW3BR6
io9HVcaiuIgx/khbJ90V06I4yTR55eM1MRdNObXj+3oCek+DxDqNB80l5RP0SbYLjNcR9a3tTpZu
RV0d0YaS8A6i5GdhYArtmv0rHoEhEdG/Z5jGLxSuVWubG2uqxa8Vk0XWtZ1r/7EaMMx//hWnza6q
ok7GgOz7XzEHOmbxDLJ/SR6mqkKTpS7ELjJTVkgipR+iEUVrzOKlH3lgZg/B8FebWDu3Cr2DCY4H
5MTfTVDl/MJh515GnSmX7njDXOZ9Y4wQnTQ99tZVLqt7YzrTpj5xJvquo1nuSuQC/p4nzrqgOynp
GOw7y2EPokO8qouyOkaj934QA1nj9GwK/+4TU1BZszqdBnIjhpFbTtcpU6e4jZgtJuKY49z8+zfF
/Oc3xWJzqNsq2XNbZU//9ZWHVDQgbeFrv4y09mZVgH9Y83Ewq4BPqmjXtc7qMPcWWh2AjJumiK4i
5Q8TY1u1gI+vg7WDDhpBfwo1vzroQ6PfQsp/7w9CPUaISaDy24C4CiQyO1sVWUCD9d0mGwMrvpWz
FmD1xKrvA2VjTCk/MD7VUST/pv6MnPr6MhfsWXQkDbnDqlo9j4gv7mAW7kosq/BLGuy7aaygwvM6
Vk0tXe9+ZFk8LDJYn5uqy8OdOAu74f0s/ji7jl7PyNyEkBeqcvXvfxtF++cXAHqlqZskAx3CQbr8
9Y/jWz5gkUEuf5FbHyt9YcFOLf1BOsR2cZdDt9qI1qXLUqgSL9NmgOJgOzNMQ6f2NFscwigYtp1V
Un1hSwct8aciYIcs6MdtxICYi7eKPq8zai7cnIBnmI3Si4HWP8uhuN0QIBlqiMWlp92RbSxeO2CO
MyAE8gNJAeryM8k9QF6iyixIKd0yfe0Q8dLEWDQkEJxQyTdUvvc63dGPLCDa5V53vehkU+u40iXq
q+oOtqwuy6ui74bnoEU+NlJ1vlVi070TM3B26m4pYKY+W3xcp49nrzfy3hKf2a7APxoHbqifHyPX
iZnaxHPAM9RvdFBKnR6iOSVsyNMd/0HtGhU8hV0tRd/HjLovsKHp3VMx7R8NLLuXqkvxaTU1RV8Q
W8mSXGZIGci046Re9b2dslMjj8hE0Sc5YUhCOKxwEWTgeq9EbFzJKd0olVRv9QKbFuLgt43Xsx+e
zoDzZbe5kWL7UHiLb/1ihhicrhRTrxcZ05XldOXHbcUM0S+mqUF/ua3o+nb519tWTvYf72z7Hx92
A44aIW4bZB2PfO3bO5vwsxwOUer+jHBEhUGE1QR6N3boMtt0U7Epm5qaBVY1NwZ4gXk2sie8EcPf
Joa2b+F6KKaLSf10DzHzOl3cUjTFLe3cOMaqliyDsKZ0U9cQvNQu9m35TvSMnTbcRqLbQjW39DoZ
XQUvdVKd0xVinKhtc2NZcbQalQAfLDH8fheFKBIIEsCImbfIS7shjwZNb6+gFARFN52KQyXF7i4B
+Tr1yJ1e7j9Nvk4bphFftp0dVZVBnnM70XU5dTF9wDBRQ9pVxdmhSnEKz1mzAzVrs4PoEweDyAKo
wWmO3SFGlIdyY/q1/953neg79fsdRJ+TG872Px53+rfNvyUbjqyz/WL/zxNKs7897jxnDA2HkqO3
qALuTOxCA1FjF3Mla2B8TG+W67vEbp3+1n4VHTi8MlW8UxDBgPYdx/f5ok9cOQZjf9v+5Eky3fV6
r6/3v/zQILT+WPxJReVT0ifVfWudkNIWd5c1gyjCSx+uPZ6dRHcoDPRGhT3ItzxCAvsw5TrnFUi0
lSidSEcz3JkFlDsxKmoqpgtIVVaXC4i4cgEys7iqUty+CZdLDh7IfGeytWh6kMzAayjYy06jvvv3
qIi8X0dF5F2MytPkb9fC9E7PWdIlmzGnyIMKuzuYAenlQKnQrzGPlI3oEoONHbcbUJF/kqkuJ5ZV
ZFYY+fAvIaXeLENtosixcgxbCPkDvhjHYpCbnVXhh2VUrvdaWdKsdH3teRzduQeHDB1C4wMeLv0H
aGU+QG4IDVQ2H0VXH/Rwr2V4RJ0R8o6D4bFwKLNd+lLQzgwlc46F7thHazrLDXLnRFPizXWgjxz9
UGDZLKZd+8VN8InGkGy6XgwQK0SZIUssNgJXH3dtWRDdiFjNhTmiH8n8iay+fx7aDOmFYgwrM8+H
ZxfKv9nY3Ykat/94EFrkcD5nWCyiYrKuy7qhWKRtNPNbDKzpKJ2Ri7F/60nVaxiX9FJ6Y+q9cWCd
dp8ZiZvPrBq1ees7uzGU2wfCttUa1DKq86kpDm3+w0zH4iQaasDnRrcsdymaPln8gxca96LVuAhJ
2sD9E8VFs1NbCcefIn+PWg2DhKa5k3YihnWJVcU2ZpN+G0ez6zxNRLGchuIyx5hLGKVOizB4NIAw
cyrKxbqLSv3PTUyT8dig1Ie0F8zuOHsQwX1xAPV357VlfitaLn8C8ESWubhkA8LSvM7PlAHsF6vR
rR722lyckeO2fxTUWQGPGF5Fvz5E+tapXftHbeff+7VOZjkU4h7eKbLn/tdKzpiyYiwZyYGKrBl/
U9PSTU0Ga6BrqFq+/U3tQq3qoTKzt2robKpq3XJTJ80t5phowXrUjAdRhCfOsiitNmZZ4XaME/dW
TJ6aSeeGgPG0UyzH1sHJgoQKQ8ff1lKXHKxwxAYGfOkDbxbnpgyC5C9kfrsIxxgWWGSX0S2qv6yB
mvgU2b9KTPAwCReIcNkDeSVWJMUoU7lhxkN6h2Uggl2IoImLArylxum3SmZzjlsBGJPp1XM9gGyr
9vZ0uPa1Kc5LSg+kUXWUhcPyrj5lLVgXt1xTfaQ9aaGfAWtCC2nEkvZUmzZufg76/3joTiGu2zwC
o8fcOlrWGO35VaK9OBMHeyypUsatd5dVsbIWfaWDcaeqevLqsm0m8fQjzit3dd1oi735tSk21mLf
/TFXdIkZYKEXrtHWmyrHgPp6GNt8oPojwbq8xjpB81DCXEcvbch0Dwou9Bsj7PTjaHbzJk0KwJy0
RFfNW2cn1/1BtHjGvPe3mUwBf0hpy7VPTCGH86o0Q7Wi6LYu30JNThfIWDCbSvEDjPPBe0m0FEEh
KpRdNiSo6zDcEv2Z62abwQ/DBZE5VLsZZJjEVHAPSFLzXtHrMwAZ/8UgQLKMnN5dpZIFp0cdQBvD
IO6VYdf2nfmAzi84oykVgSe9UkRDRIx03/anEdGIp2le+2kaCp8idPzFv68WNJmU9revFM9GSzXR
C7NyMM3pK/cpEU3dTZo76ai9Yf1WbSxdtvfiINnIIbA2q2+ufbpfUzGmEgi/zEljKtf45hkfV4m5
35piviEj9YgT/klWUT/40jhsw9YhMDodBuoqQZb1t9curJJhXiATWBdqpl+mUeGKKluu7Jno07qI
quTCKZYyRfezHL3gRukL50dhSvLCxGl7KZr5qJfrqIYkJ5qgi8gHZjn1kdPkhuKPYyvrB9GK8Gb9
4SGhmYbEIQHg71KGf+c5wc8Qq4pdgmJ43cCbuhEpsGHagHzrk6e+6Ou8a59kkLm+5Nq+XYcV3oCh
EYqWUfJemiiJHqu2lRYYqvJKGTz3YI6QgmIjkl/w2wWj26B+/DI1snj76NNUo2jbedD33QqnIBzN
KNrDDJ5DIRPOxUN5BsHExyGkSPCfngZEu7P7WzZ7+kYqcbOdKCc+vmuGf1tKEeIUJDuLT9eBtrBW
GOhU+8L346M21q+j5ciPockyTU8IjolmmVNfZlH2uBDNCoHEQrM7d3WZjDvQTMVJZCeaHqbtFohq
VLWl8uhHOFhoxu/GRYWPdsF4GIwiOOSm8izeYqKL3NyO/W1wtDIHOmOkn/QhI88pNmS4FoMpmujp
153adVsmRtWCuNG3/Rr2KdmmVwJ764wuT58au7FtEehotlBbhapNyn2odtp08JK8ImHI2ZhFGU87
pJAfXeJMTBMzRFMc5NoCmOQq1YqsO9WIXmOvQLNriywLgmcqtEB6jcN4iDrPfXSGo2+1EBRdw91R
EJrORFN1En1umXKyEc2sTjHZUdxTWIYvbmX+BVjYAgyBMNLxs+QM9XZHCdbwKvqDqV/V5f/ZbxFT
30JBHPGcIh3aY6axEE2RExXZUDFwTZte+5qxXuejvJEqWTu4so9XgRrJJL1pXg/OR9OVKWI1Cj1Y
iVGP2Af0q2m4LNTwMAYbNy+0Q+iEBZ4QerqAKWAfULpjbth1xQuBAxivvunuWiKTZ5jufNmD4kWP
JH1F5TQY0FHOXwpVPwS82R9s3Xcul4/TtG+XJ400F/0slfSFEYT7AKDdp/IHDc7qTZhY2laUP7AS
UI7VqPB3oEBiSK0aSCyrRBtw6tFqzkHvWvYNu3I2ByQb530gldSNksASfYapkMGwzlTTf5mWGs9R
x87nxs8l514fTiPBPfAHToomX9WCpaE1/gMyGXcaLKbaB7c1j//+hsDo4tsbQmULT4mUKSuaYRrs
Kr++IahFTYsWjfNrDvoeP/bK3EHyRASrBQrHy7npGsautQCFq76pzwwxdJkghi6H0shXYYeWkuRn
sWqTFCXjtAPLpyao5XghtlwuEoVVJlXxQmzIqOp8Hw0ho9zDoaNonfoFUc8gzpqqOZdWE2yu/ddS
iO7vQTFf1ERcpzlydw7H6kT1IAreKDhHIT5+bTI+q0rMdypAuah55fDsdCP6EGK8t5HTXaZJo9Ue
kl6Ckj9lKlhdQEg2MKK4ZiGuK6FvGY3r5G/LqW/N6515TwWXLMb1pmrf7msttI9OX9+KvGQSdPew
l7onvTSQiYcxJp5S5OyRs/gLSQoToIflLVSw4a9GBIjRO3knl3fpjZLXxREzkP6hU7Ffmf7R8G+S
NWpP8gVTU0xTKWXa5woeUJk74AJLIuTu+ln2huTcgnTdXj7MGlqTtQYhAE0TH3dxqKcz38TVr8vk
7bX/Olfc8/KlkYzscr8wGwLcmfDJZZManYhEQ1CoDHyDHCM8iYMK2nJMkGCJltsp9p0bPYuGuMa3
XHWj1YCLr33f7tNj9/ofSyyMgv7xBcKKiKgMRUbaFJb7tmuJeiinrp/lr7WvJlvicv4h1h3v0FdD
MovYfMyNykgrMCJ0/q9hMVDnxktV6flObDRrB0a41yJ/ZNcZlWU1V13KnUVT6hvlILv96bLJjSL5
N5am3r6FzLseFAMjir5Hfh06gOs1XDPnXTmY6yJsngK2PpgUTpbc4+gcDb1TLOKH2pOd6mD4pj5z
CheEg0QuDm8M0RpR9E21dtQ2dW3OEzDL8DxLXUe/t9G+iF8qUYk8yJGJGmHaXLsZVb+kqmeADroH
MaPUYxI4lL9vRBNIH2YaU6BHNBUtBq8ZBd0q1sd0n+v9vGa1dGvmA1HDop7AOr7cLbxGAvRuN6k5
F0OVJFNubuvrwfFG6rY9f50NaTv3sCY7+RY+WCPBnZMXIcZCWq+cwqkvc231IIlluxUpDu/IgFR6
7N9hRk3aZDpUBfkl0c+m7060MFRekMd2drYZWXej1L6IR0eVoTxpJ+G7UiLiaOoQs4vUva+xXT6I
krVaTeF1OKVLspJHujhIiXsfUaF8EK3rDFHyJq76uIeYEXiUImt842+uz0XxsFPxUjnU7q9v3aJJ
KbWPn9tl7PrIFM9HMeY2v64PS3FW6Ie2skvzdnpZ5XYY7TVydVv2jRTDhEZ3AHlMsYwd98T7fHAq
shE+AhhooUYVWBkn9Z0T6+4fs35r0X1SBaHki4wKwl9VrbymoMFevMgEpEPCY5urbKhVSbMOgxpa
h9CqrQMsLyyBlejejlJtnPtTnxhI7QfTZw3YypN0wuw9WAetioz1IzTXp1DInfbAp+DeRnHx8+Mk
9sJLT/j3yTSEwOMo+W20MzG6xf6oghDUlYQWG0Mq2YrQ6SBdGOdF7ebIk6zgPggNY5vLoLf9ppbj
WUVV/1ySI2cpFgc8fUoYm8dYslcFRWz76/MPqYi5ZL2XzC6PvrY61b4NGVehzLILovgH858xdm3e
msBEcKWQ7DF0pwIgmaN1LskhTYxMMSNrlGBel2V0mAC3tya47VlUWOpGsjNeuhBNdjk71105HUTz
eigLedVhMrW5djVm1K006tPHR6WsmhUB7wXBN/8Wh0/9rieTfWdLocmWarRWrQXA+Sazw3bpF2jv
xLA+TQx6P2Tn4U2+XSF28pO6rNWcSXQ1bpUkTfdxVCvLRin58Oi6PqsM13oqLONnPxrp7zzSbiyH
Mj7o78MaQmkPyJtaCrVB3DIQFEfNlJUPGVw2R1XN+7iyCxytm2CBm2a0FINaUFtHVwJNNg2KLk/B
sa0mILkRTUmOu53hYRCTwOHBYKKLz3GoxYexyCGEG9TjLosKEEwA1XnnQ1DbybpJDkWcik5xiKbh
yxlIKkwjUpIv1zmiyePWXE2WexC8fFRrvV4GWz8In/usd45wE5xjO50VaiDNZPj2CzHQYRC3dktP
umH3gtWqG/BYsfvhGQdrdjLWU95CFPF6/JxSQjxFginK45hi39wYangSB086Ny4wY4mg86k20n6n
DOXrdVwrsf7p8l6diz5Vrv6ysz5koWB1Q7+KB1TrnYezCKzfOb472T7oZOtWUdAN8UnB4PWfM3JP
VpZdrj9rbM9OHvFPjU3GWbRC1C/X1jTGSoOU8zQzUyTgBH+3prHBNKPfADCo+YYudddQM3f5vhUx
Qf+eSOhluS4Kj9OqBSNGwZ6bJ7dDrUiPBmCIshzbH65UtSdZSTdxnEmPemr0YFMmOvQ0K0QxusJw
E3TANBqHoJZAvVJdPBEExa3VLI7vlBrE00dtdIt/FVbo4ftvEHpasqo9qAhVZGv7flRPTWJBBMNM
HEYRql8yugjwxYF86S0qLkgYSGENUbhSVmTI/ADRjTOtMi+d8WBkq1Yllep6Ia8wEyV3gEPgHZiL
lFJYqTuGqLumnmv3daqvGMllIE6UfpoqW5KzanO0Eesgk9UFMfIKBJkJkJDiMiVzf1uJjU2eWddn
I4Zi0UHi3fe5ouws7A6bGYtECco1RT7o47YOzrVn2bPKbevZn/p1JJKHbMzeEi+BfQR+RY6190hL
ZrszyC/5ScRdQtd6VjBau8RlVIKgM5wzsq0YbL0ako80wvidAjWBZtarMLCA7U53M4dygIorWdAB
XUw5FHjlquqQK3ZLYy/rZFZKS0GL7tb+G9+9+xb+2FnXeIHlaqItMWgqDsOU4WI3vapQkv+yYg1R
ZxQ3D+6IULNBu72mCqk9xaPd3IgpYUS0hSqQ17iT+Iu0PsVratL+Rwxc/x+LSUu2LOCWOh8ptMRf
d2MadZ2e4uTxazCpv2FJ3ymaVJ0inOy3eRWBRiHfcRJ9uVXBLijiZiWaYmDU4Dd/vQpwwnrInFp6
MMwWP8OZ3Tv4ZEEg+jihtiK5h0CgLohGURJgaXW1EweAR8UyM+S/RkmqdqlnIYWF2VDt5Okgpoim
ntZcJ06vF3+6RtynH8qX/9i9iuKO7FPKQLV4D6H+oQ5ap5Lt+/9XVcqV38FufsGLJ1kmHr5v2rSe
UKaDOMv9eAL/yfWpDKxwI/qCaVHRFQYD5AGqlSVhTic6myiwD4mqWfuohWXmZmj2LHPiyX45w7RG
vfT1H2f///M6tVzWhjfiMsMu2aAgGNYOgTWxLRZNTw+jndhDi2ak9+Gnphi9Tr5eW2MsgU/8l8nX
pleV/KBYcmf4o1p7O8uyoz0gwJ2qO8SBeL02SxxUjQRg/Yd4dNKjCUNYV+XirYyAZ1GjXN+j01DX
ecQm0rf1iH0BrMEQ8e6vyL2p+Gv/MiMMiBL0fttc4ZGMK0yOa2mcPnvgLxaS3ysr0Ux76wcGYMDq
VZJxVOfdgtNMnoM4q9Y+5hiLSzMc8V7oXLyywnZ41NLfGC+kz12cpjtNt6dPNrdGaRDMM1uuJluG
9HkAcOH4aUnBqIzx3vQbiJvJSQDtdvoNLk3d+ZHZbYonZVqcqta4TTwfQKERBpuGwjp4M9YkaM1d
fCmmGtmoCN74crwEdqY9aHKobUyEosvKCMtX23qTast/+3ah2yhP//75V80p2//580+ICh47tSCG
ikueLYqjPsX3R42npuSYyaPZsxZ51IF1LCs/xFwIoWXTNu4OPIq781uICx7sLtES/WTWLLydp1HR
Rk1D5J0ysHXX6TiEmvCTUl/H9NJSG4yz3LHaaPAET0Vh5lAbMDAt4+EkutKsb5etlNYoqJkhBnTV
eTDLhoLBqctCnLOv/PEsWuIAtCJH3EVUpaXkdxGq6JasEUlp1rhw10JKJVlk+rNSruO9QTHCUw/Z
kgDKcKaSDlpWaCEzbVujnsqhxpmKEfVcfIkvX3nxVQ7qicJU7rxGxhSd1xJIg7E66iS9Loc80tUb
mCvxpwF/miKusKYrxOQ0N98UDfZg7uTo41qvITnlRMWu/jgrxYhok+i1gZzY1s8+dyj4niZKvXxb
y+bdtziAaF774FKNVLEhKyVakPE6+hQyqFWvIMsG8tyH7bpFAYLzXei+6jz7j6LV1MdYz+xzorrJ
vWz5R9JO0qPa+P1OlvUAk6JGekSkFKxMQq1VR3XqCQFOCrNICu8r/iBQ+Q3MEjkUWI8g4w+LnehL
cmeV1QkUoTBvd5IrNTsJi4+dE6t2jhn5321xdp2DZwyrs+nAtu/WJ8istgrGLmIT5xO8gP6Xn0UZ
hSicEGe632B9kjlUmg85mz1QVZ/mGUDpbyqIDiwPFP2oBIYxM/FCXGhTUxzk2jOOqZ7fTxW9W0TM
gYUbZeQecAW7+TYtLCAqXtRx8ujqu6gq/aM4pH0Z3drDnWgQDSTsTGT5MWtUbFvGDmyuGLGCKfmk
Y/kjmg4fpp1dhweeOOGpr7Asz7r4TrRyM0rIXwTT0yg8iQMi+WI5oq9iefF3n577rOVBJSRR6x/S
cvhVua12jszcFq08CLVzKI2fWuTcLq0qUdVzFLmfxlpEUXNCr8ncy81xa/ihjEKeM7BK4+VM9KHD
1G7kDuvLoImLrWXY+VbLFJd0m9WksAnEuaKjU0yw4sOPBd94u8CipU8aqBO2ix5PGtzbpoOjJJHq
PGVJHsz11K/PqYG3hNuRt4Bs8DtkP/nTSBU+zj2mY2EAEbAN2FJUJW59kYeP9RA3+6SQ7DfTr/64
Zm0/p07mwC9XknOGSmzu2oiR/v2B+g/lrq1RUcXmkYcqD1OGv5VXYRPgp11RWWe/duUb8ert8qaY
xV0Yb0X4GjMmgBWyHG/Fq1eMJkH1Pgog6330eq0YVY1+06hZfv+/rhe3Exf4KhXGRlmqwy4teupa
ABLcCFnAVRFgAiwExdpCSb8EsezQ6fa6GlQz9svdGROccgZ0rTuDT71pKHaVJPUIjC5/Gu1g3PYW
cnXRJFKIp5KnDTwkGTU9i1L6oi4OcD+zJ8PIZsVQxCs4vM7Cg226RvuDvS4K/XMzGiexEYSjBXeJ
gueHsMO/roJ9ufLq0DpL8E8DpFJrz/D1NYCULfzu9MWApDtHKa0cdC1Vd76jGmBEzfYxqcxHEeX+
mJpU6ftUq3XR7U5Tbad/AhUpzVFMWgfdRpaM5zbaKRB3u9rB+hb3O88+qKRgD1rd2W9qMp5MvpRv
slb8tvzefIGOhJNA4o5PqNaQRJpme+4tRBiJozYQf6GdFw1BClmq2wWoFP2YpnDtKQz2b90yl1d9
A8LHBC+1BoLjbMERJFtNyvqN1XXyDlZIth5MxIBOkAWrps+t2zw0pIWJl8OdSlkwKcCuOcHRjOew
duofVamyl1fT7pEHl3bTJL3yHFgSbO68k17B/zzzLyl/sgA4WGNh/Ta6ZKk3mb/1SNqsi45/Dqz5
+IhHYnGf5sUb5jcKXtG6PK+Aqm6jCiGkgiGW6E/62lqV1LYte8+SX3zPWPux7f/ommPPl3sz4kIH
xaEbUUpVwYykVvRTL7AmK6Lm91DYcLPNJj/jt+gtobVqsCBSEHWekSxiufCeos587Jyx+S1FeCw3
hr40s1BdgxiNcLyImlOSudpSa+R2Z1HNygMRMlxT+vkDTGAelyBp34xiXCp5We/wLonxOMztHYl/
63IQTZMtOWsQ/MTFgGIpoBTFqZyEnIpJl1NnulyrR7z/gk+3EZPtoMYmUc7ijSo51bzv5PLWlQN1
25ipuvSoWvxBwSMgS0lPf2v+SzfisZnyYp71ZSrfq8WYriWMZ9Y60NU7yQeb7xVW8VZ55Uxck9r2
n0aVs3Oe6NGy4aMHmwplNn6oFiW8GJVkLogdtQ2TLU/DB6CYrD6mgzatUkR/2YwP165rP1nJB9Hq
XBVRRBxUl3v8X/vETcRP6Nv4OdEoEzAD25gjFvJ+NG1R3daJfadKof9DdJlGva1IJh/lqct2ygQB
ZSCvxGBo2AnlZCQDRNNRYXNl5krH8aaaVX27QF53q0FuP5qwHB+wt9lBHCKMpbQYeyoYTbVTVAvp
dHjTqk51LDSteVAb79O0ZqDSMnGeoLpA2iNMlzgdVbxqYZd7wQgTB9FMooG/nwEfnfCRducqmXcX
BlukucQrRZfUGa+a7NTvfaPJF50ygGIhRlll5Lt/f58QZ/i6QLcRjNhUeZJa5cupKPK3ApxCS5Mx
C1MVaxKfZMySZ22+7UZ7ZRJ3uy+mFzm89BWyzffWNHZtTWNiZj291vsvM/95nZhZTff8+Akf1wWR
VK46KLI3buuSTnGbjvSKs5erlppJ2xxuRY84wKscVjhmgyL4OlCZMbsAESi27QQP9jLd+pGBkmFK
0/EFz26N0l2LljjoVYBvkxuXM8UAa08Fot3MWsceVn4Kn9S0bDSAjXO0hsDdBlp4D1fUOYoucSYF
pGsaD4fU6wDRLWhtiTfchk6F+c6o3nnTqnVIinxuRlJB2UlqPPhKKO9YP0QAutS3kjjvj0CxIVqr
/rlUWlznUlfZKpiB3eq6hhEl/u+bHMOXBdEo1Fu1cbLyJH+I8nQFWCwDV9yFe6MhNiiaPfWKPLWM
eln2af40jCocVGVrZnlzi/FaMicmpVJ/D8JmrnQwqb1yMSoVJaOVJOGlKteLNkEEuxrG8S9DBQk2
RG29IDJtn5tcPWkkW38mLSkU3L/LB0qDzHWskUn/HzOIX2bz2lXUFUIeZTnmNUkNNQH5noz5Isnl
5JF32S+EIu5vVX1p6qa6i1EW62vXKj22TrlB9CY27ro4U7YhkZIFogvjWc6lpd9j4qpI8fsMfnt5
O4nOFpZJ+qrK9WrmJ7DeRckvIfVmFpfsldWcIhdqTqHPd7tLiZzrN94+GPp9L3sFfDOyKFhToAet
QgNyR6f+8RT9ljBz9FaiC75pKYXFYwCCKIvS6MfQQjhy+cfcxYFTL1NKxw9w+4d1X1PKMgStvwMm
lq0zO7MPhBvjZViCBOAvBpRBI6E8eAnGe6zBx4NWYN+ZqfhxeuAQn6Oed0DeO8TM3fLQoz+4Ef26
W0EF83umTQ+uvug/TZMj4Mj19ASTBnCCWW28T4siJN6R84dXe/Sk818IRKF88cAdLGLT9vdYHGET
q0Qu4pdGfVMgj3iy+TOQ5Ww21hFJWM9Rt1VdBvyyavEEJ/M2MSPzZxLHv3FSLn9YRZH/19LX+KYs
4FHlKJqOaapiy4aO3O1r7LHuI8WKm2w4U63jnEr90dYaHrzgMrZG66AYiKPiJQlANZpS3RzbroB7
rCqgNeiPRlhpGEz66DCgEPfRRmxERDOojM9NMWpm9a4I8ntntOO9qwTd0i9h52LDU85g3qkvWjLe
B6Iu17E3OUiwP5WZ/6UNsf0kIfGcJZ2SbEj+/KlrzA8luSJ50+TDq2+lpwpi0EM59fsU4889XRte
230RutkRYv77zj+LRnnZjZD4xX5fxAVIcPUgdXNjY8aWXq+MTMY91dDClRW3rCwRjpOrhOz1Hky3
OgXHa7fdW2HqsUCS+24v2vDYu73XGw1ZiT78PiCmmLnJJWJi7ZT9IrH7c62bd6KSUNQeonKP91OX
hGjg3s+tGMSE3WHPqsoH26qLhSVPmyFZBszuBP2vOkC5qnrGH8suTqFrS88ABYxZFJbK3YhYnec/
dnvXy7Emf7+c/7nL5abh6X/KoD2N2uAdG93t1lbQp8cKWQGODGb6XJYBfnaW+X9oO6/mxnHsb38i
VjGHW+Voy6Hb7blhdWTOASQ//fsQ8rS8np3d2frXe9EsAjgAZbVEgef8QrZV6ib/Ejr2a+eb4hJV
U/TkQZuV3aOXuzvEE5D4mSflI09/pl77JzNU25eo2JmGn33x8JfGowTYh2wOyvgE/+Y+ngWB8tq/
c2KrekbWOD1it9OvZH+QB/eA6qpnA3tTPHs0JL5L9EpbtuDs5E+Ax98fbn2q0+ITWNQ4wMwhtwHZ
BCkq1nCWnFUumhFJvCx98KrcW7PdUPmhjPptFGfVKajGYp+wLTzgOE3ikS/ozog7HD7rTNuoQQ9l
IkZEbMzi4RGBTX9ZunnzKWkLPIA0rfuC8WSyyOLR+Kr7cw24LH7WmIvjp4cTMUKNrgUWFa8Pf9El
AXqFakERxnfa710QPRk9qtW/EGNluzpXzIaGuoDfJQ/q3CrcCF9OO3mQY1R0rmPGTIr/PSarcH+d
5yU1/nEi16/sAc+MbEClXriTCEy4scahKPHvkFSDNnAUVN/SEqgrn8juyVODPdv44BdMxX3oF9Er
uRCNG8WQ3KVeahxUpG02Waw7T25NFTtCmuVnbKMFiYRCrVUYwui58oi2ZbFt2QwchgC5pKBiv1kh
/f1aVAHu0Wl7btTE2Dpk8hYkPoNfQE6z3DR+KSWWRBSXX5wuKVeV26Gy6ZTjbjL0cm/4nblJlDQ8
opQSbdKw0Y5GrUVnta3SNaCv5MUQ6Wd0ALqfoFw2XWKGX8cE3Y4S89ULxAjuNFUe7oK6Nx6cMAl5
LNatb474gy0zdIMUHTlkK2eagj2U4jjXJ8XMV5ADIILezkxtHNA3KPDIGi370ov2tcYl8AuuP+PG
yU1yjTMQq0WoWu0UDz8vUSGCi62H2prRF5x5gavx8djJpjchXtoE4hGF7PZBFMmTPkdhyZHusnZE
lGZuSptNnrm/55bo7qgn8FaUkJFuICkk/BwqzRG5/N9gq9mXQkFy6l52OZgK7eo03FIrMI5pMkC4
CBxva+JJfd+oqbJqtK5DShhxfrXuxR9tUD7EfDoww1TWSZLgYpHH5XE0+uBbO2kQ+4PI/KROd9eN
gZJ850b9WYoHYzA77bosD7GDMY0Xz+u7paLwTbuO8meJPLDv/vM+3f7Lbx8+SCSIdRD8mqf+heGt
iQmKtF0pz8LDZSL3DQwTq6m/V0WWHBpR+xvokpjdY/3EbSxzfpTgAoOWL/EtdoTXuB+TO7YFhEdl
jhEuErdlYdi38ExFkUounUJwPVxj56WtmU3S+C2miZLUnU8dkPo0PbZkfH/WrXbAYTT5o216cxm1
cY6sdq2jAU9JNyi0+BLAGl3iex/8kcHIDtiUy0m9cBKyoOA0JnAT+nwnKK0senaCeKHP1fkQwavn
BJ8pyUyQY79bYzJ9HJvngXJx/ousDJC5jw9KME4MNAxU2+AfCPR/3X2QvvFN4ITOs0Fpd5V0Y1K+
pBZyt+GUbAGKNUdXFXAz5WndUY5s58N1JDfHWZB8bqcNlchpdJdBZoEktaezxLlIOIw8+4CJ+dAU
AgnOamptcwdZCm2gru/ZgPfuk6PpbDrdvjtqSuWcWoSz1w3SGp+QKsH3en7DM/x5nML6ISdlONU9
OU7cbVSDZ345qUkCvpahayCsWrLVT+91vQx/dEKsXb3hW1IFxdIeAcPA7vvqtPb0xdNa5H5hfjzi
IA8tNonscxtjuAr/EPVONQnPFnCBDfLyysELzc+hT5YsBWSDcSvmq+BD442STeI5hxPHb6UYf/rA
m1uTDwh4PPAeffxJJJggRV79NolEeHSdxGNr9XvSKJECNVJddapH10nxfKX5sel6JR+jomfVtymR
AADaIu+MgjLAzujz1AZfNcvVTsJI4sNUxtgQzFnGxmcv2wxDsDPnHGSFOvLCqkbvmoNEXgoR0mj6
VKKLL1Twm4qi2V/K/lcz49zbrh02NfmUnWvFztxdGXFxCczkS4b2O/JocHWbRn9BxtC/k13yIJte
lm5IvMenD/1mo+vLLhM17nmPSWeMR8yWa6SGkD2UZ7eD7EuCvtwlSHe3ptvz3KY+YREJ4Dj1rZM2
l3YdGzyt7ub2Se9t/ZMcHTvVOtXeU1APzV7PEuMlmbwNRTr7SR2c8KEOxVM6k8AKs/F2WoYwrjLp
xlrp0AMqyjrfCfLvK/mt1dwRL+HRRTtdbgPm0cwu9742bq2y/WWVsDEHgPob0jg2XTSVWDtX4D8f
/eKHMTrKqfFG5yw3uKGGoLBana97Xt2124nsvN6vSE6znUlQd0M7F/W0JgRdzVaNp8xghVxBeCpx
7niypvh9/8RTH4ZW2BATb3WZ92rqp3QE4Z9hXfQp6cK1KV9RlJV7tv7uSiDEvLMni/+ALERium3d
c5uExScFRWz5nDnmXbnPyA8vMVzontB/LjHywlZGFgr9BJu/LDE93M514yWPL6WqjZ9Bnz1fQTBg
vYzVZCjqhr0xXo1+p5zdHhsEP26rL1abXII519nH5cHOcutVJEMMUNyL7is/8vee0jTbKPDMxzRH
89kFq/Kj1Tdm0vzK4Tq85sUjyWBMkX6fKMrHnvdD+Iihv/4+Jq9a51WF3CdLDmBf5hqRQ7p1/jjl
DSUjPcLrTI720CSrYvzmOot85Fnd579zCZWgvUsjJzl1VoE3u9M4rx3uGg1GPd+zolMXnpZMDymb
JICAtrtJI+F9ytr+WUbUWcQDa5R+asu02nZuHu21tKseuzn5JiMchCdKqx/PJfe0VTvrjdTzQaiQ
adQww35aC0ee62fXFeHYBs7mTvwpG6I7bBKri/zxKWgxobzIz+08dmu1RvCu9Xue7/NB/M+//p7q
/PX3f4bbUPnRKNT9VQvJsJQGi+VhfJ68Q61oottHGZgkz8NRE2lo+yiJEfIs6HwegEw4Tliq+QpY
MmT5uxzZH8gp8PDJTRyx6XCpnqvPiZN4a5tbFbYobbyx/Zys8AwtliDjeNa4aQv0iSoIaxGiRkeb
O+tnx/Q+5y423LKlYr1h5PFzEpG10WyMNLhv16sgd6xXGNc/HIByD6XXKHfJ1A+LDIbZ3egpFTmI
4SFs+wbyX/fDQqkWj8lkxi70Iy7RXbSM6vSSjIG4K2JY6JHrFnf4Hfm7WBOYk/J0mvEMuR67qn8a
dHU6pVGHWY7eP40VKtlx22Mu61FVKPmt++HZzcLgvdslWqzsKr/9NtbowGVmVvJ+BDhtaF79VePb
nuul84Kvir+FDpxv7arsHkK7PKdAeV/TzFjJupLaoks0Cly6nbh6EEqIuckQ2Uc/h4siD/x8glAs
KuTWZp7QzKvqfwmd31sqNFHlfQkLH6FNQ62PrjO2JNVxWiNlMK4Na6g2deKb9zV3p6XwK3fjChAF
C1jbqDZ1ifPo+uq9AQzuqwZgZlEgvo6EeYlN0TRuCtV9Ca28/+a6Ee63om7WaFzHW7tWtSV3APHi
2XaEunjYfw+gw9dBhQFeZzz3uen9snrlgYfiXUt1fjU6MBbGBJfWVmsXIgvdbWK23rEYmmFnu8rB
nwqsA0dY7GnTL1TQ1S9T3g14Nhv2psDgh4xHe6+X4PcaQIffukRcXIqtPyk5kbNxMNjxQ3eDXFB7
SIHFSLYfAX/SAvE7wrFmTE9DEMYP8lBVqnZUEiB8c1eiKPUyylzcN6xCOwtnhH8gyi+DW17wWiyf
QeU+a7WXIhCvqZ8KRftcBJpzp8dlcx6t+gIRAEh/Fsc8wv2M1S4/qVHw6MHr3gdOFmEdjXffSSEB
7a2n0M5ehU3WuOzUeiObymjfuyWPh7bei7vObocFvmf5q6nE0apWu/Coe90ZmKYL/hkVMcmgCbEl
h7Vo/EjKMNhmo3jrl4MJSUzSNXOIbKM29ofiIK/f++MnKiP5fZXGn9idNHfjEPNNmoR2EKLpP6su
d2qg4dmWJMkPfnfFQ+b2xnkYnJ2VmmG0RFCLhJ4JBH0eVEdfPPSD4xzKKflGjZEIgULC3ovQJbu2
IxRxsSXAYtIf8h6PE7f6zDamWwO952dtbtqG7S1VT0MSHX3mTeSVI54AjYL8i23kx+upY3Y8JrHj
cpdi7k0CfqBcHS8TcVeK0DvkzXipxti6d7N2y9Pn2vSMH4XABF6N22/CtPrL1GYlltxuvamj16kG
6BvzpDN2cfNLmE/CdcSnJgm9U+VjyOtUKbSKpINEEnNLR8LP36kCt8+Sr/MlUzCRzOczx9QuGTf9
o+ySg33RZFshjGApm4CbsjtFq78llISLxrGe60Tt96LB0EM2nSiYyLwlX7FTsZ/RFhaPGT4F6dwq
CxibUdB360EdFGxtOIAmeztLE6Pf9qH99dZ1C7vFejCKKW1w9d8zHbs5guL9VfmlexiqJt67ne9B
CR2yXWRqwVlEUbMNayO5o5SIQ01pVPeTi72KlyHtIURw8fhl3hVZkR3RI24PIV//XYew6MlAKXWj
j+p0P1RtsfYBfzx2U4L0tCnU5zJ9qGt8MbA/yR7QtY53vYmLbRx47f0Y4U+Ve2n9iiPrWa34picp
2AItb/6I685YgtTLLgZl1x1AKnXXlxio450O3Y4s6l7DiwspOGX+yRAVPh6G9tXmwUJXa/snBg9P
GnuIZUNS8SIMZY24SPnLhFSGAWv3GvS8QhEmxQUP2W6H0/ydy1dpm+iu2A4WWBnVcckt2KH+olrN
N93O4l+5fQalicACX+aLTe35FTcjTM56rXlE7qXbVGlbnNyhPnoxNUE/UJoLDKNuiX1I8q0qhmVY
1OlP/GuwDcnZk9guRpbQC4sjvjjWGT9bRJQ9oX0xxXgmB+JSqPQ0btmbRrWrrxGmj2vhqtWBNKXz
mDfiJ9wKbpRU7XkibuyHrOnioxEFKPll/XiXefPji2V9i7UygJbRjjstbLutHbBFQrLooQOl+90D
JofTRzY+jpkpQJjX6qbO++6F9AQFEiKieePsVkX2oIumAAfQ7LDjSffO5Nl7bYqLE/+XOOqorX3v
mRX2mWKWqxpibzfq0XjCADFZDJHnP1vYBl2cejgkMFOFgdNFRbk3GNr0HCHAt6WC3K4luCvgvVxh
G13tJfSrQ9gcpIjbImoF9Kvp3EWHpumzqvb5I3ZIpExb62jVPV47Zi/2XacF6wmnoleIGD+pugyX
yoPaURjhj2i+51oJPkO9Ui4jnTwsZof2vo/6cTtg+P0Y6LgQqUXXfLe9GjHPTvupULKo1Mj5VKnm
tNa05NUd63JV5IZ3yeYDBHux0GM+qL6t6MqCRJC2mmqnXId+7V1koOfZ5taNTW9x60OSDX6LxY1l
XkWGpdZgX9zr2tfFUlvbBqAaejG9jEoQrt2izM9KQAIQziD7595IT17s/eEkhneODJ6vw+ZpMgw8
ficdwVoPlnvtHxzP1c4lBJXlhL420BNE8b200fd5n4735XyIdvmY5RsejqNdyZPCyrQ7/QW5069G
jQso9bkJpDIbFZ62cVLMsPfxirUg983tMg2mg5JyozYV62HgPrJTRwX/78rWPtlx4Oz8BKscPvJ8
X7X0C0CYdDW5DRsutRxPkw96JDMsBz9KY0APKCk2rjo6p6Lquh4lpe7JKpxsJ/tuB61x/wxpXJ28
mgP8i90IioRN84LRe4MlNt6wmNAWqz6zjEviYdMEHqkBz72NjQmKAIQE8D0IQQod/5Apas+iNngE
JEP1lFFnWkDKHvayT8twuu4nnHUA/11iI3J+UovCBQEXqcB9DAx2yZGuflUVZTyAPJ0OpgLTZIFb
MMbtc2qiUgQbweSL0kTpq1BDAOvAgWbgsksCPDyASu8RQDPsZTLgrGWDobfCiIJkkEUntRzyfTTl
fB9KVVlVzqRT2vP8x9ERj4EdnOFGByHiQAoJlqTb+lpdPJBPg5KsVDk8thbauM2uCUpt/ckuxvg8
kNcgFdLWn5KycO+8xHzm82M/TyNsHujgfzLEnVkt5kYFq3iKW1U9BWBJEJcDcdX4d235XTbsMFTX
mPYkK8epp0uCNBbeNu0AM8GYLtc+1D62euqCvZhD5ABPC2ikKGjA0FMK3EJVK2cDPGukDZ5Tnbou
fTtLjTJZIxtpIfMlsMCVMddT7kR8rlK13yCZjy6iheSkokLtzjTPP8sDHwNv38G0MtAWOVu1zQ9A
Fj+0lZLw9ee2yA7WedCm2eSGd2Zv1ZbzIPtatzjoSTPtihgT8cqE2dWlNlV4vLkmNUdTBUtgqk7G
RR1Ha2n4YfAQ8qq3ozOmO4VHy0oPJtho45xCuAfBusIDyORnGuSmV+pwcWLztYfUdw77H6NRUGjt
RuxaXBK3ZYQ1UOM37MXmMy1BPufaKdvy0Dp3VHnHTd9FLY5DKiWKEiakUNJXPwmTPzATmBVRlPYz
93tt2cZ+8AQWJVqbce3f2yofiij5ysMVBfiuBryPD9xRNuVBeDqoWlyJUFOUQ/rg2Acc2xSR6hej
eYzMBmKjaiO94vMGI4mAcrLq1enet3UBf0NTomU5kQ8wEytdRZNiPMhDFUIJZLfVbbRAfevDIayj
YKNX+yGtzWuc0LQ7Cnr2KSksb1OiPbzqHM08tLivLjw0rJ+10G4eRSMWKiK4z6bTr71EVR7mjbrf
NdqLAWL1RIIAm825aZVZtoxHEW8yvYxrtHZxwCiR/98iwZRSiy2+u35c4BwgxIHvWsQTszk8WChp
LHHdnLaW57vHpFY+h3GRPAoYkmZXN8/BONbPBWik0mi1uzJQ6mfPENayR6OaOyxNXFj8rYYtLp4J
/p1VAKqCuuXf4ev6Q5um+CXI4nofqSEVIS9IXmzYMmtTNNFOjsKIQLszNEvQK4xiM4HKbaI8qa6p
PvL7AYyF7sHp4S2Ghb2wedA8OsoEYLC3jJ1lNPj2+aoNYyppEGwCPQYP3P6UkUrAv8JVV+T1GR1V
bVsW/LwriWORYgnR7wQmupZzdYyEtqVWduvr3A7QGb/25PnmYHZ4zQZ/uGAjR5Oe3J85TtW1CUyL
H6xxUDcyOBcp9c3BRM5wvi4Wpvm67kiMXecOAxZhFLS3MtjoW31Vh65/HU3tpkPfIqt217mRoPDW
UxKSf0IyhZi8tW2yxYxnZzlef98jfb/JogkjruQI+iR6Vpplr6niGR/5/jmrh8+wqLxzYebDruoh
byrGIO67Fgm6qPfgDimRfe1rta/VhJ7atatHrODOpNjsqyU6tzFPzADNwwPOntiGzWvkdZSieZJH
WGwNS9zgBFu8yFkBn06PQQDxG9bb95zk1NeyDLGDKAzrPvOteBcN7qFtp+zSWcmnTk2CF/jI+gFf
C5StvSF4qZO23ZBrHzdyFPBAs6RG6B3kKE70T1lT9Jcgco3P3demyoKdHhbqqhRWjWKIXa8aeKvb
JqbIiacFMkheiTvIOracP0/T+RSD0Epfvgt4d2pmWrlJRtIHgfXoQ8L8bPPnPXkmMN7BCz4bfNoe
MLg9yJZiCfM+DsZH2YqnHAnUXHyXrZo/Gvp2VFFurcLPU412kDtQo5Orxi1G8T7IlFVsK8b96Ktv
B1PZO4oI7m/dbPjLQ+oHn2TQrT81Ow3jYyrFHwaKIFZx8YYtcAuWIeQjeNZBx0z8vpzf88Bo1Zr2
CT78JhLt+OriX7uaWkDNI56ZmNqR7gI7vXLReoH/XofLaDY7kQd8ld7OUsNy+Xrn/IY76IfIUe33
WVpk3nroIZR8GJDBclR0SvBuFLIP9iu2aMhKkHu9rto07iJtJoB7HaRiEizjlB+QC3s7xGwVDul8
kGe3gVvcbeBD3D8IuS0/AYhPFnL92zzZvMXcrvQPQj4sdZv7t6/yb692ewW3kA/LN8EMzPsw/OFK
t2VuL+bDMreQ/+39+Ntl/vOV5DT5KrV+rDZdGD3e/gTZf2v+7SX+NuQ28OGN+N+Xuv0ZH5a6vWH/
09U+vIL/ae5/fl/+dqn//EqRd6jZHRrFEoEQtnbR/DWUh//QfjdEKYpZeeq+zbq2OzMprqtc29cJ
76b92yvITrnU+1l//4puV73FqNSdp/Vt5P1K/9fr8zDDo7cwY3bntyteV71e53bd973/1+ter/j+
L5FXb+FAWJXoN7er3l7Vh75b8+ML/dspcuDdS78tIUfS+b/8Q58c+Ad9/yDkf18KTH23GnH4WZjx
2Nx1Q+isaxDxS9kM+1kywMwbkDuMgtGylmrl+ivFbQp9mzaY+jW1x45yHpaBwxiAiQO8coKkXh/0
As+mlRwO+rVppt4ZzC8MOtnVT156rDx2gaWOY68+Gs7KpKi0hPe3pMwA9HK2a7uauUlfN2npBmcP
SU95ag1ToixvRm+68zbx1nWzgvN9I0bluEm/+lGj7E3cspd5liVbalLko9SseASVuTOrvL1DbCl/
VMi+nCyvvcgxGVXxzd14dj2soIXnjzJMT7ASC0m2HGSI7qtskXK2pqwqA9KyAMNlxtrittA/vLru
9hfH0n2SqP/myt6I8pLufwtygwxc7orzBBILHBjaH2fZxmwyXA5Y4V6HbwPm7xDbVAgpBkIK8TZN
zpUHGef9XsWqknBTmJB3tRJGi1HHVAHkqTyQJUSk9NZ+F4Tt9Rn05bh9Nwfk6Z/h73oRV0zd5WCo
Apk+NPyxfrPvei1y7uRZindF3+fd+UM/G6Joxf6Uz9CHCUMbnvokQK3hzzVkhDyUPN6iAmX321uf
PAtTp99Bg/z5oV8uUjbusS4n+yAHZZeTik2mjmJfgbcHM0mdECMni7fIWeZ27V375aDsl2e3A/A6
+yibkxTAk6cuxRS/jt/mymmNGfmryKhbPM+yYQMEoF9G8aR7C/T1msui0kiSYGqk8KkFQk3azh42
sVe0FxGo7aXWSufg9O6z7Lr1I7/1bGWty7MGofKQAUfe2GbQL8d5puy7XkOudOuU13GdYLxeRw6o
5fQlK+pmK2m68gxRqIc3vu4H6i4ifF65uI5dzyVnV7J3kYUF7dCuPHQ5Q2q4BxW/4xRd8yprDkql
2Jz7ilr/y3mrGbW6lOF+W/fDsdV0exE0fbZqYuONO50oneeS3YAdfTsYZYNYJ9l82fUu5CPzWo4H
sQsd+12oofhCTpdEbOQLFhE6/xinkbM2DYjSTerax3AGReAQqf6RFagDzU4at4jQ1jREg0W21Pcf
QD9JBvh8Izud2S0U/qtFAmRV/MYGoWl0zO2AytGcAeSb8hhRRUW48k+BPATZM3zl2v4qmldKPek5
rqUado0DaiHWqJ40SMeVzcOsULCJ2jpehUi9h0uQgjlwkCxeCd+rH0ox1g+yT5v7OkjdWA6Ro93I
thz+sM6gxvdN5wf73m7EqVet/uQJKsQL2Y5RoT+6+l3RFUO+ug6QfAIPMDjdtxBzGwr3eo/+clCu
bit0efy21oc+TOqNo6/ffei21UjZKvrw0P12CX33u/LmIlr705IcgvbuF+b6s0MJ8HiNke13M68/
MsKP1GUA6GkJww99XIWKaZZGLwJe2DafzebkIf19NkpTuVtbDvciuc740C+bPEH3W5D/XxrRudOC
xCesKQ8Sc2ZGyvl2yP3mrWkG7aIDJnKSg7L/OreHjbMMpnpa36aRVfdXfVlpy6varQnhEBqUQAzQ
NKIIELBWrRWneTXGLgsObe6IUx7nPJhGTbWPp7TaJ0bqqo/CInegDm6+lDH1HJhIqsLogYzuqLod
9eFOdrmhXizZjArkQRpNzZaebqNXPDjTjp857R4yq34vzzJ8QPUp6s63fh3rtlOmW2gXEeqpgGoX
2lBaW4eXDcWPztuBtB5/CajvVaQgYn0djkwPqcrfV5PRzXzJoVAoyXC12wsI67w59Y15vdq7/jyt
QMfgiycmfT+lUYXGB747XpchVKn49g8dO4+wy8Q3t83FsobUf/F/x0aGM32IFc6XmsukFXrKgUYJ
oGsQR0u9hnRSHuwM9JrEdbiyIzKSIB3e+gqIVcVQ4bAzz7hOluuIcE7qVaG7aOaRGh0zbSVXtIdw
J0M+TpnXhlobofrODDlaWNUq1R1nsO/BrOdrt0FomP86+4cdwhPRkupraMfoelhNel/VCd6/mBlu
LHguzzJWyrX8a6zaTxZlGqAPil4rC0fjJ0lyBhpcDyDDJDRnGLFqoKsmRyXbQI46LkAHOSrnFh11
SNUzTK9e+qyzNKmTL+rZT4p8PRn4CvzUrSlHq9mJSo5mBa4ytQmgqdFQ+fW6hemnzT1CJTB45rPb
wK0vnEdBcGhbO4atIOPkQaDGfB2Au/FjosI3CUER9TZBXuLDSvISI2onKEKzsAy+XTudXxToq+Zc
AWsyHLNc2yNwvMge4ld4UNjBqK8BbwDFwgipYdFpr5WlAbIqx6exEPDzlCSlEh5or06uOhQ/Vf8c
pJOKASIf2Hm6XDVv83o/kO/9Z6v6g442hqLg78PmcW8J19pqfg8zG3zWAv2w/hTpUfASltM+qMj2
t248PRdVsRxmYTT4c8Wd3mEbFcxRkBbZO9t4zMhRL9Er/hSWlKNySVh54iRHI1N9t2Q+5hSKWcNt
ix+UFFIqDF4Bgt7pHlUEx/edG9obzK7sz8oU3cnf4VtECvBzX0aOtQkbC9FlE3Uqsagnq9rKffIU
R8bRdPLlh70ypEp24JOqGkcrfht965MjUVO/GxkHfn4W1606BZ+dUTRPyWzfaKQpKjpmc2hVoYi7
302KosFZHqbc2UOOLs+2gp8dCxW7RnOjR3nwAHiUCVg82ULbQj9XZns0ehMDmGzMhm3WiZ6bLBMm
vv+PTpa2y9l/a1sgRYdJTKseyrZzzjJk1H1xZ7vT9jZBt6dkxx0UVr2cAJXZWrbIp19jrtedkvuy
KMLrIgbyjvfhSOFTvgoHGD627b61kLHyAGo6XYFtEhtzXn5S3HI54IrwpKQrNUbbtega8TQGtb6M
BMa3sm8AcXsCFfXDm/VeZVdVmEgFZerZmbsE6PRNUtvsIudmyUPfo2F9kWMy3IzhkXoZlJ1W9c3D
mPmvaIeIoxcE4jj6Ayh0eSoP3N4VBV+L3wEfo6rfIzJGNv2iDaqFbCN1Fq11a+qva95isiIe/eVt
tlzXqse313FdQrbLzHlWRR1sP4TYjcovauB9Cq0aJ5XOMw9ur0RgByeVU3m4teW4jJTDDlJZb5Gy
bd8ir0MylILEuNQCdEZkkFxDnt0uiTeBYiz/7dVkJM+oIaqDIBNVvRnuHQQGV/GgJWvZ7L2Qvt4Y
7nt3chYCDYrNhwFfpD9C6i37j/3FcAjLTDvWeZ3a2KmwyOA+6WMp7gI9aAEnZc7G48nyAVH7euHX
k9jLpjwknfuomn18kq0qjrWHzhpWOQZC98Xc8swgeICYeZtSocJx7jpr54/NFC29rkVlwMu+atC/
oyUaLxNfER2xPzl9vvBghmLTRBk4papeAu8RD7Wjhk8QAcBV+k/yYMR2C4LI8g/p3Oc2AFWnScHc
ZW5Sre/u80A/VKb3NkHvgTBYGAnKLqho2dqZemRj53iwt/mpL5xft3iogcC7bNzt5oCqr8Zl0Ifj
TjantuwAo9nRUjYVNzUe8/JzlqRvV0MVqSJ9aTt7I20TUDeFQdLGnX3L0BKN+cviYIXEOo5lc19U
WICIb21zb0CUQ6ufAH8OkFGyKQ9GZMfgaIpg9WHg1sS7xdyElg1G8LOhufjkjEaAVYpLsWlAx94C
+LhqRTNtqMIjXe9G4YMauYt4LLO/jMq5JpY8MjY13OBJzofc/3G+jAgRp71G3K7w+/py8LYGoGC0
fAGhe0j9b6wQDa+kxkJvYUPeObtKu4aZESAkYInvdRsHh3jGWC9kdGdHznIMjeEiDy2qqefSb5C1
b8dLbkPyyGI/28rXhMQ0lgxWfbq2XMpojWINi0S+Hb9H5avL/s1oSkrs3dxunivmty5XE2tHrTqA
4ZRCvUnK+gBcEG0pALCPQ7hMo7ngP/cUauwd7CH/JYeuQbXfrdPKjda3OYEo0sXYB2/ryAHEjP8/
rnO79vDfX0/XT+rSsFAoq1LLOBWNvu1j3dq3vsF+K+174zRWLMPWKzVOqW3EhwEKMLaQxkl2CTl6
jZHhFaSctdZ6cEnmKTJSri2byoB7xKoKEHxqk2pcy045fL2iDB8gIa0hX9WLyI2St7t0OYLzWZSm
Me7wxFjjfheZS5Ia5iGqMgvoNvf8NuAnD4sJ2p68v8txcjmjuy6rtt297Wv8IdqT5VPu+IIE926X
upuhaA20jv/sU+cB/O9g5tT6tT9HeQez5DkEB/MvvW6VezlfdskJGh+fFZ8UZFHm+XJA9Jl7svVR
2cTZAJ9DlCewEtVp0qzy9O+ackCGjKha2/UEtfa/x8qV0ij46tgootX2U6kYylKemYBWrmf53Fem
ivUkz/5BHH6wCqhgkpluuv6gjSWbOjBeJY8AzM77ONklD3XYB+9suFOgBalvINuWBWfNCSCfUV82
zQyM82AaAJjjJ2Pu9rMuOYw8Sy9l06qg3qORpABgnooXXSMJTxYIwdE5mB39dY2JPc0ldsKnALLS
C4eEr63JPgaHCzvD721blM5j49u4Sd6akEP2fYCgyVZpvOtogFjZQ2yb1gmJ8OEyIZNijUZ3RARt
vPgmhyZSUMGuIn3l9CU3ryG2k9Pkvk2Qs+TBNdLrVNmS8wcridcOUJpV6VYpuc5u3BZaZDyUEK3W
XUmezLQsLPXmPl8x22VZ2M01RA6MLLBAmS0/lPr4swss7UBq2HhQ6/ygxqF61rrWjZbFywhX7KGd
h8auVc6aPexaw/EijLSz8ZAo+q9rpPn/WHuz5kaVJlr0FxEBxfwqCc2DZbttt1+InjbzWEBR/Pqz
KvG23O7e370n4rwQVGZWoXZLQGWuXAvNWkCnW9WSrnn7MHkEru8UsJgaGPYD2fPO75YNJD4281K3
D0Nu+oCpm88f5LZc9Wz4mbsrUxaBMAEbO1PtJ71EG7aA+qNvS8OWfnEzGnIC7pb2ixQOzDciQVo/
x9yWuDluttsyUPtJFxN+p9C6H5+QQntGQ6X22FXS3lS9VW+7os0fweT3nQH4+OP3gDGB4EUbIS1D
VEBSR5+MCSIvIgPUY8dcOU3xcWipIQWTl4JvQ/J+mls5gKd3wFgvRW+bpyIDHmgMvRfgW41wHxmg
S0cTD1i+2lqTSNOk1gm5XfNE0XzsVllrikPV/ZNXtrWPQfF0QCcp/qsaDTqV6AytWpCIwQod8/GA
lBB5pQqhMzq0HE1Ss+fz2Ek6c+8MPyBp5qAvWsXRcjRGEqlHK3SzT2UEuvYoGwq0QeNgTkasbccG
CfsJz5HlYDel90+eW8UBaOAaqc+kKA4ciKhl5obGkiZxL/eDpO8TvFuVrmadoNWMrnUh0QGoFNLV
EKxR8uLHIVSMIYo1e219aK8TpAFOaMB7xq6zeumLdFoYVRI+9z3gSMZQyeewSeyF3/HyOXQhO1hV
kQ8VBa4tNBs9u72JjiaUDfy9AXXauU/bStNwHhpzjyd458hLw5uX+ur+/87N8yhZugJb8k51f5o9
4DFmmxh4V/Ddk6PYTlA+A4pdomZ4EFETkG0E5HJazW41pRgqI2jVChYaugLfYG3gtVq9BX2KF2Ro
2/3KsvSJo8Xgqg8Nu4iiyRdkL4vBWhU6YOS+AvWi/RmvZsZLODXdHn8ADqWSIvuK7ja+4JEfnoEF
nO5rrbuSPWJFs85Dy0ZiDBdJeLfuLcCJOvBsPievZpyOP8UUQa4At7XrUHfTFuonzVa3iuge20Fg
6J3S+Zm8sg78JxQJejN5dVLQwry9WYNvEp1P0HRcgcIiRw/Uu/w8GdFqkAdSuvkJaDz3UjaattQi
G0+z97OoRKqUbMn72c07n6VjdepLkGMlkXON8fa6w3fRPNMBTezW2U5DqDZCOXDxyUFDmYbXui68
HcXeIsDzjkyYDczpkEf3IPcrH4w2T4NQB+y/4mgcS7W6XtqDm//oxnQ5WXJ8jaAuFkxt9jGCqxLJ
/4wgnqg8TZZFEkNNNNLQ8FGCanMDdpsCvyJNjy+h2nDw2HdXtg5OsFlEOabNiau2IeQPI/Q3aIl9
8MEZ2q985SCvn3v40eTtSWp1i6YQtaf5ME2tjRrweODtqVNSu2xAwtds/PpeApi4E57G1uNUa0/I
YM0RJpp+FoUE8ZCToiWqRH3YUHzrUAH/htKzcQCzbncPHkV5Bvf51izxsZd6Jau1LZlYUSwdTD3/
Bgo740Cjpk8m9FQOW/C58ztsLpfD1KIsGULMjYRyO448XGUiOzLxTn5xWbmiFmjQo2I7DDmVFXU5
e8w1Fp7j6Cc0KC7z2Bi0hySUMgDrfuWgUwa0uHSIHV3fa7Y6AGte4C6CU2BrLYaWgv57gXsjKgXK
Q+Gqp/2/TssIIpAt2mHR99rI8Zqo+zXIvmzUcHIb23o0LpS/prAr1zdJzwm4W6j7NdAKlO6W7J9V
PymkTM3xkMvYWkxg4VhRIDluS9FZlPFN+r7Up7DMu2i+UfBkA8oVlq66wl51nVPe2XWOjaaVpZuW
dfmKswQ7TT1H43yvQ2fUar+LuvDXbNAnSBG4UKBWstVk6/xhWo7ayK/k+E+bruaiww+tqbcYmpK3
XCx7ORorKjzeCKLnsuWHOmYM9aJ1KMQXqlrO7pk7+s/zubxpmZCkmzmn+6p31kPVf/GSFcgvFzYb
85OQwxAHmYZWT7f8Y5ipLuNSIEOXD92GRu+hnepFbtXh3U4r0ojsFPEeT3ZLCSS9x9MlKdR/dRoQ
MNWKtZoOVR06AR/aaXGz0ZnizzyxygeNLcXYHngJ0a//Nq/zBJqCKFJkDaS0ROYGVZN9jLmt2IF4
bYNq1E8oHzj7prHP89+DhmC9Qls0/gC3fxGqbHMYmbzSRRXgfeo8JM8nGzK+38KobRYGE3rAO9zZ
iF2g5uZPAOqHSwRoMTCsxoI4CHjUFEfLAk8oRdEkNxrAvqCozP+c1PHs9FYqMRIDSt9WiXa3OpPQ
kII88yKrnfFE4wjyOOtBopRINk3FfAxE13WAu5U7zyY3csIGKovIvwF7bYJ4KP1lofK200pp3tFh
6gZ35QoeBTdbi/Y6lBD1aFGUuoVtMaTahRIJowOy1eBbbZHzLscQDI5KOCx2MhNi1K8U8MHcD8Ya
dLbFkmy3NZCTA+6Ju+68Bjmc0vBPLMKrprpU/349oIDy9TRZ4rMD7xw/UHoddrfFGx8/g9rq8eXz
2RYMSqCEUaKtIDVsryar0GftWhdeQoUe4pDtVQWQiQLokLofTRSqJgKsbM8Tf1/rtvzva8mqe/GT
1Nh7LF64js3v6ZAaFRTvjbB/07XpKpAiscm3dr2ed/fDUPh3QxGrHBW0ZEQEfdVQR/Q8RuIKtfjS
eIt20Y5zV2Er8zn6dj2aoav1ySat0b8bsT6N+tp4Tor4ecwS9zoKvO41mRnvaEitO/7kHtCFxk/U
w1OkfnRNjQMNKCgGMz16Ga3HRPX9kB3R4SYbgJpqbTSDLXtI560Mjl8OzaAYdCC/Xeq2lLqUiyQu
ZLfxYYyuiq9hiz4/tYaOzqujwGUKX1W29LBcR3oMkAVw+ndxMZzbKZcHMtGhBqvTBqLYDGSOCEPm
EVzyKeJ0G+CBTHObfTNaqQslYchub2krkdEjjk7pAA7HcNUZhrGgbQrZaFtCZzfbbcYnGy1goeq3
0L2qD2I0gAIyBL6wD6RhaBZ1d62eQ4lB0Ymh3fWNMKySbWDbDBSZA8QF1xr6J9dg+ARnbFYXa7QZ
ZOtGVVNvXhmxH6MBBA1KeskSfUpu8AkmT0Py1ig5zt4bTJ7g9KjSxvPcT455KeXNJnyToW2I7Ba6
iKBp9DTVYOoKDTD6e4NhP4U9e4UgU3khZ9+xBUjy2GNTtP69ZPGGzHEBIT5ToA93ZInzNFY635V6
na3Ia0dcCyI/RR1NXSCE9vF8gXnJ0f10ARQTP1wg8bi3BpUpUK9oc+mOdpwtMUTahYaFDUCfNNgy
z4Y9CDy9Yx/KZMXtJPneoJFjYuA/hRCctRasckBqUWVfRq29UgAAlC7ILiLzcpsJecD4e2NgE+yH
1ks+FfYa4i74Wtlgrc/HAvwwCrMyKLDL7UC2EsIr4L0tNze7n7Ri3QAoiTwXxME+TaWhRmBKNRd9
utCLel9Y3qcJvkx2H7X1olf6FHRwqh6JKjptU0CwOnW4uckmpyheTQKJIHJ8XmJep25RKEYWemWy
FjyK7wfRD3w/1IAuvZsioJGO5giivdW/p2g5HCb+IabqknGTdf73IRqrM7iS2anV1jQANTRknh28
js/2ptiQnSx01qk5IuPshHebmzmCoCQ47VBk/W3RD+vd7L8tGkEQayh54rlLhs4ptaegDYgdes5m
HLPXeYtChRN1+LT/QKPwC0S/gKdVTuDL2DpJR2SLf4911WpNnLzOOyDyzvuZoRErAJq8Q2oWDVI6
ZfvAczTw6dqEZpSiccEj3LiP0kFnOghr/oGEnffFwP0TOTwjPE5p2x6YCSAk9IvMB/zNxSLWOv2n
1l1I50vNsRv2Nic0tPDIowTS3FklA0PIpSwq7IqR0X7tcH9eDCBxubR8AJ2HHmH3FRfTK3fB/QC+
SLnMObgcXSGrFSoq6QXQ43HneFLbMJdXV8/wG+x80Idl+qBbVuRhMhF348DZy6dJRtdqYFu1qmvX
gvfAk8zdWcKXBVQn8AKJ/qDWXWd2aT5l7XjOpZf/yMwMnZR4e7sHv2aLHlNExJpuPrViOFP+7G8R
72v8ZwSa2LxliS7glddnX8BLUdwR0KEPdFS3nmzJWzSAxY8EqKhi3dmP4NiaYQ5FbQLqCTWMtTmC
vaoH3+6mNsthWVUW1LYVEiItk3lRmt+taFEJtCQtShgKNHa686K9IfsghWgJsMN4TdFdcRfpTXmE
tgF2IBAnm4ckUk+8sQZMyJ2AYUW97pBdmdpUL4+0xPs6ZIKg59JNNQN/ZtD3OwA9ovEKJB/RcXJY
duFKSK+P4/JHHwMx1fn+q5z0cJVjozVH2J0+LGKAdHwg7dYOT9FA9Z5PBR0Av1R1bsABGTlJ+dOb
0QYPNmQuNWxdaDaKNs2CgfNBPZAjZ1WNE9JrsiguRQ0uUdI175t0BKDqT0fraNhLKEeEjNo8Ixt8
fIuVI0pr68hM8BCfRqSqiorr/OEtvyNMt1iPKFCT3t0qHKT+rcueoRRa/ECmT18mvpzOBvBNRzSw
gyLsLaAckqDNNeD5tNTbyK5f23rnHhwZ2u4K6ZJsXYJIESgjaMyTO9GYe0jw7wH9EPQqc7Te7XKG
Jnb6lwFmHZhA/z/3I5g+bnZw4wRWnsXPf4l3lJ0lfgVkIwcXWQV6jzxr8StVOUka617ULlA2tiFo
h9yFXxvjwnKKDpKxjfnMUXlpOyQhkRw4x21fL4hlEzwroLTSwHdIQ8ux/vekxrAAzivlCUmqCvS3
6qCBpxLwQuhndNO/NuVIIVMGRRgB2JPuBBLsxrXhNceUS3mN1aEc7YDXFdjd1YgOAPxbCcdLp7L4
Ra9fetSKaQRKR/BxANkHSeTocDOlY1scxKB/JRMdnN6vdp7OunkmT9p4V7b2L0j09Adwf0LGqB+z
AeKgVb8EEbqNGpOokW9XRvJQJJ3N4TS2ouJXmes68DLZeMSWyQiaaRALwloaAt03eC+Hh8YUQ2d0
AEsaeAuy480M+l4AOOu+f5vQckhsN5N+yZgLKSOt813ckzWGv1zfhoFsIm+VZqZ85EOMPKrtX5kO
LFc81mAPdQztQM5J6DoaKiG0Tl4P9E9biFaHS/J6eNScHOl+Q2exfLTBBf0AOYCqbdt+WbXapRHg
FqPIykZ3diNLfUfrsBY/HW4LGZCX8V7sDfS7gg0Tnwg4jvQuZfWelqUIICFB2Kc19zRKShBRYsvZ
HGk15Kx6kNg3EjRaDvRGLejh2caAbdgUsy8hmllR8EhAEwUl0q3AF3lngkb3hK5s3JrbqH5sQI6x
0AWU2Sr80UIkfCLIBfGVHqXjto9KAC5UThXbaWOZJHEDVjwMC1bF5gJohuyEhxL4WmoLzTaa5a7S
LjWWeVj8Fhi7EAEIm2Ktlw1UgFUJTlMluFCV5nLkgPxh7M5kIqfDQWCj+5ZYUwQ5nB5ETjSfbLdF
DLsHRrfoz2TXuSYgSQPNLPTrG8e2b8ptHYfXcNIsUH8RpVVUMBBZGeBIncL0R4FnOchVlCfmPk6h
BZOtHWgHL8gINSyE0+kcCurKMuh7lKUgT73y/ee46uTllgKQmoW2gDDRtpQ4IEfCrRFC2Lxd4QZr
3pEjZxw178p4BkFGvnerqsSNz2cbq+j9c91B16CwEwgqhNO01Fs3fe6EVy3cqQi/NV5zFgIJ+cU4
vdbY8OGvWnXoIBmaX5lVPNkiK197Df+16F+WX7AfKFZxmfNrP1RICFi2cfLicdrKyO33je4LqPKy
P65cjdbHK9vqylpcn2tZIc9S5a8o2n+88tBnT2ld6Mu0tIbLlJRrkJiBjXuytI1VSe2bKfA99/uM
PYAOxAtA8e8f0fM/7FFHh6igSPW7DIRmS5c39YvN+2cF2sb8f0BthErnlH3TDE1/jgY3WzH86O+i
PNQ26N9O90mW8tPYpVNg+1P16MYhCKNjy/gOIY23j2HgY2hhFH3vTSQBP30MOfl/fIzE8qrfPkaL
F5uTiffkZT/i99wIyFegCFE8ggq2upodbitqZPk6DsDyla4sz2TC2xZf+dzsNzSk6fEErBINO3Oc
p6Ov2+VLNRWNAegxBymyO1nJajBjGwLxRnHFVgvAhM5+gJ6A/TBEKgkDEaQD2dooUqhfxXUFkuMH
IIyKqxO+TYckGOqJiY1sgtXrx76z3g5cnWWAvzvaAHSpGjnJMCG3kptInCoPyHmg2mPoOx0slSvS
dbAMZBdQApmOYIOFpp7+g8xQF4VUjIoinRqKKicpj3WjX/HeEi6TugYfphRWexwUywodWDcMeD8G
GXQC+sfdzQFpBETr79FybIOqC7eQ6+yXJvJnOyre5Rm4r8Aw4YEMFThr8oLz2t9Rpa9gE+R4PdDL
OmEYzMCBScTxIgyFt6kSozVXJP5uKCM0FbwNCbuTWDydkZeBxW3RKW/TATvTiw6q6yAJu0yx+ciI
pVaNpKM/EoUt+dTo5lOR+nvk7/MgMDxH1mZropEMsLBQ2DLIOnAo0Svg/DZIxjGpoROiXhapVE6H
OdrqTHT5ojR/O/hSk4Gs8fYrYmebWpoJkEIiXwHsWtW5nz3LpK3R6gc7cdNmiQ8miyaf7Z5UDGNe
KF+V/RZvMOsXXt8E7mHIvYyKsZ0OXcbQLSL6BOk22G7eSMUVbjcB7EC7xTIv4nNk4MHVdQKdFtId
X3w/jFajWbA9VXfc6m6aJH/+FCXcVNUW9zl28FcN/2m96aBw4SWutfLKGAVOJcwqTD5eG4n/Uipr
DAx7NiqvjabmXnNLNx/AshNoeN5AM8Xuj1qO/Rop1bDcwOsci9FEpHRsIPtSApoe8wN5u9zeS9BW
3EdRbNEaZB4gLXqMC6xBS5rIgwGPlBWLIq4yKFj18UMtmwb0OwAqNWYSP1Qg7gdZi7ecRrDPLhtz
gKZhGLrrxnLevBm21TSVTH+bryLI6aLBLrChSYPegdbtavVP4TOBuVtZzRH/FD5zlut23B7JO6nK
OHnrEaya9Gu6eenXRMPYZR/n/i2Yfmu4q2VHcSgTd1yWjq89apH840yO7M0m3s8+xWkptNxH3o4b
XmbmIR49kO6oLy1wEPeyHuWDPXTmoe5lDlVDfDlb0H2b2L18sNOXOfw3XqTgAp2GSjh6UDsuEkQg
MTlMPGYHyTpnBUl4c0G2m+NvQ+QSWLOgeTe3WU7OqouhkP3JYaj1czxxV51nQuJLM+ILHYoqf0T/
qgvE478mOgOvm78Ep3weVKSXScY65aBNcTxQoP0encQAu+fO95vZlFFyu0LhVm9XcG1gtxRrnL9k
UZwHNOMW7GjFQySKnaaBZRPdS+miKcZ03UHlE1pyHtt1k96cdVXp1eLCP+g9IAaq0osnLb/nyDlB
ZqGBbquKIEfBrZ2BHrJ5EtqL+xWHuJk0pvAMOdJuoeV+/bWrUY60WREfinCon6FHNttbCZUiCBJZ
QZO1zdca76qGUVX3ZhmCraiQQBor+6CmowMquk1vILn6EDn9E0QuqhW097IHoSPdQmdkE8omlY3O
/t/EaRXSC6UOrulxjI2lb06g21d3NHszDbJ7sVgsD1IHZpmsWV4Yy1HgjlLHJvQrgn4CCbYPER4N
BHnrlqfGhoQuJtc820al32fFmN0lnP0kM0V5iadvSsuSLypK992NWQAPU2nWA941y4Nh4yaAerz9
QLYqjlcjmhyvpm3aDymEmlcuUNcbiqAJlkS6UwnAPpBNTRgcsLfOeQCPRQlAfFkA1u74GXDpdhcO
LQtilfpyYbc7+6O9wrboVcX/zS6mHOqzTbiIx7g/Z6Xw1hkbqqAq4+ILaAzNLXQp/WUcdsUXEbdo
WnYjd6H5GKZTiKREDXpMCjZM8PkMhTiTM6vT6T4DCVmEVycBna1VEVXskfUiuQq3E9shczwdaTin
29d4WOYLYUThzjI3hs358JMcWgW6q0PBxm4/h0O2D3ozEKECeqoBC8tUj2crqfrnbuWMlnjWNd5B
cGrMoWaCYVT3imFSgwysGkKVtIa4AlpZaFiMUDCLbPGAyrR/9XrnRGb8dcFQFAHkXmctlvSgglZA
CGZLXteQr6Elu3WWY393e9wiO5LLRYIMCbQAPjyG6Wl7e/iGY6Caej8EkC8mBRY4J8i8zM9qmsiQ
g05AhnS0wO6OPaQh1oOqshX92N0nU7ju+ji6kKnXPegdx+1P8pHpNulm+31SN07NwejFT4r/v52U
9ECLge0BH63nHvKk7njx0whQj5oLs/ku2+igpXjbfCjDrnoss/AfQ711NW6bLDy8TJ5AJ2jOQ+f3
IXlvwchY8dNtKDJ0nBl51Kx8bRdaqrN4NL3pDqOI+oyHv45MtywXIneae0BC2NIuYnb1mCHXkJVu
jyCCG/aCQyzHdz1+QX7ZXGkATHyZGghpyKppv3tNvOMG8LaLCnBu8BNAKLQwv0N5J35xmMuWGcpt
85KDpmgf3fJtSTEBsNQL+21JtJQfI3x3k46LF61iA6gZcSbRg7eAzoF4KTmuSWdC2f4aV5kTaGJ9
EJYux66I16T2HSKtcnJcUFw0IE4OaNj2LYTCochJSmGkGVYXzD2920lazEECAw/jLMW74MkrIRu8
wIkV4vmzgFTHfPLR9T9idAB+9sOUmOuoN/tVPLnhLvF9+eJCzroXVf3EjSo95WCIXozQ9XihsCTJ
tB04gqGzabmLmg3+Ns1YuInRrLhCY7IVJKLG/3WdT/3KrHLoftBYdlYPWhHLCkaICkEX1JkCU3c3
wDL9DG0Z7Yi3HqCr7kJn7/abieyTbczxRHFPJlsBRkbY8VSNdmQnEzn/P+2f1sd3/MPn+X19+pw+
ITre1xbMXvvoalsbmmPhC/nvYQCRrWT9pS8z8L43wkPpoky/t6YbZgGw7cj/tD1IRtSEOcacUgi9
pC5UYVLcpf9c6mZ5X26enoLS1xkLKIQrNQSrstW3iNdL3/DyNdlIO6EH8+lZ5PrCHBh4sfEoNa3I
2KE0qs+4MeHl1sLmXn9ywTL/JWnMtwdwWr+FzTAyFeZ3VX8Ca4jzJfs3bOrGP1b7PYymV2GE/2IH
335zwsYYCkyXrrahSW827jXhiXUF2lOgfxhf9Eo/5h2YLSiSW2a3dRzTA1ciw6ZExbdTAqrDuAXX
LcVIzXYWLQeajqHGMseoK4B92f5wBX01h+cinI6gjbijaFp29HHfMufikM7H/egCtWKFWrHNoYP5
pNcoSYRuGJ1oCKq/TVt0yYMGRbqHQporqXpcs9xk6Hri1YKG02SYW5Ax67M3H2MAYcay3JKXlowh
uHGioVpS5uDkoyVL0OvkfdSd7CgELYrmI1kRLxnlTdSBtwVg4pCDO1IupY/qCZp4SbSmoZHF4sB0
aBYNTVw+RqgbPVj5nEqhgLYB5fNtOueNvvTdPjA6EyqFUepfxwatakyphdZiAO2E2wFo3A9gf/gz
QnjdoR3xqP8UAeQU0uKq5PGXNVzs31djYkIfHu8sBQuAxEFKxTEtHCdFuz+k2pqI9Gfb7AepPkj2
mxYssHapGRu7sVCVYGA1RR2sObo0RMlkHhLChjA1sbBn0w1T8z6J0DoU9W6iEYW+T2RoRzjGEVqp
U1Zd+jw7QH7QfQA02H1wGXtCG1d7AkmsC8nyxguQ3x4Dcnau5p8kUladcpKpLPNz5eYMrLSYnSV2
GqClvl3TdE/nBnai7fd5tpoEKY0N4P3JHZl0b8BLFYifN/QJxsHrDzH0gBfkpTUYanClzoYrmUSt
oYNIuNmWPgLUtZu9zRwdAJB/PxFIf6D6pd2TpdMLqD5N38M0GXaUgOMgyN1MTV/PCTyRmN0ZD9or
OelLhmosRN/T+EpfsDjr0Pbx+3Re1PUqdhjom8vM2yV4DgC76+06vykebZaWjwXek8wxGy9RY+I7
bjNrabOYb8kJhPS0NUGUsKQJ79NxvypA4irdwHOq9GyaDwSaYHgIrQDpncC+A777rEFRuRVj8h00
uN+cHvo+IBrxd0UMNUY3z41XTCQ/TZS15q3sFKCZcqXpKdvZCoJvaI3coixuKOgFv6IubC/Cus3X
HlgLBGSQXvosMcF2mqOCkSslKSXlouxA1rIP9t/jUTM8Mb+N+x1al0dAWDMgFVTm71MOsHaTemkm
KGjcHB+ShS1lAl0BVs0ywT18GCpwaYjwChWv8OoYqLLg9djfDJCxvYIjADl/B61fwvOPFMHC1Lgb
+2+TtO10mfuxo+jDf4WucNKlrdiBW7UkxdIatKTdtNDsU1doBobkbQ/17nBA05va2eG+5EDGL+p2
NGyZvorBCvslwc4Dry1/htGjYrChoO0X3V/DGrUaAZnfw9Q+Zl6N7HRRrbf47aK0Wj+AUXnIBIAT
ECbbdFOWHaALlh8KQ7M2EiiESywqwNgrw3voQ6SuG2ZXX1kSf01iUf9qUujdZe4YL8wREOg2rn71
fvNVanH5tWjKFNI4mfsgGX7MtRbnFwhUvF2lMcaPV3GsJA1QB2tBf/zamPobawyUpsUBmC3iiPlg
hjbkTCvzNxtNUhQcXmRAYsP3ghy5tweIxFR7GyUbCPPY1gPZIv7SCWu4FwYeB74N2eF2AhfWLR7S
V4A0ch1vqa3RXufD89BNEC2trDtbjs7eVC+rDrAbayOTKcrYE7+g2D4C7fq7cRaPJ6OpItPA2o/c
835WmX7UwXJyO3EdY7b4/578FlOlvnxKuuaV3pHpbZlelOUAsXke6juyC9+7xKYH7EM+fe0jyA7c
0ruUBlZ2i0Hs3HKiNXUeSPFUR1CqgFSEsUpQZ4TkXDqdzZDrSwqw/aesa6xlXKJZveVRvuSTHq2n
xLbOGhC388HwWXz0uRUMRYj0FjkoREBuaVniR7Ym24D+v5VuJxGE6Xp+GQToQjo7G9dVyfH3ayoN
CUgu93hplC9gz3UhUWlr+14NGVs3/ug+1yCvOdge1PtipR1tFJO77Dko/CdXK8GEVf+qpam9qhMv
q99ODPDjZhyCILaB6mJp5MZT43XdKu65dREGtAWyNin2KBiA0SGc/KBmUEVIjbBc5jXIdyIlVFeq
s94D2htAHox1A0W/dNSN4L9jKJAOaQq2k1hF3xajs7j4Vpadj+2WeaQt51DF0x3TpiPJkGUpk3fK
RztM8rUM3xa1OX33/a954EMBy/1ovbaQZViA+Ch+iM3QW0sPGBsBGsMTS/0k6BtuPFVa/62oRqiZ
J+DBw1vdD9A9m4tRTdLYv5MAvh1PaOhJwayp6U/TOM6TIKs6T2orJLQAN9HCITskja0t80mkS+Sc
skMUjiBpJ08XpvLtlFxTpiOBYhfT3hxRQCtVW2WloRE8MSC8Di2w5OiHYNDQCt7ea1ZaL6uax6+y
EBfXRq/XYhDfBu51v9Ay9U/s2d6Tm5vgYfZG65K5egbdJx7v8ZetT5k0WcAtz31gKX9OwmgzqfoR
HUQlfWBrYvSN0zg3US7O7HFvUAXqQ8y7O/ZiuadRp0NxvpP+tCFIUDVCp3xokdGbEUIKPgRKlr/b
uAMGChKlpmCKG9/nEuqI1qO4/1zPbvGO7mXdEfwbaE/RXW11y7AMlv4IlnRgblSSprQACqxsB1Rl
Ch2tDjQphLZTcLNNqX82tNcG2+594vk1dsm6NuJvGK3m4SgK5yJFkaJzN/GRLgBxUqIO5ACTXbgw
7TLefIjG2/KqlflwugXbriL2zuqHD2EQck+C0S5acIE/gyDGP/Gqts1Fh3zAzjfD55qx8Cw59i0r
wO/XjgkGsjkEPVfTIk1CDXcXWayAJ4Kowe3+NLK8Bpl1QDemjuyW7K1zmXfFSqhg8oQ5KnALnQMg
mPI5+NPNj1YvmGmAbBFt6Yrt0FH0iBEr0ZdJpzoRH95cZBRGagHVB2yGmkIaeB/i4sGo4hUF2omB
9iCzds0ds8Rsm1cwZb1tIdNmxYuiLiA3YRjWXZJNzdZOunxXmra8TBCChEZc2nwdIffoapH2yxPN
1qmY+9q5xbikSYWTNluRG2Ae8Xt5MbHkPKnQnRPdEayy2yJH5MyTQuDa7vxUBgwKfYtCdSo4qlOB
DvXYLJG08k+mJQzgatTWHlwbMeiv0HoAQsa3OOyawFzC6wZ4c6R8Fu+T9SoRG+ijQd4Y5ZwLMMPj
pchEc2IOFOo5KxyI74ACRU9aua98/UojR5noDLwl+bZ3VHuCmkqLkKPUomyt14DfuWFbvq3i53m3
Yj0yqYnhhUlQWthojhkDIeHtUqgt4dMAQbOl1UaZbsM05WcOUoXA80QS0C+qUj8rPSkfoOTGjjRq
Q787lU0P3j/46OA3uggcIC6CtPLfbOhcvYaV5s2/RXTVlqd6Mi8UTz9FkMfzIIpFE9wWEiG/MyFb
fKJ1kBwG/YZ0UySZQKlSK/4rI0v+4SJ17+wB4t08BGs92blju0ujNdihjcrxC0vjTSc942suDChZ
l63cUFiGEnpuYGPfTgPb/9eyE9PqhSNAw0XLFqEo9ybBAlutN7foGgyDwp66NbGQ0TBFbv3DMFZD
oizT2yYMbt5QICmhl/9EeCx8GaAptOcZ/pU0tGJkyyvHQyOC8qa24oiMa+AS1VBPgT3kiqafhigZ
JKes7rJ5GEmhn6Ja+zWvhIrHOY3KbzSKuG2fh05/cqdp+tKVvLto0BEjX2yY8V2b+2fyjUAu3rXS
BGcArghGjeaKF6xtCIKVL4k2acAUyTX5ioEZ9w4IA2leb/ftg+ySJfnqKUoeneKfGt+8jUiBde/D
cngQRZmBlisfDo4idwJs2NymzKqhpQO+qDkE3TSNadtXGqVlzoABTIw1DQcDGO4y8880okklXtAX
SBAMBxrSkq7XX90sfZSK9iQf2uxeU1nbso6tDV4wBsjdxPVuRO/+mUJQlInP0KDY3SZ0Bdc3aAQA
gkItQoe+SPi8SFQ0w84EdHkBhgkfpezaWaSNDzRzbVnagml2DJEt7q+sfgrv6rwK79AtmW8TyBst
dIppGNrsyro/k5cOFCz3pR85d3NQ1uLm0uI7MK+b+WBK0u0s2t4m3a71f1j7suW4YSXLX7lxn4cx
3ACSE9PzUPuu0m75hWFZNndwBbevn4OkLMq+7r7REf3CIBIJsFQqkkDmyXOEuowRg8LWSwRboeAK
GBIv0M0jw5fzsRbIughobWp/evv30ZCupYMgeNHo21im7Y6jWug+CNlbGI/Zd6F7yBw4+WMGurS/
OSSV8+gNeTE54MXb7ooBmy41Q4rN0p0DHplFxKFpL4ygODupZj2b9Wb0s+i5KPvy0kcBcNrKLEUX
bhMAxzdIRlnP86D3JlbrMSJZ45gfpzdjb3q4R6IwR3kf5JE+HaQPwFvYDlD5RUel3q10Bpl354IN
T2T13oosnmlinZPk+dZPBdTwmO1B1jWt16w248c6w1IwaoLmLUesSjNt+2eNNFbhDPELaxDUSIHP
xk5bYnuI5ffBKCoU26nhPsRupuGjq1ePSHm06zjFar9SWAiu8BF1ZeN16cgLtRwdbApjk9RLYzCA
71C90u3ee4MA5fIly4GYUkM/xntuLza6BwbTCBTWiAWgEL5VNSqpBVoV3CD3yNu74IrCXqB1TP2r
7B6o3we328q0vPFIA1M1sKHilrF/KNNoODiqrKJsXHFh6oyaAfdxn/rtyRihtQ0WDvAzlnl3Ijfy
GLUg3zYSZLF7gI/k0mVZiYznoE21AX4a54vI0Lur0brFBdgXDWhWpE55V+T4fRZKnPTXCCtIvFsQ
AoLDPLW/O7VbH+nlJKvIu0AGbduEeNMvKzNoN2DSq1bzUk8N4F3aHMnUgaZvo7sWQNIIj9Yx77/6
abEH8Y72w2DGCcKl40sNZoGlg3r/G/BmaTsm9XaH8lKgNtUgh6FuMdbL/diH+c3o22KRDCI8p6oq
NYkAj+4gCTS1PuysZqJeZV12EBa4FGeSGcBCoeujSQfsqro4UEeKn9c6T23k+E0fSq5SH84lGNKe
5c+iM+RzYPYBOHLBiuaVnvVcg/9rExtdvyEnsLa+jzF5aT8b3+0g3XWliG5laYX3ZmYBGJ/qoK+q
4ug+rfPqhCfOC3WOYVicQVF9Fj1PT9aQpCso40JgUTU9iTfggk7p4GsxHmGqZ+gT9DgQ7lRCPXxN
xpa9AhKX3tqDU15S4EcXTevpX8Kq11Z5aYo9NRNkLKCO2T0mhtqCAWe7CMEM88WPyx7YCt3dO6Eb
H1F1ypdYDi1kUtdPYxaEZ10bPBDoAgYAIdlmpeVucMhVU7nVyk0PyvCMeCU00YIKyTCgsFagsgkP
1PxwM9RsAIuBG41ABWP1isoOMGwV+TePI6auIuaxXnVAWkn30nsiP6Eijq8+PJCSQAlA3HVLrjz8
BpTy5AFNovxbUL7PQR4aFOfARQSOZDyQ9LsGybT1WKIGpM9L4w6l9MZdWnubClHKG/LIotgC4sDr
F4hOgWfXifm4wNNm2JOzbaEmux4qYK4wlEZUak6EI6u1nXdjtiy4tulb9mJCU2ufgI5p0ShmGDb6
xZGaEKmxHpms35tBP0SbCKXKq76s+a4QEAyjvTrHX72r8y5a0UaeeqlJu/XZ2W46/4igTrygrFZj
N6AKjkW7iSpXA0g5k4fattyjDtTWlB1LfFBy9ciw0gCyU+qsGvpoOwADNM00D/hzTkSKoEq4SkIs
e8wUQLcwa5Orl+CN1o/ObekLmIAhOPam+3U2tTGHJIKddcugSWW8dMKsXsVak2ymdhGMirM8svZT
2/Dx8i1zcaEp8own16GX2B+qwcDbTfOnKLEFSV1/SKNjFnTJCaud98PoxgD7/NkO86I9ZtWR7DSi
8T0LNKo6Uc1YF0eBzcfWh2Cwg1pKy9fMBdmY6sC/P18KgKLWMw0InSGMjjQqkHZhlN2PbGAPfQ2Y
zBDdyFpjD2SxtHEP+gh5rZWptfRyERfSOZKHQEZiVdVQQqu0imNFhVLJugSHFA0NISV7QDGWt6Am
SmKNy7+5kmOV8hoB4lIhC+/JlKFSeiyzY6MOUW+hLYcwA2ZozI50Rt25LXuQE1s9eBs/xgTkTv3k
WYwF+Hz+PKV+rWrLNaS0oq2dBsmKdMP3maoOK/A7WZmV3p0lAPhnlqbJKtVN69jz/EftJ/JkdPL9
EMS2PJGNu+DXY3Z6pM5ReUiwNSCO9uFCPT0q6EDpDF61TLud01Rj64RHfShf6o/KchtpBjJRmooO
WgOKSuVFLXKlgWPYTAOnjNavuebpf5+L7B9XnOcyf12RZjaFsI6oxcbjEw+jMkHlLSF43Y8mtjvm
Y9zgsTL3YjnxuUm9SIiHqVmdbaZ1596s/T1ebYfGjIHYIdt06gKgso8N40A2OgheoJ5ZHVBmAJLS
57DBDgK8XbUzPGqA37ux9lw0Zf4qLPfZxQ/hFVTQ0wnwpNPJb1263ztPkMo4qG6hRv6bKf7HfSAB
hiov8HevmWTsVPbcXhDRQxam4aaCTu3EDmE5UHYpCp1dGvzJT6b7EI2m9fy3Qb5rVhM7xL8O6uPC
eg4sOzp1AsWXMtP6Kx2ayEmhlbmcLSMCcVceqQV5EirRV12xWYrC2BoR9qi8M4ZPQ1O51Pwy96cp
WwNcHXqvghLqCiqmdy390NgmPohgyWYjQ7moGkeAGlQU6xY19XvfqdOnQRu3ojQBalV23Uq82d4F
+bvdAWPbvgS+7onl2EN+2Gf/3+15ifo1yl5NiS+VvQLlJTSZhylZVoK29iS96mHOn6WtWW5b5vbL
OX/WIYWJKGzkbuakmLSDlzSw+yOZJnu4zH1UlFHObdT85BRaxcN8aYkHzrYsw2E5T1P57eepqWMw
0mlqmkgHlfNVcnM5GqgQrPmIwGAKSMolLThfalWdoQ6g9y9TD55Qwx51LY+ZspFfZfpQUASCZEsz
TGNpgo9ZOrD7oKBJTfpxwPJ0mmk2zXOWUbLF+8Y5UidwYHcxS+WpRRn/qs8crLjVQmZaeeDFVww2
UrPK5IJnepenA6i6VJOWK0wEyLV1fnIkG3dBcABQ+A11Tm5qXo5U+Ga2CfPnPK02uJ+npUGehmBW
3NUJ9lFYBtG0LRitqZMOzce0fo2twlBgVdU3GtsXDVZ2tJ5xA+AgqEnrGWpyt+1QiITUxNykXtSy
4X5JTm6AXU+LCuKt34/fvAZbosDR2xMIxbHGo7ajjHRGh8gXkIhNqi0N9cGyjteGGkLteQY/B8G/
1VZ3f9inmT9dZEi9aOG4otsgxNHueye4N+1W/+pAiNXzWfQ9k3G7rPrYvUDwtzmBxgPlhEPufTPK
MzkwqBIvcwec8mVfFGcBHZEVdfCtBY2pVyg7lytedtHZC4PsEo7AHiC1FX3n5kNbGOM3C0XpK+jY
CrVs9rdIESP2UEO4E+/c4Wum2/UiSqzgKgS3L9SBLQBqK1SHhhK7qaPQwL/sm6ij6MuDY4SgVmQK
AtXX3R3ZuoYBZTe0w12JyODGCrTuxk9D88ao9NtaLWpjpJKo1TVauNHAmA9FYIg8Bo5jHhBV2VNR
y1zoQk2oO7MDyM+nTvInOx0GpJYOLOK7P+1qWrBDa4fcaHaf/JWdLpCMWnhEQc7U+cdwVO8if6x3
08eb623IDZBIcRyLdDtPawJTf47dbllqdX/mHAmdHpj8m9bH6xqFZtFdnXiA/eZQbOgrTywN2yie
nbpCGV9XpV9dFyiArhPfvQTkSYLLn9IWqyTJHOiH3iEZFGOXktbLwrP8n0idAcadJq999IYavfLR
lnJYh3g0nkpd5EcD2dXN6NpYVIJ8YBFkbvPdMoOlNqbZT3BwP0k22M+e1iO4j8j7hWu6vs9tlO47
2JPdxsJtl12jG18Hu9133Eh/6s54kINXfgVoEwJdYD90ZL0Iu3a8100Rb327TA6lUyc3thsGK8Nr
u69A0m+HIkl/6EP4Rabx8NR2/YDdpyFOniHtE+7sfO20Tv7sSIQDlavVjPvIccNjWUVsWQSxBAU2
q4+Ra4z3TW3cg6eDfYVGM9ScfLs5QT+suANN2yvZ8ccgKtOW3VmAtu62qkMAqSN3pXkorgMBZnDR
MhGdSyPEZt+y2teKrXkcie8A10AmSzmYNR+2qKEM17GZiCuKX8Q191HghYBDgXg9y64GtNfcRZHh
E4/pDZlQw6UhM915VrjotXwXaE286RToA/9q7dZ002iBsHF3sNR7b+rwUS0w+vmVWiH383Nmhud5
UJrjrT+EEUg8PyYSSBivcDPFG40gIlhQv09MPk5o1IvMrb4T2duo+DiLRA7HJlsIpijfJuK36Ug+
dPjULvpgPNbAukrDPUDCZsE4WDzy1LpMmIUR0hgIDsQbwjgEwqzPKNB4ok4y8dA4m1b77l8D4Y40
WcCOWuWyJdFR2Hn1JY9s485E0Oz0F3tbis/22Gy+sLR+9y8BAFoSewV+N188Pzbv+gDVVFMkS/ht
/c7viiTIyeHgBiVMApWqZeBfaKoG3BO+fcUXkz+2kGTaNSjh3jSDZXwZ8eANpBO+4hUG+pQ60U6D
ZOMNVKpdEGWgIFmNRE43f+zVyDpHYCjgxTSSHJiPIjAaaQFRcSNjiI47v0bSNXUHEEUayUJX/1ID
fEQOWOmh9iJYZ0Fl3wEhHm/wz/BOXRKBbxji1TurtgrkBUILauFShx61BXpVy0y+Q7poMxTOGKAm
MVyDo8v4HtuoLARiNn5io96tPLMzb/Iu0Lbt2DYHXjbDCXl2iI87eXlX4jGP8rxWvGAZ8eAnAPcu
wrtRVmAMK5xCqYrYL7Wmi+XfPtsorX/5bEGhf/pskaZBZFfVflHpVtjX2bK2wuYwFWepJlDzzYHK
vmpTu0MdSb0vuiTpFoisgkKOwnVu5ZRrKwJjwGTkSNuu3T7UFkhjC+xaG2fTQ8xsGfY+vnUy1nmE
d3TATqNS8erVQUjd2dQBxM6dot9avSMOGiAh547L/kxndJBxDoYyn/PV3FGW/mtU6/4iq5x+Y8WB
tXedIrxzB1XSNoDqF8iTE0o8i2fyGGzLRH7TekT1T7eEHntw6PEosea0/qcY/3RKTiOcKAXgxBHb
dH2IbT/Y6AYEd5njogbFT9elghXXVt0sjAbIwBawoAfOAJG2k/ELufk6aE5ZUSAC12KvEUVNc2mU
Wxuglk8N/5tbjzt/KwBFhIyVIx+rLNuilBt5Pdx5G5OF4zZTzS4tljF0Q54TUeqHxOSQHddG/UVn
/Y8h9twrEs39Ddi0UbGu/C3D48taOshcqWkzKbbkP8TO+7Q54sa7MUNlO6i1wbC7cYEZWyK7GO1p
a0vNQo/j/bTxVb2o2Ig+NRHLjPZxqSMTXaK61CXgahCxdmEYLVt7wtNPjNCueEm0fIPyjOv7FaFO
cwwaxGnS0WxOKDIBvUQGouoTBDp9cxMUKCrPnb7bUD8dNCf6FvPC3PbClKhhwSESQXvO6zJHKX/K
wCDj8n5Bxiiv330sLuWyqGtkf5U3dUgn6MF/CaWFpEDyFlrr8iw7H2BC6EstmxwSjV0CND9S9zjF
yqvZgPGtWbgITfYLMlaqh85cIGX2eenczPbCMEH9MfVKa2UUABr2WBkwvMaPNd1ouIXCc5PYuOfo
NHTvCyuNoXCGuDkdkKNKO4R0f7Ub8AsJ8PqT5dNIao9JZECzfElzzWMgJIRQvDqYmWOt7T7l6QX0
YM1GBxf4pTB866zLR0PBvehAZjobw85a8ngQ6wgrFQd7EN89jUG2JJeEbIMnKuj3hPZ6nqGK9Efs
TkLQ9LlSLDSokh08daCzIGGNAJMChxH7OW9N1masbMB3lRdzbCid18OOfMhks/zXaJpybpMPNfM8
Y/Zy7uGGk68MDkHJqkPCqBPR+yFGNLJCvTzaae+WIBwKfky2lHrInVVOvmkz7SdFID8FKZMogspP
CPL0Bmj2E/aOn6OZfwQ3abDLgkct0p6AgrbOpgZ+wM4KByjFD/G5HFIB7iWp3aIIzVyWTWgixpMG
CzBGirc+SNYAKQpgPyII1zA//CHj8jUPePOlGpC313io32HB44J7stbxf8yTPV5aLVhwKlTzO8ma
4+WK+4EJfBdxN5ymU82S2sGosKYSSYlKItVDB94BmTWAFq/HbrCJTBTtgQ7jBcDLW4h1VvfuWHgn
FAtWS7JrEuSLeRWWN4lvjVeP9Vi/qAEhuAKQMcrZ0UZ98YObQ06308VjkI/Vogcj34kOQ6dlJ10d
Zhs1ZSfrJUvNTT4CEN6J+lzzIH/0gIK9q11/qZtVCFzLquIifWR9kz8i8gp4YyHvyDHI0wtQUu4N
taq4eutFOUyTQK8OtKppiPtQzZmrDS0eRN2emunIxhWwQPaWmo1bID2IAPeGmkPk19iNVe7KUhcF
V2i0R3bDWlIvMvHaocxBb0G9Lm+jc9NghUq9em9WNwgZ3FInlq7RomCDvss0zRrBtpxUKMioDg0W
BwglZYl/xm/LP9OZ1hVfwJfd7UwjZ+PCLP0WAfgBTPBGho1hBmVmdUaHAKoABz/CYW7+zW8eRiPI
hYbNzf/+VPMl/5jqj08wX+MPP+pw6k7uW+PeDyGyrEElJF/Q6XwA8Qdb5VbRLyCUkB7nDicCJX2Z
Z7+GUHvudtWMc5PO/rxA2iAjaThgOfyvpwnLjw9GV6FPMhnnq5KRV6WdL7ht3I4ywt5NfYh5CDUn
FzqlIUURP0N5s9xrVpRfG0hDMqSCTkIxdtKhGBhQIJpfLAfTerd1dBYnGw2iRudB3QHARst6U8kE
tRIfY2lEHgMt1zvmebaPOmq3xxRPIrrq3DGAXqfjXXIRboiVuQxbvk6KyFtOV/yYGFEqFG6Dw7uj
a6dSYJdcGvFqmooGh/IldbrwZpoqlUaxDiOtnFw8zbtYICHagmFCHrjU5WE6c9L2/ewvNnLpXdtJ
cWNjHB3Ex9ls42qaeVbqmG0lWEKXsY07HvRu3l3ROuCmCsGkTk2fJd6dNCGh3SXmTag8Ssir7cKG
tUvqLG3Xu8sRb8nKTj9PgzoJpUAU8SDyBYiokLW4cS3rApqU8q0Y2UXjevFmS+cSOjgRsLh+XJ+c
KAU3k6f7e6fqHwmQTjD0QGHREQmY7LOJPMieleMNqswX+oANQcriKwj07Ns4ip0LHkhratFBG8Hm
nFrNWzsECTJ9DRB5hVfWS5f7YDFwsuBYpbbaz5f8pfk4S2Lj3UZnbWrzlzAc0oWeZ87L1BtsdcO7
T6RMbhljyS14r/mpbsYjmSAOkdw2AOLf+HiWQTWvD5bk1ra3IciYruRFh6aqd4mVd2dq9VGc3FYi
f84dASYNNTOZ+hqcFVwzg/1sa3OrWrqxnmzJhTpSmaHoIkcRD9lozrCEnGjQ2MlqvmrgSGub9GCg
nucLrNTcO0YPvJbh4gPH+egebd7c0jD6k4CLKKFUWnya3ShBwxtPH2H+ExLsKDuwf11mk/Cra+85
4Wn+ZNLxo4UBmkTUpOILI9+aV/5C07jz6a8qTR8wUhN0VeRCB28EB0ht1Mb0V9GkTutBdC/L5HK+
rN4Id6eVwK3Pf2lbtdpBd7sv8xeHACl4/2W6nz9dL5h3kwcvNNf0P/T6QkVdh5upORb2AQwbnSqm
6faOCZEELc/6b3HdPJhpljzEkGw8OLoOhK6yQ8/O0vLmMmIdDvCnW28aUBnt3aywHyWI7shJ56ax
bLhenSOLaSuN5dlCQoDvvu2Np64ZxLlTLV544wZYETAnl55xX/G+urogvWrcxLgnU2uA2ivIguhI
tr4Nil0W5fpyGsDM4L43Nr6UBpg4AdHDurqN9zQ5OHGTA6IixoKaNMDDj0XjRn9LpnZEKDHt22pL
k6PaJDvFlvhBnfRxtcg4IoUb3ExXb6wOaLOIr2ky10m6i24XF/KngxfH3/LEMU7U6rE83PqO2YJO
BH/QqPXBLZAqK+okUw6JzIVd+f2BmslYWDsnQrCOXOgjdKiM08d7MmgONF68ctR39AFA66EfAtlj
K4k9VRc965HV3o62I6/F2L35ned9gbT7sIYi4LALejRDqa1AugWMZux5p6LKoMCHCuov4Cm0QYmb
NceijQBdM28ncwsFPlmW4AtBjGb5vuMGhdpuwunN2PwEqY9jK4rFJ6CeFdcQEzesOw0fuwj8Z8pf
B7p4lbXMHwok2XayhsQPorTeg3Kg1DbWgK92/VVDkPM1ZgBAJp39M7HSmyYdzBcZNwP0QE1xy62o
3bql2R/8kieIUyQ6WAPt/iEZoIwrIND5XQ2HRqn9M8JwJ0MwGD9Rf+NbKX4aqY6SBFVHHrkamC2M
BMVnadg/QaMCXM6wz26dqj5PPQdpRATUJjeO2ntyQ3XE+2yDcptni+LvPhEdQPJ4AM03yju0RTa8
ZU4IdKlnPkN2uAQo0ch2dd8kT2Vrn5zCCF9Rz5MuC8CjL9Ix9XNuDEitWUP0+jGySyFGQSNzHgC2
bVn6SotjJIgCkT7RmQh4Mp11f7H9zS/QDR3PzSL9lGfTuDUcwQy2+5TVm3JsbLjX2Mj3lF6beh1k
ydZMK1Fm8pGjI2eaJS3rHdn7OF2IEYndS9EWxZaDfuDZzIqJz4qnrrFOLLfaA4UEcd40n/issJaG
PW5AoG162pPydxEnQ5UaYApsyMGjbBaduVbY+WXIPfBgl2Hyn7S7ZSwXfiT9o5dAdgRQmSS/ZCND
wsXoVtSBPGF+iaAhaK3isV8BQ+UfZzd/YOFmCFJn2duo5uwA1DjKrG0fws4Ua7CU9ZupOYKIzeYV
PpLptA+yM0YQuKYn6qRD54AwDEVdt9Si2frEeJ/NNrr32QJLCzatFA0iXq6ZLIgzC/JDp841qgu1
aj2td7GXVUtq0gFBXhBzBvXFLj0ANpVHDQKxpa2kRMj2lzkmDzXg9zn+dhWrhPZr0YJ7Mhzs4l5L
jCNxM/hQJ90lqLVa9+qmgEZfpGLR3U0J0e57uxuPOsRf13g4OsewDsJl4472qU5y60kHXfpEWydF
fgALZbEKgJr7Qm5+WtonQw+2rpm3KKrnr3TH1DWEK0rELG4bXW+OTdC6Kz1IoleZnfPS8r62CWhX
x2aMDnqWins1kPqrJIeGjgm4kBUlfJ+kmIfXJn8LEPAJw6Z7Rba0W7a2F14T1zAg5jqCZdTKR4go
J+++DIosEnKMYmUgedqCoRfcH7a+6unMwla1E9JFuABnU686s8JvrOmh4u6iTEgdQIopg20NQO+W
NTaSshJPogbLCPD7O+PWw3PmtnSQWld8adM/I2yGVc0RdKX/ZRq28S2U5ZQG15V5OvuagmsXYord
V3Ps9aVM4g5aekG3a3ir7XRkOm86lIQvkZcbX8q+PxGHtifA3hnl3Ve9TCEHifoLrYuzB4HSe5Ru
4yyoCsiG4pH8oMXy3Tb30pnQ9XrdiQrMQDYelCjRyA70kX2epideVt+mT6z+FF6A7Is8slDuoFgQ
P3pZccpzzXuIQfh0wBNF3YXd8FXZUx1vCzMM7QN3QJXyu31EImORG3W5w+OvP2PB359HxjvoQ9v5
NjGLaFHqPUQIqMcJo3HRlCzc5t0AXTMNOgiup4JaqjnbnCQddsC2VbetOtQg1kf2AjZqUsdsy2un
3pS+2S4J5UZ4N+yBbx2b+3vCt812zYnHrQ7s8CIlmtZZ2cqzqlvk1uq1kHh6BJph3oiEaetInQV8
eD8j2996ASwFfQ6wktsYv56Di9TBph6d4rGqxJuFKONbVNYbBOK6r0bmJyvgp4aLdF1E9oy83ojU
4UtTjNrCdzPj5BIjAgWKqc0QkcM6JziQiQ6OiiLTGdIU0HItRgjRAry6iR2JamVVcEcgLrKBAAD6
NxY/I5CTXzz1+BXSfDHHRt/FNsMjudD6ZG/rGt4SZQIN9LYObIjpGPGbj7vCNTn7VnhhvDIYyy5e
orvHcMzrdS+FRK036sWh5vlm19nPIW+bBzeMmq3v59k+yBiU0tRk5DFaUFyPavYNof145TujWDm6
O+xAIUgYdTp4QpRr32Hmmpodivfu+LuDbbEtzzLAxYfmfhQ+SvuTKNsjp4ECQyg83EIZ5N1WOmfN
j/ci5Ou/aVb4Fl61qnNUqXhHhPoKkMVOu0d0Dd9CFwXFimr/E6Sudsj1mniFQeUJRIrVbYhgzGSj
JnUA3d7srKXmgAChtVvzEWXg7cE2C8VN7SJ8WEEaYm5yECjie7XOsRUAIe1yb5kohnFItT7xugru
Hdakp3ZI/CUxevNfdplb6Sm3lDwTIvBrcPmmECUsFrhtjVfwbUhg/s306kg+gOsF/4iURe297lYg
HFKP2iF8921DMBpbpgzvQgPk1dJHIgt7w/GrrUOZp5fDM+Ri3u0ExABH5mQn/1HE/jrQRtQYNE2y
s7so3CDJgbyeO+K5iFw52G1QFJKk6c5IsuYLeYRNZG9jiPMtsNjKlhP1fKPp/favbSKeR74MVTLM
9XYmBzVcyGuon9FXKqvPTepFxL/b0/dfRt2/9P4xdnZu1VSlq8ntGIyHbkDSFVLo5bFHBGAjKsO6
F4CEQeZYjG+5f1P0nf/DGsufFnPdR5ka2FkGvX8CCryaxsis0NZiQKUS3W/6YFfbWAtzxJ7UGkiq
BU+nDqk3Wktd/zbXTM911QXIJPZZCXEfG5XXHc9qCBQP8r0Se/aDJgPW5m32aOu1jt9pV4GbJrM2
KQO4OErK4owieLEG7Kl8qhzjO5U2avw7HlvJ2zxGj8ZwpfnsRXL8M6lqDQjjcjM3vbovN5BHDjep
EwQnNqD0ivXPhH7P8xbSdKE/XFzb7U6mxEYmKn3jW51MDlZ/r/fGAtmCEggR3BI5VpgIC9vFiWRo
MtVkqkm9VovaTurFXtF8pN6/jU14iMxFJkCgqokLlglYV0KA1ix791hKHUtNZe8qDsKAoXkppZtb
P2XiuHfQo12B4TbIbsNAFTDI6ASmbmZ/F6ghXoFWw77RCqj+DZqTPAZpXq2hJDWeUfKVHniR8O1Y
5NbVigu2bBkPX1pT3GVpbv9EYT/wjZ58C8tfw51QAr7RJiaI/PGuAD+Ch1CMl51Y0/pAD/RPdPuT
3bQF3zpFNakPeYOZXVHbfRQCwkizIFFWhM2WyRBkuCMEieYOo7Ah+KFdwWADJqoCqH0EVxYli7oj
NZshf29S6SHeDp97h9+b1BvrKA/7T8fmIzA6pchWoLY9sdoRe08tsIBGhCKbW2bhmdp0UC5+Pop9
nDjRycDik/gMYtn98FkeXnnX23f6mFyIDMESnbUFbDTekNeQjT9QpRdcsbadvMhsDha8+hReauX6
MRf4KyYvURd8I93aWiNCCYBwX+nPkQVuONzX/q0Ia/Bx4+F/Ro0MclB+GyLo0lnnEVBxiCPW1l2T
180yN0T/Jfasb63nJD/MssFwlYdiaYmtkp68cQ9Cq33AdAiyBbingxrcKN2ANElrRGff0L6lmm9P
C8o2MbJTHoffaJlGGwQXVa4L12qTAy3WPBu/QRTDF2ti8yJeL9n76Vmr8KpQzF9kb3qJ0g5ltzt3
ObuSHTKdKV4MXrkAYe+4RdFM9uxAXlwYbvia+SiDdsDFdonTsLu4KKAG1KAJX2NIAzAd3BumE/nb
30cmRjReRWY9C6xszqBgEmesesUZO5B4x3rtybWi6GjF0SYws/I+TeP2yhMHgJYOyqA9Yi7Lytf1
HfVqLWtOQeB+nXr1gb/VKP44YnGEXQu3NUheIkJGvnQAcd2GdUK7oVZUenz1z3/87//3f7/3/yf4
kV8BIw1y8Q8hs2seiab+j39y/Z//KCbz/u0//ml7ruUyZoPDgnlgH+HcRf/3b3dIgsPb+F9hA74x
qBGZ93ad1/eNuYIAQfYWCz9AbVpQInTr2TvLU6wKqKS/a5IBZbhSOm9InSN9Lr632mraxwZdmBxR
sbJNaIXVMdbuADVj6YWPYbZ1iVcOcqn2IhzKaDupDCZR81sbdcSXEECYeZkRJyxeIRuTQSAEzER0
CBL/s42cyyxd6fiNHyBPDPSsOjCR9WdLHfq4qTY5HnpgZPrVm1byC8j0sx1rdazYWcYr4JHcdnKh
seRME0BNQV/811+9bf7rV8+5zfHLYgw5aG7//tWDHi/Xutrh900XDTskgQOgpoxxndla+VIlSJqo
5UQ3og66dO3qSh4cNU8o1dYBE/u7VyV87ZCF7qd5Ol3RbFi9hFixdmCsDl/SqDJXsZV0ZweSmMey
AE/GgNzU06ibj/h6+ZtyBf80MN7KVfehNBKkw4luM6MabmQYWwfbNvHMRUmD829+l57155dj64j6
4tuxAQ3hjLPfv5zOTUoX0HlxPy3SecFQl5/bT8hQ5LdQlG1vUar/SI/DqBbahh551FRegGuJ26GA
VrEZet8QA5ZrzjIB1jQ8mEJRQ6yBseaLKauzo9aIeCneiVjPn5lWQDKo6OA65Paxdq6hlldXAO03
SNiz+1yx6ZfgtgXdQeIfyQbKsGTbFOB/pF4aUEX9hilefkTNoFpbRTbq9qxsieBUvB8dAdZ+X6Dk
sffBmWF1SbWsfVQRhs09tOvZ/R++tnGtubl3odzxx9KeFOZMybyD6iT5ufH/M3ZeS24bXbu+IlQ1
MnDKTA7JyRqNTlCSbSHnjKv/HzTG5lj29rddLhQ6AuKQQPdab+h82Ek9QQ+Wv+KsGuEfVe+mL818
IFJYVGaEABiFNLS6VQf18JS6RfaitWq1U9Qp38pWObrvk2V0jnjv/RJvNApNbDWjiT+Jy3eNPT+V
1WYnG0pNBP/jG2G4f/tGmEI4Kv+bOGbb0JBtff45fXpS8WTRRqRk/GeTVxT2cWK49iryypJnGJZf
VLfWvstFmKF0w9k3veGqBC5LNKXCCjKKL9JVdnGJleaxiz2sPK3coihWzez2FgICxHunjDCXics7
OUg2yOL/s26ZzBext69rB5TNqDvJwe4n9U4Yjnonz4wh1stVFo6grUgUiYPhRMdb8z/6LBVG1e7/
x7Pn74/9+cNEAMoyhOW4GkJ0rvX3DzMOKqEmqfCe7KEeScWm7kqFv/CghYoL6DtVt13iZu+5MLdy
rSt7VFUAS683ehRuEZ4ljVg4cI+74lCTZ5ifs9X8dP10gGR06Vq83Oggq/H4IOikBoTT/ClbV7GK
vKsm0kfVjcOVDLbIBpEqHw1kZ0KiBMi6K0abraOiQMvGc5NHC5zLf38qrv2Pr5hu2MK0VQ3JXWHo
v3wqrKgMP2sS60lgl3vRZ8MMpE1iIGyzy63URPWtKNoMxWNoTcnmk/RyjqGBlEuWdejnQYx1kJKX
0sqePYKDG6xmU1eRghZ3Wq8lFDA3kefACtm/M2fEYOTv7baw3269agt0mi2wbuzn0FDhRYhihIp/
kMV2rusdGErBqP+jTvYr5lDT0nnuJ+vG2mGpbSjv1SzvvbL9yXjmMYyviOZHKHVZ5VG2hCUeW16F
DZds/dTbNeoag1zDPQetNn8Fxm98nYpdpNXTITMBqsz1Ih8snhEEFVFNYcePYL8DGN90Vl3tDs/a
TCApICKTumWnNJfmtn7EQSlpCMthERb4GfLOveodMfcurm0TIjM/Nd6dk9pfk6xtnmRVzqtrk5DD
2MmibFATKFRC/f7f3xHN/MdPx8Vvw1UxF3BNg1343P7pOTS6gtfdqJdPQaDOUefsLaqr8EfWAzr0
Bks8kPkJgecBAEZfL/hRoIhBft97L0gr7fBNRSXDtsKXv490q06wgRnPbqqEcFzRYrH6qCImhVyt
LDrhtA2KdnruAhtVET/bhbMjXpEr+QWZWKCmc5EdRnNw7FnlZi6mFeKjpWMOB1mEaPQxpSxihbwN
gZptHZ1vuWQEhZ5Wb8PJaj5Rr2GLszKqqoU4RKBqOiYGVLeFem2mCEngBKYu1Gvc5vJ7Tzc/Ua8L
f6i3bZ+2yyXkdUaIOeC+tdh+1zS7fbQ017+PO/ivAySed73VcAoXIj2DULBfVL88ekGhvqMq0ux4
pnp72S2K0D8vyHX1jQPeqWMHIesto/l+m1b3JyLA83A5bdHmPqH44ly3xgRuFOvGseyCFzTXDfA5
ROsquz6ONRkBaAX2GvWL8HeWT9kqnUrvNe4mbeMpQ3KfgQ09tHmnHeVMZkMG8DZTL1L/yS0GyMn4
ZHXesNYwjSM4DTfZmQ+y3qyacVubertWremjTjbIfgOjdCH0ZQ4n3GNiVd87PhGUzGjTbwjAn6Qz
ZBM1d+Ywue+AGK11ZI8B/AnsU+2mUg9DSMBe1XSdO3DSb05Yn2ove4XMEN8LHoePIxsjPC8wuDbz
7oU8l4+dnZ+/5OlUYxNQdHtZtMqkPdYdwHFZxIRZf6hrsYtaPX8kwq5ucpHYT1qZJ/eitPfqONhP
smoIvWbjad600+c6zShrnDuW7l6fZFetyI4yWItpEOqGiXWUAaNAZsjmumawwUZ3AkI4iyUH6bZ3
JVMfw8okqJfXR92ryp+dFn/Xo8mB81p7a7bpxkOp6vXeSGoFPNCEXAMszl0RtvnTv82TxMchLco9
AYtuW3ZY4mVh8VTMbBRgkLgkz0SUTMkxbayTjJ8UdfJgYhwg+1oTTyknLMnJD+NXJ88305iPr1EM
QcMpLZVcCzt2VrcGBI2cF+ksbmgmxQZi0XDqq6YiA9d3fXypo7xc16pwH9EnDfa6U4Q4zuTjOdaI
zgNJtJ8tjUSBlQfODzhV2yT1jZ9+6951DRkZORw4gPto+EG4B9A07f77Saj/+rZk1WAIXfBisFRV
5Zny9wchYaiy0QalwzBeJcTae6SXJGUAuakHN2jVA1JhRERkXYd3VNB0L1NjlRjeoJJv2YX6GHUZ
64G+TH/L+VYCLjPebj3A8Pskqr3wYM8SK1JnpUVklf1P526lqEo7G9jKMywcMcZd+3WdLusIHfTx
ujXG+NoGjfYgGwQZkIf//hjUX9el88dgCtYN83+WJXfYn94H9jCA83ZEe/3AtNvuzCTlJy9wPkbE
izCArk3oZd5+9Imvb4xBL399GMgRRQLIX/76gwI9OzJl0fq/b9lQf1nn2KqjOg5/OYeHh/GPnSdM
UxWjwTC6Lgv6ybMrlND98Bsx4WQOyqO2E+9L1xP7P6vlO75SgVL9s9pHt3GpFnobfsNq49a7jhp7
Y4ZlhkbTVoY5U9sNXzUTLZc82Y5BjXAwKY9NFqvBk+KXH2cYIRibvoXmkfmqsRnns1u/DIu8/7Ed
l/uHWyTE5J3ONthgY6FbriEo//3r3I/TEFaTGR9GD6qXudYxZekmrLZtFpoEkOynfuox1J0JJ30b
PwB6q77ceniKMZEf0oZV73u4NmpQGcJhwMopQGA64Z0DCzQPnk2Rlqd+bpVFefBJBI/W4J8DQ+BV
9df4rDdjeMKq+kP0d//9HdDm6MLf/7n8eB0blRBDs204WX//50K1SEcyWf5h4XDpxXqJyBDbdy+a
n5G4REOlmg/x5NfogFPfjRmcNgSqV7GFiqPfdgjzCZuwta/p+xEt54D9AtTdT+Vbu+SEOdX/+Dbz
R9LnaMCnf4wpNP4lrqtrRHgMx/k1iiVw9c3tMKj3SRsbpxa78DVIIRBsvel/DVMXCTyA545dwZQ0
hnAl60EA2Tu0GElAh1nw1RV5gtmRaV1Vcg6vKXlR2S3LzezODwi7yGJuIktdR71A1DFktTw0xYmM
2Q/AVtHPtLiyaOSNlPk6GSnPeZ+lhtdEBtsnw0uaXSrK8twknX0iidzvm8qYHuBm+xse5drbPE/X
eOHPafqYR1NQerRIJhbFVfUDXiAoSHZXgPYXx4/zk8avW53DQy0KVH57mZTXCt2Nq+wlq2VxbMvp
APv5u6yXVbJRHsau9DYqy/71cgVZWc9T1urQrdos8/ey7tPFHLvZt2NU332qS7ssPTei3Jh9id+k
HCIvZUL+2mtJlX6uk30Us8pnD7SOgMU/7xoravaEjnD3rLTKoy9QQUxgjuHiqMLPdJJsA9tPM89R
oRGuj1UPmbxW6e5kOXdyf934asjqdtwmXm3hqjbF4xoBZd4oVpM+221gXybDu7eMgNJc1Saeuqob
YeIVYqbkb3zjTjHSn7cevSl+IoJt82g3YtaLjCQRZx8bG5tlOYc7T4RwOqIFrXmRPYykjA/ExglA
z42yTo+NLaGr4GG5UuqOu3Qcp80yR8iKN5qie7vah3WMUtw8TqudbKu6qr1dZsi98lHH3/I2qa1O
4QaiZ7GXsxpT4V3DxD85pjDzNXRAHCkKbzwkYrlO43vGGeuWN9ldzjOQ1l81CGmeZNELHGNm7YDr
nG9BHkofPY3E0s5ylO/4yqEq+JvIu5J1ugYdgVz3VfYPjRBxDk8NNvKzGQfvm57X4dlBG45nTLfT
AsN4QujReNInpLDwk3C3jWUG2XpQ4hWOLemj7ALGQIfChhtpqGn5VouMZu92qAnXyfekT5LdMBnh
0VC04ksyeSxA7OQ7CMh6YzW5dofr6PCkdN0PtfTi7+CiWEpkjXp1fDe+Z3VqrWRDZg0/u9JWHkMv
j89T3SQbeQEi43fODGfMu/GKVB8y9gN/CnmRxHvJC1dHfXVI9knRu/vaUIqvWG+vR1F5Oy2poZa6
pHGU5q6PSnIPLcHANU+X6KjGtoBjzUdG5FGsiiEU5drjIeapfvYoW1Ur7DYWO/+9LAaKC54J49Vl
qorvcEmM5uq4rXjGECPceRqBPFkss0rcQ2k8LH2bAX42VgH5zqv13+RsdmEre0x2zTW7cPVZUwbj
KdXvZNtSk8GESEG8LbfqKE12Ys+C1cp853rC/goREWhDNS9N4rEf9zzHRCOSdXt5H20ujLNuZB/3
3FvOPXDibLnn+euwQ9sg38qrJiYI9sm2yaTPF5gP8r6JN/fLff3XPctBQ6384579uEKwn7zbfZMN
u16JzX1buceC3BwctLYA2KF0LC3k6Zi0FbBVciJFaJsHV7Y4Sg5bMUuwdVt6NpA6ItPxcW2bcSHz
HD2I6p0XOm+xHmAkLesE8qLBWZ4utUWniRVQOy9T4k0Q8gLQ4+eoLuFzVKi8sQRJnuFdJs9liiNl
7z7KDoAG9K2ASrWVxULE2hODZUc5BAcwZ9MHfbaTdbVDsrgN11ihjse8S9Yfw5i3DhpwOW2J7rbW
Jc/CN5v7UbX2tx5pObb8M9v8IOdqp8a98Ilk3bosijvZTw6t/AE7NjHUR1mXDaI/j0b0PpVTe3T0
MtkQ2Y32RjOYJxFn6cUfKlbqw8bLiqMT59hbiSxdJUEx/hFMuySz659jMv3GDlr74uQkF6LKy8CE
I3w31QYbS63xHwcPHZms09JvmuqQK2YQgFl2Oo32PTJ1hPibKX2SVx7G3DxF0WAdkQbcF46FvJA2
2XdNFPyh91pJmlRB3NJyzEvIW2NnFL4Kmw7L7DEu3bXwwDwo9bY0EOZIQFl8d3xxRUJ7Tn8StXEG
PuQIoEAQavnvSuv/VuLs+tUaRLw2+tF7rtGn3GDDIKB9TB/XhsVfnH65btj6ziN8CGhzQdB/ASUM
wVkFUfC362HRDZ8vr4udOxYomKN+vqvQANl4CRY6Waey4B479TvEvJXXafW7W0O1D1CNOwhiGV9c
wzqV6Txr5aprZ8LoSB869T4LY3I5ciSxSC8ox2fPVYuTjZn0Vg5Is/2kRc43qCUJBjl9fQSm77xM
rvUg2ycrIqarlv01KAjPw27E73y+Uur6CH0Z9gs/u+Y4iCDelVrlffOq3TJQd7qt1k75SRVEuDD5
+7rcCKjZlZLxwcVsCC4a+Zt1Pk8IcOmUh232ZXKC8aBBBd+lTdu+x8W4kh0UHX4e3n3pHeJL5ZPr
YD4lL1WbkLdrVg0PPhiIs4UC5kY2KGa9c3lqvrWObuwdpEr3QTwob7nBX36+JhJ35WYKnIQULogf
PJLL5ePKMVZfgXfxnywFhxpvNhGWI6oIxA+BpPdmsvz9MBXVAReS8cuU47Myf9Bxiq4CApjpxZoU
FwhepK0mXkmvJKteyxEHjxA8wSH3Y2zDlsQ32W8T7QTiWRapy1kIRjaovv2sDJhzzm/TSonMp2I+
OAlru1KPlK18fYZuR4PzW2AN9fJCLdJw2ufo/qzlINmrA707spy8yJI1tC6uGz2v4TzX9ixz1RMM
qpUNKuY1MRTlMfaLO9Xr/LfBzvlwIHsusciqUoE5iXTYylYr9ZONQuruKIOPIEl/JoUjrrI0z6iB
onjN5hmRp0NYnfilWXLdP8niSYDfJKSQM9hT59yaHavTrhy0Q2+399rcANcNEtmnZmUoDjz0reNU
RHjYgctyzp6p/Xk6BhYuO9Pwu69+6w0fse+2SwmCuXq8DuygWTu8I/elLox4jR3jXusc/VrDN3ma
KhFc9FTcf3TOFBJ+Q5tulrJGvBCGZtngdDNPVmf4kIroMQnd5InUOAH/wP2jtRLatNZJt1pT8zWT
F6qN/Le2aNQtSHSxBe+so8RlRW+Jr1jbVHFzjG0olj2S7F4QF2dZHHTtAAaNVVTumc/ZVGzzMYvf
/KAikzGberGQjt9wS3D2lfA+WqNkiDcoNo1H2doJ+7uRB9W9HKr420kXMBaSsngg+PIqr5NmRnmS
N5XO80MZ//ebkq0p0Ud5UwoKnywW4nLvjZM4S5TngvecixkJ8JXHTmYRC5BdFhmBT8hQX/EIsM+d
bCkmcJto6STnDOdOZppOm7Lxt2zp18CSomdwINOrDto9bmAHy5Loc5ZoqLHLkqPqR30S8VJKivGs
+3n/INu8xr1Hr8u5lyXNF88l0pJLCVTlWzvY6lW2ZX76Qw3McFENFzjMkxsx+styCVElK34b3llq
gyOwWq0ydwQQMt+c1+ZoFqiJcydbM97zKzU1yNPIVvzf+U0lIG1bX7xatpusU3FprCo+khrLXybL
jvaxItSNLPqJaC5O5X21hRXyLcan1B9RG5ONouFSuV67p6xW8pch7vJdFhGil629p6fneuSJtoxt
0ElxkhfZNc2QKidQz8J9vmjQ9t0Wx4eE7DsTuSgwnED/J1VfXxMda4EkTtUN+fX6apb4/ALK4TQK
wFiMODbslsoycGkqa/UhSjvjSOhhxBJunkMABEn19GvVB8dhAqOOOGL2rLp9ei3D4CoUVckBi05s
2FQdO6G51Qzr5s4bQZx5aZk/yzqMrr6ZqQYQa64K3R7T+HkjNMoJRhXWgpbXPH0ZP6hAp7wAc0dZ
lCO0YhfEnXiSNWrAWm80k3gn24Ix7h8IgyzdZY9+wPC6LYgkyaJD2BPh/u5psodvSOU0Z1ndKMAa
+YJ2J1n069KAaQRdQBbloa+0F71Jkou8kjtBrwh5e0FZ4kblQZgbvDc2fFGSh94YxFYXbbflSVPu
sia3N3Jgl6vKU//H8q+tS3fajJDNgeUxyxTp2n2cRHstGLNn2d3MSMxqYtI+bt/xDfZA5psb4ze1
hi8KH99f4+yEsret6w+xPSOzFed0q5Jn8WDvQPINF1laqjDcIG04DHsItR/D0fnXgY6P3Rqlg2NQ
DPY2MeA5jKBgH7rISZeDVzuz4YJ3ctscmZm0Ru5uGLKPfrrb9rvWxtjPDYpw08e+eiGf3VxAAqab
eEiC37yjDDPf2oXR/We7HM+rOWXzl+Q7slz2piRFdNc2cPOlO/qtKEV0bkWoQ8jPzJ2hKdKZ5ffr
rVWOrYFlbipXDEeHDNZ9ras/ZUrYcgIk2qrK2suUMKu2y4gRwVPDKlT28iL7dezRK/bT3t0tHkqa
+tq1YfPoGm75mOjJF4mEKSLf2dlF4e5aXp2kZFejBa0SknG+v+lsJUqVngO2LXEcBgUooD+7SI2t
eAjKDVI4w3bs83hc2W72gO5hdJQAqaVOwqSsoak3i7kbnt8ARIoBBXRLOHxoCCkHkwFkN4M4g+6f
/ipbsRjD4BhfhyTu/d3gE6crlB41TVXLxSWI3a1KduxBnw8j6hcPflr8GLUqPsmSrHda7WOorJMH
YSnDZmTTdm/qaB2HiFPfjXbdvZhxW2+bMqh3/Vw0FNU+WpEfrmVrbkTufVkZJ9koq4qu27i6UB9l
Cb8c5HnHNL/Dg/3zbELdhX5lPeKU3Twp8aXVsv5Rne3P+5QUuus1YiXbZJ3lK9hYhT0Bobm/rHPj
S1O12rmL0uttoDUOYiWLvwzUM5O0OIPgg/WEKaaPK8kBUZp5h1xznOSasU5AdEElhOXbB0XJtLvM
661/nLHC36m2B/qrIXpEJI0oxcxCAB7Ql515lqV2UMw7jDG+y5I8APkf1xFO53s97RHq7hz/qSOe
Og+W03hho8y/7nDT1TGq2/OMTWCa575XgicrACSVZHhATl80+U+KkLXeGIHlIIHKxycPUVXdJbqu
XGRp7OHRDr36RZYqu+/OVe5M+4TM2Tn0Axwl50P815kZuu2+ict32SNRy48esjgmydo0ighbQqNB
ghYS0IRl7cpFLfval4l7L+aGdG7IDcCsCMJC08979x6y8ccI2K4/p0KDrmMmx26GKOjqZDwaqF9O
Wv2UzjAFm0f7oS4Io8gOsq6fxYAUsLDLoDpXjEfb3WX2xTKHtRVrIWDpzLjKQ+8O2LDhobvrMFRi
Q09D4MxA53FuMeAvDjohNdlPtgIufOlwZTtIZa3MtbBEsZw7Kazlqmjsr2SDLM+tiuf/BuYT/n2A
l1Dm9trz7cxXxmBTzHWKT6sRu59bb/2G3DxjdvMj6PvyneAs6RD+/FfyrtpTSTZS1ld40BM2q4uD
GMLyPWCblA6F9aVrWfAgwcmWe66/Dc9wqbmrgGY/NBqKNRM+Tm9sJBBAn8+quU6eyTrZKvv1XRX8
2uq4/cfYvPKqtdsH2l6ZdEhyTYBIEkr8JwAoW1l1q5dnudX4l9Yx6r1rxtOLkXgXBZOO3+cTIJO9
PMEUfqmxK5x8Fytyj79EG7XBSanUh8RjDxHKv5w8rd0Jsx5n7AmQ8De15oNs0CctOLl/jnD4l14X
KpCNcQsYD33aaPnQ7HunVF/4Uyr7PvGzjSwmNUhjk7DNShbrIWabxkrBr0KtXeuKtuv7KAI7xFAX
hOOq5Jd3pzS6+iInrqKSwOpcDCwmdjNi7R4RXnSCR+cBgbFtEWjD1Z3JQfGARagw/U0H64lUttcY
+huKYUgaxmmxVt3EeFOsjGitkpXw3Er9rSrq99HUkwef+OfLvwxS1FFsslyzLhm22ooSxayVNr4P
6pJfzCaUJ/204Y1lHSzdMnepomX7EYw38XFevrKo1wY7q/nlK4sNfqrrKQ3Kx3FMjJOWuMoaGajx
q0A0ad21Znom5NK9gUnLDDwTZK+gMBToZu7w1XUQ7UXwKT3rnSJ7ycH/1ktX4IJkqhUQDYm7N0O5
yBmKpv24rCz+cll61Umf70qlVzfkD9Pr7RDp6MEV4nKrSVXe4yswWeuqMouzbMBdJLtCfm/PAmHf
r1nKb5n3zCsuYdYhHUtzF5P5/NpV9SaZMUuRjYmBXzTOOUIJ9n7osDxfwEyM9Koofk3K5mOk6qXL
SNkh+WtkqaX6MlKinbCYfBzz5hDiVfG9zvYDglU/K5woV2XRWa8mKh3bvOvDS1Uq8V2lDNrONa38
mUgLuS27M35rp3YlR8X5+N4GU/jWEIzfgCoLroFBalU1id9Bgo2fotoL1n6alD/C3kHlgcxZ7PFG
VYr66xS6JZotdXCPXGR3dKr8nUV/uikHg1gUxkvoPY3ONxacYGrb8OdsdBLDenvPUtVee7kZPqiN
px0cJ7YOua6SJAJ/j01vP7wbVo6NDe9WVfHeW14IrWq6V69U85cOCsG6wCPkoLp5/iJIVUH3dKd1
YQTFSz/24r7BLZHfXf4ie5iDc/CnMXmQVVbl1uvIcYKj7D/5nbkvUzXZyFaC+M0VebRHeSlZ5QTD
Bqud9lGWmkB34RvhYyLnDsNK2Vl4KiMNy81Yvp4Dgi2+yb5DnlbXNDRhfIeKjplOmL4Qurp2SZZ/
00Mw0gaSPqfKccDWTpA6ajX/Nnojap6twZcCL4+vhfghuysq2KTBYWEvi+gy2HnTv+d6Wx5w1qt3
shof001jRClcilQ75lpQbuWknWKecn6ML1bWQMnTjSMYsvgpzg18ewzA3bXd4U+Vdx6vwpJ3NdHk
p6IBZRSMHSSvrI/Xll+1B1S8FBKkc/n/c/Ay1Xy1f51A9XEBjZoc9ZVZsaGB2Y+exWukIkbWqoW5
kvWZOkybwu/1pVuVDZ+6NU7yuZvFYukoWCdfxlBagpNE/D2MG3dV2yp+Cc1kvAmcdzP0oL8I4Qb3
llUGq2l+iLI+6PYu3IytLFqlSR6eQMFZFj39tfOt5kugV8Z1SP2YNCaTdZYJmbhF4jDqVhY5/99g
s2+ElhGcANh0F6mu+83QcZPDOlE8IdbS7Ya4Ue48t2zvIHc7Oz0slMdoRPAtgOP9zezaqybHTzEy
UH1Y/V5kWFQMdtOj0Ir3cOG52dUuxvaIjPV4iLy6uU9HBVVhrEi+kCD6I4264KcvDqamcx+lqr06
iTPgRsNvT5lJZlFUqnuYAe2pCSbcWrvM3IZof76I+UHB7n34oVg1WtbExPCL7A6xLrzDqFT+pqk1
/TULG+dQlAQhZHEEUnaIlThaipic6gfNreOl2Pv8SlOszzYij4zXRAxky/Us4/1KsTGjgaKVL51t
0tWHEiPFpdWq/OZgExFaxga5zTovCbAanMcWFtmTelSxf5zvCnpPim2c0i2tqQmRtHUEKpRzq+sW
4cFXlXFpTVxP2fudKpbWKYm8PSl2yBjzzJVNIgRLcH1pNVWcnk0NwXE5VRAKfS8adFRlkXebup/a
GtmCeWw29NNeMz1MU+brqp027LFvg6o11sfaKZqDN2aveA8NwwqWZX2RB/68H2eRfm/X03D+tYfs
FkB5XZHIS/ayWBeYDGeBiWnSbB+ZGppzcacGnFHh3fPy1W3EUaxwV/qIn8pK2U8e/Dz6YYcgS2VJ
NloK+pNt2u+iefyta5QQi0oicmG3OnnWaOJFy7A0vc1d48x65wTmqQ493niymxfBuS3RytnIidWU
h88qhD2ewrK+u13My7EfKZX8IWZD/un6UDhqRI6yaCv73i5ma/HRdOrifKtvfSU9oV39RV75NneY
ac6awJi6zGE/e7YKVXS2W5EHJcRpJXBxyR5nVtmf1UkSmM1KljWsMv46NUmlod+C5ICupBsBwOK8
nMquTZEoq6DBj0+2/Md0TRLuNc8ntTBfcpznsfyWXZEsG6PiIDHials1cliboYPr9qp7LH2+5bJo
mbHNvinIL8J0/S8VHm6yXh0c/VhWgmUs4Kuvag0VzKqBO4NyNl5TogGyPk7d4TgFA+RAOTm2PORI
wBUSA2FBq5IKkIeiidxzNR9ksWnMcic8iOKyri9LktTk+IuV0IRBZCqyL5Hd2Jc4qTetq093vIQN
YmNzg+XZ3ZbAF++VOGOdLTvKFjXEtnHuHcxjb/XyzPXUj2GyuIytfPNk5Giu/iiTej+OmnIG0pA4
RnqRh9EIEayaD/JM1oUkjDbgoKv1Lw1IjUNAnMfKzpHS7UdR5Kdf6mUPOZQ0uberWC4vV/y3i8mx
auX+IIA4R+YI/Sa9N+7EbI84zgdwXR+HQhooJtBKjpYvtpUs3vr0ui/WwlX6vVbb0cpUzRBD6co/
2kWa7PvAT76EXvwoKSVT7UV8LZrPPVzA6P/dw1PKZjNODfKwLgqibtsQvGr87KwJe2voeO3equwk
QhzhVr6NqLS4Peh5eYEek55l/dLZHoW96VIc7cy2bR7QmofZYuDYMRA7cUn3VfYBW6p8VY5m87BU
Flm9B9A3C7lSl8+HukrCLXtssZHTLA2qjX9MjJr2JGYbp9nbaVBGsU4Sr13f6iInsO2lnEvvpluT
qiKnupIjZeWndlmua7QwfpnuXzsO8x3IFnmQM1qq81F3K/Kr48Uu+zhZiSPMLoaAtnHJuAyrwh+L
y4AbI5mdvBR3JdwUoQcUZUvr1Vq78ZsKbiV/5Z2stCprNgUZ9WgTV2if6n39VIaCZ4kW2kfHjQmX
9FX8qDlfZZusAXEaHWwij+tbnWXi4xFmsOnU2KyeArACT/mT7C4Pie6ybBeOvVxD1hmBiBANCeqD
ljv9QU0FGJg0TS4E45JLTezjEKACUXq52vPddTjKFtkHLGcDHrtDx3nuLRvgTqq7vNORDEsT7ZSb
cVe/eCmGv2aJFZ7r+M+pGQ7vagpmvTLThjx0iSld4gOQyOrxNJaQ6lk4+g8IaWLQqMDAjNk6r/rU
GH+HaL+GhNL7q6TtwRrpLpglA0GBJGxfFI8kXqdXSHfYSG+LJI6OyrzugruUb/VhHF6KGjB5aKGs
rzrxcZkJo1OCKx6Cjy0/vyTNrt6UIqLaFHe6qZHHtcekIDv0Z1meyUMd1vnBqHXEnnz/Yv11ILQG
933gsZaGjrYXTv0uG2/1v/SdhjKYsW3/OsdtaBA73QlPvq2c+1Yvz251U+GE5xDZ7PkOfrnSrU7e
TDwhvezgQvhXVyczwn1pZQht+WZ9QRgWo3rb13eDk9bbKprA76ePrg2RU8kb56XItIcC+6V7QSL1
pW7VaTXZTXLX9an7MnltvSHuYvMZ0GrUvbXTWf5vtbnozl66kwIER84UdZWKb0zwXTaaSAU9efxc
WHOfq9gssGHz+anjvc7Rm+VsyUCBZZBleYpMen8C0TrzPgb3NfXw+U6G/ipLUDmf00z090spMAhs
OcPDUrLsQzrl4lGW3JgIiYVuQKbbb+DPoQ33zXQvDxpA2G3m6QKIAnVZaXw0VCAqsVxxnG0jzNaC
4T+3IKqy8nlCHW4zlOgE3Ed+sM+SEDP6v2aGHO9uMx30pYsJJ3Sn1NiiPWY9NIBuHozcjg6jYcMs
6wqgJfNBJypySbGe1zx2I6xKqWt1f69X08DylJLsG4WGtqqsELo69j4PLaZJkTKcRTj2m5TI1g9U
eErV+lGhtLcRcaqddaWwr2NHWk02lLDN8e0U711vwuGcmj8gZDn7sW7yU4pZAyKAt9MIePaJtG49
rSNfy0+NauHdNSjeEUsHYs4QKi2zKl6CDhg4b/jqSHCveElZ4OwrrLA3sjWFXHip+vQLweikWbf9
tHLasP4/ys5ruVVlbddXRBU5nIJQtCXnYY8TakSanJtw9fsBz7U8a9V/sk8odYNkWRId3u8NT/Va
VMVlZvEthxRHGXuEAqCQIlZkKNVzp0XL5yErx383fyqLXWD0q8QXUCF0KeujaKnEv5rbif/py9fr
arckgnZ7irb0IWOLdWyhA01CUPGYCxE6Qm1RxSbpo2a1KGGarvnZSfvFm1TjJRsm85g5ZrTPaxl9
U5ARTFBpfjYLlqOlnPtrqhbG/US1M2jaqbxNiVC7QxyjRCtheeGHMUYnrcvIiuz06EFfD+yamuu4
CtlS4P4QDiyL9G4kNYaT22VM0X+Ar9Pz9hrbQdgJJPB4jywVXpowF7LNsTI0jfm7Udc4bVJIJxVq
SA+JhBEeSUtcU3wcrlUj8HztIhskgubXCbE2C7OH+mQQwvR1QrGt5l6BuOk0Jc65Zee8G3GE17Jo
nYuNsPjbOPy01+6IDKjTsIKDVAkaHwZzfNTQuuKANSqko9rKHeJhMxzjgsLPemLr285aGttczNq5
BjpsE+BB6CvF4ty8Hoa465jJT3XOn7qmUV5qqF3HbjH1fd6UyntpKcF2wUzC9m5oMvNue2ZUQtXZ
oleIGXkqNJX67j9REL2VM9tlxi21Lf0GIjnu40IhQeS/fdujNhVNsMIZ+9mbJRpCdkZynlx+mDx3
O1htrl+96mVrGBUDhF9A+jtNlfPbaechC1l356GJgm/39axmfX5s1NLv5sg5bCe2txLBfSDCJ8Zk
fk3FdpDiK0Mn3mYy32+y1mKfgj6Ac7vMB6fpnHC7zI0oEdimx7y7nv3/fpYlk+Z1IHxJMXT5gDmR
fECNgNWHQU4ylaS7r/4hKSkUL4vLdpDLthNZrqp3QKyn7UlbP/8vpg/9uEJcjnGj2g3CPrr2N9VS
3zdTndQ74Dvg/FHiDvt+za3fnE6xd9KDX2fEoj91JEYdYWYZN6vu/nk2n+g77OG/Rjz84eXi+0+f
v80B0FmtaYRFilMSEej5ZQ24nejldCvzTN3puQYZuHPvZw1Xtc2RKpX6IVYT935rbf1r13aVt4jo
8Fn41csKwp9pi+d61qNHpXiCJIzkZT0sRDLt0mZK9lsTuugao9zMhyZdMLZ0h7tO6+ebtRQYWVJ1
D5BULaftZOJM854U5jLczpJ3O12Kkhye7Wxb4Og1w+PaTm5dKC2g2przbWtZERhD1N1FbG9Kfbfm
TedrnIaEULrLIaQHW/Mrr/oz6GZrT+s1XaP0wZZprTruhDZam59dF9tOXSHIlCXv8qyg6mEzMb3O
a2vrUnX9DZvY/H67vuMneyAmnllnvcKFRvQohQmAz4t5iCkw2YApphOjoydX4rFYAk6MPnX+OKs2
q0czuacupe54Q+MjtnY6C1ufcfNxamUNuVLPgrmYydtTJCkBw3vcW95DdrYZbB4dtN35PFNtzQvn
YIKu713Hs/dmlb/Xaa1A0reVQFCePFKOPWEEnDx6EYO7hkbxuwvQbfY4NGu6aeBxYU7X7ZFiQTdq
agwcdZuvNVXGgvj2ejU99gLwJ2ZpoFiQM6bkUY1IO+4ic+dWOihutjLJj870OHvrisjD2jfm72OB
MVdnQ2+X4FVPUHljn3Hm/p98aGy/Kiz2nmrViE+xW3x4Mv4h0tg7RInmHbNIAdtiO8wsmfArWl6t
ZM4P9spmcLvplLY1/yv+OW5CTLFp+TN2Ug81SsS9wPYgi2CfN9rLYGjfPU13fRVG2M4cItBOxfFb
gwKROkP8GeMhkCN3DyhBSeZUT2wXniHqg+ep2J9TJ/T1RSAAohARQnp2EJ7WU7ej0hGO48C8rObp
ZYK26Iuqvx+A42MQ+9+ZVWIx2xh9GFdas697pfBHE4KpnssAX0mITsmHZg/Lj74ZDuQXnrrFuhl1
q168Dm4rk5MMvaQtfS2Z/0bDj7bEfZm97x+ssPksug9cBg+pV36TBWQSvR6Q4lZPOmw1f2wJl9eV
b3GZBVbbMK00PfFjwvyRl+/4fu0NPpnSIzRvcro/KsuEnWW+oQZozlCO2Z0Q9uKbqQQyUJQx0Jcy
h2BlfdcTfYHwzZrSSyoRcMEHYtKwLplg54KwqabOrokNs3qJqdtZGRkFUzUcYIv+UMayfBmivw0W
ugdEaK8K6CjrhOVaTwBIRbIaTk05k8fi7FRNv8LH5D9ZGlyZgBegSI5/8jRur9psEIaWvwxSaq+G
c5YwKAMlEi8aupBdhbPBbmIMAPE0T8SLX81lOldCJYkrK65jT+aThkQmXDK+DAq98pDAJz0n8clr
+tDRCU+MqpaIHHN8HLSkZfHZN4fExnRQyuEB6sfObOcRFrJ51ipX8dUkKWDaDc/OUlGwnKtlN0Rl
exbpeGoHuLlYLVGahb6uDOpxHNGYVWYJ8RVeF7b1VPsThwiVmjJRP5AWJ0llSCL76jrQnEnNEUNj
H/ohwTszUQMbBqTAeuG4LOgYTCKAfC0qtTPbcjcYB4Wle9SewLB9s+lnWBzqOfUE+vCmSfSwmZvu
PGQYp9+2hw26t9z/17lFV+koK1seOnU4VTVAF+xInrW9irad/nyBmIygNNL9YlrGA2KPErWz2fpE
vU/4aCzdWXiJvrcG9abqdXOGSL5whyUucSnsj3fdDMlk0Oc/zFU2MpnFe+zE6ibPysBn9ovPto65
QhkHUe2QQZW7v5/Ic/pIXTZws9Mkfqn/1G3nWUSDr1PTO8VoVUMnlb/qjq9HeMtDbdoY+NZ4N1OB
r8rVJFt6tzbPEvyDCV61xUuZLE2YDxCR2+FP4eBZAlHXwTa1rsNFSdybbKNTsbjKc4TBbzQnF80Y
Xkurr/Y4l3z0Za6ETtTx5WHsiPuPvFdtISnhU6jWuuq5S+T3uDV7nAwT+5DZFFTqcdhHsi0D3m92
KYrp4CV8IEWNZ4teWPK+qfiwtFy8FCN1fb1h6xKJQ5YW+wVA+WiL7q4oKqx9sup1rNVArNkw5FQS
E0VmGhXNbN9X0V1b4yqRcTOqmnyoI+090R2gmq69qOw3gmGRMkS5aJ0VXRFg9pl5ygUmF23f/BVa
VflkUhtq+xeXntSfzJRo8i4nMDV+7EtDO+LQ28aDtcMBuXK6ZzUXb42pJr5nTGx93eKaOHa8b40R
f+EYbmrrFSddY5GQudl733qLP2TuHDjdXd3nvmvPti+8ksD3onb3FeWe6wBlsY27/lpaA2gudiSY
qaHD6oWKJ2U3vILpp76Q1rtRxSiygJxuQvWOY47nidudK2X+4zn4X1nehzUWxH8a46mk8uQngnIx
k/MUzBZ0vkr33AAYejqy88qpruFmkxfNJR17xmB3MveEZ+j+sCZ9Grn2hqB7grva3pmz6+3SWpKd
kSFOFWN62Q5SWOmF6uglL1ob6bBdQOOVz26GwAJkyS9sxR/69m9qWG/WOP9q9Z4aWGLeQca+1KgQ
nRkc0bTdZocPwreOsNHQKfMXbMWt68R07/dt3h7ruCseihkenpIMj2JYfHMo8rBgUbfTEWZhipWS
8KWNcGkLOxg0kpUbXRgYArnZsS3c+I5Ymgi3HyO5LF5hnSJWameRZNo5HQ0Umkm5XKo0G48lJsh3
UMONgybEfC+TImYxi6wVekyzlyPBiNSatLBOM+eh6OMkjNv7ZkDWYwqbYioBkHhnsCQuG3IOE8x/
g5UFGfSZSt3chBJvCWG92IZHXOAimteuO0rFJm+gTN3XnqJ90DrWgNt+gsfwAA3ImIlkwiJf/bY0
7Jy0RlbvSkNN1Mv66VRbprVD8tr5PcPl+2Sh9EnQtbwjK+4hJ8N9gKdK6t8gjHcmMJIVkWq9T/Yw
kOErVLI1LfIzwEXeYwxRfIb18R08nQ1b1sh3zYukX8CSevcsrJCsxW3f44ohAh/D5h0J2YSpNhZv
sWKcCRzUr/hPegASTrTbmqlY9GupoCKakvelz+oAXZIJpzvu9405Mcma5jmx2RNHsSmvPSau147/
9TK57R7CGXtlJqBd7RVILXPHumetDaLkPShLq7z0GR/ZaAbS5l1iMZRh5T2NeCRjCjPExoqC4uYD
NQrab0yCnj2ZWmBDGd+rqtIRnNL9cGVOiRlvEDT+1TM1nXkv8RPZwRSyA9KwDF9qRn5rrNHxZ5EZ
YQYE7BuWPOhV5pFJno77pb7KrJmPQ5dG14X/RUntOziLr3kSiQeA1MHHk4opq1XUG1boOPqVy4Nt
zkzYVTsHAAmw63DupjDFTlaV6RAgZuj3xhqCOpRpgCI+u9njUJ28haRVrB3JYKmX79VQkTNSLYeG
VL5wrr03yMG7oR1ThC/c/9EC43duXMG/YsMNIXC4X2BrO3YYZUnsRzlAa9figyN4uE9TJEMiwuNL
G/MHW8mu+jp0xznAlV0M7W7AO1TBh42JWyB8ABDAizWygsErHF8tKgqRTA99GtlPY+0BqlvFvhuM
2h8rQI3Ki91dRgCc31FZDruktnez28ozRh32fSq0lB/dAm+hAy7TTAbUkiX0zanSu9JoIOkadzPW
dKG05vSCtqM5sPC3eGc3fNOao4ZjhlC66NJzq2IOVf8ynWUgiE1YR4kVTZKkQMizo4V9H1WHKhZ5
YKavna01D/E86T6I2ndGbyrMo5jPpeXLWdZ+0sXKza674TrZk+KXlOvvOzGKAM9m/nHVOydEb5QV
ME/Wtw+g3ZAbBog/VYsDZWkRoO1oGs70eF76mNK6qpZdkTfu+UlM176j2kiMoneOI5fE1MK9x8j9
IGMl96Wr3kwAndCw59nXeuXce9WrELZzV/bKn3bii5oszbg366YMuzn73Rnwd1pMxUnOeaiGNr3L
5Tj5Sjo7/kTKQM+8jysE04pqF2eCvKNwjkgPEhKl9BBFhK5h3SEc5Y85mePFjKBvTXUSJMNkBZ3g
dzLUenFWhEQCagCMzlN1cmdJMohbNXd4jl3Vli2VAVXEIBJRJ3IDsiwrMlHYl3bySHSZWDxprewO
iGzDZFKQrDViORZW3kGtrF/6rnpUVAhvGGx3B6frPjSR64HRaiZ3WM7N55m3ZZhQyS3xyY1JLVox
0UEmWYgdNCv4WJt3KruP2kvEGY2SSvVq+d51Blw5lgU7bgo0FOSsB8s0kT40eB95VJp+70iwDmya
phxv6M6+USqdrhMkQzyLun3uxm8OZjXh5OmkmYo8XKbYZjMs+YCkFHs7jtRQOPkbgUDTrgEyC7Fc
VcM8gU1YKTFGK3p9V074YXURU1Rhm4bvYAm3V1LpBH2R9oGIkgMYXH7OsN61Vd2+sMa/I+yyx8Y8
fTA0TTnU3Eh+ND/kEDjGIhWPHfvZ2KLQbLjUTQS6kr7p2LGqrc5Kn51dbcTToahtbZdCsPGFi51s
eovFZLG86WRQwJDcWU72mHjiYltuG/ZY5FK3LtS9RI53XBzVQ/GLyQljOFIamRX7AeP3ZbAr7LxS
shjwU99Hsxp2jtv6yJXzfeRZjCSRiENcnj40fHfCZujGZ60AFipQ3zS6TtSX55FZamD81UTptCP8
8ZmvygVjcX8Af+Z7oZB0MRs7J4cjEwPKwdZ3WhJNWgzt9KiA5jOJtwR8Bp1roMANhNTet4FkSbFv
LBzMG5wgYIdX/VOTI+EyKAR61PzbCQZ9Ppmzr7KSNgeiwRh/fmKzMF5Emj8qUbMEUtWie9EZH7ZJ
HX6R9TkdMnEqZ4ZrU4HOVVHNqJ2Lwy4T6emF7N2dRgpd0DQajkhVhHQugqeUdedeLyF5TTmejnHj
RxisHlSFPYtsrPbzYC2wIMyqIBrJth4jL1v2aDQJw8gQpA6Lwk59KlKIAF5zIvJyOE+jkOft0dch
ts3hXKRQp9DUMFM7wO3w2w9zmbsHvtz6bORqfbbBu/b9Ul1nzH7PWCIt57Rg0+ahSwq2V3N7igFD
Ph0aCozY0FxAL1wfqP8qNK89Z0351roFAEppju1xSQq2yB6qZjefsSUe5vNoDHiZOx1ZuLZWFL5l
4c6il+ZJKmsgXn2Y5qU8M4uUbIKmKLSG6s1OYAX0Mq54faCWjpzdwqwCJakS9lJudN4OLF9ZhybZ
1QJ230eK2p6XocUva7QOLcPhuVUzuIsJy1K/aauXNOt/dX05fH5W26PtY0oWC+/zOVpcnF8GcYjW
NMptn7E9ctfmGs3H971r63LiTXOwp2g82/EroqaagS7UsPpnd0FV1nPSN6OMSy3o1CY79f1CwX3Z
aWP2qCleSpo9/xjFNwsbSpwgWMF3XRQFDFLrG2husuqumcJwgYVukGRzVPiJGkWHJW+OY9dgrFCS
ipgmp7FHl6iwWIMGOxnn7R1g5kFd2FleKdvV5FUY7hJsDzstqdn+Roaf9JAosQpB/v1SlR5bq9EE
ryGQ6gzRQT8LNOZB7aBja366S/4T3MXlk43wkJO65bI7pk0GFjGoiTht31WtT9W5XQ9bczuYmHnw
M1+/yv/rdEQQ/b+uHh2v28+jAFwsD1o9BoQtf7A5GYLOxBUutBUTg5EyO8qm8CjqcEFck/9duSlm
6bPfei38TOE0UO44SBh/+/m3IFOCCuCkKf1dlA/JKVcK7NxvAzGB+yGRj2VU32WMA2dcsklIq4sf
2MnFAOUdMq2BjNlFv3V4wwOHK27oZK3iQ4ymnBCny1PUFCVj91LstTF+dKiKRcUzueuvreoaB7nC
BKplFecpxiaybfXLrBFtc0CI4DwPLfewJ134kkX14m0ySOIHyhghpRxPSmVn3DrufBUzhmyWo3Ss
msAZPcwbGpmfI1Xgy90rLKsQY134aE54wSiWv1B19pUJkpZr6H7mxeYzjkdlXWdnr1p+82WTTwNp
9WSOJdmaetrvEkpk+th711EsxgFQuUY1FqRsIXZW21U3tUDUKNlGBSKvU3/I4+pmpVScMbLCtL88
ILRfdlRhPK7C8NmYcLYl40Z3l+wd1n97icrUDIhELnedsjR3GcYZhlYpbzXD7N6ZWveUk0v0SHYm
NWlr6X9NmTg4S0/2fG8+O46oDtwC5TECR3+rygjHhFT5MURmHWBPK2GMivyqqOx7Ok+GdZ6IH3Gd
vIIkBSRwmx8yFo8Yojp/CgGexrygl4p9yyOWL2WcNn6rEttmdvZPkHkXLIAxylH74QhY8kRpEI3L
0CC0Ai3ZVXGXnXQc53dOYS5HXEyXw0LpYAdL09gtSt+FLB93VT2mB7VZ8Q4PRKoEae3FYF8h+hNX
KORTiZ7ESKvkI1JqGyU4xQT9OavVahWvJKFq2MtTN6offae9l2Pf4E6OYJJqP3UYslpSN/XwARrL
HZ7L2aNIswJxazYzSIX9XOSXpqjHi7WidzNU39Fom6MnW+WV6OtQeAaQKoq9XTTk4RSn8StMwZ+C
oKl7s9WVF0O1FOIz1DF0hwJmo1Ul+7yd3I8W/Lr1XLj1XTRfAD7jXW5ipySpIB9x5N+5OLn/6LzR
CJzM0W7sAIxTWyfdoUN79pyYPap3KuF/WuyDLS/93RJIzHpaMx69Kq/X7BHz6BlSPBpNBLShiPJX
Xv/BViChRprU/tLa3jNs42gfJw6C4WYhY2vJlhsQw+9Z70/LLPrnsevdxwFji6SEz0zQdHvACZzh
aKt/57zZ81bzzqil5f5X+/P0duXWubW3w3b517O/+v7Pl9hO20u0jfOYlSmnGOQT9ccaavz5sBqJ
O97a26NtvpGJykVb+18Pv85/Xb71bYf/6dteZ+ubtb7cGWo9+eztcrzfyrJmUl0fqg5LGODU//Qa
0mRBsJ7PFSi7IXls/7Q/n/p5FDNlQMVS9nEmmvN2qNdpdjQrzMe2ttnN/2njXs0qUqZ31azHT5am
cju4hRFAIoqftr66sBndU3M8bH3bQUWbriZjdPfZVdjZQ8ww9vWknuTGk4mb/2ffdqLslpb6zup1
vL74Z1+qdL6mSfX01ceOM8DM3rhVZq6FiVvHB6vGarxSGuuq1qZ6jQovYeqb+h+tq70VEJGfdVWZ
zkskitAmgOixmhe2T/HsY/FWfSQwLg4pAZBHCiOollEnErK303RP7mSbg6VE5b1dye7OTPODyxx7
IcmTJdKS5SeUY4eMLf+lxLL1gLnLa9nmzhX5oRoqbLsYVmL7fuynlBW+ep9N/RkzlOJCeq8gUgci
NyyqJTQ8zSb0pMA/rlp+CAfbST5o7xlA/77sW/UDv7VyJ0a7DNVFe6DcPLDFHLBprLIp6HA3PJht
RaVHxZBJ0xHKsfTeZVKqr40zQhjts1VNAZKUkw9FBFVsvKf1b6MbOnbKEBqH2HpbRrPeFWjnnvIE
k4J6qn6C5c+XrauN9eHq5cVpa20HhMLxvkP6vduu3/r6QX/1LNnebS2ZVAsVpum+72cPnlovdlWR
jU+liEpksMkYKvE4Pm19ScViF3LUdWt5pHJekqb4gw3NPxcsE1bVoJJwUNbX2A6F/jcZLfG4vYxX
L8lJJbrQ/7pADsQ9mEqbn7a+hvv2rleiq9dRw5+rHX6J8YO2FCohntm8d9x4hScYtre+2Eoei5IK
6tZlVRLWbV792sb1rSsZlzlQa00/bM107qqnGVT88xVKIrB1iEob53UjuUIHfUjr1DmmHeMrli3/
Id1+XtItrM+16NtX//9eB8RfQoc09P32el8XSi15nqjGsbMpxgAHp+oey0DzZEyrf06TTP7Wtx1k
pVb3/XqIUwU6pz4vq+cT0pz/nvi6WMsW51jr6sNX1/ZozqPq/qvPTYs/qtey+mkTz3fbLr2vdErG
grDez0dffbbSQyJovfN2hUKF6fOyMm7yo6JDhul1XMfT2iQMRS361xggKIxYM+y3piaqgjSEAd21
Y3WvIopWks+KFa4XJ6MojqkQkKrX5iiGmsRgeCZYNbH3Evar4eXw2yoThHltmhTVj3oHc78fB/t1
KtvxKBRWbNvZfOqyY9/W8y420crL3nbOUcuixM5A51RFE5ik5faLI0u2YJ5421pWoWXPa51gayVu
ZL8YpoVLUl88bl3VELOaKOrlbmvCmDIDMhw/GnwedvrUeC9WIhUswRIltDzPfdFYGh3VkkXd1qyw
esF/jUXOdrHBcPGAguGynYxgdLx80/lZy2CcDe6run5Q1xfNepa7veeVd9uFxBKzppsHkpEILvS3
vpGZJxQdLlQe+3svqSUiGqa8aZvYtrnJ1Z0IuHMt4/QSuUhg2PpydPJuLxyZw/2Mk0OJW8hLPD7W
dVvsPYVg6HxcfS9H+xmQwKL4qw1hBSvrVckk6FSufhvijNl9LotXS5tm1vmMcoTG5KzFDeeyJMid
8RHNX6UyUWzxojfsoIngmDB/9gbzsLWaemxfHOPE6JiENlmWDqygs6PrHvKtDCvqMhKv3QSSlTeU
pJDR6EetjJ1AUBNYUT4nkDBdwiQ3hz0w1oqNuSzni+d5MMrA1Iv46Ok7zEfdB3vNg9kOen40TOVm
lO23QVeI4nGb+cabxoajmsCrc/YuioEsMqV4HMR2jdRQx0MQ16zqR1/Khyhq1BeSDDfGjd+aXvRc
gGtlDWt1VWn4fGYNdtF62B6JdY1hV+Z9XMb5Z5c2RclZMeRT2uW/ats1jh0xFldh4Q83s8S9FE3x
ztq7++Wa4iqnQvtDzMY+8zqLzdKtmxefBXlJDbvvoUtYme9hrvwtXvnXomz9mGyMVzPtTglE3l9a
gTGc8pATY/Kk29UFZ95yX2ngtKWSlqE7pjVF7+Qbi77mIF2EDKL3BP70Wf9gyqoFCLCTX634ocaL
ffA6bWXnl+5uVsEIy1RUBGe7gLYqzFh70R+XdCxfxiFd1YW5OG/NvMFvFNLEHcp7+yEaZupQw9ig
1TCmh6Q1V31Z2u1hBafHrsEjxFLKI3FPhDjkdnsE9GtDc5WVszM3nlj68+cXapAUKHaQoMJUodBP
USv3U71PAG9s39QfSR18ihdGIIOhdh9HekXadwnrS9HqV93p8awtykeL3dqrXFztse/0/XYO61Pv
MpCh7U/274HB+dUUjvdc1NjzE5HxKi1jJkWbEOb13IQRHFgzqaZrS8Vv8amRIPdrS1IsfipJ4t1a
+AHXT52X7UVUW6991RC2WxaH7dzgWeqjE7XHz1ZtNo/9uJxMNVOxtdCPWZMv12I99Op4WdJeB66h
VQ+d3EtXsfEy0u3rpGsOe9658EF08AzYOo31TGoxx8xzcSn01r6qo8bZaO6X0EwSiWHt2t5ObQcK
mMQ8yevW+HypouksiqoVMGoxiuMoC2DJThCY5lqtQDCEc9jWrNY/QBHA5tkr7ZmqBXQimlOvc/Xi
qstpEPPLZ3M7o7W1PCdWdi1y+W5WaXUqQLyuUjb/HHDAdEJy5Zrgf06Mqjfd67yVr2t7w9EMv5u0
xodAjrXI+ipJDxg06SmGAWYU34zMnfZCIqbUcjW+cSchErDlMt+tGUZb33adSzTQbWu6jfmA4g6U
YX3+V//SdNgXtbaCL2PcspSLtJ2YI4HilEOZ9iUEYySWY15TRF77EpPREyOgGDqH3b8UVvlaR424
bi3Pm6OVWkki+Xpy7FPloIx2yka6HF5Uu9TvbXI/YIz0kF64ooGWyub4eWuIlhoTfvXL3dbUeqgc
iPHyw9as5zI9RaMHc3h9JjaexW0Zk88/vHXZ1hwkbR4/bS2rGIFYRzxRtmZC9ntomysQvT5d2FZ9
Roth+1sz1x3roUWCu7W299fH+jG3i/Zhe+/FyvOarFQhT3N93yuxaNa1OtyaNeHy/DRL0m6292YX
2CClGEGtre3Vkkg+5DUQL4VlSmuWVqqB0nTt2aZYAJA8N4zVZtUdVZvKUEz456szVbOfxrHzAwLx
peURmXTcT521/AW3eJtBQj/qAbkIRXnxTM43Uz1LQ5+MzvoKgyM/1pUdnXtjEZcoUpIjdcjyWGHi
edOL9C3Hnu13PztP5kxeu+PWv8uisolczqazVhNq7Kawb8B+kt8nCvEdCD4bAy1202s+lSlMnDi+
UCI9pNPyYi+l4WPHCX2jzu37fhmqxS8ajZ83d6rMi9t2UGw7v4GGYpEd/XBweAxkhgLdHRvqaXEj
IVxBPUdDp+KxOaBi8frpAll+ObVd85PYTOVkacX8Yg0NP7vpQSMP/o3ctV/l4gYU6HHurqO9sMWf
ZiiyW5Im+NbmjrJHpq++1VaqsWjt95qr26/CPlASy78ZyzLuDSVJQ1fJL7Hi/WK5rp7NNvljJtXP
YRIm5Z3GOWowRqmyuQRnYTQ2tWmOAxPiB08Y2feRIlE+Wy5UpIZipcONnTWTt9MF5aUGIsBTVR1A
5FNKfoSe92VK+AvuxFQJtG/NEntHy6PyCfE9DxuBPabpQFYa4cJ3nYzurO8uqu/rWGpPhtqdEaI3
PlWoeK9WIGIWdpcALxN4r8ravHWM2zR910k8MR6r3naPczFgfzhBUG4DcEblqCnU1dA0NXu08zr2
IJFx/gXVQ73mIGA7/JXsXWmXa47scmJ6xGLTjj+awm2fF51Jmy795lC4h9ztCBBTDoo5ibvJS3/N
JaGL04h3LlGLfxdkMHWve6QBxl1gSdE/UrzVDlZjiXNslaDySe3u4lI13mB+/hyttP5r4oJJLehP
MgwN4m8BWF/VmEOM/eCrmNSdSO4bn9RKSx4aWCpbazs0Vq/tEc4Djq1XbIeo1mG6TN4lQqzyhI2K
Bu0vPcKNCFOyGG5SM9XnmdJq6OnUuremhZHitUjxgl9PStiFz6OBGHuy5d3WZaA+ODiJ3ew6N9Oe
PWn0sDwhEK2trUszLAzf+jw7b09YZ5+TwczM2iU5Vlq0un3Ww/McQWk1k/pxa5FJFYe5GxGhs56c
2NlQr+7PW8vTteE5UXIYAg6W9FufTkbISXqljYqGJ2wHFiV7bg3iRdcnxK4yh1mTqbARuIJVdfow
6FQf1pPKephGgD8F0cBpuwKoezxHFS5QXy8Zu/kZ89Xs8z0XyVgFiTc/zylwx2xp+nMXEY1WtuKc
F4KZrurTv3Zv4yvN2unJEfZTPv6uycR9AdMMZsOaiCYpjZd6qn+JDKOJ7RwQrRpgTukdYYyaL7ZG
nqEivTHcri0NPT43xNQE29lRpdJD/Lp1iMwH5vsaMkw7F2dPsIJAipY8bQfMUaqwyaIqzP7bp8/J
/2PsvJYr5dV1fUVUkcPpyNkeTu3uE6ojOWeufj2InhMv7//ftU4oJATDBiGk73tDsvIKB/FuUw2e
Bq8H5eU6aH/r+9gPtGc7a7TnaJQY9MG0HEUxlJzmqIzAQ0QTpTO1Zz5gg5UEc/u0Io3co9J6MKfT
C6/cAXd3EUSH21ZIjfUkNlFYMdpVXX+0vNB6qtFGv/WhBM1cBYCW6R7saBxp9qIxEUH/jpYcaxq3
TtegfqstN6jfAmz+e72y+ZMlkruF2Q8wCtuUJ7h0KhZ3VTMXRV2tl5tS4XsmSpiYZvuxAGA3F1WX
s8Zk7wLceBBVvTaSzmtCGVuPwnsWdcPonpSUF0OUylpqD7VRZrTgR8WmNYeHHHDIda6CBYmjVees
NCsNHi2b17xGO8scVH1FbpdMsdZ5T2LjyP5ezrTxJkq9a1e3oLT3mRoH0XqspihwWVgrcTQL+MrH
hkrorIrC3VKnOdFvR5b56LV5dVcCWGW/LbxF+0p+Ehv6EQoeLdnqpc7Vu9cykPsLij7yU+u54aVU
zPelQcQ6BeWNqtovdTZ2ZXU/X7RqOwQrkBFaG705XNQgfKx7J7nxDUxupNBPLSSIkyhhlGnKK7Hr
xP6TUuv18UOdOM2osh9l7XobJS8SQD6pdRcbuyRKaEEIgKFOXS5LgHTJxZTdJoKj+lyGbv7sRjnh
NScM9qIuCVJilSEQcz/N8vVQuPKKvu8eRWNdw6M1Q6VY04H/5DJ2WDHD7NZrgvK5HPOnmkDhFb3X
8jmLELnVfcldy9BB8Xrozlajt9wADvrApzYkUkFKKWb5LA9l+FCF9lEcFFX4jCkE7yvnqAxdfhv0
/myWfsvz7LTXSu/yk9OXDaigwUuupZdv03wryV2+qSqr3CiGNwI8cqudLmnWtY2gaIStG032Y1t8
3L5UmpvBh28vbt5ejdZDsd0nJwUv4YfbhDvDR/AgMljpZMwAnFwpDn1g/hrtFARbeZRbD+aE5IPp
llt1UzMHWVfMPlIHfyE1WY2ghNd9IEEkdfmai2wf+BjY9ToYdFnqTiAmXpXSCvYeHwQC3DKQdEDK
baue5RGtuVqRNJILsJNsaR/36hvrLgYb0AubXJNvSRMfMaOWLkWTQ49tO/uYtBDgNO01rLqQ5Z/N
Ohm0Z9L69vOYGMppIKNNvKMmmKhlqyQdajhTK7nHSRd1YtK3A24ATt5Gq3rkG8li+Cq3d8WvnMdJ
hG+AxGAOhQ7v0dMuehXKOwljlFUWvI3j+EJGaBPUSr7LzNo+twluMAQC2F02Q4cCvKkVZ0TLvoCw
6HGhq9tdbvn4uKqqe2vTX1zGPyG3oq3Qfe7Wlq6Ruc0k5ZIwV02MXr5rMVfuimQ8GwjOej4gkUTC
cjFS4eQN0aFSuvJUNm65xT6y21SW5V1iuxw3cq1+8Xr8A0BMNVtvhKIhj/ndAP5xL1T9VQqD4pCg
1nhBJhFcCd+UbVxZ9SXPMqIkagd/a3TXXjG0F4AEh6ZEkLEuo3Va5nsn6Z1jqg3FJmbewNJK91ca
blrrsm0ORjEhAr1G2eqdGe0ACP9Aqun7ZCZ60MmSr7lb7Ro4XLNGnY0IHv3GrCTgelFdnxW26CQA
10JLghV7o/G110zYNvKPIlIHeHV6ee4AGhylKeChVXcxo1amaTVTFLpRQx4k9hFmSSMkI4Kull/V
5HtrSrc4hueLOMo6Du+gl/+MtlacyL/JfAmjEs01+TRkhfKkw/DQ6fake82yi8DfWMVaS/3g0qSF
d/J6ZhiJwvs7+PjyxE2O3F439d48IWRltWhSWMErRr1MMCNiqGZRlnvfHH7Yumxfejuq14QCa59Q
6Ax2wFuN3JJpHb3WxxHCg0yjpJiWZeUUKfkCESBdd2Hwq0pyXLID/cC3vI1ArCBvVe64oX/KGIuY
njA82QdMOerCeCQwoq5C0GUbN6yeHbuCY2ZXuL/JWnb0S8bBUNLXY9dW67whJlCmj2iaypc2CJRL
PW0sHcNKCxJmnK581XO3egNSz1dUViiS1TD2GtXWiyJ7DShrF2TeL4nMA0oMAYpChDJ+tkaXv9XI
mvPRPjQpNnaWDadJ9ciByD30VIfp8dWrAPKMd1Yk9Zq8Z5HrN2zNkxVuAK9xKPv8vGVMEOrNALn4
oXcIsJdqM5AV9p4QVuHzWRcglFy5AYevh5ce5OUK2yxmFSwKm0iGw6PXBK/H2NuZzqQ+W7S/PNtN
ECjTgDfaagyIQU8BHrp7f8SqUYUwv2oUqEz17w7SYADsd1s5wPlK0yLqbK30tJbXCE1nWzlrQCg3
EgYsiiwhH4lejOe5JBZy+3kohqfeN6sLocZkPTYDomhJ/QB7+YlIc7Uy0JM/OoMKClR1jaNl2ifJ
bZ2TFLn2yZhwOkXYfK9s55IHDLN6JTGMxUVxGFFYwkL1WwcQdV80zTe8DzQ4waa3lfJouHZ4FV0s
gsfZRCD2YvU5tuwz+IeBWXbvcge7bz2rdqIbHvClMNyqWuOuqgwSRRIWBCpqTyfrlhuHwi6ylRGZ
9R7oegYozjEA3fAx2EFmPlkpSSk1Q3ML6djn3GhsojyZsonCcJ8Ptb5vy8J5j50XuEyNXLs/R7Pc
wHnnW+pMEBnpZ6C169RIvJPae/gjFnK1YaXuHFqAZ3sDHCi4E1JSksvirYFwbxkZQQ9Z3zBnvDq9
0T3GHRpFFiXEZKJtrXsvaSKZ52VTdJk1F01m/kezhCKGzdfNcJk7Op0BjtFOAHoWjrNzPddZ+w7q
awpD35ol80qVPV5FV9fOYxmSNmX28StO1W3qRcNJHpFvQijqroTeb2NyiIKqc0G3WHRGVmd8iKfN
JJ6jp71ykfWyvndtPdzqcBq5KTm5V9/LgKluUcb73LNkfx1bPEYwYUepZv3RtDEzDyN4i2IVnUM9
ezS03tz1acD6e9q49nV0GnhotRJuq+YeW1V08lkenGLXCjZaBgEANnZwNkz9rnoa7A2np0dh99iB
uCK+F247qbyPGFQS2GNx1kwCZ0pyEBgwc8pIQxUGlqgbk9cVCMz/bqSGfFGLtmnmYJeh+UhquTlI
jT5xasIs+DVYyJ5PiQBpVLeqi60rhltwJDADdeBYey1orMHrBlacLucSGrkgKH2ko2bnSh8eZX/s
oXa45qZHlWY9TEVkCoZ1q/Ow9NgGaGb5MbySBunJUQFd5OjZGUTGoRtgpABXujV6c5dq/J9SPYw2
Kiaa41pg5vyJwG+AP9ta3ZDCKRjtWx8rClPBJnlwSM2dwqp4G4EbveK1Adow++53Qfwqp7jEOPUv
O3Pp3CJKYE2hgnJUWenEdCjLsZWr2Ax8wgBYOdLGFa3RAMdeLRdbCbCnC1JgKFP9JC6Da+VLUHrp
MQlzhuy+sTYYdgMPIaUACC4b1xmKaYGVmbwX5lpnyLt2CpTeEqAA/mvdLqr4PSRH3GtIgPUQjf6b
jxQc4qO7AWu5jWX1ENwnvBEA7U2k8HTR/42lddyWf1jX1Oe6S/ZlX/KZBBUYWVhayxEkoRoeZ1ke
Lf9rlubaFyTkUeTsn9TIMw5xJz2NBAEmequ8L/TJeCD8JjfaIXR6n2z9xglH5+gHxi0klbaOVWSV
ajlF+E8DMW6ebV0dLkocvvQyq1S/8JBR9KEMTyZNhYuuTVTxe0CB3mYFCC8pm51JwhssV27OwhHx
8KfpLOUZ2K6NNLY0sBDQGaeVCVefxm21yWLTeYQFYD3Iw8sIgu9RA4xgpl61K8LoS87EAPnKAGhl
TjJVFMdYTZjz5QkATUnaR43tM3/SYuAvxib1Gm1d5Fl7gB2RvTR6WR162CJrUVQjqwJvXBr4hUrV
leky/0/dmBs1934NpjTsszAezwh/PLYjYG/dNqMHDymXB69SSjLDSGFarRVvjdIs9jk0cM2DnSFF
SMwl/HkTU8PukAq2fJKMmbeyxj7Zsop+0IhzMIpvkuSh8QGLfU/NF0zL6mMyYWbyCVfng7A46tZD
MOFGS22QjwAj/AlJKjaDGrxJkuZuw/9WiXrRPJleu/KUe9xXp4ZOt0qymK0AelYqyGmlLLyNuxtw
hDwY/ktYgRRwn/vKi3cedF6z1uAWdf0zQuWoG+J5N+tqCIyQwA0lOgsGO7RQ8p4EN8SBxo0hSfY/
BrvyTuCyjHHLZJW/ROyKN9oo4JIdxG40EkGChcW/15UZaF+7VlEQyqX9MEEKmcsmp6wFbu1VeD24
q0hSpjgCtR5YrC1Zla+WlG4i2cMh95fedqCYpxtXTVcUews+0VQiedwKqKKo7MdkSA6iZWDV3Blk
Eb2/59fTRUQrxZeHlWkl8Ub8lRFa0yRgET6bXP32XiXvhcKI5awhuXdHMJw/m+n59XpgHVLUqEUO
WGwicf/FbsgSmZQWxneimCTF3s8lFf+Z6W9KwX16eGccxE+KPwPnZT8oOsRJ2mLr5PkvcV7ce3DM
p8c4P2FRKfBSqUvWxZhIo0tdn6vNHqkVPJkAfczYX9EboN2Soe6HuN/Kavld4IHFpgNG3ZTw64in
IjmSFJ2JGVFhxYzxdrUVSe8Z5+XL3rcW5uLWqXyeqImE6K6Oqmfx7M3IfuiI++zGUmNYN7oAvT2m
7qS3slNssfyrfTTblocGdlgFQl15G/G4xNMQezken9FK7IpeYPiqS165WTlZm57wdXRAn4ndaQMR
gb4h7Qu83hlbumgEiADMGathjEA/7IqzLRwpQCLbWnqad8e4BQ1lBgfxe31VEaOuNmEdfRl79STu
3HyXoJauMiMeNuJei7sS1Rnr/1pBfGXCAIhnIs4Qe6Ju7g6iLDZajGNI1fhANBF97Jon8eDnrilu
zdIbxJGSyOeqAMO+EbdC/JFqW3J/ai9T10TQmeUaxY96sg1B7nK+v3pqtSPAK22XMBug1z0rRVrD
tPV36QjRuVaHJ3UaOsRnOwlNaz96I0hg7PhWMnROlHAr9ISMKM3+nx/+8DeIXWyvILurvjq3nJ8e
ajI4lLaauhFDgPi+N8iNH0wAWf1TDJd3vrkznOLDW/MBVPH5Dmqk8bIA1uRY7TQ/VcZtaPvfpCaR
t8sdZhA8qZYNpXsZXOT2McHEcif+ltYtHmJzlHdoNLbjukr8S92pEjCPaRyaXmtxptj71zqnyUeE
A/xoI3pCG8Y7pjAsXaaOoPZIO+lwrJfuMzUwi5EGurrukGA7iB7cN0Z3GFKDZUmxTa0O4yN7Alf+
6++aWXx0fbDCTqoBV5gAKUvfG8OrrU4ARi0zy0nehuFtGpZFTxLFpS4j+jONSIY6WlvXKjowK/Gj
5UmMkaK92Cxv64cuOu+K42PhdAen0teiJ8ynYCuwl97qigSBGAtZsFd7FLqPyxu+9GVRJ4re1Avl
tt1VgPT2vhXsxDFddHbRYjn/cxcUZfHUxN58jijPu5+Oi+Knurnb5oVp/h16sJUjwR/rRw+u3CoG
HpPFgNxaE4Tz9OFQHYimnspCdVB3+FCQp2deIJ54Z6oYg1oP6VjfLeYGrA8vKhGLUc7w2I7uKaCU
rmzOxoRVHfv8nnZ2s9P1kalEpcob2cuI3bQIzKxI8O4E72BIJ7tIfezKjRfkDxbmxcuDF78qivPr
tJRF5dJNPp2SdXF9aLEfFJ1RbMppuBZ7agR9SQ/hPIm7Ly6SgWccwKzQ7VoXWv1avCWw2qkVux9q
O1t7Tw1ElMS6ZcA1eAup7qspuBQ+N6wJpfhIHBxqSDjhG/pIfQ1a4O7ImGzFPRYb8djDaXqCUC5r
5CH+kQ7qyQm1ZCeP/TnScwTKnOYgBhmFUbuGs5ujnrvxM2/+Amj1L0j5yVFcUDx5scdIX09sGDPo
fo2d84hZnD1jlt3IfHbxPNulokcsg4GsyNaR85a/T617ZdMOEO+Xu5gnFiNpNH1mEjsxNq4BXUiQ
SuAFvINL1piJO8iPiibk1qCcaOii9IqxnXXMxGQLvG6xH2zrOADMIZ+7hx6JRnFgrhMcw+bZ1byK
ChQvI+emKvMgDJf6VmqRthPXF3+Xawb9sVYfRi2td7Ku3cVTXR6t2Eub5meoDcGqzzKU/qGQ/12g
LQOHJL79ojxP7Fie5jjSsHwA479VEjOFnV+n3RVBdv0ANK04CdZOFzTFib7wJ/eTZH6+4kksY8zy
YPhA/46hZ+qDU24MCNLIYlgaDicZL4HNCL5BIXCbc8vEkxHd2pOJPRrAg90M35D/DuaiwTKiL09y
7tDTeL/chOWo2BNN/v+XYq7Ww166LkO9+GNEcZ6LL2WxN1eOAbYfTGgRZhATXakxDzIei6KJ+Nl5
yiV2cdjkVZt3yWv/hdXPH0rxd36YZczn5qm9BhZwISGIPQYfejF/JTlC6Fq8JmOGHMzaG/RvaK0Q
T/bb6JBVvi9vRfN5152+oAFgkMaL53mc6KliRrdslrphTEg5KChFKsDEpkmY+HeWzYySFOUPc9n5
r8/HHibOtc/QdWvZr4Cn70yyVOMavd6MJNQPW/whenlSbVU+immZmNSJPbGZLz1NC0WRRBCa1x4E
kKWxaLIUxd6yWR7jUrf8xqdzg/S1QaiDMYwxUwycDUCA9CDK4s3jjkcs46fj8x8/5kq2CqRO/jCN
FI9w7nnjdw+i/VF01wAlXUDT0zPwmwbJDdFT/nlXnD0PVYByqoOdx5vPVBAPpsiyhPvECREED3F0
ObCsAcUBsVnaiWLn/uyUMj3Of/3Uk2eyx/LOzPOZuTOLWkdNG/In/33vxN7cSux+LouT5qt+aPX5
Bz6fJSkkNmrzRRmRmhXjyjJ7EOf+U93SRByd59lid9mI57EUxZ4471+v+mE5I1qLhp9+6p/qPl31
0y9504CP0VzZ+DD6plccD2dyFcU4r1XFCy82hFIgZ0IjYvE+hdmWzVI3JniCQr+jTVFr7M6NxHAr
Lr40/XBE7Lq6B0KIFPzco8XLIt6T5WVZXqp/rVtOE++daPdPdf/XS7ljOpH7sxC0X7+xcWhjWjvN
hcWHa9nMK9ml/CFW8U/NP9XN64npsvMviOt8ajP/Qhc5F0Xq/siN46/F0CDWoGJv+UaLMWQpir1l
QrY0/lT3qSjauS2CAe1PpUQSIcpMiHy8nOTemd6KLjzvilpRHglls6xOimSnOtnzMrwDpoI2vpSl
caKRi7IY+ZkLeUSUjMSw59CR6xn1uBbDA9F/JFkrlIH/0tXmQcOUiSGI0SXLR0iYiL9t/mm4XbqC
JRb9S5ulGyx1n7qLKIqjvVfFhCxsmF6dPOqbxlLjcS3WvxEAA8JFUf/i1V2wm994cVOWzTysLmVx
u/61KA4sr64oegRS/g7fovzpCqJuTCKwE0rEa7QM9vPEej4uns9yZoVXCYu35GgQGNGmCMmHlePS
TJwrNmJisBTF3qd2YhBd6j784+LIp1M6p5C2o3YFFfhYQqXANUC0IFKuKSA5pg9XjiNe/SyGLjeJ
kuQg7kwetWlyGGVrVSWWcRAv+/JE53f/QzDzw1RhaSr2xOMNspaI3txoDnKlFqInWhggk6Kild2N
Tk46BjUXZbiJV3SOU4oe0I9qWL2LF/lvVKuUvS3W2aROKpKDaZocIySCYYlDWhObsiJbuVrKruFJ
6J/5xiqfdIet0cCAjAF5iXwYquLtddU9C862QQIgkNGuEXdVPJcygcqkFtlLHsIzEXxydXrAY43o
Tj3HMz/dfnFTPzyieek633WxZhG782sekJwcHX3YirssfnbZiD9gKYob+6luXtWJI5/JnEtLcXj5
l1TfV9cm1norbAyxivNS963Jwn6vIQS4VWHMUoR6hgBpdsRnkqOGSu5Ms5DpmY46DjBPNYrwbiq9
50BJ9sp0DTkqk2vulfVKtBqbpD9IY65v5DYBpNd12aoKeNXFxklsfW06ADwVMEWXOLJ3cuAb6RbJ
IAyXWdlviUqCGh6sY6V61QOcLHLNiMZCPE8s3ItC+RK7/cuEaH/ykIF9gn9TblCN61HloCjqEgSP
koj0RNmjAhGaRfwUOhbKgnpzHUK0ECxgCzuV3P7eMdzxMS6qn/AdD62u5G99quOqFbvf0pwpeYkP
/Mn1ZJDiSfXSOqPx3SFaT2bX9Ug4KDXqOF238qqy/FKOYHpZkuevqhybaxR1gFcFyHbJ2WQLoBNK
HlOjQL9JljcFEsEoQ+XguDFiLG79dIRQEmYCHY4CfqTsq8zMb+MQFTexJzZJllnonqUpwsIE4Y0s
9DZ5gfyQO3RfdZJn+1qepPwSudCwI0GJYzMFgFe2y8otzEJUr2UIn5qLkaiMguGmTjIwQU7dsR6u
MvsEUoP0mkOwvUb1a2iH4LGbNhBdgkdXjr4hqykdRVWeYNKN7iKqXBnCZ5pBtsbyHivUsB9lMqGP
saQo66HvPVYQHAhNB2hVbHIvUyxF8ZBdDV3X3JSocR7GaVMmwPZM+hbsalosB3w1iddKbuGK1pGd
0QfM5vpeRRfG/T1EwXibS6A5UP616HPL+UVgOA+ozATrwq9X6J5qW0sx9M0wVCkab4DpM03RT6YF
1BlYq7JRTTWqV1jBI4OBA3ju+PmlgGp3qabNUqR/7qOMGGqHtJEJNy1XT+mox9pa0TXlJDbZ4P2n
MmsLaT04sNwdPybYjKjBS+sCGLXNvv0adem7RiodXDh0f94tHT4zyETQClmBSkw7/ibd+cVPI/Xr
UEWgFRDEefH6BNg1OlgPo0Iu2Rgi41zYaXtS27A+xHGY3XgECpT/Wn6qeonOlcT6VdbalxLVoKsd
RA+dWVRQX6XyKWxJHFmIPW5FURwgFfqK/Hq6LftVi3HHapiah0qMKV8Ilms6jww2VZYE7ZYxY/Ph
ZCP9ZsWjfhaXKitduVmOf4AchlNngizajg9OsVn+gtqL/vj+GM3XLbWxfqiaepvKyNqsXSyWWy95
xqhwJGifVayVTf0M0aJ6gnve3ggdH0UJo936CdM6yFBJj1jT1ELUWVr++aTIfpFt9LhwDQSoDe2H
iMW0K8Ggu6Cf1l7KjrByHqN2Ig5YKFkckcGMQLNxK1RdqveIbSprURS3J4nl6VNlgQmb7o/Z9wBd
immiF+7N/s/878RR6u7NrIRzNt0/VKdB5CWDgz89fabvdJRTxK7YFN4Iw30pi97W10hIfqgUh8WR
BnLHpnsAOAMCz+tW4LqwVMgLBiW1fC9Lzz+0Zueh8e4X3/J8J46HnV/uYhXVpmKULALWko1bOPHA
Y+UF3qWZNl2E7omtufsPB9o2xk7mzXPNcAuFITznfYKH4bQRe6JOZ5WNZYOJolqoBBV+g//SUJwy
t17ObnrMAf8vp8R2B75CVvafL1M3GSK39/6Wy0QD15/+OtFa/MiQ5Wp1ieuJR0HaUTdqGLAoUl6D
aZMiMHEVxcF1USwM3A7yuhwSXJ8O5zLK5aulkdjDQe/Mh68hj8zJoU1Uxc8LB0+MQZJO1psBFB9l
KXH006miKH64RnX0YCEEPp8qfu3DGYmqb5scgMbnA9NfNeQhZMf7mJnvMfakIJdGOz7XQxGf7T4A
cKKgvNkk5BllshXbKPOVZzn3u4utlj9SX5GfOzOTn1W/vDUMsDdy0zBdEB3k69dq6H9ZZa2eTaAl
b3bCpUjm5NcYNYO3oJC+wEf2HsRBPfeubhaaj+IYSOFtDKHuKZ1a9uVb1Cn6i+IG2asSHUUTvjnJ
s1xV0C9vfhkPl9ZT4ms/bRD3U7uVHpXsmtW4YswGjTcVRRuIpiRyXPu3HHW4l9rELmEuxW+JU6Kj
rWj1WhS1tuoOGq6pm1w3UMRfmUbTPmFjhXSR0avbAELlW9ViiyDD19tP/Mo3oGD5xkxc/dBjmfmY
m/0LEJrmq5F/H+3K/mJIdn1K8gDpJFNtvlYjQArZMtJHRHTQ0vXbP55l1l+BbKmbMcRF3KzcFwXw
GRq2dQfek73Qr7cj1rDwhf9TBS3y78FPdaphgYpNxkveOeUWv7YchTkre0kkwzxVcTOgud1mLyqM
6Ses31fioASM7QUExheYvPJVVJluRX7B7vK9KPaoSRwVZ4jWoliGtv44kqUTJXHFppOvMlpvKozo
szeM4BIyw9fOJVox0KJLFxU2M70SdA+bDVg8ZD2Rlt0WbmedxJG2dp2trnQG/Q63k9Fl5EEwJnhr
5aJdw/EJTqJoBbIJTCFoz6JoYkSED6TqXkRxlIbvNt/8mygNbfLIeJ0+aiH4Hrf3Dn7QSfc4qeVr
4EIj9l3sqrq0eATos0V2or3nTv0ahbV8BqzQ3VW15lUJUZUvIvsiGoh6dBF3uVQmN1ElNjoqR4EJ
gaFsVAxXM9xjE9O7i+YhdLTHVL9XVbazG7vAsLDcImOen83Bys5BA1luEgvOz5LMpmoKG5lZediE
TovouBlUD75iYQU+GC8ohMVfZaNwtuhm5gdRhKMDpF7N3nK9R5JSa8ESTM2UdnBXaPqBqkl73JXl
GqB4EX8FRZ3soeNbO5Xcx1fT0M6pLRnPup9Y1zwyAFhMzepB/j2AljzyaVOuTOsU3IjYs6fNqMTu
mgheBX73P3VLE7FnSPXvolWV/T+dr9YAYBozfCj7sbr1UgFcOrORvgPVpfMl+p3K7qved+ZbZfXo
A6Vqdkl8zUTZuIhBxHXjl7aw76Jpr8WXMtCc97JK5Y1dhsY1zh0MWMoStRR0YV+hI/2UEL/ahtna
BjZ0kXNeKrsPvzcKADFDs6sHR2+8k2Ra0T6IffkZVZVyJS5vje9y7lQ/G/JGwIj0EB3GQTsQs81R
3c2Nu2OiOc7rbiFsqaSrKCkzlHHRqLrkjKkXM/c3rauGpxJx8r8H5jbicL7UwiMB/IyM/0YePTnc
iOM+uMeLuFpo2VSaBXTCwtKPc1EcVh0l6ne82sHc0lPUu6FHxl42O7jbyyUMSz+bwMtPlm9I21jJ
VGypOutggPc94nVTXRRNt3ZmlAyPAz4um7aWq1feRhnoj219Y+58R5tH+lM5L3YXMSXtM2N3fzbr
TP8JJxGxSJ1xnt7HS5tEFiQVb9yWRVHeQrUuD7pWdKfArg3cfd0cW4LGQh8LsCoDH8xMNUcWy23d
r6HXv0aBLv2WQFrOP5SkClJxmfFriLvvviRZ74pZJagdK+Ozb6INzhTFe4BCbe+TSVRcltz43Mah
sSccED/YUIHAOFcG8TMGMtMd/a8MwN8gH0q/VA8fZNBJzLCZhEeerf9OUEZWm/bFw5qjqp/aBswy
OsXVi1OzJmzaQnkAt9EAz8FhCd6VtSG45roHVdXwoOqtSdJAjnGLU5rkLPYsqyQFiATCtYmQdcG/
5kmxOucljZ13ZQilq946DvcA+d7Sj8uTKDYaynOpFTZHNWwRplKYlx2bHKhbVtnOqwchfVV0vnxt
i9x9Dcrxq2p46k2UxgkBbqnGg2jqKNY5UAz3UZT81tvXcR4/6ZnqvrojucTMqJ5zzbJe3X3vJtbX
kE/lvu7lem/VnfctU/dlV5rfchBZWOYU5aHzuuwdm7t1awT2E+vICyYP2a10JcTzPcgbTesrq7lu
OhBkZJxx1p2YLP0esaOBlwjhNS3Qfgu7QwMxNd/ymtelQaWV2qYwG2PXYSl4a6YNHWPYVHgjb0RR
HCBhm92qEbctLKvPgJ34Za8pQDdgOLoidpfdtGljIsV7tiXtmlrF+EQU4L3Jg+HbEExAjxo+BzpQ
SO7F6ns4dsO3vgyMdT/VB1P9/25vI7m0tHdtl+sAT1tXno3g23+uv9T/2/X/d3vxu2rRwdx29K2e
GuG6Y8F+z7uhvKuWru7NqQ65jPIuDqQsfuc60QShyOqeT3WfzuXLiZyV5OxDlW+i2BgT29IpKnlH
z0j+1snYRzupvluaiYN96DirsoRv4OUPUlIbECbhfPVK2Xlbi3d906Jjs0l6JXsQm17neWXtm7pS
qmKr+pF88QqIeAxSooBCu3ypp40ompoE6X4uJ8WmZbmG1uN/jor6pSjOEHVo253TAEDbUjVfaSnH
DHpjbz/k3K7vLfYfKJI5XyP4THSqPD06LlxStbeeBrN1vmsI0BEtdLoHw7YxHI3QW8liOSD7CpsY
4vGxyqWdpjrjFxQZun3DVYXg6Ru0rKP4DT8BztcWtXHFCdu5uY1Comu6NuYVDyp37RXciIHrgKbt
1KruT2rpo9k9Ge4IR53ZXMfwM8i5LL7EAbFp0ere2oCsYKK31lGP9Rxxndq9J1Yk3RGIbjbqwcFG
LBpHNF00tGMQIbf0FVMQeDFhX+6lImn3LP6Qxdf+FHr9DYmR7ksQ4gQfNXX7EFStcpDDOjm6fazf
fE/FE0PKx7fYj/8AOkz+cLKPHfxJ0nXUsbD+veMns9f6xrsVWVXds2mjyUwP/Qy5xKmBpk5UpArI
hlHnNyWGF49ksrztnKy5ifaiGQZPW0wjBwzQEKeJJk92IPN4ybbR3UOsA1+1Kn5EdAiDCANjNK2R
+x0+aOXN8JpoX0CtuUYJpAqt18eLZYMshh1vnq2kC44ZUsZnRw+MI2GP7OQMY3dKir4/SnKQnxMt
w9jHbYNLVLlIPHWWfYnyAa/XkiBJ0ETuLqxrGQcGudzZTtZDdEV0GQGo9pH8RL6NQ6u5u6g9oRsM
dpARBzRQ0bbPY4PVD+bO/UtgII/c6Ku28QlKeZn8WpGDXvu9rL31to2WN7qnX/CeaVdFMPRXFx8q
JKjTeFMMfoASFvpxfJsgfLjx+COq7K2LH9k72esKXZtg4tqPwTNY0j+BKY8/pEj7QeAXernhESj3
bHWX1Hyc3U7ft9MV7BD/DnBgORYPPQsqc0CkE4jJjwxcotro3x2wBiwBk+6MNmr/WGKkPqnxj4iu
lVfHGBqkkHkDWBnlh6RSEJJBvK+/hai1MCnvD6kuBS+u5Fg3S4FNK4zgfb2Fcme43aGNu+FdN1k7
KYr3Yme8KcqQZsgGyP17AABw6+VdexBnqWF0LLVOOaWW0m2IJWYnGEEhS9UJGWw4GHK49Wqu0gcE
EUUTsfeh0pyOiMrPR5bmfSL0CfmB5TqirihseGgk8NYJjoE3I6+xcqz/h7HzWo4UWtrsE+0IzMbd
AuVUVTItrxtCLXXjvefpZ0Gf+XVmYi7mhsCVozC5M/Nbn+hfegwsb6ZAycFXcEhyeNvkLUeUHusi
RDtnN3clPpfroiZnREvSKE/bYpA1qos6MXExeUAkZ1oMCtaJVkT4PVVyrs6Tk9Y4WDC3TX722ea2
dTiNs3er0aI0FnRj/X+8bgEYVSFQ/z/ee1v8r4+28BE4EQm5/7Xu5yXb509xtdzk2Vs7R9ET99zA
LRPLOGkB2oqh0B8VxwoO+hgJbyn4my2nTO7NujxuS9uLpO48dn3uXA1DHEEXLbdO3yIp7IrudZis
2tVHK/zsQvGEoMj5lqq6L2xuB3DAvVAttJgdgPL2efKXZMYddJDkdx03CY+dtntb7e691OirK3nu
swLE/YpQoL4Wah3twZkubiqV+vqzYdtKgPWf/SSWPGVneUr/QosMzs3rO2wv2Xb8WRzMyXKtsaFm
+T8f8n+9tZhS9EJa8JLRowowc/2QnzfYFrNROVL8Sm58exTWpZ9CDIiwDsXxRQwREhLNupeQHO8z
c737qiUdBjKy/61D6YulUmYfLVIFV0vBuCRRQP3/W1zX4dQ9XuN1sq2jBVPd4YtGFWTd+rNh229b
VzdKvpcjrgDbYmfqxS4GC+P3yUx6v25+xwgXnFJp3tVwRv42VPOLVTFob+Y2eCyWYvBpFRsetD6B
hmlN+Z2tA1VJgLhdZ2MYjyVdtRAcY3r2sa06GZkDE2S9i4+WEt8WmVLvc8a69wqsXTIGZK8zoxEk
1sv8mW8XeeS87dfUhIBiLFJ+4Cn6FrSZ+VUZwY1CIjOEhIOuKW1SQunnsupM8H0kGSho9H+n2bkE
RVF+6W3yKSRZau6WNNDTNWQYA25YEtSCAdIzX/LxOWjGFqY5A4ht62RF1TnKkQJuWwssPC/BsLTu
tjXJohzPS5hy29a5M7PbRsiPdH0nKh7FXdbUj9u2RNrknAAtEZPHd1WniNsEJyHmQ2OJ77a5baLk
4fuiKfXpZ9U2hxtq5Cf4+Px71c9WxcqtQ0Ihyt3WWW0EbtJu0Z0CB/V+9vv5HGXMr60szZtg0dh3
SXClQon0OKVORYkooHiiZurZsXv1rKCjQrMeq4dsARWzbdgmkw01yBPrPo0Qc73/eY0aiK9qqSDb
/c/b/NcuhpWgIdve/OfdBmw6vMGaK//f+26bgyzhI/5rz8UUwsMOS/q66SAEW99ejA0SQRSs//XC
bcO/j9y+YJQrwd6R8uXfOn37Bj8fPjspp2Bg9cqpjTr///mbfvb+z/uq33kIt+Hfd1iPwjb3X192
/XL/vtO25d+H9lV+lwB2RSp+MDpbOZfrbtsOgWxI82yz25ZtMm+Hf5uVdg+6YfztUBG6in7cE21g
pza11zaNa6/BwCKMkZqFbfFplO0MQ4+exkE5mVGwHCyn/0Nb7uxngBWV+GvQUqwjpYkfhQMfzBn7
U5R1300eOHtiprMNwjSutdhXzXlF2TpfpsAiO+ld0XAjBzQrweHbDjnGFncru0lfGGceEeE9y3Zw
3IHLDq7H/NQENc3F/bMaTrwZMj+I2OntoLQXK0F/WdP1REJnl5HdKqX2GZXjRVD1nEssEWcQDNVa
8CsFRYcUve8RHTHDVCc9x0J9aLpU3CsJQ94KP6P7OjhLYhHs5dZV4zQgk8rS6791KiYu7lKO+enn
VSGZPD9vQC7hmyrutw1o0D67BcVV3Q1IOZfHtn5sMznejwRCndXAQi8Yko8LLSPAyxK+SPgsKkxW
cMjB9qDuLcgO3eROSE2lQ7+hkd0O6oQD2DqZs+ChGdHx5+XZCkeDrn8mJdliD43ZtNdKWGPbugIC
w2HBZY2E6f9e1y8EEiBNtUONi15pG8Fdvk7AUTiVVd93JrimrIOLMxHD3C/rJM706mjP1uxui9xB
9PsEGgWCofbfqp/1rSlfY6PTb7ZVtqg1uGTTgl1oW+62ddtE1wKNMhHMxm2X/9oAMU+f238fvK02
tJL67lwWp+2Dt3VBNLqm0+l+NzdUrNcvuW2MU6U4GyYAwnWVQVr91rKEP4ZR8lBWuxJB8H2nqvED
NfO/U1wHp1HVr4DIs8uEWdX9NrEXWP9grYz9z7psHgpM3CDzp4pIBJLGQMfzur9JjdS4J9lv/Htt
H5u7pQxwP4q6Fhctm0FbkOExtBiVffi3jENSvW/KTHr0+bI9qgztvAbPSWvfLQ7RwbDU1IrqXt47
TirujPgcrgt6nPxnMhnNe0/W8maW2TosRO+D+x+NGT/7TSmUo2zh1ru9kaWUJt4V8T2Gd/1tVc7+
vzNqqeKQXuPOhYrc3pVNHj5IkmQPWlI+VkE4nbfdtgkhmeZiC1Qdt8VtXxXKum/UdI5vr9rWoajI
kCSkV8Zwk+cooXOfFbpzD5d7udH1/iMMGigh63rNygecpBI3SGyU/9tuEDBPVO6j67YHkd+9Eqv6
OV44/8o57o4idMx7xKLWPQ5i9U6NbLwMpsW63zaoHXBPpaI4sy1uGwCmyNs6I2DEeUNAjo06Ssm6
7g0x9990MC4/+0bkTjEza61DptXJ3p7pmABnGT1UqCF87FnSnW5BRvOsrg72uqNDDoff8gDqOX6Q
XYs2VE/JH0zkQ209w1Ro9TLZJsQuC25ZuHlqy0S0UYXY4QnMQoKV1BcAHv7P3LoIX++16PDyw1vD
of9utVYJMIe+2eawa86pX990q0qoX1sYt7ltMm6NkuuEQS2Nk9tK0LX9wdGoeE8JwJdyfor+NV6t
fd4KYXfzpmgLaZaOUewqfPiZECMjddiW8031MMj8Va7Co35V0jTrV8CbCOWRuemPjBqwGzRIkgJw
d2+2iVZ304LBUbPyN/5nVsucrzjVYGC0BdjHbfMwLChEt9kE7AzI/zShzAE4n6IdlL1/R8yesSBJ
4YwktkkJcTuK/zYDezmvWZkD7BPsDlCYIV+QOzHrAold/2fu5XcALSIr68OE/ZdvqI8hvo43ZT+8
WRzWc4wd2L5T5Uc0S2c3rV21KW9TOmfuOPlu+70/R3ub2/4BaljRToYcK4FL2lnpNb9JQ3nsMGq7
MfWyOpkMEtI6aVyh9IdRms8Zv9owJhT6iDoU/mFOAbUhJrcB0i/C8JMGEfMqSivWjmtr/bO2uRxo
w64GC8Jzd1BvWsgWYW1S6NIrSHxpNl3+68AgUea4mU4LQtFSPSHygHw/Cbc6Mr5kHomdblzKsZlu
2sgc/010GU83gbYeuXz+yFWtvkHyW984RQ10fJstbGdQd9vsZr26zW2T1Apqup0caBhr73y52rFU
eo1Ah6Dj/3liVY5VnOIcEMCqEV1/5jbZfvDPYp/rkGVUfDODVcO0rD2K2+EoN83pNtstJLyK3Jr9
n39mO09/Frc5Rx2xt0LAy827hBPIRF/b/n4mRi+jQy+Nc7r23m/nwTaJ18WREsd+idvLtqoKDMwd
QptoZLM1GDZHA1MM/L9DWf7K1LbBfVQv0ICtqrF/s1avjacUyBcieY7pyoeoJTYG22RbTGIoxGos
/jaElOMZY8jOXVprwBVFJNPZsktfx6arK6fZDXOsdSP8qX3FrhnFaEpwIPfz7WTTk1qtYF3iEXxj
SwznkNLPlM53Wj6gG02veVlHLowyCqVLFV1MemGuYdB71Ntbd5zz21zlEVE4teE7UFbPSt153DIq
SuhkFqu6P4EbWIe2i/KA+l47LiMOQqaNJ6312jVdsZcUYehi7we8WNpwH3cYUcrCFUNOfYQ2QZ8H
LjeN5E5qqunN6ix2geiwhRm0Pex/8HTLsy6zU1FV5O+wJIpb+V6PNZ6Fc7YHvxTvDIR+ZddforBR
XB6OKJOjsvRbBBlRfwH8Sj9JQklXKJRew4SkCloqDyhbvB/r1SO60+nCJUVBcdpbKm3E39hu/QpE
RWuTaxymv63FgbEHB6sUXr8MziWc08SLMdgKikSBa4pFaaySrh4UwLd6Ah0f08x6+JsEKLIVOqm8
aTHsQwDrRlTdsdMiDgIculiaHGkZoRVvR0lfzPji2GvqEiNI4rH22+LRvd5bVBV2jGWeivSgixkh
sKDfvx/FgYhi8ag/fhA8Rzt7Rr9fCTOFTUSbjr0Qe0q0OTZ4NNo3+eFh4czH1H6YQCAdqXgqF5pp
cc+wcWBQCv7oCpUumvk+BBhsh7aC11YvYU6heorE3y7AW6aZrusZpCVmd82i5Y/BRq9oeVDWDLKF
FdyWWv9V59CRNC5RTx0HzJrmkXpjZOGYoyTSJyF6KdMWB1wTnRgKbj8jnaBLROFLqmSe2a1IEVjL
7qR1rwHPCx/Kq4svM/6gOSUcm88yayeGCbEMHl05M0Qv49rXYp+HbfAwQ1xfavt3leGqFyrh5zyI
fWczEBzVwV8DwMHUozO9cnvDib4FHFa3nPAmVqflzalJWJCAVMUfC4tEuEZ6fNJVMnlOojxAXLA9
fc78IBqeZtXeY4RL+0hEK5aQCtVWRkgi/Uprtd8v9dT7c5RVe2G/RKIoXCPJg12TFeRnhmJvmKK8
LBFvOHZkBmNVvQunpANNOZ965ZORf+Q5szXs+uaxTbFqbfDrIp+/M53qXe0G8CwAkmwd0+NueKEj
Vwd2lEQeLp65SzSoegv8VdfBMNXt5il3Eys6GlIo7gCyy0zkCyCxWtIkCeYrIz6qFb9IcF+xIYYq
an9U9dBg2/waOsNnENYNUKfyO1neFi0FvpZFXzTn5n6rPWOh+DzQL0nVBVrqeHZApq61jW7qbZ9c
2zT3FikzmoDNQPtL+gaEifmejMZtOVG0z5yL1NgtV8errhD9c09PdgOuw13VXoKlx0C2mA/Y85q4
yxbRcf6Nczb56qe06D/UHkN5pZvvZULk3y8rrrckEYg1OoU+yR26ADLZ0zMM2DDknPCasgcIlnwO
HCS3qTAFFro4VRNBViTV2usOHHvFzywS/lgKnPVq3+RG8IC3YbejtJN4U209m1Pu60XPjUCAoc2y
NzzuM191KHi3TRe7bZu/0i+KyLFjDD2lMX5JdG+aDUbCq08sndHTrhXZCzD/B9Bpttu+DiYEujpO
0d2PJzvWvkuRfuex9tXWOmaBDWR+hTEUGe5DMfbz3s4pFsQqvex2Rh9RNIdvKlnQKQf2N87lo5LU
t/WaqCrmtRD7R28trBdGvnBEq2w7SBfuXbObhLnKnau7IUrcuDTJlqyNunU4nUqVh0JOj5AJvA/W
C3dNM/QS9dTk8Z1FI4ZbZeVtnpZ/c9061bX52cYMvCZ5H9lZ7kslO9KoQj4o6PBrGQN09fZ40+Fm
FoKq9ms60He9nkDkGYfUNwVu9JroZlcYxeQHuviyIRtFwUAjeqzvJKZSWmeZh3lqnrB5owydywNZ
gIOxkMmMiudiUvYSV++9HZn0D9OzEhucZqJ8c5QyuRm8MLJXhtivQY+gjWcv89JlPvyZp6hZvsrJ
fNXK+WEwPS03670ZTtcFNGdqQp5r8Z9UTfNagrG2yxbOYKlRUZPtKQ0C2rTNwxgL347xun+f4+rD
CbMns+ovk0lPozK+RF12bOnBSSfOiaRr9yDZQNMMlwhwIA1tgNGazPDTihG4aHy94fqEKm9kx7ot
R5K4M8w4+NBAA/CuCI2PuZs+8KbOXSsTz60NyKaLtfc2T79GcHp6Pb2jL/tD2y59sfphGeJTL/On
GRm5lynlr6oHXh7DYRpSOqo5Ho8SE7FDSRmAnj+d3FG7HChAAlNrT2HfP+BphIegTX587Kw/rWxB
U/CExWMbq/dCgvwFoOwKOWJ5qRRgm7KL1hUPKWgeV11GYycd5zCZzuk9bwH0QRs6lZPRwdtPaZaf
aY+I8NHEjf2MKUZ5i26YFj4LbLrGFVkFZHbICnfGl5J3l1QZ33q+FEO/15gmDEif2YvTiDN3vkea
yyq37y0OfXir4kxfGtqhS8bjVAb79tiOxb7lsHCTYORP7XByqe3FxP8jKGCruo3JUh07/NSUFmOx
ybmkJazPXk+ppxT7MebqHe3gT5ZhoZzSn1ZMzavZdxfN6e57O/Pwc3iouvDDyBk3IiHDumHM3i00
9fBJy8GjNIPLg8T6c+HcoCIANr4gbGjUkYhm2tm6QoNxf5CMM04Oo+Uyv8V6tCEOiBVyVVwu/avZ
kVReMnty4fDcZcnUurUFEVCRNBzpefhUmtmfqpsaN++y0a+dHsdIRIdNpJwGxfll6QSRcwQ5uwiH
s94SZVd98NF3XHdLr+1NYN5WO1x1sneQU1IfxJ0pMqqhdQBKlN4pkLuvMAhpdApJoenkDptB5yBb
HEYsTxZu6Gru95rlIPi3bXdIxtzPH9scRtSQCmWv6TAb2ib+hQF8F8C25wFHJPngfCtT319UQGSM
xoyjHXRPQs5gN53+Q3aQxmcR0/fSfzStsw8HkKJtjEexkzp+RoqgocCR0RjvF4rg4iEIq2Xi1SEZ
gV5RcjLW6TFfBvuEyeSrFQPv4QneD9W32hEbzyOXZwlfJ4kvUpQ4zI0wFBNOlzr+pXL78VEn0dWE
f88S15cwLv9iMhq5Uu0pK+nPQWtjVFL8ViHX2UuDSkLFESyIbfw5i2sf1meTYDHsitvBoWiIvwio
qysCohdi7RebooVnhKtXhDZ9zQYjgNQeplvb4VFjzn5q96vDIE9zEwOppIWjWr+mWs3VMXpmsyh3
xpBPBONZ6kqbGMzM6NsI478D+ezubJQrIcuY4L1N47NRjjtVMyYCK0wzYgu2g9nfi3GqTrFI7/WQ
gBxP2kIzioNOZqqul5GANhoOiLT11sx9EkLPZhT+hm8FOzWlZy9Sa64AThrxl6TfZ1ymp8DUJ5yB
O6qVt3kFxgzEvXQzum2PixE2fgsR0xkTL1mMa9M79Kb2fwxxg9XyJcaYtSAJDfCR3ru02iFlvE8G
KfdKUb8DWbjpiwXic7kimj9qiXH15KiI9cvouZIWkRA9UDZJArdWQuLOMgYzSQt6YR9oWjKwhrRG
LzER95gzqhDjM+lBQA7jjGe7qe2lPj9pinmpE67AiCOcSkwlqEr+Maxg8LMO4nC+i1TzEJvTxzLd
0DnznNGR6uILUu9yleOElfgtSgzaRhbG6yZapW5eU/DGq4DMt/a2edBD3rT2LNS9ieGR6xjiUZZy
PwC4XW9SpQsHFSnUTAP1YaXL4f6RcmMT+hl04PsQ6b81U8z7QBuAJSMhhWjI8DTLwNsRERoOZ38p
0A4QmGCbGKFfIcbv4ghGUqr/1c2ucM2JdL8BNYn7JilEA7ygpjzEtqJBlbP8FJdTVzicJZahfZJw
+YOHcnUeUqrWGoX7GauiVFN/AezLfVplEFDqqq+kpbG+YBeTI/Y1jcK+nR6kAZdWnaajpQ42cUBS
eaDmWugp3Vui1uCou7OIOdvKRrptVj0nWYEcybwBjOkvJfHz2Dm4+pKkcM0sOow4jkPtXG5NWtgr
+T2rzleVL4lPI1vFado/WMX4brXjFyTR4zLPnqmpH+UUG9CSRxC9iC+CqTHgk4yFRx1EqeTjkFoP
fWsjy0jy62D3FFBqhUK2854YHY72uf4UdL96qYDqhiGKgxiOO4oV+FNUXDNDXqRqcumGHX5O1DEa
xbqrGHUMZTH6UazcYzjyrA24Yjp9sQ+j+VcUGAO9gNYDBRUMXJIAZvPyZju/bFPQJKKtLL68m7yu
SwiwCTDB14V+opX+DMUWm3N3aHrqDdFBVMW1yJ7B5jkUO4Mj56TXVJG+mxKVkdigsqsWFzuhmbpn
37QhwE6SfvQu4A3u9PScFNZurJU3kWWUWnrtEEww96YAM7wMDFpt9V44dF9RTeu9oZ+IL9oiI8AY
LdcgqmT0Nd4p6YlI2oA6nOFSFTueWg4mH4MfQuYIL6A3t6h11bPt5Hu2oreIOuU897knBtiAiaPN
J2t+LWWc7QLtkEkK0gU6VDSo4c7EB6aU/VtahGuGmpF/kPCvOWbj8UCgVtKoZFrxqxOHBBHpbKbP
08TT28DVe1+NhByD2VEmbCkPR5hEO5YDQ/m7CvDISKPqtgujvY6RyN6Zp3OVar8zgWA3SiC/r7yh
uvuiI+mZgni5F/SouDVX/M4RFmNDh0tpHNvbYt47UIDnmXQ7/Vy1H6QhdLYSWWCNEiGjqpW0aP+y
gFxIHH+XQXZRLAHUPKlwFgoMSk9xe4wAbLg0LVluU2rfow52KntWTas4hKX6YaniaC0T+ROHbh69
+i5LUKfwur/hzXwSUY/7WotuF5DDkH3T1MMNFgrBctdEWLjeTzxNuRQRHBaftMTQ+j38xd/yNnCw
WI65R6kYneeD9eKo03lugJHAmcNLXm/uhkZ+FvxZIFEe4tTRDmK1XI6q+ZIZCtT3uOj3ccw4TSH2
r6rxhWuUNhCa6tfboblrwvnA66iC9yHg2+iErdBzqmrCxwHr8IKQNHDHOqB76NuZXmtbfyW3/WTl
PdEmjanGQscZ1tVIJ85Z6jBM5RYV6AS8XJs02ZLrrRvaa94VU/uoVXqpcnomSNj+Kjl4bjHqDyJL
SRlK/W2gbqmG4+Dj/rPyVJzwEhnyKVzMo5oRoMsQUz7uTkQAkPYYw9oa7Na612k0hiRMwureicKH
6g833oDKz4iycoqGh0wyUjMb9DTJiC2KVN6iBqOGWSvxgxqfAJBme3q47hNruFBWQOgnsluZhZ3P
IPAyruTWWX9UP8PC/rT69qVVODFT4wXvi0fNLHwZ4lOIBTAUcIxk55u24WpB1kWH+LHVlbe+M34L
ayCvTKdbq+NdlygkYxKe/9YS6ygmhlPd36Y1HHBuALTBrfBm9T1YB6+2CC8LpEKQ2pdUMxcSd+1X
VU/72hIvGZbErhXpozeWBN6KQTdDwNlCFNMXpYNUXCquIbObMuh+FxIJRdQvQClpf2r6RyuTZz03
W08TPTFVQfu9AqB6SoTw5erP2zvqDik4VvRJ+RXl0RFwxU0TR3slNb4juyFP1VAFxEkVK8X4oM3V
bWpiKNrU2akasEztlWpHV/hnqra0i2o4dBvxLkkpPCcd/W9BATjY2PEVzn10Z8UFTcLjpRAqfCdT
jVxEj8Go/wo6JBRB8HcpxJOGldBkltGTSD9gJhbGonkiVOjGGrXbGfaYr3fql9V3J82JH8uRyjoK
wO8uWA92lH3M6vCaFuiqcVuAflXym+Pxdk7Ha5nQnheEn4QQnxirRq5VDnujmj/6atXlKTzIRe7Q
EbiUsMc1uu2IzddM5XSgihf5+kxqVok1DOA1sgnRh2PgSJG2xSXPsFMqjV+5PUoq6OJ9CceLUoOQ
doqrxi1cWvahK0vby0cgd0W3i8f4Lc4a6f2tjerL0LPfQVXRa6mVDzm0xs7KubmYDW5LRgce77wU
4y7AP54uJ7TaanVGZ/SoiYHmdJS/qCyO8wiWMMIbNEkUknp9MXA20nO+SN1XqKnC4ArRghSjp3jd
MiU4JcbpfgmtMwrKT1PWH9my3A1wviirmVeukFczhdYmet8pSnow7fCgNYlnjT0NxwK3qGS5Rbx0
A7V2OdSGvjPAG/D8UfGjzDxb4+oaFmU44ukARZ828Mnugazzoyrd+TVZJG8s8imuTkTHWVxc9eyl
l6mPgep9E3Vv0UAJfD0FlxmLKRpLlH1ocqKgn7hdsuBARvwtsLpbMrd3AaB8Rgno0LJa3eFCdM5k
/thF2ns+mZKBXkRYi57KdqA8yY4HYxE/bq0CoUJShuRxdWQ09oip9lvVJV+Mfp9QgXYnsPl4Ki+B
j+7lzaguTRW8Ex7QjxERogQk6i+CQk6jYrbSz0a6s3PtSJcRab1k1gkZ6hB/SHEprUrcMtZ8nXJy
u0tv7fHLLvzSMEfG9JOzzxdQNIvM0mPRXItSUCDgDXZ2Kr4Y97ozWggZB/ZxWgS6yRxkJSZZ4WSH
N0M8MmiEnEBtX3hVYmBbPBuHuc3VG5FRwapRIlCJsBio2ZGCPEM9zLNTn5DHxW4z48E0qXr+S8wt
0HgrbQ/b4r91YOgTrss2C3wLCQcg/krjWdVhNm7lJV4Gq/vT9GbLGBg3BhamNc1e7cyn0kKSjsjp
wySPrEr6Ty29F0d+z35RCVR7GZDpA2LP0OZlyZr2MBChNyPPsKEhARl3j/gLf/Zdtiq7ePosYjxJ
dXAOVvDXwrPTmzP1kz4ynjUt7W6JIkN8jrN30QNULXVCe3NU/wSFzUVDhJ0HwW89kb1Hisj2wQZI
RwfirBT8JpPbkl3fxOMaskXiHFn08AXWV+RoX0NL+/bMTTjogxMkZgDpZKw6R3t1UqDfxr6axbVe
Py5eKzC6SfvUCPnesV/g54E9LHCWWApvmJPLopi/8uquSuTgJtn4WIRUnzPbPjWVJKVp3aUaanLL
/m4mA4h/WN/PRvaQrKUDR+SkDafmLJVw9NpG54pwcIFHVXaDP0bh12E9UcPvfILrkctaPxWDxFDH
YPR21MNIApugs0MxIRKoVgUTNdUtCI1hs0uM6q5JhrcpX40Wp2Q4BHr+d4yX9tpB2ghJbysGI2U9
dHjAzjr1AV3fOZHyFs/W1Qn/aq1OTbbBD81mwFnFdsHtMXnMx5dAj6EL2YzRolAPXSTW7tTBcpjK
ybOdhLGzZYwuNdVDEivqa+pwt4Ydy+iWFMuU4w+lxmfZk30xB3nLGPvJVPLXNreznWhkTKNF+AZj
BAm7rR1QMykejR7cBtemQwvbITKHJKl6b0177gYNsbrGf6yt1dZFYAxppOkBI1NepZ11amF7xTY/
F5T8+UiqMhgoroBQQeJOxX3sJsZwAt8lu8hsLzVNFUXT8KRmAAEVHeTLUFa0VZGwMqrvNKlhvxTj
MZvJM6uZ4Zw0eeryrnfnkMJUu5B8sqz0syfJx9OmFG5B00ObldEpTIY1gNbeDSQuLtnKENzJ1Nwr
eU5hRTN+l2vpKfioybB4aiqIXbtLS86SNtnmJkQa2BOMPAQmZ2VRkuzsFXQnw+2Avs6jR6XaOYUB
JX2m7GGujjV9TcYvXvqRehknDGSE9NBEUCoI79ypSfuHGs90v8XeaAXyn8nLX0Oj9rKevM0EUUMd
SWsSS1WnZKghfvBEiGoZeHUfK9duVPY5MaU7Wyin4wXHcqncOZXUD1Lp6z2EyNNSJ5ZrpsUu0jBs
WUIeDmEo2/NIvj21aXBP0unFLGgyVbpnqmb8/8VC6w8Z2SBuk5usJK3OuBVObWJivTLsYTFAkaiL
+NJZ1E/rhqR9pU8CUSw8yMzJd0un8zAe2zcQPbvCWOPPEmncMpyMlDtpFpcvhbnoR0sr6WaW5Xwj
27Um1NBOg/0GPXxW2hDXZviJo93YyYjTQowSAXZLIpALjWGWabzkWZN7lloEHsiVgl5OVK9V4mHZ
VgCAWi/Ju2ziI9KZS1jPGsOTUq5+CvXFkMlrZ3JsA7Uzj0mc0sDEZY/M56Ux+cW1wUeiJyITE5rc
1ijJmPbwajgGjcVpfgH1OZ3D8kEhhcIZVbgB/8ouSltw323DcI/PVqt5j9HIQNWZKMui1rMz7ar0
knA4Sgbu2AvnWKz2sjhQLNZhxOyd4VpGmLeglf1UTNn9yrVgNyTzqz6iuhys4bkN0HrSBtQcCoxo
uEV3d1O8sJP4K3EJIq0T/q50s/ctu78JqaGSOHQ0wCjhTNrcrL7hN3OI5uR+UHqB+bSNAmawsd0o
ECbUFf20Ghk6DbORHofNgjPZCMCtcSGh+q+ucu643UyFdgJUUi6EFQbnnKzU7yk0PhXt7zAt36Bn
MLcAFG7U90trKpBxAvLQwSfwLV4tNXOvZCgoKBlCr2kRmZD3EONwO1JjNnHxSaJh10bi3WmkvevV
BsO1OC2vVP6sXbbYuONJajqUvTxFJdJhnIO4l4iVce0BsI/0YGKkPo/tU6IH840ZKNQ2GPrIgpYc
KyynvYAFTx/yYycyZd/Y9zAuCAyV+WWY1OPSKmSFp+a5G6iImGPnaWHRetPoqASK2cK3D69R271n
JiUy/a82xPc2o30GwTwVh2Gi1YjhQD9RgI4cQcx+bNCN34X4kYgSM2vMnfyxFd9NObzrIb5eWXBN
e3orZf892iT0q4QUPN2VTx1JAfzeHLi/hUnyQ38eAoaHCfSGHQKdT7Gq1yJrPk8W1gV5kjwIWUHP
N2ZOuaUq3ZJWFF8dGPNZKxO/rYo/ij7+7gaFiMUcjyr3nsMK3R7L7De9G7hXQj+l3svIWLOaX/yi
hLMqSki/GNkhAoFLs6GfiuSYKxg6N4F+X7dOclO2nNt67YccZHeuHNoDKYKrtWPsom4cbyt7p9M9
69uTxG2j/5zn8o4nbEIUrLuyQj7XlAV9INV+TlbBbse4A9M2GuSX6jtBZMVQIXnUFCfwoprUa1Qa
MXP/i7HzWpIbydL0q5TV9aIHWqxNt9mGjgyZmuQNLEkmoYVDA0+/HzxZTJLdW7M3MLiAh0I43M/5
BYGTNCjaS27DzFW+EGvvPynBjuyrirSTee5q0mzTkH9xnFmbxWRrVNUA6zp+FU2dtoE31ZdoPlhE
3zKQtDeyyk4FVkZEHsrE5tPWswWNP+wy4I9gcnXmUozVXcVDxb/qxlUpmIf9UnuI2yjmPlCfa+Ql
VpquO8vA2Lm2ba3MyXsOotCE5UZMu6izfl35bGSyHh5EvKiGQuzFUD90Tjlt9diI1l2VngcgY+SO
yc4ZVSq2/HkwNnbbBB3hgVwtmTiWcMyxsPSRqSA6vDaquj13pXuX5nyh+ZQuslKrzo3XlHh4b1we
+m6JJktDegPVsUvljwT5CTM24fC5bzVUxB3S8nGrPRk2yMKy/lQKlFxgdLEUytZe5VwyMmKrcjLr
JYvWtQ91sCPFimbObLTRv8bVuPLtrsG+8Cap2mGD8DfIRf/sTcEpsNmrsC3bJHoZLnslIR6j9Tca
/gMscoZXplzEoxz3qhnVrWgTwjB28JSO5D9NnksBCtKVMn4b8A+OfUM7R5bRrZo8CzZKijOC0Nxv
jgVGM2uehqbzFyYyyEtnVJdOPTI/G9NXc3B3lYFNdvzNsblBpyz9Iga4tarTsPZTMDHKx+DQG+Vj
lQCmaLi59PoBHsfBq0D4BH649qMKFY9WXzie+WVmnLAQR52k9nRj6evOUQd5nZJ/WXeBvfeA/NxA
VHzUZpvxoFTIthd8AY75tU4hW8IjKgi+bgbfRdQmTh88mzy17uBRhBbIjV2Ml84ge2CZ/sfwCgKF
WWXp99O61YHud9VpbJN0CyxjP3b+BbsQqC/EIhJtAKrjMGYwjs9Zbr1W03AyzfbCKhXZ4vCQ+PTg
7lQABNWbxGy5u+fVGXmUix2HJsvZOiNyYuyE1ey1AR/0bLhXxkk7tWCBdHDAmyLaZRVL3MYzXvXE
aBe5XT8rRTMR50p4GPC96TAzBaCnyg0PDbk0Ym4vutk0Rw2z2Dh0x43SNN6qnoqlZ4bcLdFtijLD
MmCuL6otskp7MJM8yhNVh99ffkpt7MT8wcBxWnkNrPYlMZPPTRVO3P36thf8LmaEeSF+6xt7qj8F
BkHIOJ7p9DEZNAOPJ71wg6WJRBkRBjK2Fl9zV3UbgE/MsDdxEz/y+985n6uy8lYB8QLCtAT9a09d
KD3bKit4Herhrtad1zJtnt2xvicL4S/1WEEn38E4y0NRSvhsB0xtRu+QR1VwDbZNINlYHriLNpsE
W36VrLPjGweE0j5rfu8uRQ5ObM5m5Q30fHZq6QrbnX032Ig/3IzGuHX4B+VBsc2YuH1b+WC00TfE
zXIiz2LYFiqwNujvYfWaO/UzPlNEo/PiIsyN5vPkZE5HXdnbZWaH+nH+WU9csOnDunUjIHWqWeLL
AO+0nO1nlBGAna99dfRXEpruOpy80wAkbZVrSCMAvY6ECqbXC28Ga9IWcRSeykLBtdLIjjZstSQX
2bYZLXUNbM5iddEv29zeav0QoDZWCixYxJ3OwCis8fdPzJuKTWkAoxN3xxDitScaZvjtWMavYSFm
0almb+QKnxtXTtMmisPylk3Y7IE29k/aFHoHIhvLocZ73LUibT04+UNYVlejxQgCmWreRrTqM7Cu
LtFy+N7WyU7YCgnS5ctoVDGuMpIjmnq3wL8R/RtKMlYDSYwBcyeQU1vRKOW6Ly/NpGqHPOs2fa4E
K5GwKCvrXZFrrFuJCUd5xK835Gs3nE5RxgTkhyJfq2VzE7gYtwcqtgsgjjRPqddeqkBX7j6kQ7Wu
upolQBNcFY1Ff58XXwMSeiLGjNILlGiljPqL3YiLqTa7zEvHdaOx3k2bxCYeZEAWSlFk8ftrExif
S/MQGMya+AQ6pMO+eWAcCtOC5t55r3ikvBD8MoX7RAZlO2ADB6flYLApDQOWEUOgXyCsXMJevUR9
C9pD25dBmm00wgN2Zl8H3ZuhPCxHS4GR4gjWtaz053qIHkBYshxFh8pqOogauX3OJ+PeN+I7kzll
4zrtNqmmrVdqNz5Pcsiiy7YgQYY15TqOiUbi2BlH1UIXg7ECRknJDVjslOBi6oyoOVzuqAi3Y6dt
nKZhVUKw0cOzYFEq6dEcqq9+3H1NanIV8bTQxF0q2pY/DZQ/v/igh/bXaLBe265Ar19fGWpabhG/
J182Iqwg2LXb4WdCsiTsy7wieKZcjGJ6CC3nKXaGnaobexGyVFUa/Yj8DnQPE4xOywPRqt12cfym
mcpaqCUPDKQhOs/cWIInrNp/rnJkA5PPpmHiw5bsCere2g6RuLQpniffW1XjZG7DRnv08GEVwvsY
tjMiPgqPSg+QAqAdLhDZcLQyfE8LnQB35j6qqLi1fnFB8KgDedXdi45YTBNAhi0c+wRxDEM7v7zL
IDIsvGk85q23iiYLFyW6kDE5GuikkGZ1N5Zb3RlW9lLVeJUpqoPWPoA0tXvwTMLLhgetwHLv+0Zj
wWatmHLJQKORAAzXfEww6IRugryYZVQvudquFFCqAtfQIdIvtubgGYpuYEzMvS393fzIIy/wPOWJ
tTDDHG46VB9fWLfCqM9WNbhLco1suzGtWyjCuKatXa9zMD29C/JxaA56SzY4IJ1SKV9QcsDqkdjq
oq9QkASXqjv8tD358jTV2Jc6e0LwzI2RVvJcm7at1j5lKiEwVJFmRvpWgdhdezaLEhaKPWyVOQ2I
nlSE7IQajAQHWP369Sfhapu2Mo+t46CHUuIMmTBnI2jhFAQ02+bUl2Zz0oqoPRGAmEjr9coO+Ei/
qJVy2Ge1Wd7FppLcsa2ez2VFUcN/RKeIx6btowXph4G2rCy13n5vpqMydGtsDcVFVgEHIA9hmR/f
B4n7IGYed4e1NdXlHXEYcQdc7L5UEe+QVQb2rmfhqbu3DnOvFAPTDe82XL0PRCAdln6vK3vZD7D1
cDsI7OvnUeUBbskuhFBJ2pp3Jutqu26WIOwsZFz+qksjd6kh6nORPdDuGkG7xAS0raS/mEP3/cDe
7tY18/7mt3qTtQFSOj0Jrb/6a8JGxcI8kifVz+/VKdZq5wCEkRxU1qfFiPVUaF3Zi2xKXfjXGE/P
B+EDnCrKvrmRRdsrktkDblpHQ9w+eFWQHnRBLDEP+pYnR+Pe4oGwTKHfNMvcGU69yuQrLx0rr14G
gPX2shinXryF2GCu3gYO/P6IVyFBs/llqxTVuUR76ypfyvXKZ7Iu5km+Uh9h2Tj5bkBAgu59K7Id
22llKYsRzNNT7+mPmVB4H6p6MYRW38txNK4klFGJoxzIygH1idzzN7K1ia3lCKYXVk1a3MqDlYpq
k1T8tZDKCsNlaxdoXfRZvZTNIJqLW14w2lV4MDOLz32yaApBXZHUeh8nqceB/UC+JUihb5rGiC6E
2MNN0Q/plRT8jBwoy1sk6pxVEUTdXYKk5qpGVeF+rIS99GHfPLD2qpZBb6dPDdE3/ndW/xxO6Nk5
qeV8yAcrX6RKW3wyq/IVU1noklX+7HZx9mUoc2iDsfE1nwCyp27xrRlYUWTkVMhwFMtOLZk4JvXq
D6xoFtWRaBWQ3AwVGtOOgR9gTcxyp6P3VGxDciGvJCIORjOJr2nl3Dog/D9HffzRzcPqRWVPwOqt
9j7q5G4XSZyOm6gMsEbxNHGLmTy6mqnDFDQbLsu6ICmhVE4Ki59OiFvZoAWawyThl2tZlA1VRHAo
DlKF5Q5DvfUrg2FtAzFbyWIzD1A4urvuBhdFvR+vgddzAXyaPJrViyJcTpWjbhRDQ4V47iPH98gJ
bgdhdW9vVTbktd9u85qcluwixx8UFZx/F5LvLwR4Nhjpu6lLsIskBXrBLSjbtcKKsQQtwxN/M2Xd
KEN8j4hBtKw0q/mUpcpZt8o+IEd8O7l++E1k1gsAb++5t3UXC+QG2mzvpERVPHFQ8sI4OHrvbti8
dvz/M528uNF96P3ug1Ug5RJaa9gD/EBTMt3mTml/HGy9WAZBP915WlRsPDtDbieruxvQ/e4W12b/
gq1pvTJEoj6BKIwRTAqvQk3u8knXz0aZIbRg2D2pCXKBbRKKMzcOiaKgSM4JW6etgdbCKUnMdNsK
VFLSnARXlvTjKbGMZmvkoApyk+R/a2rZSWtHfYuyTXDSPN3e8kdxjkkCEaBgwuVfdpMDOtmWUPt3
hhWHt6xGWNJpjv0lSG/QlbC/NuzDF3UTjHeya2RNClGZv7oOXf1bVwOa852Kx/e2ayxm3za5Bz0V
H/E+2/Y+2qaoLRPOkHUEPLedKPtw3WMXuiorlayf399meo2zcuxPaz2a+lt5wF7WWRrISWxkUZv7
aR1M3MAorW3J1IZxd0wsG1WfYK9HYni7LowJKru6X92QBP864eaHUBWRfrD+16b0kL2Bp8Ru0N0V
uKiAsewhA8NLuDVQFV4B2hnWsq4vXP+W1T0YfRQ3yQnRT9Y5vbHqR+SZZKkP/eyMRNlOluRA8NO8
XYx7HnBmxpAHy7R8jJv5D73XgeesSOXa+r790Y/8x0pH2u4iq0rPzZF0q3ZFhYX6kKbNStV70BUE
UJqNEpv8dthBhmvYiPAxlSkhlqXXF4fHAkCAuZLYZLJ8K9eiQoCPOO5bT1lEOJ9Q03x4H0I2FFbQ
XGxS6mhOu8jA9PVF80d1JwP3uZLyJrgx/x+VgWWrO0UjxC8vlB3lQTbAQyUdPF88TSXw8cSz98G8
ARVhZZw74j+XIBPAWlAN/ETUsCbJYxVXvUSowprg4xQtCUfDyV9zvfBuowDijSeIp8v6zPHukftQ
7715uSsEtBglbOmfF4eiRBXKGnGb9sdcrGV9G7Ij6tvymSyOgzjRgL1qTOoys7Cc1cJeOdQOd9NC
njYjzqX50CFlbikHWVXFCa2y/HYqa9/bOw/iWpop336rl8Xf6izd1faZSNa9SwwV36vxEOrj94Oq
1rdRy2edTPDiWehYH7QY8oFaJuUnknZfLbO0XxQnf2o0rdmbtmFuXS0O115moPqBBvyTWWikz2B4
5LrLfBpo6DJVafSM4yWmxkyYoDKUdW2MBxeVLX+MjRWocOa/fDiPQmSvY4moZ1vrHwKrVkGQFi47
9l656Z93utYhK6qSul+ovRHs/Cxna91A7XL17KX0tI/4kyt3CGYXh1xHZjByJgAJQ7sRWZk+dypJ
tFFJtY0CheuT7S8ZIFu3z10VlDeaqNKNCkFsX7RB9uSO455gZP6i9UYB68n3D1nYxXe+GXyTLzfp
Lr+gGIqLU2Td2Q/IMgzzBfP7AEFJTisGG5jbgblFTvJzjCTpSR6MfGhPwmyB11ouEgcKu3QBQPJk
6JE5LGQfuJzzKTBtOHDm4XvxxxCye1aWz1mWFrv3oVMDWLCpdM26FVADhmHao9vinWUpTyCgOR2y
97IYV6BYgKfue7c+OyQEm31NBAR0mBotC6FUz2NHXjXOTfHRmchbR0NavxRp9gzMo/+CRfOpZT36
Wnc2lKw8wMG+mBaFC01gobCRn8PRXgC/JRtAyLiBOdPtM3jiDTzlWVyucAQKc7pWLiKspbey+N6Q
pEqGDzI4y45w9yV6UjpsxA0EqY+uHQpvU5dAfPvBrveh0d7IkjzILtbcTxbFzC4y+4B4WePcRoOq
7HMXXlcGS51deoeIgg75ahXNzbJPpfjqMk2JiVaWRR8eq1/Y0is3b5foWrqs9MC6vHXmdzprOEtY
leXcQhhikB+v8XZ972cVdxavUQMpOAxl02+WDTjsuyDJ8jt/3nJEagVW50edW7fNKiEEBnQHSTiY
K/q1Ul33KPS4OsJleWZPbD2o0KrQG7OvZe0gKRuDJ3e4EY+y0ULVfgUOpNypJTjBpjPKbe6Ad00b
I3iM/MJZlx3iCHo8wKOC3ol5TgfVbcjshykFZeMVgfK6Ib/mv+YdS1KjaqyHjLHWAGST42AZ4aqM
UwhEIAXuiWauB8a6GpZh3U+VT+DU0dlhQrJjb46ou2E28UK2OgaZzrFx/CPpeQRGoyg9l7VdnR0Q
a6TQq+izcLKbKo+tp8ooHTgVAXIgUxY9lwoBhLmD8+uV5FJrgupu+Bm8yNuVNjPWshxr/UpuiYi7
I9KHPoWhhIBndBv7PrpRWlOQIkmdbT/a+iHmGQEcJmvJaMfFkfmt2Y6Z6pxNvp+1kyTGbZFifxep
ivMwzJJF6PEuhDDdbd3607jIZg+G1hm1E6nOlMAlqltzVQ6C/1TOh7d+TWUWeFso36+QLc044pDc
mz4WhJDbyXGvQSS2d7bRhveljWZFhNDbWhblgQ6mY7d3rOxnFhDCQ+8dZB0dNJNwIBGQfu97rYkz
bRcc7DytTn3YZ+skS5snPYq/yJ9aM75FVh9+jblXCaaPGF3M17hIFR3M+ZrUIaZQxWb9NBlz+qD3
X8387ZrcS7WF7mbfrxE2uJQkzQ9QqryD1ozegZQn+a1eJyEh4jzYJDwbKtywacpl0++nLIKNldJG
m3QQWYtJgQmPD1fdRc2nR+UZH/UxQIRhYakux3yueD80aYQBMKjXhwki7bodcFyvo8E4FrmerCMr
Vp4hyV967sKvVtRdzbo3nuEt5KTF63/r6mftRS5dzXC4ll70vetvo5qTisd6IRLCiC96lRuPql+V
D0H3UyHqXrTO1t9aNO+nlt+vKb2y39aVDwhlEh3O4rU68IyF8U9CVDXX8jTREASI5kPpxShMuhcV
3a5Dlcz7NXmao0Gr4Kn6a60sowxf3UwGIWtvVG5yKzhAGTG3KaniG7Lyyo2sh/hO8FRWatngoos8
9ybp5+UL2au1tdbayQ61rJWn8iBci1yZ08aLEuWM7/1ly6gFn1qvCg8j8/w14K+xSwcCc1om8quf
a/lVnrEKfWpIpt681w9+oO1cg8S9vPTXvqBNv/dt0O5doHHQIjvsBid5sBD65D7KzLUjMrRLmhbu
tzx971OPpDt+7yObbdVCrKXDWCYCZhg8KIi/H/K8UYlPz6e6AuJLnslDHfDsAp4ULt7rOt0dxem9
nNhTsokzdMzkxVAcUWr6bRzClSRp6tpmunLJkf00BgsnZ5mPgwq+poSrhVxf50VXhAzya6CG+VWk
owNH3DdW3qhnPzfsmg4Bv/fa0jCcFZlWYyUvlAeklfNrvavmnrKi7sGH2Sw5tvA0MpxmnifSjSfM
EMRCFqEyFdvaQGlJFnUTyqgCV/Moi5EdrXhA6g+lp+vXJDMfZHUfod3amHjIxWM+PtcaqV62EM5e
tiqWesFJc7rFKNu8r/PpbWgvNdtDH7clekpcRMZjXKMrxH50fltaippgYSnGucdX6Vn3cSb593dr
zu+WZVi4IZM0PL+/WzlkwrvNagSaBSz9rVRCz3hcbJoiABc9i6W/qaPPeurvRVGHMNE8IDSyVTZM
Q8rMLsupmn9MtTTfydKYiQNTJRSfVFt7MWtdaIFRdEXbbVjVxLPXQ+2MQJnCbOkjVHAuWAphneRb
pB8q5LNk77cLHSMEOy3c2dcjulpKHV3BmwVsLfrbBP+LIwLyh1YZ3GdV5+VHb4B15HlX0SWP9Vyd
e/BsqoR0etMm7vPQGPGSQHx0lK2NHeOJMSZPgQZ6ujGx2Bl6xX2uII1t8ioeNvIqXe8JR7ZxfPaU
1Hua4qN8SVfp1CNKr2QA55fy45hEbpUrW1kck/HjhO8sGlZ1+VAH/lq+pNeQG9MmnK/bLtWfTFhj
SeSemtQg46GqkIsxsjrhlO2cemGRe4k12wcXat6PY2oiN/SjeVDAMLxfMk3TyCSKxL7Fo9WwYJ2E
3X0Qtt09RkuEDlPAoX5AEckbDGT68eW9h9b6j31spCfZH9eTemt0EC1lsZoHnLO481jymr7KrCWa
It7WM6xt047VZcjh27MAAGpfKfxbVUQyW8MOvoa3bdgVX/FwysAJBrPXgAnbdmpciP59/GjZ9WfP
UPKvia8Df7HFB0O3xLpBmfBINNI+lZMm8EDynE+xIlayq3DJ8+m96t5NKd5woxrxJLGq/m4qvW4h
X8+GpJh2tnjxS6CKihhYjCmJdaghVa6LyHafAQ6cZNcm1j92rgoHUbc13hQRHfkZCr8XS4d91F+f
IWEP9fYZiow1lfwMFayhxygXn4HvdhtfJOYmVZNpBzggW+kIezzKYlcl+UoPVf3RbOrvrZMXGD8V
1UQXO5JG2Qa2M3kSQ4mfVHzSV+qoVmfA8P1eaEm9QzYZHVElSlcOunkfxrF7BgJtfnPrQ50q02sj
mCYQIY8hlHP15PnVuSaeWbQILvRG/tJnItyil5Uhf5f25ZHIHJZR89lvxRaRZ2yGzWbJPoDeQvQj
7AhsoP0ms8+pZqz9QYmOpI3cZUrcdS3rhauDBYLonB8Nq1gXTY9lRNByheFFGL94g/s2QL83HBNX
LW2213Mc9WiaYEHnkogDUDxFNb41dlWorauqQ5FgbpBdZKvX6cWBBAIq+jEJKpTANmkVWCeT+ObJ
ng+yGKa9fZgwl5QlWS97aBn5I5I+DsrUeQz1fb62L/A4Cq1sE+J6s5QC7DBdH0uE/u+jAMBkrYGz
kELozlQ/2p6b3JNOD9/qy9RZtppef0JtA7Z59xW1cZ5hwF9ug9L0dwHSQVs3TPP7pCfJ0Shq99Xo
1SUC0O2LimrTChlH7Yx0Kg5obRptBqHUT5WqPQZV0iOpg1HWmHvPVoyHSqw5ybEtRY8HiDGi2j8G
V/YYkLHz4BZaeX809Ma+teaDqYNbtIrbMY7sWVGsPQHBPMD/A2tZmUm11yeWFe/927qONmrDlk3W
ycu6EBT+GLXZVhZlgxpVr8jWWzfv3RyQVE5dZBfIm/ZtKvz64nbK8r0DyjIszeLxy/swteGIbTNB
6pMXyYa2jYZVkoY+lAsGknVakw+YXUfZXha7wrc3eVSChlDxxvEC69llS3foPUAAsliPY7hGqUbd
yaKTFI8N6a4rZCr/Hob6pm5a67kcAwhs3p02xOaJ1AUS/IH6DRiWuo2rki2NrJOHKMrrI5wraMv0
VafC2PhTVe6bLv8IFhjquefrK01147t+zK2rqX9uiS1AnMGuYo+MGZTXubGoiuRONSN1pZIdWsu6
twa//GiMunaQJaQUrauXf5bdZU1kaeqeRevP48RpoYKKaJR15XQdRNKm/hjAoXobg80FcG0xfYT8
4i4rj8x0TOpfmyegCL3X+/eS77+V5Fw1oHLx3tb9UvpxnZzkfvSU15Fz6u/1nlz1PAH+6Pn2enPb
LLjzH67zhgD0Y9Dvg35MTjAbk5OV+HdtNnY75FiS03u9PHurEwMJsx5kA93fq/OKmX4hy/XUfUkD
gPn4M5z8zCpO8kweajGiqaKnLQZifzX4mhoNP5VNJ9oVapDdxD0+lG/DvI/Q1cq41uJZu28eXx7k
WCwKusWff/zXv/77y/C/g9fiWqRjUOR/wFa8Fuhp1f/809b+/KN8q95//eefDuhGz/ZMVzdUFRKp
pdm0f3m5i/KA3tr/ytUm9OOh9L6osW7ZnwZ/gK8wb726VSUa9dEC1/04QkDjXG7WiIt5w0W3E5ji
QC8++vOSOZyX0dm8oIZm9uAR+rtJ5Fo717uOBwzwWtlFHtxMuMu8Au8rFkrUeyxUMAlIN0GcmOdq
soy3QzZpZ5Op9YbcMN81aknmGVR+uVW0oF2895MN5Nww0CwiJJPLiKCole9E7vYnK8+GkzwzfpzN
PVBOyVnGgTsN2ZqcfF3bN1Fb3JYRUFrfHH8qebm6t0Jv3Pz9N295v3/zjmnYtul6luE6uuG6v37z
kTWC4wsi52uFjevJ1rPi3LdqesbdYj6HvV2T35hrxNoacSYDtjEgHTIfvlfHlYdsoKj9k0Jyc5WZ
qoXgzVDfepFTIaFA3eDbFnBStQth9f1VLtvqi0irFveZ8EkA179EZMOfVP0pTZr20YA0dZeA5Za1
btvEJ82HYiiLqUZSZTAUxPPnayy4B+sgrSvI+631BNYiXU5Onh5ka14kP40/lD+Nrxjqvm8riJa+
huup7zeIddTdiejz33/RnvFvX7StqdznjulqUL5M89cvunVzlwVrkL8SEenRi+H7k99wkHl8qRZS
FhD7UMuT3/F7c18gi1rn+c1bv7BuYQqjI3oTmlN1JKwDHzbhhsvsscU0c67s3Bk/LE9935xPHf17
r9KyXzvBuksEpbdHs8pYd24zvTTNYqyJh08YxGzUTG/3bWa6D5avXWV7xi6HiLlewuT07XOFvPGy
7tzpxa+Th4EY8wNzwG8DpsAP7lTPAGi4HFJ0SydruHaOEx7bvjzJEiKB4/V7fXfF5xkFvq7M/UVn
oPwIzMVY+eZ7Fy5tzPztUl0xq9XE+mRXxKA8QqRDkLCPhjvVFw/joGkYvHXEktxm/iyB8sFx1mNr
qR9V1P93gIXst6I9RuccDuu94WISFBVWhmEqV/+nUefLKwMtBHlr/Ncv018tp8MvRTlWURA2vxX/
tX0tzi/Za/3f81U/ev16zb/OLx3uXX/bZXX/fx7++FZUf5zuNw+/9/xlbN7B93e4emlefims8yZq
xtv2tRrvXus2bf6ayuee/7+Nf7zKUR7G8vWff34pWlKjjIZWS/7n96Z56td0/af/0Tz+98b52/jn
nzcv5cu/9399qRsuNa1/uJbmonPn8Xuh4fPnH/2rbNH1f3i6aeqGrvFsMeb/Wo74WfjPP7nGUr35
/8f/kOD2/KSp4enQpKv/MDQ4MipccNuxHcv986/P/f0R9vaj/edHmvb7xGoQf7GBU5sWJk+mqTq/
/t8LlqnCLifjAYk7q/Iulg9jn121mOXEQAHMdfJgpkBKrZp8T2aNKf5KjvexMwfcJlGcdBbK6GTn
Htmnthi8iwcl66L+D49f4/e5ifdqGpauklDkm1Ttuf2nx+8Y4ueC2LHxAFsZD8Y6UttFG0XaUR6G
YNU2/fbNWaoN+n6dKEhdAbhYOLUOUjFDla/tRHufRcNTJlhWOL31hXkuvPdN2Ph+0iGZhojHQcd7
/AraqyVlTfg/ibKPqhd7t9hSsVrv072e+wMhJDuEeBqgwpd7SH2M3eWnm+g/rDc869fJ2DUMz9Ns
bpD583KY23/6wHiw1Bp6h+k11IepXaG6a90PtXcO4yn70lUkVFBa9g9JXX1yhFJiRoCuxcBq+6ko
lJ96aeOU3dUIEHkDZA5kFg4iaW6sJjfP/VwVu0mIDoxTsErT4vUsC7wjYp9/8BEunsDnYaYbV9fW
Tl5ktYHg0LYCM0tuH+iLdNQSpS3QXwwRyw1DHrFegS/orCgAAuA2wAbg86QETzxPmnOHbOy6iX3v
YBRYGWpO4TwOvig/uoFxHbAzxCC4gBEzIuZQhHZ0L9SRiEe+NceCeNLQ1pfEjusLsoLYH7rxx7yb
xk1fh5jJUiOrh9B4BMiaX8aOrBRCLsk+mPPrZYBpiJI6Z7XvnbM8S0N4TLZAijWDW4RjS33TNqZ6
LEdycLbtQYKekRZpZRw7vwXtUab9vqkG5wTRtzbc7pQBrrX15tTNlTwOQO2brCxWesX/6O/vCf23
P4FrWJZLTMDVTYLDKPb89ifox1aUSaBMVx16wQIYG7G9DMiPX4fhxvOj+CrrVEAGF+c+7BwL8HDd
39hlVJ2qJFP2UKn3sqQMSODwpCj3fWk6p9ipl5OHUgdbec+9EDlj/KjWlf9hMWfMi7WfltF8BAcM
rG3g9G6ojqfNy+yfbmtbH5HFtRXkF0ChgkEuladGMT5hjx18jm2NHLpxCkh+nQaImXcaoORj5vof
RKr2oIr7ENirzayktNUSLiGb/dFEP0UzX5KxjZaNaPwztHIfjkbfLWUDq/kDw0dP2DvjKsL3utEg
An3AQYFtVXGBdFIihTnaB0UJPwpINHdK4hd3ShBmQGWddm00wfbvf0mDOfz3r8HWWWW6Nj+jo/3+
SxJUizC/KsUtBiekxyPBf6fX0fzx0o30vBuQkkETDBwEINsMDw+nBMbL5HdnEpYlN4bpNmy+IuH+
LsO1VmTJByhvWNYOH3JrQEtPR5VvdERyD7fmUS10qBsF6oGKgiJq7hvdszwbwfeROBEv7fRl9DC7
8psIruZYRoCr3GpBKr27y7xg3P/9N/Dv8xufX2cf5WFCiWKiMz+cfroRADP6gJGV7LaJo8fUMHNE
Hd1nPca5cOmbYSGLKPf0u9hr/MWgDda96c8iJZ7a7lScHZBTCe+LNnUP9uB9GYwiBEYjPkwZWiS1
7lZrR4eT0tc1Rt8Bup6obq2zsCWO1yLUt8jyaOMX9uzMoiGy4Cew7jOr3pk+qE7YWQqedGp/CANX
2ZHYndGs8PbUQcnOjsAWjRRfvyTsm+9hbOeHroF/kCevrZJbFyzaCGh3iXXKdb/dmMIcrpHpOrtm
IDvOnjDaWv+XsPPYkVvLlugXEeAhD900vc8spzITQpbee379W2TqAa26gNSDgkq3+3Ya8nCbiBXx
lHJXaBs7MuRTnzTxhrX4W8UzeUv/qS1b2WovRfIxtOih5u81kBATLbQ5VdO8NH39Sxvi+rvUQBfm
785QDF8LqwNALrvmNISN3OvSfRv6sV9oSaS/2hlmj7QqBYQMUnYIJEWarfltclITlwwJDaxVFHpH
3ZXOYu7v5l9xvDhMdr2l7TvOJQhj0gd1P+b/k8zFQWMY8vcrQ3x+8kkJFkznga86gpPi8xGR+31d
OBkLYiUuirUOSu+sKe5l/rrruPxWaOZ73g3lQ913hzAjAx0IZIcxnUJs3aEXIZTxBdH6ePj7C5v7
n/89uzh1MRVouqUKTYVT+emS1aLeBnnYw54LI9KL4m6jKzw1iPGVlyzPwEhGY7FTddp1HXj9c47L
kCmiA+ykKuqTWlqQ1R00l17XW1sd9CW8gJrgTdQWcZli10T8cpx/VdRxXIBzxeCblsURMKIPwPRQ
2yH0q+kBNT+lKo8JOVOLTTc/hrVyGNalROCPNm1rxgS4pCCZXr3B2DmYSEg38p2TwcHw7L075kgM
U1ef/v4hfe7WbT4kR0cdywCPWlXXP9UtbCi7Cl8Pg/IkWjFyzd5LgjimWviXY8C9cRJcxklGXOL0
vJZZoB7AZ/U3yTh0QSkWvZY9qKquK4fvIgcEDrCfbQsXuVl/q6x9FCcIkEvf3Rr5MFz0FsAb6bKt
ttJyyaY9wyds5hwP5DCo2/nX+UdsRsUmc0uyG5LS0jezqKXLYUB3SXTjnDeevUrHq9CJ4RgpFs74
to4PfLo4UtzRw1aVCwAOIjuqLuZgr+etWWjm739y5j/p6AkyCG0AnIPinIAZWsXhYH1zQX1mpN85
veGW679/4nPp++mypFQ0OEoRSVn/qRRbPRZ+MAzGFWBcvrWsMTqZYP96dNmHsgfl043DsY6T8kTS
1Zd+itdz7fJXUKU4bkVZrijYtB1oqZPtA7dn1kNcV8Jc2s5hI0cjeadCYL0oybG6FuUQXx0XQQmX
4jq0PBg65CaqNzEWP6UTiodQ5xvOy6F+yLz2Ya7tVFerFhYC0XMtgRWrnRtcRKjwd6ZRPaKIY6vv
JPkaEa++IHjb3NwX6J4bgFdUFoaFxysiKs6iCE5CV70Qg4y6ukOKqRpP1WjJJz0ZD1XDymriwLGK
8nq0NHVda3sK0IfUtSzcKamNBwh+2N+/AW1qlP74BsAXGpQ0tgEoAnrKp6ImMEubtFgZ3zq/NrB+
1vWhbMPNHNo5B3TqpAIsHN9BKImGt135HrRbHZXWTk7TNmQ0JwtMzV4JgOT5vYFM0K4eEVlcNQ3u
YVFk9SP+XRetVsl7UbYRcxjCXoYPW8cVVeAd/ket+Z/nM+Qn4dga7amkFzVV9c/ns0NGTBAhML6m
YEzWZQDTbm494si/qpY+fvEHuKuwD6ggUwdySlhDV3GhrpmerR8sEk5PnsXHEaPvDlnMfXjdS0aa
DjDmKtoBksJZ1prkFcSjexy6Rw9o8THS5bhVUw0lOBtqzGyEcLrLwKf+uF9ryoiTz8FfgEe4SXC7
Ju1JGRRUSUPy4vWuxU44qJaAwSgxJyFZ7+TphCv0mHPK8sFkroAaCWx0oaTxaS0N0l5REn/EOoJ9
s5csCkYnfBrGjsQMu4cR0YbtI+bm5kMxnXPOUUDOH5Gsvh+t7NHtLhiC0pvfvsz/fsiOHbXKDRUq
oljg6LeA/NPU705NCV1RczN8YEyzn2r5HHe+telQ3C1pJKbJ7RCgaDDb4cluPJ7MqfpSa5gv8lx/
SsQST6MZq4mxbUHRwAic3KAYcfcy1KOlYgZyx7bdO6uR+hzzep90j1zXf1zp/3k2k45qOo5pYcpm
Umh8utIdt2bplWfG1STK4F30mFasNhnfcDwSg+JEL4bNgRCVHt5QnGF7vpX6KAGt73kWlpuyEsox
8o1+ZaYqEBKSXW8UA2wis27LTCtEjQ/3jM1AvDTg6xa+SXzW9KAwM+h8f38zBnOcP29b2xKGJSbm
ssrBqX96M4nFvtwvpbgqKb7Dzain2mtsmHAVuy7YDThDX0MbnCZjgWVVC/2hGmhZCqdf+sOIUzwJ
hlvmu93GtMoeKqwzrWEplsZiwobHWg+12qeXHCEjD5W+a1glX4MQBThTBecV55324NnG6j4YDSEl
dh3Z7Egs9SB/GK24e2PDgd1HDtZe82n+4a2SdjA9/2vATNLiEhWZf2bJxcw5Sm+53qa3oTcX6mBn
Z552+f6h1vRw0zbgSYTRRc9CtOrx7x/kNBD7/EFKaTLt0tmOGPo8aPrfWt7ge2qGrr5CKXCOLcC4
sy8wCltWzgsLODEIbGJ02ZeIM/mt6AXo/i7H9WCOeMNks3MMUAZo0kgGVTIIpKCByzKF86RAUp3+
pKbtlz7M+n9cBNp/rmhYDHTTFqMWFe6j9aleqbrIDqWJO8cDwriTEiTJKEALDENUXPKyG8jK9Det
W7HEIaERWgXEhPFbQq3wQ5DEHNdEChR5iZHEswAxMdZDPRh1b3lLLkRnK+Zy9NTuqUKgAAWTWYiA
2NJW9viPp9D8lPnjKWQzHJhObFvwNBLzU+p/voU4VyT3pymvatzZK9Cl43WcbjBbtIiBW0J3ATmX
OkAWtinoEUwkXujy80h5qlUtIYO1r/cGDBvCp13uP18dYeb4G4PUj8P9PAxhep6MXC3ZMrnlT2mD
04sfWydhIN5DlERMOZyDyGzgIvj4SJsxrBbCrh89Lc6Wftwy1s9bgyA/4gH9MRm/cvIdqvm1MdKD
79XWPxxG/Qbo41914zxQ/q3dzIg/iEq4OQFaiFwG9bENgmNFos5LGoW///ewWadpka29OMo6p+t/
7bVsO5iSFSJZHDtP8a7zSd9bOeDqlEi+aZBUoOn3pSp2rt3CwZ1fSp/p31srI32KLfc/tiz/vVkc
Vae3NymNtWmR+KmLgGqCOpFouasYmvDi6ZiX3eJnNKJjL+vOfrFIRlwPLEYvLFVw9pq85VSv1jLP
h7eggFcrw8i8EPkdPcd1sZtbQ4IQx50cki9IFYzdbFWpCFb9R1Eg5ur9f68xgwEsS1DszgyfHUbQ
f1YFjKRTQ/p+eB0L9JBVUOfLypBylWkBHGKhfWDp7tdjFXY3D/x5Px9RtjvYsG8zb1NOj2ASZcBu
4E8GbFk9+LpwUaZgq9EsJoC6b161aTs+/Sb0bovOqGbF0pKi5jERUmqe/yG39PJ+Rfulo166Xn5H
cmQ/WlayMjRsgB1AwYcKSfTKElMhoshbivViWcWa/FprtMA1Pka9TtSW3sKXW0ftjWsQ4It3RJqd
Os/+JWyZvw/DqGwVmQxns0bhpKvwyEen/SalxQhTgw+M+hBoaQriuPdq96PW5LcsbtprVuNtKnGR
LRisPWNuFPc5QDMC6PM6C314bj7O4zZDMLALDWLYCPbyloAs4cGlbQiYtSJgvknqbdx25eXetzs9
UABgYkkzymdtWkHzi5l537U6iHdzgQKxzYNykKpoLITc1DxGNlqcaJDqkq+YhKE166OYEqvHPZSk
D/gSBKgw4Ux4ihOuLaEvjWXYPBI/nTxrzdRirSvbI2ZiWrlqtgqQkG3UriEi/CYGRil4mnC/WXWI
00gYh1CrtSVWueFa2M2yK41yYOrkL4xWdU9DFyfEHuTqVSk0sejTNLjKqrilDbA1ckvc64jKgllt
RN3PtUCqm9iMpvLLDSeUIc3/mU5A+UcjJac779PFzSLG1lQmc5YQnx8FbC+aLNCA7BQd8mYJI+vI
AKremhKeOYDXC6XalX+mv4QqcAkPR/78W1QiN2ajJoBZtto+ixL94Le6tg+hAWhOHF0TiiKBRATl
PESpJnbWegxcmZFUuE1U+dF6TXFUHUK36+lPQFLzA1ZPCLpdtqzURhySuq1OCRfAstdidR0FUBaQ
Do97xfCqB5iIHZLOHtUJg8VlzRT20tajs3ElTZcGr2RhBv3wNe70HVwF+1f37e8lgPxcAnAwMB0x
LGa7Gvss+9NoOlJG0LiNbVwcJMMAoHXlpMiaPB+3Md9sGzyqJVP3kKS/MJ8UX/zimd6ieHdwduzQ
O4FZcrrNoIO3USHnHw0ZJNteo5BOWHhiGvbecyZej0nm1I+89196K+gWpt9iv/KuEb3I/F/ghPe3
9/tEAqlbZrZ0UHubm8bqk6UYpIUKldSeFLfwWnfUiqZTensbA9WqL/AjOeIfExFtKiP/vKxM3QYB
yXgDfRz/+fPMhHmaNUNUFawd/Dc775KvnuV8B18t9l406uus0Z887NVsKPUnP5HBY5gLczFMA80g
VQyK6AwHRcYXG3A+rNtCRjt/DMt9Fqfllf1RtNJq1Xn9+1dKo/ffF05OIiQOygrJW/h02Ofc19zk
HtV5LhClF47+GsphitjW7NXg1e8Zcx4bkGUGKEz/cERFzFQBKzxvyowyf4xX/TQkrKS+m+cAQSwl
J1XHaAub49bEDLaLCzrLIFLrx6I2jFWbRe668UEcBQSFHUFhtOu46JItRN8lXThC6NGnpWC+9oDe
v1ioTAoXgwmFFOmgXNedRWxDnFfXYZA4J/QIxAvuyzVoLUo0RyOHZQz0m4ONah2Y3Skg3uGjyj3x
6MLTdFIHa+b0o4fes9K6IMNpDQZOjAyvTDPvb37Ha+ugZcH0xuDE7pNECJzeT5VMphQH8s/vjz02
isyjJ2AfNcz9T/5tfqjc/3k8OuRHO82+GE31Ral4k0ad7NRgNDdm4GrYtQtwSWnvvfu282zl2r6m
dbwKXtQ1CrVf9iCi3yMthVZ377T878gCRPZZPTQdIV9qFX0xmfeQamZuOdDG18pLNhjWxq9K3mV4
Jb0SL0XoHxzdhjbqwQSwEkYQDKUvRUNbDXHaNAdxKTMsybHG9sgUfE7ymlXpgwffZYIZeTszZ9y4
8CJ34wNBfRh121x53mAjvYQjX4yUpbvBTx8d07wEZeDsuV9gFrBBxcqKnyIYIGgwX4WgMg1EcLTb
C5ctbaiYpBJPIyuMxQ/pNCgE43Ca50bgM0n80AUEX3MEEwC0nBOEm6YeOmw8oUplKXpr3yimvh9r
+PkSOzt8Mx0g6VBGwQVu3Jnajy2CHgzX3PBuaMPwCfda0y1zHWgQ8BMwclmi1ltoLi0qN4B7hmU/
3X9LQaTqcYVmuDfMPfxI6+qrcGPGeYJh1hgZoqesrsL3v9+bc53155nicHCpnLNS14EWfNJERTn8
bZnzSfnyR8jQ5UuXl8WNlv2W2Vb+peTQWTI/ecDoVpNE31HmELkQ31rHIl1JC8pd6gfiXTaPQyDL
a+GCB4JeJHZhZrcUB2X4NbzZ1Wh/EE7AjsLM5Za0HKLkELVdCjvFla6Owwp8dLiqqFbXpuKlO1bV
qHrHPD4nKKK/u0pPCjZX5WT6S/zxRljDePLNoll5pfpYq3n7lA7UAj3SiYrUQSfdo+OqH0tMHJtS
SMjQGMSQbvb5e5j6mOL1fISU4x84uIU2lutOb9XdWCfGvsStuwzCkQuE6TyAJQLEmlY+lkV+FV47
nJtsFeZECzdCxLe/fx/G533epNiw6YBN21RtwYj/zzO+Hksz032vPfux4z47EW6/MeivnhC7QOtd
KDwV/nbfxGInw7Ol1b+QkVfPY/0EJre9YmX9aTd7jptxClzILgGSEbbJW3QP9QPEuOV9lhWU6aJk
v7DrJX1l1Aj5osWEgAXWMe9fqtGvPlh3eVvaS6i1U3KBm5f+kwgNdZkkcI/yociIltKjC2F7Pxyy
wZZ943fHlG53fW9+PDCFy7mD0CPWZ4PeHWVRX+61MniyYWNMsgmtk8tQr0lxomGgm3fKh1L8Y1ss
//PonJQeUyvLYJUhzTz6/p+WtiwJaMxbV57BOsJSNjXtMCAPOJhlEh6i8TwPV+cfVihe7+PfLICB
M7i/WkJSrhG4pbPTJQ4glpxJeN67q2Db5qBnCfErH8gkx3UagIUS3tDs6oRaIOoqeTUBrgHoaO/z
by/GqNBn7WMb2sPJ10gnCSbhOTBZlYFzMxTvRQ28b+4nIoNiRCez5uTmJE6gaa3/MYYT0LA/PZtp
LxDv2BwBwpQWBeufFxxnUcz2t7KuFB3LuHAIDjI6ZlU2+A6MgxPK3S9eesFCQgYo9HMysa5J2cAR
JEb3WPVp/tqlxvHeRa0ij/gKVSe4PnRiPPRgVDa+W49PRlAM57Q1n+Z/6KWM6Cb3zXIWTmpt76yd
WvshEf0s5lp4bID3wy46zi7eynpoUls8jkV5rry6BYZSG7ui9sXeccf8nAKnWjM+7on9JDutNzy5
rEzxHrZWyhvi6dL637RwrMgnUbqnqCaxKYJ+C6y1PI0M+J1GEEFJ9K3tsVWFDuUoZ0CB73SDJYM7
JjeF1eqveZ5u7+80ont9NhAXXDl8nknJwcrKSbqb951y0MZlE0DDjDwnOXkdOayiZQ7Q9EF7GEfx
DfymflAC7SlQYpPNRf7Y+b377I5ka+D0ZC8/DXKdqoIkT2DhSrO8vZ4Z1XXedhkZVF2mJ8XaCVD6
1knc7XSAdXuaXWU5EPayDHDXfqVo39hJ669bMlAoHfTsTCrf7x+pU/LgBnnfjj2sTbtTP+roBdNw
9DLE41NSjuE5Exh5CiwEL0NpnUoNA+SmLkm2bk2TrDhRyht7heSUVs0ZPLCEC+b9/kGKxzobNJck
9///K9HYpISIhz4M6v1cqqWaUj+YKqkMFsUATE57wRdEaKpqZct82lagmwAaU4q1VtUn1zS9N+CQ
wxqFy3jE3d9flK78dh/pB6aJAImUtXNYxQHySkXb5KO2RdDiLVrWjAurFOUDCYPFsqsEWewKRi2n
nFBrpQHfvlGm1c+wUx8gRWG2YphPasGm1uxg69cK7DWFvaEzMKsAe3OwTBOwmSR+qnMVYLV2uwMp
8FUY6nn0LYKVEvM1K7ThQ40dYnXqgYtgGgUoCICWzANndXccivBllOvE0r0H4Vpfbb/oV46fjB+I
CC6i8sE+FQlfkNn056ZX2oXVSpaPxujirfEIjPLdn7bOK9bUPtrePwqRWUzprN5UDk6sPis+WtKk
ZviDOsFmSTKmF9rIgHypkRLG7b7mWeseoSD//uHpAIP0BJcX/L5b4SirNhwJRLLN4FBQTxMqGX6L
hMm4LsyJgk0Ngk8ZFt4L0qBP5T7g+rV59etIBBydXI9QHtuAw3dS72oBeWk2kaIrpwNe1zquOLSa
au/d2m7dDedDvFKnLZ3eaN4y9sZqo+buj7rS8N55tr2rg+pRgzp8Tigb70cGn7ILg5Xjf+uTp3sT
WMY2UgXxXGVqshvnTQwx3Qy4hHQPfq2fOonFdfSCZ6WkUA308CFIQ4dxZ+NcYcoiEGoA6/qwdoy8
b44Zdfs5GB/uH7IXP5kwpXYD5IVRC/OzRQJ7q3vmuWOH4haJdlDdDNTvkLNgYqV11Cf9xv0B2FCf
3iZ+2LzRTpTg2mhBt7mXWDIwr/OpBds22dXIlSkMe+UDumi0Y5kPz1GpWUkVMWqrXi92Onuewopt
pFi23m6jooUpPX3OedqHeA9zogvi3hlPTsdVCiyu2rshN0+v7i0JvjNEG3Ny6zA5Zr0gvEkn8531
u7opdDU6pXkZnVyI06sxZq8I9JMAAUgEysmLpzSfaKUQ5nWAYuQeEQu4R5vWcl3SgCwSLWNwZQkv
Y2twYClD3ELUs1LAcb/NMhXvJ/rqNs6UXdtKexcS/jW1BCQ69yUkX7/TD32UhEfEy+96q+GEUsTZ
mt59UbQfbolvP6nT7LFIq3UDvSA0CuKlMvVRQsRaU08NAE9iEsR06vHrfW+PkiLciskILzJsLHGq
Kgf4agiBzOAMnYfAHZtBb2F7mOdUQyATII4l63RlMT/skei5qKtcUm7igoiEYny+X3ZJmfyMpxbO
QB+J/48llQG+DiItsdiEsL+Q/bnIrEEj/AR8+3xnpJb0zhhBn3Oh9sxomDuHefPN0GFGR9wW+krK
7APVZc7kAr1OJgtC/4hbP/Q943eiJ/xj45v9at54eQVJkIQA7O8lBLuTNlVMQuoClV3poTJzPKHs
q14M6NAX3x/lwmjMfH8fyweueZt7t7IzH2USmLzgItryb2EfRDqN27Jruf+bcSUTOkRINFEkpnuo
JquwptiM5Ws0pCOGETpb8WhA4dJ8L/zipIW9qdHhcSF6vnahms9j1cHUppZ3KkyopUfyhaLj/Bmb
gzZJSvWlFbD3tYnMsXK9OMRod89IVJddMlx633Tf0NiVCy4khuyeCwmy8K5Znts7tKT5e+up+r71
MQmncBRR49NYIkSTBGXh5tRLEhDKYAo0meh5rfNaFsWhY9eyd8qy2N7r2I6WDxEIk4D5B/QcZo5p
zuHpDuMt81R4/UbKnzobLcH8DkMOIncoCPKbvtwwBsllVDh0N8IcWc9OpXTopvRILObmRYEHSZHY
M90DLBi3q0EWxpaIK8dKwl+Z5/xKgUue74WHV/dvY5RF11gLX/wp1X5qZkc8w4fZcyzsOFgO0sQk
UqdgXSPndW6v7TQsfg+0qExIPwhUMCTjGJ/jqkYC6xcg2XHzzM4VPwqjlROCFm+1eAV/RJyMAMNf
GcR7r7IUyMhkLYNVSZ5bvQXzjxZ4V8PlW8XkghzqNjrHhDx+pfSUiwRv4jNilmStgyYf7IqGY0yB
zkbwux1rlVuyIOFQuMcusc21JndjExr7uZJSzR54jxzAW2g5MSeOqWjMS7x2VbQFody+eE7RMiAU
+Qram1QUO+mPseqyve/7YTPvrSpIWIueK+fEriaZH8glJGEVnOrWsGWzMEyN47ci6R0g6Sv3tH+E
iPXDj3MSkAwtJ5hXrd/IINOUXj3bASEjHtEOy2hEpe4WxUPMZb6MnCjdh0bcHoMMHEXJKz9XQQQy
F8oc2hYDXaChuxuuGvXkKkV48Dz3BtSwX3hGVbylpoo0QnCWA7rXotJZz+KNIarNTT7AMOpyHrKl
9M3XCsri/cJhaCLeg7rJbo5WXMQ0xO+IDoMOjWzVUq2vmlnI107JW4jE9ni2bMjRSk06wmjAynWx
ys9llpcmzoZ371Oxwk2fK475CZR7sCgGryt2OPujRwV+Tokq4Koj27vqbNAajXLVQaL2NZ9FUczq
N0zweh1rMuVqEmsr8s6rjegGrMyKG6zt0K6chVLDD0ai+hi3Ub+a/0QqDMfY9Fajju8gszsBIjdx
CElQ8FATA6P1bbDuVOyo3CI5Aqwk2UCBQzQS6Ugn1HFv+qQjMUg/DrAHUYjZaA6HRv0hfHqzNopO
UawdqqGKrrOQoMMudxSFxmiAIdr8912l//4TGx/CWxT5Qh51crGj+GfVFcl3UVcvCiK+gyQ1p1lS
YeQbKdpXLzLcn8ZAoDfDhFVfhoJsTbVcmRXyrfuSXU8tZ98gHXkEn0TL23ndNm9hbXCMABOuiIIr
KSdASI7GeAmlyI+ZJm6dk0TkTeBvtkZFXWp1M55bRpIHVBIkhdsRtOd5yhSqOSzJoKB49mr/XRHG
W1wL7aeeE2nJaXkYOuQSaayDAq8YxNkiNp+5KOWBWlFHmGMYzy0NxwpRrULNjOxG1Zrx6rnN+ywM
iCZ1gED5lIVyWeKUSscxu7XTrEUIHZF8OcH/8/QACAfgd6UkX0dnqxLwzhmtlft60hxgnBkx5arv
XlYy90v9yTHYaWuyI22ctUGx8YkC5sFSmrzMTrumkUKMQWmhY9UbNkZGj0bSpFqpXVcni1lB/VFl
5drAabudP95Br/Kj4bdvbbwvLDJDEm9QYCBb4qhEzrYrWuMhsjwqVlarD6gvOYZS2MmQ9uKrqxqr
Ou6tJ8NLwyeDRYBSd3inQqrFwJPJFe/j87whLkWQXkN+A/eVcECxcO4+8tKoGYSY9JlGf3b5xr6I
JliJgjfR+XVzwU7tU0Yr5upe7RI+pq4NSL2LcPp4NYvUMLVlh8bAEX5LAr9FIHA/ULqCu0IM/sXQ
BweKTBjvZknwYJeA1HlbbaB+pEpQUMr2wxEtKLkgSbVGhBdsIhrotdERusmZ1rwDPHMWZkY1RRjb
Fz4UgMGTgRNaALFtba+ReEu/meTE0LqFTgCXbqw6HbiUoIjYmnMB2iGdux9EyDijnZZAySFCImM0
HKBViW31hLN8EShVdQS4ebnXDkmXXgvidnBwF190y8tfjaqXe3TOj1HDcYgOMXrV1fCX46v1z6z7
qdemtnbswAMHySEkkmCpsEq4mSYrPkCjC2G1hj6llDhHVXPQ0UTuxcVD51G0HmfdD5Hl6V4lJAiw
SLtGrJERR5C0z0B8lL0yIkt2IEptoCv3qzowlaNqg9Yzw56DtorhnEhgJzHDgXVmkyfiwdG6hnT3
OzSL2rovgxOzleQFVjUfu9QfLc1DaTppKDtb/1WSHbYxRTTuB2ooisce5phlhmS1e9wxmk0AO1lH
dDJitJkWqzG3NOjR4OBFfCAy6C+U7+6+mdYgjhJllzojnh2GmSP3KiTbtdE6+r6TYb1OBbq+pOQU
t4EsnbH9MNgs63pV1LDjWMR2oAoARCYVUXRFjL1FRrr7IDLv2CaI0M0Ryw0nzjMuTtikY6ps8utA
x8sx25KoEEcGMvfZTFC0BJeWwWgfRMpQO87iaA3xBkqEFp1FWQ837tJtFyj52SSeasmJDEk9Soxd
4Dbhah70GKkrd9qyyp1+r4KDXUuwLW+Uu4t5FlhpenrxK2eNuIeUyDC6zfgfXahXlILhQ0SUUtsy
fRFNjIpJGZIFgin9tax5SvOMaQ6kq6WLe1127648tPbRRl0BEDTUdhoIVN0lVa1DqpYNmm872XUJ
qHo6farV+8GK/mLtZ4NyCUStLwK77J/zOv2Rxs2dIxEXA6trv0F2qqjsdaIuf216gZvEZYNf1Oae
JSub6HmsIyCSrc1CEDEpw+0sRq2kaZ3vd9IQaN/zkWPEUNKT4/sOnBm93mV8ugSw1fm2VlGJ5YOV
QuFD9ipD7alE63RqESsrhPxG/5iesqr7PCREwmmh2zcmxxxn5KfNY2T5OdsyMTLynjwkOotPEOXz
4/5elJbC2STE6z0kVq+eimx88onEfSMGla8R/MJiXmd50idHnus5EHT2aFHUI2Duhzr31XVFdNS6
ncwZ2Ft3DeY5orBGHAdTmxaZyTLH1AX3HVUfyI8NrVO5M+LRQ01gIlbIrHKrWWX1RctvuRvt567a
b4KtM9b+NwKDv7EnX6el0n53qNeyJDnUOWlcgxmL0zidU4AfFmWTS27hbJioOE+dY7z1VnEsp57M
tWW5R5y9dyVab8sGYDu/Wr3C+TOPa+3ar7ZkRODb0ivnUIRE5/WxGNc1iVIbpkTZ0H74bv8UjFn7
BJIej2BGMIVekeI0NY0QGBS4J/FjlYXvtSN7dorslMJUFQS1lvq+psJZsW90VrkfAxayDL1aWpHF
VlD9PZbsup9DXO46tdG+tSRyibrFFa3JetyzFIPGZoSPTeEfGtv3LuYYR48W3+Mqbjrw3B3LkBrf
zAvVb7Hw9BFrhBsQuW0uAax1Xz1H9GvqMOoObdOGDkjVLByPkRdVK9G1zAMFodfwMXZcnNW3siHc
ryctZp1aZoZPoY+huDVghWhGSWtrADurpShezNTs9qWj5NswEe+JZQ47zzO+lRMphlX4cP/RxU6+
AIkab2JhPEvsQM9NLrJniDMpioXnyKrHDQRppkkUgdD8mn4/17aWZx0CBcl0yrG7b2SunJE+lGtb
VYtH7vnFEJlGRxg86shQUmPL6VS4NqCmcQs6CeMMCtGW/eduVhq1aXNQdDc7z38vRznsKLIb/P4R
39T8e/89jsfkFoCwuLhF4NOFB18ZGZdX6hRYSFUqOGyJ+JyUSzXBLevQaSMaqsm1lKnN79+z3HUO
tdM5B08kzbUzKGanbUPluMemxsmNOmZhkBVt5T4JGmrKTlSX/7+nwwLrQTY8UqIlh8QkynPK5Vkp
HdMLxyi0g8xjbRkWQDfU5sNUgO5A0FxMWrPlfEt4FbJqkmpZPlZBfh3N/gw5YT8f23XF3EHVSTJL
pqGYbybpRqhVz2atUtZhXDABm0d5Q8b8brq85x+DoZzN0VwWNEwMWMfJWMAtX5ec+118TQxiohph
Ak8IGiaECMOeUwTrq8Gq2me1qONz01XfejfznudZqltYyDpSgrPReepEQLBuqVSvXs5sCxEZ8fH3
cNixboHa1lMCxw288E0ZCFcqUv3mcu6tzACiI4LKCPmejTlqOliHBsRJHBdHd97jpxFB7vPJZ8V1
fysVvJJNBYDUmLb5wSi7LS+rXBAf1i9mMV2gsXDK3OBQMclAM1DqBKQY7kKFCnSxVRrJDaGmu/uz
qRTe5GoJGmiSPtBl2ApHuxvFkQIy20VMLhYpTPEbYAXUAWALX22LqOeKYKtUHUkYnNbf6QjPli+A
tqRJcnvJRqM5KkCDIewPb1FiZq+sCbq9lVvpSjF5BxUKJIpIMcVsRPZFTcgtdwPjsREjzL95pGcF
U/hK1xKHZ/aRsgIdQQwpN8mZTIw9TBx7zbiLIKLOwIygKM4G0yQtryfgl6aVPKagJ5FT5DpCrpDR
NWbf4Rh4ttiGfS/XMSOq3VATnhhKONS1Kj5Qjg9LP3KCZcDEe+NWI0uwNgcmH7kFZfX41gKKGqmo
n4ck1dfJdH5BQ/8/ws5ruW0lyqJfhCrk8EowBwUq+wUlWTaARs7h62eh6Zp7y1M194VFUJIlgwS6
zzl7r23sSjMj6cyu+wvI+JZlJT20es5yRSKZtWYXSMJEXlovAHhsIGIrrTNY+PUie1ay327bUwRl
Q81oLg7fsjQ9cunnVxXl6+62d03s1jz1OrsXUYXd2m3JD5Cjf4wiWA0XHeCg0hrTSoOgqKwyNnw4
C/ipi8aaRIpXhgnmk8UiWA8IwCCcssdy8WhqYdkeai0SWxAy4hPhbFEZ+o8GjWNRsAVCSoxomwuD
DYlxUYDLL8unlfdflcYH1akK577wVLYMbjCuu5ppu6fpmJK7cee5BbUwgJNNTWn+U9PCdUbyrt+b
JpONrlUJOSFSiXuWey8/+hGiwRVZe9E6GGkkKNBbSEJzy4vrVD+LobGeB9VOr0v2cOZ4TLTgl3SM
nS6jaaAQcGOqYTHFqGbVdCsPO5qheJceGAGvHIMkmLh2FRaullQpIuwJXEDhxR4/5+643BSVkozi
hLbYSt5z56gs13C6YdUV9VemRu19ozTiLbxLpabIhO3eZgEzh75HXB1TtWwrs/8tsjLZBUhRUDYt
7w2jD8zdWf+bxGB0X9w9DrEzoAWM63dUJ/a3lUQ7rT8UheZbAHDeYC1YJwaHmV9l/ZcRhMGif9FO
cxMhvCwg9kXar0KdCdoi4qgjAGEtxcFqlj/YOv8vkpOdbWOYRI/WBSZx2eULqdnXtfAeDKCE6zA2
wLnJtrBsdXVq/+XUVv+g5mKbF7b1VAsiemWnkMQ3cY/2EcExkP6ay31C+76L3BE9hpi0J7PKaDGq
7bhFNI3fF4fmyTSn31IPQcTl09wj7THqcG0PJQZ/tKdrFgpzLREt1qitm1x8h0zHX9AolMi3o4/b
xGnAA74erfpDi5kADY5h3B6oEu1YiTd1ougnN8azXha6c5XP0I3f1a0yncKJbZ2pxSTvOGW7EP7I
GhftdJx7w7n1xCo2K4dKPNblsLHw73QrNI+sAeES4BBPeyUD2GpAVDnKQjUF9klfwH5WPJf8MXiU
BlqXveyBxSBkfV3erAX/fAR16+T1U3Me7MqiwlAaP1CKwJf40Cg0p/9wMvyNxECm56j40o3FxMhC
9H+QGACYAkfJtPuhCpxdRArqtJqmIecmCZKwCeoPJrpMzjEEo77Ty7W5HE6Wbq/zxJ33SA0g1Dlk
FZMn+BUkbnrXoLJ98Yz8C6DNf7GR9L90Jx54fWzLLu1YXVUN82+BRBTYwjAi/EFDmegbKa8OvWpA
7UCYQ+xk9cEec2tnRURlLtth3Dn9lenMv44CpcOOoBsvxMAZ9/C43fN8A16SZsCGnR3zyMm6uOHJ
WgR7UjU/lHrta+2Me+r/V9Jouv2XlJT/E+Num36IBwXFc6y/qpaOHvjQZdxtF91ckzPXnol18FP6
DLdn8jVtea0Wpf6c4EUuKutMk/uYpJPRbgoSnOs6qy5aDC5hFRd/CqAyJ+z8H8KvnQ7k64wepG/C
V5NNOXprUbfwLXQ73zc5C/uNb6GNdJRv32OmfVYzS1n+5yRT/Wx0D06yFp0kNqvBA3HJxU4qZLyU
3XMtlrZAgH+ts5Q/7N5qmdf+g+XtEZ6tucR6v/aMcZOhofIlTSwcyELQe7ZdzJYviFjsbpuWiL29
qKBUqmFMMoVzXkqlRftf0VAcp/fQHq19YOXFJpvo9yB/8Na0aZxtNolxI6X1YWE624r+Amzg9Cmy
BKuTphSDDz8s3smd6gRDY49JMfJFX+wjsIG/lydFkpS/gYruxfLK8kS+snwpHC7q0M+/cDdsWT/r
r8Ai0cAM7eZJ0MSnSR0k23TI2u+xSeg7xBiVkO8qT40mpiejN3fd8gRTRPkYTdk16HrnWsXjgTUh
PqmLHvz2x//vIczGi2XM6VNK3glnwkqPrl7P72qxtYay+gg1q9yqHUFH/kygrO82bk+j38v9rNP6
51wVHbIMpGrLEXUBG9WgRHffdWy4CSi063K+q0MIueGiEXVrjw11FmQP/3yB5Id+m8V8yItVAnvz
0ETdQ1eL4BpQqdyVlVBX/eSUH6ai2T5FjrHOA6H67NCZtHu6eszNGIHv8ixeXgvnZIF0PAUkTe1K
dXTexpE8mTCJv/o4M323m+i8LkpVmq4T89smgsAZRXdxwzkYyFi7REL3jkoDFMKjiv2c3HIlCOX7
EPyCLVyVcR86urgfW/a2Tcwm892sbJyJdmbdowxV6XhYYkOmk/Yxt96Lw+zwqpmo3xHeEDQ8dHCr
gugzsInLxZHBzXiohAvR+Hmp1NXSeauAVe1H1cm2UkZRsIMKtSh9l6/HuaatM4Q1qj2bd0YIVTux
wktrBEyIcmu2D2adXUlnIPYY4Yofsdjc6XJ0PYzld9lZ7X4aDDQULSDFiNeO4UjmOd628S6sG+Na
RdOjuXwA4FGGW/kexG1or6zIVV7TAqgFA6AaU20ZvjGz2cyj3T+1edw/1Z23EaRBH2/XtxVOLcyd
4rOz4vjLUmLCMyOIFV5ZI2Jh1reemeJ+GcaTQz7ejyzKPXiXUMuSvqPWTrjygfrNEHWe5QPCHbID
yUk/yUOGitbWG0J73U2Ikpy2rO9MK3qUXxwNxmxqNMUnloDo9oyZrnYtFymjNusEM2NH8wtb78nU
LMn4hSFFUTerh8QkewIBwdtI6XK6hUgsL83uazuW2gOqGXRZdmpc6NIc5XfbbR9uaCkkoO0j48xk
4jSnI+o1zJ7OQ6oTtg7i/F4eWePsPBQE2PORp7ES9fq5n0Hm5vO0GeOk/RHOcbem46nj3NPEuYnq
epN6igBu4ZzLyqq/HZF/ZKGjvczM+OhwK+QPSmOvSbPIHg1lNzSh/TRMmg0fkf6+ZY7W1iRZZqtY
GdEFuaUfy3bQ7qNy2oT5cOkW/E40OM6lqMOeCMDluDKYMRvoffnYutzgs4Jr25b8g9AkCrrQwDgs
h4oyRnd2Gz3HlDeNr/f1OnbN/pGgbPqpi5SF7rp1YGz+060FDOckKGn+NBVbd0LdRl1Rl8Qj5153
pmgNiMB8N2uYUXrV/M5rw+/LIf/JfEHnQqCq8HJaFuZQuweE8kzCtDp4r9VyE8O1+zKLmg2pY+GS
I4T2XEOuXLNn09jEXuK8Hz7nPqY1E8afFCIuMYWa86LY87aaZwdvtTvwjGwrMaTOh6iemd8N75lV
doeEKRiFFd8VATIESzgZ9YPs0zmqeQmMtnmQm7Cks9Fj//trIkI1HGu26f/vt//zDcu3e2r89w+T
U3ieIo/UXG/KUNsxDbUtN33MhPsieXr/PEiAHvc4pmF0xpFTuq+VHIu1YiBgc+mc6LhezpNpgfZf
VisLO8oKRGy2/RcJTAW/shW61fpJFTvHGaLUprDm7vXW/cSgZL6O3Ga2zFIILOb6uQtn1/Fjowx3
xZw4VxwrhFA1dvczzIgLD0IIZzLJpprEUdYzoyFqKgpc7reejzzmGqYQG2v6xPidf45Bmr9jaULI
tejWehyGfk2nhPokyR41BAzSYHDbKsunWZJCf8w0brFkWSJrQS6j4liLukuEuSKyEYPt6EMSJxyZ
o297gnIXkfGWrN13Wx3bfW4Ku931SV4yikYpKDWHjl11R33QHm/iQyUi9ZAhLjuJdTHitmfK6t+e
8MpS/Lr2sCyWmvecw+ov/Fyce+4TV8nWGepY2XiqHm+muPzllV62o70UH0hkcQ+TWo7ndPKgucqn
k6ieQi1WdpRa41m+VDvqp0jV4tSbziaF+fGge2r2XCt6xvuZNwf07ovXrMLqO3WrKI3Dxz7Si03S
k3k3ZMOfZ6rrFBu1cX2vCg4z3XiQJySW2Isouek33TD1V3nAbYEME22ERZsYDcP6ub8SuDWu/3lW
wNW8hhazI/ns9tVEeeWkYbhctCNiiYJr80o7N9Z0e0m+nme6cxkV+nCNSmfIHcqHYciik6LaE1P8
oPmw6nZjTHX2U34HRkG7SMS7FiHw6zpvuK9rV1zSuaeFyK9Q04eEfeFdtBzI3xA24Q8IKw4OSNrc
suEtH7I4NtYOPLjlQjmqaC6+6Xb9Doy4ewY01exorOcHV3jjo6mUJtzJZtqqOhZ8VaSPS9nz5PFm
n/Dklet4RB+dVZa5UjTkqoIJ77Zbsp76lFjapjVQqS7avTiEXWM1ufLOikvUjMh+FrlHwPbQqQ9I
DM9sSxcHdEJ93yrNEesuAVCKicSO5gYp6Pi12B8s2XQzloXGeEX30PwuvPSD39S8gW+f1uFomyQI
TjhiQBHuNVx/G3fKwnUOt47yfOzfAkP7OUyx88tKn27dETWY7x2VOBa9oi1Es8PdZQEqTbuODWSc
jBz1FkfalOfUk3PdbPSpYrfhtOxUtTPzuuRjzuN6DTmW3Z5qVkfMudFOb0T9BCZiwESwdGKwqmxJ
MZu3tG2HdTJCFPVnE5MKkd+PsWu4d/Yk9uxTAKg03f7GUnMWX+eUWDX3IWg4AqveSYhYy06zqj3M
Nne1Q5sG941li2tL1uy6KjPrHCkGOsJkYYZOtvXp3c1e+YWpO73Ls8D9upm4+QwtEVvIdvzSxS5F
AKe9sYkgvIyWSlwBmwN1bfTh7yEVL+MwYD8wlwQ7kLPhcXlNHkVLTN7QXZSocO50NWKvz0d5RRsm
TzbE14NxMPh3mrHU7z11NlHOqnQ5LbvHgjYljNnaCDpzYorHoVmyEQvtWT60SYHHrg4e40Sj4U90
4wqIUXOG5tv7lijSQwGTYF0gCtndfqAEbNtxitfh8hNLKs6JfSkfmOWQfPeI2T4xkwqZ1Krtlb5G
S8xviCTZMzHun2YglyeWcQQLYaXfC204Vpar8AsL5HlpP/2oI+VrwnF09QCGnOuy/fO62bi31zWv
wNeGOwyfPiHatp6K16KLf01aEfzSxSv08uYb7SdOVm7DTw1elK3OfuTkGVzKaK6F7/TVscGT/j6C
M0G0VJl3c972L61D+5R757sltOBoWAjk5KHqjAhm+00UwNZiHpNzCt3yPiLTYxuWOSm5y7OoIwoQ
VeMlc9pqM9hK+ZznEd2Y4lozJv10YvuYjrMasuLQyO7y6hfS6+uiyKkqVXtzHNwirVDrx6yhNYED
HZZ+gUt1UHt7lyY650thxIACe2qyp7B003XkavXTnIMvh5/TPBXZ9OfZuLwmlq/K7wstUq0YoXd+
W7OOBsVsHbjOuwcGBDTf7CD/jraOUtbfwoH948yI78Kx1Q419szdSMH+PEX2bwtqp49qNTyNk+bA
aRsTrK128xYx7Sum0uMWROOZlfY0zzgKTHdMrihAuYPqxhsthWbFCDT20YjG+8FK66vJB2TJmM2/
xKCvTPdM93f4CGCd7aJqwm22gI3G7JI7yic52lT1DKryVZOzedgikMh2hcViN1p9s5Mu63xwgRhP
tNdvqtFYnz6pQW0SxVEX4YsFJ9dUF8iRgS+7hUIfCDukFbOVh4kKAIbCVzvc6D5q+6GngXOSdJ+8
THknQoGgz0ENHyfZz6xrdkUVJ/fA0mhbR0PuF7PWERKWl88de+YNkQftfqhC673Ogu04OuZzE0bO
JQtnZN3L61BhSFhIW3GUh0SWGVpak+ylEQall+M9ZeOHaQwseXacHcucGlMeDsxJtoWBKKwhp2yN
REbZyPblEHmRPwl33EpZZbisVzIvVX6hieZoozrtmrXTueABdy7m8iCfpUbA9TuSXU5tqB7Zyl1K
QUec0VNxquS0Nnmx5YZLa4YfHho0zCFJ8DIPxc/Ea9pfKrWz0QmaC3FR+naTRI+0qlFGA0/at/DD
N25nlcW9OpDObllBd7F8qaKcLXu4VOooppXneiFZfsI3KGHWtRYQRW7pjFeXB9GMYANi/SyPNAh1
dzV7I9gTMRXlK/qzeDei7TgE6uhd25lQaCm8Xb6jxwqwiiH8EfLd6i9R/2mJuXiu0sTAvm9US6oS
gvLKzNmMKNVJNtIktTRpW1DhtvpLvmSwF8g0TpBixqBNl/PdObggVCkxwVOkoz8yjbcmfbYytWMl
DakVaGesajAl61z2sgq4+Kd+DGt/ctQZCyWxWLrX5vel+sN2Wm9NimtxqFFvvJdzsnER+BKQVDT7
2BnX9eKZKSaCaKeoqnx5mAeoBJpZs5GidMByFpV9j/+VoQz2zUV9L4X3thD2YczHH0UXES2E2giX
dmCdCnPeOnLa2rsjAlv+niNSt/OQoyt/JKQjXwkT7W45RbWvljbM/MiCYFPCFdIA2Mh5Y9fM9YUO
0WvUofRRbBVZguNMT13s3JpDUYyEwWhYpRZsQJkmO3ymYoPT3HijM3iNxzJ71INMe6qbblfi9lrP
A5rSJg9qhPNJ8KXlv6s0CH9mEnRsBRAZZ8d8amHg7knOonWzEMcyMPq7Li4GIh9Lb37IuOVunAxR
n2wyQP0EhgyU8CwPx7Q7FLaB1M6Nj2Xseut60elo5qRuNS2ix7cIck03ji9eOH+WmbrM5UWPvt5V
UMdb4xmhQQzh1ot2DHxQX6sR03NGhYfJYnLRMUHxERyKKyCybqcYVXIsnKG6ayxSl+ginizE08TG
mPqR3h8GT7OPXxgNnhrFuEdsnV7kVIs5HoprexsLwksbMiG2htXSGMYlvNUmmilZTveE0rPYtUak
+Z5NMuvoMq9fwvuyosDpoyP5sToHhAmD4HOhgXsjP3kV1XP7jq2LgVd21mYgVcQTVA3lPG0kTfE+
vcmmZyI/IVXXio1SVfMZ++rXoDDeUbJo16F1eQkZZNpLWWVNQrtLk2A9SomTIpgLhaL7Ie+m8gar
oCn3A22a9pkxNNeyMfct4OKth0Fva0zV/Ba4Njl1+Htuft0xr9muhnr+0dVP9bJlyELD2Ha1Q80Y
V+vYStWjFYRVto5qzKhkgf0ESo1+S+LsEfp4J1vdZKjMzxiOloXJzQiDLODZbuRh6ii0Eryi3c5d
qm4TJA1S9igfyqqdIajVYmOWVr+7Xceu6+Q7XZlLRNiQHeV/TP4XcXjeR3ahbkctmleR2RVvZWo9
GITVPHK3iF6mzL29jBURtTnCycnRSUtc7rNemorL7Focto54UDLmulY+UXGKkCyxQEMnakfNhjwm
lXolQaCJVMDMHoKk+rbwrL9FDf+mUyNMLRiRGL1Xn0fl5+0oxnAlv9gDYfuv8cACHfiX85n6ZIHP
2DDLHd3Ssdry9X9ZQts4RIRCr+M63yt8mfQQx4k3Cli+dd17YAd0QJzDOMbXm7zHGB193eapfUoy
3diTfmAx1ErrXa4Wa6Vuyj3ruvVKrbGX/VJRK9h1dbLWDTtpjl2e7aRwgiA2DzNjtnNGjVl9EDH1
jAmPaNUx24l+xhG0HE49t9zBLKuNtDy0VWJvjQGPOiyF8aIMOmbnBXcthVVt2JhXRXBDGSr1U9Xi
rc5s6i7ttOnYNYkHL2R2327qN0NcQRUoJymNUZS4O2Fs3pMiRCdDezSgVBISrB3hw6lHT4m0I1as
H1XU7+QbjiT+M0+znQG1+yGz0dOMODH8OmmtdeDUI6JGlBNOLsRFbUiLH+wG7RdO/ZWL0AbOwbxL
cYIcG9M4MrwTHzFGArTS0XSxQqQrYOM2YrSYyCwrSlW7zapWyLrlatoLbfGbAckuNla6j4Z7BvW1
T30JGSKqLqUGDRIcQ7z1sjlamYUBC3wxcyLo+tkWE0CfArtUMxWb3NbxDQpm/qH+ASOvfcvqMF9p
dpcd7aVDiPqPsqZ7mmpFOzotJuixKF8mDLuPlaqbvtMtkCpPO3o1A8g+QcYVFm23ntRkPeDvDFf/
8XH9C3ftGYx/NJWdpqXZC2TsL4QGzUTDGmAnXuvOCg8jHaAJa4IBONjpriWOxicavb6xxJPpw0DP
RKmInYVfJftfajdubmm4vZPcjZbyII9YEcr/YNtqf0kFPchtIFvhZ0D7YFfzNzyMOgANheBDdusB
GXnEfZmJ5pOU69xWQ7TeKDKXralGaq3Wp+rbf5yuv0d//BWWZqG4BfzLWfP+Gv01WYx3xRXi2su1
NYyq9262s5+eyb5pQTBqb+DGDPzCSqEFa+m6Uk1x/f//DB3O5V93GdOE/QLXB8EKLa3/Mwc2vcnw
ZtsuHskYi6/e2L/c5EhurAQHRHxUvm4TvEdBmZvrOeTugiDggMpa/YG0g242sxB55pKc8aJaTuWd
qpMpkDHSfzdQG28MIWigRQQzdmX5pg35W1pyK1ZtOBddqZ8gfQkU4AUVoSruDMtOn+Z4nnZc4M2h
HLLuAW4ql1HsME7RkmkbeWF9RGTo+dXUQdkgZ3cV65qxmYm73RrRFNKgW9rWjAETb4hBp4UArSC6
rHpcnqsSffJBPpvRdh96u77O0yDODCAL6JpxfOw6tpdRb3+HZaQ/hGXwY45GRvuuM2wzjEyEnXST
3wYq/TndvsbJqD3kZfMrSZPqwwDsQnE9r0I1D8/t4icoS5ezVAXPhgO2bDVHXznBOyktauLQAi3w
x7EQeMvStUGKwTlm1vmAAHs8jFKV09Pq3YaZ9QkiwvxdvWa2Vj7cdK383Qxf4gCMOJHV+p2jRucM
8UCrhOFPAcNixU4R6ihy5Y+bGyStZ2VNhUyvhZ0jJpDiYTmqw/2cwP6u6Sulay2yYlD5C/O2Dc17
xfuih9/c7uAh3szIyCLE0nGOeXa55yW8yf5NJoYQkxJeDzWw/W52b0Ht9jtX61eaoTTXnIkUYihG
QXFdQX0K1ODotrEerpg39cdqkX9idaVwymh61iiNzoVKhnpY6pNfwLR6LvTx2auMZEtK07eBN9ZY
dVSzKQvcRxuRbsq3LUV5EgXr24IiqK92yNqqnRxv0gJN+SCqsDMcN+52Y9TWt6/ovmsq1pNI60f5
lc5j9Zzbynh0sAbYSZ+c27pb02iNjx7QnXOKdYCqSPmy3qWe1xXqZ6uk36raDQfZ8C7F3O0meBRT
0KDRnOMBLCgBQFY5kcIX91e3JxxCPpOvMSB12Xnn/Uqqrosx3rVBo9x7A3qmnXwbm3LtZvwlywzc
8IiTrD303HpJZCL8uR+CXPjWQdPquGLABh8Z67HDjibNEl72hv0JmjlZS6uqoCM3N7Ri6bA9YQ9f
26kVXIZmPCt8aq9yCmd2sY6Vts62hIOc/9wbmvJ+BL+3dlkv92LZ/lVmeHc7+24ybhQX1WGc1PUx
XnhHmd4PmyEYyb7t5nYDxtVZxV4R7e1gBlLd6N1RjW1+s56TpavGdwRFtkex2LKFhQXhtr8JlyBk
9v+L6o8W/d50h7uim58DgmODGJVzGjfiELYkjBNosEoqjatz0efINwJgMsYsTQSrFvUOavL5JY41
0lHmEG6kuJt1aHaLeDsMh9E3NTC0FuPhs1OJg+2M9dFVi3cDBAL78Kyy8f4LD3yTOj64YxncT8rW
ySNgM7Mo/KH4rOax+3IZuKYrFRPVmq2LubFtR1i+VqG5i/kDLpOFgCWaach4IFL92/XpKMl0qILc
ecS7Y22NxHF9eagwjXy0ME/gJ8LTj6bgfspd5cLW5N8PQQrfSC2qaZP9HubBPv+DDpGYZtetjLXq
WZ0/ixQ38biRJqd4cTrFTjj7fT92t8FN4GbamUkRW6JxfJOnUVEDxLwOn0+HueclaNI/D+XIW3bj
GbsWdp0l2Pkf+Qe7FPSlnZFtU+n6dqLirUXdjBBL/E5RHt7980AWXLxmpGLTt3B3tzGYwbThYqre
n8NAF3ieSQveqoVj+8ryuW9S9WEei+DgLNEsY8jwbIw8qgaF9LNSIRyxVnXlRVF67IJ5F531VCv2
TPrNddSJh1nVO/4NTEFm2ZlPuRj7jUkvZVFbIsuzKnjDi91fpBrMT9XLVopjnBLsUvdKapiP5BHs
6jgiHtDSn2sMSOyzSl9VgVrKVSGKR8NXOn4mdujxxx2lstl2+sFu170xRHfUs/GJIWtNWeX4DfqK
Y2Y6zcsYBSgIMr/VSfbIc2zfN7EbrpbHwaVFLxbk9CwwtQjmXjdNWRW0xQMDdGVP9vxyUx/CB0XE
PntZDefXYGybcdyYfadcBrVNNknUzS9JSid3IG8AcFT3+A//edL0laE5xEYnnIVpcAj/TAlTTtvX
yXDuNa1r/VoCyTulutPDenonHjbz9GGbEq5u7hV1qFY3Z6zj9MQ/oGbf5mFbLOQ8rhm14C9jr7bO
6V/sFTS9NMQvJWTTbd1q3bOD6WplTiaAfaQWZj/tW9DV9/YydOiHLDgVM5HKq2Ahi0qC0nJdbtSA
c48MzkCxgQLQSF+a2kmOwmzae1VDzphxv7/tvwMGkaP4lAYRmJQTGU+U0Ck3ftti2NnP6nCgKBfb
gNW+9Br30WRpeuiG9kOzTCLuHTw3Qke5h18iegiHhGcmG30y7H55xItqpERStvcz5lb5eRLJ0pWw
Hs2msrZU5tYJtmx9Sth5+nI7VZua2MqKqe7178wbyq0blMXGqyKYNAuhrhvwR8aT2Dk1+lDpxFD5
ce7mKmbJIDlV2LVv4tQorz0sAMx4tDIlUyQkSuJ2IVIZxBvJLsYH7UYQGFeZ092nVqWes5i0ZiD0
59voGRpy5DsKAclRJQz0ctAQXKUKX3K7wbgIY0Ptmp+KeTdKB1moF+ZFZueJwfhhz+W4j7Lxl4tc
49Ck4shMobl06nAn353J5U2V+lHd5m1TCThF0AJeRahmBiJEQeO6THAmddT3PaOpLWJqBLUoDjMV
N6I8Z7367cp8+kVp7pyCYX6SiQtsxVFXLO4fOIoP6Jy2YedEXzHZiM5cZe9KHvyuDAqSDLLiDgVF
8WP4HQbFo6omyluUMCJvdfUVKX8JMtnBFbW0sYDWOTDy0i3pw8pqHsdfRW9r93kRZ8zlUzQZC1YN
5g5mkcDDToSBxZn7vYTEWjFCbjHQfJnKSza33z0p0yzUJPE0iwaH9pRaLzLLYsh3YjZQRhDmRSbe
kJ8BI6SbVKHIReiGFdoK7c2oG/NOEyEzBiXdemK6xzfkvkNBydaCc38sBWw/a0LYJLkShdUN6xjj
z6qF8+xLN0Bo/C6Y+t/Nkzcz75w1bIcY/r2yS9mS6ObWaCEq6OQv4J8ChpO68Y6zOm8hh6grrMHB
G2gw9IPgjzeBYinkXXTOahJeeS7TO7PyyCBzRcsIunoIRPmjDO172a+l9pjOoNNu/szOZvMsitbb
NUF1KudyOJAEpJ3Jezdg/uzacf45p9lpbGr3mAYuYfWqlezAPZU73DzrISGXQkIHcKqnvmxP9A3o
nCxD8L10J7K08/wQUi0+Ogz9aumWZ9z5xi60h6M7OMVlSgrspshgntJMfQXPUlxg3P15sCadsVq9
JiltsWuaDQjSvqVkbV/7LHpixJIdSokpAExD9gNe5QNe52aKLlJ3ko/F+wD4PQmr/nAjVwd2vmb+
Uu+qzthGi847M5VdZTMECqLogcBo93y7PsaWPGl6hjh14/6sLBmoTuCRXd2aaKFlYqXeu+mxpVMP
OtiuNxoAxO2c1xPh6bhPpmY26GoTO9ZPoVh3isCAFSmRs3LLOKXNHb86qWJgeYWSl8N5UOp5+w8h
LHMZGyqD2f7ZXZPsuAs7gknRE6Y7KTEcPNXbC4Ii/Hrk98+lQwqJY430DDssJIutoBcsXG5VrNsh
6Z46YaC7asLmC8CfmmpVgRIxj36Noepr8UtXOqR2BXXxPVSe2Ded8qOw7O65LeMXBwnMl63bbPyK
b4oX+yiVO3SWiFHRAg5xn0k5dhwyD+Yuu5QrQaXStwN94aJuYc3Mpr2ujyhChOLcaZ6Bah+Tk5+l
rfU5weVA9hW9lrMyQO0o9C3zWFI4nOc6A3zTEf/2Cx1WX7m/6jrIV25d6/fznByHMe8PES2+NWKM
6b1dhlVGteBhqv5eC4IaCuO8zVMrvso72XLUsTu4TtQ9xzYakcP1hnaSDwX2Yn66CzZWpdiHBc8Y
dp0YVl4o7obYCk8AurCKeUAjXBRQEIud86w74m0C4cSEq58PbUu8nNO211L/Sqe4eG6U19sZCW3e
AR1hxl3ZqXCPEfTqeqnuQ2BlEqDYadySzCEsH/oFr+iZdFg7q4i3VPXhuagjdkShgXYAtgmszkUf
obaKfjahbCFMbqzkWWrM+sF4V7UxP7WWBkKnGlj0XOzBEskExgzXFRDzqzU85Uo/PjJD064RKfF7
kdQveqv8kNsdC3vCyqlT90GPaS335rddDcoZhZ+5brJ88iUaImsSALvhEnca2MPayGf2esX4rZtA
g8c6U3fwOrVNYmabqeXc3VQdYwcVYnmwCQLeogpKfc5Ay+U39TpW2S44mVxXZ0ePc1yuo7UWZCmc
szxkkQFGks89v8xx7OygBDMwlfSk0+q5SjyFl3Sw6zC/++YIerO3s/gM58LyAU/wyUNtd+oqc2m7
GpiRunbeKWls3nm6Bacaus6OAf+7J31rmciuMlKEkwEVy+A+rxN/g+RlZZdCP9RL/zvKYt71on3U
zGTYtzC+/TAz3wyLeXDSi/Z+yVBkkmqsRnDdD41GFRRObJ1bTXnVvPpXFIJgDxezkdoiP6/nZNWH
SeRXfaR8GwsuKpnYAlaeu2L+CbTFu5NV6h/LKcquLT3i7vI/jJ3XchzXtmV/RaH3PDe96bg6EV3e
AVXwAF8yABJM73far++Ru9hHIm+H1C/FMgAIpNlmrTnHbCDhKVga8Kmn4a2MNmsQeC5LPdFW9Oti
Cjewzq87CDULu6PFwUReQuFC/sB+UOybNo3bjT6l3on9ARriYQCvZ8U7pDcnp7WSZx+Ky45MP3VR
ivpbHauFidVt2JiTwVyqD8NiToS+bmMrpdl282Srqza5ImyMbytv/Byh6y5E1x4cUiW+XJdrrq8Z
e2SfOMMakOThdC4SsNyhonFFIPrCGs9pccMywBMxV03iBquXSh2zRB3wQAqGT7N48hjNMmXRsBl8
VqqbHBAFvAYkRmbY7PM+D1+1FGhMOaQJnBiU+Qq6aHf0l2M5hE8eUoezUytfnRDJXcSssjAsS0yr
ksSmAxiU77ZRF+ca9RMZThpF4LPNSvspS8NopzjqR5t13SMQlJWVpMYdsQW8cvp2gWn+B9frOsWU
RvGicnOvpaNDq/tgGarVcYhUWLdMd3u6CtEWwVm9NJVJ349Q45dp15q7EA3RKnIEzfBBd5mEW3gZ
M8QOd9hCjTpnqfsNK1+my4UD9PC6lSnQ7FxYYRALSJ45iS/SRjayQF5wLIFdDaWyqZXE2foUfQ72
rHSzIk/AUtHLveu19ZGovHQRdi1yGWrrt6JDskyyKF3ToHxpys7eNFNWYYBPrKO8ao0ERZLfAoKQ
/1mbZBHVCa1A8jU+F0b/5MrwYydhq5OFQbYn9XMRZ/EyjzLrFWwsWuG2+AIpfNM1w2dn5fbJG5Xu
sW466oNGNiA7sMVaTYNkrc3YiW6YsaR1HqyacthUWm8dTXzmeCxm9LpcFZrBFN/5eVbs0m4qt6k+
WS//Wa6mE1j/2Bn0DczU+iBnDBOFz8JN8mwXiTl+3nSs+zRQwFgAKqEOaO772bGuxu7eGQjnWVFS
yFZ4fWrIx/OQ2HXaKaKWd50FBtRb+JLD5hSaAdf5/DBUCB0oCSB5jwr1rlT987XQg3DzkxgB792H
KMPhIyOpLOkHBs6qTxGjBF6YLCvHQl3i+9jRXMJRGkOnx+Jlyx+7oL6P31xyNCiP0ZhiHg1i75uZ
MAUWKsKpKi5WQSmCW101NvIgxsgXzzb9Xr+5zXx904aTOJuyUxll47ZJxhdEfdVtrqvKfQopOHDN
/pQD7llVbgUYWe+MBzKejHWlBfXNQMjI0u0wkzOe+LykAMUhDijLtevAoW2dOaDetL7JNnHdtRhe
l2Hdax9YeCtQfrF90l2IiVbplCs8eGT7+JO+llcdHtxxOSj+R0Fy2y3Ilvsyqas321HRMtsaoPNe
NAtKXVQqUm8Ai5L4BzsR4TZiKbEgsLW4SR3SbeSzKU/XSKW7bW3mp8Qff7zd9kE4UABNFzhxtAOZ
whY6eh5qXdgHf3yjP2jjD7as60M62PYOdDRUjqapq03r4VxYZOg7T0EAhLh3aMHT8B4dCyyeNYfn
UvpQlrAtfAAuxOi2PV9Lp5iyYqkMNyU4D/AsZaSepD5Eqe0vDsQ1NARzp1T2i2X8ecMCqmwncOPV
AHilH19LWygUQkgali+9bljTeQuf5plorRB/Lvai8N4w6iYJ4QzCaHkw+3gRuGF8ku858UhUbZg9
ZCW4lITCe00QxSklCehsdpRDwCRnX33KVQqQoy+aDW5+9rgCyVC3UgnAntVl6eqq287s9CfmCXeF
kO6iGt64lLgYuUPRXIHNvlAuocV64Crd4UxeaK5kj1bPpnpsIP1cX1JMOUMuOAocaQczhXxJvySk
4C8aVCXCqe6m6Ekk8XQ/zHdnY3f9UmtD2vdOX++E0ghInmKPC1V7YjB/yRP7Oz0MmoFJ9DWqgEHO
TwKaulF5GNNh44l5ITh1xbCDzfPiyv5sTOSMHV3Sed8bj+9aOA6nH+qgh3AgQRCvTMhlJrwbL2cY
M5IsYJpw6rdUPctSqHwbdwfU86h/jiyH5I8cMSJIRPqXcRuNr/mIP1oBW7cTaEE2OqDETTpCU5xZ
wcUGN3ZHo7InmVGJ75gwprusah77InVBQkTmVmmCeFebHfa0ec8xdRxdQ6jOEUQNjga/b5fIh/F7
dAThEqdhku2njy6N+gaMBwEK22yM4lUxe1DVxk3uBApvpvq8Gk/47dUTmwlGuJkPl2hs36+jYAS0
e6mkYW1RNFICiOe9z51o+LsRcDaVzuKBwl58R1yyht4Smg5lwn7lmeMBiHhxqpK6vM29cjXgV7jI
B322nBaROIe54RzlW3bnPJC+Um1MtIjOqr63VFARTTx8FGNQPorpS19I5nprbnMlrzZj0sJNMUi2
kiir0Gh2V+mNyL2LFETEqhceI93/blgjnugxU8+mGFFsu9FTYdWwjuZnjakSGAg679bswCGvKIMu
A4UJUi0y501BFABtzrTfoJndsYtcjkkaLExadEcpJxfc5zuLDfSSMub42oRGvyj7OL7Ngp5qT4wc
LzQ49ama7DNMpGxcHdrWCQUxIk02hS5MwAtTz4ps0NdI9a29ltRk2prGkT4iQWos49Ywn2ty0VLv
cbRzsQDXbX41Yn3p9Vr9epWETDoinCyv32WvQ9S92Nhx1mw9zUGC3Sf2yaJq55YwlrLKiJ5sY1pK
wVg4csrMtjtljgJIdt7WdKJJF+i7BnbYbHBAJsUrpen7DeZ7fRcCgVrJAUC+9IMsXUk5QUuC3g66
HC1ivdpc2YOlrfSrjtgzxvn6ZOHhfEB+7S+o8Nb3jUjLLRLP6jBGbrBD8oBxOVY4/0FuigVKvmqr
OhqqKdn4DVUkUPhAcT2WNgAQsyiWul6p21IHqpCONHqGvC8PrJJZOeskqRgoodeRD+TfCVFphaZm
nRpE3wj8PGXhcofcKFVbLaSsx63zk6143qNTGcahs3wyvB0IQsK7ALordrk2aeBbnfbOzHMqN9YO
cxnm0KkpIMv3XkcxZX4dgjNEJndrSDyQAUx267F0XKgwz45p524yN/DO4AC8s9GypYoh+C3le/Kh
pX5/ZN94AZ2yUC1jfJDHOumWhn6XRggHCM1MF9dnRZDxi6hvNYDnqzoxSSIqdYLQjD/1iwi9q8VA
w3s/60ACQhzFqo/sdk2/sloa8ymHHwUDXSfBPegCKOqR6y7F3INWg6JceyXjWhK7qIkqvViIqn7V
JyLBaE6alzDXjIs1pM6iIMVr27Fv8lmnJXjWfZreXZQgcqwUGFIh6Z+1ZweL5fWf+Y0u6JIvtLax
7wSA/1lnP/midpYooWhEjgRXm1bwkIBM48xhbaM1mV0DE0M7wPjGErhVBLyzccAvocbBuQx8YhE7
pTykjXWgRNM/eAlxBplOgqysuGeIV9cidNJdh4wO5ndzn4wVd0iSvhtNK9D2pEZ+MEPNOFQIfal1
7/rYTx8D4Zi3NRJZ8tFabx/HWMWiDCYbkY7qrp5VLvPXpsbw42tzB6OlfL/ynxyPRbrkCSCUZRES
BdYl6WlnNLpOUb8CLi0/iCiTr7M5OiOZguZcV3Vz7khQWbWA3FdK2Na3Y/7WMVM/oFYe1nbpk/8y
vzTU3Dk7XbEN5Oo+NClOssNPDq3ltLACkCm48xrm+nETdZtIiOgSm5Ny19TFJptUrtCW1IVgmPZB
ziUazWY3auLTkpY33SAfL5Cb0N5dBq6+UKIaG/Wska1bJz4ZYnwykqHY9li5N6hH4XIlQ3n/57Nm
TKYViXg0aFPgh/LShvGAVmsS4rqscJAVrGW8VVfC2x0Ca9xNRd/dROlULa4sDybondKE5mqc995B
C/vPM7tmhzZZ4eKCPy2qbH+9ygpUS1Zld5+JqD9Y9kSvuqh1KJOEqYRO5S1E3n/3gsQ8lkrgMOrm
3aZwEPLmkF/B+ubme9mTj0eDQDi9mZBD0rub1Af1njTBV3qS0zvqN0RGIKouVaolN2NL0kYbTfqr
AkGjbGJ2dlBJtjLXq537MfJZ5m6BDBVnP7ZoLmIgfSEoYjmYk3+Rp5PE6QhzF4Ui+ZJaQ3D2Kc8z
03tLvN1hs2ldRoA0joAbaY6xj4zsrrRSbB35gA/O6u1iKa8feSVx3zZn+UFj+QXEU64uEad4MqQ6
ONDjfp8x3qa7qwAXarG3k6HakuJr9e3zoJTiyvT13OEuGKpyHQRFvy982zsUvcmzCil5QeV10WRl
SK2/67/IZ30R/nimze/FbrklaTkb7twJO35gk1gVDG2xMGWAvQfFbCOnWEw3hESbKt6k+jgpUOlQ
aaxl/cnsDAVROULUQA1BWarjp5301DlGPbuUWfJYi6S+7TV0w2JscfDO/DE59ndddWNqSFGmOtNX
HUS9TWWxlAo1eI1H4H4kas9txTqy05XU5zSRGy8tr/gCjt1EsT88xHI7YpaRuZdkd8l5nyzn22iX
L1cwAOvTbJbvoTDXemdcXz0Cfkh1pJ79/pR7aNHLp/IhwVw8dy834wSo0lNF9IgmNVvQN7S/RSqo
e0W/NKNdPDgzXCadBjITVB+y+mS9NlZcf7kevTDOO+XhelrVtpseWP3ddkEav1mTGa8GeJHn0Z68
H3pSWTkaWt0iip5inlKSDNJZRJdJCerQ+R06SfsjzVsECpEaQbCckMv2RR/e085TthS11OsiQL5M
oEFT2hiMlWDKZaEI0VpXA/sqLSfLdDlydJ9rXS9gpFX2wg+C6U6EFNtilJJqmmECd9r8BicF1BOi
Iz+sapxhTNkX2iTmWh9YNCi2nt97W722uGjipv0M9W2lVwOlbbqwQefo901ISp7ZgaL3WE2cO8OO
Vk7Rp/eUB28LuoiLYFLLu0GZ+mORUbJRxNzs8s+WriSnLlOTZabVwWVU8z28eyrrwlKOBhitM/az
cQPDqtyy5pVZNhpR2wvXtqun0WJEtjqcB47CvT84eMdsUrEuOtyplUD19ILkLqSeNTTfBDjR3p6n
RdhAG7aND4hsx8eUHiqbJ825476ftnpk+sBP6Xo0wWisOs1mzeE291L2m8TCI5ETElDblsaxjfP7
VEJoWatppwALyMJx22od1TEGosr4OtpfaHH70SJveKKJpZm548X1vWJh6IgQDRK+gNXM/IukdOvV
YBCcTr/YZ3M4mPnCTqYCOfo4qggTWxI+cxPRK0j6ilSHU0en9e763aFN6dlI7/oOz12ej8E3fURm
EE9n348T9hHkcgOPsz5zzB8by24gYVWuc7SzAsjtTEC2MNFPc7xu4mr6EW6ctZPPVKWxGe87Kn9m
RevQKrMVDFiapZa/msLJ2V71ia7AWh5oOvy9acTkTHJ0qjbWWdQWtxO537sYwoWxKEY3Ok1ODzBr
bhNZ46GYovjQITXaN5l9a84RVJVgbZN3JhdOVgRi54XpCWlYe48HpLnvhvGUzbxK3yK2PihL67mg
iR2XAYYQfV34gfY98QGHPouxnFbSQVHUfbKw2InC2QzHZ3e6KI3arQS0uG08k9baQrkzfLQrErlm
tM5jAXwvSxdNyXjgzjQzV/J1kmGKD62ebP8c8F1TJJuS8MDrWC8/kJOAM0SzBs3Yj1XtrO2ZnToT
N/dafkxdg81PaIKY5l3kZtYFPd9WvrKpEy59u7K3MEGsVelqykrqekSmIO5hLX6MhHOmuG7t/dB7
CkhiORozYUk++/NBvueMvsYOf55SPTEmtGitaNgENpEhbR73J1vvIc/Lp51qdT9ej9346YqWuJeS
yontduc2sDCpEvK9krOqfJAmy6kjYFvll+rSHK+TM36Xli1cgySiSCtHXJX2jn5Lg3yOBJlCowBG
ylQNkbYOH0YvUPeNn1DwT0bIiYWTNm8lEipFhQ6p59Qe5K7Pmcr3lGidDVWSYJlbTX2XlKF35Ba8
b/Qpu6XrwJ1kFuTuyE8b1q7bAKHC8koBC7Mw3QhxqkyMEsIdp9eWiGlIRN65tjDGyEtycua+Z12q
q3qyjFv5EIbYr63e9AnIjMe7LCDRtuiLyxDkBzmU94NGOTMNnhuxH9umeYffgJi4GbsLhMF6P6Wm
tmBY/3r9RZK4firMdjjKXzN2hb5ta6gxYPUqAAhkoCqgZU+GYo2LSS+VJzjA3iHHYbnMxy/UgpSP
PvJxY00IMH13QjSiuGfCFmDl0vfdjkYYPXh609Odo2eZNbvSEPG3nILiQkGLfDeYARt5MnZ2ju7k
dwknjoTgcvqqpQ/yW8BvNBSZte4hG+Y4M0t5qtWpODSGA4zEt6aVZhQ013XxoHGIPqNGXzudr72D
CayWqhVld2qlxzuqmSDding45yXjZqH3w5tH811L+61L33bhGvpwB7He2vpVb+zRC0S3ZtMNwJwZ
lRLCkYlb1U99HygbRIPlJurq7sW2XUDM2ZCTXdCgdGh787aqg6U1RxdXaKcggbRvbayqS/u1Q41I
kUQEx2B+kM9q2F98tdPtmyC4NRq9+uKVRQ7DMcWrNscgyG79NQUET8/OweVPzUGPdhnhYeOi7e2H
ggCAs4lQ1NLS+HF+B9zAY1364VHKFAIFGKuT1+66Au3Espb826ywtmjqjZuJkvIqmJHzbACJGJ//
XBR/34YkebbgECDB4QKP7enWbmxlF1GpZK/uTUtz7nC5huKcCadjStdYPPo1iEDZk6rSWFw17bh4
tbUqvJNVp4AM5EtjmtZDNK0tSlBLr4EoRhSsrS+zeVdfIhI6jVbL3Bf56HI4oCs1KoktKd0Y4jW6
qIGJYJ37OYgnL0q2Q50KaObQoFH4hK8V2cN3xThW+9BuyHZq84usWEBzIh+mTy+yvOn6NSlUSnbj
2xkSCdqcBzfG1oqC5lNimvuo0Rb0VautrHMGCfqDCm9dz+CnNuOyx6y9a6QyJ82K6IzX0JxXwc6u
7ZKrLkNOyKVm1ksL++tb3JaETVLRCPLmPfLMhj41goyQ6N1lGVFLEjM9dIZ2mF3goOCjYS1fNuwr
EcsnD6Y+fYs1NJyyhen2EQOJ/A3s0X2OVJWpbNBf9NlLoA3DBGkIHXXud2KjQKglQcsTmxyUievZ
5YEoB/92Sm4Ri3i3BY7NhWZF2s5syuaO6l2y8IsC6Oo82HsZln8NyfgySqZ4PamOvtcK7taY5vNz
aPcv0BRPDYDK52l+O53fDszgUDqdciemWDtylvdlAW7C7MA8YqZbUD/RiJKw4xPhPC1ANyQ1epWl
ezvQiV/OnGpP1hBIM+ncVuI13Ixv9nwgqwERXMdQFnXNR5PU1AbNiO4Y9+NSijrRMjS73PJfpIbE
GAuBNFOjEuSwNM8aFOUxujQ7KfO1Xob0YOKj5PjUYX/JFVE+5XVHSqRWk0HvK1zZeuueiY1xl4Qy
AFOiA3uiEoSqJrYzsj4wn8Oyce6ptSMB3Tpjq784qXDgHk7ZCQiYe4v8DE09GjK0FZGYWgQqR1qg
4p6i/oD0seQPScyNpAhG7lBQUEaPE0CmX8VRqWOFTNtDP4UuaGycn48/NOjhuFZHkE86MSp3/UBF
XQKXVD96yGtrHzd19AFFf+d3fvUiqvw9aqLs5Mz2uRhNB5YXiywOPIa42bxvLKyGnT8at+SKhEfJ
mnDrZNVNeGldO7nvm+biYOh8qCjc3XmpuWhpKuEC76CJ1WWF9LPVdk5lIZSfRxKTLtJOI1tv1bzH
CXLTprf6G1WdvfstAKLagZKH2vgU2wrZI+Ocn3C9oDPTtubiI3wGrYl3no3UHUvPBwLf6hyINHsp
2bSQv9crNiUriXl1PBVnqvZUfzVj/zVOE1j3YdSchOf3xNwEuJcJO/DyRoGINL5WSjutoy4mH4P6
HGIgCrNjCo85SrU79Jbueka7sKjDODq0O11Syi0y9ZbWXP0Vw8tQ99A/pSe3GnR6KrNUuKOyugIc
jLZlvnXqsn9klQihnRrP3tCjplqMNL2vfyY0Y9pyFdJWL66xFMibuaxd/5kJ4aSFQ/XSB+awIc40
/oGRhDvp7SRqzmz7w+gbHRBUn4w5SckExpG/BpATllmHgDKMxk8p2TBmpWesN9NCfR/MmWjKrelQ
a+Xgi9mJoSTK2Sit/BC4GQSFcBiwaCSUy8vMqDedlRlLgLruVhBZfpzrG+R7WAOF/bw7AR8+sqvS
znjmkVjQrYtMGDyVA6RG3o+uHdQ7Uho2et8dpYir7JQzJRd1renQ+syGjNzMzmmvzg2tREmsFYFL
DUvUKkdy7Hz4lfBvQ5sak6ruA12Eb+pIUjmmQ3A9eQ2kgk0cAVXkZzS4eFelms/1fUJBZfofOkPy
1HsqPsqsEG1yQv6mIn6qRUrWXR3hldcUVLsZAva68oHh+Tpkp9BiUBy14uV6krs5nVReRH7StGc5
Fhm081dSY5oN1tmNNObUr13LgrBseqP6CKa2XmVBYc/Y7Yx6D0jrKW+e1dn04cTwIwInL2AvQ4ej
AQq6iz37NnXrkOIq2DgPGAYFAL83j/yuQEGwdFzx+oH24KtludcnwcalNZ+jrHoCEU2UTYp2Wg59
WmF1S8/wcAn5FP2H6dmo9ISOyPDd8ejgzG2jEcI2ivC+Wbkx/feop1wJVJDus4NcwZhFCo5afw6u
801OOx6oHq5UN0A6F3v2wRxK9zh2iBBa2kcLv1bVEwWYB/kXTqRucOMy0qiJ1lzMdLpUs5lAjW0Y
2rPB5DqFOmi0F908mJBjrC27WfeuRicWFPbR4ThuCCMbH3xUz/iIzfpripVnVImS1YUAE4f8yfa7
HBMkHNxQoMVBk/HQDJP+bMbhLqjq+oWu+KuJIoArtHbpHw3ZJYS7j/7YPWkNOF2CQ0x0FjE4ux52
YOAV6EwKZY1mjNvcDesN8TnhQwXCr5u6iOCjIjkSQLLuRzRJIrT1q52oI/xjLxduJodx0xlJsJsr
wQtTa7ptkBruFp8qhvjonZ+3lnY6xcCJe72FJTK0NrJ2a4Y+Hw/JBQ9Ph7BIVynOjm/OFgCC/nDd
ImbhQkaWyWUXS6dgUYus0FYKzJ2DPL8IY5CZ3gRiAvScC27OFkARqQkELsA0pTToKt297+rnSB0d
Qhp53yBBVp4/+SDat7J3SZRyInfFeJxf7ArJYAbhZTFXqadKDE+uV2o3mWtppDHS/xyNXWESvGDX
h7brX0Zwshcrcb7LNF/DgdPBKCq2aoqhmrVVeIMrHdZPcz2EMRBp+gT9vYV77NEBRRCVa5FEw32E
4vM+spDAor9U/fBzLDWxiMIyvmVvvpXODDkdhKmYE04MdK5l9aDnFm3BEvLjdfTrQUMt1AoIS++H
yiocw+I2zeLgJM/bP5gJf7WAmpZmWHRvHNJAeP6rs9LBRh9miVDuiDmCsaciyXdmYGZoUAijTalt
p6hWgR06Ggy5QTv0uk/KYRe1uxBo7roV9cxo9g6ir73D7NbYmPnwItIRNBTSpmWAIOa+dV2Ku5PP
sFDopFY2ufVI5DAstCn2nhpyA5bog4z9P/xxv/okPddxPTyuGDZxCKN1/9mN7aVOkUDm8m4TEGWM
ltUPcYRUSMwPXJmsS12bCYQvZTuqkBcxxu+pw2RwbRxqg/MEPLM7ChNDFHDvcak6ZCBbPZUBQBFk
1+rFLWWz8iR/+//6Ovyv4LO4XF3jzb//m9dfi3Ks6WeLX17+e/tZ3L5nn81/z9/1n6/6+Xv+vXr4
34+/fS/q324eNo+/fuVP38iP//Hfr97F+08v1rmIxHjXftbj/WfTpkL+J/yi81f+/37426f8KY9j
+fnH71+LNhfzTwO4kP/+46P9tz9+12w4wf/115//48P5T/3j95vPIfpa/I9v+HxvxB+/K679L0fX
DJbLFCZ1U5/Paf8pP9I0918G8GJXBWDhWuxNf/8tL2oR/vG7of/L0WzHcrnMVZ10agKLG4iTfKSZ
/7IM2MSerqqaYeqO8/v//dV+Okd/nrPfQFfMiwfR/PG79bNTmcq8oRvwmVXb1lhBqu6cjPwXAEAN
SSyCflTdFBkJmEFvruSknLWDoEtjLIwa/4FjDjcmEYTXB/s/zwxjYgUnkO70EzWK5BbnfvQ1nKMW
ddtr0acY2OeNoNqo0NWfKbc8BSngOeHiGW30SL+xNCc8Cj2CDZ/V4gFLX3/JQNQPJRCuLO3UtTH/
b35Z17sprTrkqgmcisb8jNNh3+Vj+cWJmoOdV0eVVnXGntOBbeH04UKydFjllBsMjvlSUnXCdvgH
d7Omzi7qPxEKHEFOnAEYheHI9WjPzVDpvxxBEhXTMBFld4rsaML8nhbVOVfqkALf4O6E3mQ3lV82
i95AAWaoYsY+JNMtPgFMPzA28P1j6ToQ6ktnwP1GhPZHODdl/LkX45kYVhMiwYEHa6fSjkayOAey
Q+aX0IioAkD/PI5m5xyTiGGZxbbxgplVWQpnWoi6SF9JVe3n5U+u59G+mlBEZBntp9jKtK0uLAbQ
RNfuug7heSosiF8UQY6iimkcF4h3pkbs6HAoJ7qN42UMDfbs3szLG3RkUUq/jEcSThQjSe4CVLDo
wovuEBplfgOIaFxHvXcMWl29UUzAgHlb94AheRaVRn+fj9sOCNtSVLb+LFKTPrMeeF/Rm60dRkM0
TVG2rvWpP5DRR/BNGltnh/4c263pmAMx2EAnPZLmlD3Kh76FhGXE3plaXMLCymm2EQf/2Ew4QlrM
Al+6INjHrO380v00XXy89YDONYRs2uq99n1Km4s7KuKdGa/BdjFqz10UWcvBHvrVX0aJH7fi3996
LrMYMUOWowLh+B8XDnJDOkU9yTvGVOoqEWU+Lfl52dbZIj6LKd34UnJFDTFibeSrH0SaNsRvZe3B
o762kFJbzQi0SxdTb5yFt6anVSszBj4YhFim6AS49lPa6W+a7KWp6UiOloRuF1kE0mhdRbH92ZX4
dpRa09ELnVHQRktZ1zEIkNhDmWINaXb6U1y53b6vyEUB9N0jZ+hI5rqqskvbcWCelF97BxMfOvM5
4hiy5Mo20clfsx5dfJ6a8/z3B9H59e7zWCJbbH1dAzmjrtm/jF+JkZp6aVjlj7sPM4Z1n2uYYSvf
N2+mVC1vkO5hASlMHZiziIYtcOQJAo2j3rfK4C3ZtoEhgWJ0L99zPoYmEvcsCJZEpedntQo4QzoL
93mjb+kUibXE4FYd3fCduJrsWuhLaDcvzZhYmxwhKKOZsB5rU32NjDFlEPCidWgq3qUHOj0L5/z5
oc6j6Qf2PXdHInijpVzAYutgRIU/1BmRSvQhi78UlOhFTQCBdJU9XChIEXM+JvVKBse1mANYd0X6
LsntZW8Y6nOd4xaZdeeKmSMVtoLspOOSTNSAhDKlGPdKLD5l81f2fOWzwu0+Cz0Y90Vf3vz9eTJ/
OU8agXNkuTBzeZpm8/jLKAluVTOVQSfIRavnbOLxzexF9t3B8OEqTfIt7kkrct3MelAEoep6IFBk
ml654eyXLymWwmXsR6T5zWIagOJ7fa6rW91Zoo1JtdZWoimcDfXiczRqlIkrER6lNEu4RI1Q3N5b
NlZNw3+rkDvTGqjGW8PGtUbyAcFaGi0Ry7+1tX7C9MlD6BbxyVOpwXQObwHm3f3DMfl5LWtB23E1
y3KBDs2zCE9+njnyiByslP/rGKXf8taIbuxA7ZZpA2+ycgt2z8IKNr0RArQpSPwcOq3e9CaWAK2Y
SJKygEkRy/gS1g1Ne5t6HMDY8orws0kcj/NvArEBeg/801GBRwXzFX5ql9r6fiIv4ym1Ybp7ndUc
tCKrLgXX3DKzE/vr6L05QZV+WLYyK9iiAH+WWiwi1evJt+OmMfJi/MgwWg1VkH0pS5IJ67rv6CEW
3p1C2W/RN9bwoWfTE3Xtfxg5zZ/XyfLAOVxCtuqolg2NcF7U/GXKzadCsfN4FEfNLNLz4JMItIA9
n68Ccj4/Rmori4YInlUx7zHrxOyoCbMTk3CIUTcIEDWLYAv9hRKWQzAsmbUrw6ir2zGJylXv9N4T
iQnuHFndL6WclZVMQUBQgn91IM0tcY3pMavGcBMqSXCqmTLXNGMRFgwqTjBsYgABxHDyoH2CMkZI
PPMLOowKJF53T/YI9TIwG2gi5kjvWbf9j7+/tvQZ3PSXVQnXFtIOj50AqzsDD/kv42KWm3nX5H11
hIBCK1O4/T17jlNRxMqL3qcFhh0yafUe83k14Ar1CqaWZGr9r9HBMNXkWz20ZGQSX36xg7BknA+G
TWmnT7YOE7c2AoSOZlIc8MpWE5ivWN38/V9g/j/+AuZGjWEdrIUGR/DnkwyFPWUhUqKIVln3ZYJY
1aGr7qUlwZ/F22Zc3ROGA6vIE7ep5z5KBiUawYAkN2NcoWaIybQYJmhFfbrQsDu8UzIqFpqo8zsv
T9MToCUk9VVCCTVfeJmBszwKllIY++cDSxZ0hlrprEPNyhj9V0atkoE4sxpDzPMaQWQoZ0Iye5JQ
bBPHN27RHikbK8vIqK9K8zYQ7dPfHx5j/vP/eoIBWs8THvtFho95O/Dz4algVJBXow8H6g7aTgII
DLqE21RPh0Vne9TuZnnlZFuYd5X+pmmNchUGTb13VfwcAq3gc51E9bItYvGIOxl8rGK5EPya7JzM
dqc0Nr7pug2NoBrfFdCRC0JY1dc8QrEYeanY5pYB5cLnPoMZ8zo57bjhf8r2Q1lA5vYIv9CdkzYT
YHIgWZf5leynAIpLFn9/OHTr18Nhmqbj6iaXus6hMefP/zIksA9OEdM31cFWtHjYMrUGBLOvsl7B
EhGSt+OOGOTtMME36PbIyuY98TTV31EQuIteTdlSR0O9lcKdq16nSZhhlCVh0bMqycAtO436knrk
V9CTLtnayvjU/R/Czmu5cazL0k+ECHhzC8LTiLKZ0g0iKw2893j6+cCq+Wu6Y6L7hqWilKQEAgf7
7L3Wt0q1/l9OfOm/Mtk441VVhymnAvejoJH1/7a6CQwhhl6p2yieFum5hUyP0PkTnN4TGsvM7w+z
V0Ii2Fmtx9QuOijrRVIlJ7CBNcANk/ksaQQNAzTjqm+xhv6xptL9nw+4JGFQ+2/HnD2tJB00LplL
TJQef8j/c8xJwyOCTmhnX8MlViJaIg7kfUE13a93eZOCdLxOzauZtV7HMIyODAN4ZBBZjw68vM2y
HmEXiDpAbSP0uGRsDxpQoJjwbvbxtVewfRz3EfnMP72MsnRL1+mW9fTbh+mLJuY7ZN+BQMHuSU7g
SMnjNV/Ma3WoecYL2SW23tn659JOboO/sMRMGneJl9fmd9RVlFqZv1eJP84gbBHeMnUDTH6VuieN
20kvgGYbF6+FVpiNDcExS5QaiDQrYuVZM6T5bZc7zvyKg82lsbVgXvKa4Sv6FIAVxLn5haK4BSPX
pfht5Z+5+Vmh8kRHRbifcmaCobVBciDJTuurUZzyn9sRI+iIhCUyjp67p/KOIpM4au67b732ZzEB
hVCop7EPtc9Nh+deeFox+Vm+ZDG+/UsU6Orm9mSeGWTkY+UMaUAZwQCgVINBP+WtY2i+uTR2vMJW
SSxPMUdnYNayBfnKh5WyqcL6te7Ct7krQlhgtJrFsFV5h+GcykuA0PVZFwGLYuLWGuUl1pu3WVPA
iFaEzpU2lp+kMIJsm9wlzwhBm8yAuZAvGgysyj2S94F9qho2mfGmZrSp99je24Kd3WKXw+C1QDRx
1GjGVyLgg5FJd62+t7FyJXzFt/LpGWOp0+aqOxgs6VNpvoqr3c5YCRQ56GlBQuuuqCjl25QpHowr
vBcDxR1aqea7BeV2DUuVqHnpi9ubvYtkCMn3dbcInqvsNrkP/QfNM+IABntUAUAzHzaz5XuyAXXd
n0r63+oUX9I7uruPZFeIVs7IDCyWPyVADPBnf2XJHGIHs4XEcksTVIq7TjG8l8bg3XZH72OKgum8
bZwuyfmYTR1USzyW0aq+ayCPDp63x7iPEEG0BQLcLSU5CdsvnC6cHYZnJQ0cZs0tiCRtpO9TndET
eZ2V7mSVpr0JrsL+Xn0b+89ifc+ZtyZfg36fx7dZccwPiM8e6hutes4gEm9ZNI40AtzUigQGG2N6
k+Vz0uFQYmcRV5ixRl+GqVyqp9wK95gJY2RwMEu2OfGn/tkkkarcS+mT+0WPov4LefOAinnwgPyT
YG2dkDxQNzWQCFEj87vgnXWQCp6ISgsVjO3kizgZsOy2sHjxypnxIPeEd4j9YOvjcBcy2W+XDyiV
N2MqTuZvZlxwrsWg0DbiKYTTYysWkzRDkHeiZAEMxoj/8idOzlzXLtwdh8OwyY2PN4IBhEJqBz+V
ubIinkQSMpgGA/TkMihTvyA5aaSQXMQ1VDj9i5h2FRKIrovqbkYrrCFeqYl0n09Mrz3YE6FQighl
LEdAjFv0+dnAF7xJV6qNcMjbm1lLdz3Ww04mhaGfL8MoRzBiPXVUXxMU31ul4jWBtACTlQY+s/vC
JcrdEfLkpGMuZZIqMdmVNEpt1yzCUniq0uce52B7apsIwFWn+Pvk7x0Tan8XCYe9kK+VpJHMVbFf
UutrYapfbh9y8TOTpEgf0TH0DHrT0teQAc+qevTwrusGdCXu+lNPhbNVs+FiTNrPK3kJAX/XR2WY
szNAFPistQpjbiM7yrINV3Ubf4NuEt4oYyWPZaZcNMWVu4rKO9Wfkb0SYVeMpBslhW9Vc+Ht7VNO
PKPXl9Qri1CqYTdLk6PtyMyJ5bhnko71YF2IwWMLlqca68OMihPvSeaIZhUpYq9idNzw2cViiPzF
CIXabKAA4iYwdoKC6FC9l4Y6PXWGFRKL5kuz2H2vzG4FJJIj9WusImx7bHmKMH/SioKpAgANppqn
bkN7ykwBrjnCHqai30dq5dBi9u70TI++i/qsYSUyqivxhvJHqSX248daPJ4RFjSUDce/IkdJPFXM
qM/zyJRiBpdzqTcIM+n4bWHMekHpkpyMfPlQVr16btZudijeLPJv1Pm7SlW9DIv+vpr7fm0W1GYl
I+Tv2KZMZ8UVHNLTu62itL4wjveO8Z+zTzMc8YyzAujoPw9KjnFmrfLr4/mGWGKCSpIjjn4fZMM3
N416aFh9cWtDdVbbCIPlxtWpMVT6zyv1B9pWljliQ/EVi5vomkIsOcy5GrtHk+XqSfED4/s/7/n4
h4+Hx3P//u/j1/r3uU0nXSLhAicKoMFZfei0NYJ08ZHF8NiV0mSErh2bjKpivwEbt9lPqGKP22Rt
EjzCt7L/PKR1xW/y+P96PPYnzaAvpxV8xSk3caUQAiagBlZuulAf/iyvnMi2K1HEq0qY9886L16l
SzTrAu0+MlG11B4lXP2wBasxcbGKOuhj3LnNjzAz8BPjbYGBO0AmyuvuNAEPrBvFU1H1QxgIBflz
EqmJpOtiMM8VJLzEVCCTZiNRnDbZj9OvXKYRMaoejkQP/K4HsdlT0+2t6cAgI/yFxGbvfcvCaZGH
vUdHQBn6P1+ZWTAs2RG33m8IgGvUo0cLYZAW0NBRCwz+sVwxB3QhtToVeC69xWudYcLosdyrqFXT
yyZnTFRzFzoxiyD06FH10V0zRiacgP47LryrSFeYIYdDA8ptUh1NOLlz22IfQeE7WYggH/wql3wh
Vv22tdzttKtFmLT6V6uN52qBQztBYJvHkwQNd98FfA4C91XmhJl+b9X8SV9VJPVHLOKKPnR72qwp
mscuqoQaGpvyOu/9j45tF2NniDoRuIuPxNj/0sr3yRh9qvOLMcBYMPk9ZBKshPHKgPOOSytMmtva
YYYyyseHN80mbtbWnSsZ/pdwWQbuGgO3G9nCimx48vY2r6UHEdRha+dq1cHhlF2AHK6UxC54jFPb
CqeYsA6oSRHX/hMjshMO9O+wkF6begykevBRvaSJ5lsIPy02iAs4ut8ACiODa7ZYVT9lcJ3F4Kon
BfGQ7KUl8+EVq/wY0VwMs7KNDBY0rWjdjYFwr5ieMNTRkh64L1tgXFvWrVsJoksSi11Xl51EmEHp
XFn+xMyOompHG6I7KmKJxpRsURHdaZ599NB2skVCrcAAJr94Mx0kElZDqFGCyj6e/UNJbo1KhBzV
678vknnvdJLr+YQTsQEwvnoYtDxxyV8lfsFF5BIaBy9vkGJMvkz0qpAXZ2NDAgAeykgZVbQsDVLj
02yyjz97WneCgD+wtb9LTe5aU+0aKmikXmIkkTlYte35qFZJ3ZIYX+vKem50gSxQqFnGGkDc3M3W
QynhIJl3FepvbTgCGXC2pPIp3lWvZc+3COx72c5aCEzjmdOakKm49/uKefG+cPSKUC8cPlJfpH6x
8EEKBN5Ya0etKb50Mmj4rkGLXzp6zdKeWX5DcU+FGqpfRRcH+t5e9+TIVt9O5G2+szMK9Wo8xyK+
D0ItWKfdfREjwCGeLj8zSo2WdnVHouW66csywCi3ZHnrqWeBY9kIt2dHQc7i+NQ26TuZBrRfn/S4
xtXVc7U3702K7KXbAlFtrrgMI2uWfWPBD5oFk1ID1Kz8ShAQQohuQkKsrOKJ3iVvg46DlC/NNJAq
MdGTYG+AXs3JswDpQB20sDrusanoN0Q8a1i7ugmYJ643U0leGoyD2vgNxuIlX3DaVd4x71F3w6sS
zjVFo/AxI2nKya7dKHr0EyqJgJs9wDDMwvXy1qm7X+9tNDcfxKaGM1Z0YCo/S70PLTCElQU4QfBm
aHtTrDkNeY+thqyLERKf5pkJ/nOfurG/FNI9LRJfLlY+1t5XleKakRBbMf+fpRz8Jp2L+q+jzkea
HBySMVmd/LgQAqI/JTHzOtbfxBI8wWSFaWdXyFS3kuBIUSBVqweDwwU8G5YsgbkBhrUCoyv86Kw4
sPbyrGP+k9XBg1tKwcXnyNq8lWCIvXHa7bIk7LFUI8LO4+4HY5PPrlejZtquUwy0JK65l0Slvp+4
vbhrdRr07Wxi7W2xRxq9iM0LAXf5XeEEqWqIjHAtFvIZDFwUi/JUb08pWuxleVVr8JEwiNWhftlS
LczMcNUVf0ADBCO23cSwVxdvx1wAg0XsdVABa2gxgWmUyqWB4B6p0V1D1rQJSM9EyTS86EbyVNQg
IIGfMWd2NH160fCvb/IlV9kUBJnM5EFlcgBjcPfifqEmhu81I08+ZPicwAxIQFN89bGXZ7LLp34q
0RA2heStS+P0MUnUQnrSxconMQrovnYy4vGKK4XRFFaPCYSdtaaXURQjWVUuRDKcVIYftL+/kfL9
XqzKa6pSrMRKG6gLE5kb3gcHKrmN3znoqvyNevAZAfVLodKkx2vTWC/MvJ+QqECcuCWQfxfuh548
fokk2KF60BfXEk78xmvxZPbv1l/xgn4z5n7v9/lbLJ+b0jfF4SoSTF/o2UXMmnfBqF4GqT3VBhaP
cj+zIIeZaEbqWH0vJePXbCSf6sqNVcyjtE+9smwux/1v7abo6DWUDRAiawwMnV8mVa+SZrzU0wJd
7rVl5RAIIKxd4vpOEsy7eS7Zi2jB8KoKQwh0wNmFzVf3MdQwYBk9ovEOVGRqgMBN3/ThU8p3MCFb
KI9NKIobHZDRyxDu7cboxtocae0YVhWsSvaWKVqvOIOuUn9s8nyjt04GFPMGGSFVvEdr9ZwMc1Ct
n40C/2hvAiEuA01OAokM89TQ3aIsEXv3jqF8lG/9zr1dKxxTPtflUbrkALqS5p1oq6d1yc8t/szV
Avdoan4Bv2GOs2sumbeCt+739YY54ATexZ0J2TWxE+IOEUs6JLjladPcsjp5YQQb9un8AgfkTjwW
iNw0MF72+KTWxRWeVQpIVPTENnZp/Ea1SMG2ZZx5lt921RVcB9tzgUjK+ApIKWj3MTCTOtDM2l7i
+E2QzA/ZUu7MeF7GVce1W9xU8oHKSYfjXR8e8+eqsq6Vkga7MkYN4nlBSgKo6vhwpXt77Jd70cM/
AatnDDpjuyVS/b7F+zPsjYuCyVQY70auvqEBuKBhjppSCdWFXVDHBUajysSMaunhYiQv07JdM7O5
mNiASIEzZz1aBdOXGikQ4+7dqsYPM/5ZJmTwDXQDcKHiZpvXxa/E9VzWSTAY67njLFhWEXE4GOC5
4L6/fVP2OCjK0Y6r+rPNtW/gfJ8rMX4fpOZlgH9whCRLmXit2DNujfjJSvlhUdVpAFkqoXB0BgkW
KXw6DtskmUJCEQO2+tgeImSiz+Ionc30T1kvPzJUIHs73Ye6ATFDXZG2V0kmAbcLRIK/58NoA6Jx
YvwJjCEqwFiJrRpJnfGCToZX6T9GAzbcpLrM4nHohqOqk8okelOePGMwcXAU3XrBioZMeu5zkH2r
5ubNdmFcZ5di/ZLU6VdN6qxOqX+c4ljbv0p9DoGiuXhJX0CfnVclFGYmB8jFdWs5l2V5Nw39PLAp
XNd3kVsjETRezSvQJfy516jvO3oRRxTVetKm0ZG4vKxO8hQj9jK5vyAiDJl3ldNHKxuhqSYvi4Yf
hzwqOsgDcD9uAVTpHSYMTN92IyhI3T97U/HGrYWeTE9Alc/TVtKdH4m3yO25TL/NQ4bMkkDcxPBJ
arCZFj21xltpamdjyq6NKYeDUl4Y8VxnzbiIahzFloDq3N/E4WSsAlB0VL6Sj38ThI4O2HX1jZ8r
dEHwvO4I1njOc7cvdrxgJA9yGSN75ERHH6Fck5RxK6jBFnF+qQ8h86rXCatvUmueZsZXgu6Jjt28
RP/W6EbUpgT7jWzxv0nqfo5XEBRU8LJZRqW4R4Lc3npCFCc2suzxcDvQr9Pzs7WtAB9YtXM/w0aq
kp6UZPuZadwH2XDRMi0O+FeuK0pAQabOAcg1lkwVpKi41MvmGZoe0MOpQbpwCwVmLS0xpL2OqyYN
2fsKhnQ3kC922cRtZboiuXyqCk7hITlviEEaRfk11+OZ0c1LQZsCxAhIGPnUZOJ9sMQn7BvvJYSW
tlp+z6vBAmuhwymDqXC19aMU1bCs9icmZteJzONZieG0pV0ADt5dquZZ2M13AzsDI0HoKoK3SQSt
Md2flaAqbyjD7XksIiFf2LjTba6kYN7Go5N5UesFDykG1Ipae1AjHbblXO0vkpU/sRe/lUl6wXEW
iv2PNUsvc6x+btX2pk3yT2OUAx0kLOT0S0HIvDJPUUNbFhXkedk0qOffhGk+mRWLGH9AqzD3mBBw
5QMr1XgOW6s9G2p1NmScAZPpGDh31MngtlZfsL3DWmYuvX7XLO0ZEj+Jj8L3bAL+HCcuvdXNR1vg
0u5aV+qt1W3/TPgM2+3JoOmmwMPtKCY6lr1sowZCoT3KOnu36WbpsoNOzYk7IRjmIzDtt1D9ebhU
RfGppHJDh+npXeFl7INodQiGvyaYiuLBk+QpMMzYjUUTs9MWSIJ8Lp47FUp6moSm0HAWWmiTRKfJ
PrgGzyxQd3kioauREMKy+SnMm7jVbB5vyLzoRwqeFEMEqaUgSdZAXukh1dyKdEqMfb7klhRo0o+1
i5+MAufTSFLlQrFC4KENFi3uaaDUyuThW4AdnqT8ZkBapuQJJztd0f+0Vh7dEIu8voNrcfTz/j9d
lEfr5vHdxwMMMzwhkL9woiGQ+i/tnu4/jZ9Hr6WwnLiN58CARmIvckorYEjpQqBXlig0mQQ05CvQ
VuChJW/PFupqdnKh++e5x1d1xYD87x/E4UsfkuxAWuoz4pVi2+sIdBegzEmq2bGYa0QRjv8kS7uo
m+gniUPPrVkyOFER40Tgmf55aHOjZCr7+H96Bkdh9X+/HzOiR5S4Bo+nVAsC1WS0/PS/P/J48vGP
/3mdf19iH9bJ7odycB7H4NH8eRymCnE5WI+cFfk4TI0xflNqK/NEQZGix0PeKLGtcoc8QTOg+ZTH
FfNViXC146sShR+HDlkunf5v03HQ8LTV0eOr6TgUwpy0YRlTah4dtn8/5a2eO5fJ3K9SjXMm5yVw
wX6WG4cmA8f28QK1fBzRv1/reGlTy3/GBv35NOn4yLr2hEDOCvvjHXdNq/5+28dXj+c6RMX0l3ZG
YXnJToKXeLzYvz/7eI4QPQFB+PHtx3fyITfYuhWvQ8HhRxXN3FE9jvXYt70nbMj1ZsGyD/b73A5+
u3XetLUeJgPMraO/HFByRIPLHxzeYbV1rjXPMOg19geSrw6dW+GKyqXVn5YJ8yJ29HV76zbrL6G9
YvaXZtNOnvqcaD4QA9X8B6XXXZEHdmWol+mJi0dfodhu258xZgK47yE0NUxnk5dko0Ogr2EWkZSU
jjHn7taCoOvzcK+MZwlMJdNZH7gHg1AciHww9b3Z5XMrEuHW1OSpIxSHVisoJ4kEUQyO06ZjfLS8
Gi4ScJQoGWI3P25BRXFrzpiUg1LgrCQjAv+dMxnyOc7XW2F0b7RT/mgEm8UkMq+ICaa+eUVCEE0t
n9uEyVXRgt4HOIIpKz8VYIvTebIFjkdJ/huD+HMPiaiheBArkm8HK1KFz3jWn5WUCnb+dRwGALMu
Dkt8kxJqBnp0e+fGo+wUoukhzvMXc6Iw/j2IvZ/mZ/prAYAaT+lSd5ou2kzVKGZOiRE/xlSmSAmO
XAFte8W2KwlaTTi1lB4FIsy2K5wRZpDeub8koSPckz1AAyhJKZx0Nx0U/868mX4HNm+Sch+3vIs+
ylYtxTbnxmtpZY7G5uMHccz+LWZ3VeSDR8Af+hd0gwKhpqb+lCvM5tsXxVjfxGoPcHi8IVqnVV8S
bcPeNpWe8y67HDvHscSgyuI9zeqJXNfMxqT3khBlT5isa6xHAcnoZGekBTNan5dAbchatkruGBgj
aaW1w6G9AaNLBVQwaBU74UT6yQlM/amkQ4mnwkv58+aGKECEk4xsAl34NoiCTSadwwJ9KtI3yXyR
2KPMteUsiuWm6+xU1zyki0yWjGyXpnzaAJ8JdZAJL+qi2uwZAB39ysgOLf8oo3KSTQr3Fay34QxF
7elj6xFdG+DmhhUH1hSdWwzXQ2pnivXOFZfKzZSGqAJiknfZMbrnBohVYi32MT7V94R9c35aSQHd
iUzoYIWb/GXiVDhN0p5lWYHJqbsdQcBCMTm1ppORQjKLmxp0MovxXscd6WNYQHizPAbxbxmuWmg/
9sPVfCjCzc4G+GOTNuuIe+Fk3FISWnrk5Ha0mwxmXzoiBEnA50L+OX3xJH+jhyCkmVNYTC51BtCJ
ZQPzpomAJ7jsncSCJklYJNoMhKYVHcbdlqbxVEHOFectMlLjLzZvSNGgkyfth5EZ7mQmkTYzJWhl
9J3lyRqFk8BiLaEDFKb1kMrSPT6McrKTJ1je/PzXlpMl0F/lxHRLMgPbdGJIeTVTsphFPiyCpLl4
dqY8e9WA7yNMI5a5RS9+vVnersd35nGuMnL5mBQ2C38EpKZMJJAg8VOLPiXCzAIm8cgOaZp/Krwo
sY5uSgdUaftIwaSeErFamNXJGCHKMWYxYMZuE42rGL/9RYKyZuSdZ/VysAJErjqwuQtnGzIJQCGE
ZY8uNk9vgc5LX86Zq44OwW9x+quSJtvkrWcO21SGlRolawZXBGqbJjolndAxaYMsJyK4ID87GyHI
UIeQm5zEfza8uJUk0jnT7KzmMy03rE4CPMmtCppiBAJXuAYT5VVKL1axuQO9YmhiIXZGP6dfRED6
FLcvK8NHsxuDlP0EYVbRPFBwK2e5RIBCGzOtSiJwCWI2vitr6jSqwFXVBnH8oVUtA3zDaxnqkVlC
niudiRmaDRBgXVA9E81Kg/lXhfsnsFQOlorOXbYtYcY8UIUxm5eutHx22FGyNb7Z/qwW1O6KZU/T
cGh7bDSmcFu2hcZJdR413F6iRt9bjLrO9FRGqdOaRBJwh9Y6MFLP0P7ubdfCySRTbuqG89Ip9mYy
LD5XdK9IlPKTuCN3Eilh9tGImidYo9sCdj8Wz9gqCFjvTjOu5aS7q0CL22oA4VYxut9O0uGYtBYo
Rphx5uZk8rvr2Mn7SnB1DccfBr6enaVEQ9CY4Kax8JapwjlgYkpa+ZCYky4icTyktxtPE/vQLiG6
JsufO1b6TE9pG+Apk80bqRmutVu0QFW2AW1QovyxwEkb5HLqO5rxgW6MnNDBlJ6FTPPTSQ7XMf4D
GzrdXpUW8NxgHAMoLZpS5UPDUVrNSahypLNydU2MDJV8TZQklFhBBGJY2il7X8f6rqjN96RJv5Sx
j3KjDuvC/M549nRkXdsiu49jR6wXCd06BdU/adL8Yap8a1JmadzS9ZF8EsROLWypVcCuOl2z6lW2
5mueba+pNX/KmfZr79kFNdp7D3FdAwhr77t2SWV4IZC7u7g6Zep66tndKc+FRB7ElFPYUOrMKzs8
geyC2G8b6Yqt9zWWtKc+Tj4bQXgzJe4t9fQ21PmF/NtAziYv5kSINa8yNscYJxpU0ChYQ7cjodsy
Xwmvj+X7smZnkirg6Oxug/lUyQov7laXLacT0zBvem6XeQp6+dKa3LpVwekbmruSdd5yMToOg7yF
qUi/YuHbfPgZ3ENKQSxsAL6UcDbCZKJCSFIkD+0l3bhZzPnVUtUry+Fx2XtVqrI83OmDARCp3WSF
8TYZTxqDyASmgxYLYSGPUdfQNNGv9DrfAUjhzjPOIDyiBTDilJu3HPN+D9e9b3PHmmKw9V9rbEVb
k4eZPIU44kIx4W4HnKmnHb7Q+C5yi0rykgtfC1FfK96CciSNBPIXI+3TVAx2rf7EDWTPCubQ9udk
vm7N3ZA+Kir0ukSi5oqQ6oz+uy69Sfu9Qpc42ehutt0pabDk59h4buY/u3onsie9T9Pviv0Xe01b
BRk1Tm/KEbwdWDLn/XNtfCgCkqZw+5Bimxtm/wYesNRC8Xd1ip+a79mK1sgZkDyTbvOX+sP6xppC
rAvitVt7005diGf1DU0ARUbHx8ag/XViqYTUbnoTsw87JQz1z0zOH/1zCFc6m2g977nfLeO9MOad
QRs4vN00k1sjTK2DKF56m4rlNVtwFgpizRpD3gyt4i7S1gopqi4NdkZAEJMc5Ha8kWzr4OrsbDMm
zBa4QaQurQNo2NPpYQ4ps3wL+ppfSi3FC+kMxq+hEV+1KllvgjF3P7t0ovKKFYhM29rXNtZaIVrh
/XAxjC5UJuHcLckViM40cjeVR4c8OorUmqD2vKC0LfqC+Ap6y7FXzAr0hMP3U68M1NVtvWuGSnZ5
XXZ+ToQcq56Qf1i7fClFem4HVMGFrk4qKGvae7FBTmaBli5WilWpEauKKDucSw8aweNB2HQCWST2
LAduOtOthmBgsqkKlG7Xx3PYjIcgnvbel/S9uxDGapweYAa5aEOA65xIq/TWNCT1PnQ1siW9PZ4q
pBbMYR1zGTGoFnX87P2BZc3QxXInFM4yvcvb40FNC3zrGlIh6aK3SXPBp7fd+jzZb7IET3c3Yroo
nfr1eIqpMPvYKrvNzaY87QIN3OODenxa7CfZuxZc/MkO5uyIIRGpTR1sYEmwjgL0u01Cmsk8LTOZ
uTz+5eOhzX9kOPifY7DD9rSJlid1Zn+JYSddHl9pQn/R1/LW6YUUPV4ZEQpdBmnqXV1sfz+CnKax
YxrYpKNDshKQuIwy+7DvPbIq0hlfjsyHO09NHKnWbpwXTAieQELacysS1dvCCvxmKG1i5yYVHBR1
fronbKa3xTFjintAG4v0h6pvwmcn7rsn1pYa5O0Sv6N2OAOCdtOqal9EpY+vD75yCbLhW1UxIF8y
nO9EVhZFSUwRXzVLf6Ujr6t0qqxncQV5x/ZheGWTBfr5oGqTOvGiyhpF3IHMGtQ5EvpKueQzPfsO
Y8y9ULiyhIEJz3D8r7XVYTuL6j0GApdq43Aj9LuxqQqLv2mEcIbpWy/dAQ5O829C+WX1hXytIaOg
iyn1sJpKuMZLshBZZ+RnLIUPhuDUaTITXxI/8ZqAfOhBpEOmydLrqD9vu1ZcElG4i+PQ2rIwt2fJ
gGXcxJAA1mHN3HGBY9xm6x1hvvIHGBlRY3H2a02BMvHXlnaWC5EkNgeLbdBzIuiEPwxSCHrrlF9Q
iK8N+Q9LP9HUqoJH+JxZ9+l1J96yJZ/Dk3EeEcI0FU9Cb2l+NmbLWdOJ3ykPaknbPu3s9Rjyy4X7
OE06HWBeXr6q08xVvlq9/cjtexAmClHWvOyFnj9JYAi3gWFPKsD2vnCbLv3SSb4M/84YtRbih1Oa
aEVDpIRjAicZLSm/6ysrWTwr78tSbq/HxHs4PPir2jLQpR2lH1CnVJJ9WknGD33sYMNtleLs9A6c
x5kN1Dg3kVcPsvJOj3yplpdEaUitK+XXhj7xmsXaR49B7ZZYgFpiY9E+UrIdwnWemUSrHT5wCcr6
pgCGrlSIH4/QoKSOtSe5obtppcvbyAQIl3Xdnrp8n9+oMMlAKrTbI2IB5/ByUhqyW1PyaR09W+Nz
8lKwgKR2m9dXI0mXH6sEmUyspu5dIafW6euVG1A5c1dUVe4xCWfwIAbiPuW/muOMHCZxuesDAjOt
xb8dy3WOuADquiqiHS5W0mBVdgt0vtO/+p7bVDXUMaVhAck8XjIauVIZCUmdXeu1s9x9EIfXveKv
kBFojIaG5/KAk2Dj0K64ZTHFTMPTg/hJqH1mj2Wzh6per66F4o1ea7+k8DQN1DKHdXXaNgQYKIwn
tWZ2UgrVXZcSk8ndJsLhK+r740FMSP8c9JF4SPMgLfQzvRM+p9zKm9fkuHp2w7TzrTQYGJYJNTPq
ZvPITMOFRgAOqVzPCUqXhMwvaDXHOxvyrDqNKDdfFUR8Qyb2czE65hULIWuFsiXXBSAPfJgNp6k1
EHU9Aroy5Vp5GzWUHwez5vGginVtA5oAsZxZkh0fFsUth7K+7PK3Zl0IoM2HAXoNs1BxYniXrfgC
5YGK4uHnwEhbOP3ItprV/Hu3aOo31QA03xIM/KQlJB6Zpff3CiCPMT7JHaJcOpOMS7MH7cKk3vJ9
B9rZ08J8GK9KKdnZdFSeeXivHk89HmZTCoj9IlJGi4uoVqefQ5dSbTOgpdLMorpmHaRzclbQ8RO5
tHUk7ApsAmNlmk6EbwFwNva1cZiwUJXIK4GcQtZFqR6X534HpcEpNX4rswSVUpX/yif1c570H3/7
jCtZSE69qhMkJujrlYiXu65M6evjgYU8OWFyFIIRuWGQ6np92sriDhQLzWluMhA48s1pVgH7gvmo
lClKwpwsQUB9ZLA0SDuoAnfCSDN4R3a86VZgqfkFEzwLnKUvDM0eVkyCiFenM+vt9niQ4N0Fqobv
rN3+eWqdJAxVC3U4FZ9rlFv/pakwIOdBr64lEtAL76s7eGQshrCxFKAjJWzsS+rbyWeO0/kLuJAv
VEId4tFJFQX4QJtcR1q84efpRz9HUaP1a3mFAf1/6DqP5caBZdt+ESLgUTUFrWjl3QQhtdTwtuC/
/i2wz7sn7uBOGCLEVsuAVVmZe6+dncOhyM63p7ePmJ5oKC3N/X8vdVhN1ph87MVBYJxGu9NPXWv/
50GzytIfI68AEwa7yvfUon8djXo6wFSHmiWKU7U8GJoSO0cTD7dLLs6If9dvH/3nmrkTMqXvbCTs
k0UWIooR4G2c+oxCSSF8d/qa0TTPWxK8fahICMOaen1DVd4oxbcHKYuIw0JDB4mR8T96cd2oq7dc
L3n97ZLVFOpuKENE+QsSu8L8DxJ9eLg9M7GbEYDg9duhy2Jizb/zHKqP4AQ5kfTxdHtg97NXkhjW
f9fS5RUBr+ixla/xZcGaryg5KjOnvlvYbLFJQwf1AhCUvnCvtVyiipZPhF1vQF3Kf91Gs3eQMutT
PzVo8sYou4YA8RHmeHtCGli/qScfVWroj8NSUIuq7Q/zcs2KymJxuocpo8mQ9hnCOI5JC2Tdders
ZKXDOVoQ7LYC9YhcEmRAj8w8JE8gVHPw0FrUjp1I+jsvYpp1uxaJDACMnM634vWWGJg2JEB4+vSD
1XqJBhpDmCKFW43nxExecRLY29oONtT39ESQva+H0RZqZduv/TgSUzHDhxFpa+BNTdONpDdy9OJG
u3f0fvSNwO6+yRd5aEK9fZGzne/tP2bqNHu3z8xrM3kFje/GftMT8U5i7nwQqinXdlsV26njLIoi
yXqRQfw/T2NCmsf84uWWD9ymv9x8btKQEARD659hVo+L3wT2MwtdgJUqyp/NjFkdGUCTxnJjdisC
p1niOUijphYpcngTbqHh0Dqh2IFWB+e7002wS+jwqGABpE7cF4teR509+CNbWmaKTiYFA8D4+SXv
fRMXnz+QCPGnlQQg0Vv7GzvWNbXhS6KfnldkzlGkDoRnyi7pD1nVFeeAaHlfdckjlOWSYEjakCIr
gmO8PE1VsCuAfQD2mhvfmVvzxZzvi2qYn83evT2JbPOVPLngAYYrCsclFKlGv/MKh/ecLZ2goIR+
Hcd68oj0UfmjxYmc0TXaB/HECNorrOnfF5PBPfQcseNkV2+jsXA2ZlFUF61ugIJD6cTekTNw1vV0
j1e+umSo0zdKyvhxLmickuZCf7qU2llU1ZPWC/MeVujwUjWpf/vZ0lKcW3My77qOerYZi+oNBJ22
m4e03pA7w4+bgniuzW0KfXXl6TqFu1uk5tWYz2iw4lUtmed4Zl5e6lYUl9tH0KMZ4Ugkjknbwxcw
O9SfwL73CfvdXrZyPKKnM9EMdvWxrgpzXYdIknWZQohYrjWyqoD49RiOmuSpVGF9/O+DwFLw76lR
E2yl5TkS1uUlVdcQM1iF9nbIjaHcVYlhbfQcj0xx4xqXsbkVkRiOt10hLLXhUKvmVC4bhV63IPy0
CULaGOZ7B87e8ZZzFZDnwAkBj623XDOqBp+KbqfPXvB0s9W3RWOsRmEMlyAfjWOqHYBpV3vTcYsd
sW7irfNmZs4q+hbEzdQ6IdygjHa3KNPK7PNNOfDK262TMQZeRRrSalenbbnkUDcLlvz24IosODoN
SDWmBlq78hQaP1WFE6qGELBf2XS0651WFvTlaay9yrLVkufK1PM7Z7YL3E9xcumtJbMXYOhsJOqh
1u340v6vS7Ns7ryKO6J3y4s9D8FDQrjTg0XY+N4ew2x1u3Z74Bf/DE63YTBhZ3D6ODyly4MXkQ2q
p6hNtGKy7p2AGINa6udbmmk8oQNsxIXEuPE8LQ+3y1OKZrzr0Bom9HcgqgfNJtSrcYcNmb2e0FYN
I4+Dp3Iohv2st/0GQ0n9xOTukVhwhLeC1g6YyvEMxZWXVTZJ2sr7zaI6e2MKla9T0m3vQbQygfDI
Ny67+HdGp7K3PTN+gI2Bq8qIy69KPuspBqRRplc1yPw50DpOsGyzCNSs4sFclI7GYJ9VVez/0Rsq
TyH51ixAK3kmj0j3SiZdqVX5o8MgCCowEaGLYZXDYXMMbN59HbWMp0z3RzGphARQfM+tPBqYSOlm
z/WB6U38TuTLRhT1/Mx6PCAi0/+qIk3e+XdYi7XQsfduFoGPj6xHvoK7193cYUdykRoGqviN0AvW
/sD6enRd66FvEUbcnlH85Ls5c4k/AwaTL7gwC1fNLoaxRlwelJjbtdrDN1c08aMRfuhNmD9GUdc/
JV00rPVxFtvb01kWAplQ9EBqpoRM8lbV4bRjgN0j6LfCjzSzAWh53aMbifqaOFbhkwzWHvFbKKYk
cHTshDb+7Rd5e5imviA9Qkx+qmhA346AATwQTGga9O6JsDi6s8thWZLX4pOL6L05Y3AXjlG1n26f
oIMEHSYq8RakwXx/+wi0tH4/kjvLaTN8j9zS3Xucrg5ljb2I2F/7LJr4Fzn5s1popnXqRmsSNnnL
BTnHFPgIa1EWPZgsXRIEMkyfbAIx8/NaI1+henRbQ79XccLpVFen27PRMdC6dQTRWf0AOa3DQl4v
EUkmpnHcM/i/a9iDezH1zQotFRu5E4Qnk2CMkyOaVT6Y3r1jR+J+bLydPVXqfLt0e4BDgla8gqIT
EJF2aur5he4yFqRoSk8RcQWHsB/Efkzq4eyJJieWSx9okqfs1GmevHaFXFoTwTqkpL02pVIPYNR1
v8gNiMmkA6+bUEWX0oaE6eiV85BJi/i/OtBeLDITfUMO5mehkyo/ud7vYParZISlY0xV9OgkaMPJ
e/gbklgXTeXwOfQmqF636F5cku3WgerZ2IQzYFMw98Dl9APo3WI3tr1NrUxuNLEV//loXq5Fy2fD
0bHP/+frSB8iKNnY3+CrsKYf6bgVD1PDsC2ssPqTKBJzwK9mnOdw9sLKmJ/KHNj/7aPof67dPvvf
1xFX4hxKF+fm7SXz8gX+fTT1yaPdT9gBo7/K69m8dVPvN1NDl/0WmEooF0tFXLfbjtCSuLad4w0I
w9TAOTE+fBogmub0hNW6yyi0S7w++9uSU1kISjvioVF0udUTnrC5bJqzdGiBgtaxXm5PveVpu+SI
I3egZAW+t+4DfBMRJ5h32KnxOgHGfRjYMd9D56npBLDNxainUUSk67Evh6NGUHG3DowaeduNxHR7
GOlmN4RclrGWHYo5/nvrJWIRrr1UoXWkL5m602IDcpZsP6xGt5ZeZjIDtIr23EAo+pwdJZG7JhZs
cDVvIpFbZy3vOkAwg4eUTXREFZMH7nSD/lzVne7rpQi+GqS5QRA9MbIpX1oDX20VO8FTYzTUnSXD
0k6kzlHpJfIs1sWnaIxMfKBt/2pO7mt21XIn/NDaojzMoKzWt6dDzU9NrIhxGfFhPpmOc6Z/HW3H
Mib+bUrmbW/0065KSTk0zGDDnj69DKR7nRpJVx42fPWRN5H0E7ebGQhJg3iNCJPrEp87euO8nQ0j
JUaWcN2ZZinJcToeBR0OudVC+XGWhxpgmN+WKRaBSnnnrNK6bZeZVbS1s0pdQ/C7x9wp7+rOZWFj
pUaOXunEfNIb2/1raDaEUIUmTWWLSKqDvTSl7QDPS9Fo7OtLx9qZQk6rMmUGHmXTbjCYKPyns7eA
yUeLKR9wRlbcNorOw2wFm54kJ9tdma0y1+XQ1scMD/qRH0MCa14+bEo72plKM2uc72Tg3PrGnIjU
Cc3OSwHRdne7dHv4b2eZSI1uiz449Cvq7dqPLTKNk8HDDh60pAD8WDLpjjSP+hoENlduL7g9oCye
fHNOGRPOuX0iMi5gwGjFBhtxCyQsy7XOd/PFKp0vH0ohrNPt+RByrshRc8+ic/ZSl5eWqp936ZCZ
Z1Y5sRCQnU2YWvFi+rAB9HjNU6pegyjoolWYGMU9z/41sZyovj0jKl49TCJvyViJ7bU2kRV3Y3vf
uorgAfJtk4h0q5ZjURfRhb999gZjvX3231OTGYPMwn4nF04TfquV57XVlYwq9XC7pLRqZWdJdb09
u9E3llcl5o0vPD+UdppciMHSya3qog+ywLM1o1ebE4PsyLpawzRR92Nqfmeh6aAO1nvG1prOaLxN
76h9i/VkTvqrXfc40oir4x20fJbGt+9hKMAQOhySQovfg9nlTKaJZ4DM5VWnpeP/u+7yj1D00bgO
N/9+SZoqs83t+e0bFpPhIe2nj1Dr2PmTUPv/L7w9V3q8AfVHknClu6fbgxMG//nov9caK4IpPxnb
GdEbsgIbfU9jUzga2JvUZ93lWyMkozQeTfoxirfLRIuhZH6le4SXJS7NT1nsQLIPfqHHPk7gV5kS
Lx4bFaGPxEMV893YUH6HduR37YBEA5q8Tcgm3DogUfR/t0ojTmpm+tnCfgmaY2kn21zNO0RJajM3
xn2nEbZik5y+kqMSK1fUl66yHjI4+L4TFSeLLAz8jvUbHDukZ8F+aagjseGIh8ZJataVrR/HKdU7
i7CRVV9Yq9RJJ4hn1dTmS5cAb9OqjiFiSaME+a4MAobX0YOwWW7gOjGhwkKjI8IlPgflZvqFU+aR
QfLWDOaSIWSFGzBZ+h8o39HcjnIgEwVfZC6KR0cidQlj5+ygKeTPxXwmLlvOW0m/J1bkKiK69Ll4
0cF38W4TT8RDnaKErkVAhruv0AfHLDV+U8uPoGzu4tZ4WdaSnR7Idd6Wb+4Iy4kUxQeH28+x7FWe
fgP5Jw+j+17+pIllUUWWmMN1VEVMAEP/vXV5Pw8uvYxp9i7JoOH96MzTBL12rTDAplj2ZBK8zr3x
nBXyyowN20g6UiC60bdZ9++sZ4VvaOMD3uhyl1sGMTwcimzz14rcH618JyZ88vO6w6NYPzZBgt9K
rWjv/Qxl91Nr2alaEpPljCNCkETF/7R1Q9opWnqn+oSbKQu3JL9Lv6HU9k3HJJqQEbeNvDFdaBga
TjbVuIchS1aL5TlgHp41805PBwTPjdqSJvdYztZTULgXumpLsJC3qmuMX+0YP9eN+RZDpN0YhHb2
HjLqdrm5vdwlsEjz6zDLtxZIwmToYEHrV0FqhpTWNSshlycDKTT0aifcBYh18FqIVyZwYmq/VC9/
K9txEOLgNMf1ZXi6t4osxqeYF7rQ+hYaXsiw2NZLbhtLhosOrxLk+zUTRWC7r0cyukP9y4lQVaKu
ZJszQj8cs5/QBHdUt+E9/bEO1U1Nzk7/XjnizZQaHTYnOzJKTv1IJHdG1R40VtZNkhNYlHJkGxc9
WhVIv+q6cF3RCygrNNREkoW1G5IjxEY568ax1K/kmtYbe8p2cszhiJAL1w1xvosQ2vu9Uz5Qb5zi
gD5f07aYFdJZ+apxzngiQ0bOHTKuNaVou2hXepOWZnXfGtmzJFdhA4+XjQijuFPa4kjkBiQjF3en
m+LqMfirFWSXJC7UP4d7vayR843hb+VsA2TThMZGFR2yJSOdmQhMrwPv5YrFg0OLqh91EdfbKiWt
xZS4dWW/GnJM2yhjsL1nCegDL6Yzmp341lh+lglgiiCTBGkk+k10wKv+kDTen4x4gHU8y7Mx8pUL
WmrF/CPRsKGwwJFM5v1O0VDfdmiFfbfZWClHygkno4mFeSQQ1MFsNtY6OclI3ev8GpC2tCo99aZF
za9g4LpgHgb0jEW/5JwY2q/mau8FIpQyRBPlNoeJZlnXHLrRPZZOcQcuJVuXbcj0MtdcvynsDydl
NczM6TsUgYUxUXd8PAb1xog4mns2xOdA1/jhZjZcGe5ieldUvzQm57TfWYmGEMNtWVQn9VRn7RvF
0y/Gw0cvCn6ofHei1NnxMcbbMP05BDVy7X7jj3pM2+RFw83V9H9pX3LG0hwDqQnGkiRaWyVSG1ND
sRRCoV+lCTNlq1zGHeqza7p0O1T8UXTyGJvY4AeMZlyK6bedq69JQgjBVO10GkIlo/rEjLvk2GSo
RWzjDqjnrmx+HC83VkUePwR2tG1ZfUkIkus0EtPWdOu1ZRMpxOjqq/PA1IroSNBvtp1SpIZ98dzP
6U9YtUyvXfVmpRZJS9L6BQzhENu+78YJt6Rs9uE8G+c+H5+iXmEkhgozWHuZqpwoSNfaJF4CIwi0
gO417NhYT+HdaaDlx8KPiZuRKTJA+BWWC6+xcH61cXpDyU6/1OAVArhdrSJBHDOxtEV3N3cUqyHj
9B49hzbMm4DGU2qvs4ssxUdnQVVh2Hel5DxYnoPKEGKDT+Pv2Qj4mqU0gI1mwUpf0pMS88cwEGVF
mN3NpV1eJ+MLASbTYSCJDv08Lo4QhSc4r1aa1kpYJM06fUOtO3t/HHdEVNO0L5qMNqJpCRm32+Mk
uufOXamUSeJoVS81iWZYo5Kd4bXThuwf3bfALAtXOhst8iHD9Cs7kHuvM3+EQq8rWICwKI+rCV6T
z/79qon22hjib5gTFtMVOWQnx+ohtlgGJtH+vs+GvwONcmGzbEZZ/k6p8crd021Nq3mY0PsZs67j
Ue9+TbqYq8oYcNul1UroGVJMMqZDpk0HBPVnopkuBdrLrEFpapQE6PVw3pppjSn814Sfvx4IcdAq
bUtMziYrMF8FFiAo6oHrEG7iEUhRXRccytSnzVTeTzvjFfJgvip5Y/hj233ramaoGkynZkiuYYdh
2BPEaXGazeJtJwEqotVqLkYx42sliNcjRdPTou5SdEEBAry3fLBueJGxzEKAGtHDC0TADugu6h7U
Osg+QIiEMHXnrLiYLkZ1YkRm2nbdc48g4g6x1jATuxPI4lypHCd4Q5sgIn1j5czyjdsTxqi1N03T
W7UVraUk1t/SjmBs5JiMYauBc4M+4c+LSMbApJO1ZuQXhYjISQpGlPNKPNOtWQ+OGV28rP4TLQS9
QpNo39R8SW48veWBYc68Q5DR+mTfqAs0JUHNe9HH4s+gxuY5dC6gqXSS4qJ929K0SHLtD6AroiE6
mm8zRKGSzZwEVs64uuQYRUYOJ4d0a8zVTyGT6t5sjQZPQ4m0BqKAKgkIq8qYGTK/PIJ31zH4LTfq
vuCtM6lpXIaUm7gdhotZc4da7sSCWxFUdsNgsKimGXWgksmBgPb73GM9FlW2TxF6kyy6VZWT7Vwn
SuDKIOfvgvaxQd2CAatMt1h/A38sM1IiGeY64JMKd9g7tqfv9Gb+VlH9KyYMICanYr+SxsJIwv2Z
RqTpJlFbI97LuJ2BaqnIm47EcyB0H744zmH8DiDEtcp5sUXrbiozQyBLbiDRW891IkhaFzU1QPeT
IXHwI/3cZBHQNUd9jEr7aRCNh5VVrGwBUcxL4mt/F0uN3XsUnGta+slDP74lsWADkOa0tvr4vlXW
X2hqmdd/pHLpCqp5K9PYRCfYsMsPyJX72KXfzgJhQ8LxpLkvONkEU+5ulaBQz/RtXsVPYa3tRAiJ
ohzHBgKat4p1vIN9X8yHCTE4qiJAjKVur4yaKQihJ9HMvQ6wjp8YZftK9jMzxFn8Ae0lNrPWltDo
ENFWeiA2aow+tXhY1NfrMZh9Txv6S57Ml6mq1EbTECBQbFQ22XZVxdcG4vwl+Hf9POoH2Pv3Y4Vr
uagf5tL80anQ2tn7cirjx7X1a4UXCUv0thqpgp2JY3WjnZDMLR3jEFFGYUdwug8McvYR7Yt1meSI
e8Ki3+RRL/YyEK/eMGtkCWf3VktpOrvVTzTR4DZlA5uEPke0FaI7kBLIYSQPvpxcm/1B+zvFc7DR
VXsF3F0uxgUq0iApybvw+hcbG+qQTG9E3GwAKcM47uqvKor6ddCf7cgptmPrW2g/doaGMNkZaYan
IWodnZvbMpkcmDT6fbumR2dW01Zzg6utGgYKvLV8bRlyuiX1vAPgLiofZNWORz3Nid4J2YJF/wYv
YTuFLsylFLBV42QCHAJ6zmJ8HWQxLZyPmTaCgRjSNcgWsZO3yKlP8BKtjZ01hNZN9Yh7AqOvwf9N
yqbwHevOHSo4nxW4c12uilEFq47j4qrOyPHaENKxDOEpffHXOhH/ZdUxkujsDCObB0C5N+iReg0+
D0fpcmPa7HNwjfDoujMezRh4RapwVPR3TolCuXRYZFki8QNAgmotkzEQPvG+51gGnntx8SCn9SYg
H3URn0qdSAll9dsqcY8YXPNDXvITa7FKDosaMixn+kQs1xsRvjBNBC2b4ioVZbUfI8ePQlsdkaVx
3DM5/XppsdHrxOMMDc1Y7+ptUNkWmB/9mszxefZMb08e6ODTp9s2HYZuepnIEXtOwj1lv6fXZNzg
Z/Nbh2Yd2oTTgFSdLvfZHUpk8opVLJfxemJde2CvRqELeySwqFVDRfOQue/g9zWmYI+e9Z2YuJOd
Fu24jGC2oQz1Vs19r0Mk5LRbMpfksMet1z2w4iBPUQfRmAhuTaqrvN3DsQDT3AWfAABH0/k26BCt
9HZs7ucZPq/rwpV3S/ODAwow9ww/b1kHW1RCmt91BGtbbfGl9HncTCmFf5fTObTsOzNzJEY0WFJK
MoHKkvp+dKofewAgVUlfj0bcLzmTHQ3NV+a6BpFXy22h0TUf27HyW83E4QSIQVvqs2Jos7UOl9EQ
7pfNArbtQ/uYjtnKcJp0p2vuxapI3LIQ8g4m/wqikst31LOwAhdKPX0fo+elznb9pPP0FbSQnZFj
HBiM8D1kkLNuc0FvVs/fQEQ/e719cToOQ3Bo6PM6O5duoy9TkMKZJGAm1o23LBvxRjgDPsRk5Myw
VEXQqwhJQEtM3PYgEMZrSNHZ0l+ZLT7VsSg28FlwGMyol5WFsjr8m0zeOYDoGrXS4oBi0ziirjMc
q8KcZqDfhrQXz+qsWflfMSYYhHOKXHoO7yjRr6iymg1lquebHmsm70gMDWmEMSkkBNXYBzo3TNnb
v3A37qaGEUI1tcwqeAv3PcyWHiZSydt+0zaW6Tt6OKz0kaEbjWfGNiaAMid7cHBTELyCgNATPxmR
i2PoXVVlg3ITd2Uo8VpVKAxHD7vUfC1s8egV2QmvWgGAGc2RF8GVEq+s9rbLZCpRHeNIi7vSsOU5
QJoRpJdOmm9i0F0GpvGJEeIdmfYYGpWNJMz8IwLvT+xBsYw0ouVsuJCiRkZfXGSPu4bGDG8mBOvY
OODu292qCIJvD00aQDo404PxWy3/XYir22/j7CPVITvqiiW0Y3xPLXYL2MSLHfx1jF5yPw13icu5
tG/BOXKM/8ri9mloph3JScwIB4p0zho7W7mvKjeoITqb9wR4QIljWVidtjdtt6QHgUdQeJ+Vl6er
Rk53njdCtM+xJEs7RvgyvucRXSYvL5mytvCzi8o8iyxmOKKygDL6b6jl+8mw8sfbQ8I8YReiOFzd
nipOWnh1yPucJ1nfUVzucgFKiNCxAlUcnNUw743DzPd4qCfQM4lDaNPESop5fuHsEMgXZdGBMJ9r
reftXdtHhITlcg/F7rmiGcjP8wetO0cl9gh65EwkgmSfzdW8attRcggk5lHLZb7WsaaDiJvX0tLf
Kq/SLsXEhhvr4UmfMO+RbRSiZDWx1jvpRhl4skLJiN8ImxM+ZVJztam76x3vw62IH83ebaJ/1qLK
SbBq2zsmKc9ZnP8ZaUj17fgEe7vakwvZUOkPkT8UJLPShd1ImFTzUO2glLCXjRQjNJg/cjt/yqz6
6JCnanbgtruIqUDp5VfNay9imN97T+zcLLnYEgBM0uCdtARmwrRAJkP9yzpVv8dZeQ+Ia21nrwYa
x/OM9d3SSMKeUFiy80gkWc0hU8BkY2YX2QgazPMguYjeI286wq7Q4zXqPGvVQGecRUGF3eUH5AcX
oRUchvVwCXBe1QqzSlAsoCl6daYHKyd7cxmiJwHGj8gcr3VZflZm+qU1zlFDHrVV8wjEn+8EwWxY
hTtmZQEEX9ta64OHTCTpV5bXF6u2FG+1ibnRtMD8lohCYS/Si8ufcqT6R2/0wGhwe8M98Oqj18zt
dvmhOi93tiYNs8DIH3IzCRjYJ98NYROI1LMGMukQv48FqBvDoJYFv2jj1ScFnciX4mzUkuHOcBI6
dtqkJUCtJCACKV2mUCY5BVFlWvQZElrIEnBI8nwB1ZXROtRgInYma5KJSaStWhsrYYTvUAcq3hOs
Cuq2/+yxIaeVQjlmuF9dEH5xOH6KVXdOy+6ihmJVWg1OwwLE9Gz0byLKPjsCEPyqoIcwNOGd6YRP
fajuEnv6MxPBs64H8xKymbKU9ubKg0lGdgcBcc8WeEi90J5zh91EW9yPg/WYpFcCBCK/CTgip7I7
WSVg5eiKg/WoYmcTB0QBt9Y3invIFvTONj0juDSlNWSYX9z1YEBlf1B1dofcaVwBXb9M8S70unBL
t7xaxwJHp2rNH1IYt7AVD4wh6Ixmf5py5iBQW8YGItnvlNCQ0BtOBCF/6C4nSdDOXYXRzT4iF3+S
ibPGl0LPxO4fhrr5RkN5QE6q+0Qjy71J368I1NnQcZIvXlaBTB/FNstwPchXRgPbcFB/VEWlHjf1
ifuHnnx40hrmqqo1PqI5yHDLSV9wpzbdxTD7OzHHOPgSftuNMSAWxoCqDzFwXnbmvnW+dYInazHu
BytDtt685dMhA/RJN3lCkx2eA1YWN3KfHMd8bXVArp16Dd3gq/qZJutpDNw15dTJDsA/8h7h3WvB
f/X60xzF91NiZ1vAP8+1yCFWK6wD9fQOdRWKGL5OKAr0dMP2wZ6NU8cvq7Y39W8QhQ+g3e67kvWg
WI6HNkMLwZYzNuxOAQQHJmDrqEKpuNhmQsd+Lp2ZX0MrCABebpAEo+RYG+8JB+611xkPQF88f4qb
x6yoNX4R1ivE8U/7o2ncbTxGqGMp33yz7D+cGqRaiiPUOLYB+4+kfbvw4jikYmcvwu45Hoy3MX3r
oh+oFw+OmQb+fdLYOxWO0Bzl+AIe+a6Y6QtjI/IV4hK7mjh1sh4ggE04FGrtq6OzixGl+R2hKds6
zE83xjSc5gku6eRgCaDvhjCQ6qixvyqrIX/Fq1Yz7lTe3+OxS53XCnckCs4zZ87eJ2X7EmjqL6Km
bTKlX64JKkB2n+JeRXLfWuNVp+FfC413bcjZexIa3JwS3MrUffVT/EM304FrWP3MMueewbeG02Qf
WtPnyEK7m/kdm5yJx/mHGbHHOYJGZEF8dG8t52/F+DbNoSwWQXaK4p+UbKe1pkF6toOGYY4Nmsil
mVnQ4DUL0mGmKSCCTc/Bem5pxXPbtIXvkGMIAtuLN0Ep+dVZQ7mdigE8U/3HqKhUI9aZaJL7bJi/
I63HueTEWxVyCsyLS03HHOXkH7IjD0aB6JXOAGxr0JQlf11aSBAkJ07LGMviF3oLF+Xt4OQSQYxw
X0BVU5NJp4m+gBT0TnQkcvj2uncngSkINLFRKTshXEdaEDsb1semz+ACdtNd0HcWOwZWbUkkrNtp
b3oe/eSsCktQ5rtX2tTzCsBjibk37GO5whu4gq5U0WncW213NXqM7vTLPI5gYbYzNnVtYt5ssBvX
f8JFalrQx8Pvhbq7ZEWOChNjR3KwxfiemYAB6A3YC2NmqFgFwwqh3V0S0ZTEg5djH5hiKj3q57qK
rA0kRpZzSrnWlAf+sFgUzmqJC2u6nUNQKwGwh8Ip1rEmNO6C29pCvnEOpKFEs+x7rmb5nnwE7fze
9UkAUIJByOA8SF3v12HQP+pdWWy7XL4E9vCCbBQ/STEgJYqOlulcY4OJgI5ejtKl9VPHPhFrcza8
YI1LFGf7TOkeoKzZ5fFjrenPllVF6O3lR9hTpEB3OM9Jfo7pIPpe7Dyo1HwSna+UKlY5nv0tkS34
7ogtKCNpg4WcP0naWsFW5WZt/9DV/sDo8DBEdBqNHK/bpLl/ZPmD5Oy9oAHHUZhrAYGIal4qVmAn
ekl4UIORUUbOoWj5dcn8pSnRjiSZvFrYpLW8uuOc865L8kqJsS+JEm44lmfD3nJo/Es92dE7QFDq
tGvhmMA+U4YpSDUNKsJVjERpnZjGI0BcuTIhzA9tcecmYDQkwVRFoX9BtILz7C1KcZYoN6NhGhjz
Q0zk0IpSF4IMkd6T0/wyiYDLkVp/OyIsKTJIu4fn1DbMhCttkhsXCwL1FVCAyUMeiWYsQQUVbAgs
f+INBYEksr7tSH2YnAWPNciPYkZsI7QtvjMWLnR0Ws0ibGNmZfCE3UB78og/QeextRQRpO17mTBh
Dsdg1abOm1N352YM2YRwqvnRmJ8dQu07A5FyUNWAUTxOaUGtXvTxkLjjJ5OvXa8Yx9Eyz3AQyin+
m9kxja2oGggyyS8MpE7hODwPUEwoDBa6ElGvEH6/GpoYWovvN/agJOJ1X9UF3nE7OTLJiv2GUli0
5LVOVfBS2x5ZOKBGjYbpamNrgPT76lO3ygPNtUcSZllG6g9Q6HDH+5Co0Woz48Fj1DetkxHeBg48
aR6CXP1quUfsinMOhoSfWax0J4RVmjP/CCK6r0XFmbPGExMBOXSt0U/K9K4bnS9GaKKR59ios5Wb
1jXgi75eeVH4bYrihcMNe6+GDTjqdwjmhpWXy2sCnmknhuHbo4Puhsl9OI7VndfdM0uZV/My0nIw
G9IyGDbmOLwEDjxZt1zKrUwdmw1NrV8PSiGnbKK63IwFkfkMC8/MsBJwpVlz+7j1W/j/uDqz5UaV
bYt+EREJJN2rJKuxGkvuXS9ElV1F33cJX38H+Jxd+54XQiDJVoPIzLXmHDOMidmy5G2g5ILh/afh
qo3ndevU7dVlsvJ2JQz1aQf6tPJsFsu+nb8yLXtNmMbYHisCD/sv4m97wEGJ3Nl3ctJc7W2FgAw1
BaKM0JmovOS/KIlfUvMF2wxB8nTpV6zx/vSyPhlZtmu7AvysQfR5WCHtTFAoTHH3YGnFroijkx3j
Y81Hvu42OVN/+ioZg1aU9fFGvOVT75I3D3FRiAwpSUBkIOXnmlLUuhDavowpfDYuF46QFrgH1GOA
mkXNyz72KZKEofvBkByhUq5XBsPpNCD9aWT9TL3d2ltWg4Qv6U7+lz8N7i2jnGm3z6ytbeyGj2QS
zdBFGDAZY2D+NMRDhjEQe3Nv0FHLdWrY4PYmfodDBIvJBNcCmsALHGArCRz/vnmTGrqiFEM/pdmU
8GKKehjlNpKTxm36s5NVW4YgY8uCbDOXkGRD26gI+uMUouV0TUWVW3iPTSgOsdWl+9rrXgyj4ldl
MB9gDfobPf6zOyFAsLsA9kjMKNEGKGhSl3OipQDTv4GsZjpg8zMNIb/jKyOaA70IqKdDPbY7lpsn
ipx3NRNMJrLhG/FY9krYTH4lms8WbuAqj5Ke1ZUNCDWMP3ovzJEQ5MHcgf/hdrhrqMKbXnu1+dKn
tHxj5Utgz9TfD7H7OxjFsGoJwcgg76zSongaPfKVR5uAE4TMrpfue7wE0cjHqBw3+hH3mlpxlerW
ScW0sh3yLWW2widXQ+1lJEG6dNQqgkvfOSeuVVw4k57QEO2oj+lrXCYURso3ZmbdIRXDuxjqU4mj
3EmOdUnRz/I7Cnu4dX1AhnXawdcGsxZF0daBJLnSiUxel4o5R+RSgpty1j+rttIOluftjGmw7tJg
xrJ25a3zs1OdCxK7qGLBk2FFjNShJ5YYpRAWvpYxiGqc87twyVAqczu+C7vu1roNf4xlFtqeVDe7
TTmhE7Yo7u/ISXsCFQxNJtKQSSA7ykTxOCFbXPcyexZ9dBgCkzooOJVq+i0rEKdx+tJmyWcXGR+t
y4/NTbWXsKEsO7XqhwysH54BuDUebGgHI8qxphhWppXuP2WtAdrW6k1aGpDJSd/LRuqdVN9ZXjOj
Z0nm6VOzFSxPWcd/UCXaJ2J4pUy0ckp+N0H6HE31j/GnqAeKbNomtneicHR67s2Bab5DIBfVQxBX
yLxdDIoVYjZ4E7SY75wAwx6IkO0AAqQYb2iI3vTA+CzG7nmaqFbmVvpae/Fz2zS4Zt0Va4ZMxfcD
w/QonMtUpR8iRYRk6SmQPQWKvCxfMArQBJA7t83kziJtZaLT1tmRs7PG4Sgj807HArMDennSTO0z
sHNFdgI5ZnQhuU4M+Cbnyid2UhTUA+vlTVcDencB6g8+6Fi/hYSkM/mHzItgJM02tD6vLVnUdWX/
zE3nYHjVnyotLm7jqFWT0W7yDjqL6nVZxfDnEhuKFm3WkuieKlAHfJlXJtfwvknIEaJ8YDoDD6ql
LoNqmeIdo/JAqJlswOR5mUmXdzpFGaDTuLqokd8SBjOqrBGsheDdQ1a8inVq7h6YfmbOhFmBpt71
jGi0s8GWtXjtfVN+llryldjyawRpF7W4e2xKze3boPA8OLFxazVqNHNQQIOOe0XiBn15fdpkCkG3
3Y6btCe+uW2yN2YmcKyQGVLU7ICNp0S15vMLJsXJUfjOJ+8FAgdzlnCCA5RZ/g25SNQUuLQc91TL
EGbJLpJ6ta4UYQUBVkXibnWuvb2OriX+aboNeTWRhHRVDxsj7+7qPifebcLqoIG5BhyDWZGuDFP9
jd6OV6PLIXaZw48pKZ4jckV+Yc4L9wSxUbUhrJVLLhmlgGyJq19ZDrghKfhKCNw8YxsK1kPqnYpU
vZnCvHTC/ihSsXF8409C7DEW1s5ZN8G6Qw+z0e3e++mDiZ7nTTqEoyY/elX4gkkLUz3jQxp+CiMZ
WNW/Iw3/MkyKC4hxfmbp+KYG5pBNyLDh6gHxBSWwPOBgWcqqu5aIAhE3gNx9HSr90ZaaYF0eQmtk
1eUHBaguXZGuzZ1r+DT8DCh5rQvfMtfkg76KEfacpDVvtHgIUBP7dIXamstIm1QvfY2RRWecq+h8
9OJnXo+HYPKaO9ucHlRL21CE5Nki5SggruXbhiixjR0jzY+QcsPtep3CtNyKSnUb4TndFm/3Z9oz
ImmSvqfGSisCMDrpgEvD/hn51Ea0/EE/FjfJG4D5Y0YH16N0bDCbkXu/GgXWium9VHCtAoO6OVOQ
L7BOXB5YdyjdREzUbzokI+upR6Eggp9VSrFfVO6vibz3HMjdra+Y5XbWuVfwt4p26ik90QfCCSJ/
TJSS/TyC02JTbo8Sg/lE+2ZnRs04SSOciCjMRjLRwBBnW6tp1KaxWRglDeA8inqWiCUZPyzjx5FQ
XWOYASrUptc1uOF1aXSfneb4l1r+KBqq6LbhpExLpt9cTdozvatto4CpU96NtD8dd/I9d/hMA5rQ
faCbKxk6LCzLrZ4jUHCBnYxz98BrdHEaI2aiqXsLc2/cm+SloVQiBN5qU9Dl+rDDllZvK81OOO5m
+5bx+c71kx+9ERAGkvnUWAFzShhOj0WyA7GtImNa+T6gRTe6Zm3z1VaiwLANdnp0xldPQUxXkhpb
LIHIBVh8OyOc9Tplu6dFCygCnLNgEpagvl6jfprq8C0z0XubvQgJCxEnFu8KK2JMNTLl6j8mMc1H
76Rpsb7yeu+jdYCYpb3607ojxVhOKg1fgiipVUIfXcNtAQremntVyYo1gYy2OkJ/zm19HmjxOcTg
8/I6KSgRdCdWW3pYFIifZtlEgK+kbLuTDSXKoFF/V5LHg4e0uo8b+ZEC9qAQX5+lTA9EpL5oMa0a
w9wS+DkXOMHKWYZur0M9fihbANoGxZAA9dxugpaxwrfFBSnYqrkJg86UDlPd4kt13qTNDFsMLBtd
29hTExe3UdBCRWh5sJLWvxl4XxCzQyazcwDtXmVtch0doRopr2HZIxONa2bMB1NMZXjCc033G1jF
KkwYKjmFJt3nzYjcWmUDnTCHqoNReqCaUvWc6+KrMIS/013iM4ChjYyXfHZdwSRyIsML9BEJulpM
O7txeoJLWAE0GrO3o8EpmURxfiebsbqvJeTTZbPs2mVdzrl4jy51ZHjTJk1va47Y+b6Jc6tGpV4g
4+kxEGCzQ5Va9yPbKXDxa/oWi/emLZAnNicEcto2DgzcrPOhZYN0nCWbtI52h+xfznE5fzfhHIwT
L+k45C/vsb2uuxkdigMaMOhya2aA/t0tZtCVCaeZEVBl9+WCE11uipk2Os4bP/PpfmO8ZJUKEHXZ
aNF/by277gxOJUa0BWJ30ArGmzIDHsjkmZvLhjAI8j1kcZUzuzaZs3liBrcVRUsyfede6rJp/bz+
vpW5Xq/fLQcx2TUIeecHpbpR8YLGH9n8o6tDe4BFrv6zkTJiUT2czCzUMPoYn14K4NDhFbLM0NcO
RTEmCB7QSF8TNS/C7vmqUkXaFJ0RmRVUWxtEj/5AE6u2QVIZw0RwwPzJLG94ucVUhw+hjR+EZoE1
wBI6BSlQuPsE2/Y9itatbaljNn+7vXypG0RjYYASb7TXjlmUMPwTEyxAIGnTEI4IHf84aFxbRETy
xd9vZvm2lk0zf29+S6QD4iMifH4s50E0Su+u0+WPuEGHnx+13zKgFqH4kGz9aUTKusmKiv4ca3FT
/6Ig+pvsOg2vOUbXlr8yaV1zD34KX1c1U5/j//lcJO0zUnX3y2f1fTf9bQYty2MSWLWKXvwM6a2F
BT9uuTkkBqDbKhsaohPtz+9jPTqd77u75WZQ2cX9shmymf1c2QgLFppw5LRuwo9sPmHn09QyJoeI
t+TNaFh4fp9M/3teLSeXn2T+FoLdiTHSr96XU7LtdZC3BcQXXcUxgqvwECBw2C0fqbsQeJcPW/3z
0/j+ffyzmzcZUlVEGDZfawYq4H65VQQTZbuaPiPCCEqiVVPff2+E959byydGN4F2b00HP6za6T5l
4nQ/qgQd07xJLK1FIsiUJEcXw4obKGFfVdGtnTe0Fbq1CyFnKx2fdeMoiSKscsZJcE3hzRtjvlyj
imlkU9aNKkojUk0OVkrPvtJDsk5DNN63mWmuOy9sUTOBe6mXDfX9kHb05e/jdXRqK6ONm8Py9OUO
I3SJh8gpEyzPWu4ox6jdxxOJ03qkm0fL9K6+CLxr5Ri0aSkMZzmHSEJDVeMAfTWdrH9YHhH6tXeV
ZvcDGfgcofTfZ2YdrPCg5Go9GummpOx8szQ3uJF0Ie4oCbXfxwZdBTfNzYl5qQoDrTe7y4Y4XHU0
4c8sz1qej/WoeRgZJLp/HvX9UDxGeZl1lzCLrq4o7GNcdfJKsiXGBGzRrJNjeQ3nY2NOwG1G03sz
yTSEjcNMnAth/bE85O/j7OgIAVJ7WP7QMLE45gSY7tB8oN9V16i0jO9/sjwAF44kJXFiAYdPkqsg
/05YpbvT0oDwVAST6AJCNPGi8Km1R/ZdKsirWqVWYl2l1t1Xk2+exvm5XN+tq0YGwDrDjLtbji0b
hl+LKQ6FgL/H9DFOT/N8cIwq/6Aq9YdaZHQrnWS8luWdou51cyFu2sjvLuBsjattj09xIvJj24bm
dTnUjXQFHVKiNhpSj+XQcmeMcv1gGywGlmPLxjPHhi/730e0ijVfwJJKGsTj/H1oPjTQnUpFD39+
yHJHbJFF1dry7e9/X47DNFoltUOIyT+vymPyRUmavvzyiHF+8Vnb1tvO1sADlU51hbqcu5b/UM6b
2oVXK0me6ycMQG4wWFe9cKyr4Iq8LuyxQnrIMfBP1hXGuZpJpXTC5mPLxoMUcZyzwUFH/D29Ys1K
L7b0aLgdBwpTq6TqnDttAlJa9aRDIpd/UXYcHxXqebrCiAc6h/6wYiYK23u4ttWTDKenumW+Pjlq
g+nvZ9Mm2rWaN3mtwm1o+OFcOvevyx2iIG/ZcJDtWOhocTSoNDkr1R+Wh3wfq/1jxZr/+r0Xa/qN
nIvjYEhjR1x6uC81gjawG08XZAGrqSB+Zu50RcVwCmrrJyPWa9MQseWzzIpVhPK+oZ2eXCy0GCul
6dHGawZi3uu7KdKf497wVkVFL1bp7ktp+PsGYGrj84K5aqys2l7ZDkqSxjsP+JNGnG6tCr5KD1Zj
VDrRpinsVUXGTpP53jZK2y9/6A6xjmGsivx61RlJvfKK9FMlhIzi6s0N9duuUgEI/BDkJlUvuydd
3S9/Sk8392YQEf2BeJtf9JlLtXU/MVkv+TPnTE2/Ao08Un77xxENR4VJl5vLxm5dwfxucLT1clPO
+8s9VlqAFoL83CYPU6O4bCwP8NLY/89jl/1ST3Wgpjyr/ueWn0/j/ZR9kU9C3Nhy5/889vue5Rlu
3BAen4lDpWlQ1/8++vufdlCoUdPMf5t385qWrb9dnvevP77c+/3CJsANThsTVzy/JAqb5qoeDbkZ
Xf+/L3t59L/+7PcTY7MtN3UZ4X2an/n39ep/3/v3v/z7jr0wrrHsep9/D/3rjf3vJ2WJ0d1L0sLQ
avMd/H2Ogg62xnwHSHNUT5VlxTtQ7lYp1a0oy/5Ri5S3D0bfWZFGMDN2JZJVeG7xwYz1/lGKobz1
VGPmneVI7NRqV7ohefIRRkp61Qcn7dElNFxBzmPfjceyGK7muOsI63hVtlZfENMTCBwr51GmPUWI
2Sd7tKZ6pAuUjBbN0IiqqckyfKw9pEc8fqPJqX9cbgU5+l26z/ERfXtNld3rtsLUmkebFR7lLcAz
LDR0ll253T95qEjneO861bFhlUQZ6+7grSekpLvlWctGy/JN0siDW0FItYm/OxmS7oznWPdW0icn
i9/yqtJdkmAsi/p2jh4slAQK9Z6aDhXQiWWP9ISJBgJak7zBqBYAH3iIYHRv8zHH5Dzf0oogPgz0
i3x6e65He6l7TAnregLvqRP5NOMKRYcpDwsGQ+f4o/SHjzDjzbs5C3whkIuWVuMfkYQQBWjUzmuW
Ozvcq6TVRYpwp8E803IN1tB1nA/XpE9MHzi7yMTWblruvQ90Fj6q0r1kRvrqu/74Q8bIgGhvPHks
C46pZZRUGkvvgv4Bo1KhvVLSdW7VNFYPPBmfSkoRh/UAZTZrejeCDBuQX5lvDlegUZPRo6flJGLn
3Qy11UE7uLPfWqMZey5Sou4IkKkon7QJ8MruaC3nQBrRuuc0pJiI5f3BYla6LynrAfUJt8urhIiz
ngyDaJxu2mtKo45PyQu1bIOlIxf+cwmqYG7SDeeAYNJ7exTBWmb6V2Ll45War/reVAmVOSLTd4Nq
/kDDqk306srZO4ISTE5otj+NHeBy3BeONu4qoejjO04Mvrdp8ScgBNLQ23tES13+brR5tx6aa1ak
627GmLUAS3CjRLQW5t26FZIzylNXIJgUFcqXNAvkH9xOLzApmneaoPDb87Ld+hGJCIW9g9LgNOtQ
uZjICaM9Gdj3V+1Im5bgHmz3Oiuxo2+b/rHtO//7ViJ/xfmgncJkLM1NhYyNiCO9fLRmFB0y75fa
17xbRY+FnxCSPq2zIXtWSsfmEDO39H3XglqDoLaP3ezeyPzhTAGiwUvnb9EMtAeUQuUbHxjca4IU
Dcm4WSYS5hry70FLq1tjlp/umIRvUBXVBll0/ND5CO2skjaYWarPCI0DkQQAVkLb2MqhrCieA1wd
QiqJRkN/QOqYYaKGOsiYdN7DYLLOSiambWLeXY6BPbn3yoqojJlHEjFuyKb9GDwA9ykTvG3CjIpr
ShhSNasJSsKENhA8dP3XJq0fArd0j9KjNpkpCdF2voxUEb+wfBLX1I7Lc18Fj0QIEAwpaHMdRxOo
uEka7APByM49TeJo20N1etWi4pZEiJGhPfqghrp3Xer2WyfLfFNWhvlQtxbhA0EC28EARFv63amO
FatgWkBbYp2JjTZD68kNi+CMYwfPzXjIvfDD9NPZ0pOONHMqqZZjnTDPegtjYsuc070FGmJjCwOy
wttw8kzqVtJyjfvAJRY8nRE3of+bvot7aSVTFBBJITMhx2nhj1Gsl1prPflWXd+5SPG3rO2cUxlG
n2i9i3tMeKBZtJAfNGjEn67ykWNS+riZNYpbFvXBDzEAdCh8k0KlnR3DklFR2OInCb44v7SwvfXy
qZxcTluZJohNnGZgdce3hmUE069uH2IzaeeLIvPatn/RE39k4u9+jqRrEGmqd4hr+PXaBYnyDFnJ
YflFj71R7zGf9Ss1czWNDF5BJsf3gl79ZozmCZzo65s78waKrKdM2vvokeZdnB/WhVXBg5f6BJlo
QfnCZZoxpmcS6wTiAAia15lbT83kyCfTr/4QVJTLRD81wjVeLAtWtl72+bmad515NxSRWmOwIJao
sKMLmCRMXVGSfVr5LmnH+tc4o1FD9HaVbnsfqL8vC7kWUvVak17wpPHhU6ISXNK6vPiDfmUW/yHE
X0VWTA0By9rJ97poG/aN/uRNiUlccNCt/UYRPjYjA0tlRhTqvYLTlN0IzeFRkMUGxpyft6avdVGv
XcuaiZHCiXa+UF+ma2O8rBv6vNKeU2AZtSFypETKDzI52x8MaVV9J3gJa92piwuQCbV1IgTH8OvV
0D9FLUiXUnjAwNkLG9qfWoD/eeA0iurk6fv6HgNjP8BYCwB52u1HZZVnRyZQ6BP6v3ne864589f8
HtHaLlfgbNl6A9ETA5XR76shpg3U2ql5m0b6HyahancNVsdbYDqnCovqKzllWKsyHLnLLs4ebYW6
EipWzC93uQxWEkhn6hmHOCrcC4m62T4cwwxvRX/CiyY+wGV4/BdpP0ypRS/AbKwENeVkPed4HuhZ
z+Xe2f1gG/+5pQWjWmP+A8E6I6RcmEn72qY9EY8lTfrlIGlVb5EIdwnpeoPVdFtdhMx6ldLXYYDF
Osyd/K4xu+w5RyYMHdj+GlxygfSg1O9QVLTXEr0SShTjZdkTlUcPeaspXbwMWZ2dbIuKZDFjXFoN
H89g4H4ekAI+TPa4RvM1vrc1Sk1E0uUhkiJ8ioVDAOsYb2MldrJvkIEvI6rGkrUvqE8sx2RTAhYc
xvrWJ6G3rUcyQTQwhUOVfeq9/VzIIb2XRFNsc4GRpqptCJa2bV6XDeQYokQoNqGa4lioMDK4ZDUv
kzIhTWdv6GG9HuMOp7xOLl7Yp0RmYMy+U/NLHuwCiWHKRAp/o341A0z3nDP2lz2CouyDzzZ5STvA
BIXuhr86kwhUfYqKR2NS1j3EF7yBy4jp03cg0c2rb9BLve3yzpZdXcAQbR0PRCmiUsEa8skMzTdL
4u7JYS/vNCC1N0d3KTihV15H/FSeyQJu28F+imqrf+affhlt7Z8GjajlKInc/nFIIjJRArc5lx4u
tLzUnGfPIOqhjfLqgTBbNL1O95jn3vBgsCp/0WXz2Fujeli+4NYfHgt9qo9VWl1B1kbXLkiY6vRO
+umHVEZlrn8Ydoi/zYvyYyB4RK0BoCVsHORTRyNB42pGNl7fHQMz1X+1Dmv3UHN7JB12/u6XcOSV
WyR7rW7y94ZR35HMDBIvEzcn1R+l6WfvDCLeLqvSrWmjCouQOBJo19wVkstslJfHySq2g+YTvFj0
n72NLqjt4Vzl+UBKWhXIi8D+SE0GH2JUNY+jyH94HgU+xAzQIP0iucAwfqX0oT8DrgyfQS9p846N
9+oBohF84PSI2rB96qu8e0DjE6NDuA51nf6u0puP6ei3wZ9hum24L1BMN7YcZstSVL4FkSBcJPPo
OM27DbMA8BEtPa8KG6zVVqDCKi852c5E7GGKz/P7shNJz6Z3Ayu/1MnnLmPWIsvusln4+eRfYr50
axvUJ1jotlbOWSs9935ilhggVodlMR8jG5TRhYH23NcGXqUk0aAm1eRH4kHfuCMk3JWmPcFlcR7w
v7JnduNLKp306FBauHY4P+51ffpFKRMvTVnDp56HumW8oxmYQRIscaAw8JV13BzNKngRIu9O2TAr
dOehyfj/u3/v1cIzc5w/vYrVYzO59UGf6PCUaOqopkPXW05DRwka/bFOuG8UOSdbm0gyi4yLUdK2
KpYhvQlLhkp7LO5MSQ0sq8f41Y9Jh4b5EbcOklDRhNThkED0VlxczKk0mL92BnNS6t6rpADr9I2u
EwWS+9oVPZUDrlM6jbb3pB/7DUpbcTDn3T6w9mR3T4958kC8kPOQW6xCWB+O79mQXBn6SnqzynqS
hvmmEKPh4At+o9CvEIQWyWMT1QWSZKgn9UItaxM4FA29wn50yo9IJPBNzP7Nsgz3Pgtpmmcqr+6U
0/ZMfgvtTPl8B+ShvtkxgfdNvg1IcLtElQOByp4a5hQsDNGjoluXgD/1ItDPjqCjruWEOIVcpgjk
cbcgRsVaNYR50Q5hv4lLsbahfN20jPNu+WCLLkQkS+rE2sYiuwmKWp0djegSKky/EA6gJ3Z+aLH/
+58bmqZ+VVYlT8tfGnXxlgtVHJfrV4P6CttvKs5JIgMc93imCNZoYROUww90ylyFHxOwjhuU2AC8
3Jrrelw/12XyzEKdCN/50OBQKqssE6/JfKdqyg4eDTbS5d7YdX+SpJBuywCZajITEDOB2GLQPec0
wSR5Ic3rbjluzRd5SNbe924QWG+CsgGV544MSQSny6PcSRZ3BaBMypptta0ji1jnXr4HQFa/soll
vz4PwCR31bmFXANz9z6yM+uz6JLPONOTDzrW1A6HOtyk8SgPKq7RjwQeLvSuv6QGHwWdoa0kdx5X
GwB1T3Xer5680lg6T4kbup/94N1lmpMjhQON7Btx99vTgGDErfVOkkNJYBiCVsoaTIiHYNfaWoyV
sRtOM/wJWhSN6xRtAuigirgPeDcg0wAtsnE2QGQD1pF++Ty8GZFJ4c1xmwdP69DC19Kl4lg056IE
txHqlUsCrWNsZ6JcCooyTHT92bOHDzLk9fNIIsjzCPFgzZrd3wun3E6c29B8cVvZitMzaZT9KhKN
ZbiMn/wEg1E2JejtLcny1jKJX1oeQg75hRZngKaxMe7TSoVPuI2ZgtrjbdkDO4J/xaWa2ZNVsxyS
lRc+SfUnmB/kJmK6NpOBIPq/y1PeAuhWXQf+O69WJ+TP29JCUZwmJblUps0kq/DtnxRQ6UrMjD/h
uPadVts4HOfdsUIP5MJCTbI8+Qid4rkjByJYBcBpmOD98YrgHX/IafI9dcqSInlRS4UlNZqa+VZn
4+EH6vv9w0p796wqAuW4CvvvTfcrjDr9jakgC2++Yi+pol9tpz30Wd6++IYp9lXZPQ+9jaOuytEs
Tql4yLNQrFtlbpI2tZ4gBFh8I7ycQCiNVUxmrCfy7654pyD+c9qBY9m6QYsjDMzCT7v6jCsWAQDB
9G3JkIdDPYleZTistVY/T8zcUQkSa4Pw3zy7Jr0JgnTJL0KWAGstnJEKZJhMRJ5FfZAjWg5gaIkg
2vcZonA4oQ5ROsCF/ILMq7YrvW2qNOdSai61HMN4KWsbG4DkWq85s+Ypq7sr7icEh05A+xdnP/0A
lE5JZeyY96qrxlz9qrw+2auc1B5RmvLOD1wmG1bXM7xre5xvM8lv6luxV1P/Wdo2C+lgMkBGL/+J
PLk76QekWkStH+5NTjdwUXjllR8SHG3mxTv8k6I3EUo37TbjUsApahUXvR1MOsbtk9DL9gAFzNq6
RWzfUxmSiOOa5taLmXFhzTbQ6Qlfa3MHhUyDQWM1j98bgO+Yag1wQIOs6m0Rb2RE7ETfRu3jslFp
SYBk0k67ME9/BUlWPwZJCnXJLH+Difq+MR8JEoilkxH5yOmLccsisdgLnKRvxbAvXI/1lwufIyhp
Tug1txTnVFG1D03tFA99krVQuHzxa+B97MlKJVQtDk4LeJYADehitjFBOOiiC+iQM3l94Zy0R0FK
46MC6V3rDxHyMrv3tct39bQtRbqB44IWoodGxro1HLao5XZEQs1ga7OhrqgKPBpDcPj+KvA+j3dR
AHukTZi6uJl+4rxNDwOzEaiHzH6D7kqtYLw1WV48zu8M50UwCPtzvlG4o/MZJAP1NEiFquufbVvM
9cdW7szS8V5DczyIJv/qp9i86nqb7RoPElDaZO76m5apBYw/Tl4+VA1KhgXaaZYe1LDMOoafiCvV
BSUgSv/ZL/59+uQiPVeRppEqUF66UE/I+eySIxRg7xgFuAyzeVpa+uAcu9QLj5Dj0XHk6G+SoQcI
ohdkaao6IWTTH8er+J1WzAhoV5FPWwl9v5wG4whMAYFReIfIhroHlZFlo8O9QcuNs8vM4QnT39kG
pkoezXnu7gc1PuGWsc2wDAKkxk0wQzONrHZ3EVSlbUroyRlUH9JstN1eWoX8Xz4ahSiFLsgtTCz/
dzv8wZgVfuUaMqyyQYb1nSESo9utcQRnmy6Jiz2pRzelc+/fF2dmFO8JeP2+DEAOFGI9RNSckqZv
jiAmWddbUfTL1Y+mhjKvTuCAtiJ6xIOrP9Ij33jWkF1cVz13Wd8/h2bUPydED8FffvI9s74vClZD
hFCkzEBNo3muBSOfbmNQicIOjeT8M6JdrtMRA94km1kYLu/7QhEFWGE06JqMS4VA3hu4nbh8vzGz
M8Md7kYHtZendhUyl13qIfiLE0wbRWq7OzlP3amGVCSAZ/LcEuCD3K6wk7MY9rUDFRXkn7U3Ukt7
6xSmKZYuh7Ga6cddCgjm/92ZFN5PcxLuZcHI1kw/zhWK4QVwmQ5UUVEknZy+rdcFWC+QSClazlGk
p6QOjOvyTccgWFuRhDTdamM8hkU13Osxi1MVDb+XX05u0mOK4/zQBK53rmTsQqBxEwRZ3XubFdqe
yC285r527UADfKRclHDVht4VD5axk5p5Lbtw2pjzMr8SRH16Pm1gYyZoVxRdF6g8k1jIK8ulC5Ip
iQaOd99oVIw9ZeGFyrupOlAez5tuZjJQseiHGSfCkSC5hZnDGYuxfKM5cjyqIMB5mOA6pyA//XSp
VK26CdW65qYYj1tDO8q2nO5cz6iuQC35CvFbRFhyABIXhc710E1+/72R3IW+QacxKd9jPwnuSjlh
HPfEl8qj8S5GJnCgfl9xicu6PSWi5nFZvcdzqNJkNBCIOupoEC2RawFZX6UYNH4ZQbT1zEH+4Ry7
9+y02NlA8u4sLxvP+K6CVaOn7k8m20Te4Ds6hm4p98woCrrRHi1GRjxdosv02m73ff0BBUiwQWZ1
rw7JnrFIph++TSSCVAlVVV/5NO0FfnxpmRQBPeIicgODk+k9tTXmiWEuJFB/7VBTjodyLo6QkLGp
KzAQST0BnjQ4j50ouy0X+yoKbkWjWxdCu2ZLcJ19xuq3EKL5WaIj38CFXvfKHyEWMpMadM7fkngY
EEnNZvltASRrH4eUlFTdiTqEN+jwZtAxyw1jkw7xRN6hxsWPIHRpRVQTRhHSXIeP5Vj6drlSOPO1
bJgmDO7Ib7/DYial/giuizcp1GeVwv4GCjis/XDcgflnvqMV6VvnvfaZO+3hZUD+NHxFojq2tjYf
jTPAA9yH2vCS2ZP+hthI30g3qC4QNjtoVtW5Q7OEbwR8Ho71qgZ+FfhrNdgT9rbi2QYR/6fWf1Gv
s7bwTIs7BQL3TFF9Y82pS6ocs7PZozEdSC1aNs3oeEcqv2T6WmsQBdFDY2Wf359yWBnnZT7QmOhX
hxZABBWgL+bl2rro1Mwi7/XTaKek5wUEjsBFv48MxqB5jtnTdz83yOKFACBTlpq49uQp3Ce9PNpj
/3+Mndly3Fh2RX+lQs9GG7iYHS5HmDmPTCYnUS8IUmJhnmd8vddFqruqOsptvyAAZIpKJoGLc/bZ
A+h1XoT9Iz74JkzVtDqlyEvviNAZL7aKFWBK4HZuJ/YPJ9AhZxUDzuiph4OFXzx6pByijsJScoRL
BaMLT16t6haor30id3C6EchqNkOGyHXqE4INMxTCDoL5dmzUfRMMePRi1YTUbmDFLJvNvKpGPk5h
wpxOblhr2OPYkL99HZ8dZ3IfJwJX4KT3j4rlhpv5KqqMdtjHdg8dkgnw+fZczVkpT0PMEAJjKfc8
KcUPl7qcYrnHLjKrge9Tc28ToPUY5+Jxzv4xc7SOiRs/VG7yEOkMawK7di+3H1iFoCN+WK01okmX
oQV6Brihr0yrApRtIgY4xbco9A+Or7W7zDb8E8iVDkuXYgWR2F1sRfV961jDXdN6iITIA7LvHXea
AEtfirYkkWDKLXuJhQdzNFlMOT3rFxUMqYBWiimJFxQaKK6NLLgsX4MuJ8AmDMclVifqG73q98hg
lponOEUh9bs6Xu3StOFEnLThftDMHrIXWru8DFu0a+xFevdzL/jH3gTZZFBz4/l/f2+PFT3aMVRa
FQvSMOW4BchwA6ZICtJg8OY51AAoGU9E57HO9M3QpmKHlj9fC0ON30IZ5VX53UfWCsj1naGcSkcn
f6TGgg1cRve0+FuTxLtooDOFN/6Q6Yn/1bLh8wboA0/k4XlrgMKTh3B9B3mO2WnaTmezwX08rqPm
yQhySQTBzmpUiDoFQFhnkis11/3zBuNFxiWgo7ixfPfKnL9sQtKPGeH9YChYDsNbobmt0buMhkqq
l+ThBGrSr8BUq1VMdhBh0GzKqeh3Vqk75SaIzBJzZ3zaU9ljpi3+UE01obpPC/xgQwCWUQASMQcW
dwG9JCapqIY0LGv3SZqh6EKK8tKNsJ+Rrvib+RAPKIhM/N1DuldCtDwco23Gxqo+hh+xT/nrKD9u
sQWIoKqtnYse2B8N4YhQ6WD2jncoPDn0h6M++5upjp6f5r154wGSEm5OZlhQGuFK6Jji6ZOh7gWS
2PlXnDdj+sLYLP8aadPBls8tHUJzho/xh4GN1Ohj5LDORG8s1U7nCeolO5XgMrT1vjh0cjOfr9Of
KXJZoFtrIoonAFcGt1xBA80Hl9Uc0DaX717Rfh1qgp9NfDTM2EguqLdM7Ixb1GuxjwJB4BsRMEXL
PRd+Tm7l2wyw+DiU8MhjBakBNlvkLsgHzbxYDIH7cvukekXMEzmBDo4NkHPbKjqMZsrzcgAFrxKB
Qxcb1HXaoS4KdZVgo4/pbmw+KEjwmK8rL4FPOCjm3TiQy0O0lN6Scba5GjwxIOAKdWRxE8y07W3q
g0n+LoRXjsFKjReQPc+sCK4KiUtOMUxq8PrMQQd+Z3AYPBL4oN9mIoLAPhtBCaZZwVCkD4MRQ6MY
KTvJzo5iO31SHDNYBmMCQ70h4S10jXqZ1c6D0ifD9z/v+JROkxJ4R4NMCwa+CC9ncEoI1AeS0X22
LSYBvpoeusqSDH4NLzNTRVmizHP1NqjDje5X49cKbcHhtkiWIrldVraqw/+KVK6PzAuG21WXTf2w
aCrkWUOaHIaySJ8zvig6XsMmusB5IMJD4hdMq+2yjLZ+gWQiCAyaD6JC70I0mOvMGYr7GaNU8lA7
azlDu7jeGXA6VjOxhCJvpVeO8uLRQu8ijN0XWOflOFVpwOzggd4OeyX6qDKzlpFtv2oTNf08xdEp
xi9hbeH15vbDypSHcaDu1To398mk1yvne2bjJqzL8sl2FXGNiMMrM303KZweA616ZFy4HaJCf3Xr
bNwHIIuwp74TWuIdRC0D+sg6Yhe9IXbMIagGSZIgSElOpkQL229mepRSLMHtTSy9gyVRpjr+2srC
5uQV4NQ1eJIv6ySsD9udUjJKpAnBpERIa1URoPrHUmvP9C8/qyH6DSa8PXBuKIjBVcY1GCMAfeas
lJ4RLaJToLJb/pkesgwqzHOKKdPvBZok6i25jsi5860vD4rURr0RZU9+Gw/rplVpgUo9JWIn85ew
6/kbNTVj/VHVg+1guUezrKlHCIUsZFKKybV1YtE4ZHWU49Cshx76Y/xrdOy7cKToxjWht+J5PqwC
W6wSbAy8qiy8BcYex4y5/BZmYbnJ6lo9gQ7+3OMi/7mXnQYdN0pXiZnrqrBOkEq8GaaCblFuMrfE
YSqRFK2wzI7EmhT3SRk/qWosrdmaEfV74PWrXj4xkeViG6eSjnv7hkretLA1+BGYrihLww2CY9b7
Bt1IHlZ8zig+GbLImx/3SQD2XhTIe1sMUmJDax9RAOeSuRVxW1xNzdmAscXy27l9RVlgHI2uP3RF
8nWMRuU+cZT6JTZ387gH9lh7FofJq39obeghG4BIxAQ/1xZoVZckWeLwoeQqHhNp+O6k8aPVre1C
Cz7MiuYf8nh66IdYf0CRvIE/zjSKol3VjXOBbS/tRzjpgFtx/KQIpmtm2qB/a+0u39iabuzI0/bQ
ZobWopGdQtlmzrb2UjSXc8XHuP+EC0W5aUxBcdFFynNbNAvklqC7U8XAybX4pnkuWkNg7GFGQBcb
QFbwJutL1Kix+iGdrQJ/5dtC/Yja7G1mcTR6rz8SreCYyunWDOZuDyDvZcrRRRbropStcTpyu0C/
uq7VbKnFoy19XQbwwwCoUwi29NphqWWLeWpNsmN6mfcyHPIcbdVMFvV2zHOlqGixgf/Msx8Wzyjq
zRehGtgXpQb8LBdUHEuDlmV83ZE19ew72ic81Z2v8yxIqguOomB4esbVNXe1rRM2ez+J6lVD1bFD
GFMiN4w3M1VEA3VdgGNvqC+Sq0bkwCK0kvEtmuJrY/tgwdFITRG3K0bv7g4WQ7wZBELcyGXG6fay
HwDkWc/3yXzbzIeOA7g+GtnaHDLlHt1mcN/2AVQUXItwKQWOlK1dJUfeTu4lm9t8vBoRC/rGvZeV
YjtD7709GGtETPFqPnSC0t43mHAQb86zoR1/kN9ERLbkzblRBKPbD437yBP1g6q6b0UCUTetlHee
AIe+Yqgpd8bJGS+ELMSLSTU8OQMn3EQ2/fMmXmKJu43gYX/4lfNsZaP2MlSWWJHfZx1ivehPTTYJ
pKc4o+sFoypFs92lIpTw5Jl9dsTM6ZqqqMNjUOgnhWRAQI2M7GCv2A11INF1WBAVnB/CJio4Xj1A
ZhzbJJtFXf0gRAdRQwBWYt8FAstP2WARnO6bxniYH8JxDlOn1huNBhU5ZpbnHSb63NC1Uh/gZif3
BiM23LdNdylkbnhInMsZJib+9VMZrLgzs50RVFC8VG5bFX/re60mj0wd1OZ1zEA0hXosO8XZmUZu
k4IoaafwPwCF1JZUKSM4OHoZnOfn5JRCjUKs8loPuLLON5RZ4vBYI2948W2dlCGkrsGEmWY8357y
Rq0knHJbAIH/w6spWm1DOzks5r+BMwh3mUlK34Qp4IpowAySkSWeIbGbRwrye60hrXlwBv3Um5TI
yBbUF0aaLleYa0DOlocTva+vQbzi1woJcm7aJZlyE8ihDUotu3bBsr+p9Balt8TZGkN/HVUj2CWS
46dVVbp39LZexoIls7SV6Z401uQ+Urn+5ptnfgFTbTxBRxwkBcOTU6PgFjEZLpAPF0PXR/Zzo/DA
SFP8RZyKD2v7Bmi/5GAQEHfQWhwNA6dFuG9Do9OlxKKArNgisDy1lMUMx9KdSy7pnaNVJXHbDAyg
/Y0Xs8WDZrITki0ENnZQDXhVsmS8ic2YMSLP2zffjVWcwXvl0tim5HBAXh2UF03Jr/N3kOWW+dhi
MB95UbkbLQ93cDSuO0813KNvw6xtIq2+tgXwSAim+rWOzFfCEyRPq7WxCbcAk42xdE7QeqyqxIpE
LqrVgLiAMjW5IA7Ut1046ltVq4LzEOSrPmrVOzOgRNKJ39tIPBA3pcJ/1XW3XvLYDndq1BlLMmSi
VUWO9Vnx0Y25Tr+7Vaz4WSISS+IfY6s3yMFR3OpaH9z/vnELJtqj0v74/RQiq3UZduXRSbBOnUu1
vGeMqSa4oPqUM8vMCbtNOGt55Z4/740Zk5QoQsvG5dHnFZYSbY1zXt8+FCDSCKaN7kkDTnc1YV9r
p453YedUS8VCx9s70KcJAD/ZJu7C8ogMMgI8OsR2bXXCOG96r01E2TZWc/ssrsiez5RXk3jck4e0
aGH2dsFvOogldAokCygtD31LQYR2XXsyetfBWaAixkxx7gq638VAkOPdrX6xAf5x0/rtxrMaey1c
xRqmCHGFG0gvBmfX6fVWl9OljMJ/i7l1jp89h5rJ5LAE9qGRKka6JjbjP/YmY2Llb9Vt1LgwjGzt
KxUg2TxEhWDbqkfRJoIC/XVMLGQWavBRg67A0HOWeuO2r5qlvTT4431CxloMyUiOqZbB13aYjeno
o09gNMWrA/g4AX49WzbAumm6JfIIZXMj8TS+ePArf5tytZ6ShrVHsutKufFG3SIXpdvMS1dsCnUp
PIJyoqCCvlEhGHFcCQ/4aJ4Z7sH9gufI7MU4d/IoJODykggsH8jfYpQjD+cX/Mi9I++3XwUxsWPz
x3AYVa/nQ02iyNLRA5Q0uk8raZIhuyGcq5JT2ohv85HJ+koDDX8pA75eK/7U3f++p0QSVycbd1nU
EQ6Bhe2hmZq+5uCBV78LXsemiRbcdyVUPPbAnnmMy71QnlP64eerYcevlvXF7b3z+fkd83uzEJfq
eLA/a6CLrelM8UpzE+NVjwwwxASX2T63LjOzIepNyJ/jS69jS68R/b2eC6eSvNq1yjQiiZ1JZkRh
lCsBTs8d71uFwEfbDvPd/NambktA8zbmniKw0BNdcAjHIj7YAvuLRKEbGmkAnrsmV5YpWuEzJh48
91J8ZQK1/jDDun4ddBZgydcfOxkUXhjxjgDRkFTg6dFtMLxMuyC5BNXYHZ0yI85HtdOXKtf2Crxj
U23Ka2FE9QsjKjtxleck1P1HBzhkPut3WPE6Y/tsaaJ6Sfp4OkJ56e5GssCfJ+PsA0Gs80mys63O
vmoOKyhxcs4Hng/PdRQmz5jXKBtcnZTNfDg00fP8hsaVlCrTtsnk4Z/PP6gv+wmSvTRj65yPwUFv
5juVv3adALqgpnlHZSigpZC38h667mWYwuYpC/J6PzTQKAvMS9/hFmDg4gdfXSSIW1tBbUmmX/li
BqBREZylpn/TcbffEVvKWFgeKnHzRJRKc82aoT23ZErieMn5wKtH3BrK9DiCrz5rKSAZ1F2AV/9U
yulvOwllt0d1S0VcMPUSsDV2bRa22wpDsqNhpZskF3w3MPGW8/I4tNSDlUJiogG9iN6uuY6JicmQ
psY/OiJChNp88t1KJ4CuebLCgbShIG8WQ6RiVdWAbySt663dPcRPxiqtXzWPGBKqxyylVLsdKz6a
Bw8f8aIdnpWyAMqn+r+owWjTaSjVMYs9Zccva25JArBO40QxVg7+Ya4tkryKLj7Ay3yEggz1V9PZ
B/JL4Y1QpPcCrYKVj9W1titty5XvbPqJFaygb9xQjtmb2umcnTCM7DzkeF4lvaK9ZPrwvcWR47eI
SBea988RTssdHiRB0gfPvdFBsi95+Aj+zofKHojKyBISmXOeRZPRqp/u26Aa06qLS+VIFUAt26rV
Q8tyfMxIz1pWul69p5q264kAeQkRoG3BUfGIxuUCSqpPc89loZEWLAlCoWNCyxEFD9EmCd4YzpOM
xfaohhGjMpMcsRoBCGTG6AkdowylMoIf+LLitx7WpJHoz74J4GmWSEqwNx3ujIYJX8hco4Ev1uIT
c2CyX+M9wiFQwLD0ILntSOpq4G4QbNt6+Lsh6hm2lqy1NBOMq7Sg7cxlx3yuHF8cF0eHIDeTtaY6
0bUf1GlnoD0lepgh8nyuKstvRZjA88vQw3cMUoIV7hsaQy+O8RmVlDbJ2W+z4uusKmpFE+ycXtkq
gYb2qUolHUzIxByKmFbDuWfRFMmhLK3xTBCRwnTKLffY9iC4a9OXolNxQo9KfW3jJP+mYxqU18Vw
n0euJC1TnMWlY2xmRjA+cCtsa7xny5LZCzbTXR/j+rzOHlI7Vh6sUrRHqCXXSprizJvWqNCOJ955
wHbqhQvolDEc/sgcWtbQTwpktoZ9CEwFK5LMTY9KOhL50ufunYAYJbNI1aseRDkqS7zzyli7MkTW
rnEM6whSLxo8t/wWP84VKvUzmdWn5DoV/rQWaay/ZjpOjF7sqCRkNc2mGQJmH0g1xw3hkIEGDadw
jmQUwwBKM6KTo1AyBrekI5ZHLiXmIU2l1HvI2s/UINAVx2I8xw01nz849tZAS3GJYoH1oc+jtc9F
sierPj/7hf416ELvrtNj+2X+B/AP7Rc6Me+OEZxzpxeDcR9IFyE/Sr/rYFgLu9ObeyduwFjrYF1N
vnXEpFldMTdLF5brPrd2NJyIdu6eGuWxwq3yOaLy2+dh1h0T33jQC6c68HFQwOCR1C0rWBXLdI7u
ZjK6oBrtH0rxnuoefleDr+zn+sfArKMxYSaHggdSTP7Z0k4CA/8NZyN6HW6ordYbzfeuYUV1LhyS
EqMcwtDUySxuvceCEobjUhvC8q0tMFLwOpHeJ/JJ6sfaqUihWTyUYSL5J0nXo+aCW2n2xXscWvrR
rMn7IIgx2Ha9hetmbj/H1NLbvCaVbN4LwUBQM9jlpkPVtglQvXyD0JK3/cKdjAD3TfXnS63CalFB
8KNKnNc3DPNinL709tLlfrBXhCawCxvjJxzhgnhvZtdUTON9oiQZrIoB2+ZJ/WbDJz4ZUCS3k2te
Cc5Mtw784TtoNNpzbpWffhm3n6ZgQmXW+seUMb4kmL14iPFn3NpUIzWRWhvu6eJBzWFcq6Rv/xDT
Ms9168egQGsT/uhAsIWPHuOwlePHvFKxL32vPjGJKt6JFPTXYur7nWil9XLnZftQxxfTLtLsvTVw
UZYDgTwy1rAxvzFkHq+p0RG1hh0NYTDu+DWAJZnXvfIkTMiU1ji9wK+tj1GtQbyXEEJRUTvzqGpP
Lk5ppHmZ9II2nEsb2eA67LEzXhA58+xo/RacTT2rwnVOxYhlAwKk8KNMYK/m6kMjWv0xK9twhdzP
2LZyNCW65myweF0NByZ4mloPPDaDBdLHfD9374kCVomYLDYoeDsdPVFs9jGyEIBMqc5KoWCgAsAL
KyNsGnPc6UXxe5+MwUp9yXyYhUr+zncOV9iaSCfRYYF3GhrrwjWjq2ZKVEs8WFPCsqpX3j4ZAArK
kEIyc4BYE7EAF5e+hVbylT7OP8Re8eKqiXmEGEA9LOeEWU3QcgSZghQR/7kEZTtVHknWmD4sDdU+
zoiAi+MZYGN1LoaquRYTy5o1iX5JtU5NP7isvqAP2EeYI2BOManbLPWgug6aKx+l3u37qrjVFciA
V9e3iget0B9zxVUfoj6+WqJm9SU0Yh22IUqGxP5Uh9S/VE5mXj3PO6GDfPNTWRWXiLhoP97iElgg
jk390jLnvysFZJIUahFKPtrOIiStBEdeF29d2ZTiI4EqO1MOdfLQ9pV+37QO3CP+qs9Q6rC5dwzj
o01s4Moq+zYjhdhWPmhBTfYGKU/3XuXpmy5Mg0OaQLvux6TetN4YXAyB4f7QkUxUYqK2FtGQPlFX
AEz6aCDnQyA1PqqOa4yFkd/cyQmd9/5+qMpDo6pTXHYMd9NOjYLRvEdULCK/1XwxhaDEwKsudliN
trt96Zqg3pvyUdnMQp16QrfmE/k4a3cqniWFn+NCL1O9CpnjYncq0dGK2aIskSdVVPGMEgoyJOWh
UKzoHmj4VOmF9xMpwsWTbHWxn1sxo+jjY02CW0FYwkUpo2e+WOWF9Bux7zxy8UoTXZHfkjjpJN0H
aBcykUmtHpuiVs/NlBwNqtBi0QkyyWpLzfbAwNWjTy21FxXukCrJ8gLm9LkEJ7BxnApTvNbjcXs7
JiMMYgxRVYvCJNYnaqGjC8w8jHWV4beDSYm+93jIGqivoHIUyUrJFeNRFI5y9gnRcjEVnRvA2yZW
aAXt9M1SbDnYojGc+0cnH7x16qJ0nAZ8FAhdStYhsrCwbfAaa13XhnEFuBfbBMrqYei8MRjc2mGI
C79kEQqbu9rtbISP3SrImOKzgoIc2ESB1klt7YJErZbzEuLnoAxJEBaHWq4oWqey/kbZFYonWK9X
wmmKrHbrGLW3nMH6wWao1pNEvetce7jYjf4jD8ZFa9XmKxNbZxvB4F7fkBCeHEEZOAevnjIYC3CK
yQAytjPlPUyfRi7pJY4s5ktpkBaSWa62mw9rJjHY+ElkR4TWSxWYq0ptD4U5hHuNMv0kWBQHSKir
ouJ5EDYEURkhS4XDBQ6TVjFy5BlVluxn/MsdYa/gFnqYjzSJhjn4Gy89VKqYKRr7ufyZN5ja7rui
qM7zEcFxzX6iK8KGPml4elIqRZqeA9Sq6n2eegOZ8FW5K2tN2VWV/miocuAp6Xt9VnN3Od5r7NUp
RIESgyo5mykjBcdn5sMPFi5reyYT6M7k4byBnmUQB4hhnDESGOwK5nzzrZTU4yki//t8u816l//Z
srLbi/M7Wgb6NrOR83zkxzQXY0uiQjgxk1VFhrRuCIjd6GmKKmaT7QqK3cEbGFOI8ufFN1+BOTIn
5rFTBgPj7+gFWbgISQjuiFVEbmaauYugcfxrQrbI0S4wn4Sge51P+V3dbhhP8aeX75hfMJRMheE0
5Zv53LyBHXExEM7iclskmH+Kxt2mmOENpWCCiTnZckKbqROllnpnMsGyA5ffXkE4RcvmEB/SkTbT
M+B5xmgcoRzmbs+ZihRlHqB1o3GasW7JMBNjVB1M/IRRDJbvpiswt5USEthXyTKsIm/fDUH7mvH8
aEvyEsLMuc7E/zTrD17F8IBbqXtyK5MyUtebFZ6Kj3aH4TA1L5RA3Gly3GZgXmPPvE89a9qWVgVl
Hhgbt0q5ibr2516NadoOQ36Ek96m8kQPXZwn8SyWdons2E9m/xLWabl1SBe5K/N+ON2mp1IsP++J
Mr2qPlMqk4LwdipMCJmdaNZWjVGKs/xUuOJ6l2x2IjIb76IW3aoRbniez88bRdFCOlAq2ELzMAQJ
GUGoWugC7ouXIM6VHYNK9UPJh25DeDo0w2hI3uY94irS297tnGDlBai5U7OqfjBDUO6aYm+Nciv8
ihR5V+patWXEo8J17DbKmLVvU+h6kgo9HjNRdSfddtplbNTq0oxLmAve9E3PUFjMC3oXwYHBu5ue
LnkICyicvb1PNc/Z962pn1q5mfcQ8aQnq9jcDobIOGEPRBBRCMVNzOrZ0ChcwjhQWc5oXjXG3+yq
z0+mkzcbvLm7FWmAjGcmzVwC/BXM63X1ZbRc+87LG/MQDY5yTItKA1ogRGJM2pcp6vWdHtasEBJU
CjITfEeHZZ8D9HuwEredxXQrqAMPFcFH1TkA+Uho0NP47s4I71mYi1cTwrvL9OQm07cS62GaEv/a
V+2aODzt0FOqlWsx8lSo1Xc6AaJCXBqkGPeAO62xIQ/LjUEDfZgPMTPlKhtsPC/kvHbI4m9+ZMRr
1y1hrQvkodjOElosf7jKtPDQdm2/65jw/H5KdwllnBthtbQQ2MmyD5q5vutDEMG58JvP9bFDRirG
FZBxyBtDMNT6ub5LwyI6dwmRqSBHKsZ+lrH3TMTyA2nad7cB3XzMwgVSq/KnyoLA3GquPh1N248A
c5lp2AnPnHTs672RJ/3ZxCm7WtVeEy98E/Zh2fQXPMCSE0TnizMm+snojMUfClymjNF6ulQDSWtB
6OKhImdQM8A772WOPiKTgHUj5GYkuXppqq7kfhWS/ZOWPk2MF9qPaGjFs2NLdaLpPpqZqj9Pxc+j
XI6UDLUbjlb+g8kVzgu27Z81f8owJuKQKuU+HTX7qsoWLs3NA2oA71HPS38fZxALM08aRpaRs4GX
Ui3iqhcrL5mQkHRCBqCpobnWEgUhhZVrFHopmjSjtX4eO9Qta7Mwu4XWxs7FSWn4UsVrlwOY5mU+
h99nv1OBUogFk+dyf6CmxzxSjXI46zwy+UqvxlQiaTZUfxsr7s+9vlc+HQYUW6ZB9RJI0H0LGEZr
GQEGFA7dvR8Vh6I38vcxtR2el+H0GDoT/jBj260VqLLgEJ16D+EVqkApYK8a+D0nrnWJ0xg2Jlxv
QpSsyCQ0qISV3UZr6IP423QFaUjQSw6u3MyH82YKa9zxJ++CqW1/dBuvw1eaPVIzcW4q9OHgZchV
OR2oQ39UPBtSyeydoRCCEdcEaaslnP7cq8lE+cemiXXlFGKMdmyYNhEmiVuktL/LigHjeejMGH5r
y9vKawX5cQJruxVcSIN4xqrIxOaSqyE/dztKQiH1vbaAQWbtZwpNqVEQaHRzBsF+DzX5dPPpuMvo
1ugy3HZ8H0v6EsXOtYeC62uROw4iQnNQH+YXLOmUZ5SNvfv93GBNF8PxW5BKgtwgGIlFPtjVvY4z
3V0Yad4eBkS9iHMiFcmX018DjwlznPZPPIyai5WSZitPV6Qho/JBEQ6xeq3zNH3FgXcnsAj4aEwA
o1F3/As1lA3dJ7OXsH/ij7qGPcQjNIhgQA34wjjSXMShu92UeevsK0su844EKEl/fVT0ktXUGp13
o/GJ1EUVZjGsdFKikYJ+YLhtGoyeY4LDh5IW0DdQgetlfNFsOQjSMwUbHir7GgXsjzx+CppGfDJg
hOOZBhXs4MJaWQ0gNM45xbGkRVuR8NU/M92UGkJXfE7dG+Yp/g+hOchWivqrl9J1J0wykTnF04NO
aPEqMGhnB6YrG+4i9+hNltg2ODHumc4Oe8xZlC1hogMkZavcRB5BD7RiDsOPIXmwO7q7oB7l00x7
YHqNwWdQq2+VLphqx82nG5GdiUVOcGdgFA+fTnymSflCHIDzpoYeiBiT4KfQacQy89zgAnoGS4Li
9WjjoLdHcC22dnfKcsU7KBGUwHEsjOO8RxmuH31Cgzbz3u/nwj+f82PT2gNmkoM7ZLsOBGtrRtZw
HgebOJtJS58DJtyQAbz4O+brDEoGXCAnzGX8eNA+aHqHO6EM+X2pW/cRerwlnLLuXo8YiOs2ahZu
GncPXu5vsRdxyJDGJH4M3OC+RHA8mijinboZ9kBdGAzb1Kk95BaufxW1EEqjpnD9q1py6eLOkN7m
fnQ9vRIqD19++ff/+s/vw3/4n/klT0a6zF+yNr2A0TX1r19M/csvxe307geHJj6SyIQd2zANQRCK
YfD69/driPvzr1+0fzMxSK6sDh2WYTfYAijJ8ICDJ9EFxIx/0y3j5ALN/yYE+UCtqL9bDkEbrukX
T2ZPc+IUhE8FZd8s0y7jMLSzp64KcCIy0/o7Q4FlO5TJMmj94mQxgCbMqgXlSFT7Plcmacbd1O91
iXSzzksesAZiKBCpfqHLBg/HnuY9zwVuqr73CS3xMoRRxGjYryeIZ9hsO+jnbxLyCPoeXO2/H2JQ
rx8GKDq3V027Rrw5K5bTvMeHXjK0ZppWF2LZD9Pubv5e//1PX2w9f9HfiT+BLQ5U8efD/zq/d81n
+Z/y3/zjPf/0ls1nfn5PP+t/+abl438//fJbXv1yelw//fM7//TT+QQ/P+HyvXn/0wGBt2EzPrSf
1Xj9rNuk+ftFIt/5/33xl8/5pzyNxeevX9AnZ438aX6YZ19+viQvKtf5wzUof/zP1+Rv+uuXTfX5
+f3zn9//iZ/hr1+E+zfLsB0oXcK2sHgx7C+/9J/yFc39m07JravIkDTbsTXtyy8Z5vHBr18M7W+2
acOH1wyhOi5o0Zdf6ryVL+nG32zXNGGn2jocTs20vvz91/55b9z+Zn99rwj+jz/cKzZLIh/KtoTO
TaNqSDL/fK8YOpnBhm/BqoJxmIQEvU+mXl2N3ll6LlQkpmRSWJQjUB3TaON0BmT4MXuqzIEkV2jQ
d8NAN+3rrAOaNSwrgtsXSTaQKlnQgBSv9jTa5z98uX9xg2viLz40X6YFVccy5Rfx5w+dJWoNYbbw
F1jBFqsm7e91mTHnQ4s0/M+6An4E49eXuoOewEGlng+wro2g3f4fH+Svvj3HweaGYRnuTqb8oH9Y
aXS19N3M9FCcYpK1hO2NB7ypVkjA1ZCWxMDa1frNha+5UFy/gWg80BG502//+mNYf/F1uKqwoCwa
hmWLf/obejBBa99D/MG8rbyDhkpWugKFakKThNPZ4l//b5ot18/f11dbCKESeaa7GtNpS6jz+vuH
37ojQ9mLRekvkEq25wJ5dOcZ70pX3VcKRDwNdf8ioz3AgYJGoPXHD6FG3nGqm/QwalwAlrpP+/41
sJdtkBPfG4hTb2hY8CcY2lua5qxEMpLq1hcjGEv9I0d/hy5T22mKKbZWivCfy+quGsJrp5L3WMVN
cxgK90VtB2WflSXFbhQ7i4bZ1KNa1jCOUyKrC209KvXZT7x135XtGoNUDOVR1FNmIV/q0BpX6aJ4
JH51fOobe+UwClshEPGOZuK+NC26gURLLyappHqaQEtGY3rnhSnhAhbRiZXmm3Qy3W9tmfMgrK+k
2vQXniSbPhD+yYsibcPsGGvbgaQBEtQWJLY9NpGCcbwymQuI3/FeIeMWBdApMoR5grSw8xIm6L05
bBWlTRa9nZIDTQgroYL1xsIO/Yz1FmylMnY3CVEVTT/0a1MLTz2alBW5rcoQHGoyh4as6u40/AnX
jlAhs1v+U9zlTxjO9Q6W69jufJsqwfjINl+hvC/dpE6+FR2Z2rDs/aXrZ9lyxFrhzvVbscqYz6+n
0gGYbst4p6I6PRlYuTQMLfY2NhFLu46ye3MoLsgkSCalVN1Dgt0OzjgeSiWb8LNrsJCl4nEr7+zl
SrDWRjRXlYkqR+/M9Gy5/8PXee7IjXTZ9okIMGiDf9Mn05Yv1R9CUkn0Pmif/i5m34s7882g0QBR
WS1TogmeOGfvtZfwH2Aqfvshqql7rzq56iLmtDiWpxe1sCGiElJi5DVyKxXkjMHWr2NfwdXn1ek2
E1QY9F0M5ZfBWhfEO1PXwoPt2tEefxjBGLGGSLaoABaH4WeOtJu/3/5LXmbvSw8IrSsRTw4dhvVA
is2DW/QQFluD9olW+n0CtO/rplGtBfm9zHf7aqtNVNb//tAZ3v/yzOH0FKbwpGFbjyXxvzxzZeEa
y/4briJbHStLjoywAYeRiD71PV5DxzpRyoPqcL8g0S8khAWGlxmAPRi5zewMhhj0bO/Fd3iNsSFR
jCM05FA2DCAaek7b+lVv245Vk2hAzWPsEs7VRRYQgDu5+/d/j/jvNdqyhuCFdlzwRY4leQvp/33l
1HXi1vHG4kWvm2JjEWpx0Z7dCahIV9MLVG3vbozYXjpMq0L258Gl4ahh3cfcl/r//sNY//OHQVSh
u8LWbcl/zn8UjBk1eCwgU6x0O2OW51okySiZHydqvNuUm/DzUmGdjeUQWXLCKKejx35MPvBFg5Sp
Bio6kVe+LJoIhbkRbbHbFLtBwh/pxG98BZCIu9i7hx4vgxGQMzLIbdmXbDoT3dzFjXUawI2DPXQq
5tRoPBTB6vQvcUi2KdBJTeh/XZONUmcOwQfsT1Kfi8jZZ1UQfBRV+4OCvGHXyCn899MjzP9583G5
XJT5QAoNz/zPi8X9PEqAjgtYgRyARDeOAQNPslqJowlpZK1UANrGrUr9rZH273jEmLzE5C7hpLwX
2DDnynYxpNcTo6Z2leV9vK9qpLJIhIINPm7jNSY7QxNTcW2UNj4Do8t3ZjC/hLO+LlLHPlSqcHm8
xuKZjFBSdW0l9xlkkxcZ3DuC16c/lWk7N20Y3KcGltjVpCf2+JQGij4xhuVGOQLfhMP6s5xVZJfk
iofmrYiS/mx3gpwQU+mgInsEM4i48qW1+JINY75pk2lrIArgXmzkTzOqngrLnP+gMVwnAxlbhhs/
jUN+a6hYDnQoin1lAO6HOx0fE504+LqRFo3kruJRm6wVMpKalBDbWYtRqy65LjjIFmOb7uo7vV/m
1MyvpEbGHNek2OEgMjDjDsUKCAV6Zo8kmIAZBgwer/pFyms0dmgVoUHew8pN1jMx6R7TWPqncXPR
eD8SkiSOXmPVF4PFcdOKxlxbzuwe6iXdrs6JRHTlNjfwoz7QLwIfGts0q/tnxKg660krLAf+IXF7
JqRcnD1Es3VkkMlavL5oSQkIPNfsZ3QvzrOrAFd6UvQQv4CcY6V51lTcvATDLA+9pN3+UPg7dOuu
WZBt4wiSum5UzcWwpHyC6H0qYc69RfEJ+k6Lm0+1J2P5Kh5a9/jvt7j8z4rSMCzhUIU7wjN0R1iU
+/+1kMucgdATQtmh8tivjLkObV3ksFy96lCiXNiEkXUf04LdXWVXaw0XwdbwgO7OtB8G3aqgHhQ9
QmibJLq5OjkRPKcpj6mAHbui49eljd9Y4csc9PMH+ppnQHT6k03h/ZTH7X2Z636a+mItG1retwGE
RygcOzcFTGJBHNk0NhDWKR+n58chT9OdbAgFgM0Hz6qCuIrk7JyhcDrgGQ/XFBcsaPO3CTOfGLms
eO4jG6tdrsJdO/1oO7aHGTn1e1jFgOLCEihoSVJSGlfvU6LPKzxHaysx5LEeteEkGmPA+Sjf3YSX
i5N5LY5OkV9Sx8p31pBzM+LpR+pDfFw2kY6XjEN2hHBAGPTUdV89ygqMeeZ7YNJvRrXV/PN9u2sP
WKidN5yZFfEjjHz+/cqK/yyOubLSXLY3nkkP0vL+o0Qn2yNHTSrQRrXmbkDw/kF36hKMKcvQjLk1
iAYELSG5aq0LbALHCbyNIbCO+OAsht57OjrQuLGXreC6Gy///uOx/1turf9WTZsWKhDddW3d+V8W
V3NsvChwWVwHI96q3pLnAmcTUm9911AmUbOR7rRGaxXsE6CKcWuFH4rcI5bf+a1220NYlKb/ODTR
SOovb0rM1dPtYeh7WPmQl61lUD7bdCS2IxaXN9dgBWZCmBPUuAxZ0AtIKumVlNTF0H3TNyN1xn1O
UnBU3pbZ4yk2ADfk5Dy/T25hrcOy3CcT7tFAeem+8uhmW8WMwLQpzLc6OYaBak6BATOO6EZebkbe
bGiaWcfHp8ehsUMytjoKuIDVFOQaPpukyvTXIKJEt1KLMGEvdXf1HBP5WY/5ObGd/IxuUG06I8+f
C3IFQjA4Pgk8Bm1cVrXOKT60tP5SE+nX4VBVficIMkctPOyYB5lPBsXz2vJ076MY5e/YjcdvouOA
BGh0UU3E81UqKgJUR/PDmVVBWdlSYxntU2PrxMwM9bQeBj17K9xfiPQPboFryq3m5zrhXk89Lzg6
YL5PjmYkPlbFb5vQ6z1eeRSvJNhvsigzVlXAb+jaXOxFTBlNSEW9jaA2buiPrZMJ6HqAdBy3vrVH
7aWf+igSp8dXevkBu7Q5VZUT70pZW3t4expno5MH+gdMHcw2QH8XGuvebsq1s9CnA6e7lGyewiLG
SamSYx62/dGTbb/RM5ORZxTHl3qIMOC4SvAmyf/2ZQEOfOkQeoHhayUU0VERnalP5rwb4K0c3DSp
L201VKto4SxmuYhOolAnq9bHGy/PbAXp7GdbakyWDK//SCvrN53Xp1Kr3iMvL7egr5pjoAIHEy7z
qoef+fFVhQcHaT9WI41Z8RjeuASYxUPJZVAtbWmotzjUxYoWq/FsuS50fnA3UwmRYlLFiTjnzYSO
7NRieWZw7o2K4KxyIIis+TNLV10GzEx+WyDoCC3JQGcIf0d4sefa/I7D+is8mSrs91NHIDfDeetK
+paxJ4qz3zgVbjjexjp+bqocdndrC2BqSMfmhfq/uFFFbMxiejLbqfzlBiWKlXbGxJXo0RlUAzaU
5X8Yzt1yy90YOeaTaJA1wf1aplmVhYcvVIfmKBeS51gWzQ1uPRCxgFQyIGACg2kc+1kRE0zXzNOu
tjP3APJxGdkG4kUEaFGneibh0uyDbS1nfT/kZY6Odwg4ARlJRFNTiH0W2smubwpkWTZqeqvB4wUM
Asp5P/8h+Wld60PwGiB0PZFAF66djimdUyIZBwYy3JR5pZ0kro8PWY+CyyxiDMy2cK99jBd0iJLz
A8Q2IA+6pmNTrozGIzPRssKNNPDcPzwjukZ+UEe+Wgtb6JBX4RJ/NvY+DVea02oSR81wSmI6ZHmo
orZfgGsZQhIv3KDjMnwrcR1qFvVUhGZ6iLxwxZLdHfSqJpKPRgP79KLegc2h0+yI7C96pXYZRNie
daxyFH8jGC52RTSrIRnEebsHWl7/2PHPTc9pYWA9yJem6/87ZAPdJJUxCtb17MaE3yaMoVA3yyze
Q9nnPx3WFzD9XbBCZYCxOjHrUyt55DyJMdS2yxeg8CWdgxULbV3Z07YODAzImfLOael+MRU0KJyn
aafAvhxj175h6ynWNbimS+bkCJrMdL44Bpxl16GwnGXL6DHiLW/YFCZu549ufYpqMz7I1P37uAaV
TXfC4xpvHmlCBBAeUrYtxOx+6hXaxBA133YcjL9gaadTG4YbrTXee/qW/rgcVEbCRAouaKUPoXeI
i8ne45EtIRu51jVL8+8pc1wwVmly5DkVKHka+2hV3cAu2yU0jrFEYRbj++BNwHlEXh8HNFyfHq/k
eJLPSUNF/5ibyaJ8ydqOdQEvlZlwmU1dacc02oQhcVy9MSBlrN0rCqAJ/gzBOY033hUitNfQDJEQ
M7foW1G/Rd7sY5uAYokUajej4Lo+INp2yqy9qT70oDc+grm5sO3Zop2YEeJZ1b7UnRm9k/Xbwlbz
Uy+7m8sb+fagDlkJYiGYLqidvf4cZwl5Cl3pbNUiFjOZiRqySp94F9QrUzjrlmnS3vVyjclR/woz
Qd+mlVBHN3boJbX9VhDn/WLBKU20FAWR2QAIomu2c0VVnXhtVKcxa+0d7pB8H+GNnTA5gXaOLinA
5Q0Kzvmczxrce7bxe+L5/hRtdM6sct6GEc3PAL3TqRuIGdPqhkV4zJJzOE3xUY3qExvNb1hj5mec
pxvhdejbGr1gQmJHTwFCR8qiKtgknDti+xIUl42s6KKFWKrsUlzUxITP7JwKu1JyYtRnbEKPqYMo
3OwSp9Kn6sKKV7gsUBWGQU/GPwN7UkyHnOK5SNRNbxL3auh9vu3h9JHH26udsmteS9V7FdvVV6zV
T8hD1YFpjua7SgNgVzLgbrWO4fGAkE55zr4UsfmUOdoRTRVN3yaq11rAlEvV9cu0vKYdW0Pl8RGR
CPIzNdWbEdcV+8OWrhbPC/FlLRzApr2YgpU6BSvYxkruvAZHCX3GYRW1rn61Akl3q2lQGo3TfbaI
QLXrcFNkhdzVBJD6Kkc+q8qItKAoAuBXwgUD9IMjmxdH11jNu1n9jGVivrQ9s3Ct9JwnRpek7bjd
tgMavhZWOgBtn+U1sj3sLjyXaEuqNRAflsolr69BQbOdiiR6cwKBV7MnaAQA1S6b4oQzUo2rzJmZ
HI61dZaBegW7w5LCHqRfpTY5YaJNiaHOY99k5f5dIeNiooXHzWkHX48G0lfaadelbX0O6yS8w0HV
bq31xD1ofNKsqTaZSz0ReNqdLCztZlXPWMj9qvD0PeRExKBdsa26fGMw/F+XRZR/sTk8ChX3JN4E
zi7s5sr3iEfKzDk6wU7ID03HjkufJ5AiiYcJiHXgEolwfCFqGdoOnmq9rLINO5fkpGMJBoZcZjs6
JPPKkUpeLfDF7Bkl+sEiGi958Y2QdlUqnAgrHDOEjQqIUkoojVedG/v9XI43paXmOrFab2W32cRO
gH0qHI3sSpth/CCgZXZxF9Jyuc6pQ4Jq5w9C66Mt2qN+345ITU3P+eNUorxmpcftAK+SqITT/z+4
bRwc4PnfEhmxvsN3PlR6B63IKc4lcdvw/AbvEIjiOxVjQOlUQLqT9RfhnpjrI62/mqr/4dh0g2tL
I6y3zPL9Q+74OKDL9K04k+zHUuNWj1/NpBnXh0wh6aLfoyFmREZpQO0oDioCs2FyX62rqiMboWhX
OY/xUwro9RgH3S8tBzdqt9rfh2UYUsK3sArcdlq8wAcbgh4Ko1t7TQjud6pgaDRNDatVh9hfORaS
pM4BVC7zs4xDBFoCkko0ejPuCG3CCtfDDgR7tDaSae1hwcGM7pxdIpefct3YJM0fKSJIHLQdcl52
YYi10Cj3ek+aCK9fE62dTo53X3wB4k03Gq2vpb9Rb2jDBMQlyfBAmEG1QfV9n7SGn8dIu4s7K1g6
8OofJ3MYIse3Xe0u0DDCfEeIZw7JWnngyyKMREnMJHvMJx5e2TT3rhnh2DXYwsh0mExLfMpRqO2o
RA+STJm7xAgJetdMYtndmdZGzPjhPpaJQQNcX4vke55hbxReW6/1zspXKfRBX6/m6Ed3asJkvkZ1
gBFkLHv6UJwG96+BEOSGI7xE0TGPaKXkeDZJwxXQvQ+OqZznkt7Wwei/lQUQSjyE3WkOxckjScQ0
eJe4kfMzwZfogY9iSPQjJodpY6Lz2LQZCe6g55v747AMXwKRq7PVIhl1bPPcjl17qywLSOpRA7aA
ts166epqfrfn45QZ9XaoKWVqNNK+0Ezht8tXbZVBbGvccTtP+R4fa32vIqf65xDVZESpSN3qvpFM
AZNu2whH2819rrZZf69GB30hEOujOTo/49ZNP73hfQ4LM1o5oO1DhxZCl4Uk+YHD99HlpocaONqq
c2itx05QfJvWDRRM+NbU5KYZeCmeyK41FotxvyFo2du6gk5DoqSzQSgEzJ5t/K6tSXUeW/GSLj0Y
6A4/ohJbt7JkvAPoGF083Khrg7dDnYzmGcKP2nbkX71TiH9pFpvBTTMXzkc+tdVOjUjoHx8HAnVZ
TAP7qvpansoyfA1d9PIKHeu6w+DFj9wMpIlnP+Gkrwlrad6qlBS/kC3eaqoICCgfOTOM8AHR5OFz
YgztzXOd7Dbdxj6Vpzhz3RNZGX/cpJN7aOi/8yz+iwiRfUqaRif02+QjUvhvakOux7EcLjBcPCKo
dOpDq7R8nmqDQkY3b55V16sEXuuW/Zu3SWOQJAO9kM1cFTZOde2n7vCqcSRRCUR+7AM3D7cGFP7N
o4SSKvo2ogSNOulJm/AB8Zhz76WmdTXMVfNeB8l458Le3MU0mzN3uhCWQ3Ds8j8Z7nhuYm7AWOof
YAFestqJP/IkPGhpIv0kQPfdEoawHUgUXTmO3V9tAmdWXRv97ttUvw4Zpj5QHnQs0LM1syZuTNAi
P+mVQmmG38MUbILmGI+VqlyAIck87Qmu9fkrm3OVzP1rgzx9ZTeeCQ+UkJ8smtsDyvh8HdCaPgEE
D7cxiI5PKEErz4qeVUK7m+Z3dEAm737XdpyguLYn/CUJHvuJtKK5iHctEp01+b/uvTd7ebfLIvGd
il8P4onEzaKpb1ZZrXrZu+s+CoMjJBGas/XfJAlOKPCMHdlJ9lPQx9Wq1Il37aPU9B+HFu3bwZUQ
UnAPPxGidiqW38NQ3+cKf0ZMEw/4C4je6XVYSR2yrYGuInCWvmYUX1M9kfV3A0C0fgyxaLNUcGQS
8ta6gNVeo2+RoWZH/pod0wpgrudG/UsYdf1Lk+MqSCEGMnd6N5rOXDdNaK6Fjbg767Cx15oDyLZp
P6qEcKVaB6PLJqAfGvtPkm5l2sV/6CYDjgoz50Wbo2kHD5Udvep5kahTXebiMKX507iY/gOp3XrL
zp+nkMYlkTciJVMFHR1Vv6WeWPIrZFbcr08K2t0G/tNix9bNFX7a4aQvB4xebGp6zzk6Ibh1wwja
T6ygFAXyi6FCdBuTLNm3QPG2BPK2675zG3/QyMaUtRE/6aRwDF08f+Qqp/5u6vkc6iVFjaNn+wbt
MmVQ49zaCJcOW8PokGjTG5khBC0wFiTDFmjFKeps6+TZfbREZSJInT2SOeBHbLOlxo56hHNGQERs
UZ3t5TCmVUEpmFlvonbhi/Lg0eCY0QcVbCgeIkuEQt92VVD21fbKM2NyrCKtuWRxcRb6HPg1+Yd+
rZd/4WiUe9PjrYhxxepUfSHBekuDD/BlG4m9S5beiQS3ZFvF03dOO2oflPrwFGgxu5IMe2rSdFek
Id3VcTXSZeNq3tiDBa4S9Pa6CNX4OnnlM7L912YarDtmj+61TR20pNr8UQ/sD8umWs/KjM+81ZNz
onT2IEXHHQ1fuu31Ux7xRqYe+xq03j3bGhgXhJo/OAPiBW9p1HkD5AYeZGvhdkSVCyBoQdMWeg7I
AUkyk3QWk+bU0GD+my4N+Wjhf2vG2zh+0+n85WqjswdfFIqVbeTllQlqeaVnz7ny2G7RGBsKijHG
WQ0GfeA1iRDGXofZuklZAfw6MqfPKrZWvfKC12gCADGW1wSYwSUky3QghSeYQLIrfY7vunh6AOnR
AWWw6B1cAWJvBn24N5fJdYMuZmUQhHoYiCa5taHn3pTRJ75ke7zc0FDJkk9l5/OuDVq2SaSvNs7A
PLFOfz68D3XodLs80FOehy/sD/bbGKa7qBb2SXPpHXFit/bSxEQh8lplg3tP0PusYSxGq4fiFtkD
bttEImwfh3kbF9A3siSzj9Vk0GcNJR3JmtdbiQZv+YSm7HeLYnSzaJq2kz3Lj4hfiqNobKgvrRq8
YalWWgu91dPc8YM/agk1k/q8eI0gf0Ux3SeroW2QGh1hqGEo9g8i7lgYBXpCcmG6Dta8gF0JMFWb
j4EzJOc2IFtlFiNIEOJiFvqX02PBRp1sX6w8+4wMpjLe3HbsPmsE9FNDQ6Uu3O5iYJO+IG0r/bib
SLnoJMXorNZlOzXbgYnuCmW6uc1MOzwuZ6/yCodWCadQIV8lxSN91YZCfQCbfFKA7k/O40FZDgjR
eBWEAw7wnj7pWJZ/DInI0WzK/M2QIwQjKyKZXQhkpHMJ3Uv+zkUdrYaok5+yJghWalrqu63ZriQx
ZXZWiGshEhhcVmHjPUlZ/UcLVUyNrg9MWHjpUC5CvCmx3jNODr+CjqTDFj0OMLPROgEi+i2TAQk9
I45tYGyYIwDDCx0Z+oQTZRdpDTvidagXY/bG/YcrGAMyTFKnx1fJWCSnLses14TcQCbhvXmf3udC
056GKkgv9RRdNVSLq3hsNCpERwAnc+vLGBfNmfbGDmKU+a7y5lXqsf7sjLAUGEITAhrGOZpT6e5z
gwrW0Ln6QkTOK+D2ltEqLAZ7sl8hE1HkA8UtkaC9cAHfRW/p731AbRinq9Ar7e+iSTG9N5F5nTNg
NSk2kymU5bs5MpBBld0tL9gW4GManMpeX8O6+Kak015tVEi7ULaFXybQfW23oGNhmPkOXn/EHeEi
9Bi7W2pI7RWT8KTxDOoDxX6ey13j4BXxBrv90OdP5bFBVn12MRFfPtV6CAWmyVdkhWlPXhj+MoBp
+Q601xu5m++5RXafntAPW1UTUoE28eDmi5AyAUyG6bnBXk1R9OrBi7FC/jmR1w9QETq+NfQfmtG9
93Ginx8o+DhNt+FI7EHFCvzZAFO5BkGsv2YZhg2vq5HFLx9FnDsbaFRwVNziKTJi/QIOHtd2iGmf
5XMdL33ZxyGzgoMTm86WCwPye2rJIm7DGGs4d8OB3Bfcf3XzldEx2+PPCN/CgM5PZ5a8xut6by/c
QMtbes5e66462bMVD8v+PuRtgWNSUCCj/T+IZCgJD/UOwKCm58GIDqhmLBB2efpj7ntmcJPYBL2V
+mncD3uk5jGJJpYEeKfbx36kIZUsMDB+jv0D39fOZf6M87Vap5ruHYjiuSgGO9uwx1GgqFHIQ9zg
JCzPrUX5MaQ0XhjATveWnujKENNrGqbGC9XN1qYUnQcAqRle1b27xOBNlpYAXpLq3LLwm8N8hCqk
XXNiDs6jbXzmravOcNhoFg1fjw9ePXzMY3+YeziyjwMsE8RjtV77jKYupUT8TEzGe4Aqt8ug22pl
9yRGmqDjtK0SicUmj8BWDpHJ7bYYzBzL6A8k6+ICrSYmuJrm+dnUxoeAGqYsnPw9HExzbVSQjwZq
hMvgaJ8FnJO4NOPvMII+NrZfthmZmzKx/5Y0Jc7slCwM/2Hwbsq/Eswh3uSxi4+jg3ZKZHGzt4Xl
PCN3EoyOjNF3QIKsVYepqMb/+k+CL3shZ9P207DzyjdPltnzw4U7N7ak/CL7PW1l/aJjMkEKU7qM
3QBsDkN/fiRoxgZbmXA5xHw/DCXxh4sUoXXqkCRYuN/2IlGQJU1Vx31+QCmnsC+ZX/Prsf97K8Jc
wPCpKjwoFdj+ODXzKSLCg0aKp68UJ55CBkWH2yiGkmXrRzONaGMx1Say/JjnFO66yY3SYfc4K2Xp
50Z37UNR1egj1EpRT1AGN37gsONq8ywjgferT2ai/Tr362HTfDgxG0dSsnYGBqIh9TZ5RQ+xlqHj
Pw62SklvrINm8/gdfcDNCLpmgM2FgMc9pHkZApbKvQ0vns9aTGAox4wtXubZfhcu1Xb6QU8xu7oZ
gh+2ivYqXgipXekaeNb/aWNnnjhoDr6owFTak6HrNXdD4hxzZm3JOrcJcbUgvVJmYKZNzSNjofmX
VqTsg1wIbKSKx/gJcAfWDOpXbNJHWnOWDsyxwAvLnmjndn/o2k9+8uAZpBV0/KI4dl2zQbWVXITm
JqdIm+5mK+Zt1+kOYGvZ/ej0S9AOMRUOeboxgPKDviTWJEh47kz953Od6xdYKeE+D5AMt4Ho7pHM
D48JdI8M3hcuHfPafTHzXt83+cR0mn3xGTsoy5iBQNQqS1bABVCUTpRBTWxtvNR4zTXh/vQcF2+y
5L6uug3VGaasDhFVwVPZcGP4ylB5dqCoVes5d2ffcSdvqw9FvW7lENLnb6hzNfxeNCB3JTsPvyJi
jNkCARwj+Tf7rgCQ2tJLv6mUfZ6W0tpoOwF/dYh3mq6CQ5/ab+5jkIz8fqXDvPM5R39UGR7MUVi3
UK8OnW1/wpsaDkaJhJUngWUTH+46CEgrZF5eXp2gv2Dh6lb55L48Xh0EDzFbg6Er2Ev5ZmHQ7qsn
Brforw8JKT6gE4z5OlniVYSqg+/Ap6AxPsgcxzwyWHTicL19/vPV5LyKsTHunkSrCCos3c9g/J7l
ABAEuAqLPVkoXWrxt+HngBMMpiSviztrdrfGa/tLM9ti3y0zqgg2rXBzpGpcKzAt/RHj5xneQPFO
UEp09lJTJ+iI0WMNQGVTusgLLRDYBwwzG3g07bY1U7Ed6ODTiqp+Nd004M2zynst/Ed703Tt8hwp
i4k31nIiUd5TYdqH1kADVHNe5+Lskj187cdyyYZiNaxS1yFKO8arwpPYqUI/ZVlsk72iZ++ZXeNc
TOLghzHEKCWhVfNotnvUEaQA8M/cec4830h2w8ndE9EyWMY9q5sAaswzNZG9raoIIYaZxFdKerVv
hzEDUs/HMkTYBALJ2otpFi8sT39HoFRbT5Aq0klL28ouwanE1ZrwAf6qZziQVF7F1VyweBYmXNKN
8J53YNsPSWfDaeTtsIlrI7q2obo1Xd9fhwS+vOuou+tOUHlUXG0IBwi3zWgEm4HQuvPjYBuFdY71
sNkXU/2TIK7gMFZgaRx2TPt+FAlBQy3i4JhG4ONjPQJrLWgLaf3LIzxX6uJj8PRhnYYuUPGlHI/r
WX0NVUGh1aTHJab67gbjD4bvgZ9jZblIZArO3E5PKiXByKIRWzkU7p7XXkl5qvwM//c+Q7K0YZFU
K3cJgPSWQwz8chs0mkLrMQcXhbMmYcw7hN0Rry6fHocKImnZJDywyq3vHu2ZbMGollE/XIPM3VrC
HfZyMrudMRH5rGphQBebzXXgslcsC69fzYUuvvSwfKtnD0ioEfx2Ftt1gt5jI0rgTVlXvVqpew4A
w0GX5lNXFYgptMRaD5ac/Jk8SRd+CyNxy0SIh85tZ82T4z8OWag+G9IF/X6IEbwZ07wPXTIolN22
aHDyjixTNY54D4342QL/B1R0Pg1mdXKH/E0VPf1aeui3PmbyBmAH0x5TTH/Q2SKUuj5AUwQ70FbT
S+HN8mVmOLqy2HMfkTHIFyZ75iFWY8d9VR2SSJpnMRv9izmjLrAK58+seuKWiHJiupyxcqWiZCSs
sncNhgRSwrr7xZTpWCq1mooxY5pIDZZORXR5fPU4PEDK7FTeejwRu8LudzqhA/x5Ia9b/VkSQRyR
d1PuFTyZP12avpgdJYYUFhmMwTK9S6r+BH+QxruT85Tz6fF9EqH1TZn2ch2jb3qO2GMetAZzYW8X
l9BIFrNYoT+PEIY3WmdXr5kbE5lCNMK+KAyPtqI7PAeclTg3BDz2YXjuefyceYF5F9qRSRhvmJ45
Vl/9cV2srgQTbyjq5Jn+HCI9HRxUSqrgAVMVadmK4Xc3XKNQDfverNVqrvLwVsZI+9p27tG8g8Hi
El4MAtf8VoE/mGaS3Qt0l7vKybp1GFRVvcoZWuwYin0HNeRAjQSgQyay+kRLn5kKSS+05pJx17kK
rFw1d2drObShoW/NEflk0Fi7HHT30Sml4hzQ2xJNrsRqNsuGlQHKEp05otnaoL5mInhFh1DdTDDL
CNjoogzR+Nko2fuPO4v5/DGP+IGniMeMSK0MiczyJdu1htgO1yt2SWtye1fxp8PNepjyNLjkrmbs
i5Jr/PhTaJZ3e/ulPpV4g/+v99ssR/Pw+Dx7TMQHi0n7oGuse9jY4XlZrxJLiR/2EyOtSaUXG97M
qu0RQ9dUB3nhgKmS9kq0PUO9RYgtVk4BFcD2DjXD/7QLtz3amhWu6GePNyJiYFL79gwhaCGQTV5E
z2SJ3EIMF5Jsz1rx3GKqz1Gq1ZPY67As09m9prgZysnd9g3mTRoJZ8by91HXfpFpQ/dWZ2vX22fR
fqYMZKapYJ6ljkg4es/0nR42GlqVVRxDjSlJQnb7T7Q5fqO2fRbdRI8Ya/qyaPAWlX3MCK2Q/UnK
7eB8kpHRrBBxS0EOQOpXnQfDpiOKKeO647rroaNb1pUkjJBUIfVZii+ize6MAFlwoq2gfzkV4ckr
f1hFisGJnolHpyUCPQaoIh78LoHbNf4KLgRspNW8E4LVhry0JQyXFM5VE7zbqGmZRE6ciUhs6/AF
bDo12sz2o54AACIjidNh3dP/72f3pa1/tTBNMGjQFpDEOHX7tv9tN5NPSgTOZwlkrMxDEsnR8AEv
1b1ooxneXX4PtlynoGuHtzl+0wWRbPGhzXzhwQ0GJJ1re2Ry63h4Ys/udrMvrd/Fz3z6PzydV2/c
SrpFfxEBFslieCXZuVs5WS+EJFvMORX56+/iGeACM2fsY48tdTervrD32hby/ttYVmE+l0G5nN3h
MzcHAFND0PP2c03vyNv90Tti83am/bQYY+gAFASmE3rN82rg09XoVTdkDOvqQTa3WCuDSlsPw6xR
sZbBVjUoezw7wiZyEigBGrFVJ4JwYLNdMAIeUb3pDebW1jmuot1zcQQpx/+Q5xeZGkEufKfp9kVS
wZh/j6CjDQr1Zk8Tf4G6B1reDUxoW2uSngqPMN6kD7qyZFHHWDPKs10GlSFrXlJRMfkAvJ9n0YlN
riv6GyR411/tMvOzGj5JwuRzswar4oSCSfPsTzbVV5z9oQlwxmcu9qVP7q5dLdoQ0qA1xnOZHdj0
KT5g8WuVmv+gecc+xjwilSvwZJp5tEcKQjm5rwYwD3CrD6Vm7Fy4DglBDtPMlZ//y3lYkELdMXnb
G6lBW6b5nTRwsZ7G5XtJkS568f1axTfR9l+znh3yNH5ddDYt8S1eh0OBQ6XjxJf5sSwyEbT0leBk
TvmI4jyN99ArkAtnf2zuNLX+QyX2orvJpRjNpw4KPvqer2riYqnVS+EBrOHd2K0GjnKfNQrfEGDX
aR7v0OqEqbIe3KEgfqPPd1IBboP9kmt33A/1nqxLUWn1qekg3C2IVJEFzGYWthUI/Rput5DFoztF
58TBnRUxjvO2kS4moSU5N7UIvSjdZS4NGsk8S1Q/K5sQ95mETPQ6BK35OQO6HCBqkgQt2jY7yRGT
Zuce3O404Uj0au+MurBUnFiIxM+4Iw46CwgmnutbzC6d9cqlrJLVpwL/TWtwbplnfhJczvuhbmka
XzPin/vEOzo6o2m5PlqoyR175lPPEVl58YFN5hFk4KnmgrHmI1u9Mz6TvegqBFjLG0tjzIGDPNqN
G2bamf9o9ldTvBAicgCl/0B4WGX7aVQGipSwHhyhJpPfGkxUHMsHVTpI6ApespGTWt7QGBJVR1AE
84pYK3ZdSm0vFPOmgXBGiaWerI1mRfKRIBvl0UIvDM0Xl2ibEdDJn0o99p7GpHKtiMlxRS+G5q8r
H67CYgXDgBMyPvD94jkqBNHTMXxg5etawxplupiL87fQtdBVf5T8ArD2Pa/FySt5LMGcB2gHfuNo
2WOBD0eNwANvvWfFCfP9H8MiVGni4LUNtr33ZdUs30um/djVP7n5mU8pFHmLdVBzD4dLo9DyLihQ
95YRfzLdCGLT5mSSwxTkSb+fsrYOCcpi2cW8jgCQhI9tWu2Fx+h7ArxidLum6r49hrTHae2uM1IJ
Z6wCmLhMeVm+9Ghw2oU4PKPfJUl1M2vUOZq7c6LuWMlqN/dGaBol/CmPXX9+AAkUTCb+WkvbJ0xx
OIvhdX8sEZ0bnYLVZFfN6Y4ea2qtWR/iur2KrHrtqumhRGrH439NhXwg4jDsDFJUlAjXSjHTcu5K
h1hOyznk2XM8UTtHCeMaw1+jPJARGV3TchxN4y3Pu4PtIIhW96gQ3db9nXXv4CjWp717ULY8CMBY
AT5Xf6zZKuWKhDUpHiweolY0p7Wufju+YuT+fiXj57icfxtl7TiF8O6O2Tdu5TrEqMNYsTLOZuw9
rQLhapKW7GvDyGx5iB14uNEJxDBWETusTROR38A2WvszOmDpbNYDMISOMKV9t5vOy7+4JDqIiG4Q
9sWbnaaUU5xfIj0IczhHTUklygCgzD2/TJBI25zTGtotB9RRk/5YiXld2x4Kx10Z24FLyCvwyRfP
dEI55qcqhxeha9faiFhLdwxVYSrUHeeTCS+Ww/fR8UBF0uLFBikV8fSPXvC8CJ38Yfdt0rsvtIJ5
zd4i2uuR9puL/to03Q5izl4u9uNAGpxc1bEw1V63JMyF5q6H8oHyUz97QxtUy19pDKEV/S4kiLtT
cUhL75anwyGFPz477b2deM9NVu9r9JKDZM4flaHmPonGOEaoe31gZigXOkyDht+2zqu+YOKu70qb
oQeYMwdSdUFilYGBZN4QjYvzpMjYbonaG4HqMRErJxYCCymHpL9Zlou3x7pvUzPh1xMqiWiXESkB
fZQeqDHU0WDHcxD9JR6Be0xAnUXJpi0U8V3ChLLXVr7cDd+6wAye4eiy3oDfZ+UpMhykt833gB6S
SdpO4jXAYkUU376Rg7GF8OzlrJ+kjLamLg+wid/izAmM4tumex/zDVLnnRvjdWPXRJhOu7jataXz
nlB/VjxBHTdKM75VBqVNrJ86Ld3HbbL3pL7v+w4fA2m/IHLsKn6C2XQZnRqyjvOIYBiRdIqSt9/L
dg465sKGTtRNXn0O0kP+rGW/nUVkeeYdQZ2hyrvpkmjbnIlWUp+H6alw06feGQn2RPsTc+HhrUdi
leCHJBjspo/xs2Wha+E+H/sBaGbh/isyyhDBlMwvvZwpJpoNcq5/ldO8xqv8jy+6nHrkKuHazV/z
xLu8sv9iv+agKxtxWTylbnVeRoNhFskzCRVSBPv4MMQN8HUZwhBDwiSh4TgJK2m8Fz7LxeTmODDQ
VgIno/Zvjg0gsFV9n2vpI2gdcsUK8y1GjTBWbQ5ME7nVwti3EgSZ9EMcuDr98swPUPb8ra36uUS1
7c9s9MgpOLmJanYmOFhM3z4jKb6QpaCXSFl7W06/Obp/7c69c0b9F+1VjX0UGiG4Uk4vgOW6ATIL
EUOtf4xe/Bp11Yeu3Oei9isxIdzi86I0DqgBO36oFmRatbzPCmf01zpTeLKJaEG2SOpkm6KOZ05P
8EDc5X/RksfBW8/4a9N8/SVl0QmAGHpUQkQO4dRZejaP5cL8tyNbTJcl6bmE9KYJSX08tXIphsCG
5+q7PdYd8KAVRiO2/KD4lkXbIZGGpCnmjePc7Wz0pkZtzni2thTejn/bdd9OicZdS/LQMLM11Esa
yiK2CWT1TrE9/JJrScnUUQBZKiaSAiGIQZS7iCSa5IlCd+4+7OLVmTRUUguq7pL7aE6IQHJm3QT1
OrJxdd+9ONcQDHaLL7rr0hA6mppmHwxUX0g4yMVxI/ZwOvusbFE7PJyZv2t1GIeQeQLmqjZRZtCN
80iFZpG/batk8n9FyEb4j2IKfkAc/1HwlzXb12DEoE9mOmU5Z//ShDD3fJ3GQwpNGstRX2WfFeMX
36lO8M9gga3yS1+6k6l39/8t4lJEds0qBWJkdvjpZ29aVYiUmQ5iFm9Lt9zKzkYMaKdUGnaWhGoO
uynlkaykGaza8F2jzY+sv7a6uEP6mkcxGQ38P9gYF74ihzcuz7Vdfo3x/NQuyxWGMJ0ho7o0djm7
tE3qINDspJ37oUXdvmd7RtIQR6Auf5sxh/BsH8dCkXrAF6UiwHN4EZnJwrwy5w8F2ZiZrXhxMPvw
y4vLwsp6JTcVCZlRmKQwwtlsNPtY1yqIKJICi6FdQM7XT2XEL9u8zreFIAiJZe04dH/bWTa+QgB+
KlBMpdK8uGJ5NKoXXQ1kyKftrq/dHz2i1y28B0PT3wtHYTbGdgEAEYnQUJ6dEesObvkSoo0g1zLH
hTENJOk498uE1X0an9qpgUjgySLA48eO9ZaNWCHTjge7YV7SMucdsvJk1RGlwfKuVbMTkFSi2LQm
NxnVWyVShJGAWQZAxC/16t+0RD1NuPqt7e/GEI0/SzmGnTn8day9zeytYf3R5xk5Dex3Wep85oid
UQog6gUujIgMgHzkmN8LYZSZOdxlNZoETyvjc3Hv2Cw1xyLjScsa0jHPaY0ABIGI5xfWiscCcZY+
5Xe1WT2yfGr91LTA7PEZaHo7mBSLRaDrMkAzP+UUygAjg5I5fqDN1HrmPH5l9T+9aGafGxiDK65g
v8V7x/oEd/1yrkvZXhYWFq6pzYEmegXqsg4XITAij28O+4Nw5hGbOAfyxiz2TF1oxCXXemWSxmS0
741H8WZGhJ5hLjpExfJVSvnK3hz30PRDHaKC9btjF0zXs6X+Vt63rv/Tk4lPs76a+0iTBAe07nEu
AL3KCutNa9Gqt/WXW9lvA95l2B3T0STOKUD2mfnWat6PFmqt8sXp+h3IRon9bguvtERScjC+1Fny
Z0rHN896nHpuTLv8yPMYfcg0YQGWGeVUVUL4AAQ3D5TYqf7gaJKZCLl45Zq9twNhHClzdubKeMZZ
z3eOfh1aw2GOaMIa5r8w4QNDEUtd4YwfEwLd9OpL2vTvpOD2Oy/jTF5y5B42gxmoIg9jJDf/1L1g
hJtndDQEgzziWk6S+W52nbAdisuqELgiAtCk+lR4K2dvvA2Je4709iRdVAWO9SAHcMYxeCWtevd0
QhJsZz4JGHQMVQ/Z/GUMeGGmevNs35JxM5fYkscWcvQqXG+bLPhtidlWtuNnWqY3IGOHtps+OSUh
+o35UxXZ6BzJGJYeLewU/Uk8gJ8IUuJgcACZe+Bzm8Q92q31kFekFYya9dFx9g3Lz+xqf+S4nObp
sSm1m2pwd2T2c1Jq3zmaMk2+TgYDCFP8RJgE5i1pL2IdH6G+VoqJZ9uxme3wN1BDmOo1FfpL5q5X
Ak+f8FNdE4yJQPD4jLgZbzVcs2PvmWGjoyjWMhrVCnj57Ch+xuPec6kr2u4ZzsiMh2hcGp3bmKm6
nVpPuFq+80I+5S4KW+z4sz93xakqLCNMUSwSPPtjp2zm43Wcw0YNb3bd3xNVjaDIrj9Evb5PyW0o
7aeSKhHfhWbyWXFKxXOwPJFviUc/jf9aAuhhnRCSmMz2ASAQliWhPRNSvsX48XaY/QdtD6oykzTp
eQQBRgbsUBP7AMSGtVJ3p5fiNe3Hj+1/qXBBhI/MlJieSfvZ9mqgd+INu9Yuksm3MqfPqoIB1pAg
5GhoSOZZC0me9Ce4hV5Z/Grc+11Zc+Rt7MaKFuO/7yEusWrWw2OMmLLofcNSt3nixom215km6Tnu
tJM1TPfurN8GMzstRJ+5SfndUTDoynyIDLSvw7DrEiqVXMwxY06g5GjmQ7Pl7mRIVqfzi1bWPybv
LN56GUUrMywM5Vxaz1Y63JsbeRCGEfWInAoarvE86BX7gdoKpEGDY+pHt4XIrEWBWer/WECcva46
akhv3Dgjt6r9od5gjLT+bg95T+FV6B9mR4G0TLimq5Tuqviep/g2u+JnytI8rIcW/dRIn4hQoO0P
QP6Q2WPwhELzX+7MfcPnLW2rbyCXf1EQPMKJ2Y8DwyyxXsnQZZJRX+ruI13FGGCAQmeTJS+txYew
t362r1GvjL9eGhHql50gCv04hon9iWZEGZ3mL6XAKrOmzOXHUCRuMJax8qcmQfxK7cpBnP91nV0q
YULwdlmR+uihPfKG3uG6PZkTKQ7pGFFazWo/mXrII35A0X1eV4Ae8TaWs3rhN5W5X5lzkSXNG58U
NMSx9dlbQ2A22GUmYyROwvFucvtIO15OEoCBQjy/KddlzTz5cTlUhwqIPW4FWKSDlPRu8l7l3a/A
TYar1vgwFLszGGKHzjH3vdawOrFMFUCM+EC9wCCwGj+IIfxVEtMDQXJIO7opxOS97JFTqYBa7zIh
nmVHdzVsdTWyCD+vKR/NhNnxpM82egben8KIUn+yh/uCGfuEu6YZ0b5pFYSTNuKVb1z9quc22BS1
wVLIByHASIS5znitmbE5DJSyNRIfhzg1j0Qkv5pBZXUjOkSjoXdRixYuEy2HmqPvzlLljllAKuxq
V1eWCpQs5W712HxAmR4ZmKJzs+ixCcvoeqzoTnwi9ambiYBrvHlvEt0qexAdxo0Q4QeZdF8GSU6A
CAco/Z+4yC0/sqTfaRIBwYzuYSb9qS91cCuUKK5TfMel9liPHEUVU2YkbWUzWIyt7520mcKhtyqi
EgPmcjaws/SudLOHeYTcRLY2oy7rJS9c/TCms7vv9XVDa9BeLWoijcQyiDwR7c5hxXwxNxeE1OxT
DX/8PJa6e4jL6S5ZG3lIWi4TR8AeaK1o3zDvC7zyhLWBBqnQGfqzDkR+OKQHiZBY12FS9+3nkm/O
hIn6wGv4m7RSO5FOfYnVSCJYRkT1an2utf49edbETcLvEcsRXIqxaweKOitxHl0R6YG+GhX5FuLS
WApow4LrSU2oyxl2KlJygtKO/2UsWH2XZGXiWKBFe+pOeiyzTbYcHr83t/uvSNG4tQhtKbHKyPkn
3A9W/Hxxb/BhtEDXJ/IlSutQwibFW1mmvmOVn3YfvaHDxcIbk8ZIg35YCFZjlOCicms61Hsk+Xno
D8aBzqpx0UywvWtIQWuN3dgv/4YKYFjC7lln2svLWgRT485+IVqifjXFl5b9onU7t1V1TPMWMDme
Db+yuXd7tVvUjIIeUAgw0fRXL/FptNWruZDZYsT04kQl7aL1jhRR7TBoy7mvdYRb+fIWQ13xVX6e
RgqfKqHp0vrmCV0psjZcZi0fRBBD82uHE4obYqJs2QAL1NV4G+1DbuSn2KDx0qTHy00rWuHJSaC5
JFvgLDpuCqlK342gqHETREfPMlDhF+8zgn3fyMW7zf7Ygm/gxSTMmQugmRp2AOtBVC6WokuxRiIO
Ipqifg4lXgBH2aeqia5MhW4CnXazOnHwYE9pzz2Vfw3Rcjb05GKbyb7U2eeb/SMBAbvIdK/tZv3h
LxfTNkVg7ibHTe5qDwnXCUMlvRv2pL8wBeOobNW5YJww3SdT3/syB+6JAo01yRn4d4cWDFtPkosw
E/YHtvpvNx1+KQ//eGn2jZ8gkJgU05S1Rcp6bFpyvn39r8P3FkRxcR5HxH7V2mCuZ9SmG3iMSlSL
zgjVRmL6nJF/QAZ4aFGdBsMabIKz8L9fTYX4YajW+hgv44ENWEfkKqN9vgkSAEMbttaqz2c7TnFj
pdPLul1OFUTVuhKvaEe/Yd1nYZyaJ7vLvtxYzxjA/SmK7ijIbY60dadr3QuCsoNFnTip/taaZrjm
6zuJue8WYSkp3SNeVnpz2m10zOq5K7D3Vgp4ssjOJUNEHoP504mTQ4RrwADlzNWD7bZOLN9lSx9M
ZYLDCJ+RT9vgxZh17eeySm1fEj1mr7rfb8TmmkdF9N2zsc74qFbgRK4kSFbND31/ADS58tuLUz3l
z3lVvloG4kRtewFnE0U79y+MgoqjN/0qVsEWGE0nTsvsca2Kx2Ew3iIyH13ZPqyi0fzRuDa5zgfY
6DFG1fgg2N7bM3+k0Af46z/GNHp+NzgvfZMgyCnYt1ge5GZhXsgP/42AC0bMVMd+vE5Vet/Uims1
Xm6DCvW+eIbcR36tXTz183huh+jCsAjlwpuXJ5QHeG1k6rzJ+bNZ4bHb9UWz2pemqq5GjIW7Gffa
vPJizNCbHGf6sszxE7YPvV/GKKbTvN3iMi3S3HRl2zg89LpiUU5RC9fD2bZppMY8UEXwjA8JPl5g
sFN7v1rGEMSZ/taho/WkCLG4DZBGqI7Jr3JtdVupfX3t0yoo9Gq8JYzI/SJRj23Mk203kjpMRX8y
F2CheDTngit39SDDAyrw3T+VxSw+S6FgxRNPW7owB+fDva3Y2tSX6GPZ7TGd66OnrOaYrtS1hZVx
bj3nEavOr2ib2+AuP+Bo8Hk7LxnxVj7rHNSxo3l0EnTW1pKlmFScLwhbr9k0cRxu76YUJlyFNn8D
2MZOhQPAdznhGHLPuHic5gV39uc4xsOpSVHiRFD6AMutuyzaQUZ1dxg8CfAq3WPfZDdJCb4Xrnuo
l+RimEyU1oEeqUSl2l4LHv8MRJUPBE+F4CiYgQDEJQlN04j/yJk9O+Kjq/FAG6wmk8+87+8pg3Ng
+9RIReqejZkVHjc3V6N9MGT5amfoAufsAahMiDDi4b2qNEHv2uCNazy0Ew59WIxD0Rumj1y3up0x
mLmfdW25j5f1E8XzS1mVPYt846d0WSGCROVdF7wwc01R4dqHqQHWNFvJro66N0Aw6Npw7V0qLCGo
d7UTz91hrVqegTgbfHIFFkxgzIdXArJM+web6s5i7CW86uhhOarNLd5m+WpdhrR2lfnkcqEhMpsH
M13DNrfRJCTGa2allC15/MGw6osH9qApq93h9Z0YWp1q02lPlpjeRzvLjirpcAbYbYjK5hLPbsc+
EJH+MLFkEVmNYJpxIpZ1oqRMfNyV8WeN3PfWuoJFdykdC6YerfbsjgVGu4zyoTn3y/LgNgWsYQ80
35Q8YtjbJsjRy9qRoCF+ZTPjuJC8a+XaHDqtuzij+25U93HPR2iumT510LGJu9bP9QSxG9Y8zGUT
pCE6k7LliNDkxBmXsvQ1i5tWpPulrnYrpCR61/7RWbBdS64hJ1wQvPu66Rxm97UgRoGqAFnF0Ohf
BoKmNG+oLOL5tx2d0N0wSjEEcdcYb/PcB87E3yK9uPCFQ7iCYV85VRl7debk2yRJ+J1oP3CeUPcb
0+NU2gFwReJqovhdjcWTZ6QXxFiXNaPqSsbcF0aF3xUqV+DwmUEyypAxvi2NQROZMUIh+/Znmkxs
0HgAWG3bMVpMYADGsDw7q+0EXnvXNcnj7Ja4Avu3Fq9XgGmKz3Wd+ytiCHy+wyfsmk9t2bXIn328
VDbhEly6HIyDQ+LW4qD3fstEEXq2d6UKJxcvP65DUgddgZ+lACxlaEzK8RdFZ5C53NgRdcV/f4wo
3pdcvOBKoGa369saG78jO4sgWcpPZhuAmOa7pTNHyns8NuncvkWueUGVZ1e4dA0leBVK8eTEAtEr
A485h2uOpBWq2ub3Ga4JA0E/tcg6Z+fpyOWCjzwNphxTQSE05HkZVJ/4Pal715/K81zM+J3adxaC
90unfaN5oytBleS9TzjTE897Qmb1NffOT4OeaPWsv0RcGjTT2sLcrdVxn5oGxDx1sKf8Q6A9BcfI
58AxwAir/jvlgkcwnl7sYnYJbEyjAF6TcSy1OqOSQrYSh1n2nrd8MlPDe4nthpJqOMie+7UxWD0J
a/xLUtpba5sUPKmhU0va+2JCD5pjzxj7/ttjTa+NVthb7eM4qX8sRG46gBhAPkdNNKw4zIbldHuU
hnrKciJsCDlgzrY4F72lgBzBDeNlU08s1DS6MFxiaHZaBC4FgXWBXf+pqP6JquRuXXCDw4xPcKq4
ds/rkLVcMlpzIESE2pg5kjW4t77QD5htMx9wYbGrxZieia27znRURz1unu22MKnLixJJEHyqOeW2
dpcsNCaj91ud8SACw5Cv/amqapSCXfNkFvVdFEeskQHtZJNT+1FB3HGd9qHIqy6Ivj0HZRYpjHir
NwIblsJbk3vAKWK5CVvsu5qcSZ9PcUMRVuExXQihWuur9JpP1cxYCnWq9VXUJ+aj7GvJmg88NsNl
3xm7JedQzYf4rz2iz45g8/le+TC2Nv1mjLYQ7z1raeliiiMLLSLsTidZGrOBuVnlyXx44jPGYWHQ
wfDcpUFfDJ/TxBVb51xMhkU5Ww9mzXrI+W4d65ba8q5r+TZjjeQAY9IByhOl4JIHQTUJgQTYbqXS
cJiYKAI2o0AU1llP0zcJ9nHLduDbBJEfaOix/cgkpKvxjqU+/+Pkh6gRPwrhgRoq2VnQLsbk851j
jZ12zMQLF0220nzNKw8/ACI0wKO4sZU5ckjUGD98M2Z7jc6moRSO2ntV9drejp3S35iDe723+9sA
O9gfkVLtRTYe6tSNQzWMxAgrCGZxezeX3seQiiREE96n0tsJWQ8wA9017IDHFVgGT70ZlIQvbTav
l9SzcrJX9bCSvOoRoeH7Pm9RWrvCY1SutqSgtSf1bNh5FewFii3CMiqHeSJTL1Q/3UtBx3/hctkn
snjWICAfhL7ZdtZRe+wJbzkQb8m0CauW1byYDLQuaatj+q4MgnjA/FOI2fNxdPgspE7d0fVZ3/k0
k1FgWgTGNXmysxJW03pEBANZsu78SAHv7cxY/u2qtdpVU4w/JBFPRmItx6HnMbAz8F3OOCKHtxoU
dsVKf+PGEOW6+0o0bIdnpgsRxR2ruXPjltodl3sTLN4CM23r7aLl3qpYL2csdc7UA81ODuCFDURo
Tpm+TBYDDGTwMgRkI8J4iB2/FBOrVQGqjKhlSitfQeHxnX6o3pEqjoxWoURNCYGAaiA0c1rW3Zz8
UUjNz7kA+Eu9HWQOkXwR8YwX9NdMMfKCjsMzvxKzFoG0lj9pUZc+cye1S/QFa8tSX2wSA0WXHKpi
5CMcy2gHoi+Di5UUrzjk2HCYeXxAET9elQuiAmlilO2GBoYSQA/6iAFjDwvajjASufqNMMxDi8X5
pPUQX1uWha9uu+4nx7jT1qL85WTaw9WxvjJFsGZctfMtqvKftCMg+b8wdcOoGWgbil3PFqb+30+R
+5T4giAMAqe6lULLn4r2wYq75SNu3Q/P/NOr3xYI6fV/RNO8/cCvr+HzfbGEjlac2/g6tUl5gvvK
SDmv3V3jDOnFYtyK5GALU43q9s1wysc4mUTQ8WcFomm1+//+gY6+OCU59DHstz7ycPuV1VGzg4/V
3Vh/M6RrJR+Fej1X8Hqv02rJBwMfMrCp/EPP1k+tX+2rkxXICQuhAhy/5vW/f6yZkyGVrfdVZD0v
fRE40FfQmbXrO7mMENEqp3rRGDfYrTt+eQ8ItbuffisYZTRg+3XXBTBUDqZrjv7NjriP8E2QVemd
QOsud10E9qrqPyjIEOhvOUha50TH/36am0Z7AN3LeTiu1kkXXDKGCaCdSn1w9pns2+NiF4LxqLzp
S95uUeLqNkVFFlTD2FyrZQbPZnknVEPoVrG3/BnyiwfT0dnaAnbVmS8t3b3WLvhPh+uAkSFV+CzM
6pjB1PFla06kcSvJ6Vb96VvQNQBJxjuxWo+eJbVbTNI30kCV30Q/bzDGWLBzcPWbV0fgEczoI4mg
oOR5oYdNNjVhmdIj94kbvzSRem7XvvpadITyk4spyejq9U6HRn1makpOyErMIW4JBK9EbPnAzEH+
as6DlZXtY9GsL8K2oRaM3NZ4GAQXV6eynYTMua8NZDdKS5DaKdghtcEYYiSNk9m3s0dUVd9nXjYd
PC2DfOYyIvfa0rsfN34hKxPsqzXKJtKcvAMIsafaIks0xp4U5I1qw7wz0ZkhX9/hHKhZiKscwn9s
/ZATWd6ZRlTczf//o7jsvRNFx//+vWkW66myOSKdWhWXosTSbepF/z4z08zFkP312A5PQ4CswL3k
IGF2HOsbXKYbj6uNvAQMbvFUI37YzS2R5qyIUuAbiXXw7PGw2ARcZWBployIb1ofnkYGA9z8iNg2
3ugMTOdVJFxrijV5mRjvboSgNGV7TfeZBmSVDg+YVpoTT72OGOaljYb6weobBk7z0j3G2YuKHYe/
KQVuXPPNNF79qHfARi1JnCynA7+nRxcBknan0UXdyoEpraeYtVpmxD57JtJ2M0ap9C7Le369ToDF
j2kRREote6enp5xByMRads64aC7S+2oTBaCbxPOXiCmhhQSFbdVchdG4IjBW71LUnOk24UoetCXm
RaK6hwC+Szp93Cu9cG54gNPAFCs+t7yE7QoDomUAxA9z2/6XxMUFB+JydMxyfnMVVKpmsRaQx+v8
JqX2BzQsjLtlSk9QyrrQpR94XeplI8wN794stF2LqJlk7qh8R0Bp5xZyRl1ZRDh10m+zai9zy8Nh
YnjHxjMf/8u6Moq6OsQT3UfvTUvQsYzAkrDAyJjjXca/upD7yLZ2qaqHbNKWqxOxxRHRErITis9G
y3p9LobTYLbZ/r+3J1c/pamSByMtH3ryt+6MQiPeILb1Z5NDI9S6vH5I5lvsIEkDgdbi+4DntFCU
Htncx+t1sZrqMBM2/cdQbx7Gp+dqZI0S400+KotJClFOKmSAj2lwju6JXZr2JPB66O9c0A1z0e/G
mJSdbtTKR6ObLwrFM+1IxU4wcm4W15FKX2P4cU8LWiWwysYXdZH2KlK+Pkd0p0zXtYOyCpe3h3Ym
Wj7bJgSTKdiQ28nzfwZQnajhWLrupU82b2ZjPOsOcpa1748AnvCOjrZ9UAzpT6aH8hDtmFiiGd8v
eiMPiPRxiddXD8/5QbeVc2FuMO27nPq7wZZRuKYXSHInVqtPb7ZVfURTbj7LJcdiRraxH3kGMVhu
U12V2q9NspMTAN7h3nilLeyL62qb6hBrk3euXMvDhV4NkBhm9SCjBk+FbcPqo0VGFBl2Uc/ZsrWx
HYKsxxnzBvKPpWJDVYVkFSMgRQqUKO41MjZ3UmfUELGlRlKz1Hd5azyjr88P/5memgq1juUxs9pg
OtPg9PcJKK6aiPduMzMl5tIdJoIxMNqKzVXKKnNYHZT4Fh+BmlA1dFrNQeJnZqtqP2xkz70tJl7c
gRmA5zGD0gi05+ppzoa9Ejgt2R46bssuOqK1tsf8vqoz56gWJuLrSPlpFd0JCl/3f5yd127kRrS1
n4gAQxXDrTrnbmXNDSGHYc4spqc/H+WD/3gkYwT8ME2oB4an1U0Wd+291reAkNY0MFAi61vHnrtp
GWqhruokM+2kWPUzY8FkM7awHcPbf7xExbSr4U3epCyHo5NVJHPpRXikAblA5OmTpPoydnI8BWU1
f2q+fsSek64rs0D94PbR0myRwGg5wxsxhj2OYr5hnL7dJg1Vd8AlsQLqEz4XBQSZLICZoyIreDYH
7ScXIm90lkkEQdofwXLp65He3s1H8gjeaDSeCQraVaO+8QcU3HXqJA9DRBJsAfI7dZBn0sWsjpnd
5RtIoOwaGjBwIPYheIJFvDf8NDgxu35oAi4rMyHLjZ5Kv0spdBArWvQxZt4UG561Ky1Woh7M6ySs
YO2pNFm0KHnBNavsWVcSGXTfrq1a0lYy6mGPNVxbM7G++LOpi1adtWZc+vODsaSqZlvTiNJlmLy4
pDpowzSenGKpDC3AFzKEaxa3Y1TO2Olq4P2xSyqU/wRm3rmHVyzLwHvodR5hmVma9509XkpgdDyi
6GarAiqZ6611UkeWnY7tsmq4JuICcF7dvpu1U1w0i3D6kI+rm/4IdJCCtosvvxstexepYFPPN3k4
uhENtsbZCojB18zdAXw9jMypzhXcXLaimtiDE7tPS+ohjRy3q+xoh6dJ2z/mngU6KXqfGr15QVCJ
zlMBYMscnD6FjVIsGg4FtmMEL2m76VpaCmJY83tZpw82DT5in8cuSvzcEfjujCg8ffwUEV4I4QZv
Rxk9tSLKDzrNkCWSkuwH9f8LDaXjyKSvHQUcPlkheOvo1LLUBglkgztXm5L9AMXjQeWNw5We0pRF
b93m0Ftp3JyrtK55PIwerBvIz8Eg2rMqXfM8CJDevjcb1cgpeAhZ1CdVM4GQ4KhamrR3NpEi93Yz
4ljJFQihJlMwxQ2MELGfvZNhccz8955Od+G10EucICfFZ1bHRCFK3P4Qa5K/gF2uO5+Q/qZQIjob
AwgvwYoQpzJNYoP6BQpoWrz/s57Oi2obFMMuZ0W+qyJ4bxJ35Eo5rv2AewNKhBU9Z1KTDCesrWCI
t7RHEexHL46BH7pnZSXFsShaxCYIUejSVoB1ZimLV/ztJ57cWFPnLt2O1HVlECMTZdVjTrce0r9F
6QvVAHkw+eUfJ0P4mLdHl0GynXfH0ifqGa688TaVzKxqZVhno0QehavmbVRSfxuR0S0cNLxpXcL1
jT8eiLHc9Aj7rmnokC3k9s0reMHnaIzjd+GGG7tONrPi6d6FZ0ByDrJwqK8PH6+m2R1JuuHjxysY
1EDjm6eyrvu7um4qttI5Kb60LGgc59WjinMWYwe/WEhP5ua0NkPCOcdT8+aaKUiNUybCaE0FlaCm
y1y0WeWhE535VNNdFnROj15oT6c+TvRTRTb2AjVFu6StlDDMT5NHGepXFbnibwJ+lmxkMX/ePFsb
32NFe5W2zhrRDX7cavCZy9Y1H8J8ypFEHAaE+1iqauThZn34+AncJUVCNACv5c+JAymsNxuq3U+U
e5owf2Le+ZMBqH/lseXv/dD1T7nRvgDQ02dSlH8a+rBlsFvIFVi0+ALMwNlNffM4zq9chAB3niCC
VDfi5qYn01+0AYtnaY6zUyK0t7ETJS9pCcoI0El1Fm34BOSSzacGsX3QhPPqjskTZTV2LmQpkdC1
22joDA1iNIukv/M2mAf4ENYyrfEPbpiq+7Dv/pCzqDkStUTLmOiHj1My/6SJWSKEdHpleS3M5YlR
hWM2kpxo3XqqUy1ajpMutx+8fS0u42WGwH2bxsQyjUO18yFuMjn0uIGyTG7xiRjHjw2E0TJfSsqq
gP8/1TaPaSe9a0c9PlqdHO5H8CF6i6OxycBS6VF7S9I22cYuYZ26byA5HIr3XCISHSF23NxIvvQM
A++MQYq3YUyXSRtBPfELY1+ZVrck00i+DUaOIK1XN2M05LnjOmCk4XZzw02tMXMEF68Zg1Nsdwud
WeDl45S57P/t2KPl2Wl/J45HLFhuqBvUumrZusaFK/BIoTqe9Sqhu0eCzB86g249pU+XJNAfP0rT
vHWAPxC5opEHKjXd3KMjyWb6P53+bHxzVP1Nmogk0u+XSAfEY46tGyQ6SMnZmfOG/hXWZPd5R+50
Tc3qG+12LLPu6s2XgRra+05P23tN+WqjRe4uSM0f8Nm3TpN2uyjPkwPj9Fs6b/SIZzQYiPG1/d/L
Qi86NvDlX3m5dypPvJd95S2lPdoHUSfeJXOZfcItlrshZ7rfemWCESRITh8/6cqj+I4kt6hVdXtt
itle5PHRY+93T4H5Z81DdRMVyltCuABiaKhHH3098KvcvfoOTLEQyuIi054S9JQZq7eWN72/cMWh
bSPrqUODtjKZ5hmsEKc8Lq1lOsTu8veZGZ8TPYQlLMMxBNWmgPqhz6F8//p0+3ryw1gCM4A2SGy6
UHvPM37SENCwfeBo/P3fZn4Oh+KvcyydqEHqY9t19U/hUArrMBsIYtBy/CR/wq+/k27S/llUWJgi
yPf3Y++Fm1C0P0oyg7fSgnk5dqu6KoMXphKBe50Y6+7LyrB2kUj/LJMUjUKQertYkrBjepUkF3hI
5krjm2Ar+3M+obAcx5WODQXGtBzd/pSy1RMq7TAa6BZeaxx7Ppw9O+eQKLYrRTHgndSz2N3zfVna
ms/OgupavoxFoU4jM7wp5iGXDaJeZJALcBTU2lrY0lixK/cRuVzHVJdvvl1Vy5JAo1WVhrjgRJfs
BEi+IByijRNWP/WGWYhEJLzoW81cZL5GB7Xh2VPYYqKRQCJZXDUHbSo94u0aD0WWdRSm4z/bVr1K
C4LZM3q/Fg2aFVXk2uv9noYrPktVzXVyCcW5xPLKHkGX66zRfcYm8UkYcm2GoX6KzLFc9zGc15rw
W3RKKWEJVYcx38A6//urBWX2l3ufFjITcVcKS9eNz4GaiQHqyLAweli2cbY40XoKPFolKloPuPRw
plKiKlh4FxNI3FYn1XUrsCZludugBMyXdJ6qe4c0rY1fVswaU0aDXcWetKlY+Mph7K4taHPUIAgu
g3R6qZ14Im7c9JYqZ8ACNtfeU9q2Jzpt7mNgxHSYUZPaAIcxTxcX1bb5TtZ1tEFZ6D01TfkArkr9
maKfNGmOJedmio1XVNARhssq/cNERGeCVunk3EXwG+00jrQZ3NA8NF3GrHoOyPNwmq0MuMNXLIAX
sw2sO9oubKsbX7+PDWlcBjQXZb0M3QbWYKEfAC9DcjUDbe9OpbbvrJH86IJ2Yt+7jL4019vbmtJ3
WR/1uAmyeUBGXtcqaqxpCfGhvsd7Vy8nDBKWrxugzLP2nLYmKpjIQNWAqTUtrqbeHEM3Kp/I/zPu
29pe0O5zd52FXgjTxYWZXfRkVVq1M80wpYO3p58zbMjMof4JrX4LKUSs+oDxhKfpJc99TIABa8ZD
ZA1IKfRQkD3AT8iT1IUnsXvHJmKruW5+AKfWHn5/hYnPUVXCtixhGDYLn+5J8ZEU+K/lr7QsQyE4
hyCd6Y+wiY2PDd+qgevFBgPHrurrrQUIF2MggYcJSNu7li3aKlaVv1BW4JwLTZ4imHXRmL0GE0Jw
d3oHpTGOlX+InGw7YF8/jq22hJnDHIJgmLzV/ctAMkmmC3XUohfL8L0rDntLVR4fmD5b5SFphSIy
fzQxwApnDxXnVZPQvDvXo/kCKZ7xcRCufv95yHkNKz5CoOdgXsfk85hDcok41AGvu/qn9FOdvB7o
w6gVvQoIaCC8ca/1HR4l4WiLPuhfPQOZih+qHssqeDsLLeEZqezBht18dPiot5Whevrm3UuYBiMa
O12ckfDGS50AKzCE5t8t/gFIlIAxhqUM+ZplM5aPnb3XLfsZQ4eGZZ4nT6QbTzEh6q2xBgOmgXq9
+hNYpTgtb7HOza4ZuNWq0EnfMSlClUqIV6gS5z6I3jDK2Tvf8yIsuUZ8TkS4H3SR/4wN5S41Rl7f
hOh+rP2fPzfLMlmrdM/hY/tUpLBRJUfeTwosKMzkWZ8aHMxB8aNq5gSseQsg+8zfpYZ+MFnnT2y0
9sV7D+A9QT0TuwvCr1GFGm7+xA37dxG/xRSxZiifkVOYi75b5yqHotAa7h09Uzyxju8tSsc1ly5p
QXu7x0nT6OPEByZ9xCPYmj31JusGHXZBbtPYkWVm8AYppH9E9hxFgXEsjdhK1C3LHMij1Wh02Pg7
wFQ+nQOmc1a28ciE3/iGOw+h7D+K2FJHw0yXlmAiqOt2/syW46olRnn1LQO2Wn7EONTcqy46l2zd
F7+/Po3P+V7UKSzzpuHpKKsAnMzF4r/u1wShoy76oFwIPeqOQ+dEuzrBL90m3iGvIuxzIsyYXYMW
BcR7KIKxP6rWeU+LGJZ75NQ3I60jUsYT5o3YJSB39/YW9fC3OY//9U4JSJsLViCxFFe/vlNmBIw7
sIriEggH4DchbalwkXmx8eg75XvPbOSoqthZ0duwVrhxdzUxNBdv0h/s3Farou9S2jnxD4ynTHNU
xqS48q1vyr8vxTWfp2uarH+uJXVhz2GV//o8/Qyrmt82xSKaQCrpklCghJzrZdCQpRnihFiUGT6u
b77Fucr79W6h0yZNl3qTfw3z0ypT5q2oR3gZ/F3Vxp+KkH0pzQ9IKEoQngNDVqzNLi1hsQCCy6fR
3IlBvkGzAvfaaCa9C0yb37ypr0ufgGnleZJ3JHRHfCrvurioa3MErBHb7U45lTolQPN3Ac2h1Uis
yDY01LAr07hF/ip2/aievnkHX4pjm+XXsw0pTct1iXT99ctoWx1GJv3JRRpjefQgX2Nr8yF68FcJ
JFWbQkhan0m3o4HCYzMcXthvbjubuBfSxaxvbjY5fw2fviaP60J3bcfxDNf5dLO5CkWMmUbkqYTq
FNpdtckTFePTSp23tAaMjxRmp+dRdqIN+gi70HgBAwu9PBbylGiTswfk+mJnXbpjD2PQikjCtU2q
jM2w/ACbIWSe50EAlo2hVq0R+dehezZk2CfstS1rR8EH645BqPTvW5lrP93q1DYifCa+7XUyB/AV
c4INGzANpnKcHodevZZzi/Pj5DlgXzJbknINz/C+dhtvFU/hNaVzcLaI0brL9SF6nSwkj1qj+sNH
y/3jpEXt38LN/G1vNcHxm+/5601nG5Q0PGfZDrEL+nT5y8SKcDYhVAjyPp+zJlfWYDXPLqKgHUD3
aYkDu7szq9I7FqSd++OQPZjzWNkNc5okr+whQuFXgNxc4+Sq5I/fvz/r6+1pG7ZrujC3LNfhsfbr
dajlJSSriS1Bhbvg5DrFbdIbtQqHCn7soBhItHmwrCP3L7pWau3Owd59UyMRmYOHhlJ2K1tRm7hZ
51+KYDbdU75/nKBRo/gd9WL78bItniOQiZaJfJ/o7uA+cN/qzOJ5NECfg73m7aKSTl0mpujs6M6B
4sQ90z385lI3vmyDbdsyDZeAVINtnvu5DrTZLun0ISKGWdmeBSK+2H7lnXpIzvF1xJe19YOCZPPG
P0PD2hGj1Bys+T8bjOkdA+8rlhb2tEN6++a7+FqgUpHpjm2jlhQ4+T9lqYJggFqA+3yhmCacNK3x
gKajQ7ZIt+HuNFdaKIYjt+S08wBaLStanm3+pmewgggvKY/hNE5H1evWGTVNDhQzEovadsUJlJE8
zWN7OmGOv86p9LO8A2o0DT9i1U0rGwsobZRI3g+Ng3UVKPESHAjsGIcAsJaJ2+9/1/94uNtSWlRQ
lrTIjPucLlrVQjRMWaKFY9oLIvBoVLcmujTT0S7IvNeDqr37sIL2ic7xMIRaCFDmNcmspYrK5kjM
mnXuhxZvRIbQBQEL6axG5F5+/zbNr1+JY9IDoBhzeLdUe7/eHlmIYImrco6Px0hC7UA9Xo/t8+Qz
p8rI0wjGwrwxYDFuaZyx8S+SpcOidFcn/gPFET2iooDi7yaSnhaMGzFOOwWJFrQxJ8mGjCauQL3h
Eb/y+zf/EW3+65rODc1ux2Jdp9oXn9YeLdIIAm9GxO90rUHNIglXanhsPUccMTj9heEIvAuCxrQm
Oo8dv3HKo4qQ7hhX5+/fi/X1pmNDwHyXp53QeaZ//iATkXiGaIE31acMqfRdkXrjcx+gf/Ck7IF8
Y3HUinTfuEZ66QLXOcBtfdZ9jx5rHJnHpHLlzVMGEBEn+Atgjraz83rOmw6nlWmkwOQqdfzIm9Mn
7qHCtN9g2B6zjg1d6HTRa6p0Mu4sKCJJJYdjltlvQGSdkyprmLPoBNc6OYjrIG0YEf1//Po8Wbnm
3dnCoH+qvfCdJWlVZ+miNt2/p0k6J6KK/S0bZgO6i9DgIXrlugYAcfMKU5AsOnQvhs1UxVcy2hRl
yES/LuckcPSUXeg+aHJkIC/fiHNKTwmtkUWjRSCl5pd9VDj7KLHUvW0gb5z0zDlmrqy3dYoaMmjM
0lnBXl+xtQ+F8e6QedGP+lGgJS8Q64pvOoHO1/qY0njebX6U85Q9v95FI28nhAmfL3wFOHIqL0nl
BK/YqNKjlYHQd3m6bXwJKYuvbliYZfEKhqk96VOBxqRJSbgKyVNohzh69boGPZBMT+HcLktHDw8B
qG6pYVNMCILEChJt+WWHg2j9CSZipJ76ArFYUxJxZi5YZFekkADw9y0TdWxAtFZmeLccJ8JSOqVz
brSg3BOeEYCNUvqDyHDlAm8d1kEvWXRbNz8HoqXHASpAJ31DawLrGX/TG1Hjj53lkxiDT+2uKpoG
baRR3yKnLLcuarteNbP7rXm09MTZJZDN1qZK5H6EmOAUofVWWr69sRNFdsuYZezFQoaRTAZXcZg0
O5nNGNwVkfXTig8wBPPhdbhYevvZi9wO+oMxPRhaKZZ4+e3N7y/h/1oKbYeHN51ji6a7mCuJf20f
1JgQwGjqsHaJqJSlb9/yrv5LzzH05QhuNom8ZpNZbpp4SLCFEmEgBvMGSc16chnQqbzeY1n17wfY
+RCavWtKUNGhcJHr9TiwPl7RcJzufv++/6PCcfCGei4OWct0vlS2YDYx4yuoiBbg4xofgjVUCzU2
wSrRS7CMfBXbHHDlzijkLgyhPDQN05wGGO1C12zvML905u8x6fy/fbdHytGOJHrVJhnnmP0W8agQ
NJnkMXR662x8C58YowxqPq72FjPrwQjc5MoMuJ8jZgfsAeYPK0onphSN3NcC58rvf2n5pZk6l/G6
0Hm6mmz5Pvrb//qyGB2NmYjAfHo64dg97IZDRCLwXTcGatUQFbhjfBafXJ/WiduHt6ETWHRr557J
jr78iJgpawhckHoi2PHw1IlLjRduT2pzxJ7tkHtoFIoWW/MC3HO0svUiOU0SC2eLT9FZmUkd7/rB
+EOEZkP/KGiIUFpAASDvPdw2Q8YIBBzenmu52lVdV6E0dZrNOPrkLdS6SUUCQccLqShtPSSqy+1u
nlyUpCK+Wt0WmYz+otFLotuGfwtRp/rmev94On56eromLEtXSJP62Pq0I5JdA7HGzfOFHUcWTxCS
FXQjg5sbNuE1ymka9rQCgLb38He0RD0g+onJge/y+0lN5t0YlOPW07ro1pvYlgzUwexNEqxzdezQ
BCJ/YT2Su7wWRV8cTDNBKtB18ZNb1/Fad73p0HVASbzKKAz4ZUa4LgKGzx/bGIyc3qr3cxNWsOcu
DR+D90d7ua5EsUUt+f7xqo9Nj4BTv1pkzpy5UevGloAH/Ftz4yiAyvXdzfYf9ZLn0F8Vnm0BpTU/
LRKxh86RmTgEg+ZWocl9UkWLM8NEnPDxMi/KrYwCda28nlVdc+VKA5+7s8vMXtm04rd5B64thbP/
A5uyqHW82QXwj3SXOr19DmTSX4LpQMcYMgETeHq5xbWPxgAvSb0qYkBpCPyHXTCR2xLrDhIf65tf
0vi6d6c4N12mQ9IRrvi8p+t8287LxELfUYppEyZpv7Mj+3WUxRsXxz/3hyPG+6johqUAFnQIbH/Y
+w4EGvzc0ze19NdBmw0D2sPMQKWKLfBzQ3LQiipifWIPoKUbqqniwYjD6CIm7PFNiNAqtuqtGEb9
EGbVWymtU8eq8Kqp4ehP6lWp8Vjbg+Cp7Iml7CoiW02B4IHGIWPLkfxcAs+b/m+IQu6Pbxaq+YL4
9S5zDZvCgA9S2mx7PtWoNkF2eCZHPPYKZjfKLHcNGP5+rHrAuGEankeSk885ic3/nGRQ92BPy2ox
gIXCmUC0aQhSwbmYllW/8Jt2+wpRGEwjXkaWxGw4eYAiD20ggO8T072249x5nMDDlsDxHvSUlJvB
16qzrRlvtd/K+5ZAmbvKq9OLd5NIkV+o5Iu1bZoGDpapXTYttzuiZtJagwwvi/dIBkF/jop83KTa
S5V2xS6A8r5IrMamtirVoszdFqSoZt8SUnWDqCWcnnH7N4uW/bXMZojmzJ8m14ODG/TXh/Qg7boc
kI2hCwY5DIJjRptqe/of2lWAsVjpoSMWcS6Astc4pFjWmkM11PKhgRS68Uc8ucoROEH1KtyOMaj3
uRmhTW10taZrqoGT1owuYi2y/zcXM0rt7JjJ7kAmVvNPVCayYUotjaTBglr68H+n0cp7YkBvilHA
nZVl/VsbM6mrHDwpbR+5T23MXhQLz5sTQWkiY+6dUQv9B6tL76sezDT5GxjbEQ3FIPkOMMWrRYoM
aaNZHkCsLvDoA7unAd1+nDjtSq+VtUpMF8t1GeZrtpHmCdI3qwLVWxMxVRyrhwn8LJG3wBy+WSms
/1gpGCSbNuIpi07f5xGLq+U+Wg6WQ3c2VY5WjENNmd3ZioZu1TmjeUN7BIlgpWxcc6BgStVXB60k
5EHj6wLVZExbf8RtMiXAkdue6DTHWJliAMVJviyeY08/8vdmy7Aum3UxmuHNgRIi6ym+NCZLIcrm
4IGgByiSqKKbwoEZMUFFBZP6Xa/raw9x7iFJ/nElC+TnCjFpCUPM8DWgOPbSm+02f8SZ67xVs34k
TDxnn5XR7PZMdlxmkC2Reu9rVzV7x7obGoXG2lLhw1QrZ/X7Vcb++ljiKe7x5ngqQU2VnzYg9O3h
GJE7taj6eBN2OL2aVhvuJRHKB62DsQf57/7jjwKnhCoa2eQbpQ2VRRSctNI2yPZOrYsemJcBHAIx
K9HVcMXPEmkV7OPUXicM8O4MZtt3NQ+vfVU6kGhj/1QlrXFnTZp36XSjOA0Y9RfhlE3vNFX3JNal
z2av6duWQL87383eCesdbtZ8chL7B7TPkIiN/jnRwz/RpOYXSRoAkYeMhlJ/SYIXqUhlg5Yyd59q
Uhz25B/Uq9A2im3edzWaUjc4FVHr36WNvknLYt4/K/WDSWh0hjK2K2MbCVtw0Yzgmy0/bYYva7tn
2I4UfBKIeuzPVz83Yc8zGnBPM9bdFgcU+7E6HLVTDU8qiMyTm3j5McMI4BJCshKTNu6coQCrLqJe
3ulsZk1xVV0P0LmqrO0wLTGJQaXLO3ttEOX3l1UZ7yzYA1U85pCpDNBourUJI0mVD32y9CYwQ4Ou
rKfcxvEUKk//y+rJ7gbyv/CUTsPARuRkMAFY2LORIAOptnFbka1SE3dA2VXGpqkyrOfDUN43fHz0
A3E3BXBEyN/YGpPPuDiZiGjMBYSoFrr8kbH7nBvT3xpkrvgfHJwbut8sLeX9WXlUc3FZi1vvMxOu
rKMegPG7U918R0QQhZIQKMoU6SO7UWRPflf4p4KsIYSzf9hZYoO8lvLew6LI5HiC9T1uC6l0Oq9E
EDPGhVej0Jec0tnPATjQuSPbm9auir1NwZwW0aecTTPmInJjgY1Wh+cFWwqXYR2tGjiPV8ZA/Toj
ZmqfwNDNUMtBLOVkhzroX515tNG0zKiwuD+7Kn8dW984YdiNGF42apOxii9s+ogX8l7RaBYm/7Pa
3EtY+ixebQysPE5nmxLyFkA9cBynZBmlRr5XUwIts9GrdVeOcjNggdiIzIjOZl5tudi8ozWfojmi
fRBcClaaj/uolt1jrm1tHV/BACLzkQnJH46i5yXUVikqnv7/nRrdeP398vIfBZhn8o+cn7o6qv5P
Va+e1GbcdDbbysw6kT4OK6RNHWJYBpJTG8KwZKyGZ8R2j2TJAk0e0fBoVfWzoM66CYJmllMDZUvK
/CkKrD2ijPIPAC5E8WKhlf5za8Jvn3ddohTfVAwf87dfCzDmIQwDac4J9sfOp/ce+8NsEyibRcYM
du1qXDRlPYtkqBSWKmbpNigl1nLKuvu4G0aK9ibE1pZ76KFsnCQ8gBT5h8ucQBZm/k6K4RHZfTT/
pAW9xspjpFuzNNNTlQ+wzDsHmdMwMsLO7n//RRj/UZp7Di1lSnO2v1/HaqhupUE3lm8ijMaTa43G
zg8ZAuMtCBeD5+a7Ohf1jWaLDg0EDiHm2F2HYuWcjcZeeYlzs7oqPg/MDRfEhEzMmpLQpVYheHVm
BdXeu0ra+zDspjOa8OnRTtleuTZx0PyfL3ocWgeyV6xDAgPqrkXkh4WHl7Zf/g3WJD/YWWWvQi1S
myksfjpYsK+1fq51iItVmWOOGoKjP5rZNZ5qVnhEUUhhMQW4hvkHG+b1pGn2mxyee5UPW1k17trS
7BgyRLfJ9bjZRmZCkl/frFoBCIepZnYhDtLC9OZAE8WNB4eqp8UKvanaArlRK9NtUIIjXNw1oYkH
Ee1BgRyUhKiou+aTa8G2DzQqRyNbWpVnPDhLXXXjgzH/XHV5iwKkOJbZlPKURAZCQGeyJ/okfxgq
4ADEXaEn07I5wEKsiCfpXvLZ0MQA4pCgI195NRSgQhPsZYu/QgbRZ0K2xmOKZ3+RRfkMKPfq1UQs
35LWonmg8Xed8KBvkBENGCEMUpGsaXiHFn/X9RJxwBhqZGD0TDS0UIEJdOIn0QD1/P3V9lWt6qBN
YA/o6CZbXtf9fOtEVZFWJnQoYdbdrs/hUwzWSwUTfZkmeVBtsCf2m9Gr0q3hJCPjmy59NWbUVWti
niwGOsAJiIS7QgKI7vM+e0/QPuqol/4ManlIER7+1FzIPXEJ+gq3FIvioSmDkRDgAVks6+wSsIDa
NkX0JDGwvyHuGu4Yzckzed7mTSbl1cnO8EWmvc7oGCXI/GNYtdNepL4N10WnRSVjkrsamvIe/dcN
KKhyk2c2wdt2NbDypvqlqZqJkB7f+2HJ2Zk5SRD3ZIFMXPR7t/etfYGNK7/TSWv6pnjzvvSy+Jhp
KjC1Q2QyD1J/3dOE4M9i5fDALlTxRL84W2tO16wkXS+aLHl/NFoSEIuie8U13TGpHqbjxyksQixZ
4a0zr4N5ber5rOprF1x148LhEVRlXPpzJfZNcHGMs2ecA0yX18aGGcEiFkIkkHDUqhkfsPc2dviu
hRr8JiA4K9nW9U8Mhgc/87DxhIlNe10TV/7r965SSKfzsl/GFVOs+bCNeyt8EO18mB+HIx+S7JGj
Gx+j7DHQ/veY6ifff2zE01A/VeIpT585CvGUjc8ccfpca3gbIJG95NozB0SNO63Oup6IJBiGHqSH
mxcWG6KsvB9ZhroRY9urLdJwjTWnfVTftn1M/cu+02GTgWAWtaxpoqv41CwDk0QTIkHbbtgIJPek
guOlgyjZZ4fB21t8SOLAuQVNHR19zGXkTDXHRjuSziUPxA3W5amZ5mPwTnZ+psfOIdyzn5+7HKnh
xXUxEl04Joyi3qX0LlVxrSmrp+vwcUzT1fXno6xuvs/XAI/v1vKzcQuYS6xSPpNHG44LVLfssWkz
sTOT4KjhrYK8bFe7oHTCS1AkaOClsSnMnUZDbq/PsLu91u0dUud9WIlc8/MREk7i7f30wOGmhwQl
NyER4mBXhIsfA/9Y6vNhEU6Rn4z8BAprhGSFoTI9cwDTNdOzss/NprcOXnKp7PPYXZzkUtqXvrvk
BE7alyS9ckTpNe6vhTMfYX/NnGviXNvsxmEPtzq7iWE+yLdrzZU53FLvpg83u7iPvVtrdObBI64j
URY91lmCympDOJ4Ldj/R4o5YJMmC5OjBBqJLcjM1FBmBqvsNDgvySu9lfm99HEZ+z+E7kMvuXefG
VYbSDzOpcG4iuaX9fOjJ/x65vP5zpPLqRaTMXJ2Pc9herOiqNRdhkQh2wfGYRZekPSfRJWrPHEHL
7visxKlVJ86lOjXJfGDIQUBl90fxcaQwybwD7UGOpD5E9SGMDgyJ837f5/u033tEA8XfyMK/qmTQ
Q6EaMGj+sZX0PvsTsgB2WB0KZJ1mWDyEReKuulbvVwMmjodxVPXZbzx+nVQ+MEEnhmzW/NW9UgRP
CILh6akYKC4OH3/0cSIAyDoJ6xCN0iMF3kEuDvWCBLtuuoWe25w1pdaVgUg7HGEjppBjAIgU44+w
qRe2kbgvcc0AgzszWn8YkeY/dzJQ9GPr2ls2vdE//71OYR3azT5AeblOABffCafsLh+nHJveJepE
sGnNxr4bi9eJSvNcW1V6xQCGByb50xZV+qKGpt412TfCh6/18zxkRyNmW6iZLeY0n1b4hsxfxN7F
Qk7yMU5iD8HQtBYzDi3q2brqI1iYqa7wP+XnMO8a9vDknIykcA3Z8GDa8smVMrlhd4skG1wrUStR
Kvk/hJ1nc9tW10V/EWbQy1cRjQUqluSSL5jYTtB7x69/14Wd542tjD2zg6FoJxFJELj3nH3WhnUM
12sFUPyAL4/U4uY39yZFXNd+WD3zm2MGV3CR0PB4s8W1qQQ3U7VC+ZnSKRj3nrtkr76WjK94us4Y
R1G15iMZLcCTneS9gRsdDAe1TWuuRgo9M4G/IlbbUpnjGov+0okkgV+vU9S3N1BaQJRlADwwZWD/
3AzKrX1jRwHsaNxACDcmAy5GYifhJMPNgUtj3W8TVTjWyN4i1znokmY7FYItDZtEIqnwo9FVfbAo
kw5tZiZvYaluuYM7Xd3iT4BrHsZm/13/5a1Nh7eWwhm+QToJ+KB/cgzQW0r2odeqUy73MbNo4ANt
g1yEQSuJ34O3eaLxupyN8VoP0NzMbguMTscHWlnbrbalsMfEz8jNRMzywn3x12/qWwMLvx4LEx0L
NQ7qN02AnXFoAibhtqVT3L4C/yZaa+lzSgbx4umDhh2ZrV8Um0QaMiR2r850FvNBpb1ob3/I2QTs
Maam1+gm7V1QGaFj2FQ7V/U3O7y3RUh+U0e4LrhtHybMn75dFalXaw/fM93EJbbDgewMOPOswuiZ
TNP78s629srvlVHFjkaAFDNVzPDPsEh3VVy/sSmI5pPiju3M3FtKJGvvbFak6Kpow9ggRKYZh0Ja
KbJXYcu5TyoCtwvZ2KDvSHdssuz3lHBoUSux8mzquebOG20uVcocojCM2rdStii/+Yj+47zXsPxj
N6RhrbMr/PGFy1VL5RQf3Yk69nydmtwm6nKk8CrfVZn2Jccs7DOWzHzP7Bkxr9YuwWf9+pcw/+MK
oXFRYwWEi+it0anExmWXSiWAGqkvq4TWQKgPR6MXqSltcoHtSUmaLSZ1Q7L9GAn1cdLkr2RBfEmJ
G/4KaeIyED9yG2S4kws7XCrCUE/VUf/ckLnyhKmvexCFkzu+SPJ1TbArbX21PIPVxuE9ulw/W6/V
KXulw3Zjmrm9d5KJIMWK2fZNlEvGdiJTAkpyUTL5kHbMbcBrPtv2KD9qpea8SF2b32kY35mSzuMX
y6LxMmhOcz7+VJfH3Jviu3ysMW1ZMemJDIaHXBvzMCFPxI1XzXrYU+mWyG333mJcRqlSWSTMUKPL
lHd4Y6JFhrS4yVUXYiRx3pmduWHPJbHu1x8IAx9vr9kGvRqYEFQ+LP3nMjU02mmi4NSCPsOMsidO
ZOv4/45HrT49mRrLVqFyxh54JmMQraPQVJ738Tw74eqEnDujrxIpPgotWuDEwaYJsXaCmUpeA9sW
xmla0vYUXBxwF5SnjYIzWW+f1vb6TXJy1bSLcagg5G6+4EpEWXzWFCFDORPKs42MuYXCXauEKB7D
ZArtmOIwofDBqgW7RghTYA6BPgSENjZWQILijhWGjXwWMu9qrGH2pZ4BPpKidEZjeo6N876e++xi
GyBIL2Z30bvLvF/YHla2UIGma1peM9KVpuuS3ErtijDKflO337RWqNlv1X6zoLOQCwqVpIoQeJIc
Gt5vPkL17SfocM3BOKiZXICVn02rjbKP9kjL+NQLxnRslX8wAZVRRU7curc9Q+vZ8Wndh2muW+hz
+0DGdOMEqVarXluWcD9XR7nzvR7E6SPlneycmqkVyAwOPFbO9qroNFSMRIFrTi0yvZ/KLr1vS3Kl
fn0uHgubn5YPNlZTlhBcoUUj9McrVD3kbbuB08V6OqwPDhSb+065pNjnmHFjNCynJ/REyZ8pvMb+
e5g1v5jgtqdxVtwYoG0uuVkSOJaM2XMef9XTroooDFfR8Ugqy+2aqBYrkri4mE32SWII6dkk0MxN
rVF+t2+G5naEy4QdS6On9sYYZn2HD/MDQ3/dY9NY3eM2OF2YZpS2rXLpHpNEf5I3mOS6I6JP7ckk
gW74kuft/jBmkvyIkyO9s5xW/8REXum2dYntqWJjuGf7arsUcfS7kRcLMwzUYqGHVj2+qvB3IwbK
rSi3RgvWjW76Ve8ApMBJCTjQ+DM3mZZVmZVwNWLV7w4LisJ88h21h/GJbPW/SQZ3HvOqx3opqu4N
s4PM0NYGbnmo18Os1qH+VMoEdzNDWksBmb/DyRwLC7iiM8CaABwxZKrmM80JgG1mCLnQ5uZRqaT3
425WXzK7/YJtGQyaGvOW/G4NLL/pljAsS/+ee6ZhM59xuDn/ZdmBBCbpVaWQIUSYoBwkOTl8ocLV
sAtxjgzZeSQKCZpRdrY3oXg7t9aZaXw7vzAzvg6XfbjU8WVQLpDlu/o6L9ehZvvNUKdb5rd9uTKy
jFqi2vLbrN7sQahLol29obaLpkSox3l/aO64KgtthzRBy4+sOFKPoxOT/RRV7T30MMm5U+C4tPe5
FKGhvc8UjJX3S3vfShHqD41ShGb2oCYJSd7A3zm0KBHayCVMI1yoehqZaaT14ljqt/g40qxBjgIg
p2/NJ4uI8U+blcunzhmap4oEM1K0t/yZrFL1DqKg+rgb7YdWA0h2rSnKtrcpuTntzeLBfjNwSzs3
rl6SfXMOqVUkH1oXcemaF6FxYeMpNJjRWtzz/RIpR2ZUmdFY3OcL/E1ikaO6uM/MKDHhwwg94cG0
jcg8JOX3IrhzOSlzpBrRPkfroc2INIu1RzSV37VaN9SVEYESo3XD661i926E0ua2xVe0xNdSEYr7
q91frYxkXbAOF43dL5veQ1Vz2UkvkM4Fg9Pa2ZjOJDdlHzDcoGMtHe7cPBhXnMIW1CnLDi3QtQD/
1a+vb/9Rj+ekVrhfW4xvsPn42Wu/yvts5OrEltS0JJf58zMVWvmWk691KAXQQOIcE2dimFCIqJyk
ElrjYI/JNwgaLUgXIabFJQbGs6AACScLmaPf1/7W+RoRvq6p+brmgxT7pqGEnUR4NaC1gDh5ywy6
LDTwH7Uhmco1lEoDI1qYpbhLhdL2u/ACIgzxo3E20wsDhbWeO/6yS9Bw1Q7IRq2cUaucQXcX4zkb
z4kTpmQN83KwF8OvGcNWCTeWBmW4xAHa4qDkFq0FCS+kEYrTALYdGmTfGH3CWsD5ZSRc+8jghfCy
NJ/5v2+ahgDt3NR5RbtCc8VenBdg2qn9280XK9M3iyT24cw46mwbLeyePxlJOsWcdYkkPfJsKKWf
NqArhILDN01cUBVI69wEc6riZgtdWZf8hIRLaQII1Jsqb4GQPXhb5VGoRYrurYOn6ULGIYsVpu4V
klcdasgYhsh2iPiuiWuD5FmgwSVAUx4Rf6g3vNFgP+HNhtDKjyNBClRgvIU+DS5wCNdsu2svxY8I
P4/IXqKZNRex4UDr8F1z5iJwdI5+Up1TJ9OMgmZ9UoBgHUpA0ydCNLak1rULd5SF+kOtRLyhGxde
TZhuwaye0N55C5Ug6g1EaSwewTxU49Bme9B1W54Ej2x7wyGFRk6GE8YTRg7bQ5SSUHYoYQ2jCGmH
iD3HBjmCzvIAsRLxiNTcm3Hz5N6Wew6RuY7b4N3a3Ep3wcloGx4lt2zcjADC3M1jlgwECp8qkEEi
nuYEcb/cmHM+MS8ehzZpGCQy8rkm7l66eufCO8d6nAOtV1xITNByVQB3lqsnHhEzaD9Em2kbvPp9
gYF+oODhkcdLA1HbPHZ+JZ/gxlvkJQahQEIM64t5fT4yPm5DqDtU795gwF/3JsMbRqFxJ/zUAyer
HNpoGzKinHmj7WaZB18o0YQUYhJXdxnovblj7c410yEu7hZwubaOxZIFojgKI9smjrWFoYNoZtdh
31GQkerms9Agux3pcIZQI/FHnJauVXho4wNdxHFBqtcv3nQcVz5Hld8EVCW/lRArT0QdLuNDpxpn
e9CiUM7fhAlGanzmm4qnK55jecrsWfDqZk9WWEExjustrdB0aM8923FhY+LlrnW31F19c4loH0e3
J8ma9RufK59uzLjcSTlTxmEqepJPzvybMsfhZfxxharpDh4m02BIXFwSflyhtltbVnCAsdvFKuPI
upw+M+SePse95s3LUoWENaQ452zZY4KG5cmgaB8l6ynBTxLHrL5KbX+iy9kEtlyeFzyAQTEnLFNB
ouGxTx/+/1Ay2HGyrI+O9bGYPlYT/5mPe/Kxmz4qyUftEGFmcFwPlOsHqfxg6u+n/YPWv7d1oVh/
b/E4fkXp9upcyvQp316H8rXcXqHxWvoLGgY6IC9p8pInL/b+zDSjUT9bh2zrXboI5cs7TX8aineG
/tRoxPxAbG6bivDozLSfi00i86OJ/8rNrH4lwDHsMSI+4rXB4zWN+alkIPvdr2+l/1F6xkGGH8Bh
ileniPdTOUyeBwihsSjd1daD3jKTdhy2kuCcpsSz1Cw4tddNfS+3JtGgo6Fcuy7/1DtcoEmr0dyF
FZKswMgciJ8iIqfIP24QbFybqLVzmWG4Acveq5riGzGw9rwRMYhNJT9N5c5SzCmulbHKT8dTAz/e
WcAziadNHboiNgEtEtY0y87s521djbuR7XwZ5++JijeupJ/9+5Apbi1S6fdOuZvVhXUoUb1MfCSX
fpTsF3siALace64h4N9c+LihMbTVa49N/TcnuPW2PkPzh7Fk1i7YH+gv/niCr6YaF3K/c4J3Nvc5
4TZtrGE7k1yKVudcKefdYX0ixLrlmxLwxQ5DW0IsXRDrlrgUR9YtSLfd6Z7FizR/X7lgZ8wsn5UL
0gn4OVYuLF7yQqxfWLek6/d1yxz7rFvGQ9/WLSxdGnbyWTitodaKRQsqjTBH7Tk5li5x8n3RIgb5
QMlm9eYDTQQ7ZaW349BIOHljr5vwCdqb9DBBNIt+fZZab3fmGkVR4XZk0sth3ufHd7MgI3yEcdkS
7gVLpaQ2fBvwIN82+3HG2gizr90+Zv2OA9mag4RUGRDU9n49DlNf0s/Ji+XUAZoLeztbGHjCMDeU
qv7nqCqnFnqpq+/NFFj0qujeMpXJ9+FrWgq+1/+eOp7v+z4+NRCgveMPSFz8e1U3UlHyzB+cmvCA
iaASm+Tta83HxpD1xsjBRwey9KnK1/dOkn9pBiP39nyLn6dFJQok22mbGIt9ScDV0Es3H2cVL0+R
y/WrWkv6dZpFsHBf168yntbI/mIOFPqazin+IHz5z3jaqi/rGN9mGgqvPRaJAx3S1pjTJGe3QidT
8SuP6qsyqN2TM9T934bcyXeFjtWhMICu4xQcvHas2pdff3RgoN4u+fDOYB6W+QTZgv702clUS6WR
YvZpUdSWurpOxc9SmwemO6bG2+llOG5nsvbzWMr3vdceqlZCYT2mrVGPvyDKOsYg/X3xVzxkmtC8
+I7j2wWTTYHl+EST6QVW40DrA3sTKs0gP7Sk4XRIMlghh4iOGTnhyxIaTagdGpYQdyOToXsTNku4
NuFMkPgijtkSjk2YLKGehC0OyIbp0bBs+KoEEHKWQ6kRqGugtBswTrBUAN8x7A/lg8Gv1wcaZNY+
cLZA7YPKDIwtKMwgOzSn4XioT0O7EWrTcF5CxlnGhXoAw4VqEzIZ3S7h1ghRWCkZlG6Ecv4KLyIJ
pTnUktCZQyUJ4ZetuPiScE7Eg8QIUKwL7XgauwCcjgH93m0Yx8+DMg/g9qPCJplaaCORqfaXyV9S
f0rZS/ymv/WWdUJ91OTeL5uOpajOz8iwsrTKeu5UiNMjfnK5KkhDyKvxWaERV4PXDYk5sJ9NK5dw
EO3ZM80SIjGWrAoNPLKXvMNHVKhk8PQUov8AdXgdTIgs6Uh822btykOafHIIR4Jvud232zzeKO8k
UbpzO2obJ/0oLwsfUEq6Zjcq4ylW4PXNMugK8J3mg42H/NINI3UxZy5eE7v8Iv6ZqaSdaIdZD7im
ya2q2TFPsgPzdtYvqtGSAUxhqa3k4SqbfyqC3F2ONnkfCReCPd3Iv9kS7VNiSF+Zmhg/0/J9XCrp
S5ob+7um4N/Vp7Z4hCAr/W7g+G3PAiCEw+2IRjPeoqOZ868qkEXOS2lPMm9nYc7hZGzpZcQwBtMw
ezbA6Mrp5ne9s39okqylygOhgkzoGY97VhDEhEeq00wtxO60vW/SAZiwAeprNmJW8ukcGYVETN6o
xb8pX72dNYYBzEpR1tnvg+s/jHn/+r1TPsyWURecdroFI3BL9NNa0baVtK67wDsEUrPm5zwz53d4
0pxAaV6pB+pPxFlKvwH0vJ1UxH/u4EJXmYritv4zSUwp1l0vlkIC1shgSZm2TWS22ReMDbZvlFpN
2je43cwZuzAviWSFZF4F2cZgSQlJWzTXc02Ekk8FyTHWfgd6VgXuNpjn3DQytl6782ks9Se7d9rf
zPKwnHtzFQaVx1VY1qH8qm9KwmNSl0O9aslp2WO5OyWAQnHASptry53CwOkERbQRno5FVyn5cJg0
9p2pSW708QeNgQUxq+BikJHoK7NlXvZZ6+CCNY6b11UNgjahwCDm8jRxwBk3PEzZ/pVAFsPvBmu8
agtV/+PRpCwfm2UYA3MkvKox8w94fbfz1JCc3rY4bIFQXrtmjq+jPkMyifPFNwnQpmdROjBqqdfd
HQ9ruRousuXj/a7s56Zx1iZIWkn2aMYYhDm1xo3k5Zoeb0EtZIBVfTy3bXnrMveUurvgKa+NybgI
TT3PTnvlPrdjCLObSWxTqqWPHezwU9LPRIpgE388npvUxnlgzlga/nkip2aAl8Ii2cMeCcRlrxvb
XGkVXqc7Ua4HccvBbIs7lrTE0+yrl+dW+yRXREvLMkmQeTNwZ5uG+57R9GuqKd0jAHYy/FYS2UtH
8sdRmUI9bsYXRSPWcG5sxoSMv7KaWkq5w67vs2INF0e27hhF1dx6mylhGcoMyJQwAE0TLOExSLSx
IcQCEL5VEtXKReyy4joykl1/rmKN/XhOv640mUYoJDILBf6S2D4i/yZVBRLqsDYxh/yjuSyWu6oU
kSfsCfBPuU0Wlvwy2H3yWGuS+l53/tQNs3qtAGsnWayFhT6klwV21+V4RCX++6O26hyuvnP3bbjH
qqBTdGNrn9t2X7x6YNZxVMf5Ckhiuk4QbK4VdHVCbnYnIBPlDoBh/kfJUIw/O+N23gtWV6DsPjA2
GFVpznBwPGu0RIcYXpK+FRfiTmSw0WCcSZXuP8sOHdxhs++3LMdtVNXjvc2C5Pip26rdtTv4WGYp
jXQbFZ0hGmNUsGbq813a40iXAKyMyfZiyVhCGJR7HB1Gck1zJ9nIHBra82yfGrafs9YsF3iDy4Ud
7/dH6rQul9rhJGbvyg2XV/s0j+3+ZE/KF0kf9Ase8e3p2/PlwJR/49yOn47nN+pNdjaSx6LvGMrY
745OuT1mzPVcFJX7+GYy0cGd7cmxLNjtCu6BROviS5HMZE7u8k4UQwlq+C4Tz2bHsymJQ6WC9ewY
TbeIdwg2DLx0YUDGfDsM8+7XUgKLrTEGHGZ0E5m7wx6sSTHMJQrGMpc2GrwrmdbtbK0BuL+Hbq6G
yJHZBjWLHDrjwutRP+yxzhtnqqPgnVuXrjsfP0zy31A4jLO8TboSJrpY/i8KGerl9qnb0upVqhOf
G7n9sWe+r2uz5VxJNN/ZUeZJ51yZ7srnu+OpHQLC7ThM2R/dYoOa7vQ5dQ8c+iIo+QPNzFpEki0k
7jhT+/1gix9th6iertCXYFr37jp2zddJoGM5M2tvIF3TM8WY0dLb5OpU3UOvgy+nr6MGc9bpeGQI
DU8k8NsmPvI72owKpiLo8HaqJecRp8Qdfaj2USb7Oiv7+Z6V9F8WFMR3nUZOOrTO4VYQbnYB1fBM
k2KAUGYx1VvDHssHCbKwxsa4Ss06cPgfhrtKgJxOLF3k1HlGYU4R57msbXd4zBIaVwpVSi1hdrOb
9mtBYtplJ8aQ5uiGkTKnkyEeHQe84qxqN22nUmZ9sKWsDklENSJb6o1Ir1XtUjfzq62M+1UyLCaG
2cSdGJjar9aRpGnvDWHopvq+raoPnYmLPh3VgvJpzBas1fHFrulVa4b+Io9zc9Ih9bjA8EhTHWNq
XqNNBAwxF6xdGhmmVSbXjNJoHR6zrvOmsSQOfmI2rTUSplOg5o2Q/TGuA2OiWmG5zbpdtIrUuZg8
ofu5nZt7SS+Se4vOuXIirX3apdZLqTr5sTPgmV3m9pxb9EMZA7LCFCrm3awrDumx/ffDRGDZHb4T
SP3GflrtpBd3inQMm6r6oovvQm44UB6btg6JNh4eEqMiIJuVBR2UFKNKkn+2Vv0vBlL0T7NuTsRN
bOn7LjvHLZ/GZlsbTbVy/3aQqriXTkZlnyy+A+ckaXPycVsRY10A9tub/gpyM96N8h6D+2S4ulZz
UpyMu7xY/3SyNCVrc0gfEwroTiYZl9ZY4nc4S27KAB9YkWbDBxm13q+CqL9t++raE+HR9i6fY6sD
GG+vy0kq9NqHl9W5m9Vs1HBjLSry6qxU00Zxc/7LkdiM6W0OB1hYRXDBvFO0hL5jrscXGuVfNehB
3pozqFRMJLopepI9A6+nmSTGNup0iJ/xD32Wi9z6bCQ19OOEDObZIaBQxLPo9mzfVBCmbreSG7em
8h/t6DRfh14nht5KP5bxPHmxychnaWgnFasKHzAJHlUlMd30v0NLmN41bw2ZQn1uekaifdlNvX3W
V107KxpxYg3pKAGjufZ1yiSLk1p9tyr4epvMwirMiFLIejO5K4Z8C3+zW37brSVJVbbgSajsl9+Y
SIjTMu1xIl4qxXN2n/ZqyFsquzIQTTtraIxMVw0E4Yl/lwhYhzkI6EI1ubQQGZQt6vL8D9Jdp1M3
O8/NoP4hM9j+m3Xw4R74sXbrsBAG+GdqGjWZn31/OwSY2MJHd2KVTIFfKu9No+Zki3GYs3d7XfU8
vS5AxUKTs36+qip5lriBHGMdHqD5eRvlgpM2s5ffmST2Umq5blESAZgRgwSRMq3cVnmXrAHZLzJQ
fRb9VdWQ45StOt+U/CswNyAR2nIHFTPz5FH/ajsxvNlZ1PG7nDaGquJYXwCYlOYtLRQmi7B+uJ2V
UqhvtxMW9j3cGeWgyJA1AYCePLBNhtW2QQ2YmNg8pQ3UjAaYldYfU6ekd2xwBkIPBwDmmUP3qsTr
l7Ld5BCrgHbRY+Dsy1aD412gNTBx9/zrM8PUfl7A29RPGL5mmt2ksqj/1DlT6hK+e2HVp3ZV9BfS
N3ft78wxqudcI7bKqrMiajPpcWq+sForbsdBVdh9EieuhOZiz4/d+Hex1kwhDUa0rgr5ScyExlS4
+80oz86iupbISwLzw+gb8wpWk8luqY1EJe0gm0G6HhNEiap8IkZNfqE8yyqcUePP2/SY2nz7lJJM
pB26/HNekehCwQxDQTn+zSTI4g9zq3jtlqr31UD8jiZ/Y0tonc06dOGmWFlZ9gLpNGia7Xmoitso
zc0lVbP1PcHfHlMv1mu1FJ8kQ3rMhmR+OWby5vhvsi6H35QoFMV4+4YzdGBZOlBLfM5vWhR2oicS
UYgnpffgXluakHMog8VNO7UXqnp/0/1Z8mXdXyV/q4Jd8jWCSEcyEYUs1ttFWEHqxwjg7XZQFCHM
pKoImeVFKhbNPqRIR2B3OjDSE2pWaO94r0MzP1tWmLBIssI4P0tWiFI7zIpzbofcB1e3tLkZh7Ud
tsQ5yxQ3w0kOWVZxYiJrgLAaOkPIrJA0hJYTTGXoOIF0SFWDNA7mWYi5p+nQnAbI2X3V9HFLo2H0
gVhtiT/S/wT85s3dRl7oKjuQUMfXNCmq2z60bjMH3aG6CRC87I7/lukPx9GElrr7bTGtd2lmEC1r
68PXLbSIjPv1NwVfy5tPjiIHs/FcSSkYK/pPVKxGSzYp2Rygk12ky5EG5lAWsroIT4nTRbEs3CQg
wxIlwlBSHGrnu2HwK2BlPbnnUdtHHd6R8oKpLY3GPpr7aMNGkkZrL/wkEkz0NEr12zTdcsyezPxO
t43HpVAJSJJ7OBFQ2xXm2NZ+l9wC7bliBUT5LKyAaKsu39yA3N1N2gKHIXChrVWeMQIqpKQLQ+BQ
CU1ViCFQioUbcFwgeAWtRehtUFtcr0I5C8sutNfQXMPdEFrS89rSyTur61k+5HQXyzhbHLuL0V1a
m+lYnKCXAjfeoXy6Iur9JW35mzRe5+Q2JjezFeqTG0TAdr/Vh2z7Bm/IFHdnobWKVPs2Y2eporGK
+irq8LJUUbNEdRUVi5eRBLNE2RKVFekSUYqXj2DJObLnSCojh0UlsGC+DJl+G7iL35pyebG1m5Iy
sXHrp1uii+NICj2PSyHF4te+adZ12a4G7/R2ZToL0+j8jxMSGyTCD4kZEhsk4cX4IZP4jBPymxly
YddCdto/Zsj9Hyfkv82Q/3NCDkugld/NkDghK3hUhxOyoCDZ/c8J+c0MiRNSIQqv/W6GNP/LDNnv
F2aWcUIiiUQSTfghcUJiKsoPPySOoi75wQy5Yzayb8ahbAfxFin2DU287Vsgfx5413nLISxVx/C4
mjLN+evv2EEp+mENgPnZoiDnUJ7D8PozeA7MeTXChGtPXZUWRAlZ6nNdOeldurbWlQiX/B73decN
Rdpy7VlJWFQZWp5EyDvwK/0BK7hGQGRLkJFGCYz8tBXW01o+1A79d0gniU9h0eCMa0p/MEznYUvJ
wxqbpGfchSty4pBvzdSzfrWkFR8CGZeRQ6G6LWL8Y3sy+7IEFEiem8Y1Kyl9v1sOREJmQX+zHKIR
9fZyY9LnU2lvgAPDbcuf/6tGia+v7/JxIOhkdr9po51hunXi7azsPyYsu3svXj2p9wZG6Tc8zUJW
4TuHqL0usMw3ls9+rPt02CzJp9qDYpgARAPWlDiCrA7qKYAthjYl6CmcK4F6KHeCdQpKRgmVoHYC
m5vNod4JjClI2IM6ASirQg0qNWCLKPzznl0z7xIAOEBJE6RpwFIoTwPGr8s06Ex/59oPEWH3s1EI
L79yqEt8Fs6J7JWMHFNGl72G2d5DMW1VGxqiUEU84SDEUhuRuW1IFI/YcIgjoG1ErCtqHA82Neyp
OfdHRK2P9NnWb3P/BWQA6XMaewvVVxx/K4B2BUsRTEWw9sF8aOwpLAR9Hyyb0LQFw3FkdkMxgrwP
diOotmA1gmITD7J/lGwMdxDcFmidkNIFWx7sXQDOAwEqnm0fjTZha/6m+AtN7MlvGl+bfC0Vgp/V
WR7KFS9FrRdPntQI5R9IiB0d/GNCPVnEo0ugNsSGoXOV2aVbjXZTCOI4insvB/xH7O/mEZmG5thb
D409BEkf9Mba+47ukwYi6X5qCDFLkyQ0PYO0DrIkyDlZDnVTUNcB4ITpUF8HzB8uLGmVYJsCRwnW
OpCUYOc0UAN9CsgNtQ9tKr3GO6sOkHNIIqOb/wVnyKHaxLXmtyZJeD628/s88RdWCJWfjz7lmBba
pellpldwlkxC2SEGgSzb5SjRxcY5xS5yI3pYaJ1dXRYqiRc33R7i5CHyvbLeyzRPWjySJkrHm3If
DTk9X6Fu8SWVzEvfUX3V8S3Vlx1/5SRx/JnzhFOiDybODc4WMta4PARA8kkf4krZ9IFuBP32Xe0W
IFBLixGUnD6cOJtQekhiN9IFzhqoZIp3gUwTLQ+2Lpg5R3JGzIPJJoDD50prM1hn++bEoJlfN5AY
ST0RklMfPiaSJg+XQtJ6DttVTpNciJgVXNNIGoTYYf/miv3GeYcPnEE43eIipbGF+MmQkG/VKvUb
U3wgYS8WkJFbmybkrMsrYQmma45dcTuezugqf3uEA3Md7ph3eberzXSyB1b0xpK874YujmaV/MiS
VNmPuhhCH82MCrwh6adUsvBk2HV/XvmoN82CMFpu7/Jev+5rkt4fqVZGOiUUBdwaFtNlSFJqssNo
3xmm9Mku1OlxcvL6WSsFzX3/XUf6LUDGViwBz6YfRkOEVeKPF2ynj5MylyxyvNU0AyCvcIvV4iUw
DfM1Ez8dT6mwLqFMoUK/pOl1ni+NfrErIeJrM/U8i2jgszWezVLIcsJ6ChM1pH9RwOgzhCySh9Oz
ReO7Pbfm2ddYiWWkzQvZ+8XcL7t9oWq7lFc0ldd5usqakJPcuu5mJbemE5qcW9XdBkeorKNsjfI6
GiApt36yRvESSaZQUd5nhxKqQfN9XNzbRZ8Sbm5JsMdWFSQsNREX1p3UXuPkmqRCpX6Z5ssyX6zq
4lRsuc4TM8nwSTNXK8/2eGZ/aDrEZQg1sE86IcoftiFk8vLSs7QKNeZZyS6Vea4o7B9ayyuh2zMv
0L4s01VhcTNRsRJqmR3uqIje9P0md5ccWM+tqgH53FC6RiirI0nk1P5ml/AfvgQbjhnkJO7YNHre
YLGVrV7itiR9ntIQ5r1ZKlikVPpDGi+SOzet9rwOUsNwK3QFlkDvTezGu53tjzFIzncNESJaQrB5
qbZDQMFtBEEJl3OBtO+tTJY+TIl6qQ1reKHsN74MEpcubRjvzb3mipXhw2WUNGysvflgd6WfT/pf
Y5+9b0wneYHN2JM9Ikos8Ui1Ifurqeb5c43NbzMhd6yMSAk4AyXRpFM+F+VwNnQuauOido8tEL7T
PvcSczxddZdJa+0Wht6/8DU1WXcv7xtrfCVAgq6USmmViuH/MXZmu41j2bb9lUK+sw775uJUAYeU
ZFmy5DbcvRARDifbzXaz/fo7SEdVZLjOzbyAQYikOksUufdac46JzzGubeBshjzPVlEFSTFbX92w
PMfGI+gMb0n07A51Ht3q7uBcODpzwq4wrJtJKMOm0ZKnrGicEx5KFMsNDt9KQabglMcJegOegEF9
bGL9APrbJh9QAGWaSox9VWy/6gpuoWgyrie1145drI436yKtCSqsKBBtXTMk0CIDPdg1xTGeJvW+
rbUnPp/hMPWCPmFiIUFvtStEB/ejPalQI1qwsbZr+hqnLlRozaJA7cTBGABZRF3S3De/9xPwXxcM
0M26UKYoPBhBOtRz0IXmfKSuZD5V9pERsPlcyrA6TNboooeMklc6IU9qJfKzjMdrkJwVp9RB3eqU
REiBhyKh9s2tS6XuNgopPIVZDZAkDrs44Cqpk/mkD2VxFqFdYnzAyliZpf2MJ+ldU4zibSynA6E9
EZhm6+S5mBH+/GLwv8yQKb0sDFcVfJyOffDXM6B0esUWVktsQjTpt4lEXhLOGMtdAJ7Phaq9zTNc
r0pJLfw5inqfMnjMwSBvCbdQsBV4F4kbRwDLbvnTBGJGQtB7CinHnwu5rGKSptmN8/3CCJP7vNSc
Vy3DFFwqpFjLofNu6SK8D5V7iqwvXv4YTo9O/phGT/H6V8snwwZYvfy1A9HZF6J8zspnNX2Z0hdD
e+7HF7n+NeMLV7Ock+TQlmenL5v71vJu/vxzA3L+H2N9hvkoJfE8A0SEuv3rBzfUxOVaE7bLXlWu
Gzvud5M62xe9pQ0vLuxWMrHhK2e9BmN0zAE0OJQOtf7QpTdN5cLjaYgQ18xyC0kZKpnU4AVNQNzj
JP5muG10U6WRHkRos67bziHFsYDx3KgwFC3LubJ1Y3yxBsOGuqP7Vc3nETtIrAmPlHeRo7x6oGMY
cTBzTXUhCVe13kNcssFswzZVCE/KtPZs2pLLlFExriwbY2+FQrtrRHg/y9R46vRpL5RCfdPcb67q
gCl254mMaxayrKcrkdsO2eq6uEw18rqmLPmCDDf+4kW3MhE5MyxyvPUsDeyxKa69Dg1xQcBq0Nsd
mArLHk5qMoormtOBqYt3oj3Hh1Yk9YWVcWmkzVLuTVeJbjR+hz6UReRUJhZt8LJHo6vmt9IsX3sJ
cZJquGSUF1Np69r2olm8xZu4r4JOQeYZpHlBvBs8+K6aXu1kKNH8U0gbEUOjP13HIOvC1vTUzwak
hX91qHw+UsA44LnCokI5n/TJpbz4h1khT95Vg9d0gWmP9X4KlUezH36PZyCYhNp3J4QEJRF7F5ln
D0HVoWf48zfwn/QDOgmM9XgLHKxc6z5NSyNyJlsNzENgJCGS/sg6SKfGbyfbEBAHSv3CogaeVgxL
a85crjNsko45MkSkejPo0aYnTBtphrt1uxchsQfmiDRMhtlD9AYXU8DFnKq7bhb7P3/n/1G+401z
SnIYniFUcj6Lw2KEjL2G8z9gkIrCywYilIjQ71zVYoptfKfJP52UDmP1+rr/9Tb+n+i9vPkoX7T/
/G/W38pqapIolp9W/3nxXp6/ivf2v5dH/ftevz7mn5v7/3n42+9l87fT/e7h8z1/eSBP/+PlN1/l
119WtoVM5HTbvYOAfG+7XK4vwhtd7vn/u/Nv7+uzPEzV+z9+e4NxLZdniyDC/vZj15LJtkgy/+uP
T/9j3/Kf/uM3zi35++e7v39t5T9+U2z77/hgHWAENiJxj6CZ3/42vK+7CBv4O8cVswoIGwTRGBxf
RdnImIdpzt8t8AXEb7jcg+wf5P1t2a37LPvvKilR4K04hSLo0t3f/vXWfvmKfn5lfyO9/KaEyNXy
ryxj9Z+FKPiPyJpIWiJ0yTBQFH727EZWNcLZ52pNNGNxYSYmDq/MqQOjzNLFHN+/ZImSXdlSM++U
CCktYLpv61o1VObdXIw0T8wJhWcTW3ddm+lbtxX3qjXIkyuRtjNZsH0zpMSaIdE5K5HFYk50qg9K
7nvL6rpjXXTA187YW/NOJ/DYqJ3bOFdovITfmmG2b4l9tG97QyKzKvOndZNaNs5fTPV+nenZUMNM
zVkyERju6HhaP01vDL6IyLFy9+Cp8t6J79wGe00yYEUKQwyVIE3HTS3mJojSgQPj30fOj6/nj1/H
J72evbwwzmOKg6q3wrU+vTaw5JhCnScvRFpRrzFqRKhSXnDm0Y9Wld8aiI78WdP8tE/Si0Rlikz/
wM8L7a/OIp+CPz/eCuwoi5GOZoGn/qQ7Lly7K626keBJzbuh1KtrQzWuOSHnZKYPjX4T2tnVZFNx
JS2vQKx/+eefhfFrAwn69KK1dLDcalwKvP+Ip1iag61Sh2LvOARuxAA4n83e7egbz/PnW20+b824
0k4yrHdIoShw05ePt8uqKKN9Oqd+2fZojZxifF5vRZmNhm7Zli7b4rDp0RcZ9qYOvWKvupF9M7yN
hTLe8Batj4X3GqJC7ZC20ThmcH0YM2QXf/5/f0I/4iNhNgTH0OFssfSyP2eytJ3Z6qOud3sZ2tex
aqe3VTpjN6RozMU5z27XxTjR4CoTMsfHCeLarKRMt+lzo5F1xue+dbHZ1ah+ayHyq5Zj/dobomYD
iC9oxajdE8sxae1HC1Czu9ckpin1F//JryYOsig4rXFIc3rjKOLI/nQNn3GpS9HjsnSYyzCeNAGL
1nZzlmAYTikFZtz8iFvqisZml0a4WWpNCZwm6r8ZKI3jxOtvMzEagZy1V6VJhi+elhSIQ5p7O++H
L52llTeRSQRlfe/lLUYUsz3ERepdr4sO2PJf/Ee/jl+X/0jnW9Fcg1OD/Z864MEVvUzzJt+XvKOy
Cv0Vn58oUbdL3Do5ZXXc+4aVt0esCNpDFTvWZpJVflHoX6eqflOyTdaYGIeXMGyUrBBbcf7EmSMe
0jQjDKOmLPbn7/lTwCrvmZxnKlcOqUPkDJJ29utIitGgBX03U2hcGgpTRZ+M6wqLmmDujnwaEzRo
SNM39Wrcq5LBYqvADhpUNYIuP9p7D9WYX8wmYiUzqZ4aYARTifHMyYHleuSo2AoxLhjXYyslu2pd
JVDrCm9Qe8t1j5hZrI3rZG6cMhCrepYHSaKmdzUMBRKBqP7ZZFEj2aLLq4lSPxq5KHcwLsXD4FBG
sZNGvGPiA535F+f6z9c/PpzlDMM4zwLM4Dqfz3IDH4xDtIO41E1yZrwQQ2vfyxoDv3unEhxNJddQ
HodhpktFeBSw4Fa7U4vyRk3r+MoDU3c1kxO9c0POMFFmNIcoRu2dFhqiF9PoNiXA2Hzuxpuspdje
CaKyHGJNHoUz79b53NzZ8TYbiFPWgUTzaboGkZjSfugTzSTiudGv8xmWshTflHn2RW9QCUFi82iZ
obdRQ+vlz48XqBm/jgmWMxCFHdtZMsBoDa1a6D8MvRXAGKKHS3gYbPkSuiBaYWFDkllEXADD9X6Z
kS71JcW7Wm95IDzQNi1pfmHzrY3S+kXPkXNaw7ujJTmkA2k9SKMsdkz/hmMz0XOjXpQtFqD0KS6s
x/W+JlB4SxXdV5KRRqLc3O5mYDACmw3a6DS4yS2VGupNKR56nBEaEnsX/9xIS7KJFOMp0wu/iBPt
xTN65SKprHbHV0Z4gCqhMaj2Q2prxVUWN3Owbo81h3/FltG1QCV9y4Tr6/rwn0+rWTjOvbLRjpDb
F/mu29N8RqaoMjU8CIvLwKpTXLdVGoEHuZoPRyu0lV01omW2K7DWCR7FW2tQZ1R6trnprST5Fmec
ejO4yYMKcSPUvSvKJRoVYQD/GzIzcMr2Cp+0nUuKecv+NLRuyzLKNjOf67GI5104Z15yYxbEFMla
qqeZqAbAIv0DT4RAdRkZNVYp7kRDg4G5ukpQbUsm3UxxmOahUxyyxMvvjEpXbrXHj7v2mEq0CI/Q
Ask5DUOun8xqftVtI93/3LTeCjVvU+SzIFNBS459EibHvBpQqsrl5rq+7vnYGCVFelzXvRIpOVP8
+z5DNVTV2RdLFs5D/04iBIpMb0i/TNa8jRkC366b6tF86BtT8dMRdAoxx+r13Ah6FYZ+1YMovzaX
Ta3luKcQVU6Xq8lfVDv1z4MRfhMu8iEMdNhTXGqejMj/OB0dW4Rt0bAEoRGPtHHwZHp+Q140QXwN
5Imu8/yiFBadKnq1xkQqUXTQZrW5d5dSip2KmGYNvaTYq4iuqQzcWksPYW0b/OwYGKXRBlkBmVzJ
koLAQT17gU1G02HAg1NWuvklw2htFGX2YuVzikLMGnwVWEyQ5Fl7qUtZPuDLfFyPsc4C/UyaFfnq
whM83JNo9sLmomxH+mF9mfw+jClxs/Ew37UxJ1i3HNF79G12qQ9Of2lbQiA/ACFSuF5y1wuH2PrQ
FpcCxsGVxW8QbSO36Jf8uGX3tFiJ5P5K1EBDI8aKD3GIUbsHyYtRBiJfNpfFy5xaT62NVZehml8o
ToH4K0rRLXmn0Wi9G9nb2bFpuUrZMo9frI45REyzwXfLUt1HjtletpkGKiKm9G/rcN3nvHgdIlXe
TMsi9Up5YzfuNake/U6rssq3KFy8WJoA7hDjOZ7UEaoHkl9wPdbtpHjHqjJkRC/TyYFRG1e17qG6
M6MgtYCnOjDDH6PGnXyiNssrxHn1o2nML45ZRteZkhm3oaSZS9DgpWs5l1LK8UpTo+mqT4uw2ESW
+ZCSdcAotuLjF9l8iqLkx62ypMcWZcN0Wm997B3Ky6YdvWMG6wZ1VQoI3HIOFRCva65oHOei2sqK
lL5YKldiisOzFarGPtRtPPPUvA0hXuy+patANsg2iwvnRSDkcQsKZp1bXn0UU8No6SGO5nnNZW50
D4XSYFcSR6uebOwarY+eeHeqOqKFKhH2rJu8Lq1oXeniZNg3DSPgVxTd3c5uSmWvF4n2RaYIfUBl
fp1LZwxaFYY0TKVjp1r9lSzS4apZFuutaRFqJL2z7+yWnOjlHkRVYFFMEcJkshCLnTm7aSfVuy5E
VZISa5AgKOBfzHqLxG1qh4c4ro7ZQCRuY2jlNm5eiXhWAmWMw+pZs8anmavofkggwTY9KdCLj8Jp
7Ohy3TRi/AqUuUAmWiRyCMgA1Y7O4j/tlClBqorrK5mM5kod9WcbteCWdML3hJCl6wYB/Ykhgx1Y
bmN91eMUNVqXPfXJ4G3GnLKgbpjbNfNoCJsy6Pu6P66rAh18Avs1MPllXBaGVA9O4dLJlHrzNWpj
moWT/hcnMc0mRf7zpZ1R+FqH0DxUkK716TSmjm0J1NHUL6UQzXEwgDgTTZTB7B44ZjJ9P+nahz+4
cLxgAKV6aBej8GoZNmf1Nsqn9Fpo2V2BTTACv+x6WGDIBDJvQnOqXnuEhUGu1AMMrFL3Y+pcxSGl
whZ4EdwRkdhZMA3eMPoOY6/Tx021j5KDYQl+ZmyTZSF7UlRxOazr2jxcFG4kDz83rds94uC8m9GF
fiYSFNp+H9cqDJ7Nuulju57m6ce6+HkztVt1O45z4693ypL4ZtYRzbodcm6S5tzHRlfijRHN0+W6
KnIl9m03rs/rKjC+DXOoL6VZc9wSWSP8KB5GRn4swuhft9LZIVUAEOJ44EDjTiDmk0uNjJCOzFGC
FZ8rUqyvyqZMv2SFAJsWEe2wrhYhgg83zdWLXnOSLxS7u53I+CGve5WhV/dzq+GjXh7bmHQ+q0rV
8ELgylbtAbq5lra3TekqQV4ZDTQes7m1UdhfG1pzsuoqP+hKGj9YiqJe1IaRc0UzoodUNOo1Y+/D
XA8xThw2jSK7rSy9Pk94sYgJkfW2URTtNo7CbJcMotpQqyJhYjKHalPlY7Zbd+dJvVUkmnimruix
OvGoLu/IDbVDZtX1eTDaS6Vpi2dcV4KQad3erKuaQTPH0rr7LILSPdv7ei7N0yqWXxdT4i7d0+4L
oSwaQP5ZvfKWqAPwnuE+qQ1gRpLkyridw1vkp+HtrEOXcZDD+1JO1WkMyz0R39MVJ6vcZaRDm0ab
K8Of5djctBx+Ny5Q1RvpPub1UFyvm/s5XgR/qb0JDS8KTI6OhzLXR9Irhm/rmu7W9W2sEuFr4XEq
s8s47+u7nnMVUCupBV2VTK91I09Kcx3XJEasC8DtP2793JZ0iS/srD738+xdu91Inm2rSOgp+YuM
Q+OJBItvrTG679J4xDM7RH7S5mdVksw2MsqgMySq+8aZItRFDD3jOQfTnESHulDphOT4PnploQIl
pL7Irqg2VjuezSzrn8vUJu4zJEFEX1ZrYacQlab6utSsu8mc3ZMS1cC52SfTVttnqg5uXe8mJDaL
n3hcIMl2AnisGOMvkAYQKzf6faIPWLiSbjr2quFnJCDR3XY2Q81vfrRFu4xLmo+Fi1660NUSJPcs
zuEIi8QZ0Rr1MZnroiXJUdTYFT9uWnlUboX0nuuacfLoVO6XjgYKPq5nTz1YuCaP2oC4NEpNhKXM
RRl9v1lLV4kxBdNdkaN4B8utt91R6avhoFB9OE4xoMjCHYBcTy1T9963Kuu6CPtzCqF3Z7Xm98rz
vooCX30xpP6k6W/4dt8kMQ7BogM/47aCNZCnETjX/j7K9a062O4eWLE44vOqLtIsvJZoOo5UtH4s
MGDlR1Ooeun3dTgHvZ6UUHFC97JBFd1FdDknPvk8ObWRpPsLqtNv3Kq4Grv0ELsCsORM6kquIRHt
5qg6quE87RvN3FsLfLAMwfJEir13a2z4o7Yd89CilxUxiKzmTW5Gt4nRAgRg8h8PosZepxgnrVzo
F1AQPT0XgYL0rqQqc2xFWKHPqM/eRCZT3IQ9FiF0EWqKR62bVfq9AOQ9GLyXOo42Jkgu3d2oqw+6
SRJP3MG37Olf7/skrg9GI0f4AZkocl8LqxB/a2dW5CWxrxS6+2Ndt0JHhZHBrnaIq+S7tT5i3bAu
kAV0871cHkaqsjEH69aPm+vWdf3z0348i+qqHDifX3191Oyp/fj8h+dqZHuXJPyu8f9Y29Do4NGH
ivVgZPVNosruq+bQedEraZ16O6T1kjEjWXcUWvVWw3g/kuYG7rlzCC7V569V3ougs3Qca1NxVGtS
Z3pi6+7TsoLWv+QETqna33eW090TaLEvJjldy+Ue9MLsbee5LXwmdnKdbm4cUpejvkO7ncnG8gtL
0Tam0IEg0wjx0QWHh3hRE1FJaM55kx3M3hrv1oUl5NZwXNA9UBUjUGKFOoQv0Zg3255e93GcO+e6
VuLv1CwPCXFuz07jvOfZmL6NhjjqZWZEvtbgyJa8VMnQ2jPm+nezzajfV/ZXL8vxxyEXeBIjYk+0
Fs69rDFAkmZXm8BP6iT5Ysd180C4WrdRx9x65gAyUBybXMOd2HuWIZ7kqo+mE3Wn2a9ou4C+GrnI
xpP52mp4RaPQ1c7WDIQgjMRALmBkvZohXF6CrdtgqosYRWVT+tYUTntVq+KbaVlkbYX6OkH0ZpoX
nWb6I+z1cxIr/Xm9pclqOOeivehn2e8q2b/obZOdab5lWOIc7Bga8XVEmmSXnd6X+qYbjfGIumNn
aFp1p2RheUflhgBATO372ququ3WHQ3lMbxRJ9EWtH1qzppmK7e0QSqP60H2tXdZpeWjEdHK/ruo1
U9Ai068SJsu73MUyo9Whefbq2Tqvt9aFwcA0KgsE8HZJ8og2EiXimMhpySkDsLZsNJfFz0eQF5yG
qfhx3/UeSlVRNZ6bcbPebX3AuoNhenkx8Hns7FCzLjSK704eTeA3RmJHKA01lkiOMR3Rvg+TbclP
6SBgGnKSPiSi1+BiCg2ebgR7O+bKQGpVccUzYGAfGUtIkQoULnTJz6QY3lLlnS4FI5dzsWya4jfg
xmSMjJgWSaGccNUZZuA1Sys8Y1Ad6AJNJEYpP88qcNrFmfDn6MQ8wtxEDhLOGaEZ3VMK+73nPbha
iMeJCfwu6qavxkJHEFP1PMwW/ta2L7YOT2LxtKWX1IFtKtQKow2HrMMYkgC7Lt1GqccQbolJG1ww
JoKkyzvPHdM9APk26Juuv3Sd+J3o78QK0qbLFvlOtO2nuThYVoM91BUD+CYg4GHmdwrxFjip0AWn
BEwtSK73zlLuiS3W8HkyWFkX+CebTS5rfqPL2GXdZk5pdcL0iQ74X5s+duLD9aMUXXvlhUu9gpPF
pemWv6+P+nnnuQqvPT1ippJqvYdUAixszgSPIyYdD7pGBgjgbMzHmjjYJm7e7XozTlH1Vdk4Cvgv
7PKk7iJtX26Oiepk/vqoUHfCKVAS7rs+ICFtUuzXXXavgc5ct/7c/4eHftx1fUJJd2ciBZVn+XnX
dZXsYJ5/vfnxXj5vXdf/30/y8SI/n/Tj9RM6brNnhPcmw9gNHTkKKTYZElPHmcTm4M3dFu8S0cmX
gyKJbUrhmCTKm2f1OfHn4a5KQkk/I59pH2KcjHsKMZhOs1aF65+mwZig/IxsIj8oLCWwI79oKllY
uUlsUBZ+I6QvucxmqzybreILWj24RpmHwW5zhiZbvh7tmkkniEHPCfIIW6xm7CM7IABNuWRaQJ5L
rF7qqbnQYEuy3DkTDLxlRudvVa4PGzGQK9DBF9PqcTFFJjQVIzv3ATQ/VSXDpZpCU0nG+cZTw5Ta
fKidUl1m28HJyl2EFMrQwET1TUY+fGu3p5asnVMKqehAdwSHxXBv96TFoBqlKTJuerdN4I83bkC+
YHzT2Sb1BtsWmz4D8AAc66KqpLjQekFmlLJvdbX2R3pNjNtQhSPqnMhX8kpwxWnSPXgC0g2cA8oS
Q64cmqT2dbVX/FDj0tdWO8OGd9zn1Ffn3Ey5DAh7x/EZB579VhdkTPbJXjMVkrRnnbKVMSONdr4r
pmvsDbBPTBlaSrvQMxgCRoOab2Zt1I4GWbeY/1GZR/OrCEVCcSLduaNpb1QNv3Ve3KpycI604C/C
pj0kqfs0WvLeanvKu1PCADKjBKjIzJ9h111AXFtq5deRnpD02hvo8KBZzSqZrKmt+6MSfXeis6xs
IwB/jARd56BRlLi88+oYUGM8uUHVuwbAp/Edq+Gdq5UvBFPKC88cZwpoxWtWUkY1c3LlluYciTpK
yjk2uzS4jKOIN3Fg2/19yIF4qWyrYVACpm32XV9QILTM65oEzt1YW9EuDEGrDp5OgEIvuJoeu4Fk
qgZARiasKSiH8s0ht6kvhbadmzy5iPYqlZR9HcKnNgg51bB6x02PjL8Sur84Ak0pj5zK94njdEFY
wpOOCGgoSrshGxHZoTfLwEvJpPfuizoVcDSb77OgoiQdA+RSk20NPSroB8xVMFaKtcn7EbF5m7yN
I5b4Hqcler2jmeVKUJugW8ZBBmVY8oEYvbMt9G8qyCMfBle6E/NzWHHs4CRVAvgrfM18QKoXb9Ag
6BQIiQA3B8qW5Jfq8DGAOhM5j2tK9RWH7DdQEfXUSH8IkyRI66j03Uo/hlb+YA7heDnHtntuM3HM
ZswIrkNXo+SQMA4dHxoF4AYwh8fIPBUAt1T3air0cIvVVly0kXInBMcJUg1485pxNWYLmgCBmW+O
KYpXr8JD4DaBdBrCFvMaDZy71Rt+DU7ppUFvkJA+1FYwtC6GVA7fQ+QmWeGPYfRMn7nDtBYddQtu
TSsBFKt0G3xD779rMDwGa37NIc7C6XoII5eXjW3/JYTKxK9MAIIDu5J5ClbUluYiyZ2NHyEhgeh/
KZA2+Poch4+zrN7TQo6Qm1vV78XWtU0u1VqCszGjFeD3zHwIaKStQVRr52v6l8YK401Ht43DUdDx
1XeM7rb0xoHLU/tWdQgsmHGVybzoqQkHSslgdibTzp9erIxwl1qrq5tkLK8ryJOySLpdP5v7iqJG
oJJxx1vdlnZWPA1MoWkzNHiomBsHVVNiJqx6Thnm0AcWE7wT9aH4GIftbcoF39doZB4Ti8OxsivT
j+R0lY4alRWBZN8rT4oy13e5hKyqwOBC3G+7fK5TMEi9DCIXgR7+3WOCriUdQLSMy4CwrN1TNg/f
klHnKm1J5I0RWadkM6cwW5hbgo8p0ewxJE4PXmYx7ABFLyc6sFi5Z2JfN2C9vqQMht77LU5tMB36
vSzPs4KzpSP5z5/cKNy1uXKuWrDcnZ07oEYIeaYu+xjGCwI5TGn4wGU81X36lZ7IfQS/Rq2NhAin
Ltrw3RLG3TLrvuosl5BcJPgov6+NQqJyjcwbk8sMX/rwiOTzd3Vk1KxZycZRqscmD4nPOrdGT0BJ
q9unanBOao2zp+usL2WhELbaU9dAJGEHFLTnW6EqUdDG6rzP3BJ7eBR/KcIu4acxHGfGS4Hhcbzz
3e3mTt9Vw7jXs/prDAjgiszVc1Lpzh61MplMcr5onOrImGYOEgQVtJQX05uFV8GraCaOU/palKHn
SyaUfm0ZORJpzr12jZ8ltEhPGOBMu0na3zfl8J6LHmgh2KC4aPysyHVc/ORj1Fnd0CiIdoWYa2zt
UGUzzXlRPOTlvXSA3DqFeo4ZhvoZeA2GAf0ZTKv6mOLFw6tVkvghJboPeT8I3FzaZF6Jtsl39tR+
n8ecwBYnyyjQyXOnH0dby3+nq0LMqc58TSVWoTN02A1FRb+1zWH6a0NQlkSfVvbwvZziZ1Hl6lOq
lxuzcFyqIG7yJbtzEnuEsWvizRDTdS91agmNc0XjfjwuUQubogPHlGaK2CTt2G2Y/89+y5Vr45RA
N/CMPExR3XLlwvtWO8W0j43hcphU60SY0pmIvunkdONOo3G1sROH8ANJaKFRpeVOEZKYypFhuWIc
MvT7ByO+0IZhuBqtEJodmZl21MDkJkPzkq/+vUImcyo67dJTsb7F0H32g1bSPzXRMOv5Uplxc+WI
y2QcZnGf5xVgOyM+R479KIxsvh01cbQT+ZQ7dn+FaIKyjpSkW1bFhjgGA1GK3R1tnWO0Cotr6DPf
QybecaqCUK1hSMrSUXcVr+EndD/rUT7Os0quIQS9JR0DfYRnX3JBJ72xx1U4T3Xm66EGHHEqMj9Z
uHaKbYTHRvMTwyTdwzAIE82xzKT2LlIGoMSO91qMIXmShXvVDEzmUokAVXpNuRe9+6IWdnNqOv07
F7utEac0JnAiR1ZWHoZlUkG49o/FIEREkuWy8ePmz13av++0bvMUlSHVz91OP8zgGPj5fXre0tJh
Kavx19arslNP0fXQWCC4EBp7GDW9Eo2weQbUBcdt6F4rBssVxDe+6PmbLCgUMPvYOc1I0Uq3AoCe
3qXT637tidlHEHxvqxIae+aCt54F+UcGnywGx0K1KBa1IOG88rlAd5vXMvWVyn0VXfcN8ESgZzZu
LKVOAg6MCyBEUANBF+pJjdECaEagxC2jXMVI6cvXyqZEfaIPr2QUxLTpWiXwSuPamZ/QSpLFZANn
acPmEmUvNQ2HlEKUvDfhCNXJykmG7b6TgrzrXc4YevOo9SrmUdki25jlPb/XRDDIt8rYIbAElItH
ugfUlpGjFLL0ODqbwpqswG3eKACmW61fcNjlVhsVdzvlJm0FixpcpGUqbI4CsQ6OloJgYr+g3R8M
dGPdEfFC31CZEwvpx/nmTSPJ0l6Vb2hEBI3zLaRBE7S9rTLBZjxftt1NiS5K48B1B9Wgb+wUkMhP
ckPLTwS51KZDOSsw4Qzw1o6lneb6wesIxk0UrTzpfbZVcwNGVRntnM4zLzMB4U2SGE6A0lWjjJ2/
LuwxjfepjHczrZtLJTduEddAu5PJk8gH516fywtK44s/zrFuixj6IwP0yNfputwaEE16SqUjA/t9
7FF0H8PMOYX6YVJic5PN8fPAV4I0UU4bwqp2XmNhr+rjR5q41bGVMWwdt7tsBlX4WQfPXrUaa2cS
8L4CjPQ6us1DtIwhZccI/myAE6w3C/d2NEyaTR552npMzlbU+6FCOo/ThqT8DbPp65r6e5e1t2OV
LXFx8JoSUqaCMZ2yTWRzPA8pI1SPSAJ3tshxkupEyWraEgB4JJvM8dXRVHclOHIHzSIWbuDaJIgn
NoTSUL+VVLWvPaRTV4mA79KBbkR8RJNiolwNpYRWKgE7k8i/2i5T4KoZ8q0xyDFI23uoTGVQh/pp
nvTJV2jORjrGaEuxInCudgneKiXaVjUpb8nhgenL1rTCu5RRsx/HXOVqTjvAZRni8PuNwLoFtWY8
QAP+DkuM0j2UmhZxBb+sy17mmzbhUlA1FL+yMtmMFmPBvO5wnodb3Tv3XZNsVEOh/pPxG7Vmerm9
KPl8GMvEFeK/qPEwB1JGrRqo5L1H1l3GwRrppKHjebICxY0xlGbFges/mbI5HxqoKhiJds8Jj75s
mDFTcnry2uw8ectM5MlxNjFdQBY55eWp87AL9er/5ei8dmNFtjD8REhFKuAW6OjQzukGeXtsclHk
8PTn63Mz0mi0Z9vdULXWH1cQATzgk80FVxpNB7taBGExO94hXfgB86kC8LPoo9nyLi7beYzQ2Tjp
NlC8VpLdZYgzkMP36gzXn3qGWuJ1zBwHoKwcQuJHvQP5O/sOFRsHpUf979jO5JCxqk4zhUEitZ7X
jED5YSXPgaoWb72meG9/YHpFiOWm39HC/K+Yipd8WszQBfgNxSa+ljLAtbPsLZb0iEZ6RkG/5zRa
uwvhb+E0QMqZ8HqhCqoMc1tzVl2Oc80Cr0/Tu3Ttrh4oLNAJLpWQCx5B2mblIdVjfaR18t4iWwwT
y2QbQsmadY3NcUnLbtHrwzjT7mMQpedtKC82rsKVVPndskFyERh13PT6qDQPT+4TpNQrhGsjS/A6
2FMoqFvedV32toz8byVuxWl66+ubOiFSzDE0s341soRSjbNJujX7NVrGihJs6tjg504pualzLk9G
s3wM1podEMurqKBlNu1djkMHOZb22E97wy2i2pRvAhzE8PrnZsRI5qCFuh6OxDUqMzRd/ZlmE1W3
WwyknKLabCvEUMktDbOHxsiJTiIYK0y9mdPL5LToy3NxXUUIT+2ZcpcHZRJArspb5BS3fcvRsATl
RxqQu1u74dJunOkl7jSvx6hc54g+8ZsvVMhmXfHkJDVJN1DexfisbSMP+649VFN+D02Qx2npBGGe
ww0UV2lxyuAbkPIwVe/8D19ct2dITJL7klOKyoO1CYOxQa2bvvr21UFMxdZuQUvYNso9CGN6VgFJ
K25/pF2KmO7M27cWVxSvIBpNV+4aP8eKkpYfS9M3N5I0+TC1KaEUM0qg1sPJVtcOUfnowFTf6QdS
WHtML/ZjwWBAfpmzL1r/QwQ5ypLxtavTZ20YOty67rubXEK1wJFg+6AlH3NUA7vZDIialv4+ncBH
t15+tx4aANES1FdDX2HDAr1O0v9EZg3xOPfIaMrld2UqaJE0cei6aexO47FiAYiKERu6q7knFsyB
1yTZi1Nobj2sStmm/kxvYGskjH0zgFKVRdFYZ4wfiLra0C/dGBdkHkqZ/jndszJ5NHJVBuFMymG4
7PVmoPccbBEGiUxDt9ZHVHN8DgQUDc44xTozc0Df4iS3TZ7rwjnmznRX+UUX4UckP9unQcLEvoip
Z+cpaIRK9f71j020arEJNPqxSKzvMuAX04qJsC2sL6Pof2z2MzgGcv6Gn8zJ6AQV3iHZ9BQvLK1q
YGKeCcMAMiier86AtEm+Gz/Y2Dd8flnWg8ELwi0LEv4xUgfqOSwgg7HbHOeUzPaPKPnvbqCznTU+
1RUBeXXTHBB4CWBJuuQNn8XcVTnxF069q1LC2H0DXCkNdsTc/pe7MItJkiwAgfm9aQHG93njHlOf
CMZA968UbciWfhPTICFjcUBYOlc8lPkkbhzaxuK0mrOI4mNRmddvwuRXLfijuE4feCEwDi8RwoM8
0giFQndg2W6vhDvFFh8OG9A0FSD8uQZqdkC5yb5qUkfBeggYy6raDXhCr1wkQtwBZaAJj+JsI1+v
INRhnkeCIygT8aaN5IQRiV0eZMfOOdktaoxMI8MWbLfJZkk8c2mU2UJEQ7LFa5ZZMQbmSDeSQ71t
4aWa9gLEzI+TUicTs3yKpBI0DzcUrDQKJjrND27Fz0VKFzMdLPmuMadoUKMIUfFVd4bKTvQvGXE2
SiNC9WPHTjD68Up4bCuC+xV9l23aI+T70kbaZMwLChjwzsecCNxBLpPdfBg1L0Gl+bEASoh1c26L
2hrCJidbWRfDs67sL5hxDkipf62sZD8ezNCeQdzQnEPcchWrIVhDyybmw/AOmZFZd0nvXuptkYfN
A4bF+EaQRlG91CKX8ayNc1nWXkSJWVe6c1yW7ww6iIDy4cGch/Im2bw3nJgVb64k9UERboJR1g2T
UX7VLIL3V+zJEdPeAHdFQYu2oRQmILU5odSt/9lSH9yWmbCszZnQPvVfR6RrOVK6gAbuX7F1l1q5
O9fMpmOZ/p/KY95plmNWU6ax9u1xqmUbGphso9xPKZyZ/eOyNeeVUEkud23FXf8+5EE8+v66DxJF
Yh2r4/MgEsKrZpd+kqF+rj07Gq//BsjrPiFjIsTN+STEe7uXkoPEmQmBnHjN2qVFq12SW9FW+Chp
6Yw3a+YyNgGGqWdB7TiBiuZmCVZlL3emVd+nEjR9wvdEDEkA1CeXU7DFxC5LAqApOU/crDtYAtoM
IpXsHauILb2oU7MUf47Y/BtEedFsO35Y2OQta7XEw0LqDWrOj7VaFrpBEsCsNX1o7AwneuKEOKEn
jm67jmCrvIa1fuU5gSMuLIqH4WIVlhqmGFQRWzNgsfb2FGUa+AC8mm8dnMdQFJJo79s39F9rX2ua
mB+zPnhdyAkxKaNB2kZzrlt4fMzKuE8cLotcSgbsOr0apWQSGgYrB1UO+yDjuSAztN71S/KUtEUX
Vtz8id8AEJJ/ubdLceQLIiq3Aj4K3EueigL6UzJkLpwRjrxx+5zsmjRHCuHo2Nww73ul/7H62d0m
DTqk+vkZDJ4Oqax9IWoQ+Vbv3thZ8zWXpIV1NZfr8GJR20h055rtsbL/dNK6wN6UBzoWbHpHmphk
Iicq0glwtsR2XsL9aCJnslFfw026g+RgcZDWRn5Dia6ZY/JsidxDAVQvR813tiJ8mMoYOQ75/Bnm
scUmT7rU1TX9+K0rkibuh+aus8vqQOTAri0CElot0oZGmhEZd9pbMnIak8TxauFwo1ejcvr86ofh
MiYjXZe0HQ0Lbzb7MrEDQ4y5WsWtRUnXkjJhzd9Oq2So+4kSnE48Kmckt8NHrmnm4jwGzTdKSxP2
sLuYavopwBfVrL1rJfKJn9gjZ84090uNDnYsAxxw5lPS0/JNdQ3HjyL5lXisniPg2DjIcCzHQ1FK
6M/Qg2O3JNPU0+Pid9QrdyjJ0+rR6YoJTedlgto5WIo9PfEr/bxNyWcbNDOJVflRdqvcyyJI2Xg8
+BhTbUDLcwc8CWSmFpNai2r4AUDMb7TX/pMlaw6x2v1BevJ1tgp5tGfzRz52G/v76lHIuGJKCMci
X6KEsZ70y3nvBMgCWlSxYYn5HboZ7Ytz8lS7sW3DJy0+oLONbsVPIIfJvzwWWcCIO7bVLq17NGJg
bzXlKQZfSFd+9Ep+jCRP8CQz/Lez2NuL/K4ygmZtu2PQUf1TNmDmSug+aQnKUAvqmIl+LT8qXaVO
GXuoHE0g6ZESTK+t051omKWrhG9xm6Fc1y9I7zQuGDGjlMGvA9ICQGlQvJUKdYU3HgXynk4057oK
3ieThF9l0Q+HWWVnVFgxStHc1ypjUvUuE1I8KkwmvuTMfuTv+0VM28RMgj8BZVwJbXlctQ6UlLai
wWi/4Y7jgjQUnvS7MSkq3rm+DlsLHsTOs52PNF1v9uOHnrt/dlvEWB15JJr6q57WEmFDmkfX8TPM
ICndPDhz3dFjXhsbicbTS26QHRvIDKWBw5JJkC69cAFfhJG1inSr9XcpqNUYNO12tbXv59KLrMyh
QY3HKNIpS3CArC/yBjpCNaS8Z1F01po6msrgLdH+QzERUVu0gg/G+/JZDclx59pPi+fWXEHJAfCT
mvVgHt6m3Dn3uY08LtuoqnhOfDJ5y9GjL43RYTBrjjybR7PakBLPoDJQCo07PSi/7ylbWGk3w1sR
isD8Ev1btXJZq8Kww2VkbN3YlGwUmxGOKRhEK701x+Kmnbvm4C7ZXb/R6WW0tdq5XzP5A7et+UZv
EM44f+H2TbBwlNpPYh4t+MK8JMjKJLrMcdj1pNMCNbAVOpL3pU8oPHdt46OX3g2pqh2I0JUU2Qqq
2pgUWRxRXH4US8/uLdoqqngfdVn5zAglhwA5taEp6WlJrwtOGgQ3mrG98iNXbPpIbB3LPonGbdVk
B6sRLHW81AniHDRMs8ugjSoHgeAeuWcd1ZUVO1n5mLTJda/9G7qAS4wM4Yj5aL+Y3u3UT+8BwQWR
367fPcqQHbCEE5IJTnOoST0ekFdMlZ6bU58b2AN6QBHZaeWGeWGWjBYoBNsUajUgyiKBJvGUjFSK
0JeMPLIM7vl1Kszw+61lqKrzRUXXcHC4mDsrbcso97hWAdD2bbImlLxxwKq8YcEfIWxzB+RpKmcQ
j2Im+ojmbXyj5Jr7FL4Ij0GKDk+7oSXPLucsrsr80Ivl4l/5/GGkH8Eb9SXrxp1s+g9wvxJ3NdU9
2ygIolz+jUABB+HXexJFxlh6cNnD3PT0OIJyLsmfz3tHq/B6Esr66jsQk3YBFxxl+0HpMjFMFQmw
/PlLulX31Vpr3nAWkMzLQm27SPPc7ndDWM2+SsJWnudUKWY21skbf+L14VxQhLkMt7lD3DkqChKE
gl/Jdph5sj+kNY9atZkvjYLRR2BiIUTbmFtzfc5WRE9untEIwBo1J1dJeT1f/g8jbAJ8LjU48Dqv
j7fmMopPb3JcilHZVlU1RLOgnDCwTPyH0iFEeGYsLfyfJRmuxkTJc8EGDpWKGXFKLgZ06pbzVbkd
u2W+rTcOnQZbT5FJYLhLlHf4TIXLl2uwyi+zcaMME0VO6T0bkvMCz/q9rL1TmTOzAS12Ig/dJU92
c5Xuu2FtI+J21x1mETKhAUum3O7YjeBv2/LOztAnIFP/4Q79IWq63/fqwZmo1lQWt6+s11CaRAYx
80WjPbLAkicWL+MW14i3w7QPtmhFHQbwrPAZeM297y9oEDSzdC347NYKBZszS0RS+Jx9JtcjZHGR
DkkktjLbNWx1prFY0GYVMwATun6XIi3I1KHYzM8PFZmSvMj9v2bqjylu/DBFfhZJTRr7an2iN05i
mOL9PJkDe41FoSIlNQax+qFvU8Hotumz1xeENFuv2YS/XL8nJr9n4eYHASp5G1e5AZa5WL8CXxL1
lRQgLuV2QpRJqFzabrHdE7uLKQe+FeEqwr2EJ6cZ2frynGBtsqSnyJgJujVSJPdZQZJvBnqEpls9
4HwvQhjzHaEZWHnJQN14xw2BkNnAE73LA64EeiHCq3c1pFSaUcEnu3UpswNOYnQjWU8zNapMKjgb
EpIzElsc9EBrNZ5Wb37VIzXYODou/YzTQ/n5rk4npLTzVbzr+jETmbdvCuej84pqp02LxXU+tRtV
zYGBOdFZHARZ5Yvd8YgRCULc0VRcOlt6Zwcl4WKT1y1HOlS95dWa1V+gAG20uZ3zrZyjzeRuy60A
uwwTlwG+XVrrnz+1Nw6+nl0j9NfmkN1IhE5oj4sTmUOL6b6/l6w4dtPybS1NHqq0v1sCuyEVc3yV
6fC75quHM2oAIcSwujAA7z0ZwFc5BO2yZNjm8DPq7hUXGgI1Xumx9gGVyq3mb6iGsEx7pokaPEaP
PGnTeKUafCCWIHhnzTZCu2GJ7dFhGNho91WKz3J25IPb4kioTMEFK/tzn4H2rZOAfBrqmGAaZi7K
MRDsn5FIPVvTpxw4n72073aDTb643XP5wkqGNFQN5GXm/9qy6+Le7HMqP5ovtfU6TIbtTpOAc1DD
XFIJVqEN92iDMN9newYG48c31uFeNO5elvDqCZqak73YT52veLVFuNYEg5qj89UtwZe98Tv7Qq4h
RN5R2dQz50aW7oiTOLsd99iaEqota/K6VqTo00YmaI9AOpvbm82kYKrx1dviVOM5b90mIriKI4La
gbbB+rN6xm+BUTie7HWIzKmNjAr0iAT0aafrp9QN5qOnsRZLvCB8PkRvJv5umGe2Mrv66bcgiByX
DLSKycChmIc7hJWs33xKiQt5sTE9RnaHkEy7xqMnf2FWvx1bEBFRQCcFQKgM3Bfa6v1dkjHpGksw
R4EzXUtzkzdRtjaaiLGOZVURcyyneJ0lZ4YIoIYoLzV7cDP6ZkdUaKmfrnsEaM0K4lHMNDgHLJPd
bHPRBB91SkVKWqbUbSoqJa3/1IgqZZlltCXbz5gOxEMCqw2SChSRetSgTtVBA4WGbtofLbv5VFeA
20TdtnqjFW72csiT5D98s4wQhfedbjkfenMSAeVKE7QN2ddE73TdKyU9VLQ2vUEk0H3eEoO05D1r
YOWCBl2xv0bM0cBpO1soLXy/gJXZBHYHc2QYy+m1TNav2ofJsM4eOwcHyQuPFke+qt8MdK4hptoh
lAgeVFV/Al9cQDBJjroBcn4zzOLeToP7RdlRs5j0chBdFs7jVADYtuzJqPWWuG8CCGdCY5Xake2k
I9dcccGXZB1nEnZuri60K717QydPrpgPKyqh04LCTK4TrdWO+16lDgbRpriBuvgtF/w1Zep99oRr
WkTk21P7OhsWTUzyy/BWqG5npPA4iVF4fYi1uynb5L5bzCJKHFBQSJcf4Rh3rWyZvfIB8Fy/urhU
QrfLIl2x78xb+UIopxZVRLeG4P52GcK93xKdLe/Rr596U5SJ+bqpgxDr0e0i6b0qTdwL/CxE4+Ql
e8vhnuQHey5tlldOnTzsuuV+wE8b2t1UErNKaTbUXZk6mHyCT6iIFzx2r94HRzUCNtQSsW6zzw04
itmRbUXxeQV5153QTfg8gJJyaJ20IPVgGMFIzCrxVi+F3p42W+OcKfBNgKqxbIgJdozjKM6qrxQT
DmUo61dJGQaZEbdtPX2xgt17zFva7h9BsSxoGH4sR+q/kS+fihJ0GbQzQJHhdYR823r7Syf1d6Xz
bxeSO6D2XeT+y1hA8AwQnJFf/HpesTFSL0WcKos0PoeNFFAgcb7NGiWZZ1NUlkyuefa09kPdnWTC
b9TVDVoqg/8PGpr/hvV+eZi4jYdSX5QBEyEgTrOg/Sxwy5ccmlMiVOQIBGKBnnFt6Wfd7/y1aHeS
8pcw6aKJ6iWBZA0wAYgKt/7n1CwvI6J6YHIMZbPgFLlWtyZqv1n1uhOOd19J/Tw7j6C8Ttiq5r4t
m0fh2yAN6Mir6U9s7EaVx7AwapDgpFsex4LHyOvugp5zBT4JffvygvqsDx1R/DisNuH66k12sUPf
wpMIi+rOPiU1Lt3FqkMs4XHMA5XmJC0W4Cvo8AnxFd2h6rHg0ZL1xhKNPFDIUBK4R8ovvWB6tMu9
mHb47XZ6kvp16GwrdCZyNtqtuiTQbtkm6V1upmq3TCuqd/HNuEO9rqicyGviymLDJO2MYUDlMRw+
xW6gHk43fVQgvBGcTB21mrt16I9zV53QG3i3//9Hias5JCXR3GcGhKRr8lco+d+YIuvGUjYSi8Nt
KoiwraavJpjHnbdx8nXWwOKLFYj7GxX16D/mQv0LHH849RsbTM8dsE8oRPCpiwlnWsElX1BIHQZX
usO5O50qOpdQ/gQ54sDuvujFGCk0MqfKDwhsbmoiVmFlgy17DzaD3vWUa/+xyNXNmiAl7hBDNqge
/ZW873lwfFKqmzJuMpQDcF2nQvT2/ZY7ryKFsk6zK7n0o4PqVyQI11zdX1alryonQIsK90Vibz9J
nfxYXnAJ1DyHHQGIfIBq34sNNmc+56SGgpynGv2Bfvv/v1nz9DeQ8j876+fqU4RUJNzFJjfNpPyT
bZQBo+QrHcUP14ykozksh1bMM2Pjnb5qJvQ2gv951c1w5XKDeWA6r7vPofsMRLOQ783ZVIGce/SP
U+96RBCnwoCWxhOUsLUjo0Lstsymrm36mc2WCw4+7sTbcj3WUf1SZDykNcLswnzK2MV3jl45t0hO
w3iBeLtf3tylfqhH79PzsXGBhYblig+bE+ZhKCvA7Ka6cuhqn3nX7NGZpOsyOyeAPWhAvF87Nxvk
72g4tJNcUtXxDbRMba3r3xgN51+e5k90+QCNv1a5NDEC0JXmDskLlM4YOm7wcw1ocGkQmyQrxQIy
tqHYrgGrwhIZa1Lx92cZ+eGwAKAo7fJkp8i9cdszOtYZpxrWsJHBEObNiPWw+VFqQA4xMEU1x8Kg
fZrgx/TTdzim1lIiG4AjnxNK9goDEUKQir23tHdZD9AqfWK1ffsuq7ghhMqoujdoZw9sCCRG9nir
vz0tO4YzY88o/q9XuIJzwMx9VxCVo7YUzbLtosiBvCZsBQhs7vKXFH1RTBSAFfbvVoXCkbyd/YQo
OKqsak9tInV0CDzCdE5PZNJrFBHc54u9nUYHTSdd7FaL4HncDrLL92SYeCQJY9lXZsLpcq1RchRT
n0fQeEA8er4lrGAKF9I8lV7MZRb6HUpcJRVlid3tSrUnBS+8ilUpMkIjfzcj9yKiVcoI+QqfGY8Z
sPZxdTsZm5U70L1XEpbQbXthdx4bX1RdZcQE94VaWv9Vfv41GPEA8g5TkajImuTfBArz0vnTv8wG
IJIZWHCHPDgY6/9ysb0rKsrQPptkUqGCd/NwybrXXlUoWVqFePgmYe2I1Hpt9Wve03WEtjKtR0M7
TGH59tyQMa6YbY2OK8Tp0Rhn9q3v9vAVov/DyS6c9XsbON02s/girIHybbOMPTZ8uTYxY8vfgrQv
NOZ3HF7vADv8OF2A0pC5zAR8WrLx3ph/87V/FX6Z4zVZEUTLx8nR8uCXa0E+pc+U4QdxMXZBbKNS
tjRhoHbtvAWa7HEtmpVFPuVb+UyvZ77AI8PjyTmd8ZKUYw7ihntLbtWts5hvXs1RNc0za6b1GizE
7bQsXIMD/jVb6ObnBSFk2373EgWK3xprWFilE6Ndoj/tWWJ6pOd6fGinUgIcXVOJSz8EaUTlzf5Y
TbRUtfX8gdr/K0iXd4SXdJaDZZds+avM7tdxvQROh6o9fwYZeTEJ+0AiU/KKLt29mk7bul6BM/8j
4RknAbLEjCzNvSF+kqlBuOZy12TZpgmhb6OtMIjKGy4IfEm6JwAg5FSuXleHxPNBXkU6shFhfpXv
LNjdkTJ/ByOQgFF5XPbc8yv+qMgT3j8jr+gkpo53CFySM6buZaO5LvWNP1KCERNp7lybzohDlYxv
Lrx4OppP7mabKHAQLSnjZfSJ8Wdjz8Ksn3/JCf0J5qtFviR+31vnb8OxDrzYcLmqRR6leS6cTjwv
vNKK5ZJa7yKyETGE+jNpIFEbu4Ggtf+prkN+YzkYld3nzqufBn5UhC0kgf20tMFsW/NnLYSh4sjD
w8HkLuZbvRCa64kmCpCjGglYBtsFmYYet1H/1VnbZWvFUy0lLxP8/or4lBSYkpvXQmRqTV14Ej6a
zMxhmWsd9bNWb/MWTPCqKLrI2BtRYobbnGA5oOlHlCxqToX3AhXH4JrJ1d5D830afA1rfT/rVxQM
9rVe/K/GcL9QtxH1g/hr/SILiSbAw0Xe7zgUjMsOM7ArPMAhQQVmlb34fcLgLp59gsflWKB/EwLl
PhDIlljHbGzO00QxkfQexaT/puBR1j4i53+t3/7lw3gJ0Ekhgy6RUY/P1bgLqk5BPOOtbLIJrQFc
dtu3BCLxQZAnQseAZ3+6N66LZgoR2b4s9RP2w6N0XlKM9mRYg/CTv03mIo4Su6NJncJ1Ihysr4Dg
0rYVamc65VmguImtzOQYnyl+zNqvFBtZPK6Zc/QgSXSg/0nf/3bNfIzNgUrWQK2/grJt01RwmD1n
58q1Zq+/ZEAIsm16VPW4i9H/pNFEOjZjZzSDUrXqJ3HHP4zLNu9sfuU/h18mviVk9CNy/D+DJZkR
NI09G/q9QlvOQSqI3kBYNsgAMt4ngtyybN7PPOKEai+difITDffjuI7i0mwucdncGOMfeQNk7Zrk
WGCs2ydwljGf9BaRYlTO7aGwEQbOImfapzqsbzJS6UpayTmxwm3su4PZkprpNkzD6ZbFrbCg4wgC
wkOExIFssZcKTodcYvyjN/0aEBFNPM/OXrebPDCOqckWQEAn4mROkoSMWSzBX1zj+AdHWtkE+mjt
KXr0hvtk5OnK4Psbv9MQH+OTP6Z2dO3oWIDYlJXPocQbCQ9psFlh7y8JmdtVpARPCdE38DFll/cH
M+cOyk0wkAHGL1qo4pqRmfCDNBbEz8Zl6vto5KhT3hcC736TMd8BMhou6cCDTYsKDZlRZ49fne2T
nti+alWqI0izOnSg5NCLGiRDEn7f07OBbn2Ahl6LHdXJSDOCF+fPXnqFgxUdr9N0f53rPSYrhXw9
rF6UDm55VZn0WFloLmTs6Pp0xSYB7UPazpMMUgxgZWwo9xogljzUPm8R6Mouc2YMhwN0ZmpuH4XB
3bCl7b9+8N7JOalii7FsB8uxA/X9z1gBHkhyWcIyx1iUTPWx22A/ioROqbQsYttI69gaRoShyN+G
lfutx66h0cVgylj0NSbrQPubg1KmORObs0Tdxj0JVI1zcv1XyfHTtdXXpN0uJGDhHXsyS5etvHhs
myTU1XirG71Lu5RLv3vzTRrfPISAK/6yeSRqLkg/EQp/DC6yqtydMFRzk2+gq0CcHsWcmE7cKb96
Sag8Caqv3K5eBqLMorbv+XYbyMq6Ke5GisVM6T52RP01ov+vQSzn5PnHDNrAMLzDzT5E8K+Hhtkx
zJQDb0IEBUDgbxUgOJAZbItST6lCbmfbdokUS+wVJdc3PuUiPjNA5BM9yQI23210p4nMF+Ahxtkh
YiAuIAYbIXZ0vOJyav8qCCWYLFfz6yQUbQFSJ8rs6fQAU82L9FEFxNwFDZoFr1Tk3jcn3AqcUaDz
7E4KMItmGE6qkLyPHFo9/TDW5Jx2xMluwfg49voRNnIOM4fzt/MeIFC+eca9cHOeFuF+4mh6SH1S
d0a00/7wI686QTydDmRK8badCgNajALtP/CFeOWThiCaOV6vU0iSkeUfLEmMl223rUWPnpAFGaSN
z3Gc7su84r6lkGGs+k8+BsCWdfuuc6Phz0PwC6bGWUM2ytnJ9umZFsInZ/MPakaDsAULBkSqqPHz
vyiNFNM1EJIMV6Kr0fJWO056bEdvBnbynuAfkqiV279Wbc+t3/8TPEF4h/TFTQs+TlWXEScGHD3f
JwGxPJ1i2M1dwlRaflRqQXLh+N+QXF/SHV7soTu39EISUEUo3mLulTe/EYp6HubkoVlhA+0MlMnk
qMO1BPM8nHuOuFEhnnToO+DB7GK7JtIIYfaOtsUaMUDFbLcCA+Vl9eSohXBsi2u90XqJsysFNydU
h/No1Oimu6J+tXL3knYIuNfX0jXLU53CzpNndPLIZws3FaClGAdKO8xsOEyVfRD8/YQKUNVHYPFT
ly3BcTGcy1jL/qbeS2P8xzub712J8sgihxINLTSbM4AQaWc0jkaNFKUwk9u+B13Ok+BcJek/ZO9s
dAGPxTKuyz5Y2zuZATDKlICOfqmZoDy0zpkx37WeQQAEu5/fNXsyKojVsIPlVo4j4xpyYvjZriOK
RVi3pX2+ngV70APLWI9pa9/KZtxOWwoLY2L2Q+EaS3d8KQR+ndXyh9uMIiON4IsgLCoG0w3jZ5C+
5YhVDNmRim4/To19rpMirgrB3jKgu+xL8vTbAE2p1z84vlXcY7NPhemc2qqgS4Jw59wZMMDB5oMc
kvpWajfdJUP3UXRFScP4jT2Y72QfOOeRkozDQNk37Kt1MkraG/qWWvRZoomhUH3XmRzCHt4kkD46
pmYAnXz196ZyLqS6UBTawh5oQscyTDBnVhf23qxY4q4kX2wmSCica2ntGbRinGPZ/SQvaWGbu9Ji
eN26iX4juyx4TfokXFzMXZnh0xIAzNkGFPgtfn2crqK36sMSYNm1j9qJSRcDbdx0ZXtSBhnVLV9+
xuoLGOZNwF1/M57bfWkgMV2TinY/Y4SY86czqT3msSDSNrIM/NPk7vxXt2+uMaF3N+kGdYZH16vp
8NAlJd+CFNfJJKPHivSgTmPbMiBpbKhjTcF7jjQSfrAE14JmPTe4OZLSr289ujBHsjcvVmMhEvOm
ixe0lLA6Uxu6LXlQ6SKxlSqyPVvR/pVFonYplRgHEh8tCA3sHdhmLKTO1q+fjAh/SadeC0l35bY9
zKo1j6vKzqO9pOe3MXeX86pgI3IqkFebWqTEozZpNJq7RVtoebv8TI52cLA0R3WvZ2J2dXGTDHjK
i4WaClvRsjUR4GMOLE9yTA6qmp/k6pdoX6snq8TTs1oJaup6/vKWud2TLoRII9d8fN50zE0K6u3h
Y12zJ8qOwKjt0gy7B+BdEtp09jx03dHp58dgqeAhclffzZu/UP5GGJq7lBeH7NiRGNAwT9F1d1vZ
QaGJhMooB7OrR5Mx0Mtvki/yaOgSYyJKAHJoZAOqYxEfSPTNVoofIMj0PjHSe7ZWG6tRejGmIDmK
4MPPbRbPmks6Z0HHvySPjVRWhJziyzak4ux59fgciNaUf7Nv4z2yab9q/eTsJgA3RWaekwb6EM21
US/7acHpA4GM8Yn2lpPtU9WM0udm6UhL4v44+6q52QoSk+YEhapq1wLFGy9up1MK6/7H1Jls14pk
SfSLWIu+md6+V99OWJKeBLjTg+PA19cmalA1qKzMjIh80m3w43bMtsUha1jOF80jauze64H2JBvY
FC6ILD24pv9nY1glHhTTCgxZyhsutBQaL9HN44bOooiMwMirSCGNdWpYHflGWGztQBcbt6msDd2w
1Kr67ZO2qH3BY4vsYPU0AbvpkuF+zT1O+Zr90YoAjjhGPh2sCTfWHI3G6dDyoF7a26FtkCyT5Ci0
TaW2DD4mBfuLiqyCEPhMGy7lNXVSsf7u9d1QwNYd7epuwAeBXwgwS56n6cUjcrdhCjXZI6Gu1Xgx
Eqc49bHyjinD9skS6SY24ucMhtCblvXGzhs2HLN9CHwNJMUrnhgl2aOJ5K5klJF8Lu+JxB2DEOqu
Q1om91ni8Q800OEYe1uHSCXFGatmWKrmkiZdGybiapeGr5zkxAXkQc9GsetU67NiT7/pMWE7qj1s
KBgJ2P7D5hsnTJ3T8Mli+iLD7JuL8EcsjffMfw4rjufQAVSISxU3CnKESNu3aqi5cTBjs+FH9Ciz
pzIk+RezT9yywRn5GJCWmF+GtuifsBC9qKwi4oKpufVTrGJtuSZ99mu2brt2mdfRb5iRgBXgntMd
C+z5VbMEXPs+jtdEDwfIRi9s6e67onnkwfDXTWTkyXlv3MBuMNsSnW8l2eqO2ypaDZYPFb+n7fhV
U53SeKNYd3mwsJy3okzuoMg+cCv+o3nFpAVLLaXT+plwHKHzjsLJqg83/Fh7l705q5dErTNtq9Uu
Ez25oVnSvjrcmTxSYXN3l+KxJam0MlUqMeFwUUmLet76Sf0KBZPz3puydVl6asta4M7PMjxI+Zif
Zm4JpVkxKOTdfsq5vntOP+4MK74TZdmdmwaTQYLHV4T1B+5sLBKNfgzyRY5Iu8fRsnp8e3wFdC0p
AnbfGjU+9yZ3JyflmVTWc7Luh5A87EzYlVqX7RJ3d2X1khYXo00PeSuufFAomLz3LfMy48ySsb4f
J+sGC+Dij8ZBNtEZO80eV88hq1I+V7h/DACq1Vtq24iWJqNv+6ZMuj0rE75ZvQRRzJcwJh5Steo3
Gjif+zF76VlIQm1KudKHdsONsbhXXfSvSQnuECG9Lv+XTLG/IZ35i5ViPbYyZf0Im2wc1BpxVGLd
ip5QEdFl+0dPsygMieaHVUaxaUglCddlwjBvSOnzpq+mDn5pikikiZwmFbqyTRirNvwXXePcTTAW
rm2XCQrfBe+6eYFow1xqUdDDVskJP7uhAkRMQHPUKbY7WMx5t6X1aIdtmVQwpBoyXAlksOC8GFrT
0oRyUSzknP94ojYdRi5m4TgEwiASBTgWLuFAUhuqdHPMEv6a8tRvWttHrbAJDbRPdb3mVO9AAMQZ
yzuSetbQm5vOBNPvp1S7saj2LQO5lqUuH1yAEaRImpJDxODiETUH418P/nztO4xpeBZpVWV+qPri
C3V7zQsIJK6uolWUogV6KXJ/kr/BcAqwLMLOcAPzgY6B17n2vK0fzV/SfgCtNvGgY/xjxyWCERA6
9dcDV7Qguq9E9hHI/ENx+cXuK1emq/5wtFIuLB+h2X3148BZp7IPlU/fZVp666GIHm3NV1TSDBrh
4ErKOd9wBt1jUvlHt9FHO6mHWeP2ksZTXsA/TCbxMwGNZV4o93UmD2yhJ/AViyHbPEZjzatmuvz4
6J5tEjebnh6zqHqze2rgibIgrBNLWDW+s/UD216xzUoDrISkoVLkWBvARlr+k6QFrewHK+DJGJ3P
RhqXOYtvUwUfwCVn4NvRvnJZRwjJM1SlIbvc4LuS8dZX/QdZdt4jaq3YqkRgXoPsDRHeHo3fIW+/
CRtIbE6PvIl4VAVoUA8jnu/zMBAu0QXcWQ0L/3brJUtFj+3+5e2DTryfRNOZ0Lx0YfM08lFlrxC+
72x0IG5sBdylyCA1JH+8PrpPStYjgIlMwTCW/8YLEVKmCLFuzNbX1ets4sgx3XLj9RToVA3XdwAK
tLR9mawUcBLn2zljB9mKpXPMxrVhz/FK9M5dZQ6AA1rql2B/b2aNv4EWI9k5V776d1yA7qnLJmx4
ciL7Cawb8XzgJmH6ZJvhLYLKWNkQBCL3WljNSUsOCV/9VQPWJ/CCYFVd/Q0APBOLWx4M+WrIGG9p
H1pPxvTjJZzVeKhfrDkWtFv4LHDzR+Hrn65Czqj54m+Nyl8TMtgbEU5WnXSC39OiCJTYXZj82VP9
MvUR/VDiV9Zxvpqi+NEP7k03uRdecR85pHTCNv5KzIrN8kIG4rPZdn/Z1HxGinVn1OEPJcpc8W3q
hXfTifEvrhVqEA2+9dKlWPevKnwCH4iPxtZ4YSefr6ojNjgD0lNVo7O6a9Ci9toOiX+npr2vLIZh
Ah+Ic6wTjh3JajQja7ikYD398gbc7E4k1Z8OFgE4I/zi+T1myv5Ti8jBH8puxsyfZOq+mfHNtbmr
l8Jdoq7B0XKJuA5ypMVJF3+1+R7GbXkwZt/eapcna41vj2Hi4hqELfD1PLGoS1Z9MIOF8c7S8sWu
mae9rDHHt7PzmcPMOVYlTPyhy2gSC15ngye6YaOBUoJxktqljqkgqFS70S5vHB+2CSLTHODIFCPF
nyk1tUPdHoRrH2K/3OStla/82LPXJVtwxGy0poCHnUNPwSYa8KRCL1gbgrWwxyTO4psjY+a4yLMk
ACyPPtgbPRjSTOyIU6u1ah2cTmxfV3FUv0HuQqcCd218pY79aSrQZ5oJix0U+fu28NYEgfsNfXYb
ZfZLbkTTGpsz3wjW0mM2extDC/ItuOpYvIN5cmzu1hfDD+KDVhh5Om2cnCB6LRoaYLEdPU9WH+wW
E9LGI8Dj5+6+9ats682AP1TMbaZOmCQbAwWw432h4deIRtJtjvqokChXXoATd5ZBuypmPqSZ4LPc
T8aTxfOkzMpnK3FNuK/M1k5ESKGeLgQ7fUIow7pgH4rDsv6Lq1ZsjLH+h/K/x0hUsfLAklUvKNMA
iy7zqqgfjYlHdVgHaoUG8CFT+6uHXF7b2Tu160Qv0FlC71kaSPn29JxQw4YTCXU1WdgQsX9IWMPv
8tzX+yHUP4nRjrukDHqetUW7nZr6ObfBqksWZmlMp3dZBThpC4KXRcv6H/ftGtjGPsTYz/abjGqK
PaEPgFoUrfODc5bdWMWRHePuSRto511qPJPQ4F2qW9DLVXjutUc3hwE+hUAI+d583AY6PngjryyF
jsAPJabEmiMddu67PXM1L6bKAKWQLfsJRvbSSLEZZrhM6gJWRYC7KTGqZg8W7reN3ZfEchHMuUE4
PEQIJe/IGpFbwWErvZETEK/I2glcPIiQIjfsTjmexunZduq9Hpx0g83/r0rDh5oGkFWDkLitWu+x
oaDHj3wD5H9J3evgHDMvuGdh8eVp70m2vJ8grhwGwv1QefEtLuobmYpmg9wyV8o9QOtVe6C1WJMC
lV3TFIqqqBKPR7d3yXP94z2lfZhdspK25REiMRjsOxW3knvejBziBVSK+/bvvNAJsoSrvevqYBP+
hToMqXrt/mydyr3Tp08tmTEzau2dZyGHyo4EU+Fn0O2SPVQqvsV4t1f04AYp6fcuDtwtCvxriJjC
zJyxEqm++9j8UIm7Tys6+Uhyz27yIRQKzBwcIinVU5fWZxWCQ7FG++bbxqc1RTk2stCA5M5cXnfp
wQrc56Yw3xkL0Wf79IHX7iWcidqFxJq2Uf9OyoKvz+D2wFbET9r14m62zdO0xIqRMK6WsrmG8Gtm
sfGiB0FTTBS/ZJmNf3ySGJDd5DovrjbqPUAvOU9mgDYXELxfdV+2hALFAp8hIZ/fTTydrhs+UUOD
kupPIxPwavZypo9M8g2Z2boPDluYJgesVHU2vapKrTJ6QGJkEHRjrhDIwef/hr45ZJEzWII/R2TX
ksn0wmGFFd+DQUULVU+3eYYjZ254WBgpBgUh8SuNCvsKwqKRjvM+cEL47cmxbP34nyvG+6lTzzj9
BLcla9jbOGj37WKdXDKSwahYZjjDtbUD966vP0STn8plMzxRkcW7qcwlxHNXud1GBEZzY6xH2BTz
s0of0DjdC1PXwfL8NyKiPpN1hAc4HXFLjd5L4hCGMtqj0TwMQRtuMqD524IV3SZqu5IzAOGsTOO9
FLzPhTdcBatGdEdu6IgIrXSJ81IXQTgf9tjU+w+YjwCCWg3hDgBB2qnD7YJvjGbrmxiEtTYXxyrc
mWxtxCAwyXcpNlObZKyK52j21xJJgpse7nCQftWhPI6N4onRFcUh6TG9AWyhhqfP3ztuVT2rN6JD
RYMszDII/MZqoVp5YWzek2FmFyPpTyjdg51yZRiG7pcxGTekWR6bEv3eaZDrOkOByKTflZPLvhVp
MO1nCFNksgF1dmXySDgrV8SEYhRla5noyHl/TSbCYko0YccWo940NZ4uZQsXYlFG9riab13bvdih
c0+5GA5NspBIq9Gq4dkB2AuP/rSoDjOWkBHTIyxTfonEe+qjXm2rmnMx6qKJioFN15Pg9JKgA//y
1iv7IWyN1zFU86WegNeQm6NHTBz0hDM6nLt7KSXg15YPCZZHFjXylaZsIiRFlu1COzlpo0rZi92B
4dAnLwQ+YWc8IoaYWzyNLJYfFxfHiY1bQVxwEOMOVKq3067zjTF1V7lcl/GpBOsW2MTZM+3pTAaB
aWymzhg8r/yyPIzSwwBlCgvXa2DDG+ypZc5w6u1ilttR4N3mCj9R6KeHTol/GVmfdd77065pQeNZ
If0R2JGeoMBwpapZeYFAgXHACoGR6ToECsNyxn3eL19MRT4Cr/q5dCQF790ttV4H9puwxuckvrHa
5dvhOHeMcSdnuZkYPAq7BHdC0bYnAANvGeI9wiKV9rkBgkFPsJ8jhYU3itdRxBcwsXijfJxQiEX9
JuxRA7hZP4awNAfcOlc3GhlBLI6BxEebyWH00K2xLar6D28fCczav/qzIY72AFckooWHFh/+ILgp
JlaSqqgeigr9WbvNzuQzyFQw4Pzp82cVp2pfBd+CPrlNKt111ps1a0u2bUkTtpiKB9YlAJs5AFDu
M3MzzOqxgSxFryFns1uonYiil1kjVTI8gB8M8wfLaR7ZlyBn04fg4nfYDrFzDiIfjCTDMjsY3AQu
jA58ngplzlbE60wdPFVe+TBb1rjNK3/gbr/XkbTOuGXkhWGJLnj20Nhe3O8AgiGNFtyXwNqyOBuz
9747j1l7iAsuKbmonnOcVmur9jZz2MmdMhk8fLu7RGA9nid9ZAhlS4+wVKv5Xg31Vz6TR6/lnWon
0ugpuS09YRGiKbszBjb7FsZeVEnRDgptnww7DrYVnC2H92LlWNRThzMJgoGhgswfZg+a4O3gZQCi
isJfk2xS3ECEPukhePFxxWCiXaaNhhZ2q3+aDOs09W4HpDCG9paRNAvJOdaFnV2bBfSo+IYB7aIz
sNg6xfANa4obeuDZpGByjLR4L9E0sBcE/rox+UYnoriQnPkN+yXNmfRvZu09ugK7ELfaXyICAkyf
G2yoFdD0ODAiTRunlpQduursCOwNIIHywyxndxfY5k+GWSFofOMUECWPcp6SXL6IcHH1sVukPJhl
BJe46yS2vJfk9XAHjTweuEJ7jAY8z41r0RivU5PAwpkSeRwNbBQ9RPAW/770SBX2yUuq6XeZ2Qfb
tfnFf8BqaDlfo0duraSJlijWHWiIRx1fhqyn9EkDJICfdYlMeTJScjlpZgbPidn5y0hf7YUFs6Hz
Ev8QJ+6yYhF3RNPBxmcBGCTPuWpph6dM3ts1Lpp8oNd4eQQLgcmysz7LcrrNLLFfBpJkbdrUm6li
j0FvOsqeiU2wtb9rNB4ctgdZUklgPEzdHCxIczLJPRLb1PIK1ITsWGWasNuDgDi3gStO5pTK+6AD
nekhmCIcjob6oxIMJzxDvmvKvRjjfHEBt2b4KhNFnuepqYZPPwdmmXYmFEEQryu7WTNBtgM4Pz7z
zPaphfTvQpNNW/huYIzT+6oZYZiCpkJg4NcMy6A7xYwXo21zdPvilnfqavnp5b/v5UAwTcfBTQSs
uQGM3wexY7EoJokKguBzAj524GiknqvlgOiGizT9Z5TQt6lYcjrM7G7F/cQNPgucuKwzgWdmaQPI
Fv8aTXw0PBuYFZBJwpikjR9nF+ix9Ovgr+fiS+g78jnSwgbqShYCGWeMTK0/OIhAPSc3XFutJKAd
z4/hXF27LPitIvXdmizKVHZM4LwAI7EgBrAwp+8aDU9DqhvCdNeYvDdhhpyXFex27cIct83sb5hO
McHPzS7JfXIidmiu68h9lfDu+glZ0WysbWMg/brlLDF29R5msP5Oc9wz3d68LsXBu0y4braXQ44w
qSa27QMoxZF0Wh7fIjXeSttd+zO8QiIcfE/M8Y0L+Oh5p7jwbyCFf0VMJMCgwwA0P/gle/FWTcO7
bV2gWy35WnqL6oD7xcx9jC9u6zcNy25urqh7PlQ0jKccxeVEjKKK98LI7yc9fsO9hJ5TONshxbGr
Jd09tVru9mGETuKA8+gonj+0OC1Y/MNkUXCl0NpKqOYp4iOBYwUoKm7GLWQZvaUJE9BBvldsQwj1
ps2BnqATTWqYZ/rTf78chXgwmD3D3Qj5bJT+A+l0yRHRuTvHAyA5YNP0Atk+YwoPcRy1B5nzwTQ5
/mENGPYGt2x0SQbY5F6+U6gQYD5CyHkzJmfDrLrzf3+4JHBROW57qrmRbrnyzsDOyMx57Hj7tuyA
O2XVew69gCBBy2zSWdtSTp9Jm3kHOJX/9ISz1k/k2WuATuSNvMwu5ohKee7WH5097NFizTou2Vep
O231GJabbKJfb6jh73rtuOzjRMRTtNMH1Wc/+RC7PAeDmK4lttYBXpPQJTWY9hp1eYr/GcLAcZTN
P26QXnk/nmJAgauimE8GdMe25K8S5MD60UONMtC263je/3eMODE6GA+wG4iOz3GKn83uLIv5pend
oyokct04cVJqXD8pnRwy+S4LVOTZWi6Y5cKBAZ7m1N8DF+h1LPCzOiZ2RpKbj2k2HVqUcwMwuxUZ
V9FOyEOhXI+hfW/UeNdG1MJSkkAJpw6vfaz2U32vPAS5ucWKYuE7HO0tPZZEyBDjO8dEQ0/GLXdY
LuNBH72pmims9NxrbQbZrsJztB7zZO/n9ZXt1xOBhEPUQD/ILYGpUpifg0edWO0/gY6BGiis34Ew
FAgc0AMS5wtdl9vJQyQxxVJFLj8sVZrLIuvqh+2t5VwnIvGGlckSVw6FuzoQZyFZWU3SOE9VsvGt
guDMT5cy9oWYH7q2uu/M6DISC8GHA7+sjWuChuLOcOKtwhOAy4hPa69ZtPcsc7kPfFNNn2wTl1iD
7wQ3SOggHdiDJtJ8943uRybWVuQXodDaqVXJXsaktLYgVIljFOHGnKKvGEzKCjZGS+/wda5xRiQx
G285JaQEhZxOo4cXr7LpKpkpXvfq9ruAR4N5X5FzhKQF4fUfkmdNituj/4upCCvJpK0TJj5IM5Sb
kCPJXoPMu9La7q2sQdwPXH/J11Kt9+X3hreKQFRsgeoBbEqVuS5s+aqwAzkjdvogqXJ+fUk60iOH
ZnMU9MatqVFMajb5rRu91JO9oD+IRXJBLOjFELsaSFzusnF0GtbwYX6ikK04ijAXay38cpf1YLca
Ik+uTh+VEIBsM3iltbXyqbXdsuA46NwfD9kSZauoEIXvE6FCBX67r48uDrMtyjMZi+A1oe/OEtXj
fz+6q/w/K3XWy6eNelKQPNnOwgW1kmHtbvykOwlambD/M7fXYqc6NFK/Fj+5bF8Q2XamnV41t5+V
8pCRsu681DIxlTOal073DT/4vq6qFz1p5HHYQFqxLPAc7IOJpqDCUy2OxfITfDztWw3xIHAFTvqa
6OYP09yrv2iywMCJthJrzx7JJcYrWxKLpgU4lLyeeZ78i/CoO0NRYi1JfjJOVCphAIkvx4Md7PrC
j9b5HH/M3KF5e/hILqcChj+xTxbYvm2DhQ1s61tZ8Eho0TEK439/UM4+cvW53sUTZ3dt1B/t2Ly5
R9tsPwQWeIJkK/Lq8zkiC7+aoNvzFeRlF0tXBflb1jWkaJv5979BIfMdCiriczPzHtXMltvUl3uS
lw7AOoYFqS9DSUaLHRFJSmxNU+59S18cQ3Re8OE7uMUoeOk1rJkVZ5dbPfnc2PVOUT0YK4zBbDXK
U1t0X0Y4wY7z8gdKmOQj3jyeYI7csF0xyd9fhrjYzxrvXG7UbKdsumqbevjw+u7W4QLIPO6aBe6B
3pEfxOT9tRExHDBDEfQdQbjGI4d2sjg91MA+dwGV2eW1cccDhIEqf4yrB915H8Ie6t2UzhCfrOnm
GJBOR1ti0QXIMQRYp6BMzNYLyfGv9r9Roxhf00nd16p98MZwre2IwZ9+ACI7TFnZ+BIlhDtLw5bg
MLmU+3C7NnU3o0VjLwPaPZA5R91pOlZ+TPXsoQWO7b+CjNmLSTvMPC4yLRhUJvafTueffs2Ik48t
SOe8eeZjA/CNmUCxm9gkfbbt5hHgSMMxE/j9ewf6S8uRiwNpv03f1OrmFAH0kaA4O+XVMHnZg8b1
mJLG16oucSMJaV7bHKcszAiGTMfgH0bcahG1tyFLATyEuLUmoGfuYt91QZzyQKj/pYV5jTJkHCqu
jJ3Bcqb/mmEyrpY4Uhv6d71p89MTUbRCYya3xu2srD4xog3nCS7f2fSM6aS9j3Ja3GOR/ynr+ZmC
nU0W2juiw3A43eNccI7lkLjxGo3fYCPwQ6OW1QmZanAOFd82JyY94YUpr/bUcwd2/oVdQq49OBmu
hqDX/5Mt5Nq+hUNqavPB0026L4zAXJXEMrBeefDzFjNmiTQ+hOM9xbIltDh06Dp09x5EODWkPI3K
OzNkF4QcajWPgrkXgMY/lhbfuhoJhscNWfAi7eHPZSz4qrukZnKdazCdZe/dyBH868L20/NdXGj/
QeMkNuayInY2J8cOA62PzYswrs6Rwvt3ADk7qUoG5q7djeRMlBO8gVR7V3nyafVnGqjwVyG4hKL/
jnrJWkpgAzKc36q3YBoQFYlDlBMAuGNVnhvB4ruev1N6arGGLKn6iVPSbhBN/UbvwAz/EqW6hoHJ
lVhkcsdN+aBLsawuvB2BoewwUAdH1RcpKAKegqCpNi14ufpFyPndsnBSS/VGl+K/HLBAEqYGwM8k
XZUt61RXtx3spaV0a6ifPEU8RDWRPJi4cclONCcwI/3GnvgV+nniTmClOCSIpfkYroIa43ZGPSZb
JFwVi+wzA2Bdj7bwLk7WVBc3vcYCrpw3le3FpdQt6UPnBDGJvIPBBnJuwINHdAKeoxbyUDqzpneG
2Fg1OEsfEhzkDBJ4Kh3Vb820GY9QNkD1JdEJpsxJjflFUsfjjn2wnj28FNATg6z9NZceA7yYm3Hk
553Kp1TNDwDzvDO5T2hehs+uUbic87xzwGNse//f96yDouT2et9Ok7EL/f4lMZhM89o4em3E9c0T
97O0n4DoEANfTstmEdLa1vrACAwISpzbcrbPdkpzX7Boy2O6p5kd8gjd0ztKYREyMvaRWT2dw4Si
Kzq6kNdBEHougT62wdZ6doroNNsz0ALyr4Xpfhc4/rFpY5ktsXxSoomNZ/aMYCN8P1ybHZWjXZtt
BwJc+xD80dYNu5Oc/UelQn0U2WOBU5YPhktvwb1faRQv9hgH/AqgRp3mwwGXAcarug1QoXbziM9E
SPzftbB5oz3835BBIYb7+Do80OBLGNLzLGJoJnTdpAOGYeFPxtztfQAT+Gly49o2w6HosFsm0n8w
niEu8KQF6riyvfSdiqYE+RjgIunGrRmpt1yxUcSjLwuV3WpufyRjnX0348yOsgIkGR9KwgrMfQ5B
Kaqi6EVhzudY0028iX3sklJ0+AWqP0uzoZQa8d3MeZZT7jOcxyFyNzG4q1PrsHhMB30kOh9vudRU
3GqI36nJRFdTORQh3yN/vEmiMjwNAYwFz9CLvxw8CzgUOhg7+1wFwxV45UsAEu6rF8F9qQmnc+w1
u2ys74E1qz3s26dAGuMukPY3hqBip7nT8PWd82ta6Q++sfPB6LpHbYT0fZqiJqYWLHxEYR0zgmZR
BMKwv0z+zFUgAtMFbPvNt1D1+Qz9m10uXlFyBl1Znpm8s33rtP/8Os1ha1HUnUGRhJhHxZfQcN0o
tLokkRC3xh8OBFVpD1OFjWJNAS4EDyAruXtKq+TDBxy4qjFSU1iGj65QwNyQJSPHuHhjrE+h0++c
BQaR2dA2Iq4yRjwD2YeWZWPjZTesd2UFBcNJe4IXFjnfZsyPcNCzDSEjjDk16JZRNnsOy98xsCgi
6mdGXpaTrgOwTNsZlrnOObgRpo5ooPoWZnO01Q7W6trGYUIvmAKLkzPlojfxyRYvohfNzqUpY2W2
KaYzzlIvyYjwRLraubH/SIqh2XsRNrV4yPPjTF/ClhX2Ff2cI7Tx3lPW/A6RP0LGC4lEBsYha2F6
0BOG5dEJWVSnFo8v/9kYW/8RauCBNdW6x+a/8xM8u+ZLkXeY2JeXnKvp/VjlT9MQBjhgy9eutO5E
19zbPG/3vpOyWNH9n+FX/qX1awOSKLiyanoavJ4aw6yhAYKuWGFonHExm6dump9iV3z1DXmBFIqn
Z+n6XJnOZYpVecXqCv3esa/e8u55Cv9opXZTgbI0iVDvWNokd/l0I5HyzCgEeHOm01vM6dlzrH9d
zbqy77G3xEdZeocZek2mlFw7MUpTyn17Ch2mQZLleVchanskYbxohw1rk/n5q1U0A/kr+U3Y88hW
HTrLjCmQWQdWOBfJHhrkSjnRR8i0wIDIvs8cs9uCSZK62jerWbEGosadpgttPoIoOFeG/qM49s6t
0vc8Nl9y0Zxpoue7VP6Wnf/WBe+zZ9l7PFXM3Fwgub4tl0Kscz4zQ2Fh3MQz829UaNiT3nhjY66n
cvauGHm2Bsdz65jcWkOyGaNZNg85q7RptP+I+vHaFzDX4ozTtJnIuwHXf+yEf6pffB0zWaqB54UO
T8VQvAe4xijh8kk74l+mXnQtRiT7PLhOk3scsALnQRdtcEdgxG7AcUDCEZvMjJe3aV9m6fcYTJcq
O2IN+qDOBqgn+nRQOPGtMAMWKO1CHMJGIG173fYfRRUYK7o7uIfmDhKKa/xS5inO9UC/eW8ibWfI
xTXgk64hBmJbZN1G3kXVsxnSjg1tFeKLYAges77cJ2i5dqfRnnscJraljyHmN29IrlaG1Jna6t4e
xB7p7cINDKAIdIPIpIrZVrvWxkZQ0n/BfYY/jrxMNxqfADi8vn4aET5kUWxZgJ6yWuInSOinosKK
uHN2F5S2OOuaGrDONbZlC/YLuSHA1K/xOQNEdsYSNSR332CfReuSTe6V8tQRZDCZ6JbY/TfD+q5t
+uZdTIW1qyEpHS0riZ8KSaTQmdQ3HtB8NThtjWFcMMc40tsmQVR8ssnEH8zfwQy2eNFUfu2x7tC4
6lA2pKXzIHv12EJpuPzfv6BEVBfyMjz43IBzJnXr039/lUxbQ/CCz2xMTh6ykyYlVtsX7GxktGWr
3wyn0qCrS+jP5HDeZhjAK9WCGPWXvxmCB1wbzzrLrGp2ZC4h1QVoK/yWPgcUuBdjQydazvEeGGvR
z8Vdnln4iJuyVPtkwqHYxXzoNzE1vCf+7eP/+3vkaOlrUbLR+O8fGYpZs2nJ6mOJfhVb7vDmzW51
aibEK16as6ILUXFerSFyviK8ELlp+ueK/5978R3WcVqVfFRKZypvQOC6S4e7qxyNhzyUd6kPwLpw
5midkAjPp3nbym5npz4tO/5d6nVf6PN3GexW9vfKXQ8lSqoveD3FN5v5nz7S74EBtU5bdb11Wsrr
yNYp1/kBLM9mshhRvUJyw07vP4o0vPAlwzdVnEz0BvrMjslis7Tt9JlF2ufckyrW9nUCkQFXwiMi
zgYXgF9OJBNGBGwIo2Ed647GOTfVxfHaO7fn6h/nqOUODnAONnFlCb7hI8jPoRum0nApWQPVB38b
ae7c92bxWGru/XZlkUsv1GMnc3EjYz8dawKra1NO+bPj6edkytNjVHvzkbHoaFIvEaDYtMwfY52S
jU0wY3RW+7T8N/Yy2ORYeYvK/O1bitna4WVu/KdWtCd3Uj+YJ+RGJFhPm97DwBgSr7B6v8c6MP0R
ZCivqV/mL6oFeTi5tXPyNKqR0cZ/nU8fVu8Fn2zLImN+Jdj9rtxbTPKZimIWG7mMLlN0cULvSRfW
YwiTivdAfUGRfxjjdjM1+iF3DWQqaEs55Rxpkv0J0R/HERdIZb46lntvUZ6lR/1hpLAZdfobaAFS
dojJFuJgVgbrBOJDTXE2O0/zgrqC/6n2ec46+vcquFhNDefbJGm5NlgyPHUjDGPQKM12oreWO4x5
CIKGQZc29jX9sxV7HoxoWE7XojDY+sQY8IKEp3FSa3EE97odZUvJEiLnE53J3AtltlgwQb955oQX
lj0hjmt2JC10GWKgkPXYP1iI8sB5U5C363kOD17HZWPIn3FG8KpUHvtW+76c229wId/kZ0nRxIgV
VhzT7hM89OGM8TPQALNrPybSOY/Yoggs4rFlwnmfvGVH0n+bycxb6v6YxYzVMalpovG/p9i5hZIH
dc42QanHRLnJpRc84kn6nNr/Yey8dltHoiz6RQSYw6utTEmWZDndF8I3sZiLOXz9LPJ2txs9GGBe
CLJIy0kiq87Ze217OA2qfHb79O3JKNsT3NXd5AZ+3GmvYVU96Q6CeDtWEF8C0jJj84c+wW4KD8uH
icXWyW2yvQpLbuZoHCn13UqD9WacXLpY/9HJksKpaHOAVahfWxqAdDR0enegz1rnvUMDvgc9JXZu
zVQbx3PyIAa8eDgYe8AQRomVf/kUGbA7RFGdyiy696xv7Yl3bN1H0E/6mWydfC89KjBtp9IqpcLl
lda9xUkdmXCxFDk+A3dvVppEqzO4qMDGoCqPwe85x8HL7B7NcR3t02kga801tnpSKRdi436EtLLb
QEfRnihQVlDQ+6HoEfK3rXZy9e5EsE1/W4ayxMl4aNXDGrMjVzhOfyst/LuKy21uHhrSsvYdV/v5
9UVUn4LH2FQi5rHzd+kptHaxsC/LF/DEKvfuwHrnz+H8Ip0RUENUHYdJK98aWVx7FeLPj7BcBUgE
2ZCYgSHz9cvGhJWG57NwD8sX1XFrn6sy2C4/+DI0aT3eu6AHxTr/fstX4ci8pFaYnJajQR2bI+ud
l2YIW0zNrbeHHB4ftBodelGpzXXZePTf9rIiriKMY0ItqyDI93aGvm5Ia6oIaHWI/u7qEQGr8tfX
THgndiJuUXg49Ov7Hvrd/IIKMQs7TWdG9PX6XVJp21ZgqBigDP75nqzc5bapeswI//wcui2CDcgt
nPb/jE2KNZIYiWBluW75AfTYyzdxiiH9z8+rdoO3ZorP2m35+WVVTmtkSSoevr9/R0Oocu1lrbda
XmL5QRBXhuuix9709dpghPRVb1gp7a4L8bUfeVCDMQrkeQKq8stjxtm2PeQSdNJIOMmfKNx13ao4
NSFrkcwaur+l0R/wuOdo6/U7JijjM1ZnbiTl+I+g+zCNVJ7dVA+fxDw7Z2YZgaSPWQsULh6jZbCY
PHkYgoImC5csF8P44qwOmGdszeH4r7FWad0HbnATLQyuTvSG3zQgUGuy5VHOG9NVsn0xO9Mg+iJG
YKpKrj0bPfH4L2dgjeGCXhulsp74Ns5Lb4QEHnMDYEkQrSpm72krP7REn/9+ZCi7ug2PWeVBm07P
Rvce98peCDNaY92nrTyI7yi9XqzY/KaHV5wbr30ntkZgP0yxjnqvQnJb1/Tamf7zjjsAgz5ooP1q
jPMPrkhv2I12jk7G3qEGX7ou2gid8zgCd6nT73rvXQMywnxwBRuJEDMzkcNF3i/XYM5YMcOx7Og9
g1bsCG3cmFmwHtBFosLieS1mVVXs3ilz1nAwvOPUWq94GTfgOD7B+lC2G6YTnYL3pLc2LXqZTeh6
e6WDAU8LCwNrQEO+JqJLDZ/mn2QqtefYjgkYlMW18Oj4TeGbMtS/kIl9JtH4nTXkNtLp1Hcx2QJp
vSMl6b1U9K2GQRUvrPc88BJRhoj3eTZEDM9h0/xqgBQzlZcEjsmdWnqfg8uNMJYxJurqhTrwWMhD
kvYYAsK15UCtyMr+1GkJSSlZ9AxIZh2JaI26ZjoVAmCG5/YgYsiTf5xqqt9hrWxLB/sY5CeM2+JH
xDd1jTNSZkxKTAQlKA+BVRDhHVwTPBnMn3JjPCgxJOUwppglmowiPiuC1ZRlMQxzMR7UyRz4n5Xz
noSGUBu/G2p4D6MM3wUi1getZ1mt1i6hYmF6c/SIez7VMcNAjxUG76aZOUh9eX8wOVqVSh3sHUIG
/aCmio6qAKGAOSJ8G+hDVFUy3iW2kMesAhuBQAFVbGng2dOLYzDFBeGvyEQFkEGzFt1B6mb7701c
/q+x5bq+zXdhVrpn4Pvh0Un4a2mmbO88uz5sN615/PUAZcaPppncozcfLCM2plsW1yqCSmfIiKf7
58yyF9FhOLmGPWwNmwL619h/ruurzzHVneNQmDxJIXLvE0vNsIdhrOoSMbw5lpmwYNaS7XIoGlrq
eqlpp+VQl8c+9YZXCVEdLk23bwzK7o6oqu/aG3gQ9XtaI9qpXFcePTcYnianJpILpsr3QGL8C1vr
rUYRtCkCUKjEpFU7dzRfSJ9fLRaxoWYKaufiWGBAnDKoub1rYvGBGPOoamDcJpbgYRF6oFOJz4nt
9E1I903W9B5Lp/jdVjy6UzCDnjb5STfFRCGCNbJby3pWmvIQVAgtRgPd4JCgp4iMCU6ZRjQ1Ty6w
BGL4EcihegQNcah0PpSiTvigG0zbWQMhPyxTHYLcLE/W0WyWlXJKavgbWUj0ju4S95Wl36GU7AKj
rldjNPHNhuzJ5i452qj9VWjsJVZdTH3dB+DaXa/ms+MDVehE6o5ZBrM5HzZ90lzKlrIt2cI8gWd0
kDN8tAN1Ku7C136QvqkqW91IiA0Fb+4Y+m5yTPtMQsSxdS+TaLTHuJ2wE9ENeggVOADIorZ5yJ+l
Z4LUJElJnzmGuDdBkWRutXImuuYqhWuzH4KTVO5ZRVpCQcFmECZBXho023Sw913N3zh1yeYpoBVM
CQpo2Ihk2sfeKagy/E79uO9GVduyZMSlWY0HGGl+AjSwVekMVkE2aytQvyjhBuYiEbsh3CZp4eiB
cPWpzwo+Ww4lUzQSwQkfqY+4AgrUsyHGlJq5a1BNdMh1QRm6otONEOSgn3C8EA3FLPyx9oztUCOY
tmnVjPT9Nwi58FCGLd2zkGZoWJo0SKktg6u/UcKMEFUSjdyerWhc0ZIB7BZZaPVmwDPQo5m7Daew
HL9pYJ+r2Q3T8PftKq/aT4YAGWfVzGGJogDb8KqFBvR0pHXjgBdIT9Jrb+GzdKbcL0znNUrnX/Ot
xuLStdVTHNFsEyPVnaYR38m2pi7UES8zNa+V/WMqtFdqnFjC1R+4dPywotODuoyZTvaIiC54sAf7
Rcruh8JyK6YISqO1OAA3uJvarLjK+H/U/Fy2vHRVysxBuyKs5qfxjJsXYwWFg0feemfj0Yk+DRf9
CUY8KGo4O6SXQXSJEj8Gd9NHRBfjW3HcXdCAq03GAWgFmvu9ohLKouJD8Crkr3FnT5jIY/WQ1GFz
YL1lCPInM+n1Gz0kR7Lp1BdYglAO1UtaBq+oGSpsNuqqROt8yrt3B0mUU4XGbjJKZd+hLOJG/VIX
EpVB/Gm3SrfJN6bhvQsPIZJQATloOhJZ4aJwGeKBsuW0HjzlRjX4NQmmayygiXTdhPBZsXZSbcat
1UbvxLo8VzZB3oVSXWuCtbE45O5GZ93WjTKlWM49pynclxbTndDSz9AcEC2WiHVkGCKNZo1ZYprA
2YbDpdFNvL0zusxEXFc1rN09HFGuzmo6sdV3t+zPNPpMSs9gIQssDjgLMdGv0t5jIUVe1YORzFEV
FYIcqb5yz0H3NNnaqiXbIRxqXI3VnZSCjPhvJghlON7U4kIg1aq1g01aCbT/4peMaA67urxYiHoK
ghRM2/ldZDm3h5DeDzBGPwzfLfAOb0X6Btrkmvf5LatYzGFNQI5LeIzmTAaWEHLZCmPQtq6g5kvs
wi+7hNWlgwFB8Jrvw65SVjDuw3PJYuKgFXS7omgqrqGNkbNub8xvtUNUOGezdaa10OxwNZigiaOC
/FnQQvMUqUy9ZhMBJTobkHpp2YHPcCL1HI99A96hKdfdGEKUKbPWTy1Rb5woSO4DTU1TL+6KIh0q
1UiOKNraV9t9FV39QMiJdnbbIr6QIBogwgugrwKrfsi4gZHH9FqI36WFjGowdZqjsrhAnnefiC8Q
66akyCgHp6dInYg3xaYiQVSXfAFruIHRT5Cg2R1RjASrHvYPPT56UbhA5VbFRrwqobjc7YD7V+5Z
zQdopM8KnQn9zazfGt3wO+1qgtog7O8rVkBvfSsfMU5ssNuXPy0+OJ0+/I5cQP6qCSCO9qa+F9CH
kbbPtXBK1Cu3rRuqOCwNWhiJXRVPvqRGjfHRAvSnIMmidRjQiueuDcW6heYz9hld3NmQJyLenpjv
sY8hSfQa472h3UNO9IdhuGAPbKg8pQfIJQ2Jgohz2t+j4VupePXMon8pAhQeICa9dReV+xGsG5wr
LdpNU5M9k1WH04OlAl1KvkMajaema9B8xTu9ocKHqf5U4W+fQQLmVPwCCUYoNLxsBVIg79BxR1+Y
RocKIqK0zgZUJU5b65y+8FqrLeuxetProVsVHg9pgSTXEBeXjL5VlSdINXGpJG28p3oOQBZxs9H3
5IeMlrsbRGT7BqJAnmDRMbTCt96h5sPD5RIXRn0oVVBFnUUWspuhPKYCjBqegHmIRmuJr2QPGSGb
cykJC2dmlhXr5Z3TmtbnEEUAF5WMlsPQ4GjhdjeUB0VBQJmJ8pcw0CXNjmtD/aYUocrHQtwdSFNl
Hv9Qc7RbOOs/xNjDTvWsV+UTPebaKZ0bQiDjOLQ9ZkexhjGxMer8M1fj+5C232pNp68xOXsE8bf5
Rk5cvc/HlRCTxv1oUY5RVBn2nqueSVZ+x7wxC/hXE2YIVhGfHQUfLDMWZIXkwsTpRLlychFT4LN6
UEfuZVVUflddVHdjsLfSuvwkO/rd1qhZulaNozp8GVvpe6JuH0arz9b4jh/g2BfNOKxrNLt401qP
acQqghPFEtbilQgqqBDO5SRL0llDTNvwLmfSdZ30eKORiPlgOM1vi4RWwAjtoaqJBqidlZLJdx0t
QRYXWyXGFYPIlXomD2Hbr0J913baKgQDNFjDDQ8XQH/6sHgOxja8KCorgqDNKHrb3adaZcgeZs+Q
aF6AHjwaJt6frHNJCo19tEgbO7eTzaX+UOz61BoTiiDC65i/0XMgoZvAGKYwPMict1pxdwKH1EMj
zDsEjNvQj3ctZQqah9klMI3PKQtI20a9/Zh6oJ6NoLRYD5m/UoJLSWfs1rFCiK0lQY8C+Igp8Wj0
DUACcLPoMlmssgFoNnc2/ZHkKurkOksl0YtXrLPR1q1118+jxvXVQn9V1eQ81IqJg+HZtIiprLQE
kqFD9GPNBJM17wyj6Tre227FOydxczyAWMScusl2VgxaIKncq+OxyiwtlMZxZxXgbKElUYZBDNI2
7mYymMZ3dkLlghTdHQZ15Aad99PS7I2joaQ1c8zCmZIdp6attq6TfXNTWLc6IScWiu9DoTA5VZAk
TAlgN6BC8hUxPhLhiL9ARpCxNJRnCaNPj/wEbMAGwfmEyRDkBuBK32nNkaemCTUzzIMj0gr3MapH
9VNNge17Nqt1Wq8sjnnimUmHi5AcTKOktefGj17UCRiJiO2tvuPtDmEF40WwnuysPhagoI7C6N2t
05SA2q2fEj/LpkYHz7Sv/pwBxv6AGMXtjPfKiQuf4tK0zdVAX3Vqco8bEKNZJsnjHh1v7Q3M0GAg
PTV2Z28qGnIK0MmrL6P2kYy+dwJ3oPMnoHsnsoVLq8l3cvqAHIedHHku/DUnwvjZfoaBkvrZU62p
/b2iak6X78Rv9WlPKFydcZq2CSFkBMBNK6vp5r4eMWipJQn3cfWXpEHT0yasVkqtr/ZBgoI5Hy19
0+6zcGhWhLXwYa8N9xiW2AgqWNu9mYFhc5J4T4IsOaZ98cMaHfXFoVTvzYsSiZ/+7gYa0Cw09nGh
iE8acZ737ojpgCbpNdTy9RAZyWeLgktJrikiAxZ6XrHXRtQGbYpXNxbtXgJksRVmyQH9LrizOdax
UX1CjFEd4aFrBKa9qrSxVui00x1Ule+qk1sn4h4hUrPcDqSzglOFgeZWyzvXWFtReTMUDGk70LRV
HoTG8WvTxWSOWO60QZd+TgM6/qxhuN1Pjb61MPI/aCUz2obuPGQaQRmeOgAEjLfsotbpwSy1tyEi
/kJtE7lWTKbT5eQ1e0uE9o28++TBNl3ve9Mk9456P3Yv5Dmt7M3jsiGi0DxGI/XPussIq6Ge9OeE
Zt3jmGyWmsUbyCVh+ACFDJR7hkPv+p/jrm+uKtOW7dd1rlnzvuicPZEEM4tH36tEegIOjWIavcjE
seQgw18GJzMIn5Y9lzoM2tuKjwwXf40P8xU2+P9U5t0dSU+dGQaQyDa+q5VFHJWbzpkoIr4nox6d
nEr95vQJQWI6EKIAGdXGQigFk33GCTSapLBZWNs2UhxfqfF2L3utica5bttsx1u0fqwDMnaEGIyr
3RK+bguSY/hcl4ckK73o0SrGjSSHUFJ62psoZU7Z1FGUX3Y90zx8nWi1jiyEnPXi6Z+zKAm8/TJU
MC2stCn2XZUnTNv05d6WpnKhwRde6bSQe1WjnlnGqgKBGjT98oGmhzhBagtPbu+Gp9HVq52XWj+L
dNDuylS7+9rp4kfkCNpdlVlCSZrgaDxVKTLhEhp7QVyVMhnhadk4uRn3YBqL5jAyl3HyQvhTagtf
zQbhm8iDEPrPx8uZZfA/h8uYPl/dt0CyUKPudaUXfpX+DHJyLlZGqJq+JiE1DOJ5ruWt9Y51/XJI
VGxyG6dja9hInpaTU0r47nKS3IfkJr0jt92/TypjAe53Yilp9do2s8V01NCpPVWSu8xkPXeRo96I
s8pv0C+Wg86xPR+73ztyh/rag+Q4yc4CWutUV0vtquuQFhl1P+ewHHlx1R/zRv3VjzAnkkkzPpa9
RovNj6lj8th0gupJmFKezEAILpuoagEn/B+7zD0pv6MAQCt8WTZxG75YUVL4qED/Gko6LJ5G0DTb
KQ1MSgH8W9aqQdTM8hWdZX+LYjTQmj3mfl/2xEEsu1+bEq6ATyiCvWkM4950JszBr7PL3nKJM0L+
6QPuogUVUvSwBcVrXK+Qj8ienah7W+4pW05lH8h49ZMeJ95ptDr3NMznlj0nAzxC0bzGKVleNPTo
PhDsQ9nkZJjNb6I6yVFYLicCvSFKCQvPI41ZDHhEdfxSGv6tg/kTvinQzCJxnlu0eRs0oY3fOp2D
9xsIdBiZlN0R2T52hRtciXIMrsXU9qvJUcONU6MbAbD+S+0MzV82RIrhoLeLWUCROtCdie/qHAvf
bjQ/mTuHmY9iqd/V8jSko/tN67tPBWMmfWttTxCvLS4iQPhZtA05IfwxDx2MiMOyx8TaPqgWHt9a
0rDMmK/Onv7SPtrpkO8g3t2EE9pHC78i79qMcNlzpTPjegA6jnnXsbxzkR3aLFavgQjVlSkrA4fY
pFwrVjUAGs7Ei95GdeRWNSr5z4opnW305m+i9K6DkPkHHj8Cp0O33sm4/PzzHp7WQGvsC6v9Tjxa
fx0tp2oWVxhTxRluw8RD6nnZGDZTUYGOGvicaj17eW6QlYaL3NQs7bl5hOtlgFh2cdaWWLMell1N
MZ9Dqclt4EyM0aky/OXCP8fLNTQp/xr8eok4mQN2g+Lja2jZWza9dUzAAx7hLIhTpCbciPJu1Nde
QAXsX4PLjWo5HlrshsgtcPJqfYy1OvPMQ6YELOFUkVkHtVL/Pq7JWwD2wb+EyqergPSb6BE/IxsT
B8WNeeInRvUcuEH53MWRH+eac16uUIVpbCwtB/g4n0xWyRCXT83MQeiJvMIwBNi0mg/jGPv6ZJJH
KKVp4FPzCiD7nvxQ0oICIoWaJzAtzhUdzGvjQARRTdSlmoIYj4fV766YzKdlU/NXeqJIPpJm3Fqr
r7FlL0RBg7rdNEb7xq3B3DaCV3C60rzICsWj8JBHjNXVjUL7Z1HBvZ2szL7ZzbRHTmtvm67Hsey2
8RtqaWfdIP7aLodhT8PaapX8WBSG81LHt6ApuDPK+FqrzNO0QB4sw4uu5Xw0n1uOql4ay9Fypeb4
Fp8M4jtbv2Rp91rGsXoaQuRkkkbba5al+YGwJyK25rOWNasBW1YZy9nedcK1WyvedjkLVZ1oS3EW
YVafERLV52zeGBG3jqZoj8vQcnIZ18dCPbaIu5chdOTtUB4lc82jkuCmMyrmNn9vlNj6BfIZTySL
FLPhE6MHRXdvewObftaMh6pz2zs0B2dt6aBdSWOMjtgDf+asPy91MrzxCj1rv6y5LJuURcumTLBh
fo39OUERiuf409cwNH710eLSzb/G9LHZZ23wBudt8EuKvMHjsuu2WlQ+eObQw0ay3toKNJNRGx+e
Ura3DBj+MaoCDDO8H77N40GqNDdwa9NR0SCH6CIx1iNid9r7ZuH3+vDWEit67YE9Bfbs85ofesvD
0Mq1DRWTdZcbrLyMErxuHKo+/+wJ87RU/eXwP2NeVW3UoMku0fiqsQB/1byxu0bYOpajwrLyc5iI
38sRECA8IwHWkgQUMxprbDra0DvbQAzKptHjcA9rFg2oDH46GDK+s5L61hQyu4d6P+0mgYIV01b1
Gg4W4bvYz2gKBfsIVe5NVaufkK8bfzmCDaCcBtv1kZwOt2VI7618XSPwWy+Hy4lERQZtRN15GULL
qxw0dISENvNVWlvo19zZNKJ2D8smIkP2zx5i5vdWJqw9/zkZeCrxMV+XLF+RGxkayq9XMLn/hZnn
PJOmnATJN56N6FN4Xm3ygUztANlMpnT2mxXmcp950ByXcWmOO7wy40trU41G8qOu2riRO6oZ1kZL
bXeV9VXje44+HJB2A1w02v5lsL190crx2zhSaqBXUR0ggvXAArx9OY8POX3/WFrlYYgLzRd5e29h
SW4S7NAbNNPKvO7NHu3GK3xK0Mpr7JqXuO7dS6Db+WvUbt0YrZD0FI3s9TSFe9qsrSLSTnoz4D9w
y1o7LcdjXiTbUqFHUdcRJRCvVoL95IXdS+C4m0ptkSyyHKJNlbdnmUSh39i13Cx79Pv4j1QuWZQk
mx+mSBp3C4RMp2f5Z0wL49EacVkotg7xRJL6rHjMpVylKfxlb9mYGP/5nFd37Bu8d4SpnorkY9Jq
Ey4CI8vesqGoa0Fxr1KUVr8V3YZdlSfNOnB65zJNqXPp0a/v2gTnk96jo0tQN4KMcUHYzTV5NCPK
fSxdUEl5YqwyhAgvg9vk3CxpzZI8lUKgUop9RO0PCKByGWXQPpdAAdddqRBDUPEXLzHbQLPIu2d8
gykolGLDbB1cYxgmVIZUZdoYxVAcHNAEKf2pZyTS1bOVEJ0cGMrTchRrHWB0xSSCYRDlXmFZe0z1
TnnMAxlQRol+U2dN3pSamPPEbutz53ToizK5d60A8rRjgEKtvbMieV5ELQiHKKKoG6DPvmsYXAmH
CNIPbIXf4G/1H4GOmSXIFJP07bB9VaKuJYFwNI6Z1bSvet7fKAInlzqF1de31MF71td+ouNOWfYw
PQo/K+XIz1BpKzkfLmPLZrmkIuMGMMf8dRXlz10WTCitaHd5EpXWsukrI/eDaJbB8/wbd7MNYRn7
ui6wXTAwpUFVen7kCycq9kPDHHt5vi9jfWYilqgMWOjB98qMmpOk3siNyzhHbiIQky676nPvdBMu
Tns8E4FIc9FSMGLGhgUWte1HzPh/b+yCxVnj9FQn/h7qRTYCbYelkzaBvdF14giCwKDKplMjXzYY
yr2Tbk1wBS1g6zMwYlnlKQ0y1YeyLCUSivwjmKJpJaUXrz2YhrB5COM+ecLehjR3LkSSN5dm3hQ2
SgYjE8FuOVGQ5cOKnkItScVHdS44Lxv9n72vE12Bui1z3WizjMmoKZHL/F9ft7wMDnJzTdBKRhmf
/vxroWXA3pIZG1tEA2qCbjyXLp1WGmLZD+YC/7mAoJLx3HVwVhqKXz+o2aTJ9KsosLxPNcSg/8yX
Qmcg0laJDwki5lM0iuLc4iE6kTvqUjqe3GtHk9PHtPU5oCK5LkNaBkbHrUwyaIZenZUbLBWcyDY3
2dj7Wtt+prmBsqQr4bqYIvzZGNa3gPU58CQ3dg6O8wZH5a10jsS/4pcCTLGqBkpgZncfSOrwO4El
T2v7bxDanygfQKDvK4v5nhrd8Va+pGljfZb8dVnwa+oTaCp5GmdWaWLkT6x+EhrfZnVU542ZNNA9
QTWtcpXOTpRH/TGZN8uetIjeI1JxVYgUc+2ox86pj/RNrB0MFceLJHvZT3AE+HiWZoGlzjsvByCY
rSezH096kl2TapTvJf7nrS17m3sEh54OUQNA53hOSPZ+yQt95VJE2tnoFh8TIYsTyXPFadmj2MPk
C7Xl04hJ8GIVwOP5TnN1YZmvt8mnqZN74hLZhPDSzZ9CgyiaKK+UN8sI8LDY/TsM5W2ixJ0vkqbz
new19+R4WA66IfyW6zRmtdF5GVIlu+hZmV/GRKX85Vj0pYty2i0nenNS6K0IZlGB4hHyVr4XOGvv
urDc2wxMdXls3rvkkEklRBekFavByuRnjrKpcg33xJKM2pSdw0TqE3sVWeQ6PwJsJpo1rnjotoN2
RduBDrpSKAmLAHZcLV/gBjhPBX/VRyuSzlXnw7Sl1V0dIvTEJ+Z8Yk3kffOq6v3PWPbuR80MY3CT
lyFW06PSRckNiX56CYCN8nw85LrxTC8n2SuQBOeMtBOE5PJaT15+cxtT3ydlWJJxE5oXkWvGRRnM
9kz4Djgxl1CSCdtqMNc2qBO0l0g7L9O9LLTqpxkHbcUzBopMvRgbZtv+tRtBAjJqF3lXlohLlwOX
M1D0b3C3hZdlg6wGfHYPFJVsxHxbSiN5MiKnX0M2FDcgUdGKBJf8JRjopyeFqb2PLLQeSsLesX+5
aCmKig+30vUIe4FeLod5VyHpIgdP2ROXolL9hPkWT+lp+ZmXTRJ6ygrDxYFy5XBFc73DCWi8LEdm
S62fMukLYigBZM2lf20Up2UaA/be9kePAKoRENNTLQhw9qiMPkwNAR2Rq2JzUpK4Wg1TY64I7s6B
3DWqb6TjC3xLSZ3acK/MpTDRNqReNzjTNoiMxpOK03MXkiPqpxoCA5LY3D0y7da34lTuGquxVmre
2YQnobB12qF67ShWLzWPWP7SRKW8NIp+LmIvfdFzYAGDZ5W+hsP6pXLmqY3bR3tjPpRRRvinpkfb
5WzmkiulNvGb4sljFhXRN0UjbgnDlHvJeoIIHPB5+3iAXasX+zqstZtu4fSn2J79SBLxJCnS3TPZ
0XKogMfj833NpuHXoA9A/ZJjZ+VQZWSqPpeY6T6MHMW4K5+1vomD03LHWe5C1ieganmsgtKEAxN/
H4UBBnDeKBop7bOwYgNbMic/3DGnfaqSfDpl0fjnGitFwNr22FFElz8D5zfeIrUOdmTJAaOaDz3P
5AEgcuewHJI+sNWYXR20pOXHBRi7bJoKEjWNz7+P097GnWD9QM6RPhIZbvtB6RlvCPwyJlTHZS5k
2NhAo7IvDtVA7xrnUPGI+9S6i1I4J+BVH2ZSV75bG8lRKQEMmc1Q72ESla+8hU0U8qHlL4fA2n/k
RUxmn+fJVzf6jKx4vPZpZsKPoooaxhBB/xyC3Lgh/gEfyLLAojFK4j2fLMWKf8ZGovq5JNAqKaYO
itE/xyIv30ZRYpNW0h9UucQTzZzwTZgfpVYML5SK+msj+hMmH+UVwarlKyp5uATYyAY3ZUO9h7iF
kf94ND15sRFTh2Ie9c+QqWUhoDG4W1Oa3ErPim9T2/Egc7unZQjnhnW0TeeynGtJKXhE6AlG2O6x
Itv29G3ZI8g62OVM/07wAUwAKj9CCeXfitTxWtYtSjOndnbA1YxLTinusaGrpBauuSehMfE1HKvw
UKIs9bF76RsH64pWEDtcd9NPszM/OlStH0rGEhLiOFTWFimcjdB1bw+CKgJPUXGXdtE+DtmoniFy
Rzy4cSvZhqF9D8StT8Z230ml2ua4rc6wj85m6YnnpbhcGRo6+WEiDaoxftOwsN4KYKHL1AMzOYKD
wZ2uJnIKVoh5ufl/XIHly+Rj95S4rXcZcIJRTk3OYoq9SzxvePPj7a+yhns4avXlRGuBrOaDY6yX
sTQUZBu4dMWURFf92AEGp0Rm/uzNG+mY3y0wFccWvuNzL7pibyDLQ1bFIYQMtBNRK7cdD9MGtyU5
6sGAe8gWBsdQ86rjspFI6Izc7pEKQXGQrKCerErqfl7V/P6kwawpvFd7VLPkaSr903LFsqcWA8hZ
rn0gih3eCOJbY+V58VwKBoAQ8wF6LVCGUIVouxdPKQbUGiP9Z+i0j9RDtWfHNJ9q2d3sSquuCqHm
1z5PzZXrYm35GmvnsRjS8nqoQxrVy/FyDQlR9XW58GvszzU4dMCpzK+zvOxyjafDwlxe52usKjGv
5UOJ7l9DASC0QPjN1M+d3Tzy6Zt0jw6uGh7icOT4SFt7UXvVu27fHGVSP/IoAUeuF/FmOZSwJGmt
9jcPyCbLWOVUuIDmJbfed+LC1DV3wWjX4lx7H5L0amcOjJzmNWRh6Vt0r3wsoam/HC6bseTu/bDs
LmeWazpnOjXYbLbj0JPsR915rTSN/k5+9qPItPwz6HW5rgZ8ba1T1nfyxq4Zi1byzYZ6bTvglJXG
Ed97J9nD/BFvxWBq27C0WTGYbrfW8RrtICHu8OL2iNbnZ+o47lLPSB+4fbY7x7bqW+l0Ne9coWLW
43DZ1AJODO5OjWzQMLGCX9wRnt15ehdD8F5ZgHbOGo7pTW8O5eZr8pajOFxHWMxXFA6Sdenw/Bos
wyUZTFq+wOaFyhgWZTp241unUllnfv/LrvT9EGuXxh0KCFpF5XO/A6my7FbuUPnLHqf/2utJ1dqP
JNAoQmofyVNt6e3HVGPOTkYUtoZq3VBGdodYwyvE93rrPLfblWh4wesZ7dv/MHZmy5Eq2bb9Iszo
cV6j7xv10gumTOWm78Fpvv4MUNZW3Wt2j916wMIdFDtLigD3teYc0zVce5nMuG6BbylNefbj0ite
ysw71nYTrNK6U7Yy6KNbBCtgJ8wOcyJbBXZhzM0HO+h/QU/AGvvvFHGSYpeq5D2OveOeQZDLgyDW
AT9q3V7VeOx2OpJtMpSL4c20/Ed3+DRoGJ1Vihzn+ZWsVD6HCclf0uJxahVhdZ4PTqVYZNEn9Uot
fLqPjlrt5wVEnY5X0Sj9dV571A0CcSyZzun7ZAuYUaQRhjZ7cEmtGkj0mr7Km+BD143wC54Q1uZg
KG9x2VEEUWOEfa1LEBx0TD+yPOCaiArMqO1fYlejI232A94KnxKwcJDBJ6pKc71oz5HUjV3YFfXW
ELnxbOAAnNcoQTgFGUq3fazH1sCk1tVbsjf5NpTSh8k+hLf5gJ8cd4Zl1ztEHn/nkqJsCYhSdpls
66Oi6LS1QzUiI5W7ZiKaU28q0YPASXJFVkPWKecCtRFbNwJe1kE72xcmqcGapxOuSZBgsHHBk61o
M2jbnGDqDXi6PAToRnDy3xfYX35maqkTWKm9Sb8nrE1ljwH+TXn1jD/AwlBX4LNBRIOTWmvtL9I8
q4XHzn2NQMM5U1K8h0ZqfagGPvEUbOlz1wEXz9OIHjAd2L0akhDRhmC15qqc1wzgaCHoaH1qHeca
d5QnZYozo4FrTFDiAsxvfQq7nqI86mJV7eDbY8W9K1JVt6BB/AM+8vwyCuSaeazHr2M1vPM3jf8R
0Ahr+BhfiueSF6fa5qOsG4EtEGRiXzXeY1fY60KY8nWe0mMtRG5TyVf9FWGmfIZGYMLjCNSNNKX+
HKJe/R7ObYT5rBI31UpmPPinwFl+rdUlQfr12rkbPH/GK51SzHomEikiQozXPGjLTQNGcouLHL1R
bOyTkLb+/IZ27ifHn6EeBY9Oq/u7cKo0zXd32U5i5/mlL/5kA8RiBVLuzvBFtpGhYn6U0GoV1XjX
JlSeW6budT4Enduf87KOqMSHtKh8uWttp14BS/XfPeME1U55BS4cHMOa3WeVlwaOKF1sYU2ifvGQ
nsaRyF/bdKDxZKs3xczHZw9Oflp7LqBRKHp1rKkPouDm3LW0yXn+P+g2vI8WRAVBGChlVSUz3vpQ
P1dIlP7INr6owhrfrGRQ2Wp40/M+jrZ1/qbmI0FRU+FnLveYAdpBWQlnDbMeEJBwiUKKE+uOElLu
68nllmCQuM9zzmg3myKCsBTQJ1/7fJlPNikdaaVm/6RFejO8JHgffbJjB54l1xFp2W6oTWfXi1K/
9noKiEvLrw76c39qTWSFrqy9WlVgOwCkaPVUob/Bmkt3vfFqoLQ81ui41pbxqNgW8gnpl3cSYqGa
iOgPSnpthUdx7w21hQAuqa+yceqrLzZ26/MmUwnJr19d21Y/pUI+vZ0cdbfdm4gQ3vUeMnrltsq2
kL72DjSoN8UaM15wsExVnJzp0CPLA+XTe4z71Fg6sbUL7bS/JI3oLhYaJpXcRZrJ/5ma55u87g7w
dk7zaD5I18rXTqR4kCUiHJl5/QUgH5+cFsSvuqyClanp4qaEfH7pwOrHUsTRMUgoLAmbTAvPKhQC
yzpzm1sqiYvTPd8rlT8YHPW1U4Cj5uNRXDO/w9VQ6sMHVB+Kpgiiw3GE8g5Fb2fxIX3P6leeHMNH
FQFD+pn2vJef6QQ3004hXD1vhQDVTRJPlmb1Jhn15pQmfnuaX82Hxij+ezjPRSxu4rzpd4lXIJ2w
uwux4uGdzgj3bkL7PsoSXFVoNckJt7J45PF8necRQ/prM3SJVQ7jZpMLRM+Y8KuN1rjylBam3yLp
45mE163Y8/GiyZ+X2hnlJZJQT7brUi24FXjBFfVP9+UF3HBpK744AUAqNlf1aAXBqxXo9RXbQ32N
iexCfBtgXCHOFuMEut+hkP02N4v+WOCo6Qs3vESFb59JwYwhKq6yINTeNbv71SpGeUe0kVx74ndt
wzyyS0lxA8E/pgxyMyAHDHhj0MEm3q02oB9rxEDgMxFYahMnuVhOqe90WnV7JLLqySaCI8BdvkEa
IxEF4j2mVEimo1tWXxr/QI2v1i8Uh79Gtjh7Oy7EUWRQGxBAHwobvdJ8mOcb4uH2Q2Pg9Br8Q2Q5
iJI1U7wg4kg3TWbTvm4qQXmVrRHrcEi901nUHa+WHIKzmcX6yS4L8yLB9+zZH70Z+ugb+P1DZJVY
UrCnRs3NiBGNQmHztlRaqChPczkYraWT458pOlrOFMDquxO/gYy3SfRCL9nzIChXY9Cpm6jCEu+M
VY/lfUoUbwLlrcakVpeu9hthKKFEoVc9RNjt91Ge0qb0JDr2TGftlWSfZf6ZYozgz+ElvK3nbmXZ
qA+2lq5TN6OIzcoGj2f11Y9FUy+NZDLkltHDfJIQ1WCZmoNGixXvoYFHdE0bjs2Vraf5hQSvNQmt
5vF7DjfsuMMn9xUUKXTP6SDM4m4GI0XJ/5qSBLVoBWvDtv97Gds3NrKS9t6/U+r0Ctr2VoHXeyaW
paV37/k6QKzBONcVvJipUNBPlQE3aIBIV3pNfvZgPqiFay3SyC3OxLIVtKCtfsfSJON2MEJRroYH
jSDB+xAPL3oUaotiLIGYlbH2kIvO3Dm0apc8P9UHav410QXV7+8/h1p6Ys8vY1tJC95s30EjGq3o
OMhYHBMbre78qkix1pBR6ztbwyEICbONd80nC6xAtvyZ8bdZDIHt3bIJIxRYxJrNJ9zEvCejCfXI
HbivIm2+VmhoqJM2cIkM3ToQJvTHke6ZBMl2h8Nv6Yc1NWu/k+6iq5v4WA7Rg9vF8qPqyXKuvZwv
t04pbRDkhBIk0VNrCupjqkv/WMST+96iujpYXwPtqU1dau5R7yP9SCDrsBHGCwQ1j9TGNPx0+kNr
heEvWTguW8GygoeWySsV0VUU4cyMNe0JuoX+GCfwa3JEc3Qq2e1rA6lhgXUOvX4ZCNs+Oqidzkk3
4tacT7jBKIgFwKpWic7YdUFiXszUUvZh4qL7d6TxOhoyR3wMRreYhgpNS5BKOdo0S1KlbVAGRWaG
YKgCtNKUrx5ki+08FY9Bfuo7/9JnrbPtPB1BNxWFam2Wk5YqKSjnInBhv4eIa2lYjYELxMcNoI8M
A1V/Bq7m7uez1AW1B1mGq4w4NeRT1PpiM7ynRHEEy3kIqvk+n6wzs7oT+UcBjKnv0fRDip5Fa6k7
h6hy3EOUg3RUkN1+qjZp56mjvwkXT8xYDtbWylT/rY35pkwXWP6ordLCqo8FkpMHz1Pp2ffNZ8++
mWptTTGAfGacMzLcqY3qHmRXuYf51TANf+YsuvNbXa2fvkt/FuUQYmKabW0adMlY3PytDP7f5UHt
3zOFn8Irae1PJYnSJwgLyqZt6ujQBmN3dXi4LPk4mp+lNi4zJ3G+ehIGCS3qlevg1+beiE3t6Lst
2Bo5iL2IxysbzYF8VoKyaLygp0pi6MYSf3iOuwtfE1+SwcJvo4b2WQxIDKfFxAYrg7ZTVEW8ZHq6
jQRMzwQc7kqvAeTXneSjnoebeW2bBD0Be24H/GIS3czDYqB9P6+sf4aDSONfhaVDsFF7WgGlD+Yx
6OojQQzInQ1aUf6ILsjHOj4X0LtpqFeqSxGC3T6Qvb9nVWnrzz9n9Wk4nx3AOR01hy2MmSQahuQx
Pc4HblB/X/lj+dWnmb8xRx39VmM/ZENYPdcCTH1kPIe2Vj73EIL+HXBmJAttM7AO8fa634+7YUBk
YNWoWQolMXeq5yqHmE/+wWxGuUcdbh4jX0a7PmInaQjfoW9r5GTdwoh1sFLfdY0VCuSnaynKcatr
5quTuerJnQ4Gf7h8past3kwB3Q4narLuhFK/6tNDtBZ+dUi6oX61rPDaeE5/LxziXZzG40bEVSn1
LdKnsjO9X5/8UtB5fqYq7wjNw0UXW+NtoDtytVUa61E5eo9lrEf7LhLacT7g9RkPGsIhiMh063QF
I8T8KnIatoFNV22ItRkXOYzLY5FF4U7j7pdV/qkpVB6wk9YQS4rJUqiipaJ4v0Y98y7cI62XlPwY
XYjqyUwgCJuDn68KFRE/tNB3d6JFt4nuHgaS62+sq10e7PE/Cf+d3dwtgtLjHCoyUNzcis72ZM4t
DXOXwDZilRFkN1/lIJVE2Zj0nWHMM8SM7B2isq92vWxB8nhm+8tGoxqB/noz08jaJEYU8OAZoifT
Sd7nC8a+REOLk2fTjG17sNBV7EOlNJFdS+O5LASBlTX2qqGKkLDoDcJJwOlQaxuxK2zXf6ppyOxG
Cgl8XXv/Kff1ky+wYcejX18JIOBOCc1knXShdgpkYy9yvYtvmeLR7BX2b8+t0eYVbfuMOk1ZKYK4
FtdMCdgsW3LSo+yZp352KZv+Te309Nnqp3YyBdl5VNrCoKDwex4oPNFXMf/k1VhaKugXtfgd8k8v
yrD7R0bqLewiBBMtgRqmWja3tpIJ5utx3A/TZY4SFfz2g+DWGD5ir1jQw68RoMa6f/OdNt/UniDx
WTHjo6kEyXF+9TNsE9I3+xhW6U9VaAz07ihKIEz/FormatF8UACbj2IoLrpd7scoEUQdC+uugdmi
qHNl4WTf5xm+YNkJt+aDRHMSYYjs613HDWtBSnl6T2l0Lj1U3UcxHeZXP4efuQB001JpDRy0ArdN
1HraruyS6EnX2WqprivRxFnhk2PHAjUZn9XpZEPgzXnsAjq3pke+gxDiVpMlf7Dczl2TDKS+0dLZ
hngVfgeB8/cKUFXkHtFrrUe1eDej7EJwV/2Y2p53lgk3nXneIxGCgulOEgd2+TlUJaZ3VuklHb7/
nIh7AxEq1qoz1d388HOiny5pPG882/73e8SdsXQ140p5ZhMRFfAajH55MlyiA/GiFK9+zV2qtkXx
fZYU6YQcdtkf6z4rXgfVP/SB2j8kvds/jpHczD80GCW4CvwI6z6L3V3Y9wltIlvb4/iB7JbIjlK9
I/dDUtXHARspKSEO7IdCKmwju/RMvbLY4khJLrE7jpu+qdPrgD9mrap5dhsHo4Ywy5bblIoNJgtt
YaA35arwwvExwV+1NMfGeioV8xlTs7OHwGKwieFgVe3fV/NcG3cCWRIk0Wk+gBJ36of+hYWCgXnK
/2q1yHrRUZ8dTBtp0hB61kvQgi8JHEkrcDqb4NNZuiNVHUMZ7LubYGbqbH7AVLUvVwnvYSrsX5Fp
vdcavp5igFlcJE313qMUBwyCX3hoQ8JjgOG/YBxrl2pKqxNdHK5ePwwfi1Gqq6pu1DucX2y7Rpdu
g0HpSFfohhfLf9PaIsMMWQaPQONJEmc2RwZ5IfXxt0Tu8ILk2IP/Qe7pfBIfurXtsUut4TLplvJQ
gZDfit6VBxWj50WoCRYXBTueUPpH0oaMP3ETbICDyElg0iyNmkxQIvTqnQGwapdUTXAzut5cloFb
f2h4RecfolJ6cfVUvEm9BaulReJSWbazV3WSOBrHjx+kH3Krtitl1+RSXUNIRYRsJeTnujzJViN+
eYDjxS+YYm8O9/Y3RRkUbt+uvOlVYW5t7oeHtLT73UDmt9EBd3PZMy6qDpybjPhuksS4qyNL3ueT
AbvpQxqBKbWma/mUdntwCIQFxGD7hzEMT6TK6M/uSLFyHrqabV/cODi5LVoU0Q35cX41Hyx3DCA9
Tmd+DvM1kU8UC7nR7TactJm6jrgN4Y65yjIdgec0JzLrluLEOM9TOFLTk2Zrr/O5+ZDjh11lNUaz
n7kgg25Mqjy6Bt7HV8O1WcvyQ+m/gsirf7sWXsLISeXdLdJqFxFutCuL3L7hvljVmUJjXBG3rDfG
P6Ynp5xtcPf8tslRZQ3Q0l0nbEb7J1LsExIem28G2raMuKcTgIw92mv76qmFfQ1bxb5aJfkPlkhp
eP97ojb6g593+c3zKnUz6eTX84LJ1QZ1o8ThlUfBsgNA1gGNGdMzz8T0jACNjKEuxECRZIjO5jPz
QVd6TJNohBejGqurrhytT6N/NPwh/U0vjh2cGSqHpgw/Y8Ptl5QAaiQ/Bh2AqcDaTcNCabCVJ/Rq
FWr1z1ANk0ugRB/zyTwIvKveUQaazolotO8hqkQ1QC2j+eoGXF32hN98KbRA3OdRGbLuQ70fHuYh
e9Vo6xIrsbKna3Or1c9heHaBrRHhYh16x8TzkwaJffg5OJM1Yx4qSOX2U2R6V2SFt2D1NyErxnY/
TKIDo2qGG22QftPQnl6C96dN6XgIgAUbpfmS+WA1kIkHX/sDra8/6hVPUSVEsxl6CKl6pTtW02F+
NZ/8uez/Y86pwp4AAz4kaHqCfcu3Ddfs1OxQddyIfjksDIs2JLyIbJkaJoytVKfOqkqFLB1CdRzd
IonVDL219E3ln6KZCGxF90/hVLuiddkXm46zLVG1ZVpW/PHb8I9uNf2zow7KWnaedmzwgZ8HBVV4
SvHztcu1hxTi0x87VPfS8ez3MBwSmlllsSZEIKPEA3Wg8+itVWrFAjeHOtD5JtpzWAKPRutdUfCQ
IGaQXhWQxbggecx+a4zKXBD/lL+k/MqXjunaj4kNVcCjY3FP8dyuE31o2Wxh3c0Vo2VXlCW7fOts
pRiRvUgsk46IX9tY55ZVAAP3wq6+x4lCicB1YkJma6SSlNGXnj7Wl8itDQRFQfoAUhacSzoiRNUK
FnJaZMC4lN0mR/257Yin2NVOET+WGpo6NEYa93X9UAMJeRPWYK8Rkz65HQUotXbMBx4F5cEnf5Pq
SmY9IDaxHtoW+IY5qsp+vqQxjYmEFJ7n0d8r4APxoVc2CDqsB4NK04Nw8fwaLNR8ttWbSktHmGK8
m/Coa/e2fnKampunUmtHMXgoTTr7Sxn08mJ1ffmiF/bRtePi7kyjEZ9mmtn5zhS4YWvwvws+Sc5e
750QgbSvb73MJv9qGjZY+q6obk/ZVCuDAO4/xmb5WOfpeJKTDDYhJ3vn1AQGKrMHZppTnMNQdbZD
K281djneRTtLe1Zj00szJk2rQL/FKmXwh3NYVeW9naj6fDz7Dy2AAqK0Y7UNNJ87kJ8/k/5m/5pe
5Dwj/88XYBO/T/0v1+TCyC94fh1ojRGgVo2Ugvk/FSM+cyo+Kj/znZ8PH9N87Sn5U5DWf6+3TTun
wYlgT0GQcpSldqvCQt5UoTguwuPkyS1i5TDPlZ7b3kSqBxsTZoBB9sISJjP3i+ljfS68ej3LnGYx
E+4GEu40vOGp4UJXBj999DVKUppa9Gy82vadfvSeB4b1heL2DaMOX4rp0rYhbEmwnAcKR1djPsTU
ttbeFED2M/f/PBHqHcXt6SfQV/39CY84qoU08Y3Ew8hTjRj4cUypVEwjz9X6KQ398j2SVXTluU5K
kRqQnJnWPiC4DPjGf720w/IxyJV+2+r5PwHuywNCGNyVqvD43LXIBgoMYYBo6LCRAMnXokvQB45y
WbVte8cNTLYWSoHdqCE1E1gDtuwH/U2vK/R3Osc7EwR0ULIkeii9LnqAfmtsiyCol0VDwYioiKWV
Ul4bZJJdAfpVO/jPSGOnYZB0iPWmV07iWjwE0ss8ivspW2zKmDmzfkMZOr4RYDt8Bh8iTJo/3GrR
xJCd/Rh4wbBxiNTE5GI3gDHhd6IARV9V+28wD4MXrRyOoczDk+KXwH6leitKTYdhPc0NUkcKHXaN
fvDrbu9lIt67hmG+OdJZ2lHkPfdO6p2ESaU87xPrDe6Uv6K76Bzmy4aN7AuNnGjuSw7wdeg1tOQQ
USxUp8gOHQAyGFocLPo6XRTHF0mi6rH0Cdepyo9s7OVVsxybZ10S0K0Mk2H3PTZcN944AQRZggv1
m1BKbFk8YU7C9s7zaJ6fD26pbtx60HadqOAOkYLJJ5yDyjKmQ5ucOhsnilhn/3uGrhgadE8N2arr
WkxnGJ8OBHeXaDNs5rFpHNn4gHF4cwe4H1ajUeSWNLRimyA8GC4snvnsbCMuclPgZGaTmWg+0diP
VRvvaO+QIjjNUXerF77EgFD2oLndUnce20lLlOVF8eJCo2SjPjhveLSjBant/eeEm6z0rPkq7Hpv
lH3jL4Sk8NZU14Qcrf0g0ZtFHT0cWtr0cimETDMgolXoSyqiuUSQc0ph2buOZfw0qxiMekxPRJuQ
n0pV4QVskrcTOSmL89msw66iyZ6WxXTW0UhxrlAMLjpHoJ2iiLBojc571fjgblgc19uk8LxXxam/
Uj/Qr26cBOcKpckJnKGPhEVOxS8tvs6HKPOTq25QaIuSlEj76cQoPaJKFWy9Fj9xLGpDOXSEXh7b
JvHpA/w7nl/9XDMPzeYsaScV20Hmjy5q3qfMz8U+B0awzh1+hbmylI2iQK3EVt9XLH6iIS+f44Bc
5un8mCcdYgRZ7mqhkuQwiX7CPjyjAcXWOhLWE2Eq+eWTzkWPgszp1K++D4QBwoKYxxV+cHfJt706
juoQQlFRuwTNiHfsYnIV66i3H/TGTmhgbKk32g/jdKjA/29CvgSr2gzrDNXeBOQLQ5jLnO3ZcCFC
bKkR+YXzMM+FJJYQRuWd5lFjoexIbKgKeLfMjWaMznvMPtJnN9ZGYbWOEExjM9KMR9uRL/O8Iyx/
2dYt0WtV3V58ZIpL9hod0RfqYzxo6RPeyuAQBdUwJap1n5IOQZe1H6gquk3Pcp4OaR++CNM+zOex
jjpLkjxYYOk8TQtD0V/iwVjVWqo+ioQ3pBy27PpBf9HMCnV1bn/MI1VtKc3RFFp2Ruk+oZTdOEX7
5ZV19SSmg3twRJl+v9YV3MKGMRD6ZMVbPl0WH0+YSbki3euQOAX7ysbb2o0E1RzRzVQz0fzmH8oq
NG7/iBo8Y4rX57kO30GciaVI3PAjmpgrml1+kekCCzPt7cessHr6gma8zwIQZZkIxGK+JG1hy3XR
77TR+2WdBkjC42fPDhWwMj6d6Mq9S3oTX3jdnuSQype4yeE42FNaJWyway3R/8K39tBM3VJiJ7/a
CnJTLYf8rqt6se9LA12QwS+MWnXAU296M+qYNBmqd9/MXGxLBohMO6N5X2XKLXGGPcykiNAp3nKe
yl2+9y7uxR228AXfRIBTmhd+2YW29hu9wn7GUzprUu1PUw9vUDzSd8rXydKjqs4aEuhPM6r9xRd+
vWOnSuhplUWnsCyVTZo14y22WmJe4SIlWZS8iSkRO+jAs9h2l7zVJERBbKxeCEkVfC1NuZgvqzGj
rlsk9NvvoSDD0etevbI75k1oX/MYtwe2Ce1tNPKHVh3qfwwHMCzZUxfdAlnrj051FeCU6CNGqPIR
97aDGHbtELt0mv8zJ3oe474NHWeemw8KvKUknUIrTEOCvAs9Ej45VH5XkwaYuTvFav7OlRmJ7YZi
jOv5EvaBNMRrnXtLnKdETzCcL05FHx5ZVbz8vF2pKMaVyBVM5+6tC9OL11M4yZHJb1In7x/MoCRg
oUS3O5Sxu2o1T25HUzXA58fKtcCodm2nV4RUFAsisprdz4kEUf9FizFE974g/mG6zk/Er1FGb62t
ZYsqruzN1I1HfV64zdkti+bsFWNzDgKo5Wx+XJJEGdaFQaAuzmbC6ZLjSP7NooOK9+SzzGLBSBJQ
aj5+z5QK4XOt0A8a68KnvrOCbUJPYAUCPHyK3bi71EF5m0fC0PBRmgAPK/jMTag+VqHbPOlkAhRt
qnGrwBAEVe9FdwlPyywckpHZ0rkYcmNTs0tb976OM/h7jDj2hJEzAuaBtmZRZGq6gTYY41f7MtT4
WTap8QF0rQUh6KkvgSCNEuWT94CUPF3HvvUc+/IhGxW5TbkHHhuP/6uuH6pbraDroHj96yCLVzPs
ttDLh1uuxeWTmqrxUg28YT8PfVgrW6eGAzgPhZJA0mjiz3lE8mi0TK1s3JspmXBGkb/0tRrdC4nQ
xNLzF7uV9YXC8dc8iul7H6E3wMPz9eRQ52OyVnQBvKsZmzcPjRBCUxbRIGXkMrKK9Km16HHEepk9
cP+L15nR1jc71qIN33P1UlIE3Wb4Xc9laNY7vQ6fFWkqPPmj0ju7ifdZZiV/6tQ2nshbG5ZKHYX7
TG2Mp6HIsemPo7oup7OAVK29Fjd8++EjrtzBsclXRa6chulnZlK0k7ZUrxZa6L0epM3Wx/H6GM5G
/AlNCDcQ2qK100hiwA3WUcKJh24DFFmhCiDZMs+T/ejRkRf1UUUFc52nnMgJr9Z06OsU7VY7bAdS
fLcBlpQYDJednMaQQLASUwrrd5v1M4uADC4mkwiANprtFCypweulgx7csdZj5u8A3XgZEVfz3Hzo
0KIec5m+9hVZ88u0U2oo8HA3px/Qsiq4z5fp5nMWCMRx0/Q8A+XqHLvmhR4cCtY67J/HQaaLNuvx
D0xDz7cxS3k84QNK3s+VHduLxmTtPZ8tYhX6V66Vh/ksd4ee0ij3a4sovmeZ1AoJNpYDcJ+3MnWz
WfWNkezmn03GxIUb13bb+Wd1MvfWqQIObD5L5qEC76opNjleoDOr4M/ZNeZhC75G8jRLkWfj2Dxt
+UYNTL7NKA7bCKMAhdVXRKTzyXIoF6pIXZjhhb5mO5AsXSXOL8lo5Zf51Xz4OSumMNKyQuFExhYe
q7jV/2hk+xVF/idpDXBOvWo+xgUVvbBJA4Q+aof4oCR6qZPxK96aV4weymrosHS5seqSKdKwX+3C
alzpU0Pb7MFcL+aXPV/hQ2EQ8WYo6ikO+nDZTX1pIykBEVRpdWinYQRuNlBT8TJf5sfpwbKzk8pT
6Qh5jhS32Q42v2yUBJTGsI0yWbwbv1Lb7N/lSGCPWaE8n4dNxyqyICxDll508S3PXMzzkMsB+ZWp
forRNdJVUm+qvPqTaN+ZFP+tq6Mkstm+M5Ao0QepBfsE6e/ZchxtRTUa1GlnKwiXm+quVhJ7bGcT
Ty1ksOfXb1yliZLQ1XAgF7lyUpHcqXyVjnZijxdcDZLcEkrhqzQWj4Vv9CtsMWhJOxTWkRb1W1KL
43uq2+Q+m9hLkHZdsxjGCnXkZQdB9BFY5bEDogAeloPl1H9f/e9zksUkya4BSZ/TWn1evwfTIl6Z
Ah6y1CEUq7NGsrvLVtvpEqriMPU4cruPT6T0QVEs+uHm55LsRpmbz2QL0NvApfLZy/js5y7Mo2wZ
BeA89QZ5tBmi5SisitwJamleBJ61j4ujR57dr7AY2oURC/PZpm+6ctuwusmBFTLSzjOZPdUjH4J0
p6OGQy/EcD6EBoWJIaju86ilwrgeDMNZz8OIThabyXptjcTVlQYKQ3fSyZI4yf3AHJuVUqA9bqfh
PFcOg360vO40Iy90ScWd2mx3NZQL8gKzXON2ipbE3URbhPOau5C2oCTAk08JjBcaTcMHrCaSjwY9
P/P90O5Nh38udvoPRPndwhaVcxidPntQcU2ztpOXb8ckUTfVBt9HBubT5UNKoHnqhI8zH6sndwdV
Ynm2Ij3dK1mp8fcYSuL34FI6Mu62kZ+Xl+/D4KB/y2mtRxUcv/k6WwdpuYKueLCCeKkp6trqxnQz
d71++mKOFB5hiRE+/0UotaXN/w6kXhKSZbs9MYU1YWdgK8nrGl13q2d4nNjlRsUZA+ii6DNCFvvi
03dSOPDRKJ8sTKps4NGmTKO2CrKn8Tcqbw9aT5e/9RYtU2tM5ZPr0/IKiiHZRVq11kUcL/A2Asyi
wzvzDBB8OTcjdU6q5kAWRAXJntwyNm3Y46gNnXztJT3S7EikZKL851BnVxbcxfVnZr6UNJ5q1fx7
lSUG0kNlshEt8he/iZWFY+NtnIcS0eqCFi6FiOmsbNxz5WqkCKb2cEC7IJYuxI+HUnRfmcjGTxLl
MTXUfnErWsc7zVeEMNw/U6Pct3Y5vqDJIVAgJzijdfvyvQBlZfZFviUPvlwR2dSfeSzi4rbGiHjG
AXVtl3S7vsFSVifZrhlhIc4f4fkzW9yH7JYoZFyTuUa5DKsrGluY62f8eiEoIDdZuYXWbdhy4aWa
TswHLae4ZqtltzeoJc1TKr/pzc9bjezytoRDgNTWzTerssZLTXnmeRoJK1Ivc3tnyPU3L+Wp6Zjk
v+uBYR+MCoavR3qS2QovmCBTJ9MijMn2ohhRjRKtjc7xt4raxc+VzL3NyDZwPZ+NCFPcOyMMtGKE
quU4yA3cDiLBfLDrAV9BHqYrfiD4nlOL2MCki4OzAY7HmiGTZyvtjYueApAdorT85UbqzvL09pW7
erYN497ZsjKFFSkN7ftQytoAD/jvOFI9de3XLv9m+l0HHrLKYX4FMkM5jMEUr8BTnILrxFiYmUM+
q5leM59m+VOYnNDD/EHiAKTbKnQsFbZxmw9lTUCBoslLnsOKomB7zSdBakfSITbjfmNOytR5Ksuc
mHQqlYUAF8zzvvI/dJ3XcuO6tq6fiFXMIG+VgyXbcmzfsDoyRzA//f4Ir9Wee56zb1DEACh1WxIB
jPGH4TM0GXI8SdJxK+rm93ggu2+c5fNtYCTGnR+6+l1S8DfVO0u8GbO4j9LA/bVMFT61XTWmpnrL
fLtlY62mSh6CamoJVKYHkGJYdn6PymZx7y1UY7Kd5lkiy/DZW+JqRsaW9j75pqIJcOtdr1PnlXp+
71F8+dlM4hfaoDUlksje+0GvHwK79W6U8Cp0Ipgh8e8FZ62/pwFyt/Zgt2ek+zNsVKjtJa3k6BL5
OJeDb8O/xHa/yQz7L3VV1gGK4LYZvTQ6Z0rgZnf8C0EezecQi7I7AHvmnQpHc4AO71ffsBL0kfUO
eMEoupWanQZdtg8ytvqBQ44IUSAqayiv6En/bg2zuWkcx77AA86hcHUmu649k3GIpdJwBuSOfpbt
c5Rr9SzZfPbVEOeGCtHVZZYTi/Fs4dLDWb3rNq3dY52RpGZw1KcCN3uK4kAms4CMh3lfJBiyVp72
s2ja577v8tdazhSHdEgWtQyah8JAxgv/Tu2nO92hyC1+wBdx1kZDBV4uGGZz6IAQl33xYsl2fsHg
O95XsSx3dePPbyab0xVoSOtOOLX+ZsOsn3Tdfknteb7PG++HCpOhKA48isqtuqkpqItywBIHG2mF
Juudk0YO+5TWSJmpJv57pbpqVM1DnPSPIRsYFU5zMXDAPTkDqa1+NIsnN29xEbCz+I0N7bYNk2g/
mJ5kQ1CXnI9pcqEV/7mKvXCPWChq1H8HBkymoSH5zlU3RXTvGEZ1sxD1WkU4qqIjFNU3FcPXpU2K
W1S0mFDbenvMNPLuakg1heXiETGZzf4rZubt1szy5l69DJhe42w35sfXBLaZFtJpOuYrutPfdQX2
fJXRDMVGXaogwNBoN8klA/D/m+OauDPixGgDmsSWWN0nl9cRTR3vJMLtuzCzmq1um/VF8gA/YUtT
7NFND28O9Gc2l03/XVJOQ8Bb/klR9aC+3n6EZjisdUw0HhOgiUALoQZLnJR4BEXgYSnav8rG/fV5
k7bu4IHleB6xjum1Y74OrUYpyi9q0KWGC2R+nNdhH1ObDYf5TYhHGVFC7YYoPlUG7AfVLS1MS2VQ
xddGM8C+yvKg7m5TPT6Ibva3HHjFexB432vTjtd5qyMP37UvceE3r35kTnfgq5H5qWpJ1/Pgf2K2
pUapO2M2ME0QMZfJIkrmrcD5ZK+6bgZijvJue/x8KQNjL3A65R45oPKJ3fYvS9OcW4qPyomaD8Ux
wJXf4Y6Z1Jy+57I3tnAK0lPoZe0TNqMfatyV3bACNabDfubPMVgp9nrLjZ6Pj/qoiXcoiCg6j/p8
MHJhvTj4l6oJNk7fayey56vbR9ibCLiNfM7OMUiqp5596rVdmi5vxVV1oejeSp3fv+uXhyjAV0SY
8G7KjDMERN5ybcFx/UmmEjER8b0f8O+Fk1hfBML3F5ksRp1kpPgYy3mHQwS7JXv+T9N7TnzCNXhb
IPRIBtfZdP7cXaI++eWWVgKSqBoedH08iWWpxtDKe2oQ416GnLqsT+Xkehjfl2I743/61uTBFeuP
5Bcb22+2LORLbo9iRynGPdapNB84nkfIPjLD6MGjef4PWGAI1qNhoc8Jzhs1fHd+OFsR+wgkdnqh
w1FaLvMUndJKoOqupYGHWaHhnfzlSgsRDS/ZW29UTI2qgSwTkAhEZGcHdHH+OL42oM89snPpxZud
jdMfAXkJrH2IHnt7pXhsfsQIGK6mOLGeoryctpobuZcYDNIx8rXwCG0O9X1E3GIcTE54Jxo82/X8
mWfjeJtYdVRPNYOIvjdtklx6YKvPRWJyBuZctzL8fHjuAso6Seck39zSADrvO+lrNGj6uvcj+ZRo
ur3x29F5MEhnA7Xz2+toiye9c0hbmb80E+jYiLLA3wv8E+PvMEx+yRwMXetQuP1fE/+OQ32P1MQo
MqsHJA28VeKDm3Cb6aeuASedhT3B4fOCQxLrzR5/5RyfquZdzRhaflsUIy5OVN2cKLcf4pGTOU6c
EF2W/Uxj6vW+HS0yFyOIx6LWCjasEo0Ur/gzNMmzU/rZO/5X9SYrQPG5Q1scZxNNL7Ms8CvxkV8I
0vS50az2jmz6tLZGKchX8+fK+V3dx/MY30zPfmAH0rw3MMh0oaXY/Ez2x0W1Nl/ofRvY6ZpPEvcY
qILjexL97qDUhiuWykM55d2vgR+kZZtvViV46cIU+qpm03TsfYtUlifx19CHdo1wh/uhdeVRkQf9
WJ4y1+k/Mnb4666jLNAimQQbIXgIm0G/9HGUAUgy20M6Og2qvXQ/Yy3Mc9lUJL7b7Em2UblvwirZ
qMF8iXUiWbtYuj+60oWWi2f2rrGzX7OGGFEaLi4kU37vLIQ6ag/zXqMy+8mvW2aNy6z8/53lL7Pq
yJrewzj5JYxYXuzMefD0Wt+YblK9Nqg+7iLQeDvV9WJLwwdMuHvVlQPyab1TodqUevd13yEtiazM
ZyOXroq5KDPlKzOQFYqmHTDzlZrFRXZCBhClpCwxr5P3UQ2Dx0eYeffFcpUhnQFpAFrBFGMGAgeQ
EW/REjMy29p/TVRXpGuHrh4/b1URJzfzz8MPHM/y1CK2tIbdOwS+/uHEg7HDlrUHK9Nnbxgq7FzM
5L8LWVOU55l5RlU3fArMnuMWxY0pxu41HDvzkKTetyS1wocqYNlTaAw/z104T7Bi/jVAMs/lP9vb
V77l/7yjrRLqOal9K6oB33HbNa6stuZVdZPE4xeky1PXkhbdRN04HtCp+YWAmnElKxmLDRlf/Hjw
mETVYAkur9JrH0iW2/dtUYlLwVPVamTyqBpXko83vqnrIYxwe6BOeE3zaq1OIoFRxBd8pqEpLoDG
Wfiwd5Zus1AxUnMyd5Vu/4yo964UIdj1bY5VQIdIo9v1I3mGPVZB/Q8LDHrWptGHNfLEJ/+IZzEL
7q2IBMfzZYbox48oKfynmHLoMRpmY9foRvlux5CZahxeWdWSfbGU4m0clBxTwqyP3f6IsnL6LsKT
Ow/GH9GXb5TFvfekXuzma7xznFCvF3YU/MOiwr1Z2ukhgrB7P2qBtUEUpX/xYg/iFnvwH01p7X2y
jKL4pUFVe1DNAkcDy4Cejp9Baa3McePbwY/BwCp521l9xgrl/bAXKIuRU5gP3NK8YKd8KJt5+KU5
3jPwRvkdjf1sRUmzfYeNgZGKpy9GS9DbR9ML4C6naMvXcmtCbfzwinzYRchsH9rJCj/ceZO4sv3W
wZM7AJ4Ptio8upxGTdG8DEhqnv28R9l5ubst/e+aFplIksLCpArjrVSc06+LEUg5XkK58MNXY9fI
nYGA40SaGHsAzzrOFahoUVkACl3pr/HI8Pd2IGuO75b7Xo05ygC4dQB5CTZRpAUnm0razZjL7yMn
7D0+xhQCja2OV0e0Gub5PIGi/VE0iyu3Pg1vVsATcPJEgMgzO6bQKv3r2HFnBollOzTxOQj4EmMK
O+indlnFVeMMDUu5ugQ6M38Gh8iTJ0S+3Gdgk96drnXkfU3De59RvqSUP0B0QyMJuaT8ZZD2fNaa
9rXtQ/2xQ8/usTaD+giKqV2prhrIJ7/ewyIi6ZY15X3Rssihrmtc2s7LNpDj5I8xvTZDTPKpNNq1
bhd4hE16e05G+ZN0l3YQfHfPcQPBdnxQ11+NbkODUV3z79VXTA10kcNfCswWTq7ZTwfh9Y+oRyrB
j5P43U8hIESGpb0IF8pvVAzhMz4QLIqOTG8A67Jt1bTNg9mLZDcPyTalIupPvXkZDMe8uKgNrRsL
manKTqzL18BUtIKtZNDctbnDJ79MNnwe9cC7+dga9E0hXspWG28jJkUQ8y17o7qqaWbrvm3d+oLA
0XSrYk+c+2n6+Jrg6a22np0x3n/FOuMbtti4xy+vKhGVPORlWlzQMUsvODlgsVYa1fcYGzsFVWwC
wAiDm3UPNk7gJyuPC+QQpuKt87WLmpGHBlDRvHNuIj56nIJZElB0yppebDRnsVNUQZtsJVIhXkc1
928QKPFi6ZJvWVWoXGqW9oDWAtxASKyYZ06e+5k6aRcZYU5DBsRaaseojjOnrrJXYyi0o4Tufv/V
NCK/dGKyVoYGkWvVUlJXsoBj7lV7O4vyUxP8NnDTeUjtVjzqcvAvg10dyY+JxzGNxWMf5f0x1fR2
FS8zjGmSSDjJrdYk850VA0Ir4uQlHHGuX6kYgPHZ2VnFUkbDZLEMWySRl8klpy7MtWZ9j46muy6k
o2+lkVr3ieuYn43ZOO9RM4qjCvHtRo2vnFZaFHX/mJXXeX3KffM5TuGrIcxsbVrOzdvR8BGZ9LB8
tOL6W1np2X7wZXiwdTTItKnc4vrSfJcufkBJDOuhjcLi6FPh7TYAEead7SXVCuRZeRFVX14+R8B5
reNW25DHmPG4DSMET2PjeWqncAvIC7NTr/k9DEgQe2I5UHOeBEEWTh+o/E+rSBvbezGNDfUSjpAk
DaYPGOZnMYGs0d1WW9l5RDedXz+7xqwbD8EzyXer21IHfs7tDF06NdUAbmo6sjq2y4NJHS++mn/F
ptz5z5RGOii/2ptxcu0zXKmWdGsVvnSjKO81iuKp6WkgrYL4GpjFI1qfu7pKwjsoRhjGLM2gl7tZ
xncwoPvb7GkDaFyn+SUdivuW63wHmBOsfacxr5wF8nNYhMGWQpj7qvE7cJOu/JUBIzRyFnAbrwUz
GJ48pzYOltHhohkDg1cxK7h5QpM3qGcjVBGbpHs6s9VcupSAoovrZ29qUE0n2fvmUeu4qB6p+3Kv
blLdEbzjzZ1u6mZ1j9ZgbeWlQj+oCQgfVWeZIBbV1ngc8vPqzh0nuquaXADx2sE+KLdqMmyn6sEb
gq0rItJa2CSs2mpMLsItOUZ3qUguUyw/gng098PS8waPAQ5iyJ20ab2X3uRe2bEjtl6kd6qXtL57
VVe2y+FV98Noo7q1VT1awiKr6jc2fHQN7TTTkDezG9HZnFFk1fCCwK3TXVtwhqBGdKD+JxHdcSDa
eKEzXFVINaqLZbaEkICL6b8GVDc2gXWMzTzu5k5O6xhliW1ACQan51x2+wqs2YrETwIkIkthPbjJ
vRE7Jgqr/eEr1GlOhzMg7l1ZaVUI5jHtc+5yK+y1Pw1ZkMNXSF1VgxVg9hSk28/71et5jRnuhY/M
s3pbNVEN5FqRH5sJPcs50VFoXmSaSTwdcn6L96onI8wm0I6SwHcYDIZWPgAB3EZ9x/a6dExn5bA7
gnTH/UmRsE3wQuqxeXxM0FC69tK0XsKw+6l69bLBbIzhs6ezcJ0ag11a17aIfuh9r58iLb4aTRXd
8+3Kgo0fmth5F5iFDiQTNqYVguziDFjo4rGKilfFcRgUQSIUnMgRub5LDVx7V1R/qo0Q0bj14/Qj
KzAcXfyMnsbpnJeafxtk6D5RUcP8qcydA+xsexcP2AgkNmyuMDdigAbx8JKhUJ27ffdtwpJ6vxwQ
98Lxu2+uO+21KMlfbIRCt4Ylvhvkl89pjEuzPuTDN7ROt0E69D+nNkXbLOryR3Ak8cloJcR+M87e
ILdd1IweNRcodTw0AMDn7ACicOOGOMx+9tPwe9j0xSNATQhClm8e4gk/KIV6Vk2IpBZ0MftJr/31
2A7zk4u1Us2y94h09/wUlqgSIWRC5jp0x/PUyX6dS/03UmHJr4mkQgjLAG4GnlMovXVgehvriEUZ
ilzIr0CnRpk0RnXjMjVVshJyUbXRZL8tA6ldsl7fF3OBqNbSS1PAj1XXL/7cfb2369lHn6kUN0Ro
xc00o4ug4H3FztC9UUHWj6AdDGwOGFQxdMxiyl0oKA2BLm5sASskPYL3z9sDiuJJL5u7XognjnnD
ixUMvD1H9EOZ26+cZJ98q4HVEo9gA3PNf7dS1G5TLfSBPDT6cwCZoq5RlvZMtLPtflhcAjqASjHW
4P/oq3GviA91G7knypmoI9jR6FycJpt3pkc9wFy6KlaOYBvdKLnz5wKt1rQLT9T2raem1nw4mVFF
UapDDkgX05PgbDPsc5cj2uxMzvPoRvcgm+v7TmrOs5tgbFulrn9Sg4j/PBayex5IP6ZBDRZ+XJxN
1VX/9+prdLlqJ8G85Ypqr/bHDau1DvgIlut0Lb2m4W3D5sGJNZT3Bz/cqphqQDSBFhm3I6op+2SR
54jt/iXrqxTG09TeZnS1TAwO1zZ8xGO+tt2ordfwiiYyI3l9AHcxPzWBJc+jZL87LP9d1aRCO6aU
2+57xw1usb2JI9e/oMJwQk6xPIVLT4W+mlRM2kZW7rj+is15GlyaqbM3TkpOK54161HTMSsLOLWx
meIQu3a9wls3mr/DzFGH+1pTi6dmVG8bV6C2zDELZ7qoR2IoKO2DXXhwt5bGccazH59DDhpHKx8u
X1WDup7cYxS1qOVULvn3gHw4DuEBMlKqrxWYIfNm0CuXkai6uE3+6MSFDS/Jsz6b0UMiJYYbrsva
prBP7U2TsX6G7T3dmyIp1hmkvxXadKzi/A+vcev0lyr/jR0oAjZBnFJjmh3rGs7udqi0+UEPm+YJ
3590VVLBPivqi4v89hrE7Ym6YX5ybXzelM6B6mIBTAKga9qnMnIRTU348yfRUG2qma/HtHSHJEL2
UF1mXR8WK03r3oxaM3bJXwlXqjrzWTX/iHXaNidLf2egLcoXtrnYbdC8VWVsnnIP2QnV5ajcb4sQ
4Ivq4mVVAso0w2sIJfQZtQsspKv04thzelFXpe7/50rFZk4pC3Ey3v9r4F+TS/9N83SMpG3I86P0
pwtA2wkopICPBg5/vkzFlSKLc6fi8zLjaxpGCPWdoPhWJn2D8UOQc5eaM6MkdcrLGnhJ0uxCY6hW
mLtxvhc61oZGY21VVxtslLA00cONWC5Vg4jd71ZPIG2adYKKmfYLjOfEznyC2DA15l5JbPhjf8U3
zTy44ZCuQadhd53awT7uq+JJVJV9CcT0oHqqadt+XOUAME7gNzBHiUbJyoy+YQ/SZtXiTP2UhlP1
VPceCiVZf1E9i8zOvosSe938nYHxyWoc0/Exr6J4kyay21auZ1+krMtzNzVbq0zjeaVi7VzaFywq
7EuGB/bGHkC+qwEVa0rTOYZCf556ESEPb+Wb2G66V7KZ+i5DLX7H8bV7pSCpb3rRF/AhRhMxx0ai
ihBoZAv1MD4omJEH0f4e2XXXsNrl9Jz0G7f260sZCmtdjS3/C9K74AcE0vtuPn1Do2PkYGk4VwiC
HgZ3wZu9xHtga1vMFGfoC3mAXumWRO7OogT7bmgTOi54dd5VHDXvh56CxJy38VvhNSdQV92S4ar3
AUyJq+gmgRMCTdHY3aHTmz8qHmieuEbs8/ihlumJTDn6f8s0L7GJmbICfRdYCCP8fQF1Hycp96JF
r/+Yqy6R+PewXB36nXozN3eTTSiRGLZj0hSY6p10i229auJk0rZRW2HbiIThZ2zszbe64ueoZvxf
N00eD9KvF/p7k3ode/ISckzGP94JtR9tO40kgHS75QTp1forLinxqtKi8hUYH7tmv5dn5cVlLFst
mD37UZ+yh3a0681YTkiUmbuw0n3WJgQR1UX034tlCJW8HStvu+dMJh+zqvuWhhZUrM8TuT18dknp
No9KpssocPGMugg5mP+G5H9nfel4/X0dFQJmh7V3iuCJoc2hsTKSBG/IxQ68JtcxDhcrKdx9tOiA
qMahxIF9N5WsRS7kK96HeMBUszOzkGHHUwTOw1dTOgh06W1w9xWydPau1XjMbezazXY3FkFzyRpo
2LLTOX3nDtwsSaoy9nXnmiJxue2QF7u5A7pzpV4MrxAE+DrGbfhdm8UNiQn/t8PDtYygAuFw/kdG
YYYLnQivSZR7lND5nQ/vUVm2z6qBh/ehBWUFM0xvn6vRqjdl4KKaucywdaTCnBqfVDWK+9x0tULj
UQ2mkESkNfxpQdOvcE+1r+QW7WukLER6AKadGd2QLpxvLaqc21l2KRhnbfqMJf5wAuFfg2Mj5KEk
f2oarHVbSoYHwCj9Fg0kC3PSpHp0K+pskVEjNl3hOd87fnKNAoy8/dQz7ubBnw6DltdnFOvtYzHi
otMVAE1R2hQHPcTKVRamBhNG886qKfs03uoAXlZ6XKHzswxUVqs3lKOM+aiPww7OSICbQNdjKkNS
SXOCqwp9NZr0PzAO/BFKGxlvvRXFPkkzkJy9GdyHre9cmhzBKLPT8u/B6DyngO23tdVWRzPAHxK0
FkfRwoZNsmhOfcWSispPJtx66ykJgUmgI7BcOSDbj7XV/HHi/vCZsyIXBX3cag8qW+Wn7msVSbBF
whk3EwXNl6DkP+WPWXVrRfuIT3GICEANRsXW2U3QU03DmXrftEC357iMbqMdPZaayC69W0/7fPaB
Ik189akhN088f6ednQ/jwVvWdCXCqxpDn9Pz7OBx8L/jarCzk/xUReM3xze3NfJvi1tCvkJWvvmT
9OmzMMP8o7c4PAP+s56DiY9eWrCybYQdtjKy/VViDvIewReJ/w/593wQi9VQ20CtziYH0TmCkan9
J6i6Ax5aRz9yWQo1dGhEJYdtMqMZKRFJjgNbf63M5t/xbsCG2QQ0tYvQhz5jLjzwrOGqSsPx80rF
AkMvUJ9FV1QN/J/zKihbqCeuNQMRtrqU8lGJdWtJ225VTHVx5QPzYT2Bni7WcJiCJ2DJNWQwoCE5
zjbrRCOtlxZ1fy5q3V/BFs6QC2m89NDk7YNtWRoWUxSPpVe0LzJw200qtaUuj9kRa2t118s8PiEX
Apg21B6ilocEBLFXyNV8lFrjXNylcUoNJYrUmN2jKc07uUi0pKJKbqlmvbGYRb+X0xGe0yhtJe4N
AgdIa5yh2Kq3xY+QCv8CiZBvLejHNUudfkCG8Ic9GPI69nVKtrw4uEtPhWKUPbDqdvKYbxMpghl9
l+uAVSXlPWlT2DL7B1foGq5/oYcKbzQ8qFhT2NoJlsAzpoJ9s6Wyf7VLx9+2EakmLevnRVZlfkx9
3NmSyb5TIbAjM8sHvimpyO9VSDhp/UjKTM1WkQQkzNWvkBz/+yqiLit8V6vHZoDHsk5MLznxmICM
qd5jeVXg1DmCCmGw8sBaP6p3inPYkrEVgI0JMVgfxqTYtqJ3MIzXpDg2fvWgV0N3tfysu5rLVZ9U
2LHoCSZpoJDv5gBdXyopiA+YJeiaJRbNCy89Iw311UV38L/DTTUD3UqnQ+DizeyVrxBRm+OMGMQ2
aN3io2u6Y9UaEB0RcD3FAr5pUcjiw5Ttc6LL8KnrXH87o1bbdH1/bcCK81AHNmGjI735iqkrlzL3
tU3lRyRs64CEj4Z803Jb7tbVVf9mL+NqkkWyCu5dNR2trq+oDEwh7FE3enKtLnpqfDQ7oDPfq56a
keInhbEBg6oZXJPlIw3+MYMj6V1qLqAoey6f2qWZghBc12g/6kZRPhnxgtJxAmurBoHOJo92m6/V
oLoJQDF+ZJlAjmG5PY4HzmWOeJBCK5/UtKFlq9fngzypLmLOzmnZ+a3wYmjOCfBdkq3+fDYqZG/T
2AzJRnu/oDEhYdBkw9UYobtouMx8TBS/IHST/S2Rw3zM4uH753xBAtYI8vJsxzp7U0+7cwyz2A/g
qdafO5zKTcvPvtqpfDZLbI4RAv10O1w2Ol/3qa2QGghtv9iPy7yv7dG/Xk8NBBbz/vGeqv/5+qo2
8vU6tvk09TNguTZ07i2wq/cOfl4UQimHqW6ToKOzamDOT0Nz/zWNIsp85KDzPbP0RSO4ifawTOoX
R2l9N9mDufSSKv7w5ilB9JleXol65ZD+ulODtk8JpieLdVKjBVbg6zksxcFK3epl0KHQpZQy92qy
XwfA5vIg3qnR3PeVVkOwQZmVOiE6futKj6otuugmpKlBPxg4xI91056aEYDcHOn9zckjf8XXJPw5
Rhh6yCr4TV7wzbb18i12RncTkMO/qpvyuSr2aRxU5ySYH5xqMg8k+dMtz8X0PRkq5Id9ZGMNEpFv
qI2q8JQLCeYX4zzVHZFP3JSTFR1Vd26bc5DPGpu6cYLqj203+xD7jsdMuUsWDziMgXi2LTH0wWyc
ZceQIpiMdq1BJTyonBBRtd566VIUxTGxj3YKi93l4p+jsw5hrBk/VHIJDhireIe+tVxST9EUYsNY
5XhAe53zih5ItZrQXb8U5BFfS7M41JM13UQfxy+sRatsCaei/eXmc7xWijcDqb3tiKvfzkiG4tlI
Pf3UV5W+gmxCGnHo/L0uPSzGyFJplX7HKU18Nir8r24O+XrVNP6NqhyKPShAXYO8o+6CtzlER2SR
ERWkduaLhpVFM/Kfldt+zzhcv2Jg8JJ5Ma5aKSQrkXbR3q99/6SassyDzyvVrZfuv2JmPuVIVjj2
Wg2oKXpEeswkXXkMgYds605fRDxcThBeNgbb2giQUEa/bJO0dg/FT5K+NlNoEaoxPJAy2GJMn93/
MwZLttrVVvii5sbFFKArnmV7fYQi7Uwjmueai5a273vPE6fVg8bHs1ajLmDzu4Kn7kqNhrMVPSwy
+iZuDIaOp4nRUtBOkUi0J01uVLcPtPasrlRjpqZZfU5059HAPL429UPXO8OzM5fbqpPFn1gX96gE
xt/kIrjVZjoonRaZNmPBhZSVdB8Mt7triq65pJSaH0vQPA9e/juFTIov3TRF/COGn59d0wxttNJw
kFRz9aoaNgmmkruo7+2b5lhkO4waAOLSA/Zy0ticYrFEdxoTYrE0V1FKQVXriOVGWewbR+/Xk5U/
+kNiAVzPrWgDcKPffvYR/YTVCUsW+iMqwHVtsiRNmFuYOLjAvNKOU++8qV4MhnkT1mNH9USPOMi7
8oG6Wf1g1kg6VE4xfCsCo90kfj+fJiHqddkYYucnKLB5ml49elbrbC3ZeVcf8aD96IGmLzPpHxwv
BMnotPbJL6dXHRdPVr3IPEf5tznvzFNSZGmInVwCtgVFNg+1q7U1aP53v8MDA97Tb6P2QsSJagzX
R9HsxEK3s8oyvYa+1W0S26u+eSTloaEOK+T7X8O8AjRkBfo1rXT96sQO1TZTnlSomr10B0fC3KLX
Np5rC1o1DB75igmnOOTeony9dKURz7vKtRJU2Jv2dUArBOieVh26pTs1sKSBIeNpNc3hubEcdujL
s0SD/6eHVGu8Fn+n1LlTzw5XesNdKXws/pZJ6FhZK0dPMG0dMu2U/23+1W0mzK/g9P1niuqqyQBR
sh2ep9p2hjANkCosP4wMY7VQq34D2HkKStG+CdeLEf830sukG+ZZ9L22dUe3ewFB+tuYs1sm0+sc
VfE7PnkPaWa5aAFZ8W1owA007c4SYfUGXVY/gauc16qrxdDrDc0ekZdmNCkxW5iLtLoMGEG99YMk
Y547zzKs5aMZQxuMHUTNrIUQoGMrujRpEhvVJknZ+I3DScUzvbbu2hA7hgCRw20n4PIGaBPdi4HD
chFHt9ZvaTSvOEqdXKWKfTYyRcUHkdbtV4ytLUahc9yfvmJV9Rx2uf+gXiiMZ+1QSbzSsj6FDyf1
bKUBMj+Hmi3LVc2W5p+XashfxtWIo+VMMjtolzrJUDTV/nWrmuVb9msRm8Xq0xLWEd1TpxvrKkjj
x3apMKJbHG3rzEBBcRkcEEW5QpeFxc3gHJrFPXSznRiz5E5MTrwZUjyAYNu6yU8/IS2bW6C57MzE
7wGFq27ljVZ6HdBjzUMTT8QRNcXQbBABwjSLPYOw7sLK4KGctfrei+T0gPyutobJViLONPvHyME+
vYvGvQgEKtx16F1VyHLsHjyK+0jyGfZirmkHMq3mk430w6nIWBWGZDSeVJMX6Rpi1/CoepPpF5uw
LZu95tsfciJdIXFMzlfGEE1IQ9rjSS/r6QRUvshXCIbyr3OzyFyry7bKgQNFxUUAt+PnMtgf+CqJ
VWA5ztWsXQP5bCSPaz6zjxwhv5Woffeek5F+HR0e/eUyMEGigIsw+Q+V5uqXcIFK+k2Lb0Nt/0zY
i9+SHvVZcw6w7VveIq3TVw7g3c43fYj6pgPXkaPw/TCg4xpOqbabVPdvg0fnvEM40UM6fXGzjHLz
1TqRfK1/GyHuFF0SjE/piGOkHQv9ZHkJaZ4EHGoMO+Ad6wqqzBUWfpTjJf6SGAYY/H0p6S6U6+78
eVk74kfa2c6hYYXwSCp35jNLugVpZXTvRk+3V7VAntwrBZ+1vuQycmuHc1h1I5c/rZCNk7+GCDqe
J6Mfru/ie9IUb8Wio+CBWHwsUD0ic7VwYcb+bZbBdx9m2n6YjPwskZ44AThKDp6jkfn0OwpieeZX
W89Cgsgrkl4lhECs6dMJGcDwVWjx/zB2XkuOY1mW/ZW0fB5UQ+OiravNhgCoSaeHu4d6gXl4RAAX
WquvnwVGdlVGZlvmvNAoXJAEcMU5e6+tbyisWSeAmtH7cq4IMTSwEQH6Vk98EOqDeXgqU2t80jCL
XcdhIV/IiV3IQ7AIqm60D5jwHOItsKRqa+SzCrN7j5Ew4YqCQ4iQxrgR9WjqJFCJRTxLZXEf+8XZ
FxlV2ozY4YdZyT5EqVq8ryikn51FgzIOTvMWCVQQXdS+WCG9o7h6jxKteqcWRCIYKpCvmJEr1ZSX
+6Omd74iCaA3vhBVONa5scvVBpuvkW4UI3fnWyzVyctdlgF1GjZ4FGCpVVP9XdcIvBwcs7m4Jqro
u6S2z7ZF5k0ruijFInPCqpad7g/vNyFe87Q3ZtyK4fzZ1L7kShZ+7NKkZOFt3kjYsK9RI63Hicbu
UPaP9wdamnNuW8Px/shxO+sx1GlOSJJrNvfnfvxOA6UIn+/bYMbz/v5t078PNH0ZXupklBck1ZFX
hyxs8F8hn1vc5tT3hrvTCvo1clSMYBK28hgPtuJptm1uiEcWwb1rbsy1Z1t986StvPH1UUJ0xtP9
tdqufrz2r5/EXu/rPUJ2BsglcjT8DwaFjyETQZaHenB/OOklddF6qK9thCuutIi6o0jSPN5vjFUG
8e/nls5GllHQsnVm7dSwjjj21tlCVrzrICsIw4V7HrMW/0E7dkdjOd0fpkmx7MLQjiHLKsWGcBjx
MkWt4WuDgfxkdEbib0ihqMs+Cawp+WatE1LiFPnWSaLOxx4VvbvfNFXrbHBkq+wfeE4DmaaA2/Hb
0Ag/RcOusc3sE6UrZ8/bgJVMR/dDmb62fVWDBOhjPw4N41LbhMRQP8aOscqdFCP9PPUTIGyWbk8N
eYS73rWAKqwvokZNnqwVl8Jr9xubdG6vGC0CTpdVeVZp+er59xzi1imdu8jKNGv83irR4zgaBLHY
ce6j3MufXVWxN6plZruhdL4WUYHsDVFg0fc0i5JZszdu+VyBD7nen5qXBLD5qKLmcaPT/dH9+clN
ejBybXKwa1KR2s5+q9P4Ewkz5Utv1OnO7tpX1ohRIDJkigUTjTfOc/PVbHwakMabbZnfDVnOp04a
Pak6eUI+ihBnyyGAImyiXU31H8OIPWwnkv7QGmla8mAjmAwGqQZuNiELGuVG6zshvUxdwM86Wut1
huNKT7FojudiW/cvjIeEq/xMkXFXnswdIAMSU+6RK3y8P8UO2t70cfdZ7Yi6UZdxPN/vTeT0scaL
qPC6226qvaHo2ivmBSK9Y4UAN9KimkAr3JfObJtbbKrJFn9rulcnZIZi0D3W29N73YRs1TLv7hPi
Ba7pGl9EH0zbpUZLJuH6sJR8wh93rbRo8H9FT3rmTPu+t+bnyK3xfctl3mJsW56HvsdfUi8dZg1e
NXmZILq426hjTwLRFA9fgJjcBviML0MVxftC2ujPwqR+z2h+uf9Ak1dnWU5Bni3haQgPszk1wE0y
5TQkM8ZMUZidh7eF1MCwwtE5CByd9xtT9vPJTKvuRNqJk5roulijlKC9IQoPH+q4tr0xa9vj/aE7
TRfIqU0QW3Pnw6nxM9uIX828yIPeFPWxGurlGWXDQ95W8as2FS6mu3g6q2r2YlCHPhh6Y5/vN5Zq
9Iw7WYwok6RsR99xESjHLO2YVHJ6o1cWVmS7UdLYLjja6IHE3SnqBd6ssRvey/Xe2EXDewUqs4ej
2/ZYHU4HUUJ5M2kj3Icewjnbx0WEyinTz4l2quvwkM8Ytj03XSDHMVVt7ppYIZQrzZ2J3SXuzUXm
cFgL6t6lOYXo+Zf8aZ6VxwX04jsoxIjA1MIoNoUw3SOLehWTCPGy90fRWB0Vlk4w9MRbkbe3+x0l
GW+FmJ239c4spXiLUBgrI6LKX3/5j//+r7fpP6Nv5a3MyBIofin6/FZKTtB//mq4v/5S/Xj68PWf
v9q2o+mWBcFLY7ut4mReX397fcdZxk9r/wcvslIw8/NlL8x4oTbsujF3n+83qXs2i1x5ikkfwN9d
M79lccFgYqYfVTDwhzKZp4cJgjy5hdxziAupwnw43x9piGP9SpngyZdm5JuidPet7BZ/dimrdm5J
+QcM+GWxy/mh1lsXwRthMEuxRpxFJ2KnlGNFANHj/abO8QigzpP7fz838R7+7vsQf/4+bGGbhiZU
VzVNS//5++DaiseONdehMbp0W4xPUynFFeuruIZZaG3SWApPrktqY44PsMxbSqssqe9PZfawXBR9
2KvGCKKegNr+er8ZUTh7qsHCFwIcfaick0aLmo9h2frxki+vRq5OPjzhh9yK5buoYHsKHfYdTf4C
ECB5KiEX6/1GrvdcR6p7kqWP96eA/rebvzkvnD9/D66BDZqekKmSDGf+/D24lEeTeRz7g2TU9Mi5
7c8xteIzA81v96JljnZj7X65P1WnWLYL0R+UVkdDGFc3ZUk1v4sz0Gx1kXzSpOqezKSrfZOyvad2
E2stcBIes3i9NY0SCRucfJuV2Hwpyn7eqWh08DqDeDBz1Qz6WJ1u9xuXAf4YJ+UnnM0VX49NHINN
WgRLnNTw//qL0IT2p2/CQBJmOMIxXW5t9edvAhK7Mep9i99Ca4cDBdjvvNdi14kwuzTrzRhp2aXN
3A/zGlA51Ctf3CaKvoKUM/aWcdGo81y6ZjAu7YjNuWGN8uMFOBcvMVihzThU7baUbeYl7kJncL0x
1yQhzsZ2y6h/Q2Y0eiTYxyeqn/F7Sb2YBbLzqXX1Zdu6ro0jOrQ/lcMnq8HeqOKmOXQ0Z4PGGZ9U
N8ccEivpMTWdCXmfjevUleS/ZsgxUtgSgBBL1B2dmr7vtFvfV9WHIcqbq4U2ZsNCpvpACCPaJQ3X
NrBnbAlqZ8tT4eZBU4jxghw5poqIMkAdE/0ESi1kXV2Uj61OEovbpMoH23Fe21GS8mh8WtcxJUV4
1rbIvyLLND+V4dCr5x93RQORhO75LVSHdJuT2PhgWI37UIcE8FAG70unh9Vimo96RtZ4jYT7i4Hd
h7i8GJGDpHhpT8RGhWTET3a3bCPVVJ7JFzB3iqUMPvjW6KUSDTU3Q8h3jczmA3E8JJCtZNRqrPC5
rbUAxYycTZQ0GhVwklTjfnhynZgtvgZMVCILP4YRz3X0cQ7ziGuXleZ4sMGNnTS6MR5A7v4kMKt8
xBaCFVXpCF2z0R476nA2Yxvr/P1uuGrx3CT8iHW33d0fOaWLbep+9/4j7qrMU3t12mm28v7+fGFr
Q0AD3tzfi+EVfI/K1aOnRmns5zYXL32FIFofdi3lmZNTaGHNfMVdSzfq/lGkw7JlBbW3l/0olJPu
lPQ+izUFKBL9TWX3jqDbIEchD5FtRbCEAUuU1zXu96o6TXk1sz71YzW4Kw3vCAPoEOwI0D9Eyqkh
Hu8aGQrB7oXWf1ITzKuFEYYnndX8S19n23R9PqWvsdNogDDiqe7j/er9j5/mt/Y+372V1dzIKO7+
8PC/d9/K62v+rf2v9bf+9VM//85/+0//9/mX72Xzy+Vp+/zHn/zpF/nzv/17/7V7/elBUHSymx/7
b7iJvrV91v3PRLz+5P/vi798u/8VSHbf/vnrGyNJt/61SJbFr7+99GPi/t0wtv75315bP+k/fw3e
+tevZfPHX/j22nb//JUomX9owrSEZTH5C1e1mePGb/eXXP0fqu0gHDY0xxA62Wq//lKUVExZC/yD
Z4TjuhisLF3TmRDasl9fUcx/sHgQmssvqNCUMTr9+j+f/LclyI9j8r8vSZyfB1xL459QzAfl5lqu
prnmHwbcMGJUJ9LJDcy4fWrywj7dYWo/iGqh4IL/9+N/v1y5drPXljUuSEK5zwqWeGu4ITZ2RJtT
6SrXMO5R4UiAd3ZVuQfg0iWmpoGlXjaHWyXpnQeyTcmeivr2KWpwahoxnMVM1BVBuMr8qivObWzS
8ntT1p5DbAA7L/XLnBWfciL3fCRB7Jz/BV2iyAQ8FeReu0xomGZ7rw56c3XSuCTYd+x3YYxa5rfn
2uaKirDX2DV77PDi3x45KS/khmqjsyXJ9P6rfejsofaPWIq4CBu4YKThzKp9gef949H9hft16tql
cyFpY15/dBBi/7vT6n9ZPuo/L5c4VkLlMJmWTRWT88lcX//d8tGCx9ovxmwEajYKH9fGC5Cknlph
3G+LkAgYqqnGfjTnwMmKDmlnhKfEmNnFkj1P4bJ7ZmoHd8gIerJDrA5pjmckVRe5iwEd6kji0Z1o
FupU8LZhlkH+sOp0v1RJH5Q9Rf66sq0tePiHv/5khv3TtL9+Mo1FILV0F1ch7Wjr508W2xNwFVJ9
iAa1aO83adBahcWZA2dDIHRAZUBNjuBuhNptlW2zEuM914fygZbyzi5LoPNT+rxo9bdWdNKv2yza
0o5fsGAn865Ls3I/qrm7Ezby6NFNPlKJ7J65CHdYhaLL3LfmpiCHaOeqYMKT/HPUTFC3G+sJQJwK
8apdk2SN740thr9b/f3hEiRRDWu27VrC1W2D7QHDwO8PqxkVg+XAb/DJYyc4PF6OKJdzr4mzM/6U
cU8JwArUNv7c1arcjZ/v7Kq5JPLPTmGAdU52JIp1pzokVFdtXh4mfXS8uLEeRZlPT1rPLJNI5A2K
+qS4VyTVlc+im1ilJm0PU67PnqOw4xrMGZWHtIO/Prj2Hw6uawFvEMLWVV3VEAPqfxhinHZcetFF
doDO5WYLwt3yTDMuOqkGSdGLk8QgBMu4CgDXkvERFx/QNkmqmcSVZ0v3OS1D6+SE4h16MdgFrmv6
YT/jE1EXhqcIeeaU9FhmyHygHi6rDylHrdFjf2krFUSqnH3H6POraoivFsXhWNWPTlXv76w3aLvj
hnxPLxkz8G/rsnecgP3J1Mr8blGoMJnATsXQFoFtR5AA0qUWflG9U2byPU1C7Boi18zxHUFiDFP5
dFvAaJ/jHCJh77IKqIake+Z8JI2X+kTeVW9mWpM7VvYf41qjuIsOkRDMh3zRyMgYq/oTsb7fgOQc
//o4OD/vMiyOg8MO1GYaMlZnsfGH86yjEDk43awHGYt4Yto6TQZumaRBl1BSN7+VSWltRD6Mb9TH
OGNep9jxownOSKfaWy7I2R8UA5DZSrEUo4oA261TiqxktfbFe1aHMOSbEsD8hNQm7+eLWKHxhdZw
+GRlIhfFn2ku1b5ExbaJLXC+krSMrWkxQXSR8LShukxTlx4r+CqHJVe4POfcDpBtb8w+LA/2lCt+
ltf8VdedbmUaubtlHQzvF/cSkgtfGOOlM2esiaN1yka2BU5ynTQqFJqIm60VRRrudYFYNZO+6Bow
nctAErGuH5W2HzEhQimTJYO7yrFuUvXY9vZHIl8aXBxI3qwlhlc4L+oZLWziOcb0wZjxncxKT7ag
Ql6NoSnZ4a+P3boU+F3l4H7sHAffjcUywXL/NPSPMsqUFpVwoIgHNHXFbUisGVBrtobLG/gWejd+
YN8r1my10cvWcpNTNQPsnrz82wFr3Y/+u45xfzeMVXhb7ps0rumfR6wyHad2CS07qMx5uiVKLQ9t
3bCLmuuJniOJbbQQvlu5QnNBypSIM139Ek/0k7KhSd/NfUYwSl4Ph7iqNlWcNI+dJHWOtfenRYrm
ZCFHv2oYLJHjZSekxmQAJxmIBSU71a7Z8nET9+TUdJNyF8twlg7RZSJ41RDYD8S1XROQCGxWv6SS
iqjrQlQFYFZ6DU2WdW9zvzHsPvbc9TSJy5Bs4oUQzAIJ324cbffgkjbqmZXJH7LIdB0btTmMlrqP
qh43x4Q/NB7St0QQpHl/FE2PdkhUg6Iowu8N+NFSD41tY3DFINN5KkFn7brYa/XwBg6QyU2Ln7K0
lEG5bmPmQSP9SkbGPpmtg9NrNkxfFzNWg3B5NFoY44qrPEWJYdKjI5mIVGDnYVjeImUiOtnK8wfZ
IhKFDfzegN27cTIumlnNSSgfre7jQmaFUli0Low6fCllhNJ19YHXRMvHxrYUi/u01PxKDEbiczkf
jcpuN505tQ9NRapdXzv0dI0BOKTjwtSRC57tSEXqORvNWXOQcSsN/olcbu/zUznPR4ng+3Hm4d6s
U/AbLex73bEOPePHkPTKlklWDUbCjDdgo6Z9pRjufjGaXW0RhtqHtfGheCoc+U5kAl61VaYBes7+
EFn9x5K8naIoQJbPcbaJKo41NRRl06WFfnM7MH/xSKE6BylwD8S0USCKWVDyiQrWuuSNmFBmQ80N
tJhQ6bYatr2xELScN1TXOW0ex6kKqLr4yRIr1zy2P4AAKU6GlhdBuZLlRpTVG3ak3alf2G2FeDkO
Sj04RC8O8akgR8AnEoLlmGV5YasZ+xVAC8THFvNx0iaL6AAj8ZKW5VYh3CBSEwUpLzY2N+l0L45T
FT/oQK7nPFzvgi1hLtJvCscr1ImlLPiWORPqWZdW7pfrhTiX+Q8FcWiSNQ2ikVG+VfP+2CzFJ3Od
fUhlUciYb/ZstltPkg1wmLJOvmPm3dt0VjZcszH4jxqHUUscDCaaxRNq/S1qTGdPCXk8Zi/0FY0t
qKPkKS60k+IU8YmOp1LWwY93MXSBZdDuXix83WCuWNMkdv2uiCCC449CqhYbL4U+V7RYRBLA/zFP
/gBl9lPdTv4a1BIoQ6n79HwpY0OO9iHBmGctsVSvRnvx28Qg8UW3o47Bt5KcAWEiAtXJOtydxy6I
XFPi+EzqbT4nSGdnp3gIfWGO2ftqY+gxJzuDOdcHtiYqx2uClCubR0dDhJ5prXsB55ztKwjtRqrd
kKbnm5Kq/cZulPIStg1TR/kQ1/S2yO+st5gDAjo/JosWF1hjmctAHxZ3V9FTJMsidkigtgecrd1b
msbjWdHjz0BgokurF69p3hV71EDzJslUdjEgdXbIjKYfYxNCysgTQz7QANA9TH1MplSxnppF+b4o
zujHejKTOeLkz/GCIonKz0ml0gO9TtjCj3Dwbu+7k6HIZxQjQLuXJU12fz1BCeNPU4LQdaGbqsUe
0tTdPywuWG/A6Vygt3QZqeolRa+jEMm5ndZdQ8T5vUiLJZdJD3tmhrjFA1g9toM09tQmDApJ1hfd
7QIIv9VgJk7k0wB/O4iwWpM9FBbWo0rTbb8kpbn9MVoOELdk27bBUFsuhW6NTEQjiwKO+osFVvMA
cY/wX7apaCHwhUy4GFpjkGc5u4sv0tI6iywNwlb/FMa4p0WvS8/GMTeYSfZeDHCJ5bpAu9+QVOun
A0yT+7uh381bIkmZ4iILChcudVsdnTo/y6K/FriQueawX5Lhto/qWPjYp3Wm5qLzWkgdmybJ+EbW
9c0Ukku3rZY5PuoykiyIusEHsr/JrLDZFbY5A4xnzyWc5pB2UvNR5fGr6EOOmUw39aqVDrXXTnNR
3CvyCc5H/TeLD3Pdff083VPB0F3L4AC76Br+sDsrZ7MjKbK2gmxd+ore4RTMgCneFyK26waWLLd9
1Y/PGmphL23wF2kW6SQDVMiN7UD6k8KEup6lz1EUfU608Ti4XJFu1UjIFsoXct3jYx3FD2wkrIcw
YjomGgwbAdraRFuGE5zPbGtTITnWtRn7zYCuRFUjsUntpH1o1bXHGQKo1KtPpIkO1L4TEkxyQOqa
eNYVK/Upw0UnyGtQAXX5MWnE8HfFa/XnRRqEdPbGugMbVtdMR0Wh8POySKD2GB06HQGi6GarRGgZ
9ATB/YpYWEFsbF9X8vgUFL1FG10bu8PQjl9MCsOnVvuUak6MVdCeznk3f4LR+b7VE/uoJYwcJIGh
aF6XDdqa2TUW5NdHh/vyq1Tj+VbM9WFastIzUxLYTJqLN5eIQTZFcj9Ip/Msq3aoEs76JusIhRnD
Ch/1lF2jKVsTYYUfz/NzSY+esLw2kI5hXhAHIgDGzCjJza3xqTQ51rlcWMTY9JdiZhGXqnW811pS
JyIHZlJnhuwRLLPwppbLuZw7ADM1Jk28Om/ghelaLCC7Q8t6hEO6CwEr/1i+i2XLzqU6dbP5xYn6
7WTZBpJp+zon0BXyMGy3S9YyEaw2u2I6a2KJ/TtHBz7Nwjr3Wo8NwM8MJUbX6uvboblqqeFC9Bx6
DVCrGsiQSHsHnehjByI7mYBRFQyWgZJm+FWLPEeJW2dBLZUQ6p2mXlzX8pkLipvqluPftL70nzdj
93OFU0Fn42/Q8VDvtZ7f1XIoUZtkMeooKPVlOi5ILoAOgf5xx2jTIIBMcZU/t22TbFdoj6KPzOUp
UZloJj8TY957WTWGx/uQFalo3qCPkb4tz8zr2hXfBHY5Nx+5UBZ1r9st1FtVqbe2A8W/gNh6NGKR
/c2+QPy80eczWapNW5NWlnBNCjrr67/7TLIcdMVQktDH1BY2ga3qyRcyhXa9rMmxSe3uUC6B1NBv
3NfmeqoRbzeOXzTUX/umooBFxnMZdPnyWWu6+TYbiX5I4v6pLMUWxWJH3C2sAnJbThpMr5sVddsm
ivNthtxmO09IQ5XV+d7qdrw1cqD+UmSk0prfhF2KJ9xD70aV7tFEpkULxAUcUYyat2q060zq/fwx
X492FiOI7VFzH804RcNcKtf7ep2AHiIQ14JjoZaX+4ZzLjTtWVrYzewOHlXNJ9PwTN9C/X2cK+mu
T02svC64wCZWT/F7YXXOuVoSMnYOd9+rPed4nhCtjK50d12SOfBKP0A6dGj5AJsbK5jhVjqkZ910
Sb/u3SHdh6AsFy0862POT2gaUaPAenZl6j5j1T5qbmS8hHQk/nqGpw33p/GNSdNyacqprmmb4l7F
+93xVXQuHGIPosAE8tz2TFZRUeMaOhaaQoSBPW8aStqbcRWqFalGdqYBoaXXv4pEVTeVihdpdknH
1NXxamiyO2gJgKjGsWhuILM0fSgx9j5SaObMaWr7k7su07kafPahhArH2DBUWrlbPirKOBNvJfGT
Acfq2zKPgDA00Ohhlj8gl4s3ndTPlOMLskes8aI7bbCE6U5L2pFGG9BCAZ83mABc1NMrOrej7MbR
wwkXBYT17GfkyN4Y91/QZROG0JS4u+WLmQdjeLMSk/A2nVRfUNjUgovHobf2VUmJCO7ZN8oflmdi
LPbIh94k4kUwpgSDyhSoyfhTaoXtrtF9dYo0giVgXzG58/WpVbfBxFUGIxIFX+P87lAg4xGYaEiS
CLwZZFJuc9a53uhWr0YoEoZ8JI7tgH6ckZrQAYqLTL/kaHFBkEGpkhyoJl/p3Jq+LaN9jCnW1zJd
oORKip1WNhV+ZsVXM8AcYB6QqK1xfXMHiYskjlLP9A1nLj4XyVZTFp6WT6uleFcCj/R6QxvY4qBU
IBSu3bqU4zbsGuqNXG9gKFieRfFh6Vkgr56/2bCY+VirlzqhYAYWOT8LN72mfE7t6sMYtiRJlNNX
Y8qOY6sve9N+cpwlPbPh9Nja9dDX9EtCFQexdG54dhQejLk86qNwDgYDqD1SHzEVvoJISw6En2FN
aZodqBHagRMhnF2ZdBt9emGGMF66elC3FsXQTT2PnxcTky41TLzJ+0wR7n4ucanElfJUhp0gytsq
NyCxU/RWFjCQpQg9rrNkg3DdRvs3Ekpn9cmWAeGxtoApKKZt8/ea1k/x9kkWKmMLs0jROL6mTpwH
7q5DaNSBrVfxBY2r4hcqhKrvozJqt6bLv4yhIY9YoRqJKjaP6g8me6IjUTvv1zBwUhaQ8xM9cEli
fMba7Dcz4JpM+VKIHH7koNsY0EzlJGrnTGORVoxuIJx2OEaUaY9zjUBJ6OEunAuK5LV2Ay1JGEcB
Y61Nl5gvXBAzQ3iGMsmjrManUpHd5X7Tzk3vpwYRCSOX/RDnG5V4Mi/t2/FQYr2eF6UHpeUhR2m3
HU2jTRYS2yxrhI/6HVK1ltfK89BQpK/EgsCOukhT48bu2v4g6m7ytZx+d2fq+zyVxb5VkovRDa+i
W8aAIjj2pgwwvjVCvKvlF31UXjOFvyyBgrCvi9jXsdSKhrLYg5B5Qpge4sHajNZ446oJqQRgfmBn
kWkNR1t2FMsxnrV4L4xFo9NDvqRtKjvHITXMlLHXDxxvk/rABnANlwy9egHmBQUqA07Ke9ZVMft1
TA4JW53akzjhL1w9JFNYu3nOlr2akLIhM+UZ6CWByukzWZnLpjD4vy1LK9Tv+VUJi8/CGT8XkhIZ
o72Gp9+rDBxWUYLNBtQ4SRyTGci6Fcwi7XAOU7aYVLo9e4b0Jpto65bAIauUs5NFn+8qjeOFBk5h
AtNQZ+E8woPbwHxK61O+l2lC+VZ5ovbzRo+S2k+TI/pa4j2dOQgt003tEWMaXJkHs/rW4a7rQ2rs
MtJ8K0nrbV26uzjWIYDMwjfVagHBj8zc6MVeUAhlm4YFobBYBtfthTU725hU+WThzPNDiOgsCM+g
DbxWadMzApt0Y5KR2JZrvwIy6rWDPS6RapjO8NUZsIQ5ojsZYgqx/eOmt1jucohvGXHZnpKwh1ct
+ZCVsiNNrXrmZEHvEha1b1lT/i5ugElCe25YExxcmni9mzy6ctHPaJ8umK/JdI0NdY+mFjUJfK3F
afw4Y1AuG32AUjN7XU0ghG5O58FlS9kl9jWsHflYFgzvPd1Gf6hyGEHONXOSCeWGkGfLZm1OFtpj
NEfH0FXay/3RnMnpQeTzRn+MpTwKS08uhTOMm0k2MdBVdz4MEUN7ZWdbAj6762Kb4yM88fHRhXCC
sNXrU/guemJafsiwFbRmuPhOUY5B7L6m6GIeRKWVQZJb70FNrnFLRnI1tXSbUD7tCXd+4G2rt0zt
EF0TaVObFmeygnouHjK/76rlUVRmFpRGkQToc5UKV1gBrrpVVb+2kuIRhQy4X2rQaEQM1FVZAkCZ
SKPdErXqY0z2/KWc3cP90dKQED20fX0wIUNi7kdJGC7ku1ehnfrporM0VXvt0ZloZC1zyD58fTik
8CPwSQw444xm04WV44PW2rijeaFKPW0GwFiA3RoFyA5ZSKNHGZGgGs7BYXFei8RWgykT0I3JuPSK
OGOVaFaLb+Id2OTqoWwa9UtUrn7PvqUA3F6JWWkuWhNBKbTdZK/0tfnOWuOttW5Gg1HLFKP+4rlm
oOJOeARTyZmSclkpeCvHxBwewMLIrSqjF82d9C1ir5qC2fQa4/j9mlcI2OLmDT6Jc9PYCvqlY20T
tl0nYn6E1yeUi6pU6wLd7ucPhhxumAfUr2bUPZJ90wcw/MxdijovsNvlq2718fajHiJnn5XyOklc
Zo2z1EwIZETXkn84KtpmGqg/LVOHbr9sviZYt31bM8m+Q0zoT7buBqLIELRa7XSZK9n4iWWTjwIz
KgfyHWkE/qUai5AcLdVWDYcL65lyB0j8qNBX2SoxCtmsS6g2k06HpBZUrEY31tdHg5C0tPisGeni
j3FYXbKMjXru2vG6LRz9rj3MSmz6ep1Vxyr3BrgJVtTSo8taCgcgwJ5Lq8t2vSP1A93fQG9T3m1i
K/AAmFOlCbdOAkd4VzWXJTSTNy0ltAUeEWgdp62YPEmSZhqyOe1xkEzN40S64Yaq+4j7TcNFJzdW
uW5Sw+hz73RviTN+NbFPXQzdbs6YJ9b95OLeRJt/NAYAXJ3zONMyeI+T+xtRTvo5pJoGWkENMdF9
y9itBOVgvpUd5P9wOiD7MTaOnWyKvHaJR1ePI1A/cI/Fc93ma9GXvnPZPU26g4TRfUl0YHUMnw4A
TM/MwmqbVU57mzs9PtLDSKvP0dh8jBPRHyUH7VbF9nIrp/xAIJI4a0O0akdlvCM2IL3pEXNdWA6v
MixGMiNkT22zoSSmJ8uNtA15Qx6lUtA+pGmUAe/mP/Vt3t3gLeAbZ24vO3ebtRq/bKnLFo6DuKEm
Q5c7ychjT2ptOE/DE3Xha5f1/VUmuT9P0XyNTawLcs0IW1oZkGanhnQPtM8T9Wj2sWXCMJWeUZmq
Mj8YjuL3dkf11Tkt0w6ee/HGXH2JtC+iGJftZGqzx8I/WCym6Uxl7E+Tz1Odvx91Fi0lEVae7UbL
xo1vqctQhPXas5YUUtp4rfwG3uMGt6lJV6p87PAJDAWLAsLBFqWzPWF8DKfmCX/TOXX7J4KVQRYa
79KeZs5CSM3WqIqPOTKIqRgellw03uJUBKBwy0AkPHqiJGzPsTg25vu4yvzUXJeIUtBumuNPQ1mF
eyY4lFqGc8hdJfGV7DGbvw4WBfZBrFFIFLah8IA0LoJepZjYyJRsgGrXq8RddjVqXRwJfjQn32ci
EqqlPIaO+FB3+ec2of7JzpcL11Ip7ZzgQL6M+GuOtYtTW+3aW5axZNDT28wkvdG78M1yFA9u1+b/
cXcm220j7ZZ9IvwLbQCYEmArUlRHSdYEy2qMQI9ADzx9bTizbt11a1TTmjjT6bQlk2DE15yzD+ea
EVRu5qKZAfGMro90DC8HSkHXspDxonm2tZUILRlhPxKOGloAU1DYiwtpaycsyjsD88YmsksKmAIQ
f6OREJN+GLJ9nVi+bxavvC998xOdz6+RMZic3ZA8U/hddnNOJy5hDRiYQ+qqgubDVRKR7ukH/jAd
tMW+1IZ7IR4mg17t/lQ+252pZiGmuz9lzcE+lkcQuGXYGdqb15n9psGhBUuUMBgi1WgAtZsudXqd
wnB2WDIOM/pugdmYQz50Wz4SwodluurvMis/OlH0J5dAg0R81svcoa9MqU3W7DAHnZOY3hbSeVt7
/Ri2uKVsNvrLsmW6j0M628+OCmUGpsOCyj8yJt6Npf7AqJzciNT/DQBp4xb2r2JQ7WZIyyOM8R0g
wq/RdlHQ6+CA1LD3SvcR9cnBKwgM05JfqZ19p1XyXnrPfjInQT9ShOXIIjeiyj9glASEN4IO1Rs+
1O7X3A8Ha0SWK8oc00+cXfPeeFaRPXLEO1tH/4pJOzvHevvazNGG+z0wZvFeiA7buAZZtYH5nYgF
VUXPvLxsLx1O+6DDR93yCtk+icxuFC52/1Q1sg4Lg92/rIbviX3nvTDNt7JVyYlDDWftWDIFjryw
81LQUF5mBR0z08ApcVTRc7Ao+SgVzaNyzSeBfB2BSnwjOwBQfxvzQRLLyW0Zf+R5XHArNMu2Soyf
llCfPRSVs1PceqPadyDEYRI8UY39aUb1bC0rEyZmeqjNn3MqqR9qPj/+UJBEqMRvP9vRcezhCN/r
hihDd7LGjasBUany29IQnZW0db9NB+5CaxiRJJC3ucD6MOW4KWqL/tlwLmanw2ntGV9l1c3CzwQj
P8PhW+7dnCczShKgSdm9lvChBNRF9k75RVyYjUog/sgmTERszlipeQdgEnzEO+RMMYz/yeOlr5ZD
1uSfRGBLnZ3I2O0WWd3lMK3Jyq2/NNIQ8a68q77aF1bEwt3V36dKOw4ad8jklw9mT7RAPRinqFo/
qtNe8oknIe1XncdcieHAmXwUA57OyjL3eAW4q71y62UxiuLWA4y+Qlk649Un5nTuXMDRUB0Bolh7
ZGm07AnOIL4NlvgInEf/2wdItPOF/uF5F6WAPXT8JTZqEV9TxgEbD4ek6cY9A1u2Pxa/h33wyyLF
XauTGRQPvaTcGrjwYnGzfIcLLQ0ib4GfqxpEfoKjtOXG2fvylxz0z8pjWN7WTdib2fvYTruop3iK
UyMKeDd3DFS/0Ry1IdPzdOPTVSFV36WxLA9NzunPIOfIXG1hp43qdzTni+9AhKE1vRvhvEE4njeF
aSUh2Z5lC0kkHSAEkKYVVNQc9Xo+ZJiSKly3AXc8i3lsKQbsC05+29wAFTy1TUMo4OLHuyYFeecU
x6nfUYyJc5O/s32qbplBVEzbdj+kspl4HJjGZpkp7zPJbi5lfD8v9rKNYsJPzVnpNHD18tRY6o19
URIgTiEyg6PjkBrsZQj8ZNnh8JcZ0bjHzHDimJNblu5GCl5BJtDxQ4amb5i7aqvFWXdwmn7YVsJ9
BgU/b8ek2YHp00+aJfdJ69bBYMBL0tewytSAgC1y/bjkPbm1+nI1KsXblNF09TiaWj9i45V96o19
Ak2Z/wWCUpqlyIL8IfST7qCX7XoMNLvUly8Ax7/NkrQXdHErthCCXUfG5DzZUB16XnQGAqnhI2nk
4iTM6dkvYrmvuigKlIZ8v2BJiOCq3o2ZQTakcRQtryBg3aMs9LcOq2Gg95MPSoCY6b/D2QZMWQNN
d5ulencXUc243SFOuFtjNpbchTgW5e/ZyW0mIaNFdsnyTeRSH1atuer0z0lGXcVEzNrUdQMqoBRV
oBAzbXI358B3I5KcZHlfEIsQ9v1CoCqe5TpnJlXP3cOM42c/TLHcJU3zM6Ux5l3SCzclaaQAO1fV
WdoEkn4t6BbKwbqGHcy2yzOrIAVIwNaFjoHL2YNg0bHxZ5RPRp8NY8gpi1A2DTcKTy6VH172Cjl9
PfYH+ZnhkLivbCwdtZUY26rxyFqZh+NEzMgmlsay7d1Pc6isZwg1W+CpyV1tih+HPLtmEDv4R3yP
Vn2X9dkBGEuJZahPwoJOdldM0Y3Pnb2Iu1zll0gmBDkZ3g6b76Uq05NosSolKiyW+EGVHCvC6zsa
nRQHjgSK6TmMMnJvZyjx3lp8OlU1vZR3yHcXulCmq6iWqh2q0BC6LTHRgkVCAqNQqnNeysvkk1Ig
5i9ioEVoSq3aTDPL0MT23xl1news+bHc/M1Iq+doXf900kiJ3rTBu0buNrL9P1MMhRv+g526n7kd
v9iYQLYojgmKMrLNog0/TYpeInqOGsKgKtB558que7YULc/dwt04i7BNqkds8N4qM9nnrHODqnf+
5LCnthxXxAY1BNx4ewQObz2EiKDQ6o+Vbd1r82MOM5vZrm8jhkPZGCXPoNQopYiik7P+nsbkxDCa
7BxQAku0Usfl2XSIKvVr5yseCWHFy4fR7m6ap4+pct/HKbpkGv2Qk8UU4+ZP1Y3pUZ+G+0kMdmiY
GV1HUe3bKX4vanK2lyi6APx3HzTrKNt8o1ddsYHJTk6vxAETDrn+pWBV7jhY5T6OAA3Rj3NPthMy
rtrZlUb1SGJgyqJMDId8GZ/jEWG0ARAw5DgkGoYuJMCn5qEIjw6mvnxgKD4m0LgYalQkBTrsARZV
hI3P2T8xRLWSjiqWxAcqxNVC8uLwtG3wc6eoPXPCfDZo3EjKY5+6BdUgt7yns97Nu9aiTAQQ2ezn
20C7c0VLPmNt9TQIbtzcoqjNXVKle/bO1iEHXrebCs7JGab2fiAplAmcepSiqLAVMr3uPSu/b606
dHQ/P0dGEfgq/rSxwmwaUyD44NAPPXlClzHQ6PBomql0DgIGUqy6U+ppr37+Uy1uth1l1e7KXlFp
zhIrk69tKj061XhZmdqjdldOX4aT4ryN0vilmWgXtKjbpwR2byRRrNs4rgxWIH4bFhdr4r8C3CaO
GhjYnKAGN+xpjV7jEw5Tz8Guw7NB043ke04KhiVN+qB8bHKdJy9QsCTtzTbXQK5nSId3fg2qXJGH
HtnYgFHWT5eMf65SsCh9QFojd4ujG3vbLjn0imwXuY0AAzhwF4gd1uWDhbVv08q2DDGh31eqARFK
UrK0Yt6A+WsZQHT0gohyY9mliPaIfO5/HCT23LIIOor6Tm+Kz8ZoM6TOfFr9wf8qtanfGkqdwB/M
jFfLi0gYGePuyc9sEVQ9EcH1isKkO5ayQ0scvfRkaFq1xdpDGetU1QBCY2NgHQv2B3bsoBfzSuuY
M0ZHCddcFwUWymoRmpaLgvc7FmApSFGGJ7yxXCs6DGPXhexcfETh4wlCURsaLrVhLUyxT0bnySeS
ivw3b+vFJzkJ61sz3CfglVuJGRO4cB1Wol52hmZShgAXmLin4YIRmIqkMYU3D/zPGKm1Gtd412zX
DRyoDpsWaOWRycpjJPNhJTbc07rhideKQ0uKcWgRDOO7C9RniWS2MgJyT3taYsxdnR1HwCKdDzAL
3pa7nzbY1C+IunY4UBpk1sZr7/T4jOn+97T6e2pRJi0EXm+mxQV6jc4IiNQxrdHOGzqttqNV8T5J
zHrrli3jejsLC8qcM+dzRrTEVjez8+xr+sZ7cSF0bAj4ITFqSdZxt/tGGEWyKUR8VR6lPE44nk0k
YLCJ2qCaSdVRiqWZ17Lkn1rWYuwJUHrLrV6VfF75uwPZf3ZxoVMFcQPVUNiPzjIc81EQa9C1KtDM
4inK9eIsBtRibqY9jjk38fi4zLV7mAfrmV7oS9Mwr+etOrl9xR6s5OkWTTxtOgJx5tk+5DYeP9G3
506P/0zS6DaWWFrwDv0Hf0zJhzii6uB4v2lIVchFHvHuNtK5jbCJyGZ0zH3uGft4VdtGs81og9Hw
fh6zZxnNFR29yo9FTaL6ANuzKEqGQpRnKMcT517gA9t3cVxyfdTzR5enz038S9FsBKWwXgf8vGbU
QEp2ml1Z+O49+avOdjZ4tPh4AdlSn1ZPTJdKk3TTxPyO0VJ7iJzL/u+WuqCI0a3K3LouCcM6TEZY
+LjESyOHww5+msfaezPytzTP1K/CrXFUON9jz7RUdrHxlhkE2TQmdX+7FE+9kV4WmdRXycoFVY0W
EPWwPKbktO1YYFeQaxPzMpBL8I/usor2f9WZ0SJO/bLgK7R94K16/PmPqIHOr2WEDZthEVLjJOoI
0SBafPCS4a3kMb2UTFw3pjXcyDlyHhvFxjSRdX/SbC9/5y4u+AueFLbCPozdkiUFOoij7U7Pc214
e70YzZBKf9mjICiCvrP1c5mRLy/5joKq1owDR1Z1yrzBuyvpD8DFo0pbml5x6U7+E2JQQohj+q6Y
g2YN7Cx5cOxu2vmthP0wVcUL0RK7XG/5oNrLQ62zb4zAqluEgTAFHSymB9UqiMAE/1Tw6GVVqeiz
i2UH/meD6yj51OqHqYnEXW8q+46VG1oyeWHy45JBuoqn1x8K9qqPM7mCnbDhAVCv30cZgUtZqrZq
yp7V1I4nmgI2ITVQnt4cmqOTWkwikshh0gtF46/qAP4vY8GUNfIqOpDPWvlp1tP00PmZ+4gn2724
HJQuWwxWRCVfLnLL898fKMurc2yNM4/2/Gy1Wn9XNOCA4N5vRrE418E1ccFa3S8ky7+bVWjRrT9o
pl1eiweLyy2wDD0mEHVwkChr/l3skYIYVyo/a8XAHNyj0I0Zyda9mMilYFFU9AwSBALi1tG+LT27
5YKNdJq8JzpT5qHLjeuk586h8XN9LyLAvIPOglF3+wsTTdakDQIqX1HwpePi0fmwXu8LLE1zHDWh
MjRi7UcA+tmo3KdBcCcWAq9JbF2w826ljdbgb1D0OFYL2mXvd5032cmKM1acU28SeBYtAIAMah2r
sO7TgkEVNpgk8AVbniXt31K2aHqxMi2Isf3HurDAJiSrHO9RCXk9sW1FVgFkZ9eo8kNpOozq0ql4
ETK7UlABnY0lGmEkPfuZmtGB/IuiojLS0POjOmAik7wIH4DZYqwbd43pkcj8wzAbH2Nvt1cAIPBk
i+H3mEcno/XkvTF67ZOTYzLqKiIudcbipYZEx3DQx6NF8HcISxE42xW9b1caW+FmcK+RowfzxCzW
r/vkmrg8HUNyICXJ+6XnLKqdjFOYj/NhLEtQOCMiGKR2278KGgv7dOgbIE0HJ35d2uUCrqK2/9Fb
ZsJ07vxeHVrXnb5Wx52wE5Zv7lAcJmmBHQTdJ1bwq9mFHf0K0U7OyMZDJ2RDa9oZ0YA37MfefI6n
0XjR52dbVSk9yqju40ReXdGSYphJi3YAjKYGxhgwOBSl8QKFjTrN7ug+tVS+GGPyK7fM4uLqVvyS
zD9tMgq+mmFcBYxSaEcOxZPaFpmuPU1K8XRluf02sx0HIIbFsVCLG2Y54uqizp/rTlAdm90DsCO2
XulMJKPFJtk3WA95PKSlHeZqks9ZyPqvfkx7BBx/7SuDtRrCXOMryZ1xb5m6haaVizMHotMa+OB4
yTnNuHwlbPq9DYDpDnp4tEUqDqrZRqW+jGWFFTKHkl0aE9Z9C70fFLssAA1obSwpo8Pf/1jOSXTW
qt8aGNo/vU9ExWRgqYdjwe7EkQZr0OKxMlt1ZObuXkagQNsy30Ywbv757lkHaP+KzmW6hjoYtoGn
LBlP6TCLZy/xQyha83kaKCkCZOnO1tVZMuhmHJ9RxiMLiqpHQvLutK7eibibn2xlTw9JmSHgKzLr
jWAzerHR3A9rKrJoCYBLdccNLC26lyCzCK/HauQgcnkq7Xj3V1+r13FIiMsd+czzxyDVfa/SiwSB
s81gmwcR6h7bGN44S72nOcaTQMiNearXBf6E+LSKzGafC3fa6kl/LpmWP/IXnhgqQtEq6+ui+/Mz
LzREOLKMsd7XF0bRGYPaIr4Y7lnExYBMX3xHzEt+s2GzNnw578gY9p6Y4flBHxPrrs2bq7ftBpsH
yKwb2DIYDzH5Z9scWeTWm7sTDrrld+3D4GBYOVOjoQLWUrdlD0eUZ4nC799/gzrnpP0uyWvWO3oh
CPPWk5fJFRl8MSLFU7hVO9lAlsX3O75ELZp7H6Haw+yO/U6w9Qw4JfltXpzc+YPebifcJENfeHvX
7PMNiXNXtmzH3FL5pzkxhDCqkYsRu/LGMFb14hqx1xho/2c7/rNMOCf/cg31yQ7qVZFNeHO7B8c8
nOXMo58t5ONa6zvdtKPcNPVUv3tJ+TX1On69HlnX6GbfypuOc9J8eFz/d6kfF9exER9QW164coeX
FvNqqJrom2WgcRgH2783lC7CCvlhXnX647QgWK5Zwn4mQ3ocrNdGmsvvMTOrjW3rbJIAb7hdoZ0H
b/waeAIPTWu8EJsYXyOcOiez7g7tgACtYtP0onIZXZUDOmv9maYTkbxe0Gbkz8FfXT+jzvhCX+eF
ViZ9hodk8rhsH/W43YK99blspuao2F9fIk8vjkiKqy26obgNuay7TQZ07E2hn92TSXQPU4i9GrP4
58GNGKtVVJluUaM/MrSx2S6T61/ECMsZAzT3ghK9v4/Nsb3O9ZvD2XRqx9q6qTEJU29OOSxaedQT
PT8nJvfjULHb6yDwHlRdH8vZP//1YPxjbQSM4rKa8BpsIzHRUFzUrwJ1iANHGEkKAGzbceho82IO
DEaCrln6r1w2u779igt7PjcMH6/eTIrTEtdO2HXVtI+VhtNw2Ro9nLINGgRYeOs5/PcHYpnuPa6q
w9862lCQFjCGYQpKkcWmHnljqun8gxcByyDWdn6okH9fKscJNUfwjObaQa0+9mhJdESJPnzcNbfY
U86+5uHZI01lCNTEbIiavy+LR7PGAOKvc7Cf7VvGWPTi4e4CADiggsAgluWi3Pxz2BoN6V+zhr67
SqKLZ8PWsFdNmzNa9xwC1DJF+TuufffbQ75ilpIsZ6xAWdFEt9QfL1FnJ4EhMVc1lTaFziiNI1zi
fMOKY4U6civ7Rk6wc2dZ62W5bYqxevajB5s5+i4Rhne2R+vDGCfnd+bNULAThXulSay3QilaQITB
hJnr5s11vJ2HZJw6q5setJ63GmvRgz6gaeh0Nv51M98ECzGgToUVTuasv4Lb3aIleo3r4tK5RR9E
Gp4FYGHHmZWchl2e9NixLtbig611J5mBsnGQi/bgKybaS9HeKhF9uj4zjV6390yLqk1Dhh0VWPnN
no0pBeJMq2Rzlg0PtcPGKul+6WarHXhpEGkpoz3EuIADTcFzZiq8ibs6HIX+OC7lxzpIZAd89ayG
dzelEq9K4GgOF27fOoI5732pyftpli5UabQyJRSUDRupV6eqKGeKZV/aiuBMWjOr+OqBtR79cTmD
4QhJlfvx44EuC0TGJlLN4yINXpjYe7XXZWUxl6csTgpU9R+m6UdB6csnz2rfEePd+6Bz2Sh4ZsBk
f2CXjwlC9dqjHzmXLndfBGLMqNCBnKEZ810UmbMe4ZKl/bfbtYcv0GUxByaLioFAWh5Syb9kvbrp
enbyfDTPs+EFVRff52MzneoM1jO2WmRdts86XdnEaw7jb6gsYVdmHbat4jPpwaRYZ41NtjLWbs29
YjhJDm7Bw2DV4x9BOMUhcQjiG5rzSNwRicEYqiEBkII3d8+uAzc3T6FBlatew1poxGko8FAgMYMJ
s48fRonOAyI8LK8lCsuFVXIq1cmaujAG8n7qqujq6zHiVp7kbTy4bw2xY2KWV1TD3yUF75mho1x7
3DUXR4m971uvtrYr0IDR1HZxUJbLp7yXldjnCUTI2fe2UX5tsUiEPdwK1sjbHOM3Ip0d9otmY/pU
zV1ZwtpETlEYiMHFz0gawjYjcWNZ97pRCvfaco2AQv/mJgU6Pnt+Ly3/LDun2GIqTo/S2zZRfVgI
RzOSgS5A47aL4nrvpkN5cPB7p37/xlnFgoMT3mNgF0aWFo5oBpkJcFmOilOJ3Kj9XIETiJY3PdbJ
pgSL76fxU6qao6lgnPt3LUEX58TSXvrc+jWzyGBwk35Q+pBclX2Qh4w1FduLWpUjxTXbGGXxqldm
FiYmr7fn1q+WxYGCNFLN/hen0qfdRgyoi3efiVg5sN0ijp5koqoujyATzWCamBT1TB6aaDgwJBr2
eh+wThn2QoZior+eZgWXujmgCbQZLAeTzVdmfLL13PKPoXevSR7dOX49oHE2oif2iY7LJNCR+R9S
srDRxuZX7I+fs/GwuL4MLRSerHlUiBIazn6NUjHxzIOJOwW1B4k7WrcERpk+D9CRWJZ9MfP+nEd5
G1oEKRl/7knX6t3Mk2RRq7JsSami+we8cofadXctxUcns0c+ohc9r19Z2x/MBuVAWYVDgf6ywlle
1SDxjQhvZl5+Dd55woafuR7i8pQ7tZOQKAEH66mOVtH4w5Dy7E4CWdWULrhsq2/PX19v2rPSQjvA
9G2kcUDuPyaUJ/TzbneXY5tGMaEIEmFxrNoGncFIXBGtn191d3Vrv3LIPVQkdFnsxSn1S3PjNMj9
/G54lRoIy9w1caj4LwM64mAR6dYsouNYqRcjR1rflBdLNNEhMpDGF8VycqKe9JPooDwLxvexoOSP
WbUWNcubMf9QZnYDL52BaNm4lfOqj+WHNj5CWTgC5NYxwm2s514X57yKnwCcvJc1u0JbKZ5iXT5V
NUGfpkjdjVfV02bSnRcyQ4/MBbNAzTrykcR/XAp4AG5SAQYl0pfold+9g7orSQ9thDzOQl4tXNsM
2oHwYSP7pCO7gQfghEvaO88Z4OC2k31qdZVunO+KlYT3O2v6H9v9aKJ8PNsLnz1Lduy1j+PIAr2r
ekQExfpLJPfa/Y8oMNrqUBzYBGfnRZumwAvKSHuTcXpyLTaZPri8oJXuq6NNmM/84YG10EDOW5hU
2P5RA4XOuuF1CGdMc4lgImXd4vHeIbnZ0/9tZqataMeWN96DzaQ1v8AXMj1fj3RNr7CKgxdHO1P9
+JSaaBCLdUWm9jbcS+ZEEpHF0gejKZl0mwztTSNKmMbvY2QEp7SjWXXNIpgM7tgh3xFA9J0I+zsS
a9/I3Tu4wuAe984SfBswQUrpIVklCv6mr5IkmNQjEU4UAwaQ4p5xI1aMmPpf9McxXwtpL0OXTVCF
Ozy7afKJZeCP1o4hSgJsYTobb9UUdFiEra3rxgWIdK45YdlmHyNqjYb3EB+s76c3W+Mbj7ryBg0B
NVjO+2IK/dtNeOpqu79z55atHcQ17OZNaK/DRs889mnM9KNyeIR957Vd22XdGpg9hc5kHxhO3sF7
2fR/XAONyMLej0gcL8QwgsREHdtB6VtV27/6RXtvPDDEtequvBnZ/TP55C0eWM5opzYeCbvAboH+
Lpu3FZI5z9VLzuOGACHIZpu+z2SQiwe2JN5WGC028XWiJ3LF41lq5qmL3xJRNTsJrYaTttsDhuhP
EWktQYLaMWTKeS9ypGMN05+osdXFW38wm+QRe8l908Hk0nsYoVEj+i9esiVzdpl0YHwb+5YAuTAd
vWsa+SEfaTtIJl70sorRi7kOO390+QFqqsQkwto0MiY81qs/x8XOM36njmSiBLFl8bWHepQsfbG3
amkf1CM3CbqlDcQBNPwFu/+mmMcQSzEF96h/pYvfQVdxfZjQKLb18SEjcz1ktPUCZeZxYk2ncGsf
BKWuTy7bhqn8EhD19KpVur1Den/L6Gp2RYHS1mA709Xv6dwhA8YewDUqOLwbYIP1nB0LIVAPLuSY
dYW5bTWAbEKwi4oZtBBUOT74Y/WCoPWKGpAMI4fwuYWPOLlTKbXMX+PSv1ywf7lJ/4ND9j9++v8n
lswGJPRf+NH/C0sWyN/f/51Jtv7f/zDJTPs/um4KcL+2BSyHMcz/RpIZ1n9snJ2ub+JNtBy83P9F
JDP5JcCvgMI8AwyJ42Hu+xdJ5v7Htg3k0ELHHSww/4n/FyKZ0P9yrP6P39gFsOXin3UEf6rncAWu
wKT/5jOrFtHbyhAnw+jufHQTxI0D5De1F/jxrEPo+DznR8cZHQ0Mm1t1iXTX2yPwN7u+ucdbuPfB
/AIup4iPmix8zyKPX6dpRnwbnVX1Jnq9P6XjqYcQGDA8xhJCUBkUJGz+Zb0aX6oDgeJDuAig+k10
cStW36VM8HaYGoa7aHgH5coqENFdM19neqaQqQmaSrYmZlNgxmy52sEO8idX5wSC8520aeLWaWlO
v9gXo32y6/GAoplqoUgzUg0OrkQU3MRdv8WBhywzUDFgfNp5pth+BTvfcLegNyijkh5Faek+4Vvo
D2lcn/TC2HeD5e755gcWmcvJUOk9Rjh922jue0FeD0pIbocUSC9l8wp4nnsWuQ2rSuqUbEkFsTGl
OCZa/qc8jmWH0WwqD50jv90Kpw+5wXsvGzElLt8kYLDGUPV3VH8ONhc8F8cI6tF5Leblk029XuSP
oIK/OO6wBhHfFyyadTUr+ii29095NG8XvJLbyZlqFkvQxtasqKI+ek7+YSr9WVboGCdgHuUyl4Gd
/EjTPXpkLlOtkRUnkW85YJq4Ol8QTW+kx8tN/3QqLO4gb32N3BTgCjbCml3iJtY0/AA2x5151/u1
uvNEMgReI/GU5n/IGDigL93hSvyDDhT7wQQ7lR3yYzMvCvTD4K4hElvFGiJ2u2tps6gstfyz6rQU
Q9dwAuC/mcBQboZyBmBn0PX3s0crhLPLEwXBKsZdMSsCJ+dZ7CDQc756ZZjM7TswkNdunF+XMX7T
29oJ0ql/s8YJll1R/thzcsNfL4KYoEE5ZTvYwxh+dO7tMcU5SYegqXE1N2Vim7cEscfsY7iN7XuT
niDKslsiIjCcY3wP4WaPmQdMUz4dXbsgwtxzu42G7PAghuFqj+rVa6VASugjUJU4fNLqCNnhrqug
CjGBZ/6V7FrJLeqJmgyWkZx4ncVEi7yB/Qvk9/Gj8iu1UWZ67iUC7xozmbDErbHSP0WOQHdit4uX
UX3wNqC9kdSWqfuOavzQZ9O7Giio8kR7pdgWTKXwRrVS440Erx7ak/ie6uW+VoI41sV5gnV19Zid
b2rTPJfth9MvzKh690eioaoHH2dXjUzLKdHdAwMOEBjfpIg/xUSasM6tianDbfxbT2sTxxMqlMhc
0Ot/IgS+lLX7XGQI5pAeXG3U3mlb/MRM4tGX3pkyvaZz/6DJCdmLBq+AHM44Tuhgk/vEMvHT33XQ
YfZG0X/Uts2quSse+g5zjjfcNUt1bYb4vqKHPVEb35DvX6fZD00E+tyZTs+DI8+NiQTMydorQ+sj
dhLSPwfxa3TJlxizw1QUh6HPHCyNApu0tsWZHcFMXtIt8wXId1VzQiZMrWCmT25tGBuQtpe/Pym9
ixUjOzSgva1fugNfsUnHhpyZWaBsTUnc8tH54COxqkLuvF69a2515f2PffNSSeZBcxUgaDi2Wvco
VgWccOpPmEQ7g4UZAlmSpqGNBg4gcfadpyWSN8g30SEvduaQhBqraAquH+hnb3pVLXvEawcXxSb8
efppi+8AWK9CSbJ+Yf1Udc7PaOgPqYWZaR6G50JX1zodbr3ZIkdB6Ut3wHmW2v29HqMbibQ9FH/c
qr68NeRmB3lUvcykiVULE29DtbQgOtT5yaKWWsJukD/0nC84o+BZAB3okuppsMqjjPS7+HNBDsBL
i3/MivkcQSXbNMYXiWxkgPTM9FuP/j/L/7QW0VBlVd5ypUMdWPsb2/2VrIEB/YzKTR6jTj1VunXf
bwdirEQ5tfuRSMDNolw4dc21W+Iv32C2CZLprBBWBo4pHtxaz3cS42GQDCzhiOT079REz1KXrBmS
j7TqPxTjqBCqTp8grBuPq/l806OnDnpZPCl9eVdJfUqdiQlH8sfXsyOmSAIla8izpYs6ovf2dO1N
m1353iL+WO3iCeuMYJHRgYY6zZlIYmuy5DbOGVIxhD30B7vCbB8Xp7ylKQ3OBIMKBWYKtrycz8Sd
j3hOM3Z0DJaTyrxv/fg0xNWJ5eyrz6fFSZFAW96WBfkGzh6ToGbVQglFjy3fByBcASEcr8tsPSzj
eGPA8VRHJiTQdjmn0Rxg7UaMaL6Wgxa2ZnKXRM8pV8Leps/fFxyhru0dGpKagLaVQrOxmlowsMhE
Y4t2YtMoEKl6ZJjlzDwnEiEWnWivERfiCOAzjxGuYvKB/tnXN3Kazm2f/lrsluGAODSje3VYHIeK
IL3JQcLN0POTiMCzNxJPYiK+dszkTUpyACFL1brBt0yiZQeVmR3AxoxRysSEQs1mrY5MVw9magnK
kiBxfaJ4iCX6IOBV2xE7wVCLwSeom0LrEeff+tGNdgM+j8AYa/9clYv3v1g6r6XIkS2KfpEi5M1r
eU9RQGFeFDRG3mVKKfP1d4m5Lx3NdA80VCnzmL3Xpg3Pmzfy5CJezNRUxoOFjS1ObrpdMLvq9Aml
NeKBacxpshDorV0tNg5T4eiHAYcpm6/25nUiOwo9/9cM7KHigGAm5JI2IQMOsVveeJwi7tliDiDz
JuWgpbdf2UGgGbTwkJaMRFwx9seQNrYSE1SsvI6QnpvPjmaYS1W3T0VZKnowEiCWqVfjeVtq0Ryu
MxYPdRORtWCPQI5z+wi6HyvUgm+UUqZqNkAkfiLTYYuvfRSFzNeOlnNMDZk6Irx/5iBOtsgu1jAV
9B0EJmw+2njtRYH1OO8BVrlfZIToOI9RhryYjpcs6yiCz2hJvMRGdND1ZGca4zs8VW3XasURV9S0
jKgnlgVTWg2HAN1WD5Fc/sigWOZQ5HZ8l+42hHBNIhRBHTzwLAKJodA7JBaJ3FrRnKzTpwe7iG9u
HWJFlvG0mFSDD6sGrBInyNZjDIobUbOboWUyXGdlWPlT2N9ipzV3eveiapD2FeOXhVtjJUrlm5MO
cq4UBepIbaERjAkMfPbbFQ67Ne6PquQZ9VDrJ1SRfSKXZottrpt1ITBdeeDQ2ek3kfG2BWeATxdj
iOYzrJ9QihI0ghuYK7l1i5tH+IbtP9l1ezGZxWyiqv5ilAAOJjtVcbU0nHA/v3LV8Nn7/qvgp86L
TOCd2eyT2dWdB/C8kVIIvXy0x+kZ/tMhadqdjVoCEOmChOuH2kR9baJKZoNuPxEfgx4i+UCE8aM3
qFeHq22R9txyzNdsmtIOZRrjx43d9+Q7YlUyrKOZ5q8KZm0UlP/GiZSh2LgSX/6FsHVXIYBPmvxx
Jlsm5MctEuXemlb76EbhnNrkNprtd1Cg9RVx/yKqPFk2ovuHQrRvvecQhQ3ncXUsAv2xJdNxN00k
yTMcXqShd0LvsNadGqy7RbBk7e/+XoDWbo5tPX6ONZJ6B9OKnv1oQYv/kRFXGfAYMVwBhtFX2M/t
AFUdty06Cfr2aW5VoNfg2tFeHOFjL2CXxfelrwnBPhWyZ24TE3GFM3YIxl+td5eGV7wGoQGA0EMk
zwjlZhjX1Im+h2Cv3PI37ONyg2DvjJD1W8UdGvThwci5yGK1qSkpQ1iHWCdtVIheemW79UYG9YmY
9wvVdLmL2XAumStbdlStKx/5TOI620LxIGjDWG7CdpwTVOc5LYwT5Ga8KclQcYzraLIlYtFzsD2B
TEr9qKlM90QdipVvxjucQQvaLM50J0DUqOcPSZudHZEcx9DdZAztGzuD/CmNg9KD1xLNT2uA8opD
+QT+6qK5ZszDyWUQ9x1QqkA9JxO3L0K1x4kJT+Y5r81Ey8WznS4KOz5kgsCttrmw/hfZRWV4/iOC
01XsrpF7bq082cOPjdjSqftkymcr6L8ZZh+IsrgOpQ31wQFDQPkML4MesJsh/9MLOI+TgUpaG9u9
6KMfw7+7SkN/2wiY2mpBZdnseH2nlYBDQmxKmKbfkTGPfQqvWJasads6uClhfWMNfR6i/ACZEF3m
hqHJPVTTPwbM7SKkmaEF/aeSmu8xnIqVH6XHlKcHSS+1R0uhEqTmJ+FhS95kb2YTruzMh+DPDV5I
SCuNGt/LmCMi0o3fJs8gn8EiYey3RyXg8gamhTWEfhhJGEFleLGL6bnOyh9r8qsd0SageMCCDH23
noA5DurZLCpGh1lym0eqVYgMV2HmcdgojV1xsjwXh5M8dK7WQEywDhHzhaWSGSsfn3BpXJDAbbiS
AiobAIHruLXJXpttozE7Gs19z7R0rw0cFST2MAScb+vuV6fOHgcMhS5hwkQJpMtRHmWiv/ZVWq8T
LYEKVFLyTtjI3PiHWdc5QldTEPGNutkl0gAcVVc4NlLB/um7jaHXZh6myyC/oXhk/uZyA4Z1P0dc
PyihN6uAi34xEbCXBOPNavUdRFYGv/6L3l2QGu88AvryMgEAMxsGpQufsLDUIo/at0yCe6g76+iM
xH466HFT11/ackS1FtxRWQugJQjAPXmQrfXqZNQ4GtLw8BFyBGMIPbtZnfWJAQmsMWW1j0Z1aQyB
XGf9fJqZeBsy/zyAD0MZIL5bWT4/9obxM5S9xn5o4aR9daSCOUpmeOtmDhigLSRxzeBYyIr84sYl
msJysBZxwiop7Z8VldauTJNTZQprzb2DyzPXbwB78m1TQ38ctGBRxBNNyNisRri1ZLM77/XUXLLJ
ezYqZD4xPsjSzZ78KsWb1vG28N1H2y+/JgkNVlGKILEZHoAiFJvYd85F3soF06mTJpp3vTjSX4Mp
Z7JeA/NbmTZjknhqWGjR1QW6Tcq2NdygihwHpvNV1bOlFWa9URZ8n7IbLpOy3sYxPMk0ozc1yyfH
5XoLhv4fAq9db7If1cMQsnaabCmZKEIn8qwYWeSOMR5Cv2Elb/TuoezZuIJ3Y+MzlgyESDYsrwhP
juwgiSKpwElMPs9b8Muc5VvLjZTr/Fmb8u8qnu4s/NbVLEToJmOj9369lHW0KQfdYEcAAbMkrykd
UVNxru6jTQ/G3Cw99ts+3TGFYQoIYrq6k/ngBRbSZA88OC7y2VpqWouOM3boJ1gulonq1sSC3PfJ
pgFeSb18IvqIb12137qJdrsz0FMEk4XNJsQrEk84C7xGbczUeJrAha86z/213D1o1uKANkxQZ2wc
5SD2ECwY0esURf5syEquS74pp/oRphEcmgEsRMKeqG64TkRHwxaJbZRP3k7AOPFarTkwbkirPlvD
s3u3Tf8VsXa/qkK51ksM0H7PYC/ATb5105LWFNMWILSY7kUSI9dAekaJh9UifDdra9gpuB5pCQy6
hzOlk3LFtvwN1qe2SC1rLjnizymC4G2Kbi42t6StbnIOA37E1bAwHflexXjSC0/fIC0g2zH7HT2M
inqjv9nlnZ6HhjJCKDsR440Y+JAXLadh/hIPQMeSkCuZgUgEtJOYFtDlWBToiLw3BWjgIDH4BVA9
GXOYb2UuPzK462NQvhRadeub6bUS9zIrX5MZ10RLT2PeczRZ2g8GgAQsGYYBnTBftiekiypp5Fs5
Nr9QMUH3JUmIx7gClmbHx6QAhlfy9poG/zPJ8KFFFtBnZ7ilcaAzai+WbqJtOAmf0j58JpuPC8qq
PuS9rmcQAsFA6H/MYsVkkUJ8ZGyR9itLttyvk9JXdmn/y6LybSSFZUG2VbsLHQ1HsAdsiAvWW5AH
vIOOavKWwzeR5v3NJ4USVBP6XiLMXnsZ7lsvfXTwCC3cqfm15fCiw9sEZcMrF9UUw7p+1i2S3Cmn
BgzPgX7zmJfUIaZVQpoIVey3Lkc3aqOL2QpWfwW7hiArL6OC/B0wHKXWOoxD8t6P2oWOaVo15nTK
Lec1sBEYme7wIKzgh/kUIlVmVzU4QKYiEwZAW561jKcsZbW8FR1x4Q1oRIvyaazTHz9989hEbfs5
DNdqetqY7KHS6kPRVpjzWMqi66nxtJlvZlTfKONfJEpGztPnYvTvTYOlIptmic5TbfofqI9HFLk0
EL8B6J9lkwS7UncfRAeORTUP+m9oy/yQmJGDjcvHcRX9BjHpv+j75rknIeMYLdvA/JCEZGPY37g9
LiLXzbetqY1bgqnfbE7rhSPHx1FQvzcOw7Yw+a0gJq57z7b2ldfc0Bvu2GP7q2QIv5B+r7VQYTG1
q/VQlo/+SBBVF8QnrXbhEBuXwpvixeDr907ml4qqOoIkvxywtODEuiVahclbdm+0OvbWkOIwiJqj
vXjUMRuaRIGgEsacJ/JlZL6PYcrgwS2DlYawo0OdTu3VwrVlnSZRuSxs1z+28AWxJ4gGZLz5bagK
t6DEUpTmfON2upqyhtdHTP8CzWfqZVxkCOOrEynfHTcEc8pw4SVyp/XT49h9pBHOGYGuhzn5B/oY
NBIfnVb09Jrhp2S9jnPQuxeCiDlCxW41XMGlh4HPTBON4Hh18uygZSrgblPnZA8DMcJh9Y+3L/vm
lkKXe0FtzdYaVlXUXAP72oXHIsKvYMl/g5U8tsxbyCVH8BSyijOjT+CPzz0+UPynA4R2Y1039YMX
RV+2l8/E71nIl7/kGo9MhARpaTGc0t3iNEIbX1RW9Y1OBdFEXT4Y/HvbBp8huJelqYQENV3/TMo3
Vwbc7gVvYiY23lH3OWZx3SyAo14tADlMkM86GpN14ETvdh3uVYbdM+ioXSv/E34o31YbH/Pg4Ho1
/Im0mNG140v404VdvSgSezsobrxIqXXbYSFzKSHy5OjnwTmtJVpL5X3pNcZ6y7Yr2nRu+0Iy2gVu
EuAAXKpO3WYDpdlgqUuN8uRHLbbUJjzntboqP93kgwjWI63kMp1o0f2+e1DuT6d/8IbQnyorPQxd
XK7HxviIfAxMvho+UhVSVvX+BVjWsvIKTvbJMHcRDsg4dO7whuNFiIG6bUzuURs7pcvAiQiwreVY
xWEkFMWv/DuB9xABbPR9RnXJXH3vTUyiMLwxJQkYxfIzs6LiO0iblVtJvCMo5To7go9mrfIpfp3/
sAPvFJMRtey96dNNoflYV61pjVXqTUdRjk+U3p/zFN3Bjw1CLbb4B9fPjfumR+EX2Gm1MycDtZOi
bs8SZnHFaVZHWIX5jbGIKYCN6Sfx/CWGsQ1J63S+pXVx5WyrHdSylz2yc9qiIS+w+KTOuR88vL29
mzPdCA74h6yDOaC1QaWxxxi78aMyW2cSXVPmaWRSIOeKQLUqaotllI9bM7C/Rl7mxntvQpGuvKIt
dqQCPyQLrIfBExjDlWmmnzUa7R28kAtkFndrpcO/kD2+rZDFVWWL8Mw1Zp3KaoRxvlAY59ZJ1X43
sAxXmk95Vtv/6sn3N6ETvTKb0HbTkF4aIzxPeJ63eeB/h7f5VXLGjjFeGIJc0YMvHdZC1aBr04vw
q3aR3TiWwyXU/Dojtk7UR79253q4GuPzlOJGDsIn4tpftSBP+fb2cBzD5VhgLjGr6oU4kAC4sIXi
rnKuyfzzIH0Hg4D5obvWey2stzinFcxK8D9mMgUroU03bhQ9H1DMk81GQ4fsSrrVqvRS2irv3vnc
5p1Ne9LmRbrQMHkHHbL4ZsHoFEyrhf2/Y6sp2Wr2OYCmvn4edF4kXWxGV8fzXTFWJ0QNF2nRrJ2u
n0Wk0Uo51a8G9jeZasQCXYMYTmIfZd3f6eXGiyzkxfQytSOoCkqsqqEc8HS4myLFbw6b7ULbP5CF
Pt7ID+A2Tbwvwr+rnVzbZXzTgHtQBqXzQLvf0FfuTY+IB8I37CU+Jq8XyV6IkgkJo/6oHlgGhg2h
ofOHcGKsqfrtBvLsyrEiClP7jITl7lpD3iT8qQ7tA/kaPVDDpU/8wUoa/rVgd3oobHPlOw0SjTp4
1HMUepMeoFpn7ghTOtO3QImr6FVxMSwxLcDXIJRUdfQEnZHZe6M2SSSgTcA1n66sSX83NQaSOCzA
KxIlEulnEMqHpm6paUKOOEM6OvViscqI+WOdw04ti/VoGcvsas/Qpmz88Cn8tp5rIm7gZ9Jp1K2d
hfwZ6h1deYWepXJjTGX51UpYMUEyNgt8rk4NFmqMDLZhwW+vZLi1erYr2eTuW0v3qKR4+ImuWY6i
CJ5I2tSWUiDdt0Pt0gbIRMbi2GjiHKX6KYWVDKZ7WlRDeBt0NzpEdNFxg/4VGPNlAMpsyny2ZDj4
VrW1nY/YXTA0LHrZyQ1C+7U1ZxmhJSzdlrdeG6KPrdx044R0/xzAe960EgKKc7NCAkUioi7csWae
SanN4J03HJO9hbRLgmDzhiDIzPaXYRvkwE+CtzDwV6jVFHI/FOJZLWiiAZMBcYq+YpF3Cxff4cqi
XkFAVJR73UwpZeM02Xh6emHVg6e7Mi6TfET/Ejw2heM/xtMACwR8ihSImsqCTDAZTDedKeMB5MUR
n94jvnggC6N7rus2OrcVxqpKe2VG+ZbGvb8wMu9TxIN1qOdfyqCzt2NHs507P52BTmvMsJULg/Mz
969Z3IDesIMFbPKz3lS0d0iC131ltscKxSBfkN/1uYc6KWs/KR6iojMPlRjynR0TlxmOTLscCnGN
aUHaJTHBNHYZbQyrv2r1XoTSO6iYm8fPhwc9G6lGLfNjzCqc9z323C6Dw1RVRbPRGXGnVQbQN7ti
bj1ldnh3Q8dcZ0HNeA2o54r9x6tohdr4uWgPls8C0+fiU7M0DTROetbIAt7x7JbrsjeexpTYH+LY
1mpgU+mnr0WkgfXDf/6msvdhLFZ9ZLO6yBLvTD8ljnGkkyWvXTVP7PzYgEqP/BU+offUuz3XGw0X
trV+erBDTtCKk2sNfMoh4RrXGJI79OPzh2DbEPmNsbssuPAeHDaN+1hHMDB/REBTCzqP3+VlOe6N
pnhnaO8wE1RE7ihaqYqygOde3oJUHu1KpIDKc6zF5nRRSUAD1zELtXBxhD7uCvz2rDzQKPhRSJ3t
097HdgcCCFtmZMkNrKEn9tsaD0ve7QCp4mrm0kMhvWIL/dW4ptrbOaJSy6wRLYN1B7EBWDUpa9Tc
bQVO2xnWMOhutWQ9ZoUMeSe9/PSn3t6USZjsDTdcB7EPlGFEmW2aSQquZjxjYsDtEgiGgDSjbWNv
2Mwgk2cmzVSmUis4apz8Nfwmp/N7Lvn+s8zT4jCQa4ZhATKr7mnbXk4XK4m43NuRXkEBJBhI9cr8
J97N8SoL2BKEBj2KIdGh+fPbyTTlt0IldqyFjOHPcl+znrYRHf/9WPHfV0u3i7e8nI86NO6H0rGq
bRfi8m0pXcqiJ4Ggo55sUXPlitG15pKA4sdtv6cK9h6h7BXDFF0QFh2SKkwea/7dDy4sonGearMv
fHB8i9Wwx23YCeRqKSwVNK974Jmvlu+WN2GsPVMYF0dviFeiAaRjbHdJ0sXPQfQOTE++QEuoWGsP
OMoZYWXBm5QETbG9eK5k9VnYnP9OLDSWf1722kUCxegMkzGRUYdhil8VKsVGtuWrFuevWh1QAnY2
OiO/1liVcMcWrrcXDXa6SK8geuQiuhpOR9RuWp/+PtIIDr02JlL+xICp3sWOffj7JfflHLOc60yi
42GZN4qsDV8rKAntbMOqF8qATazL2OGqyoFw4NjzgnVMt1+w77Z8pNqMjK0TJ+FRVhMA1GRa8T1U
y6lGE9oRfLVWiq2Xz0DmFMAv4dj9rFv52yA8XLZUHaHot6zVFIkU1l0aGYC/pj8YeYgGvW6ey8z5
7WcSr+lW36r3z4JZxr2pun8sq7VDWrExVCI4wY9ex5FEmsvIP6yzeB1M2MhNLe43cZEdk6pC6pJh
hyc9ZbnJDIKccICLBd4UjDsO0vX8HPXmi5D+zrOrnAHe3FbK4pTptKt5IZcDHraVi3Jzl+WAewON
HtRPd4hQOA7Rwy+VoG7CxYPtJ2PYnXcgUOz25kMjIFnSm6c79gspJ//sUH/MU0b8YT4iCMCCbEXi
q7lrtf4etd6HKX1kXk5z5YfHeME1qTLsBehZpt6jx09fT9JNieIIPQ5RexFbOjNou52WgCwf6vKS
h83FzEprY4ZNf2KgLZe6zmtdQMOdYoHIPoEjNx6QNSGh8JLsIbs0rlbgIOcCx9WBf2itB32y6+gw
pJyZwi0GEZkHw1YGLkPXDCEHDzED2zbEI6JFxKhRu4WvY2muauCOmM2bi98/96DyKHG4gXMkzpLj
dsMzzmOJXHvSwFoBoHqw4/YWpcPD4BAhbhw5p4EmtwlLa/slIUihj/wBWhNeS69hAs5GOdHM8AwP
aY+MRy6dRmUr7qOX2Kx2STnu4qJMH5hVP0FMug3lnIg8WU+ta+Yr4EEyHl4qlHYGhorIVeY+drJH
6cjXJDbfo8w8M4tf6g2bErcA+IiEDZ5STpAWXsXXSvmPA999Ky1jb4vh0WglIRG+hh9Gey8EbBrR
+29Da3yWXfXUt/0bS9+XKNozS9C2flvdrMFHEW3Z7SI1mgOrs27rtZm97KM3XZfi1hbytSPQliOA
vZVlvbIG6ZNeW0PfgFPDIv0AhHip29awsYXjnVg1sJkaUnXqpkHsTNDhYBahXKNBGVZoZ4Zrpwf/
CD1WC+wU4hQptCFDjeqnkI0ise44Fo23DyyNJShGrzWgGMa4vMCpo3kH18h+0Wt8AZRZjyaLEWWL
tXTC5lmNFcqzIb7xhSBf87ZAgF29zbvsslPDUZk8TK5WMVwy4jcE52+eiSZl4X111fRPqFwcK+G2
W31k4IybYtkYpf8m9RkJUZn+lsRa2BKKGbpReTu/LCBhiu4kQDZBtzJZ7yoz2Lpam6y7HN69Vmbf
sDTFQho6zYLR4gMB3Itol0osrA3WrxSqfYYn3x7sNyPneBpD2YKwrqnH45i1r70lkYGAV6reZZyP
gBDccGFRsLlO1WDZ9otVqMfnrsHdrgBd9MM413QEKDbjVsUspYcKzFLnZteO1rpi8i2ePGJTINiJ
G7rh1yFy5FmRRMfp5KBbMvWNXWrW0UUDC9CbQXETDLvB6O6sJSA4lcGynChSfS/eq7C7kZwsDn3R
nCYRk+yG6wjx+fzG1rt9zj2Uprm8agkME+CuynaP5UBnjXuLx8qpzhzwFFd+eaJkK1fNZMBIbrh7
Ucgwjx0WiaeMjZM49x65FHOUzFm64XSCtMja0YCzwQpTZC4+DKISwBMPzvnvF43CCSsiMqaQg2c3
htc465PHAuzSLUZncMQF9pY5lrzUXflq0v95Ir4HVsDipC8vWZPauzLPwYIFeX1uWtzsOnIpQzUR
jMFSu6Lt+PGKrDziAY0R7TjlRnraB9x+pEwO5ZrojsAosQ5F2h7RMBkrrrT3Vc8uxnufoglDsS4W
Y++eveJdKyElC3oLUKAZXUVt5aAA440iMZKQCCKLouzSOv0e++MbGqeQ8BVn2XUNs9TIKfGDA/nW
M0ZPZc0etiBRnNk0a+eR2qazmsc0YNME9AUb0nTpBZsvAODHovCbdStC7sX67g/e7yw12paBe4AK
2W465Z7HMMuXaqgkSbfdJiqS3dgSAgPCZSH8e001h7qPKtInpFi3jr2oiCfOXgEkrtyp54jTsHpw
4KjxoU8YIILw28i84m2qyyM+tlsXkRcARum9tBWGys67Z5haNk5dPwW59mC6XbFsHPomL3CRNzC+
SUbPXhpFgSCAtaKG/485ggM2hz5y209Ueo6nf7eNdehUSNtvEExnmaRmYUZ4LgYadp/oEghGDVcO
qR0r7k3AI3F6ztChbJna056jXsUFlooV8fAkr0nnNQe7TvsJpd2B16Bs5yvt6Uv1cNeZpX/KQmdv
WjrZ7xs2ATwcLhAkPR5IWDCvfiRJthA+OkWrWBMoHs/RS0s2HUBB3YoQBN/4CJwpZzPMaCYVnOqw
4eLtkKhhhd65MnhtvX3CyQdtuOAMJkQIO9k7mwXK9JLJfWCjIUK0vhta31oTgEXRMR6xOqwk5N+V
7ikkNi6hAix97H2viv0Y4Y9RpvdN7yIWA5jmhd/OESRwnVghjde4BVOd1qo/JDb64YJ8qIqzy3OW
lcPc0Ktx6k2DjSzXnJ5Zca66uoTuECOtHaWVbn0tf0ukKtaD5wBubBDhDWTKoQ5cq9l0NiVegxHF
erGbiLRkdIuntPjstYH1AAqmvBERNu7sCvpFLWMNGGeJ+djObOOYVSRFidiQYFSH4qpReQQILfa8
G6KV57vh3TONk9Wjgsh7NEBk/TyVaemA9nSMh3FKjQdvQCKoAFLq6CgXljKSoyRs4hhSIu3g/W1k
Znm7PLAeCSnrzok5PrS5Vm2G1H2WoHuW0hvx9IIcOXhcPXEIWrHFiIZ8nFevCtr1xCL5wlXSwXGz
OSlyHF7GED3qiQhPiqVZzqDgbOgljk8add0Y7UWjSajxXn3pCiYAo64ZmzpsXv4GUUlWPBtDy+FA
3d4dSHJtQDpYB2rJWRlvDNUh79x0DyRu0U/eeKiydjr8/c4R2f9/F/M/+D3czBI1jsO41tHFVu9T
+5oLRz2LUOfgr4WGuSfjrdhq3T1rGHGzV03ODA3UvW5D+k5vvHrakN7pGyZ2XGEEFAEElXpAYXNg
Wr6SZI9cZDIfj9Jwz8z/v8qp6F+CvrhlMre32IePBH69wxqo7hUl9y5Kmb0x3CzvGA/cjachs00D
EieC0iLmuR2A8+YjpbkFfr8d4uKAGCfbdLY5bSxv6u/o5dMVMav6doCaYMz/SRocWDgBu2Kg/AaR
f0aK8erZBA/G1j8h7fGSKdXcsxx9AkFQdeGn0JON+h5cBiNfDFw4wNl7bwdzPkVzxfZGSyexZEsA
fKq4J0Xj09qPGJjJvra1Mb+jm3WvthBnoeX5XRPDyArH//QTnbFoehx9QKsTagH2t/126orq3HSw
tkun3fmtFj92QoU7QPlgOl9HA5MB6XbFPbDtYm8PWNPMmhV2nlf+WVXuxI4TntjfF56Ap2zQvPJs
zF85t1ptxXbzGLiQ2kLAGXcXQhsFhcN5jYjnngQOp76zwqZCBkdNcKQZjMk16Ptd4eJlKhKRnKPR
VU9N6a3xzG49mfuPNnPBlzFTu5Lea1t1YJWyjAGKzj+UawXJb8Jt42O+2jtaWt4c3iEtxuaWh6hB
rw0H0q1fmugwVXb62CCHmfTpubV4LgKBoB0qwNvk+nTn5oFdF8FmWsAQQrG/DBU8P1gUv1rY+/Q1
oANzJq33UmvqIzpNLqM2tw5B2Vm4LNNfUHJoHwhGXVUGQ76Ws2hvMOKPCo5Ruu2NBKy7xozc35uo
IQWxG7zNZMPunWbAbDXW+5yubaUJg6WIx+yEWfA6H63o3e/Gs4umeMqnbUpo6LZr6vAl5DlaTmXQ
7rvabmBCILlLKQKpEnjzjbzNJhSzi8AfmPVOzhdvKOfCC2rfSZ9Yln4XwMemwsxaYx9ILCGGt8h6
UaIAs/VN5Vj2Oqj9Z1Vk2BXMdKWOcGLCi4IogxR9tlX69rAXrbnglnZevNCuNqnB159HvJOGm8y2
7eDoe9NM1xP1sW9gwo8G535aMUuWOnqmbhEAXkES2ETYvfPPkNyVuz5L86BbxfTp/H0s0QVpvMVc
/2IbqfQ5xzrrf0haZKCbzzi5Mc8Opq03yz+wgqF4S6e6WaPAQRXtqZ/atryjI4bgAJC8AdmVo8pX
448wyGvpNKNed3p+Iu2QCdI8xDDbUdtqOOfJlOTDENP9vveRiWd5tqlENT5k7MzbYJz2cUzYiDs/
jXHEWMN1CeX++9DwsTu2EzjIJCZpxvan7lmYARbzGEKFGVM/QTWGSGG8zC6VbeBjsh0QKhwMgeeR
yKZqO0CAXNOMtcQlYfseKivERCWOIcaYNdianYPa77EE2bDRrRZGcJevZFRqt2pyAj4ZnI8ahsuL
xhR7zYS639R1kZMYTG5tSmaxSp/xmCPvHsviZfBA70mDt32DN542NE0PnTdwt2ufE9/rjSdqbRAt
crAZGC4NTaoX1YT50XT4cf59CMMClSo/sgXsL/jDbKEOrWj841hGBlxqK7qzr58OcgDu+/dhbHnm
pvD9faA0xgpy6l60bDZdBGAO2lgTh5RtNNpamIuUD85ynK8Gh7XE1o9rqFfzAyWbIkRoyQGOgaSF
jiXvDnv2pYU/fM/esn0x6qSbR3rJDi9p+0IYEbv01NM2wfyhBztpgzcz2vy93KXlFltKH5av859W
uVbvNKOo/3szNHXZ78kNxL48f2aLQNSDIwBZ/n3mCN7ZifWRXPx9Kg1G+NlurO+/j5zByx/KMH36
+yiBU3xNwurw3z9JJ/6uI+Dq7yObKJJn8MBRkeoDNq+DHoT9898f4ftZiUI3b38fFaG5D+suvP59
Ss9obrnh1Q9/H/m++SWEawGP4E0MswNNlgHO4e9/bOH70o23/n9fHrIeeWhjM1ES8ZcnCjQo5p7k
SuRHoKDdrXtUFtu/P7VH3l2yGytWkvwI8roKNiIIG5rR+YfrO9o2Hnh4/v5U5FW+zx2WUX//L36L
9uCBxFz+fea+GWy4wj5rkfnrJoFenBPkrgyG+cwFGO5LqMKXv09sa4O4tnF3+vurvhLJLQ0tFEMo
QERnBCu47uqpxlVVYxh+mbpsfLaG2aXzoCmwSChozZPHWbbIkDX0SRU8djX3Ortz+tJ4fJz0+lzT
ex911LQ7OQ7G0msiBpYeZ34F+u6Z1/5oAJ9dSArLHTZF+2WYv1PEGsXOMKB7GjQanEowlYNpICyj
HonSQan7kk9jgXiQ5bbsjATzi+rWOh4chPMZDM4StZebP2amrz3n5KffvHJacddEL8H8i+O/WzLS
n5Jk2KdNpV/L0odW2SXbxiffECNewKQzVqgG46exSn5ybvmzPj/XDDYt1FCtxReI1ervvzl4mOZV
wL51Z4uROV9x7fTm/Y+982hunOmy9H/59uhIIJEwi97QG4miJMqUNgipVAXvE/bXzwO9PV/3bCZi
9rNhyLBUEglk3rz3nOeM/XAUshXrPtfzy1zNe1Kq9V7aII5/vkQZzGBMj8Mm15VHvBe/WxJTIXi2
QUKq7+DDbwE9lpX56OMW0hGmnZ+H2L6EUWo8//yFXjjtdIhcfmydB6dNjBu5OOQpUcNsSE/9MkLG
R7B/b76NWSVmYH5XF3G/d0mM2MyR59Ig96aDn+fqJtGN7vDS6e1CC75pXEzHXivUnS117rKU0Z4j
n5qzO4J7J3tx1dihVcmvP9+UbpuTMlYhY5jSjeqijGggddLwwx9sh6ltUbIal9VfK6ClELpyvM2x
+VwMZXsxChTRQdhfHQAieMSlcSi5hd3EnGlZ2MwrbLWH/WlunIyRXRv2N4H9iilw/4jVknH8sit4
pREes5q4glEX3a0Ncnis0Npb5i7DPL3YUvpXLu0T/Xz3vlXDL+EMHTSj+W5wsUJkfX7jfHsZMt4W
QhdCUqWLAysjmkQRc5iv48c56787v7Dux07JA+1vZ12IGTBUEHGg7GgFJaET3sf4cEypd1a9aB5S
KGR+yICiCczsFiYkhCV0BDbkLOW3eJw+RyJZl5HlSE//ITHIo/AscRlV1T56td5xjJ2wmsbgAkf9
PIo423hFle3HAq16O+KHt0+RFVo7o3+V7hIDCP7ioNNyM3mmABhgO4d4maMpvFQ76TshaT/+dCOU
Oy89Tn9z99eQtDiDscpu8EP9S+i/4t3AOSSTo1VyvIjqsn3qjG+kOe5z05G2naloQkaRUk9xYi8G
60x2CUwm5T9nZTuT7oyePVuA0ObyO0lDtXQHOXI7lRdCMfJRYoL2CdLhIur6GTuquP08GMRFalJY
AqgaP+M/USWsQgmNnuWPCBUvhre8iEYjd36dOBtRgUXmCq46+EudvHOY12fuLPFlsJx0ubVstS90
nB3sG+5B+jQSSWjWR6xuR0/03iocWop1o0dKVPgEmY5+fQswkbO7DT5bftWAQ81DDkC4pJxpeDNj
syQhyvUPePrR2NCeUfZL7fXyEnXg0LQJRlky6A/b974yxEYRibeLJqJP8472kVvm1dmO8hrPQ208
a1GIQ4rRdJ1nu7hCgUSvnUhxzC4bb+p/eRUWmFzG4JGWp6tiEREJ8dpG27lrQDeX4fA8Gjm4Lqfa
h0ZH5T2hDTHMcdolMmWDrvwHUxl4imf7BlbBvi1lE1rYG7exeGAwfBJT8t4B4htT6PKpFzg3+J5E
JnvgLdGVuTduymLrh+rRzJJfpUrvWmcurxzryTltEKKr5G7MaAkj+10xwvjwa8LFHM/tnjtIyspt
b5T56VPRc8RbZASebaFHwMDTeNbFF0CyZhcGdVob11a8lQy00J5q+q5E7F36ruwvPx8VBRp6r2ze
KjJ7Iho3KKdZNTqmUCleOTxRgrZrG19+HhJuo+3Ud9e8at4S180v6TTml+jfH5WceSuOp8d2zO9t
4MdEEC/PyJeHrsdenfrxUzrobUMJ/c+XC6lsZqXxQgWyQMIsWBpf1fap6LLzhKFsPXb0j0Y6ghco
ejSRSv8M32jcEU5CtW6j8wKKqgk5RPaFpUQHkoVTJnfEYXroxO5pUzFUpdWyj+KYsNF8aDk5F5wL
lm/46EH/ecqwfEq48zoYCRH9+brW7NpFh3616d/JHuJQBrX5xJrzXx/9fA2pcb63pvA+msvh9PMA
uT/bsUl9RCokYsCsd55vagwtAM2Qqy+PUPo1mC6+6vczypefz3ukYE76Sb0X7gxN1eJM2RH45KPu
zBen7vKPviqBjMMcp69SlC99JI5T1aePssQ62efTzvCtae8rhE+a5slmnFq97fRgQYLyuw0Kx2Cr
xgw+AJacr6HJ/nStng9B55dsYQEEzpqerg2T5hdv1sYrc/1FYahQ5mPTLanPdppGA6pC6jOLgxGW
h6Z9JI0CvrhGtBdDRXaS5jhByRmzbKcG3FwT7bzamcznynPPNEqwuTam/9iOlrtyhjm6GkkW3iW6
kjTsvOErfTCMPv6o6fYVmYNAJDFMMJ9xfx1n8Xeaiy2DqoOZ6asIpfNqkvZOPEY5Pvk01zsXNhsa
e86Lo9SQw/p53Vywo8ljNSDe5ECCDqqNwI6E4ZfVkBXiMbdhTHurAZ1utNckB9F2485nDnuYiS6w
2C4/6/w9zmHQhJ5rv4IuoevyPuu6+93An4ZI4pUPOZLrrZvYWAaaKj2k00KPsmhxMALs1qYgJNod
wqcIvf0RAlu8gRhI3FXwKidG2l7sburGYuKU0f/GdFLtjHr8Jarl3ZsIvUoc54Y86hPQOjMNazSu
npTOnaMZOPRdgE+kth7kGO6nkFdeRgSJhrwqDxb2p5ZBC2YKs/vFdPyN7mvwx0CkM6meNZzJ9Xaw
7P6dC9OAHknPx5+2vlH37+COON4GvXNJsUndlNT7aXlm5gwIkSriTTEk4hApZnWWBr5BmdR4i7y4
vB9ry351jE9w59V7k0JrbpjZrb2oIzgWv2RX0ALOUgCJ7qxHhDO28eyymiOmLH+FXqJ2LR33PViA
7BxZJmUEKi6PsNLB4720C4X82WKT8xjhtcFb5Bf9Pqmn7m4mGOEUaihvVZTdO6Qj0X8Yv2aSNVaM
jmtoE2hyhslD1Ya8u/Tsp5ZgcMhEjfT2M2jbVcCMLgbTDeOrQPaNFCXriINwlyyPOvhidc/wYxJa
ysJ+Tw73dGgRlmnaybTKZ86I9HybRxn6yW42IyinGvUMRTGEmwDBBQz3dRZV1kklFcpSy2cA4Ywe
aigmcI01ugg1/8apVHecgRwCZfhojMK/Q9OFMBIr5PxRHq17pRaJlpNiex2wqpqqXC9TZzua79JO
bBNPYeDLTblrTXp66IqSe/pvAFWKM+e2dRa61Tnqx2Id1C3RrwP1ojsldz8PDueTbWMDYSu8uNqq
YYFwDrXECOaJFyVrBCvCPJum8+KVU7e3wsC5K5Ao3HU0q9CdoHYjKLFG/fw1aQ/TXIMukBf6zghv
Hnq1dY8Qcj3YSXRG+hydfz4SRPXuKi/4RkFqwwDrfk0FSbvMhvARY+I6x4Buz5EZRGcgcIuwDhe2
xXzhLJYHRnb5eTJz/2RwopNh8c9X/vt7dTx9wjyOd5PkSRK5yWkW/X99pMpnB8/mqRyNAb88D5OJ
gC+ZQEyOs7QPIqYO7DOz/edno35zD27ibd3lfwp84ikSq4MuZv3OBzM/VfR8alf6R7cd4E9b6DHc
+L6J6W4XBQcJDnKshYaflmfP0OW51vhT24TBaVYxoHFgvrohCBV/eRCu059FkOabpM3yNUnlVTkT
DOLLDuTqUNwrQhj2wRhlNLnYf6ZCfv581k91dv756L8ffr6WOdll8EW0F9YasIc412VvnBXZd5DL
0KBFTcpwVkvJ7z7hFXIUhHEj0uu4O/hIXM8/DybS1y3ZcH8xBMyn2TDo9FHsY9jQsOdaa5Mn1nBU
A6GzWFkBtsApnXWzyVWLmTRJzj8v3s87lMShPqU0AuzKGK69EYVbsOnzk5FUiJSIrNmzbiFaVRjZ
s6ms3mxTM0HshPurd/3fXkaIG2/bA+0184rmFqOAnHY+MBKgQPVr4cOV8SbruWtLeZ7IxnOtWf0p
CvsQe077VwpUL1hLyMqUV0bdNMAR2dIKN433uZsJ4GkhhNdY1nddDOe8NrrillTJXeQuWjFZ1k+D
jJMtnb3umvSgT/oGz7KDS2Uv5RDfVxJMDJf5hwXU6pzTazvWyg3xouj0zHzIPFRmbd3NRCjvBYPe
kwAoSNRnASVjLq5MMbOtSSDGE03aYlNlqBMTeC3UiQwFM/07G+TWy5D1jJFnv4DZL1PG67TiYNzZ
rPNRPJ96ieMMVqnB7jlgm3ucMSdYNlR9xflrSOBqZHOabAhpx3/ZNsZzWGXmBo8Sr4nAjQjug7ND
qe4TkZcHUBkpS0g1nixl4Ag0KeK7RSpeawvReB/oQyMkZFn+7FXTgJH1jJEiC94d6SvFAXYigV50
9ZqmB/9NijxRR1T1mX0skpH+AUSSbW/x19NfJMrFxo41iSw9mK7/FZDsTmSZHzwuCDtWXUCQuXlv
T9Z0LB35kFZes0Fr4D3B6wCVvHzUzv20aqvgXOkJhCHuccyBemOKSVxKa7xXLg6KKKhhewQPnH1b
hmhMkCPPf1uaJfZUJpTtCPykGgrs36m4WhX+vRH6T6zGe8sB55hXDz7OuV3ZIiXPSnXWAFCdQ+Li
GHPIwKyoLG7KZr6bYc/IrISwEO/I3V9xtAHEr83aoHs92Jd+Dt77MHuM8w8ta7WLOrvbt5SyLA/W
Kk7iaCmH62vqRQKMALkENe3XB2W7t1GX4gniOxEpgJL8Ms52buoknz6BqN3w4XjOmfMyKZmmb66t
sXqGU4zEgS1ahTUNqRzDVavfwwTz1mRoEkwYOHA1+e4n1QZrhEgGmiXjfh4A7rbVgXGm3Noy/5NZ
JkjvY1IIsQ2s3j1VlH1TaIFHdJnd1zDSXfQvPkF8mJDAwjrRLN5o1u70Ei3VWJ55M+VtyKNzTjvh
wOS63cdcxgK3PRrb3LWj61jjiUwSY0vFn0p4XBX5nMcqTY1D2tvutm8cd11Zxge7E7KKJxJzoif0
HZsWMBfbGcclGUjodsVTHlu/cZFbZys0TXweSGGiWf8KWpPLIc4e3NosbxF+KGbX7u8qUb+HASb5
8uKVg4uOTADgs80L3rmEkENR7WBBrGXBYDPMwQQmBBGvlJ6+kSoZa3txrqHbgdodS0TI2XxfsUz2
bq33bVn+VUyQNUHwfr/ts4xajYNOXQPA6mnKNUVA1so6yNGpmmH9NKNz3TPdOdDqxBM/WgZzNrc6
FLlVnZyJ0+40VRmc48WCPiEy8Ru5RJxmJyOYdu4cb6JFyhH7GmJzOP9pvW8n8Z+8QcLwa4FsVU2g
d7anwiWiQYJXuevnsrsHwNWsC4zoyz/k9gTwwt0sQmwAZPR+ERhLHkomwVPYTUf4y4r4PQSYMa5l
MyT3J255qYIWCcqE2HBVTw1x7zmBeOQKQFSb4JLHNcd4TOSohxz86rYmoWrW5p0jxl1XhDgg7bRY
42sHEoWDCW1a/IV+mBunpMYJcS60ff5WVoSd9aLeAk+yafLqPbtEvNP4IhBw1i9llXeIq4/EujX4
SSjKK7f2ONvW3n1HW6kOvYubXXx0OxdMYu49zK8pntIDKUrcDZqmnk0F4rRcvLoj84/gIYcuBfGK
fQ+R4Ll2CcjSZNKto95kYtF418JxkCRKCbTZ9C8/D4JgDEmW22yfm3Cw12EQ91u4MNgkqjTbCyND
GO+mhBk45FO1dnLOcY8x4TPdy89DSilijq0+OfmjX3POwTDJsvvVeR8Zlx57dlquIcA8Ct2rM5Hf
R3x0vgPEIW+ewFkXW7o9XxaV/2sVMouvN6VgEs71NOaEYZWD1xzxFX4l2A23QwPcMomnN9EpEsVi
6k5AXFcVu+uomt74vVmbBb8ImCYgVY17B5aN2YcDo1KN3qpqnVe3jel+++9VabhLRNB28KvLGDBs
blNsFfRfiWmeoY/5gnhGE4ZrORTJJoqRurti/FwiLAodV29INsedBcAly+JppzywOY29DVpS1grT
epsiIr57cocMjqxeEcf3hBY88EcHCdSSxUvGrlei4Mef9ByM4reKTf1VGvyHU+DtcIhlq6iOUUAJ
b4BG1NrbyrUfpJESYkjMGi2htXKMQ3Ji/j2sGCY3D4NJSziDMgHFHjk3NKaZnc7+Y0QBjLGo3Mdj
FKC/5v0c7OqXk2UkyzjiyzSMZ9+IvoWOJAsernsZp2+EUB2tPL/Hx2rcdQIsJ1pmK0vOyvPFLg0t
FM6FB3cCOR5RWsxxY+cy591fWgsN/qbkT1gpf8/ixOEm+uZPM7eZZsYM9dM6zb71XSFGWCslnsqM
CN6It3eFXwc/GuYH2O/xWjjtrxFMBRfyRvQxsXyi5Kae8u5l8AIfIk34UKTokXmKEHPyatNVmLyB
JXtq5/0c6i8U4wcSidiefaMhdAAISO5kSDjj6HU0RXiOZnta9W38NQnxZdDZgHdDpSAB1vjpxmc0
Q5BLnmx1rpngpnintLlmQI5RU8Z3fUn2kQoek5D7huWisTHaNNACVrgq0DIidokS0uQi14NsOBnL
wBA7eTTtYSmsnUZe4QigOLPOLCEbI5RIBbBuTonZ7dygN9ErsjmWC7o2pllSaftlMMKrm8kvaSfT
yqp6l/alQWAwOZKdEYI/rZnK5zMDOAWyqJ4NBo3WS+DUbxFU6may/kYVxzVM+uts9j8lkxdUy+mH
DZIgNdPm1sHoi0T5BIHnBpDNXA2m/Yk3U60tj9ZUZbCH0BKX9XdkMFuLBpDCfTEuIUjE7YEvmfIl
f+8OOYN1xB/Lrz3di5aO4RDHQNGT0llpw0Y3DJoL8O8mzOCLeQAsZQDNl2i6yp6PjKfzldXC5ZKO
/iSUDsVVrma2IvWQhQ5Vhc8IXBRH06sx9HHfpGjQd+DN75miRMc0yJ9dRBXLz6qLY2cl7u45BU9F
mWpRT/ofYYfhL2tEBuneubkOkaGGxxtM9/43mh8cC3qiDdUQv4MQziHFx4k4XRhpsAF2fAJDS48u
d7t14Q93LUEHVnRyOpWgeAjJlGveR4eyVPkNKvuhvXLrbBEk2ext8VdLlAaXiCB6Vn0TJlGt2sk/
VFFJH5Z3vbkvu4RWDhmRcyTFOqOduw8THCFoYTD/AHlscV6nQ3j2RrIGMIEgPU+DQ4Jq45DH4P9p
O7LLWgO24/GTNcfe2b2HAVzv2nam4Mz6YJ1IfFAljaJUmXcWJAY5sh6isS2KZ0RXDpxA/5UJYLmK
KQMPtUN2k4nzebGLOVF3n0zo3NoEFi8N+Jq1hKLDa66TycXdOvpXSkVcOEX7QEfv5pPM1ErmW2gI
NlbchrjSJlxVBYmO82y+AtFYrN3Dg50hZKmMBy9q/lIXKgaVJ54pV0ndku86hBs/1Hs1e9+m0vzy
dvXREIpXTKZJr7946NxqScumx474FMGezutD4Za76h6a828jJicssu6Ljh5Dqzgf4C27jmSbJxHj
MhqZZ6NsIcZUf8MaBlifYv5u55ch+EUsyMK+Yl9SniASuu0xTRjXSS2xrk5DGZW/tXSCKtvouMxd
+obIN3lDwaKVm9if1zhQENe1SJOFETx72fAiemiTuCDb9dz4DReI2xLia2+doD52whmRwcL/tvwR
yNhg7TEZU6LEpCbO3ygNX9Ll/g+y/LESZr52I+feaLmxdd9ujc665x1xWXbyedugExqs7BPUwLv0
jhEOSsFIp20FZwpP0WAM2S6TIKL1iMCgpfFhZzaBQiGurxaTMI2ftsy2NmLQFZPhNQ0lqNBimHfC
IIOo6wjjDQkC8LIHFRrvpN+ubT/54MwSYQJ4iquZSPX4L3cPL3KNE7lgpfActsmusD9CB2be5MGb
bM5NZJBJHPx1nPpJCJZKnHFJ4V/zyHsf/OE4d2hGs05uEKLewkL/HYs9kc/sqvjD4Ay0nENOsxV/
jdSHbYABEO8wDXB9DfWlU4qu7WTTRDU/ZJd9DMCWVnMjlpVqW8U4nGg627uak4KQkKqrslGbpkWC
GQkTLNBIe91A0DS/8kq/Tyn/rzXB3Hbyq0UINAkR0kLkod5qrKk1sqpWMbGrM6Pe9pN6QtD52/+j
jIJFPkIkn+B5H1qFoSHdoSy1joSynABX3IWe/MD66u8hZdVbP3dhHFrdym0cQg5qWP30Dwe/ezQA
V6zHFByUzXElGJ8DR4CizSVZcUH4leAL91AMRKy8Q6NpOYftlx+lDE0q6oY47NtNlwXPaJ9AwOEQ
xjy1btuUNygAU0isIQpffFqjs+NKcXEwaGbYKee/AlAiNids2KjxjPEWij9FyCHU+IxwvjNagoxR
6b+pWzyFUdfCmyBEM6dZoUmy5vVuDP0UW+pOheWLHfVPLEpWFO0kPhsqtRRYz43CGMPOU9WNr34y
nayc8DPOJFdW2btCu1hWWUCHRKytyL3KfDpFOduE1dTowlrueXmcG/UYNgUAhWjJXWSU8tgJIlWb
DDZyu5tDzhpimukpMccPvOQS2RbfxeNUjTnMw+KNSFBcLGZ3YjGhWnR+I8K5iLl90OgoiCHZWWH+
V6Oe3cI3utk+wn+EHF921/x2BvmoQ27JpNqEjtArwkhQ2mkYozAI8aY+Fez3OB++lDO/i4AbIpQG
VtBmUw4jRadVrfQ039GnZCOHLxPAFt5JRLfTaH/QKAAgzRqn8ccWrEwpWuXAO1UBE3VHnBT5JiY9
hrmIdwWJGVH/IFV8BMhy8G33OfuoIlqjgRpMUjuGq04MjGQ+OJjKzA+zWfzqrKBcwUULtrPkx0vL
8eA2U71aedbtlEH53XQ48zl3ZxTg18wt94iYMdd4xZFWUw3EBVaGDyIqQ4p1iLtnQo/fk4YEbbMm
X09ogWeM14Y3RtgVTLe8INuM8VAd+a9h16g9pQs3E5ShtnLKY+fvRr97r9sxPbDRZujtzx3Cq1Xj
ghFR5nvf9Qd3gJRaYXjeplZxctB+boqScJ5J2/OGFW5cW83wOsVG/U8/IE7FIQyI28MluyM9dNj6
Mr0uhGGwGjhDEgPzYZzqs0vYQhk7OEMGFCdBfsysoL+PB0wT+pfb9Pscj8ghHXINcnt2VrZr1Yep
CBEjuuK322gShgt7l6UwqCCMlmynx2n0gNoBGVqFQXUuPEih81h8e/FSaKAHXGsW+PWUkv1loTmJ
hGzWbn+sFpdSG8DkaH1QIszk8jFKmQZwUh6QVTagAOkF02RybsPYQQVPB8zjkDuQC8zb0eA4M1G0
b404ydEq2pc6MN4DLx0pUNE7GcymqEMQAEThwWwFh7AI5j54EMVMaY+P6C51EbghMHm0LxNcnzvX
KE+Dn7HqSLJzDe1jERkaVI+GNneNU4gNUvKdnup93dqoTiUZGGPOOlYp5DBJh9Kwiw4I3s9BJWFP
afaZSKRXiX63KQEdIeRm0r9gWyO0Eg6hNTgN43sxuFxBeKxWSGM+rLEBIkhBhJppG/tGwEAqJPEp
Ychflu8BjWQo3D4luv0oBqBPuUad61rjm7RhN6IUMQDl6Hzruj4Tmzi570os3QulW80+nX5Da1op
emsa1Klh62/cDMpnQ5S2pI4eRd89o0Wv7Gpjs7tAtAjugKnFm7a38ceIzFwnBcQa4DYgZJXFiNMS
+S6TME+DcLrEITiTFBhIPl0TINTHED0klwcQorR8y1GWI0VWIcfzxgFMiB7XpFX1WDOHa4xebYAe
kBc/9thlVfRrVpRaPjCLjoCpNd4u7gJs9+xVv9BO7P25ujdVLDeKWcumtKS78C8GahNuNC9Jd70y
nR1CTxMPdFFs09ELDzjnqJvIvQmc9mALjejR3DbMkqfSFm++H2yqFnyhh96Ncd4vb64h3i3GSwFy
3BghD8TwWpMJhG2cI6Cg9/DRMv9dRjd0qZbArNm+5rOpSKVzP7if/TRhV8HfJAdhbTlGWTLbJ/g+
2I4CCHSu/SYG/FS5xbvscc2DXa+9gnNfi2g6S8k1zSPar143vAQhtSnwqNQziQmbimDH1LtgFMih
ydGu2Pdspzi6+nU3Zt1mifQga4bceXxyvHZbw5smEHk5hri4uSfJetqqcAZXWCI4agJMsC6oDdQX
Z8fy/xT2FO2LKv2eE+POjRsCMEbhrQaaZ+Cy6t1ciu+h5i8uPawisFvpTSGDUx1ERogh/VFmmFsK
b2TtASIIpQk82/CYxYW1rZLGXjm8igSIxmvopfDgVfCqcI/cdVNzscgkuJiGOnOA2DT0o+6IKxs4
01pyF6cu5SExGZZKn+MhdFcDJMc1CKPbDxVgIro0NOJp78zWTo2g2jXDoK1A8L7Oy6jYJLyOa2iF
aC2c7tHhFVTdC/SZSzNqCSLJBElWeQlSg/Sk6p1vc27U3riUvn/MEMuprMkMAcuDK6TBo8oEqVuK
Fvy0Nu2rbW4YxH9XuaQRgq9sKhnkNX71hm8Z6oTRbJMKc6BHA2klxvkxYDpxhCvw2PjkAdBjaBHC
Une6yQCDluBbN07EOTeTC5aQ5jUYjW6fDj33BcPjDYlp58qg8CzDLyMOfsM0O8u2HF/T6S1EPYOR
kTmFP1GHZzmAkzCdkXr5EZNMdIHMY7z0GFrJ/ZQnjwyL1bPuGCHI2Xd3drAXSveneJp38ZAnJIZm
3xoaVtuU3c31oRc7ZF46Sz3dp/I5tgQ68P5qzygZUTZxjplBJlS4p2plfFMUnGcfs2BB9QPzOQn3
nVE/eRbEOMtofmsk333ikppQBMHJs91VFRHDIudpW8d1ty3Vkl+A1ziXCVxR0PZ6InjODutf7DP3
Emjsph30xejIcYlyA+gne3UJaGzraGvEkjCS+RUx0+GUSDKX4X7Y0rE3oT/qbaFZBGYXwmkthwPV
3ofvd7ChMMvCH1IPyL/0hng7IoDS3F43tovkGQ2Zaopv+zzTzltzHOv3iHDvRAaiKEHNkWdiPsc+
GDLKk2NMg3tDcrZNZNYeLCANIrCaOChnqyeSKIiesizf9F1UP3btBmIFN2arGpgThF/7UKcD0R7r
MsUTOdDiKZt9XJPXlnJPd45C1zAcijg8okBw9rRYg7XHUd8s3uPwzqp1e7S7/C9qgi+mNc8O/8g3
IYIDdWQ6OzmvPfPSRWMwrata3xKyJlZRWD8ESvSHfJmTDNg1pF8/ukVobBuRkBmWUpxE+fMw3s3e
WC0HuEMxLvK5BmF6LIf72KCpMSFL8WzHZqbCHkmHr965nf3OdrCm1xT8IoPsBbav3KkU2o41Qdeb
4/zkRsghKkPsQ14QiJ347sBEeyDPM2PfDmR4+TXySfzBmPMIfVpBke4eGhIHWlwXDk5ZEklbUpfS
llsMVhXecA2BpYSk3eUb4dfxyeQO2ds4DCDYPPdxgJJXY+Qi8ZbzY0rgVIhopI8QOaB476LyuxLN
tjblm+vHHYtYTz+cOr3ssaekxnZuEN8src4tSYzYz+iZx7LCLjGwFRbje5aCX6LgJ2Zg0xvlwZbV
d86eA2yGVXxhB1cPI8SrY5llR2b2W7Vk8A0xGeQBdIec9rtBmi3EBPN+mJ3nBGHiapwhP5BXSieq
pflZdcy4HDZhjjpiizl46Qq4nD5AFvcazT7xgR4twPYhtgx3l1Yt9NDrXNUfFnl2zAJJ2Sjqs0zS
YRuzuKyMBKlEYaKDkocSud7ilIBWT/fLbIvr6FlfVQhNxyQpEntX+OwGBfIpWR2TnFsKOA/BRA3k
hx4cumHR+nc7AA2iQAIoFH9Lj47fD/7kdNyRVBCRNPl0JDLbdfdmHlx8A+m+l885cdDxO70xGnnJ
vHMbHwVb+LfsQN8aSX8eXJXvlJrfsyH+SosaxHtNwAsxc0x8CWlKc1ahmiRlQcVdIbZhEfTSPWz2
8jLmVEODnV1x5zA0FivbgpkUVfQ/A5MpTrWwAIa2+aytHKdNT9iXC182dWns1vODSuvg4liCh0iq
U1x1j2bPOiZb55CWcXqwTPMIUBfMraCFTbQs5bEoP4fEZEo4NPxsyFb83ZLGZp6h2o8T1AJN3L9M
s3+eDDZU4m3Wde1anBx0dp4nx6UPYYMlB0x9CtiKH1WFMDwMUdADPytnBpAMSTCzGV9t26htBAp7
XdbWNTOKPxnckUvbkNBsL+3MuP4QVqmprunf2y9LwO9jomLrsYt1fg9h+Q4hRXFMZ4OUyjB1X8Ip
JBqP1mEl18h6ZmLxxvFoDhA9PASvTqfJHTRGNrOR+XMyYiigye3hcbEq2QGRKZ1tiqLrQZSue+o0
ij65SbuImTm3/XYexLUq+k/amOuUlM81h+AXoDoFMZVIZeLqXafEb0qAr9iuP5wRxQl/8B/h7yIx
pfteQP1UaWDurBRPvjW5mLn6Q6PS6+g00RlnvJV+2iPRjKKqaGPodMcad8JMDp/QZ+Q5h99tV+8a
uz0hbv5SfYxAoO/PCG+YAOHW2A8FTO9IMccokVkVQfZhdAw7i7D+nGL57i1BzhCgiMRzo/7ZVO61
87AHwlkiJ0OWp7gFxLGIA85Ro2mazI9Jg1+hRwrFmZqfOt7MmilwnRNdHlmfTJQEcwViVixnTvac
Th4a/NB9ZI4IelwwzjTW5kzA1VKNOmbR/Ox3mHoC8cmK8hH/9t0UqoHN9h3YeucsKSyRsHaojeyV
2bnxoWWrUwu5z/EBqvxrCcb6/wlhkvyu/0tC2Gfx+f35PzPCluf/kxFmKOs/KKNxmAvhSsu2TL41
/Gn1f/7LMG0CuYqSQ/V//suT/2Ha4t9JYsKx/h0LZpv/4biOxDrvODbfUP8vqWDMPggYY0o1hWVx
/P7Pf9muZ5uofEzHVgjxTX6p/zMVLJ+auCoIQX5DSsoBR+2YLMUvVlNIHv7HJ//7O2bvWC98kkqT
LXx5GjKff/7NmFpb7mWYkl1WXrGqbMgOQdjRWBqtv50m+7weo2dmvMXPd38+U7Uf0bov/+cz0rb/
5xn/i7X3aI5bab68v8obs0cEvJmId0M2XRtaUYYbxJV0L7z3+PTzQ4IiKF49z38Ws6moyswqQGI3
GlV58hxxSthgTOkOWqpoXUOuUGQGbFSXpa04h7Gf3EMJwVN36QJnee2GwJkjw8hussyBkteFxYAE
bAAYuPfN696bKdXnjJJMqQ+nhMXP1XUr4165jSuveUi9oT5QDmvsnIUhPci78stQ+t7VZFX1heEE
5Zco4BxIC6x0L960sR4nJeKIKuZUOu9D98kpqLtzOTu9CTLNeUKPI7vxuuVnefEOTuQ/Kt1JfGLx
CoUtG8iy/WC27hPseN6VbmmcVFJXeDfFJSdqED93AUpEIJNAgqxjzflDV1y1NtRUCzNpiqya06dl
vHZFz8iTVaQrq7IdBMtDgmfXDwq6QdXMyyBQYfiZaDhCHm7LAgB57xkAuGiQLjkrK9AklB0XR4jX
vRtI50NeagC4esXUXLaGDyAoAStjTTm0Nt5AZWGAvg5YzU/lGHp/u6AkKElAYaw0gyut6+8i4OwP
Tq3VDw10YEe1Hu9kxOlK80BOthYTBTCvUQbcKEeDiR9MbxM5BzGO1Ty1t5qDeq9KBSI07FR0TyZ1
aJyk9V+1LjnZjW7/TGzlMW7H7MsWWi2heYpkVlghVRcY0Sl3UudnrXuPce4mt4Y+35cQsiIb79Yn
3crsqzpt/5LRZm+g6+x3vB4N9kyWfQlVYaIiibVMlTi030gSePXVSP4AyVNrUnYjqlSX/UL/buem
d2uXIOWM0ot3A5uJ7y15qiaq25fC5mtoTVDx5+xO4XWb8zN+s/rvNoxKSp4Xn1LD8a/domO317Ye
yA+N6i8CtrX7xObGFk7g/7p2RRb1rGNzz7lAUyAr5uTnvUmlauciPDlZORVlmaJ9R+SMx1/6PfM4
A5qpcIH8xPbukoREbIds5m3uT9NFbSEGkc2gfTk1eO2JTRqQmND//ylmTJOOY/PhDkYV/QJWGusp
Dafwthqsh6EJ7CcxNa32wDludMvLuPWkaql+QV5Av5BhZefhrTc6D8DUrKeiHGBDsP1bF+GDBUoE
GeOUQkSoANuBmCfSjqNRa5yP9GxBFneWGfp+HYpbSw2yS28esa3udY0h9zmyjJTgu0adwsy9vVge
mYEePvCTp3rzsR7QMU06bfiGaOJVUyvRTyraszPeEbqnOLX8q0hFI8Cf9O6RQ1yq5paQ31dTYcU5
UX04H4OEFHDQWf23xqMYtOqH02SEJbpnzTVMYOF3hWzFeeda/kmld2tbIHLrYYy+x254YHs6fo5K
yqR5cx45hNPB0nvaqTHa9jgZ6m2VtYuObj1rp8SPrn1EVx9iF1madqYmzoQV3NHqVxPwp+beTk7i
H6OW51k3XMeZBclIWGnWofRyRB2XnjRKBqyQk6EYUmz/1SYOGVqe84NM+nAVOa1zSrqMk57cyHaa
YjgnY2mAtqNoLONFpM05SaS4tiCZiK5ttuuSyH2dI4FWnh+aqv0yWfCImX35PbaAyZVUWwDWcq2b
YYI2VplU8ylS2FoHdm7/XKjnJTYoqA/aYiMbTqIuqdBlKPZjHo4IS9DwGB9PcIwn09lEVcJ+8YpN
vNHiDcXb59CSTgOkhcu0CFLdiTNzH1CFeKimWz1WVO9NldyrBX/1vgqdau/Dyc0Z49JN2VxxKr64
pFETpUJjXELN8jV+c78LXyMDTvmpIi5NfnvH9rFX0/YR7AybWStt9zJMwALcRzaHDItTGoo/8iu3
Cuzzrp7YARlsH40wsu/0ht/V1NXdb8A753Nqf9qjm+TRJ4C6p1HLkm9QbGWjX1zwpI32Rpo3zyhc
HQzOs1/M3B12fogGB6cxxpPeVk9i12J+k9OiG45t0MePbQVaaYlXSyU/d1zFPvnuMN0XIzUnejna
L+xLIIubs/xujF1QTzxhQSg5j2UOGotq+aOloLWmTvohNgL/6C8mSFX94zaUntgSgJpe1qxRMlvi
pdmiQPY8JoFaX4vdK2rjYJP2plJuRIkKxIWv9NcV+aovUWdPV5a5wLpVb/rshP4+yuqrITCubNgI
sh/xF7/yfApF7JiUJFpeSc8Rt6LY1mXgud2LDi2NZ6V/6epSNh2ZAD56O4O4pb7RgQD8Zbvhk9LC
OZwMP/IG/iu71czHcSjSozf233qIIh4XtojHYEoBopRdeMnufgeQ3gZgpYTKQZlNf22gScAo4xBy
xwvQ2yo11b/cHwMjCbfBNV6lZvUjBiZwBowZ2KCq5jD2cajBd9sls6VU6JVU+ZTfI8zd2yGkDxLd
Fc6v6LnP9CuKth2yDSEifMaddRuRtL7lJmAv5ZUFJkKGmlOzFYY0lVcQdfiXZ17cElP71Lj0cQ1C
enkFzMpU5f3zt7XykpNlThGZUva8o0nkauSxb5zx8+3dQNx2afdO+kMFzAGyb5rve6pQAJYpxgUE
lfCe57wiATtcI8i5o5PmF8dqrNvHsue4y4Xi9EYzlIYC61Z5IGlp5BZIIH4VuusMKbJzcf5pwrRM
iDVofhX1NI7edYYO6zFvnPY4A5W4rDyD859lKA5pKj/p1uHmSJcQLUXkD4lcg7fxX6uIYxsOro2c
ioyptKHyBT2Gbb0tTqa1FHIN/VSeaku9d0t3OLB54i/v+HyOjYKK1i5Ux3tE8tCUmXmmcCzXX9hJ
HFNGXrtfLD/5GhZhf68pWfSJs71LX/OcL2Be1b3dNva5s0S5FbJYJXWEN+JdeGj8MDEf6znQHxRv
vjcbQ/2sWW52sHzLOlTa8NqUSLxo2pJoLWJ7tasuUPgzictzko+XEs0NW9TmgDFz0DJRJ/8p0zuU
Nrs57m4kYp5Lv7n0OFJcQ2QZKtP667iaDwEAZOp0jZcyys1DSOnUEaRf7l2aem0f51QfduMQAqUI
MvA5odsBMeXHXLyjMXZUTJQvRT28zl2XW70yoyvcO6WEd8vsRqhLgafeQGp1LiNpBi8a99KLM3tY
e3+yhYtXQmb2LgBWeAbtNL0dOK3EU/Ctz1CfoNj8bO0nhbOvuhpcf++gRx6n6tHVws82pDZXMtrs
iM2pa8RmqwMb0ZgIqr8tmNwknN1vy0lPbPZUk+pwYv3i/yK4QALr3NENSuOX6364ODkl5EFq/TL0
Y4qhuzR+QWEFmSl9Tk/QC6uPg+Y9V1aYvFB81u9gpqPYOtDN+zLloN9xUrJh5nfoCruQ19LXYWml
0PvUVd3c6b9sZjVAymyGegMQaF6n/cmWzAEojmUq6Bneqdm6X9oOFUNJgYyTfE+mGrRJpfOvUUMq
eysA8Ai7KON9U0LABcHFQcKkkal1X71OFZuvmOpx5C1EJhUVAPskpDIU9WGFOjkYMEunN77M5gjO
uDTdW+Tmy89d87VezK6SGcfIgHHRriPjyzZJhroO9Oi3SczTgbruUYQk4Vo0AQLSGmUHlNeaP8fS
Di8DrQPut3rGqTpIT5rO4lwZXqpx5/7u2ILXyUpXcuDW06yTKVsAG4sYlWHB5VeaiXVdAGj6lEOy
cum1qAGGsUV1f+RPN6ZhlucyLKPQOFEy+01iNeCQjzUC5zJaA+C49bNoeFgXG8jm2YCajjL8f3Ep
GKvgpEdAGd7NtanC6bXHucFtkXjmzTvTWxhkqc2u11qKld5s0pNgK+F9M3ODw+aETYMUpIyjMl4X
3rzb1B9ZmI3nFKl3gOJVBRLCqYMuZC68o0N2t54tBHkzP0D4bOnOZIyg7g26C4lbp0AM5h0VjzKQ
Za7ESQNAwqRQhJehJGu6iw+OHtKI7RoS60dM+HAdccBI8xLobXxLRY5DSZMFt4x8WPV/fKD7n5Uq
jO+cfhGDXz60teqOV6ZvOBcSxY/JnyYF6CfdQILwdz3yJgs2tP8EP595QmLpS1TDlAcssv/kICNm
1PE6qIfme5cZ6UlcvLwXu5gzmCsZIiOaX8taq7fv1rVkJAuyVormwie5VpawXQfdroWwyiI4XFl7
jdtWDR7ALtVLiMbv0kZXPnE+zYMiHJqbsu2SZxArAUiQOb3KjDB57s3aJoEygdggb/DssMe77ocG
hNQyVGEyPyC5jhjXMlTChXcw777I1Ap59gdOFS9lhFhi8AxHxxInF0LI/hKt2+JU29F+ppr73uwa
iiRVjSL4glSDo9hHr0hugVRpD2InoR7udScAu/AWxsOAWmbTLQCxE5dYxXCCYXZfkGDfzU7oXJTL
G5K6vBdRenkoy8w7ialri/KoBfFn8Ukjk6i4dmAIJJ7POE1tHqLEdU9TN3inCG57YEexW8znPUUR
aBwG6NlGsfEsQ+4EqYxt6FL50WQ6YPVYu313aHy/nsD+f3mX3Rcoyzf////S9eXk9feTWUez0Wh0
TVOzKMX8cDJbJy3MQqiHf46Cerowgfry8999rc1ovC7ysb4kszO9QHzES4PTffUVewBRVgHzV5P5
xSa+e4vf7L/HV8s6KEdPLy2/3x/iZf2368r6pPJf45f1HUSodwYylzdFVoNRjqmggpS2+Frmybyj
3nW8SbI5/wqzDPVr5LQzOxqhu6YSSey+lsAWggoP1TrM0ufyL2fQ4RMHOvcUtuMePoviq4FW8TW4
lOBChgpEz2fjgDyzyz7zC7QJMhkiKF6/gnGRCeOSUEKjPBFq6uVkaQvEkHI4aaqysA8QTO42k6JC
MYYwGiFIcL9Q/d1cy+idQ+cPcQGTJTrgifG6lJ6N2rmVsycIQP1eGNZcXs+9kX2Bt5GjKr9DqsdG
j47NLjugeXxOYWi+77XyUcx6Hzf7ieOKcyWZ8i9ZWpJAdwOqQJY1OP4dqIoLE8g28NZJAhztZ1L3
2oHaSnYuVevmt9KQXlWK7FZDzhLu+zNrGTioh95GRgYI0zyLDD+9dea0BpG5zPowAR6yhp2m+U/e
9Ajp8oM47OxBbYGjpZ0CjpPtGJgy0upa5NyHGXktl13PSa/bGzHFiwQPmPPpvE0y7XYdTh1g4aEG
2utMoXI2ea1zL9GyfgkDLtnPX7btGrK8xAWUYZ8i8EybSSYs14kgT71db2+9zjC83osEO043nedt
fRtzCJWWHkTi5lwf4aSpj52bQrsjY9SsyFrGpECugYs9bDHbFLGtwW/LdGESXatquU54t94Wl1tw
2Lt9uzPCYkYaqKmHHbQWvLBA6X8IVBN2xn4OoKRcGlBXr71eeBvfjRf3Gi4zJdxc1hhz9RJuf/P6
g10iZrYgazbvx/i/g7+LPzyPNNP9+DyyHL4qFq/DrmVTMvXheRRZIaXK4+g/N6pnwziD+Oh3a64d
XuvJAEhmIJoU9QLBY37Z3lIDHkIR+0kZP28m6ZX63x6foLvNbPcD2ypZ0fI4yjKP9VhbT1QQdFdm
QRlZUCrmU9ZV7n2EfA8M0ui7RjYMzD7C7xS9GH8ObqkZMSUY0Nn74DwHIAOwmwNE0hfDVD9IE1V6
suc389XGSWz9UJttAhYbhrtuGX6wyVAcMlfiZKk/2ba5cg2gMIhO5UW463LdPkDSAtCVc0rqxji4
jJdzTRm7qou8HAkSmO1xozcPOhip2nXKu+jUHOC0lXAvz+sLTtOMeRcuC/1+BVl7nfjhCusSYtSX
Q1SZxzLnMqX31Rfd774bsWI6uzZvjpSNc2rv+MatNKo9m7fFbCtLzRZFP4sj1YvQWLvdWK0z7Mm3
QHB2RXAV28N0xpc6cq+WBbOyWkg/lvW9IQyutnXWxWqI1CBRmeHcvE4rgK+W0YVP0hRqdbSqsr6V
kUToivkaATwkfOo5WPkQAafn03///Tacf2VWqamBKQaUk00pNCeYv2dWZ3cA0lE2zjOF939bGai6
G8pjnENVDtT7wsNDqRdwLMjaHedQD4VzEHfnuTC5vYtUYRxppwEusLCjTHFZYlqadSwTZYl1zBEK
SQ2Oo87W64grsvO+Rz771zXSxPxncrvycq5UPdxtd1BP6q9rbNEwIev7Gm7tnMMQCow417qZQKFR
kZwca0NN+HPVr70PNl+hgq+tC5AuS7DE5X0EkLTnJYCDL/XgvzV63yjlpYx7PeD9cYnZ3NIzqauD
HQ4JkgNvqz2I/XQAt7/2w6I6hZbvX61GbzDmdXmJD4cZXRHqNh0jMU/pSP2ExTbwW51lNYDWWj1m
tWp8anVKDvK8+zaTKALnnHYQ3zGMc+pedNd7rkPwe3kdHTnUuR/VOTtkNk9Yo0PWZ66yQzuF2QHk
lEXJGWgMJLgXazENaMA7zYxsoxje+WTcLFFWCc2NFSySSR6sIqDPWUuuQcabpbbxdinpSYx4Zfhu
xWZBlsAAcf7f47ZpH64hDrGt/wS5khiDElRu6jT/yGj1Snf9p70zrAHwK5xnUCJcxkm36+zW+Svu
Kabo/aw+6jPHfyZqWkuNuvMX2Yq/9FLPnxCqRETEzkbkfczsWAVhfaWMyXfgfNSEqWF+r8xLoxTF
TWRQGCW2zdGl+fc49J01Nlvga64TFDep6oRnZM+ye4kVx7KuVwAV0ydglKnZOg8Tcl0P/HNugjJW
TjKK47K9r4ClNpbVgvOu+elxI++rxMfLJDRgR7BCdkMZBNPFUaIgtLNJwV9s6xo9TEhdAC8tP/vt
nRbn50appye3bdKT1naUNmvzC4p7KXneX3aOcLJ3w0qlYFDLy/xii5PgwXGhDpSl4oRkvuMAZFhW
2eLEWXRTctEPE4/ZXf1PEkUTOVwLtHg/OXeh27iPVdcE11HNgRNlmnjZjtznXjwgnWm6j9DDLEyU
kGVIsDRoPQSwIXWInC0L+PMIqLtvf8iEwgvcR7QQeAmNzOZGIjxyMqfY6E/bGg311rxORtqV4rBG
NJnNPXnr8y0C5Td3x7YwvjRY7iHQjlmot3tY89t9E/HFBUT/ayy9rfkfYsQt0es62/jDEttQev8x
TjPSr1rae6gf/PuOyhosnEydlei7UjvmZaEo5lEaSK6htDKDFJHPxUg5x5cunIyrDyFB3SacCutE
N7PS3MR9zEnsr1W2pT7YVPgb4Grp1N3mkEtuw22uWX0ddPbLcpXNvF5axnx/XaoRjdeb3QIThXo6
FyWFq1yh+gRd8PJKFySROb0OK7PTOC1A+juLgcDW3ZxCUKSA/auLnYzEXlWptf/vP9WaCerq9602
iTPNQYfFANRoOK76+0812BqTk85yeqYqzb1RzOSuziz9m8PdnPdZXjz4aPtcqVkzQa1txKjIwNjC
l2b85JJMP2OzafwI4V0pY9P8hyrUczX4kSHzc4BGxWpS0JpRlh3CpCerMwXkiaUrRgn7MFR6WDTW
GHFvsyUQ6KusXHrwgjVdAMPSAoGSpk8yyNMcgUApVogoi6uh6NmN30GB8Xotni28lJjNOJnzQ5H2
6pWEzNlMPZeGfByCQE8h7MP79fR5OYeWI+zFrtd6BmQDkzRyjP0Wv5mk92aXdWSJN/u2Ti5n5FPb
PsXLNSVCYmXWYif3Df1U3FMaZ8O3xg9/fpBGyX/1PtjiqPWgAUgV2ikLCTcN8ogzsOzVmCg2MtBT
Ob+u9OfxGitryyoSDy+wd2PypvN++bdbkpD1kovNy8rywh9Bf2tBER1QJYXSbWmoLwZ8LN24DH51
N3/u5X+1/ZBcbqY20sPDh2XE+8HWLevDSJKf/w/fHM/+167Q0XghBdQIkFBXwTT+/tXJas3swtkI
nu3M7ib/0zTrANsggux2TaEWJ3jki1Pf98+dPy187DnsvWJLoHG6KmrvByrU1Wuwn8QQVPkG4OGy
Lq9lgdAJXTI/KJSi8GpxCArw8DxlD3xZ67p/myWNjz4CvVKL0uuQZM1ZU5QEilHcDjXz/exNJxl9
XEbi1ikenJ/XbUi4Zo7Jviq8u3jwjZPfqMYJJZZgpkL0R5Jo0/GdSUJc0pJXEakeCCwK8yS2ba7Y
giYB0V/yiNwc66IyzvKfhRtOx9VUdDMowJESxnVV3kFL1K3gffTZfV+5FN/eeGYT3g0KpXstZRFf
R9+/r8bB/1sb4AaszOmvXCVfpfst+9cm8q/mGnoD5MRfJ8FUOX/V4RJoDe0HRczJjbGkGoEv+Jpa
HGGbsI9iGSS9KF03nPMd0qakn5dYiaEuwz4q45K+7F2Xd7yceuAedDhI7XJqDujJUUknXX0ZS09J
ya59sAEcurADGDLEObdOc5DeupaM/9X9ECorOl0FccOElvGyxLs7kctXE+VAY9BTTaumJUBGu+TI
igxElLv8Qvt9ecsr6Gzs2rDSz8xM7S/RzEi1MwkXP/82WDngqrxCr5WKaaW+4QAqUcmZ2MGtHlj2
jrMZWKDgFweb5CrqjQ/uZx0GURreNhBjTtnkHGS0TkbDbIqr7LQe4A8d+r8jhw27Oi9HqHCmKr8O
o4CCBnitg5ucLR2kJu1yIFAnFFfJGM4oas1s34YMNkPsahsPMKXwsUGlMFgU3ce0foxgXDiqpLLO
qS6fXoa2eQFsWz/2ZaofE40/suoE00vud+/i2Z28i6e26e8xgE+BsghOEW2j4tXEcgDzmKiZIFe1
NrlfwGwi40EZnIuoAIouww+B2xD6g5KqM1J0H+KSUisR/l0uMLbw8XAaRqGIGN9dRvzqWKMk17f+
5XYr2xU2G+ecwP9MFEMobc3dur4PFL3mLT8pbrwygIAeuMlqE2+UprcIQZmHzp47D7aItL2sE3Jh
EqeoHhS/s3NTuqZ6t4a0XsIfHMI9yhRZ2fdpWrUKToozXwVa7FxbuQLdUFda52VXTi9eY3wNRpjp
/Mzoyami6BaYxmpXVMgeUaXvj1u8Q3yoYZf4ju8pokL7qjSb2xxF2c9Fcg09Nplbyr1PbgTBYLUk
wTIbOTU+VTFagpX5BfApv0tq1L5Nkig7sF8nIU9gXJeK3l6TZIem1KQCyDWtu9KI3G+zajaQTsEz
mFTzQr9Qw32ZBRbUlYl+2cUKjIyeWp63vu9+86vxxoLA7akobOspKIKXgacHQCtMacYRCKn34AJW
FOvJGLz8roqjQxrays5GweAqV4v6lKEbeupbo790JrOGrEeJ+p0YrZgqDGOotGvdD7/PbufeZFPp
uqiisfmLl83ftlFcd4ts/iRu2xRKbEWR3rtY8S6bSirrXjeg63TDzG8kVvaj2+Jvm1WegVxfeYvr
VYXx23qySZVt6If1JAIxlo7KeggpEifjEb00AVU49G5g03q1mIjF9WewUgIGafxSRUqY79A2Iy9d
/Nv4P60gK9rUqKJo5/GqxVY3++Ebw/OkBONBzjTldHMzaTbPomXoWMZwCK34dQj10/huKPMV85d3
Xe73uZpGvbyRtkv5f1G41wjS9qdBBXJrKvFjFKnxo0aC5woBH+1chuIAipycm/CgXYtNmjh1L7OR
rPBq+rXQNuk/LoTiqHbexsbfZBihuQ0T55ZDbQ7KvNh9iYLxQtU6+6fXtP/AEBk8G4C8LiMn1tbQ
ELKSLVSBb1NCG4sc6RaaTp1z24Dq2iHH+WFVCfVBg17KDURRVF/zGzCcbxuFGRLAs6xRtQvZIiS5
ZTlLURxHT9vu4d1m489dWa8o+YhvS63bEtmmyHrZ1kViF1XukgedpfP/6hczEM3RepKG9/LPHcj8
U9Km1lPm2nA6G6SWxZnltnFrhdq7+DmuP3tl1Jwgu70xl1KKpCbpbKjtva5r7nNkfiEbXH6xwYTe
+hAywU/B0G3S7Lp1zOQiXKox6sEIkP/o3ZtxmIsvyF0/pyonNKFVuM9z+lXmzMP4ugSqUd1No/n1
VRvoV44xmP+0XnvNUeP4F+Dv4NyLUmiui366hLwFJdCydjmTHzuEhgrlEc5t/2zuHOuvmuner+l+
GE8fp6MYD31x51Gvx/lFEgz+XtMqZLvzxoUP1q+g907y/H41vsV0sZvd2ykwR4lraihz4wjBACiV
AuMZXj6UOhwN3AyjTDXQDynNryKgJb5ltEYiBSM+GRk66fBAD+9SKK8+giDHwM2Oi0NAj4Jl3EL0
Ps2PLu8CFUf4K5xSwiRCnKpqwMNtmGDHOQiH7qPlxwfwgWEEgMiR0tP0b+7YAxPiPdO2Av/vtP6h
hl78E40hFZxtXz/1hglHRgPavDMVlF+9Kb8AL/JuTtl+T6sm+Rkvc7q+IEdbdSoPJ5RD5/s6SLIL
RC7RQVs+fYPdZyce/1/cxDKfxMQZKJio1rsdlk9sRPUeoJXiNb6FkUriIzDwMHHP+oWhghBWYJQb
ls+V6urBvkPA7VyqfDy9zymyoIJOvBYfO4gKTOUk3m74aVW5/vy2hFgR2An2vGlAzL6sqNVOfhGO
DanEvHjqR1e5GWCJZMPUG6ecVBA8vACiu9FjHyBGcWtjbJ4aahwoYHGuxS4mcUqTaXDqwIVy+cG+
xUb6YCO2l8Mq/nbF9ToyXlanHsS57s0Jpplyqj6pjXuecGizqDW6lGYmsI3+3lMg219tJN1fe9BR
FZ+6oXsB3ICe69KQ22gOTt6yIZDx2hXr0CtYpbtQUFqFqt3ISJptiT9PkSBVUZpDGqWQTlRwqAX6
sJQ801R2510VHnrLpMKbu559wZ30NofEyYzN0Wdor8twWwqAtHclji34wzW24G0pufh2XRgKYPiK
zQbq9AudoszntHPiZ6iNtkHfX+i8bj23USQeTb7yZhc/M2deBsUyYM7mWeZkVLTW1AjMvHG3A2KH
SlLcpjNFz75NLfPUTvdd2ReUWf+yS2/svZ95U/Y3CXt0VAS8TjtIY/RlHOxM31QvihJCO9Inr56P
MWv47+6pqx/NQtPM8EcxIj8aVqiOxm/NNCI9ag0NBO1QJINybaHIXbwSt471SH+dItGb+8MyEvfn
JUYTIc2zbbqEyjDpq+iCusEOOZAgO69JQkGzlCgPTQZNpqsnt0Wpovm5jEKqju+bLkeMnoB8aQDB
/4Rfo0z/inWK9mcdzdnlE2cunzMY3Zu7IkaOc4hG41ocYhPv5iiUFHizGBFkfI0ehwGk6GYsfdO4
lqE0so6RRPeqpvPQq6srA3jmDPHJ5JzqpUFhK7vx7RmYVuGcxA72gaSyjEsVPQS1pFhagt+5Gw/5
32We2GBEs9x8eNFUaKPi0vuagY2+6NXOWFCD+r1aI1Iu0HXXRhOwdNx3EVbU/A8RsoaRUpIejbxl
1nCFAIQJ97GXu3vTGtx9r6OhK72586FE3sZilMAPNj8fYDEQtzT6so70gmLxyHjtipXKIvPchYzk
/N1lYYHPz96N327jnU1iZIl3l3x3m+8uJ1FbI3fsV311maYQ9Ms/9MMVV+Ny2XcrQkahtCBfk66D
4p3jwOrUllE5Qltl9/sKChex+ZNdAlLuqhNnAc5Z7+TT+eBMEHV7rnYqKWDHi4p9n3oHsXeLc+BA
YDqLBp8qJMvah0lM+l6C126QuRayc0iOflhLhtJkEKacFWQoLjabrCAXNnLlvFIV6DLnDpEuF0Hi
vTTdPPUXYwbLnxYaNn/zrEehd+luMQh8Wdq1GI3F825cuC6cE24ZQgktE9b1+4i94QTLUfrg1Ha9
b3KzfqiWxs8gFdES5yim3GoQD6Lsrms7SCWXkdiXqObfJpk4azFFqEvoErVNfFt+NVGJdNMXwBQo
y1RvE2je0cekgqGcA+1WRSgO5o6w1m5LtEZVK72dzaWeP1+8kJsBgJ4gkxrFKFNkGbfOoCi0zBuZ
uq4ya9lwgwzoJ5m7LiPBKhtvCuCS4vLd5agHs09gTFeTTJHluw76rs7K1fNKmzvYgg3r2uDocd8q
y7tW20/pIs3Ul3t1adax0Zu/uuKSscySoTRgJTLwGgPkPsvfzpG/fw32KoctdTZ3zrTQDS6uqYb6
AcLpxfU+7H1f1pBmkOh1jsp3YP28bH6xvbukjEdPm3YwJsEZuRSXrGj4MMyPjlEeZRRIuRGsFg96
5vLaIkD6PK6Si0y31J0nNSoa4ihHjylryQpVGOkRvqfpTKW8GUito9xndRY8dAm0bnYCy7PYpDF7
gLGIgf8jo2IJU3h4nlKOG2XSFqqbL7lTmXdbZJsHj4aV6YctslICHTLFvLyWMHGofB92ci+yvjhm
WJL+471AP6IA1avn9T4aPQ2C9Z65BxNC+qOfuca1Grc5sipuYO876pHNczMwrb29NLPt45KuZ1ul
eQ7Zm7V/N0Fc6xiu2xJ4ZvZFbJMsuno+LrX6xLo17y4l119vRe5Kgt5dVG6irmtYQZ3kS+NDCKaN
ERxSE5UdPg+buwBtJxiHvGexw4A7X3SzZ1w3s1p+y/N/xqqcv0Cva++9IM938zK7X2Zbdv06W9OV
ZwkfGm3mNe5Rm/z8vIWLq6IAux0OtXRVCA85EmFcJhyOZD1ULDCoY9w8XmrqVxlKG++mtMjh+Odb
zMfZ60IwmfzND3R6KW65zOrYxjZEcDwLlitul3274rs7raawufA7rSQrZpB3WOoopp6P2JlesZkn
SQcJGrZ8qdvYQmS4NVtIWVXM3cYfYqrYG88KO+Yoe1lQGk/tKP9YW7nC5trWgVdTu4iDsLlCHKUD
AJuRRApznbpRrwkVkL4zOsOGEe9WvwFv0Z3tRQOCGQGHeyEH+BRPsWOEGRVm1hpvGSR38ES3JkX5
0/Ws88a7Tk7BOHsU9t3kKTLFpAccMnUmlVSHKrM6NKQpg1iNVOwR0Lvo8V2WErxOWVvV6rLwco1s
hyY6qMnw08h0F9JCTjqlWVdYY/49a11htcsKvb1LeoT33l/+/eT1JtYbkjtO2F7sZgUCdrTXecJd
erM13s+Kk5+imWQB7Pt8AJrkWx/73V6c0viIkVyMdR3vXHiB/bM6K/KlqgFdhomyzGWGM8AJNiBS
ZcP7lDTkddoYwqWEsuF5MOujNC6n6selkvNY1S5IXOmuniVaqeGnz4ZoaN/NEbfW9mB41+lLJGoo
QGv/uNBilDnr4qqXrncB5Yhx4cGCrzxFBUxjgisEFWjeOksjQ6RMLm0yEADzADSKSRodCa3LbkDp
fIsVh8RB/HrJzt88UMHytwdhHLW7vH+HkeecpAdNtMbTcywuN4cu7+56VQ57PQ5hjlre0xFNdU5r
V+ZMkPBdirFaPCPkrZUSDcpTM8bxqdbia2FnmVVbe8iDkJSCajz3Y6w96FV0LZwuyGVoDwjBXgt1
SxAzWnzbvLfIt3luZh2ofIXisIxIxgCw3ktjud1rD1ZU852thAUVjrLFKDGdk2gX8JQl57pjQAOr
wp5wyn0qLNk/sCdjJKZ6bl97m41n3hdXgzZJQZnoJBEfwrq8Qjurq0bqjZj/7hJzWXytC+rjoGJs
zUd4nIIzaFu8T5GmoADZZPPerGHSGA1X4XfKUF4MtVyPdrfYFB5yMhnetMbm2mCcZ84hi/rmvmpj
Zd+XKMj5fl5+c5GVCuM5++FYunf2XyMQRvfOYAb4z2tsEVFr8xLeDEb1faDCgi2J8n84+64ut3Em
yj+0PIckAIZX5dhqdfDYfuGxxzYzCebw6/ei2G7Ksmfm233BISqB6pYYClX3mvjLhdjBQVbqlaYg
bgY9KG/N1yaR7F4Laopb41JNZ2PSzlOKDFQ69mrp6KiZfQEK6qYmENB+KfNFF16FWz9YTpX87gck
QkDRAbEw2979gqowqA8sjR8ip48eUHFpqX4F0KZ/ZXFa73RqZVDT1K7rXWC5aLIQA+AylLbFvtiD
Re0MygRQstW9jNwE9Ul0adsvrEyrNwSqMCA7uWHeaCwCA31VhwbUKxtwR4J3j3AYkmjVO5X7jHwk
mAb62NrRDhiqh16Aqec8VlHkv0TgEyRxGQXBkY0oE6LpPzn1mi/WSISFuBS0GdgbgVqs8jeFGWXP
lT+orRP0eOctarhAmhssO8vCLY2H4HAauHcuYsseF7nR1ztD7z6RjIbZJFHG/dBu4lbEx8lhthMS
AICggwM+pYp356un4N7We/s0uY1MS/ZV6l4Ymr9OobR84K/VwYmmkyzBRmbN9QpQujCZFXQ0G//J
F7Uk11zL+PYfXclrjknhUCjubHvWPP4xpDoJMvuTayxspNBx5VnP2vkUtdqqVpaeV+DErPiKWZG1
1VVlGhc9XzWNI6ZCNdLS1FCgV/OUythm4/8n3yQLrUOqJd8zZsfV98wyzUPalw7gqMF0IypgkN/I
KrRYolAQt4IRexA5O7Qt+lNrVNvALQCL83JAI8QSEEz1+EkhL45Ag/Z82wQhDMNjVIpK9U2mt/o5
slC8tuiGRD/T3ImBFsSRdSGR3dnjJKdp6ibIMYjJvHGBVDIdknJM7G4PaD90TiHYnSdNy3CoNwov
CfCAYMgJGAiWqVf+po2e2uPnYW7Bl9UQ7AujQU9UmIEN570tfzaZwgR9b+6zAlkHsx/PYLXC/jtK
jVdxVYLi3O6fUJQbHLIR5AkLko0xsEhATS7XpWYEF5LRkLfC2joJOGNurDWGP0kAaFmUsVugOOLt
E9Deg8PsRlGcygbgIvAvwUPSGqsWiRQUO9vpixzsZ+yFhQ80Q894CwgplDLTNLdyvsePzgeJRZO+
8J7V17RtV4bTKG6NChvgv7rKoQV3h7JtG//WFf2ODbmS8n3lodSCBwe8ZC9IMzWrO3cdN7tpZabc
yx7d/O8ru00BwFANjMpOPKCUBgMPm7cjmoIhpL+XkYnRm3+LkcvNP7oCQV6Vdb1HnsOXXlj8R60a
uy9Vc3TXRR+G5bq66SJHdQ91N4bSFCFefl5HoPWvxgEoroHvoZPqJxKPgSvshMlDMj8DpbuymKB2
Zju6U5AWTxLHCYKHZGQSqvtIaxdsr0p1xjbv8AzcBPikpL4xJ0sXeZW1KjVYziHmOCQrHD9ZsyjJ
l3eKKdYc4f4DqDMhFzLBe9JbhD+tRCbzIuRW0w4oGHj8ITevbT14yJexsxvp5tVWA8Pj/94AfBIw
aCuQwFmqzTBGlYfAXj3ucjlaUy80U+zqJ2DrPAN0DVv1TQDigEoA/Hh2SLDcQkTM25EHKf4hCBkU
peaAK5J1W1SVtdu+0pqFUC9uwF6NpqHwE+eIm+/W/lVOZkw1NLWowZntQ6+ILxl6lgHAz8vdrCAH
9MVnq4BLezWHI8W8PpOAlIh4LjekIDvbQIOPOol2BOMikLrUS2qKZ+lELU5280Lz4gA4ALZ/3gPT
itacbejI4ig4xGYFGFbUZ0P5YQSKXjShmI4AN2XqN+ahy3M7XUy3EDXHHq95oGlviME9IhVrHnpn
zPbo/FvUummhb5VGMprNDWsAjukAILdhKLyjn2liW+rGI81SvDYjzaoUYdYIRaWIQxrQdsd2gM3b
3ygAb/6mJZMoC7wjyWJy7kLP3A8Af+neo5Bd4vkAFvqjCxDE+CECzSC5TGEmQ7VUAkLKn47vS5ed
aR/tmzUyH3zWq9H0+1VYDUhVUhVNO4BUsmeZj8fen3U3yIrkLvJWQ7cfonEfgPIzegaSCAif68Df
tMCcdydzqqNBBQfysuiRZr3FwNwH+EXH0fzjyAAqYyeAiTB4rVULbJxkJ42h3GZFh5PU0NqHqrFA
G1+O2WlI2yxZ3RzmRVlvkP3/JUipIpERBaKjWYbesQeGlv/djWgOy5nv43X7/dzIObWKR2e0/L0b
ABEJ9Qyohs1C3T9n4ngjCqlUVhbsHAYBKCJ8BYPd++awIg8aOnDEL0C0nGw9ZWjE3Fr7NXCi7LJh
gIWJ2SnCE8t0BOi6J09r0t0sij3UZ64k4ORPhfPJcdha12IH2X1hX7sBKVVQdqbgHMJ0HDvnqnO0
lAFROVuRjAYXjNFLr2zldpaBfeFzESvqtFYDFOgAlG/dGapHsrASIIZJW+xn+0axcBhjD7x7tRYN
oqtNpCIkX83nhMx4vAQLpL8jE9/q4pPn8xN4xIGtPmrNLrKcHc1yJRJ9z+SCdXFz1LKhPpKGBkYa
OhysiEsAxcOejJycofwAWyZrcpwV8/Q+BM1puFkW34p6pzYNb9ayZRb8x53Y4HetkY5hCsvVbQds
bWCq0/W7ovFeYKNJmoX53ADHaI1X2ce2HbxveMHahcDr9lGtjaQymo1DlPYrqgIdPJ3Ng20zcPLF
RQZ2+BZ0W5G+T50StIyZeQX+ZveVle1Xg5vyASgy3/Ouzh50gC/hddyLUZDS+tvcQze2E7fZEzZL
s6fSkyMwtYtir4Ok+YkU4NoN0IB9nSYoRjmYDlLas5MFArtVKJN8E6MEGjwSku1iUA+hR7j4kghH
Hk0gYEXLGNQjeOa4Tjown54ibXgycA0AimUIsEK4GK2OIvg8Bc+GNYIWK7CFtgQZtLmpReFdkWjU
rkWaf7HspDh2ZZlt9E6Wq1D5/h4fWw9P09qOab/FtcznwhztR3KZw9PqtIY660wx3MXABy6iTeZF
As8unlA7EhYD5prOWzRw28Fr3igiiLD2toGRAyQYdCSbElxsa5rGSd/swHIZrAbQ3Lz2BQN0pAdk
etL6DZ5B9VH7CBT08NXvwQGjD8aGdDQ4DzUIsF/o2Cuea56nh6aXePjq+i3A5/ihVoMocmANjgme
lkWJf2aT4tpPmrwcQXGMTQnowZVR6jvSoRRWHEyZVs6azKbDeGy/oAbbXU/xJsufq81+N0s6uhmC
NYSWJzGqzJP/+mWY7NdOJPwyLA40ZmEwIESbOj3D/v3lKcx8YIQY/2csS0N0Y9E929YrKJXtaOWZ
6j6BjpCFjJ3wREOP/nvcMdT85tDqk+gE8pX8OLiPnCY9MBqxFfAHP+bL5yEHYEStNdEU9Y92U3we
FYC6QOwlGVHwzkKyfjXpTa3ACQGxBOiiVv+hwpPirjM8dqJiUa3RS5B7DheqGqX+d/enaKoVpWnl
dBdRyepKZiQC8O1lrjf9NQ6ZOm4xhRZlzoEjZKRViEII7aGO8RtGEZYDWjGg46qZNVbDFYjyeKMc
QBrklBFAinoRV1s3BJ3h5JH3+b6sgN9RxTpqEcDqY++Zlj5bHFC229wed6jQ6459hdJY1MgkPgiZ
0K6bDoH3EGnVgB5v0HxZjq9fAlbql4JFFejKANJPslkBEvV0KVnSbkiG1soeX+tBPbnhHpEM6e0w
y/I6+eK3eMKYRbPtLAM0UXyqfNWn0Ji4oALaqNnMhoC9SY//0QvEgFd+20WH765rCmHhS8sF579d
1ePC5HhSKECQTslKPFweg6HiJ7w78BMdAUz0dkoKNJB+aRrgP04zZRtGY4hmxnffXAMuXwJKmVl0
Fy4CCiUwcA1QXOmd5YB/B2F0UAVuIz/nePhOvHNQZB/BKy5eGs10n0QI2igxiBc8QosXdLptrLDK
ryRyOWqQQ6PoTzRFb4S9LFGov6Mpshhg+m7Kbg1eH+tFz3q+9wtAfFOkVjCwZnt6r4GSywzB1YJ9
oUOoBjqiAXRV/ICeC3FAwz1y5XQ4a+iIZGQ4+1EYXBgTUHS8h5j97sIAa7JYY9sBPJNqqTmWSRHI
zwAp9JanfXUmzoIEBJRajweaaTY4+gq0qeaGpjW44B/Ah3qhGSgSW1yl6wi5qqA/JugkeK5xSUeP
FxB7SevK4rmtrXFvqaITo2VfKrBx7/pBA4Ox47fJsIr/MjNgOpEBDdLPQHWqhsDoQJdSaR9JDop2
OOk08i4DO6miAJv96Ij86AiZzP+6Nlv2/feb6Yw7Jgf6sRDc5HdPLehaBwiqxarnQYz2woo00JFI
6Z2zLhmPWcuw0ai751lORzTovYk3ZEdk21k227kyaMBcDi7yWUuB56kd6OsxTcrjnZxWHEE0tbK4
xGVHndMcmI48sxmPVWdOytl/PllpAFk7BtH0P59dj8r3m088+9IS6uwsiXbvef35JNoQ5PWaALUc
ych1PgsAe4zHsTdWJOoLDc82eOJLAvfLHtu69hfbkv0aJb8ALrbs+LnN269jOzhf9CRtFpmlgUbT
A4GYwwE2DoK/dmXZZQ8yPL/uN2gS5SsUMrkLcJ7koMMYgUSqjf2+o/simHPD02RZqFtkI4N1AVbZ
vaVzI/mLZFpYdQtPgvPU7sAe9PcQAhfJRhMYiKrA4HLF/lS51gdp4aVGFLvKL7/2GvCXqnxMHxo1
0HRAmQnymOF1FpG87t30ofZi+1BVYkciJGmBmEuHbuJmJ8NrlzS7C1lVeH/yqzXp5rCzld/9BSbv
GHBo6CjPyrLbgJN9OIPKdjiD+X04h1IDMnYL/r0iH0u5JU3v19/1XoDfTOvQi12FqexXoEW+ODU6
XMgkqcMRTWoSDNpJM6y1Dk2otuvIn9Zc4jmb++coTEqgv5iZvf73Ww2//yWa4J9kNpBVhHp7+O1O
AyLKEXVRqXN1IjsZP7S1ox1oB4m2hkqtlAtLuvl2lvloiwYvOBIzk+ZtD8nP8RzumOBZNg20caEJ
TkOOeSGAP3HpkZi7/EmBm3a5i8pSLu8qYWmKxyKzWAhVBHunBqaJ2AA37+MsLwD4DWZsGexRf5A/
UFmu7NIYm3y9vqVp5xrl5t//fsZ0rfoFXM7GcyZYU/GIyQUad++uZYEFYjHU19cfjBYliF0bO0fA
dv6F1hF/G4Cc++iZwNL9Ohg9aLzDAOyiYH5EjUy5DkFo9AzKhfjBboFCrmbg9gGqTo3soocCgh3J
HGWB1rXJwuB++IzvCMDAqmDYeWBrP77BSA1LPKk6D15h/6iAx/0Xbilsl1bYi6EpdtmrlcabAtxS
Fvo74g59irFxMWJHfCicJUkts3YeBtOYIsS6wXa2je0bUlIEZ0yLfSIB2lih62na62s9lD8UUWov
p61AmqegcZrSrI2pvjGNz9YluvwWlUJnxlcajGha9xdI6ME0EjR4OIwi+4pm5jeL1ECjPzPDK6v0
Q6OQV/mANLIpix+mjPAsiDeRlfQBR6l5CtFaDGCQF66CxFHQrb0aZFayvYzqew8zRc50At8aa7fY
apmhXVrQ1Z70ON2XpeZdaCB5DbRkYKNrOqpeoBhkoU1aT70PRbl/muUOapcPyKl81JVV07bm0onS
FOABRbJtRWQtM/B0PrE4BsF1LGoUvOhijzrh4qkIhwVod42HASxvj+h0BYVfD3JULzPQ25IW2SMa
QQAQbgUnspjlddzboA8uGnB+wSxpegaEemGta7QmrKLKBJJjLhPwJoPbLUlc62MJkLfWdaJvA/C/
wcNZhy+gvhi3NVe4lWHkXvHSia1tZRK70dIH4+cXimamFW6M5pCcAOGVrTMVTSJaDFTUb6xyAfWV
B+FLIhT1b1p8M1j1udWy5AJCdONDiK9IGqbac14x/2U0+DJvUuOD757MqkeG30ZrZzjgG6iGTg1Z
p8C7Q7Tm0qzPnAdtdN4sYjMGY6ffJLtJizZJBjZz7A7LEMWDFIA0oRa8oJDXOUQKTc1ElZPeg56A
ZjTIsMWzblwyIORbvrYAIDjAHkQyLI0wVnNQHiNp6J2m6XsYt+L2eZJ5CUhqwSXItnPYMvNQL2Bp
WxOw/VffQ8smam31L2GcbWzN176PQXTN2mL4WHVRsSra2r/UuJHvcSdzFZTXvVOa9953K0iuNR/Q
FltahrWNhuxHJVm5JxoBvwWcKB5eZsaAHryku77CRSVsUISwtPGdW8TILOILmWzcLOEX/IP4pcqy
5Ojx8QEQjfxSVBab5D0IKDa16dfgjvupIC0wPAEsn3jaTRBS1LXYDcBePM3BUV4tTqha25DBHKgr
gISsteB6nm3JxMg5uAazHnSA72dICs+onxwgr+Kn9/NscD3rH4Tz5S62HuDyFYXAMfBlDSx7Ugdl
068AIqn6un/608cfC+d7yUpwB/4q16MditawDfIuluBQPhhV+mEWUYQisbq1bzvuzR+KFK0FiLKW
F9Z29pg+pNOuwqQrzvNnBD2IecwjNOyrjz3Lwf2towsOXK13MYCRlCyLvBrv/wtjqh8dmRrHOUjq
qhKhvFzNfylg2kebInFA2acF5tnx3C96g4xYWgZ4TSBZ0Bk4LD+iX6g7k6QLKvM8WQjcvneAifhI
MqT0zbOJffdhNUo9X5kgf1tN/uRI+n9caA7hvdJiJJjOQZ0cHdGCJbM/zgF72YCj0A1w2XNlfC5C
7MovMuND4AJSjUQMjTfhdmiBCS6t+hyjhqpeRaEfn9M2QO7ZFHj6NISLB9xZRXoabPzOF2Us9LVA
4dCb56xubf+ILkU8mNLK2HAA5CipmZEy3MWqaZZ4LogV8++Wy5MtXfTpRgAO7TVY0bNLo+4DWZvn
R/5YlGNxkIX8BH7r+jFy87dBF+Nj5sgaRXE/5X3LYvTl29iEIzOlSFyNXVIA4itJ56MVdFCDJ8GW
5Yaoop4VtFIuyk/zIuSgVmr8ESu9L+67LlBT1EoUjRRBaQPZPUfVYQCEN8vNx6ckdIcnFMD3a+b5
Of6u2H4gmR/0exdJ6weaZdgLOwBhL13QlIbeFykej5piR16O6XVXCegvFZEGFBP7W0Cx+atZhnKt
v4wmzE8k0kqAMaR5/EIzOiEZAiMayWf097wHikC8PGSoLCdRK4S5Q1MMqrSVBXl1BZrWXJC0HkgG
GlH/0pvddo4xf8b5c9vtsA+T9vYzpth6ufmMoIUFDbJrFDvyAqdrf8VFe15YGqa/1eIguPmMfaTf
fEYz4CZo2vegFyrs5ljmfwv72TJR7+ophhDU02P3sMxbb5pbTuLBCNMy7kfwHucvBrOCI3q/sRU4
WZNjg3g7k1UiPgtjfKlQbTVgf+cxoBwFfmdo9UTTEk1da9QviRbuUpWx8BRTI+6G/cJgQh5o6iJN
vk9qsNei4tGVSz2114aM5aPmI+Whg7AIOA0m0N6VL4VzZLwjJa1A4Zr27YSqDvUkBGHkW2jysoPE
3xKO0YRyFL4LuwGAHmvDb9+MJqaAuBHFIp86XY12ABjTQ+dwkHTbeMOys87d13q9q4IWu3FKRENs
hMHNlMwcdMzeyZN3B/JC/g7R3OLGDOxGUbcgN1oibs6oYNOGDlDvId6/HVBmE0hrHunjjluyXdIU
mWLjCV9IXyG2kgSgu2zhFXp0kL0CdXWRTruzD7MnMqUh5BIQPir+n+y9ojOQNH/iCvN1ih+ADZDO
x7GC6ORE0VMTcQ/7BYkhlhaX6NAFEoiN5oSbYxTXegcaOmUci2ZYFGEzqnTKHx0meRYE2uR2azcH
mxYKdBsxIhqBhvoVt0H0fNvI8yBDZh7pFdGsAvNIg/5+RFPSkt3dlLl5sYiYgUZP5fEnO1L8+xqA
+Xwairje0rKVGHixILf/4TTITlZAZ0mkuZ8/xp9W/JOMlqh11LzX0eF/+BCzSSkT/BqmjxyxcZe4
2IT977+l7+cbU6+L/ahwUw01VB2wUH31ootS10PtsWFHIlLemZGiGhQy6uwbek6xBYrLy6R9DzdH
oSNaYjaZw3uRWy+y0qzWk5bC/7szxeI6Wg309DKfyd3ZzkvQEUcb72oYK2cTGsFW1A6AshRkPtBr
iqNpyG83+PhmC9wQQM1uZhmr/W2Mco8/OeUFCNc1EdmLBEm6c6YGLrTunNcAZTc4WMjUDKgc/dns
Rt6tGK92nTm+Aiwreoz0PHoEsKpMuwL79HFxjd1MfwzRX6QmJJZDl1yLY/luQtK6W7o5cx/Jjsmx
2IgW9ybOGguFVnxcpOrCRkOsjnyzyKrVn9SFaeH6Vqqrpx2xaAMeEuyVWKGzcaq0/2sMqr1h58bX
OhrAo4JXuMs4RNqxCnKxqqsMdPTJggw6HaDpmevUIL9k5QUl5ah214T+dbCQDTOK9KPE/RKQtqLe
96mXPqOr/gd5hnH6NTE98Yw9W39Pa2ca72hti7Hf1s76UKyAxTCvDRDft7XBX1FeKlSLLY26Ci+2
jQ43vwRvCGotviCzhc2lsm4vSVHEB25kgEWqsvzF6sx44ceAKTE6c7IF4A8Dbnv4ZqvZIG5vde+J
il29FvjFYxjbO5om2GFd5X4FCKOxBhWC0s7ToQpQVvNuPPuiEaF9qHvNA5lTnq8qN/M/9zowyxxm
AlndSh4qI3HQAwE5Ay75osr08sFxnPbaaunfhZLjcg7eWBCEHPHen74CvQ1JCcgLt3bWbRSIXYIN
/E+oTiIxB6fnFhUn2BK1gN8A8L9iGY1cPLiAfFrxHK9YTtiIhyrrMrZA10F5zpEwnKakSZQ1Z2gU
jjVdQ5WnMiRNA3SHY+YaBwpIdpPW40D89QxmbMEuJR3Q9NjODrmlL1OsMgOTxWCVL0VtYqPEx2tf
Lw3/KJeOgZRLU4f1k1GHYtdW0l3QlAZAtHmL1o/NnasXfJVGtrmq3cDcV20wLOkfk4PAYd+oKRUl
z1P6P9G09tNb494DQ8vsS9rZmEKRtlQL/Q++lZ+sujbgVxOFSrtOOBHIwovqY9t7qxS0bl8AcROv
RNDrpzHIkT4CfQAq46DQhPzL7i33uRcJ30vg+63NJLc/hwNaL6DPOxauvaTzkXnO0qeoZ+s89B8A
6jh81oWNh/GhYgDsNeOrnVWgHVKYWnkWg7u7Dd8UZoIqH1LUvp9NHo6PLBRD6yv47ZhkAUg2dAYW
QWxl0xENZg3abFnn2DN+V2CH4je7yTjuf4SF4U6RyOxPMSdb9xi6fXAiK6/KUdxH8nkAjJy2BY7X
Cw/dGt0m2HbkKH0G2bnbATbdM3ZZjWLyhR437iXMh3QtulKuylC4Fxpi/NAvo8au3SjtwyyvvMI4
tnp7IhG501GS6fh2Ga2JDdHoUpcdLmx2UegLLUBpjmllbrwUzbkAECqyoFH2BGgQsKea2EGdpkpm
+Q3D9s/ormdZh6dAuyuak1DlOEKm4QX9kZvZwNdCIPREbbPssPe7R2Ghv+Si6I84ew/NPpH5qbYC
9Aj74JJFnr55tKoaZVu9YXwKpZGukOCLjpFhyA+Zp61Iro882g6BzLZS+Zd4Adf8rPuQhpl2SFoG
pFklt60gAKYBeOFAAcIBdarnizwCRgErQVmTjAAMz9MhvxhN5h59w0aZb+Gwz0IIYEeX6d//fxaG
isF+iVH317pAGRgxnsaiRA18gs4tlNgoMlTuj58cW4iNrma6k/z4j32C37Y8dbzTM1sHsCdjFgBy
77YJZMoZQBFF/NxUbJOiRn1p9ln/wdJ8vgmSPNgIVDZ+yCvsEXngI9iRtuVgaCkTAw+nSut5xccc
kJAXUuajufIGv3vOx857sVJ/MYm7Cq/tkXwklxG301Om9WDXlU735OC9B90rIAqPC45Mc28ccDMN
nmkoeNEuPSlisCBC5vLQBLLJOFmQk41i+qWGK81u8N1+1RoS1Lq/viE1Bkq8UGk7bGYFvfAgUZ5X
q1ld0gMDvS51o5+uRx+vNbobF8fab4pjqwaaSleC0qwdxCNnhtzOJnQ025EbybrGCnfaYB5m2zsz
7PMiJqmdgT3iRvIWeLZ7W1adBreLjWM39g7gy+j+mReic451K9xIMxwv6EsfL4GBeyG3gnxj6WET
rQMt/w56jQiXXpjMdmMPYCxeDicz8exl3eneGoS4JV4FNSM9DdhsGJsOu1zAjTvRwAPnCS8+inTB
F8tQoXrg3dk5aK7QtyzOjkPeaBxcbEDoQMYp9cA6A5uOoD5ImhnYCFrcG4DhPmU7kpJDj+x61abW
c8mq8IyCwS8ZWsleeMGTFxcUVr3uyycS5Q1+YtjoTw8tgCFe/MIBUxtw01jnBI+GGqQd1Egdl/Wy
6/vgkQa/y8JHLXSu+Rh6gHEyMgeMt21wQHHxpzsztGdo4AlpLv/+cxT3xWHY9mRA13Bd23a50O8Z
WITsrLDjI79avnuNhywAzgv4AayyWYpK4BE34a5/pqExsHkVxl6C4lPcKQ2g937o7OaLliN97znA
WTJ8jg3xFrS3XAbPWuU5G7PVAb0hwv5sp7UBXEeN7/zI+fmdu/1uMdVQdPeVpy+mjb/dLswYOvLU
d3C2G7npA3OBCbQA5X209q3iyfOj7OgEMjrnUgMLiplEH7Im/B7W3PuuydcAAEnf6hT70FEWD/jX
ynHjRGH8H/vJ9n3lksl1i4Fmy0IpqMl+u8xZIvBHoMzVV6fQXus+bo+NWbfHSg10lAAhc+HroPgj
bW+b7XG2+5Ns9nV5XB49UEvb+TeQy5mvvVN65/cZaNw8cDyl3wrVc0k6NUvLalhwVV5DORSzwW14
cFq2oWwHXpQAztGLv8dY4maEXpZd3hjswqMhBmJ3inqMweudkz8U9rpSJw8wNnSgVNIfjvMwCUPD
15exIUHw6FkgGPW0+IzWZ3EFV8W3TO+Maw6oo0XDHHlC/z826FgXvLamCTyQSnrfg88AuNC/y7SR
i6gYhhedl+Gmikw0CqSp8x91ONYdWDsKcGxb2IarC2S2DRSb/Yo4LVDQhEK7Vl7ftkL1TNefq9b4
TL234BX/hEuQ8SLwOcDC0KIpOg26l38ziACj9TDorDihlAd/P4ZauUBBNxHGEqEtoc8uXqIipN7M
ssKx9T1A6B5TCxBIGZBvjkUYAaNPx5MCtrzyY6244Wg6a7G/gOcIY1hYRlODuOIG2NJB3nifBkIu
ZoxK7GxZK9SKsvUs07r8K6uL4kgiry59PDkDezbA44GLepcjmNst7J/gyNNHCJv3+awuq/opyIJu
awV1/Z+1gHew4I6BCyh6Ym2uo8Ab9YB3ZFHjkAMjDrBYz4DEb07YrEfDOav2Lgq3Uf+edycLbaXN
guZ2lOEw5/h1BRywiLMRHaF0pjtNNo7ynNyZtUNVW7Wn2SyffacFKGrtoTnjflUKO5vT0ft5yg4w
J74A7lrgOD/s3HNfEt0YNqkoxoOuuc4DwwbrCjR33ucqwZWrMq1vEUy53qO/vHCGDWq830x1XHRX
KYu9z0Zarjsvtb6hSSgUqa4SM/ZqRoyNWy96dNcTAqziNaGjTET47StLmhJIbNIig/Jm2RKS7Gzl
ae7DW5a2lUGy1rJIgnEdNRo0CDM456iHeKCZJcYW+BZWPlkEqp6jwLfyziLXvHwZDTLNl3/Q0grI
sMc5gEF/i06+OVeIjJYTAwD5lYMQMl76oP87uMzHM7sW+E+2XvtPcerb66hk4yJwgQCJSq9jMgLz
3gsz9GSpqaO4DfLeH8tpfnOIt5YwXJVgZQGfb34g8x44tsaVDqch7KulGwOdgqbN4t/v0cz87Wai
rkoCLYa2iTYH3Fjvrk9d4uQVWBjkMzdy5+CJnAMfbTBWcVBnaJ2LzQsNjZGPp8y1NgHqDS+TGa7B
3jZPx3rBojaP170ddatWoOGMXDyveXNGF3oGDK6q2c0BSasWQuvSbwv5MVJa7+7kRIuBlK5e0LS0
vkZN2Z6o8Y8aBFEPlx9jVA6SiIabTkgj4xlp52ZCtAbHw1Rb86698WBjBMYyZkZLoaCCGAjmUVCv
DtHgaB1yNdCRYynkINKkOmDc9cC50Y4EFOQyaR1qQh8ix0lK7gNhEM0x4zF/9SP0daOYJz/TMPSu
oprj9cbTAy2aNKjI9sEs6u7IpCHj3kalOM2l7n9H/Zi3tbR224UiwcM+cAhqNUzVZArCQCnrKAQL
lJKbuYekZw2UUdyIxrXtueOWqppQQdYsur6qzjRNnWiJzLb70oOk4sqQFwWrJkqh8Fx5SDtgEZMV
xdC6Sp9iRFV8G2Mc42VcM/dF2gACmCDZWQ827FIxdNFAHFwyCcp1IDJsjSvFzMtlFfUAitZ3ni5S
G8LjS8+rgD6OBuz1UKCir28slJWTWr7HvgtGU3KJ1FJ3UTktRTY3Q8nXdoL6HWkBT58+sRy8T2Gb
sIsvNPMDLoD0ZwFoi3jwywoUTKpgbNSR9dArLlaoQUgvWh1USNU6n/2xzT4JL0FbtZT1iw5mQ+Rs
u/gxiDRto9tRdUIjm9gHhhPvO8AYnhO88m1Ax+NfWZsXq2TM6lcuG3PRZ3H5OTbslxok8N/9GuSH
CTbuF73rAbC0CX+4Bdps8ugUAkfqSAUtaeRjv61ET89UvgKGJ77ADyzaU4mLsAvn2qRrmpBD2LbV
DrmbCInWpH6iAXQCf+PRisXnqLfzbZsPw4r4ZgPuhOiSrYYVsdFKs76dZmZpb0w3TLet11UvngRx
CNLMf3uZ8xEZDP4i8sLbGr0T73416OQngPGyY+kMeH3Q7TJ/QPVseGbR1xtRMAT5Qw+knwVv0F0n
oq+t76OTZNCz6DwMX0kfgWsBfxtWTbAbuC64FZhApquI6ksO6GJB85/K6Vpx0yANBWDM37zm6ww5
YWuWg3VhBFZgrI2bEAlEbJ+D2HfRRzw7CYBcnSxAaxXYIz3EpIiVDWnxyOivJYssPGygzgQpyLQH
JR8aeshvrFtHP9OhU4N82NP5xuYofgw0S3/N8KfF852T/Vi7VpX+aHsZoY4vG1+jlqHZg6XpORHS
Af16pG2MlKPrC39woOUzAA2UVbEh7gyzRE+aaE949UA7x8y2UeKCtCqNQiyNHptWq1Z2ayMFbD1a
i3VgbykY3XkYFeQtTbENMC5CsA2tUFU6vhn+0edGf3NIQaym/FExuwM7QPID3d0jeATBh3TUkwqM
zkz7v4xd13bcOJD9IpzDDPC1c5K6Zcnxhcdjj5kjmMCv34uiLMq9M7P7ggNUYktqkWCh6t4oO7Og
B8CIFtJAMhm1DV/TtKYpCOOueOdscGf1AX9Vd7+IfFUxP7Z2RcqA6SRAvn1pizUrZZtjK6Vls1Ek
MZVjFaJDsl2h+EZrSD/7CxGzY44yb+Xl8vJe45cVko8FILo0J3xCtPIZjf97LieBtEioieH9xj4x
04oPwuDoswMqBF6Qs6yuVqTOkmIvk7g/CRNVFitRihwJJDPdoFXRfhC6HRYFYRyPPr02OhD8GnGE
owg5NvuitPtzFnabbOiEQrM2yrbnaVTpXb2P8vR5nZABmibQYV+xYhV4ZrFCTita2yoarh3akq40
M1xQjUwuTm9p6ePR5KEhpPgVCvRdkR1QXsCLVLjq1qvGPM0mZI2u0R3gakfwav2OR3KmbuCCU4+L
uM3xCKurH7Fn9e+ubjWoSkd1HjiixnBltmm9onfSJIuqRycub3QoT2+tXZQ/m0njPcxH+oPpbUFJ
o7a0LDnwxJuovpEpOb3ZkyizubcNFB9Bfo1jfrLX8T3icrWz8hkEAq+x07fYc0mAJUvstB2v/sti
ibVWpurXkc9G5M4BTUDDEPanCUneh3kFwqFHr0G3ujYg7AFWFt4eUNQ16rN+O/1boLrM/QfyGn4H
wnbW29jIY227IDyY4+iiX1o2M2aoFgVt4T4QXCiBjWpRVfvOA1POT9zs8Ok0xGhisL3QlmREEf6M
Z6t629ko6p9fDKoU+9sMZ1z0skBDLQ3QdwT1LCJCCZJr2Ju1BMXLjvUTFyuzDPKH1Cx3FGnxz3TM
WtvNJBoUDyc0u9azWbkFr9vrJRc/MtGhKMr8hkJh6KPd2elQUxB+HErn0U+q/szTblt3BVCISwV2
xcxCwsrtSx/ogegHP9tJACB2ms5ScqK19hxH4BfPindOr1FMcTRQ/XN2Iwvv9wCFXZlBJvaD0w8R
Xjx+rw1rQLGORFfjNTWxV0QBK9/PwsjtLmPugFq0Sj9mltudlK6azlsD5dcK/NyDmOba6uqtIjsT
2Mjj/5nNxdiLIjGbQyjN/rKIhAt0Qbvj36k+21FAj0APn9WufSbqHV3GKgy8EoGSctUZeIK0KNK5
0Kzz5IAPV8id6I10RQrXGvB6Tep56pS4sTkJ+tRIKLsBlA2ecWh0mCUWze5kymnlLtChY2BR4mgm
GYBH5QDQamujWfUsCj+/cW7igyEb8SMe0m32p4VXBu1hUnV0MYAGu7KtnP+swucgCeQPO7UL4Osn
Nu5EFbrQw9wBCqbgH5rEHcAGYntvpmhdL3BSuWt91Ab4q6it+Ua6u0TJ9q+x5nITtGb4ADKH+NGv
SrG2Q5X/+MMAfDtA/vDM62txVdJzC3eLdPqCCgIQhjfRz9Kp+K6y2Wh/rqL0J/j2+E64OKra2NyW
G1Wi0Y2Mg8ABHuGbHxnSKtek4SMxjtO6X6Y6Yp5xtRuS7ZRwBWSrfLrRLA9/Apq4utKCBpxKAt2J
N3IfaqvZ1O/TwxAleBRo96kbp5vyfHlzPyyhyNyMuwFljpM8LJYi5um+QME2XjwykFoYYEQA0gRQ
mvQF6q5vcLyMTp8VOj/6Yx+PI1AJUF/BNfk4DUitvM4mX2TVatHcqfvJvOmd+v5OTst73yXqEo9k
gY92QSstzTUr+APuL+h1xp4sWDmWaayjoQZuLjBSg5U5ThxY7gVycLRGq2r0iFo9vE1r85Hb9k1G
uO3rELSiYQkzhzVS+Rqms5mHjhRAYBkatK0HXlujgduIWKP9YyWAeeNpiDci5EBP3WxJK+3He/k8
yr4/RLoVC58PqFJ6BjYQ9ZA0IC4IetQikoJkpKWB6ZatFEfim7atu/US4M6uCHMXZ8J82Cy+S4Be
VGDMLT57qUTnQFBYB+mW+Qd3MPIPKONfA7chu5EI3Lz2OekAFh65qyrxtiDOEtcGZ0TPuu5mn0/I
ank2aLcbO46esd/dek4rriRaLMiBZG8xFotiaF9jvFlQjH+6Cln851WqDmdxVjlUACMyykfeRV8d
FJweaNWjegE4kFoBGJ9Z0ZgcFBOdJXbl1BlrDzRDm3evJfPriGwzA4xVrrmZX0zAbbQqRZzk8ePU
JGIfRu0+soAOMx5KJ9ngJDbYstwNv6J8YZeC4vojAHfx+C0cpv/Joq9BVNvrsQjGc6+84nOZgAhC
y4cwqcB8FyazuzlNaNxtBv8KeGzviYvuI4XNkaLeuaAR2ZPX21W45YDctxDgm9FX7+3OXk9/XIXk
dBW8PG8t3z+i5uLrlHfph6CPUyCK+2zb4RV2Q8tZMUXAtTFGENhpE3TQ3Jwh8i+t+AFmLfdG0rFL
LdBv5l8jVIYir/cWZ16PYdatoroyjt7QelvmowAmldEtZ9x8KdouPnki77a4uxbfE3PEjSQIv6rR
6HE+GEz7LrCdLzgYXJGB0Q71Fii0xSkru+7F9fMnNwlyHGw50xonENUDC80R3/FOAksKCsXAEj4J
w7nFPlBSnT7d2iWyDPUki+9/fgwTCbUtyfXH0DnuSz4Mw84R4SnJhunK8Wd7dv2h3RTAeNrPy8GI
znHqyhUtwRwYYF/6HPHE/UCSJnEABpLX7ZGWEp2BB6R4hjUtqzR2nvDGOK9IpDS1GlL+KIByV+4w
pI+2HmjGup/KD4MLLbC/fRWjozt9ZCOAi9XgHBc5mdEgewMw094Aojdte+fPANa2jmXvbxbFYsdy
7NkVA4D7Ehn9ByOKQEzwqnDP+rVcaDFh+H88KYnWFPp0kaeM+cdhWR09xvvFMgY84IMMZnz+QhXy
CCx0sLqDEzhaL2vH+QGGvxYgbTguxG6NZdzc9axrsN3S+MFuP4IO0GycDQlpcBIpzJ2Pd+60TLZo
dEQpP7atn1gYbIewVN8C7uBFUsv5H/JQQE720ka6flTI7GgnwM2qb9xTIw4r5HgURTsHI/ni9HaR
Au9u58xV9T7WDQmOXR2l65mXPkRjA4nGQNZbvDG2m1j3QJBsiOr6cQxxn08mgMmSLK6UiQoUy58j
kTHPB+ySVZyuUiFMENrqqPoaUTqal9lNB5VxUW9RLodr6E9Bg98Y9SNQpHEqD5EbThO+PihsjIzB
A6NU/zdwqXAE4fb+U+d5z6UXo2ku4tPOrni1ZxOs8rLDUaFjoohjArdX3D74Kai26P4t83w8dGNR
rk1l4twAJWAPccvTR7qT32sjVd1re2B6rHGeolHrfkeupX9xijK7+EPXbs0J4Gi9ZsxSmkqLZnHx
tQ3C6NrF46u47tGzvZiSVZipcJtNnK87vzVAJ6lisKyj9WpY4V7/5GBbdfA0D7vf5lO8H00kI4SD
nKC2e2fM4+lr2xXeLsN+4UyURmXIwXzaI69wdENz4xLZEdETvZv2LPkJzidzh4RSf4k4BqMuzZ3h
dSF2usjDk2JUbdDOaxHkbbFJPedTggPxPbmMMdCtw2PFO5dvcucHAPQGgCS79qOtOufR5EqehyzD
3cIC97H0xQF7seHW6mHEN2wfGR4YnvWSFDjKKrC5XC0SmvnI+K7MNLL2iwJhh4Nv4ung4ea6B3gK
OqbGbGMWqABYFXGywn+TTMBivWljEaUrdLGYk8wgQQk3qoMAfIYj7o0ohyxcpTnfN15r/d2k1WX0
/fJnVjlPdc/EX+VYfHEK0LOVDf/bGZrim2eiHqTtbR/fRsBJN6GSa5xZB7vBb5MXATA0SorSakIh
l0TR6cc3HeVPl9WbTlv+//yaOF55spBnHDcBlHmKUPYikZICGiIIbHQTeYQXrXWde+HDVNgBydPe
f5UDrS/6V7kAW8kSx3XYfRyKb4Y+uHbHZM+c+EoVma7qEvyrxlcq9eR69acu9MMrIdeSpV4tfqmZ
XqnM01JuctO6bBzsiwmgq/UEmL+1Ymb6uUmHYoXu7eYv3K7PaRaDrKWLtqCtRjPuhD7xvszNH7mP
tk5nqr/gqVetGXOHZ2AoIDWWyZs9xB9ssxVf0mb01yzPqpvtNAUIRpQ6tpnoHtHs7m6SNpk+lUHx
t4fnzi/0fwZR/8tt8194U+8+9YHPN2hMzR/DJ3zdsfkaXftmxDFb56XlfZae+q5v1r+kwsMnwilB
lnZPk9vZAKV36zUHH8OHqW/6XeL4+QXEcQH2H/b7OK6T8M9+MbzFMfsRcWpkY0wONJQpbqdD1KH2
GwTD/Gs4DBnYgDFLtCwcK/F10S6z/7a70/5rPLJD3S/KMHqv2QpHAN249DOUW6F+JAzM98tFS5Un
TeO+amm5aFmt0MqaimAdT6DNPCJv35zqBlCE9PaL6mkA+Kf42uPYf585LVrb9ICE/0eUQLMzrVQa
8yevewjHlOGGrBee1T3wdjrPK42UlwOx/ihjdGa+8wlNcxs2DKfc2osUpcGzNV3O026k6PvsYwcE
wHfhYn6hy5FP44U9OhAARqM/XAsCkqMJjKuVPZrO1fga4nt2FSaYVEggvKw/NoP7V5P06GEgWVfg
+4fDfLXJI8nSbSzKXwoMCcexbYJ0+xqDT0nMV2/+s+niOjAUu3pTe8RPlJ5pcHTi3KN0egim0jOt
F/UUeki0B2AEMKfSPpBisStaKU7SXpF4Nr2zWCLRbIlOQe5k/eA0SI+0/c2L6g0lYPCljldJE44v
Mep+dn6f1KfQEcUVZyt8nU1j+z1i9YYyMHnrAoOPT8NLmcboX02KNYFN4XisTFH4/xu8qi5CnBw6
jTerCXuKtG3npheadaHGp1rWUWyeChxxoMXc/FLUAHihWWhXr7NYz4ZyNL/QbNGCZ9v8cme3RCni
6gRy4Z8csM7rHDU52I4zPHspOxNQQscJI7buBmbNCZ05y4PDE9T9hjhw5Sao4FULdIAyBy6sq5ck
cyrHA7/sR5LUgB+exUbdAKFrAjs1KQacyteuKR/Ix8+QzowEe41DXqMXcx2HFnFfvKASYHxhT0SX
OWQ8W9UDmGbjmnnbHhCRlzxp2dnIzQg4m456qQocWfS+af7NnirNAb/4NGPGt4BdkKdiAOm2rgOp
mn5a8djjR1pOeAhfJoF7ttIFHiA6ea8VpQ1sNJ5dCbjNzvsXPM/NM9jhQfLbtfjO6CVhttFQGNM7
ETlJWJmGY5wXeDdtVbf9e9GfsbhMAUwTmSZAZkAR0AB0fcrC+lYjm0MrbLjnFZFXiKKZV64mvfjT
8m1FujdLnPiITWKV4aNsqpsxdfELb93mHAWA6EBh5fRNy9syjl/8Iv4UiSjbj4DafCyZfB1Uh0Np
ZGOB+j2EzFgtGs/1gDMBntD1IlucmYwB5uAm+awlBRp1fLxRgUl7l8nUXy3WuCe8Xg+FpcNO+X9c
qUwTeQRiw3MOXKLHwjLlOh4Tdzsv2zF4pJkTD+4hCOWPOzktKzyPI+S9LqEbVmhA8ceDhnK5JU6L
PXzM2hUtcT9TN5pl8dXv0UhLksiFWNn4OkiFzNBiqlg2HqR2J5N3CuxQwzTbvjLGVm32kerqZs5D
ZP4eS7fwT1SENxEPogtZI8Bs+o4r8U0GDiYBwBTzm2sBQwIEzWfuufIDDS3Kabf+0AO0+U1mO+Un
kRUlkuY4av/TiUSWab86SXwPzrLwULKwKXEYvS4qVAngjwOAuXnKEwYYmbwATNMiBM44sOh9tJNi
dwpEu7eBTemTlRXyQMYmj1+Vd0vT7NkxrPwdycl9vtpduOXiMUHgkeW7z0EXwPHPk4+3wF1WuSPA
yENDCNTHu+6G2Z6/c5DMfCnB2nqqMgnGSb20TDf9kIKteETtJw5/ZPOlY373YCZD8WK7k7tRfHrv
qgL0LZMrmAmnW9rJn70D2EfFZf8iuLI26Zjle1p2Ro96QEcqpLShtQEH9NhG1hOtaDCK7wEL4meU
OEGPfS1wKH4HKwChNAdLZNi//FMw0wOw1cgYXu8mFOQAxBFVCvhmGF2EyrJaw7TROnNwgumKwNz7
To2M8JuCZiXz2U7VuOm/c54A3Ym7o0S6hIf+eY5I+s5Esc3A23wX8CZEige0jkpJUPu5MVgZWJGj
iE+gdRrI3emDLUpMHT11YudDbIGOSg6owUHrMWStRoTAg9o5u0GN5h6swsG0+5PXAvGZR4CYqlBv
/UDGVZQ38d4xLKR0k7DbzpeZrzDVwwQe2M5B4XDZnKY8tfpTA0itYxe6x+Va87WxFcq3cWcGq6QA
q4rZuFer0tX+aNbsVqjJ1ayJ0etAGkOref6zwxH3uW8KPKBJREqyXZYo5YhWYYPX3HoCXtxqCdXx
6UNY8vKEFpx8nwwVWzkhR65RD0k4ZLegE5fK8HTTy28RQ3v4fgAaw4osFocAhNuonPZPi6hMe+OQ
RAKEXFGev4vLRfitSrL4FGSeLdAOBlSgwVK/LH2ZMNeyRnURyERFceyLwRGrDFveUwe0JApP8egD
iDBsVmJEPSUtSZGjdeKshHqa0hShSCZajjwOzqn3S4A8lOzsJ+65bb0Y9dxZv6ej3mpocKcFVvyc
CwsA1HQF9ccatxvcbkmrl2RLx8UAE50dZgtaKt+ZLciMYiwh32K4g3pJrcD4NNjInfbSiT7xPkWX
t9MZN1mMbId0d3gpC9mfYqMvDi6gZR6BTltsByn4M87ikUswmPNVE90zwx++pXlarjwhx50ZJ85t
0EcvURW7ezNUONSk85iuxBG8W3Tbpo7sFvCd1QPnKr/MWlOApZoiAMUdpzeshHfFQINkBnjrstVo
73DwKq/vBgu7edVlwS70JxzfqvGLJ+oB5JNRjwohpFbwWboLLWlGssbzH0ogGqOnPBQtyntgN0/J
cNTOfRlHB6MuPixu70xyWQ3nEvUhEue0SBShvsyQRnkzUvRSACks+sto3JcEsP0vXernx6Rpu13f
1v1XM4zAilpu6jr2n/o6Kl6GLrpwgcNnB7QML3HueEiBmeWBlLkCQppq0deZjCVaXFQU3ewcAWml
Hd7cyd5uJ1Cd1Gl1iJB6RxIeRbh1ws8C7SwfcEIgbklif7ImM/0StYm5b7qEbWkZW6ilS4u6eOyt
EeA26BZxtFmJKo6zzZG1pu06eqTQRW1FuIKNJrULkPvOPe60t76pe9Q9peIhZGARIlkJ5PgbANGR
iZTI+tOSFIrh/gTMtW+5thhZHR2bLPnGdKEnFXOGVQySV5fKRq1JeSfc/htnTZWgZBVmAzhiGHJh
xVRJBz1fcCX17KRQC+Jv5zAUcTGgGQ01Bf3nqxTKRt4iRBvRw0jFTczFf7ceknCMz8PbMus5wNes
osetCYqExcm5Tsq6XM3Wsfd7miLrvG/G6jMXiTiUoErbpBrozgq9btPVyJ7HeomTnO/tJLtrVfrh
5+IT82T5OewjNHmbyd/kwUIDXSBvAYqKdRupA5BWGXwOEDptsw0ASLKedNtaQs1hbLSy/eTzJ0BU
1GepB9LScCebPUiDLxBeOxbLWahjNSjoXuSzC0+dE0gtxD6ygQq7FrgZlitfjdHZtZH1nKrR3M7C
usS5GeCK++zV4L3HPCe/2UKMwIQxgHW4B3D5+VW2BCf1e+kcHZWa0ZmizGuuP8jyaWRrIyehbd75
k5rWpJkdSUjeAV10/hE6z5DeOkciLEqQ/ew1EmAXgWxWKMsD8eb4OJPGkixwAdEDuKrzLJMK/DQx
oPQ2rXYj339zGwrpnMmCbEfGBfKwHkefOS5Ggy+Ydwak5+MiIlt9VXJHG5txTqtovifSrY9S0HTn
a4FzYRsMUPv6lrjISUlJapqRwq3caefyOJpT1ouCfJfl4psA/RmJwnQ/FQUAMe6usYRPcSc7orwZ
NVG/7+KzB133zi31OoFTUCQnlwDLB7+TOcAKOHfe4e7TBdLD51m86BINrwHeiBPC+WESVONOopzq
0uojiCmMx6vwDvP5AuqF0CDoB90GRcAp6J6x5wZwkz3gaX70uxJaOrNYTMivchKmm/mcNT28InTb
rnIQQe9pSQM96QLwma1SP0VKXj/9Su7yc1/UHAglw9Xzwwk0L15+XQbBEpRoREawX2Q0U54cUTAG
wu5FMfRZcTWnpNiO6CEEGwaWpCVF1eElz/fAIHbnkaFqBeXUxcc7+WQ47mUq1GaJwQY834Eo/ORM
YfVIYaf4bFdDdnXCqnkYeLDJgi64gnE8uNIs6Fq1xUEhWytjmHLwURrP+Imn02JXyXo6N7V/iezP
TtZOIz/VEllAtDiBEjYAmODDMpidCyQeM2M4pcfubE8asBSJQ4giiSB3X42j0g1xKA181tkZUIWv
fuQhpu5HNQA21TRl3IL62d5WEUCE0V9bXXrcxt2j4/XlhdZe3rI1yhfNNep7y8ui6EwG52VNah9N
hCfHNtZVOAE/GTVRxcb1KiCN9z5yiIFUONVBMda5m0rTP9CUBj+2jWMicRyoDVsWwJCmiwnNUJ/2
O4TdpzVfL/rF3BkYNAn4JlFs5RzJZLZ+507SCc8NdPDrT0Tus9WoPwMJ1WTcVOThSUOGyyUYykn9
A63nnyrElsZEvdw+59ioMKMe8PI6et6ZBmYk4pRZn0kJYPsGrUD4p0RvvDaRVvh7OusyIyh3oW39
IrXbqwkIZdpyEs52KPAHspO0vrh60C8m89BhyyjiajjdyWvUZL8zmx20bEQZ7Sr0REdvN5e7mMAy
e+i6ID0InjtnCVQJNOiZeLeLQDN9BlAx3rTD4UQKGhY7WuaoV0P/pva7UztZiWYm1dRrUlC8OfSd
4eJMNsuywfc5Q9IEAA1/fKp3UciD9OSWo2BgM5nZxQlRbN1ng/oSozMeoOzteIq7WH2x6s+Sldnn
BMiVFz9rMvRBQIz01KsVx7/tZQLSzVoK7JfdRkZfwQ88ABIWwDBBzptnXuJMVsudDlg1QO8Af6Ze
5nl5cXmlntNwqB8zJKVWIaj2vmYqKzdpCl5XHnXGl9SaxXXDYrQ1B+OGrHhtN+AidCp0uvb12vRd
eVFq+DgFBTpr+qQFQh0GktOQoUHy3ZJkRoAduX4fX8z+1darAZDdtCDL1Jeiga5A1/onWV+MyaGb
kqd/DXn3kcrRMLdIGvarRQFav2KTZ9j+Ts8VuLNOYI1IzjQ0fYB7bTckZ5oB/d8+eGCpJmXQ/Taj
ZRfUbYkyeAjv3Ej2Ty6LXcIc+eo8gtrp4FbxfJG7eMsS/cu7gIFy22gN/9QPjX+imdJLmjW4KwIC
Ua/n6Z2efHjtv/c2kEZaJWZtb+4UZGzZ2KmDWuD3Bcnmbjlf6t/N3+n5iNZ4AzwGW9T3g90Kx8Cr
UjOa99RXAKBe7JlZh7YDkkYoFJhns/4f14WO1NY2mJHIPaWehtDU7OjkQPF8cFeeBu+QMY4MNjfG
YyeB0OYRNgBY0MOHVgx4U3vTzIaksUofjBgWCM3Ih2Q0GKTIiiDdx7FKVkkLCIgQT1XURIex2Jus
PNbAhj+3fm+jmdUJ/pea19mHNgpQx5Qq9GY2st/F+tV82dOgmiBeK5ABz+/siwLt5+EabbbGrMha
ibLs2BEB7rS1vSvDUoJ1AJCTIHf+AgT+4An5LtSrZDke6DUz17QkBUcRC4BCPLFzU+bPdngCfAvq
qTmTGcnleAnaOn6iRZIq52LVwXVsGDqzpiJh+6yagFyrr0ImhmG3Gyvwkzls3FclKrpVARZA4xoA
JAhsa+hewB+h3w6pJ7a1xj8EmwxQiGz/mZVASCTRm32pDVzJ3tsjiQ0gWQUWUR3szZ7HQfNIK7K3
bPyxs2G+RMlHiy6hUo0RwP3hmrhKItPaBegoacXGGVMbVVbDZJ5pAKCJdUYidli3LPfWi+KdoWzs
JNyQ6p10cTLQF362ex/dS7EC2mlTAdLaRNPVQ9v09kMPNPGVk/kVGoNc8L+9KWiJU17vElTPtCD7
xYpmQTRGO3xPgJdtBz+mZmI7Oj5cmG1mzpvlGJIocXgwniofaBbLKeRst/iVmoODA0eB8B54zXBG
56H4CMUwGg/i3XS0x3oTpT5bEcaDEavMvZCXUU3jGon/FBlXQFZhO6X5BsG9HJyRAACAKU3N6MZT
4MiT0snA0rtZ7GiG3iUUWLz5wqGS+LW1RZrvkGEdy30NtrOH1Kge86KRgDXMgT6HnBL6M1W7HWwb
qOmW1x5Y2b2fxW3czbLwbXZnp/70HcwOrxRF/72eDLB45HaAHbiBzKPfgYbPGPw/1o2nE0dZgaI9
so97e42OO6KLqThSrA1OEWnF6hGnXEmUb+cld5EdnIBQDEAiVI3EIao9y6w7Eo1MARDlU+eF7Wpm
ldGwq4A7BhUy3hYCjckaM+w7KRxZDEY3hyNSmnIaQSbJ8dupZcKOKCr60qCrm6+iIvEBXtz46zyr
ja3SkFmGHkgx1sYOfSseAP3cV9GbPxks8iUGKdoJO49X3ld/rPtTXjWvHbhZEU4g7irzT9HgNntq
fr3rjaUlKRY3kmkvZYRyfyd/145LdpwbDz2KrA4UxOf1J6vR9Eq6sXe2pekSxQqxNcrliKT/u4a5
LLN0bU94pBY4Gt411dFa3HfLzZ1zi45mOlBR1OFx7qibbbjuz8vQauqjm5c9/3cTPr8HyjGFBcwq
E+elwK5yfeuuBb/OanNAlWD0oSImKtQLqm3om7+qZnS+6QlSn863xHZ+IaPrvqTGqDbggiqOeHew
P0SjkwP9C3QPbdNcwzEaP02tV+/Y0OzruqrWBP9EwwwHhQPBV+BdL268TRtlAMz/E2CKrBfZYheA
Wndr4q697n0ODonWF7u6FcWjQ+z1NOUO6LAcs3/VoGwCfXnahuuW87gBTFzsjKgwiPoNkT6nuM1e
PMDDRJp8eiaZrj83vuV/oIWVo53DCmt+oiU6aLodyuuybWkCuajsQdKUmbK41RWXu1ahdw6VAchf
hAYwKSowX1mW0+K4TDQP//2X89x7jiXglYFdyQdVs/BxuKJxRd7x39UxLxMccoMLoLTEZWA4mLGH
qtrlgE7/XOUMTUFo5LFTCcBmYYE/EGgqAH3mAuXAkn+Y2eQKEPacUcn6oaMaBWsKxbl35VOUWuHN
j1B6TjOrmdCRQa1UoBW4CT2QwkXdkwPYK79HTnYVZLjOwJtiTUqvVSl+E3X82QXKCc7j9BKo1OxU
e91ToIPwTiJ1BLLfFQrVxxvwQto973u2Ei74kleAl+LXpD+SMtBH6qE+QDdKFxRmqHQ9zGbkJgf8
QYAZAaaQKJbelbPZbfG1tJtb1O2B9xWiN23p/x+gFr5xj7lj4o/hCMMwfMF9YIrf/UMJpK9YCdCO
56JN+kOs3/B512CQDrgx5qleLxo30e95aXkk5SKnpeMDHWe1uIFUHWvAimOc54tuvkRpAt4gsQ0U
qL1d/L0X2bv6I/xzFFv4Wbwjgwp15/uYNfNPgLYE5yga95RPVnCVOP98SuP+e5ql9dduGPKtBdSp
Iy0jnCQHIL0Y7LA4GQMDe5m2ApFpig7YiF3DxskW76S2wEanvRuOWp3Ax+s9TvTN1RSF/p6Q6GfA
+jYsjkwJbK11HfaiADUHMoWFeVnkpe2gVLz15YZkNLBmAi5qh0N6M0cFOMnm6/gozl/sMhzlH/MJ
G4kFg5+0hSGPwvWNyyKv9XWqHHSfCwh/bwU1XQc4N7gOfc4Rx+Er1Rev12nrZ5BB14+hiUykxlf5
Hlv8WXeBvIg0lcccuYqdYYr8m0x+kL510YFmBuqpc/G90uAzoR5kk1trSxjunmRpaGVXbUE8QiSq
tQW+sq8WzAiBidx2h3FKp1XqChB0EaOq3f2NS6jbzKeKPN1D6KtHZ9AMrSJTbI9+HrSLo3x0Jmp1
8hAgyAUrdzPJqmZabZn1K1HMPqV6RfLfYWeJjft/Eo+PSxjUEb6Gni+s4y+hlzh/hiY53s0TE0ye
Iu5BO+TRyByU9IKZpo0ubXxs49i8zKJZ3bWOcaEB+8ToMtRHWlQuwF3wLmhtuYizy4DOqCgG6ie2
0imOF7VIz9y32Z0sQPrg7Evgn/y2WgxI5nS98aqmtWqq9pSDS5MNln+Q02B8awBhEgeq+VZ1/bTG
QYV9y+o4P0gGJGSBNvlrCJTlDdofsi84bXkxVYVG2wIUi+ADyvYDGiGAumB4HydZejv0KhnbXET8
o2JWt0PrXDBrpQv05papascCGOOgz902lWPsyDdgOLZX7jBuXKDNWFmYP9iVlT20ieOgB1VPSTi1
jlhLvDxu7KjOZxlp6yaFIdl0ItiDUis9GTrMEmueabeBV+3Bzt3nRUnh2mmwX4OgFB9cCs26+6FA
VbttkRy5GokMwExVmJ/LqWA4pu3tKw2psrorDtJnA7LtUBB/nLjz3ZaW763IbMqcbAu0mAIoe2/C
tsORKItkeiAbRPcfMhtNE2kuNmURjqeMF8VHu2cn6obJVSg2KN0cAYRjFB9zpFFsvNKd0b5Ubnwp
p42yc/9cRoF3kyglWUlgjf0VjtMXY6pQA9AZxhFNd8lu6rv8m9+j+l4bkOeEn3r2ZArPLNSRxqi9
Hb+AUFPMnhHeB3exhfuD9iQD8qy6pNs5AK0VEkXKq1wyNBxV1bFTeXSjwa5QhcyB4tjITBZbG60c
AHQGlcdiQjO8m+gEo/mIGysiSRkVewU+d7BAT0Cbnm1K469myqxjr9EfSZTV2XBuveCBRPOnyBLX
XQM9hKMg87ddEPIU2wanCa2DVwLzuZk8xtZeK4xzY2YmQDmRhloB0RLdWJUWkJT0XpVsU2vojoto
tr5fz94kpRBZkX3oNJY/iSYwuG9Ry4INEgdSiK2H2qvEWoFbbL3IUPIuzzT8k8zQsCIooTk3IQ/2
6BtS1RyPPJagE0cKdZH9dzzSLsZ03btlmkxfUjyVLlWV4O43eZkJiCJhXLCTTU557v8PZV+2JSfO
dPtErAVivs05syprtqvKNyxPDQiBmBE8/b8V2EV2tru/c260pIiQlGVngobYe2+pRXZ7GM3ZSTZT
h1Gts3h2AgXXNnLVKk12gYDSTYm9zI3KsmSukc3TDqqxMErl6sr9py5XNh+IOrkq3aBap6NlrclN
I9JYk29y7PohoY5LzvaGilDruoPg3NIgfBipbWjj0lyicb6eIQGGZxuKA3LMPpVYRH/B7ue7nSTD
c2NH+CUALgqG/yp/g9g8MjAdHGmFDrTVhUBSWjp6Tx7SwPd8ygS0ziP7wQmQuM3l0H9XxoNldd4P
Cm2RLHAR6vulM4dmIrkOZRkYgDg0t3NmixXOBlI81a0EHCVIQaJaCSmOraGksb5yQFjWOXqV/0Kx
oALOHaTNoC8LXwFxjs6zaUyHO+jPTicFPviLGSh0mSHvcKu22KhGM4gxfFnsy+fCLAycyWfy+a4o
nNXV35A3SbyOCgie76oSOkUglDprvO2JyI2IGWnU9EhUi4Q/OxfTElb/7kmhi51i/z4sOUsBWhSq
fThn7qWl68eQi2npqntNYxSfehMZtLhHzG/x0gNS30DKjdQ06IPj3wPblr00floB1Qa2BLKD1+i+
VK06444uXCO7sLq5YH+9bhP56wUjMbWDyDe3Dji0AUREDgn1WYiHyTazyAZelx0dFzSwWc/MT9Sv
Bqp+BWUfnh4dO/mG7BaVpes2xekELWcUEtFuY8tYC2RPn+b1Dy2FFq/fpGa3CsJwjpmXUM3H6ohG
AImnsbf7MoCKYdLsFC/t1wIUA1AkTqtzOjH7dcLRK66/X9Ogwf8F0hZXFBWkZbz/Uyfy4grmT50i
3YnpmSYH6/YuGAakZv/Wp2iQWXnyIrlVpLRDjsjSchXkcQG84fokIQurLt77OPEHDRRkDRoPC62U
dyeqUdFkBn6GS5tqXAfWkNQELolPexlyf0/9ZttFlcKvhsyZak/X487tuZxHWbo2TQBW2Oseiz9L
ApzzJ0W4ybMmuqtt9mCUDEzMTeTaK7KBgBkQnNLO5xCyzQ4QVdwoqU6LSTUnI4duD/IL2mg9aVZe
WbIIZ7ZguQManEMXOY6Hm4qM5CfqXlFGTbQml5UU7oaNSX9n58O+SGQSr5hVYpNlRICOldMavxRQ
vTlAkbOI+Smy4x+CRAKi7UJoLrMh51PGXnSM0ig/Ta57WfzJ1gCKCySG9SuOmks3clzZQqx+kIOB
I6IrB3W7mmMJmeeQ7DYyXGMH2YX6xBmvTzaOIMWK2nO1SfzqJLGAECsKWEKpudh8o83MNbnNxOS/
qvMgFHU9yEUU68P9IA0XuQp+/ADeRnnEOVkMalq9dtI2KjKb401QmcO+prWddgRGCZxyaq08WrO1
2pHbLpjWWlC30QAAo+OkZpimU5w46W0sDGRs4Fr5HudW99jZW+9uzUYkBBr5Y9uqfl/nQp3MMRNn
sJNOWwvMei/c9/DsKAr3O6iS8VIDoM8xh2fWx381SN49AJKHdNLOxw0UQFDfJ9Hz49wkD+TEvvJi
rC5tHOTgtVuoIw+HCRdXmlQ4DJrXoJYOMGUYj0wpdnb3rWg+TW5t/OpPtrDvnpt0zE8USwU0rBro
l9mPde63s11Wxem/z+GYq090LgSCcXZmg2MZmZpOCFLFwLs6iBNJWqga/6CPXvW55zy7M52iOqUJ
kN9p2dRPWQ1FHB/0/N9wWwtQJWjFRRx9bqqyew1UluOSMcPqtzD7VQZZkVsnNad+FRWALmeu+EI2
Ki5i5mplvnfu9BxhEw/UKITAcV91hD6D9Rlb/uQgPa/ZYy0bvHZ9jm2G1gLH7dwaW5jotgDw7z4A
FQbomG2tBiz3WTZKtuauP56CeBpPtqzG05SWrD94uk1GKpDmHYCNtb3vfbv41QXpxlWONwMCuzyq
3S0N5De4V12HQyy2IGSHAkzXNTdF3d5VtmfcWzjTxlYCNNIbgEz6LVZrUb6tc2s9RZF3hpCpgaxN
gW98CIV7ZFA2qzlkGCsQ78U4lKBxKMaqIkh6QM+gy1sbeQ5aUNKM+n5b8jFdW4FtnakgxxwjkXq9
cqqo2S3uJYZqdRXjkwfy5spOzVC1+akevCONSSYqRJ3gLQnEuLktK2XgABaTX8WQTTLk5OMYB3BG
HVL3g3Vsh+xH4GstkaF1sfGuoT05QaNd4JH7ksSRXHHIBv9EgpGf5t0PAI9syNcm9Y0E2tsQ68nE
qzDE5l6tADXA/Z8cAsi8R3YPnhujAYNO2Z51Iv8W90hyHZZTe44z28whaw4kA5Aen6IBWsAnAxKv
t4l1mltTJn+kafJehWmGUyEG7auQj/dNCZhM1Kv0MTXBLBXaholrgSbbRJ1bvoCzr18LsJR8drwO
5FN1OJ0Nt/d2oxG1+65gNvhWrfGgrLS8AaGsd4TAYHgshcxvuMetQyfFz5j13QpkIfK0FGZRAKkI
Lkpzuxjx9efysLSphsMQNa2pSp2u3IvNAdxUzPMUTsTFanFdD3QRelG96DVXr7stA1588rm6uC4+
7/JRL2a5qHL6e6nrxYQXARdVGmuZJaun9Nc/1WK8mPqi58Wf9ccPtIwM4FRw/O/Hq8P+wY+Oyw2L
+W7oQDEz9Jj593sO7uUDiOzb+snvHZ3IaWR3CocMd41vQKkMRIKbXjddVbZs41aF2PkKWsB4XE/m
iiLJX7m8PBi99Y1GcCrZsU2YW85p8pAuC1wmJJP12EPhIP0oD0GBsx0G96ej6SFM5jz4TZ2cmG4Z
aebg0gm1VuZqL4KxQtZyhJ8aeSimZN4Dwz3JaXaQLepbtfcmLI+k3yH1/mPoTn4GP0LI87NVT5vB
s7L3MSy9razr6VSDQelRZmCEmUw7/h6n/OSnKQPJADTOYyeyjng1VU9x7Ms5Qo7xA9Z38nPt2QWo
YwTHWRdrkY3hHEcfx3FEg7UURJdllNl4NlgKoITybshJdhB/gp0W0kb9Odw6Tg3yV7JTRM9D5EP4
O2/CY8VKbRVucJUGot+x6Xa41gdNGoSD7ZXPQ2Pfh3Gu7/oBstQL2qUI0y9NL7wzWeqPABqpyKdu
t4RSrZqgXkyjzVOS0TPfl0GgI/bJtKKXoCqdO4En352f3FeDCs6etixmcMMjB1yCWuvCpuMpbmzm
TjQCFUDLOXcjiG43XHcim2Nnb+1YiCM5yYSOdV0EZ2pAwT44Zam8oRbNGNcgBKPwzo4MtiJPbV/P
Rp+JZtPLkXk2CiXH74+YJNEAtGqeZciYjHHFNIlspu3MiuBb3vXQWtCknGHclY8Qi6YGFSA7BFuT
AsXhYitbcEZY1oSD8H8ZJwX47L5OccapmW18AFYghnvnWl53h4Pr/q6qzfbIWv+5M+3AWpGXCqsu
i23mAKVEcdjf/HZbZojlZOIm+2WspG1wARQEYuviQvUG6tWaa7ANeb2xYpBsUnPmC8w1dSC1rRJM
G40rQOmpo2cOQandc5WsVHh4m15EXgxkmT24ipxmvwTTBDR23wGhhQRZAaJR+wttknFiBaKxer5U
IMvVTpv23GSrsRz+CCXzsuGW4J2Xmzxc2eJnMnEL+3klW/PWF2DhEuWvFDBKBoOGiXtL7++IKXcV
lnW3C+w80+Im7i2IY7Z9VYKjc2wqAPkn84by5Ss850/S89+oNefV2yF7l0g/xSmPU9VA0SNF+0Ws
qc60IZXJqyXG4Gx50fASNSDMcxsxHooqO5Q40Lt3KqSgmzx/YCCdBTUXpNggM5g5OzeH7mzDIW6L
q1+bDcEjWUZTsT0Yl6Y1NSsdIBzrnfUivSUTs4rmluXJq59Mdr4unc5Z92zq9uQFtsva2tMUrPPA
SPY2WNXmbPVQZ50vqedzHntr4tFpFO7hOjOd8tGXEZZ+5KBiHsExxaOVxu6hCNOvdoD0mkzLR/sD
BNCtEmys1Ey1rXbH9ZBn5YPKFdSxe1ceQfFkQ6EETrLlFRQ3Wy7VEcSCBpbsKlmJTlQnKoa0+1Vz
GyUFziJ/t5cY/hG9dOmwdsJphvZcuZeYZYTADcrTpDjbjr5THAMZAYI0mu06xvVesk4qQI8v2k3d
5PtODC0IKrR/acthrB+dpmwelzHAOFM/NnaVYW0IXUlDQDCj86ZPIGrGWWwfTCD9c4ov6ZQ/QW2q
fc6FVd86uebf03Z8rL8MKKQ+xkXI72qsYVdkbz1cKQnsZO4hMoEdQdUhvxug9C8j/h+AjgqHsyk8
47Fi8VcnGYrb/16DWLhXvd7j4T7f83CnH5ie7TvXShWWpzklPNE9qbrBdZnvG6dSF4o5UbGa2x0g
kQBF7PJwNE5kcgCJLlbX7bnP7Jvro5uBwPujG9VEH6Dv7KepOstRy/hXXebRaFLqfd0mD/X55+w0
+lB1XyFW0O4MaE/s4qiOV0bQWWDuBdfrr2pelPGZrFR0oTR2oeN8TmuGmxoHbH03Fhg94zNVW0+i
Z5LzcD/l/I66iLKL68e5d4nr5tHrd3OiVV8dg9xW0AHKkbXyu0V5WTgo/eJ2aY7NZm5tQVIgD3Zc
j2+qq09lLc1n0GfJ+z7Bj4DsFFZ/hI1Gc2LArTxjOXQZZrNs7ZgmjoDpKZo5wKWEVXnr6Ict10m3
iS6MAcT02g5R2ObAkPkOAgt882UG2Xg78ONVS6kz1AaXeLyafyhLm8Lpl2Gx8lcfapKDbEitilf0
W1rGprGoSY4qh4jlOPxkbOx3Lg7tntO6k48Zjgp62wMXSTK05sYFM+GO1P0y7bXyAamXKbxce6lv
7ONWLavaG5dV8bNtZ+lhVNAJpmbEWIwshOZGth5e6jpCjUl38AdWrslJNr9P73LXNs5kAtbFPeDt
BbUSGnJw1gpYFCu3inXpF+oVKVdsG3cAzMalpV6h/o0rCsG7O8fD+Qi+PFs5xUcb+UVvADqKHeOq
OIV1Wj+CUm7C/yq+Ev9vESL2ksPYGOZtgeSKrBnzNw5Oxi0re0CdeNDcAkBVbwE77l9TaT46mlQ5
EHIOTa0m2RZKXIbimT2HlppUWYd2IBMe7e4Vec7WzvPqIVmnxeisr9uJkoAEJ+XJwOJsDfZy9sjG
2NvHzJ9AWBFkgKfn+QaU+dk7LiDOpec7P3tQCFesq76w0XHWpSvTB27Y4aFr3O5gpZq/Kw76dQPw
/1cRBLu6bvODhyOSTVwD65EwN4FKTWGVR0/kB7K5GlNFNVvXqGkSAouMVHh9/M2GZMCOQsikkFQA
6nww8EIZEIAr8PAdO/18J54aFZm/bfT1X9rkpkCygaczgwBuEJxTv8Oh4rZ3TZDgDZH+CrTiHmqo
9jPo649M/6Zj7lcHaZQTUhJC9YbkAaB9hvQizNFhUfq3MChaIA1xTLcxXpyH0QTJTGr7/iffke7B
Yzj6nEwZfEpB3Yt/EqU2YPAIPrWGsPZYG0abarSCT2YLdZuulM2W+ppZZu7cpve21LeIa8AtIDC0
I28usQxpqhz6jbqv62FpGyIhd09eIPW8zTiAFZmadQjCSs9E3pkI+3Jrl66xbnmL61Un1ckK+qaV
WebvajnlGsyrL1ylYUE6PjIOFE6Bc5/r7tTmGkHHgZ7BFSfY2blOixYfRWrbxQ73Kslq1EnT5LAb
gIcu2mQE/qZZkdgVUR7ZxbDrmWvdUwvilN2+glTFOlMKdJPa2354lfZCRja8kMiSab+rFLSclv62
jsB5M55LH6MLO4ifm2y47P/3+UlwK3VSd1cCIxhIc4/8xO416Qsk64BXBHeUU/taibMbR83nvJrG
+1wZX8naOqD0YdxzNtQESpeDsI17x7lPOj2pvosepqLxXhywT9PIWeivkzZuZHbMXYg4aAWfQico
UyEbjts2HxpNiwP7QNB0UdvoW5B8UaRi8ldk7ifZ7RJOTQpZbHHlQgJNYEk01s47IcFyBo0CnkfF
nppB0D3JTpMfuoP7oKMIVRaCe/giKvGaOWpMAvcB8jjzWBQVcBwMpGE4vn1EfYylNEKNZqQoav4z
ijoXQXKvRsji6bT95YtGX68/2focWbd2nUHB6eNbSV/S+ftKxoa+uos/CP0OR4l4t9Cwc2QqbAFs
A6QEBwARnpEp/oT8dfssE3N6BksAtn9J7m3I2U6++9AX0ybpgHkFPrQzwRGL9zB5hwQZfdhuxesh
0UkfdlYhd0xAu1QP5YJafjMBM7Cn4Cpz3dvcG97nofS0TZk5Z9cr/n3a2akjOlzWXEztFwE0+UbD
mP8ImkFP30tQybtl1p2o658+Q19O7xTv63E//vxgKNM7GbNjp3EYqvG7G6o1uvnftiEBkQkWmIAx
627/X33/NEfZ4HdQZnmxvZrcI7gIdakChQRLowUO1edYNvlt+oBzsuQJhwDPuRN4bxMEK3EdN5V7
JQPQ8lRFhq1taO8yH49QE5vTJyqQd5ytmZPyQ5tyJIE0VXKyQfB/Lp0peaoTiBA6EMyudYtMOAXC
njCLHPCMYxCR9gZgfWW6CeNDwT2wdLp9tXcG7n8v+/anxFXH25g3EtdiwfhshPgchSiqe7t11T4B
uOZmsADnVBOQJC3yY+4CDy+OTrT5U+Niz9zltf+ZKxD2RVbMv00qvK2hpRGv/td8MpLTc5pDx7VN
q3qTuh0YmHW6QdRMeOxRFYoZ38HDKXah55c3VJCdanaR/I5b3FTzP6LnsRo7VdsS3CO4AXPWlkzE
g8cS9xBDfeKAnL7yoStstu4q2XyBwuMRb7vwp6ym26p21Lvn42IpUTH0+XA8czSnAcrbZhLv66HY
4cIeEuu6sDRopHcNts261se66W+OKUu/gADQxx3Wb3s9RNHt38eI9CFkErblZigSdRZgCjiPuhYI
iMaVnfMDN+TOsCEbhSShNe1N4f8QQ8QhsfbRrSlxJuI2GnCBrjqCfF1fIWwZPUQuJQ1Mcy32VI0A
1C6j609CIYVvAWb08XmoR0FzLyN8dMuiGrxZ2PaOyGHGRPpjhONQuqePAebxMjMo1jWWFOs4gFKX
6TmvZQsCUZO70YPfD+V9DFwEtciOb230wNxhF1oQ/wHfm2+ssGNJkcvH2JHiqPDwXFvbJqRQ2qZA
jCjyaocNg79eYtJhnI5qMjh4szAbOZgCbC6Mwt3covGZX6wsrtp7mpw+RiWSV5dP8c0cFjTjwTEh
FJMNkBVc9X4k7grnyQL0Ed+R+LIwVHHsgm66ubIHGSBnJbexvtIdCrczwZDgl2Ij+xB8IB+j0KDI
5vJ2dZx6q8UBor5h3+aRc54sZEdPhcPvhOkM50Rmxpq3mf3NdH6ETh19qT1Lbv06ym9AGMIgH8vZ
ahws9g2pure86d3PQtn5PgI3Gm6rCvli2v17okeQRg3mZiWg2aL4cAS2HgT5bS/ewJC/L8fqL2xK
nmwwJD2kVec88N5T66lh0y7WTbIpZY17MeEgpFeu80DBhlX154pne2rZLhJ2rcEG7azooxOgT7+K
MbTdQgOoohN5nA83NVk9xvt0dB6uuiHR919GmVIg64FIxCwX1XmwAnfeONn6W1fyKOpE1VzFjxx3
zzuKM235M5iE2sbR2J8AT+pPvi6gdImtAVUho4Eq+TlVKYra5Kfa0n2OWdxL9IVnHvNipmVm6nk9
0TIc1Tx7+gn9Wy8C927qeNsF/DvjhYdWOCsXt7qzp9BI4gvQcKZVx5eYGUlMxsQqASr+d/8yEdVo
DPtjnsVrTWBrdSCksK5agC3KEd8+qNAnRyEtvre5mX/2Q9BYxTz//p8RozGJOWIs608OXkGHKgtB
GjA2/RfLD59Y0PfPPG6jmxA82BukhPRf7Kn53Dhm8BRX2Gr7bu2uyV5m4svY8OoJapHBbeMZak3j
TF7zQ7q+/ZhFoLwvIPo72y3pgjE7L8TjaE3vgDblKzB51icq/I/an2x+4XT4/uiYLCu//4+TQMv7
x0Gg4wXMATQX+uP4ZFdqzRyoozAau/ARq4H2NqwbfobWED9TDQRWv2o5ckMFlGkPZP/XMCa/i7EG
nZ0eQph2M6yCnHHwQmMgKerm1Fa4b9CtxX41mgWQ9V421l9zGEQ5hxWFLN0sj5ubogDv5pVjaVLN
0t/ePJnM7cVngbhVsUYyXLkJFCv3NqD1m1lqQMZI8lD6hc5a9SSg31lZ7g0VVmwMx9wotxZUXmaT
cGvoa5M3y90cRCQfLpnG7U1qbS6U10VbDPimfIiwJ7JL9oVlvEx9eanLXkXOPnGt9FRjXQICINut
zq1hGsgQlnOLTMoAGmtTYlUHLHD9E2/5bi+gt3cmb9OZIKSktg2hIYgpQ0hsHlDJrN5zDgKOaCy/
j21e3vcil68H24/L1wyvu3sese/DMMlXpy3iowcKd4hewVnZDGDRvkiO1Kzt/4HdtPxrCCDDqQDz
TNNCgdSj66vxUJl5lyIB9FGAkXfVNV3rIaOw4CfXdD6VGTfvZxuylpK9qiTI/lIweG/bJDM3Pves
TWGlwzHIgIEFmsAR49oF3+4DVFa9+xSP3iKycK7RI3/EMBSufrSTCmnY6YMdDSBs7IHb/rDbEZJw
BMeTh2xTAoHvFe58mlU+ptVhCazL3L6NbHsf5XoOD0jKlcwYmEKwlEcWR/E5jlPUZCA/g/uar3MQ
RX9OkhDXYr5qPmPl9SO06w3xKM8nUn1eblykBEHNEKdU5FDaBjU+Y2vQ7QUuBcuNw2qI99Cp1VAn
v/pQOHEuL7arcYBZM7YUh+wUd917ebX1ilydK4kk4M6Pqg0ufYfzRSEHNTcpBIdz1cbRPSiE+k4D
rvZXbWv9GiH0M2+4GIc6guLpbx17E8vTWg8eNUa8NkIrb9J9hU0GeCNAAIFTnmg12BJUVEi1vDew
V0ChwoODG0GyU0H2pJQj4MXmUTAjcFZBVKS3lhX+TCwHuBKj5AcnYyZYDWvzTmJXfBfI1L6J+LS7
slMzcvAngq+731AHKlrdlWoxs4AsN6MbcwCGDyopKZCNSQSe2WQ0IPkog12CnMlV4Rdo6iKHwtGk
pRSM82yl6oULp3ngRU+RhEDGgbNxJQcg5QykMj81FfQvQKSnTkhZtZ76oBd3/Qj21Sab8nXdgsK+
CQGIn9ueqNatE/cP1HdQODysQGm/qqoMl5SC1f8jddD/x8uEMfCwmjaSBwOPBe7VywTnAeDxKHL3
wR1HBZ7cHqI4t6T4GUZts2HIuMWJOVgvZM1ciK0WHMtJMF6QrXfiXYE0U2T82yM6c9UfLVxPHUky
kqQrW9u2QQWnvpO0JNmpBkA0SATNKIFK3OTZOBGEWAhYrUGvYoGzcVfx4dsFY8pMpEIULIEGo1ON
iplcZWkvMQX2viCKRWJdavCHSavBpYZxx9Iqe7B0K0aLfMxt7U+GB0BDavLZp1uN47j7wOfT2si8
EM8oY4B0dY3UjLzm29pz1EtR+GyFJ2D7VbrV7dThxBT8w5DnSfu/wGPxahcQPolM3F1iKdQ9GVaU
7SZVGrdWWvPDf68MnGvcL2PMCwLPCwH9heKUf/V/CR4T4L7aqH8svA7XOatERYAI9NY2CngHqQXh
H/M4rCEdWdT3orSnjeXm4nPoGmIVhk35wwq6dQ/VlnhlgzRXqnT8mkjprVitvOfYwnmzNZrffB8q
RGbAkXYfhjYIQ3mHx844eLf4+TTVJisSfCtieXI8WSKh1M+92zkIVPo9aBpx/mgM4VeZOluRCfke
dzZe97yNTiEzmgfcpSJNz8AZeZmpfjPn2tcatY9zGHVbJbuL9Hvb//zf/4o2++crzfEd28TpvOub
wMtdwafDWMVTXTvpY8PBUNVUIHbtfPUUyRyJ127c3odDp24aMX0fvfa76zn2X2B2lqAnyPn3Noj5
axlh6x05TXY/VGZ48HIzOqig4fdmUKqNB0XY1wFd8c8drnww4xwiM/huuKx7t5IQlARtEh6r2mdv
fbjrPNm9i0Emx7Cvui1FZUJ9agcmsOBhEGFl0EHKlafuYifBWb40J+Ae0nJThGXxkkPC864su8dm
CPMXm6v8pQrMbauM+JFanjAFDnrt7tjpiBCP5L2Pk50NdTAmCaEX2TzSYNTBd3UKNjiaoJ+C57bO
VTJdWd/lAE8BvW/PuUSUW2QlZbEZZGBeZA6RwwBTle4QpPtxxOPOc93sESuD7DET5kbh7Q89tUDF
6yrLHrhAljg5Rddlj3kM/QuT4YwG2zSEGCGPVgyguT3Xborx/B6QwijMdnYzjTFOKyZcqkSB1idA
DE3HAhDSBKHdredxAqy5DlEiwculY2jC0ayjE3hO3uZPk0xteW7yGmDDTj38Ii3PsuDglBWuO2qJ
lUjHwCduudFdqVtkWoo/2ea+H90AB4tuvEBEN3ZqmjvpGf6KCxZ+SmW/dsoSbG0qsI8meJY2LfSW
39IRST0SaPkzhZUJGIG0PclN+wipCnwlcnVaUoAoQWjO9XF85FwzY/hKXlcNrbfzozQDwr18lSn7
4WPV91h00Ei3HNmtCXWq7TYy8P5kz9v4j/bIh3qDBbX6NZGZErepaafQyYiz+5lHFWxLwLj1pUY/
YEW2GrM6PExJIIF+0G2iTTVy5No4UECabX6SSByb1+kG8NYfEJ8y3orBvoWuovxpGNMdCJ6Ht5wL
0PS6LZLhmiDBIt9td0VamS+xYtkK1MXYMDL2pUsH/1MoOrmqoz78PgTpRpEiUdUk0AZLw69xiDTn
KR+zF4HDyG0dSXZuzQZkq32kDmEYpPccuf6bYPDkMffrt7xAIiMEuL0brhkMqUa2IJYA7g6mjTzq
3w4vZyVOpHSXuUqR1L4YZ4TqvTd6JZ6yH4F1hYRM5LKsOW1qEr0FqpsIWx2qUtEWEADMpAe0qVkX
yaYxnVfwxLa7dJrck+oC95RWwjtRM5MQaMM+6XebGxbavQ6aIz/6JOQh4+KmZuu2OIZr3hurCA+W
3oxEk/s9q/PinvYiP1IR5a8pjszuwxAkITqCDTaE2NNGbWgzY2fBuEFquTHvdAL0BxNQ/qv/6DkF
DvVUeR/JDGfkZ8eDplJ/8lgKVZQY2HYqHNO1kEddxb/amUZJFaWEkfzlVeTS88q9OGgIai7DTjIa
1//9Jgqdf7yJ7ADZRHp1Rhw54dULPQRZOG6/ef+YpHEFEEDlgVkGSvffQHKyqbRwjLKLlzb3w9ep
ysYNn1wDwohsjxdYDKg+CieovkhwHB19wX6ZyO42QFI1bCg2Vw7RlfEJh0ZPV/YAojv3kFXaqBAS
GTRGm5pbO2EHJMBgmyeBD4pA5vIG/e9uNyAHak/NzFevodWED47Nu6fCN++SsK7e+gRZA5PIpy01
q6RuVwESwu9YF/ef8OiEAjzCGigLncYuAzvi6FZvlQIOPytL74a8Ll+XWNq+tl3SgUY22fccX+Bi
kwbqkaec7xUbIc4CCgPzhuf9HQfz3kMOAfK56CBotvKsbjhUnhThKreG8Aj63G8UMtsS3/kS1GUK
whgdkkGi8gAAU7sSeqxlQOF2Z7+S2cEKzJe095CmlRhPqefU5zYrBbJfhP9upDi5LX1wWuCse3zM
uPvVZknwHgOstfGBEDsNEx5HAZhMqmny30Ga5e6CqN0h/WRYewwEQn0MPqFWF1SLBRAvnjX1+ysH
BZO3x03QnnpcDQDUUL7KeYpj6MCxjimb7lqNvsS/sXXbadoKas61vvSQnW7K7WIjR6PjqEaFEkod
GBRbmm0GcuGngU/VE1Z78hiFkPQNuhHkoqob+nVt5mw/t928XwcFVPAoGkmv/UHmD2AAhKYZ8nJB
vevbyClpk+LGimv3MDf71pG3NU4OwOOrg6hNtTASwPoEFVS4/ErT/Gr3HJlY3XSoymRahbZlbKNE
DG/K9feU4JNNFsNGsE8eq4r3p4mb9aoPQYqCxQX+B7nh34Hy3sKJDY4JIImTfguU2CcCqfC496z3
DZJpDqEqxGdZT7cUMPVxDrA59GGXnqkZ82dg2rD/jLEJ6u3kL6tp3opeRG+R6GtwK7r2U+2DfhBJ
C/3ZboP6aAaxOOJc0Tk7+WRvW3BwPPc+mAvdoareU5xHVD02HXb4Mkxs3EtkGh2RpLhxu6l4q2Mk
vExlPe6BlmzeMlxduoHZfe0B79mY0spvzKS2kAaF89Y6774qOdkrEwmjOPOI+zXev1in6aytlpcJ
2wSO4ndhDbpd5FOf0l6ExQ2gZm2N4wDypU0Vs03rqAc/QCqzm4BqApJlRohbjDTHPZZxP0FY+WsP
AcL1YLPurmEgWW9yZNsCFMa++sb4UETMeBEAiB77SRY71wjNLz6/NdyGfeUBUkCidl0gTRAsRPhd
zbT9fs/jbc1Es0pABdI9kEf0EBn+4kU1v8mSBvF9UXgHe7IAy8Lrdz1g5zFA8GuPveukD2795jRC
jbz5YSZgzjTARrvurKwF+0YnvGfyYyOG0M7LH5opj1c5bkY9leLimLvui1lMP0oRCCiICe8FiX8K
l/5BdpyduOndIssk3EJUxnux7CA/Fk09rEMd7KaGPE/KwpsOLd+psycPdALUk0zID/nvmYIQT3sa
y/y3mWi0FMym/zbTHCCQMvTxN0HY6YcLXIqwPXPHSmiVOrowkKo41yLQb4IqVbepmNtL0AQo5P9R
dl3NjevM8hexigFMr1ROtpzX+8LacJYZJEgwgL/+NkY+ltcnffeFBQwGoCxLFDDT0/3BvVaLXnXZ
BwvN+uAFktDFhTEsb91HD5jKVa3lfHG0QZVBkTxL4Sf73+1l5hhPE3Zsf2fvwD26d5qUr6w2+YGP
qBGlnoDyRBBj1dj4Ukuc88Ium465toMZEorDXfYKLib1d/ZUDdN9B8TXxb/H8cVC0hTwOjNlyaLC
njzKTABMe4jOgtzHTsq1xSzEg6hvjX1/7EeOHzdqJqR0IqcStbN1syabw4vybbicPSzithkYqbOP
8y4D5E6X1onblYCYEarIoZ1CtosPSaFc7ljN6Tcodheby2shzxYxWNwM1SIb3sX3F6gQfpm6BHVH
LQGLyEaXUsOQrt0PtjLbJKPR7SqIr4Dr8WtX5y3OamH3JYAc0oxDIspiBLvBk6+OyM5k5awCW+Tb
ymzll7D1caJGtEzKbjgjE/8NEXP5pbaBu4gtFq9pkhjmL+WkPGjg2s29pbzbpu8y4P8lX9d5OR/o
EuSj2o74SlAvFUjlFn0F9PYE8WXAihsYyApmI/SD0XmbSEYuQvBNDUaxvEwiY+B04LWn9fAr3mxc
ABMhD8WD8qs1W82t240W0ofQRgI1gJOsBrDMLkqTVxCMxPD1giNciLNa10BOp2PJKqkHa5nLZgCF
QucmqxG1u4safLDLWOclC6A4NyLgxwA4FbYKofG6d6C8wlY0jGI0lDcZn61D2SSP5EATgslHuKea
5SqWobsx/W64M332C2oA09eyTNqFqQx5Io6Jnrf1cgQyZumlQXurJv+rcHvjGQi+bB90kMygrkT1
/QpwA9RCQCjxuXdAGxDXDJX82tmdy9sh5NWdmrPwCRK4rnaiBXnifqUeLeia3FtQ10Z+/7IgdY0G
5G3Qpo5oUTLpRWtUzNxN0xA+cXZDd/79VY4hdm206KdXSV3Ij+YfXqXpoJAEsMfLggzFwaJJXn5/
lVk6x4siqwaoJOF4nnP5YyzKeU0ndjrjk51a/2GbxOep1/l45kInx3WRMQhrBc4IINt7SwDp2E8o
zFEJO5RiSoEB+nPUKEct+lflxnLB+NC8jr7HdqKL/aUoWvGa980vwGHwa5wpdc6b+A8DpL6vTV+G
S2wMnR11t3g0vk0d4hznUz0Vx4Ffbl9OZ9BPjTtQvTZbvAHW/nqZgUHeN2JwvRUZ8ZUEPz41U2nW
LQSR/vS3LECEYomwqDlkDggSukVogDcPCrNAmvCoRuj3EGhpl6LD1+CIpz+42CfTStZJiXIUoUK+
mbjf3qKikG9B9onPRAqh4AhZ+u62EZXYjiU4LVJduj/NJUbqyZVboOWLNyPNJu8cRWt4GOfRxZGW
mEZ/BnVACtHUEcGtprDvSt6Il7EfgYKFWHTmWd4qN1m5g8bLB3s+A20F+Ea587R9xhkWh171tdR2
8u+9TOwBhQkiYhaVwEdntuHsiI/0Sjaq8LhDFl7TiLy7EB+pU4DY3ikldg4RqnbA9L4EcbW1AaLc
Wwa5FSyxF5JnmTryjDLI7qRp8eIwgyA9DQQSQgttZZnb0ulACZhZZbv0O4hYZlNzlFVd4RdKN4dG
go/GQ46ObExxDAu8rcsPnmmsjijbnrc0XM8eqhP05M/eQ1D2CwSC+TLhPu5A4x+aNImmWzWIAJT9
nRnSBd5MqQWbVb+l7uyrBpXXrhlRl9ceMhDBV8935f0nf+ym3Qdz8N/802rKFgD7C2SnZsi178pQ
zbdJwQwwEqe3tRPOt2SiS8AAsg1Q/xFdbeQy2x5APSDhWtLAdRqejnGEj224vtoqvejEracelKT7
60pyqs1bG7QVUOhObq4LtZkXHDOExq8maiW+U0Jp2/l5XZrsroe45my1ckHdOQPSD4JeeByryVWX
VWiEbugMGrogWb8lG61Fr7BR2c4HyerxunxgVsZNitPX+9tCnqUHcqKMqQ/vFC1tQFNng0zkDCIO
1GyabRLu86oEOAkFBt+82doNYwbRRjBGLfoumX9mjZFFjgF2CMuHRLEPANA5DVCQMHYGyO2Qezh2
thTr1EaypA5GsahFNr+avXMvOjUmyONGqADKwPXigWEib7wvqFBUIBCw3Lshr+21N/pQ2m0GqENN
jdwYgKWcp7bIlhxHLath06YaoGHD7DG3Imp2U7XxwrI+fLAV2keBhNpsODuQW6uZnsiOsHezNqHH
gFPlvAgDMA4jgaSiqumMV6t0v8aTtH7MebevfTUnEQIRiD8JBtHm5JcEzQE4a4Z0H4MH/Ec88K8h
Dm5fJdj0gIJP7ZsWtYemLvL1Dd4AVZH1kaQSXTIWFG63zBujmMXeF6gldvWlr033P3KDzPkLrYgL
PhHPAyEv80NI/n7KhKSS5bk1i+FcmAgq2brcvOnBVBHXAhx8vVkEm55n21Q6w0GKHjpW1+G4nFMH
adHOOuKktYT8IAiRu2ZcTrk5PKSjV94r6xVH7OGhj/nwIBGHWbhtMWypa1mTe7C7EJwzetQDR/wD
6EdBR5mGJ5pV1E2wzjvzGXHxPCJTzavq3na/UIfuo7rp46opngTL0kLxdFo64lhLKWTUYR94DBBY
OFIr1yNhVdznbhFvqHfxoynUJz9/bL7W6dDiQ2GodVOCsK3BQfPVdhiAG2X3guRHv+8qUyFMH1iv
iaF+uFZb3jkiFbdqxlmKjb31mk+js2ihCHBAOWH5VDh8S+vQsiZgpJt4ePL5frQLY17nMzjaVc74
0TAQum+hit6BBck6kY0uHPtRfHB1vaJ2vsyjEZrMa8foIj2bF2EP+Uy9bJNzfzv7kPlU5QSJQ4Q2
VC37CNEA42y0vXuoE/wXaSCoviczELh21qVrh7vOLmS58/A3EzvLcQ+ukghWNs74NRx/hFkYuWLO
bgheKzRZO2g4wu3oAxN6hdzSAPhMwVZYBohRv2NxaeD3RWjQC/v48yKt4xaHOii+OthXTqi0eeln
gKzx24/zt/4t1/ZB20dtD36zX/3BmPPB3x6Z+dLMiEkbfmmsyiG8rHP1p/W9iqV42RXSgK7bVMuE
8U2Vugo0Sq5vrake/CJbrkdSNqod1XoXcgABaO8g8pccWRo0L92UqvVUOvaOp016XyVOF2WTW/14
9wh9VBuQR4xz5z23QFpPHmCXOiII8i9r1E6+TKbymMehv6MNECC30LHU+6Nq4s8Amfq70TKGdKW7
pXabSOH53eWDjUSh36ddpJ8DHBxWMR77UFlw3bRYXrTVIBTaLHNgY1cJaa+VhqhuBbunwnCSWuuz
qTrH2i3VbqWc3BPImBIU6eehAgmPVDeqDqXxILiXbFGqF2IzODfGPvj9wgL/hOK0bnO1Mw5+GtBn
JSihRTnc3hMliA+7fdrqKlIi5kxCXXmqy089IgElI/WpFdSnUQ3eCdI/sWMVN+3sOjc5fppAwBEm
bOnbbbEkI13ARoQR6K+4Q1vcJDnIO8iOVBu4PPSE0hm2Q5/h7u9ZQzpCWMpxkcdBWriNLm0yV65R
Ic86+qt/P3KoBnSO7YAazNQqNVBctf1ydkwPmbZMuCBIRF8YAwQe7diIgIgElS2I4lHDOEzRHBjB
yi5qSDNRn4YGpdoTtfAs7A9BOC0yGqUBcDW/jVIXMPb71osPQVoA3ZXpL76+cGfQhSjxaC4AY46X
ZHS8OrsZmhCXPBrxq4bnv1tGWc6KdgHKH7AP4rBP+inWzDiKp2q5oa4JkM3BxlcwSqE5ch87pzgu
ZQuOE9SAXi+IJYolj91ikRjvw7KUqBMVMzbH5En9S2tmeg1ePRpD0m5C0MvtFXLtVo2QoA/Jj8Q5
mkraRz5mwHRRE7GHelkLa17Y0AYGEv463taOfRSASkZNPJirD+OgZ/pzfl1m936q+PbDME380EfS
JBrB3XwoXQLb61ugMtS+vBi6I7S/+n0SMiSJ3pe+vMoBRK0bf/ReP82gbkN/CPIvycrmbbJQHYBJ
juPZEai0rVu6OGYfn/KWRXJq7IuJ7IVvJztRYWt2HWi1iye7ejXXqHYLzJl5gA/B6PPQijI1gIBJ
rwyQu4j+PXvm+59hsl4AQXooM9uex0zrM0x2Kr3C7gB8OKMOGwUXkHS8dYBP2Y5uMGLf60GKh8/h
smBd/lyFyEWX4D/7I4GAHbC3v9TQvzDLS77YVlIuxx5PwMRJi0VZIJLNlCxPueaenBwQZ3fhszkF
8qaffHwptdkdWQ5ku6rX1KVJ2R9vHJndTgDY+6R8cZBZ6Z9bpC2vPRpLB/D56rE6sNI1NlUApuqa
cLqEnf2KbcGwy5za28eymg6IjoF9GxXFCDH34MT3wK9XWDL/Wdd/AKLdfLcmFkI9oVE32RwqFDM4
agW4oPGCz/NxCIP8p5G0wGgZ3mPvqEflpXy6Q63BuHMtBXrLDMigOKgsQFBn8xjy0Dx+6oI2aP4P
QJP9GdDEPD+wEEl3PMADmE28TB/0JWJrwkcc+4rHCTV5oIm2juk4gsPfGad1H86oU5ky8WpKZ5Vw
03ryelUeoWY0LowBbr5GTpSAyJxUaKLAF9PdZt75U2WL72bSYi87oXzDn5zlwAb7qWJHcKx2r0jJ
7hH1bZ7CKRv3JfegvTRbwX98Pi3b+vQBZb4PBiiI5YDUwQod8xOrFPSHvaSO++TRb9qV02ePfeBk
qJfn8iExnS1iOv5LD16Nvd0zABwgu/iSgHR1KSHrsKfRLMh2WavEw9QBp26iTou82lnOWxWDhOWx
BzHLuXPm6phAtXtpZmb63fHnqK4Ye/XrRKyB8O52UwJeNyMTz+RQmzjROVAYO4OfvlrKElzuzVQs
TbOq753A4/ddmSZbvzbrxdWGc1C+8MwBstLahQbUkC9CZpVnu0zbTep3FuQHQRMHovgf5FCXXKEA
uraiEIoZxzAQmb1GfnZag6U4jfBAGmUE5osX0OACA8ID7xUkSitsexGxN0Ev79sQHnJbFTx7Jiq2
tZ0PbF4Foex3U+WWe5FOqKCc9oX+Yqq5zvFxwNmPur7V8nWomnJDpLAi6cAP5YF2AEJU3jPY3lz8
QL8o8AQebPyx8VR890NInq5SB9DUWPNiZl78YwwLfp/y7pxZoORxQRgSNU1hPnazESyHWrW3LQo2
Nkbqh/t+zuZDIsZm41dZdbYK45DYgC0krciPo1r2pjsce68bj9QC9P2tRTYUXSHSx2yQV4eVRLEg
+L7//bkJpeW/fC4DfOV0jYGJB+dfYITdVEpV11X6iKx0deCla598p982JCVFXZWD7imNoRwV89w5
VZ3cVlPV3RXgPrxNknoB4PRwrqtgWtU1G85Jgf8Ztcj2YbTzIAbXDsFC2lX4UNZyxTQQBIT16jhD
OT2ydbcDpcCmA2JyTaN9p5qF8MEqRaPK7A9Vxap7VCEg36kA2owra99ltnXTMi99KIux2DZ1Pyw8
p08f0paroyeC77HgUTmY1VPct95daSVHxHuN58KEuHIBYfKIuqXb9RsbtDkr6raIboPEMJuhUwvn
NBv/ENxgYL5GT68I7YlgH+R+OT+PDcJPdw3AbnJXx5rOqelX9IsAuF6xCNw5OHj0CRu7BbC11dOo
Mv9Wtt438vKmDqdrPcm1ZDRD50zuOn9kxQm59gfOQBiXxCBJhVCf2OMcBVkty66/WPj6O6oFYYVp
A5OB4Auke/zmSz0DQ2LGY7c2gwHVDy7OJgeIL7kHa8iAFurmugEvAahrYyus0uV1vObWDztvgP21
wqE9yMTdQBEIFTT6vx5mfnvnF8E3q/KhzPJuiif3G2p2sL0mggpu2JcuTSK3d5OaGHDXpA6keAD+
2GZQuwZ6gaAjxR3IeU44qhOVViHXN6wBzl334KCAyFoN3YJg+BkarohUVyRPJsAZkEcq21OfpP0e
Af9pA6UIftfGqYLWXxa8Fn15E1SN9QsVZcCLpPxHUQHn7VdGDHmDxlgxnHMAhZjKA8djej0jz3vv
+gLZfHx+v5XC3RU5819Sj+/xX2anVJbuqW98tHR3Mrkf4RwdrsjmJUDGJpANx4Y5WHmzY33xplwg
jJc7mm92vJ9+NTFSf1AzcX+CVGgxO6P3rRWuDQoONt06aZXt8eIggIyU4CP58jQXkfBt0KeMrD2a
+tK0QS+jwegRzsDDqM3NfEO9i8uMJOzIk2K6iwMIQIKRzV5PldMv6ZtC3w9bVguzFcEZ5bniTtLn
Ddot89tRDVWDq3guh9P1rAZ2kHaN+qxxQac2oW7y0XVWPZKgL6mAfIf+MLICZys7NGrIHzSgn+qa
APByu+abIBHt+nIf183MnT8UULJJUIcqwbq1TEQ531dIRTBDPNIvdclem6C6dkC0IB5p4wQ3GoEE
Z3f0qkp/YbLQ/xoa9yDDADN0l0J2Y5rFL8ZwwJ5RXR36/Nmt+v6b2wJXGhd5+VrGz719dOTsLUJR
NFsvBs/CVLXx2hLwGft8fq6trF/WrmXfjrPKtxZ3ij3kIbMTQpfBKhti+dDXqIGArlD2rUMkT3+6
mqEs7posd57SsgIb1Z89ZRb7ugpNaIPM+HXQ2QsbJESrIE7SZaa7jj6SXwfmoEyX+D1BgmPQJ/ar
NznSlBL1T1kuptWIpMUeAmvgXtStRAztctY0dRSGIGa5K9HcJSrRmwevgL4k2YPS5gv8gSwyRjzS
h35MdmPim6+/wmCcXydzzHa2qMaVkTbWa1GKu9mps4cuyMwTCADBLqCdyzZJF66qpxMCY+UDHgxQ
94I/pG2nVVA2ReQXiQt8LiK2qZ02i3lGbVo3PRsu936mHeRLLJEkD0CM2pthUPXOw1mL16Y8GDkr
IQyS+KckByCHWmQbtS3TNmqRLQsgHQd4+t3/4Pvvaxqj+HhHWs/IjeeqSoFd14SHXqbG2wxSiZee
pjNkqbC3BYdSI9noAvaVdGlpVoGrbWLG2dGCpoB+A6jPswaMhggWT6g6iHFM3AIXmWztwpkfKxm+
diMU8P7ToQS+DiW7kcft/CcitrtUIIQOihtAIiy/ONp1FZ/MRPClynP5zYAA7GBU+U+/Replxi7r
jtcjeApGYMSnqs4ewwpVkp2TslsZm25ktdLFwQPJlazi9RNPEwePS1bsqGtCx3sJ/ethk1lJ81SV
cY6Hd5msaZRV3ryB2Jy9pFEvhmTMgCDugmco5K8rL0byBz+FDfbU+M5NCvnDqf4OFtNoiCvvJ5RS
gXSOC++hBrRwM4FGbUe+YQEycR/Qwk++DRC0D0L7Dto3DIW//ve9lPf5DIrwueNCX8u1gsALXVNz
un04wPTSysww7e2Hy28bkm+bBiJ+a9Pt00eB7GgEkvriD5X/QL1L+wOaA3jDOavvpgKIYuS2UXAi
JnGXC5kv/N6XP4L262UKEPpQqCuMB7eSwRokjN3ewU/HDQvmYpnJNv8aDN2WfA3FbxW+tN+nDEI9
QRu0D9Zkudu6MbaFZUG/AUyPJmhBv0Fx5HGwLP4YNyhBCHFMXJHdhppnafFvY69S/BLyYdeH/hGk
m+lhjCe2AtNVfjZY+9ZS2jYmRnbmBWMrpVtJ/FrbDrLH0s5XRCKDz24ftX7bINPhske76qDiBdXx
bER0ldzm1Oz/Y3sb/n6mdK0QxR3QXTFxtHRMHME+YWptZL2gX1EDvQ+sMTKM3h6wf29PLeu9dbVJ
vASQUfHt3/le3a7z/182YEGRNgC7faIrny6KnqEucKI+6W72efmouIzXn+zkQbbLNOpfVDupeR2n
ZS5KnnqxoTBjEBT/eZOSZEQvEp998t0NcylBesjNZMmRy9s3v18K7Bj2Yxcg568HZDe7ODO9+9AI
CnQ9EOY/Xc2fZtEA2agFECZEPK/9f5x3dQlGBhJyrW5NgdQiKLpVDqa2xUXn2hMof/J5euJt9R9U
jLqo6rcTkotzEfSAPd9BbMK2PPMz3T6bZjuoWeufueUgnDst+eBWP3MeJ9jTJwIkkKW7hd5psZ1i
t763PcBKQXiPZxQebpWofqp5APcdOxGeLZE5Tg1tb54rjN1kcZoi7Qmgm1EnwESU+dtAaUAmgwZS
6JUDzhCPZ6QK5q6J8qowd6A+6cDKUnUm0i21f3an2T+zjgfbtAVr/dUmWmmcMjWvANbtjYj8oLe2
ZnbpnKhHFx8iQpGthAV0dOyfaX6JOv7VnPbBklwcfQunN/zLLchGfoM/3CWaE3QurXVhWMFDkqTG
OWxTIDon52UoLH87GmBrp25upDOEWqd4T92/TkIxjox4Gfy4shFCnFD5hXtG4Vh5rP3hC2QkgMYE
Uw3Cswj/COzNloIB8gdMtf+lEIsRRUevCtQVIHeZshUFj1At/AMQifBcx1V1RlYMpUU6qESzNccG
qPEdtmxDoU61awBXx5v8ycGGM6o8IERH6F6B6oD9CtrwzpNF/jpbBoj4KoudISTJNoOoqn0fJG/T
Efd8mz777X1eVKeUI0MDMpI7ywyTuynzy6e8sKB3DHMmB3VC/qmNLgdfJ3M3YoZKAY22fsJA/Iui
UBqVsbxz9BrDn2sAtBDF2RiivNL1iih3enM5WAPgXBpJjr0YENmV8OubUTT40DCRLF1gKjYXmV+U
doCJCvTMWpYWil7V4wR8WDQpRx47p0cxGWrFgPIu+ZpcSoTKDxUeVZCshDOoE+QDNM6pQ/4iqREd
RinuLiYd4Y4F47rPp+ISx/MH0AuGHaCeovSPtsH5gv4VvpuUC2ikGcdxHudH/CU7+ge3eKRtdKH3
hqKCejozB3aT1tOe4O6EiG9znWlKlFheAfJpnHFoQL3Q20AOjgjE5V254OYrAqtz9jZ1bKGg4M3d
sDPcYoJ8AC42S/lezNWu9/o3E9lH3S3SDO+3JyFuwxDbR3XGvKE3wuLVgCQgQPD0lrStkd4xMCpR
jzxYPN2ZwSRvqEfTqyxUl+nV0A+7FseJKAyG1RyE+6qvh4cQGra3hYDMjUgd9aUxfGcF8Gq5dXW9
GITHDrwJ+ocaKPrbVMQQbmLF/KWCPNk/uiUiRQW9nt7q1XDcKFUc45OUOkm1rlHBdHB7IYJFHjdQ
pjDHpIEaLJqf+x3L0iaiCZcmthZPRa+cyyIXG80smgHKd9T8MIn6Hgfliwe2JuV6p9kD2z3o4IO1
L5GDc/WFWnYDDndP1sF+sorN1Q7eWmghSpXIRdXF+Yr8kLNGLobmAdQ+nRydkMDqk5/BTi7UZ27n
LnvkdBY+oFXzMivSGkou07SJ4+rnlaJcZAgRgdoRXI56608DY2/ySHR2sb/Sm3fTxqnK4Y4sXRzn
h39ap09+yjluX3x7xvfcMK1DETTtc4eiaYAPxKtGxGyLcKrWru4iznzLpJE9QLWCQ0TAtqJR+c3r
dXqAXeIDJHw2Sc//qApfAZgMsdAmGYHkVVUBmVIbqdVrn1rko2dAIG5ekx/ZC8vzItBRquVoI7tQ
GHH8QC3ZtMal1b63mrRId3PsgccrKfg2bzuxwQ7FecEHZ0Oqk15o2wuA9M3T1MzBTT/PJfjVEK92
BTs6fVcAdhpUl5ngy3Ve0uJxmsAvo1/9p7/j2qVRW3nZdgrnUzk39h7IWnsfZqASW9Qtx8ajLJA5
nIc4Q2wO4xejGzMMka+lEY6X/tuE92UCJwep2yR/Ev0Nce20yNpHoI/t1ldKHCLV+dTt0/zMfKik
GgDUT31Sn+jSgfTj0qJub3dQZVbD6ZP9ky/TZRAp6rDWKAz5OD9oO7Z1xSDPY6fqReGODjjOi/jR
6eINPUZlH1eboO3jNT1tQ24Dwuj1j+DQz08V1OEuT+Hr9Mwf40fUZmzS+BsPrOkewWznyce+wGjK
p+5jp9WJLowUtl0+/enmMPllaoIVoCOoPGbBc+mr6s4CKuUeYQAFdUTIxlCXLo2h2kUgy1jneuU9
2TBp8hDeAAoUebmRxYuhyRD5z9Pn2hzTBxRRFMeM7L6NUHnpyGWCXTzIcIGWObaQNu7wDJwQ542T
ZpnYSbMwdNdUmbEZeXALOWW4kI38WFf+1q/slxgH4AN50KKX5fTyn2yXu4FACEWbYMWLZpT0bpEn
UQe6tMXciOjat53kt75hqTdPBeTZOvPmP8j5ar+sEMb1AmHpb8jNQuSR9/J+kJm8VwCiR2Hu1nvq
9qZfnxkqJKlHF+h6iM2nWY7XfS1SQIbNaMQPOaAaRVZsPCTLVsAY+pHgWeHeWM64zoxp3BuylWqP
DPwKND/NXe7x4EFj7JFecZ7ee/bg2ZceSLLxF3/sXcf+f/PqXpjIOhngLjHt7IsPBcvUGV5kblWn
MgU5A5k7QIFXgDtDyVh7uXN4D03D/g4np+HeK+SJvLBpDbamKw0kYeAFKp0MSIEUugpvSzOzGV6Y
Eb8tjeqr8sE21HRQXiVvRn2BDnKMEnzoG5eJMC3szPUv+RB0NzXUQISV1DstX2hvQon0VuvnJ/K4
OMdJ2R9UGK75DDDs8jJXzD6C7VYG0cvUtAG3nMAlbRn2ouxnCzfQa9P9OThaLre+3OH9huRSja2H
zZ5jbLDt2yRJ4iFAV2V3Ih0fXFQto0YzCLehFbtLZXXsZXQGc9FAnGQPXUHnpQGPIk2CZmp2xwcb
rJpfPJwLtpb0t36AqmL8R1VwGHDwvlzwjQmRaZ5nFNFpY0JNT9hHAF7qtzlX989rXPo8TsMFy6YJ
ZDdYg9akllNWQHVep19H3l/V5YZXF2pdlqXmZbwdfHkwUV8WljdhzIzNlRQq05XURB/1yUYDn2zv
84Uu+CYPugCtep8EOag5fcc5B1PTLMD7kGyoawPdcq4Tr0ZyVBbgFYILXaxc8VMYZltk+UC9R7Yk
sHe2XQXHyceHMArr8m0pWkVAJOOgUH7vhrWz7lPoWwxJmt8NQmQohqXK6qBFJYEFZgt9CSuPHYAU
uHiQXasP3LASb7aeRBeyZ9kPMSfu7dU8ZMaRjeF0vJoaE4qgABIC0q6XpwHVc8h75Wmzud7XbIS7
hFRgvULFvEgWjn697gzMzHUter341nXR1VaMuXvIM+/u+mcNtY/KIolqr1y+xM1Yvto9Kons1EGC
Une9vlmY6Tg/W03NDhL4rkWg7Y2UQYSs0HRycc54bLAE2YtZFhsBEbI1TU+bETSnjf+AugcfBzGP
RWRHWaG3YAkbd80QR4YzjbcGwom3KB1tF+APqtbxGMD2PiBBgBdZgzA2NBDoUWo1o/PkckjVXn3J
nnnIi0D/5PjJDrEniImFN1dzMmf9qWdaLxEv43Jf/VrwSEkOoZA39mT3J9sB1Qgq4UGV2n28kM3X
mvI0EDjLno/s8Heu9d/MDBQQFX0g1tdlr24oLLW6z3cdkQ/ZtOn8+ukWn7qK5tKqFVJiS0hNekCj
4rVPcxfsU9QKTAxEHED05hHRSdCF2CVmlFt3Za1urnazRcUx6gJnfDHM6UxcEgXSvp/nVwyZHmiI
cXA1W94xBc4MyH5VJOvRKvsoUQqMNrbdekdQeL1dpqQSQ5QLazehlHxHAzT74n3pDwL1KnL8Tnzi
xhw694hTUCeF9t5D17rtykaBw4ps3dQw0D1dHMjC+xmaAbZhrsif4Zl8L1D5qinLGxOka2VSyKiW
E2StgrjYZhPorZjZlnieAXMP4QjsfgGhgBYVLpX2E3OLBP5oNGuydR4wjDinYXKiJ0M0BX1EUzPQ
y9o45Ucd0JcsrorD9WL/3qWBMB6Kg+i8L32fdOur6TrLikOg57Xb1Uatf1yOZlydaW4qIcHj98CN
dibHjmeANgxId4ZN74NJBKcG4BMGA5Xx4HjlC+527V3HWXsHfcY3G3VpgGyyXYPxZ9tm/mmG4PTe
0pc6dsDlT026OFMBftnMEfH+0rwOXVy5n3g49KngbYEPXmru241enubgKW5ve7NbVy5DbQ1+U/Gp
dZ0jgF4IvFGzyTJQfYjMuMM+vAGNRgaMUgB+sOjS1O6JAh+Dh0TpPgfHvzuUGM1xBlnbI8IPVDpE
F5kG0A3rg21re6gwIhuVGVEB0u8uZCeTD7GTjZV596GR4hCkZgvZdGGBBhNdatW6S62/6/4P05yp
sipQR4wvfVw/DNyxthKHtZsgGI1la5nNE1B+eI5A7OWH7bT41QDHVzTkFSra1fTdCIBrVe5gPY6u
X6+sHjy6YV810BXqgq0yOPji9EqoHWueIPgFHsCyhmjxgB8XCDOwYyOntwsq6+1V1vkqIhuN+gC7
NUvqc+0oQcoRtap01yYk0FEKmPsMeB0RNMup1yT0YIuiHg3QElPXZHD8ffGL0YDO+BZoIJDvA1th
m0vZJOYxrZLhYHS/OEeFAOSRYaKLKescPMLp2jLwwM7i5s1+8St0H5RHmJIigx6CxmpPNhcSX9me
VigQRokxuoNMPWv7fSZTnH1RhzvucRgH5YHLpdx2kGHeA50SO1CUUNpBj/3FSoZ+7n3rQA7XZa7+
IxQTrQV5gqa5WKgAGe2e8Q5UE2F7uQyjfSNnFJ19slO3RBiKQ8XwdPUnu+vm8hiwfvHJTl2INSJF
lTn3l14Hfbl6YKD0X2CLz0+pMcsJiqlAcu2M/yPty7bkxIFtv4i1QICA1yTnoeZy2X5h2d02AjHP
8PV3KygX6Wz3OX3vfdGSIkIiqyoLkGLH3vnYnVBIdA/sY78L4qI7uaqhnlmhbHcL0EV7PSY/RA/u
6xb1T7YeFQH4IjGHAmnBEOnPwF8WIg+kTzwQpv+a6CVgSllRzNylmRTpGg44ipykmZ8AQYM9K6qO
7+hRMLWi2k+8B0+EmQPOpJ4ftqWdanNM/T6A1HIQth0Y+lK508ayBEhMdM+JKKanEd/PlOO8kCwJ
XhEjqwZlhRpCmjo+Aw3/N40Am0FYUSLdjpekeQQM77wgDXH2P5xQt/W5C6ClAxiTQLkzuCftDOyS
pmpoSE0fgizBVSEDqp769exR7JHkGSTeh0eioVyWWCYuay/e5QLLCsOgbgXz2uqTUMyoLr2sIHXj
89CYxo5ITtwhAjMb3rIWApMbPhNiO6FYMYBXVMUuJppFw5n7RPGm0PAjluy0pMS/3fH9CJW34OLO
o/oFpz7AMU6uABAn8E6DFRTPjlO8ZMRz8GHPjbF4VvEOs0FkMQiUs3Ek5PmU+01h7aoaWxgs1YD2
CT2rly2+0horVsuYerOR/MscGk6jWUKvWEcp+sdi5ODDYL6vUygPuWfjMiYjhUtzMPauxubPtNhv
Pw592nkZe8B/he6Zllf5sVEa6ENdoAtb4KNVQ0NqgKPzA73UD4uJemEMXeZ5Go3r2CxPlmnm70Ya
L3NoVVpfLVi3Pfc1/bOGG/snb/Q2qZ7ZX5wuMLellho7GkaQH0pzy3yrtTQ82g0Kp8k+suTThPfQ
p1qPQ+jBYldB9izLwf8A7ZyL6xjsSeThC7Nj/sVxAZCo1bOiN4w7F6Qrd8UUGndRo/9d2Fm3D3Ef
dIC3zoyjCTlCriJmW8utBoWO2YjdP9cZNIl+rRD7RiCm9zArY/pm4hrOzNRcHB0ih0XdBnUCVWwM
x7THedyKrgu03QjtpvavSTGktnoDgkLkyZxzp9nRKQJ/82mUrABlyseYjFmc4+2TutSQe46kMXYU
pR9Ho4J//Nc1loXMECdrpg7wfAbJ93bSxpXEqdgGwLfcBzokAB9yjyoPztmXPsMrW1Dr5kVKzxxR
CS30UwQdDYoop9y6UI9CqNeN6ftSNKQmKx4j9ikC/edT09V3hRiTCxA48VNRM3GP2qMN+agp8fTa
ZyOYBxdbPbbcb4QQu8X2+0IgwO4vRsZ3QLyBEEkidQUA86nvPHniHXI3PnVbLRjzFXXJ77aVPE0e
oHP2mHrrMbV1HOT1183/lQ0Jife5NK05jmOAZ//Hiv9hsQJqLylgZ/gQtBqYnY+8yrpL4zTtNhcR
SsZkwB+boG1XUTyB5b2WoOex+7c0z9otD3QGSiED518MEpSgxRXHqA67FxkE2TaE0uMmqmwM8zA6
YW81rMirgy3l0YMk8gDKihdqosY6IOsQP1C8blSAmjHspclp4zVhXq2WXnMI0wBEWVkDjhoHddyn
SYPEHPWWIQAELaTeomhDNuaw+qSrJoMkqSyjSz3aUH1WDYfyFHLoT4XbIDdHpipOVti18vNs62R1
QKmLefTMAm93boZCLMeIThLM35dEsfBT0w7QJQZFx5HsuWLrX5wic6HBXnuGH4HNMGwd8b2WIyQy
wzq7d5OhvGQoovNxv4y+g5hnk0GA+HObZXhOc9ntwagIpKEc7yjAibAhopkBkLyRp5eXQhU15x0E
1uo++YZ30fxOjCK/G1XPMfPx8J4KBvrH1lZNC45v0PWChkb9Nc549QdfjFAkM14yervJks800iKY
GiK5uQrsR7fwQ3Pq1leuoBnKfZzHT7lKRFMThwBqDrXNd5ScXhzU64zqh+tWcj+PFBPaPEtPijuz
dr41mmxnZ6xMNqiToUyH1H3NxxEPzdg7ZrZTv3S26ShRer4Zy65+AeQeBLSRGFfkTXSXP+JW448i
mRofGMw7t2DxfZDlzQvUrgffHBx3T7G6nXS7EpjjNZKSOHMpxSEELLdcTbVgJ5KivB2LykkOOPgH
hTU0K5e4CVTE70KW5LG8AkXtXIpzkOsSz9Wmy1+YLFXFCGR/VUnbZWlS8G3MwxaHrSdQIc4Ri/02
tgMJVyetXWrh6/CnsP9wLatBRhLkKJClnOxhZU1ltDHVj0VFlEtDNnBj4hdDxpsYGpZqBaZWoBCt
oF8jGHCALxwg3Rfp1ZtEOgNEiNzxznXdBecss5Hxr9PNUPUWtCinJDjPXTB7BGcaSwNqTVrkHT0X
b85rmvwe7k4/ILgpd/OQVpzdajL1DFeYfhmW+ZoWdAKjOOugGvFYn69QuSNPDbZdOWibcLNmrR2f
yGgoz0hBZCR3Yk8/jFw6quIHt/8/LnG12tyl2AjU3GvUMydbqDN+olKXUjAPJdJlehZNpuFhVX+S
qiK5S4c/2v8QT+vkH+sk5lQdShAKghJ4WKuMwytKjWzkkvo1UWh/jIhCOx2n2UcU2jT6fR6QEzer
LPOUL9lpVTgt11iuqLxLrLr+Mvrw0adxABTpWAZCcVGUa1Nq7SquSydAaV6ZnlrVGHYWx9tmFOlp
0Kf0RD23TWyUDnwEQSd03CHHfeHkcOoJGLMlXAcDC8pkh3ztNn19yc2u3UpgCoDqTusL2ag31Ly+
UK8ew+qkVdgIqglcNdRzSigJz9P0cjqZkM44zLZlFepVUETGyRYKKG8cyzXoYziph7S9+hiLg2bQ
NT8+RuWB4aorWpQuTbp1NGq71PfUNanrtZ4FxvSmeLeSi3daBLSZXVlHJxkAVaOuPekV6AlBneAP
uTv4NNWtNBtKImqVeUHdNeQKFbX2KtRF9tC5Mt2n1QiG5bFw3dmIql8wjWkg7ABv0APF4Xb8HkdD
asgrKtAyuEycFjut6bkt1jTqbJ5PXhWbIst2CiZcmkzYH/66vooNuslxVx9xy3xeeMnesI1uRVdd
HB+xi31ZU+KGvWFKyUpbMcmqTU+V8qAbxhcgc4pNNxfSB+pk4Go8qrTJkARrwEY2+HHGkxW144l6
83CYoAi1eDQDJEJGCZlzYtqVpeLpVQ0N/2SjkN4aX2fK34/Ym6k0pPm0nAx5uwPlk9fGB1mEyUoD
MxL2XvziZpUA5EZcN1e23gsPwnTnCCueTnUBeS/cm/HfaZv2c57m+gOIWjdUvU2Ny3K5qqKMnWZb
30HnBa8oqGCG2oBGGomoyyxdLVX169UFiUUG5SxAw5mqLpHPAPsG3xd/UUAprsaHxa5yDDRr3Yss
v88gt7bjQ9WeXRZXh0hWwcHtNPNkxI21Gw1wxHYgZN3kXt4/so4BG5ClzouIXHARun33ObdktMrS
uP0+dvKuGXv2s4F+InOGAbjD/hPXlKaeHqZHo9eHv0pt+K67Tv8F+u3mKgN9BRjQHM8X+AxPohib
zfKxgPprz93glPPHAuE2iP6s5P1jgc/ZBfiQoYYJ1DKHVFb8yTJULX3PzlCI4U9NZPKnUmnjGAUq
GpMUt207DtljGr+Qj6JinI9sJDi2NhRADqsc1iC5jB8oIkSl1F6z8tqni5BN2P0rq1EUQ/F4l3WP
kwMsA61BEa0SlucDVN1o2LQQgoxwurpcxc7ccB3kEaSC1McdjYo9euwZyfAR5QYjuDHAcSre2Bhg
Hx7rj0KxXOgCNKldgEQ7nvmg+NCgBf8RYbVd4qPyzNv2btIBow5xFRyfe9WZejnE4QDrKDWfhsjP
17NjiWtRlve/0DYbwJPf4oMdgP6BEjYtOKHHcIMxx7cO7KrYIDxUdgwtYBSYMzfpV51Ikm889B4m
CCv/5CX4X6fYFcAJTmvmpdGPwNE/d2Wif0G20V2VXmu+OFU3rdvJqh7S0nUAkEdRmhQjck0Quj0w
15dlLPYEgAROdRUXSfTmRHF6SgQP12SvKh35AsmtuxEqClCaTJ4J6aPngbMxatbsIxwmpRxypRbY
zb94KOBscFz4va2maK0BUI3/9zG/H2I78ivlSNl0Alxs+pSBwAx7Jf1oJCD7AZCEI5XaZPeOZt7H
WsZf3KFsXrrUT9SALJ0lzjjODe7z2rFfvKh+avtp1Zcie+F6mNwlefFMo1aZ2MjWyO1Wj7gXpC+9
jIDI4IIdKrPJXqYkaXY66tzXNMGR1biNxyo6JZOd3yWW2QNTbKcbjpd/c+1pMr8D73rvJ8poptO3
3M1+1tISabtK3QoU82OnrfSm0veMsEn2oUQp7FOhcEdWYPJ9XBbuSldIJWoo3s4mfd/oAlim8lQY
af6UTjhUGZECtFPHR9VhDKixxLGc4kulhoahVHypQE9gL1oxdLNu/NnmLSoPVeCkHOS9mfevw3kp
mkbroRb6p6f/aA1FfgUlRWbnztHwNH7VLDbkzDno6f6nEJr7H+L+Q4gL5pYdNrDn/xC7XLae8Nhe
zePfP+nNMmV/hhiqeXSMpjmB2bU5UY8ayRmUvlRDPbIVo+Vtkzp9XUw3UxfHzVSKw+Meh63LynYI
uhfH+LuLYqG4O1HaARITVNOhod7/j60qvLUJHvxD6TT/WA6CLhzswnG/MRy996tWeF+7Dm89+RD8
aLmAJEKVf3FRe77uhna4twYjPeD2WuwTPeIP2djepX19lna3hQAJ6LeiAsjnUlP0TGLvTRqPV6HA
971VFvjmKOhwbYsSRNZmwk8ZuN8hxmA/JaHovpf2+G3EDe+rlwlw7reBfIKQwLANkKKHeNSvxim6
/OLKMLoMX26sy5B6rZZofo/b2NoVjRhWNFNAmWVYvc/nZLdA0OnLpjY4EhO94Bvw7KHMTmr6keqM
uuyJY8PwBtq58qzj/dQnM0W5lvsTb7h8rkUznND1AxOVFFIVrqFYOVh3+Ivv7LopXrUBJALSSr0N
spb5q+E4xq4F28Q8t875ex0bzQXbb4wT7RgSjWqu4eFUKbAcnHeouSDCiHBj5F+zKfP+sgz7HhKI
0Zu0RbKdUER5xGmXi7urVYCbxXL/MsbtGGbyr7YbLL9oOvuuqHVo04Frco2zLh8PzgGPVZBfejqe
Ozg49R6QH0zvhCs2iwliZR54+MSmymR6R1HkDPRWqofvcFhsWgs4oJfgJQI6st4DxaUlnsqc8cyn
OFpOUXufvJy/LFPdmBcPIt7Z0oVODk48GY5bsG0ZpkvnWRZe+Ka+3uD9CKz+ykhNq2X9sG5KG3yh
0FhYj2WKe5Tb9Xjhd5J2exsJOsgXwT1jPweiPGJdoSbnRHEW6D0vrNCtfWfbXB2tN32+tsVaoFL7
M/TZ8OVlTQtu90opkJu2n0StPNGQp2uP5+KzbgrnNOZFC7RlAbmCioNlJOrkse5RIIzneY76zECC
MgllqxY+dtiM5rcMNL0+t732fokti/Y9VojMeKuFcZhJFiDxEK/rBLLFnip1Z0DDHwcAkOVFH4vz
4PbfIsj+QVwSjZM1700XatdD8lIchfxpSA4K4Zq0DxFqcIcWpAMggQvkuePYKLvZp1QRPSc49EXm
XHUrJUJPEUk2gCgaMOHB8cD0tNJcL34UgROvvd4NL9RwCa64tWHqxdZyO+DP6rEJd0Upg4PoaheI
KijZATYpQSHImu6EgsAyAB0Euu4i1H01LnKXbXQHn5UmzUHkvxqjOLtFanVCksxgVYeyCOmcW4H6
MDNFpceV0bMaB5pScGsdg0YIjkj4znUCdjCY90xoY2xBmqfSQeVTFbTGpqVnPZD4lxbVtxcKCb1+
PKsJJr04LMHkHTW8oWaVcVxw4L0scdArQbIVG3lwJeJKKHGKYzkoWACoy4dV2QFPWrncRz4/PxWq
+GJpyMaoAONPbtT3vUcHTgvBmXxCcbJaYQlGtuPU4/V6d2O/XTRVV7+aFunpNul7+ZA1oPzuIIFV
oKP1UMSyQDuAv/zcEdCH+/kRo1y9w423FLxaTrl1O8tdzYjKrvoZSwusSYtQJzluIJU3yMuPuSH0
jbc0ItDm1SpI7gN+hy2HcWdNWnnEwcBwoqYw5XBKYvN9OOYAhclCbG7sNKQJFHszXFaqIGFQrsht
A5Y+dBrkgdTFkIN4vwQN/2RbQngx+iHj+bFW/2txC8qx2AFknoaZ+iccuwgMczSeu0Np/GRl023J
pg9s79ZRvxcd6kqv1PNoDPxMeQLJxbuO3p9srEdeynn9U+QysTK9djNwu8FtA/ULS4mCBCf+plES
pjcOGi42EPFs6jg0cXLx23xNxniwR2qVEuVH8yrLXKSMKgiqpQ3XN26fGD6gbND6lUZ9HouAbc0g
+EGmpQHNWH1ehtSz1YS60MQG5QLAtKtFFscyvJk7Aa0Bws4QxXJqAbrsEkw2Gi6OEDupFejp2k2W
ldo6bifnWKGu9GD0stsyUXZ4CalOduckf1UpdiNgV3Qf28zjh8D12i02gt0bc4pTrar8KQLA+n7/
/g9kZJAB+QAME1R4Rg3/K2C4IwDxDe6YUMQEQ66lqDagO3VPQRd6Jw/nYScaOiiLAxvhhyfA+d+h
B1vTEkIzqAGgOdvlnmWCrW7gPjNA+d/EHt67RygJoibHfsOPcjEtFv1de8P3Bqz+LwLFKTvLzPoD
JFuTx8RKgNNVEZb2owUI8TuOHgKfNzioifo6OLKw69Z5JtLXsXC0PfMMy6dhDFrGUx3bDOzDevLK
ZDRcxiL8m5xQK0weahcZLDXTC5vouTU5qBub9JVMeXDREhMsAhoonyUPXmycV14iVddoFQPeQvok
3TWqCNJNPe0gDAlCbeXtU1AJ8anz8RiE0IxCJhbY1247pKnXM0ax79r3MUEPwQBTI/nsfn1nyfRc
gL+oegzJxGE/IhuIo4BfFWVajVIHzQmcLdmo4YN1D+hIcKZRJNLyPne1qzK0m4UoDBpfwdVCPd7+
7FnHACw0GcDl2bSKmMwewGnuYdPLg/u+i6vTPMQpUgCcZfkeU7EOx7kqxvZSsI4XxPdZdd3bmPTj
5x51/8CZJi95pdt3kxyAglL2OtfrjTbWE1jbMRx/hQmnsO9EO3zFaXZ3Klodr1myzO8iK8C+Po3N
YzLYB7JbQkbQuZDeWw25xlPLM6hLGjkEJFX9bGw7bJt2XTMTR+mK8186NpuJo6pYHgqQtD15gyyf
MyPdUR1thxJBkE/V3lx0S2uIiDXbQSksm56M/dizxNFA8RnecvN0vVCocKPud1nVfgoCCwdSRJ8y
U75S1yjAZzMCXy8SKFVAEG14oGbIcjCGN6BQkOODsNGQGUq24GRvcJpwFYpqyh0KeCKcbP2KY8hB
31vWPInMtg3u28rr75xias81dJS0aGyO4L9rz2TCnwTffhf/ArHr4QZOY5xITDu9yT7R6CZusZGD
lpJaF/lZY+N0Va1nhQNSw+Seu8scr5XzR/hHzHIZurwWJ59o7flz0UdclhHOC7iASxEA61xkOqRd
s4dIL+UFipHNUxOP4jLa1kOnJyh/Uk0Q9uUmj6p6Q0PO7fopFcWDbYXvkxjwbhfB2TypisEQzb3O
W/XqJJ4aWx3HU6/AOS/0aZ07s0cqluyhZsZQU6KQwczLeZ4Ae8lv3Y9Jy4qBWyvZ2wBvf2rZqykU
swT2tC5dQkoOlFFq7q5sc5fCUaCLD7PMbJFIR8Y/QNJeNgds51GNZUrTN7D5nIcQHzEhdAOvqXJ9
NFy8FPz/OBeURA5q3fI9A1RnM1AuJFZURihtAD2qMs4UwUQlnNQ16j9QurZZGIgXB0ULNZls/+oo
VCVFPYEULUKqrkIFWg8g5obKSNMLQ7ELiLt4vak0qR/tNuueTBwdoog1ir6HrhavgHbG8USN57Nd
iY+JQ2I436I8bOaJOYrFH8zafdG1XZzXkNbNUYLRx07Yr2ncjWI3Nul4nPQQ6WyU4rZAlKsuq8Xf
EQ911BgqW+Jp3VqoJaDLilrIqMs2c+Bs/FjcmMCS29VO5dO1lqsucRnQrKjcx4+TTzoupc54drz3
frQQoDpRY3oB0P6x7IqNjJExrLjUkViCIsLJJhd1mQD3zrYBQXjUgJp7HtJ8FBxNmr+sx3sduz49
L4oNBxx3RZ7ZuAR1wNCerhbxogiTcCa1y3EYtKfAq+tSOBn1Mu62/TB9HQSyg0xhwqjXRkgALjYG
CMrkMHkg02Jfhp2avwz/FEK2/xBHn0JdEXqr/7hiWoQ5EsbqarZVRX5ri3iDOlL9wtMvFaopZtJn
U/Ho09AAWwqEETxIlinv4qBJnvV5sfBM1xjETmofglKo5RQNmBxi60D0fdQQW5/zQem32G5CaIgS
lzUrHHOe3wJWPhMBLrGysNt1YnXeHhXfEDQ0pqcKCYOLruPBmJga+wLhK+GDLXJUuszaU91GT2Sf
UrvcyL6qDmMaaiDj35HZLftu7zSge0qBcfkCErZThB3Diwyd7oxvIs7ladWq7Vc4UQvvXZwRPU6x
CWQTrobDVVTmcKdHJXYVvaHoaY53h6DZ1ZCG2uZqWR08dch+xZ/kFCSol6+T9ZTj31mzC9A/yird
jkWkrd3RyZ4DqwJC3JoHg5Hlz1YjoHyvldaWAgReEe9RoravrSl/JpNkifSzVnP3NDRi2Z8dk3+h
ETWZ1cTQOZyqEy05TaZ7yG0wjpI3H/ryocjxBpl4XzIXlNITkbCIGmT0EI8otvPYiVCIlrIKDKss
Q1aiKfDWgqOnR+JYacC/LAdH3BPZSqhIiEGyutC0qMW5Pk5H8pNdSuiDKCDxlmwzw4u6CAPqx19s
dCHcHtcJDkvtAhUNMpiCE+iCghMNG2NSUsfUkmv2c09utEqfwBnxa87NRBoysxl3uh2+dM2IbKJq
IJdl47AGMBbQadQbDsLid1toxeDQnv2mAm23WvNGE3XhWSjHIr8J7caVp7Xeuk576+jiyTI3E6r7
jyn2Ihm4y9AlD8V4OWgzZ+OV/6obQU7D9JelXGgLoQ6AvwndctdcAJZapfdWNSTAdDrJZVIN9ZYh
dHYtEN4Bu0RxRcfNfkVdAaYzVw/S4+zQgn1XsuCwLLcsQj0A/aA30Mp7PU6gxKyuFbnPLPSy803k
zTUpflmWejEYdocMstbM5c20qr3RAWqkt/bI+77SyLZy59LbuoXMYzr8DDjedZyka9+Dye2Cf5Nm
zMGVHC94CwRNQ/MEKEmxouRtotuXtkzcT5mwra0u2vZAEUXYFqDsxF72I8LKRmvr5Ow6gvbDeB24
xLHl3K6ha8if2sOOzuwTh/G1U+n1gYaQbVob1lS/lmFsX7ii7CY75Go4avBdEB6r/YYOXeibsE7Z
PQsH//8WZqnVaDqt9vtF+yFs5ouCG/D9ostno8XVRSms0pBUMF3oIsg6GVaBkY+P8WgIELkW+Ce1
S+fNsb1DE8kUp+U4BBwSD6q2HxE8AXdTmYbumoDKFcvARMFxuLcgkAeGU3Ko/4IHUiGbqQnAdK5n
JlRxFLx5HCCz0uvx5yUgxa/qf1loYAlqwxtQ/9kQUT+kuq64+SDbxFXTSl90Tv1Mlm5IM1/TwBBJ
ok1LPOk0UYiRz/FdY5xEmEx7ObWNkjcx1zV+gm9d/o2+KxxIEj+C/ujdvwRoqTb6wqreAzg23Dl4
YLyyB3AAKYEn0wZxTgN61r9ydzryutLe3HDSNtLOjaOe5dXDlEK3kSIgPeCPrQyeILT6kJhxfC5M
sB/RJ6YfRYvzXYcX5AcyAYEL/WUgfLYigABZiPz/xpGopA2c1DqJFvTqq2VMRmpMuw/AgNwaq8VG
Pa1RU6j7p3mQBbHxNgkdPBAKQGoQCBT20xvqak8KQbNMkFIR8lItPqS8/0wm4H1Vot4JzDvHsH9i
p1DtSVdolhgKi0xSMEsgBYNXnHBLd23IV+Cev9zZr8Z5BVXeOLqjB8R8i6+hff6PB0TPgktr996x
MEwfzOPiboF18VEKFKE6JkgctF+4MBUHjqwQVQnKVuUQXkPKrcTT32/xpNTv6gC6FjHvo61RiQIU
2k4rL5k3bMO+q4+zLW5QeV9DQK6X4FqYbcBjJ1sNW2FAxsyH/5nyETnQf7DDeaZr6LrpeA7Tde+W
190SDQishia87zoAEzNH6yC8DkxYyni6adS5f2qGmrblYDPFg8NjvqONxdqEOhmO+wemnecu+W3L
AgxS2J0/Gz2G1/ZBc7OcypJ3BBMgSMCCFfhX6EDb29EauVzpLzNuFpihCDdreRXUPC1XXELU7uNJ
PaVfbnqW2WVfRI2j7wzSAbfeusyehyhLtkwT2kmbrADwkaLqtqUSOyFjoRWAH8hwRd7FTkNqLGO4
r8uUPbARgnpy+tqXnthZDTd3tua5Xxxrg9MfezWKGtswq0Ats4KOEX5MZE8gdTGeyGJyvAqCFBjH
cyogdSHSJkVqrgib1ivhEattf9hjGIE2MylAezvojq8hAbwhY5lW0T04P6N7pA+NnQBkFjdi2Obo
pEqii163PtkGz8NhVCJBBwQUzR01qKm2/Ak0/hvAYwq2wnH/uweFlzgyddrTRA6K1r16PMi8ep5t
+NONdzQDZ2iBj0IwZ327jAtahERKIGFECeFDraj3oFMO7zqveG8qbOyCtkbiFZYoxJYUGWh01b50
pQ721kUhDkICK48X49e4Kfsj2DDcNXLh41drcI56reev4DXrj1EPPkBSQlL2zsMbco30/65Sv17X
UnKGqPk4IhcKYT8dEuk4SANFnvIWYRU85qxf6XagPTEUbOhZzw5B44xrJ9QjnxeoQtjGEQhDOF6A
KDsmjAKJMTOrTBBmNCjOVUUTjdvjQkUUQLA51Op9MrWpryWpfRBKknloox68EHWzpeFohNOeOfiz
5n1tvzB97M+oBQYiSw1Bp5g9Dpo+x2oR5idju6qR132igJ7Fn7tCDy60GF0qLRrofunOpVT0ztSM
XjjF6xYJX26vJepv/RoMBvdAKjT3LkPGCRwrRzLprB/xucESeCpSiIapMFsw0D6rJo/L8YRUw5FM
WYs73NBE6T7wdF+o+ppUAmKlj4lxX4TGiErAKduAQZZDuxLSDdyx9JXRJ6idAqzuLejM6cwVEb6T
gcR8ysAibwD5mPuuOVx5beWlufoAeTxw5w9v+HVPZ2IKX+a6Pevx1LXYSjOyRO5QZQvisc5zNnbA
kMVpFKEVNTjuzS95PuZAHuP0jLxhYUW7iNugzYjFtHOyCLRUWqx/ClL76Ki6Fh3FfL5gZX+nBwNq
7KJq8KkSZqyNPR/G7K1t0hQo+G7aznuTSG1Y6FFEjZVowLHVkH3ZmI26fdLWxTTHOwequ3sbibQD
YIaXpTBn5Aw5ayrDgVQ79vl2OnuX8pyilxICa6qMp1QZ2kngy9O2IGKoURZ+b6qbB/WKMkIqPey2
jp1k1uwlR4sK5MAF0muJJXtgVCCC4ag7puHSiDyzQNiGS6hT54PIweMXTF3Dcl9jIC+rSSpCNX2u
b8FbxA8dilrOHSlKKHthVH0Ggg90UyftNnaqTaslxiNxiWUM3Bv0PZkGmXUcgK0HSPI9m3aEo2am
g+sCI2osu/le1+50BlIYr4CBPW2zqPpbtOmrE3V4yvI60rHBo5ZqYWHTTOTj9FqC463NgrOr4RsQ
m9nwaqCMC6cK+vCKvNJ7b1K2BqDVYyOZu10K45Y6uSQcJtBhqJK6xd2ZLTipBw1/S+W4qq2zA7Ch
vYcvM1Hsjq+CxTaTEUEpJ4bE2BSJbhNnkL9JprpkqGdTRuUuJ/kVXJh8TyZpQW9+hWrq5CwCa72E
US9AlYAR44IfZV91Wj0XfV7tY2Vq6eZF3uVb+BEyf9eW7x7F9ah3qdoOLM6Zw46Q7GDHVPXaVuMp
VKvQrZcu+RshTeQdmz/4p4i0i9QqV915ratll2XyNLsPI65tb690NZ2iwe197LDQPvhdPog0hCAD
pZ9bZ3wF9J/vFhP1qCG9IZo6e8f+NlaMoAGxRQoRQw1UxBpo6+7qIUPyR36tQRD0yvq+fcDv7IWs
SKh6B+zmQ9Br8fytnKxkE7llsiev7kC7uEeBOk5zAS33vCcGNbqVwOsC9rfYFtMGed4Mg7kcXE0x
FAbUFpq8SxyzJ+w8UJQC0c9MbkRc4RaU0tlscJ8RV0n5+xBydOrkNrhnMSoifRXcODxZeQa35aWI
gZLmQZS7hxD3AWSWeLJ5VxCEzIWYFEOb349QhiXeDiL1IBoPkhwWlqg3LM5xWyP3OwcIGBWxElxk
pGah/lhsut27q97I6s2sTrwsPo9Rcny9zmykhfCeixI3G5nv0ZYhEBejdqwcRwMAAz2yVXH0phVW
A7wh7MjHvUcMzAoyEHv8c5o1lloG4CEir7rL2ssaXVMJ/JeT+i+eS6icUi+cANFtYmPsD1nW6EA4
q/fRpZmNTPInPZQVJM3bemWKsdgsFH03/HuLY+Hk+1NIXwNaJXG2GLUgLKw1+0Uzuuw8yDFdNWqY
xsJ7KCJnV0AFqvOT7gcQ9MWzbo9ASlvhp6gCfz9F1qMVIc+tQahZTYTwTrkBWfGEZ0bFX8xY1nvb
gm57Ek/jveTiEA0juBEA2esvkS4BmoyiYotKVDAwqAborXhEogLdSuJxRm6KpobXXYyyceM1xKHB
ydFxjApyPeM1cMxvTs3AGWH3O22w468sros1gPbFnZfjIKB0m7cSAr+qCJajegO9pbmymaPn99IO
fTuEFPiV49/mgk/2eqk/XWPkAf79lsv9KWa5EjTx/novF6ly1Ovi9wHpXrXPQIa/8OO+7S+p26SP
0XHW1ilCUABM4mvQsmIzgOHl1OWNfW8Zo/RNs0JFpCYLv2lBsJooblWUqrD9WKdQUlV0q6qhHjWT
G4/1ahnTNGbYgDH+mvGnaTe2Ig4fJPim7sO0z04lBAh9xkvrDTxH4SZwMn2vQWTirRrTT2YvDRxr
aPkLFNbw8Wtx30I+YCcVgaWbOGDGVD1qajArrQeTdTNH5kyFSXSXC9PlMm92t9qODQ4wfB9LXTFq
6gmPcCaCOhnRjw9udGoBGX0soNL++MtCA7su6scGeVgVQ5ZeBY7vs2hAZi91lpjf1vFi99X7P6R9
V3PkttbtL2IVCeZXdlIHhRlN9AvLHtvMmQQJ/vpvYUPT6GnL555T90EoYCeyWxKJsPda3OkTJlcd
eLMXU/hMlLEzX9uz8MWTJUVaDgJeto3r1tlOWGWjeiAJHxuWjKDNWT0g3Tv2McRsGSnkAFSkQ1Ma
hqhwwApytD+PwqyVlg5cSeuVxZs2R51XGwK2pmIAw1xaEMZbabBRCwZkuBy7QQCkjvijDMk6DkAI
95ktlqMah6UfUGkM2oKrPAT74KPTphuy0vJlrMNDIQoglkl3rcin1N2IbLB3Q1B7D6wxvo2xzdK9
H/f5Oagat/q8eKzfAEoR90LjtizrjfDjuigeQA7QodjVnE5L4PhlZGUANZzLuNktiYe0MTdOIsBv
AbR4MdJj3LtIOHYBKRYXS/p1HkG2ayc23wZyyPCo2TU1Q8mRn6df8xbwRUGTVo80NBY8qpHu9WqD
O/p1BhVuDwqLzPqUWqj5BwwcZ9smR1pnX6H8mHM/3YRy/79frHB9GOV5gNwSxwykz4MddXFjnq2s
SK9MSZXTrj91ncSvosBxsp2Q/hP2woIdhSZ1CrQaZHS1+S72Zkzsulok5xSsMt7mvhuQQVj6yVl1
OyR2HX2c/b9vyRzjaygyv7E/GslSA/chRepSnWDzczW5scFUvCm2o8/sDUo17XNrfhRDCkSs1fae
PTB5/TZjSo29y27FpofZ7cHHMl4YmEpOqB1eDzHWoy9mBUrBKlnnr0bBf5hI8PoLcbyqQ4qrvx0z
UFdloBO0ZMaAHM1IntQjwQqUvwGixJSlMBlObR5wjwAKlkOqlgHTiBOhFi07ksxB9tSHAGSbQ2s9
r9h/KjEjxOl4ivd4M9jGiRo1JtXNeHKQgR4pncM8tuEF/trIasQO2lnbaxm5a0UDkuVjUKSAK9jX
MVAvS9PaD5IrkAX5tLNTsCuvhsu/vCOfYx4/+0nRHQpKSk0lJqhYY/cMdDj3TMMbDY3Xej9WgKAh
syyuX4WToFLpak/ydz1/uk/YGLm5gGvNHweQGHs+WKBTMwLyt3dJ7Ib+gUErFZpuC1wKCF13PYA1
JzyyJXfATFZ4ycky6j1VQbctnw6is588K3grjAbQXXWmpllbr4nIjtQkpCH1SJYuoFDF7wI+VBdN
PWoC7qYbf+nqdNsvNZCDo7AX+TZf8uxMTTcPb707Wbx46RnUcTg675oW7Z056UtmIvvcjQGuLuPc
GCrPsM+/NaiIleQDIgjB4VBhRo/yuDvqcKtYyn0aLLNS6Ef/3OZ/Z/kCPkfJNY46zfC5qlbrUcao
jOk05j1mQBJtAbvt/eMwxP2CHV2MAYS3dQa80G5kZENaew6azZqBUXdsQEYfjXMHR9JzIygffLv8
SoaCgWMYBwG/6/TaxUsAa7RO9QJwkJfEmoBnRLm62oTycwPsvZ+ppxuSKRf8v+zHscqOwCa+y08i
gUo86ts4OC3hfcYT5RKx2P8D4Do/UPIanKkpvfGtdy/LDBfQDagY13b1r8b/7kvhTX7CExwFdHJ0
Z+uKsNwlcTOppwb9h6sng3pK0P99JR8oFj1byKDfzwYPT/pxQAZkevtsUf27R4qfgI+qL3FOCgRY
7H1TEbbqeg5DLWLtHEkWFlWOCgcq3KZvNeBIx6k99gPcoOIQVGCf1OReuWl2GwubHgdvBScYKdLS
e7DBh/dEonT1wsc67k/YdeDFhoKALHXT2uBisyUpJgqgwZ5eBPFhlnmJQJyXp66W90haYJ+BOmbk
nwNjcl4q2/iYyIRIywEXgSgC1CUGXb5rcjtJpmfDBTEIbTrydP7Rddjyoo3HEJQsLtB3xhuZ3puU
8nHA5pkWUe8qp+1KElEjY2t77VQzbJBl/cn2uLun8+y7Q206tm6Ev15C/3B30k46fczdeWO6x9oO
APK/HstrO1KEqHGO6IKJlWVHZ/C/4Mf6lBeNs8NUItt7cpigdBsQsXO7Ie2QOsOTJYAX7E/WJw7a
wk8C1CzSkiSL572AzDV8IudqEtlGgJbzmAaj+TJY4JDqUryBJnPeUQFrjvTgS5AnoBTEmnXYjAPw
FmPzlcpZhynHKVrXga9RVsJicyzfu1V/yr3W3KmcUsXf5wEXPqpSVwDQEMXtuD/3UWekps6sFJSA
GnZueyxNW57nxyBpSztjN5YzynKCMd6SMDV94JdSd8qdGKAPsOxADKd6K44MjZ3W3AQiIdDhl+Pc
B4qXQZMzaN6IO1mDCv1tGwCSnhS1XBhRjxqTFkZ6TMwOSMK4dSGtP5XeNgCgw9bP+zo4OvGEVLeE
AW9f0mLWMrm/zVjlPuKUtt1jMlBEHXFlkt5zPWytcDxilcoEwBmQBqTr3IjQ2pNXY4giUmNP8hU7
CY4bRIGkXqxzkrNPUz1AtGGqp8csxLZNpHQkJoMFpH9n8zek3XmnhCaO2s+TzsqNHEDp9heSMLJ9
EoOOck8PHE5PmSz/YFWucwop8fNG4Zhxu+lbv9rnoc3P6ZgADniZ+ldqwiL7XLq8eqTRIILgMPSx
vaEhk2Ycu1GWvfofSAQC5HQ3dKhCNMYMB1FgeH4GAcOelKvlYS8TuYXRlLL2SDK6qIltYsbFPsGO
I3Z8U2e5iDj0nL3LPdSbOtiVG4vAwVY1NHVaG/U2GXPQPJiA9ZKyG0U3TSgWtlJxqdt4AnFH2m9J
1pcJTsvAd+4jbf0bOGpfQtRNfRyXnn+oHP6K2pfmG94n3mE0gPdUVGuNmYKNf62Yd0/GMpqfm3TG
1AXeTRcKUPcCbIOGWOFhoZCu6VkN0z7KsqD9UpTCfYwX1G5RtMQROOtPkvqBhvIWkCkPrlxfrPvE
8VBlKJu6nVF8xFFqD843TykMbB7g3KREIfTg4SxPmuSeY7NIWdt5u22aeMFSNIdQx1kHK3LNJX30
q5Kp0KSskprvQUPlR9Po5/4WRevW02RUr2KdLTwf5IhCucNQH9cm+0oXIgWFYuDdFGx6bpxp18VZ
/mi3+F1bsolRcnpaSuMDiWZQi4PDMkCK44h3yVbbUc+Zmj94b4ljBqTV5wl7yM+A8eZPDDkUZKDl
xhiuhzkdkC8jbXWgHMSdmyBOrb02Ju315tJ4eVpQCfxgx6w/A37xrcEevswwuo6pp22sBZt/AYgF
tEjbkgyHU7fx7uxIeyejAEkX4FeHEkBwJ/8M8J6d47r82PRgV5TFH8bguruCy5RM2vrVY7VRDABE
F4zjBUh6JX41+YAn6x8yshsx29oaOR8+kDHF0r7iej0t+8/xcuREbnCCiTIvcEN77IZGiwi1PNdu
z8kS74k4iwDbFLEYKXLH2CszyTimGbg4OH+1l3al3q9KCmkFycPSh+1JnyY29QzisNrENvmvJ4yY
MXUT8MjAx9Za7EFr1YkjjVEQfuvMWo6yI9JIP+QfsQcc6/XTlmRe4v8NRtuhA1hhHj7Omd+BoIzH
wPGRAAO5BBOgXtaaARCkxAWg37dyUlJTBTmQAu7ctJpCkTPJYhQwRXE8IrXoeg1t7MmL66FNIAQ0
/tfLo0zJmHEUpq1uvHSou9t47+JjsISonGZINP/1NrSxvy4WuAl/vfO7ob5TKyxe1qKZDjoe2epv
gxQka+hb/Fd1IX8NDn4N5LECAQNLtyFyOOAXR7l+tLMF8KU0NtjoALpTSqm5GVtkpWyNfjI3lbCH
DXNw6IcC9fjNQY09GTvODUClKjcS+IvXpnvq6otjWtctknJUuqjoykU4HdalYvF3cYU/Xr9en7p8
5Z9sKxAbAA36+JvEUBQoTGOsA7uhHBYlGy7gaMkAVmXwT04W5q/YiCcdNTJYz0eQWSk0pFlI2Iap
sT9Qs3rxVxNJx2ctyiXrtpvkz4Yw7A+z13UvOftb633MgzBvLV+0qB+N/riOIZAhE/MtMgP27B7L
LhSsyThkDCwwvq3mIMThJe6AFE4QeBGgB/gDyUB+0IHakXYaQzCSCpTIdNjzy8A1F+BVrcZTnTln
O3awAQaEtS7SYxJmjNvnMF0MaMpt27TD+UZEJtRYMgL1lDEZrSJxDm/7RVYY2lHSfHH7NcQEr8G8
A/kU4GBZ3AXJlc1sRR642XZYvgcXp/Ca9hQAF2MPSI0EVVXMql5LS3mbK/AvDRBdbAFXB1B5AZKf
S4q36iUYWbCrJolpYBhvMq2t5yrnERkmyQosB99GSgzSpnhERjlyG9qtE/Lmgsx1iqC0PcriI9tZ
vN1Ec1ge4LOYCQexuJy90uwWAAidzJH17AiFitXOGlEup+bMpI/HLD1ipvHUlk38Yo04dezbSo2c
aY1fxIBHcGcyFORJC2psC5k1Voh5tpYVIUOdaOdYG3IL/CB88Y2lOLE5/4tEZOtw/Nm7zNiokbwC
9ZKx2Hm8Yj//isG7FET6PVctwOOdRkxk6bVH7zl/sZKNZeBZoN+b7lWWCRAu8CJ0cazquiCuHDwQ
cmV1H9HYzix0F9e4hLWcYNCQNFxWSxg9s6MQOYR7rxT1CwdzK8qoRn+PI1xkKzotB4z/vs6Z9d21
527jZdbw0ZutYb+KZriE7mSf2rY1D2Y/mEdk4IqNt5gHystRyTld5W7WyjZRDYtcHTBODs9Ws95Y
ZNgB3yzSghyuFsngFZtxBZK1TuXw2Jwgr0tmflA6SGjGGbJ+inlPNm+ZHzJR5MYyt2MAwzriScfB
KmYBtTZVXgM4gm0sUFOdg3l9a9ylAHypHgufTWckapOZfbW98bJx2m5kxFG6IFt3N40OWA2yzLqM
Lsg1zWo5kYgaEBkgX0A2huMjI4vsWhAKHluLn25kqgssz+owt0j4/YBF2++0Aq4akJ1ViTj6+Dt2
H0n2qyIpk2z8uEi0MGkMVA9wXE74nQ0mitPcOd2BRAAErX4/HslTLcYtZG/yEIwhN/WeSM7BKjIb
kQHqgw9EVYtOIfg+6ypcUG+8GigS9U1+CVHjeJ6t9BdZ0swX0sZjzPGQQEO9FRSVqC5y5i0NQfeI
X6427NLPoumbS7v47bQNMTuK8gw8vIYE2ymxmATF0QwiMisxH+PalZOl1twDVc0DFbWVPTHf9vGu
C8ofbX/A/0b/B8qgR3BgCvfQsDFDIMBtt5huCtAhdUDettpDjlwqZAIClZu0SQMg60igJPgBPFMf
MxriG3xTkw3qsi0gdCXOlhQhCDAe3hIZsGRBurGEwfKRYnGk7hws2OLCxtQSpQxY2GpMqgJJmxUW
7iMI4IZpn/A6B4M2mhh/8oCedoYmovE0dbGHs5HKPE6mF5E6jkscffXyha662lM8xy7gQSjBsO78
+VLGu7dEQ5lz6A1ujYQKqRAFHrx+NdwmI/5UkLuC9FjicgB+YWcfUmSoeEEZny0AqOxZUuVRmobI
siZhL/MU7sfxikQF0hQJNoPIh4ZaoZ3vZCrWbDtim7qsb9dXlFxJFpm+eQ1Ttnf9ojplmQgvrjV2
PYoI0LUUxK6kGmgZ291oQNLCeDRZ3rozzZGBS9HOOuWf2JhuTQOqB2UIaipsREe+PzU72sxXu/dq
4542+1X3HzrDiuMDvp3TP4zkbM0qF4HTNtlde/sk84kfdBZHKL8rPcRS1AHAOrZsSYFJPr5pSjx2
2w5dsqSxyhCR3k3mOWCdW9nmTqGNKx/ICO5bghtxPQAM8g+nwOLCYBaS3m4T4EhfmNmPpQDa8K2e
NDVofbGXhGNHekL7Po6MbGF9Uw9k9dS+S9Cj53nnDl+xgp4P+imtn/N3srCwNrPPcRhW4gR5YDOw
GTqr3c590tcRCan5X8emRJXT7v+vGJbEmiMjuoVibh+w/4elSWxMZ82CcsepQtr/QjZVg9i0RW4p
UhYiWNFu1PufZHh/v8VT3CyS6aUqK+z7ju6Rtj/1ZqmIAVfZBu640wogW/3cUH1385T2Vu81ztKB
dqqfxD6oeXkMizY4+7LpPMO/ad6TZRlyA1GFB9ygfzP+z/F4kO157w8Agv55sQXEJEvFuj/muvjY
SSKkRjbU8xlwPqnXhgzk4g7zN1qGknKwH90ZmiWyP3mcHElODcWziFOJxqA56Y5gMTzpUNQrgUW/
76dyQoE5oNoHts3kkWzt9piv3SADBXj/zH2R70rSkJHqEjhQUWEz/dZeBsmuTjrQTWDlgxR5VF+m
yOXysrXEaxE47APgTH5hBcskQVhbhusbdxiNiRSMN1/rpQJ8hGQXU3433Xf9SE/O7loLd6PJxYAR
NZ3AsIQCdrHNQmTxE+g4wY0r6PA+lMjkJKBmJsRxpCxy0ExQn8TkBsg2Yzcv3g8SEeg4yZW1tlOR
UT6YZnst/UdMr8yfggZHzvqeKKZ2WeRL98WQJ8BYouHsl7pJZ9dvXRpTg/wCEJKQJgZ67ZnGyWIa
u3rJftzZ1Q0D4owWVsAaPbyhkli28+IDIeR5GrPgaQD7qRx0TghgPeoFVbyfOZYOpLBCz/SjvMTh
n1+CeImEVQwuIGtc3QH/J57TAvW9Aa5P0vIt3Vze+km6Vx8p7JGFH9Ht6hvSH4l6N59YfUQyL6qF
IX0UQcmoQtri29Tbr7CBbPDizMGxACr4bEDVslPgnYgqbKUxl2EZLyQlS8dIy7PIgLq6ISEIa5BI
Dna5tUfBM+iR53PlxAKsyZjChWmP/x6apHlJPB2aEsTvSqineDT166rFA/xdHu7uHWncBb+PQ7Ne
jKbsNitKHLcZ6rzOizzbLQKXY0f9OqYeNfbUg3snBBCyVOqG3FbpeyfTw9pb6h0IQlEuebUDFzdO
uPwRqb2eyfmuzE2vQppvh6RTvwy+AjCi5i80AUQh0Yg8hFaS9GBdTmX5eec4IIQDtzbmbMD1JGGQ
xcW5yBkAZCYX++xZAXhdHFwow5wMSYhtQyCxCPvNcAKt9i4WICgMABD7AAbll5vylVlWh2mQuF9N
tJw8TIKHQw3wcMiL7dqN1fe15qemsb0/kZv5hdXW/IVbhbvjjsfOADE3H1MuTBDhAeAataS1Wms1
OENuUDAlsEfWV0e9/lqcybxY2Foxy7q/pAljWwdVc1/KtPybIYHk77YDNj2Q3fA9/jYYM/9aTXW/
LaaRP49LbWHiD2zRfq1SEB0122ThYN17hxwMgNTzY4fz6w1PLUnMh8Uwqnt+EoiRS8e8WanvFVei
r7Yy5g1dhAK+eyV5EX0f6sLXADSkKHQfNFSkZOoWpGEtL6LVKoLkMdOx9H3QrWpfMiGZNtHau89F
F8rkV6YV91e7fic6so6njK8fmIZaS0EB728dVw8Lxeun0hdTv4aOPtv1Qje/Gx1L3+rNt6UD6Q8L
ZGjQGPUS7PSKyJEgtwSVaMiglaJCI2goMA3C21BdpVN9DjzqN6QN8rsDBwFSC070PGTIATblceWg
NEX2N4oOJYhBx1nH9zR2qTLoV5t/qMkyCYNHS8ZRLiRD/SdKGCnmrzbIpovPPgiNQGESqvIQVQ8y
o+aoFB8XhoW3rhBZpXiIW3aovKmK7utMyr4CAF7hY+eI/G3wRJumAIaF3YULQAPaElMcYGir+7n5
YNSlhoy6CmksdG9JnqMiirqknqriown+mn1soYDPldDKTM7oqXcnM3J3RFKitAGw7HQY3RFJZxhp
OxoiUewtFA3/f2QOKDm3PXaesMxc3nKSAU1rnFLxB0lUyrEhldqiB4jKcOORlMicKQZQCiRJXyER
/5rfjDP29HITw87BUDG3+F5tSf7UZ313CJf0Q8BjSasi2aNUl9Q30pmjkBfvydjYhYAqjjK+c5D2
/Zy2gOpIkqpyIr9pv7eoNz+SjLTUxDFrth6KTbd3inwdl4cKe1KRNqaeYcsapbcrWIA3zgOva9MP
S5WtO8JDNRLQuUVlE/4wsZu1J9ky+NN5kmir1LuTAegZHsovaEGFvAgHRxKhwP57PyPTSCAVfEdj
37XjwzrwKd2tJRh97vX3Yz5M9X4dWPI5Xod451tT9+DMbfcdCMKgEBEAiWjM9lyjMGxTc7v7DoaQ
GXVMtvnUg2T6I2BSP+JgMXjyg26Zxd6Ym3L9gl1A/1CXTnXO3XBrYqP8SKMa2EHItJEKUaFAfXaZ
30RKJYWzFJKGZDjsiDEv8szlYUqmgxqSxqi7+myw4qc3Od5ENwAV66M+DjFXpwWveecD8Okuemlg
i4eupiKTPqNrKlO6u7XB43EdkmqnLiJj3oRXrvqeyUjdmfqI8qL6E8rvI8f0+qhCpHaG8/UBExSD
j8gfViCiBPZbSjzRsAgzpHSnzZ401JACxHZY6VR+Clw9CUaq1UPlZVELPqy9siFNn8ffut7293oP
mHq044skczym4gHPruuOsd4Kvtk7bjKBPymtInPtfafQF3gvbAy+sqg1k2VrhuCV1OSPwPb/q7Nt
Y0fyew5JbUfqO189pB6RSVJPBl3lA+BOrpkstS3JcKiNJE+t1n4kC838tZ+b5BIUrvMKhoMOqQV9
e5ip/LJyrbNd1YBC7ouyl7kqO/ybhiceWx8sZIs/mmm3Q4W80eyGCQhLYZJixUJ4Ct7aKXUqmXmo
qSQpjrYzOLKpIuQqc1CK9RtLpKvV/14AfzIESNdJPQvyYH29GYJI6hUcFTjMMrIXQgrmDgALIw0a
rDCFQUgM6T2+sBqDX+gY1GH9oCGOqedUzW8cFW6oy0M96oQKg59LNsCkxdssyOft3VrOdcyXkq3G
ScuBBmKf4xTzAOneZV2/ZxzZNEmFI0KLdpttufHMqnk59fkryU0iVEDpupcD7hTZ1VUCTos5ljVT
rDC2Jdh4NlQplTb98kg9VVKV9hLwVaqp2OqmzkoVX/3qTQVY5E3a1C+rzduy1eh5uzds8It26/IE
gILxxZMNM5p2y1sx7SwHRQ9RwkC9B6ArZErk4ws1ZBxnwAIcLD4ctaLwuYO09NKRh4TwJcMkCwDx
YAJ5xsOGCO2KyGZxHKCh50DpI5mxiAErYPuPMLO6UwAE6Ye0Q640kpIEEtRG8JO21Rph/wMQl97Y
vGSgZ5HAloFr1DFAWHIz4oDFAqUALMqYA/JyWtgBxfNY0ErZkljJzjaRRG4jcesx80f/MQAPwc6X
2AoCuKgreD9coBL1+PUNed5e2rTE0By9ZjMDJ+TRyItIAAU8i1CI/9aTshlcYS/4XedYJALmeCTO
zWSuSixMMdZNuHi9DxBnCEm9osglYklQbbXsXesgw+MUkLL9SZQM3OPCmA8MmL2faYjZ23ywuAe8
RalF2epyMyStLdb+c/tDBy9kBTPdROXH1WYd6kDdWIqvEnNheY9kc3dnFZU3k+O7n3MeQawK6otF
Lbn0tJ5WDHOANyoAnl/eWz+QrI7BDgX285f32Zd/+quVgw8coHUOj1M1+k/ctv0nhzDyQK2wGeWQ
ZKQNg7x/RL5FRHLtQMMQSGNy193YkyJxB24DrqayHlw3+/POmGLOCQ4lihkIsfLSosHWTwis7wMX
WYfnEIjfnAopktiuSp9wtluaUSy7Zojq7Lb5kmZl+uTaoTMjARnZke1aHEkWou7hzQHzYmfjdMLd
ktAP19Ha6tAVpmcbzG7qDX3HtEBS38qctEC34OHXuy9fLadIG0BLX7deV2lja0gbwGEbyoLMWgka
nLbsApYg/wyOHFC1mYBMTpGCl8iGetwazX3NMvyzSq01tvOTtjOBmLMpxzZETgAU5KG1YdqcbEw5
TyTXgadiWPdWXnGUR9koLgYZ4igPbIlDWx2RyKHCBKDx1e5GdtNV3j9jUZh8bVCNQc5D93aRpphx
QiXEMrDNWPvFQ98awOfNg+pllA31AM/1PU7y8kQjVHbXLw4yrh9Yl4Hk/mpGinnpvhsCL7opW6oX
ErVhBohpabta7adYeMlRPcV1Ce3SI/dyaHx7p98E9ECnhp7vZGKNqSMZNGb1siBFrV4oc4Lqq7V+
U78J5RXIXF+AhnQVvNWf1zZ4LgwDEywWAIQ/nsMmUuMUdBiPRWuzNWoMcEK1jXfOzR6WKEsFhIlU
B6xLAVNnj1sakkK52NNcnN163N8Go+tkNo6rRdqvh5towueoWwj/ztrfaCZzM61qaaZD0x+HuLlv
5j9kS+PEj/GHxX/cmLg5NqE65IGiPqkcTezkLq0XFQH2fht64ufy3ZDKZl7AgZGPzQGkesCNu8qp
RzLTTp5NHJebSA4NLmE+sk0mgWUT2UwcODOF01eAvsbQxmntjaL3sTwnGTUcVEvPvT83D1pBUchX
K2oD+cLK7y4+WQOS8dscFyCQBSx8sh3n3kEmGhpw0zvAZbXr82D+QzkBnu88yIZssXpEdjKNSWPi
LCAC2k2xJ7U21EO/8eGix9SjxvD7abc6yaACaoU2Vs5JKP4EF467m/14PVGD737G1qocA/CbV4DE
AeH07DN07Yyt8pfz0+BNBVPH7IaI9yjmvFErp0mFlv4UVTtROD28uTxplPv95e/sJ7oxcqXGj/dA
O29PseSw9BXzJRJxTqHky7wZu6xcDqDvOytZcGdO7uRDPVJTTyucAiRpOI1GXExqgDFBXSXVTshz
R6Wiwz7ppLa8CZNN3SAbWFBi3L+nsSk9JcbNq9uf6m7G3zXy4shFJ8y9m0A3U/DG9SeAi5ZnAE98
FS1emMhR4RdTsj8T0zM1RPdMPVLEgJU59Z3Y3Mnfs6VwPGXBFhQ4RvSvMe98r7cDUoj6girS0ZiA
0FcE2QU72/Oyp66zlPllqOwLWJPGBy+r50zWumYbc1jFdkXhCVhTpY+w5gHHedLcx1lCvp2tpARg
V5gDmMpejQ86nBvi7xk8IlFWWZ11dGbbipDmGgPbZcb+GpL47K3fonBAje8eQan1qWS2f7l5btFT
idxQpmZv9IOLeiDY8x9VL/1846rNyHUwKxtpCrBVl6WHobr22xX1jSgLnDxiowIvDgMP002XCuOx
9uvbZp5z5+St/YOWu1MarxGNe3f+gFVCe3zPtR8Na9tnq4f0nl9ikjEQTWwduLxaiAx5DJHtmx8M
lOgctau67CiDZt10G/TSo/4BG5EMmDalx9gJFXfstFgoFETtILpKVSUTMHJce/B3AkuNB7+rdixw
BxvwaTAiNfVufIJlMsOzVil7VNBGSTekYQcGastGnUUCAvIEC6Zz5/Id4GMaZC+i6cagfqLhVUmm
Wk49UgLRa3cnpxikxItEKe/cDbCZRUsw9cgy9aPCDrOXdAySjzUY6S+eK57NrEk/KtHajAdhDOAd
kBbUGNmyYgEBREUcCr7ZZZ71IlLLBps0zIaiaF9Ca460U2GJ+DjnBRb0dl8UG+C0tTs2iArAMD+D
sAlva5T5uEfyI4WV+pHPmvyFc27iWVLUMwdtt0x6RArlhUvyAAN7WQ+1WX+gkRjK1t6T1iZWgc4Z
hs2c5gP2rX+6uAbnwaMdLHsbhYpHZah8xiCrt6J3u/0QJ2CpqFz/xUIN/0szopwGFFrDjmRK0c3V
g+FiHqxljcNygCrkRy1awtEHvoaLQs5lfSI5iRggWkE9Z/fHRF7GB+KVNQNnT/5lmPNS4qEwLoek
AnlKpEsdmNTgsGw5kOGN2hXmLz6msSYo97lKRxn4rqqCtDoaXUaFJI1VYYl5U34hI5CNjvrTusFd
0l27lrmA1e3Xug3peBuxHaPASAZkKl0Bz7BFA1JvPJMJukwrgHxtP9YMuxC/IqTREEXVryg8io80
atYZe+WAsEMeIhD8dyQsjHp9GFQOOysnFzCwCea9TvMUjl5wciRUHjLoZ5BNr52S1S6IQiLksyk7
p8vDE3lR846cRNe4ZE8iHZdkakhXBFwiUJTO2B1rzuBdNJ+pCZFN/jztqW/F45vUBgfWOQiXJ21I
SsbT6QC8bWxjXCOs0subpxVvE4tt7xQDKtXwHMrFQUcnDwObfi2AR8844e4e+zHYCrtJX1ejRb5b
M80nGg4mYH8rPv+ZOmb6SiKgUSINzmC3FmW1/klKEP4krwNDwgzFIK+0b9zz1YLM+iZ9GVEt2gIE
hAMD7uiWeBZR08XsradlGe9TYHYgRYdkw9Xkzrjp4nrfZg0QaK/xdNB1dCRRdwZEax+5neSrQ2k7
7Yuj8pvbW5fl61uuf5kl0xFA83hX0AtDNrlswAgBaDESggcb75q4RZIjeOXViBQu0tjw1r866jiN
fEeRgmQ3wQYdF+eInb25MyWnGyN1ocp/znpQyoGa1z6ZKKM4pe3PnpZZgBjZ9tYEXh5pohW9N4WV
EpLmTv0/yXRUcit4Ev9XoS0wCcxGiiTiFiAcGfKh0yz+4lTeeGy4ae4qd3ga2669gDflQtg4fjAv
L9cRwBzViGB00gTP6bJCnhzL5qY5qjpY4AadPc6yYwiSORLdlM+2g/17AYrIrjhnWBkjyQzPucQE
+FRrNEca6TcyvYwth7tIRe+Qsvbzza5f9Fclie7c/zWsGa9H/J8a4zFOwuHgrAJVQbKxOOqDVtnQ
ME+Wv5a0tHY0MrHFoOQ0JDNyoOF/IUucsgOiigz/diEbY3LUcfTVmYvpyQpkIBA8LcjdAWVIWJYx
cH0cK90KKRtNG/xIOKfwz9QIb2oO4VB91iLkM7J0qyJQV6uKGgVJazKJrZbdmM+9sMY9XQdp69vO
DrA3bQLivciQmKNgSwiDRGOX3OCU3EGdaBvtQj0exg+17TcPZEGiO1eSEexJdweVol3etbmGJu3d
HfSTh4pd2/md4Ft8m2NiSV1qamBP+SK70KBpg5ajetbzLqo72X2/XWpUh2kP6t2HyUBT2WCdo83u
LawFPAXvhaLLde762kjSvSFsi0cxcRy6rsn3FsU62cF21gLwh2hYKtIt42aybbCh8xiW1gJk36AR
M2gG4Fj5y/eeIRWPrLUfKbXsW1Zj7kXCmzg0jtdJgMELM4lN4zvdae4zw/tagk63KcL1kqV4dgh3
nD6vNg4ncVAc/wXUP6xEyr/KLBgiNw3LT+0aNPsBAM7IsDfHQ7JkK7ATjRIlPACH2oGnpwTSdcUA
ezSCaxwYuL97jQMoMKTLg9Eh6f2dGkvr2M2Rp+s0+bYqhvgJefLxE/UyI0exFRLY9iQbmtYF+2aL
eVjdAFJQGyrNBKCrqp+eehlAiSiCgfOYvRpTWDFjxkgRlFDHycQOzHrgb5b3QRfKBMDSt20fHjxz
yC6gShtAYY5iNQuII5cl+3q/DKUVZIHSQpw6LQ4QcGcsafUSdGKixpoxFZHfJyijkDMLmgtMzXAo
MIl5JhE2s9ZDYfruRk8vUqDblPUA+ls5lSALHYO8ZIxcWtCoD2qgAcurWLbkF1xxgnaXAJdPmXVi
QDEhOaXOUWIcNdr2VzNtgRVzATAkFHBMIQe2Flid90jdmFDtnLkrKnuXYG8adgewKneZH0rghhzq
1n3wxGqdqBmWNVzU2LRbZBeOQ2ABgDXLgKRwtdL2pL6xVF3Sk0pbUi+05zY4a6Hd4b0CjKTEPyTM
eyAXe3W8yOuA6qvPfgJRi/Gix/pgC4BGSP8kjTo1GkRb7EoL6R3qmIhX4LnmfbwFiCB2NPwqftJN
i6OEx1x8I4moa9T/igV58GzsjAMJBw80RtGUg7IS6HFxFCfV0xTXJ0+COlKDg1zvZngnG0u8Yv+z
CXmIfASyo456F4aGzvWaPC77o9H6yuFfw5cJCov6pQHLkNzxA5+Mc+rlDdGQYWZWR1pDPVKT4f9x
9mXNjeNKl3/lxn0exoAbSHwx3zyIWixZkmW7quzqF4Zrae77jl8/B0mXqdat7pmYFxRyAaiyKBJA
Zp5DIjWRGryIZEVSCwYvjjfjWI+T7N5mfyweN1PVE8MJ4fJp7ObNNnEERxm6S1UV141VOiGbY66+
mouumrHiO8OpflC+7qyb7U2NJOdadmBMolquFrAJoAhCPLkkYJRe62oc9RUhYIYKHDEMKPxck9KK
cadvEZ8Ci7iiTo211NG3jioqnb1oFHDqnNWV/zxfV03bxMByeiiB+wBE6gxlYog+pUXVn0MVmyJR
Nxios7FG3JCOrIufydqnqDEkWEJ/DaXelAHUpNODecrFSHMsF+xqHiATsch2YALlxz5Jc7GtY8cF
I+u0k0ncVWtU4vDj3OVlIlfVFJkbfeRmeR4UwBoD+bUfTiPyM/CsWuktaKlpDE1ZRy1K0Kf+6eqr
62Kpu5vlS766p65Mtoi+cimRvVThvebRlz5PcnNTXI2Zb7DCBgS1HkxiXSu0FCvNAbvCp/qn7XJn
O4tk4TwZj9TzFcwKiWmQ4WVWpCAi+dCRS51h+zXPGESAkqmiP8hDB55uhzpyXGkZUbWos2p9NmoZ
Xmcs3zOFoBPiqdPGWnuY7xO6DwCHjdLIGJYGSWiHq9tkUkNITvBxNiGItn3wNqKQkbWBh1yYaDdN
fuMhBgxZQzhhD8wjsI+TbES1riL4T4MumsDr9aE75769DkwzfjTrJn4cgjB+rGP8l0r9MkR1FwAN
ku0Ahs5OZCNX5g6v/sj8w+zR9WzCO5tNdzQHNUhqR8BXNON2vlaNPcSmRrLEfDEN38TZD8XKKA0w
RKHWASenTo10uQBchErntA0MSqQe6coKBx+TOd3fuJGRqVFtao27IWHf/nYOMiSD9FcRY2c7zjr8
HTRk7pljVKy1ZASX4I08pckPN+rkceRVd2lkeTIUlqlU0ljXWNqBHbLx9dnG65AdE/xFQV2pd7sk
xc+5E7hhd44ra/GQNjpS2QKQBWiTVOW81hEJ4+4d1rnAfvcV6jc1SPNhR+nH6dYfwBMMSoh6ZVal
eScoSwTQ0OnOBJyNp5EM2O72ITNfnGgEZjXnOPvsQ+tTVrj1ZqHDHasRNUhj/0Aq24j4McXBJknE
q5sbo7U1uxZ7CcWrSw23bQdPBI4MAkPHomNKy22HvLpLq1KmooG1WGNDJB0So4JL1jvPWTjgha/0
pOoscD4GXP9ErrNKGQvkK3im1uO12IjEXUnX9h8Sjxz6cQwvmhalpziqN61pFAenK0+sxH1rivS6
8eOg3vYAhV3dGHTlpwsA9EbA8tosVjKQCPqbF9M0/Dua2B2d9mr21jrVNmOnW7X6MKB+OZkcFI4p
is+nJHLAydw6j0BJ2vao/T2TxDIpH3zw2gKVpo29yA8Qhe20H+TPa9t57PQ+2GGjp+IiGE6GtgUp
bJkM3TbH0X+MnzaYk6aUxQcaAr4E7Bu4Y2/8uMf70zIr+0DN6IbAfpXSBv4seqSrS/dPZHmNG2Nx
Q50SsNuV3zKMejdjb0RyWaZZxv7tVC5LXezhswTguKIC1CKV2CzNMPQeSBO6fZQUqJ8mg8htS9xR
WQ7HyWaxIq1F3aJBMrbR5V+CAfnKeROhmEkVb8/V2tSlpsYRY+wjvkVV3KTCFrE4YYNfrTtUoawq
FB+JaWcGKFzG2yuqvjrdCCQoBhziRrLyq8jKn0CE0S8ST8rLkPl/klpnNl8H3cD3dmGmX/uNcFm2
RzYLcidAKrMu6lzRtFjmC4DpT3YvkydRTfqT2Rb3rV+ZL0lSR6BYBcys7RTVZwFSRMlT/TilLjui
opLNPdI5iTHcM/F9sRl+XW2E0HVQNDX5xShfkBYNvh2Vq+hLNIZpN5tR4nFGOmqwv/lpysHelQDj
2odTD5YLK8CuEw0KSEAPs8hjPswu4CWCIflw/I3LoqJerEfhqQ7795lppgFl5rIEiAkAFlrVdApL
wSbUBZLnLh/qP+ta0UtSJW+n6DnIcxlDuhyxSsX5fJnHBgCeRkpJsTGNGriv0sJqpREobzDwiwHG
+8TLcyKAVwAEZnLRlR9H/GWDnaKx0VTOIsAyMv05r1rWb7LiQAt2wMKMOFSV2S5rx+u1fgiiwZ0c
2LiaF/pXy3vqkntf5ismxkcNCBXgpgT2r+YI8BMbw45AgEkVoWp8W8ayWZNIhiZNvnc4+NpMzRRu
erNotl2S6y/AuDsYUw1awKFHeE065mMWxv7+/+4BkJnCs5gud1Zi6ffUyCY05t4/6zoZPSPoX10N
1X3tu6W5DHC40XvV1F8LrLCN/2L0/fhl6n1rAy5p8z5w9Z9ziazw7egwVKoK2QBQIfZS/Lg0KPvC
dzhNOMoZUVVwlA2ozqG68QBy9rXOHCLk6wRNvutCNgJvRBsvE+BQdk1g81WrRDKAbiO/AJ2ChECr
Ch8ZGIiq5qGI74A2/glRwWfjA028twuOVA8NNe4fOuqFg4XAn6HZgHH/BT1OvS5vvQJUTifQNwEY
2qkEcCTT6NKTKP1wZdZIXI9kWBxHQBAfc7stEBEI14lSkR5pSHm6vupim+WsGEgp16IVMJFrXCYa
QJu4XoOtoUciYAigw05Bes899ei/EpWhSv1w7TSWOzsXtQSoIXnbVREjS+CvU9RKJJ3LDEDWdmrK
nlsCRHSqe6WtaKplAMuAqvEOUsR9YHfS2d587vi38MnLOeHN0eJyJqgVWEAnml95v3MeasNzu7R6
bWJEJkSjv4jU4sO6iKJwmwX+AGShcrq/oaGoE4nq1RyUxagZssVqlslTVqgE3yL2I8Gty6aDwdMf
Ipv8ZyTgt3dssvRd44bZ594vvsRBnH1HXf2PaPT/3gElBkAbTu1d7ve73u5Qg2PpcXhsegNFNqoX
BG6C1KIPmZSsBp9r4pjd5sYwRm0IeFg05DfSjCT3CfYXyBze9U3T3fWhe3AHhrO5CkzJc0h/limw
P0fvKZqvVaw1PeoiWAC8BerO2QFzV0WAWqZyCuZhfYv8jkFnPpYoHwPmbqe3+l2X+Vj+BF3/DDxE
4HKAlB6k8sCebGQPkvPE2pCRj5X5IEx7R8YghH+eWOCuxT1/IF0udGdfNK6JoxNYOZZcRhlurvbU
foyduOTIODnigauD+MYNP4f9lpgHSOiKLfEO/LIwheH+SyALl8BayCNwLjp5i4IlZPehLR3dBEw4
ojCBAJgKlTlRgVOKo+N43/dNsimk6a901ACBCA4kvgCndp57iTiYjbKZla3wuUmcFEJ4N4WIsykr
Ne1HbzGQn+hSgIr/8xCaP7LCfZ0XPTI8g+k1dhMcyNbFOULo9dy4SFwATElu3SsDQEIRMq9Adzmb
B2wq71MYEjA77EoRJCsHSLP3ZvqTylyXqtcZOWhBG/rldgUuREYaRvhDJOJwoFezmY5XYul0uk3W
6OR00qb978JDmrJVzlXQaRkcID52cuIDxZxADvhdtjEAUxVOxgJpkcftxmZmtl9UC8qFSA1V0lVM
PXhv/jKMdLWwmceEaYkaWCpjqBAV6kepYCLNrnwbOmT4OjjnDj0eNNdiLLs3fZIcrFO4H7wP5yoH
RCUIR+plfGkk0aOfosorMva9ALjy1HbFH4b5M+yc8NskwTZtRJVz3yHh5dIx5A4XZhN+G/zgawjM
hWcLZ/V78VjVfYfMLPCOZW0cXwwcGKd40jyTSpP6n3bRgGxFqVqUZW0HBAuQUAhRA5jy4k8eUWdd
+Tca87e2j6wwFzxK90M1NRtnDF6G3qmPTaKzJ+k0+THKktfCFlPmdWZpez6SUnZ6EOpPIfAXnhCT
INtgRYCNUpX2NJIaQKK/mFyMXuFWd46qfgKRtH5PvUVkU4CqQUu3NzeGRVychygtDiEYnCgTHOcg
EyKln2LDATHGL6nOy7FA6on6WQSlR1ialNKx5HXEgbXiJsC1l4ySxS2ozVXfpEyRDUwgeQCCt5Ti
oVeNASAFQB9rB65gE0g/4vz33je0e1It+ipgPjjYumFNOjFxtpMgCh0fEyaMA+rFnE2kp+zgAo/t
Mhq+tWolz777PNzVrGhObodH9kyzAJ7jdu1zsMASWQJxKfyOWoGsi8uU69JrE2SPLahAAcEAkdxa
+KZxuK5glwzNWXeNAX7dD7rSBRVo0c3IQYvsxvx93AIQRD1g5Ko8wp7t7dqOL4FotzJm/TOOxvtn
CTgmhczs70el4y4yzu2Ey9VsVbpobHcWiGQfSJUZSHTHemjckJi2tY3HcF3etSEOqBufPVHTi7rd
gjNuWLdhwTIv16tziQrHU19U+lNnmUCYturoakQljMzTgWh1RxNgIxU+qjknW+pe47KvgTsYayc0
tfvIH5KLPWZ8NaBM4pvmhwjXWc0XLYuxYJBldAdIev1zXLQXcgANoFyFrLIuuSW6+yaVwSZnbvit
QaGtmoGmnsZIrMemk/g7fdPSKLrMz5ZAvP2tFIm3Km2jy9SFeEZhnG6231ygNWybEmyagHAtcBKl
FkUkU8Mnf3SPAFU5y8w2d6SrupZSOOtN41v5Szp8Io7vwAzlIeRmBHAVMb06jpN6Xe40xxGM8i+W
e+UV2S68umh6NUJUhy1ebfmZ1Mi6nQ6lFcazl8yTd69MgL3IYdl21GUPCuQI5erVGD77hmmcy246
MCdIw3WlkO2x9aRN6Lxt7Vk27ViXvi1b1NuNLrnIoLhyob0ryLSxvtOCY6gILxCfwRlG+kBCqdgv
9BJErQixAp9OOSwGVjaoMsNZxy5xUt1Z+XG1ilH2OBVIndH7zZIbfJP+K1HHixL38etNCjENSFCl
iUvFKF4j2ckyAUDKMQC6NBCNVzdzXblrMvRwyMYPNG6ZG4GYfI1iOCxH03JY2UEXXQAm5iJ83VXe
xK34DXRHL43Mymc/A8tWrnMd6QzQJ1Oxi3vX/uIi1eLOACbPNgUz9pvsPFf27A8g79nbljnlHWiI
zBeckqzJDkbAaKPhkPjQ53XyaXDbJ5rPCjKAx/ZZdspri1+0QcN6R13IYA1qnAM7uqB49pBnPUCe
JALXdllOr1nb8A0QR6M7YSXy1anYvSH98rlqrfEBddGIb4fmu9tUD9EdiX91Y6n9aNXZGmuALQ4l
7U/dGJZnHBh0M4d95CN+Ggx5sKdb1IIbaEV1JOH2xdqKTO2Z5/WXMJf2W+mAXFlYqfkwNEN2mgQe
pWSww/Surdv4xa2k2GXANN9NgouXYLQ25BCXUYIayFIeAazSXKwCAeRpSuw3ZPm+RSiwfjbMuDk0
HOF00nOUIiI55y3INL4p7dLZt1alPdtj+8VHoD3M8TYfwUT31Fpy9EoXaenRB8H9lCT3bAAHAqna
POzOJR5IcWyARyOvEQzv8f16CeiPEwTuMUEGAuOrCXBK9v8yAU3vt21zjqx02ygM6qjFujpzp3tk
pRenTqlITyI1cYVy0NYZC2/RUW/xm2RaH0cG7t567fr+cFgWmaBad4o1rTep+XBxiFuVE9vqsjr9
8ME53ngorPDPIOE4tv1YiNOSPCJOH1qT0xqczItIvdlnWcEHqR95vTOG68WRxlncB+3WHP8xNEAa
ODnqhQO3qTahqqixVEVNrHq2MjgaGKfIQDqyLoZBFdiQbjEgieN9RBA5KtUzTrAra6wCiX9UIGSY
iePFoDs8JFrtXuomQXWrOlMyRpzwDJr+mhSh2PzOI+T1rkQh7KupcVQwR1q99n3L2IEDZj80iQTJ
cO9r68QNnU0IHM0Ma+JynTlueKmrRH/qizzaT02FvBHyRipkhVyerjgEncWeAi0ez2quYMoRxyrz
Zuuqw9rlOHc+040Nc6uPOLn2P6xO2ALRaHGc7PzMO+S7kcq1htjLRxyIcgsh+kiRlVLPws3TImK0
qEHcgIyOJsumdYfVtjeigkgiWvJrGEaggg4xJkVpCkpllNOSsR/r9xG1spCZDDyTr+/bB6zb9TW+
D+tMCEnIuTHXoa0la2yPf8EmESQSoi91BAxhcpsxlRLl7NpJuibl1Qg4T7afzs76EMXn94LorNq3
jdHtsAPHwi2WFzezxJ/t8Oa4ga2SjPsNqq3HH0B7erNdXXutUfjsZe0QfAqwzAO9OJcPdhphE9GV
Nuq9k+bAQOVwJ40SZRBZ7W76pOi3dpUheJrooA9RHCIAsnL3peZvFhXpqRktZ2xXV3LbS7xEs9Oi
IuRlGhsylIUh421ESTmy7IOURWd88vRzpyVgi7KH11GLm71j1XzdjfXwyoD2DBjoWJ4YeIc+uyNC
rcotc2ywEMUuaCK0bHwtXIESRM2qcX6HSre9zwvfK4C6cIoLJMmyCA+7rtGBSoXcXzfNk73PapR1
kAs1Whzg8L9KTK/hjdXvaBzwNdXDnbN1OBjnwhJfqhDPe7fDW9NQtcypxLOVRF1VOi8iWQvl7Ctn
ppxvxpI1TJI1MFsQyS0dwD/MbYisl1/9gRcf/QzsHZwZyIURnX5PjamOfhdx0V2PI+3H4Pka/2En
p7jGlmcKk/swD8yTPvY4P2RBuBM6AFCwKoKSGldB4KZIjmz1WbFoKeUiKUFqkiJ4Dyrf34xsBwdn
n6g0x8vy15SU0pFh8z0hux607TYgz+gyiwuqiaNNYKHsZ7D9wnOAnoeoApg70jLsH2LVDB2i+SIA
hjEZqEHFT/+QJ0ARD0u3u7sZEU3xa4zX/v5mQIDQuJtjY7zMQT1tqLd+NA1HkpoYgc1V5CQrjiOB
8+KbGzoyhJCB00YKNV81OCMDRC/Ws7NIOj/NFE6vUpL5yhsLuNYBHf0HW1bARA4CScQOiTyLDJ0h
nrs+rI+kQvV1vBZRAHyamjsb00IwCaA8xQlxETxMqbs0esd2eqoVh0VFPUc9g2ddzK5nIYNQ1iS/
i3CG8yT8Hr99rUZEWG3ssH/p91mGtQzoNEHGI0S/1lHOeaG9H8Ph/YaHDtgBQOL6bOlB/pBJsQ/7
DmyzN1Oxsur3fWGIVTvi55ElBt9ljX+HHKDwGSSL4bPVchzjgK9nV1kc6f5NFj2kmjt7TMFXVMLx
FNhTvg8gvxKcYSC/8YHbxDhS5wvmH0nOU3x/nQj6DYkGGFK1LZknLILXONqtPBLdPMRARw1cRjvF
+N2ytPpuSUmkZEZhGPj2kqLY4WWK5JSsZfFucFCVMxWhNqcrNgFYs4ohfY3aFO+KPjWtM/Z81tkW
2Z9IKGvuSFr0WT9Ge/wavjK9sc6Ganzwwp6Cysm+FE73JUHQC2lAq5G4MQvX/FxjZfDqt5r0DCOa
HgGcIfCf8+V9F9sDuAJybVtj5CPKjLHfnQrzNR+bL2MYVmqevh75V6kZz3SkgHyEl8oa/C1JS7Mw
O5KuFDmfKSJvXKpW3I7nyE7tAKlKWzmOwNOwmrd7dayt8hqpJWRZtoA4pHM8H0QwioajeTAspEPa
OBdbmNVQnKofQU28ywxAVmh15u5mWogJ9fEBWFrXgFjvP/Ep0U9xNr2yIvJbD2+QlOefiE0C2R1A
fCnKE40T0vz9NL2ruKRqke6dpBnuIj2UO8Se6s9GV4M/NEHcQIt/6onFn2cH3uM1wnHEx8x4p4v6
O/G8O5QeQqTwxPZODVk+/EjVIDlsLbPaxtugKqoQlBuxdTFVk+vTTwsAPPvBMc0L6f2ucNdlJLX1
opsKvDKFiW8Whweav2KZzy4u6pgxaHAsaKxWv5rItYGzOWIFAWZoQzqbVkbiMBi2e6Be/RtxcSE/
QFC+j1iGFXGzqkOT7RdfZ6hfELetttiOMyTb/vUSix9dcRGpd/MpaOyN3wgCuJXZ14XHFcBi2yCK
leUu31pKBG/aMDdkJd3igu8MeDe1QgRcHKMJeJk0Aw1pWtns8cWCjGR05d2kldOe1TbyS0TbbxrB
QGRnYRVjmmn4zYmNu84JQF1rCeTbubr9HdTJ4G0aHfNzhU+6FqnQzjQToEOnfdrHoKoQeb8xkPx2
FmGa3dGTn/siRvK3/ExPfmoKayq3duHX65lB0VGpzKApR0qaHQ6JN4bmytSi4kLeZpMnywR6DLg1
DTjDtgaAK96C/g7/6TCfhtOa4DWouQI8CUrnD6NLnXOiBfoTqNu7ygyfqSmxDdzYsWVsYqQzPWMN
2jyU+VuRpxyrUax71q0PVPlZnmyAso+AazqANxR2YCeupoT7D24UaY+Tg0/hthJ1/5X/GHeG/+gW
4N7NTURlSCSDkJlcp40tNjTKqp34ATWSDCl5iLuGR1846T22w0ezsJuHZuzem8K1043Ikm3QFfrR
qdxp3YvYfRuHx2aosu8CQO/4xHl3FpYPGgYDnz0LkRuoO2m1HR0Xj3kusEH1nZp7S/oa4MUQS6ac
NGpyJGYIOdX7Sg7muwHcttmcCWcMk77F1/GFVQbWEYZzj3oPleiVts49x4fq9zkHKjXJFrhH1lOn
N17RIBO571HW6fh/lGaCMw+p8giJpo96NWhW98AxOwVp/APEyvXnqvfrrSYnF8flJbD0hipdcycY
/sjTfqvFPv+hXG2LV7Nr1BcSOWKxfUBkqz8PMTAJOIBfX8qRJTuRTPk2lYb5IgVOUKQs4hNZ8W1m
ueBflkEJs4uLlGWIQmQFuAfcOVGuOqPt73EOdMyAqImM/Q9dq+D6Zvnaf+6PQDC4DzNw4plubR8H
/Ma8KJbZ9yr57Eyu8WZILNmLKB+PQ6yP5xSYWF4FmPotS0LAFauYkFCQ5nZf4EOQ7KtoEfVALwoC
8FEfvcXgUkRpkal3O0VZBdNWl9V3/FVCFKUDRmdpSCcUCG7QpO4a7+B3KxliFj2GfRve6W48Iezf
2QjqAJHk2E0lKKcqZB2QDuumdwP1JHlTt5jwVsnsBIzjfQSgsCpH/FIxxyNGUj+qTNRZZyl++UWH
pXG8b3WOcNbiQ+bCzbSznQfIavLHZ2A2Tdty8BHYTJL4pFVuBcYmLfoS8/hnrWpONONTb2nNjxI1
aCvkYk3PIOSZtsaY5/dJgrgycvs/G9rQnCYE/paPlob5rFo+GalK7u4Flm3nf//rf/7v//V9/K/g
Z3Ep0iko8n/lXXbB19s2//1vnbn//lc56/c//vvfSGUEL48lHBf/mqAAt5T9+9tTlAfK/X+EaV3n
eVuY5wyZrzuC2iFYHd1Mt0xHjeOiIuSdRZzRdyLwtOBZvnWSNpoBecjjBuynFwIAr7plILvPT442
B85BhMiih9dpcsQZM75m6oLEIUFeGHxIpAZUF4nXJewxmizLKxCvfANHuYc/P/8xgT9olZVa+UlD
DGrLGjs9GNnUPphWgmeCAfg3ov7RbJzuY68X3M2MeiRjZxncpRS9XOSZgQ8rGX8V8Ci8I3K8yd9I
sZ7ff3GQxNtSYwycESUSEkmulTzxzB7WSJbWjgkebii6fMxd13iMQlCh15PzQJKZReND33aeEyBg
4PWAdLtH2finxd8cEvsOPIso+SaXrAmzbcb9Yk0TUAOOoXhtjGOzbT6uw0BovjJCJ9jPU0e59QSQ
s/RIUzPdis6DiIBQJcJnii/0VXFOsZI9kRSXTAfbD0IXjj8U3j/faQ77jxsN2aUu8gW4sBzdMPlf
b7Q6tYMpCYQ8M8cI7olHiddjGc7kSzO7UoHqvijC8cpsBvPMPZB0826Ww14vwvVffZgs/WaLmkw8
3QjCkOH1um+nNlj5k5FdCNGQDEk7fgd0mLlHuAB0TVOkbybcVFstWGXx5HzL1YvMaK3yFIK6/iR0
E58FiZdIb7S3M8a3HXbRmVf7YkRJ1i4wgUwXNK61boEevjWBa4RqryrWPIo2ARUUKekUWqqtFIyi
U/bAU4RZZgl4wnJXB2l1BHFodW4NJAvSZk7t3gozrzyQjLbz9u3Dg016Vnhp2MBqRe/WwP7jn78q
/PRvvysQ/OBhYCLhQwB51FH2q4dC32tjkVnueEZapu+N0j06wtCejapxj9K1Sq/sA/0rNqHmCqW7
5bkzk/KJG9pn0vuhFm9kYco9TgmN11A7WEOnf0VJ33A3RYa/IS+O7SevUmcTdE17Z6Vl85Aj72Sj
Aq0eibGQzUOomi4xrw0lKvNOnUQEudZjL1ZvXB/Md5s8KIO7KS7NlyECLqFAsk3e8PIz64DVqLym
etTAFYNBfidf9aBpURqcIH2K4bmz1sxaeLTkLYSLE9hQZOtGd4++zoavXaf5XuMM5kPk1uEejHP4
82M3e9H1CrVjlZR/FGG0L9XDv8jtozXlm1gLYR/c5knwMFkVbqsfSNTFZD2MWY+DUeSje7WbBTsU
s/igdCq1vRY7ODGPjNep9ONvqgM83uRbhM6gNKpDmg9TzuTiA9NOz9PqnnaLS0P7RpxEOGsw9xQe
GUw8arb/fPdYjnV795icI0MBNAqmgbcKvXKu7p7JSJwkCO34rCHjzqu4a51sY8JPSoB7uTX1H6Mq
SCIVGUlPYh6z7N4M2eZGTyI14dC3a6crtHne3/m1erIfGSpKCnXlZShdYRpBEuQk+suNnj6Dk7v9
IS6Dnd3F7sFUDcsQG0PlD3cOozaiS6a5S1qSqQeMCfew6G59aLrFTD0UG94FqO69S4fwGT8nY/t+
vb+d6upDLHPdTH17ZXKkTzfPTu7L584AMJupay/6K7/lKss0i27Uos+8b5utj6/uIJIEhHDUpSYG
d9IB2zt2WHTUu9Ehuj4CUUFNQc2VTFPMslNFQGhqcQz1uzl+p6PLIBkQq/QbcwiQulWl1flWF8hv
0Av/J3LuEI4U8kub1sCjsMrhxEfpHJCOCU4/R4ueEQYATiIyBr4r6pS0tfyfeqm/ATdVfuHu8GuQ
WqRU5dhv29I5YQ2fAotUT3PPyRuJ+hcc2Gm5Fp6TwT7p9DyflLXokndr1pcRWREpDp9pgOzC6/Hk
EWE8Q0BuO7hJtB2RVnF0DDP1ih7Q2XWEt/hoJKDf0jvjU9eZSDkqq69YH0a7xETN9jA55Vcj53d8
1PVPNHxykdtgK7dluMD/mYYjihWCZBn7ujnRTteYWINUHP/Xjxy7OeeOLK5ubCsn79a9VaSvrOnP
TmPwHwi0PupaMrxYAObZDLnVAlM6d4+ZaYabrDHSVzG2i2sVg7KiDd3PblVaZ9E4AORpgfuppNTx
TQAtSRwW8klnHpLiqw35kYUalI+hJh0jbvQSXOMem2q5MQbk4mtT0M5RriVytgS4Bm5jRZphUaKC
ZHP8jPx6E5l4nR+/j6URN8ExNRZvGBBwaOGOqAKTTEPhJHV7hNfalW4Hm6aN4gPpilKg9I0MpSO1
Pd4bHNwsUpRIvFEVxZVd6Qfq2Uqk3mLoVP1xT/XH1CVvi8qGyQml1KggXkZ2VVquJtEgwVrIfutk
7XdbrboqfXhvZB+BVYlkhjO+etUp8svFPhYpMhsy5MfkqoKCmkaVRtRUb0HyiJS1leEzvklU+sri
iApCbR/g4H3+H9N/PnKxuOF4cMxciZn6g8x/ND1+t9BfCvkouhe3Kius74r7vE3fm8oXQJZeZDJP
hkpWJSXJIHcxNlgIRqvZ8v8zxzwbb+ptrDEzOblZmeLYGEC0mhDigrPS4aBjfbqZdCRzIFNjRwnU
5FHht3IxXMDxkAcDgOaqrPNsjcwA+wjI1f0g+m5PEjVC6RcRxYTdoQpq5LmiUrC0ggL1IWzcTGZX
VSvCOuFRN93PMnXDys7LLXWpyRDnZlVhbgEe2xV70tFs1Iv8UqWMq9ltgPvimJW3x7zBpjxukCvz
SJblOjQGx9Q1EvwGLfbqQS/2lGY5AUJgXzngEKcsTdIN28b22TP1bYbdHbm7CuAcNVDX7kHTNx73
09IDbLTgxqrr+x9SN3ElrNd3VKIYScCPkairTGezsbJNq6xSiWQ14rTYUQXjlPkZsMmNfxi7ONNY
1zYORZC6qxplvveJus8snMiDPRpRfFT8KC0rZY7QGOoQPZJTVFeinkuZqImNrN8MgY0gofIk3ZBH
QbIlmSZdvOch/tCv/3lppjP9dmlmuagCNAwO3kZdmFwt3a6WZg4LNY5jCeOE9K243btfWfxqOpW3
ZJfeJKUuyaZ/64LYsLZXk4QGfrWtD+5gv3/A2VJx6lnaov7ZFcdEDI9ZN7ZPpOqMstjYXdNtSCTD
bwbl/vRIDtQ0apCjBi0TfQwarL5aYcGeztu+0gL6XJG632j/l4FJArDpMgxXeA5Xe1LqBh768dj3
KI7LXC3Y/AeNB942As/Lw0CkHpQOn1MmPHUN8KptHSsu8ULLEa9L3B9W6WBFUEwvRQAYBQOYII8m
QL63SdAFxwaYhODHbK1dLE37ocfeHUmsOv8cjFONENzgfus4wKVxiBwgw95diWEnsMO4R5kgCFqX
WGQaJ2JtNdghhoUdjKslQDnLrYGYrxoYgXz7n28g8R8bQ8vlFncZZ7qD2hfj5rQo9ou2wk+3PwUC
oD+BiQrfVSUr1LwWqWeaAUStysBC7bg5YL9QcQKk7xJEamlmrUlJjYZfJsPxkvTXIG5tPL/QzY1j
mxKLJOD4rSiAFXfAUO5yKT0SQfuKnCHVkPdiwB+hfSCXxUB+NGKZKlTUXay08z/8pkDQE5Uoz0Ok
gV7ZjUA0xjkKqFCU5fnMRv1Z9gpEhPLORtjOa9Txa/dBmUI90qHOJNlxrXgmKpVF/zvfK5fUN7b9
0MtVPE2RNzUZO5bccr805k+u8v5ScJMecgcRu3ZyxlfyqsOBHVGII77Y+U9LeVUTUuYCGwE58sJW
TMGaYi7ywlykXrxoEM2lA2vr+M93hv5/GLuy5khxZvuLiBAIgXil9ipXlXe7/UJ0T8+w7zu//h4l
HuP2zNdzXwgkpWR3uwqkzLOY4uujBaViS+e6bdoSfvT6l5yBAcHINnDM9mxOtVxNSlmbLkGkw1LQ
gkbO0kd36TisIMESXYLBg80Exel4y32KwwksvbWrEQmpOrq0MvQPfWvWbl4k6QO+61Rmp/K5xEl6
FRqRtaM+YPPZjd1Fb3PlfbKqF63i2g3FNjokeBL8+dcUW2Vl+ZDdzJF94Durtqr4vE6LLd5NHTXf
ZAwA5WoM01dpQzWa1mGtMe1Ko9GgcmNX63w060MNuXQAm3XnMNpa/Iw8yy4vjfGtb4PP/QXoUdTv
FNnnfhUfsXh685Lxmybqh0aYF1DPm3ucQ71bqecvIdJFr1Zt5zulPrhN9KZ85b55fgdFRdwEbMz/
mUO04Uy4G9WafN87EyjnY0xMjfH00SJIzkfrYx4kBD+tQmt+zIPagnemVuZH809IYwA7fR8gVrXU
/5qcIPx3vx79sh+/AkV+/HqTrFdD1oIQlthC2c4bhQ3DWKldta5P4cQsigcfpyqk7priIWPWe98y
utxRnNbV/D++C87XVKdKqkth2zoelUh/iC9fhbYHON9P++Rc2GCM6U2HbT5VoOayFKTLdobZTDBC
+Ls+xZ0SVXIx3GhThQoE2CcriGZZj5rmx2d8s/70IyEezVF6d401rG09sR4ddQGtG54cY3pPAY5d
/hExqzzPrQGk865t8gOFovQJTGOg+1tq6kY8bgyz/wadksSFmiG/a7OW31V1ne6GQAOsVvXRpQlK
Zx1XdrtZ+rTWi1djYNs7IcR7HCC+P43WEceW20g0A9K6Szy/uNCstM7SuxzbIPVTqAeZuPIM0OZp
WYF3iX9cfqNYiAAQBT87TgxU0LyuxS2odr3KlUbIhmfT97EFfq/2khcnCsN91YX5riyY8Zp4bEUB
cMk21oMA62BAquWeS3xsaICWtOVK0wIkot3MS+zDfzwV+denoqEbFmOGyU3TBDeAqY/Kpw1X2YX+
ABMm7SYQUFNfSCQCVT6BWs9sWL30L2SSL32w527WUvqgsIDF5gapP32Sc13IPEEOcwLmmOM8ugyQ
ZqyRwhKB5i4DHCAc3aURESYNaKD1bUPI5ZwB+RRHwErV6tYEunXrmP7o0rCGJGO8o1vYTR88w/eP
+N26I3OwH0hzrXgtoAG1ykORbfO2u+R4dP/0RfXlRg0NUVH/nKbmy9CAnkkN/RKDmkjicjGU+2pj
OWVxJblWSTuHck09c4P6q42Obfr1lx4g1iK3Zgq4kDvNKlPU91RpXdElmyz9JoLSUUNqVsjLQpkk
to0fZa7Z+09xapoNkPOm04N2NUmgkfWq0jd9CBIUHw+Ljk1YFG3jkjwS6dosF8XunPpi2ym8gFdU
wYPo4aeH7R1grqoFx4q9hzwPvsmtBToqnJmTBFaGPTD8lUu3dMlUJ91JOUH0ImqtzdeBbnz4/Qfc
4l/e+oZu4wEnLDDXdM7F10qBVU9Q87MBBsj8HBkiENqf+tx8LSLDqlf3cKFKHkNoIj22mQ4urYjE
qeFt+hhHBdCOUSmgd4Im0+BIAQxmCsCTBWJF6yhFzAZJhShhDuAgcbmjIg5dYMse3wRldKJ9PJV5
qJ8V+QFEhni4Y0nk7UTYak2hpHQ2gfZzaPBYwtPvuy8ilHeBPgZx8aNJoziwf28+isTx3xFzPZgi
oEJ8F+LMN9dhoAukA52JkhJVbiTP9JveSV4Gyvl1vNXhOta9j0bNoN+0GC0dUG5+/1dAZv0ffwYH
32nH0HVHh/7xP4prFhcSW35kSrrYnEBDhDL5tPLjrg6gi8hKMHR8MfxRjiy6VDhSPxhJuoFWK2x9
AEF60IqA4yjWdqi+lNi6hPq0yR1f3kcZOPNDZnNYFNTyPi607ibGZgryl122mpwyghuiY+wpOGOQ
HYTSz76LyyFbVd2YrovM97aTx+z7IuFiC6i2zb5PYcbuzKlrthDAa/dT6GE3C/GMGvXLtyAoGqSi
B2TGq358BZfMTXBGm/uX+AQ5nqX/13haJ2vjn72EgQbxWRm8hncmMkMrQVzWpU3DWQrFPtEZHnx8
h+LGj3ARYwZDqcnCJdL6Q54nO+qiwSXMSPDQBOIbcUYI8rZsZXzKe8GAZsSFg0xzaXP2WFR5d+iT
qNiJjOOY6vtT4zoJq28k3Q5NEu3asfo+N+HxdJdPpb8dE0j7uxoyCsdsctgRxwXcmQ46qf3p9lPo
fPspYJ6mFliWmqfSSFC3MHgpgZosSv0Uhu23bgz4toka6DgZo4YrjQAMqZ8+tedwNYfuKg6Zhh4P
rs3cpOnzIjAohSxX4f7+o299fcFC0c4UEuUJG1sukxlfXrCANnS6SMB3qIYsmICYBAcPrmkFXH51
8yn6uMvH4L1vufufcblp4m8Tet1d5j3i3JB8m1Jw8pywM7bx1I9vsnzKrSH5pqvuEOXurRbw8tzF
GRTdc9+Dz5rEaaMwm2ezY4BmgRTodUF41HFIWEeKSWhU8ocMhRGfE1aOVzHh8bnyPVhe2ppfnf0U
BtWO3vJbDxr0lw6aAqh04kc7eQEhaojT37Ygan0aoBnw4nqfMZqQNKUZQFWnrt9hYILqzzzDg8/9
WxJFWArljd//TRxH1fI/g0osg+sOkzbyBEK3pPUlTdAI1vXcysfzmADdY8CIG3myUOYnuoxxUsCR
CpekAWrIpdtRbzdDBj8lCtHStjhZ8Hh6n/epPUer2RS5NGvPa7ampwVuqvQ3Q9R1N7ld5tdo0PMr
3TU2rPrywEvWXwYmaN9tgwInaBqI1Y6B7iBgCKAsjuJIr/69VKLWC0YvPEZ8eFhWpwgHPrc3GZ+2
n9ZQMy0cni9tulvCaRmaU/XZKoV0OhyyY/0UZcNwKYs0RNUpx5vKSoHZUn2JUSeGi1NLCQA3IGmp
jjJUno785yBCt4pME6ZL2QPrO+u1EEDIwJ4ELno9aBc1rAA3uu+dUO+t+bqq8reo78HntvAE2v1L
ExWWcQ+3VewMATxZaSPcp4K00HeDYzDsLy0GNU3F+raaHqL1sFjctdyAoA8+aQCdXecIKIfou7aY
mJsOHmJpwsesSbbTroEc2WWa5Qc4/8MmBhsMG5AKGvVsTWAi6E8ji0Z4I2ovwzNUKeGttdVwKmtd
aGJOEDCFHCokZpx8LYkXN8+SdnkqUBz9VqedszKA8T3bBuBbqEBV6y6chh+tsSascqsCmAqAY693
0CNfngjxCZtJewumBl6Kg0J2LVjQGSA6wfcUQHZUjBWQli6fAoOP4cXEDTqZWCcyE9DjYZq2ylS9
w/eDFy2YYAlALXNCl7q0VBiaQ0DG3Bt+cnUGbt8nVRbCogakhjHDi3kYk3IzlP20GftI3lOIMb1w
vL7dUJh7Lrh48KSprescBIoSSj4PAYqdN31Rv0FAC06iWYfSZxa266i0LGRWQNgLE4jvQZJhOg5W
d0tdgQNfIbdI7eZoOvodHn0T6ng2VOOi1rlfZtHd2MoI2mHx45f+toanCOh/T5+WhNgAyB6NfKYf
WpCBVoUHzqFNslfqmxdRvxeMiroDi81vIvChJlXXgOiYevm9U+zBJQxI4uQgTe+HUzr+LoFxgStU
Ra9WfDa4KYA3p3kAHGnW6ks/RVBfHI7ZqnOg4WgTNY46A0W363RYZKq5FPxpdJ5sNe/zKJimASpl
ryCwl4ErHEJCoc5+cF/ATCJt2VMTdMMaZR3t2g/tsBu6CD7GOc6wkBYrdxEqoLDHHOq12Xj+cyl7
WH9lhf4jsYw9RIDCwG3LyI2TXvvTyfhr3IfO65gN1cqK0/ICIiRkG6EynXtGdWhH/kKK0XRZqBuj
k24ZygQ31N/VHpR9K4iOrbSsqTYLc2MeNtvqYHviZY5b1lOrZG33voqIt0W5o5o2wxsIDFLbm5u2
kM5lAraXBk0qk5fW5wiryryLH7eHpS6ufURQ369rVIoWUxjFTwEnEeQu4hPwv0jDA+3MYg7mXWon
cx/BoO1ugFs8DF5csxslRDKVbmXPjQ0YM8lRk6l+4zQJxCvnYU8JV6rhdIB2VgKFcGanZ71Wdthx
aoQnHiH/Q+4jaQX/z6i2bojOmntwMuy1MMJ2FFRYutBAZEDEPPBRoJ/6Hknwd1bs3505fQeMDBr5
Skh1Vk9dzpE98154PYK/uij3/i3SiyyTk8mXcBDV7tO8WYt1xERdTZyjAe1NXRjPQe6lC4P7JoYq
Yxlkj6262KX+EkTGcObYfj42JpL6GuvBmuFN9ljpSXpkegNJCBXbJG1wXzYhIJ4YpAm/TtdCUClC
H/B8o082HkSH9q0cxleoJW2TdmCPXsvqC94CDWS50K+rMKnCetWsK7ENnZg9glG9SnnS30B7EwIC
TBtfkQNIlKqcsw+SeF4xUisWlve+IvXTD6YwLQXaKoEGLNJj3WMUBopiXrzomvDPMbIFrmn7xYvh
e9XObjtrQ0275N3Ki4ARoaaMnTNUc4w7WiNP/TV1jyKCYoNaw/hYI8xx/K00a10muQa+DzIPlINo
cyh24KU/dy39SMTxle6BKk19c15iSAFfEyJ5mZsTDOBLq4f+MjKP14IfUk90l6yyGeyH/eEi48k4
+qxFflizrOQ6Nvgsg9w57IwaSIN1kvcRyNqdv8G+Aq4sQQtNvs72r3QxwHHeF7WWuGUa5N5apiP+
J419J/v3CKdOQbTOYus71N/8w9ykubBW09fABuElq6K7MA3mRSOt7Q8dHvIUtvRTc2r+is3IBEYG
PpYVuBs7GC9hO+LDiPwALutjB+rdxdPi/DIPOFFXrDpDomgNDPEn63IBkIrXFlA8JHDxFzvz2bqc
hmjiRzS1jLo8VdKTR2fDoQj7ib5OX8/3Xry86utA31oHEsp9cZ256fS9ttZwnYO2ayie/DrX1lVj
AewO6PoYuGFttgDQDHwv9bA9j5mqiGooVlJCg0dtt7JA/d7GVMHM9HqOWRIfEB6cdkjAwE5AYehj
BbP/IoSfy/4EMaTqsCjf010DyJLiaxwhl3sHFtn4mIN/eB+1Mcy70OpaMT72Ijp7SdxfqctqDH/F
hsoHxgSDHtChG2zVrA2NTlGFOmWT/SxEnEPuJu6+1d2IvbZg/inPW+e5E/mqEWP3Lco1Z9egcryl
sEj6N3gm+4+x1SZnFMbjOUxz6nA1NF2B051nPcQZNC0zfIALZtvHOInae7/Un7qRQaIJ3Kx7hgTV
2Wb2TYKHzn2mLlpZsk3eiXCz9BlGfW/4QtxQRCLBHsngfwzs56k3mHgabNY8Sv0bNTpICj4EIAxQ
S+Bv8gBMKVTTA+spDHTvHriu9Rwp6+4eTyR8sz3rEafAMoa2RwgOQqGFOJrKPIPIuQGmN50hY4ZC
rY9H2LWxtek6pjDJ8HIun3CqeFokHnI/xtuIxMZ6G6rd3p7kIOBI0GDTq5d8B2DE5EKF8hY19+w5
yvUI5QVgVGFErN2Lpoldwp3EnnXLAbB89qHmNkcUY+I/lE35/45QP8UTcMUzYlZsRlDXXCg/M5h2
17AZ6hrIAAVDvxXx4IOtiJf4GgWkcdMFQ3RrBimoiYGMbtvDUDfalXrpkmcO3zADm+73hVT8GMER
NSwhzq5ac1zkiZ0GLWK3xbcn34yR9S1pk+BIy85xVpQfe916mSOKMOFu2muwkgAb9/1X7KsOcqNq
AUiLvP+Kc1s75m2oXZflgFvgm2pgKArSBM1qdrn6pYxk8Nd+Z5c7Le/ebB2vqgLW5U+qxcryUysO
tPpSp4bxZIphHqu9jj/lZv1v8z7GoNqUu2GkHVph4zPX9D8ip8MZQLVgWO/vpQfuNzUHkT+nEqWi
atxkHhJ1o1KN6uoc+upeVew6RUcexYjvkaM9OlTLrILpR1yn1U2jBiM/eV9wHu3NTeiYWKhg/SqD
KOTOKvAcia1xVhld9EZlHWHjXIQ3pEhK/SWHlgPLWbAhEVLqm7pkOGlWf0thS//H9MTTQEJMi34r
hz6GE/2kfesn4/1u6ftyV0yB/zZBQW6eIav6aqf1qZkKE17Ao/EMrg68KbThHpxWZG2GF7tKjGf1
6r8tAvbQqhgIDPFTAs0P17Ki7JwEer0Btru6z43hBhLa5gvs6OzDGPg4kSptY22SyVr3ANOiJlo3
VjS092nVgYYLfW6ThYW3Ik7UgH+59+R3DaAFgfRWM3uq4lm8H22IaiJFBXYIa86W+sV65gCKZQX3
llloT1G7o94oqASUTLQrtWpofN8EHNx+aiasY/sCD+Q1NRs/1Tf4z8/nqZkoUOEIC3a0RSX3moVD
JrR0DO6CwIANRQ2RhwFC3g7Y3dMAgR6YI1Kz4oNzCQznzzB2hj2eeeBewdTk2DmQ1eqrur9y8K2v
Eeibu4LBsrpVfcvAiD8hTMehZrr00V1S9vVahwjo+suAZH21GmWTbGlgGeVmpxSakUygH0kD9NNQ
ufvhxG15oP7QsqezdKZpI8ZvHoBa+Gzb2Q3d1XB4a1y69VuMBA4KK67ppfFKn5wRStfopGG6RDRM
t10qkJjLOm3NWQ44KUSya1mKPbX8foyh6aSe3dTmg+2c/Ml3QzVAownU0/4DyGXYztcMG3dw2pVM
CEc44E19ybDZ0gnMvhjDM6vywZ1RVD18LbHBy7YLZqrJIblfsv5CkKkRdEvl1PW2BKT/YxKgRNa2
QXEcBgJ+uvYSkHcXnW3kSlD5Cv5YeuhuCfWgbC9dCnOCP+y6WEUCGlSjEVz9xvYfCwkp2mmAIgDc
rYNH1KoYZPNHgAfU6GQ63gNAH2qIOiD+itSGVptHCmeyTvBMi/DPVeFw2nAuZWOdqUWz4AV87pwp
AYqD627vRz6MDPCRF33mHSso0T/V8DBd44Ac7hvVhBUpGNcmhPUoWIev/Z5no1hRc2BAGYTWAC6i
Ci5qo7xOWXQ7x9bAj8Ck0sUDxO9XbYK3GGqo9/RjJj19EprXXyi00/GdxWs/PtE6VmC5NRRbANuZ
YEGvNFPwSvXX469NGgWOzJhHtcr+HAxK+ufmv80tc6gXxB1syj2GrT3sfx78vhQnJ7SrOyTE6jvV
JdJAnGKcKu6ov2DG3OU09TorYnCZDBtqb5DtcK69D9N0qXbncetcJ3UJwhw2HIP8iwKWfpzVOsiU
e+mWBuZFPuYvwUENdY1hYu16hoVKwGziPnoj+U7qArPsqNVVfiWgaFyPAE4notku8YBLvFGrrCL9
jjcgFao8nEW8dWL2EEfd64AXTyAXC4awyr5RUNbozrbD2WfV5kF6FW2hPjj5+FZD6xD/fe14haJi
em2SUHczhelpkBSdB2hGCHH7TzPg3T4CqpZayMEFbEe6u0hvYLPlPILiYjw12afG3yMUVmp7Cvt7
zlCH98AYOPDXARR8FD1/0aMxP5YxEkBkxIMDQb43eC3iczSxV3r9084AbOCtZjHvSq0MdKMNXahJ
AyqCtgC0SQAzQUeWhwVHatIdCPZAFNKm4WM5+gmQEXxfjoJDfNCv0sNzQ+CbbAUdvpWBLg9tYyUr
vDnkox2V0znlw3dq8S6FhqTJJqj22t4h1MbwsdM6hg2WAvCophmnxTXA5iIrWuAE4yk8Jxw2ABz1
mEfNN4r1mKb9riu18HGq4BsRgVzr0lQep9nNOA5rSNHlJz8AZKgsejigaFFBzdEzkGXRsizd/b7+
oVPV+5f6h23ZuoOqOCRlDOBtvxSleBEVOrIXeEn7WnHkBo4ustB+Op621foOAizQTB1a4A4VjxmE
chNqAxMHYwsH4j/wePhuao7/Zpr4fKG2JZ5rFiHTkGniYey0aZ0BZ3VXlJ2/LWTdXqLBmyDfb0V4
eZftwS8n/6g7ZneCM0S07wZm4vSZtdtR0/JbAGD9Da+CZgVIMpAF2G6u7GroXiTgy8DFGMUPkfhn
6KKOvpu396wpQugM9v6mdFK4K1jgbnC15dI9Rf6z6yeUvPN17I353dh02TYsi+ms5Zq+Dwa9Rrmy
h77KNOg70480SAKhEGHE2HUnDfcPlhDGCRxvx9W9yng2Bzvc27zRsLdCc2AAdsftIOBxiyYs70GX
RdLsRE3H4c9mURpXakWydaE2aj5aVRc/VEG0pW6fV8VlAvd0/gF9rh/hMWqWP4QwIX/iNgY0DVFy
Rp2pjSHToEBxrRMJN7em8kQgtPqj2QdIuyLJ+OB56V07pMNLMvSgsbQTaCx2KG8MWBNtgMiMX1Ec
uOh6a/1EgusOsIf+xcOpYNNB+vUGGhb2jRUm+por+Gdf9TsjLbPbMWbpLQcdBvSKEZbYFvIAYAGn
t5oDnVUOn5QdNSn4Iy7iZbtjmhfC+CsaNlqGep4h4NxDTRNSGuA4AQe/jBIsXrIK+j1aGN/Qeycw
tRX3i+CBWi22qUvLmvx1ARedk4yZCXRmPEvzxibedjgAS0hv99nNUHNrPQxp9p3p/++IqJAdiLGF
829rRGwy/wMpwfWv2DzLAR4BJWNu6SBhSFuVLj8BspgHkrRWYuGK91CVXIQVSHwhjPV4E8monbUY
agOCDLPKAg3PEgw0Sdc5y6B5Ae0FatNMnPBbKDR9iDWARB6uGuDD1x732UmqCw6U04mawIABtE63
1EnDMfAEayuzoPmlAi3uIIZul4lf1lkmO6ZWQtMk8UFVRzpnAkncJaxtG3JgzMO421MT2oLZ7RCP
/KjiSoqzkjG7pbgeGeT93Ekx0Np5nDG6IeDhK9mrI4I3/kVA1YHX1crQ/eYM9Vggb+J+7h9DVBuo
f9JFf6fiCfCqN/rnfhUPBO1bgI343ioy/axVg36mOyUDdA7ajTOM6aduONROSKaGTncI0upCob7m
wfCQ27eAl90NVjjYwAo28pqiWrq2oYCwpiZdirZO9742nuDvnj2ilDWtkZxKkBnv0TRQ74scz3GD
kqePHIc9yEWIlaViaQIwfk9IgVrnZXpcymRH8WMSaAdolr5P1wMkPyRoU4e26mCY0cI1A2Jv6zRp
6xMDI2BEcRy7qLASDURczBcK6wZHG10t1r3R5TiFYiMM5X2aTJdPQdimzotRH621xNGqsjReqF9n
dn3QfPOGdbleQNlaq0/LhUdF86kpqMmGEklDY72E0R3FzhFqkS9TKeTrz6CYoPblRmRx4HaZwQp3
mdhQu9Yi9NLCNDSGATY1sFLA6bW9j2PJQelgnVtK1t7X6gL7onzF7CneU5MG8hbuGU1wT5OUm8O+
4MJzJ8Pv5j44lJhAPUzxgeI1AaV7Uc9jsgQyPLL5hWM3Cv+Zuv4eG/zoCbPyXclwVsyc9qfPgMBs
YZ/x7BtiAJ067K5h6eT7CZvgHX7tvW/hSAKcloKG59obAxl8Um+DvPD+cgxPPqZVOm0z7GFx7EFo
z6W2skrLe4NqzIZeHBJ2JA0KplVf8CcoXIwXVsnXzuyMJyuGcjX2Ea/L2OCI15JJ40kzCkgs/B35
L/NUJF7P4KfVwc63TRRz7HA8R5BIBZkRMnvUtwwINUpNCYlnGBx6EMsCGw1nNTW59TW5Kauq2mh6
KrfAxNnHMit70C5Bo2VQdnmuG/17Uxfen21YuEFsmn84UBgEUSQPHzxuXbOufwok1ELdUWuxY1CX
QOf1MRxQyHa/3tI4CHf1MabxeVLpN/PMZfqnGLoNIQHy+52e+Po2sZlpWgYoMY6l22C9f+FTdaMl
IK4k65sG9nDckMEx09vQnTVGqJ1Pw9/tMsW2ulDjI+pEdyQswpNw2IMa61YG92d2sNRG+9JVNpwo
E3CHTfheQ7bfKVda2DvYO2qgwa4aU2yXkxGEbgI3jjUNr2hw6FIvCqHzFvfzUQrQgfwWWqE4KFln
HlWonignsS9KiDA7GLdjyouZUCQXjcSFYOTBxg9OdfWhjkx2+v3/5T9SGjay8wAecN2yGVxO9C9v
ZgMqOTqE+NKbd103PYb+0/wOkz6+epmTeluoLTjSHSeozshufH9L0asL9ZWj1duQ17iS6JInA+8m
xgvNJekH34jj7VjUyIopwaba4dCNwRHwMjrd9PzPSSnEeVZ9MOT7XkFCPQPk817z80OhFISoT9Ra
NfeJGjJCNODzX+JaNXfpawqjghRYAO80EKNls7Vt5CMdP70HttO/ZOUgXR//P9/SLAaGjEuJSmtT
3vfl9Ez9bZqINbKT2VHUaf7itMWqbz3rm16rfxhymjtqMjbhFCvCFydg5TEEJmxN09WPY6me3Hdx
EMw/juKrBC5R9ONSD/jb3/9h8SL5kqyymQVZS0fqgoPA8g+NobgrLdMGsfzGqXp3cszVu+ZOZITX
AU1S6KGvg/M/uvDBW83CPBSh1qDvEM3ENye6qghq9SVw4fg7n7Cdzo/QIo+3BhBfr5Bz31s4B/3B
GbwVLOmXd9FQISKvlaZX9moF7G4KyvquL0JYLhjBnj44YF4zfGsn/MSogNQ7bCRgoGnGB2pCRe3T
JN2P9jnXNBds+WYbeQqR/eul1sFFcqkT5tHpXjT9+d/ilr6SZWeAM03rDUWo3g2V101kmXxfZtMr
tRYCvm7DDSdQg9hzvcITIr9Q1xJGMycMzv0evxsAEnFleyG7DTm1CgerVRdU1/gNK/iwLqGI8WOK
54AacOdVYJXVJbBBnPldgOWVxWFynHUIagRL97//VP0DY2hzHXJCgnRGTJOLL4+LDPmbZpR6cILx
Duppbh92x7SN9efGtF0ZsfbRjvPpwYuMdVBw9tyPMGM1yuyHF5XsuakGB2CFDDooao6TggUq7biC
2SxixzL11vgJ0X5eUYDZzMQ0wHIHc9XBk3keu378OObZaz7A7HQBqYf5MK0d6Chvlr7EMawr1Nmo
Z8GtJ8z4HEoDFFr3K6r0dj1EGoUJGiq+PgWsUTIT7o5dwWrwboFLsErzW9PhGRb1+LegMEe9UJkw
L36HXHQPL44XQLn1/aRD15lGk1+XKGx9XqLVB1pCVwuHJntfguaw2mbzEr5CRyy/RSyrvybm+YcF
DwW63K0hLYCCCCi1QKgCx0jwcjJhZK4wV8uAEcT/kYiR6jPwOQ9j470sgYbnjm4ZDFDhXw97VhmY
1lRM9RH5JvBAVAq1VQd+6PvgcK/yrfWvTeBR30dFxvin4LoyfzgMYkBRYWabhrFk63uOeHA0DxL/
ZvwCCrd4gEyeeICyytkWDaQgVRdsNt/jaTAGfPccNeELtT7iM2wzLvOCZdXDImiEXndutTr8Cbxw
T0QWI9EA1hr4WwMtl2ulLtTPq6ymfmr1IikuTheueCOzrd0b8UM54TgTRwa4UkBsAJTs/ZWO0A1h
sF3xOmU+k8b2g6HFchNbHVITrc2OKNC2uxROCOpxCFEXa4y+8XS8z2Ao+FedvAV5lP454CHsCl5H
zwn4s+vEgbwXrN38Q2DZ2i2sLl6bQrOhMuBFWxYye5d3g/2agJGmZUP86EeW9h9/cv6VkCJ1MFBN
2xSGZTj/xIPHQ2/qU4YKlewk0kCjdm51sBSSoGGbMZMafDvRt1y8Vmm8meHPpYvuNKT81waIE+s+
H597+Br92TkefHdR+Hedol43keX9HCv9zfOb4JsxYIcC/LL5MIUwGavbOr5WmhS7rh2SU9AU0WkM
eIrkPyCT+X88C5FW/PJBB92WMxsfQA76LTZPXz7oseAdUqJ5dTLBGrwBVcPet0C1Hho/9y+DFGp3
rjePmoNMLjR6oh8MpnVlWbTIixXRGjUz7Y8sBW3IqIEnNLjG1qyty2tmFdV+HKWEIY9dnsGpM4Fu
aKeHAU9MN0wNpCon5KtopaDF4QHu3H9OeRpAqUfI59EXxZrjv/iWGb29M7qoOyIZZ4D7FqZbq27F
vRfDGMwDIPZN2vpVpALSbYZ220kv+MtJ0h9BwMQLbMa8FS0RQpe/uuKb2MHeYRh3OdjOq8VyTDPK
3/TVypWMgimuCFMAbgXszkDzl6uyCoCoGPrqHhhFMVXGnWfG1b2FR/khZvBJpbFgGOUlGZAFw5+y
eA5Q6QBEeuy+4//gWnbAfbm68+TpoY3PyYgyei27n1Ab/u6V+JzgOB2uJOpEF2jlR6sgDd+WzWNe
dwAgGPEbbSVp7/hrVxYDe5ZDzn/nB9UqLxk+i7/eRTwGvXHIS5B/dNx9Gt3g3AYsjFH19T0dI1UL
gt+fWjRGh8osnzamiqRD5ce8Wh0x1RjNo7ECrf/fvI9VPubRKqAyOAen5cOmCsfxZOvacCoylrhT
Wxhznw8yLOxV/75Q3NKkO+rrEgh6I6+772GwU4JygPXyZEgg1dEZmzluLH9KZo8HZg/ZvQ3i2S4M
ghpZBDS7ycnuY6gMrgI5NXvqa1QfvgKuY6TFLXUhP1ScQrP+g1qtH4EJwHS2g8Id0iE+7DRU5oou
BiWr6LZGiXHXIk+MA5bKcyUTOzMapnarB4Crj3UILwWV4FrWoDs/BjsOAk3hzgTt7IDUOtKJwAKf
LZCcTtA4F0dRBTMfMO9ifzw0bcG2xQj9gtjhcGmym+Iw8hxCY75Mzm1WPAQm/B8SLv2HJYL6UhUB
QPEDxdMFz51/XSOy8wuyXk+tCMMfnNdrOxrMV9h/i20vTbEvKj1+KrzsjgICOKS5g46kfRbZ0BLU
mnANg93gR6k3a9DUzNc0NCycaaAeg80HGJF+622Rcsuxi0RTN/3wIQX2QlYpIOiqC0/F9wgapL5f
I2iN0RT5GuDz6vJ/lJ3XcuM4tK6fiFXM4VY5WLYkp3bfsDrMMOfMpz8fIE+rp/fUPufcsIgFgLIV
SGCtP9Sq/QxmFHUNLSKFGLf1OQZPszRHw/2OOxcpCoR/3Qa+MTydEvO18XNsOYXWw9hmuyitx+Xk
sCY303anFIHyV2maIEX96qP12nA15tb01MBN2VMFrHa6V+KUJyYNYlILuQ0fyPZqA3jmg0mSl0LJ
9mpuW196O/W3iTWGm5okI+KJ89dpVhy0ze3y4irmuwxDjVPANGL9gLHUk5cOy9SonIseK/alLSzn
UBbWzxrlwRjxihq8Plqivhu7+xAG2keCU4qO+ldmzntNA52cYk7xodb6zyItjbNS9g35gp6MlxiG
/Lq1MpB+3MMsjJicz0n//r+v5jXzz0yKiyiNxW/TcywdaZo/RQN9y8enUNfiY+v1BtIO2iCcKMJ0
jbkZgiiUrdZuOLo/7MRPFrXZ6G9qC+E/0JLxbHghrDrDbI7+3HMgibEVRtzn1kyxDZgps+lZ82p2
FAhRjs+XkEyaV6ef+yP1Z3WRiGblAMWtrSFeeHnQvrZqNz6y7n6XU928zc+FG5zkTMW0lIvfejAo
mdipofucDz9bqjmrJgydVTkaBUwTDt0clMc+Gkh83dt6FsFrurcVq31Q7WSoEbQIe23ZC9WLLhqz
c2vr2RYmgLKQsftBT+qD0cYltSTGysNvYzFdf6xS5QP3LG8R1xEUn6zVw02YxP6CqqU6sayclNXN
Qg5hcONYcb+VrnBSFvJuMSCb8jBTWTkqkMvvITnhj7FymIW76soaU1VZ+LXmnifNODWFVjy4rB0U
zOJwSIKO4KKdIto2EIM1943pc47jd8quUhL8azr+zkVQlNqJnPxGXuw2h83hMnCM6dFTA+8sO1B5
jhZqlBuAsq5mC59AleiEgQxuaw/Xm1udjOWwaVZWhmbfb8FuGKAE2wqZA4FnEDgHoPu3ufeQjFe+
sPWOHf3/opIrdyS/71hc1nEsYFEF1ikh/w+BpgFGXGC0U3x0sgwOdEUymRRyxj41rNBCzaNrJ4ji
hSLsnnOk40JvXt1Iz9ipM+N//12af+6gYFZq6L+qHhVtFQ/YPxaWcWRZJQkylIscNX2YgDjwVeUg
z+7NrKiE0VVJik30cqfpNp5b1pTXJ/wUIJE/1lhky9b94NrdJYtC7KrFKHmIoawu65jybZQZZJoH
xS53OZyjRdTjnJJUHgXcVOjQ1e2o77wEomYJUXMjuVbSB1We3QlWpqn+M0Ro+Mve3w4iNoTG9X9/
38Sb88eS3HNQSLLJaGquxXL0z3euafwRnlFbHXKb9a/FvdRa+7Y6nBoBE2V3Eixks81Ahho1MsSG
Tdq8FdDQHGvlRQIXdFXDsF8gnhaeirilUG9kRzevw5MMUYADwS3bdqZc1WR0L2Hpe9tJ7/N1bXXK
m65OKDpgJb+XTcVRk0ViTrDARW+Kz0npufVL1ZTzFT3tnR26CtlQFW5LwZ1RNt3oh4qV384M63QZ
NxAkbKSinwpgGZPTQJeorf6FH9kyCjvlIgcEfdlg7lL1R9kJDRg13LQdN7J31hINhlaGrkSuLCAo
Fu/w8vxNTXF/I0kTjm/nyy7mZi572TscojKtr0GSm89m7qwll4LbGWaRIiGCG7BxDCFILtGrUMwf
FD5/xkOJ04WHKdokCfn1e5zW9lXyiwxERNa9j8hv1Rkru01DgSN+C2xDBwuVh+ewGFhMTUbwUeRw
SSZAcHuAieGHAv1f77P4vekj7VjWuraU08kchMsiqyMWZF36CgZ1g9+h2Bgqwa4ffH6uA4AUc8AJ
YVYyf9dFQ4qCOFrUN3kyrUk+3KnMDjesP5Kf0SK23XhRK165hZwyASowLyqWrVd1CvSz0o5fZRjL
sn5jRim8MMEz7jP7YkRBxKKVUWE3fh3EZCcz+428VhdOW5+kM3sswb5qUnOpCLPxUPiR6+3KNPky
yQYq2enKHPp6K5tKM+UnYK6viWrjUTR2yrdhMNoHX1idd5q6tmxUtecpZncsZB2qMioe7Vi7InTI
r993lVVPufaSCEUI1Svk/mfee0MOXagp++004HgSudOjYik5eu3RaKLiO7z5szWe5UHBFvJcJPYO
XyX34TYsiwwA8m04rdMR/6PCiKwoYPFfvTnsdze5j1EU9rr2x1BHfxVenFwwVsFVBO7Lwhwb58NU
UZYMTBjbrZG2z27UnHESdD4iX0Ocqfa7fTZGPXLMr/IyUVx4W8Wwx41sBgbvvqe5ry1gsmPimPhh
TDDXQm6UC5IHnkYmuPI2g5f/uDWDtgzxnEQ6pli0QavttS6EkZeGE49oTXsxut7bRb4/L/FU1V7c
JlRPeuF9yJY5eu1zWL4qMSNlhJ/dA44Y+pOcbJmptUjzaj7chmdWjaVevzQpsq5VLOOvpaBKaJBQ
alTrTzKk2sH4kKvFC+kwFUHqRAvWcoJnV9hNOuZbMFn9gqwBrxLk0VOpz9SsUvQaZIdTBMbTBN33
SW2M3zt0MUNRMKP6Y8a9oxaXSoTEQxOXa92rw26PEdQ2TBx3E5Rx8VgU6v84i3/1jnba82YXdnKa
gF0vWcKT4/ebN5gHOGxVOnJISR0cydlTAiOtyQecaOyUyvCno/wFmdv/K6Qu0PfJ5xyjgIBPZS5g
EVeb+KE2zLFcFcsw8z4naZMf/dT4h8EnPdy6lHNg1Tt7xa1tOGAYrDbCNKV1QwQT7PH9PsIsA/ui
Rv6fI2pr7tfg4/+uR3yJQn3AxMMynXbTNSRFHG16BrGnPSWQXk6dXeMM01nqRxM03Hm6cjhN7Iqe
DX8+K32O3rqfT2sbL5ldOND0VjjrjB+6YsR7VwPOKyez+bqgkx48D8p4HkBibNLG6OAbefZzoPGR
V45l/LTTk3yb0gagGmsF6zXzQjzChpE9XKi2R4pRq2mcdjXfHvZ3ZEF7cWiwOMO41TrLkNdVxQoY
brOVmU5AaNNxctDCsAbth+M58doEPbi48Y8LYzfawtxshJusaqQ7HHKTuxtV2UdnA4mBneWhBghQ
H2WoX1Ygt3YXjAKtK5xDcLOE0WQM6aZt54a/Z4jnN7iWwB8ETErxrxomqy9SHTQ3nvVu+mxE9bM/
1MIZTdWr72UzGBWORU46v0VdUb7lGfwdqzPCE8w6470ukJALzLc+t8ZHu0fqU4YdlFYQwUqyzWAM
I391iLeIwS3OLqfpMcs1fQXNLV7Jpili8kweWnM6D4nn7dU0El44ojd0M/9QB9HhFquhtO0tOMI7
zbc0Vr/spaNQf2mpFbx0ypBRIfC6jdrGkK5sBALFgAYr8JUDO/qhgC1z7uH0jmPM01ipuuchG7o1
PDU2yp0/7jTdiYS64/AA+UTFq64tLlWjYGeAL9Ib8sEZz3mM2mdB0IubHHM54F+umcV/B6nypiDa
/WGmcbrM0oLV1zT6gKZYNERJObAeVJQdMJX+RW3gvQ5KYq1kL3qROY7zUbKQvYlSedegJ7Elpvbi
EDrGuQ+ocKARNeAvSxa347Z1SlLrmPZ1cp2EPbCpQGytGtQEZPPW4eJyLifImDzoM3pZ1IAeZWtM
cSF0tSFaULdETRcAA8n8oHpJNRMdIgimfjnrOycvcKIVBFNTa/8qrHcttPxnN7e9dYZC0AOJKP/A
xgGf7FqzLuAt66VZFM3XOO8e8H8x/9bgyXR1Fv4YAOkvFDMwD1pk/7CU1np2vhcscZ/luRcM6RLI
f7Z3RFcfjcM+agt0NUWzHNRuqXbKiLIMHl6Do/fLsmQfel8EywWvWXc4s7ko2QY5/OaghCaO9/Ln
WURsAHIKwCAGVivP7uP+3RuZtbkww77ZOlVj7tpUebp7+8gz6eMjbX1QMzT2tWPtggzbtKiuwXCO
NZyxxMj+1e79xlk3Bq/tYbc6eycXqunJG9h1Q9cOTnYyF80qQoFmX9vOCS+RH5of1++jNb8YrVo8
F7zfx4SF2+omDMS3RB243c+tRh0208IVlrDxfgCGsATUEnh8DYrwq9lBmH0dK/3b7Pht+4xQNq5O
XpchZEP13gimdjeXrrHA0gD0fGeA1cKJxkB9ku5bqvYek+ZBco4cIy/hRpigBcKIvIptoPgCVe5V
VKENCyKB4VrhzsaFblX7mXnM2lUmvI5KcUfrxA3sj6bsuMfKERhrrvX7Bi939MAH5dUDDC41kKwG
seM+MoLDAKbsHvcnJJLvcTfMd/Itu4/3LKRQGm7NaEw+SSHVwEc4w62GvQxJWdVf8ZEC7F6GdMSQ
NqrIKaEcFpN8aAMMePTkoln6tz6eqg9M+9J1nQb1PpFZp2YzpNhXsCbODq6izqtRjGKTHC9GWD91
je6+VWsl6W4tOXdp/I1MGEKuNZsLVQJbx9ZYaFnYHyVeXvbKJh8K8s9i8L03FYMnMdcQGHzZHPy6
Xfp8Hku5MI2bBjHaJKQaJtapM/WWo1yYymahgjy39zeBM4Rj00WRZ94xDUjG1QUCKFGFEATKttZx
FgfZlIcyr8pFO3nzOgVuUC/uPXKgnJIGPHLjrDBZGRqlWrPnwnD23QL5c1I8ZeGABl3ZGUtGiU2A
4XkyoziGBhsYV9umGC4wCn3UxAcBAlrJUainVKsyrs647WTj5bZUSlRX2HPN+akkTb6Gu6i/AOBq
F6rSez+6MF3aPM3+NsBnqaU5frQdtpljY8UXyu7jFtpKh1F08Q2vZItEOZ4HAMiwiJsebHWKvlfR
NKyoVgjN8qjE8+efAU35EMVD/H02m38N0JPrONvcVTwvR+SiyF/CpH+S30rVwEfgP+JajzwJ35vi
2Oh8UGK8/NZrStOtQpcnTeG7c6NDKXOjh0EZjmSfkZ8XBR9ZCRIhIy2g50sPqF/NWcCzEqvxHm9K
dF3W5afRz9jCUEv9juz3QhVoPojJLajArnjuFGXYwiTv9l4Z5LspyGzY81ZtY7nXaqZ1KN389ye7
ng6bvFH14/1hL5/9CRsg5KmLNxk3AuOfxz5UWn3JozxdyyvlTlpxAzanhbz/uHPP8g7H0vW9cvRH
TN6I7F/jZFMO/jPGEhNdGfjOBeCn/Vwp31iINk83TYpMxCbD/c/YIPRW7qIWcVWoW9947nO+Ob3r
xd9bFqpg3eyf1jQikTPO3nNgt8nWTASR0tbNJzwC5qXllnurt4xzBo5nlU9Ve4YDzVPUTpBYQev2
AIRHYUs6JU9KCjOhgBvyggiQg/L41H5tC/1SR2IJrVmfa5K8CY6d2cffu4n/LAwH53Wc07fRNxHn
GtNuKyHyYYsLRYOzz1auDGVT9sq14b0pAfRN7H0O/v+ae7+yfKH73PDff4Z8Xd5C9/G28GxIGgL+
a1DrEbAJoBW4WZr6mJ+gjv2BpLhBLkYyO0tQ2ONKojI8sC/HyWx3TaNYL7NGyqzqystsTdZLY6MW
k7ve+NCJznhG8qdvZ3Unm2h5c5Mey3EtB3t9YO5Nv0T/T8zVhsw7pS13cNFq49y9pv64kDPlSwmL
5gF+7qf3sO28eGI7H1js5OWZm9rfyt5MD05fsuu31FpZJ5XiLX2ZBbCNZDphrrdpetU6gFuylpnV
wP0TK6/MMWxIu3lxUuwmehv4q3oXdRBScvY+TezV7d3jYX9ppsGGAxRwMzQcxz6EPq+Q6HP8nBdt
sBxcJ1oXpVv2JDIZmXon00ZWoQzGLXYXyRnzk2aFdWj+RpWuEEoX1Q/UnjcDIBSIJF20cgCh/iy8
Ec3FUE/e40oJVhZ+tefR6cOtKFocB82IjvKabo+vd6N4zkPuJ3CsbbJOo9vpe60ik0OlfX6GjFAh
0cEPRsMmM9SL4ZJ5s7+0Wu3oINXxaFY4uel6WaJBR+5LurjJg2ZisCrYYEpYVq9eYu/rPsgvkoU+
qIgUwrC6SKb5oJm3PgS0q03UwulAqTJYp7aVHefA1C+2beQLWaSrPfcn/CX/ajRBeXCcgWqy25bf
FA0/B8p/agNBB1Wdi1G02u0nhaIE61DRlF982ZwmlaZ4/N6b8ieFAqK7UsO22hQxptkCaCmdEavI
vvgGspl3n0SeTTBwpvDh5s4ohoqQBrMI0q/3OVGE5ERShuVTrUWvnQLBz7brIVzqTRFv2ZP9qx1x
l1goPdUzJd7mzUT+LZ8+T35Ffj9RCtWLWTIjA2DOJ1KwONHoIMEUNXiUf678a2SIPPBjINeQvsYI
0bz/j2j5kfByA4+6Hypkc4U+MJlMZ4WBpb1uA4Tp50HDdk5P5xUpGWu4TTYF9LSJ6/Uc9MPtFeVF
RaiGk34b9SskJ97foDCq1jIUio+pUlTQrtW4ZLtlvPOIwPKQ7OBONhGpeiWLZ599nB4h8KYbGcZu
IjquUigzT62tib82uc4A464T99YdYCBXWHAmV3lIEXZddrBzNvcYkPtzFOYOsF9m5WFcPGkjaRB+
BoCfQ11ZjhQStlk1hs8e9rhP6KeKNBkUC5nz6Yr0AsOaL/xcNrtM8FclibVzxs/YneZqxDXJqVEK
RTYsdQwF85+ZBC0ljvqjjc8yDVWPmXULZ2Naf8D3lmE5mmSeK1MAKnTmSNN+NoLn3JVYGKt1c1QC
JfsGfcYjVTaNSKw1fHbswk+l54UHr4iynRnZ81PlqP3KRB32rREQql6x7EddTf6Gj2U+TojykRDz
na1s9pmPcUGgKOpeH9xnc6K6JzvkYfbNdJUm6otbePPFq5MlCvYJG030omGjVt7htoPUBm/bW5Z7
2zIiOxmsbpkQ9jMbCZzVEsfb2VjyLmRTHux0/ozdIethXn/GJGSXnDca90kX7mrVtMAnUvSvPCu+
yoOvxivEAdWnW0tBNKsJzYtsYX2XXNuBFO04oNp5jxk5+jEVP4OUqugmilusecUB+vrnWQ/pPois
U2SC3EEkg04d0tzW9TDCuY9NvYjuvqQQkItLWWY8LtMhFStZIWeW5+n4EEMRKoUa2tQYA+b0Tfkt
NqtgLzXMmqJkXBbm6tqJQObJYJJM9qa3Km3nOVG8M0sWLdqs1s9uX9TPI77tRommTsp26dmI2IL5
JOvWsrNyfJRNVGUtO+UkAMjR0mqMaC9HINpooIUsVi+/Lpm5/ps+gme3xQso4kX5eB6KKocTrEfq
wkEsYFWFbe0sK1LkR6cJuvbBUML06Ob4v1JNJSoPMignGUUJ+c7x8yTZgSRR9yl68RksyDTa1FHW
riMTI9XZpPaYWP5fZWa9W6YKktQa7ZVSxsFjG6gokfUOGS5X6a9uFgI0bMln2EO57ATlw5ycd73N
i/eqgh4oJ+XmziY5Ohmwshqc0c7xSC1CHtSO312hothJRPaZ7CrXWYoCjkvS4LehGlKyflFrj/dL
hGngrUNngKImxvqBBUhay/AMAsz8XPQIYgoE6JiOv7V+9Uk46KSbP1kGsarv+Pk0Sa+/wGWekRmf
4tOI3eFhVgqk0kxluFhF1C21rM6/Zpr+UKiB9rcKSgFipvVdhQ22gHcMUC5K081cxQV2FH13DLrB
2MQdQMqxdsOlZ+rDt8Yqd75jz6840rw7vdsti5q1F7ln69ks4viAai/Se6IpD21ycT1Fv8rGfXxQ
KuazLsZHGtkJ2Tsb3nOjq9kJNPV6bhL/yRTKelYBYEJLQ8xXRVOK51XUbwYMsZ9kyE8BmTVxFlLL
EJ6j/9Fbid6bv524ejP3VPKL5ltK2nZTJ4BCs3r64mWz/hOvnUNJNvujANiycIHQLAzKnrva6dEe
zOvXJPONc6BUyUsd4A8qwg3250fF74elXUfGuxva/opcn8XjAK4ztaaKpQoQ5HeIBWQVtHrgTpu7
O2lsZ6VfinJw3msl1w78mEBxCr+7asBcPmvd5om7pXkBA/1uW+UXPNjfPTOZvxQ2hAT8Rq6dD6wC
WvbPCtuuL97oZPjEwrLui7BZpJnRbub+MdND+yrvrhR70Vgxa30nm5kThBgWzOZiMELruShs65nx
+bChpl2dEp017KHp02yVNE280FMwuPKfVEvYCgpAsK18C0oSoouqy9VHyxrUt2h+lGGqmD76Q0yC
wrNxeIAO08abH9hRnyu9h/OJMF1+Ns1qWjhsg3YpzBtIMy7EdzFGcCKWGKpYNwH1SIltyFjqsL1D
0nkz3GMXfgLaA30s97fCTG3XfCPAWaCoFX2fYwUyU6AU19KjVJeZlLFkhjlYKH4efE8Vfr3oj+sH
Upn1VU4MdOqNTp5H+6Z26+uVjD7VKFGXAkhj7KDng7KVVSizGrxFy7pqZ1uzdbHCjSV5NmZJMs3v
T7d8XEmzMKfhJHezs92Zq3KeJ1ifWYE/IAd5xmY5WUZGZKzvsQqI9G+9llOQ+BEz7h1ysJzriF7Z
IQ8UGD7H3XvvV1btcG/0JFGiYvji6h2/ID/GBC8wgVHFdRw9N341PCSluTRrrVsomVnfAOnZbJoL
xBapTgh8ulO76PWJXnnvks17rxz8/zAX+U3wZfcqasjNvUtBrLlyxxWiXLIcgElvZHlVjutcV9kP
eCbLFq5JCS5zzSXOhYtSmWeoNc/uuLxZIbsqqiIJNl/1bBmPeUHZJ+0UHKGazPmH7SKJL2NHic8t
qPwro+WP+7Fwamg7RU+WZoyTN4lkarK5xbwdzKJsel3Bt7ds3aOGvuwN8dToGca/aTvtdK1Gd7st
P0o9xxsGf6OF7WrlVRaVkZg3FmB1oAqKVB56+PbGG1jqyl5+NvuooZQipT4dQ+9WObYxS6n1KWO+
EPmUB1ecRbYZ7xrHuExT5ZO68dBTLu2nzs88NmyQfe7xqterfiODvjoWm8TXkvlt1IunLq98pJgx
KDAC7o+lrz3obAWe3RpPYGzbUF0wTUoKgWLBafGjk2SLwOrMto4AS0lGyJ1BUjbVQfw+Hyynynem
20eLPxLEMocsY4XrfqG6FW/vueX72LG1gBSSvFyB7e6fhtD5THj7LMefaj6N2+/NYYlkbey4c8gJ
IO5vlXhR1aX6OiVld2lrtbw0Q/smwyUJ7RVciF3cTcjlqa2RPTdu0J+9It3YUmc4DtGuLibHFrVW
nnfcFbe1HbUrrWOXiEisYzn7LxkCQa91EbPG4X4cZd6IS3JmoOVNs824FY4wzE8aZQ+UbdHzS4oq
OpVqsSy1EbqvWmbBk6c7ymPpT68ucJ79PYQQYvDkO06/4oc6rOQw2Ss7jGFm4a0NryaQHZAmYrAc
MqBqJF9GjgW5EZAp5cCmwVp0dmpBN6R5m9aIdiF6fgv++iPlRXO+eh0CO3ZSusfSVpzjnLbO8SJP
70HZ/K/YH0NMy9b5UaLude9wf136HvvjeqzQxx27+oeod/wFysLmp9TxLeOUqmaGIoK3ljmlW+yW
bpLjw8gwb123oGT3yDnU69ehEEq+zblnrO6vQ6p72iDgrS6aftRYxQzBFsKBfeUWCSunrLsfoNXI
LLGutJEgUasZzzQf7dK2yI1T1GgZ2EnWhXVVBu9Qw3aKNlvA/sr0JdPjlYQ8zVnqn0xuQQvZrCfD
28UZuWjZHKs2WVe9x2ZG4KPyPptI9MT2Q1KHziHAz3gdII52lAdXRVA8cLIEcX06BjtARkQGb6e3
QWlK2l+eOuNUHREz+Jx+63Y7baOPRbDi4WtCifpn4+S0XbKCKDRv5DZJdnR6c23gXj/IUJgEJtBf
e3mf1A4sgOSFZjO8REBRHuRTMYhJYqCali0VU9Sw7u1O1qtku0wLCmKY3TyyeVnJBHFYd9NWxu/5
YjkW9clsKS/9x/VlTcytY3LglOu3ZGY1dg9VvQmhe5PgSCxtPyve32NdTedbrHGQ0guVFHV8MAjy
MFnzYygsd+O6RAohlUfLGpNlknntehA6CrcgNzckFcRBz9plSAr6KFu3ibeBOqalveZ+k60gAhRi
ZH2wbHPSI6cGa91FHbjWOrOdKFxHvT3a1spUUST+N7BAgglynuCHQa2Rj6JG99uQXFeKXWFpfwNz
nrbYkvnbmpv2Gyokh6Bzwu8qQi3LUK+GR9Ufg0dj6sell1TRd+riO+j/+XuRFTE5G+9sa37IGgih
KGxcvLOhRFRYBu9FhqZ+1xZe8iIjTpI9AhCYnmQXYPBu0Q+ZepSdlsquOktwMZS9jWXXG4wO5rXs
1Rrscip0EJeyt+IG9YDVdbi4XdjYA5kofecyj6OyHu2seYDlgolRYJ7LvhyPiLagbwSO9mF0hY+x
bPcVl6tF4ZLH4TZREmAruOKqW9l2VXa1VmGUBnLA5O4MlH4WNan9/eR21luONvlC4UsOkIVm3He7
PFDHq8IH88qHxQqWcB3F05MzFl9IFlpvidd4hy4GjSY7wzBLt2XVWmvZjLquXAWRmuzdECm5JI7Z
LqrJJsE9Zi0xKS3aII/oaYNvAa8SCEqfH05vddsJC46qO5pRg18kfPnfWPCiyS5xCZCyPt7jdihl
6kRvlYXJegZ5zTr7n7lZb5V7Qx2PPchwqjdRN32e9m4yUSgc2x0wsr1stTCVi/1tDKvU4y2Nbczd
uAnsoLn4bhJv27JnA98EJDPvbdARxqPvGUtFVM5l+VweMiONDxitb+9ldRnvUstfln3gr2YSDk8t
mGZzYO+1jHAtPQQmXgdJp/sXeXB131gXTWmuol+xMCUF3ze1upNDZEdbhYe4n6nSi2FxXNi7Lmv/
QrNqHXSmepUHJWBnjVFvBojCnbPlpPjbkbLdo+z1K8vbO1rSL+4z2hRwGfoHaBlXiXYdJki4Q9Gt
40CPj1Gsvco12Z1y/RvbWga5Lz04Wdzs/hhndZa7Bu9RLdTCI32ju2O1qpVUX95VlQHg0dPpzpcb
0LrA7HRfmZ775AhHizoK2efP5rC0RFPGZK/rhn9DESz29ziJO/g/sbeUA3jYUt5Qx0eUzDT2qXn5
mCtNehhqtWUL3iZXO0F2eSy7+bs6hau8GP2/vGx69bTcehr6yVjKjZtcGOpAy1ax2aMSoAItvXfs
Q8qz56nyHjQAJySoPGtntoP5iOuat5rcvH9NKTgvRnTbfmjopAHcRfME/cQtVfbme6foeHh32fii
dBG20zXEQjO2GswKwxkNRZZdMcqFEmlrlbyb6GHdUgnoWSD5j2zbEgTPSIUAlPmw1/1SzQ+uanRL
V2Pp1aHFnB+wsOJZO1BBV8cvshHyhHoYmshZVBmpHNQr9RaQOe6zedm3bC5yv1tmbQwgSQTHCobl
Sr2f1kPhHOVBBuFZ7PwqUnYydLuaPL1NvJ0GJMT0aD7ZCE3Wi98uZmXYk3ZjWK90kYVFwK1fBjzJ
1jIVK2PyLMqwDdXHcdnK3O0tZVunP/RYRyva6oa1MzbTh9sFKOSG+Q+eD8GyTN30DPovOf7HiNFJ
g6WejOlZkC6Pvj7bS71q88cRwYVzXacKDzUjAD1FUx7UEY0hLTGuehSbt5CMz72/0DWPfPOvOEn3
cQFDotvJEVWRPOqJsEsTwvRjcrLUIbkJ1MuIPLjpbC8qpdY2Nt9Fb4WArLGldFMu5jwfvVWbjV9v
m54YkXBYMSUrLJMzWQBRgv9o2/3kr28Lko4t3Cpp/deJx8Ht0YItfZmtbk+ZzEPZeOx+hipm3D2C
BwtNZX0J1GjPT9c4sD6qjZXcp3NP26sipilzoC3uWQGdwdy5jMN9sz/LIWKGvEpkZJVxyyP8uvJ9
2//vK91ewlBgkeq8dFFm+Nrz1NdB5qC0F6aPxoDzIfJFze2pD8fpoFa99Rbir7JV+07fen0avfdO
su8mF3UovboYvq0/Rkn25Zac7Af9MTbi31o5z8GJqt7O8IIejm+FFnlshs1axexzUes2/ICkNKqH
KX+64R5Gx1r60cyyUvqgpdwvbm3spzCg6n713zARlqV/jpeICQhPxdnXH13DnHEPkEe5P5bbZTPM
vS1S3i8y1HX1vKY8kvOWIL0aATpFswICrvxD7jHZlJALGcM3Ai2sXxgNq7WNhYzJP+A+12k6tNak
U+CMw9WhxUFum6TRsJF7RJDxX7PZBQDPP3YNSu+STSkY5Rsyo9DZZtdADyQfoSLtuYMIKDh9gMa0
WdMfQRVfBtGSoUn5Gbi+cpUNbvJgk+aivNEf0jAxV2GdJVtF6LLUWv/gzjHpe3Qzf3tAILJonWI8
j+Vz4P7gCDx05OyBu9gfHW1zjZFUHXjuXAsztS+ja55Dp4++0MIdz59IpbRe9MUuLB7AeeM+CCXc
9wyruij6UimN9hC1OnUyMaePWmgMUaDuZC8lfZ6cXNkvX251tNYZzOTkNF+wlFW2OC9rL5bRfwBl
y37wM/k6ABR5maG47jAym3Hc6L7lYgWm+WmxGFt233JB1lGFSRzNvAICc166iUS/WLVZPqztJHI/
5Bz02YzD4MzNbdWmV2G4NVrPva3ayKwh/1nq5Z7bb8Dyr4NrhfovX2oQBt3AumAMSGG2AquQRXny
iH73Wy9afor4o56kaFMpuVgbVdvILMKL7EyRhl0URV0/yGZCOnw5YLO6kxcyHGUQ9mEw0fIC+90U
VIi8HeostxfB6OB99evmCnlN3Sgu1aT7XdSowvoh4tMHkWWe73GncKmxNtZJhuRduukNZ8UzvjiF
c/Uti3NjC+6gOLEMShL2vHhtjLr5Lkf4osOXHvAjG8UVqypnGfbpN5/NwfbWIQfKQ5+w7Q1i5x2p
WNRDb1eQk4Ow+BY6aUNKOAPOHGSQ/XVzyveVD1gdvKvYtPlmfhmgSWJXK/aJo5leapA7LOcpqbse
RWmvco+onOM73wiP2NspgIFyrYwjM7rg/1B2XstxI8GafiJEwJvbtmxHL1HSDUJmBt57PP1+yOaw
ObNnN3ZvEGWyIJLqBqoyf1Ogc8elEwvZW8ykY8XsRLy73D491a46P+AT4+29LMvuiiatXz1n+onc
XfY7NOZv9dTibgzqfgEOfAoQmZqqHL/5aZo/D16WbHPHxFBjuUhrgtPJU0+LwguMwnjK+jPkqgD3
gT/UD8hE5+M3LVeqreuDFzU1Pj+FUyYbRUv1nx7MgLLU4j84s4Pw9ErtieRAcrALFSn2XCnJJCh/
617nP0Y+yELPCb4GKJm+ADlOz1aL6Lsa66gQc2pNsMNskMzk+TVY45FC4L2MITuF0+zHxemGc9RV
2JF+DElY6ynNxisQ9ZYJA5keyBR72+wqTKby5Hca/exxmvijVcu3bPTjF0WjRhFgq3HQKH884jqB
apgLzrqy+wsuW+ULjPuDtzw0cgxeDjoKAhvpknavUXb09ZN0q/5nHPfT1xyNg4tPEw4aiyAZ4HiC
Wc5eopCCe7ONXnsME5sNhDO/+XHZU7RROpRyaFFx6K8thB/eBtU1djJuiTr+LcTDdahcKcXUn7Jw
SE5dhPdhkJV3lQhWo95mrWCI/6ufk1bYRD3Q424wofn3nrYSTGdohPPJshY0/AIPvXUFHirBMltl
gcE+J/oi/PYYY4SY7RpHWkjlyTD1B78g9y6Tcgn/iZCeiRrbwTbU94gwbbu7ZIyBHwXzLzephpNj
W82zEvbmvRpZ+05N22cZAgpQ76rSbje3sWVR2dmbvnnTF7uB3uy+k8JJHyH2269Zk2NVj+1AquQI
iGKIs1Za03gzYc5t9XCEIRlqzj4uxmbHN7NASaYNd5qK3t3Vwi+AroHXyDK6ZCZAIBMkhtDSiuEZ
2FiB7OsYN7cRwdKvyP/Mexx9h610i+WRXGVWe5CuXYF3QMVtur8Gu9MqJBv+Cushep465aj5ffBW
cwI58/iyVp4/32lV/9s3EgVPD/iP3eSpG6Xw/L0QHnslQlVLugsdUrrjrBmrWVdxgjuVVfp823BJ
C0FzXE8Ga97JBs4Ur8LbTETqgNo4xZy0DvNdV+Taqco28xwMP23fH7c8VdpjEaNA4qXR37JZMw0k
kNUocJ8wq41OmIHF27xno17jOOKSdVBj9WtnZdq9gskrNTPPeLMpye8HN6duJ6CZMkFwbhr8s3RZ
ZPelu4v8BqrAciJTQsW4j1E/kt7tkOYvbseFxZbpOrYU1mJthDVCBdFHTvlgBxbvcgF3DMnGxLzh
Sg6wPSVf63YQHrrqZ4le3L7EHumiqLU/4wpEk3x5u+7rPt12iaFcZEwvDFxjSup+d2gMvL13l+hb
jOIkWzvrhhOWmcHOdYIeulqHIZJXkumUpkoKCxg2l36Z+Z/Gho6KQ2pOz/+JLeUuMuhn57KqXaD5
+IVjNEFZZFLJrmdxcrZ1nAtj/YhFMQxIq8JxrXesc6wn+WOZD6sqH6Z76aUypBT61rbKYCNjrTct
WaSeV2FH3rZoguo0SqL21pfBJJj5naR5DYpqY83TpQUGz5pAg/KzAln4fg8ZrJJdlU3jQ9k5yqos
muxTBVXXk+pMSeYox3I5h5NIGxBjd7yVvOwx/czxijzfXt4yfOt2QZdvArSq1reJ6/s+RHjpH3Cz
Z+bRtqvU8b+A8mgBot8uV9D5FWUu+POkLvlALAvB+po5dbM+jLcpB2ynWDmDNSHVl0TbzxtW2bX2
CTjIOnWjrXRvFwcNEsXp/ZOK4oCzypLcOqpl/DyHSX3BkIizrjouJ9zx0dPaP9rkuIebj0yr4PuR
OmjtShgY/ekxaUwHW5T3lfNg9wcTmJe31wo3+R7YBQnDOSq2ScA2xvHDtzxztT0QAnvvD475VfHT
oyAXMzZga0APGPHYY3I/jRhriSCJmiQHNr7zVgnjZO/GfXvqjFldt5MzfgsbNrqQ8obToOj9N8wa
LKV4xZNjX+rR8OiN8F8Xam2ikFnNB3DDwsedPe1xKPLiefHl4lWdzjwPEX39qnjtLwTJ2j2qB/Ve
zAXOpt0NP+xlUK+aei/GAt9lMBux3ql8+LXaYLUXGNEKTDmwDkgjNWx+AfiEY1t/sVt1dwU9IAa/
H9TIuHarvDg5XR2/wL+51hAyTj1obplHqRjEduU/Ofe38sLYmP2RLUYMbpq38BrmAX6uhVtvJb4x
zBFPerGyiqgAYWZhH2cSvrcCqbRu50EppEq3WlI8IZqmghG7/ZM6H7kN4CIVVDOVD5lY8GH+AhST
IdL82oMVhJvbIoGYyY16nBU2ugBdE5czURUOTfIVa+3gGcrH9d0dztMuBi/4IK/tujK6vRME3vr6
Tl9e9vH/IUJ2AtVYpGc2Decr3DjHn7v0psdu0tPnKcmeZNimgrRvManbDQWaFwt7fSMCHtMitA3V
xeiwxuljQCUyMi/CJkqD14WMZby8c1dTL0kwfg0WsqbrR9E2rzL9oALd/Nb1l7mD6lkrYXdXokW8
k25h9ecqyaNXfcLMzMssWMzL6g40MJwXtb7v2EU9L3ctw+953WZYovOI3pVKXd61gcP+ErbfXvwa
O6dXETdFnkq65liUT3qLR0/pwN0GZvTsYuJxL26OrdWeBiGToBdqYOmCh4ntueOhiDkkWjqv3lSf
0m21dNHnmE56F9crmdUqNX4uOZzJpFzqGFkdTu4P0uODAJ4W4Sx9NrRz16bTKXV8496tSlJuYQX7
qoj/liFLn0Ej2DJhZd9xPw0PE74++Dsor0EQFdUXeNzV2t+XXTn9AHxd7YfO7PZGYnQ//H3AW/QH
taxqP6vI3ckoCa2g/2tG2NouHa/ZFW3kPMHmRQzWr4PHOC3KOysqgBWq/Pk7zhpnlJ3Ywo9JsGsa
Fb7gMtHbzXCWFoADOAfSvzYruz6mjh4fbH0IUJpfVt/WoGphZItDwRDGzpPaGX8EUeMkfr5y3QBR
MrfOTzxng61gcCx3Z7hD8RPwtLaNLaM4NgBIj72Fzja64cj5LgByJGBXbVTVv8ZWHyEqpf7DZI7m
wcf6Yw9rxniR2LK79zs8JH3Vws0gydyzltlYdGbDGuuO8WyhW3E2los9o+28a1y/XQHtA5rTWmFz
n3q4v2kh25ve6sceDQuIaaqHZ50yp/qZPbuN5IICEsBpTmzwMeqSCaOcmpO1XPzaOEbkJ/eRT/Zr
7fp1fCqUWXOxO6Np+WGLFmad1HdNj0IrPqonctSI20jT8tKOl9dctwdKoZ+y94bmdKdJ01fXNH6y
+CSGWklGX5of0zePRGryHCOln8JZzIIZCTLPDO+AQ3zLDKvCyOSfC6fcZlxJf/Io26Y9FRur/xyC
uXN9XVG1U7Z2Y/aWn5bd7gUHK9tl1BE6J0W/LQYQjAgcQHCjwpDUTIqDgGw6ySynXpbfSaAM+gt8
+ArRWaJV1c0PxpKpllm5DEOX39XIx6xkQg+tQw3Q+zipan8/LBc3MGIy6qW3TRHwuL9NSMsPi2PS
cFqVyTBUsDRcwlpVsU+WggbD0pNxiZdup/GOmgNEqKQrE24V8rUMofnVIN4e4Ph/xV8Cpb2mDh/k
IuO5BTm6xD8IrNy/J1S1uLOSEpvjZUKCpWXEZXZv5fc5nm3mdVLGnSm/g++JOWFq3P0njytHiLRT
v6VUJO6kJ5fbmaMLpm/Y4Ln7sSSD8Gp6Uba+ZlLwh31yGyfZBLMV3StJGZwT1y+3pMTmb3zNj27j
R3+0jiMTYNHilSIqxoZxE2MKMOlPnTfqKwlBBJQsjDb/lLuRiK3X7ewX+yJwtA3qS8oXbY5xHm+6
+E8VWmuo0VRoWmBU+N0aP80MEHxlG8oLmhPYDhT1REJENQ7K6PFqLI3sIVWLeYEvHoKQ/V6ca+5J
KCHtJFDB6HO3c2tgKMtZTYKh8X3uzrU2rqrU6o9IY2nrwIInhm3cWtgqAA8531hd+Gr7QbQPgMEc
eTxERz2gujiNGeWgrjtZNga1xnKRlqv12SmdOeTnyXBfdf37uEzWnZHuapXahXRvs7I+0NANaKhF
726zt7t8/IM1x82OffmLbWMx0zhtd8ADI/he16hYJMNbxmv85HeNvZZhi2cFewivvsAItl6Bm+yt
RQLGG3GkAQgOqmtZ7abRq9Kq4XNToXVhOvinOkuYVSCW4E7hg+RDJLlxy4z8P4xJSK7PysEpbRSN
SaVc8yRD9xTOsUYlDRqJ1fCBLsYjFR323HbMnpE9QLr7TzJZL9x1knba5Taep4jsLdVJ2cEHlrKj
eFcd5yTuqo2b1M5dEbqXPkkBmcNHhRdVL7yovENP0UrLcXeN1C0bDbsRCQzUMqfHym6fSOa0J6F2
ySXP82Sr4927uXG+qCFnZxPTDll0JXoVLDWXpTJ2W6ph7rCJE54BnM/el8nsLW75V1u1vCuRnDkJ
p670Q6Rp46S8SLf+6ArxKPGS91npfppdOMPipnNbK8FqZhcXYSndghOt7LazOvHbLd7ALltipQ+3
3mIAbG0+dcI9vk0Yg7sxJToSDxzfE1M73S5zE+qfu/wUIAQ+YrKClBH2779nmVDnPtrkTeVACFSp
UTyF+ugfTRjMG3RAph9xMFzUDqHpJq7rvRxV/3NylcNvuCCZZFYudpOl27b1UF37mOjlqHzrS6As
bmsDiRjQtghVIjpQLz5r2Nb5dxwinqQn42K6Jt1bRG+0T9MI5mF1m5A4Zdb9u94anz4ZtklINWHY
GqbOgWzQq6DV7QW3zuuOL0aTtCTi6JKxxX7WqV6lJxekGSmNzBhly6q2aMPLco9bhNwDXZD3e0jE
co/bv3K7x+1fWe4BOcU5TaX5l5prwauXul9sQBAXXOHC16iCYD/1c7WTyQis7AmbEHyRllkZU0Bq
FtQ2nmXI45S7ntNoPvRLRI36HRkzYLkyW4VF81gtpocfy+GG7BsLeuDC0k6rrW/l4d/IRFB3wsL8
qxprJkXqVr0vlKnk2OVNgIzK+YEvI5VYL9Pe4nn+7pEyPJpIgVS/mgCSYUq123De3MIkveX604/K
oIo/Twku62ietnOMmtg8INXDuKP4jKdNeVKRBeEjjWaAZvj5TjBhaQzv09A0nHMFY0Ye7F99mXft
wVsLtszMg+fQdOINaJbRWvlVNh6nMngy/YIvTh/1POJK/5HfQf0yOCkn5do21mlTR79sz+K539tv
Claq+3ToirsstsKvnGQvEtAC7l9zEsZ+DMsdjHuCg9PCUHH5b7p0IQZliGM529T16q9uPL8NU+v8
6Qz7EJtF891RumnjL6Ganc2nqfM/hYpW6L9DeWVGx47cR8GH8uwWbblV/VL7NkCCSLQ2/uM6RgDr
uMtfEZ8b9q4/RwdYRuYTCB2UkJaQMnFXaeiMP/PZStn+DOE9G8GQXNG3xszzNXUcwHpWX/xQmtA7
IdY9PmeqW17CSnmwePM/y5CCHcOmdOxo98+CfAsET32QWZCLSMsUwM+LXs05wY2WsqL6atzJtGnY
OeePn9eliqeFIKuwqZHJoEVTpaFGvUNlP7rrZj0DVaDFD03d80xI0l49tw0K2ssY5g+9eZ1WPXwg
Ky/HxriJFJ6FfIRDozf3PaKi7zFRpqrs9io+UreF8s8oPdIcCkY7IcJ0Z1dVoQuTYTrYU4Js+aBx
Ll+yS0lrlpsqt4et4i+ow1xlv+oCL/erIH/wSwwEY69oH1F8Cvm6eB2OT3Qn2EyPiOToe1RdAV9L
92MiwetagUuDk+cStowHaoQubQbzJHZdCIkqH6Bz7lhHudM1rm9ANza5C7i+77x0V02uf9TU2T92
qELBgl/66KZfhrRu2J18jEVG9R4o0RL3abqicqhsZep2KXxDtdZek+TLFyiFkxOxsy8TR8X5Wrfc
ox3ofXIOYZL5fMj3POyxnieFQSKCF/160mMAuorhXKQVabaPCtP8chtPzQHeecgT49LiUrzK0mzc
20luzJt4GdS06bpEep8mBsUNV5bnD3uZkTsOHSchu6COTfIsRhhlnRVjh/97OF6uI2luDNc+EI/c
6S7TMpdKtMzJpQfCyJysu426c1dyXvS2rZsieKpYFFmxin9ulSpAGGhnFDCSAM4hH+wHSgRLeekr
av9S1qO92MuozyoKQ6didH42IcIfaw4aE7jRpt3Hw0YyOZK/wS/U3Ru4Mq0k6VOKnxqKIA9T27Un
CWmX3I/Vte4+y0P1k5yr3GWJbcv0PRYS+4nfxbuMbdLgAGYnR/lhdGvQ7qnkHOLGV59laLBgnPHW
MWEX8uMOaKQ8m1hSJXaJFecyFDgASlwgravbKsqwvxvzT97OFHD01H+qm/Cb107qd5Ib/sYabFTM
pq74lsVfij7QvveNxjO1gZyE6aT2nSQHYotp9ZqP5XzWIqNdy2rfKKiTwJW7z9PuYXRRYxhWV7Qc
uVo+mIHjHjlCKytt4bZAo3zvis/irSuzt2AxZXQiPBDTeoaMWc7GPktbldJ0B+Ib7thPxWy2vAn9
v5R4Qtx8zr+VQYBoyJBSfUt66zCikrIuZoASM2eVYz9a9SVK4BkHveW82mnRrBLdi/8gGbByzML8
O461R2dQqu+55mnrCpsrCFWOunc8tPEdq4GP7wTdkTefcghSs/1vKwGvd+zrQDn83+PYLhW7AZkp
3Lq1+gkVZNh9v0YBdbZ+unTCshwv7PcNdvxBYxmIV6FUDObreC16Xa9N6547LI8/4ZmsD/aTlvjn
cllxO9Be8VDLRMobZ+el3vK/5ZfhF3iLu1APrL/TEENVKtw/LbSJ173VVc9tEdk7NbSaE2TZ/JxX
SrbTyG29zL5rrVSTDNOy3AH7vKXilO9UG9LHH1zVn238KIrZsw527k8Q+uimCFyuUgoB9+zuamS1
F3zxUiW7XbShewlaB/D9Ml6mpr/LPNNdOwEoDwso33VTfuvKdl+6VRJGF5EduHU/zVKEvsjuX2b7
Qv37nQvbOAr1bifz/G3umt7RSaGx3EkzXfrDNKJBIU0/i933qADdnGNScliKjflpwIwkh7TN2GCF
/hHQhr0rhuHFGWbEG5aLOSZs8qWpmu774G1axgbF+K6XrY6Rxz/LWjuCpW8GmC3W7EqO6IDgW+rN
7WlMWvuhUlIo4KOV/Y4cDglqZd57jv4LGK724JoKEpAupDMbcqINmJXBYeDoFiS2u6vHUn+QMblY
c3Dv2pzJrarke1OPin5v208S1X6EokQMcdicf9xWy2RrOZQXK/u56GoSpP/AvpIWD5U8ac9XuJl0
l4gMW+e2QPwGnhYI0OUip83rwdNPcwppfbyTsVtIXlIZW936SEPD94LJs5XAChFsSsSThySYDy7S
TQvzqKswDd28yLZD4tfIyifx9uZWDXbEe+jn+ZiXuXJCVwhCToxj352pBSY0Sx6/f2U4OA2C4Q79
sqxWwwLflsun/qemTDmFXhzHRfZpBLbjDcOmMP341+Ij0StAUywXPCXWBxWs1KQ5YIic70dN117N
vv8jEY4DIwix+G85iJRtXhY6mc+8u3c0TVlrOlt9xVIApjlpvobjVp4ht9dvdrI4PMHQMgbtGGf8
JaT7v0dF0Ai+IZX6HhUtUrISRV2uOoM5lnvJsD9Y2hG3kRBBfW59i6q6xxQa2yGJhvhZAWCF1YEW
/nJzADg21XX2qNF8REGk3fZJa/2sv6hBEv0yjAR5YN1wj+a8qSNO+9BvocU5cQdfb2HeySVSWojZ
qeJtb2Pk2GDoLdEyhkQvuEQJjPvU3/pF4uzHwv/yf9Q2z3sVqLcP//Cmay4thFyDy1UhParQjJGY
eEEVdUNQnwxk0xF3So0BmBD56XDnLPlpYObkp03JUstAKGnsqATHjtGks8GAFo17yVgnS/L6usDR
NSi1sa4Do65y/YyI4F7pO/VOq/UJSO2SLkcgihx5B+oMraQajcbasu9gl7G/GadvvIjiw4y65DZQ
ESj0qgSvsDZP79GDHe/HxiNHYfT7cED+XjRDRBLkNnbTKmkt/z1OQiT4FidjEixjE4cEsn8LWOwW
c7v/7V7xgI1hmbU6xUT0i4QYJhyyOdHiTZtD0ZauTFzJY5Wuqpfo1y3UrPxsNVpBtusmjrvQvmL7
5GLEsfIVq93aQIRPMiYtuaj4ZTU7aRqRxtfvFh7oeVGvZErzwrRbJNX+YptS7cKlci6XRCrl0kSE
juXToukG4vOVl0aF5yuBn2LqxifmtlxaskRaH+uuSzgEvP8zTjb+LkZeHZwC+fzKRxlRLOe44A/k
Iy5D11nnirpdPvgwKJxjBvHp+rm/zvPFasjC41fjGG1z6nsSAJ+bo208lZGX73U0g04SY4RZoZ+l
qYV2dgzGaGazMTm1x18lzJpV3evheYha1HU+Wi77YAUq3eE/47GsuMXd1sYen9tqWFKJH3e5xSkB
OUfkWP4lVpHPSIEs4hVq2nTRLlYcb6c3ynPxIWjxSesCvSjCOQiO617ekCHfiM1/GTodBlEnct9X
bo4QdBIBXnYafhkDgNetDLrYUWzf1duhrpfrRoFm0AZ9fieFStQKrX1o4E0i3aGY0guJyF/WnPWv
QenHr5wJZUouSqW9ecNsXqQn94p85VV1NWPb9bHyZlfFOgZp/gPWdLwbJwv/TvCYGFHoe8im1ipa
Dp1hPIPpjTmN8tBS72WsX46kCkiIDY7IwzaS0+i8nEYzTqMJgr24lC+H3bLTOsCzRMu66ePWHm9w
LAmsgz5q5oNc+AXsVdn3fFCWMUerzIe5DawHzze3plehQfARmyKzcWrN8XQbkpaRkgJz+g7L5yUW
iEyJcZbVb2DhAZEE8aWv0YGbNmjyjBe5tHFgnfNS6zkR69FK5OCpUvd3BsBkMgLY0vWZlm1ie5wO
0o1N723ssuAxcuLmq1Icw8WdrnazDuSdU0U/bDci15ihzTwlFHN7owfT7nXs1MzW4X3LZarjv4co
NY7Sk/Fy8tZJ7nKKWxahBujck3HYNpbV4iemw14JtQJZs2W5LKBmPO4iHdlFWeG2PUXLJLQ4+qd9
WB3qHH2wFX7PmKUvl2vfgE9uKTDIgVTm6UZmrs1kDgt22JW5s6rwT4KxJIeUZSwiaGeWuc5bC20J
QABL9lXUXgPdqjZNjHjabezmdiD6sBJSLSGznfEZc8fnkOzZMXZhoYqkN7jEL+BU0pegmMNzhokh
Uo7oc3+Mpw4yW//DOCpb4Tlsk/tyDFBVcyDrdq6+FTHYm0BsI5VV6Zuer+GmxntPAQEf7G+Rstpn
E76BPOCSC1I5Swsn0wM3qbdrM+d7w0owtqLRA9uAikVq/pIx0enpReSn9sH2mpN+tutK38TlZB6x
EfhdBF75M7TKayP+p/ExtTTwAqt+yohu5T8s50fpD5d2QSimdd0+Lj1BM+b/6n3MZdAz1z5/p8MV
qGDk498K6vj4kC7KXkWMGu0Um98EyxC5Nh6b+Z2oLcY6kotAa7p6YZD7KWD9D3HFf4YlRqIlgHS/
RI/DQP70f7+BRDYj+ASnyP+uk5mdqwkF0TXL9E7tS1w4tGk6Scs0AmavMbhNpMpahps8Me+KQYGu
QrjOYjIlKW6r2O293/DTQgm6XW53lzEIdoiRZt8mv62PEWqgGymmtZEOyLBCQrvDo/FFV8uLjIdj
poARSkI+ItTcTMM5Nz5C+Jz++/vaHqnjL+NJ0NcbY67aI0LJyrc/MmiE/MQUufcow8cQF9nYspfG
ysLiHLKAWt4K/YsM5xOUkAT68/X3lR/0+otJ8/pnuf0i1z+NhnD/2jH4hSSoR5lpq1VNvsqGaGhX
82DWZyNuXG1neNUXZarVvRtGzTktOZ3YKOezz9+hgmK94I6M1rnhOSvQM9YBl27zZaohqOeOXa5l
to0gOHTlloS+7dVrBKkQAD9PCIyfNcs3177fWOvaUFEN/pi4ddM8mJsVzirznRNoxwA/Y3td5lNw
+r81XUTzQTMPcbEC5z8f524rQ/YyLi25hbQqHeFTNDqRBprR5H7nvzTRDgSdcpZKo1QgI6O3D2iJ
/zDNgSOWTPSGi+xkUBrb62CRxI9m2WJoCxq32qDQu8rjTZ7h0zQjhWGuQoSbH+J5/MWvHhyaMU0f
quVi8VV60NQaPQVrsZxfuk5rgdUu8DHZJoD5KFQ41ICn2MAV2PR//2cxZQUbTA56jwkA/pXMym2q
0VvLTyBDpGwO6FmoZ8PTw5NR2IuNhfbYj4Xmr1zf3HSKH9630k3zOV2XSZnui8xXH01EEB+RkLLA
MnLy65d1sjjNXf8eOZ33IVlblu3P1BnKo4TJxSX/sYVHom1uY9RTrz8FKJmFM+V9HZsarV7PyPfx
UrWp0U1Iyx8yiuHKx6hh68WPREXXV0a7MlpiZ71XnrAyr1dNgcBLMw76j7KvL60TgGUoEO7HTTb7
q49AIYBC9b/mnV5u4thVHiK79/C66+pjWKvO2dFrcBc4D7zIncyGHWXap1UTgZgFSR0uJZMEm5qd
qbjpK8ebdLGGsf60xbzOu9n6OSjsFLwsHh+aRXQ3ivtf7chBsbZ1FFFNGxSfEZVPadEhfhShcLUU
BHFdQdptiZDuR4T0ZNGQGOqmyaPHBlOU66OhVPyvZjtnT3z9hqcoCa+PBr3FG6GOVGsnB+WxtL+a
WZU/RcBD/xOFcpWF+xHuC1mcshtbnuVhFjxrSd6g1UJPhozlsU7x5Lnr/frTeNajgNUMmA0Mi6ng
NAX2sBnsbrygLzxevAwN1zyySXiiOLnFZWgMMdhznrrAKK7nk9sB5NOBJM4sXJPkMHJtZsli1kJZ
e+XhHL+a4L4/1i55OxUC3VZkRM2kJ4PMu3bRGTXrLkEkIZz3OKiO29zQrLth0eqOx5/aOBpvkTsb
R7vXCgBQ+MmFNu8QN2lLCoia8xSZAHwWP7k2sUAJDMqrYYOvMMgTPSX6ouTjkgLUssB/UvmVr7qn
KQpF/vwH0YX3yNhL3yNRFgK+apJ1FMwJDhVuq/5p5o1OuuFy5T1cKQ7a18Fu8gteajAjhAlx5T9o
X0M/ynFBwSEP0b2LYApU80dcONWDy1nCX5VuxXuC/db+ClFQusACb7Xk7a5atXGs7JH7BIXh2elZ
2Evg8XGnInnxHJmpdsjsYd7BKMveSNac7dLizClOXagakBcsircMQvEZQof6zAehOPeF8xYIIR4z
FmuNPEKzl1nbUufnP9KUCwnbCgRV4qz7JqF0kajVG2kamJC1co5NABerZJjzNa4989ZTkuK+9zpn
Paj9IqxBrTcnkfMI2zG81wwzWsveL2nn9wmdasf9wN55bdZmhCnsoidbVKjv5772QqWmXCFD7fxp
B5L+Rdr+UmDQrfsoowIZhOah0OZiH7HX28DKnDdaPgwnUx3LjTxezKR60gPDeZHxlvMNSR8Kzh/j
YCwvKIvVv10zzd/KolfyQ+tQpHLUNr8AlkY4bZHzIxOXX8YaHJiUDfppZSEccw9QxD8pbG8Fx/Vf
uNcyGbiwzhcizA3pFQ1eeURRIkPhajss3Cq1oSRr5F6JEWoe341lat81RgMvGOk5NGSo9bzUfom8
1zBq945r25fSoDSqtJB/MWLcW13RvWFn0e9rNJCWz07z1TGAtBZz/gjuYFj1U1ps4LabQNVt7U2r
fjezilad11h3WTBOVPHoGmgqkTB2n4pFRKr2+2qljRFg8GV1EyFMZEGFeSftRpBQoKh0d9csq2rl
7/0r6ZfH93v/U7xuqN2dng3GemzLCUHIGCwGkPRNr6M953RFsEuc2t5NGG5+NWKNMgRv4oPMkmNI
UG7PrYvMOrF5Z/RJ+ZwNjo3Q9p0EQbpyHrWqepCeYUcTmOqQqt9y/6yvybGmaO/m8CI6y+mwbfCy
F/U3ANX+pV8uZo68pY5O1V66fe3OILOLH9KTJW4TvTmmGuCiRjwQpn4fI7O4iQrPuMP9iyroUoer
jAL6RBJWa6nXyZjU4QbPBrKARvxtXFFCbbekQK+2jBIrs3kC8HaJlaE89cHcVhOHf/7ma5DzX6p8
nDBmBc+Ax3B87doRnlBUDkYQ+bl/b5XNVylBUKH0712l/CrlCjf0PJmTaoW1RDpECvrof1i33EUi
/QLiqkV9bBep2V62j7Jp9BUU6x07jM+yzQz9MNh7+ThuZJZdafo4G2+DjqXwIqQslxJZ64uvDftb
ws9Gj0+Grvk+vCA8rMz7vV97KNgkRXqX6sWbvzDT0tAc7vp2jEFBwluzQiDkTajVZD7pQpDdmk3U
v+Zm1D9aWEpU0Xc2P/5f7vBXAnTjT6bgthTOVvmCHZ6xi8CxnzgAofQWWItzRdp89e3ytxdP88YN
7GaNLHgBfBX31ljX7L0jojPgx//Vl/l0me9Sna9wBV3kH/rrXPfFSgh5Vdg1z3io8PQpp4sM1UqB
vGKsvwiBTy7BUnklDYku7MLzu17+PxeVIcXGUdi4avjgFTM/ThY727jp3IMregd657abd4ZuD4h7
58Qep7uirQCuTMoXCw615H9t1zYPqOpMm2Ziz4IZQzR/rUPQgSmJoY3In4g83VV4r5821GhxW7YN
aw+T/sU2C+cSLQJd0oI35Vzaiod/WLbT9j8TEjJQZ8G/ydlIL89wqUtHRELSybS3IfJsWyFQiL+w
Z+4QHGlA+MC30ErtrqFceNQwTJtWN4jYmPsHLyijo4C+ZpmVpkDJSAMA7h//NXu9wzIj6+RWgxOr
WxPbV3b7Di8pVQHL71R9pp+N/vfIyx0ReTKf7CzYzBvSXBKlrVYgBcghowG0qa2aAHp41k/65vph
kv7oGfqmAMCt7m/z1w/TkPT3V8GLbPTgnmgIeQR9q5ziWVN3XWIGzyreo3Bxjeb7YLjPsahG8/dL
Ckv923f67yrSxN/SMIffXUfBU4p93n4cnOFutPTf89i9tIKkauwGcxG61++hFevWqdOHl6hU1nOr
X3UErnjQkb/Xiv9Lnq1yznKVOLrHufZ64LqOpQmWLex2agTGDcCXQfM6jKP61m14fhpvFOt0PDPy
DkiJZ7xhgqvuIqMxdv+LsvNachvZ0vWr7NjXgxh4MzFzLuhNkcViWekGUSpJ8N7j6edDQlus1tmn
I84NGrkyE6S6QCBzrd+I3tLGZkv3DWAjRgNGW8/RVGicAOU4HbuByW5aVwb/aNY4x4q/voi1ZRgu
NBOYvGhqsvVriGiKg7jKFihxt1NGOZK3pW9+HZ0++4V65V+ikP+KlkWU9KsiRsgKjera2woSuDjc
em4xcdYJirg4VRoMEhA7hsYUKAe1s/ahDxfLsrUfqiTfRYXpfU8jIDAwOEGaRd/aWFK/mkWKxkCb
Rl9KDyr8WIMaUyqgRjDGwhfPRcqvJ7H91OWqszSbGKqmynIjjtlRjT6PxSTvz4pjJGcKYJRfS09/
j1t7GycTmg8iftCU8nvrsC5Xk8q8AlzqNwVf+JgNPOPNkpKwsDyrpSbaS2q/E3pkIiQOyeQedDNF
m8dOZkJiXKdryb6No53QNBOhQhpe/M5uoc407eMAVbaJsJ12JmtHCE/R2vVdUAJTE0Z5eB/77cGl
jIDwFqhpSskSudPEbB/R8yv3rjIVlacr5WRB2Cdqk8sHkFflN9D1Bnn1CkstFiEYvI1up19usFdx
9mlcxH1VI74xvpAx0aYdnuNbgEgl/0Fs6aIWuTz4atwO045QxFSEK1V79B9EiBsVicGEV5/oHBBU
v4Ng+4KkavoUWOlI2gnefBvwvrJV3GwH1iyCD5XizLIEI1HsNUdOngLwr9t+1JKVJHfSRi3MbJlJ
npPB+wqUOyR2N+7oeYc55sblY9p22r21yDU9Q/gnMbDQMCkHTms4U1N+pkXWgW7UxktnGD9EmGqZ
w1PaUvdamvlPbVFs/7AhNgIFpo03wuGd6tbigBxOe+79CFtc41dIxJPcUzdNqcVL/vgtELXJosYi
Z3QnZMBmdy1bLnGYIc22FCphnhHwFDfTdNEg7kD9HGZ9npWnZrS8C09B/1JOBz0LnKVuAC4QHSIm
egOw9fKE7pjGi0uYnswDQgPH/8c1okz+1meOshcTRaemds9I8mk7pYWJk9k4+Im6zHxIDGQxJgkN
cYjMygJYYu1vIXF2q/2IZmeoP0v3CmU43c07PMWPxm3q9fZiRpgr/RBcUn1lYjRWrdGIQQByGt1a
1faXZafGBgbcdWo8dpVnPgb+W1253VVE4rTrQVdU3U70efmQHqTcJhHugbCc91Bgn8fNDfKRBgO3
/60toB6fwCF1lb5QdPK2tyFqj90y1jfxXhjioQNpAEV/RMwWvRov87Dk8+U70Ze6Vr8a8rHait7A
RrU+8AfkdgGOP0mGXJyHQJmnloNSLpJqwkL3nr5ERyKleDN5spjkNPaJHf3w0cWo1qRyAOSH0mn+
f4hx5joe0TYtM8Wk/gxQJwbzeMm9vDyHsNZvcB4Rl/mXwEFjrIMqyKexZEI+jXUnc9zb2CHvfwLx
Bn6MxJSWneFi91tpkDKWh6R0FTf5qLy+uJR62FzBUd6LcFCGv0YJ3IM65p9Haeq9CPtUKVxE71Z+
UWnI+vTOQXXxIGV5q4GfyKslGe/8q1fpd0mEcV/dditNlcIPP7NHfhyB/5REjb3GizBblgPqkqjZ
1lcT1ca93zjVZDVRXcWh5+XKqqOVt3BG8FoNbYiRKF9fwgnN3pimPtfbzJCNeKiP404U3UT9TNTg
GoCrPfpdt/Coux7+yO2rGHSLZ4EVrxXMq1a3jhar7X8VNYvKhRCXZ/bKBVWxRAEJA8QOj4X5TAmG
Mw6x19hALvcWF50q+5Cjy23u65MDg4iJQ2jDGW0s9Sd72+Y+tUAq5iasLvJMr73cjkfSM9ESD478
tejRBTWlALMNs8peYcjZCyvWkzvR6436xlGG8KGJ0eQ0VnHmRmuRohk7/7vhF+5e8D8Ep2SEfbkx
LMdYznek7UnmCd7GPEEMiXuclyVkizE7xkwqNV3rJM4CKbNPnaeg3xSO9mmYzkg82J97Q/2FfJO3
xKRef0OJZCX8blzWqiuv7O27XinUe9slcy/o5r2EMWCpRM+djRuGW9XGxgOivTTb2tqDo9OXnlS5
W9fjBclrob7rsFIW71bxzgyC8RkluvQkWtrkv6z08ArF+1Wb3Jn5BqJPHGwMr4BnCVeTLiL9Xhr+
tk0b7aGeDqbtpBhky+beG3mDLqtEv6uA+57mpiPtKQO6FzHWyHh5uEa3EdMzoJ0PY+57R0Ppv/0a
Hkx+1qQtl0pTsz0gJzWslRLZaHeYrh5LrrwU30DMNov2ddBUDCimEmVCgmxp1bm3vlUnRU3y1rwN
sa2IxKfoAWpDJUDUO22lUlbDWKhTkq3Vilc/7h5YI5CRLocDJtr5z1Gp3+u8RwOp0F1k+SMdEbB8
wirgxxmYRUL5FUJJmmr5FYpvscwbC5SUk90pY1fiNEia12RRZWzHwfqzoj10WbCKPB6C4jd1O8Bd
eWKbWBxESPxSLY//m5r7XUQo8CBi6JWY+qmjky1EsLSkVee4iGFpPayrdHSdXRuXJ23SQUTOtWgX
8+ncrWFK2XI/oAoyDYdBTpUuRDHbyy3/Xhv9ciFJubrVEHC879Dp0xfjgKJVqEm4x03BeeB0plH9
PUhq+vBpsDitDIQex6g+3cZatmTsKtt6FpAmAWEKE89edtScl6mAPCHwFR5FtzjMsCaBcLrN+QSL
ug2fg+KaYnhSId/NP+wdB+HvptjHB2R9UfDtv8vTLj9E4xKRJnIN5x77ENExj4v+Nc4uxmCnyf33
7rc8cM3NclIonJ+kQPuuA2ncis5QaAuL0yFQ47u6lhe3sX/Mt3wsr4w8xS3s94WH0N8r6OzdVVYr
3eNgIp5RN35a4xf9IjfcfHfrqFhdbHNwCwsRayxnvC+ik7jXM9gk2HkNV5cKrXHQSomm0lxL3Juz
remnyt0///Gf/+e/P/r/8n5klyzmhZ/+I22SS4Z4ffU//zSNf/4jn8P77//zT0N1bLYzlqGqqGnZ
uq7K9H+8X1HIYbTyH4Ci+yzw0vgAtjtZG0EEhc7mRz7lRkUGXWTONRi6pKvVxx6nl0qN+yeVt/ce
1zB7jc36+C4OlCvtNSkKZR+m5fDkGCXyOhOlVVFiFP7z4ay44MPLrkcaVw/ld9RPr33fqDs1Gk34
bB20hgP6efoBQbtjbpHXw758chXAJ3yBNb27MVNZUrH6S7071CE3lLQpI+GOO2fovN7FLqCAAa6k
QQtWYmoGMXJLMk4RVmaES1IRIY4VHKIBfXRgZfEWuEM0x4IhOJkS978YkRWjee5xPr5NAkGa7MSF
4hjn+b//a9jqX/8amiw7SLOTrTFsQ1P4e/z1rxFHGmkXcBeHOALnMxheeYntsqRgqFQr3HbztYiJ
A/4RyimvwjmEjhysrQb4tapX4YqKK/oucdHdw6dp5wOGHClY0Yz3LsBqxF1ivwOl3CjbIeiqYF1X
xXd0e1e/ZD5yu7LPUt17S18mu4woFvTGW5tCAxWs0avuy+lMdKgF+QERs1MLIEJT460ngvPs3KhV
FAO2saG5UJHZMM5bzBTFjDH7teGUat71saL92nAiFxiCOioPYqiYNOgVm06/0Q7iFQinotrfLjnH
uGRcOuZFtMQlm6wPN6KJnl94j2LRvGcV1xWXBCutzR8jLumokovGG5telR/Q7u//1Jqs/fG3VhzL
4idHmlgzQI7Lf/zyJMnWMBtL/V2Qy8qhj23y9hXuEGqMBjAOBvaq9gfwPG5Guk60hyY24cY8qkNo
nBs9xzCvwj93iaRVuZ7bTiBVdw7CblbQ/GtMWfFX6EP0crU0t84+6O9dqSQdmfTIeRqc6Cs2eeOH
NiZPmCg5zwMiZRtNatr9WHjmA896nmF2I394dQ03wK++uD6VwpGM5BErHRfhhwrjzrEbP5Cbq7sh
+DBd01kmZZOeVbfHaZz7HYqNUUIphOSn82mRV5kLx+ikyxilMaL0SHvoTvyINKp30CDD3YuDXJJu
8NOoQpx0tOHQQt8SMdHbq0GzaRrNW5ZtW0+2h8zzM7IR+Nqd5ljaT8zLVlX3Xte3q6iLAt7+MRrX
rlqTh+LWh5+OGo44qOQUKpNtrWiNVtefTKM/3gSvDaTz8Ffm6T1fpLcpM1csIta3ixgZGhhAEML5
wnFRFHtyYAlugqFCchCnAx7vCmWkUMnPSYwvURepObYnRX7Op1gNG53XnG3+8Osg3M2jRY9eh6+u
1QALEXOnGWKaaMLIvZc6gHwiNF9EnCqZtVfaWoOoonFhERNXcVTtJTODrdGG4bEdASz0vw+qmSFp
gKI8WGLK6H90iKbv1bBoCmDFoilm3MbppqTtE3Rr/4jfmg1KZ5aDm9m/m96ZA6yxBACkmGA16rjy
fSRrbzQvubRWtuQnRw85WgrlgiA20camDnfquIVmUplxSmy2kPJXKUv69yYojEVV5f29osf6qSzs
dik6xmQ8I06fPlvGWOzDOo7Qk8uTd4QzRT8G8c1CybWdjOjImSRkfbZ6iwPg97UOKn9pTE0bQISO
CD0lbRngxMbwQJavxBy5SO81vLL3um2rykIMNwJ25KCcpsuJwNznFqW51836Mg8S18CLIN3A5rQX
YnQLf3vHxpjsPxnd8DFvd5aK8V7eqHcVOWaU/G39IdIQEFKCuRGStT9pTbwXXc00yGz58VHoS3A/
oyliOvsvSouwkUVTdOiTojNeGjGpbcaJmEr2Axf7Lp2vJy6aKx7LtAmyM326GNuFINW8+qHURgMk
sjaecg/hKRMIyEDW0pdU1BwaqHb4zY5Y2IaFdt+6snYvzopEHxemag/bAFk6EygI3Y6cbarB0u/m
mCWF9V3MAl50zrGuokAB6RbYkPgA0VUZvQqJGPcH0fz0KTHJkT4qD/30wSKejB280XbyZXMA7Ezx
PBvIB7b+9zkGvPP0968I1Xb+eEWosm07+LVZhsOpbkzLhU+LM573qkUSS9ti/DEhvmJTiTd9pTf5
m7sP+6I7IMPlXnQJMdK6K5IPXZa3BdZGb6XOq6TIxs8jSPX0b3mCiVlaKg7PAwroRdujwW5XcIEn
Vt7o181S9ArRadE7NjCFjVTWPg12LBR9+Wld7FGqN1XQBbyJbCjg0ZBPz1gb/ZiiVx/C6dBrAKJC
vLp3IuYH5UvQleqxt81vEXTOA5LG6sN8kKUtDuzhWbTEcHEmrqNENR2MQHDHvLDKzY/KpPWuOX5T
LsYQrehCUqZ3Iqrv1SATnE+nthfDoPm3Pag0OqP6ecA0Xlx5nC4vJommOBMx0WxYe65d18Oy5vcn
oJTBe/bTh/2/rmWo3QMlBHl7u9787aYJn7/87d+R+Wm1qzXlePta85TbEPG94iTcqwkQv9Ax3RPb
JG3RK1byxcaLbgnbpjuCSLReBgckOQt71GWGfqNM1BShsvRJe2lWXeIJh0LwtMW7HZD105aDYRfs
+SGyiI7bJXoHdYrNHz1GW+G/2XjWsoHffzFb7QNVC3c/qDmub5BgSoyyVHlpSZML3KjH5KOSeoHs
X5vV9hs5kXw3hHK/QbEK4a72R9RI1hy2uyhdmYXpbhOl09rFmEQ4+fq95NwFXZFt2on8IZrhFBNn
80gzz927WqFe2JilfhRvlsoqEJf3le38nhF8Y6NRgZEHqvrDHeT+V8/0ohFjAkOrlmVjINnHumur
1RZ+q1oYv5q2tW2GTH83HcteYnvonbDS9S5FSFY4x4X03YVl2qF+81gbPZYIWOWtRZxfqdd05buB
CdbaL1JjH2t69BRJCX6Jo7ceS8pDbIMnYnqEVZ7sNRUYDaTS5qDNL+vYonkjYjir6+dac9k6DYHs
LHgUVrAzCYruInTAmDjA8hf6/J8+aKJtXkru0daq8BAVGbmJVi6p9KXlBohp9MADP1+B+6iesybR
sIdQo69mUryAWcLso49X2Pz1x97HH7WRJOVspir18j5jKefI6nmOJWxJF0HX7kOe/se6KX51lNOZ
nmIiD7mRu0+ME0Exj0rShxfgOlI0vncOwzvhUOuhJC67hn9WQ7huYGaljWgCY4SiVGbBduR5fRbO
tT5v6r0beq30OCfmFUevgfRUFwGW7COpXEVhWh01pjxNcYFcEvGwyi5//6hXbGfa2n3aiJMGU0zZ
AtSnGGwGDPOPrZ/cZTGb9Fbd9A2FYhe4316pK4+KEIgik6L1O0JWq6oN4x+mEf6I9Lp5DnUfVnaR
IMiXxcrJBi2/kuyhexvj9Mwb8fs4shxBT7BeDZRzXvHlCNaoqyY70dQt9lE+xQ3ynvRqvr5Kcf57
zJVOueog6kXYr/TiTu9MHRk7/qp5n4z7avjqKY35rNh9e2kCDbFuOX/FeNXdax0yEeGU8fWlHLel
WI52ojdvg1dVemwQjHsULoiKdF/3nX8VkbrIUS3uubMRkEszyihzp9wXyc73wHg7ahwBJv3Xoc/7
14If9taOUDXwcjucOzW02/jt/G6LbjEN1xGEazXPWhdGZix0xRnPqVPpy8r2s+duSJJlMhr2CzkF
Fe3keMSEBFxIjuXOV6nuPmSAhN+yRH5sMFP9zoPj6Mtu8BP02kaV+xA9BAswHOuycBECyOvl5KWW
43KBX0f3aiNBByW1gZOfSVcErfYijKWCD3hZepGN6q5t2y7bGuaIyoGbKPsplo4tiVAVAaiFEWUR
u52tlCvuB/rl5F/jMXyAWObsQhScd7JNqsguNBldiwZpcAU58OT/Gmr3SbgwFR2c+zQedsIf4y0f
ury4tAqZaKf69a9L/2UoakbGk9fYH8FYynd+0gxrGYDbs5RqPzOnMH8Y3QuOF+n3rCFjF8Zy/Ahl
ql3kY/Dc+xrZL0t19iwFo6fMQJUxGDXgZnocP7V40ZxBjN/LOiZc2IX6u0ry8ksOnG6pgrzbVn0D
KULq7qbU1VG0LMUfjEWet3dmUmtbaptf4liSXwCnvhs4c/8wsfqyS1//SMuMjXbZBI96WNibRk6s
g5/hBmaYQJPSaRK2V+/WNAlo4SLvu1+TOq81V3GNnrAAKUTIYiIDn57mFqy6veOPeK1OwIe/jlAj
jK0CqbgMmqSwOG1PM/jud3PG5vl1DlMFnK+MsDf481yV2nMWKPmDTjFK2TZSm8AHKix+G7J57yId
e2yt5E6EYq0tKUHE1bAGI+Isg0YyyXJwEINTizs0TmJEMru4shadVHoHtYFBDeH7QWxwOzs7yIZH
8WQKSRIEcZ+Hz23zq3vouFU2JeHbJGVw9HXpNdpKxOQ6XkW9hoR71Zxk3TXu1ekgzgq1NvntVdqS
PJWy6xUYEuJJENQem+jewgE6L/1HW/WLBy1AHXN6VohDbMbKynHIsIoJnl3kDy7iNbcR4hpJlhnr
NoHN5ihPNtp1h6I3sbwRzbpO7tu+uq+4RZul46+bwoieRJ9uRs8N2jJn0bJKpPNxAtvXrlJcmjB3
17JXKKu0q1HGRWeIFwWZ9v3crtMvxhjZl0GXQnA9+ngMW+PL3HebK3pjjAKut/kiBkBruEffZyFD
4hkG1sRdxlcO4Rlf6ygotjUmbodx1CYXHmrTKValr2NhvIgbFCX1pfx7UqLJxdWNQd+jCXZfqEly
NnMJdW5Xv4pDYofZapRSludGU56VJo5efJstGRYEj1Vf+C9gr5shekl8SX7slHrJBjF6Sb2hfhgx
vxMTZHAC9ybvCQh8CAwjooXXfY6k4IjIkWjm5JqPZR59F61+GtEZWYIKSeEdQ4O6GV7Km9oGZdqj
Gv9A1jFcYqhofRjhXjy7+hTVda002ms6qtJWDDUb05+HZllufzjjrqlh0Ouu9VhNUoWw9n2o8Xaz
FSytFOgRIHylmUXnRe+tmaCd9HnwNBd9qVPMXv1YtmzYE+omXzTNjZY8gvF8C/LykT3zRcQlpe/W
pZ1Cxwar+wXjVvRSw7WcZUhyoja1LAa/fO8zaYcxt/qzwBYQNwjjvYoKaZH2hXXtnXLYGH2oHq0J
KNb0+P8FXrwLXCPeie2WbrvtimpNshObMQhG3aovh1+9MbXoVUpJAFa5Gq2GFN9G2LXac58m0U7q
289NZ2qWsq0+Z0b9q/fWFHNzfGUes5yXY+fbrHoSKiamD0MQY4ovQVtsvaIbvoNP/zG4sfXkOr65
CbKMwkFZgm1pqHAmiCV8C7sfYqQaIys5ZtQLUpSJtk7F6r/U8+JA0g5L8Saol/nUFDEPPO589vex
nLL46LFlZZVh4r8OAldGL9bbjtOpbZjFskt7rOWr3qeAGgcncSYOCbCdtTXU6kruJhkIFUULOc3e
ugKTRLxC23WdK9mbBdZkERaUgJOkDF40DY3haZiHLtohrlp72Q7RF3YutfTYFbmyMdCWZ/ti9F/r
gGqDBCborOZyhuIPHULoWwYHiVad9KsDCkCxEGLfouM2Q3Q4BjmdUU8efBLwVwikexZn9lm0XLhG
O9drw6VoioNU1S8sHV8GHvOL0k9+CklkHpD6WXALxaGzfUDlTbC/xasgumQWCApZ0qW1JFvqE0pV
2SKWTdKOq0HJ3B+G4SaLoNXtJ1lq+7UWbPQkMy9O6+hIIfnSG348V6XprJ9O/73AWu27adrxouT/
1bPUWzic2eSAM83o9yo2dtANm4ORpMkp8HybNWkyvsGNu5vR9l0OuiyLXnGoKpZKYB40P0dEIsvT
j7HNdvUAKoc32CnXO1AuetRdhjx2v7aKIi9c7HSfMxyQVwPrkUvSw3BQa/W1Qs/nIg5lW+AJERfl
8hYTZyOGCmMCnPkW741GWafAVVfF7/miVw+OOMx095hch84C9oQz8cgXrPbVpSLlKBI5TvwtkTvt
iBboeHUDaOGSTsZNM8erCMk9yt+G6rUb0RQdRaAuGrz8Lso0rAwrc2foJE0qzW+RC+Y5lDRADvNQ
vsjsz46OC9wyBLL2zX/yjbT9FvSBsZI02zr6fZFfOh012Q4K1ze5M0+9a8qHMq6KjR66eNQIbdH5
FH5buCsHpLL+MGUR9iw3xdK5W8iYzjKkWuxFO09Kjw0ykOsUKN5J8gtrOcRoMYxRPpWKfrdBnwIb
ssD8F0A8FolDjaLJzPAVbWXsSWPnmjqD/Fhh78C7L3xFLdM7WS0WRqJpRQr12iqu1umQRq/4ilOE
h86LOxaDVU37imFmey86LYMaeS+xugn9hxSG10LGCPU5reQeHrCUXSIWZ9uhV/FvTZX4gBiHvIvb
HOeL0DTWijzU12T0ZdwZk/61lUGqykOVf0h6ugt7i4R0HFMiyrtJajG5VwclfzeTuF/0fqA/B5WU
rbqstS6j4cAc6Dr5bhxR4e0829/zl2tOYcYiHiq8+RD6prXsNWdfNEWFPLpf3XmJTLFkOrsdLNcq
Nmg2FovKaXGXw+CtproTpquW/Za8bVnvzu28kTMgjNMgESziLF2VU5AdQ31XlfGTJ+f8v3Fl6yr7
jnltETcLko6NDOX+62hp7TEyop+iJQ51VRqwtAA+ivFhGtRnV4vn8ZKUWdcOY1Vodn2whbSNFoWd
94cqLIaVXMjZIZX19s2odtHECasMNds7fZ2uW8Ecy4J3JCjTBytMsmXdG8PGxY9pwd4h+6L0rPca
E2ZgD+vyLcC5agqPCOHjF4tO2dyU659e67aXdpQ0nkrld3Jc+RezSahuVmG79+oq+9Iaa0DZ8luq
lchXw0JaiXDp1slCby2Fur08PGRR9xY1Mu7hvd3d2Qhkr0e/VXYJW/E318ULhyL8Mz8vDDsjcsBm
MRpvnWUnK9VCgheBBfNtQLTB9rK3opWzow2RDYEywpULc6nRYawEEfSiPpXitYvJxkvPy/4lR1/s
wRwLXMgJkVoP71T2VgvRtEc33KV+5s0TgipA+Z1X/070inEm1aEtOasajPb4Fvh+fwx7lftrOkRF
uki9JrtQ9rIezAbTSB999duAvASVZOWwB28xlxzmZrDbZBVHVLGWCtwjhDxBIYqriIGw239mKD8e
REvEfb1cpSp+bbWuxyvNN7t05XpZB+/NROoeLrOyHuK4W+im2qdYT7ntnZKSddigorxTjLHHnYrY
qLiDNJ+KOW4IUUr0iKuJsw7QaZiwgwnsvrl4CfTkQfK7r5qRkIQuUv/sdYp7SRUd5+Cpwwq4ySxF
gtRR+e0DWaWfGpJcX+0kb5aqK0Wn0s6lhzJQv80XmiR05eQRl87Yt8dzm0JssEK8DpKxpzYE4k5d
iNMwr18mgPD+U8yTEuOg2h5qMcxFr6Y3V3hA+yvDUvWVmOZprb1xSriNQgJVwdhNqRL/Xuin/g7J
huXdG1VePYi4TPZUjBKh0agUyusQnRC/yViOV8pCrUb4EHacP5ayER81FcFm21JCgE1G9qJIBuqP
YrBFMhkWf720/CbKkZpVkapM2ovoTXLLQyOxiNa+VmePiR/GV12/zkPBy38Lhu4VbcJ8/uREK5uz
HmBDMX2wuEKZ5b++zHxBJUjmLyOa4pCF5acvVMZetYOQgZH39JHiSn/9Uo3V3Hm1dxp9J7ogRR9f
Qlln8UA6C+w3NKbf8aZSKEQnbr65ddgU089BRvFvGibicSyH8OXtCU/CI7FQVawa4CCziaEJOic5
kfW+ZrCVAE6ULDvJBwU70QvTzL3Heha6en3M0q48UMfFsgov0rWBtpi+T4qyX/uhTwYYLOvKzfxg
I7TQxKGnerYqsMP4FIsdBf8A/EI3mW8CKcREo9T7clNrZfVi1upjYXnBdz1QwPkGKdkV3DwSljsH
xw6DC2Bp1tXTiI5/UJ7JH0pFRtpQ6+beUUlyUM4NNoGpSi9ZqF3KsEOY3rBfDbKSzy3WPxszKcuN
GmiXAqlkSLA5/tn48bylgXFBhdb9UWrlRkrr/r0z4c+pLCkelLhwt0OcDHsxKXQx3Y7VcXyLmSTc
its638DeGj5NSrTA3XbTpBRNrfsukKGOT5N+f5I1oBqwqgc9/oIElLJWpQgtPpXfegF9BjeLKPno
POQ9/3bEwAgkyf79NeCHxx9I+M7XgH++Gk0vPrnFlz6Wkos4qLC8LwVE4VUGTXmdKJFt885o/HuG
hWPDel+MS/zEWVoITEUhldumt1d6VscvUpwEi1RSlB9hfEhSXftpKPZrbWTuqzHK6L3oIJUVQHo7
RSravZht/Z7tTLNlOVZ/z3Zs6HQDaQ8ef/guN6a1ELzZNA/Abo9afFE8YzyLDpHGznuZexZXEwGl
k5rQWPsWJdhaUODUaxWgqBmpG9+oop2s1NEX234WW5ayZwGTpRNNZLCiL+bn8F9Gi32MGB12irno
quJL49WGvud5mt7V00HPJqFSx2JNWmUTzdthw+Tx+GB9F8VXJay0LdUPY1tMO9RRyT4smSd4q7fq
M6KSn1oqrQg+IBgydrrTSNHyy6b/SKVHh60IuBElf3ZQHRrZQ7x6XqRi5jZkc7Pp4mhNsaDfiV50
pKiXdyCP0Gx+VJt026qO+RpoynBAjI2adxySt+xNZdlN31cQ+AV3XxzkOqh3taIh46dM4u+5ZlKh
m9o3pr+apxUaPaxeDa8JSR/GBgkuJ4TonqG0b+iPImQOQ7YosyQ/AjYwHuWkxXDgrxNgP6464VRv
+CWSeVW0KjJk33VfHu88129hciNXKu7rOnnstNh4Bzw7rmrscdESqtozNwBvDD/5gsPXBN+GkEfa
Atqg5vQbkbJU0Vl4wIVpEQ45b8xbry2rwdqE/LVVKP+wk2r6bVNr+VvRdE/A2sqHPpGlB9tyL72e
529gjimCSZKxFqNUtkeLFtbdudIjeIJoSRy7QVuJTjM1pL1s2aCdpitGsUQBgELPUfRaDw4XOxTK
NJws4SGnRjofChZP6eLWVjLzV08Jc3wBzzNZs/m3Drd5aeXbZIT6s5oiOIqysrlHIby8tuyAHpzk
6qL7cxWRGDbRLrWycCmaomP0PYQB0kDdiZg4pNkGMj7GNBH888RuhmWXFJm3HFE53WOIki9AlQcP
4tDZiLV0aXEf2l7ukSWquntVZfElmqhRZxugf9lS1itjpQUGWiVqoPeLMHfqkzgUWdqcxqkICVbr
uwi5+VifPo2z3DA4ZgVA62msGBKTy9mHkKPDTLEP7BRHVKIj1z6Ig/377M8eMdw3h3iJyijCWdNA
ERNn8+ghaLSth7qv5mXBEUpccBRn/675/xVzwhZpCssIV7frwRCHagqxQEqG7iQOpCS6UzZBzHMw
lTxn7fWt0/k9TMQGGZvRGDCLGC9mwq5Bflqcyl0R3iUIA4qxYmpneL/x9dTUtXWvlQpAYV2+87TR
XQFVwTg7gPZlVoHcLKygRcRPUhXOxQDyg948QC8oTf8StErd+sTGJrkGshQ96NXVQ0U8QspPTvau
bMoLVUfVPOS9n2MCuA2GSlvbjeW/IVZNrbp0UMYmkfqKiW3FD/Ot9JTwLlOnZKWfB29tBjZQBqCx
F0236e9iCY2JBkjoQxcpj0ZSJy+VDvKvByKaUpcxS4BWomlggWsu3EZ6Q41T2YuY1dndPVwxBmv5
XqLMcRQtEYdwlpw1fECF7WUQFP5x7BHLFs2mtO1VLtvGjoWqRglSfnKAJF8yPA4yS14pQ2yfmzZD
ShPjIxeBiepa4lhCeghqzSpA/FWdFHI/kaISU5OPD1HZvjatZMAi7bzrKLtQAWpg8bZ3TYPYu2Lv
6SMBnnwX/d00qGiieNPasKrFCNHhh2dHefhfvs5ruW2ka9dXhCrkcAqCWSSVLfkEZXtsxEbOV78f
tDSjb+av2gdCoQMoigLRvdZ6Q5U6L2Qsq3tXH6PXcnqSnBUdq91rq5Y52V0KmrPalYcZW5ytbHpr
IgIchPVBcFlfwrFVuAUQf7Z4L5aB2Zvam5JNH7sn9B6AVc7Dj6k16o2VLOVDOEUKZfZuOia6kdyy
fy7Cy/rjohJshrzIIK1TsPNaFwC5YgjUDXUvFg+yZeRgcDpIatRDWVMsF3qtauYgC9cLZF/RJP9z
wQy2uMP9MLv0pnjpovSXWOUHmywcNjbIyEtk9tYDqay/qlqfvyN9jY2ogvrG0JrqQx8bv+V8vdOa
TWRQ3lpw2nyoXczP5UCsYuJZTe100ZKqWk3UYvgxoXmJC9fbadJebD0UU4RIcU+dcXUW++qXzdYq
xwGRjKIL8CLDcPvfcxIQumhDjbC6beGi5MvrCRwqj59UscnVfs5L96pOpnjrR3vNG7FTrjUUzd1h
VI8iUcQ1cmKCPC0NX0QPddJd3PZ3p7JBNs0//77aacz44+rYNv/36qGLGp+oYw5kEgabofKa4F5x
hVWnbxTMIoOhHyCWy3RM3cX2FiDPrw4dws1ch84N+Rxo2gK6NxsmSupGzDqtt9WzN1nXGXM9UF2k
Y5fmLo897b1ZL1y6hUKg43xeGPfzcO+lhK2T65XnEh/pTSPZ7PEc806Q2hlJQR8/9n6STbH29Wvf
x/6QT/ijKQfxG/aOkZmOW7vYAkd27m27AVaR4v351erdAFi5e59Non1A0619oGc2+m/tmFQ3oLjp
jdhC+EbUzG+k5lA0sUcCvbXZh5gOknl/ktPCkqphaZoIEeMmsokQxJQQNUvw2cbGPN7JMojx76Yc
xR9pvJuyItrqRs8KIMzXWa2yF+q97CxBix+yIo2fq8L4JS3ExbS8GrX+OUFXbMh7ibFVrKh9qKll
3c/dk92gyP7VM8RPH3IecpyWHGq1Ptwb46z4buIw3SYxlAxxccjXT8JSh8++KqmKg2yG/8yTfXqi
kr2qrwhxu49Jn5/GiuK3bGGSoxyaKWEJ7JBb31ij+76EQtzJUd1pK2SydNK59jDDmWHnPKizdpRN
uZGWzdhh9KspRwt794F5MQz93op1cPz8mrPTgGxesfyyS57FXqOcRdQdyNR2qzxLzaM6jQ8Vi8wh
scPp2dPK730cI6mYu+9F5y3PcoI6xgkKMrBACPM+JuRa+F674+cE+QrxqGf+6kJ4939nTUodH4g6
P1/G4fcYqLP++udlvibIN9KK5rtuiOqJyMreNa1iNeRql/CMNwORmW6B17DZfp1lZzbpu6qw6uN/
+uWg7Pu4TLZDV98vBQqp+15o2oMmAJdDtFZ8Y2qd98qD2iV0nGW9ASMwtpZvIyn5/z9ASFc99z9U
HdPxPM2BoWNYkERUW3f/jQYFt1XYtlZZR9a65RBjzrBsPE0Up5boY/44zfk3UDNZe0mcDscKVo2m
99HOxNxhq02199zG4VobWUAIqLZJco++uCvKu3aqCp+KlPcscEckY2idegdLjI3wwXa5z3JmsiRn
R8PYVF8ntp1boLQBbVMOIq5nUZlyzYNsUjtRtiSllK2cnExYu7iR++6g6buB1mA/W/ZM6NKRZZdN
w6LsBedpVw8NJcZ1hsab7co4xwabVlJkr3hElVfZwh493iS6mZ76foaTSKr8ZEbedJxIbAUxcrqH
fgSl5KVlHfARoaXRoUkkGtbtckm9j1E98mxYf311lJOXythoLqZrJXplx75bupcB0fXATipBwZmm
p2KNzfvKIfGK7gV8RrSLxx5h6nVUz/twV4qxJu6hqRhKuJ+ibApSTU1g5KGZSdYvvTjrgb1yells
1TvNXh/IFjJpn/1y2lcfwSEwv4xwwnXK332plhd5sJOy+jj76tM0/X5KHOfw1UXCCQ+z9SD7kIqE
08MziATGvwbkqDKHCcoWSXMijWEdP/pCxEe9CHjrYmVPCRzvS5FHIaBvmMQ7IwUaLzv/Z+SrPUKU
9xw7gs3GdV+Hj1cwxCr+bPb32qR/ji6li5xRhOuIvgj1cUZHqTbLR9nIeNjt59icN7KprhNyu/6l
Yf5xll2y7lZa2YO12qDIrgKligCSJEX3ta/r4vi+HKqg4gYj23mzoUvcRfE4PpKOAhQv4JPIpjxk
pg66qHGSI+qh46NtE9AJgaPyeoE8IKuF7BJrOfpP9EH+GR+TpPptTQsO4muXji30tcY1Ubbk60wI
P2wdJy23sg9xGVLEleXtRLlcHASOLiKp+se4sZo7xCNeZKtyVWBe2GPDj0WYS/bJA2JRxwEZgKts
dZBzz17W/JTzZRd2JuD2G+fVyEaKRqrbfh/Mv5SxN94mJVrw/ANwK2BXc7fr8JxrV33JnckIJk2P
g94V362mVE54yRZ7p8ymTSH6CgG6uN9oi3afjOwUFGMhW9Y16vugJRfNFd5TgucV7j7LDzDg7b6B
AccvGZctSibDYZraGOGGAvvHqTuRQ8D5ZkoPahHZl8gK0/3EphqPpcG5Np7xUjZoMbgdIYbHm/C0
Nj+2eFdtvRHG4NiIfW2b7Z1SXHAtEWu45Q2YHmi8o9E+aHm6y4wqO6S1lQIjz1HjiGa/mhdoKEVs
P6ghrteGqkynIk6oSLraa+1M3Q8kmnm+VKZ6rZTaAlQTsQ9yq2hvOo227abcvIHK3VSzHj3KAyIJ
6nEB5MCL/90H0jLbNpXVAMH8u2/0cJaPlTw84uQef1wbtQYphjy/l9NUoGx3VLdvXxeptTLy7Al7
dJD/viiDfLnRNCfdy74Z1bG7MPbOgwlGwzfauT5REsX8RrbLFXkh2/JgK0BloxnXbRTlcv/jqGMW
d9KQgDhlyqCpW9nWB7M6yTMo50xd1vFWXiV7Py9Vq8kPBfUfuRLJRSpKQ7Tl14Ps+2p+9f1nXirX
Mjn8cfo1/vUSfFmdzwXv41SIAWE6CDW4p56mtvs8JBEWHNl6SB0rzn3ZlsOyU5599X0NZEmDeNHX
8H9f4uvqz5none9rmH2bsE78MbLcBwX50KckH46oRPwFfHC5qQP+MOYQ6UELyAd4ugifllxUvkIW
57dl/q6iCdDDiM0sT/H4geegeai8toIJFpsPwyhww0y67K/CPaSGlv6uxTSgdRWKJ6Wr2n2p5ebR
UHIdgiZafS5A3x/p7ASLin2a5QFRjxA0CCy0Ic/GUuUvuAsdLdwl3uN8SHZu1ID6G7FQ4wLqxVEa
vWg938y+TX921AFf9EFsHVMYlDvz7j1bsu3Um8rL2C71IVEsv5uc8Wzjw3JGhD8/N+ZWF9189PJi
LbmS8SBRWQSG3XgHSy+OyZIaxz5C6AEMWX2ubONtBT3IB3u65h1dAsEgfGH1nPfC7lBOU7TkPW0o
2PGBPqZJdYhRHruSNsUExcxxZFrmfVGN6d4VSzArXbutxVoYrzrEjQCX7Y0oUimAgZjmvsmOs4Ig
jwMtFlEDN8cLPX1UGq0/mDM7nDAl0Q8G2/6J2P4hLSnGx1M83vUZUEzWlY1QsATTZuf3EqUPpqeY
1BDSjTlmLzmCFT8IsbZp5LY+aen8WlbReA2Rldygnaf8KF3lHCZ98WqjLXwo0PHbLw4h/ACQzWuo
q7tJ/6sCk+BPbjM8QNV0j/mcTrs01JRXEAdX8P/1HaTsIhBhYW5wLGnOAODzN3Xe8hTUNovghkE3
zgusGIJvrZf7tp6Kc+5SzHbq8kasiBVzF+WbVjfMQKOUdBs00wsmNEg9uwrG1jb2fWJ6V1tX38D9
oUHRIalYY1ZyTCmXbeJI/8uxp+yEwBgUNPPJ5THmZGVxGlLw1Eqlrpi6qDqWhuGiBZrUpJgq9WAr
4mSOtbZp7cr3krwLPL2ogxLJ5KtjJ/nJZkMH7cNXutr3VBvc2OSG3/oa0c9OeM5TekzYVyITRp6/
8dicWIJ0bwL0U3WN/ZzOL0ZfF0/F0RqTh6GzMdhG1gZvAfA5MXmnnZ01bOUXxd02gl3YrN8wKFZO
odFS3RET0L6V+CcQT0q9lPSn2tz16fSg2ylM6gcFVyx/FnPC4z7r7yCwRGF6DH/36aztWtxET/JQ
e00ezNjnzaWb+ojjdKe6QuO9Fh7yXUV2sBRz15i5bm/trO431WC/q0xwdKyAxviJnVC3q/WpPMmD
7iXVx5lsKpVdnrz1IJsRDrc8xv+Z/Z/hnAwdNf/RN4gpT83qE0hoNxcf7bYof8bWT6e2uA9iZ4M/
nX4qRa6fFjO2CNHZ3+bQDLsq9AEsf8dNCqt3niKAgrEQhkzkLRt5Cur5xdbjahdXk3EaU9s4OTM0
TUgjE/i3Y5glnl/GAxmSEQOwVCj7xKLE7nsur1A21SZNe1b9Bgxx7SJEjQPH7CCb4yELveEZD9CI
x7uRUqaexIM9qtzfqq/qc3ZsGrvQNlMuXh3hYGm2vgNYabanVse5e6mrYjp50TidlPXgqUFex+gu
lkNxCteDXGvkGSo4MSQeUpi+HSlaMI6on6np2J9IAmECt54N1vCraspnHDhsv1YzPoF6XWLJyln7
mRUB47iG23wMd0uSXZEuV07Nav4oD2GCrIiSm6T9M9T92vloJfxh8v+nmfWrBZp325FmOY3zUpzY
APVKPpxavTCPpgXAw9YEMZpDNW8w+mJrqj1qKMiKnkpPfDfK1toWajpTzCg7XFTq4jXSvObEtxSe
HR+sOSlnO8XIs5+hC3nOXv5hMcpkm6IS4D8SfTkldbecrA7FKNLnaIe51Yl8RX1iL+/unTRhQ1Ko
p2z1kRNN1X98TJ8vxMckz/KiHj7OMvSej51B3Bci4wEcXxebqHTBkKrNsmtt68EoBZp5kYeIvhK3
J3lw1bo99RnULCw7wFZC0vCrsvQhprcnkYTfcXt6aGrwgFVUd5tU1wJQaGe36X01dM+aNZ2iRDym
NSg0AxzIcYiaU12Qltcc672xlfCSTsOy6dLioUzFhKuJ9hPVeMTO2/EsKNeiBh8hi2kXLmwPxGVt
IAmZ2j3WWRsFts2OqKnydpcgK72Bp0vltTYR0wI3CXjxddZDsUPiJQ0QB2i2kYUnhZKMEZEfLGGl
4gtn5rsidH9kCglwy+6e5rKagqmKXC7xwk2j67FvL12+i4nsIXCNT7FDdXWaB1DoawJsLa5mlo1h
uoO4FLg6fFCdlbefOv686kN0lr7VsE7YIZcD2oqwKuBLBRfQbawDWGR113odmwPLbbaxF7NIiAdA
n3hkqiPs6GiyDhCQbl4UKE0VwW7hO6GFxbRHb8jgV086qnH8PWm8kO+cND/iiY9xsM5f2bOXIcsk
wvs8i5BnzT1lHyX5/ZRa3cG1uzs7VOxzFlfHlDXrlITJvhdpx0c5OMgcYKGaYyXmY8clts1SLlto
InidKdE1S0S1yZpG3fJstbfYUgPzcvJXfCHVrZ1CLkqVGlejCUWDJM63o6djWI/k4jZzo1dhwp4b
KfxETjddWexufIeacxFjPe0Md+uy6kO6f1dRwgsSSjqbwjXAjrDrDlzVoVqpad8HF6p81zXxCeD2
xmrsGVvkFo2aIcm2Tt/1gRfV1yZOjkVsgBDwzBsGsZCFSs+EZZPrG7cFSt7n7Z7vJ/rEbfmglxUM
habd8s9aDrYrrH1uD9tp1FtYMGbjU0Tiphb22YoT/q9Kmj4uBrecbhwXkoc7gonruvu/axO00/J5
Ko+aMRAaDCq1Snbj2TID3e9Z6KlsbMYKaUMLtaxzriZ/0rkXYPVX5aQBhWryspgKmjirqcgHAdXF
8zRj8fPGW5TNjm8pC0oRoN/v8v6+XbD2Uiv+/m7O/rKquthqrmJcFAvXXzIwfzwzRTsrb14Ips5L
q6PdbUFaHl31lqaIJVTestcV72LmcbnJtM47WRqQ90pDRyZL3V2Gqvm18y5TpEXoSMfJk1NMIeFP
bh1cZXACckgWlJ/uPjVdNP2Iz3Tb805agtp5vCayvTC8QKnGiIMU2bWuG+W2WPhlAe3Vy3o+KXm/
7CFXfy9LTfddtsX34/hS5jleDiNu02z4tC37qHHTNNadncfWAUF7VF615tc0s11BjCM8sxpd09yq
D/N0QzbP8i2o2vvGctKznauUx+OL4w1tUFAZbobKvcUTrhNG06X7bgSRZJCD99Mwcy71ovLUX3ob
hrWpYfPFjmochBtEntA3XW9UvgYAbjdVno9GmvMI40gDJV8GgyecdeG2IPE79aYe8F+KaowsSW0h
cQtmD+IVcqO9tb6p9BoPxT0FF3QGo7BFkgTF18zjPhE2pUklSyJKfY697ZcTWmn8+RCLl9qNN8oC
Px+hyMLXXdJymjkES+W9zpnOEo0A3D5aqh32mN916F5BuFCuTTRQoWWV5LdyAmsIHnoTqVPH7yuA
+RdWtRlj4AhIf2abkdTNZh6d6TQK7V6P+mYnWJ5vwitgVVgwhlgE4vsoKl8wtbxD7u7ak16+ohw7
Yy5Goa8ad6E7eA+mNezzmfWnFrWxtVUVKdE6EbdZmQ3fm/r172ErWtT2vGvU8gngf7t1jboPSqX/
kRWi29luheOTAHFhRHj7ZTEScYY5gQokcuIfQbAfLuoIVqlE865KRmjicA0z92UpTeXZS5V7cNJn
HVX5C6mPYaerKQGQ3Y5XLe52blZp53ht9V0yXm1hjFdViayTjQsLfGdmJDFoZ54QmxzG5yIUCEqe
fk3iRb8K2GtBi9zQRjZ5aJ+mOW0xHWkncOtL/RaZ4Ku7qm7fqmoc/d7o+7cJJr/v2cbwRk53ADgZ
TW8Ra7YPjxE2JBGJnyAE86YVcw/cgeKmt2Q9gNbBeGt7G7I2N/SbiSkdkiGN8wZcqvUREHTf2H4Q
/cBsDqZOQwDdJDdTgfZ/I97hjmo67VvaLoBeDTP+ttoI+EYohtcqjtH8R0/gpUkUgJ2YnzZ9/WLD
LN50amc9x31hILURVc+J4Kk829TNHC8sDlPbogCEFsojFDgiQNOMQGBcYAYnKNaB0LY0YGVL4+g3
zx7rXaTDBoWNiCFP0swXL03MfZp3813pNOPBxB76TJa9PnZOq516YPkoe2It7AIegF/lhgdlzvHH
s9P8MI+1ceoAU26FsDd1ajlHeIROgM8Cbwn2MTolbb7tEpUwNukf8lndl1Er7kFoN4cOSbiV/2Gh
vVQ8NxmmjulSfSuhOweAhNRNaeI7VphnOzHvcBbTiIK0X0NrvILa/VPYCokXNv+qXh8z9g+AgEUw
1bApJgLxPuYLvsTj52HIlFPBe/GN2fUCKqd3lhdP+8aZX1EsHAMrtNfn3mTukhGhlyoX9ZnoxE8L
6BWao02HAoGxzYQOoO8a+rSZsf3dOGsokVrGeDRH8Wh6766j6i+FMv+OByJzk/s1Vg69EqW3Ji8I
JjznLYSe6FeW1b+4EcwvWPGAh5p6l0akdJVGB3auGATjbXcdktHdRV6h+449Y5tK/nbQ76DWo0G0
ijGkbvamgR8Pak8cLY/cujHwQE1EHO8E0qFIciaPM+V2X8vj18ppIR74xriAt+lPVaJoh1hJHli4
gtFMp402oxKkq80fpJc1uynBhnR/SMiOrOYdKDc1SXwrMq2TWLRhuxR9gQd7c451J9uXofZG7z2s
8RbprO7JUpS73Ml3VgV+UmET+FG1GdeoMS9fSAAQUiIJSULQJQVa7JohT/a6+a6XwtjxfHyuh6LY
6CIdLz03PGVHIwoQKt87fZOdhQFQdaxGWJL2+DLltb2PwrDDumb4rrYlKQVTbBc75tk3hcMlITVg
hy2Ke7Bet1Tp34XVwQcy+pconBMQHn6+wPPrG1QalISVSamqbdlpzjZ3WPjrHg2GGF8YCDtbCB3x
c+vu6hzzyFIdPOxtEHbyzOtS9dR1UXhJY2+5L9lJ2+nwS9GRINPcDGXKECkd23kS+s/JIWlGLZwd
59S/Pzhx7v7lwUlLMTEAyQpxoohOYatlEJ0mPL3HxXtA09E+dfr8u5kLY5+N6weSuM1tdlD727QJ
SU90fW+Rl+i7sVjaU4tXIaA55G7HNVcg6nYkVUSKQjSbLrOn5qbqKjd44hF3VDMhR1HhCg6guj+y
ER72sxyWIw2kJ3xb25T5suPjBf5nTL6KLtSTmYh5bzt/sjpsjkOvUDdp3I0KDeVk4GyPOw/UNK1S
7QMGOZsKdvqmQtpVi1N7b8zbjCLWI5o31xwN0U3S9cC4CrRpJ8qPL1BX8cgZ4CwV2XbsoIYrWcHD
ErQQ+Zu9UtjOryil9o9FKQtBuQT2UpLDD3HaSJB5VklC+VlrEOdX47mKu6Af+nvKa5WPqSUcVA2A
qW30D/0iDOAhlQmRrNvG0TGO0Mkxclxj58yskaFY/SFFJrYzmCBk1OLHMme9QtNMwRt49uwOCSLL
QI+vCYMwjJ97gfqs7py6YdBe+vxZBZWD8kLUXPty/G1S890PS50eajWmfKaxvi1Am/A320LVNDbl
BMxBUeZr6CHxUzXtSxI2VObCP+FYFM9qOPwgvusRIG93cxSuitZ8F6squ9pYuRwxyY02nm1vkfR5
Jw5H+1r0y7Z3QoLd1v2OW2h+WBS8bYx0oHRkhIsvaifysd7hvmpeM9OOiJ/a382I/ZSTLs9Wle2y
4q0uY/NHWHcXu6mxs0D3VszfIiFKH81xrC3n8hHHrH7nJM6jMeXfygIX+KR9zybtJey730XOPrWP
fqjJ/MdNmoIdhddTOYgi6nKJenY1lI+s5NjW/V61++VHnaDLFmLwq+cDDqi1X3akUpRCq3dabXTb
1Crg4Sd/dbisUbgqu8s4oE4p1DwFLFij5emNWy1p20DRT9QRRIZTs7DCP+2KzbIciATIPqv3Q0/m
jTs3cTBDzsGgovoLB5ndxwBkw1sch9g6/K52oxFU1uz6vVi+53ww2M0Tj/T3ZW14u0lU8X04mRaI
uWvp2UFC4PzmtNPRssfQNyHO7dE/flFckdxWGuk+DRWWqM47kI729iy8PxREbUrViI5FGJaPUZP9
Qu9x8l0Nr3vdUM4/HR4QbB+c8hRR6vOR5sdO2RvyjTvxgD+w686OWWZeR5edV0lKbVNiWUlKoQAc
qxp8JTCJqI2qCBJ00Hj8E1Al4G92CymXQNVNJNxKc7rKM6Mj3erASFPHEl5J2AxQeJrkAf/yY9RW
zsG2bWVTppVyNUr+VAe/GQtbGm7h3LjWyWxdKEsVPhsk5dWbAcxZebas+yXl1VhU6OqRnR90q43v
lbRMIZrGNjLFXq7dgEW35FU80tpRujRbe+74TViVd08gCdDyzvu7Lgqp8WRLh7RFCRLp0wZLZEDb
h/iiDjyFzSXP79zUhsIDlXVTOkt4gbMfdHaM5m09pr9ViGLs1mNyfxrSozidJSaEwhr3g3imIEX+
QsFzIrV8CdZpItGc5ww2k2Q0l55bn3ucrXyJ7FFTEtVfk+WobLKh3Fgp9m85idy1MDxgPRQ1IkjU
eNyJKfRutlZ+HsYQvQNQK1/duqFh+riAHOuWRTq6f05tFIzv0xnaCorp6HL3OqVCMoU8IOGjw3eY
31rk+Cmtube5gZfYzMhCrN1ylu2yhcAf7WOWS5h1W1rLfdSt4SK7EZK6Oh6VvwyOHFaQzYPUmulH
9F3zLDuz+yTudBoVLy1QsnJQKtfIrnUG6SIchGRzfQ0j049Q9mOWasu5lwdd/K4xJbuhOM4aovI/
ATGQnL4mCAeNxYWwa8uWC5CKmbvTPp60CCGH9RIKq/iMITIhLymqpQrsNKOQZKdv7Krmp6qbm5NK
2uVD2lULLw2q5t+deG53NTrDR82KZjxihwv33vIjntWRtJBqXgqt7W5ONzq+HIBE8uZW7aWfAHTM
Hq4SeZtRnwTgvFe89NswePF+SVWKRBOIybCIi1cjad6k+V+agOJbzOG91NlqwSDu7/LwGw8++Dio
Cmxsu4eRmepDRjmg2+W56VzlaFT2zcXK20umh30GmSjM9pqn4my16jOYSP5fQfE8D6odKMAzH+sV
OVUiYS1bklewtuYm0x8lA+GfmZ8YKzsw3WwO0s64oS6NGtfqavFhY7FYHe5wAomuWdeKw2fnOv4f
64t0spPj6icoHchB69rnD4dy/MzaPSn0JzkA/7Akxwhb6vxhWF4uCXTwD4PuenSduw+dbM0pNnHb
GOdP2eC/m+hV47FjO7u2OTiO692HOBTsDH3RNt7alAdoatlpLsXvr64oQaYX3vgGJQ5TQamFuTj7
bp2mEoA1/75yatXYd4veOlJJD+9VMv/3i0umDn/paifnyQGU/VxiYdIwP1IDEkgVi+khE4l+GZeh
CwQZ1ECPm/SmaVp6k2dTYiCF7861/5+B2V6Ku8zKd7J/XLLB/JjSEoPXBXAi+SJdM/SmHw4Loptq
lJBe4+W/DoqtdkEFf8Tv++m3VKAvpsXaVu7QIr+4ytXP+uTXMHAucrSOw43tKMNzubTqg9un12Sd
lZHvP0VDAzAGxC5RnDdvS/j5u3pE3l6am3UFqdPEUtjzrV5nGEXgWG9ayUU2+Xzu9F7tH2RrZnm0
x1ctH7SHGtiI7Gy7prykLVoC0l+NgGg8Gm0cBf2Uqq/xXAwk+aiwma79S/ewJxHtUPMPBb+C0JR4
zuJZgJ9BDVyvMMsaY+OtLMHryrmqu5BN6hN3J+dahvi8dFhNUeSlhJaflw6D9XFpOpXi2eksmxKy
4+w+5pI1gQjfUIRci8a102vPWBNkN8+dbuXa8qpEe17EFsX55KMhCvWFR1R+lUMc2g0Ces1RXqz3
QKrmsVO3cjQp4uwEp1Hx4x4mXkSK8OYY7XWsx/xNCC0G/tu5fCGi7g44Y7Odl2n4VnGnuUh6/PXv
qbarf04dVLf+z9Rx7q9osNbZIYkr4HN9VN+Do7OBC5V/qatni7XM0ZYYeD6OPUSw/g9ictF7NSB/
VbCnCeQkeXGIifQ9HFf73jLz/7kYnul8lNMa4lALr5Svq+Vr6jDAfXm11ZCxG+pM2YQTILUWVdOD
loTevRsr/WYMqS/Xi763yXT/nnTj6i1l8t6g7rBya9qbitmej3c8dZTVtUQdRpIjy6hvZHMWSvJo
YQMqWzxHrKchGycMsBZ43JFCCTd18uU1y29QzlqkEo36YEZqDmtVR+FZdkIzgdWFZYZv4JbxMXFu
TKzbxo41HJKjH/VFcteMnnhWxlzddmmnbGWzaDX4yhEoGD2dxDNiNO6TC/1hbcgJZkWWjnrf3Vy0
7clSceKBdbO8dREb77Yx9ZNcoG0ozm3XfWMlqQHidfq9SnRfaItyBbBvvKRD+spqpcDcpbWOYVqr
XBN8LY81huFBlFk+P+Hvelne9UkL2dobIdn9wWQFy9XT3C7xHm8689GaMevIlb79ZfCQ0Yr2vmql
ZWs63ZtOEPHUzfxCD+KR0iSFZtK14uNEQRUQcx5KIf9njop12a7qPBydnFE9DC2p93ZluWEOqR7U
uhLB7BXV+eNXmfaqi4ifjUGSSHoULWb0E9ZcdJFdBaq4W9IlYPzWL7JuS4lpe4GFzQUrgekRtR7M
SONVNLz7nmgrLV60xZ2XddE9arI4J5Vx+3PqXYRU4vy1tHp3T4Hd2tudV70WoriQ02x/tg4wgMJU
3FubN/VdR4Ac1KbXn4sBKoAkymChNRxaLX8cekGG3Kn+jFZxKPWm/qOSL/v3yTpH9kycjA50cSVC
Bs/BoTYQCIgfkTyc0R2Zg7pCAq9TqSlkQMR8eRvMQ2oH6Rj3R9n89zToZ5/TpvZNT7xvY2eN8Vad
MgyqlAVVsGkkV6IQAa+qCRLFL8+cLnICU1ORnEHSIaB60BwRjvcwNy30h/+c8fY++4xirM6uF+f3
kRLtFuKux1bo+svaag21fIRaokMv1/FW7QHYxOxzFMyaTeeZTY+FPDkIm3JlX8TNfCdicDcG9+ul
c0PlIM10NB2f6wQByB1LHRiVHrLthZTQTpruJCqKupmiGtmlUGOschB4nP0Oftm+nXnuoPwA86mo
ugSQBZg+4BqdelDGiVAndimxo8os7hCOSn3K0nY1z2hIujPwN87kgbhm2tkVaiPmP31fo1MLp1El
JNvLvgpX5I8XMKbBvhjJHRbWOsokI6oQSZQ8iqWaz519MOuObHEzUqwG7zz4fD1xxdb1EEeCwjoB
r4HlQZc8DC0ymsBL0mtjLvPpa648U5dlCuZ1tZdNoEzeoXdKrAZKN3wojHanjQSA/dpKqHhfsVyk
EEhLHiCsVEfDJhH21Qe2qkDWkIO8Sg64pGx8tfh/nJ3Xlts6tq6fiGMwh9tSzqoqV/INh8Myc858
+vMBqra8Vvfep8+5oYkJQJZUIgnM+YesQpOEuUg/pBenz1fuUJDj6o0Lb1d9mpHZ2rXo+ZK9KtRs
0XQde656UFA4rbSn1ETmB0GebSt7Qxjiq0xX8DNkG5stxOslethfEuDbqeIghdU5RzC1F2WcHXgL
ufOYagq84CQChCCasmPEopaJfryy0q6NF0roe7j2wbYPsAmniGn6yJWY41GO9sRr2Y8pG9zbS0Z5
ZCxgTSRrKKJK0Trnwey5aqzkf26x9gG8QC5FPjsiZYqORYF73yZRnHDZFIhmNKwJl86IUsPSQaSG
uiLWYpnuV7fDmLULnrL94R4fqAD0y7IUtpSeUfDVMLgtJgoa93m+WTubMtO/3kPy7PYy8co212Fd
B9dW/+u+P5MRzMxv27OuCYJrlv1KpWronGNnYdkBJs+gN5R2pWto/VjhoCylMwbqiTtyjv4WU7+Z
vL2Ow2nSVuvGnBDyFs0k8rHgibTqXGp68Da5a6wwjDcD1swRQe96M7WIekjpLh7YX243gputdGCN
Lfrw7ktW6Pbx5mtnWdOuT0e0joXVOYgDrn2yVUvNDKLnmdT1Mg6GbBMJbm9Um9EVJ49VJMm8ttBq
gZX02WtUcXz1+YXKsWmK6k3vGd0fDEfgVv1aCyBpSIZjI2iO8kwe5L29zj6yYHJWCrnu/agZ+qlN
XQWeFUKaWRZ+lbylFqwO67T+RzL0ZAYi336KyZttkIg7tE3sLwPu7s8mQpG7MQCqlggK9CiIa62x
yIEJPssIefx8YbP73aGAu4+KwHgloTcE0/g9NkbEUfl8pyZHzKemWE9ZTtBFWBc6wfTHgL6dlZMZ
UC1S66l9atCdWOSWSd40CPpkl5076MiX2TXZPIJC+JGQUIb7EX5FVbFckXPqD5ApwqUyYtTrIxbE
6kSrn0MW9VtvtintTpr9MnXWUzmPydFt2YPH+tBcdKfrhbKYujGF+7s8/KcOGcssVBapkNtrN/fQ
1zTU9iFUJ7FNpilj8kwelGlWj2lgqgDNc+72FLNeY4FHd+x/2dMmqrZQyii6Sk/bse/afeSA5pIj
ZMzB7GFhCVi54vgfgWlMX/0+PddNOHxRgiw6wFoblxAO56/oEd/irgCIJI3yGXcZ34rxtohnIh6j
nrrLnBYpCy+IHwCBOecScd1XM32DNGO8hUNkoRCAIKuTKvBD9R6vadT5NpZoqqP3qJZBPr+S87CX
2HNDR5Pmj3oVPGOV6KVoB9VkztsOhuIONI0HMEYZ24CqrmsfIcXNZPVKBGst/VuBh/hT3WTOH/E2
U2/xSGX+0INLt3MbQxPPW+ANpX64CtbtYnWtDy1Yx2D4mhkV4jB6MVzNTu23k10rWwztMR1zLP53
A5WYxI6bCwgve5+51hmV4wGHvBHZUgPhAxmj8MYC2mhKlC7UBAsGs1R+Gvyy2i+O0VpP+sAireva
G7sUYIZ6mFQlXsjtaZr59bqeO5Pvin0opT+U5/I0O8qmk7lrzaq9E1bxzxrX4rEpvXgpfcmRdGDl
REk2TygpIaBIoakYghe1cB7dpIq+q/oo3ApG66KlRfTJFIPhNW0DvTVWbIIw5XHwEFuoqVk+oAmj
7DTVjZ/kofaOlmoAn6qL5Knz/PJga/132SVDltOKUgeUE2mdHeoI5+B0GnKHGbOrjEk3bkg13zWt
cuGeILniJQjxRuNENgOVleHkUoooVZxtb7G5gCsQRtG+UOE9B4lmPd7P5qx0l+FYWo8BS9gltgLz
Pp6yc6RZGaIpHoLbuhMvIWfn11hPPg8elIBSCeyzjAtJ2oXu1T6CXaxIozjRHqce0YIwNaq1b3rG
myeA8eKOcx+RBuPnCKOozbekKG4jdIosD0WjHvosB20tGeP2H0d20sNa87IEKHOnHjH9aRyVrJWP
c/tsTMEu6PqPeraMM8qa5jnOSzpwev4L6ZhuW0UtNg9u/xf6MP2pwZ6xtQ2lWKWK0i9cdlGoFejI
WAqTxlbDkETL0D6MaxhjjmFc8ec2r7o4TD7miXHJY7mNcMJBrwjgTKfXMDIYJw9RW/nr3DURgxEz
ZMxXRhPmer5PTR8YJHIUbC99Ur0bV2gSkn3i3SqO8pBNqn+UMSlRKGULy2ZsV6Smp4WM6fismJlt
Vt+Tvv3mRrjqKRHfR4rFQYB2GAJfmb+UTYWKNckok3u7FSJQOyvFvtExO68RhltAcMDJssEu5xL5
+KFLg08KFhQFqt7d3rrrEYl3pPgy+NlwqXVvJdcIStw3j/fYPWtbiHFNL2ClMm2Ly8Vn+762kPP6
ssbNR9Xcq7x3aZ5ytqbZOZniTlZ4gwmXsuR6knezyQovsleODcPS3LZ+i+4sMAXwKRRgS68+hiZc
YHnIRDMBgbdACHNY3jtGO2tuQ7R+nFd9hzrAoA8d0ljTqvO9+jFMFEoIt1tmWEXUjhvW0gamTnvg
6fmXuTDsNRxKZ2mI/Thlheo01c1HJzbyjThk1fxgNU2Jgh/jQw2vAVBJm1jvFNg74P5DhAmu85x+
nslYLGKjiMWDVaxHIIg/qgZMcOON4d6qvPAZG9HqCAD9I6vG8Nmx2vNgqThcDwP3TByJp5NKoaEf
lICfmg8CFFbxuhJbe81xbaRWQnwC/t6UorBQ/J3VNFLX9Fr4Fr2SPFCd6B87oTTMbgqxJUR2lrIZ
wxV/RjKASkeKwJqgyn86q5ugLrw2nTscfbmoLDBvSwpVWP+KB7F8JONHQzd1/79YejoP5Nm+Rdrs
XiolTF4AON3EESy7xGRwwh7NE/7aHYW/laVoVDuFVgL+F7dJrdb9P02aglw79LX4gBWCL3JtGQAl
2smmFH7F3+SzKXvD6W/NBCOc2+BEV0BGBfFrVpvVsnTRTESLf3q3i+Yhjer5VVUsB34SuBNljLK1
qc3BLlPYXXqlUT8VIwkazUN51cQR+XvBFpNHDP6bJZxQxUQ2zyqevImVgSc6PMirCp448i3O6D2f
8WF4l++w6Gf17MyQyKEovKAH/s++iZFhPeKHGDkUM62G6ksJKdEsc6j6cjE/hAEg97lXd1KDS47p
cdz+jzFXFHLkkLC3200/gHMMl3OkocacVRdyHO7FElUoeZZEJLHzGGzePzpwWD91iJMc7vECpNnB
nOJthmaGzKXKDKplNHsUdykriLRtnIAsQ+V72MpEbay73RYcj7GQEyal0y7ZZOznPCn3KHoPCy1N
kEe3g3BnKa31nPu6tmPfgr4cBefnorCtZ5ROSzWrkAYiwnP7ewxwL0CX4HtkY9yFgUw4IBCqRrl3
osCdntJ4qJZOTh2llb//Vuc7FmtZu6yiE5VNZLtoyaWsjLeJeovL0Cgv17/H5DA56/dryLEDyKrb
CyGjswKHcwVdC3I3yn8MbMMfRqutKXwOwYHf5rzKTIwzxIjeNS63nFittStYaeNJHqKiHk+BOMgm
ue9NbAE/H8GAPpiAyBFB3JdNBiJlmOrHXtwPfVBy4TBdTSG4J8NE3MyZrq3o/lfEqNwN4gykiaE5
sULC0Ghxy7+oZWlsHWiZDzI9I7Mw8jBaPlSduNv7k/emDVN4KE0Sennk3ewoZBVQd9KlT3H8LB8f
8hBBk0qt5jMkHz2/J962q6LZ6M2+1WuAaZkyXse6mq56U0APBFOxljF70KYrtAPoN0nLdk6Mu5Vt
HZA1BhJwZ73+Pk54R0QhC/ZK1fAZiYo9+6poJXNQIq51+Wc8cdJoBcN6/vr38TKescq/gpGLH5JQ
PbZpaD6PQa+dlAncvMx624qJQp/npEcE4PQXlYXlLWleU8NG7GZcyyz4XJH3UrC4a3PglG2F4tmy
b/aAtcLzrWW1Ii9ooymuiLWQW6VPt1t1o7YvqB6rj0hm4rN6PyMTjrB5tRpxpSQjOQ2LedTU9yjN
P7RYj3/Z/YfapQLiAUwuT2Pj26CD4EhHy/7SdIWyLLBVOSsKWL1x9mKBNDCopwYV2PQeIIkL0/UX
HyZhv1bYyamZZ6BqvWa9hl7sr7GxgBQvm7ioLL3ObXay1xwctJYzVz9VZWG9Cux7mdXeU++G+pce
40Q5CaRqdskC66ucA/9p3qtl3y0seBtnL0Sr0cn8M1vZatkPuOU2ug9gXgbVFgX3OKkvsiUPaPmR
RhMzXGM8VHGv7O9xc8x0CtLgJGqw8haw8XUknOaryPIu8izAfSaa2PTd41ZrOFu8QeMHGQMe6l00
cZAvUrk1tYwgupKeniqWgQJ7oqTp9i41nKmHZHLVw+hq1QY9//e6dhHqmgazPsZKCqWiV7r62AXe
rTsZKEouZcyMIeyuA9Acy2nqS+RDloOumvtO8UlExr2aHG6nqTgdei85yDN5sAYgzYtbOxhnrmAx
6BbFnUBzanPvzzZvd/YOlajty2cIMDjMlKLHf4/cHjnlrz6a4scJu8pwwWDZkk+V/8t0hWL9Nkpa
DBqaOrx4KYK08UzlVjZrRQtJKtIBiabcxya4HHO2gi1lkYc5Q8g+nwccgG9zi6QBNKTPm/s02ZGq
6FLaYbbATnUEiK6OV3kwQrLPAwpRrbhP3ONWF+wofjjHQBGIjyBAIfI+VQ6WU504eZWzJnErkme/
pzpUcJBQS9CJlFPdVpt2BVccyzrPICWuOFQN4nh3aypacfFx7pEtq9XMJ945glKeGlBkLc2nQhxw
TehKVulylAt0DgeEUF/IPjkKBN8zFAH3KFsqGvQHVe+AMIrZclZiTb8yGJKkHszdIGX2agduXouM
kZRPIiWZPqMfJftkBLMKaED/P+PTfvBh2Ebj1gGws7KHwVrrwo/N9t0JUkv5Z/PeKwfLXlUMdsXg
e+99ria83BRXB49UGdbamlv95R9z7837/xsGIKUr3dnEIltdpSp7wFZ7aGQ62pmcfN22UC2LwZwy
oPn+sfEa9+QKOQUztqw91mLJgyGT1aVXxQvkd6btgPruo+l8N4w832ouFSmpGKlNX9E4Ut67JPgz
HIXfOswG3++jpRplEH77x2gZHvtvMC/822gzdI0VGob8ooXOc+wWb3B0nqrSE+pEUfUSwA+QYbtL
9BOyr9VD25XlG9hwZzP5XoP1UFe8KVloL26vkX11ahyeTUStYqQ0+LW3JkwLqzXjM3YdOEYMmvVi
zqxaEbsv/rLSZ6nymWv6Sx+E9XsVJeS7yyG5KmRgtzUJ4Z3ze7b2e7Zdjvlf7vicp4X5S8yOESN7
jwPSjHPpJNcM2tp26J3P2YEGzdFvy2fNGvDL8UMwjI4/fjgaJkymrv7VwNrjVote/ohp1KzV3k/u
ZF8VdEPf2xGjo0EF6DNYFDEaEl1nzcyVDSro3r41wWQ5sTFvQtNoLyrbrGXTJumXZHrzgJk9xFob
/0RF4AHQq/LNiZRgKbKe57zXzQMmht0qKcPi3XTbg9v4wA0xq0KjavyCpE25qfDChr2MnUgMmgAo
ZBLvbGDW1OzK8BAn2JEIpFOqRc4VTLB+HfcR/nNoIHktYb38EjpzcbjFkOXtF3PDxSJ7bzNNdE2K
AfGQRM6rRthFdoCepXJylcj8GnjaL3mCn9rtBEzKL01Vja/i5L8eI6bPYtbfXuffp/8eo07ZqjfC
4MnynR51tfBdiwf2zGhUfmnYZSHhHT/Jlp3AEoodO9+bepx/IYPMsgG62NL1x/4E4DxZGgkWTcKT
sXD77tl3IGmKO0JM2e75dx/F5lufxOLJPo15svV7HvIb4FPGqDhYWZVscp8UEmgK88Wem7PclM2l
Hy5KnCUuCeWVU4FM2SJAi/C7ivoIuZnmFcmyh1mwD9NiBG9RkHyNxRno2c8zGZO9chyyB/9L7/1V
SOpAXgqndjdBGkeTQ/voPYeEqR7VWzMatI/GeKxitX0PQ8Xc+RP/sxxVTd0bXu0ReQm9PwcpNEQZ
p3DToGJZ60cdx+wvLfyswfMilKJq7ckbMN22i665WnqtIDuYq1gbqOVHUGqoguDv1BS9skKmd155
XVlvZY2ZesduqEm09rgKXKq+ym6l6BBo3W2YrFiLYSyzjefZxj6nRvDkNmz2EIdO3GyhKqEhYJjF
pkDr+X8++9/HuammHkzfXziNUWzIZfz3r9So2LeHiBQhG9hcGnxFFg1qa+uibbDWSmEoPjQTfhYS
YhGEWb+Rn18P26vSK9VTOqTdFXHF767mtkejos5pqI12hKv7XRZ4ZBEnUO1dqBlQBkXNpxTMVgOE
yVqWexBv7B5CwFYbqApANU01X8sym0SryjPQ18UZmo+NH0b3Z690q5fjtMZcTT3qwsJKy9MsssaK
lYwn2XYUcgAqPLF16hQkRPGv2mLnHJzkofDn4ESqZKEGHoo0v+MDCe6tZtRUNqLmOIvFaCXXpUW8
7RXNPsiQPGht37dYn6vB0imwc3QcoKaYtNXPpsZ3RhoDvb1KL69aF7bQS2rnuwL5pVd8+2c/Peu5
/iS/V9jD5Ma8eLp9zZGlXdjOdU9FD6QIssCPStfnh9zuBA0MvLS3vtfgm1gXPkTaL1l4l0V7Fda/
/uCrdbKo7ALMbPmvIv59DKbCeFQX3lGW6jHya5a+mtgby+9f9M4xXue61ldgHPFTLbkVDVFjUFjX
lXdgaAecLbNvmot0aAlzB5nHbGEVVnNxh8iZvrRfrGpAFSX0WQibthpsGiRHF1IyUIoHylha5eOi
n8I1NP/uqE5zYZ2SvoJEKss7qCJAeWNHsDXmrGZJ7xlXeRj8urvM5o9shKN/i6OL+prrowuPvjBv
o1Sx6jQKIGX3WNPG7rag2F1Uv6TmnaoP/NyNxAq3YdiUMCkRyDPEQXbLjkjAyVU4VosSqcyN9PVq
Ol3b6gbw90kgTWWs9Hoej5FGmUZCVcEfXzPHs45ySIRl22VwkA4RE3AUAnougUSo07WX2/Z+mmsg
G+YQz69VtKvbxGvW+MZOu7nJV7gM9Ug2zmxUWu2YQYo41ogzH6cULqnWeV9wzBo2sBnH5kHG5BBb
wiuy2o+2Y+c8TzJJoyuOvneNCdkPoWTtWYmxt+zh0ou0TKVjhRNrCTIxi9HxwoX8JsQ35iM0exMN
lCH5XYm4VyE+dg/9Hv/PeAR60SYdvMATg2/d75v5nPiCaseb+N0S72EclfgBH6ABNSigONpVZmzi
iPrsiF27ZmPx+a8WVYBmFRUiO8+S5WLb6BEoXYYvlGhmWdoeAJYcbp9c9ScIF6G/k5rdmKNdb7CF
TO9PMgfTaXACQlJh25uRqOfjWZq1Tr/9BAyI/lYD4yTzM/ypkNLv61BYAxUnO2whWsrTMZ6TpWv0
IPlEj1P2xUme3Q8yBvBY9UijiUEqnOf150XehN6HDN5eE0UV1K1dPAxk8B8vJ5ue+C/UzlyEJEwP
92FTV9W7CPpDtNGEJ2ysqfvB1kd9JwwqVnmhU+m+5mhfkY/9/e/Ag0C0p89/f/e76L8hjsP70bek
qt0bUr3PQElGWe4tb0B0kgLOtg+0hiwHazw5ENl97+S15uoGZw9ERwAEZ6LscYrlCs6bTSGlrGF8
hbruAhdMewmkRh++2Xr6NdKdYd3pbX9ox6Q/wNasfKTishJ6UIlrzDBr6OCiHyzP7gfFp7BqO9P2
HvpPw2QMAFAPLmyKb0gkiSTSC59bOwDZhWzeD3k+tTwbotU9JKFLKDf457QpoMLUMVJQ4Je6wLR3
SFqAcvD5K8SmZy3MCkKdPfmWs9Rb6net9+tm6BvOdbhyM0VdZt2ISRHSdaox2pdeTdun2SjUvZrP
yYPslDEvMSGvuG64kc1qUt/xsHKpT89eN9wwqnrgrywfmo1lqDmmQ+gWyDRcFwImy1AJP+UGzoCB
Wx7DYahIjClglA3c7Pxg8h8s27E28oEcoAi9rebk7f6gvj+P/955j1dDvfYpfO17yJk3hoiBaNtJ
xyvjkz9CSu0ke6U9OWnuP3s70bzPlb1oGD3PQdl+07HIgD4J51wuv1h9kzYLpqdRQbwyiOKf8YRR
bd0P4yEY2Toc+yFOzhZuggtWijuvwP5TbXyIpdH40Qn4ras7Br6HECCCxm+3atzOV8y3ZtKnofpV
TPKH/qBpZKBlfnXwnfk0hgosY5EF+Z2aDd30++ijlCRD8hDEYimdzZjaGOVwTrxhGZX4q1Kh/KSl
DJRVLAu/Ebk2GHUFE4jGLc6G09yGyU8ZDHGAVPD8b8OUctTOlQBc+uhSOuOjfOTEYyIMzfyfsiUP
CSnXVVcKRWRhViljNS6rD46qZ/tPx0tzVZrYx/hQ1G+pZPkh4jB/y+JM34cyO5QhsLSaXRLY988Z
R4ZyLExU/8RXYtaTt/QVx13KZzgMuAsQCcwHueRvD+zcg17kkn9dyxHyqV2YUbgFhWPcHvMyNmgs
CmsEHu8rAr11S7QRNZ3qc60l86ZHruQMPoN6ljAQ92NgWcnUe5u0cv+SD4aun7Y1ZfaDbN3WAW08
/hGTywDYn/ViMNlUPNYQCyFAPBhm7eIpNNi7yeaJxrO2f3MLzKMFIOA/jcDDrn+DuPLHiKYROqJW
i1KXWNZEseIeC03dGVHCkkZ+zHyOt02KBvf9Y5YZOCWvA9J5j8GNCTeW42MHI5Y+Cc+63ezG8IaV
9vsw5PWLPpFhh2lOOaRr6gu1WzB+WD+QRZse4GeNP6fG5Rdmt7CbMHAl/ebaW77S8bHlD3YbIhwz
1dz7IV960HVRdHDhJhh28FAk0XumI+iIl127r7kg93YVNGsHB1Gk+bL+Sx/24yHDk+uhiuf+S432
9tMcYIFaRH678NP22GjtdGmsxIOcr05L2+TXFsRm+ljDcdt3GuCUPFYrmJbtVtaJkKH/HNGKEc1/
NyLpsgodg+6P1/Dmsl2pOMUtwFwkG1eL00Vuw3EBLOvXFyX+6CYHRlwyQYv1w9jc3no72NRLs0rW
mV6QxmtN401BKXQRB3Z01L3UfDMpPmVT0b1MQNMvZNN+yFFFUHoby+iYxEfgo00HHBJZ0hUBPgLy
1O4VfvbYPMFxEd4CaGes+0hw04XYuFoo3rILSoRfRPOOX5Yq5KlmeQhcJebi3lF3QJwtkmZL3/Gy
pTfAEE5TY+dYgwegGxQJZOc8YN2IGQ4kZSEIghkOlotIDubmi6F1/Q6NDFTunaB8G3KQN8WUTtsw
78o3NQYXp0WGepa9oQV9cx5e4S26l9603zs3wqcG84MHtcIn1FZC75vl63vTyvBSzYaPyUvTX402
v2MyZ73PbdSx8jTbp5ANzBogbXhyc83eubmqbqN+GKCQGOlShWUQ43O5lm5Z0iRLT3PuqiKG9gFr
xDxoPtuDqOnJgTJmYzdxmydjvj2gJ6Hr3VpCJdoUTIreWiykHdc/ztHsH6dKD5bQaZUFQhF2z243
U46yO9NRE0d6dDGp7leU4JzL/VBbdbK0ByxcZMzt2FmBXwiPGMNrh/s4VMznQx63iM0xP03t8KHw
3bnRF36MKkmg9vGps8tVRVbmguiRdZFnw1AnG3axrhCZ+4x5pd7v69j6OUXWQkdC+oVsBi4ic2Si
V+WN792ERKrZW+rOFMLsHiqCCH89f4J3RKVY1o9lYdmI9Q2XQnCVLUuL1CVeMd5aFpXrEcR4psS/
ZEkaC8dvVMeckyYO8kxt1Xc/89ptSP6v3bBDD7dq432PnPZzRKtW0xqpLvaeXjNsE7aQLBgHSBZ2
MVHNHrRNBCbzdGuiLU/etijqpRyTl05ztesWZ50M6+zcd3gCI1A3hnb2kU+ZheDBPB7qZLBfyxEV
zaTJPiDRTtt5QMzH1DHUoPw0PkDXabazwdSpCSBtIkNa39pkKvkZ+brxbPrax2Ra+uuYzy9Oo2O5
3scHLsDgI0l8fZkADjlZY+ocZj/Xqd6gsqV6hunhQWpXCliysauWY4glc9Ea+y6vDUBY0HqP3CaS
VdAZlL3lGFOv7SPMmWHDrXCGJqAih6SbEUTv4gvrxs/sxT1fQco5Qd8PsPTRV79MFsphTrxCYavf
2SnX0WZ21AikRIJtjVk4p1sQOgSm4oxZJ1CEHkqsfU7SxGPgEjWN+g3YQXROOjLnMlyqEMe03unX
siknhVpTL6x+dBdy85Q7leJ6DyN/kzXZtm43p9pzyi3+Oa35YgoTORQB0P1qV8bzhDvkH/FGPKf/
Pn5mJ7xMe+8Wn1ArivONnviQ++UuNxV74Pz3AfVvsfWVR5gbEF4w21jDT0Nu1+5fOigrex/NsaX8
r7TW3w3OPLygUFn9ERfjQ2oiAjvdnPKaTbvhm4+W44bPpTnt5J29NT2oc50DaJQa/hv60T17TnYZ
dpkmj58gK7TiQRFpVgo3CweZNgJQrZgOajppQ0FrACx7w/zJbnmw09wCKJ/p1Xe/dPxdhfbB0smy
YeMJgYM5xKd8qi1woYkDf6p008cEf8nW6KD+iVCqVRTJWPvI8SpazXpd7lMSBcd/PmNkG2E2jQRQ
jdqmr8RrVW+UxRDV+hn9UCQXtZi0tGUAMFG6YQudFlvnsbaeU6sdn3yXq4rGDHF+n6j6j9wxg1PU
Fc1iqnEYlM37IaH4f5JN/G3R9ADbuEHZaYAo4PJNWGzN1xWVpB01mTdnjFIulCre2AI2lythflU9
h42MwAAXiv69szsVXXwgHxIkej/UaQtio3a+3UPyDIOc8YT2xniyjRQVQ9O8jUAJ5Dk0bfzcymzX
as30McKKWwItdk9N17PN1FDTj3I1e/VN9R0TOfsnFSsKG+FRV5o3zVCap2qsW0qLwa8iiNODDBVY
ul3aMV/PYoAM2ZavruNEyZZ52BlI1g3NKhjLBFcJK1hIPGw5q7jOxZO9w6OqOUaIHLgPRv5TQSxc
qzXnka2Hs6sip1vPY4MvY1oeJHIdOFn3YIviABJu3GGD8JzkDSTRwHipVR3RPFoGFftbC3mnH0aI
VM/oTwhuScBPw272YVTjQxjq+tMUAfN1c13gikGroYa5qxHQAlhMMxq7aKmlbrSXF4CYZE0WahWm
i97wEALcmz27OLChOt4cgsl68U7D8IgsT3bpZIZv0NZIRQpdO749+Q3pjj8tDE8ZN/ev1SpHIMru
fJUhxH6CfZAgdzg1cUXqFtROjvMIyGmrWg2TU34ozfzhKUb7GNaafnF4EjzIONqJ6IP7YbtvYzt/
b/qTM5TVh+N+6XU8rsM0md5Tg7euQBI5Qff1X5DHusWtpDJ31BjQaIid5Vio9Tkfwce+yttKgDiF
RD8oUeGwTUP+AhSEjEhkRKxp3nqe4nDxj468RGGpr9V6Kzt0zw+2vuWbex19tTGoXmT9xkoX4URD
7ovpQe+yekGScj5rGnAXkfm2zUctcPGp4tIrNoOBS0mjVdq1qapUqOlmf9VYPWSB+UtVhhebX977
iN4KspN6evXQatq2hmns8AiIz0OK7QsmHcplzNGkslDGOFFYbY7lUL2wPUSUVTFDfzk3tbXqscV7
kgeNrIKdxPYpyztEMl0/3LqRpScnkBzaxszcR+ga6kX+IuPUfuTnp5Jr5Tco+mQLyJv3NGvzKhiy
dW1x558cBcvhkbWlluT2Pkcdaq2bYf4Caenn4Gf2TzF0MJtsUYSJXX3H4CfZ9aTCzoUWv1pVGdxa
uL4WZxkfRadVh68+9cKdjCfAiLUHO/lZG+Zb7U0OqRgOBs9QWJTidAC0OAUq3zMPUNnppn03A3BS
q6WOZ+qyQKtmfYMj3Wh4TlK/4qZeLSOPJZD8Qzrt9Gfz3isLegZ2fIt+DI56nvBx//YLQqXbWALe
RTXo7x25Xp57L6gP93iTu/VBvIY31cW6mjG16zvLOI3ikNWlgrJpTMEihUPyR+w2pnGybTApH7JD
HhI5Q54iC5Ev8tgpV13df75gtMGcHFRQaFjzd6ezzK0vFI7CvkFhUlyOUehgDuWpsFYaN3xRw2kj
46TvKVrh4bWWTZS69nGe1F/wIEhPcnrtBK83AQGvDE7qoIfOxxR6zx4QpRLv5UPil8WBLXqAdJGr
AvTtO6AIrNQj0Kv0t6QPygd5+kf7NuGPPs9V9QfDKIstkpruxVHaq/xdJmHnXoC8XTVMGI9jPGSI
9yFml2VleWrGnJ1QXS/cyrK+4KzZPJbOjEI4FI2pCtS9TUptYbhq+eajCLxqsXjYyEndL70DXDAf
JIY51j3rWiWQIf2eEm83WdfffYFf2LcWr8CORAvPQwl1tK2VZI98ukHiQduDArfQuR2DpzjLzqnk
oVXOvDN8oMpeNzdXt0LZwZzxtHtX0DxtUBQ8+7M1XmM767mFhx+KmUxXGbrFk27TsCU8hRTUbnE+
arzkbk8+CAGQ061GEw75Xuv9LcZeyrs1J+kqzuPi6CGIekKhvlyaFJu/WSYCuWEGlKCFN+cZvFN2
I+6Wx6G2MSwF14jMRVnN1KOfrqtsWV35u9syqHUMb8Vizt+3efjcTqj/rfQe9SXDbMvtH1vViNzs
aB7mlo3Rvhx1mKBWbh2NGDFqTY3P8hZFjS4+qsX0Jm9RMlSoGiQocq23O5lmx9Vp6JpjHetbEmzG
RztHHYmrJji7hVcfmI3BDoTHV8wPP+RG4PfQCvQsKurR59DG94P1aCThK1rz96FeXznH2Uj+kisi
DKqD27LIMZUzLHxne18pyeXSZGvQU6YEdv1vxkqpfKkCP7lIDotkrdSOUa+cyStA6cJrKXPtrCit
u619HcicE1RINWPItAobB9xcOSj9Humjr9PAXzUMu/558vX42QU+mNk9IIOwfxbP1kU6R+5GNr1E
xVlwCr7JlpzTFM3rFE/xSU7yMr9FbC6Ll5QzVexjZnVFXjo4tTMcF7IWuHeKkqs8yA55RtouPNpZ
BqNr8qYH34r1n/0qEOssM64Q/euN/8PaeTU3zmNp+BexijncKlqW5Bz7htXuwJwzf/0+gNyWP0/v
zE7V3rAI4ICUbZkEznmDe1uacFhdDxDVrGJJl6Ysi8whT9dJDUodV6EHGELBj3+cYOYRyh52GqcT
t6ycZyvNtmWHNztPG+s2cVvggXitrwe/Dd9qeLxdi4OCRd3fYklxqVuIq3bm+EuOy4k2+ljLstHT
a4R6dw5rwzsnGLp7TUinyv//mXdhiS3MQrGb4rmbBeSrQ6xAjhYp8qZ2m/EAGKPosVDNdZuDR4KE
B/Ms3NY9HrnG0HqvenjqVpFh3apJ+t5N9Kz4GLX52oAM2mMjnhzsFboHGlIBQTYiEyVNWBJ9rMsR
yUf/0wj8GmlKvIpuTzxzqysA0tkQcrBJ/eamCC4k7HCuHJ1HGQBAQLpobT64TfsbgeTpu6X5ZGDG
5wYzpYuZ6uGxGECrbyf6Ol5HCcnzhwlsEozJsDhKlJpsottcHCVKba4RF5Oj7E31TRcn2cq0sG8a
dLXbO3jK3mexclNxT+UhqrtTU0uc8ZsMK7w3dQYDM5dozIrkK3+qVyq82kMU9Vgt6l18EdYq4o1+
O17YpjbeDvCB5I5CHlIvsVZ6ZZWbWvBrEY6eyPK+R9SmzcZDROT2VKLUyD4kdKoH9J7zW8NEm6Qx
oubIeit+sF2khoVYCA4r5qbp0nbbzGBJQtvauKx6IKr03SHOauTrertBa0gklAtduwLDFt4nJnsA
30ee62TEOzXKKqgxhZGjkRgNFEalh29quMH93ATrubKTm8lu8l3ik/N+olKfXIQpYjGGilvBCZJa
IPZHzYK2I2lLso186p/23JurbkalGS64CwASLm5QKmidZig7yaaEQFrYHeEzcC97Mq9E0FLExyLe
0rCFOMfLELf9a7yR5ckiCrEDrYWFa+8Y+krJm5mEhTf1mxOGukiGiLSoqPFqkXKY03w64BYo97e5
6qUXJZWtZSS2u0br5PAynIPcAcs9r5PPuJJU6Y2MtzALZMFi2hc20rZ7CsqvCCwJDLFaPcQVXrZe
AYIWicYGD8Ypqde5qs1Lu2Etd/oIembP0DBYpcgMIzpOMOYQAOCJtwrYwt9iClTfuoiQXPWpI6Bt
fG7Fj05NOSjDZISSWasapvS2Nmq4+2JhOdYYUniZaayjyCM387G+lGf8F+V73zPhsrPuPC05T9Om
Zqcns02Fr4mQH+O32U4BtOG5GTcmiuiUs+n7dCgGVMByrzmFnAemEYWrBd9/42Cm5pufUeuWNZHC
CtoTDKKLNMT7xYCs+Ts5hFE4nHQ6fjScomW1RA57ongqBzwNk61fhZtWOB1jeXONAoi5HSyoD/IP
1mKvexUX0Q18Fwd1S6fcoCRonf50CsjOZRZO5W5IxuBmCjERGabpZ6gqyKyLNXyEor+x0vMMsebn
KAYr9QYmcYJpwSY/5AuyilWKyF/yACcWqRxuqCmehs/JARldZbO6dJEZO20PplCp9z2vTXnbTzsG
XFlYEUSI38iP4poLrFNibOURBXbzStmYNsJy6KqKLbYz/gD3xGYXc0/NgqMcVPYTijPBekybeDcg
QriOhe6OhGSlqRscwdyuhqpEgUE2FaVeyYgUsL/rZkI7NjKv5GGo+t856YuLc5cKNuoqmMJ4B7Xy
RfbnmQaHwK6FoW9wdKssPMozxL3mtZkhHHXukwOmbkXLsiynTZoH2V6P+pfzd7rJkK1DCO4lEv8I
ETrlkFQlJxvCDP+9Su/uUbZMqKcXFIF8tHdHdvO/bMTFi9H/FVlQ8tTBTR4HI7fWemE0B1UDKtqY
3ozNOpoAmjEhaOHa8Qkz5iEbdZzj+kkCyiSMzMc9LctR84AoOy7SrrQ3+T0C+CFY36K7zobozTQj
sVQP0x1KGf1KNluQOqs8KN0L2XR85afjTtG1bOX3s2fhRSjTInOPMFRrI8yTGTrmZ0I3aS4KA325
G8MYknpZCe2kTOujS6msRBkxX3ahvlEFdEyyFSSjQZ6dDpWFi7YSPcj+c5ii+/XayKsaglfRXOFp
vz4VMr4006C+GEwvW/ZZE9zzQImXlAymb0jnHacmbCC9DuHCATb1azbG3yn/Gs8YpxcQXZWIAk/r
bBE3bS+NxDPxT8MpTS+VbGMP9a+0y710Z2ekThOr/t7r0zh8nwHGoxAFO1KgK1hGvh/OzSKaSBTL
du5PuIqww/hbnOzTuzUKCsFRPqds8bCCcq7zACzdhXwwnR9gclQ2Ay/Q15hBvIecBxoL9RDNvA6q
qVj7UGVXKNHmJ86zPIujayVyyutzN4+hz6HKTPyf0M5Kq0+hbRrdgAG9whR1uk16Rd0MrpUflHmY
LkO19XlvY4nQtYW+osTbP/b90C1mVmRvLY/4E7nIt7SFYeclCrfjDxd/ued6qMxlV7u4BZAUxNOh
spch+II3BWGOdCAJWQM+3PhR7+/0Qjfv2BSzpxYR8Jl+oJI/3Cde2e08f0YAWu+Ml86kNiICphjG
KR4d5RU6ePrRsXmWASdXDi4PzaMigEbnQ9e+ds2UHc498uxTKKyuFb5j4/LcR5Zq5VATvInqptx0
HmAVy87n+x5vxxsPjU7gzPP9oDrTfdlYPTtPbbyUTbtUwp3O2gZUYNhWS6N/0vShvpODptiLjCnZ
btlk1cYDbrbeTqF+i06nAv9IDtYOa7I2C/YAejGvJOF1hYQXws5R3KIPjH813FSS3qI1axEHERLP
Q3cxJ8lP2X86yFkY5hTLeU5MVlVqflmAmVrYBVtAV/e6647/yBUMm/4ZMWtQSIH1O02WlqLmv1Eh
RzzGn588z9RJBNXmFTA9fN1jtV+f0l8z6cjcXyXCycobKhdhdtC2sedNLxTkEY3HmXMfd9H04sbr
TERNDpbrpyjRbZIp+WeUElXK52t9RM09Ut7yWn/uWEfhys/gOSrTys2Qzp3H2LzrijjeopcM5UA0
Z8BCdz1MdRxh52PU97ScCWM1zS4XeNbAFlfwMMcDV9d3gRgOg6G/0vr2Us4/zSgaTHzg2G1SlCyZ
Ma2GHg+cE496LEC9lD2mOck4ksOPyfcI6fcCS3e5BAa6jz4NStxyOBXDoR++D5PxgUUpZrsTRjex
Xt32WLlqCN210CoHSpJfagHgffe23Vq7L6/2cy0Am5F9mevWTq4XZFgVK8PliKLO38oWiWbczL2t
XtS4gQ0LGQLsBRcFuWH/GJYDelwU2HyIiogcRajyNHkiIfxnBr6rKLGzM0erNtnPATrdp1PZLkWn
POtecZ1ULuW5qYTpqddWcuLPUXL4S4xsBkoPuS1NXrPMq08/2tDnv4wYVXDqg+/ph7/9yCJLoaZ9
fpokf5BzvkJOGLIcHWhnQgmyDIQ7k+qCSgiKXRfp4R5A1PsBew5GkX0Iws25t3YrDd9aEXoKkENC
MSZzMPw0SmvbCCDUspvzJ9UsbFDarXM7JREHH7VxFounRsT3Nnaty1O4Pwb5DplqNO1FfCwOamOQ
umojfSVnyIEgUPKlI27TV0p/4ZeKMM4BtyAcD/Rm7+QtFjFu7yMN7RotGB/Rm9lJgFOL4q2/jlgy
HpIFNaBh5SdNed0mRgUmJM5+1JT+87jUvw1ArtZznLnQESidekCLd4WhLyrVi2+xNDUAGWEvtXlf
3yvDd+QLkmc/6ctdLyxMpMSNis+8E4zZoqLMsckHxwdTU2fOhT6ll3PZUwvVXGs9RQnucyO2ZmWN
vV1h23xhHbnwazu+iYOL7AMvdGMhTEREIoGFa4JJJLRscgexr7M6q9YydyBHaJxH/oT9mQMHkBRI
khuUr3rBDW3HhcTuSjp1NcEXHSKEyH1TwDPGjxg5LJnYtp7/yzwkSLAON5p7n5Tegx04L/pUZz+8
qUDvvWoesp76BRgqb1s0RbCwChB71L2iSzB62MG1k/s85RbvHXIEOfoYC9e2htv/HNFZ2WNTxy0W
l11zfdLwGeEv9T2oEFcLATFL6R/Rh6iucvgSp4q+HKP2bag2bO5B729yrQwOoTIWBxbVzrpPauXB
MOCRYH/u/7Jw8taMX8bootKpVepDKuZM4Rwc0OIpDv5gOkClff8BtsT7nO7wZY68jzfgORm70ZPG
A/4IRlVbo9+BwacoAnSjRxEA3VyDXCftech/hWPC3ky0fARGpoWcx2Y+P0wF5jEfsbL/FGL6wxUq
oDvP7S80rbN/Jrr1WiAEhOamFm6aSq32nTGEeAOA0qBWa76K0Cqf54WfZr+pzHkNzstO325Rdp3W
vK2xm9BQ0uGpWN/HtfU919zwrcRdfjGMWnmL1e6wD1BnXMl0XKTdUBqwvsWN8RrFvQluSZsuVB9h
mUi8FHE9K0lj4KSARFP8kHvkD5W42QWqY0JJpfzGGwsp+EZzqpUdVixF7cl8ajuw0CC/USYsAnQV
0ylDXBHcYbJKdLLmc6Sg/8tA21nJQTi2LWe3tPahZt43hh/dDdD9rknj496Civ/rEGLYU/lTt5NN
u3z1dfJkQZWjiZ4iNckTJXwNB5KarmU0xyh2jQd8crayH406noOJxyZaXEzcxAUFtUA03b6oi97f
y4Ptpj6i0OZ7s5piGD6djrnWR0gNaiNaueO4GPjk66n0u/uGR8dlO+IkJ5v6rPcs5PCKCRLlCsxK
f68VZYYFHWY6chC7IJJylr2Ug3JS0usBlmJKsfPNjh2MWY18lWYM8pzeuVOqIdlBrwi3YZU0T3bN
FqTKm8fe1YfLRrjXCf3CUhxc248ueWCkvCpc+1YO5KoCRtxDz0Lz9SZehkKkENGXcHtqZ672Myk6
59KXcoZiHuLNS7ON1Wt5FRTP9KshLjaD0hWbHprsJW5SP9soyX7gOPAU+kX+aPaVtm1tnhxxPPv3
tVH8LaAas+4i78lMak6ySU1sYaH5/Yp8H/ykBxbS7H2Y/KnxFg1g37sg0h+HBhvWIOMLEfPe2pZt
riP9McYH5NXhihhDcztDNgespuvP6KT8RKxguCpFxUc+j8O+Wxux1530RK1pQD1h6G7j8RFN/Qir
H70AWZ26z71t7+QPBROFnXCKHHKf4yzC6iw/qAKF4MJOKtTQuJGtvLK8nRvZiOOLQcAc7R0CDeNy
LEN1e+7DLPDrLMvQm4WcIMOs0cYPiPXL/zqrzynpQAhuBJyUAvJ5xqkt7lFP3Z6nhX8AHBneD4U3
bywPxow6pCwY8bzin8nhq8d+AERIrG5CciksYAUkZGSUTF5w22jrgYTks9Wz7wjVAaekzjuELqJW
vVCSmlOVopiRJjha8oAwCDPScPwUJvtlWJch+UD1dnqpAMjKsEBL3q82flzNEVeTTRFWgjdfzMCL
j77JHj6VFUheGM82BaPN6CCiBR6PrYASChteN7jWsC949PV0KfutpG/2E4JCyyRkld+2k7bSp7LY
ydGRH6ZCrfLOnkbz1vZHYDFcTI+pu0L6CtayWc7UwxW39veyGfS/8aytwK/wgfzAWiGCZi/qGDXm
OcjiF9TUkHYw66cJYbUrRLlbpAKr6KUeEa/N+2LaIicRvehu8qopZn/j5C71ojLZye5Wq6ZdNuLk
IidVwQiXsPTHvRz957XVuGDJLu7ZZNbnayOz/9o5bX+TtMXwt2vr4hP0s+Apfly7y1/UgRybYRxm
xwhRaOGgqu37mVHyHHEMRYqYhVfZmOPZKAMRwfBXqZEg7CeiEVhlRM4e3bTZRV13C/M2ujK1ttNW
cgqcoIUyhOZhMCvrAiHXpwjVT2Q+lZTyIXJJvVpbeAu1ZX6hFCW7f7/VVjLG8iz3qB86jNizvaG5
r3hmIfcgpstD8nFmzna6IvOSZ+a4yYX0Uuiydumd8NYxB+3WTJV7ds/oIoUNMgklLkkS0klt7UuU
nCyjVNTt0UF1zGXKM+vSreqf+WDF38VJ+efEJFUge+TJHHY/5Yn250QE/1cx/+kW8oKgS4/8Tlki
KmhhKUM5XbAAGF+KfLxI8zZ66DJRgdKiciH7ZZhvIDRgs3h64eVyEfpp/ABO7V/CPHE1Gab23aew
qlfYNIXISp+v9nHTaUKtfvzn1VxPbdfyphZlrlWpYF8cRhiRJRP8BlnIkk3LbJWDLHOlPF5Oo1Ju
4TwqhRwmxf5/nSs/hryRvDJ1ceVwvu/5Q57vK0eHj48xRW2/hVfoLBPLBTPheUcrHsxrVbHNa3kW
N3ih+Ik5YtQiBvouchaVp6uLfG7HrQzUZWdTV6vUrpvjefL/9aLibkGRmtfnC7d5gpGtvOfHhU99
/81F5fwUYN3p0366qAaSWHXCz582NFAcCAzl9Cs4xX798T9+L/Kirq2OW/nBzz/zv7vwp/vnvp2t
jW4lBfD7MHnuyljFthD5PcXFQ5dsZ7iVTchwAD6yGufKQcjxla1/W0bUR4QSn4wo9PDTdOw+/2W6
W+Wfpzd2sZQX+5iOA8m8KONGPQYdSUxbgJwT43s2T9EPqqRsY1GkRjPShU6IgeO29PvkPqDs/JfQ
xG7eQ0cbPo4MnbTqVzIMS9OJ0kejMM11OkP9wIvV3QP8A36KW93DLHJvdT0N7EgWLQ/7XwV6UPRk
2bZlebTQRFljFgej7P2lPpiYi4k6iFX3aBShBmji9Hovw2S/E1jY7Cg6JdMeu5YOVda9PDsfDDwQ
qDm67yHngS/Bsum7RrnMHLCAVIGHY+LXMB4C7w2F4QZhlD/NGDh3AX7Vwe+vV+Z1QUUBDZEUxFCU
T8IOcrhk8Wjd+yiJAZXDgdsUYm4ISKZ3JOUhI/9GIzF+gALcPtTKk9x2y0apPMkNeYFK7T9HkulT
2Nc5Eg3A9+9f58iFpmkazYPaPMtL23ngbjzFQfd+evpvJv71M+EPpi/DESdPVe2KpXw7YVigLJH1
Ny/lOwwxTxZk/TMwtOzguRPfTsFWCEvzc5SmHeHU9s9sX96j1Ll+S9s5BwWnRghYjtrOU33rPh78
FwpK4VunAtmajcFF6RQy+zQj3ifFb+Pi16i6xbdRTISPqe0axA/u3dB9keMgWT5PjIMKPRxxxT7/
LScOoGA3kfHUzFZ/2SQ+ZuZoK4Gb0SBWWbwyR/9JfoOVyPvZlkHyRImgWuvukBzZLWHR+Zc51fgk
rSk+5vRiThvmyXGsimzvtMa80YuLxlT0DYuOCjch19r3WW8K+QTk3Gv+x0Kqaq+pipQLFJRg4dWL
six88X16KdETeMFm3lz2apfdGnOcbOcEH2QjE+KrYHnDe0w+vfVsCl/IcUyuG2fUKIIP8Y/S3Ekk
lxKl8TKKx+mGZb+369CV3WTYOz3apfciIzRLvy4MkJpl913JJ+MmEUy3ucSQDSsAire0ZH8RFhgT
zLxWS7Vlma7gM7kxU81fymF5sFWD6n2m3NYyJI6fRxtjb0AR8dFoCntX9YF6QaljurI8M127Ttw8
NBO2OCGove8IDx2LWuzPEvbxpqn+LovpyemT+HWatHqZguy/Cwz+mm3mYlbS9fVG/m/LQ26XI0Kz
/Ks7xZsV5e2hRIFtp7KAWAQkJdr7aUL137tWelJ5b8iTFqjUw9FcSF3bOO62kebOe0cyfVHDKzdO
Fyv4YM7mFWVlDaXWKNjHNeDIqWsf6wCIZOLo40WMotm94Wq/EMgoboIkmZaF3i+htlLe++dZYU4o
AAVJh2esOPvnKMtF+thEvo/+M65QGx5PLn6pYtbX2JBZsZz/z2t+veP/FheUh8wJ1OoNgHUK0cVU
73ibI7LXDCPqxjRtK+uuxwKf+xQ70KVfzf06Yk29HpqENl5p24ZN4LUMHqoAzS6VxGJdJdodQl3Z
1kBodV1SY0EY8TvJPW9dJEa/C7OwfNRn6wjDpvluuQkC88hWHW34iDf4PXULOZBmPGyn0e5uc3xR
D6WN9bm8kuKUO1DgDXrkpXXRVma/aVLH+Gaaq7YCxIdmTLUdbd45kPgeycAioZBWPyUkPg81Z1tk
1ryWjBG7CUKxv0sPEj8vJjUgpoqQqh6yUTOrsdNZUNbwo2P6RtkXgGX9NJo4DXUbVwNnp49rtXYb
ID/g1nEk2M2zb99bFkVs2MgozjR+dY83GcY41a/cTuwfWqAcq6rhCV+Z/Iv1BiiFCYhrnHosJQIV
T6l4PxolKBDf9pb4QdZX1hyA2SeBte5so3otzXCbZ7HzY9YVKBNOOd85M6rF7KO0bazV1QNe3r+s
OfZvnDBD5jiG1aHr1lsT1OSdvdp98AM9XQ9VU17papDudFcJdoM9duxM7Wht5Xr0aJUGNrL8Sn4o
s49d50BFW1ypSfP5Xfw9woADVbUmWepGb5OoGsOrIpzQwTRH+7vF1tflkflElby7sOYRO8SgcV5C
ylHmhZcdJfR2GEvjwbOPUi1YNoCxyZEZQTUx8iksO0qA7vg+8o85OmRMGGI8EZMRbZTS6taUWvRX
0uoryc4Y6ipcVlh43vzniDkq8j3I+jpsEY5a4A+LWUiOYXSAVebA7wRBjI3LpV8muBCbZIDXpOVm
C5QxG08RaTXs1SosnyvM7Dek2DpWbKN2pxhK+h5R2LdtXrqP2I9326Qla6rVpn/vBvmP0026+bUN
5+FBo5h70QBS3CKM7iwtwR4E5HeTGU54Fzhpc9sawwO12/JF1ZASIznB21Q0Nfh6iyFPvKvMDa2H
mgSv7C/0ytkNitbCILHKF1QLKCGxRjvIUe+lQM/vpdMAg1QqLvGh6xUvnSXl6tpxJ+dAJ9vog1I9
sE0srxUXTWFsrbPHQhtNSJMFstm3vEXXBR6W+J9yNusDZ2Fuf+qLkwY79hKpuHOhDt/rcpUVE4+K
j9KYLHzJpj0W4aHrHjSoSYdKn0ni5dlDN5YQVkQXYOaWuos4PYecm/LMVXCy7uC1rb4MpGoxoK2O
yTZGt/BC8qoc94hYj/smCca95cI2PHVGdbasNN3dyYFziJxxipMjjpxyHj+Hgxx1kXQIhtWna8tT
L028BYqL0yqqNGvPQ8Xay7Pz4dyXhPEjiVvqiFad14u/hZz7msb/E9NawWneNI4/W/ibLzWWXBW+
ht+KNFOvS/M2VkbwNaVh7nKkME8wrbnLMKBPMvzBgHidS7nyTPaJCBvU1UHWc2W/PLx7B/wZPQ98
LRt7N++sTcs30h05IeOkdI/LJZY8rauuzn0d/CFI78p3/UMQXw422sYbleSkrC974AslPJCbdjf3
QkCYzO2mcVGxhibVp1tKWtXi1I6msLjSnLq4Gj9GZB9s9EDDpVAvruSc2MR+8tQZwvJdxx0a67jL
XPtNF764zhCv1Rapi7HrBtzYEsjDYJieLd+6kah1+L7XCCi9h7bJgDNHSELbgSP6l9BaU+wle114
s8LQJNaH5toKLWvpxLjFn4WeT/rOpLzIFTBwDv4yIC+QFvG8bPopQXwftKLE+QxAw5bzAO4WbiDI
RNl5hitaejMu7aACSPkXgKPsO1/hfFUJFxqcadyzR1yZZdpt8xHgqeba+R08n/wugXaLf5ti8y7L
ijs36fO7en5r7MC7kY1q8KzLKsPSwrF05PV1iutA50N3PZSdkiyp5N/bmTEc5OUiwJ1X0OE2siUv
cL5rCtx9XfWQzs8K/lLa/9z0CoHx88x4eZb2l6MNKpRZ5neXoVd7sG0lY73urR94b6S7NjDshZen
2kZq+3bYu5w0f62gMbfIKpWLs+ivPDvFdUdLHZJT6LnbBNu6oDwlX3YjINVlMmkYaQtjM9n06rbZ
yZekOczvo+dmJIKbXLV2ji6Wfn6NBUo4/gL39JYabfISZY62nObMvPW0VuBWSQf4tdte6j5ewCFW
g2hS2Sa+aF35iMvhsJinsXibagw2NZjEi7KmbJBG+PlIKHsPLMBp+od0Lru13mVIiTRBD2id4gM0
fWpUYlSDB3fTKTX/ugyeJpAU7/xmOk3XqmCgQAmTMwvD7EZX4NJUeYWSsz1C4ytwtqxz/wJczryU
TeBx2lG3tFfZ6rD6vm9dMhlEBommPRRGj56xql+fohPgs7nfT5eRGNS7sFrXzWiuIyoCUkLBwiVh
WTptfSmbWELcGqoX3GIUlD3Gzsx7DN2Fqo/nY1dQORmHuXjOcZTeenPYr3veHwdjqH/nIRAqeTAK
t92NGdvGHpWBc3/6ESH75CjCpdhqqr6/rueK59LHDDnwpXmeBoiO5DyM/tWXOBlyvpFjg7xZZKP2
6kMF2J4/y/nm54vKS52aDeiSvEGmW3zkf38LS/y0HUw2JE07/OxAgzRKbT9kU24vO2PSLvpGsUis
qPVGx/5mrcJefQgiRd/lPAuWsglX3z0quv0iW7gz2ndJry7kzFZMVwNQ9IFb3coAxfdBLJn2dIhm
C/3Akt9GpUz1Ecj6GsM+jBanLLzpxCEBcLWazVBbyaYckCH63G9MF6zeeUKoQb2m1Aq5TVzkdBiR
QavbvMUEJc4vZJ+8UvHnhroTrvuTi8GYtAdEpqLlqVzquZixUVUa16d26fEWYl3tXZzrp42qHUCE
I2gmqqlkFrJbZARO8bmC3lwV6/eyOCsDggb9PNL0yJRaunIFxWjJ3rg+SGAruslC0pvsx2VbuSfx
bjmqtz3aifL0FCNPPwIlNLaWk08DAkwbJPhrOHNgrvrRjMsNqAOUG9rg0jACTHObMpj2nTlH5Uae
At2d9qGiQaJHfIyEGoKkG6ie28J1oXdNCs8EFFcsG4v5AiGTKl4U0GojhEqAsPct+pjnvhHhxvPo
+ez/Etf/Za643hCAwJAWyUGio7bKti0oC+31y1nRJPrrqJrZYq70fxkdRd8sRv99nBwlYfEe9+Ue
5/t+jYvQYCsQ4he5SqkDMlrtCluDiDo7+Uq815MVrG60K0WzyRvYP52DuX3YZfVSBDu5Ht5KVZFz
sLwcFOX3YDmqt99YcHU3pWbudHy9n+J6GK9gbvwo3al5ivC+26v2hCaRGIxwwdupmptC9mQ0tROH
krzmrOVo7lnY9mU2YgAiuBtngQkIy0uWlPVTHisgPNUx4LEtRuP2zkST90a2hiaH4m2N96HntI/g
dWRvkbf2rY9qTje5HjxapGwUo442Sh51Bwq02R5jMxySKFTeqVHBnsZojW/o7OwdYzB/G12/ztGm
fYNEj7UTead70+qidRPcCbE8LMyD/JBraJCIlq4gogK+AP6xbMeT3lLRneL1qSkUVOTZMCrOZRMZ
21N2KVCGadVOA4JxgwZzD+1oPPW6KzOakemc0XWMlm5o3HtOYoNQ06pwQ/qAZahca/nK/DtTNe+S
tU67YJ+Z7KUDiaUWxaYe5notm0Gr9FiFDr9nnDagNFl7LfPLe+ldMk/XNgTt77bH0iGqSvsxzoxx
1XiGdR2WrQnfU7MulaILDlYIVr/VzQJaVuUu28IZn6vU/zUgn/uzCYql6wlrBs0Ztn7Z2g/DwJLa
dSd4N1Oxk3kUL9VvELAdb1EuLe/nXL8IO+QJZtcdoDkAm5W5GDkpx5k4qYHd1suwSnFuLxsY3q3u
HLspcI/nZuFWCz+x28NcKeYMrpG4Kg6CdWIZw7IO82GdFKq7wLCsPviB+tOIApz7xhnTe5/98MGW
p5Otlxgnp9U6dfgc9egcAfhwN3FW1EE/i18w7xovaKBT02mrKS+csIFW7vHFRTzBWfqu/c1uq/Ey
bGb/tqBycjU0JmirSrmVXWHvORcz1ImFGSj+rRxw0s5b6UHDflv0yUNZ2dUi8YHBjdR1YmGYuMqq
uL4OkN5eZirf8noikRmUvxo8ahed3duPWoLVdlW1yZWBVuQubiw2cCH52VXoztWLWzqPluvmv/sa
8PtOiaFsojI4o1+hjuRT0RIrLezyNCsObxs/xpKKbALSUwCLQYudQ500UPg3jZWLLOlDvEj/hHJV
Q3HTh8icp0VS+MMmKvBj6sc6U6HYRUuUSO5tLNowMFHrtV5p07GlxoLUWWdtAc0avHUTa+n7pHoh
vd7CozJ/KwgP+5HS/kwFJSXJy2rbVFq3wp+sYh+PK61TuzUkWCzvZfom0+w71eGnPUcEyKx8irBM
967lj/WYDzpLN3xBtp94QlQF4HuwS0T3Ed8G0sLPueYYSBBVyqoNUzyhxsx66PqI/yuh8YhMqnHk
63HIhP6j7GoMRVshob4MNS9YQ4kc74yinu5CRSHt4FhH2QW6stu7RvuTL2KRoWmFupPtes1WxsoQ
VNi1lte6bATxVF0YOhr/sikPCrhVFBoxlpeTvL6Orx1sGc4ReQ1n1azi8PQ59M59jgVAAlhpDxrY
Tq8sTamuGtiJy96KorfAV3Yq2hBP0CDsbdFb+pZXX/CcukBaRYCcOfiAg1t1XHj8x/9b1VR0i6zl
bPvVSsbJwyfxVdKqxkEvt35rKxtwmzgT59Enp9ESLxuEAovuUspUNwh0XUCAVJeSUdTgp3MXw7fI
AgpAPTA+lJyQUUHaBYA+zuRbXTRL3EnXPs8THmnIqpxHpXaAHEXFhnTtR7BsJllTbEmGYsnrFkdX
nfWf4iQHbStPgiAL7vPEJve2iNhw2Naq6Gb3yTBtauuYPRxnN6oPoHTidR818WsDHmJQYNePMe7p
jkbts9V9YwsKxb4o6zy5s3vM7mQIu1I82mfnIddZ2xiG7q4iag/PhucYqymwpgvZnFrIPB1EzKNs
ema75rmr3he6Xt17ZsNfSVOeZrwfjzG+7wvZ9M2+uZCXrA1+ve86tpHhDgcbwgJYQLW7tdOs3WeD
i3Njh6q8ooOF1ZVvFjIj63hQIjKZVX5vGt5biSDDS4pfA9rW3UuMqz2lJrW9GcShs2okGN1yf+43
8zpn7RzrUCuIlYd+jNzrpNice+TZmMbIJVZwPM8DKSWRS30uX/JOn1b8stulHmjOnC/SWsP+pA6A
8+PRjpVHaEbbAinvYdqAS7UWUgkYoZRpHzjFo2xNWtzc/rOrFjYyyjCfomTrnxP1mDT78mOSIpwI
p3JUr7L43dEaWb27fNL9nRSZPWvOut7sr6oMiSA50BQlzn6pDZwudcKvwWVm61fZ/D0OSbgb6v4k
CCBfZgDk/oey81iOW1na7RMhAt5M2zt6kTIThLakDe89nv4uZPOoefTrugkCVZWFbkpooCrzM3W2
YUmaIFWzS9zhXzzV7LPueta5Xs6aGsTq6sOpDEXDYJ99qoOHwmzupCtQgIxaA6uZMFGx94267Ig6
AMIxMc3A5lWjvpHVt1+kY267AE1KbOmGMWPhgXfbGG7MuixWJjar54TNO6oQ/3WGtfV7HwCb/zF6
mxH4KZKN6gQ69y9xQ/nY12ZE6ZGA/3OofOAt7o+vIx8YGNYXhA3GU+E3yp0cKg/5Ik1pJ+xXgZXc
Bq7NcGTFmBQALH/P+COO1ykel/rdrRujcWdd43TGE6KqYwV4QVlRqJ2qs5zFwVziebi0r6e3ccwQ
2rURW8Z1jgy4KQnilZzKYdIj9xAV2qGdZ++h7M36HibDKoSjmW1TXA93UzTgzbzY4UmInIUjYp9I
sBqH20CTdNe5/XKlW79cpHTqfP3HQNbXYKOWi8iAXL3qU7IWKFo7s/q1crBKjLOmPCR1WG7FSHFO
lGLdxJF6FmE6z8o2oZLanwwTBv1fJkmU7wB/4df7v50UWLX5VNruL+oo2BS4HuolVHNGLMi/xbAr
Np7tVHe6OhqXGl0bfnmh9tUYvZ06d/HPsObB0Uf4AGiIgx8S1UFQHD7Hc2kkIEk1p0EnJJuP3YBl
y7A8IusmMx9ydNxXoz4vMkb9XRfY6Zuqlz4wcE/fW20/vVmefZaANsjCdZpF3UMVTvZF1YuMRXZS
/YNc0SrnQ79RZle2ExSXozaMwQuPy18y01qohFY1q89tX+DcOrYW+tVJ/81EtkciSHbVaF0yCNMb
naAi/BSP1tUBI9ei8aDpWL9UC4hu1nHb0l04WPaghp+6xDxIv4RNBj5W1gLVU10N1F2H+4xvO4Fc
7Y8wkTTWlqv9d5ieZl9YnGIKze7lIZkQllOrsd/gJAb9QpLKt05JKksu+jZgAGhHzI+c9S1J7cWY
SGcVZHhTRfWWn8q0L6za2FdpaH+OOmNLun/+rvioN3UQti6qopRPVpgVq7CZ1O9UgRAkKFDI7XQT
DWMQcRuZMXW4u/Ob/EJxskLd5hQ5lo+Cia2/Qqrwrk2R8bo1r8pQBrsuz/L8qxb22MTNqR9eGty9
Vl3sZo92OuWPc4KeNZju1yStp9Ot38Al8SCx/LeiHzf+V9y1r9ON95ghqyYoZEa09UcL3L0KFafg
3XO5NWNM96TpRQ5v2uWQjFnzxM29NtM6e4BI7TyxYLeO5QRFyko7WFopmeOd5eXVJmjTLl7PBZBB
nB/K/bWtVPp3ZcAPE/EI54kFl/OUYcE7VmH4KBeEbV7dI5u0lzGNJ9G2CCp/X2jtXi3K+d/lZEyt
60n/n5P/OSQ9am9s53GIPrivZ+FYHNnXfZcbYhY3hN99cvdgKIp7N5/xIU6Ch9bhFvKK/4d+oClA
PjynvhYvpPYQ6f7yKtYepSZx3X5LaSOFWHH09fnR7ilxr+pFp2FWxmEX9IW27odsWqkOhkapFaav
YVyizAaMXQyRa+RirobItq5ux9A/2SfZr1RYVW5621Hv/E5r7zAkYWsadeGP+oj8Xbt6f3kUsBAO
MQCeYuVFWXYG+rNUJqMWHZKlM0j67CwHLJ3fz6T5YfjD9Fu4rYXzzmyAxIWTcodCNS8x7CCVu9kj
7RLkpbKTEdfG0mDjLCKwQQZnQWKu4TJe+IZ2R+VcGtcew10FCKI8+ihUIanj3AsBIQSIerat7seN
k1Cj3rzh36rbScQcjOXJ7bJ7vUQjCb18dCuWMgYqaP9pLuS3LJrfm4K2uzUFIfch+PfcfDGcUnMz
R+00Ssl0Qh1KKxiNZTFP6UaL/AKLAH6DO7zw9FVSUfppwaTZR3PKywuF4ARI/Bx4OyQs/rk29WUE
fafUPqL7huaAn+8dt3J2URBZr87sUwECg5Hp3Wtfu85r7IX2DjSRcYT7nT5F/O+t4gXPkcNv9EAR
fA/aBh2cVsvuNOiLKDKN4yZA1/hbOzZreuwf5dTiWu9r+VM1ZPrRNUZnN5fWeBxaKCFVl3+zSRz8
tNviMNi+/bVWEKdwIDuhNaqW56YjFYZwpvf6OxSg0zW0M82/hxp+eb1qaL2HNktoN6jvVy3t8cNV
U1JV7EFAOhTzeHEQ8zmwAnhGVNXLN9HSJwNyGNVyvKDaOl4y29hqzQhTZunSgwR65Z+nU7K4XkbZ
uJHJf7vWdaLLrvWAHc4adTts5/vV5AbpYjRovKb4m7Bl7JJLv7gW30bF4FhGy85ILmwi3oNHv4w3
vYPa3fJDU0A+AhxLzezsL79G6czNYVw5JZvAW18iP04ZloOM/DHvQwx4+X6Fn33YHd1SN/blAptK
INDs3axm8diZ6vP1YALWs9v5Ii28IJRzYyTfrqCsqQcC2OnatJdRlPOLZ0Qm5WLSk+YZQqZVpqwR
71AzEIjpa/3fV6u42hXSdbuaXKDsJojp8ToW/FfBxnrXuk9uMtT7uqjax7RGuyKK3PFtMuDmemFl
/IirdttKEdAO7Y1tVcFPzceItS51600NixRxdlV9zHMn21uJ2p9LwyvPlAnqfevYMD/GAgNDthoP
cqjSycF5ts+3t76gdMKHwlPcvR0jnvzHAHeTzvOVbfTvi8gEaWpe+hLatn+UlvS3U3gogNScssR+
CqGlNOuuCg56BLhnrBADmdvUZBfkVQfYyNEnT1fi4+zY5VpGO9+pnvS5ZcNex58iZYo++ZPyJYvs
AmAo8fHEl8forN7JYGe541kv+d5JZzYYoYUANLv+5ToIehmOj6/CN2VqZ+rBXrepOEvT6VEQRqHv
SVp1GH1NFuH2iIrVzk/T+Wki77BBHBdtcVLGKxuRhG+slT+hwTP/cjRvDUwJTlEWRistHfx/065+
KMtM/z5XZrUqEMR5wzFNB3/uT8+sPcetp9bGPRYcNnLmqOzV7jyfBtbZh8Hznbtg+eTYgOPUJyH7
Q4Uip9GXzj2S6ea+MswOQztSvmYPaNJsLfMuK8x4h+17/9SHcbpxm057bZMEvX23q745xfwaNHP3
yy9zZHgDvms7/kw8JQpWimreT1ppf0cflYWNnoSfY3AP6zLW9Gf55CID8apomb7pyI0Zm5KVORIe
vCDVpjvXrRc+Wj3FY2VIfArmRvDVjAqbzAwc9bxse+D788HCKflrphQqOjAFWitLWI40mKpa1XNf
590D9GAWmUs/GC1nk+mxenSWWaPFXa3Zn9uF1GZoIXiltDPWwlubCgSvJm3Qz0Vo519sXIYXmpvj
9cVZ60tjLSQ4ieohIkJHyosvFga+v6OomRlrYbPdouRabnZl0IEtLMDPE4UepboPuzHlngQOkleq
tS5ii/+bZbkth35ZNdkT2brbgAQHy4zbwCRLMeks/3KZGHbwGT7/o+wmbCtxVoODNwZQwuStQE5E
+v3Odo6N7Q+ohmMZgqhji2Fv0H8yPfarnpE9wyjuPw1ZCNlVVbWzDDo64NHAtbSdQAFQauuPaF0i
UbFMrc2sfTDt/E4Gg0JRDijkaGuWd84175Wbfrf3a2feShpsTHmop742HaVZK/qvqk+se2kZabFS
mjBjIac6TzOEXUmwDVUXXsrQRHKtsKnuV47F8itvw+pVi199qm/BaginhxbFum8a3tHrtqm1Zw3i
wK4xy+GiIQV4QplX3fMHto9GO8ebmuXBZ6MPfjpZln9xSG/hkEMmCQ33NcmcuelXrq62mz6GEWUH
U7RSCq9DBS/KdpSXiouDANCZhK2zq/GieJ5x36GCViqI8pYnTzfNfx09RtLQbf/hotbK60pl68y2
Cje6dHdZSVpbdiwUJbCZGIvsUDWxeZHdiQxInIPizjWukM3LNOeHULfg9C27GNn31CPG33noHtse
QxJRGXNEhKzmpbD7a2dXx+7qGiTxt8ih5gbxlLw95RACHzo0C//b9kIvEG9APJXs7mKFYSApd4rj
4WuEferB7dnadZWBXGAdRy/zPF36yCvvpavWjPeI0FyEMaJKvTTm9D5qhF5w6HXbPDthZOHelGhv
WVf0h9oySO2XhvqWT5W6jXCr2ctoF5JPdwyzP8loFpX/og7R3stgiedNEBvBi5Egqxspv65XKJqM
PUbxcm1pvMTRkuDTVOpxTo1FO3Ig/UnxsnQtaexbU9LYjsanyaiksT80Jcn9l7lZzO9PktwfgkOV
pfVyqWQZlQ/KsfHeh3wVJwvtc65QnpDqXIaLwBb8bnKQkp4WZ9+TxvEeVLWKXp2aVceise96JVu/
MA52gIrMz33snAHEDhRdxvJZHRfvptH47EclLluBm28saj+fHddJEOY3/WNbRydsTaEaqsbRsa3m
GVZ4+5zmYbzz50SDu0qfHGwz+KpGqneWlmrZCCwzKc35EeZF96i4/vTtU6un47dQGRA6NIx6P2Xp
ebYL/NNxDEHdqrU+2XgBrSpr9H7xNkLtbEqHfGWVgfMpgmO3TfI5vaBunVwWNUN3mh+m1Om2WQlE
ZRBLPGmXIRJB101pGfvpPknDcm3b+RNO5N29iBwOBUbIU8uzWJpW7LXH3FPStYjs5dh6Pvm2vi1j
3vAoLZZPibdQj01MN93fDpc3r8t5AVpoAs4IZkPbupaDotWtU07JY5EqltOcleE16HYNR8VHwMRA
G/HOYjvGpfFZ58G49gt1PkszSosNkkLWp6FEgVzty69WlJifXdUoD17gHabJfaEqeYoXnohYG8lZ
NE/7MO7qu1t/pgI88Yy6/uCKVJqqv/NrBc7aMl8OMCrMSx8XJzfDii2MlxTOol9JRcfcOKFt7ERU
zuyQ6mwm70fmunC10J7DCgRaopSGbrEyVZ0p2C2xMihdIYpygWsbD55RTY9XbEcytd5Fkghm5tn7
eW6a1fW/OLS197YMdwYQPlSZfopqPDSzdEt1prpqfqcOBN5VbccvNa//U6M7NMMsjS4atmoyo4os
76Euagh3jVkf+i+1lyswfAb/iQKLdubN82UoXP8J1Jj/1COvuYP7aq2lT2IBB6HGWdj5XvrkgN7e
a+C1IYIFXGgKVePJ/xYGiO9eJdfRlEnWYVfxn1JrAwsCzorJHfbxcoY6zfuZ9N1GwfLEiFEmztlv
2Xg1c91uyfg7jzU2Bo8OLhHUtXudBT191NQZqNToLqiKo3QhAtIqvLjw6O509f4ascQaJUw715qb
462vNOsRs3Cexhj74awKGTqu7zLDqjB5UGvkEpY2xTP91LOR/dAnMZXEVEH8ydVRvJS+uiqacXWN
DArX3Nyuaxm4bldIIakdW2NTSZUHb2TH2A5V9sPHkC/pVOtrmWc4T/0lQhmwExki+xrRqNwBIYvO
p66Lv3qRrrxVNp5tXpwjww2r6TTpAXB4vSteKgOaq1dgGOEhL5JNzq+q0tmnDceVVpru1ZJAlOKN
mqWnUrvwcOS+kk5PjbWVZVkzhDDk5+WekoHr7Ostd5sp4xJ5m93obo/wkF+/6UG2qZBV+pxqbnRs
fAyHOy9e5KFEtpRtTAldL0TUpgWwupliM7+AryZjjEbkqskr5Eyl88O4xGM3RUqlCvamrQ9HCblG
NxaQ+MQKQVM67VkO5gifZTXbsVmupCNTEVW2jcXEWjptCbiGXc+DYmrP5pB0549jMjliG1IWenD8
GB8VHSpnoETa81Cz8V1UjjYC2U6A5aCQjrSXA55bQN3SLyDuplf3GZCW8x/9EqGZaAYtM2XwNr0d
scZQLO9n4HXa2UgwkZKzvzWlTykdSrlyWiaet4lDbhCZp6QDDkOT/8ibtz+PvE3OLZC865n0NcvA
bfRvfZruYLVRjLs/YlV0TnRyWGNlkyFW20Myg6pmbZk/dOZgHHRWjRfL7d0L6oSFvytbEEsZLl9r
q7VClC/tYTriuGmRCcin6FfmqjHie/oXoVPyrltjZZf9sOYFC8aP6RlANyxGcx5OdT27d3DR3A22
Fjm/IzPflJ4VP88t9kP+XKm7uWFFvi6L4FlpjJmvkGJ+iMHJQ1XCNV1i5aAFg30Ar2ytpIkDs7sJ
e8D9KFzyDB7rB5AYxmtlDS9szusHfVn0LGPSkjEYlh9av8ckcplnVs5d348pAExjuLtxFm78BkRh
fgWzOsKrIUION706aS4RbQ0Pn6Siv0t0NzimTnPP40d/rVUV45ygvq+XpFM0l/nj77EyceIL9gDQ
LkjSWjqOxJ3qFFT3WtRXpTN3cuVOr5NyP5K3hCVD8zZgSV5XxYXNanI07Bm8dslpEwXsqI+i3zTo
mzKy2u/dPE7b0Hbqk4d1x7MyqL9k3MsWgecgt58CmJtnPAmjbTlA9sHFwlw7qBCeR9dFUzxuHuSA
dWTzIP1sT85XZS4Z+N0nEbcJlQInC4kTDFIQbM0xPv1SaejyeJXdcoPSdBz7mEQqMLYg0x5LdDeG
EGPDVg30vROPHsrQRKH2vWybOm4xPYYYrX4jk4YwSd7qZ7m0jTz3oRu7eWMtBdKiN86AQMxzZXo4
SyxdHvpdJ1f3EbKhSw7dUh+tA7XH80ihlP87lgyyujbZZq9AsRbbOFCAYEbRYknWWl/nzPiUpdb0
b129saGjfFfN1oF1qvXPEGbUdNupfRuHYEmFue6jYfKaGIo+uxRNWJ9KB+gPRVjtXq5d9lG0nuww
H59GJ2wfkNn0DwEGM9uBJ+I3MuZrqqraZ+4R/1AqDls93Rq/KfTHRZ3cIc32pWsxumqWg5zJwemV
VZe6ykkMsKRrNDsVxVEqY1Otpjv560OEyD1WcXfyx8u/XelXwzGKhh/ShZ+QiuqElWrrMomUrXTK
wbSmcWVH2asBFPChboKN66TpXbRoKUsXVgkA0Sb/gEKl6Wx6a3iE+MmGgK2nAzQ4GvaKBuqPlG2N
u+IuGgcLk2KVLE3WDl89alX4S35BFyQ6NaaP5nSm9F8bI/ypjYPyqKo1qhV1x+p+CUcpM904UxCd
UWQ332x7WqOdPXwlf2PuZ/SbdjK9CJuTXqvdJ7NSjAskqmot05Gx5ZmG/ddd0SnRi+5jPLtcVr6U
krsz2um2zi2GNdiitbzGFQ1vrkXBSQ4wS2fsI5/FVGmMc+WQRAkuCr8D/jZpdq6TJMqPFRw93Px9
klzIcWbKzT0ret2LPys4Op6buK+eWcT9Sous+d51Do7mnaY+4Njh3nnc9OuGndH3OOmfU7WpPsER
T05lFfVbmWDNPxQf4DIQsGAf9Vp2ADzffM67dCfzrDAaNyo6E+ewhWs+o+F4EFdKNKxtSgSxRenr
v+wqq5WDLsvjFDfV5Voyxo8TX8fl5asuh9jxzx5A2JO0AtV1Lg2KWGEes9bxcmc7DQE+UEuzltV1
ltrfO0/VjtLHI8x7cHU9vTPTditd07JMYjvLJns2cPRSEICSLykHSR/Y3fTsJIpykm97/QuCoDgk
iAYaCAWkofkqlJki8IOH3616LsKHqLJfhWwjLbwFrq0hm0OJnEF/4BdX5Wi86o1C5bfQJ/RECvOL
pKu6ugLBToHpIrksP/a0jWci+ymjFjXcQ4uF+TXTVWLrcG+XwJEXkowcyD22mZO8ZN0cnO0i7Fct
qCBSbwq7qL5Aoa8krSQD0gQIUb0kTndnGhMv8VmtX+yxDqmFwgqRQQlL9iVC2YjYcQU7KNrN7OGP
JeFOEU/3XjNebteTjyxiyncKerNDFGaPRkKWe8jNGbHsxPukJVZ+jGPc6aS5yHFf0LEmM7+MmmPl
PjZ6eZCWHDxz71h45kmDWuk9stTzg7Qs22kxzKpZXS2TLX2KNn7bAZJcmvLB07i3zC+9myPTPauJ
uu8LfDMW3DsgyjpW9w7U8q05xvUa61+T5VZhI4jTKCd+2lQvICYVCKBlON50DfINLSwxpWpgpvZV
hjGIV5yHBV/HC/zRVx330dHa/K2G850WylsxWfAjR+uLtPpsLk6G1etraXZduDimkn27xi4XjMb6
gqxef9+Hc3mfK9hiIu7VbFs7BuIY51gKhsaIwD4Hrwy7nYWVFXJr0fRotdF0p1Pko37ESgcCALkN
wCs8BGhC/3tvSqqoq5X/0TQj7T34j7kSLKN9HlsYupn1lq1tdoeebnrX+FZ659a1eZnUjXRLz22s
WwKkj/s+2WmYtq9k9I9r3OIAuGXoDff67o+4QW1A4yvDPgsVp2etbMczFL6p2bcaRRIp+1/zL7fO
D+ATPbSbPRX+eXmAdiFbYmQLhNFRdo6Pd8h2sPzwbpizFqO691Y+qrW0KtVLENYYtyXSrXcQutyN
41jzlyGfL9ZSbk1z7aWrmuhz7nrD1q21+FIo2bRpXPNXv1ivubo5bLE3h2O0NMXYKI7r5yZ3rIt0
GVDd7oLQuJcxzw2xAxK3naboPjcKWNcOH7TZ8dS3Air/HQXndNXpg/pWVhmZM0Uz1zLaNYa13Ffh
zg5q7a1SDQxNG0c5yGgZzryFZ3e+jMulZi15CLzMe5TBLDl4ae++/v64HlYhj/RT5noBuohD+bn7
5emD8pZOfv9ARum7uYj2zxamjLHadhtpKpOpwZouQby3WvHZ6YZfjqU4R8rZyrYcU3vjFAOlx9nM
EYTuNJvl3lT2qxB5Wzad+BHirEg2Ngjsjd4dDfJ6QP0ziEQDJhhnK+qgCwXxyN5kOXW8FtOVlkya
52kUyEr9s5izXs1bwbTWW9juNkmM5fNkaETKnQWiUuK/ai/q2J112UtuwZ1we7SLNFh/yB7IqRwm
sgdnVt4raRkqehd7OU2U6p8JdOH1KtL1ITtBcQsYz1W32Obhs2nx0H1SR9d86jLMkDNd1Xdl2oAb
t5ucPL+XOMdrO3PSU9fO2p1E913ZwChYBzUo57VTToiZFc7dNTRvgcOULXVkiZUDklfFzrPyAlNO
Ps3O3H9QL/k+ei2JmhBfdJR77mIv7Vj+hbwW1SDTD1qXuI8SErhGsI34inj5Ws5jsBwWQsthqE18
UZeryEDnzv5iQbm9dUm/FrIw3fpUpj63U1zt4AyE/DnV/IRD57DSArR+wzw9SUQWV9WO32NwAuAw
PyUqBi7k1vP/n4gwg50QZWy4LVfj3lWdTepoAFuux8mMoqOlaC8f0C7XU34J+yI3gvMV7SIwltTu
kZAy4ZMpxY7HfvrJNkCjWUg//WojUtyF/6stLBTSm7x7ZW0KvMcnd49YmXaua6vYBUWcfeKZ/T7J
Rhy2Nf1fXg17rcxUTMfZXW2DypwvQ6m9T9IVKztbMEmuTH3ktMpdRoL6xtH/k8evLfR/4fvjr5nV
qwR5fn6ByoWnWr3xw9J663oo0aahBL90pJL5RyZPDoDiUpW1+831FGU1eUH5kve8LQDhoE6X+kjs
u0NwwAbVeZArwQfCeyRo1VMMQPlUhtr3cpjqJ2E3p0sXgirXLrHylqilS1oSKl16hzVVw60sXVOW
/5OPuE/CENlJoiqXZFdvKfo25/6m7sQC7to5J9G3OG2d4y33NZT8pW2e7gKvPhW2rw8AAO0IyOdV
mwNvteSAmfFeS/v5O+/dCOf1fr5Emak/OgM0VxmIkiiE6O8nz24TkVuqVQPpC2akPk7nEEu/ZAPq
ZjlE5kM92dHnlp2ChgbVqm2KGPNzo3+s5/4orNN+oZ4WOPOQxn6RHruqXlJKeffCQ50SdEKgU9cn
GawGhACqzHR2MjHqnOiA3zpg0YUQy9PXPZsZimsyFzmOfOt4MbZqsfujiZToeE1b/6b8p631of/6
HmwM/dp3xdMJzJInxo92mj/lCkQmpw3DOzlEkfKlqgprf+tiGRXeTYmG4ElegJxBDwBMhVp46JTf
7OIKQ9lZXZudksVQTvp7p/hl+zzOhtlVt3OheRsUVuJnOWQtD7skieOTs2R3pC81DlYTtE/SmAIt
PYeD9eM2ZzKHVwd6R/hvgkrCahCTLqXUPmsQDV8iPaVCAL0GQbSSBZxplQAeOx5Tphq+wEM1MLNN
OjJ/y2g6VZBJDBs1CcqerdjdspbLgFwWLiorI+q0Tm/9TI1LtRgCjVUfrFqrM19VJxq2oASci+rC
5dGLoNtlYQvYMvLv0YzTN2lcTzt97OAfdXXyYM9AyZaWHIo0MVZdR4VDmo4ReycYjuVKmjJLs/VH
pUmcO+nqrbDbu5UL3n65iNJGNbZrx8nv5udZs+sXV61I35T6tgv0aS+uk7lrPfqZMjylc1JRaZwP
4jrpt8l40loKVtKsUrh69SJd+3+d5KZw9aalTHSblFN15lWla+sKnX1ccsE/iPs0CmjRcdDTHBB8
jTe11zQvkLbtGSWcP2OHpo+OMyqJ6wCnhJcutCQ2jk3SQJ7NkxDxVmWjgtqr8kcgiu42Rn9xB5ui
5+GLV0riYhiydxbvlNTASzyt7eOffCNpU3/Mdgo0z5UdtlQa/wziW5+Khnyon1n/uezts9Qas07D
HVUl29YKMAGHffrhinc3std+Du3HckCe1DeSnXRbbhGfMz8c1wKDT6fY39gNZIffk9Rax0w0x6BO
m+M/J0mUm6KaJZMis9LWqdqP59ABQK+NCL5ie0Iqv0xe6oWfl+WZcTAotT71MI5ZUxGC7MJKo7D5
j6cOxrrBTPih0COe33qR7wwYVm99770OStD85N1M7q6bPnsjBr9J3ejnMjIwqQX/tInxK/q+fDBV
ue7glLzQnSyBw+SV2dbS1PFt6hOMByqA2vqYI5FnY/GSNWp/ktG5RwHIjAL/TkYrNTg1nu4+yaC9
L6exRea7Tp5Zix8lxKya5D6M0dpylsvPWaOdcp8tm0yRDw87VV9XZn4w3dT4VvrIqS+mlK7V/Uoo
LL8Wbo6Ki+8Yp07BfyqGcLv5HTpMrfPTJ9Qha/LXUCdXP1z1d2g8dO9XVfph0cmzP1w1R/tX15Py
GSOLYqe3ubInK4mHNahVPYzKN7BUxhlbdQOjwaH6miUdWd0wTO/RxMleuIkfJP42PRwIQ43+r9Nr
e3yfbphWKtPlsr7nwLVKoIQ3xSZvx3eNEREO8YzOxcgzfZFWo/umAZKFkKgyYG10w1kGWnuGpDQW
LR7UE7/AXtrvgTjyoZrw8mGyzPl9hT8+UseVdBOAhrt+FzOD+jdT8V/F40w1PTJb1PX+PE3GYlhh
RWtuZDzTlOAsZ7Ouv5/d+j7MlmHPRVPg/X0FbnZTufl0n/iBhw2ztpXW7WABkb+HjVtuU9uYeEIR
C1aY35CcOhXsSWsKj9xP0/2HabGPsIc7kGkGKiXvYX9Eo8ZDaWInTRkQ1DqG9B8Hru/lvGFv4qUw
jD7sV6XTjUx/d7usXMJdrv3/MCDBEU+50cuUc6b71Z2SskIqQ/0kLTnkakF5dRmUQzMFPTZpqrn5
YyA31epO+hIufEBS+QWZKOqxbQHTZiWT+wKrlcmNUVtcql63w63+NdgFZa5b+xYD8xRp6TCur5OV
ump2MLWRjlmsaGU1gXzSYuKzLCyynP+l2ghJeMgCRDpzxcng69QNttda6l9n9n6RnMyh30G2bSjT
4Qsj5jBXCxgfalaoZuHJqfpMv8jw1UzmOl6X0X0HxRr3sFQPgfrnMRvPCNMMg8zmGaCWZ6/9jl4Z
qpAoKWPcHrqu8oGDLOESqJOrPBZjvbLGobV3kl03lQa1T6QOdpJxBx09dSuniVRgz0vi/RaU9jZB
Ye4UOPbW39NKSZCpMTAriz12w3Orv96aIm0tzcyDxKgvnJbbqEhb35pXf9coBLWek0dBUrPI3Weo
remb+2zbQ/OmZU73HLfVvjTj5o08fIx1tvflOqbayxcxVf4MBmf0E44pNRESV8xsAgN0wjiySlpG
y5GMi6IP/V5Gy8Tl2edMLB2W0dzABCgM/e4io7BJ3pBP7BEYY3CRoJcvFhuFd5xrZXgX5ZIabNQ1
yG1GfrK9NhdhrneNrmXEKc33kTLSQIHyl753/inkdRuRwq9c7a8XkpGZLOf66pmlxDDvcbU29e+e
6j5Ntg0UpnbLjTGhKylNOEnmY9ZY7iFGiWZlLE0ZUFO1g9v/Qxq3UKxQ34CvOifpGmcL80QbjxmL
DN8BaK9/tgfXP+tWiYCiEQ/AI0iCQUwfMUJe+lD9PKpW+RP1l7UAeVQlV85s7hB/WQA86Yx4p9Oz
uUOix/ic2+M/paUZD63alq/LpKFqm7U9tuWLVaob3x2L7xVY5bWGsNuyeACWR4V4p7Mn/aTGbrjC
tsddFDgImeyOnCluLvj/Ns8wddhVIkoZwSzfFtXQH/oJw/kGgaQuLNPPda/E5zi2w430y/QEBk3u
xDrizc2iuByOATLUFnJr2N4iZuak85vv2fZ9X+mnWC00TgD7+YOWHLQogd4u6dvfoz6oshe0epPD
vIxKcGCNDUuPkRYv5DCOoTi9KfUA/5+Taw9DYbP0fIwZAEpv+1TBiSRTxkeSNSklEF8DHg15hH09
rK9kjr90oTo+upWf+asadHps6PGd9FkVpQvgL+eevNzW8Q2VBcx/qozXYpmJyieL2+OtP+aJcQdR
EiNgypC3fsfvNhNYohlL9qBDritLzGTXBuze03ysUH9R51WzQFr+ErHYKD75+FjcIjQTJXA9DTWE
fbPqrq/RPvhNDBXCZ+IX/hZtI/3KLr2xQ604+KFG7XQUEqn0U7mfgMXk4X1sFj+jXp+/s3GFQFVW
xaMR9MoliBVnTR1r/u4Pw3FMyhH9ZQxeDCP1drXl1F9dfVxJgBJiZ11GdXgm1aI+a0H80MmeDaQN
CO2q6l40v/ouUgWQ2RuW+Er2VMaUwXwTLbp20TAYlOfECfVvuhl4/4ux89qRG4fW9RMJUA63lasr
dHQ73Agez1g5Zz39+Uj1WB6fvQ8ODAgiuajqdpckcq0/7Mt+9M5ImR8XH/vUoH5O2WnYIjmRfs06
IPxSmZlsoVma3k+rzr70mdl8aVoEJDKyO89IbCRg2ixY7npnX2IVu5jO8+xF4bkcEzReixntRUrO
r/mo1zvFSuxDKPajJtJiT5UqVZurWxoP7b6zrBMc5i7ceqM/3xxkRKAowv2DbvM/Nt1WPwy8Zj4l
gEURJPbnIwCY5FuOlFSCCTfp0ZSlNZqfspsvY0jd59sf0eI7SoX1VYGAuh2y+lG1QvzPR7/zgHbw
UF/apsleDDOs/rQCMOKg2Os4wT3Krma0gpu4QKbGyiZRdPXoTXr2FAi3TyBrb27HLZtqTb50JXrf
n9wBhTh/zKlIcncmQCdQ1REv+pgUIE40yl421wHZjFCAQyPL0w5D2YSPMYubDbZFUI91CgVGBpRJ
Nt0Kl2wl0acrXhTG58z8eybb8O7l2t62A6tBDCjSkHuHPjlOCZAT7HWOsmmp/UdfLvp8ERI16l4n
17cbhPNtOyg+3Cv0BdzEMl9lH7KitdK4L7KnHlwepAW7RKsIn7S+D69wweoHG7gZkhHl9M2y44c2
HsJjY1Lle28GFCR0Fd9XQAzTESHbCA1YXd3ORtx/DevkKc0C8+cYR1s99Pwf/tihz9WE5lullOPe
t2GaGI4ZbfOmxaPTLO+xauMyRmki2QS+0Vw8J+xfg9a0TkOlFlu/BBm9HYCPDqDtn9PM7l+hfho7
z3Jg/IWwUYYQnRBxKR8v8c3gw4VcyQORHbh73GiGrSQGyIGFaTDZzj5wRu4m3uG3zBu3KKnz2moy
SJcQ3/3Lb+1a9Skr2MlR9smDVXp4ZSV8QfTSf/Rmi8dpZ5UPoTV/C6xkenL6kgeuO2iHkLTTTUYs
YTU7ljjNXaxmiRvsSD/GpopnsR70F6dHpVp8H+XXUH49Y5N1TKInDgn8f7+aYM66S9bkjzJi7Xdj
Td3EIHuXb7YcGEwruUz6yYu0B/Lqwa3Shf1kJtRpRxB4lGP1bjiT53+QffKQiNH/KWSgVngFkc5S
MaZcrxb3hcOiIR91Bae36bvwLwg62qGM9FIo4gSfkJ338DciQRsj1vzWT4IdlNvvoWhRjUxfXGhJ
ckzG6+MPEy3s1yYclDdnSh9zdP0f5ZDTIHWQ66gzy3DVpN5uD7kH4J9rqRo0VluI8snRyc7Ck5s5
5U4ZyUR+CIrMUx2inJRj2KDgxbKL1T7YVVCNbyj+G8sBwRT87RQ3u+NDMZ3lgN+oxm2Nc0NAs0al
Piyx69ygLY5tbl1kAVUtVdJAjs+DR1RknTE+1lkLKkN1HB65JrBruseo1W9z3xcb2ZzRZj5FHTYD
spmOgDWVMc8BaWTa3bLB1vhVW2zk+p5lLvI0KXnAyYb4vDTXBf5v7d/2B8sp3CBcg3XrgmVUcpUH
M42mZuOOFYWgtkXwTLbl0MwbiUpn75r7KnbMo6elkOVw/btIu60wgrEE2ifeyObgwANEtNw59w/u
PM4YeyfmPc7LwNgUOKoAVOJ9IzuDmJGa3fwdaEVxW0yzR1I77IFK38HEzXkOhZTwJGoJ8iyWtQTZ
Xk5lby31gcHtj0cxR6dUt/tgKsdhCMKC512Oyed7jXLI0fFLb5+KJi7M6c6fsuo8cRO/YxCfizrV
fJPNvsGLDrTUS+kiCuE1eIKKSZNdV49BFH6TQdDs0UIXHxAiCncuQDofPOBA2I5U+U1vUI7dRk1t
wQToPktknTJY5a6P/O7UwzpD9cX/aK6jRa13J8ChwTZPKl4Gk1fbJ7mwi/Qrmir647KsGwYt2HID
1ke5hvtYyDn9yaq7biMn9GI5KAeYGluJwe0kVn/gAIJtOSc1LLKqQKaG1ffJJ5G7ceSK0eWp9DhN
l9yueZD1DdVY3MtxCux2VjYlR2lmbuqDS34EPIIh7cypf+C/UAR7R00DpvbRSfCXMQgVHyF/ivxn
DYX2afkQoyBb7lhYmssfU/7A66zlB8UYlIflD+7Lcvk9ZFTQ2xYF2NBcfnM5ndJYdPKs5jk1u3MM
EYkXtpDBk4p4UvIOP4ZNAuXtWsCz/1cfTwSyuVd2keIOWwMsyylyOoNsaqkgChalARQ0QynPjcBF
rk3558o7x1xGJU5ybcrRNdjmFfrZ9d1vnVc5aHQ0B98ysdcwrORQDrP/FzhG1nPAiCCSwx+qbbO5
o0wbnfXKjc9FN1R3PXTxKohN7y1oHaDSuNeddT8FC23DHDcTN75J6KhvqwlPuDS5SbSoHJXNWWAv
AofRNdgK1GeIk9h+N9Yjgu31M9vEb3LX05KpALQRZGd7KKuvg/1AHY93Gwqgw052lXhvbgw7ts+6
krp7rXP64gi/CxPcjLI3m/aJOT7cwanGt0Z+seS3IB12SNbGH18DnG1cCk/5/NvXWAEFzKaMaVod
7EO1gHsO+j4Ld1blJKdkAgvPa1xHVov1C9Jh88BDs9JB06CWhCBed61N/QbaoT1EIPSX3YwapUAB
yaVDMfUr/7S047yL7mDFSeiCslz65ES4SZdo+p4JAQspZTEZ3eepA1QqW0Cqm+csqD7nY1xdFjkM
pwaJJpq+oqVnxOFUADsIzQDubt1dppTqRiIG/gQPgDxCj8ftjHnvDqiQRnV1asMCVLhfY0uS6Yq6
71Gwe0kaX31xIOxqbo93iGgNJU8wxdBR8iuAi2zbsO42PKmVc0AR5CXKTecurpdjRb9zhgFHjx3e
CQDcEkd9YnMAZ0zr3+QBCuyhj1XvSbYc09I3SuyqD7IZTKq1N9vK38tmXlfdw2zM3MNeOLzpTdMc
4qExH3RM4R5Z/wbbMSTTDTQsAeNMnzwAWNT3RaQOW03T4scmtnFbYZk5nPuo+yz71uBAUbp7VvM2
t2ze6UPyCKx6fFgmkR/Qrgm2dxJV1I+j+VBYSrCwxiQ8SDYXkFFj/z7a/LfZiWaJZvI2N5zymvha
Mr9Tz9T2KNzxrld8civo7gg1I985lEJzaT10QqApAWNzAFDW8+5iVFFrSvzy1BxU+2bdf+uR3XKW
vKY6wdfRBoobkJnBA2WJf4tC27thUaXjYFJRF5cjsjNVFILqBCkMSGEXo5xblduJ8DYKhx0QIgXY
Te/d1uvIUVNl6cobGR0yYn+7lDyt/LbahA4ZYtmUc6eyOdmK0RzNyYNR5zTIQlJHsM02OzeW7e9q
YbTkD+B3BhQWHnSzZc82jdHyrF8e4GnbbflDdXd558uDmngDt0U5Hpb3WOQFHY9XqrdRmH/+kNFn
G2TdSlPLtmBy81MnQEryAKmS5M/8nOZd+5JUToHYvg4/WwQkVOyuVde7lETn8FxNlvJitW0ickHZ
j0DRn2bwfe9WkcfHAuHsNPfcoxK1zS1mH7yfUtsEh2HZQjml/2433cPynNZjPJGzsPm7wYkF9i7X
CFtV+NQbzWOXcnMNiUrtwVawvXdQxaqSGKtiFevg1OvAh1ouFLI6dR8yChLHbvDVZ7h4Ld6tXvZt
MKKb3EG1aFgUJnkRSwcXBmbwqzq0zV5JAn43J5turu4Np8Cc6+sMPGfu6sPUZgZrYtDiomCynMmm
HPijr/RtBe0r/kDrQKXUPn95cQU5j6Iy7fWy67WHko/1zfS0DsrLaOqgPjjNzzLA2DgTjsedcDee
e689ZtOADu5/+vtgZD0pQwo/E3KD2ZsTB9HN7NP+PJOhZklIiUX2yUPBfvAmz9LYM7AcHL7K1m9x
a4gyUE1N1AptlD8us17LCjxnZ+t9Qd6OD14H/mhqU2tsO0cpd+uAGgzR1kwyc0dVwgcJEKGjjo8Q
mhc6qgW6Zz7IAXlQYSkghC+PssMSgfKMJ0xxqZDLdid7C0+731oqG+gC+3GAAkJFZ9XokGf/u1CH
HEb270P6Y523TiH1HW3LEEyqXZVbs+C7HjRohgo6X0Dy99l0zrGSoPk6Q9WLLDO/aLH/XbZkf6ir
6kFH3m8n++RhztJ2C0xkAsjKdWRfBm9QXhpLvmDjuIAUpoNl+e4DLIL64peUgvWZzQDbOvMufa48
wDxYiiTDwZIjpO2j66yrAFYvnYXdSRXfzZIUwIIvztWf49ixmhUs+1TXBxjQfrsgkzXfmU+ZjgmL
HKWUW9x1T1lmxoLDH/U3LbKMXV8W7g6/rv5u21Z/R+1yuJux+Y/jWvlJdpmifxkUYWm5L20tWCLX
iT0LnJM6ll/kFTSffxs5yaf0t7OzOdmt11C6d6xTWNGLPdR2UkoEQgwsi3MLvZC88U/apIEBKdSG
9Kvhbg3jWS4k+8LcsgFOXuWWwedLKVt+r7gbUwtM/otHva22AZrDkF2G0VtOqeOjsSV7l9Mm1vW9
6tUoGq9RlBmbC0vP6WT0RrFdYehdrveHHFuFrZEBclgH9BxzpbCsbm3YvfYafDtZVhxaB5rNBGdV
DfVFOm3t1yrDuyqRtvTLYqAsJP7ql11tPaLwWgJpW0u1PeteB6oObmCZf1/7p55qClCdcb/2yRAd
jRrAPcrXtd9zSRDhXKJxXwl8LDrzOrJpefLV9vBJzmp3vJWaY17MWTH2fjrOqJSm7yZZxL9FqAD7
/BY6+Il1AaL5EYoG2XtZGLYMDUBWH7gzyv4dw7240oqrxJpJRBp8muPoVPbtv12mwhJBIs9kv6V6
S9Ta9WviClITXXLinGKnEtZ9uZ9G4KibSRmr86iq99UCBaDxeJMKYrLPS+zq3FkT32bqxMsseSoP
VRXV59Ef7rXQFFv7E+wxLvAAd0qtp+rGL/rwPrPr2rVG2f3e6YoRVzHDU9Snfy/RCO0IF2UhzOW3
8LmJ8IAQ3cMoRVBUThCH1ku/aCyDT2t/7Gf9oRRZgbELitvclqCblGI7NaTXd7LPS2Jh+glUYdtY
VYQqAIFLZ1bzwtkUE6KmKpMCPU+ToxyXhyEA6Q7xBj11eLm3deBjtll5p3zwod4E2yQKkhv55uRW
9uFI5fdXO3YxGYMgUWxar0xucmC0QhgK8rTvciGnBUNrmViLoClP8nani7sI6YKzn8IJWi7pylOl
Eb/nfz4W3Yc6K+qHnkL0ZVLn7NJNYXaRTXkm+1iioAf1P8XgnUH+3GjBPXOBaDSIk6frFXRXc5F3
N3OKXTaC5fOgXdS+6e5FCsdxyNLkrwZ4qdv40d9W7tlo+KjlM3WS5kwiNz/aeqG/RU76t4ywc/9S
6lnyBSlylGhYA8mcxyj0qpDFwaeLPbX+36YqmqAwPkY9w/0INuy6P6MUqnMPR64e7zVQ5w8uYljH
Mi8H4HkpVbbICL6pg3OzLFLSUatsbfTGfrSJNuIfnpdvFYbl+6lLvas+VQAFlus1Rl1uexWgqpuK
3VSMhq6U2pV9bKgqdBzETnMUMUpFe9HlFYFNDUpA9uUyRs4hfYRV+iK2alGe3KZeEyo7apL6BkSg
ctDF7ifyK/ZG4mxC/3Cf+JH7EWggN3pS9ekHi/yPEBmnFo1+i/oMGKDVmxvZJw8xu9Ws7fOLbEWz
Dv20Se1920KrG8FUXbsoYr1RtGfsYDB1+dUlI+QgxiQZZfGXjDXPIfMsczeP5Bm2Zofyp6mNz6Vg
3YxNJwwTwFRCHf8G/UjfRk5QPVUtXpqDivCB3zXYlkSRsw3SyP1KChWRvcD/B7TeLkimaz4rNU7d
EFPDoh5vXV+hYChZrDFaXVGZN+Km+7dPBsqDMujvcu7KeF3mLpfJEEIRV1bnkm8b7LKtxGFIxMaQ
VB/4T9nHjsFh9Q5/DjTHCulYm/JM/T3qN2THGob23Xod+RlRgkxqNOjz3pNFsxE8/5kdi81ug1+4
U8NtQhLwIlvr7wHKdn6A0/wjMq+RrhfvTdVHT2befM5it/ickC8/BwBmdiBsi892MyogcXMI0qLZ
WU280dmX3GXTCW8sjmLKa46yQZMVKTwrso5Sq0mbLCwjavuFZ7jy6JfZT9ndw2Y8jL+ikCX6LUob
4t+i7JYscOR50xdegDcwyR/X6ozgp9R/Wq6lj+qhNHzMiiojeyswZt2ZWRgfW6/KUCDzw4coK1wA
5Yz2XeU8e5gwysFAdKVu++465HDK6p8WmMWxSPLh2MEEf2vMOdj0Qrl8GkM0Z2LtC2T1cj/PVXgt
tCACMtbyH2WP03doC0soUgEohia5+Tz1JjDQrvFZqInFmBv36aYSdS/YmoCpQ8RzpxSfVjdHKbj4
GaCziLNq/1wkYbgfB+/jbP51to6uZ0gUDc8jqPb9/0dcMYGC4DV89DOz1D+7Y7ylKjSBZQT7rSIB
sY3RM/raa9nLgpP3quPsjP3PfGi+1QpmbHrou+AqAvepRO8d32xopFgDROgWcp1CUauNmQmb3hZz
jk3dA+N97OzXpcjcs0O2zK5FNTRprp3XNZ+QFzqwsse4czC7Y2/W+sEFHvdVgJbaygveIrSpb3bt
U+wS/Wo681afqgo4bTGcDWxTnucpv+pFZb0bbqReUWQXAsMGefepGE7omoIOFk1sPmG9KIVxlMFT
NVCltXFskaNBOb7kfdg9yUFTP3T84d+bvsCuyg3fkJVWr2Y/uQUrgf489g4votxTr7Zhzh0lctC+
c10rVbsrIC9NfwfJWO8DVT0Vda4fWgM2X+phqQUBTNtEiZO92Zo1vlR5tpGDUhoHGsx3KyDDKrs0
D9xhPQfswM3g0JdN9SVj6+bW/fQNHC5LCV+3LuRGmsdmnNhuuX5wMCCa7BcCzpiSZCaZ+rpqiUh6
Tmn1lNx/6YuQGDvkCCE+/C4YIgOtPhu2SZ8a2OdYIOXEQc7zU581DIVVi106Nqa7YmisN8PWlMtg
pSWmFJb1ltfN/IRc4Em2lIguzKeLqJtfZY+axW8qTqCAxhnSNcRSHDssHuS1tJ50ZI1v4EE25Se1
YQTdCSs7Kopxbqv7iXLxatKU4OmZseECO1dk6XyA7lZfgVG5CKcJdSC8c0W9WIyPbo1KuOiUQbEC
R+agirbs1Lv4I2aZs0bmqU2iZ06OeOsll7TX+5aKN6dzwPcRUKB21vsyPplKTlOOyIOXW6Z30kzd
OakU58Oqmy9wPDAYl6dQkmH2aT0+2nFWn/8c/i1yOR0iR+H1OE2bpe0PxnxBq2FStvLUr7C/wMTr
nFu/bC+NIS/CXZHWgN0aHUU9UfKiylqGi5GmbMvDEilP6x7imtnM8UYSbWQfmqduc0C64F9CRACL
e8GgdUo8n9wp+SaRYn8Ih+iNOsnBBVu2jv4aWOFn62CYudMpjfNvi5WkvLCM8xQdU5es5XuAmhX4
IJb9aof+J/kzJdm7Tcq903Q3Y9TMR7UNrEeYajnJp/K+ROhOEhywfJ+2a4irVebjeinUDrbALHbW
nLGlH/XowSTHsPEmpX9zBid9iov5LAdlVzcWe9ezm+cqnvs3L7CRifEgVsnBacjGfYF+waEb1eHe
6xDPTFvIh3lJuJelbvxTizvQV5IJ4sxKr8EYQfvZBmPuPEqXld4DFjOUk4dQGPpg0n4l8Ep0FnVP
Py0hcmDjZd3w8GEDMTmhdu4xM5aqY3FCQr0IEncrm4adjLu4COplVO3TJ98etOciUvRnsxTcG+df
fWc/RORBSDGafYjMkdB3ls1+bieM+CCGDpD90dlGCjrM91IKegmdoL8AxJ++uCFSnYZm+eQiCfvj
iiIMD6TpyyosXWqIABmxzf2Gyno2KNXNtAzrFVuvBJI11SNJs+g7hDFRiVkGA8GmsN3hvezK+iYD
ZDwYQAC0gpaBhIF59+bhhiSz9Sq7tInEiaeFm6bg0qHAWXBvT09QCU009VDR8QUSQx5MVXPOXRL9
s3bJM/SOdo3Z+TfZktco+aSt5Qj2hbiaHMB9zzlbjfK37JJhv6YbE4n55YMRRS60sl5gzAg/2egX
wgmVgOQFh7yimdUyqa6T/vk3ZPIKcE4E1BlBGxT0/To7LnNXrHOSUYAt+WIAkSLrm+TXSJu1S1F6
KJKkIi2seZdEdMlx6QXqFTM4eNlmUHWrg1X/xStDuyzFMt+t3/5odgYk0mW0GvK3znCSczoa+nPT
wcIpBRhe1hbLim9X40T/adbwdmSpUQbLUVlqrEWwnIsaof+ialggA24DYEFBDdWGKPomUigwL2Lz
pjajNu0mu81ZHQcVO3hGFMTup80yJ2v8LSq4mky7LHMyVlbbMKsRAT6XUfEqM0hJ30HQSZP4sPCq
17bMRckYeZbbU71l1xV9BMq2nCiH18wVNGoAbzJ1ZKdkZ0uXYtAiPyTliHzVcq++5uYPiEUdEilY
NHjqi6D0ngwpS2RauKst89BiOwPce5CpHZnMSZvWgB9Zdqc13VPF40dfaMVsOzVbfLu6sDsppmg3
v8Y7zaa9XuPP9sJzzBARs0PPOJQWC6Sydd/9Dp9ZeQjJht8VxXXukx4+NqZWP2BNhw5qBvztPmG0
snc18tMyWPbJs6YguRqNx3W6PFuu2yDewlaxPiQVSUUQK3yY/GjUyd57r3vMBtUcwl1TlgZGdVZQ
kvBLiwt/reIiz9ZD5Xvhx/AfMbVdMxL0WvLQC5FFcYU1xIgwSdOb9CrfTesLqmudV1UNivNvzshy
VAwYJHHOHyBrAdz+NYAz3L8z1kspgCLkDPleRHegONU6wMGh0HxcyZMI3+Uu/TRXaESRR7s7HVr8
c6rqL1jRbbU+1DCGy88iQ/smI6uG/GAyZ8+yBRLnczaW9TIPQxF0wpGRuchBDKAGlHXQbJRX7azQ
2bk9ogJyVKkQsPcELko2dRN16MREcbeQP1BUIXil1+wORVP+uPWM6nLozmg+RfkVvhNII+TY4kvn
G1ANMn/+t8Ntxr98aIWH34I0X40vS3uJ9HzeuFus0GJyXGq1dfTcvFbtaF7NFGO+iCJOIVqaovFr
gZ/+91TG6ODv0Y1uo71srpOnpoz6zdrpxdUWsEFwkV3L6BqtqED9FE/j6390JpKUHvZr19BRe8Tj
/H45W/vMpobP5KQYRcc5Xm//a6CcbPYXCnw4GIkrDQiNnCelmVDr7xCWsqxzSJJ/QhYiwZfBsofl
8GvU13iNUaNiIJaBIEEvMNKvPCCM5oBYaAOrpQhfXfsvvYi1ZwnPLbUuP6gwN3dyTB688ocqAmQD
bdiPABkfaP0nOyTb2+4ER3yz/tYtXiw7s8vwhRP/HaBsET1e/ytkoCt+M3k26+5GR9/gYe1fZqxt
bQh2dZAlL4PtatPJm/rq3Obzc68I7pvR3NOpzr6kGc6AkRZ4V8cJ2qvbFvW+mPGyLBEi69HG2Rr4
jt9K17Je+sl+RcDZ+UqpNQATM7vnAb7/ZwyqNs08O1+zohuPGZUScAeE2eDqvByzmy7TtAc40pjU
i7Co0L4VFuqT6N2SyNRROpLxUDljlBaT4YZ9zm6ywID3fnRZqDW/nXajF25LBbEc2blA68A3x7+H
Lr0sgMZ9MqjKyTAxEhzgIRwMUTRX1Panq+r+oxbWzgs5opvrdfVz46B2egvcyIdJk9nXOQPdANwL
hvw0xq9NlLsbw1OLPcaIc/6g4i18WNAJvT9R/RqNz6q+mSBWfo6dJEapCDdbEq7GZ6Ot3EMHUpXU
Nc1gMIaNreEONMQWJTVe7vspNgTvnpRu2LlYT8UIgWEv52LkHmySkv+vySO9gKDXpqnqmo8zg33f
GfGj56TBKaZ086CFrnUBv5ccfbDigmVS7xDfdD4h0NGiuGwrcMNyawcx2mIt0pM9rTSyX0i44Agm
T+UhbvSKPZIf7dY+OSdyPGNTVW639TGKfhoSTb/3PIlWtKw8G1Q/3A14SLK3/xdG22uVfh8QqZZd
K2RWmeLot1i0gc1zBf7gJPXnggLHZC+crqtg3RQJZTuzw2VnQmoe1/reVndyPKp8IJGh8/MPjTvZ
TOc422dTjQPrCgeR4A8PRb0tGO9uL5vysMRMXVgIaOD31m7MnkQOYJLQ1re+gG+kFWDpmD20FCiV
h/xzmvvq09phAV2Zql4ho4EcqlQ8ReBh3oa+Oi3zTKGJCtDRPuhh38GpoSn7MjOtLomjvMouORW+
4bfMjJElygJQ46GrvA/I0B/mqWsOstnp4KyrHgUG2XQb7ZOR+dGTbHkvCC6b74lfdU+Z1r3WVqe8
x83oPcjrIZaCWlmIqH4yPM9Nr/4QJ0URLCfj/9Xz/4gJhqb9EpFDm90ADf64ercBAO4N6PLX1Bry
q5tE4MMAY31q3PDH4CHjb8BdRgm8+qvLKYvPhh9ga9RDJwxm/eQ3HQrAhdJsTbSZv5d8s8Mq6f6J
av9b7ebd3ehAXU8um/DY1bPvPoxvzJ0M61Gx2UWpkQNoBCPA72pgf/LBz6Nw1aNH4QrznTrNv0+R
uRuBkn22qS6eLDCyxwq1h6+m9SQvWCuqszfnfDij1j1+ikPIbeKDStUIUD+pOzwQq/HZ9oBke0hE
vSXBeG5twz6Fod1spnRkK9t0oH06xdzLP6f8Tsi/LpvuQx535m35W4vvihUNHUJ5o35a++owCfbm
RBVelZerf13emmcKPX50XvyH1lpjPMDycmftKCuHa/9SZhSjw0SiVY4GnfkI7KrYNYFa3qY0HPdx
WphvToGdn6rHwd8ZGUYeSObPuUmfgtLrvhq6qW5zFk/P1CpAPnOLPHS2mWwTQ9MfTcvPNmFvum8B
6J597M3ZNauy6IrYjbJ3VUd/K9yKKnBVOf8EO2SMsk+ondw9kTT0RTZxbtGtikgu7t02JYfou5m2
jKCoTtuRkZ0QQxFB60TyRD1cyso8ClmftTQ3eXZybkcV1hJlt7XWVs4lpaw1To6sMbKJAey/xby1
widHcgpyGwAPX4exDbYSfCFhGBm30G5y85B71IJdlxclfuEozz3IGInmqBIVjKadPMmuMWqa20RS
Dsc8BzMV3jcnXj8BfhBlclRMrbrnhZr3fyuxon8zMr3fY6kYwsaajCd5KOFt3vQsP9ZIyC1dsj91
poeKFd41Emrasss2MVLGewLpMjFdDlRe0h7lJXmUYR4CDy0YfcfdlO6wJyPe3hC4yp4moes/TH5z
6Mm1brtozJ7Wgf/GykHVABzoY86ylWFan0NXVJL5isii4IzYfxdCPWdQzBJROaU/5mHfn41mrJ4S
l6R7ivLgi+por/1Qew+11+j5xqk8SA3N6Ph7tVX/PZUBS68MWGJbkqEUSON+JztlUOX7tbXFCrw4
p8i+tGECfE+rLP9auq/wqrwb7mjebQzwyt0ZQlx10njp506JW0Q9VsNpNqovMtCjOA0EQ1xgrN1L
ULcRxnsiLp2GaG8Z/CfJmBkiJe+vfHxQrFw91FBaxSJl+Jr3EdqgcfZjRA4LTfA8e3LQg8CPNJDL
mCVCgudsR/s9ogQTvDGAwYdOH32JHLMTitreDeve4d310GSgmxc92uEa+nZu60Vf/N6adpU3dmc5
aunGme9W9dqlnfrUmfGXooiiL7h0acfScaFuWxgxfggyatFlcJrgsa705OrWo7sz2Ql/78HaSUEm
Baobu+IQnifPj730xqu7CLhu7Nz5pfFVioPP3QAWVhMMZNVK/hhrlda5/7/m4c0xHDTW4jgAOsU9
NIPHNohc8ndjcbf1rLjLfnn238Eg80JgQSJEDCCb455bMWudOjSZdhrH9KuTo0QzaCVy7qAjPIGJ
CI0YWytxhmgqzLwm9HZ/DMjgaCi6I1ZIyWadsV5F/H7XJPtn7eEL0WskmdOXuW7LMwpqxa6s/eKM
cyMimUkyP4ZNrh/npowv5dS3l0Qtu+OILziah4jgqvwmn9QYi2136ofvZZzfsCERcrLvFeYawaa2
kscyV4PvGNPpGxsE/Ftvwm8Bm8yeuN70uq89LodG1R/xlZt2it6Zuz8GEhDgUCrIp0SKZ9iQy0S0
G++NAfze0hf0vnF1UWFF4VR/dNQZm4JEqaOT/CTZORnZD/A45RbwNBA0JUq6u8/P1ebmfelKfRdB
jiYtd3EUzNix0EQQfkIsGh04lsfpBDxMgGk03f8BFFznWS9aQ8Fubn3hYSXxw0jAMskuOWF9EcZm
+tkNkuoo0/ahof+MNMyGZYsEIOtieboe/hTXivPmo3LntC+1kAGysJ4s0sj+ntkqWQ/FGp5N17WO
E+qqZ3vunDsA2IY9oFt/GVrlGXcoH6ts3zwHgKHyZuh/KGhniw1Q9aZ7GCD2mFBdVa/XH7CXgmGS
+u0zSXbUGBBN/BpkObKApvEzxgUA8e2XtB712yDtJ/pI2/zRbKowP3qqnpFRQFA9Jj1/asUjXT6X
Y2FK2WjmJ/mAXx/ra6wcWGNRe/okW2u/jE0ifCTdCO+lm+Yjn4Q6AL40WThvnQoalWw62hxdGyf4
R7YmWGCvsNdf2lidbr2f96+GlcVHB3o4yvIM9nY+vsTBMubChdrOQD6PSmrYjxiD7VZ9XL+xYExO
trelxq+m8EKEo1+dqA/VWLcvc/8+WWF7T+YAsWHTj06kbfEpDnVAc6JvHbBZ8Gzqqv7oa8VZlRvR
KcTxe7MG87Jw/WS8SuhSV1g2Lj7BtwXx9AecSQKbmjngLxf6C/5pkvgpEhB71pP5RlbdFTtRYGPO
yWYqcgcl3rcSYMKrRV3vLRiwMfXmWL3I0NFMPMgKiiboPvoeq1hrL/8ottq/O/bcP8iWPACA0U6+
zW+1/okn5eA1U4CCgMXb4/wbIBEcKixaDTDXgloME5SzNoaAKUoso+aMTnwmQ+lgxDHMD5WZqVsX
McgjuhB4BzkoCmdaPT7B6G5f1NKMHlon4K5KVJreZD6WPmoYUQvgagXGyTt1lvex1TbVgerGgH3J
r/t6Wb7KITnT0pCsTiyogqJorM7dz9Fqh6usECNbW+9j1yyWAnOdFMkFei2kLFFvrgvErzT/UqR2
8kwJaNfhhgYqyEn9XZaHQJZ+YWNXlGw6vYyFbt0kZJbEUnjspc4YS1lDg8yVCksSSfbNrrrfzq+y
Q/k/pH3XkqS42u0TEQFIILhN0rvKLDvVN0RVGxBOWCF4+n+h7GlqanfvmHP2DSGHICEBSd8ymZkG
nddA5naqDznH+GZqbkPdCZT3KRA9fZbYtKlar4DG5SpLlXOig8A3SxfpTQYP56lcZyL4ON+gA7WP
p6mMhsO8GWUJ4lhC1EHUnahAHUTe7WuIdpdir9vponkPnfKViUhSee4bwg8diyvgQCE+3gExBUuY
Iv4rLvIvAIf1uM4/6VOU1feK5v1r7E0MvDBK71U9DGtpxRCXbzt+aH25bStKFzA5h9jQtMlAmjkb
koXrmpfWrUKX6VrheMO5g/MQhyfzUhe1voOVMUTiN4L6xRbUIFhsOU19FSGF03GPuPUtdKLzaV3+
nU/qvtjrPKuAoAryqb3ONxNLqaISTiNNVK0HEyEU6sjwtfFKiHlCjzHJ5N5HBOGLaiZdEshlX5QY
LfjYwVDZoCO//HMnNSk/TjvlWNP7Mk47+b/ZSUGdG1YJSQtlUqyA17Zhn7FSF1Ql/E9Mu8CyfYJJ
JEQYohOIS5gTTpvOzwDYdqN0O5dFgCdCsKjul7pMd+CAorWTDljd1TSf1GVWMVmMMgQRGlgogEiL
jU7pTZQTWDa6Fb4YlvmzwlKRCTjD31msKU7Kw/3k9IJ9dYVuMvdSOnm2aCmAnXPZp17KpoewSNmC
5/93x3MnLOo90GiPc4nuZz7XqjbSHSfj5VN52mPyP5ZJsqumO0rdCZQCrsvtfnuh+pglmMz0fd2d
ddvO/j6QPrsClCj3JQiwi5tfZuhCs45TycCdhN+ma6v6QgwV3Pwve3AK1z1t2HI20ASVaw+hxPKM
ybR5j7nMjojM2d0gEho8cUNgVEsBKaIbsqLuaywV+NZ2tDg0pnLfWiRWa8NKth3O82bsyXAWbFX5
gp91U12ni0dghTZJBbLI3J7D+tAG4BzdcT8HPmbaf67WPah4rbubi3VKWPXH7j4dbO4SqPwLnolk
f4ssJZ7PdgYn95+iUzoWBTDofaYbTNGtOTzVpdRYRbGfB3M4a669RavmvA6N8ak16UJjpQ+ka1kd
QPQ7vBhu+O5mvbW/xdom+VGEwL/qIh3S05upqG1gwHSL0EFA45adAd2gDRvMuuRREd2NBoufaI/Z
KSL97MAtwZ/SGsbOBAyZna5lyVitoqSma52FMztiP8pylrqxNSKQbbBaBLq2B4EMECz8XaOpK1n3
BnAXDsLJyFVxZj2UzhdddesMjir+iG+OzlW0uddnlVlAs2OB8kXh3wUSTxV/o6Q3gdaYsvCw5cdb
EvZMSEK58KhT0KLkR4iBtFjHBmBSOO9WTNw96MQ/N2TKOmNXFQDgotD0DRdSr175M9/XUf2fSd30
tpfu4Lf5+Ui6jQVoSgDZZ4lFiL9PgekD6zxjgwkryHrRGmF0TBvErH2q4uOc5VNZOQ4pyIC2ukir
9zafmiDomDWLWxvdhd6HKZLAjQXWIFPXehdd+alrXTZX6HZYKXpPiUfWc3mJxdrmdpZlLse1Z+XQ
EAWSZp/ACHGvU7/L/i9ln3r+713FfzqNrInDdDGf4H/vJs17fE9+1+aPZ+PbJVinw3DRe90Od+sG
NIB/HPpj3e+6+3yqH9t/qNO73o7woVQf/XZEuIiB2asL/uOc/v1xPx5dd6N3bdIOfgZz33PNXPb5
rD729D8cP88Aevh8gz7kPxz2Q1Kf1u/ztT3ifcXCClNSXuzLaaNTvePkn7O/a6LbTXiyvU79cd+5
ydzu09H+2NW/2PdTV/OZzkf7Y/ef9v0XR/t/7+qP16UzjCsEuiF6Pl36P57tXPE/n60BN5UUTIV/
3Ol/8aP/eE3h7ocVsH97TeZu5mvyu33/P6/HH7v649F+ez3ms5yv/B+7/mOTueLT5Z67cqFJxtMI
oi4dbO+8xYABxHnA7Dlw+gbeo8CVW4AdojCe0DGyA90+Fbm/0g112VzbywRch6l2rrj1ACQraogD
xO3UDcSaf3aosxGUegJI7cFNYizhWNHUy4oo82REhTqmIjIgP8GGVw8B7rbg9pMPg2HA50xyJ6eN
z13vmGQMyvfI6Q0HjR2T/nzYFFEyqSo1hnvbIxoAZktpZ91a64Z6F6xBICopyv3cgWv00R2knD/1
65MRCmoZfEBD5UfPTWO5i6Ifu0PVk/gZIeAK8eTCPSaqip9db/gKtWZ4Ck25IoGYA2iHdzoHHDyU
A0Eo0rmSjFiBgmaQ7jXKHsze5wsBfYJ1WVeT0RTEsPYfkjSMajtQgA/9LJVzUrfF8kcDMbkEgjEc
uEKAwx3oNENlYum5obEJ/4q8jjznMHNGXKh8kGYavajW8/ZxnMAHviYQMgoxvSYqb9e6timVDHhq
WHtdayv+pBBQu7ihC/wFgprWFA4VkHhd5EC3v4HY9hXiS9Z9bCZQUY/55IVQ9G+sUAFCE3yT1/DA
Conq7xgUbO9gwrDnsqAH3yxtviIGpAUgNXOeW5QQhjk31psucdHAhZyz9A9tC0PUqZ9STjrCWOre
wtLDP2Fh8jkEDAKuUmb/GEIYyBD8kWHlASZ3Ryw2sDWF6fmd61Ng91ro6I1YkGGxcJ9gdGZDrLHP
YRCIrOtiORoyUQAVTdkq9sINYOf2EtLyzpPrwCYTBi3hz1roSm7GKC1ACkJjoqCjmwOFu9KNiwFc
GUgoOT9rh7FaJ1LxtW5cjKAPWFBoWevGlFKygoqBfasFDLVbWb6MIAlromfTylYZJEA2urEQlb+k
g2lt9E8gWNSCn5IRbXXPme03S0ybm63elxJgs4V0yNY14NrlVDFW/HG68G2SxbHEesKL78K1xcM0
cyxS48E3HFgkTsUxLU8JVYjZjmPyQvqGb520yla6NjZhNW9AfX6nayGh9w1sm/BMRdmf/DY8m1Il
S+ZZIQzAjfqxA1lz65EewjtTVpDWOhe5dzHUUD+Srm4e5ZAHUSLS+6Q2nimgZgfQ1MYNFakIZEsV
nOh62JLLot+nvlvAciz/Ci3A9L4FTHyTT+D5zC7B2uNDn6yB8YfOiu9YLzKFNtJo5/VRZztCYduA
TyKdPHTCQTwKcElLBoB32Rji0TFTKIZCBGGfpWBm4XkJ15VQLqB/5DxkNYUWkU2vBBjfnXQhrqTL
YlCMr8yM5LqKoNGty/RG5NCjalMfC0LTvrqdXWFVHsHxDEK26EpX2LV/10hpHrmfxJPD2f1Iekhb
WGBdpGxvdxx/59BVWFz2BbYMav8HvdFVHI/uLdua+dvQwJYsBjCJjzBPdJIqfgBEG7M/1nTPmRII
fcD08ovoxCtkliDUMzhw4GlEu2ojOqwRWajAmtnPGzttGvhXT4Vt2PysCbFOvUg76McpIupzJL91
sUxPcHV/VbWfb9waymkjDykQoPYyhgyP5dlHGD6Ol8RRS9652TYbmnrDRBtdMfV3Atso6UVk5rkA
73QZA5e9kZm7r2kDmi1wEgFJm3HbeWKf0ZZd3dphVyMFnNkese6ryyxBIYWJV86iiYfkallsk0Bn
8JTjAqs+C3fQkDQgh4dNTaNqY7AoX0BFwTgxx5VrlXTNAqirtoXeNjgqt6QQiDKXUqarFsogx25i
u+iUbuNhjXjVmkUayBjrSRZAD0VP7/KCmxddgiWGydAkZkDDoYGuqH1TQYQQ6tK6jDIrRXiugHnF
FBFX9GsBW8jzbHvvtvAV48C8LHWZ3hSFX1wIe4KvenrnIYx1KUhQwCT80UvpYwI5hHOVtfVTP8FA
HRDSTkYT1U/Q0gPTGxwgSAZhch6KSFx9qxZXTDs2Q2K4Jw+SBsACQE4RD939JAB5X7LRXrLSNJbx
FA0cS1Xs0ggYDBrzbpL7XQBKWK/C2nMDL4r6g9cm+6xS3rXzfAW2RGyvwoZnr9JI/2oro7/GQ41L
CeFSREHrfGEZBiJGBRmgSDm80T7sNg7AMveIAcfUXMpodL97hnuBfQ/kN/IpYlgTyNjbVO0yD0sQ
tE2KB10GbNdJ2hXUEEt8A7NUFFvCq/FoDgbdICyS+DGwHLlDLl0txBLaiPyZNX2zgFNdA+ROc5Ks
J4vas3sEQgZ21BuzgUfgnNUpKli+xar0Q1F1kEHXZdKZAn8uUcuMOGw9wJUsAKF6OA4evL4j34Yj
JLOyv+DJFPipUQQQtGXbtHKtJ3iPJcueQFAjooZzDTMjgEnUuJfudIVquMGtKiPLF0aXPA3xtEqN
8K5dK/XDGdo34nb2i4h84O3ajG8h21KsXQCGXXUHK1R1F2P8taNtq2CoHltLUaYkcKFefyJ5He6H
BoL1o32EkC/EULzygZt0JY0GuIXB/UIlyY7OiJXKMILtEBNlcVIgKa562Y8vRgs7B2uDL4ltLIqC
+Be2TB3lXnQarFj/UjnWRRjKBY4WuSis0Sah/gKIYrqZy4aalavIaqyl3ktXWMlobpUFdcu5DAp5
5RK0x9fSxEy5BDDrKcyy7xnvrO+OXy9G0TUIf/b+AlSU4r7jEDlVvgmvdxsrcUIaoPClPpxUi+K1
gHln6Sf0IhENuXgZ+z54VvHadla0sqnsd7SWiB6ULV5noQChVxb3LXPoY915wFYB/cak155bDCsg
ug00ndNz8M3TVix1bRHCzTweK3tj9G12sivlLCSgmw2FxKYr95bVNpcMAkKPowBr0+WOAjaJedu4
r6KVB0TIUpmte6egI7kxx0TApdh34dIGklGrmq3VN2LDKpFfY1ALIeZWRF/zyN1Xhexe0qzGWl5O
+51Z5MO91+P1qFuYfLg6Ue8/mXEL0xeQirbcKqNHSAO/Zz5k9VguhzMs55NV1nTJwXIa99p6DKNN
iNi9503/3ac9u5fwhMFoEiLktelWb0W5ZnBIW1hwMnwk/XCK/N76y3IKazmMxDnhXy8OkE4q1l7B
AZyPIZkXCVhdlUIFecPS9wKUnklZobl4CdQ4mKoPZdYKLOYn3bqUVnPvxqSE2FTLXofYvYxNDKJA
7p4sN09+jE7zDuaX/TIyL1r2CP1cEhv+86wxzA0U2yCgwaHTGCP4YnQpyOzEAvyM1Geolpc/JJnk
6U1IqA0OVKrK/MEya/e7kzorxoj1Jvy+CuAYlV9NN0m2psOqXSnsbNWVXRq0If6odufQ7cRAuvC6
I0FrFQ2spBTAEQCnYcgHhdqsfsW95Ese+S08sOt610n0BqwhSAK1U+Ghv6aQGHsE+5FB/oBDEK5q
xcqCFsSdLYYQav7CO0YFeI457ty+ADEeL9wKKNM+ukC7GnB1C7OlBO7Wd1XqDGufQz4+Ct16U4V1
dGJ2mW9h8O4ffJEmOzeOvX1V8h+uC9kYUxnHCesKNQUbwu9ltdM5Xa43/dRibtbF7luaErmZi+Zm
cSS7lZ8qfGQb5jzmdhFUY97fF1MO3pNvJLaHU+90MLKK7ToggIHtdNYbzAPCee+jTfMzvN3KCzxQ
oqATTb7R2czoyktmA9/qUiyxTy10ka5ERB+YQaMLAUrIKmCMIUhU8Eguq6FvF2lDvGPPZf8k6YPq
kuYHCHgBPkgAk/BXS3hahQvyEYjgXcakfS96C9gon3zroJ7N8hZa14lzlzfDRfSxv4/6swNifmAm
7r3wIpgLIi7oBRLm8hPsDXjlfCq9JfGpGII8Gss1vE67nUMALxDKq55t5kP3ggCZq7O+KuRKNZgz
xzZTC4ZRxdUGyeLqgVi3kJYz7OYyMabvnWJsPw5hf9XlKY2vjlsLsDPwkQ56xbYZFAZPuhLeu98g
15sDWltAeL5v5HMGYZC9gtJhAIfjBjP45KmXGVzaw+EpZKJYenHzRUMjoXBmQazJgI2EzusNAGoo
LONoU8YEpvRooss11hK2jd7O8rtTZXbxgRhAaxsh3r0Y1aiFY8v+zMrCuA8H9w7PdP4qOij/wu4G
cJcp63f+KsSoVNCj4eYco6lEDbuRR/ewsiiOsf9d5ElykAktjsqpL1ZSNqcishg8Ti1w1S3zyaz9
7K4T9WPpQjKk98rL2Jd/STZYJ+EI6wTyq7NKDKMOuihOrmFK7svKtA79lNObZMjw+zy513ArD3Zm
sOKecFxl1u0dy4YhrSPAW8gY7icsiZmDJ75N+0sN2/p3q/T4IoLxx10Rdn91nLjroegU/gMZfRmy
Bn6Kg38IHV6sqircU5qqbYqZw0E4Dts0LQzkVIq1AIb4UZl7bBnJfOu3/jURwv8BiI80HVAOox6c
C5ArvyqPYGYNGNCLCyZgIBFj2rg4DpAh0MS1Qtq908J9MWpIdEFqf1GUAlK5EfxCbKsb31ho3jV4
Qd57fghpKQdf2AXUfQHxHKookGIEd1dgUXFSmlgZntsAojHAiY6Y9SESIcKivPL/Ggkcce11Ibj8
Ych+VWD+GS0M8UazO/C0nYPe9Iq7B/hU40WUVFfVQ8J8bPs4sMEu+ZrmZJmGg/0aueXJhc485l4Q
ugfnP9yMmee+AAYDAras39ySYaZuwTK36gZyP1T1O4ij4RZjOWsbi2aRhZJ/g8NFv5C8jNbc5rie
XSUflKq/ZLwGiBRIy4dwtA3oT8H6F++aHTgx4RZeU+IMI9ZyBVwMJMSa5ELMCvoAdjy8kBwQRZ80
/mtX1d9a4H7e80Re+cjAY6py+2xy2Nf4FTfO0m1zSLFl30TaOq+E8xqT7dDfp/ARuLA4fvSgSQyH
Puu5jl3rDvC+Z52r+qrB4CNrF6UtpohifTdjibgJMVTeFMl6yDFqNge4U+Wx+VhS5S1M7reHDuYd
y7YIHbjUiHBdNKBwCBjZLaH4pdZTmHYnphCn/03BOvkK1cvQIewsItdfpFjLWvsFw6AFr+rmbi50
pmwYd+4SYdFy4ULSD/ZjUNEDcQru0x2keyXga2bVfwFy1H0D5uKWmEp+VQk2Ov9sY6bKfWNoDD0a
FcCzoTgrW8ULPG8C2BGXXfKKfu27sHo1zSReRXajdtrKCiR9t4aS2YLKmC7xE7DCQ4COgtG1DHcx
rAnuagWCEMT74vcYs0IxVP6T67sVaO8031Tc819yH4z7pubvWECjAXy15KkGc6Oul1pxWMsQ65RW
ITZI7x4L8fypeG6KwVMAjTRI3Eu+8OPJz8OOsEQjh2alJtNyL2ccf80s2w2pmV/svCouKXfgtptW
b7oFZrgT9T32gFYEPbFYRyQCPwPGQZewsi0sXo7VJi784SGsaljXT7JlCq6Cdj6Idww0QRLF6nk/
ipfBxwKXzzjW3VhUvqR2nizDqKQ7XUvN7tloWkw/eZY8Z/1Vl4Z2VZ1TDxrDYSeA+4DkRrvzW6DW
wKItljInIKdMGpqgYdCvQHViIIhbOhj4cBmhkW1wouJeb2pCN4NMrLPOFTZv1rCQ3mYx7MB8x8Vf
EeZ7X+xoaxhx+zY6NuBnxLJ2Thz6j2Uq7yB23r4BvaYCkFv6kzdE7DgOOV9GXpu+MhGtNbDZtsCx
sgAUgosfYXi6IE/7zxajg79oz4WzB/nwyTa4fQB3kiwFaeL3zHgBIaD/Qig3ViCgujvIOxarmnfO
ogZ9EpO1wgkkbKwfBGQQrwNkYanROg8dazGkJ80bEQ4AgXZdrXKjAMkZv3IxEBB9yswsMRbwoNel
Sb5N2qyrJt5bUEg4j77fPJdufAAkRV0xVW+fc3pXREX1xLDI+YAnDKQKlLp2Gt6N4fBQFrgKkZvJ
pR2pCqbzZl4uWssQG+lVzgHezAX4n7CAAhvlXm8sH1IVTQKZLIwNZRp4oGouo0pla3eEOaZuU/Ue
cI0mdL6m3frB6i5TJ7GEfTs8LGHB8IuP5ZgARI5eF+ESgaOlN0DVJfsw9V9vlhyde2eIRICOHOOS
Gw5/4WkIqwwItr7ossKGp/WnlK4thPuxnSHA8xFesbAH4y+uXRtJTQ+G3yd3gGM6WLtMk1UMJsWa
TKIFY5/Ep6ktEBpJUNp9unY022Mes2hyCMswAOMN9QJdYZg2lgowlDPUEug8ea9TDCu7t5T/K/W7
Wigmn5h+RGRkYujIFi60Cb/lBRbtzDB1H6DbnW+GEhO40qVwvB0hisFGLt6ntmCcU8wLJ4cOAxQY
0lFgzAkB4rpzxzvID/d4r0LVqHcgY0WnivqfFXoPm5t3iUyeY9YCVMQT8sShHbbR2Sa37SfMd+xN
JRBNB19wOcK9em8AQ3sx2rgMRGkl37LvTknoVwfsCbjJY9rRjtzecyDz1h4j5nOYjvdGBLkmEvZP
xYjXRdNSCV2XrlmFuffEK5OVYEjGsDQ3TJKeiiKJzyQrmzvcm25n1NEXaYbI6aJpE2GqsOMe/6KL
8rgqtzGFuwD+l3gwo/Ir7Ar4KbU4PdiF6LBWeendTp24ptqCkqZO8LxBHuiRPYR83RwP2yaGcRaE
3LCWXoNRG1gtJohrvDzG/QC0pJwII9yGCDQt/eqBWVxu7AgOQTnI+5dkAtV5A+hFvTEUEC3Ayxs0
QfuptCVb9gW1NtoJbYBk8dJk8OXWXme6Vk2NzalxPTVuGkDk7VTxO1+EzaWJ7K1iDYROJsXTXIXw
gs2yK68hZ4p/7ORZVbG9rgTqGXDcBpEDXdv2frEfmxIqW9OuvkQUBwq1QRNK8pRLI1u3WZPBsQN3
HcKL+XqM6nIlnGwBl0y8r/zOOYBrCYfMKavfYaYRraHF3V90UR7JZpnGHv6kbNKeEaAGmVbSXE1J
l/jY2edZSW8qiqKMnEvm95c0SgPTBbMUSzXFo8JY7ZoQWN9q1DHJwmej9cwTnXDHFH/AZdmQeKOz
yuXpXu9qKCjPFWDXLmIwiLBaPKZHk1CoC8/5nLTjEngcyB9M1XMFJ3kJwghktE0Gr44mSYaDgwW0
J8fCSxiayFi7IDkMUBHwLFkZfxujHxYTxvcM5EFSGLCIa1tgYklUn8jAo0PGgMRymrh8yEWKIOno
Rt+a/kfblNC9+3sfmo/5Cp7e9cmsBdnx9CpDv75iWlcG8IVpNrc3vc5bPhBx7VTtU6YwLBnVkjRD
vjSpy9cagao3CNpBXqkxf5ZpbKlu1wN1tR6n26HbhQJTS5s0Dh4wxE4DwwAWtAhb8RhR4E91iv9K
zbVGj6gETUwsrYJL1/add1c6wsfoKZLvGWVYTGjs56QFf2rsuMAQ2q2fujrEkjsaKAYjPWgERleV
9gIrQ/DFGxxO8Nlb6wY0tAcowxXGnrLHYbLVBgscAQ6yg5dhfsvoYsQmki0RFEGmqdXctKXUWyS8
zDa6Ajr5cO3L4ItZEgbzEONej1f1hcbt9A5EgpY6XVddrot4w+5vl15nHbTQlXSyBPfDlh1CsBpS
wo56LMR9Gu9D3/IDnbVZI1YNhAy2ehBEFDyk6QAOqK71uh85jawnq/LHy9A5D3lmyF3hczC/sx6q
Y2AVCKy2wzM4/JXKWxOBl5ocdLnezM10Nk9SCCA1RRXMFZCEzDaEj9lCC+FGXShPCHAuboaoukxr
4uJbyRH/htSxLpsrvBiLbS4Q88FchkVbc9cnyZuArqflL8zWu6MtVlc0FF0j1DVgnYOot4df5FkX
6UpdrlM9qBWQ7wEN5IP88689dJPcFjFZzK2rqbXui8hiXU/0Na27qMKs2hPIRc+Sjro81f5c0F4D
/htsNuA+AZTF4u436AuMGwWP1k1HI/VCu3FzW5YE5DyIeOqciq6mZ0Y6oNpLCz5GLDqOQJE9m/GY
bP0RxEAq/TUGSOaBd8LbFkNvHgwZ/UcKU2hv+7t2kRMdW/2tHiA1pa4YfEOzRxwNAT0kPSBhU1wi
dIZwpwckLi/pNgqtJtC1vcGgPuerO5hvedAyw7cCw0mQ4qes/nSAQthhjoms/rCoIpFB08BmgWQx
nygogP8bsF2Gllty1IdwuGmsMx/vFl1L/Cq7cDPf0DKidw6CYTcF1IGe4raxjj8FUJE1gHE46ko7
gwT4AI21DVYKmvvOb0GuyvwYamrIQsGpvRfpFYG9+qpL0radvudQt9d1Rp5DqNZ3ITWXwRU4o68N
YvhiJe1pEuLl0U6T/gt3NNYWLzowUhEgYWkIJfGWkhfBY6igcflYmQQEc0e+tGFFXlg/CQxmJFlF
HVrVddthRbEn1fvtk46ldRMSB7wLr7figpC7vLKHLxWmqcsw96vD2MH+Oq6SiymcQ/VTxzWb9Auc
0S/OVtgZm4oN7jpBEPiLBx/IHh7TrirJOh+ON3fDRMIdpoOwWVLnztEHQ3UpksR/EhSqRx1OAA7h
j1pYCU5RiIXQ5Jab6nTOdlry9KulFlmac3/X2ZZDYREDESHtwEQGVwUqh5FmRV0YUHaCnbsaolaT
0rje9Bit/mwBBicsKqH/0zX01kLvNPehd2AG5Ht+9TGklFyUjeihBboACEPp3kgs67HmzbgKDVWs
sQBiQS1iqHaAhjSBrnVLlZ6lDJ/iFG1N+CM+Wmylq3Tzti7vTMmyu1trC9o0BFrNezMMonjSJYLf
4qJlKtsyvb5QOaDGWp3ZrJ2JgEemTTWpWfexpw4YUAU6V00S1rfUVKmbYR1PHUCi/9liKk8r3i14
ASvcgZdeUMUV1OhNWO1JBsDA4NVvkJUbT05UmNuh9x+7ITNPuoiBraCWTpz4kNpLHLxvBlBXKjkt
GJRXuMMMoCqWppmf9AMwDsI4YoR11f9/XQTFN2iX2oj7zA/Nb3ZCWOT2DOlWPiwvV6Gp2pVdYGk2
+G87xOHY3M9HmY/8ayeWCrltKryAZF6Uewom6L5xZbnXWWLasJwueBMgnEBh1qwwQGyGYuXin7d0
4J62KmMoiWChNhCgV+arHk/ggjVEbm2lbIbFSD6eDf/7LUfokB+9Xu5MLMKtIzvH6U9fdP311h9/
h1v5osprXOxfFarvu7PEC0O3oBkElLjrJ+sOsa2LUipa489mBaOJqEY95PFFVwzEucCllR+swedn
kSPuLgd+8ZrE2PkmBBE5wfBYTWUNovmWn/uBhAJPUNmN8PbQVkDsLRftOjKhJ7tMSGie8olCwkVy
YBhEQMqBFAsnwlx9mZkVOTYmZH/BVgslzPj6V4FX05GCfLx0owzx4xICPoghMKzgptVZbwwYUN5S
bWtvWASOoT14KgATuz4PhYMVlTgERYaXEIpkmM4tQd6qz20EzxyQkSBiLY1xGau6erCbCjbPoVk+
GTZJgojS+kU4mAlioNue0ozHQdzCmCEB7A3Qjw5/ZDrA8t2DvCcWjhBMCr8MMAxa9tQqn40SbgpV
8zV0wvFCWmpuPAhlrAFp8xbeSLtT6rOH1AWBuFFluSmwRLQsmjSIIzGAM4lNmltqbXKYnusyGE+p
+zxUj5lITMSkYLNagYjLjQRYQ7OtmzuM7csoYcUK9g/dintGuqwMgtlmyJPbJq79tWIyPA4hvM8d
H/5cJlTU93qTAUAMvc5cnCLw/pZmlyso8Tj+c4WlkIWV1vnJjorwObHyDYRWIzAb8QoO/XipW0UU
KysSbMcFETB/jCwldlIM4lZLQdiBC1OiMHxAH3VqeQvWq2qR25kdMCsv9hHE6vfQm/qZmst0RSIm
crauZjagdMAwobne6JbzjnPZ3ESnIK1fAJLIhlVnyy8DUS6W2jh6EZX7zySiUDgVjwNdO07oaZ3X
TXVKlxlDC6LvEyjH7cb2ebn3KyV3bls+ktC31/Pp8zRWQT1Al6oVACEq40DtyeIL8IV9PwH9yQQF
d0fnm7DcEuCN2Fn4TmQEeFm00xuj3VeNh0W+OZ80LiQpiiLf9YA6YJkXDoK1iRi2pgfoTvvRTpq/
rKlrROIQNW6BQdmX1nBuENEHvLRa1TTuILrWJVuWYFyXCGA/AmcswBlwoxLMX1gLFLc7oi+dvsR6
c2sUtjZuyS2ti3X7uSnmhe5WGXANS2WRb5sJpzxYTp5v9QUUeLW2oFXiBvQdgr4wNZ0uOzQiCrha
FaS6DOTU8w4xgql8vvz6Zuqy2y2aq+eauUyn5o2+L3P2U7uOm7jnbeyGWwpZBnhYIJyPGzw3M/S/
Quc7oIqG20lnQH4OASI7FVRpMgkMK8543sznrsuirvN+7qjz+srMrXXq0y6fsh9++LyfJWucPOwI
MXNN1WNCiTeu9D+gZXY2BhK8/iVkNbAK1ToqW+nbhcXuYj/f6Dmry+Y7OmcNowQgbb7huubzfr7n
L4sSlCke2QK4GrM0EWJtBeQ/sKkRo8P/OTeaMdAFeBO1P5M0B7QZziyPg8SyoBJ7B+/ufY3wPf6c
U1Jv4DxbfcznHJLQXQs5Un1/5sv14TG/JW9Xt6jdlfTDFbO/Dh4G+zLCV3vaJNP1INNxfpf9XZne
Q1fo3easLsOK2M+uzB7BYdPof8jUP96eVP1M6k03vQh0imnSjs7rB/l3bX5XBikJ3Ja55vMRdI3u
9naEIQc2sK6SAEg7rAJNP3u+p/oh1jf2U9mc1alPu/2u7I9dzd1/2i32WYUlm0gu+PSO5CY8J38m
p7yc/kH6nfmhpsSkOoO2BaqGPEdS76rzt050T792HwC3gJvbr0KdsmU1bpou2+rOKyiGLkeyMiB3
eXue9WOqX13zR+FT2fwkz+1+Vyasibmh/4q64dyNLpuzczf6Lz1nder2xM+Fnw41d/O7I0nLhmJg
9JSRFmrM09f09vb7nNT7fii8fYk/l+oGH1rp5Nwo5pUcby/yXr9jPxxLt/rcK0ZexU7+H2PntSM5
kqXpVynU9bKHWiymB1iSLkOrVDdEZGQmtTJqPv1+NK/KyM7pAeaGoHJ3Omk0O3bOL6K3907D2kBh
75v51rHI3kXuk5ty7X97nvys/FhuFuGa6d3x0q2+X/qlW5fX999W5fNIZU8uV2OgTgB4Xt9vhBxq
ZNseNJx/jBHyuxrHNGbZhRUU1Por2UnI7RLY4gag/NnFtTiNDP3Le9cqv+vfdrfbQP3+oslTfjvv
/R2TB7LYU6hvL+plkP/tPf7ts1GpkMVSz5eLt6u3pVHr0xa8rwHiISjaTRQu9LXYmyRaWMfF/u9g
7ZfwIJEBhryQ94W8aifOcBU3djbFjb28Ge89v9z8bZ8u7yLoNRmcdUmi7uQ7W8lVF3j00ST7dVBm
88sCsH0NZLSFi5AC3W976+XpkTc8Twmqqmnn/hKDXq5ePsdu1JS/Qs1CBqCXZyoDULl6aczvT7rD
lleJBvsoGw1ifUWorNWCeOjPOyL/8eVRyp2/bP98jOD5DLHOp/fGdGljP2Ne+fXyZ99bq1yT++TR
f7cp9/27ryr0zkQ2JTS3ub28OHlqn9efYtCwzBna8NLdGi0zPIQFPFC8TOHycfGRT/k+bNGd7Ink
Gq4Rv27WSVnu7FL7ERt6e84HspAg89pzhKLmMUrJNNyMrYv6TkINRlNWNBPG9vjLkEZUzOj2PkrK
oXGus3wNprqG5EodwQd98PZ+Y+SaXHQW6H+j6vedfjdksPffx2gFIPMepOKtPFGZLS3Et5d5EHRq
vnoblQtQhccOqhOKXGCNMUpIU/ux7Tyo5HN7kH3OKgpCmRoG+W7klsnWK99szxoYjFbbZp4/xJ8V
VOuw4GxKf+g6K5SnaB3a/sggMgBfFqbg9/tZC+WdlAtiIbQznJO8SvlkLl3VgkEuqnnuk9zXZqnn
k2K5t63lWwKr5sTnfnswxaSU1MS/yVe8qJOdlo09F+IF6qyf5WsivOGYD6SI1nW+IlAqycrpuG/W
Xxkx8h3pRtTkt8f9fn0KuOcdIhev+CG9AO5Qdh2WEWvQY0NxylTSdXiCFT5Stp9nzzN2Vre0ZwI9
c0cD+CQv/pdZ3SWw/mXv5VWT4fZ7+546t92gEmQWfsZs73dRc3IqI31/lK/X5ZZtc0vZtuWX/NYH
Xd5vufO3jzQKZdukQR6RufiC2ROWNzIwjap9baIOjTsWtUPMpejkYX/55eQO+2VuHszRJA8EShTa
/tGaygcKZ76Glk0ZR9d2lgfl2j/Y5X2des5O/mqOpOdWcfSRS9/HDfNuWhCNZXu5kJXyLavBuE8/
KnXH9KQwT2YijMsk9TKLvUQW8kWU7/l7cPDbPkPOFuQ5l9XfjsvN/znAuHxGNgPKt3s1r6NDl057
WGTOZbr0P0YftiHQ3a66w6WjNbiNxSfRJ9bhva1WthmAGZqOchcVdcYT2adcVuVeuS3X5MKOFU6K
cbAgfpz2pr4ivoGfj9lZu/eO4xIGy9b7M+TWa1uccjHX+NOS/fiZh5DNZM7s2B+w9oY1U/zyAr73
ovKlvMQz3qpmR/oU0otW4JXJfJQtEgDMAtVADxCaiA6aVuzl6yefOJU2Xx9T9yibXr+OlxPkbxck
3cKqFuslVJRX9tvv/rt9yeBtpdn0uh8ZmYNmttU9KK67S3cmpnGPduW9vGz5bXYX14ey/yudIr/R
mTuVFFLyRU8qbd05yko1vzis6CTL47+M8PK6LwPl5e2Ro9rldZL/0NK69Lw+2cIMe6HUx/fMRzka
ejisWuX/EhCrOg6YjWlWl2b9SxP8ZVVevJlXdRj3xmD7HSpwx7p0GCTAHOyLjFYox3g5/+10cmoK
1ey4SffwLvtTNj61a2ofis7cG5VDbCpbk9MVCcSbHun0/mskNg+SttVRm99m1vKNkD+MTeVK4Qcw
3nvzkw3r9ybaTcNjWUch9rTHVSQb8+7vrNUvd/ByR7fBX67Ju6gC9Pa7ucc/92e3ZQ71EtZtSrf3
M1IAjXQezfIjPT25IBTWtpDIquz0OAMowD+SXljOQS+rMtCbzcSm3LB9xy+ra9SQJGijFCO/9Gii
aBnKs2ULTuKWWyu3e0TkN9bbJcSRv/dLp/P+1gvCvbCcY/1yk+St6ZK0D5tKR95azuotEglLm59G
2HJrYGb6vNcpYMvX1Sj7J8vMAMJcxv6JFALeFF9+CbkW4Gu7fED9i5zzYgcehWBSvXrHzbBxBNv+
4V+3anjtV4FCroxBZbOUt5mrOido72+OAt5weL//nkYhKdvGu/d9l1i23/4X4oj6JQdSae03Cz3v
XUGe7VSVd7JJyNageMvKaz0F0wpJ6Ih/C2ggeiT5y/bspLvEQenxl7dGrl4WteUXeuscy63FkJHz
di3uN6cG+eItgFWEejA0yEDzQtod23nzMve3nBI2ZaISlW2dnHwcck0XqDIiWP+zJ71clDx2aTRa
rq47uSp3yoV8anLNoJYdRN/dvnQemqEOqYB/xiVJv0zq3NSsgKspzQQo1Ixw35r+ztk5Q68cOqcZ
9GBCilLemUtkJ/sjswW4fpSrl0SlfPiX1dnt4rNlfu2jYjq9z/VwPCAQM+3W/20SuPQRoqxrgYqm
tj7B/yx3cbH4hV0CuyOllKg/zOR5puB5XA7W9hyR9gFEINuJ7LYuj9gBh+vnV4O5pR9kDLjlUYtt
UW2LFRG8XRoXH+QuuTDbqxE3gJM8vUruPY9LLrYoeN7eSLsXmE2UL+r6OibXs7jToYCGWbUfG/Nu
7A2QLQplVccBG9Fpc6DZ0FwIFuKiPZrgwZHdTHxT0HhsCn07JluDrwgN70zQhHeGa+d3w2oYJ3RW
7+PNiSvNqvUQKek3wGx2WCmjEnotasAxwCSS+U5HqT2un9FOtYLeFH9tNg3FLLSIjCCNrRBefnHO
Bjc5GoahHOwoLaHXUqioV9d4GBrRMF6mFFC3TZx2Pqa6Jfb6mvqYhEb36/K8GnjlVeD+7ssCuJPq
lQ5uPJTfRmXhCwHmefsUyuJTvvzowE3fN2Nj31s9bUUpxAB1O0Wp2U29Dx0U1hDUrUoPp/gXP9A2
jmhSCzxUJYaK2S/X+FRfVUweOhVxFR0VgFRRTXAK1q2brR4XGqbenOzWwTgqsci+NObH1UjUA7a/
dphPyqOWx2jEKfBmjC6sqsb4aCefR5hD3RYP46CEVcBW1MTWlsL/j24qD8hfwvUexQ8DWzklyDRC
W5CWIYDPNUTSLA7aImvDddlrub6eVTf7kA4zpKYSSyT03FVfZPW0t00zux41nKs3T59KsXlXa/u2
imO/WegcB9tFzN/K+oOGNWJYZI2BcXFcnapVe+Z6jPMMrODsRZQeef/qaISBWcolUDgFXpDlYbAm
+D1JRpSLqQCY3K76GNjbN8ivceTZbv9trWAqYNlevHj169xAzFm8yXlJu/aDpffwR/usvOunGYRk
srq39rRUgZla3e59gL9MoxDBz8MV9kMwIK7qDE11i5ZbMMXcBJx/r/TtkRqbYEXsJEUox+3BjLyg
tI0lsAdvvi0SLQoi5CJDd9tUDfUedkIDxEc/KSVe8LgeUu5K9WWHyY8edDm0LKgLA2jiRtvrFRqS
K7YN7aHyCr9wBw2/zHw4ls2IBH0652E85HborAKaqZr6OPjGt++LAe7V2atKQGo83dakZsb8dOOc
3SyRpWHDg5bbqIgHjCDg8YnZwKYsQL07DXTPSvzetR+8ocquqK5EPrBckNTKCB/B6XJy2w9Rr2Ww
O+YMOcTbfgJte1kspo1bbH2fFbqF01b6oR8LjLP7xvJbtzzlTo4JQOzgi4pDCbB6Jbl1m7h/WE3R
P3SZ2I0jonRyy6hm7bqcjFPZiPw63xaFgyy+WO7XGjqP6c1gcePvYEOqh3XNj6J25vOca7vvFpqi
AMrcU6aPxhWC+O0RsX1/nts6gBKcYMBsMQZRudkvLg3KRRwjNKNm9pV2tW4tMR5sp+xOYqoBlTHw
Xcm190UTpTCFjHxnD3inTvPsu4hV3kds9ZFqhsKxavR43ecasyCQDMWtZ9UiEC7qutaae0etVbsQ
CUKojVYZnxNjDOLGVd7y2ju7OI8uSHb0ah+9IXCfA0EQcGbqpTcPWZYdjLqGpWsN7qcsT5+0Gg9N
ZY1HXOs6inoOWgMTFhYILDeq37cJUuKbCL5SNdYRDz5KVSj5BX1dxRTrFgQI0wa3SluJz8UQB1W1
fhG9FvlFAbkgmZAubc0n0xLNM3xYSOkeJNSGx1gOdrxzosjwm2H4MkY1bkZF/kUR2U615xYJjpS0
QD6k/G3vusmGVzOtUxQzIpxlItqSbVNzTyv7NLcIC9NE61Ne6h02Rd5jUvZ3y7D0xwGSXzBhcXAN
y+2xHSlCK4rnZ9T5b21NVfxyABULq3eTBaCfJmuiBhZGsH2uOEFuszs1KHwKGLn9914rA40JH+w0
4GJZ5B76LQ7okBKmtLBRJABBHN0WCpwH3gVVPMw8zR5LyFw1wiZOfC9D8lMbHEhDW2MEBzr4OqK9
AdB7z1/b+LHVh+Xglb3w7Rosi44Xbl45FkVxbp9WlS9g6kuk5XG+s8K+zHtcoeYHUq2z6dg3nRmh
VNhB6EFTO/V13ZoDywR81pU3jpE1HxKlf9Ogs11FbJsvhL9cKx58LX+3jejMRK+gPdspEyhxuFKx
Hke7vPIpC/iVYlo76QW9Gn97RI8wFQd9RkFBdMGYm8wC8yYcppGEaVnTZee1EwwKtG8FQsBYtLpv
qpp1r8X2R88zrbPStdY9buM/RjXr9o5t4muYB0abmkdRkk3I0m8TiszYY5Qf7XYSR2u5L01X25s4
kASUv3hNQTz7MI6Mc6OvetCr90XT9AHdoXtdDNrXdFxQgxgywGtRV+xqUWcv9hox36D8Tx5DoyCm
Gc21ZuNfXWjuCRgrOQtjic8ObKxrVVNaLORROtZG6EortJaStJCuPS6bnM0wiNu5brXHao7FGWju
jxyBiNoKZuhXh8FWbrXytRW2+oKw7nJKyroNbU2ZDrlG8tHqR/vG2RaVOTyIob2qo0Q/dSKB1ZHr
C5g+9WvTxA40Hs3YDRXFdkQ7fVXkFMoByV1ZHTIQlpIB3RRp0OJ5HxQGQq1GXXkB7zKMXMt+TSz7
ax3FxT73Km3nae60N7L+uNpNHVijmcDFm2bAHn0buuXsnUrRHDpBVCYg8TETOyrIul8TrEZBpi/3
hT33OGLnA37hmrdTMxRSoFn31w5v4rFV7Jd+bNsHO1FIC816WECz2SkT7l5rr3/MMW9lZFvATpog
3QyRdzvagThPvZ0f48rY6WRGldjSd16hP9XzuF7pmEL5hTWrD0VMnTWq9etKYPBgrcpEC8P0rmim
5Ozo35AjVm57q4iYN6pob+TqzCgwfoQ2C6c3dc9Ay/FA+LnI3GYVhJ7sXDw0k/geSOXrc5V+iKZl
9I0uU/dlFBvX1oIra7dMZeDmN2rSeffr+NCYYHI7aA6Aa8naYDoRji1PaJ2NYU9IUVRLj6C9gUca
3sJ7qFfU7Cxcp8bEfXKJXWuFhGjaIS+jGy/FiGH7ME7uabO9DMETKDTi4lQb6q0iHBEWrdL4Fk45
PJ34mKrBLHjtVgzQQq0xriw1sXbAegL4/dh+Cic91FS9hq6eoSZoPyZvMvfFMChnzKGWUEtdpES7
rZvN9NIvvS8AJILOrKiU4HcfliP+wWpLjzjX4oRXCOwmPLqIjo45TmJBYdVPWpctYUlm1vHar5lm
IiMEScX3mvFGwS9MGBFcYbv9WJgqReiquBZN595geefibJX3+6RDGwffLuCU6tSAe9q1MTC3JS5v
3FlAsBbm1JyXyXixRDJyJeYM1d9ublcwxqdkcYDQW2X3pGm2eMqJe9VSz+7krpF4DXlu7I/lwbHJ
p8fIQuQnGVFq8DIliDt3JkXFJ61yWW8UTTya8yCewD4ZO2+Jiag8SBqxVuX7ulHwNMGGop2H6ESP
xg+DlN/w+MrVMM3qbZdFgPrdFnkqHl8oT5b7DC20Z8MDDAoLDaHkB6NXxMm1Gqq+fcEtt7oeAY42
S8I+Fl9nu0Jfe/bKW7sdHdWf1RgrjDp7/GWfXHWKYj0bSX2WW/JjvOR4NNnLNbZalC7GaTxAdFAf
bbWfH51QrsuFFXfo6E6k7t73tZr9aYij7NoDw/XYpuqM/Oj08n7CNPZxWAgEuN732cP+G1bpgMdH
MPCuqkZn3cu/I8QQPwKEih8HXLH3OXzs8H2fIVrIax3AvUovUpBgwj1Mkdvdyk+stbHeEmsd5JZc
9N1EVnnRTdqrGz/arhvqTpXejwI5Dt028pMOx+WxjgrjZrCXO7klF52Ftm0L6+AoN9UqW27nlYvc
ztf1Nn7qB0gLODA7B7kPNsFwB4XhQBS/ncFpS4uTEhzc+nJGq5XivjNxMLt8B2cAwB5Cc8LrW+4r
KqUNq1KJdu3wo1EG5xFCqPPoDeO8c8u0w+wdvxkQ+TP+OkryIE9JS5R5KwbsQO11MObgb6+7ijDX
Bun2qHcTxRz8z3x58mUxTZuIeBUdmxjOdT0YT5OO3zJBwBg42+bslOlTkx3UyTaecuKZJ3UVcYAV
xnCSJ0xMok7ZqmDevZ0vT0E9JY88JrzxbJ5KW08flcarztqC/EGRi/Qx2xbNBi0VZlmTqWJTLtyE
GWoLrPJMRqzJsZVBSgPC/aiadQCg0HxuMG8JSkMnYhSV8UwwN+0sDQdQeZQb5B03an1Qe6vxHOd2
fVPPzZs8F4uj+TFqk8uxfPqmcluWNWmx9Lbz66rPfuQoNkCQFslZRE53R4lLf5qzpNwlEFkLjE+C
bGmGp86a8jvFYcK/bcmFV2+umVEzXfZFsWlAYGXuEen4kbnbotfrPdzv7P7yKcyRdnTQy04eVLHl
vW/xeX//ysGrbB88qXaS+3D1Ws7Jpu4vPyD3RSME/wQG1+UMl/JAhU3lTm7OZto8zBFst+0qK6wz
70olPeqDlwU28nmnQTPVp6YHEq8aTMyEm2tPpLy0p9mjbY1G/yB32amN0fpqlwf5gWi2x+vRmL8S
FGlPcleReTdmw4sht1zdsQEwKeNObqY2N0ttx11bZ8dWF9qNZ3bToznNKH00+mcGx+lRLlY3wxnG
6rVtwPxrX+O5wVpr6f3ljKV2qSuAszeoBRwyBwG6ZMCiWtOi5Lsx3kjFlHpRv0LMNj5wA9xQMav8
1mwtJP4STTtAw+4flB6XubrXvS9Lm5zMdW1+4Fx9nislvZm87C3atJg9wuxrZ1vYrRP5LaziO8Og
btK2dfc0NNnnpVG4bbGx0sorpDhaO1S8NAkrqMm3uS9TBIlAxWPWynavKqbwTatUjq4Iqlm/bUcN
MTmRekfnaRjKnad8Aado3mG3KCjQQjSfba3+0JneiXcz3juR0voOwg5jpT06LgIV/VtXYOk0odKF
OLRD+iNxH6oR8RfTMxqkoWPvqH6sOoDDsRoumCY/8df3QrPT+5r+cc31RwCeSwj51mPq6M031tpq
u3yxUApZs8BNjPzLmE/2fhIZ6Ya6ovxqOTtclTVMHMm59nNiXhlwRQ2Rfp8GXT3HjfPmdvnVWnvp
Tl9XGDR6W3yM7YPq6sR2mGXVZIEDL2vVD2rhKPskSx1qvmV+16fKNxiPqMm0KUp/DhjL5I13Q/9Q
R/O9ObQvplYuz3VXKHgptl+buVRP+WYCwXwSl01cJE+a0yNZhjQaweig+1meZ/cVlDEw22r06k3n
yLaRehiL8rLQMA5ulRldsbRZfRlOF4aosMegXJjO6/NkomvoYP6az1V2i+dORoRoVzut17r9EZHR
9JuDuEegNql9VyGSsRWAbcK25puxJPOHbnEec8uKv2ll9qGyXOylSvS/oJZQeTDb5Epr5+jsjKI4
CnNubpFqr6mgIMNJHBo/aaVVBSkA4M+eo7w4Y7P+0BCecTbnoyoqKDujTYC7++JPWVO8uO1ihmua
dEeUBDTfYmqAIWvbiTPSg4RmsYopSd7gKZhE4/0wDv1zH9n987JRxOxyfJRbhV4xJU3U9UpuzrrW
7Bq9GfZyc8I87FTAEPCHvhqec3sb0OCPvn9bWyn7XHese3m+ljo2FrVWg1YfP2WZeblPpmzeyU0P
/ugV/hrMHbejiWDot6wF7SK25AKfsVvXnEihbbs4v4cjgEC93LT7CUoemPZQbmKFs17HZPD/+jan
NLcRTB6T12c1zsfVrvQbee3RZGfhSPH9csZSCmbh3kKWYvupmvHitrCqF7nVj0scJmZe+PESJXcj
zmp3gBZyv8z6iqwD++QiGyMt1JYYyIewlXCBTY+voRrfYQ6M5j4KqneKqlRnpzXvf9svNxOYqNa4
LtdjT5LAl/visSdSAdi+l5+fqP2Asfey3TC23u0yt+pBzOQdO8OhQcudcoG3nD+qvNjvu0gQerc1
gPqgnzPn8gXyqDxgQIw/FcX4CVf6W1U0IxMrvTaooCf2bZ8sz4urrqdf9i1wlPbMaBEc2E6pdGHf
al3CRxzADQ5x9/Vlk9kJTkXllBy34YciUGcFwDpaZl/bZ4yuHm/J58sNuUD8h4NIkmAwt/QUXOS2
PKQvS3mVwkjSS92+NbfF5asAF5f+pGvOQe4c0OeDn96N+6wt1luUbvUzbDUsTtmSu3ShH+PRWu/n
ZDlBsWzR2ZnMFyj7xEGDetnCzu9A1Bc99IlnvuRWtm9Xu36UZwqt3K3FvF620qUNu3T1LlsNSFzc
quoneSZO4L5YxfKURo31MuhMHM3BuxwrxDc9YnK6epZ7hRxQ89KU2t5JZu2hmNz6RYGLPeRZdyeP
IUGKRhne2TeiaMq9mVNuMF3xWOP1O1p+qoNTNGwXbKeSd5QBKFAXsROmY/OUrbjadclqPIJpZ8aQ
qVvqcxFHpCqqAL1/2j9Nr2Byd9RH8irLqMW+4WJ0ZDR1e/KGhSHQUO17GEjatTV3N8bGn84XNz5P
M9qdclOrax1ZGZtgzQLmkWEuOCNUE6Cs6IYJ0NFDjozZQVm+iEykbzHxX4BOWXfvoSzow+fPESF0
mgMv0Ae3Q1OwVrJq12jrEFTlRm6pqqsGvjhqS2iDZE+tNlhvtI8TkyrrZTTJKcTwY5MiVz4C8Ifn
h1fpOg9VSk558bNbV3fN2B9xiBSurn7PFeXGiwzxVnrZp1bKkC34ZnUldn0kVo0jxlhvmJc8WrGe
ojrc5mAEtPwuNiLjxmto2NuubFvINVfNjANEkMyPYHqhqhQ9weDylbnzDrhZr89z3d+PXlu/ZtQS
YcSUmm8grhQ4hdKjpqf117ounHA1HESLnXYBNaikZOfFR8f27sroYJe5ABHDIsVUCm5SWFeKgumW
UQXJWD4VC2SXusF+vDCH/aC5za6k7wvicZqOahU7QWNnOsIhtdiLGdPaqYqSl2rMtaOtQ9+3lzHH
LKM9FOWQ7mzj1DSTeEZYijFmQLQSidUHudV70YdBmftb27GLlyVFFgo2EoTtbTNXkiEwtXk5zQsZ
yD6m95wK9WOUj8ahWsvhRUfMY9cZtgU2crKfciR1SXZsM2YBRn18KFO9eNbnOD3Ezljs7KLb//nH
f/zXf77N/zf+XqPNusR19Uc1bNigqu/++adh/vlHc9l9+vbPPy2ieBMmqmNgLuloqqNvx99eH9Mq
5mzt/1BnhmuRJelxcJaPhWqfpZRpu6oud1CfI5/BpcY0d9ue46S63s7R0/pzbK2Ma02rPcR0/GFd
ruplTe6rzTICRsHRBL89niSuo/I8xArRBIbrfFHbWTaNnQb9W6ZmVnmU+jpyQfBA0FF2j/KMzrV9
+cf/41/+eSfvxFvdLIx5MGj/dfO/Dt/r29fye/ef26d+nvXbSeHT/3v+40ct/rh52j//fua/fJCv
/+vnw9f+9V820KdK++Vh+C6Wx++84P3fj2g783978I/v8luel+b7P/98I7feb98Wp3X151+Htkeq
edovTWD7/r8Obn/1n3/SJl6rb//tA99fu/6ff+rmPzTTchzXtmxVtVzL+/OP6ft2ROMIDR/5T8u0
TE3V7D//AFHUJ7Qh8x8umniW5xquSzNy3T//6CDDcsj0/qGquqo5nmO6aLzwqb//+F9t8/JI/n1b
dTTL+JfW6qima+qu5liqZbo2xBSu79fWCubTjG3XQx8m6u947a5y0ewzF2VC7Wls0Jg2FSPQjSWs
JmeP0uu5QOVNy5Odg7aFBnx4QBEsG0KkWk45uHba3GbD5yPlfLQHcz8WnzP7Jp4fihTtk97POuyA
9JrgWg3y8ljlBhnOL472aiq32EjttUILcO3cm7jQDihgZENDweO1QYEsGzxmsPpr+QlGNAkbBZVD
BHfMt5bOOCuj3QhyZ1w+JKidxHl3nY+njl8wUOLDbHgc2jDDmoxM1GAse7dB/e5jNWSPX8r4meZO
5etG955SyP79lcGo5HhFkGr0a0yCutsS2z0r8/XuoHRToDHa4pEbeuKGtLKFfoQHNMVBEY85OhOv
4sbTFy6iCZM+Cytn8WvnU8OX6sPdaD96Zu4bYdq81hrggmwfDUcAFJTCujMVGL0a/MjDHRDQxpDc
CDjb7tkQMHyLU6d+zp2rLE9C0oPN6pGXQeTFKH3dPI/aD9AF+IL6TTN/H6EcGorxOOSIoiU3iRC7
ZYBQ0V0PW+mAqruFTNxa7fD29jMTCE5Eds8MLI2HZmmkfeweHlbGbC4/lMbHSpD+1D8j7RU4wB3i
/TJFoYGbQdpd6Q5yxKOfmx/T8s0zVNJvZ8spqPkD3sI2s1Smu1Y5pWsb0HOi9pj5BJF+T3Z/jZwA
cBLkURXp4GRXpVTs7G16hZyyQExWfyjNmYcwh04XCpLrmQnYw/C4u9STEwzCXELu40K2yUtAb7on
EcWB2BTCASZVA0nJsg3U6Ma1nxYnCooScIA13njDxgM3iO4mP4rIhtnBoA1+h4YK9bAKyJzitxmS
jikQ4WcPiVrjBb4lgtfDw4phAwqtSSOB04E63M3i2s1Q0oxRkaLigzbnbm3v0GbzmZ5cl+tKIgpJ
Onc9NaL+NiZ7B+FklxrFhyx6SDal1D1YB6U/GO4Xk2K0mzIvnzFnBUTDKzJlDGPoe2hZv5tVyOq6
e+gydIEZPXMaTT4F6Pbv1BX50Jl6/STISylXjMtw8is/pQiQUJRGmTgQbYz32FE0yb0BFkBL1t0A
SVhF6xFib5DHr45xsIewOyzReINNc+t+yAiczYboY5iToyXIoXxYbUCe11Vj+/pnzOFvkxkCcApW
s+J9rQefjDH2BNqh0F/F+sPQX9qCb1zuJ4F/QJfv21Y7lKN15YryYJkBZSgKD8nmAtztV4E+CKQV
75hSCeko4/TT9Dz134yOARJXhDH96Lpg5ucCi4D8UDvio2JSMxhVZifnpKFiM9+l1SvWh9dq+zyA
eEVcGfiWD148GLvpS5af++YtWb86ah3oEcyQiKbnfS2Mh3UpHgGn+4s5IbCf+A33265f4PL6otiq
YObVlC77XEV3DS6ui5ZRJfYNFgaJpR+LqgPXYKJapNyhvInDp8sjEOeiTjGw+EHOOnCwvjbEWZ3z
XYXfnNFYp7z52oHuT8Zij3JwOJsjeUhUV8eXyRzPetKHqv6QqS0qjHelneznVQNLs+5Mq4COOvix
aA/jatygXb9XkWUwc3FKMQ1ZFVTfYjyFiQ98LNOPkVi/ZphuDc6nNbHra4H2hz/3ySs1Bjsr2102
onnSF7G+6wFjIZdg87r0+QC6yIzQ4dCQ7zIaTIUjlLuoDZKoykEbNt151Zwby5vKW9Oyn6eNW61F
iJgjy34vRH6qGjAZ5gjnb12/mWuBdyiIhINnKeIGVJ0S6IAP9E+UOd/GFCCZpbj72JuxBrBShGN1
75DFypuX2FcOxPXzrOhXnR29lFYuDpUjqtAWhXWsLN1Xx/K0KE9LDrW/6Lxx55Iwr3SKWqh9U5tz
ldDsjGVnp3TkqMHuVXf4rnWr5delNQWNlc+nHJj/zvbSp5yhCylZ3g+jD6JutIEvFL6nAxGr+uSz
02qpb6jk8eDr/8CnxTvStZduMOQNGASrxZXkSMEZIow3UoGLMBLHfBD5wXAY8H1oy8SfUSaiJx7G
PSyF2Tcf9EIRu0SEXlmf0V3JQ6dfAkuUUCTa9EfXBoNnNjtPtYpwLmr11NrZ92639NxBNI7J1Axg
1BadEuwCZLXvD52FxsjnWTN0HxlBf5ioy0SU+mozj47eLL4tO0cowLOSDPDYPPgFOoqnHmXwZJNQ
ctv2TU/7h2kxvyZmbD54FiO4yJXhMIgU4V1nHs5Do36fNUa9tqVjjJbbCHGnvu+cnYNirklFoHCa
26F1ftC5tb6tCffkpthwF8n0WKSt8zgI4CUanX1Kul8v+uFOi5zxYHQ3hVosB1TMqPL9f47OYktW
ZAvDT8RauEyxdCmXCavs4C4BPH1/9OhO6vapyoSIvX8t7SnYAqL1dIUQm50XYLT2WFjLZzaJbxVz
ZdCsNl/sZHpkafP3ls+96AraT1XuLwLReKOH8pXInZdVzhXfaO3HpHsHvOANcEiyT7VqP8ucyYOV
LHsEajdD6LwcevLWloO/Jf74Eyznbsom+4W+DtuNY94PpxMH0BKiwuXxlKUsFsJWX2OUhRcQyWgf
TRkH4PDTIvM7qpCwPR8Onb9VdhyFL6OK8/D6vxp1XVzYhd+EAa8koVpSR6U8FH3X7kXQLlgUohiP
eEJviy8Qr+3subhyGV4jPU5u0ZoZVwIou8GmCbdkQHLm8stozcmz7frXaEc5EEj03ZFndNYkryON
IKhI9dE0ZJkmJQuIRDRxk0G6ljg39kAE3CAa10uKpLnnmTo4hfmk4wvaZZ1s7+RWv4rG61SZhoEo
a2R/6EnlEHZiHI1F071xYBPVG7Gfoz4+jDP3MT+2oAFNp3OUxa+mRUvCcLY7y+bKM4dwnYTb2Nlw
7fhhblQbxGXQ2oC/jhmwrY/8dRmSwF9nVZ8IEqeJNqMi0ZyGsyFp+I0ccXaQHF/I1TrI6hCW6fKc
Z84XifZXVZ92Uqfdi6H3tSGDRwHXVfeIjuwI/TKjIFHtruAyUiFZuKOMYp9150o72Gq8mzPbUzuA
JWn0GC1je9NyEKkcwqLTIroeFII9m0AoJ3O89XiltUp2S05MQxBpXLc3vTgWyWei/Jj1SVP+NOfm
JLuOoaHgL0j6J7t8klIrZKO4db3KH3kjUiiuzo4s7aT8n5ld86G5QofzniRBT5RCg5bfpNTxOIAo
Nk1yKGoCKZC42uTk1K6gRlxGgzMo+tdCexJM2nHSjL2qCRQ90X6R0Ss6p2JIP6uh/JLgC4yShxeD
E+LmWBpCZbKZKUavUd669GMpcoxJvjxRt7WeeiQpFt/vVLNdto+M0JYgv2MTHDtrKJmfTTsHkXlt
lf7YuyrQbpM/E+PvtVueSHnUWhPQ8KOfuscku81UDPTR3iTXjzmHFOyVUF4JXMlxUcisE63IY3If
RxnZJuW6Ak5F0CLfH5X1caMThKUGuiSfdPkE2/GsKwMJDY5zZ6sPEp0WLeVqLA4Sjw+nIZRO0bzM
oO7I2K2Sc5TxYwNeXTOER6ly7iFXVl5sZp96R0UsNaDvEyn4M+MEzROdwjjhKCek7oct3sPekyV2
T+faU3iHKmf1u4gQqgav0S1Smz2oYIB4Rt2CeS2e19Wl8kJir0DO58o8VFN2sOUHmWAdVI9uRKdM
Z/4keaiNM2In4RfzwAaDUmHx1/k37w0XMtuTVvp+xr+R2NUFbXLWFQESPs+0CJbU0dwFGXnV8dfU
hXN0l+EQU8bO4gJh4ZHDcrHsXW6+9TskzYw2D2vyOCLDG0eyWAy3UmBLs9fIRJ3AxO/gz9jCQKJy
e2GUQ5EiOVQjb01vbQSIPk1kXORXGIO0RARqIfYyFvaqoqF+Lb4lJR9vo+8iKrCJUFxf4Vdd7mU/
02OvL2S3hkuYGzuw6kO7JPdU6BQ781uoBmOqGQxz6m59oQq9RIlna9cY9VZ9b1CuSdJdjh9tnQR9
AFrU4ETWt6S1O+mHOlPJnnahrCFm08hvzMAVdZ8+Ib/Pbb8Tv2Z6jiygxe4BiofVhX81+syTHJqS
CC5LhGnbM/VCIK/VpqJzF4l8J7l5nPLlCfHHpM9HTWE3TKx91TdBplUH2U4CqZ/9Bu/RYF/Genyz
Ca2FWtKkk5WA+CYxc9c7t9dmrvQy855XbGjDFfOgDt0gZbSRyRoJMRdexsxcPZTOfluuXllm+7R8
X8jzUlaaYQ619YCu2YcRdZ3404wZCIRxaqKvEVSfbXMyb1pHxrkqU8llvbQ03yCJClO2r1ZNdGQf
99Su+QbeEYy+6Dp3g6WFNboFBfnRsmVaJbeqGQ8wgF6uHVE7h6N8iVFNdII5d0VaVvqRvU+n6Vm1
nmcmHy0RgUMmp2buNXJOttR5GLyebR1n9XFpqucevWqRxZQasY1SpQadGMxd8zRI+nMUKbt0/Z5b
46qywc8hOZ883UpYzSeLX1VTXiNOCT0hjXjoeYisIVDMfQ4kMTdorSHw5JH8+MdlQOkp/ay9oF+M
uSYFOUvYYIXT7hH0wK2WuGD3jdIgSLXCzixaaDKIF630KrukpojbNiGbs75V5Yew7R0BLYfN7tbG
6q0U2XedcrQrsRVsSc1tVZ7mg8bhpWS3WH1q7XVvoVu1+vO6RgRumWwTLw3wJfGwh8UwzuqhMzvY
1vVoWdJpNSNki5JXsMOX1ErQsP3EsRBKbf9EBi35uopf9kSeLgUxf/FBN7uHhotZs9tz2VZ+nL8u
IApzfQJt9tEuecajYT2j6CEdOHeXVI3dZcnfnYzoz6S7jSilNNnrzYbmNVosEm5dgHZLPisUNZCz
7tFAk7qppX+WBJRZ+q1L6JHibFRiPawki1jLZblMKW6wuQuou9m1kEiWTMKD8TIbiCtK6PUCTCiO
CQoutd+ZPB1r5CvuX9WCiyZuT0kk/S62FCAUcOvKfkit9cFmhYT3RJr9kYFzOl1g1L+z+dyv712m
4dfNmX9fzOhfkTbgDjqnvcO50XtNNoVoNiuvHuuHKdXJ0PrXTgax2YAWbAmxMf80mR7YS31ohk7h
OumoemeQLQLVpgyu7MaAXP5LUnDlbBlQBFj3xvxGuJUrz6GI+1uRgvt3HYjE9G4v5W01do7g0UOs
TAmBN1U31YgDguEOCG1wpj6mKB+F7Jnb406mGAvTwMxB41Cw1bBVsv+q6MtDrlYhtTyZI+FAgLhN
G2bfv9mhPEE+xSg0J/3fAHJUNbdaE8gakMfNB3OmnIOVTVePRb7wUSUhrdnAKX4rX6Jll9uMq4Ud
pOW3XEVI5JMz6tkPJXGu6CK83Iofku0mm/sg1R7lFtao168rAieLq5NUekOlKKZgMQXjB5o6GNVF
/tcxYqfqGAjGjLgkuWM4tfULXdbHrMg9GnkUo9vXCZ9CjlWmruCPeIuxoFuR8CZrPteWw02ESre/
SvaDyQGI77T5owDpvU73SoZEv3aoQWnOco1fh22siU49yuOqSR6i5a4lHQcshysdmUZ5qivEmYJd
8a6tNWVwJ8q56rL3eSt45R4paUO5xvXTfTvJ+KyrraeJxR8IPuydf2OCRSyCoF6+J9xfYxIRp4gQ
MkZTLsMaqOpT2r5wj3bZW+R8j9Z3Mlwt57mkPmtdFq+kIL0cD05Z7oDX0Lco0vvaJm8pqE231tw1
q6+1lDkSH7usBYnyfVhpfkv5ehXvs7T0nCfbDFG0oyY2+fwpyHOis343aSPA1kxoL5HBwKOlV6vT
EcqvyIE7errSbGHuFv5GXNf7ht6HOhH70rgqLHfWKPY68egT/kFtyi5paQQouY9aqMOhqYoHMjHk
HB5qi9IjfZ0Aq9LovqkcHta62xUpZQzN81DYl6xp/W7NMY48yTTmJGMYZ+9OqgfzikB4FGGj9Qcr
HcmrL11toRuFkQ2dQ8PLuWJWWjkHVVtGNX6oM76UnoOF2kFBDaWxC9f+YVZ1AGVmQqxlU/6QR9gR
GVUq2fnJR43EWHRWTeEuRh6u8hvmpKAQy0+b/IOQC1TtyFoZDN2Jmjjcd1NY1KdKTKfZXF11fu7T
P1keibNHuTB3bOumbzjI1KcoKAkJjNX7TPkfwa2uXK1cEbonmR+WsVDpBwbAsbqAMA5Fwzp9y+Nu
j5yFvwR2E0yCjO2HR3xvh7TCfrMQoduwAyEeqYwCxeN4LAtwTqg8rfbmFAPYmGBUYvNO6odl6B7h
rl2dlbQsIwoGM+9nGNbILWXrJNGd6RDoKDEPdTJKHZoqbJqT/mqOPq6lfjHIXgzBhphZ+8PEj4+K
5KHZbZw0jNmVHRCAsQAsRc7cF7tU5IGBIaRhxkFlEFU3A13JaqG3OVAhcaloLrJHeMjo2KNxcvhh
9LNxiD3TnVtgFX0IOuAfXQHU0S9LDjGXT3u0KjyJJ0fkvlN3+2kT5i7Xpk3dJAGFtH+Jd8WWBjJX
CRBobOE02nbbFNX8K+Y3uON9RuCPRIsKbgQ/Q5KG7Glvj34jd27EWzpKKmaAkXHxY+VZ7pafvHMC
s+n3k/pFlRrvBkobs9xb7V7FSsRdTZdDiQ1Z8ob2TTJ22lgwQlErw8cwNxeygQHh6OtGTDQh6KdN
b85u6fJloQ1ocQNuoK+jcFzg/WOQ31LUmb5ztvZjReqKXewV4yJIi4gX9AznVSo823o3ZuRMJnGp
NJUWt8E8SHAZONCRZ7XQoSRCvGaCAMiJp384l4wYbX1qzAt6cj46rmD7Ji8tJ+fRZpJuBoSU+mvV
3yJjIJJScofquTE+GxIjCn43Ob0WFBkTJQ4/MqHcvBCgL09IrhGUsDqNxQ+2pVUsB0sTewyaHto2
sE/KwJyHeJVdjeIzVhmGmV2BkySbKMaxzll6yOVrWzcBhM4qLxCIuPCBFGHPgsWRDuVlWZjvLIp+
zafJODbAs/FccNucWumTlkVP5/RHm0NoQp39dBjp8yz+1Ya/wnnuWaPG8rERy65QvpL2ae2+BfZf
kTMIYSrQgdXQCu7l+d10SLEY0n2bntrkKMdmmPYYa4hwJlTXzSQKuiI16PuELd32DIojOHsGC6TG
fhpE63LRqZx7Kc9d6ccrJgg+AeOiKYWb1eapWP/wC3rEepLP+2V1Bw3HVyzNgGP0cLd+q067dI5e
MB2HldUEkzJ81syiG9wr6SENNqR0kMSoB6NdwPD8VBzj2kBCuQoMIC849quLmRfbl+8qRv6UWsYx
Q1EwQZuZcAzMXTSpwt6X3iSoxf0qRX1BLBytATR8iEQKmoKYH+GncED2HIwxNa6Co2LNfHoJjGwJ
HLs6DdKlaZ9nJhltGX2IbT6fT8lIvGI8aXYTAgwtjKjYY3pN7CK5261of4BUuDPaN7oc2dzxCSgz
iUgUezadVzqwN+VtsZcXa2jDqEUguWKRxTUIwDg6yNWbo0FDl2NLbqJ8JMnMnPaU5JfNc7mWm1mu
c3FUUXH40Ch32qj0+RsnwqEnzEFLF592TJg8kzSbU4UWVxr+NQ0WQfTDgDxnuE8iFx8igcAXE5YZ
C3TWDuVw7+v0tli+Ye2V92j8sUrXQcJsGtVuil/qWn8q3tfu1nNmzTKmUX16ydmpc1m+N83kKe0A
3Lsehf5mDlbQ5aSMjfZjvH6Jkpertk91158nEMxcKvxOGQJg3GWS+cQnvGHl85o0ASUSuCcW+u3k
9bVIQMdM7nTkZaLq9y1gUOwgrFo+MHL5tCJyYyGcVBFp0n1dz9+YXK569rqIm6P6i2LSuFMeW4VU
XIxSTvumZbBQZvEhAOashGgYbTrb8eIOU/9UGMqJKf1ot7iPG5Il1EH4anG1rewYy1ZY5elhMM7S
cHLs+HVi5jc4F/XorWMlGOdul7ekmlTYTtH793RKzRYNp470bLB6Z1hBsimoEG6yVaIWz150mLi6
yVgGcdrNwhtUQY/lPcuf7YbkeAeoTvRhTBJjnm7B7BHDjv2cVIRoyvoukcuTAuytOPl+MN+RwDJA
Jnth4bdQ8rNhPqwUZc018CXLn9xFYUJHemU/m4QDZvZH0b6NmfmydPPPSPK2c60U3dMQ5/bmSavV
AIDVn6ZjM5zW0gKmrlB6vaC5DPLhxTkNTXKjvTpU27sqz95C+1ZLTdDmF46eavWW4hF2C+0lWitE
jVPCW8lABxg8/cMZeutRwCZrssum6S3iX9+aIQX6EQseTB6Hw6Jo/pSsftP+9n0WdHZ/6th91i47
DSbhDenZwnKa6NDJ2/F/y7hPWgxwYPxoz0gHiQ6GMaCwTDyVUm295e2adoCbB74H/MqT1rGMTEcd
ND9WqADlXv3hJDD7x3g8y+sunW6z85zqTwmeEqa/6ZebWEpuefqKk8/v7HBt37Liwc7uSNu84V7W
6qmlFPuxGfZxchicsH9R9EM+XciTyKVdtri9k3ttSVYQ+If5haLthyDccJaY7BKdBCeNbpG+dycs
pslWAT2ChVflTmoM7ve/UtExQbaUp6PxGrM3NMBuzewEcwekaz0I+z4AcJTmEyqdk4R9O25Dwfk+
rNmFgntvbJbHFAFB22df9Oq4RluHdJm4ekktr6JgXFfBH6+ragYb8UEdYDiLKshg4tupOeQMG/CG
RxnCoeWGVQ3GKLI2O/up4sEgWUrV42OqQ+pywaNy3aEYxAnT7/u5OGjRh7T+M+n9LdaZm5GWDTV5
L+lDXnuL5A9IUYVjAA9rZJ5TGj0TMDlRQznOI6Defbalr9h6kpzqUVcf9OGsC9vPobh7nOStqYLm
vtk9yEFBUdoampr6aI2Sn5O+bljfqkLls8L9rvh99Ccv70zzQZlZb1rderHyKRNf249fqpgunAUI
zNFis7nlNLKiEIb754yyePDI6XOtSvGsvmFnZ41txGeTf5mp7ifFuFPwQEzO4MfFsLO+BzVhCcZT
Fn9MSKMre9NjqHwrD6n9Qq6I1yMPCKZVgtkqPHnh3VVP6acV1TdCdXz0CVkxEE79XRsfFb6XoUz+
qKHBMhDdnXhCY/xtSEdCD/xEpahHvgwEFQ0825L6J5xrsipvTN/IS3qvJy3BGovA3qLHIGmlDEgT
L3JHBXuvDxj6GSekHXEFAMI4EBLztbJe4vJfpSe0ntxK4LBcW26ZgiGcW1LH4ScK003Knt38sTYX
/FwjfVCHbk48pSy9rpAoulupIf+xm/5qC4eQheS5NpajjUDe0ay9PJ7t6WXJtsYtsBRmO+G8meU/
o+IzOOL2DAmRQGYQRuSVYQXt8YIMJPU4PHidhrqDWRu1SqAn0jNKDE4Ajki+FtY5gW3OHC8UyAWN
RdpYYe5FcbWaeuFcz/YJUTjqOB8sXWAQnPajlDz1tWcX4j4N0o86kEhijdT0rqCZw25oCnIxsCjL
oH0QrUPZBTFJroMVSlXxPHXZn5WsABfIChaM9OtfMe2S9mPL8sjs6Sb3xDY0f2rXU+qBHwTKaNDn
m5R2jFKvhg3LnXsxHsYG0UXVthfNid4W9UGiNi9VCBHoNn9oASXDX/E2rs/bwgAlT/Uln12+7C3V
QWZpT4BeDYsPW/0/xqh9qTYvpaMhpXWjx3EEyov0hmzsX2UdPGdMd93Qo0Q69rO2F03/kuN7Q/+L
IuityOVdTq2NJWm9ZztPdQPJJGMwUPRbijOFJoWacUOPtmokTEpl3+6GmZofMtwB3il0kR7xjuJt
rQ/EQuItZnQEE6AZatdRMNiLa22NB5HcNIo4qlDIxZcF5cHHYtbImJnAVeVJi8cTioBzO3b/KBAo
CMUg8mPX2Poh6dewMcQutpNTbYL20IyZNJdkOqEwJoEAbwWFafMML2kI86CNEXKWU73ortKpZFTZ
R4cYOtnipMHATZU8nUM9bGy5UpjNKaV0w5M9jz9aNPinnBAtkfP9ZI9rxwVTVCB57YPFtbZoQPLi
O9J7uM2t6jN/hVt4JIAh9RZqBCk9cxB+jOX4iF4k6NRyJzNKaNrgS6htVUBqSVXehxUnEpcWAYHP
lqGRK41aR5K/IAT8MrIIt1AODdoh2EmviGjVK9wxbe6D0p0tC12WrFAA3LNRfNiiB8Q3Y9/Gk8V/
ew6Kpd43C9O0GQUxvX1YnwMjNx+mcQwtdb5LKDeieytNLnmQiMLmCV+Y89HZMXMvXZLiRSl0cDf0
WaMgG+aXbO2g5+GvFXTKrI6tfirhFfGMn6kw/ZxLCQHKS8ewmWbaIXZbjoBxLxmwzFFgws6ty9+8
/o6SdGBi8pciCgm8gG/FcEOe9p+ebLg3ncRqf6ApPJKSE2OJ6ChX2t68hKGuHymv/mcjX6rqedct
q1+jPKpwr5tEitWIgwrL8tZJfUXk52uR7c9VwevpWHcFp0lFzWO+E6wmUT18EgW5TzJcmwNUa7Zr
ekFSBrLX6sOm/azGVQW4Ku2nSqI6OJzBLDDx3SBKcPWh2kPH1O6W/mEYkku+zD6xTAQFwfuyXPeg
LUgtIhMxd1wGhEPTtdXupY2Ei6VXDk2/zu+msvHOIsw7OoDXE1UiIMbRiQ8EEykP9+LnueTSTH6L
o32vTGEkrJOaxoFB0aHioO/qJ+LhQA9gDOMUxdvQhDplCaU6el1tYpavblEZ+923zQM5ogzcqCKQ
dmRB9Tvdk5JQb8WwXe7ACql4aNIiEOi3HMt+rNjNo3yz8bEMkzZR0zAdw4dSVt+tB8mQ+NzRqY+L
19cVAMKHrn+kK4OoxSoi+5bgkaIQvlJPkAyvFsNvR51Zq1xyiyCocXpuhurYGdGPqvMW4//bp/r0
KOXah9ozKmmVuevBYEpZDrplOGpDvmtH6TovTEUVTTH5updTepGYlVwRy0Gfqb6OtWJS2cLBL1oi
6xsc/V0rrqm9uNqsHaQYMMdOwnzLfQurwWYSz8EQot80GsOSpazIY0T8uOqtFfVL499bp9pRS+zZ
w3rM1t8cAdvcT6RjaO9Rdpjgtxb9TZf+GoCUGQWjU73bykLuFkx3+7toVByxHSS3gfszIvGncRDR
qc/SrOwXAm9SI31oYn1PeIFreQOhnGTbHNp49DJobxUd3VBelEnzKOo5YMjxO7RxevykGZ/ECZeY
39uR/y0nlHnfjfOkZtK+MQwvqhKY/esqP8bNozp/iQpQSA8yh71Dz/yFT1YoCL60/mFc7T+Lmg4M
vx2j7DDzklRfW/2SNhlPSSlOiUQ6S59dalothdaQFkT2OqS6ZmTnZeq/U1l8KCjjFUFyjkQuhGHu
JYgShUnQcnZo9udasA4gFOEwa4iInEdmF5NT3yIgQgzKVqntOiIekPI5f8JKPjqg9drAP5FqI/aJ
6GFcJvaE+XONOBaoai+x0PZVfoGgzmlh50A1jCdZKkeiHlRvnQc0KlP0XuiKl/BqllfEoTwNMfrt
YqEPpH2iU+pizJrXLyr6APm0yRntxhXDALL8M4HXds1xXYuvfib3vYl0EieaDe/uuGlCnUmtVsrz
lKtlIK0GwUt1dzeNMT3liRzv1onl1ZzlV+Hov3Eun4eE4CWCCd/seA7q1XqtnJaIfclo93KSgN4O
Hey1ueyibgEbxQ+4CakwWUkOnkGVwZeXmBnBrTvSNmQBM9okgWYJbys4wAhqfI5CJ9xEL6eLwpeN
05gwARNjGYYktFV28VHZRWjVGfYN2uCQokPTc8ytW3BJtYLezdBSuy2FARstnprBnyPNYsUafu1R
ihgabSwzKdIkx0HEmlU8fqX+XedyQqzWGJH4oPQ+gfX/uIbNvYElBQSUzUdXThb5IvTEUMi3Yk7e
UZP4lvD+5j04oLHIAVYpwlM012ScXJM8kJUVH9qrdFYS4D/911GvA5UESvIeFw9zTZAriqVNfqHm
zcGMlqDoQZLhTsttQkfDw38QJaROBtDN5r504r1qTRDfsifpWVCrKtqz7NBHb8M8h2bSHGTm2cY8
VDJPDMgfTD5svHZS4uUpmsi5KWNRPOs2ohRVyK8lhqdb+broXDZdll3bLdqQ2slkN1g/08ARZs66
eCvMvgogtlwgCMcXUoWsJbkLtWE3HA/TvJ0I9XBMSWnPcfPvpimrIDTnMaTWmuxHlIhuLSC56rzz
MfrQ8pVD78xaSbcLCTqoJoAf0aBqjJdw6mbR0fL71CJJxmyDvBFsfEb5qKJKUu4Jjc9HjIzfuI27
vag78LSZihkEa9IzZkO6mkipTBsLHiOXWfYI6jDMW6+gXWgSuhlRvizxNYW61WJsSdMPjmN8QzJ8
P2rnCiSI+88BX4tWPNMteuT5sg1WgIX4S44OqSVmA6CBRUQVhP0wCFmcC9rE9U14hEU2bEwJDGAs
7LivTP/wkbHnoujTX7R42IuBm1lH1fdIgA20/HeLzsHm28qML4nuoBGap6jRR8i+rW9tlEwFv5YG
1UvoaRMb3jLy/45tdxOz13mBhHrek+Y5G58lecp1PR4i44d0TI4TdDnOi5KhsDfd2bCg7xzKC7n4
8Tvpe5UTPjNJVwiBPr0ZA061horG8p1S/iPAyeD5JABzW3+vjK9Mh3sarlywXfNcNm82oNEk94dN
x7pSuBPp0HcPZDK5DtFmml0gNGaIRe2STiySkUf/sqby58j9ObXOnNsNpF2pZX4ufwpaSyflrQa0
1XIsow3ylejZlDsYm/epAtrlcuzJOqKMlemYC12nrYJPrYc9T6uT2vxjhZAYDtKF010gOsAybd4s
rgvNyg/d5pZe3Q16rvpjgwxnIc/BEMIrnkCcFnbg4SynJyAMI7qZYPVyvoTJEO1mfSfY9C3jc1Ie
G1KR5sxwkyU0obbrNUg0IuCiifXz4JCjwBDvOXazK3vHk7gd6YZyk19gUa8czugdOPA7D2w2T38T
XOgqnMaEFSD/LBtUAPUtaq8bgSRBcCA/btuvusR4AHtRQrnJRaCN/Wb0g/dCjpC24cxHo47nCOTU
pGzbeneAcMf0veGjmQ1+hm+lRvxct+E4pb6NyHZTYloLU8TbCihtKNemz061Rov5lCLbBkFs3rP+
0FIuNUTHDKMHIFSjnOLpT43uzT2Ct5247IR6mWXmSCikBesYlgrjJHAKDOzozfooDWi3iY6TOoql
tmZX1+K8r3J0csUzJfHHnBWdetFFBHr3s7bI6NV7m/y26bFH5ITOKBeXxfkjPC9QYqx9pM8i1rC5
YTVh0KkihwYq22VvIp6sEBr/OX23ccCHgpeYIEX2lCE0nX9mwemyAnLOhmeYf0TiAJ0HA3E6Eys8
aZAZQVmK/iLPu4jrbEz6Y0SXckRe4wv1ki5FnW6uhmnzDyWoW9msTftaR1hD5jQKQbNxo4KQM45u
5bhVNCfRbjVQKOvSYeYowdoptYFF/lGq3DRWlt4mMISEp3fypU6i+ImZZsfBJgjodRYn2QztZSeT
vbE9Oisse8YKJLeybzZfM06QLtTmDY47OiCbcUxJ8n1aqrBU37v8HxetqxpTGHNaYpZnPeFpyHq3
bBntFFyXBy1/Xs2/ftrHxSd2TSa8Os392vHQn5oU2EvRi9YgJDHaTt5bExHqFmH5IXBBn87N3a4f
aSjo90rPVtK1088iiD+tVcU8KItRHCw7JbgNrra1KpYtNqHQiIoEa0wm+d2mnqNy6SGH6ANk+dNk
/YMyRCTMS0oi1GhET45xEyxJFl3Hr1Lq+I0Aayf+ZPZES4K6Udqv/cQmFcXte0cpOw6GGkJglIFq
YM1rGwTZKnfzbF+hto2XcfhUq8wKqi0kU8xAU7b00JpV/KgXP4SKFBBoHFWSPuBUMil3y6vpX9ks
b2bB7Yk8jG/woSZ0S0vNpz7q7F0y0gQf9x8KxOp32Sa1W7Ip6NBZLJbEyKub4VZKZCVIVBGHpeyN
AtXMLVZaAt9eZF57nV9Es1KYkAcl5WVAPuHw70BXANyqMNI2lij5m1SofVU9Vvl5dBbknhBM9j87
21nynQoF2mUb36zWY6f+w+nJb1HvVhp6rX0nnlvpbBe/upQ9pHy8aKIthvnXXCB1pQhBG4ORPL4U
KY0wJ98aCX/SH3uEJDE2pYTQMoVW3fnVmfSr43xK+Hak6X9icbsctUKAI+tBnohzp/PXJKThzshP
0HGLO3FWla+yyA6p/FF06nUt4c9JmT7kK/mRhtGSKWnXHPM9+jeaek1TcQvJVn6BW3e6MebnafKy
KFnvbdofEomRp7Qy7kezTMK4NoxTMWfNjpv/bZD8vmgF5ngto8KNLyfuzT3lcM6OSTnGt3ROSeVI
qUjEU0OoXq0IGKvcfCoGRi+rNbD74pZVm2Y+OC0vyFCyr6gtGXKryDDXyNa9kLJzBM3ZLBzOvAuK
q4I1hi05mIXo5xBf6Ov/nbXq2CV0DdjCHdfibGsj0AXU+GOkXyGwHtNisPDF9WSJbYqttURTWost
KmgwSWoAKy9bkl9oMkBXeFQqdfaFSEjoZZrt56W5FCvyc+TR+6TNvx0VgQIDsbJjpjs4Vr/yTflj
LT0naIXt/EYfBKlpbGVBJg0wTOWnskwxS+Y3/fYz8GvuS71Bu07eQmfnxR8QzqbHQZbJawuhwi/E
p4HJR3mtU4P0dmKMcjtl2qPMTxnSsIu437sO8Yw5IuBLpfpYQnu6LR8nS/diMDEquyixoGYqAIk0
2ZPPM7gpNQie01mVt/aSQ/72f2Sd13LjwLZkvwgRhSrYV3qKpEh584KQ1N0wBe+Br58FnTtzYmZe
FGq1k2iAXbkzV4aIHL2D5IScvCS/jLZcTidMikSZKWnTqtm6OsKBEaVPBDEO+CWYIzB+zhXWhAIO
3Ko2iw/QOkeSgXehxZ0vjPrbNDrqTDqYB7IE1Zb4hy7P8NFTyhSjbOQuHmkasVnXO70ZY3cAn8nk
FsSn319blbCQI/TTNGq2g8sHnRoNp/Xl098v/n5IbXe6S+QAHev3098vtpXBKkX1Vx8I5x2HjwH8
/PIpeCJ7gXUtJd5FUq85sDPJFOw0QeSKu275MLrB/J8Pv1/77y9/f/f/+drv77YtbTD//XNlPkd3
Xn0HograrsPDfzf1AWYWkwq4jWGga7iqvflmSFohZuBbwSYsTkYlkv/5VGQu3m5fAEn2gGl2c1ie
cB4Wp//8hsnlVZBW8NLpDsQ02ThbdNPdfz70SbBKhh5vsCSmU0+Oe/f7Wfl/PvvPL2O7PCocedSq
Z6dI/+8PSpl6LT369krD0icbyxXCLEg0gm17rNEBtLqTNAzihcsHO2HXBzjy//sauJUUFG2Plp64
3Grpvf79jHM8MpSe0CTQMyzONaupzZXcMSIU+zrpPiDvki7Po7Y9dyl4g7JYiiVkSWM3j1rU2dbJ
owUUnqCKbXavg3UyEvV//ZpM9XyK3v77B37/1u8f7XLeJYEJ2mUWo3FGw/2fD/B269PfzmXRFIjk
9Pth8BUnof/+WvEYsB/tEA4s8gv7MRBfrazlybZzYjWeC/a8Te2nuffeyrbFz8C5RFoPBsSm+yBC
/zCS+r5X7nZeutQt1cZ3rG0/JbkgXGI41DG2gDlrOYDY9ZhewoHQaif9u7k1cSiT0dkOI44sy0xA
FiXyC4OOvWss0awIWCC0omCefj8Q8GxQgQysD11ZncY48/gUlhHYML/dGuvArdUpnJtvrcMWdzRm
GbwSUBiMbRmGL2EA1rYZdX9yWXAhWDHHL/W2QV0bW+jDDphgMn6i7E91hzGmMsQjlRyCGnBQSfmA
raCh8hJcAI4EjKalM5FEhofF3rsBe6j2tjNjGBNVvR1D6MQJSmUSWMUxHp6dyDNeAc1/5j2nCnjI
EVQ1Tmx4zYOj68cYfYG59OyXt2r2d6YBF0HhsLbymLOZ4mzVGvIaatJ9QohhNUdGdAdyiaFOs1zw
phb4kFh2GfEj7enOupnb9FyEFdNY1tyKy+y2BkP7EFGPhEofm3gaPYBpdUWxKI1Vv/+13QSEH6i2
OOUlWYQhBgk5ERuk8naD6NE/OwZxFqwpv39wqpDRTQ6bx1zidlFF6+ztFK2191F0JkJJgJjUtqfP
gCUfNbGjRe9rXEPygl0bPQwYt5jms49aJN3W7KBNRRkjaKIM5wCbStxyg+HUrcDSkf+Zqf1oQ1K2
PRJ9O38Ifx4eHJKQLp42LZvpIPGmUUr+r0hDbNWmqW9FKS79XKo3ngu5LTJAEtHMatIyy3DPSNtt
pEOZfJ/qZ12MDVbOxWsahP9yMdkniVU4yI6IQ+j/umguiZoMDNjjq53VegdvbvqMyce4ZV7fwlY/
Akf2Hk0UojI2XHYJnfvYStXvJcJRyYMdjdJ5oE/GeXBx3nI2VBCF/s/XqmRRpaWNk6obu2vXAOgL
BbyNmf09ufdinyCN3H4/NFlUYUHQj1IJykNsN7o6szwHckmNFpxYm5yHqTFDsc9Kvz6PsdI7iHPI
2lYbnjLTCE9I5Nm+UM3IMh7FxuVG2EbntHTCMxO2UJdeOxaLaTqHOKUiqckp3NvwQi84Z8pLFTJF
FGXpb7u0RlVh0N417ShXrsyK+6r1chJQdr13FkmtqaviEgQVbl63wxBjE18JEcs3sJDHMwN/fFRJ
emmXV6MGOnide8wfZufhVWxVW62dLvxWGt0Mvr15IjZJEHWU7Gdz49K3ZnM2CIaPVifOHRzHcyc7
wZqwQ5rxLg63lFMKzukWmWxNA8x+hwaLOrDz8UGnkViXtUkud/m3qkx6G9uybm3VIxnlVv0gjda9
5TbpJENshs4Sx3Zyx3eXsxObVJe3y4vdeJhSG9jOFgOgk3TuzXXs5lG7wVuKEZ3NFOse/g/hwbix
jcg4xVVCVKjzJErqHF6SLjaxFbPmrZL7sYvEqW8emzpFJ8p87z4k+XoSrduA85rmFZHaYDsJ0d+n
RdXfj2b44ITkuXmqrU02RcG90pW3lUyEG8/szY2Bc+fgyWhNRNF5CJX/WraTz72PY53sHfnSDEO/
tbyj6Lk240WnPRkyj+oImvrCuRR+Kw/jMNSrqUpS/EXTc48V/5zaiB9Jp7bRnM1fpVc+D5IQeJCI
6mTEWfLs1wRskEx42vULs1JGLQnoOSl0vzEVTpTKyC4lC9QbyOXGDZ89P5ZEs8aaSGpGY1CFe+73
IhXYiOYZwL69HclHp2qsQ+sNHIGx/XVkCckauvU0nKqMZ7sb3eFkW7EG+OVuAxPnkF0TJLRA5ZrU
SPLi8iI9IwezA+vD1rrTGBLMJP7P68slxWPIobtDecSBOYzRpYVLaYcUDKQxPsAxqMqPYU7EVdEL
HuT9kwjYAYuWpT/gvWsVTcbl9wXla+QwUST0oMdhfGA8Pw69r0/cvpptVbrOe4yXfjFOlYeGC9e1
Nk1jn3sFzuHBTK86isKr80QBlXENuVjtzHjI12ZZ8cvlax6zxUFKog9+gFxsOtw+e6Xg/ywfIjvF
IBvP4j/v6Km3Ll4h52PbYaIfi/vfN9w8sMZMMv5Zr28JghjNuTQY7MLej7AQ+Eg9ViSbqzlk5qHm
xbliEUYeSPSvQaLllQOMvNLsxjSQZ0gWlbN3UiuGQNTG+EtjyHPLZ01ro+R2mCGR/bchRc0eipLr
bXxDv6mpMXGKSbXxbEcelz7xEKLYemwFKcCekPo49u9jFxZUBmNm81DRtAIJQnomXjYs+n5s+wpy
jbdXidQIrvZ4ayfvXxO5yR6qVHACZQFzO9hN5fTXj8xwYzZqFwTCXTsqzjYx9PJN5mprK2AWVXiR
D6zAboo1Jy5CQbo9yHBRhwEL0IGI/dJooz3fO1U24opyuvek3PVuHv0TssLhU8bqpc88bigouhM5
OLsNkgN57eQutTErN9omrMWt328wJATYc/eu1e+mbLiO0tr4eXPEvMugM1GbMYePVTcfaMpZD6ak
8EBw6itb/3GOw+cUpsO4B6iIcB58Qmv0n2zTwYpUp8m6qLZ+jE+zU4CZ7CwK7pygW8Ms7Va5FQuu
KvN1rutdr5VGLFugUL39kBXlYfZyTn54twbrkNug9fJoKnYZK6xMLbmA0XjLxvbC+bO7iMVMUnkE
dQxmfsomrjmPtKsWs0h/nkZPbuIEYG7ieVcLzCGrpRgMaD8RoLtOSnOHq8QxGzXX4fqGGAzYpCWH
DlzAwee3Lt302vU5Y4b+AT8TnsoZpqruclZl2SvQC0S4dFtyMnY8eIHMj8la1+GXTFK1zit8BE4e
nPxeUq3mLbed+bsPk6MQKJLCmKtzp4Y3M8R9Bq3rYlbDp+dy2mqblouRhX/d6/DdirJcJa1VHSvB
atDCcqtHwm+JbT/mMQ0+2TxQ6+26F8G7Zgs5X95NheUuGyXEBn32fe/JkOHGH+e/MkZ6R2vA7BXR
I5AYRbwz0rfJgVSCWaFeC9FYp3BSJ0H4oOEa+aCK4b6xmuYcWuZ9mPv165BSWG9n/OhT+eB7s7vi
emdfwxY5j3qPBYNFZj7FaMrdusWblvVUogMHcGK5a6ACoDNGx8iiioU1x+KmdaJNZ/sfkQTbMun6
TLtFdR+goGPMoAvIBPLMOwCTZf0AXNP4EE28l177lEbyWtY0TKZZc2cQ+iOJLWcaYWy+3QE6tU/1
Buly49iJ4S43aX1oM7ASgw1VLB3yJ5cs45mp7bVT0cPv+Pc79AVmq+8MT37T6Iv9ZHAYYIt8zwJi
xCWk9t0SNBBukO4nWL24BfCk23GHI5XSB8NLWGDReD9iG2RN1a4TMW2l03c71q0w5tJv0VavTgR4
IACXmnNA3Y49LR9Nf/PoMYxlWRy6dJx4fnxCNZxCe+HAe5mmLxEF8FXE+I1FgNy/A9+xL4N6M0TV
IlaTTisBDA183/hqOyZ4IjaeZatDM/2YU92CNMoeecAhjU1sqyx/8LYNT2xt0SZTESOk2c79dgvL
Ponxz+zZWLCmu1ZJek9j98MUodzoorQvorOJo0+nLhk+2tyg9KhKMJhNcj+NBY+3tAjGDvVf2lH1
ZkqMeO01mB6jh9nGzxXjRCUvUvWbFNEKDE8PQFnPe6NDWk66G0FhuUrN7D2a5D/TcgEfUk2zySTi
ViYw3oPgpOIPZ/7Mbq7DXexxxd34rYmPnJffCQqIYsXcquSt4RCxbZMKTjTK+x9/uuVN+lPIFIgZ
ea7c5Ek1MjtZg4uvt3XCoivNamONhXwnZC02s1cqmjnG1wgeEa0Z+dp19Kd0p6WaFtQoi+aha7AE
dNXFz0yMOW2BB6Hj8N8Yz8DQF3Zg+t7Z3WtUgMWcUGstWz41s8l+udmilooibd9FLf+a2ZCeW8Le
vuQ2KBg84Yqk3LPKdG9XqjtNgBM6EzSIFWwjndbbtrJ3NgUOW4U7pXWpWenyj8hmiQ7id4k1sbj2
0OTJUXIBhL6xjnW81Ow8SsbSuvgXukawp24EfKYJZsAP/yqdvccTIAovIhyFin+IOivclj5UHtiF
/6xBjtRQEIO3DPNv4UTIzMP4ZQJdzYccM3jOvmZiknFkdFY1ECd/sO6hLDAWFMUfq3m3HIjxk119
Vz7DezBxB4cJ/zkFjDpm42ydrsAVhq+oVEzEPVTrwyKCBWmzdqR3blkRF1OUb7F4k0Weg91o9vd5
BnIJFuuz4XBC7wT7l7x558BDVGfi/umqRxAbwebBzpOvOq1I+oYpCj8X+MAZ3sNoCR127t+wGNU+
TFGaEtJnglMkPBDz0Yx/dOg8t66zt/r5ddIslaomUygLLAnNimUKzZmu1pvW6QH/J9GLoaG5jm3C
BFN82V2EM7/A9jZ69nWJFpmB3NnWKIDT1g+JtJHqkooiWFo4hYfK6i/oiCaf2KCYYleXBOmHbvm+
qMdyS+I2Xor7YIzUqzUjjDn2uNHOT60zl4oZ1r5zyV6W474HzCAFXmk11WvCNLqFhrGnWuYUgEKs
dbAZYq4MscJJCHAmpsV8lbMAtkuV7pip2DM7yLnuRAxPktE3KVGhSAHUdVg8JRTvhBgHe2+GikCJ
0LI3PqM6E+ydxE4b00tZEZKvo5T7DS08G8+Z4T1MCbYUzi1pUP9Yi5tTfrVmnxFqdD+1wtTj5lt7
rFx0WsSMkm8tC+L3sW+fJ26dgF+cgxeJaht27r7gsuVknItI5AOviVdWnt2040I0j9Y5h36R3Dpv
QXUXPNdJzqktK8M/Kf2bJABKohviTPEiHS9OegcZEUN74B4C8xEujVjTUkyjIy4qC8GgzJ+GGseG
ka870xUHM/oTRuNPhuq0smKs7Zw+qefBcs5lDg+rWX35DZYzs0wf6Ou7y4XYJ3keP8d4RgcOYTyS
1TrOh3Stgoy7C3clUD39awsm7xihLvE2ZjkrMjwcsMVoHZrAnYBPOaF9qbWuks2o0xcrrw8YVT+F
eBza8qnMczAJqrbWXqfW+MqXBwZnYj1Nd33B9ScIrIOoop4Kz6JgS1A/WEn04WlfrGxuUlTx5qe0
poEli7+mXDtbpYCz2NP4IGISCzLocTcDWmMepfUlSQ9MVejA3L/rRlS7duRBqlxrL8Z2KwScJcMn
3efqpzy2iC1l7V509HhYwk+PmU8/t+E8liXuES9p/sYBRYNLmpDIGB5Fyny6hLiprUwHm9zDwFsg
yGuyGbr6SZPJ2dVWBx0ieGLLQjZsvNDl02y6jk1KNVQXJKeHhMjDgd5K1hsujBsom+SE/ORO+MRZ
Tec58uyzbg18DmP3r8rqYOOYPcyU/EcvqT9ludV6JEC8Esp6k7JVq3zKI4gO8k/Xpjescy3CImy7
KQrvtULYK+bkqkqRraOQli2KePgmZzaEyXs6LZ2dPp6byZovgP3QyzwT1ZA3wH4uzY1bE2Al9Xui
yC4E2YoBM8b9mdBAONjOhlP0ulwmPCA+FQ4W2FOxOZnrDmzE5ED2UhazQ+HiwykKgTaCJaE0Upwx
A15PTfYUishb75fjltUBL+S6co/c1I9pqeqTodldwT2YqRApeTl5yhkOeuzOPhcpiSHOyt13M+hO
XJpPXej/mxwWciARcblBj6I54gmlDdBhpLhz68957up9mLX3ae2+abcA3ZLvk+I7NMoL79XP6hfR
gzaZk7Ih0JTxMivFyQvlJU268xRSKhvIahsx77HZtBkXCfPwk5M9dlmi2DioSMt0IH8qaGCNdtaz
O4AGKrm7AlD4JAaHPNKb+dVQzs/QlF89vFePDSklrRioC+vqJuEAivxY2B4hmPptYr3KE+h8JS5P
uZytZjN2Yj1B6jfXBncMZoJU3Q/QZCAt7zXSBIfAJlzzkyOIOCNJJ6t/npvyBY9Ptskbxv/IrKhr
mb32ruGuzmD2ifcMaEdoAT1ANjp57TiveACecan7WeLfMhVtioEU2+CVMA2l+4hhGCMJTouVEU9v
PlFnmwt92l4HqV6dkJ/fZDQODBZzcwdwUPMO55wy4WI2sFthwWCd9jg1itSEASNflOKPe7bnmitw
Sj1XQgVNl8LR2cwp5ZMMSW/1yDIeHsy2cMuXnLNimUTlQaeVvxoAr7hpjJCrCJ3p5jQb8nteeORW
2LB51iRqIob/2Qq5UC9T72Nm0ElEIQQbE1lhxs4dc52MVbp2vCSlUQdDE5cbTkfAECcLdhjYsMM8
+I9mtKB1DZf+9MaO+M9QdIu2gWFW4RRtMMbVqNYa7XQtHf5y0/uHSgUAWwyOdF0iQYF4b5n5MLgB
MyIIkpXwNd7d+s1bKD6yD16bpvvsKiwGTov6mhY7rdqDmaqnRo3zQ5dq8k4mf3tqM8zx1rinpr1b
26skdeR9HetTEIy4jNsp2rCHuZYh9YLjIDCT1OmPOdDHmXnhdvBA/CPxEDr0TYyZIy/G2jkhUVaU
EThXWXUX1bzaWtFeVPQbPxnwxXvZLuzjT6JejP0mQG0Eh22QuJducfsW8VhT5Rc+tQWYJD9VWD0D
VPGpEecGgGKACWbvhxJvWmZ+JjMreeXKY9ZzMe9K88ibkMtKItdB5PwpI8qobFgrTCFcrNsm3Icx
yMoSxSr1CC8HTk3CLDB4hO2ehINdlwxq3Ku9OX1kb0cMyCcaZaTFc1cEnAgUeuRcQrtS4U+GLMhM
CemE/cdzNcproZCrBUFla9bmbkZHR+Ur955EIxZJO5Fo6us9V9idb9AGSAEuVEpC/IbFfjoYB31p
8uzSQIhmms7KazIyW9kNJmwvpk4vQaFKQ+7sUd0RLgAaZcYkfyYV7ZTOxSGokOU7Nqqz1X0lBV1v
6UNFOm7N7ELIWpFgDGVyyuJxx9lPb4bwKxcBptciWhUS+bWYwdgVA2gHP6CDy2UhmWvUGTNj/TFm
MCqCeVdn4WuKW0Ev2/Ug7x4ybtJhuikzPHDwxliwn7LA19umx4NqRulz7nFqw5CKTYlYN6BGd+5P
kUkAhcYVpjsnv7Xa+COykn5QNm7r0CsfZqM4t4P52SGjrYsght/tm7ffX0EKLDZ5Co80ZKewcVml
rJp4SA8hl8xAiXbluRi3momwY5iGXNIdHuhg2EkHMk9J2xtaRPKvbQYQtHDtGhz1VRz9Az2J1U16
80J+POC36QG2l3cMd/nB8TH8JDbxNlniaYpi+NrCwTkr8lsXY2cKBX61KUl2M3HMtXShAvZ0w4XL
7SoGDL7qQjJSuTXsir69N+P+Dk/ksTf0eIun8V/FyZS5QK1d6XLPbMgOBAHu7NIdTxO1OSu7HfyN
gk6LKRJLUMyNaXl5wG4pwdosnJ2CcU+l7WfctePOgA5AswQ9nrr/F8/5Wx9Y2VYZW1oNBt6mw7yB
k/9VSub6wQJUaaWYPRLMPH5wYVXE+sGLF482CQgui337V4jwNYP4dG7m/JN+tom5qX3wRkefnDo/
B16F1Q7iYKzr7MKW7K0SxbC2owiCkLEKFFIq8wsOnVpRgeLwaCSZ8caoOZ1zjwJUe+YU6kUG2xTe
coWaTik9DTeGyjFFHZ7GwGQay8d92WcHxuiT0UJ8MGZB563TRhv+MYW5j3SoTfVodCiQg2g2x7zn
gWSa43GfxPzDNrW3iXLJ3ebdpo+xWcK/p0HQ52UWtVlI0/mRl0h21wvanaDjbZwOToc98bM4ABLq
DuhgQBorcwcLL9+ENb5SDT4T8VPyvoyEEXHZ5ecQef0UtBV3uLzgiITBLyrn6Eb9CbwRIuIhRifu
8rQ9lEQHsqH2uM3R9WCEw3GK4QzN47+Jjedq7Bpv57B/OFEteEsTO7zgswWSk7wNfqx2OlYx4Afy
41UILYh8R9VMm6G2mLEraIEs13CO9ZQLEvdoSMZsYgsPuh9F47k0efHze4/RgPMIFoeGdcu3PmCb
zBmrFKaPulwuGLh1dJnx9xPChlV440gYHyynenYKU7ETi/bWyKW5m9z7NAtpNMbQYrHuA+PBUbUC
s9WF9MkkRL7q6rNMPkXV2nA8x40/0/hTcsedCvubYlRyLTlElyFaiIm23irL/Bxt/djkNvnOvHup
HRLlcw4ltgRigX+IKzeKiKYXbOP7X55H6eAs7x2tf/DfvxqBs+uL5HPibLEepXcdggKiyEgydMpz
3nIC90JTDXfTUgdvUmKkaDhJu3KdFLRxaszqO/ocu5fRasA5F9ORzMwFyz6G/q6gYj2fnXWbY+9F
eV5pM+BOAm5wJ6nBznjdr5PQWduY5gcXjT0OidU3RQJykMNVT2hhm84hjvWu36esBteqSTKOwPVi
Tlr+hEfGUoePZi+4teIEdRfJ1qtPrKvGFcFBruoa2+RSmb1rzX9lHeNzTYPPLI7Oc0XGAADnD3EF
jKXwW0X3wQ5ig00B2rHozO2gne8pHZ8w9JCNrHYV9fC2nJ4omMaOZjz4xl2jkEipOGAvnOZ4rgtK
IJ2l7q9OYeU1fX/MAmryQub0PIitu4gLCs6sltQAVuw547xs0q4zhXAf7AY2JJsZP84/MoFo2k+t
wSWov5sHj2HfsIet3MdDGa0pVvAOFYZ8QW3w3hfJJ3pxCQkCjm1r939cKsyQsfKdGJpsDwU8WPUQ
NMYMDluWY7aviBRhJ+dHQsnH/17FxT83DXwY3sG8dwf9WmFCHrKaG/VSjoAfZxv3EdZqoEKDR+GZ
0950QWRwttkMOgUii4F07ZQkGyVPvOGbh8H0YLhhieMJk4KnRDuaGKvmgIH78CsmLsIZ9JZGLppT
bV1FLt/6GjNnVUkeCtevV1itQxTkeVs3pkNeKi+wuBI6mHBWMnfRSTFxiYrRpVdOYDPqUaTGaRp9
iG7cdRThGpMhJhnDW2LxkfmHNt2XCpZYLo3k1EnQAiR9eBayBofIeHJwM64sa/xIc00OxtLvjlXV
R6sJv0RMstJY+k+bbSFg4dRt2R+kLe6DyT0Udf1sSiRpVocAFMJLx3GXkFH+p6zDESCW96Ey/6vQ
Nmjb8kqZ93MX4YLWNL2DUErXzJD7RoHeGqB1sFZiK29zW+X9z1tDkCIiXMnCc9j1Tk16yNOkYmjy
qQVqkMAOU2qD4C7AXs8FiQgK+Wi15Jf7wWDq44jtsyUmqEaV3VwruAnjlc4We8167cHQJLE0TmHT
sl7rtqJkzHbTdZR+G8HflNq4fe2aBAhQKYEEkv6tBVUcIwWSVYQnK+yLUzupf7HT/7Q9hsOoHDsa
88odG0Vc0f6+gbjpGNYnG8CvUPRUoCOK4lHjToEtNiQekweMok31bcTdnaEK/4if5+qEdXmaWsa2
XPUPRk+MrzWQacO/mEBOyQhlzg/jbyJMr7OMqXtHRTdK9wM3GSfNqTpmXDnQVi2suWxZalIh655u
5FXcv/of/WD9dRzJfan3mK4QRFKqowJG+HWPv0fPoHhJVyj8i8GeVhKqsnNWQwO2aWJf485qeOOW
dY9G5VqrNhp/r1svWbYQ2I8pb4KgJ2g+q/CCp2fHE2HvMR8QuRMTFzASD/+gZsAt7EZ2jJl6SgIW
SRnSvushrJu2R5a0/hxT8vKDLehQgszi8CM0ZkH2MQHmRu3vwbb/5f6kqHsy13bTnVKOj/t5Cp47
zzNPbXf4bXdvZLkDBRUd7Xb8CWtanmTluwgv+dp3o/4JVz0usYFqb67Mk5/U+2owr7rzieCVuDNr
vLlrRw93Buiytn3q6rbhchJuLMv2WZOsoYCvEgxEOFluaElHSiEA6VWQvzvRLPlQmHVxOrz4NdnB
1hhe6RPu4LH5V8sRD9qCu1MH3jdXZbRgNWOMmbh5NUaHYSkcjU1QbtqGl80cQBkokZEYHQnQXQGk
Tl8Krv4m6SquBA1c+9zogjV7+/bA2IEuIK1oo/z8Oy/5B6L0tWJfykITi1Yc1zTetiBzguoAPVGD
Ltd3cU/IU6OFqbjCONFXf1tE4mEw/w4GXLWcqyg/AnvrhvsJfWblRta8xscZ2gQRE4dWnsmOnW1V
I8lTZt0PbNEXcc+sgPGNKFbFOO28FExm0zNSwFbfsqU7lx5X2M65GPyMK1X7RObCcW9nRbEdstHe
SCatuMc4n8ct+L1BfGaUB68HEBgWprEcZWdATwEAV3mbZPT29QxOp+CAsc0T43WYuGjNDhwM4jeQ
H9DcPKwWRQvia5izt3neJ7r42w7unQz531Jb7SdQVvxHyK8h1bicjMkhz2zK2uCYG/7JjAl/pZiz
/VA4RxFOD/kIb8TEtLNyAZcWIn9j9hDb0SOBhKMjw2rf9nPEbt5jpWizfW9e2rh6qrETAa8A5NRO
KGS0Z3K+2nfKBAJfZQs/Ij9x3EBUUfbW4PSDrEESasR0BWPlHNAyzJWmWemJ7oCEK3oTO4Ilz3Iw
1iQRpJPuJoOrgF3bx54hfG0FHvxaODgrSxbUSp3cCay2E19FQpijn9+L6GM05NHqcclJwSk5zykS
bSx1iVFNGbBA+OfEWWyqFwzFCobaINzyJEJ9dj28b7S3XV4cJVkZNlkZTopxvETFh+AOubbYOHHf
r94l6k7pkBMskuk1Trt2TWsuhaVWAad/HUeg9JPxD98FLVTudQkBD2NzBsL9UtFeCDp+q2O/P8y5
QRIUTTulchi/8PDh0re7wvI25S65LMTaMnALsLbiVvvXPvKBBsXNa+TBFfWf8mj41tD1d+X7nDCt
lC1AXrd07mUavTN0luuCtsptZ71zBTXxRA63uTVuBuhQzC7IztU9b8KTO9oHLOwdRkCHkI3PZn7I
kz+lSdoZn0W4yAhGNe4ik6P2rLAcmT46kpTQU11AfqZQX6zMNkYUsxGN84Na2Kz6e0Rz3Td5wZy1
1LT2EYpp7i8S03CIu0oB19pzaIKSJR1vX9k2ON8WRPEs83njLJvG1ng109InPYMSRPtsdDTKlzQd
QZND7ZWMTAxRUEYUSxm2OHtRw3hOZq4kwrXQAM32ZLJfnHqyU2oI0/VU0egbpo9hZv/L5lNJJsXn
RR6jTK7ryPeAAUFWdwYU2gh5hwmbbF/lNIc088+N2XYnoqXLQR3gIir+yfOsNzHzFtc5/aCJ82NY
oPx8u7ofTJOERtg9Rwq9oOzzVwzwRJsCrjEzauuqplpJOGgmLnIkC4CBHZTLlmaATQ0f7cvS7Jfw
H3x7IWOT7Y3PFGXKTTT0CewCFHnbRNVnzNKbzoVry5NdVzeWEhgJPOtP5phnb/S9HRoPGYuaxHMD
dCGaqVas7C8nJJtIBFcSYOWwxBJq0ogSiihUnANHGisN8t9LufbOfN3gkr0aDoYx/Y1U/ZZE9p6D
zeNIc0gpqdserRvvbEoDYdhlkQe8LbKRwYkPekG3YaFDRb3inWfKA7Xm7dpFLMmBmodx5lARHhh7
6ko82KdqM2b9TWlZ3YyOnKMV1ceMHadDk90+DanXq9qYIlYOwsMQLBXSPyMrAmNiZZVELqbgjtBj
2l8Lglkc3kfwAbmxYX7hJzW1eRQWeg9kmiPT40b6KM5uI39w0zk8SFwPqDDYNjPbdGCKBn1kyU80
Gg95kT4lVv82B9gG0IR/Cl8W25bBrGztA76Ln6T29REr+5ZO8KtUdbshTNQcfMfZyhGIVxl90Qrk
wpvJzzYYVTJ0gYcVkuS6ScwRav60ylrSK00FaNrHys8i6xKK2bjrLOMFU853BK1yGw79+xSP7ACi
FwH4dt1lpDPMp3lCKLAxecw6AwHdIgkMyG3z6CLxpSmwP+yzutTUljGi15hraV8yP2Q9oQjln9zf
XfdPPtYvqmZUNwIqS5LmVhrdXas5gBRj/pl48BYz88MbE81bkgW/riO1rez4sVdvhUgP/4u9M9tt
G1m79hVxg1Uki+SpLcmaLcuzTwgnTjjPM6/+f6ju3Z04Gwm+8x8NECKltDWQrKr3XetZUxnGe0T5
1623FFigr2MMXU0NOl/r3ztDvGZVc2vG5lMtmEh2obFFag0pNF8MWFBZt79jmb4XFWqfupNgRK1o
aeRoZgW9BFu1LCSFfqRN0C0kNZdlyBert2aOsCK7rRhytSF7Ghur2No9D6gNbYXqb8MS/Xfrw8Wf
LO8UWdjHfYBKWPkgZIohvm91h14qpc2hefRcSqfKRnvsJvFLmZNdERUlE7GVi+8vwP9drNoKNg72
Fpxl48yUgAzcJeFehSjY8QBxg6wGqBBwSFbWrZN1dNpnU4YsJbBJM39xTQof4/jsW6A4ZR7sAMJk
/D2zXMr2pGwSjlqaCBY260XkAYpxhGAlP/rYctt5BKX41Qc422u5dEf1RGoK3NyQolH6guSxXHU6
f4mqCOp1lKNcP6biaVUP37MxPrqpW17JdDx2SMAWYRVRxBVfEDSmO+lidKkou3N6wuowrFUQY3v3
MnWrh8mTfU9N0F2DNYWAHCFeJDrKyfvbYmhOU6KKlcOU3GC8Y3o5Yf3XrI2R0tYto9u+mic3o//Q
GfFN03XG0YLTpCQmbKdljNcDdHJWWG1EGX0Xebyu66ckLt7soAmgbLWn3OMtpf3CdO3XwuB2UyLV
XCRBMxeOC35gw117Unz3elpAsqwWoo+obaVQkHy04gjrVqq17gHQPxUtHCYw0YtMsbjKSm3Zhe2b
ilMKKv2wb5qEGOqWPNapQZBsL0UEAsNxLGfhCuOlENqC6GgmyE33GOlUaSXxTwutQOzadiMEuB71
FvJPbDd2hrs6/Yjo0i9Cx5YrEwVTPEvxSAH+IAqFiUczPLThxHdHEeEKCecukdY0A11xLM9oMBuk
2KgX4gravBKPoYMOjtK2vjBsqs9ypGEJNmHODtI2DRx0ZAhLjHVffKKkQs9+tUxoip1DLaFznnRK
9TeFovWYQ8/a4nvOclVco2io4KLUT0XupihaQUb4bbiwZ7pDgsIZVyzq5NGF0KqVj1YJtQQrZ2vC
QGkjb5sGjNt6pDEqKcu+cpiMeAaqVS+k89vU7Toy5Be/H6lsGXAHS0y3gDhssOfUDYa7MOzXfdRQ
AJspXmNoljjEi7eysPlBspJQjNj65vfqbXLIyslVSHuP5XMgUoYIK94fchry10nDIJAb1tfRfY3A
XkjMNAuwWrOBTD6A642uBxRCCwMN/2LQdNQx9mzYkpDjUhKPGjqCA3i0BYEOmP4C7FhOEDy3pq0W
DJcbRr1xYfjaZqrcs2ZQ48WA4VbmDZwJ7cqP4n0x55rR28BKnziP1PTRODYTp6bQqIL3JQElzBVI
FgSECNCUhh3TydL+NoCEJ6+HrB6BtY6WOH2qxyHJmMJEcP9roJ1UAhvrrjE+rLz9bvFDrLpUOQsR
fy0cCvqkFl0nKClCD60jC8P22u1gdhG4ZXYq4aZEkmiR6yvGEI95LZpKRwwslkzl4HKjoVBnRD/5
qCXQYRurBh3YteYTgTwaNC8Nqd/oeS2gTNinqSvljfChK+STcd20w7VppCfLf7H7+gAaZacA6kXl
o+Z9p7B4MmR6zwI2hDlBbVkl1jKyosfWosdXFeE3PCUvktgkeIktcQtCWCBVACC43bQaA/pBYVjI
ta4Zj0ST5Srd2Tk+liIouL/KgswGTue4mXmn5VvWctce0Wd1CvWcLYBboUif/PfSR0JZjyqj4UZA
aFuv2/mG4qQ7rWo/fIK3cfvT043g0aDdubI+nEJ7F4Vhr7ow+m5FsrjppI5wzIzBY0ysuRk6DmnV
qiNFzo2FL3CLcBQTsqcz/zcpPpcKQyslkgONM27SLpLxxAOeHbyalvYysIJYqS5/Qu55X7t6g0Ps
7Iq6Wk2y/S4HvKBlTCqHmSFFKTjZkhnMgR4E+Y/aOLbdbGigTPxO/PHhPKD8SQV5AvAaaVz5xrCh
BvOBtGmZ+V+4fYERnzE4s3vyfZqz/nqCz+v8PLtdgmh8nkSCkOe1MXuaopCy9GITQk4yU3UT+Ii6
CneHMALxol9smefzdvJti9kSXwsYUqDE5jUZAlMbn1xuJC06xhSmtDHf4LF9Tt66auN156avJbOC
kFBQkttfxcQtSRtWufNaSZblvQcFwwi+xBrj0NcyU7sivCtfrcI/CfHsG29ccdueUTCBAQSfkc6g
u0VSc2RitIiK6osCJlGT7Ng/Y5glwK/tHt1uONCmXxTOLKjgLcJNbvvspSz5FlqWA1Zd7UA5xGZy
naI6YJBhdqrfDA3qYbE0Mnfl3tIbWVoWSIlE3DHxeKs6c+l4J49SpuubdyQILzKDCcOsSlADLYjW
23kJOOMwvcfBPdjtd9+gDdq5BhnnJPj0rtioKFq3Mni2CjAOTFRbvhlWpK85qmum8VdGK28Ce3jw
63ibxeg4y1Mruw8pHgVxR9xNrrIwXkYxlyfUUVOdR91njTJeBZpzbLPjOLIE+v9xq+Mct0q66W/j
VoOQTIcizL7VP2auXv7Vt/dLsqpU/1G645q6wMgkhC3/yVwV6j+upSC8m5ZNgJ5FGurfmatSJ3NV
102XfEvb1i39h8zV/5jI4Q2Xfolh26YpzP9L5qok15XZxhwbPH86G3UyAXj8Zxq8FWEbcyLrD/nA
ydDVVs9Iu/fog+z8c5FrxEn4pbMKPa/5UMJamjjV8XYRWedWNVVazfG/Zshh16VrRWdYcowRUqZH
wrzyo1/VcjMNBkh8Z2vTtXyFmJJS26Sz4opq1zFpo5KY6CsTguP/Le14/jR8wyb+D52tYbvzp/3h
0yDj0j3FnGEvyZhH3gcy26/JU+z6WH6EuPpNNPZ7x/R9qOUkfMM3YPk/FYdMq+Z8R6xEUVRTEE37
7yy8TbLSaLc3A6rEi/8qNl3qv468S0ZAV4Heq5dMf8uFLJ4Hyui7aUTFx3xKvZQB7mTHTW+bwGhO
dpP2+9k5YVfy9Yfz7fRrwrOYM3F//gXns8q06aAYDtULztcfP7MfmZlTFXW35w4c7RDbrynneA++
OQG4TevXXJs0KKuDf5DEN+ybIdjahVQ39E0oQLrO+9gBDvas5BCw2ClSOewmPvXBEK28/v17lfbn
92pKTjHFWc3JbTmS0/rH92pNY9wnuZ3sEQ9WuiMfsa9cTy6UQdeFGNj3Wk6qJBW4Rv9qaIKueDy5
D5YZF1ecpuHeb2M4sPg9rlAkTbdRlJnrdEI/etm9bJwaUbGmcZ6i5w4PWZtT95xEeIBvTCq3//33
H8mw/sdHQsFs8f3z7Yv5Sv3xI1FSreOgbvK9iQzqWeccup5iN1qgrU7WucoAUxWR0e6LOcC3028S
Wu2Hywa80N+PLrtSPvsMwz39DXJCTplgKdaYTMOT3qM9qmq32JoeLW6fAO2l3eXVfWkXABF7avy+
cCjNaSwTCtiP64tzltkSpluD7q+OFJsa6vr3H13OZ9ZPZ54pHde2uNIsyUZ9yhbXjZFFZO5Ve7P8
iEMaXHESl68SkWmS5skRf1V2GryiWFeue7h4wILCEretYqpNPTlb5iYdE9+CuOTPmks03ykT9mZc
a0Hhbvs0nLal7yd/eN8Gd9xP79uQ3CtM3TQdg5LXp/fNayclVZfsseYypZtNaxHr/0UdJfmins2l
JOfa17EIWOz1lnmE9riqOEHvBp3iCXK5ylQB68XWvPaQsdwoow3uo0gVm8xifL44FGWZ5fuRVdeV
tHIBBzcBI903Xr4zgXhv6R+jt9Xsxw45C0QvoBRUtWdUT4QI4vc/lDnfxH/+oQyL7EXlOtweXDUP
ND+eoylfYjA5GuIVpojThGFOplHwXozoZzR9OLJ0gVUBNtnFkRSyplqD3iYHpK/IAiDJ4Bu5nufM
ApcxMrHH30dhVYuCB6OImi1cCubW4kVMzXk0MtCzmdEfhEMnCaFWcZjS4pHYyfqxcACn6U00rAeq
SJQkZL4v/SmDiBA853m8Q3Mq9hY8WjyFORXplKpnZ0r1zN2ZmLM5B6Uz1OL3X86v90/OABpuhstJ
Md+aPo0ZbW16KuhFsHMbc2NF7fCkSrPc1wEOdmPeTR2NgkbUp4uW9TnGhYxwKs9u5qZasHRVcgZ0
B4iyqQmILiRpdrYD1uDyEEjO8g/vV/zyazq6oJolbam7TBo+D9mGHzc5SoFp1w9AKcN6gD8fjd5d
ZDP9Zt4/PloJyShW0oy0RYd31og6NtuOqiaN6rPjBOSKVMZ4Q/hzfL4ck2kKLSPRDik/3ja23Gjl
6BOGttSII1bOucmE1BPEiGRAa6aGdrk3fLHQMz0zjHcoZb14lVl4CS73JRLD6PjrEL0uu0xn6p0P
wQbdZRWspDZXor1UnD26t26jors+tPUzaomI2jUhQQNz8IVPu+gBeBvkNjjUWDBK8UDCL4bFpvGK
AyJ9OoZNmzzVEvtFKxTttoIwjdWEkvAas0V1J+zQ2lah9eq2Rb5z+jHfXR5piCNvSLg/SKMjhaJv
AKiNQmywV48vNeK0jKThx7KN2sOAvIiftsXcYvk1lkarPMRYdC522WXd6gghooJuvG8DH9MTjAms
8PW9rdk5vX6Uk0Y/6vvJp400oJClMMKUyca15SJm575dHVEO6AvdAxrQuEUBTigDGhYQkWDEznC+
bDScwFjE7i47XWvA06zMbI1ie+AyCcdT5/nbeXR9GEPd29Qs8Za173T735978pc7J+VEQm9ty1aG
0t3Pd/wWXksrbU3QrveaJVZR7a73gq8xRZe3wogH2s+2uctD8nop85kPUeXtez8f30YLe7lnt/ZW
+Fm0d6nELQvEwUTT7pK6zHZ0dRziZzhy2YxMz/5w27d+mXw4hkOf3ZYWF5Blm59Gar7+loC3Lt1F
qnGYoEZTikM69JAsWfWphp+wbo3iveFc2eiubzxyTszUrQAhNXWhpi8WMdqYZzed3L0KkDp73V3G
KX1VN+a4G+26ezCozC4Z+QnDhvfp95l49Wg+Aoew7+QkBYXV5J0c8WvZO1RDKpS0RIH44Q3dL2NT
yU7dUO4ylpyq3b60oLVhgaTXGXnVQ9vxp4pO1N+i4dr2uJLC0i12Qx7RNpFNsi+RbD1hbqNZOXov
wyzQA6OTLpHK4ZloUY8WRevcxmYenIPSuBe5qR1+f4ZYv8xGHcWihYqnqwvmeM6nsTWR/oCaJ7S3
eCsWOcKCWVNQQDNOkofOtEmXTac3ba6wNnZY7liYxJfjMux1rLv5I8FfcqfTEtjJQRJe1rn5YtKY
uuFSgXs99Pad1rNJ9fBLHFhLI9DlI7VZgtzF5KxwtmSrIMvtZUON6SaQubNQdj8+iC4FVqu1KKnm
XZYu2ibxJ22DH7na186HEentE0QlZMoJiepOb6gXYDYPsW6qO4JUq9NgGB9dTkdvcG/DeXLDrY9N
RMiQSrLj5VAgrPQE1dVdJhLM8eXYZdNY/h9m05cb/U/DusPSkHHLNCSrN6afPw/r0hrs3DJzaytV
TkaPioonq2YyLKfJIqSnL5702bdWuu2pr/L0HHctVdPaEAsTX97tZZPnRMWDT62ovFObYCyniWaQ
JxFonbtNy7oGi6xTNdJKOa6rMDIepU8u5SiDYF+1RIE1DcDMwNZOOYrpO+JtwxUXADrVedf1/rTG
m6/STx9aCB0qngNuTFn6pw9t1gGkJvQrW4cI0jVTxG5hyr5cFQ2muaAQ/bE0s2JLM8v8w8g7TwQ+
/2XDZs5rorVxpT6vBH5cXMaji0GrgBBOD/7G5JI8j+h7Mny8Uk325vdXEp/pf/w9WzcFbWAb4uzn
cd6iE+fViuormhW1GVjrbEUbM8W/PMy9zgSAyib2AZwFdV0h+ChTaBFCbKkbxPcIOt88M9LffZzR
jJAaAa3JiCpI+QbXzTyymoa/LwwLZ2o3aA92jdsuzGvrW+0s9coPvsGOm613pBlFVTStkhJVq5hE
8Tj4L04qi1cSdRzyqKN+aaVmemOJTgES0Oeswio5NQ7wnlnsuawyq3rLFAUwwJlfFbEr1442ukdb
Bu3e6A3AT3YYMqXYXF6QV4Ka6miqmd5xbzYetom6YlwsevEFkA26wzF5c4NorZPU9TrqyJ9h+j65
tvde5PWwLuz2uakG+2CSwMfdlGyX0FKPjWF3y2CYKiKWIiwcNhw2e/JPvLPhaW7DN84wvug5kqJK
zchqUixf3Mqn2txYLoC9nvgpEwxraYTBfRkSBxjGrF+seQXgeQkxdkPSABwCbuOn4COu0tC9K3U8
zDbCTcoj450TuvIhp8vzEG1NOuDt9SR8kH8jyOX5qS6ei7am6f/pjPp19KZMwPRfmI4E63FZF/1w
AreEVMOeMpytKTp5PabuHWIb/4ikbBciRPFyD+WFJQjgLarXWKGeTTwcanWVvv7+3P616sRCxNUN
/qMqZlAN+PlS8mgmGsJz3G3lpAuyuWzIcFb0Ulnea0iU+VLPhAPjJnVvsZMTjeQS1qKZ5iYqkTzn
DPML8O9z62l4by2l34Z4W64oeLZf8IpuY71dC82GUMAZRT3i2kjc8BW9PgpZAuFvfv9h1K93JEfp
iluRq+uUAOYC34/3BYjCDWWUFuhOh42RrALprK3e8XaXTWz5z42NsZHmQLlM9TQ4mqFZbS7HxNQb
x8aOvIUs9OYx5Z5yhZkirx4nI/WAJ0XDkzF5G6P3nLsxd4enhOkzxJBqOkcNg9xlxmpAoSeJappu
kcJl99LXdhEsmaMm2q8KYfRRDQSZhfQKWsPT0JrJLtnGwQiCzmzcBXpV/Z05KxkH8wVdOa/hnOja
BwidRO+Q8hSN6M0FPZ+kHIJ7ZrxWHRrny044OHgqAr9aXnYvG4C89iStRa2j4G89UCleaZKjMV8j
l41oUIz1dEel72wGCF/b3/8k4peijOPYlDOZ5TFQMMh9+klojY16p6lil3VmytrRSoulQxk+buqT
F4R/b5CR9ICjOo3sBrcWTO477RTPG0F487IWj394W/Np/fMIguxHdx0T3yt13c8z0A7kHDO5nOjW
sJPrpvUqhOhRSpgAWoIQzyGmByNaZrXX4CSO1DIotKz7wzBGgfjXd0HxWBiSKodrfi5/sKAM0F93
5S7Ej2Vew8/51qQTqVq6qhDDahqZWV72EHi+d1uMxfAEFYwwGi95SMCsPxQDjrmwtq5+/+U4v1xG
rs6twOFCkvx0pvj0m2lmosDMu/0OiY+/FKl/aw55SU/ODDZp4zYry5Xxm1O/NX5svAdCR47Tz2Wi
PtTPbpV8q/XReJcqK6BvX8l5Al8atOeSMoZhbTV/7zqoQP+aNHZNDwIeGE3Rlu6LmWPU9MIkOIBw
GB4B1S8vx6O6HdfeQOShnBwH1nX/rcmc4tTojbzT6bkUVuu8CIijSCGdgmlnkReLvGsh76VGtifE
O9/Hpe0vRvwTFF44hhWxRGSovZZDZd1XjX4NrqC+03LNxLkIm7SxJprHlkGSRBITqYyrLaLyYrWA
JJyi9q6wm0UvPVYk3OiG/jb48tXPo/Kr21WHIkjj704IQN8LMGEncifxB64THIzrxAo+WhS49yal
m7Vt07D1EQI9IgB+4vn06+9ewLJG/qH6Iu1fFgzUlOhBYPyVOovKS5Hxh0EJhD7QQTgduynpnIPZ
ldTn++At4II8Y19S2DnrD0NWav/vxhNWtjYdZQDWqbQTTVWS9n5+FKfWj8eKTG9XIwoPSL12+kDQ
sVe51SEsG1byBp24YopaEoLt8XaQOdaHydQfjSiIttDR/jlWPzT1BvGt/mZ3Hhzf1u33YdfEx3KK
tWsr1JjZOCif1fg1Jan12ug6f6Xr01dwPJG5gmJNOILtBI9NjJxNH+vvAFkIvh3z16p2bPTnlrag
hdmQplhE+8z3/94IfATRwsIvM8TQTc1/nr28bhi5GlsjKwFiEYnR566zQeOcvQyBS1SoNz2Yykhu
kcCQ6nPUU4FceqpBEGo17MqnHto3MHHizxzhLz2Nqi5NS6xcQemON7XTOWtIVelfY00fVISg4IkG
56mLm0zHzpeOcC5SdOx35SQIkAE3vR+ivNt2Jp3McHJSxP9IEmBZ2g+Zx0gjYtW9m329xwFA/FQc
bFmcYwpvSqJmiiqocaX0/t6IiC8OKly1RFPvL5vLcVfRoHdh4iuh6aseB/pZlx0C9EavXusivR/r
AME36TldpQevfpN8LYtwvJ2MulBXZVtusAK6u79352cgv8H5KG+tEg5IOdpbw2wQllHcWBDlORwD
u/l7M4hwPMKheJQgjzbdrCDFtM9LYqEle5FMi8tr0/nQv/+09313GfgQx+xeuCtda3y4KKx/h9mL
EY/PnoixNSZEktaGXXynQ3YyAjEeBIyJtdKRyvb0Al4ql7Ks7mTWFwwP8B5ispeT/MwCmbvPsMXZ
qT9jXceT3fvjKad/iGxQ455QBu655RsFFlfh2sTMTDPY23RGYDG9VuYaChUqaq2xgAHw2sTYFeBI
NpE/+KvGM2Sw8gpbbp2ZDp8ca68zHpuSCp1tHWvOnUffieRD3f31jG9RrOOZYl4v/veZy+Lxp3/T
KfxHsVvHq7GEIGAM49+byR8zXHzq/nLo3ydhFYx4kufX6X52M5JTg5uUDIEksu27iZXJOlY6dr3A
Nc95kmAh0pPuY4Iw7kyV9q5l1BAQ3yWESgv9TEyGhHzSPnQ4MaDuwtrvWIwRtuPUB4tMoWNv881j
hSOuHiBmVvryKe4aExaLoW5S0Q1PUTjOlLH0i9BUjJDADW5pnKKOM62NiPKcqmthjcuyXRloB0nx
o7JdIy8ltNEOvrhD88RFkz64o/1gNShUfAD0AonX+9iOwRJ944SDoYke0nI6X47XjZxIkpHD+vcD
sPwfd2JFj8CQYp7LutanQnjV9IqMoCbitDKA1NlfOgyFHxXZdzgP87fExY3sYXWWhFsGXiW3EQ3D
Y4cWCOOfnbw7iA88XK8f5MJSNNbL+gEUpLeK4nkEVcl4ZNeFOUpGl+Lku7VsnPBXgCd3lXLV7nLs
sqkDpOR/+HS/zL1cJucMMGJuEc+Twp9n6SMLn1YfxxIZvj/H9qYEbwb3fTy132wVtpTLA/3eDHVn
FavBuqHBbVwFfiD2l01cGfo+nlvGSrWrDA4xVKgkeC2617hzxzetqL/+/g1f+g4/TRZd6uIMYooV
hZLG5zUSMGJ9hI+cgu2gPz32kK31oHjWO5ikkMnHj2Qywembd2So3c3LyAcFaWrwqvymmBvzl01a
D/vehl/9+zen/se54joSUpbJd2qw/vn0bSqv0XGXZjuzhPmUtL55umwKUq8WtZOGy1ZUfx/rSdfc
JNCfri4vuTzRF1p3otV0OaICtNDkN5kgSGz7GOcUNTyt3wsq6Udj3mTN1BngqyuMIsTbe1HvHC+v
vbwkMUqiYUcS0tSoegLVSV0JTD24H408uE/DduGkdXVKDMe/z5BN0foOskWAvAYDemAF+64lf8of
81t4HPgRULpGpuJGpwc6jqwyXkIba29sknKPuI7jjUzEqxbELfxUpOdZu0FiTTzbvDjy6CjsfWWe
L0vnwR3Mo6+w5KAIs29Bvt410jTfvJgAAmcQ6eO81CJA+0912F/b0q7gTLeoMc59P/l5BcSEU5BL
EUdAzIm6ssu7jhYuizEYpB0qxRUchW5Rk7esI/nbp87U3AVpuKmmoHio0ocup8bpQcQ69tQtySfO
jxb2r3unHuZUF4cQk7l97827Qyx9IkVr4P6Dba98vYrIGEasOiPBL5uh8l4o4xQKrwAOEePRAEK5
98rpD3UF69eLXMzlUFfMWhbSCj+tIWxpRjVls2pnMWexdG3do5C815KGaMWOqCxUt9b95ZjMlojV
83v6vogJkjG9LTxEetIyv5BzbBEq12kHY2rB/YyI0S5PqPRLQWIoS3coZGNdlqQaJj5+HxyiNy5f
Fs4rBH83AC4JJbNHsRsiXHtSaNkmbLUl5O/D1NwCgfdfK5NVZyOa5BDJLnjM8TTLWFjbUmQgS9OI
YFxuqvCwEnungnBcoqnpnpsyPg2h3n34bn/vZmX19Pvr2v3UI4GR6dpY9CTzccukrvypxtnJYagS
N7AACAfmQiFrzan7vmkoQZcCYS9lyATGwoKZ70IRQfjGMnsE8NFqN9OUhW85WXu53r+WUzGuXS2L
VoVeBRt+F6TzidbssYO2rIl4FCcjY4mJp/ByTK9g0vz1GugL7T6CAQaFLzJ2Dlk+ia01p8Br7Ue/
ezVtv3hW5hgdwaRjz3RksrAo0u3qVNcWXTLPZgLYMbRl7rKCJo3l1O65SdT2chiypbEB71Ut7CmJ
dl4/CpZ6CuKHrgb4UqF3DPi5aAkm/jtiC7561T96ifiCzcTYydzkPYF5LlEb/ndfI0GS4qfxWvdt
e2Sh3x7pezTHyMDtFjs6rtl/nnAKm6THNiMYVRXncnCT7zBIr4smD0ISuUhd7as5wxVF4YzCwHNz
GWIiP3lhWi7PoLOa/YTo/a/jCceTf47DHlAECsMcn1+PWtD4w4pNuO6nBjQLNimp3ilz7qe59Mx/
vvlzHwiSIuumnZpthoO4BbkhbsFjPscQ5zedZ+u3/x5vxVsckjxX6MGqjWvzEHqGcYBqYv61scKB
xDYdknxWptp4dXnm8sImHBdW7TfnwPDsTWj6qK29sbueUtg6TescCjqQXxA291d+69R3emoP20an
KZQO0fBaVdhKheIViaqYPg8hNGdyGiuLQFliVGCdWaP1MOJZuHGBdS/62tH2Zed8o9/H9HVEnwHb
qZx3dOk+oGLfACLe/PtPpx6gKCste9HVmsWEVzO2ZdKRlTbvwiWKb+F3ny5/xnBlt5hcwz+FAUzd
fPC+tZrxBtzPfIoZikiA1p4Ld6ILJsDK6Xh/tlFVRjeOGyV/qdWYlxEuM89JJBV/CGvZxmjGPTz4
OrGpIAEa+usBRxwAXKHUfXKDkyGjApaA8vIM7uLUA005QQvEdwqBorfTdYLThLX0/HwcWfmm/++r
7fnV3NK8lReA/ky7urgpO93YJDCGTjH0uGvmI9pCsGhE9xanx1wNOwiz8hz7nKokNM7wqLpcXXYv
T5ThVxAC5d3lyGSW2s1IY+r6sguoWZw7t5vdPvDkB4EqBsHYrVAq+3szuXRIK2/36TjV4Wem3ePm
3+Os4z2i3KxncCyAssJC2+Fb5Yrzww/P7uJ3r6CuDxrTAI2eJbeFwBoa+t/CNgtORhSbZ93Pj5cK
a1N2xk0aV9FqTPrxpbXHH16VEl1nd31wNibZ0VT1MfMBqCLRC90k02PiiAq50vqKGdA4vWWTaX4X
bnXuRvcxRqi2aVXdk9EOEiCBEbRssqjfoy2ER234YbInrxNnAiwmrBTp17qt4dZI7WlqGmM1Cb3f
hI5eni+vUIRq+bn9HDaOD/OZPq9dz8oijfyouNahiw74JEcRRHuLAvQKM7a/njq1IhjU/u4XLFuS
/q8H/xy5PLi8hvnXt2jChu0H9XLYtl3bnBqiAE+Y2uvrLMZu1qsc32eBZXnjV/nOdqX7FvZY6Jj+
xw9VRyaOboUbsmCKm2ZeNoZtipiEeO/dv7u5Y5W7pNRAPnReuxyhSl/prON2pemS1mXDIW/qCrhs
nHj3vmYwSTS6QyaSZse8gBDkSLo0fdNwL2xr2LAUz67o17zRgbEeYiMV5wD3pi4C9eBBj1oj8Jmu
tdF/SS2daAP8PeciHZOjrkjQ7a3uBNX3oCty79kpzkkQF2fTj/sF5f6U3ie7lydqFOWBY7fkiPrZ
rQ7d1eBLeWitljZQaQS7y643YGLD9qluBsy3K/2SXgDrxzxyz9y2CdLI0A53TWGl27rQFYooT+2b
BB1f1ZX9qs5QNdbZHt/O9F5BztYbTkkvTWCBxt32r/8fSXrcFBnLr5VRh2daKekNEj251TWzOHhO
XpPgkfWPUWbHV5x/5re6XYzEtn3nh/qIrSQ9DtKLrx0HPO0Y1kzfWBQZ8Jfg0WTVi17ibuty1z12
ssKASvLm5biRe+3GhWN/VQvC36uSZETInVcZFcpx0WqTvE4sLHttUDFJd7TKOgzEFSAKCSCVoYy8
HLo8yornus/0+xCCIpK0znhBwwWJkon0u6Yn57BBmGaFYlU5HiwFrzy0cZuvaT7StxrDaDcM5Nlc
HplDFe0um4YM2gGIGIzVfquHTnagY17fYWcbTiYyIsvfg8AOTmkv7ZNlBs5JTt4bEwCyA72WfzYC
4otgiF0HiC+/AgIuMtf6ymINrFxMKPlwKUloPo5mxIXhjlp2+pTWHW4L03xl2WOvChJrbpRbmJR/
vatR97DNFrgnHJuFtesmgjwYIunAbn8JtfgGShRIggw3vDJz+0Ccq30A9LJRukgPvQf8uAfj81KC
rrL6yP6quvLG1gtFfGi+BoaGdZXC8t6BdPelMw2UtJqrnvSebmraBulZBVItW9cLj+OkmjUzG1YH
2GAvwoo4F9uqd/27Sz3dice/9joxEh9Udv5eVQISrjUyONQp2Jt5N4yqb0WDi1lMlbrLq+4htoV6
GaUaVhEtrpsqyNULQVgHWt/pvdMN4S2G96sQHs0VhbrhI6+eRxIRvuedYiiQ1hOTGRpV4v8Rdl5L
dirbtv0iIvDmdXrvyuuFUEklvIdM4OtvA62ztPY6N85+yZjArFJpGjJzjN5bR68yGFlxIDOq23Yu
opo6hI0KwcA6xnEbYcQowno7YOC/Bqm1iRGkPg2FrJ4aYhWgoijRfj7XEnxxtELnK8IfX7IM1T68
Oh9O83PTThFEMCTNcj6cfyBMCqhngX6zTVC8JQzeDVmyaMWpxw2kTZA95vxIG/Gzc320kN703QFV
+mSUqrsiMte55r6abL2+yk6NzmsT1ePBzevwPJqksvvYDo0W4rpaCYgsU6AIAVXNPQ6Me9cOD01J
3JivjrVTQORcaFdXW/wt6jrHpXJHrtYhHHVC9KccItKv774FCaAyflagQgi2+LDGHxD4jW9OSJyj
07Xjzosb7gcjDBLdsM6mrrZfrVOdMBflHwmW8RUJMViWbOCllHum5TeD41Om1N2k3odp1N3YJz5h
dB23MlQTXlAiKwiUT38/0gmdXY2F1a0bNTMuhSadpaw0+Wm17+g7iIXNzghGm0M6lC4EzTawdhjU
9kWP5iBvk0/d8qEyNyThasUOLDY3Erc074WetN8AbJIvyHbluaGEui7HHyT9oBLCpPtoK4SNzhsK
nOoxnxCBxSakBdeST+fmC4qPD9xCF7udDxOR1w8d1Bl7af6bHs7hwH233ZPRt/p7T+tl7yj4rkpR
mx+aFiFXTBD9jl13xjQKCS/Pq5vJfLoYHAXfe9P1qDAijAFDdKtQsN+9IvOe/ZG3seKFz0xeAVsd
7VMtrFPWZ809mQYc/nKvibcuirTTPFDW3FAYJHfXusOJtO5xA6AJVgYC6r/P+SWfD1pDi6hLzGOW
ZtmJJZS+hrXvvbjp+KMwnO4LFeuSubZjJ4PBeTT66B52rrJqVbY5f/SRPjQ7Ir35bnpxkB0p/rJm
VN1tS+oT37bERfFDZBn1+ojFOcCsQycxIvqhGu178qtIFcGEKon4QDxr/mzcUvwy3rO0MH/BV/hO
Pah887llrlIjrK5mrIGZmIKo9caDuxGrsOWDxNtWHeC0uWQxTudMILp2ED3NB2ozIfbs6h07fzy5
GJGaT0MVduq1VzbzmXJ0VAxPHmq7rt+C5TYObuoBs7ZCco6SKH1CrqRwz7Di70i5oD4YKe+fS250
MwQ/qzD9RYD5sDQGDaapQls+sej7VFLvt/NhUXXA072h2RDeVoPw6F2oMW61FjJqXkpei13UonWb
r7q97m4NKbgBKHkNZgCSch2a+pkNobmugMk9ZTmqUSbf7MMP0jfkC90xJ2oJVmUJeKYoKmZyV7Kk
z1j6eZryGg/V2QiG7Edrks5r04B8dFgjJVGOCz2PvJPhB5OqRZguEZcMSNuUFd9rYI1NIrj3ouri
O8fybay1s5JYLx7GkLNLbwhqpbReVT2Bsxfq7UodJra2F3nHAhvhwgyT/kpsV3H1RkNFsGIM3/5c
yIK2uNr4fzAAcgEY0//6iT8XXHy311g3/vqJhmLxTq3SmDtQF1yTvtXWbA/ITRZWcO2FGRATntvt
Mdblvi+T4GoZOug6U9BIxahwAmsF0TTymTeGftwJ21YJ5GG1Y/rWTpv0fr6TNqf50TzE8p0+1zXt
Wa+4+dQd8YHdLOtxqK4gh38RB9/fnKRwVqo+ROsMjvppHgZt/J9Hic02IBnHtdYZ1iv9AxpKb5bH
ROGYxcXzO/2a1BFQBY3vTIkPYg7EoRvuX3yb6iHyp7M2rUlrlkZLWjKoN6cFq4ytcJOMAkLEdIgK
mbYTtvfl/GTNh6ljNRUksyaCfGgn6YIlfGUdbEy0W8WZwlDkaMqV5SbdhuYTuUl2blznoaDKmoS9
OFLu++sUZBLvnEGgaHvi2kJqqZsK8Nkib0xrrRuxeyT7iYSnJqwZ5xOFOcLRh0dBVdi+aU4XLcUw
1D9rgSXV13cmMrBjit+bZtPwS6miF1NLq3dv2thU5mBfC7Pqd17QFfuEBd22lN0pzzr/1LTJX4Oj
jlt1lMEh/fu8iyh7VakDoTgfg1b4X9EA1l9QF93b9cgbPu2Wjbi3of8gYpv9XqU3ZEdrJDpJ1K5y
RuAWAPze4kOxwHr9x6MY6whh02O1VhxdgPprvWPUJn8NWWx4BGob6M7StEWXqpTZSimAMcRq7SG/
aaAMUNl5G1vzh+85xS+yD6jyB1NXsn2N47F9r1THXYIiUG9uleswoI32UPlXvxzkuR/98KL4Kk18
RcAQAgADyY4tyGW+EplTymRQPDle4+wzlCq/9Q6DRvXdQzsw65ervw/nq04oLWgfMN7/HM5P/vOz
89V54fevn1Vw6rKkd4jjpFqSeOX4bBRDuwt0kHbzoerQpijK/HM+qhKreWrd59LFP2CyFyN4zjbB
s9flqqtE8yEByi6sSlWvaetWdxa13+bzE6Vl7YN64YvtNR8upUMKpRmRlnC2iAzqy+GcNHV4bVE4
rmqtwUtrquzVdGVZuIPvUYZ3xW1gjqSlA5GCACtxA70ml/xNw8EgGG9Zi1Ress4oLqMCSKAgfO67
H5YnSP3dvTaIFqbzCyTHAuMZ1um3ooPgpqXnZsRb5kuNADirEyczdYg2HyFCAuDGkh9VeNTnYZxO
0vPe5Wnb4wcp+xXBZMARoTMAv+QTUnWNOHQtiS6VlfzoNTCzRRBAd8wqD+E4CWGwyHRlz53HuGdJ
oN37dW8m4s30aDiCQ8xB63DYdaNNxB95ChLe+tJNsvBkJ8ZN0fXwSekS9zzQyluUVg5CyiVWS2aF
cfJDITZm3bcru/Kqc6CNe7u1/L2GHbRfaGmmr61yMvpzt7mnHe08J/X8PV2YhWer6YoMAvukBA3f
AVKv1wX07Re2Ir/S8isMJLcmR0b7uS3sa7q3bNMKHkDrvGqD2yyhLaK6nuLk2J+2RMsPb7GD96TM
RHwkMPd5sG3jloSuuzF1P9/BGWbp38Y/QzMl2y1G4tL1mYlJVT4SIosfbRQNj6izJeU+HyUwqaS0
yz2FYoe3U+IOHqHfvComq9n/3yMltmCnTlcVYVKhTovX+S+I6+Gzc/SceLeMVlZPUo1OlNRWS6ri
kjlKfgntSq6gkiQrN+8dMENgkcvKA6uUmENIvElhbRUQI0yOHJq9JNjKz8/UWq7Is4tDaCEJnYfS
qbBm15qOyoj0EgdgWwnCRfdbgqpHW2KQDEVz7uK0OZd2qe6UcQctzqTm57MCn9YzKlSIU+uoeFx6
w6VJ46QPg5ZEKovkbOU+MJBQtRU8LzleRf3eSR1sKSBeNzAHZEelNe0mH1YWgSLOpfvBnhyasyBo
voOXc+yNoWWXreInmA49/js4KYihgenEcTnqNSadEMHOWGcHu6isRdBo0XPdW/ajV159trANWBwX
9BqZSLTsI1xJwXCa5fGUR1n6FRr7iklBP58resfce+zKWw0fTvHBBtyjzd59lZUtn1jsKjuYWyEb
odR5HSrijaTpfrI3JsvWNCoWy2V/sDIVk0CsXnBMGOv40/DIe5wHlXnm96OsVltuNMOTQ/vyGNYq
AbSoWYohjcEq8Wgs678ezeeKwPmQEH82symprKlU1VhE96TXAK5bQHKpDlHtfFQyFgjFOnGbHw11
eSo00uL/nE/iCFMygh/pMgWp0B73sqnHfQNh/FyOBDAlwT7o38qq9LdeGWnPo26327Irx9V82PW5
cVRct1rMReu2G3BTWczZUVGtmKAArHSORnAkQ6ak7trTO1CwMtV/nxMNpMkQsPNfPiU71X4bmEBo
BqsiwxfRJHdJGhQx5Ghjpkk1LgKV9I6/m+OZDzR4MT2HJGwdiIhu3hGhn+yW+F+7CORTYPLpUwiz
eDYygDTSCGpMh6775BEDhm3DfR+MZtwOk+ZRD4A7KNVpTOSZiroHPsg3lUU+lYus8daRjpc7frRh
S2XvmoLfZPt5BVI6SI4u6rqVpYoakbVT3y2oqgpM0ulxTgVgZdWKj22ua1ai8EesU8QoOKVSnwb0
PRul8Py73yh3MjopEYfR64hqBGWZP+wSKx9ugSD3y7XNM8V2anzj98C713iJvjVB5LIzRFCj52rx
cJUOvqp3cirFvP8eNL3dT9rqxZ9zImUfVRtFCm2ssn4/L/YUZWmwTNnM5yLDIS3dZm4pEx3lf0LT
7gBvvAWhPUn/PdMhdbGGQZRMBHDyqNsHe7d0r9VmuqUdO74ETkeosS5/KFH6TTEy5zlFKbyN3FpD
WgcSLRpBevW6kCtJ4NJW8/rghe+nuon9sl2bxOS++GWW75s2fPaYS86J08ur26FzZBK+IHcGRh8X
xDQ3KGlYFZ+Q+ykfiN+HdawH2T5wnZpIbN53oZKva0IJ3s26+lpoh7I19GU18VVpG72mgxkhzfHN
qyhG8xo3A+A9m68pJW40TSPWWPo77EG50awr9NDXsq/bR5Aa6rYxFZMdITGfKwkYVqVoZg08tWzr
HzJpumNNaMjVcLFJ9FI88daCO2bt8PuQlqN9iiv9Pa1yr1xSrHsPouRNaBS1gh7/sl2QdgvZJyHB
INeqjS852dRusy179ILgma1tlAOuqmRJg1uA0cxN0mX5SkO7UuQ975C1RsCu7tIQe98A1llj6n4u
UvPNKUV8mY/8DvRt0cc4z0KtfUsTeDGapDGYJx1kZNv9MkvtyVVzvou0KzcJfcfaZKeu2ki/6zbd
Fk6RvjmR37HNjCG3T4dj0RRblFHOWqR6yt6bgjdctQbRobG2+qF+i9JnNUiiz4a236qCLnhs8zK7
a4OE/Vlq4eco4u/4Yqb2HmD9yrT9FchGc1+Zkf2eZMy6rDBCVfV2EEF7PHDm8FxExp1cRCibdfKY
b1emSxW97UR/qsGpLXOrRAfgbm3Q8t9LaQOlCb3uKGNzvKWCTLAWthm4KvfsUER4zZti3CKbyna6
7Zesh9x+C2xhN1sMrQGhRphUycGz6U3GRggZky1qwX80yi1BBE0sd4OpQodwkb+XxVmzs2qLYPfX
fDQPsT8U5z+HQLZADwc7EH8QvAMXuWhiCeeaRiDWs0A2m1i3net8bh7IVl6bgRHR1uc8RsEyfiB1
r+8OpSSYAOprnFh0GbO2hYnNYWTSqHSUg6lYdE5GWRbUlwk/DiRlNL40hHT1UxKsG47BDh/Bsys0
i6wREmvom3v7siysV1JUqJwm7dmUmr/vXLs5FqWGuT33U/SZKulNgyAKKoWk5qOvfJoHpTJNSgsJ
ig6PpgKEEnKWhvQ6DIX2rMSa9syNBQ1S9FThfVq6ua46i4A76lqvTZN1kKXuZUiNgzAc7Ta6qr5U
48D6iI3+DOJzpcn0Khrko0homU2nIR/obeqxtmJd617oqFqEiimYKyMzT9Y+kkEXht3dmKwCo9Jv
bTWrdoKCH/nHBJBlCdw5oabtI+v69sEqfO01YUfBZ8rzkOnB8ch4UsCUTPZHc1UbZLHPh6WjsGYa
1R0ho8nSjAi/KpE2UGljHZpC6lxqg6X947DxQn2v17nxMj95vjofDtOi1Tu2uC3DFQl5NiRbiZG0
Cg8+9v9jNg5s30XxHkwSJLVzmBWb8RZNR0VeknCQQPDOR0yK3OmncPrgr6sGgTik2ILDnJ8srCTZ
EZYDyVEfmls75s3NUsmVjdnIrV1Med7C5a5yUhX3MF+NYSd4ANJi4u1SSt2JmVNi8oJyEU6CX9NB
CFaicznMh57hx7c465fDJAQeiC5/6KNXbn0CjpZRbN/rpo4uKEbCK9PquxkW6asS+sqpSGs+WZGW
vnbmGB3LLgiX89WmcKt9U8ORT9OISksDZq8qZH+mBtUcSjfbVbkrz/PgWtKaOEXdGZ8UnFVe70Xu
enh6pkcR5yhf8Wi6OrTESCQgeF+kTH4EKTfGUGRITbIqvrWV5m/D2M0OsjTTcxANIJhC336CekFH
NRnirVQk8ZKu4oUrhb/xyD3WOfqVzq2dSW4rRWlscE/33wyxFqRpf6flHW/Q3KX7gDUX2Lc42atJ
7e6HHFqWOn0q9OkQGq6A8cehxx2WNYp+tyxFnmtTfnVlOWwh6PXn+ZRjQpQehkEuOiNwLjKQDhQo
AeZfahXr7OlkMw15sw28pLiAR7QvNfYn6O7GbtSM6KFENLrmvh91HHCKZmrdFEG6RU/nByp33rw4
TccmwP7eqYoFbYZuTICF+a4W5vdOxsau1pwVMUZi24+s14Z5adVppIzY0fic01i/tVQa3CwsDxXV
Mj5rERlGaL8WiRF5Ny+srUtWCY3NDhcCcEHYs5Kf2En4oEHIoMZLyEhdhTuw3/69zqN+l/IpXYle
qy5Ry6tZlKH+5urdSz9VbVwwtYVq9Z8kWIfLwMiSB+CSDhMuuBxib75bMnCP0rQa3qwW49CU2DwP
Xapiti9pHLZ9thEhauUhdhWijNzyJ2LmsRXVN4Pw2ly21TH0CmJ5JUvzI50Ym31wrWzRG6ACzcrw
7mSZ4H5UEAPn9+k3K3L0Ke7UvBRVZNwGF8BDmwTZt468JlKjlZ8SINI6zknI0ikKQ3yLyQ0uIEV7
FAw3nds2q3C62sDvflCkhkxo6sZh9HLv3pEVo/dkJqQWtoZW/DXAtUEaDlZ6MUJ8vLoO+OdJUzgP
OBXUpeu02pJOorJQYpWPSqGIzZ9HuU0xDL+bsTI0bbhkRT1cHDsYLlolvsq0K7aUyMcTIcFMMr01
9TuVNj3SaN+ZCe7ZVgzGgcBY80m0bbHLnFFbjtNh5wTiodTvpQEGD1zSRzuq5VGnHX0aojTdoKD/
6WQk/IQ0qSXbwY++lKBuEtXaaH3jfAhId3zXm9ckQ+MW53C+jem8bOzvCYbQvVcG3ZsxuZIjXTbX
YB7Uqn/GRzeZE+JMO9fE2R/wMOaralprZFoC8Rvy+FU3E+cW9OVXgJVk7c0rU9clAomySENSuo6q
ms7CTpOecSh7NdjYFUROJ2EnNUeQl3+nj8+HPqiUVa7H5YpWQ7kUWp1dHKsN1qI3LdJOCvFs68pV
OH1xzNtmQHeaVj9Ms0z2gTc2V5coi3UymHg/7PHZizTzpbZi0h1En+/pP5UP+LKw+DxN/pBBvg8r
rcZ/xN6nD3Bn5roX3oQTJksBtumHzYrTzIPkO++ERiO4+i82cutffrBJzmWoFp5Q28aVZln/UkbL
OonA50f9EcF8t07zvr90RUf+mlWN7kn1NJI+sh4Ijiv/MdRBZm5cvO9aSr5B4wgBRRhj/0qb1BRZ
FA9UtjIP5qNbXKlmYnWTVfaDnGJSVBuET14APEUHiqgNpPKR7kQcq6v1rxjNWAKFaXvrTXVcFQ1o
f8KMqn0wyep7MycNSOYnY8zCHxRbxAL17kAbq80P1LkjPox6/y6tbDs/I7FaF3WYX9+ihs/6VOFZ
U9UNv6UpFliVeLNEkVTFJgUoxfzsvzkR/2Xinl5cy2aicUw83P9bxR1lVkHOWdMjSuF/2faORWgp
7dm5u6tE47gBIwQ8ZJCH3x61nht7ltKsnmTdnR26B7cGty5Mob/oyAH+b8Enf8J/ugH5Aw2Vdx5y
mmO6mudOSu9/+K/sjM9XNHYCk5gBlsvwj/MQggP9/ejPuV6nL1Z8Ve6Q72e4UzSVasy+IsXXpVE/
0RDm8/MQZCRheUz6WwehWjVE2mfrHDK05N/jMA/Xdej3RwzCzU0vJg1Q12ufTN4Iuwr/1e8QrLgG
fg6PsOznMNXf4yySqzDOErrvkAVG059a5qm2ySb4QD7TBgrdWrdKT9CkMpJVnxvGJtA7d9U4pX2J
1N7cIbpu97YvCP/y9Hrtkaj6rEUw9hPXKz9ry9sKU5L4y6Sz0lrg73glvUfdPNWK6v7sho4+HFiO
Z4SFbGUNvSOD0/6uDn2zLMymeAZNk9x8S9kFY1o+jzC/n2UoAHcF5K1Pp+qIXwqAztnNF9EZ+QT4
woCar+Z9h5MIIs58MRGWt4/Ba9IF94kSGsf4Cj+/HbPrfCI0i78e9fmUPesLFmOqvigRcbD0II+1
kiEM51TJbjNUTLKnPIWRth9Irfx9ar4YWv53dbSMMzcndEi0dqD+kS47VQYTSWtVs+LLfOQpFSws
h5vh70MPyWA/0VRSQrWzcKwJlxIeIE/nBxRhgt9IUrnBUopvdZVqB1U0z39OmWEW30IVYbbeoP+s
UhlsUJsM6wQc/aIzY/PDdrzPYsyTH6AuTqRKG7/o5S5j+CN8uIwl3U2wJiq8FTAc4xcrUaA/VfSJ
Dhy1VuwZ74Ng0xIS9/vix7az1LXOeuCMfQKzSlYSRdCDG6ATBu/EO8t37tM32legAmtZuTp2HSu8
+NPgFSK8FD0WbmIGjmqjFmeP0DHyz/Ghx138nBKC+2R0q9YIY9CcVD4JAgVgBUHh+Puc4zYbj9qG
mw6UO/pJ8lOI/uJPau80TZx30u4uiiP7L8PwD7iu9Y9EceHjyh6OoNWz2WbfssUuUT1k3hOeKIjI
YM3xbod9ueplo+znQ4eEHg/uIorUvr0GPpvD+Xwa2doG+4+7sRwtffdTBXEZN2Y3V98lmMCFQT7h
M/KtYkWE3Hj3W+YkG3UPKkhXgxASVv/FSPIv0+9893GYe0xTNbgP/duL3JRszNEGSQQjZvFkU2Pf
gLjGeZE5EEREXz5iKcI1R/9t2pv9xP/w10z/NOhNJMzgv7BK/Ntf0wvLJrI1Jn6v8r1Lo5lfceYa
OByygZXCrzjw+33fVfXBijx5rZJ6rUZmfKeaK/f/901Y+/eroKlwicAqqeBuHG9GhP7zHhxR6hce
qQb7NpVi6Y25i+TAJsI2D9lJT4MgdXIpSiLL7NhXkYwkH+5EANRGtX4Sgf2zPdYLBGjJyZkGIHr/
5W8EhfaviYI/0oa8oqtonR0Xt+5/ThTCy0BUwSJknW/KbR/aHmWD0UAJQhOLVCVtrehRfUfbP6xA
q49PER5a1o+G8uJXnr0wFfemGUJ7Rtu7Sws3/6X53mEEy/CNdFKi0X3p3iqCNjHju+NW85HZG06u
HszklzEfTEPYG95KGE1Ars5E6Nb7174fxc1PwnueBeO9qLRHIfVhGyR9QR1fEkNdUjfuM1lsWqVK
thAujTfdTr43xj5u0AgTZ01KVKCy4pgGH/npNhQak25NhALGUL3a+h38dD0kgsKZGoqFHqGPUrrv
poFWoWvw3upooq8IaRLKuQZBgiRHrdGYwGLORkpOhXDIBIV7N8gOGTHunZ3SKFc/VZW7ySRwR3d1
81overfiUe7GJCm4R7jpvofct2r8mJZ7YIlrljbKrSzDL4hJ2kdYU2f0a384gFdL36IuJT490j7y
0FW3Xdb9TNuWYGRD1M4CZZBycauLQgqJwzYyIiQE1dcCOklyroqRzVWnaA9QoHKHqDM9zxfUSpLf
FGluvGPlD8ItHtbwRmlqEeT91yPCcf/xyGna+pajXF3l+57Z/As4Max6utdPWU3AHTLU8tAC6brA
KaNJ0cRoJhAKrJS6VPbBZGE2hVe/1x2ALurM2UlX8uS9fM5tUb/HLsgKRc3xfdS1vhZ5AuPVaX/g
Fe6+7HLE7CSazwAY0lIJnfDu5uNbWADqs6dWkdFn0ZuSs/CghvKZDxbVMVpPN5PYjkWfd+HRd0Lx
1I4kwSd1DcYN8pvt4m+uwGrshBqmS90icadySTEenVKuUUcWd0vtjCdfdhuEVeINb1W01xCAXLXc
r68qG5C+S/1bYEr/lmnRCQmFv5vxIM7foJBYn8i5Phk707ZDPM3CJ7OTPu3qUtvOsigCp9ED6/Uu
asjuDaMGDhnDKM36H8Ofc3lpI3QqlGKRgAgBwpHc6Yn1wVKjkFAGtk7g+XRIsvghVPrw3Kx1RIz7
WYnmTW0TZyAORi/tL8imzcoqrObaTLsqY3qUa87d9KY9USC+S4PAtaFaDnFWffZ2RZKQ5asQODwy
9Yh5FZnHb681CD/Crz5qaGQiIDMkACCEcwAPjm3kZzJIihCBu0pbTPe057JGwIgGgO53Sc/aMcNu
r2gkrieG8k3UKEgaSgkX9hGozdso2Iim6V6bzHmpvTY+h1PcoWl26pM3/DQcu6M1IG0CRtLwiYg9
e+sJxFt5nwzbMK3rDeWpg8I+cxf7LX3PTIjnWoL7R90VLTrZxtsGcTmvpOde3QICG4guGvVFezQa
+aKNibuRZHnAGvxMnDi8GnU73IaJ0IegTpVGecucIVy6JS8UPlqWc3m0lU0fnDRNI35+Gsj/2AZ1
W9yjUYYrq4+6XdQjtfobjDbT0f4cViX5YWPoaYc29+VFwPW66PjI1YK1BZEspCVN54u8+uXX1ibL
Rm2FzUPs4tJSXzsHGmPr4A23G/+Sd2NP5HDRLQHcjatk4h2Ts6Ivs8ElkaChO1WxwbtBCFQwhFus
m1VMIJOnH4i9/lTPrsD/ORKNbryIYlKu9OI84Iir1lZlKQtn4iOVZmzvXKEWGyw7MXEnfMWOeakE
x1aKB1QLw4g/3Kqpn+fBr8859Ogny1Wq5wGhi11Do1oKnbmuV4GVeV3oH+ZHLPQ9lppCXY+gQILO
VBHQ+skB6nqziCF7HSjRx2uoIvG5ylSTKlcjvlPlIBlYN1+ANIb7xgX6Gka07ZpW8RbIyizUq+w1
15A5m90QUNgNQle5SvK8d4OujjsmsOqmBjS0YpGi6CvJqbZKKMp5anpEj0flE9S44Zw6yWM+6nr7
zosA88/XhiebrE5mSuMt4t3YNNX46lO0Wg69pn008B4Jeeu9Q5sQOpGNqnVU8gEGaCWXjt08T7jn
k8IHfN3rsGtipqpzooR0rPqUNblt/O5xzO0NAiWox01451Zy6154elcsTGug0Kkmjywbuk+1MD69
Um++KRGZzA5iOxzh4wQVxfLOjrFaGrFmPOcatuQR1sITEkZ9leCC9XJVEnwuh4vfMYxGgtVijJpF
ozN/86U2gUwPNUXXg6o5sISIvKrPlp4/pWM17uKR1GA3OOtWa7xYgXqHkNj9ttaaVRWfjTp4ToiZ
v6syV16gsy+TJ5mT95m2lrLOtL7ft5AnCGppTqphojuyv9A3eucS+ATYTPwmV7IqL2TFGge/9F/J
qo0Ps2y6tx1zAy6ZfuS0QzeIakVLdAf/HuzaCr99Nnb9Q/U+0tHzHjYrnp1TO+nWiDv/lWXqkRcu
2oR+Y21y1mwri3bvhq2g/kA9pT9Mcc+CUru70xnLTNG5tYTaVWq4q2LzBW3ZttZL/zL7T/Cu1ccw
i34qnQkjlXXw/Ce2Tdce9MF9YDndKvTqPuqMHPkiS5OdnlGTovP0oINAR2jKNAWtEJ8EyRSH0pL5
gUTj9dCiGuXbp0xK80XktMZZy3gDmmgVTr480mm0taiKYDeTo/yxfwtIvDvYmA5vk/MQOBie4aZE
vxGS/R5KLMbTMD9KR5FsLZDQtImoh6dWLx+CyWkviODalH5krQwqiktVw2NRqxhMq4GyCwdUU5UV
gTfV2g5ybRnlrb2h2cAW1mW7v3SGdVHW2gMAHj7wDp191uzIcu2+PBXBPPTg9FlDSbSBf2Yuc9R9
G5E2NMAQIUOcdbKVGCjVs351sCSr/SrFeHdXqgB1YJE4F3Kzym2J/e4kCqNaOiy1FrIYBV5fKc5j
YtnryCkxkxuEA5fBqH44wnzy7eylTd3+vdfv3FGas7C4VbKZ1zYKBs8N5XrrFeWUR6OTrCCW9J+2
15GhXcb8ZhjChDop2femvLqNDL61NP/QgWq/UF63Dz+idJ05qv+dyYc7UVSczUh3Vu3As3gbwYuk
3F4N1qlKWaODlig481rcXRB3TRgWDyrLkwnE/2E7iX+Zh6YayA7y0nYTDmW2zXFxHqgEU2ELZbYe
Kz949f04WKhN1F0bkl4X6HzCkzINCTF7vwfNS291XJb3pCbSykYifYW3P1wstBQLRDret8kfuGA3
pt9jkD8nkRoWqcNoy9BHGFuBGeoJrTEpZHrb8DWkI2mENRHL3nnQY+dsE7CyDkfbhTPJoY6f46yF
kdzCLrW4S6kvdB5KvOmd9ZyHNeIUi8pvQgjKXpZ37h/dpRR1w9ZNnwryfGYKJFLfFIRC8Cac6mK0
Y3H3evULzGXyzauoDGQ9tFG3bKELqPL9ogf18B5xvzjqca0uaUsF596q+uVYajBkTJjeYnLTV638
HAmcYWEMAFsDx0TEZev+jB+0mpMvsMTorqzMfjgA7FEBNhRLR9GTGKbrz1rSj7jaNLw9dWzgMnW1
W6HUu/niPNgorQPVsR7u9AQl9W4VkTYV9kQmekqCGME/a2VCEE0z73RUkngJF8maut7T1DaxeTtf
eR9ycCj/ZeP6b7v4tCekvMkWmm20RpnzP/eElmnFBh0eb89aJ96GvXsGyQXxJeYmQq1MbhuEjDsa
pQgyWdJKK7p3OhwCr9frlUKGxFZBs43P+v9Rdl5LkiJds30izAgI1G1qWbqqxQ3Wo9AQaPH0/4Ke
881U1liXnRsmIbOnEhIRsbf78jZcza/6sYuffv0dzRtKvTd/R1sajmMb0rDIwXr/Hbs2cBJl1qgX
R608pg4TVUS31bOZ5cDfDLHBFI9IGKrjuppxXK1LG9xMwMzUk4uEynOubsWeaVnuXqcalktOmesw
BAhCO8jwZ6Ap61SF6ZUi8FMg0x8Ww4I3aZLyM9RdcxVR8yXPKjJW24ZMu9wmjyHP9Mdf7+dSKvl3
PYP95AfwLH4Rh4rzLXnX0ZT0lFk6R05NBAskEng+z43I8QPsFOnRMaLxS5m13mnABLAuplLfeIHn
55eQlshaCV1jXuJcHXMgdMmrnOLICUybJCNnGSvpScNnM8sSv3TwCK5BaWYvVU2zKfaktltWUZWl
dOMQmC2rVk1UThpgOpWEUMUqqnau5ZPOZRK8HUsLOqan0elcFv+8o8osuDhR/BaSPbaDZ2Iffn2o
PpR+5kNFhZBqhsfUTdyCMCN6FbZpae7RG6qVFiXyTtT6N4ySOMZoC/4YdLL38Mld7XHODemYKQdW
9RmH7wZWwYlpSQ9RBSc8JSjzFt+bIUcw0qKwjvi0HxghBlCahh2BAucOHgdxmFq/kqojgLn7keEY
+cTI//HadWwozYYQDihQ8xb3ExKOIi2rw2U+TsYZlWZwsAbRnf2w9q+DryF4lMOPT478x32GfQ9d
wrRM9pzeyPuLEb98bYaJZp8Cr+wPbpDmDJ+MvaXBnZoKgd2MjClqWmK9CPgYiBmfHPYFsvj+OnFQ
NXEr8CSDdm/hEP6r4dEPtsisatCJliB4203Vs+tN44a5gLHjKxfPaiAQwiJru2ylfURsAhQxNcXB
pd1x4PkTPYwQ4tZdMmnfOlxDXhFof+rBdGL4UD8X1hgQoKIyBIzwn8ewuGOYSzsf3vjapMG3FwWD
ZsJQx2OoTP2NpyoS2gBx2IRwlFoyQ7FqsurjYIz6W2YCQ5viNL6qO43b1m6ZejY9HAJdT8J1SEHs
MWldhnFK/6kWp2tnUoaj8fLrH+9DlVJwrQBwNy3dczzr9sCFwAuIM5jaU4VBe4esIL52uu4ebMEs
nBDFlcBG3A128smd7ePlynVqUJa2aFVxsd5SXWpNR31ZJc1pCoJ9tEiN+uClMWvC2ZrW2/m5p6Op
XaG6dZzC2DA8kV+6rNr9ev/FfHK+O3MoysFQkoYg94SvM7fS/nXmOER6hoZZeidDT+pVbiXe0ZId
vQ/P9r54Vh6s0Gvpu2n+uXvTf+M50B1Gi/lvxFDtnlJoirxSMibLreHu11/uNtSEm5mwLDp5ghIy
2QG3l7M2DEXQpkAjqsjbmqX2hQd2dkeoZ/SKlBLRInz+87KaDCrcVOgbxuYe7Fr7Ipty389cAyJw
72Rv9zyktWgzdKa6z3QxwINgjuqj0XuUFPDWVHP131wCF8cafZzbuM9LxcnqdbmLNRvhxMz4yaja
nMYofP31jt5mEHgC6rcAOoVDlLaBd4vFdpTUPBlRl08DGIW+b5SPo0P6HdV+8XvsDhszHvPv1cXS
Y5P6M0nt93U6zYbS/K4vS6AfXbvRC+DzWZN15yFJ07UbkOVNo2h8Hvq1l+Tpc0+n75P0hFvw6vLN
iZyh2+DgepDOXGH/1/mjZFcjU6qKU6r632VVh9/0uaAKHuhLzOhnFThMkCd0OykCxNci092tKIR3
WVp03hwc7BvuJxf1bZrI8qW4rriu4eTqvHj/pbyQIUUd2+okekRwkvREDcr31sXIvs/rkkgbl34R
HXv/UVmBeUYj84S/bvqSMmdf45tvPhlUcjA+XGckpdnzDzyLEsxboHJUhrEf5tIHf4DsKKvr3aTr
zR7R+Pi1QurROVHxNFp6/2CMzI7mzbmkjLd8qpBy/Iok56Gf2uIptYIIDTP3VSNJUZOMW9W0yWsa
ivjVGoBwCjt94h6bvIYyeO61ULvjDAaCTjn9ENRafV0Wg2n/1rWxue8Tk1M+jioCRZd3KNERIFHo
xcZVU/Pz0//8O9qpzRXKIE85iMJAyba6W68QKJbDT+tKEVnOnjtOC3AKE8tiZ0FFAZKK+gp7XJ4W
NTvB5vUj18XdhOfnsjwanYIqbF+BuOTjfyDafhgGM/2iusnftgBu+nhQVF/GYrWAmSYMiGtimexL
76bZc5zqTwu/Cf4dVB30betMhvEZh0hGKnQDLharyUMR2NUDCc/mIViK2F5bPRDI5N0pR9eja5Yl
yb6356meP6WXHBPEc9YHs13Z8jbUZL1nz+2cO5Qy1+XNZVHhMkG+F90ta1qd1dtYMcUSYNVWZTUb
AE29eCPc3F7bsp2Ojd2qNyOKCGJh4HbGGaneMhH/WXkDlHVv/B2ln301GlJ64Kr8UHhWNpNN/FKb
t/1jEvrbRrf2yujfOHkDdE0yuC4LdNPeIdRMYrF7S79bFkHUUa9OjDebjvJx2ZQCyLyK+Glh0jL4
hi+E6m6rY4AAEcPCo0qYuP50t6xJpLsn10XuAa2faNJEJk9d13zt09p54Zi4e9JdskOuYjJLjZQM
ed+xr1aTz2IzTV1D3GbjDI7r50Xd6+llqKr8orWqvwDl9EjQ7MMf9P/uPZAmLwzk1Elzu2xLDkv4
wwzhDMUpEIe+cnDecxw8N4rXGuGvX2M5ehsKlv4hdFgNEPhwuxqfwonbKMViWKBmvM44GivKYcOr
AcxIZUN+EQUZ26QXjncYmuw9kDAuqVll5hmpsSvCsd2IvEvXQTk3oQ1Xe4kUwosqShGez6tT4wKS
bDNtjRxkF9rh3agg768M/54bTP5XAfu97qX6aiOkWXPE+8ehLq3dNGAczWRlccCq5EKb2jhD+aM6
Y/oXQyfQaIClcY92fdt2+TcMPMlpoCVzGkoXFKveXRi0cM1QWzm1tfXdHM2npfCt5Xl0SRRMgLLN
xFvnaP2hdAYTVN+Iu5sR1bKwo1xeR3c0rwO+3J25jzAQaStRwW/xq/oaZpbzoDkm6jC/RKQGaXzR
utTpiH/OLa27qDf8S9UQ8VoJs9rj1oDnNLOWhJ4Wc0DxKlv4S8u2ZVHWwHhHnHrbyixfHNcP36om
egggCPxQXTmsSq2wX01dyzZeGcWPqZ32uzbgz/CV62NcACtovda7GLBz7conmYiZRnd1WsJouyh5
ai2D5MaatEOiANY1qKY97ijtLWpNymsQIi6NSv/qs7jeiCJL7gx0t4wMWPhJF2ztEe1NHQ7Mk5aN
y2c476o909xs5XhS7YAq6wemgs4q1/P+JUzsHRjq1ry2DiZKVU9b22ycdBNkcUn4JAtKaxTSp/Q0
cqmOAIrgyiX2qbYUwbu9n/jb2RW1imGFUsWnew+BZPh7Ec6ryzZS/sBdjW6y6XOatbbSvsNPRcOW
th2gsmm6I9+VDsT8hj41f2GZdx6B9GOEnlJvrayheotSGvCuhrJRS/NgFysfGPKsdTI6zdy3Rm/w
gCD/pUWNto9Hc1oR2oz9sPAphDjOBT51QritNOZKJ9bMzBfoEkM5Ulml8tU48rfEFMZ92g7uqnKi
4SkO0TvhDG9PQ5EAOUm9T56qt5ELjA9N5BWkv1Ej0PnvPLr/1+DDJLqIHGu7PLtWjosCeYSFZQZc
cxIo8uYj7zgXQn8bZy2WnmN3b8Y4RxvaoHgJm+m7wns5joF3GEXs7lwKKge/wGO5VKGWVTPFYVVH
ab9BVDUcGEjulmdThrZ/xY/mP/x6JPgf8wJpYDkgZkgQR43S7v0u0QTG4GMANUJe4+6WJqhTuGC4
tHBTd5x5aMcVoE5jn/ZqF9WQlhHEVBezwGfw6++yqEXezw2YUTIv0Olb25BmbyphbQZ2aMpc42Qx
zDszPKBGSCLNNUyL9HUM/G0K6vVr0pbDAc4a/pgOlzzKOQq6mRFDg0du+l3mT4Wf01YJmPonXTMS
KcHCLIMSjy+QgKoknLCZF65D30MtNNGzYSn/7LjTuNKQMB7QWZLm7Cf6cQFeidLiWgN3jcv+ONEa
Q62qmV8qAkx2GnTGfe6Z0Qlcr4g+O+f+46jA22W+CCeW4IOP0F1qvyg+2uAsjDbDhWxXWyiSgMEN
4X7Fre+12fSVs8vlbk3ciI9i66szSIc2kWiusVuGr0nc4rViO7U2dYhTgBsTzZuvqp6ZzPQw2shX
O5DLsB7HQr/2jJn8ToXxulBGeMoGSeu5juRjoPER6GnRfqwjsf75GXgqYlP6hrltYhUjFsyxa3Rx
eg+0OL2HandiF+rzsmlZgFuFpN5QN+oSHoEpp+AuSlV7nTxCiHoUeo/phPUS92Dx6tgVYIcmc76R
jfTV9kv/D2fKt0Db4Y2b+kMdAMNx5TQXso9hkYQXL06M+2WBJsS+piKk0caFSWIBAbWIA8KV60OS
8OcFXDDMuDL7bg9TmW1wJAynop0Q/bWZe6QPZR3dgG4O3dWzPvdotDD/+9Wy7Z/V5V1G9f/+3Dhm
yY5ANOIU/tfELhLhH+ykpwEx97T9Xo4PhKM6qxbg2C7AKN6vPMA512WhAaw/tQUcuwQD2mbZ1o/6
Y8it+CLrvD+Vod6gSynU87Jwshh4EV2oZW2+925kbnmnsBX2Rc4ZAMsCJXuyGtUov+UEyM2pLx46
jU0+QLI1XPPeHrXmaMFKvdjOlFzC0vv7FU2fbh+uVqY9JcheKJgjiqWn+L/VuNLuauAAxyXDL8uM
ntt2LCBojIiuuDNvfQJc1mRU+o8hMqFT7YCPDerJf1wWkWlo2y4Sw6Yx87+39QASV31Wl4flny1v
WElwmTK/vfpozTc+saLbScTAf6Jj0TecGHMDsjWd5Kj1k5G9SD9P1jAq9W+JLL9lFdHiRppKBtbV
uCpmGcUU+8S4A1K5eEPdv0i5xc/v7oWZPy/78k8yoVJAi1ZKNB4ipwiqQ/RkolWhlkIyoVv8fGF9
2PKLz/zvrUQ03SrmGtiXcUtPmVlcfHaCEGFhhkNraREmYb63/OIPre+GvW63+qNT2fqjJ42cSQ/Q
9DxxxmiNTeKhFW198eZ33YR4dBRUjJXBuNf7rO+JmEkE5slhdqnh4wrRVoRtgmi9s67cPeKLMLKd
lZT+HQQJ75Nps7nI3d7f8G00iwYTZgQuH6thTGLyilwpTk5njNsHtKB0Wb2CgJKO+kkE/abWqBI1
lui/0asGIZzTIobgluJy9TaLhUFTDA5iWdu75WO+k8Oq4Z6H6rBkxNr360w1BxFiqGKuZF70RpsH
CAWyFdD/D1as5xtBneML84m/rNactUF1wD+qIQdLTDqd3hS7WJfVnmTLjpMyHvYoEML7Ip918IEx
PbkRwSJiiKc3ujYQkLkprBpREQzD06zYisgAp5PoUMgNUu+aWG6jMOHRmhfmqaL4eFpe/bO42bas
mkVJHp8p63UAePMYNtw0NdnZX0YjOC6I1jwEUjGaUfXgSa8+axa4lNBN3O99l4Lu1/7UVCZPJlYB
NDIstLw3V8psqv1Crlm2LUSbOGR6pYXNZdkkcyTIwIYpCMBsAFX+B7229LCsoZQu7oa2owthxe6/
35DRKxoe95LBGVh3iGZRl6PNqMusPwmrCmj0TNZ2qE3tWR8wqTIbHH9L82JXd3oEucaa1sDB0/uK
4BwiZIOC7KeSRNblAWKAql0XRVVs+1qWu9JW/mYywvISSqSDUvOrH87UHAuy1t8KkntRsVXVVW/a
9lT2Y7ohEGb8qhKfqFRTDIh2ZPAly39bNmux2Z7irkk3UQi9I2IWvjNDm1ssXsRjFOnxU1ljN7BA
J24Bm4xPLab+fdmjXg/0AmpG7fBQa1A+n1yvyzbxSApGOEtLlkWmvL9fUd3yMNCIdV0dx1BN2waF
4YsTWmhxSvyRy2rRIehq6uKPn2sAbh5xbmx9y226tQkpYOjHfCvzDrF6Ca115RbJeLaMAtjV8tJt
jjy1tVM6j4J+bpk/8fNV8oMWnH+tGgSYLpHKGA/D7o4iq9wMbWC+1V3whzmp/i+rgseaiT+TtDku
tyB+7oayyP9UC1PeyN0iQK7DMljZpeE80u1nHhsRgQVd3nlEnWA/orHStkE94NBPFRK4ebEYfrwM
FFFtQpT+Z1s0O4FsR6EH4EF2rM1OEt2jHeyx0OZp+EYE1fcFSb+g6lvX6Fe620SnhP8ZPk9jE0A/
3QjphldTV+MGoZ29i/A2M7DUIgrJvX4X1A4qSpIt77LJhsjiBWs5kBP+s6yAG/Qt0nvjJPLa+XrX
zoMubHI6dXSRbugmeF/xw+Aucu21xU13K9TkIzByJ2u9vMSo6Z+IRfkzpFG4cu0wfmSo/cfYWvo3
8kJoYnuuta0ov6wGI6VX5/rjdz0g2oQ01a+DF5mHZfvSgzbYTgYpZPREiQu5GsWOtCvnqIiLeDIx
m68YJVi/ebr9whMkfjXiKDkkoGFpghHd6cpogzCve3LnhcQhu0ucHB9bDAZGtSMGNUP7pqBKcH7w
CcoP8qpV3mVZM7rA2FG8S9ZR2FnnqrO+t63SUqBABj5S2tg78l+DbB3V9ppoiPhBxKJ7CqzRO8qe
jKhltaI5pYVRvu9BTb20qqB1lNQ/5ISDyAjM4K7rm086Zh/bVQLZkcPzlqYZ9obbjplZKJmRdRKc
PcSAIjE8LDRju+2aUP+OCmFlOIX4TWTE2GZSH69KWN8KjAhhBZ3JSu1ys+CcpoGIR+n8ORq1ca80
i2hnNC1vlol9ctlGgWorPfsBRoKxCedokiT8kVjEbaWVCHYOiV3HAh3NLq90WDNoQVbV5PTHZaRi
FUVwaUdMoh5Fo+tQ+tQZ7NDblci1nu1MmCtN2sbvgyzJUZT+nyD6oS+PAj5bG22nuKrOv56PLYfl
/eMZK5PB/3Tp+TMGfT83nCZJmptqyUJm+kltdvDXI+Wm05SbalfhGDoXJnx5t6KHB0vFAan3jEAl
p6eRWxvfDVBzhYixEkSRsUpB4PgbNwXeSTnc+wlYV3X9FntKrT23yTdNazHKLIzpkzbth64bckRB
v4B98UzCG28muQOIelsVlXVsSw0deNuBU4jtDRZmtfrLZ6oESMH+ZHTj3Bbg+ZuOpBtgUDNwaPu9
P3hRk8ZdVbTW0ctVvU+q7MiVtgszsUnLtN6H1ZR9Yi/4r71EQCLwtDoWY/Sb1gh3vzi2Ke4e6/o1
ZGoHIFmQtFs2PlrKRH+xnfo4kg/w67Pk419d/qDtsovOnHzzfj+9onKtyQqyU6i3AYoIJ1qXttmd
EZL+ldc8m9zSbve+EaefNKE//mHutZQsOMxzdK9984dL16p1MpKCU5fkGNiq2NmO2I7XQQtQzkk4
Y72p83HA+8knf1l86MAb1Ezm2BbqJTr9s5sjbfdJVYwukYsIvzdA/iP+Mi2Dxk3sSzem2bHNfIeR
eF++2V5C3jqprr8+6h9LUXwFz9MF/SaBp+Q2wlehkYIcGiYnYbdiEw+AoP5ZkKsbAMdtUMySyRru
awUCe1mA48RV4bzqtts/kSlEicklRitH+bbryQZkggC+ABJBdacCfA420pdTSOFzo4876LFkGnP3
Q/hm6Ydf79HHShS+SjpWWAZRGpncqt+fSGUFkyBh6HSCKM89OGiGbR1U3dGQIPaHgnDoJJU/Khka
DJwppC90m2UBdLX+5CdeWr3v7n0oLKhBmajkuZholr7/Nq4RNuSQDclptMAXtd2Yf9FgPCehFv6Q
UaVtWkCFp0IzKqDEXrMOBonYHPEBUKFYPQbzq0hz46sOIZbwLyOBxOPFG9dhAlq46Rl96Pgn1muK
3733VdCcYsBZAi8eS4J8SmJbl0VXBRRP61Ff58qKdrU9MNYka+BuckoAAtHY7xZpROn9paswfAAM
idWvB/GkT4+61sPApnBLhp7+2MwLuwYNiFFvH4zYpEC3ui+lbB08EBmOMeWbK2MYBY6MocaBiGHp
kmSJs0uTdPqslTtfoDeH2KamZSAkokNp35qh8pYhUKFMAnwrUKqBagculEh9gS6ySoJp5QVDsQ+i
opon92iMmIetFlO7qvxPGuL/dUVjzDJpLHNZIQC4uZmEiEFKhqvxSR/i9tGMp6d6zv8IHJvkEAgH
T9Vo5WvI58kRfhNmxFw1n9mcb13EAk0P5z4OPnx8tnd7SecjVflCBtWJm156TfOO3CyFT8IfxwcV
eHQCgKsENRycoXdPOk07KNhS3rdZUK4HREqfXAPexx+I34dzn/gSpFzyVvUnhQAPlZioBEIoeVXW
OIQ1SZv5QdAwaYF914ro723LG1SX3JNF/OjyWRIVSyQF879I9YqYjETsyyylw4cxZOcmEwyZefiP
4VSc0CS/hWU6PUVTtG2cfDojkMi2GjO6i9nCTcZY/1K27XAxREhjY3T2YY98Gm+od7JQvTwqEZmP
Qyh+FL4NUGVeCxvth2SyiewIuT5jYP2bSzYv/oKAcoinELxDE4uSjJljavqbwX1ZRnqqs7qXIX5Z
CKBdQUuuDVuScryoWGGv957gRgs4LBBHkdKg7dCQV7v9JPCssHBqOnIJzg9s+18aww4plH4ZowZ+
W0O//pqF+xaB6qLvcyBO7o3Ki2YvUTIdLNvq7pzc7A5NHf7OkFaSxtKwn3qgwYXwXQXQ2h4f/cQk
NEkE6kdTgQlIkIs8WH4grp0hCcOu8vKT0aD4oCjgImXwjGgEc8b8zH9/RzQ8ZJxeLPOT2JlBX/0A
pnjJep8SUxt6GMm8/D5MwDhmVY3+Y5GdB59gFv7jGWGb0jFcyqFIZhlvvP8OA1H2pjUm6UkOroXm
svf3+lzzAwRP+gSRUAyvxX4aYolVQBdnmwEzhVLvbI01tbFPnlhzP+L9DYzbluN6LofD5hqZhwn/
agfZWI0rmEjcwGQN06MgHKcLivE7uALcm9wuDgOGisdyTpILxVrxOwGg9HetIgoMHMgnv5D8OOTk
7kHVQGIvFXhArPffp+9g/yVxmp1iggwevKp3mOaiSw+jZHrxDeJeZ70M1ztiwamsdtyIjnZoFseF
mkbLHXsVmPufSLUxTty1GgNxWN6lzRXtkAg1EHOKKwL/9BvU0nPYNPK5bxukvbqSqzFNs289w9O1
2YX9GQocsn3dLLZljqJvTJLwvLyK8ElszcpMtrHmhqAysnXYzc3ImfHpN120Nqjx7rt2iKmrTd1T
LcALVVPXn0e3LD75Ieez5uZ3lOAbkI86wtRRRL0/bi46kamqrPzkmt1cJUTjPWl0mX0sHMgNOdN+
feJ8lFMjM5kV34weiW5nRvL+Dxq+S7JtWKrTlDAt8rvXRV6iI1bdV4Md/IwBc2Ieg0kRbwdsOesi
rq1DMrnfaYVMBnajSJ5Jnj7LDot6FE7P/EML6yBhoAVEtvu48w/LUNRoH3rkl7t6sIfXKLK+wOn0
0XhBqzLa4Y1eak1qGrakX+/jh3PREpiwXR3huCdIQbvZxcwhVSwRnTz6TRigQq4Gqg9YQGNH5XtZ
69M1GafP4jc/msD5q46kXCu4Brg05znDv65IK9HaiBuCPDauMs+d6et3lU4jCR/LZVlrahInQBHL
U5Aw2C2mMVr9fGWobU9dEXdVkFQXvlwO3X4ALzY/oqY2/0zJ9gEaIubv6nLXYI5I3N7S9/v3d3Vt
IwnFKI/KzO2XtuxBUxZ9iLXa/77Yvsza3jq+5QBTpeYSBqDJq1mW6qUDaNtYjFunBWwclXlyqtAe
q7WdQFKrOy2+m3Lx90LjPmNErjoVDcmbv/6RP1w47AJ7IHgicBozenp/uJ1J//twLxeOWaBfTVQo
7qXWjhemKPUnJ9XHC4crxsMm4aKdRSR0e1ZZ2EgBXmbGURvir/XSwxXpWY7msZVFgK4unMV1LBLC
MMoVGjHc7jULUev3iOSsU6S7w0Pf1FiZvXaTqc45w0tX5xIdhmmbz8qOsbdo5I7tJzPbYfgYT4Si
Z1fRu9l1eaV1WnqKOlr/8/bcIYrs14eVGy4H7t0dCUE7NSseZgh1pHOr3gvqeqw88niPJTPohyZy
ebp4xLFUkfU46qq8GH62Q7m1QUhQPy6PwG6K3Du3hdgZZz0suaT5uepA/A6ETtMzgVkbF+5fhpdu
ymFmyU7WF6y0xrGK8Nkjlda+tbp1PyByw4UYrCSG5z/JkeUSgQT5KiJ9HzjhXs8H0NA1WP/Rj8C+
ot3Y5LUaf0tgOObhwenC6qQ6+RSEsvo95wUT4z1EUvKVeeqtGRbS1usSgTq7ctZJjN8CJxVjW6Ug
foeOtzfIa7paCj1iORT1sTSmalNn5TMAS/8oYXne0+sI75dXjumQNmx52baCa3StDPGDPXPW/7jF
XZyeR5jXz2pU9pswKvTjsaD2SeELaQPwz8zuwUtBvKQFjjRs3j4lXoZCSfj3MTK0hxy/GRTpsn6j
s4wyYrS3GS2mXT9M1auEMbOzkZBtUysj4CLSk0OLoXKzvEubtyM6MxyhFuGioqpRn4cxjciR8khP
mRoSvCIv/LlagFWTiayveSu6F853RZiKQ2LiTMxKccz+fw+pONW4pAj15a7pUFK4uYZbG3AXNjq4
GWGx0/T4RZVFgzQU3ETRhPbFV4MAeUBatMSnmrXZuakGMpSK+P7Xp/1H9w0TbWoqpusy+dFxLr3/
KmVaBVXposoP+rrd3WBjKvhg9BGiZoVW09pZJibf0DIOsNrEb+wgBnyBe69p4uSCBt/Y4GIcfgRU
FudeejLVtDWNVu46Ky3XS7s3rPg1aI2WjLf97KmcsrcK5NmGYuEMdButDXpn+gBB4iDqKjejVxFq
G3VgONrYPdnzohpt5+crkK7ZoSoa8yEmTfI4uOiyZMwT1mob45Mf7ePDFecFJW38N4S/8QR5f6CI
gYB5ncrg9PdvBgzYAy6zrVrd2+Kv3k5NNn5SRP+Pv2lL0zV4mOvwpW5n69x03UkAozx1bdY+UP5q
aWYA1PCsljTA3Dh784P+12fEx2m5xbgMootD8ZYXt2eEbQ8DD7KBQpsF+w+/iZps7uhVrp+DgSix
2fzDPNB1aP3X8i4KP3O6/Nc3cEzBjuPZsD2eye8PdS+SHmISsH2rIy1gYcmgWwkohQfDmv6Ly5Ui
/SNRJ6vBc14+2f8PJQHLwFdEYcDDi4bT6GYU5YaVXsfUw46S/uIlabxHt2QSberbwFTpPtLwWy7u
ztRVybYNyVZCXrKxzDZ8tgfUQp98nw+Fz/n7SCZ/2I6wx92eeDYtxlGaqXasjYrsKdL1pGjH+6wq
USb05MV3RrIJCSc9ma5HjoMff6aHEv9xHqK94/HP/UHyeLy5X3lkdxVDYtpHoRLi9lI/uYgwg88y
36uCkCJSYDnPcTDEv9PzfwiKVae11cXAxZ750AHL0nsMlZbvKxLONn1JoMsnB+nDRNkCqkEJE6Mk
/pAPg5SAOEoPvKd9tPUxPKZugMOig4WKwPTR0DJzO+YOPm1KFXsAwTyHO30409v5bBjxsX9jMR+U
rsnAmvRzceu1GaiGGzyoIpgW/GQFxmECBd76sojuyd4xGAVvugzVa1q75bNWOvm9stTRLu2X0kYu
2mAz33O8onUai3Yflai8nFQ+LZkU85pqa1IlajXsaYEXBT5xLTzX/adJ6eaHUj/XntAZB5meTkX2
dpxJC0MbS4YNuE1aCE6dT//bMR7GOjUepsjxDlNLJ6dPbctfyTjLHvJ6m1D+9lfL56w0CFfSIVaM
B4xD7WiELjE2wY8sHal6k15vp/ZrN/1u1Z0FOJzZrFtbEcVvAhqnpEWzkcfevceQ6oTQDp5I5MY7
x2VMhGcgnqUQxBbNq3FUGCcwWM5qWQ0/QyGaH0oODl1rJJLuPCrkMpyvjn9NGjJXJIWaxHju5uxM
Gzb+gyMZY8EGl7WTHOgqhYeo9+pNnA7xLpaN84j03nkcWr+cG7DiaI7BxdXA7C/hVeGk1WuRaMPB
0Dz9SHhXvk+ySW0zOnYMpnwLTCrhuSNOXDg8MxHuf680WpE/t/3zivX5hDY+K47+x45Te/IkLBjo
mo5xM0ePq84dw07vznEm7TXKHe/YWvzcfRnmL7kb3DdYodsVCEsoNBN0LAUX+6c+DckKeR6daa3k
2OqfFEk56hzyd2N1SlHYoiS+cmHbzOnf/ySDwo3muW19jpu1PY3QFloRaFuwF5wU1f+DB1uV7W/H
1FRke9c1ei3e+GcbRsD6MSeY+aFilOM68aONo/bLKPvsqMLha8LeH7sZXmOXlTzZ2VuY55gC+hbp
ZiQusarloRXG1VkKnZNLRXisEOrFs4LC7KadbUw1YTvMZZcFFK16Tkn6ud1U5qZoG3lvW6H9hEQU
fRThf2ZjP8WMx3YB0/kN8e32U4ReeMfU3tw1QEWpq1bDoS+gAPpq0u7MCiRSQUbgY2TJ6RqZPWwZ
wLbf3RYe3fKG6MjWbuMM9RxnyVMpqrslDtjTBoMAyCTZwWocv8oy+hOSQvQAfmHAYj2RniPJAh9V
PW5FWJVr0HzNnQni9G55Y1nFrsAbiT5sNVO056LMdz59+kunenlZXvmDHSF3DbIXsNPRwW0JOUMU
O2580d110I61FTZJ50E1X7yKaM6iK86mFocvQCVJPXUbsXEBnr74dYtepG+AU7k4LXrviz47FtvE
MXYZj+WVmns04excXd5YXnluaO5MEZ7DPoo3fWBbVHo69VppmrnFgNHs6spVr649hXvShwlNn981
U9kTQELKxLJajF1yMkKVIYuftRYz3zURrs+NDH9LIGD3d0rDaWso7Yo++ZuRwupx5BBzoFhMsxdh
qoJ93kfpedlkBG6M7YYFylqPkFb3ARVi/IdTMFlzuuyHhTx4YwMeGkznIU4KapkiE3NrwvLvc7mJ
vALumw3nciAMflkYvYpwwaEdHxKCToSlSBhmcoQc5Jjl2C+EV07wUnXjFQe1WAVmyKrVmK9FN4qf
7y4WyOVd2RKa2yiPMQfK0DuPnt0mav+PsPNakhTZtu0XYYYWr4TWkZmRql6wLNEoRwsHvv4OyH1P
b3Hs7Bcah6ruzgzCcV9rzjFjDE466Er2nvJPad2Y0t2/2rJ6LRpbfig1qUk6e6876wh319RagnJh
HMhsAR05morziCeiIaBSub8i0s2Xv96I4krgXP5CcgIhzEUfnOr5gMoz3Y1Di8LOFQrhkFNAnIAn
tilPPm9C+SsETP/lmu33Ca6pX14otVtq83845cn41PfmQ7rD+OEpZbhTdcvcdstwWgOguSRqo3zW
VVMg/DLkc9135UotrR+EjclDp/bRo6vbd20OmCh1+NZZXRMYkJC2HBuuRJ6hRT9Nq+K17fCt7e0V
EeiUMlCuXsfIcb4PtP4YIuTm57mMKtI4frPWxpqB66QJvNDa1vfLaDnkZFbLtVIFL3IIzY1l5yfT
rJVtr9a/2OF05zgDf+Mvp/08TskAOdejONaBlTx1WWNuCrXWd3ZCUsQk2rUz0/lGezhMDUbvBgbP
PYymdzsSREwQSNV2GCRm4vxTPoXVDxYrgT+pZvCijCxukYMO1w7P6aYlgmfT1c5LN4bhPpjdy8sh
lq1+gBqXbarATG4YMNIb2Jr0Vob5WmDtOC/XZx25rwwTsDTrWhTl3H5pwhNJ6t7XNLjS1zOnZkkA
aj1WQuPmDKO+gyTYr+B35ptedeEr8235ajVySLo2e9McI4ahFYjtcr1uVmYX6D+qQlG3ZmrIfT12
6TsUwe/7ygRYX6+t+lq5KVRDJUSFQkv0M62QeLbA0s9EELhMU8PezsPuMws1Irvbqd7xPW9eHKBJ
y4M5NAMeAHi/mwCc7/fDutywXRGc/u9ry99FnhFAqq3s2tdkyFeVLjD/A1GxKbMadqhiJyjIM+eR
zeuApi3GdzVJGr806/6HGQ2flZaMv0h9PcVmCd/MoaS9SP20THh7/hMaYRUo/xYNIMhdEijK16HM
yhtElRd9tjmHIrIvUnPTTUUhfrsgadrYhA1loR5dhrER5qTb1rzJMqrl1Blj72gup9l8GuttvtdB
LFIBMFZMWtMHmHrtUIlQWy/2VrjmNDHzcm/auVhpcIDumdLq96axXFB1QImX4XKD13l6d8rt31eW
szZjDUk0Y7bx2jRb1ajZzzps12NQ8Xg44RjepW02a7X2qreeQqXPFsH61SM6AuFLOFeokv1dyPpX
Vw4E8XWFuvIapdgWQEDh3dpbo09SJorQfMC7zokKq5PzclPPMaqVlQz3y5B1oLHSDWcfiNyYOSIq
peJJvsgY7XKnjO0PzwKSO/Cughy2ZsIBSJQyNSp2WnwmWY+EsJtnGaMWWyJg3HOdTfFRGYJqn+h5
fENNdLNn0MRZmvXPdgjdnYI3fkWEuflUzpG5A8rcTUZbHK0A12SO4hEsfriRrtWv2txNX5cztCji
icII87dWkLE++YbIxFta85kD6xj8OIjLD92gbEG9vt7buC0/SKO5juEEwq6Tyr2jbLf8bRK5WzIs
RbGtFDjQoVDlLc9a+8klptzqNeNtCgnXELAw/GVYgjs4jLFdr5ehHAxrAwcu2blabL6p0dCuitFQ
j8tdOxE/S8HWMFdY9g52+V6Ek/085WZ5Hma8EfqU4Qdm6vc0hSYEO7Y6V4M2lzAn61SRfIT8Mmxu
JGX4TetYl8VltFz6n+vCq0h4jTe8wMc7wcByU3QDZMP5LJmvFWEjN5Schu+zv/8ccP78IsK8wknZ
/syKRHlXGm3YYdFTNlgOlPfKwDHX1vFwkVlKQXcCIj8GBlim0LNPEXkgD6GSMhp3xKqJJtoOWsjS
InOdT+NnY5nDpwkHfB/2OB9iW7p7ltSNbw6FIbd2XL1UoTbuCIPo14hYUDX1bLsHPU/fASHEvsLy
/FrMHmAyUbTrMpTjcM2ZnI7LJd2Nn90+F3DE5MXLO/1cznk2ywHD6KUi8nAXeJGdgHlEs6onQ/bg
z7ZbJxL5ppVe9rCNxDg3Wv97uQnoOnuAPVHEEBFy30IuZYW4FbnXX8mLIsYVlAKELobLNdMe+6uJ
PubaGT+txi4vtZzV58ufUFK+FCEQcDNrm9NyqGulyrbDTKNcxoQ3wfEhj6uO+VL71E1PMRWqs0AM
eV8OsmWf5WXpg40I1NsQchXRiPwqh+YxDB08yFjX9kNk/DIN/qSCdfN3Z2ubRlrJj9Fs9XVrG9HF
NLPwEo+JAfnW6a91WvwZsPSvQK9G15iO8j0Y4YEmE2AqToitpvt9hdpu3xPE4zBZUBEvfwOaBvqD
KStXFvAgiuoc3Lz5x5nXWGI3qdmL3RurKJ81yHF7IVEGg5Ztprd29nEBJ/+oorE59POIpze7JiNO
ZiRMG7sLzYuKc+OYq1q2JdAQ24lFyIuY8hWWjQhEQG6dpy7Gj++iTppNfvcokmcPAMAt8PQdCjT7
ONChPfbzYRn+b9cUrfvtYJc6tYFXPzn43sgnxrbCe76PVn+PaV5seRTiBxTsEDO1Epw76JisM+t1
HRX2x6gZlAyA18HPZwhKB70+sIZ1L8LPZDalkhVUU+8O7wudf7m0HDKiQv20yoPdMqTka+4Gc4hB
GWqkcBX+XCBDvY27AeG15pSV57NAxHOnFCRIpwITYmyaB9Fl8lzlUwWHofJ5BNNnu57xAYH7tIDQ
DZjzK80uBwQ/WvwocITvzATV/HI3i4et4GPewHiwL3xLEe+pvXdLMAVtXIKBn+H94WtWqunBfFag
yE6z97rQe7+xJu9T9v+t5mXPiIt/3QXTQKBphWQOqTslin/dBXduDHVfrwAZxhqCclMML62qj9CR
B0KMjbcKrcYfE/MeQffpm6OBx5BVW26CAlRU6cXXOCv0eStWb/lGJdcYHdD1+8Z85mE02KhYb1Zl
l6z6Rp+OLtEIpG8hrrfLkvybVid9kKyPJuyq0+SRUdP9z1kIyWFl6I2xLUlgeo1JycHV0L87ITAH
5kPdt3Wvfx+2Wi+BOUv4a2oP4ZhSEEkSKMQjjdUqCSpzwgRtnrxQ3Q+yeVb6YEZg1w5s5/NZ5ykv
WFPKm1elwbrKyjdw3/07wO/8YOpKv9bE2L+TAF+uZYYFC2nEq9aRJICf87EcFCXj/RSFp6gcjNuY
wNobgDa8UPJHMEGumm+nprNqlc+QdOjHctA0KKd6Z13qUKkf/AD52mOts9Pq/lfRZMoNO/KPMByN
L7Zv3ycgXX9ETWJ8TRmh3frVGOsMTUD5K1XC5FHTZd0rKDt2gA/RkFCX8SFWWNae5185xgk/akqq
3Z702o79n+svCvaFrmmrpcdqUn3O9MxmvS6zi9do0dFOJgH4qZ9u1dj3hGLm/VtN9xJnO+jqOsNR
pDgeYWWKDNcj+VovbmdPJ3OgY+MQUCx7qn4LLFBQe76RLH4IDROqKcWmc1BRsquZXvyyBbYJuDTf
4QQgx2Qe9qxqfLBD+dk10viqaOLa9qlyRC97LoXBpiPVuogocasGxztXQSOqjGDm72YsxnvsoBSg
+9s8sy9sns+t1xypdGZfVRwovlnE8Us5xPnWNcP2jJBWIYwzIIjBilQgrbjRSe62txk2gAPFHefy
f1ebjf/84iEkQaRnAb1HwPjvkqikTFuZj444SU9gdR7HbWviamRnMW6LsQAtaQ/GIS6V4FoVuXMI
Rf8yyWE8FWn+SfK6eTJs3jUUXVDbBWX43jT2W55T6JB4JA9YbdRZDVMd3dQyX6a6a1mhueMK2j5e
acK4D67EqjlTnpeDJ7UjolqkRLzhH0MQbWRLFywCcHrU2NqvKxW/QDkG1E4n579YyJH0/8c85MzN
qTmGhYbRf3jIJ1m0GpDk9qQ3NRO6Gal7E2eH/zd1u1cc2I6aKY9Fde2LxHgQbdbswyEf1kuBPB5L
VPN8u6JGW3kVusOZoSPQmL1J513MoYfLIZ1jDs3YGQ6aN53+7bqq19IvHS0/sQvcQtt1bprV7c0o
jTVf4XXsV05b7hYXHc4sd8PmAS6moPYUCpbKhXExK29XNRhcvTHakqHc3Y1+aO9G2G6F2bsvmhJ+
qQCP7wprsGcaLrtuKtSXsu3Fi1DUVW8YGS65otsqkxFeHLxqxMnyHUGdsWpMvqdE9hkbj/L4UbjR
PZuByMvBC3hZScP6cp22QdHceB95YBc7xSx0Xjc5OlxpK88Oaka/GfhO6xkxGLa0Q0j0dfwTnd6a
Yv6BAskbM6xFg90KnkRLCbLQVR5BXXvGFKI+V39ZphbQSBzJm6ci2knTJvGVLC9ALweDrPaVINH5
zqOf+V4q4x/t4IMuV6ClqKzW5lKdkDpFqfg4Na1OU0fa59TJ7PNUxOumigBsjcr5H0s+cMN+foT5
UfGqt5LPNE7PNT/PH3yVt8Fy4v+iyLP/o39HudgzcQjQqEJG68z3/6lc34QtcjemqJOR2J+6VXu3
iSXAUSrZykJsT5dha1uK9kLcofaCcSxHsEcg1nKtrbV439WZuaL9qL1Iwg6ktPWz7L1wPTjsF74F
4pg3v6Xi6KV3TdaqZx2L+ypSKRXYkv+KpnX27zREk4c7y8fLONw6nqbzKImLCunqP8ZcZmfPw18L
UmhlD51KFkSC/T1lS2pDgsVP0n4GNGnWiM1NXrPqj37umxiSwtNU4EQFtb21nAba/1Cx8HXH5g1H
j35oUtsick3VNySik0Q12eU5zp2MSNb5tKroJjBd2Oz8GUolLf9Lr/x/aR45Hlgug38J+dHoC/71
MyD/2XYKeDOnhbkvk4xktz65LBOCK9XwmOBr8PUJvGapoTt2rTY9l8Bz0TlQ4Xa68RLUbody3xLH
3KDLjO74Azllv46dWWjTw+VONfDoM8YIr+BhMEv3M+7JWwwd4eyQx/abtgJHjhHpT5SrLwNliC8h
XQyUiTGiLYkBbOnhNg4dmBdmPak3pQ6t/f/9qtAwLvzb7KjzDFrYHedfBGqPfzfrmHGWmN0YmUdN
qOXODHteoEHZfAYaWFKnKJitXNV7c6xotVzPhcz3Y91H20Jx6s80H+5TTQ4EjJ966xGWfsor4A9K
O1VffIE3qt2PcFpTsZeCpIgJcPHnoHwt9+G+4B6BTX9QekN9mKl2l0SafdVKP6yUNlfPPcZXJauv
gofsavcgjnpK06yph/q63IgHAzODgRZhPY6AUpY7BY5kSe8Dh+a0mEUvAEKCZ6snR7M0CCPUy1J5
Xq71ZBNPJAidldILnuPOa4+KR+YzoEI7x7tErPpUrtVBWKeBRvsD3lezdpPSoPTHUAaKupN90SEU
Z5iHNAgqtOoIxzyIQUPVb91SpRxumdVGH6R4Wg5tIxQQCNRvlqHlOeJpMuqKfalakAhr5tswxCRC
STp5JrHS8/vOfXZlo1/LDC0qr0/tp56qd6vQNWJd8w1TZ/IEcbPaj5mu+8vw+1pGPpRMqi+lxLdj
VVj8NYpkxwq28F4AJbrFtuuukxDFYaOx8eUdpGzMOFU2i5VbG+KerIua+KvF2Z3pV7DMzmvIq9FU
yj/DAElTmyzbr/VBVVaxzOIjCNSPSs/0t7zq6k1R1z8CtYO4Msu0Jgo8YEgrdQOdH/e2XfEWIZnz
tBxg/yCZ7pUfem2C3Chc86ZNcyRoZaa7anD0a252p2/kb5xk40WRQb0L57O8ExS09NF917pVLs0y
9F1o4mnSa59UGrOV10F7Haic7pZK9hIiatdljLYMHIfd9gEVAguk93xmK6N+DTPfVbsOCE7+Y9BV
zwcj4b1N8xlcyH+cLddCS3IN0lpAvVR6eftqNACjVQdCpStCwqeT2NuyZ0mf6hk8wN50rpHj+YS8
uHNE4n4ibQtNA6q06MVWJ4Y3bsin8kgoMsIx+yVt1YcEkvsY0bPjovKzQU6e7ED/XLLvvE78Ik+G
EumYWhuDYOCLZ1VoGGGcv3bMokFdyfnz+pC2+JWTP+HHagAig4LDh9unpu+OtI8ifMcrxaL7uLx/
I/QaCuvwWxSGPJV1m+0kdVJ8FtkPVGLxKgH29RI1nrUJcptCQQUhB3eSse+EGbA9GNO1qrQFjae0
uMDEJbB8FEm2yoO0vEiEcWsFOjBBufOZWTY8R2F8FE4WXNFxzTmEUHvsqXHmDM3x7M5naZeSUWYM
5xLr7h6dAisNN/gm9mg6HenCLMW2RkF4ihxfp1DDa1SFj9s1g3MsZeEcHSLlVhg9s12hmau+iKdX
pgw2nQS1+FIp6g994pcTZU67b6y+P0yxAGJDjtgKf0a8X9JDaQNaV5Gheam8fwSKeg1ZtFaL9iFy
XGIYMq3aGW0lzhPp4BSm5APERXWFWB76o9NGuxotA4qUmSZja8FVDjlqaHRHR8Sm3hEqFKXtuHAw
y4RetMWews7WG03KzJZirPJE8mllUP7M6i6ovHwf6EDNNVj3MridcgVNBRBM8OsuMCZ2tpu+x9nw
5sCXY50zbfrS7r9MIci8yOVwj12eZbw/xmEh0QTeWF2oze4WOI3m/rK9cGOFJDeEU9m/R0H2K1CG
7ja1ab4u88r1BYD4J0uOcl2ahbtJ5mGXG9qTM5gh9ceYvs5ka+fWQv2fEzEz50RuUqHdoDqMz6mk
l6DGAhdF6g7PsUW1iAdl62CtXFrlFGoojea6uSXf0lw5M2YMNlnzZKRbWI+UZkWztstxvJZuPl6X
s9ZwOQtzUMAR3rworx7EslVbbYCe5HVT9aiNKTwPESnPy90Gh/balrzoqr5eU18wXqXo3ed5VKtA
bgAnEbaTwRpxBqwdkKirn4peHQwlLN7HBAQUmt03jbQDDYTdfnSQ/xlzdzPSq+d4UO8Rv/djZBrW
sZtC+6gofZH7OlmMGzla9UpVA7lODL3YBa5ONrbRNxtSIfVL0BKFnfQZku956OhINQjufjV6iygA
ey7nBWGNkkfNAEIsFxU0AmcCIHE1KLuCyuA5ms+SDPzJcrZcC1NQJcBqKOS1cfWWGym7/LbqiWNl
2BvuX0UexNdM7U60tkh7AGQw+k1NwVCFVuUHhi5eDahNpgd/cBlVlvMXstv8Eje9vSYu0yO/F32Q
Xzj62iOm51T2ZXUJWS5cmH2Cbl3pPNZ6HEE+dEqoP/ET2ObkiUaxc1R1NjGp6wTMwfprm+X6T6mY
rzTItOXEFM3DTYdnkxn83jAVrR09GB9eF3+RcBndY9GTiTGfDTXp4PgZ014nUXtONCmWJJMykQlV
z6zZuk2S3/Bg6iuSG0waRjrqDXsUHxYG2vWoDtYhSvvstBw6Pu8NPcXYFyc9pmPuCSf8NrYsFheM
LGZrOiEJjkN/zHW2HHMlu5mL1Qg3T3ZrRpvIGCJsygQ1qiIrD9hRw4+gGP06ssSPmsrpVjiltlPL
Kb/iWfsIB6mv7NrpDsvTWbo10TMAVtGZWi9UEldFZIwfyaRYB8MLXD9Pi79IBGopuojwtfW0aJvr
MthYQ+CdQyk+PF3lxTezfcIFNyEpnC/DRNfgqQ5Dum27OyUj/d1L+u4UkOxHy6np32SprqtYJ3k4
Uv8S1UbrB+Y3GOnPoJiq+5QGbBobNXX9JGjaC+qc7rKcVcbQ+xQ7KxgcenspRidgfhU2b05TvXXO
vk7HtyKpxzshXdWjN5pN6fTGe96qBTw4iqmBcR/HKsAcaFg7czLuYfZlB173zu7ROujo0NZy7qkj
HWCNMkH5IUz7Qr1POwcu8VHUnL1tPa9tQj18Zxsd4LaM/qILQIKMZamXsozV79XBsjDA3L0rSOO4
DHQkMK949ks4aJRhLfpYKRDQPY6uatejhDu6Ts0iolFrHvVGvzuxTfMksNYCHd2NNWz77Ca2ebTc
IPa1OS6etwpvqphPrBeE4hnTpbQzayNsR4E2k/8a5xh1GJAeUJPRI29DVQ9w/YGm5kyB8wEAFSY8
M9sWGjxmw80eWgynydG1em+EhXzJGta0bTONv9woOZJzBKBovMbzIWpy1G/FqM2UzFk5VXpX0xu/
iK7/rQWy2mR81kd8ze215BUYKfBtW/YnT4QVr6YqjQUBZuETfozTaGjNfTlYdtjeHZfAQL1pKnAD
3FiuubKI9tqE3HG5pibV5AHRg9wXjGI7odDwJ2fIn0UzdwUsYvRI+X5u5oMV6cFsWCOMTp+UdJWE
Y7IyTarqy9+o65KYlrhY2Y7lwpEoZwV3zZveab70qQDvA0/jLFB+QLOyKDEUxQ6QaP/SCvTfVbko
yZyOHlKXHbWmL/zWOxFp4h1Zj3pHN9FbSqkxwSVEY9kiCPZGColS6/VxDXp4KxWjWAdsJt4UWew1
0U9fQVWS8uA1xrny6K/2ei38LhgNln6evkG8s+eTZ8ldjMmmNHOyyntDO1V9Y1S+WpmvjRvWB5UQ
AWKc4nifo+2+6aE+nqaKPaPTK0fUA8kXGXzkeKd2cJKxVTzXSfLbJC6aYuVEZTqP21PvBsnW7Lr2
tYqLPyJuxB/IMWse0uws0DDtBn+YkvKHVbFPDRF/bft5yI/s06HOPkKtjw4lHmGaiVxHN7sNZe+D
AyHXcZL33GbyAdq7c9IieHdNVRxDPdnn4CZOduKqZ0wEFcIhZQsDD7IqGNZzMExPQziWe7LqtXOq
4UqKR/MtJk2GmSg/SbsKntuoEzv+LelGhoH5bI208bKoJN2E9ck9qdo1GcH6s8jyrUFM4VsRFPYt
yMYXxyiLt0HAxVO9vyJdonebE9HLkpBjp+GLlczXUFOr6xK54abU8+gIJQclYSbrR50rzj1yJEVU
REmwUftzqKbTOVcmxKQKttyAOWBL/S71O2usb4rSGWvREs6YB5V7UAQV19Eoopfl0Br9h1oqoHML
a4SnXPUHpRB33qfuKwYGcyehdO21vqtWCcQ9P5nlM65RdOcGPyReS4Nd7lgT/5EoJOcubAaAgMIv
PKs+LWXyvitWZpZSt5h9Dnqdip1jTsmqBIF9iiO2ynnQ5l9I3rbIXKyzmqoRtBhTbIwsI35NuCBu
sf3boWkdx6SF1rScli6rlCmzyh22ia/QVlOsTj17XQD5b8TaVyf6fd73sAtI8rHwc66WuxGRcixz
KbKhHj5rWinPgJdIVTPd8U1Y6gf6yPKPYhPnpIziC3vsH7MdzzBUq4fjYXYUjqgehTZaKOuq1G8q
/RGm0fBA29BKutjLwRQt6cWTdwNvHdxLUQR3xLF+Z+IdqQ3RbKbaSU69JTtos2nLn4ghzLiu9YY+
FO+0S2OKmX1l2WYNU260Vwuo+vsQOPvRaPOTavXiLCokv43SniQSxlMxFN1pGX4f8rxhSxr/Cjoj
XzXd4OwXYS2dueok3En4DT4fdh/kp2nB1F6Xu3gjh206hta6lkRcYnL6KEFurxw6xj9hfu1RkY/v
ViRQAuqRuQfC1N/YX0Y+6ie0XAVmr+XMCVVr3xXDMbMpy7jDzlMs+FdaHPFxwej2pF4cwSrw8rLS
NbIFeVYi4wc8NwP5jNSeK3v4rbduf1oi/jJDpBf6ME9G3j+mfLhBsX1NgtIjK7ziLeZagvipIv0c
GtTzRs2Cf2wLUueZeKAhtTqSUCgUUaqHd1dMBytO/xSDqr+1jjJB9rLHvet2xhv4YdXPXWCTy11w
KTtP39PSsok7t7PdWFux46stid+pcDbm1HrnxIyHndbYht9F6nBX094v8aRf+0wZ7sslQ9fJHeOj
3HZAnvwiRARqRkWyT3N7oPHAOn6SCLadQRnW09iPtzZGTDmjX8Us6Ps+4E0+snX3yaKA+F79oZPw
Fuvl9GIiu2ONoQ8br3cHorJkeepNOOVZq3+pWWH4QzAVD8dSaipkMrpmY5sf8LKHB/w4od/aanFw
lS5jo2YkR9CU+2VkFJ4teevEvOG00iO5RBqSTIhGXJC2CFW95hYyXqVp2alZBbniUmyCzvY+EyuJ
NuybxLkPkuZalfoLxuvrYE/yyppp+D5bhoBrh6B1Ls2cY4lvhQzKsLqhm4OsB+dg1Y+T8sReQ3nK
ob+sTcAb27+vFZ38jWdZOS6XOi8ncNc5tIrYDSRCnZftPoGNyVoxpg4cnase+Y2R3D2zmi2VeAhc
g8a6zGSzw2M1HRCHmQe9Mp5y1eH9Wlbjvu+6+AHD96dXqsHPljhUM2j4HuYqwv0889Yy7o217caX
qA3zpyqVw5vpHN26K4gXn570WepokcCw9dS5bzqLHokxy1npZOZaQ56JSoKiTVFSFgPf23w4VkMq
kSbaD7UqQccBDdo1lUdDkL3KtW2H+Fq1lbIxDOLVl2t/34hm43quR/mxrPXTYLPhyd38TTEhtiPV
sZ6WMyV014LW90rx2ux1kIq2o2CskhPIUCNJ8sAitQOolgenXLVtmE2kJk0zw1MqHbrqkayYsZLP
+lAMu1FKvvvzYfnhwiYm+5BiQZ/+LoshW0PUHyy/n7XdbVmHLDC4aJsYxSBMq7ux+yPSCk0E9p70
SdW+6BA5Nz4cQfpNlz6VgUsdJ3pv3GJaR5G6+SfehshZI45I6sma9lZAEm1nSy6Qcab2TknWIB5X
4Tu4HXVDA4+hRysoK91XWpBTbbPeHYSzLZr4dyTH9JLMh+XMVIv00lrOATqL8lTXtNsHRe+vbMqH
h+c1W+O8SG2tueIDD2aVjfgDPS3t7hbLmrsmg5hWSrsRU9u+5Hr9c1I8gagzPGSZMW0rAmpPMRGd
Oz2M7L2Zdr8Vw4WmW6vRwWnH8EVXCbbQhk6+qsTEkps915DLj65sBBIDUnKVzO0+cVv8Bb5fvXeh
l93rrDhHmjAAJavtfZwPwip/Zm60Bv7ebNyWFkJRheKML4UtVxk6jyiiLOUoxBytEXcEf4BmkeIV
tNZDYVW0qT2YPE7feT42DgSUdY4S2hTy2OrhPw87EwaJo8weZaNxmQU88+hNqnlUTEQDFoJ7NIL5
h2vk265ysIxmXnHDxn3GfbQORueXpwXdPptDCByVpMjOhdoVS2c6LYe8JA81MVi+If4MNkOhEkpL
l0MOSXOz1L5+Muycqa80xBvJqyOFF1O5J7VIDs4gK+oRDCNDN/e5Th8IuUjyLLsqX5tp028hdqbP
QVq5F6OSh0kpotcW/eTJmRzNt1UtetUNWV4zK31fbgaYLp6Cqdq0dapCtq55oaDNoq1eNr/t1Fk1
TWy81nX6O6ny8yIlbYJSu5tKcbbcOiKTVsS7zLYpqVswZE0nQl2tV7xLhNCewiqFlKLlD4twyg1L
N5fKU2od6Sw3qxE73gu0T2RLMSWQui0rPFutt1c871XWdnJtyRe/1vNhGU7Ctn1K01cEOyqBVr2y
w2ARkhlcMpPaPDtORvBiYlhi7Vq6oGSxzZq0/QOzAeEQMSEPE57rhtZ4xyoNi6PWa812RJyS1ARF
9Lb+2kvrYxy88VpHmrm3Jhj7nszzh1u4P6PY2ZG9TtVbBGO/mpSKimnctKwOW/mpj+iN41yNr67n
BH7SyeapCF5iEuVilHyA+TQ3flI05wPdhwpjBlcJtETi3s1+k8br5bNfQlPsSSNG1+0SVDBu6Ock
snegoMdTbir8E0LHMv7///yn+4XdvNhdQ4q6Hofv2RvZ4vrV4qPbdYuOL9F+143Uzwa2tuvgKh9O
hwu9s7vyVSuacCuRWB6gNK4rD9+lWwdXfXLdDzVKwt1o1MG2UUxz1Ub0cKJhRAtJpHJ6Su1xGxXl
Xhvz+BlrVf5WT+/korsPeiTTQ6e3v1zVjSe8fBFMxq6xD3CY6hN6EXVDg7r8iNONa+fuh5WCPnTx
jwEpYeYvsnlLSBFhiDO+zgRzgulfrgL5DY5JEgeEInaa3xhd9jCmaTjVTV760H8z3AfAzWJjmNPm
HdReGCnSJn0J0jp50QcCg6jSSBhoekOltsZRNOnteTlkhD1+nyUkUa9pylAT9hTnFLtPOjDOn1XQ
PWteH70S0UTbGCfEVq/s/COGUue5af6TShPVJMs2Li1LjWkI5calPPgwrNbZpV1WrV1KNI/YiqLz
YPBLWe7W0SSeZDttl5sNMEA/aQkNUzM7ZMngZe4+kv1e5ppyrpodfWt5SSDITJaHuFOikZ0P0COp
XFV0CwPIynRTf2LQqk5DEqXrWDNOhB8OuyQhFa1qjfqZrjVmodyzfnU2+UQw/j6pdcebBADJVv1/
jJ3XcuPYlm1/5US94zS8udF1Ii4MrejkUy8IZaYSHtjw5uvvAKu6q0+99H1IBilKFJMCsNdea84x
x5RBnpqcUq5UL2zFg0STPH0o6DKy2RkqO7yBFg1vBEYWuwlUJ91/vgbI5mfj4KYPi9LiW1t0fRNc
sa3WYsIhE4vxd/XGiECnn5+O1Ho8pMujeUmikrbaTeVNidP91Dj2Q70QASMs8ee9qN6FRdEfVF3+
cRc+RBgTd8DdMBBb8gKRMFcfYjAHyEjMU5Ib5oM6Wbrfomsn+HYwH+5fu99zSBHzGs5gj6GifkCC
ox/u90ospX/c651E3iAD+Sb1UaP5Q8WmrjYYQaSd8Gtc4vti1AafXKHqokDFIjHQLPfIQhb0dZrp
S6WZvZpFnroT6yf9gWejiZxfYsqeTQ5Ft9Or8IwlTSOIRrL4e3aESkkKVZaZFs9oKSAUsPruqjSO
iauf5Ns44BJUpOwKaW25lYqcXbHjuuEa2FlpgsZdNNbYhEmXENSLZxJ3iqvGLJi8Bmf++OuJApfp
JUkuhPS9hUtcXvNZ2LZr1ShQUEakgJzH1rXLqHtRyALcdIbNoHF9yICTIPDIBFu6PpySSd9NKY27
dFjal6WSogNhQ8S7OtpmXh2eUNYdfg/3JruifeswTFq/dL9J7C4+wm2+/vWt968XajP5CoIM//4E
EUFYAGMz2RoEjCMxJ0+37YV4U+GAenDnBKQyVbylo3WLRrkJyo7IppG4j1uczdq5K3J/XAN9gONr
2Y3krXU1rS052lK15+gDVNzKBkVC0NZi9uyqWS73m3SIlgszF8PLWnIwwidoBMumqHTpA1yxqNWP
UtT2Rhk7Mq5lp3rv+sYjWAalBqCgraYNSSD3eMrsxS62azPqbiExJoXxLm0ikaTaS6zU5nFubGhj
s9xurXkwt2bOcZOQacSlJUu8cqm0Zxshta/mgK3rtlUJ0bKVYx4NAFCTvH/Mc75NjXRXCtGa/8V6
7npBYOU0KuxnBBupFu9ZpbfbdrH0pwgFNmVw258Kp9ECqx4oWiqDPnSLEOl/E7P+3WK+qiSALhsG
6CIMGn+3G1NOdVbRLhoYcJMsAJTBfKS5dWrs1EXUmTzZALTnSdMuCrq4eVr2f6Qvm8yb4tBxgrQb
PqyCgPg+apsAdqK0/V+kHH9X/d3fouNoMtU1ttO/0xiqohh6whPZwxvGyMSfjzgKNdszufRBOOYw
HlM0eExXZrRa5dFoSAau9GJ6SzUnYezf6jcjSaUtZ1eutOU1kjm9nFktrpMKcf3+dv/jx/R/oq/q
+ocOuP3Xf/L4R0XwPP307m8P/7X9qs6fxVf7n+tP/fd3/fvP/Mt/+r/P//hVNf84PW2e//6d//aD
vPyfv97/7D7/7QGnTdLNt/6rmR+/2j7v7r+EN7p+5//vk//4ur/K8yy+fv/tBy3+bn01Nr3lb38+
tf/5+28rlvU//ufL//nc+j/9/TfCucm1hbPxx2v91w98fbbd779JhvVPutpEH2gAiSFAWVA8xq/7
U6bzT0ocC+Sis/JH5ZWDxDnUxfwYT1kmX1MVBuJYwFdOX4s5d31OVf/pyPA5gEnZHLwafKT/enP/
9kf664/2D0ip14ok+Pb33xgz/7teCA4rulINgtf6NoFV/Z0AzXuIJ7nnomprfeDkanQJ4aFuQmu2
XdZA2sCoXuNLTe4ePAGIu+u33G/uX7/fw/FyHcuiZkrGk0gk/vwO8EWSVylj8scL339Ajyn/KSMI
tcmOnZbUL73QrMeEYTVbZ8ECzw2wwU4Wvsjl6po5y2eTMzBCzJs/Wk5NcHnoGjkp1Q1zSQ9lXuXH
TfNdY5u/yc3m0Sgy1TfKbHL7XGr9Epha/C6VCbEAkm196RoVf+nYZ+xRCr2tJsGENT70aSZvtUqi
fJ8/RokepZpk0b7tYXP0SJsfRCRDCbDpZzljMJR0n6YkrVFelnvgrz2f28yvN0IStVDqqm0glUZ6
zSPZY7SjPaqytp8zXQlSZ1XIYNDw07jukC2b2wxCL2BBonXKqcmeFnlClDSBmi8Rfm4a+uVu1pzh
DEunSFLDEzIu5YT8J20t28ttODZD1WGIn56ShCYcdApO+5wylZZsZCy2j3+dkACZ+W+Wyyc1IfE+
HRP5I5cRKEhEGYD9ZVItvLHp7C0m5oYJmQCTj8Bso6nmVRpEtjU1VuZm2izZKroyOUUvHeKkgYH9
lj/HKEkxniwy6WfAb16fW2enGvMjAKo3s1eNveGIOkjbPOgzUBUJ0w+P6QcSFVV/kQeNFb/kzWXj
RzbTKJulPqhqWAyNZFFP0KwXZfOCwi4iRB7+VbTIDwTAONQEPwjR2w3MrnGKCQ7b+W0slJsUy+TP
IjvqbO1oqlbpL7Y4TQqgrHmBoqMw4kZjRlcD3+/AQCscTpRQW/DDukp4RwlLwq3pv7kqEXUZzqOM
nctiLggbq73Fvgui7luXS5tkdoJwGL6aDoNRPtKT7eNjVC4/lBpg2mR1vzR08Focb2gEfhhzGHtU
V7a0IFXvgiRhKJS+F1r5g7Rv01vKDLXVyRHFV5aRy9SMxkPHDMxNWggHI/8fTB5me6Y9AaSskLe2
cLZTQhcrtHSkSOU7h1+OeYd9n2LREk/1jK8Sy0dIRupiW0JwD//BKayceTN/6z41PlVg/Q9z7cg3
GmJfDENkMg6+21Nrb0y6wF5UGNpu1ee4uYl+y1CujiCIR1EGa2dFio4Zon6d+94+ZDk7OVv02xkX
datg+CrKRxtZjNup2reSRu8Wfz3JyUSEpnhymqhHZJFlp/tNHKnOFhHJm03H2bVy84yrlpiqTMdB
n6Wd34hPkoumg2MMm6EdkWU0JPh2aRKYcmO9Woyt0RaYX9JeZnrhsPH0E61IHrTQNvAiWFawYlN8
ZiOHoetTVycNBNvLtrUtL4cTRGWSh1ssGtCktJ8IRtYjXWFpldj3gJ7KQ+0z0opjOLZwMcnSMS3n
Z2OWs2uJVkAhqVW/xXkUGsrRSZXG1TCVu93QHPsifrHZyUgDghzVngoX8sPOTMKHImXvbltFxt+4
fKKbda6i8Rxq+VurJz8WLf7k8h04YbUEtuC8rLXBNcNo8UM6km6TL7eefqQsI8OqZ90XcoLI1JBt
yoNRJlMnf7VQNrrAPIkMVNEkWqEZ7vFTvKey0zxMjrQZc7NCbslcX8vt8oByBIMT/DyVVL++N0uf
EA0VVsp06EO73aLQ52+CIBSD7jk29f6Ql/VwuN8LReIhqCiCoh2eYpRZ/qKAtm3G8EmO32xlloNc
Xx7jdiCFOk1QSfKToDGGA9qk4ZDN5gOLp+pnCw/axdhFHNYFsdqHbL0Rc7Zfcm3ckiNVH4SfMaL0
8OfL25SIr1X3HW/ZjAza0wRt/MQW83FhwsDctPaw7cJlACVr9NiNDNN+RyhaIl7TXyJbOdTkyaKX
TSq/yZRj1pXRfiIpiuja5HvrRHA09TjhWvw2GdOw0ZYw2pjQMwoNEsti82cu00jzhm8y064tCXaR
Oykb9nZszuJ5dSm+k3mXeZr2qMEDcZsM40m+0CfOJPy4VXzMaEOvGeueElWEp80DO4QiZWuYeKwP
pJTZzlfDAvtcMvyRQvbdarKdpvDDiuWUIxFB5JitH1aLDWPWz1lWXxsBt8SoHSLAq/pqwVPyhaAJ
wHA8DKq8+WbLY+eLOj+T8L4zGv2nE3bfeznZhvQW2NG3Lpp7iKkMhL3GqJ+S0LyoMw0T3REUDckV
BQOdz75MtmNIruRk0a3QFkt4jfJuqcubmAaG1LJ8zFo5KOv8fcL4jyqgcHt5vLJtxmxnmBtFco4Y
fk+1XL6rkeIEU3KgEYSaTlfPJqj7ATMDg4RVSLD6inghR099+ovpThpVxW06QPJ2FV0EmzKXfPP3
YU3qauzupUyij0IN6KMMPmKYy1I+NjXDudlhRU5x8BNTFbnOYZLiJaDPWLqYq3o3lKcT7qBXqVlk
t6m73ZwrZypSVADdDY7rqJC0R78f4YQTkApJ9kMv3+a+/Bh0XPtSyhqjJtYRj179gooPhc4ml/CJ
99hxPBXZw0gve5ygHYCYh4zU+5064yCPnhUmx57Sr9Slli2YkouzKUeXfnhKSGAox/YlU+1fGL9y
8l5n2IUOoRMmDUOX1idDRBprQi6yYK6nc20ZM5Ri+ecSD59mpsuuWjRffYpShjM6mIaZaGW1f7ab
gQhc4OW+7USbuWBA3kwfg128iMZ8ww2y0ayalI/0EqrzvhdR7aoARhBgt4sbMXGWVSbZ42Sz9+zy
XxCBl4HW0phqoZsruHUjhNsuK8m5UZyzofiRjgxWb+1f8pJ+zzo9cYeletDi9F0fpsWrkB5uM2Nx
Dc14ybBAKeWHnmPm7A22lip21Kqt8btQoTa6XFDUDAj9w/TbUOpuGusECcx0/6xS4phBOojJ+LSa
dak06qBq5YdpgDgS6RxqtJpSWoIEp060sln0x856IfN91aRQETCw2jFyfdAk1jIt2RAh+2APSiAU
yfBlGjZuwkfbmzCou9AwmOarH0zlQKVIZ9QGAk6D6cdDHrpHqBGfXYokrW8XDusqu1T2H9YFR5du
FRGXnt7GmWuh8fcKZjEpsSLps0riE3Wr9Il/fA5Mfd6phbx4gyrZa/bq8zjr3xW7RnesEULbPjlo
ncx8upWJYBQYpoeR8VE6oLkUPVCB+IXdyIwwnq/E9UXWCJAqWTu61nD4C6sE+TLfX99+gezdw+IF
IwDjvJyeOkf7kJ3kgR2KtFno9tC796al/bJs6sJs/oYAzxum4Ubek1gnGcDP3+Q6yTx09746itui
khmZotV2N4MynZuISq0uzZ0x01OvpPyo2cqDhqNjMKXPNjtOylXR1O2sVq9GS5agozEebfpHSzIN
elO6SThRYBYpq3j+NnAlNOKa6BrZJ00u91OUIKN8ihYGw4hCL42a/pqakFVU2UaKJnuzMldeo4V7
1uNt09f7fIDRHwokBDd9ngWtV8VCCkSRLLEpLVR8WNiVhNodqiFFkZJu1KSnG3NMZKJLLYZQrjYw
owZ77YJwSv2pzOcACPMMw0wZfBDQ7mj1EK4G80X06ju6V0KXzPlb35GtbFgoGioOLrq9FGnHXtBS
pbS0sxE0eyk/p71zaMNhK83aE0FhdzqqGxeS287NU280rZvLaTCYDMYreDUD4twsB9WfIYfbILv3
QJSW1DfYG2mKy+Ug/DB/Cx1yGYw5feYq8ggCdgh6IMmHTqrLQ6Fp1c5EhZpQNXhGnhPZSWGPZtRk
BhxbgYZMfY3evFY06/3WHM8JSFoy4pH55Rh8N40oi3MFzPOo85MB64Lh99gaX9EUzTSvxT7Rp1fY
METZhWEGdhLlNkUe0t8h+SGN9RgoxYOGGX+/TA1Z3sKs0JWbt1ZNEfSywUG+XR/MF13O2BF2YuYs
TwWMk/6XOTPqtxQ5pwoYyW6rsIj6DvIFl7XzFaWjHXSh9mhqYw/ysXicFJstjSY9KMSloUEQOUF2
XXUY1htmyJI/tSXt1AEtTZyHpm9GMT29HmqVMF/AmwnStcOgHqrJn8L0eayyiixo9UKdR/GTF6/5
Is3bRpl25HuwZbGEisaoKT3m2gSDoU2wsJge7jdyWQoicOZPjTa3Py/fNJOPGkV/UCVpfyjWm7ov
thl+Z7eTl69l6BmSNuRaIJfh8jVskez2t4RP2Ol63wyLZ/ZUG4IEX1STIC8hXxZjTV+DSIKdm+tP
UkeDa4XFoRCmZ406btlM/rBYRh7aQmGGhgOZFLifnKLNRnYEysXiZcYTk5BZ6GTSE0eQE1gi1s6G
VA7sp7hmI7j/QlTC0CYC3lvI84jNG8ATNhqvrwj/HYFYu5iFFw+pdO1yRBHdmWytkTkjZc1VkiNi
SFXtqZdL+EBds6frCwUpLkiQHhjyWkhKKDw2TdcKpsdcGGu5qD0nCfPrRzFWBstB9xAWIg3iGUFt
vzR4HxlRZHWDgimUtjRFE6SfqBlYThKcDRJ966IuryCCmIBFUrozC5OypT3p7Fj3CGGDOcklr1Zr
0otJdl1zOqbtUnyUDaGMXeY4OyexGvgoRItXot2HUSfD6cvHXSYsxhNgcOgbmB5q7ewUypeU/aKv
i+9giLZ9sVQefkLtOmG1uNo20gtoX6M7E/wppQa/dpZPSFNdjauSXwycWFnbNX4dwWicUvuzaheP
aBHl5qSyenM0e9gs7Ay9yohQ+Bqpj0+j25Q6riunN/bIGgcqfex+DC0gu9VxQNDoju7n4k2tAeS5
TIYb/40ck9Bi7UszGd3C7IadaJ9DvYmRY02fRiFfutB8YvnWt6YY33NJkjalkiC5H8ebxp51lpeI
PtAyHVTL+gW6nkBOs5K2nfnVtBEqN9SBUww1plbEbqWnuunq0k4V2HWZKnyKzYEjuulvevNTVkIs
ulKH4C06l5iRtpU5NV4oOTsbmtoJWMloMNQuQvw2S2g/wsVXbmPNRQBUc7JOGyEJ1nXkL0STE+SV
qIUnzT37p9Q8jfFY8IGbILpbVuMlPtdRArA2JtZzjKboENKbmQrH60ICySkbV8yDAffH5iLain1R
vSkz3bU0VX5YTbYcGmueD1bJ7scg2tSd6+Gd8JF24+iDjzoDAJ0VvSNb7chjSl/HWXp2NIQSoz5H
uwIZDVYlpKvrTTqMDU6/j1xk03dzkBUvsqRtrlfGAfB2fTZ6lVO3Tua3jNTUMG+2HVvr98hqg0Iu
bB/I1cTUBtNFnunS05qKrHUvcWWX3ytZwvUoluqWCcA4hcFgPa+po7J8vljObO0HMHJBAhr4ZqrY
2ax4fDVMFH0VS2FYptVRWHZ/nSfOl9HCPNYnGkUF3gaZyANbz4ENdMv3cn3NzoxSt6gd2GYqWhJZ
PuWLVT1MCacCAgvlO82hEnLBjzxktp6p4yoMaBRvMWEJGD0xAygNvvdOpjwM6zRBjomwMjCAQtSb
tjkL/mPWTdYWdUAUxN3geICOSRbJepSiZNdIfs0k4KqyT7x2jWleM6nc5UkwNpp2KmsjeixkE2FO
WW66gk4hPh2hb2bOE5q+tIukLH600bI9NmbTI4mKTtVkiW0/2P1z1lClFZJ9HRUItXQM3EJRv8U4
Bd2u+Eykcdqqovq+EHrid0uhedEANM61c5RLYTKITS5rFrv9VAX6XIeTq+PEP6HbHE4iNDv0MiN6
pK5Mg04JK08t0vEkLc0w+grkTD8X6apZgYmY1iHT1aYy8FqlipdA0/Z7riZMH3MlCEMHtFdhxSd7
7lI/gvThNaixRGeXZ4JtHiv+JLuQXOET6IA/b/rMxA5DCGyu59+1cdC3Ti260/0m5pJJpVM9oxMB
eJXku1g43Sldb2LTVCcXWgHjHnzuJ1Mvl127PtTAMJ44V/vT/eH9pojyq0y2NS7VaFOX1p/f8Me9
tEKqMEbncTbZYyo4a0RY7bIpK3CiJ8sFM8lySaaCxlgd9UHOcPuiFb3BaPTUZCmhATZAzkXj/d0f
zmEnX4r1h7RBO2RLuWzRqKB3nBaT1gDR15a5I011psNSqVxpIjTm2mAPh2pkUD3WEnke2aSSLUF2
vVTBA4L0o/kQvdUL+DcFKGfiJ6pl7vHO9kc7lDBAllHqZWVU+MaY4cZRTEO497ut0vXHZK5GGlCm
yrzN6o6gHtRVYaDVR/Bn61ckso08KdERCqeiOzoleIT7vb9uHIu9pdQaq65Iao/5zJE+lWIr9Fkc
5RLbrltDKoPMgeoSzzgjOlxMPRtFqh1Nr8EF6wi12E4m1E+TVh1zhMnHbokEglke3m+yGCiSrjjT
rsYo4+Mhk4Mhb/ZjK2OcTG/pNM2PYySwRyzyy9Jr9XOKrL4xz2FaJdekzhyCMraQw5aXymrSZ638
zD2R9/mLbuFmEFM6BSJFL9Tl0eNAqfcSm/GTXpXS2ezj/GUseOMGO/WD0pGoVs/JwZ4RhTdzMfsT
kqyNE2IJKxanOVlGpwaSQ4hzmtFBAbX+TZXFqdUvZOrMD7S+Yn9q4ma7xGmzzzULzU2vrxp9PixR
R85aycEoEOHNsJQcpGlMKkCCx18ylw8Jlc2jPrXyY9xdDO1K9Mi2CeX6nERh/NoX8imJE+2BOd0h
n1vnVU9ZWqbmrXYi9dyAnHUzx/KSHminNL8jTNf2jtRwvqMbcWBsPRF4pT3hFFlHxdGbIs3nosSo
r5sHNY+TrRMPzkMnZ4+dsAkznoxVN2Ox/xBuZrYFeU7RvsfzQbJC5mxauExzlRlubMy7Bcbxordt
kDYIve1C7CRYjZtO42QbIyuoos6EjRfREu9St1oDnLuymAGzWhSonIdGQb09KstRsjiEHDmUqIvJ
36hJ+LKlzyUb4NgaFPSZjQyx6XcTwun1uunWs8UFaTHmQ93Fnm32r6khVwgXFnavjfmrjvWXvh8c
V5q5SBqa1dIMottNUyhS0uFkc99w0lsJ5Ucv21+c/srGgwDhO9ncugR86TSylHKfRMnnaDS7zLKY
s/dwQBBxWQY7N8soB2TpCkZX01fj5adqrow9rdx1aqjuOD9umaGihrHjkzwAgrFViTZe7uDnC7F6
DFMIRSXRua42b1o4nYnlyOJUCqw+7bdLO1zn1JJdqBUfmYO6N4sQgBkdRpGSjAkyy/chgfNmJSqP
gGBAeyLPAkdDwV9Fg7rNAc/6w1DrQZupfWBl2g9gXq/JQLBsGMP1SDu4Q3PsO60wfXKUYcbWyxsk
ymNjq/OTGCU/k2fMDrXF0gU5fMdkiVOikv0mlOxXnREQ6EcvgpR3RYL+PBrEX1f4IHfNiEGJsGHT
q4kMl9ul+Tbz3U3Ta17TWTPrgD4eqf1ds0SIBAMou/SUcWx9wsNA+PfH0h4tjjSmkj9UrVQQnGoo
K2XQ90LrN4mkbux6MoIyzs4EaUku2Kn80tbhybIHao+yRXIvt/Hr3IGhjqeQNdLR5uA+ScQfwdWt
Ds2DsAFCk4+sYrXFfphFqBfndbIYYabBt5OOW6MUkHebIdkMhUouNQVuBa8BBS/le1/qWAT1oXpR
9aLaqxHl3P1ZXY0fBYrnbZnHmpvXavniVGNzYlKKT45Hml7qlxDsTSGc2C+dZN4poUU7NIqlbTzF
m4GM+RcRN/FTydJ7fwRRu945ZqlxKSEc2KimlxAB2AsF2v1BD7zBt7nEB8L4IpjgAehR4XUVXEIr
1d9jQ5Nc86PB03uoq2oXyzYqab+A3etKJawuMCOvMZ0Jv5gVgQHBeKk6ZMPQBRhlwf4s1wsNUwrJ
M5EH7NqyfiSjxfQHikmPuPCXMlQP5aLsM9N0/IkRJZMv6piFYSMADHocBWUJ3OUTbAqBc8UjAurG
YRIf83BqmftBZ0+dObkZq6iQwPjQvz9kwio2XU3DyWyzbNvngvHZ+n33ZydDX0jjYLt+f+igFzE4
888dwZcPbTg+JPFIfNdCjM41rK/s6bPNFEKoUcx4CupIa/02EcO1y8dvg5I0h9Gc+ytBwP1VVbJA
VWiRMBBpvfvXlUpgukkd7WCbdJxb9Qn+ySY2mLDqaSIQ+SEIFuYl6fJmUw7EqsaM7fo0p1EVls9p
ldE+zqvM6+PmvV+6rWHkaLWmjjV5zTN0wg+1EBusVsuhB3e9kn8lmvoTMpcBj9cZC8mxsvKD1FnI
w2j7kmcnuZn2lBbMkOUY3CP8GE+R1Oc+RwWMxPsofcLRepw4WVs7Ll8yLaoR6bGfT2ss9RCF0To6
lfLA9t9zFkHV/EFLwrncbxqE1baIFCyCZe/ZTjnsu5l2KPPp9LLaDXV22OGaaVclTnFp8vo2p6DJ
mJHSduzkU6iJbqvLRrkB7QIQH2j0iJoQolGGlNde9lUBayPppqdoTJqXLrsorXprwbhKM/1ISmiK
3SZ7NeAH8zugd4U1SQqFeigw3bo9F3fPMBGS9eXyILet6oZjaJ0gm9DfYiTXFiNhWHP6kCs2CaxT
uGvKFHNWhA/SDpAtpD4ovguid8FnF/+yEbxRvPSqNTHyzknSoHq5YiE7LRogWoaWSvjKSf9JTCOa
SiLVzMYuaPGqjSfRgqxSzZ2zaU+78AVJQuGZaehbefZT6SnKpKcx7R8NUz7bocpxO216Diy2S3RH
RrHtGjgVi5+a7chEuwiGprABODnRNq0emrGwNkbaPrO9Bv5IZ8dSXs2xSzadOb2ayvzZKqmx5UUz
t2hH0NBO+b2RYgTfo7ioFqpvfKAAlYuROsyO/ChiuD9xenY5o26p6PgnS/tBaIEu2SA/0pw5Xv0D
hYn+nlaaHRidBIwoRdbf94xGx9aGKag/2urwzZGY/A28mteaqGWL6J1IOXiMQ7MSD8kgsWifirnH
MS4lGqhNegnkRAZ9DxZ3WOQfxdKuOsk26GUIvUkq05Iw9SDDI+oVpewPRjYSOxw9kOf8XS70xp3h
7CNC0XFLj+Brm3Ucoz1iK3lfPRM+2BkgT/0GIcS3vDILrzZxwSKjuuhdBSt1yn/OKrOm0eENTBm4
5UZ9d3INbeioJG6SrENNR/1BcQ1AoPhUypEh4JhehkRnyozhIkZaEs/ACOz2m91wzQq/mUIhHj01
d2M8Z+TXcqlGm6jrNEAFSImtpFL7tnAuGmS9DMr2cahvhCb4fAauhL3pshjDGZyutIhqj9jq2xwb
HYgAFAbLBaJt4Q8pOX3O+HMBOo2qZGHp0jPCy2X4n531Ridql8V7wiDA7ssTpPNCD0DqX7A8PJdV
u5mW2NnnWfxLRPqmTNMfCu6BJATGJLHG5kblxaOcsRCJxVXZuChvS6eQkZR3P7qouCVh/VRqhuku
XbJfE/IOoshIJ85xgFiKVKHrMyp31u0byIqCvySbdQ1jnt+qDsEckvaeTWRyNPIPLO+Wjy7qqZmZ
DxFyj7AkEE3xVhX1WyaH7x2HVMiLVXKCpBFslWlP3xSgz3R/5csw6DYrFeqh6i0epFuMe7P5oelO
jjOLXlWYL9Fx6hF2N9KDGocXq5INN0SlGKas8EyjZPhBwfoGFmG/sgMtzIzFSjgQSOr2SQYCryFV
mOi7MpxiO00H2Cw7rzOSx54qmnabsY2d4tGpAAfRGrpif4PF0pERUDOnhX1s4vrlUMJRMmi/kBuf
id6+cRrCpGsoTTNFXWtKP2/wgHdZQviZdE5pQBycYdtp1s0UiOnrvNuGGc6bgbIDVOHJYt9dJqvE
Kf7mtFnsg1S9lBNh02HkfE7dk1qWsR87se1rLNZDWzbE3lKNDoy/4jIPbIUxhNa+1AVX9Txq4oCM
Y/Qheu+rvfFT7sfrSMsPfYP6aqNvYwcJAUp3iDgSUJ3onLDzifiYYZyWHLTQs2dkzVhFrWZXxNEn
c3zVSxSkH5SkY/q1amgwqUgbrLUr15elBka6KK1AaOxs6/ekCHdma3+rmlfcS3jrFtxofTZWlLGY
5wuHoe2E371ROpyI7abDWZALQG6hU6IMUb/ymPDoGIZU0sZuR1KMV0fLJpJ7hYGnp88l4E4rxZ0o
2MlVmW9K+g9YjZrHhI7L2A31gYSWtgbMECfHjtm/O3emFNhoImKFbqgCasWDYxr5/bCKTydKDUJI
YFZFQct6xxQj8QobQa+l1YY7C2zdI/Whm9Cpl4soPFZ5jxQrzj4Mgw4Q+i1ToNFinvopG1yazH56
VrPW7+wxHV29GTW/NIfaRzlNvb52wgvjOCq6GkwSi0Zuq9kx5pqwnSrF2IZNekrZL3E1wD6lZ1a0
0xQbbVKtHKSqcxesanuGPcNGrebPDksr9dGOqj/HRl5QYcXLXlKiBtUzv92h1Ud/B3LOPdss5bOp
ZYV5XP4rlLL+oQJruG7ozRB3bO2Eh7Kf9wzcY0gL4MHTvDtgJPdDDZqmXDmPirxAoqpoGkJ5MDLi
XJXYLfv0Uo65BNsHoOj93v2mne3w0KsgGAQ5y74qx1Lpli3TR7He3PGjo0HnPOraOjAqER3vT8h0
dT3m6rYXSw+pxpUpH9Y5oMps3Smko25/wbFoj9KUY34ONcjB5q3MHTgCMqwB5ujaQZZI8g1RZml1
eEB09eeNvTBaahwuQZPVM7TnshSUTZfvEjvB3IthoT0sUt8ebLtpdq3uIH1GIaOvN7Tl/7wntVqx
d+zWc6DWFEVd+6IBCjWvE6Nxvbnfw6JbgdMqZpZC9Xta5+aBeYfBMCv7rv4/ps5rOW5kW6JfhAig
4F8b7bvpPV8QJCXCFEzBFNzX3wWduHHOi2JG4oyabDSwK3fmStM8WqY9R0ng7DSh4Eu3/vLvn8Zu
KY8x66IppYFJJHUGIMMxDoaaT7HRJefEgds2qi3K2QOiodgjD7+nYwIx1UkWfq3G1Ng3jXwbBCEE
yAjsRf/98TgE4uLahX1ZnADCvvau+RrZ/+8vNdEK0P8Xu+dmt3BT2tNkMl3+84tl/P8/rb+XtVeP
N+nMORhV7d9XBNzZLmoS8iDr4Onfb8naDc7pcPn3R3hg/vf/8O/3zAa1M+xBlJoZ1jKs7hANWyYg
mk9jMusMdGlc0ezRwK+SYavvaxrKtm7RY9VoKC2iasP+truFn5mUD5rVL8oaT3Vwpr9W170XRWq8
T6OLI2jpvEcV1NjClDffjI3emKpdqStTdRrNxMJyObogXGrjcWCYjlRlFB+sfF6dxeNFCuVcNTtE
Q717E2EL7P24vdaV6b9f/m1QWcmnZ5b+MmDuH1rVH8tYzqSCWCPhQlimDUeI/iYwwu5GtzNp9q4/
//vTvPU4jxTeaZ66GVF4/Yq4kOYmMaC7N+YoTkHQfBpUFUJ15HyUVjeDX6W7ADw930i3IQVingPR
vgcC24BPb9lGsUO/SQUZGKQoxnwvwJNQ1lugYt8phCeO8u5qBs4E32x+P8UxvCnP3XcdDDu4rC9+
4OHdwwFhSLM4UmHMBOQxrBgZawoxNiH9juq1aS4jhp0a+0yWepfccXEo4SzfsNY22NptE8M+kCs5
LbUFWpIHg5917s7qrBlXyT16kM3oQHTO3uLZ4CigktsYYqby7N9EDwySeo17NMlXgDzqxsaDncsk
KmYmPPZHJ1mEN4KDad7k06Gcq2W7uNO7cNAHAR1dUBEPgPkf8WZTHw9EasTbwuOrHWmO1ThvFHqH
U0RTjg5MOIDgaMOexF12plh+eq83tk4Hb9vQPQE53k4C1QNwn4VOCG8Baqy4M5eiQ1ZWn5Nli50/
sSuYnN8lBhJh2i+5LqH5E0Bnt5U/9nK5M0sazYddm+MmrO2QdQwoH54xj2vGtY1fUGy+Ic0CQa4+
q1qjCKW23OYkn7lTi1+ntvZzTvDdtzKqSEs2Nt1DmownagpIbmo8ze10V1oxXHljjLxKROYUjWAt
I7Yaf6qSkNnqqY77QkXTZN7BxtwFVGTu7IHB3VFDvzPB2Ttpm0Vd2wxPfkPteHk3zeQUQMpAfe7Q
h9jHWjwO0S4/1m+AV+BGmcnPSibirsy5jkfC4AUuyCXW5zFEaqY/luLHOy4PvnMSSmVo3nXm+NhW
PH0Hv2AXZRunAhsbQLnmrZ4WO1qnxsIilDK5NmK13vRMrqrFwtlzpsaBxGTOmv6STs7OL5Y7gGcf
uNZsP7kuaTajzix/60bXZDoLbJqWzdReiwVBsT9maGeNcO0z9OeN2UG1CXOfmung3mGlxz1Zs9Ru
7hxV33qdv5UV5a92xcq47oIbXtxBjN7tpG+d1vKPKhHfRtA+80y7wdBMtn7bVPrE6F3tbFPcpE3+
V+nlpWVG2WZqvM0twF/mEkaNWqVr59RY7UORofAVaXNb+o3epkTxGsV2kiTr4DYnxzOGPYn/58T5
6RbVRCA2sbrFf1VrftdWP21CZ35EzqzoN2JooWEDAIl95nRdcMTQmq7d5q6r+mshF4QjE952zZFu
HKPKrzjrBsyyLJ38TQ3gfcu1SzcX9g/Gz4bDjwfLzy5SQuGD9bKk/UnVQR/5FuZQRDmnx09aNjgu
u37TjYMVEet7RFG851i3jeG/bcapdSP9kblMf0ZQ3C/a2oFV9fGu03JPr6OhMvq7yEsaDdIDshSn
5/GcJJnxJ11+pFV+FAi1GJr8j3qx/wSsFSdidhvwGCcTvQyuPlRj6bV79UYGeD842DP1wAoAtsev
Mm+IcrDuWABU4BvNUZEkzn+xvK9FOfZcvEgrvbMlfmjbwkgvlHzGr1fsqKsECIIIppPkWbn96q6s
Mp66fERyc9oHlQ8kbUiOcrbIunV5vbWHhgovUTxrzSKWGZzVS/2V0a69y47OBBFG6uS5ryZEoC5O
Ub+xO3b0fGzoUPxSk/s92vUzk2gLJbX77l3xYbnZXd3ccAsrjjYNSRQ60yA43DkttOTJQq9k6VLQ
9rSBB/WZle3W74fXeMw/2JVuhgGGnprLPQG6CYs5mk83Po6KeqUEbIL7hxtOt29zZHKCF29th002
Ny78dAS91Zh5qhDyCt0AIX57jAT1KwlxRjDeQypLtguAe4Kwy2c7BzTbT+W57VhLvI0Cca/0KI1n
Nv4zx15EMqY+eG51y6G+5RaIQ6VEQZunJ0SbrTZJSKTqG1O5cdCO9+ZZwZWMKV28FQfqgEd36Vw6
oR+AWpFrjAESLRL27V9Z2SlLn9nn3hwess5miFi9av4JlZLzaeXNHDcDZk2W/w0itDaOpTOdA5Vy
GM7de+ENFUcrINs5GTDkDSiOVfAIMviXOEUbTeMEtzrL1C25AtZbU4d/RT9iRP3bTcLa6wLqlDc/
0jkASnIYv4bOFWipVh5xoGWs6lc6IA9gCwkXVdy5UdVTGE/JxnXfTVubx67wH3yju2/opCWkxqBd
Cy+STv1pmPCCiCsiLtjQxbhjvbTodjyT6zq6xfxxdeu82wrFrdharWvbJJ/cu6FEA2WjOscC0ztx
SDdL6SrNSSfG2ulX5cpbUWUxnJS45vFHOG6AGrvhCVvtkiE9Nl6MOyfeVsXwVkMB3U1T8zb7DOAW
wxmnTsAeF1XXZDRjjobKtq0N4ASEA25y+6KbT0mFJEGF5zu3HL4mjqYg+wHPguuErUkzVs+aK2FD
PJOBef7Fx8ZEXweCCXbIeZ0TnuvQwkmfBOlXmDJwG1V+J1EPRRA/yRgYOi2A99hOwIUkwth6FU8d
s5tuZEWZBvYfUG2d2f+aef+2zPVxrlW4IZVJlWbYMbZe50kfPT0LJvnqLWffIKr8s/EwehjqlQDw
sQQ0uS/q4c0rqxc28mzbkTsYpXGZeOck4BsnhxyZqCdjrshv+tPBZjVx6Ie9U1+VAXgaTOfejQFl
W7F5K4bgQClj+qxgMSVmQ5JAgq69jwVPhX8Qeke8e82cnqdyufPN4Y8LrJLXx+JY+COPPFzwRusT
XW7ayLPnfrtoTuAZdXcaKN3IYu7IuDTxabP7A6WOsaw2eZBQNyq/6Yt5ajnKZWzDD3RNrrdn887M
+JAmnuEfHWvYm24BP1Yc8J8Z9CAS3jbwclMU0+4Fd1ZZcP8wXE6okij2CfWejfIyYHdWn1VQnkzf
yaIwceUpZlTd1NhCueY05RdReUjM1ryODa+rRbSZ3RFXd44EZXi7HhzWRcu/2vP0RTnpy6LM/qhh
leO0M349/w5yIFaVpSU7Jrs9pSEKDyBD4rgG3AEe0Ove7HvpvpX4xpu0JlmWq03pt7sgUWgevYei
NMgcwzuPl54y0gzke2SA/gBl4O3aAZspMdpL7HHKT4E/gnXInaicvPYwq0+WgBe3YEtq2GKFsc+H
uWCc8seTgVeSrV6szEfDM/eU/N3ldY2pdLDvwtput8ngbqwq/1nWnwUsWCea0+EYvnVNDEpe94CD
hlO1sHIU4xvkFVYDAohY2INzJ1gAypbwcq13acLPPXfVH5ujaYR8/Ahd79yFLEpnNjfwFQu5z1gx
DV36xm3SuGnS4AnUHfJJ8VvFPtDJs2GE1GNp+cEp6w1oK+JJ8I2j/A5aBntYDwaN25bPzeL8zmrJ
6aGZ7jqRrpyA7tpm0F+rltR40vhba0lHzEbJ3UDzMPFk5nI/nyMZKv+m0BMqdRjBfLbQ78Nqk2Td
HwHSZzv2w4Dcvzy1RLu8RQac5Bjns+QZW9/AY3q4ag3aoMcsnbspQ6FzXZpG7X3fJz1I4aK7ilEB
hCJWmHtIpL9+anClptwWfPpeBssctjB37qjMWCuZuDYwWGx8TIy935QbCm8tJptlzw+NKOScPvHg
DhA+iOjUz0MCy63zq9vEpqCwQnvrAb6rQD2yXsF6rsYHdGds/aH77vrQBRZFmx/WPwruoT02Rbxc
RnTOrIhJc6+J676nSGPGP89WEU5/03rHLrQSjkO8I2oc0S1J+wOjmnYWFRi4y8oNK+eKu42YD05J
/AFj/zZvCftY9fiVtxCgfTimOCuKmCOd9WQxqBGo+ZxhWG1EjxLEeN+TQkMZm8mtgfhkcffJCMOh
QPAEqCWmdV2qqwr9a5g0t+1QY4yLC8Lm2C0p/rvW/mmBa286Y7YCoMJNJYIXsunmJfOZ7opcHv3y
xl1lUnI9GaAR2z/FpLg8niZGo0FTpG52ZVfxlo5MjK3XiJNy9T41xwvu3uIW/2GUzcMqB9K6FtIp
Qt5uocBDB/5BcAxEYPtTUyaWi3Y5Di4OZLg4/EU9/51kKTXU2G9K3a1UHTM9ez7vKeZMhB33pSIw
osYtvRZ/+wBGHwNFsq9bLv4mvIN2TLWyWe9Inj6bbdZvUuJym5IPFQdUU0QdIXlhYSkTuj85Zj5u
/Tm7g/18sZO52o/aPJT/OG181sgh8VfGubnvLM4li7ucs8ROvn32AzqcmsiFtLYE3khxh73SUSU+
k+F7oe1kW/go07WhCVnpoovwtqGm4zBy4y7KBc9BcLAIE4v5zZa32RcZm6WZ4jzTNg/SSP/k3EKJ
sy50MWYhR+7VH43llcfnLAjChQV/+Ta06gwLQnk/TKE4p7UNFTfN7jJ/yg9cejdxZfz2HdCF1WFE
4Q6idqKP1JByZ7W4TvKxuS6B/m6mhY8iWHgeZvAO6d5inKEWNzAsSi0M1o0dl5btNZLtarZtOx7a
vZs+u5OCWmOv08+yIKN03xz0yr1Xp5LDBxoelrQNjlXCmAnIpSZOjr30Pns2WLA2cOwy+WOp8wkL
Lk5pnAFj/EJruffb5Vs5lJNh8s+iBV+cgyIVJUmZRl1oPhMLzHdJU+inORtfaevKIpvHJHeKIuRC
wbxPVo7/sGTJ5SEHj7hd3IVDe9WhPszhpRr5Fj0pnicckZs6FhlGo/5PUJYJzGZeU2jpR1IF5KP9
5DWOvWpTTM5HUaVO5LkUu1ZmsG9jWjQb2nx2QWt+eCNQ0XzpH3zPo1gOPcWQw86bEe1TS3zanvwI
EMXwC+zj3v4pjFrSttwfZldU+Ls3Ka0g+3qqviQoSLrx6MXG4kcTQszZPtj85c+9vRNy3jClLw6y
p32ZRA+hlxgRWSXtMSMzQ1DKdCM3Dy+68Ox9CMDCnvoXmcbJD36g0zA3v75jMTvM6KTQZyj5lWt/
IN6UMOtoWqTTtxlDDhBEYi5BkBOoqpTe96HB+IPpiQQc/asaZhwXBM14Tj6n1HtKgrC5uZHTc+vn
9qVQGVlNtzgGOqbxRMdrLIYHOvly5xL33nM2YsgCePjQpAlHWXhrMMaAwY07Xu+JzEb7kAcUgq1c
tT7HuC+dpdxTUsKuJuVUNagWF1VfSwCWJuUJlnGh3YenpxHWB7f5Fgju0pYe1tZgm5Ujz17Lv3gt
vZ5tjZWy6oPfxvW6Q9gvH4v/wRGO5HGCd1NKfa4r1pxG02b7ghDHtnJwgRBweEeMJUMYsvZn1Npr
VBIIRIygow96MPAdI6J/g3OfmxRYEG+y0sm2Zdsd7dh6sHGTwdwe9DbJvrMwsC9thsZos1DrCwFi
lovbpg4Fl8AM1XxpzgUIgA3bzygP0+6MOROIDNTI7Yi5SIR2RgiIo19N6mob8wCCSb/W8mYd52Tq
BfvK3lKJKV4zyWQ2L6zpOfVwyBXFEbUJ7g4FEnElKONxiLQmuCkB2UznviiwztopqLLVWKV+Cr/v
t1kyzRs45RilBSkle0B1z1tRHUROBnNB5tbj8i5691GYBVu4qriNneaQI9VFxZDkWwKp3SkNaQQN
ufHTwEv1jZ4ofXApgzIcBk+PTXnqGdO5y2dqXkhuBVB7FkpPqRJO3S0/VVRXoJvb0REYwMJ6Zs9R
fM9uKleiJNAWk4kA4GqXED8IhqneI7IG51YdZkuDqmRvmciGyJKBahi7AKXmpt2YrUuoSnF3rPrl
OVniYicGjtDSr9+Bcd74K4YcZtOhJUN8dIIeD6707zk3U6Y4PAet6z+4NHwbLuv6bMJiOFXvPVWb
F3qbCRMFEjxnrsxdPoEqyDvvYE7AggeqJ8ADRGYvCN542bUKsXRpzY7TzOy9s2hOp1wGkb8QaJmn
WEa8yT9NPr96w4jXAoYTLY4bz2nYsCQzTEpLA4GjstUD43LyCmrTg3jcLX5gUN48fJCL35fWybbc
8dAMj22hBhICLBljZjwmsIy6FasEnlzY37zED5sy8NEhh2QODzgbPoMh+QB6aW5L78gp1zZQaptW
/8Y1Bz9ufxiNMmeIPLmjbsN7ilvZP5su41Howfz2jOASVOomq4Wz1a352S4xGnJFTeQINOEwufFH
q0zeDyv5tFbexORCGvDVYqEK8YjUPi7WimIC9lEn4aAtDsMrvUgMcwFmv9o+WG7HaN0FZAQGBxE2
LU99j8jNOZjDeEMWkcrd7QD0H35vTuU5kb0WpCbGduS1Bi21SiwyqZQ5b5KNVQb9BmaRF6UxRw5h
jxTFl/FbytOet8KgZ7PpH62GnUO5Zsqx4vOEApCIJZNc07RDgS72wKgdFFvUPP91sttjM8mZy7Iy
d8bgHhk9p8h0UCN6+AhNgq9oIbYSqd59A11Lxhso2dav8qPlYqwfoEvugrhgak/sV6OkLG/Y0hFl
HcPYrK5T1eCnLt5HZ1HXzu9wBlM7mjvctU0n49kTvg+eSCIlidSOZi6Z6ahnxY2GE64pT/SsH7Q5
1TeTOs+KCRn4dUK1dUmVRVML9trlHskYEESRfWPik+RVluU0Nh54quEtKIv3tuwMnhioj1MYOFuf
MD0dUxGfWHXOV4Evc113SxhFR1qN1Y1f6QsIVPMYsLS9WHXwmYw0VJgsoHcON2Z6M4zY8kGaYFtF
qWcCUnggoWm+5jo4VeGRS6W9ReWG8dEd61JcSNfRboEtwmNgObJvaVFEa3FhzYMFNifMrfB2blTZ
p6c5yL+6tYCMiCKuWpdpNkSuWLpIJzPMtPE9KcVvWcN3LIqYRlg3aDaziR7Sm/6wCUJTnhy91syM
+k0XlnEcFAJxKqFsD+oAS4xecgC/kCQYGsvchBVR0zzlizl/moz5HqDjdSZQ8eyP4GpTwVzn4D10
RehCniS5tuZ2SMcP5vJrd/SFSQJzKD/qAT5eehJRDsB645OUTsMfI8VsISxuu241Aw5ixNVu+0lP
R3PFF+MM/t00mt4lm04B1SDgOBC4qMXFuiMf2cmbB+Gn9zLNwEqUMdYWcy4wL3OHZhi4sac53XG8
j/eKET02BZ+uHEMOqaNYA0h1J53fQLv89mzAHb6uzdNguhjHcBingoHLqRuS9hb8r9l4lMxJaOVc
VZPTLYfAtv8AvfjT0ltxbmae11MMmMKO9QY4zDXsAuewNEa5sbuYWdVRNxO45s2QURvtcZzlFMvY
NEzX4L6clvLaGByYynEwD37gfmVNwWQkYnwfjbsnGLSg+CY6MtJMnLiVxv5p7r0OdAJayNR7Gtd+
fOBsGfjLGjJoKS22IBe0rXj1ChQqyOYYtRoY3CYpiky5+7T/Thoy6HD/Tp7TPhtVDyI0zb6Syjj5
eohRNLLnZRLPpfMXqOzZGaafQtvJHl7yWjWMoN4a+E8kjT6FjNoiwOtDYRIPiZgGQHpKSod4cP2d
x/5LV4tTK+bnugkepuEX6kOLnoGBtKzpnbN4jFi3lra4q7txsZ052nPJ1cT7wsipCe5MxfSu8/q2
L7AOmEnLdkAJhy1W6+9Kr3voiSqOHWo7puFPhGKIXNM2NzLaTKBaSI4SR6UZu0HDXSbLeUoyfrie
9i8p9WF7MybbMJYOb8WHSe3sUS+saUMoB4hobBXgJhLrZgJXaD9jme5opEC9kx2r+MD6Tfoy3hCu
jze+0I9l/GiVPJowStNJY9NJ6oYdG0IDUNwiTzhb2JnNiENlkstbZ0LSRBHuHbdFouYxrkGRsw9B
X7S/4w6rUybRzuJMfqf2bG/rghsTby3w/4e4oZnPN11jw63M4LE4jCyyemoLW2zNqQdKfZp/Fst4
TuyqOq8vWmb5A32yI5ZVqCwKZKRws4rAlHcefXvBWeHeGY7F7SPtaQkcXviyYWMl18bpFWVOS70L
ubJdOHCL3+3zyv0pPFikS77wEFMcWQh403NDQZ4bjvt6KaZNl7ERoo7gFu/vb9cmV8ZNzi3l8kcy
325yyspZfdlI2n3zmPPi9sYkzlKOPNN6FErX7NDFJFCiomBAtsPXsoANbSaUDODF5B2M6txkvWDO
X2tRCcsMmqWpJsg2let/2KEioBiMDyKjmJCsLp1IbS4POZyWlqkSg9FYnNAxkkganB+wUeIZbJM/
9TRQktjCwR/6xxDngy64vwSlLrfc2YZIm3imrSLhk8IK96HL/TfJkXBjlDnZqmjCw3OsGzpTGAuC
JP3xOxjPQf09C91uJuXw0eTHVHbUf/XLX4GFD29RC0OW03LAyYkfyhNbIaAIrYpIJ7ks/Se+V/LE
kB//jqi8Ez9Zaoln5uHpb9ZjHrQ4+7kMsPt59HD69FTX9RX7kaRBZKd1UXD6DSg5OGRLEkR1x+ut
8+UeT9bZcidQ0SFBCiXYImcpXmIbFzvVKqwCZO9xwTiCjV+KXAMFYfGXTeCWX2X73rrl5zSkkBlR
wQc/6bahyr91Ac80mFipzFR30VOQdOQp+j1r0Hf6hlj5V7Ax++JJDg6ObhhZx8oKj6AiNkAc/Ahe
S4Xh1v4IVIAxg+d/Ygd/ZazrT7iPX7kL6yqs4vIyxAuUbuAussmOnbLfizS+aYuOz3kFyqZA6LOF
8YyB73WgUxJ2JRCdilZACATUPONxDV/yyXKPE6mKgyf1zdLoP10iP5dZAF9JLVaU5ic1WCvUqlu5
uMjLNebNin14aWdv4B/YIbCBiUsZ8rXQYJR7wazeY/kx3+vh3Z1Iu0AwurSN1URdcqhGyzpLErYJ
dwrMs9RNQCShP6n2v3Qtnppl+kpFec1bPo4uPXuePST7cpTOOZdvwGjO/dy8K4McTD/gInRG3Ejp
Yw4UqOxZnPq+vK9V1eFvmO9lN9L97MV0btD+zvDcH0UjJ/z6aufwNMSG4WJ010yYYfUbN3F9Whr/
tWNE494FGTelAA05l5aLn35Y1whMdDvTLz8GWjBkdhUqlXeL6m7Z7H8sqr+dKjve0hi6X1bzlp/a
PYl50teNh6MT5ZKYl7Nf+/xsyWxlq4+qyNdLD/k5QLZAWn7Dp/3EyzoFXXufsa8qhhKDGv5m2D/d
dqi9Gz5J3yZ8ChyuPoMLZ0mnt85FunzEA59Kaj0cOAVpS8aAmvAYpmhZT3+79n1hb5Xwbmxsugb2
nZrfXa94Xr26S+iC1u/myMuK75HcDezjZ+iXv5adx0c3KHnI2MHV46bcBV56rPycEC9+M5Zlv57g
zkal5RaNiJoFCPPjgq0BelV98qa9CIrhkkIf3uDVPZgottgvnNcuBfXQ0ZmZaSO+oyxB+SXXMmcp
Ucp18Wf02y44OCDxidSIPdVDOcpWdxsYMf+rttqnjYZYyzyxBZb/qmONuZM+2u3c4OabluzKh5Af
8pxzq8ERn+gJyyTyhpveuFT+3Uo4GlhD/Si1SMjWjoWmmnXBRs0Ecwsq1w+DTyrei/sWI8XytKTx
FxkVuW/D4iZT/IlBF0hq9mfCXTVC3fRrWtTOKXBhO5nap2ws92E/crJXtMlkNWPAZBL3cDxsO8DL
QpGfijy+2nPiH6w0fRssqCszEbz1vtDxZJ1wfRTvmAt81OmGeThV3LoCdHav6ZwoXKkO5YpynX1Q
ML3wr5IP5rZEzfRCnBk2TeKVO1DFSdloR09jzuFo/ZkhvoZvoU68aI4dzna6ZiefRip3xLnpxBNX
34soKBcbcal4c2te+DTAP/K/nF6vrQKauvU7YKgMzEmBcmd/zHDLIhGcahmOj14X3laGnfHBDgg9
99mvKJdfb6FSs255gMdCHF0xPNXct+JsWg2iDCeAUT3au1Zlwcer5wawdIYau68lo/Vbncw+4BGT
fw+GdvbgvLeGQQFELeZul9TL/YIGsx3DQ8LkB22Gk4yugdGPbbaDixMYAFkU3YEBpuoa3TrBI4ZG
GoTRZBsvDn2or42n2K6KrQeIYqNi3NJcjTxOLBo1XdwyMlA92rB3qtgOJHjFbNICO8d3WIHMDbx4
49OfWV8tDadR8nhmZAGj5C3DPJU3JLjx+NiX1FwxbyGPapy6mwFBdtNwDIVA45wmPARdMFc4zFJ6
NZ0UU5qYyMjODadAj2/QFgPmY12B/hJpsrMrCEs1Ltq9gXPWqpgbhlwt2wzGxl0GgAgY/y2Q+/QO
Nsi4LRJ85S14hFvRhQF+YgefQo3DY9R9sFWrGttiYqod8QMsnlxkcHVn/FpNzKDzb3Ip7izN8UjD
h4JYgjnJZQPa6X7ZVXhRjxkmTRILBvtE2d2KJn3WKjVOOQFczZF2YNScLGuPGSI9TbkCvGLDVLEn
HJWteuexwH3b2AKQv5WWzVrACV9VrV9DTaNgDV+IAPe1qGE1xXn2MqkKhXp2jla9c5ruDgzpsEmx
tadKvDpBcEW/KLkF3VQ2o34ymEedsmsytORqDgEnjwTPWAjtxWDs5GpcplWMW21n7ieBf8DjKFLG
9rsTWlRMVPbjlLugcYSgCVd/aHf4iRMcdrBKrjKGGl7Aw8dRTBcbkop0+WTidPhKc/2wdJi3Ha2i
gcsfUDidMga7US7V15pBZUcg49VI5TUh4xnJon7P12ClJc7cqx6EwUZqFtZN53XV3ivLp45+DNIK
+VAeyrY6GHATNwmlSwGbbGSQ9Kcy5jsrnrvjQnRmGPzHmoPrzuqDS+WVd7Ievzti6LqPkRqEvwtl
50WZQv7lAskxGfR0iHLnwA58Z9AnYvCRsTH5mI51I8uvNeonx+HBUuaTXffIR7ZieZkvB6/3siMq
wm3qmum21muLEp8nr7wR03hijc/XZO50DYW81V17tsWRapbfsYGaxIcJGo8nHgosKutRxQIDA5hS
zsMhQJXbtNQAxZQnZ2b25pjNKR/7WxP8W2P8rf0JwIqzBLyV9H13LwKHI1NfzfnZml4oibqxW4KZ
UHRsxXeEmyVlTxd3qHNz00RZkPwlv+XQLts81Ia4XxdaXsk8XuBLZqKDSUNnBoa4ud+VhnmpaEYg
pjI8LDnVVcp6UKHXb1yCzLoNn0MOMCAUvec5YOBNB8idmOwerLr/mEuDhahCQRko+fwocQ5HJgBM
HNeeeFWNwTA55qd8CVnAL3reJVW1I31GEyNoaJqZu89OVuwu0mnlHi7neQhuQwRZPBQUDKUyZ81q
Bd9BFjQnPVvhw2B2xMSE/Ojanm4KR+JHXr/UbcytJUgDlUInVxNtZUNCO92pzoLCadA64LTT7aAR
czD2HQdAaReTUP5TmCXnapqd9zjQL+bkPs0iewS23B2TPiNsOCUKYoR9TAc3eG6wQV2zMtSYJvrz
qJTGYwU1aTYkDY29Zz76efbEV44fvobZFvdKRGXntoSRVfURWN85icg3Qeb07JFU347WOoJVHMYz
q+0plwK6V6beIxLnvR7t6kPNBp4r8CUHFnv1B4eUrUclzm0TZu9NKtIHHNcYvUP/RaBe8UQRDEq0
lOOWw2Lv9OVHNotwfe6oCxXo8s1E4pjXv9XSmXMUNcf/tFFXu3XDR8Gyid0hmWFrRpy04QwhQ34l
LMxFpwXjgMuzqgyWl3TyQ4qD61Pr4wkjgUmLBymGozlXavuff1169xyYWKj+/WvR1uGNtMOPnuXG
efJlGeV+a90vtPcUMmgJnBrzo829wQlqoikAPA9gO/qt2b1luQ0DKyWpE/IxUon0X8LCzZ+ordim
bVPdzNny2810jVEWWhmrb1oiso0W874dx9B1JcH4db9nw5Tg7Ejbty3yLaC6ye/sA8LUh3vom6ra
GgnWjJppAmyctTGN9OwYeoYYuU6+cfFRMkgAQIm6oa0eK+so0ja4S9oPApLxKp8/LXK+SYqULuIF
h/iIgFibtLMRv2ucmmSORxKymXeYmnE4lPh/x9D6ofoLAQIJLZzPaEgvoscfq73ir2dNn8Ykb+N0
QG3G6QnmgZOCNbAFp58O2ummESltUcL5MpsZ155vMy3YD6L03qhgGw6SbBIkKWJLfrJ+H+Z37y3X
IDfuk8H4MYwp21cCmcXWb2a6/Na+8zpK/EDW0LzFZv0rM3XUs/lizXKIpGe/U5hH2AeTZ0/RBpu0
CUAaNvBQI+qooY03wEFOSoR/tNHMEUG+saHgGx5As2kd+WVYaIRMxgD+jY09yWYnmuaEYe2d2rSf
KqTAA/eD5XbeJggo6rUwK6MAdFFhUnQI3v6sXaonYYKAxslha2BD1i1Ob4Pw5P+xdya9jQNblv4r
hV43HyIYHLeaJ0uWLI8bwnbanOeZv74+ZhXwXnd1F9D7XmQCOdiWKDLixr3nfKfRtlOT/XGFDWvT
8Daei/Y/R4Kh83o93TlVTfhdMHPTtIpzNY4pP8/2dAXhtwlm74qkLYayy3hCHa2GkJ45wJyQlgX6
VAliKjWmDZBsctdRvEze9+RaHC9wwyTBtaOUjafKXkZ9D7EXThXZWir4kA6dbeEwDBoosBd2b+1y
ChvdojbW4vTD8MkLYQ5ClHLSrewUP2muwAwSEcyi32t78kzCTHso5pb4rLKQUHn62l7ifthN/aQW
fkLot2v6DhZ8XK7kRpnN8MlEq1130j1oOx21MvwvWpt5tuLCc23Hfp/W1SkDXBjh3AG/0T7WiVwq
CqCWKD1R3WDgL/pCrUTlMS/IPYWXPLgSk4MoW/sRdcfekazqNv/2HQusHmL+Jt7rY0M5NsvFR4sm
UnXtXSpKrFyXMsC6x2nlydW1D7zMuwF0b08rhZSrhevwHqQSG7f2r2Ri3su0vhj0MCAM3cNAPoR4
rBee1BKO6MZ9/mQNhQZXmcm9E0hKRQauSiBkj9A2wAZf1iYrHQ2ip8HR9/TPXjvXOpuug7Ale08Q
Qi3TUNzCoNxb6YCNnuRTMwO/E90NSMN6aT+ltX9xausTcfqTZ1+Lkt2IZq7YgIyaUFLW7w4R02Cq
MI1q+mpq2VIhGbMXyiPkxSVrwnJO816DVJoWyhRrUECv0AKcifejnzHCorDVJ3IkR51356N1kRZh
6hm2b1W8kDK3NbQ+XYoJJBqf4MKJIx9RkfwUdkgj1TL3uhOtOe6se9yEi9i7i/opifMfogFGNEaK
QU1yEYHiudPHB5eYXd90n1VEHnNX4zikrnEo15aOablk2rQFiEfu57a+Uuv/EmELsE1O47LWmNHr
ZnSu+/jI3Q+8VPyYXTDPLoZ9aF9aG/+AT5NAw14fpKOaoYssLdHStpH1T3pALK6+NnSISAiclgNA
Rmwpua4eAxgwHO7DQ2SSgNPA56n9DEmL2qdBp9g5863Um+8YQhDKKnpQEQ9fmdEIbYddHrj2LXXC
t2pga7d4hBbAqgg8qAumC4gOIi3bNrm1s0cX21+efeCvq5mJt6deQaK1OkZghV5fKX6rRfOsK4Ry
jT1th5jPrJ+OpsT4y6LAWM+DsetFDI8mb8A1VmaIpj3EaQ5HFsDiWJmx4qnVFGtH2/ZhNQgX7JpD
GyZwJeSaPWRwOphyDDemYqZBaYYDNm6fi6TIdhEQE5FkNwJyIWRlvb8ORfKCOf4YYSr40sGi9nGQ
rnybJ2zSsh+/qrqNY6JB92smdyo844Qsz7bdhLfOdi513l2ICcC0HslvTtXZoUOETWptCLu9BHSJ
0+fRZ/g/hNa28LCQFB752Oi3OkgNK9vVjogzIVk54WkmkByKNNEP42i/iZAxo5bTWhOCYXGb+Oml
DpKD6InJyMZwSVJPfFOxf8JCw9jbZEaFI2sbGOHJdAnp1mLTA6NolLsw4wwOQ6G42igfQisFCZwh
PEvpvdHhQTkp7ZjyI5zQbzi+Rx1rbgX5PigDZ4iK2mDntR+yNODZo7ohHxU5FxwxGFmHYdDSs1D0
1icLy50cfoRXZMhbjTX0DPyMBqJYptIN8UB0g4ZP2+w4nPh2x4AEWXdZTCBEgG9wpIF9FSTmIzi/
DQ3ir0GN9ZbkSfuBgCDOL+C9oRYyF4GmtcDDxEBSTQ5vwyu3mncuhYmugvjX3KIRx17QUyqvPQO+
JOdUeEx9Q0Hd6cw65JNZFe42T+xLbAIaYf9fG3nPMu+zctD2Wdo6gjQ7dQneKu38XHbJHyaA4QZy
9V4roughTbLXVLHxNT6eHU5CSwsz7Yq8wS8bk1rdsUIT76RzufFrF48NbPWlQCOx0iNsColJcecN
SJVGiwm3MyY/Zehi0BkgqOG2e7B5vo9N/Z1KjNYydFliPY7VwH6X1peBcAKBXP2rlXhiWid5jvS4
vUVJccrTgODbtAIu7IbFtszQ/ClNXIZKEyecWRVNGueqV317HTQkYKNe5rth3Ira75cN1Cc3rf9o
Pexo365+na5OHxt7+AKiGj5q5UdXwbsn+hQRBJYal4aBLqJkZRhzcAAeq/XEX/W1+g0TQWlb2iWq
SBbfhLEsGowX1rB8g7bmd0g4rFvia4DZMevFWK7Y7zJ7QXIQ3s4g+PFbV6MxW12GqCJ53bYPbTaD
rNz8ccpZ8ZNpAtmpodBTPn1/Em1MeENLTesASzCb7rCBqpIkKjl5NzT5ZCsPPBFe9RoUf3TJMLjS
i5trQ/gp8WHiq7iRrUMeqZ3LFU/EPWV6knpdtK7oFYoQJ7jOtLNuXpE1oY0LUEW4lWfN2+lzGU1v
YJ0Rf8l2LjRnn5NJmRf3e6VMfZkU/rPqTP9a1yt0a9h16GOtDM2CZsqgtdFdRLOe1DmK6WqXj32O
wQ1RgzP01T5r0v4NKey6cPvwmS0+OY+N+QLVamXX0Fqzzj+lc+ZfaTvFo4cCrDCtgpYt80M7EPFN
N4tk3zUjNwWUvNvf/+vjLGZYwAmvSc5//1rM/6b84hbV6XT6+4WVVfQg2MYVbvyRDdO0N1pVA+Eg
XfyxSCkObboKGkWobAR1iZE8tujojxwaz2BG3rsogEkU9AYhtM63Z2k1sBPUH8A91dIrRbEBzvtp
Jykr6DkUmUUbXcIW0+vhdeqZvFWYDyXN09jV/W0+aHIZm3GyMemDtJZ+EFaOmKzzt5LF5FBpHScE
iGNjAnc76xj2eK74AFgHlKlrXvo8EbDxomEz5DaRu7cev7etuec4tNZ5LlwWSH9lFOIrHb71/LFs
22KV277LWaS8EKhrrViiYChra79uUFFE87xppIluI48E1et+pwQpgrtNIid+C2uwBz0T6gGLKnEG
yS5j//Ka4OAXufzkywV4ObowrmqPsbB0BFeZdvChxjmqX9XQgWhKalQwNJwzMEptXwr0+6196AyG
co0PSjK0QYlNjXUDLZ89tkMkXlT+p0QvtE31Hq973r52QVychqjZoVtGdUKck1ERmlL6pUt2qThV
Oq0I5hh01NP4rUuj+tikcrwqZRd8wiz3BTpbR1IrEQsOm0RngmDZBWj/fDkJOBxsEl+j37OvO38I
ZA+YeePVzyv5aSURIzJ2yth7bYIsBuZX+c9SOd96Vr8WMPLXVW1zPdNPFWNkUGrGIaUrz6w5Imcd
BtSof7NG5vBuoS8AS4HpmtRDLdJr5T4lXZzuDTK/8ISm1bMqDHr/fO3S9w59gOWn1EP4Uyli4hz/
2cIYFGVFZD73yGsgdUH3BO25aX1WtL+B4F345oTmr6ZPCiMfaiim7WuYIicbuhwcww5DJVmXkeBx
qCPzOvVcmXnUp+XaAEavWDhk6zldnj12WRiwRdn3wh3tn1TOJo40eUxRllGFaI86z9kGI8sbOeb3
jgoN9SQRtjmjtHWjmDVJSx7QcB1DaX0N6M0WZMJwXumiOyySNyIlPU5DeHaYHvnrRLBZyaI+9hnG
FE2nd03GS8CDgI/hj94ypeFGooPziTxtOMtOfIboQE7S1R8ai1J9As3Fogm0x5xwP9u9T+c1fCO1
oyQkB0FMyDDXnYKZBMY03wDVtKxSJmiko5HF6Ky0ySbDN3I2IBq4roBHl1LPgHC34absyp7aRHq4
W9xqxdGroxq2DzJG55PJ8kPU4y8+QITkQbqJa07rLfiHUj8KklpOEs8YPYVfg9YmxhfGpU5l3Aj2
RjGbZnzadIUXpmt/dd8T0v690SnAfl2xbgjpwbTnF1sP5esicOpbUdb1qw0hZuituzfVT1bZuTh4
xDaHBb+ajPPod92+MrPg0RIItH08ieDpc3djVvoFkVROWcnnDz6CmR2cjwzXscUhdobOtrZlcinJ
KLfaJ4+xFE7J5o9mWN4m0yycqKBnMc4d7YQKW1TxB+qiaqsXyQl8IqWsUbMCSQtbqPvHaFy8zknZ
7miOJ+tRUSkQUeVsDNWY3OZAf0Kk9pvCTIllcZnOR5VzNaKqWlt1g7CR2zJyCDuwK4wJbZdaoJgS
KNJob51a7HSbuEjM2jnZKOjGnnqCPdeTiM+gB1/SkOYv83jnaA19uPX74CXGbknDS+eIGeGoSYYC
mFCKIxWzDKI/FvNIfgHxJM6lKKxtiHCXISVW6piTAnOuH90rTUgBFnOOHHEciiSIgIb6TDFWDRbd
oEaJOziGWx0Ydx+LJfoZZ5cU9qsZD0iRE7rGwwCUkXRPKLUKQZBn1Q/i4wXPbbLRvXBDBsNR0rrY
6YaBWwVURhk0z16Q7acq3ZRW9+m24CKJlAA73vqPvh+fAodlmRpCOtOt76JtSh+u9PVdWVrHSlYP
mOtgFmO5izgmVTVHzPTNkStUui4Ks/rQQKZZRmH1GwhUnN189vCDq+kmq64eIBBmyCysErgJbMS9
4anLGDBZ7KuVOTupa9JzURnUw7qrkIwwIwcbvQ4k+unSzkjr8O62WX+bUparUWRvRlKXn/no7SeH
pPiwBFoL3rGpUdNlUX+3oA3UxZyX8VilqYlYxj9VRf5JcitTPpwkXk1MYPLmOOLMEHLvSSIbWtd8
lx0FZmV2RxLPbo5n31rQ0pXkznFF9VG1wd224k/PcDfsxeu+7T/TKFInarwblOy196lc88UfZ3tI
P7wDSgLRMvrfqs7nuvfJywGoDQoiFkQ8l6zZtMh+PK3B5YIPl6zmZTQgLpUQRlzMLZxt1ScaQ5pg
ab4uhKlBI+bOy5EkNIG7rwrDWNPF50Rc1huyzudMb1PNERFQ9Nr6EFvRI+DyktmX94IRNTwxnl33
NMWOYjSdnR03eGvICiLx0lsKP9yT7HNVs5295iZalaZ2SWmKZe7wLesBOtyrqE1E72VJtyEx10B7
DT7+s0J3vKwK2JdZmoHtHLpPPWrXMz0NDHr+U1bTc0lJGfn5g0SRu/ABW9R4fYeif5AjeHIisjnH
sDliumjSJwq4cDfkCa4iDrSRCNx1xrh6ySC3fzaSANEpa06Bi8ivWmpCTPixlcZLXTlInFNUwW2F
fFgifKBK8BWDQYQG1aJCwxdONEHaYtglCZTDvw2yEa0gazvz69pAben5j20VTQxVBxRrRDPZLXM9
l0Eho0S2P1+hREdZqO8nEhbWgcNmTRfl17CmQ+pU5Z9kjoRiclWmZv2ah0W2j7sal1fHwLtK0Sn7
nAwM0/9MXbN5N72AGbruandEENTGQVFsQ7Sbi242F1DmeKvK6E7eLCagOiLuh1uHQpLmokdcKYRn
vDplUzyZ+N7XI0rRC8yHx793TsFOC9/j182HlyTB7gJvBXsHFUQnGICjZ4weBUXK2e9Q3cDclLp1
JSmA/pdW2Cel51A3oT6HXnyPzaDeJGXKWJJCh85UQ9tmZFrv2SGwOYeDUDTx2FaNfy4SF7STrHd9
XpBtp5YJD8qS0a6/ouUNvbc2z4Eu5EGENzo25NLLLL8CEdS3o9aGQGpyUMqovVeW3WR7d6ItW9ri
fYS0+yMcIORNKcmsAZvJzFBtI9/YGjjT57A0up9NcquT7uobLzKz5Ws/vvJkHzuzgwpZaXLX++Zv
FjmAM6ZVbWTo3GyHVcv7g7YcaKK7QcCzEu6ldLubHhGXrOtdSmDOk5/TxfUm1LYpLMxuVOB1tOEl
YpDMkAjfSgZGyIwoJokYBQWVlzh1g5kn2YSlMWdwnOt6JIyoJgrelUjjq0Fb9MYmLPAy1LqBBdBl
LStQPtOwYFTv04oSJXAJTQ3+hmzBT3guBJY6z0GDtb8dOddIjK1NnOHecRzFbKK6lhZdJ4aiT0Yb
vuWCFChOv+au7UhfDwbkdN507ePyBTDdbXRQQkfDQ+OBjTB7qP1umI0QyIAXKeW+pRuzhenQjNFn
lSPq0upnRsvMwEPE6txluwxlxRS8jbJMHpDi4orQgRto9ktTPE5tqQ5mOrLWgdxsMY1u7AjXMu7n
pPabg5tF4hB3PDle1eDgsoWxiRixQnWSezLLual8lF52NDk73x1Ic8UksyRFluEfKc5gttpFS77q
ws4Ix/G0Dz0tSRpWIEVMGws/C/no482w/Rvn8v6QW8UjJs+O2GS60AG2olHcU6ThocdqgN/8nBfd
tzlYzy1KuYWdN+lyiokVZJg6uJhtOvE9Yg0UuXzJqm8QPS9JUdL1UMa6sLxPfxwIyAv5iW1bXSpU
S0MSvwbJtue4qvz06Nsom0iSQ9oyi+wi84xGCg+90b7ETPkR7GDxVjTMGYpW+xq8ZFkqaynq9AEk
8Udq5ke/zRH9TA2RfKGJxbXHaSORaVVBcw6GjhlweSo881aSRGgIgfa/DuHm+QxKoRHCukV5xnSC
lljTBo/OpG+DitiQIPQxgp0wnRy6yAGzrQf93q0meYh4xBCHV/5BEYi8dpgknZLa4BBaDOWThAGH
9jYm5MF0t7bvYfFXyF3w92LjQKnhkZ+MhxkT3iA4vKbHoBoPYUP4BjMfudX7kR/D5yEj9yGUERVT
zDknmzANOqmgTVz1K+YOpOIUTLICzsNhDlY0qcZVrt1VP8DNy5OFNVGpKlCsK3vS1qOdjytoriVm
o3SZ+kCgvShKaJMhrdBtaox24noEXODGefSa+IQL1Dp3ldyxAwbbtg5feyRNw1Acw6nCRssAy6q6
9zxA7tAphxG9y9tJq8eyY7PsJ+eEHICHNZ5IG+2Tp8khGino3v8y2pEG98uQd4P870TJieO2cxft
QPymM+U7UrG/cKxWcBt9Vh6bsD9sNA8ubW6nbCvScDy5qUNfWyodW0cT+LxVKEs849re8+pqaVft
t+NHaASFi4iO8TiNXK9Zk0QOjITOInmU5cHkWXmqcwhwNJmiB4ergrgTUQ+XuLDzXwS99Nqk9xpa
yeuQYmdDOYhPeOLkMElMshVrjj9Bz+gyZBm+z8mSBKaeC73qqxi2RQtkwbaeu7Ctdjhl430FP3dj
+K356hYd4opYfI323PBzvOFSOk5ximtFe0WfxJd4tQIiVGvVm6sGJeM+DwO47e7wIosTEpThFSIY
JKwmaHiG+CNWJvJATSPe/P2jOdBsANSdnnTPMvY9rHruTFReXfVpNb328M/fAmH95x+ZR7M+KGvY
/vPv/vn/rCFFmytoy5lwAKfF33/BLqU91A0feTO+//0bk5yEfdWHRO4xrrdipGOWT1NKS0oHQUA2
31Sg+XUCCv/lt4jAwX/54/yvf/+fH+szjwWwHFoJuN06aNZSbaeumTmOBvJeaDbLsorHuzFwIgCe
3yOllyhd64E+rJHZR9Zpby9jbPKxgWxnmHnp/VtFBtKMqlYLSw/vlZ/cJqxFYHAkPf9+PhEU/lut
2oYhiPqdpgKAU1SOh2nCRYdAajyM6RwEaPez1s1JH4w6xoXR03YsmAbRugGlgjGAGi/gqJQWuI6q
APYAMQe2OiMp/SnM4DuBvsfpOFtrlbYdZ6HdmKHVcJwefgpt5qXXtdNDEITrNp/FzuETm4a90clj
aHIg2C1RGaJuH4a8oCe6sKvnsIjaVaL5TMdK99MrdhV9dcZzoU7aQPMjwuGJp+UpSIt7X8qntHef
xASZqMCl5fXhG44TNB4EyQU65bMCfRGOX2lBa84sftIcIG8BVavIr6HFKXPkW3itzTjWO4uYAiGF
AFMDOqhQx1JTO/tGyoEyAlpZo71axvAAs5hjQD98NpHcaJF6iRz3BAm73rWOeZeqXcggxNNmkkQH
/3ltBWSzJohDDAsRRo8CRjEFagrrp4uB0BOBgGJx44nQPc6vxKmTLzqUqBJaTp9V5DdrPOYoZaoR
qHCQ3EQw+4NkuUuprwD6HbA/sDN0Hyrg/hgjHVxDYcGRwBxVMBaUjxJCj6Jr23neZx1iFk+IMVgD
YYEq/NYl0xNTqnKROjoAG6vgOujuKm6L9xLP9UhRuCpdvnOn5iycAHuHVpkXoQ1XTBSKOxPDgxYO
xenvb9S7KlllgbVTjpbu88kqTuX8mwOi7vD/Q8LHv5nfJunt//eU8KfPNP9fM8Ln//+fIeHSlv8w
QBToum0ql1brP0PCpa3/wxGGLg3D/o9//GdIuFT/MAyhdMoIwzWVJdU/Q8Kl8Q9hW4bjGoaDwUtZ
6v8lJNw0nP/xb8V/JL7Pb87E02ToQleGqXNQULrDKyy+P2+o88kUl//TVknUCTHJO3RveEQ1oTC9
+aC7nNBosbxLVp5JvSSGdikimqWw669Gnr8gWz4PU/NAgKsj1HfZTU8tSkM4YOq7RgDkFB+xoM2J
Lp8ifGtRB9Jseq4LviyufrhiJ8QwSwMAcWIx+cRE1Pn7sUcH6hn8pgQMe7zFi8T2dkFR8grSZdgX
a9HHO9woOwHPKx85EiQYfgw4yJU6odZnCcUiSyOdNXoS2iXQDUq87ojVsCb/UJlnPQ0eS8eaFcIE
XEIpdAi6bTvxJOiTcaHgJ1HrwpOkj72W2NdsnqnerMslA9cvwpguQ/FGox17v/lAWvahsfWjH8ZX
UkhWA0HNU6s/xSNZXvpbLnklGqlofVIBMYy/M0S1izGFLlHGV9/kXzTbuVva+BR5FXgRSU4USg6/
3Hv5sGfCA/PImA6OUeBF9tYiyF9IiPiWSfJVPDVpSnnKsmtY98xMd5NkqyfVdeFYDrhG/bHx3tNW
HvuOn5Na2m82MhgkD/gN7N9C5saDhpKH3s8D1DWgzvE1iY0H4IuHJhPfemzcXGDrKkKiSLkalS+a
Q0/XgDbknvQyu4kdY+WjyMUBuAeXTtuVmfvgPSrTOFPZbYIxfSl6fZNJb+eW6c6u+aiq8F36cAxm
4SggEKO8cQ/s04YjdJNmiN9MhNwaI7q4oHIboeTrHi2oyALIb1EiZ5zvOnxPVSiB6OC5DtNVQd6Z
ANycpd5lnPRvUIxHROUF99cUXce0v/vVLkjdiyiR1o3up2WNvypz7gjqX4nqOvSDYePEjb8wsZdM
qNknlxb5SmXGJoedOktwcJuIGBI2N+ZZqwGVsov2oQBNprnyTU9p++cqP8y/iqLigymdudtPdwBm
chmZ+3wIr3wOTVG9ufZ881btYSJWdQHGgc3WkEdqkOt8KwBHAfOOO8qAhQ8/H+Rh1x0NsJMeItcl
jQGyzaPojq3udcy9Y1Qq3J4W/YUAMNJoxm9FbP86XvBeoiduQvs5rMFSlSnztGkkZotcvqq6VRUf
ttk8WdiyQtf4FY3Y6O0uyYvvjsjTcspeAIUw0+nOVnROo/jqYUiqUuPdtDNyrtxxUWJjjXLEnAGn
P3/6BhyzbzubAL5q64IZTUZzTWgDjrgvX6hD0HprJkjrvui/febQLC4/FnAmZqOSkFSjpzMJ+aSa
oBpo3ip3xqcpDa+lUd9EKY/t3DXhxkPcVx0qZZwZ2O8G/OJOvUXSsXVQwuuyxu0UXnuHy2Gk4hFg
awHH1JveANNu4hSFlQ/WFBC2Fk/f7OvIZ8vhyDDZ5xTcf9iDA2FbXWr0e4NuHHTbCZehVp6E8BaA
YN8TrM8pEXJuqF7TUB2k4d0D5qYAdQhg132XGmoGUgfPEHPkSqngHTov0/Jul/AMitH5jeA6GBV5
XQU26DlEh3YM1jn7PQ1gxeQRWWYWi2eW8VDIiJXYG72LNvEYdJ1zCTNY7mP03ofitdX7naRnzuFm
6wzDR9gE7xOXKhIaiGidVhzqTUhd/hHX8GlA3jIeU7A+Zig+2t7bgUf+qVp+jGG3hFotXI9XE9po
RcjlKKglOp+Tfbwbe3vfGdHV10l/YDVupPbb63JNJsZcg82afPXNBOpGH/A9S6sNncNj7/KiNKS5
4PJBA2/BNB+7VqDJXXQI5/qJZxELEPqKjQ2aBciZR3PEsM4hMZRRHcA1b5ZWzrsYsvwlb7wL85PS
wPIaBVWyVLPRO0Wt13n6OiloK/rq5GnqMHRcXse7pHDzaTXcA+1PUfP9Uz252vfa4tGKpHePh2br
Y+WJC452qbMP4GzrDv3emG6LI4/zl2Y4DIg67+rz/LQQ0PYMvGIhnfED0yIeSwiLsX3WK28nIpO+
W3cJ9efCaT8wgWDdGJmYxNNr31sPNrktWRft7GlkImA60cq4TjJ9cfXqxpF4h33g4KJIpVfzQGLR
JoBhUOcTWI9Mf1KDtiOinYuS7uA7rCEXb7TCfUiJpnDFpvC8J4clQgvp2+jTU6nZeHN4SCMnPwgQ
tkVyxrRyN0Ydc1P0bqfW+a1gPeGYsZOgG8dAnaZWuwwNehkvvEaJdhEdZsxSv/a/SF3zIv21B+03
t3G0NvY+ctqtKO09EVlbjcDSMd23SN9MlnL8I9taqKOnylsn6xM/22S3r0W1rcGILfqR5rvSeIDm
d6xnL3mwaerkYiVcyFadylE9tLVxogOzmkbn4hJWEoXh+l+KtMf/KHD+Df/PI9EizVzJWP+nusfB
He9alqA2m+uif6l7phwAJvFI8l6L6CAqm/Qge5f5Ps41TqVGvW8r58S1OZwGyprMSE/MvsAUWzuH
D2DAmvrfv6C5FPwvhZiUrmW6yoUs6fxvL0iArOQKB/LedfXFKcxD02rrTsNb31p/NJeoQtpJ1ig2
PBmgKT/L76EbyRVh8ttQhCBMCqGnx0N1yXhsUFA/E0oK25dUmezm68YuiPPH//41W474Ly+a8bxp
GkLi5naloPT916uIb3TQrcAa7r6TXMoiedW7ZlElnND798ZriCmt85MJuGdpWzqkKYab8gY2+6cu
WQf07OLxdXFubMdZwucn6xmdW+dqn8X9ZvLkFnzh1tSHNQOGlUUDi7qVwT51pwqugBc2YZnd/fpg
SnddNrBLN7NokyyuBXvidh5iQ/VaFwBS4gPsj3VGB1j+eIm+JeMdHgbSz75bRfq4Lz0+1fiSEKTd
2eYu5CVHATUL7uqI+FqnYeE4TwhUC6vdJC4MRT9Z6VCXGY7h0uYr4M8XZXBoApzSzUBiL76O3D5J
7TkAvpa3sD40/+qSbGJSNUhTvwQxVk9AdlhqbPyjVYZHA2KwGWmnLuvXnU2X13DvTmBSV4B0lzyt
RC6JKcFoTq+bXYgEq0ff7QgJnx7L8ieghPDd5qhPyAR+rJ7EJtubqVspaF3AtYkvTkg0H8ei2iNh
uKZ9dK1Rcfe0Mjv3qeqGo0CyteghU4JS5PLrj1ogMJuxrDb9F+FysDaz+tMMPw3CqiwN8hKYNY09
Ved44NCb1eNuz8HntbQezfpLOs2fKGQGBeXuXEKS9KN1GdYLK1HrqGZ2qQi4BWty4nUe9XJkF0+u
GvprLwR02aZApueOtHowgSzCJDlMmQECxT8kQ7eWGhxB0ZCQwpD9LskNcJ07KMCniua8Gm0o0OoC
EprPnQfa5bTNincgi/HNmMyUAeQ9dKwnhDyvGM4PPaGuJVDhCTADN/DGToczAb4PBCbfh1cCAxkQ
F/ZdxkRHI78g6PVb2ahv6iVGb4CIeQVcpus2RMNghb7FunF0AmTW814DRX3K1Umk3jNuwse4eQs7
Jr+A5Cq3/XKnL4QRzw3EhLLiMoaYAN0w3fVU9o5Z0ZvELDA+JRbUZYdeeXWxS+dZb/f4/bkw8qBT
VUk04LTn0Hc2Jbl0QXYKPOcubcbFXfqoS40hQfoYVOljBFoMniojYpOz1fOkQ6kxIXIgHeyG7Vi5
p0lqJ5aj1VxA0v+ZC7oLYZh4arGOCeesC/fmhlDL/Gbfc1Yigw/zhakh7FUH6L572/iYkm5dqGTX
BD1swXTloEOMI4VNNOabCvVQkF6BMWqcTPQCm9pKDvbQH2t3JEtp2rIP7LCSLGvCDf1AW3PuIR+k
3za685KH4LDDem3d2cm0zDpUaKr5Nwun/piZtLymlV44p0wVJMzXRFUGZ48xdESv20BG04+HJE9P
Ydzu1E+JUNaST3gXnMjZx4pxFtkx7g3DKxUTPkF+ETTAnbrDgryK8DEDz0qgyQ6I+LWDDYIN3c1V
bzGYQFccu1mpUR0xeCMDXWU5bz3+6Ge7JHjV+a3IDgr4GB6DsNl5ajz7lXadF4A2SVaBb2MCdRHn
y/OM4uwmftz8Xnzl3psA/QnqId+7mEX9wIj91Ejjz/w9u+JXtP5Wd427C7WsmeRaQAgoCQsdcSYs
sppJJUmuu0KUjKoozlurPdgR84ayvCQU7zzrD+j7PkfbOUXijnH6EohLLMqjDXguN1Ia6QVyMcvu
v3rMI7kXn4BFfzETI9E91z4tvYHqEUN86vmmyc7u88+OlBgn+4KbdyOYt6rin9Qxdi3ny7gezvUU
3hpff7BzzpzReNDHaY3W6kCA54WdkpBM2HysdrHwf7uxoshiMILCFzCZQ/0VZMZBKha/HCpxOAKz
4bRH0uB8JnQKQuCNePf3DiZ7leH0OeWjkASVQpH97cGZRDTM0TXYIIbK+MLI+DAiUepNg+SdcUua
CVHqXFmscz7PcQhfMrM7oFfVJR5gRKvLNLkvQ6KdNGPY1FC+B8t4oIVPvEZ79BLjIbCRl/ia+wR3
+YZlbu8wOXbbap+iedMJr7QqaOnERNat81w67pNp8uxl7aaLwV8kb1b075SdaW/lSned/4rh73Q4
s2jYBnLmUTqadfWFkFotznORxeKvz8NO8MKvnTgJLq7QjZZ0JrKq9t5rPcunNWzsjNh4dpfTbFRu
dX5NYuPJjlMcBuGbh8gvY0EDRxuMzkFN013Rxo/DVO4daG0RyWvL0RWdxVZYw6Kn2Q5WtGWYxFjH
vVqIzlIF8jZaGrHZDbHaClKGv7FALZaLdmBK8ncfMRcYHNg7/ZEZx13K6mggTR8K8VIBb5gd65dL
WJPrU52TT4q4rlMgcbqNkcl7mj0nbRGbNH6B+0I4lpUXN2RvHaNjkPinsOXcoucN6lSuTn1NldPt
Y2a8OHYfPGe6S4bwmYd/jEV/jiY+ezZE5MGHht4EoUW71OZp5RQb/KJMlwcvKw/tG4Twc+4Ym+Uz
I6pwr7ju9HeZxvsxRY0ScaJyja0/681ySaaAU1BTgRaNrx1IKWWP27p/Ilh018zD2XXcg4cYTCyV
n2QsaaQvZLkydfTHKzOM86igL87n0jM/iKQ/KwROs20QYxdhYc1fe7LlfYUYvTmQ+MkKBEsco1uY
4YVo6G6719wSP4lr/Fiu+FRw4dxGnmT442LNQ1Q/DbjUclG8FYUDjNjZGkKdsyn4xC4jcvfJrgG8
zdRu6PjpDjsfKB/vCVzYhh4iq6z99uvDgyQOd+XI5r2L6WmxARA3egYej5qqvMdnQ4+uwfJKVi6v
2Qcx71DFt99hlezcEffXxHmTvSJI8bfkb9LWC5AQ/Yh/6GCmkLXM4cfZJ0tChD3x0TMQFA3S5943
nk19nwTGLie5BFcA7KmGjBnjJze8z8RBhyW+8DJt7DreITTgKClohwS4Khd6YN1/xy4SyP/L6fV/
e3ZleB8s/7nBUiH8uwoA9YEXB5aanh0ZX9GmnGpKL1OP953MD//1Q1nBf3ws3/MdOwhDh8rdgo7y
94/V9LqXfRlwTmbZEhNtjEo+jIqwSaIEXdjYuZ2dOAuelWrPsZlQvPd7pFo7KKwmERGCuXcTqMf/
+mnZ/6n5uzwtx0LIGiA6+E9F0IAQtiL1bXq2i6eJfSbFHBN5b+iqpXygPuYa+cjbnb3vuve+/eBf
ewvpD7QwWe9xhLTqgWBqNhsyxVF9qM5fBB8U4s262HMVMnb69ecp/7df0z/Hv6H3FhrfXv9v/8Lf
f9XUx2mcyP/w13/b/67vPsvf/b8sP/W37/r7n/m3zdN/f/6Hn7r7h+vT7vk/fuff/SC//n89/OZT
fv7dX7aVhCT8MPzu9OPvfijknwfhiS7f+f/6j//w+89vedbN73/9x1/1UMnlt8VAAJgT/PmnpRNv
BRSE/+cxA8HRv7v07wYNf37ifw4aGApQm5k+BYuD+EAE1GHqdy//9R/tf/J9wecrCN11rFDY7t/G
DEwZRMiMgc/es8zAte2/TRncf7L9gKqYyYRAFC5E8P81ZCBE8O+u/4CcE1+EvuCI5wjLM12exb+/
17RXObDRUPeWzqWLyCEb6yA4B5iIIOxTMWBTH6qE4Xbt9rezNwzyptOyvIkXbRadoL+FEZiwYcJ+
MLeQNd2jNhdTAsgMIeNd59bZhjh22sBzg82nD2GOyNGl7ZbV1VsaK8h3EIq+LOoZD5gNiTAtkkiL
NsBK0TS7/PkiRzu55FJHB5nN5MCk1sWvQgI++LICyKb2WSnpbTVRvJAm2T28kW0tnHR7/vMFEUcC
KCOtnvX8AVK1f3Fad0IMOn9PVTJd6Tf7iiqmc8927icX05CI90aDhXMAd+FE5YHWjfWg29B8aMR4
i8G+nUfhaMJJovhqKxvQvEFbr4OYi1gPn6mc7OjoSJf5JEEDoEicZ7AhWxYx8ppoMnMezdNTjNUe
73TppzSRk2k1lMZ08wyjoa1RXky6l4hSbk1RYyBdvnhO+mCmKjr5072fGeEV8VR4lU0TXf/8NScN
oGf+Y9nFfAwCDh3S6q/V376EjpteG/QRnUEMFtoFx+m9/DqClADzDJ2v9AsRbDV9/ZORqe++HlKB
0ZKJD+k1IRaWqPu0iChm5GEdYvgne1sbv6Ggq9PAFJ1GwGAcW0UtZWCX3Yyh4wF6NvbEkQ646n38
4cO4d9LiL8/G35h75P4Ih0hY2lc5NLqS/TROgvpa1RCajRpJwJ8/aS3rO6CcBDVq93cFY+RcQ/lj
zzcJTi6vEFCGC1UhCphcYOHx5A4a1/Kpq88Ote2+CpwnacSKyFD1YmD/2Zq6vcQzod2t63JZLl4K
zx6mjeR22URJ2z2NHEZCY+FqOu7D2Cl1qqAEAF8H+VvpEECfrCDkctCaU6bJE4kx00L4ms2JtMOI
osjsYQFgAE6wpG4UIRorH1+dPXsGWCXix2uFF9Kla1pNZnjOOuZyHLfgEIUjEy8vw9bNQrxqhfOZ
ZkgFLCs2V19dDW8igPq3nBpQL8xrj/kbiDRMd9oXM6wOzgsd4tZdDrtj5U0k10NBNx1yg/XkXyS+
Uy8l/3VSLwuCPmuCFG6y89qFE4zxkeeoYlRbeArCIL/ki57UzaB5DNal8+sPF/BHZHKYaY5Vi0DL
HU10R/V8obl0MuIhAefouvveaS529T1C3xm5R8BgciqaG7IWamRMDoGbkQeFLXN/ImekNToX+bEt
MJWW1CREMdPzzau1FZJKn8TDe4ltoevKB0d2p4EGR527d7GPGlEJsWllceszi2tLFCGTAQhLRvMG
tuqR5+RtOzP6kaKETK+ABzhq+Z7wHDP0XCmfST9rLeqPvOih3OgHhjb5fkK5s2l8p1nPXoqaZ+yf
EefmwHkIZZiMF7sswrthiZ2te5uo8xE1ZfAKnGnadoHxq4p/aV3CmPewJFqZc1/k6O2buJrX90nL
68qSvj4nRvj6UXkIk6sgyfZm+ZY6NZzKAY6dbbX+WuYkrQfNcKIdwkt16BjCyd6FxfxgOtwBcqQl
lk/TC5C5YE1/xN1YwCoYTwIn8fnTHFXjqcXAz63CaGgo9pURh7SZYt75NHrqbCg5jeRljgK0QQRb
n+4bTu/BLY51lPg7CxC8roO/EgwlB/Q0OGoiBkVY/wrKysQrgKzn9+3kf4RWMrzkfodNcwLMrBpk
eImPm8YpkJ+BWVNF9Nty0xd8kveGeEkjwqaY6O0mk5aYGQM/83T74uj0sfjqo2DcLJFOvpqgrs6A
/8usWw8lWSVEb28mfwT7HGHDtBv9WBfSPUEDdPe2vfT1GPTtDB+vqA0l21RRvU+d+RMDEn2+JCSB
y8t3ND+T33UHuUsskh67vq+c0dpI2tMrzT3uqtDe0rkMb7YDhdP0cAAEFXcasQMMd+b8xZB5drPH
kGBs8kAmpkoM63EElQtnMLf7U9t59B+pfLiSLLFPE413ILHcbQVhnb5clFzpwol12FvFPkX0Gsvp
iBKJRJDAufe0+uqcXt53ivwuwheiHXFuJ9N6mBKeaB2QaTyicmxzu90nqKt2fI7bpE3T5zjyj3G4
CM0VAJuaUnussLIYWdG9Gv0hcyBHFhMIXKMvX8inf81ji7jb9oM2sTWHqwRD/KoLQckMwWtn4Ypy
mMkR2flW09Fhyb7qRjAXCpq/PPezyMEuKQz01LJpXteH0Ce6oXC7LRKE7ZAGexkD9bVxFENkTPTW
iPr71qBT6RGzYDY2dtFm3led1T/QXdhZxGwwg5/9rUDUdxtTQqXTAcqXU7T71unes8TcqU+gDa9V
aXrkFEBvoOVI5lb4W0SoDYXzLWMPVRSyr84lKqJ8Mzqwgm2R3Ap+r3Y0OKHBwmzeQxgxCa6uRYJp
dQJfKRo25aDvL8C7KsKiRHDGqJisxjb9gdCGUbZ+EUn67dYBnBklbjaqNyhC8wZHQ7zNpmpf6vEc
hsNu9vTKn1hV/5hc8mGPaBbUAcl+HV0VOWiCbxBnSlm+lFi4Z2Xd9fAoplC+GzJpVnLOn7VN98sX
aN+ZAu1j/Yv1yAQZnyxkhDBZ9Vj2CFwZfB7GVOrJUjEKDVJNOyt7NJuUc0UiYGONJBCTwhiTsLUx
h/Ggc+luariwdbaWE+UWcVAUiGnArcvOi4sTL38cVt9oDc3VpP23gbyqP7/V7uqvRiA8s3dZ3h8I
AX23XJLuCyb2lkbyH/WMW6cK2mnikWI+OdPl+VrFdrITrmKLTNkxcDAEqyYEtogObrlxUoRTwxkC
6ILSNrmcegQqvUVOpgvZZuJQwp0MSBRNIkzw5MuI6XugrzUxz+cpjjPQKpW1reyJtjiTiWC6aY+b
ziQyqZueJXplH9v/sQhtuS24NzElGRf0zSQveulWdYIgc29hr4Ud0tSO7Xseowl7loEYsa1uVuq8
x5OR78vQ7XdIN8lqJht4Qx9iFeaBs5MeriJ/6p4Y30lVzXjBuBGqmBZAFNdrT/TZsQ0Fc2Vd4VYX
9tPs9+aeXjZ69BpnUkPmCIdp+ylhT0jM6RP3Mb5TGyV13uY5mQMWrrnJEbuZpJjtiA5vdvjHZXnl
6im/jIpfMHtDyH5afzekt3Kos2aaCd2JptBn1Ns3hVU+rIMTMKF7XhZMwPbYC+ymWtAv+QW8DYmx
QVqm8QpAEOhQidZmVk9OcsytUW/rULzSDLm5Ic7l0mPAjt74BcjDNQzqrWVa+V8tqibGz3H85ADc
WvlLktlAAxRW2hk5UUugPHgNxqrnsjCZCcXVmy9LMP3S3vsFdu+0P/Vs3GPmRkCsqniHL+Knrn/Z
JjZBt1cVBhVLH3oXEXWqiD/Ou/lqlx20d83l7zNWSZPkg8QCYs5AD5gZ2pN4tu5HS5AELTnxdDHV
iuF1RzUpIqryD2s61yP+bcibzN4z/z5wUr1mKwg3jTuGdx5svIWoXG8TIjyES15E3S3Dp4grfupJ
hGR+1gnU6r4dbdpCFIcszq+NWYt9P8iHNCnag6H0exRRdbUzN4aaAsxJ5o9n49GwxUMfsMnmCDz6
Lha7zEPzT7Yf24vv30q20Q5D9aEJQ3U/a/lJqUWyDxhYN2bObM34LcVumGwwb1ktruSbXtzKRZwU
/yilXlPb9tcIsTd9wrLb5ozICB1ZlY46QH9gDRaecxgljfJAk+eVpl8hKIbCQXaKg8JbYU3nPNYM
FTEMycv4R03bhKfemJ9AvODJHOSPh8J4WR2Wmw/XAmrIDX4z0LfBVc1L0qcI6UFN3rZ46axGcNRN
vgo8z9zQ1jMbeEOwJ2pgQ85PIDKIQOjG9KlRwYttqeCSNPpeF+SHNNG4eKtQaFTUIDm+Rj2kL0qa
JFGj1i/HmRCX8cN0fRfVCjOiBGAnE61xK/LisW2Zdius5WF5qeLFfjpM7X2d2w9GT4vUmMX4ZDYn
j6pjkwen0jYvtuCoKi9jUj0Ejf9qqSMldbuWEYPpWTQQIwlBWeIeF0dhaO8WXJ3HsES2eOrQorp3
qkXILFPaTIPSK8pL7LFh465dFbxyUjxkk/+aGfKIjucWG+YtnAcCOVqDwSSmzsQCgRUF+bbvcee2
JScQsCzk2gz+K2c4rDiwWjiyxD9lB2qVdKKjVbDG1/UTe5d3ALh1gB1Bh3iksU9+HnwhmMhkunNV
Ev4+LPYNukSIaqoTHsbqlAKNglmW9Wv4e4Tujfmet6wGIxk5m1RLOpD1PQsTF/EyDXFxthp6wj9C
lLs99ORQogRbWeU9zNZko6yuIX9rMxPrq7vyymc/b1pmJexAclMNYMW0CLBQD6Qb+e2cboRbUhJl
L1nPUqhKuXHRdwisReTTVqdQ75SPDU9DH9hM8fwUDJi0CjlSJBDcvp7j8JuQvQ+8bBLaNWrnLua8
Het40wwhATgnJmbXZEDy0nYEZlpVd9K8CV0RnSWeUjr9DFgpzww/f8KpTRy3JHXOnuj/Wh7SOCA8
nIte50w9jnVC4KpA8jVBrp/jlzryQ0L44qeZhD/MQtHKt9jPYlN+W1n83flq2APZ99eVIL9laU5x
+mYZ5bTbAHvfBAtRMG16WLuy3hoTU9E6np+LaCnEQWpiS4dDC4Ic/nLL+c4qpvNyrhZGYVKufOFR
3eUDcTKMcN+1jTG0QGNp2bQjAqcdWW4RS0YI/5wuYDra3EWl12y6HhSu4+Hnjypn5YLH2wTLVhAm
9Xtr5GCc0FQWTIpFfUnM5i8qpI88g3s41g5sEZAarVd/T7OfERHEY3pZeFFZdIx9Q2wBphLW8+Zm
jQYoid8jq8A2De94H3wSIQmjj1BTjTOV0Nzm+5h4YF8rejlkP2xdJ3gdeLEN3ZNtn3g+AznBHLNj
yhvm5oHUtIrY++acaQHuM/ywm2xaJzaniqkYvG2YUDBSB973hTjVocWWhtsidNovu80/dYyJLa1j
ApLITaiJ8xycXezBSc1GyVEJKf1A/SbMayG5rbp0XDVQa0laJK8LN0jnOmh1GrVWef2tCvFXU+GW
Z1FAsqJRQ0W+nO6GghlONZrkAbTWT9t0H73jRavS00x8nWfttdvcc7/GCuk6KU8stmP1DiI/aaDi
shwlbWbAggIlKLHP0SA097Pi21JZg9DGMhOLWp/bDr7pCKh5Ttj3YvoZrEtOgekt/OWDgd5lMrjJ
jkEYRRxHDq6g47DckqLVrzS0yHoVPTd3AmEshAmftyXt5jkiE6k1SJxwjWA/Wkm1naCvoD/CP0i6
VH2IHTpPHa8+j/HCk8DRNkBZaMiNJ6SjiEgzDkcuMra1LD60SyuuBQc+kGaFLPCpX5JYqdhYXedi
PwsTwakkcMxE4wwRPVi1GsmVInCUyqqYDybRKAqKKyAm77dheYTl4G1OMWye/3ypg67Z9pGq13lH
Cr12sXClJwhfLz7wgyVIGXuAwfx+auU6tS3UoybmVj2RZ+8u+Soe/cCuc6BeifBoQkJZOfhD9oDY
YUbF9yNRCNvO6bYTp4YVbR2kUFhMlWFDrIocGMgKztLUqftBA9Xo/co+BFTjNNamm+8ieZ71oK5m
mbGh9ZvOMtw93lYW+MY+Rk62Jzk9O9u1+tGuf40ao9sR2UcwD9Vjb7Y/ZCTiRXfC11JFnxVcpoyu
NOdH9RevioUn4lw9wxUm0Jq9wk6saT2Z7QYn++NoM+HjOl1XUfpu0goJMMJgVibibsAGVXsIThuK
jL4i5ROH5RDocVM6UGq8oDh7EUBtnbCg1nmEuBcm27y4Mprmr94mj0MXBRTIJjD3bWttcY4dyjLg
Zh2XnMpW+6dmsH+HCZApi5X96sOEOUrTvLb2PNx1KZoCQrKMdVBnB8hHQ6vvp7JgdQixJWK4XQVW
cqRZZRxLTr9bd/Y7PCCO2uncPls+ZbvRHTG6Ck572FVbqJ6+wx2gdLhBkX5jU3zoik81DBFxRLQP
NK4LkEa/IeAj1NIBQmDL6Dl0xviEEL9AnU9dBHc6oEWYWiiaKmet6e2SiaUxSI3jVedcmm3SvZtR
jaQOUi0+7G4Vs4Zu2ZJZCltCYXI8qoPnbf1BV+gOTMEz1bhnusc4ysNt7ETvOOY+LVs5651jD/us
IYUoG3t6RwmKiCBgFZbLsW66ZKSWWa76IkvdXHvQ6dzHoaWQzUDvoedpkzvJ1pWAoVWR8xwrk6bn
WJKF2hjhOu7rQ1cimyfpANVFPH/1vJN9B1ymNBMuTNv6FTGwuLll36wlhLlOwayzXA7v1MEbm0CF
NftIuWJuOFAoIXiK6g9W+H7d2d5GSzpMLhUEjAKc5mjDOtQp+2g0yRxNWOHt1KTgl0hmeviOqiyx
m0v43mBH71T8HgcJKZ+a2WuixxfRe+9Gl2wxMpNZjLxxyf8C+4VebDIazVZngqdIiCES3rTxytLF
HTouXUdyENCDE5F2aPJ2EyK5vGaDxQjXPfng1LdK14D8XWKpquajC2jFzXw6FaUm5jzAV4jL5qa8
I0orJnAu+Kok/kRL+k+NpBYk+A34lehQTxTDwaX72xBUtrOcEmV2Y+EEHHDMwzYJZifEHMFGLvBo
3S2lY20Ob317a6hAkLZwpPfIdSdG6DfEfDMVauvDFLdlwYfCYJts1Y2ZWf0aAe5QksSUgw0CHsve
7jQWOUrZS5tE3Cxe9EnP7ZOmJJJgfHJlgLqTee66HQRMHiuh4NXAQ1mFbHu++q4z72VZ3CsrWg/z
3sgLJqwlDXpwo2QGhYc0xQhrN4nYT08MsOadrZqfNP+JwefvlCf+KskL2HVBTaNxBEvYeYDVVTDC
f2hGmlDtC6ELe5JHnusx8SCNcbj0M5uzDRZuUaA/wycOikE8pYQBkIIYbsuApA8ekhy5KL53J1sQ
OpCq3RCIW5omAc8yxd9ftzQNS+pzxAEpN/hu6L9QJbrcAdyegcs95MJM2YiBs8tAZzHGNdxJdhUz
ChfT6LNToHCyHP9GN5wZUuFbxzYA08KcitJQ4a+oM7jlqj9GrBLkLhfsFzXyrMncDhhE9o5RfOWA
6ZbuLssV6ccC0duoFCeCeTybKTeA3Q6/h9l7R3Dj0zw8ETgfrQMLyF7Zfce6PNm1/xiC8wJemH0Q
Uo9KShERgK2BxT16gjk6cUk1T/gRsUdE77MirbumYgTH20OJyb7CxVBTwzEnQMLe2lNzrxnjr22T
vglvDw4QqErDzZoIdiCd9MP1/NdKj19mrW64Xe98JuBLL8Zc90iIzMr6IOl3Cwvxke6rPhaM/DPO
5A0EaeIBUBE2/tF24KIVBpiw1IYuX3C1rRy95C6wRUUjZBXPIuw00GjMumVb6t1kUxLIiJOk5N7G
Vx/4V3qCj5PX0lMb/hgoyal1bHAGA2lCKb5gogc4C5fOyLLpsmT2mDT8oPyez1PpvTV8vruyml48
2MQEkNyC7JnJJDO89qitmsWHe4MVABbGrmZCu26eZRNf56rQ2yCPzm3aLFkcjDNJWKNP2fT71AXY
gKoWnWqGIoRF2TeIgO4c77UfjdcozqBeymv9UqhQHsParPejr2ih1Fd4g4/hUFBhNN0DrZXJMoZ1
343ZrdI4h2uMsXTuZHwIK46EFnX1TjL6bFvGKmEhrAcwxdSPqMgmkCcAC4+iRK1jdcrbD0lxV6j2
ziLR4M63cA5lxRGPIfMA8XscCyYb+MG7tsedAlDdLYdHiT57reHKgO6C9JhkWNYdrncTaRmXT5qy
TVO0MSk6p11N+QFhdhWSeWunI3FOufWueu+TqXa6UgHvo+8gs4a9Y4uBhWlx0Vp8Gzbo9RQSIOR5
Wh8MHFax186HHuUL2EJ6/vz4lJXmJowYu6RYpupyurWmiC+ubE5Shc12AuGMMb/FLu6n8abHz4Wy
jsvFiOvHtp9uEymj2zY39CZ3BDb9KECJFrTJlnn2egSksbGtRKxbGnWDF9GWUY6/E41+U+jkV5Ux
fpW12Kgq2vT0sfeO378H2Y6pAwFLMDQIw+outTWQoOBIIB55/RzSO736JGeE4lbb3rsj4q/YzX73
o5leSrN4JHzjTMgZF+cQNTiU08/WTWbGN3LaGo1xaw2AuDRL4AI6GXbyhHynkoRTCqKc1G0zPmgZ
vFQM+SqbhjWT+WtSAW0pCNViePqWttySwwQ2PmgatfJKMGxJ8MtHgjNx1MJ+w6hMhswDmC/Eq2Ya
+kvNHMxpd6PIrilon4x4+Ah+E2PPvhLntg2BbqJA3eJyX9VzKE7MibZxZ32g8672MPHOLtfoyenk
MWgkIDrl3EFVEhvoY9bFllyWurqRJvyo9XwaYqJ6g6A7kPskI3RKRUoND9dQCznQBij39OQPwdIw
ZwU1+dYZapnI/irozthI3VaZap5MaSWnJCcLZvnGWMuX0AMvPvvl60hO5ZwHUIG86L3ABsQZtNyJ
+B1kWLHN0LSaCZdyO0YMNYKbLbtjrS3M+G6zQa8PM2n41ln5bvThTkbCx8zNiiAhznInT1vtep9T
lFyamCbarL4aqe6n0Ce5bxpvCJJIae3nr8lwPjqLrWbU6rtOywqsCMP/7kA5M24Z6qpNmrhHDKH1
fQPtSaKfWIdEsEXkdipj6U8S302b5xfNpOAxQSlBjACteKsFlIw9snDTE+AM5hkhHJeYoERNuNd+
LOGlpF1708tVo8L4NWvpc5JMjI0yh3osW4+Xjqmy7ALuaWrITuifqid8d+miMimvrm6LFs1kHu9b
ZAiZrb/PhPMxeZDXyVgW23IxVwKdXTdTNe0DwuxZQih85il7dm2cloWikTuFwyXUBVUUm/xlyIZg
51rmkXZgw8CaI3JEXY4n/dwTJHRIc4CW5DqsDdESM6NSGN+z3gUhQdV5MDeoN99d08z2YQHUNqZA
yk22+wn+7dHPgoOdM2fT7Ygy0CRXNOUiNnv10+PjRSgPzagyZhbmghYI+WS8GT4OmNJ0V7PHOiA8
FCG0YEvQGvl0rE0mi4H0wp0lCc4iqYj6saPvzpHaPU929yZ195jnT3Gn0gMpZSZ5ksEXaUa4TysL
KR5w1MC6c/K2vuBMSslLvkFf27gSXTt9hzVAlYkRVf9hZVayzpG1rB1U6n7yk3rmT+3jgJ9NW8Ov
/eyt7IckmTejOo5Efq4cS8tD7auXrFt8iTD4umgkTc/F5RX5TrhPzRqQJEzfFX8oOCWi55u76lxb
xqLAbLdlVqaclix8BBm8BN53HSxTvvQO6ES6XxD+dVaevdy2SFWStxm6/2qu4CKIyjkOTOi2dt98
1bQgJw83vweCPsBZn4pk1ybET6FcYme2b9p9NlWCaJxCBDFce4gA2RDCN66tyTm4NqXW4KRoMQCg
xOonKxJ8pOdeVBvVjB9cr+RTOfqlpQtLryE+BGGiwXQuJfIlFXC7QK6nhd2tAv3dVmQYKAO9Y1YA
E4S7Qwsluw5N+O1ltIWq8Mcaw2hduga2Tw7+wqD3Kmo6giRL/JLw5yqXgDR0wxU2wG02c52xk65l
DJ9Uev7Jj3F9TPaDdtv7Mkb6GI/NsX3UJobbobXNjfIeZGtutWjeOM1k70H7oP2zMzsQ4CJJMw55
sZ5dhNpkuXZGunVpvzFiH3r4x7QpRr22SnkYA1B0BlN5rqXiMnLWKDHDRV7w7rDhlW52cNmJpk48
ZQZhj6KtX4ZQPeahOkIs44o2mo1rNxvf1LvElh+5FucQcQJaV0p2xC17NfxqrO4UyMwg/jxZpWIY
iDMbXrjSHwrDgQQBhYXThXpxreTOboa3RpvnNo5Y3RnCAlaycCDF5iqR9nvnRA92xKo+kWA/Ould
HjenNugfKSsf075K2J85AnfV/IIADHXTkOgz8cwwqPoKdBENs/DdgFORgcNg13/p0bwGiHzzhmvV
TQPWaY4qPbFzcyXuiFa+TzoYGEx0GQobUMz7iFjEcAIOvm2AXQ00K1txqkrvwRcopLJQXdGk/sQW
WUnkmx51Wl3LKdq3SfK0TGwiuzsjYqaCMuAtd/H4XY7PUlCmksJOkGQ2cJxfQFB+/9wpFAdtyHkt
1ta3Xjory3WfDIQx5dL6UuiXH43Bd66+Cl9jlymtYLKekmYhogyW4wLjgmVCFYn4YWWW1VtW9sdi
BpCW9w4jd18WZzc0juEQHYY6evFsOPEhIaRO5X71Mbv93NExoXe66aZOw7LU3ykvD80uJjz+TxuS
aJC9SFr460TN4XaaCB3JwSjPwm9JtjR+ghnWfGlLhG9L1ln3y/VSIPGlOvl1+EV/5uKM4t38k0/H
kBD5byVBn5MqTkf8CmuNhPH6ZCfjxkqNWxEH78K+ywJ5ibpJAPdApUfoKx0RY9EgxDvHZBtXrgKr
2lgfLMZYCQSeVyVfIFCR+tWvjbl7SYz20YlYAmYkff0PR0mwRmlhHWaaDuWICGRsWMfjwWQ/JEc7
NUBTgtZeSQQ7nHnLh7mbw2tdNuE1w/x5DZuNHY/pZnLblzwUv4pG6k0LCArQCthqCuspOrTFI6L9
ez/A84CSAK2TwLCYSMLEfecciN46GKP9Tm/A3vROsc9zNlDTEt1OGNlbWsZHxDanrO26dR9wp+eD
e5s10q/S1cVd43vlbmjGqxD+MyaEWxMwd01s/PV/vsQZEgAP2nY1yS3XfXFAKUg/xa03vJkUqYJR
Q2mpTUW4sMBAP5qMPPzZuDhlia+0Prpp/pYhSVhZi1YbLeG3beCXApkdFEXHa2/+6vLc3mdTEnHu
qPdxyrM0Tfd3ay4N0djt1qVRspxbCy1nwhjUdxpA4Mn3DeLXwZqG4Q7k88KWc+8VaWKYfYQ6pW0a
HxTnQFYx+gQE6kLAs+SXMZm/jKCUTyC72y3KqgonfpqCjngMwuw+hDR+zQx63sVoQETTJI/bb2hJ
xDqPOnfri0tZpHrngJNNZDDtapk2b7AAIYMy1E5TNEeqQlnO40HnRFcz53wgbYMSIbdLyj82rCmE
tAIXp62N4Crs8F306aXt/Vd/Ym7oDyDjZl0fnaILLpEmPsqY4QQjOvhKKQH8lCrFmG926tVra/Ac
TAT6bYLctM5TmJa13381SnRH2N0J1tdzY4KeC3tgoHLj1EH4GlTtVxtD7uFFw1iK1rE1ALBsnI9E
Fs95n/zCUPRBWQXBSzafTTi/DYm5kQ0UNYzd99GlKmZOpME9oYpMK00GdFls1+Qy5IDH0OnsHLf4
cEP3MkaMh2oaH3GZ3aF/eurD6kIjtkWOIV9c8FvkVSxS0b5967HrmTkM6jLVjH66xzRXz9FyVZX9
btD2RTX1giKo/wdR57HcuJIF0S9CBEzBbUUS9BRJeW0QLXUL3lTB4+vnQDMRs2FIrfdkSAJ1TebJ
Y+Gx3YlU+NPHJGrERMdWETNwR31JcrWYWfGOjaZ7LMiEb9N6H+cEdm3l3PzrR//LmiU+voaADOGj
SfDw2Mz6mQ5gp4geZrbsfLC0r1jWxEmTrS2Z4sYvN/CY3IisJ9gVDNBV7z47sBsGg+SJNiHzxpDX
PiMGb6zZfEwKprLFwJUBSkhcahZeyVh6zvSCbA1zemhy3B3lRP9WKnPFUcRUrbszXFggotsaPAB3
Z/PFrQnSNZMfmztqo7QXB/ePDrBBDvZpclqcYOG8zT1xxQ/+DJwoBhE3EF/UcuNyeeMVPfoiw+h3
0v07tfAhzXjk2MfFbpf2NZ3aR8vQGRAzCqHpsDL/mA8lECRMKy0yGOKnLnm6Go3wnOrNcj6UF9/g
/oUrHZldOWj/0kpcPZI4JHYdytuRUtSRaJRk+q+TzqkSudx4InpPfTZvKPXWc+giJcBX7DPr550A
+CRC+MPQThdvqrCvFnoSIUkGLSe4lEa7N+L2Xgl/bRv1jSwSKPYiwVmertFjJg5cCGvScd32xacz
ebDvfLYaeXgax+LZwl/zYOoWOS92T3CDdcIDuTCyw5XJXGsBlzSs4ZZ60fWjTa+cx3B5MnwbOESj
O+uwGvZ9rUh7cQ9pZ23yCIJnlfCJFh5IKrinVf82MRncIqcZLA1rYW09LcyyKZQ3+FoRp36fnUOD
5DPT/HCQiqbCoaJji5X7iObkdNVybJfa1fZYiVFo2i6JzXNGnL2ciYX2eYmIaTdNgqSbP0Kb78ng
Ugd5/s4mGArrnjgLX40bXy8QQvbxTtXeM3v0JS5s1aXI2gSjEnzguxoeaDkXe02KqxVXt1jWP1Gn
nXWRXhRBAIKYZSZ/w4ZZX4TBe/40hI1pZN7ISHz6vJkH5rpu4m5QHJFnTENXq11OkaDDily5sfrp
DWyW/knF3Jyq2Nz0FHWiEozkuw0J9t9SUQyTdHejlfxLpQnr1pS7yBh37ACPYp0i3Rpn4zOtsThV
7cYYUe3jWoloeNeupl2NuuKbzkBIWRuQCfcSY4i0dOOxAvmc6fYx/2ARc9eT8lJPS1xReGTw+qZ1
Hex7RKcWredD16BPG8ankLdsPVDrLBtkxfvV0KZjzkaG1EXuI75+ZQCwNQl9ZC1urpyCTr6c68Ns
j7+a/sAIE4MwJQjeGCNOo6zJ5JmOHQv/h5A5ZGXQ1QEShk4dsjKALkS8ITdqh+FLQYRambfbxlNv
tj7uU4OXr0bRuOqM7GRAqhXT+Ca94WseJnJsepCalS3PrqPsU9ioA8KSY52i9kVV2THKI91Af9BG
89Gzk1vLJSrS7Jyl42MHWqNg6o/uir2c9dlF5n7yrc8e0Uk/R3NQFg4lHJQ2o2WkUtcU+Npcn72y
4gZn1RM1L6UdYk9bjvdRkeDmPLOOgviD3tvyhw3BM4cyhOYkWhuKc34QZRYTo91fZTEGSe8fGUyy
+We7Y6JMB/ledaa31gaHpyeyya+1S9QY2pMRdVszx4ZZd1e7rNrVjKMQCeyfJl84nwmZqTpWwsr6
QkFyMBBy17G4M162V7Eat/VAKW7Fthn0s3YwmyZmo82Ijj6Y+wAV7H/BH8y+G6yiOpmRlPybmb39
KiMg2VgE4sNtrDJ0ufILdcszgSd/jLJdbJnkCTUJuOsY2YOyPTz/Fm5cBhKDREGRhZ/g2INfvPMg
+8eMILn1cq9GyHzLM1RfVuGjBR4DV9gvesFAFwgf5ydWz4I0qu5Lx0Gx3JLJf7i0JrbUBN//ppzq
N0fG33KJ2VQa14olI25wnHxFPX0arPyQnBM1j36C7Vx5KRz1obER7zMatiajU2i7R9+d3zgeThIu
+SalpXyAqg7gd+fo+c9AU2lU80vZTPuxMzbRnON9rqEJQbkG0px8pKK1ODK6x75g56r7O+zSRzVD
oi2+cj+5QMv9kaX3xdB3Z6v2YLszOn2EAXXoMjVSxkvT3VjmMtuZUYPgVBxwZqclEWqtwdxPtvpR
ywGXTusIuLmS8+/RBQyL2fD01ITatY+YXsZ+8qNnaxudO1LwiurMnf5ZofUq4pggbtPfYaeA8AVq
d5gPqBIyLi/IrF7yx1XjxdascyG9L9V78iFh/EPXauv5repGGhD2CINNWCMmuJElXcANjhcsayXt
Y/SHQorM3sXpCvafmWNWpdODoSGM3lQorKuY0U3efXrNZsr7oFEQ+71SD3qXZ87qnM9QM94gPvOz
nmEN0JNoTxpEvXIITSAl+k7pHiqpSpxMxG/sqVUcUOR4Q6gIvAmvRqg/kVgVdR2SX+KY4ZVsYgeC
jehxVmZu9+P5yEZRWBwyxV8zWaTMNAm/YzNX/XdZdVuH8eTV1dSPjtXRMPFMYs5w6dQEO+FofuGl
2k/Nn3BsCEeU20j5JAHXQ0eXzcOirNPyAkg47cN6YutFJgB3Cx8fX+ZxjKevmL6Jt4ZqvdIN7Spa
EPdzbP20RI9qg/82WWG0zxwv3hUxVOxCn+at6ZWXLrRuKXeadtFSlqFhrCLFIrTHwfgwdCM9T5YF
5UwF6nXhy9wzGoAcmwt4xhjN4Fd7PQwlaAvoCDxGhN6jMUx1kLCDNrpb0YeHxE/NE3pm0BDxO1F8
5moy39jIsoWn0PQIqGuscZcmM+ZCHeXWzEr6rCy60jyKMybzVbcRE7l4QwyBTeEnX3XMglZ66AoA
dvzaS9ciUnrPRItsSkGmSb8Ppdvgc9BuAMR/rH4N/bg60LyRCc//5GqAuRynvOo0yVtiBE5c0TW+
WyPZhLpLzP3yoLr62aE80EbG1Z7d/IREpW9TQ7+KQbzwvdnHtcHvT+tMCI6EhEx+OzIOqaujZuLK
HgcAnYqJYh3PGpClaYti3KPgCs9NJWPU08TsDdmbWSxMLiiaK8oQ2tBZm3YyRfPNt8NBFrOfc3UG
QFr9Y03ocYy+fo5Lq9gt6qE41Qz6wKF/8NkvQFeqi01ojXRJln9pikY7Euj+Nrv6NZsnbeVH4Lmn
1rtXFJO72KjggAL74BDJN2MyfxXgje22D6oMHojr2A0LCl1sPMWfRw12tSoNz5wGtkjChn+Quo5a
OS3XUNrvZQzixUXH1rP5QbFd5exp4JP6NKIMHER+BEpir0k84mSgwhJ0dvvBHhGSyWYdz9Vt4Avm
GG3MBL2+l1d7NzFQDmksmp3eSI4k29DoZexinZnVcm86T2RbspifAZksfwJEEsg0Ekdb5YRPbjyB
yWGDqGsluamyWwC8U7+3+wLTndNtqxaPKwuybRyj44lnUFGGcFaUSgWEjn2oZ4+tp3zMRbBSmel2
Vkq8ZMMaxcF2pJX6ySaIg8QNXO+T+0P16LJ8EJ1+zBNXXvgiGhafOYSVN8Zr1pD65RYvTHiTwAe2
tVWtfJy6aZUklX4xZosU+O4fzTYuGrN8QiX/r9EYKzcNcx8SGpml8i7Hf9uvKUFBnrXFHqhTvE1C
lnayZE/nonLy+vtYtw0Gd7GaBOMqO9dPkxoWIDIbH3NEEeiErnryRRyt2cYA17HTXSkR91QpIk+S
W5a9cbyNdPdvnRQj4EGLTqkSK0hq7YZp07lloo21kzjmwZfUi40zrNwWDPbkH6iKkSHw7LHBGk5e
S9xGnc5oIT37JolSCbqO9TF60aavP3WIA3li1wedwOmzoXIOfYtmCtraTlPomnvJYKqzfAKzTAb8
mg76rSefxJJX7I8/EbsFfu0OfHTu2ijvMSqg3BpWUWfHa+SA7IggRLoFAWgc7w8p95tAloi50vpN
+ohskRPZ6DWdFa8qbobqx2PvtzbSoTvYdMttNbkrw0FZxObHGYgMrbmGXRT8TnVzo2yPpB59jbB2
+bxU/hlhXrl7t2ZB+EgId0jDFUYeCu1P1q6TlHssp4h28JNGBpZdv1TJpe1szmae5VU8lrsmQVJe
YSCcJbngXTosG0z0795A0FCpxlNYcCNHYRhv0gHweFcr7tGtiVHVSQ50adwMXG7XZLlQMhlAhNjL
BG4BOlrHJkqWjLEbu/6dKSxKbc6hdGy6syJxnRZI40hh3Mq4548SW81C1kcr2+3Z6JqXAu4MED6B
TLZ/ja2s5+JEuTLXN7Dako7wrvUQkQg+XinN5YdbjbG2Teed4RBQWyO6Wpn7ns49q6aCAzQx1JHF
B8bUlMin0AfD7E00Bsmk0gCCRbnVSSBzQS5MBYG8TPP5h4mVsMexVFQLrjtlsBgKHGOVQQwOK+10
OV37kTMathGJdWwHAiN2bpnwq41lDLfERJjn5/A541E1h1a1rybpcXtlyc/ok/d0wegcPK+RQFXx
hPWQun8I0140VpXzkE4aHSJToykswWV01QV6FYsgMtgytEoJDOGX3CdFmNCNgbkTUZEav0UNBYmu
mbHLNS50FUCGJWdD8qS5Ucu4hBAgNiRM0LjOoXEUxUM9y8OUEmEjiYB6TA0YUrGbeKQhR1vlxFuN
nl+fWG9ovpOuJ0Hl4icEnQwgDtn3b0ekSw/dLI5o4GifIoyVS6YRZBuI/f3VR0dC8wa8vtAW5iTU
87TglxAjZlbYK4dl1zrZxbAbXHQK2p5B/VMVDi9ScuaTkXlp6mbnGbqx0TQcXjYpPSnqVSzCzgqY
Q3cue955IJ6ZIukEB3Dr+9vW2zStPwqhMzBLvZ1vTngCeP0tP0c+5zvDdiibF2lbV0F8HPuOUywW
Gx9eNlFxb3U5sdIB52bW+CCNWvseDSimPK6ceVi3tAuncXKf8yRnBB0fimVAOdQRey0WX/RMuynM
cVLpmDcqOe9Niq/1gKovyJJSe2/JchKob9MUmVRP7tMoKlbq/WGqz3GBHTgMs2zjfHsuAQdjZ67G
BKPyAtKAkvtQQuDf1tnOo/laURTva80r1k2h3aIG85Ts/Jsc0YNgKGGv16hHIi+Gi1np2N+Rbrf1
uNaEjtcEkORazpcinu212wtBGHx71gf9lY6nXsYf/0Ive6LTA6TJzihnSWVkBxdJ5RVv6VPVhcjr
nd2k+mitmV3OigsdaNKoHU1f/lB29iLVR0lsTVETtFpIIHt3M5y2O8LQ/jcO9WJ7eB/CSXIbnD66
FstISnVKBk5ceode6w+L5zWwMOdiPUJJ7RcayN/pMeNcYp3gpdvlFrvx7EId0zZ+HyqUjBMT2lFL
/kpq33Uv0TT50ZSfB1g6bPa45dJq+5LpnkwVBWYt6pU5udvBYCEL49xEz14dlN9re8c7D1aMC0cw
j2KRqA6O2TpbbCaEgnHoerFJqNqUGLikyWfvZL9ztUYyp4fYrqHXYNccHij9aFRVop8AsR5iSP8/
VgfuKiYyrUNM+gDkKX1uzGDmj9mOg/urRX5T0mpYa4tjZ6qzMu4porErqTfi5rKs6MyJfaplPOf0
0r5hs80yfIbsycg1kjJzrzXt7yjJwa31Ptli4P9pGMqtXal1+4HFgRqReOnqVrThZ0jA66aB4S6S
rmZKYVmBIp8QKAJvfIvfvshi81plF2bvQFil1lxbMkE3td9nN7+DieZW/NZTliJT5n7ShBVmxsGg
pC66/GwJhF/aVDTHoRMedJ3K2reWQkQh0e8UrtvsTK0DVsSyZYsWdw4I5yWIwczIWCaejGaBhJ7c
+Zzc+EMgO6B3aJ9tBhnn1pD1Q4p/6DW0CuYa+MNWch5xtsqewOs5RoY2P0caa3VKNBQu7H9rF3cS
wHhG5giezO4zYh8zmZ7YzznZ6oNWPfkV1VffDObGYF6yriZ8a53COv+nEpF1mAVxLp753BVkNA3u
p+8pzN5tHK9rEn9XXhqOp6pDzerPErJPuRkKt3ocmTVD1ZX2Hj5qFsXuYQL5/lBZvRWUQxsR3PiI
XBAdJb0U+mxYtrpQ7e33gUsKSoSF6U6XA61oByNalQdu4aDWLGs/VgfZAnO948Gsbybt8xXIbpO8
hmEbXmEVZ3fsW1dnynCRTLq98tGCVv7sXuu68a+Jz6BEtN5TlDjeUxwhj6w8vd3rSg+yheQcZf4Z
txGpUHZCiDrRjT572CenaYfr3I0bGOPEWBUDE2nmC0T2SnOD8o/DjNXbWLsAawmIIjOQv8dyvrug
aBsGCDEcrBSqnOP0XlClyz+JKPQQFNC8+yI9JOnQXpcsYhhSazzs2YdLllFT2vWKYVh5J2z3YbC8
k5MmyHR4brYehI0H09E/Qk/WXI8SBXxmnTCoTwcb1ytwpjCIq+/UjF77iGiNHnwj4oxvaUdO4MoR
8EHsgDRKGF9NZUkQFFO/TTFC54hGE35nNOsbgQL9VLyHC64jA9iX15Y8mNhmO6GxtJ0hEibd2XHd
bm2qbvEgF+JIGUs9ro7CjViTwwveLNJSjQvYcttvS827oYX1PfEe8HQK47JLt3GEoQWcCeOtJI8v
4C+iC2PuHTIs8BuyeFXeaO7NQtxhiJzLEqnK99xNuxwlxkWHoOeFDmubsCQb3XYKUK9zC8FLjrCW
CiKYZ+Lt3Oi5DBkKOMCZTGKKHjLBNx9xXGOeUeumxq4r6G2cyS8BX7jvyyLn0tZMB/QiIqzdcDe6
kV7SkWBpXDyKmLGMt5nR4XFZ9BNO9y8aG15qDJL4DtH3CaODX1fT0oSh/pxTHP+kmKnkOFtfPZpG
5Rak38jCfI1tYBBDPR7wbzhTagIGgXGY5Xt+DtUth0XoDdZjjfVl3Rig5KXp/WsqRkl60/9VZYt5
S6Mp0Yv+7Mx/pH+GaSYCl3oJDS2Yw1TG9GD04inxio2+S6hMBqcyt4UV7QobkkXV0y1i7B//m7IR
52oRmbPI9ZK0ZbTrcebrKFGp/rlXTGxz2R/fC5I+4Jbj8anNJAyKWJ2HiIwnp3KX+txniSz0NTse
nLL2MxmRLr0UGTZ1wVTBqStysJl4r6sofeONjQ6QHOVBKxSmnFkg2MaN6qGb3yzfNOCPgECedM+l
K7u15lK1JWZCMgeA2O3cWBuIztNG2H/beRDcx5FAusb8l+gK7jez+oo0TuFMJQjAtNDd5EW+s2rt
Ak89/pjMCiVBSAwqNt6NAVMOQVPU7hgcPftGo+5YggKUqlCfl5FbN6oVEePOykqqLGhM4b5Pytz4
A6yDETwhsPYPr0Io5zDlSsk+uTZybPeO/T2hfN+YGQJCkVjy0Y/DjVsa5j+IlE/MuBAMMas5Vx1p
Pm2KvaWVlEJpL544ftKgSOvVQGO5qRC0hLaWHHA17VXqfYS23zLgrK965aRXvswSLWa9heU1d3gT
x9CLoJLhBnRy+JSMDx4MXTeRA+MHY6I/bMpqbKhoIOYbGOiweYLP58qv4yEwKTzwmfgXCOHprk7g
YKL0Ov7mMmlLOFPuvdmJPWxyh+VTG44lOGP9ZU5oxbomZDVpjntZpO8kHWLm9CR7cVpZiwqWtddg
U1TGGmcDfp+k8eq1PmrqSoEFVEbX5VaHLdu8FMrWL6afZLveYUjuVHV0m6r4R7ElwSLkoYuBapBV
/reNG0KtQ1Bu9HxDvEHhjQcV/TnRJrXlcuZ4JklMKpx3c5Luo6SjBfIHJvCIoJNbBHhkU2RucjBS
BGusFUmKvkyE0YEkmO+gaiPtcbBNDblvCT00K+6tnf6zc/52X471RS0uIKf6KFlhXiOyRIhKc95A
0k571hP0ZPEAQTveqq7DW12d0OYwJWuXyF3DNQB/GgzeG/3euPCvHT+5WUByHuhpzR0blBH7kN9R
SxWVmi5mNlabZBy4UGuAwyxt8BpVJigxqkZA6F0HeV8PqeytZQuLCr40MMv6o7jMSoANDRG9QG1i
f8wRxHHTfHJsLumXnXrxTAJzPGdcOR7CryIlN5r06gaOLAe0p7PjVZXOlZj0T4nPGDg1tfS7JTxX
s68NaQ1/PYRJLevHJzgEuwgZ8TpudOPsl3cMWiSmzvOVs+yEzIGEVQEWKI/3hPrWG9ssEZDE0COG
KgMyUt+NSBOMjcJ05Y7q3Y2gRLj+QCmUTmf25G960QEqhObjQsZiNfaNrtQ/EpW6ZyJFPAEpmkaI
lXqIiwm/OOugZJ7R8uBUNTqfFK8eNq8k16pp8umAnLlo8/wwZvXXZNtsILMEN1GPgUFPoOkP4mrk
3b9itJu1JWJK0LlZLeGPod1ieB68vV+W3/S+OcAJnuWxuCRj4m0iT2N+0CNIYlmEBMCxwp3FgZu6
ILtdrKYbK+OLkZfcTeXSJs0zI6GsONFVHduJq2CABOB1TEZVWkHTj/eRhYjWCdVXOLcEcpkOOhr3
71jMlCHxGnebfvPClzZyfaqNfOImUB2aVDdvtJtscvaF8wPt8iwyRpkJ00NkTBv63HVshScmVTgj
cCQ9ZH7p3OA/VGvlz1jk0/YZWpp4GOnqNfXr/xEMwaNhZaCAwW+PACZsqXUi7oDo9enOpPnI5PXa
F8lViqIlp6B/iapiJou1PSPYRN2rOYjVa21jtmySYC3OXbKDCnBCKRBQ4cpVN+g1v9mIlhVxGKaW
cz1gsgghQV4tulNcApGZmXcALeadwcDXLLBbk+64rRwWkwQhA41Q8wmjMk0Js7S9pTskKXqoWqLW
u5SooJ8L0+oRsRNsKAcGvSGuZHtJJBKY4RlXPk2ZfrDSsg3yyrr0FJpdH3mQOZDaExCwzvXiMxkG
MtzINDQZp+VMaWiqP2m7dbTv2qsWDjfpyZu7MJ6omnZJmx3bgXO+QW8UCJ81wmxEWzwjpCRVJo5l
8YCDOENkzJ1asFmvKui1rGS/iogPhrh7Mrrp1WoRSQu79RgzFDdOCmMN+CMNosz+GAojxLRfv0zW
8OVEfQ4YC2RO2dDFIwsVhddvbXpOY8ifNT0FLGVg8dMEeGADwaXN/rKwsUYlPUmwWY0wCYHwttfm
nsQSpuYqnlJkfBM0hMg+6eVjpql8D7wMYMyCJc+dGrsH8hWwvePDoPNc2OGcMnhT+a7SyxUXnnep
GXh6dURUNbE3uSO4E9pDvZXENa1MM7mm6T8yFOUGZV69KhouEToqHkT3ZizE0EbpL11luIFvalNg
5upaz9VLhOc6mMz0Zplgkroauf0oGVVEXgabfuEHhAsbiclYYIHL2cC0OzFJ/DNpkMY5zbQuouLA
fGFNgO0tTLJz5MBAN75NoZlB/aezTTzosTneYy7CsLAIDeMXTsKfqEaSGWJgTFSNh6n57g1kkYiA
s11mxScrjGdU0Ea5BbmF3aFqyyD6ztXs3ZJcbJJszh4nTpUHjYnJmqH7heDriLXlY+cmZpBExave
shrgtuoiu4GulaD0jBocStqiFDbQw4q5JPAD1RUsPNbEmQW4SkESKj0MKD0U9bkdO2bR6V/MCLxh
2q1jm9nbYDGhjjqgAfbcPbuqIXK5x0ZqjTWTVZthvNOVdytOT8Pk2mSiGVvX7s8GOUQrq+F1VGQM
+Xreb0MT23pdf889jvF2NNbM9P9CDHtEAg0cepBq04LtHclNJLCCdBLlhzgqGbZ7jFkpX6mZcqO9
my05rHlSH/OilyurvDYtIkTXGvHDk20bRaEZDFoapAUGINGNPMAdWZwrYq1jKxwdWpveG9YKEhAb
sPKF7OnNxER/5aJX00wEY0i8d60Cg+aD/bV5cSRlXOpyOKRud7Q1mfMDM7KW0d3Oev24tFAURCuS
aBbUQ3QvMS3BT0vuTYkqeRz/IFDT8L4ADusShAmOR0OmK3tbxob+1CVF0IvicPKd+QkGGdwIz30V
dNcosKn9W8V7gm3EUnGXFqg8Z5j3g43Hm6X7epKKvAIYUiPcPdMbf57sarh1qZj2YZTtytKjig+Z
eiNLX5X40toWt87s4PL0hb6KQiyFSo8/ewMNF8zDgEKGsdnEJJhhImOxLBdBXIyPgkznrIrkKiN3
fO3HyXtbIHJPGXJ3JvpuIGhUVWJG94kjTY94utB0swPX/Y2dlbjjuuliYXhcagUzruFtnLuKrJXU
Kp4Gie4URE7+sEK5iRpcZ5eQFdFX3v3C7LG1mQia2IhtZ+R4TMXm60yISo61b2N49XtkF8ZDMpSY
J8NbW9Z7hpRE3bT6qZoyJDmTudJYsG3IXiqQiKPmYyfAdtq2g2iqsTVT2HAEYDGFIOCRw7LsmgQB
LO67LUJvNfCGJE7A+dEL3yc3KtvgfUd65TIgswu0CLkKWd/Uqb6B4bZfgnN3VsE9P+44Lw0yYN2R
cVmZpn7AG+0BPyfC3zruMXzRI6UFZlCtlYGxWEzmlJ9ICDG4+XLxMRWfqYGztBfGnfiPDwyYOPEX
OGgi+6uOfPuhRYr6oGX8R86Mw4/dKJMDrViZqNHWjSwhtY0sURUz486ifJ3yg6k+aiK6YaCYgcJh
VM/5swG+roEM1ru4YimTDPKcsu4xcm1tUTyu+nufM+AEl4CDq+DVqqRCCiXAQ4LDXwMaHVd0QA+N
nOcHTcYORXR6S9PUXtdqUSShEmSxjn8XW/GpM5i+USnPW8Nma8F6dyNH8WwzhV4Zeh6ySsnfZS1e
iYDFXTwvaQxMCmDtzjZU8CmsXXo95y/q7oGoal9x48JuW5cecBILNbHpYTp2JxNl6qj0Azsh7qF2
fJYjkkuOibXQQYyMaaQfMRgoqct9XJXDWi8lQcGCXguBpRtbLyDReHdOa1+bVg6yTHKkLaRdbkyA
OomPK1gy0pmXyrzzDl1m/QBIPZDRDBxjQonuCN4Ii8W+zwa1Gh01o82B4hR9CQXuIJ79bzqTMNBl
+ZpzNrIqaGjJiJ9gl4EcFUF0h3pgvM/xkB5p6nhwo/eB+yyhyN+56dFWRKQ85BFUakyUq+Y4ljqa
lGUdYmCkZR3kf8xDb59/H4zeDmp71Haqz4/VjEM/D6GUTYPDeKnBCcKX2WU9LufpA5XYdrEDZ4k6
j3l8hgNkbWXCRTpFMugi4ynWNCqyEu2bd+OwS7blmJ3tVu5sDXWFHoJuNBUt6ez+JTpg75P+vS9Z
7a+8fniemY4zm+kOPoJrZg1cn+4iqbQYjI9GV5AMmxNvAKLOnjPUA2TpuKPw9zO6dF0SS+2O+M7D
mRmUyvxiw3oOulVIez7FPbVF+T2WTKxK7oqpdH5w1H2XUCWVTZtkTPKRv57IuFiDVOOfcqJZ1qUn
0qCaol0s05+OlTCvFO9pn5YKtdiXb+kU2RbAVOWFwOLKGJFA/y2xp22rZE0pKw9gkv7Zru0/NXnQ
AdMcwzCi78qbwHA6FkwVkHw1hc/8x8sWMo73s+++gVTzDyjmwK/12VVadRu0/aluKnAF5YROrTfv
pG4SVF2McHYxY4oiSHcYJElGxcXsiCE5xOZnMQ85Y44q3/SQ1dmQjjczDjGYd27ISMUhBKWqeCqb
WWyiZCpQeNdgLJJQHH8fKObso9QmKkALu/rQw1v6/UI9XZ0mGo5u/FmSFxxuLGaNB8wdtbX7/dB0
erWLZjtASsDvCdq9s50GdUZsHH8f7GH+30f4T/73kUoZcD9EbqlvdW9ZBOKMYFFjtG5znJcHUU/N
8fdTPW8mf/X7+e9XwtQmq1THlAzxyjhURW4e2pEpOY5WPvz9R+5T5sG0rGnnK4bUpu0dfh9AmbA+
dtJiyTRlm7xIugNfN7+JZuoF1ivUYMP592EckV0iCuBzq9vLaPBOVlmMKBMn9l6GfupUxmn2+1AL
Ppr8bUm62aFF13JmW0V3g9V23RA6v/r/t1XF/A6mGfz+8s3+/+9m91qpPL+xMVBWS9wfKjFyxYDd
mrTYQpvik20VwysdwmtdwxvLMMyMmGUe+5FQ1oOdZfHZlESY+ZqGz9D2PvVxPLVuRLNhouoAgxH9
w6aBubOPub9qabMGl+k+8hdGO0aaYKZyGZ/6jgwTxi2pldT7XOjzo1ni8gK4bH+0qjrCc7X+ORkr
p6aYPpBHxDi35+4xM5DrR0BgMSYIUgY9wmSSNE6Okdn876Pff4uWf/v9CEHWtalsbMIoO1/hnQSV
zV8imkISTFFph95Brc3cyXr5/dSCU8uGxDRf7BKnyu9Xfz/t2tbZD/ltdq14U4leXMdUiI0dovxD
wzsGdW9Ph8iAUGE2gmezSPTA4Im9ptzkuzHC62WV7501ZY+G5dFS2zFeWHdchZ7uvym/+0nLPPvb
2vrmyAiC5xzMyY27EUQZDQFLhb6sNgy19wYcLm2nPVeJ3WztnNF45HvWkd5j5esZRBLpSBpc4w79
x7hqqjGu//0I1KFypForkxBzP5nEPUzG6Ti209/fz+YZRy1li4NrxHsFnl9dVBhqz4asuGxS4R28
WOpbW9qQbnAcnRVnVxSq9vr7YGH0BuTtNIeZ5EiwJQW+K794zr32T2k1Cf85n1EYRBvR23oAcm1L
5nT97E8jcDRLUxeZFfJptu2zyszsQyPyKlC+8TpkRJolWBs+2oVbRH36RgZkcmBy4K0nSNsfflq9
ZKhr7gSvm2foUDla2MGdw8+hj3YU7CadkhYGJEBAa4j6L/Yk0H+t0aNVHnQiikyXqxNkG9iCdt3g
EH9PNF7uFkV3NcHTnWZ2G56tosDU2gwx25SwwqLvzKdtNDKKKApHbhtzds8xPk+vtv1mpeNZTjjX
M1DOwVCV/sWCYY3kIhNbTt854Xvf+XswH0z/Ye9MdmO5uuz8KgXPQ4juRDPwJKPJPpNMMkleTgJs
7o2+72NUr+HX85P4C6nKkFRVv/F7ZsCCcCEBvCQzmnP22Xutb7mtbtZ/xB38f0i/KVuGpgO3/69B
/eeP7GP++Jdj38TZ//zX/9EC9fr4l1v8Hf78M+3/f3+jf+f3G7/pMml0mhC2MGWNfIg/+P3I+X+z
DJ1cOPgrGi5nUgLQfXfRf/9vuvabIWShUr/oaCmE8Sd+v/abZsh8RxOzkrBsS/9n+P1riNsfQQxr
MIGJdsogdMS2TUMl6IUu+t/g/XbaZGohN/eVcixq+UjgrFshhwcw4/KXSdVEvFHO1z9dt39LevhL
RJ/+10i8P34wmnmDOa5ua9bv8RV/SugwbEWtO8aPWP0OYwSUFhG/NTf+hEQSUhMR5uvZTMk9aWyJ
oGTaRU3CiBg3UTzgi2Ai3MCcFA4py6hHUp719qBPhq9GHEKW2Yvialeowy2hWM+IOp8QjfYyR/sp
8swVMlN+KrnYzpxujFA85ln6XFafgMt8oybDpoRnlBvPyTycB6U+SSYeaG326GDvjQISi507jAIZ
Cxg/xrZ5N+PbGudGzirey1puiIwHdFaA5tKrrdxmF5uGMciyD+Bk8kYtla8aGtzQWM8hjasQI2cc
dseGqJWWL1z4CboIObm8GsMDSKXXCKT9nJYkBOmu0Uy3wcAPUgwVwKbGAjBkPldCIXZxWvm12xaY
wTAy3m6lcZ+SPDnaNFrMmYl42+ETpO8qBWSwJyfw5HiM0eoYwp166ZCoJCmrho4s1HaoHxlqBF85
5EzGrAZcxWVfjMWukJJvGViFo6AwpWi+ItHTXHOs3myi9pYlfV8t+R3M1BoKr5ZNL0xJELsOnjkp
dxyND9ByzQpBwio9czqwRCK3jhV2bqk7FA0gRQ7TpmZzUq4Nt7lLxbSvKgpeICIKm45B/z8LLqkN
dgBpvdG7/4fnU+EF+/uLocqmbAhhUQ7Tafvri1G3dd6DYGnuI7MW5hLyJNCstb5dz2TciUd9TH8Z
E27p8aom8TPb+jGyM0/H1J9m5iUGeqwKAtpJv6g6kyxD6VDq8ysD17eQ64HLwu0wMkUMIAlBdosF
7Xj4M2KqJGJ9Z+bqY2IzlgXCGgf2fq4pFPMyu0Tmvm/H01IJ/vMzbwOG4zxgiQGcbjzMaB+VoHe1
Mdj04XSsC8iTI10SJhjewstUkqVRiuHa1t2+wLfGseUGxBmBgCZOkNo8DgrEL9cPTIBRfYttyilD
j7J304KNmwmMk+Pg5LSTUeDvxgHJbC/I2uBI08/k54rmsAzpxVQFfSl4kUsCxDt/yFXzlGTTNdSm
a1XXT3YYuFkmHQMlfliwccflTrPVO8AsX4FSMAf5g8krDIj9knLQN/XpPIRfcLSh+ucPIfPGBmx1
ZqeICwO83p2vZfneKmDYNdYJ0uDh/+ZxUDTm/kJTdc0Qf3schpQOYIHv+97I5FUZ9nMiZx5Cmw4j
y9w3b4uSfTOVOYzKdEXZ5lVdcu5GxDtNeQuGbQkBPBDTNZnrbYPFMbYAegFjqbBAqhUBXAi0oNQ8
GNRGaN/dODNPKAH3vcbll7GM6/GTBFi4Ic8R4eRWZ5iQT8V+FgOMd2aZNbjmAgQmqzdJu06k6duC
Nzwx6edG76l1rYxyG2TNgbGSyxDmU/X1ST72gNymqX+To4QGyvjSkF1bEdSKqdoDV+IZbe/S20O3
XG415BjItJ1ZxvDTD+hqczQf6+1gToIYLZnH82rNnCrjVKACNlkq6RBjO2zPoTYQ2UvYazvAFEPf
3iweDX+mZg80jM65rW4L9PL4U3KnhkQRcPQsS/sS1S+6MVyDsUK58G1bEAmJxpCg38rWV6PyUVQJ
CwZRDm21UybpDKkxiUrkQKWxrzS2Lsws//hZWEuC/7AyKEIjz1VVbBOY019XhsQ0ckOAVb0bBGMC
igEpivNQgFQXTqvTTJOAemsQ30exkxLuRdtu8aJh9wYblqAilmjPT1zX9QliIKqKdF+RFUeUmdwd
Jmm56Izn1/eLoC7sRo3f6PoOBQ4zREJCm9chfKyCagOp6RVfBCgt7V4H8df6gtGt3JKk5iMWd4LZ
3vcm/UWNs4C9+cdX4a+hV79v36omU7ZYiOs12sB/vQh6ptYm8cera1+/r+vhqo9mgOTSnyZXDn3e
P/55yn/6A3UhNF5BHVPm319AqdGQlVMv6CWOp7z0yRpjIlo5ZnjsaoGfZjwi3CMQr4QYD7E1fbXJ
4DJWCMQA28KEpPiPf6W1PPvLg0DW/frJLQU9n6xr1t8CcjUSkU1tHEg/ATa8JPVesmnJs/gshr6r
C+NEFoZTVdRUmb5lQLpLQBu2xdPYce6inQvFxQWnAhvhtTFNJ7FIEIGiVAQeKW2bMPxmFeCUaZ7K
qH6D5ftAFuARppyrDsW+tPuzOpQPVpuxkVheLJpX4jqOtDedIlbvetKwMzvg0DEyzf0ryK9LLuxD
JHLoxNoJ/6VPYNl3ntdbcGuuNfdnmS7nIpxEWB8tlYlKPhDG7SOyZzdj0FuSO5kiL6VZB2PALmgI
ToW1s4L5ReFrN3VQ/Qhz7VHni5gAstuoEhHMxmnSomOVMQL4xzdgfcb+XLtqlMUkWMmaKiuKMH+P
gf5TCVkp0N2iiOsPZX7HlHuLEfmPe/xPnXbO8VdTtuWv7u9JY19/Tij7fy6TTOcN+q+POk9ZOXyk
fwslW//KH4caVf1NkC9nWwYvvzBVldf13w41xm8UTCap0byjiJl07tq/H2rs3wyOP5AIFF021nWz
LfvfTzvmb6ZqYR/TOSXZqjCtf+ZIo+l/XywwEBuMwhWb9cLiRL+mn/05kqxaQnMZmgqCeAquoAka
Ekg430xJYlwqRX4mq8Le9qk6HuoKaQZtN4yc1OuMvqO040itjJKfWQPW2JKml5HpzzGGqtOIfQJH
HmdsY5mceFos+LYo+WjudpffoS1UvcdCqkg14yV0M8sAbs73pyFKivVCguTBwvAjd138rKTLtMlr
0mGIbsUGj+RiT3IZzpRqKPcoHxdrX0/jKcv4DcBwMM8bBqdnqIZhkHF9gesQ7QjgG+pfUv3UFa+e
jk+mfFlymioxTiu3GmDGavNq5jvks/2zQwWC7JahRKfcKBmNzdTwtsZWepyha9GgfEmD4lHPkpew
jfkmDCoclQWrqcH8rPYj1LwW/R6F/gpfzcCsYzSjo4vrVPiYVpCd44pMrFDU7hiiMsoJtYezqjwJ
nCGEhfwIk/47k+dfoVZ+9VqODKo6B3ZEPlzij3l5VrPu1uf5MYOeAO3ybg7gtDLLegnpyFStubfN
/kvrqAMgw/tZRr7D3FCXVKk/yDP0L45lcdCgU5negji+NbBeuEM28dTkqmOCYyGqdOXS1DFfiIjX
QbqJvy4YvEAhGZQkTAOTylSkN0vvr6o+33uSI8bqpQNNs+mz4DpY5XMDz2AKzR/JjCZD1E2H6xzh
tRgKD+Y5GV2F9J4Gi7Eb8uoJWuMh1kwsSzGF61LpP0WpGOdakg7KECHqR1bfzlgO7QlAsWVIim8B
qd70xozZue+2OTN7+E/YJSLAS4gTDepIQhyBAx1wMkC/KVBeh2hO3agHp9v0AdxYjF7oy58FKQ8v
SJd/LDKnNNE8xoxCspDR7yKtdtSM2gO8BagMrIQWeeFBm3t6AezLXHLktJPEbmQXGC0Yh886bvxG
CbEiIVpzkSvfSf/gHCrQqA7h+AVouT1wTl8QSOlgT23wI331VpJwMoMSZWpKWAEEplDJK1eLf5d0
8UFIxHBmyDlMo/HfwH3ExI9vtSVYvlbOdM7ImaB7TDAFp/MMW94oB5pjFVjvtdJ6txLTcgMazi6H
fL8oOts3SgAhsWrcAkB1SgOZJpw6FTZmes9nbB7kExK4YYXXouv5/RHzbLSQEbfIGbPm8t4gwQqj
ffYTEfgjjWVpG7XRt1WWsG6S5lrkEABmBu7zothMl6k2acK9tRVdPWnkvgKwQ/3f8EBEuDXOWjX5
id4rjsGXeDJwYhFDUxBGaHuJTPsbouWPOgGCSw7dLouh7mpoONuQcGX0NGTDQRIxo+k+Lun3YFdg
m+2Wma7FLJ+79sAXck/S4MMyQZOkAULKWTV+zm3fbUb1AyY7ch8M+qw02VVWG0Ymkhb5pWrusrD5
PYkE7WL+2pScTQVAKTV/42xQE2uBxbTJOGqoSJCVdJ52oZkQrN1+9iZtoj4BF2Wr2KXGdsLoglAH
zu52UU3N7Uw+T59Et5mBlRdLyzrPrKetUml04DWwE4XK1MzK3AqeqQ4No4vSk6aSkrMQoo7n5Kot
kKRmrbO2hokyPI6ajWV3xrFN9Z1OdNfZNA0PMT/hH825NvqFG0Ls1jwf1BiLXz4XTwkHNTPBZhqq
XH4sdPBCeWRrBXCisZoZWx6lWAfM0FrEjQQYIa1yxaIWCFW5nxc7XTjLAQDH7NNyamYWVtst3jCW
kMSCRlYoLPvjTCx7cUnHdxlilVuT51N19ujIZvqYM2fa5zg7Vv1XjLTTuqVzHF1rLPO7yrJpB2sc
DAINUDi26ENZpNVhWGMzwiZ2RgyxIdwUBH0/kppDlGk/LksJWj7bAVEFNiLSL7yHeJp5J2MVBjd0
32eOHjzTBEWufLHhIXi0wxt8jWC3yKzmqGHwEg0HCSZG2zRuoiunqcskt+2Z54YpKOExHp0lQ4NY
Fg+ZVQRk1ibahiEczScwOz7DNAWSHX0ai/015Fa5QFVHnBabTMgAa5v0AkgePUakXuc2wW8PK2bB
W9zoxMYjdmwuVbVqM5A7WzCv3UGqDzX/nEZszqVZEkGRJ4SVW+dEH7+xSOVJnLlBSjCKwnffhBXC
oCiMrlaZ75cFBVsV5urWDMy9oEW1FZPyjQZcePKIRVTJeJYK8IauzLScAEqip1pU/bUcX+MEQ0Rl
ofW1Bmg+ESKuvKfnryDIYptL0QhZ02fE5ydBZSEtBEJ0Eg4+VE9yvwTswAyzAA5KF5+eW8wAmBVV
hu6PIrHo4XogmMl2ehXjLVo8xYbQWsQRproMIGe35q5EMamUkTls4LIQsaNyTDCbD0LSF58EKKS8
xkeIzw5PJz7BDutq0Ek4o6uBPF4JOS2iu21uwABFPeEMtCMchgso+s2ApWReQc0WKQ/jq8486XGx
7iy19qaq+VkZCHLKEN5V3RCRp8ghMBADx7DC42sQprZp4xFEU8FyoNtkDDGF96KqScBp4JO1Ubm4
Us7QO6U0wxYOqGrqll8qPi9I+Gy0ROCliDpR+9WIU2gkxnW60Zve8FLmtG7XoPerqhAgYB1A2YHi
5lS27oiU06SlYJ0LYT64ecfASFZXRoTy3CTtd8zcyQnzfsQMiugjQ/uMLeA5MBIF+WCoAaMAcGRw
fqmZ9Cb2d08AuluAKeDpiT+7TH5Hfg7rL63ahxirVEQqTdr2lGht9QV5Qjgm4HbIXJDyUWs5yPIT
P+LNb+TpW66FvesVZb7mQvDodgNCxNCEKA9fLcgqeatnsMyyKeUFWi5hgxtUyshOAFMGh9iCKtz3
1XhOuhICMnSeFoqNRJgPkhAHMVxTguvE/H1FATFjM0epktNkqRLzNbPnZs8kPeKT2eQjtuJ51gpX
UvqHqEg+UomL+jLbOcp8HshFJeQrVpHDK927aTffw4C8JSCYCjIJSwROdFcsrUJePJ2hWEXySF6m
j4UaW5/CS73YOP7F2OIYUoPekTTwDDWW1E0N9FJE45ecwTFnDzhOgfi19AmYNAmMqH6fwpY2UU6Y
VtzS+a5rshPxRdp2ii8vZo/S7A8VtxrDBq30DPOxzroEcXuTQZZKCoyXbWgw3kLRTDfmUTeo9Kz2
s+X1e2cFAhQfvQT2bVWBKdr7ZL0i3eTSXilzEyAMavRe98+dfo7mryo/C3Ets4fPRP9Msg8Lg2Lz
sBA/obFsxKC5FadgR+oqCrpEbPT6Y6DMKRuyLdSvKnypoJgrhjdm37W6H5UraF1CRrXcV1R0RcyQ
QzL3wMAVy2nqxyPO9E0BPJJ0L1RmkAsanJqQ8CUoy6s8DWVeQyZKJy/7stLOIPourTXjYBP7KB22
IzTMao0HAvjiyXwPPMJ8WkJ+aH63NZ7beuVehw6oVIQkw6x6Mq4todY+w3zXTD66GayoYrsDyYgx
yngZlLChvGvDFuilGX4mPQsXtHaEsnb7aAuw+bgQyvKTkJrahmOmXOvbqFXU9tNDj3N0qK/yzJAT
bALB5nhMxo2Z34HPO2gXgbgPjp37i/w66FSgTJcNKbpxpwCVJzDi0nOfoelMO8df7F2jXsYGLE2P
AXEFQLA9wPomRrIH24qvxTLfCsIgx2jiffVhZ8kokeJJvTEd8jWjIZsh2pls9JQ3WdG7fDNyXQas
H8khI0u16JZ9TMhAR5EXMe+xOm6MrDhJAANeeohXycj8VN9Uuo4P+i9Q2fXg0jtPvqoEC3LqdUi1
IK/1aAucDOVM5sLBoqFuzK5q+ii6OlKNaJj0aOjgUY6sTHeSAZR6rfo05QTQDOEqf7J1AUpzgncD
hNcNcg2lStZvW/TSRD603tR6JRKj5GQ9Fm/4SIsBX5FnB9dQORvpbo4p5IotAykyigbpQ2ncSMYy
5FjqAf5xjfp8PxrHVKwch/3Amt16Vm75EuNnUGTly5BRRJ4Hqk+qlU7acvwgao8A0ulWRtdxPmsL
AZTmc5kc8vFUc5304jDUiAGZYHHxHYGRLXZbg6ibY2zAbH3NP3hYwF4Od1E9s7Q2GQMBP8i3dbrT
mh3RkLhj2N8fg/SQRUQ2tJ9hx0mWxiixA6e+5aTHzIPh+VXODljbkXWQnNSwTbd+XX/DYDX1nzRP
4R8kncctQyQXSdfA5CxBfMc+Rsvr0oAGx018abh4C/kexm1RNxWEcmwHIj01p/pDPVj0op6yh+Ga
MSX/wcIaC2ZsG1SlBomSJBzw2uJPso5G6AixqxtkoT4mV3p5ZBlCR2DqxsprLz7LNTrBYJvQ5YN/
8tjjb6q7DSQPfQJzfWbWzrTLNGH/7Ax41suuoMYVPmC0cmZydxBQ7AZgAJk7KsD2DjL2Hp3zC8T7
vP4ay+/kR0V4IUwOUnE2A9zkjQ72FfHwM++IJzUgpjxB7GtAVDWLzomeZ24/yeQQ88NCOcQUfeCx
qtvPFBIekluyG9mxWTtWhfaTFnSbtPg1cr9QmCf7pX3LwAbliI6YbHYnXUY7suzS7ElVtqRd8CB2
D5CEM9TA721L34Czkc/zxysadW88ZzQD82Q/+YB3CWgnai0oHnLUj7Pu4/FLiyMCYNPawngnKwBl
XjI95Ze22QAumdOnBeBE8NCOrkWKE6QZBbmnl/NvsdUa176KL3wNKebLA6JxQYFTb4S/wkskXHiI
0TwMSMbgNtrNWv9kgf9B4orM2BH5JHv/B7HqAo8SnUh5b3U36YugCzv/AZmD4o9BU1O72kM2XcKX
kETSL9s+1JaT8IDhTwZzE3hl5LSBh2OYDTqzduh3oK2AIzH6D95zrXOYk0TtQSuuSogofYeVeY73
RoWI1SNFJF3OMTw36zqkEJI2JqGQX3AmLHFoyEmMro1yIhiJSFDGFgSqc/yuqXveaJ3Ev1g7yhcg
dWHjyxSuGLNnLyT3c4SPzGsBS9GVNLdneeHux/uwRWd36cD8fMxA9HDSIcgBe6SwuE/to7C3KZDf
kNm6vFlynyLDFmTqOuWFj8a9RfsmCU9RXfrC5I/0/cnoT2O5LaujAaSj4rGX7lDFaapRuA4IxmIP
vfQsHmPTj1If81CnPeR87JCcjoONWl/28w9uXFodofGZPjk9XnoLsW/DoiMjjAC5dod8mOrWIPdB
3YbSU8VvPAeXlS0wYGeIPOJWALniSIexZhVbQz2k+L1tCEsvtkWI+sboTqpytoYdmTiwYuD5oCNI
jqN0U1iro/jG81MnxqaHTpysEvcnW3tR1WdSiKYYlUBo7duXjmupQuQ86Sqkc6eLiDzwCCSA5xb0
J3YIXlL6EGSn0+ZJUD4S1/ZDNi7pO8aMbH5JM6+k/kOJvAWPJLcgEl1JfsprCBvbnm1l9paVVk5D
T/K4IeZrWQJHZkllLQOH7JItIXZae+T/MgBG1yFBvYvHk0QVelSJmwPSKAGhbAJQIRRXuou5CRtK
seYj73g1ZvVYCwDZvHk0jcDfOqxr47v6y6B4Iuqnc0smht01uhIz3dDUouR1FMnhlaKSqGSXc4Lg
ZGv6uf0NGjlLnprEAZ0yNGTjwXvZIJ3oXrEfbzBRWYyVtR1JoeBR5vNAHE96khcP1RGfXZKuAIyp
ilplz849r0rSb1KrkmHbtj6XN59cLLo+u270mEQPWNqJQcm17dgnG8gbLLxztu8eUnUPZknZIA6Y
4UeljgYGHJUsXHZUvgSivNYLgYBXlZiI6QiBMAqPpMAPLVPTA37ZWWCExoL8iOy1VB6p0Cl23Sr8
ivUtr5k0pbCcrtxoaOYtEebCgy0Nh4hGMGdwejcR3gHw/wdZ3snlkc1XYvszj3ZwHoePuuXS7xMY
PcmpfU3SU7lmhfpDs7eta/oayI8uORYZQj0kE3tbY/R+WY+VxnIWxs7uttQBw3TkY0sgQZW91B8a
ZrWsfMl9ZvGeOTI70xevIqbTTWk7We4bCdRzn3Du6ZXYFR2a2jPXYmr2ZDebyV2Z/bJFS7Z+oNUN
M3yWZGvzdhm00TZ9ioaaansTas9lisN6bzQ+S66KNrbZsXuPw12RMOmc9Zxy0x8kn4/Uo8ghu4m1
iB+Bzk/nDfCixBcBC+m5hJS5NSqUHdtO7DF8d8pmMs89ahwaOfqdxKlPWn7awrnfyXA5QjNEmUxd
D1IKafoG9y7zqOmUPdOFYXXivWGj5Q2hQlCUL82wnWK8hPO5Qk+sriHET1J4IuYWdpkPd6cQOyXx
J6yp4f6zsThsOsgJxgl5PnsXXe4ovQIUG8QVYGjFVO5dDp9aKPG4EOu7XqGnfIr44el10e6quCAT
T1m86JyS7X2woPazfdb1l1Kfidg17AvlFbVJhi2XUnrc8eLEw7ViH/gZshLXP4l0KZV9f658/X2d
j/OSDY7en7i9waEJj9BEk+WodYAlzwWHR3WvS5ecUzlNzepY6odolYDSz6GlhX0BvydXGVu28gTN
n8ZmXXo8I2J+RXqhdYdZ8nLDp8FOSBWgytEmzMzjipr2DsAT2Irl9xKqAZLMgpcT6KS4Oh24Xb54
6KSizkOLr7GfgHSacK9t4o8kRm21kchcVV6EfSYBDyMpzzHgZoZ+HRs/YR1bHGE6NrEXXT5TkKym
9dwz2zcqW76KXya/sUM3cJplkn8JyWWoQRYFzaz1fhMHpPI3yJm7qC86PdjT4KYjEVS75ouic1Lm
XzXkEypI/bPgnRkxbZOyS9ssoye+tPIVt2QPtt5X9Kus47EBb++L7Ln4vSKx2lv8Mc9cH+7dLdj3
N7KfcNKPL9Eb32xxROfxeBgfJoQC7E2pm6eb+S6/0Hg+WOWRHh17YhJc64v5tcR8liAGO+cwvUWa
kbnzHbMGdimilEKHQ0aJly1ZN5Cp2hlQABsGAya8R3FTWEMWpabktX1MjHsTDmjZjzCsVk5zCZ+x
ciD07MF9mp3Xd7CGskbdTySdcsUi9ATQgzT6XfigGyh/2bnIKpb7BzVp92FO8hMHxB5jx8Zsl30l
DKBM+p36K1wcZY8zIyHA+2z3m+pNG5+CZZ8uDjePgJnbmgr2nb3B5shzD30r6SQvs3JYUp/iqbC2
KlVt5XCOY8XIUflmPsdwFTz4WxLfEmAeLgdBwpD55cZifTLx8FBhc0UiVxi6L6JsrxEcCoukDjiZ
qHutJbOQPBvWGof8ADBoU3Md6rP9hGqXX8kKvEx15+phhCeXqLB7oXYnw5M5vJb0G8VC/KX6q0fz
perxcSKqr+7vypD4L5r2ZU+I0WQWvUtcgO0AdTY3xgYtP/qcUb9a820h2l0KHpf2B/SvUD4nPFER
qsCrRCNloOkXOXrxy8pX7TZpvh16LSvAh0Y4rpmSH8YsI0RkhBCs3/S4mFtpONVWcwkQXetLhisg
JLTOIYeln34kMpDdTYkVTvns7cs4mrgwhyPjUED1lJHXJiPi1+kMb6ZQjTXlUR6iRw0Y5CjH7lN8
CSpCTq300NfL8xQoLolvR7Ec7bj36Ezv+zk5hXVyVXCCDqI/QUi+aaDu+gR5ELOrvNoMoNBobeS0
Ljn4+6Q7IaXm/kw3uUvN/WTDGTEBIc77scXxOBEW6tVUlKKgrUNMQOVp06wAa+5/BUAl/Gy6dbaM
j7gObnGev8wqnTAhpDc7QkMdFBQ5Nrz0kGKbsrsxmC8w7YDkEsi8TEWxkooHcZgQvasGc9hQys9k
OKSnWqeiGVVZWoP9EJHEyS8V8oFvQzI1vm3W2ipRcbWQ3gATCpBnPH1XGKeGpn8oe0hGSXQHfwTv
SElI8pzfQ51NPS1krFUm58KKVy5kxanfM6JaN6yFVLEqkS30L2nzr+WPkR/JnlbWsPq4UnfLSu7U
7GHxGTt5NPjEcTFoVaK0T5xyrpjxxD8HAWgtFck9NTLhaUnEXoLdUFfzJ0MNH0LpV5PUdzNxqkg7
FlWPwP5NaPlDD/1/LhdsgnQm5aFWt71tPihlq1x0lTheZFakuBWS36fYzPUl0TjyMG3tCvtQ5QbN
xUBhvGz0EPUDjp+xyTJflyu4FYo2LMAMu/5DMHQ2Dti4Zx1rEye3qYVtdmsL0KCafo05MnfwMeuQ
rP8Vld9Rg4anjYA5aIXBQNeiPdKmd4Ir3aqLS8x3OPbAWu2W2vyZ4qtyZmJkiekMmZeS37CGCA+K
RJ5Yt2Qr0RRFTGbdE3Quq40kJECO6tqkglVsAIOyIB0Wn2tj38zR3jNEmDlbr24Wgl7tKHq1oxZO
EcMjzonzzEmrIXImHw69mrziUWS9llZ7JMpU1zYYG6i5ljDBkZ8FOuCN1kO5TrXmstg/Kk18gVoF
JpJxIvOaNDnZGn1vicHcxq5ogRbJ6OiB9q6k4mdWFLSuaLsztKnelxjnZm2HA7NduKa12u/qangE
ohA5faDTzGXoKhEKEa31mqZ+CjAseQLevCfxapMqBsRZQVofIRcOmcwLg4AkOAz0qq0297MofVG0
8g7jyRstXd3QS5821rRSm6N+jS+kwVqiNG7L9sVK88YpS3YMmqVVl0eH2mjZzyUe59F6GS1OC9iG
aKX1+OctGDqa/Ik9yRP4sWqMKfu0GzkGiYUdtC/8IpMWAAoJ0WqGcg8fDClTNtjhqDUgrwQqHdso
UdkeE/loCUIQh3ip/KCbnkUa0BvO5++sgXoiuvSQWKbqp4qJdwPcX5opcCOmGg9CG/nDAB4Yhxc1
QU+PoLAkgbK0uwdjQ56dEnCSUd5IXkViywDGB11ENO4p7zsyVrqs8MdxOsE9RaYxNe9LDoKmSdiL
S3xAFtscDrMXsxdPU07ats1mXxpEzowJ8PKuJhnEVC8ByWZ9zemd9CN2ZqbKxljoLH8TYwUuVoBS
QWL+MLOgGGDDsJDn7610V8t0xyL3y4gbYhFImcSWjTzRZmVXBk5gYaYxbUi27Rw+Q6Oytk1y1SEG
MSw39gqjc0/HEMdIf4WUUiVn4/BgZfN1GmgypSaNXjZuNF7WTntU4uxFKoxrltnRNphp0QQzv9JA
0oBmJ3sD9sSxU+bPOYm3o8gjPpl8EUNIK2VGb9tOv3STnQOgpNf27U2Q/IymrHVnBasYEZZvRkyj
gJE+EScvMEP1GJVEOlHqVykrScRAf5OOtJp4CzfGkOUuLD0olablaz1CMmhiUbT2gcz4SHAXg/l5
fg0AWUg11C1Iom6zRIBGSyprcncCOaAeaxuXRFH8ow3AwjGLTwUIg3xG9t2l5NcNTVuCVaewiNDL
49/2mXn6RsFkKBLRmzDXVVtB/S9XzZ2Mlm1H4rE8pU+SNpcc7Wnsaj0wKk1YrKpEqCY1e6CKInsJ
8NRbY/GydCBmw7l4aQkrIy7jqvR66Sew1rCChN4IzZqtVb5YBgMNTYlh6pd03kXiyTX2drWZYbdG
6pNkS+8dxavKqTugJOhj7ZDWFhHqqY4DrrvCH/gRdf2HMHO4Ve0OyyrNSR2orXA0XJqnSmZSixIT
r33WRJon1Uh+rQlkYl780Ewk79hB3/uUpiSSjcOYtA9NQYcqrTs3qap7lIrvDyhk70ozM6VSfhRR
DDcxtdlmq/R1SjnyFxBlikHPkI3TjQ9pT8kph23SVbYy2sjd9BjMGiHWNdHqqKBimVyxMe7e2EIW
T9LKz3yw76GKVL1vzhGpjNxPlcZ1TsyLITNtxpMA0NaO9oplEHKRm9zsoTiVGpYme37vVfL+hEYT
VwiCHUcAHcIC/rBIROGQZzwZ9mfRZWLH8LaMkb6WY/M1ByPx6frAGTp5Yg75OM7hlwm2yGV+gq1b
pbE76uEGF6WxKbTlK48Gax1qu3mU9XtFD18aJVX2qDzpBukENhPdd4GWQpbRcE3ZMFxg2kwJF/aA
2RInW1Rf0xjsG3zcVAX0sfJwuMDJ7bcFr4+uR83e1JnwrfmJpBE8LKSBqCo/FG040Xklpx2yv02e
X9gVQAkwGe7gY7l5Y+HIXwSKCHPaIToVG5C9wFaQuW94v2b9oVYDmZM8gPpCehw0bds1BBqFy08k
FSoDFgYW6KqsrN3MNV7hWmsm/NhcfQXlT9Yx9aizJ9QztEhwEG8G2/zIJ4ARUghkgZzERpQyxmOO
GwzdTxkg51Hg/K34JHBgTcaBcoxfzVDEiBN/BLgQaQlQtUB1DWt6tkPGUl2lfo6RgmS2Lz5qxEVe
W9KobucRYkzLkamll9uSEgUNmYZaEBteRRww4xM84fifdqponvWaROJJKi9LDD9aqr/kIoV/sFAr
oBl81Rv9GCVkkE1KEiNFg0Ga5zaBCQavTgGoYRyLEdUDbpr17FqsmaXJsgI8I7ZEKbj31rEMrV/w
BW5LPZ3MhuCB2ARAPHWVK0UttnO92aQrjldpugXmg7nV6TRnDF40Eb5nxTdOuzyb8n1Y36O2jMhp
qaGdZRXKQOnFTOlZymqxsNWybTdiRSWphrVNc/avpN0m/4u7M1mOnMmy8xOhzQHH4L5UzBMZHJPM
3MCYAzHPcExPrw8tk0nWC5n1VovaVJVV8Y9AOPyee853DNIfxeCVpoVzjJN0A4sFX0nJcm6eY+jW
v13jF7sxKU9RAlxM2GTLhfxSzL2OBXR+WvjtAlPGJxWpkRXKeIjIAECC/NR2QyPfFP2tJQ1jfiTp
3Y3odKHU+WRZDDUQyIHyAR73uRppKunNE5U6NruQT5euuj2LUSZLN/xQtf/Y9AK9Im1of39XlEkd
2r7/7QEKBchtku4HcVyL9eFdBTMaqVPtl4n2FV/AJlkISxNJH6b+Z+ZCIYLBfyLyxIa+sYGres0e
JAWh8vZ9mLpbW5U/syS4UzRyw5r0F07EniRKlYODKlFjGxelJPKGH5BlgSV6KNNRQzkut0my7f02
9z9roCxBwNK0Qb7Ff1Yjw8G/8wZe3VYaHWYoepsIYCNOqMYnQ0TXFj+9tB0pt3DlQ1WacivpLOIm
nPJ7t5xzHf8cl087BYPcUQjOIfkjpgXTKZ6jWbDgCzz2/z3lv72S58ZbX/GVyA90kWwL/JTbPvHF
duDmCtOYEsAISL21LG9LC/YEuieQZ4bnNHF/Tb6/9+goZklbX8sKNMAgoZxV2XwURr6aeTgWC718
Ha10fPDN6zx17xSGEoRnZKPAgRuu0x3oVJMZZRRlJfauVX8oUvYO1ioeiGLhHJmfw0iQblBm5wmW
K22jrjSNhCxa5r1VIQbVExP0SAZ10ckJZ7aEVVjuBugWj0OneVfF7b6wWMN4kgosy7Q3NRLGCIiz
7hbXPxU2BpmeN8Oua2GTNUF4xAZMKReYOrrF6u7qRQNjWa8DsFzLP7/oyksYeGe7dCzw7fnXQjKN
FFKzz6zwLHwgDsKmCios2hZvHp81LBjr6MZee53hWh6WFsgGXWZ3H+LftpcmRoaIzXVDlVPFfDal
VzE154xEwjXryxfieWfP6uq9S3mZoCf3BLxwncMfyK2jsEbDF8bDGkpXMp1iA7Zfjla/7QDxHRhr
4btmwS2KEehwGDy5Ji0fRlQ6pYtH2GkdMeAEQ5Y/oqlU3rHHhQsjJLo0hlWb8v+UfRJd8rEdCb2o
q20zhcSeTk/eTOUQmJBXXYz6MEVcuGOOdIrYpy3O2+40yEZvo8ntL5VBaHPcLH+JNbMW8XJxwZJm
8veoNrsIHjejnUc9ok+X+lCl8YkYNS/M2n3x3Xk8YTvOQNbQwwg580FGsz4ojSyRJ8w/XseBooR3
EhJfJzb8hNMTlEVDv3ulg3tIrOOBRfgxyMaZaBDPd8Ox1EI92XJeU9U3cFUUYcqw5cjjf/5flJNu
KdRlHcnwKA9FdrOkuyC/0smeEqM/dB0twDQe/BprJ3usu+YbuOILBk3ANSOvpdQrhoNdAxtNcrrs
54U9lt3kCb9KDivHtw2KE03nPiKyomNsEDTkzMV0yWahz2XQnjkrm6sP4SwyZG1I4xsAvzVXnTzI
ThBrv5rQMxxWaXigKuuhGaMOeFXibRc76Hkzj8MtcIZT5JfMJ1aBIjg2DzizyRsJYpGgLL5UgXyb
2UW0F4BsBWggS4zzuarCx8hbWEVmIOqdKsWFAcnAjTn1giI+jyAmz3QB4gNYLbhzD+Y9bH5ZE8aH
eUxL/IkwAAsntE8FhKNqjMU+60QFQlJPB68uy71FX+zq8YO7NbFG86H2vHnIB0Wgafhx+6/OJEc6
Lo6+sfwvXyJHkL35ktgRihbPWOcn452q2+JaR23PR0QLtJ251yGnwbmVhv018lJezGyRNZfSAIl3
4H/hlHf0mo2L4t9L5Ns8ieE1KScg7R631hzLC7/j72Bme94F3w6O9JPbn0QxpqDA+t++pT+gwrG3
gu2Cr1q+DY38Q2XBAcbPsXZFcPWm6MIZ6WKrTi58iPgLmkptKNt6a0u/P2LAuhtMAiJK8ZP042fb
zOXeCRKamV1CpqHhY+eugteo2nRtRs9hRhvQxDrPlcu3r0q9j/spQ2/k4lSZ6jsOGRFnDr1D1NGK
aX24nZtyly7SfTQpmD78vU3gFjS+4v8ftCGtCIQ7qQGce/xzQejVPnfiNkMQSyaUhtK91DXLPDj7
VKRxdY/9gCAkfzDUw/GeuviTgqD9061lroOW6BwwgRAVqb3NUoDDZK9Lwj+AbgFOZAIJJOqci7ZQ
mqPR0kcor1cGZBi4NI26lF7qophOvWZDkk4285Eds9sBHwcChS2vkwBLnbEK9xn2DbbWvq6GO9Xg
rFBYrLaUhkK5RNsoQx5HL//owvxkKCwQJOuI4tBjYbEh0EP+tKy9cEnrffhoFVy1/JOaSbTFvLl9
9mIhZN1T4n8RgeJDq2pD/WN4g2D5z09Efu4o5Coy/vyZYSXs7hp+/B2QJC2SoSgIKqKbznlCZBfx
EOMKlExoRA5iv8L8Qt35LW+aA2HoF61xTFpj2Jwaqz5Hqqd0gp47OWI9y0o83Z0fn3ukvYD14KIM
0J4GLMpaXbqnK85Zu0eB1TGe7LGaHWhSxYMyrvyysaQoplka1oY5KOuJsqron+nA0fEyO9rNpDZB
6a/eQ1hYHnOqk1feKY/ZRwYlU2nq88wG4/Ng04mSLNGzVgOVtWyBCZ9ELPA6iLJO9GZQyUNKM3kz
l0Rcj+QFgEjlLCvzid2oiieIwTwHVwFp6Fh3HBK9SM7tPFD7Uh2IIZRPAchzpJ6CVnDzCYA1Y7lO
48fgssVrQmoUbbf7GGP08gyTI2Nc7e6WtG9BE6IX0K2Dw7/GAkdwgLuhg8nHAv7lQh+ysZAMMv6Z
BD6Ortb6ig2PqaBYepNL953jYK6XnlFDyD1EDcKZFbFMnCBe0fnYRXhLhBCMCw+cl58kZjcE40sa
R+6GoqKXumFQ75PpatXdEds45tZ86g4Jf0pOXOjUhfCBq3nh8Cxe2oBsKuS2fOvRuhcU9nxkdSDe
rUH4D27MB5Yk7XL0ZTHfFrYAS1KssU/MwHmxdOdcsVWINaEX/N/h4T9zTv+tyNfxX/X4Vfzr/j9L
fP2/Al//wwAF+K95r/8d97KD/4DUEDja8aUUnu8T6vpfcS/9H8zzWmggi4HQ2heEIP9P3IsQmPC0
5N0d2Cr4vwJf/n/IgOSokLYM1pi9/G8FvqT3X9L6giwqUHNbgsT0NCSN/5IOTSMwZmqZ0i0kQUwI
At9BjYq5WCy+q7CYrhM0XeV9OJNg/zzP52i2yF9M13BgP8vBB94FlSRoPExuWu7mqPsli9g9YteG
X6DKi1oPg4C8RR1gX7YTbvdy8c7Q8e/cxl96kyiS9c4PwxpS+BgzY4emlxhM2dhPFC+U5hDh7jAj
lib05+fBpWR4mSNsbw51x4m5zdH4FSp25M5YEssasl8KOPymg+OwvSogIU8FF3PcRATrDRw/ljzZ
NmtL7zhlcN9AeTaRzc/LfPAjIaIz6G/l4CJO/Yg1T3WnEneLO9x+VJrjLIIq4IEW2Gg49+jgvMlm
V9f8lsFnTwLoFm6o2DbcHaJ3qiVslbyMLllSfY+pyTrUmgMJpZ5LENJg0DcPXb28kOt64LB8nLzi
R1E24RHz/KcdD3xY/afrMxBQiLb1fBp2Mw7aTW5jBbAtH3cUXBtPvE7csnbB3Ja43VFUwvC37Q96
p9rx5tUrxlBiIO+FIUINk7WKqgqDM6dfLrlAeKOvdzAnAYmVfscqZrnVQ1ydHa7rXBLzjW2YxjGy
72Ar0Klc51x84Ujd+iI8MjePmFzwRS499rRBzc+DgISV4F5IYgv/Vf+3zAG5er31LZdovYEgGnZZ
Bhpw1uPGlxWOvAQLW9mnCrNoiX0t9bdgs9JdGNOIpFn9tHTJEIuIeXVb3cKO7dKkIcTEwVnOOhHv
ssDLmiXKbEJkJbtjatJkJreqRweBMrEch66zToJC2hbXMYLP1lms4eDODM1OTOIeIJkacKcEqbLw
q5L/5cpM3VqcsknUL0UfvARxH2zXBYUPc5PZejgZ/IOYgvRAmVZtwdMI5gCbVxQ8K0BaB6jil0rC
3++SHkObVQLL67XezdSKpwV3nEqqeK/87F/o6BmIccMMQZxhb7HYOpYJQlNP/26fcQGi3gt7d89M
KGHNCzmNh9HJsP5k1NRPSv8qcsSWwfT2u17SD7Q76rVoft3rG3BYhEbF5JpK2pymifaj0HZzmhRH
lH32NEb38tIkYPszZ6BRGC0UucXBuWtVeAxy/TNOMIlAHd0BK7NetIvFbvbZWXktkG9+OKiokPwH
WasdhTT8QQhZBeXiYMsol1EzjZ0UNu0aajE3oG4JlNgsSrj5l0H3xhpyY5z+GZK5Oq4VGb2ND69N
5B+q3QjX+cNJ+um6RRP7laRJhtXfWD4UhWpEMB7DlZacY4s21ABXgsU5hR7hVdc9gDIHF4ZAd62p
i911I7dRJ5PTAQVzq+hShTL5Mi1t/OGL7D3l6wOWkWTHViTPfotiLwEvYmNFrGi4dPJdPUYkqIgw
5puaiyfNUhOEx1LhMBnkEenM2dLshHGJY9D3IlbzAR7/RuFxbBJE3jLMPrvc/oo1BJtUFn8ZPbEL
9zQXTim5IaNXT52+pJoIiBOGWK/99gKyG2FwEPe5bV6GRq0hnJG4WhA+NOnHGqJjwkrPtRP/lX7M
laxnX1XzuBbsOj2PSTGI0jf6adAfOBrwhCJzJ8p/tAtXHEyPmZRxnftXlpz8JP3hVtRPh9HaQ61o
AmGD+xWmdObib3AYWqFm148JSRsorNaVLMiBf8jx7HT2PZ0OWmKDRp9Avm2hsWjw8EdeCx955sgN
LSbAKkPaz+X0ZUJsmKFDwlNV0UcTL+T/8AJ1In6ZTEX+CdL4LURLZx+RpchDwvHBdlu7BdgUjXhY
fqsGkHBMoT3V08a5TGF7FQojsuCQVopFf1+nT14zFjBvVLvNEy5GOfROH6PIKShT+HnSfgiDmhyJ
G3zYVWAddRWjoPYNel5NPIq6uaTaG8I2p7xBY2p7+4GaBrlT+ZA82MUdmBvmTFXCLLVJmCo8UJbL
rEKD5TYRKRaYvPuR+B8e231CmA5Gx6Y8D31GUFjDgJyjWzOv40nqIv1hBTXSe6mG5ls0Mf0ZfWJD
kRG3wS1ZB5IaWybrN10N7A3XMtO0JxfokTX0Oh4kbZ5S859PVn4R0rs4bCC2ZTvfrZLXJtPpHfLc
pkELCWFmREHoQVa4KaatSw9Fdzc7Dq7hYNr3PWGOpUa60SXaAgfDJlzR3UGODZpe4aPjwdTsBOxx
vUGL/kXtBYbNOYjOtFaujUDFnZ8DNriQflU3r7fGYtuTJeNOuhUaU/3MbRXjf0bnqEzDbTSPRy4+
x6yJgDVGkpjIwpvboxyWg/4zYatMRoqEskxwQyEyxPjxmcHSuDjXCyB8Dg6uIgRfQwz8JcWScf1z
NNN53Z3YFdNiITgZjNK7wEBVMQuiaE9qYcyrd2G35SEpeQpiws9QYlNcYgPObRs0bUj1FMXmO0rp
wUizmG4hRxR29+yM2LOmZe9WWBcA5m8BDNuFwSIHD1rGGdnL+Lf0OrELm7LaZhG+uHhoioNLmGCO
sukyu94t0ME7t6zMSj/mNX868g3E3CNqYVv72IbaIsCSeyDVVWi+gg53b0mRt8LfO7nWaWyCc0sK
HkzoPkxI38TOrSut6ino4hvI7o+5TUE0D0xxZabO9dAHALmwalTlIwhSs096YpgJZ8AYlrwaV0/h
qqq0LtsamkhBPzsGBu50nxxjtkWP3XlgPcQ5iFU+j059Xh2G0X/KmkGh+9I/LsHGNzGLIr4J5zC5
DMigW9rJxhcS0TMxGic5Uy124KVkcVXC+h8G6of4UH6enIZxpO3OR7bNmn24UDnmRYQuk5GdVWgb
2N8QKxiYQVSy/Okii87GNPlYuAN1dKSR9S7Tk2Xzh4Mj5vJYfjvD8BpFIzUnEsda17X7cY1yZgOB
FtYcxpn4csT4uYwFvkug7QSr6/5hHmf2R0Xk7V07ZqbiAZudfrlESWCRXWxYoq4EczRQcQNL4hPr
LKKH0mGLnMMi8ReqgNqYrkMqpbhv5BR0xQj6uM0GWPnJYzQVzsml85p4JrSQgeOBIcJ6aLoZaOJi
tj5lE9u4tjlCIqnpvoKUbtai+jL60ZfivRc/qC6KLhPx/r5k80BXJtZmpkjZ12e2RBBdbIqIS9+7
2B3T7FzVb1XHDb5uleYeuZIYYcrx9qXED4x7WQfiaPn6B923fy28lG46DYfYt4/DpAt6NlZf0VLK
a2pRJNX4anl0XIyJVt/dsZYcSwSM4hiuakaHrBFZ6BtYGqi43iVRh+5h2n9kT9l5oIj4qzaS+l/4
TMJTgGjirOqJRkapkFNmweybIrCIVWmpTfnk2RD4vRr+tVwWLhslTP/8tCDTVKtek67KjVg1HBcx
R68t5qu64646T4HgsyBRrfqPWpUguWpC1qoOUWmL93JVjMJVO1KriiTwHq2qUmQF13jVmcJVcbJX
7SlHhFKIUT13MvYUtPm6E6djSncapE14VKuK1a96lkLYylaFi73HeMcus0lW9SvlPypWPSzvckhL
8XUWUMq6VTMLV/XMRUZzVz0tpUd31ddGhDZrVdyA4XDurSpcjBzXrbocv5R0Ow44NDEmFwrze1fh
nC3b79SrSOet+h4tSnrvTs63Z1OKEAxspHvkQD/i6MuM4Fym7yuP+GWXgCokG6v9EMyfYiiQ6TDz
Baa6W11sjkm6vEUlKU49UqWVzOkFWL+LH5AanQQhLsOGHiESj0iZveW9Fau2Ga4qZ4Dc6SJ7Zg1v
w7U2Y9VDZRF+r/fstum/8xLNmJUsC6jKoX4qxjWKG5cyGGoRXKj1nkpflr4OTw4r29rCyhS76ofD
ohVPs38J5ohVaj0wsdmvM5z4feHiS5+1fMqsb1P2v6YmOqfMB37AaS5ryer62sA7PariBtUlo0+9
v/FxAr0tMeq2Dp+SdL8sJmREOAVvHim2wxTpFNGLDLjPDhAg7G78Unr5ViHQdcgm23ytPa0SmtVN
xQ2cfRZNm/wXG8l9MFmb8qaukETpaCNpZslLYvmVU/Jnu3jmZmNfDMUk2QgWacgU6ZGaX1kbvlud
u0brWHlYD1TLkAtsxcowk3sNIgVjaPPScfXZRX19j2OpTqNDnZMf8AqmCnwjfsrVA1fKetkNCd9y
HHj/pnHm/7cgpezZY3BwRoxIGnwzlx7MQMUc92cgHJQy1+LFkGi+eoy1UUfjWckCEZjGcp6i9G8r
8KoE44oAWVVLe7Y+WULdgUdylLYuryICzgVW0SHqn1vZG9Ir7i2r8DKCJLnnZJZCGxtjzYGxVW+c
hpqmOCT8eWHFyObA2meRXe8DvE4rNgoUG5JwR4679On4gcjgs8NnKk4HkV1bH2O1Y6a/c9xWR39w
Hu3ey64FqG1niIanjhv+vRneQI9toBJYbyMPFL6etEMVn/6YQD1arv3UtfSoPi6mny40ifG1RpV9
Q1vnBA3HF2Lj76qv/sg2YVXVcKYYjrNwOFkCkmzrta8tYvGGOOGfKiD74uXvFuo54SPzg2sMgrDD
zcGLVbzzqQ3ANEnI251WF1uo2IqwP7eW6W4qEluJCI/KlV8WY4akgtiL6xPIATItomD7zZdaYLa2
gvluPAoibfYmm87LL1IQlnZK424RntMrguuyuExWBV06s8vsanndhTIojD5uSXmryXDFBXC1WulA
xTPq1Q/xrYddg2AgsTLb2U9b0uxs6pg8SfJmja48Rb18RZokhIazIZBTAYQru1BdjsF06i6xqO2H
GKPBROVp9JAGBKiqErSHqPWN9gmigG1gH5LLEvaUDLn9c5Ms9gO+1EOtGBwjoCgcdNlDk7QwdPjO
UY+as/gbxWECiOs6O7GzT5R18mMLrJ0dwJL0xnRfrl+Kn2DKRoZaD2vu8OjDq52xwvKQ1Vjf6wcc
UoQK/HtaNTamn+Ajm5u1CYT1M7VjM844QZAmSO39CP605MZ1iEsi5bWkPBlEeOr8gB1q4ToJj63h
Lj405Ib6VN+YRc4sqvBlWdFJ8a/Fw5IAxJ6ITEVxmyPdXzVWKtvKo4uBoxI3LmU52ElpHCGU7TDh
Dfiis3yC+disvJkRXOJEPADiUXpScCZFFJ4nAqse7gbSNZHffXdW/+AKHIkQZRjfqp5NQkHR4vDg
Jc05H6ZHFlCc+u5CyKanrGdIw88o4StOwnBmXT+fZSDKczpbVzrlvkxuHpZuZvE8TReT8yejd8fI
nSxm2o+C5jQr4CxT/1bqRZ1EbJYZ9LaVQHQpXH3Ma/wWOkP+82gv6WyUfCBSFwXECT8mTqymc06M
9+9meWRePHXge3buQpxaDMGzn0wX/MsFsSp6aZe2uY9cgCEpchMObJayXjSBtLTaA9asCVmNf7SQ
l7kVE9nxSvulV2RicJr8zjJn2sUJMIoss19LsDQ8TlWQ/qLM4hBb4rkqlXfS7oAeEaqfQ1TOB8M7
LoTLt2dI7NguEhJp2/w6ktoLdcD3pNnueOdRml/KwGEqzbvPGMJNLbmkrEPBTRDfJKrKVntnOn6x
I694zK31Fvcq06H8WzBIMZskS/+JXpRAR5j3Ip0u/HmHVJCtHlzFVDz9pudb8/bAKNF76KM8Swxa
9Jfi/C8HTl7sh6TGgwfLwqHketmd51XvCnUEcu1vY8s4x85KP+cu/p5h2+Fnzf8WYfJhRENvu/K+
LTe4WMhvU2p/ZprcWk4hHmZ9fImTppF3qlXA6BmyXDI9ZD5C5UVyVXVPm+jQPOJB0JvGLVmfs80l
5tIG7C+KqzDEfuaMVnK295t+iS4yQy/UdT1QDBRuF6rWIysHSuJhR3En7ifrwiTobfeFQl5w9Uxy
deMNuKSzbpvGgpp0FXIfpxM5wkZbK/GVTnQv8MggTJD8g9vgCuctsOD4jhUHQOvmpG9K7lvKufaZ
wb0ws0TLvPjsLcnVwzuXV5N9cfX4J3tysDLjrSFIGL9I5Khd3QpMlnHxarCGc7/PzmYOf7gjJwOQ
Zvrss3kb4fDaaNGgXEQ1iLGOEFrdfUR2+uxrgoyjUhWmf7j1a3UULzps+Hrg+lnRjjPkuEA8/css
/HcW80c03Q9nCMOLtS0N2l5jrz9PP/4bBOXrYC0YpCQZcWz0A25mE/9o/JuQoTjOOLw2klX+zA3/
QejvKcdkFlnOZz3M6GMWgbigoRGi59kj6y2dwdqayaKvyWtvAVKrla6U5wDDqkoJb8c1oZAe9FII
TXpTtNg68F5pS/3kz2kB9E47xybrGnJRl+CYAtc+y4zwAWu4uMP2ZGHfsww7r1J7NneE8dpH/H3S
VjfbTQvi2jzNQD3+LBUHUrIC05KRF6c9/6VmAJNSI1/siCi1W5vvpuA2OTp0VSfByq6eL4Jer6M9
CDxGS7liJDz+F1fXgGe9xYt8oOLu2te5zRVP/50juR/UkGMGoFqyCadTknEIBLEYn/O2dS78yldY
sPupkBce9RzcCBbhhbJ9s9d6i0+723Xe0FwK0+Cx9lkkV+UzVqefU9v8olGP1jfsudoax2OXWvRn
ESxYkqfBwivpRSFEn/Q9wkAEgjneSf4INPDPiChyHKjfQTP/jCZiq0UWvmf+j6H3uL6LZNjnXnIr
+uQZvEqzHxx2t1qXD6U1YU5bDTLw2Tdc8vi1js7vlrrzWKKu9OwKCsHmfxh2pHDeU0OfgjNm7jZs
f5oYu9VCJU5UdIjTNFtvo2GMkC7s57oXfxv0+sJ1CLOVyVMF4cNaSFyLl7gNSc1VH50Lo3kwmYB2
E2FGtE9R1VKKJIE0lCMvh9LDld+y8enL8eryaby5Oa6+wqNQeEKTGvw3OoZIPs3BocN/vJni7heM
PeaHgNxspZlsCvsySr1cZ3BivE45GUYs4VlCe15m78TcfgyitKk453prO8kzPvBneEPnsFy/X8/R
HH7TIwLFslULlbYOHrIpiR8yab04BVGfkONk6yEeTbAKUuM9K9bJEKNQ174UmYzRnn956XwtOHS8
LD56LicXG2o+/9eRBEOzkIK3STM6TP/cRKWhSwDppso8+BF+89jFuAmif+v5szTfeWXv8dvRKCQZ
SNFdzp7dXh3eWRCUqUx1MIUsb6MgsjGAZoaWdfA6D2N6QmXZ8DhWHA9ZcbTmoXrtyw57IRglCtEe
8/g0rsCcnmQM7TrfOUYEvJb+LYE6s2HSzAET84869idVF+IeLHTJDpqmylE426yT3Snl/eGgpryW
mHYXlDV6GPaWzyePaTzehVhjz7O++y4pPAyo5uBSTPpiKvQpymFODcLvhh07ysC1a1V5HbirT+kC
qEfOTynrP8A4qw+teKfdK8Dd5L60XhSRXOufKKxmqoZxtjEY4o5xsDzqAt+pRcuEQ2zsoaV1rqXV
qSyBMhaKhcjQpT/Hfu833pGDJcLyXMlrQQ2PJ+Y3XD3yI/QQQvzBhLuOD6MzAqdb/Bo2gmqO1rsH
NdyBynFvxjVPU0dISTvdvgcPQwpYp8foJ4r/WhUboiGyazAZCCu3+a5AUxGynU5FOH6olmheLf+p
cjhQr8jf39gkG038GKU5HqslPbNrsm8LNtCgqx+ysZD7PJp+LYrazYDEJ12ZYNCph6ltG8WTrV3r
Ym6wnfkEUI34UDXduw6hpqAarbbLYV+kXrhKpm9TqeOneuKImXij4y5FJBRYzRF0XxpqSgwl9p5w
+IVm14ihjQWsr/cmW+vCYkLbcRLu2I26CgE8x0kLFtzdt7MiR1qv61V5GoUXsXV6d3Pra2blQVXT
P+w2Z4syrJweFI8Vx1EIYDOF5E5V558WIM4m2mcmgO+iDPrtkCM187wObLt+vzq+G1ytjLtcJce1
gGbfl2D76zpZ70au5j05kSnhSjnyetvxMnoagK/wmVXyZ2puAU1+2BuL57ogViUpxKHQs2fR7AMu
UfFDMPsvubHafdWDFKr7Wu5NAyAs69Elbeub5uMvLWYH09uyhRQNbybNmptbDAMjlfuOnY3M95iq
E6UxctvEmIyl7/yRDSV0SQ4gwoKnRcRp6u54rFnvwRjIC1vttU3iO+2IbyMhE/6v+53YTDl/Ze2z
oaX+cDgDPv7S3N/toj1CyYZ9gihvBroNPJ8eUt7ejAbph4O0vsFrivOO/CznSrBxIvFnruh+TG2D
t1RWR67bt8YjnAt7GPJiWj0UfIp4tuSp9zSWREh/WHkbi8KCVU6A96JI4pMZWuF/8C9MAC8mJDCp
1DlR4ZvtqQ8vam52WyMBO+md/Rl2/WjtPRaPRctp0tK1yJlP+G+wvR1y7Vfpj96N7MBD5cb3gu+U
Zm3YZv4YfTZEatDhIeZo60z+4bGYFWK6hdtZIv0mERKIESSubJ7g1gCNCTNwo1n+xW8n2DmGV8po
y2f8BX9damV5Vst7zJ9V8fwnjtNeSvIRqKU3Im/DzrdKHvBf0UhDcCJZEYRJ+qdMAIKrJuFgGuFI
lXbyik+jg/8Y85gZOJ6AdnnzBN3Zy91z6Yli5+rpmOYvrCs+dO+Q9CLrg3UsorQb9XHX2D6pH8th
2CkRa+MC23rINokJmWsSb2mqLdrMAeOlxIFD/2Tb8uZ0kESKOP6nn1tAEtGAG4r5QmTpL34L1NAG
UOoTWKpL58Ml8J4tD8OSxzMqbaLswpl5cQ3goZQCJwR5FXofV6I40UwP1Yp36/xnriFUCNr4f7PP
eUW5M7xPuxmOAZfq4E6LySe7RL3vKbOSefJiPPrhjSHc0ThLeilncUZinG+DjHKG1hp/MFC3J62b
k5qsn63mnGjZWm2dkjgRg8Qz4azkKaFJiC1dMW8p1mG2jb+TcfnVhzhJRiV/+U5hbn5gcbmLyq/B
ELNfJkI7rHQSoiluR4o2hgnoEL1u/ixaJadcD9RZ0ErGhhJqZS0/NU9G5+Y/4pZBNNEjmJc66Cg2
c3PO350FEY5FKAXfo890YAn20SXwJzxWP2V1Ngqpoksvvrp3CXaovgaFE8/zobCav9R0UJzpNhSV
uxSVVwNxRTvG6RxidgXf0fCii8Obw7uLgoZ9kKAMUFG2y6s6vipuMdoFdENTIyik2YbJAvStEHO0
D6Z+56YMngFgGJX/zLJAnPNGpkeT1a+4uFlvl7RoC6MhvTB7xmhmm6YLw23szG+0xdrEP/4Wud9s
dPWnjcxbGXOT5aZT7fgubDReWokBzL12PrfsbqBwLqnQcNuc4EoKiy4r0POIFBUAGYj91BM78Ly3
3pcW2bEZISUAF2UHH0MrYQsP+g/Q0V9crZvRDATFRi5WdTMle1KE1a7pkd39UKAbKXyyNLeew6z2
j87EVh2vN9driKY9pTEyeZ0bgw2NuAfDoHPiVegNKxwDe7zrRtfZezZ9MZ7aNuOVU65VKv0CIUOX
y3GJ42XjaCMOOfmeg627S95a9pFOERpXi/qEaf3PNFngFS2K4iIXH3NnonYfe6zE55JaAwHorFLY
bGS+OiNclMc4Zbguy/qPLhL6yd2BgOlqKBrmDj3ZPdhYFjadDXOFtFpP8AlOG12/aCc8n4rrBh0u
dYQTIXTtjzGDB1XjRzgkUwQD2JsBCGb/et8eLyvVk/0epWI8k1O1PFeseDaQ6+2HKZufNY3om+Ea
T/mVKzAGgsSHyyb/4cxV7LHsi0ONy5LW2zQHIbisPoS+aBjX195HVQZ/MfRMhzL8SCyLT43iGVVn
MEXn3sULeu7bTl16B8lYDgtsCKz8OGgm8Kx2dJ+dMD7TzgL1mVvRFHO9Iag0rBFbA4ISOBt6g1mZ
ReuCPKrpjEBk6oqAM6eZf2uqZ2LiVA/WeinJSZcupfVnKStnH0huXjG+sZkFP1Ol9chX0FzFuXZ5
0nTMZ78My2XOPNIUNmdyCaeua8IvAlFp1Y8PI4uynR5YzmbFTCHY9DEE/f9k70x2LFeyK/srguZM
kEYzIznQ5PatX+89wieEt+z7nl9fi1kSVKWBAM01eXiIfBHp4c5Ls3P23mv3W+Flh7AsIejHvbEa
hQkndBzFKkztbu+1FumchotNUzzUOMrZ3xWnWQH8HNPFM9Jj1AH5KOD+8ZoaiQ3Xxq6fdLNFHYL+
ZzdvIafBxvVjVE7bjh9AhqwnQ5ZPamYBnARgZljpiZGnIAFb16JiApUwWMPrP0GGypmWNR4Aylpi
xVBT5jhnAtERz+k+PJSbDTZU6mm6OjsSMtqMTYp934vadTmUOV5RdtqPnt80T0X1MpYGBSzhhUwF
dB78ZEF5m1yKljqj+2VnVW1nv2QbbHPRTmKxiyf/O6vJPtfe8EKwnE0Rjo8KWaQvCcljEHEJ9ME2
dBJGiDD8IzShESflxLeAQpgsaVoF7ooJv6UJMttO/auV0vXEONxuXVqfVrEVqSP+iJOzz2eT61gw
85BGJPxsaOCNrh9Jfp7jxJHAMQhmSdw1bAId3lO7KqR6NK69q1ewoNR4q8KgfBjaEoHKYtPDpMCG
pYjvPdjTOwu5jxgaqqCNCmkUxAnxMi+Epy7dmB4csRKIF74JaIULTWcbYap4jOOEG660rkIbkGcY
0fsZYrEX8WPG6LePHPHQR0PNBqNjgUJF95LPsYrqnHTzNahtEmdd6pxUqErUjvSxEmqB0cwfkcgn
oK1gtJLsEo4DgJvhQ+ZLtC41n4bOGy7oqEd8lWDsdEz2jzzaqo7n6ywMuRx1/Rqz9mEyuFf77bBt
WvOUyPYc0FC/wlGxyJRxv3UtH9MJ85WTkbKhK5j1tMVGzVAAE/ww+iQq+uoPDWF53+XeYhRnM0if
yjL4nTonWRdZL8id07Tsd7hI+MG6vhjecWl9GUb9ISu+ySaFf9sgqVF17OLDxPQ1SnK0IihxBqqf
xqYYcyxEszb89KHx82hf8xAlnPds8uXVGX8LuaC3xoakU4spGggLgckYbOeoiVjOIVXKXnXq1Vjc
/DQid+fyw4+LQzplj1Pf7xMvJcMdf46ysTijoueS2JPLfZWEr99vbN2fKhW+Rknjn5P4zlxi/pmO
+01q+TsRa3knkFVWgYis82D23NqaXm0xObyrBYnF9W8VFUAaBpvFsg9JpYUsD92AbdeCJNGy5uTV
5YuomN/zTD11dXdwQHGvMGcix9qDt00sbC5dV0PM22mvzO96X+PxZITYh4azbYTtra2En4FrheKc
VAOffW0TWX6oI36aSNDsiMrA2Ye6OVfCwPbGF7nxXQC/iAOcvl7S4IhA1WVrH4CUlIRluazGekrO
HacfDe4pz0pn8xyQvY3HiveIya/NeGFNrpAbRZkxSNGPfrDuPMWOP8ztg9B9sO01qz05QDDOZPBC
Ee5Wa6iJ9GT1Q4R/qCOJMelya7izdYmhlnR67Oms4ndFkWL0s8VdF9ub0nUxe7b2X12lJ+zrK6xf
X5NpGlszG/dmLv1TyeXNoZYy2Fe6fWJ1m78Jiz0yLsvGJTXSJN0TZsedcKFaRql+4wlowEnNFFuO
97QAf1dOgvZgmuFxdM4l790rw5khN6k5OAdcMib3A9i+JJRYIjIlCoQ6Sy6prSx7G2gl5m+BUu5K
hfsSFbpNLm5Nrc9oUB3m2jeDdBi/Ibo0LmKL27EcT/ODH8Sf8Uy6pWioeCombuexBYsqsbnLlJu5
dLxjNLD4HD3O+zwkr9YyZ6xrNkKbRhJxTZdhoYuhWAZoSZTJgR+FG7FzXOAqY5E+CCxmczhVR2cq
D+TGx4PlQjYfzfHU2nd9yeiNb2MRtZwPunu5g834FRB5maUz81NzUTIgX5rGXABxjj5YkA7nsH5M
2TurJtS7FgouhAznEFiSJDxhaq4pAT4/TS2H6Z3dKVSAZV3CEOI6gfJax5asLrMRwxu8+ul8X6Ul
gHlt2VhpmauxM4DuDsJTE9rQiefpJXUHEmTc0ThwBf12/WKViJyPMqGVDkPyiXiktbf9SjFUimHT
lOi0rS4uYiI3PFRNsu1M+h3Gv2AvKEsx+r2ysHsbwA8tY+h3LWd6zDS2dywgCphrV02Z+ddFZnWK
BkgsD/zMtZus37wqjLx7Lhc1UnneaoBTs+H696A4vwlkL27sPjr7Xmjc5bj2DjZZfUelny3UeWBK
oI1GzweKzDVuLaQzI0K180aSKh+RjyFfEsPPwdPV/UPmOb/L/5DG8XhI+u5nFCOQ9AJWbCiGV2/G
HTJHIDTzxN7PKQdGCbwQ9yK+yYRDw83WVmH/YKWd6cYeMcw4H7HFFYF9dX5EfcREJ9N2Q/3r8n70
ANKxBl4o3T68EQy+zpsmJEt4w9ZR/8eKy2Z531DmNZlr07cuTQFUqM2Ah0E24CnI6C9qJvsKgbq2
XYSMPAWdiPA5Tw1oCNzSq84HzTWOzqqCjLAKqD2zJ0hmuO3lrhd8WqIyuKYUIe0GSz77EQ7XOYD9
TWnume16gSNU2OwW1I7MfMT9srkrgwylBTA6J/4pIV0qXf0U0BQJGx76JOKAH8NQ1k53DDGXHvB+
8JfLRLkraL7ZVIa75+JMcUKVfkcLK7VOju0od1JBKqjmcdy7+WFwIW8lXkcjpG0aO9OxDmPe0wwb
t8+anF/Kjv9AvJyRM+gGwnhoE9zLeUFUMHDM5jxZHcyrSp1iFaOZcwEF1OEBwkWLGj2R7uq+fQIN
XpJz9unAI6mtXZIBdN1DJel7El3yQOfFZm6g2uuJGoyF6Vsi1n4lua6OxHxe0yivH3z+dqqHgskW
mdIckqM01H0AKxCb0ug5BKysOVGSsJ1y9Mkeq8WuFXdUegQXHt+HXCX0E4dw1hU51GLIxQHuLFEK
nX75HrtIZnEPbLSurlxnsULEBCQGGwCjIlwfegwbrXaDnT/TiojVukKR+YqdR9ln722bir0KcpR8
4wH6F4pRRS09w8u04bMutHuIUiZbp0lBC/TFlqYXgm3axzmSHSMbD1ntLM0L5V2X9cCgfCOkqSDi
Xe4EO08XILmy9JFDLN2Wut9OQXnUc3kKHX/VjvGfmuw1ph2K8eJqQplntbsaY7DOIm1fCTxhknGQ
6hw97gpUk6LDRFYq8WBJEDWyfxWI3m8dnimHxi57QkJdLtKs3vVbt9gD5hoWV3eRfUPdoy3EAb2C
QHpjDlufOFoz2JxwuvrLnPENZR1uFQny2BQvfo4IHWUjndbFvCHNjxId4jLgEOFGsETtXeLm68Yr
psMQYB8cTWzFDJCXoUSJQrszANcmDgtQ7yk3arh81ZG5zuJLGr4xPGMI67bW5LI0ZSWUN8VOTIJ0
SzKcB1vdlwaMVIfl7iSebfwzK6sZrTun5WboENjhVkWJuT+3mJcWi8/gJvc1zuO1SPksaTYeGUTO
oMV2Se7zvU1q3qU2Di58vvRqLFUYhryPywoenlBsAXybF1XePJl591arryQMWV8E9IoW6UfiBsve
otqXSXOJPK8+RbCMszaYrtYYfFpmcvGLMNkyKXxmbsnjY3RH3YzJHoWoYsWUZusiYVczJxybRU2y
OBG4whNoVUAnxd+uxy3rY4nXha14l7wX4YyURtIA9x6G23aeQlzaPj7STREDtqC0bNyVrTjX80tn
Eygx/LBmFX03tG62I+lxZ5kWhvXc/YmHLty7gjGaqoeJtYlHpZtRn/WA9IUA30JP+TYmMsLSLCMA
bVSc2HoWG5VCdp5SOZFR9W+TbcMfdPBeNK/clsSBd6CPlrh0wZC/qRsqAS2abfhQMqtH2zDAktlZ
87PolryRPSKVDaKEzNJ/scRS2xTWRmqlS16g/kD/NnHzf6Rzqh+GPDu6/TxwlLDa7brkcyYAStwq
/KvGBzOU4sjym1gMhy1HypknrLyxPH0ltvxHCHGL3OpvlFXJU6JpWJn4jIFDRxS13oKBCJYPmZc6
7Z0oQ0mXDMFzSkwhQk+oHn4zjFcGh5CxNYr01fFBoROWpd4rKmhP5eD2VXas2DJAiY4PCSbxcWh4
qhMn3wKy6jftTN0U81kOU3LZjmFAxSrW3hkZFzLLnPCiucB+Mt8mcW2PIPcs4H7sO1nA9g0NQg4Y
ylTz3c0HNsgz1ndSI+O+WVYc3txmu2Cy6dOVvEyLVGDsk8Pi48YHPDqNs2EUBmqgPukVg9iYEw2F
t9Li/SB/ZSmzPeZGTpUmm/NESmbFSjGMjmAqPd55gIm+/dq2GCobNFrP3FOZepNpQitGZNbXeTgF
4QQeYSbrM/nbLGz20l8+H24N/w/CCPUTmB4MEZztkdxSbnXFbpgKrEmfgkzonqA52wAFNk7F2RLK
Z51Mlvou8IuFq45PaukkHO3ibMeIuL0/oDPRIpgx3AMzoKjdq73jMEz0cdHbTAtTulVl/Osa+BH7
DjK7miv/LHlUB2ghbe28VcIpt5Wuol0XLJNdw4MDruLVD8hGwZ9+4kzhV3Dvt51BonS0s+2Yh2wz
tbNuS7UWTVedbfBO4COW4M+QldmhXnZKsnhyK5c88Jx9Kx5S5aYLT9Nj7LtNk5VC6iMXAACnzSyq
FaPo3jEHxTzjvTcGvc1eCPdSKNSS7tXS9f2YwocIHBIDgVl+ES4Hf+A7T75RHWYNydAcTHvtzfSp
jL5BTCPgVJcu9tzJVN8mp/cwsCmYgGqspJnxHVtAxLkVZFfnWypQaS1NDSkSzJ7reDFL/8oxNlP3
ePIlJkO6oZasBUZe07x4FVIsQ1zFS6PYsZasT6UXnhKLUR2bKGZjkGcb6lHgqajxr+2mZIkq9qph
gYu9nUbrkCpjQ7ekd8qNb5OWGa6iaNFO0uePg8VR3VVc5xNQLa3X33e2lx5otgEMFr9niK7PdFfU
qfOQ2aFBKY9exxROxz4/YgE7OhpxyZGFQe3H6nhoYyAqTdxzVxyL6RL06IG5N5pEFYkW1x3FymZn
cABX1dkyYmBGAecVhdXcEul68PycLHR2YCVClQDq7EFM/lcQa4g5MaKqPX4HlQ0jagZNMNi4xfW4
uNtrXPWmE+S7pGjuCmdWiGJ9f61VGoADQrWxeqJcbmVehTVeuYC/BHV0XwKwWJtsqUAfOkuOJGR9
3BX3VZRdZeviCtB5jIvB2YviKYvNaTNp46yxihHi4g41YmsYay+8MKNxQw3gI7aldNadSa9rwp/9
v6nlaamoh4vw38WWn37yn+AjJagMcwVW6X/8jp+Ppv23fzUs6x8AilyXDLJJKpis8n8Elw0yzco2
AeS4rkOCUioyw/+eXLb0P+if18KTJn5V07QJNTMUL1WVlviHbTrC8ZSrHc/yPPE/SS5bLkWU/1lh
So2tpk8Jj7UrlGOarv4vFbKNVc2W0RsP+ODKO8uKXsZlhVkPNdqFFtaWdlN7VQ3y0BLEOSSWSfbO
SsFIxgoXr7sK2J+Q4OL0lvKMpoF3uMGG+v98R+//75fzL5w+97i52+bf/tX27CU//f99nVRz2q5N
doKiHxo8/0u+eqEyJIMRsgQwrpFo7ls/GndJFf+djcm4dlX86bFWWHkCETww8NULNvYk4YanDsPA
1kKZhbJmP6Mu60PYpt9pRwywSsVLLbOXqMXiJlycz122NZrChWPl/uqa1o4ULInnTe5JhhM1kir+
E7NmTOOkwYjT/s3q6DAlrOOGqBlWIgP8H5BFk46xQt0/2zhIeRfnkvaWeN7lLx57pJUW9a1ovIlK
FXwYFsz7dsibfaMZ26l+O8ccHTb66AmDM9dRqr2BvaAXDb77VPj39H61JPOgN6uUr4bMozQVHJ5r
bw+P80C8oglkBBq+Kzmt8GTrrvw2p1bgrUFqdYMs37aFXtpB54fQzh/shJcjS9nvlFH/YkdTuo2W
SI6BxhLlIHnMTmfcY+W2MzAIDkPJhS+s331veJgnFexbTRBAYrmC2IB671r6bJm/YJhozAwuQDYI
+7D470tgSZxJ1OqJAO+nGEGlY8QhhzWe/vkPvYBvSYnEtA1AS5q9cs8mD/EEn+hdG3p/EkedEgie
KzuP0nXGRl6QdY8WI1lk9LR9TNy6h4KDK9BgBcE48ZB8MbZzLIYj4C4UrSC60yZ8WFU2oC5K7lkS
+SfjEZAGL2IszN8VPS+BQhxo7F0NDIoyTdaloSx/p2h+t6nGJgoUsS/FX9Sg8gHHI4H7qcvc3uII
BuyD63hI7y0fs2pc1ocqiv5Gbfdrqf4nkIgus//HmIlkwKa4M2qD+sc2vx1NEE0MqXrbxdNn1HqX
IcewXMZy7Q7qvQAT3lbRtHYnPKQK799I2p4ohXcvZio64Sm1IqpP9Vi9eOm1B3JzMH2DR7uoXK4z
GLIUzgtN6s3KWeU47M6oHmwz/LhhfdcW3d7pBtYlAtp/AJBYSvkactk3o+A5zBzipiL+ZGDd+Pn0
IrMcb9XYHVggL32A9RuOwm1N69uZpdsqrvM34jyWqvNjzgUJJKSHxU7GGE8Wamja7hsX0Rz7DsAz
qz6K6NTCV4JqgNWlKL2PPOuMTW0MT7wPdmRk8I0nMJpU91YNdDTkCdhuDAUHCU+JQSn8Qyh2TYre
IMRgnIMsvpNGflc7w08xjY8iWBQ5q7FOun28Lg+BZQ7nCZ0Njyn9bFP1yZ0K+aIyiEj59Rp2ar0V
dvUbpuMOxs+0dSPQUZYDlw+irBVh1k+7cedySQBsep0sxNCQts6MisukS/XVdj7NtmLJaL2PnvmZ
tRMhLaS9TeFRKNe3C9xpQvZrkv7EXKiJSxkukISio9UmzO9cv35UL5GdYyz1219N1RYaBWvi8U1V
EaUB/ZfqsFSFaGq+LtbSMx8j6JxOUVd0o/TnXAWMSOZ4GVTz0mrc8h1+L4TZBFZN9JYKi0sh2lXe
8xnz6XHQEX/M4rxzGwrfutJ0d33LBacDYJO1+qKGnnbBjFVYdDD8RYLtZsiB0nuqKvnTw3PY9Yys
6yakLGTuxTGAclHFjHBTxTWUUPWJgyi59qn+DtMHb2D3N5jxK2G5YF9jUaKDoa03pPZc6ifAyST5
X0mD8tB3v8AQy32RUjOD1YD7n8TQW7Z7D3o14D4afhzGWiqJb37TXorKOwaYhmbUT9eMisPgTelm
5GhqkNVQdygRMXy2w/gIQHpQrFQc0zTBWpvQzxca1SMjm7MmpYSNdCZc4ePAkdJ5y+XCRE8e4DfA
Vy88PuZSHTtOAiyKeaa3BF5vfob1fPTnsz8es5YHyneceZtl5h9JpBciGcoLkoE23oWnu/sAKRDs
o3OsfLL8osOYq216uVLX+um4S5L/3MnEQWrHAc8aD65+bgJPGlT6JZRZ7qYRE1NwHzXs1N0i/1CS
DrLCDL4Z0apDDlK+gM1VwgOeZ/q8BnJrES4jagKBTUwfrmS/T5crjV78uSuPhP2af5nWdRb8ZHm8
90HmrYPQBjIvUqLxRE8t6zqzGBhIHm7wzG7rCksyZn6Y0ahOcwO3G/Qh6tcj5Qgcl0+pW2CHAVO6
Is6yn5lNGc9Z8LoduoobkNvo83HJTdxzlbiMPX5dFcJjHvr66geEpIGGMReIF8/owrOozGY7JxTm
dagiQnv5Pp3J/ksGDeJ46zlgA5nkYhNtXYKl29zpCHbOE6UdinMQSRIGadPCCCDuKEtkX5VjWlaB
B4LAA0+Lpz482BwalCGv6U0kTDTayX3ZSoyQoaIgIBifenIfUzzF+9ive7Kp1N6iQje30mMNiE34
27c5LyHRAPLy/Bcbqpk5IJwaFMDEvdzVjjexT85WczeXezUzYsfNjK/CS8VNZ/i3AUF7VX/vOOGb
Hw/DNlf5WzdgeSuplqnbnLCNq4AJd4FNcUiGpdJWMWwrfLOONP5MDta8SDA/OBEvO8UHB59bsZ5j
BqqYDB/ue75hRvw6F9VrEst7OWBKTMTQ4SsYH1Ex0oNbMHyKQdB1FS2JZrJbZ00G+o4r3SeRQwqi
HfxCpoxfga+TaUvzH2OyMDo34ty3c7yz/XAfGbm6ZI1P6Z7adSbzLjyPhk2d/ThxskNRrYJDHFbD
usntY0SA/5C47qGWVry12ntucc3DP/8RF6rfdpQ6V9F46wfCXGCoy02gq2/XbSkF7+4r96K84bOV
zn4i8QCSky+ItFzOdEQj9+qfn8nOw1if1RO3kVYeZ88g0Flj0C72ABw+ax+SItjXWz3+ThSlKOfU
xePFNlkfD8krif3thIJReMQca+88xcavp/zxBF4Gysv8HPnZh1HqG/ogDvuqX9sGuGcG7jU9iX9q
E3RzOBanzKxwqNLruhIVH6nJtZ+ogHIUxYgEQZ9ik50h9J9VU1lcJiGxVR1ldH23EqW67+I0uvfY
t43UPxWQOyTRr3E0T4GNc5bsxgan/ymwwus885u1o9QmccL7OB2rXenhNyUZ42yFyG5pCEugcInq
ZSMBuYwQXZfeq9p+GDVBIo3JKGMvtwq75k9CxYbr/jpOAGq6+ymyHP+I4glg50D5E/uejbadZ02V
yXhTunqzI+e1JcM28Lk7+rP+8iJKeMeJpbvdeKuZCK1owZzpmYFjaH5rY9P3/W3I+wM5A72y8MZv
qR74JmtxmgvjWrgY2UY5IFWbXH+nLLgfAg6Zka36rKb6we6aJ9g34uCyp1xX9BObiLQ3d9T0WNFL
F1hAbgiBAgEbaHoowNytUvRmDGsXUbufbZVzjzXoB89ADAFQxstSlij18MkCnLKPeRh8ujbiVWx3
l7Ko+osu41PEH7ueItzjPUCl++pamTTxqokVh8o1wmfjIbV4H+yG040n36c0F1fXdOAFDP247T3a
qWlyX1W9QSaponHJq3RxNCPf3i0ESB9nPuc0mM4gwx48R3xFoTRx9fthcQgjiA0dRQtRz2aQALu7
ifipFFpe7Sh+MrqA6qrG/WuZ3r72ZzKdrqJejYQCTF6MFCEl2NjICUI5PlBEnxVy+VWMozwUkTvt
3Ag4wNKLm+Q536CFZYxIMfE77QbTuy98LmHBfLR9jU2/yY31mA4gFIhAJbwFeHa/eOlTMAMwbzMi
ttt+/4dE+4SzjF92lPkdGrhAy+SW9bxTmTecgzu4n3He7FTRZ8+5P/4GDRxI2zrWvPfheJ4KD3Yw
W+lyNccOTaMxSU+z8VpqCh9zRIdNV4KxzZv4waAjZJ2gCWPHeJ4w2jKz5dXOcukw415Di08IDwlJ
NdpnHUt4I0q+rHZR0NY1xkiANemprHD3ZliiI8LedjG3LGAs2kUS3IZmCKFFALPrcZ8SbD/iK023
hNFwvNXdOWrIzMHu/qm9BmWOyzhRQxcdM973Jravum8RpkFtkYdcFEj7sVcwL3Hmzgq/TXVi+lvH
dfPuaGPJi4Xb1DOLbQpZSMXWe1ryXzEknPq5xoeGC5E1mPNi4aFkQQpA1xkvcpqHl5r7ntX4x8aA
b+UNHVmw2Ny1pXkb42a64lUwwrLalGUk1xMlQ1EIb4cf+UH4zisd7rzNSIyN5jWI/TszDvUVs2D2
Ei5iEOWwtP40aj3JSL9Casjh6q66pYJdVcVfr6qyu3pk5iXZR60FsAsrYJdnJG38NIW/zXgNdShP
WEFvJn3ShSIjOcJUSJz+3R3MgSwFLVp99MYxrTdlbtirKTv1Yf5c8oFbjwWu2r7KgHfofLxyACYn
nfp6TwX7fI8bjh761v4Cl0sHPfdfEc3PufGRVNzGMeP8ltFQ0MhpPGiFikcUd0ueKL7WGTHSChmW
oJ6FvULSZ+fG8PzruvXWGsxsWeUgUtMXOXPJHaEzcWFNrm1Z5nShhiyvD2VK2rWwloS2Dyncr+Cq
dzZwcG+EdSSDU+5G059AJY+GzG+OgbkubMZ0r3jZ8g11T7UdnANn6ThWFn/rWLwUrU+/HKkaug4Q
Ggb6xgr4u2aFNUb3jP285FAxXnirjg+1sdzgnB6XQvMk4/69jqlZHzVpRou6G/yzkEArdq8rViUQ
GjE8l2q4MbJgSMBmotoc5Tn8241Ls2NCb4IGVLOuTXHUpBxIn6oTjlDn4vLKL5S5LWas+CHWEj+l
flDVuwJ1X1vF25hZw5483K0AxAFh2J+uCDI2SgbU2hwOSGBg5ob1nMFMq+Ee7D0Dtbb3GfrjKSfl
ZtcHtwVKPFUICx64s9DB4+nRB7Sbm2iDy2rZ0rdfuZ2eeSR+DKpmwFyE7GQBf+kmRtfk/9rn/GDF
awI4srggTb08dwDEWW1F7UO8PJcYDRj1MJ3p5jXmrmN06jWp6DQipYgPTmHYDkWJcxACm46Sh4B2
gzUvp/0wxw94TohjY+LnfjajiWKByfwK7CmYg5YSeN2xGhhiI9yCi5JMGgUpxRT9RnPlYcJ3vlmG
3CtXfjsp3VwynOn5VYJCAXkaeyobucIhgHMQtmF2nRUFSJOfv7L3ojbeoWjF59IB6RRcKh0hq95g
0eFkCXK29wueQrH+WHL/Nu0RPVR245ZwkeUqlN1mgx7LufxqStARAGLQqYIKQXsAvmYmZMuj98LO
X1nDT+s048NgeQkiVgdI1HGXzTxc9Lx3MtLkybkoIHlg8oZ2lEXiYgbdJ4QoPNfYJjrOy5XQ0w98
eIVcO+odVVeHUejvIm7GPd7XYKXS4tRtK8TgqSQSBSIojRER2Jf1EjZNREWWnVCISSOf5ji0Ug1e
l89B2PZfrWKYmzuuEHZPkJmBHodEHyDzujuf9/Aq6n1cmOT3V5NtHATvTuyqRr3B3XdD4BwPwOTu
mKPqjAqymJPYHZKjVRms8lkFSZx3JOkh4hFDBuVh/5aUx5Pgl0vzk1hPHLL0MtNARE0GpJAcR86y
cooqkKWiwj1a9be8+mzb9lu6pOvAqe0Ds4BdYxO8IE5UtOrml9ElFkTvw/qJ06l/bvNjGGCOLRL3
OezFJyVA+KGywtsre3hyZXhmXYqnsW6Hde1aj4VFPtReBHHX+ywisFvsozPYkEGwcafg7DcOPVPi
rqpr+gMGVl+c7pzTJbXEeS7dTUPKeCXJ/21Mzdattsb7+0nBHbCUAnMy8BzEnUC5jDu8bfSKEvPL
wmghYVM9Bk0fsgO9PobRP2dzWB2kIy7xGD3LkCIOOhXyApBs6jt/h7wtDlOKpte1wB5waah1gGg4
gfmjK8GaD6NT7+3hEgX6tZQlxcgkvEA2wO3pYFqFuId4qf/mI4iAfJJvuhiNfVTlb1ZrHWaLqu9e
nSWOdUr36rOfwShohxbfZg90ZibVLOLuCBPEp0nT8WdvO5Qs8gB+/Bo0BEfxQ4uTEC4t1Q1hlIXb
JaxUV2hGUcrmsIt74iX6GE5YMAaon5tUU2NRd2yDPYp81qWAGwGUliK9m2pEuzOqFpclWLzJsW5V
Wl1AHmxaS73BYvA0d2PF93/txuNHGxgN0yDwCYWrbQYcQPEgG+U0ffaFfPeyJQ8VqjcDdwaxoc8g
6UkbivAjkJJrKL15i69FpAPnM96n3Jp4GjW9oMjzrfZetE4eY8LVrD034M+YTirgo1Oxm2WIU33A
k+Gnf+BDbEx6ngI+d98a1czl2CHFdy1tF5GSn0WG3WubTdCByXSakclFDZVthE+9J1+/sY0svYsy
4vsdr1pXRx+uPbxVlHCsWpWPiO6IyrExnYx8Q7nd12TkD6YBK89u7V/i2jdRNR8c5BaYt+qvbLxH
cKwbprgRgz0e3sGlc9Mj/rl2ezZYGU6/1Y9wsKCJZHyZM/J8TVTehoplYkZUwW7YhQVaLQ2l4bkO
SnWjG2akbcexyuI+cByaiXkFpPVLHXL5FwYjt82qFDdqYtGe6k1PsnhEKvAoEzPtDSEOisgGesOk
IY9c7c/5TE5/FthMIqf4o5H+iZazVYT6tY0bScPJQrGLX4AeYtTMAZ2kzjslRT9+tuyjVP7p4F+a
n3urZCvxRiraWSNGLwwMHp7OntmW+rpfTSbovDr4y1ZkcWLSJFkbBDzRUE0AMuDuM5IZitpTv65f
EaFZ4uIsDRYAQQ3g86HNft3Yu5uWOgoxstwcVUeAOPAOFL7tqbSjUpChggO6Y/xUeP7w2/CSFrda
p8Ypl4ovrwcqo0gF2yAYCW4UJrwTOYa3DkmDdTtLMdnsijF6azMPsdasxM420j2fyFOk0NSlsy2X
XrugrfZd1Fu0PVBh2UvvLHEPMZB7+pjVwR9fi7uxAj3nCNYnkWCplDgb+pOu9SS/solCi7nVVGzN
/Ul3UMhoF6K7snuEiEbspwIIqoX5ObpclqDEHHs73U/FdGfRE8vdkk9qsM3dHJfZPD0LWT3MIgkO
ownVpS3d56ah3ytzmUWKJrkGmb3nrsVZQLmkwxVFtE5znr1+71DxtW6F3gNk+OyKilYWu70lDtik
8IFlN70wYPzJdrOQk1TSBGEaXTOvIkFg3HkdC5re4wWuU9IIGfgRv3Du2NqS/CaoOUUOg1RXfcQp
OkkdAbOfcwbaJiN3KG6xiaXBAcO9Hmd3R42h5KfWQiEmM90Bea8jwslxj/0snJrfvmSRMuHrrRDy
G8PhdO4k4WsHinAxKpPKAPtmtzSO+R1WK8Jh930XRpc6mL8mePH0uKYfGHdp0GBOpAjtEJv9L29b
XFb9GseTWulMRoeigd0L9JLVoL+PAgJ/47lPjK9ezSHbfJYnEw4mjrfyONT5p6zN+SANta/mdEOE
7UzLEka40n/rqksQK3vlFPJCnkKtsny6EiBvNzgKyISNRB09b36a5/YLDxPcfShMqSVe2o6Ag1+T
wiV9TVHCzY0n7/9QdmbNkSNXlv4rMj0PNADcHUtbt8yasa+MCDK45AuMyczEvu/49fOBKtOoSm3S
zAsrs5JLEAG4+733nO9QCydPgWbR0NHs7QRXtY3rz2DqTwlglweONKBvGn8XJt0aFQNB8k19jiFT
xMweDMZJHBSTlUMb70G1wzWWolgMugBsXP9gjEUsw6T1m6qBvRvXdPZTh3hCVLgBgjDMqmbLiQHs
j86SBCaIprOI1lrut7h/KZVcELMkbCcecFBsWsPYAjzBRVbmPW0MKj8vq47os25y9kFMEZ69Wrbd
45DAlNBVvUQe5241e/gkf5GhoKXGrRjkp9Voxl7vzZWOWt5pwvDJdTF5Gb6xdnPEfpyQUk4iA839
RWzJFzj8Gd4RjwYm93j/6UONHYyDluUtYDL2NjcFJdd6SbGynOjcW/1zieqrq2BXNxpxVYUPtUxL
xEttx/uu7hEAJuMBCWYnglugkVBEh/omqgxkqvEjRzv7MHUYkBXwEkS+jP/E1aw55YZoaAIL720H
tKN7tF9iDWneA1ym8BiWcCbQkJZUnoN/gNzOM133+sKISMKsbWEeQl3r9pVBrIJv2XtIaw+UMMJ0
H1M60Y++j73KTauTBaJh25knlMSYJdxpeM4j3b1gjFuz9o54FkP/4gWEmNGvqbW2v0+lZj/mkfyG
XGx69Vk1sbEDAabjg7UmrfP3AWhpX6jxA5YfYAncY4cs842b4TSfCNA022DOl6OCszP9ZMmgWytE
nguvB5BFX6T6nrXf3bF8DDrZXfOhHi+w/D+9wLLfBNlrAGz0AoFHhlJQ6uVx0LfSS+131VnjhiZd
vulFCcSCmDhkrZiVre+aQ0PGLrL0pIy0PDOm0BeFneZbXUMSqYe3GLLwL1N5kALs/BXb07Q0hSd3
Vlc8uQnEQaPMyp3sQ1xKvA8rGRfBcwkYjWmlItrSgsrKJAWF+jCZLzCY17YvX2mdysc+L3ROuna8
LJmrdbbbr6O2Vfj1ZYp8vAItFhbYOcwef1mnZa/ghpgxxC5NbjP5YcJkuJtaNC61pGdVzZvyrg94
J6Oo38xZJFC+e/dmRHFxE+mmkY7Lb1OFKxZHDcqKF61SRk94fRUiGjZG4FOSbPAq+cx85JIy1R7d
ml4507QjjTqwSdjpRzB9Lcl9e9+nZo69k91M4c43EBxPHc7SSYidkSYPHITR5MYOqXr8l4n1rueY
fwWNrQVsrSTRIa99Us4vA5/SAnCxte5UdAVlDVG4Nj4cTj+0hPSQBAQmNIHLzuzwpgLHYoSUWq9i
Qp4Ya/EvevoELQNuRrBlhStC3TAn4K1wkA6UjvNk9NQPBnTTVicJjMEnDnEfgRI3egil9VLTJ04x
B+2mhsUnbqDdwG5z9hDP59Ns+wTVEWUF+jSdY88uzjzy+lT64SM4e2hkntxItTrrwTviMfkM2sNa
t8J5htYJdtWP7MdagQEGQ7lQQ+Of3QBMrMfiFBNiu0q4yQmeqRvsZA1my1Y/DZXsV0EcnEwqp2OM
GWTZetM+akTxMnZ0QoAVjEElcVpTpzu1yi6DqH+UtX+oC/aPPg7I9Cg1WkeZjT9oio7tiCWwV8uo
6bFSsKgmkGcRF5xik1/Gr5x75dQ3cjvLE1DRIyzcfgEz8A6721jbhm2xzMs3okfXePXVJpXT3fXE
uCFS7m5TzS56N3Q3TZyQHJO4uFkTqinLraJ36uy8Ss915Gifo/NN6rSTxraIdjDS7qLN0q3jgTmC
FIlEDWfW4JE3g6+dPMwMPkq3pp9SrUdRew9OgkW/sscnZMKoC61gE1Q+rF9pPRfVoG8q0/smeqM+
sxwwtkqsbAlPKj4mPdMMrXTbVeJ34mCVUQ0Wa0/F8V4HfbuTpQmpMQovZl8ewxB3OzMPggdS6wjE
iOkLdgc36CkF2wYXj40H1REGVwJZZ8rvCGPGdygRitkeRd9GNULsU4OuWJJB2g/zYGtCVFuIjghc
sDHMZTjpUD49ADwviRAdSF+1dHc1WXm9mof0RuD3K5PrtmqHmg5A7nFgi1a51fhgYcOtXjD91+rh
MTM4yUJAuEVpmO3GWdubBfEWSCgjvmQeMnYoKDhhMeK9gX2hJTi078kAdDpJ9QtL8mztdB6h22X7
loajqltnWxInQRJUK05pxtYvCvxcHXmUZA/yWfMHIgdwpaDyJbdZ1jdmiLyFPgtW0eT4NzsfD60M
tHXv1keyCHMyakX2tw8G019CfjWePs3s77o/nTAfMFhqjL7a5x4Gm1qj7HFjju8ZKedBYPL0wn0B
EY8pUv8JPSuki8FoMfZ20iU3CBgA/MGwEnh9qvlY6Kh9OE1qb0d0KRrB3dyWqtorhkcM/MfgxYyt
YE0GAHi/av65Xz+8Bz+0151u4zDf5jHp0o0hkMqq3N4zJ/9A8FmsUQ43luDon/U7Obnb2qzS7TBG
yB+0iHtBS+EXEDO1CnvbOCSpfQCVyC/MHrNHnVxsdR3UjF14lC9dci5x4u88Zq4+QMRTbE8AsfTy
1DZFuwG1FV5N0cMCAqOTsFTXY9uvqhZcr6sXe6Mp8HSVS6IMGJvQVoTosAKiQJR7TypAZcN5bJ1U
v6cKeTHQ7yxCcBkw9mWVG595qWtZGnIXqqgAlsAAFwyhubYMg/AwlkK61fIKtu21SM2n3K+0R0FD
88VlRN+Fd2Vo6RbUxEcFNIhA2/AYQxqsNCjzOR5WXSE8ZqB1A4M4PTS+Qa88nY+z/n3KWMYzm0As
fOEvtoOEXhv7O1gF+Ac53SLMGihL0JRVxFivLYv5DSb/E51mwvyq6T3vgN/qRlnuGI80zPBw6CeR
WaxMhXLelDs/pIfTG124aaUiTc9U8Eki5xZyyUDHrBjhfVd5vO5EGZ7BTGw8B7KflZk220vVnexC
/4UcnDMceEbN2dZuzBCTKoDXdx7TqFnFMuKUrzUQ7jJv79pUYQqPMa3+/rnFjkjAQSwBtQUXWWFl
aOirJ+RaqwY+oxvj3eTcsUjxLWzMkh4ZrjBro0bIPq1NspEpSUmCoXHEoM98S7BuTDTWjaquiBSb
/HWSE0vfjIa2jvxarqLCgc/S+ttO2RMEX9E+GB6CHUOAnOmdzNlmEmGzFRre3iL4yISIuyQ2tNoA
89hAC2fxu0mP9F3m3T8LzVKL2o7m4Iw6uJS+VMvMTATebZc2c6tGbPbUQcAc0nXYEjQhrYMVFD9H
gdW8qxp2NI4gGSOPqzZrjZMEth/3FqAcbYu5ijanFV6jQbsY8RxQZ0bGY+Icyyjajobh73UsmaCn
8mjZRvE9REO2b2j0zbIqhzMRPQAg1MbK1DydvpujERAu6T7V3d4Q7E6YWW4hfcbFSDicwxVfm5gL
T30J7z2lLzGyoxZdKy4jIidVNmSiBPZwSTHPT1RmO6Nz0BgUNlS0gZvKnseN+gBSOlTMyGKxtgck
ZWUbL4auuHfKmVadj+PJV97OUsBBHMfy9ga1OF2sc4mohq6sRxUvNcj+BlFoTvFitv2zA3flVId3
r7h2hoWR0dHP3iXzVmWuzuZAioo7N7ycqjqPSTBLHSFx2z6HQIdoYKAOecoRyX6pExIq6sCoGRKY
ag22CFNaQ7iLTKJvwww2R16vM7xlWF0Ejw0WtmNlqHAOkUL9o02w4buATVJaO9uoGsYeTrgmdmMJ
M9sh24PZ9yx+FBl8xmzUNoFhHqRupeugJr8hAqMTTFvYn9OWca08WPnVTvTvMpUNeFZ/4+oOWjs8
rGuG0CtkwSj8xXhLNCo71NvJOiJq5QQ1H1gYFG4u/VL3fmD0HrauoCHCBD4/5Q3wNlikjx1VMJaU
GpRaiFXFGFu4WaZ5LloOCbVrrjPX/IVVu1qE8LyxoDgbs4g41uvAaWJizjIQxXzPot2mjCVdu54W
eZQzh9e2XjAVO1HRT9QZ4+FIh62q9+hoyFMhpIBAGnNqaYBD36xnFwMevhRpZ3M2JN8zQhiCu822
73S4aQDZ2b3uoDL3JvRdnnB31fZQqVu/JvFC1461QT5DSmlopFQlwnHw7OfXruzRqlkRA3AGdJjb
UatwGXYzFsx0s1M8DMHLzVUYQ6JacUsB/l6FXYJrdzJqHP+fcVenkB5a3mnaPDUyMDnibcaM9ejZ
w/fOvDsukEdFSCW7PgEh1BlzYk/wif0p+u7DDodcn0NZKuUzGBeLZUIvDnZQPYdAv0ynd9kcapCy
eSl3DDYZLY7ekocwXEDgJlnCT60Tx3ZGSQO5ZKp9EVlznPx2Az+CzVhG32ytwM3ao5/y6dGW4a9i
GO0Vh9iFZoVM9jma7L0iu2O7+ZVPZYPmiI0wZJZHl4cawcH8oDMm33ShfA0FsyXTUAADQgZksfNW
N9J4GloanBXn1MgEilB7csANR1kXufnVbdVjzogBy3Pm4EUBdO800Zsir2Ktg9x46Nj+pZuJZ/z7
iG3rWysDFmo7AZwEpCeWmHB1SKIbpRGIkSKzs0K21769hhgXdl2tfcgJF6JtVaQMymKTDYB16prS
zudpUYgjYT1E18nLX8puKk6RE5wBmUdYbsgB0jT8VBAqUFnQj2bT0Gt18MOOr57ss19Pb7Zt5vsQ
RxAZkvpaNsiqIuNaOXgcmjH8MWhHPZiGs2axsjTzi2AJng7GnFVCct7OBjm2//owoYQZtl9/tESw
8kpydFLKQ9qdCWhPTjPbxOdnwVfJ9+CwwFOxtBOkac7IVe2ty6gmUDGMif/pOaW3kJVWctqzPBSW
9kULCO2IiteuQklqfQ+H6t2ryb5VevvbB1Qn3YMJ4oL13qkA1fAeVE5PmkNcJCvbhKcb4AUkEYsP
eYkb1utdurEWoeMmkWPFKiPUbu2I4JGu/TPBRcGmLIuFk2jMYDW92n99+PpyugDz6KsfmHPwD1pZ
V3vn75/y9dc8n2jYhj5kNh8ASOneUJ0xx6LXBIDe8NBm5n6CGKVGWFQM6bdWQ2hlI1Eoxumo6u6D
PBvmj156d1Ms612TLKSn8A1GJaNlkyNFCA0OHDhOUGYb+FXCfV3KF6elpHCag8iSbp+ieTQDGKhm
8DaKkGzAsG0w/l0EuZvrhABcDiNFibyD3M06q5KjkMT00eja6sI5iZbBnl9kbFvj9J3ZibEdHTQV
tCuatd2zX+LZJm1IVAyw6vJZc1NYb8lg86DJc4fL/tBiblqLNh8xkNvobMSAuIn1HK+4vnYJVdtk
7bsnek78IFFg7dDvsYXg+dQ4+XjqxJT0Upfd2kp/FWJgVoyLdUDpugHKxl7QRbsgJckBct2Di+li
ombYZEZ3DXRC1rij9rnEKZVb2QZlj7sxTC+hrBHk29rGL9dOfRjw1bEQNZlxytX2VXHpXAoVj3ya
DasbJ7iJpcIwTYPKYJRr5mzWwvHVWVUUrz0H6oFA2yj1p6XA8DbVLnJwpgYrbzEuSI9/Lwsrv4N4
MFEksAMYeKtsxHZ3LxfIp8pY0WaA3A1FyLsRkkAuQIWrqjnUweiutLh4y0IOfHrWDzsnLDZjWMiT
Kq5qiNINQp07CLfqGOMlSTrMgIGvCzqf9t1LzLexuzgZfnRVRO1VusTqeikaJyr/DwCr9S1O6H+0
xZ5UYn9Txf0tEI23sgD9GQIsfKJp70ESjRCPWBxNxPk70Be/5oYJw7t5ExwB6vI0UHFC1vajrFm2
/XRpDUJnI5uFJ866EgMVYaqhJFZ71tFEQKwfQreBMdgVl4rXcy41fancbWEBJ6jhVjNhm9mTNTbM
ChX9GPdnzWQ/VQWOc1/TYbxiGpDqzQfqva5lP9sixxechWIftu4xiGS8G7tVkR1w52NmMcLHMmKX
sYE1F1mOnS2igdzUkb+M4LZlSPTIyyFz1B8o7uJgnIGRJsZVOo9jDPZDhOywfe5zYiExu/bmEQj2
2KKjtd0hZkeTyHtVkNmTt9omGZ1pA8Lukvag1Ci5+VbzL5xZNIQzWYJX51HBRX+TFdV71KFH1fFd
XwY/fZ/QUmClfcWrkMf40gkGixp6UkhRo31nZah9kYM8QEw+0fIONi62OeaayYPCXq7XxFy4Ybl0
wmabF9BMjQG3s8b/Ts3Htic5Fa/VFSnxd6uc4kcR2zgJdOTKgXYxC+cdUeGEQyD9yN0i3qcl5nBa
C3EOECDvEiRrVvuaokugSPW/J60NIGQkhSuXTJoLK77qnOiI3uuykz37q7X+G9SVYqW37Huo3i0N
V2HNThHQ5ViiHSYUvp8rWCCFjUiPhQOOxpi0pxT5g9ZF6GCGkuGTa1+ETgM3TurykI8QWUDJLDlr
vk+MZB4qXPx4E5RNizp9Ez09Otd4TIccy61THgOF5WLU8PzyvER75m9Ha+DGaqdxO9regBo2Kda0
p3EWDc01LLWTSwuK+rIh6CFxCUOQJJLlVbILKNewM9MRCDV9nZkdcEEAxO6HJzMeiBYRSthTPFcJ
irFJfLg21qXYQ3/UuT8lcJpVpw8Hg5MLvahennGck+9dJL8GYsY3TBnE0tfQfxC1HW5CRU8kj9rH
uRQKsijFU0GmDAHWoROJNUsZ+xxxuGsvxt2LM/Xrq8yA3ygBRGM7BJglBqWUHdr0E7mra6PnxBdN
jyLLvmlQ5B9yk/M4Jxbi6QSN4qZNoSva7bikq7BEuu8SycYDgNraoBU70GDy0OFab5igyn2sZhZT
l/tgFAmnwo61s2awGy4LSNBQckrf9xaJln4zZAMEBpXvQtP3uabJ42YQbFjo9Y2MMlZvtDkLk2DA
isbTgz9bFGKP1J88uKmu4tJw5ReD2RTrrBVPWuffsj78aTEsIyocoQQtILSi2xbZwAqEg7uyW6a+
BSS53kSaPERsQelk7jwmb5C0Zbi2yZvKc3HNEbwDwx/ncIvsgBQqX3otRUEvWAbHt0CLMRYw5V0p
ECg421HS+PxzZGbxSpo5O18BEqbcV5omME37Dw4IwlvhP40N+eg++7s3tcmNHhfBdPHBPnZGWR3z
1ttVhvkqREYVjgqXVtJPyOjBegCaSUXBzLWe2UQJQ9yuj91NTSb5Q1m1P5FWe0CPwk+n0nn0GkqZ
1sdr3mjRtZh6nVkz3npRIt506JUTwvIUAmgRunnhZwkrHo5FS2ao3o9vBC3DVlR9fnAN54pyqdq1
vsaQtvFvZokdwaFLtLBzQITlrMQMfd+AqDIifYzag5q6gqZI9EP6eUZd6q2/OpFB0JBlUIurns41
dcJ41ysMznhhtnLG7FNU1qWlP3pwsVu3I156Io6eyIlhXlrBlVbxcKrNGt+0fJWIk7c5dGitMEf8
D8bjbPayLAPXMx5C3WNsDWX67getQXnGVlNqSGd90znmPXW0EeGYSGO9WKXhspSMppNRh/44phcf
Cc5acwPQjCba1FJTz0ICGTQ9F1gx0indUtMlMEJIRZM4loI9jtfo78sgkZTV50TnnmwEUfd9QJtx
X2sl17EIt16ViYvUdc475oefDBaiXjRq5Beccg8QmSIyxMR0seSezWlBV4+G7T455qi28AnXPEL2
so65twi5vVdYOfY0cekJpGyO/g5fcgJHbgRq+MCCKQ5ozkG1WSyZcUTHxqYQ5wZitGJbNUWIPho7
V9q/EChODw56M9RvfI9cdJug+2U4Rn4k/RbQQxA+oSp594q8JaUOEF86LlmZafFZdrRB4rEocQAg
YKjgwXAmSzySWr0ZtWjMG89Ydmfb81kgw4JmZBT7R+xbeEI5bTH5pq9YsC9HhcZaJHDkjTCXBCSz
CfGXrQrOADoANHYQHiEXNddU0L4bELRS25bOSq/Jx9ZzI+BJ4MlSRHst5NyhmNhgyaBxvhlV350K
6zqyA6xlyMJHIFbD6V34i6Sf3hsNZIEHMcCMemz8YS5X4qyUnR7d6khdEe1AKeyyxq83hTvcR+yW
SxfSzD6q4heAUCaH1DnnyKmK50Y/FfG2MIL8pCOtoLkt4jXUqXM39BMdXvptnG7zQ46EYTUBdmW8
5MO9V+Zw1TRGskMI0xQMkYLTlzfhdMqzycQuSnYaALGN1lvfdKdMgRaV7xWSlAOcqMZD38YpYqd6
w1r45Te7HprVRIISBAs4Nimwb6yecssACXNClh/RGNGRx0aN2jNOl2WZl0srKiyIQty7CFofc1+j
aWRWzxaSiK5lGlcdyHqBWUeCMTDy4dGt4mhX6ma5Mqx9InCPFEXj7ruR82ssRlIK7OraaeoRQAc8
JnOaNYzRoZlPG4iSmOn5PJXthL6EXXVB77zYC1/Zy4l2zBxCI9eBnGNERbXJBfKfEIoMtv9N6OKl
NlTWLSfdmcf2Sq6VFA3XmOyIKfUfPLOrNwFDZhSlTylDoU0t0l3KeHqnC3/aQ6Lb0rjx6ZUkiPc9
bzX5zZvWzkh2WFh0cLhOTZBhNSHOJYSaTxl7lDU4WDszwJUHb7jSI5jALnrJxsZYwQGHLT5NDkbf
JYevPwk5E6q5HYnCxTMCx0gLx7PF2r/MfDqVRZh2JyTLi4L/HaowuMnAvUTNvjTCfuPVR0xP7I5W
c0BuZd1xRjqLoKARLCp3209utE2ymIiE7GecYEqYLGSRrm+/+p5d7yh5t1Kf4rUysuf+V83oejOM
3X1kD13Czx6XVut+5mGZMImv5bEIL1anvquU1mDOYJkmSHCtlXGha+0dwMAEV9VUZLhp4r3wYYyV
4JOswKavUPQHPSNyWSGNXARpZ+wTm2Zu42i7QPjeUY+Tl1IU177HwjhJbdnTF1kihvueKWtdF4wW
LJ8JjN3UyWlEQY3egL4Tdh+aVUHY4D8LlpmnuydhHFvyFS64d184wQo0D84bcJRZboi6N/K1SzQQ
TePq4tHy5PSIBp9Gmef72L1bEGhudQumkVKn8d6qeH4QajhSDEPvsQmCpQ6mhW7XnBlleNaa6oVt
jNtvN9n6s/JHljdgj0Sw0QNFC7nRQLnAnA3h15asuWWYr8Fxu4syml71JDFOdHTRSGMjIlucY03c
gF5n6LroedNHL9Y35pTqN2a0h57myd7xvdPcgtbYFd6zxrCXZcXmbpYU9EFjak+DaYIxtVjC0fGv
+ZLl2NnPHbqolZlaG6g16R7/QLpvYnVmkofsfAi2qFBedYhwE+aDo82D1Ci+IEnVey0GvMaOekkz
m6KgGc09gWrw7DsXrNQkhl3CgC62THOfWumTRSgdJG9/rH7lvfOE16ThqQdGaG6JpABHGYETlSNb
x2KqireurRXL88fXCDBU0G+70MthNPXYHYZpYrCZ0CD9+pevD56JbSpqhtd47gkNEEKoux16Ql9/
jOIE/HmA8cLsGzpISYLxYKhZZCP7Q5XpvUdaum8jDtxIP/3F1xd9faevD+H8PTPwI4Deme6HzXuV
BXiMUo+QsfE60OpCyR7RzNSqaltM5taN5K3sB5eeBu/hw0hbgGOScLF8l0/C0nus9jCbVl9X3HGr
A7qCdIOYBLpi/TEqQW8+UTh95T1Di6yTyMqx0O+sbTY3mr4+9HbLt/76YzzOY7v8kHJLMnzv/AmA
Nx9IHmNFRieQJ2BqR6t6CyyETbXRtIexwkHDSsQag4LpoIsCx1vU7PIg3PDYRUS+IRcsEVVJuLQ4
fFcluaIU0aSuiZaATIkmeQF6EG45JWRqF/uysO9tN25lNgQQILutN8EsyEvbXPt6ACyVADl0aMci
xuWuRRmezjzDUINrkLvoDYXAZaDiXWhuffNGiFlFTSyhThhywvmjIzg1Zk99MOYF03J0kj3n8AMb
YyFNp5+GZMfRZbdHUgk/Cl+kg/uHGdiyCbPtGCLWU+lyMGmcjq3JJmJgDOQwSs0VcAR8wCqCtbQq
wpVZMoiKC6wJXVlgVOhtEDkPQwkjy0N2zby77rQdgZjJouApXIRG222G1r9XCbObCP8b9dx9sh00
dPFzGoJIL2jthRncClIViLTEHtJHB17bM4sPDrTkLW9wtY4BR8pkrhrdhM8jQA3l7AhADXK64emM
rydnVXRUBGIqVq0CPjGo6dEuxZs0cKI0YXdUbLXrUlfAH6X+EmideEiIiFqVtJgLSOwb5kRXldio
beXb4FQflV0BR7I5Mk2Jfpkm7z4we4xT0GFUZOCKeiBXaYTwC6nDGyPwjmmbvyGxRl+HNjkoOqI9
WaZLb2ImIfv2wc3Tl6jzaW85xd0Nwk9MHICMGpy17PgVPgJDBeVDA76gRpKwqmq6GD7aCdCq+U4N
2bPqrXyVO761h2P77Fd+vWbCj0SmSBrkqMRuMT/Li9yH4kf3EI8E4hf62+3AZJ+hkjbVR4NR8HqW
9WwqUmQ9a6It3VlcDOJiKD9BWzuVVd8bAp23mlnirXZxLQjtJZ3YKceEz+188UMLNHcrOxIELa85
6m0FnM+Dd2sStTL1kB2DDHSddc18x9vpaXmxbDyFWO2TraoQa6C6hq+O5jyEoO1H58Hsubo9U+kv
JMv//hz+w/+Z/8Zkqf/6n/z9My/GKqQA+8Nf/7r5mZ8/0p/1f85f9ffP+v3X/HX59N/Pf/qVV386
Pa2f//iZv/tCvv1vP3750Xz87i+rL7bOldJwvP2s26T5+iG80Pkz/1//8TdCz/NY/PyvP3/mbdbM
380P8+wf4T2GYX1dib9diPn7//Z186/6X3/eVR///Ol/Y/1Y4i/CsKVyWRGkVMIw//yn/udMAZLy
LzqeBksnxkyawjGh8PxG+hHuX2yGFIbtWNJ1dcIK/076MdVfdMu1LRYFxWJtSef/h/RjziSf/0vQ
sQkb1KXrKBdZxPwKFK+u+Py4hZkPccf4XxORULGy6PJmU3jNkQM8xKRFLKspSB48q/nZCncgX7U9
geeguTPQp58wgBJtb1fzKnCq6/qozfffVDDYi2y4mZzZCzXjSCuNGEfiB4DyUg0Y2ne9q571wjh2
Gi18lTgEhfcxqLcqCf8dHOj3CCN+Mema0kGPw28opOX+AQ2U6DxJMbPdpTvj7kRg1o8NdScuT2jR
xP20YMsnJO2inQ4qmLITZJMRtbzwX6SRrIdZ8aLZQMADo3VYFAPjoKvkqak8Bg85Eds2ol/okTYi
eDpWSwUudA0XJFlLw4Ap65ssWp7HWKJKdyxuCdmdS0LFsBIdgmaiKpno4Ict89+EzPW1NKfZfcZs
599ciT/AnLgSSrqGkKYhLFNasJJ+/xY3lpXnLVednl9ZrkF5wPskuYuz6djvIav365jdd7aTVI8S
ZV9mHXC6LllV0aqkFsKLuUHdJeRUkygar7DVWoumFvbyHx6Z39aOf+Q5SeOP96ICJ889LXjBLm/Z
H+7FrhwBhWbIN2go1HH+aeDMR9pVd1tLbzYIs9dKcfVtDS9uyxa6MQ4qLs99lOtLTCa8vBTVyVgN
pEFSsdX9sKeDug+sJjiMcJFNkbm7hqNDpxnFY9hxgEz0u6O67Nnu+vOQsW3Syy2qH27nwhAlG43k
4J7YjqR+DOxwYwVuu9MMr1xmkaD75jChQiF+/tfXwfwfroNCHO4ahs3Eihv5929YWNmWxU1kLhFT
n4POt5/lEB1trYQaXbZ7s34pHUCEbWVBIvZB/BiTX6MZT8gpFcG5xRrR5GMCa/JhKPxn5oXjyRUN
uRDZTY/sn//65Rqwyn6/hChONMJRgAKkbQGI/f3LVY1BLk/P824FZkWxwxhBpyx8mHRsl2Xc5Bvh
4WHJc+2RNhOyno5xvaoY+Y5ZkJ4jV72ZQaYdHJ/uwr9+bThC//nFSZ3DrGDGLR3zj/dUkURN44QW
1EuU6KuhSF+6Im9ABpXaytUjisb+mEVBui0JQn7IIiZv9iDvMS+NWsbk6Fpg0RnmNLdaw1kW8XwS
upOfawquIpzaV2dC998rpzzUeE4yF3B8CzJ5k+H/R7duHWUsDRxk2H3MrD5xJdEzFoazkVC/Nj5e
zUO3TEeXnCxNJzlHufmOgfhb3CQ3QEL5mdiUpc5SdxCRzBdqasNr2Za/4AqZdzptOzQ1W+kLeUDm
TOeccylRX7CGMr/dE3yXIjO++tzxO/TlePXRf2URe30fvydpk1/BfNks+ozSKVZuwKQrXHDGR88o
YFmVVLhMqmnjJuGv3AnBhhg5+XlxoG8L4JdbNBhU8HWy1wYKQ7dxwzeriDEVugjbRTicmKyaGHvt
K46dYkX6BZE/cddzsCIBDPcv2puie6o7CsVo11Z5g7I4bTZWzgjPcYergTB8kfoVaX6Oh2WsIuCT
Pc2kE0vrZhLyhFWZWfaUB9QU/KmV9V6Qv3Vp0/qQYAhGFFnvyiEw5ygSnuiR4l8hVdGmHc0geWP2
BVljuGBLnKtnwvygVmM+AxuKpdk7c7Ic23Sd6igAHb/El+MkikW/yjbc0wRc5aaEO4pWpfSphFv6
eX2LOq3vGLwmEw5IxT30QWsIpNnM6wbYCDMfvTywLlPfitKCgVTrzasKTY67tvNWDeQR06O7K4XD
cNKqb2Y00CrhZxILqaV7JwGHEDjlZk4+w//vF+unwNPyo4K/BOSJIFZD9NvQwvNVRvqxbLsfo1k/
mZjl3v2Q5rLZGiTEhbwGp0r2wGf0ZWnx0lMLTjlsOufJCrVV2ms9yo3GCZCItvLcxD47ld/unFjb
eUGXvHmhiYU6Q2HVdTStO9Ihn4o5aagwmQ2WPmVZxxkXmlVEMiKWupNFQ9xT7RUzPBhKxzGveZep
01SGRB+i9jd7/QU/VHZKALb1gfmE9EciIjWu+MLUI27wHOnYdxOrIT2LUz8/2FiY2k1AWc1kCFVL
2YNfcHsz33p6be1F7+M8y+L25Hnmv1ti/nm1tizHloa0lASeYs3//g8nqP9D2HntOA4kWfSLCNAn
+SrvXalcvxBlmfSeTPLr96hnBoOZBXZfhGp1dZdKIjMjI+49N3HKQpOhzdz0oesVdRScmI3eUjgq
eaqMO5yfQ2l33q6hJz8jvJF6PRtfY9PviUTr1LqsTGuJtQmysT8vG1zt9Ayane+m96i0+jn0kfD/
2Wr/17LoAUdDTWbYhkdSB5XSf77ofMSMGxnuo5V2GB+JkXaGIChAmOl19DcLb1mYliDZ3FLXqkyO
nuivcJcfRYuur0RFVrhWXGwxxncxseronAkZGI0HJmYzv5+eGPzaxzgfm/9vc/zv3ebxyoGnm5yo
dSEgaP7nKy/rQIaPAmJhhB2RIqSiZk5sLgNp3niDyXS3kZgC+g0YyOLpY22KHhhjIoZxq47RCM18
bB7YqqZcTZ4I9wgDn5U1dnCjHl6QaATq31drDQsORzJVMTCw+3UOEvf/3psewM7/2pwe5ErDdTxK
M90zuCv/83exLau2dRkWDFoyZwk3cYG03X6VDvmTvoOMlESNuxP0A51a7QVsAsChqrnnjjKfIJs/
sllIKQmcEgqIuaXP8QMJiLZ7mm4TzwnBBDrFgtmFDoKyRPfeGQ8ME8ms1oARLalYKPXuIV4cD7FR
d1ja6TRHlbkrjOjUlSI414mC6oExHYJTttMAZ7Zuz4Qe2CVzmnHx0Eb2RvBSWEG2gJlyQ5pK64vT
JUhPrgRldTcu9ObigfI3xvIhXI6SI+8tW2UWVQe0uDxXvYeosddpmItjN31A6sWPNlRmQ560F+wa
IDiBrvFPzMjecWlYJNcGUMGacGcHgzz8+8H3MhBvnklyB88TqdktbFM8ivJ4R148vZemJPmRXJQl
KkbTauJNFAOcQqq2nDREilZnAo6rFEihqPkEe+UuWwRHu+ShgCg6hMpdJ7f6pLYwPMy96O3nkj18
08j2QBJWcW6SLXeLvQsCQpew+rRz12eH1UY0RZlpoqg1hoMpr1ahvH2k0nkMsvfYlUN+1JosP5YT
wzYpCRgp1L4l/EC69XfOiXCdyghBoB+R4NYkjX1UBQZLah6SLuiCaZ3XH/2S/NnGKqe18ChEGF18
xiMKulKndW5r8S1x+l2uoFE3LglmVgFaeETTv8Ff+Qe3u3PT7K+OQDHbn7TrOOjpczh4+8RH5Bvk
LqS9njR032xMrI60W9t6Aj9jWqgrWMcDJeCJDxie4hBvZaoBQJFKKxcCt88iaL6M2vpoh+E9scAS
Zf2WN1XetLYHloWWbMC3uLFs56Bn2jd+R/iYqnSAEqU/rUSJkRJaBf2NHN9mJKE8nk4M1RjC812Y
Ygiebg16bCUxXSqU215Ye/77Zhn7R3JZ+kUBtXZpVP5JGVBT7TI1l3gKes2ExRpHzaqM+2fG+bAx
cqKIa3MOseEpj4htthEP9pJM7I4MZoRXIP+yiiZ1AWmzajhISotZdfcao65Qvt3NdCvf0G2Oz6Nf
Iw5H1MkyRKBDnt2jznDXfuE+EZo6zMu0FsuuL7ort0YxmuG2faS9g+pHD9K4+7AfHzt5venwv82w
BzwHHpzWRNrtfnACa+70ACNGIkTaSm0Q1b8GU9ztvG5kJwoFhn43WnGNFdAAGEe7kN7rDuxANV2R
JAuifMndjJKD3pdEiZpTvza9ZENeLekHqrpLFSersEU87Mn8oRKC5xHEeMAJG9rBGbIYLslkURdw
hXqD8XODXDtpdwbB0vN4KP/UNHnz0fzKu9DZuOlQXUQ6kTzH7G7e1NN4ZAmjZYiPDIei3XFW4yGX
9i95OF89p8HHTPwPtkIAta2DUrmJCFXQ8E8aNXcHx15+lrnKqrE7UFW+lQAf1qmIWTJRVTOkLUaL
bOmYkXPULrVWJ2nLq76LNJ9O8aSmE6ShbsOsF3hBGiwRKvr+ymoxJhk9HZAa9/0zwuAY453NSMHP
mbSiv53msBqqnV40Dz8f3eFFVw2/IkCZ4jSBts4101tgrGLAURprRtrZJmJMGfc5R2jgWxyBNyZC
lYvWVtZqAkOOGypYpVUBGSPjLaevezXRqtE1zF5YhMyrMJvtpKWvdpFl546CazHmhbsAvZcfgq7N
DgRdpYu6gScBcYctuUeEPolKOyMerUq7vGM4cO8xuhttMModVQFRjmo4uHmGLsEx20P10MoL2t7R
hKeopTOBrj/jIJ3LVcMAdIesft5147Ctamc+uJp5k096Xz0Nrip3ZmSQF5f3z45HMFlZNh96G1ov
vN63eoyeM8MeMA4y4Rf5AyMSBKSWxT6tZrtxSZazs92Yj8HOJrqBZIdSv4EM1W9p3h/iIf/IcANh
Ti7Ha+zvTMTl+7LUQoCPfEWuKgb1zIFWZCQWaVWddfj7lejLNf+Vt6Wm/LDrQlsFWgfEIjCT+DCO
6j2ry3E9oKPibFZj/pfgey3FnKysUSeROebQd54n6BKOpLfoxwppGNKAaOl3hkdLf/RaJgGQ411+
sR2gW20jq0nMnQ3dYuTylvnkdBXZUNIMN3SlP8dWGEfciHjAB6CiNZTsUsLkHQNEWIqbvgNXPE3F
sA8Tz9/Wvdi2TXAdyClf4Ow4T0U9r3RSDZjMBIeu6f/5oCayZv4+l7QeiFAdeUGfaA6mjAQNrN6z
+OBRpP9UXUwfn0sxrj0NwKOsQiBtvU713CNGJgtC4Kj4TEPE2kNN+8VUxi5Kx8e/z6sL5zNr2TCn
w0VjA7jMAnEgxQln2UP0pmoMO0J5HZqnMNvqEsOQazJJ0yc0Q04dLP0H3g9QtLamHdadGtBiInbG
Y+cEoNCG5hCPn2XQG9vCmnqglDFqVYxRB/73J5e1SACnOIZ5jLKQa27e4/eb2W7fP8Jq1aGRzx7u
trNh1P2lYsfRQ/8incAlArapjvXU7sIxtdcZdP+FJZqWIzHqBPCB8ADtU+PYfwzW3iOiG2M7OYU5
L2TJPqYsfe3aPfMLB8sTPDhgj35UnExP2yAxrL+AdiBM6JxbTOQU9mDvqw41i4G1daP5NpCHraHd
s0gBELoRHVu7+vHzWvsQfU8wVB1+MxK16dLAR6veEKtxXweViZuUcjVyUAGGLfxwJ4wn+N2QR8bx
VqhBzjnFVbydyXSyLOAEqrHLjXJCNBNNY35bZBKSsfLOtkrbs8qYGUBjy6T1GlMTPRHhfh4aCMt2
E73i50QQNabj3R7tH0MSKUQA2S+UJHuPIoGjBJcJZB6BoRSfPFFySn2bLp7EKCdFx6j0BkcZvTnL
2/jAs9xCRBsfGSIjrhRv5rmsm19N7Gom96bX2owhjPmITOxW2aShjAoFX1PCdA0IrNFaP90w8odo
Uj5bkoi5oHFWPhfPk1Hb7Md2SvxtX3isUiGkJra8c252pyAGxFGVZro1QAXY6OnXcohuIVc6TuLA
xUBEOp2k1COPFiZx3Nswh9WbjvlkNqp4/MLRuOLwDdwRPe2cqkH+KFG9PrDZqSffeuHqc27t4Goo
LMlpXS2U0XfXRvkctBkj3TOfuMrJhpLbqsJAKEIS1Wjv09ENvzvnwQaWxi/DrqvtVCGZ62RL2mLo
d7YxveWmq60HVfrbUc/944gieSnzQn+mkYDjwGuSn9p61hivrrW4t3a6YnLUue3bxFo8L1VfXAwS
uagVMrHNNOEfJ34xmAdUn27rIP0b9AObUb0daFlsDeWlhzDhfNQzH0ag3tTn0aFJU1cRhkBPMgZ3
IthmmEFnflrHH7Yb3OoS9EPHqOoJ58yiaGjyQTo7+CIGoJw5LtHj/fBlC/+L0C6x7csHiCdnCurk
Rfkckq+5sN3YudrFQ0PqF9NJEBK4TsBo7l23xPokk5UdmOU2DKvhUFG8k8ET1ecORDw3oNM/YPa0
3yczX5QeTSenRRxAejAJibqfvtnIyWd62Bp/HNt5j+2u+HJD64iuJvxNObf44wrpJDpEA8hZIGFQ
YIF0k4nMIgRoC8uzjV/PivaFKXKQ3GgaALzdRZE6H8DDkGuT+cZxhXYemvXutffZ9O0kpG2U4GgI
CxpXRheoJ+AH/ULTdHEFgEzj0Cryix5G6QqAlnHSGnS/khY8Z5GoOLpaF28qLdb2sc4BghGLvbOk
Swgcvt7tICj3cM0RfZRBAJSpvkgbwpQVBLhStBrqa/pQUHj6hWgEeK6p1Rf4bhRJy145Z9JerfD7
moDeWwKuzPGF2pCC2LobQZBv+i6cDjq1zrwYoHIFXR4cIr1A45AZM91skShM5DziBI9/WF0gyvkM
+1MywGGQFj9DajhYB2oPryYWFwv0EmT+RlLFZOfeM9q1iBl11OHIshYnxGJLa912llo0vt+enDBE
Po7Hf1FirFm7Xf7l8+uQsVcxtKxLMlhy4aOYxnVo9CeCX5xrluxNPOGXwWCNCKMQL5PTkPk8EaWk
WfoBAycat6SqtiYUrBqIzcZDf9Krzjn8+4HT5rhq4DcjtP3XXzSIJWaOaPplRXDegZPbPx/E46ve
JonGzHRzVVahftAvQxhYh+LxnX+/+vsgzJx/I5rhgM3CFYybzaZ2ZzCouGEg+1qHvw+VRycR2P+O
gNuniNe6GErztXBCwJpVYZlEEv7rwQ00Zki2s0P7w/NelizNEKdZopNfrKPP7XU8uTnpUFuAa9bp
74NM/ZcY0Z5euvmqEiUu0sdD2JM12BsYYowc2JluFHs3McUGSeN0MIN6OtQYTbCTxxnaUgRhSpyD
IGbRn0L4EOHfx2FCx1+WYMeRLseHvCUEHdnHXCvcYgeUDhnGA/AnG49lm7yIQ65j0EmldzULSRtP
6y9TlEGmdMLz3z9JrH0XN6fCp/Fbrf4+F4gHDTPmsyfMwz+xtJWnQm7LILUsXAZVcPIfz/Pxw0Oi
H9oNCFxGLHrHhyD2qA81Mmk3twXiTOPQxvXB0Qt5zjmlPfti2I3tOF5onmTPGcm9cjTE8e/fxYJd
0jCcZv/3LwNfY1bPwXqbUkECRyhKWOihfk596HO2g0Qb6yN8Ix7SauCsTZo7AR8dm/3j29yhBU6Y
+PekEe91rXdn8I7d+e9XnZmtmiYFapbQ/KESBOuOWKLk6AmDs7Vz76onnrgGrvFsjcrfQzkHNtaW
J0PDZOtKI96qAf882eJgN5VLQZcH9sbraX3pHYo98l6fGlUhkDYy85RyuN2WDskTU5mll9wi966j
XHkzsGGL3hl+dQIgGEjrXwjGxxl45PDepJFc9blbH8zM74gQ1pt5ONSkagvnXfPPjkwc7j8OXlZl
Ixo2DRyFMPpW1YhOtym+Awrrh/wr7FsHt0gfL2kQM2SkpAkIyIF2gN4uGcdvjXbSSqSP/PMo/WHT
qOfdEOqgrZXc/+OhEgPBSshn9wjBAnw2u2ZIu1XFbS663gSLmzfL2jFJKx/ROfTfzajXR2ag5sZU
/tIrnWxpFXX4iqgTHz+f/KFTdvjqQi3Gi1LcpB2bdzMF7vD4LkX88rp1u2ehF/pcQLhIfamtjZFh
IDYjcsdZPfwRmfkwHJnlpqekMFGF1voZW9XjV6NeJsaZXlM0RMm8jeFTQLswrhnN/mviQQwIg67b
/X3uH39RpYBM/IYXnb+5Nc4MYQ/bSUdG6kKzTfpzjHJoiZnoCUnEAcgwG5+fvGqKOVAeMbt2YKSu
JJGvGeDvcpisz2xqX1x4/8ge2CHMlZ7rW3yk5yacoP9VFgVFjvjPdkw6N02xQL6ys113i+AQ8f+8
GoIblK5mnof+rcyH55Z1mblH4a5J76YANfc5zjuqowScBiDgUcQ/9RC/NTGEkBIXdIWMCKH3iY7u
ybaLYEEXkBTsIv4sDbTOZJm2y4pLwa47cAFl9OKoKFqRCQMuM2c0ZDuk0QZWqNYuUuNZiI4IB3eC
uCw7BTp1lPxuHIhctBR//J4Brc9BbkbzFa+WAcEzfgfmgdAKEkmc11uEoW9opVyErA82q4ORuKTL
ucJBx2hDNEeCcX8NXFaQ0OxVRyj1LJYP63vWvOf4MRT6PRH4pyC33o0kPDrV2J9i58zEf+srpX1b
jXeqKgy5/Sg+3bAmoUMSQ05eBz74/FNKoW3p+xJeyBytnFaWGKk4/LyAmxKDuKQAWkxlEZ9tBM1w
09TrIOPsPvTRTzNU8LhK+RFPHWIkgSM5gcq+ctgQJjuMzkwgsyUThx67oVOdMPAia2CfUaSNUd4g
kEUI7CxwxhvrWivivTY6xtrJiOcNpwIyRyFj+H00XVs5XTPDNZZTVZ/+ivyYKdDJRDBcF8AFvOKl
xVXFzBdu/TRMa9Bcn0ZYmxyKTR9jytqvw2RuBpjFXfWA9TDJzB49Lm+bKI08ulxBK8kxg7F0mRj1
QdED6TxXAuZdED4FOSkZWXdArZyc/Lpb5xPtoik4T5mdnc3yUiXpRvjoDVObQOAk+aNn1rprxCvt
odfBIddNWN92nl4Tq9sqV3t30XrMAvDgM1w4dV7YC5N5Gyk2X1h18plQ8hDJ5ih6A4ad+15jUj9q
D/GrPS6rvIDjgoMpJWIl6pCLoKqZOwCTitQ66Mz4nAHrt42jA9gawtM0BsokOizhHMW8PpsnrfvS
ZqBWHSaARKjM8jz6lUb9rSm95JWw06R2+EXDDTo2gzPDWBSZcw7HGNWmyStJpm0wgjYw3I8sitl0
yE/1raDbFl2LaVpZS73gLWtzrLJWi1Cc20kM6s3NgM3R0TmmUtQzZsiINlsioeh/PFl+95I8AK5j
/44QkEqA8HEzvXOBvER2cyKTBL50WH96kLeXTNCuPYEpXEGFIgw+0th+UwFICmXmjTyIW8Hhk2FY
puZh0D5LtlWtT8k4DtZFZT6lMv3VCbB8pABIJ1YQRcn+FbG7HWAxaiYXzxQyi+yKD24GOn8A92lN
Cn9DMN/OBpAwaAobNw3puNOBqI/mSjRdACNzPFk2jFnac7Dls/oPSpMbjTAMEacS77CRdiGd2/dO
N2+cqkyYsOBiJ0WgLaC6gT7wjKNfR+EsoxmjZGJt5F7kYlrrPmtfYg3NhkSar9gXV6dizJq6iPai
FO5i6KCIil47p//TWeV7nOTnNIMB84hjUWNzLwOif8lhBiO3dsa04aw4ffeT3sy6HnmsSkLjCscj
PdhFeQrSJ0+zesBMOrElpU6YiW78duPMUuJauNjWQKQhLQ9hbohi0+uzppPQ+p36EBr4/8KASydI
XVimRflkch6JG3CfmRuCmAsTDJtN9AIWKphZ9gf2EwNzCjnO4AOjmUz6U8IlMs/t3kcA9hYlE/TD
dliPFH9JpPRDltW/dJBnfUbgWx8Q7wu8US3sZlgnsRvuHS+7OZDG6B9TAZYtLVFH/pQV2Eg024SO
V/4T2QolyeK61c612MJzgdwXk/UYR/ghMBHFdBtEYt8ZHSX4HvAghwhS/cB/TUmm9HJ3R4zkvgKV
WgX1l0dcEjLcAR8NsUNNiV6LZMZsIXlu0eT9tISd1HI4HVeR9E4O6ARpXGjWaccJHLEG851rA457
BhnDcxVOJ3DEToymPw4M9iVw1ENZAoQNDpqCgt87P8kAhZGuzHJoJUZKzQiXgvKDliFo/6OLfHMO
sKuYm72+KrmBSKMYfqMCTCMxkPssGY+ImN+reQZViQ0I94bGBpFAmoddx8g3BNAnzXcZEg3Nvk5v
KYXcp6lF+EjNFTTgiZ8hShYqxSv5EKyd4U+odX9ox5dHBzaV4YG2tkGM6LwL84i8lZlFiIkuAVKC
jHyuGMMUjXufIv8lweCDgKqaNX3/YmJo910d7X0S34fAX7omyU9Wj5olceLnykYUM3KIqe2A3gU9
0VScKlW91qiofbmkc3vI4aoYJqlZil8Ox3bxaF6sePk71wWWifcO8dk3oDKGh1Sfs2RvVw/0dFc+
hVWWHWTBT8/zae4iqFuZivhiQwX7ysJePMp+2WmgCQPS/YZpayIXwQBk3oIc5QouyJhEBWIxSg89
Rn4Z4vg9p11QVCOdervYGLl5jRKHQdAE6ibYH8HY0q+sKFTaqrsMpv2lT/E2taNLYtB5c5B3kIXD
2xeWwVKzFQMHnaMXcwtcO8Pd9fhBQf6HSScWsVB/s6bmCZLEp87UoLDcUzVExiwrdSDT7jh3aXcB
rWg4mcQ12TNBgfPTbObSST6dSfu2M1mvgJNWqz4TSJGZEWGzWqZG3CxAJG0foGGGKXs08Ufd1PY1
+oiwcK4ebi3kx79DhoTeBXUAXNz9rOmqWYZFWcX0Ig4afZNKGAr+T1BTjJqTSbS6+6m75tE0YO4i
WwKQnfsdgpvqtegtAr8TN90GzlNvO8jqZPjKCPMFAh2/RCg/UqW/GiiXypTmMocUZPPMgO2KCCUE
Z8k+84gE9IFPOBPtjskdaEY8PtdQb89TN3K0j1BY2nbGJxCpd/Xo9I7Bd/I41huxdgTjC+OYtpke
D+SvPdJDbLKxiaeZubJBMZ4bMM4D3LZUnkVE1ludnQcBCTwCmzo6lxYouS8RzLstzKSiCau9p8aK
swduErqk//qz7Mtqjz1FW5VDeR+c+mOg6FrpEOuIP6Dbvy/eRJOInaGDRzfxkMGqH8GzxmW37xvx
z6+EqxHO7aZqXhdcW+TGB/tQ54G2iwJAC7ICjITKspC0DZ+4eKdUcv4PKIhlVjuAcPVuAG1FKDqx
4pVTGWDlPGP396u/D7kgsA7G1q9mbbKsIyYuEki9Sepbt611k9mRAIXHeMyoT1VBxsGITXD0gmqT
FEl2H0cbexNzvL6XbxGm2E2Yf2pTVq6a2pC3bDjqPSmwUe7Ed3yzJE/lZHsng9GswoaYnGLqB3JH
aINCfyWJvs/aY/UDna1ZoP8t/lR9y8BQ0w99QIibPkZcaqJ+Tv1RrQuneiLB5DczqwnXdcrMLYwg
HNGyBGk1HipavoTKfBM5l15Gz8UAjRL6IVVy1x0FbCknOM4Fq0nbPavaPQea+xqQaRTabwzxOWnY
4yvXzsE0fkIDw0OiXeGMU3I0RxUPKw3MkCu0V6nXMK0fEQl9vzCxrIQJW1XnCcwnLvQfdsJViWO2
hq2TD+5HNPSn3raOgOc/ek082zHFYhseOubJbg1mDeBNvUJkxLyuLja2l32xQAErVb9lUZKSUY5i
3hO/kZHKTUC1BtRAXTSF68AG6G/EVzer962UW5X9aNLZ5d1tQjWcF2oZ5xxuU30dNdYOCvhrJsVr
uelr9Uu2F0V3ikkG+UufVC+FhmSkcy6FjWYVUxMdTmoKpALtT/7pDZyb2eZ/LRnQA36k/lrPfmk+
B218rIS2kpEPs5ZJLR7+IMTD2pXnyfL2hPMdZeG9poHzLURFTFy5aYT8zeOpRmKV3XBvEhbO9CEt
UXlmufpiyLZpiuDZ7UZyM1qYptwXs8SpLzGZI+mkn/gQof+D9tS0DM7ze9Dalz6nP1E1r61uXZ0s
PBW0mqdLVRCCMrjIAO2TsodVWaBEm3z2+yz/LCjo8ci/B8be7aonSk7gYzqNJd6xX3LPSJkPXqoQ
9nv6eDuarnnRvPfB8yiXESpY4UeUGSsvrg6Om9+PQNPupOgwsvMh5jCPxCxShcQc6s035v5LPVBv
Jpm2BmZPbAdWbCBgK3qbjO45mTPIAjddtq+hqo96ZABQb3k6D6H9qWqnYvnSjO25UFD6umWSN5dG
oQjrh+651eMzupJV5re8hQFXvpPWd08Wa5NYpDl45hiZCKbEzF9UIMkFs5+6D8OVhZrMJoxkocJK
zDkV67b91vicGVljJlbMED3Kt2HHF2QtpzazLqgGbl4+fcauj8bI/Uo7Rqc1OaBlt2s4RETSIMsa
Y6/u4U+zOQqGlljl2N2KyPGWuWmubZ1r2lU0naprkusX17R//Ez7NAr73mTRe2mCiuhIZdCMN7sV
Feet9lXXur2wq53wV2Y6nYoA/mHeHvtiE0XeV2yxIiaJi/BkMJBvp98RkZscfsJ6RuDpKjTaP2Qh
Xk0t/CF7gdVzHA7OGgPjr4iygCNmvg+H7k8eKjJH8vaD1L2TaFCMG+GLLNUhjt2b0tPXbnyLPe3E
EAyBCF484iDuEDgljqr42QQCWJPkAGTgDzPPjUrvFPxrFyMw3MidSjjUO+oT3i7m8xfUtr8NrGec
2ulHgN7f0tGZuslbZLOSMP8L5mR1PfWtZaI58wmu7aY3WbeUb8G+HMi0gvVETJMJpkXK94HuFyIE
btjHs8LCDcZ6CzXywWJgrgqmAUygHhsgNuiEOwxSy8H7Hem4TlZMvq2IWoY499QjjUWPCZ40phqv
3NDRlKEE7Dx41llC0DDqGDQp1svk1tYjEwl+U3QK7IAoopYlxCVXofJ1zHnqU2UQDKDqU3sz2I3o
4ksXf9JEqnoAqlI22rx34VLyFtoz33e+2RAIKqZWv7UdSx+OA150U77rY084eorjLtsKKUhN1xci
KZ4Nc5VE5mUace23E3GVzLlNCuHWw8EHY6LN1xq3oufSwR2izcA7PKm1zrEVTunByBQyrv6gyuFP
FOcXFxglYFt6G+42KLxzyW249CCyJD+josMea83BKbVdz/EKoeBZz6IXswDXzo90jWGrRgiQkpeC
Gb3r7KM3DbeBw6oLOnkxOUjVqOxWLfZUPjZwXOjL9ije8qWI5WtTPCchU8+SBi4dueFWt4rTqwX4
Pke80Qm3w7pqzTLLOUYGtyhJ7ZhBbXxnGs29pgKQUSLacjn6AvM9Z7VzwwR/CaqcVCy5ak3EB75s
/qC4vDfGT5lbB6fgfNBJGihmFX5N4GG86h56ANnri8ea5iT1W9KQJNKb2k4OxhV/87br1Ya51MmJ
hqOocRagAsKY9Ie0rA9Q2Bys3ZKLjz536LmfwkT1rfs2laFlX+yq3YIbJ5djjJ5az3svxAs5vp9e
A/+oZCCFbG+rjc1O9NqzTzUWmMYJ1TNDxqBdEeJCXs63lzRnV6vP/YhB0gdYb3ADFuSn5VZ0zGEz
MWD0b6HrvnRjeEd8HqQvRjO9FI9LmAyNsVfEbSC7mVsPKJr8HRWi5QHiIAsWpDn/2RQkdmpjeHWa
aA8MhFQKjQS7Oql4KxlvjDKaF2xIPo0DP/JOBoEIeFP9H5H092ICJ5jZP1kEikIoqnZaQRdG9HQM
18SUwTE/+cXwApq88MVLXRvhDPgbomQ164viXvU2cwX3ZdBoDusa17q/lg5Qs6S69F1/B/CKwtu6
AZP/5T4+4EdWrncc2vTPRBbULO8g6ju9Nut881Mzy72UkC0mmA8mRgxIIEU8F33+1sHcGLkwEj17
p1py0e23YBEkPYeifamRMy4dh82F/K0ixnKvcrpLpGwG/YtjlbsYyj9qyYNWwdkQcfiUeEtb8xd1
/ToqcbEeXc+wal4id7ixmsH2Cy5iHAgUi2kXjFNCxlfMbIZPwMzDW9zqnyS77JMQlAQ/mrYLAKYg
SzlCHdChM+IkSRW02sLoiSLpN1YoUPY/FirbZEwyyQ3OxNyIqYoj/dXWoDSbBkNSixWqK7hLilF7
D8SLHngfUH1OqKI+05Y1HBuXGrnJak5qaL8UUsjqhicNIkWBoaenQxLyEUlSLegdpm9CNiHEWGJl
2vRcZdZ3rliqxgQNB+Hjd4lQyRuVRb1APrUgdkivB1z2vVbDJfrVJudbycehEKDT6HcbiBsfOkqI
RzaOInzwU6XuXsGtnRWxxGo/tDQIUhLyQi5NUlfJcYraX6sf72058upzTJ5untyGDJmC6dIAE913
+Pi+RmrEILlijrKI00pXWIt2Kk+lX22qoAPdxU+OdMTYRvftddRsBoGec1L4Fm3KXKbhxnWn+kdU
1M9Cbnl9LDWJ+M3gvc9KfS2z9mtqcZUCd8Vb3MKkSjV3IYfyi7nevM5t9II+ED28MVsUlox5mEPM
6GCDfy4/c4iKszrH+4dUwBr4NYxaU3P6jcsGU9As69O1kXSHwqEkM3w3mcksf0PCx2eBy9myz5CS
aESG2W/ONupMD7s0vycZu/SDKQjitD0a2XTLcpStrn2jF01Rm1LkZbwpDJuaWerTZ+haf403YjUE
0yd6q2fptzsrIslJo6ngV8cY89YMvhjYQ3S3dVYAAiK9x/dm0vGO5CB+xxN9PZW9TmgHghr2aRsh
/6M7zxA8aTCMIWDSq/JXd/9yRz5RpxIt2360ZfYRmM2zyahWS+JV2bPftQjwOONPy8SBlqlUWi3M
phIgwB+dBKY1zvjTujWVTWa+EJvLttzqB5b3hfL7O6l7BBAlVLZaBYWIVEDVXHCBnV1REiOoBQQb
Q0PqRfrqRvukZs6h62Qbc17dV0LuXeHfRumfabn86dbaZF79Svuie/9dZdGXqadrz7T3Y89uo4sH
z5L9qarh3xoNHSPRam95muyY4Z5Nv3K4YWi/ZibqyuKPqxg/yqD6E+c+8y2ci+1DJxFcpGJFaEt7
U8v+o9NA3bh988GWkXn6u2vSsxdaSvsgvvqobLmKtJ9+xCU0qD1QAARqJew0Oe0c9vFeb1/MzHnh
CHWXAqByOwH9du7czNfCf4ZX8z1U7Fhp2r7TiFFG9/E/bJ3HcutKlGy/CBFwBTOl96RISTzkBCEL
7woeX98Lui9eT3rCEHl0KV0KqNq1d+ZKFw3BTCWBBsHm+OOxbvF35NTLrsXtRchVbopZqTNcDf0B
MAMfPRQTUuH97IsKd2uLMx2try5m3AMgGrMGwC6KGUXDG39RDftfmzB18or2MYKYNtX2xZuIwYgt
aKKqS0PDO+ZF2tugms+EsYcVxBdFGb9qmbyVo/bamHijPPVWTsuE6sJgYJTMpVm8uaN7kwkEgdjq
yNuT2wgixFylyTqXSfaMyjVCHn+mpP2zMoI9orZBH25ZXe4MQhxk2X4GnPoNk7VJS9vzYNj7AUe/
Td6dFTBS5ycoYLNFXd1aTEl8ahm43PgKEAAy0t6tWQrdPHgGvf2blGhmWnkjOOHUMqEwSP27yNJ+
HcroH92D02jIhRMSWUDcR1qc8YVdKrd8E9hbVT/eE0P0gfzpN+LYVw3+DUnN3OoYNViG/4lf5K2n
yEDthxKyoqiu2RgWqLIOgIGeepKyfGntLvbGueZpu4qIkyQk3cw0KSDU9oHD9Zio3e4n7AC7Jogu
42UTjh/VdCWbJhWELhmdIe2OXedj0Ithsh+852zAlnGJVH9VJMmV+FyUC5rnMytDUqMfp3V4rIih
o80h0vjD94gCUHUCM9UEhJ3Pn8oGENp4YFtpIfrhnmAqzGYBDWoMDlbwGutuN3Phs87K4dIKmwl9
WMuZLcQw602VHADLpC8moC7H6Wcs1Te18r9CUOfLQKQ6aJfuOyMbBPD9S9JEj67GoeC7wHwSoW5T
nJ4qwVKMMTBaDTluQbNaDiMpA1InbOgVre+/VNo0+IPuzVNVMOiQJBskBc7BdXCBDgCoLes8ShPV
WgcqaFy07r9GvedVs0gUDx4iEmKxK4RBfp96CInL6MMatwMheUW9D7lkmnHRkwne4RyD64KJWK5h
9QLsG7b92CxVsyS81PkHAQdAaroqUjJ/hkeDvn9mWbhOHfvsx82vK0sODToS0O5m1ynCUq60GJAR
4JCNwtxVjyzG+okGwQ9To91+DWX2K2WMkt3juJx8q3GJYFOm1dwd1a3iUJVV1eTjdrMDTCkCuZPL
pMB3e6Z5ikY15Y5oFCvCkYEFsVQaTLoQWXfOeTS7NURXZoeF+l1mNuoNhpspQS9/b2uW0VJa5bNT
qnbmpvY7XoK9FkAhRsjLZD8JN3VWblxkbjMnQrFetcyCW3uh9CGE66JGbplvGYo9rK7Ec1A+Bf4w
JWjv+qB9x037FpcGWt8Ho8JXsDafAMoxOUc7JCVrjVlNyrxcKbKnrSnfqSLeiAOBnmouBKMndOk3
oz+AgeRC1p0Veq6126ncmvYS2MWlMK03C6nCZLLPEIxay6jvGRH11y5zfszG/RFXkgc+tCxZeU0h
F6BA7sSfvBpCaNOgHbZ5hYhQKI9asOOYMj6lTr83RfPM0cB2auvPXfgQM2mUrxGDctfTrpFZf7fD
+FFK7RMfzSLTelzwFg5CATK6M/XtAFZ2QuB/NiUYOdIq6DreQSX+oB4n5NWLL5hqqPeZWWuW/ajN
Blm0t9J9mqmZeAym+ysYstlvloW9CLQLEpeqvKrfhmhJDUlJGneIeY+Bqbv4ugkdKJCs93IGs9yc
DzoVelw2p4IoZsutfh1VvsaDdxstpGlC7nqj/aUZNjWQoquSo+uOo6vWADRQPA5fGukrmFXWCBO3
g22+EXbClLj7BUb72zEKUuW9V3FgBU53FLqLOSO/oem/5Uq9Jd1negsOdQXQAfcdsWZD/saMecqM
9uyl9qObqbTULuJfpgZXFefGbMrCSCJcULiUU41FuEt/mgwSGdMG1jt8DX6XgMFvBTTAkUICNDcg
O9RFvUIdxQu9En43qOtmY1uQFsnv6jNE+Xs1Yphr65ega+G+cjRXpyABllDoZ/KeIBSYsxqhrlWn
chItpEmpPmsl6SxavAv14WnVygLZMH9dH6WWPVgHVZ9ap1ZIy0djzlSCa15VBikEXRwva131N3Y+
vOOggSXDOX7RPDS/rXbFL85Z/6VaZIHHTLHXs1tTRmJlUHsLEuC2ceQ4l6CMZnGV/gxdqeFTlms9
b+l8U/YjJHTkom8rYOBN8M9WK5NTjE+STVpEC+ApJ7+jgRXZKboztTwPRFBAX+2zBbQZY2vmHQ3b
hhDYhuhDLpIW1BGt4dEx772Md4ZnG/w/kyQa290j0z/0FMa1r7YOidXKWfOVU59MumzTfDMZZjCb
0Ol2p9k9tZ0ljbgvbmOfkbK39UuxFVMYlpTVZxP/I2FnY5q0XGNTyTYYdI42RB+qMO+jdHsAfhyq
s+GcaMlWDuIa9NXeBfM6IJOgwt56sRMj6SAQUG8njiTN6rp9kbb5hJI3N3uXcaNtNyAKGayCxBh5
beSHhXq/VeT32Ic0iGTzanjasYu0dxIQw7mCTPbNLphTxWUrliJV/vVcb2u9m7akXNs0IrvKWHlV
6HfaVofnXEkeYDxvUNV/wwCKsQxSBP7+thrREgXQtwbzKAP7remNp/DNDYOgpd+SHBbLTzvLH6Q4
nVVfuWflXKo2nXK6I9Jnc0jkaMwCZKlz3MXLQTeZs0dhu23J+SNa/BEMA5UXRELGCOOysNw7kGQE
5EqfLlEFYLTyz1K3HyKOD1VZ36TifaWWtbIKAccJE/7gBWikmHwXPUePqYM8L7mt2jR+T6jMDA0t
i9AKGvtM4qICVJuKV/Toh9cm8OqXsXb5jaC4OTc5RD+NleM2JdRzbhAoz0knXrSD1eBcs387grHR
Omyi0L//fYuFXYLuL+uzU6Ip8UZtXnVcClHlc/2JV0ZbVeXSIYpTGh0tGT5gOWbBqHHDlbDvQCjM
SuSLSCDkNAEao51S/P26G9NN74ZncTqzmI7mHo2weq0rkfNUipbyMj+7WXZGDQb2vx1o8qc2a6RK
ZO2monlvDGp+cEL5/x606WmuCcbmIz4RT+PWg+gLpnfURHGQDaLYvE+rVcsx55AJhD1+o0bgK4z4
+PdA0Qe+fezc9ci48Ewv5gQhH59I5cyQP9PNb4OOTPAQpQbdxjWZLoByJUreWCs1TKI5kTCsuGQi
8FoZHKKiFgdOlO/SAeYMtand6VIqe8HNvh9Nq93g8//v2d9Lfw/q9B3/+21/r7n06GZCQq9wIg8G
xfQg8nBcyijm3Pv/X6P/609GJMiC/8drWEyiuYQ9jttWiH3lQxpuhgQZz+Tk01raccx8+Je/fwY9
KPaBCjlBMRQSguAkntjO5JKwnHauDGF1+ntgPt5rAOw7FAJGWy4Bz2FQTuj4tRwk6NbGOvWrnpFd
bHQQrREII9/fUuihkZ8eVDOF1qMil5qeKZXibeM2xLs9PTXYiZuWXy8CKN9x+gvg4mARpmcz+keb
TuyxI2n7v6+a6au/p17qQIkdkZUHyC/9dcNkBfeUaWRQtQJ6Vn/P/bY112ygiCoCIrL13Nk1YriU
hj3pZpTaXFY2G/J/zwu5olKL5kQptEttVAELCp0f4PsTvUEZgXj5tB2b0XKm0ZNDxcaxf0++qU6E
lAKGVtpzOmOkLuPcU3AqpQxEzJA0qdDU2m3kpEsnA9sCHKY42bHaHEJ+v6tO+CYCOs3e/vdUyuLk
GsV+crclmaafpOXZF6sfbfpeCxCH1QVEY4/FDyhqoHfVGSZOvfY8Y2AIDSPm76H3IHSaanbMC1ce
OuQe6yKzn62TYMIKzFEe/vvStYyVafv+fihcopbG7kbBkuBI4tnfSxHs7P++cp36kEvnXEtdrqH3
GWc8+wZ0SL6qyhJ9ko6luKRFpiWJvQ+J9FsFTdKtAtXW76WgAYU4ujoSb6jfIcinQob3GvDkiWIo
m/29nPVqvHbThGjBNlNOVtd/5QHQaEtp1XUc2+mr2cZEpRbMLf6eKgTJ4B1CGBE7/cZsrOwtbBTz
podftHk47IFweLOdBzNs+/b3zwijN52ZpfiEZbbqjEpbUTOrhTJ8SJ1hqKqW487LOnZ/t+ADq8cP
lIMmxaOmnx1OicBTInyjrTN+EOZ2cOu6mkMYh05b2IROuwHhk9HImE12rMCe6+/HJGMgSr+jjVgo
nSKIt6CwxY2mmbqFGQ2qwwjEbZgeLFT1Sp/dRj1A90szJzbzeINDBRajEliHqEqRxDsc3v+e6jpk
tb+v4Fz5CDvicCUKgGxJ5/8C0E23f8+MqGF0TsQmawGC4QRzIqO7IF/2yXh1TFhzge2keyMgBpUw
X1RDo7uBbfDqV3p9MijmTlpF4nAjNfCAg4TTnxpbO0OjZvtGiFbEYzEZOFelGehLy0iI6SO3cgpm
U6ydp/X2zmiNI5C7ZqvZEnIN9tnT5e/LECj36e8r/M7NsSfLF+z5ppgafxrvVy5TLV81sVIe1bqX
FxvLwBSz6eIpLmdGWncPVLvppk0kpNbpKSffo8N/fxvofe3aALRtIpw5jr38I4bThPrY+qbjhtqm
KrRXqhFjFWbOOOM2nJI4UVnHYzc8SUz7kHRArqR7icPf6xlHylkA0mDnW371EkKJKbKMmE2kDi/x
4DB0MkhyBLZCai0I40+VZNwq1Y8dgItdyDzzAvwKX1VNPgJU3VUY6/Ql8wHDuWJjDBHAnB1LdGig
hbpLyADcsACsKj+u99CQq/8eahS0e8uJuWXhMVhUVgTCHn1zHA5/T9yskiyaJTNSmUarYXrrv/cX
/qjvXQNqrJnibZxe7+g8UFl6HGljbecC2j0XNYgr1cTUrDMhGeyBHl7h/LbsnYHiuHMC9A6J6sSc
adtH4kHxN2lTzlGt+3PPL6GRmcxCJL5dg70gJXthYyAP882o59J3P3BYf5QmykOEmTS91R8cFuks
6Xt/FuXF15eLNWKmDzQUE9NhGEjGoDXkV0CLBECExyoofv1UR53Ymw/GkrPYx5Zc/lid94QBHff8
KVP6OzO8hvwjGz1oinuTMvdK4mw7xgklUWS+95RTKHw+hyloCnP6WVemGohdTaoKy1UVX/AxXjKb
xtaYWfA98pe0Ri0/GKxmqp99J3p6dQ2q3I7h9dC+OqGWcTor3zTP+i7KXSq9n5Sa2U6zJxvEc0DE
mouvjFw+BWnbxEO9eO3WcGmoq/0hG72tqFCap/0bWpJ719iPUPWOiVWuRIudIDxqkXsdq/ClTcoV
GzRDn1L9cuFgOtqFVdWKWUsJ26aJrcuLpXq30j22zMwKBm4o2NOFnUEz9d34hgGEnHVjU8ccT0VA
V9uOburU1ejjViDDjv4lg7cqa//TSulsJR3FlgGjwHFpYuY4g0juwzKv6s9CkAzjFnuTcI0o6+lO
RN7Vr+urGymLJperJJcfQFV2nZWvarXb+HV+V8rxoYMinoVV/ypUd52D4mNZOEuTO1Pa3Y2zzLkV
6aubaidkmvi4xmVupCuGNmdn3Bm13Lhpxtm4QqoL9pdJgMjIzpXZZSzbi6mBWhijPc2pE872hWah
VcX4L/233Pg3JOukJBJikHviYV58vUB2EL2Dyt8P/GU75tt1APkmdViTkJjkmvYeBP55TLQbqTq0
Q+FS5FZwDpuMboWK/qJjcB0iaiX9wv3pKbfiQbmoQ/ZT0vxjmTj4NQE2U3cryxZRM5J0NA4fmWC4
Ufv1QnSYLor41Y+irQsryR5dmg3qUiI1UJT6AuVwA40KOTmTBNegZR4bQTy31e6YR5HcpqZ/CkGO
cgHqz5zdf5a3wpm16LRztbwlZ3qpzF7wWYz6U+24UNQYSR4X4neNqSEe61WJ/5T2QDbOYjthmsnE
z89nrUr3qW48NPyVuzYJ5umz4pmXYc/O5dx9r7qg9D0XVn83h/GVk0pSOGeAit+6q13hXH3Cgdc9
fA9WROFIwvSv73lzluOz4stTcsnD5n2Q7TZsilPYDbBzCcEdh3uaas9aDOMs4ipJOBuponsx045z
ZEf2LDxy9rkf3yrGuas8dRI9Ben0swgHxcJQIYDU7ZshGoPZNnr3SMCkg5S08CPOOwXaaI22Ol1i
WmWaL5DVnkglsKnzwJczwHqNGve1c1EJwfLA1UOwFCUlvT69QOXb6G+ka3yrdqkvbJdOupdVR7ZX
OP1S2+m4J9YFsJN55xUHTWWKcs0hKjOZZq5mkitoaNeYIrt1aSv2TL4shWsqUlkTWN5mHfknhFdO
Cmv/BSvvr11Y306EyZABaSiRikVK8U13Vz/6ODscqZG3wuCvzcqD4nQ3ib8O62Uo6mxuZ8JYMLyB
7ebZG1sr78oAQpY8FzpJYd0gP6Nxq5BHKFiFmzonFSOIuTXkWzEmtzgx6KdwXsBsE3SLXKdgVRlO
4PNubq2zYrwbrkunGphXV8sS88Y4mOsKJG1Sx19lCri+701atOIW4E7d9RzwPE/pFmFVPo0kulti
lWUTgzxB6xPtkj74SQyiJF2dZvPUAZGULCFcCU/5Gjn/s3HSp+9M5i2pFi+hah9UOjpp7Hir+h8s
r0dVlT96Z5nLBuGYPUbAdBjYgrrV+d825UaG6WfXa5dClw+7Z3/3g/ho+vXDlrVceqIFTx0z/LD7
lUGQ3yzsxmwdSHDCXh2e8gR2GmFI5ZxpKJw94zbgm/ZRDPhMhR3EbIwxh24ed+4hQ5aOWW4TxBmQ
HZdB8V9vQO2qeeSohB8DuAg8kI9My5c4oZBLDpP4clG7GAhclyUtH4WDcJPuaUrhxdgU3W8q2Mk4
nnrFgPFDwcxGVsQ8JSVrDRGHO4F1odPIK7YI6bQd/sSZYizjGm1aBteRG2Nvg1cy3OQDGVyAwtC4
RhFJAcFoH9XEmppc9esA6Q17JD+rFHd8XjPDBoMsXDSGUUYGuOIya4wfqc26V2OCBgu//XsiwwCh
PrsK2iiEfPR9UpUdJHXiZ+cluypK9mbIckBLrp4VEIJhbyBJyhN7zqhsE5bVA6lkkDP+bCylBKCV
/KucYd7myY+lcp9UyefgIg2DPHItbUDl8fT+YxPsGDrTsdRA/9O+6WFrzQMsKTOtGR+N8hu25k8P
aibNcXuLZg+nvOUkqlh0i7p14o4HkESozMj5A2CI6NBT+qtXdCDsO2vLj4etg75Tmv2bg9EMJeAl
iDoCG6K63wA43cQyjncN/aAiLJVLxx6qy4QsIiteJ6pAHB3Kz4RetmchGE90744ZkOXS7kBqKLii
GkY3N8cY4OyHMAunz5u5Uw5pHncV/qzhALH9q2zId+1a1VxqIcLuUEuJKUu4W+j8ohYwo3+K0Ji9
F86qV5n5jJgbQHaMgMgdcqk97UcDOcvFxFhCcZX3GBrHvvLacxyq2cGsOwVKx4C5PCa6AenwLHAd
MhUZTTFE9qyzQoqpd4pUOeDIbTZDYI0LhANHo/eAQ1mYcN0ogzI1uBaKCCvZ5HbyncXihVnTSHxa
kkA09/5VgY0Xyy66dUEIwUKXFfMWuYmbHgm0yKcRJgaw6BczE2+rRPHMISVybY34PQLXAi1okj9k
NUE5HyKV7vloY0sacAUNRvsIC4zyNCmSd8hAs2y6zfKdSIz3omiSddhhduqh2tHQAnvU2+lUqAYY
O+x4g1hbXQyNapNVVs59g2F9EWSIVage0Wl8pPqgXjWbOIDoTnwaHxEwyypSn2QZlSwNHN2NfFzI
vtqhppyxnzCj4eiPJZwYJOhXpKKOW5I5aZAPaTkr8txFVcGW0dgxgTbxPexIxLHI27yIYaliHBqY
dmzgexHXik+OzKIcM/9Zo0hm6JWQKaUO/2SJh8ioPkO1ES/WJKIqej/hkEstk9iEDQ1YH5gVD7Q6
OrHzMBkuYKFS3751lcHSAEsZyQxshZYzDRoO49CCXbzi9kNzd4yF3jzBDZ3TRNkwAVYeruxIlRGU
hGOCwz4rjZ2hszvjJboXmvtlut04h/qxsiTg4bCuf9hCCBDyj4EmED3JoJ+PqYSLaCbWougoy0sH
Rq7evoQ6TSHhP/2x8RbAlXvsu96Btf7iB4qxtziCLBLwSgtvGH66MX4metPsPVc76qaYwpdhI+Se
JW++NFENAdwNTK4xDb7m6LffoerfCD1Zup3VLR3E+NjWqqXdhd1KG9AV9OXKjSCKhlJs+ryEj4ko
o+r53DH10Nt984w8WJalH61jO/qXVeq/tvLInvE7VpdIXH1iWDY0x15rQZ3XNk4wp+vYzAOn/akT
gsWwpfCpihCfjb213bLbpa3/2VShOu+2UYJwI7U/hVHty7bZhGrwi5l/B0oBYv6g0vMmrmQuI7m0
PLY34drJi6l2EUDOlPxo9VE2o3oF8bp2kY+07pch2fK7LEaEbr3UphXcUFkB+MXxV1dvonL3gVk9
w8pGWtaeq87ku1l4WHLx0VSJOUwiwoQgInwzEXajg8rwj2/Ww8i8SOizVmqrW+SoBNFnsbvw4vwu
h9FETGR8FHT46oTzPD6d+4hSkJhpoIJ1ZHO7FntVFhwlywr2cXwLqKtPJQKqJFG+dSW4mUJZNwSU
slpdSTLRF62fXsK6PTnGZFotxFc+0no3qvqUZN9pWR7Fk1/SpwEwM3S9Wwg3NPYKHw7XpZ0Q1Y4T
KpJsxaSaGhhBbALbIvQPc0aOwXKsKJKR8r6hjNsnuv2Dzr1dZibhfTbxYBRkgZybuXn3sHwzoXpP
SayGXdvxfjrImLzAhpWXRF+5d4ddjv0XH3yvZJR+8ChGdWYMZbjr6tDfBw0CqJj6zdMVZcPUUrkm
MZsejq91JCx9I8ee+5diwVfGfjViTeU8YuXnAOPJ3DICe2lge5qFA+dRAqTQdhJtDD8KU1aNHGFr
mOWTCm8kj7fot0GWYPJJieVpjAynteNd+yHl4GRGlBlQkf45OU0rjcF6A6BjbaQlFYe7H+HMNBFw
yLh4jTOFVL3yJHQsTE98Rk/CNPddVUSXvI9+I638LE1n3fQ98dM6krauZdDWKRrJHJVpguc41wwU
XsGDOLuiIKLAH/8VWgPhyoPHPvYVB++PcgT3QhPiiCTyn2dhppeMsuP0aHBomLkdPbMMlEkdhB+1
ypCTIT/QJxXWiJ+zmaDhshpZAR2hGghqFPOGsk8tGayBWF0N3KtL6fUE+rgwOBlIqWMpFrEjT3Wt
AFJRiislJgMQJdj3sfqFNgGRll9PRBeYOrhxq5yj6LNN/IfepZzXIcbNsKTZjXb2aDKJ0PkuwMxw
ZmBK6JfEGA56uaqR9S4HrWg2etcJZkPV06KttZFiyyllWJuJR5RbZK8Hf5P5ZfngmEWSTZF459BW
vE2JdyBVIshKuV1elEHP1qwb3HoCA71v/YaFEy1tGhiz1qF/0aXUcYOSu+SzVmBytIgOTcNpJrFe
WYs2bc45x49srH5VCDBKbAFEM8Sh6F+O1HL0jph5GS45OKrTrPMG4TPbEus2wTmjXrAIWuELp9MO
pZWkzZefrdYdlvjMzppM7iE7/9ZiDVhBpsZlyowG3Fikk3RqFCRnGnef1PBl7bfGq+iZHzZBzckp
N3AjeeK1Ev2wA8781Q95t+2q+phXay/zH2ETvfhF9Spw4kZQa6M+2gnDeQSj/w/PMAZZEfHjOvnq
iLabPI6zzkIX4RDHGFfoEEmEGVE2NSb8RlDQIaHvBo69BbJ/TOsDkD6ctxyeBjVaYRw7gm5ZBwax
eLoffiaucqphiGTAm3QvsBeAmWHbOfUKbzhUz8pZ14ZVXKqsOjC/wRgvWg4OEvHBNKL3RtBoNPhI
/ZhKS9HNVd0jS7Ibh1WhGafSwD5oB69icN6dfnSZIVTsPKqz9ki6kuq6cDviIGMuWH8cYnLEqVCk
Ruy1cF2Mbg6CIc368nPvPbPiY6wyvc1zWAaiJqhyHIqZQkqZfYloO2INx5QmvGzBmFNyWwF2qFGu
hl5zEBhUao+TQ5XYa5jgbNuEfi5NcnNQLcWnvsJtFbvaZpzcgKziYFq/oEUJcAboIgclfa/5u3o6
sAETt5ZvLHMVMiTKnIWhkxMU1vAN6b7AB1R2etSjnQ3Lej0k5TtqNaaGGmm/9EWLneY0OFUtZxuy
qnJIyjAbjMSbxeo1TQcYI1YaLfpMdZbRtH0JOyg2icd5Vq1riiO5zNRuIrQNyJeyvWfW2SVx9B3p
UviSJNu/cNHkbH0EfjiM90J16BOUcqDXqE/7SHOAUT3HpK0S+lhw2LSCFyeFQ2xoI9HRKsAjZO4H
cu1JiuUczfnXfjQkcEt34pQGJO8OWrhv0xuLCEuBDw8H7RaupMme4zq0/BJ/Ne0iDogqJQJCW5Pr
PCuMZp8HHBzoh+NL9S+IozZG+oWpuvATudJjdSWH+pJVWoklMd7WmYO7OBMLzSbVVoKJJ6dZ3qNi
FRFjT1AuxyvFBfbDZHnudLSo41IhPKhCkV6NwDl7Q5erlhnXLLCZBRii2GiukpNqwxEq90iYSdt4
3DddvA1Sk5aH44YHHVRC0HkLIwgnbSPD467RjrKMbq0d8ItbY/3A/eSCLVz7VRgsxubMNuPufMXc
mKRAzKy7E2dvalTdO3wCULLeA19bYtB7SxKrmhMjax6y1t6lcV5sFFqtjsmdRmXoM8rF/ZBmKyuF
OevwHxejwWnPgw0lfGKnwiHWaA8bJOIgC5m11tBccBhF2yFPQdMKAWEVz3qcW4/MVX+LMmNuHbYc
jaY9xLm6IgQhYMtmZhfhVzS+VFRsUJmeBElx2DS7d2FE4cIpEal4vQM5vAi+elO/p0nBebVOV97E
rckWAZ6wmWn4zzgf8FdrhVgNOmnCXEzxQq0mOE5dbs3wHo7bgWGmbOwb5GxrqUZwtGQe2SACiRwP
6em3mUvskFOgA/BoEEQY6tl9Mm1FP4+LCP5N6EhahayXRqKoV13tvpXI1YG+TLl5NcNY04uhfYZb
c+heh9xR1yg7dKZX6RtXCFzltiIgCB4LlUzHtCWYqa1GdC92wVPeFzbKYrEnMPmKkQ9zvcrhYzAO
Uos+I4tNNauUksBDfWRN6QhXDJur7XJAJ+cNdrpdvcUFcr4qfg6C4hWT2CEzn4V3IZ7vQWs122mp
9WPbKYgNRoEUv1yPZUukWkHEh03MIh+XSqzU3NE4cSROT/FAwiLYCuZBNNYSFDiTwJ3xV6mcUNia
MwwEW0f10FkAuFgkTQVn0iOlMh2yE+11dEK19a2SPY4pQjuEhUY8Or7vyC+9RWAcy25kGIJwYKVy
Ychu6ocbt0rF4lKB8iPEvdqN7q4ujG6rNd1n16X6rsIBEfmEYHvtgDxZG9b49DRUhVqPYwlGkFVF
GoJMUS3YBO+5lb7rVuaT76C9dHp/EBLvh9dNf2JvgD01UAaiB6sMzmNWaz8TUeDtYFCY2fHS0ZIX
ZRiOre3CS7mXfovw1StjvPc2sotp2bnpjUaxE2F6MfRwMwU+10rgbBkUoglEoec4a5aBd0CHS0Ui
yGsb4s2ABa61koafCfxp53D9F2HrLX2rvwRK/MRGiu+rKz+9qqYMYW3YFHH0HvtRw+/OKhcS3jNC
LVn6fYVrsccJBtz82PvtVtrCWjxkpMZbkYsMJw06bBXlp+a+oMV7zcoGzGuM9rtYaFREC+Sg6Yra
HWUPC25vSbqP3POeOs58AyImblXwd9rQbka/POjYKWaiYmevAkssS7s8osmZKzbOyUQwNMJDzrTD
RYBEL/QzVRL3gNbnazTCQ1+KjyLkeOsKN13oDQiZJuxrbELJW+FNzR7EkfRsAbrEew2TMgSu8cHS
0YCoVCjOy2Ld0m7TaiQ3dRRPFsbxHeHXuGIWue3K/uD7jbHOXdhdsMg2lBAnqVwxVL62+C7ejKKG
4exy9QlPe08CZZiTtlnQamLYjzInt41jzVTD1YJ0a1Y2zRH4J05r+xy5xKuJqgtdH/o9Vk8cvJPL
3k3qPTcvfcow+IHnyEikUSBZGqRe28pZDYLVwLCaewVOSteghrH5WAxS6+CAOxspiTGW/QMf5m1k
bsOZFtU8dB/FKfpTTnik3rTdwu1o3vux+K1JYXfDHyeSH2MVtTev2HQIvBZmoTF1sKsrfboHXqX9
ENNs74m6zMwTCxYJrYw/qMaYdSCEI26W1O2/cwC2q9wtPxR4CysIKvuwsIOzwiSY4A90SKn5XvgE
tuLQQu7h3ActWo0+2BoJl2NbdcJ8YdSV0zj7QhwG0d1D7yvNkwoPdGjzX5oYwy4wMjD8Xh5RFwBQ
7Opbb5nFsiRUYiN6ZVxYIaQmz8DDYGYa9GxNtstAmiQfUusneb6sG8VYDAIngQkXw6ZN4DvlLhjH
SxRIZVtrB7eBldw56S230TFJzI+l4587kh357G24xBg10whhbyOig5ur3oFIkDONNRqpBowv4XZL
fCn3XumMbU8s1DHkDeZF3r/HnnAPmImrgqbQkHk58iaHwU3Z24i6mu/BJiCbanvuNdHVDZzXAu7N
rO8oTDwK01QOc42IWQ5ixlfu6+tkpImdS33dZeZZpiyJKYfIfiSfT/dhEo0knbhR8mslbMbCPlFk
54vOat4LOiLQCRamXyEZJ33uf5g6r6bGtXDb/iJVKSylV+cItjHxRQU0KC5pKYdff4fYp+45L2xM
76bBlpe+MOeYy6YuwCZDCV5UtX/WHH3tTKbLumniFqkHP4GIy1sGLw+E9ZsjUmMNfBSvjQZdCrYg
KKicaEs/8R8Js8PLXq8JBpNrM0EamxS0YUaQMBhhv7j0RcOWROarQNOMlamX6zYzulMH9YarxFjH
gJbQwmIUU81DExB4LRqA9q1G0Sa7fGXUyUtHtb/0pYeZMrQbvMnTU0G45aIMyHq2y/YW5u3RKlzi
Q9jsw6ZbeSnLLZ6wRdRL7n95+UqzPo8V/PfQzHY9hnt6mU9LDska1qeEN8esPpKfnsUYPGPpisSZ
COAwBpYYwEHt0MazkOOMW9YFNbHuAThGXNJsNIK0t7T9NUAW+5sNnlOb09Hpp52llL/NnLxfFgIa
Vh6yHAM8/haXfrtNv2MfSD1mvXvjog7ESXwyO6qrifmDbu3AahmUzQqHqrA/Ign7fZpOUTqBlQd3
Uve4cid3OAVhsQfZHu1Ga0Jjp8NC7/VqLkc9zoXwpGlAP/qRBZPE2bhsUenE7CuWJvSmReJiJIsG
ybubXB048EjECzZftOuIFPEVJiO1UpK2OCDzfutm1fcAXw/7L/kN5ATAMmif3BRQuF6EaKyj58Ys
vyOIF6vciQ+sfRMkjRAO2O+Sg+tl65TYXNjtvk+2xWsRYs+2PSql0bH0VR36v9UQ3moZvZZu7ZEu
m5+rwn9zgjpchgxma1XjI+u55gyzyLbKxicGDTVdtZW+zsbsPDJJXaK4547vs1RFQNpDqt1WpYB0
5/cvRaveibwoj6nZjms/uaSxdpYZOJoxV+m+7KS3RNdDBVnwWWCq9NlP66tAX4z0hzvvMDPjMYNd
YoSpm4m2nFnTiKJAhisyzMs9U/Eg1zbSGIO542GgCntu2RnlN7vz+dAwaN9rY57IQ/WI00PoJQdS
P8j6Hi+Cn2pZVPFD38E0SFkPunazm9okOvet+xsK0+OeKX7ZC4ARigKQxP4aLxU9FYHx64gAoxW0
ZY5K+p9Kg/FTmqdJx4diZV/dOOc8rLtOW0GxeVTzugNF8hN2ueswJOcuMvewMZauLy9CVtS8qFeN
0vzUhmTTt95cC9ybHB+YvhGcdjXRSfHQ74iNetRqB3p3Zq8EeOAlG9JdPqWs3GiNw/a1jyNYt/ZB
b/hVU5LRsztO8rUWiW0ODkIidIBTeqgZrjOtOiROvSNsYZ97YbOGLumk96GLT4TD3qfQu7i9+0oW
0AtUQfqa9pAl64SQWilZFpIJQe0sDp4XPGRmeQVPf9RHte+G+iulKWzQplFjfkMlFNtCr56cjLks
0e5Bfpr/v/knbGR0ql1I/nhqUj3+56KEi9wMgb2OuNlPP1qHf6ge30pl3QGjouGAEtFa433A9VQz
Z29TSpR8erF94+4nUbkY8/KHbI9dboxPKAyvuh8+k0rw0E1vqVWePCN/rLX3yvJPjiNvepb/WqZB
YlTH2zgjM/wI12rtsDtO+uiiuePRUTjihL5KUFejw7sOU/AGaqXBSRu36d+zmM3IM7smvMc5Vpjc
9XSTRvBRzepuEqM8VPGOZ+Uc4J/PMU9o+St6iBVHyiO0alCMN6hwu7zqDwIHfVBgXCIByPS7r9Qt
9/PPgbLp7GOBGMgHQaYGaL94qxubUVm5i7LieyC+1fAKhFENWAlceyPr3ak4S1nsCZgC9x09egUD
MAcraN57d2Ct18Gz1p0RQyPHXazDuuvDb7JiL7kwl66wj6HvAIzgtm/zw9apnYJZQI2g6ermS5Lv
eIVsv3m0HETIqZtf5WSekMtFTvKUhdqpF45JnmDGGDu5yJLlNUSWBz/OLoNpQlDCl26M+AeiQxkz
1uYlIqeWL7YGwN3+KTNxtapE3GckRG8NR+2HU+EYOd6l5y2FESSlV/PhwYMTUpaH78nrV13eP3Cj
+XAH7SBVfp6YbcVThCKmeZ+k9aA8Im6LYxo5D0buX2qz/+5olvKpO/agFhqcRd5s7W5vTsWg1w4Z
+XZLBxlULrhKwgFV0qqkg1J6S1ydeja76SJcotNscooxe0SN2hf3zMrufVjvJmG8tGJvSfVLlDSj
FWuXMDRl5en7rJZSex+hWai9xyAfzpE1giAQD4Eh9XnjuKQ0Z+GpIDbOc3QW4rh9qbTjUQOsoIZl
yRx7YeVBzgqyYRiAijQ14VPr+zJBxTnt1RTgTMiiJRHyNPdBtjTL9yljdpb7qbNv+o5TkrfWfuhG
stcpQqwifm/UZ9t26MM8hM5AXqil9W+iOD7sGH0KK9CUNHtfp/aMXH3Xzt5GGZQ3u7jBaH4okmFD
t3+ptOwkbXkLUZA2ycqyEjarYXcDNmtX1la1QIRN+zxaBut09zUW5qHzustg51e4Fh8BEjTUKAvi
OLb0pDsY5snCZFxKrOBCF5hm2IMlNCOoSxwiX0LKk/mf81z1jlE+9619NRlbdywuo1behW+dZ1kr
3gZ/rzx/AQ5n9EAC6vV3K+ynUOvPlrd2+YUqq36ucuaSolsObX3pKsUaR6IdMkkpNYzXzCh3DYri
tr6yOlvhDvowG+7LQR78qnm+Nkig+MSVQ8zhZ7OuDPoXfZU/NJlxibV8r/HGGLvmLLT4FPDGg65G
j4DgIjNvMkISRfY3dJNNXBnn1EB5DU0l5zxxpc/Ov/iOWEAy6g+gedL4Rkel2S+qt0DhVjsoSWd6
ZqRZS6/h6Qh6TCdkavhMaOcnIemsXQaofGTZQuu7RPTIndyA7IUWgucg7RHU8aN51rH3MZBW8YRR
3WVG5HxoJHth6a6Sd0TwyBjxsyMvZEvA88zWbB4+P4f8fnoybPvEfeTYfTJtY+9B6jJMZwU+DzXi
yh4tzlrsGKl1JtpuLzvwpXp8rvJboXu/XlvT+Q/p0oh0iijqVidrt+S0jIl58arx1JC+smf4Rqxq
VF0JE8JAXaWkKsfPCSvBdeR35rIW2cZKZ4eHWRVb27Eou1hLdX7lLlpWSMvJL9+8UGHnIcVsZRvF
q5OwrCZGW2+ZkvYvSjq3YtAeIeKlKW1FCpZwUY0DyNI3Bh7nzu+JMuIb1e2PacKbKCXvfwY2tQu0
RmtvBNFqS0iW3NkNt19C5Qzc/TQ+pj2J7kqrcPm05mszmY+6AXKC4kVtAtmWC6OnWyhayO113T5F
xvQ5KlK79A5TgQyonwf5MP83AczVF+jzdLnBYsStQWtt5Cq1tzSZROue9Vu7dAH8chr4A96ntuXb
6y7W3qK0PCS2iI4mG4asOpGCiYgku7aO7XD9TlCOJ73fI1jidTBj8mLaCRevyFhfp59GicEF2Svg
hdgVWH2C7maa9U0frHZJIqkLhXtj1d0PY+sbiVjaNFpns33quUJWytKY2DdIuy3G4NEYLzDuhYex
YEwVul89yNVFXMKHN0v4425N3DeTwkURD8e2cJJXpmjbTjTPlVsdAXz3S2HRgdTxZLD4JOyjSLzP
CC/Twm6nWUpbhADWqksmsTcTtgt8FUi+mbN1h1y/0F9dZX80rvFO3woaNk3Kg9deMgJwF44qL0Ma
qY2qi6vlz3xUD3KrNPx3z+r+zbTVq27vdaLaqAOZrJI+8GPiGjsHjXyAOfSMGu2WlxPttxP8jkDi
k0mBj1P0kkPyj1QvvIMEnaLvp3bt36agAbxDy1bCqJr7vW2g/HwLghXpYOOeYnEZmtkb2UKvUqG3
sQy6wLKCqApBgIAFo1oOSVycZNwdghixQM+yZlFhocKlVREaxku7JieJpWYEgiEJX90Ssq7pwK6G
HgX3dBX4CHMp4QtD/tpG/NM4Qbj1RA4Gqe1utZ2OB1IVfnu+0zJpSHmuRXIOJ44BoTMFd8gv4b4Q
fsiCuxiD7Rv7lnxZJ/W/sMjQD2vOt5loBXK2+oF4R3vTl9x5q1qReJJeYvqUXUOzsayaUKw1TEgb
3NeSC8o51IabwmFPb9geTjVNBNtN64FdW3jACwrNOP61NeEsvA9PM+v9XKvjdwRzXLrrjrr1UOLB
XwwJUr+c2fVFjyHzZ0iv2FDc2j/hXKtvjRqem3UIJtrTEMzizkKhfzIz497jKmMug0e1KTlKvFYj
AUGKtT3qG70L+nVU88RJ6sfazteINFsiAEJ6x67akyhB/1z8Y663hBzzWTdOuGrirKCIZBOGlTnb
jGw0ImmB1ankBy/8sAb98KgmPyHxNcB0jkUwRIqCXhChuAVhDp8bMWKc35RCl7IOti5cVDD5z4Q4
G9tYLu3MuPYGPMVG9RvYBbB3UB2tuYtzr5eTt7A1zrzYSS+Nfh7KaGZVmhACl7Yo7r5T5cTDufUW
UlgKRWfAf8yBTHOaO0vT4LARRrqxsi6/1u1nStOybKOqWrslzuzCYU1k9doL4v6DZQ32Tpho4/P0
m8SF6BNl3ZEDaC7BQx3zN7EGYctyhqkue1bkcaiJQHHbhoMKml8VJpZ8BCQDYidnTB84rNQcJx7X
STss0S2u0LOVp0hxABE+/mFnzrPX5SciPtWLabcv2Mi4VnsvOeu5JBSRbXw7CnPFMC1ftC6UkVg4
jxZ7wa1oUF63JTnj4+OYkNedpCKEs94z80M7hKvfH2vY4oj3GO2frLa2Nnn4ya3XWnWMEd70TL4J
vSCPoJc7EZEcNZpOtpap+VGWDb5vf435rTtFWytq2DJE5pvT1K9SsCEOR3lWGmCrtitMlji45GMz
Mbe6YUQrTaWbYuTt8GfJIzVZT/6R/2gu+9Tv1q4KTnpOpMvYGNrL4LKYMVrVnNK9YhW9lMq9tJW4
SxiO4y3quGXVmsc6uFflHvvWum2ddDdoYhsaOpggwcYWVbNtZ7A3BvuR73cNMTTQ8T6DdPkq5wwu
gusZKTQeqitnfEKMDoshDLjtjmCyMo97XHqPOu/KALyRza2s2eSIaXhL9BFFP7W12xABRrv+yCF9
hyxwDTJfrfOMi2ccr6nCEl4P8gKk6DWWxBXBDa1x1y1C6XJbN+EYBWgUnA513yQe6YlPgyg2ytPe
Q99PlmaaQT1pBmg/Do2ro85KKrKu4H03s569FOk7joKfudtAZ7V1EV7GrfeQoz9ZDENMfkZ1zkzv
yzOG30x/c2XN7qPfOD4zxO7c5zm3xA58QQs2iXnVoe1RLw54NsIBsU02S/2rDjUVEYwyeLAhaMfW
CN4/uiBTYb744cbWc0WjwBxEe8rnENpYPqNAuzDxP2V2+Vh1pyZlZNQn2R60lih3Xl9vSHh7mKcX
JZvEsb0ZpX2WNWd3QHIYWs+pKM7zNyyDYRW5GuGi1ZUx56nMHby+mCHaRj9OXbhGMfVS+cZv7Nyw
X73FGoe4gohI1Wg+dbr3ivCM3Y+KYQQEsNs69IWInuB0Z9PVdY7Yx+6G7n+1ErajJc7AG86JNWE+
+fBHnCNEEPqu/qlHyWdpmRuRB89BhAC2gLBLCXlNbPVFiBPqI9X8oHp60ipvVaOXGMvqogjCKpmg
obthwVq0H2KS52F0HqqZn5Pq4HvwJcU/0O9nN8I8rEryr6atb9L3rhhBwsUKRds30zSuRJn9gOWX
qyT+9viRzHoO4hlQxvc+u/zhX4qji3treZNTtoMFsTCr/IRUZY/6DdabuWp9fMN+O+NKuD4bPU1W
xEuBesjVnpyNG2FoRNj3hXZlKQvYwnkNgW75ybQCtfoEA+IZv9WJ9T7Lt/GuxpaRhbasNaSYjv6q
G5gn9HT60KofNH7LMW53wsheRsZhwYcRMmTMbXqe0EwYAoK0c5yKu4Ko3qsINlkTc+60226uMwfn
5FbZoxkxnHK5hRk1GZAfo+5d8kT+eKn93RZYXRMk7Hly7KKu2uql+u5bJmlZZN/sKCQNwH4OpXp1
Y9Z+ymffL8WtqO0fmabPKC7e8nLvNelrgfOH9av+mZdqmXXBHe2cRzDm9FOo+iFTyPnHIvyFpbvr
fAE/BShF5U3PVuOQHnHPuGMsaDcKNJgMTxn2e1zOZWWw0eiuA9JPu0lvuAPb1RhHz33u4cyc0AqM
PzW0LJmb4JS1eBea5mPdzTgfRNoR3UhH1b5AGrl1sui5SCmplQyeo1T8WLCWDS/YeqD8Wh0ttOiw
DqVxe/FNoAU82UPhtwRlGDhBKv/ND/N3UF9xotYjwWCIml6jCKXF/L0iKMU+dXThcYAkwhmW/cDq
MvaDsx3+8022TPYfzM4ZdiOckTUAA/KGzJme4RuL8hW0/FNrI9gzQPxLptIN8iBcACVvONY1ASJB
pdPv5ZITJKQtjekQZlUXjUfxCtL5NGS08W6Mel3jPonllAz4wnoSYfQsUalkMe822XjtsvJrlmv8
zTC9034YmLcQPbQJRZEQCEaNMnzjDXIb2vRs2ZngUuAZyBz/piFDj3V8V1FVHN0i3WiQdjvBexBE
3EOcNWtZz0pLG2BclPC8Uz3rDdMJYK63al6mGMLddG76Adl46UX8i1YAx2SaxnVnQ9ZrE1apYfWZ
E8i5JDvwt3X9rZGY72NqvomifC7TaNXxCy6tHjNTlmyhXJyQKBtImuL3iHEbP1vPc6aZezNkL5jo
/omu8jZELdIILYfGZD8P4cFO4vfczX9cPfpusvFg1OoxdPunVVnP6jEqWpxkPDd5gL6/rRHjNEgv
gE8tehd/YG0BXfODGO1VtONmjidMU1cJ9p0QKHthKBGxnOBeCYh0dDCwuhZ3gL5hXOG8cK68MHq6
hCELWd9HwZ9wsXV9vZN5+ewP9TJ2QZKa5exY8qlLfA3KjGU9JOEuKtxXzZfvcSddJqP8qj3PLmt5
o0Rg2Bram55SsTdADEX+41cztoI7PDe557wcMSiiBXarnaOtDUMDAZ6f+7h1yV2IGRaA1on04XXK
zVd3KK8Jo8WSdAU9cRi2lMpYaPacd20tuWu8qZQwW2dE95Kh8TIt4xehDc0SfDXBrpAMdfPYIePs
EkafY/EWkwOD8v7ihDb+sSq8wbrA0MAmyO/dw6iQlcQ9remii+tLEWpf0aizYjEurj1dfDs9as5a
FPIxUcl5qNPHrtfBZuQbBStqtMZbY4AGabyvKUEAF8XhIe2rx8qmx66y6SRCyAxtXzyFOnA8cx0W
zr8pbHtQbtgkI5cerIZtBc0AvckNFti5k86vL8yHNBcvZti9eL12Qli5Rn611pS62yzLTdHfOwHB
ixFvppoLzRYCtr797N296OV11PubroU7ttPcMrlqS25HZMi2Jq/YyAUfC1Zjx3Rix+ujcGZVmmqS
+d10r5NyrxcVmqduZxYHDvqb31HwVzXLhLY6qUQ9ljNGK46h+NcwoAviOPBnZc+m7/02if1Rxdrd
L77SCMmvyG5h0V2iONgFg3Vlzr+Rw7RCybO2rXYV1TMnt6aqI8cg+zGq+Ac8Qghp0v5g87oV5rRm
1H1XBGqLo6fkxcQltOghI9kdZsiqGFekDaId7n4izZ+dWs6b8txj4OYbD1kiIsxDZhfbnr4pQqE/
1OqaqPGxlAXEhT7iNrIMWKeXWsi6g6t5OqcM/B0/eYuIaF/IWl9POOS4fhowlqxdbrzjy4VtguK0
xUEW49Vy3GOfMtVriEGoJ+8uRvGQGc49cfStF4lnolm+EktgIupeWDRRqAmIgJ1m7yirt2ZT3lp+
+UFxdApPf3Do4sxmtjz75wpKCrwlScqflr61AFQaC5Euby2p5NltiZ1wXXrwicWMf0Hli9atKTmh
tOexE/eyiJ6DhAWrqyywEbxQQ7dnHIU62L3qBDk9o+jBNFEJML/oGSHHMP4IGhZ6WfnkRs02ypF1
cbSplR23PxNE85021C9RYZlL1SHosUs4eG2ibZ0kvk8V9MB28shmcqZt3QePphtWezLldmWeMb0P
Mrlho3pLRkxUA5sronES61ghsjBVb3yJwvAWQkX7QG+CFStEwY+tlduy21qaSFZxVkZ3EbXRIyrt
898jD/TBk7wwbT5Z9mSfLfXbd0N4d2q3AVNE9sXfwybAaV2DIeL4ysK72+DiyF1CFoHZ67FPlrHQ
nhBs6nQQdnNI+pqHZT1uqwi4cDO9O2FbHsT//+Bzpq1HCRlQ898CiXznf//s73/F+oparJvzomFK
/M9fDceYL/7v478/biPwNgPM+gSHAbPhSh1s2+MDiz8iv92XoMq5q2kK5DNKOQXuZYY/z/9fEzQ0
ChnSjdIcisPfB4/Asf1Asu48M2GIGkGMOZDLVh1w2P/Ph/++BtwYHUm/+/v635f++xt/j6kGshXI
Y56QwcOe/3//6O/7WjFauqkArk81MgiquJ7t6FOWgFeqSH0xDOsfQ/SNW+RkKYymt9MBIcDr9FnG
PrZdhdS8xLPX0ZYtO3/oQCdhg3Ga6gRFBilWxoLZ+65pvI6VmahjhrZ/CdMYVPmTO/KOZm+ZcOeb
p8HUHglELaZLYs+kOVk1uXaVXjiugshH/Ed+wMpt0dwndVFvWqatN2IxvjU1Hqy+TxGdMKXyCU47
xsSqnGTks2rWtDVK2eTYk1l6bBKFZI6/HJPHx7yRjJfJ2fD+rnCEca6W4ys5ht1qnAdNI2vFbYwh
bRu1NZbPiXMyZBhTQ4JTEw2Ryc4NDSzxRcbR7Bgu6LPTUCc6LkM/ulU9+1nlOuU6dGcJaGvFEKLQ
HLohtJ/UzjejMpHgzdxVNA7jPmuHfsWIBuWFj3ljiOVTXOPOaRQjKKN2s1XJoXOiohZcMZVZmg+g
YTFEGeVb6hrq5JLCcPJGIgk1eoqQZKELYj3jYWDP6tqj+1aXTMvs1wG874UaStv6aOroiAvvnOcO
DX8Nw3QOfCZDTdSbdGCx7VlG+DA00T/4hWwhxbDjuiTXL2bZkzWNfgH35a8VLmbMVDpQGYYZK8dM
8rv2VudGHGF6RN0Et4tXJCYmiadgXYvIW9ozzaMayUbtbfeoN52z1YiXPShhBEc/dL1N2dvZgWXI
DqRHfEwsU668iqxvv/dCkg/YYI0JQjAk/ZS3meN9Jog1xubEC3ZSvqFeyBuiQ4mKZF8TLKEZkktl
pr04ktUHSopA2dkJ5iB6pH40MLZhjbHTKd95lBFvjvkp2Td3xIXdKq1y7nWgVmNdRLe21uy766IB
bIigkrr+SFXWPIeBttDVWk+ZmwwxW+hCRCGmG2wAFVMc6sK6QjsDmjUwnGIXGba8aKp4tv7B1NfO
RmH506JJLT6NxZtDVzky0rctlnKE4qhuYSnHOQ0+wmvTT92t3mcg5ITy0JsO2jI20xxZApuOoKjT
jaxYOttTSMGme8nNsf6STJJf6QpSnT2wB/TrRJoYg/0UFBP3I0saCAd4OGHY3kbRnBtEMvlTKzLz
Mrnd+u8PkyZ+5doKT3Bs3+N8sj9dNvNc1k7CZpaRaGYQMBewUr0yuf5ivMI7iwjmcx8m4TMpB/nS
qZW7/3vIglrDUCWc9cg9mdajIHfNS8dj6fUP3lQQSsvZtcBnNH5EFOqcGeOtM5NXZPq8NN4wvvUK
7KNDMJYZEnDr2Yhf8HNUmboGXaEfe0s/My/ojinJy8e/z9iCc5Ihj1ZxYj3X5OI8J86rpEZKJ9Oi
xiJilNL1X9axZI7RbTykrl0QiVPaBOtZ7r7qaeOqYFwKM8uf/r5LAkfv75GmiAXTaIfWWg+ER8N3
9fT3WV4X2X+faZomVq6LiH60C2czOihELY+tGXjXjFtx3r+49Ol+1F+1UCb/ZtHiSA7GK55sTBeW
vuuMwjx38zp4LCbJcaIRwm5PBeIHBDO4Mu4CpjFgKcN41wa6PwCaNikZps8gx39xKqO6tiJ6rQqn
PGo2TJZoBrNMSfrfl5RZ2aueEh6cA2rjlXBH4/j3wbbG/Ci6rRf21AEhGns/b8tHtHH9TguJE+41
Uy2JxLKec3Pks1CPL0ygW5ZLQFSYZGMCMp6jyGUUnrnZxkhYEdlDoq/7COdQxFx63WmoHOysgXA+
ReXsOWA3np96v0nugddFx7bColTNr57r0jw3Le2bhexmOWQC7hs20m/MA8GSjr08+l0234CvQZSl
Z93ueWs0boKZrhI7q57Rw7WzbiXSiV7LEdw53Vm6tX7N5ijy2X7c6c69IOFsoXXMrFLSTm0thmhL
uxD6U/1o4tTZFTavRcwASYbxVRems60I6thbnfMghDZcnGQfx8PFrSbzrZVUiGFTd8u2BJCaCT8E
z0LCtUDTsdED9vOh3WW7WNn6i27h22KLMh3LQejbmgwNgnVsfUNCqc4aUtc0fnfNoGDApuQBvr0m
ZZWtbS8lpYlKEQZlGxxr2cIl900GWaEflRvchxiq/UBtI2r8V79vNqlrtU+GR2SoGrDz/n0ZaTWx
xRZDQlFmr1U/Jtspl+GmTCbedglxQewfrlqfDd957f33Sfh/v5I75oPsgu7aNnO0Q4ADBA/dV9cN
DppeBCsLORc/M/lrXeX5sEN5Oe3KbtAuYcN9v5Jq/EI4uywmlDno0H+bWqsehLQOdpyL8+CxG+xI
Y1qW2CNWfVHCgiOUbIsNe1hVOgDymP05DlOUywJcTF2x7tMtx4IGk3mHINPKtWBA/VlQPvS++tKA
HdNOznMnh0mtx4z27jSDIMWIMXAyA7UKVTHuzD+xqGwk4VgH1xIT4g0Ic0uWyoQodlLH/9U0u7Al
UHV+1EUJ4alVwUhgtrsOWdVvArdDzqPK6mTEeE5t79TiuYXNa8EPZ+s9dTG5rrK3VpNBkG6nbbCT
mFg2vGkJ7QPBz5wXN3UsAdAirrxCtv/8ePw3tpp8KzxmNrkWWjeqdIsjMdXO88yZkW6wyT2hrfNA
Y0JCA+VUYffV2v12nFVYfYerq7T6IxsU/SwNnQ92YZz/Ho6uhfPICBFTTsmpCVhzdEX1ZNc4Wkem
9H+P9Am9lkw1imI7YESHWERnk0C0rUwPqomSpbKce+CUiD2xEOB3g+H89xCORbRmMwacjS1STdIP
jnlNAeyt5sRBTgORuvvBDIIt3PpsDqbpySLT79BUZ3RBWoHD1OqN8nFUmKqM1kEC5G0A3XTCeyo3
1FHKGvbAooii5kVYBp3hsbKlhKC2Xvh2gC6P5K5V39n53pxUvrKd0vtALA7Rpnburlk2mGp0vEK+
new6vivqh108JO1PYFog/jxhnnBdvQ592R3N3EagOVnaK5r/OdsdSRbDx/BtAMpr6lxHVuioKzL/
J0AJ4ZsIZLkzBo+adI6uq7m1AwmMdJ6GaEdcZHmL2MPdcuJcNrUIotXf1/4+YHBh3aKL7JDM/0uI
kGAvDI+ZP8O5cnYv07FHTyYiCPRBuKmpuctjWLMNoX2lBWYLigolbJ4dSPvnRGC36kv/WIaA3INc
ciSajAvySU6rTNTWpc3tkaklthbeJR43OyMUNKfDqwXSfu0yG72YwCIuqcsoD8voQvTC+0dV1rx2
emHS/MfO2WmHlW4DERgSZb1ylDKI5Jd4CHqtfUHbOIZzN9qHn1HjsWY1KUqruNb2toXTawjBZIxI
StaJ1mSnkZn3qnfJzVE+w4ueXc2mIdd4A5XTvYTYIflpWddRXJR2LkEQeMbR7Seic2VbkWAOBJpd
ACrcDgV0hQ55k5h4lINx0iE88Lz5uRtvGhTFX7EZhedmHH+N3M3OoqKbRQ20sT3UO0mRjE9BjZpY
G+XVagm0HqW7x8HHGVy5nc6Jw+A36lH2JRYDsx7GihNb2qYLh+KBxcO0Zxr0BJiouQBDsADIsFuY
WvHmUwq+B9r4GAUp6J0Ge1Pdt83eb1zICt04rujPCE5u3XxnTJba0j/fCeFsgRrnkh2yAX0GclHx
8PdPwUSDke1G1uav8DT99itp8U9Q4mbHpqTraeoyfjOFPLZWp65uwGC5xne7K5Ez6eVoXfyau4kr
rSO7GgYsDmDMJuq/dXcMdugcPq1cDmfcACQOS3MTZgSMKkt/0Zo+3KVBcE4H9ptkrD6ofxLyUsAu
+2ZRHJGTrl0iew3pN/1pQR+1CaaSuoeFObpV/Wj50b6JVoFHGOAi1pOt1nikyBFWExZYnURLoWQ3
lfcStmSIsvast/YEi3zsnRMrJbnWSAHd9oa9pjt8doVbPKmhL9Z4XPP9kM2TEVbxI8WDaWW4yhNg
LX0o7Z1XDh3sC02ssZLQj/aBdaazJesKzt0y84nRBjO/02IFK7E1xnNfOdupKsdLaxyA6KKzZohj
tsSJZiVariIbcfHMjQmUGCZU1XAfoh6RUySiTVU1m0l0RL/pVMiOns4u52J8mLcsuW49m7O0U3Ws
CiMg+ZBCLkrEDBtR1uBY1+pjVSFzrbPcW01jb+woTxjge/FjFVUcUfps5U3xubiVH4MARgzpMqs9
DRVRPLlFYlpc12vDN+IViHRGEaBeVuX/Y+y8liTF0i39KmV1PfSBDWxg7FSbjQOu3UOrvMFCJVpr
nn4+onrOWJ+5mboIq7TIDOEO7F+s9a05tfypiKaLXqZgI8iY4SwxrTsndS55SZksqorQ7AWFaDFN
O5bgyVkPxhbRwyrVB3/yosNFE5XILlbXZujG2EfVVmYdW9PGILDoRyc27jvgHJefD5blpCdQ4cZp
ojXtexoIAzWjKx348yqyG08t8dN0uc2tSHhRblXnSsbNQ8M1N6y6n7JRkDnAb/I4VRM/ww7yzsk2
5OV2LAbatg6jTFckI5qObIvvSPPHxy/C5vVr0D+3KSMivzTa6A1m5JsGwMEFtRT7Yx0Vj/oCUkUk
YtnNkkS7yq5Ps9Z9DAH+t7LlwMzXDwaPDmVIeXMUEjhCNcJSm8p2x0oWRIGTq8+x1VkXVr72RVpZ
7nb54HjwCZszTUhzVvTc9iNJ2BhZR8X95LA6UTlFzPWpWg64Pn6+5s8HoxK/2AFXhI7w6AVyTRBG
dsqSRUGwTms6TrE8kYOzXZAW+KHSjl7Tt9x0gzqdMK9CJal2yijTSyG2xBY9N3r+TNUTP6qlZW+s
EkP2iDKud3Sm60sf3zljJHZmLMbTnJdHzNzQzWvNwgeYLWjrdCprzV4OSTIFFyiib+GgTxCWuvbA
CMR6icR8IUBjFYEuSES14lzjgaByWu5+PlRGL5ldR9duNOK7Ej8226XbeO7zW9308lDqB70Pfw2z
nl9+PiBywpJAphgecNTxxO5M2yKhi8Zime9lFzzzKqZnqiSQsJQomxIZ7rjUxTXNymkXQTpyF62K
bmNDXQ6y4aob5J3G1f2cIAt2Id2wQ8Ons00LLA31BFjZyDuQ73bOt8O9tEOPYlyxLKItJusxnI1T
HKJHFeXEehGZ8U39UTIIvDQt8epSB4CUmnq4qyytO/QTaRa8pEzS0853OvWhx8m21YNp3OkkXm6r
onnNrTzCCdqgkYySq9nV1JXpJjDS8BqOxrNKCpGvTQrjq0mrr2iD0mM071JNFwejYCKLdqLZFfEg
/FKmn1xj+dFgTswM+SlQCIbtJ1y96rDwdDTSo7Ggjm4jXbrkwCHRsOpkh8PVPApVJD6Ij9wD4CZY
Xjrzq94kTxAfh8M0KSs3YsTmiXOhB/xyMbPldTLSippmbr3AyonBtAEYoH2vscv2J+Z22t1imc5x
bKr7cCDiVcyT3DmhfcFFM56VSWkPBPVgmtMDBWI2D8/KHsI9epLUrfFsK6Uy3uVt/SRiCF0Z1vqt
pXMEzAIxNN4SbJYaSIoi0Y/zkFYQ3tTpuRuczcBx7XUUNf7EmXqrGFXtVpHDYtdqvnFkjfeBnFEy
xHG13LRTv+0XKqYiM+gMcVV0xGv5wrbeJPLYGwxlpB31fp9AM2H+cwQvam2sZmi2MVbosIraI8KK
xYkPI2TSjapcILyf8pFqTIwlREPjVQkwjSLyWiOZEnjFSFlctADqXe3kax5i0N7ETcZ4Ny0h5YyE
nwylfU86CqFD7L5hawhEaNJyzoSys8ljF4EwTo/OC2rcZr4WRaLd6aw8ITBkZ42UH71WtLNZl6/A
ReNd2Jc7JGAEqQ7apVZbXiJwpHd4+W7M9qYPAeO3HQz7uR1uQnmTSwSwU2Lg0gignqCK7HxljdMF
S6OcNKZJZX7+eag5XX8a6wWc71oh1MWavUC/tgd78tDlc362nC8wj8np5w9TX5FApRpbdYLqSg94
irmeD7HZWocs1z+HALdYbWt+L9FDJ6wf3NFWoh01a31B8+tsshzV/hqFGzVah4QLAILGgOVQ5Egy
xjxZNvGkx6+KQZmkJFzh+DOK+6EIPUpp5dNQ3WIpnGMGVvnvWZ3iFM5BLsNFgOhC2AxZFxUS71PF
RmvF3iyikx8N1DLR6+dphT/pqX5XD+MvWTNZKCMj9BkFo3bRGTokh7IndaBaKzcy1F2WhotnD3Xh
5QigsSZ4QaLAUoqmaKuMXME5gfX9WLgsD0ds6A6izfZgJXPsFzhvk+ScM7m7o/eIAJxYpY9EgZON
bQyR97NzHsuKNMVuFeql3XFSl/ykOijvfs5norJ3o6XrTCwaDtc4nXbdUEFmnMfxYNksBNrAqlCZ
yeKVk+Oss89m+5ed1PVQ19lmu9IiUzkWg35CVcSKKEUFoGQmqplGmAcGc7da0vRXvVNwZmVVSKtG
BiX259Z3ZEeOaQ5VOxIDdiLFSxm/Hcu8BHv2ZC3hDnxXfdv1XcxINr+faKsg/BFeXKdM0YMi3c55
hR026mb0WzWM1CQoQ7cf0pduSpkGNsDjYgCVWcnqJsNNxowWd9uYo85jYnQIG+q7mB4UozxbSYBB
N44y3LF/Lg+xHT2GIWrsNggY+9XGYQhisFgz8woly0tsSlEHbKo+oR7WoKFrt7ao7GOP0nE7ZLbu
1UmR+B0J7kfEJNgqhs4AikmWQm+iJ5mi5cqQMLkd2Z5Ogl5qCoHtAdO5KYupPwzr+dFNw9GuGgbs
AQDl2lZJClnfQjtZ5J54pe2Shd1Jy99/SpjRelxGYNJiyndk+ux7OVtbayz0HUt45N9B/pVUwHpn
1XkA0AHJzioPFcWdZs1YExYc+qxQWp7H5C8GxQrE30+xTZwUbvwtWPHIN2oHLTaCHU9qpXMTUvme
jTjcNoOIziPkEgyTs0mD4ACkXQfelkM3NGpZcFGGg1Rpt3s8vh5Khfk0n6eocm7V+Zv7Y8aDUV1s
K5Inxos40ExCTTugEj4rP0xXDKBDACz9IWlY/f/MEcOKRU1b9G86WmEZTMUlEsRx/P1BsyZv6tAL
LeZ8zRunP0jH1i6ho77nI+4Mg9U4JKrO4p0pg4PWgAgTLCduKjpxzluGthqWdwA2hFz/lFtUYN0h
kQha7JBI5jhkjcNipDsobHU2SkxoHdxt9GYWDfJ6TOvWS19X81nI6U4opLmijW9cq66MK4tX49rr
cMFJeGXyAZ9l1y6E+8hsrG+LlWK05Pfo3qbzz7MNU52pW/Hmzz/+45//+R+f0/8Mv0uID+x1ivaf
/8mfP0tyJuIw6v7bH/+5+y6v7/l3+/Ov/utv/fu/+af38L8e//hdNn9cHraP//1vrt/uv/4hX/5f
3957797/7Q9+ATN1vuu/m/n+u0W7+/NN+EHXv/n/+8k/vn++yuNcff/152fZFzTk999kYRR//utT
h6+//kRM+PNK/P1CrF//X59cf9W//tz3SG2b+f/5F99Iqv/6U4h/2I40LVWoprRtw7L+/GP8Xj+j
yX9ommav/zG1tFWDz2Dx7qK//jTsf5i2KU1HFZbqOHL9Adqy//mU+Q/L0CXIXFuotqpa9p//5zf/
t7fo/75lfxRUtGVMXfzXnzpX9p9/VH+/l+vvxs/FatSUjqPyf8LUDZvPf77fx0XI39f+R5i0EEkL
6FTErLHErAhFUDPz1ZDiklf1TTEaAc7RxO3tuQN/QgrvVJfEtfUU/em0jSvQBglBakbO1FmVICSG
3gy92rZv1ZKgRiIYbFe91gWstSmcfBbwaPV6lUdoRaCVTMTGCIPBbfGN2OUauTWD0lRll/ll15nc
FCzHlOhZM1J6eYtwIgH5deRk8aHuktXJGA+XvpV49QCvl5MfNssi6kO4TCHBrxpSWMZSDXAdkHAD
ZidsE3YaYEHzYSYrz1VrHIvR2ipxVGPlMaDzwYlAb0GY4Bjb2K3ERKwwVGN0EYMbK8NDPD0FRu+p
YRj6g+48ASxzE0EqBlgAb4H2NE1gIYD7FBvLiY9GhmZ3rjSFcIW689QCHQI3/C98K+e0iMaTHqou
Am9HOtpRBgjrOmXExDlbx7KG4kfq+JtNV6PQ1EOypal0AFAKlVGlBaJ2Tou3bBn3dpR+Z934qI/g
p8q5f6cj1NxoTRAi6ZBYwW/bIn9lXgPt0u49DyrFA7vxO9DIz1YBaDIlODioDbxUqDs1YUVCZoXp
UrImHouFt4UIcT3By5GjIw/M4lg6TJDYBkFAOMHI4cTRiFzL6QZQ8h21qvWrukRUNlMapRJFr9r2
+Kfire6gW9TMCI9HTf5b0jGhtcnmGAlFqcumclOQWFpPrPuSRypo0JB1UGQxGCPSb5yHF1SAFEu1
cw6lyU7DZv1DhEiM8Zypl8NksSKQk1XU+FE0+m/DpLggsuSpy8SrFkCNQkivZESRd9B/VbXzK9v2
ZyharrmxVSU/OmTo8LzcSgbLeLiIL9Fy5AYdQdgDujpHGZ9iBfUNHPGkZqdK5DTmdepei9gjvFhw
NEcLTZ/a+EKysUmFjiy7awSEBFgT/UDCTxShTBfzaWoGVBfTC9kIw6EYnOvURN+2raXecsMgIt4G
A9GBgQ5/R2gx8GCpe1NrPlVGmp2bAR9iwrbrVjCIm5qviLxSF5tCDhICdopV2xuVZQNzhuGSGm8M
kIWn5c2xUksTN73i6+SfbEJzHAEXIyxJob0Qw4ILOyyYxbSM2myYZhoDO3fu6v2KXmHq9WHb2a2A
leQhgEaA5IBMFFgjoxr9rPIFhnVhrYgncWnUxqPmf6YDybHOo1qdLMYIIiq9pmbAXbKy8GKWfRtN
zMWeTpGV2GBs2q6iXc7xlFSL/Z2lyr7uAtCYTk16nMOKOzSX0cssrdrOKO9ZbMkPE+B+kMDjlSrj
PXjKg4u+YTO2RMwMo4NSciY+SHU8LOnPRlEA82qxpEhT+GPbFGhe1btuKt4QjzO1RvLo2Ba9YDpz
YbS26jp29AyFUPPBzL9nSvY24vBH5kioFHzR95QwRPz8L9W8Ip16k7fcMm6gz6F2ZJPgUEh7UdGz
IIAlDOuWV3m9vKcFCcdS1ds2g/CpTaTZkzKiz8AiULUsZhOx9NyRhoPSayBYuBhReBY1MrF+WJ9m
2BFr7e9eg6sTff4wjzCusIgHmuHq1Vz5GsC6Rihg9HrW6c1IeF6atg0LTPmk6N0p7YU7DXDU40BD
XG1X7MUQE6rx61zEJMPG64Yrh46HB493s6QrhCkiLRur6jScJ4TgGwZK2J7m284KZjJkn9JY9tsa
0YaroZXEzbiJW8dEKlx/xb3G7s66NdXszYqUg6OlOOUpiyMmMcRdEKMbDY7cYR+0XbTaIRVW9NQb
xMLlDjkdEC0y/64Xa4D0KuXXUw0f3oBffpgemd7CDx0T4PN6l8O2uasz5TolDmifGOVHo8RPMDd3
xLpSfZEkAA1bedGyYkcmOXs/b7HF6yDOutaTi2fRa0zWJ+yJBAv+YSxQw3US6YGpIoLOUWEmpf3t
LONmFOYX89ML0FR6Hau9Lv1REeYKeDNrMHqZYB98hTcEaCkoG5d1LEHk0P1tzT45liZ2jTkxCYb2
CDgg3jHN4nZ5teXKkA65q+cQhr/guYBNHFiBKV7xmpg0fIuPzL/cKKOV0mjifelKskAHltR6gbJQ
paed5MNcGQgr7PCosSHinHzFGoG+uP+aUKR4o/2WKSidbc3ZVUxjkVWz4OiC6NjoXDfsRtFKTmBv
2WcQ3JK9Bkiy7KQPvWGEAd6iVgBAEq+PE4RHDGHEjMN46l19vYWZyLsLlETk7SpX7JQ/27L7CleX
kGMh5o0s9u9N4gYBupJ+BhcXBOamb9kajmvIIsSZsUfq63CmZzCt3LY1zE2FnrJGzKYaHWi+Cfq2
7NsLRENS37v4CxmL31Wy8TsYu+s1TIvL2AMU42u4xCj5wmNcpXeCt3JT1QMAnuKJSa/jSW6uTTQ3
xwbd5V7JLHOjZOVWaDA4a5vgWruPVl1v4EqesX0e7wviR1j7oRcVq1K2dMYc2dpCrNgYIBjrzrYe
PyiL/u1YyS36LDB/zSVsmlfDrtAA4eHcpA5uJZioAmK2aTY3I3UCd0G2JeQzpiIA2+UU3oiTDo/p
RZpG7c9AUGBtVpo72b/AgILnWr32ThZ9xLpzY4WUTAuBfl4ck6OXzn4cgIRJ8tXEkXVsuxLiJYvm
jceBOw6xzyTm0Pa1dKeAVFvRdPdtWDNAglomQkDyZKgEbcxNo1vPFoSfTanKXRmJztPnxfRAC+Ar
qRoQtPfDGA5bLNMBVqvpUIoM7kRPh1LBzu5M5Vbp0Lo0RDgkPenKwjGOahwk/iy5aIr4Hnswbs+W
GQ8lBpo5yy0iPwum2rNMMMFo5F3A8IifMqJXFgwKFabJTdAbJ51I8jQAcmXjZltfR3NsXxwlTziJ
SNmzx7sZYz8mEY96WPUqpIcspu9na102k4ADVvyzZG1fY/1PCXqGh2NfapvwCicnuji50VrEfnpN
kAUyZ7crGPQ1yNJLxkobiQ4PBE2EJoRc7TWoGEDzyQjuDY5loDoDI/KyYxNPT6qUqJ6VHNzfIg6k
WdDdz8SBVgjgGTl6xvpKsIiZjAkuleSVzcOWOIM5G1FzWO6Y4MtFHKM6kmoJFo1kAQHfJsIi+VhL
NgJQqfY6kMObRfll8KRy7TB8tvv8gLV+oeDomTJDqHKW8jwNbqT3bCSG+QtdD9dve+8QD7caYQ0z
+E51NmYmzxAIWujwthOBjrO6Lrsq5Viyt3KNAQnhNFkQOLTqIQBTUCXvBVppDAzL4K1lDTudaxFl
uya1PDa3qCUoixfgwVQfEZXD2P1GbeLLUOd2Q4qiVGwqGIdRglG1MvcMR5jPotR4Ne3JH4VznoJH
mSVso430fcH5MqmC2Lj5RVXNkj2CduUhifS9IT0eJrblZWbxWL47mf49RxVzG9YnXtRx4uT5jtp9
mwTywSIi0sUXHXgFNDboS2CdMU1vrDnZJ1I5d20j95Favuqkxbd6kQKj5L4Py+TTERh2suhXWrVA
P2VDAb0aT6ZZ8CBsH/Uyf8sqVEZQRLb0O/i7dMs3lyrdMS5pieR7Vdk1bIaAue4KiS+E9ZkW65kJ
Vxi8hzu02ruRLg+ktYWbwF6+kjc1s1a4ebBTEYu6dYWdrzNjXGp5DxBMbde0gBOZNtnGaPPjEISW
Wwv8UkRseG1gfk95Pp11LiDIbRyLcKGlpObPsKpXGY8Gpfy0Q/XLpKf0owRTb06uwhzy1+aAtFFE
ZF4bZ1fQovG2HIt9qeqg1fMoQ47wIW0I/wVNh2UoYLEM8NFVjsOkLtMRLIDuijmqQfKzPyuznjNS
aDA72sRzsg6atIcmS3Mx3sa+ZkXnkryqfb9MBP9OvEwYIHdx3+anaEL8P+g70Y6nEPYSL6s57Yyk
Oo7iERW06SdaYHOaDOUuw+7rGaTKmXNJdV1TL1ZAvBJSIevRRoegvZhxeDsqGKcqJoGCDc5k/iak
/UHBGZoJ5zhLkdMPcI+CodU3TZLdtLwLG7F+IL0JVeAAwskevwJ2Ab4E/R2szr2x5cXra+vAUDZj
pMmDtV4QXMWGn5PaAF0l4KrpzkQEu2MMJ3SwwTynAjQqyY8+3Ne7BEXgkPEs0EvWkuz+HmwDPmSd
P6Wjo21B5Bzglm941c/T4hB3EkIsH9IWjtNwjp3qLPLwlBjmJamURyi+N+US/xJ8nw3St4CREJRD
+FZVsM9TMk1AuOouEJazOUi5Mb/ymKmiJfOvllrCta3lwdb1FQe8BXjtNXL8pPHlOZ0Cc0IHvCV0
76MZrQ+UKzBVUwszHQx3/Ga0bRn4OrruyWEe0AdhuidYQwHheEKBfx5NDXi9zX0fG0VysFh6ugpG
dLJPemx5pDjRnYr9QrpBscSECPD7YSL9UV+EOZUuNIhm0H2BBB1BmMmpp5+hglhboy1Vv51id6oG
gpiba9NUppvEgCvH1aU656C5iaVFUgcfxVQFAlHC1EEwb5wWQcoIXxo470aJWNTMBYZ2cqluDOh4
cCDCX72oQx8rL00F+PsIlY1nzcObKJyP8EXXkRAVdRQT01q/kkDMeSTHO60pcCU3jocYgO2XoJko
xoWcN1Unx2pST6HGfGRYiQcdO0a+IVdEkQx3YjFWhPg9djj0aYwmOKsXIckreOWCv2Cfezb0aW/H
/U07rzGpJ13X2VNmgNeQ33N7RPciyEgwpyUvWG60HTsnY8frjtc0uNfnGwd3NfJBgxaDjBC112Gj
OPsGb/3lYKS4rQupQrME+6jBA1CQCPcD/n8gh/IBBuGljuxLaPa/Ze/bMWiGFOahYxCPIbX4sIyo
FcqjrTLQkWUFJicdsNi3F5g5j6hrt86EWknnXM3L6BXvykeAB6cs8SfEOkMCwLkbQOeZS0TOR93b
+o7Y5URMNwQw3AqBzSrzVUD9agh3dulOziR+EZ0A7cVhsgjhKQutE6mtvx1qW4y+rGQRCNn5HeAy
DBfZcRiHQ8pxqFMTLk5328worBE7Wspr3es3fdZ+UwVeTas4IT+/lQGzpybNn7HhXeLx4uiINnSS
JIYItrdyV1cnnXOQKfaZZ9y8gdLG2acuN6Y1NpuuDkjyWPYT2SZzhe47CQ81B7+XTaRKGhtD7YFb
5/e1Wp/MsAZTNoXvOSY9zYjuyll7bKh/l2Tcs/gmwbtE4THbUM4lPTKEwGgZT0RTnzKKhLQ5rQgd
gXo8KO1dTpwqQU+UR0Kxtc16/jVCkpikqHjUw1zZNGqwLY3C2AZxLsG78FBHX7vp+T9K6uSkBWOy
L6f0Hn8HKwaPLMOzMd7rxJfnFg24VXZHR1pPSajpnDwljQHHFoiVOMD2zWXU5MqHGitfI5wUSkjm
Bh2PvEV+4Q44h+V0jkbwo4M+IDqA6VkIzAMh2Y8ifKsAOZmB+DXx4pcFJP1K9JzCMzt6a4v07tsa
7AO81RMrk23Cd62j4IPUid+LygDHggiAXLDxzBrJGT458x5+fMJXDh4o1U5VhxtTKNoz/FkVqhmS
drQWyPmZhcLLCWSwy+H0DUp8l6XWZz43cL6UA43bNpAYzofSeMNnfTB755AtLo7/p4n1bp6lsK5R
wegFMPZoudVwK6NTEEwFSN5qX7Au0hWpaKSJLmLcmewVQ7+kyveSvdrRfYqIAn7tiwWDzI+LwVOW
EpGqkLY7xDGPINV+EBWTyUG/I2Y+uNSi9hO7f55keJ7lbT5U5zCi5I8l2Z2ZuZsWfKAIEZ6XABGm
XuIMb2gKk2IlAK0csKZ0QWe7gPR2Nkq00CnuRKo8D61nDrt6rm7tPAxQH+oC6SVhSYb62+klz2JC
rRBfW34O/blkBr8yTvJtEzCFsadX5KuMY1kRN9kECQnksx+yn3MjzFarzX3fa06zDRfqT/pEEESz
4aY82FoNIfAazVWSNNByrUF28YaagAtJktdhmbSDoDiAHmSRRr0eBToE3QqtNzgSgsriF1mTOUNJ
4JXteF/l/ZbYa/rKch5+pcF7KQEGCce6a/VYJbXb3BQD/UmbUY0x1snw4VrMI0ml9EUmyBkcwJGY
E/7vtOYB6sY6uSWxMTAeaNBoUdSQ0jkJzAPOtehpPgPzNyOUk7qGrHVt99lIbrMQ129oUE1Wpexd
ByuLzzlm4UtC84jOrSOVpoi2uH/4Tn34IZeWsfrPXoq3H3gjP1pZFm5RVF9a2vwChI3gdDH9HiXi
4vCIv82UlqzkInlP9PZWsml2Uv0RiwldqMqMO3fmBpqb9RIW83gBDrABXjpv4tC8aUvoLPR6KIXo
5U03jeIrEsT1QAeC2Vcs4+3S9tSUHyXMkcygayYst1yu+ZRezQzoppJVTJajwDNDkGBjh4+czSBk
JE2bbyBKOPtWnb5iZnLhUifbpuUkbszuQx+ZoQ4xoifc059ZC9E5xuSULPWxpdi+Rc5GE5Cpv0QT
fxArtqYqMQQWiUNSjblF3DeqNjaShmcGazkopcyJxixorgr+MkplotYEdW0LNWhWtce25ckVSHks
CxtuvARBkaUd+a0EWXcxN8iCvhloLGeICd8Yyzovqtn00icUBuBhELpdqeOGKXQHIVGggYb2A5lc
qNB+J2SEb+x0kQSuMcgLghFcA3wVN65YnOtsVn3m1bxHtLUpA4pdjdt7U6UjJVAMzgolFfgVpv+T
OjN8RGvoO9MiiQmgyNUH0AORcadwgVcL++Q5vCpWUK2/+0QuiAr+oQNKJRkMKUxlMPBxRtQVNOiO
zWjdAdqxcxRgnYbcPpTvoRnvBieYt1lVvQuLeaLK94KvtQpajO9eYm6sFshcJVpAhnuClE2W0GYV
PyLAJ6inr1ATDSgBhVD9cmbU0MrI01uuyD7rfaRHn/UqntEl2R4rVBWZwOLFiU6zPn3IFaogwrT3
i15dkTm66wzEfdSroEDCNvRrI7xBQLVTq0Rsub24OGdmZGYDlSwF1e7SNps0I/MX/neL6k0e2IJq
NOJ0hSlBYIyWrxELAAYeDbjilOChIiGEKUy8Iuq/QFhe0jq6GWsKTeI8UYIDPcchfGzXKC0l6wCm
g8O0yqW5tsbAHcWID1GJfa7RzNgJZq+Awg8bwTU31dolYwAV8eiO7SpkFtWOF0jAktmIfV6iocJE
yo+BRxYHTEjWYp3d6vV4LavBDZuUBQVPeDpZuOID+gWmKl4zVS8kFhwFEuZZDdW11nb2lXYX3ICc
6m/ZmsEx5A1kHVU9SoKtvawy2ZYsBpTq9DPsbXs/Ogi7snkjgcLXLZoeNX5D0uXhUcEfnMfsmht3
XCzS3WKyu7saUcggew/I4HCs0ZnuU8AtN9oi70Wi4UKn1N4wTNIOrRXfdY4xIiJhrB+SnGFHv+KA
jANlnM+ldgKbZ1/DhBE11MBNN7NLYbDQuNpse6YzMAES5VWR4KGdcsh8sZaqto01OIjlOnbVXTBU
GzxKKOj6woGjRHvchAISb8/maIAE2GUPeAvZhM3zcWJWWjFVxbt/0ToY0rqBtCbW0ovN6ZWqqTzN
3Hs1EgR8UEy9EbjaRCr1N6bSQGswstuWTHKIfyP/bGuHmC0CEgAAqrps7YCgtfW0S7AiufXAfdpH
yp2pc68OhcDrKBFtA7VzTRR98N/M975FiJMvQ88v9B7qTOGZFk37XIWuKFTI1urMlm/iR9LzVwdx
nqLPhjcsL6pDODRqPsHE1tobis6igIt4U0/ZTV51uDjxHniTAAzfd2tr8J120KVUBT1nzL5ClQ0d
jwN9zhgKgBHIwZaaCSmR6F92ND1V8fokpwhMCckF3j9sp8bEouE0+yahFDe76o0nCuGAMnR8GTsD
/CcCjlso4kVaa2Cyxm1nWP1l6HNfg34wZbEXTquyr94YqfGaNqhGl0VzNosFgjCfsasnwCNLtg9x
G32leqzsOjow8rW/a1EEx6A5aHWqcJPjBdMNlh/LjHNDC5UryZ0YvOew2o129BRacBjMQbe3xH/5
2EbvZ9kROdrkDm24IDFkbc4Sy2ZpaP9KtZbmLuBSQvcNE89Kz5EaVFtWksx8m0uv1J1rGEQUxnTs
BLBHZDKi82OUgEwel0AYoHXWWH+HA3haWGXuMtp+xawLNeKrJjkNopa5r04TCdSiPSZN91kAoN2S
e+UwuGlhXKnMZDSigImibcA4TJoXUWixMWZPOcgaUDgbihy26lx0GnTtlb4Y0QpwzboKArAcFQs/
CoN5s7nTNcGko34DRd49N0r/aAPZafsg38Y9xVMUGwoIu3Vbzd27D/rgyFXXMZIsJKdr6hYBT4O+
YiWhZu2OTBcEzBBiN45UtC07aXYHKr1qmgX2VgzRAxrMoyQV6aJWxncVgy2pLYJ/0ZUck7h4sENy
J2thk+fFZJbMqII41dCXNT6ddJYpQyXrraWAxRjyOBDGZWp0RaP9JBKWlMb85Bj9zVyk91bkUNZt
czEOeNZ65KYBdFKLBz8SThi9znINas+p5H1ofcy2CbIWayCamvg+peDMa8YnrFJ4Xoy3jgPAnkov
UmBWz9aCc11wOFv9Z4lKUInLp9S2n5WCQTkb4KcKW2i/kESRdffowJGuE13lRHtC9S5CZH4Y55+V
HH6XbfMFXO+N8fSmk8uDYGoPSZqZFmLM2sPmeh5CLbuEOqPByjS8Dt6em4x96NdCo3Gjy6AmgPZd
8zTXWKFFGbwGpYlVsmaS5yQo7lI1fJ6Wah/Z6QmvO1LgdsTaod0nNTlAbQ5sJJudb4v3Vcz0oDor
DSOgN8trdTfUV8aqDz0JmzDKqMER3aLpnaFMlLW++EMnRxYtDev4vKJxhNMWWz2Zx7V9cJ20KJnJ
gFXSEmkdIh1Bgch0QUj5QG52HMWPbU0MDmuXI1ARx9dX4vZPop5WsOwFYGO78TQjygQKKdWouwYt
laacGxvC6cC8y0pjH/3RK4kekKUyAxF5mu9zjj63MSpl280xuGtVktNH74Ne5ipJaMuRJx8LtpK7
rp8fs8UwrzwgdrpMUIqFOTx64PbbGI0sP00/+Xm+tIckrbZ6oRoMainFLT2fz0ncLDszArcXjqq8
WOrTsLGhvgOwnV6seeWuWYHhMc+9Z0tEztQCLT9YjD3yK+KP6xasAMXFEjW7qR9OWVyBE7XU+zSi
jx+t8d6KsR0VJjQtZbVeQA1BnZZJbAq7NmARyPiePdXIuGV2hg7xCk05vcPE5RT30ParRnlPLMmW
Vo/eBMWRBSmMSTt3DxZP+klSEipAM/i4IAROVKh6XiBF4M70iB1mX4TQxRdG+0La80Dvz3gvToll
DJos3YZ2/+qkFIHrbkrr4uJ2LrdMkIqHXo0PdatzMqtBtps0tTg5EcDmHPjAhpuCNTgnCQF9prOT
QYcCejM02VbGIkT/2L04miBSaQTqjyv3royXkGHR9MhShjEMCwQbGWYe4UrVM+yxMovPY63iri/k
fBKrrzvKyXtpw/y5DL8VOS3HPia8uF7qnTYWdLgj6ZdaNQ7/m73zWNLbSrfsE6HiGNjp7116nxNE
Jg2893j6Xsjq6BYpBRV3fgfFIiVS/A1w8Jm916aFBh/rQmfpmQ+sqwFQRC2I+0RGS3aA28G0m9Lj
WBNRyBP76AZqB3XB2ViGsw7d1trVRnkMRr86+B4la93p+xJvfdo4LaBxmJ9gHJEtIOBinI6qyHYc
wnoSNns1wk8/Bs5aNdN8TcLYSPaCr86IN7k4OpkdA1vudTwyIRiDC77o7/HAPs2YxT7EH5EoaLY5
5wI7baYuNcNZIBnjeSzKR9EwjbIYv51SP157Nk75Gcv/sSTbHrQNTN8wjHfpfEy0No5l/oyF8Gnw
vSfdkTTqcajLQHv3QUlIoaV8zNd2y0SrJaAAYeRVR+2Qxg2NiQNBJqBKPiR2dM0Yu9+PYZ7jHKV3
jgN2SehIIQ3M/hrvC8wcFcPly4KrTDhgN9myXuLemS9Bj0LL1MJg85jMp77g6R+Z46UMgJ/afsdY
qmFj7uRwd8SAWSUVw2tGNjpa5Bb+J3jupZyVTVNvtZ6eEPfjga3aB6V/2DWxQ3FH9pnXBPGh8eGe
5M6E0ZCkZcKHVl29RIT70xscPkDSvux2ZHg92wFVsjFHsA4rejKk2wPz2oPH1XaQhDK4zw1kAjBC
tcHtz4S6U9GxD8iBbUbJCIOpD9nH6L1dheGKc9cp7H0ZWjx5KmhwcrBurQADoeUZ+zRITIYoG0CG
ELhVR9gwWClaW34bL9zAArUWFePpyqKAJftmnUXtwEoKk2G1BOR0KepOf1X1rbOdhX1sO55wrKip
LLCu8SUj1hPFrVOJiz/kH6NstnqyjyNbhskkPth1mkPhXjQVIeKr5mMuF71BqD8CyZO56mE9VO5p
xIY3LZVhbMQvjvView5TKusCemM86ZJk374iECqgAvUW2YmyGkgRTvipyM0bcjJpRNY9gaI1Subg
ughuXWOct3LgfpUgi2t3S94OHJwBGQ3hMF60NyXsxGkgrhN9d3wKeDiHeanZB9aL4rl4auIShgo8
BbuDGlV3rrdJ2eKLAkE726lD343H1HmNORmqKOAxwkfIVbMpZhFuwpi0Jo8OajbQ/qkIDGzc1yyn
ySDeOOGrl/HwUiZbCeh17iaJHcZYrb0Pp2HvI3Fbh5HRbexiwrLEnMssINhFw6Y15BtVfwl/Rf8k
ycHdA367CUcGPDlQ4GNsVNPWYu7CKC4nFck37WRjt2qPYmfa+TlXqIgY6xEYzDgp8AgSNxh/WYzw
5pkBRjyxPk3i7hQkl2GawGwk03U9ERCFSk5b8Q3CG6JICnGjBRIcqa1TojPm1O1Cl2huWRNRLJaW
xVKq3RsJq3SLtMppND5TFhhIf3gB3XSZTFyISQqBzJT5z1ZbX54FGRPnUyKc2DRTcAlTr911bbJX
oiLhNkW9gk9uFdovEovFc0iQjJsU3BRwMSgn1Mmurb1jxhSiOQnQoXvdgM26Stn0bnoxX409O96s
aclXjbbEI2JaJ4MbuwGZi+SXYxIzENQ7L97CrbK0vLLz2FhZYWgdkjY84QdjSZC7SFLKMttz/JA6
UrirmdpvdhGgpJQTma3UyatlDv6Ew7ARTYXgicCDLjKQwbAagdB7zsrixJ9KSEC9SOwVq2Yy7pD9
ox7pxxOuiOdsqVu72KSTTPoPz6Nq6hJ2c6j4VooAGxdjw17UHus+o4mQQ5AxHY072UgY2k5/HFAO
Qt0wzhXzEgoPYGLErGRklo0JgJok/nDTGLlCTKOrC9BcVhQ/w5OIDk4L04cqZiMyU+xC176GG9wi
iGPcosyaJ7odPFIXl+tMwxIvW4QAFSkDeLXPlQq/i9KJ0BAW+0g9p45/JUOy4VhsadQP1f3UixsA
08GO3TRgG5+wec9oto44+R220lZ4PdQ1l6qKtduGS+t7S07ylg7/o/CT1zrS1pZisWOxQKlEijWm
WU2hZ3hqG89IyDy2sF6tiu3s8RD3UJHvU18TmUFfjV7jumRSiKCBWW7psV7LmBDkIrizMyfe5zWm
0qiNnmTlBy+Rm98LxaZYhesO+yuBgBqbhN2VDBj52unEt9bI0eSGuX+ebbaejSanPLWHt6SuiDJM
BSB3uB90SNawmagI1z3skwUuRuYL9OJsCTfIivniK84VjQqOnvJMqQK9slcdCWs9OOuyPy/JGCWS
tHIiINVMoD6wsQCCLajKGXDLwN6DTNk2k0Buw5ogwZOAo4S5mGRNXfhYks0C13Sa+NzGM0+KobSu
M6dLNznUiLXQYKjdMbumkC43aUtYM/ZLuQiNGyRTtgXQqMfzgFZ7xQr2xssWkpFN0VguzMgkHski
NYuP3IAwE+/ZLkhZbLPaZdW0OPJt4950eniqln5IZhRj5igx7SS9fTCy4izDmu0fJ61f2mc7Ct8m
H9r46A/v6RxFBN4gMh3DNbP5aM1hcGcG1yJgtZGPHskZlLbpoFCrCaTbtQ5QvnnxDqf0viQbN8yq
ixMxIdF9epN0hVjD1iAXCdZpYt6WQBSLxLxi+44wQFnuxq7R4E4Q94FYGMDo82RPVh7qskoxf9B4
W4rHmhk7Kib8yRHX0irtBJKHKXiEJUtjDFEAKQzuTJvMt8KTt2Y3snOAwnY2M8LYAtgJJRkmpPOR
+WoQ7tG3RnldiFaxXWAsEQX5u+VQSOBKRPTjMDvAACiDq37JMy2nV0t2Hw3DfuAR4YkR2kdTTeaJ
ZKdH/v+Im5nsvvCnVyFjgFP3puHXrHTjcql6DQjNvHucUT0CwC/MRO1bMZZU7ApKio0+mQ8edSbx
aiWs94pRcEJ4FgMvrj6+oR7B3WqU1j63wx25xeswzA/1vAiaauMnmRDs2yh48FN5Vco1OuP2oeOe
LIGkBRqaHL+3+IfHYaAT1e5Pytc3300R0DHvho/A5woHXbinsPEgYpKTjnaFg4B8uyoeUPEM7KJq
oPFeyhop8x/ynPM7NtQG/cV3o892JtGntoi5s5a2Xpbmsc6qrR491MO9j0XLR0fW196hUNgFyJwg
Pw2n8xTl0BfDHjZasLXC7gmWPnI1GQMxz8NwQ+CRfZeyiTTGZc/htDezs3VCM35kB+8hqoZX6s6g
NNDT880TlZRNEVFzJOLRFXbcUSGfTeOqfj8oKJZjnp79xL6NOobSQZCBSO+yKzNvPaS2xpOdVrvO
NjgIp34zD+hAmX4APc/ydUH+8MYeOQn5iGSNTEYr4hU6F8mgW3GEB1Z1KZzgpyvKjoZTvBrkeLsm
BTVM7u8k3u4Sh4C3Rjrvc/FhlNZ3skwg8ebsdAZBstwQMPkN69vM7t+LeklyRYMMJeW+MZfv13N3
8aIQgTABihZXGOPNFrrmocue2l6gxw7JFQrQK/DJrsgQIaVw6r4FuMHQGBJ9Upk/0jHhU0a7zT+A
ic0TxpwZ/hFzToWJoS/LaIPIiVovx5PVlcC6/WvfLqeDmkfqg6S7NaNCH93OQXoQlM/LxKcZ0k0W
JuukmrFUoXv1++ShmY2S3Zt+9/kvDp5+GlyyJseYxYeXg8nLJU/JJEdmQADN1gRia2GnOSb0EbxV
ihx3dB/9uN6KObwK6OqHAkW+LIEVTNo5pHRAgrwjEjmQxpETXdr1x4TlejeP7VFL9PqsG/tDJoN3
Y8ANgQaARZf+hIXx3qMRiItSrK1En+Oq/g4GjURzPjrWP/Icp/IJsYGzJwL4KQTyswWmfkIDQICS
ZvuNzZbVJURf05pfWpkEu14K4juFdQ1m7GinBs1dEN27VvfsocvaJIbHrKCPyn3SQHgbUCrW8J0x
w7FFTYzIXnfedANR4EMbtkbFyIg6IXxy53G3V6F9p9JC7J3Eqw7Q/JyVHyr09SbKRdJaRtDiLoMn
RIVoTMUhmFjpeUWzEU385ih5XTKrWZmZ/Wm2ktajjH6Ybo55ObL2UEaMvTtU9BDzYyRBr6ERZdZY
msT9HAZpPGYFq2pf3BvY+bawP3dBTAFTBphqGtrWkSEbK8IzqRoVS15mQlheA1UeW1SgUEnz9UTO
TdZOBz+7Hov8cWzdb6WyvZPNxVLwz60ssA6sG5d2W5whNiFG1O8DfqZN13kvhpjjHX4gHmbsnazI
uOYb+IIu7anOK5Yk04dj9rfZOL57jIrQ8KAHtaxx01j2JTCQU4eZ86Gm/mQaDqnkI9SYyvDGA1bY
z9IsqCInL9iFk7U3DW/hFL3j0Z1JTphfoiliVJdU6wIe9hFf3GY2rmYmYQM561t86HR7w3wKy1gs
Nsh0nbAG2vl1dVtYzv3/uuymxYnmmX8y2e1/1NlH/ovJbvkDP748dtL6j8AIgG7Gw0znSSxu/7XY
Wf9xiQ9SKEu0EKYEAvT/LHYWf8a2Jb9fKmXhtvuLxc75j3IsgNna0pbkz1v/E4ud+t1gJxfVhTRN
XpfD36N5DX812M1AvPEhzBRSJgtOH5nbrrcdE4oXFDPYwTgcdNzAAJ3KK8rmeR+DhlnNSZ7fEotB
lJuGnaaaCJGbfaUrP4LRH9O5GBg1hFeq7dcvHQYs+64eyBQImpu5gsoA6Wcx0uvjXz74/+sh/MUz
qHjBf3UM8oYc4SlXWJZl29pc/v1fHIPO0CSxEeDqzUvn48uo7y1ufatE0OF1r64iwIpKOjkjY6bX
b8kd+UIwIO0XkABiPAaMWiJgfXET9Ex2i+nGR/TXhotNLiVks5QsJ9u5J5OwCJleBLV7sU3BQvVb
Vh44CYudtIPhKovQsfkq24d9Pt/++W06f3+bWvFgEkqZ0jbJZ/j1bSJVac0eNcXaKwfrXJUVHcdY
ZN/rhmzoCJMHMvxkXQeNsXAFzD0ConItvUA/db5T37Q9uPgFU9ASyChLb7pGEhM+BMiXYmu+cUsl
eWLD+YudrN4AM2e2G455dkz9mQ/T99kJVfWxc4nNFWSzf5ZUfebRVn5w02eWcUgK3zqj1rBQ04of
JfuEtzZmH6vLPj8MI3oEO8+vm2vmxHoxPxU2mT3xoXP0iHSIRQaIn3M51Ak0HFayZmfa59HHkW3x
UH1tUHwy7cSq/fXLMZ9oZ/zUug6xqZ3dAfF/CvgVfJnBsNF+6SLBuk3hlzhyO16TcDKvAWzB9VxI
rtYCTvn6gbzx/Z+/KLU4VH+9HrWyTapTTzm2J/RvX1Rrkhxb2nFBvleLsEiLBPoNWisjgojoErjb
pWhMs1hd1UBytjKO5zNzlxZxRawP4TR+sHZ0yG0riutq6oKd20/iXvgVmMDGvoJZiI1juQaIKvHW
QVrQYatFwuNWSG2jhlldotkcpfiz/uWtyb+/Na5rE/sDfg7N9OLXa7AcSsIHjAY7pdD1wdQB3dZo
Z9dD5Pj7sJKY6sfa2Y/I+/2V67MuD5Bzo+LV9slo0HmUJSFkpCSSbFZ4EEUUN4vtqldcsv61GKwF
MtGAtDWmy59fuvyHl05V4dpK8NXYrv7NVwyuLa2qiV02nf7GqEb72DMXfh6KAg3s4CKsIyTXI/CL
+I0yOFuI18ulevzzy+Cs/tvF4XDAm54yBfMw57fTtxmHkfKfqRRti7dv0x7W+JSCORjMp7gN8ovv
qewSLj9b3DR7Ur5ewqiEL+06D551Fxq9dypgdZ2+fjZaof/fnwW2g0W1t12o7h04xhoy9lc3DBRp
3mdYzf/trfzTJ8oiRkix+LW1Xt7qX87dhsXWpAh1X3dGOW2/oBStvm/SSJ6+ftEtN/XXz8jiYUNf
NNMhWq6R//8DeTPWGQYydogocndfzwqSaraUdeccLvAKWee/nKP/dCFwx/Pck47J67Z+uxBKNOTu
xCyJFkZvoEsyw7DQ5/QxPUhAxbxJg/h7VkvvmLFo2NvmT2Ek//LMkssZ8NsZQXWgloOca8D8/TAf
Z9HZqa4yZN/YPOYq+AbtFNdlbuMya01x8QJFfwiibwWv7tZhqf4vX5/8+zFloqDTRCK4nFJ0179+
fT0kYhBNNdVhmlrob2H0GU1aXEXoXmQq/DNYuk871kw8PCM4R0QQ9nq4M6ucdjAqH77waXjX1kjM
+7MYimSiQ+qSqz/fMf/wUZkYgsnfdWxKH9tZLsO/XGa5bhTskTFlJ47WXhrauaqlmk8KFnVudtWl
coCMmWicLmH2UBcyPP35FXx9Er9+WVwn/NWWZQpKtN8PdMeQCfMeVTCzPEgziB4ge8CAFc9JmlRv
LHNJH6ywBRZd80QaktraEyEsFtJ4RPvy4jRJvksWQ6Sfe+LSAj9lB6XCrfDp4TxOWcaH9O1xa9+L
pnboOj3zyE6j3VnWzi694tVB2ATDERnL1wM96ydnYyTFi0rYL37hNlTtGGhommT7dQyPNhyvP38M
6u/XLHQGyiwlv2gP8rejK3EZcLf+BBUtPoWVM9O4eoO4DhtHXGunvfLwMqMrTk9dD3FvssUjuxP9
hJTyPKd1enKAPjOupgPjIRBcMUBlij46x7ZF4hNFofcvD2Iq5t/uMUdoyVNYUOw6MLh/vXDmSZjh
yOPxvwVTW4lobw8quNS66ngP3uvQ2muPj/E6rfuff/6wYGX8/e/mrxQu57ypl2r+rxctHhsTjEUH
9R9tC8vVgezRWeOibnSXPfKSuZkECso//63yH96ypPCAyyC5UIX121tufTlC3giWv9ZAuPiRd7G7
CxhObEYP2Vxhk6hW5xl7lsnbpp2GtWna8TlKkRTXIcKzDE9Wgp4OQ78+LP3IQ3Pu07r+l6ex+vuz
w5Hc0ibdBE9j0/rt2QEoAydQyecTOkp8YvxkIIZOTHX2U0zq066w0JSPWXMHFbVbD1o0a3AT+66v
8CmIGlSAyqwW7Mf8WdpVcjV2IBO7pGHJ4vvtg5gRAYxh+i+f7z98q44yTeXwAIGH8vtRVEk3gPNg
o5zOyHcNIuggNq1401bWpmYRc5jTwd38+Tv9e8VgA3HlWeEtx7Xip79eSp0TzwCR2PAiYOOwltAi
uvaUqPHOQz8VuY6zzhwSPW1k8S4L3o0ZkZrFtG+lXYeBlpvetiJ+mJrg00vgx4J12cyZj12QxUJb
GfslfrMmQBJ7KUozw7L+5T60ueh/vx1sJQUgRcu0TE4P57fbAdl33Xo14prYpG6cXPRzY4JwPzKA
z8U8793QX/shvnAdwYU3ElbaRnzf79jNEDg5Y01szS3+o3zLcIt5p9Eky6oN3EkZuptq8i8s5mxs
Adm8i/KUSb5mUGizURxYse1kUN/NM22s1Xs7XUjvirr62Msc36Np/LCAxBD1sDVsw1zPRXJevM85
839GnEiYXQXAH4HYJj8WsXFKMBkCzoKW0U6qRW4PL3/uUbRh2Mmx9XSWSlERNZhsZLJCPklWcdSc
ZffaEyW7xYGhtlGPonooZ72u2CMOJiuzFLly4xFWVaMN0WX4oyn1Di8Aq1lqbuAuTrVtDaxLA1WJ
E+c37HrMBkee5xnnoTQuJGi5ftM83NHKlduCWAEAgBEQOZQ8GzeQG4Gp4shOdlq5dOab1PsIxIiV
m6ceK1HbOgkfaroJrLvIWesj33pVUWpsm5arL8YxAVrjmC4rpiQYz+Ysb8nKLB/ydXo1EG8OWjd2
YKPoZgPj6kUL8s26yW62SW3sQjwWXRHdFrGDp1liwZQ+JgaDCPB9I0ukGBkppt0dBjR4HhKDV1r7
xP+SU4OiViC3jnv0D2WJx9PL6Brbnq3t+IJQ/XMMRzRDWedvEMYNfLWcsg6IJL2Faay2IwAu4sbn
E6u5aJWOlt41pxlfxFkpOAwpOQwBOjFbk+EJKEMhZjS+JcN4wRg03iCLm67cJWatmj6bXEVAoiHA
s0lZEeay6mx4WnR3gH6SCNgGWvw2/2h9CrfJmP1NiWUC2Hd4xON307loV92EypyakGELZc2qQRd+
KrsjIAJzl1So9ecQLWeE58epX5NQj7vG8L53qC1vxhJ+hM6Q4HP9d5vYzWH8KrJ/5anz2UKGHob+
1F3c6sTDJ/m5O7st4nS2/XdFDfww8PgPtDnErtYqFhXFZ4ibx2K3dprFD9sie4UQjhTCSIjsiuQ4
2PbmS4VEelV3PjsalKGKa+84YH3AzD+O2PZFbkGNnrOaAA442v3UHPBoLqHONjZHWvksL78FMZ+9
x528Umnar3MXhVcsvGQn+bRPETrXtgvqLV6TehWlsJ4RCQzrYMy/ZVN18IK4ZXuZwWftulOpuMsV
fcnOmBfrY8oSwW9noDh5E60rEoa3bZsNh6i7g0+N2ZjzxJtktu22VhMq1JHtvprlDKc0eeiyWWxD
yKKb9JgpxlRGUtr7bsyOdTK2iGTcHjQ6cQeiHLBYhBoh4OAxqCaelhQttLFy+M6+GDnDKojDYosj
xF5NrIN6WKi7UYXPaYcRwrGLekOdl5047FEFQQxnBsDCOB4akgkZ3Na2xJjjiQfUfxYFiiHBtyp4
GWGKOyAbHkPzm9961aq2vzMrlNBfxGPFibROLZxHCRbZAyApJHwSv0nKNwPV4yHhgNnD/BdHd8b5
RWiBjvNPm7em4G/g7DDHTYY0O17iQFyTaGyKzccwn0Icf+jIIvIAm1omkPWOugj9C6ISFgA5OdIo
oHaDaGDM4W3eRiY4hUwAdPdl+91jAlFmGQLfnKm+nd/WXrKI4x4V9MEweMugKaM5cQouMxLzciHI
LzbYb5YbhMDpJqbl3cbegJChnpp1a6bPPjGOcVjq15pgam60ZSHTX9CcR4eiaL+1y0mBoMuAZnoE
yU3axYgfgirE2kZT+cHEn1F9OXRw0O13qwGAEw7zexj+JLARHkoSTYQj4RBLsj66nRrjNqvxzVbI
TeCxov1wRuPNZdfhFqV5a5cdzgnYIjtcTtOlDtWxVHN8orkfV61FkrpKo/tGooPKXbTotfXaxpNz
w/fLOTiD7wsZSzpW8iqGXCIEe0vbxgZGVaQbHUaYCwsT6R52JrwQwD178TKrCVO3TOkeenzaFkJJ
gNlEJfl75EXgp4zkQbRIZF2RvmdRPuEE6B9xioSPVKM/Msdt7uA0sUqoD6AH5c5BJrMlBQqhew2r
YfG4I68vsjVuu3pFpg3WskVLlBZgFPCQqlUwmtnaxU+zQXb00lt32hv3mEigMqTmcQgdWMgANfoO
2beJEnMTJZiDait5GIsU6m6F2gg4m9pmXfAthJEOgSbr9oXzbhHg5YYE0rIeybrZWIVK1aemsFAx
xjegFW/QLqEf79LvplfqO+Z7DBUNewMx/6NcLo0KbQNP9GIFzM16C1laVhqlnCe7S8dyaAek5ppH
5bH2zVXZmsHaGoJXfIRsxQsN28AMbywzv8rswYKu7n7QrljsepJ6U8H+TevGvjSWuOaYyu6bAQ2c
4nXVZPdIVV/KzHgJXf+RZhuchR/x25wdbrxNm3jmgWDwQ4KGF63wsG6TAZ27RuuFJh3YWG8e8rKM
jkwMr2RqZTvbQTWVGDZWGh9wbc0MdS6cPVC2b3mdkX1JvTaSm432wsEUW8QvOFSMde3yzzkrPiR6
LAXvdhv2zZ5kdxg3+Udu4uVuC6ODczcjH2BtXuJaz8tt0kDNRoyIgj2TLijsCBSJgLDljM1NEBYh
l/mk9ubipobC9w0NCxLFEXk7HjHnoBgVcyOrJyvre6SWrHcJdYc0sVyjkEMwXBUfyviZtogRs4X7
kE7YHwcDUdZYpw2zX/eeAvUKzwrP1ZbV7zizMV5eZdpZ2Z0B20Zroo6UfuOJl27zPqaMqHpyEmLu
BZsmhlKQnTPr+C7nzzLp25Z6OAUpzGS6D+f8OMRZ/ln3xUNON7PobV0WHA5TZgTt2+BUlKT5avmQ
JGJYFcU+CHaUI8GsDzX2LJIWf0SmOlip8RE0T6OwWMzpA9oLjrfJlZgUQSakASgSTu2Vsm7xEW/a
sLZ4BmQgAxkTb8OAY14kZ1sose7ZvtbGuMZ26N9LIUAvgB/BD3KoRq7gKffCW1Ulj3nM9V/JHMQM
2SZtg/YW/e6NFybAjaRi/V2bNVVv8K1Fc77RhBwGAZDEFJkO2IYLddp7PKBTsZvySgfDW193ktnS
Qoetuk1fUJuyhwe1xXfatMNORDZ1J2qFan7pzOkwlDZy17H92ZnzpxdDBW6oNi1k3qvhwycIeT8m
Q7IdUerxGFsAT8NtTjrUxSjxA5bOjVeJjDsNN0YnDiyu13YMyQQCAtKJytMvdImPYIVXSTfqc6nt
AMOYvR/mLUGEbxlyoXWW4xQwhhhwiNqj5+2unMZ/IyvKgYwsrzlMc+js4NpKK1D0Re0t5p5gCxXl
njwR9z5xiyeMzNUxp+7A83c7xLO76RD31LULJ7CcqZOw1FBoD2V04JA1tkVCrCracJbFkUCsVdxm
eIKPsdL0TgBoTo5J9VmE+1hqlB26fSCfed1ERnMIUkgZnUmmnI6NtyQZxU0hD3aXgQ3s5/Ri1+hn
Ew6TjCkknI/sJ/iy9bi4UWkgi+o6btJ+E1rY5WmhiwfZ5PuiLXf1LUNfYOqRESAqancD/xtFDXXD
mB8H0/wcSbXViFTRGZ2rtjv6GjZOMwBktDjmZdP+DMjJEfEPaO6maK5BfNDWUA+qztynNUI0hXtP
4tef9S0YqFVZPVpxgHzFHFZpE+1zQTh4PJ2HTL4zE1sqtA9Por5LnnXv3E0JtU9P4oxinNOhilyl
CHaIrL4C3Q3FsIaVhwWUpfV8XVoEeXl5D107SY5+bt9R6UR3FXVVh1L11PjtC01J0i9Jy7RSqzTA
qD0O/qknYu7cZ/IE54h+DeUVBT35mmHzXscV5t8OLHCiizWj8McBXbqVohRI8RXrJoYxkg9nv7G4
qnyX8FywwKvllRYFalmPexrS72bogP241sL284uXqMYBOan7UMlLDi4+j3CnKagEbNeKVnwPC31X
NDLYYMxJ1qacibeQctMxseMZ/cayFYN4V/ir3gqfMAIoG9k9mbwklFQOugfzh0isTyEwWGHw0lhY
NBokY3Fuk1CscAe4lVcthNm7zIouMYLd7Wy6BN/mLwj4nrgz0Jnb4i1y3E+zs4BlqleTTzajEoOe
0qyhRj3ZgX8NFi3aEmbWUPoz/ya/LzcHLCTgnV/oLae6eu/m6S0qy7u2tbEx1PXGbU2CecnMhZrD
w3QxYczR/Jx65kuWqKuqdNQqx+TMQWoFW1OfnLqSV5PvVHjG5FEKGuCywxQo6IlzdPM8LW+iyOHh
lxohw82o3s9VIokWxLebKdRkRSrA1PnA6aRkWmEgf1+X1i6a6+DY9eLRzxG3SbIF7QC4lFDhzzzy
J1LL5+dJIR9CCrp3lXdf6myP+g7XSFheMrq7E8/cnakadQ3UgQ7dCOxNTtGHI3wteoiNXpl+VI3x
Jmec9Vlr/ogBImSaa4dzzi/Ml8QLvzkGnyvP6+sJRq2iHmFLisSv8mkFjMTDpITdvDOQsSLMAWXx
oBzVHGjBH3QSH7ssK9Z2KGDMaL4aJwCdAnEaA/RMoUPU7xG42v3UtB9Rf8Wj2+4HAhIJHTuWxfiO
j5UxUBwjeCu8U14bl6Qm6dQI32EBVYdQ2aiviBOg4WvhsjTguEz7voLWydMJC/TBMx13S9fJh5eg
4g7OftiwlAvCHQQzZz07krh0cGcoqWFwKucBe3RysCO2D9gbOSWbCJ8oh0w2LU7xZAxfTLMO97AU
UBsxisFEschg0vnK7cxyXU0J9AgFgQk8HtogZ6W7yCVOJcs2YUWMWUGuWmKr4aAgcK+HHCc6IiKe
RS7cvcmip01zn6PIX2bmRn9r9ofQCsVmzKL57B8jB6K3XnR8Tb91ANLRArv47lR/bHrzZDBeZl8c
vVeq/eHXVEsIzW+6weQyJTtwxO9ExV/Cl+QHz/QBYabOjyKptsb9zFQXySiRKtAHkNPB5PM03ssF
otF6UNHcwSmW3Nu7pOhPIXyEfQXmcJi6TQLLiVJJgpKvsnqdlFxGRh7YeDS0DzCq+JnKejyFNsYW
l3ZhakLSaELzzUTxTj/J55z6z5WrJM4lnjQDyjf0w1d4x/DNB0ihqeEOrbBNPJlgHdy8dU7+1Oyc
bCCwrxuukq75Ng56TWI4ENwR44PuCPSryBc3/RHnnyOxrUxYNwz1EiWD2OOU0JtuMKat/d2tARdj
UQrBuGLuMvu4RTVp7CYD6BUC21djhA4kTBKZXSu4h5PpPlbEjPnYGhAPfE4WZ2seIdfz4yjbNk2+
8XqHhxvoP04VdKOJcayWGVLeDldhljHPcFHIEtHGWtSlQe0vaRTvetO4b3IBvTGuTulgMpdY2k6v
/u4FDPs6x3/XOtz3KfS6PrW/5w2ahSHnbXVxcFfFwXM6utFamMthBuUE9ksigC1174ZPzqGSx8me
9vNocAz4z+HcXnVFund7IDwJUyUTHya4g+cyr8BTpnw7HV+hRm4v2UyGyCqHdxbKtL9WTnClUWzL
mgib0JbNApMGYMoh5XhFvmlIWo3d8pOZwTFoc+YozqKPA5KzngyMEFW9xHFWqCi1xQfiD6A6LDYE
aQfOqeBQnMgcBy3CmBzNA41e2YFznJHTpMlTAyhIo5u8WGV+nKqld6gZkaqo3MlFNrlIwUbbavD/
Sma8c6N2FT2HJ2APoLeE1VYaW+KfKXx98FGy3mR6sa1aRnaAMIOqjoq0xwq8mheVdWLVRC53uLbJ
uXRy+YCTA26lsgGl9BA6haDgG/v5eXDCn61tvjAf2beWevfUAF+YXASYENw+vTQgqVro3KLsexoQ
yGkzuEOJCoiARCKmj4xDVQglfZGHoqtBTs2/j3t1Q5wmTYQgMdNStDzVM+n2d3nOvpbLw/MQfmcz
KYRZbt2riHcSNs0x96HChCaccf+HMeG2QarqrCwF3d8ACA4z8pRPLoVOQJUjmFukGFnAAI3oSmon
2IYt067l+yAMhT2pY2/HsbuHtR/uPVk9aiPKT7R6wbmf0m1dWss0HTLmZAJJgm4ChZtYF5l+USqM
G/v/cHVey60yXbR9IqpoMrfKWbLlfEM5bXJsoIGnPwN/deo/dW5Ulr2DLEH36rXmHHMgJQUIdZ/l
+ToJCGGaqZNJqwGqGClg1Oj6XGpcmK2S+1KjPakk9lvk04g2H4dijrAqHzXPrfZD/N4gST6FhVw7
bb01hjxggcBnMYmRnD/t1U9fnRo5OmonPKgPrlA0WfTFVNrlHiffKwKfglSVsdyTPQm8gexGqKnL
IGzeOFMm2FAiFO1181w3wAsVTpY0as+Aeb7AMBYLwgXWU6urpa7QYCYywJMeumj4h3KXuZAoZLSj
J45j2Wyfa05jla3IkSlnMkXfb9wC9FBt6PRPENX7/SvIb/3QYNcIQ7jZLp2/pNP3eetzqPSDbaY7
FRsvegYvSIBK4tQuI+6pzDUubdW+mk30Y9hglBxTAwJdm84+JtbGHlR8MkcyJkR00XLCCgMH8CH6
pmR6Nu3yjI6ajz8wp8tUAscE8hRtlBIbT1oXnCXD2swD0NbK8Re2i2KhdKrvYhyjnbdI8WraKEuc
DC7CQvQ1uA+9xgNUEyLTDZR6+kxhET3CGVxhU9HHm0yf5Fb03ckx3gdrpumKqSUFerI2WTGhup07
kr723VIr1DmCvCkvPZDeGV7Hfi6YcOnjLSfRPq/7N/0cQI9Z2CFjlBwLUaT7XCoVuFtqmaPWpFeg
htjKFQsRh3IG/L4ORsxCiC67Ry2l1WPDQ2J14eidFxpDJGajKfRFnUphEUUwRoEyPNPLImGxscet
rgvMtFP+rUX8V3XRPmgW47fSQE9f5vg/nZS8Ge3KrUidBMbD5Pr1VOttHSfJ15YU/jL+GvPpp+QT
gF84zoxTOrWxFUM/sweiK9W2RADslohvo77dE82Eh7znqjDCAMuGAeOv4VzQtkGyLfVPPC5Yf30R
cDslR9qY1EgFGzDu0pU2FkwjZu8goD0Mp+NGV6LckTEAaB1uPB1YQZRmpLhlZbZNM7qJ5Cpm28TB
Ja8xcUeAI8+0LWCq6+pL82W4jaPpYBpcU6Nr1UtiybEvOt4PBytWa/BYTZZo28QffhhT5/cxtFdh
xF4lSQGbRVDwUlPbwAC6GHvE/G3WYusLBiACkbcfRfXY1TB+miw7NL5zt1v3m02ETkIfjUfXCH98
1Tz3pDnsY0M7oAxc0Esj+bH6dUjXMvzy1fKoi6PgRTbJDwrmD3NUcAuDoNw48jgObrcN+TV4I1E9
WS3q4shDDsM+B73Y4+hdFTT+ShK9yPum0RWOlHDVJukZMnawgjYlUU12T7KiAC0yGIODh6n7LGpO
CUZ4HuZQEzXDS+PSejJHPG7EaF46gQzII7JGWY8OZxGyqQBUtk9TAqA3Sv0Dq9qW8IN/ITjArJ5n
6AXHQC8wBBMP+UsK3lkGIewbzXyOiTIlgOlUFXxAmUGUKqyEVRBNP9l4cbF6cKV3bH3wzyDb5Wvc
Nq/cSNQD2W84H9gGo6YuIKGTWyYqVsKbNTl4QCuouC4ji8YfsSU01jN0NapMKEUVW3WL/anwi99J
4i/Fq0a4vIs7KJmboeZ56tJbBRBwY0bgdydQ5yKh6diYtPva0j5VA/axJvRPeNP9lah56cXw2rc1
A8Q2AvPVoQ/LuVWWZicR6LvI8tufTKteyEjYpX4SPjlDeDCvurEf/B8yV/g9gidaO3cG/uWGYLBH
0MNvHRS8NXzTBd3Gw8h1C958kYwmDLBCN3C7mhd9+HDdElivwPipiM3s+7Wf2bzy4bNgUCwafWn6
M5Gpa7exGL+tseU8TO++8qyX1rAvRjA5BwYZ+4C7YQkQdFqmyW5wk/AUN7lcjHOp2pAtnDstC0Yu
iZpX/7zZ51hqgvA01T7apMdoWKDypH9tySfCz1KSph09RR7p1iOPy0K0c/6joElD7oDuJnIZT6yK
oLywtJq5P2PTmmUJcmXlS6LPHFqdXnT18eEu+VTxPAu1EVYGV8yWFjEe3h1vBo0WX60jt+mWicgy
gDc16WCRC2ouNB/1sTVOiv2sitgva1XoazuXr8HWkNEHhEm1teKW+m/mqyYx6ZoyyO/1YE4ri3YX
9hzaEEMKlduuXsyUwALfgfucwZtA6+/CZf0yyO5ZWBWLjQZ5dpl1A2ZiB75Znddgzxjmo3zi+oRc
b/uDIGCKKzXDjFMYsli3ph4sSed6peNqbQ0XrmRhu+lacADHX/WT0TPeSZrGWC6xXxlVtZlahixa
hweZlngyQxlbrb+6zozid2le5oieOTaQPdYXxqdLSUcmIPZOPE50jRmo0wzp32yyC+YQNXula8mP
AzBnaVdKLWSVg5SEaTg1Hhsyh+MpZFrKWG6P7fhY5cypoDLwUvAy9vi3j0BFLcaNacis2otwf8MX
Mj3rwIf+Pcpsj5IbT2bCUQiiaxQmmMjMdm2DG1iUE83iViG9yIob0+gaUBjEuEBa/8ArGGvCC/hb
zs4o/T0hRs26iehaQaSSHGc7zrQL45Ar0sfGXvHXcAtZnB9s/Bjg7iQDHDluIPsciKOldwFGacyS
gydoZrlmemU5WKX+7JfHxMl7x1UpkQa4HUIMq9wl4LPs0N82tvZqyfbbpttMk4DkKKvT3ogGgRTi
vXRacPWKoEMDpW/yUpZrZJBUVIYv1vUQgvuvOuZFPmoHwh1PEdsttDfyQkHvxAXRjA3Xik+FT34L
2TUVCCqsVQRsTQU9LDX+iJZVpDE4OAyDzcCNo21jmvMs+2xkhCUrnZROcBVv5dS9EDR99Jr4X+Ib
UEVGenFG+eLMJiz4yGKpkeOmBpGDi7HvKgDA6BLhu7BjkBNltMc0BhlivoQ60lMC/4xjv1gajk7e
jBYv2z7hdikz2KHgJGlBP5iNcQUMgNdavQRWCFCQxRhbJzpCuD9gQAN/TRvU33qAisn7/Xbs5IAg
gFvddU8J6h4aT+O289p7T+FZZOziU5/ivpPN+6fuadht8YJ7eGpxJgN8G/XkKS6Dh9GpP+NmhiQF
RT+TelzURx1qPct4YHTnLBD5c24i+JWvACZE0fRmjzlHpdL7JvAioc4CjNv7P3AQyO+Rr+RfClB7
1lvFKrI2WtakoA6uYDZWhFBvQvGQZY0HVhCunwAbnPU76uIwzkgfy6uDV/5rOPsDu3rSc+jrdlJA
yqwR9Hn2SRfOk/C1N2Ryh6o3IFPaLMyFpMHeDw7lZz6AkJdno9GdXdrRquuz4ZxzyfQ13CKqE2a8
aOdTzAq8ncuSdnoKQngKnEMQkvQ5hsAsvb5ZBcYIIWzE5OV1v2TVIGVIfOBpdM0Iu92LrscpnLfb
KeQOV1p+T4zmF0sZHr+hXTeutY0Kmg4SlPgmT7ncStq96N1gVzjNNhxsh4ZkwhZtTAt/mh4gEXPV
FqmzNtSnnRr5Wtew/2YCTGZKfVqOyXuZtg99UJawwYueyHZrp0oP3g3YNI42+HjLAKQ7PVbXbKx5
FIdoYGzuQn+s0+zDLppdK4tnmROozdSC5Tg4jiinl37D++fF1B5keFP3M5NadML191Xev7jMBGgV
5QAoCsVyyHFgQLK4SAjEwQcDSVAHG5mPyCCLh0AychKi/vzDxJYFAjUw/1jozYZgAOBJZOB9Y4Xv
GXWApKOMyi0YA9U9cUgSTpB55BwEAk4AmnhsAndH9jkJ1YVD2TcwLvTIBOSYZ4/sGp0W/6QF9nC6
CmwLaUxzcMxuk3yocERnjnu2i/yGDg5Vj8FRdQb1DN026tytHxFo1bXObtKZlRA89VQE8VtSSU6M
9K18C5KKAsy3zsx9UbsfneB81gjA5C6I9ebb8+lUVaIFdZcSp6KGARohxYpI6Gdn2vgcEl23wSdJ
d8E/dUFbsVOjebW0/JIO7tEMy3simeeTreIv2iA927RLdpYTH3Ir5rhQmTiQmdomZoUYqtnCA623
Zd+38IFR9vD/zbhgqw+3qUV/zZb1Sx8TphFpbGckgExsELabLPqwJ4S5+oktKFNUWMwu7Beqwoio
L31c4qjbDx0YfFnpABkRkaQp7nObePgZ/KpWcd+j5JDNNkXGvyEX48GxBhCGATHCyPB5k2fyKK3Z
jq6dLD/HNhFMfVjHsoRMGKfXDuzB6arBHCNopPV0vhuZm+cR0inl8vRSZR66fu/JiL9lKh6FIoIh
KlsuOVhfUTmYW6bHv1EEUkdz1Ftb8FkDfAH2WlsbMBSfj3nuUaq5MIBGbekEAJCyQr71evc8qQQZ
xAv60jL3OUT0+G00gFBZvC5lUay7iuNwF5xmumhvMj1qPGuX+SM1jqkt41q6pJuMzjr2dU6c3Udu
4n0fmc4s6rb9ChVyJGRhXK4/hMBTHreudZk47sQyOTmROlCIQyQ0WnsdZfFLmuifIeimha2JXxih
DOeVQb6NF/7D5A6RJUEQZ/kQlQDRr5JxDDbuUL6NIvnVgdM0Lok0YV2gUcyaf/R6nD57rPXkkA7U
f7DkuI91Z1N6iBQmv5hpQmG90LvivXOLBwvmsdMn8brDfhunGbejbQXrXjxPHs7+2uyOwEK3NnmW
2Ol9xjUGEryOk7qRK3JkG+NXD8b2LZ1wW8PrsSSNU+sej6w/AB1Xvd29dEn2RmBntGJu8FSlk4YG
CYX0gA2OfgwdW8qLyHHJoEreTXfMNp6TfrgDkpKYjh49hhfdgy/CuoWr3mXZzBuAqAlMm8IWDf8G
bYWSSTzFVpYuKyPbNWb8bRe33xL1ZgdabdXaSOE6M3ntzWy8dWvEzOQPtALMU0QKXe/Xr81kE7cA
AWKlOYCgCoQERk7i18xCqThGzbfIP+CKbyLFNDUl3S3s6dK7KbnXdX8faiVWgwmxAR2RXBQamAxb
PgAK2Iz5vIBpabbyyu43AJaycBD07KVnbvVYskIiJVsZ4/juTzpsIPfk8WLO4LnIy0rc9w6z+hYi
60H37C00AK+07CMqo696srpt4Zf1Sp/MS5ib3lr1rrfQJHV93+SPxoihvx2/few+9NT54CDwgEAw
qa37dkNsF9zIqCZIpgqaVen47XLooAXScP8SUTBPPMZPaGqwY5FXQmb1N+yb8CoM6ivsLmstkf1t
hAqmNy1eYzdY4ML4Fm39omdfsTPIpen0HSveiIRBQYkQzKVg8IV+gmSgFEin8EvH8wSPRlx8FC6I
Mhw5yLBrczvafKiJXRbzAN1Z+yZ0L9/40kSbHqTuTTeIuPqtN0GpC/Hi6V50ImmluA/29NTldsYI
TIe5qSuS2RttL3y8CREpn8K3JZ1gFDphwpgnz+WhbujYkuVw7SJ1T8khM4tJI1KsfSizaDvZU7Uy
p5RJF26nwI7qy5Q2p9hg/+5t/90LoOPqcYUsj0PNphFUevBM6IybkCLtbm/Qf6Kvi7LYdumR4i5n
MtUTZ6UD6BpU7lwHy3QXsXgQGr1RKxxDBu21fCn5YLEdytOUjBf0yumDLMMNA2tCfIV1jCBeLaF4
UL9Or1pNy0yPCCpsRyRaBEqT6TpMvy5l+ZBo96hMT32LKz316Op6sXnQ7QRRj+ueyU0jiytGgpHa
9iNUb5+gaeQRHd38fgyb/QQfFNHclC9p3EBgsiHcEWNxHdzxI+vEeTAwLHbJ9CqVTyoYo/ylCpN9
GxtfDWTgqgmMneNpx7Kmw2omsFOwMH3a+NyXxAzrwN7Cx46mcEOWORc+csDiBHERRrUeR0cr/SZE
jXmLm11dfDqswQm8T2NsVw0NX+OG8jNY0yDcT2ZKwvh1oCQ+CC9uD3bV92TteFesBnPPNYZAbdPj
tPkNE1ZSFVyFlqADr72WPkgEiyrrzsXQnlF6o3ex4DG5PoFJ4PRKG37xYO1k2p9BU6fXbqp3tnIf
2g76r0rN9KA3zUa007UBOnsk0A9gPB156srgAADGXQUxc3X89iZtLxoKEHBQO/r3JPgYRuKZ813e
NHtCIJ7q1n+E2ozsrCUkxGPs0XTTrp5C1AKjfSvM/FgZ7V6gvxqT8erN5vVAjls8efXe1+ibkTvx
mtP8J8WxRHOnZemOLHHGDux9OQjOvIrNZ2GA3VEu7BOIipbTvdG2JDEFS8JRDcx8e5X/U34crvQE
4yTkSQccAdFSRVvfmqE2dkIjhsJFTRqrGl0KpdUqtzjxRfRoK42YyU4hTIZm/z1MkP/GPLqV0QAx
EEfwrhu3Lu/sr9eIR6+xwLRO8lEw9H3sTDhwnmWYh7+nsBXA9OZIxe2g1I5GqCP2LkM+6hR3aJUH
+s1yHXmuiE1TshK3bn747/ume6vcbjw2poctx+phhvpVd0rKZBdOJF3m9RDd7dqP7n6r4Tl1AOPU
rgsSbywjsXCNvISBxNFHRKO/seen7sxj0nq6fyxAmsGtNrKq+umZddu8/D20Ls0izwppezMIOlXd
c6ECyt4wktchjge0gmb1iAa9sogdMwcvPGqEA71gRfsEZxpc/p5liPf6IA8fFIjIdrbFgKW+soFb
l5heCRDGKmXd7pzt3w9jKyz2iX02CsunqG3se+tM5b2zGFjwJKzYmvM6vaRJvCrwlT6apA0+6lV2
tEK7vOgiyggLKwnCzKW1LdBnIFa1h1tzzxumoSqG/de6VNZjVLzTBn8iuRDQfRX4m05jbsm0Faoo
y/+efZ/29p/LHblaspnskYSUmnQoOc80/x5SNTLdrCt7n0iCc2ZHpq6s5jTOD39P/x7yzjrr7sTI
S+/oDSYg4XPbJ+0TL/PizzxW1xpjaDf4rtTYPBjvhCGlD13gNw82ZDDYldi+jPfR0K8TlMIKPf8b
FCqN9Qr+torS+C0mdURCCEOnIaPbSOW45veWG8dW2dE2mReaUfWlCiu91Dg7nqVovrr5mTtO/mpw
YHBZk+LU7EYvOXOFY196AXJyz3lArz3/5O+hltI6Zln3ijr3R0fF9jR2NGmE55gvNRT6Vcvo75ZV
Sm4dqT8HIXCU3kNuh7uoBNOTyLlp8VISP70AyM70dOjrcdGs1TT514KGwpXugXW1ru4czo1Zrl1z
CCI8stbNI+4u8+hEjXkcnO4HoCAtZJvGhWvUT/EYlRfhNuVFdsmy8Dv/mDcEbUIGasco2rgMRx//
HmRaHoqhoketA9QdZICrxyOGLmhtPFya9T5nMtbG+IFJUNsUeFn/+3ZKfeeiGLM1/aERmXGLR5pR
QPCLZY8imqQD7in0WbAIa4sLBiPGEjBb8+yVbgEo2W5fqjRCvABBkq14iXo8PNVFnr75AbFtSbLX
yzp7SaqiITo9rR7BRR4xCSoa2xoDFXeo9oDGNrVvJ4/Q9d1N1JkDI0Li7kuGpOwJSGnQhCpCEiTA
vML/R5+2IcaDDlDOFiDc/jiXBQvMQxNtIkdd09r5pVlhrXwLCo0SBXkQ851GvWXfaZ5klujubpJX
1xK8HPWzOGrIgeYoDr78ezBTCzP6mGF6SFJ/OwSvWuQZd0750bMxeNi89eBalqLY5C3w5MzDvaxU
Y+6t4hpF6seqjfBINAI8Wdnmh6psv3WdWU8qqQ7BDJjGaeyecihss0eFUt5t643RlCBwlJ2cjKHd
5q51k+yot3RwzC3/ntxZneruKAPJTDI2meWH57+HlCSL/74qSvVT6tgOHCkg8KZ1/IU3C10pa+tj
biYCwOEgKc7N8Ea8FnVS8KnQz/zoPlx7QVvn7iBL3DpC77c4YpPd3zpsuF5+AMDTLyC/WpsC8/da
i8NL2PT2I27P8IaC/xfucX9RUeuvQz/aaAj4jq5khYaF53CecLdUqvlWGzm/xUOP4rXUg+3f4gBX
FZeT4kNk9L4RKHJsnQY77ozmwbUBvPeDLw/gAtCXJs2LUdiImHwK+pLcm7dAj2KgPrXaak4fvwFJ
e7ezMt/YEhinXY3yCDdQHklvlceoJgQYT8At5LjPrLp6d92oBeOVWhtYWN1ejlBEoOhrqw7oMnpF
M3/8ezBd6xXwNU2Y+Vv4iLid4dckLH3//QFcDNPW075lYDJJZdcmJGWrWlderSCTVyfWvF2QQneq
iwOwuO+8ijrG1nH83EbDzEDoHxstHBYGf+WoYcFfeU0yUB3QGFIVoCWd0FG0TOLHDhHQF3GKiL0m
tMxKq+nSj0xmdL/8sAGpEvo2Z3In1j9S1jKiLxkoLm2QpqTxZVS6bkPSIRD/c1MFdNgZ2sFh0iS9
XPNS6b1+LuYHI6VXtfh7bhE3tsGiZ/731M+7YsNcE5z9zEjpJ/KFPQ5ph96eTVduBQUTaKekwNpq
5Poti8ZDsTNTOwacGHcDITSsR5/x22xK7kcjPv79kb5zs1PsoFLhciidV3qnr6VnyK/SK5+IN0gY
Apwds4vuplWLnekCkPZd6FEmQqP1RPjh8m+VQzOBnqLZ+BU65ip6NFryM0zkNLu48WdcA3w2V95U
lME8TTVFYrdU8vTflwqecCoGE09khP6sSwUYy1HspkgOK1FSk4tAaOsiR1NcZbZ4yTSPlZZ1MzUp
sQqiQHzpPjKYSHCBMTssctql0neZFWWMjmM7WVPvOfeRNs0F9d8ZLGa1Zb22lqEBEMwekoPS2RHg
fpM1ZpfrtNSitam/60nTXW4tN8bFYc8BTd18Ja2hbbVJDsva8zrinfDM2bY+MSDq9q4/vJiQZndp
hsFaGNkzghBNabdEG61FAWuVVmyH2o8DJwlK2LR9br9b14kXTdr0d1sm2KPbIZGRUX3IGekrQUlc
KuPXwry8jhxTJ3cb0lTGuEMKK7/02pDD7qYySZNmbwzo7QDAiW0ZdvHp78HQyJCKYpIdWGIY7gRy
M/ZwGjNyawu0cHRv6ftTP4pjUdFY15lVapG1zrA+LVmafiFNyy2p0tfETtlAbPs6mTXTZ0M7Vr3u
LYh/DtaNjjrdgEjyMHrF1tTVmXp1gGGu1gna5HPqWnx0rHMm6lzVieS5SdudQhb/npHiTUaMiw6P
Ma87oEVUcRussYBXZzwC+r4cKnsHJ09e6l5VjHXG9ClScystEza5ROhsNW14LWiNfBWW8d8X83e0
kiZoHGLVwNgnNhMawB3qLv8pi4bHDvsZYnW0ku2kMuAoOPPcHkamzA3j2Xf4Heo0uCOS34xvBEhU
b1VciKPkNL10KoiKg6Xve+yiESqkCVOnp84NEURdSGuAU8Bwpr4dtlPcdIukTgFFiPkmbjP7PhDO
eLcECDapPabSfbGwjXGCdO+mA5K8S5hF5KKubtj03mVC7zPuw6fWMdpr1eKD4yq8/z3gVnlQqWYd
4TWR8BuFCLL/v+Lxr4L8+x6SSehr1m/di+oBNyduxDjNv9Pe2zlpnG7aRrUbc+Dc6tjxSzQri33B
u8wmEpziVrjmJjKATjjzAaBnubikevtliJKPdUYW/D0EAP5Oow8MvzfVdRgbZ5NYHIL8sbZvGgSe
tV8aR0Ew5rEZ3X4HtJrgGvp6zJfyFnojS5bQio6QATC6VFqRDrq86zmHMEe7RGEkzj4aHWKDxo9k
ksQ18bGsmbkQFynJHo4RoH/UQkCyS/3nXCbTnuSqr8Iuz0bCLqz3vbgansbwOqKBkbTjBQ+svx2H
ifFXAVgxc4CuBh7xxYh3w/1fZVlp0XBNgB5wsyn+444eoIM+/gbkob14SkLmFFSCObKjfavTajW6
seUghMlnbCBIQ+6OvlKuv15E1i7XUM7KUi/PbVOXZ7uuN7pVj4e/ZyLtDr6epeexvtOicW9JZwQP
mqvdB8TbRuy7zAAmBol2Im5NHoVrP+2cVT0//fue37NlqH42JY8zbyur4AJ2ScuXHFc+K2MsthYD
rdPfQwmF9qB4BVHkAV1sgQHXFHeoMciTaQWqJ1ugZfWGo18xgK1hZ628oDP3aIa49qtgIHO1G4tX
3h7m4eX4ESewY+0sK/ZBrxiGOgyTlTO7w5zSRgTbuk+Jo05zxtIHBx8DPUVPbyVDKgT4ixBCckdB
jrZRdHYhkOVSxe9Fg7uCSDrEmnq+bYXyoAk68l7NuF1srsbKrhAIaaWXn+LKOoDK3DCT9E7t5KTu
gvZgtInlgJmmUPl1kscA5+SLWWPtzvrxQ5JyuQ4rZ9xH9mA9OJX/HGNbhTwwkYCXdc7lNQesugmE
zeBxsh11pmd8ATuNXb1zVLZLA/cXRWKx6czQIBtIviFEQrKR9SAA+5zjak8wjy0nfQHIuiaxGqt4
44EIXQjTcDa5ffG7cPq1MkiWhCTGF96VlvF4re+wwN4K1wrPQIaLzRSIYl2iy9hETuYeaxwmtGpI
RUTzNH6YLdN6fzS7a8pE6ur2yaOluu6zrIKLGNPqwxY9G7nnWY+DlYEcycbxVAS0JgLPNrbhnCEU
tRUgRLglm1L53fXvK+g8/TXypydsaOpQ1rQ7XSeBCTCve3Iy1Clv3oI4tS41LcCdTZ5ImPDsrxfw
9/1e6fY2ighMYGpcM5NDzqSXzKW5hiB9oPIpJEa9//sjTZHBoYNMwdnuGgcLId4fGUWbV5i/r8zY
7AEpWi+yCsfj/x6mvvp/n8rU5hDZQe/574/EqKMqQLeL/720v1cKKFSb0bT+6u8HXUwxKMSYHFUd
HOty6j+EyTqVYrBi2JPG29CZomPQtOOpcxpG/Lh5UECNDxOR3w85iSll3UXXoO0rIi4/y7qtH6BL
jg9gWHkrNWJS5z9oR4pEVRxJG9s1yN8GQrc0o1vNoP5Uzg9x4SKK+9/zHAWg72RXDTP8p/BcvAt1
Ix9aCJJEYssKZS4KrCma1uD4fnRhPUUx9tuebXQTG2TtWtY7OhnM+hbaFE/XCUewsMaTRM3lzCrt
w3qujTje0DzYw/S8J7zKMHzojKh/ktrwETOiaJsAlWC9CdnQzq7tvzFu12BqrtvKtc6+k4RboEbe
0iIvmnH1srJSbZdng3gajR7fGwNksthRxg0kiKiqPHG+mUuxhGNZWkx7oXjnPav8UMUAN4pzxy5s
WwTlTiPmhOCvMsjUY5EQzoy3Za8bmbde5hqCapQ7MT4erTuC3ffWvocYWo+n4GTCFTv5Q8NxO08h
//EMIdUOw+1L4CI1gR9ir1RM4apUdUib8FZJrOKVINzSoO8X1d10rDDW5Tpw9hpRpT7MCR1uJNdW
5V0JKId2UwIwdadXz2YcaJvMB5PmQJvtn6kz0LayFlZsG75UeSZY84cZ8Y2G0m3TlRnCcU7Q/HOk
cDatNUB7N11zBUJp2dKPI1+LO4Z0o7bZUN0gRSeMQRKWgvXykEVxSQsMM1dUlDfyOo5kVMwRF7lc
V0a9K8L0y+3kLcclrSX+NTTrV4Iepwdd5ufW78+eXbvL3qFnxRaGH0Ir9zXNB0ACaJW6YNGMOPaR
pfeotnT1TG4tBiWJDMigjlrJTFWnZLIPTE+nRYhAcD6sL/V6VE8cHG+ArKe5e0ZHXVd3izgEZgQx
Zh7N19vdQPURDic7QcWEBdWbQ6rE0dZopTVZu54aogxUl5EkGr82Zf5ST+RXUXISkaJDNCYUoyBU
5LGuGewWTG9oJx3pQ1+7AL9AKTx18HK2c1wy0B1Ha83SPV+dhLpGbU8aapvvOMXo67oUv7W9dchn
Wg6yNU9lXuynumCkDe8K4nx1kzmSaDjh50A233BrPzXsjdDyVbGzI9viAB56CJaJapaN8zUkJIGr
vmnW/aga/GcJXOp4gwK45mCTf4eTf+zmbHVci5xGQzKp4L43yzzlapwMb+d5/5x+/GWDp2Vg2L/V
J8lubwNdMrxQ9N6b0TmTPhKvwO5mjJFMdiNrwqxVJxyJHV6l/h6G0DNwCtw6BiZo5/MP0J8jCk9F
LOxEkR82A7kGRbBHsLLW6u6n7vTqgeEp/+A4HlF+LCmTCBvRa+ZE9SQP8xVUaMlBqxt332WoN4ve
Pjbc/qhtQxvcghrzflF6Ed7tjnGJqNUpSAUcWqLA1OxUfvaU8TCkerEd4/q9LwiaMwXQEasNuplD
X66CblMYnneBncjssXPwdBn+xqj0b7+lpcFomPOVyqBqpv0O632+mcJ03TXiEvFBrrU8IuwBqAhu
C3gKnS0/0xocITJ2NC/TK8B/EMKz9/GlL2wiHzXy3HRVWWu/K+62suU+T8JL2tcQVfoKJq/FiNxN
GQXST11VmcW62N+FEZDOqRzSsYc3q+2Ofp9vVVPue5mz/be5QAPSNwTEYUwN0BAkPuov3VMjPAJN
ewj3Vhvl21hLWHR7wqcdO/oXYJcisNAtVp3EMOyRL9tHuglgGnkHh7Y1DTpzEyri1LoWW29mPhFo
pDEfdTZG2aCgiYxu7Qw95ledQ35sbyrLP/e9tnWGnEldCxU/HoJbXQlSljrDRvbGxITT6mX0nrSA
qvgOaQPHui9x/vkvo+ryRVjg9fIUXHG/+/B1jmfSP1qO1e5CiQG4ZAbOnc0mHmswj31nWWXhdBBh
tM8U0gIh4E4MLuXH0BQ6wAAQ6cWIwtv27aMXqE9EMynqXQvUfbUMVegza2pxIRjM7HCVBIQwe9es
0eJ1lktOrtgCOuRX42AgkzLrhDR2M8N5xoKIygsBIL7lBNkAyxgrBtWlE4OszbkgXM4k3CQj/oEx
bI9ta59HIK5no+s3ySjWodG99L75fxg7rx3JlTNbv4qw76lhBBk0g5GAyUymzyxvum6IsvTe8+nP
x5bOzEgC5pyLXejeZbqqkgz+Zq1vMQ8Ep26ZJZiIqrj6yWBuhK3GrcxlDt8pwvG4jPT7gt1Q2hg4
vQc2uRbpmp5icbfmuMDjQT2BthKvXIdCyQqSY9iX1Znl3Ws79acp97Wt1pbvDruYKuesW56Jm4QR
t4bblD02AYGMxGmef2VJfJeE+NA64kOoCT5a02KBUxIba5fdByTscptNBHvH9m4amgfDiY6mFmSb
XpnVdmqPOE1RlE5MnmGEuCe37h6TzH4lPhCUaP9YNlWI1EWhJEpt1kRteefMs/Rmkj2R5ZY/KWkF
caz5XiIIB3L7TaUR85jUGC0YCe3B3uNNUzM13bQsR2hzisi+aQcbQH9fgZQnwGUJYAPqIIW4Vchj
VyZGlTkaWJrG49ZWBGrMZrxzC4EPlmOZ5l7jqYTTMwhoBgjMkpWfnkT0NRkocQBjX/tcc+6FLdnA
Y/sgTIe/WbcZJ+8mGoRxIjuNsVOFqR9f5nZSE0I4CubcpcepEbVmLStVE0U98vza8EoreElDNLSB
8xRpVKUjszNuE3885AEvCuVYM7ItLULtrU4pJ2MXZ7CZGN+RYu50LcPRv8QnSl1rrYch4m+otzz+
7puK5HgYxIhdlAc8DBEYrFadgQyLAPTmkUM+6UCWGCEC1SEphoB7UTAYJ72n04aXQlX1SyPzx7Qz
H0JSlc7c0ihWNAPPaHATZmLmSTaduhwFs4rZoTtTe8nNrLxQjyp8jG5z0LBTadgW0eouy1JiimNK
Dgg7gDs6sruG4qPU5/KuEhj02riH+RFErADI2E3SPPP6pT82/Ba+guV4rUAfr+T44UbiPmnba68a
cQiM8a2GddwlrrG3Q/FmPUiwaLf26KJ6sGAZ0ZPy5BF3M3LzjV2pOy2RqzGbFWtZEBXRWZZzcqwC
rqmmjjyD0dk69dXiqMdeGXb6LWyWffneWrV2w8MY96WCBRCSWuEL2oKytnaozlG+3YJ0Jeohxi09
+c9lO5ymyjaPcKLJ3hPNJ7fSV5+8Jk5be6kG4DgYACjAvL6miDixyq1jvyec3W1wAEuGvVlBAKlK
iIux041A27wxnU7nLhwJtmQYOgzuj8y1F4JiQtKBmon0GH/BPrEO6hUjWryO7qaTHXaapjlHHbF6
tdUtcS79T89pcErRMpVGD0BAZ/s+BOjZtQaFVWcci1YSuqE/DIpjyvJ9Z4EB2V6EKR4/P/Wa4ZBh
UIu1kSArQ5lt7DSEea41okiGMIYiLd8WSW6eSjN+FxqPT7A9MzlCs6m/thLMRWwSBRc+44iOtxDu
N41uNsSAJnuOfoRkFkshE7OapjB6TVuTCKBl/nJkiCkwBg5rMw3qbTQROBpo4XFyea62GCNI0Zo/
y9lBelEv0SuOfEcuKFZ93t3oU2hjwIJ1SCzEQEKtE7OL1HS0wWN/P6TcmVY2iSUVh9AsEblPLjk5
zmNJcYwoMHzvU4WUOe6fBz/d51kxHtKif3Oadl1D8w1Y6axpryq+ETTnfmYekP5kJAACx0Mm/qvs
foG0XIyT/Mz27DMR6eUpb+AT1bJEmIa4E2wa4W5lYeyyfvYPfTQ/oH9BdBe5r7Gj/bT5XGzjyAE/
A/XajxF8lLHzi5BQWq7s3vLDRUUbYf5K0kNtpDe92/ww3H0KOT0xIxLyWJ3qstDOlQV6Ii1/Acve
92reuyTvrhkxi3VWUnno431fzi2x0cUxjbIJ02O0gyUttlgAyCmBN0QMn3i2Q+s9QmW4Sf2QwUf/
1M3gScvAIBiKuomqNVTnGRFrUNZYYOoUxvFUvKcGBs4Bu/8AA6UMIWg/zcjy8wlh4qQdnfygVY7Y
mYSO4hMpXiZb3FV4Rnq0leQFJq+w9wSdB4tMd5rrlawUL6Uo8MjhnWNKP2/k2wy5j2chomQn4TUK
nUvT5zeVZmFlsconapitrxFuk9oOty2vnJePT5CzyGKznHd0AvLejPqPQMPBq9vIKCODA5wT8pD2
Vg0wwSdDYqmJpSqNOzt3fjlNhjKxuYmylvF91vq7QrPZYZC/bo1fOnPlWFgvscD+arjOR10QalOS
Bgnb6nGoiIzl3ngkAbs94DZkeUBO7jRby63QeE1Pi6plxsHRpwcACitgt7c+z9p1vKgOh9ZYR1bw
oHAQI+cCJCgSRNR0KmWLRHHyiYYejEFtCYFfpTbUEzNA51r39a5LuQHnaclTzjM8hTFOkhbjUk80
DBlA9o+YnePUpQ9dKbGyNOraoS4QTBWxQAdg4oB8A96xztaJ39e2Y9u0innIgcCgO9QUNb6L0lcW
Hdb5wtz2giamS4rKC1Tp4SV/0BwcdtjL2L6j6KuZzVK56fAJBBImaUAtKSIkWMwOrbgfNk6G5B/D
b+ZCHdF8rKzDeMK6suHV/xW58GfGLn7XumrnB9AFbQxpLBaeWAp6dkZD10coqMv5gw63JWV+5vPr
9Ggx6O3IYC79tYNOX8N9q6L3ocV3kkTk/tRvbUW/YmsNotQ0+YTw46xKiHNlFV7d9szNvbO74pfs
cG6xRb2NnPTdTQW9Yotatpu3c43InV3FRzZWJNl1BGWTPj02/QUKBjWyrB5mzfRMrUA7LvqXADfK
aor9n2ge90nI2eRILhZ8xtDFV7ZdvgyuefElBXsoiLSZxnPXm8HWHJrlbP60w8jry/OsPeg1oyIp
c4p6ROVjcl8O7jk1/CPxWQ45NsVjo+znrEHsM4+Urst3XaXtkwUQIWOcFH0yHreQJkmoT1rxXI60
NZX5pHUtnsOCcYnUh51wezLu534HOoSVUdAWCGBWLbFMfOM5ibDTsOH5cIQc7lXmwaVOCnh1Nzoi
hv3Uzs8iI+NQ5zmJd8/I7gh/4r4UXln1S+45BwhkGNI9yYo1aj2H3YeGocRZD9MOBpueYq3L1ZMW
4vxkhEbYj4TnzYl97sBaGkTZbm2dKm2qmExmiycsxdp5MbW2JXcNy3gbEAOLlfl2dNGiVlX3Tlre
C1OBausXI3E4o/Fl2Y8o9gEOdLxKGC+Et5wWOewx0OFBvSbPm44H7AAq3dBs9oxTl5j7r0VvE0CU
2OaGAo2nIXG0+8Cj3pCIJzAy1qP1PHfdI/oOgGl2/miL7JyG/k1Q8Tyy9Q8j/LEDsrO6muF5mIXX
hDUwEJJXttfDOouvg+zOcCyeCNhbzcNoraXN7YThaJnPuJ9ajYkzrvG71biL4dZKFpQO9Dl2craw
uOxFdGfgAWK2MOycSf8wrfZxxO0w05vEzIw1s7gPA9gpSRii2s0hbOh19uFojbsfckXMgRIfWsRq
JmHjvFETP6k7mF+MYcqVb+AiIrBo1WU0jjZ7Gi4ll19DMfC8oQLNNZIueQii0Sk8g3ZgJcQMyjvC
jNgTVqVFaIT9V6njUAhqDDOlrTwfufUNdeMxzftLX5kEt5F6kboHx2Z2Xg6/slq/kcgkN8glr+As
bo1u2jBZejRdnHERHBHaZRK3VY/V0dKoDQUcQOlknH2gQ9aNxZLSypFqtYbcfklYjCTbQIWpUpTL
3aSqHWWmnJGf2KK+RuQTDXbQ7aeU6p0acsLLvMSwT28LYsZYwnytESUjxePjHORfGFUYjsY95rNU
UOCw328BdJmwvijG0m81q3eRto80dbAYiEyFW3r2a0LZMw0nj0Xzh1e3hhDCVU8MNY/5jNtMB7c0
Nb66pjRFBfsLAGulMPjt2xozM3uHO8/F23Gb6trPnN8nECx3g4m42BlIouaGKZEWxncxEoLJaRkS
WP2qUpO5aXLj1i7zT5YF5Ub14UOAfDEATM4hFHntTJolMYDGoYGzEjf2S90lbyX6vYmF5iaz5UVM
LJs7VDbDJcKyOwyAhOAruV5dgL5xkCnpI3rgCDs2iDmIkFPpU/GEj42rzLWecyMWvU01Y91LqUKv
7qA0hE70HPl5cmoLVW7dCD6oPthME6ubyPX7lRFkk5fMXJApcR6Dj6NjAkCSV9onG9CSL7/XSNTM
3Ta8VCrjJfF5Hkc+mbOOz8ZmStfm4HvjzD1HwXCY3YB9kuawM0y6Fz0rgjNqKhBWVC+QBsXC+1Gj
NFcVq/La1m4tlAdHZNYLmrLhFO8id224zxETKQ+cSb4qFl5P5f4Ka2S3NA6Mskf1jYp/Xtk8XTfc
7VsURmt91sutVhKtZs0MO2cXY3nPNgnghOBDa/fd1FFHRMUt7PUKsziKaeC2EC2x73mc8fByEJ2m
fhbBQeNZjw9rL0W/r3AhrRPbx2Stn2dH3udAE1aB5e5CNBV82/aApsjolziCVQ6dYYVHMFwj9uHo
sxzzoprhJTMo5LsMzTtmEEzZCbOAKWK0VTnuF6InsDBVfaIbzY9ZMT0y+CuZicoz6N1fZT6x3q4P
pZj626LWjoO4VNw7aeOodTvrsO2W27Xp3PGoEwGuRMfzpgufA3I6zfZpGLn6a/IouXqvocyeVQgm
rW3sGjmyDrsyiZwLHp9+RdQiZ+JmfC7aQYdDO22VNb8GpmSyYPnbvlP3tgjQ9pF+0WegQB29P86a
ftKc+pprvVq5OvvjeKLl0plSRwOWjIkSe8LaTEBPSEad/uH39NQcV0duAbSgZncRXXEvdVmcsz7Y
05tnxAo6N6KK35VBMHygtQsW5w57AgnmCaOfgCBbpApe65L2jBtqU7CQu8I/DjE3ax91Tm1D5jFi
JJcHbrQaawEYC5apIhPadtoDfgQfldo6hgazaSRFXpcGHNRWbG5Upy4W7gLgmgVzZOuxftLifPHz
OCPw6uysdyiBtK7nUguIZHMV290R5HlgAz7JknQfp+12+a9ukmtcOfKSYNIn6jNBe4xMBXO7vEMc
5iB0H9+ISVDsH7cgwLw8NEdKSe5tqVhULrGbjEw4TxOVekNbM3LRIHdVDc2Jn2zp3XboaW/VrP3k
ceEVEqQnD5sY/529LBHCU+b8anMtOtQNyC9QPiupBdBBbRT2RuheUMOHLJZ5pRmJbqWFT0K3ciyf
mc5vztHzu9nsyfJ0nJkKFj93GTKMsIOKprtDz46hwtj25Cv5c3ud8EmpXC9BizUvBWx5z48WaZF2
bFv7JMfRC2p+SF3HghALbT5WjYG+VO4cuw3uHId2sYoosWKe9e+mMm7GoKPJ7e/AUdeH0HBO2lL1
Akaftz0W85XWDrfuGKXe3JhE4ZrdNeLSiism630LyTvQw4Mwxc80I68Rql+Pmt7yVC3Pgd4yJLKg
CbtMGiTRk0XwZTWWDwMPZIrJ/b4p2voDOQjDuZgF1nwyTUcdO6zUTpDfCtd4WYDSBDyZgqeOQRTh
ur2GREytFW92cyv2fZM8N06gv1IBBngw/Nvakt2VNn445y6VeVonzyx19UtCbOHRXQBC5vBgqPI9
G7B/jvUXpBqFNKC5gSHMtkMHe0mgXHA2u1eZCu1shtUFYLS1i5uQrUJZcnjLxCPzlkDHCReGPWMZ
SyKkMzHc9em16FnehA3xTDHK3o0o2bLnRnEhPrdtk0Oe9JuWnQ6dLdghVLPzjkjPwtMJ6uJcWYcB
wTvNCJQBiuepSOtvI+9zbCUkhMJSwjEJ0c9zdPcxgnXSVBnPIFOr97qDcwJViecOVHa9aT6UkbmL
TNvdVmO0cxk7llOhblJIHQ/cW4Bjm9daQ8mcMjAVnkQp6RbfI8e+1BldKCHYBA70B53WIYzMR85X
nzVyFSg2oaAGQO5+JF31XPbuxeg/7FK/Npidg6nKXi3QbbRjA/2rWfTsuav53QiYLJjRFqTStJZt
PzIO6Y8ShvApUc9ha8VHFRTWugK7sm7xl40xExHwrikOUUAeJDN6E9aYllGTUwovIoN+nDhG9Cmw
NyIM71QcP4Aht3a1hdBziThNWwaadoC3uqrrF2towg2/TurOpDxp1aJtLU9NHJoPQwAXYXHWmHrs
EXL2o1HLWTR1npzPDduhXSHtm6J2r0PAQFj0k3GKenM+ADRhPgzaBupCAKqsrR/H1qT+bJN4N9y4
s5Ef+qL4NaS6J8Qgr1iY5Ub/jbpU1HY9eBaMShuOK1CweJp2ZYOzJMiq28TtimcolW/BRhiAM2mD
EMAyZA7KmSdD9xTaLjZDrij67A8rgDvVLs11yFEZCtJ0LBkSOF3yELOHtTySh0VzMYEIszBxtOz4
UeFFN5GicFC1CNY8vL8Ty37zq/g2EUW+nVhGwFGtHgWTN0QO6RruwSHQ2bFRA9D2EDYdu66nUbEz
lxmPLEis+tH2F6jAhE0BAgB0mQZJ/rRR7WTiWgdsoS2Jo2b9aKXfTjWYN8zVOmSW0ZzyHEQAeBl0
5xbh7FkZUbVt8q9Sd9W26RYpDUdJRpmHkY/TTBUF25S0ZA7s38ZD+zYG4ilXFiNIWt80sc8afrQA
oGnVsC8dA0bV1EMgItlRcDZuVPOGZAWHOGr8zTD0Xx0wH09m6TNC2xHsD7eX7JOnmRQoKHlrP8Xl
OZbpviqGHi8rFXMwpfu2S29iy9G9ulykVshKQDx3CQeK0fAbitCtUB2XWz2PDwN4qUw1Pu4Y67Ec
ug37/Tcakc+go4SdG6vd6nLa1U0F+maEN2Gwt7BbdR2bCJzE+GIu+samcj99q/g2F7GFbUKvrZmB
6LXeM9qBTUH981PM9UM/5xjTGa+UKfxpeDgRhMAfdPpYBTtykAVPR1vXtgUbR8s0b4lMK3TCOZVJ
ie6UbxnaqjUkp5KbZsrKd3Tyn0hWt/UEipQMUBox4axkPqCR1JzH0RS/sl77EpV5jFzVXvpxl5fB
vW2Pez76RqPr2OR+DANNRqOHTvdSwn/nqlEa3AgWFwHhpiBn3PWsjVunxqQy9GS5lfoWi84ZDQpG
ZxZcaNwzRmEQmXuUCEab/2TDMvZpkQo4xo9P+nGvP9Xw5nqWH1urBu1NhrK5yQfM3rUmvtwEAa3u
oM2vjJmc8lkfDjFiAPc7zu7xJbwlRtow3jkVA0taJ53iPSncBlMkUGDEfZcmNd6oWxfAtz1i16qe
j5AsdNY85HDkyaufWoyaOLJXAHJ+Rg0Jr5ENyRpJ+6Md6a8mqxcED+aNlcY8vNmSxyEoU2wpIfkR
00gYNtU5wc1oI0MjWVflT2Hv4WJHW1Enn+Q1slKuOqQUs117bqsqFoA02A4UfYbj4XpqDKDoCT1w
ByhEs0z0Ffn0pCf6qUfDPDOYJ3cdS5oEyhIg70ZUF32x9DphD8Uir+naetCcz4p8KgCa+MyClv9D
qQn25UHA6ShH6EN1t4x0TXsbZwP1afhSW8498RDbeXLCg2zLmxyFSc/HrW2fLWkAsMAqKu7AOHzj
uT9yEc7IQ+jRoQEOHAYxYDTHfQYi3Jz9kBNc1MIn+dW8FRVFhqz7k3QJYXCi6mbGKkLaK0I4F2u9
pRFH34ccvyTSGKn9rqs7VK3HzB5fpgg5X4H1YhWxWmFvXtUgstF+7EK72gRBDHTQgkqBnBoYZQLp
b1mEdfbijSMtUTrxCcsxacA/HKc962BPtVwDcTcYu9DEappHwLWalMbewP3chfNGDZCrfRohaPyL
Dq7/aADX5jhkeIz7b0mOx8JGIyyJQjr2wYb23/Xalm/R6rHC+MZPqgdkAVTTs9bxS6yQjgMYenLF
iL+1qHN2QAVf0Jn27ZDc2illY4/iZBxICbcClrYoujcBtpTzNKZ7u9uXwk3YDRirpkzAKyWd7tHp
BcghxC80pFgII7K6k5TEpJAonlPhm7cWSqFowBXUGsaXXzLhws97MYSv7YcZ/5lhZ/rGnvLhjjFW
WxcnBw2hFcuvhD1uF5AETojHymYCeZgMyIXsd45uINTasENFX1DwM4kHP06vXYlituR7zwXh26oz
3gyzupu6QXo5ntLbmdg/mBmHMDfmYzor3TMnqHO4r1uhP5Z+0FGuh8N2Gqv3KmiyfYS80Kq4zimr
PwyfnAJ90eo3+Q0r2+o4R8W7C8gYd3q+c0L3G9v86wzuNI6Nz0k3pr09wVISXAdDnzisAOaNsKa7
WvagwxgREGydnBqVHfxro6fOnRzm01Cr4KKwdnkYXdNNXabdqSzVPXzo5t5cID+TXfM4JNhdSwdr
aZkRF1B0ngtFwH0uTHPriFx6utDzU12QtaZhHMxzThK8B9muUKbajZQpZaat5wANywwObluGi1ee
4mk3Vji+XWeYN0PTq00pNZd+ujkpmdu7Hhezp3G5rwxtqZjM44K0I9dBngD5ApvA7LhuIzT5rV7u
gOq7K4TH+XVo8AE2R35v7lrTJO9nFramqENib/T7LFMPnPps4NlxKLPWDznq5ZVjCeh54LwSnz1V
kUfHyqAF0xF8rUwYoF0o32q+Sa/XGeJqIhInQbb0Ss6JupZomf2oJPGdupHX5BomjX+youQ5bsZj
nCUMnDKQsIAdiNaIHlOHxeEYZx+QzLZj3++SKbuPkKw7obZ3U2YRnRqLG6eCruSG68Hi1oYxhZPa
HaYtkDWwwCMz7NyE72KNP01qXuIaznaPbLD282jn++ndUICw07kPNiJyvkVQngczNGBSpwdlFO8F
ePC1w6Qadx7Lbxv1g2zFp+3LAWRWwjik3UaitJGG99IbOxt8Y0k6fZI/pDNbsnpZqhuUOmp0n90w
+vAVUTiGQF3njtwVuR6T79NFKF04b4hvAFgW82pCXGcnztGYaAIDJb2Khr4GI+GewAJgU32sOCj0
S2NwtFFsg3SpdYbSFqFOODDPQzA9DGaESyh8dwM0u3OSwdQMvZDApJ1NAU9KmrXxUd22lkCMPznW
cUhwjTdivOhFdYKUiDoHfWrHyvh/DwEz/yXYjYhG23YsYwkiJARsCXX+HyGITGV67feiPKeaenS5
jifTnUmW75Aq8m8WJB1d9dhyT+yqak/M1jtlQr+fuPnvaEMe2lIUr62GUimRDkvpRWZF8s3JhC/D
0wQzitYyvtdKws7n6EHVmn4PltbiTK6Li6GbAKmIEsHsnyMjzRgbT4l5mwfMa/MCYhD0lmcVGwWb
HKTZJQLGVZiPN5rZ5etCF9WejVZzU9re37JhoxZTVCBz1lXmlNwNPoq4yp3si4830vvff3nGv8S2
2To1rw3i25CmZfxzQLTBhY0aR0M7Z1bWEqxje37RucfGYVkP6gfcvw4xZ643U9kgeSgNd5sjpaXA
nI51AqLEYKGHFi7YJlpIJ0ao31pW0b6uEwIzAohGemQe4pJwjnhkaGo0CNXWXVGWmwpg0p3qKgzT
Yty5mWmejCIlBHiw2atmgfvoTNoGTa9zV3VjtXUAZP8/8teE+y+R3zYDFF03pFyCLC3zn64eNIsg
WgykuqR54agpLHFb+OEpbrXwRbH2Zl4YsNfL2MmXWGZe6zT8HpoRcVBEu66nUcXoKqdN0gAje6ip
J86mfLomoFtwAQW4qjqFNpXZ4e8I6Rm+GErVY0jkzB6jfHMXWryRDfg3swAxkpBuc6ayeDfq/KOp
h1egzAsYsJGbsR4qvLtscjoZPw2uQNPXkuOWtdbG1ZtuN0+FeGw1YW0XeaIXoGFfmQYPV6OUxUMa
Bw907TR/DHnORqgDlOLoW0V2GRxhW6X0MMD4NYiKV2tY2RUhHWL5xG6AZVbGqX5A9L8k2GDiKZMG
5h14mqwFcjT5rX7DPHk+jL2iGCnyYV3RJy/RzD3bB8iBcxcwoy4p/jJHfsD9dW8UMleXTISLH07H
jPCHfSXIblbG6KIEDt4KM/yRfe9sRwdaVpMisgsWwnsuyS//HciaJmYCcbkH9aJpAtudENdapxar
ITTBV1n8SvvfOZOVASB1sokg8LsuAvjv3I4+MB+QB8U1VCxwgLl+TESCTVtrYdCHMHDwG4jz7zdj
bolz5ur3U2qHv/jmQJR3nKrG8OQ3pbUZUlhAvwPWq6L3T0X7TiTPVaKA2hP6Fe1Y47jvwFYpySfk
qmWNHGFutrLk5vQCW+ofHeiStVnZF4OY1itbIPTwsrlhQ+5shlAdkdOpkyhnFNlWk9+GvUTj05kf
djHYFPbsYqZlocdY/cuYRrFre33c9NDJ7ub6E2LqmeszI7Qgny9SBqXnVogFwAmCeiuq8C7r9Zeo
iBLYLuCNwkW0UC+lM/s96JaQMi+Ohe5NH1lgNkb9mMzVAp0sG+aQ0MfBhlS/dI6QJB6v1eKFniek
0IlGiCIjl5UMdflkNTDnJzTXmzmEuaiMuTlANMtvmx5odImjeFPbsU6T2yuU+xgGfXNgtRIMCX6A
Ktn+Pvz+7XP89+C7uP1bTG3z1//g759FOdXUSe0//fWvu+/i+p59N/+xfNZ/fdQ/fs5fNw//+fin
n6L+0+Vh+/jPH/kPn8iX//s/v3lv3//hL0sMRTvddd/1dP/ddGn7+x/hG10+8v/3nX/6/v1VHqfy
+y9/fBZd3i5fLYiK/I+/v+vw9Zc/pEHI5L/9z6//93cuP+pf/ngsguJfPvz7vWn/8of4MzF7FnQE
27Zofm1CUofv5R2a/mdh2gbzPZ05r21KZ8lt5RnUhnyW+LNAf2uzziFZ1RQu72qKbnmX9WchSPN2
HVu3lcOzxvrj/35f//AC/fcL9qe8y25JYm0bvrD7+4H0t1dy+clsWJoGLkvWapZynSX28x+f9k2d
CNIrfiYWoFF437Mcu59D3HsahYyLixXl01yA4O3JsAnc/ODOdGNC4ijoRFXfY38jg4sWbm9rQDo4
/rC70P/eQDZJry31jzH0xo1BFwhyOcl31GXGDTiel5BFyi6qwnrTZPQlwdTrB6GzkesX47mf4l1d
knyHRB1NoyzWMi4JgxNIqRYhbV13BAfJ6BjTJ2Q906wRiM+mMxoymwgURBaLiblQh34Kz27RUPVW
8ApMFuFjBJrRj9g3+zxGMrXroIWt3DR+I2+BMhrrPU0khbGNQA+tiLvvyVR0Svsne46hSq8jImAn
nPWtobyO+B5GrtHOMNWzlCPBfm26Y7W2rsZk9Co9h8qYxas4yQGXge3HhLnPerBegKDSYm8FIcrs
eFLeHAz31XxjFAYpNyGLocZiQuBUpzelJR+UO9Y+r2C9p6H9ihEbefCYA/2LkV9QZTeD/YzZiyjt
kOHNpsvdd3BGF4j2zDXcQ5/NtwMdcLck0LmokaLtSPpfJ6zn3plepxx989SeHJ0MHmMqj7j2aeBD
f5OEuDZmw3lW2gBhKkvu8nIf1/nTrGVP0aTfcoVtqjavSSTKAFonBn6NyP+ku5rc+dWa5ptwdPdd
YkLSZipAPg5hMNKLJ/KlZbuIVYtlPsYvMBnuSYYl+E2WN4ynbiUbI2WQLtnJRN+UdvlMs3XIOjxH
SYCkyoEqukLx8tRF9p1dGSAW4590ZOydGcVhHPP3+RxSma/qwiEZw1V0cwTGOd1nyJwmtf0X4WRP
roa303GMr3DSL33mNFsclUj4pPsrA/GAuzU8EG3z2aLD922csVHMvpn4AFQ7LIPJpnSyFEe/uHUL
5A9Zq74mYhJtTEQrfAVk6+Q/hYEmwp/rBYYa/dRM1bOC8OFBMXcJTZ516IdW7WS96yOQtap2dmBe
7pOxB9iBb3EdUzxLXIbM/aYHF/n9MPesOEAP+E33EcpbM41wgposwQOBuUxayX1hkx38Iu2QX+JU
HN2aVb4c8KvJMFqmBhmaHOvZjLDqTMi38QoSyBe1dzrcOVIfQXlqCFF7J2YCNhEyxmx/xhWZKnAc
PDU3dT7dNkSPhQY7/EAS2VqX4ozJJ76zDCLyyODdqBJMN1PW5TiJN3le9Sh2HaQN4sGIrOf49zQB
IqUCVrtPhAN4eGbTEOSFcbQbTR6RiRjH//4r5oh6JyZsOUWfH6fljRDZ3/+k1FkzxHxs9X7ithIH
wMpy9MnjMJuQ5cfypiwCc1cF876rcBmhHW03doLDdS7K+vz7TRW4gPMyG5J4eUWsn+rVr7JiNBw6
81OSCWz4zOnztiO8QHp2UdEpQopEVg2QeVT7SYIGiXiUs/2sGB0PCJlCe9g0eN9PxSiNdULdD5MY
lX4SAaDj4oYWy3xy12UE5NayAzwr9vXoxqdmxGH2+0/DqMd//xP6qU4ZqA7yAmyiaF6HhNxiDJvn
zEC0z8aB7syGmlbEpb/KWbh2IytkgjqpwnH8bRqHSacU5OREqdyHUbmIyXkzjtbHAMDAiwqF2ayF
6ulmTrwpyb874vEh9tkmWCtG7BqkurHXYOlvtCLnkkJWcIzshJEqBX9xNG069lGAVcXZE3nopEbs
F8kqyck1dK3paKARTGUGATbFkQafHFmLC/9iWfkJVDG6JvEjFwmWRiysXGoe0lsUqOOobUGbZTt7
yF+izvlV9u2pZ7O2inU2ZV2gbcv0seEiQqs3fSDT9z3V1S9DkpOB0xI9m5FWIntolUMVH+VTFGHW
s9q5YIcidq6lmn22UDsE7Zvn6nV3xCD0IOKCUDRLH7aR496psY5PZmrdxL2DxiRmgY4mGfxwDh0j
YL7iI8tdkU09HBFrnw3ijnaKCcIab+NLJehidWE3R7PpVvkmr8keTfAar/uZYbKOQaKOqgNSY8nm
troPMFh4dcW9XLfWBy8YTiSh80oQVBrDkfYkGTVeLclE04LjmI4PZi47nNE3laUuTrkQVYmW2ij6
rB2icRwg7+FojPQ+VfnsZHq38N+8/8Peee1IbqzZ+okokIwgg7xN78q77LohynTTk0Fvnn4+agtz
WsIcAXN7cG4E7N1SV1ZmMsz61/pWVUOcquaxuXRYON3Qm3Y2J+VDmaaQxp1a4uCY8p10Fq9OH7Il
ZGxT5E8+wZu9zSY5GqfEvVcNsbeipHfeBnmwAyDIr2R6n5RGsnQYjIMGA9IaJfHVhhKu6dbB2pUB
iZtodth2YfY82ID/GbIw6BvvhQTwVWRVRjkvUKN5HA4uw1FMOZSXhIYT3XjwmejSovjQbar3WbM+
uwgIDFLDM363ces2/d5EFysNLN72/AI6HWAjg9MFBiyeYuS62scACk+02NVaGY/SpGOwqywIrOjC
gGVIEwO58mwI6Zj3+pOAUYKKam5b5cQr4c4QkOlzWXYy5s3S0yfHV2wl9PtQkbkINy5jiwjNWYSZ
xKiOOqRz81RFZopr2mruwWYxwASuuY9t/0aFw3frq4n9DOIX6YEr4pw+o9VoIhkgovqmvNBDcezt
ajzXFFkx7MBHaU9BfdtF3wD6vA1XR0KVUKxX4Syrc9NIubYN42meO/1gMWJ5NJv0pnfH5GoSRDtY
AqciH0lw05jAI0jN00LA3zx6U34aGq97ixNF5GaSMHfb+mB7wKcbSFEI9uRVGWWeaao6uz0VKX0J
X6OOEuoDipsix1Caym7aOYnvrcY4vBMFrphZ+Fzi+LqnjgFcMq3FLW11gGIbZ/yk2Xc3V0PL5ZxW
gj5Qzc7zNYZzAwxMFaEGqWk4AKB+jNr8l6Sn7ikNMccNfIqPuuCryf2F7hydz9uWQl0KCImK9fR0
pkiCGuMeni56JA3ii+zwpMPxoZdrwjMXjRfnEgv1Ah6121PUkl7khJVcw6yxnAcrYxBXJp7HYcBk
UCSIBYOew2SskHOajnpJxyTdIU0h2FswyEUtXKvmkbjveKo1B1ejhQXLiTP3IWVMZvxDRMF8GBk/
rCLdwT2JDDyORvleVO7ABZ2/MiJmTFH6NpkZrbdJhFyUNI9IvJgHVHqsqmTemi2jjq6oPtJOAZIE
BknPj7lr+uxXni5+oC41zkluFxAMVgifWYtCqqwRpbbI22MsxReTH8c22oeKJNAYj6jJojjbAy8A
NI7c6pjqV6ctwg1zg34NSg9f30myqTHX60Yqd32fJY+eBYtLrTsDRQ7oyz4wGJJ0Tmsvb6lJwIQ7
Gl1zYiqJ/Vv27IjKp3MsoMaaaywTzoyiOUfKkSeH4Q10700YyGfmWDsiwdVd3zO/4002T8k4qi1j
Jpennzmtti8MWMw9pqerX0p16zntOXGb9jYZ9aOXkAPgDKuhx9w4UP+2Zp6229jDfKPb0EZWD18n
+CJhxnRzjn9EvcfAhkRpF3EgLJ4T7Vn3UqSvc/bSS7Xm+EmuF2vdbbhQ3wSKzwl5mHWnFZu+IENY
EGPJJkQ6s3cRqrFDHCBOf+oyMkEh8g/DTS6+rSu8huMaMKw1Jjc+pHG3DcqLXztfyuzTQ5thP69t
Kq8HUcmtnY7oyVNJn47ZbJyqDA+q/hNSG21be/yRGFAbGpa7Bu1giwPq1sbtC0Rx6Hdt2vjgOWE+
/SntQKeH60NZBdOwz7pMSHPo8auEejjZBBICq8ZNRO8YT0vZ7vVIxeIMW30FSgBKYT0wJXbmlTeS
YHKYaJ2mNCe7or/xN40rz3CvY+gygRhZGPJO4PxMHsBvbKu0+UWGfW0hoO6qjjBv2mSPtMajiPN8
rTUqfF91BK7D9FWaFWxqVNVN5oaHphsUEZBx21gxg3iCiTPECSQcft/CnLKNyVjesyTiUcF/Zyoi
RlVO495Qy5Na/qHjmSeDM6JDWLAo1Lr2sBaNxPdzL78fOPda3pM5lzTSzeZrFAK+ahJgWGkR5SvK
vUlU8GjA+6WFIRkW7iXzDdLrLHmudxYq2GXtFx1mxW0QFI9ggPoD1nTTL++I04ldFupH5BhONgO2
ph5i3jqSz0W+OO1iMlUcP5HV003ojxulup9pNbxJLa6xC4kKNeGlGK2rlQynmnamKAD4LcMAVdgZ
YAiUEcZtm1m3V4xPy7CYuwYm7bp4wmbmcenUbfliOjPlJSMz4jxVkqpal/ojwaELsRrnT3ENJtzE
eWL/BOEabyxj/OQc09EPBsaOzXgb+ZCvtRMsAKQjUxFjH/jcmXPssn2Re7tQlIpoi+DGkDiAs8Zp
I7grxXX87o1J9VgXAea6Xt+lE3/ltFSE1bPJVWsJBQ/jBTuuuRNl89I5+lPYfXxMbpwMwDF8O67U
qUEBcD2PRFN5G+FaXM3IfzVqnEclVWGFs3WXwH0J3KWw5bXwmdhOyZcaYti8ncXEf3gWrcZF14Z8
Z8gGTkn1CfvoCfwADCvvh2vkd2RKqVjVNuCbptljScAUIu5qo9kTatjWxq8+j4jTtCxYQW581JH4
bmsl1ksUy0P+/nN7iKKPxKlB8lWgAOhAHhShjow2a4WtNO7lhRMmB3Q017HM84urorcxmS95SCeE
WIwjaT7fgYLGeuoz7Ne091YI3qt51gdJNa4Y9MGiaxV7o0P5BF3fYXXALnTNQwW7R5XbjFDLnMt7
MdcPZBe2dm3zovFedfhE48i45G/qKcbZv9LD0iAOtNSj+WidOByRpri+ixgd4jtefmWC0nkuDlbH
9xSb/iYozUeHdOk6n7hEKv0S8IXZDKQI7DL88sPOJuPj74sse8ArRT1UrW3gROs5iqwtljxWmbzb
EBsdYaHSqsxE3M2CdUsJOQCxJSDD5hTgzABBeRGZx0DHD+v1MFOLk0Xusb61JVttiC9hHeWYALs7
UjN3zPSZuk1hvnVGcnQzisrGoOguaJpyB53jm2gXNx4W+YAC2C1mR29HFc3jEFZ7cLubKRqIjohz
FFWfNdluF+cK6SLX3g2SFMyYj7hEzSevi988kR8ca5xW5sEniyuA6lJGbmXLcTLYSIepPAbXbSlT
dlY31Cc0WGyaMmfGjkeZg8gNc9idWf2ZnahBV5acX4W/oSaGb6RJcxWnjpRdy4s+FdC9S4fC01ND
fSzQCw69Cu/N4gHS2m3SWcOGHkFFENo2tjU5q60zvCSBC/J9jkk/YGWqwGWsZ2YOlCZityRASJsQ
jeZPBllQU7v37TBhJcg4ZoM/DhrjiCqnN7EdvRndfLUt4uccrw5crFgLxmeOVtbWjDJE6xaPdseT
iUGCujuxE/G3yM33MmItccuBD9yr7+h9FePE4lI2P6VDI4fI3OuU/pC5QDAsfrQ2JcNZTiNuXH2F
tvPErKvAet3fx1p9KcqEda7PyYDZfKiJN4TkJDIO22NOkmWWWHMiVk7N95tG83BH9e6uITp9XwD4
h8r1ApDW3ItuPs1pdFoejTpWE0Gi4NnNNXXmwas31/eCFnQ4YT6WWJvNLgyCz4zuWLsbvD0VhY2a
ncNgW/fIyBvAaO9liL1tdsS9n/bv8I7elUjIufvTyY0pSbBf5gpseZRG9+OIpy6r5dPAAQKVhQt/
Hu7zGfOQD156PQDmnG2ag9pQfkaOee1D58shy0YeyNwlHQXyjVHG22FIT6HnPBEdeJJNecBpjE2+
FJ951t1nvneDPT7g8Z2/hURRTVp/l0RWQiCSwtdUkejDK0KyCJICN8nn1DdeZgfkdgfiEuc8j4kN
0Tc2bYwL7cnkbdsltXfIkE1pTcT82Les13NETxOugMNQ4zoIUHYp5aYIenGTA6bwcu+tdUqOKAHl
44qlBgqDMxDFdzm5rhz8uWCGKgFr1x6xYSGh0Kd8LhVOLSSxcaKWx66XHEJ6A97waXYlW1P8oidK
M0CzMmiLgu9gIOg4F92hyQnFegqsvpNBkeF2RU9fu6E26BoT38lIpa/9SIs9p4t9qRysO1N3h74w
X4SFWQ3P0joayU8FqUDS7cIXlw2zYNDJzVP/6vx5k7U8n2NSZ1yXqGq3+D4G0/gBkHRgOUjup4n5
ZhgyrwmSzZiflmM7fkdFgI5I6pZeEHejZagOtTR3Ep0jnosFf09cvyOZTiLYv60bHmHefYyb+bEz
wydq6ksg6OYY6O2Yide5QJui/+e2twVEYquaN2knH/XiDuaSZXX4z9IjF8V5HzQ3tS0nRpPhh132
466YiB07Pl2hlhEBNXB5/fF4KboK18gg2w2t6OStA8Pb0K38ge0tJJ5PhHiITthwv5fD9LaYm4uZ
34TRxPW77vdoqgktAmTusgQ8gVhPfvZqkHfOeA+DwzjFTzyfT9yf3+OCVlFA+Ay5u61DJmBvEPKA
5vAkAub81Ko9ukYW75MhORqGewkri4tN55fnMFo+Jk5nJL81Nc/wSJr4rSmcV6uiyUSbD/Hs3nOh
PFdzQpYpNbmOBFSEyumT95e6jnkc8Swi2w84tPD8IrJjfQT5H1AJRjKeiEVkPYtIglJThD2sgL4G
7Zt3foJbuzklfXNGKMRoytDi0y/ya5JXV+nxdIqKEZ+oO+oyMa6CDSGbXBT2MUrzrTfW9iEuiRPw
4g6V7QTbhtI+HJ75x1iqHxTqHRWucp6O2Xolkb3qydajicXv+ahgWrKQr7SxdPuQ5EH1jyB8tLhn
5vS75ysdDO5dUcK0cNLXIqShsiicixcLZxU84PJ8AOb4AxPlET5YvCYv8WRjVlp58HA5ydVZeetG
DbXrEvB9Q2W8NDh7jwEOzpB8rae6u25itSgWREYJCmqygmNo1Gz+wN8Q0cN2GxCK4YD1SnIt3LdE
XTHF6guXI74X3I0ncwMDvMWMYeAlFfoKr1deWn84h8a4tpzgFaH/ODnxs64mtRJx22wGzt/EcKNq
RarkuuzXczfeU5TZr/DJY4prMVr/ycOR8iGKs+roLjEligL2s0sCTjy05EkrvuRboy6AYZgoQFlT
rRwGcpu+x80T+UJuaHU6z1xc6EQMybS5ebrTfX+uQ4mtmwBOGHq4tMhpcfNXecyPaHiyLZQjLNjF
UbpDsKe9UuEFi99qs3seimHVGP3b4psVY2Q/JOnea9nDWregH7Wx7i3BzDrDLHbQ9vALzuy+pzgL
nYUbJT2A1r6SIdbBBjCB238DLHyRPknaIq8eW9sjL8VXP8npiZxGSkEtVsucBBRm7OyGhzVpfP+G
bLB3G4rl8BGD3Oip64ZpxhasBZfZof5QFAzdpMSNWqO7GrllHKA2JFuvGrvVgM2b/s61O0AhkaL6
NOhvWcNQAMHSP3vBgr0R4iuN+5QhTn+G/oqYY5W4X1kcTY/1wXQoMp5SkovezM0qKV9Gq32eC3IJ
CoYRpIwbhbis6MFAPkOocIKOtdBI6drxS9JQobPvg4x9omrdE/vdjppewkBBR3+8nvbuxOiB8Otq
yCWYvbphV8SPPwUfCtWWPCZG8pJSpTzBRKXmPlqNac5+TxZIJYN3C05zXGdR9+LguNXhvC5Utfy/
SlNEyMOBYatau7be0tV+6jUrGZvIexLOYj2Tl1pZP8P0MBe6XRlh+TDUIe6WCnxTbL8ipH/oiLh6
P6ePlcNXlawAMHNtTyQDFjwdWfOuJwMy8QwtiPhFAAGo4LJklV/9lJs35Vlx0t9SENNuAAxe0J0x
4pdctOfFIMcNOKEGsvtFyWW5Y8H4GNLGPgjFNMzQMfduNyWFSRbh1ImezV+iwKcYHkotJQ96teud
iYe0kaQECaAd59CEo0bmd0vPwkrRGnXMFZfNoU7zTQYNn+UnOC3owpUojfFCSDGQKHijUMO2ghaz
ilQf7X3gQCvEsycyyMHFGsbHnoQ2f0H3KbRxC4holwWNt1ZJwVct4dEcA0oui3YWZEBdzqUwdXe6
Sz/CFKQbsLt3gVNKKcvcTwIq57hEKFuWpoaCnX1uuRLrbniwW/atAlI2Dl/uUo3NoQwl1VNecJjV
sIQPfsKkf0cj4wbpsD3y4rkhj0O5yypuVCILufQ741UV3AtM/Q4K5Z6x0mbEI4RgWfjnkmI0ojET
5FWps0+9WNErxYadV3ttk1koubdEmg7hWT5yZ3scm/kp8GOcW83jHLACltc0yInPGxjAGJhpRw4b
nJlXUaePGcfh3SxJ3xaTCYKrO8u8QVNoIWjIRadisgLug8UzvDdwteAFa06STWQbC6JCS9l3KDj2
JOG0zW33zR/Ll6Rg1EQF5hoJZyAzj385roOnnIdeFe6mSAb892CUeX81WAnnwGjsYRhG5kcsAhy3
yh3WGFqr42TvQhPdwGT6lRsbDxPQdv4VvZiKNb2NJsbhBvI5BodtXLDqmXm96d023UuJ8EsTpi3U
0uDBQNEsbL5L4AJXbY9y6Qc630ucTDI1eVsm1yLSzolSmzxMKjmzLx/1XJ45uR1rWDv3kgx4HHU5
IcoqQuLPPvDXhGuvTzHtUHY38JGv244qIkPXepvPi8xcOchJ7U8Vy5GXhEYw1twzZ2SplMnQZsCG
fvJzDHvtpE667Yp7j+nCikRUXnyibN2kzfBzTALz4OIvPOcUGG4jx61WqkHQDUr6yHTjTmdht+4D
qtumr9sZMLcj1/Uoo60rqoJg03Ts2p7Mxka7kHwwX6a7tE+/4P0/12bzyrm83iFH8nWqONVh3aEL
AcFk1TftUibHHbwnGoVmjPF/nJm7Cjsn2anoN26mY+XH32pI2NpwzxaO/5NSzwnDdvNAHu4oJlc/
Ueebnv+/32daXDGLq/P/bvdZ1V3xM/7d8LP8+3/5fSznD0HHpXBN4VhoAthp/mP4wbbzh6ks3JEw
kXH02FiK/rL7OH+Y0pGmzx9Iy/ak5f233Yf/BjAh/iFTAvJa/sL/ld3nH+ZMn2sJ9xUhhPRtDy8a
dqTfrb2zNsxIWkN+LNRHorJdaE2frPUUUU3+c0vD4Yo5M4lZauVslZ3HgMWn8809cPZrDpcY86im
xyF5/+39+8uW9LsN6X98WcRMbBe5c3kT/v6y8oyDchDE+RE81dln5iDcnCCxxj+a6M2//6zlE9C/
GZ7+fA+E6dt4c5VkFvgPw1PVJMKMKC8HsB28RZKHc7QveUn3jkrVpo3cB3uyNkgMJ47WDHcCpEuE
5UueNl9uYjZbCHJUbiIAOsmbY1M9BWkc94VrfNfeLx/y1kp7Ib2ytni1BTGnf3/9Ft+Tf75+xXvF
18KVpmm7fFl+/wwVcBY2KDM7ppb/5faspnY7fWY9LXdZvKkPYVkeoZKi/Som9fFI5x0r0L+/iP/h
A/vba1gs5L9ZxA03FdZUTdlxqMoam5h9kaP3YKUNraee9/DvP+wflurlA/v9hynz7z+ssyb2nNrK
jtS0fI66ui0a4yMqjt2svrPYffn3n+aYyxv49y+I7bFfua4vFM+L+Y9fThstXhjHNw6hb5ZH7Fhb
qxVMx9ta4ApODqMDc5skS76FNxHw/dHNkbEijaClPxHULvQt2bMtAeGUAdl47zBzPnOxTi4NrAT+
Cv+FWPPApXI5p9UghmyeQCFiZiceU+KCH9YX2Orianzohrh5iTOa1QBnPYYjSpHwGDvPY2JT4sX1
R/YDKexTNYrqOCj8b4FI9kVofxV4vG97ZjavsQS0avM34g97QI8gsKKPGABG5qLtj9FzD215K4ns
HbKwvXRg8FBm5zdZmvGx7AlNQafiJBZapKQtcMHJPJ6KCNhjZdn6fpjLetvlhdiVQ401hBP0FNNd
UczOUfrcPXytGG2G/X50sOt3E7buUH9Ei21Dpc27GZQgACpm+xYBdObsuyrQ73MkFz6lxcGeyQ6U
p0dYwpTKrerJyS7SKb7TQfc76dbvdJw3uyECZk+miwNMLm4zy4ouaWzg/Ut/ZBEnrrGACbYUM2DH
xMQiOCvr6G70GjhTWMAWfNETcj9PjFtKFOdqAUgfMFP/MOFIe5wTyYBsaRWMGAY0BMgBUfA1mcC4
1OdULJiiRajrHGfejerQgzzdjiRRduwWDAM0/UvA66gGuxk9UisZTbJ74cv60cSKXYCGwPsB0Nrt
9KuiXhKUpTuu4FogluKN2dCDTFsmucGueXQQXz1Mp7AymbraNfqNv7DF0x/1SD555qbhBa/FgNUM
44/23O+orm6z5mBmJlPat6pqBwbPw3vEbJWbZ94zXul31F4Zq9HFPZG3j3MbgCjuaAnoqaJnvovJ
gChxjfdlzW8LXAbwr26YPHR4LgoHn1Neof4rRo6eG79FiFHrthjeAWO4gFjaa1KiPYaR/83vNHHe
xhQJ9RSxwV5ucql4Hn4ph7Zpsn0lVzfMX35Ae4sfP6B5SNrwYIw2+sGjcmcjx/nbTRiIW7hU4CLW
h5qxXHvqGsRlEPMH4lwewygmYTasUYbkuM54CJY9rwrFhUjxZ87SIXL7Ms7OS6+xUjZUHjYveFEt
vv35Ox1sVxa5W0+FeE0w6GjRWCtQDT5OflJJmU8pYRITfsvgvQ2fFSwG7DXPKFX5Jpy3kJM4BbRn
E75IjQKaaqwxePTKjZzz4FwMzp2IPKg3ZMK3suYF4Vi/ZIATbrpqeL6YsSnvdfA2xFH2VNnWLeks
ax2YFWm11oae5b/J3DZWHnoRGcyAp64fuICn724hX+aabiYd+W8V78JKNN6pyrInWkysjaAmeT0U
4VW71V7hv534FhJPvDM79NiozhgMWaScfMxLGY4PzrfgIBr1NmZ4dY2OMVsdyCNxZoRGMW2nyDOv
k/w2m2tUKOcHFR9gA5AHnKKxtgmmvR+Cg68Pn7gI4+I5tIpHL3TxuPsONKWUSVxhqV2HNnCkhYs6
wSWQCbyVEEbdt6d4SUBweoJzaUE4tvJ3pwVwXM9HTfsXaf/iliwV31Yatm88A4agw+cKBMie98U4
h/vCIqJuVOrWdINu3/pL8zvDnpd2y/iVbiziCyVtCJuIYq2dnybqNjSYNGdQFTIbV3Ib5/njjJtu
64PQCjT4w2KA4h2h6h0Bc30xc6xuafRFN2e/F1b/yxehefZCm/gZdZlpH943RRuufZiT0LijU80b
cAqB5hEDsVwmXYHcuKTBV1FNQRKt1784agCND4XcJilQlsnA8tew7W7qjBbTnEsb3328VkMVgSww
aPcCXe382cRVAfOwWdOAXVbIVhPmuwKCTFYlv0BWEjM0No7ArIZyM1GEHIA+iY0bAePYzWHNMaE1
k8S8ydL5ww2aJ28kIDNN/YUOj1W+LIBzOHcbq1VQas8iYro4t+5LyJJ39ApN3bnnrhr6eW/JH7jw
dgoDG9Iggoeg7NH1PWhujNA36HHjJnFbYPMyPcDcfy2I0e1No0E56gtFlDpi+yldIta3Pl7JE+6a
s0gXm3eb52uumw92PD0iAtAwSBFDOV+hh+hVmiQNTTrisWqCuz5AOm1H+7P1mDLivWrWWd8+mQnx
Pqs9+rq80kVxx7blI731G9UFLhOm8QiE4kg//J0PlZ2UFXrHIIMHMlOETOLsns4JjngmMK1A64uV
OQh/0xLdIpxRzFCNqbrqt3g/GSUFlr+ulzlqWY1XareuTonRsc2ZBzYN3X6QN2hHjhUkj7hB+8g4
5ywDOomHvau4xKv52rhJciDOfGw1G0YoI3PDZFQaBBsbYnPrtlJvZBtnO1rmnv5HrgvW+vkuGHrn
aNbpOZitnUyGn/9+XBLWcl7++3FJgkBRliNssUS+lj//7SyoqyoboWekPAkRW48JfBJX1GOcWLsg
K+wHpyU23dIAZHlYQPHHXT2TxF4c2Lfqz2ltmK+jrI9uuiTgQ6Qbe4hYKfO8SG+disyba/1oXEzO
lVRPAd/0Beu+tr2pudBOe1YU41BmzrRzbCa+KssEXFkSg4KgaaVkaB3gYQUfVKxng5JFBv5oDbgJ
Xb21MK1Ah1RPxRQeymY6WzxM8ZyAv1LDQQh7Wqm4eVO0qm2jjhry8hokE0nSKkOuEmZ8Tt3+Mikz
OSkr4gxSGc8hSFkPW+tm5Ni6ZnD+JttwA3HtczIMlJgWsCDL1b1Y6JZheQhceHRJvfdN72fWOPAx
ioZNt0bJya5O3+GY7/PbLu/W7pA+Cru484nbHm3T//BIehEKlRd64zgCEsW3UvYw2Qz3BhZFGZww
TBjHtpKU3FNOwiAVwkDqqDtDUSYE+FiE9U277MQkleA+g30244SG66xc4T44LucwZyCyHRb7zqhG
wt4DG45nbIeS4HxiMFGQcQWtU/5yB8Ig9FBCXpnOYbnUcebAEcxGQ8GK78sEGbSv5IZvy02YcSDD
+JysPOeGyQ9RRNRsmGXTeqgkQpELVa1LQImogxf8MPL+ffkxqZZnQLZgyrqDqzhl53qvKf/2hf/F
doHnwkneYXm8D+goacsVKL/LqRthxsoZAHwtzHB+g02fnJ0uvAajeXDa+LbS4VXQBoPzELYYLBlS
rqfCSb8pP1lFjOI8CyNi7b4VcXXbhAvZJSLIEPbqIfPdA52FL8z1zCa4t3HWrEigYqCXzkOrqLSa
gEXW+fQ5TBwOU3dxXw3gTxiVMVodyHMXrIb2lLzPPXa8lJbUzHsxg+ZT+TCErcL8tBUGs5AnIuiJ
cfJ4H6qkNfZo1+B44Kl0VX+X+ifE3QfSHki95Re3UnV0I5LV7H+foku+wygosCy5fNpED/O5Zk4E
R9gS4ap1SKZkvvyJxYETfcQu4hBvCEYwrNL6SvnwQgvs4VDWzwbuUWBDOe7uCGZPOT9CKy5WCX6w
XZvfS9dF/AuFCZSpeXAw/qwKuvn2ldsfcXFlL0b4xgHAVnF04R5+aMp82Nogvddu4qxLd3ElMvVf
50NMP6Xj8inzQiE73oaNS50s3SIMTVD3m+CVlB4imE85BfZO6lP5dmsoTZnjX01DLRkm/K8R0IiU
P6oVngegfU+Z1zxycu8u2YhzqlbD2WPytOm08Z6ZE8Na+ydhnl+iKQCahTxMOil+pN1tk7YpTyQD
sFRC8TC1xQjjpnSHaNfFIDtCAHhwx31gKzr+VIRCV5i27gs0FCCUm4ZrydhDgyRSvREQKHA1r01f
oqrX1Fv2mstMcSKdxL2hfdSSEnVzhC0MmuKrUQMBCd/Z/rlw/5WWu//PCv2PdN4//uf/m2E9yxS/
bWFLGPBvYb3DR9z+Tbz789//j3pnKOsPgMPCUY7k7uWIRXz5K6+n5B9SSQoSLYeRg/xTO/tLv7PN
P0wUFe7dS2DeJ1L33/qd5f1hWq5yTP5S9ASkwf+Nfmcv0sP/2WthybOUORbCnYX4I9j5/r7XmiKe
AiQ8tfWgNbGY2eGdU9pAo1M8OqZzcHwY3jC6gI+fnaTEhmGQO3LGpe31tazkT4Lr/d51URFGLsw7
jmvNHogZp1A8Xbi37hrYBTuv7++8aaaO0HTNtVYYqLxAbM2M6GwSD+L42wfw1zfxd/kPEZSP6B+/
mKNM0/cINko+AGsRnH47RNSpV5rGgu23GU3R5gGndUjOVJ3XQLBBkvTikWxgeabdbzcmk3/f8sKt
PjaXQoGrXcLGRB7PmDeQTaC+FhITHbZIARll7wPVCh0NKjaqOHoeDZqjqn5CtgwurNNUoZg9oEvO
1pdQusdcY8kc/FI94BD/zgGb+5PMH1S7D51ZHLUOACbWDZdeoEADNsYdyHe9lmn4kmHeDDrDAigq
b3r13rruHUc7nOda3GHihzjiHUEdfcQRLNjRuiWo9jPu+42TCmoGrK1qyR9m78FgnhNQ9gWlFGXz
1AAD4Iz76ITOTTwln1Zp3FWifeSYt5qn7pZ6owdvya471Xmw1W2SGXduUbOrsw00Ls00ln70uX1b
uL08IwR1VNrAsZ6SynvWLn9WDE9+WNBjEF3kxZHQBnrrHDfV45wG2OsfAnyBdEm2XxUz0tFIO1Y3
5wFimb3umm+dEGwL/B9mq19rPjtrTkeYHuVn20E7Kql8aZf4qDcAs+39YhNaBDjtOYDGHPCqbMZG
vP32Qxm0l9INbrTn/2p0+4ME/WPm0E6B4T3qTlniELQAXOvGR1VZl8BSh6RXb6FHJS6S98lKjVPf
cj1w0cqIMHT5xqXcZncHQ0pwpQMURzKAsctDHQ2LUSf4kLFzxlrscGyPPpU7nolubSfC5IgYfEb5
OFJNbnDRVVA2mRNSBmsFV8f7TB3/WJgC4M94cr1fdjJTfTLLr6BhNEi7pPb9ZxnKtyAwn9op+wE6
+dKMBhl04G9tXLv7iQ04ICCwC3I6+FBO6DeuOf4zSyvHbV4Q3gfxSVUJhi0lTjWJ+ioQYou0UdKS
bn5jSvmieR2mLnM/7SHMtJF1HMNE7/B1e5uyZGuOAvcK3bDcJGnSr6tUPRj9sLCeO8zLtjj5IgE6
7/eMKkVLPaBZbiprwpgc5Lc40U06GUBE2VZlbGQgHOzm7bFiCL7rErqSi452mZbYW6izF1zlBu8R
d8qahPqmaR3r2aB48KYv5WkwG4cG2VAeezH9VGLEVGIlrE55So+IIUZo1Mu/AeYKQ4M3HiKoloyK
m4PfuE96NEjOw9e6kZIPIxbe0QOyZKfzgY8SN15BQxv0VaoSyg+PayYlWXhsMqM2tsChHnuaI1Zx
Nr4zzY05ynb2WtI8w9uoLyqlzcwWZGb8Gew7M1NS+fyCXlfFa+LJvMQGKBkEdZyh5FQblZziYHpG
Fzs1ETzeOrdehwle2QBGTltQx9LE36dZeOisGs2jM3/M0qpwS3AGs7mNrIsOtIWMKL6YLcyezlDd
+qOqccwp+k4i+Ei+uzdJYZwM72cazMEZIYB1mrVG1Hyyg3waPVo06WItN0alt/ZgPwdhpBG4MJdg
D9ril1bbtEcEGjrPo9cB3clSJf1wrhFuEwzbXEWCaYOsQSlxE7ugSADAullHTDRl6si8kYvpsq8d
nFJeE0CFO7uGGGpmP6eOvaYnCb6pKjB7plvnq6ZbbuEl5R3RKJMtqlW066eFdGj64w4b0Hjv2aTo
hv9i78x2IzfWbP0q5wVokEEyInh5cp5TU0qluiFUssV5nvn0/WVt4xy7ercbfd/YwIaNckk5kMF/
WOtbmdjowPlsQbnS3YeX0r3LR5vmgglU4ycg9CGeHgMrC9da6PLEKudYawunZFA+oKY/dwPfAsoP
pollHWAM+ukjcS3CM0seclsTMcbFmcK3jEZy6xn5aw4lcnOfojJrGR8aTdEctkeo91iUqMSPIX14
AvkRUi3iWuwXIc1KCpgKzlrtrAxc4cBlNP7DR7es451TmZ8QRdpVhMS5xCd0apJSLG2wtdoh6bdW
DE/LoX6YBKt2Xh8aW7Ugg4H8HSh7pOACNqZ5qpr0aNiUv6ZzP1SCkxc4XKfboLc/JQR43wDEyh5J
L6fO2UVjxomUxdeoU3DtbeYC3R9GU9NtBDH0h7JcE7f7Rk5VuUrm+JY00XvZtulVZ2ONbtl1SBRL
mAzph0wR9VrXBodgOOw62LSvZvcDBbj/xg14txIbkJjMkgZ2noy33oJLU1aM7Pypeybig6p9VOMa
IU3ynHS6fmp6glz5F4lOrPIJoPS08c1tDLnoxnRbpF5+jGN42ZbIv0c6C7HCViiytcvqOjEeQum2
N0fGd/cxnfCcnADwf0gItJCWcS16QLcIVPOfRabBmYTOa4TbKyMhJF68EFWEJ8tC0WfYvXetQC0Q
F6e2BXOguyB+Y+Tum5oYneVooaGFjCs/aB6Ksr+kCSOBxrkH7eZMbeOHgXkUPifqcGIYF6Qwuici
Ib4n2Ovusa8tmrbh/gjrR4yQfdda5E8kFTsJyP+1XzNVaJioi/QaVmP1aNO9GK7+0JXcOAmjaccW
kOByfp/b8uNQS5kLu0aunOfvFKP4qJApLOp79B0k5j2h8xjVmo4fGYXUPdZ8wu4z780QATQTSzTF
6Uprv935IkJxEeTkil/bie6UXdwLwC8k+5H4FEM/7XFUFVewe/VwQg21ZOg7YslL3zscy8RJxBvD
qn4wpH21B1CjnkJh0fnm0gyq+1gvWCU9md5DXFyY0qu9bzpXxyaqYOKgAQftzCugDg0iRaz3vlGj
cGmIdyIsOIZbhrrWfZi505yMTLMk7zvQsyBn7sdFT8gsY8sPpGovfQAzqml+txUlqysepm6ygefO
ewgdGHXCYoWkllYqBaiTOvWqrBomOsRZTCp9umsMyx1617VrgGgYiLUBeSyJRRiq6dYMw6M22R9o
Amf8vLpaIN0WRq93Y5UMeyw530LPO8aR/EJBeY/9wJTWz6z68uZbDodzKd16D8y8ww+GIiQizyLC
odTlTPJK5pqGunVNtI589HDtXJ2He+JjR/zROqtDdjbtH3Ta6+9CTK9TqYe9O9XAByIsZ/KRKMit
qKb3gVQ3mZfDalrWirErBeQCtCgfK7jzIu73xphyeBnlE1aZnZxeIo8HlDFpNhTeD3SnPVUawrmw
kIciiLeJw/Bfpdg+veDKZPwQuNEurz1r5ZTNRWdobqsk+14ZfGjQb09d4XwmKfHaEat+JwE8PEZQ
rfHwWaF4G7SJWKp+KKP+Ee/NfeG1TqN5ZwiCk/O5/QYe6YvMnPc+yPAqtcYffdSARRQLlkrhMrLr
x9puD5Z9y8YbALaN6wD5N3ySoMICKIW9IRSArtw3Pzmf7WMwAl6ONjg/CIIbjQaCQAtVW+JxmlLk
Nb33nIlqWPuKTmemjc8ttFCIxJyE+bQTTSMuIy7FJNopk4H+lD2bfv0BxeGUxawkXZmeta02lU0o
1Wy8MvW+GVa5jyzvCWUTrsJ5fAn9CNRb+7uAXb4bs3iHDxUhpQlsI2rI6/aMfRkwqdLoCK1KGStL
/C7LEuRPytXQWu472iuuVNLAHLvVW+EIlKku+BGROBlcJQRtPgFQG3eY/U1Zc1E6iAIhQrjjYppZ
vmaeY1ykN50jo7n5aVuCQUKT21MAFSPwACsCHuqU/T7txLitZ/sRQ+qhQuIa8uZtWaNALb8sF91T
5+WvXcPHOuwaP79VOgVPwqxumW4wk38r8nrPqYlosSKQhJmcB/G3oj7Iijtgc950BQ5DF4fvCEFw
aow7EGRNpmTKo6r6qsp5nVI7okV4L0eCixmpLpQ3fpAfi0UPQjHF930tx0YtHs1PtwqmJdjtjTk1
t9Fuv0SJsFTH24ZM5kU70SLFGfPEsFu2Az4NCdIWx0iXn+I6e4FxlC556ACsr2mIzW6DH2Efm8E3
g9s9A5xMasb4nWJo3w47JwlXIqtBl1gkmmCM5P8Ik0Fw8qwz7LvMeDdtGV5ImCEXmScCetYUKXsw
wcXGYeFH7VvQvxPqOq+QW5PNFDcov3gudJqxs+uQhKBVQlMyX+vW4y6qpkVjNT/ianCXjYeKsnYp
n8FHSct7VUCjVP3OD3kusvR15HQIDOwWpgzdheVVS9umhFDVS2e1d/yX+XvnEeRWkXOaI/H0LNA0
YB9gS3AHtVAoGELcQ0jxn4F2XnoDU2n3qxyzis5AQwrNNRV1/zHE+CSTycG9iQ2JUiMkf/DEs5hx
ZKXWbYNVHNBCNXvPqA31ErnFaWADgdKSvePo4DktrDem0dmm430s2jjWCP9BYZgt2vrEkJ8BwrmT
4Iohy6T+w/LH9BzA7a0wP+6BNy4G0ifcbhqwdUf9MbCQmQO2EiO9eVyY0FwTjMWFMLehwda04lrf
cvHPu6b2XmxdNZsUCLyJBwrUg/c+1TD8zREhY1AGLznyfLgc4C8xwz3NkcfGVVJ2gPYo1kpgEk4T
JI55xEgBmsmy7DP46Gn/gG93xhwLWUEUlQnBza23k2+STTGWe7NtlkwIXZAW6hYzgLyrHRirp986
5y5Jvr/EIor2Q8jEv/TmtynQP1hPsw3x4+cmqMot0zzab0504AnqYt9vnaZucNVosuJzn7uwk7QE
TsXWy8sxKrd67XulWMvC+GK0H0MFS+ZzPuMYQurtLPhInYX7ZKvO3mLuZxXd9c9ZrdoDUn2y86z8
MfMULPbbNPKwq4JnO4D6IMiovIQ5EwpjSLciHKK9KLL7Ce8fcjEbBHW/+zVfYCiqJ8xHqzCo+auV
5FDKxrON5yoyRHimA+C2WAaUCByhGD/zGCbnlI0JmloE94SFyK2bp095WScnwqSXOJP0XfFfYZtx
2z1qDM9zfueESk7dxsdrvWpYEhNs94GX5AOz6wlBGDtK+RLY7XBOUeQzrPFP4dRclDV1eMUban2d
bwc7cw9EPKKArVxjaQxEIWCoQAA1w3AudL/KPM9eZamZHhmsDMJJzibBYiSv62/CM+TBLkKLtKcZ
CJaRoNScICqOuV9sLRievmI35I/6ZfL9537gbkqKjI5q0gSh+2SOeEQsdh1ULPJ5ahIC+vo0DC3g
f5E+Tvj8W5/AB+W8scHGwc6XwOo6P2X5uHUhE63se2oio2P84QbV5cy9FNKzrfzy7tDMxLzCtEvP
aEv/EFfl1Q2QuqZT3a9Fyu3E2UkE2Z2fiJR+RcLGPf0739UY9kF5R7ufv8NtBPeFwXgc1wboVOxp
jJfnk+W8+CV+Im1WwEd7Zxc2DgmKiiPMjk+jvUGUHl7pOeTyvrbITGZnqGqTM+Ljy6xGfwWuI1o3
Sshrkauzq32148P2jlV2z43PH2Br4VCIDROlVGJuG9l91jxjV6MJ80AELNOi0j4Xudlugs76alN0
Gxq190aSX7KKb0EWvSCRj56GRaZL+xKTsfvzk3GY0ix6E0OaA1WDgBBilx1tHUumFuvBwKEdd4LE
BbsDfNE+9PcWsIVgsE98zdVo1eaOEBNxFwcD3RHjzpMohO+xX4WcvUdl6J3pG8lDbrG1K6ZxBPXb
X0jZnL4RHbCTUrA7HxygITTstztrnyHJU05wzi2XAwOtdHoUTqNfYhXu+sFEa5lFJ6d2ivXo+/jE
5wd/Kp+aiWiRIOGqCkPucuSZJxMXA+QFRrfUuvlJ9/kp8lIw9RP/BHV2h2BkXNVhdsn8DoELII7Q
aOxtx3z1LhZa+TYWQVD9/kHzPAhMCC4ZcQsgD7ytY4c/UPXIUwS3skwcMG4MZJAJ1leIHJiHIVTR
hfSCQIBm5ShMJMKJgbjS32JE5sX1oGqz7H4o03zEw/RSUCysUkO88vhmCU747LoTWI1jq3k3REVi
uzGcUf80ay8itiGYWFrVSmdXu6F6ye2eci5Lniaown0cf5SVRaznXL1ZOc9BgI7JSjWcznRyL4PP
MKq1NHWukX51ODnZhNMVml55cNr2e5Pp9CGESMSNtbHHHre/ILhQxMWqEaCEfcMxVh7uZKpS7Iay
h1GbTX4DuMPJNpGZvIOAxl0d5bc0E+cIPCc61BMANiTb8XTJ+xb4gYEuPxpK4PSmHSwNhlXMtOXV
r+Z31ycUgvPha7AIGYwqooNJWnGXFlKoldu2fwyiu+mRJtGo7TOe3Xn382pG3rVEX7iD2X8GgFLy
TOeCHhU4YJdcRMyJp2I2zMcc/cuerS16upACKcq+oUGz96DgXom3cA/49M9+3wSnkicGGoOYueNR
c4YxwGAyXo3FsyXa9qmQrDkTYtuTkaxW06iuI6vjYzvO0OZUckmabAVBjw+mHwkUdWT4HGEKt5RC
JBGWkK0dvTFmlwOuUwS4owNznXnHObJKKnJQOp/gHjCw+LEm4gyqAFr1z2espY3DiAFl6TlzjBcC
RwAx0mIRDhx0VQscpPZGHkhT/dWGnmIY2lF6MgY9lWXvH7p3NBHJAbgS2sPE59GXntTg2wcEUvah
jfKli97sOT9qot4PrZU7+4QjmIiO6DEOy/ogEqwsGekCQRHDdxWE1peMbLYgx9WDkfd/TFZ9c7Bp
n0CWQJ0x4dXoT7IGHNRwdXO+K6GNtIb7FIFqQ0oMYwLa+CaIiwdCiEhbhIxBMgWZGJnb7riNHyAk
IPSo1SpIJJjTAUXTRNuJaaBfEjHCDd+lqzTWl5ZK8kLFJQ5FL4MrnjLvUFX1Cft2xHhlwt7sMIDr
6Q581xRHs7UPSd87W9Kz0Kf2MflRoON5jlZHi2CVp4z3NIQ+IFPSPA3UQGtp+Lhg89nbuR3DENiD
fVnqY6TWnO8AmHMu6CgKxUHTP4DIsy/TRHNDtfCI9vI6k1sfexl/O7fVDt3Mu+OnzRUaNYIKs8yX
UnXkBNr+q8EsEzFgB7QkijEIGh32Zq8wu1VBek6sWrisaY8iRtblbhrm6uhn7bcprDk92+yAF6TH
rHjQWfDQsqxbtVNenGMnukThS4Kn8mge5viEstnYQl/xF5lHqGzmokms+/BAnPMB8rH7rP2JOiCK
SOa0x6cU1dup6GTIiKIq32urTFckGIxrZxBweAPjux+SuCPd37kCxnXanuJmrrdo8shSMopdXvgB
OjZ2IUDbmYVBBZOYDtH7rFid4JPXob3L0vZqGql7KvR4zOdwWHUzJBzpjd72X792qHOS6GLctg6j
Ol7+pxNJ/Sz2KD0w69rudNJpsovCAQ6Qb3THdiAzWuWP1IHy5I5y3AyyYPw+vIBwq9dFjBoaZBqo
BQnSYphpgceeBHEpw03khOpqwVjZEKGQU5GieNC585U1PbKLGrcOpWS7KyPzUtv3bsEiLpbuy4VB
Mi4H35eryKI79NJtJNnr0OCscHyyzqljYvzQUC9EYKu1MUyfGozIMjMJcomB9ZN4gzMyd2O8w15I
mtl49AwOvLTuv0KBMVGO92jbqPowBFbMHrlOTKdDsl+iF4AI6t3MA827l0Ejc9tdK9obvIB5dzf9
ZDEXMp70V9auJQN1+4VNA2lezAqgsTNNmEUvN17MKg8IFy1VAgdZGeW771o1EfZvgODJBDejsy3Z
hdGlHlTKTLFpEFd3+ntSBh7Y98I4llB7UvQHq0mDnpEWoQJaKEAGbtLtR8N6dgXNQlFGWOMZV4AM
SvrdyO0wVUz57Hntpf4NVw8KRySh/d21yXzpvnHImQq4X06TdIfRqA8GdsqVEcDT6IEoL3UN7But
U73lyAs3VGYHxCLDgr5DveTpj6nLg71hkgNhtPaOYET7GxVL+mh5wUwQrgcgwIRtYCXpyc+9w5jr
bt0mNHeFNFE5Zd47KjR0cm27NqtJn0y6/czi+dgZajn2Ub5VkvHADLLGYW7XR1thYslvPesVGg+T
/PDLLPtPIZDe0TVPu0wgtVEBQZV9Tk5czvv75z2x/Xdl/n39zf8EKwBJWClOll+kZrgkg8oupbP2
p8rbWrQeWPlWIB7xiKHFt6qiWCUREhUQWc5y6Dq5wY11wGzIO2jVKq1duYrTgc3W3XJrj4/cKR6B
3LtSwg9xzO47cnuWLKY4EBj3bNsl1bQm5DbV41vn+4T1IcaYmP3igWVzyLVwTyk3UxEDvjDyZz/D
7175Ry+0Dv/85uWvu39pmgqqmuviWVGuK37x7jSaMb7iClgPaH3xH6jtHVdTpBhbRZ7s8DOz4JkB
EwHry3X41fkom9z+gUegqJFHa2ns0rBSpzi2iC1N+x8eu/NtZdofLUu+iwdHih/P3/I4lhMSvQLB
sa5JNdFBaz/4dX2sSJvat2y2hf9HXkThAaeLPJTZ7zMzi884DR/EFa62Dfh3huMZeBCrh1muiPFj
COLbM3I9KqgByTCQHhKu47rIz6AmDz3/eomy7l1RTq50Ar+7TtpzlbnGdhLZTI4ootZujh/8wETt
1n5xelKVOMlIgYchYWNFMLNsJ9xgfzVOrvc1u/PDP38H1i/mIdeF9eIxEpQ0A+LfCDBCb/aiPuIT
NivnR+MVNwuM2TqwqXKDsKPeStEMhcVe1pu0rPyr8M2SrKEAOskdoKyzr97uk1U3sU2kul87kIBX
rkY9aU6w6TgdG3NGA8iAajsYHbTfRD5OlRG9oPpjBZIUJOSWimmHpZ4bMeCktTUZ7qZLvWaW4wlc
1CotJVfJ4GqoQsmnFVQOwob2g6XOcwcO5ZL2w8HoXEgpgx5W0hWfBnvytYFyb2NT/0KhJXFKpsbB
yvS6G7gjQvC7RHn1bPhy/RQE7vdsEsOyz2J7FQNTwYoyx9vUFu9Z2LrbWrI2K13rmLGqXXQsU1Bu
gqmMMAjxU/RRj6DtDOeFgoBkGA5N35MMPbCesu9BJw0AkH8ShO4UhnXUvvtpST3B1HDmkwirH0Es
HXyNM3I/0z4abkvHpKxuLzAKLSZEaVsBPqzivDyzBLJQARD7PixsF5ToEE/5Rna2vWTiwVC5wOlt
xHAuk2KYDm3cHxIU4++kLIQWt7JOSt6QPT+2YHBIbcwvddjt/Z5QgBG/Aa911usqG4d1EEekizdu
sf95xXZhAPSpfWvH5OFnG6ND66PLVfq/Sq72pw1TuP+o5Hr9aKPPj/z/LMHA/9WN+fOv/WnHFL9h
n3A8/JMItphCoCv6047JnziuQq3FTY3OGMnWn2oux/qN/BMSPZWS0uL+/Ysb8/5HptD89xoXA+vn
/4may7kb1/6/mkvxIPMcAcUduRNHiql+ET21JZTbYbRxQpshptPHyHn02w/frxYK+ne+m8ytGp/J
ooq93XWTodOJrsIO1n4oVpRnCyPjURXIheGRAVy/5NWrXb6SChsON5N03IpcP1qU7T2lleME68Kk
H2XxqfE3jCflP7nW88/z8X81hRZCu//aEPx/6+AeI5B//PUqvP+VP1WFrv2bdDzb0tJzTanvIsD/
pyq0f3OVY3KhSWHdi2VKmj+vQ0NYvymlHdc0LSFMNHP8xD9TAAwXz7ALuZ//QKM99CiV/icxAPyk
v1yJ0nHxK5v3h5p0tO248pfCqoPwzEj7HpdVB3JZc8MgkQNFAxoYXs/ovBXU68vRjsK1Ag+/LHz4
n0VrWtu/fG7/Tgn4b1+IwvEsft6c9l0n+BcdIFj9ti41id9orQRudhZ+rQrurHKnX5bS7ejvSftK
Ziz6RLBXCDmEhRTf9pf//Er+Xmr+/ER4CSZnAJZkEhLu1dhfXogbaysgXTBkr4GNFwrwGjdPzSgp
JIp7ppQu5DQs51kH/02R+4u/98/fLC3ekeCIQTT699+MYEtE8z30vANpb9lhxAbYem9D80039bmy
ixewNr+zOf3elgCM64DdbPH2z+/+77Xmv16DawmJtARWJqOTv7+GxkiMQY0W0D+SZ8h5h8zrrexy
HCP20nGcYeFwkvSG4C6yd046gsyNgxpTxD+/DA7hXy9LlOoUuwj+XdIz7n/+ly8hwX5njiCj1oQ3
QdYa7uOJBaMYExmnps9c+IFbPEsjIzjtn3+z9fez+V+fgCS2GBUw00P88n//1VPi9TaLW371yAA7
sY36HmhdbL2xhJrbs6yh+kuWwkPFiLFoXro4lP71YCcY5d+nc/z69lHE8ozBm/jzMSR+vRI8I8G7
dddxuU6KvSWdvhcwqfCkQS4iYxT9PnG2/80b5/39/UPnDDCV7ZiYeQQfwH+68pWlrXnOpvLeFJtk
IAdE6q6AWFnRwWFWEZrkmJVg+NDj0akccsjR4Ws3paOLRG9CJraTtRGlP7oWRQOrZOqrcA0cJpsJ
mWexC6dSSFSkg0fOIev8ZBh3Zlz2OQIwMOGgWplAQsTIbRbOMV22tRSdSx6GYqQNYV4nczN+w8/i
UyIjGw5CnpJpYMFsHzO176EfFls+Npm+TEPaBOgJ4ynsF0DKe/ulCmFWLz0A9NOnoQdMrIlVS3nM
wGjWD4LRP9YXv5DGJo8rcuYtwqdQY9Ya0c/c2in8tACy990oMoEz75VPig+xECpf9wq6MmJg1pmn
QMmKBAIHdPQDUikmb3M0RNWtRw0X3oLasio29WPcHPHTjexTwgorjNPwdRwHENSYupAsTkCo7JJQ
cmJ/GHFFU3MH/YewSJu+9gL40pLIiSmr42GFcgB7hOX0vr623SSQO8+6t1ZW4fTeyh9Cj7iCMWlJ
aOqwluz5ARqD9ThxzFfoMlFQm3MNTyc2yir6nmpmWOcpI1NoJXMzcw5xo0v2OkZoKZL1VOgHT3zl
dn/Nw4a+Bc1HkDNWyHxzf/9OmfPEfEVQm9xq+iMzR3vYB64Rj0/MS6xgi4sNBdlErEm3Z1Mgyyu2
+2HYtRPZgZp2fG/13FxbWlgpT74hCYVfpPgyeoIDTcW3RLOLagJFgd7GAGE8ZrBxPsBTRtWwrGcP
vnfXxQhFerefpncVSsN6l1iynXPVml711vJ0Re3YEBr2HNilbrZlJxR+xSByEkaZQWIwpvFTNmYl
46C1OZHW9K1riuRuxupYp1FaYV2cdAvLr2zD3jpUifmeWlOJa5YWb6xqjD64W4mc50Yuy61hm+b8
u+lb6bS21X0s7jY2oYtZdSt88qLNsnxKa/YUrOshUyOZHTS9JGJJfoXANll8QEZmy6YcDMin3qpV
evPg5jjhYnA6T766rlUF53Zga70HO4htsu77WOyzudVyEwub7OiCAALcLqotsuY7wRh5fB5ivGZP
ospr+WlCGZ2JhO+1DW3JrexgV81tmL8ltarVm8cDCGG6q4biUQSqGp6y+wV0HAKrz86s/9PuFrux
aC8+yVWo3AcryF9SKLjh26Sk6z9WCKoIiUZtltpyDVyMpI05NyBmZmVRt8R9RSL4qM3YDx/hDFnj
g7KaLqM5G4fhgeaxqB9ZJ2ZIF2x3dJ9U3FjhLshGxNmZ3whm7VlHvECjQhHuSrfSGdCkyc8eaoEb
bjt3mTPtmqFLxaeNByw7cyYF+im28MU+cTQW9SdDHXM64c4v2x8UcF1+aYQvjS+AKB2SOrNBab2Y
gqrniymIvHYOTIt4hi16qxDBuWeVjMs+nBjGZ2B+nWfqCdKWF40wxuSlTGZ8vIabD+g3K6ufSvyP
vQhJNRnd4qVs0smDls6PDckeSA3gKI0UdU/UoQ3p/ebHsZp/RNwoKJtpxav4eY4RPq9maFHqKG3y
V16TUJXVY4BaR+KddQr9QrqoxzpSDZ177hucFK9aco0+I0+Y0CdWHu6HS5HlVXsVcYBWbmH79wSA
IEIecotMX9ur1PFn5vCVHKoX1aAsu5n23FQPJueouvminlgNyB6ztvJyCYKoU3b+ZJgGFplFIYgv
PuV11ss3YmoyeHnTlKbVQyaLILyJug3M3QQHy4VqaFUJLvHBV+KmhmBoJcGrVhs/QSltkXsWmpSM
igycSai3noVmQEZrIl20ZjLEDpmvia66c9ZUlWr9bSiirHobS8bqG3ZH7fQ+JW7GDH0uSdpANqKY
GSyoS1X2xHwGO+k6YTBK0pMKZyNfm4THMFu0DSioZxypZoLNsmo9FHlG1vYjkeKFzlxFZYopLta7
1CdLnqFD0U9OuQE0OohjF81gIDPSsRBKIRNoWMxCn4vKl0w4JpnNHqZ5dUZTGyAzt22CBRHnR8Mm
G+y6vygTK9ueoJUWMADPYvuYm3HfvuKdV+ZBNiCy3nGohfqK0RFojV2DLmAMBEnt3SagAmx0ExTj
dZIRLDM1CIkeqZ/cEjEn+obrxGFu75N07uXJTlKjPzchjcEzWvWwuSV5m7DIJsEGOx0WZGPeJ707
6OscmaF5RVbqsd12TaP8XjqVnt4bqywgTBIyajzo0KnbR6y0U8+eNjHdNf8cid8HtrPmOZuRSuKP
YTIWY/vtSOElFSWfrjZKx/Q5bnLbODZ68uor11dhPJez3ftMrwvHeJxlFdvnVEde81TiPC9/RJ7q
8ZpKlYxPedeWw01MlVN8U0qZ0YsRqTT7MaUDqaUJ9DHvmoi8dl/MoFHJRzyz3bkmbhMDgGhKu7tV
0gELzOO6I2Kl8pMGeYyyjEeTNUxxiQRVRo8+OIrj56IfBja8KS3VE77ouTinmWrAjsyZaeh9UWQ9
MS9+H3k8C6YsGM74uYMA8YOv/c84D/r8Sq6RSe5PxHz+3UjG0V53DZ0C2dipmUfHukSbsh+6Ubsb
FNJF8s0kkiTcRinD2PfZH8P6KShKkR9R1Uv1fQRMd0fDVHWAxTCpCYKORZ83H8jCHe/YtBwEh07T
0+3rTLn+MzsQSz6ZPEbcFw+ycH4xsPsSQ13FbnkOGLnWe5u/2+1lNPc4y51GsflHPmvDOW7QISAR
MMmzPU6BdMNXTrIWG3KRV/aDyz4xu6qe2v5WBETdPKTFiAlH1nGnsMLTHL/hqE/al9CAmb8jXcpO
T2lgZGa+nd2s6h/oke1kD9VStciVuMr3LvFFCBFTzEfdphkT4uEd+ki29qGGHQ7iD42+d0yzEV1o
WEQyOkYw9u0bW/aaRzVWH2Wx1alscaHwUfUlznEG7RMYIYjN+rKz+l0R9E7xTlbQhNKSmwUnvu9U
zTOjbqs+u5nnxvs84Kn76uchUVZjO5v5LSIfy7rOeerqjTuqOF23eYVQpBQhU+rcTpBjkx5Ri4tE
V4Cdhl595mZRRk6mmmytbj67U+mbL7aqvKFZeUoP7MX7wq+by0BnYJz9vBTQqrxZWUcb0b5+0YRO
2sc0dax5C1U/r74EDXX0jsgd5TGS9bI5oVZq+otVUHN/VEGAJ3851aGjH0ht6ePPzIwrEMt9MTXT
bvDKIX4k6m60ntMocfMPz8qM/Oj4VL4x+GUCp57NZBoGYt8MR2Q/KpuZ634wUxk1axmHLXRymgjT
RpVpzpN65T1zXIAml7a4uQTgyYvhIIyIFq0VJsHFRO4ebYJ2qNXWmSM7+4FtEONAQpaJD66ELIm9
4irObu0MAfYxMKK2vHrJpHhrxDRwr0VMyxH/aLNIgPcVmXEUZjhqlnawPonj7GnjLvNgYWmyajHU
36Ya2DE6a7ZPMJabWCJiaGORqasWXmjwbDZZQS2VqIR3zLMp9ghqqnn6LLhhIzUvcSfhsowWzjC3
1Dc83eY6vjW0LMZpBjgEPKysVYfnCFQ833XhOP6nxZbQOA2K1LRr7YZyPMV5PyM8GVrV7Qa3gs3j
93VcH+fQrF0qPwQmmyBvuYwK1LBQRrDDeQH+epo3560aqixOjwgvC/u7ZLwPEzk2W+w4yERMDoLR
Kt5KE63WQxNOmCPLAL/p0e2tuH3WjQnTGTks+H53iTS+hQ1TzZFx1bHjIfoqc7+5RLnpxS+CUCP/
R2fHVrYde431Y07TJrnS3fTdOVHFVOxjb3RA3AbI8HaZF7TpmuVs2m97aefOhSB7p3ycM+HD4YWE
4n6GmNTJreob01zPHfkQWzEl6QhHZTLUZjTQ9Ow9nAbJAw/mKnzBW0eeIUv8YIYyVPvpFnFMOe4U
a4b0YDOsGDY1mxio+W1mtj9cjjD5MDcZYbEJ8aZQPJIOeszb5CiTRGCeS+6h98eAmCCSLm28kpFJ
FkiZh3V0ccD4okSpix5hXd/Br5zxmUJnHX2qQkBsqKpRKQADO4cdl9xeWJZBfiTtmn0eoNtmXww7
7PbFkLYh94B5m36DJAz8MwzudLr2Q9dDIm6o7S1iEVHKsDaWmeWdoPCWgBoyfjqBAYEcmsfJdnRw
blpzck424A/rLKn9ccFGZl0nj6XrVTN4MCrkNRMOVuskcBqJJFjaiZq7uUTxKBLgKbKPYZ6wCzQE
YbokSJtldWPaUaOR5+iBh8Lu0DO/Bf/B2pltx41k3fldfI9eQCAwrWX/FznPyWSSEqkbLIqSMM8I
TE/vL1ntbokqi27bN1lFVVHIRAZiOGfvbw927W08BDjNNoPBam5CIsp9GqOGqO68cSyHrZ/3o0mE
UaeVJwcnUrOZyGpsMBQURrZNLQhBBye03A7re0sIoTeVExaMFrvNZoCgY8GOMGVxJfF86HZkJvqS
Hm7u1xeDhrr/zHa3yrZlliXFVcOs7b16REk6myHT0nTl5L5Dyp/sHe25S2I3PScpcq97zFJmsSl6
Dz9PQtHHRRUbDnDDIyah+jjpdiHuVanMrplFVgQjlwejaA9hH3bm1zp3SNyilRAO+6ZJcNjyvWGm
sA0V6zu3G12xC5rW7Ne+Yi7C4ZvQkE1CmfUnAw5Pg4WBHMEjYjhARJwbB30FFgjGeZ+qKsSpbek+
46kEpt0iFuo+mVbj35hx2cgekzqnccdzKIyLFZbMqlOT+uKK3iHo7vp+dJwlnqS62nqUmLOLYUIm
BUHfltbDQJhEs22dPCdWyiSq4+hnUVlvc04M3tGjke1uypByI1Xe3rKqh2Ygzn6d6+xGDhBhvWpX
RUWbbaSNaWtFeBhgRr8j8eHObHzitYkQsfT4BHt5ajmROZyts9wZbylGGmSDkbObdq/DizK+9eg+
xJNo6rFaK11r21Pra4O6MytTr48ioCZTosiLDdQvVUG6PJSrdvjc2pN+E9HqXdpflVLe8DQKQXkj
gRpdQkcL80r/lnGE1Ha1HXg4/tACiU1ddoW8D+POLg5ISyxEIC3l+QLnZCOTh0kbgh+jddNa132B
B9Zv2pG4C69zsisw7CjEuWVySG8A38YrnGz4mYYMXD7p0haIxSCoe0yaYizr55goLSpaVAmNXcAa
oi+7lMLA3IFLg13Hs0viUS0lC0RYKIM2bOYm4NEcFNs9RQ84QUSWadOrpXAXY1czgxhDh0q6ZTQW
vlraamjHmRXdhrg2Nll5ZeeauGvsNaHBYRaVLtMqtZFFpbduvm8TFBpEkDlesMq6qqdOpcV2tEvr
0CAnRpQ9evxoFO7aF7au5kkrAcUNHA3ac6KVFpmPkeUYDHmb4AzD5pi8HgjQYwFVuIO2HSE35qIe
8lxfwZIDK81yYXIOxdBXLysRBnhnusjUFghMbWdFQV/hFQBmna+MOLGzlVbrY4jaW4QpEYjmqG9r
uxHpaupbIR+HmibFvEJnVwMCgKc2DzNJbJMwk9Jd5V2tjbuG1DRzUQ2cW9ElKq37hHOliNdZXnTk
8ohe2XvEnF2zGsxa/4G7GggTJz29P0QjmMUlPKYQSoeXa9GFuNC8fpWVRlI44xdBwgavkZKkDIbk
0j7qzHlQW3Rt9ImEQzeBZwgkHLyWIh1oT3f9QN4UhJmlKSgzsRDIyLvQDyYuIULnB0fGJ3oCkZSR
6StVhwRvWKNPTqxtUZnbuqjQAX8rHa3RNOW0lgNuSrgmDjLAxIS63Fw6nSvalZCKvYdD+08+eW0s
7Y3yhVu/wBJjbM4Qg/rNIUcWyXLYcG5cqNJhV9nJssXEwldL3Gaq+4BOIwuKvBMlkNV7F5/2Jk+R
ZM5Houms+9E0s2IVBbrC9VFEY75IQF8Om3Lou3KrzClvt3JqNRD5IIytY51yUHpBWyUbOGMFaUR6
UjBFVoU3YTajWnELJKnHIGrvR80iq29dTghedRzGtSmOFdljxWbyi8D4NtY8x4d6qgd1HYfCHe8K
31XGB32WXxGmNmVuz6O/QduNAz1kjne9hUnvGxvn0rTtqqdA7idjXIDpb8zso4L6b+X0X69zazT9
1MPwbWlodjpN2977nJjHSsWfHQleB62o5hXwP3divP+geXGTAv27scxnuxXpTf5J50CnefDus1Vo
l+OONglO/fY+D3V0vf3WAU5RifFicojFBT8Pu/hoKBIoK71moSv2LF7gDMQH9/ldI+2v9wIBxYHz
zdf/hjT56fNnvaenpAvoW/Jgd9KIzjIxdkhrqLWPp0JiLgnt1Qef/7cWBp/fhKPKh3c4L91kBD/f
c520eDycYgJg1Z06v9+LKMVjkOyQPW80e1p3UzUzK/GF9tK+jAPKdDhSYh/CJp69IK7+L+7Bz+/n
9n39dA/YrtYaNdVpiw6KDX28UEP/7EXGOlZM65p3yrDG/vke/N0QMJEwuDTx6B6/71+OsRPlHXLh
bRGkG8dH71g42z9f4rcn6O0u/+sS3jsubzqmUwKzYdpGBHwjDi5S2CwFSY7gCv/zK9HUEwadbqyi
779PRqucUqSj217uE76yorkY2jaE3P7n67zv+r0NVqmDsyOiwmRBeDdw8HR4OHy4UDIUr3Eb/MhM
3GOFTZyllkID81IOBJ0gpDxT0p0bI7C3D96C+Jtn9+e38G6stKXjgtMyp22LD3+0tbvJ8nZjaq0M
P15jSOD6dQaYhwfXxcHthdFXCsef//wu/u4BQkMPJ8wyaL9a7yYQaioaguth2nopLTqIQNloLTit
fDCCfp8b0DXcJgXOVro03ssOyjDF8GsC8jTz8wCmUXaXqrykto739NChzfrzp/p9wN4ux6R4mxaE
9b6nC51raqkvTdvGR6X7zU+fh+qQOc9/vsrv9+6Xq1jvHotm0miQtxVXaV+G9Eus54u0/+DGvTXg
f53hf73ITUfx04yihSaRwzoXsQnW7R00hjbtYP1JM8XcIosUTvKIe6MsIC6K3aR9i+uPFBK/zzC/
voXbQP7pLfRGapLKzN2UkQAj8Sq7D57GD76u90899RfiymM+o9UhwJ1WGbvNFAeqKrIPBsbfj0Nq
OLclk4ff+/WjdL4Z5vrUM9wdOUfQOpmo7D9RTd1M4qkEHPTnEfL3H+xfl3ubhX66c8IC82H4t5gV
xFudOmEXJSBjrifH/7frvBskLa2WXBV8LDMvAdgsQBbk3L9Su//zdW6357fBaCOIY60xPFQrv94+
MSWaSznqNhgxgUFvFVP2LBz3SfMOmKa0NluRl/3BRPm339lPF30/TyZVF9I1n7ZxrGYcPzjKUxh6
GUlRFtXOmKz//Evjs7GXM5ERSvP9guqmLeWSTPVbqDLEzUcePFGS0GaaDYfD82Fd/vmm/rYWOfA+
XJYhidgQHcZ7sXuksRRYY9EDPUeB0ihs07T5bpNkgk+cTgCgBNL6ct+iq4FH0XVl9sE9fj9Q396C
fXsiqBuiony3DDBs6FAVcb/1FBaFDiV2C6Gnk+jr7dMHH1e8G0Rv13LYtrns2nRDfzdYE5c6U8G+
6A2whgWCPdM3ihrGYcQJ8qzRkIKFX7VPbonYAZdi1iP4sMp7Dnr6DW4Qrv/8hv72s7uWYGVCHYfm
+9dBXWEWKymu9luTDJsq8+mDnwTBbPT2lv/5lYi+sHSeIM95U6/+PJGWzTABOA+5Uu6dYockxTQ5
Uq2hmpQf/nyp90/q7SbfBrEJwpBuq3h3k0M9Tge/1OCI2OMdJNAtfKNlYPTfkKusa1BOnVscpKo/
uJdvB46fZ4i363IXoXTbvIX3+4nSdXBYF0G/RXZ0AqcAXMRfRlV819HXDm8EncBvHhoXHx3W6sQK
jhRiL2ag2JVr+9YQr9D/jgBF24+estsn/u2dUYRwMZQQqvF+xwcOgRK8sLrt+Nb50JZW1e9zilMw
9YHNJhStkwM8SHNmYRpE5X758zdyG0bvrs/GB4GhSQkW+eVtN/HTWjDEATpCsgC2RCyA+4ANZ+KJ
SnEMk7YlPpK1uX9zOZ4vA0kbHEm2uO+mahlUjt3EbOTKKGzGSxWlLRlImOvLV4yAnnUy7LFkd2tQ
i9gEbuIYcLN6N18RbZlae7+ozPjFGE2/g+UON2dGSakxkSwlZXKfC9sINokY+/bQYe7qlnVLG/jJ
b/sGfrawtDHfAhIDya5oUsAPwKJTy62W4DPYjnE8aPs67FJS7nSRjld+pojWy66IVylgstYgd5MU
tjtsPKO+r7pkCDYyLFr7FNVdRffYo6ZMN1DPx4M2UXHGI4iJcYV3rg1uLQp72LlpjL8po8agDlFG
hPEqb9q8W3m6DSNiHEzPmNOaU/ap9ggAPYwZdfw187uUqzFXk9iC4EzGVcQvk0Nq0+fRt1ZLdWQJ
vArvQ6EUyWMd4Jly3SiHUABoLZl8quuYFuGC2suU4dtXMFFcsQgrSuKrKEbOt9dDoBHL2Kvc4dCV
kV2RHj6N9hKv9NSvW4tm7ybKkIcs2aC33n0vDZViznQDYPCBigGBRooKt+64zaodO83bGUbbDBvI
QX1xDhV9JeJNWxs3KEN+IsfV7Ty73fx5SIvfp07SU6RAxgW716EW9euYbuhE1Mq6EcH9woo3oUUy
2SuiF7yJzC0Whkm9qfpxTk8xDPbdGJpy43Y9ucp+lho041AWI/kN3ShZWSmrMlZKQ4RbjYgPAmsD
f/C2gxsSoRglysxXmExt5minN8x56YuJs1JYesYqKSHBIHwpGmfVFXUK6QeUSfvB5vGdKw1NC9pt
xNnSuoklWSjefVwBVzj1yFtG7sencdpjX8KHKbzmMgFnrzDoeSRKtyo+UsG7SC1tZ6nF/jyD8p6Y
9xRBtzUQ/KYCD2D3IJ66LWsFFe/hzkjaT2STAfpqwpMZwRhsg6UY1Zc6jA+VXpwzCfozhNpfF2Cq
+zkVtTNINxxbwHZQwCxUTpzDn7/fWxzVuzmLlQNOEd8uanEUi79+v2Phlp3t1yGnZP++0KJrkZDv
V1hLIwLurg1b0/fWGlEDSUpgGuWedGo3vVa9ahRYZ6x1LyTtrcA/nksv+SBK6m+2Tbw5Ey09SnbD
oFjw65tjAEWGqzfhVtnlwzA652kIV9VYrgYjuFiRdXHZqLa5vWF/vvrgxrw/Et1GAj4k1hH2bdyX
dyNBAie3o5gbE3r1ZyVpGCf+Iq4ZEeG4swIctmG39eyaDo6Fczg4B012b4MHaPPm0wfv5f0x9FYC
ZONGchIbSMt+sxP+tLCMfidjq9ZD5lUH+2m+U1r0TSVin+onU8CfhxlTh+fgLLMCZ7q2bKfu6qTO
pkrtlw/ey+97u9t7cWyHQ76OjOndd2K2flbSygy3ZawIsws2yDVhp2gbvdM3lYUkAGd+m5TbmKVB
Zj8mT7u+vYX//86U00vXfq/+++0vfi3KsY6CsP2vX3+Eov3P697g0r/8sMQG0o4X9b0e779TZeRX
/1J73/7P/9P/+E9c9cNYfv8f/+21UHl7+9sIE89/9peIW0ra/96T8pjUL1H+/bff+MuSIvV/CJ1x
oZvgrvEy3Q4Xf/mihPgHDcLbIL75DxCCM8b/aUixxD8o4ZpsiBlPpsQd9S8/ipT/4KwiUMgBBEU1
znv7X5/87q/dzl/o8b/Xvf+6fji6xd8iwXpy2MI2Y/5WviYux8saeg4BCB5fE69Q0u9ikmboFLz+
dFP+eelf0NNss37dArLh1jFzUeUyDA8bDoWoX2cM6mBE4wBkQ+ccoVaMSJigL3pxQlo4bhg0m9yL
25kLVhuQezo5a9fSPnnsYPd0OtH5uBDD6lzWwO2+WWmPLwvd44b1Kbzzby+piYfeNtW2L/0ONkRb
gz7QzgLVwTnHx7DKy05sVG5kEOh2ftfGK733apJ4hTyM/3rx3HaGW4JcilIXn8oc+pKrIznqnQmG
m+Hu/GwskNgjh2gs/6WNteeaDQX4ifaHM8lhPkH/XLM/Dza0YYy52euPpIsWm94nt8Og6X9UiYPL
wkrCXaziYSUxVltVZzyg/rP3yOo8dkY9QG1nGugoGi1eZyudd0Vl3CeNr9/DyO5KF9y+7JqtbsTN
JUmhfznFdJg65Ad1EvcbZHjJRZeSxS0S+4GvZ9EEpJzmyCPv0Lhmcw/UHhBaLPmTm4474/YSdkO/
axdIEsuLqbHCgJ2Qep5uRU/gSjQN+LLrUu2S2Zj67NgnXawdoV1tkcsDdk5vU1v546C6CPWklc1T
xBlZPaZrA3RuzmkDeJa0FtoVT4j22BS1cSX3TWuLvZE9dgAGZwTGqoPt++M2thpng/Fc9SMGc2Ow
rvlkw4UJJnIidP3BqP1qqy8RMQYHY3D0A2IWc26ZHkEuSaCWgn1cV4TTXSmoyllS9Bt3MJqHuDi0
pd1dYXTsS0UYRdzXFSw+XX1qmvwZSVe3h7aq9gYKS7S69qZHbXiPaqO8R75tbzS5C5u83CmcFHNq
rgS/OPpTYSXy0LApXo/Kcm6m8F2lT1A3UAfMinjqHsoqtO8MmazRDPZelZ2bwHPObczqWSbAvm9N
ylVfp/o+sE19Dw5D2yRs3JtU9ndvL4oMcRWx7f73H0UdxFWrA1PW3xJvIb+Oj/RaoBqBpXriCshy
EWVw2H2lw3gwBWAvNwCC3LbbDNfHQost9GGhC/+8eJUJXGYvpSVuG4V3tlo6KWmnePQSQBqYeZ2T
siy1wpv1Bc7DEcX++ORX2veYM84mTqlfOxBBZlqFaLxLcmvBI4abqZDWoeO8HU8+yUzNYO9b9RBM
SXToW5MNmTLRagzxY+j6Vy0N+k9RDD5UVu2CYPN2oUcFHWwxjuaK5wN/WGGhehPEYVNBGi8REtdL
Fk7Lgs0p9J1WHIl2qPJgymaq7fUdzepkqQWAv0K3G3Zd59/ZfYWYL6fdXTk19ntoOMQfb60hveZh
Tzc4tZ9H3PCYn+SaI8SIhi7q5yHos+GGnsCZ9aNuFbYs4Lio7Nu7wNMTlKL6fYZbGtzHIhzIGmla
KKfQtgwEHvMGnMaCrBTOX83XSssi0Dz9lWiDceYJmLwdBgbiCh8LOxqeDS3gqe+gXQ8VHnuzah4y
x6xWgpP/fMq04ToRmY50Mn5KyDczPW0xVQHYG8Nsfnp5+7O4tqoFa3CwRpWkb+GAjUsdYf/94A0X
zUT2ANAhPeSOH0Nuib7zeS9phzy26wB+xlW/sqsEclBSpKvO80jho1x0KdNgj4Eo2g6JcY21EJ0Y
6WPMPM3aTJpuMTgmp0ipH4Sdr5sSgGzI5DjHZdaizTOaQy9oo8upcPYl0LKef+aZZv/1csuibvAg
gT8myRrMiHjMmPQGJT93XUg+pGc9oXeL9wm/siRz0HnJYWkuq/TmFethFWtuWW0R5d67cohPjiIB
rGj9YEX22nhvWVT6yqoD5tx5+8Dpq6sh4zMFwOg0IQZC5qoOqH68edwML2TJWeu8I1mpqDx9CSFS
zcZe1oc0az8h6u2XcUBinYUyd986kXXTRBPZ3FicKWIRPhZdu0Xa7T0nQcnCN8kVh36kUk3+mTxa
5IfSzHY9cZQHv+zmbUugdtEN01HTk4tvQNLx2nw6gu17AI4OVoA+8J3nWNBeJtEQh82cHtr82TT2
yRo31yqLACdP1muqW90nS/XZvhtIOruhKz4h7io2YtTlIk0BqgEYM7ahrr2kQqSgYOt2I3lo1mSr
qUdhFQ9QR6JXDsck/BBIdC2sul9OsE4gdQyHSoBB92WcPdSQW2YykvJ1aInV9ofhRzRUazTjs5h2
4mvdD19Y16yHdKI3LNPJ2GRGHl11ZAqzAmKphwfoE/rHYF6UwHTHcUqQY3jaKZ4kq2nuwBlrGmOf
Q1eYE8r3nKGr+NwVA5g9njlCOI34M+wtzn1TTZimpfa+C7NHa9N41aZj8dKrRUJExRfoUePC8CsE
5vynwioUrNxcW93MY8u3H1Ggumsw1eC1wP4Sgp1c3l56s0iWve7AwHHTuZ0I6F+JUtWRWMHqCMyX
OLjeqBeRGRjrss0uozgKi/jI0qTahm6VVD+vPNpMbxmygC+GSAumBezAtjG+OghHjoa9scQoj56X
Wce3f4uA0B5FRCAOcdbo8fecTeWpMkt/loBV2PY21CdiIoxdhkpkMaEnWlRGo91RnVpQlbGuIMLm
zWCYy0jq4XXqlQGwIUfj7ZwGUq3v7VRPthbHKScLk2+lP+18gywTDEeAsbWnftAE0q20OMoYr3Ac
JZStBiTHrJPz0cLLMEg0p37SRSvUr0Sb4EzZlU5Dy4qZE6R6tyuKKF14WDXWDnR3IO9NeS6sbDfB
MbzhHOr5yN0Ww7Ci1EQTJYFbkjWUmQQp5FbcbO3KDjdyCJHcROmErqsxrno3NquyQVcLsb89iF46
y1oDJuW7qVhU2ohQukms78XWJM5Nr4PsrEJO/G8vTpx86kzBcwr8dq5PgXfslHCP7QCBDIxS5LM8
1gaHJhsu6+eU6nQuM/M5zfovhZM/RejKGYdWsmJAIjrzo/jOu71EIIigjBJoh6rWJsNBVTx5VXox
20LtQtt+ffspk8lligefbEzQbBzqAL4QZNsAcUKxa31SEMwXBXlMp9gDNGRVRrHomnqXlp66SjVI
mhS5+EqPYsnJz/ihZE/8ppNCm1UUyCoHTmGQVQ+akRPG5oX5OXQT4vdcx72B43PWRjtaIFdMLzh8
BjKVJvNrU/anGNws2zaCGSZN2qcpyF9wxUxrvev6eTUV8ug3unl00g7cq2mc9H7SZ01vhp9aLxp3
WINwBo5Jf2+4yRbtTLfAxWbifQEjpulZu8M+pB+wpxcrrSnHkx1m+P3s48iOFrYjv0jtNF8Wg9Yu
6lsEI2P0wW5MZzeVPrOJHRbXpv4a5UF6TkHX4kNllKHcT8+3G3seKvIRXbNM2Byq4aCFcjhM9fiF
p7hcT45bIKpycDvQ+o5yiCKIws07ct2PjhzRrefhcHx7GU3i0kbTnpZhRYm6b3da6PVnlEbTpQ6S
ZTtCccyllXySI4O0y/od3F61IuFC4/Gm3+iNVn0sWa/gcubdEVdquPdSUSwNJ/hyK3QRnlXH56Sy
Ti4y1MVYePKM1Gbp5qrc8WVG20ytC+O2oXdrezkGJumdRvsVz+B4HoL8LkK4cBXoj3K25XVDZOxA
CqGyyvEH/wvChTr6il+QAMVOOPcEAOqrsIvGfWiRxhMaWbPQCbHh8Wi6HVqZcecHWQHjmozlLPAG
BJVWQHBglX0uRWPSOAC/H6cZQK+w/SE7Iz9zIAJXxvJEVkZ+Lu0qP+e3l8wazmJwx92//yj0UkRQ
YgDwVONp9iO5m+qanHSNg5KoMUPdXkpBeKBmkp8JAqjH1seUU6Rp8ITNTZ+nt5g1ld2HGXJdVIVP
5m0/1N6AfypYY5k0jzVyPo5osFjbIlg1OYEYQORwxXXsD1qcOfdZhhpJBKgipTSuZTWqWTlW/fen
qJm+1mGbXvLKD3eZiUjJTaL6CYNVOQ/VFByyVGvWdgnRuJFUnUO9Se4DvrJVhP6dQBcw63KocFZr
co6gMH0uxqmHgtUKkPDA/KLx7HbmcGat8UhO8pAqFdXEphJpPS7F7j4cmu6+xqkWklmtwWkESubo
p0SVOGxk2a9VUyIhEw92pNz1gDvqWGJSm/l6TTptUlXx0u4Uos2crYCOCXJEVDxrqLDPI1Ea21za
at6NvrcvE/W1c8aH7nZ09pnIZkaD3Fro38mKXxuSgExZwLlHMz0tE0bHKrfCiJCqVrsP8xSyaSWm
S59akH0iqc5B4kt9AzkigjotorMjcF8UN12m6+bA7eNaneLR8N9MxcsaM+k6BQvItg2hkS3PGbIm
GZfOwfTjaWNG8qns6cJiMyHltjOifRMbGpzAkMTFPN4rYexrZ7ymTd+t9Ym6t92X5s5BZm3FurxD
e3jTpPtyTYAuOYo0/8WEj53U6X7mdOMypSUBa1Yll6IGJ2Q6hMhGWAvvVGTtVOu6+9gGRlTq/rMV
+9nLZBN1ZMlvLFb8nS5MJYJEtrQrVyKYDPZVxM1hhinXoRsm+JEhS+hBtDUik61OGal1MNTpqQ5u
jPHArh7R0Gw43caXXhF6XpbooBVNEQKUwvERPTFA05RUbMPJ0qVso3Jmy6qHRi9A5r/08I3nuW59
ahx5xU6MB7xn2glTtY8nmOF6V7tzvyBm2S9SZ64C7amDCI1EXp87aOk5+JGA3moIgoofg4kfrIJd
MyScJAljB+tLix8E+zdNqQtHGIK3burq4kTnI2sIOpbHNmmzGdroghwvZ4BSFfmLvq/Q5cZqZdXG
McLxOZNDaSxLIT9T2t+h0LfWMuRgU9uCMCZm6g2llMfSH5x9Ks/opKeZnX4Src3+vTQEYUwT8Sn8
i906j3aE/Dkvm3qtt8bFd3ugnf44yxKwcn7SrwvbOPvMVbPCeJgMm2mjP1gGBPYmBoKZhOOzOpl+
D0s3PeLBW2aud/MyfRd55K+8NCiZEbVFgLp7O6qgX9QVwNhavkRyhJF+S1cYWgkoKNV3JsLoJREs
p8Eu021QJDVx7PNqRNlaYkTGWzJzkEgT9Axrgfh5cqCGAJCvPc3MNmahJyMo0qbNWH9tLJ07SHRN
CIljMdpZzCFGfyonkqQx7cybAOyoOVAbcUqxaJpTm6YeGnFxJv1rWGAXOJggnhd1WDYUAPB+yRyl
Rtr7+Sxldwdv8Ja0Qc0D3zvfhUd+UlPWgNgFoAettIvd24v0Igiqfe1tkZc7kzXMRFJCAChFtmyc
8jA03uOIJIJkX+elL+171xPPmuLLLLtwlUnvkEzoqFO9xl9OWFZr+XfRgFal87YwTJJtlnfLxNfV
zud8O5Oi6lb0jlZR7hL6VCLTLpaKMLi6jV4w28CSABJLEN7ZHZwHL1HX3rB0pOTVdbjFT2PC7sWL
bQH9zJ1ozv6eCX+ytsNA5o8knHieVeY2DvR4Y7ZYcABgjJyPCAhohpmTuE8O5ZRZkP5oKxewp04/
a7imfbWiRLZFgX3fV9WXKXLPeRxfwrG8emzuDvRaD0RlMj1o+6SFK+qSplYRiFH62tVS3XponBer
7L+JSXySaYCOMPw+tKCNGDEzFfcnYYz1HJcLknIQ2hxQ5q6VJTMMmJisI3/mGJNc1nXxYN8YrqFL
EAR8u3ivF82w0kvzMezsaef1Tr00UBrwuLjEisG3pMIhONJhnsbVtw9McU7LyIHyoM30kewozJ0I
lGzVzZGbXJPxq5MbEDZSRfBJxFJPi7BaEz6QEg02XXsor3YMXrkeCNTym3papHlD6kf1FWijP29q
50ehhUevSneO6z1Qo0BmrimUqTqxZ31ZjzPWIrmYcs5QJlbGNFsYafhKll63w0/3ox9sOSfyBfhQ
NJviPlg0VUVbOKFCU6fPdLCYWcLws6unFyfuDJg0iZz5mF0WgXfpQu8l8T2cqI1Tz01Nrscx+UGo
EV52TG5oh9ynabKvU6SOoVbEhOPIL71aIWjqkOtrzAex8QKWvTj1uXzQdCkOMEQE2agEt1XOuAhh
Msw0eBgdbkeSoGzyImR9l1C6Z2hG5lIm8uoIP1r00ZTMxC3UjhpLM6+9NgIbL587KZ4g+sM0iSO+
KCdaxbkGH9rWrNnNtJWWQh2ZEYoJ1bhZIy5MCJqoVLRJ83KDOKCZO7VJhb5W977RHCsI1RB7i3Ru
2Y8khRCDa1vfE7P8Xpt3acIDOAzexgz21ii+lY6TUUrQ3JkzWhs1ZgczQ+wqVKUuegOGwBqx0EgH
eszNi5gMDrM+jsh5IinGRZGCuW2sdaqBsxyh6jozm36lDeQlZnrFhJCNGzsLLunQMdeEinAFOKZU
kYtz5QLyBb9OfHIl9lhjmqUgiGgejPrsVghVHejjifbEDAO/tk7iNTtdTkAQmb3uSB95ukY5mV8t
aS6DVpVfUFgvbMO3yDhXIUs6N8rRjQbMgUeimuzdrd2zIXXytaY1EkaIr+bSZuNaDPUXZR6pSHGI
w/JL+QZ8rS/btZtVYgEvB2R334WLnkLbohhcanm+HiwiPeXY1GI9Qf42G0YRLRICHoPKW/m1e9FC
Mto7WA+EofTNaiQMaKNZ2cwKOoAWkzi4Y2Xd1dFnkz7OlodoE3mEqjSmN+29KCSTHdTxYPk2/Y7a
3xWyf/ZNdAINn3qO3GpYFVnsEjZunUxlmfMhbLpzrXctrK7UWKZUzNaaN62QZuXL1MmzZRskJ7ix
KzRApGjQsu7qFfbUXdT07Bq6lep68LwmuG/RPSStdgocVhZ2+d/DtP/uJm07Z3GBchNEVxVmu7Ju
yEtz6nYWNBQB2AyvjBSHGlneK8fmqa6HjCisRhtnk3ip/dY/ACgZPf2715JS7cpLOYw/RIR0TsO2
MCNI81A7pQHkPadeNI10bDEIL2FM2wuMZDjTs4INmbo0WrStyNWb9Zrjn1ATMz/qg8FqIhH6ouKA
BbToBTHvA8rANVmBxHpRUB7gzqzo9qSzUBvA+kKBIcyd4AcXUYye92LuJ9laGeWBOrsB34gZzwgC
ZxlM/oLoE3NmRx4e6KSZdYlJrgKsghnJmlhTCR4lBQWMaCxf/FivMbeHLz774VkaNRvZKG/Xetkt
jEsDJaTYVVUUc7E0g2/o+kvnNGBya0Hg8mRt7JZStuK4hwApEczmQ4zZKoQ74BvOA0MRO/QtFRmw
tz5pTDkJwbGQPDYMah8IWXvO/aTloVZFfGf2JUcQGSOveftD6EDiBK+UWX2aTR7bD5Gnqz4XzaKZ
smE/KbMhAlUjv01q+iIHRs9Rnn6OLwIcd82hHeyZ79bZzog9Z+73JouA6D93QW/cVWb3rLvJWq8s
+bnM/idH57HkNpJF0S9CBFwigS0cXbHI8lJtEDIteO8S+Po5nI2iR9OSWiSQ+d61BS4mE9gyNebh
S2ORue17csycceblX3Gf7NOG+RFLypy2V2bY9EKmaOsX43CrcMcFtUn/dkltmdlMsS6cMnKT7HdR
JS8OkSl+oeefyONJN6D/S+nDz7W2/rTkPJy8x5cO/IWPBHVBU75l3padtlEBeIxd9uIkRZTrxqco
yOElR3+MxPrP0L9KQmQHgNnQSdmwly0NF+X8qsvtsE+g4tOUVFGbEZ4+aP409yZ6JwLw5nx5zQXJ
bLuBpE6RYwTfAsIJCqUf9MefNW6PlrXsCbv5dCZYZzrbVUQduxOyuAGBVaYbVSWXryPrU8rUcqmH
+pL1omA2T2TUziaqqokijpTumtnEMevm5s2q02tmmvl/fen4DFTbcTIILLfAeEmmz/VLJRcuG0tV
wbqvCPseypy1uVMTvl5zAuQvolFHsdnrQWv06jCxegXOLNeIkfg6JcSGC5k1TyTaWBQXDIxktvqk
Y0PS4t61pFGPLvutuxB/SXcrmxELa5k0JD0Xfl9n193oFTSbRxNF+7gTrSZypIz59+awEYu8YcmX
KB9YLkvFVzIOCf6kj7nbaVXZV87RxCHdNrOgdQyCdqE/fkkDmLrYZutM5crnYFYZciXvl7nY2mGV
BQG0U28cBkv+tcd9ihebr1I0Qr8ZpjyYoh7fpLeNb9YGVbjlinSwx/9sUbT5mNR/YpaOukmKx2jP
/KbcF3a4mPLZXwQL6C+jbv8oAYNUAmQrm+qKn7XsHPPZdaCGEuNgLdaV2BHnbOirTrGpHND+xEKf
t3Oqcc65Y2WFo8stqpk6kRl0uHetQUmL2by1tLhcV3riKB/mGysGmkXKcGr79YTje6AFlZLQsbXM
pz90bM3PfW6GkwvyinQWn2mqss+GGgKCfbWnKq+vqdsR4c/36CNPMa4CoDbDBBbA/xKdb3XNi0Vr
k+VA0LRDQT0y0ja2vmnHgrcdSq+Xb5mliOayjOLs2jqH3wQzuc/wpywRdONWtBRgx7cX9uultzkA
m5bFcnMvOp4uPlCylVvI9YPw1h+zcObXfSCtUl8hDNMyP2jKEZeOoMXbUq7dM2GPD1LvpelobC/m
le3Ry7UDyRFFQL9gA7+AwprrPLsrpbK7kY4/vKWVkYnUK4AOI6hRLUSMbfecxZhjeJBnQzPpDcaA
qks6SVYqntbPae7cQNPMW15X3wsdoshKE0ngTamdaiIPNlRwfjE9TxqENEXfgfOnaFMnmtdhe89G
mgBnR28CzSn22ypL2G/9c2wd/AoGacP0EI5HkiIhuM5CjVWwabm/jjeP7/4q94S13Oq0WB+ay772
9O7OFIfjfdgPXSfevDRTYe2QPru3yZF6NIga99uEFPekcR7hUGr+qEDXwbqovKOBzhgo+VLJe0/M
3WU2zPXEm8ypSjImKRjmmZCS25ALdKAGegaVlqdJTCQuu1oXJ+1HaQ3QkDlcjYLvfdU9cWp6GpSc
ur3muk5zhCKuWU3LLSVyK8p2scU9xSXPJIlXsd1oExNpcyJk53n3trg05G86HCw4NpqkNi1WO7S1
u87/0r6pkXKQeNRaDj5wchieLXfju7Xs/FAxsYXbAENcgTOQhDBdeFqJ0x4gF9ngA0UZxNMuPfbg
cfxuN242kDeMtEWLhXEb/InRR4Bb+pre2YHzoODyonzptSF9XooJPGinIs49evQ/xPnye0vkGVfw
N8Wk/iMW6NmWXnubbT2ynI3KhAr136atcebS7Db5ide4N2o63AOBoSzx5S/iWCgRRPURzaP5TMUC
KKpgGRoe37HpbmWId+ZSN3PiG0mtmImbKSIgDrrzGYO6F+2kcAWQB9Y5n6jB2x6K0TJ3vrj5aL0c
uZTcYTskis2Q8MG/dDgMAQ0NInTykgx350N2iBHlYt4aDnHH9dIDSWe0M5qKvnV0CvKBJFL7oG4T
UDdMVJDv6RJPpmBjQ3pGJsvX/z2DZReuzqMdotDOo97oIakwp4Xr5l/qmaRewS0uFIYY+hZjvAuJ
E7HudrHF5P3oO7+nL7oaKQlqCZ3upbfWofKUtMCARDQC17G3+XOylrHR1NJnjqTeqUzva82zk6iO
iMjKGF+sHV6Hzt4z5unK3/GHP5NSpwcFoYphpgMja0hF/pJXFCDVJ2kd4u4JUUMbumJzqfEhoqhb
kzoiSM+Iigw6f+9oFgKOpFiU+pgu/ZGhyfYVlxYx6k4bdsZmw7hB0jm9+GW4U2Ssph3kpWKMFdsY
tXmThbVB33qxNGfP6/nS2Q8rM//rrjbKnSQ7IY6gEBIPTAllvClh323k3UebuFT2U8eI//9DW5uP
TPRhuVBYqvkEpox+Ni9mDMN3JYXFiGWf/efw6gD8ZM1Rkh2g9BpPUql+VvN2oYWZnkbw0UjzjO1e
tGssWAeSVc3XdW5on+YSLmYePdJjQMnyR7VnMv8m5WmKNYfQ2HkcHMZOxEZp1lJDTqiYr3T8jJ03
vYiVkDQ4j+RITwzC9VzzHeRVd63WvvuUwlCLuErhNOo8Eg9jykvKcBdlNeoVK8ndY+s1T82WDPCA
hGLnNSmM//+hSZMmbhHLUkgEXcWC60OMz+fiATuAZZx6fuFuI8cV7BwRKVXyzhXy/3G3PFG5NWus
F4sZ2jOcz6AmBwxTWw8wKdotkazZ5DWJAF4UyQpym1lwE3f2vbWaf4vs3u26Fj+KhjNdDC/O5LAT
t4kOJkgXOBXBc6QXKRlwFFw9sVgxgzm7SSQjlZ3tusClqJ/d1EXW2Daxpc134vg0dEIpgQJ6KHas
R+tKGS3uifpJUAoT/zmA5vzLZXnpR3u7UEUVzwC27wS29Hz/5BAOPJVvxneOEP/YtvoHTVzbp9UY
B26l9dXcp2/i5aonr89orpUExVBCRby/Sc6YlVZ+v3ffxZoFu+NYd+PxA6QNVcYGjQabWWxMFrUX
Ddvu0B8FFlZX7UGbFyci+rXpiG0xZ/17AEAKm3oqgoUmjhhrPPFRJekT8yKDsoLatR/fokaLT9bW
+ktFXA4tzjuhqbg/VOMYT6QzalEpseszgKVBgao4ZEpwn1q4hKA1dMmgs9QI24w3sUCjLrzp4aok
zg4L+vT//zTDn8a1p/22ZefQ33fM231E0oGm3104WJPK9oJxUvE+MynTKxaYm/ZbWJTHZFP2QNnC
qZZVzO6Tf7pb0kWLZ5FOO6UWA4oQr95UU7Q8ZGfN3f8j/93Ep5kcytpMn3R6P0+2ln/MA0JYnfwk
f3Qj1wElxYti/SFtJZi18dXik0ZI6N0y3qlDMX15ilTsvCCBm+S4iqI/ENYZ7QCrW4GAoMzjXl+L
m8YFkNeb9kw00OIvF9T/1o9N5CdqIRkKis46QCw7701KAeuCyoQIwDQmvCyjmYn2xgbjRWzTUkSK
WhHIBeANHJ6Dv3wy2iVOq2nyZ4EcYjX0Q9u6JMhWanhHmI87s/eOuuQp0SeddqXdfSJWUV1svWV8
KMhsJhcQAbwZwlrOhKKqOtBHrY3dmdaMrPBF3absOM1G/mv2c2sdkjvLTr96qfG5MEbHBI69adpK
oSyBwLygRBnopL892+ZXjSHhjc7tsk76AIfLr9Yq+Ye+Ho9qlf9VdWcxtuG51Ny4lCt2yHb93Jyp
Oi85f/Ratz0ReNS+TnI8Fbeq2NcXsRCPQBAc6GHenPLqIisymya7k37SJTWhZoxuA2+dTxjgHweN
D880sxgfJnWv+tTy9Fk6UWX2dSGrqDQho0iJ3ZvI6gBmJpe/Lhkmc+gBhCERa+BtCIalfpaEQHS4
HADUhzlwfqKbiGM7N25aHncnCTvTq1kZHCRcZ1HOihowv5z65hlgliiW4UYdBS03j5Z7UxUhIR4v
zbwmgW5LeuqLjOKmjBJywyLyGAs5BWdtM5PrWd7TrUpjghL5Xj2+OrOrDqLDUUm5D82qQxfDTf/i
ujrXDSR45lEz7Mz8+m0pDqrO/omOu0kw8GejPjxbtvxPrnt50z8cjnnqYrlkmwz4ZIJf9wW9iMei
PW7FISUzhiUftIge9fVpdwE7cjUdjZr+3dylPbG/PhyshIFSbciLPHbkj9BLM9pjiItOv+y60p44
odlGmnL6uaFHf+cjOtDDpTApp/vTouonu0H25Rj1r9aZ3Avw9xpB9JIOxxk96GsKqbb+U2OynKZ8
JwxQa/19GdRVx7oG8GYDCiQEkrSCCb+CV48aQhFBIC0adlbaxCzPiydKF+jgimY004FWFoh0H13i
c7aHRpq9Ei4m4n537s1kY+WA9zNbDpzBsDsuDIrhLIPae4NI/j5JuZIwG8Uk1NLUulhPc/YxQ6Yu
KaRjoeBnnExVRILLVzdp2fvc9bMawZkgZwjEpEwuEhZEFO6VqztVP/NdtyO8HVG3NeXXPPHJjjNl
fFV6182vMrPcU04fFTuy8VZ762tNmg3dvDINN0sP2X/kSe2ldahaisOwbYFDT+PNNdohqsj9ilAg
Ll/KUL/ytm2B1DBQunxBGu+TPxT8gWjnBlX1cEvqUPc2AC3B/hlRL8e00O+J1NXZKuoiJLtsCKZ1
fJuL4tPRa942a1oOnZ0SEp62YZHAwSze8pkmyw/BIBuy/I4ArCVC55L0Zkx88bI9G6hQmQp7VCra
foO3A6KT/9ZxmmlSXvuwIVE6SHqnfnYX57Mtyi9tXeXLg0TruB6oYvUiYVstqtyRGO7dvSDm+iqs
j7RPvWNR9my1CuFW4Ryq2k6fy5o4cLtIgXP6aO0I2TTFyt5qDygcPfSJdCHHLOt5tPY2pfITw3Wq
bTEzVgvxmZJICYoFkIrO6v8/8KKKa9a6/1kKM3Ul1uE8yJPwzXEon6fR8FtZiGdGIgOdj/1JXNkU
ETmJYbVMD0na3xCMWWfUJNOJXDxfh/4/t8X0kThF8dxNw3kuuucuc4+ujmXJabIrsZs3m52wawSH
2viTJN+oG/vsUZl4rkgOi5yymw5e4bUBMywnB5cQQQCr1p5zTfzLeyx9o6U8ysrHv8TZ3kVvLgBq
sLhpUXLcFUjDRvPRn1vNNaI4xXb+IjZCz7eeenNpMyJQPn5TY/Fo2euoMmtJ4EirLFhNsOSMklhS
LR+B08vXkkAjqTwDTMvyC/pCN8gZO8b2xaGgvZTDyMFkfhMKvkRyWwkApwcbGo2zxM2XK4VKMp/p
HNw9ONGeoU3jZIiJ4nsT6dzHQ7FTsV6vh0GpEpDNTM65a/ii+WFUpn0jXO6VAKPnBOY4Lea/dLoE
2DqQnFfUWw4tg42e/N7xtUWoUr9x5ICjbcl/YhyORAZbN7aNmHTF+mH+ax4bx0E2+V23RnHV8VCx
rD1kIIXGETYz+m7UR1dDE7Dij0c57qE+kTKolR0UScOzKrnTo9zSqRLPsEnXpnXJ3rRRfRFRGyeN
poWnKqnJgSYcNcoVY0dRE7M0bvI8jyspUrIeIxilxne2XGPP7UcywlpQZxLD+f0IUROkTuoFNHun
U2he5IdxcrpHhSJ6md22cCUeG7K0o70mgwobRHHsSvOwdexjMHGKAU8r/FFWWbhQEABUT6e3FOl5
sawqWgiv5ilp/cGpiqem4NKqSpe4dWPtCJFywDBRU5NQeVoTijlBbtozDNzr7uov5mxzKewKKm7K
OM4RFERzhXwCnPIDzcpNFOj8m7mm5dsipoCBMliIrYJ9jUvTCNABRIwRXajXoJnEceK6IKgXlGAk
e2Yh2k3VhLal3sksdIaCRHu1UYqfWc/HaBW7CuhavGU2xIyrtDEaMjIpzQ4ZjP6gF6kd/cKU2Ye2
hAyYHv91U03+F/9XZWcHl4i5cDIJ3af+8pe3EyI6GDocbLIkqHzavzVMfDDKkWGM7i69ZwHJKesI
ksbTqQpemM6N2eDjJ69+JU03GCSu3tomJG0dObdJTa1bEKRGGTf6wzzfc3q4V/2B13qLERNodk1B
XTKpfY8Is+DNJs7RLPshk/KOjfpt0VCRmsk3megl6CgVA1h5rfeu2QMmozXeHzt+necaIW/eH00n
oW5a4X/NofNN64mPrrvTL0zMvl0Y1zJnf0ZtontqOKcklr5J0mSPFs8hJ+1Momg6IdceAdC3/Ydj
0aw8g1AVI8dgw/w0grsESFpDRlwZcksfyNr/agbSeeC7NhLf6F/AY0o5h51OKipM86fTV51PQ3gd
ac2KqVu0YL1r9WtypoVPoflDlFtAA9lMwJ7h+KVpAokwFkvephALyz3P0L555fhDbQw56ZQOH47H
Rz8NeA1lYqDBl0WUqY4dz2jaN4y/GrrDKTT70gunXaZ3mQ/Rboj6MI52ZPBqB7WsO6orUWQZbkeA
XfFCp2PCxtN8l5B5/la4QN22XRxTs/kY5DpeyV7n9aEmFdE8gsjpRMZsEpl68eq4v7vRJHkthxGt
vgfs20fTWRkc+VlEKPTvmSvXziTVqVjlJ4+EC+SfJYe+R3swI6c6EsePTpAUOQ5W899Oa3KwJIAq
JvNt3PZUtDY9MkQj7WIdEThhj+6PhmYMwrYODlUG+LmLqKic8SDXDrK+fGaPvhtBK5w3PAdWPM5Z
Htc9wi1y8OuwsH/sjuIrQmBOGOG7mvI0cDbxZHKSYNCA4d+bk9kXCLyVPh97nB2+BkEdcDvkRyfd
74Uc0QrqDD4DavWxYqBGLH6Yl/qTOp8PxtH06KHyoXHa/pc2YOSVSRKpvlNzuaWHYm95TQvz1w4R
Hu/eDqvTlYclownDbMTV2jt8m57RhEk+fIBQa/68dHTFu6V1JLfpTXklMSuJPsaMRhnljHvxnGUD
qczWixBjc5u19b7v7XfblWDMFXBMrc7rlGYgci3RPYlE+wiAepguxijeMpxLZ8w+5iFpMSmgxnz0
z04CfB8KrxVFGRkTE/VWpE9Z08WLg3kHnKg9g/+9GIzJhjciN56hyisOdO5otJx7gXqY2es8Ak4+
IVYi0G92j2a2ahdsgUUgBN3fCJgEEaSNc6nM9YdtayL0RBkV+y7OohW/96mvQ9m4HzvalffO5XJK
95SZfL44ntTxc9lfiaLBcLcFXfE7M6bh3WbxHyZ6QBER5SIFo5S4P9Vi3Vx/1Z23Ipd0K+7DeugH
490ARo2XidWKMGzirqwXRdt2gIaILuFcq4PVasbHK/ZiT8p46hojEMtahOOwIdhx8vYusviRTf3S
ZFZoo28JugJDh9GeGfsYcHaKey3bi/NZx09TV+bzMNWRNMGa+kpYT/0PYSAUyCspL9iv/pCPa8bO
nJMSOzdZbGva74G2nHBowQjost6jyalzXhp4LUhYzezsgy5W5F7bp+GunMZAJIFrDEecZfNLh32I
dSiLRZoASydcHtoiuL+dhCgCgUlocJ2nkU0+0LMJm1uTv9O2M/uVnX5Q1QWS5qZ/6+k0FhRSwIC4
RfOrmfGWzyvb3cbUQ0L3jzITPwn7wirlZnqUzZ9Ko2GXNZxN2aYMx8vo261bL+gkbMbaQkVM42HK
eP1qZB9P05BGhdunhBVwXM69VGizYUac7O6ZYB6ZUfw2bf7FpF4YgjPtOZnxttNdxO0iI31K/zjk
iR4MBK/+PnkZFbSF8PdnqaR7YIu61inzITprSnnBK7xEnKuHRCJFFKTnfB89+aaFd4dbWn1m8CUw
relCZjgj2NCfq8abjq40f3mFiqSFe4fZqNas95UQX9QQHhVA9c6gpN4tfcfFQtskj7d7mW16Keb5
q9erzKcizSCWUU3hr00N4NW6947YH533MAYUv4/Rfeo7wucep4pAEqV1FjXgMxLs/kmQEBMt2bTG
1XBfYD4fYsA76smbrnAbmvP0T1dVJHmK6xavf81Cguxg/Zcsn4/8vmjdL20/f2sZUt3Zzs8U6ICF
YDCFIJL/jIJEia79csAsBO+lv6Mrxh+oNzaBnZUGX+78V5LhOu9cXgbcfLGdIby6CL/ReS2tCpIK
mhcW8dD0MmLQeep45okELz/ltsWqWs9ND4zHh4u6xToOi8LzsKK1ISL7nFpGpHYv8SvVRTvChYgA
JJg0/s7OY2xufuNMuJMu+uEUw98x6/pQmej41jxSCDa75GCr/ADfRi7vSD2mDZ3QvZRy+WvOzhzV
cFFmSlSafeu3DQVX3wB11FOPAhf5TT2Iz4xTwPIK+Bxj/JIEs/gVpIvj5qgCCkRfKzZFvDZF0NDY
gywTVHfr3Rrd3WRGu5JvYmzbgKFbhnWLZmjdWRZn46zVvydrmHjbtN9stwDl0yNlGzU8wgNArgeD
YtE5JL3XEuY2HJPpLl3t7fGN7NkuL7u1vE3/5nqYYhZ14IsNTS79VqzVeO0LxkcxkvRYivKiINYC
PWfoIhf+j5Y0L1LfwRVXTETlDvGWKDT8pct7IF6hJFX009kXpO19e5nSyvOpWwZgB3PYRHust0Oa
DUmM5+B5dTsT2jC/JBuoiijNaMD7w1WGqcNbSF7vljA1tsq3dvYX2Kh/lkMu9LznPpD1E4A2ShQJ
dQJ3ePV2YiN6+mHW9LPdGfg9QAy1ftVid+MqtSNpZyOJ9OgZaFwJewUbbtnP9KSinp8O06idmpEL
2SroUO+pGQ+6MvvH4gcigobGdy2qmLeh+KU39ds8GfYHfErnJydL08Q7vsl7CTMRV14/cNvkz5k1
dT+34kIaIkK9QZk7ijlqrKdc3tweaVkGaWyJge4UT/y15MBspkp0dvtq81MkOUvE3KGBDz5oDNIq
WnnDBa64EHhGWTF/dxaI1Oxplt+bbxhG43rAPTxzVNuda4dZtmO2K2yDBzXbjoODBNia1+Jit8t8
KJbsigawOSJijmtHTU+5xPiUvjUJyeYOxGycaR3IDA/wtqA46BGJzfrSBrS7/WX9W49eAQZbkjW1
O4xcvcXiUdUtZ5i1flqaaQX5YGxHqrc4Pngj8zm1bm1NncPsbj6dBtWJ58RgOaQyoq1bUNz6SuiC
C6k1u/QtTOx1mxH2tufedEu9TYL/XFS33/hgT7JlAFhoNIQUS66m3hGllnIMmzVgX0GKbqiIGEaq
R88RyqEeY2d+gD39AGX9aVmEzLTs9HqNGC5FNGGOkgoHc+yfiOb3ewBnTImZHUrL/ByTBNhfs9Fx
NvO/RRBJTfKJBQFgiyOzkJtfWl0Th7FZ/+Z9YiJf8E5ZPSHu0adIljaP6vC+cSgvtpgRA6OsL0uP
NtRaMNtI9wTeaweWZ6fnZHtRUHJPTZ7+dPel9ve1y+9YKtmvqCXAonMnDr5ANjNVvu6kFMGlsTeX
7gkd5jdgXOBVNuhDaV0smqD8npr2aNVQQ/WpfsJGxt9by7igkvxt0LkBGvx9qLFfAXlQtpUTjdCO
9sEc6mcZ4CixLigxde2nI9BIu25yKVR+zejLezJb5910UDE4QLS8HePF0VPMebX1kP8ENEfvVxKE
/1p1KKTxcB41zrWqvsxB/dK2yvrOUlcCW0io4MYwQmfW2kCbEQtgCsQ6O15XA1jLkeNBZ/t/+GpG
IlFkvBL2jWBnpJkZzthXRfmxudqMqkY+Ey1iPC96et4s5O+EXb+1o/6ZeZN50Na6P+szR698+LTY
jDCoqp9u9d3zSfzoE8HyIwcc3EOG0razP3SC+FNiv/OKrZ/hMvcNXGI3e4jytadMXREYs5L0Hbp5
3vvVNI8BRn9qoaVBtlIjQ4vKchCI7FAL46nZUThoVa+BtOtrpKleC90ZqNDO0/aQFwxVTEtnM+Eb
o8iBwnIxvSJnwLvj5jzNsxsVApTBEbOfT0iTCLJU8QIi0DvrEJdqO6YLO4HhYTA0x99WZz/rJbFC
ZcfGke1DyjXlBA3FRHHhFp8oOB4f3jYdhW6mh16bkqDMyvUJFeprjTHsMhXG0d7RaFqZ9zI9rHwM
N4T6YdQ51bbx2yasPgbOLwL9YSe2c+PaQvlpiM19jytI5DWa0uIwdaW45qX5vs6Ab9Ts3cfa6J9n
wIG9lIecWeNPAlfgD57sIj5Cyu/wY/umSsWxqhDnkc1OskX/l2sIO2oloWWzvA9yckKClfRdSBDk
627XhJQv+UpRk2a5fKAm9ojB2xiVDUtG0uDnPVrqHiL9V1XRVjKIH3Q2ADSVvPYJ9SAkODwC5hPw
ugefhmHhi8zq/2zXSRk3OlRmuMxnWVjRiAYWxJJRY39OO2GyD8PsmM14NPbNC7vZSONp7/9Z6fBt
rS0eIWP/levFRq0hT48ngdLNJf0JyKKdHSL2w9Z+ZFvhbA9tF3h5cDm7NNk9JwP4n2ibiFR0+zp/
1549nsGb8UCnXc9DucgDlrIsGG324XxI2pPCPBVRdgHGT2fMxi84AHC8VE3rRkLZZ9l6Xx7WT/LA
kFFm/WWr5QLJtcIUbTcPYgX0Xyuv3pR6IGkswrX7c8nd5Ml2KVogSewB5AwaHXveKyqxhFR8bXmo
DpsoRXr4nOOCKEha21wFtF2WOBKwe4ddkR2zigTxJnW8uFYymFp98dNeX86KFNzn3jNmn3iDaCIR
K5yLcaRHDl0AfXe00PQCHKV99gwMtcRooBUTetSJ7cxkzTMx1wwXjzg2i+XcG5KoRHUfWoAJyEng
wdUjB3mF96GJxL7vqXlM+u9SVfaL1LbXCgl0iAZ9wbUTZqV4Ixn/W58AfUenO9npyoTWGWdXt//0
xv7Xs6nwVZ7ri98oA1xQRGs/uFMZpIgmaRTZ3gjne5zvp22rYT96qo1qtGm0wQQrtYVBAQhw3AlX
9FtvtqJddIw1IIc4oUJTlfBtu7zPXe+AV7fuuan+/V/5adMAcgVR/8sTIAOrryZ+u2xj0USTSOTl
L+m0F8JxwD1QLwdDlsMS2C0GOp46mx0Xmz7bcpFcd4IFGg+dInOHulqlfkD++mG3tG2aORuSo6u/
mrdCQWlGHqSV/qEG3qXF4A2itiBMU1jh8gwWR48AugbmueFUm7uMnEr7UQkaFph0MVD33ES6JfKg
M1cB6d5rOLG0v4nbaHh+rBnNtURT5u05Qu1l8Q2ETASuA3hSXBMAmpQkLg3VgljTnv+Se0PRcy4/
6XvFS5epoNesV4S5YKowdmGFErknZeXDNMSRcojebyGFonEBtR+w+od4U5S/0v+LdQo1KGATq987
/j6dk65wIqPV1i9HZjfv/9LfDDpdsGphNipiqyw/x7J4R5iHPKctssCFTw/qAsuJqvQ0qDKD+JbU
JXXQ/cM0jaB271jw6pEXacCtMLjVvdDy4uLmvxsgPpokzCrs08a8ouCHoS1Oidn/KdDN3AA/ZgBP
lnZKMYLZKJUvzbp95iFm1spn9CsL8FveD4EBcYsoOCdOJRm+hnaPRb6KYDOMBJ0JGjmzT21W8LGN
dWQbck5/wf/pwW432FF2BfgzA9xlNO8RDqT/gsWSYf/QE9Wzvh1pW7oOLQaPboo6uhJI/qAPiZbL
w+TWuJKbD/AH+yntlB6uWkU7R02vFeExMcTpB4Z16+BofRqJvX/neLH9mQU0bORP14RSzVgWjoZ9
Qy+VPCPt2Vu1o3ti4vLwrtq729BZrIjc4FEKLPVITMlP8xRSVQ/tviLPtRrE+UN16txWRVWj7WEC
0Q4EvB4oo0wQ71gXA1uhj6Wpj9fWvsyPcsSHBnwkKGTevIihr/KBVbcQOQ1ibSv5bGCRj6tsgnxB
2p3rtCQiISzjueye1pY9ACN+gQ36gO8d2AOmHgCJVAAaNiJH0zALJQxcHlZLlC+UrOA4SPP6P7UW
mHQ377jZeXPdRfVNdWt98Ki8O5sQSJveqafKSP7M047w8d7RGnfVpUSMSfWNnaQUYQgsX7Qy3hcj
20+q7X5CGW3Au/9Uhhq5FrSSABQEiu0kWMb2sOVEDRtIwUjRuOjzi9GTgkNWpB2INB8CWRC712aY
pPNlROiMYnAv63h3wIDbFGS77wkg3wHdjXwKsny2I8Z4wQOliAaaBZ2vTggk3rGhfzrrblxQuta6
mQGgQWvDMeV+16D+78vUPQ+ttdz61TzwaM/0vfL9VoxC93lYCapU4rIRF+JbzWfpGs6FgSLMKsLv
6mkzCVai4jKfEWGSw6hoDVlCGDtqP4zlhdQI7dyMlkavHFIHp03a0JoR/w170fPsge0kwxaY6HdP
e8s5YWrCi9VCJk4GJHoBCb0Tpi+OasvmYDf38Th2LpBF5qnjuIGgPdazaIE6CqaZuEfK5RBUt/M/
RvD9gh2V1ope/C7pi4mHHSmRX2HiC1yAqJB6K1JhnQ4G2yNqgkScb2fq5AVh55882QSLmeiCbdrd
A1WuRsjm2qDl2QnWKv5H0nnsto5lUfSLCDCHKZMoKtqS44Rwesw58+t7qXrQhSqgXpctkfeesPfa
eAwlNdIufWqEX5jZSRLEVD0UdN2K1LS7ScJnITIN9pqSCBn8ocsFEyb+WTLGfoBMslFh32YW96Us
ledU7YJMTuO3lRy2Y17jmfrvH6NOMneWBVL0v3/UaDWpqHJCAzl2kFkL9SlpJs3GsTIdUkUPE5Rx
4ZiYJ0FIUDzU9AVlHcVhTcrNhKn4tFXCF9z3f/AvUn/Q9ooUbX4T1e8LwjG7WPuvlFwvl8Egl++k
r+tlleLzwAAllLtHeOQ2Dr7U7NphEF9ILLecclPCqOcgRSiHr9+BUFsfiljrXfKMGEyS1Ok0FFAY
3yTRLozU8koVAdqY1isKQt2dplh8qibM9eKYuMoiCYelLe55zQpkUHFAjQZn9TLSruXCCZMXkXfr
YZuK4dU0WOazatNZgdQzwqMShvaptSb50S5lSGI6Oezpsdelsmg+U8dsHn4zrYrPstghFPgc2q6/
iLUQoSzUX/L2LTU/1oTEI/MeM5cgOow8MCqEGgMejaKqP8VdeZwM89R3aaCSLtjUH0tdBiLx7bFY
HqhHdjGS3Na8z1GE5CHFb2etTouTinAl2+DbTHNwMlc2Z7tymZ2yhG6FOGLuLRtj1EuDCGBbTFdP
0ITI4cDZK0rWXWLF149QA5Z2v3Q4thSsPEuH+5sdwfIm9as99qT9mvFrNBy0CclUvBc2A6V2GkrF
WRpmd/h/zF9nl2wslkE59BOOAqQCDKCOFR62eotd0pM/5Ex3zPbNYgLWAuBAaB62iLiXxWW6pGTo
nZrznH6bg+q1shC0sOEJ8MRYOLjS+iGYjJlik7VSHyzaip2vJieP7lzcGBR2H4nGm7gmjVeX91KX
WRCzlxhpoRDPiXBURngXVUcEo2UdaD2wZXwJrf7Md+9qg+FN6pu4bKHYDk4xj/in1isLeyB2w4sE
G3RQY37ni/AaZ/JtjF80rdrBxfIIyY2E7wbqXoD1oErf5PU9Bu9jxORnt7QRAv1Cy66fnkppj0vL
mrBuvGj4V2LVROUMBoF0yxlV1eLmZHXNbY1Y89swb0QP5xXGnMjtJ/hdlvBCKh6qohOgg4JcsCL7
NNltqHljxwPahs10aO9jNFVoj62W7N+68TfGIYVJezGGfMfOMDW03Msh6zoXJI3DBuINcKA9Id8W
xG43EBXXVVe2OTi2z8hr/RxvPBXQIn7gc3PUhxyMSs+ybg32iaY8SIzS4EuwT2L0nqD7mO1Kn71W
OWL6GjVE32rNFISFLIFTDyxseVq2z3H2USE6gobIfZEckY9x032hBLRpaOHCLMyIKJUxpjIAOyGw
3IEmRsZlOFtbOFn/A+mYhD4FXfONLFF7QBZYovZTo52Rd58oODxcZX6yRC+NPO0mUF7DbJNvZ8uq
7gMt26QvldVzwzw03/7SWj/IUmHH2omNvrBqiCRKV54wl3YJ7z0/yzrfRjZAZlxSvz1Gdk5uxvYS
yZ5SRccEFlqmQP1ghpzrqt8kYZMecJkFukL9tbyjOg9iqn/gGdQ6yr5GsjHp33F7y6WvQSMMtXwW
GfLm1l0e/not/VV4ZqvsR8PIJDYhsDeNFk0fvhrxIMwFeqIuGPmo9BvNrwsKwylOC4qSGsAMxC5b
wjjChpHdwr7jgROjc9WCRTimPEu5brC8z3YzxrY48wQ8prL1NPbjR1HRGTEkYJ0dgLffK+nrUPyg
+LZx+IoshNPmIpanZiCIE3tBIrPVT89E5gIK4UXXPvvqXqJZEbQBUtel6F7BhwWoPs6iFopIVKPq
StbzjpB5Vi0nkvF4QZw8P2KBcCZ5ccq72rBbXztvIh03Ipyh1/ekJVYxCREMRpccxf77Yw0e50eB
DSXqTVE79dGOTTKS1zBf8tBACV9a3Hc9YzB+tgSzdIvFMp2QmH4hQ03T4TQjQShnf2KlDXDakYQj
6r9dBeycKDk/YtbXvsmF4BS7EplDha9S4vsITGSfGceigNF4lLGt90HWWV67/jzWgcP00Q7j64AD
yZpXV2IuaowuvsdAQCOMeNPF0Omz3HSHZAu07A0vcqsOtsLMfBnb3SxP3jLSSVVgPbq/lG2ExVA2
ts6jiTKnBkJIZp6oHQTs1Q1MPdjVWNBOZNESG6XZPTsLJg+MjDGD6l4xY+ZE+JyfgZeExnjpIl66
IjkZ7V7IjwNuWnm9wOXBqzDaEhXklHkdNCQN6m3BMFFOnXqQndpK/bFkIxzTjvf+CEQTVyUHvN9P
KmMLsBe5V/1RATk62wAit22ud1Y8fN+9X4gGWc6krAEgHZFOlRFECYAjSBbbeXiukvopBfvHTe3M
KUoCBflVfiFxgU+9DylzHQtHTKx0jCppSlisrkWyf1pWgn9layfS3CBBQKjfQTy7ECfH2jtzNfRK
hC56FUboSP+An/6IxbBjtvWQkuw6eSo7+lmiulVkphnSbJn6CsME+4bB6dI/abk/0BMZumyWa2xA
/AqYXt9R/RkeT9rCkqlBUlpIP2LEf6d6a6XMr5rCVntcIwOG35YdKL71LFpoJ56A+ti6AtGUc6tK
nmAY0JS4pJD6RR85iEBcsXpoYJhfrMzsawJeWYypEtwUASzW78ObgDH8VJOcaaJ2HnJpbyIfmaU3
EZfMJh+m+CYYmSN0DU58/WSZtzIlzpH3/PlhDidaoau4GxThBZIEWykuEdNGEjZz1W4PXVaYlJqX
qcmpe2y1HjKrcQ4WtD5I9mage3WKCqQsAyAkNiP6XQewK8/V0mZhEhdjSI/sZPKpxHZAS8xXfFGu
Wn0SH6v7DEyDzyaDFlx7mjjGF17qtQ9Z2o4lYYhb4QpyjUplom6lQZPRm5HzzBb6TRTeEWuR+6iN
1a5d90XFfgxwLPt/JmD3eDiP7U/U/yjzW9oxv3sxFvGGWM1PYnYvtO1DErljjRk+Wb/VlcTHJOis
f9qEmJzXtJ46rFTzvdO/ZxGJY83sQ3wu+B1V3tSkZ55+kLf6JmnXag7nnomzVh565YJm7kGj8sro
2jXZk1lBV48OqZl6EL/cKmmOeWTsKO3DKg0aTXxP9d9UV53Bicwnsz/rCJIqw0K9Ble/mB2CvsNM
4q1hxZKvLT8uxf7YBsrAgDp3ANmFTf1CbDKqyiA2ic1j+yDA2DR/1OokVePegL6iE8YpEQgC+I06
ILNBGXTquW+woKYZRNiBYA2OUSO6yhz3SWmcIYZ9JDJ0jtzCvvI9FsyhH1TTFdHNqWTgjBVdMBM/
z9enXpVDgQGOtoQdqbpMhhsFbVV0JrwUofY/YVMcdkuHoiNS9U8F7RMz35wSAfHGeyFX/qLMT1ci
k1ygsIacMwh/+H1xCNdncPxsQ0SHMEujfzYs3ZUmY69oMUkDDESQAHCqm3OyW4lxlHPan/e2o25C
fsCAbbj0KnONBcHc8hbnnFPowR7bSeghJ5pNTzI5hMuekLIMM2Ln10MncY/V+zpTPZ6nH6sDxxAr
e/ofX1z/0YofyCl6ktuUHsQa/Gp+mEos3hDi3ng5teifKb6kTJ7aTAm77X3W74X6O0eIFAVgO3Dv
wL3VMFSN7amqzKfZquzFFLw4En7VuD2UxP1Fwgsa9fvMKITFyq8gIOzSSmY/iIBnBmqAE150jI0W
dmCVbQQWLPoc7sj1VArGwKBT9fVUOraJcIIIVZjLITHUz41ujIoJPhHnui4e61rGaTjbUGGohynx
qbsw/eVJdzGz+LCs+TtqKqpTiJ0qNb9q3NXnFcniulLvgPZDPiJkr7wVrmy2xxo9lKJ3T1sSM/ws
kHUzSYgk1zLov9v+Fm05Y6H6BgoXWaiCugCxniw4wpwcTXULCUbY4cjUtGMHfr1e1j22n0HBArEJ
vPtHGpXdWkuBALEwu3RJ4RdBC111bbQjHFMvLikIIzP+TjPxYjApYEW1Bz6669T3wTpbSW9DMrMN
uv2aEsNqBO5AVjiTqfkkJu1G/k1CVKwBEZ/VBgMLyra33CR+bKd7AHfCz/YQSmXMjEcWcwepidxC
SXbaGmxa7zUyU+FHYSH07NvrV92snaxmBiT5EToMHhalDIpJgcT5LeCCblT5TvbjDdSpJ9L8lSoO
Sx53EaqRPoEuk8NF3YuEM4Ds7uAcpIGxBiZxDIYwehaIK8W4Z9N0JxunfPSbIvTX3qlFnXE5lBMV
0RrT5AcIlMgWObkwyKcInN25ukyG4mvqZg8Iq4fiPXv8qMMVnBlr5QR6XwvsrYkdbXxRROwVnUGX
q1+28fmhCJGmL91QDoQE7M34c1XoPsfFbYwn8hW1csWrhs75vSozzvLVMZngpToiENql/tRgtY0y
PVRSCtJtvw3nAsxjrl+nFVItq31LeGtgZWCv8Tl+tvpgCfVONru3nkWUipOvB9aE1aBqyj0jdy8S
tUCGHpxxDq/CaROm27xUz2ke0WeAQt8qXwWXm7R9UBuzPxJybDLFTqPPDhuJUZKELqOeN/iugW/8
dlCAIeS4JIMD0knDpQcdNe+2tPMl7D9m+gGw8hgz3+u3/TizVlSvff/ckfkN/gXCsKBeDeW80SCh
WiigsC+UyYnuZQvkuBgnEIv+VhQueg1j3fSqiA4YIFP+ALbKLKJQYYvZ9mqp6G9GJFkFWGMRla5I
grUtIqDLDDPghPYWqgnKuIpKuokGZ32Q4tjlpfxusrQvV8lOeAcazgaGQb4sx+6cvdZkKscKYvzk
JdIoyiUII08tA8Jul+lvk7QjHO1kDEBZce2bx5xSxWqesLDO4xf3aPbwFuB4xNsZo0NtOeX4PAfU
OvH41zUahRJrwUTH4PkrCgvGLhCg9OoSg+hx8eLcJ7q4RO88jYlNDrXXN0/Ib/em8tihomqbQSLY
QIvtAmoCwqw5C+kYPYuB7Fhf0qEB1oYCfnW1pUSUVzlx110lghksHyp9iK3l0HKT9WnpU+IApXPY
wrxT8KNXlhS0Zj6E0r0eHdOH71Wcz0gMgEaYIZVXqkXQKbBkN6Xbqx86w2FROEs4Fpa4piS0rmx2
WQlLNdKsgyKIh8mQKfKoU7fnWAoViFMim5yUwQpjQn9IrizeVLvrvR6ssZwIrsFvhnqNRXPld1Ew
QwOOAVeuwzNtgtzqgL32q6zbqbg6XZPf5fgKJCLv2LacazARkf6JdwOZIKSLonkbFxQgz2MdH3Q2
UKx6nKo99CbWQ1z1Re63KV6It0gZaNYNR9V6v3wUMiog39jvkL+WQ/kFIvZzUQ86HV1RRQFhO67R
qsEcQ/Zm9NnUxtdGqzdVVWCxhzVqKGLMWeqwxjnVMEuDvTPoVwuqGs9bYiUYa3hR1oq7+2yI/8gk
DIQSUOgeDUxVSn5vUSZx5pr6c9zf8hIndsNw2fDZQWblny4AQ/nJk8/a2s9dfQGm4kYM/LuNARVJ
PNp4mSQOfa8xv2JJ3AMXskugngURTbJbx24ukAPePdZtpsNwCuTSPu+OxGQb6VGinJzACtb1guIV
GBz7TCgriR4kLAlYTfna1LlbL4GYn3btaIJxtb6KdL1vBFqPeO6aPBpPeTUdVYEaTNe6Yw3E05nV
CYjSKN6IgtOmKfMhA4SRDDdKmZfWs0Rp8qcG8oY1a/0Z1ILN1n7w88eYRQtToBIEJlgvuaaO4GdZ
F0PTYzgT5fFea+ZgGviC9VVRaWQSsIo9folRyUS3eViySiPJj/CsmO6fJ6tHp0gS+G6J1VvetOm+
xRKdIsDw1qys7DQ31aBP5NvS9fMF3WXloeeKmUHCtsrUmBMVDSdCnhkdh21VtUiufPkLV2HiLC+/
UiKzbUFhxKKwQcvY3kbIFS5xm51NJTvH06LupJEJXTmZzCMVNDqz28AADUYEq/uNdZNaKqZrWetb
wS94Ymz32j/0BGXnlrmQhjmLGJb4j14QR3VrtT9jjYwnxXWtxmtygoD1Ws2YFwezHQ9CxtAYtute
1Xvf2Gj7jCI1XzKmlLtRzUAB1b2r6/QM1qB42MovS6ovATgZPOvTVAUpT47WW5gbrDf2Dc9TBdRH
lMQXxvmvBE4ghSINArLWWCMSHcq7ROgr2gemmCZmhgXtW2UM3007M32LGjj5xgtdwugBqfYbRqBe
mk6S0/TRsjOQ0ajitJNJv7o83AxNIeLCgKwOF0F/5iB/zpcJ2HMNPHgUORPLWf0nIUo/A41X9Ag2
Pmd/BCxiMLb1zCJfyjbQsfPyh/57DNEvJk4VKeNuWTBoSYWkPDHi/o6S7mnQjeanAOEMYWuvjVK5
nwpqmylL2Cdpibdyh9e/NUDdYLZobMs1u5rAvGZJke0++ug0gEW7teWn6mam3PVjXUM0UKCDjLd7
d02TP8kQWExt2GnlZGs8iBTWLPxJEa6Hit8UVC5yALkMLcavNYRE9ZJpUJM3gVgzFFvYaMaMIa1c
OXoaZ+5XolC8zCrtuTEBeCXhZNPra5mjud3AWvzUeW8F0iT8IfWmP2VbYxtR9N7MGXcS3BmA6/q7
qK1ckBi5OBqedC3m0FFSxjGIyWZZnJ1mY7vR5/1fkliPwmfiWllWrxFlwWXFw/5nTf3cFPgOlYlH
iCj5druZaNkez0VLdnWwqQDqSskimlCPXmYBFpcWF6GZ6Ic0FkBVM5aQtPQVTbgRqnh6x5Tl8tam
P4b8Li2U/E7FJSR0J2nVlx2huDIRe7/KhJ4TLDVQzC7fqzUj6OhRES+AuRRNv6vWXJ5XyTgVTR/K
Vs7phx+3biTmhlDI7SlFlQMKEaHukI9+1kgbfnzuzSXRJUYO+WTrhON5KBHmIfkCB86Btcz1UR7e
JwjikTJ/F0obmCk3XyvH3OzCAe2preQkQzFUtMgrGzflJLTtTgEmomhFuI4bGmEIazoSWOWiJC1D
06cy712sd2GdvgyZGUry6OWIXuOp8DtDgV/x3ekKpEmy0PBiSMi2YAcYssB/9k8DONvJTWhW2Epp
3bJzBV/GSWoQhVzQAbYjj3rdVxn4ZvGN0Q0u6dVvuNfaYkV/z7Vdv2Ac8RGQg8IlYIa1uCBWz1r6
XKfWN/1xCaZEF2v8WN+L+kP6A1PUz+oxveDBsrIZX80uR6e9NdgXvgzzInVIV62QhAeWEqUdV+Ob
nuQ7SFL4elrXmN7ibQ3kHmRy9MM07U7EXNCmxqGTCA7x1q51MBL5aR/x0bLZggma5/ivdOWQJuLO
6nN/IiRAt676MOxk+aXd/uXy14LecwZL1dBERsyPIwbWUrs6GJ7P0kfZUD2cBcv0FOlVxTSzgHt/
fEwVc5bGfO1FirLx1O00TJDKThy/cuYu0BgZg7NvzYllyCcHNsh1Y8igJHQWIAezzks4/DbM/6Ly
DzQEcnRupwUpF/1FSuNHqCHAoz6U1HueAMJBTjXzcWO7w+FnPU+MbfKc7SAi8bFabGiboZLZsvlp
lDuyPHXNKywnjZ6U7nUxjzoPVfLAbv9W5rZvIImRZUOzkh0LplUCjVtaejFVQwW90UyXayEdt/EC
ksWJm8pp5tZZFSD145OsatdZeTEtNzXv/019jQBWBrMYVswksz6MW7Y56o4VPU/4VLRcQdGBmHRd
Tnm5uWkcOYZ+M+uzXLaIIrZQHaDe5NWpAne/SvBfeKIW5TYGFSPGPGmBQyG8UxBOV/K+RdxBa1ZE
MzY0dnC8BmJ2otGm5QEMz3vJEAUNGXlDScqQw3CaRNhvFuobZGCEYvK0Iz8X9sA8Lmu9Bdhj2DyV
bq7SmlDilz+Z+ka0CL0gmLMB/omvzxYSCY+XadR6Z8o/M3RKhfKGW36n0GL0iJTtThBZ/ShQ1oGM
Ml+chl3N9mJb8XVqjFkpA0qaG+m4jLVNke3F6nFcmWiY0vOWm741j38NTXyFmKnAGRCOMHsn5klQ
OJ2FXXOOQHI59OUHjIVtRpFkhkguMNU9FHrI4B1mU5hEnLpGUAf90xoZfvtqgaOz+QJW8xgdjc/S
eCGR0p4H4CTEu8wovLLGNVnclcUJ1ZOp4S9IeEdiV62DLbomKWkPGQ9yZ0f9zK5oR+YKFF+GPOfa
fEp1MiJwYREpYPNppaR7LjdjOUkCU5ftdmY/8Fy3b0bzLCOzBELpCMpHB96rU7A/ITAzI0TUeyHr
j4Dv2fy+ZmzqAFV5rKohBv9mHKBLD0E65Y1C7Cp+CVR4xThwUX4K6J2GgosT+eYy4cxnmWGhZK+l
sy59tcVnySsiRjtkRo4s10SfSE4L5IMEFmHmZz+NxUcrab5F/bLUIEUYCmUyqq4W6ExBxWX+iDFe
F2YSYp54rG/tqOigEfM6aRhhoEV02SPEQrrlpsiXU9OFdIc26S/bqtIOWKchM84D/dImxke1vMH9
87lnmDuDMErxyzUi+taXSZ5+pba9AgtO+jxMjeXeFdIug+1Ed2F3Q/Q+ZZWj5ctZb5LfSU7ejOyR
NsN8hw9xtiipEgU90WqM/xZwxGlJYhFYkuhgLIB4I6PlFlMkW196l+ygpwiDrbhdp17xxkr9hGz+
NDyomFR0ydmITd+QPBbnz+aIgy6ynIrQjAK/EEerznx+apfjahG+Pc3Vf6uiqRPwI3ENmg21KT6C
YngZETcCennLEeZI8tck1d8TXORiKM5VSYfInVrG44Mxz34pDRPlU5be9Ca+6l/S8NRhPov630I4
kND+rfZi2MsplmPzYxYWX94eR2X+kS2E/fDJcIB/9CPDJmpag6f5YfNlHTIBlY/KDvFbfq1wcbO/
Zejf0dBMiYlNqA7jNHXHGMGOxTC9aSweYX0fW+puBPZpic2+7djIqI9FyYcoFSiM17e5yO9jXz8L
sxGIvHWV8tVDo9DkkY7FPGzLlzSC6lGgRhHhncLdJojT1c2NisUW7fp3PvY6nF6n8OTJGaMS4W1j
S4bJbjndbwko6+a5w54ndyj4x+RSWgl/Ytg3Caio9iA8vHN4b+VsuaPJC61mdNrjfVbpHWlyxEm4
6tKGX45IVNHjIxAMYsMuJQtDdloYLg51o92jlR3R+k1hKNEfuwPIIZOhOnw5VuDqRmnOhtXszp0w
EZWUUrAONs8Q3LnkQWZsUA7xP5XznADKUOK2F3G3xOofKoIKKz0KPGm7JJajRF7cnpQsFPuPwjKf
xHRnrc9IwKlnU+mwdTo8XSnIgPHXxwQtQcIxu9U/V943f01eyB1yURIfRt0gWfTfUEnB46WY0rek
uWk4diqgVnGpcNxfEKrCt9BWD7CRBkXxVJaXrvVZgCBjM6TAyCE/u5jH9RavE5zIkbuTJL1BxGrj
wubFSmRwkSg+RyNIVNZZuFnJLVAA0DxlrxzeONYFIOtYYTRmlyggucUcQ9xRuVaohckquLEY1o88
Ap1mC6/yr9X6wA08giDE0ZGp8/KbhQjUTo8ITthIy3vkEN2/TJFfClkDtMXQX4Y7YmGEN8GSjBJ7
5eaa6VWgc9sZHaC8rmRJ2RtPQ6k6PwWbwMQU97LEN4Pp1sO3LrZ7M2kc0gP2RY2ZapwZgnLXj8W+
zJFTQnrVpNiVGJVYLH64URgUzE1AvF8xpG6KHz3g85BOtApoQpeXHPW8i5q06Jwossur8q/6WtHj
X2rUmABGhDDdr/v+vrxgON1y16QUbtz2g6mAhZx5cj7i9/rO6/ZQHF+tfXsFvWtjaVkxKT4jJ8aT
rRb3GN3CzE3O93gp4AxMJRKiaSX1rWB2gmeJbSK1JLm4+iJ9p1HN6NyY/gmTq3zOLG9bd3OsEKHA
eFePEreQjOWZoDPH+qPhsCC0IzFl8sFyBAjJb3lFUod5jsavEt5gn7PalVZPbU/6rcYIY+742oY8
XIhy5uTwGiyiOMtRB2ynBTnwCrTdrv6t71AJ0Cnju6AM3bDDV56lfJQP50rA3BftcGzjxq1ME/Eb
zy5FkE2twHPPjzZtBPPwA/Kj4DkfN79lRViEZNQNBT8TqkOMd37UuEJ9w1ODPAAP5xwfC9GzpICW
1JunkABiwTyUyYHbr1n3FMXxwNw4EJoDKiF0MCN8o7CGVscXCBmea/O99ocTJgmZhHvjF5Ov8Uce
HIrZGsrYHLA5YYzCfg8SXrudJdbp8ak1vjuTyely0Ed4RG4LD2eP2lXSzqvywlY5Lu5if1MaX2tf
Ou4umtH41nzWaqCZx1G75PU+zi99y4+woFmHmTNeop7b4/SixbwJb2Lml1owoAoAjEHVFvGL6reR
v6vlZ2E5ldDqdWTA0k9U+MK/ZvBlERif15N6/MxJhECaMRsGPorB1EGxjoqNbUv+I6FUBAJkei8o
C3r1hWZgYDJtnCj8UJz0GgfWToOqvGN7YJYnFT0+HmRoTZuD/0ZlDIZUU9pFOYGIdKh+Xvi4t1v5
qLHlTF+kyMvyAE2nOuzawpf7PVSbub1zUPB4RxgieM5ICmJxwcQs/gaTHSUoeHjsSVPxK+Vujs6Q
7Q1pt97m0lm3w/wmM5JPUKacNcGbVRKbJoTYrvWZc9biNcCDptx5RKrmwLfbD/zhEwHtXQ3HkmUX
J22gN6eN1yWOThoK6l3Z7XmIUaExDn8q3hLUCdm+6x6/kkIC4ttG1J3paLtW41RNvjTxpC8Hoz70
fSAKoUkkahFyqkumk7nUPutD2/iYS1Sksaw3fiExoY07b+RmlUD21V0b/2yGI9VcFs3TZrhmgzvL
1VdMLzuZeKB8X9X/CiVU5BDMTgTFdLu0g6eCLPnHR8F3yD3ZembuLJqr6Ge4LXw9w345o/1tUCQl
O9WiMgMHm+yYIVbyZZavy9kRwRp0Lu0Xa1yh2kmb13S/TLINCHLDvosBQ3oZKAxOoYxVgDdh9EYp
d6LkZCEbYeuvHIXvi81B/0bgR0YZCgIFsV7NNtJppltPOWP9Ug6qPWs3VtousFyrtUWqoRxnlN1e
MB7GlwI+9nTCvsXCmycg+pk+N/I/cihYDolZY2U3qPRkSGksLhDo4opzHowjFZYnc5VwQqhOmJrk
g3rraIcQM2hknz9s2Jf8hq9K7g/8uQixJQW93enMU1zUN/qb8C/lRtn2oCIo4L1hAsiyK7gR6xtv
Db86uTTTjrl+BTe04Bt8bRQ/+3xg/N4VSHJWiFxPpEoZHPR2JX8D/TKziYPlawY8yKdLzk2HF5aN
FUqF+zDr+4ERHocdKV9ai7rptiz0hSJtN1MhAPry00NQMgnPBoEQ6IfwscAW2BlTIHenFtER5iMR
BfNLJe9YuaVjaHIG84IUcAqI3SS50u2k08ooLRXPA4eMut5UlpmatzCSVzHdBFm963qODxfwQX6d
3Q+FrtDO40PMh/VO3DwHsRzty9gtkBguVzBnbFNaERzA08ZWhq1VFzJPtFqH+QDxpZa803X42lAO
Et7uI0GzvIcrMtzFNTavLXGIMZiw5+PDs7V5EsBd4pxqETorJ7aPd65InhJaCIA4SGxcGcXUtEs/
FstZrdOcUuEFSDkjUjpVF6XKIDpKg/vTjY0AJE8DfoQAi9yXRzu+M19rfySi6154xyjg+GRBKLYm
J6mrdEclufQ8OAy2y2frq1qdsUEig1vuQqZU/jgPHL1jxE+6XYBaTciCBFm8dR5ALmMIbByQYm38
RZSjTtCZHDZiwK9WJ16uejUsAnb5f7Pk8vOtMOBY1XzGyCRvQndWrxr2MXAoLCqJmdS4293uK09Z
TexpoRCz4uJR34meoV7izgQXNKjvVf0jtu7UPRM1M/GvdN7825N5Q33i8TrxWvC19XseHqJIiq/k
vCE/YxNB1l//OG3hmojzIeer3q7QIlaVIRQphPZ4FPKbzq85OixWWMfV3T6PQhYZOj0Ej35kXlQr
BCrP3HbwSiPgoNYILhDeGNgvJcpbP2OD39gDflmbXd1y5jRYGLqM2LqfgQuyBMXadZSRDAyhBllK
iN5WI0CIp65+r/xtpBWkWLov0z98edADfurONYfdan2Zxr4Hza5CeOiCviUYab4p1SEZjoyxMpHJ
JQglpGVBjqCgM25M3pQXjov5ws1c4vtIg/qivNbaT2l8r10w4wjuG0bc/J+OoL+QfwBxgYhq7msU
XQbae7+DjdMFehS25m5iwU2tjlJjO2HHZOk5cy2UhaMiH8e+YcuMMzzeIa5Y7GU9NAbsTOjCN5te
oOZdQQGjPapEeTvgx+JIQ5/aAl/hiMT6Sn0sO/k7JfV4ac7G0wMDudfflXAgVimbnWJDGAmj4Vkw
eOA9SGB0UNQlBgCva2xSf6D/cwvxQoE6Tsx/sITbzIqr5o+iJDV+sFZw6/DmC6VL1llu7fPmsvWg
b2kYfEMncwqsijezQ4y+sN46I5kcF6Iu2J5zfeUM2skY97m3qegRNw7WLc9eYEAljvwOCU6fmQoe
wHt03HfSCbtCzMBkcrvC1aqwQ7xQzUeVLA2EHMSpzcOpSS7S8ixk6H4bznViRHCNGtRI8jFDk3Lf
kMFvMHtjw+cxo66qaSGBMNfLAWsPMba8Fxx3vHTNmcfPmOksA9BhAGrQicG92sXdKRHJqHzwJHjo
jBeerLBeKlYB0KQe5SuPVVLtKGipANKrzvT/XbXsKcyPJEdycPBXxi2UMrzkssIq7WWeQ7I0WMjs
dcyCOLcNT3msD5kvOwoenhgKE3m7nD5HmKJAfaTcq1kIpD/W6IIXIBUp/l3O3A7tdStv6wxzVrwK
DXEJyGrg0NLcsmIWBTslk6mLln1iifu4ScNxG4MYOu3SEKpMc4o2EIktupHW01mr6oP4/EjzWLU/
Lu05m5EqEAozvpMSTlVmEBd+T000WPNF+B9H57EcubEF0S9CBLzZsr237G7OBkELbwsF9/U60GLe
kxQjkcOGuZU382SHDS/dmMguqCSGtp5NijaYTo6S0QHaygRKQ9hSkETpwEMOw07Y07vLNVeo1dto
Ktiq76KkHsMiEezlc9WhtFvBo80JQbZnGJ/z6jxUp6GXnDMOefFFIQ2Pd3x24aXmyV7k/4x6XOTD
Z0p8G69n/k/w5B3on4ppeVA0F/cLBhntnyUacNbl0i34ObfaQsVe0G0sRLESVEIiYz76lDkD9hrx
o8ThscLNUh1Hnv5m+2qcBjKRuRHUR1kVu6xOO/TpQJwF44Z1CagFjEeUJoPUY22d3RRqEBeC06M5
p85bJykwHPcpig8r3rpFyVYAogdLaeKAm5vVKZLssn74ITcJz/LxPdK/85rWiYBy6+rThOAiymSW
tR3aFzQ+5jg+O4H2GZyF+jR0olhf73l6Ni1gBSwYv4V5QLH3239tab01HtLeuQc2lVYv1fhHNxZ+
9+sYPjB9LClEvKa4jiFO2uu+faZmhdwZWMBApppwk+NOyIQqG8rHBroUrGK0NrKiQcpyqVAwu6vU
envFwq3WSPy4pse8T5a+DeUyMDkY6DFPZ83N14HHxkXpRcbuq8vpN+uZA12eiY3EytKTZle9uZL0
PGaI9WG6oqmeXcuiqtjc1Qi07B7/RM5uqGn1tZPxVLJHMFfMHrjcEoXtFJwPo4IUULGirGaBVjPG
+S6yGO53CrlHJeZ15SscxgeWoxRozxJrFdppslUgorL6L/e9zaUX7CNXPiKoLoFn+bhArIs/kFew
/BsNFwFGYIXtvA1nrcLdbXsu/irdeYr/GTzXAUuS8uubxqGwk7Xv8hkEakfIkSNEJJ4FVopCZqxk
XQ2WlnY284agobHwe+Stxm4XWVS+WzyVqE8ix7yRhflB6q3lNNQuLcPbpEN9LKX5XSvBhSbYhWf7
K61BMIhGTj9TwGocjHABCIWox6NoSKP7RbNT3eCeaUk8M68M2mYFBXdU6OEVDsLYoHpn6WV/tnC+
WjpN49xYtkO6I4y90armt/EtwuQcI0pWX3nuzLohJJ6gc9TUtyKNP0o1MFi9TKWCxd5vDVw2pUuR
b7/XNUgC9U/PM9MqixGnUAJ1Uvd+qkz5ikuE+4IWL/wb5Hu8pgDXFeB2cW3K/opm69Ndy35hqmm7
9s6wt0jsztND3idX1e9iFuDxDswGmU/B0NDQMKCXCH4g081l6yhLqQAP0yzTRm9FsKEIGm/8NAv1
PJ1TQ9ZApMiHV+Hk8V7VSb1LIKflzK5k7VlDktedY3FU8Z8P1JmZtFy1bQ8kiJ+jpt9VM7ykhfNM
eiiCkhwByIedzLKrocrd5A5mSK5cjQb1OCDiXu88lXVEpa37IPzBkw6rHEAgEiGEtZrKG5I1ezaA
R7pJCFvzcAErSjuya7SbsDtYiGwVNVSWz0+/cGyu/myn5PZR9+SvXXP/O8qr96/VMM25zVmPwYoH
SP1wzkcr3tJSv01drNu95M+XLixk0Dy2//ra2jVwfhWnuwgozm9uz1Mlb3cajRsJduKED0+yus2R
dsfxVLIcijVjJWrnC6AgERYKayB14XAqEuI0yPqJn35Jx38mPHXfQgxcfItLKK53wPkHbVS4b+x8
AxGA/WGxNUSwtLRoU3q0tIQgaREGg6slsbHKPyTPg2/2Bzm4N3KkRtNcAKfTdaGAePM5W+qc8bmM
1guDAx2jx9plu6kCvzWQmY10zvFj9E7QbG+uhnxdm6u64RU7qWMR/QYlOmNzleW2KthqOtmhDq1V
0u7qoV0nmTgZBklKy3uPNP9QxS9jQkFOa38DtzHhr6yJ1pFxrw1i2A0KRcZxrUUoi/cJtkkXWtzA
MGZTSD6V3Mb4zySNj3RFFYwzlzbL0BxTHEKvPv5Kun9j3MIb3+fGN9xNOFHjm2DlC+Vp3TUUJY3o
WmwIyWnhSM1Zp2e9tSgZQCKBaZRJvCUupZc95UQu+RJ/FhNIqyZbAq8Us/os8Y4Jfi5apMzLPiSz
xHYnZc0ICI2aTHxaMfr4KOyZVOOZr+QzddhqtLlFP07wUQtiT5yUeZgtFaxmUAfZyghAJtirtWIm
ecwGSbHou1ft/jPcf6DPqBpfuOGtTD4oPUDq6Thn4chss70QEUZDcy5ksK8jHjBNuknBawfNSZ9q
LU3gRL5YxZm1zEGQFRKtUqXJrLYhxkIGoNlBaz1WwbS0UdxKKdpSh2JtAu3hBmhKOCjDN0yuN+td
yOZYGMEysv7lOW5k4SH9/oHBpHMnXME1XFB1gofTWOh+ya2GkR00Vg8gSAz7sn+prnfQUpbL6Yzk
8D4e/W1ijFu9b6lFkbS95Zzq2MnpW7PzPzXg0qwg9kUzsjvNqQsb8G2oIOaUnj0lIPPQp05Z27NO
WcXUyAZkCTvJIr7rkJHAGkrDepnMYgQJaGQx+/qm8gRmNzzvgoEEBdiB3FlwiERoAYEyCzwx05l3
C/KBszhFXbXUecW/TeVXmQ3H1jfB5DhnnUV70xDN7pBBOsFZQ2JD9+WGp+YZE9I6SMJVmedsJDjJ
gpo6m4ibkct/HW15yPtzVB0tAHNvXqSuAkn8w1ePNWXaPKPP+kgPpaXsKtYfVub+VliClNG9MoD4
BPdV3QHyBXbtQCKaor5ijeE4Lf0/xe6elBHttFG/2eG4JYK6d3BaUncC1Z2WFgUAvKOdcxikegFZ
2O3XgfolwoNfBcvOV475ymt5CxdriKUXvc+OXmaskrE+jTaSNjsbT/OuQ1TDP4X33dr7kLB/3wPp
geT5nhNcCbDmRNiUDZpuAKttHGjaOYfe3iPsX+yNMQH9kh8pCMKDfPNGqBJN90XUDxVD42dLtIFE
YdKEG6Nz0ZV/JKqu3S3ZDx/1sNkouTm3/OJPbbANR8F9aNIlU+mJM17DSaRR8Omj09mO+m7YGngX
c83XRJBS/1ThHodomDWVAURNXVsASixQa7HQn3VXvqQUR6urdvRhUhL86hM8zLq+h3ZJoXrHK1Le
bcuhzgpkVoizGvtXPbYvFkWM5ivbuYrQWEe9QvtEchjZQEP2AUPn3DKWk1XrX2t0WSvDteSQPvbK
V9l+NO1wGJPqlrfjS9Wjg6SNifw9rM3kW/bnhobToH8oHOPiChWJLD845uygj1xB8S3mh9sHTOlZ
NHfC8grPjDVO0LI/Enu4V0B06ZNvkkUKhExoF+7XJW6ogyTtkHIbWqHx7fY+kmMJLyb6UhvxVkVi
GQTRpdE9emlperTs7pRiXmeNzGGoI/ZGn/C7ThUDTsFjr6S3ZvQeuRrcLGRwDaEO2s8m05w/VZIh
dRKmqhyIMBISdO6SiLIKMci7ZdK466CVYAlD0WiOomDRH9OFyF6+SG0g+dGhxVac+fLbibjk4bjO
WfE4nCf4qpMoBGjA6q/9ZGQeb9CWr13tPLw6etZutSwD46cWOHPioniFWAYoJ1/2dX2AcEk/se0d
La8+D5Y+i9jBqyXeKmfcVdMSweEd7tcfmCBU1VlblvYRNu6JQxhPdHdfF8XeMSefRR0QwmtOrrls
iCRnqe29WZJ8DWaSTcj6gjKvhHRBU4gHdNkHL69VSmDD7N9hQD1LaukKmb4r+76rj26VvItSW2dF
x1WKm6zWvst0Fob9OilMzCCNuJX+1fflDwMSjsZ2YU4fNy3qhKd7vG3FDWfT12AeMCWeu6LaWlry
0vkhgWnFSLiqphMbdKq1P/q7ZOBiG9Qf8LFrJYjw9x87WkcqwE5Jyw4tjnb61BJh4ZQtW41jQXir
Uu1YSG2WdHLV1f0xFM3vIPOTmSrL3K7+t1JiHUMfDRq057Q3aFOa2z7H/9r5hOByNiZtwaOM2uo/
NEecci0/mAPmTTh+w4Bzvfigau6kg3RYjgnZKTfbM1cEuvG0x5LaKxfNUmlXbjFNHf6uCOQePhIc
iHTWeHvaFZcFyman8ACCyBCk2rrG+VKzTy2jZIoRcedN8abkXxbDBdL/CuJ+UHjgYf3IdimUXccU
IconuHmgkY8kRakhFRdgxRAYBrhltfSL8gXKuiFArBreghNrOQNDzgHwrSvFsiZeoyKnZrgYRMSG
yn1UKFMKcbrBaInawDCBWWKn82DCtzRQGsUfxbCMCp9ujwbLEDb4LXgwmAcNTggLtGUJQZO4I7qE
AsQlGXr6xbCRqeG6A7EUUt7XEzAnW7MuYUbqGn6EAovuM0qwLPDNucEHVEH6ZYdVFpc0GQVr2f6U
9TDvUMtLQGQN/qzWo3a+YhvItsnw3Nk4pBD0aYY0z8nJj5kau3oH1mPTiYAzmQ/brSJiwrrZyfG3
mYsRc0yFg07D8ODQB5cUzkYpLpIoVtK+98VJgcpTxwBtlX8Oql6NP9YSFs4osqRTSUhPZHtoVjGv
l4Hkb2NiBmetjMXMN8AQwxAgNtn2KvZUSuGn3lIIV25E1owDopo/TOHMFJZjld7M6apgG9jj5HQX
dhCc4rhdKxUSWtdsGXsX/lHi9Ux4rEx3gA8LWcBJVQlS8hqZj3b2YwTv6FRY8xZM5/3A/htdNy4v
Tnsry35LP8iyqdc84zhX8UNoURkniyLFAjUR/5he21IgD+vNwq4wlcGNiNhrOLA8td+BdO5IyRWP
RNO6YJcwPJt9ibUq2eEQIKsZc/m/Tj6MahPp9j4w2y2+bv2DZNvSLH6mL9NNcimxkhoDf3bqYQLp
YBB9BFwKuN9CdKgcWw68w/qbV+JbJ/b4G98yYs3114DhSQ0Qj61vmTPotSkbkIufcYE8E++GW2Ms
D6APIDz2mwntqifb1v4WyrmRK36nEb9D/vfap5mv9faXuEilfZGPTaIPSQwuiU/05eoC0NcVOBPP
xGVR0lPHGy4T0YGyskNIqII4Z73xAlaRlTwmbv8OwAkbS3lAPEZdDBxtR18yrh0sCldVEWuw5syw
n6L4EZiTsq2DLmbJpytPozv+P3an6Sf3uCmz14CFVjOvVdQCXPewfDmkEhaOnNnjyeaW9PB52tgP
UCAZpjsMFHk0zFUs+/XwFOyfmBVYFr0XE807/QOdzlLovQQShbGWVlm0cc6qWJYhKEAyZbjR0EKt
ag0wBflVw5RtHOHfJXDS9MkRJb25xEpGuhNT5bpNccqWD4+AXWS9FFz7xJ5Zv0Os4VVS40lKxn1I
wmQkyS8huAki1yLUQGNw0ZAJgOvCb7XmQegupwcKNasLA59HpXYrF3MJ+qqENGCop9D3UEfZ+vFA
C2sy5Z2z5hhOF1HNeXTvY1JsO3/bgmaXKNgFEb8RmoIE7mPhCFXCgXELp7m+5+RjqvZGVAgIyN0C
EJ7b9zMVpUniwRsLtj4BVMuK9BU2z0FfpzBhbNw5Jl8vp0CrYN/RVcnWhYXmSoAXxGEDlFFQWbMi
JIxDKNlXHhW20J4l9cWG+RoNHCBJ0fJ8RAYD1JYsR5WlKKZcDQOFx7s6RCbEboudcxmGwBQiZEFC
EVR7FfAMBjBZLakUO8aXmwCWK1kPBO9mQv7Xh4IuIpQ2bx0JVINkLQSVUR0VJxEOgk77GNz0wBtj
waFxlRMs8c18qe8Q0FiTcRhZlixjxmCcA3qnRriEj2seFXprYVYY5G6GAVofoJouTDZpYqxK/giJ
xW4M8xIvrQstoAdauiq2EH4InSzt5pOnNCrjHbSmpeVN/2wieMLRKo1VR2zK68zdlNil/XrbaIQR
A6osiozekA4Kikp3FvZYLMUwMampZdcGT5JQy2IEOa2tczyuUmvn9JzPTbwN+CPWlKeQta7e+E3W
oC6asIIxqsw5Tq7Ah14hgyzDBn8Rb/qwizawsqdVb+w8hPxNE3YG7cWZrMA8Q037n0Bj5s4v0rsg
0lVnE/55hv6HqX+Ymxn59+hPgsnsKrlU1N8q4fTl3AdkI8CAy/y7hpHDTdbQZmDlH211AWX4f/II
d4wN6FI1OYczi1JDjj2fmAx8Z/IvSs4u9hUj1uGTbsQ/hTNWON4D5aKOmH15A2NY2g0EhoLkkruP
pDlbyk/gAzHFAmM59JM9ZMbvAz6isCtv2O2NpE31SyYeUXTpwpde/1IZntYfTvMqjceIYGuwdq0V
qpSiJyhIV/0oOJO3eKp6VioZ9u9Oni150KJVzzzlRV8DHm3gjaZDhmOl9qfAP4MdJ0D+FuGHtnEb
6m+A3rsbxiojPavyNuqvNP61TajhGew8GKUXycmvv4ch7bJLmooH7V2jTLaDTeJgPS0hP2hsbFv3
l0Obma2DrCAK18y8mCsIY2zU/jbBlqfc2qQRjzo23sKvWMt+LKb9jARww9LIhffhtPeohSIzVEtj
0DEAAMBLs5VPL8fAvmHAWJCNvPKIhoWgYJyE8IhRHrxzT6+LpQD08SBKcykFhY2JOGEE62bvql/P
iBAuVY+VbcImEaWDk7TkY/CQGPXkYo5fk0MYYDgYB+4r3Xqro0c7vFoB0A4mS8ZpziHCmbco3ek9
cznInka0MO2dwJyr7LxiaVeLqvuL7H8Iyq1gUTvNdw7qjYuxF9MMyGysmLjLMR2OssR3KmdZwfTR
WlhfrfkUto6T4wi6qNMXACLdcZmo6O0MJxklRLwyfCpVuwNQTb6ZfR7c+/KLV65iP2lw41L/lwZA
IK5a9DMaNxVHvNn+WgZkePPGx2mM90xc2uKvHCCKn1x3k7pzgfziv/dtsEwswsS8esWaP0g6XGS9
D6b61NADMwOoH61CeRWs0IR6j8NHsQjim9t8ZphjABR1hDebLgEJxXSxdRyTD+pQ2utSe1gs7pvi
kjOTpIygnnwWzAOhMSuUAe/Kl8sS28aKTYHRm21duB07cabqEx8FSJz4lgAjGdVHUTBq42Ai/RN0
uLm9c9H96zT22NnOq09WcRlxtLkB/A+0cJExcupscUkogA0JisnKyF1yTmxW1RVGG/vDwhxeeC29
tNgkrS8q6WfAIhru3TRFjwzvrvjkGyIYbvuvXFl52WeFC602nr33E4GiKFiJhNE3itS8ic9mc6yn
02Oxl/IsnUtgbjzjGMZn/jcJl0GxTcwT3vxewYCjAArHVmhySidwzcWDJ96ZYlFmyWKPqTHG6hn3
G4JAaHzjQqjDxpT+yZUcRZtuHeM1dTpSk4VynEJ+o9j0TvY+/a0ik90YVuy4cU9yEuWsvu7Cmqfu
cADCACSd7onw2pXcpCORV0hLWjzs9cjd6jHeDNPe9sk+6KmdG/7ZuraqQEJQjLWUHUctzaBmVKM5
UduDeAb+p1JOoIEBA9MCUN3SQCgm5sr1JZtiTjuFiz0zPkPNPwIK/w7wgPohSrfTXKNIu7Dr+TTT
etVPkSzysLKxl7xhy1RuIrRNFcHJlcDevGIXHUVtQl6KTk5HC0cocIz2H3qtXbHqk4Lon2qg01ky
LOH/rtvkPTJ01pQQhYoYgTNfGV18papzO3TK1pjKRYN+lzBW5W67SCZAe13sh3Q6rPG4mfpievej
4KVmR4Tu5LB3ZEWvEnGNLn4JM7jTbnpp6a/uiJkJG5+Y7q/o+FxnyFep/q1gZOto44WLMOlr2mit
Hb8jbWVvc4BZfpytxsTa+Iw4NsxJABn40Z0t4HsldDdx3WwMVEtHD9eBT4sL2MGQkU+naqRA1AaR
YzQkLBWT1VM3rmPXv1k2STwje9f1XnnTrdYh+rwJGhakede9jxWbyYCtPy1il9bgS+q5/m5PPNiw
RLjzuQIwHrHvZIc7mbl4OPaLbjZ0EqtIjc2WyibmMu2npInT0qczSvUSHZQs/VIYTbubel0zH1Ul
DaqboZh7WzYrLarYwimQUYwj3+QmxilTsDKctSoM9rE4mFn5KdR2PYJNnxKX2bQwmvhancVxePC+
JES9gSqpt0BQVWzY54RZ16HjgZfAeKoNBgsfXiNHcKD6c5Dpe+KNl07rYFP9tUl7TAzWjH2o/rVQ
6hh5S7CZqpL9G3MuUtP9VBjdlB8bnMdIf1QF6KPXaSKeokQEHLv+y612ySNzlbuFOc/HvVbX5Yks
02dGbKTIaO+m/4pVIGsBkhKW0L57D1KX3fJNVxGLBbQIvz/WmnY0+d7h+hw7pzsLWz2H7AnbGLpI
edPl+FXJ8Ezg47N8OdHALMq6P59cEiA9bb+5Q93f9zzHjAy6KCdr9j070x2uAsq+Y713brT2m98E
WljpKk+humezSq8W50CcAgvbTneWR8TSXlkjOn3RXkbbOMGV3NtGvB9Y/gk4sELSFapuK1T+PBr3
fj2uija7QuWxKcPNKDhXlQCxRutvURy+fJe1qZSE7HU04xxce8ZRzsn1BWmURdnXC4PaC89ZGTCm
U0w0aeweGry8kRKsetp0qRwGMu5TPQGRuitYi5Iy4MEOYuOsNlSB0ksvefHQqQUsvHkr1T8tWXro
myS0R+M79wE/5ShTkoVBoTXrOGAQdu4S3EidfEXtsBlx6cQmWM7IXhhFs5zOhiHQF3d8t1FZLba5
fCFr0PZqWJ6NXHu6yTgb43e7VbYx23UXstUQYMY33uaJejGczxhIGBhwegMiUk7sQ8F0gqBY25l3
wsTk3ErPJNmMAE7hN8GjuRVBFTFRFwAM2dmhM6Z93JuE+eAKLvDun28PW2C7+CC1RdjI9ShwEZoa
6uGnOZ56/KOUEmHPDmGcCq+7WH50gRN6BKuypuJSxYzUjj4eVgzQTUQdZEgkI5NLV2GMYpDo21ec
elhD6PyLUwI0QD0NJq0YNDuG5zxDZIKHYkNarNe8tfV1Dhk05KYvXf0c88uw7bNvuee0wb0PektP
FAzsLJBfthNcAkZc2JNboHX/YnrumjLaZGwYpDTXulLuB2gC+oR+VfJNanA8c4Zx40fOvqh+Gqy8
orSIa6Rb4XlkEYiSq/bB7Y299QrPdlAedX6BZLvQlgC93bi4IUmJUv+scDUX4P761HqMg/aMVOVf
0KfnQIwLEHLOqxiSoyWSVSpxQNLKZdkIdATLMy3Y5lb95CBphjCLNhF2Lw79LUQw564XC05D/FP+
ApAKgDK6ZkgJYVjKz6OzGd1PnwdSHqzM5koDcKEfyJ58FTQMVnvRrbV6G0UA07gc92Z3H3Me2msQ
plEyTUU+jxTQBP41qJ5x/B0CUrP41WSTGh9hH8PhMuzDbcERwTPPerapsbpyfM0WhbiCihqp9TO/
JfHH8q4Zf0MZvUX1OY4/6/6G9Nq/tPw0Zh+sQHqGe/PaOGu0N858ZftyvFWmbaS2Udyt0mwKUD2V
N3P8gzr868hvsl518g+B3OA2D0N/yhrMIQMeOZFG+QHTxOPsh8AVttefhMqDbvp2Byp3zN+0+m5K
zGcfOqCnQv9xzavGZYsDfYqWLbGtV9g1sssYA7O61/KDKduM7rR1ky5juCJd6Ki/WBBYl7YiXYyT
ZIFzMCGL2KWMleWDP3wb7SHR8TbDk7Q1lZ2TX22H/OWhoTEvPycV0VpCNzWnpcLziTn9kZVYjPUG
hvyRQrmZASU8Edy5/MKNzdgLBa95WdAilfykK3sYG2L8kmJXtx9Otw0Y/ASPCIQ/hRV2t0v9bT8c
QWdUGLnYRCaHhigsmVT9r5f8qMabnj5BTY9YCaO90xyK5qh5AdHY6M1wfyPX3aakmZh/fRA8vmmx
WZ1YrjM6DFnP096DLb2CidqHV0gv08fL5V3omzDATwo6MsGLVWbQ7/fMdyrBVfPbctl3P7V6w3fW
eTtZ70rA0w5okkeQ/zTu5wiZuO2eKlpek1M59jKVfS3ZDZyxRMe/nC1gaTb9wenWmbdU6KGnM1tu
QuMauEcG+pQIt+UAe/h2in8axz5wFqb4SiAMa2e/OprjgthmGdJswhP8XpRI3s2v5f4Z8l5mVzqd
wuIdwV7zf1L91jBFs17kHnBRXh3/mioslfTPzDoEHJtrH5zf8FWYh745oQ2nFsyWGQzS2iKU+c5N
M8akN+6aPAgdyj2h3ol9d+0GLO5bf/wXWvvM3WG8yhtUVXpzTjayrfvk9BJonzGR5po7rkdgz1MM
OicP9BU6FzLPyZSfA7v5rE8WLqGCBiQRa5M3rU9mZvY7nben5wTfPJBNRIrh7BWHgWc9VPeoBY//
lYmvCFLM9HI7Kjz+/IeHi5jmINwy0aLNDmm/DO2fvn96+m+s/9nOTXJ59Ujuukt/DfHsks7NiCPy
V9sB7irndo3Jq3zq/l6BNmPPI3zYJN6VyRFNlDE8uybolnXjn9pmI+tjOu4ccWm0o2sf7fo9S8+O
eMYYsjzLeHOInmjeXSRngO+KdfKTFX+R8mDUSGbkf34AdsB9uVBHIujDGlI6DCfAP4fQ/q3SLR3t
KhZS9Zwo50G/A3nmiMC2uicZ985HrxI4gX+g8ZHo5aPS72ZwqIlZa+mS0NYg8AUd7A7j0SMM/jzj
hoBiExyU9BjlXzpqk0mg0kRzU9lRoirBzf0V4twHxA+KR4ZQykvA9W6Ddyzjf2I8GHBrtGda/Ztu
MDKm6pR904Cnan8oih0Bi8G+J4jdQf4m01tgbE39UFXLsT2yaesJmeu3iNCA61+9YpslZ2/A2DOv
5ZMqEPDgGON2GotOU985DO3aRvNPLD589FpJyqA/thO4gBBlIzF/92MJDgVaT+oX9jxRApsaZ+tB
o/0rcHEpY2Q4DyOxusF/hRwIAj3Cc0m10dS7zDGV0mnhXDPFfs/z8EtJqu8hTRaSYUcbxK/DpDn3
2ldC+u+t1NEwXJaLgt7fkQI5lvTqubcZj3spHm3W4bsPVIgjAZhx13HnlIjQo51ReuXZdGmXsbPI
KOmsmuyg6SUoKg1QuxZgggWozSdSKQkLhDKeQ743cetO6DWl+02qEhMRvG7HCK1FYQoM6T4xCrYs
f1A+2IaF6YQ6oDeeBJKNN7831pqD5CPNAhnXJIMRmzFHudhS5tx82cpuig2Dvr9LUZDxq68UWZ1t
Q87jzpj/v/CkbgMXYF2x+gyXY4YB12nCEIXD5kIb4eORZoUsPspl3arblBoVpF37rLol66gS6Mw4
cLYq+1VjucMRjqupQuy3YgTjZsCdnyr41/GO88Ow5r4M9SUVzfO+iJplI3kg6hEHqHL0fjOt0ZcJ
VLNCZ4kbKxt30CJwLGIuowwKhGoTmTTDgXv42rfGLlNDChpTgV6tKHuTIYplacY0yCmdvkxeDGwy
HM5h9KtVJz/0Vm7u0lMiaLJ0EXXbqprIPsGHJOLdDMNnoZBnqSc2rpXnPdNGsXMTvJJFwCNk+ryh
9G9cyrkxLvG+6Cqaxr0fB7FczQHIWaDlKgC4/NyjTRcDXVIE323H/nrmcGTrG8jLTj/wfoBeQaOJ
8jZohGDY2u+iyhzWTW3+1a6bU/n0Y2bpROkolZls1XAzUn2+TLsS13eNxE5jG+DaqNaXKJ25+jA1
sJ0jPgRp6btQK65VV5dXjQuctTK4WNJdnVV+W7BtqPIRO7YkYtsWvOJNDp1tkcA2UED34mSdhQ2p
iMpO7zmuIFG/RgJBoWFpK7oReWpqxjzEXzobRFGtqDVaDLlDqVcXL1lGuhhOJtVveq/TEY0O7+Tq
UtjaX6mjMEinIo+ILMBXdgW54IGgst4qN0vxTmBYcgKL9K7lXn50s6qiIbNd+eWzGTFVOi7I0Sgz
842kj2toXeUQwRTwVb3bxhGjT0gCGLL/XhhkxVInxkge8qpN5U6rh0MyeR/U1sdvWtYrU+EE75W0
vGdI3mRf2M1ApKcKqgr1hS9ieDg9oew+4o41UXeKCs+EUQO54z/MfBDa+yFz45OU44cr0nw5utFK
VUxj3gAoJBdvpBsv9+xVKCmmytyAdhe8nG9DwW+xRc9MNBqgloHBmQMzu55l53VEdeSi9FVy0U7w
6jNyUMCMHFw1sXppxYiVfrz2qHartGSZbEnlw0z8E4OXv+uLDghLQ3okixTWGI2GwgfmrHNOgwOA
YCxAa+me4zBXOVuHTixmkOAMhw1jvih2XNXqTIkS6PzJlK22zQv9MmQDkvTQZja7jJgYQdhetTye
pyYrJsuO9WVUE0JPsJLrJqGV0jcJzKrUuhQcnxr/rey7Zt5p8DDw485rD7mrM0c5M3obs7FefNZG
l77lBaUSplKTnsHlDzk/mNHYgtmopYsjRwpzqcjFborAq7JzzlJlHVcck6zWg+LC1iiJcdTbsgar
VvlLHbkOqzQfg5nmrBPYKMvSZkcWtv1MUMZBDWK0qFuLFIV36iUWeeEOYPKxVgHSbjftkOOjjcdX
FNLRpYBJX6Ks3OLMfudKWzGy/aE8A1wdTeTRtnsA3zeIIBQngFcvKxasj13JJKD9+BBmrIJcBh08
G7xVl8TnM47jQXADhZtUVzpUouCv0glwiYGtZI8FAfSUnJmcfFXZXNKMCHGcddDjvIuXwXRTfCJY
6BY83DEopnRKL2TlPOIm3PuGskN3Uxye0l5RvtrOvIMUukpCdCLx552u6YDzK3pF+eHaEnyeUL3v
FLbvypTxtjBYfCloE7iFgpPIeIto+jnS2+3A6hOwxXvMM3tmEwIKbGNRNGwE3CHY612ImDTgbaFE
nh9ZTbyRVVraJHco/rSR2OO3a6iftFR8Ztp3h4wUDzbV9ZAdaBmuF3rd/033adcOFX9TQWF2D8KO
jE1kQBSQlLiUdNHNXMc6OwFvdSdtKY9O4cPbwG1rSJAkPlhH8Dh5M0zMwSI21FU95o8JOg9hGa+3
qvaLRKGaI2j1uRdN6yn8ZmOIMm6NbEqxaNwsaNNebzHuWvpPBPcZgw+U9ImdF2fmKx3r9PwfY2fW
1MiSbem/cuw8d9T18Jjcr91TZo0GhARiEgmZL2EkScY8e4y/vr+gqu+1qn7pF2WCQIBicN97r/Ut
gxRzcs/jkh91Nn/EVS+Ja6G/N4TrNDXX5C4UkbeHmsqtF7NQNgckER3ZvbOT41TkXhWySL84RJ3V
7ppJxRW/b3WDv45asW4+i4E+bRTX/n7sTkxwUXF3iok80ke/CR9nGRQHhOwBKyTZlsVu7gLDzZCx
95A38PvKB78RTCFJLtUJTKnU7+4TVL2wue6M6wGeF+YSGthIMbQv5Lb9rWYEYxysICuHE/RzODJ9
7N4GrCcM2ul13iFgujdUXEGwUOdyfTksMiPbQt0ewoHKnSQ6Z1sW4E0X5K5z+puCjLXzFC5MP0OH
d9OSznMSiPjWHncGX7sMcCUFhkyx2sWbxlASkmSHX655cCfeR2mMc+VN4TdrsTeDw820jwkC7H1E
1lWF58+bWadmPNQB13HouN+VWB4ry5XUxuZ2ltVbQ/5HOg1oRmLcuNaj0n20BzbPW8ZUd2YOrvrg
I7L1vgI/e1OnIkcPehnC/OgZrExjXCguHtYEVLscnbCFG4bexSp8tqWYt6IUfyrEG8b+CuMA0XTo
p7i6Suu5KIEXuF37q+lWyM7QPhSzP25tto2p5SMzgmpWkfWVFd51rtqR5g302QnDfh68JYEEdYQd
BrnsRS8pbl3aDCF91m2n00tSKHK2kvqtQze+7b7QIi1uYnsrquJjxsYVjSno9JgpzKjsz97SF6Gz
a1mx55QBmwPXv0657wJ0id+7Pn1yBael1ui7e29rZJ9innoOrVFtmuBFp8BByXn5nIMmupkNGDnG
4yufOcQXldEa9ZiC8CZZ6b2f6TUFD9D8FBAOwBwk9Tw8GENOMKuWmhwW57YcuvfB9Oc8faG3+xlH
wyGxhhvS3w4eqholnu0Gw8xkRobHXoPvuP/00t86c2h89YyUKjza2do10KSC9kH+Vvj+CxIKzgyO
RergdMyriks1xS+eAZ+VBflZA7CtAQ8PWAZx7C2GtZlwYHvPe0wJAJoZFQ3xfIzY/nY9BXkjORqO
au8mD7VKGpkXjzh4Igho3WCsOxg2eRBlRhvfCeMAZpA3w5pCnENTmWsohYHl0E3WH8H6beVIEbBk
lPaju61m38NFgyVWoTDbFnl274V0LtNCODxprE3hybvFHdDsCEL+3AyVUc1CnqYU+Yx7Sb0hV9ed
P8FOYZGInIRwGypOZCSh27R7jpR9zW4fvJLjkDyvmY06ELaaDieHIEdRuljq1fzNdZunvL5m2d+J
dvwMcrja0dksgFgGHx2mGfqDLL2Tt5AU3mRm+/UV1foyS5U+hOn8LRgrqibTsHg7eOcLJAdTCG4f
xDhTG/E2Lvo9kqyzDV3xK/q0iy5ZKhqMufPY3SB/4YT1hrsccLFNeo2q0TmkITZqy5LPXYmNxplL
9l8PvYX2Lur6bmOL+iWu2doltSSxNK8vTQcmyMadU/eED/pWSjqPxAFlZdAzAmI/iwJTWWXSi0/Z
ig7nZzFTbse/tReM+9YBeBhTTXZkO60GLFg1pX/0g2aCElWqPTngN53VT0e3jrGuD6i6W59epkaG
kYy3ELqxGNTjRSycCovxwcEuI9J0FwiJj3uvmgegu2LZU3wuFBXjR0h7PopRLTXcCmILuR/M4RLn
Vx89hf6g6KCm+04VKVr2jMl0MiCCBagR+C8mE9/0hOOmJKOpC4r7cQ22CfP+teMexZ+N5qWXHEh3
fkU0zQ6HuSgAgIdRiA83WhXsnX+bifgljekNTlGDcLrCzA/phxnvaO0dqs+reUCME0bPbma9WiEO
8SRyEcTZTIkbN/jwInZTiDCQIhnAmlMI+4QmxabLo/RaYcC0jHeKoD/SgEBd2Sqtr+ZsdeTI8iC6
BXZafSFleSOc5b3qKEbJrKGn4x9V2V+raQRamPX2tocSjUIdpalCeYO+sYQEkFnY4qB/X+yKGE5m
EYa16M1eEWnEiyFQliQnhMGjsFIOZaaxx0fxPoUEjNor0Luhmk9115fHom64CXOvmLpbEJXwFWSC
H3uOixM+FAJg2xuXk3hO6UC0GXhW0ql6TBRefBiW/NfksCOOfOwHc3lM8vGzJLZyoxtJmnR2n9X5
sy1bZ5s539BafTdJfTEvxT27kpVWA3t/jpE1BSRO0azcjwHSakcTIEiF94QY63c2xRH+/vbFNDRu
c3cruwDYdJqtDGhWAXrK8O1+ll55JdtgP6feS41+a0mtX0GLfNrrq+tSorRYBCt+TeRAkXCHrsfv
dkW3lfB3sBGtNR464xNT0iPIEjM7C5fkdWWReVGwmx7g09LqthivObrZRfLsl9BgR9u9dbvJbI5p
G18o18GfRkl8ihx3H9SphBuMjSBymIoke4yCELNID6OTUTUPg2vjpBk9tYO/NvP2kA7jFN90T7dc
QZawGoIsexUhdhm2EFjfhF/1+3ANSmxxGC45ew6nf+md+JZFXkRIFYaAYaPbugYhLWiifF6Fah6t
mb5UxDrAFZ5Ed0gGZG4acn1bhPJg5zEcK0PiUwhmeBXH4SXF2GNuOh+BqwXFxFC1jFWCU8czT4vV
3dfI+iyH0AN2bjS3il+pGuj5NrdDH32ORvwsyFqyjY8lAP5Jmi8XW9kX4LGUDGWMpchG8+W152YA
deYnGONzHFXdBFvQ8haiY+Xy2OfsqokoZRgV64PDecJW2bqxCMoWEyzhjP1c2SQ/+yh+pZrjb0gM
FQbrqBHVTeOijrFsApLjjLVvXGku1T6ySTmZI37WiKKNAQQnPS0/S03PuWnOqbU8rEK8Lpr4HSgG
0j6LbxLrvqnJzCtL75hG/aXVXO+N6otbkrI3lXKYYgcBgplpEldljew2zxJ2GhpIpFciamjsiT+T
jKkmCw6sjK+arDtjuY/LGu+qZPyMwxDrAMt647Q+t4QSD5skFSGQpmNnz4XFtpZkshzBx7Ms4gRN
f/yQrFoDrEbZbI+bYP1JGm9bOpDmFyrr5pO0MphIhRl2o35qDPcI07iEOIjXIGIJ8px3UolwPTcn
N0pPxdT/5BaDYy3DlEHv4IAb8oCg7iMMh9sqCqJN0A0PHIu4t141QeAexmGGpJAYsU8CuinWxiFb
+CidqJKiHGVGdx/Vcj+vsRpF/TIP5aPpMJgkwsG6ar+FsaD0UvwyJqv3TTNdAsKM6Gtzd5k5Weqq
+4Hhs9mSgfmB8vLSGti9c4nFIZFEmy2SXU6q6GznY7Czhjrams+6qh4cS914gYV4pyL2BVrfo0Jr
s7oDuo0IXdRzZGKMeUC1ObavbiKXo5HYhMsRJANYV6gQIqENPT6aID94dYOxsGFH3herJ3bCkk2o
g4fiems54U/t0iDSU/RkOYc5kReUFL8JvlC7eYRXH3TkBLrosGOyTa48GidWRIkb6gk6U/3S49m/
LNNHoCJmdoLWcLYGh0xMZgcTv6VugrGpLhYazLS6jT2R30ycGNCTjK7MED2wVoG9KALoHAL5VlPL
eVP2+ns8G3ZiCczbXKh9tHNICkY8yFaiJkbFmYGhjqCw6AiTupFCF3DTj8Hx3Stp7J/jkLbIyVaj
IK33xve+2VH0SFfrjtDgU5G4rNfcY2gybw0YpclhWfL65nc7yA3d5x+dVxAQwR3eZuKdt7C61hoS
tTZKj3eKEJrd7nEsCevDgJNc+Wq4mWtkQl3HeMT2uQezQ117iBsAD5AmFdjJEMXPRlgh5EGSoAhu
w1tANZPn6X1sueOxzVf2zbBZvPmnlZZvHn0i5Xo3SiEXXPC+DqjRaZra32TS/8xE8M1P4g38wAnN
ExegaoD6JGiqyXcY1rdYAs6AH/0uiM3FWzzdIjfa0lN9z5E5dAieDBZH6WbEzjaarTQ7l6WPym2o
uA2L2n8ereXeI0SAAhoktb+udc41G7kBpkni7ks0OZ1HHEJL7AAo/GNo0h+Swh8pq03A1Mh0SvtS
7RRhYUOBxLUIs4KUs+RzktlL0Pm/Vcg1SNXelRj6y+ql7xVWc3bfcgA80xu4EE2uydJYH0gzgV9R
rjNRvH9M9yGN2j4GDk9e23Ve7HTtXPDD4klAF1YuMA/wbqWSIKdkdI4pR3o/+eAkYyyKKl1ZhSQr
zgnmN+PB01w1MqS5/Z4WnGaIH/QCm12EyNpqLao9uaZr41nJnRS/p6L/5ofFU0myvBzkIyji9OyM
xJ5YAXzXagaJmrXLkxOH9HuitfsOfzY+LjNLFGBZvW2K8NWditcwRUg6h7QAV9BeEWVQMuP2rSHQ
KQ+Af+B25vZr6Q5fBTvMNEXysUzpO8B3J+x/LEveovNnHkMy7EohA1XjEPZ8P3BRkjHymq7HTauQ
TBfIiM6x6Erz4jCf8Sqo4IOpELHWJP809JF2bpvNW10zPyld9jy1B9O97at2/QV/zrP/2hHqgesr
YvKD04KY6/Y6C0BqO8vChDj77jU0BQMVPAxVjcbCiuQ2tg9DD7mz0FV0bjrVXbELl4fKQa+Vpbjp
S2TJ6CcRXpNLlhwGAsY4lJyfodM4N11Ji3JGYQ17k/mkPytAly4WeuSvcJBIJJ7ZqlrllchgVOXT
7CBtPQ4Ifmlaol1OsSrSOOWtbbeDAhVeDVJfhbVpmZhlrOjJvqmYLutBQ7CTzISdgm93XCgVpJFM
AqZHQ0Qu2nhh7zFITnHeQ4+af9UIPstq/inXbK7RAu23+M9cK7+G2RcoeXO5zRmTFoQHHtJ6vlQS
92U/oVDTOcy50g3ogNR0IA+N4hXcqox3aISW9nNU4ugBXLUjhid2ANQ7BVpjlWo+BpCUApmZfViY
t9Av8l3uMkAoLQLkF07QNq6+wyh4q6oBTFVPn4B3pbZiNrB9tHrpHhQRBXTYsEYVLSiXVuJ+Xpg3
bApCfSNPHfTgAKRUAAt778npcn/vBgxHLaDvOWvoxs7x14nz2Dr2vlZE8PjsMP22/YaInyAac7Ey
nAzNcqCF/D0PfHBh+M2CqYYHZzMStctfYTgeHa+02FQyER+W/txRIowZpaOxJnL9AhBQOUwVSBmY
QZItIXPNJrV6DJRGrpPlgWTuR7f3X5uIHphtAbYLZ58MYLs5tsN00/uggOG7ltvpdxElwQZRf8iG
zsa0xYjRerHqxdx1ZGJjFZ2uO8c60Jh7sGbTbVp6iNjuyQcksmzjWkC7HUznXIn2TgbjU6AdKF0h
euBgtvdOspijUyCdrBht7dUq2ih73CKLS9/CS1tmeookc5DDAcKvFYDp5B28JkxQ3UDSaKsr8i39
RtDhnqxty/j4ZBtaOxWqhKY5djOJmfk0rOUtV2eB7iNJR/YPXkFY9QgJQxM1VTQVXQioWY7NEGUK
zrlwMMm7ZIBHsbgUJZdpzSYyD9SARTZ7bKvQffTNdOVF5I/6GUppeqGE5QQofgnuIpGUaob5Xgkv
yQ/8XV1k5dZpw2w35ngWRkAuliOHBw/H+Zw8jLMnD54kZdGjyUgvyRcHm5hi9roa1abxrMfUrg8K
CtqIVf0Yz+U32xTDTe5Xt34IeMaxPJJ6bIeoiknsCNAgbGRmrBU11judvN9dAbVQ+fVPK9ZgpJrw
RQGdoSPAm521ZOEaToVkmmGWygBSe/Krd8G7xML/GAJB+DW6znrESIPEYA5CgPV9Mu+8dDmMFMKE
NclxU2JASLRAQQ1v1FmNPjmYW0TfWD64VW+RNFsE5OWufKMi/1GnywSmE3360jDlKUaiZd+7iXVC
vrmI4IjbosdGgaim5S3zgNbF3vuU3k4zy6QTj/dwfBkPRPd958Jw1QIH2RABthqYay5v3twExEI1
3whg9jeo8p4qN38cLbJkRGz/6Pz6kdwquhS8YSzZ9GOZ0YZ0HCAPAQvW2TrkDte3Z6l/Jt78FHdI
141bPs2T++zNy0D7CxbN6NsvvZffsIFnbj3gqGxQFvNj0/COyhzCProRAlJwdS2PTa+f2+HVItPS
95dbkknkFa07mBYAznpFd9cEy3AoGLbGHhGerY/9pIYYKe35SKcpYkpPbjDdRapRsnh6nySRiK7Y
aqibJBCKZUIyXF8PCzw9eWWYtjnhwIpJ5DZZuf00X1cA0lLk2+Q+c0AAwrQYJPLxpuOiXEAy2sX3
mOFRmH9Gur0p+/TccCvufmea9Tvo6XUMzKZa6yiH3tB4y+FKtdU2Y1h+za6tY5uEYqOydiLzHpOk
+BEW0StTQLgfA7NdjdYp3EcU9INamJfRJUMeFvEj/LuQCL1KP2hLcv/EUufInY9Os2WfOpW3S/Uy
1XghBczptnrpRt9FpQxHVRNN4hAdHSpiSxiTG6f6kePdqdgDeWZErzjdpTD3C+RKNsqjiD5MBqC1
lPyrwBGnzZVXvLfJQ94PNOgws2KA6dmzk9O6TbD8kKlH3/bDNs6ByPqYCxwZ0NJDhE5ieyPXG1Oj
6F2iAOL1l2re0my5EqD4116gA/m8o6gbKU1bKusocTeYWJ1dQqu40BrUAAPhOjmUxNrC5KVV7veU
lbStmEEx+4aJipLQHSFFsi90f5IQsxkYBQoKaMxO26ayNy5alyLbeA1TonqJP4xHG7jU19Oy9Fdz
TiuPnIZhw57mYUyxfWUklrMDhDUZEyKLWCG3Go/8Jg8AmbV67q9brVm0/UNjvdWYZLshwOKR7GtC
yXLAdllPgV5n5zWRXSOUnQTFk8qPPT457m23FCyGYxzdRcgPhvJdBBeP7mi+ZqaqgmCihHUOnbTA
MWJ/RqWAd6yaV2V6h+1Lpfe+U2EXhecZDjb1dYhKRkfZbs1VXcP9fFy/AnDLbCHShQec0sAEGlBQ
2efDjGumvKX3jLO6uVXeDwRohad8UmHRRkbc2lKCSJwOP7zOiKbGzbvesvE5AH1AJjl3b3ZtvsuQ
22LmBffSOG9VqqHm21RGwE1qKcUmdmit5nXCrNvKX3rX2ftWuTWleTaCGsaZwQK64aqcv/YkqEls
hA35uHpbp5X3IglDk20Xf3crTKJ+DxKBYa711BXIdqZ8WG4XD6Xw4Ps9qiXXHAsyRMG9wOMh7ZsS
UrMMD471HqX9cHEGQDPdSI0zvbLYiH5+8Zc0evx6QBk+nwZ2cmFgveT5FJ9FMGKjQdp/HylwlkMx
3TIlaU6LDY0pKMPythqZdc1qyB6YHuurLojEtbJaj9gBKBxLgHtZpd/cuh2fLKOc7eDMwU00DCR5
Tt458WqFGqmuCXjgKNCMyY91jfaHC+WI+2f+oQOpOLTOeAyivnpZP09YxeggxvXD1S8cZ7/CeRG3
TPuHm4CYTydV1ZvbxU9W57iPlSmwuPHVX59eMt8n6aRRu2TomX6ZuqHwTOND4SEo72gfvKyolK4s
yId0+uAYCa4Qx1+yN9+tyFtqgrPbWvOeeXf1Gi/lk2MH6oFpV/MywvP8+jQdG/r8Na6fsguajSNj
9f2rr59OYXkYKwy6U8AGvZsQyGMK1/BV1/3YXHo76mp4VoMl9zXqpueqgi/eOYHhzN/FU+z+klNN
s1YZ9ZRoRCblRIfNdEl0HxiA6mPvtFdCj+2tWZD7tITFvSRj5m0UToznwKA48Dv7x9i56Zl2GyEF
7ux/Snp05kFoTzyqrNX3adc+eBJEGj/5tU2AXYtQmVuDX6vNRwq1qJ3fknr5qL24eaD7Nzw1xXyv
WXHdgPH0El13cEEgd83O7WIpWGN2/5STf7VVlvdWNwh+ixJr3FK32bVy0Os4qBcohKzuBF3mKgFB
cZgRlT9bZCUG8Mhiu65uOmkmzh24R1Vm6uvUj57XAcchcGN9N8f998Ax3anB2gqPaToCaYu9iGeM
tM49d/KM5uLdnOWGeMvpOHe5RBWV4BAqrB/5MvKRz5oBGwz1TJTftxq+XNsTxdIDT7jPCkDlHftf
khUAfn89FAESoSUr1DW1750vOOVFKMeTnw7LPloUaHzOoIfJlR8RsLb3CckfkED37KQEF9JFZUgX
hM45wWM1cbXSj+qGnR/WOeeJdG+rukYG4ou9EgQV5m3zfQrJDJATVPQFBujMWhVXgHnbZCIMQEj4
JeOyB4QBz9gef/r2tVuyO7xakmC/MOLeCdc31+PA4ZwCDT4tvY7nETNUYt7dpOfyV9l8in0YyPBR
0s0C1U1c+XXb3Thw3oJ12B7Twlqi6qxtdOpstYHhWFACWmble9tdE7slW1V6Rodax4iE+iEJULKh
cx2FjUBmke2OffmTGcvobvLBYqucLXDRzkdWDf8YZADY4sDM31H54ZerE8jfndQgxpZ3YWR7KWtM
SJ0B+OurnJajkJuRXvXtPLOOV6NpTg7cSFWEC9tCQakiLQRiFdgK1rObZpIUXLN9CuCs4Y261/x/
UBKBnZ/BWyK5yVSBOgKRKF9pjrELyMz3Hgw9Al360UA9rTZ+mnvYT10fVLuYuSUjYWE2qbAhlyPz
rafCfpYOwsGI8+FDyPI+99KtNSOXdj1rvEuhrTCGRazdzdZEO6tBREORs+dl02Pj7p3a928p7zHh
WjLYNRyOm9xNbowauzfpwN4QmCw87hAwhLz8Tq2AGn+1tsMuKAPq6Wgw7E+8pDnQVEFm4oj02p9T
dWgml2ntINr6PMfgk2wgZ+A+Wia7Xw+4KSBCLSXKux/MaxD2M5u+xwLFkprPEMZMjmRrfegME3Vr
QVmO8kUdnRmgNSF+d1WOpDPphxMzM+rIOm0JdhzEnSuSx74e3UMa9NkdrE9zFTdttf/60LWy7O5q
cSFCOVwkVwvAyVWnScPC0B0sA0lsodVdsBA2D8rD9merHP8YZ+tD4NoPRHXjXwpMezLrg2hySFBC
HpKm8I5K2eENEpT0F6QArFxtPj9JNAfXY+f8MsL7yNqiOWntG4wkWpCyU2bsSbqbmJ3sFhiRuRDy
Pl7L2hiGfFC63cqP7nyUCledb9n3WjrwpnLCUHqdzudikmAu1L6bPPVZhohGMzlbu1ZDQY1MSHLV
4ix7+Q01U0IT/ENSRo5W5598WVTnsaee1ZPDXnvExQVww7s1sDGTlmKnt9HJZVNJf0p3hBD74kWP
qzTQhyJdUWgfWz/pd0lcYd6xkCOWFmJACzhf3+pT5UXut5o8p6HkDCzDGTpMik9jCeluxRJ4VT/i
jK1aZE1RJx77cNWMEHYrrH3lF3SYvNRGG0c6VGxnJ4MT6pQ1et+X4bje1q5KEfhMrN3sFFlDdhJD
zusWlD0Suc+3ySNmZyns6sDp9NPAgjlPku6q3xUg9jMWPuVWhM/r/iarVP+sa7t+CH1FIRizj8+i
I0VAfPJzBk3VdVR34lxTlj0Xdcm3El6FanG+UmMgT0aG00lZJMkZiF5fD4wQSFWhW6tox99G9GJr
IBlHaJwArkn5st/kZMJH09snz02H5xV61MdOj8LLCQ8mPfXcZO9qeiXMB4fyWTWkmZTJ+MAN97Rg
nryz3UbitqOTQy5Xrn3/tIQWOKn1gb8HnUpczlvipR0WoZRSjpuM3CYOw7eqEc5tsT6YJH2Z8SVd
9yIOe/jSfO7r2XQsAHal4SNVXrk6XC803ID2QwM4fz18ff7rf0YuP+ae3fe/ff7rQ0esIUSyJ2Bb
tyGD36ZJSXpka19kszp3EGhxt6aHStq7aRgHWMPcAaqSgobkXYkFRaKgCLl8lKofFj/C0r+E8Xkq
LeToS2bnO5WvCQqdiM823MHz1/94A/TJ7jrwP9w8UrZgp9bR4shc2KOfnqDqa5lH7QfXgmIXD2dL
0DLzuvXq+YI7rQ+MlZe9ivBIJEPZ3+X0Y5uIbU/btxBUy1TfL1mv70sPxXSqA+6Rsrm4uNgO0fDa
+vZ4tNpsPNI3FyCfcu/7IBS7wF6HMD3S4C7Iwzff5n0ea2HATcSPqMbYCq9H8Ot/Zv3w63+tpJXD
tAZUIX9nvdohqz66EbJeQFXzkGcZvuEFv16C/iLysobXMeL+6wFkKB7bzj3NQtw4UVgfMI56QP4j
c4Q0WOeec9uuD2nTttdCMtryvPK3Tt3ppvPqFGSO/O2mtTn9z0ONy/WgUpsU51YNYmWcIrWDPkDw
Cbc1yhjGyH2nP7ToyLFgQcEm+ntKIvktoEHGIrDOFzVptRqza1zj34g71SPJ0XiE7MZ6SRZsl0kM
6LgY2+dVYdNTyE5W2J+GWXh3Xw+MV5KduzRQVZao+Amv2CcsoWeKLSEclgTpsi5tUZXMmMlmuh3I
JKrFN79zaq62wxDkq7DcB6gmjqhg1C3D26MqqH9lW93X7XBOMRNwTXM3zSZ8T/M406Tx7lEZw2Oz
UFe4eRw+z6g4N9LQHXBy9uPC8vL18lGXTJeMgkhBhNzx3tBffYp8UESF24Ek6lnSgG1YFSEhC67W
M/0SQr2EB/HUct6WYVanNs81CngqNRyW4M9Cn9S1IKpfU+HUXDfsc1oIhgUShD1j+6NR8O0nLOEW
RdbWLqH9BiC8tkQEUSo6yr4RZ6Er8nrdTFzGDIXHQKMpnH80qGE2+DqSsw8i45S04olvfE0HNd/I
GZJ+yCAHRcouDwrITx1tqRZS6y6Embkru1tmo4R2xzQ9apiVReIDUgwEjovYfqJTsrXr4FeqG2qa
QTsPU0ZuU5h1OaEbkUcYn0O3JXb0Y1oR9VBMLWWVcO7ofZIBtJ4UkH1KJqARJtKBQxba8sNNaSiN
zHDTYQoPztTIuzJXz2nynHyGi2vtdGmmPZim5Jvg19iViyCdm7y0XW1SzZ3DQ8cUHivvl9BqTc1b
TW9lfIky+TZ4JdPtXF4qBX0qJhr1OK2xwb6sjqbHXFRIcR8kVG1uSY4Iu7r4Os0oGYoFA+7MSE0i
YdkNXQPQQ5ERmWq3vVMaQXaXKAE5q6cYLoaLkLjoRUteIgDJEgsY7ZDY9e1zWOTy3EhEeUsY7tP1
liRp2mkU4YhaMQbhIYK9JMsfeezEOMW02g5+P92hRanYk6InXeID7gCxG2OrvplAAFmJswYmmPkt
t8Teshr7OQqHlQ5VUajgSD4jLHwEiVkcKruHDNNHyWUcApQYTXIYQ0W7e8jNfrSD5MWxvwt/kM9l
W6UvYIBPDdThq9qQco2gc77Es4sUPRp/Lw7UflRr8sgkDomNBt/PkWeX14f9te7jeevksM20ruhd
JLFzWaimATYxFqpHIS9FjEq0bGhVexXzdev3WN+5sezuTW7hncvXmwm7s+skEemTGisal7HIsYlA
iUHhPh3jpJ+ukWGldAN09E2GsB+APEf7bgzuJ8YbT9Auvoe2NXxIsRa11Ove2i5YQvmqu552KPvA
nbFybz+gwQEbT0yqrq0K1/5AusswfRIgOvxjbf1aQmsLO9044r3NlV/dd2XWkZAQWruvD4s5r++L
Vxsk4C4iGo+dn03X0nogW6IE5eBFbyVpQ2oJ8YL2/nXnFt1NrbBx470ioIAdCAUGDEMZqfQs1gc0
IfPebin1sDAC3XWhc7RMH5/SwvKequBRIXOj9z3hyHAbJiWykQddkFAIIRIRCmpIBGVd9Sja5Vs+
WuOF+9anmMCADF4cHUrhRM+BdbUQNs2V75afun4JHHxdo2ucYzZZbPzWTee0cij11WLB74IobT2E
VYRKcsI9GcT2a1GFTHRL8xA0sKOqUlgHq0KZ0joCPXCBhtM2tX09hPNjOvfBrVJvcYR0Wc5k/wRd
RsapPxGhQkFMX5AcH2f+2aTjOzrE4HkZir2G9bq3Azfc512cvXJLP5Fl6P2cWsJEAg8wxcy0BB1L
g/ALaeBr5QcFLmoCiqOxnJ8iq7tBOl5uE0rI65acwUvcouSKxrHb42jm7rx0WK3GifosuXpXAvij
C4P5TIuXWWsSEMIZJziS7EEcjO9hrEuIfoUKig4Be56CfGp1I/ZikA2boBfzG5iiZHba2zKNOxBz
CC6bNEXDksC0BYorAZhI/SE6496odup2Qa6anRWBI1mB9Xe6wP9TJD/IGrvWLjAEbEDU6LDFEze9
QzhLLvUkp61XfauQ7MENIcKh6ToIQsoZd4E16EPkU3UsM36tyc9arnNoSy7/oRnnvv3qxqb4QABa
0yZKaPXr6kFwDtxotdoKW/9J1MgV0Gd2h9iK5d1UQN33o9i9RzMit57nIlQx6QulrwUszm3urIqr
XbYegUddFd+OOv0oCwb6Uw0Ol84vGKGOgjRQ+TNvcHUO3K7Z/fnHf/z9v/7jY/rP6LN6oEjEhdD9
/b/4+IP3vk2i2Pzbh3+//qzO78Vn9/Vd//1V//o9f98+/+/LH7+r9o+75/3l379y/XH//Y28/D9/
/PbdvP/LB7uS7sb82H+289Nn1+fm64fwi65f+f/75B+fX69ymevPv/78IILArK8WJVX55z+fuvn1
159SqK934h9vxPr6/3xy/VP/+vP5E0PEZ55/dv/PN32+d+avPz3/b1Ir4ShXSd/nfPP//GP8XJ9x
eUZIRyjfcwPl2R7PlBW5J3/9aTl/C2ye0wqGrBN4ruKX6Kr+6zlb/E1C99Xak3yFplXy5//98//l
OP3Pcfuj7IsHjH6m++vP4M8/6n8czfWvU9JWnrDX38P1g0C4zvr8x/sT7TK+2P5faZssYyHIsCt9
ozedcv8Pe2e2HDeupesnYgVAEhxuc04pNdqWZd0wbMnmPM98+v6Qrj5tyW459uWJ6IhdtVVKSQQx
LCws/MM3pUy0V8oEWZ4aIfYIWdJfeujfJvz6SP3Kvz3TthyLy15XCNM3Xz8zaKRhy8GjAOWhb4y+
tcBaNEXQQYrRuK2D/krk0MasDGBDxS3zWOA+kIKiXnVoLS6NaW18we0kaMfr95umfmuZawlX+a7y
iDXC1p//0htzzFmybVH56kPP2MYauG4o72F202X3/pMYwDd9oJ9hScdRQlmukK+fxA1G1FMY0/q2
DpawmLj57VQfAhNcyUfU8S7BqyV/eTv/t2eCW/Mtm7nlSYbbev3MklvnZgBZubYApxzt5Bg3UDEm
j/I2Nc1xZYJordptC91k8/7byt9f17dNJqvnMOSO9MTrRzdyQZdc33JZGcBwNwb4VsX+ybEAPMed
je5CGD6VIYr+4YQCyZjIY9LW96GfU3JxYTuJrD+MkzSOc2NhNZ6gYbHU2d9mpu7116sBYDycV9Px
HSx01ZvV0HO9gCQEuTDYRyiJ4H57H2RakWBkzFU80JnOvobUtK5Ltbcs39wq9r6/dJb/+ywEA6aY
F8ryWP1vx4lLGgpmY47KkB8cosg1NoKj4B6OuO9bEtFx2BUIEX+zRelfzl1+VIpL9sTnDCXK6r5f
QJszuTi6pQhZTepo+hF8R1hSEfdazuLfVz0KlaYdFxsFqfkYICBb59XHxoH0YPqjvetF8oF7kmIv
OszEQD7dCQeRV840xTGsq/FoD+LWSBG1ovzy1bGGnQcp+GjiNb92UA3Oi6rbcgN3n2QlYv9j+t2u
rHzr9YY6usnnKQ5Q6+hJ86AegbA3TXnvRurFI+Igjl0Cg4SeblBV33KVRbc7zV1ty0dYMO3KSbgn
AcElXes2HWAt1w3csRldrFZWnM+8MDyURvQxm5GX6Mtjbk5wtnI8vyqB9nqmoYYoYcJJI/2Oowfq
/5eqk/lhdNSykkREavXmN+r3mG63Cygiq1fHBQHptIUGV7RLufXaOtxHIQGqBNdXLv30l7Wq9Ip4
MxUd1yLIu45vuxxTXq+YSVmcnB2mYpRb7d5SHGtsMzuFlf8oh8FbS5wS1tOCtVuSVIcZX/fWRa4+
XZbbbCgouXbIO+Y24ElffZMLNccw/5D4uEPk3JkUdWkzHXy5cQPXhAssP6CnGc/DtVW4nBMNoDO9
maYXRV4BsmboHWUgqAD/y+jxLBuYLzemlkpw43vpA1ANCxmj6Ebql0ao5FpKfa5mlwHGUCUFLL7t
fOvFNvtmo6GfG2ugOF9bh/fjzB8inAOUzrEAcXr02ZsIhxx/4EYZAJsWyt1WNl/ikpTJNYNlu+hx
DzeFhQFpHcfN+v0nyz8tWupPrFe2ZU94b7YO2JzhoEIerZqqv0gC+xNFCuD+vkfxENIIxXHxmUL1
cINb2K52GsCh5HRu7Rhbyj/aQWf6iGSH85do8ofIq6eRS+hlW3Nt/fkvW1q7UNF0hxgKnr3mhFK7
CvGsqmopzBTzEZfUIr57vyt+Tyl0UiIFRW3dFfLN9k6pokqMQIAeAnhfz92OJACpEcTWg7rxNobd
BhfvP9F52/mmsEDfe8JnzNlS3z4SUuvUxe6IbUjScWuvcrjc5l2F4NPjCLEQF8guQVHAulR9392K
ZHmZVO1c1MYyowi/qXJXHRZcI8PkwTTaae3UGVwBBzbABO8YgAfyoYOxg+pJydlPu30TY/pq1sBF
swIClpeMXMPj9hSLdt+G0JI8vM/YXW2YHUjm++hA1EPeXpVaN72XqkRcre2vopGzsO23NkvVTK5C
w4LTrcYJ1M1SXbZIN/edLU6wMT9EUcwhTyaoLw01FfnCASUlOd65Y1+vu9GN9k7g2sfFai6NHCIJ
2gU3odOILSAif2v0Xr8Vfn0a43K6qQd7//4Q/LbDm8iHcWMCuVB50hbmmx1eRNZSWTO3iI03c9yx
6onzPQoPIjZw1iCmhDE3adE8f0xzDMjBoEZbNR3Py7LKtZq2Al7ZRtkHcIPtpsyjC7Cvwfb9Zp4z
uF/DKs10bSHIgGyCvDLfLNOsjSHjIxi8ikGj7lCsaO8orkJzHbNxr6yJyzF4j/hO4I6Sz1g7hiOu
nWhebZ0SMkKkgLVz7vvmYkjTo2Itm9z/4OfoPQ1Ohe0LhbOQ+raMavdEtp+sQVaghWE5x8WZUY1W
KH8hZtTIChU4ExVv+LW3zRTMu9oqMHJ2DBQOoMgVOH/KBhnu6TiigHuZ9gqte4Hi8TJr/Qd8EOkr
bSi+GH+JGPJtFDWFQ/7jUmm3EcAgkL4OGZDVFPYyLi7ZlQg3vT08oSr34gFR3o9KFsyzeESfG3+Q
CO9mr+WKBDhXsbcj9nKl3BqCFAxbSikoMSNiW7Sdi/MjGD4jtOy/5Wy/rX2pADpYtkeIs/V56nVr
szCFrteMBvAfAIIZPNZkjr+SBfRX8wS9K/UnH+2axQOu139rWhL7dK5AonEvux7NFrJz7DwbXij/
0rK3xxxTshVI4ppjKYdk5E0cbK2lm7waQV8LJcDRB2JntBKyM6T0OiQ1eX9mv426+mme4CjpepRI
iYGvu4E6ohW5KTiWvgcEKARYc+GLfRIlz/OYXDutXfxtyf/+SB7G4cV0eTa56pslT/qb2/BV2PLM
YL4qXS4j2vbKiJcfQUBK31KGRUSx3ZUJ5aJQzQCce1JNZeHohZYx2FHnGgVLJK9cqnnQgdu/9In5
20yWLgfl85YgOHu/PWWFobtYToGjLmBW/5qffGlLwLYup7KL+aHvli1RALnVZbhtXRT6B0pMeNxr
Ed9+tu/ykQNoxOkjKoLsSya+kYtDrA6xVBRZjFyNPjOj2+ReOFMIRq+z9JWYc7GMTnuEy7xmV8KR
yZhu3x/rcx7zKopJz6Oa4FqcUnR6qKfeL5t66oq0S5dYS5yD7Mz7KfgQZc2nDFjV2oxYooGf4WXs
Qz4uBi5y68BBvmLklsTTE586/PsN+m2qE1aFcmyHU730f0syRKxKr0nRqlZOczJzrcMhuTXwFhQf
pOWf3n/a78NqWsp2bPIGgrnkoa9fnzkNLj7Pq/VokdSJEImSurfqtZIL4Vl1IZMJhcOYU0sxxp+Q
GDXXUYDyA1oBm6jlLqWCFLPpxuUeyVPAt20ptrWk0u/IpbkI3ICr/bK5Mx0AzEbOzRgYfBTrPJ2E
e0iSxWo5AIK6jFPh/KUrf1tUpk4glUPph2UFm+n1u6Up0qpDjBa2qP1pbQ/JEYj3rqhylEw8H9iS
PjW935/ngP5qOpnKtj2OvC6AJ5bym0iV2x22kwF0+7aymqOLDtY6WCRAUwmt37Cx2BWuzLFyw6zT
QcyYQ2NzqlLsA3yn52hhUQO1Aic6tEuHscl42bsDGqJIfQoQnfBohmIH3snYGYF5GxXZBSIO+V2Q
1DPm5Q0i8lDnnaJzV/YycDirrYm48EXaFWhTe/g2zMg/LVbMnXwBjtjJvnMUqYysuzJtZEGbcOAw
W0Y1rqHEdYsbeByGZXrBQXTcGmVxlCWCZcLXcIwl9fddDHnLQxbsaubKKw5Vs49LNz/mqth2RY/8
ajc+Ri6GE/E846c5pvld46n8ULQhDJ8g6S8pNU9bSHTNyp1KdSqtDJZk1wFOyQX1fXjiRRqYW1i6
9acBLlaplS5ccRrN+BOSxdBf4ZcgSJrB4/Dc7ioxx23YyGiTwvz5y/AqvV+/Hl6XXdd3gAMSN8Tb
5eJy6qik28FJhwe9SdzAg2/UpOvIG5qrvKluYaIdrTxabmPD24d2E94I6B6JebtEnXEwqwA6VmNm
193JcLHeGMdpucc56Ogp1kFZdPdFa2SHzpvHHdD6rWXg3JnOXJMmZYAyl79cdygqXUYFwPJuRA0A
btlF2x6kxOckgfmyL6DjrNuhH1DXJGgFeNXYWWJtbe+bWVvlTUyWU3PJeWGOfommL6LFZb/c5zZU
j1o8twrXUA/p71uQRwlaGI8YIYc/+/H/aty6AEux/38pce8psxft9/nXArf+jZ/1bcP8hyjlU6qm
xM35iwPffxe4+chhKyBKS8qOgt2Kj/6tcNv+P4BAhe8CLSKCn8vi/xa4+UiXtRHvwpaG7c2W/0l9
+5zQ/8/kJx8iI7IlJW5pWhYRVacIv2yVQ+OWPnx/AHslyuwoubrmcxVnQO5vF4pJhazXgfOQjqfe
wjYd8Z/glhuuAdZrzcWYFd8l+PHY8+1SHBqukZwgWTXiAR/Kzm3+kq7oTPWdpjpv8qmwNboIcYUJ
XfCnFojK8jRQrqHmRc3lJNF/+GUYb3/+4V/r8Kb64wMJ/IQGrrJM8WavybDlqaCRQdehX7qxOdjc
SuqvM+0NaJ6KkwDL1xyoE+M5/dxUd1PHFjAgcnVqs8+YNsz1c14hWIL+I9wSGp2jTGEYmzmoVw9j
/HkkL/fNE5hdLuDgNZoPJixD+t6o0a6eHoAUrOfosxuf8hFAH1Ke0MJxiArvaiPZBPECKxhBUi61
qJAsQw2eLl311YOJ2lx+qrPPMUxMj0tXGppNz1N+l0CPjvlZ7v4/AKNBIHeB6zTVUASfzf7BU+j1
48ft3I7TQzmf//aCckCNEsYUjHDYnmldOj3jg0JDGoyAkLdaxSX2llf0QWY95P3JSsHwa9NuKmFR
tK2GZwknVvB3MpQzYq5raUaF/llWPjge7OQ7LzO24P83afxshKee7+ElPJ5ccR38UN1D6dway4kP
M5jcHgWApHqI+mnTOZfBTP0zfvaAW/NN1zGoS29Ffsowe2Ne2ghLzONDOLVci54KBoPbBk6VTOvw
1NUnWIurIaFjMdTGhjTf1dwLK063o/dNdmia8JP5xGU6kJsC1eLLZH4eq5NeG7ofB9ROIrL1rYvi
it88NNln/Rt28AAi0qBnLDGXq86UwPm3rpwvJwCCWJg8zAj+Gjh1nrJ0w+aKKF274m0K6heUWnlf
3WOw/pAE0H5XNb6jyd4iUcPhFKMnRJL4pxYPnlb2AL3TPavoTq9A3X7hfCv8y5gVbfi3gmbywFrC
G0WEkj1ZJnc8XkE51fNPWc+NfauXP7La2mjEuW36Z/1okA7UJx9iZrxuFz81hvzJmjEjFYxPtJ53
YGYycbrqBGmOIIEI2Qqp4XEwV3w7DS7RFKgxuSFa8MeT9iO5Jv3CWmDU+I458h9U2WBkOeZftnbz
9db+M7p5nNE52rimY74tfFlG7EFAhbEonRyMIrdHn0z/hI23EWOO1dEErCoiol1y6pBgk1mBCCPs
3fypZv6aUM0skW8YCc1rUrhveU9p9mQPf4s1rw9iP9tJ+uFQUDAdAcHrdRSOzDwZsHWDBQjlAA0I
/jd19zq0de6acIe/zV+im/OmIvvvMz3PJrW1PH0J+/qZHSRZMpV8wgXpAtzxKiiclZjRzBiR4USZ
IckPPoriktosWFR2gXyt7GJtePedugeWQ/3n3BOAtXFPw/KUY6ElY85PT267p64HMQxRoxwVjX3c
Xmbhwe3y9fmnwdD7IYo5wz3sefQUss3Y5RuyKWoB1kb/7Ro98RlPHLTJwL/n0MXwoaoRQGmfYuR+
hrFYt9kHAHbAbk7Ifq3d6mlE3ppNYdpMLqKYs8Lv577rniR5Lb/GD2TBE0poulmG1gbxBHhmXhAF
CHQs17mZaw7Uag5h+AwdFLl8jcu5fiXdH6F1D45xZRXaBOQDz3HlfZN9VbFmexkI88YrpU6KqYGC
xUrWcu3w0SyehgqWWgeNLzoGyB5IwZ413TPCuncb8IZ8SVcmvJZHB4k+2xD5xg6f6kF/ANATWtOT
/oZuFv0vee28PikUjuenxuDFzY0U93HzxNgxOLrDvOqprHtUM+OV6MRON5tUBDWd8Dg0jGT0wp1D
j5rfLLJNNfNitAuVpOPCMHLPu6pm+AwQKs9DXdj3jKLDRQu94fjYUG70IkgpuepOoXl0KgSOFT/l
O1dJiVrjxHHivOJKT+FOivt81mxdLbM/5Gu8Dsh+IZ0F1BZ5KxyouVRGvZoeZSswlmLNu+l+t8B3
Ni760VzyUNul7TTmPEEFf1IjXvFQ1P+dwyrkbvbcIP19/d8ThpAdRnrF/FRN3scIJ13jq19CzV+e
g+qiifbFyyhqvHm/6lFrkOmh75GF1f/Xg1zT/affhPHWz9FTUEtEbPQX+qcXJkvk817MUz0F2px3
SbC8HU8MK2BX/RWdyKjFqHIi84Yg0Bopk5X+QDbo8z3pvtHpS8qeAjsLZKBcj7wns4RBmJwnBw2o
xblnYenJkXO/19GkFHHeYKbBs+YFs5kfmusgeWLrG+p9Ve3x6QARys/Y/gpaCnNE/+FziGNQP9vt
k27w0OrBwa8GjzAmFCCYDRFuQSnOl/aqtFDOY2kSjHQLaWxHDw8ppnjZk0lb+Y5udujfFybCDYys
1g/XwwFoQWuPY5Gpg5eeaRlrWP+Vqa+3pUIwGW0iGXEwtDggMa3avUKXWwde/VNVHq/0XOxjhpVe
9TC91StKz5ymRf/Nvc8aS4ejBh033lqrqenhmDNmP7uppa2yc5wgmifDewq1JxlBRb9VAesZGaMN
a10QKRgXww4Q9LuhJSlScCWE3f5eN0D/zUpkB/337PgpgDkbM/IqZjf0ACeRf0YgsywUWzj7bia6
DUWd9aDwvIuf6BxWhn6JTC+Uca+3m1QG51Wg36Vn7eiPYeHjV0CYiJ9ks3ZgYFAhQz2QuGcy9+hy
QxIHZ7jcmhJMcCZeBeE3AJIpuqq6M3Vrab7+oBFXnvlDGHAn+EDva0wjS9g67Cz5B1oV1fmmrwts
eE56u9MRisnVGvcwMnHKbAEQPOmuNMwnH8tl9qCeH1F4req1w8ES0uuG0/FWN1PvUoWLqiVrTvdu
4FeI/ucb3fd6aIhEJiE4rD7oV9Xjxarw2Rf0E/ROm5+nkB7zxicy0S+0q0XFEQ3qrdg5ICJ0x6en
Eda0HkeLbVqyh6h6zyzg5SrbRlYKe1n/a2LcAj1Foi7d6EbpX+zHfcYa0U9PsJrkPIRg8EdlbNHH
1TuDz4vovtYbmA3zdKHIKRBd1y+5sCHWc76hazMPyAC9rfcLPcf0/mGSGfKRjoqLc2sHqGowS91l
54Q56hpXYftYa4FWjBL1PNZzV3cRQ6BbM/MgHQR9AqDu+Ridraa91zHSo59Lrd2YZ5vz+kkRcI+7
vd4+eeB5OOgoHTrZJRr7ZxzWW9fPTaMnXdWbspoYFPaZc3zle3qrnCb2WNau3o2i5ol1p/drghm/
amQwzxSdLvXWGVTIA7AmWMoEP1wHdAxE83et/7R2tZie+Dfz0mVB6EWhv18pPmugaqAaZ9HE0NqM
OJ4KctMFh7sHpo/iQeVJzyV2L/1knSbERCc9zfUWrV9Ex7W0tzc2cUzv4TxMjw4DZtLdOnC8f977
w2kP8hQXOw761YBT3lRN0zGzBhTrYXdpZzS9cvXk0YNBT+hd7v3H/Sk31cUm0Gu2y/H7bc5n11Ho
DfHP5+nNPeRoQ28SJvSAkTHo8NwVPtM9AkIJF+1QYhukw61X3hCjiBY6i2I6MFrwobwf9M37jfzT
EdjjcsbUdyfA397eB05htYy+jS0FPPSVrdiU2CZ1ckZLBRkD/EO9++sW69RVrzMSEP0lvcgsyKkO
zOGHxYY3wbQhxp3j3ZzphIWY8zPF8CV/iTmsfx1C95MOZjqe1uFXX13imIWkL3DrCjgRj8ux8CJr
ZAus82arcxCcdVc6+8iIo/BtQMQ9KZL76V7PFP3NmpDDygo7li8Tp0GL+P2Osl5Do87ZNFcO0gNK
IIXF/enrbNrE9M4WIX4SeRTu9Puz6bOedCKCX/d+aL70Gu/6pJYTGxK5gc4sdGx2SGN0TNBfCzLg
c7ymg9mBfHAleQIhlm1VBym9Eei0i351wW2wkN5/Cen8aQ04us7NItD3hW8qHiYqRhgJ21jjsNgY
bZoayy+Ft3fdcy7LqEf9XvcoSZh+S0OHYfcJGsJKp3KkuzoT4sfI3qoXw73vQ5I2fpBsWecAbkNi
xp6mkzzOUzwGi0W8uJ901EDA6Bxwl/BDgZGaRZGcvEv/+Og86XEe0a/Xk0//o3cRvWx4kFYUcFEw
0Ls1WZXOPvQnOmtgfultZqQVOvdiu7CZK/pbeu8970tsKFn60ZXbSXzTf6EgMyhdY6uzJZ0Y9y0u
twEx37nX+fn5rfkxnWCT4THr+IqUj0NTgw4Jb8EWrPMFnVece+pnwNKpmwlWy0Dsi/ivkz7LuTY9
4ubPJEJPXJ04dDl0XUZa7616U9R7KWU6FANfqICzPT+x3PVRio0zps/1GQZkBnUkhiPhgMA/vrtN
Sgz0qB0MfrDloKX/MjFXR49AnPSuR/TVWxlwAN0ejEUgoa9y91avE+te5wV6T6rYkvmYBLBM7FVu
nfTOxq+3CUonEHeak35HdLn1N434g85O9FiionDQqZHOJng8IVQPv94/+JX3p+2fJi2oSQUaEqCo
p4uvv5YwIRSi9BcgI8uc1Hl6F3KnqBW8uKYRnOt/xsT/q3PrHe9/r3Pvmu/Fc2Ts+68v37Oyr76/
Knjzq/8WvB35jxDijKaifs2oMBw/Ed0GH2nYMMYTpi2pyfiUa/4teEvnH0UVmvDpc4fssuX8P0S3
VP94FjBvkLn8xBns/d/F+H+ruD+R9n8GdNt6G/+liqyosOjg5qK7iO/RbyEuXcbBEWRam2byPw5d
fQXLZcE9ZobrWdwKwZwF3IoMo6DM1nwzQJ2DFM2hT5jWjWkvxoELerLc6WlO7LXy2eAcGWXbrsmr
taXLa6rk0GXEP5ImP/phv0vxE/Q7rSpJKgP2o6Wq5ntbw6zSi6p+iBYPcXVT3QwVQVaBgpryEluV
uDiNdXZj1+ISsPJLk1UVaooRKDUkI8tKHftI/QVVyY3E773jO5KrTs0Wtfy32NrFkgN6v6LbGD1k
M6PsGsq+F9lkXbohgMqgH7g+iuw7JMO+pejNZRY6emXuxagK4avpV/HntAXXNwbdvUeBN58wAG7U
HdnvsM6/OpgtIe6jbqIID7gWC1cEH6Z9PsaIk4LLCL3qs4f08RqR95uSO1U1do9IWx9zF9p95e47
I/bXqMlBv8NKzSxODTW+teUua7wsPsjBuosqRgQbCSr2GJtbvQer2HicZpIrVBeHlPsvCI6gPOHh
JXN5qtoBj6XncJyvuFa+GaIbZUEwSRoPu6BYbHJcN+y213au6L0aDlGZg++F28AmSkyabJSo6GNM
6bvcvAEryUbsSaaFbduKf0y2jX2qugt0qi/sL+WS/Qi4XV+jVfKlxbh3GPxT5Lu3XeN/NKp+G/kj
duUE6qh99NvaWkk/+QHv4E5NQKr7Wpsq3aPTckoirhowGmqxN+tVS5GB219vYnxkCbkTvevPsU9j
gdtxUIqwcHGtdrXMo7+Zh1ufo2OcDJ9zQdYZVH5MUbayVhDMygY1p0p/3Q57iZo49anSJDs3nmLc
F7kUwUJsCH+gcP6CYDHcOdo4I9mXg33g4tT5lHcYJywy/6QnioGkTiftrYryHQ5AGNoJ7o7kaB6c
JP1koIqAyQYNRxdik9vCWtcIREkXg+w2wd0ToZp1DzFcY5XVzPZZCLbEWMYYefHMPgteyio4Jdmc
btVo/yCJSg2nXEtKCavAYB110vgwz8G3AGQ/rtUIqaVYD4mJ3XnBtVKZ1WMPWncTdPHO6dRdN+6G
yRUHF1bFaqrRHvMW+G7oAD44bOH4XYChQGJqZSwt7KqpDFdpOcTbLp2Gg4PsROU+SYk4oCpqVPor
3zi68IXQTWkOeSfkJc4Jt1FNtsvLC7A2RJYpN65D3zuYZtluEXWRm8YCFmnOTbArbIzGPH85uIgJ
hxGqi5PVwrprrtOAhRKymtYwFrcNmPKdY2Kue5ae70qxidv0unUwIetQuzb85AYXaWtjOealaLyb
IkTdH7+Zm8ETdyXI98nArxmlyrTGmCaKfjhpfc89+IWRG4/RCN6tcM1PLl3EYcz2gKoCucyOiUI+
K8Nv0FoW7hl6H612Lgt4CXtF3e5ShawLRGDWRTQPHIjNO6WuK6wyNk1a9Rsnu8nyfMLXRFwN7qQv
rCRJ7kSgLFBp7EkYHB/BfIQVMdWzvnJsunEm9MmyAeWiBdhabQA1tJ+zzomwpkcdtM6j74lKHqzk
h1X7QCcgq6JX6V1KgcBjEv4wPAziOe/gCI8wNeeznmwSxD3IEzy08CNufSSkI0xPC2yr+gSdNtU/
xmjva5mmdZPHh6px1ssw3EeG4opgBELE4sVtK1sjYHVZRfWnWUY/spnLN1I8MaOUPRc9niXopXLF
akyklsqgsPXVSzG6WXL3+zKBNA8/ec0gLlUg7xztq9Pn1rhG4BlhVcCQUYPs9lIhSlJhAgXqEhJr
/IMFoINNe1E5cb1J+vwI4Y4tzbHqjUWmLBRKkNdRTcZG2IXFVA1oCKuXeuhQuQg9FE4ayjgUKSi9
o1QVdcEmqGprl8lwn9rEdm9xXoIFULi7jDsLXPt6aIOJO88ch8kXP3WO8AK/TBGG8Gg+f4tozAqh
1X4W22AiHOs8M5ETs3UmIs0wOLB1ZuOIsMQiJyfKFSGbhqXhLVlD6JYxntfBdzh7d00j76apfoz8
k0C6lcJ+tmmNosFPzrsztDyoTFGhjCWFTGbglMXV2ugoVTA7t/WcIR+FGzZSuYWBrmDMlO/pUnfo
PraOjxFDbhIVtc9BF96gv5itlYguf0mU/nCTbOsM9E3OAbhcmJASOE1zRHydoXbVNJTKzrpNWr6Y
Tnmt3YwGP9uZ1Xwz5xaSAf0hjvQNpXuAC3rT5cV+EQl4oG9606nrAVvK4kNdfapQNm3BkJQZd6AJ
PYFi8xKhqo/N4OR8MRobur9cCeIT4NNj1d6KQn4sA+umVd9FUlzFtviIc8gPJWqqnKa4QQTqxQ6M
a+6Int9/7TeYZ6VTLTJA0AouQAUF/vn1a0sKvWkMXRWmKk4wJboszsc0GTajCNZu7qxdDI2TpMXo
CEHpCgZmjyMnTooeyK4KtRGMkKnu439dFH85rp/zmN9G5EyBEKbNyeHNiDhT0oQZYsewVbv1iO2n
1487NT7il5g2Lx5kma5F0k4hoYG5derjUo9RkG/FOzc9dHXzrU6nGys3r3OrZ6VlX/IGjdTFxu0L
N8Pp0syqqyFotkEiDvUxG7rDINotcNBdFombiSyxqcsLU5DS2SNKjOXeCh90CbO1tG9mdtvE1TFK
rIsB8b4AEg/Z0U5GBRBqxBjifY1z7pwhJYahul3hJD2K+xp3IuVdp2wxxrTrLlvWhtvPexCm+Lk3
OFwUS3Yfud4e+Xo07eLtSAZXeNwAVnJjz8ZLj//7+3PgjGv/raMBSpuafCCAmryeAwnYuTmXIQnl
ALbb0HKM1nHCEn1AsKJGs9Tw0YNR14V1UTbxRRThog1TtwhJNabmOqcAiCMdcmqkz6amMHWH91vo
vqncMEstwK+g8oVGFALWed3CbAj8NswxnqwTJ9sj8rpu2nk8NMbUQxpXlxlC+kBZA5ww7OFLK9Q2
xSoQpeWUpEFGj11vYzmVP9mYaGxrtrri2a165BtziFCyXnaYr3Tb3P48ASxlDLOSQhoqYAVJwyIx
RAiGO4tTNTpiGdHQSm4wrbyqAxLcYiD49jL6VkokagbEmqsQo+nJd474u30UMM1oIsqeFUleb0ki
nGF/tdoHO5dfjAQ2RqzgyaE8NQaPbll9H8VgUT+eH2vk3rluJIEJ1BXeEFjuOXHDBlP2G7PqT2hY
4zEQ7FIjq9ZZbuIMbDbkY3Z1XYxNwtVqgt6urP4SKd9g63XIsEygqw639frG3n2zLk1cEKTKJVab
lnmHEQlJv1X8SGG72ewjcHKAoWTBZ5glqNQF3E2Zn9DLBU4XKKbWMr1k47yap2iXDfgPzOYJgdSv
5wnzH53/r+LnhrT3R/eWov0rQ/v/OzK3dN+tAFx/76LvXMAWL+2vZ//zb/08/Lv/mCbndJ/l5OrD
vODv/Tz7W/+QVsLZhPgC5p9jPpXFf4/+yvpH6U/0AV+51E7ZPf/Fuinxj6vAyTMrPOlZbO//Cdbt
vM3+TywCaOfbNsVNBHtB1HnA616vdOmhpjCjB7nqB2vaSVGgi5uJexwkk23tZ1eF7P1DoSUIF9hB
unqGBbuzRBBLErUOMa7O4V6GA4bHrYenbx3X1toRyKYXLfzTDH9m3GMxXHEN0tJml6TtcJNhDyaT
oTmOTe0jr9EpNBezW1mbRzwPrlKtGVWgloew3eDtEip2yFkYe7ysvjtGG9/aQk5XYVbughLtzTSI
54tkQu2wIbdFQ11cLngk790QF/QFxvRHR41rwwFtk6jMvZi0POwYY1wEe5jjOSEhQbVhyTCdeT+O
6grNL0nOuXcVYwQ7HE4O1LY3eBJhz16NAAQ+aGF1m+XS2BalQkiprOV91a8n27e4PK23nWcsACKS
RxO22WZuEaoRWdkcsHD86svsyizHh8ktpr+07w0J7t/2eQJxAGWS2AiKT7+WCWe7LvNmhJI6+p9V
3UQXaGneQLa3L/sJyVG00xBRizm3JR1F2Jo6QZpW9h4tsA+9V2GYiKdtGw7BhYuMxKV6NMDPV3Zo
njIP4E7Yi1Pq149zzL1F5+rxjlEjq6r0yaHEsA1S5+Y8A3ItcFtjitB307BfzOoLsOPjxJaxnbs6
x7fjFv2OXVhly2EaUQYz3BoVy0bCkkphgOXmcG0mKIiW+bALByf7oBzEmCPuqSo1d3fIDWLMVcU/
7KEzrkvVjGvyiKvAdc2bfAQlB7ALEdHhIAOO3OcM/Mzfp9ISXJwnSJFD6n1/crivM+Bz5zu+6Z3V
GiyblOt150N4EoOb1gEqKilnmeBDlXrZ0QnlbTnn0+Ugfe65SMgPErs0N2A/ChH2yRP3wVK5De8+
r7aUi3T5ndsUZTfcAOeTe7SS4rPvIsbVlrHc4a2LRiDuJqDiUAv2wmFXwPPfWjBu08Zots2QDlth
gJyAkfUSunLZg5PmBt0DNWfEiP4vbor/U7COREQ1UHlHJ56box8X5TX2kPMRV0x0snv83CgCAGyy
83QzjwCzWxK6qyY0673f9N+jKU6uEDyNr9Il/GL3NSboZfcc+kXL2W0Jrwr9LydE2wuJHDx+C2vk
t6WDiHV49HvTPDStRDYIXedtlrmfInjpBxiz5h5tTCzASalAbMEifX+gGJDfljHFPx/ajPJMorjS
9dNfAMGjZQ8ZSs8YPpTRuENXBfxWiXl9l9wiHEjeiqaWPQyffQRTxSxhUo7UEdzEA3TAtcMMTp4r
k6bVPgPzzu6+mT5wlNKprrFL5T7B5CKrXDg+G0kVbaF0dpcMM7eEbZYRl9r8WBGd1o2PCdsAsm+X
4lq2b31hPGaivhwTapG+hUCCi8Le0cPXgGO3318GaDV4dlvwRXvhjE1GJYnigeFnAHRlt016NOKt
pcD6TnD8T9Op2Xjlxxg9TVu61jEKtm0VzpeLGreoJTcHLqbKyx5io/SLfV6i+O2mj7Dl+g0qW81h
UQhr2t4Pzv2YyIcSR/t4mlZB7sS7spDPMzWWje0O30plgGwIFrieHlL6RXDd5toMvrKfLTSzuFof
gSUlbbj15/AuKE2PA8B8mbuI7Gdq2kCRpijUKkAN5aR96/GUkKrDMWic/W0cGtyBOdl0aNEu3VRG
S1UB1t526MEJuVk33S4Ik/Lyu//i7jyW7FayLPtDhTIIh5perUMrTmDBIAmtHO5QX98Lwa7uzGzr
bKtpTyLJ9/KRN27gAn722XsvV8aHAOr546xY2tfOT0iEz3nCv4k9442Mvb/jb4BvM5XFIe+SbCNM
ATSdeqBjz1mTTtf8I+2c5OySWyKVm8PXTdu1rC0gDDF/Z2XLjuJD+yO3IzBg6fi7lV24oU2XD260
9QAnbL5fZtgawSUvP8AWDvtJBb/NJu8PWvp73UTtyW5nFlM90aPeerf82II5Qgd4mWzgS1Fz4g4m
9cjSJzDnrmdDb4txePI64w7J9aD7oHqKPThJ1MZW+kOmjFIO0z/cJCjrAK2GBkZmV4fNvsw8UHD4
LFS4RNWEis+taTzXynWglnq03fceTZppb94m7l/rODKPg2+dWsudaEHIW4ojE+hhVHyu6jT6Veji
0lMJtg/a+pArtmXYLNdNkr+HpnUTPQoZ9t+eUuR11h+XcPiTdlsAV6G/zG7VZzY59wFGuVVngzma
DLlOPFufq+hgi86/a/pni+L6XZdE77PXf4mIUhIFn7Hqvf04uvGmgY6hLG+rFvKQT2G7Qw29Hug/
COb8HFF8dpgida9D3J6xwAJoTKDMmpZu3D9lbTXHPgxfhe/uRMEGb6yKLy3CtxxMdRySS3adUzV9
ZimaXhQGz0YnbwUluat/fxf6lxgyWzwad1AOkN5EYC2D4z/fhBoYF+SGpnidtEV6dmWwpspvPjV+
Qr9XF4bHSoXPem7Ls8opYZMwRbco3lej8vOjbjyeq23MDJVaJyHMh6JqujNidRkmNH8qlhXRTBN+
0ZMbXtSmCGbb2OfBuXDiHy5NM7eMs9eGM6R1dTJ2P3ZMPN+LhXtSRe+ytYkphyntRx+EFMC0XS2g
OkEcAIS9nPIUVTUhd+1VElxGrX5rd9C7f/8W/cuk9P0WkewTLnl+MiLmvyoYVdA7vl+jllDFS0Mc
P2+nYVtDaIQWQewqa1fyVNKZPdK9BtZY9AeKeCnx5uO861LcEfonYJzPOa1vtkELb0qN88Yv7ev/
44X+83z994UK4q8uz3CPLMu/nLtGx6g5ZZBIMB8iSfg5tyvj2bJ5whQ1WChdZcNF0OiNqAehuRzq
Ld6Wf/8alunin86m7BrpvfD5WZO1wc3yLyoE+ZrYNjRm90S2RzXm/Rl6/b4Op+5cWm5y8+uHKM9f
CINW+/Pf00PLDWZDDWR+VwUxS5DUcOkxd92zwQALML5y2cqjHH8f6iavmg+WE99VUYyMVw60eOaE
2uqKEtYmSYxTtXz5/hVXPE7HKKfFyaUpdvnSq8E8NePMSNGjSjOktwhm411PrutkJ/TpCL+7czhR
ruygVdspJggXcn5o/DvKnzPQT+nWoOJiZY4pFbhxf+dR5Os6OnmaVUMSn+Dav39L6ST6P95Ui9M+
x338UiaVFsvw+I8nBclKoEoNKhHV7P2k5ZaRXJa7eRjBrdWABKqqxNAwrJVjINb2impQiFqtlb+1
Ohu5bvHnteXVH07z7CEGlRwfjDGHq9sEoGCThzEqDmPWv/p0FWDwTj7bEX7KHDxHgJStNHzBGcdm
oCSmMtLSjU/xcQ5CLJYUwK9gQgxbl4B1PqwDo/GPMh/u8llYK0+7n560OXT1MZH4lMCTb8E0ofgK
62dGKWKIDamI5Y5HM1k7+O/KC0+1kRZbABrjIqHkOdyBdoYq6hmwKdAETUQ62qQ3HSvSnZElr5jV
7sYyPfWl8+40ACHtYmsb9a4V2WeTV4KQZEUekOhP5AEQjw35lfTaoQqP4iZD4gZlmlp59sgoh1Y2
8xPYej6Pj5oaK4609hNpsz1OuVOcDyxhBx6TZNB4zxunP303h5vGOQi7P52n+1WmU7YtXXcpQxys
nZuEG2ll+TqigXGnXNprO0Eptt32yZ6W5vdxCBkhqgXwicUn0ObKhqtLTBSjiJcz28mah5TTb+cQ
5BOsCr2VFYZuTNpEj0vadCMCJJF1yN1ZbnX+TsXAr8LqvoTrthizfQjwajgDe6dyHJlH9PaGUJGN
HaW0J0pzC/g22oKQVNcfvEif9IFt3IWEGauDV7nmvc9xK8ljl1fAjy9KEeU8ykO175NtvZZdmq3D
znW31Fxgc/YfDM8t2FlB4gz1YoTOwpOTGEc777z79NWYnB86LgQ0wfGaOOOPwe0snqXqxlPkkR/D
T55KxVrArZkjkd37Et5gUYBAHFngRDHux7FvMVFGwqaupG4eRFD8rM0qAsi3wHjLCBR8FH5GfkWI
1KWvKsSTFnZHmrowe4qyuYaTutKXGq/sskHLm8xzWlrzoS/ju5mOJb+DAqaCGuDM7D2ZQfNcF0K+
aTm/5VEDBtL1VsEUxM9t1sHuq6hML3toMQagntyeM4S84GrocOI22LnbxScdzvWp1o8l5IZdTpPg
OhwR5h0s8GN0LYsb/vkhdH/3oR9zXEnDreiDH/Q24FtuWvzwLFGdciL67DMVFarbxM0rUbqlaSJ7
U2p0tiiuyZraY7GeafHdcPGenXDGZDt1FLokO57wchVpwR82WA5poV6CNrtvZjN4FOTy17Zvb4cK
33Ac2LeZUW5jp7/gJAMm7aqFTEwmiQOixPZkE/BfJZPXox8XKOoA2YKephUTWrdbkcS2DKqXLOve
zjw50B2N4Gr1LebcgSom+jTvhgGEfCGyhciAoegbFYp4QsszvmyBVQylvMssnMB0+EAYLrZD2fwx
DdSCkN5ZLkXVPHiFv8Xx3bCHa5NdaPfPrOxYtfrYEIbnsTbDcxfY5Mps5tLWPs2t0e5cAwmYZRvt
CN1TknESLpqzMczNzgmHn1UT0DgluE3K+Wc/BwYrnrBZ6bx4SMofyUTprKQtT86ls85i8t4jDT1N
JSjBZRWUxd1nWxTxvmHWLuPh3TIm8EASA0qi683YWisTlwLmOQY8qsuoKQEPvJUDuisuD0pO6rYm
ctKw2Cjh1VqVXa2pjxl3Rk4EPqY0c7Kx8BcjzLGBATGx9atj2tvSHHbzVERXrdxrNMWKszfYPpQ+
8FMlJLbISyncpXdx5ZMXLSSl5uI27nhwEaLL1rnNQs6w2+wwyRlwk+Yjj18jL6klYaBPOX0Fd4bf
R0sPL291MDVLk0q4/FTX6JQk4qp8043zp1iMpJPFf1bTMzvQIrDiZ15QnYqM7JaSzGCc8KGJZwLZ
3nqkk2pVLQxNs6at2pBMDp5QjEWUZJvN1Q31D4ApfLdd+OTNcFiTOHy1pkStWfRfnpnKphtPKr9b
LCUFVdradrdpzUIpHeOHGTDn2h0ZaHw3PoSjcfXmBmiebV5Y1u5j3r+tVUtkjSxgBgmM09i5z2Wa
fcVLy0DgwqyUMQ0StMpRuhc4x2Cst3iMgoUUCdavgRxKmP+PN/jztTVKjPN9Xe6H0xC28SMNRdPB
aQ0mA5y2jNT2noZoSGGqtPa6KydyNvUx6Mu9o/Q57sx3HvYbt8PwZFjjk9V6T70Fm9CkwILbS7x3
XcKYtMy0wMgSJoJEMcU3T7ndC+YGnqugbcoDrJJXs2USbDifW2/u4lgpWiZt2X+q/lQkJCgRfioO
PClsL87SFo3DOUs0o9zZDIjpgA6qjSbeRqqnOKYxv4zKDnel9tihmmhidhDcDA3Kvqo3deFqTAaI
ZpTtQn5J2w+r5OYbDvaDM4Yvw9bDk15yPzwmyXTxGz43tSwG3KLsRge44/ys6D3HH5/556iirl4K
WnIppj75iXHnGT4793buTr30gJC43Zqygums2Ch7vtE8+Mn4y6KGymuH6JiAY1tsTfM6S6at7hL4
eEnzozQ9muac7n4wimyvA/tDIqXEeXGLGjGxXmdDnsdTwa7cSmEpBlc2gu1B1QmQbDN6D7/GPvjN
DUCT9Zp++8Efe7YDanMRelUo13aQh7uZIuOVnVfIWnN4tqPyyy94CBfpbkwye0PVvNyPPZvWwinx
K0vvJz3TrP17usGUF+B2m53qAOFlmYDzzzLVX33UqmtAhLSf5X3o1cXWbKkuxthxRNJ1LtR76rV0
94gDv+uoN7eGp8qDkah+E7oO11wacxFMYssd9xxiY+DOGlCbtDREW1LeJbV79lUBCJypMyss44Fu
4Us7CorGMBAxi2H5irLXwHwddeFcTcm9zpGF2nqUzGUzJMgaRRpw0ch7N14I6+5kpdTB6UYqkutO
8LaYw9OIvMcjIwW9U6eo8tygoebS/RCzNvVNbBSo6EBwGqr0Kxr+u6pY94HD3tY3hxcwFf2hnabu
4PXTAvd8amUkl2mMPqvG32kPtTVAOlgn9nglxXDNEAEeEqd9gy8D04Gqbt3dz3P500q6gz13HQ05
BpBAi2L8qr6ntgU0Z9awH4YXQN/IOvToM5ckfyEXcTINY1hBXev76wHQfFcmNLhgfFxVrrejUWzc
2DG7BTo0OLAWs7cOaNivy8JCmYtfHeQhElqQ7Iyp/oObTZ6Es+e+TkLan9/m2lg13kxnSBPctX7C
jE1JPZ4+OIzJjM5FZCocwGPrlk+OlRibuuvSNav1+2QYGvDT3gFnlruxW4uayCB8dWVysNI5unC7
yc9j2/Gp5HemH0SX0UjKVT4WnK/Guj93YsSfYzT2emdGmPHqEcinN7GHccfhkUfJT8vDKlTHc8gh
H4pgTb8aEp78MQ5+hm2nn49D100nh9UIh/fmknUd74kRQ8oFrj21Fvw7Vk/PodMZB13KGRl4k5sx
Nkcvi1GifHFNx23j+8Y+cMP3RBXuNW93o1uGx2wqdsoYf/R20j97Cyp8fIh958nqjCOCU7rLDDhy
Sdu598LPdw7HDTrK/HVvlOPeVgGmfyE+vHw6+sJpdmnaFWvLEs9mXv2CrzFz8ys+HQ/HXbysVJBC
0oxHSk1LmPad8VFXY7rr89p9qKhacwGoEeaOKB9rOgYbco9r+lPVkdqUdG0/WQxeKf1Xx7G6tU0A
IpgdyTHMm3Gb+PG2r8JsTYNay8VHo05kAu6icqW7q0dUTp6jv8GrScgz19jkBKWKsbuW8bSblftm
hpl9Ss3goYm96j7waWbH/IBllJdAEc6rqhLvKJCp2Mng7oEYbQ3JXV5xyYxOWp/VJA4qRAfXgs5N
S7/GemITUqfnYRK70bL+GGH9ElYujaYVgFBPZfGFAHxOi6pd/Cz9JL/kXSlJTwlv5xLwHy3ZXXku
x9uMbfomU6N3ZySIyBNVunQkP9LWb7PGjh490ZcHOwE9+vcPDGdgHmPna1ZCaASVX+60bkP4j7Y8
e71p71unfaDxXB5rTz7ncw+1mbqrM836RJD5lkHHsjeYNEidorhl5KdgvfTHmLLVfVsYznHK6reo
MN11Y+ovDKfEXX+33fSjijp9CMP8kMuI6ssqxLlOCCCKebZPVnzXcaFdJjP31nVN8KwqDcoCli+5
XbQ8CdJ2N7FGvLoK0mHj+Rt6hJ7bZDKulV8Z15Lpmty/SblnUE23BJfaism2XY0jfTJubFUEO5q3
aCqrszWy2+TbNvaFMf10azgB3YJIMhNjy/MIc3PTMijSbXQfqQ45NoqsfUQJ7k2bFCcOCV7bKuNe
43PU2qNXsh2jcv/QFXmyEaM6coxrn20FN9uy7kTIyG3SoWTJyoF02uxqY0J6XrzSacLoBj3XOie4
PouYQDgIzebD9h6rPHnOiSxtq6XAUrro/RMLML20I09ovbNBXrmo/5jzdFG2pTca1t7d4HMC1UiI
Nk/5zuNsOafDvsvri8o9/UxVEkHbLoUU3Ohzh2YVY0oB/JUAwsmEPMuYMmhHNdhmYiPft6WwXuuI
6XN2gD/kWYb9FFLlzS7ka+gMxX3Rtd3rCPCzd8q35Zuo8P7d95a5UWQ6nud+To9TMz62y36gcBu8
zO7MY9l3J0SHwL4Agb20PeJJxpyDwa0tiQQlettRh3KIzfK36bwOiT9eaAWqxEQoqA233xq73SnW
A/UQ0nZhUdKZ8FtwF9CrFZborF7jzULGV4lcO4Yf7We4TdTA6m4blMBbrQgzTD/7OCejQ5OTCcJL
36AXL0359Ain2jO3nb2Rg37kczawLk8AvMdTE25zxfA/VNa1QxEEAwIklke0dILxVM9cMI3pXWQ9
nBj2KtBqlyYV3FZD3JdAPcbnqcOHQE3CRRSdvzbKgA8QtZSrpgqHo/bbq+/Sa0HeqluHgdvtMk4o
KpzMaxYAt6NYUe+U31IfGtrM07rnmKuwOpaD8daKMDtmUcFyDtV0Ull5Rw97cRdx80KsinbMQeJU
1ghDveiHXVdP3W5m8+D061inN6iTf4YkKdYe9sPNECV/EhtWbB/ZN6sIuYXHkbWOfaXX2H8Z0gCL
418SzYUqNuoxp+w4p43z4ih1caa23bUzf35dhOZ7yHyQuRa1FH1aP2Im58ns2MhotlXujAQIrUij
PWSw+GmC/8LFAlxRiOlTVRYzYMxV7ZnlDUI0M5tKqldEaIKzWfAuWVUdsaTqI8b/cF9krblphZAH
c852jZrHt0KSTlCDl8Lza+jxaor8Puw7RqR+3A1xPf3omuCa5tP47PTMIq4WWwBbwbEhInnpbLvh
UXQS0jaezdZhbJvMD3MSkH6xD5sVG7i+MZm8Y6pA0vaVDZa1pTSWa0b5Pw3aMluIWgSo0PVKn8NH
I1W6JxX7EccR9leHT3hjlvwpfsuzMISO0XOTX0OuZ5c9VS++yNSRVArCY8w2zrRxzrKPukR1X59n
86UhbBu7w8QwBxYkNh/JlW7DxHIQBWO9Sl3/mGa1QTI2DCHIF/VGWGJHNVpzBBCEG6Gst3PO5lCy
f4BMFG5rjtLL81iGIx2kibdWSXsylT59X/EqpBIs8aaGVIS7KN79m4iq/kIrH3Fkt0cyNYKSwgA2
rLKkz1SO6FzpkoSbAFQF/eBuFRKAIiS4H/CD7Aaay3eqbgSiedvfIHbdDW0wnFvRfgXY7pM8hAPE
U9D0pTx8fwgBhkNyluCCjJmXNWJEY2+6mnL/fVi+Dw/L9XEG7iMfO4/fc2vr7y2//qmn8IUe7Yo7
+eL7kvYlsQoDAXYRP9vhYDoEzSoWVUyMMyDVSzJsiP0IBCTHXI26/qLPdljpin54ix7zfEj39aLb
0By7EaVBNd7MSd+1yMkBMVq5Wj3Y9cDte+JtM1ywTH1JSWHN+szrZ/blYXAJII9tXSfWN2CD6d91
4wiuiuORvUf9qs/OCOYjqcZpF+Enr2zyHWXTNQfRocoiURf7slzesWg42w52AmBv/F+joN2g+dDT
asQHC6EI4VGr/eT9qepEHCnKK4knJvIifH46TfXeaNO660IgajXxAfzMR6OW8zHGPb/RGq2kHSfi
Je7VsBr/asEuQomLeLRj6Fjj+M/XtU5iPHf097CIpA++pZJ1ufpm/x3PtrxTftzieX2pbEpxqjq6
gUGUTHzdtkJ0Og8HxyonCEVMStOyPx0G0tRc6NKobmmJM5pSz3Hd+uF97Ni0oTjshVP4sY+cLfNd
BV7rUsZXnsjMt6BLKQO0x2NpzsDCx549edEfMAeLXQ0IspREOKhzYtsvD4Gj070eLb11g2neC5Ol
pUb5kOEjXsP6nDrz2vRAfuVtbrEM6Kl/stMMbm16VYOw934CmrK0/GOk1GmSzMFzWiHJFN6atS8g
AYG44BhXhKeaz6pbc2g1foDI5KMpqtd0YQdareTwNFJTrhsKflXuRpu5oyGxXnaiygxPepAhl1eC
dh8yISXl9EvXGLFKqNe5gJXNAE/ZbMTNIyrUUuMbfgml57PTXFXQ2MemN75U5eEiUC9THXuPnhm9
YFFqb2FGhGA0SZkQ/mI4koAv7NbdJQxZix8X0cXNqgfVYi3LAtw6khuuEXm7PoHRWvnJS5c2FRIW
1gg9We8in/dh0ObHKHeCc7PQiZKwfeG44cUTojBSzNYdP5xuqq89f09HCFbnZr2vzeC+bDhjDYNc
kjECX/5CG/3+EpuUFqEtWuzQMy6czDvjEHinLzu5yiOS2zmL8jsrnPVO2viGhil6t4Zcr2nd7JDd
3K8Z+WJFjcxKaTC1KSs7SrQK9xBC8mJHxfkQr8MSlaVI3LJ/CD2cwLzOV2oKn9LIsw9Tyn0Y1zfk
uz08d2Yr13G6bWjUhB14xYPPtcIHA+uNXU87c/SvPCGfcu4TXDM6OFqDM90wqX+KDrzcrKHOjYl1
LqNxWGd1d4hMxlG3sdVKTUl5jsiO7F1l3/zY42+YQc0XCRQuSGzlmrvA2o3k/B7l9oOM/GtTlfJs
Kk/d+5H8LSQwckksZ+s4MjzgDPpyY2dizs1+2mZ9zPBLAGZT4S3HJlE4pPlk+4Ez9pWZNFhFOakE
7dN9UVYnbOu0nnq0+EO9J++NUaTNwm5HSXWwQenu3h2He7twjLfSnZ+nIhd0uo3TxeoRRAg3HXHR
Wc9PQxM3m2jsjo6ErZGNANuqeTkQp/1Jop5eCQuzuy4OZQ3sQPZetx+jP5HMypfZnn8VdSpQu5Ep
goAdaxzs5m4gyWSLg5X3XJdQgrDQ4NZ0ttOQ9KeqavtTryeC/rQZbqzw1xQGGD04CW2IL2TXmCrR
w2C1z+2sOCEKj2vHHd6suvR3JfzGYs7Ad6VltzEMMIVYEa+QxOGUjdJ9Eq4x7BJciZu25XaVe09z
kr6r2Il3cUDMJ+V935x5y6oN84je2Zx0owCAeJIfgpxnICSqg3TM8TQm3Yuson6f1MF8np0n6XFe
8AKp9+3UxOehJr2Gs21X2Sxtl3XZtk0dmxY1v71vqeBk1hzftGvfFf30Gnfj1go4+ibqVdvpTc0u
8qA/bv0hf0xTY15JQdvFjBy3CkD8AhkOQhJA/fBZNRwVWovniEc5W66qxwYla9MPYcFKkdC0GENk
+Lz6oVKLLVvH0CYc5Bh/jLZ1QC+g6a2tyr2LGk4zvn+eIvdnxcVBnEO9ZhzuwoLkl3BKXmUTUIMU
PpVO9CSVt8mRrJyRWFKgnfHa6uqtLPy7cRbjHnvpuNZJ2BxsPZPcTqmzaWvzZRKpBN+sbxrPobuc
crurJuULYKSRGERJNURGHoO43MxYqzBOZbr9U7R9sSsTmmllpI+wY6k1zKNbLJVBLhGQ4BDnJ0vB
TS8HrhyFwNglQEVT5J7EtO5lTJXZgFDYeGcz9z9V6r5XybEd8mCfgA7HZtlP19Yzb7mEa5nZ/nzs
pq/YY9uQlfUL9b4kyKv+IaR47kjk8walamNz5tillUMVLjld4lAbZS/jSf8qeU+0y5FvwJQjR/+p
lKBPOzvgZYXs1QfaBVX85CMOrVpydlDCZ47Z831tCpazGgSkUzucsZCNxi5bskA8l1GQk13XEcLi
3BssdLZyRWOu/4B+u5aBc2+0PAs4TfqcMPhskeelIKsO1uxoOYMw9E42SgzfYLTY+Y3guSN35Ot1
WsfnBNfbf/CLemCKobyorD4wCd6LLqlWsccKs7ZolR+PPR/dsLt1ZXrtHkHMD3idpvuqAjkYJ5QX
ncYL4FYs8ozUcz992rlFlk68Qg3dNIG+wDk8mvMfkXT73MienTl/bmNzWP+HKVBI25JWBBC0LPLQ
jJvGewqd+kQk9zljUWgX7k2Dz/7rNfxvGen//4SiLd7o/3uS/qn5TKt/dNDjiP+v+Lz4T+a5QGBR
BwcVmMLDo/4/0/NW8J+wQZZ/SJs/0SoLE8t/1cUCRPN9TPeeWP4HufR/Weht/z+x3JjY3inZNx3s
Qv8dC72wPeefrDQuNbWCG7eAkoXXHzv18u//wR/aTGZHzLH/k/K53Fl2Eu3TwZXr3izoOQ4/9RAP
TynUd+icL3Bv5AJH6sCXbmonVdvGGOdb7ooZqHIK58+LJk4OLA20a40ENpL6lpjmXTVQR5lPJWbZ
IlLrlK0ruZpmU2L9O9uBUkfDp40aLxbQJ8ObN5wsoTKlmGI1n/src1P7YllUmqG5IbUTn0E0zelv
GpF4aYXn88HpVg7VR9EbBmN+tIoVyWNpBvaLQO7f9pmb73sZtFdLsz3BTIe4MYr8eYLOtp3F1yjb
6X5xh9zhhNXlIuuo8jXnCAWZYw7v+HhFm6Fo2Fdndnoq2uqxIHMLN4Nj44XSxaBmyIELmt/P3EW2
ys8QZwTM25WO4Fwq/eFHbk5k3Zmv0cgBZlvH0a9++bM9GrPvknT4MjU8xm5J3Fdpj5O2HdKDKUq9
VaGfHSt/UBvmeJaitdUfkqwHI+wSsv7+74Oq/hUljT5+v1zY3ecukePBUEHAjFc2GOlUfjNzu8am
m97R14pwmMX2IZzgHDGthsfFppfvsmZJ0CKTn8pwAta+/GpRzf/+6vufOYvNv5JQ2mfDsClwMcxt
syiRXjNNN+UE043zmHseaRcRnQFir9X3uUKv1+n0Psxpsc/K2dnroTIfBdOLKs1+hbhHKzGn/CfO
m2pN3lDRzoDpqTSG8Vq64X2RKWvf6YbrTVgksI1ZROfvL98OrikSp2KgBn/pbUlz8QapRu2Bwxtb
O3hm7ehdmhqnWObbkHI+KPgik11+KWsMVn9fphPqSxssvZhMPhdCECHkTrbJbhRiewjxfX9DVOzU
i1DpOUzHZW6zo0qxNC4/SSesgru/300Qlgl47q66V5IziMdmEQ5yal265YsfMUS22jj8b3B4g160
+/syxIxoQcJXEA7BHTa1vX4cxLHy6p1BnACGhNEQJTcsgovl0UlA2iajuOZMMcDiPROXDt0ytJcx
dfgUBtq64DoMBIYWnOzTiUsq29gh62uwnta9216LKRG/ZOf3KzWeo6HNXlhzgib2aRerIlYf2Vx+
AdVo6lKgg/nJec4p2CArSq6yF3ii8fMk7ItL6xIucrf1i+N+eokdDb8My9Lp77tiYGMhoicf5rr1
d9Kjvmly8o/BLYJXVv0At/rgCwwXe9/v34nMOgSw29lU18YGBwle+5rjuZ9aL/bAUL/ppnDexj3h
Ht9G3TXd2XwaBgxGgo328ptw+ce9yb7VKLV1waEFp8R6tmr3WVusk2u7S+65izcfgfZ+jKqqH4K0
+BMs5Qv98js3D/KtkeXD4e93ChgBHGqHkSpsfJxDE1Oub56qrPIeokL/CjPwrGUjqkOY+vKhaHBz
zhsjN5yDU7bVPV0IAk4qgUNDhtl+nOt+/f3/5KztbtI4njZ23ta3PvK2lEWuJ99Xv4PqTxK7CHsg
xkh/98OPacAD1HlWBN+Sjy2mcYfi6OaNnw5e6UhHG9Nr6p/cWdyq/1mwgt34bSU3tYdhx17keUP5
v9gYsydqJkoWes9+WSoYvNIiSSum8d4X7dk2RHhLW6s+Tyw6tlS3Dm9aDbdoSO691KqvozW6Tzm8
5imLmT7tvj/XRY5l3Zr9OwKawRapFcE+bvBWsdMwG0bZv++k6sMUOD0fJh8xjkwVLuZl4+IP8sa7
Np+5T74a8AifjNhDmRmtk+wQE6JiThBTpPdUR8X7mCMmIT8Y16kKkBuWX31/MZuArj+XteUSoKoE
pE8Che96VtMqTTO4LMsnZ25mcgKVeW5ULE9Frv6YCyhJuotP4/sGPtDychDjdBBDWd7rNqme04zS
KZnflRPOw2lhACPoNm9hX7drvAssf4m9Wm0gL99fbC+CsGu+VeZi+7lNXTwk7Aai7FT3zp77x1EU
TXdHlLq7wyHM842oD/tmsNx5QysUyGPaqeOxvg260iuQ8hT7dbHHkbh5cXFr4jelqdlXEwax5dXH
yqRcim3cWmqzviFzkVN3BlDK4/xQBSZiHcP5JqhkclUhO+FeANJeLteg2s41d2Ur7n4yk77Frd2c
RGgg5g7psDTnJjAMBe0whaEencFcMPMON0bujHRn1OWPrKiuHuu/P5rjfeh9lXCC16OdIvt2/rRr
JDJiLny1ZYNg7NoBBb0J6MIeGKp0lsp7xboC/3wzvbP0f/ZNm6kH4ycAsXQ85FZfbxw+vPTw+aeO
SAIVLyxeDSv+GJuH2rQ0sjk/17EHbepGntxXkY8NrB7Hh0ygFcHsom3FnY3iMjnTXiEIvNJ28Gk1
c/tuCtzEPgZmxxizU46X9JyP+KgCKkY28dxOT0PCgBNOM4H7bJK/TPtkJjRC0vpss3uiDqOcs1M3
bRFFkjc3qDNkjmRkYU6vg9F3PeJnE218jFWHegZ6Tlti+zHq3r7EQ/BVp035+U+/iGMK+3zCgPvQ
NSoi7GpDlXW/C5MaYvv3Pb7n0rhYdrzLp8neeEmEtusk+vI/iDqvpciBLIh+kSLkVXptb+mmgcG8
KJgB5E3JlaSv36NmY/eFGMYw0C2Vqm5mnqwHCCHtYKpPVX4y+zyGqnQpjcah2ZuNdTMT/macqYTB
RE9Me7ZQsZeN2NMNFpc3gxEHgsZSg+SnW4G2l9RmvxhZPcPvxj2BBnOLDpzc7h/m30oYeOy1qn70
62LOSrtvoiuvFQRhwhz9c5f3/XMtXB6Ugf8QMMFZ1plXHQo9wR+itU82ZHZ8thZOxJgAuRdJRZFH
NV1HObEax+3NLOxP7infPYRTiTHSLIwdW1ZMeJGt7+yurdYUho2bJlDmss8DHBTK885+3NtH5VTP
IeUpq/taF9V4q7Ccbu+rsjEvze1+arpzEuXFq6YzQptGc3qk8DHegguxwZHsUaG8l7htjrYW1J9B
xyG5xxt3mpD8QJE3wIeZZ7FfqpHmLEpGdO1j6vFC9AwOv2rZL3VrJkSpIT+nTuGey9akHLurQCUZ
yXvPgH7pKMvYDMko35MB06ionKObp9Sg5tW39HrrNe5yZ2uowFibrrRfG8tBnPKL7DgbZNGyxWx/
M26aaIxbRRmgskR6hYPUb+NuBA0zYhJuJHsM+BF4ylVnnCONqEVSPXhp4vwRJcMK2ZHjsmrQT27R
pEs7NdPPwLbQnvSdarzmE47HxgrtiCZ3s97YLoCdNjO+qB/YcCSPHlWQEIefEI36AsdkOuTNYxzI
YNuGTKYxClmxr4PDL496HI1nO6jEhk+c++8iTN0fJV5n5usEh+w67zwcBQUzhLCqnZP0BCxmCrlY
2eGjDHnRn4emLg8pDKPtUPISSjG8//+RoMPOORRhiQjLA0LrXReTWOoS7+AKSru2v/BIkCuk+WLl
JgR6Mx/bFfibcZfb/rQtfH+4Dr70qDaHXbPw3EiBLncQ6Egd7JiwdWcONPzwzZQ8ejwJVhnyyUvX
8qiQYd0dcTWay9Ygd4Lf5nDfK98/jC0jWA9ADGaUfp21eCM75ZCZKn2Y1W1hP2CyQjAi8gwrLGwp
KVXNaeIp8DX/gtFL8+Y62lNtWxQVJBg0goyAATIEyEe9WXlZ0bLhSNJTa1iHlCKEr6lpf9Koap/B
Q+YL5ggjI5rBJfVX0Wn/v1/Nb6yaGB3ef///f8MYjnYtxL62jO4W2cTMSjrewRN1SNM6mQ8WyhBQ
Tg5VAGsc5Sjd7v5cMk3M037CiwaRKVqVVVRxQBqrku1CH64Mpm9hEzcnJyoPv3sE2YcAC4FfpJoc
/zVYW353kg5Vr0BT6hczyXmYJkPxY0wCD2ZksUPwGn8jk6l/5gjTP5v6uNXdzLzaeB5b19ROGseD
h0IkAjOySJes9ypuGYg5barv25YCsTjN36IKXdLmmjso8oseg6zzNJ8TY9s99Y2RnrKRuZkz8M7p
2hSi9YVJtNYVAG6GMEukoz7CtQ0zV0t4MMGEaJejTT45UQEh3ka3znIq7fP904ibZy2RMXSqJ7d+
ZbPniPzwOQ78f0UUe3uX/2gT19EHAlf6XFftvLFJ8Qfpdf7q29ZBhtL4q4uGSaUKSCVE8aWf44Z0
J3rrDsnyCVFjujgmY2wOuYwyn3l85Lc8LDa/G8L5My8tqTmMvG1Ztc6SVDf5siGMT3U+nnzoPNf7
b90/ZKW5HqNqDzGqOtYweR5VKYJHSlTKfigfiRHgtBAOupJpNQ/p4ICB4iVZFnX7++l9ipDnRN41
N3WPbZgZKwvZ7RaG+QfYqA/eIXXSWsadgeW3O7ZGLcraPOoUqPKkILADpijsul7x6jdSw3iQUnJo
89/PUS5idsZz5XUGe33ob0PfnUBjZCDdVDNbePJblFD/MrK/XE7+UL17WTpeZDO5KOUW/ERPo+wS
1z9RHPmeW9Y+0Ez8sj7Iq4WTluFVK7NsnXgh0zp96ucAnUEI0XT+BRmBPT/12peimDustZ/E98e3
Xk5bZBhrE0EL3oug+FNOenjsjI5rt6ETB8AmUdoI7e/N1soHWzdXTJK9lV2M3vK+PbYypES/MtTm
vqGOpBuSWEfgZ5Qut5PmEkQyte+RXs+t7lBHNhoNh2HaiEdPJZekb8WBFs58UeDZXFHdSGaUNO/S
ShQHOYar7UEqmW07S+K9iBYxyeZHI9X6i5Zg6stdRjdQfEF1F27/6ZrJYzx13TI32IH6XrDUK8bs
wngSWvnUhMYLG7hq0bI/Xjg/XjgAYPT/5ILu0yR5sVPx1wkIdbsNfO5JnqQPrifOOcbboEttMLJm
ujRt75hEoiKsm/J4RuOOEmvhqnHdV+tESx8Y/VrMjPVobUPdq+ShafXtWCcvtG6hl1q1u8sn8ZFg
lPIT8YIaeRM1uPiY8UUQ1M9lH5tHLZhOgYcBq1bduPQkFeAUnTDcGTGO+w2VJ0OyxTKtLQpemaPf
p+u2L4P3zOWJUUw/GY40quGGaFkbI6wn11zljUlPb+x750lxTG2xxoOgpIM67ONzJv8ZcZ7jdhUs
C+OHpylEcn3Slyo5dRHhn6l68M2IKC7ZBw7zxMUNRk4VrpaFGmbfs/cQu6bFchOMK6SWImfUNLvX
6NZVF79KQK+ELhQwqsx3ZSsf3MSBZ0iPyM6EprWLSVdiKJpuXVlxdQTua0QCduEYTbv3CqU9EQv+
iKkMYpg3/QkF1UdAWzaBp4WHbtbY6RmQeaBf/LAyLr2mfzZOrvY+ieIu7cN9MKJT6WXSnUWobVNq
xFOC6CefJ8ZJMkYjq1BR+UpZTVE3qzwl78Hgaw3/TSvBZzT44V0eZ+3YPFjuc1OL4kiYfo2Vt3gZ
3GY9df6jnzc+TZcXTGIzIMm9FDk3kbTG6eQO7tI2u+2gJfY+KxiO1EQpE6MTy8QaHulcC2dD4YoT
KXWetP+JycROHzE76ctx2VXD3nY4NrLLy1fWbGj2YfMFpU+4ImtogurFYxaDABJFWuwI/22ceLqV
KfPHnOa8laz3jkfw0NQyKpEH89XPc+c5FWg2dk0eWvrYnOsowzjPmO5MiMCP6dXFP3OYKstY+wNw
AAdO8I6ZFPsMq3jUxuGHA8RPkhCQmvyaRE2FQ0/YCu2SNcggm+pjeDtGYXiUiQ15NFhboUWglDDl
wpcVx4yxfPAK59BXxjrJAg6rUE3Y78aPGU11sNVw3+AEaJgrAJKscdyjZ3OaVPa2rrBrt6Venkfj
pPe8HxLhGi8zrwiyLsBJM9tlHsAl+DFomvjOG19TyxE45x6E1lYX3o8VMhGMEyPZegaeP3OI3irR
/pgvwVSCytLLm8Dhnzn5VioCaLjsg1XCAM+z/uAGCNfVbF1nKce6VK9ddyrWjccID/lz1wAAyVR7
9FttBWAAU2LANp51gTlxYeAP11aBHzdPuDE+8DNme7+h08Ljz15J3KDJpAczLM1z11cXPdSv8eQA
IXI3mswfxhEruYVSTJIopxIw7jadJovDFJLVodQ5WjFMYzSMe9uz8v7geQp7S3ZKrcDZk+fcAtVR
Bz+MthNyHDJu/49HVLMYlHlxhuZJqNg4Fgme2shrd4X3Ebc6x8MJyP8tLkd869gnctXw+qbstaNa
LkwAViTLXO/Q6+qNKX22ykTxrumePFb0HkRWtmHoz+1gS5tdY5nyxQ/NZD7gcnnzs/YlSOOf+TVY
+V76Oprjj9QtGttxF29JgF3CUfsx6zE56yTOoFn06bkPgT5ytmDAocUl6Kys8B8qFuVTmhYrBpjZ
HnTI3iplzXuPT2TCLHcLWxHe7OvYoCbgqI62VUsWwh+dCz9IQluxjkE176KFF6DvuxPW8GG6iMb0
Z5X4qa6qaRP5fyLDfKgnDgI4hZeD4T3jCf4KiCBYZQJO1OQygLRR40yeOZuq2HLq9xYi49L0mpg9
Yakv3ch8jabxtW4FYX+qtUKL5Ahi+8+EIggAgWkzUDgOfOakyDpS+ulJCrCaUQDPVZl2oCJ7RwIQ
uKYaf4x5XWEzBSiouELQBW+Kg3YYFCWN5JCQTA4xa5Y29dRZSxJgSupibQbVh1WTMjX6/JYlDUPa
gKBdmnH8VAL+QCnHtzHvF5GNQUuJOt7jw+k4FoPjaeW4nQr71Cv30uladzCcvVlDNDA7Q7L3BcHa
SpCj8D6/mMPD7E6sdFNNhDgSy62ucYHpzK3+zmgYdmb2ovEv9AAj3YNgXMqmD+GaqmEzBT2BtalY
8VgvcYdlzLEBLllRad8jGMw8PHKn5HP9TmqX3nsm4Zatrcx84cu9FllRw9HAMZwOg7GudDI9ceUy
y2fHvDRbRSDEyfxV7BVEK8tPOeInCK1yJUarW2osKMtW9N+TLb+Vx8VulRAEcdJxDbdbE6bCh5yw
BXIig2OVXi5ZnbK3TOE8pER+tBB8ToaEkIMvYaLygbIG+zO2v8M54xnF1FNXrkMPYjksx9h8d3mI
MbihvlnDx0AVrnhNSt/ayupFVqXzR6/ab4uhF/K53Fp23V3o9LDJIOD5noXnMnjTleGTKEpfXAMg
YDWh+FouuQh212IZoFulbh4cQBeRiatgsVhgQJ3CSelfasj4T6mBhXcTuNxrnkEq2TKdLyEZfFvm
t+sY/zpzYMLArIZW7/glqcxDWLI0g4/TUWH696gEQpvDsluaqj6PnO+kHC5+brUbIpbjCtTNB0vT
l5gpHJ2b3hocHWuss5AooXZ6w6YeOwwjcTe9NGG7HSr3UUFhOGW5xijVJUkQUG2+oVuL6kMSv2SB
RSYOjiCWwjOD0WRXxXsNgB0+//4Ww26tGITY3q6zLRwvNUUxgXjvqcFaVHA052U5YxNHp+4kAZUW
brQnWarvCx79PSVq27o3L0aqfOAw5kbUFBYwNgAlguWFPTAlrHxXAamMZmtr+GYQsjASzDHuQE9f
lHWt4qQ7FBUx48hoEMeSYEMQENIzroYRaMWH7ebDIg6tf4kHyblKdWx3m0DlEk0oIRWKVrgwdMJL
XS4/XDaey8lQycqL+ZErB5eqIxqNVPCAZdLQt3ZX7glnEAzrmGjb+kAFQHEZEaGWXk8OWIqONCB3
Qq/RFT2fIJxSwksIhEZb13fqkRMso7JY951zikbeXbdXxO47INF6eRpyQEuzPMRx+Zy4wV8rYTqZ
hW3+qMcZFCzsWJU5ch/lAIwb5i7IItU5gLvEvafep6nN1pBBGOTadBl6lHJ4WGFO/QQDxGgAnhjW
QnfwGWRVHq2zGoxtXU3toUpsycjdfx8IgF0idzjhmyKfqPBVxM5WTLmkGDwgjA5y19dxsI7eHEgv
r0GI7wRKysVyBvlgU0itBZnFre0Tue5KIoLJl0gaeY2HalOlo2AWUNc8UbFsjM4YEeQJb4Em/pmh
ntIyzAwtY8vjBRIOmdY+apFgWJnDiU6aOl0FNXQPynjIyNFxhJIJkrJSTBlaNb7Ne6W8wemhKUgK
KGJXeBDl0SOrvSDFiAnbIfTNe7mVob/Gw17htwB7Jg2bwLa3qPtR7ML0b+RO9QZZgHFsGqzy2HrQ
bWQpbXDImBUESTo3ebfAT+He5o7liJhbBFmpz9EAWesks0yfMX6eHMyIWZIwM4gxtUaVp6kn2ylP
Uf3c11q3frIE7Zyyxj6jAiIJkoco1hYd9F67Ak/d9kbDSKl8CiM+07Npb9TVq8YGaUGezl7tCUn/
kCcs2CqALSW9Ha1Mp/kyRkk2LQ/iA1G7NYz48YRGzFSGZrHjYPXDSYHYwBgMD7/QOSQVY6iOoR/u
Jjst96WWv2JEtx6GJLX3JGdeYpAuV6se240TCM4fs6P4/nul2LqVm4EPcNgsaHrrHCGZD0toU8vR
TLwz+j17lSnizMpnRF3ph0ntdEW8lsH3lHbvemmLrR6a1RarFRduZ+u33LUBQ8mi+v3UM4fpaqFb
lbG6Qt40X93JK9YMLxhN6QGcP+H1wLgpScrMEpG8iFGT8W9XZdodAsH5Oq96BnAaK42dYCfIMEwe
p0nN4ANdhEeC1tGyr4b0NBXYpyoD+nlkT1SDk6bhU7HpEhxvhhM1S9VmUDqnEqNh5OPMq8i4/n4p
v8UlkFLWvh6x57565ELCBPHYiIhCJiK/2imcDV+zzKVQIjwb1H0v65jUYxx857OafI8k2fb0Yeaj
t/B90EUIes5mCGT1zgxb46ADfcxqaJ4O7fCdTvhbmvv9USq35MThJDdmlo9uXRPrnLIUsD+xwdZT
dnrGoTVeQTa/V7PPz58ieTOD79lqgbUfz4Aa68dQ27mJa2x4jgcbT1XyvR7HvVN6HUHnu4rTTUuF
uLQbRjO8spFeKw5+5zsnbdT8o2tTp1NxTrt/iDpxDLGHNLOzJDTd8KBbXruk3uUt1MP8r7JBzWSm
/RK03boaRDB7MvCrFvb+dx5KzTaPKXhbZZR10wIkVnaUYbWTQ+UdzUmnUiV17Cdt9l6omPBLLToq
VUIspYbEjKmgbGe2atFEs1DfGD3nnZAL8AHTSse7Joal6tm/0Q1Ba8voFBjAHIEbma1JsAGHZhxC
g+PzQusqeYx6PthkWFfAAkx3i/WD8NZkF/7GSClhIf7kMldB9i5T0vE5/hBccEPwMErT5bxYsbYF
U3AcR4mzwe2+rBizJevhKuYQecoRL9hD0bHgUGW8ipyh3ZGGiVcM3P3V/avdP9B8g4Qb1GyjpJEF
6HxI8j7BcS6O5DjQi56bztluzQ5feG6tw4qmwEgY9VMStwRk7l+9nZm+YDM2ZRoYT2EQcPLXvcle
sa+gtrnyAxp0+V59PYjXv7MjTI7I/fdXmPrdEVdwRBV6qTfsumcnx8RY0fV0DP0etg92/jyU4NKq
sZCXqgHfZXvFPFVOG1yAVbyOnB2t9OpJFsah8pW8BL4B/CQN7U07FgDomh5iX67UP7zcznrUXe7H
kFQ/fs2I4t/ZXxuW/8KurnYOwKQHLL5Me+XobgqnqR+7INwFbeGcmyywsPnPLyrIceIgnOiPBJve
7td82tIJ3CKCL0NgI0crtQ3WQn5VRQQUOh+IoNZ40Tm1/93/F5uz8hn/nda3JYXAfX37XQJbXT+x
nQNiEIL1TkojOWrjpJ/yNGXLEc71HF1Ynu/wwd9fJaF16DxINfOrfb8o7i95ialhqSfuaKz0lPMY
btlFkc7XG3BsBohigkgci839rmoprue5arTmhaTIz+811Es2Qq4As0FO59GMTLXL6eY7ImExpjat
V6GAeAxWZ8Nesb9N3Rm2jPEBskDQQnVLtTN77ghLK8MhEunalmHs+FbUxUlYWvbUNwJkRVK6GBO8
dZPBxm5wtGzvl8GcYIjMQ8IRpMsa95IBPXNbJJdQpfoqanV3Z1SQPgoqRVh5is/Cw8o+YKxa4BjJ
YZOM6QZLWnkQmoaTdx6+sqU8tQoh5b6Mli5e1t8/EPXwnZJG3jp5CLWI2O/TSG9S5Jf2teGhAazv
se+naoeZjTaSAOp/WFJ7XRkuznYJ8hsruLkWXHoLH9A5Oy8u1GqOf5KHiPZso5CT44KuhIYSgLZt
qq1mx+IFT8QN70L+rwId/btYkbN/U4bNMQr78765G2d+HwyNLcODIWGl97ZpHyE3w50h5rGosY99
JcFT1AQtlu20AXVrlHu95ITc9hFx3/vkeJyH14ODfRY3d/RY7vHhdmdtHOuTL+Px12N29yhVPQVb
gM1wN+PiMlriiLRcAHFXKUssUuF3aA3a6+8NLYZiHSXJ1z02pkO5ZvvOEeNXgvHNsMc1rHDC9JZ1
TcGx6byJSZZqr+bd0uVGBbVh1QZScHYz/RDPCZ+Fii110jv4YVDEXii+2ESuX7LLnuBOtMReXc3d
ZEUhjhgJV0T3zBflepf7Ew9vyeb+z6o8Gbb6wECvAHypVjJncJpqZAiKQcVEUy36Ll1vPQlr+/sa
K4uNmSftLqKyBOeP0GRH6Ww074xhfFMkRjdk37Hit7NHa7A7/SR18BZGZLwMZn4LU8rPQ6e8UUBO
vQe9LQ5Ezc5o000Oc5CYPmvK5ENrsmyuCaNR6TawSwXmhb3S2DCvJpk6bkNT/bUbBAgdZxPoImff
1Xb9R3kR9EuEu3kMb9bJlVWIaewE1vaJMeP5/mCPQldhBx8/f1cmwxn3PODIZswP0Ja0EyctNFGb
ap5AVNl7GfeP09ipfxxvN5bdDS93a88Aeqg6tKhc/+oYeV+kDHd4B/pxn48k4snTTkizwY8BWf+P
Q4LkPc9Rf50aMkLRs1sXZAp5fKJwYQ4x1g6GvpOLmePkk3NhaenHg2FxkB2kFj/Hltq2HHIx6JMT
bbxT1xZklrP66e6Jw2FhkIee76OeFbW1i2iriDDxmEmgCnmtVR80I+GIPHDEknWWnqRDwCQM5Qbr
uvVCxzEKpufvjdwSWOYt/9DaqtySxHHZyk9zsaeDoxEq4yVVIIsBWk0bIXV92+h7JuPl37v806mg
XzmwWIZ4TrKaZvCQpw0fBKR+QVTmqbaSv41Wy6c0qwoyhNZGzQYoR1WfaexaJ8von0irIdzqff2I
2Zw8mK3Vm1xr32SbqV3BvBk16S1XLXl9rp1dMX+aReppZGJyvn8fqeu+pXTiHAvhvt+VZ9sQ1dnq
R0TvMv4sB/9RmV5000EHrNMk+LzLqy77a2roYRVYzH+uqgb04rsMB2LpSfTOoF6hMaAThIbzQIPD
7J4RzLrn8CKT5tJpLs3QNRcDFZERlLnT8vEvJ2gLY1jX7i26NoiODWfRTz2OPh3qhuMq3qfur6uF
1NIQd97XgKPXlYUHv7JCRK0gHMv1/YFPf/uwsRN6Q1sZNTg2KjKe/sPvIhlhuVXZM5MEpl/zTrMs
pgZZnXVNELjZqKovH4K/fNfGgUxxf7k7EBPCz4sUhWabMGk6+wlhOtMOhrVGx8zFLe1/BhOLV2Yd
9r5WQmNcLg6d5lpYXsY/yqZ/e+qSLy0PX6rAzf7kQEY39CZnC93wspNl+juKNqr/7m9ss62v+vga
QDx5c9B3jNmoR1O9RuzK3Hu9PQ+ulA2chLuRpQVcqkeqRClDw+WQ0UoWDef7B6pxhjNf/lAHcbAy
yuxKCDk+2OTvn6J4fImmfPrUMcUsOk2nrxDnwYahYXFzO/XcTHr1blTZQ5OwOReKKfpv4L5LEbSJ
lYkojp/sYEJ3BB+5ZYY4HRPhAijxvOpaq/f7cQFDcnctgLRdRTgRRWcvQn2Dpv9Td98b3DOOokRP
6MgyvbP02Bq6nenRrdv1h8HrsnU3XIqas6sVIISz5R2YkswmxTCB2SeMS+CBrR2DnzC0sBlowrx2
Af3weh4u6rJFycALE+g5QTlKohrbMHcch5nh+t2jNctLHnp6U8OEdbP+G21cg0vz0IfE3PrAAUMj
91boZVcnvLmGzyAVLSYQ6mq43fQ0ZGC46KWxAJmVnuZdmoz1FVfLRjFgW+dkQDYh45IkBv3cjFRI
zU0hynY4FKNs47vMYiiHdLQoQG84lIcFXQ3HPM/Ezo3C12A668noc3bak2I2mT+l5yLW6S8d3thr
6JtU+GeuMGsbei1YXwc/O0Y3VkS33NG2Iw9+dM3iRF8OwLs4Ew2fbegGq8g2v5uu/pElyHE9CejV
DFcaljf61SmFYNL/1500usY8b5c08AvjSLx3bEr3Q5yShqVpAvPmAtdqtaP2ah2FHhPEFjJEW3XU
47gYLxC6VtRNPsksOrAnvoyeeegxBOpTPDCA+ySZYh+wMG+NTDTbYCY6tEyKaefJTxnbMFx43zYh
T9zqxBalX/VrueZn+xaG2S1Cw7gS4X/wFGd2x9b6rYopJQsxrtny3DzZJhlV3qt36RgBEfk62YsK
GEDvaLdKC5duE7/mTqKdnMrY+QVdPlR00jk3LdFg9l7QfeYDo/EeQCm7SlXva5zvjKbFvEQztaim
7zCrx6Vu5tSZDTOsIqtXtWTWLKlZiUDNkK+u4fwZT+OOxZw+q6wJ9prV/Kv7JASORN44SJgb9Aao
aDJCeFg4yUF6VsrSN9guu4UkLgDbQbPXGHvQWWTM/exCtOEuGBWNrr3ubG3MID3zlWPfDZ+T1GFh
JXTiKPazAVf3QhfjMR48wFow5pYgRujZkvDge1bhhNedfCrzwsCqrqCZMt4aQgn6fNFOvESRLJdm
Ik9jBLassOWy6LQ1Zx1MRNH00br5eVDgLAy8Qabmbi02uQPJuVHfMneCN7WoWoTBMMMU6aM6PHC2
iHZ5DsAwtF/A7fjLvOH/KkWNbdhCAqBj5PxW9VxASdp94DQhIkZAgAils9I1V+yLIDqopSFksAN/
geJl548cs9d2YeLfS4txHfmMkFW2SefItO7iQZ9i5088ErMJZncBsmjbNF9Z6J4QFgLc33CZ9Vaq
Q5zlV8DO6yEJ31LGZEvs6j/Ykx/bAqEvDDvEaY21gAcau6Hkr3Tk23Hq3feEP4kEdVaWl/hrs4jH
Y9c82iQ3G3dkIFBsEsvZjr2LnTdA51HdSz/pcqVjnTAm1jtfkq6uiT6AtXG+FTsnginZzQH3tlUe
7D+Vd6+tY790ieQumx8XaY7nlejbDsvnMpOc0ToB2VDhyDcjHf+x436KRK4YzaCOGGphWI1cRip0
t335qajUGYTN9DIMEQ1SKioLMa6TeiLZZ4wr3v+qp24uAbM3CooHw1Bb2oWxbetaO4yl8z1NZJlL
dGAWnSmCoGBP48iJIrbWJW4CJO3s2Weet7ar9A98vnINl+ToOTSlc0X/sSuWp5Q4KH9R536wva3W
JQ/ZEFRrzQmGjRfhaq91Z3X/DF/0RUoUcbNsMDcRg5U2rDXP6XZsMfbF2HzqOtpcMQULBEYyJhT4
Ws9TA2wJwamQYsMkuZ1truVynNz94EL0grgwvauwPQeYDo6G2559Vd/KXi8O7HSn+Irs/FRFAfsp
GZ3YxoA7nIK/escE0SD5BgitX2JDAOvbMlCshX2yCk7Kws4Hyu5NoFsOiJVBYQ4TzPIhLIfRRWvS
D6RkLvZcyRXFQRs/zz5worJ0NhGAvrF7iifqc7CxXO3a+K7qMN34fnzl+k7XXlW+RRH2OyRBaFUr
Hk+c5t7VQMA0zn+4dsZlWzMfTEixlA4nntJKoOURWzRydzPJS5nRMBFzCFugYhK1ntqjVqWkXs0O
YFhCiGqyT1M9ksoIDHcvOu1kxwkGA843SzGEgACYw41lQEOcmb/zY9FGFKC8lH7xNAZ6uXFpGWwU
gN48MWlc45o5usUfPJPeWrLdXZhJuHGlNq2KpPXWRXTs+TpNh6NSS9dWn96GKtaWlsl4pjGLTRVA
lsSiQ8AgmICFPiTYWYnr8miS1hxZtZxdlWv9ghOiu0xYNxdUWM6H4JZBeZ294BxI2AKFt4znEs9I
fVqVLBEuXMpSNmopjQn1hCG4N2Bo8Jm7YdrqltWEb6TRVjBwkZWq7NELs8+h1z8tVRurwD45MtRW
Oh7gvedrB9ZRi/9yrQmdQSg4cIY2+E+BE1JjXOFUMI3wmPTjO0oeVTIy3zY9T2ERb6pB9sdaKFTN
n9ZBuxwMpPqkF9jC4aEGQ3rglNnA4Jm+AA+ml6aseZQCajXGWB5bPybJFjyUZvgMsxPySO4+6Oau
1Z2fRkVqTeCfpsIpx7tlUgHqnWYD2g76G3Itvo8iBB1c9dwOLUFwiq3EWpScd6x0WHoCnwd41bVm
X6e+LyCNoJIGZWSyWJMtCDRtwR7V4jLpZh+VPS30StDShl9zYVyjtGiJ2tCJ3dR7gA3FvlE97hsz
B3SwtnNzY5nJdyrMmIATXmfW/gePlwhg+WIafFwxHdybcQCtXLfJnu2/xubJLFftDZP9c6Cr1zYn
padzB69s/AWAafgbBJOjKXqWmq4og20wioDObxU01ob9IL6xhau6k2bO/Tlj/kYw7SuHnbT0MHN1
Wovd08Xvh31vXDZBgkfiNQOwiTCHNyuHucR5RmzzLji0VepttBguCYqbwXc59PmhxUfRdlGzQoXk
ZvQZ7IT1FK8gjX+WTv4HsmC1HjFl1YkPK45iErCScuW3AEbLaFzgaqbYbY/ZGGSIPLuDs+N9xvBB
dynm3Yk9rHGdGlD9VUw/XlNMXwFhKWybL6lrsUg3pzKhNMwqYbq0OIEWLvi6jTYbros/FAKayyR9
DWv7IoLcWTH93rmW86LNHZOk0z56v1qBFXw3hPNIVFJbVg5U8I7EPu3d3Cxxz3OYb0N4RBBphtuB
SAZ5EOKhZvsUJfonC3t9mtQL7U+49SHwgXuCjDL/cG5KME8hFS6MPLduyB/pqD0aQ4D8Gzx6rBDF
SGJ6AJVsGdlKa4aXxm3Cq3CtS9fs2sGJ/pBvWWYWQW09FvhwUOk3Y4h61ZRfnXlSiTExTeWPY9mp
VdFTrEkT85lQmmBFcjYsSvFRD6eZRbTJdT1ca6r7DJix156gnEKCrXDL9OKP75lvXzLTB75iwrkF
nxBvgah+sNqhYmoq+w97Z7LcOJJt2195VnOUAXB3NIOaiD0pilSv0ASm6ND3Pb7+LUD1KjOi7Gba
nb8JQ2KnEAU4jp+z99rHKtbfmTi06xwGd+QT8eTNeEiGBZuhq58bmRwc1TW3ScuKlhWVXKMPtPg0
6cw4qXWfkOg7MFOuYvtLSUt1508Tc6cl396uWZSCZlO5tUV5am2KvD57DnoKS+s/zDQ40Wg2bthx
OrNwc8NApz9EorwIXxuP8djd9zrTUATP5SqivXHjzUtRKrVyUxbrVi+vRYLnXMVGhjy5s0n6mVbG
UJrAm9gzEteiYwCRdwAw+tuKCS0XpSkgkmew8++aw987SwBqxT7N5bi2jikpIhsUfcPaqIl8mMPU
pPJqPjYmf34hHgY9+OYRakpPWCevyIaW0+eHQiKBm1TI3xTb602vCWZqXf7uGiCpEAeolV6qHUsW
/ldIErgLtb1j+jD8ZMFUfhYzT9pdxpZmP5aoNc3XMZ0u+JIAGtVuyJZMjOskDc1NGHrMOd194HW3
4VS+VjkKtXQWE/qSmnru8TBxuwpIoNJoXeQq4uIMRbSF14lo1P45uB14TD601dRbpCBjsbohWnnb
TTYaI710kTCF2sZgvdq79zUpKPRRk1UeCU4QcniSgcBdUQU3ph/CdmdE6Qec/pINmztYwUmbb3rq
pIZKVcWH8Hs4NYwZecN1rYPvs4g3Gt2RNZvknBUyF+R7ZNpYKA3QmLhM/dw1tSWl5wjSv2HlK1ss
iGgjtiHZIrkLw3qc1jLpnpNoPLBfg87EiLduZXYzTMded6qDa7YsiVwdUhacIOu/paKa9ro4RA28
qXRiso0j89bBcWexF+jIUABBStqMsLWNV0ofk6H7EzzWph84U4sar7aBTHfmC5Gn8aTG/Mmr5Y5W
4z6pMTRmzY2jB4dB2eTUqghxCcmxGtN6gXIh7L2Lb6U3Q+W/T+yY2yI9lwFPCPPZeVKiNPLeuBDE
qwTe2U2gFUcDNuRABuN1bAoq4aFGiMMlkON5R8sqWQP+tfbVS8sex8k0nYGP562TrENsiox4k3nA
Pn06LIxrW6jKXf81ahnOm9NIThSRbeasevcy0fDTHm0DPy8hgtFm0K4ae0zSrKGGWo2DDbGGImQq
ApUtg3rW/jDYnkFzSKxT2x4dkbPYR9Zb5Rq0Hue8K1QFTGFuxOgW21FgSWfnAJkyYyX0w+SQWkwi
cLS/w6Z9tlM4HJneV9tOdG9e0bzZocXo0aGhIjoiMLWPzrRalFyMwezVDJ5dR8AlVuCauHTQm9xK
sEo3Eojp1hNon0ERI3T8aVI43ACLT09B3KUnwNPZqSoeg3lz3mAKL01/uhpiSG57XduTfKSfWkSn
nzfFYJ4QCCGDSE1z5aUfHskHlH/ylFm9AlmWeJsuyJx9PFlXzBdffWE5K/ITLlUfqJtUT6xN0HH4
V8MOqukTUX8PrpzOtFuDA7HG8dpgnLpvnDFejV06nqlpNkQMB1wluy4mrzzClJZngLrtwNvmYZre
ABrqV8nQcXHBnDfv/0xkfDWdzvqbGzPjL2nr3dRmt2fU862ba+lKK948t9BOoQ3ZyicUhVVKrExC
npnN+OuupNfJBHNl1HVLe4rIm8bUNnQ4J5jLqOkFu1KV1y8h0V1EwT5Go7yvI+hzUJ+htwFVjk21
ncbhuYtwYHaNPq6lSutVAZzSaCDmmFXwQ2RhuqEl1t+hMrhnLAUALXfpj9rizKCF9Mp+4kdk7VPt
+ZuEaMFL5g5f4y6xd05eU/yX3TemnYMDv6RtQ30jDSgIvpGjyAlTUKOgoPH9lIcg/G5owboJQh0w
SU56RLaPuTJs8hodzEKKIuMpHHWDblRyH4KmXeuyRJlePdVNCdtXDFyF2NG4VbfBYvlgMABHELBN
GdPGY0NvkPOMlgAi78YcSK32OTY5K7Dfh6gEQiSKM2m8KJ5I22KKmljksTMbBLETz6kX/iVB9UgJ
V+GGjZMfrTnVuzyKpkOnuq3VyFu3CB/nSntdFsbTmG7Lur3XojtG3yWFavkAwv85qq8FzsZr0fI3
5SjZaEYWvymN1pK0qa5TnBMu8O4sIC89CJMSeh9rC5dug3k4nEU59q/aWE9blSb8DfAhMeaZEJZn
EAxJCdwSKfBTBY9NeNa19Ic01TpG2oXvwVH09arnyZ+5kw5WpjYCKkoxuKXabg5Qf97wR3NFQcp5
Y3nb1uirY6TvmkgjB7sxWpRB2Qe511TWows11sx3tYXg3if9y/em9p59SlgCuKhL3iYzKP88lf2c
EuzUUejcml3+BoICwaivoerjyRPNULeVe1VW2tmhi3wmGOSlYPO69UY1rRqZH6rUe9fExEka07/M
6Jt7j12fmcdeMNQWq1KN434IAgs4HWum2z54HolJlcqyjRFRvnNVwFb0I7Q2U2Xgitb4fwHYMDeE
RYFHwvjeBwDp20NyHAvSNYrkxRaq3Mdu9k5MJnMiV9P3Nkf5xm79LRafk9566Y7W/FdRd3sP6Ow6
nxizeszjxrTEfsqat8njQCL3iL9PlY9ws8dKa7acE0xBqwfm9v6Kfe1+GrLxOc0HTHH68NMKNeMc
O7IjTtvxGdXkkpqHbdwQ9e5axZMBE8v9GBjSUZ7QVdWhFyRjiPfWrPRLcoQiad93A6iBBAUPfLz8
Szv80ArjSAJbAf++btmzfwmH9lst3qGtrVosK14KhhbYz04o60vjFhginnvDASzUYAJP3ctQzvVI
LZEkvETQ0qzG2A8M4gyuYfZEekAmPhKIIs0EILBm0OUIsUsHjG+Mcq5gZM6MQW8sZLqtG7NdnugQ
jClKQuh0cGp3CBi/DtmjUZveFb3g3PRFwFFkYh2GOrHGTKMZWgeXwnROnpI/OSbLpyBvml2Z1M7a
64wzI9Wc6OvAVh+Vil8ikJv9NMAmFMm+jxJi1wr2xWOb7SFh2dsY8BndVfqHcE+zDR/tCxs4A+9z
dVOWaHdljZgtltQvTJSvjYm/xxTiaGXZBF2KOFOIf8BloSaAlqztXdnqT9OQPLAOl7hrrGDrCl8/
MXL8OSDyNG3kARVjb81kvQ1Isrrpa83aRCJkB535t61Ev5t680V96nZEQvgkD20W7U2qGvRufnCU
nXbLBnhnWvh6WqC6IpAABkO/B1RvN7tg5NcJNcRDkjoGUusmNYdN7Zn2M/p9D+HjOvDuOHH1jUtb
4WYWcN4hgEdBfA001z2YhSW2hEVG2xJOZDTUDt6TG9pNX+sa76fDLIumAMi8gP+bSm0Ois7clhKf
XjXTQkfoVQr7gkrqZK/70bi3rRF0IWgvWjb8ObUyeUVmuWMLo5GviRZVujXluUaUVt8Hax2S2I0r
mp2u0WfUxuIe6OI5Cagn2uRZH0Esd9NjGXU7Sdoo1reVSAfYPWDycYnjqwdT0gd0FboZVYngFhNN
+1pUyO6EWb6HjD8wZNryoKzysdSeACW8adJ7gdWAe0OxFubxY1KWJGyWPgGJLg5eptSY8ydwpFl5
T/z8RyYANrd0lGFzGsg4pmSdlXEDxXx2mJcO1/5S7Ooi/Og8sSd5AeVycg0yj4jt4M5pMlS13vRu
H4reuRQJuHXEXTTucp/GlgWVWiT1SjOdaEWPdldSTK3spvtofWRcIK6xwQjQcb0Inv14fO8RBnOM
ck/DdqzWnJ/Njyplfz8I940Z6Besy6mg/s8m6x1d78ZxaUNUXHH3WXyn+XwqiOtuoHJ/t1zoKyon
q2cqX5gI0b6gbctBOawc4J1eTQYCSHb+cgUyicXXadOIyiJXHv6wei73lxDY9nFkv+hD3JxkMdaA
HKN4H/TW0Wjs+uRXXnr8RAVpXI/TPIg3KVZeXBUj07jlpmIy4WJJ2+cosUh8Ga1TqVrthVb6mdU+
ukfixi4BtXeKeocmKzDo0SbhRQSuOo54CDR2kI9KRVw2hvhOKKG4ePT6prNw5fU9vdS8p9QgOjQ+
NB35BbSvzeflW8lwiB5JrD36ESRLkwQXvdbSs5Hrw6lOZby1lemzdnNIVWi1D0wlOQVRhKeikO/5
JFpkbUZ3Zg7s7yIPS91k1gRasqZbWUE7yfHMtcKqTRcGsH1MUtM8cNpmVTveD3X4FcFceG2jpiKL
I7VvB09neu+stKYajw6shcvn+FgW0Z1HPQXTlMtLNPXjOwDxu1pk29h2DRzMOEXm9atcBtaAeq1d
XIToeKoRV+I8giY18gVcEhLtKbiIAEEe61KxYU0D1OKX6H/geZrJbQmJ8D2XBUZAEP8wFCM4HFPK
tyL+SZ8vfVrq1LyoTcBSgcO2QkFoHbNobaUT4FoA55OVfjM9RgM6kYmem53L1lGH+UPiKK8OC7Qo
OBoROTDj7P3OvHLNdRAr/PyVlk+39lDT+E3DL7hN+yPjJ8S+8XTxHG989xB2ra3+p7JSdavArRyC
ljSGcvDts21LXIo1XSuzRJs6ORFrU27U7eGThEJtq68twWDIAMF3KWfzVBexy50AsD6MUC9RSDvT
R6JTG8rIGa+Tf+zmaTuNc9VF7dlwNCZ+s2y0NTiU7QIR6+d7a+ws6Svehob53najdXX1zjp6QWPQ
5eUX+BOk7Zono59n/ydr02seZk39r3+Yc57d592H7//6xyf5TElFihYOWlLP5+TcP5HPylwCiBDu
D8OVrJSjdUTFxQg3U6c+ktahm5IvERCtwgzEU4SGZ6OQUkH9AAnMcjtLbJebFKM6tsHhNnIYpdm1
iA5lmQf3nPE3I/iS9eyHJoNk41iZvQ5blR7+5hf5NZFx/kUsxzWFpYj51W0HJNwvv4hjdVyk8wmN
XEliQlPpOzMtH4JG2xQg5gh8dcrDLLXXc//JKVt/RnP9HBQl9BhCYqEwZMOJ6CFTlMpeR8EPPoDL
m2VetFA7DYGv/U2Aoz2HRP7y2VvEYCjdIcIdvYGt/0ad67Ei+0EJUFYlHZRrmcp0F5dptqsTevsx
9p0vVWMenFETOMFjn1A1Iz7nfU3PdCpM/LG0bnakEKOloCI/+jaW+kwZj7UdHVMpxzekfiggHRMM
KSrq5aYogrXl+eU6dTzvyCWwu0PxT4fUcBjB2fQHohJ+cjiRP+3Y8WOgkwDmSgtS/axGkRFzGN2F
/9NI/baeb5avrEa8CwgUAHEkDSh4Xmfa0oTANvmwGz2IUxkF9ESv+sp0FUeDY8udrya0DNJ23rK2
5ystuJS2Vr3Oa1BQF/ljU2snLwnlXWdFGIL0hJR3TNx3cdAP+wFe8k1RIBBDRcuZaL7Q4dZOiHai
h84ym2tOORSDv/2bc8b9r3PGsR3BwSYF/0jwhL8ealSOAR0wDeAHl/owJ3yTfOvHEfjsOSywzRuS
4aZmpTtTm7MPKrY7hc7AbYG6wXBQjz7RpIirazwjU7HrZ5RSozL0QIwHD8u3rVXg7CtmAIPePJRt
Eh+0QMPUQm/0oZzpq+DbnJ10Ki4N0ug3RNxKViKEK+UQPNbV9EisRXyuQoWilRBOaCP5XTpgNCZ6
rVyHhI9AIs8Y5CEQWpbr0R66tTUZyUnCp7lhahmelJT+ZvRcur9OnZ4QaOzjRLdfHGh2+8pJOGzT
Dk9PkGh0eBPARABIQBss36tS3EZly3QAy9pjZYUlkRHO65C694v+dLlBQHwPDg3ljvTsjZe2+saj
anzONTTrwtKH56Yyrl5J2K81pCg4pEl/ZiTZFMsYgw+ybUAGRROpmJkq3pnsrIlUUN+cWbnXtcDB
rA4LWWdpXBJwlWN8SNwziO6vlNbx/t/3AcT+m4hY678WJEJEGfa5jkNJrQBP/HqUaIHFxsiAIIOv
1N3WqKhvx8Sqt5rqAabIQN83EwIe3ybxwelr9+yKuH0UI4vRyBEmbpC6gU7sCpyzDuI/OzTWhiae
uzZs7lttDC6TerMtVT+UEQ063wupwshwSSPjXq/JxAillvws+uSnW0xnpJraSbVsaYeK6Ugx9dqh
iKBXFwG66oWUMtVIO4kr3EVhRwQg8S4XBxtQWDn543KTty2YDwhdT2ZBzTIOg4OklNgXAU9s08xr
waJgjKcoPfTK+BEmYf0FQDeq7Lx59YHuwU9IFc1EPXkB1ziuIG/K3V9fCaT5+7Lqsvy7uhKuyyWN
z/7XD16IsVW4opIb23FxjVhFgdA8zdO9LTZ62r8TGDMBuAv0VZTl1i0JDeAvsvqjknF1V+mouyJE
doi5ckY46C7od9r+uVb21Y+j4SGKjJi1mv2trDBqzhQ/Flf7aHvDl0V0vdx4bU47wfC/OqOJ68fq
XPMZTM+WYTzp6HVLVCzERpoaaYUyKTBue9lPtwa7XWphejMwQ30B8fyvPxtDzGvTn685CI84FBUX
SlPp0tR/D6GO1JS4QRnf4B+ThChAjizzzjuhvJtAktYO8wG7P+WqpUlNXE32EXfym58H751SFZkc
dGxQSAOQSunhk6Q3XDj1h11V6e1paDr7OIEz3BcNUnGjkfe91cQ3UOb926AUKf10NLJT6+TMSL4s
99icpydUszm5UjxhDKPqouWe/tWN23UfR8W2lkV/Gw6GcXRUaOzEqOr56kNX3cDS6ljQ6KO+ObRB
kH2re+tBFvYda+50WmAunW6zMkUucLuyn/au1wFE1QDckZnI5Ls9MlIovoaSlkVAP+QFH2p+E+rT
BYW8dys79+nTtKChQGuxC4ABMBBEuVjC4ZtlMaEFNCwJBCmzR90yvgatHXydYKaEI5lYfjW+0XjP
NqI2rD0TmzXpL8zRAr03NwkPrIK20RmojnDroDMD1yixCyZAoxjyaA4BVfMaG+Zo80rbKC8uur/Z
INWj71mNJbALPAv1ZTmB+7qtT5S8MzRjuNJ1JoksaUHIzt92M8w1VuW9cFLSiNFrivlGX+fg184C
9DefoMQwFLrNJa3rcY2hMH+Zwwao34YrPk7EGuTRb5aNQ11aZANoI2ShZN3Bcj8mpsYUmYX6NaJF
icLM9XaACDn420gnHHrMp9VU99OXJBkulujlT5BGK4NV6m/qKkP/fQVwDKEYqDmKo11arvNbOncN
F5HohRiIi01Ykzb6+h4cEnvKoNgvzDMHQ6tFf4netk2ojS6eWcDqmMLqswgvjBK6eSuhk4c920VV
naZ28G6F3b8qy2eaCITMOC18yraxftAtMMDl1kczNepnLdOb44CbjuAS/xDV3rgxCAGAdtKn2xzN
LuOS8A2LXgBrzGzX9NTTs9k7DIxknp7D1qOxPzEAckc3OADN9pn6OOlGowh/YZPtgi7z1oMe9+cu
EQ0NINe6Z9COfIxlg1LBxF5DVslytE6dN60VYmki9DhQEgUSFQ8M/oRsjksqDFr9HaklcyUsAMhd
wimHoJ6U/daYv13ucxh07rUyBC6Ke8gvIyDEypo2beNyOgzyK9BnptN5TtKYoTaMWkluKgdjPJUW
wPnMCfrjGNEDUY0lnypR3bHUgG5t7XfEVz8zLyruQUcBYo3Rvi90XA1CA/INjLvWdMXqGz8Us2kP
ke930KDhafnOJwTnby4fhpyXwF+XSGlzbZa6a1OrWuq38m7yB/p+pcEuIIpjQIBlso74aS8DhM0b
zx797wBnMCe3xAPb8BuZq9f4rM3y3rSMy2Aa0XM7XhoIe5dCj/bZFAAQYWBLC9q3xC5mmku6eOoB
aAYg4sURQkkFNpXpxRRs7EQ3T01EPPqkY/Gz7Q4CTBhSaTK4iMxaXTtlt89FTlL1jMtLDFcRRMKi
JVAKRdlTwZj2wR7ICJnX0yYYmuvnbqFytZUf9riddeKg2lIEj5YRolrJqqPRN/hfQLOnt9kXuwmC
83KzgDFVQ5XEgqzTPSNsS3cJpGmL15He+ja1WYGk7RevcWM9WS6Gr0AC0+sQadxooRXMaDjEbo2T
3fH/KtaKWK7NopZfbnpfkRJux+LzPh+VKnJ5ZHhKju2RCU6y1kvhnmvc0TeVcOIjXQgsbbOpwKWj
e9NUHQwdxfx1RvPaDR7xMevsOy0cmR3B/2I2e//ZnjDG7pxqH4NU417psYOq3/QuVWrZq8Qpg1OB
im2VG0ayc+BHwiiI6ks12wDs7JHkDx10ksh3PdU2tSzDjXoef3OsVkeKdfkgIGshUjOfTWH7d5WF
GC6uPt2byOjenGFITp4H3EwnSCqE83bXzdrPcDTAkGa92+6dGavP5cy6R1vNnE+Vu9YzJ2Nn0sTv
ULmjt7tDHK7t/7oqMCGp/+mIt03dMplPWnIuDHQJbIbH/9QECHpjHGXsoTLCDZKYam/HKBDy6SHg
dCzgp+4LesR0ObG6Ds7BkDkJLP5VCCahXvASoKKOrHIzGtnJ7lvx5CXZHYllm89VxEB7ZdSQFQYd
uRQzd2LjqTlberkHq8m2f/3LuL+y3PllOGstRXUjXEvxYc2/7J9+mYkJK20kshddsi52MTqUV1kw
JFusIGbBxdafQV6hKCcoE+1O9iWex3nTpBclAse6P5ImlOAyYIftpy76hIU4iNc2PEwQZ5Ebjq9E
s5Q3hPsWubC+41hgEh2V75/PtLpGY9inIVQz2m1ieBX0kNIEO9hNm8VxMA6cOS2FSDhLn0JcVqJM
kIctVkYb5eOpUsZOEUMJJxssbuGh6DJDAI8+k88nOir2phlieesMj8nIUCfCj2tpjXrE0tKfjQV0
XSY/8WVi8OrTHERAiQuDU51VdZyOKGryO63fdUEDcTaHO2H469p04/NYoxNgv9lssl6Zm0DSHm+8
70HsMSQu+m6vueowgeJeDVEhXl0wciuU3dmxT7PVsnRHz77y+v3gMGVdwOVlQqRxlLqnrvZCEKTx
VXiQGSuTznlU+Wq/fFvAPvubA9v5dadumwAkhOE4BsNigSZKzIXCn44FFVjw6q3mez5DK8dpdrGb
y2dTiBkBzfJyU+i+do1mspPnmGcbu/SDTAxyO7qO+mE+/bWRLu5MTMvsAUl4i2ljEJq3wu0Zn0UA
5bpvmS/RD9xGGYUohgVvlURVhz5eEktv1N11bEsEq0ynDErzA1dC0DheK455LOXnIdFgVJ99c/Vs
makycs27EQ+D6cjiyyzaU6xxZq/3G06w6Wi6KR1t7oSwD21Vty1EE6ZZzkak20mMGVt9kOXFUO+S
Ia3vowm68ZJZ+GmHtoqLxZgZuGgJqTkk6IT6tobsf++N4yr3hH6z9GrQ7Y+3oZk+9bhgjlqXM/uc
v/J7iyyets0fJodLTnZrWrUDmsmH2uJPp8abVk5YlLeJ8TOoVcumIKIZj+LL9T7CpHr663NeECDx
ywLG39nR2dLY0I4N5Ti/7WrApJH9nCffB/OlF3b3WeSx+S7WXFOJ2E6C6pJO1FxtHLzYZrAH1Ti+
Gx1shCa6fh4SfYjPJGo6dh4jbSlp8Tl0ovxSerQJUlLc8WfbxRdkkvDe76vUTj7Q4nybLCd+1BKi
AotBiQ18C6ISTf2r7/fDKhYUjezsilWXrbVJ+OflxpkvsNDA//pToDb9r4/BAVdvCETGBrw7+7ce
KC2/kK0x/cu+IkopNdh3RJ05EccKJt3z37NMn7ZplLyOFX8bDGFya5u4XwE4F3uUkzn8AUoXXaAQ
C5mJf5TZDozeWTh19UUFXJ2SREINDYq3IuCCPBLvd11uHFShRxmQyTcRu5XmmAP5Qq/ZvTWW/zZ/
M/2/e9kr1FilX/usitHYgKjCUVmuloIknOsTS2pPDOnyOzAjKZO6CQEX/cLt5Ps7zigyaGZIcYa0
EuUPIKwgalEvgvzNP8YUsQl+yOrsW+6NnMc4TRe+tYOKMYEU3/oyay+20B4Y2se32eC9dRMxHgl/
37MMtXaXNFzZMZLWN0t3Kkzd/FTH4rswJwAlFoZtlJX04qN8jwVXvpaegHJn4V6qqgr8vNeq5y6Q
QPsiUOW4Tvem9UrD4Xs1n9eFaAquIRmO6rCCh4TS8NgJjCKc5G6xWvpkXSPkbjnt5diY+2Ru2SEA
+HySwgd+9NvZIBZl12b8N7uYyAdETDA398aAkGTovR8DyeR1gku1qsBm4IiuT2K+YeNSExd7o3o9
PtF6Nfef+1vTy4n6yazxObRSIja77acB16/i/mHxdk6DuriDuPPCODt3le+dSfegD5kwrP58j3iw
L3oaVcDqXwt0769oZ85IB7UtYtNiAw0j+Aq1onBrmswjge+On1GAtU8m/drnNAiw1LfOvpAYl12R
ddcit0YAbIk8FpbVHkhEYs7C7jfXp2SXtYG/0ir7KcvH/F6IpNnmzOlJDzMf0zHX7lVDnPyc1DTP
qEDzxu5REzqTG9ID73IbeeI0tc0GjKhcqxGuKoSeZN1UrY0OPMyPhhlQEFo2MdUa9BxNaTopa6X+
MoHF2KvOTr5ZGXLyZTLm6d9awJjwDeNmn5bT3hRqPHvTSLRUD7tTEr+2y2o5HSVxe5Pf5d8ali1M
CuOLpD6+I2Kp3SN92WX+iBGpdMVrAmh8U9Ylc00L7MHIrsIYXsfRq6AjUn+ITovACdKBKkX1k3Sw
FUY/SUqAkLAY8y1a06/+FN3BsW2A+urNLsa7u/Vav9/XKmr23aijASrrg2/Fw7lH16s3RvIgoPOB
1rIfKmn36wW2Gql0PH6iiKWjszA4/Tnz9Ac/Ct1/o4hNlRAEZeVPuQcrMu6Tjd+700tNZ592NExC
gw0T7hYvGeB9AQ98JFm5uV8Wwf+fv2TMo7v/OX/pmFffP34JYFpe8OOjbv71D+H+U+pSMcOl60db
WvFW/Y/lEflP0optZlAz7fTzkSyvmoAXiX8i+tKFzYyDMgqvzx/5S+4/EdUzBbGVsCyqLPd/k79k
mMuF6Y8tNwkFutQNBkxUP1CdnTkg6s91WswFEbgvaTdVXMD9qtLh1BT0OWo3Lr/WwI1x6X0A3Eo3
qHvCU6JUf5/rdMuWJ8igemvGMXrKCV88AHoZtgnAobdqmKM0zeKrFCCcJamBZ1fDj5lbamYy8taq
Tve60Y6vSdenOzmi0nJBnT/Thrj/fGvVAzDQ7BZmtgdcv9eRcMRM7AbZMDcL68sYlGSr9WH6UYMW
uAFTT3GAJJZQBVqUtdanH6OObcbMjWcfZt2hdZlzLC8YrAfHN+wvymqjnYOXZx9LRH5lF36+znUU
lkFVDEeDMvspd72Hdn4/q1XkRfZTe8aQmq4w65F2x0QKlW5smuesw68hjfCbB3L7PC4PfH4Z1Oa5
0SbEI7VmrN04Zbj9+ZLldfONbnt3pQINNc5P/uPB5Q3qBvpVlNR8BDz18/V/PK9H9bttOwdK1n/e
bvlqee3yVeNgSmHYnm8Rj8Q72mn6vgrrB6ct7eeBo+CSJf1LUQu+S+PmjgHkx/KYIelyTFH+c3nM
xzZ8dsj2IyyQF+pMG28TiXBs+bZWtAT6uaZdvlWTIorFxDKVCKyzEQPk41Qazo7AB5BARpa/5G6Q
bfWBC0gm9Pyls0CDFDhR98ujAeHvKwbZwdGanxy02HeyQYfwMn/Lppg8gEG/W15K9XXyZV7cL49p
MDXiNkJk3A/WasDbdzfkxIumnhruBvLCYPCF+l3AtHobMMC8C9JogoBjCohiUAjTmU8wJIjIA8Oz
7zxt6La4pt27tARJ7clRm0k+9TYtmQbltV1teUp08SKd5PEkSy7MfwsiFLLsAuib1KQkKy45DMMt
7eXq4nUy2Q4yI2qC2QdR4m57Gdwh4lGvvwS1DLcMicdL0CUBP03TL0OraXROfXHJETBsPC0g6zGy
MKM2EtsosvyNJ2P34geImMnV8S45SrGNhxbt6nWx2gyEbl2HKZGb1Dfj62D4gkdlCuPDNkgv7gvk
T4IRoHTK62CO0yYlKfeKrHCcf1p3DRKEavQY+2vq1z3Py6YrqSXdJnVK45qnMS7hqBX8NL/ZDHmq
rqnnVJuBocB1aLCUaHXjXmE6zFnJjnb1Iqg0Q2QE94OHiji1muh+CKeUnzYk9wEyfN6vye8DFcCN
NOGXaH3VXGwj6A61k7wv35m52VyWrzq7BHeI/+23+ydOOzJbKmwM88v/eEGvpdledEjb/rhveUoj
iNmyNEyCvz0QdMAfPYqLzwfkf3428bnBrjPQIP32ChWR01s0mOb5xUAUL+8/IljZkhxMrMn8P/rj
xtMyf4uAsPn9AUEM/MbWWrB2/3nF8pPydCJmFqXy7w+4oB/IdyYC7rdX6JovwZyr9vcHoH12a5Bh
CAB//Zw8XLhrpfKANvMvH2CJLGRldEH1+wMpfQF43TTcfntFJpHCSxOP+PK//+MDFJ6FO7RhF/3b
B2gDb77hcmj8/kCXVXQEQHrtfntFHOQT7mtSRqoWYaSRYoKl/nlmUUHJZY+vqTF5+1YLAHpktfFu
YWHXdHYY7Iy0uwKzD+NbJzjjA9FvbQXAokthOmB9+EIbd5tOtvXNwlPMJs9fc4LLdQUocM1Qw9rr
TT7BWqj7JwI7vlkI777paXtxJVBW7NVy9qoDFC31bt9FQfls+929GGX+tUKxya8ZVNc+soiXCsQr
mQjmba7c21Tzs/vlpiLK5q7NycCa77JEyDml4OCbdplcYuQhaFJJSo8yP7lAYkAMYUw5sBE7PS/3
LTfLkxtyVZFlt9YtjtHyvk6ustSra5X7VUCneuZnOBB558eWG5v8HD2twkvMcOfzhtSz/o4gcdsw
ys1U5v6ZoTrBw1p41qjE703Tie+BRyDSIjn2j7taLYnv/QBNRdhel7uDiqeXNH+Z+6nPFy9PEkPw
XBU15uP5/Za7iGApbpBj5ofl7Zf7+ghbDnK+avfHfSWusrUBhQdAB69dfkJj9hYe8wCB2n/ej61l
v/ONiJz4/9zXlyl5kIbHujD/CsvPsIJ8PHEJfYy7/8veeSVJbmxbdkS45oALAG1t/RERqbWKFD+w
rBTQWmP0vRD13ruXSTY5gf6hVZGsCiQCcD9+zt5rxzOKF2uwrow/QFkJnt2+kTvpOTMpZuH81Pba
YNw6juHd4onNlyd31PNJpQDkBxzHhjbbc8RYk/ZIJotGne11ZzV0Q8B2kR6Z7seMABi42stuKM1b
O4fFPnU5jtf2DItt/S37Z8NoF8H+NC35vvWa54ZdmNWUwsdf90YRLKdY8cP7w+/y6UEkFYLxpXtb
nBygByN4VYCISEAinY5lv9zEvdhnJuJIpFp1YarR3YxBP++jCqtahuJ5l4XLs2ji8SYvSpCdVk50
XOsseztX89YP0KH1UyIYk5XAo0ay9yLsgXWu7D3zqRPL8uW9JjjoKRvedZM5+9rWyW04kd6M1PhC
wWNgJAv9s+phmqR+K/dDVTDN7cg/bGzrKRi1uKlCgvaSoeVZXwH0IjJgJUhq45BepedMv8Y9bJJi
Yw9te3X4rYMgtHZEetfCNxmpba8JN+AouzyB71D3ldbHh58bZSoq+a78xB/QPPYD15DPdNamrNwe
fs7RruwThGAlMIlq2QfYTI5cgVLaKxvC6VSAoG39hzMRRkKvXOyRXLyEtWQFCBt7L7sY5KPTPGJR
NbuiGcbjpieTTFrOnpij6TrGB3D4ub1pgM2CE3x7+I81ph1D93nXZhh+7UGofZ1BAlFt1J8dfuuB
192IVNJGraLwzp1WGkJ8Ishuux8NATSaz/YlWt8GFPJ1MNsfiA/NHq4IsXBVdWxSHPuqa7w93xxg
WWuFYOWBu48IK7eGGnddhM0/VrV5GBrAWLm+U7W2AJHVV+hoXN7KKrqC9YnVS0XpMVEOF34RyzOR
30Daaq47P8zPpRgfQphyjk4UfEKT3+i7JAm7K88wkWjdY0Oz5sFYzplDTuk5YY8sxn1zspj4FKbz
rp9ic8b6jd+gmMzF4VeHf5Rq0mcwfI9CYWkMnQ0oEzc8Fr06JzcNkUQkPgJrBKRLj2I7rnBLkiHC
Cw9ju8bZzcc8DLTdL4OgE+dukZ4Yso4gz4XeLZQ6HKZJB8vfc/vrDoQbMJM3xEVXghM5678uj4HQ
D/eJMDdp5b/0GHUfi6nMzlC1P1R+ykyRCTh+8ehWVYAxqA77LSaii2ZZHpUTzzD4i+MG58LZgMpl
2zhAXAuU9ug8mF6G3nzXpAttLdqDgEyIu7acN2j6LOKumI/AA4KpqORJCUPkxF2668jHH1kaNLhB
e1ZX97FgOEfSBmPji4KGdJh5akvHoGbY2Zz1qHZBzF7PSHfpn3nfVQAwkGAKSGeQxnFMblVmnKMg
KI/nJ0wz6kRPaNarvP61tKAsU8gYzOq8dH7vik4DKPe+R0m+nMH56TtH1C/0JJT/RmTYJ82ZzlV3
8PtrzKDu++iggUynBdgvre1ae+9NTQoC3e5jei0npazFRdDUF8gPsaJXxTaQhdqUOZ4btC4MBba6
uY9gsm0qIlIwM+xlvtQ7XIBHdgiWQyOkUCNT3tEkK0nZvwF3jxAMzjXbHO1GWDpbKDiAlobjGknJ
ZspUfOKIiNZoPLPH8hiWK1AaFewZXgxrqxN6hpc09eAJu/XFmo2YQ/Eo/XUY4DvJVTYsn4nZJEhT
qlqaoxIFyVGEuTodnNvKyW/idhXHgOyLiM28qBoGQym2gYDDc45Bbqdr+7hL4k8gRMU2HesnCO9I
B3E+C9fhBiXYh7hNu7FYSBpFjCotfew8ynKF084jwra6uSbjlPHCUQ3MMG2T0xEaYF2mZz5Cza3f
O/estKfZjJcs7MkkDgmzsN0m3Yz98u4P2Hx7KoyyJRqgV/H1dVDzOKFioK4kbB5ZzUkW96zi4tnr
kwW0g3s/+t0DTrltDtd68NNnTK+rhJUQoR6OWABJOtOVcyEYodP8PU8zyHDDGgjsFiXvYjhwERNp
QQsDHX68HQCZLWOuGpp1Fp9U12VT+OCU+f8Wllqe4mI5IoHNALg+rQSZkMonPguRJ93P+RHSIgr6
3Mk3mWtPG2ZC2FjozFuye3bC5M2mE80YObtRA0RGzTVuiykzJ2EFzAY+YwsOXlpHrOTgezji5bnY
2sDk7he/2M3MQk6M0oYO71c0ICXsW5Hz1qjsomT6xQSrOCcHMkYFo+4ckkdSYlHOlmHBiL0s9r4e
p52OmxAtKLVPbFMuTLX9VjsK/KNrxmM5otSoUE3TwSzoxJS2vNZgXldwS3zcZpqCU0yXoUdnuFsI
tZvH62VeIG+mw1NYWP0xBw2fxSo5MWmQvmnbSsgLFhRL1JDuXBfZ1ik4nEFquaRp/8TJhkeRlfWu
8EGCieROcwps18g2UcQXOYrCbgLwnVX1yp7AhtI256M30ybSA8sRU4HSvccCUF3NvnlwwKJfTqb+
lo6TXauwRDOAWOusnzUOb7oCQQcobrH8jyzAo+9GeJjTdslOpVucerom90q1wEOva/AfW88CLuO2
g705RbAbfSdI3aow5D57KxwQJ/uYZQVkj1MWZXlFGghmRXXUlDHfPEQmElblVa9wIjq1vKtd/bpA
qxc3Qo32ez460RYLATWxUFf8XaJQ6WWEg96umZMDD6FCHPhOVMADiIcrYzdtweeF8w0Daysvcbws
2Ddb17qyEx+WxiAPUu5uHzRNuZviZtqBFLr2C8ec+cM9+KDyspSfE5hbgFspmES4eQAWau98GDts
1EOBjnu5SMlTOU9jFzOXh5Ax828ZToeP7doKsyP3YkgsiciZIEddAbaG6ShO6aecGpBDG9hK8y63
g/gy1N/omceXPu2aE+k39nagOVzlH1auxWlMv5rGQoM3Hdr6CYZDXgwV1ydDPrwv47jcJ87JNdhl
BP5yLLeVVyKnCvAkyFmeotZJTqcgdo/8NHyrLbc6g4B63GSZhkjjobWay5t6ykCxVSkp6EX9WBRZ
g5/V3jXLbJ+VzEF5R6seD6J8iyQ+SQ9mx7nfolfzQnHj0v4yG0bxv3AoRfeuFyM6nrr2ym+0dzFZ
RKiHWHf2tnKeSEAn/nXurc3kOPqE9/Wr7nmVl7i+rWmSXQUMDqQICEfLnNA6D9nstlGFA8BmonzE
2sbgo6uK20VFt+7AHLdq6QXAwCOiaXKiY/gCH4not6YK4co1yrrxYHfcYDYAmUHdzTe77GTfCLhl
GWFBOXHHsRdQA2BPPo6T8T4kqbxDT3DrF19VSlrmlObxUVYRU9AJSn57ege4Zi5LCIB8D4HZ5L79
ErTJRdti4qibyewspmzYtcG3lta403Z2K3CBrA3AlUAIgFPX4n1c/YKIj1oXmtzapqP3AxeEMXNl
bW1DDKyI+1MbEEHIYctvBHrdUj95A3F1t1kBcG0iI3UzM5ffNIA2Nw0E4pCDd9kysfT5u6T7mfRE
aXBT4MQu7yr3j4fWPEm72+OhCc60hbOWufjFHHXVlRU4LA7rr6hg/utXAcOUrSiIX/v9H2jMADlY
/5/DP1KdlRd+AxL73//hP37pzOBCmhqQ+O8/4oX17z93+O3h8yZnsk7UYF7+/Zl/dR1J6V827dLS
gP3D9f37/8Uo0ByFNX79ef0YnJjZf1/p/3ws0pVEhwFIvPUH+J9/zWnN/HZD/P+BCxLyvxu43MKx
bbsfI5f1j/weubjuvzwESEagqtLSdhCh/564GPEvGk+MOZQQRjJyYRbz3xMX91/CRbXuKt/V2sMz
8O+Ji/wXqjyAHdp4LplhKF3+z//+mP5X+FXe/h6ktD9+/5+uL/uPAtl1ouMIlh3PCObikr/1j/MW
Hx5PM9s2+DcLttRMw+hqnghjLSfx3ZpaHXll90Ko+Hw253S4HHS/p61FEBG+8/j3A/SHi/vDxfxQ
n3ExrmNWqZbU2sGGthop/kOkw1Ewza041Ed9S36BqkjPi+byAm74tOGkT+pCXe1VUkIJHPH6Bo4d
PKc26A5VRzc6rC7HPHssK5GylhT7ET4yiBjn+T++3P+6hf95lat04veNXX1y6x1jSuU52jbGSOHb
P9wcwKgGXL3AEqlX7mnfz7u0VhfCl6CJp3b79x/2V3fEc1zG/hQlvvF/KFArUp69GKrgURHrK9nj
N5iDON+ESYK6c1q22D1vJte9/ftP/asf0TM2lh506lK6Pz41Z6kuqtDoo8D3bqsRK5dbVPEOVte5
rdr25O8/bf3bft5Qz3gKt57wGf79uKGQ8K2hklJDZDRnYAb0LpDOcxjpSwCY95MMun+4qfZf3lXf
l9J3XamZbf7xOSvSGtU9b+sRm+J13/RnYwTxlAPto2cwEgjLnEEUeA5H8V3GJdIrU2hIItnrLKGb
RQiQEdhttLeAIhnkqU6n4ffw+v/9KvzRM3R4yiTidYmylxhC+fOmTLOMEHwiZZl5wo6F8T9jgUaU
VeatTeObsYODwzEbiVHb4dlP3FvsmP/gpLT/fBHcI5yJuCgJoeCXf7xP00D0oauD4ajJ0xknOv1C
XohvT+r7tGJ9wOvv6D57ThfvtAuizyXiZv39w/GnR1FjizSaNQoxqnR/3gc7linkFvp7YY3FK+R6
T9rCQ445xOlxEjjy/O8/z14Vrn94GjUPhPRtxQPJZ3o/BtAFBguupdVHuMOAm5fKuzQzTwdzMgvl
Rf6K+xeWsOBVb2ufSEuDdYuMUINgiDpRjykdIYcw3L+/rj+9JOtl8aSyEKzbwU8pOhPkzB6zilWn
QRLTZp7c5nTA0ZUpsptma7/YMvuHF/NPrwmfyccpqTyEtEr+eDGTLnPRx3Ka7TPj7VSZYVpylptw
YPaYYHxPWhuMjDvO//Cz2uv79/M7WKUAepU4+1L9eD87SyE5WFgRZguW7hroAV2JVT0t7eWzRJrE
gp/g+x55LWsTFKcxU4idaSB4CLPInROlDULqor+Qebr8w135yyfE1Yp7g1kXvfSPJ2TpornOq2X9
KvLqvk1d7yxq4vwOSEt8JlLEr4YEYjAmSbbx7AB3aJvSKc/LklRbmwvN/Cw+Luqs+6f39S/vm8vz
wcbExZkf920IpjJWk8W6TS94k0eVOWvjzN05OQepVOIvnhlHbYSC6tbG9I1KCdxk9iCW6DohLpIW
4XkImw1KDIk2f/8EH1bVn98q6hKBiARpIsePP64mUbemuFksaU6vv+p5Cc8Mp/yHWpF6N7LB3DU6
alZHgYN6uGiOyCixt6qRgL4cRridZ+ntwhBrM7MIYVaKio1IOEPwiNLfla17Cv7FO4ndXl/Huol3
MkOgy4mAzOQZTPLf/zg/laa8hhqhiG0o0DBW4DL844+jK3A7ccxDSi8dyhqeA68hrlN3GlaZ8a2T
0PI/YdbLHVmQ/TFKlnZbBxxLAnQAJAohRAkdryLMjRJngiC3DRswmziD4NFmvjkuKwIoYYXSJIFa
t02J0dylAeDxeiKGDwo90L8E5A+7JUe7vm/ve+Qsd4FCfeVF7iedQfcjboq9U0REczVtc4FxJQE4
7ZirKvxH1elhLf7TF+zRJ3UVfVSjfpRvWWy5auSthhzowQf3J5Zp12IukPEPk+TdWwgf/rwmNHjX
ckbe+uWoXmQwyrOwgKbFOeuf6ifnr5ZzdnmPIspzhfPzocsY6qghKM2RctvXquvznYcFChCJgHvb
RurERyf3UtvVuHNx4WxQtxFSG9MdLGOmKH2amLNc5uFRDF/rArLWO44g54itT2ydkJiDJXDhSHkr
LAW0CjlJuXVMPrv7D5LeP6//q7oKPIinfA+J84+XxxqFk1kxvlUKaPLvoqbb9UU8bU0DBN2TlXfS
OdHy/Q/PuPl5+4ijZYnj6XaErdgDfnylIcmpkKEK6DuVivLTEoaIIAPMleWZigqyA4e2xlCmC3d5
DFOpp202dOkvGhm4pvrQ91OCQyo3YbDnRa9V1atfMULs+ta13QRYb9B3kKqmOQY0lYpFnbZzMb+3
cYj21qc0cI9iJ9NqIyuygXYTxA+a6I0MPi3VVk9WY3GIHup22DWli5YU4bLgy3Xs7nJwOSKExHc7
ORrDGE9LyNoCIggm+prtOCdj+Cslqu2i7a3lXtcEGJi2HD4mzHngSwLHuQN51j+Ubt69e6rpnoJc
IBWgL2a/E3GlXmBkCcoRn27tpogz7ztKvOYrHKtoz+Uo6N5Kp4LlNlqDBGgTv+gxjvY0yCQ3DrzE
mi0/hxfaQBrc1bFr8Boulv1ShCQmoDdO3icyZqK1H0cyerWSEaTFCId2YOe+RUbmkHK9BW8mUQDP
I75XJuX5EL0oVG/5Bi5Kcgukh1oV8p6ugVmk/ZNTzRpRFO0pyJiWfdeOTtFs1i7pi20V9ouvZfcS
L96M4zSqH0fj4j+cpzq5qXED3JFVQxSAGDz9aUyO9muyaQPGxn/nbAtfLi2cm0HlQQ0+q4VLy/7p
X5V6aGNqlWL8Gr2IMJ+imRJArgXBN2UNQg3NnndRAWK/8yVtJ9zgKmYHEyONZjuLuvcprMxjDS3p
sq0z+zpXSfPVJH3IGDGq7Hcx5AmwckCjN1a/DG9BFpF8IWQYPqmkc2tyAYf0w5X5vI9lR/ZsEmlI
Lolio9kMJA/CJhIFxoolxVC2mcHBRvcwTRybWR/Nt00Wr4jbIfAUNyOMl+fJgNhEh8GhQUxzcd9n
S/+IE9B7q6rMvjMVSFd6vcl744YMsV0hIhxSnXfr8VQRTjtU2e0YekBux37I7ioCZb8LmAuI1q0h
AggOeeYbx0r5lnhjRftztJCCNEx77mXTYFwzMsl4gAHsVapWb30ZZxX4Oqt4SAaFlBzFEHSNKNXD
Rw+e6mlOHe+RUQIiNBpXPWmybh88uU5ciLsMDPwDUBcmTG3dDRK2hotOTUy8d4QBYv3ZBGCQ9201
mDfRdxmdu8gRxLP5yoI35yRtCBl+Lr+nwG1ui3C9lTmrmMfowEtgEA49SdJll3BsYWrZviZcyN2o
Fu8Jvcb4UiBlfrBTXAtkZSQdacTMZZrbyWrjK+j64sVwEcB3tY+xFMUguyUjAOYnAhQEQ7aSXCPW
bg0L0sfdVxzneEjTkxAwAT8M8+XyPqtMDzsQUHlylDYDPjBwS+1NmAWMaQ2ql89BxYgS0cI19hGA
TLImcMMBOfXgs2FeMbj0Vaurnvc66j45AnDy6vq+vsGtI4tto3pBIubQQjcm/ZuZku3W+X1Jspve
lgR6kyDfVdOTWxkMdiGnh2UDPgvRaOW09u2kwGXANh7VXvAFWdvGi3u8a1m22pethOiADPGasynh
VfrbENyp3sQtib877EvhVxi0HhR7Rp17/mBMU8QO5IdEos9lI11/wOCl8Cw7LCit0/cXLCrRvVVL
R284d+V7tlD56WW09V8QZA1PLmVqQbs3Ui8YkdmowfrZxyJu5C8Sq+ynsU8sFpyi9sEmm56zgBcn
Dpm4i5W+iqrQ+KqgNBJLIoPhtqgGnm3WAfeqBMwwQnvpV4xy71PldHVM15QBc/ISzwNDlHHQpKW7
vbJBYc+s+Mcl/E5vk6AjYzLiuQztay7lWcSFpwixtrPXsIrIo9ZMBcDhxLzREc/yPTlhGdIRqQp3
a2D/PPWLalNouyw4TZJzD6FRGLOh5BKvRtVrqozU3Q0UwexrKKv6xkkb98TNtfMyM6W+cuSo7uZ8
rr9DBvhrTrplvotQYtM3AG0eiD8vbkTWs9846YRsp1BqeOOE4H96kOdeW3gy8SZ2KudD5p5/Z0Mp
pPSGEfu9IGxGA6GDG4Yd42fttjbbRxFaQPtFGz5leinOOizSe9eUzm0m4vYpC21zU5DzMdAWz82v
WDTZR5a1zqdgD77uZrxgMOYB0R4nmMLN7YiCBgykWSoaG2UjvOO/Lxr+ZD6iaeSgL9dSGl8g5/7T
uTHDvjHUejwZRTLdZQCZY76seXm0YR9dFZW9jFsGGcN3rzv1DiHK5xnp4v4XNDuaeZABqhvisrjK
nuSBPXoF/YgoI/0QVY/XSAe19drSK3sMhoGtAylAzRybEECG8Jb6jjpfWNQKLcjo0WbyaSQwoLaG
xb2RUhJ0KoOye4+TwBQbTiUzqIVlFLde20KrbYZOPDfEeV3HpqzeG2fyOTbVsv6aeQYuKs+Yx67U
UMzsLpiSXd8303M39fAfPacc3ysdAPhJ0oNKzw+Hc6w7y2ffuPY1ueYSpwl/+IOzhUjxmprma+qH
6H3gCt5s2Qw3vpM74FItXCkbWxJsvbUbO7qKltl6SqfKf64qX+3B88sK9nfnXXS57b9N1frWeIVN
kG5j04nYlICBvaUa8V0jCXjGert0G2eIGN+2Uzg+I2idqFmbsr8tp1pwSK0NHeAiWKp3expdVEmy
vm+Trve2qtfyFYad96HaMDhra88/B7zmvMQ5KH9mW+Gvwuq8dBfVUfrklXH7bdNaOa+g2LsnyniO
2URhuUDr4cw8bR2T1M9j59vlzrBXXIykgrrseKk5N2JyoNAgd2YCl7d5vWNRnuCr54UGPuLlD6TP
VfsOUH52DFes2sNSLZhgjsUb5BFJal2X3tptql+SYrCjreH2rCdwRSWhZzVcAXQEetJlnoHxUCUL
FwhHdTiF9BeKM7eqUih2eqD8CD01vA9O6xtm/Gn+kLs2wUCR9qrHakoXQqNSHxoWlCnrXbdDi91L
OLdROFV7KnX8B+s7ax9e3+bwKrPBjJ/T+n5btAz3SVWO3ys8oN008+jfJeuaQP4Ey4O/rhTxumaU
6+pBsAULCZ++FrGzKG7qoIgeysOi067rT3RYipZ1VZLr+hTHs7ry1jXLmWb3BF9vje4xyb/8PsX2
dljm3HXFiw6LX3tYCOd1TQzyiOWxDhHeh9In74bWKF9OvK6lyk16scM1zxIbrastgofs1T4swc26
Gg8K8lUjOOnJWFSAU7r+JYndGiyqXfLq1ux0jNiTkJfQyTp96440zpQfxJQL07TeQZ+qimk4DRQl
fee7ghdANe4m5osSsvqCpxinJw1p485GRdaMZ9UX4WvJFoj+As4AfF6LhIqtsev4VxgXQffY2B3+
bPYiegLsXqv+YkAftanSrKsfxCjz9iS3KiBEAf3f+ngcYnjeY4ZUjO8Kwj/FMezRfijVV28iT2yM
ifnS2iJKFGlp1fjY5r7/VYd55x1R7esCR27K5tlGcUuB6RDQgCQHQBQVI1y3D9tzAvJXpqElEaaq
5vI4H3vx1hZ1ufcq9DEn0sb2uKnzvn9bDXYS2yjGng29eC4tbw2AZe1l442b2S2SrzojEq7nb4JD
bo0u1Z+jneUfOji2Mqt99j+O+CztWGtZnGzXpnA3Pyc0Fj8aQVN0R1EfOPxIjcpBNueTS/w6EXEp
uTG6px9sjxidJZoAQwG2mnliD6Y3c3d/Yzuz/OXWacPii3GdmAJ82PecYAPmGqgZCRW1nRyB0OC9
ydBeyJNrOTRwsEkVQMIIPwCeNgspz2bJa6haHsX/zRqnY/OCp+lzyLv+msAxuBqDpbsXYzI+0DIh
3qUj3vh7YcP8qJdghbm21ntcNc4+rMi+ozk22+S7hAy+zwXhrAOCxZ5jhZeJVQqR9vWrExQx2QFd
5D5V2rVxFwbAwpcQa/CmGUsOUEAOa3+kqeY22WuxEP4OEjip5TVZiwTRWJYRL8TEWsnVNA0rId1x
b+hRxAG213Yejsky8t5JXc++7KGs9yYDeLKRZB8ooAC9P2xDLvDe7YACbjgBkDy24iRDFOwuWYLK
y6+xMyF0EHoVTZC6EL7msQ9BDQlYxNNaONVrOAhIdK2pWixNixq+qziiIgvxvaJqcJrK2hgQwGyX
VizIAgpc75ffF8uzBJ/QExXqWc0u5bxHRbtMeNN75kV6UzXl+JXZA3Wt5fXiLi8Uojz84sQItZD9
vWOZujEyFCMZ4jvE4Dk7AzS+PrFTtx7hhrX5yAbZDhEw5WgQD3kBWXqH95MKoau71DsSuBnTbe8t
KjvBzhG89iQNPtvNQBXZBl55X6Gn31OE6/oISNdy6UcKl46vIyjjIhyjZ1hg3epxlt2nX2TLPnQQ
DB2L1ZcKoG0Mvl0vKtRtDi20Ok1i9B6bjGRJ+9zq5+HZLKRXb9MpLR5l6nCyrkWqclKS3fk7sw0l
Roa4l/vMg/8A0LW7VQ4BNBylDO9mLJvxlyf63mzIRrW8S9sbcpa+IJv9nYiClElbgM2ZLVYX6hOd
ArlDde6BlYGrU593eZnVfHqtlxuerBK5hlNAJ6DbUFjbjNRqfG6LqOxtl+V4L8Pe9qsNtBrYzjKI
2uk4cgFE8FZ2xa+0c6kOYjtqP5d4xepztoGU12hiJmBF0o278AMT+C96CEjFQvBJNstSBePHvMBF
RfCdW85JT3A64YFJqfpdqwvLEDC22HdLnbOmV1EFgH5pfO4I49w+hw2VrHIXb7Hv+6bL86scgCNn
0WTAMo4nj3NLwjfKgFkkeZZwgkAv+RpHLWK4hMzUO4o7XqmmXuRwmQSk/ZgVaJibG1CyxZvMer+6
x7Btuy+9Z7GXgPMdsosQ4j30FML0/Hsr7nR1VAgb7ZillhjbhJ/xjYh5ssCTshuMZqtbpvYAXydY
3/tYpUl/7eFXiM8amDRExCBbN/WObgA06M5r53lALooRqd0QaMb0edNXFs+ygitWPXtuzNHMCgVJ
zrGLVwMjUfFM6815sSMNUt9EHUbikZX+RADUvZXO1NBCACSyblXj05w07U0e5IzAOl/678rx208E
f/HDZJn+xeolfZxiGuzjHjbJm6Av/kAaOZlFhe1GHy0lJQtooxxin+qK8DUX6AlYFHf5FSM8uszj
AkUOIC1myzNwlltLZMG9Y+rlWU92/2b3QXAzTcVwV0XS/mX05K9JD83b4M3eA2MZjvV69NVFJ6Pw
ntSsgnM8P8gzO1daroMid0Sps6A1zYbhqW6z7jnvw+YuhAjOOp6F+qMLi/W4W81Ux0HocX6NXedS
Nclwb2j5XOZRjE+4ESSaVZF361dZ9hibXl5ksqFAXEBg+5vathMcJw2ZCpue4LpnbXX1eWLL7nEY
5/FbErD1YcWl/a47p/jsa8++iXrlnyedH+0HKaZ3ZUkKMAH45TpAuERrT8esp47dy0vFAz1v2mHi
qFhO8k4XS/0YBXH/UvlR+xbEfvPlZ6S0b1paXrxnzcRbEC2F4SpbTog0Q+NLJPzeS62M/ThNgtS6
QCn3LHVaA26uXuJ9rlXwEi0BGCU6YO86zVj+wPIMT7SZOXGGS6uw8BENcNdho43ZuLKWhjWYkDPO
Y+xk8B/kVYoYDuIWqF78D9OC09/qRH8GqW8G5uYifnb7eM8pJ7j0VT3ACJ8z/WqhRN1L7a0nlQho
OBLAhJCX1ulkv0FrlNA77OaLPLYxXaZlVt5lcIy/5qUTr0oM7q98Ijx+K7FB3dIzH+Lj2qnbW7+p
1Z2ZfZ6DERXwAyt6dOMnIV858sg1XJDBUU5ZHpWXXm/WNhEMejJF66l9FGWvOWgHWVfwFI/0VKmc
1p5Uk5R7OfTdDZttfkFEnrtXI0lCG+yJcOfDnuY8vcpEfmZlQ55tQkQTKYFtON8lcctkTtqz+rIS
ukGbtm3Xp7h1mv0o0u556hxW1jFV4x06HIqp7FBYDYciiyYkBZd3KL7MWocVh5JsOpRn4+9S7VC2
wTTo39ShmFsFwYxuTWO9pLlf7IMsFG/NofrjMEwl6ByqQmstEMdDrSgPdSNOi7WIDGpadRsVDgYq
T1v13lG3Fp3pWn52h0rUPVSlw6FC7TOlvspD3VpOI7XWtJaz06GytQ5VbneoeIdD9VtZVtPchN0Y
RCfYx0gTan/XzEsX9o+m1fGvJbJnlN1YtrHAHqpt4nbD13GQS72VdklCTRoWyCmXYKq+Vg3Rl617
fFqoMJxv9rqG5AKfjXmD6rB9GnMcZxtvLf8hOOpbKQxnAvZHtlQsS5wVhnlqrI12Wd/UephAzdy9
uU7aXpG1FzCCP7SCPCebyBobF1jP3qFdNB1aR8mhjVSuHSW9oH3diEOjKdRr06k6NKDMoRd1aEuR
AT3e4qqmWdXaqYFlPnbZK5sRvRM82bS2KOrK9+l3xwvusv3ESVv+UoeWWLJ2x+C4qhfv0DITa/cM
VCCNNH/tqUknLfaLaaVmE6Xn1q3dNwptGnGZX6rn0QzhQ+L1OfU99/PDq32K227t5EWHpt5IQsSn
XS0B9SOK8O4yPzQCu0NTMDg0CAtJavfGS1zqALP2EDnqsgDVa2cxzmgQ89SvDUfv0HwUhTM9hYZY
C2K60TptaRHk94Pl8b5zcqVtS5Qdh+euSWBARZmub7xYAORNkqn71IcmKIUeu7q79kYrv2xgx9Qp
xNo85qh75CaSVursFdVndGiwWr1ub1K3iJotM0iHKSQEKW8z9AQT3Cs79yXv19qyxTdN+zZeaCGd
KJkjsxVdyuPfxoJ2L4ZqWr/DoQ1MwBotYd+xxEtkj+oqA1EQEF5cdMMDb6z9aROQ+8DIVUAhkcSH
ZGxL1wlPxpUZHAZBqamLFxzN040Tl2IPHza8Z2okvjm4L+/h2IecyPoZ2F5j13dgl0DEMml8NVAK
u43KI/mpw0zctXYzPUXaJT2vqpHE+GN05ehOfEkQ3k8i7Pu9cCa5j20HbqDl5PZlUvTTZQ2ihg49
vXYBoV8Rd2aX2BkVfb83NsaF0wZO0bO2ssVjIxGx2iQTM68ZhzemOfhLUjtO7xK69J8wBvNn1OjW
zYhe+Bkq/f/l7Mx6I0eyLP1XGvPOAo07gekXpy9y7e6uJaQXQltw34zG9dfPx6jprpAyOzQ1KCAL
kRkRojtJM7v3nvMdg/q0GyxyVlm0A8/LXWIfhHeHDHt6g/jnLcZy3E+yq66Gah6edFWmt2JI3Isy
tPtypcGRvqELz7feW0N+bG2jexxjd4Ex0/yYaOEN/nOdlqYICPYKL5RdxB8jlH9o91K3yG6TZGx0
FCLTOlW2egF2O7GFVuq8IcJoWNWjhp+C+pvmtxyXA1GZ3Mt0dIlL8xgyNTjNOTNrXDoDpuhC4eZK
g8TrFRHSGY6sdaLV8rJKUkLhpkafaVxZ7Q8ROXJvVn1+14xdsljym8cYvdLzkGeY9RC9LZDL2kue
Uj0ivYf7TK8H4vutrCP/mhZXXaxxHjI2JMl9vKMD6D43dY+YQEty7VFnz9jldPie5Kjs+8ZxnQ/X
qIczWYY0ZSGyvYq6xP5JputVZE8Uak5YscUZpuEw27TERaF1+tFMdfWD0Fn76JAxdm6oKqJgI+Xn
DeqNuE9cwfisd6XNJLWd7ZNhFuUjfw+RjKPWl9d62w7lph5o+FJittixGqPS2MZljeHSyskWLKs5
vAqVxnICCq98x3JXXSGOiQ+uO013pCZWP3KN1lblQ0qsND/dUy274WLj4WBCjHZJ8ozj1A+8NUO1
BsfOojKoeObKcmO6anUqmvXgOPLQ6Iq5KMl9P/Wsrz8YZIfP7gxawzTi4dpUDJeDpi7w8+hWO936
6D4+/JYBRmBiqblRzpgAuMeiYbtNba6ytEheUtnrH8ZUmz90vSjvkmqxFJSFX/+Isng8+Zno70bQ
Pedd63gvJsZnHLGGdTUzGGbETGqWkXv+g4J8dG3U3NkV56fqSC+LadyMxO4wpHV4EYoudYPaySFa
uqFP+iKxIu5TnU8UZ1at4h/E7Ok3aZk0T7osoutJLUDzdvJuitgmjIXRrXUzGHpzo4YY924o3OSe
ctX/UebTcEGIT3ttuZp3m2UaAyy9roejJg11mCZBiHYeWcRPWmZuXsp49N8n0eSHqkmJuRScld96
+i53OXlcN36cOady6JklIQwcbxSW4DvCtuWLwKj9nJBAe5gd7Bc0Ykz5o4uLNiYTA4wWXLzqytUi
7dkFUNcg9SWesTFcbT+Ti44jjYb6sw7d7jrMHO0SsH9I8THnMZX36E8HlQzOKc6G6FbA9yXUO2NP
pnTmDGrqybkoSgJNHTOe3ql8Y3/X9LRyshobBpBvU1xUc1fTvOSccT0VqZ9R5uv1A1PF/Hkw6upC
hIAZ6EZQvZeM5n92bstKU/gePXl3kNVPr10imU0kvmiBW4xntteML3mUx68oPDxrM1fW/FEksj9i
NSe5akr96qc0iINbY6cIr0p0fzx8RS0fGvQ5ET3l1s7W/hjZHEe6+sErrKFGydO0N6Q99sv8ZqZo
j9VgvYONZh4IyAIctO2QeGfnFiNtAkidN6PufZQjA++R3VT1SUjLe4WazhNU25h3VNQYF3OH5cWB
8XwXoWi98XsnOpRhR15k5/oFA6EmdN9HK49wJzd8aarOwxcrlx04jqhhltabIi1JrZHlW8hBWm5K
P53frLBG+J9blNkNkPFLqHjk3KUU9GwUJD3guXTeUvpPdznrFnOrFD0R5jedoZAh82MazSi9asut
H4QnfT6XnTU/SnMcX0cx6aQGTPJB6Di8V6aVe1cimtSTWXU1flBnktkuCc0OFwbB2RhaHfc+k6F+
mvBqPqdjQXY9EUXtKfcL3j3O3TQc5Gybh0QL61dSzsSBCBZCABywq4iZVYcDJ20Ecd8FXL7zMYWu
fTn4lUtrWabvtAryDzJFerXVJsVSNPNHhgD0PYVrNdn0V30mKddV1ZXYauelHBGDiM74UiToxMxq
bggRqrytzBQBUdLIh6Wv1tZvPYU5tQqhMcaZEcbjK6yX+Qb/VfIxmbn+XDAv+8A5+6sgbKufSTgU
H/nErrnivpTvFrARP6gNO4tXI3zIQ0N62gGAjrzwvVneEMXEljz1eXs30b560m0jP2I5BZqPRXR4
SN0kefA9FyVnLbs3n03opEJR35eFso89d+CUM0O517Bsm3gY2/LBTkb5XHkMalY0GKoBriAD9S2i
Svsd7YKrrdIo1q5tbKxHelIsYG0tX7OEp2xV0r4HmhPzUreuXT7UqdG/gnOmBBqy0UE8QpoI981u
f8qonvdNgwxohZdBnqTsrZslDORuypPwflBNfVMkpvjhtIn9MbqTBdkrsU0mEfn8wlo2vLrt6H0U
c4h6w5uik1c5w40Odt5loD7lH3XTmqyKDK3riwmHobi0Ipd/M3hj9qR0BscvHAvIElyF9JMu87rS
Hy2XayNfxoHY3ZfRM2EG2qM9A4WCN5lOr7mbuueGFstjRmbkVcV4/E4py7gLG+JIQ43hCtm3Kjra
HbFcpZrxaSM1Kt5tmwAnovgmw99XtMhuw2k5XxCjar8hCmUuNAxTRDvDMGvwzU6au+dhzi7MMK3p
TOMGjq+YTnURyvhVZG32c3aGkhoGQVHJ+qoCFnuPFlNKk/0ld93O285pzZiBbn94E8eGf4e3yX5y
+mTmxrfdI3ii8RWya2IGdudy1GYL999HO1rEDQSqX4eRr10AoFN90KgIFhsb4Jved5HYpo1bEtHQ
NlHbr/h8HFYkAWlGUHD6fDK5HUTyRvC6A8kQmxlhB311TtfjrMPtbTRv0Jl/OJYxn1eDN7DOUIdX
HgFGDvbrQ536KIPw9QPP35oF5s4NcOZQnMP+J3GHGICKTrMU6c/YSuIZr1gfHRI143bTRBx/EEaL
fswJZfRSwJi4MHN3eORN6o5mnGh31dg6TMNSA62UKgHZryJjkEjGhNuS0zhD3cdIju/snEGWNkA8
oQm8I4XCmnZt2ptuME2lSeJiEcVy7cc0sXGYD0UcGOwBCDILFsELGNVi2lW112twcNOJSWFmyFfR
GGMBLjdpW1AtoZnDtGpd66rvKjoeVGNdiqC3tPqzklOcs5tas7tH61mzRXmTzJ116Ils3MLtmqdH
yYqWXKHESR8VZzMmzZWTtYvYYHoKs540BQ/C4kPXNQwRikKlR+pG2oqx3jLqpNtUA54dEbMFxdAa
Gg7wurxUjmK41mAKDYM5yXoyY0yiRbhH6WCQfynK+ix2ay3ejXIoi6AfsX+S7tCgz6psW/uZ1n1/
Z9CV/Wi0MDuNBTEm+94rW/haueudVyqJ8x223PYmdlrf2jKeje1V3g7pg+3WhbsZ8qGmf55oMt3w
g8pyDXhoZkOj457CjK6nC69QJoY/HJUysEUmHkO6dc8p7C2gFjJj1GtwKMFKPnhUPnQXf45DyvQC
w17hB5ygCW3DvowiREeBB05cDxn2964RDqvKGHzCT8EU5GsvifkbF71hdz6WuSM2UsqG53vUl6C/
lvG6S+2Nn0utYyK01w6whsdOhvZD7drU4LXh3KH5Ll5iWu/v3Vh3Es2uCA9ZbRKsmiNCoaKJcS6b
wVgqAXArzW1jrWK2oGCRbyyR3yK/I3cG36PTWXJEltQxn8pF8mgzPiXj2yrj9iyuuMwVCJ/yWqv7
xXTr68V4lC1st3iohQJYqdlJEGlRm60nxy4PGfX6EBiaK+9w0nvPTtKPcm1Es3YbiZFWS24o8TTw
mNGvCCGmsddOxTXjMKMOcIqWVxHRDbeztGaEU12aoGRSbYPkib1IZ4XD0kWTfbAgAczK4vsvE72H
gDnni/6mFU+1a4zqPDSUN6NDaZy3sUX4KcOSvSRXIv1AQqtjj1c+Z8A76Vb9nTNE089UJeI2Hk3z
eer65CfG+l5cECwly43nlTNdXhF+9PVMTnnj9km99wfRqleEA+Rhj51ZqUAMUr+VOU/Buk2BwdHT
keMFIrSwuh46Q7xJFyUqR0NTgZtgStytmDTAUlfSJqo0SiN8NC5FFYGvbuYvFSFG18hld1nRX6Rj
L2c231HSbD5vVTyw/Qine2T4QlyFxAjBGDr1Sm1V0zzIcM8PLhSlXFPDOTOoTKzB9hFAh0aB1oIN
SOPeSkxHZ6Aghbnygch3gUuw14Fo9or72jWMSzMvAjMjNDRoN0hVnZ8hgXtvY0KyEj5+0V7RfIrv
FVCjkbrOjt8KwgdnCn9LuZe9p+njmhYJ+7nZiEzetP2UNVsr9iZrj3aQ5AaC6+0IlYVVVXu6CxWk
NTpFH2Wo0fAfKMbvY3eK6yCWJqCJULnVU4xs4JSkfX6T16K6qwdYKMz4hyutk6h6fV7NB5Y3/bYt
vDijDWDKDzVSfwc6OEL0Jo7bAVonX2U11Kn1ii48faTOkfjlObI4uxgaITKfZWlYxT7f9AYJkP5Q
zfSvtSTU31nhgQ5YSNxz/PgCxizK28cm8nR6T0u5a0Vwn+ABtTU03Cjy6rU3mxEpLk2mH1u3pzKR
SD1C8HBH6TOzWOlzOMDJyGfHXnn9qHnrQdnZax8nJDvIurSuCmH4j07Cp18rp2sQzlqkihdGQlYy
w3x9AsGQuFeg8YYPazKTfBfHZC8GWZY7P/xxarkgXu1HBUUVLngbEv8Zd4N+KCM/exqbenhpy1bz
N1qomsVB3VXvqlXJ8+QmfruLka1eDcSUomUyZKuda/k0oyYYTP3Crc32lUrM6wM99+bXdhyjiz5r
6bkKzWO7iNuBbbaa/Ywug+K734V+LLt/Wh7+LYPvVfImMVP/VP97+WNvVT3JJIrVL8vpv361+6iu
X4qP9utv+vRn8Kn+3x+9flEvn36xKRVDhEP3IafjRwst4b8srcvv/H/9j//x8etvuZvqj//8X2+c
+Am5PH5ESfUZjuojpf+faapXL7KNX/L8P/Zt/lK+t7h6f/2tixdULH/0nyZf4Rr/EK5l+ThbOLaB
Q/0vl69wjH8YpslpFMOoDn7e+G+XrxD/4CzO3+JbiwvRwn/VVt1CXLX/gYuHQbSPG9YzmS78Ox7f
xUf8m2jDI8dBmDiChLUYgxzjV+jDb7ZaQS8L1VVEgzfV75F3/PDVnkieOeuKM0ek+oow6T0N731c
n9cQ+HcTIURrosTfCqeDw6KJeS0awkgt+da41TaWYbdNJn/TMu/cjaQQb1PNbtZplvcH42nfkkh0
FaOUIKOgYebVzTuoyQEigcPAj/SG7noyu7NMQp5CCKDZHXiygsovQRcsK39HZysJgDCwP5UZvGDr
edBddAgRdKSC/QX3SLax0LQHKabrwFkm47N1GKJsXubnmF2Yrq9bxSba227BaBKVkN+uM8UQTI/p
NdPpu2OlX0nEM51Fkf/bM3L7T0HM7x5h87Nz8tdXvqRnmBgAbP7x1baoTHeOmfdlR9O07ouHeYpM
1HkXM0XUvrEasZ5bid7YvSmiarl4fxuZKjubY0gvJiXHiH66S8eLrmUOnBqXRdhWMFjFFslyFvRC
noAHeXtnpBFn2Y5YI1F4BJRNsz7kqKUmlN6wwotvjMHiL48SUUq67js4ArFfoJb8bHoqosi3saFY
x9HjIB3Nr0oXr5kV7SuD7FSnIjRAO6O+fSOC0BAl/DITJ0Z3oTRFKDSoujAW3zhjvvjK+K6Xa+L+
2bxL4IO/ulRdL3FpDiT2EWSoQ8G9bjZONxDzEdt3Zq8/RFF6CXkn8Ivph0UjZOhpOeooqKtyRxs9
sFUKgig6d0XHaMuaXtuivFCl/cM0E47fKr+eRm9TFPH+zw+JvXh2/iWm+ueFIwkxHNcT/M9nZfjd
7k4+aWVJ5mLHpAYMm8Jmy1xK+Rj8VlYxNxas7NUAb8kdtUvwUozO5uK1bThOLS9h/EIO8XvToSrK
NlU0pXiB8c7RnXqoQ+2mMkcJERj8v2u8puWPqWCS4XYORV3zzDGOFzsjkxq6+USRoFEjdoRV4Wud
gyEcb+tOvWTIusIpKoKkJB/bFZyjwq6/1XwvXxsTtZEcBkZ0onKCehC3KDCIBSaNe4gXRJKfrCOl
bftJ7Oh9/PALqPnyoNX6iQyhB42UuD9/n+Znvyrfp2lgO4MZjXHXQn28mJl+W+dkb9AHTJ34lCe+
jVW1/8HOS1iNo5KLwkag4TPvtfx1608jwdHVkwMwgxTresQ3Ub71kYmVoZ8+an94c3pvZEFicOqa
qB+9/LzPQ20TqQo9uL2ve6tdzU5CwnVeEQFmt7cuxhDNwvkDfYsh2LTlGN2RKIBK6SWs5tvM6Z7G
jr4bJ8s/f3BjeVA+PUgmqT067wDobvrqxqLa++2DKzBpLfLJ9BSLdMsYJ+Fj+NeosY4e5h0wZCjv
25TZnlEv2NugtpN1MRvbLq8uLSjNHjwa9NJPPIOc0YArr+gLwUZRW6fon5j83v/5gv+6PHLBls62
Z2FoQ9325YKruS/jgTPUieldySnRuMnsw1zv7So6dTLeYZzYu/BrLOLNVi6HHVnoV6RrrWx/vq4H
/Fkpip+IlpflLqMIOV/BClArivHr0nN2mkS6rDd7DPZnMDNDncOql197cjjvPdUgB9a/M2j/5W0G
WYFN2uCUqLtEf3x16I1xmNqKPspJdvl7PzIgGy3ntdXVUUsJ3EGTdDM78VOKy2ulIXgJkhGRjDJB
3DAwDFxct75fxpvZCMnw7A3w2thhe35DULsfGKxQNSg1kJ9sXAIl6M7tyL9EdOsHaT/oazOtf/Sp
jXTXN9gfm63miYvUAAXOM0A2wxmVDVwykiRWk2YMO6lXt0zDm21ZIoh1pnTaYPVCU9goeZH18kxi
hdinZrbNbD/kX2+j3BQ7CoEl3NxB7IcOgS7jwXB3U09aWWOszcRah2F9+PPTYnzdTG0bEreHl4BJ
GlyQr5vpFA7SaQuhHwvbfu5dBaaI5CigiQMnF4LFh9YcNvwGmpazSagBwa9lUm7HOjpn9LSKpPbi
MTEnes99jBTheL4bB4BLraDQxiVfr/4OIvB1ZbftZYeEoOEDcCBP64ttkiFO6Ls1Grc8n06jF8Fo
R30S2cmOEXgwxrQDx6ZZOz2l4tiV50nYHSoNyhbjmLRAYj0rngEIPbRZojV9/a3d6cV3GIy/u0qM
Gq5rC1sQ/bX899+WDa/DLjc0hjhWZJGuWioqIbDh5LTmG/OkNSFcUknpjTXj0hbDFVe4Nv3paqLz
ueqmbjs6ntoWTkwntbfOdTN/IRHy317dli/Txw+K25OjMMqkz5fZ5lk5TEjjj3OWnKOfwBGBNHA3
juKShD07yK2Oud7wPCHSJRjmIrcyFSRqJD4x6Bp/y2QsBnRakIsSMdSRyK+YApF21clurVzrOSGh
55sl2fxsnPX0f160x2nb8XQDiMHni1aklyYhhoGjtP0YOBtTIljTSYQ1AEUmLAe2YaadLNQO13aH
K+8Ww9EcTKi4VlW+9YiPXDUmcntkVtAhK1UdSwOThO+ptaFPBk899uqM+HmoqmeNPyJqcI9YOKoA
3Rbq2ghbVTyxHtRypTlMgKGGfbfjfnYl//qUvuG5nAOBsjucZT5/Sr8s+0KjOXwk4gk9RSNYmMVR
mPWwuNcI8CvCk4YBFRbWGK9d/4BEYKQ/YatVEnFtjux3ImzOENBsOHDsUOWeAxi8Co3yPO7qizaW
F9FUv0cd+iuDr8cO+SBZnWmrllleFIEg99nT13Oqdi0EFDoj/bpQGfjHCNUaqqBLjnvDN2+Osdy9
3zdc26bWQ5WHKolViXPw58/d0sVydBmbx25oiHhRW3/sHgYewI1bCKS24j6lybYq7DhC3lTtiUwx
gmhCV2OE4xXatBy1Hh0EcdtDgVnbhvlSKYyFdE5WJYqUC/72n3F/9ueF9Au5YrldXDZ1qG7YiOp4
Mj9fNgqTWHBoMY+0Zne6MV/H605z10tTa4jcVdF369BqX3u3fq8y+x5T5DWRpUTKiu/qiAWO8PUL
5NhrurTwBOv7Umf8tvQk3ihGD8/mkcnGmhH6rvUuC8fDqBwRdCQa9IBR6AWDDuRhEMktHu1iXcI7
2yQW9hVjG1Wm8c07+3d31TbYuG087/gjfqW9/3ZRIU1AK/Qz49hTUBExggSZRICif5xLErdby6dr
nD7pZB/mGkoBXeN6S0ynsBW8ezmoxwm/VQAsFAOibDBlI7xke2A03HSs+gSmbur+kFvfFEBfMD2/
bitegyWhlAOIANn0+cukDOvbDu7JMTa9o55p9mow8p9jhESYzhFzUbwubP47ssYSKl6XPqSZ/n9c
BKWMy2oAkhL2yJdnawjr0R2N0jhiwd/Ea/QjAv2IR5NRg4OC4n2jpcPBjmx95ckgGr2ff364v0RX
/voWXM7AC1vE5IX5VSb+dvcKOTuY3E3jKAiuABsYHXxn2kMc5Qd23rAx3Z/QIzOEBjAf7pUBz3AJ
QPMzV7DDZreh2ayZ5UyBZLgK6Ew/S8vJCiIVV2vdZTiRZv4V+ovAIUFvO7vtw1ykztZMIFPHw3dn
nr95QVxeUyw4PI4LFuvzPS18XVLus+k1A/I8378HLpGvXtMxfwUcowI0z9fC7vemEW0xizEc21Sc
70rpFut5aNlDMvlq6MW7z/wGeb2k3ZLeto1FhzvbGkLu4sgAPWnZ37xFfzlUUDRxCzwLTb9v+F+D
FnXRFUwnOaxFPnTaQj4gk7m0UbtZTXJPrPUD2yIgBvHNketr7QcqiB/LERxUFLQs/UtFkVRZWxah
ox9jP8Sol90r0zrWkhi+Tie5NOmOyi+/KWP+5meiFcMbDYbPEEg5P9+jMMqMxvR7/Shd90d820j7
QBvrAncPlpHW36vhOxrWF1wfD7mzYPH+9SO/vGUaUyrhgwQ/aoW1SYt0MyJ0jzLtIndboAjmuomu
iwgVaw0IsnCwA3yH8fnryYaeJDgQC3cvMEO2p8+fmhFyCBSL0bQxZJtyCvcMvwSJkuch53e8WvO4
E85uaDGxJY11m1j9rjN95t9xR3elQ4CZ7yd930hKO7M0dpljfHTDI2rZEYS0Wo+Qh1f94mExHMaI
xMRDLY/DFe8IOT6jusL9fS4wI+zKrMKhPe51k8HyN6vJ15KaL5p7yuME9sSFi/jli26Shvckb+aj
yskRyHeOzsHWbgoQbNK/VFnD/6c/wdVDqHWJrHfucsU03q7ba7MaLsXsjitlh7BgSbtL5zOn893V
iMFlle5IozU2f77evzTmfl2vw+IHLk1wTP/y/JdpHGHibOcjz9DGyaO7vGiCKkeAE0IyWpVa9OC2
1uXsqhslwoAYx01XmMeqUXzZKESCaG6OufwOIWb8zXJgmzwvrAa67rn6l+8RNlGlsxrwtORLGmUW
ru2LViNu5m3QuktmMw9trzPjjl48p92FtvUcIZ9YhaKncNujA4iYbtftqhbNWZ9nW1612yWOYEVK
MYCTIMMWjfIzCzB9vvsAlvFO3OFRmb458omvC7IDEU44vkcUuIv98esCY9UTx6vanE9Jgc+53cta
rPXWOkhvOFUM4qvy3MviC13k5Ljoj05arXOQ+dqmm9XZv3mzl2uhxYUIBG6oDqnu8ytojqwDOj6H
U9cUJAwkF96oQ6lrz8aaW1vLiGOUuHRFctH6BHGV3VkbFjtdN/ZVlm+kar+5oF9P1+/HueWCXGup
cxy63WigP19QAn+g1pFCn3qXkLNo3qCnw24ST5fonve5JS7RG0HOQSMTYawnw8FUhOHMrn2mj3DX
NUtf2fgCMN2m512lEXBrmu9JrCBm2FdOlexojR7K1twbHmfDggrVmP2nZW2wdRK/SL8xtJuwFo+d
ywZZiEedEcXYdi/IANAb1qu4YKAazZd/vhNf/LDQzBZIpg1Fkqa4zVrx9bXDT888cCjZcuLrSizH
HTTP+pwCem4jex0NT1E23lQWBjzDgMQBIpSok3wZhVY1RRDyyjmdWxpuxc6vSgUES/iBj49stLh3
BrQphCIqoOsh23ZY9w0t1QKATV2oB6R2/IUFg1nGKGHVbjvi7AT3eCXjKuSAWqrAcQk5K1gspX0N
ZTljEl2fMN5ep/BS3YEYA+c1DFFterjt5rg/93oiIUP5rCeZXBM7A4GSiIlaRWIJYEHLTLm+ssSI
P2gkMQulzd6q5d2YFqc/f7nLNO1TkcCXu3TH7WWMwuqhf3nM6cdqJWPR7jT/KMzupTLtj4m+CEq3
U1vXcNBqDK0gKrfl6JOtkSUX2ZK9k01w6uPGZCAPrKdKThLvfzBSihaZ/VF3aD7tEqOdRACYqRGv
ds15CbTkPk+wZGRLvrK3DKby4UdfC5R6aRvQDbkDfrvNiZ/CSOCFzFgIGlDjTTTcwE+gbZIbjwZw
bKIz5vvc7LZRlz83WXqBGZEcJ/gcHN63I+FEbbdztXY/SH5GU/KPrvBelZVUtP3M2145l7gPJ5rO
B8BpMK6tqA0K9tF1yksVV9UuMuP7MqJxyz18dLzzIcd3CrmIf0QsjTqkdoTaq5YfzEzycTaix1CW
hzp0gTC1JX5d4b7WUekssh2cV+F01hjuFa7DdBPmaDBBcUHaH7HuTdqaJ+0dBYa1QYdzVbSKUiY/
dWmOWKjdzzjKmsm6jA3j+s+33/o6a3IEjQUwkFwi9FHf+/JuZUYJ+8pVBf3G/M5PeWUyuANoLS3c
yUfFUI/mw6MIdWD8XiK2Q22dUuyg5pzdFCaNoTlJj14TbZypPk86Hn3TrJlZujRcnH014Ot093ao
hs3UJAN2BefVYi2vPe+MRdcJBv8+LroCghG9i7zl6UJFEQgTC4tSDiLP/tWqmp0zXPCvKJ4Vsu/u
HhwZJ7I5W+ceYEwLnMM3B+xfn/vzYuviv8Ogx2yTxthXJjAz/hzSpFOe7NzbJ3a6b3KDPJfmB3tG
snMUez4hXznOqLVqtUuq+wdDRXKtRAcxPp3OyC++MHGYrbyGSL6JxIkgYzyHW6QKhkHfpkJ/RSVS
rjmDVT4oU/Qp5Bjb9daXzouq3CFojPA8d2kWOlV2Z7d5uSUtswli+hdjl70V1vg4oiVUKkFtwenQ
j3etSxFlwJlceWG9RomCejplkGSxeAXOtdsZj6mveWfTFP1EgFJ43b1ngyjphgLK6uie2UV/HWv+
1l5emRalUWAkTHjNFJtDxqNvje/ML8C+D5vejZtV4bJGEeCwzeLQCtLkPNe0Zl33EyScArQap4nZ
NF+8VMDUiG6Fnx6wZey+eYr/uogtdwsxqGGJBRf5ZREz3XhASTuWp7H2UDuuSV7kc1oPbmm8+MXw
LpU8q6f5XMbFFbbyY97N53aiAmh/e+wn6IzArGg+v9ZfLG9874vuPi/UtVEVW91oK+Lgcm9lFyrw
xhj+UybvSzNX2NB3nhlfUIvcWi7d/H4MhPAvET1eTJ7OcIp4FuE9NtZ43/jaNfGJzurQkRexwjWV
rskR2HlD/T6jk49C1N/og57//NX8qsi/PMi0nkm7QzZLz+Dr2Ao9IJHjsJ9PiZvRFm13xAecd8Zy
0I4zQZJ0zAfL0phFiKwOa+wv24SGuep8n0D7696LzgfwBvVMRncTSY7mS2Z14xBT2RfY6dvnbvZv
9ZaCt0AfhTTru2JI/M3dxUplMcnScT5yGPt88JnpS2vRZNcnY0rPySY4gHR5zCLzju/tAkn3VUlX
3a0h0GDTb1BD4jhx6FOn7AH41a/tJD7Xi+J1suPzEQtIO3xzNDP+uoouA0HC4O2lVUm7//MV6s1o
UH2n1cnXMk5P7SuJtAnY6phdA8mSUM4hXRKaccfM69o6YzZbrhLQnRX0P05aA6Nwwgj18IDQeC3c
SlJNk3qXj3S3/JFzDSsOc6psXGJo/CBGF2Jn0CT+/LD8pXfp0FJY2q3AiAVr39eOYWoBp9DQs55o
m18MtLmpCybSG2f3Pum7d4KcEGv1+d6Y+5sx5aEZvTXON5u81iYk4db9piD42y8WmYDlct7l2PuL
PPpbvynHxweRTJan3o4uGmne+cW8pQ1xU03zc3mRhcapbrKnyHffMETh1zFPep0+ZJl+S9V109Vk
pRbhpi4VYes0x3NtV0sf6W7snwnZPsjG87eOXu+7qPzmzfu1RXx+88h4Rnzo2iYzNeOr8iAa6jBz
wT6dSEk76VF9XWvJoW7hE49pHdixuIOpxSUFdf1M//zRKY2fEBJEGGL4HbaJXaBtY9LH2WB4SoR8
jpKsRkyNTj4yvWo1yOX4YtyrFHhPoVs/mJuT1Zz1S/b6ratan921ZN2Vw0cy0BIULpD5jvjmXSjF
0SiVDsDHu+lbie2vBdKBdhgBL/TWpE3XXm0Nm6yj3oFrFwwKwEeuOZdIrLadXp+8Ntvb+OxnWZ96
VK8SKIrVhgfQNUSq58/OQO847m6UNg5rH/hmAKHQJmKOqNEwGDxU2TPJxCsvo1NZ0jMt9RCGcOxA
ThwKsZ37IaY/HJ9jzD5IxxzO5hI9cl2YiH8Lc12yS60LEKWxuWZmv3cquKhJ0u/8kKC9pnAPVA0H
19PRZFQ4MeqKtokiJ42dCOzMqxiI7xQf5AfV3zy0v96Szzd+Qd7rQL1pb3O+Wtoevz208O/S2k+n
9tSYDhJ/82Dn7bS2nDpfDU68sSPEHgO06k2tek4P4IwyjdwwtPw3ZOn2OzNsb1MoSRhZYOblZfeE
5rnlICEoHpKUeDdmb5kq5LrxmnvldaSG5Wdl3txlKORX9GFtUiQb2lbaBtnz1lXuDw3eTKCb/4e6
M1luHMuy7a+kvTnqobnoBlVmRYC9RFG93CcwSS6h73t8fS0oy6xCZJRo+WZvEpaRme4EQeDec8/Z
e20jd2L73hso3DFydQCDrR1eYOb/jL6mqfgdpzq9ipYsyzx8TtpyT2uWOZDtXUPuxYIkh9s28cO1
otkfRteMS3xs3mpG9PWpee0Z+aUx0NfdOr2btqrO436OKGerfxFkqWxBs7wHHPdo+KvK0Bun9bgz
rVY1zgA7p4k6jly+/xFZ9b0u879H2COcO7lmVbUHKXFEGh2lHPU7ZR2qOvnoSxxAPIPFGUEXsMNE
ds0hTh2loHFaTpqTA/JbMsN29Zp2NCBVSLO9dq+30aWeusbjcPIF0SdSfs/xJMQRnDwuvp03PXOa
+r6pa2/heR72LalYxcRiuo0wNwR1aksRE1cXIwSSSnTmEw9ONoPkRsudcoJGC+s29cdjSVOUWO/R
tXPK8bIo1lDAyE5sTNfXMb/8vF181Q6nV85IkuwK2nesdSe92QQIzSCkuLrP9O6OLGeAO6UDD28G
IeSffu19NBaPNVcdc1vLgXMbl0Rg6Saqxn3b86uN2G3qhpOtOjNARfBZW+2lYv6soWvAyYbWQtdu
HqCyuX1/IT1ayCloZNa8uT825eFjpJIVZ1fUqPJzFrP6eFJ5GJ6qonz1o4dBty/cqvMahkuAp08v
CRUAeK+TCoG+vG5BvlHuBurOBdLKW3SWhdOT+gJbi2SrbDsZ0bAqg2pVE4nchfDNdJN0zQanf2i9
0WoMUdspxxi2toPWH3F7dGHUrM+V1LcflKtEB4CWFT3rDJb8fqOMFG9gMKsAogDGazD0KD0XMs77
VQpkB/5jNTvpc7civW6H42vuVkgpnZTwEyjYG2//DjLLHJPcUqwN7yC/eVitDJkOpW6u57smJzkS
4emk1Ds/b6/DmqFJVj7VobqvdIF+cQg27JukKI2VkyRYeOQ8JYoSmpAnR8cMWyqJXJa0OXSt7G+L
fE3cMfURMc2KNq55A941K3oEWYSZMgDyWeA6gOy3/fnZ/9LDnN0qhMYWKUEoC06f/Z7kOtuOmGMq
QLl8PX4k7esln4ZjFanr0kZPaHorNelWfSe5QVVha2J+kYern6/j/ABP72am5GuImZF7nY4EDRA2
fWAE8t045suI9M62j3S3xb9JVhdF/dKWtJWJU2tka/CH7ogT34K7jlxpVJ8lkNMALfo/dUcv3dKO
TYMGuJQTBT+Ztsu9Edp6H0qun9LzaGyo+2xXVoSrUbqpvTfLGq76BrFXpESPmo1RIS3g/2LDWCRz
9K0uzbDfGpxJaYZLo5FeJosfWfbS3/EwfIrcFXiGsot6lvNdQyXWiSkVelVqR/lrSfjLHmxqMWZj
XRT3NnCLgNKPpDqAXaM3OfZoHZl7H7TQ752wHzsnaTwSS1mCHa+ghsV+6CR1IUMdN0HB6ci3mvCG
Lsl6kIZNaKTbsa7EYpAkaIjDH0vpthbO7K1cSX/6SOo2oR3+UiDTRWXCmdjUvEV+SRVyNotgDREE
sagWgp15Ent65LXBaX19QVMEpDvG02dtWosyb1zd6h6UntW0o6Xv5/IvOZA/OV5iarJWnchyx5QJ
itWaK1xDl/CF5+dNtO3o34HMspLMsvrvS0iB+SZKCzO/F6r3ajcDNkKN3LhuegKy/CsvIZ1GlvEa
jAMxdE2w1vxsaw7NIYuEQyoqcpNaALmxV5lBMzS2U7iaIBqQ9IM5H/MCgkC0FmBMF2aeYIML7dcL
b9Sp3oZ3ek4Fw03AbmEqp9MUpREjpKMC7JfHLkvvLiX7x/IkFt3aW2b9U4f6GzF+YgGJAxc9bUI/
eQwG/wZu+AuFhVt2kJQgxL3VlXUHsfHO0ou1VdC/RPp1L3UjOUfpehirK883r5peWRA7NCfQRg8j
wsokK25a+SHDjzIVJVmfHsucU0X1rcEgUjPazzGZPAyGSHGwY/3Gn7kLR1r28DuesqZcw9O++fmm
qOfTB8SkVMuoqGcl29kLFU6+KiI1Ce8bTe0BObtWBd6hyQqaQy3dIaEis3I7fKV2cw3y9dCEIlqE
+LoYOmDCkhBXgB8FP2WH40tKjDRNcsYTFn8BZ/7X0vRhsxI9aLzj3MGo3BTumMBRB++FItqiXAOx
tEhjjvnB6B3lNHiIQ+kwwIDtIrET5XBTcJQY2vJJQIQXsf+Q9/F138grwDmH2CaOGtO0n/kkgMKO
lDsHwf8ah+phsnHHB5zYs9HfDUGzKTzIKFMq/SkznA1xZDJE7d6GBF3hBP2HEGX9TUkAmjEK8I1Z
HenhpOQMv6R8fps4diAUh9ykOFbTugOul0lLZSoPdEuktS6nsH6Z6vIqSuefsDd++cqHN5jrLGyO
ntmu6lF5yasVD+HzWISHUMwL72j8shRI+3rqSIEkO3ZU//G6ZFMCWnIEAkEkUVeF6c/YCfC6krLy
BoAoUZG5nZq2jibaTxxWZLnk6bUu+kdhF26VTAviaSb9bZC0RUp0uJraN/IgvwjKtqIryRrl1wh7
6W4qrXdvuKrM5KYqB6dXFMh3vsD2JwfqIiMsKU+Vg1WHr3VavXlD8OoR6duH4xUHhYBSJ/GdaW5l
tPgEvAAJniFZB1+pnq0K0gQh3NdEvyusqwppAWXtwvMFXBrAy++NHJN11q/0isOjl5u640neUplC
ZZklrblo1ewxgmC00kYMLX5jgK/0RxRxBVDXttxlI57SWra9nfBIGTNJjuyMBsVu25Nkyvhn9L2Y
Rv1RFlVzi7vXwVpa7JpO2fLkvceaD0FXg8cAhtWG8Nx9QrR5a3PLzbFt0qHa2YxpzNcCYFlngVDX
jLtERPD79COKygOSkV+E2O8lvPDCaB1djB9jkcmkGQNnlegdObYb+vF9KHAO12Rvj0TcLiDjgGGM
3DFmgjzWtLmDhDmFFxmO2k0P1sCZPM9I+0Bh0uXGQxASORCm8nuYs+XiH14ikOUeWjw/Y0bjzLMP
dDPpLI1W8pyp9l0QNmR5ZMh6W73Y4vP00Kb7lqNYmRNWswBL8Z8UPdwpSf0nHd9+XlZOQuIY7c1V
ueD4QLuJMua0zY7R3vQbwGx3siqtTa19AvUSQJDjyKYEuIZHWgU+ZXJtuoRQg9oycJ5E8ipTo8+O
OTaH40VViRfd4P2rWgrWny/wK5rxe5k3H+Fnh9Esx2DD/b6dTQz2W6mqhzueOVyXdvgicvU6VqyB
l7ij3gHvYkH8arQ/Cnx4KhuL02eKpcFKumspKPd2wTEHOysCp07clln+GPuk7WVFr60F1HzPwETe
53nmwpdYV0SPoOCIYN6k1ioECOuEPLUwbmd4+PiHTaNbwWNsoXU6Rs9fVEP61UuSmaF5vVg6BYBt
ShO6CP91QBSxKnFlI3nWdkjU3ySc0F4w5q7dRI0D4sE12bgQJ2h/hN6G66aYpU0ELwh/WAuyCJf6
5K9Nz0AVagRiWwcSS4ZCkzVj8JrpxbiV9Wt5BqIFKn5tOyRJggqwjUoUe41qwJKtt9h1I7eyOtgI
Y3pvwQeG//OkeD0YFjwvwWSQ7tPnHN27Nfb8NQ9gvg6HGVCrJ08//6LnGgMiHlX8VaDfsBBqpwJE
ciUtGa4Jv+g43tmZ7DQ18euNeBlV5MphoDq5bgMdKdzMV3/liXw91PVGa6molKRaTaDDLzSM/uYs
AbpAVeY5nGZpZ0LNCMKCBLSxu+trYo1wloS6uk0J26jG6RebFz+yT251zxOoqox0pHqGZ6YvxXhh
kHLmAuB9NGn8mrSzyQelGfH9cW8Mo8Ig33V3ijCR0NiuPRvNS+vAcnQjmQ/4m2BLFgXBSEJ7k9KH
NBjJ4CrWdLkAkB7zIgmdEdkxj9yxhfftQE+jQSNdeC+V8yKNC+WASmeIauSs455D+TagnHbA8+Hx
zIZplL1ZuFJ8ziYkHe16kkUdpaPVZlfxLgzk/aSQWTz4VgK22WQCLc9VfgO5SdHff37GLJXbdLJq
mBQtXCGKDQ4gJ+doRk9qSWukvwsqdUl2CAT7bUJDB0AYaYaI7LBQqvpGSvu7ATGkEMHA2zLUSy+U
PljNj8E0hGttgphpMIO5CuspdaWSEpjirAeSfsffiEpAxK+qBtSy6aenhJteBQD4DXPYqFJtLzOO
hW5KHEnDXRBtvLFFymR/wPyZVySq1km0VPOrmYAWgB0IxdqoOSNV2mZU8emyacOnE3syRCx31Jqd
VOOCCzjlOIo6vEO+jlZhW/xiXd+mNxkPOIbs+FPyyxJFbrwD1EtOiR3umyK6D3XAVKERbYjPkxy2
wk9Fz/n7BxwD9lSMbpFNy8ZkZBy0+1qtYScU4adqJ43rZeMVQX4OX5TqAo+XslS07IIW9OucfPqT
4becQ38NhBCn53nZDrqkBT59Z4dZ6HRA65HHjCvb035DAf+c9Ow1C4P3wqKRTanoyFPy2UvQJSJv
C/j1HaQKlrRePipZyiyi2amT5QZqQPmYDioNSWrhRnM9vxzdIZKdDmftEm0JTvD0ro/qjeGJg6zw
l+Rgi3NG8nhE7MHRS/OKpLRjh0Eea9ICVMtnYlcoXcQVPWbsfgpsY9FABUzwbtEatrCd6dsmh5it
w5JhwKwvY+ipQV1fqxajJoWNFOQ+Rc+oXk2xvehLUm41DZ+OLmmbuk+vjZRWJPLAe3IgtpXC+Txl
Pr2Kzd5wY2SPP78vZy+zxluMPdtA68iET5ycZVNp1EzyDmAxhd7OT40P2Wxe+7J6tCKSy8rYv3Ca
EWc6Mz4Q+axscc5BSnU65+JYPRgFQRP3aNkgaF2zX/8SAR4OrZau05nK10gPQurbpaSijCTdYUWJ
EIOFl3+rnVZfwRxYCPVXpdi945lSs+mJUQzVEIePPdznWveuP+ptZTicIRmi8fpHg7VP0uJo1MEK
oC8QZ+260FmQTOJ9gO4S4N6ZFSQGzGT91EpubRW/OkN82GqeuNMotwtgIFSBU7AzNI5/XW5dWP3P
q7H5ttA2QXGFwOisl+QbCewNmMz3aj6990jxHUQbBLdYCjpGUCWGVru0JYBKzvIHL1nFsEx8S/kQ
fXNo+2FpUsXQTUW8MoPJYwnxz89PynkflUs0kAbSXtBt9UyuZA6T0tVmk9x7Zn6sI3FA+P4W345t
/kyz/9AV1SvG0qAmHWg8VEa687KMGYV8KHKiCSfOg7IbW/1Gzf1LfnTGEafLvkbXVIEGTXwgGILT
ZR/BPmsVaMJ7iKavVrDVZ3ZOFYBSV/vo3RiKVdP1xGUnqaNGdGsYwOIzYqyDo2Z8SLbxaDZLTZ5K
V36lB9oshwiUmN//rivEAay3BzEY1zUHVCCKOi924rsBMjWiwQL32o6qx6hOyBBuXmKtBzI7BoC1
TY7rVT5sUr+5bcviGRsQWVSNclD1aC3lGS8axlVeShr0eBTz4jlFteRok4n1uPZwMiKAq/5ELt0a
y0nSIIDmF1WLXufvqXTl0JDMzama4auxtOr+F8j71Ek1rV8EIV+yosOoadjtoiLEUVq8ltCeF8Cm
9jL0N0eyy9fIKJ+NgD/Q+iQ0KMrbzBllh0ROUEXJ0yjSeNn66srodFi60kA4RKEJV4GLuqjRG1pm
eyWSG8Jo3VFM98Sbg/uXr+Wdagw1A1W/ZcI23dfMeUFfP08oYjgxVvKincxlFUgcq0zrdkqSY+hr
t20OAUz+pTOKA39IGyL1swMxZBxRFaNx7Cz/4/fjb6Hm2Yr86EdqM+w1cXGwPfsd2azi8Hobg46x
t8yOKqxY0DD9I6XvNlOme5PhqxMYgIRNWueyll7qTJ8PzefHUMXQgCNOM/D/fC/iqqHJSc4ENBV7
9pvQqlXWV78CGRF5DOoVftV7DhNIgtoOI3+4VjTyXBvALkxcWwdW4V1BpvfCjKQrrWmpJTp6TWWv
rQB4IwsN/Tlpjsli5n+qUvorJgZxGZfGIfRpSqApRxGljKveTyeHABMLzaREa0q1fmeKbi1Vk/Su
SA43aa2t+REmqPDNkvMy8hJ0AK7VmPFVG2xE1h/jQkcLpobMjKEA2cG4kDUQ6lIqM/8nwIn2YeOF
z4ilkCXAwg4NDALx4DZJ/SoH2rSIAlTjflsc+1zb5KpYqhZBdnFQlk5nd7P78j2oPnO7+BXNARMw
++68yWf5WEjUjwCq+amqsL8P2JMKVf5gdDTSOJA2mHASt2pupsTM1wP5N8RDw/5J+A9jpA3OwOun
JvhAKH67aX7AkjZfIN/yHeqsW5klCLk4xGW28le0RavYE6+ZzEtkST4WNb2AYbtVWxDBUTnSME/I
a9Sawsnmz6o8XmxEux8Bw3PeKTA+exiJJl2MfFxZxkR8r+fgiI6crEWcoa/KMHB90b7XNY45jhsb
EHnIjYiocH9eoP9uDWTMBaaFZZqjvXYy6Jo84hiR9Pv3wNzUVU8fLW6050mRccOL8nW0AlaNiX9r
+2xTlEngcA780AXZen5xLDz1JsleDBWgpyR2oxxvUxS2rj7EiN98WtdKOXvY/vSWvI8TVIqdQm8U
0x3gAflWI6ljA1qMHob19vMXU/T57POtQtQgz8wSpK+usHHqAIvgMOBeE5jnlfaGRw5iQd4d0ghZ
nC4ac5u38gKGQ7fEYD65qVrfBbXBJL4eH0Q+UybgADpNCjnEHvNbM7C8tVmTAi3RNtAr5d6ufbHT
kGUs9MhcK1V2VYZqvCvTSdkv9TyUdhHq7wWRsHR9p2Dfll2HDanbC9GZBDnQgENvuEUHZy1GZBzL
RutLp+z6GUKHd8R4gMxF21yuQMkYfbsh9j1zfUNZpI8DPYm11WpPVWV/4PNBV09P1cvqapf+brqY
YwHJKcs6pg2WTQy1VPEytEjHB47paDgKYmvV8TkCTYgWKMigAP4me2KnGETZenq44bBZIg+sm9UU
E72c9bdp8Nl1rwo3bGXLccVZF0+pyY2TwbnFcq1gVFEkN9SspU70m1ORd7n0OvVN82R4bFdBw/A+
6WDjjThRaa1qrunJa71tkeuN8IHLTsK15TVuEenvYR/cMLCR3LTznuR8ePNgFMDdQBvSTtZ1NQJu
sO08XUb89649d83APcKfjNVFCBIFTO0DSDPPqQZ72U1osJKk+fAS3MKkOKH/zJwWTaZQ/WCFOtWl
ArghF4vAGfT866Rr1U1VubIG/cTDIo8IpAfLR5DGUrKn3+yscK9HzBkVD+Cu7I7yG1yuYEXgIYns
XfuRD6TrZUO7EzAf90RyOCIfTVcaLX1JGM9DayF2kxSFfVkzkUkPw4UX+2+Kwxm8JOPNmCX4Z95D
tP9dzwQyuG8tr1pgEbjxMGhiaZGeyoADrafUhWv29RaZgmt11bKXrAd1giMp0myrifwZRhMa7yr+
5ET+GQXKhen1lyPj+ws6z9YNlh8adefNC/b6Oi4tQjiJiX1r5pjRUUcJkbFt2B3+tFGUDGBYkL1+
7bPwIt9ke/BKoEn2rRS9wiOmFA+M66Y2X8ysXSe84wpgz0VnXpOJ9GZpxZHNbCKoQ/4obsxOuqIi
wStovBC2pyyk6Rla/KZti22j0dpuYdnTY5UU86GgS2erZJbMf50x5sDp4w8j1RlUDzbkwf5t0Ke3
wQfIasb7TFiUi5pGF2V6ywTk4jqEZhR/zFpO8m7mY3yDuBFNBw/kPHxNUUYtBzoHiS5RsTN4XLbS
8Ce3BxAX9s5veI5kpCOuN5DzG3lIiGPvnTxiTOTEA2J94LTfTFWw8srgEWH7zdRHpUME6OD4tKjV
cSIqlI6UiC/o5M5FB0giNJueC94ePD+n6yodJ89SJXYMK+v2RCEsLZNdDSjspoO0QcjBazqUaz2q
fkey9Ysqtqb1EZUxc1qfnMWYg0kksz2mMvqdstToocohjY2S0iMUV73E0EWnSHW7xnonjXwVBcuA
/HdOnS4M00OiwbLKPUJY4sp2IcTfthozo7REZuGNbyNN8FCXHzk48HulCyDmeaMi9mUGrgiyxKSo
XQZSsFTLpl60ecVJfow2QM2/NqD/C+HN/8iP/3yQwbX9lfh28q//8b8h3/76Z/7Dvf/Ph3985tU/
ru9XD/8fwOFUmeP5/w6Hu39t/4T/+M/q9S1kkvs/YLivP/ZPMJyuw3iD8obgjtde1gUVb/9RN//+
fzTxbwKjLI8WnZ25kY+2mMi0Gf+mAZPTZ7ErujKZ0cNMOvpvMpxi/Js8d+1sQ0dNTh/P/FfQcNr3
bsPc1IVPZijzOJncg7Nj9ZS0MUcein2GIb8NT9f3XR4Z+1FpJrRZwtiYtR0se30yD6ASA2ZzuJZ8
woBg6ajTNpokDhyStIkawL+Fru7HiWEJusgjeJXwCEpwNU22eAU2gNZB9sHFcVaDLo/WoaefX2Yj
UVlRLF9HSStfk8n5FuuDWMXwAZYtn7ZMvODGKvX++Jcf6r+f2L8S2k7ayf/85jqSotkxT0vNmg/M
f1Fh5BXRqmVWZA7MdwlEPjwzquHiOJp+sQIPh606S5RtFsZXaYqZzyMudmkqGTIjsNsr1X/NajnZ
kt0YrQO6oU7dd9WVhv4HLpo9HkMDtSJEiks7ybdK7+uyTRPjrcxOB6TgtB+VxGia45BqsxTjNVW3
ssvCdAtib3S12FO2hoioOBKMaD/fr+99sPlzGYSZ0KUwmkLAPdXqN5GEHAyLEjNiTax6L3YVDgor
JKbtddRvmkhf/vyBczH+PzvmPz+QyZb8pVOGWHHSp46VIMfFAeylLKJ8i1BJLW8DBQMUKP/swk09
adnPH6YLxUZaZs0WxjOXqj5YkV7TYHJCZsMI8kdge/V4S4wDKaMxoclqZpNRHOfyoxDSkqT4hdZ0
bKG9+tJil7mJ02pTSxpmiYJjVZ8W4YXnddYBfr8dtJW4Sio2eoJnDEc8vGDMvD5zmqKItoZUGnsj
zXeCXi0NDRwOuV8egP5GF/qRJ12t+dbMoLpZ/slWaGin1s6ukLFblLwnzHxVbD02Y7GHRmvTB1OE
0KtbcVTY+gpJ3CMlfSYgB6n0BDe5EXlyV44qYmYCd1df/9rCsb/TTHg39aVB1fkDirsYyqUxQzPP
4W/UwdC96xTYOEa4hV2m+RVvxoddmZ0r25BmlZFTWNsvJSNdhwTe37aSPC0r8p72StbbqzT3lLvm
g3P9A6nHF1OxvztFuI+kSwhFVfl2sxru9PBJdilGDGVKadS2e7WXOmjzBYR5M1BRjWMJyXm71oxf
kyVf4CMPO//Bk9PHTBqjldErBIjM/8gFio85RZn6B+iyQo7QNu21ho54nKxhHWs7nQ2/69NVqYzj
u1nSmIVLbK5ETJ5h7aObpli/VIF/P4B+fTtKcBWhHyMvk93kZDXFpwBtgz5FV+sP+nDfQ63+E3u9
6xc1OZzyllDX+qNVF2oVxL/xDzxlpSc9MCW44Mj9mnp/e1GESn9Y8KBSaZu0mr5fiVqEBdl0VooA
in3DtndTI6OG6WUkOX7gaK0G9TGXrgxJb64iO/st6uRGqJVxNUXSygtEsYZLEx8jG64Zk8iXHuYa
koTuIKZoJYyp3xJgG9DcrKdd0UfdkWjmclX7UrrExSzjNNqYljEsyYoYQRiktGmU2McErV646V9f
5fSrzoJYSlRmo4igvn/VsZYjVZPQ3CBgaNyRB2wr7HLjGf60x+8g3Ut1/9HYJaaeYhbNS5AZTRSB
gZiqK0gKHi2+wNxWanojrO2oKt5BlN4WD4i40+FdXLheQz1dw2i8sNVqKkYzVBWnSwlJIenEppE6
2TDd0tmKdkrMOLeOAFqHhXfoutif7RHRZhyaB5JfvX0XqsR2ZhO4oukFGKDxK287e4WIeXC0UHmt
tJCenYcOEvTjKgwDc4PooFjDeZacVCl1knxEcV3PBkFMst6N6Vc3gNfNPdBhc1+TCrwFFxU854TY
OEnHLziYhOuQ3TPtoz6rlxZqglVVoX0Oyqx/8AWmQl9YBX5723MQEMJHC4JoG4XjBIbeS1dKio0l
UI2njgyqq7bu3lOzAmkQFPptY1t/ClkK7wNyFZZZbG8zvvr9bBXNZdK4gBeCswgv3PkTYQGvpy7P
hSQzXxZxto+Tl6LO9JyZcpA6Fp7aLUEcrpDBnlXIorrurSNJz1H0PsUtqBAumKFphs54IxfWUknD
jySV9Ltc0rRL7eCTVWPmpjDi4ljF0Xg+aJ2sGmNttPIgyJmLp9J2hpwP53wzbTj2aA7SXzK0lAxF
8Khvpmm8xk5Rpf300YU5UqK2u9BGO9livygumPnBICCPpuo+uRp8MU2gtqDZ00KxViM9S24Z8Cak
+JO8HWPpve2Mi6jA+db/5SWm9EeQyq6gq7Yt4yI5MQDoVpgEhS0RVO8p/q03dcMS1jxHNtvXHjWp
e817NdoEVdpty8zf2/P/4edK64Qfxfv4pYnlAmBesTSd8qENgDF55xWhE74qgX+Nf15+6M2SvJzG
7q6GIluCkKZbaPoPptptkMeBiv/5Gk7OIVwC1gcIErMVlJr8dP+odZMx0lj4jib1fzxaS46dt38A
4g8X6oSTbXj+IPBeNhM6sA3wR0/ehGAMlUKtIt/xTcI74viplT0nG+k0Vk3rlLJNWVO/a513wc3+
N1+QtqwhA6DCLgQZ6fta3cv9KLOWSahIi8j9+oYEr0UuiWyXUCUnJNL599Qspnw0m/AmzUXH989K
PANigQb0sNAQXuTEDB71Hp946D8T8PUCelK9LhlQbvyERFEqS+uQq51YSJY3/m5VRgJakLxhtki3
vaINtyBYLJzDRVhdixovvEAavClzRtBx3tlXkgBdUYWEHymhdhsnTbyuRbTLhbxCLIVZkxIQiDBE
72rTZCWhC1Wv7UJw/oeI6VmhSRuzoV/P68a8v9YG1wu0+HeFB7XIfW0bNwWI2nho9wjnjzF1Bpks
cXtbaizFqsq8Oc+laYl8IXlhWIhXINC7lWrF7xaV1EFPjImIjWS68IueFJzcZYw7DBJ4Z/E2ACn4
fpdJmbQKgoECJ4QHtpDr4dasgA901hPW9Whpy3Rh/tWXRPDEUuAKflPEOye/a0jXdcgCihil7B7N
tn+cveDEKD3+/DHnrwjIIx5SlVQJTJanXywKI1GQ00nEG3TNBXTFB5JCR1S0PtI9b0kCLSqv/CDC
JL/wBc9WYG6phbfXRNPIEF07/YItGu+OSAynkKwl0SjQLsLJO1g6aRAhI/dd3+I8xOXx8xc+EbnN
L4xAdwc/DL+Meu6KnEYjiStV4RuPqgBigB7ISIpkE0tFujcaAmYz00aTHbMSZ8GsZq/sbtUMRbKm
3FSWQ1AfL1zS39wK9kQ2IcviATsj6nTI7rxIq0llgmuGXS52y8qqdsgDbbjT1t0YhfI2kcvkOggI
yx1NnYGLX3Zukec6oWySvvInbx/25u1Iz2kXp/gpLDXsNj9f6JeZ4/v+hUYWBDu9I0av9Ky+vwap
OvRWKWm+0+lGvG/TDhG31Q8fjHOrUZMPSkjCWtHEvhMwOVnkejpsWP5K1Ore+xKwlw1wDzshWXh7
s8shjpgIv0JG/Ij8DBVYBXqOUKGPGRj2dSK3/oUq5Pw95jYDVkMlg7UCpMbJF0iTAjbXnKJUjY/K
1G3Dmpj0xmge+WOpg47j5zt2vhMADGVQoc86Rtp4Jw85+eTE3wSjxNhr+HqLLd7k/5e3GFQcBqy5
VzATaE9+l4agNFpQrY+PH5zS6LfPuLCAjxdVdl37y9ZkdOmjhdvLZhpf2GT/5ivSNECtw/PLFz0t
9PumsXxNoa3GLrObF6qUhMjLX/H8l+OZE1S3JGuwq5ondzLRdYZ2JSp/ZOHaDo6GRBIU7fJjqols
HyEV/ld/OYTgnLfmzizVtHVyS/WA0Liose1FPZFBA/Gqd4Te0164uASfNL9YkFiALbjRcyrI+Seh
UhnDPAIyRJ8iu8+q7p/loGSO5MP1YvXz9/qbT2McMHepZRZd5mgnb0Cfl6NXD/DU9LFHGrvMa1ps
wVBaq8SquwsPxwlmdV5t6QEppBRS77KyfSng/tJ55YgYwllqCIyWIf4N/Wx2gXFpFDhqqkxUt9Vs
qfAyZCg9rOYDaUhvCTIpAyrVVa3mdA3M7MbELK9Bqn3veu1Kbhjy2n5wreEoGZCzrFQC2e/yBunG
z/fqfHPkiunlo56lTNVPPWQeTgfPHHXuVUMgmCwhoUtD3EVJP0xbOQjhjvhDu4g17S5B7fqv71QU
6NYMuqRbCf/t5JHXSrCqgcdi1RE6vjZH+f2raMOQ1juR3a+hkXgruVLvZRBOW3gKvPEifivaRjuK
urMu/JZnTw49YQVBBf0sDI3aKdwmJsh17PG3LrS8PXAzQleiz4U3fW8G3SXE7NmWOGu/DbBHKAF5
/U6t0tIUEzzJpy2aajrSTGjYcp6K1F9p8T1pKDpTVKwPP//cp2MCNLf0tBDeMnShJKI2+P5utEXU
SUYFa3CsdfEr7wtSZNIousLF3i9TZGJkrdKBsaCevs/SYDTf7HQE/4LRL67KDndlmD2MBrMQdfJv
Z49Z64WrYmCWy+wQL95UXJoRnB/ouGjmSizBX4/q6SGHwLTaMnxc68S9lVjX+9vBTpuNpsFMsoFA
u+j9zFURIcBpyL4ZtPtYqaILnbizTYCLsPErWpSqX6LD73dOjiJQfb1GSe+lwTWc51tLhgYy2FZ0
oQY5nWLNPxIfptmChxAMw2lh7HGmz6MS4t3UBu22/RwauqnYoiaVGcyU6pI7sOjcNXH/0QV14KQ0
cHaR2QV7u26u66ZrafMgoCD1DgEZPO9NAHj6WCjq3ueHOrK0mIs8RUQT5bNKzR5/K1KBF67GrpJh
iTRiVT4EZK3tKlpUyGDQ75Fafx+Qw7GaNUm7KWovMj/nyuRb6cVjycTC4kTA+AKrwfc7PDITJw8b
88dYN2JFLV8zeehcEAHiBofqdiiAlZCaOrqoAwe4j21wxAt3yEDq35KoeSwa+/rC+/JVo59e1Hxs
wKWK95d/fr8oIn77TApYIFuwhdussBxwIb+tVkzryoK5QDPvQPvbx32HAI+WLMbAFTVse1Rb/VZo
ZM77rbwJW3BIZhhAvffMlzCr40NiEiYTec+dUaXuMEABJPMKT3GkZTd00tRFYthvMcLxW7opgUrd
CBytQ8w3IebHVlmQsv4S9r76xlPbb9KqsyhM70VJ2Cj6m9dmQqRZe7DCAGc5fUGxX/hS71Z62QET
w55UDn3tWB0TDjbnwg07u7gZVfNPViryPpE8p+j+i7LzWnJU2dbuExGBN7clb0sq21U3RPfqbrxJ
TGKe/gxQn1W1a53Y6/9vFAJBkiAJMuf85vgGb6+M0OytScrqZoWxiSTT37rMnx3llKKd31VeFS47
8lvE7Os335DpGXahvo0d/4Qr7ykLHeWCDj8h8OlR5lsSWdb5C+k+NRbIX45GKeN946r3tlJWP5ed
6A6jZ497r0q9Q1aGG7OOEZ1Z6ovslG+IVqOrFCK6jn3w20mPMi7GfYo14jrJ4KbYrp3cFzU6esSn
PbiWEQ8hA3Mp1Spf4Xia+6wvoLBjiA0bEvFS5YOMsbFfPGoavDusb58UnvJbpUitZT0kw3NYT2V8
rX5t8uYXIF3rsdSHbg8ri78XRDQUrialrlTg73ECp87M0JRVTLTioht4OI7IWJEEF7tC1Fh+EoA6
12VxNER90B2q23EJMU+pVSRHbsLlykj1U56mylOGOq8as5VNXfvJLbOLmzvWOpExniCG7x+90j6P
mqGcCDmsk0B3F7Um1E0zBO4pxkcds4th2ybur7aJ7Z0pY6YsBDF6MnwUosbdMQ7sFRYj1n3XwmcM
nFZAq10mshkOUq0uSpjWCMkonitTy97WIXMhVcpwpxu9XBZEvogN+8YmC42/FGSPT0CG+KX2UXEA
DCYW4OPlvRH1Oz/AusJpvPEgR8NFKOlq94YTv2G+0a8R6caHKh2WUlGDg9sm4iWvnkPBcycWkX1y
qyGk1qittihtmPOhMUbdmSb3SVq/W1le3ONF+du2wuLa1B3Wqc19PaXzKPn87WSRd3KT8dW0D04r
/ePkcXoKtf7RKWJvU7eFszNGdStVZ3gcXaVepS1qTlv3T/7gJmsca96V0Ev3WSn0u0CcjOhAskFe
qHaSl6yCVAesENtu1wvR3UFdV7GTXNYIp/9/RyYeGGTqIykaILzK3+LLbYiBax+3jof2y9gFEA/u
ICRCK1EpT6Mb//YI+mcIgeNN8wJnAnSTnJ9GSp8GtX43lpT1MaitDWJ8XqsS5YIIKQ272mJC5awQ
BYhFzsMfvXa/CEXC79GKXmAvy0lui77kbx3K5Xa//Sxv+MfUiO4wRkUgMsn+GTP9Z3dcx+fqcjOl
lgwp4pAi+1brdNfrFbCbxC12TqJ++++H/Do842ZLwFGjbIUQDrzDL4csqi6tMN+jMrvMsjvTN0Fd
U5CyZ+hhbnx91Zb6VJjaP//3w34dgnJYRoWk7ck6TiY2U7c+XfjYVaLRajjsiF6yy1xu+NN43CVq
/pDLh/9+MG362Xx+unE00B3g3gxGG6Q7vxyN2nu9rdGrY43bFgcPINox0rA5VttsWFK9KYDiNtqm
cBkF61MpDAqv6F/GpF+/26kPYCwoL0SMQcDsS8DCrKjWG4zsz2M/SaxwZbRIzkIkqWgIzbVMgAr8
y4n/Z/0IMqHpoPy4bZvRyj/xe1GMAY3eM6SUCsFVP86ObRF3K7dAw8sjdxFa1KgHyNXcMMh+5FQ5
5nWRPv5LL76OKadekNrlp0vA6Z/z4n4ogtJyKVYc8JZewcIwlvQc+mlQkTanPDfzlOrcFTI7wujN
1/HQRThRtuiAje6xy7t2PbaatSxc3/6XieHXHNt8hfg67CkegQnH14BLFEW+OxRwpOY5e1W67cWG
kC+q9omS0JPqJeJgatnPOtOK5yhZgmCHq1Tuw1JRXpVYG+/QAHfX/37Fvk5Xpws2KSLghXs6uZUv
v1dFwXldETjGE2YIsXuYLJIsdXhOhBFvEwc4ZYQclyHmPb62xr/cg7+OT6eDMyYnOmNO0bWvcYUk
LnEXLFoFhCup5yJjdhYUnvkvF94ERPaPf6WuIpjjVJluII768o8AZWLGYTFyoNzg1hOX+8LxHnAz
+64nO8zffhnYRq3SfIhPINV+hWkMnIAKauJjfzVh/t2r2zNzS3vtDONSD/1vhiWxHVXVHUyH4KRn
4Dt9aZwrBUzr+DsAbDDF4MXaEw7BVuaeyzQCnFuGBVbmQe7ssCpGJ2cV3Y7U7LOn6L+YQjN89XGC
Szyt2Oa9jyGYvmlHs1xFmdlhbaSQ5uBPv0pHcdaYvuF458JOCH4CSq23dfYr1tVsZUR+tSCF+ZeW
NPFGG7VlY1LGhfH6yW+630peyr1wzG8+pmJbExMl1R7eGnUMjlUoNz6ikcBFeWfYQY5huFgXxCOP
djYeirTe4yBXH5rQf6sKhEWhgKw4ZvYZrvjGpahbNX9VQ/nNsgpvh0czcgolUjYkas/cLVdpLcoV
VagCrMqD3RFQUo0YbW/kb0fN3UoxpmvZEpJpJMBFA+XcloKAVcNv6AzsfKPGzo4qNHeNFqu5S2zx
2KvmUxTZ6mLrdTpSPUW7RuXwlLfeuhndo9Y7xapITGMzuO4PWwQPkKF+2iMESuHVZ70un/vYW5l4
1W71DNhqiUSDHOMonUWlxv2m0IB+1IDiQOJgZ0mZI9UEMRgXewwXVgsieXS1yUt5lVFkChDc2Fmn
sHsJrRQWHzNZVH92iIqRsbFdQiwwkR14LdTjzIAVMIL0DqFA3jmi2vYq8bwQa+67QAuwaK39x7Rk
tOuHVbSREcIDwxyWVpnh4tLgzqsMlKrpabUaS6u/U5s03jRt9r3J4m9TJB7fvmCTRkG2qnXnOdM6
SsLiXvGOIgx+M7GgOicv3qQcQH4bslgZgXjzCv8Vi+psg1J1MQRUNgxI9s/tuG1E96bj/XSsqQ+p
tIFqz5qvyLLhxXzPh1FuGUh0+CbeWZpf3mmq/xsDrnXD/245Cn6QAuuBpfRcILwWk4o6IGSZC/Mu
dcD+4a9+Z0k5LrK0glKV59nSGrtF2RXWoszvE4ovNg4iiSU28a9qTIKncORJl066pmp8j+LMulOM
+JwN2nYsKOGwjD4B2AK10jP6vW61mI+Z4nGwQcMRKLijRqwGMLOsmZhBySqeUiaKHfHMqFAflURe
qyK5tzsG8QV/W4qfHagvUFsM82Ra+oqTibjIS1C43s4bmn3EZK5JrOU4Eglq2nJjJ+VzGaAWqfB7
ABj/jDqHvFzUK4sfZqeLpZL7OXzq3Nr6jXJOYrVZu5byS8eZRqni8WLyT3arJHwY8v7ilPUvP7e7
xzTA6pj7WMrM9VsAVEY23U9FHzw05jqdH6tVNIF9PNmQKBFduUx7ATjVSRNYVIy6W1QCE3W0bH5B
+HKQKoX9EhTtsGzDNylqnSpKCK+kUCl0azd1ZSsbe8RIObXC7FKHgCWBl/7SQ1VfKYZfXZ2h/SaG
8q+wDYOt70NwraSWncxonSVqsUEGr25TxRRPjky2vUZ4hBSveuc4KqwRkNco11t1T1WSTf5wMbSV
teu6gCJLrqg50pzZUeXtZkawk9hTL+xC+VaVQG56nKh3SThC7MOChWj+S2yF8VKvzWQpbdInsnjU
moJ7PjVVY5wbC40qecoq4KVZA6UUyIujteofCm4r2IYwwyxaKi6r/qmmHiXQY6y6kBf0RBt4Dsu1
kOqrTNHe1H1rHUc7sY5N2lCDQIXGfsjMrefUzQ+QL2dsVba65YKL17JjWLv+i8Vta5nF7quVKVuf
oRl1Az4xiM5fFoPt7JNBPEUp5BXZ53IZwdKmbM5W35Ixoqyjg6RZp6I7GhTZlbXmHWQIuFgLVbkL
CNgvhoayltZplGXaTMNqt5MbESKksupB7I3pRZil2DupF617dSjvhOmUD1XJLByU3NP8ElQY0w6B
Yx36BHPY2k8ihkv679Rv/XtqQQg5hJgnTku42vj3I4EtRJNVsrNDpbxyl+1OmQwIKrNkWioeMqEy
KutKdw4uBoHbKKp7/nFl8Jql3DFNtU23rhOHr5SlYjkASvIUT1YERT6CKgnKx5F8xmOACFPP5M+6
xoXYaHS8c6aX+V1n193Rg2wDN8nuM0rYsBr/+CQIAxB/0zbzutuGKXYauPUYL5/WfWwzt63MLTZN
dR6Kpt9+aWbe+Mu6ApY92s10n1veshjNYscgoznML14+NAdNFlp5N86vHx/N73Inv7RjXG5jXcHt
IwdnTzipqbRVneNqqEod1tVABehxfrl97hryd9Y2/npe1/39qZZiHFkFqtgkRbJL1DL/K1S5jSWR
1VyLRCZ7nhb5WtNy71WL7F2smflfSkxdbBIgusvQ+uw7ntBrN/D0V0MM+2xqww9rSVjdN6+Ol7u7
zo/btW2n3Su4p8PcBhR/YGgDFOXBK82dUb+77ojVTqd11h4Upr3w8V7dOz0lkk7Nf9uOgxcx8HQx
G63Fw5f1YWSAHCnUYDsvGkK5GlC6rnbV21cRIKCYtkIdEm3HKGOyno35N6VpUF77p0yI/iEeXUGR
uXjohBE+qmQ7HpM+IgEYe9EuFFX4iKRlOOW5c6nUDPsK3weYSMWdt503xsPAOiWyRdrGrnMjaEST
RZVKg/GJvFICpT7rv524L34Fjt2hhIHwbWdqvgkVh6LBSS1atnYAZ7Qq30eJnb0WlL+GLHgmwJO9
2j1F/QGki2MPl+4oM81cpUofvEB6/zE3G1Ib5wXW8B03qXHRWk5yiXq92PWx7m4Kx0weIqd2qJUr
8p+2vp+bjyeDEQd2xqMla28tdNnsC6pBKWzOiED3qfpmevV+bp9bLGVIno0FjurzLJfVqfLU4cCo
j/q/qGieEevcztBzu4UtivLH6Ml6UQ2phvO86m61RMm3SVLxgxEC79TSq5/avD4p/lTRVTJWxE4E
qlmLbUbk2ShKYzV/BjahLWHCqjC8+VTp1XgdR1GwBpKeP2fUDWxMwycYPS06uYkHWNI2i3nfXqvN
Q1/xVUMjzp47g6e9Hw1v84cN5TOXQAOYMO1JoEU+8ki4m5fmF+wXh6H3H+etx7bdSgczh7klPMNf
MlvBOWLqosAI74464OQ47xd3aYGdn+LfTiBytHpZA1fe3johWnMV9hSpzxun8GA34KLcPydQuSm8
aQ8D0qnHdkwUT/UNdJ5TJ40k6k9lXP0s7NxEn2u0KyeNGfqGTZAffU/Pbi9kULIjGkxxV+DP/Hkb
KwkdjKamzW97KsU1rsr6MO/y0cK8BUPO7OjGOge4fawUyrpLku+fDnp7O+/4qVUBUWGhkKdZzp+Y
PZWky380N/VS9vZqjGtzN3/6cR7z4qedIyOotnnO9zft9fHpR0fnD+aXj3MBlWcvHKLm0/CZp+p0
3rfOfGz98Umnjee2UIstkKRzFOtiB+XBODmlME6dsJ3hTroIUBqAVRuldEJ/HxvI05rqVHt1X20a
hjwbBW/lu9oR3bD82Fv1o3JR11m++vTJ/HGrGxtPVNr+1oRwDHuna3goDTXUTG869LydWvM3qKmp
wPS5nUb7f/ds3oZqwjevqngcDAkCV5mm7VFHwXNbVPzWWI0CjLJUxRlxX3/MrLq6llNenAH1PQJu
BumDgFo4EmHwR5EfU9TJ13mzGEZE3ibhUZIIC6k4tB/cInUPt8XaD56E4umHeYe5yRgwB6Z8/eHW
JF46L1in1Ie5tfklyMNvTa9mf9owOvk2dkN42+LWrcR+DzRsiG5HgfXxI2hLY39rssqCn35RDX8W
Rd/+YvzV/NmYNCVuH4lg7Pr3aXolyMXGIcfxp1MpYIWRGPPuo1ddkwK0I/q7u23Th8xmJzfu3dyl
eUOiAgXOx1G3u3VMUwZB0D6r/uxDPKu+s1o3+9QuLnItAdI4uq2bL5QtRmY+xL+3H22nKYzIFGDw
9ta2NHCxc3KpbknzkmFsNVdnbsC86dY/KyNpFGgdVULzdxcbZBQhP2a3Nm/fYCNIlroy+tMmM2jw
9gjjNx/nbTAXXdhdbG9ux7GtKgFr3mmbj761jg5Ty4C3fOtblzLizxIcBsR8bAr+ADlaVfmp3T4A
4t7pdbq59S/RiUgMSoD/zPS9zB0gMcrzakg8JvHTrwtE5gQRLa0/y3XYmwsbyAhDwuka1B7TbK/o
epih0++1xTmX+tShWX/0NVD9gLp3t1z/6ZuLM+1g5dl6PqSuUUzSqJe2cbHA4uG8wYYq1wSOS024
i8qqvY6V1Zw1ZvnzkhyaCjt6lO1tEvknveo2cOM6HLh9wzuZ/7nInH/jRU51TXCyug4W2VDVg1jv
qxLPmWlx2uK2f/e/n94WE2m5JytTN/Ou2bT/vCrgm/hocl4VsUp1x35Veqm2tFVZXT1CtSempRtl
Ovq8fZ450dnInfXclr+vOotQBGxliEype2os/dYumOf6GgvpnqZ256PP+8+rqCn+dPS/d5z3mbeS
gYMTAlt9rMqm5v/e8ba+M0PSVUELTyvbaBpPHjeqymttSfesNfHyY5UHJuwM0tZzIrIMXXclp9Nd
i0AZz73SQHcotEOY5s/zaWsFQZgyaNaAkfi1dW66EZXa0C6XejpDi5sbtBRq8ufe4o9OwbuKX+/f
X5LWDvapEN7/fiuiuG3x50uaFlVf+XSpZOZbZE7xVpm/1W7aYlqcr5wfVL99s01PUjB+7er4naS1
vh7Syt1oIrSvrVp8R+lppEXy5vdBtIPaMq7izHXe4go216gb5yKO7hvuo0fXBDIz9raxBbTprTIf
lI9ZqtcewOuh98aOMiOKA62kUd566ANgI1Q4NhGsr8EtHkLNJeZUj/opbUN/OQxJvC91O3oNDW/i
qwTvetLZ6x4V6mZeVKyNVcNaU7Rv+G1lO7VOSPK7nf+GROyIZKF46lyINXFkwr/VveA+dkjAWhIQ
X9GP1SV0Cnnv9Azs5z5BOBKLqOmDU+4mySOBiQcjbK11FMORbvowuZN4tby4WpouVd0cLxAM803f
JPGuzbJxOahlf0ypnWrRbfF2XmZO+eedoaevjd0Mm49V87uoEtO8fdpj3s2oLapuQg/IxtwW2er+
+GmfeSXcO3FEIPax/tbMvPyxx7woBFAns1eZUMyH+thnPt7tKCY+gps41d8/dv669UfbuF0S7JQp
EBh6/bFeQN3/fCqZk3OHDPBG+XRZvhx+bkIBir9LHMzP/r4Mf05+unwfXZo/FpXzWI4KZKSP0/nY
5LafA5FhZZq9c7tC8zFvm390+XascXAPXbf/v3r1tdNlj+Eb5WT+6uOUP/b7dIy81JC9DP3Pf5zO
39/lvHUeVVAVk5dKRpfUGYo3rdIZBaqiuUBqz7ZyGIadLdL+PJotI1TbdF7gMP9ogCH+5gQLuzZ/
hRFYTZUp8nNUdPmKOap6yqNa7EsIUpveNRtUVxpVWnrRvY91cKhx+/tth/EmziAbGd30t/PM5sF0
EetQYhAfPLPEKteYQBWiGp/ynnF10BrNz4ZUn5wOHobhixvK8JtHGHsZK0N7n2mBu83Rq24JA8j7
+YN5EyY9z396PFV5mvVPKwdPY1j+8DRGA76KUWAe5wN3SYS/Xd+1D3O35g42Niip6ZjxEB9EY8t3
hYQnXKGmAZrMKVI7Lfbzadtjkq9kIo3njKTEnYPy6JfmL9Uhkr+n6wbf0HkZctVYRn3Xnak/GXd9
56fbwtSay3zxa+wF34o+wCp8ukomSFCRRH9B9dbxWHXkY2U0Yh2J3DvUge0dHBIVa+nk3WNbUSxd
iTH6CxvU5dzj6XslZ0DWgecipR2p2FeUzt1ehrLHKtVvjB2BzHgH/Xul2nl+zrUo2I0eWpLRaMsF
oq3+xVUBuLSy3uKUot1nFTSNpOIemycjD1Hfp7rVwXBH8fG7wM3z0GCCuk+siCHhY6/BsUrBDa/q
ynoKRwZHiekFJ63DkM2QPEVzaQ7bZoBw60hH2WMjz4sq3xHOI99R3PAsNSUCi6JshQBvyZeRv42O
eIvw3/wFlHThdGq6QbQIJy81YKBren2ygM08RGa5V230Q2MciFXsmP3J0gvMXSvPXfu1alA87xsn
YC/mKcIblGditAw8zOezNtFestrc95qBqSTt8D+AmzYMKRBNsaEke3zIBSmNmHK5075IMCjtRxSI
RtQRhGU62qbVi2pVHhcH4xNvsLduRI27K3G/MJrkWQZx8FyB7w6yoXws++YvRWbW0le8+pSHas2D
FsPMNijkEgjRY+MO4p5CoWGNMWu7Mb1NRf10QE6I6OubLTE2zHuhLakg6s4iLpKFBYRtQceUjawb
+4KJkbqoWxm8uxSgaq0vngqcBNZa58i9Mb0QTNKgMVsHMPnmyajS4DTYR+Kxxmlegw7sJ9h7m5Et
q9Qu/6VBJL8ziyw85LpVbD2u66li5LM2FJlcU3lpvExZtDUjSQ1XgIXj5/03klJR7LzZQV/9NQrx
PAhHPuu9iqZblPzB8/jUln18EkOj77SI8qPUxZ+MIVryquoMAzqfMK5eHrO2Uo6WpXSnyeOR8cCT
mxONM2FIvCbUg6/KpBYbheHQA85DEbUZOItRJS8ghy0pubO2GNl5r1WC+1qnqNcwpwYdau/B8guQ
uUYc73oxnkgTo2jQI4CjTacApycQekoRvDe5Eu91dej+InTsQrzS4tdQRzZUJM6PWguIRgg9XRF2
RYvv6ObWrgcs2qxMu+cuoSxb4WtLR6rhBfmU7ckxWAAZS64dOGJH97dQb/0fAqyMSAQVYRbOaK7d
GBe3781taQ0NwVM9v8oo3upm+FMMeXLOvdhejlqSIbYxk02Qg8yYL1FZBmQT9aBYZ9PFahQGHpX0
00MqycsXJXdf4vnrNG/GB2ohF2JIvTeqxJU7W5AsG0c/W1GCy3fYIispk+waZODxRgk7KUyiigia
mR+NSkyWucU+Fst4MKojce9Vj6YDsBgJ3VCJrX2QjOeqKLNF6FfNhaI9d6cXDqy0xl4bWZm+Mp4a
l91gAglznQdgla8Jk953P67cBTHw8gjb8NN6IqHfwKT6O7WEprDMpbwEQ5Xvc7WgZE4U9VJtlGzd
uYwIa1gLS9VJm30SW/nedya1eFBdbIhMSmD0R10NhqM1pMahHZ51/r73niCgWuaeswfRHt1Tx76q
dGOpBN1Ks7LsDXNUD6uhMl8b02JTjlc5EqIc86HYagaI8KTFjGF0A/+qEKYuRvUVt7vqaX5Jhyd7
ZEjoDplzKKPYeEYvwW03IcomMq5Jv+6lgG2vOnKLS/GwpGC1OI1jv2wZGe6drjSOJJvcFhMJFwSK
fxcZnf/KTyfYDIHxQsELD5w8y44IHIi3lQ7EtKw012kbmBejRYKr2fkqMor+oFd6dyh7pTvUId6J
hf2tJAPU2ljxlOTsHnTVjR9i4pb8nC8ZdaS7sSzDvbAxJEw0xX4gb8NoAGwU0rnKecj18lH3x/G+
k4R+BuUtITFASYXhBiU5OKV5KGKMgu24XJuUra8ZtI+b2gswjS1V9SwBup07Y/xhIDCEhT06915d
wZnPBanqPP9m1WV95b5PfvNVTNeunIShqlZyqTJdvy1OoF5JwjiY6u7z0uPeZ1WXKnTRNJJ0uRiJ
eo+EECfIVQMX9YmsdHnNjHFpBZr/wJPjsRkxre4iR31Q/CfViZv7MNX7sxUoxInFPX01dwq3rYNW
NdHaSi3SXy06HeFZ7kJJgz2h2TM2Is5bVPKDLytxLP28QMF6iknVony05BNGck+yFVPhZvU2WK9D
jIsBNYDaikKbZg88v0ZCbXATKt1sj7TTWDVkl+5itLrrmLv8StgKpgPTSw9DDCOAlyjUF5ndVfej
gL4xCF2/+PU9Q7psU7sFVoklGi2ki08Y2HZvhtZImHlKsJsXGXxABW+XYE2Uy2ho69Zq8m/g8PS1
ga3VTmw4x3E3pr67IjRt3eU2HhFFkOsnqms0fOOxx2stki5mppUHrTGGpUui8zseu9tWwOdzAP5P
lGXiRKK09n2qR0sLyzAYeL59JExBIEojzJj7EyFP8+1lgwZpb3kNzOxU3TU43K1rIA+n2ijjB6vH
TsgBE3zvRtystbZbBNFQvucl2pqkIldJqPeJi0ktbJhlO6ryk00OTfLok16j5BzceRsbmNrXdbrm
gUyiJYi+I+j2nxy73MBzULDDVMOzS/6UjK9b3lVerlzjMvbJww8RdhyAlvquJwfkVMW5MM7NYJmH
Wb4atO0Bh1HO3Z1ub06YPxO6Pgdeqx38EtxlpydI5fMkIwfXraFKD5vW1bN3u6BYDd8wBSup9Rh2
8cEsOpSgTbPufuCdB/IzNauz6pTh954/NaO6AFZ3OB6jXN3WTg/UIAH0pNcWtOP0oDR1s80dRvlO
5qPtVa1F5QhAIbFGMbap52tEBGKfhEWyja3mQakpPS+EJs9+qhVPEbFSYldOf5/ZWFZnhaLueY6C
sSySZBu5ITAMvZcHRa+pfCtI5OICYIvSPCe+WKvNiJg/8ICCxJBB6tjyNp3gUcljsOSG5TZkyBR/
2RY98gUcGCgj5t65FtU7gs3xJWnLcU0EU/9uZs6PNErug8QfHmPre6f3+YMDpRURXFWvNDMoHmKH
xL1NwGfi9aKBMXPCd0q6r8GQ4DQ6HKwO0CLWQh0wvJTHoBd9d0tZnIB3YiJKtlebnLg7RSp7HFyw
0gDknN/ZgWmRjBps0I5NtOwap76vq7Ja1m3oLMO2b1YUZsaEAzDtlAHaFtudzBulp/50JRFuXE8v
vk7UxpzQJyrAq1XaKN5l8HZxPfaPSY5ATBvRDnfwARdBXbXLikIMvJWj70VtmDvZwMkwPdnh6eq4
C1lVxqZArFQMoXX0Ed7dBZXZnkSBM18W9eOh8n2DW/NgQiQ3MBNKFGuRhAEw6HpgcDXdndIYo45G
GL4NfLkGPhiSsxo1u3r0s/SMI0dAWCWd1KukzjSV6QEk1/uBQeCjn1qrTs3cJ+CEa2IN7VLvSGAP
jFR2MMSSlRaP3tvg5djAUqvuADM/odkQd2Y12bpobnChYvO+lJp+b44qVmA8VCk5GH/ZOTEcxxmO
UvX5OuoxXTXroKj6U+9T72UU/rjJygu1q/tcT7cSifG3RidnPaLiXFeKmRz4onUso4rdoPY/Yq9o
Lo1adCcoRWe+eUbjwNXeSQBdUbMO30OzReVdnhI1iE8U15rXVm8d7OxdtF5Vqh+U6s3g1vuGH4gH
brPwkRaLrhhWpaMn78Ti6HwlzhRs+yvde/E7r/xhYUDLuKMd1qk9dAzjEh11Ms/pRPr1kqJquWhS
SYKq1YBYmZGx1xXkKRZBvROSx3fZeuKF0Qj10ZEXXJQmZJahjc3K6lEtiNzNDmKP5Np49iKtImZB
gkOjTsNJzAdkcKD/E+ZuGOEYu16GqbECSGIjQDDRz5ntnrLYdt93IXOA6V0O7mpyn5yahnu1LHIh
9+P0seINcv+xmJDo2fDkx5o+6fY+Y5RPLx/rqgIpVmq3zjKJm27fkXGFy2NrHXkIG+FKU63t3u+Y
gGTq1rB9ew/vQ8F9qFcuQxeMqwjg5n2sSY2H3MUMfWUHTmqrdNRXjzYWcQj8g0LTDhoiqqVaFheX
ikACFL26auOxXWp1VzGDbdGjRCnGhcHAZlDnjp56FJVublIz3FfUuOHHVAY7oUrmy/UF5aA8pZI5
mptl7SZuax+izVTQGyv2i+FgFiINfZHkY3wysQ3ACK4A9CAQRGWQ9g6BcOyFkU/hSwudfeqfQ2fw
37V8p0gjOuoN1op+Og6r1OyvVt7HW+G67ZFyOBevxent/BJHQq4tcmNT8jTFyYthR9keqXNjpAFx
vz3OyynikrQ07K2gopMPDN9ch4b8VUUVi7g+8JzuiCFpnlVTGxc3x3p6mRfnFxT25VJRzWah9d5G
99QWaU5Wo8bhJag73oU1mPosAGw5quWIvG4aUwGsWzgJkpvEHlqI1tNKPxOUi2IDnFGSeIq8ZNgZ
CepHowThdhd3vXVyMmy72tG/FKiVJsfCfSNU4wDQwTjM75rUz9dFHP+elzwnM/+snzb7uu3f63SG
QJM1Ddsknnrw3bbc+rlG+c6XXXio/pdmqpDOx1pX3t12/n89/Nz9uWmvof4rwvf9y3HnxS/r5h1y
axqCzJ+YwvaWGLdod58ux3RKn87u/2rno9kEE9leN2AP/NfT/HRMNwUj2HWU35dDfh+ZtvHDVOIO
Mm4qrlYRMB/L7GGyl0/fNV8hSVgZP5oS+TnUw/iMUqtjzo4JzLyrHv5Eq668J3lerELUkAeml+ql
S4hTzRuEjXdIgsZ7aU0HZokemlvF9ZIn3yvf5w0YpwZ3/CnTx2JQa65iN677RiivhNq38xYacYGF
yRPvfgwchbEv4vIxc5IfTrG0Ycf+0CMqRnNbM45JXPjnErXnrXdBmCH0HUM8ajCrcbUu3Pthlz/k
jkGk4H8YO48lx5GsS79KW+29B1qM/d1mQ4JaBkPnBhYZmQWt4VBPPx+Y1ZVV2YuZDYwkBDXgfu85
35nfepW1T5NWJM8GARdb1Qr0jUmE6bMayet9A6eZ6e1RPTy0rj/sjZEA8tqx7PeJgef9s9Ek6SkC
F/A5KZrqFApGiPdd4+SJk0/5EZh5smqrTh5kTAmwEan548nVBDKvQsme+RXTOEqj24l29iMJNF/v
R9CV6nsWje2jSiVqZ9guWXOM9l/thJ/b/L1kdYAOzrbFZQYPHfK+QvrMHPPDZ240bxCMKDRTUftH
6Lbk58yhHj/el+y9AeXre0WC7Gpq1Hxv85d6QGrCeHfeVbrhoyjz5hmnXrANC8XetGY7PQ+1/3A/
NgVNStVRaT5ocdHsxVDYq2SYxncirL37Fr2Ntq8lceAcGOjCYYBlZCEg4YXp/9a52jIH6fbmI6RZ
u0WtbkMuX8+kF57RCrof9owx4zm0c9rVIVIViLwBaQMfwtb2emR1L7mD/K2xinLTk47xhr5/dd+g
KvEMG/xajpHFZxMWmY5ubHQ+EjN/YVwVP5mSOoXrDKh1+kn9YoHyn9cj0w5XgdLGh6aJ41vmQ8n/
sWPkJwsMkM6DHvIjV/qMucC8h1Y+p5qUX+zISNZEr/a7dKirpyENn+/rXWSmuNdb65JHkzi2KpUy
aFTuh+ygmAW+/VpYM/c700JEu0J98V2xu2/gWLCX86FwTvhQ7LMSgTy+fy58MZfUn+QzFTlza4e6
zri5yd4zxpz3Pd2A1Ek5dNHRrAbn6Djiscycc17W2WOWi/SxmiDnAx5Xdve7WGD9Q6uV3+73fiws
pmVxNXWHH3uR6rIPXAiPitYRyhATJpj7jK7K+ZiRmFOcIxLlZK3/8RSOQEIlSgZ78xbU6BH+a3rr
3Y9+f8zwb9CSo9t9H6MBnC8TY1rdNwCtbT7I6PPnSzbzbZoiDK7Vajhwumhfi5rzw5Cnjz2CghuW
IOrzWftatmN0iHOq9/e7WQw7Rq0s9IrzWr9gNJoWfKg1ze9Xmd+cpM1ehB1al8YS7/cjdxKlLN3k
ybvvg7il9Jo273f3fZJWfc5EJa+NCRqI6fR89mpfMTeXp7zOCUednwjDRrYxKyNYc8poX1NVT5dl
oTBCn5+3Ms1NEBfFY+UTOSWpQN93snAQHILMgO4+72S3PlmhqqLy82CnoGOsXbXo9O5ra+PCQKR8
6Q1Vv1T+9OW+0SCpoMOuUrz73RB2rtcW4fjjtftW/tziVb+adVs/w65c3LfSrCLnQs1MI/qIem2i
7/2fBX5W5TTJZjqZkV2u3Iz3cV97X/Fzu/utMef/Lnvd9n6uSNUBGcf9vhyRLqdxEm7+8uCPm5Wg
Hlem2u7njjOHgfJXdE5gPh2D+RUloyspb84vqemK6JDJcZVkKu6an7uFWZNt1TJ5//nKfxyJWqi5
wjfHcO6XXUxpABSOx/bHYXBLqgsnoaCWq7ASA1oJ2TxFzTV/7atF805pGKLXVHqGlilHyx3DEyUc
krFCwz/XXJH4CeTkB7jKF2hLATvV/lYd5PhqFAQhGoX9PGjBXi/KYtGUbegpMpnI0gnay33h93V7
6Y083NQSVf4vK5JEU9eiMcWvKwoHt0zMa1re96Dw3l7uhzKaQiB4KigJzs9xf+x+SwXPuvJzg2H6
31eEdF5WEIfgBv19hRtDT4fNkOHY/tuhqhF5G5kW0vt5+Psmea1IzKc2rcX5bd0fuy+m0E89E5nL
6pcVcVe6y6Js619XiLpSl1gP1NXPo9xvUbXj3ANXb/3LCmXA4FH5TvXrCrVF96PWFXPH+X3cF/eX
geEWgicRaZv7Yz8/RLIexkVbWu2PFT/3GBWbGV09y4X+figEaJRLGvRHPze+32pmA7Y+6dOvK/q6
/2ZbUbj7ZYcE1QTdGPnj8SjHJhWYIYI4TgAPaHlTUt6H9KGPMGanVhs/9L6ar/gZhw9uTDCtywTu
mhdaufKb1r32raALxlTmSlWPoIYiM69uF7Qrl6nlNc8SuUqdSr32YUSaCYEfV1Jn+1Wvmv01oCbK
s4UEyVf8+9JKNNeedAC2c6prkOsKz9aXV5SwKsczsmuvBvoKJ1hy7Se6vX0gIp4tMVlbwErQSmvl
t7Z/EQHFQtdI3Atud2fVt4Z1oc3hzs9mXnLKRby3QMcXLki1RwdyCToiMlKAepegwSzhxn6PxW6I
1ylGu0tPVsGaf1F7cTsjZe1YX/KMFoE/B2z3fVOs+zjPL2nQlgTV5CnPpmA3E0N8yRub+OVqDC+4
XZu1a4zinFaVXJNE7J7ZpFtTNrbPfTr16zRQzXMf28PaDdCqBBmpq4EaauegrZW170aUt41JXae+
OeCbdIjFcdOeW/Th9d6NqM1Qs6Ge/gImARlQONDxzYsXrcqVsz/ZH/d1NiLpY+pwyh7nTcHShPtU
OMPyvlaVbrylvGd4910BmxG9LO1sfV87kHzoCWpjG/zs6j5M62kJBdmYq6fdQRlc65m5MgaoJoMb
P9+lUVQtkl6Zftxlqjpb2tz05MrKfiaO8XdTmczTfdukij6YlTbn+7rYbl9IfAwJkeY4uihvU1gq
W7WIkk1Lgva6LFHko4GyOJOHDZREyzXHhQ//bFFIK1qnKk2vv26g57WXFHp3QJXzn80jEXIT4tbO
IUT6fpz7gkR7gmSA7KveUHXkuc7b/XiyH0tMB590BZzNffPi/txcdnFTiSrj6yjlKQJkscz6KPsg
8ORWAuJ8KqJw2JepEq+S+fFqCj0nseK3ZhZC8abw1bmZ/a7KWxgq6YemGuTSgLXZCUDoz1YAVnHe
j+C+GNdSk2ND8K0HBYowbjV2IPyQKCOh15cUR8J5AhiTdF3q9YbiHky7l1eDYQfWMK38GsTTQ+lY
xXNhJ93WbJGPKXk4vrohY+H7Bp1aL8txGs8FXssTbhpzOdR5+TUfocTlHf2eXh9gVbtUx+HuP/VK
8Xbfs6hJHC1L2T8EeQpVIKk4nzipTxjVj+cmX8n1+tTt6fxwwSvrCL1y2JYn+l7V6X4roax/1BFp
/f3hH3f/fCwkImpp5QnOu/mxQGgcY74V/XmraSb0OoVLOYLHU7XOhsUv25m8F6rQggja/+z/43n+
fDVNRdS3PlIPIcKcA/xYfX8Z98W8oV/7WLPwP/1l5Z8HuD+mQnPxhN6JH+/q19dSTPp4sACi/Nj4
1uTKZbSL4kGZF6k60V63smNO5AtN2mhdmQaNraqlTpQ2u0ZHLxA4KdAjZiUeUMgVdS0Kggph4bok
XDLVR2Z5Igxu98dKEGleDN6R/pzyDCpl6JmG+VjE1OA0uPo3kznEleaitpVTYi5Me/IfNbPaCaCX
mww9BQKjqBOEhfZeiYnSgyP1PKgkoA9R/ulmrrNXpnA455Gm74p+eqhRBCipekRXQjmotND3mVHR
45DNM8r8qeK1zFa+dAyJkhou56QX/VZG1aEXcPvDpBsfgrbxgkkbrvi9ADeb1i2IVI2uF6GC5Fkg
bKvoLqYy20VR1a6ypFI5nYI0iAnq2PhCxhvdr4qVpaWEAUZlunYUMTz2nRjPoDRPQlJQb8exv6n6
Q5Rm74M0wotw3fJFtgOK4Dy63e9F4Ub8Ho61cW3UcXiYnDG9qtX3GDrhqU7Dp340xS4VTXAh6Tnx
ksBV34Nu2GfDLDuzgnpHzrfqGVXQeHaAxlzh7a0oAixCxRmu90VLheOMq/UcDmbxbhfmCyKCRckY
XYsb89IwmkRpazt7oSj9ig7YuJ380nhTrWkNQPOlGlA4UgWPfEaRPhFUMfySXVL11opr7T6ki3jA
UkJmVed3zqrEjrLoRekvChUoLDVJY5s4XBpCxgJM2usJVAR+MrKcFbRA7yHUIM8wKaCW1dzCRi6B
340uT+kAjzKxhH6ikT/pahQ/2/LJNazkHId2ux9yqkNFlpy5tm6cRITn0jXjmyLK50KPUwLLLtXw
GNpd9IaLGNBqsx9MjAFtEfwONgW891w0VPsJ3HNvVEfFWedBXL5lWqzs4u5CuzA4EdFYLFr6dy8J
s6mDMxUQX10Xb6mjYLGsdbExh6zy8qRpHjLqn9ta+iX+f3xrUo42UccoaBuuyX4fKcem0XsPyeDw
GtDvgxSxdI0g+G5k6XfVnVSg5MJaksoMijA9ZqPteyFN8l1X+eayQia2wgNhr+7wqYx6A0adWz03
oTOq95lRBA8V+YWRX3S3+ZFU8tdTTPkeU5Q/CUpXi2iUYm0m5pe+VJVjWpYGXq6FCJGXlFkJbjNg
xG6XJkcJhcNZUC0WKq7Gi05zWYnG4qsT9OTEQRnYl07z4oqkODctIqKm8HEg11nm9RqlG10whx66
4Kbadra3Q7vZGFYQHulrOTs/JzAKuueimbvfde9w9rDqeC/6yTn4iJeWfguNm1GG3Nahlm2DqBrA
/lD2GDHjfihp9TKRbomL3dUXVZr3Zy101yonOE1M26RP7Xc7EucmijvCySd/G3fq3qbP+cTvv1jm
wIxo1AYpsXOyP+ZKnm6D+RbmpZTeb5/uRJDtRUB/hOjCtD+KvryYJCnv/EISOu7r9naomcynTVPh
d4/7awEfCd+BzJedEcUXujOgMZBEIILiGY2JcaKS9NO+8APy2ooChCvtKR+bwKZFAMcIQUuo/yTj
soE88BwyNTRkUx702e0XQfc/DhqFJNtJnb0Bs2RRdVmzJcn3s+jyY8s4+aQrdbVsZ25R3r73YbVT
iwpgXvslT9BJjqbbXX6Mk+VFcjG+BlWrehnRJZ5bT/oqad1mFyhlu06b6B2Ldn/rymNZWPE7QkB1
q5mMcE10EV9wes1+Qou5ou1QZtO0G8JBa4kgot0wwn5V6Q7cqtB+yxos9YxVWub9mbIaE3sEN1+Y
T36K4lxtlFdVGcWhN3DQaxlxC3ovXqyaH2mXGPUSreWrGEvzxY60d9NG/Km4s5ZE6J6JrmfT6aH5
WM3ifd+NT7aNQYtW6lkK4zz0mXZ0LbGKxq6hBzxqpxHdtxVqX4BgJetM+nLn93275GPItkqfQPkt
83Br3+Mhu04/1qnJIotv4NbCUw1g8TFrDoPddE9qXexg3OtLOj8Ykyfjcl+4WXV0Ws09DFYUr7Fw
Q7WfouoqmEB4Nv64nW0z/3SK30URf5NdRDSCr30FFec/WOeYTrkhWvPxvoja7JW8i6NGlgc+SFRg
bd1MXyo1e2oVGa2GSLN3IIJJ6Q2jYKPe8fGZ85Bza6ePVb53lC6+GSoS8FB39PeoUz6ZCjhf6z45
D47uI9vXfw9CI1uDJDW8OSjnNojsm2KhVW9mNUva59+aOhw3WV8/UbNVUFuFJwVL9o6Bcbof5pok
F2Z1B54RF53bPBt1aK7Nkv9GmKAH0hVTe/Et/QT3QnwVNqS+NpARSiLUnYugJEC9pZ17BUnRilhH
KdZMXuU0Gn5OIhy0sc4+G5QgAM7ctzIezNXscnVqOo6D0OgD9ObwNRq+1VJtd7aMqx2e6K0eusmr
oZXYNQBdrBB+rttZidGFbrxCKwQNQmp7LanT0960mmal0SJFiMWlVEmCc50n8ZHTxk5NVAcJrk/0
3vxX6gPjuRl7rHyzP4EqIiw3ZgdlIy6ZDJ29lcTSC0a/ekzMeJvWvvbgxEPjhSYDW4bK1wgX5H5s
rIYWH/oghKzJqVOGpWS+geXlLGCkvxW63i2LNE9uXRQBnWuDlU25bStxYXmu2S+HxHlMJ7M4u5q7
unNIHWrATyoptZaS+NcQ6auUdbSSabqPqE8nox68m+o6orf0ltSVvQ90KFxTQZXU75TuwMjbXKS5
qd+qYkg3QTU0e6cN+i3I73aRU3NcaFGUvahd6+9VpYyXfVxih8r7T5hATPrd36XaUVhMq03Dy1yZ
sg92cB1o2jmN81rWZz1KilOo6St6dz06vIq48cCd1r2tPZI9HRzw58cbJwAakEQqVUZjrK8DmSDe
2CFAdiJJvbYrrW0aa+qKAk/q6UK4W0JxoHUjj0OoZXvoofNrkzn7NpJUuZsu3ApNABJp4nTXzzO8
UFGeHKSOqxmz+NjJvWm7e8PRg4fWkuWLrhFO4VDI4GQ0CmG9Z4Z9C/H0JeEXG3XhsoZLsR7Gcpb0
aniAycSKyxpJmZMj6Gn63sPKnJzc/KMO8+o51rt6Uyhw2e6L0GjUb6bYJnq64OMxdUasIl9P85+X
C93gxQYSmPt/+X63K2pjBWbugFo5fW+s2qO9ZD6Gpb2fXPhCrSDIuhBRSmkQD4mQQ/baUa3t+tr8
3tiRl+JE8kTXlAygFWCQo407vP/rDbQ+SI2GDbkEDb4qFmkvYvg3k8Sw5kzzVdnc3W/l8EPNgPJD
THCyPmte6dwKDwUlCppKfbL6/sDkxb0kRnTjZyZXre/WDzkUyEmT+Ghj3z4yRTB2UmSEeNtls3Vl
Ue1I8PmGEDq62QYNOEPTTL6WNrox+3XOTQbUrc08253ZIlGbrltVKPjFKF7YGd+13iKLK+m7RwjR
fKeptqHIjh9dvIpm5YVo+FzbOlG9IMQXXNbKPo5q+Tke6tHod76Efzh1unpIAGNsgtp/NGaBbw8h
+YB6f9lpsjiO/rTIC8t8jEYxXAxz3JUjmWhBgyCi6ALtBAyqJoJI2DuaKm3k+h9xoAUrnasusL9a
vZo0dRd2IPuvjR9fUsIDNyW/YFLMXXFpqycLg/+6DMpmLRUDQXxvkiAeKU/hPX2D2YrjgVKdKY2W
f8DJI7w+sJV3+mEUtNziRZdVuukTcWq1KVnl+JLe47RYMXMdP4Oq1xZTMFYPmh9CoBmIW3cLIAFD
aCcvvpTD3q4ZpmRceDUNambLSTbrbfNN6ynoSc7nR5prVC+GDpUPCuwJechLR5LnOi0xKWUk8Xhq
pstdYiF9AzZu8x3DGwq79lk2/QeD6v4C2M32qAM4GxpaK60VyQ1UjEs2eEg1I8izT2qA+vm+gB8r
j0DNEapxMQCOVG4a7DWIhVKxnZQWaVhg4PJGpbICXNijs+YxU++/kJkuKOr5EMFS+0V0hljHsk22
NDgrv0FTOy98YYPG7RRzFbqDfJSEZ9QoCc4UPOdBlnqy+/i1NWrKGKParuzSINwv9MkmKgz9wHCE
3HrdqQ5uGgc7YTvMZgZT5U/dmfSv3aqN3uKCVPeqGtplo2vjOtbcFnRHRPaPE5zui17kbw0JPSst
qkk0pbH9Goj5VGGUJ8MdkouZ+PpaawP75LRczBj8TEejbIuVhA6EEtAZvD73w2dmlW8EgeYrP8vN
ZV9X5UtD2KHnctFdlK32PjV+dPGNKbpYMhi2/Vh/RLNWmnzk5ljqpbsIelQ3QRHPPz9kPFkj+u2Y
T3jThuJMtmO8JVsUxFUHz7IKVcurev69Y/Ogm49yxN6iuZX5wJU+9QYZGVvMNGSdUAQ1uvxKC2h8
sBpyUBwLWVli2VewNF4qW3HLVXUlmrQ4xZzCVSXcMbpEKsdFZ2U4g3YwBWwX/CeElTPTIdJd7IyI
D9UxGTPGljY8zEk9oxlAqKqRg4aqHx5aRYdmpGdc7e0pOco637WSP9SEgHOdzEgrPxjWxE1idtNH
FO/9h66U9mOdddki03s8wVzC3rE0hOio3tFkfQYJTkTVwO2R4x075VBVPWHyfytUhABmOdSrwtWf
+UCHRVYVRC11H6hYfChvkX2ZrVV71DzP1aBPvFACHTPbpGVNONHZHTG/YRZwz9NQNFy/Z/xqW5I2
lcBuok88XhEg7Io5+ktqGSrwWRVNg2zZhNhmSiNQvzKv4gpWyHfMId+CFrV0ldQMaQ3mEFlc3ypF
8XeU9s5D3vfQYADVCjwRC4NhwyHD8BepDaqBYDiRY+LfoHyvR3cQ3/qDDMerySnsBbg1XLQ4Weld
UD2JsPevejE90r6IVx214XM8boYilOBHo/4hUzLzXUxjSXIlmt9Eyet13tXyCOLY8oaYRrn7RJSF
e1HMIF2kPk0Drj5EUqsBpLR8MUrOOr1GgLWGqmDfMLri3JOON72jx6qIDNSzryFttCfzqSoZlAST
y0meLN3FEJuDh5pM30hFFlfb1z6HtB/fYi3aOUnaoTSLx7eICEUolSEYSYsZx12dORkow8FpQu6h
qdlV0fcobJO3RMT+GleoAvTQLZaFWTew4joMfBSMcEHl5o2LRnDFN0QqOROOQZXvod9hz+reEZoz
QyrEVwNIgef6frE2NfwukfmFkEp7pzqKuZAkXT/WFGsAzwwzZK6ugRhW+RdR4H4idqTdQFL9Vht1
9Kr31KilfC3kTD2LEfPHTShfHXVwNnkBfKfIRLJE4WxtW+GQEYJrYyN5zlsePnAaoO3sNhtFLaZL
UxlPDQOVgq/5C2WYQ1/YhJcX1UGY1JHUiKpgPyivd6h3HcJSmPTm0x+s4iCiwvJSVQSHYdIIgxdB
vG7o/l/6pAUn21XzadX5nBH9dlm63xvHXkzpZ1oN4QxhDh8zUtFjtx4xcgTKQZOPtl0AtR07yNzz
aZaJNQWlSr73pdJeAz36fdIsLxteQpv6YGaH7UNqYvGXE+7btgVNpKZyU5GZunLohK1KP6H+52TO
LRuz0qs7FE6FTPI1YAl6NaLCMTF1F9ON1a01JgNTb/fZkhW9BGluEmXQ9uU0veKdxaYNQOYQ6NWL
4KqwzByUFIUzikvcOMa+cdRpCT/aSxKL2o7ozGXRGC9JlCHeiIuKacqLA0bnq2i1U1c716Cs7uPR
aD8Y6lbaQ3C4L3S7Rr7klsfcrI2zrkXfh76qQY4Ps8hmoEdTGocitMj+nhcq1VpdE+XZ9pEs2YGz
hprnnwidrjZ+iEnBKg1x9VH6bGj8SBB/ZEqH8r1t06Vby0UrXmxltB7daEqe8mivJ9NHG4Q6126d
WnQVXbMqLFbYSpprYvdvgdSjdSukXCJumi6MtQ5VXdtehvNpQhx0HYkQv/b+18GUEhsLlyFVR1fE
TBgkccGn3Ffl+l5vifKabt/c9xMxp06cM9FSDYAb1FacnULpN7Cr4ukQWdYlA6mB7SSjo5zK3X10
zM/jlLR6e8j1Fg4jfikmUQWl7CYirdyytsUM5RsxFumy/JpRQfbqtlI5K4lymUC3qadoI/BCMIQz
NxXJzBh1evOY65QjLTvL13Zs9UejX5cmo4xa0YDkjPEqrVN/Sa3Wvrlhgm6CdhJSdupXykiAckrE
IYFXGVOiXDmION/2Ft4qUz+BEFIB09nxAWYa87nBeVcE7zgZrPWEKH/N5Do5ahTCe40/IYYFfxXw
jh8kLdBltJ70mghxozWf+tp6HTR3WJUpV5JswqYfkPEJoeE9sHglKZOAndWC3GJEvcZN6ZNdXp/x
ieeP6QiqT+vwjuTF+JXBOc4MtzolUcUPllBJejzNY1OExgctCDAxCBSgv0TfcV/4WGWUEA7YrBmS
vvsEDQyXGMOQStGyr1FbX2C0lr+HyIy12g8e0GDHXpaUK60W7UdOOXnJVCy+Nr5NnFflXLXqcXIH
TCKNbdwqu/wKCXFTCdPfFmr64WR4xASSulvwKGesd+OH8ljBltwh4DXWWPKRvImCwaM0wK8gdCOK
4qXP8WmNnZw1eEq+cBMQ4E2dfEtD/WukR/oxjEDR2w3Xbbv2q61jhZPnuE2ydlWaHYz+QQPpVHuM
/LmbBUS206g7hlzw7X1tn/dj9Uny7jcdBtN7blf2AvtpsUx9v97EdROd/CnBm4clojNCe5VBQ4F5
JRdzQ3lpKJZL27R3j2bYIB1Bft+4YqmEtYYJsR7WQLc00kP1AfkiMDuiR8xr2Il6E1HVWTADaA0T
P4HjEPVuVTUBxW1EPH0A6FqTgu+LeYAjg2ZfUzVayApG0cI/NEXk7oumDQ73hQkvZEPPLjyVXU7f
sx3dwxiV7kGdbzVyQhNXq/ma07m2KIfXCUzAviO0iIumHjylBZplJSNaEx39cIN8jc/DqBnPJNLZ
OkUyHuAVG56mZoybBXoYIzbSY+sMn0GDe8Z3DVyzNOSnlh9IivKe5o/bNisy0Cb8QRZ8n8i4oJgJ
MWwkKywcB+kOaPcz9doMbryzRhTriNHCc2KKlOqOjUbVHWkzWoXn6IO9li1nrZqBwFLUnDQ1Tep7
g9FrJfjX5w3sgsA2dDqUzRdNZoe40YNHM0bAJu1UrMY2pOXvq+MaEbgJURufKSNY0J4ENVLRUaNV
nMul6TAC5CzT3hLmUruw85+Rf/PLLHMbL6HybeptIsVoq5oKDJBJqUFHZRXNirgYNryl73ptH8u+
5VIbqN+bFkhgnObDVmmWdKD43USaCnYHx5VivydBLg4wr3ZdgKFiqPhb0zjqVl0WzP/FeToa8uVJ
gIJObaytJvxuKC0Us2JEjYBL6P8R/PDfGG6yyHV67YZmmTa0SxC9f8Fwj8oIV8LMITPP56K+yShc
hwYQbBf0wtj+IAv/r8/hfwffiz/45s2//4f7n2TT1sRAtL/c/ffme3H+yL43/zPv9edWf9/n397j
/3n6x+9F/Y/T4/rp1y3/tiOH/+PpvY/242934K1G7fggv9fj7Xsj0/b+JLzQecv/35X/+H4/ytNY
fv/Xb5+FzNv5aEFU5L/9sWr37V+/qSYf7J+g9/n4f6yc3+q/fjt9pB999F87fP9o2n/9ppv/xPDo
EA0PD02jEQA4vOd3whrtn5ZNvB3WYijJc2ZRXtRt+K/fhPtPnYvAnJxCeYSYWB2AdMO1cF6n2v+c
t/3Pm/3bt/LzW/orhX7e+y+4dPDzOspmy2E8i9/O+i84ezDa0g6AyS3CMQMW7BbFkyBKecvpUl+O
vZM/VVj4LkVvHu4rI5C0+oBKIjMicfq5yP1GMDzGJcpfnOHWn2upLIlT6KTWXleraWs3ynkEgrWN
rUTsp4DafzVt2sLs35TasLZNhYf4fhdxEJXMRIW0XDXWEziINUWo4S1M+oTCMV3fmsiRv3xXf3w8
f/04Zj77rx8IQ3dLMVVb0Q2EFs78gf3lb1IIrdJ1MYFjrMTzvVcad6Ds6ib1vbSx2n08L9Im1NfR
mDxUBjUD2YXSAweIbaWNL3TNfY8+1o7oaRqEJXMXO/5ezWlufpohPsINrVVYvVqQiLS+vhiJeI6t
KF1YufI4ts0RNvYCJN/vVcPEKqXfupCj+0CyYpcmGq52qpDtNO1cBlfUZFW5HFXzIdZ1UIxVeuwJ
R6wT3VqnSZEus2EFEQGwCigHTZk8V8A/UrBgDB0iNlm6K380ANQGHQ40S0fMkMrDgKJ+a5pNvnTL
rFnFCGwpa8vdoIUwkx1lkSX+QMi5fKqDfvK4iroaYgzXGZdmqifHkjZgj/0oMQhLB7ruxZGzcUIs
aT5vHBr2SmVyZbfEDdo4HlXyBJ10dBYi4kdH8PIqk9RBIpW5fVzYm7TMY+IHe3vBi2xMRp9h6yQe
E5lvsjbYuojs1VjSDzDegCcvSjy2izqW+PwF4ycz8i+WLz6jTIclWHzEyUWJM65V6VzuS6blkF6K
gl+iOZ5jf2TMkK1irbmObT6so2RUaHx5Ejh4nqQvuiXSRYYBe0tWX85V3rNi6O1KlDNqbvOFUHOG
sVLuME4+linqvoGgD0c6yVHpElprUIe5dquMJCdzMVjx5HXOxODV/lTBYQicziurq1J+LM7E0MJ8
7sskJPqwmBbdZPqrvM9xGvvioGiQuZxy2SMNW5Smq65IIsLS03YbkGQnKp35KoakumSQsRTVgCfd
Ce0F54OVwF61I5Q7WuRGMjdvNSz0goZpEM4TSLmM/HLcjkZ41rMRbpexlK11U6vRAeSrvthZ6Ek/
PcY9KdAav4RBljZkFbQgZX1DeKHv3DZ3IbhDdkKBsWL4OWyMggDjUaNqSfTP7Jw8lDJMl3ba8fPr
1G5ZV/V7RNx5kjQ7Qx/XralfhKMkD3YPU7RISq/EW7byXbSo5LqvcsvosNa7y0ngkhydbO7Ug+sY
44XEuo9iZJGTA+CZKhLVfGrJrLz4k2kvnXIa8Xvp2AhJgeiK9FuqNxnDHqYatMWvU6Tu+sC9Gbo5
16+XEHgAJmpUupP/y955LEfOpFn2iVAGd+htAAjJoGaSyQ0sSSahNeAQTz8HrJnq6p62Npv9LH7a
T5EUEQj4J+49t2q/nJKEkha55Ilu/1ktCZeZd/Eq70Y0PWFeXjtCE+AyWnmhwwfLdi7WMiJHrm2S
PMB8rCD8py/FDJXX42JSubErLC8P9Lp5sKdm37tBkg5vDhEzgk3Cogtgy8o6QtlQPgapl7hMgLXR
wecW39iy4jSsB3PyixabbdOQAGutcKcOZjzrmAS129HIWeXVGgztUfkZtnaz63s/d1b3qI36L5GY
xJxZ6dVdpqcRCWPsAHyzbGifM7FNcEPPeDCec012FO3IjacG+W0+KOyb/spY7CaKxnDO8ZuyFv8s
YdrLSP+eSrTOyJKuXToitnH3fK/4XMyWeUSa4O4mEqTSbfrX5/Ef0dJ4dnL6VE3pHVLDeqgmrKfd
VOHFdoVTwzU14EuQO7QzrIYqGRzWRUdhehSquhaZ4V3qWTe2B+T/fNauDBmwyXd3P1/sVUAaYXDo
KwyzegrMghQsLr8mcIq2vikhX9xY2/+xHDfDeAtm0Y3+d20tFbMjAlLjNPP2EXiEnWN+dO2M4AYc
kNKeYaZtiQANPZWxdnc//xeTYdBzn2NixwLs50P/8cYBku0Omn2oJ6y1gh0mhvThujIXj4nXe9Z7
bvdj2c7nn3flIutwZeq+/3m37VhkFeBBEpZYOANa+Vz3ZXdF2vTx814HSOwRm/ZOElP4PKieYOA5
0gMJ1WmvUv3DVqvrTyC1wgU5wlngaTr//N9/vCtEWZ2JWjWDHC/pjvrBR+3SXRDaF4daa5+6nktQ
NyLrvBK3gNLd+ku2yHteKvOX40pM0305XA3yEgM7xxitF153BIcOoTY1OTCT9XZJMpK6agRNttu8
RoP3hu21/u7HwCoe0E6WXxDaWYfXyiVqwKr3Mm3ty1LZ1Y1eW1qYTGI6GLxSAvrRHgFG7n1Z4+2M
U+Z7mPTPnryHX2WdJCEyjuacUY4XfTGeI14mB0JacuZrXmA2xufaU9uDX4LU7Or60SyNk1q4r0xs
zR7Re/zFQw5Jhvi5ZmxfykXJZ5JxMz/KmvpJ6ywjNAdzBTBKt5o78tbO4+TkFlp661XtGHqkkD2h
1/A41VL5nvBTZyThbjOzRozb9/nDs1haG+X4tTjZa1WvjzPL9pNeuOkuybTPSfWf3ewVD1W6OPth
YoRdDPBPpEOMno0nCPkWvHjEDrZvFiWPVIQptkrt+3wYQ2Je6z/spQwaX8TEc87FPMcyOts4oENt
ZnGEKeXgpHH/yZPJbFDI/qFJGQ07iDsCD7zjPsWkPg+xiRHstsZvcTCqU+ZMC08/D5TQBkQxnaWd
UW5BnF4njSuTAfQI2O1aalbDSj9276fRRVIVlQh6tbwL7CZnEFDI9bEUmRvE766NZHwticiyJDLo
datVpnSbU2huoENoDZLXIm6mYLPP+8W8yJIohFKctaXwxwJJCeJS1FUQE89FjcMxH6dXtiO/eyMr
C3hSmEjZERzzPM+IARM3PQXhIxSMtjUgF+b1C/l4zXPczCfIFnpFXE3TDLcky5GHOn9bbvGi0Vwi
N2YXOHqMektuZY60p0tCwzxodzU7qQNiYIeUgwiij2p+NVM63LBi4CYSnzVGwiujy/yW7AR0dmVK
kZA2KwjCej2BGcZkd5a6zA52l7ubkgFFRIvltluRqOuFdhB6UEQK7BCZNrcg159Sy8qPY/Hlsr0/
KLN/Q+zuUlTAsZB4X56EC8h2TordaBX6vpfreLuU+Suejz6wrfauam0afQmSbHJu12kx7ojg+oNh
oTvWuUYjEOdhQZgXO/BuDqs4lTsN5UnYPszMMQJhNuNzPNHnQid7JMTi3osw3Bdlwb2hjJ9Eocd3
5eyB4kDpgRCydW+nq4vE/AIb5IkdGuIbG4KKO0z3YqY4Q5D3xmgWr7ibpKTURa/S8sbgp3iOjQ75
/vZGFebV29zYhfnRiNXtKAMkahsXAUBGVr3uEnPEE/falJiHkLxYO9FCwGGDjPJoym5yhtB3zTae
SXrN8Q1Qars+6ceLsUr1pCy0mqh/frOIhQvVROPTz5vUMXeum14mBRZTM0qTDbx8MpT9mknNuI9h
yQbzWg4H9ncApuYNo2G2T0ViOSF5uW3YmeX0uC4Xa9GGhwQHb6nq7AbIFwUZN+tbaDcfUPx9r+Df
Eo/D0rMcMWdmE2WrJnM2Xq3zUG9vWDiszORRYtoLJwltWHbkgp6ukaYKSomm5OzLWqyN6kITf1uY
zoApk2orS5O3mEfoYtmkjlIqxG8JLPLATHWL7Bg+iyz2mEpveXLnYr4nmOHt56ts9OaHkSUZZke5
xZTUAGY3GVe0iQuR7jD6MPn5vGNGeuhUXM4qsoqrnk7FVSvL4loijEyyq9w+8PPRLqrFhCCVr2pN
Ye0ZlIMP/tfXE2fJp3/e/+fX1OyMvAkN8M/H/vnpn+/8H/8mjcROMO5lK8FPcaJFXlzWvjHiyks3
2KCUtjc/75oGJlGKOxgybr/m/s9nfr4Gac5IXvr2b0wjc//55d3Iy1ZrhxkSG3+kvrrEtMCE8vIC
jMjPxyDB17cumsifTwxPhLLE963BarVQOXIAWd1kMq/uf95oQ5PvSENJTlMFfTN2hxfWwtlTmmKW
3N5ToMqe3YWx92DMzKSuxpqq59aqxxdHwHtgsSgSx3kkicclr4EYD2KyH37eEyWcMo19O+kPfNLk
/n2CeM7+eHtXKbU8VUT5AMG5mflRVKLFgDaClI3KjdwPnGYuRs5HZwXNllUE9ZGgNjvSn7ka6ga7
U+4hKRNe+d4ttd92xlM9mg9Jwp0ni82eAnjFLC7GPb67DyWzgS7aF1BmIMm+s0i80vAfm0S+zatt
BgpaOGFF1Q7utxo3YfhfJB/FLmmLNnD6ijtuhCJYmj6CTH0H7aI/uREqE1MHnmKDEVUUDecxmcgw
4rfUnZygHvinqvbQaI0FvOalPbWaYDysLXYoiPsc8MCHg/Aachw1Zz8Lkk+S6jYytOWg6wne22cW
qUaYRT2q3kZni73qb17Wf49QC3fTGJ2dsb3JLTVwyzVnLDnxxaFmgGHgPRVunexga3G2DYhXyLg5
co+eIDCHzjDY8PmQmqTK2qlJfxqqsz70j5w6p9GaXp1S/2Ii8WGmoAlHoCiLJOQIAOwJZy/K7XG/
GHp0oyMk0YYuJZEJUESy5OfEQBKACvoGCgVuo2i8tBY5BB2siQhIR6BlMrp0OGrjnMyvVM/+/JQ+
YrUSX+r9S45o1G1h4SrEEWmpQUCzNYVupct23mDvEBO+rjVFBPmmd+MID6BtMH5FYNuc+auYtTcV
0e8sjIjQrRNZEOqE4E1GzBpL/DYqZq2br/N+Ec2Aerw5e+RSCmfpMasagczXv7jC/2qp+gKF9SL6
udil9Z0lRvJ5tP3QUbcPXv0Spd3vuEkua40lZZGj2lltGSh7fLSwdx09ym/MdcatnTjVrnR5wZpL
fipdEnmiCv5NM2+W94xpKFe1Mc7vRK58xfFEXLZ0jpluHvJRnEXLK2RIlmyvuvYvFT/pSs4N/z2u
MZMVy/JOLK3f1rV/w4J+aWOdNJRkuQy4bnglJi5c8dQ6WVT0OhvntjKhhqTDQenpYyHxGusR0Vnd
UN2tDKi9Sv8gWvV9tVOw1C1DAqhWUwgu7jUjH3WLKuDBGNW+fIarN9ITk5pkrQeuXXWZaGsuI9MG
5LKIuEi8K6gfBkSYTvJdah6Wwort1MjLsBndHfnWf5l2kZoM5JBOt2rDJnN+6zZrEVBKu95E/isW
m5MxH1nCPkLbqV43+bww0kMnoq+4yN/QqN93fTsjTS5OBVteNGfPCVOrZplGX5u7gj+1jfZYCajQ
tP6Sg40muTW5A5rDykHva45TXkllr3/IgfK2mf2mX87aUNv37OmOrSl5nnShgxGUV67Sb9F2Z/gC
aiftugsLi0SflI16AMLEHwz5F2fENGrQlkg/a7r8s9HBZizt3lYO5Dh0JRQjYZEVgVp1tB73ui6H
fQKaz+2/W89qA6v2HgtG9q40H5oRoFAG+SLacqPhBmpokooXbEhPKA/cMB0pc2kHfZPMWqDs7Djc
fOwOIwS/jl3KRTNABFTIsdqEiOEhTjcqUvvq8Hhj6nox6iUKGnKIqNwT+9YksYTd9lTYXwsvP5u7
IIs7kyDlNTkSMUAG0Kr8tTSOY1ndLT3dz+LAgNBq+8aqtUvaluVO79CKp+4MJnLU78XgOYdqbr7d
eOw5L6i3il5SuKPqdCAATvxdwozmsCwkIMpGmJyu3h336InRUsdfVhIElrLvaxznV16T4zKZflqb
ELekIP/LTR5ylkDO0HNVbQxTT/a+bpr1Q1duTCytfwSBU1GkzNgXArPU+HSHhLsZqtUvJljAjI1h
StzQqMm9WaH4rrIu2c/T79IqHws8ja+e6m/GmWPDnexfemE9KY/p4wi0xhtWiRluznzUMt0hmRNF
PZ/7sWnIUx1DwCU+yWKQrXA2BAJYIKVkkTNcbb7bjKSzYkXK3En3KR9inEnWs9VoNMhZjbAG5BzC
pyIsp+p12HLx2pyXae1EeI/GM2Sb5pfES5GnbnRG1WjY65uWaZeqxP7gAlEIEaxBsqjSW0YP7z0f
AWanqoCOP90R0YuhoBtDA3YWV33B4ekwWcMyu6pp2PeDIipt4oxcc8SztcFD23MbLcscwH9ShLP2
i6D0+DwJG3ugNqHOaZ9hZfRAK3Ob0dv6a+oJ4ZH4M8gO2gtgqR0i053dc3y04lTFrnU1bXqGJU9+
YLJssxZk3jnlh02FvyZmgGxVAhHPgmxqZSAU55WOXYiLpmFErfXnqFFM1xr9MbPtlx4WdMmlvIew
wAtGZ0ZieojDzWaF9GlfZ8tJbvWmh65svjLBdQ7IwYEOIBrfxYaX7JgScrqPQPxWMdAat3crUvXa
K7pAuLXJHXMglq8k3GA8al47HxPCRHdIBEEVswQd8u5dy4FCriUgrcQCvWiUh8Vz6z0JcNyFmdnF
rqtzW0tY4MPJmkRx39vL0yCzOMxtCbAv5WLKhH5xpsAeezAZGdwL0ZbeEV/mc1nul2xQD4SuXuZR
f9IRCSJ1PjlZpgC66Pket8Q+sXmWRhMcBpHit+XkMQ1CvqQbTYLOZa5vhjV+9UrtFzkoDEJs7CD6
/Oo4velPa/taad47QzYNRG8KFaSv9qikzZPevZrIJIMqdeYNlewvuf3BxHUHg44IU5sHn1jHc6Sm
Rwc5yjHxrN3RGrvutti+MdPDHfMPuWMtyyw4Y/wlrGRvYOnNCl40Np0QOirki2NGQFMF0CabYtpc
87el0wjwwotaYrayMSp9gobxOqtj1ugoCMhGKQ3CXRa3+RglQsNZ0qOrYWfmHV9b2G92K79UlGMl
0IeTXprJAYfHLTei5Dp2/SMZbyEzUM2f5ouqYu8mKbOvSeeO2nTiwV70F08SkUqSueYr7smEco7O
XmgT4DKb7YHtnjpvth9mlOxLvE1VYqT53q8ypdF3uMfX43Kfeu9awaEWGcgxlTnuIpUWfpYLjqB1
3zrg8znD71XNwEFnZlKlWcms3+u2lPrkaBveC3A1pss7RlIF9djw5bnkNhOEw/gumX/nVQ/3Inf+
2Hbyufkvc3Gp7fVdq8RDv3TSx23yit4K09xKFvGI35nUxFNqccEvPU7zwYCpmtifdAapbyMgMtNQ
87QFp4VNVJfx1WhaFiR1X/hz5HKouxU3Eawtkan/7iePUYt475Q2A7/DrtDlzinr9JGdum0TZ5eb
R+SQV2NxsJjHxjMjbebQ3OqLRIal633mdvNHud2DwQKKvEY/b9i+puXRLLT86DaUBkX7Us1UVRoO
Ox9wkh6w6v9mdlziWpAUPz5HrXa2IJudzeq981imRzCCgj5usrsljg6N4qzQ6VCB7dB4OHNCPPRg
MrPM8zsX9LGG3HLc3LBklXNgBwZSzFdWjGyTtK1cJv6ith22MXvZD2wbbO17jW036BkR5syAghVZ
oC+kTvBLbhhh3Cv61MjiWBspjbx8j2jtve/QZmg9CAhWeT40q6sQc3VpSHkxqcnCSjrjvsVVmH6R
YbFccS/9xRA0PJDt3kymi2BbbBTR7RlKy4K+8AYAfxK26faXfczery7dRkcSzI1mh3PXUeTmYt51
cvwAjFQGjWGl0OLtcNj6qWRbENSVvHU0JgVuLXu2hWcd/ybq0jQk8jEDU9dUfsLssBq8P4wrsOkW
jPBN/bHPiJKoisk4pUwid+CNw5x+gN0ZgXTQn3frMoCRKfJrpvB9EhiTc3CNyb7Uops6hjxiN0ke
GAv3Lp0cz1TWMTlVC/ksnQW3lPkNFXwPmZAiErkjwZQZhvQoSw4UFS3DtvQ9EuOprI30XBfJueJu
rkXDeO6aNNkZQPICvP8eAsMVf/3IxV+zOauVChK44WFXefyk4rZw1fXn+nWkzsaQWe+uTRamGBww
jfjWm98I+l6WmgpQW9wq1AwUdFB1XwZGPoh045P0nA+MkM+N07pwS6eXeuW1ini7D6LZfEzjSVxF
WbZ+Jk9GTRpqt7KIwfqWs4LUH+H5PhQmTsTOjDfwkAMNy3sBf8lo2qrYBB0gMA6HKteI0aCuXfIA
iNMzhjnBaA9nS7TClJrY4fEYpegPASWmTUpKYekVEBqtP2XU/S1T61Zrho/eqo17WeNPg/+kB3M9
s4hliqqAHwazTfRX+pwiQQfLoWwUd96RnA9DN4rbdGIgarTfXsW5k0USO3Z5iBFi7gS3CpnGqNym
9sHRb9q2WI+N24If1tfnFhbQXuXxfsziL82y29tkakMM4J9NNyDqzdfmJD6mLPvTDOvHqmxyv9Y2
9TuV/aapNH10vpi57XGvio4HyAAcbdAC31XMMlZteKXH/jDQObHYhqkgrdmHx2gciC3+g1iAgaYN
Mqi101vG1jvL1I0TqltiCUyev8hakGCmDHQ7Ohp/NgoCI9YIXQ4q8VlX3vnnjeIMi2wMSCJejohk
zwZQxP2aEfxgaYE20Q5mpSBVnPF0xcbTcUcbJq+OGnKM75pEf1tth2U8seSOuX6QWt7a2XWJ9fyc
FsM7HqNLi2/4XE4HDCTavm/i35nK9w5u6aDHqbatXT+rpb9m5aKdulXSReKJ08YeBsJCNq61AF/l
vunNg+unDvq/lPXdarKYnTfZ3ByM3cLLIuISyWJoHkQbv5EIaxzIU9COTnyEDEGuQ5KkBznyZlL1
k2c4ezcS+WF09S/GBEeTkc+uksNLLGZOY521sDNbvg632Jf4fbjtwjseeG1rjA8ssV51YUFm1ewb
t+9s0MAHxxY0j6579KDAUIm2J12bXnPWUeBLMNCW5rshosJ3s+olZ79jsnc4JENpnqLO/m3UfXee
lNrb+CVCfP6Mvs3krZtfNMY6dz2uhft0A8l6BLOOtH90iPDAJ2N6VCbb2Rnzkg9PzFaP6zp9Vyzd
RnpycC/TV+eoW1jNeRg3K9+A9qSqWZ/njjkd6o6+rwQmEI7Svq9sag2HOwXq8MLX7QyYNB1GT/++
H5O6YR3hsW/kykLQfYmVwblgcYxriCZdCb++ERk3N0VKbvNpW6t+zBVhXisWcIxIdAbyb+e1QJ1a
YwuNtY6lwPseW10azH37DvcLQP0M7Nflb15Fcdd6iNMmZEaB57CKgQrDYBHjYBudCILm9xw9Bise
t5TcvU36bA6S2ayCzhPXNcPgJ9RmDBLMUG0cjSv37x2o9OrPNLGWvpumunszNh0Kh6nNQIFC1lWh
ro3Hps7iACqxDmJnehLMSgtg3PqQXzqtcHyBCpL2hkdTdSKAn4OohEiL3VQVra9ckgcIWWjgmYww
FqrsT5pzqDyJuP+V0pme2JNipdcZJsRsJG8q8a04K0ILFnxR2sGSqJdEUenmxa7r7PmxheBIZBsA
+RjWeTNy/lnrG+IA0x8SfOkDywVSOemFLHnRxfhpT1YXxPJjMnE0Fi30Xzc140M5Ep5RT/2fluiT
Y9GLCzeTdyuyXtZGr/DWVxeMUm1QtDYBR4ynYHXRqnMkvrjAb52B5GZUmfFEk2GXM/EF8GMROODU
d7ek7OgG2LGOOCJpd6XN9NCjUW8SNfre7Lg3JcOXeUaUpOc4PaSnDrWjF0GaC8p8cCuLKux9oy8j
vARjs3omp9Vq/aSoH2UVFzd9Pfz25qT1jdKzzzoOxZ0ed+EsZRIWJVB8DCUgid2jEj1a/RwrOzOu
Ekl4nLzVPffDfGNoIBookoNjZUSoq+bIcxOfq4zpiYVvmAzTJOypN3ynGs90thkiy8ndGTr0N4a8
9wXZrWQBqCOthblL9Wk8Gjk1P0EMji9N9dw7OVAHoI8HUrAYUbr01O1UXWWsTSwis6elF7CeXCu0
2acdUQb+AjBVHuym+EjLIQNZzCEGSiMwx/RKL/wQgy4MOfRoPQ3WBfrYsmHb11pUBcoSUFGa/Jp7
zo2JMkNteDtakYZKvnYY00iyoxeA6HbdvhheWJcljBljQ+ayiEMOVBpnxJkvwDO23CyKv8UlII7d
3N5QAJOpIVHjePC4tOw707xHTcuXJ6PBjJAMnh85hgps1vhl0aYhsSpwwze3Vp/7SM3gIMutJmXi
56tyJMOiVMM1bqr3ki5sp3v0x6tNmEVhKmI5vCjB+nUhw2E5xkq/EkIDIrB9iFovOmh63Yf98LeY
BFnCOKntmeWnpz3aucv1y2JypomD9LvB42R1ATo+EAmWmxQTNhAro/WtzHR8RzHZLoR7V6f2BwQr
BlVZ6e5HNo3UNr18KOgb2VfEyHNd7SKNVTtCbgf6q4WFDqQIjd6zMRfm3p1BF2i258cO32XyCE2w
rAxGFU3gWlzsDMj9vDYYskGDDILAiWlkGbBSHGgsfFKtSD4Qst8sDfgjeuNblDWXxNO0Y5w5tM5I
cZaciqieTTQiLOrBfUPIR5lDKrPzaNjGFOp69pQ13BL7uB1xbpE0YznmHa80kJgNnhlD8nTHVe+T
FcHvj7CuMVk8/3KBT4dyGljV0K1e+OB6wYfnYFo95o57kA3jfsspeeI81z54lensjPp3UxNHmVVs
4Qr5TZyLX1OGBoxPcDGMFiYb2yRgCuHylRGLAZdC3Km0KvZLbjBIRp69r8wMdSMrOovUTGwmar/m
7nHSunjXznWKVCJ+TYT5ntNohBnlapBqLJKlDJCd54GTMoLAkPJdLWTHr4tp7xKuOF8XiLClKkNV
ELBnG9YXqX8AdZgisVDU5Zoey/yhc3vjBiFkaNrRcDBKgRpuzQW0AIgxvMq+RmM9Z2vOMn6OaQMa
izIUeInfOSI6RNxC2PVShtn5JYrzuyljJjqX1r7C9BqKCZy2qYm/BhNRJogZZHD4bmI2I26Z98Ju
Oa+GGmN3jrnctJAGldwLXSIb0E94cBOG5jLqj8if0P2ZJcKB/twoTpkOq92mubrHg6T2gPYEL7Xm
0E5bHkS8AU47TgLUXjug2zZqLo5GjIEs1lvbPluadl/g1B4Hv0hyfTcskX2vTJ2Iaj0nH4e5ZkZW
D+V+E8zTMvtGl7/WbdCaiumRzo82LMSEzB/640RS5qT8HiIv2z56B2QMKAu5j5PHxDiY0bWhsl/1
RECZGwptVWDFV3Bfi5k+WFpzFBrhSn3UEpizJM1TpIGnBkm0RiyjFmicW1g4TsX6cUY7ZER5GxbS
eQakVFLCv/drTJ5p6jFBGdczE6TabE8b4Ra2eMVr23ZMLCfxn2zWuTfLF6y5+c7RbSyJdY/NEl04
C63zqvqChxi8ciup/s1Ru0K6U8Gyqpzs857sQIytdZ+v+wEmVJu4Ma2R97bO4GWz77Zdf9leNQFU
YzaO74xzmc7IrjLCvnIvJK6tpiPKnvD8YyUaZw2H9HDpS4SuvRLHtVJUrHHxqGWq2lUYfw7GYKdB
kpi/Y2JbyEGS+zL/MHKxBhSG94ZBXYxQ3+QY8mh3p9oXunUByPg8ja0bVP0fa5G/zfENjykX94Ag
0GBnTf9ulPRL5WO76NKPJXsCLaNujFR79db3nvIqKJXuHcAk7AWzr2M0O1/N5jCVri/slLQGo3hS
RvOnQjFHgsiJ28/AFEfAdHRwy3WCqDVM0feEMrB9RBwROqpi/OH1+466L1cFFv/BQWOo6ukkDRJ8
yNDYxYX4ZWg3TpNOGP8YkGBu/RaUnl4rs1OPHbBDFLIMUb2zGiYPnfiMVl2BZ9iDj0Mk2Cch1x/U
PZo4Xyj9TzkXT9Xk5Uc5M6zWmcWVU+GGVDZwfE3vxEt5aoUW2gkXcKcfMq/sn5JWQwkyGy0NKk95
LOuIuPjxSB3YcgieXeboXB+KJQoakjF1FQvN+74okTVEDFRcOwKXA3HHVfgUkbLwwKDgvovqIj2Q
BEiGfetPA6PGJL8tJYQuyT26rtf32eF86syngZML75MMKosyw0FEDqJOEhJOIPtOMy09sMPE6V9R
slBLWVV6wLuIE6PI9yNL4YLCZ1fG7QqbYn0fiYcISKRH24NedbdYq7+OlbsnxZK86LZ/6PDprcBu
rsUsb0b4b50x1udl81MCn7J4BQsLZPSOn/iST4qtZK4ehVW9SLvNdr07nZ3hxlAoWuAhF2fXGN6w
ABW3MPifMglhSlDQxZNX782EhcVnv26RczTx+DOn6UhbeiOKjP3fFdfTEKxsxv2s596uO2SK2uWj
Pie8YMFxW0W/Ux664ciR723V7pMmW/bWDMCjSZLrsgYlozbZUto0HD87CNiWwYsdZxFz6obsAoI9
vNkqL57F+cgE96bXdO3sNRueb8XJPBC+UYm/1Ri4RBvYrjMeGq16SJF+HrRmtU4SvVQZIXBNoE4l
aUs3w4DLUKgX7aQioWNCoj6sJAZ4OG0qsZzrOt0EhtZxkMzNRPmUudR8iB3O6Ci+kT+Az+lrWMzI
dA4LSER6kql6tCvthsCv8iBc7bV1WfAk7Pl9cmYCI+2WnZZPQ8iezWeLQsZfgZTMbiQFK8dlr1nh
gEaeBQz/eYiXAOqdIbiEGZbrE/TOGlgIzGwp35ccGfhiYpTNZ8RlkzfB1ejvtbV9kiJmgWWYnz27
Bln2EJKa5SLq+bG0CFowiAwHv8VR4I3v40KTGRkhfTnisMH67KL+mSDvX4unCmKK6HmkYuFFy0UP
jxSwCVZab0pA2ZJ6cEwwa54gEjU7iCu72h4eVnJ0YgErWc4F9Dkd3wKZfKfCcD8ixp721iUuDbl9
M6MHO0qv5syJl5Dr6qcuAaBx4vgLdxu1eM+56ESYa+1hMPLTUmCaY6tJ5YPSkKGKWbWce8imtEbo
xykhP1t0erabvXbYrYYnIaTLrTRvTnaDCgo/mSJDyvUYlwL6iw0s2WSgdmx/p+dsfDNqCb5FWMMh
Nuq/s+H2oTamp9htj2sOOx3n7NpBLGKtXAZ9svjFwiiJpwoM1hgYL9DSLDR46TEzSSLrMvrZMb5n
maG4lVDgO8OKrNbqcbQXX5rnFr4Rb72lIKsWHMcujrs9quKPXp3iAQcEiDkO5HyS86GcrWBpu49F
Tq8IOMfLNu9NWWNHkTWeBzV8Lkjhdl00DiEsK24XA7GK7SLfDFvhvCZ7Df6jyfqUIYYuBEhW7jXz
z1ZQy3vfSzD4F7q8UZFDxw5eR5ZG4wutWqkXWQXIbj4Aj/3qLO+BmehDkeG+7y1xaCviACBDihTv
B/pkLfhxofx/75Qj/s2O839Zp8IOz+nfP//undr+wT+tU6bxD16+tnSlZ7l42Az3X9Yp+x+85zi6
9EzheqZl/Ms8Jdx/6ELatosb2MaYb/Lt/rd3Ssh/UNRats4XIB4Hp/X/YqPaDFr/ZqMiMMyzTcFI
AJyExMf1X11DWTIaIDY3EU+SbQGvsbxZLNQKjtceWsdwHnJ8uKHFkFhU6qtgKI5pkS3uYiOX47QO
tJkNVuHStSxpl543/b65egfWNRMTeVROTBlfCiOuQqBDTWCU9b1V9eG/Pd7/nf2Jh+q//hnYP0Ay
GlRijpT6fzY/daT5MJdtGGNF+XKX5jMD0b0k4uIEzw61Z6PXp6SHPyEtSF19LW6ztjmwTSDryeuY
iqUWkxfvxbSm+jTCxtoVi4Mjuf1C+FrRtjhUBnVm+HzL9PA///Liv/vleSiNzSXHW0v+518eiTJe
BZvN0Ixj4tZpSGbPvOwdTAbUsfySmdyxK0PDpu4I4miZI/HgpgdV2ih9vOryP/86xvbj6gKxY7XZ
BH8uCVd3dNPVsdXpurEZzf7NSJaglV8JIabobVvkclVznNRmLtLEJ7rck0sUwcmYoR+gzbdbx+H+
Yh1FyemL3w2Rl+bHudM/LQRSAWHVbidLlQFWfulHrukdeXSlPy0jhlI0+n4zp/ERDstE6CTcvnk9
rCNazKX8X4Sd13LdRpRFvwhViI3u15szMynqBaVk5Jzx9bMATdVYlMbyg8uUJfIKofv0OXuvrZ98
tIado6lzI5y/PDDGr265n39J3jyhlKsM5dof3HJN5tcRe4q9ckm8Pfde97kIAP6FLqM4vXc2bdIW
u0pBBQjAK3ZuQwLfxJxx6MxHHTpaVQ/5EQxHjTK6/Prfd8CYn9aPd0Apm6fBweGomywZ/74DblVl
fjeUDhnvSbTRCTNbLtXyQMQMb1D6kzpXB4yKojvYfs3fnsg/PAJKJwzWsgxb2YBBfv0AZa4Hngnw
jjGxuAS5LzdWIeGkBoRgFwPZYHDvAYHE6UrOvObl5tLScrdWm/z04/5ix/23s9GY7b0fLoZycDWa
yNEwe4oP9t88RcTe54GzoufgnHGbM9mk79cWWCmwSwvZ5EemGATJqmQLvImMTERhu+WVn9mDOyhx
f7s+v7+xLou6hL8qWHIM/cPTU1Q8zVYZ2qvGndCIoaTKArC3QvuS6jVWIQajZxl6Z6I9aE5rTbMZ
mikg7sg/VBki4b89L7+aYeen2YVoJYTh0GnmI314YGRecILqabz7btOjS2sQatPNaO0BAM9dXaMe
sPmARRBW68ar/DXfsTgnZDDveJ291TAvcjAIWFQAIqK6RWIYJihAdJNj4hyCPZZ03kYj+1z6V2d2
XQdxrh2BP65JCa1O9UTnMSYym2gVVlCTc7NwQM2kwynqIvkwjGAsXeaYpIg5G80jV90IRgfEpViV
NrbFClTvxrNibd+M+ptOQ8Kd4TKDZZ+NmlxZ4FYvy6NX4uM71Anei4kwx9yW4uwZ9aOd5F+scNg2
fXjI0kg/F/OS3+uAoBuK1jWpLbOrQWt2ZqlRZNOfXBbRMahuuvMPMg6HhFqh9o68udb4LTMqh2jL
chvXGG7cPNI2eSyOTYL1ElZjehxH4Dgco/cAmEDYJtljNXDCB2VTIkkPUFVF8pvwuKTLa2vNE9lO
roUK5MaJYWqPloTA0EzZMSgKAnZ6D0I+dvqOYXLZlGxDYEJWSHfOaKLKgzKLzy7YJ8yFHii3LNtk
qXj9y4P0p+daQaGmGCBSXC1bw7+W/nCqc7I9CN9YdqK+qi+cKrqNl4h83yb1NjAgjgS9e3JGfe97
aXVfx2Qdj+hW6FXc/eXT/L5Gu4aSrM1Al5RynA+rEONv0h86+mwCJwRDHfnILfiH+RJWuIn5mLIc
be/yvmEhC/cjPYU1HIt1+8wgw2a3Kzi1rRAjyr++b78tSQzvnfndxwvv4MX+dXlUHlj+MRkd6PCu
PEYeuR1Wj2YbrPVK0C4zvPExUyJF49/s8ODlx/++Mn943Qmos4nAcxUl5FJQ/Os2NRqD5KVgiOa6
Ctnh2bEm1KF+9GQU+JMcknXJYkeuszyh//3D/1CusC+wM5m2aegcXz8sfkFK8GxtstgMBtPbCfXS
yhHeP/aoaGpnuB0037u25GJsYjdFElu6r4y19Kj7mkdm9JdqxXB/3x+oWw3J86qjWIRT++Fm5PWg
jSX6k6VcCS1BAwgb9T6uvK9NkAw7gM0VE9uOsyyzurs8/ToxAF/eys5uirUn8lM9b+d6Et80Y9C2
pcMmsxTEfo+p3VREzeequdW+g8cX7jNKg3Bv4dkE0KzZM9DMXLdd5p3BFoQsu4W6xLlHYqHreSsT
9f6cyKC2hUbPecoUJhLMt2vIyLMqWkMSQsj43u3jV069cM+89F41Om6AVI2bACBdRdm7JflVp0wP
5C7ILLHmcNBvR6qpS+j4m1SOz6mqzPcuQxOgk7i0LMSijf5Rnpas80gmG1uETOVq6QOyysdTG1HZ
5JZ/il1nT+8yZHigrlWfh9vGDRFHaWeZFsHD8onjGh9cVfoHzWMvHryyeAdJtNIz/c2klHrwGA0F
bN+7rrT2Qzug786tAAUOT+jk0YMv6a4yN5xeh1qxffgHDBbQ3RNO9zQzdTLLRkRwbOaaeapUVB78
FGFrZ9xCpt1DNM4eJ8YpBkOgOTwH6RUt5/A0dikyR5esOelZyX5Z9sNK6TdGRYa5IkC4eQEjv3Zg
zqythnHH8k0lhmFMjNAhGk97MvQMQy9SsihvmhdGll2ewm21CEobAozquEP20dF89KM6XPdudMnb
2rh5TfKahxxqYLHcJovVmuzYa26LYKdljJF9Np2NoRhjiAkmT5tEcIYG+l5RCaKURtLnqojPpu6D
hmX7XgUF2XB1m1VbIigmNmofw1VUv0xZ1F7z/vvygOcoUraT9oNMinHfE+qyTTpPP8UyuhShoU4F
TpAVKk3OW037qrskNbcZZUcJ/e8vC8HvVaJro5VFY2nZlhDuvH7/axlKSDXVytqclV/0yJw2LbY+
cXikawjuE6mcRiU2kaAN1Pv4cJcqMY5SC+IriOC/fBhOxB/KRBdXu4RBQmSsZbsfNgvVmq0XTAGE
XpsAsyzI7lrIbAe/QdYAvB/w6vLezXtqXgh3Y7btlwr869/Woz9dFKlcl7MT54rfDnN620tMChyo
l7tVmQ37O9NZaaBAdtDdpIiipsIf5+Pbw3JJphxZpUbk+V+uyB+2T7ZO6lM29Plo/6EoLKcGSdaA
DaOdz16wFOjwqWlYL4dxmgJHi7Q/CK3TPCQmiNr3nGOvBbhiK+YpjVPd5tZsmY3Orsp+dor+/6r+
98skaXo4XCKFC5B+xq/PDqp8v28n/EpL6Zkl0JKWG+THQbQOJOCIXiuopGYhvVmcllpID2gs5lzM
/75Q85Px6wGDrozu2I6gPSOl9eHJsYKo8caMj5KPcK8GhuZ7v8/VvuoSa9Xm7KLLbfrvH/qHYw3d
IBzkunDsuY8zl2L/enncxmrQiyObbcoxRgqOf5ASv3iPMHDvbBJ4dMf9HtEQ3gulfzPNmFw20bCj
l94tQgrT5719/5fP9PsTo7gQdJZ0TjYAez7clJIufzHYylqZ/efBSp1TaCNGTtil4qjbVKEiFyU0
QzL8QKzVtb8v+u9eOzJ08JiwgP5FyWPBS52X1f/+aH9oSuCQldQc7tzj+a3BM5S6qtByWTB86voS
kYZe60eDVj/NgZkm55YJ/H1kPzq4CppQ/rqbX3U7Q1OvTyX9fFQpoLa/um2Y4anHIc2A+JIIC5+3
jTMOS4u3mkLmcVFpavsseZJgbj7Bz8Nj1KAAjeCzwFFBOaJ5zIgTcCASesB//z3/UFzx91T8Y7CY
CaE+PBYBjxrHRQmtuyjejMQF2kF3mSaFc9YLgAKF5/f4YlO0mk5vQUJzXiuEvXumYowpbPcv78Yf
rztVFZ3IuU1Io/LXxzQmV5pxdM917+SlC0ZUcPNqguyViNCQGKgqNV4nDmGTH7AvFdNRVw654Uip
OeFNJqPvBhW5pIE+11L+MGWHipg5VE7WJnGKY+5JHQVBcx4r987CTHtzy/Xg6toh9+NPMH2+NloP
TWd+E1qP4b1Cmf2XpfL3eprOIQoJvLg0W6yPBw1hNDVobNda1ZPjnIXrPjN+hCmQF0RV+LvlLJhO
5FqNuvP83zd8XoR/XXxobkhO73C1BJ3gD/c7V7ABI6RQkNFp6UFAzNCWcIxYfqaLM2mDp02g1GcA
+d8/2fj4oy0apjxgiC5dcHq0wn69tR6sQ6UC9EC52dA5QLgLeVXfyDT84Xls48txW2ekgXaHRRAG
AZOh0ngoIsdG2U1vEMEckxAXJmqtl19kh5SnLyb3Lx/U/LhX0IQyDWHbXB7Boik+PINGkZFNbtl0
W4AyAlgh4aVyR2r6nnE1aZn1takNnZkXJdvysUaMMUxHg7NX3xXmHBSAG7BKhjuP7gMwwfipcMdm
X0o93HaGv0c2bhl/K49M4jo+3FzLcBSneJ05umCr+9gmqkctkxKiFYWxmW6z+hpriTxXXlZTpUCk
JeJig4rC342vMQzzixU5+4H4wR3sn7JiqzZJU1oXNmMbg/CSNfvDuCHb4zk3QTJOiqloVxPiYVRn
/BFy4+oYP+YaPUY6v6rnzOaFQD7tOzRVa5KY7hypxUxmv3sD97sJgh9lxV6irGKTRuNLi6gVMaP7
jAIlS6iJRzkcq4DjQT0ML2hIkk1QBf/4/YBTu350zGIfRP07zZ3rqCHccTMH3UAS1dfUr3c1w7G6
K/HkW/klMeu3sbHsy9C64iLmRD9MCeEbelG8pjXz8bZv3snKWtvGqaKi3OR5IXedEw9PY08SzxiO
FzHZPdbvwqD5EGnrKrcfa3qkB+wnG79q7iQpX5dxZorIiso4J2J4LMNwSxDMNvYL/y6yg+FbkVkY
ihnrm+hW7gnS8ddJ5T76blKtl/5iLNYhYV43A+S1j5R3OwYCc4aqzlGsfctNSNOQORFFzb2aAvf9
OrNKddRjiXetKRqsSS2JkuVLpwrnvNQ1hAHxbVz/6Wc3KA7kA7bHNl0bTftDc8fX5a0HsIwjgM4u
OvvhuvxBF+gh7S/9xcyNlEa0svY4yHnuTXEXuLisS0ueUp6yVVSBjom6l1Agt+3ncQ79g/jQlB4K
RTwyg16G+yQIu02dcNJJtYs2YooJ5sNrGvenDHrobvIQuIjWJsw7YIRsyguOt3zrWEXyaf6YvZtn
YMt8pBeipUibv7TDisNiTKTXXMbVtQd4KnW6feNT2RIr65x8FO2itJ5spr0v6I7tbV4jvfAd0Df+
4PPMhR2j0b658h7jJOzekkLhDkLu2FWTR462OZy66duccX7R/AqhoFHgzgj0J4VQ59gp2DXzSXJI
CnPtKPNg1UP2sKxgywUXpp6AhkGROEbdXmnZcF5aI0Vj3ZyxU9sMjcAqJjuWhDIamDDE6y3ConFd
uCAvR284mxmC66C5VHLC8mFYL5P7wCqtHwb6sdt5HJ2gM1x5I/IoDltz+JgxnA00muWMvs/nf5XG
7D2JddIT5xKlqvE75/CjOKY2AXLowLiMIUJt4Bf+ru5ROKWaeYtYpkEL6sEMOpgrwBh/H9D6WIHu
LY1s2NSZQYUy1qQiDOZXnZy7laYM59VnUgcPZj31oHWRNp99H+bXYMEWzcL0gmfum502dza9m1ta
Ze/CjV0m5d4DwWOstPr9YPkWNo6zEVrGIYQNuM+qGT4wWXdLNRoy6F4ndMgIlSEDevkdkSXfw8Sy
WbPYyEaYRKYidARpEKlgNYdsEkDHo4/odQfAsbqBo8tLzv21WY5rMC/ffXRia9+n8soF/PIRVemk
0r0DRm0+dlsZid817tNtQTDJKpT2nYrrlKDRKrogAdumw8pyuWT2hJ/MEtmnLGdvbabyCwy7FN/h
cFhe88kdj7Ry/R3f5psj9ebUTt3K0lyxcW0EonqSfcsqDxEB4pGffxviDiVaUdrTU4OyEmH6tNdp
Be+Xp6YdZ15bT3QDvFIof3F9yE3nikcnONRDvU5010ZCHr+nHg6cUaI0iguldqJN9p4t7kHGHEOY
BngL8tfat1lc8vIfE2PValkLBjtZg+dwt4ZZXsgwyva4gn7+L+Uz2IwUrIuelwH5V/TqelV5tKoQ
yK7Wl/SLSKeptTzAgTth8nSTfEcXxaTygP5YhTcwHf5QZFcfmQ9RwP7W9MzqZPO5SZj3juTrTYfg
TrjA6uccmDVE/l3FnPDmJtGODTU9C3R6k9CgXuMElqN9NlXY3WvOXZtAEcTPN61zvZ62+ZiQDuBR
Rs5fRZlOEoGNGRySyJowkhBp7UGPicG2p7bfD6bHuyQkSu2K54k5LyOBp95E4253KeKhPukR/8T9
OnMg5ANWmoCWYdP2BwjR4kdYqviCjY9Fg/jGo4wi8q0cvHdhOe28vpqOdmkn+HuiZI8hHndXy+mg
jOP83mbeCtrR33c5AMMq8pF26kONmr39TN9mnWdF+NSHirUlSu11RdiP1EtG4U6TX1Aw43YeE3UO
5SuMOg5RTnIKYiquKULHUUQiP4b+qWlh2Q62TVZvadymEhjxaMj7AhaWA2Mp1bY+oSVcgn68Wtkn
BMXwxEeWVr9nTDOV6X1ee9l5WefmyQO2cQ4KpCMcR1Rl8HzGFgG3tgnRj63HAiONYckd9K8DPk4k
U3M9XxrxheSNfjNqk2QS1Kdr0tCmi+Xp94bBaw9w7t5WSQjJsy7m97xbGQXEkMRmwV2K1TLMr3oX
9ieZcpu0oblWVQccOye5MsqmB30K441tWrTjmvgJsodxhOOFQ4d3C2Bj/WRpPRFfnDLQB3ydrJdu
GrZWBJ9pUjbtVV9lxxa6/9q3JixrfkGOGNZcA3rWynVoOw9NgaGh0cxd6zo/lrXfr8J4bVST8eRL
g8bqOxO6omnt0zTvEzlaulVnxP8sLxfU7w2onVkZwDfro/PyHWy2IfKAv0KX6bZI5+QTh/mzqvVv
eq0Vz4DXzUtgOOl92++WcqAqDYMXTg9OmkYSr9Kcs+NFfFYZbKt5rBNSucboae8MNuAZRbV0QJaB
y/I5epfD1JDSBPWvMkc5Woo5kUM33ry6YUg1t567Tp6cxMZJnOTEwA4I6efVsnC2nBYArKOjXXW+
xVo/G9NpKTqYIvkIrLKoTbnLZarhgRt3tLHUISzwTbtzQzTJBXYYn4ib/LuodPcBTQukxLH6Ohlm
vIUb126jgXY64WnZzpvCCyNFUqQiFFvLQ+BzOGP8acD1XHrwXKODUzTeHqjpfZNC7zBS4JLlQLST
aVU3Z3qsOE7/nCqbNme8LDFG5LoEfZRupzYN6sWlE78UEyQnEGlYA4GaaxH2CgZ7cjouv2HCDik8
ajECA+BvD87087vi2n0lFdX9eT/BSJLZYtm3KuiGA1p+fy5R97T4ByiljXFb6jBaMoyP7GlnJQg4
C21DAPoGq61zXva0IobX03TTcUIWnqb2sOP2kPsyERctbNKeXCs6SLohy62to/qIp0tsbB58pMEN
5uJ6wBBtJFuQvP1eceZBVWl/GciUiJ2xvsV1/KyymmiFjMA9a8CZwgFgRmhpNxDLCFnH/MhePhH4
BoRrsv+3jz5fSi8ejpHNoEUxUa2RF63tQJK+UA0bNy+/J45tbJphiLeFZSSILabXMQ/Ksz+yG6Nt
CbDWrJaufUfxj+vJ+WQbQ3X0O1TnIPx5EyubAknan6PafaynTt+FYviy/JHYdA4AwFEHLsPo2YaU
WORXdFDoD5bWpael6uLECNYRIAem9vQrDjam0oVv7MMZLNWRDLHMrpbvaMgmPWeuf+TzN1e4h9pK
D/J4b4qYk1EQ1SucNNUekUC4X26LjPTkGBFqRdmjZyO0WCj7BDzU2UMTeRugE8oMg5sdWOceh9Q1
tKL7QdHAr4w7Di7Yi4uagwyhTnJuuizzhKEnk0nRjdngok/Wy6NYTgm8DQ1GhhNVKKHIQZZZfK37
+DCoOLsFltswaij3eD37k47piYrB20Dy/mwPiqDSyGdEx2AsGppx5SKI3xLJ01FmIkUcnRJfwui/
9WWECrx3jnY4kOe4lHla6/eHmAw2XOKXRYATtAZolKm+0188DnCIoKvT5JTdnuoG4mecUCpG5qH0
PKhXBVSbKicUhMw6Yjehn3Vg90SJWY8j0mM6Z6aQZF7cUuXsPb3dZGwJt+XoPXlDv3ZRZa4rg/hY
IhyIKOpcVJdDf3I877LsQRwq9E2WpPu+JNy4MBiRatiGUdQzpQV2V521oCLxqftUNFLuvBKrjOvp
9T7Ero17qqDynkUmXTOQcOM1JQUoWcC5V+7IM2bu3QlnUw4dEYVxs2NA0uxSMKLEcAKigD+suXV3
7zYUuw5BAP7Y7ZYPr/VOcGQOtTwq8QCosKwg/TBTPCw/jhEqnc2xgi5La20djLOV3oBjVpv33ezX
mWtPjG499gjSnAZBtwPZAwEkTgd0UV39AQtCEmX3UwAQcP5qqH33im6T/V0zt4Y0xW6pEw2JXnMY
QgHBLj6VgGjOHThWVDU4qBtDkr8w9jPvili7ueUhg1Y7Bn3Dww5QcNNEWrpyrF57TXv+Ciaq2LZM
410ML4fyPDnB2HRO46h+ouzi2Lp1mExO1ACdURanyqnu8qTk94U+aJSuezb7lDRZHWHqZ1Uj418W
1GVrL6hJ180E53HWpkmAGOEEDNeoH5Yha5e3DwXPlz9Kd78sDD4gn5VjonVeztqAwMU1TBRBmhzI
I2AtPanDeWx02+W3L3uSX1F/4RqogASQqFMBmeEYOTwubU86K/+7INVTetdr4zcOVxnFII+I5DTF
q7MvODFDhUG5krSkEQHjWa4bZeu+w0m3W34UbxfZ1R0BHEYXabt89tvXBEebibjo+FDII/KCQyqD
b/h84WvUgWQ2TEqeWVskUM8n3bzjgwZW+17rziPNOeO2XAXiE34A0jKOkiHZKtY9dB4phwudN4Ex
pvmeN+UnWosh+W0DdszavYaTgZkC6D6qmKzYqFScwjwgz2705TULGDpn/iPIXKLjzJRJJ3XmJIR1
XxHFSBmbHumHWeA2OSLO6+G1LhOqhumQidpB+GAXP5tl0Hc5x5k0D+MXu6pfRhdlkpMH0JvN1P/s
yFwdPAriysySGcfr7zmi0/XMjTkX1+8YfZr12Y07ZxsZyOaDaLwH5uWswqEND5DTcGzZ/XgmQhax
WBcxGe2dNXqR6Dkaq7vJDsJz1hlfpmqM75JGhzcuxy9W1xiconxxy+Yc4cgBa6yxNvVdSJBLWdXP
XvElEXRoFBpY6NdALiSZf6cJl4IduubZoJTakcj0mAOwg+uRdLuyhzxkZ9peeBwqOE6QZDEic66s
aotnUduXZlDgfO7WUuh4d8kqWsfYec2QU7PUfIDSeE03ukVpa4JdOHF+ey8Lt33wCSq1HfMtnJVM
weSGLK7E1nLcPITpgDtkLnUoJTGV7zi6lj9riFyz+kuEdWNVg4CiIJ5LPTEwMi/tLxRg+ZGbMZ3a
vr1pQwrDnkbDMyWZrkigBMfqP4TKTXcTKaZXXa+Lg7JT6Hz0KU66og9fWacibR1MQAi7Ox8IjR3f
kFoaV+EiTUK/+AykpniGDb6ySMJ6tMfCuteNcgNWKrqYG0/Pzrnb6XTAwvElRqpR4XkgmyB4rGv3
a+cyEAmKkO59+RzEdXPrc1zQw4AhmLe4iKwtlb65DQLv2FcSa0uQcAyLnoVOmF0UhKQQmSaqBrJB
DRlCzTLGf0g0udPKpF9BKQWJaL7F7mVCt3AlivaUihns4Wfe0WlGsSkyn64t9DDL6Ma98n1Msek3
3itiRBF2Mf3fgiUKeG9CWp+hEszOY7m1IYBSylGOj2ZI6vpXYfEptQZkd6qPyb4d+x8Of0tui4KA
mX4D1Cxm3tawxvHJNp25NZC9PDhnBUFcUUlqU6FPr4Ar59fBe0nBGphVcEwS96XgEAknoePcrwIf
GyZh2knFQmoXhxauUjRNs/Levp8EqUppZenPDcFoAjDgqj0G1P6s1GxMq0hPt+Qr4FMoAhueG1Ry
0/TuI4xDK4ezzh6UG6oJQQJKFB7NqoPqGFWcdnORoamzmBkGmNqETe+TRgjO7w4EvN9WxxLyyVk/
ynrubpa6y0w1zS8okz5BOYFiH0PhkxqnzCgvP0mv1GlFhM8qItfJHDrFnUquINNK26+ObpCtJXJE
xjfeU6XV8RYeZ+1LazsU9nfcjM+jr7mnSGXyFMz/Wr7sTdmvc83VsFfzPE6VCaU21R/RxWwxcFl3
y1dRS7MybqB91uSKWd15lFdHclH1qjM31kw87/zuUx/AgfPdLN+IFGJ0peG4xmEpJiIInUaAWIeY
S+gzPjRMuCNGEvY7MDZtXD+nkQedBCO61cfrbGDLbUr+uBNDC323qvqhYpf056Ni0OQtNkOGwLZo
132vghVph9021puWViceyBLufleBGhHmK7XZd03/PKRJtbMbegYOtMm2InWLtCFWadGnO30ic7yG
gEug3EsfEmwmE2xyXjOcpTP5xKgSxmPEdMyd6NHtK/wfDuPOVunzafCx032KJ9fWNpld3BLM/7MP
lDwILCKhl+3t1o/YdDqoSo35CI8EfATp2YcoHzku9LaOp20IiKeUsPe7ZkNg4b2qm2JLltKV31Me
E8EQrh1uVox5V6+yZxhdIC4Fdt5o/N53EQgfpMdl7IW7ptK/d5H/VtjWm8VCEyekmvR1tI4sqCcW
zMaVDVFpHffHzALNo+Nz4Rw70nzr9FOCqbh023iHirg62mnsszrq8jzJ6EXpaXENqfsAumzckiEF
9d3Kn3QbbxDdzJADA3ZXiuUvvWHNQR3IpN2Chd4lh2YlvWC42DZ5APBS9F6sFJovkhpKCt/paQBl
O3l1sKMXuE/LU+uJ8Yr++5WMIA99v3Q3Dktg6WfGtrYZ2WjyExkS1rrJJaVH4TIYi0nHCsfnBkoM
ch/zqVfGN+UCUOithO8h8x9YAKHsNZKYFWkeU+j+VRm9RnVRQ5DNX03b/+5F2A18gjQInHTGO+T/
2j7ItFujS7mvJl5ko6Ttzyc6D0PTUErl/FbHuuuFZGxKBNiK/HifWfE1D4xvMviKpDS+jNNZQKe8
Z5zqHrAqwQcj9Kvz4WedxBhVZzH158maqjvpl++t3bpHJ5/B8YO3Knp5Z+d0zSan6A7OlGykgX0S
le9X5bXetay6N+3ZroDW9DHcKNUyL4XBWsPL41YxvsvvlF5f/anW9xJgpelmjJHUl2FEFp7nPxyn
1w5tSMdbpxG26giKo0m7wZptIbcC+sL+hlcSFPSY4tSf8JA5zWfdQ2NYBeVzknKELCOdFB89p09X
8CwU2QR4GLF3OkAECHEUiEDDgejc8sJzCQxsygdhD/RcgyhcTyprt+A9CHXJDOu+DR1x1pv+Lpi/
IqDTurepUM6NQ0nIWbev3nuzPbnUvWt7Bv/Ugu3dxM7KPoVTPHK9jZ6Wxk6qfaCM4qXTNX+Ds5+5
XtQRxQuicOe1Zc+e2zHSK71/ao0NDmxNqIL2hRb1sdFQEscOITVJZ9qvBNGTaiMGbTcSIvRQlJA4
/cg6sdkSJVInBwh4FsLsMnju6romTc69tuJHYXPoK6JO3BtT4t5Ls6+uvS/3yy/FOiJvIO/VGpAh
gAvW/I3Uqq05OiHkgTP6/XuQEcb9wIVcVVNh7owUsH0Atr2YEaVWyxpsIaa7qMIXT4W/0xKCkaOa
8B0blSK54knNqpm2T2kHvoYgPQWAoMLpicCIZHiWOo//3Lt+gMYOl23nXu08ILF4GD9HYxLvC++t
9oxyK1oPPYw28rDqr2IyvxDRYFyjiquSVWF9TgBZrpCI4PIu6vDW6o1+yAv7hX26O7lGv0kaMV2m
tu5b/ibcLnqfX33QSOzVHpDX2jwMufUWS3M6E/RuNyZGY/6VaEMAfQ+FFgb7nVNjNDXCsr66bg+C
Ie8+6aJnUhWnVV4z95r/O0L+u03HqlgR8xdcVFsS4jAR0S0ok8+izGHQjkrbNAWdg8Qczj3iTT/p
FXUjnJKm5DmKe8FjIo6qaln/BSY9wMT11Zp/dAdmM6xpPvleI+jalkfTT8kjvtgdMmfJPI4xVyKO
HT041Un5lN7BUUi3oaXDu7Ljq97kMFqH0MS6/Zhp+iaexB5jVqelL+BCzlkUPhDaYG6UKI9NXz0a
d4EpzgHUiC0lARBLM3sYK/nWVUO88SC5lG2fbUrSAmHyCEJU5tQKmtqKOjPvplUUxM8uFA1Y6J/H
iISfwJFrGP7Rtj3Hytc38GRgAbUg8mIH7QAhDxERoWs7Jdi+o6EMXs26lTbqEVukHPmw6J4bODik
rbAaYdCGaERG3baghs7EXKWn5qNIi3dFu50eFKMbVZPdYVp3IgKc5VnlRarI3Y8tqsDYRCCkg25O
6B6KwH63g8TYNfAJ1hnBtcCh+XSOJynE8UQBkR3Q4JBK7JXTu0K8J1AQwRSYRaQIVTMspTslCzbo
jpjzLKXz19nW59YK/BNTjyeld/eRZbUHyJIXN4X2hH/N2+tdCyQBiKczsY+JqL7j/LolCgIkvUAj
CdDnK422F1sv6BwRg7XVEV0xnDQ3OsP1JyD89xj+QQDVu96J3NcQT7rqHmlGekgHvOce9AbBQCXH
Krv5TI4r0FCr+W7HzUVEzTc9EcAQGBu6Wlutmfy+DVJ91hvvEVtZt/ZJu6+aaIsof+O2Tjpvh+w+
Hi51/NLwKAtUrUbMnBAvd802oUHnYXDGLL+JSUKIWvxiDX5B/kOF1IZSp9Clor+Xfd+QyhkeJ1wU
9hw9XhlAOlpOxSvo8sdGdBvQ4qjK3uyq/0LadLTO1fiYEyidY1/cJcpZg2c5kbd4MH3/vcEhBiVL
vuRh+IyE7zHJgwcY0Z/Swmk2HHN/xFby3aUuFuLB0rJoZU1Ke4Gbcp6mgPGaK2in6BtAn6swhkMf
6sCyUymjdRudcOJuAp8OxKQI5kreiYSmx2LHdyGa54mwtDPU9ZiHMt80DcheUpC/6kZkbmAqwMCN
P4+osRCtMIbhuqksfNdIrQic5FFRxCHkALYkQoXOBxsWZAGY08QvARw03ZPm0RWsGbuvSFJFBlyM
3wkiIzd3FcB7zj31lLrd9zIS30voP/AXWccJVtoNYN5JqFCSkoblz58eSnPsH5EHk1rkzC6fCSfJ
OoPcsOr6sTkiZOgfOfcY94QNAHGS/F/fBgIwNJQNmLX7x+W3BJH5DS1nh1uHX/LINb6VKjwv3335
JUTzHbwVSdLP8iNC0O5w9ezr8n9BQbHRGsbnnz/Byfpkk7fK3v38ug2atZvWxf3P765i61gm9KD/
79tnw1xJY8Y/LL9mcNJ6JGqKoAdxHMYBCZLFi50YNA/a9t6kjTQM9ffS6gO6ZMNBdixEAwU7C/G3
lvcOfuE+l8V3H2R5RW9Fxj/UVKwMHxOgBDWoG+psZ9lxRLnS9J9MV/+KCHJfRohuEBm8T6FPxJOa
NnHB4U9w1z2P3hqkprey0S7EQbV8GvCXQUgzK55G9LPQfKv8H+zxb2kwI/4amBXdlNy5OOh705LA
FGroHP7wmeQ/DSP/2oWpsTFdkDfyJulDjnIKb65y793BGW7/w96ZLDeObVn2V8pqjixc9BjkoNj3
okhJLmkCk4fcL/ruov/6WqC/zHiZ9czqByoGCAGkqyHB25yz99q54asFtIGFMKBBDk0IpP8WxAZu
ckAvePHAS7dv6lLpzN7gfr6t7OpoYOSkGwygroK3mCihTWwFR3Q1AqbRKYA1uuzg5y7skDuJegK9
YeIUF62g6m51ZG34cudow+cU1+02upsjihQNY2CTFihOagD3KLBBegiayeoIUAEManmIpu5H5SYG
vlvnatPInTFSwPD0cgFjZhMWqDad0GGMiVOgSZP+mwwY4olA3cQLTaGOCEO4bxCkIdbq0ymNGnfV
pD+LMIWJlrBTakKfhnxgbTUv5qPjdXtaHtm2nXGX9ixE1FFemywSF0YOYT1DDYD7HltFm93BaYT0
Y8lOnbBXId+Ax+DoycIyozNr/F1v+dc+KrJdURfbhDeChkPzESo+o6XTnqdCXpXVW4s6Q3XjCeOQ
Gxkp2uTNBSXTsYKm5JoNJdFstKlSpAcTztczyIy9DRWFMAuo8k37BRpgUSoULNQF6TCI9mqTkbNI
44JVfW+sSaPEA6ZPuEY0PBZFls7TGtusrviJGC5e2YMbr0sXodXoQcepJHOtCRI8kNpn18mfIJNI
nWri2RPEdlyHr14WDbkzPjueRGY3JqG1prUeOiKIfLVpBweSo1jn+s86RmkGMd5tzFowT4lm7Osq
Wfv5ExO7d08bM0SaxOIPd8ySnlnHGt64aR1AJ+7JcjHQ2CNObZvrE1rGdHhxnGlaVoHZseIPExo1
QHN6BUcdW0RnPw9a8U5aWXxqTix7iSyaoceJ17zqvq8D8V52VfaXrnXTWpI1UOfI/BofFjogKFXb
xWpGYENHQCFmQZ8lkPC5j5NwQ4EVIGKJWnF60SgZQvBimdL6gHVyFpYZFf2wHUvIhYSNRZGBhidF
IGgb6xQav5+PB1Of9AVbso+JFxkyYLxIiOxYEDPDvsThO/qYHuPB0Fm0UPJKB2tthIOL5AKsCsDS
p6kfqucO0nLQERbSVs259zOxoQ+IbqWfSG72p3UWNR6FJ9p306zeCF2qbOZoEeVWHEtdY+QoE3uZ
V27zs2zdRfIOFYQQ79b/7fsnVY3kOxo83dJ4sNbCRTj5FPYG+W25q7q091SpEf/ZrmIDM3fPo+BN
w9rPe6Ht/dBtVkbdXwDGEsFQWRTuUjQRKYJf3bSZInUwIejWaZ+QSZKgLCE7+Qry9MvzGVpwF8E2
5X4ZXY3tOOF31hLetrmzTLOGNwN6q4jS96qiR4x5EBlB/ozem60zEE32uMNrV7c7bDW/DRNwKqHD
4bLuqU4gqxBwYersI6miN2Fqv3BqGTbBj5le/YLvRaipJePgphNjzj2qP4Mn+BIxnFTp1j08m4al
T28Hy86od6D4TPaeRCoS4bU09SY75RbF7IS4bK12QVhmRKmGUvs5qONo06q1s6b/cMjyAaw0pyN5
mnagz7vukyn+dFP1C2sadmggO1qZ1kdpOeJiS/8CEgtO8HzW8TP3GHRZx7JmDCJDLQEQxQRMbxli
EXRSM1lHWvIrbruL1zbNvm8R9ASTM64zK3sh6tOBPl7k256l4mhne6Po/b1B0tqqbnWWbCmB7zWd
GKqdckdGJbXAyDjGUXQnDuLSpPq+mGyxqCLDpLll3xyz+8KRajHZDs/N1K6Uiq6uRLxmEAu5qZO3
DOktWzIhsHxRjlL4adloMRvBVN3FbBwXfMKoIkUhZeWsP6aSDgjBrxg7DHXLU6xeMdPAmDavkYnW
Pgv6K36xifSYbZ6xNaSgAS8o4fva7PUBxk4fgYdStiq/ehYqRD/QpBOCz7QWfGjIfsTcfNbGTVb8
hnzENgHHgU7GiBlqlPEq6of9vaaFMMQ+BQHMb5vEHF9YJK/bSMdaVdYkh3WG2GnkQs0a9pIMSo2W
dZYORws/NwivFZir4O5JJ7g35jxtTMOIR6sJ7uQOT9vZyLxy51Nkd8k11r2tTvVyoSoaU8N8C+U6
qVVmC+kxKw3nNAr/hzCluj8OQD2+q0CTJ2PS63vcDuYujGa22PwMw1XqXqdyRQvYuT6eQcIXdNQu
p4U4P0NqdXe1vGD1OJvmS1D1ErouubZ7XEsjZQKhN+Ti8d0e1xq7Z1fRJec//2rwCd+zUd0+Th8H
Q7xKXU9v/3gC3q2whUpcxw4EHSsHPKs7Xw2FkhdCvnNUGbW3DerJfdFk9W6MdfbX/AQwp9WLUCLb
SQQE/+8nCCv7p+/gZ/5XN/8IGFDZv/wRKHgsfSr/1ROayfnzOzx+yX/xHf7rE/7+Jdt87NfNAAWc
4aV8Cp3hRzF4FZursD2RVomPRBj1m6c6b4/XQdAo4FHeGyQLjpWAiCrrt66cZa1eHGwej3q+JNaV
3eE+720Wq16f0upL96FV5+GibS9WF5Ga5nhUR5xR/S5EvjHYPWsutF6w+euCuCNc+Ojwa4cOHaUm
0ptgplI2CXZyJG9R9PGrHTvVV2La9PMAOr07OXolidf/tbVtm/6oF96BAzNuWpp+Be8eb5CONZdh
hpA6HaYzU3dLrIldRzKAkMeupQyRam73KlCdnnKMaYvHoz6K6TNTIvbW+clUZctLZVoffh11r3Uw
dU92rT8/znQ3Nq9DFB2LDH7uVOvNPi2s4QKcYLgkLo0ftBM4Ay0nhZUwX3wcSlyzWdZ+CDYHbwyp
YR5+2G7p74Ei0/BP6urDGeamBvjgKzVm60pv//txnT9WW+G7I4RwfprxQ0cJ+aGzLtw3VQ1wIPXL
P/9YjFN9HQoWoW3mQooMV0go/Rt/NShmXfSXshmynRcElBf8WTiXQzPsxqOB0kSVw0qbGoTHKu/4
cdF7BnD0PlVBDYoTtda8DQkMVlYyStdpx+A42n12jH8pQ4+WHtkuL6QKbAwbIESZFukBgcy6y/jW
Ek2vrye7vBjH2wB8ahHbK8OB+5cWSJ5QwOV8GosfEpDfog36dO3gFRUunavAk+ZW1uXHJIM/Ds//
z3MyZivG//qP+Pn/C+h0R0MV/o///buO/vr6Z6rT45/9wTqZEJp0Ex88zWKhu9ZsWul/qebf/6dw
/s3is4WpB/eoac22mxwVwBx7bxjE3jtI6jxs8xb/x8v+D6yTZjn/hh8QRT4CMzpo8zf8j9/v+scw
pP7b+T9TU5gyZgjB384iVIgGflhL6KbLFtA2nf8GKbAiBSykw3MdiYHc2LhHWhcwn2URfhO/vmOv
ap4K2dgn28dsOTxZ4F1eBgq3x4l89lXBZvuz5brTV8NOBKxpIXSL60wmZWfgfD7O8BkEhGtQ76Zw
qO0IU/tF/Eew7RUKRpVRzBcdS0Q5hejjrb7Z53Wm3xvPkQcqv/jnHw9XSA4Dy14qKdyPDnUxC+Zg
QiLMot7KeRr9KPOVldpm3qHQvytfIksP70gBw9XQFcVWWDK657rQYJf3YCuDd2xjaXdJCuSW0qdH
TVCXfEkkWkTRk1BZsk26twajt2H1+olAEtbsbYKNieW6XbMnqfDKYyi+6TJGwewD/YsnOlhOOiLx
ofl29dIsPgGC3CFvHQ/0RzIzofZbj/2xG9z+GGnkXwSkvDatjfxZ9skpJx9g4/cWW04NmPPKGNMC
fahcKHiCL3XYzBWEECLxaL/EUZ3SvDHcfa3VzovXDL+7oMvOvu5krzlhj5mmBzevzvPXXptOJNvY
l7p+V+gnnszQQA02zmlzvEabzm/TlWhtZxOpvr+57HFsm3z6Ok+tWdDl77yCKSQdSw/ylVD5NZvm
xJs4P7SzRriLjC9/GKujOx96R5Zz2Q86cxjShXdEdw9165y1Q3B/HDxDPBllOdDikebBsigtRnOf
oa+tW9A2IOBV/F1O3xTEYHn0cMPGqSqXKX8yC0Mr2gUNnsYuDLyPNr1nPnzh1IVw3kkUGytvJDHQ
YMm0NTWTDkjhP2lUn5/cCLRkUGoRKNJ8eCsL/ZWkopti5deP3Y1WbnhPWiTRVngudNVdpjIDLu6o
+F3p0SYt0XBk0mDeF6O/cVm4o4jjNDP5+Q4OtSU/+CzqnMAicp7cgzUfFJCLnQZeWaPl1kfPeT0p
XgVny288/milyo6GZI1qmO1Xz3J8G5JddnwcUFjnRwrbOf1WIyD23UCtx9iApjBtFx1+q3Dt9iZI
k74r2Yj+57maz2li1we7J9oVo/f1cYAZBcKqTy5eBZsFxbJUqXOuNcfbNaK/jYHRH8ns+8chtJv+
WCZyOD6+ejzw97W2jNuD5v1quyzap6QHRcEUHJP5UMIFBUbmTRs7UASVp/isiKQbSFSxI4QImXWt
tVm1RaLoucujr5YIhnOcGhSECVZDd61ds/lgp0N2BZv5uNKRbnCNldCuoznsVUYIAAMyOexxUiE5
MV8Jex+21eSUp8elx6HSm+rPKXdhysq8Zmsej2rhjX64cROWOa2kHPjnM2iXJNZtAN59RqNMGLdm
eGIP4cZVVnYJ4ja7UGP+x1d2KhFoDEKn2J7DxHs8TIEpu7TsmTY5oQx/rqUNUM46JkuFDBuSPWI7
oFQ2YMBCr5s6KxRF5tmq7sUAOtTKe6o/bci7NiFhapGxk1mWFcuGxCL3Px+FF/WPR8dC8w5FhiC7
HMdLAv6e9Nl9H/nPKe1pnPU5wZlhccmwBtMGTA2+dLWZIK/jJXXhP2TDRF6Z5x4bqkmVSMNL5dB1
QGzLuO7225ikx5+WHI/dFIqPovQJAyE4mSQ5U2xiODiHVh/lBW8qkC3x2eMWJv9o8kACI4dGczdU
WwDZatc0ybgObDNeCfrXHgUPL7tWEP5DqtXkxIcA+t2A+CfKFc4Sf0p8JNW7IUSRfINtKamx+DRw
0G++RDWqSoxce6mVCaVhLkG8oF5mWuFBYt4jX4TXf5r86IyDLz5rHd4t3Ydp+zj9+wEvqcSuCLpL
MDjhMR7i6Cgyl1ikf/oyKyZBssfsEUtL9RSHhbFvPfeHF6T+KkqFeRFtc3GKJr8mekbv1oa7PtL6
IpYTO4AD6piX1V6TKaU+cmTrfTYFP/W5VCNM1Tx1hNcQrmQ7q0aVzZeHf3BEDxqVMbEeYjyF7njN
YofTvmFnWhtgtKtQn7BjgM53KOHP3FBCqzoKtgerSqEFP74UmolYxFE7WPPGmdq/OIeDJMCIQmRY
NBkBNvM1JxqMcxFY3ZpRk1yux7X5kOQzactnUor7eTOP+MjaaIJqWKgZ5Tmxw+KkCLjAD509mXOn
vR0axChpc6PTqG8aBzQElB3BTKWFvwkgT4+PRxUNsLlIQN2FgFRXpM4LBCCy4ZN4yXxqvzwuiYR8
VTdKtmlF9+0xc9nzzGVVLrxqsymWj2teCypV1uSlUbPKyRCddHQX9rh1SDHHXRplz5ZGHh7Cv3OS
wEAX4ACeLdK3aJnMnof59HHIhhh0HEaz7eM0mrJD2GT6qcvqt3JI7fcMzCWNiRJb0Xw6yfycjQK/
Cn0zqcn0klnWtyG89F1imtvkOZ4T+Jnpe5xk4UIZYfMU0X9+0Wn5P66LrJKHKk/K1eNfEVzSLwlS
bY7gE8n5yCPtojBvYuir3sbAjLnLID1Kt4veqXWGmz5th60/owga0X1MhtteCYEc7tTk6erU40GW
JPRSRalWpZ5R5ElEenCgD9PiaLyb16NTwefafbfGwTec9iC9aUDTrfxLa+j7ZCRhfCl6CsuFRIXy
WFYBpPUvPY9iyArvduWIlZS2vYps4oNSqzCPGQW2q+4pl/TnDtlN6qRH6TOJ8ivjO8JM/uJEJIBb
sf5FP7VcujgWLvVgeZcoIZPLmx9IyvbFlz20UerCFwrOcq06EuhrR/kvdTFdXcP8tHPdfIU/pq2F
PRCz0DnGa5Z0xNPktdo81oV/nxrzMvHx5Mej1dTYN8aJTV4R8jRCzqFuwnq1cv14h4hG3hBWst2F
Dv9tcadmdbrrRkEKgws7WSIbOyKtk7fWZCHrRqL8GtPWwOJrT09aUBP8lJPE3kmyVLzJfqdxd21F
k/wekJyGxEf9VCbxSJEnk1tNSNU2LYQ65GpXZ05w6B27wbBi9gcjCdTBbMWwl2SvHykFYyqtZX8y
eoR/TuVP58nLg01SpjauGTfdFNn0g/L2vAAyoqcgoDUe5ZP9VfbxbRpksRJV7O2VNs4liF7B1m4J
ZdBj4zz0UseiMbaHCHn8EemJsS1Y8VLDKg5mSJOvK21431AAbqzgk9GgZF4pdWiyxnzTDarvaM3f
U4sgE2WaCz4OI/IIPE/URfW9KevxPaOMLcnxfn2ArzJEZgxF9odXvtmgrb7oNufrRu3rvDKfG92Z
IEGP5l8G+U30F+VnVUiNzupQ0zePiYcg7HHFqIWezyimHWmE/bENcgsBPdVzFovJqjTLdV8l8kee
DWpP2s7Psgy5NYO2eC1H3JOuJrVfmon6zKg+u774FOb3FOvdnW/U3UtPNij1wnH3OB0FAsUwQ/I3
zE9BvL5MPZo6GLOmDRUFp+UHJEYbryi7uOfEq+0TWr7fiW5DNcRV8cwdgVTQLNynBNH1xkR8f/GR
fW/JEnBPQERIsemz7pgbAXkksBaQELtPgq7a5XGY+2sXPeHjxI1oLTpn/DT1rvxFGDG4RUGfWPbR
Opqi+pth8NdIaOsP2XQj6rgYV77uBWt2UuN5FrvvvY6xJ58FZ1C/Nbwak3u02xAmAAGUF2OkFjsU
U3YrSth5ekREJJUrsXCJZv00TEZE3W+/TY/YOLtD1TKsBhuZzKI1x40T6OI70swfqdOWe2UyOjBb
h6vEH/VLYsv4aPZFvAnSuHzzhf6mEmf4xmd3RkxYvCcAXdYUYbpTRzjTOewCG+Oznn3kfb+ncTN8
E0nw0x5a9drpwUBvUXWI9VFh4tjqVumECium//XZQ/hk6Wn656Lu+mcV2d8FmYyfRtrC+LaK4hR0
DmlStfmcaH7x2UHiWOm1bRwYofVXNdtp5utV4k3r0O+/+5DBDipQ8Nq72QHsb/Jl+4BFOy/yGfpE
dUuF/P5zXdG6iCCTXiz8Dk9pT14Lmqb0y9C1X2PvhrfezXehMtn7BfEnxT/jrSmy6DiWHb34zBFv
9dTo26aoK6TLPJoH7GIsjaHo8ajKalbNjmYQy8uTQwgkgVDa0+MM1QUtUTd8TkV96tq82bGwMo91
STi8Q4HrgEReHkLH1vZTHHoH7op0X9mGdXRDS+10vTJObUALrTIQWhV2G2w6n0lEveHroomt59Gx
bwcWS12FUt9OEUbWHdnCFDL0fVhJLGHY/U9tSF0SEQv7kaDVNwOg0Nd6lH/1ygVbFtDrNIbqA3ql
tSryPDsHg9+QvQg9AT1o/q4Jwut8wKC166Un3FEdnXDFHkE2Bpb1hs6GGad8qJ96XwWf0NHMNY3a
/MB969+G0vz1eBx/Kqt9Z4xuTihYtI6wJHzkMGGst8cwj42jViDO1d1OPFcd4T6JYwfvNrvpAKMl
MsNTFhaM9PUU/XCSaXoPTdI7gGPXz6FRzIydqj1GcIWINUXWa5TyR03U52XovXjrIO46Z4kyt43e
iJOlSbUjKNU9FrEeEoFiRke/VuY+cK0KyToDcGiRqqchNDh6BQnJSVfKkzVmxU7VcbfITEjaRdKk
dygh1nYoiMR7nD4OaiQvcbLUFRompCI37DesuJimv3LbD+6Rm0+X1u+vtdnkLyai2hdBCnzOfuja
VpR5Zi0MWbcQMETwhMe92vaSIL0ByyoYhhQg1dTZl3YWCNe6Md4p+qDsK2XyIezuI+GV+JURke4D
aQ0XZVetRB0433mW/ZR5Jd4j5bPEVVl2t3yjW1dkUqLU7Um8KTpti4M6O9pEGh0ihKI7YK/RZeri
YO0rmGg4sml+lP4lqgQ7QDdEN+uxvYbbNiAYd/0sRLSemdupZEzLG89n2A9/EiaiPcXENb0Iv1k/
LreJtA/BYOKNZdZ2mhR9h69/2Mqqb7jnvdPYs3BvrDD5VLeSHv/BUv5WGIGKsUEa3Y593rOPQGqW
1bQvjrCmrYF4KF0pXtbT4yCt9NqTEXLgzQ13sy0FG0zSPTWm3T4Z81eOERAVbJqAaOdrfz/AeJpu
MPlhfvyvD1SE9a2rhghY3dQWLNvl1SRg5JbDWVmN/GKbx+njMJbjk5MypBa4vm+GT9UstI0tsZyM
6POlhBbVti9R3PvMDwofSJobww2/E5ZdumOHx7Vca9pLphG+Oj+jjaLxZhpMYp02levHP3gcipgA
hx6fyeNMo/0WCB8ylesFJwU5ofZPE3GXfw55hQWIOrepQeWts6NS9i5JU0CLk47Qes5acUxaA3n8
S7SOWPtJ4B00AEI4ua16xW/ZHOxB91dqbEnTSfzhQOg1PWcTeG/u683G0jQ+yMFLQjoPUExc1p00
MdgAFz88DgYVxPTPuQFVa9UUKRrjccoPnYryg5DSIiVx8lGQuNWhI+I17AyiJH3D3HdQ8BojJLuz
SNKNTc7CwnGSbFsrADV+M6wnQzIc+wQk81s+RxOCuihI2U6RPbpQzjf0x5zgJrkMA3iDvlPQs7US
FhM6EsfRRsmBco3ZSW3auDyQJ0WRaSTeocecRVzzu6HP+XfFWjcR2aHfYhDuO5IfBAxK1vdYIHOD
vVdgAvdErplQbtM9uSim4K2m4nHOloTArYPC/fK4K4nUhFDrqSe8EDqRiZmpRrRxSHG79rlpYNTG
dYBIANtjVShqBfazXeT2jiCabeBn0zIoA2vlwc87qawrlhaETYMisIB5UldM5Jor9lZM5SZrOxao
OS52ttCkiGH6Gs7waU18vIZ2GKK7qmbIAV4Sgw3FEaDAT182MemkCttk6+4GNYRbM3WeqsGfQ9c6
Fl+may3gpeMTrORFJBT1aIsTtDa0z/ZQPj/uFj5L4EW8PP5RxHm4SaeQ8g8JjGw/uqJfdqSrHlzF
n+lRhoVtnl+1StWHPwcAc4ccZ8RcY1/pxeBAcCTczhyT/ZAky8ZAHmDLuW6iynoTUx8N6w0slllS
6viriezUw1BFWNn0AfRt68hN5Zvvtt6OB8tzf1KnBxbvBVsvLZ9Q0C7ZDXwpw0w3AgT+wtB+64GU
R6kFW6oV6d7xqAGi/emeTVANZtSSzNCeBcXx9Wj1r31MtSesXXCpCC6qhsQvK/WeKUPKXZgNJ3sQ
hF2VDRoOgqIXTjGRkVVvZsaCR4Tb8+MQicne2Jn/F6WdtRYS+9qM2JCsal1Sz6IEHs5aoxVJIf5u
6hAFO/HFjgwf84zGp5p8aTofT5WHPAt9iHmvlU1HMXeh2mSEaLLZAJTn6btGb9XKtqL32qb+h8hi
1QZut5xiC9dqA/N28OmT+QZh2vEYbhI3Lp9F0dWriGiyp7JFnW2JjZ9SU/JL/OQ+MY3MKhFgI8rG
9BYNWE/MoVp7SCaSkV12rE4nc5r6BFPgWPmp4xff5RvuMr2O5M4QyAb560KqO1TZJ/It7MooTogM
UWDJahMYY/OkD9EpLdRv31b3JCm9tVeR9uXBHg9EPFt83WKlV+m7nUTUGhEd7zR3xaYhxsrNjJcX
FWSAIoih9vWM8o65dSgFL/qmI1MQnaarTefe6xNqTe0dMXZ8cHNVn3Pe2Nh0Fwhk/VVnyl3VhIiA
i9E/5mClVBUcvOg98MyUlZ5NIBapmIywGHznQ0Y1P4lxRjeQGXJGjCPyXd7xaTF1RAET/I0PsSNa
JsvlqdT7HkVa2J+kEmsvql4y5TY0HJgsRmtyNjXxi7UcyLbkDx7YYyIR4ZVTVB9srEErGxwnDRTj
SYjmN2Hue4EXc9V2SbgzY3RgQ8vi1olZHqKRXgjGvh/u4C9ar7yJnoQjarNIUTTsVw3Vd6jRxh0t
tbsq3HE7FZn3A3EtsoJVGA/HWA3J1YsQ9WXx9BKy4CHg/stPZLXAZ+G+QjbeNHPOTeEIc7mpUum9
RayjUEEQM+2aBYoTcg1pmddrSMDc9OabZxI1H6loWBL+vcCeaB6wn5gL2/N+9YRA7bq6w06oU9xp
m9e8KqpzGt/QBRBf58hpU5KbuPb0WGG82lNBzKjjleepda+iIkwOpNg2J6o00bk50tR8tzrd3RWm
g5YLh5qrgui7JlIdub/1Fdc5TDFXoq5ryD/1rYAtnMZOB+jmsi9ZLg2Vu2e/VT/VU7ou86xgG8Za
KjacYMXOAA2oOrZOAwFEJzoXIttzWtjjKs0MbxVV3o++Gglbpwa9bLHA2lQSfG1wZoHiufSn17om
tdh27EVvTXdfmYeka6ZLYdRbslu6jzhhruriK4hWb9vmig+J7F7A92816e+YF4G0F2yETAtltIMi
tkwpNqaiQJ5OLJefb3129esyNtp9MaDbFP4Y0+RzvJPOpoAm/l+Ker/HVhnUQXazPVGuK9c1NpNK
sZ308bKpe+fDCiIIyYN6ix626dJ71bsJXQCIn3ewf78cgzION/t5zBEwNpE+bFy0TRSCcsaXo+2U
7Z0ZjQBLvmsxgRvJY8LeomLtwxL6YI5esBEjlBFTypoA3FU33CtFQ4qO588+IRiSTDQ4iEwIekrW
K5FN09aMVbqfncpoO4AlotvduDHNHj+o7pjcv2D+4sFrCUBrfECiEaQLKjhrAXnpUOi0FzS0Dns3
QnQ3WBjXhr4Aj1HqBvtqdMdisqqn1GuWvZu8aaTDtPy3EfoAD9EPNpK6QsDHhOW4RC5VtQcMQGgE
injdqWHYEJm6TlKLKqi0z6SvzyQLEpQRndyNVtR45eyD3nrWIYY751ko8Kh7GYSf/OgJqjspzFz4
Bh1wDmYQLXo5J2CFPagJrxTLqrKyZWlCjqEHtEoa1LBdlX6YlDq3JUpy1jzsD/NFU30kkE/Rsvo4
/hqsCVpUfzi+/4SBryadWr52VT4dkGOxtgh+g9JnC5Tq72YSggfn3cPeTGb6lLB74MVheNgZId7d
GA54mG96t5/2pjYCyxkPorJXYeG/edSflkVb5Csrx6BYhS7mwr58M9LAgSueAae++G1Y7518WFtF
YuzrutzFoqXXYOnp0jLViVjwd7atamfvhgGzumCQWY1wvSV0uo0vvR1Nul/APtZRprMmS+N1nE39
EvssypBa36rW9bZzjveIa5SU+tmqQkRx1EvetRztdimnZZKVN3dwR3DpYh+w0qn0fgDeQ6c31iw+
g455j7rxJ4UOsv0CsbETzQGIHG8pArKWSiv8l0kaHIOw3KRJl+2GDlLP2BlrMx6HRW4jCWVJspyQ
oyyiXq0bW8qNq/QnKr/xrtDjUzW1xtGtIJsRnraHip4s2MP7hHEULzjYJFJSLDZ9/zMxDdo2puxW
jemvTOkSNe7hs9Ht9CJcGkIxNFOyG/ZW/xQTZLAXfEIDysaowItXgkeSSxB5Dng4FPiVWx+1DDqV
E4b2qnQD61T6brXJGutamPqmo+i1bAURqW7iHIKm/B30SfkM7vzUlNmPHGrXJa3reBuH1nkykhXN
3ZrvWujvZQQrw3Vcimhu8ATKaylaEZ4aXt9zMsiXtuXlQZ20lvoh7kYiZWKB2wzN5oIkFO9YKDod
ZEhtQvnq2rqGFBDnFnvJeIu9kznVkcEalFmCcj64Bs24pXDt72FFLkQA1MHD+FFYx1YHlcJdD4E2
/xgQiuw5oXoo105he9s8mkpuX/HRFyNLqXn3q8cBywCHbgJ4Aunb2Z0UuPzYKsieXuG4T3FcbSTo
71tD0QChLoDocg6TTiLPB3NjyVXAdhXd/QHDYHZ8HFT+V6vxKTdiwmhq/LJJFGXnPnJeSdwm+Y4t
MSl8pAYSpqnFxnvTQLdPEHGSmly+F8KbDl7gEkebaNGFnrm7jmr5btSM6mEDt0TLAHFMLc4ap4+N
A+z4fUXSwDHFVOY1cXgpu/ZU6cJjtURcJyiWo1aJDwFGZBPHNJXbgh6Vhfl63QTMbkbL4rm6dHa5
LitSMTHtVGv7VE/UpTKK+5icR+b8OtJ3DkOPpjk6doYXg6YWJJBsh7SKRtldCIu0UdnXq8lw8is3
SDmaKFmqHBY7l5auco5aADpEuUlLZ8EkAwyKnheDgLIc768BaakPjSUvu1sUQeho7H6nT/k30Qvi
YHVe+zyMXsvnXP+cMnFC4xIdyej4bP2uYvWL3aHoWphHIzkyWIhubpuaz/0QEyJgjcy/g38MzPps
Vvh4ytyDxhqNf5WDw/Z8qKxDH49/sQgcnmvwLM8RzSK4yUmzGBtreCZafF36SuKrDYliYyewCNx8
2JRPtQw3tJm8Zwq/3nOsFH4MkibWsDToPKuNFUFNSsuaYGjfD1aO7bXrKCqqo2lOb9pPlhwxn0Ha
VMpb+sXK5E3FuO3yOsRpsvIVKFGthwiUlO7OH0xWgywQIszJaHMevxNeKp2acVT6kD29GWYB+ImW
Ybpygh1yqBBfWYa1oopQpvQvyAW1WZzOwLxuK5vEx67QgCxN/4et89xtHlmb7RURYGqGvxIVLTlI
zn8IRzZzDs2rP4ue82E2NjYwMMZ+bUuWGLrrqVp1idE+7/8+wChh84qowO9xFl3Sfe/ZkAVdROMA
NIQPDBceqfyeGXa56KrYdUV3F4045fJix0DGX8mOeuKybU/FfFFG0l9oG6XVEuUBpkN8dNronhbG
h4nK8K1Bxibv1UcP4HTt5cnF8WZ7E44ahHFTaGu3Lo7TyBVTxPOW0et7PdK1KyW7OiiGUJ3vMVr5
h1lxG0Mksdl6s+yQq9KKH3SzfyhYb58YuXzKpB4OsZNt87Q8uTjTXZIRAbHgPY08WjCZLl2b2VL7
Q/a/weK5MheQcIUQ29decnBeIVswls7c20iwsMsi/6BxA4s8DBuiA+XWNCs9BrvN9BITEd0U41ix
lh6SW1Qe6quxQA6J9j1Bi0R1uoDSNIj2NHddDuRzGnAe1uHMKVdlOz2SYu2YhbXyKmIbGJ2JaZrD
c1cn1Kg08aYhYLPh4DjRBUyMc1D7NtHGY2qQMZvCxWk+1i4pkoM1IbaZIetPanRYOqAy61Skp2Q6
0Eli8icWR3g6r+peswOmMkFkYuAWQ8sZS3NuEcJnMDK6QnJTrSMS9BAwCd9Z2VrrZpb8aJhrvX2D
BgJEpmYt4jQma2MGLUHjqWdHlQZU+5XBBI6KpsbBMediv7QM7BudVq2tkKO+GrCzYATc+aCKA3+Y
oDtWbM8Lhp2MaHDupiZaDalTAzoCOD3oyfVmTturb863uo7TvEIe50bOsMEDOR2S+a7m9hXFMTy6
/k3fl5ByHKrVdROufh0+uLQnrHqt5Coa67elInQ8hnB8hrcyVV0Q61m9sr3xw0p6Y2P2wymq5Dbx
qlvNr7ubLONSoFdilYZJEYRivCnVkucK5aOZKIRXyVlEpu4QNlA5bR7n1JVAp2wCQJD8JGhLtBCm
MzT3WP5RgeJdT36VbAimkpOdTEjQOrFcDBvPkQv+D6fUQCp6ftLdrFiT1O7IEvJC/32g6Ldcams5
ZoHYoO7eFwb6OxtLtm4h9TsQNsB50+k8pt/60I1rUbtklLqbcsCFFSrnyBAZnNlz2WON8JwKQS0l
JBiHO2L81loyPLRnogKRS5HKBOwEdVsr96mYvosw3qczT0rJhPSu6z7lNB6vw4Hhch0GXP6mc5Ee
mf7GB42JACtbv4DobHqY5GghZ7joET7pG2rTPf1c4RIkBA59zHHfGi2iDUENa7ROO8hevLmOVp7W
Nfv6yWv1X9qBdmYMhmSmyne5Ud2WHWztJizvLbe9L3tSECjxYBV2A+yxVT3qzzjArTXv6gjSwp33
til2PVs2RKsKPm7MrY1W3w0anNxa+jlOovKlG/y7DFPrGuHkrUrogY2759FghUpbWM7r7G3VlTlH
XJfOplHitZy4isZlX+xnxSRcYz9UuMgGG4VGAKPR5fUV/j5LQ07SLH2XZaahuRrD1hE/GXFpGSo0
wMbTdxM7ZvaB20gMOhkqwwkybbgi/rIa9Zph4+jhjZMKd4XT7OBNAiQoY2DAkWTr3PBBx9q0HiSX
5lG9RK0Vb0KNQFarw6bheCNdh3ewjp9wrHPjEnp94zglxTkcjXa6YvtVryt8TeveglYSFtTyspba
JSgHVBu5R5GaF1PLzxk9p3tsV++p3OX9Te7TP6/sp9ETxWok4CBKZOyKHgibBPd2rOfyvndp+BJc
wD2wzWuVJtMBbhZWFYUsMpAiIV3OujTN0IJtPf8Z3PJz1K1xN+moxxa+T6A42hZo7buM5Ls/F951
rkr6nH0AIJ4d1JiOGFaqwE9gUXWIjEjYZuCOiEW9GcZc6itSgohIjZHfJVROHFA/bsvZNrgdk1Zu
o2ph4bCorXIfOoTuFCuLXe0mid5AWH1k+gRVbgLwmzQrzir9CBHHJ0gX1TSW6T6LuSEwsuqnrXo6
Abtm7XqMAFFYudTLgOKR/qJzGwavqu7t8q7Fc7TG5cEaz4EimguNrpauuXZjqrZT3rSbFJjZWmvN
Yp95JYTCIY7X2EdOHjDXJeFF7BMO0Q7uaxu03auMtX4jGvUEpe0mL+vhhOOENjW94sIfRfAoUgo8
2CFWQYdSdcFGcyB1D+cvMwJpJekO+4pcMcS+tM1kBfBZy60u8X3qRnqLVT+Y06Pdmx+ejSkip9iU
pUP/2hsrIynUXq/gSY23nWF9dlord5nev3SRmR/quCdEzGpoKNmsC7T1o5zV45w77kE1UA+aVByh
EfkPhVKPWGxvcsM4sSigL7Xpn3FA71XNtiu2HuPc/CxM1z9asVGsQq3ZTflCs0QUTIaPhDvjmps9
ChMxSSGE3EaufRh6xh6j270WBsFHnfv6JhxCf2W5OhnTnErvKmx3td9H28bE+OQ49Rcvvb2FGyaD
1msewe7Zt6p/sH2W1qYu9gKu+FocZz4UeQPZRn8tm7PLe263oxa4eg06qxi/wmjao3KLIKc9qVru
aNn8lUzDOU77dyYxRLLs8tKUCidIF59M5JVAWPGp0ZEZubo/eaWbbidLfzViszxHbbELzSFZYwNi
9c2N31M3mHW5JfdnvcVbUTs+zqK0e9UXt7LJIoxyWHNTa6B+x3DaY+WF95ClSDF6WANOUC9J413H
SX+bZsOBnDWyIYvig5m+p5Htop5P3HusiElPE7MM7MleUIhwtCtQN008vSrRP2DPZ+/SfLdT/NzW
BAPLV4coM1YSa5/V3D7aqjzac3KucNzh2yAfbNn+AcMqtQF6+1JGBrPvpHofWwfChWA8mro6YG+G
ICRQF4vCQ2ccmGXO58LyXiY4N+uaWBz4EOSoFutDJXCY+0V+6PqZ+D8i+rrV9Bdp4RpXcV8f07Bc
N4CdCK6hlNJHSpq69jeNeLSmsj4IRvorjb5LgPRvkUh3tR1/eA6znsnT5pUvq5U/aC+y88W+tMsv
od3N1OG1S/5IadqXl5AKNcIJ70TObwr53gKDwHbyWJokNT6S9CMa5UYrB3cXJ/6ZTPvdoLfXuoke
wPVTNdgFadJ99wOpXqXqOLDqrW7j0Gsg++yYPN3LEpFsmcbDap7ffZOzeTQZqpTfAGyGvbGgjiKN
KPABCjishsj6GbmWsVs34mNme1dfkb+xoy+LONtKF921xYLFIcnEpJKhGxht9GED+2LSLz9orQVq
4dlfMNtTSXqJRP/o1I/MZgZeu+EbtN61d7EXFFr/UfDXrupGf+5Frxb5jWyr078adr6LM/MR5zbY
wpluCjQnTeve6Gj6grJ0jyudSPqsf3eleC2i/tPt1CU22Y2PVMvXg8vuLZQ9gsU6jua7ptVusGnM
H63gGmiOJuUOStzBCWNr3QXzmFNbKWBgtWPhkXTeMrt9rQYd43VSnKL7qXfec8t8xVpwNy1NC7Cr
GZfXGFbd/q6oCYlJN7r3cnPnSkqJBqmTFpwtABMtBlLH+MhkWqySwcQ5KTG8EyC9typrceq2w67S
qmk/6KzzIEq6G0X7QBpXJPjCfRIP5WqM0Yqg+R2sJH9ZblppErh+zPq3Ba6IDk/8aN/BGGcNJh9z
i2w9ffcYx5wrMNYc6shTrLAI1hol0FYRPnCtOiekSZhPWGcRg632ZXZks/He5OJbxMa93ztg7Lv4
aCn1xhYGl0hcXCrXebZr9Aijbx8Sclgr1RwKaEC35Cz2g/fKQ96oeDso51HvNcYzcRtU7D+3C9F3
1SggSelMNrPzCSILXb5DjOLOh/LoefqRQdLnmHUx4zDYaYYHK4qS6BdhMl9tRPKpOeMprn251kT8
liAc9AbQkLRLX0saUBt/PFm5C9TNItI1mk2Lb4W78SKgmZkM19C/xEKkWRvlL5ZOzBcyz+4jq2AB
7m4Lza5306gT08WpgLWaIh0wbykM/dVcokaA6mNYQHmhYVQ4l6PGgLCYXMtRB3yAkZgtLaPf2WVS
3JhLYMyIjRWaU7hC8HtPhA3rpA0fyTuw0PChA6XuR6tA4mOs5k/J9B2FF8mh6a3b3HTua4BQG92w
bpZra2EbyaoUkMiJ+PQBJnxi2Slf0+gr3GBznHhMnsbgcvl0YEYjOq0qfzjWCdmV1B4elurayOHi
CzBjR/XLL56otVyOXNLmwJnnazowmAn96aozHC0GxAWh6dBg5cSdmmNLyxmETz0d7WDOCpPZot8V
14TNbmBXb+R59mys6rUCtKQi4vyRvXds2oa9HJB9z7mitxiMUV6ATmYDVMCGa5tNjqM14qcewwQz
WLll8PCUAX7btu1DG0XDznXhcanmh6g7Aj2x6MJKn2YHzwvH3c5sudYy5aIjMuYS0YJjiGbf2kf1
oytwJ1GjDAcGFDiHzA2urjogHIhk7hY7eombi646gKRE4ldN39505i4Xpv7FehFhJu1XAmsyR0M1
dXwAD5Cl/o6seb9DgR8cneeQNk+uZ71NQIDCpqXvmWaAMIR4wH26guVXBjRzylOd1xhvFg/R7Bzd
TqApcnLFtUv5Qz3D/dSb9KYy1AsTv51HaDIYl8cPc6sGdhZ31h43yW814W4r9m48FXAJ2A0uvsXJ
ySjobF391m4prOk4K1FWJ6A0LEIrh1Rt4t4WbvmT6umJDbaxG2Vq0e85IW7G+IZQmlYsqNnG1xbA
MOO3KMadObTZghXeDyCe2N2LkWFbEiL0F7vKyBmKTvG2p4AmoNMRKGYlV3pF7lWeXKx4gUcwPYPh
oyne9qgIVKX5EMLhvSv4sVbRnuqOYKrszccmKamDsRcNroHQIOtyukkzOmFDhXW87DmqGdzF3DdW
tVtdWbw+zC122U7h56kBl15lWPr3ZkKQWseuuxategKK9GBktrHPSOdxT+sKGh8TeATDTsDfRMGa
H+bJ846RDzcFu/gPQKGa8SbWm4nG99uMdR314oh1dfbUeK+VcJOtZVYvpYHdPJ0H49yBQUrT4ifK
nQJiWFpyKeUDmSXUv2qZYs7TUTN1l70lKXu9E7t0wU117E+j0cJbVw73YgiTvZ55rMVl9SqjtNgt
9RpbZ3Az2Ac5ISioqEI2faBhznkKTYCu1Gv4/3yKiYG6H2EsditGB/g9dzZ7FNoz2j8f7Fqi+dzA
5AyfKxbtmiQFNfXjCWdrtuPE6/ASECSL8Wq8duq961kLM2Xxd9ocCiwwPT0sbnlTYLJOLD5RYJg7
LVr2ncW8zt32zsy08TataKRw69w5z41T7WJphOu8ZojNabnUWwrijnG3zjKn26ixucQYx3dt4xU3
YQmMzx5hO83OI7wZwgCUHxH+3RlpDDiJZJFf3bOdi/Zxp3OgyeHYgssZB+A+ReiQZKndn87BsGO1
VNi6U78guZeA3D25fEofqMme8CPEmOT3PmfVaiqfRcZZkveyCDQWhw2wzKD3zfts4UlNzN1L3P0y
nGKOVG5Zc1Hc2TI8Tpn+EfXQuJy5fquivENiyl9zLHOb2VoOBYaKuv/gDBG0hchDelz8n5PrF0HZ
QK9ggSFb/SMs3PumnexVnAtnrTVLHKOz3C0zuXeu4j9TNAOlSgkNQLsbjlPrPTpNFuTmALcjuuDZ
5qcm/7PnjoIdRzKYHOZtohXOdjJFy6AovrWmkdcXF01Z9wXNKCVwj9HMucEpZq2pTLd9LPcmr5pP
a0wwVt0VCD7f3vPGeQ1wjvkzF8UDXaTOjVEQq4sZZMdgVsbB30bAcel/y5q99Kn9QmKqaUk7QBcM
LBvPwDA/mHpeXhbY6lGYfrkKv4U/dZuKikLyN+tkSL9Hk8QT7zOqksuOCv0DwTCYqBTIJYi+GTCO
jOGb4Nl4Lhl7WUZ3GQFrOFwX2IHwzOvuNLT1xXEkicn8kKOP2wmaBVjynKBswkSUWU6QhMzB/dC4
12zNeZ+Nz7aLPyWVRDp2hzr0P70BdhFARjZ/+snC9AQYTeBLCl8HA7BUTSJyTHzKeThxdVf9KAFr
hco6XwKc94JMYjhmpfhtGjkKW/rCw1+0qb9kXKXq0SwCMesnieK6FhYgcV8me0uQU9fbdA9g4IJv
M9qUFBsTK/cOoT3Sz9T1B8JYLTJ/QmpA2uzcWSoYtcZnVCZ15N091WIU44A203Sr0QRmlnd1n8lT
0/kv7UA5s1v3J5Cf3goW0Zm706nWxqdwlPCulPVui5zdMPIEPtx0jRmeEEm+7MuHhQtEeLZNcQq6
FFKvBzq3svqONTVGpItGn7QilrKulpqWOa++vIGhqjO8JoLgWh41t1Ffn5VAsREgcSOvw5a1vLzO
K5CbY89isYlHNttlzpgABEMOJyMERdnY4j6KjN9sEtBVve+oqHjRDOPqmdld5zvwGRgieBYIpbZx
X8iYAkUBxlj60c3k+J/UWgFNY6bp6WO5MdBGEvb/SQsNbCioS8Cp0d/CNPnl5YIGhmfHoGo1sZgd
+sqHzMPOk0KfLqZU0Um+xzgr9rnhXlkMjGujOLoj6xbJEJdaOiwaNHlFpbE17CFaASfEjprtougX
kz/LM9PEeQQfp+A6kcyAVZOUZGbc3CdgTjFFRpv5FQvkb9Ub1zTu161RTusCP22CBW3Ek46XfyV1
huZlN/HamTc1iQV2/Fz3BH4zK9E+I0ZXDEwAwpplFCSO9qmaZiA7zQTPKx5SRiR75UxToLKwDepW
3M7FVBzDbeO1JAB8KvWU/Er0uljlEjcYYDkoWvm916vvGvbKhuHaxcT80ZgPhYVwQaZ6O4bMBMDx
3NNAGGbR1S2r+8yr2w2m3XU1zMeucb7LZYEIUDQNCp1Xl8X1B85RlpwOecbibC79d0XlfhbVnSI8
1U7Gjer8V7LB9MJXJkfqcJGl7q9BM+3w3m/7WTyR1UUAo37B0sgqxtQ6m9Gvwo3NWhevBYYFPD2S
HXXr7qrmmgo6YqjqSolnEfPBCNOR8PJcDFxS+7HgbG4hCHQgJxnoTm16HLqeIifLCgY6Rxa+foll
ujIYNT1m7nIno12PpSXLAoTiH6xl566fTrNrvkMaCBJ+kPU+ecOhxY5jkgENjz59criE4kMFxa1B
n1hFORn6qDKGPU53xE5WYJGNWtSxFMSW1pNqLNc1vr8d/v9n5WH6X4YdtsFBZWnU1KBhCjmJM/y+
kevl0h5qDGxS3LdpnDdNjLmM/cFb48tHbSQ4KMgIUZgLRnX5TCK+d2b/kdv+MxiTYZNp5Y3Z1lws
l9Ok9lCWlTGB2BoiciOVdyqHLD+O6N0kZJLVpGG3ETXzKdezv8NKf2sxC6xZs9T7iHGbplkndnxs
joTVBUWNw2QiL1tR6tVWcw1h6SGyeUboVPG6zxXSpjFfJdxJGaY/6cALoLKI0w90G4PSQ+jE47Za
ZMOoD3/M5okk/zWf9EcQci8xOoLDJVOXxTPZZeb5VOKkqr1TWsq9IR8ZR4ZfgAkukFnwjKeNydPh
r+ie+f0UgFvRA4a8VuHYZjVf4evdaYlHIhvisz+DZWdiss20WoFmL3NcwnGOw2Fh1npA/Nn67WuC
5XjH9KsT9cZReV9tpb1Yju0e42pCN7cE+n6C8OQv2/OZ01sO16iC+khgAik2Qc3Ok7ucYw2FFKot
5T+BliNFehVQS51SENN5tsZ1pTfjxs8Igvhx+MnNyye+qyhAs70fJsK7ypubXVrrVPRVzW6Q2Imd
gVi7w66rqLu3ia09rC6sN+4Ubh1L8tZXA1GvJGUMob3Yd0CVf9i64g5vzJ0e9vfSiR4qGfVgtFG/
epk47HSdYEwsqtN8djvG4FqEj9OtaJ5AE79b44bbU7xxZfaEV/LWBAWwjngxdrJGZxEksbqRMWU5
7eScfPcGmh6+l3TT9hayjR/kA4uoKJ3gfRN8CUyzzw92IZ56tjXrpMEazBVzED6xatk+1oTRE9Le
eoiTzabN/aimEPIYRyTWkfzXlXtQ7XcMGQwd03UbH9J6/LJr6mp8HMmOjcMTLFbFiT9dZKezF2Mr
HYQ2m9HOvmqC4QZivVlH34ULwtfZGiYGG4peGU/AjotnY5sbeRKM3C5XJlaifFHFqJd7zOzkjVbK
g5oYNFP+oQB/Qy62WGmk/Zgei65nWmbvLNPAYiuxmTNeX9tMYpDYQDLWVr53OHDYD0Ewxad5I3Hg
Azj3tumUvnqejZNJ3RQpnMYy1O4qHaMR69xXHRII6wjKxSx7LLbowiHmy68pLNicuvDRK4OZB+bF
ceWEAwwdnZtXqUc3Zp2+6q3xmKjk5GMGqFKn3zo6Sjs4DxaDLJZUy7k2dNd+7qkfHv1XL7Abzg/L
IVsSNpvZbmamSo8qKeyjkXuP1cgayRbG2iJuWJGiMiEYn9Wg7/DrcrZOw0tb2MU2twCJ5BgXhvRC
qd/FSGwWYhgRC2WHZ6GZAdH6t16bEZS7r7Fk3ZyTNkS3ZJVSyXxbtkjVTcM1ute1c9pPLSByfWWI
/Jhno3kMo5LNKYumMB2NjZ0U0Ezh6fN+iJ8+KbC35P1misUDIhFg8So7lOht8xy9qCm/xe6J2zLB
r5zwHpYmEZDSZgtc0kMBisLd2tVI1tHti+0Aa3AtG/bGuGhwiWAASEiR0b3EiMuBsrhUtC5XknLA
fu4QWtLYgCrMud7MNY7v6Y9WF+9RKgMnN87YSFpMZEYYQHvfTEwig1HFLl4/tUs6Yz/ZDZD+Pu02
tSWPsuUcTKZq21eyXuPUQ+ZOP9JIu0rbfyDX0cGBZx/On48lPzuB2xpZ8WWOYCbBCuCG3TBjH1M8
FvEUSJNjpoxb+CRUpyKdnXxbA4KP6EwHaQPgwYzOjsPEuoOhkSGiyDaszstDZTO8K4eFs9A7zGU5
CGLNYz81NUAno7B2dnQjsXaELxj0tDQEYAwCSkm+ZoS+kwsXdYVPNQ4oJR7WMv8ployFcqcoYG41
BEnFEx4Ma6e5eXpwa4rVYJbQ1+BDTTbphcDyyq5DK3yIyEX0oXJ4zcTKde44HlauuOWohKmNVfOU
lFeF6XRlWiGqecIp2483tY9qSHPeA1cWPK6Ru6la3VuZMe7y1mnEpi24RkmkBLb1pzRPXgv6iMiJ
GKdORwwQH26t63hBI85p8Shl9cz5zd6q4UabM2BM8FM1sZquk1PZq0S7HxhrbLi31YH2XqRwB0JD
PWRuiujl+2QOMlyoIbxE03uHQ8C0JAWK54jZozaOBQmG27tok2Ut6iCFpyznzO6oz2htmg1tXlwc
0qTMZfMfI9Y/LYWj11Aa7Ir86obVDQrI5zx7v+HsZmsKfYqN2FheYRyJgaRgs0x/hy2B/NTw5fZ6
f8SC+eJ39CNQMowXgeYijmwrmO0Jqx92HS9+Zo5/L2vjV8qG1HWJ+R4RpGfy8ariCiZ3W69S7AH9
NPVI+fHZU68u1LP71viNYbnfeg4BDTtc2nZHzV61TUwYqDBrWjTiqxZGBZA43LuWQUm3vTios+bK
O9MHHaEgz74XnMoPY+g3D02S9kc7SS+UiuHvTeqV07u88MNHJbIbS90tpUuF6r8mGp8IbAz1Tc1k
B3E7+SB3jvHG0+CIDZq+Nk2EytQIn/UcPcpiXLWRhfs+SXNPMuk9YeG1zRMSMAYtLntDqJc6H1m8
4mznQOh+B/86RVq6M7zovaV2EXgrZGh8dMSJWLwNfI1m1BOt2WhIptMFpmd8+9V3nM/5GiU4uWlL
biiFvjAU8hzvYuM/ZwV281irv7SGgIUj1mNUckya073F9lSCf2KWDUTUiXD9SUxJwTC2NvfzcD+5
mn0wXfdYWc3uosUJ01mg80uUZ1+oiJ2wWX0ZKT4X6e97qE07PwvHTaZ3GK9joHYkVhzRg6Jhe0AO
FpZbmQZ1PCa0W8/ZVjdfbdMivKczO1JR9OFOxtlM8mOnwvGcWA09SzUpxq4zHoncOatR8A43OfPL
2fC3FXsogxmW67J1sgoya8pB9UPZxeHrfNV1f+m6Sl9P+jc3zRb0PlmFXh9syit8ZETHQKTuNrrt
ko82DRCRaUlmxHNXJLu2LdE75i9IubH4lfb8O9qmc5wKf8Nqeb7JzYQpWCYhB7oszArgsjvfTek2
8a4kYxszxsSQ9Z9e1qKpLE2jDK6YwA1+TXkz5Ri+Nobc5OczD2QsQ9BLqBO/1aqug6VO53rV0EyT
jjPKr7mLUpRKA27NivH3whjOMcRj1Ifj251iEdPdVTrBVHtnvdZ/QgZQjcOKILLFukFPY6qZbgu/
uk6VoCTdflYkxCh6GO7c0aNvDS8p7QhHfAQfyoePkDaPPVjTtSy4/ysctF19LhKfo7Ek74DHjBpe
GVD6HJReprYMCZYaQxkkKv819JLMAO1pzlBzEQcqhGmJjVtrdI/a4N+GMg/M2X1moD/vSg1RnvHq
VuUJRp0pO+isHvQ0/ra6AcsCPEZWzJ1Jq4rmOLB6nXOfoGZ0Lv4lstTehjqcccGBnk0c+bssVO8R
NKk1Nbp3UMq/5hrq8SwtDFPjssPMDcTpcMUT6Q7UYqPpA81xaIUawSUd9Kn8mbr8QRd6fBDavNUW
flmMd6ymInOVV+oFguQIP7AKXK8gsDlUvzndEsFY4rQW43jOqPqC9eCuZB4/OglCq/mUkSS9xM2D
HQqyN0sXgTGIL+xamLfEbTLuhFgQbCiwo7GvK2Zumuhv8f4Sx07TjUe0bc2VoVqr8qmhfQz07bw2
uLQv1VYshHPdYqJIsazdtve5JCc7jPKpENne12pmQ21kr8gWE1mJ5hmi5CVUeLXB4CHnDUxdOmOD
QEnBD6mAMKVFb0ECjeFD0cFKLI3+VM7mvZ/l2MfH6VtZ2q/QJKfJDHLe4ahQPVV9nuVdGdIM294N
Bm5w67nx38vafevN1FmZhmVeG8LMFAMb9GUM8YlRXLPteglTmhmREb91rv5CIPzGY1hHdmvtFtkR
Y1VCExPlmmleTpumixcFhd6jdJkScIkfa2MXpurCun3vJfE5bstbi3nCnFLjUYj6cdAVihREN+6E
UJUd3v3MC39oXFz3YtDYc0bEFNnXzTBWZtHvi0hOm2IpOuhBhvtztm/ZeAZkgL+126Ymsad45Upl
HCucYIdxOoepvA0pc6aWZyFZ5XOzUQVXldHzV5WqSZKH+34mwqBhWckb7Np2pYYA+CTMe71ArVTe
vi3FfdbIN8cabkfvOTRi5h1cfVc2UwaiuOa7U06UGv6w2sGeak6LrRPgRl2Ih7iBHJ3QqRAZkQWl
7+gRZMP+FKMjamDFZivomuk1DtlhGCcTOCIh9um5tdgkexFtdn6QWvMd5adnFk5Pep4zY8f4SNP7
Lejv29Sk6HB5SZIeITCTG8uRLKBdph1Nr2EixDo+69ZvK6mWntHmJaimzEAWUJP5M44ORcwI/Hm2
HYdWW2cjXnEKK76yJj3hdiXijiKigG0YrcexKAKcsxTMNcXJHJx23XJ1D0yHHRqWOV6UggCVbWdb
y7dg8nDdT9qnBAN9IIu5YXDJWg2J36EngX2YmdfEIDUdPCtHwdErVQB9+SMzrT7AvDECKaIGl/vU
DdxUtRsZZ3M19jcOPjY6Q9RdX2MgzdOQNvbyuEzQ3PJr+c+auDbSzpFRNGTVmNONaVoM71S6Vqn+
ktn9J87DCrpPB+qCFb0KAcq4BLsKYwY/CjpapKT+kwXXFUnYUqKxMZvAXB1jgcKrwq0X8461o455
wRCXDHbvYWKDOEHtx0h7rxrd2DBowzM37rOBkIIDgGzlchR6Ivmde46tnhduk7fGxcyZT+sx3h1J
On6uLLEJm6V+UnIW0HxQgL4hdD0K9kVTW5/sPNO2nZ2Wx3wKn2WOiPb3bxK0JrGT5dv+Pvg/sdfL
I4kyLmyZiR/GU6DxEbyX3xhlW86Fq1xC3SxDCsrT+b9/P3Xr+gJJ/IJHuF//+yz+vrUebjJgEIew
dMrjnPh3bUINMj2KWH+arjymmVcc/z5tw2xk8p3zvMpz1qIWrf5+Q7k0QSuMOgEKDAnyNvv/HyIY
EJaxGH2rcQmSaw7/oJuEik2uPH8/+/dq/H3492n919f++Zv/1/f8/ZX/fvf/+pa/rzU4/0miLi/8
f33P33P4r0f+j+/+56H/69//fsW/D/0f3/6/HuF/fY25As/HMTpnV2v29r+/hYxxvv/7Io4KbHX/
/ruZeGSk/j7/e1I2U8SZy+j//WF//5fnlGb889eSnU1aEJz/d9j9x8//86P/9af9far/Pcg/v5/W
oXz/9/P//JlqKTm0VpCLAWkM4x5d7U4fDZrYOrbveRI/RbCvdrmJIV10S39jnFIiQ/WNpvodqQVq
Agk+1Jm37ytPA8JEW5CJwwvHECNqXBTGb4oCygYe19HchNkxYW812167lgiYkkoqSpyYZOJwFtaw
hHs9MuOEbJmw3Li6EIAKXeyKOtYY9op7itJYtSxddL23S+3O3pcFowesytgEpgkLHb+pXfJRdfpB
X8GvBQsGad/9kd2U3jJDeGFBfWs0MUusUTarboyCZkxfqCdPN+Dwv1NTM07u6BzKaO5wrSfGNvpu
VWdtUWtaShtbb2OSa97ZvkdbhOW+QJ5i+683R+4y1lm54e/Ujt3xI1pQM5lfwhowvtim9sP4ifsP
YU6Vd41vtwfqLZOdT+CQiEP5NTAPtnol9wAlGcFQW3IrjHGLAUZs6DE/Qhq7J1FdwQNlFpV6Y7Ql
ucVapWs/nYaTtiO0u6agaYTI0p2bCuCc1xz+H2Nntty6kl3bXzlxng0bSCQ6h6sizL6XKKrZ2i8I
dRs9kOibr78DOlW+dcoO3/vCEEVREkkgkWutOcdsbbSQXT7LLrqgRf9u7Yx6VkWEPZ5gy5HrxsHB
aFg4w/jri8q21aaM0dN2tT3Mxn18jA77rqRCv91P3gtdtRHQhngPCBrZ0rUh/Y0NAam+1M1DTDpF
+tNTDKhawWSDMQ2dUfbVsJ0HAiZjOL1A0CpwrBs3Nb+GSa6IPyluU5te0rD/xTwgekqRp6xGsGls
/owPn2wRv+nJuS3152q8CzxixsIQK6g/5/aZ6p6Ibwx5Ce1YxqPx0o/uW6hiy7hwulM06GDDIxJJ
K0bHkcM0ucX82RlUqvmpS/AM67r3Ew/jZym1X5mtxArI3LEkKG9lETi1yskrX5m+sZU4tHgjOg0Z
vtiUyMP1NmDoVrIdbuAPrVq7MOkBcWQZQkfgMkQfJIHEB0V6cJQkK9KSo6Vl0ZDvEybJCNrJLnCG
RRTQxOO4ugya6jA3ynewcftJ998h3nZrJVFwh9G7UVhiV8WatzSIClz0qqWup+s6tbRwPfemha67
6lFYrn26kpZDKRilAHHLCXQn/hV3OZYkmKRTKVZlQ8lNGJW2g6VLfZl64qgl/NYmJjGcNC8mLy1l
opbs9D57pgB+aUBh7R3/hXEmuCKUGQu/Dy61ctJV7gM40TXzGoVsXOSU470bNNzJOMmOVrbNQgb9
xQD3QjWxd9JU9uCR+bCB4IZ7B8ZEUP3EMzZgGmu3Rdsad5YdfcraIj4V4es6tWGaOL6PnWRkoBPy
5kIL+ghs1l4CeR8Dg6DboZwggprFQma5txysFIPfabKpfkq6TOusqJ4deOvUt+IZTxDvfPWBCxYU
R4RORNuBDUBDOCemOdW4U2GoHTpPHib2Kst09NeFQlevwSF7EfskY/gwQiheR+jAmhYhAHOldsfE
gPQtTtkhkL8Mt9mhSmgXmGnyIx8n74fmbPwaXUDa0EZhXhE7xo9WTgR5U7WvqDfOY9BOCC6xdqR4
0WIyQ0oh+33t0UTRquyROTTpgin5TgOrG0JYnhsx+Y0+PZpzWQJ5PTanU1XrzarCGLkc6fVYiRth
hwwUrb2etq8s9hlSpqVBhazrwzEoXkWhP7WI4ppytssibBY+W/CEoBigyHfEwnx2QHCh1xI6kbTj
aew83gGa6rptPaEkJ7w4LBF1hYTtuO1dKaqXuvYYuo+ACHQm31uY4cTPI1LKhL41B0LSLIoBaxhZ
zNesEf4yTMENe4BrekIZbWs7tdmbRhrTiYL0ybath7ZXlAg0oRfBGhFMCm+BE94KkDi5dcIlJ7Gu
na1Q1Aw7M0wYr+j4P5gOeUfkk+uKvvHWsiSxTG964B8sRXt+BpaaxQSDVoseK9VvYIFYazUUAcIh
OkMpcTG07m+dlz4Ln6QSG8TdtkyQrmQEZfe689TR4kDShRqub7u3qBTBbjCqpzxNT7ZE+WoxE52G
/k0697EtJsSgzGMmcIw2QTqLTrPwWbX0jtK5P5ZWxtpoCYeKVeytQ51ourLfVRpj/Fqn452jWbCy
YVNW2XAoEdhwqKPStrR1Ykh8N3n/5Rj2HQrxYPTQp0cMsfkgnpUBbknGBMJxmNvIt5no1ntsjIRe
QYk9Un9cfU/eczxARpPardLbnZVtxqAeLhERkBitG7D/jHdGQ98kWjZrgimVSxevfF0mXDalttY0
l2yj/FkLohdgDf2WAJ5FvnJG+ZyL3qJPQ2kA8IS+vxZfB9uydn5lbfJQjmDicILRyFqVBoX2QyWI
9NaC5khq4i9mWBYiLv6NwjF/voYtnh47a5nvuWpaup0kPAkLkTCSPfrs8sJA955h48Kq1Gtbpe7B
aWeONTuWRswa7uHJc7iAYWmH9ZH/oFfxydfOyh24kGaIQ6gZfZr0+EQY3jp7NQZ3Oa3tshAMPVII
B+STIMBhGiHsFgpiswoYpTK+9JYuJuMu2PtQ6hd+iSAE1Bdq8j60rwzITMt86oXHuCCerH3UlO7W
VXQ67IAprsKUMseCDXCVHOsuTxGu6toOidZIM5h8a2HZexURQO2T9IcR+QFG4odtss7b4efAQH8n
++wJaSRxY1NJTmZUP46GCNfNrhpd9+h0PWBdDRyE9BHJyOzLCctTNdoPWBONTTiOFfvBU4XJ9SxH
jMZ6HSWbwER3ADdpUU9KMSghtcNCBTdZxHajnArQsyiwwmZH1rjdsrUyxcHKcUD0Ou2Lj4ypdpCP
N6YtDBYi+50wMNaiiS6wNI1wVerjNYnSUyofQxvpjKttNNvUlz0j8yoifFNAWMU44r5pRXvHAXmD
jTBfZKjy7Qg7o9lsowHLuDY0p8FJ031rFSmjWOMF86JVRcyHZG1g8WHEqmnJobX6O6QKBGP6DIGH
Clq+SRTcin5Kzk/5rO6J9wtqEKmgRANtCsMMONK4fHYpvTrVUX+C83CZLCDKZDuS6BClumAdW3m5
Gbn+ckAzXqpVtCtsiT6EeWtgtWLnifCHkM+dHT+L5oYMm1ZaX9yHMgHgZzHULwzr1a/CkwjQtQcj
HSBrYKs+tevAe4dOSGifF/XH2GMjHaD1icbyNfSmk9aa8LLHKYS/hoCPKEfLR5xURjQch5yEgJ6g
kt752QjxWhbdqz5hQ7KtFB10pO2YfqO+KtlhcoBvkpLGlFTYcPUZkyVWwhzZQ1oITcB2W2hb8GPm
2stslrUHrsJ6OoLG9tINAMFm64jhSrPJoqpOgZinyXM6YZNkPaRtyuDbbGN4L4lJlIHKz3aKpljU
FmYpIPZRNOUL79oRIdmmc+yc8El6wG3VvecBopgqsPdZOsqDbXe0rQa3vEtgGTH3beXjBPAT001t
HdrQC9foQb5Co7aRLxDO2XkRQnk55EfhZ9gFAwbFPVu8DQf+ISnp9y59egocu411qIxAbfIWgR6y
oZCFJ/CvbeW5x67QkYt5Sf2WavXWc0PtObP6rWosooyHvrvVjEnu2IPslXC7G8bV6N41ozPJXZyz
EZvsouvRZ+j1l4LJyHS2fA1mBloGdWZbi1SuDJP22vcNLRB9B6zkoNuSHniM8pkgCvEkIzxBjmw0
loLYfCqIvvvjbhsa3RF0H8127K+YzmL9rNmyeyldDhTbfVHDEJxze6DyS5jRB7o+7ZEBq6sbeoyU
O0fDYsxdmm3qCiBJYUCJgP7M31PzDVIFseTIMCl2uft906D+W6Faomn+X98DZTliVzNGpn1//7kq
K2sMAPq9wQm36eDz3uok1tG4dO8GHQ3MW9a4H6pyvJNaY91MO3JWIgrfKqMzFqjmemRzen/3/ZU3
5K98VPr+n77fKvtAwgKCWcvZTGD0nqEuyPXI3GPjgzF+rlpDrnLUkztjfrSOenepLJ1+Y+AQ2xe0
VMaOGV4KRDDHdna4zfeGwmF25WtPgh4gV3MqSbzuzlWl5U8lI/+1R4YOTNZ0D+wsg+e8b/DPE/I1
aEa9CUgd3n3/2JCs+4hQn4kR8c4LShvDYORt+Fs+dXaZnHwlATOxjRvxcOw9o3TOAe3LtQbW49ZK
nW0XuQQ/51iEii7BMzDoR8vBLE5apLmxiEi//76JmkyuzYkNfIuzo+ud+mblYXDz6z/u2ATE3hRi
L/wvpHdCJ0dVVDjy2Pt+euwDhC9tovR7UwvjVR7WV8uI5K50jPIpKOVzDVjuUs/3IuIW0X66xun7
QUDEAA8qmmdcg+SuyYIIDtDAQH3Q3WNaDR25iW5yV3ZauXY6aT9U5JTDcmQSCC6IyjFimphE4t7x
7OEhx75GdUsMW+Erm5LfRZVSTp8VTptymH4NtnNUDU4/k8oT+m75k05/g6DVLPH34KQdgc5xBWTD
MZXKuzYxTWUMjB2NysRBPJajNTftZsdKmB1Nu0TlYDjl3teG5DQl1IpaSfno971zxWriXIEjrKTF
VbDLOeXLyumeiwhmTNQ6r+DQnY3jinH7fTc3UHKzVh4yDDxooIiQaxPGEKQaxIfvu+hevW1L7lMR
Vi9BmgCfNk1GI4VG7ZAOxiP55oqqA4Fn7TNdSDhejFxnBcnuBH37Rx2pKf9w/QvfrH+cAjluR8d8
AJtLEmrVtqugwWbNclVdnPkms8PqMrk9rHcHl8v3A3bPtRHNDI9AojjKkFlt3w3bzlIjudh1tfYD
czh1nUk+zLBuwKicMmNi29LlV+L6sGGqrJQge/gy6sO7SuHKJUbhEheluoZh91VYUEnBlLtsLU3t
CEJyLsDcApiveGrNeThclmjA2X2d6XFZ+6KK71Ooemtqe3UsCjVePEJ3Vh6+TPa0Xs44KvLXZSFz
kiIjjAtcJxHbQUIhJJDrd2bo4UORdRkfnafeqZTfRGQ098L0WAnTkatiCUHCzRLz3vWuZKEnD983
gxlbe99lKFvHyD+9SB2+b5ggqANhQergMgyg7bGh8Lbn7KHwUo9mTmM46s5Ew1PcMB07xST4OEng
70eQgaeaFwQY110Qaaafhat8xDTZJoLXNeKSI3lToz2w0jBYPhGxCpD0iXoiXHdYju+GlICK0mRS
aTcfNiLfZyMlVIjdFGMHtjU6cOet4QXmk9XlBkenZaB8lZQHQzNttSKFcUWK50kO6kfynenh1e6z
OyCrJ5Ra3Gcc26kNZA4yCBKBaGR7D1TpPGleuKM1JY691HVaLJW/t+HJHefsROYsuJLaetoaAetg
7iBP5oMs3o1EoktX/hcv/pZH4LErpuOmP4V33zdQ6V4546kyW1u7ImexyFjP7M/+RY3DgJMScWYJ
MOY6FrgR2Ogv6TQ7e+lZzRlPH9VRNdg3HdrgwhwSAyBdUx7VfMPTj80gXtxSBU/Kc72NpY0I4sJe
e8T2eXHYmy66eVH2wmijTD19rjwlD2FlHKsx/6g7Lb7gpI7ECov4wGaBbUswDRdNV/2VBVLskpKQ
ORQz/Sth1dcBevmKARtQsEirjy4N0QmL/Rkjur6Bsdwfpk4El8aLb3puBI91Tc6tbbZ3UIfyBbsF
63kkEo8S0z+KECaFmDBxMV+miLcdtAMZQ1rY1NohK+zqxFpQbICfaA/sgnDJR8gv6i55jUfV3rKI
6U0axylhz1FPDI0NB1artMdcM6wd/jzIYrrUHhUKlbQObsbA+xz02IwdjlQtC+buF2R+qz5Ung1D
Z9KtIwxTSviMk6pBeXsBkSjJNzD6VX2rCjLwSCpH7znf6L05XrDY33KRD3tP/cwovzM0W2mmwIZC
/d3Vve3BJOP0QsuCRpVD94H3k4ZB1+IlIlrJxBKyQHHoXiqpZ1c0bZ99EWlLHJsBvuCMEixwDkme
YLGbbwpEQ66ux9exz0Ah0EStNYPDbAyiO/rpxbEwsbjM3/q+wWANZz9LDKTavX36vkkn1r7IsKf1
990wqLxNhl4c5WSiHwJfPX0HSNEMz++/b8wQiUZfeMOugjR9tHRrWt98TvK7qaK/Rwcg3hbozrc2
TqnlGKf7oArZkGOpIdrFbs4meBl4JzFZozEGJElKztolzAmlCEkC31/R1WHHG+CF7t3gPJScwLZn
ehuwxpSUNs6itZkm7tow7enBYRw5ahSLYsr0h6xU7b4dgNl9PzgmqCTsgZDCmonOUYiJlvz3l9O8
GhVt3ECpl6C2pW5fekcm+3oozZ1d2Zi+EPnV4E89mMNht0rcWK0NOAH35ASiYAyAjFmm6mljExCN
rYndI6du4htHIPv+i9EhvIH88OR0iU/LXRATFlTVLYYCQL5y0e9JK02OI6r6RVo6GYlbjMm5eAw/
hsZSK2S8gBDNHyzksCHblyEWGhTetFkmsrwEY76Le988F12CW70kUwUchDzXU/G3m6TWMzZWgrT5
cMrPWpMBE8C6tM99ygGNQiJCIbOrkB6tRjxaRzZD1MUtG/ypq588z42/tGlctzT/kakzyZUUgKhm
i9OQRM51kGW8icwI23hn30HjUGBVASSbgMXv+xL+i1BSgkMZe2PrdJj1urlpwZ6VlmRVbLgcwXdj
PRqRokEv0EeKclMyH8+TvcRSydulvAMyWW3boyi7BInYsU1674OshEVa0sX8l6hqxsAihwiWIX32
PmRzi2LGogIMjhzHn5lpoC+a4h3T4zfOqmoB212sqsand4Jxk6vp1hntah+PGOX7mjwx8H8U+tjK
WpNIcL3em25WbXpvtBd5hz6VvaSBYvJCe5eJRm4zzGi3rsGZWUz1qRqoTk3k8QzHVnXFkisDi9g5
L15hHwDtaQ4ZHS6OUNMen2oxxSfq14+cIfxGpvIwjEWxd/XROY0Cj0gO/Xk7c35rmwArtqm3wdCG
ZY/FctkU7Orqgi8YJplBbh8MS31wYP7MivEl0Saw8lkdn4p2ZSfviar8m3SldyxowlL2Vhu3n3vF
ptAPA83JNlaPMd7HNPLouktUaxP5N5G3z63GJbbdPQVZFq+Z36Bmzr2PsGWDl47WR5u3QB2ID+ji
Uh4L0V1C032qI8USdqz782Q62pETlvhtgJ4mhsLGj/G16OTcZmF505LwkOpIWkAmMQEng6lNul3i
AONH87kxiBbfku3ymfS7cDQfyjRESYwIeNkENviQmo7WNCXaOnac8Nw4wt0MA3qo2DBfJidDgNg2
oIttQB+hYPdbuVeRy20TQBhqMpcpRBN/5k3/FnknfKKAkRNmW3lZrUvL3lYCTSk22HssW4R3/6hs
w0HZ5rHCSERhtLJPrhXQsHIogApJwZ8EEIQyI1lKpS4S3fcWB+sn06GHxEbqo4GyKyqP7Gg+OZBD
74Bndn2vHu2g3rMdAgKR0HcPjprdPrmWS0+0zhZt1rxFlrvm/bYhy0U4GrBV0qZCWzTpcl+S+IV1
8a4/JwEcOCRl1ZIWZndfLmu4tHduWRRrir7GHLEw27SMB9vl8JHhuI/zYdjn/P+nvphOZa1zEWbT
Gmq0TQqJzQW9yGAid3AYMi68uD0CzN6w987v3YKNUYwOsHGARSvaM5aRjY/SSdVZyPw91MpT0/ft
EQEEbTYteYz6tF/mNrquOnKKRRkAUum9SduarXbyYl1tvCHr11GSTudYIu2mzaXWMbgMWYiz5okD
SIkCmk5wZ6awOQIdAoyTr4sQrFOmeV8lsZwL4NuYZIhdzTVhkLkFVNVxjS0iM3k/hOl7h2h96myI
u+j/UFls8rEI9qILfnj6A670PmNzETTVjVXm4uRoARtB1yC5i4x6BHevvRZF84FvErV1JAllg+Nf
mvNzABfZtfOEOqNYilY/yyG2IQq0hwLbPVCdSU+23TD+6ob43FfZTxfx696tmlf0QyFTiuhj+EHF
zfBDdNM2MJlK+TbvUYLGjk42YzaDuVOmvzsRxMTSSjCcV9rLgHZmEdQgBrPwp5DjI+YJWrsGHGj4
cLH7rjQJQkTSsioa2rvOIG6tdhv9xFl4HvndtkJ5H4eohae6XqRq2KJZyg2x69ky9cRnra1mvJeR
iDZkYOCCjYMnI6scpg28S31XLsqS8ZOhT/eODtpcNjN0J+eKBtkp1MtmQ0vwle1bwDnP2j4PZpwG
24DHMH9Dml6MPQWrTNfBUaoxuHd+gowLFzFZx51vXDIr/BnP3OmaIIAVs64VM0+2IuOnqseJ5Xa6
5qS25R2Xbc2X0XrwHlKnCNaZX6CnVjrAcz29iAjnlM2u7LsMpvXhvGWktHnpSSb164Q4mPS04Seb
jEOLO4bcjbWAChmpr7ytE9zsQO24oB+7GfqWBf1P38iMnd0B0IhQl9nkp13Q1YhlVrzr3fiJPPkj
JjKc9kn6Fm7GWAEscTmPitE9DlXnHvuw/Ywj7Hq0raOV1VgEaERyEcr8l6eTMcWq8YHg7rkRqYFR
mt0xU08HKqeRJwsuaehokrZeNlW1TissOCUzJd2DGZ7pVLCl9kK05C+h48gqmvu4p25s5sQNI1c/
g6K4sol/ET2OYDMGEVH7p0BXJzF3Hw28/2VpfYV4lyHHt2ffvwwyRoOsdlNPHUc07moM9XrNJAzx
PQNdq2T8PiYffWa9CZdOhFbrS8LDcPDFqNNLrfzRRNo9baOz41bUae4hdGLSEa5x6yH2rsQD+xFr
Vw3lBpbbAeFcyFaweay9+OTS5GEfb4TBOSytx9EPDk0IwTf2sI6QhnDIqgxJaAPYGA47r4d5Sx1d
I8flOAFX7WwyrmQc/zFer7HuF+GYIQXrLtREUDZIjA+dX1rI8lF6ubdyt6xQ+8hBsRzhgEW+b9mY
gNGS5TMv4UyqwIOB1rF1kco7FpeicNDGdSSCt6Dqu53qHxPYKBD6JdyjDucivZLclMeY7JsyBmGV
IEpGxfkkO4a1hVPM4mcsq4Apd0wrLy6nGSNQPIn6g4dCl4iZ/uBk3k/0S+XS9kEWE5ONj07DP9UX
JxPQGYhgaOOi+EwbkZAC7J9yGdBWH1rOxNBMdzIur7L2XtO2vJUxDuqsYeaSY5LscvS2gKIXk652
9ZS+tZHJuhdlaOoC+y6olrU/X2qriHGfA/vM8VrkxATnBS7DPypOiwpua1UGhzOIDR38WdXKX9i2
jbXGRYkI23VnpOvAxVZvNiDTiRRc5qh89siwVWB36M0NdlrkgVVTiEDEST+JMF6GjlgLHxZd1ewt
E0krM95tFWavuHYRcVTlPo1+tsp/S1Vvrsegeyu0MV7mQkNil1o5oQEEd7TlHhcHyKvS+6wL8p/Z
S7bN+Dja6U9lJe2qUugU49g/GsazlqBbsVz2fLoOsqnhLB2BVXONkUNCnGGPcmHSqy856v6qFkQm
RrLDgx2faAIc9QBqrsbUNyMPkcVUK7CCEUZUmNlemMAq0fPpXLr2wUQeck8vhMuqDu63YsJH6E6x
Vob7hZBSAWAQQKgLtimNIBPGFc8EPIKkDCYLTWW3dvLMPKHyS2zCipywWouSwVPy3pmy3yRMm7HF
obkYlL7XzPilRivuQ8/S0A7Meu1aw+JRa8X9pExJZsBj0eMXE0Z/w2QBqxvEYBhhGIhK7SZGwQhh
LH7o3s0rNIUIyF2aQ4sPB3blxuLvZvZ0i6YSEGTjgvIM0jXoihbOiMUscKDlaRhUirokYYemeZh+
dAq+dUg084LMh+DilyVAuTrBu/DkZtpZ2bXBQA7OKYdDEKTfzcdq3mxB9g/VJeXw1X6UwlkURe5B
+j5OuQEO0iNa3qi9t6pkeQxt/LSeEq8VfpFVERLop8UfEQKag+ZqAS2ykel7lb+PbBF6mAK8p+9e
SDltJe/sELo7FL1cnvs1sABE1vSvtYbeYLFHVJwRYtu0225MzlltFxskFPVCCPNB18Ka0BB4o1Nv
fqZnuyRlwyLGZ5lLZKp9HV24WCzshA+5YdMIkKdbu2Ea7Uw6u0swa9mPggilUnV3Rutena770lnP
mGnO+7sG8zNyJdm0z/aAKsmPna1uUY0pkDeRC/g0C5nINTV+cygL946KK3aJrsY0Z9xVtK9WJg6M
VdB2q5ow7/va9O6ZWMHtprfIZUP/RA6yYYtNvkAzrRrfHVZBGGLhjuj8unF7FYUxnFwJ+sEJ3Hf8
FrPqN9kX2P3weWU7c4qKVZUYL707XLEcIeQZaC5NKXQIxzkN88a9UbLZ4o5DNiWyZR2Te0AuC0CA
ZNC3UE7x1ksAWeQVryzX+7Kp2VjiysM0ySMRdke2Lac60D78uDlii1xbZIL5RfeJpkHtpR39RMCj
Hwi84CBJwiUG3nBPei5t7a7cTTr2cLdPtxYTMqTCbDQRl50JfnpBwIOkmAwvNalFTC1DSAFd6AZW
VOUFnLITnzJRwSggoGbk1mawbkGSPdt4H1L9phA8bMs4e9UiqqVSujvA/ocGSPhuIMWmzl+CDOG4
4VcEK5jgF9vQxGFegZSTo9pCY66Jw8CyXJFPkDUfOXliFAIIipxOPNFNq5ZkbZKkAb60zTECJNBn
02okpsCCR187l94oCRgZH3F43QyzR6HJjo0WcRqQNfiMN9AJm4OTivCgacbPNHH2aT0zDYWDpMft
yKBkIrCMmul5pN2Z9dNDKegcJhPyYwtIVj4TO/tmTjF180VrTyjdxaxwSI14TY75k1EyGjb05nMC
F8tgf69Hzd1YTfZKd4Id2MrxiBP9leVwU4OuTbRxYr1iZODG7tmTLRaxEe90kRQb2xsZRNSgKkXR
bczJfCwS69VuOJC6aKDu9D1vVbreITBQuw8+cNGBRsPSHPUlBFBjK0YmKyGZPnlG0DuhIoTdaVDU
Kk5crb7kAYRG2wHHN001dZsRfHgl/YDQ9/lcYXHZgh1MBQAgVj2FcsUQBhgLxbf+yyGDGgGZv1ed
/ctMNDTGCATcFMdAQXePzJULHMSX3q+ILiE0S49kwts64gKxGYL2HcqNnrM/mfNcItGskfIfc9J/
lrbpMjGOamwhgAsm37wvievjt4YUiZPegHpv+RfIp2oyTOo60MqQoAKIIu6p95vjTCuv/UKHP+j5
QKwMes4fjlGEZyTMnOjPA2mR5Jm+N8rzYE4hlhx8+SYVF3w60ohnZssTH7IRX7LK8g8tOoYuaauj
GAGjigb7WAQ0G3dduwJgZq+s2lonXoqMXo91Juh09bG1DQXrQa8z5XZaH9ErhMixv7G1FFBzGDD4
a2G/W2TQbohEDZbVQLYWupVih8hygR+uX8WliwDDKp5sRpv7Wp+xvJzXe4AY67RZhEmothXFKXYv
ajqPT3wdiFVU5C+h0bS7yoVvE4YpEGnJiHB88S0NliVyFcaiKxPmaJd5V89PslMCbjQz7PuhojVU
U+ZZfZtcE8y1jPn2TPYfOqJzVE0Onunfj1oxw4eq9zCYgoNN4rNQTnuqu5TsHyzTHTFdG5OXSKpU
YS4Mi8zaXP/JnAZMmyBMs+0QEhpq3iMIs16FSlGZORFj52k/Kp8xQ1c9ZKRNpHAmabegyDVCJJ3s
bUsS9gTHvh7C7Gg9EnoZXmDBsjd17qc7HJe30PRIjEvNpa7x10XuHbQoItsAOujSeWWOQHBHjj5R
NPvApfXE4UxnqZ5wKDaAh9Ab1FwRNCgKUb+QmmNyjuj5RuWOQw0wlsvSkmcVQBrH1uni9GpfDA/S
W5Xsu3gAD63mJkTBmKi147tK64ieN8Xp+w/3GRvaypbUpwhAGPSoPXULZyIuXBfRgwImBySBxReW
+MOoYm2T62xaTFO+iZJYypZdEQuCT7ThPrTiV9rC96AwwDCKhgh4PaoWkSMgBExQT5F48eMxbbTf
f/u3v/7Hx/DvwVdxP4eDFflveZvdF1He1H/5XVi//6b++Pb+8y+/u4Zr6rorKKN1iXdJODaPf7xB
nQr4aeNfUEz0iYOeYpmEZXn0AHJcYoCknkXrnxHvcA4BKvrAuNZhZ518jcabmAyauiaxamZFM9MD
+Bv1aCD7CnY00l1zTxregzPuhjau7rrEde4bW/IiqxyPvTnLJDr/7v/xOpw/vw7Jv2+YjiEt09At
mPzuP70Od+xjleWg3oG3bHTV1Tts3d1ChFl3D7s2BkYri5VgCn8t4+QFggQy46w+e8LRLqXre7vB
VO9lMmiX0N1YVRGcUju6xa47HogzyMFE6OUa4xvWEwygrtFrN8fO/Ysx5jAQw8ZZ/e8vyfL++0sS
nmcKU1B7OaYt//ySeq4HWEG8aA3YLOaNZdKeUWEww4mOgZ/qL3ogtz3bV+KAQnMF+3Oi4qqvMCTT
r6gvt0bnsDRkyYWqwBwMefd/b0j9pS0QxU+lk97stPFO3zcTGIoT7foal146yO4O5CFNYJT2j3Pp
tCwLZUHmB9bUdSQQ9Rkes6Ee6l2h6mVVZ819pY/BQrKDn8+m9AmZKmWW40wHRnnps3I4fmhAMI2O
hn0jWkWrOY4urcHeKQ3Jmvq+6+Qs+pOVIgRJszsrM919FsjH73up1Qb773f63/50FtTfZ8VHwauP
grD5p7t/3X4Vl7fsq/6P+Vn/9VN/fs5fV7f/fPztV1H9dr5tHv/5J//0RH793/786q15+9Md8HNc
Ha/tVzU+fNWMO/5+us4/+f/74G9f37/lcVRff/n9AzJ6M/+2gCvC7397aD69Dcv4h2Nu/v1/e3B+
qX/5/fz28Vb8dvvPh//2nK+3uuHphvmvludyxkrD1F3L4wikqvz7I8K1DV0IT3rC4NjNCdcLWWHE
v9LgNnBx6Q7PNT3OxBrY+x8PGbrnCteTLvQBW/d+//tr/9tS9cen8j8vXZ75p/ODsZUOGkxKOA9U
I/yT8+P/sHQp9A2+bQfdEaHKmosgBKOAhgUZR9QAAz6MKoAnFBZLd6SgSj+98jUD0OiH3V0YPIo5
fmTct8ktn45heiL91Jjit46QJyalIZudwTsDQNqy69oWdO6ZDR294MHCRYV+EDokoDCfzNoKkBB8
YQ3vomchYXSBi9CrclDwFkN6Fo0A3CS+DM85Myfej4a2lqo+pSbBnkRkhZ8GS8pAZ6xkDW3ba4SY
UXPchaN+IQ7HZjlTJU183GHPhRtXRtOjUCelbcYiwW+3ixfLFkzrgaqG9rwT2OvSf3GDo0rfzY6F
wb2Pc0UzLXs3RfOa0O9Ip4mmK/6TTj/S/abDQ1+CkXTt9IdBpwAxz7U3LP/h4Po/7J3HkuRG1qVf
ZV4ANAfg7gC2oVVGalG1gWUpaK3x9POhmtM/K5vDsl6O2SxIo0pmBIT79XvP+c7v95qfN0wzRrJd
x7FsU1vi1xtmtLLtzS7uz+CkVgamxP6NzNMvdP7RBU7sh+Dgl5FjsSoph/zXiDh7zO/V+2BBywz0
N+YSDcWZWJbuZ+UfIPe8IsUrV3r4AVPjN3uj6Swf6H82xz8/sMX+aGsPrLu7rNB/ecLmtM/LqsQr
KYZnQ16c+a4OGdKbV5TUm4Cat6XghuYlPwf0RqKRQ3+H69qm9CUCCy/8erRmiLUj9+zailcvO9YY
+1OYfAyQ10ZpIDcsbkxLb7v2vZDPVUN67T1hOwofVOrDlOBx5EoxDkPcl67bp1gz1jJeYw94HYKQ
iy8/w8ehNvpWMpHr/GtK8y59VGh9s4oYRRB037MkutUSi7rSW3c4deOzSb6OCLpVAMzBq2lypm/M
w0jBSesryGO7vkTls2OhaunfgvqiXEyxUm2Z8+DTfEjzAE3qXVshTwKEMYfdZuIpb00S2JggeHzE
YI42zvCjQKlnPsflYkiMV0DfUZridLVIxnCNjX6K4g1gYcvHLts1Tx6T9CYhfl62Kwn9I8T84dL6
7NGwiqnc2WRfkNiyg5Y0nQbvORk9DOct+FNAWUN951TmkXjafY0MXYH3SdlnUnJDUjrI0VUYXwNF
XkuDo2Agi5NJaUdSlBHOW900a0f1e0qFLo7fWtColdC3RTE/0BmJx+LggKC3J3OPDlxY3rnN+8cW
1dAqIOWsAD6coDVicr4POTOMQbZH7QeNGT4SnaTZnza2iSq/3NUBsjo464J5Xg3eKUTpIxuNlmpl
0jL677e11wg89vdv0fvH3eqXXe7/uX3No0z9d5n7H/sadyH//m6soqZ5737Z25af+9feZrC3aVsr
05OMh7XjOmyV/9rcDFP/4QjlsYUp1isONewsf+5upvWHZmNzPU86SngUmv/e3Uzxh7f830jZUATO
u2x8/8XuJn/d3RT1ngv133YEm7hHyqX169rTESfnR3l167Qe9rH4m53EE8pZgQDX+sbsrVs0kkSv
dp/dybr6OqkuaSdAnSJE2oSBBD1OaAEHK6fZE1zyqUUVCbgGo7k1R/qmKPtT2nV6q5POJfuNkBc5
onHThWvvYNFxMu6JCESRHR1kNdm3uDKQVYziGPoBHLfAO5SZfMimrTA6867q3v3aBbBh2OjWjXBt
KwBFbkWewF/u5N9sImop5P9nTf55XaSJBlNxdaSJceDX65LUivjfBkUQk4Odxgy+SrNxJvG9+YJQ
am9ZN9UY9JtKEl3vMsHvwdiD75Gb2FK0HAGyrrPINXdFrjNMT5O5sYWMj9IlBwGV/kWV4ltZGfml
nPz3ghqD+DJL0mc1MYRamFr9Pr5EMuLlne3wSAL35PrreEKmokIn3YMiY/KfE31FF/TOd79oj9a6
Tgk44o6v5w6ophWxPEZW4zJvJ1Cwo9Fduk156/nhxHEb+0Yjig20IIsRxXeDFgKRKfQahVO9ljkt
fIQbS7DTbzY8+et+969ra3F8ksJSZNtaH/Y7sGeEN2jj6s8kIw71Q+NmxTVgtC1bYR7VaM/bECU0
4a0vUOq2RhPbr4YWTwRIsNiWySN4VjQoHBnMNLRXoyIGIo9bxrZOBls0Y8hQmKR0WRO4k6iOb6Sw
64NJrxFjGzS5mIwOtMfAKPPIJXogJoxnQpizSQd1kiMDYokIl6mK6xFuiCh8QpnVyuZF8rL8rlpZ
HqSPD5rE3O8IzQmMQvPXB42E3mmKpHFNh3jrVOheZl256FB+yHaARBrWWHAHc6J2ug/A6pWDT2ig
RxjwOG3YwxK67VbelrsoIlYkirIvAISLDZtquZut9EcVN8UGCSfXxY/G7T+/JebfrB5oKW2KbMtE
U25/WD362UQ1B3UQy4FP871Ck9BuwoFNFFkySE1oG11I57Ul5TBpNKJh7AMe/9GK4fnXf/4wP5eq
D1dSWcLjEmoWM/3xldUIdRvpRLdWReiDqyiVDJgra0OTR5rNeNNpmpjbEaDjo0Cj0Ixdc1ul1ftI
yBDCuSKmXtF3uQKd6BvxjuzMG906jAybebjvaHxHjaEvnjKud6vJHasnTFtvTBCAL6Ylk3ZbMTNg
2oh1C2gerI4GZ9WNDUjtGHO+pjNkfmlH4IBZ6i5dnDnf+cqtEQ/zqiFndndDNaGypZabzGi6rk3b
Hg4mEqdV4kT4H9InFUZnJJqHf75y9tJ9+XDlEAZytEGSBIz9YwGaTACIJPMDpn0Yu7OA4SfBpX3t
KqSF9raC4yrUKNedgatjbID/5LQ6jbraq7Af13rgtB3LmyTBTDxP/rSfwcWh+h3oAF40L+CsLedk
ZOUO6ZF9IhahJSAiAk3P+GVU9DENx3DXlRQ95wPcYI/axnCl6sVx4PLsFJJn+p+/tMnG+/FLO0Jo
wRZqm64pP6xCTT4xcDbFNR3HiB4GkwKBXM0eIRaanPScMCp3kz74TnVqSGfArvCbD7C8HB+uOtsu
1YF2AcJaanm5/lL2N6MV0dmyr6wsCx8t/mEXB23IDNJzdv9TvT9YxtqPxRNX7qQqVjQW7t9dB/tv
FiDWHqD8UoELEj8fjr98DBGkTuoN4hoSWmS3BHm08juZte49clpK9q4GHVwlN0OpH0Thv6VeIk9t
E0CDEoGzRtPJvlP36tDR86RnybOB94In4DXGhIQT2Fis0rO1zYhUW6EyR53gBCSQMrPyOmpaz178
Yl7wXvkYuf1AXrugbfGc2dUqIhD1N5fd+bvva1oeOitOWshhl5fhL983tA1rNlJxraLxbqARyqGm
yJ9R9pSMsa+pjWqfEmNjiNy9r07DrPHwZXO/oYPJzD49oc0Yr5nPC/1zpS0Fy95Ysr4VLvKzKb16
Vs+xJ/3WtI27F3VzD60qXo+T8RXbtbfPsett2yLAm1aOFh0Da6cm4EZSlvvcQYRthfKzmORDnGE1
N+vyrhTw59sqMlZuJ4lSVoAY0qJfwj45TOeBN2477b0owofs+Zg4mIeQuYcFqYx+N6A7DUmwN8QM
V7Uk5AysGqPKIIrOwxynG8uzdwyGavQf90MowAI2V+fJc291MAWn0vc4hspix8igPLp44Ate4zTK
CB8awfP88zuxlLz/8U7Q6lmKX7pBvJ0fbk47YIgwumtjG81BeH6/as3ic+701UmA/EG/OKpdRoAn
zCqx8MgWruPJzfN9wiyN4XNZ7grdvwAuyoAU0ztJ+2gn6zbfg5TgiIabMHL7FoVYevPPn/3nZvfx
fVbLArqU1CZF2q+fPR5cQ+Yp+Q5W+E7lUV/6WdCwJzMVVq27EWp6Ym4OhmhJke04IE+rngmS0yZ7
rAXYWwsejEJar0WXHKqxyva6Jrmn9Mdbo43ja7AI2WqAg3Gdu5sgz9C5gXxcMSdYMk8c72ANGC4x
65Qb12LuWvpYC/75S/7NTsGhQy69FVPwx4eXRwbamnxGddPATiBHBiJslVi+p/eySh7++Xf93YvK
6cikh8P6ZLofeu0lQLEB5u81ycCr+kb0g4jEcvfPv+M/iga5nL54YVgMLFOIj4twVoAl9CzrCroE
EDskXLJMeUlHGZ2sRM40Erh1JEJRA8KNaycQW9QOCbrnvbIuRko5LcEvMxsKMC2Ee2koRGVhuYyd
10Ew9bvEDuWxiM/kTPndVOzI+Ug3bQfsuNaffYOufjlFd1PcFZve5Bzf4uPDwE39VvOgrYR320Ux
JHTSSHdzxn8wNuVzyPFopR1lLcQSFwSCV63sSlBC2tmlViR+9mp8KEOkBjd+33CoUEX/m5VU/ToM
oX53XZet0+HgKCUzuWWD+8tKOpdmgG4EE71RP0HDC87aF7SNTFACtD/2jSNIgZB42krgGWs8OewN
+fxip/kLWiLzAiGf+SQRlWVhHUM0A3vlpulmyAqxqyYDdnO9sYGGb+d4ZLqW1ztDcm8cHyPdbEcW
nGusqth11pZWYquNaJkM2zioW+NcYvZOlymB2VrirIryHkl+tDGZFlLHVHpf8M7tzMSDSolP4dAI
dKYkkG1rp/2EDQsje+AhGMpJDWBRiUiGjD9xinbOzPC+IcepkOxUD5Aa1Pmfn0k2ow+r4HJhJZW/
J8htE/bHeqxoYPY6Fl68GEBxlFrmwxzhJs3KQ40O+27QZPeFxfivvdhWzbzyE9OExpPf9wKBZMpx
elPHKV2kmH5ahMX7iLCoVBwng0EhfXSwf7gOXee4i8mpwNoaDih9SQ8hu3bqUJin1bYnkZIxXX9j
2eQ6Ih1/bTxpHsFNZZdYMnSP5Ocw1N7NXOSIeGeQFEnqxCSJRHTfIlbp3m2sdVKjIxzdLzka1JVj
owga1Hilb201Q0P726J9oNGUVwjld5VbvMOR0QfaWt9dpzQoKbI7kHl7LNrWuuq8+dyzSZm4zghx
adK7lAl0DuwtBKCNpXaDd9LkdebrBGoTlNAGCX6Sx5qB/EaEI+8eDcINaZ9XS7nRJYyLr9Ny5Irc
/Dr1vIqqiB6KKfd4l/NTNZghBW4WXorW+eqSstpBDFqNM64W8xTm2j4xDX6jXQNnwP4uY7whqoVs
hKVnQ1Y37jqiwLXpXpqQtxg2+ZPPVb462BTXNsnUaxalo53HPWh810a14M87R0LuUHZI0LZW+AoK
sbGdbBlRlT9KywCmmFs3JQCuIHDUeWqAQw/0uun3X3X/rbbhmv+sFIOkC35TNquPO8DybHq4fJjU
CJpPH3fouRzl7JYQupN4OKDoJDJrisa9IMJoZSk/XSv4dai1qN/dOjSYZKsnbOzRvq9Jzii1223G
kbe4DMoUwea1QKOIbb/yLvZy1kWiIdZe2t66k5nspkU852iazr5zGpAzAF3xr2EGHcBsPS6Ufcxq
rq1LeHbY9ePRkfEpQwy9QaNEXLBI243HsXA7LA/iFDuPvs4AqXfzXWJw/oi89JM39czq3ZiwWBl9
1217E3rcsypjmOEiPmdWiZhzQrZhGP0I2RY7gO0g0/zNW/+xK8KFZTKuKMRN02Nu9eE8EnUoau3a
IOACcnHfkaVT9b2LjhA7rHCSPa00e03S9NTeKBRav/ntH/tdy29H84VHgSEc/chlM/7LWl73vu0b
yr0ZaxKqw/pZm+nZ1ATgWCSGYXnBwlLEMMS7ZmuH2j7GGbe0MQlL8aLvA0bRzWTZt91cAJdK7RMm
0N99wr/ZbXAkeA5TQGnx+H24Pk6QEFALmHsIPRMzzjc3gU7jFeP70PJRikzck527rkb9aepowJNZ
PlAgJ3BHFtx74Kld0Fkr/+r5RBT+5upJ7z+WbE8IIZWmjMBiyiTn1+uH4CNNfae4wWa3o0bE4BbP
/ZMy+lshfDjNWUw/wNEkbhMifQyz+m6mRbKqTfaW2qgPVovIaAJ4F+G3q+cG/ELRui/J+B65pclR
AywPrs1hU/vZJvXcSwkZiGSvCgZvWeuXzvRG4kZUB0hN6hcsliSVTK0+YPAg15vzOFJSzGlYuBZb
SpG9pDEvoFv3xgWYiVkKmzyGytx1mFP+9bcyNL2DQEjIGQU+sZqt+6nthievvB2Fh/wnLx9nmLsg
keiR4hNWn1wGimaFwGHuu1NEct4qQXyy87C48OWw5HUYJk5mht5YEbQWarq9+cxkMF3IBObonMz2
hmIGabE3ZXuQl1c4xshsM9zghgRpNNRbQi1RaFX2gGczzHeN1oeuxbWkvavTebtxRhZXGf5dM5TD
BqPkcIB8DjdQxA/hBHvQamLzpGVYvqCUIToSpN1Nr7vypWwHYMrxzUh5/9aCJpaTmxy8fgkkAbyy
D7Ap76eUqFQfNlngmt/7Wh9EYuLRYdJluvN+HlIU1CJDNFo1oDfR4dYOgnC8cFA/N1OdTxcZWA8J
kBia6vPJDOty09tztbdyYzhAczf3swHMRMdqW4XjZ9eMv9vFgEUNeMIu8JN78sE8GWAfsVuovjV6
dc2g2BsIRTCED2VUMh8k8Gq07qwR2Fak6q0N993No+ZhGNXWmWE0xnb5CLc0OajY+oZXFzgfzEAK
g+KIQvW2lR15Fx1hvGUkf2hH1rdEqx2MofsREw8KK7q4ZS2DZ1O396lbPyBeoQM+Z6+A5ECN7Czw
j3hMAF59JZL80R2mbwU+Ocx24H4mOnSSw8kYeti6ba4ZW/CDEA5t/p7Ut/5z2fhA+fHQWvApgnn4
qocKahIqcDN2n4hpozHT3UKR8jbSdy5+au9a0//UK33K53w9DBTKZle4a0Ql13Dojn7pD6u4xeSj
4tfai7+wqb8ixoMmFJ3yydgGNVp06PUpHa75MaUZr4L6yxiBbhxqVKVDbnwehaQ2ciL/qrPpBckh
abcTh1QoDSsHX+tJunV3yAz/BM852dadm+A1rhfoHjN2XSxa2KLbho5LGN7szccAVXdW1/kNqR7z
3jK6V2Mke5YVcCb/1R22Ou1poiwjE2TyJSxXdJcTRnkHQ/zV26GFos9fcJ1i27kIhzcnrrrsWmKJ
NlR/bRVXEi+r25kGPkjgcam9ibBu7qAcBzunS9Eh4Lpa23PzWCyst9D+kYfAuYqSpK/JJzrSIWSn
t9tLglkA/4SuNn1ya5aWuADBWqUjzPqhKddZqTVup+RaocwlzgGluqEy7MBhtiVJI19nWJk9jjsB
vetzP0eraQze+qwToOnCTw592bVVZfCSq/Mowak5JskZMxMowAqcYwz3Ao4dBWVVgmUuUsiCrr3g
oRD3D7NPQmT8XagSsFFK2MYwjrcdNGbdgBipJJNPmvwOKwimb2Cp4O2q8JtRke2L1xH8OSeHQXwx
UrILvQBVA7balFgBJswMnqGNNrE/oxZFWVdNALa6VJ0Nu31XhMpw8n6zwEJoBlkR2duOAfhshmKz
NmrxYwjlJ2/2wL+GBv5pRfXbJc/RTMyaU6ZEjszg9/F50mrLSQFvvOlAz/IxcPEf+hP7iLDTtRUU
Xz0DUFNXCiie6fjKSv/ql/GwEziSsoDRtO81n2rX+RZb1O9Zg4gzE9vZj+77Jp1PRvEELvKTwCm4
9VAKQJp8tTuRbR14VmZfMFXQgkx1802bI9ne8Fg3plUc8sZCyOw05jYLRuvWRPcG2LPZxX6abKWB
RTsvAKo6SO8OaK1YvowHo6m+0FBicCLDr3NUAosogNfZQfApaoNhN0k0J7SIj6Qw7Bob/9po9N+k
Xd8g8qrWbmLy7lLawh0a6702jRdJ3scJXF0t+/AmQvww+9gvt3NiPYs2VbsZU+XYvFu6Kg+Vz2A8
SepzMZjZyQcbM2/bYcTkEVePjEI9Tj9WhjEyQ2EeiYodgwWZcIDDZBDDCNijJKKIQJPWHO69yvOW
1eGczNUnOsZyXTAaiAOrOKX//hMFeHHqghzHHieNNd6/+eRF3GTnfVrUs2z0uMaGlhJAhaQQJkma
bX7+UFO62Pt+/uXP/13Sjq+0J9FPK3CuP/8k6rSBjBvMu3EI3T22NAg8P/8N2uf81KTvdZHh26vL
NzXR56ZhHFAwkgC2GvLQ4vt0W0dvZKXBRdc/Wn0/debVN5PHhHqItjK/f7bHY9bzjA5ZmW6zdrJO
OeAXsrXUi0hqEEWW9alTrcORUHKoM8JLQ+hyE5mv0EcO1eyipc/k9ecV9zIiRfWo9oPFD1RksSyx
MvAPdnIi1cLEt4t2e7HJLC85tria5HRowDMG0U8gFtZN7t4MlOenYQRFsLALsAVi8URIO0fIhdwi
L7fMpJhW0unsRxI3ROyIGyqC19Siy+kBxdg1WK2AiKMbWVjC2itpvZWMWZ2hl1f8VBD7p6fK6eqj
t4+T8gVecHR1sRO4ZDUTeAjXw9HPpLjThhBeTjye85ZmlJyhUz50La4nN/Z/GHWePzPbnm+BfNz2
xgAWL/DuYN4htJqAyzm2elOOoHIX1gvcnPAubi6OrLwbZMWk4WBE4TQCH1PaZJrCbV25HGpvqHZJ
wgMVS/4Y0bRN82XERLSBzLEZB0ySWPbvCQl5AXzqXzB/G8fMqXZR1lPZIKADdxGItRMEw7nK1NXA
R78jNm3P3Bw7QC2OwvBDGEWQKVpl3nliDtFzBpd6Rl3t9OpLFd3FAZFQdCtTQqX11772yTQESgr+
rcVY4WV7+dXs06chb8nCbLGcQys5+oHzKsjdYlxJbg9+HqX9mVByC7AAWt9DOzEjKznRjAyIn3sg
MR0sZ84XF4C7HIGTUxA5NMPs4AFa07XjnpuA0G9qPKVA+R2LlX+4amrSOa5JCp1qnywOn6gYLzmH
GMTOP//KaRF6zpL2MM94s49dNqpiRq2Wm2fVABJNi3mkh0HWterWY5+8R7YFMkPEin08NFb5XL3N
cEjcGBOjjbBhPebFAbzffMojYRxbDGrk15QYj8dHXBeHbELiXnD8X82MrIsIAWvu299jmP1nzfs0
st7cOpX8bvdAGPvAoy0P2OASmvQKCfwuJeKvErjBylZR8aOtZHkD/v4EEYgVfKogw+SkwE9x/zbM
0UOE5u9kFgjD1Aw6IcfPcTMAAcUnF10CiCObxAHgi0/JPSfEEE9u+zrQ7ziFNgANkek9QsaqVl9q
473rk/gqwuHK3/sXl5AvZxSf4qgbbrLSYTBvlScy5B+I/yJajgbUVdL9hw4pNoMTloiVq/7YIe9q
rKC8tdtM9Ow/U7OfyemasVo7kxoPRYewN6eLeHRqvq+hEu+hdaKvTETL3RBjPIQ7lF7g1bYH29mE
E1GAPqjTK3cRE/CRbVuuY4g561k3Lx2se5wubHTR0BxoGI6bdLZP1hA7V6u3SCmp7EueW9iLBWW1
S5XNONZ0V6MQ0Ij556ppiICF/b1u2cvWQhu3uh0FseW8Z7Uvug2lya1vOqSaJim8E3f4gsLnzA5G
Lp5NrUg10W4Lc7YX+N01zTxCH7PO2Y8qIV+KeJojwhCsAJF+7i2AxLGmx5CoBLIx/TtayRfyZwhj
bKPHfKi7Y7oAtSGd+3GBPiRALCby2drXUr5F/VidYpF9rryggVHqbI1p2jZBox9CoztHGu2lS7ZR
JJ1L6ITMUwc7uU4VZRnLpF2V3iVnHW0VUGwPp+chQZuxHrI1wrHu5CqyHaq6b7D4Y0JI+7BczRb9
YruDYlokZX2n26W7xiR21qp6y2CMjb7R4r/pIYczXFwzam1Zlcxpn+YPoVlEz8kwHLyfoOEK/FG8
ACScRFOoGlWy70YoPJUXgZkN3fCs0h7iCNvAfQG67w6mzdpqa/edlgNaP25P5NvdNewzDG/afYDt
mx9Q1b/WZhAtp+Fx58+s90bvB59C0jiM7l5Ufv0+C4zceXfq+wI0S5f8SIg4odsUeOfcgHiGQf+b
ybffC9tiwe4azny98zWqs3UyTEA5kmA8KzU999xKXt8aHYYZ3KpCFJw/ioM0C+s1ADhVqejcQy1t
S05NOh/PVDLTzgjBnWXmdJwT1j2oGsUhoi3Isq5upFE721DnB5ELGClmtSfKnOGVVbxNGuGRUzSA
i3VxmzldvBW4Ui7FKLq12YjPkfvZnGR9Gcj0OaUO1L/ZO9GlF/tUQURwjWLE8NSUJ1iIw2qcZLLH
b4PywvKLc0juhR67YN+q/DHhiAuOAmIe8euraID70Ta1f5BLr2QKhvzcNqQ/KTk8pUtz2B5Jh6ss
tuuIlWQd5x6XnjhRWg/BJ0wX4jxmRLmL4s12eoGY1nmyrKra8ZQ21JxtdLXQuKxJ7PRu6XBf4jK/
ErwXvboNsd82X96i97OXy6Lw0ysswseA8iEE2UoQIvEsTKXzUwodofmRUPo9jnV+dvXUn6mPAfpJ
P76PMUp3hMGQ3OsyQc0C+7QsRRmM6HPoEsIQSfMOLTnJiUS1F058a2f5sEmyUJ6SkdjhivysJEO5
3Sg/ubAQ0jbPcDN7ghylwsP+QZvM4sEXPNg4PwH5mvlWx8QnJe1sHICOTeekoxmSp+EnmtMp8Mru
NRjiYavKhDqrx4jmzri1lNtvE1l7e9Wa1I9J4187WrqOQ0s1JEAQ52vCkjXNVniUw8VUVXTFpaTO
Y+KTciW8M9dy2+cYL71yFhvZezADYzLtjPh7Ni5JownIa4065skis6etgRQlps7Pdl2/OROZi8Qa
9+eianZ1lNw3CmOtSKdhV2MG3Wgs9q2Gpgs5iejJCTHRTLmHuX8Jo899XBshdJJ4jHBv9v2wn4bx
Ierna+AGxtbqXU70U4sv2hAHpP/1ETPAvYyGAoKyivbozPdycjQEE/chcZzXHrYC0jVaYAb/agmZ
J4OUENA0OEfNdBkYhG5HigyQnequdMp3Dgyk1opU7GfHqIhe+tKX9CmDY1cm0bVGDtRAnSG7NFBn
X33p4TVsABshn5b7pAwXpyKQQS/Wnz2es33Xxq+iq+1zXhArFrXhReUvMcGqF3o016DhGIz8yIEQ
Exj47uD72sasDsvFT3AbxmQneTUnO1vYNwxiOfTR33NowW1oJ7MZoFmOoqA5ytR+03qgb4kX8DB7
Q4TUa4N1OCX7syp3Qs6bKvXNE0I2KEhZsO8IT/i8KNNtPruRmTdZXDzJhDhFmWffWs90Dlb/Rl3v
XQTyDcIFyJ8ru5Kklib5AZ3vRw2wYhWYyUkp0mZJhC3XQyH2bei7zDu9Y5lmmIfzqVyL4hR00HJ7
7X0LOmqagN16n8LwoTAyWvbU1N+WyduIa3AX+nkNXTV4dkKmo5R0yU1iBt/MdHpB8rgaZSd4bK0n
2RL6xClp5DRbgyzX9S62HJfwwPkqyuCrmSP0TkP2ioD+552JzKkzGSsP5W3jExZuZXecKA5qKKwn
WlGgC1Vx8qeOGOXUh9aICOsoqArEMIqb2CgDPMqkc0mLfx6FQQoUktiOyuyek/rZLCnrjOrc5Lk8
ZHhNd2o0CPMlW/E2EAww5gpTpTcXuMgUTmFjNiR67oyMJMrXkzdYj75v0k9s5MXrz8Sy2Pfx0aDr
tG6o5M5Gzp2s7dDDwNGy0YJinkT9SO+wRdBKQ3oAJro12woLXo3/17IWSXxH+IDuYPBoQ65ZeO8n
POxPw1RcrAupItkNsZ71ARs9SZl5f2f0zXA0JRGsDE9H0M3cSA10v7TIfizs8cvM6WoT1+zWuhXb
gZC3I5LSuyYz2m0z4DGwwPesYeWaZ/sEART6QtkQd1QMD11Hb8/oUFLim9w2k3wCOjlCE4MTUPfj
izXDfsaLeykF4RyIua5Wbr8TblliJDGeB4nBWNiZ/xj0wyqrZ4hAFftjWJPVErUJRpZWPuiRVyQe
xHRy3WGT5oTd6TpjjJA29jqZ04fKM5pHt3E4H8E4BrJVfI07y70UpvXM240K5ZRYtfjSVfDqkpjV
WbIzuHY8bfXMya33o/B2Ys/n9YGshTGwafKKrojesY+U26ifxm3lhyZWcwXY2Ru+zblt8ZgWKPkp
v9ZjaQKImVD05QOHKJBp+bpi00pKxz63bLSrUYMBmRrjCC0sWAdGQ9M8iixAXw2cYPTdiISjqw/a
FqkveGabIPSZNXNKQvfYEKNQG9LdWQYNsaB2BxwD+Lv9Kd+lHESJok9gQ7QpYlwFIgH8GbrKWJ9d
CvH7Ttk3VQyfhZn1EzaSVTtCrBzrMFvTW6Okg5DO9mACWMLvKxsJf9mtkE5b053HdGDvBlRNM06d
2InyS256XOisCjatprSVZP3emln/ICfvLRoS1r/wEQaWPgZBxLR5GanNhrJPWc7vsVT/GnbJrm8K
DPWWPPcuvmpoc+E6d8C4tp1iFhESAIz+YYUgwFobDaM/EbQg7sZ9VDMMnJb8VBO52bZjyV/rRg08
kj1O+8h5TtRkn1IrQk8zzPfC7KN9Kk0Fxy6FIe5tnKTPH8x24xehf27Ec9NrdUVySwYGGAw0x9h/
GBm6LXMK0PgkE9xEFvKFjtdk3RIlsa6hYUSBVd3D3cdoSBYI+e4ls0308EHkW9vId6l8EzgysdMG
uybzqYY4T1660nqYZmLMQMK6D/YYXkg0vhuwB2xtQJ2k80DsbDlJ3UEDe0U7hLFZaOuhaNWqJhNj
U0BAIUsgnvZM2Dy/UueW1HekGxjEMsYEhqsQ2NpgM8riYnr5hvIWGzt6yzS5NzjRbOxx3Y19v8sN
siyh4bwYy9RVtslXds6MPNClwVtZiNm8Hx75Q1vLIAaAKdK6n4dn9EZ/mn7/v9/RQdn1f7eFrOfv
X8P/9fC97L6k0de/+kKWn/vT8uj+4WohGPMy+nIXT/T/cYXg/BCeZgCMOBFtjSsZ1P5pClHmH0Ix
fUd3Y2pmxYtW6U/Lo3T/UBI8kGcualbKcee/MYXYaPF/UaA4giGru0yhXRf5H9rUj9KeYuSjxS5r
XYj4ybEoits8Pw8NFXhbusehQZ+kOemjK4xR1ryy7UNlo/LbljYTk9BFfxYUpBXYrjwGGcU9+bMv
DPKSY0vXogyzx5ZZ/mYOEfNM7UO8jBmVyN+SB+UNX1VXmCdzNO75gbPIYiiA9INVhcUyca0zzNTq
UAG77wucYdrg2bUFmTE1Nb8JRZSmKukBvFWueO+ClCpNbowo1dsoJGCnM5MGoQXbei2xbWByuAU+
rB5yUigCC5BcaLgU0D6k+WnMd/Psr90Suowz0+keY8ZFGEZZBpKHGRnlOnEy9hbmcA7ntr1G2rdz
/Jb2K3IMp2xpQ0bnjIHOSnXtubPp5wHkYBLrLe44bB4495H5oavF1zfab0FChaqcE6rhH1Y1d6eu
TP83SWe2HCeTBtEnIoJ9uW2g6UUtyVpt3RCyZLFDsVbB08/hn4txzDjGtqSGWvLLPPmeGt23G3AP
2cb8Zxyb3xMaRiJX6mSR1nApBVFmIjAtAUutE9wChr4lK3BME4QZ0QRMTwhdU04whL3lxcEqg6Q3
tr8loTUu0iAl/fFolAozywovASwnl7/fA0pBah+r9l9eSjuByEpbagZjaCSCbwUN49VMYP2mMquj
UFCWlyKgj6Np51duzqe+Ux8E8tfA/eRRY9CX4+gYhvraqCB023JkSD/IeGJUxLlwPTap/8dH4T/Q
z+qepsz6lYLHl8D/KIGYDt2vujKeITPQggkRLErr9u/ss2y6rfFUypkUPgM2hT/1wHxPcVStx2OA
bIlJx4zdSjB/6gnQtd340GBLPk5Mdpk98U2r4BeXUCKANUVAG0UTuF6Lcn0dRvME+iELA6PamOaW
l8lQ2/4TXq4N0K+lcTP8anaQyB5MssM0vqeLFXmRp9LW/nVuSYX5ZZjke8a9FuWBkZK5fbjFdtGR
yDhxLDcxZX/bNr/bNL89U7NL9CllGp4jEnkq+yPq2Q1Le4OIgGcG/om6t4v+7PTqxgTiPsg6qjQc
GUqBT8C3llvujj9wMe9Txz5J/1jRYXS2GKBlXnFaKSxiliV+i81FTqt3QiBveWPZ4aozSrQHLnIB
c13Gk0wRtDq7dG4GQdj+ALkGHiDlkmVpDODHvjj1/EevFvzA2QzjqQzuZnKn/Qymi2FSoggh7/Ti
t2xN75bMuZsXyq7pgj7WKyMmO9BjyEXGodpcBbzKASq2Mo4Ap08fy8ypZXIfNjFcM4kWSgVexlYb
ethBOf2C2wAkT1FawQLQ7P2xFuejmMx4HTv0i0U5bYPKzM1YK2gHSovj9o04MpytEfYOONzDUFW3
LCuR8HzCDuOKwFVsxi21p18UaliH/AKmn6obhUC77QJau7Rx4SHwaHeQpLT7TO0IQONWlpR0mfN4
Guvq4u7YWk3nJmXQescJ5znlLHziGD+x5lFX7xL9MKo/TCw5YM2gVZQzhevsPy9BMCe6Rx86A0IU
PKsVjFBaQSYLL4Ucl5PD9AjWMYRcs03aLC2vRsuUfvMQNwcwBjpwioM5cMNNvfWhaThR9jVYf/jG
i01q2DDbk2nKU6pQHW3rEyU7TWbIj6XaHniLtwim9tlSINsYFAQHJBloxllOiKzhkpxD5DlwyH3b
gs4Oa+el9Zg0eI3/hVFQHnDnPqcUJsfBcpoEod/9Q/FgnB98u/4qrfVVpfLJ8MgEVRkcP1MD1LnO
k7rY98PANBdRRjjBvWWpL6soObybUo9zo9Re9MyhTOdlWL3x4f9kaTEd9cmpQFuZ9wpvTGJb8zcF
u4Dz9knACorlMKvWJQ03wE8ZWzcMFOsUEsWr69Avnhki9qpBi3sL2z7LIDdFkIGR99KNdF/wCkBr
x3+Kw2B+KDuXsBoFMVizTkO+/DJz1MoWzLM52HfcO/zYc/IHfdV+c8m1mfWx8i4orihu9fcMu+i8
bZRRZ8ZyDEr70HiNurqjya43zaFpi+ncdwQKcs6zoSE9jv38CuaHNPMkXe0UbP6/EmcO1L1li8zG
5YT3h+cCM7/rNQ+LmZ8y8uAnDoIPgwLs2Vj9k78wKBo9Ky5dewlL5uOR96AchNaUm0AM5vi1YE2c
Kz9NQL70DDWWUM3GRWkOdroCk4GUH8VIPkGjRFKOhOtyHXEZOpyNc5RchyLiM3UE0NsCt0A1dHu4
DiibR/eZF2w/+ig/SZAwwN6B/E32NEgb00bDdTvw6WvMER97wKKBg7C68Cmutbga1ozXgKpP7mxB
kVFNsFzL2rmHIVImDINIjOTnxl4+Su1HBdYjnU19qApJqrsznl13Ord1wAl9pN+H3iwMrf5bp3UV
BQrGYZkxTxhu/uQJwEPoCKjGsA9yE6B1Z2I+tu2CIrwS2W9jEm9m8tkTzks35C5zIkxYXpnaYDdZ
x8eNCrNmHU72OoTWZGxH5qDWYSAyeGVlBhxK9oK+m4bh8SQfUloaD6WzRaVfOZ+F5yEYzkyIwXbj
8UnqqZ0/zUm71BvNJWblv5QMj2E4oOVtLj4lW7Rt3Fr9evQXp6NwoNVjTHgR41bgsxZfg5JUOKb8
GgX9h5osuqxJFrL9IWsvpazPggL2TrYjUTIGsV2JH8uuyqPcLJDdXXqPErCeF4B8IWLW2DMgGZk2
njFAfDZgsc5ajeHc7sbbUgB1zcQM4BEXpbfJ5W41PBrc4LOiQ2R0XYnhNqsyPYoUQ7Kz+J+YwOuT
UYE+3nYQFi5Bh9efQdXq99eNVwD2d4A+sV62QF/PoznGVCywZeNXNnc0FkK5wKc8FJziOlor2R4i
xuQeqyw5T7uELOvnFoS5XH/CQfpjq6y+F4H14W8zNSXKq7gaN/2+qVKXBMRZy+wjASEzLFEIjkO+
wlHMnITYHg4hilfxWNs92jqcLzrYcGlwPqTEb32gXS9JHTS4zAseOOHH1VbVZ2lUZUSr+s6a8mgN
KtVRTB6r3X/dmfBN/v9PNLMdeR1aeqGwptmTYT91G5qE3ecnl7n0Ong1hw4PR4jdLFGzgl6NNKfX
L3XTDvAZZP2EWwi1oM1nip9pklOAu06BBLxZWQVoYET/FJf20d22Z3fFZW/0ONyFxtuqNelVdJs8
eX6f0Wf17XY9TFdXZDSxrXed0zlkaeWZudZywZoOVtfu7u1Z3jFWbm8j9MlHLePVb2fvbrO2o96z
/5dpOYcT+PBQVr06Gbjjw3pTn9wutlsgjVuPaF9tdgvRmwuEt4IJtJhCL+JJTyv/6mvDuUYcvTb0
60TRmPY0ghb489lvue7XY/+gFdmtqJrpSE/JeHXdOjsNGxLnTJ4cuXSnHRA3RpLK+JlQFb+IIML8
8ckXqp3mAQN8M7YXpvD/AO/tvbzr/kqt47W0wZnQgtDG+OO1JDXmr1Eylk8NrYoWiotbWWuRXvVG
uEmGLpPQL2Ynh0Ont5gRe+2hHKbyfkM9s3CczxLAfdX907dE4YaTOFQPfjvdNcwbD8oYqLl0LdJg
nLO6UnsT0IzicduvEcpPlhwjuqrxPAG9uoLRPSszPVHEhYYo9Y+umAh8LA5sv1WGqlEOAj288ilT
CTMEC/WJZXhxOS0BJoRvfmfUXRFPS3oIahDhK1WcR2M9OXYwHFMDUPsII2TAFTEgsheb71CAakO5
0LoLJqPtaA3JtHoiMkeSA7M2PpQb9xgsMIBSpfFv7sEN0p7GebQ+0hZyyPEYHaRdXXq3xtWT9qcF
a8ABnNrA7FbeBoxO+ELfOkFdE2awv+AHCD4NM5ckSk1OnUbraTlaGN1muq3sQbcinLHrZ/1QYpwh
3TVyZaK8Bkcn4FgRZYap0UzB+HfNePFKangR6igoHYnE1zZMXOmsv1LhPYhM0USpybd0wF60Tutr
MAo7TpvVpw+wwYbh+yXDTvdsr9pj0AKZ1cB3EjIh/8JgF7PGMLEQiOHZax9X7mUUK2FWEUznhNSX
sNi2hxWESaLwDfB1VHfeQmzHy5fnbTcR9AFT7cFlpjKpL69vc8BUJEyH1r7M82nxSf7ra/rSlBLI
+DhjjDBCend2IuuPrZmnzuGUPBgd6HitDQXIrWxcDCwBHKp7QnLC9GIu7YJpHZJllabXtbGg06rq
XqsnvHXlj/1qc0aMJLT6g8QfmOQCPr2V0SVR0ioBoNpImhJgiN2Wr3OuyhC6HDTqgbPnOLTh/hWo
DdR+z3iE6klaBK2VsFSNcX/kA4i9Hmtcv3FJV+6nxgqWYRYixGDO/HvESv+UyxuMdORryfcw/8cO
BjnUlvNC7d3an+1NT7LeoyJLCy1cv3yY6ZvQq7+4R+zDtl/9839FzX/PpIzpbfm1TezsXjYI7B/t
Q2Z3NAao8aKzs1owrykYtYgHNbhmWYohDHYWXrdh6j8dzf4Y6uro9GlSqI7OCOLrJt57GhzWkCTI
F+SVH23uriLnz61qYacBJWq6o+BIu+x+bl4hCmy6JNP4ov4is9ThOEENxDP/5lN4uPUZRzCI69AQ
nbDK5AOJdMB1xD3oA19SzNoiEl6vAXoNLlUaELFUXmK53SNmi/RgLQst1Kn1JQxRJrhJQ+kOnLG8
Su5udvsAA5saBg5TtEJGnl93idUhcAdpiUebCVdRh9SbtqclR5DQi+Yl28SDqBy2luATl/SfwasU
q1H1vTiaGzZ9ccv9/RZhjndpJV5SzT9ZDpaJSSwkfFPcX5K5BaMSo5jBwWafeJmGs28zDNqC+WjZ
6g8GPG5y/nLVNuZzAlvcYkIn70ytvA7se03dvU658Z3BDHmwMmM6FDkpnUwTfHtO95KLihLkFHmm
x43NULoOGWZ1h3oVcL4FpB01zOToaE2mNFmPbRNQkFOjoRQdbUbzsPvlWvNdDfaDgwEnpujpcfXA
n5rDZ5vDHIE3gXOkXrBBugMn2PKwGP5n5dbmyccuxzUwIUaF9WCd65jcdFR39O5506PyA5zEE5VI
JQssocw451od2uMCAlZSV+M21Lw1erI4ZYr1o/9h2DuMCFAYGHUYp894UixeTHev92WpM2hkMThZ
Jx5CE9WONDU5y7cyxIjzR+tCkh4fFf2MCUwDBgy+R6q+zsOZwppNxlpqrSH19hf4jxodsvvRvmj/
QNl+8BzyOBS9xRq6XahBceXgcmgg1Mf0ghoHCjatS0eovU2ptKFf4Nzalnte9cUEooQV1zOLhSEp
Fd8suDVOmYuv/SLURQOtuT4P40LY9ljmfDEA4Z9V5f6lRsOInbLbWDW1UK/HP9A+I9uqr0ubfVvF
ZB8w0N8RbfuoUGmQ4X4wgVnHzNEx00Azj4ORzVL4w5UhwhuT7p0eu+4mjCfIyPuiRH7M4QOzxxLu
VOBhOu6NJRFbHg+kY+P//h/mCPShzOTBzJgl6jq3cIzJsyOK0ErTOJf4GWsjxVmOz5+MrPvqA6ih
7bBg5MH468Kh/wYhHquwPT5t4za/1rOGv5g+iLiZCat1TFssI97McgutsZeXpcODE1ClkuncNmd9
xDth+viJSriedvYx2A4WJ4Z7VfVVbeb9mKehWD7rmijwXFfTobZgSAbtPScKVhCXmFGLhja1DhZs
p+KuQtAO51As4S749tRAZxXUJHUY9TTzb7rx/tcedVv8Tlgbf8b+o+q7M43EZNBGFbmBz2SXBTpq
a2dLmiZ7JIrq3TuqSVojT7zOsDht9C+wAIqT22ePk40TEXQbnkT6/yx8xks9jOzxrYqFSd7MPUxu
U71lcp4w3xVPHR6o0M9zdZdT3oqwmntwRzPGcIxpVr/jo2SutPD7MI7XaKL17eRCOPPZx/xSJyNn
Cot8Z/nOQhtVpZPdgIs8Or6ZX+U8UlXTLgwxNvWjCu260nV4bip1rOXgYzNgbYObfaDOYjr0m+RH
U+Me5rl4VOvOKOgoFN3JG1Upnl3iJfh+tfzMuQM5RSeWj98DwEl+9HqBEGGZnGr8nOgC+ozNSWud
WMvNEbP4RnC0r0VD9AR3lwfjKwigZeeo1wPr/BFzZKQJRr4TRm9rjyANG+k4wx+Yc680imv1+2zk
J3awU6nbnKzUu+V3eeRl5IXL2eLuZnfXqapPec+pDgqCcayxbeFH4WK1lI8d5nlt4y/mX2aDGKb6
6CF32fO03i2O/27DzYxmSKkJqL4O4DSyJvuom+PmGPROhq49vpfV0NxasjCpU4rEG9q7QLnVldvu
L2FTmzRt7UdLz8qdoWdvcplIoOxBfHaZOr+RWG/vtSC9yR1lXFd3aPBGDFseKqCvfXYy0yNGVaQt
IBXbaRPTzflOU9HPaCsE9qm6L1F9jlMwfDgdBYrbyBEXp2FcKfCeLlIytEMquQSV2O4kyfpWKQ0u
Ht93yti+HtGVfAQFwM9WOEx8WuWqfqRWqUez0s+sWxc2CebR8I7SYsRmpplI+jRkSgN5y2u6i97B
IN7Kktpeh5KBQrE5b+IRffvZwJp2tAS8t8rRdjCSotZIVyhndYeTsVleuY2cMsvfGHtnZSi98mfi
2c+q9WneA622Xv7wiIjQJMYb4jSmpBq9JufCwgikIPFcsiBb+s5jBuvA9nbyVwKHORJZJNqaFtaU
8tCZUW5YBMZjSx0wWhb/S+1gCI2ee1/8wl2EE7qYaWyrtO/NbR8bj80yM1A+oCuhmTa4tsXNX7ip
eJ1zctr2RdUm5bkmtcqrszt+wPg5TB46Qtfts9bOCOw+03o2R2sp3kz3GFSIfzrVAcemYoZYeRkz
49QEdynhdW1mhb+WChYdgos+rPWNRgkPBnXUFhR2mOWVt6+Ldc8Cklku1A79qrpqCgFofJozx7ag
z0hzzzom9fyoF5t2UArvcMF72WRufaFy+QAVGpTMaPCv83hwY2nEwxQwNp/a5qabTXUr59XYsz5D
kqGbp1oQHFf0wW5YOKWU04oI12Clo6Z2L7kMHeqGj0Yx3YRlLclAqKEw0heHNYqMCY+unX1ZOXxB
FMCKfuTUxDVdv7Qz9xgDQCQ9S+XTlNYsK7Il8KGAtzT8o5RFDfheffKt/WRf8kI345lmCxLesDTb
gEN63qUE+dxvlHKSzGQUR5da5aWgmWXczLPFxd411j2wI49Ac2F+0UkA9P6O8wDGPwMNdu7WDFhn
+sRPeDg2EKVCTEc3dgCMmkaHR1fW+y3sIzPBW/kldoJK0UmgGRfPeeNucQNI98CGxxlxcK8ACvyD
nwVGwsrtENKu31vsHibdFvFkFl/0HcDdrpgR65v1kC5THs3+xBO6IKobaK94ZFK0GIoRFHbf5oou
AdWihq44WWqj9tV6rq0Jg+7Rm+Y9dCOaM5H7D9PN3gPRq5hCWyOocC7UmcsSy582xa81c9+LGYmt
xn0RrZ5/PxacQ12dawZneYLuHtlzpoeELoNQTONzTe9N2GFKifvJohQin4sYsMOTY3qnumZsYmj8
4Q1eGuAEVlt83Sw33FZyn2tW6Zd0/Prc0lptAPI29U/5X50+GELvBdkfOwOmMQfDAYYHQxHzb29c
8ZUSh6h4RjD9HP22IVeCpeTE9PLYbe2rvS50iqrlKMz63SiW/npealJFFUVSWTO3BH9oAfbvSF5C
ikFd2kaGlGCAniYN9EHQpgAN2EQ26c7HZc7imc+eba5IipaRhzKtt2Z6sBxGnym2rnJ9XzpglBvj
nrA2vScqB1yuxwHVcVDgQG8Hj7TT1XrzEkyMsHRZz1cjs5sjFCvq7ov2QzcXMOH+dCkMRk/diPuE
6UsTWfrw6qvpxVhNl56jDl1M0F+opzQSao6ZsJActEFa1E+gCnITp7BhnWkUQJ4BF83AqeGygU5F
XdrwLmBxHOD1+RzRLoITuuqAXPjLepQ8i9JtPsvC/urdvkV253XLPfeDBOx4aLXRP0wsmUvPozII
5lOT21qR9ByfOxJRy0ULSGMxSOLgLp69nPCjyuQj+vydl5k3w+As6eBm69IUHTR38oSKirgVxUeu
iVvV/d3mpOpJgzeD906bxL2+zbSs2NXHRiqO7xyLsDKfs5a7X2otTytDzRNe4h/qqmmLR7Jqvd8W
88s0HX7Var4LLBS+apZP7VreaXijPbyBTj0P18ptz02ae3QGAgmdA6FizIXvOnkV2xkEKSO2q123
JfuPlcjrvYNpqzWE/CDpBTPvc2MlezgbjNptVyS4gj36NVRYaJsb0bXNfWvIY7I25cHF3tO15tUd
jHAVRuQ39Ki2PvUvs7VUkQt93RbMKgRMHPoH0vfRpqpm0613ypLZhnVOHlv5UFsp9601z+75Cw5C
ienacB6Z1u0bWgJKgMnQjEHh+7r3Dgyz1YdV70BiE/XXtI0XudKiAnTtp540nLWSQ0ngVa86OQWq
Np/bQsPz5fxrnKC72GbxTlFGQ7uh0dEBQzzVWZlrSTY+jmkDW5AGcc6aqirqS6qSmsL+vXRQ8l0D
VzhXRB6372mRZ9nyvO7li8M0wMfLt98ir6A0UuV3EHvOcXbwmG8W6XG9J7tHAP1QEUmBq9KCG3L7
z7JLEQ/ql32DQxQX7E+ubScsClF/mL3pT2tTiOHNSJ6lOQBHls/WUKxJldehoL4FSQ6HgyguLDBf
2PaORH6DxHR99H8qC+irZM1rCbpoNgd0Q74NteYiOLkPIm9/2fP8brscvYXZy4Ra3DKcR5PwWcpJ
yNZuIBrOg+RtJMVA80Z+dgvKbvMUgS5F/Ro251kpAsoZdCTKqzk0GYU8m2Pz1s5oC1Vgvld1/aPh
uwVL+VY03W854x8jkyv5btedTU23SA/wHmuBqXPGUOTgkAy+9bbSUfBpBJ2/Wg/tu/8mnr2FzsBN
0x3Me6NvrhgxMb1vzZfwprspGCmE9TL9uDqeEy4rt6gCHC9P+djF86QfWfbm80KSAdP0W86xypm1
30MabHGNSyV0RipemuK35WRBQsoCQaLDQE8oVz+7va1CvZmbyOdaHU5KRBb2XxhG4Drq8jKY1On4
RLJEpV1oJzxOO0EjgHSEHRtvvKwjtUhMuN3IQPxMNhJqyQiaj5Ifopv8hWTPDeSluThnE/kuZZtQ
zVrvx6NyL7I2g4+wqR8BZETk6AhawEJB1hyhdLDoTCV1XIQMVpvDrBrrs8r9L292L8phOicDP48r
bvrE0pjFz3sLryEX7OTItl3jM3Rz9KuXZuRXDS4kFt/HIj1KQDhdYMy/Ti5XAldjao7d7Ft6mhMZ
G9TSvp5+K56do4llmztDI/DCCHrY9O2zEmQ22rytGSFz3XNdIltuPTJOJOcwK78/bsOhbf0OvEwH
57VmTF5xcReBvZ1M50s4jkfIzKziBkUqdh2KArS5eh8tPaXqOm9jbPyPc7uw77D4xCZ36aPdzsQu
2zIq6lScOfcABallAjuLr0wY5J+IIx/qv4OGa1BlZJccpsGoxyS6PEe8mRjfqU+GJ8TKxPdvbVHl
QldXvgob2UkmUuRz85ZeIdNP/5jH2hPv64QMFEAM4a2gexGM9J3KrKdNN3TUjjY4tGDwomxfnjM2
8Jga7YiU2nPVQ3RV+AkYEnIm8/sySt3eQRZ9mEaPzC0h1GGkcL7LKYx0K/y+Lb6gqNwwtxheOTKa
4aFcDePQEUbA7UTbFxEeugu89NllZCk6bH7Ige8NbjyciigMw5O05Qi1Lee4004/nugfWnfyULa2
GUlxAwDWjLxHZUbiO2nNDCu+QrOEyHA2mFNfXM24N5T5VgzygC0ohaOyfPHJJjahLWbW+88ti4YF
mi7hWbnEc0CMp7Lp4/E6i3apj94w7tt1waMZbLQ6WERlV7bLRl46JmiUApdkuu3fjHae8Ay0x342
nmX6gtJGPD34Nswz8EzoLzo5+Gc+6FOlgVsQ2GsXLzbn8UitC1D7nrF7P2Emwv5FFLl8zx0ePdvn
58iTweFokEelrLsRNszBZPJKig/ukJ1rSW8N2OTnCmCnddNEyfmz83j83G99ZLBJSuMfY8H0hpd0
avfr1NxzR7Ffe/qJI+LosHhGgBRTLGWBeKfTsWPimDrgDN+nL5QPpca3xtqIHaN977Y6BrC+ICPg
2ml85rEOl+B8+14yKOBNg0HO4EsfNv2u7CdG6NbrlGY9lU3GrfLHfz2rcEQKhStnsXfXzdovvMk/
FMQmdEr5lzaFGrxML3unz+gg/OEOcEtBCHllqt/dg3AMDqb0rBdpoTy60INS867pmwbdb/w0IFHE
NDCF7mI3VwF8VDVuSZTLKyOd4jjIItruecdzkxGSMczI9gIidw6SaqA42XYWtVLYAveWgRE8I5bZ
hHlcvtTkF5hdhf4UfOy+fjgDbxJTlRFQCICVJ3O/t0o00QLSITe1C1QR9wxu65Vk6hdGkT3qXwYw
3e0vzQJ6ppeXFFbcodjap3pxvLNd2Bx+8nwKeehYTlhjHPPNsYnpT6LMkePNkfwz83nDap6rQH2j
p2qJZlu32vGRql3/e+1sLd6QonHqwEVcF3UpYeUnWjb/VUDSE6Tm27B/QCx+OXLoWCf+rMyDC3wy
IeoWttWeLdoXocHv/Vj3p+6kUVkFEuxp1vB0MG/P+ArLqGubIfSJRlwonrmaGyo+5keOT1gNGW8l
427L0M19uXcyrHK83129gekj9uF3mnYQcnuxNplkA9XmvD28yW4VkezcV0IkRSphv+UfZ8S9Aemh
jjUj9ZKZp+rgcbwQRAzK+1Vt4OWoYTm0pmgOhtOxRNXiFwk7BnBst4ZucGQs1zUZRu6NzjK9BpLc
5eZW8uBXFMdnaIVp02pRjRUerjK4ioGOQypWnszSBjDmZnBngtmESOed0dKykIHWQwrnDYgLy5jJ
P9XIDGYTl7DUcxns3+p++Q3XlJpr3GAHTBw0P88UGS8wnw9Dw6oo6DPIaQFwbIyEVbs9NPVmc2GX
08GoG0pQuz/6ggFE38bE8rriKMhb6nNbhhMHDkTbIGp6u70jewVElr834mbt7g5wtKywPpIPLdz8
JFzx5XoBN5OJcEjp4pyaPJbXYLTvGV0ewachOXQ4R5qUZE/e4GDyVH+ryu3VG2gspI04bcbnZSmh
G9ODqmRxhwslaoKZRviM44vlcGGyh/wbY85745n3shig8cBID3WTRg7G0CRlsExSsJO0E+TjNjDO
HgsGRAu3BdmI5ymgU7x4p24ARaBFDfAygFq4uP1uaaLOkSN3JO9aLANFDFtPhhDqN2JcQ1lAzn51
VCthTSv1ez6qBVP7Ao24C6CG98FfUly3QqES9mB2ke5fnSUnmQ0/D1hb95uWU8aSmXPueq78lGme
bQ8eGRVa7ys+gDNTHNdgPjXzAf2aVurorRdBKZjMf2OAwDuAzmqoPTM09YnWjDEzzfxOFn9SuG1n
0iRPEktZqQVPPbPKfPczzDx3JYe9c9Yhnep4zOx19Y7FpG3xMoMUKNIixj5IpMv0WrgnN0p2HoXu
LocVTwx+Fg4OJIquZcr0pBfcpz0YALhosyv94+3FN/oXspQ5Ldkj7iryXcLevSYzEIsJGMngccJK
ce9WFprQxlS3ynAEMwTed8rp0muzj0KWHfuaSuZ0ldQKtuk/qtueuDJwph/HM4BIet2dp3rDfIcB
iUNe2raHpj1PsvvVBK8IeYzzV50BDNuHloLTQSnkMKdoMsex928w869B4pzFFnFwJQpzNc3k0EEW
0on0nWlMnD2H8RB+h4Pkt9E75cxoyKQTDfa+a7/bevVT1+qt8eyGnM48hLmJhaEKDArW6DTbLI1L
OD9tZ8DKrGy8ztmKEEV1IV3klPw1dnNKDXRt1RA9k3TYdQ149bbUYs8FxsyoOnELi8cNQK0uDYh2
rsP8W24X8qKAYkholsNWY/2FH4U56WxWwXKnr3Ws2KR0fYLRMG9PHH434ECoUgMNfMxMINR7K+U1
+2eSo3tkqZxJj8ibmq00dMuav0CjNr6l0zhErVWRNnK9nOeFQkrxtxlS3hKsfFIG+Mz22ptJYece
8ExmWhc3/twlSivJDP8OZlgLhvC5refvUuBNHZv6D1izKzPGt9rGW9JW61/oE9epq5Nso5SZ7c3C
FbsqlbAdntN05rA0f9Qek8YU5hAiaLBDQLmbFG7wOpXZr6VdmWqOqC9z7X7PHPlD08qZY/sfvVxw
HjaCkR4CpsSxLoayvwytHs229lQV5XGbyBRW3tFGXkh9ol1Z01RJM8kbS6XiAnXGwo0fmxkNC+qY
n3AzRkFZNHGpcRssSgeBYOv+AtsJ1xFDMy2atBhmTxtl3FGqhiBil/+tNC+/o9Pg2JvDBA3R2jei
feQxYLl1vidJJXMqaAvPK6knuWa+U+0IsJl079GiIkYU46M5m25i5as8VIQsudtgnaK224QU4OI3
wpSH8aAC9W0W43wcdZf3jOMq94I2siCdhVl9kzUdBe7s2fEAkTXsZfau7VHzktHNzspRBEpjzaPk
N3MJ1gK3vUxb95OWVnpKW5SfUmgWdThswpZr1NeSot14WedITCxZ+MQSZKMLb/wvs2do3DesO1TD
ollpqIy+ox9ECd0opXVmtS2YyU8tt1u79v75dtqiDNJPLUZ+6dWQco3N3ydpX1gzHmbdsg4Mv/7Z
tCgD0/eOw2JfUnM5Z1Dhwty1scxyy0G+R7Wyx0twJvi3XTNsu5G1YO5Sj0HO01i1KHZrQAZA9+jf
rnmnDiR4kccQB8EEYNFt0+VX1tOkqsqmgRBS+AkY+MF2tnARPrtkg2dgtDFFG6l+I8FOyxRyBqOW
OmMIP+RJUKn8vSZAiAN7/47+G6bWWPEKrrQKntlJM7znRrJDC1E9rR6Hr3ad+NFk+ZFAAhrUcimc
GTMXbn3f9nymo7uWGq+KNhndfiIofl4tnL6+RX/gBPs1TrWmB6NDAT1yQzNod1kXXMqSkKFRGpwt
CAQwg83OzkI9qL37hUD+TJ+wqJ9A6eoAgdJ422cnHQUQgEM9CnNyTqzo1WgZa3XmbPYsOkKU2fCs
AhLCaKVxbu8GaCb0a8VdNVMZqXuXG4vy+rATxb0L7CQqg/zL9A1GX0ltuU2E3BTXoM7NLS3j3s8R
GetPXbcRiRauUsUaOhrJbrrjsZabo3lvKveYmllwwUd219tMoGmpTprNexrnKlHm3inVbW90AG6R
v1Q//2PvvHYjt7Y0/CrzAjSYw21lSSWpJFWpu+uGUIdizplPP99iG5h2+4yNuR8cwPCxUpHc3Hut
f/0h8qjlc41dyhOKj66fK/J7cXnY1wFys3dfg/ng676+GopUvfcjpi4ph9JU8UiYVtekWSoh7QJz
NVV/zjSK8JTCAoAc322VfF+483ej72AeX1dwEXvEwjNutUYWbcrSAT1P9MfEA5AjyFYnvcnJgC5c
6IKa3W0bym5cWpyjE1nZE3mFn6nO2KMoAu+ploaXMIEkj/n0gbFjv+rcPt3TM28hSX9vCK/dKwwM
g5kiPIwuMCZzXlqLxjdnHASFlEYJTzt2RnLrrX2v68GqzECUWS83Ur/pNCvjNYaNQnf8HeMWvBpz
KDJqQYubFuW3RsHNJDSwSkaseQxnjSgvUn21iZPB7yICXRXhr2k9pM9s1bbGdyU37mrP2RI0aWGz
huF3OzKis6u90ytf2phauZvvPIURXSMwCVqlQ6PjuWU7hH358RhucfvZBErUHNsR8boOB0nNw3GN
SNrWEpMBSzSyBUNVaa3PQxrZ29m7jUVjPepwXNUaLkcS4t9X2sc2fO+y8L7i3A1GN9t0yvwVV6K3
0A6/lwKvZx2STn+t9b5/P1fNO/oOUNJi51netXTd7Kdv9/9r8dx/jB7cYX7147/uMMHKvze/SvHk
x/5MaLL/0C0LP1GVKAYdX0wTWd2fCU3OH7ZHNib5gijhmCj/Isaz9T8MNPV8Ubcdy3E1FHJ/ivFs
Tb6ETZTlabjkSp7h/yGhyebP/2qJb1qaaekEl2LKSkYHssDfnEV7M7FtE9OgpgKKIagX4rntQSZr
OTgtXhn2pFUXVZRb7YseYdPAW8cOjZqnKHX01b6Jde0QgGMBYFuZiIDzYufiyIa3GBrSkgKbMTB8
v4+YkUmLi882MIEQKggLzliOO9Ps4nXv4mpnIyvyFSQ+PzBxexFnAUrHozNC4Ki97JGxNrulU50M
ZOMrg5YQ1P3s1WKCNhGYTQj1XaWm11FP7zPV/NR5xR3v2SrSjH3lwrdFyIQSIMbszAm/tDJI8IP8
qiUFhic0yfLbiK0zmvpfzPt1eV6/32ZbB+2lAuDZOdZvBq55HRlp6eYYdfEBV52XHg13SHZ+CbXT
5/XfeH6JyePUrg0mLmsHALit8pvpwx2BT3uWexF73NzI4aZ7RX6vVvqn3OPOKhHz/xgBxEBhVilb
o7Ye2ylsd4FHV0WawaXJMnx7+LkuYuxRM7SbM/K1ZqPCx9t9riuY20PI4wfigdrtowOUT1kq6bd0
/mT7zplW4hb3/rlDKK1RLAwmrG8S8+ai/ay3wcWvyOlAho/mXWH0aeXIqU+dOmEoEc+YToykJ3kG
k/upRLUSIAa0ggEIWWLkQ2pXCAHzDr+Pp7pkDNXJOM261kV2ymIfpafrfnhKhsw5BKVquRCTYOzV
2GXYsrTTXgcjM81DOOJoyzyUXtU9A5NctRnsTf7FzNWcQSqetRxBSJCYm0EN+tR1BFHClWnwOOVA
T6wOVQWwg2GmV92FNibtCGwJnI347F7Sfhks94qk6REfneduyE9Yn5/DBsl97jLDh+YzFudmYD1a
Jk9mZs62VhM+0ZBxf1zEY9SE2HG750bJsb4KFVQV4bzrC+cs0LESRqflraJjv1I17GNl/BY0OdSR
+Ibl0LkAHF/btcJMDxgbGcjadSMb1D+42T3P1rP5Y7mXY9LTHg1PjL9YZbKu87o46SlEWK3lhbZ7
uFrDVwvJE3obz101rnaYzeJmNwY3Qg1u5AEfus641HI1XcJO4E3ryK2B3zE4dgJnb5cmfaj/CjyF
ZRDMche3NExWYcVqXLdSRJ8nS3v0Gm6tGUQ3dGnHzsJhLoleezX8rPhvjZ3hwJKpN7kAJfKSjYlf
A4iQeuuBkQdqS7pv5IJTE9yqEgaH0XZveBluHKLkkTaRHNLU8UMaMSuZrPGUZNq6tPjECVbe664f
HqugeFvWPkUCm0dFpTAWOwrLBzfUPparw1Hr+osk+/QzlePXQGr3N7dtdlVo0I6K8tok9O5vyVWm
ouAa3ZG00CSIi8U9HVP1D8/N8tUMdstQmsLIPiUkpU0qcpGBMWw80oQzfT8VBcGKETGuWPivQ69W
8HWkhih8ihcKGHjcxav1qkKiZdiU3E04DYWOSi6DgR1Hb7yWEbRSqjxq7h+tyZ9Ua/ck35U48V2K
AQVKMDjuUfTF8vxvmRduB0kEHcoZNV+fPY81Lgr2viProEeFmLUaBgTZByZLVEmGjcJIubeT7IOK
ilZt/IEj6WVO9bMeVhsrIjV2In+GZghWqDLmoDg9UACXRILPezVDW8bQn9y5+GPmcykxDqp43t7J
n9EHKCxd892U660dDcmJPX7HVIKWh+nOiuyV7t/MtVUJTvklWGV5VoZjoG6Hf81Z91uwCrdNkuxc
uGOlfvG4LrlNraIdS6weto57GUKcZQrtmpqE1ZXQziqmBwTyTI9qOZ7lu72ZhzQaSY4QIpTgcLBU
/YpmTFmljk79ygalqT8UJ/mw6XQ0xfxAXgP3OjJJqEq4W1qtbp3JeWmS6sMozIvu8eWEjT2qcjBm
xjNAsFlZfOAnRhiQEr7BBv9wbLVYa0720RrOHRXil1TCsjzQpdXItrQq8GALRm8Lv3jT6Bx3js8N
pNAA/DEZXnNLdX/SYR7plyZEA+30J22wTrrLlS5fmaPixcqb00xifEFk0BZEgkj5EYsZm4l35nHN
cNPgy/bs06zCvNBOI/saTeu2spqdZcaoOEK+rRvskz5Nd3Y5H9zE2c9NYjMV5Arw14RZFTMeDJpk
F1aXJsBtJJ0jKDE0qdQbSAAt/aszsOTjWJ93lZoAzXt+cphDnc2/67ZJmXyBcP/0z2+y85tz/bI6
TJPFoZHhYqrL6vnFuV7tUAYpFdIsw+GAzqNjZbmkqLmneeYe2V3x1aX59tXJW7eE5gC6wT2Ul65g
TUPs6Uq/Xtm6dknZAIpEPS5f1DCEZGbLw7Jhq8OJslT8lZPiQ76zy5lTjlP2gbCCHU9ljejmPogB
RJMu/Shb8xJNONQM3smonVNhIZpUw+YUa5DM8AvnAFV41vIBALkuPVbKDLiUFbHlHJq5U+Deo+zm
Af7KwF9q+0tSoZtrafpxCXbvM/2dnyOBC6H2JkGBlxuIztrozoEKj0GZpDpO8d0wwC8Bo3YG3gb0
iTo0Gf6RN1Dca2W3bAIKFsqT3R1CtjWbDW9i89Na7fLPD0nSuP/2CjuWRsoa9bUDXf+vRewEeYcr
qcGL7N6Ft47ZnKE9gUaeeif/aJzio9RZZ+2E75GN26Zmsh4j/QFUjdhog42qNNIP2Znl+7UZ1IFx
wC4jv29vYACISsD96oOqzfjVryyVjTbnB6AAH8mTuleDT2hDXz0feE1eSzsDbVmegeInX4oKzzKe
lWz4AayNYLRekS2e4kQ72n0D7GShNuZZRfxUYQ+XxLMuNMSAHpp5an16SJjp/bSfqvYRRcFBV022
IDlTOmCWftjobBihGC4VsjT4tXhdIW2JLy67mWbxludFsAFqAKdP2bMhDv/IGwUcIiVQGXF/VbDT
EBbEThz1V8WkC1aC/rFl+Lz1oS5uIhVNOSxrWogHeX4onk+yYTsF4d1mV9LAq5eas24s2M5JYSsg
JPfH1LWIPgOMeal6FuA/P3XT+XtRbWFIQilFkK3pWtJ1/ZoqwQ0MBk+DPKGaxQmlzlWtsmsD05bY
1BONy6XGAH7dKwXVXHYse2VrM6Uw5/veyI9+h2wjLE9MN9DYbyyVqmHxNqqq9gKDS/fSW6ln6Lgj
607r2jdqloxU9WDaF7hYBCH6hvYjrvKjYqcnznkqMI+hAI7AwQ2lCMxXyqiq4hO4RXzL6wDJaEwV
jes3k94AmhAXtQp9EmCKOAKSN+tTgj/Lpg0Hjy0T2jWSzIIZClTWrjhPZJftfRdPBNcf1z/rMr0k
wwG6D8JsxUlf2sBMWBowl+iGiIVSYnWbYwOznCQmfqe4YA3JQUX4jYNhua2m7qpbxRGWzHapWE2P
u1AOUE3RuUO5gFRQWMwFwxbBfEh5z5RLI7j1PGMUjflavTeT4KK0wbdO+TTa1iFUrAO6OJe3njML
nh5jJjtHsUVvxMgyxa8iH4/QcOz7yRtw9WNiQtQq5aIjQzflEnb72spP1Bls9VV0DhL7uFTUfk83
AYpzX5XjNyVX1r0aFNsJ72OcXcst2lyCEMjZ852YkYXRwq2naOYoKyn7MK3A5IkCuSr43aG/VWf/
zMAuXRVueDMy6sylr8A87WD1zjGZOGkmhX8Y5HkqDRzCuaTT0g+ybGQlVVJljjprjrXnlvkVT2qe
NFEmK7ipB99KbgxRgdMSDXV8c+4D5z7ugkf4M8JWOAIBUtbGD4WbXIlduGpZdmtH6UJS7Z5pA0M7
PvMYNJ8z27rr4hypZPRNaTMxoaQDjCikokk7+tApIokDlTZk6bRnCAFoMWn5bGc/3bxJcREy1e4m
Yxy9mrb4NX1J/PkOeB5taXaD0oXTjavd63n8Sh8GsimtvBpCLWhZKci354Oh2JAX5CPBbDyPzVc7
Rj805Ji0xDVXopuDs6IU52ljxT7YV6Zs1xp/TlMxD1Ld+zzfgRNsipTHPPpe0dvZ3DXFTI9pyECM
W0pYVEFo4w0C862Q26Nqn+OWGAXfPS/rISJTwCo1+mdIPg4ZFZ2bXQep6yOHpkYejTFk74wgjLUV
JiSuecND2zoJyXy8yJH1ECCXyXniUREg2smsV1zrPrXMmVaDPOyWSLZ00j5LS7OsN2m9x7h4Q8L2
tZZvk95tMirIUBY8DcjySXTFO+/M2XvWMa0gP7DT89fIjFGbultXsAnL57Hid/maw20eI4TkucPd
RO7LXyzfHRW+xJDBqVTtr32j3Qy/OQQxP1hl9K+yu+B/76IJ888hLhY5bItgkouGWFFG9oPR4DWX
tzvFSN4LzzsXuIrWtPzLFjE7ybxr0vw6ygWONs5wjk3Bz6GGd/tb5BgUcF5ww1cc45spOloaTfbS
TCZRgsATi9CG/rGP0itBlTTXMV83oPwX07eyad5x9z8pREgpg/OpwEczbz7Ln0vN+QSfZDsiF0B3
554DtMMQwqGzK7woaJpv4j4adIiQYFbrBDGNh1gmQTg60Ddwfa4YmIyqcoqt4dku5f+0/OeUd5gX
44YH+Bld1r1WQ5cpcfcBZXU5wJU3wYAq2v7KrQ6ZPV2Wy/dY5c7IWaQa8AYZja3QFmkZy2zkNF5X
8nTrObwJIpSoIC1d9Ax5kHiu6TXJWPgpXtok/W4aBidbc8qvZVScuro6WdO92WSnBrYvrgMrx8tP
TQ/sVFkbWbGyLDFyP+HFf1NKXkbQvYOTWmunKflL/A5WcTIHJ8xlLgLitJp4Lubqpx5zgo2mwBkF
BzqFevoxlh0E0hwUDvj4hoIbK2o+KvNAnmLffB9XrXy6RpAXBESHMGa7K1p9+x0mH328j7zNTd0n
e+axF/AJ14bBCJSZWAoVCFYuN8mt1W+FYzwODRqDaGN4SnAgwRPlEF647WCt7VJQAx6pL5u0LI7C
3gL0PcaMf5e9I9KS69DBqu5L84AtMK145J1lTTLlPciKafJm2Fgz4yqxdkmu+ldrQDQjO8XykHVt
btAUBv8SyKj/p2bPs6gSLVBPnf78ryVDbuBLMquMdXvP5wxXkw2U7B7a/DYpxrXhSb4nRzeyuKs6
JNcMySqTQqIDB2xpl5cSfd6+8rv3OkAz5VlthD4btiBwj2UgTVNYpu2ccMhX+ykEavznosf4q3Ua
h7Bm2So4omNCoXK03/Fa1RgwYS9ReAiosxxG6YTrHj5HC8ZE3/i9Hp07nbNvwW97c0ClYz8Fuoow
Q/95lg5DBjO7fygbagM9So/LPS8+RdgWr+YOiwHdOpAGD9DGgDkaiQvnm4wBgRWC4FpWlzzIrB2P
he+aWGK2h9Ezr/Ki/cv1uoKM/taeg5yqcFbgs5O//VtmKyLsDL45mXOZHBNJ/L0PmWbLqWrx0jmy
LSwgYR36556PjZnooTTya9xFNzmF5RWU4muG2brytlir9i7FgRQAFS+w3KhJ8++J3cJmtjpRPZyq
ILhUwGqCm3qRt2uVje5A4GQqxXCXoZOcWHL/lwPJ2lpV9+gFnEtY3J6NmKMBKxd4UvwZT3XfrVL9
FlgpHr/50cCCj9AzLIK86jW1s1No+dskgAZK5GdaU4dMrn+GjmRAkLYwriGDDBhP783HuLWe7SlG
n5pw2ElxWZT8S/w1MBWqVUjlC/qe2tYDPmDX5YuKC+JZ4gIe8A5OaortjPhKZkfHhec31um+sGnh
KqvnVR/ZHGq8iMKAiblshWYEt6tO8n3HlGnjNxBlLeN1xEeU6SteCTBV4FrJCsJ2IZv28tovB3fQ
8ecaMto9JwY7Ku5cFWzPn6l3c8+G5FTfLzVdRnW/NkMC9CYoLhLC2tDUQ/RrtqMDIb/RGcBVs7Mv
U4+WjrMXsBkljAFqXmB3tHZKlBjjiMEz23+ncagr2KlZSniPkf5dMAGsY4SUQXDRHuRlkTNUyguP
yedUPursRAFT4iL7Km+81OmWPp5yyqnRYwNaCp4s4NCRzza3/DqBkzHlxvYTMcyL3c2oFoCRMRhN
7zzOm1SOiiABttfkUcO/hciRgZTk5kM1W7fYfvFbdEgLLIy5y0GKSR24d4HcbZMPq8btF/gzRzoV
yjoK6smLX2hQD8AKg2hE+QNSHshZoZKbiUfPevDDb76Av3YfIFQjmSJUzks1vxSq3mtplQ9mh1UY
C8BN0bhGxcVv+Ji4gt5Y9E+wieVdaHz7IKs37Pkzvj5cUEn8z+/RMvNo2zUcLPcQeFJZ80yI5TrK
a+M41g+8W/SODDb8tKzx6GrO2eC9/FlJ860OJR+r5DNb7Cyw8wJ2I9s65UF6kt8lVWzIfjPlJFxU
9rNhVBoqU7jqNRFbqzJAYTpYd6Wt3DcB+5OcKS0dH7L15yLPH9M5vIJjn3Dc+omIy/EUxmWyW04t
0mYJhXULc5d6xlOaAi2rxvio5863uHWosSANhBgUdBPyDKuo9iohJ8zMuRdLNaWo/W423O9Stsqf
RtiAL4DcKtwmQnAeJrsyTlKJgypG5PPSE8lOUdp8YxP2J6KI11DCoWXWzeecHIjlEM3YoJbqaqk0
lB1960avQCr6mr12WRrLdmyPeMyy4XP7JnwwK5yOM+nvpAmJOevNqn3yI22TdfHX3vnqgem5QU2Y
APa7PGdf2qIXICJ+Is1hQQa3hOJV7hE0sQNdz1VO4LagxCvYQ6MqfNbm9BHH/VNgRLeEDSuf8q95
mb0VuqauGvUVS7+Il9GPDssMTWovkwVRPOCmjmhICiwt07+YXXi3nDKlVj/M6HxlICFlk0IkKwld
1JXcoc5HqGC1/X652rmm0AnkPTWGN33ACcaveT24Vuibb17+WkUUP0vjlWNKMKOh3dUu2YYtXM3J
KXfe8jYoJbaUdCfS2iyP0gqpSeNYfegn/yQbXQEkOZrE1LI1/PP5pS/Bkb+fX6YBMsWW6uiGJQf6
LwDibJFO6NXAy6o+H+0Ycj4m0TtFVy9mCy6Vgp1CTtmNSX2uxpdZAxO0ZrDbYHDhTTdws0IZDAh6
VNjqtlIIBQDi8TPv5KsfcQeVaYZevurGNtka83gWACi1Y3WNKwikPoDGIEDyQ4FMBjg4z6yZBcR7
52RgCeR3T7M6PcYekLEmnDfUQAEfCOAxB9+ReUpltS8WeaWcI9DW3YLKB4xcA1VakGvBvyOdy/LF
gigm/NY02IdQEF6SVnv3MQDxhqzezRBg5gjkDEUUCUhCde4hZU0t4TMuMQwDWBPmCnfW6FxD1OD4
YTICdZ+cloWTREztwDRnPMb7VL0FpfYGFaRVgnpnGIi+9gji7P0M25G2vf6MOhJ+p63HayRXuLfK
xx9azi+G1abqnkKMn1ajYl4Ezidi700x3mVKssxYNCuO1lr3nUqaq8Kv4CdE6JIDMluOhw6KC8Cu
QSZJ7lPhN6AyOpEDTnHv5fAumohLKar4kkPdaF/TZHyQm+S07dbK7FOfrHurDinas+8LwtjCYOmd
Oz9q2S/E7c/sgZHCEfG64zGhDVAoAwsjKPqYtAzXJGfBEpXRuESBdom6x2DKL0Hhf6nc5wZMYl1i
iwI5CP1/iCIjs1tPRG6P6TieC1frtpj+fbeTc8WDtPTiA8f0PUTyZ0H0FCO4Kwox4CyItNCOw+g+
uUhYeP0YG2H1uiB8ffJUWp9IBvuE6yVTD4xVMEWxTp5Rv4W42FQ9N7yJyaAp6pdlzqAIuuhHrJpU
5dlUpXohUPVIsDR55zK1IDpNDOX+hJLH/twjYYIVyr2G1AqfPP3BLLNAMcS+AchKtDoLRGDnCH+A
qTf3Y8amw7JLbZqlniZxeS9iPGLNalj/83tt/aey1KVT8+SVZrL2W1maMRdQgwwOaZhxFIbpSZsp
QSKNnt7SFGZu1TcH+XxuzuuovtlkWo9o/Dg1HPNgC9ZoL2Cgf64V/EHTrt12VUVXRwFImbbAHVKC
LvWO/JeAEK5ImZ5KlV3MVLsHO+3uiKzCTyM7ysG9lHithxKUpE2YSe58SJNo0+bas5xISpJtaqd6
TnUGo4FrneWUXPpcyJCskQp1S2bcLY3MchKhxLiHffHiecqPzOOP/vMNNAWT/21fdOC/mI6p2xod
2W9jt8hMh7lrOA1b3byQIeqUsDy6gj1Epiu+n372si+uZbNXxbQtYMu2DK9sXEaLsN8sYxShO0Dg
36myAU76G26Hb30wX5SauUY2QO2LO4h08qoqMoEU0N5mxLRsZ4LUy8iFtYHL+XeB4CPM2tfNiLEF
UVCHSoNI3BICyDBPF9dg/P/Dad3L2MxtWJf/fEeM30J+TZo72zYg9JCl49LoyZL79aQYuhrPjx6e
rj+ld4a1x7KAKkQvjl3B2cg0YE3ldvaTCeJI372VzvjyExoVlEkjJgyw7ShVFNtit3ahJXombswu
KbJSKk4RnA63XGHnw4wwOjInfKJeW0buQ2BZq9B8q9v+aY4Ip0WIzx6UUsdjTOAjZZ9l3kziKwMD
9Gb/fOnLgOYvi8G0HBWOFFNz3Dw4Ev966V0t/9XgsEFtSZ1EZWU702sjBjKgdfOAdWhlahc1PETY
RqT1SzAYB2Pqdq4SMEVldS4AnDQHUswgBXn2ydYcnW1e1Y9hkdy8LP2X1lT7G5YgH5rHxE30dIb9
v33oSK1xrZw8dY2l1VdNqc7MQAF2ik3aoXXLaXZ6h9GL5Z0aHCLJvXpNAipFK0QhgXhyR+jPvywh
zfsb8YDPBM+Ufhl5gwN0+NcbifUJmEqXIt7us6uXFMeldhREnczBdd9w6gqyKgSkjBJ5ad8WnHq0
g2cveO3L9nOBL6YjMGsx2Wdjqk6ReFcP5lEQEQE7Z91+Ltzj7LLj5QZgUKUgc4pKf/uzC06jm0Zm
cEDARTyHd+q4UF58WaXy45M7vXT216W5WrqThdjUK/o9SCyBDMpZeiJyVq+eAI6yY8p/cNFSM5Qm
6SBuWCRLW2bDZUoLKu/I9M9tC7Couc2jpzhP2QCUNSbgnll+xHPFmtArL3gHhOgPJheUQKwquSTp
o5ZtlXjVu5ZTxQS7XCDXpT3pctkfjQY1rnSCyzxFuqum2AUa1HNpDVXNvM6Il0nfRjkrqLRiYwWK
P/xCHUqV9kTYyxcZNqD0EmYOMIoVv9D6IL6kG9K84UsMmyWhs2Japz3gV7bzBvsQ6+Hnrlbuyt5f
E4d1sJKGstndGpG/FbjFlge1gJc5LaNQWeIpPYWhehfkFXJsuthpoFLvRuNKlDUj0IOGwGKVY72y
YKo6lL/ON4GSZaLBOFEgXmct2EQxpDcjKG4WqXIhvT3eF88Ez61bmF/Logll8JAa4fsUNg8C5ydY
qOdE9ARqdsv14VXH1Ej2Hl3aAFNN93laYZrqnWXcs3Quk5Fg8Gj+BKsHJEOZj5OD3WbcKHM9hKAQ
A5sUwr6PMdfrlbf0rHIIVr7/GJYD/kMIIfFrwDNZgKls1q8dAUfYk7F5acIWq6YUQuJdH/5Jg3Po
80OZGFSYQsJG+5dxtKn+DaRjJKmamqYbaPV1Tfut5gcpTU0TUHwtm3ccWz/BOv68dN8COkh7L7MX
i4guZbjHLPCgY5BnKcY5DfPjlCankHUy5jkcofwok6yu/cDu78UCeEZ0Af2Rfb7SGP+lsNNlcCRD
C4GT5V2RwZSAX6XqP88rGYfKjMnUiGkZcQ0bVd3ctOpL6NfIb/lF7Za89h+ycgbmVN38JsCtbYQ3
GZzKJyCN5QyjU86A5b1FeuXzbsuvu/3E0+zwa1fjWBTaOo9aeIthzHTIxwNiCkGtGyIqt23UfiSx
yZSL8ZCPz/rKQ7hatvOBNZFbDMeFs9hTGC7/EkzP8LC/TFF9NcH21uUoiF9+lVWcmRD0AsApbWru
F0hMMAhf/Ps7R1kWerlgW1RRCcwGUk9eB4uNY3ny2DcRn1W+eYyoV1UK1vT+AwSYglPmBILjySvu
GuWpYe+cUihWU4wBMT81FPFVNqcgLHYWvMtlk5Kn1uU0VpGzNarHqurOmh0d0jl96Z1J3woKorAA
lxXhAPuwqDGDwu5O087qUP68qwtktGyJmGCLkzPmCF56xUyagi5+SxrZsWQIB1n9vl8cwlVmrdK2
hslTgr9jU7tPMa+qNMnLZpwx0cRj8JhJ3UclDiKR3AUpsPwb4zomLUwmBPvSs/iD5F3kW6BjDLWW
UaImo0QnTN948XLxVHCEZCgXr5Mgsqppr7gU38GxZPl+WzWfTYNdTOA4xw2usJ750kODt6visTX+
HEZXjPF4MfA2hAzSreXexRjSM4td7pMcOwvtGBOS56hg5PknJ5ILX8YLAhDFsfJD6y1axgqJsswD
WReylHvVf629N6m15cPNLeMz7B7op2Jsq5p3l/GMvCIGlER7VPHE0r6VuLyshTzQMqQrpyOuem8L
YThpUE7WdGurtOeSUrkule8dioef0JUOJFgFqfIqH3ponUtd90C21hdyWa4Txyy8IQ5IcgRonMxX
QQ/VAXmcigsw2+1yJjqYOrm+8u0ntmkFzsp7lI+fEuSzXu4rhukaLIvdgqbACMNegBdgss5QrRea
Ne7rj62JbH2ZGDJPkXlL4qYvZt1vo8HfMoin06AgVLG5gN46u8pDNT7kAqIuK0pjmD5TK8lgViZY
rZx6y+SyRUmqqfFdWVFyyRhYwC9hR/idgVMLfqBCTl6wGttoXzDvqJ17AcfkQJAxkXy/WlIT0IbM
nLdDfK59opqEEBqDdusjKQMyDF0OBFnMMl50eXg5NkULSD6AXDNhLe3yKmjjgsUFbXyVozaXXn+K
yHJ/SnAjnKOwxG4PoErenCZ/M0liwsX2QrW0jTE10nBoVFrowvxSqTTlF8c1f7TFe4W9Ws4umVzb
Iy5tTTWuNNkr5Mb5soQXBGmZj3YG4ac6P7WwuLFD+2xXb675HXT4Iy+SXdB7D98tC0OHpc/KZ+PQ
Ox7++ihs8TfFbybuv44jv7g14UaIPX5unxGaUXjxApbMl2xbFCg+/Aj5lLjgb/qBmD3QyXXr4dHS
Im3ZCMYYOyHvjos+VBjhMqIt+/A7SQxlya+Uk72hOJJ7mfD2ZYl51vBeXar4/1eBLAf4/x7JxKb6
8SP9Vf+x/MBPAYhh/WG7pqGpf6o1DLhrP/UfhvmHbjumpuogg7pqiGbgzywmw/gDP2i6C5P/YSJm
0Fr8Kf/QvT+gX9kwET3VM3XDNf4v8g8OkL92nQ6NC/23Q7STyd+R3Ke/dgyZpXh5YLYS7lyWjz2J
FAfFpWX0PDxH5iJI1uzN2WbOZqqwmUxkPFWIS48d51NURsGmwRhpbfqJgn2BMhJ3UisbexjmV40D
4B70oNrP+lC8o/oNd8bcoeMz7dQ5qjaJZ0iQ9Y2uCyfNnQCBGdhqa1Mv8rWK6/xOSbX3zOOUGlpc
A+vJd+77zHIP9DOf/BotcYw2fxV22J4EIYMC/AaNXeLgrh3b3rRVtcHZTMSiH3xX/ZE2GEP5unol
IwT1fdO5340wVH5gR4f1aDXbVK3kP/uD2+71rPvmDHgdqZgerZtGbAVdn+QEj0ushoYsCazQHhKU
scckMnG+aM3yHVejdkfoXbeffMXYROjL1lWKF2Bg6IDLuN3m66HRGpSwLVWJPzBR7DS/vU9CvLJQ
5lrqWm887clPB+0alSDUnh1kt9Fx9Ndgskmk6+3pm93EtBo9CUKbCjP9nerO85rlQ90y4cZF2JGH
/Nd66RNbWStDVxzm0WDSGXoM8VvdB7yYwffxzNlg8UX5ZVXOViPn5C4pLP+lyBHFmlFdbOO6R4fb
owx6b6zQgD7R5Ye6UuyN344WYXkFkvY2cy+4I0sEEtiA2JQ+WW0AvQKHMGdXKVlx1wACrceAMAy2
qnFtz1a6z5Qp3VhKi7oWpHttKhnW72HQl19SrGJWmlnla1thNM+wr6NCM9nxjBjRUZ7Wuwh98WaE
j3zBEyS84TYXf2kygg1sox4PnqK7e1Prul08aJB2KYbJjqBVf43j8ZZolvKshZgnRZVpIKWpboiW
zHWi9FgIuHp1as0Bb6Yuw79FZQJa7EvUuMXKnohdCes62LRtbD7gqmOtWqgrCK89bAwgdN1rMwwI
RQ0wmDRyAwxQj98Z2WyJRHrGNlnf43/P4eN3Z3tQq5NrKbtaqQ6zrybbVCOyQ+2wYp53JG9talV5
CJsYD6N5Q3TYtqjndh/jlk8iE1YAI2Z8af0WNQa9prk3OzjjjvpYuhbmShWupsibc7O8wyAWD7vk
rnDmPaPDTZBFR1XVd6E2oBodonWduVt/SE850S9Rbh90079n6HXC7H/rokAuovltDDEnSICSrPHW
ZPCP2qA7qNaI5qVGYj9RmejT52xABWpE2U71Hdx28ss4jPuqixg0N5gMlPgvY/FF3kbtzNTThURi
6jFKTxuL+vJH2EY3D1kjh7BzBEKND2VdwKYaMF3SYooMBqBEqCgJ5Fa9n7A1Tq2LxfhcZe8x9WFT
KiOkgDF5AzvaId95xLsHYXq3x7KJMXOU3E8tF6XMA6N1VMMFVpLhc6mSB6dVjw7pnOD5d2EzHhpr
eqBDvTOV8tyG4bMV9C8wR95pJCtYxOp9PeNaYOD14gUMBFP9riCPO1L7cuUQsrBmLBxv56yoNt5Q
s4m4PK1Qn6yNZRN5mrT3dqA/sPk81H7wVcVBZpP25VvQzY/o3u79ub45c/fiWdVTgr9E1U3URpgU
e5mvY9Pa7xxS4nAH3DD6vtMzGvUAL1KtJZq8Ui/j5NJADkgsLKiNuQsH0QPQ84bB3wfqgMDV0D7w
QLLpk3R8q0YkHaUpjkSlUNNsHacsZX6fjIi5XkWUlqE5P3wlmY6JgjM+Um9097PxXsWYrmRK8858
gdx1l7uhF5a6wYS9XIUGOTFONuUro5sA5bCj5FeH+A9GfMywDhqc0Jxhj6vkxSK5FzdtcuYJwohg
ZPsOxwz+hRT/9sGttXtAWGIQOvcTscHqtqxgO5DUpbePAzxojAktiLHx+IP0ymQFT5joZMw+yGG/
w7UFea9p6+KU+zT/N3vnsRw5tmXZX2mrOdKAeyHNunpA15ruFEFyAouggBYXGvj6WmDkq5f5rMu6
q8c9YQSdTro7xBXn7L02JVgyykpkWMNwhowgt6IqrANSwnIZWWxSpjCFFkXu9d3kNAedFxuC6Gcb
Y8emS0TNSCfWnTDPk2YT021Gbb8pPDh1VTLSWCsN7PhF8mP0iw1Q5VMr621qdqu46X8ZnqeWWLrV
Al/NuiKOuddoUSgfkE2b9/scZjHZAYcO3AUxKEsJhy3yYm7mnuwEXCiCYhCp1SMIMM6O5YeQ6Hp1
KN0KoX5EkEQSXuOy35Ecsya059hb3gp64jYCyjDAQrMz9+DV01bPxrUlq4vuuz9yR2zDUi6rLl13
OVE7nnOZII3ok/MD4flDWiXcLnQQTRtbnDGZO1m7Z3RO+zKiI++yhyzaber5FzvutmJCfZtGpMiO
u5i3H7rDTIgWS9xs6xZzAr12uUu1dp0ExnJUPoNRu0kNsR00+5AW3iqu43tNZVvWGns9zTZhWz82
Odm3s5WN1F64oWZ0cMaY+Lz4IXdjpDnivg3G6ySTXR3SfGrbjWiJgG07Y0u86kYMxqquzG1ASBwR
Pw/EHF3LAJpgZt5TD3n0yuDgJukBRt3FqtiPx2LXTNbaStpr7+TboBhb4FbtuoidnRFS+rfMZmf0
NT078rVjbP5atcLAt471fFMa3cpNMeM5LGvsaA70PWZhuOlsKAAZcblWuQ+ibtU7AJdp67DuAXXo
JSk7wJCuo9ILYIsdPd02l2xsM+78NHKh5LPzJokQdXHfWB+ORtABp4KmgF2QCQWabZFGw7uS5FWT
22MiMZL51mqB5DHB/NIMbiiX0MyF7dfg6yqyDTCj8gw/sRex1Q4Ua82HLCPNEaWsvWxQCoLp9j6R
jyUrUsHmqIvYWmuT2W+ygPtDH2AVaECzzmNC7SbWfY5E64d3IoMT6nNLUZVsP4OIaKWpqWnG+cRb
upFLcajSX/yps5YVRUSSgnA64J3WtkiiML/r8/UrUHXRFyNtKKCEXuXVjMRPX1hBQekR9SPoJ8Qg
lWcsm6GBb2OPhPhqTAxSFDCwjQBBr5V+pf0c+oEVD3z6xIjI5rbfVLDyF6U7knISUlFOJ5obVaE/
Gj7zU65p3sKyvNfJIrvTz7QbGgr8cNDKkezQQiqzyVyym353LPZQJnb9nv3esp+IwsttZi90RT49
lQj4M+Bmrv/knq61tvCDFnC8B5tMZSSdQ2uQCLgJQclmxBYgVqw+U/KigqiFT9E+F1nbL/JGA2jj
KVKZx+EX+H6K35bzWUSEercpoMWuyN61KKPsidOORaANVEQHIjq4w1tkwf4PKYCS0ccJjACK3bGy
oL4m0k8RErQCoBaWk99LtMAMpCoLJ6heDpegSL/0kgQE5ThfYRECsZRgmt0eLg3BP6gmSYLA1SnR
I+Fb2DL0QTMgPJCgA4hF+dy286oKommuEz1gE+s9FmAxSCDItiW1eSBhTMVG078qhxeNXbh/Qtka
11VO+Fbvlzcwj+WBjk6yTukTLqXvoR4fh3uS7+SqHJmwSovKu5C/2M3nG5Hz8QQ43W0RF7ji5ICB
NIZ4YqXOg1c5LpY3zlZj4rbDet4fQ9adJ4Ft5swsgpobgP7aqIFUAKhFsDrkwaEruoj4Dava0eYY
V2P4PWY57i8ynnQkX9Z4C9sMRrIXm8Ozcvw30420ldeUVO/a4ivLiLuvgvCF1NCS6ptGRkaVdNuY
BHbaaAHKAp17XcQwUBx7prebMLmrHgIH9X8Wpy07eLRtszCWvX+CjetuCmk2yf6r1Lx6IQtWVxlS
URacomFIYLyYRhM5M6j3VTYl+VHXXMF9S9CNznCwNSTGXujnnFoiB65amMerTAPURLiESQM0r9cw
Y41DpQ9PPQnga8uuvQ8z1dttDZJ5W7IyWcYl8SVQk+8nBFlcU0ScUL97iEeSb03FeZABdcK0byHo
+xFAd6ID7oSFHdL9lhYlfrtsS2xDCCnRVXIt8qEnclB7MKMFsMyFMyraHljJmhBoca3ZMIXj3qLW
gYFcfPdhOhM+bM8YyH2PqmBALZULG1fErMkTZZ3tQhlxJ4T2AxvglyHvM6bojABMHRamLSYDpHY8
IkUfnsBi/mhsdhZ46dpl4zHbRfnwa7IIuw6k5rI5s0IKxr7/5U/K2OlWPPJLLlldeUYsW4jTT0sH
Wg2wORHlRxlBHfBUV1U5qpMwh/TgDwZTY0WKajgYXxqpeMvEqQYIBOq1LxO1YKU4cPmzRyxIyIIU
yv9KXVaMUFzKNZ0ONE1hCuunfIOQhwqgovZZCzM7T4FWL6D7uSCeAJjnZBgsoIRF6CPEo1IpEv6w
eOvduH3yuXZYsrsWUSk11i+dBM47JYaXXsFIjH2WX0YE7DfSESbpEelzWSPe0Yz/1EBL3fWl/8Pm
k+1x2NBCcIJu6dIU3gsFvLQu6WfUnfwEFDsuYePjIuEoBiXrw7Qyx5XVk2jeTIJwXDRCCzohTG+z
3k7VtKQwgAFZlZPABgVDbAjxB7G+tDcl28t11xbPLEJRp7V5BgisYcvm46XJUQMiL/IjfdVa/d4b
yvtJKz4y8h2WI1tsZnbwwrCkvMFnh2lI0P1wf+rmSlFQwTWDm8qqgkkjfhyb+keqO+16rENM5eDZ
uirv4MwAGOO+/Qy6ak8e5QPrJrbOZHSkeQS9enyeynCDanjjePemewyrT098Oqg8zfDmBjcE/AQY
o6tKadOUpKOSmFremempTS60ZWnIv1n1Vx1gCC43zHAZYqLsLN4NFvLBT/KshtrCz7fqLNbnwSJk
6grfBhdgT7BoIQBizOv4B4QiZCmKiXdaNuHEx4CAohHOJbYTo68WXkSB9GQabChOqsxYohLXoL0X
6kG9unPMxc1ECU/bHV6lvIQZqR4XN6LjdvYwY4QX7cupzzxQSiTCuEm/H67PxccYnR2GeskzxujA
k4fowDNC/8CQ1leH6NUkqP5TDCv9h3SWzmtDsfIekL73yFn0jharvfZkOqg8Do69ASD/Rdl1Fl+I
8TX2X1zv6nSv5BZv0hYmQvXptps+m0ghMFfCh3HVh6zC8m1isuBrvJeYUgimSsN8IX2tI4HjlxWA
FCXRQt8WGM+ag4mi2xwIHQ0WbpYucUis0wqNwEOYwVdodiz47rzx1JB6I0punmU83MEwT8gGAZYC
KGk3S7aHt8z70VG+dVdIbgSfWHxpeFz7RfCY+wi81la+s+1Vc+6LJYfFqI+d8SvCwoW0lpga8OUh
bLl0ow8/NdxyqKz44cDsKgdK2i3VHwC2zoSrftpnw6YeMPLeW66+HPVDjxYrK9ft+GKJhzBZhml2
wI2w6IZLQVQbHyBmSWyba+OCd73jjOAqqaqf0mIXHh/t6Fi3j5b1aX/kOpxy3uVLUT9XzavGgOBM
jwhEueZ36Be5uFirPrnpU5/9nDgJ1mM0C5rJjV1V7dqJNgR8Vuris5nUzk6yDcPXOlnRlW2Ni//a
N++IThRBvTJfTIQ4e4+GRX1aXrXyPXaurdyIV0XSgcH1m+IjuAUIJcV9QYmGroHX3briM8wGQsTx
+UQfsXWFxAXYDzqpx4YbJ3uhlyutqqiJMaiAU7YicQFGzbQcXutCvqBZndsl1Cp3BF01YosQ2su+
hH2a5K6zfkTmOddf4vhxJmSFtDraVdge42RdVh+F1zwjT7nIGhboINcxK08BAD1O+ehFvtSnjPnU
3Dnl4C9aM12VdAKQXM5BI/K+yVjKWaU1fYpyku9E2APUZtVp5eGmbUhTRydnFtHPrMEThBsAZW6e
j/JIm9fMVyGVkLKVR59EAy0Ul6l7z/0PMiS3LidJ84sLOxlm5FNJxIwOcscgoHMaBujDJSGf5Dwl
/qtdpojgmWkIv539g4j9BnXtpAHr7lA7zwLQK/LAfDGmLft4Sp2GWb7pPOBbLV3kkEUxYxDiUNz6
FvlEDmUs/1CHyZ1dR0cXKUnZoooeVoleHxLJaauGj6Ic11UzD/z9vRdtYZPOQVlvnmWfzXkqdTJz
U1CLjBL/nnbrW+cz7ACxJYRhKt5TLz1I2mJNSdOZwaxwaeCaAcy2a+muc7aTUHA7GAABr0LD1gPI
aEabNmNNrRE3LwkkHBlOjkNFTfAi0eL4nDed27EeFyyTFgTTKiTvJv1HQfk32Ap/U6twXYwbyqGb
KLbXsQKRC1rXjmnazLFRlKMcO54eAgw4vyQgIiQy3tgwVNBmymsod18BU3Lnskbt1za5QEbgLuk7
wR+82fFbL18b+UqWiZG+9fTg1KbIfqigX1ksw8dir5VkG0vQ7xTF+C+umMXIc0helch5k2jt4uSy
WSel4ydIhRfRUsgKxKU0WjJxCPG0kk3JOCgK7UdZWtkLWZGAONLqBaOOy+qE7LE7H60dVZF941CE
bcN9I4hVUxOC1Wo36RbasXVZU5e28pWTh6egBZQbNdegpYvYRIN+nMMloto/QD+hfe5THtJRjlcu
LjAq5Gx14mf4DWxUPHSvev0wjdYpycrpEidsaTFn0ttHz5/12rXT5KYYsu1QogYwRlAPrX2rILLV
UmyVrd4J3kBDPuSEpozbNmleWi/Ymhg+Qi0M9q5F1tFguw8yZEvSz7q2YBx+Jmbn3pUOndspjIpN
A/MTr1C8I0PjOFY+d39tshNCy/9gW725sSJTLdmQz3CP1FmyYts2PVXZFCFLWFofaCIhz1FwtOET
MleUwQ7QwXWoZz2e2FR0Zud1LUlQ5po7Yo98++T79ToxHLBK2VpLyqegKXosxrogPaV7UD6ZSAgL
br4QGL/n3ZwxFfN8NOwtF6idad5bRNyXgX4E/3MgWh1fN2bUJTDRL68h35v9axtcacGGyKBl2Zxd
u2vwZqjpkjbDPMpkCKgpKRa/8t7Mgm2uqwKeNUt6994t6srfZF4EmyKPRmtFjvGEsSgswAspz3du
ATvlQ2H2w85uUDoi3ekWXZKQCzzGoEyg/OfhK9ETGRW33GqSBoVIp99oYVhAYBI7e+gd0992oRe2
wMJC7z1tZ++FaD22ZHUYEwRo+LY2sWxN28cOBO5GpHiY/MG3dwqdCCvwlDFEyxJyfiogVkA1/x+w
dafovSL+4av5n3Of851hqQL623wj1f753eazOP/MPut/fdLffqf+X98/Dj6L5c/m59++wX6Levva
flbj7bNu099//89n/t/+8H98fv+Vx7H8/Pd/ey/avJn/WhAV+V97jzZtxP+6V7mMo1+Y+KJ//Y3f
zUpT/mEarg65WgoDCYeOBPV3s9I0/nBoQ0qH9uCfTUpD/AEWHnidZRtUUE2dF/6zSWnof9CdBKhD
RxGRryWN/06T8u9qKkdKJJaGlBKUErA6xuq/dygNmLyao1GFdDX7bE3gR4KB/xS2RJvSnyk6/25k
c3454ve/dad/xTeJWSX5Tznqn6/oIKV0ha5bjv0vPVEpCYtGeizIgo9nw3zPGqgFK0B+0hcaYgKz
SSsxnJYpATIAnSxYzzS/Ogy1yIOCG1UoQRiOfa6nwQZFMm4mJqrRGwFkGZCuYiX/Dwra+R39/R3T
LCZNHISRJfGa/It22NU1pZKi5914zllm5jnwIJHzDv5ysfxvjszvdvBfX8jkdOiSQcIRQHF4yb+f
jDrxolDMESxJPrD7IO5lBSrK157IdDRJr0LdkgWYhDsQ9U1BLrVTUu0kr8mLiz1MlE0rRmDrMv3Q
bGs5IoalRzxZi0kbKI8FebOJRkSdQGYu2kjFpwgLSNLZxsyretX01TGzFAWtgYFhDltXrdqRLGdV
GAnHLnNYVtJCMyFMOx6uB4UN29FI7Gy1ogCC/yrCJmZ3M61FYdPmzaeeWFfqNzl0brPP6VXn0wDA
JIlPwbwmDYtoo/oe7WdIbaP24/d+JGsEEPYhD0u2vLZ6G2diXgNx7M6E4E1auU66cIWbtmJdXELd
7EEZbe2Sql/oCuwO+o7pxN3rur2bKsx7FeTAFWovok1zw3/XKJQpP7lmDZ/F68Y32yi8i1UE2aUS
R48IjZSa3X1rNHDgOh+RO2JEVpwssTU9Y03kTsVeaN6qDlkDx7PxOxf4bch56qE7+lfRpc9tM8vo
YmSUNCnvdBc7dgjHfhNmv7w4uM9BaexgrhyoAGyz3icWLgtROqv3TITx2o5o7wwawcJZjVNHJWLj
6pl/yvsOSRnhUkPtCLQADdKnnAZmn9UkX1rl2fTLZYFcGISDJU9VmNxHwtdWZCE/I9f86Rnph57P
Pp3snnpuvvcS/I+tSf2DTTqzcc0KLnJOWmjd3Ll3mOnaa6ioHTuT3MShIE8wHo1NojUuF2O+9an2
Wbjur3WuOZcgZKNPrFPwmmrUtSkpZrt6FNpLwHapM1z/ObVS+2B7ITlD89MQZrIdT2rriLFHfyLd
d8UMErxGWdBsG8QZvHN+PU69N92OgqtuSesef/6v74fTttUZPWhJf7+mzSa00qf2VJkZpYEk6e8a
fVjB/g8X41iQCZjEq0op9tMuUQLTXKEmJ0LY1pn6IdXAmYOmcHg1lvohKS5JjVT4WGNfPdkXq8vM
lTlhqVJW8ViO03O6zDINHnBCj1ZI1vYdvdO7LHIPdQtT5ntYm+2lwou/cKzCT84eKjLOWdZT4lM5
yjcnluQF0GKYCv1ZzKMaR3Bd5cExo5X17Yp1B+tsDKUiZpnnuXNtN8lZypPMGfNynkKcYWXBF6IA
ovUSuXSNhBZXhQe/CoGYYH7rKXAkX0GWk5zu8kFJUEE7sKxHQ+4Ti4JWg2Mfb00tFgIs4JjbmNKr
DmOsDXZQH9bAUAhUZ5pnQFFi8X20mtJ8sLAfkRzG24ab87OAkRHisgFB05Rry2VTrilzS7HXcrBJ
z2+yQCWDXdF5/j7WSWSf24SuU9lnlM/xkyP1JmTBInySPSaHLGjCY8IeVhYdr81w+/3SfcGRSFJS
drrY2BiABmdQKYQe5IBjZXHkI5yzkmPWWunvo1hlHB0Pwv/y+/G4+VU2OGHnd/v7gbIV1PVgNtEQ
yH1Fkw1QSu6ctd5G8MlBMytO86CPz2biP6N+OKv5vBeT9T1B1uxKt1zXbEo5btVw5LB3y1rObzTU
n1PHuJh291QO+s4NEW1/n4xCPQWl/8an+RVY6NXklMNow+NG+V/bTYOWbBn63gfa5vOtfBSS+MhA
cfGWFnxYGhFUdDGLlybXqZuR92P6A316UyPLhJPNCn8O6+PNp2aJ3D3mmjCgTZNl2bDANRAgzJe8
ZAcLP3YtDKKdg+pnoqF5xU+G2duUc1gNATtmxRHoKfc6WnZP65DLNuRFReucwihElRwU1x4l+rJg
P2WLQxJ3S+F3zSZJqekU3C2z9o5q+zx/phwRyx1+2InAvFavs5K/zoI9JFbXZu1Orf6GUMGG8kyb
s8uqqzMAIy+jy1RXZC5h9a88udTSY+EY1japkSHBzkZ9lMlXMA3dlhaphi/cvSNLae/lZOsGqbcJ
IyIQ2i5Ftl/zcQYAVKWgKp4jFO2NbUOPaUV/vMPD4T0kpbLWQWntGQTK9Te56vsQh6X4SPt+ZxJu
VHdZtwnYoS/yqnsNcnmMIzaoOrchPXgCP9j9Tlkvlr5FWCmZBK3GZRb06A39J5LEIIXX7q9w9BQu
i+gYtCPTaQiURkkNlYMq0T5gS5vXR77NF+F2L4XmM3iFt++/8v1yYazfIru5mfMI0CTW2TS4FMb6
GEUu/hg7AoDfc/5pV5EzYunPoRUQAYCAZTIHNvVJ+ytPnkqy7eBlUq0dEm+jin5DjDkqf1gJXaG8
o2aqnVGFn3FZpovMyC7FCLQgCHLE4e27a9CXqZH3fj+KYX9pFrq+Gmn7gnhyg7XuvNAJpIqHtXNQ
BBiFnPOgJN06BjA2D5NFAA6vscZrXylv41ncR33azxE+B9KXiuWgQ0FOmh46vf7aQYNZCMoY3K/d
NgvohCgdBW+W6wCy4tFclEGAFYszSrYn/LCgfQdzQUkJ/MdK19/sRAse6BLsBqcmUTgGLVfkFK+H
4F5V5yof1kVj4E8XRrWsajhdrEagkvX4IQohjg1sWGIIxYx+8tY2dz87c6gFvUS0TzYfgglnfKZy
z53FSAhCzpkWQKcvZZ1Sonvr/eIHhi0cuHqEGg5Il+QJho4chXGCwXJU+qZ16NbUhDcaibck0trc
Z+GnaRdcFaqDLMHtrDsxnVwWUHQY1d5w5zmg7m4IhatjT00vdtKeQYRSeelTzqHBJe++By5nvs8K
I30fPPN+HohFzAyZzMMgzUaCKWAOez/9Qsd0k1hyBw8WGOn8HPwY2uJ7iDcMDNBd723bqNkUlR2t
OrCKDPR8fMqEj20nDGZVDYRLSeqhCoNdhYR/MIQ6ZXpNSbxt2mWWcmHPMwYN/hc0EMnaaYW3VANV
beZJ3vtq7HlbJHDeaYJMy+9pGY8+O2kOr9eKJfvmdKsliPgizV84aWSgi6r7B9c3h+PoZz8d+uoP
JjG0SJ38cRmwGDWNRRtWr1NNgRnnANF+URqxpqSHmUIwPkY0YFD11wB5i2PTKWvXUN7MYSsT7F6d
ZCjofWmBRI5dnLypeSXDeGMHN/K2g0VQhV8Drj5a8MOTmhn6dtPvihTcHM1gHWV5ZuvGnWBKCKyx
XKoec0rpf9B79xeD+mhckRzScLywadQW3gQRp55F35I5n1gPpQJMrozSsrX5guO/ra0HqXJSpRrC
JIw2fHSbhEBqkKo0illRthqFL9tuyWUwQC074Tq25Ub3DdIQKFMXwZpoo6VjFxrNzKS+04HkHKro
1Lh9tsL7eg6r8lVzA4rJDjMDjj2Crvt0FQqMBaB4f6CmJTSioNMqGbh2CZsPp5lY9IzjDf0dgejJ
oiekgIZctFKkVu+l1TTLAiG3h+bqsRE6uOPPyeozkkm5dEMwu6y9cD9Lne2QE5wgNFdwlaf0wWuj
Fz5ptwz0pgTyNSz9nnBepz/o/vQkEJ+ukt4hMcQus63Iq36mNvQrt7Ddm+EuCJwqF6AYw7Uuwmnj
xnQ/e6YFq1jWcBP2dj2PN0FkLCrdCc9Y3ZzTBLxptlXTQ3bVaUrstT14b21j9DsP0+zObTnwZKCS
FbShs0pKSpdynAR6AFII+luPjmMzVRTSNFFSrJVpvvNw7mNiHPK9MZLiRbbcsOxCBiWiLeivEP6+
yLhGa11Gr15k/nBh7iA1dS7mdGbXZOD+oZEXmGypnDbDGVMMRPtIKm1B23x1EW4LO9naqSDjuZaf
fZC39wYJpxjQtmU4andGZTWHES78UtVS0u8w0hlz5myDvFd7zXnx5mW9kFTDIVi7Dwx4eO1Nj1CF
Se7TKd5NQC3ODM+YadszixR72dm+AZRrM7i+d/BVR2dINLAQFTsIzypxbhKKZ2bZcIyC2l6PZsEN
mKUnypfjY6zeY5+OdGN6165ovZO38Ssap2FPa48F19pzfPzpQRSsUWWw24r9JdfRhrZrs3WM5DmY
+tmmQUk+o5jtKLNeZX4BKSzwNAQ7CM1U1Ox0BcImq/1nm1bHTs9Ufj/HgZMaddTh8lJiJhC1M+JX
zdeyg+F79LZ8t1iJvr+YZU9Buxl2Q6y1l27+IgvX29vDcO4TFHmOqgV7JX/WXCHlnWrnOOplBwKp
YVnVtXslzHbv9kRkEOtjLwrkCANp7DvY4GhcUdRGkxfsbXcYDgZkPdrJTlds86Hbw9cvDh2pVXD8
GtqIemkgOtP1PSmIxKT6hMBI6yVTwamyDGqw8L+6UTv3fcpo2T9LQmlwcFJYmRK1LYwBCWt3DEN/
zV3ubuMguJVeMe4m+PiXlISWs6JvWtXuvq7BXfVLI1H+ukiHU43WlUCOgdCi3JMwbpl3vPzp/xse
xt3Hv/+bMVfE/usi4q76qf5aQPx++p8VRPcPGymj7sjZUqCTVPGPCqJ0/5ghytKlvmhYQs526X/Y
HZw/JF5YU5eGRHLq6BSV/qwkYnfg6fZ3mdHz4H/9t9IupCP/zm3ge0pagJcEtitDNygt/r1+lWZm
3hO3RGoia9/G9P37rqaYNDnWacJhrN1VKQ3lKGvGnW9qw6mqnWs/MD7YlZk8lrMUqjbcg9OGxYV0
FQ0ZcCx3gSWgZsfeBk0ykHSyRFfsNoivJex55zQmIE5TVzcvN3DNQa35gLA6lglIi6Qe8dd3T1Xj
2kdzcNB4W765A+8zXOpAtxdZ25oPzVhc0mw8T6jIXhpRrZA3Ejdm2CEpApdIGsY+8HVMG1T4J1pq
bEJc0iMbGvoe6suzgxwN5rS3kwlABJxRxtWq6RUqX9JgIytsTaBr/JQpi0a0B2MNz9Rk6OA9Kv9Q
qNTeEFmZ3Pl6E9wMWi83aRomkcpoQBKPNkldjE9G4nd75t6KGkYlf3b1Lok86w3PSL5M0/zJDuJq
SfpmerXa9MEYEnFohZlt3C4A5e922VXNP7SrDyM0BK2+1twLu9C3o9TRJ3rjMnWU/UpyYbBhqwcL
1jf2IZfVKpm7RE5WyR31IRvBJc4x241R2JIA7aV0XvIK015Z2OU587vyrKSL3sNi1xQojLZzRyyx
gS3lBqWtoKX70TTbgvbl/p9fKC41+85AvJ1V1Amj0N37I299S65xvcfEDS6hTtKlqyu+VVO9T0v1
2tEm3iWx2101swsXOp6wDdBUY+/myQfc+f4KFA2TA0KSnWB6JWKFx3wfIUFI0KshdXnWXOJwR2O4
EvD3UITaABAFOLDFn7mprLBhWcUsL23m7yFNE8qt+BcCt63OgR490FPN6UBU011PUwVToXkUXHBb
bagV3lWWQE0GLFb2k4utkQjN1Mn88/cXkSSsZ2xWMBGJWzA3o+ZRubZ/04d3dzDqx0Gh60Rt/2AQ
9Bv2UlxB1lVPGNbO3ljbl9CkM+wVwKdZ7HinXtIAHPPYXwcomk8jHqL9mJT0c8v+4GI6+P3Fr0mX
GEkwowPELq/LolOHSHAHwV7gLaHtX/6oTEKWRQ2VD8C6XMagzUGaZQ90KzT6ld8ILEoNgz+Mu7Ti
kE0l4qIgtXIMOvHeHSiA5a2MTqHjYy9xbIWtBzEGGVbVJjBGfUnbYSW7Ibsg1QdN6CNGadNtoCZt
U9UauaHBokR/YmgsyMe6VBvlNunGNmnjVRH5Grb2w0KCfueFJn9ostcSutECpR9ttYKE4rg8DoVj
HnRHiw/QsbVVTi5x7E0hbKdGHioozGuz75OHQI17rdbfERH7t6Tml8EMgy2tKHDQWSsWuRugEU+9
a+CP8dJAFrPLY+pYVDbYaQJxTCFO4K+iGBwaD6BSMpfojlrQ/2+iLEZ475Lf/N7p8XDsbXZmKDTv
em/oNigj1cJRREh2XZWd0uiCZdy7N0g5CEfhbt2CMk4/6NRm5AcCQgwBZCcOssoeRrPjSIJbBaiJ
Uh4uFNtOVGvp1Ff78vu/1eDikW+bhCVoZ6bLv/woKqyK9RtPBTMHmaxCoP+fD30/jlep2n8/9vuP
jS2Rlm5rxxSIS5bI8xc05x2UUQXG2YtKMtqHYh8ou/j9vxZXAbIlYT4bwvFWRqqXe2t+XufQlLzz
pmvHBYxjK1V7K2gVAWhC7UOs2QQd/ef33z8WNngrkMQ86fsn318ILbVWuua9TFn3Si6dSZ//H0/4
fmo7vUokpiSrTCMScRNyrQjbfRoBbQroNT+Gfus9sHNPS33XtZSChm4IHt2aOcOSjbHn0AaPkprj
ZsR0tPz+Fsbg5HnWyWCRld3cdnAeol6Ej12Zn+BVYKqYv5s0L16OYkPNl7NUWmjG9Ias1TIkXRkR
iix741cdlPu0ieVhtIicweIwL860W6ClGTVguAM4/LdZWFb4kfyLptvTRraTe9ar8oJF5ZFcJ23T
WQpqWVcuokJSWxrrZ70cwRZF7Wfd43KPyMhcuGGzsYxUPZC8urcGkF1uKu/Q7dMwc9wJ7VZRPA3O
FX4OOXzdrkwQiNNakrPXFWhl+DR15mMWa099o1Zt7aVLp9buQTZfWAjcueRDwKw7tb5M7py+kXcd
EO7kBZwccRgOu94o9070gMY7p1gisDqP5cCTgvRTNupmGMampwJUR4oohgR5ato9J9IEulMoIHvm
U2LrgPjsR2s0z83kPraEqgyJ62GccA5EjV5dy9zPOLI6jdRdOXS3aKDk3N60ojqLlllKl+ADVfbi
WvrLEBsnEaL8ikiFrM9Ty3Y2frH1WZiX6fT3q6vROVeMyndlqDZ+Xe7rodniWFordsWpa7/g+sAh
4Hef9rxgKcalTRV/ORjah4yRBHolVVIdIiV3X/NoiWmFinvTxtab0UXBnaiiz4YPjyKhoQwS1dmD
Ta2jTM1VPkyUM9p1O1nXtNPYiKHItgnbDgmvL37VEWUV/gxhGl/Amp/KmBPV4A2II9z7lUG3SmGG
88zy2NU++8OYRqrd3mSxNyFNGkW1bWK1syrjkZ3FJnXVfvJ6RoJhRVipmRJSxHnBKU+hN/1hKvfa
zTl6CJATFW0pwd2KobgGyT6Ph5/+vLkNiw7cxuM0MRa32vgI+vg9UOUjjZiV01Yrr9eOMuie09x8
9k1iljP7ixgVljS32lXLRu/3ZCSSgtwP1h13Gb6Wwv5AiBPSuyFo8sEK2BGpCkREbemrtK8uURRQ
saOUUDTur9boXyc53hyehQ9iPZXjf3B1Zk2NK2sW/UWKUGrWK55nYzDTi4KiQLNSs1L69b3E6b6n
475QZUNRxtjKb9h77ed2iC/gzUAsp5fQRY6THjx7uk6muELn2Zah9mcgEJUFdxkPD1OpPoLB3bt6
na+DKv4Om/DmhgxJwVlcHejsbZa/JRx8SSe2eqcfGL1p/NbQlsBIejD88UeVCJJ6joFM4Vg0NPUG
bI7riqAOygTaTdTjDhLa3jfeC55BvTBeY129ajhNG8V4TsUwPBDtnlg/X1CMiL7aIrdaTINadOZw
Z4NHfQgEVVrFt4OHXaT5Ty+0N3JS0Xia/MbQOqeMJ5N5TRsG+Xss3dcUOY95Dua8kjDgZILUB/ff
zfFLELtbFNV9GJptKoMPsDBIX0M6uixyrsWUveSD86IAXJqkkE6zLIrwBAYN1sUoLTIVfA/RrIM+
Vysfa6CvC3gm2yCI9y207IVyWdr6RGY+lGNLF4oOk4Rv/AqhADMOMIdDXj0AC4E8SbpCR+fr6RFg
bH66JH4fw32g2XdDK+5j1EEt1+Nbqvu8ktwUvYuxi2t+1HgOLOMt/w6BRaBIA7qUULtOGIBYF+Ma
i5ZARu/got+MxHiHDrARof8je2whMLw++6T6A7OEidw0rixiqBc+DD4UB4yqXFi7wnLXeHmPvpnf
UEgByrAo1SCgKNspWBcBMU2yFr81Hgc+AHrPvzwGWph7D4nOG52qepE7/o0QNvVg2cQAjl16UnZ1
Iy3ozbZq64EKliQiZjAPvOwQr6fPTNkXjY+jqGjZ7eUxLpOiEAs7jO6jNJ+clktnprHj9XABjxkb
YVlMR72RrzQHXNZiVpEGegh2x1+VjqxQK1MowDlht9C2OxqzuRw4GraG4hlfJ13RU/0atkgIwcIv
isypltNo2CvPUZwj1oir25wL97+JH5yUwmKUWo7C49M7ZKBHh5iyE9fidxxpKFCN6nXSMDXBWq6J
SA2Ld7323/SYZ2CUfrecV174Ugmu7652zwuEGRZtVCO+DS/YWJiE5u9V5cG9THE5uFl0J1B6M6Q8
73EvCbkWn23fk3FtGBdTQ/tYkC3eDuVXZ47fUzltVOEBWYvuYBu7pdMSj9uGG9ZCj3Utvv2xu6kR
HlMyn0QmkdOMgQn+ebZa5x2+532a0KUPJHa0c2abDH/Q1iUPVled40h9l9rsygRzLCu2b5b+GWbz
xieOXxP4dn3y1nnRncSebxjRt1bDdxYT0TU4+eso7LsThcuc3brqkKqIqvwaIqq4ukgOk4e5r63O
fmp/1XXy7ejOtXqL4JB4St+aEbWmV2eXwLHmuf5CZOR4tPFbE3GMW/W76xB3zIUeiTQeUiKL8OqE
aMkD3tlEOIvsZYq7LRbxxeR+60J8eEFVMwp702eVLEoDfpbhOYoET4N7dkeiZyL9HovkiTjHpVYz
T5u81zRJ/uJjuFla+3dat4N180UFOou9pz2h1vBrdkMRKRWGgXk7cPGxl8i722Zn1sXRtlGOTtnW
7UBzTxN526MiPNZflKZiL8u+1Hf1zzT+4v1BkkqefXsI00gdaL4eXJ2TrXOdx65rbkZS/NH0qFuU
c1RmXMTfvBGzuWDhPTiOs4gpP0l7+ACvhzJ6wqdR2T9V2V710UQS4jMy1J5E2X7XCql4bJd/wvSR
2SYvw4h3G53vvTSNNVagT4+HBBD4izzcx7D95D88DzE52INzyg1/V5bhV+CWz0V61HPxiOgixmc1
QlJtOVm0WTLsOChIIu21mecMOeeFk2P0AB77Rj/Vm9ZP4BsvZg+dNTIOTC9xwvNUGxFK0KR9bLNo
C7uBTWv0rEt5whx2tAJrVenezqjsE2HsN8UsronPXWiecfis67TZcjaqnLQgsN8wC23RXFhYHOse
QPJ4Z2yHRp1vyNxSPJBnebfEh2VVG9tNrolJhJimtgZd6iibr4b1WscJELH7xk2pb/qhwrso9701
rzF7yL9gtNC5hD0e7+dWG9Ze3lxz/c0X6ic3vD9Sr0+jio+So4aVD7xTGLt4+TYm149wir+Z/Lxz
xrGUHDV9UeXlsXDKk+6U26YlCc1MSSsDroBW39PemRezydSOxmRd3F58F0HI0coEHlKou2l1i3TN
sDokebJ1J+K/QVplpTZv1MZHiVJVy/xyRUbBY1vXz4WoLwXObYbwzuzK0G/2pN7w/ZBwn7c3LC5x
7z1moFzZYeJYEN91GCC99XSP7fr4NLUePsnWiIBneBwGgf1HtdldNoLvqD/2Zm5foM6/c75AERtX
Q9u3S8R4m84b020pCSYj2H7Xap61intO+OlWtN29r63nQP72gTAS9opo+2M2hoivjTh8bcba3BRR
eBrSZFjVE7lcU5X/hSg8uhbyWpzLzHnXVNX4Kjj3Nllo8YLrJWWURtJzNOYnQwblerQ7YnCMNyua
1aAbFeg9GgMI+Xm2LlLjAw5htgpN7Jy4+vKt5eUn3UremE3WbzUkWPzxH4mRYcOozaMbwtMNxoZ1
9rQN/WaZjOPZjDHhjzruYk2bLkwBkP0IBOpBsUks59JjdqMMpy7pR8sgo9Ufn0WBNAkr1SkfCAQz
7e4FBVX54vfkF2XOvQOZDLqDhYbmVMd5gJKy03IdtoSao+XLsWgczuge5FHNcEGYnJMMQM+5GRhL
vQRMLd1UR6eSmXDC8U2KjLWtw/F467P2kFVVRIzcF/NGyJ2mAg2c0bWag/ZSwhbwKuT6PZCKVaaE
TwroR4JGmgEmCzY+R1fFbqy3xCZX4H+SOJ0Wu6Zym03gEO7B8OKZozgNjLWoUmxHwUnEWXZtR9h6
CTMzLURLxuUlX009+PGoV+uwTsc1oZKPFWSEVBJPPdQEQkUrdFGzz8AZA4G9K+7RsfCj2tT7Q1CT
DGLluJKC4AHzM4lU2EcyoCLkS5HFWzrIbTroM4XM1uhuiB0g9GXpVRp7oD791AJrkVl/RcNQK8bL
vmvCaFEmRYd1kR0Ime1xY8kl6deIE0eezBhplGtN2mJUPfoz+iaAxenaaMznuhMkG2qWzpLeJQER
roltvxiaYL3t22QGhTdct/VWxN5RelVyHRNkETUDzYchGcu9BTtlpK9EMTM96HbX7Jq3LGM4O3Xa
dx/3S0Zn1IoBcXRFyc7UU0dYCrdWuCnLE2dfwv5fhpmo1g3pXauOVnyRyFBRx6fXpil/VMXynLwg
e53mzRkheLnUhf/FEIlBU9L8TVFqETAV3jKZ60vezB9VNK9WPBrN0PKo3QZwBagKEMjXyNrM4Idm
cZxHMDdWojhdnSDcOCL+LkX+Y/k8cV2+9+sBl9GnIT0WbkljP2Rd/OqnkfdgNYAnVT6tYkGWewXv
bN0b+L79eIiomfr9kMQS8n+94FOI4hmNL5IBGWxW+Gsc6T09pUQJaWG/N90jUw0uXKVfbAKiv8q0
aC6+6FmKt7zS/OFt8CYUeA06FcoYv8j/hlbZLNKp/HGqZmfp+MymEbvHINWt7UD/tvnZ5Nw9QQH4
jrNKsENEHCZwCcqmefTN/i+y9Xfdkzh7feS7VSPxE0Xl2i2rax5AFfe7a8yzunespFt1rnj3Svri
18nwWDsbsw0owbbG69NGWon4sb3acU8gyGgmCwISMPsZwadlULMQOYaExkxLWoppWDRufXBDAv6U
3IDGSF+lMR4crwebM2HgEZW/iirYJWHILzCsvvCCw9uIpnBvasCRQZuunQTmSJxNS9UNNev1p5CS
4VRhewuLG2qS77RZlzrGA6xK3UIYzc2TQY/uwLVgbaAwjTQG1bZPLmCBZ0/Z+oTDl6tDKtJ51MKy
OMT5kQvwIHZWPBajz7z7aDbtKbUppX293rtD9A6t214lxqzyEiSTtq5erYRn/nRl+TIJ5VGujQCF
CSl4EL2Tr6nZX3Sh7YuA+AKVn/nTUz461ybNAawZn3XTPRWd6pY6VvoHP6dHGPwMgZEAD9BMxiXp
DCy6JDumbLrpUy9duidhhJ+V+J0Bb9sUGgyptO5Wu7iEwN5NRfcAohOJISG1ZonJzR+20hxOYf6G
nf6tsbm8pn01LmkhZB9d/dK7ef340ph7PN1uQtIqP91rmwfJMlWdjVywfcuHnL2O1VNWtIyvLJp0
F4rIxsV5A2MhRy2Ay0MLU9K/urtqawiVYB8eJCYap5txS/rg7JpYP06JwdVk6VIqc0mmvNI9rr0K
8XNHsq/u/TTFjb7yBJln44zdrvCtE6fENrOtNZ7vJZSLyHCXut8fTFvsUAk8qcS9iERtwrbcGVZ7
N51RksTLwp8LQRv4P2OmMQy1M3b2pzpbw+j60Irgh0XJ16Cxwub6d5j69oQP/ZoOp1qatykQGz8P
z3HnL+a/54S1pr25tX3zFDTeJivrix8MAFfa/EZ9pLLxIcmdk6qqLQlGh0qzX+BdHDrqry6YG2Of
qO0/WmaHgLfdc8uSPY2DLXrKU+TTx7FLMNhDOBF+Eo6MqvLw65kXCvvj/NCgsS9jfj47Na9WVp4F
aTVVaT8y2yR+AMlSMnAJkQibYi4OQaashy7LPzTYx4H5yBxjTtXbOpH1Ct2JQaqQH25QHcauuVYW
9P5iXDdmc6ewpqJYRdpw6i37ienb1+QRtageK+Z6TejvAIVNvJXM0wT72Rvl1fQMUm3tHewL3y3f
CztnTFNND2BECgf8fT7Q9ggLM3GeUMUjfnMKxOdyNLdgXDfM0TlhnevgpHATObW9/ppYXGN795XR
0Dow7FPVBWeH8moa/05hf7NMztMuWbIwu8z/XYPmMJPjtUzUmqvT2ZE3xKK3Hlo9GXk6ObURDWpq
rRj2npFvPGiUSJrSv8peoaXLPaQFXf+nKz8xJb7ncnoY+1GwzirNXTdru6HdODtzNk4b1rvbIAWM
23wVj8B/Wkdbu+4O0s9H3ui7ICWlO083lmrXVhEUp3rWXgWlWiQkEi5j0XeoCoBQ4NylIfR3yCB4
dtAX+YKDzMbCYNI9GeF0aopr1idrfXJ2SiQnGDg9HXnO00YU+MbKy5/e2umWeAmbdstR8jwgaK12
ugkWgBeUrPpd0ImrxmoKEd6ulpjaHfQz6iQtMa8sVw4hSJYdnt06/pj87gbAbqPmDD/nISnUoc5x
QtfTlyq0K7qjsz7JQ+Vd9dw82zEIiwllmcFVMwKgl/JKj8g+jMdz5KItsaNiabnlA2SB/MGa869Z
Alx8O7gSa3pwKddMdTCq4kMm1nNq0HJUaMG6TuwQEJEAkfRnYDtnRpx7sFnof3iSeutURsU1TIcz
YAlaafIHuFpvwiKEKhCiRXWSpzxeZ5NxTNzi0XDQvQunv0TmBPCj20xmfas9cvPSErNFiyfcSMb4
wUq8tWPZh9xC6B32VytNvvrRvQR2+DjZ6dOA4B306COE/mfdgbXgSkSzZnTRpQY0V9JGV6dAL29R
IU62HL4iszoLWmwu/1/+WG9T331P7eotE2SU8JgiXnBl2J1gd1ybkjbcx6s9elypQf042dJP1H5k
7dZU2Y2C2LSmS8GDrTmNvegh8EYuu90pM5It/Lotb8hnzwvOab3W3PAQKvb0Vbe3jfaD5Il9HOWH
qEayp699LMp1xlKWoTRvLfzU7ksy6If5cThcWh1qSL06aCX52WJYW4bYi6z4cR3eYqZ/bLV3XxSX
zKyOw/TGhfcs/PBOYPmjFONTohhTF9V3kEQcIL54JjHgBfMcMyAklG18QKXzHLrhk+Pw0q9i8ayC
/i1ALmQb753CousHMSrNNtl4vvbFD9q6OeAApR0aP0KKVe6ikjzbcTF608bqyyfLxcYYZfKr89Q2
A1I+qObP/HUkJx0QPz0yhzz71p6EZ1TkuT3b/MttnszOnD0S2KdcJi8eAY566F0bj6zZPj66TPqY
inphu4qEtUudZjs/i+nQHwxkxzgcFzUOmam2N2Nur/rsWaQQjniEemfuGXBeaKxfKZWWpJgcvdKB
XQ6mom0yG4EjHQ8sVjLvtw3O9iEydgauHNs74xN8Jijh4LbxOrKmzwi5JIdn+YR74Ur4yIK40R1A
s5NRu4+GcJ78CL91i+B36kk5X9YjHIQkJf9IDFerMo5OjWS+HhhQQTqPJUZetln+ytOyCUGZv8rg
Fy2khKqGfT8MqF2kbv3oXYL51bPbbVa9qt6X4Ibi85BVZNIX10Z324VVx/sscRLWjPhNu2YWN4lN
kAu6pVB+tSilMUgxI0dQFiyIrF0D6mv6uNqhHgmXUzZ8FEODaO9XdhAn17bHuR1A0Hyw25zUprR5
RIuX3jWZe4s2z72HuudvE43ErsioBtkUnoLkin5uXMkshwbWle+eP7w0FWW8ohnYCCjwLUT1cIyN
PREl7iKqilPQChLWCE/CVBovMHZAZh8YWLVgU9iY4DNlCQ9OyH8bJq7cLsB5nOyvjQpvEHl+Jocc
H7CnEW9exdBevjYUhPBMmCvoHuCZytQehoEPtoDuQSbsPnYytSwj+VWKZ+S89spskNpBoH/ysFgH
QTDDXDIAToP8ClDnmUkVwhvlCckr/Fv9jKroaQSR+zO7muO7FRpMVJclz5gA2pbiYu8dyp4kcBcc
NaCkWBYs+/DYjAwalV7r68AdCrTrFpPAsWYZ0JW7uMgA21UTalGbDfQgXgd28Mc4pxum6ucJOYaT
K1AtbuWkaVuTyXRNtFnnTnKVQVVO/IH0oS/M4lxWtfhNkgoOjdRizFs2lKZl6W+ISN+6jTEdjPQv
tsOvBNAIhB9f36RT1K5ZqmZMrFg6ONREOdA3J8LSTSxaRozNWtZVv0IWDCwdjKIZ5fPA7yPDOra2
cgUZcZSfCB3mgNCtZvrveQ2jP5maVwCCFd2C6dNkozUHnLSUHnskzYMo3x9EO2C2pj4pB5hNaTk9
0awxEc/JmB4M4FtGg5U774tl24GOHi3KHZx+ywy3cajpB6cGGzTGo1glskY4X/fHbipX+ehwQZUc
e6XZrIqgH2jfQxtcQVw/0B9AFDX9fDUkzWpmXaV+Qi1fQCD1S0XzTkJtpqUgKMh4RF8bv81ViGbF
1W3Qg++CuK61OxlskMA5N41/MhX9QsdLdT9FCBXtsIFmUIw8fSxSne7Fr3y5pOU7o37ZUBz8mGW3
D5zS3GdYgZcBFCUeT7UOM0ItZA2jk4VKSV2hK/NLMQtlmdCTjj6uWtQ1yywMZqhy8Jyr7CbpCZkp
tEctVn/jXLjU2ozZpiKQi0ansUirIzNe/1hJ9ZJUXrgYGWGfIISYO4wnsEN8tEl0JLXDwN9rmJ9L
PTj2dnIskoLw2sCHyePQasxx2wHf4NJgCnNFvZFW+hQRQXq0awD9BETE03StQ/alAShoWtfXyZ72
HbLqZZdJuVLiRluGx0hXbJ9MyD+BBQHA4brwkAWpzpwCUjx0WHKSRY8yfXoCgoLwSLTdCpnfuI/L
+seLpmXo1Sy5VbBtWNmUQ69/VVgAk8x+LDwr4AjPAUXY6RqZ72tptMWKV9V3nVsv4UjxGQb+Oind
6NLrxiE0o3Fd+tWnxm6c9ffbEFnwdcdkbWk25gBiBJdWpuElsM4jAUjYvPRn3FWHKhDvodfc7BKJ
vxoSsdTKrQ4X98lP6s8g/u689CYD96fsYMbiHxyWAzGpSaWrMxi889A0RzOv43Xg0MdrDauwBDcz
YgQUKm0145+okDyzR0OBf6PiaN/YiXsyc/cW0BNu3B5OZ0nchGOyc6zgAhCwxPQ76C6xZx+NCuJd
lLrZunNYr/pWgkqPBZOyI2CnffgX28NmbIYvYdjx1XOTD+WXHBbKW/kmaJlMaRuW5ik16kpr4LlR
q+8Undqia8on5JWwaKokR+86JYu606xrDd67RIZxUJ34sRp1ykyv2Y8Uhaled2cFmS60dXeXegLc
p069TnzxewGZdpHr/h2pL/WiAa73ZBM+5Bn5uU+nvcaBXWjNPo6t5kUrkyPsrEXTVcBey3jn4ntc
NUTPYkfx940Vf4LXkhhanE+b7txP012N4iBgGkctjGrCNMNNVoUa/xGCfZPXNKQ3sR5fdNu+hQqp
Qa7AkwQOOSBm1D3mJhYS0GvhqsJ0DCSv2IW1zpjTG35yk2cMkPI1zV45ANINKOhiI6H4U2C7Z/p4
edTgtPSoSvgTMVkSHpw4GAgDxyPJuPmBwGWmKWztofmYqyAuv3w2IkdhOJ+5YZr0iNldn8J0WUyR
gUre2IT8pEuvcOS15mT6/QuvIPaueultGlf0D/AOT1OBdQ2rx7iwKXaJ/PbiJfaTs6taXic11I66
BeSLwp0YXRUdqpy3jOzHZolP4zEyayidTBRJ+wy3sgv/1LIj/saM4UT7f4E4FqLfZnpjPdoIkliU
UGdTffWCGXgfldhHRjZwkZzwERR8G+0OkDTaeIVVr9kIEuUUzexf0pbwMcx0l3KmIIGsM2V7t7zL
UOcvSGEpmiTj79LNGtaPKQXx5BzyxieITk8ZcFTHNo+xkljlk6fl3yhoB9QFMwBKencNFKBIY3GX
0GZKb3hw0zdngqspfTaCbm+4B98PjtIgSbcIg0emKMT4IMIL4rutum/LaqMFmlAkIlp9IWmIUKy2
eA6Mr7QrI9rl6gCKX2TTgrSq2cNUvnF271o3cdfG2HWL0RDsojq1VTpypj4Aqjh10FP8XK7Yn73p
pqnvjBLjgPCyZZuZ+eY10NWTLwskXjRpVSCh8AxPQsBDVCAyt0HPCxQKxYppLLKCmHdcz0XzEPnt
I6MBcXA1Fs1FGWA2QhO67ZvmTdpOu2VrazEsC3lVEcAxDrCe8HfgpKfaq7CeNE5BP8CScrSOvY/i
ojS6FV0gqFv60aKPTwyQwGhl6mYbDTjoHLe28lMWTv6LbvBfGSVLEH5RRPk03Zs1dMWyS2W7hHSO
uKJG/D4GTN788RJ4bEBKmtVKr8+4tKuVy3ibETYKR7+sGHxp/dHuSibJdkm1Wh2EUNnJKu0HU4u0
Qyviv5rvwOwKkOCE2m7AXo0LbDxaSfilB4y7dKeTmDkLNjloRoKiO+eun67GNGVQisTVklbA6UD5
qmh/bWxX5wixKFu5O5opZ2XH5k0MXxJAyiaV6ZXp8U/dpBsZN9MO99ifXGePmlW8q1xp4NAD1+MN
Bys3nkIbZaXfgLCnuE6LAR5NOUJDD4vr5M/I1YJIepexYt3hndCwq+LmqJeRWjQtuB5ePYRz9JFE
SEjOKJQAP8oXkI08MHkwwCAPkJQE45TiEb+du0p0hgF9sVEGQ8FQEJKqYRc1mEtKA95P421FnyDY
UJ12mCp/A/O+gsqb/LHRli2Hicok9dUueIu5Xj2EGsPjoenXie3AEA1iBRrcu2o6pL18ighd9vW1
DUUCaB6wsNrj6qvz07d2vI17Z9oHwljRHsGlKKBEV/lAw2PdIkueM2R4yzA+j0SPoohblN1Yg/Pk
lT3gwFLAZWuTJwrnoG6z12wlT4ByFA2kOWyqUXzVXvxk2T00uR493xj8DJKQ8zj1TAJY41fbbE6x
M7ULb1ZqDek2NUCSFX+UaQM2ixjzsP0l2W70P8booKeT8YU7nLXpYBSUnUPFVUKCQ2i68dLXKenR
DFE+GxN9lmMvYnAUn2TXf0XZvuHP16xs8KSYWfU8hs7EZTPRr7He0cO1c+1Kud2KCCEWVA4WcYg4
+ykZj2GLBqxINPXuJgrUTCSiVQjFZNeL8rWNUuuQxq257hFxlQjlKAWaqn4Z3bH/yEwHdgIdzZP0
BpBtGhfGpOsY5QcMA+PblPjeXeTsb8tR22fA+o9ZNWN6MhYvXiamz0o4zC/G6U2BTV12unkgHzzc
diqUy6hiSckOvj/HsX43Jq/YBf185pRT2ByqksVJzZuw7A2bc0KCXes7L944AM6PVUgr2+UnD6Wy
VTdHN2u9dmkmWX6iOWIAkTdQNAyIv7mRjpvaZ29UeMX0CRL07ySj8aaCLuYMSgOWycb0OVN4WyQM
QDwH/cI5oK2HwKm2yYQGoEmYzQ1JYbHm+b8Pfo38uM9ZOXeGjE9JmD9rfQ6AbBjj0+9dCDKth6Ef
RwIbhOQtplURM3SffDiVHC0ShNm9Jht9xDY6pNBsZ7dlHHSvpDbmqyjWYfuJoXvtMub/fqL7Zy8Z
0lcWJ63Rfhcwty+DHNRZShzc9Eztq6bTxFj2wCqd6XlZORiiG609mKNtlg+smtvD721nvjOsCu7s
4oCQHlGqfQ64d69XAK+0HOdgpqpLTgbiZqC23RU4fGNSre6aBXa8g+Kw81pRPmbM1ohqQQSS6xzK
aKUOvx/kgBU8GGyx6EVePIb+NqgrJhPSvuepQxby7HzArrS0qncrKqKjMVC4o0s4ubO/LFBy2uEs
PnlGhsO+x3hVUhVjgU/YhUdLd/7R9GisDpOA/Ujj8s8tvUjrw+/9KnWrf/6mSTuFOhIxiBb5frDh
Lv7+DfF8gjZej5e9ryPMnD/4TpbsZVht2gBiv9+6zS2+ioFcNtlQUvuGNO8u4yDbjsGxpAWr99oh
OUAyQqxl7a0qO+HIpN4v7XsljeJeeOxZhh3HVUWnkHvPtbmfGHre3XqcnpvkhjrQuqsCj6EQs54+
/+gaw7zHrN16agLY1e5bH0XPZU6RxMlIl5/YSxPwyJowhgiZUmxTLmDyqGT5ZEzjgKEGcUtg6C0z
OGd6CtydJyKzpaY0XmL65D3KAPQoTvdsmlwHY9PdQPF1VsZUpc81q8cdEdiIAoogeVZhFj+Wiq7f
otoCJpw9S9U+YVmKz793CVzYQVPRY1mJs8mHxn6m8lkq1xhXZUsohzaHRIG3U+jWwWTgZHOes3Yw
zo4ZPv1+khX4Wg52crWKd5Rt7jMwfe/Z50EauS8fmZ6TVRSwMZX1EByHgW41gXEYVIyjoAe0O8dO
gmffj1uwIta4NjOT+PO80DYI22f+vLvpwO89dgU/u7Bn6qdJ3mJiN+1Zi9z77y3SaupbXnkLjf9X
ojN5hEcb3ZX8C/dQPfW0odR30RlBmnH5/ZQ5QMM0+qdc0Fe5UOrvTPZrTltL33XCjRFqGR5PhE/j
NH+2YuwrHY5iEVCAVG2X3hWHOqCXyOV3E6X32vfzQ12hT/292fI0Fnp7slXJdUvP7oo4haty+v3v
Lafy1VPHPLmoQ5j03h0PWn4vqi875XXRx7R/o5rq+6g56zLLjceoIvUv7eyzmyQC0Wa+6fS8vRui
eje6vDz/3qpa5hus9N2jcu3m7vIOeWB9qK0dkd8r22a7V9B+tWZHDMp8s5IgcoqEX4OvNd297iUL
Ts2vKRqQ14KMGe6t4uIvIbJBUeemUmOxkmBFNhkourvqJntVu9ZVV9i/4zIc707ey3XS4n9WSTve
vcTeVEUwW0vWutZrp7BWKb9/PjSe/WRHcjyQT5A+8oRzv0AM1Fd5i4KH+36/jCTFDNpcOGz+vY+s
qGrZGIOz+vfbQYsGs20HzfLf74ewtt70DJIW/94ns1ruGNoyg/3P/1GVTXswVHT/9y6mvvYJ+y4t
1P894CBCYamF/zy2fx7v/HOUBA1hm40v/96la5TACKePYyXDU2/31UolW2coh7NXhunl90MKL/7i
AABIYrRw/3yAfXHBrgbDJvjfu0zq3mudXX8/X9qdc1TNjNEdCJAf4xR/Hsi8UzkoDw2Ezc0Z83iZ
WGY84GRpN79f6DoYvZDSVWBnw+KxlfYKzA1V1nzr90PB0CcLC3BNkflqaTDLGptomSLveMs5pfxD
Z/041Xp5N0cUbE2lZ2COSVJSVevvvLK5gK6yvvLY/ZJ1ODynGT7wHEnzthi5ynmMPObaCfIns8Ql
6S/ITeebvx9YZZIkokL9n5uyRHDdaMJe/Xvff32dXqbvYd7k2//3TeZ///udfu/LGDHzgo4P//U9
NEqGU+LWzrGNz//1r/+9aZVkpJQav8D/PKp/P/l7X5qk0QabI+Pnf3+O+YuT0e8oSAbAwQSyob7/
z6eNahrpxnNzZn+CGaMm5it/P//PP8L084mUSDiyOFW53bzqI9yluq3vjWcNV98p7r93N1RBu7DE
TvV70+ZIWdJCadvfm2UwfbCfNy9xK8uXyrqYY96+lm0fnLSOnJHfLxqFLmAoBNPq97NaZkE9YnZw
sOcvbhtrX+IWvGmxlE+lzXt4fjgSl/ohFTz+339kVRYcEgfh4e8/wmZI24ze51RpU/tqsL2o7by7
Z1rVXZNW/PPY67Yg86NknPD7j9wJf0bXEeL++4/+h7vzWm5cWbP0q/QDDE4ACZPAzUQ0SYCelC9J
NwippIL3Hk8/H1hneps43R0zdzMRu7RF0cNl5v+v9a3aUt6oB1pXmbTZS5s/3N43KQD2OAXdqdtz
1ArjDvmfmnu7GcFzXBctC/nbTcqbh55q3EM45uljXie72ytXGvGBSLf8lZHvEP/DzWijnxaPvE/h
xT62icG2aPLebWs9e2yLOnrQ/YeixBp2e4Al9BbqZm95t7+VSimukqyS389enhNHMaOa0tS72yPo
Dw/nKPfvwfFkj7c/KXYJDSMJo8Ptb1E198cUrRxaIz7C7Ucjyi8syf7xdst3ZnVfzoh8bjd/v1Jm
X6StPBrVaJ8WdOaJllcHTzl0PlJ8S2XdZG9WqOv4FENoPv7cPbdOeJ2s3vmYIxzrSFHlJVsoSBKT
/fr2TMdR9mGuaC8VwDTa/1azhVJBrEqfebcHNBomhyyalRMJYax+08hcmu32x4CgPBnr6smw+wEz
G8CRRHTdu1Y+3+6fB6oiIsyLY5Y4Nhc6ily3OxDQUbNp4viB4wVPIYxg93aH2V6DYUZTbY+hZ3Sq
uq/pgTDq5y+3+4F9wgOypHLV5wDicImSixK88xFps9uPSfxaWwVkcptOrMDb+OJLcbg9gElFjxik
Di86arCLhU2fkhbbhTLehUQa7dkuam3nJI7lZU2gwG8Va0tE06uJeLJJ0L4p+hSfm6QfL73k9EYj
pX86RJfH4zy9MfulMRAXzcGOkHjQ+61RUfOIofbvG7Odn4NClVuph8HOL/Nm2TGP1fIA8o1KKsqW
cj81Wn4owxlLNiDRN9lBukO188n6gx5eUuuXRKn9kwK4YvP73QlomDL5kQ3kaGmOQBEj2TZovf3f
b25R2CStTvzABK97KlkL+zSa2kehVt+3lw7z6BMmjP042r2zmxBhb5VZpD/UxIHtynvXqF9Wbay1
d03Vd0fFyBN37OzyI0qebg8IlCna8L1pp4c1PfRuJOJt+V4TBiQ8uPKNSwb0OccfCZSpx3vJQgZR
Ha+tMqqiibCfVQsaCizIZDeJInlm2vz7tTMJEsUJh/xBakN4MGBJeIiqQsjfLLaWlyh403UcF/4l
szT9pEVlszF9W3xaUM4ymXyWlgY/JZAKC6rQvJJAhzdneebcJDsseKjJq2H28kltlgtR+mhSIv/9
8RynfPdth+m1wKeNNT7Zxng7Xvh3vL1En0iBZU1R74KYg5w6UoFDqlfetfDr9gAQroQNqs5w1klb
uDQllf3btlHJWzGSKX1XMwu/TBEYB9VIq3tdQSXz+4tN+bXnMMC1EZsuo65+zMxcIUZh+RV7PpKv
cHb0Y3H7Kxri8BDXlMj/eNCffr09yZaZcbz9Ro1NgwAVoFrRK4usvT9eLl5e8/ag26v/vud2+/fL
UVlLlmUkwQMwmje3e/7lw3/fDyuGcSdsp99f4fbI3+9+e6M/fcTf7+TYXUm8jvr7I9we8/fP8fvp
t1fSOGuoY8bxryb1c++Pz3H7DURe+X/B4f3PCLt/gfJuHv/96d9+FfW/nR+9p/8HWLyoC/8rjsbh
u26+p7+SNHjCb5KGIv6BdlEH6WoYQHYNuaB3f8N4uUuYhuM4wHWJ3NaJ7fwPlobhkCqq2SR6/oHw
/SdLg7s0izBNWzNszdF10/k/ofIu1N0/QLAmkY0OLgLbgQnsCD7e30AaXRe2dC85sYr8m7lzBMKV
mmFDfpWf4nuFQP2nTXP3+5X/DOX9V++nGXQaHV0aEHjBh5Q/Px4iiFYAS/5HMjZaXCGUwXR8msUX
pam5f5nE15gde3P4b95M+ytz+Pe3Q/wooJhg/lYXWMmf3w27UoUEHEITUbtY1l+CnVJeKfZjcWRF
ZX1XS6ld7BvjsfFXWV4ccH15lkpoESEgiO3+6+9uan9NaeXzmICIhQ1xVWhSley6v3weQeNpIn0P
rgNljBoqOEM9ZBvMTKFXCpq5+U+z0cHGYjBqThrK2sJPkPsNd0wQXzLpn5P5M1IEgc2WvdcgCspJ
P0SxeSBF/L6Cyq8rBG05FsOc9TkF+Wl2ape6zbEanftwgX/XL0k/Uc9+arpfGsEe1czSHUt3QWBT
LktPl6Q3fROTAFQKoWD/qVPwDREAtysMXcSYUWxtXjrkan57nciHz3QTNWRLCV5ZkfS5CbSMlg+b
G+cQHZww8FFMbZdqE/ivNYFZq6HDoVXQbmjBSPEdQp65lLtTck4sRiyNXnYBHAWTqG8hTYQo58eM
CfqXBb2ZFAbwl1BREQfQItow/G7g+64UPDy2phAlQl0LAkw5fgVo6wmhFV27knJnDORsFSj4rl1D
0t28SkFTYYpGW3Fl2beStbYmJJV+1IvJ0MquAoaKgpt5tK6iJ082JtwLbtVYlMKcdprzFVErp4tN
z5cOyAtpYyw0wWIV17Z9jyiPzAkRG7yVjiGttQK3G0BdSJS1EQRVJBcmW9xOXqIZ5ir4hZiQOvu9
pFRGu4hY0he+s5/cEfUT9UAXZY6Q8tuACTW9pERTEBa5UTCoWmNLAxRIL6aUskd1DOU+CmDUsPVm
wVepT9GA+J/QOLQIa6GUbrDVhi9B97QqUal+lXTPCpoAxqS6Abti+QgGGU0D0g7bx8A8YIsQLa1G
MgrIu9dmpDtpQUschIaOq47ytaHshB3fL1935ngBcuMuuZdRLJggM6uhNTIoXxisi+Z9iE4kgiTV
PRl06JLWPpr2MUQRzGLcr64luRAWGok8/+rndqVNiFABM1NRJwATNyYw1HeTvUf4HYmOSPlpa8/v
GhKzPudI1FCxB98au90ibzZ+bAYOE/YLUgc6/exOlEYKE3VnctZphTZDXwT62ZqW6Xp53LIfotak
5gJnuHto8qvCGQkxhUPCx3/TOT4eVoOqG9oWpudWVsEG0bzlMJEs8FT8zNIM3JmWdx6BpbGTYzES
3DrvnNJHQGeidqColJGkxYZWnYflG2rxd8hebsjIzUI6paTbq02wLVUSU3GWkiLfpopnFGQQc87W
gu9D98lMnTXq+zXmU3oZnArxd81BnDVbZVBWPt8y6r+ROpjV18iOxWmxjjj4fA4bNmUVghGhcNIT
6gXTEhQwW4I5diHLS5skLp3ADX79U2XaL1zRXKucnwlo/anV3Yqa4rmtx2e9IPc8Mc4YX7YVdi1f
CMIYMgSaa81RSd7ZzWawcfi8y72qVlJGletakpeFt4DDszR1QOPfCd6KJH2PApDCoPZ0nXZE9ULf
kjZX7aUFYSRIoNii7cHWNHcZm0ZmzMajxu4qfAxCJPYWw7do27VkBVPTgYjSJcBZc8MGu2q1ZTKM
hK7eNpFFjwCzM8cl4XnIjTYk/N2HgQ2zDZUYlxA6IVzallGCeiRbKO8MzhWORUl0EqGzVvWd1Oxm
g/SH9zj5CPG1l0XFwtcm4c84mL0F8oHLEBc8v7Sxcb+nrTeGrykxxjEuo+XYXU5UzgMAXAQ9URjg
Iy2j0+LFMAQtS03fmCS4kIe2qzmGyeSY8J82Gme1uTI5F9PqC64fcQsv1fhScxJFXEtF9r04NlBx
x3xY2siomMR6uY6rrNTGnisYRp5q3Iejv5S+XHqAazvAf2RxBcxRuoOf7ug6EhG+UmpCs6tr1QWe
UwkPdTuNhzCnpCpVj/RJD9WNV6fjz7pRKHQIIpis9DAYmIPstHl1SIPtgOwgMl+Nkp1Cplk0LbRE
MAx81ij7VvEmDz5HMDtFZ8MgzoE+y7j8UKOv5yAt0Pcn5P6UyOCGwF2uQQn7eGjpDwbWXgzpLicS
BYf0ZqRBswxApGfe9hxyuBVSnYJroskBnxRI34NtG9X70cCcpSCEVoLVVDtvpdlsVFicXeYT6pUs
h3awvY3/S3rEH4kExEf8ebL7t5v/8//LCbLQmdT+56C5p65O/jpBvj3hn6g54x+2ziRUWoDjmIou
c6Lf82Nh/oPmgVQdGzCTzdSUuek/UXOG+IemmiZTSA0OHIYm+HT/nB7r5j9sDb63Y9lMtW874+87
54/bf56pmn9jzIllSkzbx1ZVgzkbzLu/TtbKuu07qRN8Soe+23ZAruXUykPqQzNb0l5aNyqT8qMx
+5h2pVPKTdsbTBp7HD2GrwYe7ez+0dCD8iqEuk/t54LaqjEzGGPsONhmCT+8hth2UBNAUJqafIrR
wBQEK+4ARBzLTfhV22kGabVB8VpkKGd7QoAf1axzG3sCSI4rl0VwO97VMpjOTNOiNQbx0NN7Z9wy
tb+/3Uk7a5Vm8wK1rn4NDi2oSCEhuWozUC1RfJwwLOwmx7SRf0vXQZx1dqKcvMnY171AVT+RYJz/
dAT8i3WAgAvI9vtj6SHZvrZlkE6iETwCE9D6WyBIQlsQfLhJhlDOPMQaTabgSeNfSPnzL7pdMojX
deQq3fCJfzO94EATz2E/fLYaozo6sUfRYsSC0BHeMV8hO7QiHDlECgL/Q0N6D8ctY5Fxuj0x72bj
CZiSqHP9eRQvNoWUYzT6uVuirf1hhCM0krq6LyfGhHFEIM7GEvvbc283Mydv9lC7GsMe7+c5D9y0
YPzBxsZu8FXzmCbRAapi9ZSUL5AYCH5OOxwNUEQfjTLJ9kEDtLYwm6uJnJBxfgSAlhl+cmaKTFvC
z+DpC63YO3Ov7pzWBOc85uMLpZnImwApecbUWc9FBpIoCU+hiSqR9KqLBdz7EppND4TdsBZ4BdBY
FTS3HdTxaxtndKpwR+2d1oleo8o+CBjwoWlFeHvikJQMdu6W2Kgi8wYDavGCbpkRhCIGgW4+6CI6
3G4W/nhF9Dbek1VEyiPZdpu+VJVzZdI9Q2BDed1pkP4TjZsiVtiFhkPunF4U+Fm2ty87J5m4xBaq
d5tufSdD9ivhsmbThAdQIRzncdWT9jFF7kDM7lts1NBp0hYtEVDtN4Xw0px4ZRL3JiVJPdGr+nkw
vMGcmmNEiF4mNTaaNVLJns3hYtS4c1QkCmVnGOes4xqvj/1JR8vvagTibUU7IzRSWTyucbzDyJNS
RVzPrpwNi6o27R6nCJRvmLrPsYrevxrHXSRbedZR35xHbXwUBKwgBzLN4+3HTHY8JBZATZocL0ZI
dl9bV4Cbw8A8DZ1nVqWxOCaGE/6JjV4Cx8HR0NI7bLAAqDXRlgWa/13XBB8jfZY81O19GDny3JKV
sY3akRXIGBsPFBu8cZDV9XZLSftwP7LsXIVh02wNCB8YMGMMdSZd/5kwzTezYxogiQbGL6ij+3be
Zmq6F91Pm+vYyUf4remlVyVEAbra8Xr8CcmhuRZI8+pSL89NNZ5ikOnnTqO/hDg4Y9G60GQGLKaS
ztUpCM0vGCsU3az0B9Vt9ax3HXlsEPIw5NFUpqebJOW+T+svUTokxGi1tU7r2bxOQfVg28lHNVry
TrH5EKOFWieQNtkPyP6g65yZc7UPhNnY+xldbz59y7l5NSsKxQYKnHXMAHPqe+cZ+k79Ejcy8sxC
j+DviZDuuvM4VHr4KOryWSuHB78mSa7si7O9/AhmfToa+NOlyIpL6SjhCkQ+oFy7T/c6AROruizk
nTXO8g4kD+6YLkAuxARChHLGYFzIs1DE4A6zBfAZUfUFIZ92CVugDdyIKtVLhdqjD/flXXeb649l
Tm+fF4zrJNnEgSKZRCWAnUKaWGquBU9MSLJdbkbWmtSODsrg+G6rgXPX06VFmz7aW6XW7DsGGueu
LYCJAjtbGCr/+29BStG6EREo7OUheo46ehws40gTNdsIPde3zpDniHyqaklCy9dJIrMnPJcSxxi4
7OXOdJrCbbEEVhQRgcDBwAR9DpHn3H77/bcRtygx2OrFVHOvQ0jyq9Wjc5pI+aZAt1/D2dR3v6/I
LFIL9AhEnYyD6N6ytHAHug1bpxaTV0Wx/mwCXtjT1ZUb2tD4Qca6fEgSs1jXc5chkWNxUARaQl2E
XN3Asn+ELElcfGLqzkx7LiH4/cTG8h3l7vajG/I322/NwxiRN90pYqs3Cu4X+zLJ1IW/g9XcyTfC
rp775uhYSBlZ9742BS0ZIzovy2VkoqtKa1Fhh8dGhxhmTNuweqm0/AFX8xaZCLQb/kTE7Uxw0ITR
Ic3VXV+ji7aXMgqkaCU5VOl728/nUUXo7MBbzB3bC8EsZlaNfEx4DhNwW7cQWNYHBep75nyIuPZa
lNXLS92ifwwuLIN0exWiRz+6y7oVRxaJjUztBd6OrtoIRdsrgdxapvCAZjBiUdJLucIX02FgGFCH
bF9H2b1vNe6ytskiHyUDDdBWce7rKNljdNggsGsH88rl1NNrxCYq5wamX9U0zsxzHiB9eKk/nEN4
0aXhzSQmZGPllZFkvJzOqOFZQjsYdH3iXBQXs3vfGER/S7cOaQ8XdHm6xk3sxtX73E0C0uDD4dSn
tA7YiMuGmKVyp5N813XZrvODI0wenOB0dpjAS1e0b3SgPOKOzRl5dPSi6sqezPcVMwdWt5krq2Ib
auUmwShnsJbuuHClme2lieZB9559Akc0dEVKuNVHzW1jYxupRErPPYxb7sPLqQ+4wUx0tTRhy0n3
OmXcZFi3EQFffaXcN+PiLUxerEDDA1YgbFiSM8dTS+jQAC4Yg4lX98ZGq4aT36mMG+ORiLGXurAv
AMEwRaF3nkjAQSiKcs2NKWc5ekGdvl7JOxHBDRlDF3jZLPoVzLOjPRb7zv9KC3/fc7hkOSWUwl+n
OHEsp4a/lt3jdnAJT+GaB20r8ya8uY1ik905bwsWZhp1kTaF8h/IezUghwskCTFImHQc+z3k3WAd
u6okvq8yUk8O6UqQGVtp4PdVIp3tPcG0l8bhmMznDYXGZQqzQfFMZgbGg3A4AuC7Cjt305JyEGYk
u7cfyKMMxeClfLGPUFjQ6uyzhb/ehllGE+kzC5hYh1mxXt7TAd3Y6ZIgSpZyfrPTS2PrRxsOsF9t
2lBR8/dkOp9KjEqM566/CaxwB3r1ZzVQT8uLlS3ICTbrg1qWWwXyWMS3CoXtZYpyFwXmSxwgcOVV
oqd6jrfoyV2zfICty1ZmU8rlqhfck3JAice8DEQ+AWTwmtjYFMqEShB+FRXOJBaeHyiPfflVoQ0O
+9qrqmHjZ8ambqLtcjxHzXTO2/aloR+F3RJvX3zgk28qKnBo8IM2O0QUGWqGUX9oYDqgNOPvBNyf
E7s4VbHYZ9SuugLxh1Mf4i7zTE7orhxWhpptAAJcDcqlgq7+8v9GtU8R6nRVLguVc5bbe90Iz349
Hkh+dfMlWtqo1jW7ctnHjXlRS6iTRGmk5FQSaLzsZD9K9wg+GQCbtRjCk562u4TY1Soybx9uEMjD
+vFQzsBfyuxluRZmznQpWFg0r3jXNwR4ektBC/HkPXTJXSfUt2nA/Y05oGA/TGQcMC/V8LoRzq39
zLmepUdGt3sD0VI9I+EVWKFgPguOLvYrzAfziUkb3uaBMyS505J+A6DUG/XSo613h/iR3GznVUds
qY/wzRC7Q1aiSoRF+7zshRYpg0a+riD0dgY/Q0DpGWUdwvj8tcdzsPxDYLptCuNOCRcfUolZl/r/
kI9vDYkUeYlXBiSQXwFxIyTVFgR+Rd2Vi8Q6ywgOJTcA8DjpFc1htHVPm2pPyP5qcsEM8o/F9pIX
1sNoInTPdQwzlNQGVCdQVZ+wVVBtSMrohH1sWzDqqYq/T4ngq0ETliZbqpvO2GsfSkkKzkhxrRBu
WROHNhrzi6n2+0TTjroYdmLWoXiab9SdQIa1a9FuBP4CO6MywrQmBDem/oiJo0Fyjzu+MzbTrOKS
Gmx3mKZnR39uErRlPtILB2irZGMOYMzlmJLnYtjk7wpSw+XabDu2lfUa1z6I4KQjXmF8azl+LbV8
zafdFKHTLkvlIBv7semi05BL4s7f9ebeDxz02cieSCG38upcV2QXaMUhtCpSFfOjL6hahVnwlsFj
VImli5oG1X3dbzEn8Gzjo9CCVwPbfNJhgLcSFPUGFnPDeFJEyBURPw3tkkDuJpNSmDUJlZKxfC7D
1M0nrNUJ6II6kJKQb1TOUpD9EG2qEJAQM6Rv5vonPx2+HKt/NztYAFOP359pXSM4C6kvRzEVXray
rlA9NJL7b0FgUaVan1AhUJj55U9WRiQY6R51vW2TzfdGBA9WyedjXhl7G61Emt6LpIFXopcUsKT1
OYz+YzNeRqO8x2oEa7e582vtoRt2UWM9ken8DJjWTcrEo6gIXkvtX61aheJdlbg+AdVQ/YvlfAqm
/LvMxXsxv06zBpyX/Pi+rt/bLjjVofoRFf3WMoYXCP5I6/zirCTyqbXshT4HtwOZdzdAxJ5d4gB2
8B8/Chl86Ow+MKJbnUZKEDWkKiqHGMgsB9U6U/RjL6tXlYMQA2/F6XgJq/pxjJw3y6JwVyn5IfpC
THmsS9PLIUaUjHA1y+xCf0mgNdSG8yCG+KIUl0bYD/qUntuF+BsCrse01tX+LxWHsKMwuBYxZAQq
iEN5iLgeony6bxzzFDsdkxTtgJ/QVJv7WJs+c3BcVeA8gLk5D3LGHLRazs5oVp+Z424MlVwarf3S
I5ZSmfbilAl5PwsBU0eCIH40zspsmTyQBTpiFg4K861I14HMcSSPP6K4fK3s/oFj5gUZ2ZumMB8f
wlVVpF/zSC6iEvSweOGScOIDIaQdwWraSMYry4hdVBJmCM/ff9cm671zrEM9F19Dg/Om9+dLok3m
etHU1jBw5yG8YI+JSuNqz3hVx0r5apeIUuOL1E2xhvQDB8tWNnWqoi3E5OC3oJwHTN8GeyrV5ydF
dqQThKcWMNSgBWesG4iXsJAekmkUlI7yaxQ7Z6ODHBkRWxJNGJ7gRQWJ/hnJ9BARxGxY9QLXkV7Q
4oLuOtBXQjnMwqCc3hXXMjO40rIA2yJdW+vOsGlbQ8Vshq2uW5pxc9uSo0DbBtgpKybiYCJOf+cH
RoudyiUmyswdoup+M6vjYgjykL7T95rdNrHfJp3yt9AZXItDoskP5Lh3BSnOZBBuKqZbtbT3zQJd
7r0Z+Q2VXbfXJhfiIoX+ceP07XNgaKd+rH5YQX+v5Nsp1e+0rGXsfZeBs279lLn0Oav6fGdlFIm7
gi6FWp+j0T5XgS02nUaYGOW/Xac4S7RaeexpBPBpgZHTmMHlmgEUlBEkWoM/yWriQhBTm+Da6VlB
9cjIjle9AR8APOsnSi94F3GerRImJgONEoXs7HyM1n5G5s+EV2cVhDQ28MPg+Qj67QxOR5TyHkNW
McV3MxqhEYI/lbLufcwfjd7cOrYGo8He6Rk1dn+gLzh3P+dkPhK6uqfEcU/f8H5k8b7N42gNzPC5
15pPO+NE8PO1Ehc0CGV3TOyIUeZBQEMLAuUym5Rjzn0JlkeysyrDdzUFLYkJQ8FP8ncfc7fOat+o
cMenFH64VrQQbWMFnkNW7TgSj2YePHRRf8VRg6KtPoaB8IIu8iolYkag7jMRrYvupYfJNPvJyRnk
FpErWeq5yyLcC3VkCeKZts+hxdZC28zV0k+FQUidynOUwmOF8Xd2WPGQy+TBXYDrraheOUR7Q3+u
0UE1Q7ify09wzhv4wq4TMxYlEsRLv52Y0Gt1um6sEY1hQ0OPyw/V09cuIp6xZVmlNkdANvkW5vMI
vBhbepTl+472GPo0t+Ta7iIBv/YUY1b9rL2xiH20u6w/tQ67sMopCBDDPk3yYYl31WgwJEp8ssC8
+jPekrHZDieAVLB0Q/OZJAZSzkDE9tnFQWW2UkvBUPNAZY1hFseiElxJ4/RQjT0GSnGluIu5piXp
1TnLPt2OmBaBwiFRpzP+ZbesMCowH6jx1lWeX1SCPsZx8Jx82EGjotFr3RsyWFSbbswEcPaVX3ge
cVEUZ+adav1RKPbLqKlek/mHqmi+By121V5fW6ThAZJiHLMOBHII2O2+F8U1gZbL6ktVTrFdbI0u
ocUCqUDET8Q7e11qrh1xVkaSPEMdcWJEQG6xDxQNiE+GEy5aWwghV0C3r2DNV6rewrYLt36q0kyM
vMhPX8r7JvocynQzfsu6P4QxlwpzIVjhdJMI07jQvBlBsxtU4XamuelV9NN42QfbYmVYulq2qRWK
88Q6bmPHeoiESuIHJuzIpNQ3yODTyqD7tJ3uFk37C8z5w5QtTSn7R94n3IZW5Ueubmp3sMgW/1G5
LaA9CeoO6CXNbQJHyx4bzKokC1b2L0S/1jIakWggSwDv6kuCmwY+GflhnCkQATs/vBrE0iT6Q9mR
nR5N35FmXnQUsPWMtFIUnhGqdLTNu9hSjn4qPHxRd6ZMnguc0VQk70AVsEDihFMBa6lcGUWJSbh4
bfufURctPT5vBqyoYg8m/Zpijr2u4+QTF+ymNjIXCNSutqU7GwFRJ+m50WrXkngTcZettDJys0L8
UGhGGgkTaKc8hSnJl+Tcf/bLcrLHEIIhufFTz4+HzUfTTqfQstRVHKTFJqUekppESAWqlhM3Oq+N
zCdEYfTqxjnGkQ1fpCuv0Dhg8aP60N87QVagzbXTkgY1jxfTgJIcqNuAaxk6BfKMUZRM167yjzOp
EIUxcu23frEX2cgZ1cs53ed1/jmYH3J8K1V/U0vjy8Ye1hCAUvWYtk0f7tr02g8IAxwMbJWpr0Rq
eBP95yhQoB5QMsMCNtHpV2T7o2icTdCxTIbiiy6cBF+o1EowY0UGeaZjkzPkoWobcmg0ili6v+Eg
g6yOebF7xK5ar0od0wT6GqdONnjTvSHQ7wZeVVJc5kxdpfTwcY+vC+Ag5jqrxB2Mu22RPvnWRy4O
/FdV6OahNAezFqwHs38x42xb6IvNyCF2EztBvyqycD+pxm5Oou0UK4S/GePG0JpDbM73ltpu6tDZ
RQoEpdY/tulwnlOscbX2XvU2XX89/+WrDuSwqT8as4ONdX6ZR1wmIaVGhmgwfWEJzHRlA+no+mUq
Dd/cxF82VfEyFVlPsF4acUrQhSjMcX1MW+ECubbgs8T1YwstBarCweYcKgqNS1B4aPBORs5MdhIB
c9AZZO8fVOKDjEIbVmWeeL0eb3TKT/lEUl1OIlKsF/sEHSsoPNK/HWjZmIhrb6qBXADQZwwVIO+A
xmrNRcsExRCQbVqzmsTnCOQzcQJxycenbJm2SWf6qLoRtit8PDs8UsZ+GubviqWyEYdvQ6GvMVy7
FFxZ5Df7DBZ3nsaL4T7eCdBqK3OJVtl24jTVI4Zp5yloAdwa5UeOr8sMlQvNkW0/fRr7hoXEOrUU
wgvmBwIxPKcsL+oUk7T43Q3DOkAtQ9gG7XjhjiULXao9Rm8/m90CRtd3GbFDej942rqIoSDMpfod
N/oJq6fN+GytfXzPtc3RPhtrrbdd2SsfRs/az6hzGHwZUGbnPcpW9pjutVbb5alC6DDxS1inVr1B
lV11qnNTX5vZ3g81b1Et3lH7MaEciDadratnqyYjSBB4U6hO21wN9jDgVh2u4CgmlNI+Guo+ROPl
aMILqQiYFDRLlBsa3AuxHsfoyMJiHXABIijWsxxzN5fFkt4QIBUYCbtz7hROLciHzMGjdR5Yq8nq
Dqx2dwYyrW5Q7mLBJDWneWaWZyGLtUQpwWjoKuq8scvHibBmCy3aKLqN7B7U2k2iUwPZ2/ELt+mU
TRi1a9LdT7J9JwogRiXS0nYr5nOGr0b+TIovq2PpoeJPuWcBv54zCryqvy4BM9r7zA52av6maE9q
/KwmHz1fXX75wlls6RuIkczjF7KuAm8lQsdGKtbeqqcDl+JZbSk1kmFS05Na4P/yY5jlY6xL10J8
T6ebUlyBxxq5u4E4ZFsGj8T8uANkIBaBVnQkRnBhCuW5PPfMt4TWU/ub6dHushPjYtbElJK6gz0c
yJzasEpa4TYnXitxQ/lKu/KILW5FgINrhRRKW3EXEB2v/CBv1/HJ5DAudT9vZPs9ZCDFzbzdaROu
eLlHWkn/7RfcjRpq7Ku03cQ8krq4huAIuZVos+TdhNk1l8qFaq6Q1gEFzmuajVh+qduraMwi4tRo
VR9sCYG32VtcRdK5wBVCApR+Yi3GDACQ8KAqn3Y539nzidJbV/8ANe02PskgunmBkULDXd2CwdnG
uU96obZOLMsj2nlrq8k1SZX7MI2xhtKQyqj+IespsbOI9iHOWOQl7P5Jm9YDJbtJY+4yrVQM+OCR
wH2UpEx0jrEFpHNC/DlRz6a4VLQHEXjkw0XYnk0sAM2sMSyopRcMCsd2ot8V4F20SjuFQYgDsXF2
NKIRlHXCvw+XHzV1b2F291ZMlEA2l84mL536VDNnYGJaBymHImi+DGDcg5LWh66Mdl02o8ZKKGcW
tFlOIwETR5R1a90ymXppg3UmO7vdAzhoya+tzUdVCxNEPKxoG4PMrtxRT8jPBG2RiWmgnu+rcfDJ
6cEDEDQ/HCWYdkqUGBfVCLUtjItftC2no6JNE2v1YDrebta6isQxa0pmfdx7+1GRBBd15g+r1ur7
eDCzO6m8BH31SRfPPOaj2FRIPa63H4CE5VqH5wW2qTaPnYHnOw20H6kG+xgEwQz69cT5bVNNi7ST
Ywhja/sJffuJDBFYyL76oFURdb8yqVzACupDWVtI8KZqF0XkReeVmN6bGRHFPHNsmCWSIlxewTkF
4Usih214RmktdLg6vTgYoB+7PDkGgx+8yf55BPe8V2QJro81br22Wi5TGo310Sd1YGyaK8rhcq2M
Uf3pJF+GqWBbasaUwiJwC1tmweH2W05ZdxuIjNmUpBewGpYet1Ke7FhkT2XrWCQuGfDyhn5YaPri
uSwJzOvM/0XYee3IjaTd9okIMIL+Npk+s7Ksyt0QUqkU9Ax68/T/ov4DnOk5BzM3Qg9a08iqJCM+
s/faL77qmWE1JUSQJdiX5pS8G2ra/jeZxf9HZBG4lvBNxwpM35H/FLGQLQ+yZ/DQlUYAzHtI6Wda
uPzVSzu0hMRjk2Yz/SEsw/zFUKjUTXa1tKuuy8GDhkuYCgtGmT8Uw0JRlEXFLu1a/A3w3F8Ejfz+
v3zcfwq2V01IYAWuw9kvBftq69/k6BmWJ0uZI3h+3LwxaA1izPVyMzqT+mBWO9OYywdnTKBD9utq
2yWjKrNYjefREl0gV9CtzxpmBZKJNFsAH+dKh65d/26qgb/g59EFccJ2tInHQ3zJ4VgCLvv7Bzzo
70L8b7joPyRf/6oiEv+viggYj4TfYXqr0l/+mwQd86ifVETRh3Tt/rVFDnDfrEHfVWUQaMs2waqQ
42ZexazV1cnZcDycxi546QJ5qOm5zhNfbFjZ8/RgdVDo/vNvXKwqpn+qcHizHGwJEouCK/5+/n8R
5A8qwJQjGwjYfNnMfuGKEVBAxnA6omXKFuYfiWBu7tnw5uLhZQHvcPi/4YJqiHb/+RNJtFv//ET8
qkyCRR1hOb4jnPUZ+ZdPJGLD74N1Puq0hCn3whi2fVn1jGKH5VrqI4u9/iXNeDJMSXYaKT0qNrNt
oXIiq9NRnyBaNFZ+U2423Tksd5ueIYYT1OYrJD0mEenoPf3nz+ziA/23T+2sHYnF9ysBr/iW+W9q
pqouW8p+FnJj7BRvDKjDeBHL1VBgsOHF7gwh8g3PdOiARPPso7R8shB1f0LbtJW5KU/VZO27WKH1
biuklcQBg8lpzgHTLxLkPKYrxYNTk6tdmjlBgIDLSQUIWwymR4W2JK253EDoL2HmLLfFFl9VHAxb
H/R1W0ZdOJBsRjDhEXQlVTrjuFxH+ry45WO1WNEzJ3GIFq3aun3HRjFt7+qp7zddh55nyUsEsknK
Ji+3QbAFBZkjw8eA3tZKMVdH7sqZmevfeN0/c2IkdiAx2Fa1GsojJTG7Pe5X3CdP0lLgrHKUpoRZ
iKirds1ovTfFOIV22fd7CLSHzlphhr26eI3vnCT1UzEzeg9SIwGSNl+Hrr64nfPdFvYxS3pst/1i
7JyUq7UbiFQaEDXp0v6ORPCcGKU4M39+8iz9afjTXvt1ubc98xk0nTx6K3CIuPZ0mL6lIM+gMWyX
CHjabJLbmM8TqYwsV5r3M7xVVLf5V1HOHyPxA3ns4FsR6jD5Cz+fm24NfyaYexnePQWgQS/Ra27A
Fizdt6EPrpMxBLABEbk1Zh2KEQ9hQlgs2MuhPNODbuuK0UQ1ZBY4adrWmh8cP0UfoQyDq2CHVtv3
J5XNFw/LnJT2o52fg7K/K5zRC10xf3QBC7OI/mOwoTwVntxPJPXg9kAyPJQzBDj9PDT5Nzi+PKTt
JhNxpJpRHShSA5F6gc5/ChDixukaauQwUGP9Sww9aBdLkKtSvxQ1IpCuGNpdk5r5Djc7Prvxkg3o
GZhRxCH/epH0fEUmmOGsUVzalZ+2w4wRHP5xfUWjiH51HNUn1zfy3gD+gttnG3JfQbv2LbQsCmly
Ap790qOrSKCegswj0yG7WDVcbLUGu+Pm3bcWeKU5pS3JquBQMCuhuw1ORHfFx9mArJQHx0ZH+Smr
5CvFzB/ta4kZhIa8tBLzuUumvZ8WL80Upwfd7QDrq48B0YQ4pD4PhVSld7YxEcSrTAI147432Sa4
XvtjpsVCajMz6JWXqoq+6979Yc3uvC2n6JDUD7VIUDA3bv7qjqSLFP1PlQYPie62ykFu5hvRT0+/
y2Y6WUV2VVZ+8lr8wgCfQ+HhV2Kit2t896FpVXpqTVaQqZcWt4Yp8240Afo29gPCUvEIDNJ/choX
ZGaXLcfHck2l+vvHmMz+zWZtEBHak+PO2doYYEOZa6KQxsq7+ImEedhZ+lgOsY+fPWUZVttXqnUy
ZG3jJ0teY6dFrLcdfvFurJ4GMbEeX1OicAH/QuT4Egvn0fCLa2/nzW1YaSZTYIIJNMjgAaiwySfz
YSmTD1mSDWmm/QHL6Zftu+KIxOoNCmBzRve0j6LK447zIKc7T4WycP1EqxVNOZcMTaJXtt+t9sYd
i+8/Pcg1HqtFhrVp/9SW+9FaDG8D5R4XQU3l9DW5w+VyZ7S182Db1aNh5/KgKwaZbGL8lCoQEWe/
NxZSBbouaG78hXObcbcE/jIfGSaDDfVqeInEHMXQI+N2IuAwxiY8+A4ZTB0VRmsTUBa4C6Pqfdc7
5rUosm0HHIjNiBhvDbLNrclqpTczWP2tbO8sK44frLh50ObE6TeB0MI7TbABuVSjRCvoIXoNDaPA
npPEL1EwmNcu5fz1jLLcz1GAP6PWFJSvxAamFPwpM6nJy04MqpC4kQMHxGNfzTguZqO9Vh6cIEXD
55jgrOvyYi7WCbFocMVj5j5YuJL7rK4vk+wGlDE2yRG58SkJULnkg/ts+Jm8N55HFqb7amDHX3sS
DBfxsofUJLIloGhikk/zDkgQLSk4o47KCpH/zbBaclcKSXhtNJADle7U9IN4Ty4zR+DVUKP/UKZt
qI0qe7bd5DkAg3wZy7G+m0u971JkPmYHwLUVj8qSnCQxDFCSLhBTTc6J4Rjzjao9yJyjvkGOMNR+
Gdqwa7bOqLoLnfQeS/vqnDNvbV7Ht4ivoEblN1eJPJRJf5v80Q+VxaQHtgG6x3xb1pHae4Hb3qUZ
LXvQkYQVwE5JjOpa1elFY49+cOm+YxeFlmMweIRz8jR0BbYKSqXKjwLEF8Utbvxf3UpSGEdObMkb
hSbolmjtPUSxyRRWTi8Vksc9k9X4aOMFhiimyGQzvK0PKvSUG7bBICh6aYusfDIRBKW6IwiHuUFo
LXARHKNxcE0rVEZld5uaPj45xLK0TQAxOG9nCl6UHxOD3a7sz5Nb2twsyrst6NX2iJrEOUFtHdpE
6ob4qDvM0Q4s5Sg6RPV45LcfX//+EQfowpFc3ArBkQNyiV14mY23GAjwiZHHx9Ip557rtz9EFblP
Xo9q0ltIZJ31L+BajO475AjEgyKrXajBjJRE5sgqd6IlyTuf44hYbHfY99wiBFT6weX//HG/MolT
PZxyicyCNQ3b7KJF/uXSDxYMiYhCv2ktuqO9uMUuAI7B6mAG+euXyVEN5nuzqsgjduFh3CLVFznb
l8KSZ020MboaMEosc/tLv3DH265z0VkU3VnMEsY+9fHtdUCn8/LCoJv17N9U61IuNtoLh8WctzjH
JCqesyT9aIu2w1HyY9FIgdwy/5Fiq9shkUPTJcBfdpnEGVaZr7p1wTnQpZ7djA0esKNoE+OUPRPa
0PzotP3kdWjPjdZxdoVhi0sig6+0d/orQ+ctDSg3s2WdO7V2q5Yb7wc8gPdo1u+Y5/cw0SMKSU/7
OxOwJNKimCtsbCwWinq6BQ6iGV95XLF1e9GoVZnKNNmdFPpJliwI22g+O5KYqBVI6REP/oq6k1yd
KHdOscVirZHqIf2bflDE7SWmh2JZSm58f6pgph1Ae+nTaCM/kxOxyxZkr200s/kZbbpxO0GYVSYG
g5LFIRZKs69TTjGw13nwJmQfgnN6A/TCOvmgQh5ht23GGEQiGWflKZP5RXq5cz9mDHd6q553eXod
bIb6om6eeBdvAub9mUX/zz64eRn0z863JYNN96vLzQheaXtMEKruVL4gm2qwr9pm1tzZ5WWYLQqp
TnfHEq8ARoV7ESdrLJRx5yvR7wTE1jJG5O8AAl6npCDgsn67GDI6ERb50jok8CYGtUzvmQA/5yDe
G1UNBdyt7OMYowJwGeLe1f2+dh9ZeOXXVjN49KijthYx3ztdUKfZK0CT6s+4W1zn2vUFITfzFrDK
ctb4aBkEEpZRd7ey8ZunWVIxUTi+zx57j9H86mdUYGqQcDhcfKSSM5Pq4Gg06W1puCuCHlG1t6CP
rT3H5no5WblfnseCron1V1ahnvKg2hZsGjHgVeepJXvv7x9//2fFnmMPbf0t9+Ls+vcPbArdZqTm
hXZAHCHJwIz0/fnNNXvxSBy7uV06z9gOVrFdMg7rxTboycf9MHnjJZnVY2I3PqrX1jy7xbQ17KU9
t7NpwauH7psFRnbzTJHdIP/m5Gy2kKWFA0LILFnXtE12M9c//v4TY5vsVsz+hMktTne9yVQnX4zm
VLl28NwbCIcIJckX4mZa1ydQk/3PPg3ssBgD+WhZsHbGgjEr15IyiDG3yMDZ2qq4dEWnj+ACt5h+
SsKeRiRcBU5mblJnTzaQzTUTkoIn7hdlvJEFXFPaaXuDiXA4O2V5t9TEfeczsr3ZCr6ktzwXGSY0
232Mkv4KL5C2Lb1PJuQBRnaPWnvcuOghDnFiv7lFfzHi6UfWqj+qchlYl09O3UXhpI0/Tl0gQ1+q
Q+JZa4LYRmeIegVs2SDP3zMD3bUJRDxvi03B9bbL0YIldlccmsg5meiwN87AOgA1cR5m1soTdZJf
AYEo5ErrUALjvg5s8YgdsI1VpuA7OJTg4dVIe7bVyF4wQikaDg6SIathah2wKVILbu46IHPAW9SL
QzRzEmRv9RLbOK95siZCywa4o6MLmhd06nNS2V+SbJ5DpxeaS7zrKMbwfKg7ixkiuSEmia24UDwQ
p9XKOo1W6unEp41v2QALtZvJS82e6xmXsO+Ww54ZKSojAKp/35wWpGrDbAaZRbRzaAghu0sKcwhh
+ymzwdOYrImjiDFuPR0NxHdEmxMUgrds43YLYtSfaZfPp3HUCK/hxjt58atGQrWzzOhAeWBcCAHl
sGA4zLv02Rf1FFI2d/tKPXZDg1LBQj41sKZaObPoHY696JGE+X0b+lOtttDzZMrqz8S/Sh58IPOK
Ox4/UNex0UkmoqTQCyq18HL6+YdV13u3RRFmGcwAqJofBqgTW7OB5ewxDi2YrRyrqNur1iYwfr7U
ANZWum62cnZzE0lRD3q3XBm8hHYdEqC8aYXDvFfVwRy/6PSexpXe6xXtDwXO9++xlK2EX5wEXGNs
roD4I0IBA5yvPGAe2VvAjRlHbQnHRFR7k8fgwE3Af8y8VnFab4xeG6cc03QqfEj3aKWaxrhUBjbo
ycvv/KSFdw6kMmhq+t5qJGakPk8ry9hKOkIQddzsNKBjtRKPA9DHGQhksm3Zoq1UZETjmJUZhlsr
MbkDnYxklOPYLAkfBFRJmNDruF5rBRfj1l7ZyzEvCmTk5lKAZQZq9alXTjP8R8Rtc8rVSKYQd7Sp
6hfCNkg2dFGf5fCoW37UfOU/J4Cg5UqELlc2dA8kulxp0cXKjXYNxBjzypJWQKX7lS5drZxpdyVO
l6CnA7bvPDTQqM2VSw1Q89nQkKoV74XP5RU5HBQwBqLioB3MGjmVvh8rnBFSfRD7Bp19AYPdw8Om
G/QJVlkR2bCyxQrNbld8djbC0Xb0O5w5ENsl0RgYbrOWNdIYH4vid9S45UtpG6H0OxJOgVFVQMzD
vJ6+yYKGugjGm8V4AdXbVnALfTjf7gDwuwxAf6O7d/Zu9j5qoOBldjBXSHgELdyHGp6t+PChiUb8
DPp79BEFcs/wfDbXuKfNYKT3A4PFhbjIFqc5YPJ6RZR7K6y8EkAPygfAvj+yBn71YuBr7xsGSUXd
iNCYUTSv8HPTiZp9EsCFLFpM0UAzAmasVdIQPdz287apxuKYi/KlyJYvZv9A0ghbe8TwxhYnTCGw
e9zrzEaMHXFev/IV0o4tYKtWbLsPv71cQe4zeSAgH9wYLdUc1ivuPcIDtwIX1LaEBT+uUHiUEbRt
MSaZeUXGx7DjmxUiX5raPwQrWN5bWfM1ori//2DU4OcLOPTQoNHhrWj6xE1+9O5gHU2o9f6Kr4+6
4qviHHOSyTxNbhyHs6YtiiGWEG00blM4+FxWmBYg43sdKj2lq+s4O7dqQl+G7qU42KadHXzrtWia
B8nDQL5D/8cAUhgWMPh1DOCjWPXJ+Qrol3H/CC62hP4OvN8YeUJZ6jzVL7VNaplaMf8C3n+2gv+z
NQJAcXUEayhATTqAD0wLzQ/QXfdntcYHNOQI8HMG58ZGlUFrspOS5VyO8mLEBETm0BX8YvfasLPE
bx6miHECWdxccgusmgADpDf7lggp40cqSs2nqj/gXbAYWqMPSPpkM8kMMVOyv80oNp02785jvtyJ
yv4ToAu7lOwmDcEIQFdEOvoYHLcAMnDjj80zbV4U1mN6WmZ+qf7EsrKIyNJRR10i45cYktnh1mHW
Fp9aZulDkixfVj/Rcqa/ifl0ydEgdG7ul/tiAG9KK1Psi2EgLoLciIr8iChbgyTgjeNinmCyEzJh
qeYsA8RREou7nXp3mscEZN9w9NaICtfpnibeLqpjIvySNciC0Q1bM7dvgNMRcwGK/ioL3hdet021
LM9mg0a98R8RtvtHm4mfX8y/UJTRxLlBdFgY3DK2iPeJEz8oP9vD24Y1POXMgpz0u9MIS9Nk6C5G
57VbjI87VzJbsXsK/ygmHKxBtxZwZjmtx+BOxMUJvPJWe9adERXOy5ge6lTpc7E++wn366sIoq2t
iX4fpdf8GJV6wW3VaNB8tTFwDoO2VL1Foux0LRxgC2a9IPNbXnuinvBjYuwF2YmMEveGbaBqSLCw
wCf+YF6d3c1udildYzzpv43JdMTP8CPSq9IdKn2oyUBH1i8D5HneT9Ni879YXyAEg2vGrwWaDgEJ
XsPYwWnViV+H5LIHO7C0dz5agx026oyWBbTBsJ5UYh6OkKhbejRK+DoyUZQ76q6a3IYkvGvWmMWh
qIxiL0tF0LTeNk22Qib60+z1L51lPJr64pXYIboxoHHP/exUMQgy3G0OETCIveGumOGrjw7SACZI
uyoJqIPRpeQq7Td1lr5aPQx2o+2CDbORX24EljAxss/YnR5IeI12gcN3M/OSyZq4KUVaURqVSEhb
3WwjbaPuAZCcC/+Q/okDLCST451QVF0Wrr2jSBt6d4FdSS3PlrEVPQR+Y8qYuZJlTmRPExiPasEu
IfLHfBDZrmWDYpO26Q3eZ2eN9TZmgLORDkmS0YycxKfpadCrTHJCdWs9RgPTJ4UdWrcT3gMEkF6L
fGZ0y3YHe47ihpgTihyBqCMa5geOsG0b1a+2pCvmWv3Va2s8WURTB3V77iBVUP03D4UF0YXJmugU
YB0RYLlzwU7EN2PNDmsI/NwniUXKC1nkQjm3pnN/F26d71hI3KJ0oItHgBJ2VS62Zks4K4bdk23X
9kaQEEgAUHFiSRNTVafyKY09hRqR/QShv6FP9+6TnYVqjAhQ4gkRIzcPwh2HHT01vlQGcKVd3ZPL
/L2kujxjHf8Q+rGw173IdSJ9Juza7DMHNtgzSE5E4tz7AT9MmY+kgqOSW2LOKA/rH9Qhsjqtiooz
vmsT8Q4PKYmuXtk84dG8jG3nbTSjwRtCa7pGUrxqZK54J6pdPUACMkimAFqvfwyUHEA3UnHAKv1i
DumJS5fH1YjuUyyC26XPrINslt9p0ognM8GQBC/r2OIQZPCGzLeDipWNihTriK848zXRdCUcDdC5
PYAOYuErhLUi7aC92MJFaeM9k04CI+U0itfFqE6twd4KBEC6dYnIIUkxcfaI8iq2PtFHsKaw4Dbd
ovkdOzDg+RqKZ8u3UcdfvUcf7/cGBbnFgLq3x1ed2/G56aZPEhNYuDz6iElVNfSbmAsndCuQo4iy
QWUPu7ouj1Vg/vEt/0MN3dXq+VXUASc29VF6aqKgfyC7nIRJZVFdzRkiADUFexDZc4iFdQIikNwl
8WTey25vSasgj5ClT7DuBRRHVZlV+lgNHqq2yb4WuduGrK9+JEowhnmtQAnetUP/5rf6h4ejniTK
2EAGP6rgbPb3cZvEW3Z71aEhV9CJ+4+GYhGdZv48lhYMfmZPdowzuRYi2nLZ9HWZAnIMDOZ2+OhR
UVw0OWubxUY0JbFK7G1H4zVkrw9ly0VxwaDFTCcasDZDaEhyIF8YFkcqPua9RhCd08ALgfU3Yab3
Q9K8WQkCZVQ8yS4tHTav/rx3uNwZxDArnYYHWYu9mBokd+XOLr5QTx6TXvFSDlWoYwJ8LKZqFjyt
tOtMxOk8GHO8ccEzkyron3AEg5KCYLBpChIcHZqqBdn0FCUXTYIfrljmsXW8NWfvw+VhvlT0RGzq
3fKK0wQ94/JXfjyGwo0fg5YERawA5raiHYo1NmmHkN5pnudDvjCAZ7CnXNM5tGdG7gCxsmbcLYyn
Ml+eA7srH2qvuihyM9KS892om52ALENwQBliBdbHrIW5NZemvxNkiNH8QxfOzSdz6YFnK4BxaR0P
ux4Ym/RxaunZ0eeWmwa7ssB8lNdM0Wpw05mZbco+ZjKNWHa2kiNdSBFC/i5IcYrfpLJ2nj1e+nw4
TdJ5qTX5yw4JeLXIXACrzHf0vckuM8wDscqQYNXY2a2yA8l4z6p2SiDx7XKsupHfb120aiqN+ms+
dBOqMFi2qPk9B8dWXCODtUp+KPZRaiddQetumt7enrLX3GSQULkZjnj1VjXB10yKZafTZYs/0IK0
NVDnznO2KzMWlnnDLJ9NZ1AMd43pH8RERKgZdThQZv/VjV80eddMGJxbDMhzbzo8x/0yhVPCLzAN
aqhFAO75Tf5xW1kc2l5O+zplOtKU7ZUNhX7wVj11w5umNZJgFDsMj2NvK8om2rf+IzOim1CMLRrm
TAGl7jSkd25EDrZpVNOWhVW3G2sPzUrGzV6DxECpUe8pgMmRn60lNAkWOFCuAzrU84eDSiCD3343
jM1L5aRsg2XO2HBR76I0PirTSc+jqq1ddx2H/qXucywl6kO3B+Zkd8T3UZhkzBudaT4rghH62otR
cgjBzcVkY5o960XRtzGLcd+kDGDtDQ2BmSmeETtTsKTmxd6nLA0ZuJZv7E/u3Qm7lVzuZ4YYZ7yZ
I3Ck7LEU0vgRF3gpUiako2m3p5YgMq8bnFuAUYaYFAlrjcaPopZtXyXdkyBcdeyMmtSohkYwqI86
d1+slIUtuZVhx5u0nQz2qEPhpnh3MB67eeRtYu2nO6HcP47D+roea8JfZHkoK69+yI0U3lzfvrLu
iwD35tH9WBLQjaW3/pgIRUm9g5VH4h0B3HyoHbKeDcKk2zFioTd/E6qdnPs74Sx0QgMQgaKyHxfU
c8ppPtqqkQdQEw6q1+RdewBoWagM1kcQ1Fj0UfvyXIINjHk/I9r7uIVVYucMxZLZ3GoSbqVPGKUT
pfcVomsb2eKEfDNcBUNpVJyMkUYeBBimw+AadPwbP8O4aaTx65wTdyRt2tAXKqqtb6/0r4nRY5Vy
yfaZeo/TarpPjQz37CRDb6rTA5yeRz9Kd6j75pADzXCoq5bufhZOfx4U7YzrnBgXfLQyfZ0Q1Yl4
yHY+Dc2mmO13F01c3VUCfzHZfLmZs/nGTOkNQA9QzqGG481cAH+Zbje8UOnuPMnGNDGaR5Waj1SI
0bZjv70bs/LLm70BY8nfBSq/fD4WmUGXoYIRnLJjH9OUL8v8Q5hyDixXTqEzsOucrCYUOZrujcg8
+yIT89T6Vv2xgvI4s3skhY8W8vGNO0bYiHiCAgJ6ko4qGQdT/tpFnPksNtItOXvk+/oBDL3RDc0q
eHJE6jDhpFpwvI48HOLytrAXTunEiIatx75CM8te7TGynQ8AeM/EEbiHvuOr9MbvxrEEfHJgKVL2
DzNGfUKHKT5n81alLEWDrsQd6YgNlVm5M9YuZWI5q9Fmh1YRYS6LIEYEhrHuZ1FgTnZMriR7nlB0
sBy6vH/JKns8UCKC8qG9miwk6dDWn4ZhKbeOh30SVzq1Ry5CeT+1mUcG73s76QHlB0m0GNMunHUx
0/ekxy72x8/4XuMuLc/VHD3LKf5Jj/BDOpJkEy3Oo2+wVgv4PuIdmxZzPw/Bd2y4h7kqZ0ZvmlGd
rfdmru9L9mb7ziaxcsEbmcflHh7QocuG30sNwCKPmf5If/o9Kcx/iKJkgktKkmgBDJC9GYy5NhhJ
fK/U/SJ5NyvSygAyZQeI6ht/8TFgl1QxECYQ8EZ/iiX7KTlLQJp4+2UiJCtNFJ2XXIiuhrvSj/Mr
w7mdCPIj0/lgW/M7zTG3umskuVnlKdNgIOED53UwGL8QfxtIDBuXBBDIocIEhc7ag+XJThApwokQ
fwQRmVnJRZj+vvOagyEMwBmMCOAPRH73oRsGx8hglt58G5XHSOpWcluq6Wx171rWJww3izfeWVSm
qNk2jTOQRixcgAkiRBH46WXWn3lsPoLKfKv1+B4Un14nfrLE0rbHNEU0KfjA4GmwU4Y67t3SYquy
+4JcRoOaCfRH8hYkiI8N8HeWswusNYWppH0pP2zURruCVTU6JzyvLsbs3JcdfYCJgceiRhyZ3KJq
YQzQ73Xvh7XBaRsZaz7QRQ4RHeNIC4lmYeVp3rmMEHYRAMuwOsz28unlUBAtXu7SJag5Mb4QY9aI
RYleN1WybwgxxsV/m6twPWccOEe16DH8COh9QVdzG1L1xESqzImpj1zQoPhnCnQlEqxgNhse4xHC
35+SmKtd1fXAWJP0ubOis+2ereAe+LbYiEReI9DWe7Ol+HTAs9IDbwA8TCioHXowdJQoBXNGmibP
gxYsRSJ3PiwevW+g8BqIC2qrfdBEB1YNT2ifr3VO91Ji4d66GjexY//uUc9gaqNmtSf7QAD7d+Gn
33I0PokeCNvYI2VtRgwBXJNjblp+lfnA7Sc/zaqotma+nJHZgRdFXmdH9m/U98fIFp9tZb14Gh1Z
W11WYkK6fC9G+xwvr/HovGlrJmNHFKzM/+Ckq/ChowZd2m+6B1ovyKYikwff43sqEpG/VhahpG1R
3LC6CG1bYeO5Jsaj7sVkTRIudd9u/Zio11mlCG0BLAU8QhLS65Da8D9YOczaRrrXeSbJ0+KBvgW7
HWSwOqOBccfis5IeOm6Jfopu5r6xIG1ODkCWJB8NXoTsnFe0IsS164MaGge7RP0QFTiTVEeLpRJ1
wXPrNHyQtBl+xybC3RILLBFO41MVq/fawXGkW+eXWQ6EGflk5QmIrqZdIcLPh99daTb7aOrf44nD
D4bjlxPph3HBCOx1PQnB4HE6snJiviV75spSTfW9mui31PcsOYDCQFRU1aM5ureaPtuteH5bFI4b
vCTvljHiUeDXh4AX922T8nYAa5zRLF3mYnwsGjoPcr7vel1zMJXp0XdZA7URdX9Bh4kzY8ZRld4T
fHbfVEG/b1LmM0SFvFXg8jdSgjItSveYFQ3QERJVWCcu6K+v6BHmjWdx49AGnWvUsJwV/Qg2FH25
DDJQJ3D47m23yHeJQEPkuBF5sX75YTUyNEmR4l4uyFn9jIZ83guQmJhfeDImqYtTmvbZbmwa9UFN
gDMIiJyLyY9xkUYgk8KkSzexN9pMhc3iNGGmUE3hX/3+RUH7DnuC6zYLmsIaBxlbo+5XpPR3mSBV
qp333sxHPLDcWjzWp6X070p8uhvP9I+S96hBOCOFe9fb1tEK8p9p/WbNEcemsV5m2En8ml2fQqRS
DCz+0xxoQCnBSHmUmML+xOrs7huQGrVf9GHKhhkOVUMf1YDbVG6FgDMxH+oovjBVHA5lThSAvy1J
Qzv6qbggmiJ1ktUlq796lxnmfbHgnfFgV+zA6a1aUbVLhz2FYwVjms+jcuOdmUfdmtbWzIaBNzbd
ZdH0VsTeJ+6ELjDZNPMX2dvXuwqQFmUkW2wutk0Wz7+wUH9FVfSZzm57dQtksAm519Lfzc1ID5Ik
vEGBCQZ2me7FnPyWJAKuygfmaAprpqSWRILWbnxMP+vpmI7dhyOCX9HkPqTVMasz1keTDeTL563Q
o/7dOyFNT1grazi5Y/4mZ77kuuWah8+EKvaRqXRPZC15NG3PxqbyIHuDTbABJZO0xU/Sdc6WnyQm
vlw9eMjP+my+H1NGhR2DXoePrHHHhV1HX66GZNs4WLkAHtzc1iTMLrNBRHtYhPBgPlmYjxQDXm6t
SlAX2S5rHwfCpJAVF6+iKKDCC2X0Faj4ZDpdAvjH+E1r+Xv04WDZCpu9yvmvkQSOK2hFnpX6K2oD
oMIc0ZvAIPwj6F4GdBVAGyzSsym7YIi5uwCEUyqs07i00H8adg268s/RmH91E+mZc/eON/BdttGb
ooj+URfBd84UArOJdy/a4D3xSrwzi82MOBv2zDX2s/bvvKiZD8zx09AdCTmoot9sJz7LOr9Djb5l
s7CAvk5OLsMgk6QOJtqIWJPyvcAIlthWRRcT8/91ydEol8ekP1eTdxi1c2wY6RC8V2+z9cct3Gij
7cS+dJk41OCXoLDM2Iq8ZyRT52gIudnYDxfmBD7urOwGbqdgBk8kN3GRAVrKbYZK7xz/iUopd4td
97wbqFdL50lGDjVyeg8h+ApvSDH3OEXgvjZJV1Er+HQ2vlPtMSUh/jDUNkr8rz5gLb42Z+ya4M9v
/KD9Y6xCHr9cYW7wlqgb9N6vasbEPsL7HpPG0ZxNnP6myg4LREy7vrI9/Unw5N1gq58tt/GWeTrT
OqK4rcZp1nPtM5jXJPfhT7265NXVLDk/dP7dT6fCoPhoVuaxtJj4pEW+/x+izms5UqTdok9EBC4x
t6XyRqZku2+INtO4xEMm8PRngU7Ef1MxGtMjqYrMz+y9tmv5PKTe/DLGwB11Pz20zvBrtO32Ka1L
BK7Zz5yCgrJNVw+ROYlTTlG9iZiXPbvpYvSttv3wlwqZ0Jj2l9ZcxdlHipDl5JZouTy3Y/ARs3CY
idZLTHqxvKiT3dAQoUZcmoXClCvqS4UxhmZG9VsEa9uUJRxTxgB8UvIq+qg/hgSSEMm1q4UJziZC
t1VaIH3FGG+63mJu2yUU18a5nqx/KaZmz+rBnmbeIzXH/GC48dVPmQZPzNwHUuOxvbk/yEyFqmZA
gUbvtSHzdN+WyacpQMFXirmiIYCiFXkN0YDIp9mVX7w7+6SKpn0KWqAx9XuWzT9kM98Drf9Z2KYL
jUA2wW+1DHpd1BJA8uUP1rhQbSLZML2D7mPP81Y3C0J5fM8KA0Zow7HnMi9HTy7YDnGEhzxA3HAR
C+Ih3A+u/aecbDhbRTDCF2goVjkqR7qurWniix2RsIRlKh9zcxavy1duCCaUT+B47kq3fQEL8hqg
ZVOwgJDvObK91V35qo3I+5sksGxQ7zxgotaHOByWbTYviXGtMu08xQw+Kn+w3rRu5dNg9q8qFaN1
1HHSPa12rcACLiRD3JQh+ghgc+MP0eUfQxxU/1Lxt23w+xZ8pBTSSbIkK/h+KfQQAwH21FvhLTOK
gOgGCtwNCjXj9r8XDwZQnXOU22HxiHsc7aEr5G8VlvE+oeT83QUG5d8ThisyjAVGfojqi3G6yX6p
Ljg3YzJ9onO4WR26NK/php1vmpgKq9pimZKSbRgqYpQSMuoXQxsDp3HHs1wB7wexWlsoaeOFj65k
1eyS0WGATIaWXacFAhr92Jc5A3HHjl9i4nuO82Kg6xZnHRXg8wg8c3GCtOc4bOWLV5Denc7QDEWp
fttgHro6jN5rrO5bxomAuhUtg1NpAvXIvb5Z5O2s38BseNbb5FURLtf3LAynr7p76BiScbbN9zTn
ChaBHp9TUs1MrF/eJc4w/aW9PZ++fVFCwBaYI1VeqSnple33LlL+Xab+f1HrpyQWKK49BZQt65X5
W3og8I0kG4AG4bd1qcAgKPHeGZl8Bh7h0Gb6/034GTeZWzi3KO8F/+VoH+aCuxxdefgk0reqK7FO
j7lZMO0ZjXcLV8S+8GyYLwXTGhlFcBiZjbuQkutx6g5lGDLO7i3jY+aA2sxZW159p7o5dhqA9UN+
aXbNhEogHndGrTQLpspuOMUr3ioDNkawYFcbuFdcd9EbtnL2MnPxRsNHRd/m4zaeXUI4EqOgk3rj
ifLJwgPzCixPb6Quzi3Exe3qLVxffHMZYiD+21u45B6p44aHkWNztdFBm8Tj4MXnsE6tt9RsuCZw
4e69KduXXdCdJ+22V9O52zIYXonw2pSj6QIiegCN0r46BFzRItzXL/ogmrfMoP8SHdbizI8/JLpl
eKYfWurpywPU2gWWuASJ4i327AhXBBf8ufPt/9a3h/2ejRkOW8lxysjDq3nKrnL6CdjPxlvefzid
syvMBJVUSMrUkDR3rLNNQ7WZIPQCXBCBn/FCAEok4a5o01LwkRJtee4ME9jdQIEUqGgM8TnSPlWZ
uEwdv26TlafhZU92q7MnWoT+8P2Zc8au2lm6uBRueHXmATKpO9y9sPonp5QrMiqQ6jVo4z+L3Hxm
vDO9lKmPbtEgmrkkv0ONODVHz3hc39XUgtFKZfumjKG9DoMKkPUzpOqaXF/biSCovjxRevyqp3J+
n3v2rXnZgTEYw68q/E35qt6HcrwQo5vRuowRezX05C3IMDc0i7dpFPN2/aAk1hJEYbGegX6Pix3b
U43ipk3sHd6T8BDReT6jF/G3ykcdktTqd6+b4o+fiM84JNG7Iewy7l37UNUd1Y3unibcXlsx9h0k
ZX8+KrMI0WxkJZ/72Gyvoys/w7GbgKcCD6CV8faEL1f3THeoPvq3wHbr18aeOfySAK7WilA2myXK
JCuCjSXDmaPHsbYO++KiT4HqZ0l/cyx3idNYUuAk+BZHO/6lzaxflXTtazviJ0amCTChHeN94yJP
jYATry/sAZNjJ4xPy7e7S+D0jL2Wv4rs6bHLkaNHcJohZo5ka9syhJUZsMznddsEdPq6TZqrpHoK
OHKOugzqo1IFJezkb2UoqEWm8S1G4gYHEfBMZpgWzTZHSOyaL0oueYCOvq0vvcBYrRxGbjiBwyeP
Jf+t0eFujpGpODqp31lk1wiY2gMkR42NyzpPGbwK3yvn1zFP51PLloSBhY81IulQzjjlfxriGCfh
nTGWvATYkDe546O3c9pfUw6+oxAEdxOo+ohLpLtmsn1ryPjcOF5n/JBhzNjLH5/V1P7KJqe9Zl5P
5qsfx4gsBAOwRMywJKsUbWpSV7ccTPODmP3yaNiKzsrPCcXAKQ2d1Wh2c4T0omnr7Jlb0Hzh+/+w
h8liWjekh5oW+IXuYnH8g/GFLAjW1jbgEAp3OsoQG4DspXgN0hRAoAQF5+UKHUmGTtXKOtiMVO2M
tZpj0IYkQ2Ss8oYiiiGIm+qGUy26EG5NB2exS9GkRj9HNQpegzJ+o+amuAzIXS6TORfkXpIuHHW9
UT1kMb6tAl/t4/qSD3j9nIGFWdGST7I+C7K2HsaZ8lTAHFj/LcPtklvBGKOxI+DbFnoCyzG6+/qS
znTGkLh57JHhJqb9njXLgJVNzLFoaG+H6kO0FG+xn1SnzAOV5KV5c5YmlZtNls3ejQcLVzm8VYyK
4cuEBKHUSXowvLmGVc43p+AwnRllvWZ1MF2FXZ7NstEvebvGfPT3qAQ4YiUlZKY+5Dofog/kjIiF
0w6NVpqcYkdav5EagSNKPxzPP8YiFDsd5cPRU9l4ir3huemD8nEI21/WApTwBiAFdXRyxvk8xel/
RmDHp9qs9RnV6/ichGBM0pmfs/CDr0mhj7QAAyTC/X4JxvLFkX31VJipe6Al/KF9BE4eesMfnQZo
YBnT73nymAKhOWx95XwSq0FtXNX6WrTgsZVx7Qz3qkwwpAI45KO/vMS6eE/SgKRl3YZnvwnD8/pX
Zm+G59qq5XGKhmMfD+SQM9X6finHFmgWubb/gpAhccDYU/tHcl9+OsQg77oW+rlE+H+x6ZfhS3vX
9aWdtHdlcvX0bTMu5Dwf/3eoUAL7W09iamNGpdyNYehHHxbV+fsyAZBaoHI+FtHc0zJFbXbxSamk
7yVc64yux97hwXAA7bnOhRWmc1m/jGWWHljpMRsp66tYXjDSSmJOUqSXSQFzkc3HDeQZe+Ol4UMQ
FVztnCmNgGR7zXCCobs04QJ7Y9Dtk9IYD9pttubgE08zj5wy9Xj1/GC8llMoh40PZrpBMIjJhfBw
xXG9MyY0v57o7hS0PsrK3foF853+nijVHZuYkIeaiKc69HvA6RSfjTlj3HXYXvA4dzzZRblbS+FK
8cut+3uKZfA1ZPzkR132iShcArArFC2Nl31WgQQwRp18sCQrIqd7ZFTfP9YxWeHrl0YUQRTuiqe6
55vMHdYi67tGT1nd/vfy/fdKVPjYb9mGmYeG1e5lAIlwnOf0SbrksYCipGwiDl7fONyoXpudOyiX
1YRLxk/hIMk3l8oDJRxqhSJjnU2oguBafq9G/XcFRVTG8AxUmMj6ovY+/AIWs1ywBLHvsVIg3cyU
IT8yquy5yNs9Y9P0HAwxVXClmbNmabkPuij9y38OWjVgebeIordyiZYoFsdR3lEXGrJhI+gAaWra
7ikPJm4mN3nMQNSBDonNc4UEiMXgvZnRiBmR3T5XwSKjbKT7ZLn79YuIk4CiyPjZlBVLCLK2F4Kx
+aPy8+vc1Pusj4pHawmcwGLBmWMHL2wTi3OWwAhXwoJH0wcFvb4/4tidw2NtBHrf2WW0Nx05vpoe
e2Pfy5JTEqN9EBm0OQ2QyY/7JzBs3GGBxNLhZCxhcm94S73hYJSBjZybpY6l2vrwffJYik/duA36
JLnlsYmgvunTI45wd4tfodyLpiV/QFvGzfA1jGXZ/uk7upSQOuJtmJpw51qBvNqCFUiZCs4hk3oj
T+Kzm+o/VXT28yl7WSvOypHywGQH7jsJWcnIO7fe2L7jwAJT6OlK9pQgrfmRFojNnUnQLmhwHzMV
0A+FALO+tZkD7uYmCuXJ7OL4aAlxSVF4s/GQ1XEE+p1J37qWi3E9k+QtlxqnTr18yb2HYm123qO2
vehhCI+htANAriRybBCKhdsExN4FZ7Ugvsy0F7ZwUexsNcKRzyIPYQmhbYtZfcnxCpHjx8742+sW
Zfmk0MQuFb/TE0AcufKvXTrxE+p7btfljc/M/k9piifb7YyLmSbU2N7WR83PoDxhkdKDJM8Rj7oE
8SoUAQEM0vUHFj0igPVoxVT//0erHTlfyoxc8OCU+GweyKWIO5ImggCGdYI/zIofiaWZr2s94GMJ
QV9Hw7DyVAJcJzuCdcKNh2WTKLu21XsjTZ/Nejhajgfus1to8PQiiKT+sQCMj8jWMbdZuXuI46Lg
3Uus6lp2426qBu9APMq//9WCaMaMW98PHxlhEMeSyeA1AjA0SLvBrNbbw75C4Eb+HsVENLvRxQZc
vQuB1wIfUsjzkzrnm4ppqemwDh0f5/PoBsFWuOXWz2F8bACCB6Jn8Z2xUUhcxcJSk9OosFkdUvgx
9JjDsyVrODkFb0MyJ/HNxzwnUhilyZT81K1mZ1yksGrwEIVjNdxSLuDtMAZffuHDOOvGR9fi4RtL
2f90jGarAnmmxrbeFBPNl6wedoyC+yhsX1isYWGL2/mUzdOO4BbvhzFZ8a7tBSCjzDuRyJy8oGUE
c95wKzUtvpweFKzErx/k7MmsMHbAv5D1qMM0PFQL71Uwjt0gSfzTMRsTKdKWTYWCBdIkcdSblfph
UHBnheBBTwnB2DgWZmBGnt6JXeAlWMcWbFKZVFs3MoFZHxdGf3IDPaCET+yLm2MlHHocYUXd4LRm
1LPc/vQMSf8+wx8UeB3//79iKvE15mX53DX8Mzy/iIwfhsYrj01SmQ/rt20FrNXjQbjYzGFNELRz
04wuH77bO7gN6XF94GdnjBeB/SntOEGFm3rb7489bu2tMylxzt0wprGA2JPLjuYzK07rndLzi9lV
RBLELho7nHQ1JpPnNkXiZafqKys6wYUVhWcSkOYXZb90MkDvymSQVnxEULAEIuFHUg/e0vgDBxHb
nk0SjVcW7WKgUiconUA4XPQySZc8+04Aly2Sj2h0qkcLD7p7dLuwPk9lMt48HJnAG5cSt53zzzRu
378f51in+kTUCIK92j1Gke2/qxoqDVau7zt+sCrxMGamOhi2IXYl2JSdinx3bzEzIxej7c6MTa6e
CKpjN1Dorm051odZariK6oUbrX1J6UYwdrCS7eruZSrcH0YWJtfS1TwjbSduEiMUkB9SNWOXZ5wg
6ZOvZ/YyFh6+mHiRNfMosNUr0CfWBIqPUlDlZ83z9pD7kUPsN3oJL+lsUqhn91OUDI3D6VSXsrjZ
Fa5Na4ANgO7wIrhHCVRiuDX1/MfMFBg6M0ZRxNhc1ubCKKLr973kRZT0hN3sRtKx71NtdsuOXX50
7vg5KeIBPU8HLzqUSGC4l9eXUHkYoCYSJELpf/yv/LAnl/3PDGKigzB8jSNOjwjV4O77dJ+xpG1V
mbBC9jmJEs/6SpJBvXoyf/5+62yNX4uq9X/16+xi10QSXbVXQbDfSKT6dVj+8PWlJZhk49dltvPg
yFzbYaCqAxfBkq7Gg7X8vcjtnGOSyuecc/mJyQco1Z6Y6XUU4QwByS0MHbjBI7650MS/6SLKwc1L
rlThU38YtW8e3DTVexA1T22Jg8+u4vweI4zt6JUDqcoP06O8TIq+xxWlKKa9zj8xILpA9f4sgfSd
fbBWwcZwgv7kTyxsgNeCqiqvxQRawh3j+PJdZGdI1+KJj2wrjDcDeOXZrBr5waEPmWzxnRuNza6k
hYsSxexYu9n9ESmzlJC2IrN90EV+8vKBxWvT37KGBYOcWuda1L61C1kdLSC0O/L+3+TY9E/atiLY
ulbxswO4BjCMpNgpn98qgpQyERq3zg1/lgvfjFTr6LQOGCkSSWuKGusCcPa6dvYkKH5/mNiq6F3q
evHBQgF0nJntPPAx5bwscoOBTUzl7Qn1SIJUeRCV0eK/5UtzCQlQ2fQYi0EhTCFho00753H0BIlc
ZRcexqpis0bO8qU3sicjZXLSxFV4KwPLvntm81rbeJxa8rJ3jH8QnwpTP3bK+gMdYrrGurynqZnd
EyO8tTNo28pUQGGiDo/6sinoCE3MU4wWCbQtf5OScbQZHIr8du6ZAG2rRkNaATFCZZB156QmUW75
EFK5ki+ghcmxAZ0FYjE7DR6cRP0X14aLXyzW7C/TAPx0OGJpZwVI6BPX+ewNgNCyBQm3oOZSquoN
2FVvt34ubRFij/HyMwq76NjCAnuoipGSJfIuHpSQgxG2iHQCiOK+C13bpgG+GlMRbN0mZOvnEthW
uZRFpZjj0/o8u1NbgdOLKK2klCeRtYcZOME509q8YuJuoe5QB1WizU/DgM3HrRMcwMtU2vIR3VVW
B9NAjqzi3eRnVjvyw47BWOMUtFnMwy1bL4koIJBkihWik8C8hkmGKCyT4ZllxbwfHPbrlHwe8Rv2
8MAMevwS1I8Ppe3vNJiCnTMN7qMRV3/sZmq4CvjVWCgW51I0B1Q37cGiH7885i5uTYYxnEfxs2OK
6e6KhC16C4FKsaLGPZJR9q6HaKnnfGdouP6MqMdn0f1JDKc89pM1YI3AktoqQ5wroAtG30xPxHLg
b1gzAi2TAC8ERfktUwXBoFVxDwzzR56Pxl4UfnueW9oHP4luXi9OiE6LNxDVOKOHV7aq99Jxmgee
1HDr6KC7k14ARSQx1C1plX5kG3xXEIEO/fr/KiKz37JRDw4wDhwM1ON41BIAVKEjCsM5K8DLL2qi
eRnoDMt8Z/2rwM4oTWzvOR5zDHcybTDUQ8dB8GFDSB5x0hDIS9pINLN0YD7NvcsR5zvFEW5/uCXa
QG27pb3qs/HXOiaxJ2ScFITGUhDOPT+StK+jtvGeLnMpZhV6s/6LQvryWRI8MpXGT1+1PDOa0VCc
IUD9vsDamgdCN0w53CpZ4oi8ymTkX9QP6dC8945gZuli869qmxiYJnliiEpKTZFOz3jHHKyshKT5
zJm3tQtA3gjcbbSAE7PENnfKaQT6LboOuyK2AX6Si3iirCAqTIh6EjO0r+mEvbe13twlJ00IJzrY
sVTbxrgllDL/ZFD9jnoKCwrO4DCSY1Q6WJp7yBfHCPvKKTS9nEjsmm2sqtg4MhzdaTdsD3gfOajN
+GyZSXOpYR6cQgeGiXZ5ajKOHvRlhvTB3y4pdDO+IhzmpFM7whGvkQ2fGBnXFPh/A8SA1FdYg0se
4oPpJ/2ZjRii7bgBrhf6LPCWAiOLpuLqlP//izX7yPwPNB9WttK6KM4VOhkHsRbQgZOhug9DF/Nv
Iyvae1M5qC2Whgiplnnuwn2liFm1HZG9OItsxHAJN58I4jpQsvxqJg2IohlPivHBvhgRlweMZ7ZU
4hXxdYP4kDnFfBvSB/puDSqEKf7OixD/sWFRh6Bm4OC30YI+yJr7lEavaizoBUb2FUGESE4qWCkJ
bquwKY4Ei43PMvTqxyEq1asWzsHDI3u0llsP/fVw6nxxzggBvTJAc55rEnZjEF8vGbarrUjJkrHS
d9U24aHU/qZq3YXELqdNAT7k5HDbsZ61r25gV6Snp+mTTwBuXREtJ5YBT+vj6eCCjE5B/IujF8DU
8kd1yJ3OfoqzG1F3tkRBgQKsftoz6DIz539ccmOfU9sJnru0VuCK/C8mvfK9ZbNiiAy9VKLpFgjq
oXSdAS9j415XIaOPkiWpkuFo4A01zBbc4LLkxXVMSrUhLo20q8fJK/5apTcdHVXgmV9+pfj3Gzbi
3j8ctniEOIR4S4Crp+1AqLIou1vY4zhgO6QwbWT1Jay6H5bB5DtozJE0U4/z1KE3ruf0VNYe8zJh
n5yyGHkE5RllqHOySrS82Nrm92FC0A83/xIJ13uyvBCkJ2BpI+sAM3sNiNzle6rK3kMzQQdA5+Hc
fBzQ23m53ZyW7ctY+c4WwTLI1aK8YCKZL0EY1zuCFq4NumxMXRh+qXY/+6r7o2MtztIhfsIAbQko
pR1vE2bYhW1IautQwOeEndZjayGN2smL+Ji5SKsSjS9p3ZnGvZMf+phG0e4W4Tsxbst0bJ2J+ZHQ
R1O/5p66T0MCzl8xOr0sX1rdPZsrB73vOKLWGgak4W0NLEd18uTVXCtCDx8N4+xFQBIijZXcy5YF
SrsQCMP5TJ+brgoh55vRqTGYsyytjQbRe1MzoalGQ+QDj7SNX7tn56+AsArytOLcNk6uncDgs1nj
ARfgH8iYw4TH3XHMx9pI24d1S1FT7MNWqLoziPUX6jFi0Jn930ixDXAHC/dWzWCn8RdevcpxcVNx
040VMwo2SxflxPZFgETbxXUhj3lPjnk1zJDe4mp46qguPmyfg60XeffgDQmhJkh9CT8E0GoGySus
cM6ZPSSf7G/dYKOuxJgdqH2wDwWdPGC15e7qgnIzOxyjVjszIEjG4YHc1IL4AeOssqB4VotMpTTc
PyC9aCnN+TOwDVKhEX5zKEQQK4IxP45Bfkfyj/ww4F+yFqNk1hfPpN8edV7Lr2YQB/ScMYFVxjvK
7wcjCPxLgoz/yrnBJD353dHyQsgar5QPyPmi4TxnFZJtkEpZbPaXyUj0NnZbdzP1zt2vouBQFvMB
Eaa8wRcjwcx4ipiQMTDLXksrSH77RIO7JliCfDZuNgtDJOV/F3nKAVB9fsWQ+QrV3zwDMLyHBe4Y
s3oHI1A9E7zZHX1b5duxXDxfMTRGcK8bfIwjA1QboCt6DADQUcMcjJrYgO2UJ8hJs7piZbw8ZU01
JkdvWWX0xXgui9CkzDCnXdII+hSBxS9MKgOn+9FSjrqULj13zwSuHXl+onu37De7yuIONe0rULBg
Oy1vU5aZ//7HVW3s/ugqdAx52/zAMYglWvtEmFsusyx7dHn3befQlAP9OiVagEH1NA4smKfR+ikD
1OCMi6cvMSXDrg98GGTLx6quS/MRtQTTUH7UqfHfVqQxUqvzLJAEBUUTsRcq6ouzLEeFn+kzRTFr
O/9RwVQg3Fkzh1NnpYLkaqr6hzcnxRn1mQ/cg8Fo3zfeLhvq7rYWd0ra/fMAiM8N4ui1ysk2Hak8
9unUuHjOuVLcHP5I7EfoJmr7F7+iXYNMYGhG69XC2n/S9LDYGIzwAVBEs+tmiBSwuLJr643gs6N8
ZlKK6jwwkYvTkMiHVqqJVN0+QzxK99EZ/nGoAFr2pvecM5u4ORp52foLwJ7nv4LAGR6CeNxHzN++
4EosacO+X1nHtdNzkRhdQ9n2bE6pb2z94UbQ/7wihXM9Box9qasNcwq2BbKBh97ou3PUdZ+ZIKbT
DrufsWCXySFDpJJ0gltc6OEgMIELA75au1Z6U4JTljEUhmgmv8zFve/tuUxbeeYWXIru/zTfWMsT
je9u/aVorTla22rS58FOXsw5OWjTNh9nP1K3LK0u30OKOdtiuDEO9cLChV3d/dBh/GFOf9o2+2GN
8CzW3oGjPDoXcpiPDKeQi8yTODjGXw2O8nHMtuYcUPyUzP5pjvEbOH3GxkXWL1rCfQsQHLBdwT/Z
LwqCbJzjSzKPTHAXYaCRdvmbW86fiUEyNfqJliALTduvbfqb9XAdSJebkQQL0kajxvkMgY0sn1Cz
pWtk3XvB12+i/TwaMip+IeJDFKoYpnvVLxA+Oyaz/iZsmqd2iYde1CGWT+rk+v61GPx9xyZzmrDs
gzvf4fhwOnJB0x5yhAxk3wQAoZ47TGB3JoD8sZjgDpXAa4IqbL5opqWHfNaAcgm+2uE1E5tOpvDM
Z8Sz0KAp+Jf2y7So3xk9M9SUUcMsdHyNexgT4XJoGG4ekgSCmsDxATdhlHOYBMzO4jgNn/24YDVU
Gc5G9faZZVi1m/yoPkkwP2gCW1ZwS12dB9D9s4nEA8OJyrM3/4kNBw//Og1smi32X+MtgQ34YCv8
642v7gWQg6ck9c4VMTz5JvvdloG+YQdLN3OLZoyBD1UauuiHuJ6KPZxQ7DBDAKuspibD1jg+N0jJ
lGklb7ZNRYdo6JYIIF0IuADSSzPcNA3nS+AWADZRbQL3C8drF6vfdYcCw2WDf8lUZlwc8zQQurdn
mWXu1pN0mQIaYy+fE+JK4hSYijts00UGoAba8SrR8pAumg9N1sk8ZOPvwMNWOAVvEzBH5O3iKY3Y
PZmm0R5rrXhfmSNs1Vgme8x2+JWX5x1xxhFxoySkNV+oQOgOxBAcvBmG4KDNaR8FhYUa9M0eJOPj
3AZmhbUwZQgQeDCnabo3Kx6e8Q9erLWJjQNy2TyrCp9KH/u5dphbxXy64yJkZbEo1xOclxfdMgpj
assU1Ip9tRdx+0Hsw3w0tAK0zz4fAHB0SZPhkLnVWSEdco+LhLGz+YyreQ6fzBG0z5ATBpQCfBcx
aJ/YQhEfYrE5Vka+xA6DW1ieFrdWz9rS4wVGrNqbeBw3LbmCXpKN+45RdPHwGReYQUQvx5fYkz1S
OcDxsjHPsE1/WzqWT6ngLTNYFS2f6KGpUvKo2PG2dflVoeI4+tXyW+t0uDSuCGRGwsOBYZwAsek3
TB7xtu3UT58TYFvm40eZzsZhsnHsyh5Wp1F6oEuXj/J6kcVwVfeKDmK9LHKmgFhuGU71zQAGOPgx
z5o3xEEl9iFZBS9Fi6lQ27JPcL41LFWQzVfHni5WPYcfdfTpIx3bt5M5bJdN5jogY7r4uQ4b55Ac
xYKUBmJSCfViG1TvGAhx4ipib7HvmkSlw0vNcxC+dcJBuy6FyhxxUzCSWjlmYUaWBf7yLGFkjWO/
2nurfQ58r7kp8PLE1fQzXBh8YbtfWxdjWvIUGurOdexDx+I/ub5/731IG9CPHzKzffTRv5zwTbZX
/GLbcVl0NBooa2k67/SLCPnWLqjnQxnqYbysb3fn2HLb8Ol+Nf5mUiDZLTOG0h6zBjdN9r7ZRUfb
M3BGZkH1SelLfxZ22am3ScCTaSgOvuhJ1TMAHozS20b2EF5M56cD3pqJO8AisH/lOQTpE7n2RN3d
ASpbEfP+FOdIxpZ5hElYSZihjJ+IkWQA1xwa6Uf7pkhBarGlMMKQ5tpPw1vsEI4yMQhkpaHKC2kM
7WYAQVlOZfjdporAt58ZZ2BKjCm+xxFwFle0gSDxyOLXuLUhkmXmx6PZHlCU58912sJmgQN/4rmc
SDaLX7n+mqWISC+9mH9pp0peZ3CUL9MIK9AhLej0PfYoh9YDFq0bAlCqck9CU/3hLLHiWJQ27HzT
q4sz+ntBk7tkcRil5s0KRsDicAXqOWBqLJwG4F7TvHattaxYa/Ra9KsWPIgnJESwdMgAvKpo+lfp
ctiBk2jukJrfRTGbnzOp6LlCjA7qmvNXRr8EhZ0aPXWrQebe0twB7WKhgDGE9SjJ0dXqbUDd+TUr
CIYjYq3NKn7hnXgLR2Q6uhXMkUaHysOy3oOBkQMrNwxfIeq+LBXA+ZatHBOIRyzBiA9NJm3LDcyG
7xDKTD/pDltXN43RG8MDFOwaYzrdRrFO/oQVn3U6hN/FBHvF8AZREEHRq+Z52JZR/fWdEbAWG769
lMJO299hX29I8AwfMjLaN0NniKtlh9k2nR3xoJi273MXuJ6c/P5c1bIl7YsrE4UhSHOAAqfWNOGA
VYwrzl6bOp90UgOXRX7ih0bCkMb1fNT9WD+KIPxIDf2FkHmHKkC+QAkNLtH6bzVV43LJUeDMefOa
BPo9jlvipHiUYV/IB7l0tuMgPSAG3Xgaca87SrEvpwBBXEL1NKKKO5adhf5pEDgh8OenBFueqpkw
eGY55inAev5AiO8BFXf+VHdZcpME1oAM2rXjON0nq7lCIo0vYkC9Vfea5NulCi4xxdVIQ/f8Ufo8
V79IRiFFhYg8My3AxQ2BOlPDSBrYk4Fmelo+1T3oJeXuCXrs711mP5Kl650al8mXhwWaRQ+3Wi89
EDPxY8qK9onxE4Lp5aZo44Q9i3Z2y0bjqcSbt0WOjLHN+Cc9y4ARNndPiie16b3orCR6Hcd0f1eN
ICisRzHtZGb8VRcDIwryFgwRfjRuMp8j4DLELYB2WoWTPjXmlqbyrwwQfHZMg99Kx/inWfJCL/D+
hv61ki+dPVef1UDae9J1720IXzqfbedzqAN0+2OPU48oGwJ/uZHWsmE9H42QhfJcJcVOJIHxkXcO
k3w7IdNimWk6VXNYIdR4SuBpRwt3fdnsNA7FXxhjz+e+zY+Bi8RvbXU6q8acVQQWcnp+PmlHLZhM
XFopdjNypHbl4OfbKTI58ZfWz7KLXy0/w6lEIVTyeFp5Pm3JI2l+hOhlNzcGNtUdUTmiJFHp3XfZ
UEkjZGGgIeRY/altSc+MtQKcHIX7OYCFUlKZ7dcPW9v6L2Gs0IkB9H7TVlNssDU/9QCsEdVwD9m4
ZPfzsh2vUu/v+tvxWsbLEsnM3dXgEXtBEbjqYxntQIVbJkHeAmdD9uhv1/O6yxqbrm4Z1FZhyuJC
9M47KnZA5AQUMnKxHrvY8E/I8RQDRnxTePKWngWVHXkG1f8xdl5LjiNZtv2VsnpHD7QDZlNtNkGt
GcEQzHyBpYiEdGjhwNffBWbNvd39dF9owZAMknD3c87ea8f0oLzBX+vEJT65ZkbwjsrJaWii/IIc
eFzpSC8PaXmttch5SSOm6KL1zobZwiQUP+o5/RBOTLSQNfbdwSWJKvbnOBKcsKZsn2PGDtvHJBbB
2q6unn1NXZu5wqvj6t1Q+ZETV/nFLEk/xDSCbLuSVGoROWtOGrzhOWS8r4I9/UOcWIPo9s0IMyce
C9j9OHe28ExIGHLkPcAzppMs1PqocKpeYJPAS4n7uBy/CoskMATURHiqpwR/4GaYejBPCe3LYib3
OCDfrcBj6tlH60mG2qIzavs61D1+vbJiFMUpKnwuX30zAJ1SQ03qXSg6fTU7YsqbBVPrhzXH5SFs
oRk0SE5hQib7x1th6uLy4FqM5o1JZRdFu+BJFfGxahr77/f7MEXano4k1J8AQLBLsf/3Vo3SUy4m
XtYK7A6GvsfRgf1bIoex0ACVjJShGnJV2ILJgz/SHR8StdfDDll1XAL3dEBIPd4iNB+LXQSOuo36
Ek64e3enLH0pfSd56Xz1PPfQiZ0ojlldBbvWi3gecuPW61b/EepP7Sija5A8a6GML92Eoy9LJ3GM
7XY7laUF+BA5DVTq/oZDpGEAhUMtA6Lw9HiX/17eGACjYEYywybyOpEcTP642g2pnZBzWa8sY4gu
j5sYRWUroJdD0bNBQ6to3aLHXaupJe9LlMVuIJx06eM+QjQ5Hh91RlEF27zQqhPTMmouHf6cI0N7
Z9fMDfumj94MoE5EqfAgSP14nNgcU/MhmLV0Lsa8WMZ2kG3wO1pm3d6TiiCvaLQREPRav+k1tOdE
VMOiExBd82E2nsgolR9RXlz9Lko/vLxZxwaq+TJOrLe0TMFOkCa+aAz0RVhVP3ARyGVlM8GRvvcc
+wx4Hh0l2/eZ2YYojlBmURhAn7bCQN+N7Mz8RkKr8x7LJ4dE8KvYLAtg+TmxtraYmm0eI4lZICaV
41vdhybcO+eKJ0R/SPcRIZ21AGy10VgvCsnFltFrsp0N74TIGGTb69OKIqCF7695L2HWnlpw80i8
MFXC9gNVMNp0cDorIhVeuv5744arbnT1bSPKN9f3jJNTWNaMXxFiP6Tq2eiy+Fx39fdWI7vR8aLi
RZm0+XwfEHnNNJkOzfcxVlhoxPTyWNlwRkWEbZMdPtotkP2BTlEU+6DnY6s8/V22CWHux8Z79/0h
/CAPT2GP99hWG/il4xyIZbQNpSaOqp1k8aacQEBc+4zfgNMm1bZB7HUwUuNUWNDSK7Kxw6Dvt/AK
ftGC0w8xboRVjXNnWc9ThIRqKhV4uRzTo+E5hRaN/f6VFVObUatOf9T9sl4go6HD7o8x8F6146Lj
ZKmirFva0hyPv6+9h4xo22ZMBPyujGDLIcjMqQcXtOenYwpFgzaErr+oJIj2eZd/kOYQ7YIq+c5/
E92QErVPfWKYh8oV5bug37xSmkLX3nMW0Ls2W+lmQh61Nzo3t7lm84mvVH6317xo7Qx1/OLJCeaI
+9PpdQIviqZ5FpGsV5qMf3o4Vl/Y+ZkOWnq2gUzCvpoXRGbGEApyfWBO44wgMHpJXt7YiGXSVNMB
eSGsjSkCDjPJH7ZffA9jIs8Ae6LkHvVePalG1oeuSu1j0uoHYyBZFlNf/d1j1Cuj7JeVVuID9DC1
UuJ+ilF/nycOayUAB8q4fCZcCBTdCSFST13FE5WjNF8aNTsBTmsAGeA3FsY8E8Rak54gh8/a0L6m
KduiTNUzy38NKmluYbMLtGGpe0C4BT+jzrwPcGIIlu0w+qp3mtz7BnSgvjPkKu27Wa9kg54p4uJE
Hz1ZSp0BPtdB8qL8+tWbwSp9LY2Vrcz+WGMSWbt28CJqV9I/hGrRSS08Dtmn3seUxNFAm+H3m9gT
0G/RiOANCvs3i+n5wSrxQUxRjge4rU5xH/SXrIkhkuXa9PfRo9aQiD5Gdvie6JJ2Ub7Bzwq5lE7T
LuNhbjsTPWinm/HdHDxaUZlMT4QyTx/wCmhzcnKmPF/2s/tjCLuj25YOY3OsIWnKtAzRzk0X2EMK
hKSvnq/nUEzpd7V9aCNgKcQ5D3GkzPd6KfNjnuJGoDR13gtUpEvXZsoIDireiglNENjp77YniCh6
9FvcyD4+cv3MGDEnaFU9SylY8vimx513s0OMrhE1UV6nd81J1Sma4f4mng4rYtIcWvT5ra4rtjLy
plWdBxqQGS6IR/mUNHmICaYgDkaSpKx0U516Jl+AkCTKkEcTIsi+pQ85YevA1Bj87GB30toWSd0d
LG+jjx0xD3P3kfXZYlYMomk+2BNfOtQlUJRGcbztu21sdfrFsf33iREqDCiylAy8B3iYwVZoXfea
ojYikb6aPsLUB8HA94K/oXZUoYbis0F844c5ks3GWjPNN76kMe3YTurHMWy/TLMOcbDgk4WOZu2V
aPpXHCzfWuSZK6DBmPGdTntXg9iHDNxf+q5cILPHXlW35jM7PQztImO6LpsYUFe/D3Bh8T7vSB6o
C3MV8Et7t1OoduQufRy1DT8Wy6Iu0hdT+MnFlzWelyS7Nz/pt6lThiDjdx8GIii2Flk4J5oDUBnb
QtsZDOSWUBKJvURvvPZn918knAIeSM+OlNbmKozC8IWN4TvHMYz8DenNRElsszQ7dfQyD87chUvM
9Bd8V5uVZzCWKhtfHoPKqY39c5YVXxi9DEdtEAzLpxXsg2nHGdKGBd67O3LM1Q4funrKpy1NAoYS
JdPzupf95tFChsS/6judSWAGcLVtVb8RmVCLokijRazy4scQl+hoIvkedM29ZGD75PRmek08LT5h
fnMXMwvL/h4SKZKzvRXMGoktqawKkFfWvCd1c430Bl3ufC/TIfhaKtvbo1mtWBQzNmkCG7VCvwWq
MN6QAxGewTwPrp1cM1cXu9qIwgWNy/xNZPs0I7qepGT0cdbznGaAtpIZZFh/gwp4GTUcGd2k8zRh
ZynRpfA/YHj0HadAIEX/oKaRlRhQr7oqgxrSOy82vZsVzZEZfAuDYU66baXXbrDCgWdGH59EqGOC
Z0cbsiXjtRqHRkd0SV2450maPem53c0gbQfrB2RcrRYflQ8FoM6JMZooovHrslcJ8I0exBaAAukh
Vu3y8Eic+69/CxZs/vnf3P9RlGMdh1H7H3f/ufkszt/kZ/Pf80/93+/695/55/L2P69//CrqP063
9et/fue//SC//u8/v/zWfvu3O6uc5JHxufusx5fPpsvaxx8JP4v5O/9/v/jH5+O3vI7l519//ii6
vJ1/WxgX+Z9/f2n3868/yUf8r3/97X9/af5H//rzf7Lws46//cf3f6KI++tPw/iHL3zWEOQ7Pt0R
j980fM5f0bx/uEh4cXB7ruv6vmn4f/6RswxEf/1piX/onkOjQIey4jiew5eaAtoKv9D7h+/qusmN
qTus98af//vArr8TFH+/IDwNf9//I+/ktcCl2vz1p+uYc9bmv0Ytzg/L8fhTts9sE8AIX/+XYEOq
p7KaymhvheFPy5m2nGxe5IyE0WSHwmzOuSB26KkyO3VkADNygdUtseow9Tt3pPXoudQ/YzIupxGK
rp0FdGBu7uzd4qSAgau01tjEskPDEAhXUja7vtEzqwwNCh6/syZIwEajgIgW69rZa8jJYobNSGwu
0lS1YgtLDjx/P6Oxcjceir+THoT1NqqLr4xCkX3W28nkiCw5LiC00jPqX3TTGnFHT4Ko6c0jimOS
YBzw4wetLtc0pIcDlvc19JzyHI7WLgvB+3IETU+d/5El9V4EZH8kzjit04ak3hENAylKsbY2Zq1T
1MnwrA8ucmRgwCY6NqstCSGSnEmK0hVwIRB0VN3bLJPZ9co4m60NLLWHaiFn9zXzu/PjhlxJdXY5
Yz65lmesA9M8QRhAKVEVnbnsGErC7DOZprn9rygEBt7PT6uEEXp+fBSaVcM1DkIBzQ+At4knKWlN
SJ+PpwKToMuXEcHhrGNsUhYaeePkmNTiLQDpcrLg1p0fTz2LKwPdijkTemqIkKhaFk7bu5its79v
HncJkMUpHxM5JlNxtKI3iW/sVJm2R/KeMSbLkmUWtQ6fTOcbe/aaVExX2mKSyNlHxn2Shj0nXHvf
G+kuFhi0rPmQ+PjocVwsw26pVDGtfNyvT3U0asRwebSo548eN3qQAxFiPmKXDRW0GB38S2UZnPwu
+5loIA5gFdc74D9GSJIQ7y2R8szzposXGUzwE+bL4PT4CAXeJsU1w0yXxzvNb5ypQl0T4MzTcfqF
1SJy02b1+37I/7etNXKPrSz/1tV+dtfwUy36WKnnUeNoivinWIyBRRZIHTAaB1COGMlqL7AVHbBg
kUErk8hyslUNmu9t/I0t6tJLOgaIOpe+RRws7YTogHJZX+mJEe11F09GP7T+rQNIsVL6IE9ujKA1
9koIZlGPkiCw3ypkc0tJjfrRptanW7r9pwZ3LHQa+jMi3eTMCMhXyb9Hah64BuiXIR0HG3hYhITA
9HrRVUDJniMgyF1kwTIL6N3aybCjeu2BsGZiZbt+eGPGky9M8N9f8vgF59I5MuyKEHhEMtn8f5DH
dU2kn34lfW62joAWJUlZQH1MfdLrDQB+SRrtkWkStcWWaffdSOgMnWegFNXzoJmn0JX4jTu/+OFj
jfDVraMKocEdYC/MteS1Es3etifC56pAXKCY2xuynZ9QqwdbqBTuqR6ky1BAj3eN72hzwR4SC18V
3329XLG+5b/aIr8CWv+IHBU8my7OEiV0hhkBDc7GJmt5mD/nGY13ZPIF6ElLf5UWpSFpHuIYTEb3
pGPQ3I6yLNZmmd9CsCI3BIoTTdavnpN7v/JwvCkzDV79Jt4o2GoL5uXaVff0RUNbbw5nIonNJlfC
aoYfsRmMNBVEdC5ZxFZpUeRvljabI1qojY1DGYogGWmYW/8iau61r6bqHsbEAeF2+56hqt+h6QQK
PkJGdO65a6hNJ5GaxS60COmPpI7Fv2gyzfDtHHpT+yOWpdrPgTM1zaFdHtXRVsuDQ6eNM1SNs3vp
CfeY78Y0x0XR9fqyG4l1GRV4+aTFZpE0rwxc5gVMuc+G3xZwSKJrwpEfxUWu3gTU6TwJQiQ8YUu8
dn9jTiSvpDtdmFc528yZlxuDojAaIvSc5Ws7QeDOKU2DqL32XRI9e05/GuHTCakPX6bqmXMegOUI
CHSpMueeJG+T+B5rugMupHIA+a/1jlwuYsDGu57oaulP13zs651H357WBwsiSc6hdS9ibP3tWHwt
FEL6jIumleVtgno7NX0GEKhMDjnBG+86rMsSBRqsRRHvWNeBWE1JtKqzsLsPCQuFrwYXY3RevxmD
w6uJoK5C6bvU46LZZTSOecA8HDjdpO7qDOtGBCuqxz7gofBftuBwReaDoc/saVGYHHrHhCmrnTAz
QkplrKJI9+7wUH/KgewU6H7V2vRhnVDv3R7/DP5BZCQY9PM0IEFWtOpup+O7NfjFc6wl3pbpMXuZ
VpCHUhp3XZTOeuBsuGE0btyB0b1Q9F0Hh1jlQtbaxQ0JOUkRlyFQtMojJ8ITu59cDhQpQHBrvJFN
oH24dBLBzFBsE0+HF6Lpj4nHaLwzvfDNc5y1kbYdZKzaP0yuGD90/1x4fbHBF2HgOyP0nO4CLIaG
BNUQT8WGYgjefEQtM5mueaHf/aLXrJcuNgcvrWq2Y1/t0ohHpynv0ylLtFjh2IHD1dKNjYmJgFSt
eG01CBZp5N5rDxKOY5GKWRvTKsNedgc7BO4Zj/Q510W/GXCyLGNz3FS+rsHjnNCT6EwW3P6terxq
xfDDq4wS3zykdiJ3hh1z8lMRh/1zk1ivbt2Zm56PVmbzfXam3stOfiJj7Q79qIhtQyIfY8PEC6zd
TQH42dLzV2UF2tqaH76y5Fs+1v0zV8w26mr0pXn8xsiuu1tDk2/mMcc60BkvDBkA9y52vgXNNMxq
mvLFCMZr5ae/xpi1iAjOr34d/tTjpF1FJTBz3ew+R9kNuGGZHQCvFATRYP8iiRckFC2q/sB4bvF4
1IGCXVOHYu17CH/DODPvdRB9o4dt4V/r16lHzefH9dVtwvo+aUOwMQCePbUTOpbBN8WHl6G7Kas6
PFWZvBfKcy5B8ZPszOHKMe8rrE9wrw7JTKHfLAIfW5XFBP3eIi1fFYi4QDdQe89XT0Qo2rIsvFMq
dfGk5/xzYgRPVA3te+EiAferDzIC6vl5r1BwyGIrnLCDbTODxGAtcs5kP5Vlmu2gyuPuiO6TGeXH
SWJ2oSkT3yut0pZqlO8KHSOOw8JDvcz7JGn8N3yqKV020AQYVdyRrJY8N2+2HMQi71J7bxGZy5WD
wfvxm6M+wEcaJT8jw6DiD0rtzeRNG8CguGd66u/ow+xgPCC4cyv7Qw6cgaxYHVr48Psc4Ma8igG7
yD7iXiMEu6t2RYdKqOqi7B4kSQ/qRb4jxMMnW9iSGKuGgK3ROyq3zJF2E7yU2pw+FOPwaXC6Y9DM
VyldnqU1pT12SbmJmUK/ul1980KrZ9qD6sJiQryQeUsj1Og+Bl3Xlxo77xMeg4E8xYaxSDg6h6Dh
bU/qkE9WPcHH7aQ+aMy06I8Q3x/yqU1OjYW0INGrQ5Ia8gDjkZDUGvcsTIgDRna5rsa2epuj7UJh
bQQn1Zvmxs11SKwviTV5O0fClNNdFoDUh05klJW81yaIPFLDJwJ8+eNihgjYvSDbqOdZcTsQq75k
Wt/SP+zLhowOrPLLQJPVXg8Sd2MmHJfYGzcMrIKb0uDDo5zvMZa0XxPdTu59bDUbxL1yPYTGOkIL
DDcVJ7TTcA1Gltt+kCk0pKZ98EeOdZNE6OyPcEk6lp6Pil1sNaV45kb/FiBNeY9Yn20G1Zekpl/g
5z2BdP67IMn6OnBoPFggPhbW/GoB8YtXzGLhpMkyWRqxJfdm3yCX9eLx2EtI/tlovbBPsy73Oj5I
Fp3K4FiJH5nEzo5NwKUJ98EVz9NJ6eF3Y7b9/dpo0JbcOr2oNfmJ1XtjvuZK6R+sksSjtT5WD2hI
jy0EeCJ7AgFiTzJRJDMEKVkT+vialyMzD9OpkNak8ZkQTc2rPsZxFXbecGwq5CooW1FORGRQFr2B
mzljIZgKTAp6UwartO4TpF2VWEpOkEuZ+ASAGAgK+samH8KhBoRxeqwF/hDAt8tg8D5Sq7Q56euf
GuLtBbrCKmLGh7jw3DbaD2RW6QWm3HeAwiz2dtoxCO4EpwKsl4buAD8LSAiBaFJvu9HxZqsQHr+w
81ej2Zs77OUaAmtvGbKwVKaZvuHYOiYOrJvBtj8Nw7W2NPYCpBPdsBktO1nbEdFUTdZiFs/07kl+
VZ1Vr+oSFm9p5hgMdb6zOVUCLXQ0zoEQ1XBqe7nEBf/Da9r8I5cVrT/I59YUQ2aU4deoaRvCPnhT
IjLHOYJhBGBxZW2harwXpRh3itYTGQu80ANeTQrilY8fJxlFQlXUfJUaknhYJNYhL9WdcIzF8BnW
Urs9biKhvrr0YI+yC9UisTx9O7bwqXXLBiyIIummB4V3NCbjm8ng6VZQf0F2Dr+bQos3UVNHxCEj
3kLlOiP8ioOvxdNK7yukTla9BK9kLTv6cfukFGe9s38lmgJFN5JlXTV8E4oD6OvjCG2cnRCIuVU0
BzMqj6WNgBjUZPyN7etrYujmSzzm5iFL+8vEdP0pb0qw5MawH3zdftOtMtukur6JLVJ+h7KrvjoI
TDRgwOfUS7/Sftcp0WNG7GlrLEA/3dNeh/+O0p3s4CoFqqSqS2Jj9Skb/CAoLTZupw3PjDXeJJOv
RJXDybEl7+QEY1BYoz6v1sUIhpeRoVwYQf6EoqpDsGQcGQbitGPqjzwNxIaIt0l6coElraLBPopQ
n3ZDrF7aSGsWjja+4Ci9AlQhA0f2ryalyPVx00u6wI6BzTkG4vj0cJQSMOWvAW9XC5DE4cbJyZny
59mvPsc5OzYs2zTJB17GMl1OHrmnWm1415prPXnj38UzZx+92hHPpWZsc0f/qRw/QUIGAkx0rOVu
bKKnm1h4KsZ/tgfroCUXcVeN5BDXYknbHk7fYB0IizSf6x5jqXRpFbik6gFCyQNGQC1a2h3Szo+B
BNJjHht4wyeG2kXdZITYpHRcoV02BmmgNMRWdZhHuxI7uNK0c9UlBWqy6r11c39L04sLcn49u0Ks
SFVR715B87xEbr2IKjqU9Zi1N8wBB11W5KvWiHKI++g2Amz01UcYv26HvH82596mq4XhbiQoYtW7
bEiJT0SXBZOZ4Rl4jEo7/L+b0u6XVOTYrl1JtMoYXPgv/JXkotia2hzj4YBBnPp6Y4thfLV6V61r
jPZ2hAbDGoC5j8kscP+Z1S4uIFJWyNM7zKFfYfvi6xCte0JVpiJONtR3Mnvq46jaV51d/r5p5o/S
sKaZLAlOGIum25HmWopTwKylL/EAIEo/x0h/nfZVUIbuza6lVSw1o9hDYy33+mA5G4UNoKFJFxCR
pgIUntCIiDaa3GrfxnOBmVmH2lGrIQ7fKyX8lRGrvQcpPahzYMo9BVATLcyi8r4Aik3sPKYoKO+W
mmN7ZECetShJQuiBzqspYDn3WTMRRt88vf0U6DRYrgz9aAqbaKpw7p4p5CVpWu9issBA5pspu1tp
HBFybJi7k67Z5tkT4HiD0He07zoDW3pdDdAXsp56w3rlWLBiDdJ/QFLQgaSWw7PyjE9XMXoj/ujN
6mNqV4bdL07WPXfxSO68eYrysXmfEm/GbQFV1/CvraF5j3t4LuKccd20sMNBdZpfc+xar1nuHjpy
we8+gLRVl7j+gdN0fEbzK5dxmffUv7q/EnW7sHBKPuVRdDRbpzoQU/HhJQ3JYoZenyA/M7kSgUSR
bNb3DGGOqSsukThunwlM+CLptr5pXV8vPQ9ZvD07KsxoTiDMcZM6WHR5EWzNeUsN3Ddj9NlX7Sno
6u4H9dE332/Uq9sTPlADdx1SUlzSvKqXKRiuJ7yGEWKcRgPvn2fkDE7nYS4L7A5zb5lB5GxoSi6g
XLhLGhAVLRZDrK3WFszA62HrV3QC9Ng8EDVoEEIdvQwci7tE9xeqAlvEuWDDCk+kqKGBLgqGj7Kc
dVK6RXSPCAnBYwoOnGcvdQhhHSk2IHyganjEzNj+tOk5EXrgwG8AWeesFSNeClyYCnuVPTd0hiIh
mEXPt9HUW+cibeqlU5P/Mjnuj7HJzCsxN2gxVfzMtR8viGubTwfeJ1J8jh40Gt5SbFPEoPeErq/K
HKMcOQSIwQJYTGyip6TQD8M4M4xKwLtEz5enBnhHW1PzGznNSMd9abPUfCld6yAa+b1PyozAaFKh
zHS0iBHPjv1g/gxJw3vBfvIexiZiF+j4yyjyYexn9DjBLN2UHD4Y7pYghtcU7+1S6CC4ptDZ2jXR
LJ6MEdj4CJsGn6zU1CloyhL5KnZ66VzHTJPXNEjfQsh+5P0iKHEQtimKMietpsvgsNsYQ780lYRS
DlieY+snx9BkTb2A/6lqDwqm/FIGJOSksUgXFGPOMbKEeovycmU5YhtrY37BKAmKY1I7O3Nxj5Jn
mZvOa1G7GXtq/iVT7jrCjnAlRNNZJHjdlp0X7uy2kWegOPjblTDW8IgXml/l4ORZeyqRvti1lR1c
N9tNJUE2RcLJSk+1dzZTcY7r4Wamxan2hhIlCqzmpKH/a7Qns8k+7IkJXswbLyA6lsx6+87qTYzB
pBOZUpBq3BrDAuvYO3twsJtisU+aEi9sMmACCvNDR6ecnpzynxD3LOxG1djv/Rtt2pPweDuwY/8Q
qsfNarcaPuNenoLyZy6YY9Rzvl4Vpe1Kl2G+yEGbbeAjIY+IwMaE2jIxaetoKWlcjnXlM3TadXnI
gmuMImOpxUjtgS3OJHNcR4wqsdsiVPqmKo82P30paWeHqjKrWwxqEd8mu6oRa3soIbR1CQ5wABdw
ut8iaMbtabp0BO2vnWg3vfLidZd5Nh1qmOW2V5MKa06fLseMcEjOdh+uM0t8xoSdrmUMqx09Xkmz
MwlhhvGQLJs1XnRhuTAkMQiKCJOz1pAs7fYemBazX4sg+vDd4uZ543jcJYbD+ZOFZGnlHbwatfMH
K9ryGQ44Tj5eo+ziDPAHYU286alBvv0YU7pl0r+U1vdWBC1UYIQkdWeVi6qazk6ZRbfKtKyLVxQr
yAU5nqK2WsSsyBdEosPl8ZGNt25JdubFxz7xlARiPPEawt5uko6DJ4g/YmWCPZYS40m66AmqsxlW
4qJImCtI3Nn2niT3VRX9wW607veN5zL89cKUzS/AwxrIhPjVrrpCtLzH3hzB+aOh5FtXug33D44x
YSdTwfZTxUuTJ/JQF85TH1TTKjQHZt2hdyHuEOZhNZDYMA0xjl7nPeS5nPGy5nYMX/lRgLHNwvCd
cOfMJt05dFu885Ri9ZvhhuDyn1x4NYu6z5/jGDpILaQHxUZ2xKDHN0myAShHyCs1znr6pduMcRrD
YReEg+jVvkMRuY+8//2ITsK4kZpzCnzNOys8vee8yFd1pKrj41NZwTG1Lcd90dQQkV0BorTaGT0F
uFtaTOET41y2HdOoyo9ZRGEe5/NdL+LARDJruYIExN355vGFKBlpz+BwWwsA+WlXnssqHBc0pLGl
kkzB+ZcRdQst/T0gd/iQjO/0CWbmd5S+2wBPiqkwlnWESSFuDL5c7Qde5ZIK/BW1DxRmoccrGcTy
arhoWu0JsSILjNbN78KZXhnShNvauBmWD5il6Q71BgMZk4aebEulJeZrUCQlaiQyVDh2pKkw3y2u
zw1Z3tUKLIR3bUt3n5Xq1k4OBMXos8mCl66zcM7a4Ydl5vc8A40P/37dZpFaZ5XvAtW2u0Oq/FWi
GfT8nfBoGJxO4ZJRUbSHptHenRR6G+nKr5NNHsCAAv3a5xiTWyeuTjVZp9tY53TpsjQkDqBzy+iX
Rm+7RyBHW2AC4mlA5LNOxl8DJ59Fo8Y3yjEsaInxnfFhvGvdYesFbJAc3b6EelJTPkdiwUUJILJ0
PgdBAFpf57+MAlE2PRiSEkKXMPpQUuZWttxGGeCIzlkyHwrI4cMFmJMzRXw4ptf4HBH6A98E5EUq
iu/Nu0kGwwqEarYr8ogedxkiwy91F713G52RFi7BOQAwLcYZoTtx4k3aPUmOIZGaCIDtdwK62osS
6Y+SRG2hgSUoDeZZ7VRc4LgUl1Z42bkIP0LAVyrR5V7v3Lcusa3L4waeDgVhcWUb3slpHJeGssxL
UdjTuqHEeRo2tVPp1zivGE0XrrOF1yjP5K3TYtLRZPlWAZ6y3zRJozYo3TuejnE4Q2pl8gJ0e5Gh
qu5V3+1CUd0sEZkX+mDG75uI3vjarE0kGVm1LMHWuvgc+ZZeVsPCd/O1m5hfkraAYQpj5cJUI18P
QUR/R3N1IsixN9q8ibxjzMV1QNWGbgbRf5145lZE1t4OzDMci3zZID5/Yn1IGuHN0hqixeebKgIX
EfU20RKW4R0oeo562UabxsV+GVq1Doc8/QirTts97j1uSmXqlwlNf0/b+hgThDsaSj+EkX9hOSfr
hbiBtWqIsyv4iy2OPRTTBklxQ6Ug4ifuqcCfTfknCVCkOgo6vb56842mlxpZ4nTY7QLASWFba4yO
9GSaxlkIpZ+cQTab0s6vmVJnTCLjhr6S84TdB2Nc5zlUTqN5iMn/1LXRuVoV5xDHIw+O7FfnWqqU
NDolzFXuRvUZdxy5jOaqGAk5LXtxH0kUOtRp+683j8+lObEkYWyYe7NNODWM2XPqGdELsHucDJzG
OwBeTHnVkgl6AsCwCZZMQjwKUje/dzVJRqPI27MScngT3hzAmBf3fFpKC9KB8Ajc8oRB+x7QAwQI
I9gbnDTvHnDtkGSOt1jvqm2ild9D3+Rt6KrkHlo2Sjq/AJwFr+keCoVmMrGvnGuTG52fefp2EHrt
vrhjDGpKwL/2OxHdNVg1mCQVvcX57uR8dTgd76uWtM6qM6Kz5/E3OmsM735Ty3VaTtWGjn54r3Xn
h4ws5zKElEuV0bt73hmruImCj05lyMg0OPkTsxWkQHW5LJpM7BwoJleSPo+hk6cASvs9GBsPTQeK
k5NnBuYJ952J/y8jW8jHnBmNDXJNOhxFE+d7+MMhg6n5w4y8+H0gp4NgvHKrexgdYxlG26gZxJtm
5pdSapDoTdfeWdVgoh+x+6szKfOQcFxelirqv9fzTUXPANKXXHg+Qkven9W1DKitsU6r7xKDj+aH
/XtcFuMG2r7cOmGWEabB6ctISGkPsbTusSAQIVaA3PTy2jx7yvxQntTfmJbBf2vtnYqjN8giE/zN
Ys63sZ8f93QU5zuvhgjpz2DhEubHziDWDm5dwDTdQbYw2BALXZoUdUuwp6yaaGMS+X0SvVFvk85v
D60pSoKqRpR0pQ7cPHNsIswScswCNsgnWVC8gc26PKrgRnR30DQ8tDhglUO51mMZhEjo5FeLWNdF
EcUrAW3s/f9QdWa7bSNr174iAhyL5KmoWbJkWY6d5IRIJ2nOM1nF4tX/D90fsPGfCHbvxm5bpqre
Ya1n9Q3Q8KA1kS36zA+drPqVNv1RYgp8Z/Vp4ApFGV4kMuq9Um3pw8DfMcjb1zbXosPGMAjFO8ag
+Zq73rPtS3cPd+Rf0SIS4QKZI9NtTIY84sXwsGP28qPQhxo525WSgsGFbmGolt6VRTsos2V49v2Z
UWLL5VHiaW+RQy8pI0rrla7U2KF3Z9IzV39IZgWu53E0Dnly0NoEAmTn+aNOys3A/z1RTqY60iQQ
B1T0FgnvAk18iBWJyI6dLsY/IYNwhtt1cElt51G29m0pkuLq99zKYAnZTPXGSawiCiHgDFWzsxzJ
gN5rVjcAuR9uOo6cgv0zjDF7zCzUd1L2JbwMyJsZFBbCnJXFhhwHKOfRkTYYlWbKnh8BQ/Ii1hfd
VWCBpwpJUDtdyGH5Zxllty8Eh9Lsuh8s2uVOsfGEBw8ug6MMpMi0scvxjLLvn66xrXMPC+m1VjWk
fee0COlex2DhA4uuqfBdE7Bu8rti54RU76URFR7vGtGyFRYLPQ/qDPIpbqNLFFIoWptFHu6SL7HO
RPhIVJVqBlsNrDNmctDP68q/VD8lOMdIxhXilnkCqOj5UYweiTXbbiq9/Ffs1Ns6b50n0r4fjWcs
Z7v1PxKE+MYp4PLbNqELmNLwmUrjtRO6hsUwJmd0VhzsGFgEt4hDEpEref8Te/xT28nyKr/7CTrT
1U1vyN+uVmrf8PncVaiqJxXLTTXABOwZyFVOCqnTK1jnVeppCha7YcGUkQ5/k7LLUqnzPnfevFXE
NwA5JZMnMdVqp1ovZkRyW9/VAGlmuK0Z553n4EXqqPOtggwi4c0MW4izTavi+9i72bEzFm9XxjrZ
ZWVB39bV5o74H3pcXLXslSAE2Urc/JyhbTENGSpbc8f4kjMqCTBO6jKhRK5eM5YhkZyUszGFjyc1
dXZdV/4L33ogvtokXyZivM54qMy2ldugLG4V8UwWuzo+mBA7kzqYUdNoHsGRhnWw9I9cE3oNmqAE
r5JEcBVN3gfEInPznboteM7IeIX1wDCXvDWYuaPRSlkLwUHOku6EbogVUl6RlkKCX8BUB03nVk2k
KBbyraumac8yiME/V5BMjBcBm0QRKM2IPo1MZs9XHNqPYWCzGijw70M7vnoyYDJFgtmmnIe1X/Df
/aL+hlbIvpixYLpXxw/hwAdgdwnqgHUw/sgdtj933dsZtxjPtEHmn8FozG/BZTVjcB07IkLnJGaC
rs0o53zGAZZHoUn6UeIRZ4Ws6WoUNQBp0B8lV6LdOfbDcpb+5nnVG9uxXQzUq02okbrynNFlbRcU
DhvSrp2zU3c/yH1e9kHbg48BqIafFxGAszArw9w0J98KPaijlcX/toDxTkyTQ6ZbQXUSaTnvKllv
phpXaQedmeixvcvWNSKBk6JKxtkhQ0Ozt9Lhn9bQ30tIQsc+ybdwzBI20JN5woGNBY+MlLam+V5C
Ykv9mQcVJtALc9NyNyVPgVF6W1krsMEBQd0Ojf5QZMyxh4GAbuTxa4UYeBXIoNzuaaSqLNtrsgtC
BHV708bH0Q88tLVEdCPSaMrydO874OaE1ZrHcjB2bldTEFcZ2UOLe7aX7Ec/hea+VMNBK/0ja8bq
XnrWFi/rnfWec2nzX5brplfW/32UEnW9JSFGbnU29GdL/M205155arc2uqADZjj6vBxN0+CxN+xN
rLUce1vPEOGerAeHkBT/W7IMw7mvvQ/UkrQotL/EIx5iHbK+YtrgMI6RnfEjID0gUrL+XfEZ2pAu
/OaN3jPlNxZV+87x/lLNGgaWfR/JiXnrOQl0+5oktR9h80j2s4MNyZ2LatOYPL7NpG4dAvtNVqQW
PqziOSWfBHtZLAdLcoLdf1tg8+dq8pEToia0SpyAzZpMiz2XgNShOqBqcTYIb/tt6UzIO9lRHVCk
knZ5CRY0eyMxqEFGO2tlzSmzh4+hILsUMli+Tzu5dzt1oBdJsMmsoXe+Ye2JfR13g02yueH9KpmV
d3qrNWrR2RzyaOF2t+GLX2SisFW3WdRzF9Z9eps48RnuEcVorwNAn0wqE2LlEHyuThImPwUxa+qc
iZA5OzEY0DCUhhCIo4RlOEvR7ieEx63htPVWJMNjzHS1qwJYuqZ2KfstZ9MXIUFUM20Tzloopzn/
jyVgZWlj06oX+MMAw3iu8kNsM7LhjTUhhO/aKd3mtdPvHXvSzIFG/W2lBYJ0OTbOfCq5BmJktQKr
RTeugZHsqQAHehs1kIpmQTljwuj+bFiBNIZZraUWMX9OgX7P5j5wuGH5Gf2P0WcbMfC37vCZR3bK
lpuS1cJEfvGd+tajZUTHkEdu2AVn8pSOcT3vWln9yTE898uKVJiOLVrJbZ7kqCGHN2OR2b4T+Q+d
VW9D0Z2Fcg22EdQ5SU0pWfHcvHih+VswTy2C8O6I7opTgS1MeSB544qomF0uVqZKl1eC5J1EOpHw
8r8LXtD8byInyXzISuER+MW+bJNDbpMz3/jkCzvheZqqeedWFkEFjYdPHOkAuOCuuqWxOimfNzgA
KcF/LP8pwEQwUevflsVBHWNDDres+spAUjWaIb9hFjvTZIW8MN9M5gw5acNy30z2iQWVw8th+0HG
jaY270glJDFkseEYxIUCU2B4p5atBRf4ML3MNQ/74JAvP6EGphNEQIx0mHHI3iuxxqugNC5+VVK9
krdUKUbHHn92YygB0c/MnXXK9K5KP8xAkgu7BHvLYec7r+Fb2oaxZGSutZvC2ngM68s8tWDV2jI7
44T+WSH4QpjtBin63W5fcdLeQwtO4GIVTlQPQGZOMX3I1Wh646AG7J2YOnijnBmD0oijiR+rOvhe
3773YTCflgqm5FS77bvVDsurxUrLAR2UjB2tp2l5r19fuaHYN16rX76+U2C37yAMzSxwjzVRIQhm
ATXnM09iXiLUgWlk7XNVZ6+u8nmHuafS9bsq+wC+mp6B6OUHC/PePjXTvyVmsYOVEko5DGN/tafm
R2F7+lhq5KBlGrpwTSfv6PhKHRrXdh+Jw0RzkeZhmGd8lZqBZ5DDJRrb7GisK7WkpoOVKBDe28A+
y6Ui9ayy2jP2eXH0AAsKwCSJAVNoNaqbah6f7N8igJEETDCtkL5bwJlL820DQp1QOE0XkNo2JKdu
3sRDUR11VVG15SzmfekFu1itgPx2NgAcuP0OCWxzRm2IvDC4t1i0XlmNuZEid/WAQ6vc9bTcKHKh
L1kcj6ZQl5km54J2bevK2dz2iGKjcS4xxozWh/Jg5QRB/xYYGNoX/1EFwElo01n7Up3fddcy14ZL
i3o6VY+F2O19YSfhwesX/WPOL5notw2Ipu8qtr6PnU+gUU+mFmM8le2QBzfvtdWV2xwjzVvH+bFt
NJIiVpiQxcl/lEGGWsbGdjbNpFGU1TbF5P7iqyvsPnod+ApyQoGmGJluyJ+I78P6ogZtRG6GPq0z
RnbvA8eVv1ocvpIsMN/8NYM4OTWOMO4GsLCsXOQuJxjxmCmTQlEW6kOs1SEwcAQc+VKrw9wC+vhf
XNVX0Ix2hk81FcWe6BCWAkbzFLk+57YPKKXtkz2jyEdZiPCasf3rWb5vkTQsR1jVDiFOzTeNFJ4g
YR6cHBTG0cG0za9JgBDG4DgbCD3grQvOyFSdgzcQ9NLHEnpUhv43CXhs60L97BwOFGOI7QsalcXr
IEOG8kc8ik9RDeG7Id3vyo6tl0xnbxj9kJVPCYsxCxQxoS2faFKSe5HitLMre1+K3onShfweWrHk
HqwvtGFQn0ir3OYt0ic4mNYJCp16T+LlKHh4Xr++46Ocb1pPcLekBJRi+bs568vXV18vqs1vhcjK
c9ujOxvNBsWRT5jPf1kerj1dMS4QU2gVgByKKbxbg15ODpzWjbvGqI0OvoEYvTf+CLqA0Io/G1XC
aOBamlvDZNvsWC+OPoZz3P2wdEI4Uup+81cd8ApqtEnJrofFO+TF+JDIFBzD7T8bxmWbYDCw4drl
w2Ik/V4ppFapKNuTs37bl+UrOoCGNUfzOta+OsWNTG+pMaNWM4bvpefrc8q07KyZkZ37Agxa6hKF
araKN4EQn1sb1mQqoRBD6ugPpyQIfoWqrt/5D5VbIPXuIabvuVVj92zh9+26mcJjEL35It0xvptj
jY54r6sFEaaXtHQ4c3xTQT5e05JouZ5IXX8xnQ2foHaLaDt7Sf2cLGrTJaRL55exDsWTCfcD2pGt
frXge74Y9vUUUoGMwWFYxRrCXcxXQS4MiuD4YHZInt0VIBBC+j3is0cgRMf9NNFVNPLmawVtoies
CXRYZOgiYPIFuxIRjplfvhKVSiP7v698FAYwZGYGEMl8+XpBTzVfYIfACyH22VgaaIFeFz+sioJE
hdjOV5xz7Q39o5jynzlEjCPBz8lLGFXMJS5d1mONYXtKQzgqVoOcKGk3LReZkpPQxDZpBNM04t1f
DsxLjVNXYbYWnoJC1NnlKgC69uYwvFiG/jEyQ7v068vXV18v9J9y3T/xFtJXf+MibV6akGMnbHZf
0HmbqeVAXdvqjdwQfobgVwQ5sRitmahLkHn4ldVvCuDuqvB+Pu2x4JjJ5FbQUu1xKY24s8dHEiZl
NKP2OX2hdqtcBpsvtFZFcBUokPX7hKyhTTGkzFqLscSv1U+30UOhtX43BelH2a1grfKzHoYFe1C6
3NyRMaI5cluU6z/7+h/IwsV+bsHYDGcHZNWUEX074zy3C+MhR9BqsyVvorf6h+u4lFKWd8DNHD7q
rvltmuX0alrTa9LOzplDyDl7jYf/0V7yjWH3zpsl/PjQJczg+FPryHMtekWJBJAtg1ebL3nIDMHg
yIlmmyQfuPfli9fD8TG4PYCuJ78ZBhQvKZ3RxhjQsAX+Icu85B6a90zK+SJc1MSoZMvNjO55E0CQ
vLYa5F1aulxUWWdhoV0PezWbZ28qWTH6vnpbnzn8mM6rr+9fVwpCdKJFq/loW87dKWClSdrtI4WO
BcwDIT1i2Fvrd+SjdfktrojD/O87GE83Z9jIUUFTzcK5onRwwu2M9itiXdM/zNyvKIyirhA4HUL3
jR2NExWSt2gAv/8CTjJ9aYlF2VMTcWd9hXOtL1bRO9uvl4npd+Sho91RGIYvqi/ag1B4e2oQIuwa
qvE4D9SWnqnxFtP+3QoImzcf3ViumYX1YphRvI9fQ4bs9PWzmpVnnoPAAjgJdGvDXGxhSuciCUzV
bZLduqxZc0r0+jLaQPv8/BmaWABtJovDpq1ZQbYDSWhFQ2x9GuzF3FcnZuXepZqM4VT07u4reMXx
xzXMiLVr0C6Q2sIwGuoWxU5DdGozT89wJph8SVb1Pnfaf1mAXTczmoOgtbKN2z/gFVhONOW5HBVy
UgmbCvgWqzLzxTSEi3UIqh3Pe7jhQyZZPAbk0biw2Gd21d+9NsU1P2L1cUi6bqvShkrLy9dXrT4a
kw+bxa7nty4uUTw37CHWp0S6LCocbYT7nO53j7bzd2NMFknUPWmSlZqhI+B+s0pfbTKiGqFf+M3Z
8L77Vti9W1jKiML5VMOuEH56rowWUXjdR1L6xTdG5P1R+y3xihUGyxF3xibNAsCCtK7b/6XF2jbR
wNLQv/2hRKJs5PnPEp1d46lngGL7KyVC4KLSXffoEH0d4zZFOidivR0XyzlKWIEXWSP9Fn7eMGNQ
cldVhXrjU1Qg+O6SW0CCxqZmV3syEqXeTDXCZFT6hkSI/K4gvxH2NmxwyNXfcJGy4WpEe/Dn9lfr
Bhoxlrk8UjrnHArViznNh6LH3+WlWcqH+iF9oX/4PpyvrCNA24x/ibm541qyPmci1DZzyiyt9pmK
jJ16klhsI0I2hoMsoGokde9/xvrp5v3rFzmwZdgWqSndLULbNztTGdAx4+YBPjUq9cP0DTqUpFY/
pA3deUY1nev2aaYY33JWQPncVO9fpYNPf2S1bYAHlongTGV0XRdXx4Sw6lBMdwaJOA/nPrnp2Ehu
SzwqIsb65dBpGgo52PDoMJAdiWEwI9TNIF8MMrNnNEwgDExx8KdZ7Ur1p0PWfWioBPfpSFeJJOsX
iTfzJptzVoxBQfxPaFJI196TVuHaVrs4S9NXJiYhOlG332aVKu9Ai+y9XSHVGvjrwqR6UWY2ELsU
3PIlYBOk+jOScmRR0jpQ9bRvVI68F8v4BvGz+oVMJsSQNO5IBgIlwCj/HphpHI2Oqi/9B0hU63MJ
mm/jRO7U4KUxiwQ1P7tcMVOaiTcTbuMzUxfooYAYnJ0y9tc9ISNn+JJh2ls3BuIWDV+GRjg89CSh
/HIIp4V5NY3wOxt3Zzvwh3oFKDhhM3emGyb5QQ5BhMb5/wpx1C5YAGz1VvULExDUvkeaAQqMwnmE
axQafnkgLZYwN35GWDTbTCIqRQ8MhJ8PnVMZvKZzeEfo2xymBMnOIPFmVv6C2rQxPoIqdI9IhrcJ
kR+7bnHGW9lPf6c1GiWFScoF9t9fwjH9C66qvypk0DSNdnkOiAt+eKbsiRb6//4ZH1f14kK7qsjn
NGOSU4QJtqCkf9FYHyGMFg+TaJZrVnjlVuVjei6YxrD1Z8o95F56THgTXgz3u6VTcWa6ePpfpNAk
p3HvuaAMrMJu9la84ABLOUTzsv6cGR83k6Puae5GeZUNSAZbH91XXJMbRcb3PKRv7tD6n4uDSS/w
+OyiyCUTJm3rs40bdNOGbngzZjX/gotxG0ACvTY2f6slteR5wrcDWIh63BvFpocnuc+cxgGgRhHn
TvMnAiX/4gVrOmxSGNxQ7DfGjIrRm6v1mvtRAAu68ChXb7Fhfx8hTB7WjRh3pHQBhbrLga2XunTV
auYucRX5xRwcvrqwfA0hMmf/l6Xs+ghchTYejgbLEpj3Bb8OKUhM4/vkNZus/Oiq2Wbrm++raaWV
+wg9wnHCklc5h9RCfJ5Y1nyFEbQdEDVxZSkEvKa/K+HjzaGYo1qYQKHgU1Uun+MehRcXuSfOE9FV
m2Tfzv7ycF1PssdHo0K/DGEnCU8U2TlYaEdQPv8h9JAsXYyYrF2w62XMIRliMVPKfuY1DslYbE37
KCb/yH12icsKAkxLcm/MFG/Lv71zpFex5uj7nZfrIhp8i+Acnb3mvRJPO24/cjO9GIzRUMfAKG6q
O2oDBAMA/CxrN6yy8oSJ8SRoCMLc3OFCezHSENQQs1Skk+yY3XH12PphpNDR1fH8B6BHhiimsN4a
f0mp62raFHbtIdD9ZSCiO+BxxzC9IvLbkykJhSUdpNtNfpvvWbaThZ2Iv0VqzwcdeP0D1TBOwUqM
P8OivUjMif/aub+34+lgGvXd7t84PR26tRZZbQbpPBA7hy39d8sxoV+U7e8+rilImtzedost1ugx
zJaMC1Pgi04/rvzOZIucAQFx77+YKIivXZDGF/Jiv8n8lUpy71O9ONcgCYElxXwcs2HKfgkTOBLR
IMDRdDggZeK3MJluUPcUxpFOPuJGuGQZezfNCqCuka1WS/oTUUdM/4Mh2vg3jUNzF3cK8Dytx6nk
TMNAVtZE5tjLk1QU49EhUeGhXZ6lZfpnUSTDJhsDY8OGejh1rC82JaTNM0TZmYAaZyVsI4FCzN+d
8a3hu4bHCDzbWncxvX9h1o0I2nYWBhjGt2Rkh1ekmUtNliURptpsbzvCxVou4j+y8cw1jiK80VAD
NkYGtZv70bx6eUaz3hJZUM0t3vNueB1JU7oQjPCXNd/3oEhpJIe0+kbo9cYCSZXNZnGcBofL0SPS
o0ggKkzDdAVBgo94Ks6Gltd5vRtxuhRntxAPUineOorlC50A8Yp65WXWy9+qMpu3gsluG8tVs9ft
GDz/YtvaE/8DCEXn3/oSjm2VABstlAnoFWCckVnNeoDlgL6ayJT+P2UixLarSgLM0DQsnS72bUtO
sNBczWk/nUrBnc/IMppJPFfSRPO99N/iLn6mdq8YnsJS5E1A8qxuRtuTiRRjse5Tse/aJmdWJX5O
C1Z34iPtc6yF2AvDIKB73gL5uU4ZwD8VZ6yX5YBLibW4diQx1P4rMsHXGogfXOVG7mungnJnsV8f
Omq3QnV1ZMnle16w42Fy9W6Q/Xm0QLzv7FA9fYlgLg3+aQtMfCg4Noaf3DoL1QpmnzsG22w7zpP8
cDySwy2p1EXyb227WkFh4O+2Mc1c/CxG+ad3O54tweQKTfc/dcpfDUUjQZ+AZXGgRiHFNbjPeI8P
rz1SGOFsHPIdE0aGd4W6Wimy1bZLR25etYePFRylRBItqTgaVJtqKs9DjJzQnPgU6/Wl/7cW2TMf
XJ7QsiXwQb04pIDcGk18Q8MQ+Ge7JIdlRcEBGVLTZGy7gGAAWcj2m/ThThbuHkWW+kA182rbLlcD
SBWykGLrVJIefiizKX8klK6Rrd8mu4P+bn8NwBFpI9Zm10E8TNYDNLLYLG0cIaw9M6sZnZ5+CRZQ
qbjBnhbIE1QG5itBEx+OmyYXJnHkpmSG+0nzyiwcJ9jR1rP72fvpU0pRYMTpR2wXZrAbPe9gZML7
zOdUcdoHPkPfWsBkBemniQIC5d/vRFG194lOj5AFZ6/BFFPklb8V06s38gpHXCW8s9qx3kxprMb6
pXxZXPbvffNHw4C4AwJgYYu5FVhlto3DF3QK2SFpV1GgImo5H2EHTEwdIxEwfCPSdatwRcss67cu
7MMT0sOnzBJMnymJXsxIduBKELqWA2qMAFqEv9yN2WUqqMGIzWP+LIOAZcUSrGMQIs2QFRbM4Wrv
RH5djmCD4xNZIFVWv6slOlFThz8WPb8PXC83ORjONfMVsakcWzjLTh0quHOY2h/Z5HfYODKQDbMM
z4TyBogwj8oHwDkgdEPbgrs1r+bPWf8EUPWPahQGnoTEzAr2nfD8hT7MzaJ6af+4PiIZIo4tpOJg
LNngeFcTkqasFEpj3pSrWDWXTtlc2jEPr+j8ORFkSsCMLrob1Gl6oT4DROea97pfSk7mX7nPPZeO
fP7hum4qBBMbtrbtS7q8gNibr46V6msgJmenUJJs4H6MRDZk4CEWovdGbZ8xsgboFxvGwUXSbaxK
7ih+6rNr9+I6G6m4cntZaOVASwP+O7LPITzNo6Olt7l8vXBL8hXpRD7aq0s5Fu4OdSJ7wD9WWYc3
YqGcnTXh5qvMziHjgh5xsqtg54yegRi1Ig54euSmOZ2zpqsv2M/iMyzMxEt3IL7Gs2c5+YE/1W+u
4uCipQ4uaIp6W6iT4exF4nrnsZTe2a7CeBNPNYP29WdzElQ5olpbPSbjAHw9oF5QcIQlPyrKzwfZ
WorAoAvch/5hkz5yGoL031zY8u4vnNtFN+9lgy+7srZClcQF6sH976Wm12Bk2cN1VUMGw3r8maLF
26dOnjMs83+npsu6S00+0d592zHao23OlEb30BYDE3QY9UgAEaAzA2cLiOjDqf+Mvs87pZM/c1ed
iC5FhxTknz6LxzQIDxMYLRT/JfwiA8yLzFFMUJexAbLZ3ybrIoUk3XZm2EpO7quS/gkYTULyKdE4
zZLjNEO3dGhN6xv6CWK/xTidO2rwjf2Zthba88m4SHiS18TxEVfTPUd+8Rf/CF4FrU9uNSQRtbmC
LueeQsTQO0qCKqocBHBpi1YhtINIBvAMhu5hSUKJm4KGZpkQpBac/CxAnPecjA2wvVkQdcZjwTEQ
zUR3hlh2mZRN9pno82qndQ+5pBQ2gsz87NcwFYGtD7c8iGbXw03lYejK6sx+AZ9L7Gh3Zymwhw1A
I+WCeFvWj8zg5tmt+z1N/OmGOLhljZwOGrTagbBbmEALzsQK/H/cvM8G6njT8oudgj0SwvsjkHp0
d36OaIi2MmWIPKPUxashXIL4RkGmHeN4aPnZqO94FFMIdoQwsq4+sJGMb/QL+jRaw0O0nNrpAIpG
kL2DP3r6pS3QTbJof49iKOG5pcXNGvri9vWV2eU/dbfIY9aTjxy7l8ayNxiuYiJWtbMvwOvBp8d1
VXKm+bytaPusbOP5w7AtKCJc5kRn2NRH3BjuVSANdrs7AUpwOPLgk9+TMITcP/PQfCgzQesxI5bN
6B3P0jYhau1LsqBXM8N4qePyVAwDYpGQLMSVO9PXSXbE9HYtgEshqGAsnhFmh65Kf7cz45MI3PyU
TBY2SQlBRxPPMyu7Ooxl92/IHnUz6/G3gPcXtTQh5CZ5GxQfCES94F4n8pkYpPQoNJug1Yll6rq3
wmPBvErh8mA6AR7xdjPKQa8De8ktuJramQQ3/HVIwp4fE5Gct7jbum5j7YNOX0GexRvkyoSkQUZm
OrSbgj9GHfY7nRr5Pi+NQ91gR86MwTymhNX0J8BQmmchjjFA9ZtbiLzyNGYsFDr7N4iuImIBhyTc
RfKu2KGDeZmPcYFCnSzMg9Ous2zwbhvXZPZhzPbrqBNamwGa89gEjzJzt2AhkLqbFb6+MkQHki3v
Xm1lJ6cdfqRT8uZ46Z8pJ+lIxKLFNyxT+LMCQy3Jt8ldIk9n7EwvLdoHgglqBDD5bBaNujNgvuNj
GJaj1fbWI6FcS+wTAI69Rfg7oKem3dlWoc+xORAZnr0lRS5+WQYjWThSBfuBzdpqs6vtXxtlzptu
ZoShkZdv4LNOs7xrk8Yd2vq4M9jZL8Zk36GBs3uOcFYG+Jakw61goxuWNiIYRMFaexMfpCm5x35O
nEsBsm3MPnub+Pba/zFS7S2ELKkUySfT6lfTN8tLkQUPXcM/DntbbReDdIWBkOoJszRKP/a1DAbi
bFqetvq0ynS8K2fcKZ7cc1BWf1NPOOemXwsR17lIk0+ZZA27i1nigW4W1Nxa78usyp9GhqfOzH9k
Yx2fOFNlFPeEKYE90z8Z2u47XyONZrN0rWMH1yPJ0gcRN7gGjzImqAyFCVtR33jHrgALZ7HUvnO7
30PYqX3BEoebkLZxUn8KINqHyQ7J4CaP4ZC36atlDK+6Ryo4ZgOjGYlsBllysg0N3LG25TOnwstV
Xep8FSzpFHXOes8toyCr2kn5h+0cIL+o73iB2MaKMtlarbVu41Zxp8tEfXLHndsPfeQmHdPeIpgZ
47n2pk2c8Bavp6ysE2KI7PSfWM7YExrEIZoyAjG9gcxoTCIYEfmu7H158sPkEUPY1blTvTcIFXDx
jz+6qSJt1h6xQa8vgcG6O4c0hETTI6YQcYwnwOjMSY8upKHcC+r6kdiF/TZUJlMf8zvrvXI3hsnJ
qkrr2oRxu61tEpktlvxbEQrWXmDxHnWJQ1GVTU84iHFq3LR9x0+2508cXHnvol7xGVdrs6ODT9yM
kC1BZ77avgV5o68YBGi0sdqK5dlyh/DitOGzULDoubFOmcHdERt6OuUesBOGJLcRt3LEToMdu92e
/dLt31UlH1lRYuRXgaRHrX4Glj3hJMQA7SGRQ6LLWg2TYzS4E/sUy6ScBKC4Y2Dx79SAFcbZPTz5
IQHjsiexMhSL4jk6HkcR4Ld8xfXFTNOJCjibxvwdoesBNhmGd5Ae3gBkLLeGaR/GfO7ivLDvuLL+
dZiUsAfHIhnjTbRHficsmHrjZs5jdsXILNUqiHAFsV2B4iDFWK45UOXRHoFkTTOPBzLLzWCO5qvH
bH7LqpMOcE2jWI5uM4nIlbLZ2UtfnAZm9BFy2bHM8xNMmd9zCwgESRuOFsk9n2YGgbcBHMShGeYd
CNo0SgTHSmt91vGnEwt//5VkNYik2sBLdHelKY+jmxDGhbWgaQkB6TW5S1+JaKkB7KIrwZy6GMzP
hWiOc8vmXFUzYL4exEVdDyfbNN8X+vXtYioJGJyCS6vRO9g4xzml+feLEsVHHjArjicLOJhjMVvq
7Uus6t0opyjVMvuWGtlzdsC+UIIQ7UPJHVUtSdDUPGMkhWPvlUsFZ633cEakyepAMFGGnl2rvjEv
LbFcza+kEVT3VbW05/dmhDWw0WNhS+rIUFnnZgnZWFXpuG/T9PtMSCSU1gL3N+fgHAScWqa7RycX
jaq3dk25Bg6FIxtl137HbxX1bCD3MSLMF9NL0GUKVAz09BsnzN3LpC+x1PrImwzeP32nWH9jefju
lpT10xxwwIXu3jOMLvLDNKXz7szINLxlC8ww4KkViB0IQopv7oC9wUdV2nj/eLRh2pxOC9Q/K8ln
5rbIGWLPqLjOJ7HzHEU3XtnfvmrhsuLnDuaxWRGdVKcyZl7QEVvWkXYv1ok46rviY8a+VzI9j4Tc
CSyRxPDR+HZEi7ACMK9T45QIS53P3+iS21tZpc0ZF8h5Uj2/piLojIf4EOJwXH8OaGp//U6D8pT2
tVYNLLeqZf4UpNzFpyEJQEKxUKRBAhUmA7WNl2X5JgukJ6j3sLqKSeyzKsB6aSXLOXHhXLf4nnxX
bWme0tdAjc+05n7XnfnRVOFaAhfi1jrvi6acdTsYT0nml3wskk9SvRGcppCZepdckMTyjtiQaE6x
QDlM8Z9GQemWACHfqJRNEfMSZ+Pytr87yqMymoNz6nLMQqkaAQr9P/bOY7l1Zduyv1JR/bwBkwAS
jeoQ9JQob6gOQtLegvceX18D3LfqnPMaN+L1X0chQ0kUBWSuXGvOMSHYpCyXG6Qt0wHo4MlxbP2u
jkXD+IAgT9XfQiioPiqbsF067TB11PQNW9PetsjtMMq0T0rvwkO7pD5g6dk0hCIdUilCdtfR2EVa
ASS+dJwVvViaGbwgbZBie8icft8FFV1zBedIyOMA2WinVx3aQRF8deUFlvXvcpbJM6mFO6s3ICK7
xYnDXbhvIB+s4B/NZOtG+Hhoy99rdJgnOgWnVkbuamYSHqaZ+eHUtBWnVVGHITJXNE5ZqfYpgWVw
R1maW+hVFJf2s4ZHiPG/ekVl6iK1xVdolccaQsEHOaGwTqNjZQzF7yjsb9y52AFq6u9bLJx3LLZf
1mye48yyzqKDLdUkhljZ+OT1jnVYNNXPLGRz7tv0GUKgnCzrsaOp3Yw2RlnYkevrKXFAdCHmSN1a
2W9rKJyXVqT48PIRSo9krak7O7tNSmow2gHdWw0ZkZ5TeLRTaIaDdl+MDtFI6MBuAkMVW4AXBWeQ
AnyQg+4pXKgCTV6jJAKABKmggmyCthoDqbUVakyfrSLYcnR/UZOgAjCSgDqvEncMvU5OHH/TU+wf
WsWDuoAqZaHYk5DJ+CP8zUzs1UEY8cJgUd9bMfPrfC7w/cZBsy+7sX1MaZUnPVsKfdvuMUWstR2Y
U+rsH3lRaRxGaBcQD9NufK3jnEkj4DhnCZEsYTvRpMkVVvQ8a47XN0FDfoB3fbdAT3ZUtQTl39PE
avPZ8AKMFKidM9qY6HBFs2hgK7svj9ePC8ame+wwW7OcyasstGDTF5zIr7+zcSa4Gstvn3xE8E0B
Hg5PKqINBOPX9/AVoQ69fjxYbUIuw/KlP5+tywHdVYCUPzYCgaiNN5Yf+vsRU/koDfsYklE1s/ce
pGpt0lZ6bIbBGHg1UuujETioL8i15LpbPr6+V9aG3DUWM+NqHI60u8bj9b3rG6CdcbbqpI5ryJFA
3iDR0QE9VLXmvxIQkZ8jJAgrOTXWm8SJv40CpAhmEirck8jwoSY35HggfpWZn73RF7UwZhMlMpC6
5pTLth05b0Yv8TC30bpGq7Vzslq9EZD0nRGzedcMbXBTjVBh4t6n2V5pb4livFDV9mcelrHXZrP+
plmEu4cyokuyfFhJ9ePQ+buroj57dgykTPnniGXnzaIxeYMBnsVy+TCjvbatQ79mHXGMN3o68Qrp
6qEZh4x8Wb95jePXa08y7YkE13NsNteOZT0HLnYiskOKkgiw6wvgx+aP6uhAAvaNb0yHArrpf0+B
Fb2xn+nnmaTmVYpvqO7M/l7GkoKkXRJJqix+s8DfbKrIKvaUYzZ+s1HDih/SvHbNdjmwAanBa/ca
D8/XXxYl2NRnB2PM9UMTg9IGXRERne0q0sr+jZb0LyMtxrs+1YqXcqFmLQ1TQfAkkAzYQeDPWk/Z
nFASJmz4R0inmvKMgG+8FO/EyQC7Q6E2ELB4T+n45Xa9f9sIzpL1BAW3V8hMrcXkKQnkXjk2gTlF
Vatnx0W3t3zeoAkwWCNDKToFa2n62ftsjpjmwqw5XT+MaGVqs/kaNm21yXHYeAAcnFVfCucdQw6E
kDa2SAgY5HvKjIfPRo2ByKcPdo2Du2KoC/boIT3QhArPmArxDiPNunD2P85VBEExjC6t0oF0aPbk
BS0oiRHHudeF7Qkvl/bUmfF07iroVHbcqvdk5uCqC1MBJLHVO97/vJHamx1mw4m0HoMao3DfBToF
r8oj88YCbeghIzAofYp9EpVo3IjXdufOOITOYO3HJGg3tDhcj/M4605Xzltw4odqhs0UOHZ5b8j0
01jMsYNyOOnU0YfqyV1H7h18RC6JVZYRvWeRscckeU/VNG3QzfBfD/voEtES97qMZrgcaXEG7QkY
XOopbLJL9NEdilMACjX+CnfK9zQaaK608BKK/ndDLjsB9fNMqnIOcgnVxJnmNaa2oTr6fW6+V8SU
YzBnYhKblvGuV+q7LSY8zTzHx9huHoNuEC9QsdZdGlPt6bRGDSNFTGAmBK6GkcaBGlEyY+oNV8xT
w0D1XLuCga2vgURSd1UywXpONtfXOphls55x/+Aa5aXP/HXdluljM+R3pAvXN6olxpUYJ/nsa+26
ZpoImcklTc7mxnWQGjsicS/YJBpvisYF++rSgq2CR5WPDDyt5X6q0uGMZSV/xDL0ghVhuoQzt0OF
QhB5Wo84VbTind3Ma2bMRWkEcoiVgNH/8vmqEnBBjLG50YqAHIVR/vl8aITarp7Bd5osCkSdVu9z
FF1nPQ7Mj1ckTNmNJYqGFFz+Mr2mZI9lGd7o0nReaWsjLkLOnY3hWykeIzIxN4J1fG9Cur8MaAzt
unKOys1ot0n3qXUSHLIT8aZD59sXQ2tAiU/cm5FWlY++pl6vn28NIakq9PwYmnX+RiCMF6AFvGja
7BGno28DSUZUME89aLCs5pwzDdueuLzIKoOXjr71yUpH14uWb2IYwDixKe1T3yS3sdnnj4bv3zrw
9b2gsrST0XP8GVTQ77FKjpcCJ7gwicI2/JcmIzBW0A7FfxbOF7NI7rlHcoRGFtCS0nyMpv7XzGnb
oOyeZMFUI/STlVIc2Lv5cWqAMzEXCFZqGghvJLoCwCQKNNYf0xNdRTfCrl+atxri/3uKwgOtPY3j
Kmfx9LndLHwXUJu1bleb3VORMkZ2aM0zupqKxxzGqHYO4/lJt1Ho2xAxiQKq2qOyWa70+FyRjsk/
Nu4ekpaFXoXGQ1KzaPdj8wvisHVJ6JmZDf870dCRHvNcYyfuJmzUnA8iXJKs4FutQkHQ9P4jjZYW
WB7InW755/XL2Lib3eZsR4H9gEvs0oCm2mnLXmqWXOOmXNQ5kDjY9dQlFj8B4SfvGRv+odP0fHP9
tBZ293ladU+gThRsnByef/FJkzW6+FNKYNLIbDGIe+cl5ekZ5Rxe3NDaQGNxN4EacUT1Lh2jYC/T
DkY8Ax2WDWc+xN2kr3WoXO8ovnFyLK+9YSDO0BcbVMW2OUoO5kUggdQE4n2ku7f320ls4Kf4+Os7
UpNo9M2dPd6HZvhrzto7GtkMqxG1wFoDEoHND3YLEdmADDpj62rQuqAIeJh/iksVYBGfEwaAmRyL
ixDTU6Zb1WM7DOHRt2HLcJLZozSmODG46kLQUaaq95rQ88tgYbkRN3SDacdXJGtmU/FUNXDipsLe
hzp5j0Hjzpep8+98M6meSLHubytm8J5b9fOF9gV0wz5HfIl95cmEsnp9fDG0ZxEN4ZrFbJ2GNGAr
fNKsf+/Dila3DgcBf1k6JdpmNHL6D0rT3rGBV57PUKuP9JPhmGpf5Fy/rqsO1njMTFpAkcmd3FXN
vDbHATKmZX7mWMaAAC9jTO4cEWIZ7orXanjticd7L5iPHhHOjdznVntxO9SclFggaT7LwEI2oKVy
sfM8N33G+Si2p00N34AWoXEReUSVDfnj+sipt56CtIJCrZ6zXvuKc8AtE9r0Iqr77SiSE6cBxADR
9GuKw/Xs2MlN3zPrFi1FdpieCsNH8D8Ub6aVjdswbtpNRGTEyqYdRrkGsbI3q4uaZtoJsXT2IBK+
owi1QpDqT8zRuZObNj7VFluDjD3CpBGOQrtkrGvvR/JgNgF7mTXr/OUx1oyI2zmt2nqPnMzclFDO
6ChRhjspI9LQ5bjsNgW2LMQ/XgQX1aOUyldljfFCkP+klm28xU3Y9by4qnDVCRSr+Wyb8/F6RzkJ
fiyl/K+yd9HQZsku8/P4IBo504Pe6GincT6cZ2vE6DirGhy2/2xFcLeiUHlsIxFdb9M5RUn1UuZN
+6jSZVyrc0rXRl2/+G75EAc515hLLLyFanZBZA0cjvd6Y7/aHVpEhvBULCnGg7o+SKpbdA2BvU95
RsMyPZBG2G+iyXmciAnK6wEdI50GTn1RsyG/dFxZfnIKpMMEGA7E2GKAplet2jG5gfn7yr2+Q9f2
hq3zDWTFjP4KEZabz83ZB7Oyajsqn4wcVDqqPngLs/aiMqEFP7FEM+158QtB9of4ocSDTKTIytEV
XffBAiaK+w10RdW8mGG5bohKfmplwb2pMUDoEt9LMacCljHr3aRpyS6utGaDMIcduK12nKBJs24J
q80moK0NlTFHbaz4cogB4ST+Bwe5M1Y68jnsccKUUZ5lYpH2pCPeXV5j1UTppU6jrxC7AN739Ijo
51a2mDq4q4/xjBHZSVBGWGpNAxJ/F8BqWIA2Gvzl2+VNneEP9cmorZAWe5HxoreC0ltYx8BHV56o
Tt4OJTRCHNgJqF4Os2ZnvTj8z/2lleE241s5+MXGJ4f2kIEufwsdWNj8qxJq330o62QVDf0bGHF0
zTkEuAC/IjfsMmQhNL1HtwlIomE1shaHwngXztwGkpgKmm65YEtlWTSY435IS8eDs5i2JxZPIptj
pldQEBr9hQG9uQ0aaKB0j+yLEuA0lPMQ9yK+R0yW34Y2FXms5e5Hq+uvQZLkpFJwctFYxjfEmmTL
YrwnmrNnCVBkEdrle61rDTuZmd4a/H9EjOgwnOmNWR2lEgZgskGEDFeNW+BpYDFSTfZjtYKDiUFw
chr3NX5hDYMDufDrnHAor9eoC+kCn/lf3zA4gjdqzZihzi7nQ8QPivScsFXbWeQ4ioHrngnk+cmA
KR9Faz8H+JUfSl7klePnt5XOWuQMjXlSVSFPMN8b6Oj9sQJz/OFmBOvW2hQd9ShpDmxR+brNue7L
sFpF2VjdZz1JcZN1SxOm34Omqp8Wnz9Ltz2E5dnoBXcEAKp9LbOKWt6w1zDYTxggmq0WP2c5Qlc7
PJWuA6/J+qAHMsHg4LcE3dn3AdP69Mp3/hyRCfTapkPPpVljki0K47ZYTGYO33GrD+wAQyC+XT9c
p7kx7bj+phXFmOaVYRxtNH4A2vwnWHt7P8yim8nEeEc8CvlIbJ5NCI6DTLYNVSAR5qrrD7Hsfhi5
DnA+HBtAQcPUt9i7VPHeAOZhFXbEflS+zpqlfbNFeMJijJY2KIm7cD9r1LYu44NV2WchPfP0E8do
e4feEI5xrz0vgrRoqSU6xHrtnGIc43w5+zL/mEmXzB3m/5nNljD1QL3GsDmWmsvibNB9go0kCvqc
suYg1vUsUKBFbXJDjjSneB1c0uM5qm+Z2oOz6BBTjrnr1VUOTEOo5BNA1Z7RNmRsIMCg3/KEeqFL
9+wiR53UGrBnPsR+8Qhmuz/XqiEpndMBWE1UCNP8aFeNflsRKoqyjPcG6YPOWvfYknFUQ7uZBS5M
M48sputs84zNmcTY+b4na3itI1mi8ydw44d2diFRlsom5SAvovatSQ136xg8oYhJciGbgxR680yu
TbuORPtA0d9sB5pueGpgxHaocJto+DTmYZFFHEUSmLDApt+Fv56YKl90H8AuzZqQKQMRJ/w+Llts
EJyMK31gBYuLtUhpEuvMTG8r/IqYiZFplqCvbvNwyHem1ecbELTI1yjUBQOXHf5GJMVD8nj961y0
gssCaeb9cBLJCPzSZkZjOloL3bhCv5Lqj6WbwNosA5zNy1JL+w4YcO2RQdWfVE8o36BoLFx/BU6o
h9YkOleI9j6ZJ/t+KrXv2o6Li0nwBo0lkgXN+DCmAwEUlKUF/msOeYKicjmYG4CzV9dz919HxAR1
2EmLSVOkTMmq8gA3Jdq4McV/VzTD2oFBdxmrhCVHlda5rhcycIBSbbmsNB2B5JBRYWv6kO5Gowwu
ViBOML/mp4HhKc4aP9/lEVbpa2EF8XyfCSTmnWWh/tChw4RA4wJ15L72yW29n3K87OPo6+u4X2si
O9GpczZub99Q5aOubos1hjh9L9u82JW1c9OyfJ5GxQc8rUPffUc5Uw5WzW4VhJJr1BS4kRBOwn7v
EIgUJITiLEXTkmr8UW1HIhSYkaLj88LJIoyUdceo4hjkExeETrunCJG9+mF1bp34B0of8/CSPoQI
9Me5HyQ+i98+zYc9uUTbaWpbrzVgW3dkYlgJQ63ArYFs9TSI2Zei2vew3kdeV6OEdf3iJ+k4ONKk
WE0IlHZhKPIdQzVczMHg1VAK1SLLymkJ9C0vVe8qdJomH9Li4j+OOBjadraRYzrDKdzMypTbJE8u
dkLCt2Ast2rJHqNqsx+qgSxR4FgXHOXi6CPiqbOnOW64/hhq0cniJRMl+iDLZs1rR35QTFHnhE6z
J1G0RrlFOyS3MXomQm+3ES/yHpBCrE/cBLjcgIHUSOc1x2bUxXZr441aA8rlOaQofNilTGTQs7qp
AbMwDCkI+nFyjllzQdL8tCvaiFUgVpDW/MexlOuxA33TpYN7Yjd4gXeNvUafKGZzkmKsiCMpqKVN
QJfqYoIhyysWayOdUHCAmfZA+ayVdScIYdzEVVBuSzFiU7HfkXE8jkW+1hKoG5YxJOvwECQ2QhAG
4HMSMlIyutt5mQRpWQ3fTZUlguHWiz9U64NDyWW+HGWRxhqoouJlYoYkL6TO8FJifFYfPfpGHIAG
89awfMHdMpg9rXN1HFzrswc5R/Hq7Bn6z4PzJIMZhcEyBSvMYjGYWiu3bPZjFt/3yfyAG++Vwnut
gQ222uJDSmzMReDf9lNyqLtbOkubimAUpcOhlClnmzH5xgoJ4YOAU2IcdqprxbYyYp3GHf74jDtX
Aw/qIsdcGWmKR7S69+sv0gryXaeNtCQt86iKdo92LtuYozVtm5DhhMt5evARapKM42qwia2q3g4p
drm+/VY52sN8ND/Rgv8a2X1LM0anhB2SKcp9Hp/A8i+B4u2biRSf8OaFh8l+jZ6ZtK6sOol47tF1
uYhiWhpxjd2Ox4pjNjcGFGA9m6abPB8Pkc6rZfmDeQhHutYxdjkInpq5RqBGzplBuc7fMK7K1tlY
qjsVcG5nU69v4zxCyy8wJehpupVp/5jpjJvIH/PKKALyTBtzVQ7upie6mqelbdKqR0o4Q6yC02JV
7tK/cN5HmX7J2b7B2ExLTrxTQXZ9QQK3Nn2yUDarFo3TGqICgcZO9y6RNiKdCjYA52Yu5iJiuzQ9
Z6BZqGHHYd5TEJ4174xG7gxnKBBBczHB2qPAbMZ1MEz0xm2feOEGlzTqWvK+5tLf1kZ225NldDTh
ebJcImZmfUWDzrO3yxKJ6PJPDtCJ1xwmOttGDW7Ph5E8QILSHgLWeTHGP5kFLB8l5BHh8asZ6T5N
OUYxAbt6d8E3UHvV9DVEAiB30nCJkimQWMamaYOfNsrpdIeT4wFPosRT4XPmB4g7UcNs7SJvVyjD
J8RZ80MZJc/DkG970NA72dA+7k1kYTQGhae1oqL43QGOfSrdMdpKGqzrosUKRsyxF98GvU6DDc/m
aKfHPiUubFDtDWcxMKOKfHgcb4j8WyhPfuWwhhrI4H1ci+6kNIbBFqz3gn3Lol2si/7eoUewa6rq
d+2I2iODN9sQp9SWGpLRmrlFTBU72y6i3fYWgMiaoC4GCna+ym35TUBXvYrr38w0wTnpoJDUWL26
vrUzbdOjAn1WWv7ZOISbSPMLpFmn3dgUBJWJHlKSVm1pGlUr3MK11pBd1oYHo0YfH5XfDtoTxKW4
Un3SwSm0Dm6lPRQu8JCAAbuk4nQy86UGI8MQ/FSq6TnBIWBxFXEFs6f0GRDhuMlcBkdaDMcrA10o
p1dAbiqN30uLylAfdDBtEUJ81X5mQ1NwWs1LZA7ytyVCyKfWikRysTXoInhg+E+VOR+COdxE/HAa
qKi42NhLDxKjmn+lgfWUjtMv3JP1Ks2ZWKG1xmYKv57W/rdJvtRqXzqK0hQCAbNK+9wB3lR5GvIi
Yi6poA2tUNxPMX1ROl8UAyTmsXiEGN9n5oLz12Ral9TtPhOQd9IPfos+4yfp6I8jkz+lf7FGvBLo
OMw1eGMszvOHabPsy2W4CX+CmU+xkwzbb1zbIQQIsWwrmhLAfhFstOALtUgFYABHLdwtubK68AOo
G5tZrC+55PckX3YYW+dsTTek2ZqDgi/wSvvJi6RbognGcaqHLpdh1ew0o4t3M7HepWFDUXPcR5Ii
vIyoQK+DvmTptbWeZv8usJaeq3IftYz2s2Lyzi45mJXXIqHJoDFiXe/thcy0JbuQNGn1zYTprlR5
c0vLbjqkmX7ipkMyTxPeKn/xCLhzMOhDYzs32KBKFUMwp8JkpfsaC2PcN+DresMmK5u7koOt8G/C
ZKMCBO+TCrK1TMAxKUXLoBjETZxieMoQETNtycltXfMK4UETJMhhpMmEmvamTTJBDMW4DfLvJDHT
9UOoiF38nyDfaQnypYnzn6J8z59d3f09yPf6+H9H+dr2v3jNXctUFkI9Xan/F+WrL1/R+AqRHpZt
S83+/0m+QvuXpQE5dV3bcEnstV3tryzf5YsWmWr0STXN1DTLVf+tNF+Hv+VvWb5sT5Dm+Em6o9uG
CUPW+WeWr2Q5LBC2+PeE26WgYUzqRGPLN+wK6iCc1lvSzaKxftJn8GIJh6fwlVyq0zg+YT/Y6vAv
+lF4Th5vQgJ9cabuUXbflmGwA7dBcma+nQkV1/Rih36DU9Kartdx1P0DU/JtpBCNA21IXvSliUSP
DKXgHajCbRVzlAemHA7oUuR2Cl8GtGz4bTZzR+eKUI1Zlm+1DjU96G9I4vqAkvyoB/p9ZurcxIrI
FXOrUXpIcrmUbA/IMLbRd8Xx1w8QmgvaB36W3aP71bGUdvJ9ZHH8n3viek9wQf6HcGtEqOk/sq15
+J8bwpCkVBs6169Smunoy5X9J9ua1GuQ1JpDqrVl/fsrtG6W/Goh/2U6nGs0UJxAhQk+IRH739nW
gnBrTRr/+L7/Rri1dMx/3g8aUDt+h6M0KaVjme5/uR+QMTPMitXWsUYivCbZbCfXQCUqigGUC0i2
mPGGBxhf8IX0IzWltcnRoOalOZ2Qi0Ic6UxInlOYnZpFD1zibz+g715dP3V9w7k7I0RkBvrjM8eh
gbHQEBLADM3QJMfCbMJTFlS/R+CoGyUkKQU2OACy3Ij3dBqmMJX9bKOoPv71hpALUjwNmPmaisqj
LHNaVwHpCilqzuX9fpHB/Hm3Gkpi1OqRTTg3pyPq/+mIBNXY4PP9BqxuHaXqrGPoOkRVLipTiIFD
WG3gbzoIzIy0o8HEeAc3HcfKfnEPaaHl6bAKQlXT7JzNeRtBFWiE15BrtqgQk+zOJvhtC7N3MjOy
aEEf0ZSFCpkhU6dL65vu/cTwmdMVXWiZyi9oma9tQMJinRcWBK/xXoXa59Bld9VgW+u4A8hmvNYx
ot8mrIY1ZyhyYJmUunrxkXCooKp2gxUSYoblDHA0axwWGeOHG5vDFh8MBlmKIc8shOMFMj33YH7h
wUC71N7NfsLBrVChBLi7nMemxKX8NTkZcmw3fIFq/ehmNN8kdTngGYwMGJZXyTimNPzyeVdO9hdq
v94jyBX2pb3o1qrAC1DIjnRB10KZEbJMh1wDAhs8uL5fGd3/lVGEcFssyZJFvcjwHVKDn7KGhvm6
16sHP7CLNYjbGCEAhV5MxlrUtyQCmucwBBBEmlNBE83TJ2ZjUt86evTTS50MZY2sGoo2jivLJH9W
2atstE/mes+zyF4qq3/vlrzYAIy4a463ttAO7sTZdpzuDZtWR5BivxnMJaCqSe+yILvzs+R3POaf
TqVu/VEjU1K+YggIVwN/pe3ON5Ofh+uKqA+MTsc+bOioGvVvNOc3ztiIk0gLdCQ1RjsXWnhC86dC
W52kzS2HAXil7XIiSIxtXa8x5ni09DyV6Z6f11BF4d42WC0y52zUHX4gtEZZEH20PonlNLViL9fU
h605+YMNe6swNoj8v3DH4lSY3U2KXXQ9uw6pb6l70gbXm4e03KGuD2eDF2ueiw34wDjGQJGo+X2G
OZpMPCAP3jtUJLuQANidUdCAS9C7rkN5KCMGhYk9vvSaUrdceMTpJWuBcmylSPhaN3C/nkuDDiXM
c/xa84Mfcx7uyZ6JHXkKB8btyJFIpcoc8yvu8ptYs4ezklbIXL/LT0HFGxJ4Ygim3YMP4QubgTiG
KaWrhEa4Dvrgy45TFDdlFByCibgC97njLP8TpeIVGFWzcQK0SIghStNNkRUAfxmZyxgJKGwOKMLz
GVHQbTaJY9YW/TB68KlLNpP6sCJpPF17NVNqLQLvvWaGA3chEDOcz282WYCTSTIKjFCifxn17OQY
j0dgwYSqpDAtY66fZAEJjaY9MLQs34yU/01vgZnIbOLOl+eOd54g42notM3gYt3UNIJCJU4Pl5D7
Ka3SM26fJ6vDG2ioO8vqn8ix5RtUQHhSUtd3gBWTm8yYyaTMo70xpJe2YvdHCvir7OJDDGH06NYO
oZwOlsHcbJNVMGrGe+5OnBxwXPUdXPqhR5ufx4rIC7FPCI5+mQlwOJk57j8rbMtdK1F9Ku5Mpq0s
4NxzYBjDPe6DFwdi9zsJGYCvga+bHOssengrHxbFCWXkT5TQQdG18ccNCaf25WzhlZqqe5qC9AsZ
3LTdPUfjLhQG+nk6CkpY/hks8pSqM2N2cdbayTyLH+QB5dmxMb/TF/QxBo0OMI62x72O90S7w079
TvwohAp/GAlJrurnac5AtKR+9ds1numVEAgwGZzmglI8OKQecU5IHnVdUNHVMftWGTz3tTMC0zhl
RdZ8us1sblqNy50oJRQ9tIXojBi0+pr6o5GWWCdAmY+1oaWvEe0s4HWYNCoNl+1gD7ALF3cjbbMz
VP3Kq7vK/mzj/jaZ8FfN9ZhvIC1wrpQjnl+sY31YNltUx4e5MPOHOmkx/pLuQepKQxKdUe8Tku6g
EoXROTWSs6sTeJbp0l/3bDK3HNYycL7siWoG6K53A+jAqhWnwV6iNHvz1kDILyu0q0YEQJZ5QcnJ
u9BPnCWB6jrV3inbXVlZvjdnlrHtGlJLo7StUaqbqF06xLF93xmAEhfVigXswJ/9LdRWdk4t+gDp
aCBPni9Wkp6QVU6fUeKFFk+epO5297ci6x5xVlDk/yvvsvsiytvm//xvuZQmfz69HFOU5lJV6aYt
pUtdpbuO8c9SnhRhK4Zrdgd5jRldScKK1hoX+DBeZ8CBdsBNbnL1TdzCXcdvlzUEyMht4PcipjQ2
DEW3Vpm/4juKIYX0LOO0PBay2reiH7MafIMOOONX8qd3SR+DK3O+XXwyy7r7W7ZTd8uZG24JkqJm
ChDAgOfilelWOS29DBzQOpiCGCr6PO56c8BirJzy0McxjWdnnh4hm06Pvuy01eDo5I5Y1bgDncw/
Tqe99Z9fLFvTOXv9/eXSNekaUrdsnZdKMjL+L5We8LH/SIXOMzDZS+b8AA3iAYFyxuyfEs/vMio+
XuuV0YLogm76MBfFc5Cl90Jkn3OTtwifgHaYZu5VmCQnfHRG1WJH60i5zEvaRi7JplIP5TZM+m0/
bYMMaaujJ3c6BEo1MOTKKqBiCk2egHKxw8307ZIPgf3WhOwLnSZAwOL1CBzM1Hjq2/hxKgboiton
i81IBEX9gilKQ1IVPZmH7EomdAaQ9eb0XZh1tHPG7jwE4T3c63DdduNXB+uCfHi7AmBuOXgfhlBs
axYLx8DmwkD2Vg3mebYr88Bc1dSMemu0OAEcMf7qMlM7dlX1Aq43WvUVw8BMOs22q094oKi7VPWA
6uoNDUkG6GH4TWr3muFJsq4D7Z7s5d2cgN9gAIM0qAtvjS7lhNeACSCM6VJ0P5rZ1eR8ALPuk3uy
19AypnTtBSKH8RvM2y+rI7E5LvWXcSCbuzGyx7iLaI+Y30bxXrjryRrCTe4Op2voQbE4duNOkeXg
5wYTABpdEIdykDUNdL+MzrS2apiXAivkzdAZw9ER/sEhAOvfX/jzmHLGUuTn6c31J0xFuSD6sCqv
ajG19OKNdNyNI8dfI4HO6+A7wYS9/EgbT9Cedu/X9Rdcn9SfJ7F8MTUMhGv53d+ex5937YAJm9Mg
9Fge9ufXIejLafTpPVeCjABfLr8DCQMjiRpk8fWRf/3o62OQu2kg4IpDcf1Dr0/oz7vuuHA57eDP
33P9XjvVjXVPfgviCDw8JnEirW6LfVE5xblfcFnXz//5EJNKCgvicP3o+vnrI64fZoa8j1yKx78e
/9fDMLScJycIjtdPXd/MdIy5x3RxAgCN8N8xLoaeSdrNeo41fSw8sKYe/bdbX4hgP3Z05JI++t3o
vbstdHTiqQVY1tlpT4HVAGAFtmT7SCthUlGKg0BkXgJAT4z7Oe03mpviZc6so+rqaN0HEuAIFzAV
c1Dqj6It6h1ken1Vz1OM6sV4zwbJTDaBJ+H2a9EkFDk58rwyxLNkRs89kLpVp58sGUjPzYD0UoHu
UZPCTZit2Cv1Md0VCy0/DerPRGT7uEL42whfrmN3dNZ6wQ/I5aEoh2Ktp02x9YfGIzw7Xlv1G+KR
F7KGU+Sl+cPcVCDhu5+stnWvfmuX6V4q7xJq6Y1qiG1WQIRvy5aoETw8cHfuO1GlO1Co5H8BqEjT
moBLQXpSGnb3DQnQEWcYjKNMDkEQfaGKKFYxQx+iC8PAgCFmUqxWVgQMhxG7LcWPnT1Obtav3VxR
lZqFuU6hXG2MKKPrn5VrJEAQM4dxhBhEi7m2GJUiRMNakN2oclkWSBkjEPHi1HlCeTHjjGlZQsiH
ne5F36xiiX/IKt+JhtFPcwGAH2Ea2+i7lee3bWm2XBMR1vbhRTjRbQeFdS01+b60vTeOsJDAuQgv
RMNwOSuCD7BHvMQGmtAEyPMajWW28nvzS59dpC3BVqJ92M5j6GOM+9JC/a4PuaFcwF7SGddoOb+q
pCRTxMApWsb5/2XszJbbVrYt+0WIQJ/AKwH2VG/Jkl4QlmQl+j7Rff0doE+Vd+04FXEfzKAokpIp
ALlyrTnHfGChf3JJA35KmmeiaIu3Lp3ebJKcSLcsOTwcStkIqYBoFf1ZMUFPALS76yhraM9qj66s
yze3Ityymen+tmrAUioV/Ap0qRunsCRy8HYOi5t+Wa+SUY+3KIqyYGhJq05mo9iwcNW4hDhNmBlk
HZOo1C++F7NvT62KjoRawL1DwdL3rTxbXLWtBGlk61Y/anaiybTJ5SieDRuUrub1h7Ho+rcpFwAd
tB/CmoEm5G4cFv1kBLYx/667SeeEs1ABLWjtDfLIQ8e5qTvgQdmcOHeuhmSFWHUXE3H0TL4xfuIh
JE62Jx1zaUO0wG8sddCmJ/kIytDZJaP/uhATIHXovlCWa8C5UIMg/k544gg7xMEU0gRMt7TyWEv0
Z4I/dwpUvURrf4omltKkGu8to3xHYljeeYkLO0u8C1rvDb7WjmDVjdnqoAM19FCkoHbZEegxtWcm
QWNGWAEGhtOmPNomcIKlhZUzdnYREL3zMEnPPJDKUWlsMlXef7BNYuQZV0RAR2hLlrZH2Bbb6LLZ
nOj42qu8/IoVg60Jkk3YFgR5pKZV0X9ZWDmn4UuOFiVZBT7LpQrfiCE5zQsnaR0p0Bpp/Y395BFR
T67m6aYeSfIGrvArms2LOdkDM2bUw+CMSo7u4eKmeAjQGU1h3QFfQVt+goNX/bl3/bJzTOuoOQeD
yMQTJl/BAM56zRv3zY2tiuj0JdozVDox5VuN18Rinsy1a6RVbnXylwV3clxz98/3r3ev37o+83rv
+vQ/z7x+/fc5fx68fv/v07PrD/r7Hn9eLsePdnYVaYkEg11vFKFs/0kL+3M3m8lm+Me3rnet1CNT
7H/3aAmxh7Tq9Sf842X/u9f+4wUEVudHxBIbA3sh9v+IGEIOoROTYcqX69f1UvKTrt8fr49e7/59
/p/v//upf9/q///063euP+7f7/Zfv/7HT7+++397+d/Hpk7sptprMFxbeCfWG1KPSD0BMP7/3DW6
TgNpsz6KJxJ+AtN179g2VCGgQKEPdafrPdU47am73jhJpQfXu9cHr982chAt23+9hkKcZ/590vU1
TCv/z8v/vvH13r+//Y/3/MfP+K8/+PqgmCH2b+zJQEj699e93vv3g3/eegKF15JHPRtHpo9Pit52
YFTiVczllSWArCBrHye2T6Fu56SfVij9JvOisExsSulZN/lAbpOvnfO4BnDIlCMQiQP2fBVnwubo
PvOaZoyoshSkitjGrf7RT9O2cunyGQvboVTM+U6qd/x+z8KktMSwvZN9Y22qAg14A3WSmA5QT6kW
xpTQ+1zeZ1XenGgFvKEFWeOmLfzD2fLDS+09jpLAReIf5L2Rs15i652i/tvozO6kMJfF2oidmZFJ
6xs7HU8lGQHjEiQeiB1D28y+U5+tCAe6klw2h7UhaUTVeySqDcY34BqNYAuTmPHOnVPStq1sK8Hs
hDPAVZynNFs68qpIbO7DvicwGpj5I7yJaJt6n/YaTZ6JZh8PyLHtRnwPg/Va4TJfN4VH9IKWaybB
jIVnTzJgBmHcT+gSo+tB3wXoB1+CV5DkMpaoHfKfi1GeedsSdh56q3CUDzgnv9DKv+cs32E3Wvzn
rRc04QYd0rbaSpC1OPlj8Be9uivQKu2Y1nUbhJmr3m4KemH8rvTlkrXaOXb1z6rzfbQM/m/LV599
HN1DhdmYzLLJIYBjHEPFYJTnBqiTN72N+AQmS4EHE5xKVFD0GFqNdiEVLCvDu+vHWmAqYSOsYAmD
AHs09Kzld8F9pAyENKSCh7TJ1zQs+4gX/76nbNoXJShPayUVAg9KTt40HMZqDcSULXYaNhom88hz
uejOeS7DkcnjnooSTFNi7UVusU/pmJYRphZMa5ayFCo6tTPgB1KmrC2N3SVYMsj1bb2KnS2Z7w2c
e+CUMZKrot5DymTRJee4A6y1KQak/b7CinRJVHEpylICj19TmUCkbxl9k6qLfht6YA6ytzBTlszs
S58bb2MmtUF7jlYO5SRAYR7IfipVRXTG9XmXWcAHRN7+yJL+mURn60Q2767OO6giywTEAUeCyOeH
DPIg9LvZ3c5J/J7a48cSK/RL2r0g/fFSEogIGrYLcKBg5O36h8WsWOfZtG9qxLyUzHxz6dWwrzjq
U9hxD7bKOsigN/lXpmF5szQ8ekYewT8rvqrK+V23rkWepbyTrvOIF3JAgzhqm7GyiUsCT0FdH9/m
buSERhkfHGduQlfv93os0P+IliZq1geVDzjRvzOFXW+FWW/HGXmXiemciQkrEPb2RGnIhnIRWPOy
xy5a3Ztzf6eIRj8YmvsnNrtxZkrgGy9ZUAm6GZBOHWoSBwSgantvKPdMPBxZcXPagpMjetJb0xj1
OoY0qZAipv4q8KDa2zoD8Ainh0Lex3qEsdMPh4YuDSWIGdq59+HmC82iYXkaJudoQz+CEzWSVmqt
mXTxObHeFLuTkA19FUQeAd0DW4pF5JRictwtePGPBn6WxkE/hiRzdPwlwFlBspPy+n2HTJMPmauq
v8rMop5uPjGMEafo4KcH1yqSbd+QjWUt0XFeYyhJ49iYeF92GqT2AAzJDws3b4tfY32XIlpgucQc
ud2UHmMuoAz3sJnrHeYhRN9trLvMGuyfOVm05Ac8FFEa3WJ8AexY+g1y13GAR2sydeYP1YPMgWU3
Y+dt5i3QdYDTKcSIuu4v4yitnUluK3gEDadTUuygM+VbinbmRosbjhYz945wK/q15hyyqO5TgWJj
dmP6Xy5Giiwm0QbX3IY0vnKX2somG1Hj5X7HhXghwdE46fqgH9jJsoCO58iNSGjXXC7MZfJTs+iA
+P4EIQ1Cwpo7NFObR/Apkc7jW5hcmm/R3AtkZezNYsTWjYwcCHhY45z3aZbq3suTN3KfyFrvtQnL
RV6szaCgKLUcSjZjl8ruCbedG0ZEUUa8ksQxUGKQCvWSnZDlMH/3m/SjJxsCH2mMsjGu7igIh5OT
1fdRtvCHhJv7pJvOW6ffkwfRkVM/Fnu3B45tvy6L/WTo7jGhigxHHS2VWTfFq6i+Un0KLGfMf/Rm
9Ni4UCsd2Wi7MoMCabgQ+Ic+S2+AaDhyrHdVZtwMOlmONjK7icyRKY+wWeksGkt7RAuwwdHyYQlA
YjgetSBXCXNc83mR4PKJepAYdZZ6P2DiGBuOAUi0TIInn49rlWCbTYbH1InDUXTpuXC9rygx5oPn
dc4GkmvoNkQUYHZHuVDl9U7Z5R7oE5l0+SgP8lmXlX2iCXyJTL/cg8Ilac3wfuDHdtH6I2uDUdtv
dJ/hFyDiNGQBP5gpF6xaA37p0LGcKu0EK5JmisZQDeUmFGnDftSS4pylgJjilVEh5qQii6veZGk/
Ur7aVDWx9bjotXOECXZrkIURqqIdEfDrd1prPC3ddDFgWezZ+L/FOR6dRSAsMqaTqc8yJApqfh1+
ai3rWFd00RONlRvGsPXeGKMP3TSPg53L80BcjiZhuDRy4vKcFVHQoXEJHC17gJ1ylzm/YcEiI84I
9ewM52dloN7VSwIk47ohYp4GfllEnxmeSat2ioNqGGqS8k19pXGENV5pgSQzzE1xpAvXICwbTsjU
gUK1uRvSgC3Odp4Px4mGKqwZh1Q863VoSBlSzsVSbnrSdHIBSR8NqlxDus74jhyp9sJP88657z0V
Iz+xBFRccC3cFDSJuohZ7OrsnP12OcM+/nI59afCrO5baJ5bSP120KCfd2cH3+PsPcuE9Y2GIfv/
iRTH1mnYUoxIZUko2btkztGqxJZsNESXpTDEakRiARnKVqjct5Fx9qXqmh9LNshQc7JPmplvA8Oc
FoZ2aDXRvV4b2PEqSJYe0jNgjBVLehcVQd76JwbFQHFy4t3V9ABClABaDweT7yCw7ax+p6XNV5ZD
2cN1FNrJQM3bL/CiAGCPfeUeMW4Jg/T33B9eZBt3oZVE05OszEdBTha6fXMjFwK3qg7pX9TGQPTq
nNAU0unEmJMILICOLOJFRJw9Tj+6R47mZzWaTF20UYajkd+C+CWecAAqZ8OuRWBYBLE9JvxK+g8/
n1fDodUcOuAUMCbkxRBfnoGcMhqGMnDIrz07GVgtyxUOyeCYz3XuWErNG5UR20lV6m/SUTu0zXxv
0xeiB077Cuk8g9AJ4u9U0O1AKnuw/IL9ewa7P86fWmJn0Di8o/ICubQgIEwE1JYU/IEPE6wpIahb
oJFch3AouLAylTtLN5iFRslPXbuFbaPhgNM+c4Gza4jY1qxNEnbls7fXxwnLT8kfGx9LDfPywYbS
GHR1rza6azih5cse7jghvL3xpGtCHQUOX4EGAlxpTMDCbhp3RT68Vxa2Z80zJ0rjNsSeVFBNxDTw
4FrhXhilBLXrWzdwLlglMapSwscm2gfXxjdZaRtTDaeW1hLa2vmey3FzVquOgFRUfA3tHK+GWD0o
3jn8FH+tlCvJiOEbyAVpWf5INdtMX7h7kOvOkv0FVvpNx+xtq+fFyYfvUA1PVo6FQ1+8U7LkiMbB
WLqq2/qW9Qy4AEXEtJfsP3eAXVk2YArSvg/LCsVnSieR2b+Bisuo71h0qn28UAgQNBL6bCY2eQ1+
G/j7pmqGV49zcDJ6moLrBXTs6zsnxcqeMYizdfGk+d2lnMkZsNOa7dK4V4vh0Oskc48lgsCZcu2E
imcpk+9Ix0EgDWTyLoh+t9DgYMHyB5vBsLp3Ns6ETYbOya9EVb9yD+vxbIBsJy5kjWItHoEK381m
+9gBQwuUT6RMQ8qxCVu7LZZ8l0tEJlZmrAXid93ZL5Vg3mS+uM5gb0lpAVvb4g2ziCWJi48ZlGei
6qfWJ6NYq/Nf0hP3uGKswAIN21EXzdObnHwZEn7xm6BAooKQuIuESNhhzdeS3UJIyK1EDtyYjLsd
ob1mrvESOd3PFWtO+CBzZKAeuteQMcMELbTHIJ1URi+bHjfQhxfEzvBppHhaIJQNnvag+biLOiRL
rfGToYSgoTdYIe34m6SnNpzVBKCgt/BoXlJKII4dZC7T7ECnzG+qeJEPCZ7loVTTjiAF0uSjYefS
nD6Ncw9KUL2qJUXF5zQV17WvybceVUsTrzUQtUNH+ukzIijL0flG1QTDsgigc2JC6e13yx5/Crff
Ng01QXvf5zYkGMxHXJYXHBVECKTDcAdbFepYY9Unr2abQqrhxiXxK3Ko01AtKwcJFsnnmScKZAHX
Vx/GlljxxEyPyu7YMuFnOhgz8pRMw3fhIiXAD7UfohTXq5hBP6EFjrd+5I8n0tCP04gy2bDJjnOr
8aHsTXXRPgwT11Wa7ZyWDLfRlzjtO/XJZvVzTCxtb2aonwHD36dpztxgkXdWqp/6GH0THipywnJE
lep3N7XNrtUIHYC8MW3LhaUnTuPzRFaFU6xhDf6ImhscDteX7rlXNEuLWBwnLwVAq7928cTYTrMU
s0HXY8aF+irquxugh2s+7wMGtCnUbDjgOsEXWHABU+lefTAHqP2SnjCsAcLdPGUIytKzjBTCbY9V
Ep8biSkJY88SPxETBycsqIeBR7eYfqJN0tjzticdfWOzgm1G1zX3Tn8odQYiObmToRMbP3pb6Hs5
VG8Q3pJQOAdt0G5smXwhD/pwBO6oQSsf67WHSVrXznOJNUjJMZnqBfUL1ZPSfYjgqZ9jB2Luu8zH
xF2+4hgGTeMXuBR1KPUMJIn0cPvNVCP8M3pUOwtpzW4tmJ3irGq81KcIVz9pX3NkI5FXN6a2NrlF
HG+V6WhbRUzkbu7t1yqlxUzr4LtYLFT2qFpRndio+wE7TkQ96n3EDpqVRS3ADxkdnao6samWchWg
bbk4S3xMZ6WF2JXOmek3+DjIEkpLUhGYaYwEZAZJlWNRiVAP9avOz6o8Ui4VbITOZ7xfEQCrJMPW
tV9Ressb5C3rMDlGwEiG67c5PC9ZeV9Wy7vpUtc0CM8b+U0juL3MJHQFtrOOqA0/iNWadjhn6b6r
mQwnFKEVdvNNk1lHh3F+6OiF2OcOM61uHKODlUOby89qoYNuidZ/lPqrJJ051ZBy0MShbrO+BAou
tva0EkFsbJZi+EwKNjFwTh+4ZnbbSSO9MC48dnbTOzAp4gonsFiy/jVlj+jTbpO5+lxMhaiDnCuK
aP3FcAei5Qrx1ELaY/A1IJZKhupWok3yUI9sh6xYQDNuqgh22MtUZ69dNIB9nOl5gqvOkpmQZzsB
0dMw1G5/OQa5RFY7LIHB/gXFRP9QMAej4uU4sqJfzHsyNn3mk+iOwyQeirE+TgX470W/jdg6IvyE
R2AmO89BFYHXBvVLkd21JXkNSdQUPIGW5NxkrCBi2MTDK+RYPrOln0ObQO1GrsV7yhlYuj34Tkt8
0c3Aj6OzKzSdk2i1w1Qt98XYf6a6OmiiOYKuRueZiBOBQXgUYLitV3FH+cm+KIhkNqI7z3VxC+Tm
J3P8OpirbzIolh0A0Us0czZj6M92ad7cQAc1pGtsart+absEbYcgIm/eekO0OnEHupkM5vp+I1Ci
bXWvhULAYKN6ENHy05Rsslt6OuOoqdNSh8s0gKAz963h/BhtFBe2IrpLmNUBzRDk52XEtIrlKBmX
Jx1HINU1MqPGLHjlt73MCYA9ongWIq7k1H3CuP5pYdIHGUlFBz162ZglPqqSLlSFzDud+wS4mPF8
5Xleb/7iPWnf6adYQcv0rGoH0cih+TAbI0g7Co9J84K6i1Fp9ll7oAlwkFncnOKYyf5mKtnkVoyJ
uOrxIJ8N3VZ3BAGfFqYPGchZ+5UZJKp0JBHZaVHEFd5Cvs3aZJcN1B/os6guGvEEgMULYDjdMiGU
G1+LjZNKSoZyjbvnX3WyfAY0re5wBNbjzERPQ12b+usA5/otl8nc+ithy4xEvK8cTS1BazLaIZeJ
Oaq2bNuMfJmpIvkncjMu7HHG37WaDu46ZXfjqN51HUZVPttD2TCDTltQdFjmyoTfcWAcnyRwJ+G7
H9D3OkNu7uIeeAmDTIIeRrMCbLUG5FLsUiWQcJk0CaZwIgHdpqQnVBLfqxMMeNTV/Cxdtdy7C/LC
/tLPtRtGyRwfZlue9Mlcm3A0RfEvaQ3yJLPUhqCd6RJDiWPYrNndNnYtjxWbyBk8+9POFznAA/xH
hKCOwPvoI8KrVRdKW4Z+ZKQh0aH3Q+iPguNbv0lz4rQwPIVGwOlL+kuiQSCGbKFq4AdlzM1hNszN
Ke/JK4c5jVI5R7bj+QE70R+5N7xibXiEzp6GXqunIdhuUpdnfSJbe02BNZ5hsIeCRHL0hK8eeBfN
NMOeP8HemUgUWd/7euNxwf7Pz7p+TUXRnrRx3MsRAr1aZyvXGxk1LW27+jRJZBLunwkGYYpBX9lf
7Mhur49fn9qtLzL9JNm7NZNaU0wQaacC8a7hb3HxrzM1lAHlafq/966PgRoigM4Ue8+u6WwkeRnQ
4OS3aSAyRpr+n3vXx5y6t+CjOGKTWMke3r/NEQ5rP52sY4XuNwRx+6tL9EfiEEmq8AGvKtFU4ZI0
fqDbYx306qOp4ir0JKEssjfsjd870d4bx5EenXM71GMJLNXn0pgjDU47/Un4dH4l8TRDWvGmTntm
TeGqPxWkWSfNTo3Fh96av52pxhhWk1tFQrocGpL+Mpj+Mn7nA3zu4vlJxu06hpD0QcRvRyKrAYr6
IkX1hI9ceyJ5s2it+xFkpZnGL+ZS3Rn+8NS37sXSyy8UfLwY4BuFMDpb9h7lytHzTEaE9UFIcGCR
Nj1lZnmO2xG9K0edX01vPn7F7aB3igrOuGsadckTeMKkTz1wOquN8Nt7eKS3Qxazc0V/tijIpjL5
Efd5OAktXGhMb3u6CXuDWTwjia1TEiNBE/Ox04f71GHc2w3nMWoIsuVj20po8EFMNpPZgI6q7b0o
m29DWbdgDE7wtOrQL2ICQYnwAGk+bBLyLEYF6H8oy+1itK9Yp28nLT3ptUamccO030dbsrhU7s2O
WuytU5jfItnpp+tNPKTG0bKNR7Ij7+JD0a7q0ogUS32Ql9kcf2e1ZwZxZf6ItfhztOD+oP8I+rQ3
CAm6l072tTBe29aWddAK9qmyfDUIO2B2Bp7AQIEG19G7idMmZjkBdTu2IUBSvILNU28Xd/jCAbPk
qLadbmWLKLVrXUmbenICyyvuHHN40kbzZv23WNlza5svs/1dMHc+1GW8r9Fc02i2YK2TYYxZIaZu
sdnQeBaXJTU+dBrH7Gj5GhC6fp97QACjnoCstCtpXjk3fFgUYegIuIjD6KxpBcXszmxSh+YSYKE2
+Yd6Fm90t6K2RpDclto9gFtjT2XM3J20Tr0gLSeDgDYgMU3uBnzSR9ek00rHQ25aIlsAa6hNIUwy
Y+aLj7ewh9ydm2Dua/psEPnAmUMmnKf6CMsopRrMW35gmyNwNwXkVmuA5GqVJZDU9cs/j6Gw07fX
B5OcPqbRuL9l48nA7J70KPdxKlBHCtLVbB2cPHCUU4m0aD8p65I2xb6JME5XIk0u+gH0mDxqKBtw
ehCjBih6Kev7qq37bR9TTIMA/bW0CXe85iWt0aJk3eLtvNw42W3y1BrNY4FU2HG7oMM4gOck/ozj
FfwoW1pHUxg79E+yXL9PCPqsyV8dZ4qouBy+anT86EzBH9Y6jMgGY7Lwvx2/zcLBTp4EC+iQal/o
8vnlHPunh8F3dIcqQPYHyUSJ0F/QkCyLTA6g2C9OPidBBlNwDcc0zn46UQZVlP+oqcRF2Q0CV08k
nNeYDpKKM8MsoUdUQsdBsPhhOcxvWi6GZ02il6SRvs0LpljzTLPl77Ll9UWy79fYDoZZ6HQtPjbF
HixYg6nREYfKic2HQazJPL7zTONQMULph2AcYF3FUbkjxsknSvcOuSfzErSiu7pqkj3XKdL38lu3
mIfjbM60E0q5G3TadwxgDS4OXDUJ8gXCO8P+36aRgSMh6u9jO9WOo6UdVw/ijQker0RwyfkIEI1Q
aOuiBGOzxXNP6ZycHTr8GrXOkWQ2Nj360axx9NF7WsK89ocAYzVub2N4oH/v7xfD+D17kTqJ1Ku3
CPtYBRxGo+SR0jLRGMfqoK2alj2Zjis+79fA0ppKop8r8jkc73dde0w+FaTTjAEhGPM0YHv15oph
V7n4cuKx8B7ixQaCCBzD0prmmI7OR+/Xz5pnA8xjQiIxJnvjkVrtEjsYaTpS2gkUeTYwqUNR078m
B60Dy1f/1GbmPfqb01SzJ1w46T0wWMic1eugs1de2VmU2PotZwZQApUdXVEju6apsCxhLJbfJem5
rcsFuwG9R8v3qxjeZBH9dkftJbZmmv1YFYey+IocefQLy99GS/FOuM6iP+TSfykaRqE+kxG7/GUW
GfPfkZ4NsOhNlvx2LXHSkzzo/ZYGQXRLlqC291pInxjzo9Vz1LnFYSimS2PTICmZUBFCZV0SEgVK
F7dAw/shCjAZfRSdnrEjTz9KohO5NFSwIrVU3DAs2czJuvURHzYCOF1q+zR2z5GvzotrX1IwSZhJ
iKVqSWlAg49vJv4iePqjKvRwADMQaMNsE3nV7RoFYEclAEjAYNSNY7E7nX92LmdMND6l/vhatS5d
pmFH/4ctvP/APKYKVTI+Af67G1BKWJxbocj9F9+e7l2flCaYrH4VPejY+NlAtfRXaC5hYDcJSJ6E
SZx1BB1hLuRjy1wFhpf0zUvrvUfN9LASH0x+bXwlG3pTOPfMlSDmdIEuH0amaFtROF049OxrWwkV
v7BPPbAzGxyntTSnhWk4joLyI3XzZ7fxL7DqnhgN8bHeUJ/eLbmDTTul/oc+CrepWM38UiC6sIvl
CZ421YwHZm3ozuWkyCuwfhUZtYtSfb8diJOyJ4baa5ILvxC1csOWu6hRwa0urGZiaNkza2a4kegk
jQKVN1wSw4w+8BWxowK2sefi3LftgQlBD14oRQGcOZAFEeNzwDrl6+g8dcvw3iS8W0VKkFPEDMTS
9oPoUzAfmPALXfs9WCDRq5wjCrPRfellH9U+Wt+R2ChOXQFUAKyyU7qrkGNkNlDdzflyzylH32Wk
v9s6/OVV/56MKeupVHvbVK995n6WU0kqZzN72wZEBEdSkuBRpKuVE2Q9zxa4HVB5TldTSmWYCsb4
sZQ665qB8mL2PuuMAfGIrwGJ4DvxEjiMIvaSGW0s8JcIV1eMO9k6GciPdd4Y1HQvtlaK6EaK7wxq
SKmrnd8PdwldqKazDMD+/g62bk7tpqK9Zk9w+PTxhNHvUMHAAo5tbLA8pQdLojWOpukTG8FdNJJk
I55mUX4pM2eY0Rev/cQwiLN705oKB2SMb7LDmkaZde8rOFIyCxMyHUAxA99LDRKBqGLjBSi/nrKW
61oMtLpaMEE9w7yhrTS4B0m/bZNMaDVZTxbOurdEb1/XP1LVjmXgmYwffHtbzA4ZM555QRYUGW8O
eFn0Ic5RM16EbXyOjGjHBFMfGzJCyXJsAV5+tgoQD8Z0xYkR4LVeVtqU2T8swp90AVWo6c2HLJ3f
i/lJusA3a/cv17mkPh1kY07vOKovccHJnWcDKMh710TdOmcdpGwTD44rT640v3XnASgEWutWiiC6
9xfxmDLjRROjPeiVx/FUTrsoaw7kXN8X3Xxnm+W0sVokEXR3GqZUzDToe6FiSbf1AJKQFKNeK354
tbbPO+2XgM+2qX2Gs8p9nEBXk3m2maOYSz/HEvGXr9WSvc9+/MVMnRaBf+lqXEcf+HP7wH0Z1g2H
HXTu7QwkbN1IUOinVC85xSdZFA2VJ0NY7RAZjSTidLZ3gHduU1KP92T6cqCPTN5detG7AbQS/egm
KNuIqLneWoiKXas6/aAX6Ytm1fY5gwWKs48/T8OFR1TRUxYXd32Clozpg76WSjmpgOhJFsOGzgFJ
i5lHaoSm4dy4SeFsply7ZJZDQ/Kuj1ml2d64E1a0+oeGIy5YOmrAEYLTxKTEXdOnNWKxd0kb/0jB
jLdZe+v0wwPWjH0LyUSOxmniHJEtXh3fs+QB0sSPZWR5FkPxTR/hhUytb0qe33VscpjY0y/Ymdux
4DNMKM3c3GJOQhI9GiGAagtXhmLm1/Q9Kro2g/I0v88kiSZu8zoW7fswdkQPgWHdZBF2ktgSh7SN
Hhq6fHEqfudxnO56Jub0q94tlCWEilXPU8f2fSDkh6n6jq7PAVgyGp0I/c14G4vmp2jzndKYYKW0
T32vP+UVr7B0RY33lQwQ/ETRnus2fezb/GRPcitW+tggWVtVXT82NOVo8RlsFcod1Ox2G0Xlh132
hDPpHcgq875RVE+47X5APg8aUBDbJMqeR608GPn8zik6HHBSzbP+AJiNhCrN//QTxmWCgKVhuc0t
fmNyyKID8OXdquYWMWI/4Dx2fVcCW620mhzKCkGEjY1mh1EJaiqouMqgg+JE0afBxa/TvU9oZVjW
cOF1tIXMSuLmSKdv8kyfc6KK0UXXd3ORfDB3uC9yggBLCHTjsqXLSOtIJM8DFzom2+OtTsNm/axk
bF1QhPwufRdx/znGcBpSt5Hqmu3h9owbk6jmdmqezWxlh6p5rxAEhs6Sf5kMp9EJ1AcLWzMRTq9W
FL8DMPlwDONurKm7YlzOAKTRQ7B/c+P9+lEa7fw0y67bepF/nEgW6u11EDHLZ9tn8aQIJXJq3zb8
b2h0ny1EXHTcXpi2d2j4kGPL6nkZISop1Hj85XYdnc4KxV7DCNeQlCu4z61BPNSkjvUEMFNtBHUD
8gJtQDT1l5T+c2B7zdP1LBwWjnYzpeuvE5eA4DJT3Xms1LZ3jNfGz7W7FtFkoxFeSxzxEsfPXerf
6DnzvxZmH0ja6mwzkkM322e4uGmUdWUOZIohw+zM35g/znM6D4xpJdv9fkKWhdF8KhXO8ea97RyL
+S84U90h8hWZSTdpbwToIc1yYLXLTMc0JmYa/kRsoIqeT13qdWghje+lbFfMWmwGS23V5+sNJCi6
IoouFioiADt9ybTbZBDRTx4q/IooI4JDcIE2dQmb37xFAlruyahKzu5gJOd6iJJzU1T4WmH2263W
nKi5OHiud68dKNxXcPL48/iu7QR9l56ghbOx1fvymJtEk0ROIi9OT5yoBAJ+GVIqEUPWR4pIbe/M
09Eqda5TPuHVJwpOh7Obrgm5CQUASInVSaBluXbJek5vxl/cXL80pcfMh7zkratSD+miK04Yblij
x7QM4apXp9TJuBkiELBI2wLo+Sjf25zp//Xu9Tl2aokwdSjoqEECfSrXA0sVW21VPl9v6gK7yiZa
leDXr4mXcgl5OJNHO529VekS92yiOjFt58HPzkmcsnxc7/ZF/sjyjBvQQcWP9gfx/rULJ6PDkIMj
SSGu+J7p3VBPtpMdzrCzsbUN9aNvVhttirWt6OWvAgbL7fWm7qcIcoHTkPA4vtQrjnDS+agQlGGI
th+tlnGGUpD7CKvlJKW4bb3yfP2SevISd7l57PpRO7eaDMlhTW/9FgwDtPoUwqTvEBjooj9s2otY
xvu67z9mRvOmp6oT3qX0Ka7zXWPGeBO6udqhZiYxOGu/CqW/6DaiQf8XKs4OqSLjI8AAe73X/ZNY
/7rAlH/MoKeKUccWZn+pUq1H+bxbWrN8S0HiIb0R735cm4AOvU/Lm2LUkbA/TbvAx1/tmqEJoxqD
Vs20DYA2uNk0Fi+GseioBNnFC6jUbOV6Z5uUHaEHnbj1GouMygzmbVuC3IRWvTGndWaW6/VpXIgd
2FzvEr+6AjPyrdKj4vD3Kcb6PIG+Z0My3KrOWD4Bu8qdmN5lVOAj6zwD4cp46NX/sHcey5EjabZ+
l7u+GHNoYBtakwyKSHIDY1JAOLRyAE9/P7DbLLvqzvTY7GfDYiV1RAD+i3O+U+rnokHDEHW1CTqK
sSuYOvY9BTdNcgH8hcuLn7iEcD+SBHNIHMRhRJbn5Dl33cIu77NwqpmcMDlmFuYgVFxrFY+Bi7Vn
o5oK5X5cz/WTPNRmHD0a8CBwSf+y+07tykh+hCGztrHuV7aH9gNrzNx6SM5YEsNYramLPt4RHe0/
BTXkHyIfCU6mvIzJId3WSXzF4wmK2h+3Tixhceb5Mo3wzw0MiaFR0k6JPPmevHhnxlW+k6535ikX
u5wLJypLdDhG2m6MwVYrnzqXwJ9717d4UGoeABc5Iv6nI7MyhXSHRk+RGnuflvCuMic4qXDi0ne7
+lIYgteUl1mr3mCmpnMH/0mlm1iHHd0CVnI1NYcmHE81TfNeC43FmLFFmSYger0Mb64sgpsai1/C
YJEVtkSzWbo27ViNEwVS4p8Mk9rZKm8bpoX5KFskbBkFwAIh5c7l0X4g7Omsi6q614LhtUxuKquK
g6ps/wFL2qffzImeVDJFSbOJoLfsh+JBD5kFVKIOt2g3xcFm2iAcBrPZUPprW2PQxyq23ghfYtwz
mzvGxWcwz9hLwmFXKx2RsyUQiuHJ2JpGfBvi/EEOztts0o4HloBmMiB7T40rJTk5XE4MWBto6FaV
zrDQEZT/pDTK3x29+Wpw5lSBdnbdl3Z5jjV4hXCdy90UsiUMalq5aorfzGy4ToFtnbtWeXvd4ovG
LHOPlqtncPA+3ciqbl0spn1TQYGXaJewrrXP9CrG0fCQmjCDa599DmhwDU+jZ7zVM/gC8WJ7zXw+
27Kmp2x+gy5vbzhFwLBwAOMeieQFvdkJMPQv7DbV2fSUdmDVTOgAtHcsdX58x8jnHnpLcPWdewv9
+HHQcKWnKo03NgQPJLGInMfW0basZrjVmONv4nTBTGaBs20s3JWqHH4RdoHTnFcNOvwSNvO8HOg8
Rr7wpT6aaQAVs4Utr39bTfMrjAu+QgNEnTIEODFFWA9g93bahB7TKZHcKF64T5lpXYCQeHuaVsJL
gO8L0/poE/NjZNWDz2C4T4qpOQGSfaxS6R87OnbUtM4+lcYLfQghLLmhtpafjA/4Q26V7IGKjIXN
vddhhDWGcm0rjBi68JKrT4n0QyjgrPzlZ3hTJWEeK7cxn4JJeygqNsXhKFtujyx9gtY6iQgpgN/4
4ol94qeB1JfXCV7K2Af3GKpXEUcn7HHNeYgP2SgJ+0m1+lih9q4zOyBLVJ+gfnOXmPqn1hvGX1Pj
g4TPSDFI4gX5Nvnad+AvDKJq7kkXgeNekxVB8AK7W1ETxSeM9VQKD2f7RHWqIyWj/2BKM6fUUzbG
F8QAC9ITTHhes4Qoig4kVFxRcX11TVKfCg93nJaPciGOmNuTVe9lydrLPfg5VpPjBh61xzifyK7l
2hr16EpvrcPPsXCZCpznnKXFoiNzaW/NNgmvgkwsGi4Joq/bJYF67lH1zoc9OvLc47A0B4KPUizH
917T0za1uNLr4E0rDXk/hYgpJbhzWglGBJGPHqRimKmNs28+Q+aJ1oD9etGfxsS8qwfQD7khqq1f
+ju29PLFcNy3pKZRHmLnrNhd8jt3rNx6S+7y+DMJ4YD0zQfdRri2kSNuovCWFJAJkzZmeZNm8qma
kiNOcCYUrttfKp6eHf2h2LLpILuFPcBF2nsC54IXwg44Y0OEv1ZbOreiY0lemXAl0chieujkcLVi
EqZpgJOVhhgM3KN2GzsmVOiZ2Y6ZLmPYNMaijEw/4s9Zkf6GLK3sToQ8L3Oy2zegnTDN0lLd+YVz
yiLsm5rhGnisBuPk1Xj5Ww/rihfhl2/t0FqUNcp7wMLe2XZZ3bcNfzomA6g46Wdsu+TsgOfcQEn/
BAEWX+p2iC82A5FI1dSo4XhB4egQPTmhs++GQ8ZljrzcdJkGDKxAAFSgBW/XCRzYKBNnWWjhIbRD
gpX0IttJW4N4Aeii11rv5CBZBNOoyNwW2anBH8P42ox3bZn4a3ee3NVzpLhMKI1NlazJY+jWTa/0
eyjj5K/UgOR4U4/GnRBFtBEorlUBToebr/fRlZ1+c8KcRskDK2J3H00yHtKJVWHbtNF6zM+4I4r9
pHfOZ+8U56BOVtgjstPP82sIGJYY9RfUARbzWsWcC1QnX9Yl4FB1LiX7BVHPcw3b2/WidYanY5kl
GkFIgbYNmngbFyaq8xCQpxuIfoOMjRgI0tbWbhr8rpqnEEjNDtExfxQ8n1WlW9+COc7BNKp0hQjX
HN/KwSQcJTo3vR2djGps1llXchmKfNdN4MvqDuVnk0rqxtJfVTaLV7TAGgq+fEdcHlStkgVKzTBA
mYb7iP2FoE4dKpCt/G3uJgk3XrwbndHfcr0wnl2G5fhDLAWNaPVzjFi+xblnadqS2Twu48Esrwig
UBfW0j6IDu0m5DljrSqhbwh8MLdFDEk0tpkwaalyNlM8osTN1ZMMMIvXprJ/+Un6kLkJqb4qN9dF
VVTEubMZTTB8JLbzzg6TEJnYWzmQKErT0EDjt4S8cTC55MXsAJR3uZ8/GikmlC5xnKeOK5cZPspS
2MXreGIH5XcI6AaTREoqAla4+p0POe2gQVQc56fPIC5pg06ZXSCdbUcCDsSSd7ZFj4SHj+H0brFp
WVd+0gJVh43llNFVkllB4D2qK9zc5sEC4bbkCmwOMu/8e5ubQec5zTES/ZuS8UPfeg08hzo7TS1W
M43hLI4WgtX7xgoXBIKKjRnc2qQbcKbRYSajfy/IaWV7XS0IN7d3ViBY1CkyimDeF5jL0bICOsH2
giEJzCmDMWJaF7ZCjz947oGNYLNtPOPYdl6J3DS7TmpI8PYg8wiUheK7rmmUsZMnbRBeh6lErJYE
S/yoDDqYTux8zPykLFB7BlX4Sp4E60BjYfjjCF+LwbvbMtJ2Gx8wUVLuI+ZqVNdipzNshUDfGbxq
JAInwFArK0jrFVEGw56dtfYgLUg9GiiKRv9dlKL8NozyVQbVDcG39qgq6ylCKPZlqmyTWQRgZYzz
z5aSJFQkzgvEeKYc2dhd0gQotc2DtsA/rm91ZjrXyJso1psi/nTSh7CS3Vc/4dxX85ncNP5Va6hX
VFV7R5GUzqZmREUGdfbNRVsTBZEAhMhd7OVknDAcSaK9zIkvge9tdq57b7beq8OQCXulbcIdCSU5
eaic0pEMOaqnIyWEfQYppVYZagCqY2Xdm859wqH0qqpcsmlmQkn1ykLCt1DaUj32ul+ykUVUm0gC
2HnwN73iWaAKtO5tlr7skRqd14vx5bD8W7U9wgs6Z3PZlqh4DH06FFpE4iXosKJu/V3TZp8ZE3L4
Etq0qswsXJIL5y/RUgwUUR1cChXYvwCDJgSKWIyU3WI81l75TaIcoQguODWP7R+7KOM+8tqNwNu1
acbaWP+cuuUg15qnf5NjyN3HOzCkeEXJI3GLx6hYWu1AAQ8xwMhvWYg2p8RatsirTKzzUd3XY+4e
dDMi39pneTyMwzXBkrT6uSETxnnnNXa8mRQ0ih4W4goZJZVSzq2tLL6mtNZWBXSsmBtu3w79YRI4
ckqydoOAm08ZclhEU/JCQ9Sfah/bFcHSSygg5mqY2iejhPiHWo5pjkSkw9gAxauN9NcYJggN5ECK
tt8wNsP8msco7yxkWSJw9b0tzBMtlfcS+G+yo6mgto32KPUZk/FaaaBBsxXlmIj9NN6C1yHw5uqR
q4LgT9X7wn9u7CzYM0VQKzEV+jWI7Pg4ztJ+HQLreWZNA8AIEvIbbdNaYJcAGGSrJ0LtKDy1on4u
yujoicJFBotmmKBbi2mVnt+HywzDKPJ5TiXL3zpSufdBMd1pIyu0AjVJUnfpI9l3HtvP6Br7dXsG
XfScDz2wS6O7srtSeCOQyoRSm7a4wG6e1PJ7Hpll6M6oyLHtF66b8r8G6wnWCfuusZ314O3RgBf4
9EpsXy3SogB33vyIEv7g2BegsN2KUzs5eTp7qNYp51mFYz06qpktXfE20fEzlLY/EJQZOAdZyABa
g6PtDeaUi36Ar6aa8HXUxgDL9XAcI3O4BzP+KDF9IjSK9H0I5Hayxm7tl0bzWtnXABbRQ5yz3miG
+tOFentscpozhgNRxblcGgQwh15d7vRcbQxy1RckRX3UMgmOQRwxwUkonPMM2WGD7G8J9w16TZcp
PKHiu0qEuMpWsZTAS2dp3ikrRp4TfL8wJDLMv8V16qqvpOUVgYcj+8rLkBklwG7HGk1e7AxHMjkh
Pxc6wnW8jhvkvwdhGsXWEMRftMWl1KzxasFnWhvJsEsYTkLefCwK9mqhW8enXCIisPXy6hmzxrwl
gLhhU489ma1WIy+5qX931eSQCdX3KxYfOExyrqNyQM/VR4PY24n4wi5IOoKvHhTKs6ABmW9m4y5x
Q5ifPsdw6Q7uTiAGBmuu1w+thx650Kt8OYVTuawMGkglMNejarLYhzWUmwlpNhp8Ljrdg0iC+AoB
7LEUJIVbEiXm1IODkYO2gRW5bVoL8lhOTRuwdlR4JKAClbjHEbytxs4BC26Sj+NNzOszNyZbGkwj
3p871gx4ThGno3mOjwVn6p7oP1mV+pbLA3VFUXGlTM1XylBuZZk6WcykyIWxtSliKdeVYZ2LxAZU
FGY4StiZVWgJGxwEkVC41LnRFm2xMyWPlYnPBWcWiJXO+PCHoUQpOb2YWorgHCb8qtNQBOBqqFiB
WqDLexpGGRmQ//K3tGi45MDUO0V2L7LGZm7lbkt938JdMpVbrkMN6XExnbpssh76pt7AVaf3d8cV
bL7oFNrBYzsY1d7v0ssgoZiqCeN/0XrRnnkLjgcc5oturII7Qr1IjCFFYFV3yLwozJaFF30HARnU
TOlaZCiOpa9KrWMbJsWJyYGxJrDWWcw5zGXfkRmRswEbHc/Y6KbpLdNS4kDTmINYns5cbMg2Uf1G
N1Ot/WGn1HhSJT7UrGY0VSHspwHIKBMOw9zHcWyrJkhPUNbEukUBqXcN0WGu+VYNWnEMSGNhiGJ5
e0vP3y276M94s7uzLAsyAjTYbkyi+1OMBOdExvHFHOpx9/N/frHNEb4dA5eGH2YcLicGWg0b6w4N
8NA2ezUlHs8WnnS/CUbC3at6/tJg7ZIRsQhBB67G0mLC6kfwSkG3njIvvjcAUG0sb2L9Dg71YsZh
uIrCsd6BfbuLDO8W+1567gz/gl2pJLGAuBc8YtbacCy6ryo9G9G74mJ5aJX1iF7nbhjGZ4BryaUA
Xxa0yTwxeSmzST7lUovutXxYO0YqT2XUPE5pOjz082kqo6McfyyFCUg0h/52GP11k/vW1erV0avR
cpMFsK9y0AIBK+UdYFwakYgAz4YjU+LC0toaX4qq3grNd49O7bYwaF2Lu58vTzJx8atX+j6RZb+Z
9Ai0sEhXhFnKnTTR+JCFsh5HuhNDdz5qwewbD1eyMTmglwHrx01qovH0ndE8OqN+lmLwjmZ3yiMd
DhhSmijGcK5HAhGaQ1OeRvgB+4YuVI7IzMr6i/0nyOCicdd6Hze4LU22noG98VWBebQGO8emsmxL
plr0/30FmqIsMXzHxAA8RBoLZp7Ns9+XG7z9IEHra5qqrQwaE0PbOjPzcuuMNFO5i1qo1aH4del4
yjQ2daVyys1gl9e2UvrGcPxg3XErRgcq9rHP6C2G/Dm2ybRKvPTqFtM66rH+2UnwO5pEczHrDspB
2p+Tnn4sicNzbBa/QqYV/Ny4XvdmomCuGvhSwVnFtqFIeNFJPMGqgZjbje+FVQgCyVmLTAKuLKse
GwhfG6UbSFDNsgvUeKRLr2hsLPRNPVvdlHXmOs3dE3tnsdUkdmk3H/BRoVN+SAWOzyFQbJNAi0FM
ZJkMqAy88ntU6Vsza6uj6VCASdvRVpZPIVR4Jkgs3HLrlp3oojDb8sjI/QIXQGx1DSsuceQg2j0s
92k8i7BpUI7FCI61r+xDrVDuORN00DFOECA5OOfrbl8DxTqRgj6eJqo/dlvzAt5AvWxkznIkymLD
4Wb9Sq5x3eVrzaLRylrfAoBKXVmMNLMR0yLkUmwMch71w8gkRBZKztp8+mi0pNRWeAEbYtAeGgiT
S51jiRQI+7mUWrqEoOVv4uR58NrmrtHrRWmHIIL7jsU59G6Goww8avmcV6gInRbfOdrpVT2YSMjz
tFlPtqtwCudiO43pSxdYH+Dx2MXi0CE5aMMojrW1yLJT3nK3i2rd3HcIkFEOxelDJ+qXSW9fU5Om
h+2Il2SHIXH2jaeCV1/ZHguHOr74ZUZ0UajfGSjBEN3Z1puT4TN2Cz4APiVjDTSaM2D6LmIRcWeh
6ienvH4wvACiZ1bF69waWw4bvZ2O7vxGxlWytw0P03fzKjnEdx4xthcYltPFZUFl9GGwjVFJlYtm
4jAYpokbeaxFJzJZn3v8eyBFi/hk+iaBFvYDW0UwvfMb9iHWP95jJxqiX5hZFUq43cqhYkQFFcA9
8LodIX94DHr0wZmDVjkiYmYXp9WDn4X8ZW35LcI+WhWMWAFaAIKNbA3PZAMJJbDlcMbYvGJrWzyJ
khVKkX5n/jRC1q093DAZLzPqRy6gCuAWHFb0UETzxTV16lAPe182+r3hQsSbv1WQbRj7pkfO/Tcn
rj7qMQ42Va1TkgaBtyYMxdC0c9+5MexQs9rSra/6QGsO2QSaRZIeurX16QYiJTxlU37JGDfupgYz
hj6/cZE+r9g8FcsmspPjzxtX+J+qCgnZagN1YEE/7WoeodDrhwO/xj4fp1VoUdRFxIoWsryVcQDu
UYu3QJ2sTTkQDBgK9mDKovXMQiSw9VWOd95AOosImDEFDQiLsMOXhsj5mMZz7KDTbJ2u+J2I5A1V
CLMPhnl9bA+roQjUwlOEkThMPmN2WFFeVUtnsNmK26u0NeuNNgF4gR2dxHg3q1DDtovyYTEXcY5l
vUcgN1WavpTK8lfCQ61pKYzpFUon4eDZHVqb+R23H0j6JgbIVqlqY1trNXUfSVNjXyq2VYhf1O6y
F4bvqEYKZAAZvPJF7aOgEhNCHe0UpC4YDPCBSzIJywFMCr3FztBdVo6hc2giivxS8ugU4iMN6M4S
tRCshOgnuxOZa3JV4oMhAIkZNwrJYHDfaiKssd9o+ExfNSmybSecTWV6NfcQRG2x6ZMsPBmXMu7P
TWBCCk5fLLPmujbUa0VCoCot/N3IVChik2bBHfn36CFzlylzBH6SCq3XCu34As1buZh8/bFGIwPF
1T20o/7Kq8he8+ttbel9xQ0xZLFTvQU94l3uA3ClyyMSn5K00w87jJ/TxBvW7r5wGJpnPU9I5DxZ
KgfrawFnCmyH4iPYFYX7FvgWLuUyetJc8cTcCYt0Az0jRInSVe5Vg8/JKR7g7RkAWd9NiIxoV8Ce
zPpPex0x00CidMlnc1Hr1rAmSKEZa6K6bW5xcQowyCKU0/FyFrpadIhjDGUAo5Zkm2+9wEavBCMj
8Ng7ZqE6ttG9BK/a+bfRx8AUYiNedA5V56BdE2joV4u+djlZ2FjCSYINcl/8SQMMEb8gV58W1mjd
AzK7x0KyBXbzyx/zYyORxoq0fa5K9w0k/bJqNW/puSyqTY++rEN/q2OFbHDvJjFGZxAkrOlwHKOs
fte1jtvApFZKVhMiGPzzsf4QiholD/CqwRMoDgniTIxPDGOoAWNIQGwiTtyf7tI04CUh1DLXZb10
rHZrWcZzTdZKkB8nI7aw55mc8DPAPay31Vg+2DbCiiIr91qHkgoeAWG4yNjiiUivicmz0aCwp855
yp0dxI33QR/w67RMqr3qtSt0VEWI4M1OBeuiRq8mjPSp1YKbk5Y3I4hf6zy5BgKbPrY8tpIhKICW
jSqxk6sUGAV9CaAD7ZdKje9ZjaKnH27aio1S7rJMwvMIcHLXIkk3BwvgbBOui8Y5G44sdkkhDoMK
P1JpvjcZ5iAZJietTS65ch4xxKJIydQN0cyOhfFLH46PEj6th+ffk9RTbunSUlVwPbzo2RuAiaga
o58x704dqELJ69B6pAI3+JMH2s46D8RimJ11NNu3piVhMSn0QyW956wACUVYGKzKZkm14y7JuvQ2
w1S9sj2/1sWwldLHTOghygtdm7AACllrlqf7mC4agEgssNGYVt91WbyPvto6FR3BqIuby4QFbZmY
2h1UqWAXcltMI7QjkR4uyYwl5gMyj+V/u20yBzSC4u8GdFADa4I4aU5mFW1sG1RNaHn32NzCpZ7B
xG7hpgRRHaJpkc+ybrxlHbE9mdLmNNp0Ob5pCCS+d3linKOYxb2MjZ2XgD8jjxD9P4vJtR/iJ4kx
GiEmLN9aZ9hVjTGsirS+ywDC+UXM3oUB2Tq4hk477rIyfsphO9H5oyT0q5EnApYSdjybiborQTa4
taq3mo3eIWPuvG7t4t2NbCZpxCO/lK7L3iKBczUR3bVwH7wMUWnaYX3OAJnQUdKd2ck6L1H+hQZ3
UW38UgMxIU63gYRHnKbfZFuvIhwrRnbXeyytGRJQl/rroUjcByy566E1iIHoZXqyghlLNxVPTcop
MURfBGkNB6vh4BcR3kB8tVjpeTBCv+UPTe/CoMa20nNvJoZggxB2XWbZo2F61UMjYmYhdbv2Ipbm
Wv7e2vei0NRN58WT2swbsRt+dbDnEsWkojPnkuKLuHhmvGBgzbDgDoyOpWEpDPSz4o67bfSqWojK
QTVpdkczNJ5SnRSyUvGEMBoEnWafAtF4G70c0xUPzABjWBDN+LOv1Mmu/sk8btlhszAwdJCjTquT
thHoX0Dd2UIX47wSXjB6nTzacfmkBNppVXvPpX3vldYr47pgnU08lqFB9T8RVKCPkvhdLMmjhj9+
0mFOJwwSaVubiVe8zBHyCG6xunVBwlx1BDhyUnzIiueJedmFSNOKRp/k+KJc9w4FF/OIZ+FT4CdZ
8FKQ7YGwsn7wAuOKcwZxtwOPxVZ3rCNfZZ2OcOJBg1XhZx8ycPRGXqwtnoSq+5r8RV1BZNJI0l7b
bEEJliiXIkJhXfbZb6RIXBSD/pAQ4lL0JWF4OJwYl1mHZn7z896E4gdHp/aaWK69dmdHYzLbLal5
60NBKmQ6l7/YHCmi08WfD/285/24IH/eUIUN5azrSOCABjMM9Oe9XOn/fO/n3/72v//Zp/z5t59P
RmORH/582d/+jfQfGDpTTpYggXMHhK//+iYOjX/935+P/vyb/OsH/nyejOvZMTx/m+zn3T8f+vO9
/7N/+9uP/9un/A+/7c+v9y9f8+cXT1w7+ufv9+cn/uMf//Yj/3zNnz/2v/yUf3yHn0/8Lz/nb3//
n+/68wEvtpt1GjWf2NO+Bn8IiE+P1wpJ6K7OBraBGWx2UkCWiVnfvLQuNt041svWcAySCkm/nO20
8xu7Bk4wzQP/MftkJjbs2qzZKbNQhzZ95/IqsGeCWjGkPxyCDu9xpVfrajBfUjrUQ95E5kZ12hUi
x1dJCuemKSiSuomp0cA+fBk3yBD9Oufm58PxI0rx8OdNnPZqOXkRhgMhtyWarV3DeIZqt0B4C/mk
89NtaqYbT0BvAX8YUGK5l9qQj9pgjhtb1Zw1We5su7q2tumvwXKtnR2JVdQb6Rbt/rmPu+qglHzw
caOD4EBlZ802dpFn+S7OAAUM+i+OgGyTJxqSzyYEYPlzr3PmYSoIkDpjoYER82BhPdozB6Jxxc2u
zW/sKOhYUjoZE9qgRVpHWGpkAnJDnyfefi6eybb/eYHCaWLmIjR8SzVwKUoFvI/T7H1E2UFI1s+7
pg7FwMYFTRTv77gMsAi7AtVg5HMMJUZPlhE2x5G0Itb5L6yDGXZKZBfgWPySFssr0ZQJKPUqA+Yy
vMZmi8RJJpsgt+tFzPSq1NdRpb1MGEOWDOvvuw72VlvijuiTLVwbnr0um6lMlLLAWTgS+1Omq0PE
XZf+gPAVbUreK5Q1cxdyiunl1romIaKfVdd12z5tM4w9eymCXUC00aKNJ+ukjk4ZYwkh3lYRPaYA
rh7kXPq5IFdWqIBZm+j0Z5zBeYZUFVAY69NoeGqzAu2gZqglkRRn/TXow3cbHzLyfO/DDdNlapXN
nMXJ9isgfLI0IoJ78/6OF2O/ssDlylrZJ0vvXsJhNnkyp9575vA94Kbiwfn2ECmzRkwOgZ3QPGjR
77S3nvUheWPk+4aPhaabTYNULcN4aKKLUVTcceHOsGCICUpGMdTo+r1JdonuxLtS9FdHH28T6caR
KG4JWM+k53CdyxIQoS8VlG5ifHeZ5SHqzPubzJJTIvNLMVVPzN3NExCDc9j1K1RXySoz2O4LMokX
GppiADJARhhcJfvmmOaE7zq4VZc5GT2J7bPgzO0PQwHn6j1aYzq4o5tvUHURe5sM7KZs5R2UlPRY
4VisTc+/BIAyF1VB65UYN0cL0pVEErLUzAENd/9AY4FVxSj3QhrPStNRqjT5vY0vsorcr4DhoyxT
0u7xR61jpXbEhFcoIxT4lsx+rMlz2JYGdxWlrVMne6gVtWvf4XViBb/D7YabM2jXWm2+a8D1mLhd
naS+01UfPSZfBOncDI3s7bBvHj0L1Gkg0dJgWpOUAL33bI8xcemd/1WYUK6qZ8Q8Byn0W2FQ/+I6
eQfHSgJC1b8mgsvbQfAJ7gFRuo8ZkBgYxPiQv1wQSUyZLglly7wfctYO2Iql8MKXsSXeuRHRtrFR
xoIkImrVjgi9bViipfzCYWAdGOScZFt8mlQbERNe21oZ1CJ4Zg6tsJlSdtycMb5u7ZJnHJvqBG1+
GRMWV/QxALfw3pEtoJnxGJYfGTcg0ufG8shy7ZANqNzDeLg4MSN5j5pqzRxjZdVDxJB8IIV+MEle
ABM2TuekpKJ2QRWVA79JSEZ4igsEKop8HXlKCKcucO+Ii176p7LONgVZJ6NPh8JFEW4NjfR2Je8a
Z3SW9DgX3841IAq9tQwQ3bGhUaxd+t/Cs9K93rs3OUYPUfTuOPEdA5hFM1u0oCArEn70KAeuM+yL
ztoHsfGQBJFJ4eDdpTlpA1FtLYemvKPaOvj4t2m18+dqHN4GOLjouq2DRIQPWYvIQj2+hVqwtFoG
wKJpLm2drAvRftQRm5OWFwhVHyDpRk+hzXiEPY/Draky59D64EzY8aYAE5m8gi/CspkZ79MU5LsM
deDCmN3fVqp/iRxqNvX29FBk/us0l7s9rfyKGKKTH6HgSIGwijmN/jOw/FsJyu7OEOVZIh5ZiEjf
+qTF8ZSnS+wnO1iocj+N0UsbA8waylfPxnWlyOXi5Mg2ky3f0DVqgH7GM3fsrKNgxZR07HzzNZ6m
aQnqtulfy5AgQo5xJEjhR2eAmKO7unWxgyBk27fEGlhQtBdePrHVuYwSCTGYPg5F696N2vdmnqfX
Y/bBKuW3V5jfwimx787zy0i6BwyQuyh3blU/vviNfXJmZXXZYBwojPJjmgjAqfEN4FHY6UXebXqi
TzWR6ovUmW+XBYELOZODJIwJt3DcDP/DtEYAQZNX5Q8DgQrozI+Zbd6IEEeyZ1Vs8qubXrRkTIgK
pE0QHG3vpUusJ3O0IqCD3dVmGQs82/n0rRkWjIHXV5LuRU/ewYtmOzZ67PzFmTyj1VChyNYny8T/
SHFQhgfkICfZcDFxbD7EtX/cNX2ZEzRMj9UOTIz7ie1NnpJkMiV3OHBDzAzuwezDS+vJbdgRdV2y
1a99sKjOeJeJiDCIyoqR8XzLKMLnxUtuyAMICnNQEWOyKgsAINl5OsusrqHdGsDjaEsMUtIrdMJY
q9Nt3QRgWTuojpjrYUYqd2GF7lcREQhhYFUZ43rcNtVHE9MccVheCs9N8QBHmygbnjHgg1tNQXQk
wXc3WPaO9eSuquOj1XvfUGW9Xaf3+zqINiP7IPZFP9NoM/vfINn2J0jWsP5tlOzLV/41dV9/TZP9
+Zp/5Mlqtv8fHrB913eEIWzhkob8z0BZzTWJjbVMgXLUFr7r2H8ilnX7P1wdWKdvkBrou6ZDCuw/
A2UFMbTU4QLWq+/r+Dtd9//8DwJlDX7Iv6SM2baD996jSrQ8D7+TY84f/3i/xnlIhJv+f0UsO2WN
TAPDrvJOlnssjDq7oMO/AAeTd103pXdZUl5zeP/CMc9BWnAOS/zEJn3xvV0FD6FMuPuNYiFaK/4V
j87GkUH6xICOdlXvzV0cRp++nxZ3Zm8PV7c7K/yp/z4v7a/Zcrbt+Y5t65Y5/8cw/79sOcR3AT6E
cFqZSTdtew0arywcsJcN0gEsNyhnJ0RK//6HGuT6/uXBw11rIWnyfaKyHZtl2l8fPE9vG0fAcloh
xAJDgwZxN07g5gMHnE1dZsYdtMF1jPf1FMR0OIqUk7rsuodZW4sGNViKJPricg2WKQ/ic2TgucJV
YK+A4yOyx2xuMFlCvQXvHLvidSjM/yaVT59fS3//I8iYsy1XoGMQVKF//SMqssZqKyKf1nFWzRSd
Lc9ILj9vEObVVGFYrkfCNQ8QWHVcc3V3MWR+Khw/O2v+lJ0nb0pO1CaOkQGwI5aAMlCvv8JgmnEG
fYYNK852/4+w81huXUm69RMhAt5MZUhRlPfUBEEKErz3ePr/S6jPud27b/QZbEmbogigKit9rjXO
dF3g2uAIjy7aXb4kNUN+9ILW14MzTHdeEvrn5IXKUzR9j0qeBEohiIwDcF4Audok35r0Zv3S5cbN
SPvvWcz4z1kxxsobuDZA+cx6fTt3gPTQ87NZ5mLeDrNTHQqXXmQ6uev4Va3N8cnJDOwD/ffl8DWk
BTRsiPs9BYBoj+zch6D4HYFkPGaqbcqgofISD+ZPHWnLPfhf1WXcW9AAdkxT1yljFsC7hhvbbgA7
LpwPtwMCSqsYhA6H1L+OUz+9pK/XvQthXr3zi4IGC7/vz113Lq9CepVJbFchIwaFsXdLxsBUg9pe
mnnTcz+4T0Vu7rveAumlqs1Nd9lqeQM4bJG+j1F1pRLLR0u0HwbYNs8co2spOPElA1UMz2GgpTOv
2v36xarmlmwyRLEcYflq1cZdSkGVYSegRSonpUfB98+dvkn365cYd+X3p/W/imI8WW48b30locQ7
2dlN1TJtuYTubZHH9EEv9m7IbQ3hzfRHJiNAXOjICoJWvTzXZkVlbvju+htSpOkLnWBnSq63CAND
5TTInuudPb4xmkMlqFe7HS2xFKlnv7yJwKvL04yR86zubmkpeLfqhlEEh+KM1iZ3umOHd8OVObXO
wR/BlC6n5h2Kr+yaBrQz5n+zulSYQ1KIbSyr+AZ6aXTT73n/vzWCgTr/8zB5Ahusu5plOZYqpI7/
pk5nOvMy0naMBdNDdJ4o/Xb0C+PQgg1nmJBWdGV2SL04vLYyZ8P0GUjy05xvnCi5zDrKWAsIBlcQ
czBJDF/vOXNs3XZMfe8m0zUD2M+iPQe2HJDXpiAqjtrxup5jUso9dL1K1FMccM38yXfpci6JlHAj
tF0ORsQ/aI3/1nyaqnoGVSF6nHRyvX8ojYZGmbRWKhjLigHA2mW2r9cvuLgbz2+Ix9MufMghOzsb
upjJqqLvIJw4b9wDnTDmI3q8vHViiLujiR5do5ji16yjhJsaPjM2LeXESDcoEkM5MGcVXKaNafyD
zdD+NBoeSL8auk8FOpFHsP4gJG2VMKrB0EgvpqGJdqCJdmegK+ZXdLlSKB6zbyMCvaBvso+mjmwG
Chk2pNXkZixakOwBV98AMjIBS05bgpKZLfXvqb783xL1XyaGe9SBQ7FdiJRxBP5YaLuZnNTX7PSC
YWSFOKECqMNFa/7vq/wn16hlyUoYKB/TdTQTU/DHVVp6J02OEMQBifVBZ0J8SeKaEBhgMh5a9/Pt
4pXH/31N84/lxyPinKj0R6muBZCVLWfp386KXfZjRe6hYkwqpk8/jML7pD+3OgdE0klQTuzrHkBC
yuwMFY+WcaJ3hjZK6pdvoPhg7DOCk6F/agYT4t58fNMSpbn2Ig58Uw4+c8SUZafGA9A+Kreq0AiY
E1jXXcUwR+ylVyNtd4x1mGSOyvgjYZqGcIGJADdiSC9Ww+WG/gsAQdPsh3N0PZpFe2ep0XPee/1u
/Z/tKGct+FT3iuabdwMljc73mkep6/zvxdL+UCwslmNqpu7qLgfPdXX1PxcLCQ6VpaG61BGmXoDG
bt6OTIhDwkFHRGI1tKYxvzlRTN3kjoLLb2noT6//B5fn/3cf+FmcFtcwTYyf9Z/3UTiLFmM084vR
JdPVg81Uec099T9AQjg/wwRoiqp7791i3puLAxD6CAH1PyyGiOP/YxK2bNVQbVwuloQhEzwsfPR/
lxyww6bCpBnoQnXq6VyfNAajM/huSNwsdxFczzetS1HfqEhDtmPzNGLtLi3VwtnQyewqS7QSGrxY
8F5uYe8drv7hBs0/nKrfO3QMHNPV77f/2C7PAXMC0PT8oqB8k4lxmrU0oVDNbVPKfXEHA06JJib9
NmTLZV244+36xShymn0Wsqk9heTt7Mfd7fg2zqa5HfM42o5mAuISDHlnkLoo1wp5CbK5hnKdhtpD
H3XLJmfO/RoIJJpJrJEmnN7/tHyreEDj0lLO47tMVX7ouUBhqDWIIVm2aabO3JI6iojS62pT9d58
VSZQjwxq5b56rUZnFlNb96FjU3Z1ARB3nbJ+olWhPc9jp7+efZrx8lZTHhyrhBJ26bYT0PvnqI1l
Sy77PK0nDjrhLTXM1DuH+iq7jVooGKA4sBmUMzSNL5EG5bMB6lPJoAyeRX1talQUZhrZrkpT//ar
hVGkAf6p1jYeQoDSSSWklFrp0gAMhjnzsVHKp7D0P2PXTb4LBnIACLsbGWa46hkAio1CP1+lFRb7
YRP6+CxjRrdwpB7izHH26xfTtiEsYNjcFi5bKojzJaAQANqZ8wuZgH4b60ZD2V1/cBk4Klyq2RzP
h4bhmUsvG1FODdydi6PkQBxSRVyVwpLrxla34F8wlK3qNCyTfMlT196FVXdnlHF/6zWxRol2fB4K
vb8tisYCiah/ghSFvija979mJiNsWGwAp7/lftO72Am1V9jlzxvHDSalah8cqHJJnzNZmmbxQ12b
kJwWiXdvqSkIAJ6JqujfwX6u/uFY6nL2/ziWnkUnL7GQq+mmK7bs3xQ6c4KQxnhAgYacqWM2Wy8D
zYahjTwWPZOX6lIwaD8zt+16Y7j1fAcGa7if7q2E2nbaKD+J9sog3w7y1eUVID8LfPLxPIQbianN
oX4LW1Aqu7o4hRMtzM5UBDnH/p9U3H8/hqbZcLvouopRoj35Px+jbo20j4cIFWdtwLjwXwCwrC4T
ageA/BbeFZM6zZ6+cjMIZ6UA+jzVmYRcyj2BxYU7thuvsKw9G/a/lQrQ1v+lVVy8Fc2w0Xu6SRbg
D+8SyIpIrQ3wTxgUP1l+dvINC/46b5cs+fccW8dsJJtV98/V5L0k47O8Bbi4k1eXNzrYfoBvBmqf
nGIH+ujWewRP9qRE+e8/D7QXxpjy/AeJgbljCRi5Oxp1frKX6rsZlh8Fzr0eDpSs0gMXmGxVs2/l
z+12/FHM7nOwn3Lb+sj98iT/TAUqVc/eAakLYjS9Z3kKw1kUdK4e6KSqjbbYVbV9YgTj6Ex6QJGA
ybnoaZmXH6BST1VoHF0YAY0l0Ho9kI90quWHBpWXwtsZXX6VFcpObjDlZuU5HVU/gtscKHm0XwCG
qjwwKIdXeYuX6YF8L2P1mHbVg5JmdB4kpyS7gTDpQ+NX0P7iNfP7Nn9uy+W9JwCNCl6HGU6rq+cw
zJkjb8PAsLITgd7eXsKN6/LbdgJnDpgjfJKnhKmoJCbVnszz0azVwJuj5yaUGHH6Ie1KV4vjHBKb
9GWu3FNuDCTg9bPkhOJgZGvYKNF0lKcB9/EEdDoQiwadNvkJUF/MzaFKCSZyCAJdXQH9EWrlvDp5
ZhjINi1uGGwqp/uhD/t7UeL3tcRlvPXNd9ylF0DRQ/diK0vgGkkw2tN5qFYPsuCyMZQHXwYGBTAe
ARYo0M3xxyk+mXt5lbcAB3sC9+nZ6sNzZl5/tEUPZN88x7k3HDiF2ZxqZp3AJ0YiREpWAfMpEdT1
vaysCB8DKV5Mj0rIXyNgiZOdbODGYjpd40INohJURgsgB5+lqlk/o4mC2rHASGy3kBifGq3/Aa7x
1OvpiS5IYOoOsqLr7uVDEjSGHtQLQOLq8iirINKpLleL17wrM0CzEe0qafw6zveFpwUeM2ducmXG
SdCP5UlOiJblp0KjxUMznxqGW2DtYHXNavwsi/GnZreGAiHQQE1r+ivQ9k72yPwrR3Kqq3Mrc+9b
gSYZim8aQp4V91YKfnItZ6ZEZdhPsjIij/Do0gdE7of/A74HNPRXXRkH8BG+Zb9FJsclepIOw8Kc
SMxY1FrKk7xd7jPWvK9kdp/S4iepmlNUTMfIssFDLE51CFHaYt7Rl37KgI+T77E+/eDPnaLxsTaN
22j5sGrEdOqKk/wrXIi7jfHWL+zzaJyCPp9+/NA8mUO8MTV7ZyxToJj2SSTWmOr9FAP28i/dkbX6
UX7OgeCw2ms3o9mHYyg3KS/LQVoXdfJxvHkIJnfIR0QXq1Tb/zp1eq/T7MZxqQ+RChaTt2ztiZPB
SVBddaPZ0a42ylORTUdZzF70WlaeMYlKe/8YtM5wBcjRVi5YJkkwNMvOr8eNYrvfspJKzaqZYO43
h6hDtFJEpVvykyH2ObTgs85PptreDhkDUy0i5NEaFtLki/qRvy1QQc4SBqFHMtSlSZ7XIvg4rNq6
qZEL2UC5tmzFlFtgTDdX5iOuw4esjl6Zp6wJg7aM8NIYvuVnRvlOcgK0fgx0li3vwJUAVoszYiOO
xdh9gidOHUKr71oyJKsmF7HhyXXSmhZdh3JF2szPm3h4lNetBJmRlXEzVB1dmNNypn0NwGdTz7ry
UmtbdTX9fdysiDsNJteK0V2ueinl9FVj/2PUQJ6BTot9DKBD/zLp+Rq1eUeGNzRe9Sn7nsfhq8zs
EyyrTC/SSYpCAfmD+lcY6Ip1mNDazhiUHCILOej0ZJvD+ZDY3lc3JAfLhnADYZ2XYHKXQEX1eC3N
XUl314A87fnFaWm1fQqvSCND39FytIvs1CpqUOj8Lq8v1cHbZxGTPOBXi/SuDyDmTjHCewbWzmVh
ijEMbifuSzRkOI4/BhqL+dJzBorv5Ez/S0FqYqAAeru1FpD62eNVXlhp+RCIZJkNY6qBzAycucal
2KGYJ1FkK5okSK3y1Fv+k2wJmK5AY395qbNeXA6BLLVLK3OCRE/P9XCUu5ItWnqflrIl8GfhzvMe
/zotmhK91Q7NCcxjY+ZARgi75Z0egvXCYqPk1qOmeXPACkQXyCkSdaIxKBxXFtWt6rv0liMo3VcW
CMtyUjS/fgRoBjxbTge/G+wGHTMdp6V71tuTHLTem171/ijnW26tSQeSruq1iIn8lbssgVytqMPb
3tQvRNXWNu3G40da/xrK0UiPnX4h9yJK1+zHT3BLrgT00BPbkM2XYTwyAMpJ4oTJY/SGe9CYvNDG
H9kkW1hYfbX59GQhl5+RsVQahBvmapgOLaxzfdQeuqI+YDVwo+On3nXes+x+arKTh4jUnXNQPfst
Vq8NjUPeNOysX6tHxiB3sHNe5SCU+uFH6piryRQlYIA5OGufaq8eQ6CnpTH2OOZXLV6J1WenYshO
xBJk7YoTXMSB3JbhPgG7+q7GKGNeYhz22gWUskZ4xa6a8hS6Tp2+YrxedsyZ+rthNi/dOfrQqzvx
UzrLvVkmhXF2zGRYnUSH9IV7IKSiXXrayu6Ac0TvhPKYRcuPjv2hGLhVqmWXV+PGpZdPdI0IPe54
YHbxpuj6K3jpzrJSxwTjgfnOYbI09qnfdVW0Eb0ptlJsllEo9wPMWXR1/YjLuJ6gTv0BHeVB96Nf
p2aYjQerzkH+IcnoGN63M2IymS8x/WYvxkYsn3yi5X+Ohf46Fd2nfHgylIS49E1guzsx5KPmf4Ez
sJ3VdidOUe2V37PFuVYgmDMNaJKzE4w3gTgJiuM/ZIwOu/MM9lHFpM6yHjI5OBrBVUoqzjXu5XDp
HRRLZXljGedW7pxoc/j9BCRQ1kzklv6FYpsxGB6LoZGzINegpTQwXHtPswnodctqvUam/yMlvBeJ
z5r+mvL2Rg4qkzZHWWF5zjahHMAAXhth0vzsoLqQtuY4BPmptftv58vN1OPqiiS59Rrn7+KUycGV
7Wzm+ZMRNtkxWaRR/b1uUbQXpQnrdjiRqUoCWQv5LnevQD5a2yYo8s7BMLQAwNiv0t/rrfPZDP9a
28bXn8H+Pmuc5actoieyM2ckr4JVGnQGC1Ay8kwNnzv3PseVqQH3IjaGW3l03YwD2TdfAxymmG9l
e9JWDZgNPXabQmVjqnK9WUDin2bdPJNnkZtb9WZptbekrQgql59aMYIi7D4TmGWUbrlfj2+VRYGW
ay8ms90dUYQYWlEBojUy1STTeNvFR5dBY127FWvL7McpgWLqzHCtg1LF1wMKpA8RDEyuGS8vjo2P
GmIM8upsSp37TpgLY/9ggMem1g8uoGlyesHbOuUcUcuCFS6LbuRniTUmZXmL6ahI1CAxOcyiKOZ6
D6vmhxxu8X5Vn04hA8wQriSqa2pxv8VcmfrR1bSrtByYoMV78kNO2ILXqhYbT2ceyiy+6Yz/GvH+
mFkD6KPdNbP/VcDlweaCG+wCIxQmp9puvoo4OQ3AknZT+Fj741EJcbksMEKpOU1R/JQ0MB7H+MOM
sjJ01L5QBOIYgordlzTLeO51u5SbVJsCPsguk/fCASwoHs+dQQ06YpIBH84ewucSprwKP1kuYLG9
Dp1V/dQ+oRGDVj5zaYedwtjDX2/yzPk1mVKGMX/vdH2T7bwVZvUGclbASCR6mef2eJMbpy/yoomH
2GXUiWmI92Dva6xDH+MQRO39MCog4FiHWEdPE+rkfkRKwKIgOh611DzJ04eMQhau+Sj3UGf5d4w/
a9Ew4+fv8idAfwWtWn8ZvfVddHD85daBxsT93MNyyWnKuphJ0QR+ywZQ++LVB+FKLz36vtTANKcA
bKafsdy4XvohNy7Lk9OiB4JFD5GIvpc18/UpkDWL4bBeDMa/0+VmongHbeSP/L7o5x3l8Y18QMnE
NbSgw7Ea62/ffcsk6cmHyvvcgdnS4gliqrNGSW5KmWVYbP8LTIGfqj5lvvtIK0dA59YRAxcoMUwA
6g2AbLTgMXsAnA1dG09mFN42angBWkBA49JuLhX4Gfofj8AHBwQayfq567Rj+wqJyleJZwSN94mh
v63vqlsbY6TleFZ1CsLv5WqTTIjkxG5PU/NWmgcFyjIyaI/ZiAOBlEf4bFOWB7FxXRv+x9I5J0W8
pFF9jZnLEHsNjZY7NZ9yfiUmF6dqdGA1gca1z6wgyZNHKhnMsRPOe87b4n4poLr5Sf3Ui20Va1lq
/md6OffhZwtSehaIfui77KrT9B3ICb21mlixo/VZpDfBjItoz0mQpC4ZiTM5snK6h1QDdKt9y8Ib
KPmCWCjflnq7nkpT39u2/yqvi4Ud9A9xEMQ5sFX1U7AuiW41FJbSEdDM1jn1t1tZQD2dA8PI95P0
xI4gevr2x7LXKdTBUIlziTcs3+Wtyb2SGrTVglo2xKeUIOuv39jF9KapT4zFfWYOJ3p66QftqS1n
3MXpqW058H77WbbLscKHrhP32UwTShZYBKs4tR2xL9cw52wbNgNVT6BPik+mLQMaaU9hjyzJ9acr
Ji2OckfZ8DBDT+Dyjox3yDPUMbbXqZ+yvD4l3QB74FnBr2zeskT2aXwle/s4ftskz8B+PDHqeYLF
4KO+ZuookHWSV+VO5nRPdeptWWGVhxu5cF7/3qBXL9uIWdwlH4/tYgRQmUFCxPhIMgfw530x5BMk
8JTBXbcF0OWrJbuqR+5FOKo/cp+yIO2gXbc9XVI8hjoXJ9ftOZ038vxLFz+KJu/FBRS7QYscQTeg
O8t55jY3kpwQf14yEJnbnRtm8iBipxFNAGX6g0b3i+y4eoCi+U0GHtNx2sHt+ykqHnCFH+1GhG/u
wUGarACGvwuoEO9EKMTHpBD1ZV3pvXMQu1YN47HPcfCGnvk4CHGra6qDgXidUY5Bb4enhqazZBqP
8nYRU7uAKoN8oORSxBjpTvNpdhvJf1kDkDZigQzrNfKXt4GPWJBRtXIOKQSuJl4pyR4iB3aMp3EY
uHZINsrplSeWdI2p0FjHoL/YTHl9zWFhpDwcovTOGpQL8ZigQVuTCxKES5owb5IbG08Tm3gzZ2fg
hR3XePhvxzVU4btLvWd9UY9y6aqwDzZzIylOTIUHUS5HWuduqJ1dOGkUqERqAjge20jMJJnvT9qd
Dku3TzqLtmR2dpgR9wFjaLY7kWHPwgQVWLG0fVAVGHmtiETujD0Ho9ANaXHrf2QY1lLt+9Caj5PJ
+Ra5T0hjLOrZ0GpHqI7OtSKnFWUOMl6e5KRhjI28utTnFkiNOfATCmRqcS/SKadZTkMzfWM4mSJU
18PSJaCRpPYqceA0vKbVUd4JusV6jnTPxU8Bx704paTzYBXHYBjGA/MOZ7bvbXxH36WS7KNh8Uu0
f2kn4MQY5xB7/7hVcZqX/kdepwP6LLSjZ7ECyvykddVB/iT2/RcHK0F/zkn+H/WE4HxXU0acO/PO
lgyNhmVJyxu3M9YnBa7iwhqnGzk/NNsEcW2cGt0H+6Db19p8pBwR0Mrl+tWHHMGKo1hOqLbh1umL
D6LWj6rc2e7MKGx3J2olXoqTUQ5BAVDybEX7KI7eddhyOjUY1YhkqvIlSkOrlS/PdZ6i+ce3MWyT
/SjSqToQZIpuhN8MVtmdqAgAhwI5FPJ6boJhBew7Rk1OvTP/7lNCNkr21Vf0r3xbhtfVmB7kcmM0
Bxr3LWtumPeI5bvIiLxXVa7G0vuQLU8TphdSenvaz4Sdl7XQ00tTa9/kgy2uW4Thc/9txQdtUL6m
bm+mXwVNl4PlHeRJ6GP71kkswJ9cRN6L2IchntcP0qL+amzTDSMTD4LjI1pzMtrPVWZq5WamACtP
5s9GILpf6/KHqqVjfCgOnQ2DGe47BmpVI1rHqqego7tfUVef1svM9dtck3UmIcinyKfizD40bQT2
bIRmYFHohzYM79kllbfAq6O6zWNL2lP8DvFj/Np57xPopXE8wyGgLBDQMbSLB0gjsvxWh4JFNHDO
tkctmpfVCQ13C/H7VlSh3BlSRw6sfVD65mB644+EudpSbMsW1CpRubNDUG8W746zWmBJa9QVznna
fFocU6JLiV/wsL58G8gXwEDWqHEN7nC56HZjHCygtZu+wSgocZIodHLF9llH2GueIsyGwFWbLbgR
56B+4LUhuNx2hg8t2fQsna9Vfi/5nTVVKVnMZaIfRH0Hk/BIb1ftW9gjnhSZB+H34JQb5qG7jWlH
W8pU1XV6YRntV4opbthFyV219rIfIFvrsG6lJRCT7o2DHBNrH/KCIptKZpkbQ056togUI3zkxvng
uOuVJAkF49I8xZ+tUR184/h3FtXB64vL+ALs4Jt1LZLB+05nBZJy67zFIx4S/SjBH8MuGwO4QlnA
RNXWekICLHllYEPwhA0XnlJSQE01bZpCfbPqnQRos/0bqCUR41nYEa/210g+walujR7cdYM5Gm/d
lzUIp9RcefqjRP0+cwXynZrargV/tHfrT8kM8NFyhaUvdkttXgJs+C0J+Am/XFUvp7Q9yYZKHtge
lK1TTptcIhm6YL7AyQyS8dxjYozuo8uEMMRHZRRkEJ0LKXYYIBd6GffY6duk9LeSaVizDIk6PxfQ
DEum2vXtb/xjuuydJx/245lEQSQataiNgP6uZwMgF4rHeL3TGpYqcfrQg09nq69dbH4A/fs1ohuI
rb7c4a2f3TcDb98dw/UvQoMhnLF+Gov6O0V8Bsu/9lUfpF1cw7g5Z+D2TnafrsNg8LwnL3zG2ZNy
FV4RIjCiFyaLrg/nPeQkZdNw52ukKtEcpe4d8Ncis311kCXV/X038nVpT+M+gsDcwRhONR6cAaoY
2AAXeWZBteB7h6zIL5sU2KbevyPZck7Qc5KMqojXkCzHomJ+X5lBhNXwGolu5NiOl6PZfhg5v8bR
t/uafNmHMSRv+dzSLmCDZ5d9T7BhqJwwqMMDwrpt2XfX5dy/lsgeQZqUqgy7pIsy265bC7OsyKYJ
hWmhaZSTSQ9JqOXoL42G5wXlQpott1Kkamr9KMkESTjmOgS9tn0tAUJhGvtpMS/b2UT4ui9JEy6z
f1hA9CPXIl7I0vpbW1e2E+FOj9g3F/KBklWRzISULhSlhLVovqpIe0t9RdKhU1TcGpBkN3B5W85y
L5kRhvZPQ0nsRX2UZiDA2lEVoI3uKiPeMapyAnIwgAFkS7/prsXaiNaQ94gKoiQPtkC6Z/p3NlJC
TBUZG191RpTDYTmKnCeGDY2EcaEY7mXah1AIZidXW45j552gRj5rNP9BMjFyz+AzniZqIUtvXsqJ
Yy58PZG5xekM9R1Y3F+yoPIZMaPyHjlpgmRJtFu9s/EMa9c3/euqLKTeosPzkpofIs9/K72p8u+A
2QIixt0qjnJFp8OvyoH/9ORhgvJxIQjaSbYe9jNVbz81DKRoRPlum8N7WF1JEQhcq1Pa7eNEJ89B
AGH2MIMYVKHSb8Z5ZmfT5faVnCcbE/Sb8TOnvZ0um8o6ZSU5T+5bHkVX6aYy3gElCSSnJGrM7fwL
x1E2ixGdSb5OfFIJJSXiBApll3buRgK5tLJ+06PwKgC/OqOpyYAv8ZVNxkVcULt3N0o77eVn8Y/X
HBM861HR/Jb49BZq9YmcfD5lT5ObMgbN4nJnnSQybObjQ3jkFuJkeQyxM2m+86bmILXEtbyBUmEg
dC3a5rhpFlpIrclngEfbJbQw6dn9an4ECEGOi+7390jnxbokZp2u1bRV60eeBZESIQJ00UidY89H
2oECWq0DpmVOkVLCEpBs3NG+X/KJ+ShMPQZOfp+NYDFciYXRlfCY3sturooIVbIWPKYQRrb+MsSN
kt/R5xC0LslMzwaYrNrVDjgO8jobK/ss8iJyU7iwOqYvivmeJMMnWvX7b0mSwwHWJ6CwBz239x50
j1Lekb9yC+0oTzBARB8Z+PLpaQ5LWc740vWs6/Vp/bvOqz59s/5mlC86k6v7encHx99lR2CkdOhN
W30aMuVFfjeP2jGaACupBbgf1F1ZHY0hFDvG92zTB7moX0BBV3W3siSAvQRVZ6x/6Pg0rcBY6hqv
co9eSLqYZ6FHcn3KuLU3DFCsQg+muZNYn2BBHjOcfqkQiUswhLvJc/aaASiFnAPuSM6E3JUo+8Ih
u9COj0at7d3YvBy4GLHcHk51cvejdyiYA1aSefuXtzL5DnWu4s7Bq48b3iRujaztosBj6PRPmWST
RiDN0t/NYLPBmGZeSrbdAm1M5FGFgGnq2yf5eTVzQ1t9eNq75MdFe4h+pGXhySeHK1pQMvirtEu+
dR7790S9k4rS1G9J9TJEHK5FGck/i9b1ewDXaIoA9PdaJfUrud01/+4VYJtD5qUtH2Ie/0o9TxvD
sb/mwTl3tJTurvIkPRFFTooltII0nHfNAACsfDKmnla1u7/L7NS3H6Q+KnXRpieBhCGgH4vFs5qN
ObnXXjG+4q3LAZcwUi9B7G2JLqT4Ki+sbR/5q++nb2ueuCVhlfRQhDKTKn6ykdSHDPPXmwZzo96G
8fVjcQHi969nnUWXiry7sNGCWGZcPNWcbx2/oQZNBRwxcGQvC8x0plGgEWwao7mlu5IyHrkYcXKr
ZNh2SbZLjDNHp4+kN/BSIDQnRcHsOhY5f/asT/GfAe5bUwAS7oAH6O2ZmTxPdQ5rj4dQ4UyXRNP1
Mr+2Huhpzq+Wk7C8MwDWz50Hr6NOoKC4JJG8xvHtDnydD69pvwczuhn04lJCe9yATUPJazaLgwQJ
npaekQxh+He4a1LronBux++yneDYmCCJ4CngPAzoY3Ej7UNFAKxcAZ+fSh015lA1GdwnjZ63F3W5
3EoFP6vrQ6PZJ715Wpz8XayRuGlN5950WXKRRE9TaL2Jhy8VGSOjxuuXjOSRfsF4+ZJDBgC/I9Et
9oCXQEq9ZILtTtoGpOIDYcAugyk1A9hTPMVVlUi7Roq6pTm/je3HgTBP3MUMRQ0WCgS6sPUizVIV
kAUSX8LNAZfMv6QwOJv9u28eVkGKdmapv8Wjtq9yDq5iHqKa4IVrsVqhtbyL1Ix6+J6PvwVF+YCu
d28nq7mUYk4YjZ/WNBzMfCs2TLoGpHtALLj8m/2akffuuXWAYovKa7HgakZehZpRa3RPbvkmrri8
VU6l7G+Yew9abK2JIkON3yZwWJqwfDJz6wjPkayjeOsSLYEuRxbgVYo1boR8it2nRxMz1jzOZAfW
3iFRD5YHhGyePpR1stdnYmR8mBBVEifqLaNh0PuguBcVTj5+sbj+mwZbK38n51tNSTRX3aZPtIuk
c5k9mALx/laVA+TmMVfPxB+SP5WPURz+pvAfNa5ZJtpzX79LFKZXfAz+vBpt7Kz4WDWJkaHmpbdp
0cCBTqY7MbF/XdeRuU1Ia93wUl5an0UeStOVB93uV0d+fVHEBtTfu9KrLhx0o6yChEe2D/1erNzL
mosEyiIvyadmmK9SmJaeCCmNhWn12vrPvXMRxc7Jz93Db3WPHJcUjSoXmCktg6Twy66tveNmq0yt
FXsaaKTUWgJRNTb11eo1iPiLE2zdA/gWa/qbVLikQUmc0KzqPoYPCZ6IAD4Jy9ZNbyCASNPzyWge
dIszKCtZydIUfU5P9HAn6yfR7LpeZpJ+RVuQDDdMkYPez75LmDWb6jHPd/LwcpagOQlKo72ec+0S
qMfTSB/+0PV3YgTEGLTlm652T2ZBV4xEZLb56AsagniYHB1dtK843LShXefAWlo43Q3us7irspDS
iGJn4+dIzyrVUckX1mNI4vhRKVDKeNkHSeivKn525xcnftIAFvzNH/5lauS7VPin1AUocje1882M
z1935kmu0xfpMbmpKXnJ/+TWWkCgSMCJXx9qMSkrcvcsbVwAKOdGF4ZxB5YUqZ5f3THN0b6fO9hD
eRjx4uK6ejds8Ja5fym5iMkVkQMbZu9n9qXEOqMHxqnIJHQbb0Zz+ddpXdtcRCbw002oVQAQfZZg
U46COGpKlhyJfMXJE79WqqFSIIad5ALIxzsp8kpZuXJ36J/j4tQHeXKnbS9SP2JwCnc1HY70iEmV
928DmKtJEPvtpW7nN2vVQ9LRUunwGBGLVx0hhRorLl6G7F6MF8zqJ1FchjVd6wu96bXUWdBaUpVZ
FO1mWZLLroJMu48exlbbKiN8r+gey8gCicg8q36swS6SPo4WpNkadIt6ot5dSwdA1l6YTrmX1RcR
k02ZwuLMFFnijMmjF1P6SaJODq1o5N9mAHhUk8q6XaMt0VeT395ninautb/OTJYZOPQwcSnahciX
6FVpvSoK+J30PHzXI32/Jo1YVLtpbzUBmq6goXqTNMi/R1FJ5u6K0NlIkn/pShCis72kzKUeESUk
PJfoepmKa6i2tpJGlMymJD4l26d16nsJ28AJaLylrF9b81kyhrTQHmZ7ZOWdtSFsFJcKsg+vcmGw
b29X+cTl8uDs88BxZ1L0dQQ+QyyT+HYFNHBhV66BnSxZlyB9OWcnMcbVfxOfTRbMU/cDaS75Uf6t
WiDtwGaJ9McGLyLNzJekUFYVYSlkMskQMa8RVRc05EAZ9Lva8qdFEn65n+IHys2tTUKLcT83m/8j
6ry2W2WyNfpEjEEqwq1ylmw53zB2sMkUmYKnPxPt7tMXrZZs/962EVC11rfm7NBBS+fDjqOXlu5o
074+kn5zVE5MuwwE1mOLyU8Zc5DnonFoy1cUzaTHuONXefk55Pv5n8BXSN2P+1HLwu9j3nzPRw48
G81i5+5HX5Pxbx8bz3tZxrfiyFykenN4FKY4j8hBs9VyFuTkrlhz9/iddnPAYY5jzIvGR1oDDFeZ
Tk+mJDFrt6c+8EEbho8I73xzt7KvXHXvjzoC/ymsvm2alce5fdNY4BSd/pI3AQGAjvCBX10t9Co+
BirWlv/aH5B84DH6d9VOP3M+ePLNX0GS3OMOsiCr187X9yASNvMPNAfAkq74ZZm0nkit8o/8/6la
yfKYKIIxtoQ3gcuBH87x6WCwcZ8PA/R+dqyPHe58psxnjNfBRaQQMt8QIl18Wv41sK13C3hHzP1k
vtTMrZb57Jz/zHGvHfCGrOfY4hz480qPOYVoMx9c3QoPoIEI/Oa/Tcsm0Ov/mf8/BW4b1OlaptPf
+ZpEkW6iC15SeRisHmcnVWOuoPO3mHOEpi8vFZik/6bNBo9JY80k4fkvDQ1G9cl2PMaEmm+/Vb8w
9PwdpmtfFe/z7ztf4RxvOQb6x3xXmNNjGDyWSdExkUIsi0BLI8xXk4DGvGoVBm4a9fpY6s/Hff4W
jztGwBemI0GFAQlFoa/nAz4nNuYbyPwH79OIv3G+fHzx44ZDp2lt4neYL6Tze6EA9WIPv+cjNGeJ
H3k3vruNBGx2g8VpdZqDYvMieW6v0YCCRv0xtyrni6hdD09p/ENBv63ql7kvN5fWE9P4xVAqRM3D
3M+cO6w2tTZ7jH93MD8N091nKqb63i5hCX1x4fyZOxhF22BiI8pKBW/uD86LO2tol4GXnucmthWU
n/P3a7V45dbOMVTuOxarufERBmxE2ZUYk1oP8Xj0KSOGVf9jq+wjqWgpIJmb9zfzzx2aXMLoqRgt
tq9J32RDhFfhX2PYYb9MAO83/PG5wcWQMosGoPWMDdzmkMHcJ5r/X7rebozwbRfWI+iQ5OyxQ2hz
tdtdLcd6QcKLg6PB2irzepfLJrtZNrPnkhbDx1joT00VDz+RAwHMMgkvzsw+VfTe3YrGZCOsoQCd
GU9Hv3DVhshFdLe9yl0UftD/LiRKrvk/b6bx3JEY+FS4jJd+nga3NracLR5ibV+YVnhhZDYELhXl
bynV2YXrT9XPhIRy7H9i3f5OzLB/K3rdWwVeVwBkTh20MpO2BbJu3qYcg0Ja2eqTy/qlmv9FjzaM
qKSgHMX+oQfxcgeX1UKVBgBsJFF0EoZWbHJ2GXd9MMlGNk7+x+Gt/vjP6YDfqqLNPxsjdZed0ppb
nuQQeFxn3IdqGC5OpoEBVy+VAHngDBRfCC2IRZSjYemKZ2Ewz2pE0JDiykNR3Gwo5HZAmsN7Wzpi
nWYDnpwB8TT8Iu2tnvxNlWY7t2rHE5Dvr07rk4XRtvq2JkZMtOWn7lS6chsHL2XG4BLjY8vJTLGD
jzHVhWLvVPDd3frFoJahtPw1DqHzyKnrFg2iicL/De2e2/rk/4nyOF7R4q1hyMvGtFaFxR9AGM1r
YGSvvTYcwf4skjb6zPXxDfHFty0K1ESAzHo13lQjrUWdd/B/xKYT/OYaWAV+oIJpR12sfQnXFzEb
kw5FvHUiaGy17qPm8X6Fqej2cTmynEyGZ4N9UADpFRZpVywyeKFMPdCEbfKb8oprWhkfYNPzdWTL
lWsy92WRXMkZgka6h3CklgCHjOS1iMAdlrw10sLbDaBy9Ay3ulGRBnCb7lZxQjPT0C0wUvj5Er3C
sKzy8KnVDX3vDE/wcaylL6vFZBuoNAffAx9ErVR1XrMYbbebB8mZy6gi6FPe9GbWcIBsFylFDcy4
I4iiDwbC5lleDBtAt9n3gJJnaPneRt5JoU6oPRvlAWVjAoL4S/WF3WvaLo+maTV5mwJxbhgVuyDs
j/RFh70Zn2nADUt9qGbzcM58HOWlhFko+n4K+Q676wEC/BJANoZt/S2Ix5Bhuh1Dym8WpYkt7HEX
IarxZjgZAcPc4h72UxkF73Ivfe1IDGeh82n1rEO9qoaTV21CRDOrMRgNTBS7KucbMsyaoJnHcNtN
vyOLND2B2L3Swt8tLX2+pqcaEMzehBzyg0J7kFjgNcziZqmP3N6aNlWYdirStWPOBGQG04dxKMiU
shSqhrszxUdKtWheh+ZgmJckxFfau86GTbtYcyflTQ6dbsGw+CzlUTeUl9BSA/oOU3eusyxaQpGP
VnA+99SYdo2wjTVQgavZa98mzm8CpjgbxXNV6KRfYydc1bH2Y0ftb6+CRVEyWv94EFmya9JtNnFt
qn23WelLQ1gJZpD5+3GK5ZXOKVQyda5LuLUpgGgtCb8Gqz2Y5oAyNVVL5J+4AQpB5DMZNym64KyC
KD1GEUoU+8+qS7k6DGpykDVHcqlEu6aT2PIrNO4qdHVqwUyL55hFS92FZJeYIyU1s9p1/XCW/jiH
JcZDbMGiE8bNsLX3NDCfdREv/XD6aLyJ9HiULkYmRjTEEGD/8ZLHJp4riKzOwkEJjTAislZRWqC3
kCjlOz33YFsjqtVkuDRlL7gItMnaxV9Ilxdq6yTCVay74lomJiCNKgNUzWLT1fu3QchoIabG3kGa
WzJ8DIWxog6eFdc293ae1Y3LboqnNQCbo13Uzbq2Y7mRTLUwCRquKmgvqC5XIEGxDjX+piZntFFp
eR+H6JKY1leW9tSFU7kpNLhRLRM1rlkGey2Z7ZodPw0evbEDNi7SQF8kXbzVPWiKxfTC1KNzarTo
g8DOtIoNcfQ94MXKcaaFW8FytxuPNGgzLFxhkgq1m6XtZV9tiUxIYeUEFV9d++hXYbacARLumDL9
DTADOvs6RMlhrQsSOAmDBFfE3+kWOn44rxarxr8pwjfALpiOlebJQxmIWWORUaYWsUQHRLEpzZLF
BJwK0HXY6lAvomTTTlwmy97YYw9GyMKfc2FH5JWA0fZVsIo4tRZWf1Gh98Vko8KUZ3FknXZhu2Oy
FeN8x4Y9DCeZ7Ql4St9kvi+iTYgQIxFcaGKbazQJ3oXUg7fJ9uTKG52L66qKsrx3Fbxh075HRynK
39ThP4bupZ96LryBacA80z+ZexwYb4ByYHh3F+4RtYsSDqYwlr7LnzPNh+c2z8WOnWbuRiCrpiRZ
jDlgH79fQsdWBLWwldZxizN9APWng5qPIs6YIZyDjaZyN0YB+w6HbLKBEHJ2Cz9eYSfegCuNlqZT
2qu6v2lJPKxUMP+LkbezZP1SoZJZNExEMwkFiiyx/bUfcKw1lfEezmHyxhqLbDHYW2HwXmGtwa0b
3t80zBd6i+OiJc+OG0ZLzeCqbkl+b3+UK50bITeL/NA2zU+E5mRpV4OzbR02vy1imFXZ2KeGYsSS
PM6eqmcGotspeLNO/QJs5hX2DJ40NyLfFv2xc20x1frvBvgvYNN26yT9MnS4NflzgtIxEm+VwSiz
WLsJgqWpQk1qqIk8maVvmja+61OQAlcT3AuTYb7RsCojZrU0un7plcE6cYYXTcBOrwZOfKoubITi
6U+G8DPprNsclCQNtzaM5NyP3RfEJ3BNBumKFMy8HkMSzQSLdPRrP7nr7wtRtouk1EEn4hVHzpAu
83Fe6djVOq7ibMNKXlu2BGebhvukzVDD1BMD1YInlSGfhXWCQBTuARTR33HMNY4idJbX79R8UXIB
lliUt3rK+t2UWz5T1M/8LLcq7CuE66xRPO7y0myvrJ+BBbkeI5TtM75xMzs0BASs+lR1XbuUpV9s
LP932yNjKIyyXBXmqqm1b6n8nCWQ/OwtNyC5RNYV/wP9hWid+W6+pE5wKLuPNAYy4pbslUAoLMap
WgvRlCe/2rnIcnEAA7F1lLh5uQ12kRH5pMsvTe/9QMH9CdgE0LBKIJimzUIWPPhB/IsNEk3jZlgl
HWtrRuQoqWpNTQ21XYc7UTA3R4qXVXeUqo0y9TevFFR0o/Zjkly9m7LCr26cRk2n+ewlByeurwHD
K8u06+9mp39n7D5xMyeLLuaBGvehVFhySmFzFjDJaJUFyxov7RZGU2IIb401x6dcZHXzHoDzY6rk
qelZS4lc9Cuj8f6Oz0Oi33M6DvB/+k3tlHJlhuZx2oiuqbeiBcAaYEuQsh8YU1AcAdfclS2nUGSO
4upiWsJVIMkwDO7EMA/XPTEO7+VoHbLcP2FVq5aFJVlvsilY9GXpLUq7uuUDkZm0y3Ogl0z01p5x
ka6O9iXPQZn6/tozD23PIrxrrqi3V8KgTRaFE8nhvl52Q3PM+/JWGrF/brR0Q6IVxV6yT3pMLR4w
IqNgYxJO7BILb9s5VrvM/jJJDTCnDdleo9ENJmlvE1Neu5w2jUottIGhu+PnovJuYDvhw+tY1ups
VGqTGTMJoLcx73k1BVbD4mwGELgq/HTP2CWX2S4+JJZb7iRTX1lJsTWhaFgZer0WJk0q0zzkETe7
sLrkU/yNAYd7bQtkwUWOanAqfPV+Yq2AI+snp+6GbTSvjVUk8LIBFPl0FSiDVou+00C+tFmVQYqt
a4LutTrl88PjZeN6KYsE+RLlgsZugmTV00CiF5NOkWfst7pWAt1KLH1r+5Xz5NdYwgtwB9tImc7T
42N6YX+DHqB166TIgoqoIOntuOXRayaeVjNrlPFBzEJ0QkBAojDJ3WthOBgCFAHNQC+dq6UHq6RO
9oU2qHs5P8is59tU9MnG9IQCYqDfjBPj8QCbKT06RJsNS3vPGL8MavPDsHkTCAjJIFR4GVXgc3nv
IF5PZENDrLNeC/5iXTkGH0waxBstxiAcaAH0zJRBb1KW/VG5Zn98PHMrDQ8DXrdy7fcDMrMx8PYo
KYnQ+8Oe/Y15MsC3kqLkWdpN2sZj+bYyCFNMMhQbS4zdnoLmAQPK9OaPTrTTer3dEuC03kM8w7lX
YYomq8sGR6ib2VnJpi6nja3nwWrizvzWpaSw9WBQ3zERMw0E/egW8hrUNB0tOM2Jcp6VX5GcNzpj
J/r8GndesuZvlexLTbTnpLTTzdAhNShr8enXNNtR8fo4mKdrU1XoV8LJuEC59LgbVPii9WZZm3HK
gox3WixbCxkPXlPfGwXzurG+jpQr35tcPbEsc0M0uVXXczsV3KZ7lR89T4Gs6/W70tRlgGH5VMfF
bQDQdi8TuCmap7/YHdzcwq6fdCNBrBUVi6sjG4EhtDZ/MAjrqAvHAMmDmyVbDsII/TLBXpn13sHs
gZXZtcrOY8PV05bPYCjsTSomYwf7zX9tveoUutawI0Spb5s4t1Y28tWd5jSwkiFAj6hPTfyYg6/8
W+NfUX6Ley3/eg1GwEbHOKrcYPr3ENT2uRbhZ2zD7EkAqU1JLc/h/CrPM7n3oomeoUFzyzAx0nBG
6Gd2evkCfYnxFnsMilZTdMvCrH4LumcvHcb3JP8aQioHiVmVJ9sKiVwJhHyV/aRn4XBuaBWz3zKK
l3gKjTlM2P422WNRTphbQ9qwabLm07Ey/6j4Y19lMqqrJ7KD3qDiqioxwlyvYsYvWmObR2bzlEC6
YGmlxzs6q/1q6prpbDeTt+bkFOxlzelc9YN9bGK25fxQz0ir/rhRmP6qPGrOblRbF+K6yS6oK22P
M49GczzgM0wm7VLztjmKESWsGzveO96ig/TWUjr5NxLhk0ys9m9vOldybPqfVOZ3wMIeMyHeG54x
Zpcs98sdZP2Li843NeHpy5EejsHJ8j7V8J25LSUBKmprNnloE2xlQmOJk18BlTEzcMvXsrZoY5TG
JyprRhEjRmHP4Zh0T+bE/l7ZjfUFmTBdRm0dXaJUDDdVpexq2sD8SuA7LgbYliwYoStotopObd8C
uUBevxlVgHTQEv2h1Cf9SS+jdlE7FOQTPwEKNYkb6qL0zSYKuyUzGdBK1qjV7kVnRLsiTGpvkTWD
d2LHsh37MYZpfbSM2jwWxNYGLFr3hNXls1ewmsiG8QNWR7uhRV5vJ/S9/JaorJXN+pLtgHuxqH8d
Mjdrtoy16c9BgkSqLZvwrmz/niQYNJNKGIfRn+Sr8KXL4rn3d4+XzaACdpZMtljQlNaN6YYr2DB6
SaawbI9ifkDX1RzNNPI4LfStn9v62ZGxcc5CBn9qCsnN1NYY7C0k0FFfgeEeyxeicYt0Ev2npIi4
ipRmzuhPc0mjnMKA21lLzxxCfH+9dw2bCPtr+jSasfMW1Cq8eVXySlHmbYzi6lK5dvCUZvka/G30
GvpAFoNhF3f+2bGT+M8cvDUAQnZxPU+v1S4VjK5ZYS6Bt106TNHEEjNWETF9P6nJ26YBY3dcgpqn
PoucvRuwAxx8V7yLaRDL0Op0vNql817UbOlT2hZcflhUpivGhz8zpSYUzSt2a+FPDNCSKlKbvjEd
sx5G76tVBGEGRKf8vdKL0cx8/Ew/iqoCQd7qa9kW+QltdLESkJGOVCaR72mGdkSYyNhgbL1IQ3sN
koLNnY/RzZzYr+i63p8LlWxUVwy3tPL626DCg9aM0ykrBavHWJSb1m24PIXGs4wjdKpc0690pMVV
4Fpad2F7jugLSEkgoS6sV2u6GYTen0Uz9ayPXGdtqrJbM9s+MX8GV1H3c+NY5Zm75qh461Lr3GfB
XEIM2/5JgkKKJ9OEdWVM6yBW00sWClZ2YXkJPX86G9w7TtmEL8/Rh+w5pdmBjQq0/0DnbazieB/I
YKXJzF4EI9lQ3Qa1UU7F8X8PuOeKo5nUuIjzkjd0XcmzX2EyA5ORbhupS5ZVLSeIQQDYZR9vLzTe
dO6EU6iQ2SuGW32lVdG1mdd9gkFSiBz1emiwHaQFGHlgiVjfwnIjQn/jIrVdtOyJLzJFq2fnznUM
G/2pH5MDgS55GPtJnHy17ud/2I1lSeOSZ1jP5NkkQLRvsmAb2i2eY5KKB4O44L9nj4/JcBSrNNVY
TM+fmOYHHa4Bocjy03Th90u9IhyIO+Yca7roDmbjGEs1cI3rSsVua/7MpNmLwfP1g3TdxtgX8KeI
cU3xmr5kcgo0xyDNXlMTrafk4lNY8uIajFV1QS1Rf+h1ku1ST+hr3YJdy4FBMN9bVADDUq3McaAc
XcbjNaAu6Sw0Ac/MNttjamt3TDdMODlZuzVLMtuaIalqyPZE+RnutaN41rHyRDmO68xxvePjwbVs
kotmmi1NUXlPAGlZMleBtgFB7j7p88davb87FCIybqv7yva9a+1kMX3lrN9b0hU3pNuLitLhFbGy
S57y5Nf+1UpjY6NGlmVhqqdPeVTFJycqbrUt06e2ilcZu/Rrn+TbIvEOTj0Vp0REw1pFSBi0kWFI
BmfVBrkZW4DCZ43c9+zcrSRbF7qsz7kZVNxsuRTRusVyAVurXGZ+9SsbrfCzwhS9dMPQOcYCqRpt
z0XG1pe3JNOqEyK5QwBt92DazXcuEXdDFMJ2GVt+cFbjUhWiuuCUYL8Qt/Gig+/PSBjHsDDL/aCn
4q8oqQskvmxvNogqzYCa0jhRjyvWgAtSMDMP3TQ+xu701DFFzFAzkHE6193OpuR8DD0zPA9xBJyI
4uq6H2ofjac3bTMddpZosAp1Fv0ooaOOCkvPghFgoHKtxbqbjYqm0Y+7SVFhiK0W+TbaKSMsavLV
eHIN4WwnaUWXwCrLXdrMWg3D3U81RIAOXbZn0TNwGuhkZM/eNOFenSAlVGz3cGbT4dnSjVPnZw5r
GsqaPajSrdNaP52p9pCds63Beb0gaJJdM+F+DLwDih0zrurgsvZbWGNk7aqA/RqLoKP1wLe2tzCI
IJ+mHhrOyIJUb/abyAbsFXfx+JFn3Gpy1Xt73hMLQoDi1dHdXeBhpWgmUW1q/I4me9hAW4UzMcxs
Uc75aVhcK6cqkIilI+JwckNJ8+x7jXaqiYpT4SjaVz9JG7B2pTr+74FVHKFmTwvXNQqWRZzYHW7y
uj89ntkDgxWRA0bL5ycEZBxP9QVhRjrUDkcF/q5LZf8qLYeMUtzvorxuAETSCektcHxDIOrLgAA8
JE/5zjrnHkQ2aWSNOx9uTpzRwZRxiaEptsS/0awMGWmXxwOn/NGz7QBaMh/qKXgdVGw+d7HCii26
U5BG/lFvrHwVxEY7+xN++W487OC6INulS7d1Q5mdoiDeappfb6kc6KCnU+8Nrul7nwAf1MtsWJe+
SJ5FSN/B75KampzLXKTDSAhaBOul00coo1003qeuPQlVfpvWYOASXznDWK5tijG32kVnkGXilLt5
cNHYMkRJOJsZ8GQCpuf9HeuLx2naGjY1QLABG5m3oCySRNtpKvnudL2kTuLdwtBzADP8qbXSP4qs
7KnHRceAgutVlxpvpXj8rsPurYnc7lWh5lmEHL+3gm7doncyykdGesl8Lb0M7JFZz/b9uXL3uhF+
Q1QEKgxffWFzwnDbGbz6zL6sJJ0WddsCXsaxDSxj4UUMZ6QOeKGc1QfbdR4aSSQhGtdOW5mLIY2c
DwqNkkliO9gKEt1dWQy7yKWi6llxtpQmKYzSDH5czzrYFl0AFsrv85NQ17ArZfnIzlIiVrFnvCM+
B31lqIbbR84yMwov8RjRw89M+e+ZMWcSpFUECy4G4LSTUPRroWan3/zG40pJTcKvL49Xj4cmbtwt
KeCRklIW3v73iZKVzQKDdLurvDZep0HJ6IMwzHtUq5WjLP/2eGVJXOR62abbx0tfueWpHPW/8FuD
Jz225jF5uFYgBtMgLj8yJzQ5E1SwieeXZcTQkjZUN6Nx5JnJiMuQJ2+Jbwx/6qH7FJ0VvKB+Ulst
qawdhZQIzVFJHKdCajqGlC1oK5T2iCCzSLtbNA3mV++yv3F8c+1Zjnnqy15eIgQRywq188mfCnsD
9jEZXbaJpXAvOcnaZRg34SXBorRXKZduGwwYxkAi5uBKGCXNWWzVDvcVtNM9Oz+GYhxaltRCxcK0
InUMi2jTtbZ+0qi5U+nEaLoUo3xLnZZEWKRC0FHGLtiNmjZuSed/Z6lEsEGRevnY30P7Tl9C4kfS
7w5GPLJa5d6W79A6nNQwBTdBK4PiE4DIYTKO0YC0HEZYxGWPpZdSdna05/XX49njYxMCqCAkY5dY
qbOJKppLTgLe2ggl1/TpGNPEMRcBh9zvWQNpYx1eI+4NvGU8taXrlmT1OOyyycLlk0rrLkgTTXlU
32iDmfcBvvdqCAsXVLqmbmEVm5gnW3idWS6n0+goGLiuG6/zeTY36l3WjPMnbMv2N71hfga62x98
JpkOSKMHRqt4+XiWyYFAPRu/ZT0J66K4wpw40ksWyHs3n5wDCBLC9DMy/vEsHCm5lZ1NG5gPxSEV
btqp+gbVdHmidmztc3Z5cjga3iWdwuZKyKO5Pp6NUa/v+s6mo1UtgzFxjoWdGOfcT4neCviv1POy
lAZw0D/LEk5oQqlrAam6f1ZJfnECz7lW6J0WDQ00yXAsbRN84omcrpU/tseh0qGIq+hM+7SfEPpy
1PNtHzEfYRIee/UMSqlTlzyHMREzzQO0aBllfItyK1l4ms6AZTyqlZ8irO/rwVy0GT3AHnoodwCW
LDY2Ia9r+nOLB/Pi2Qxi6YxOmHl1T+YH1o6QxsgzsB9LAW7r/sqomIBX1sjsQmdeE6hip4qoHgQE
LowOAlXhmd1XjW+A5F8NoCxWtP+TPjozyqRtoTtgV7Yr75Vj224NmWVr6KQe6YDaJXyvTevHZ1MD
QGxBVXfljIiGDLP+wCJE38PQ4ovbGuNr0AMd1mT9AYo+Owwu0T0mDBGN45mpjfrJZ33M0oeiT8Za
0Onijd1hpHVs6Z492eMBkq+j7qnVUE/liWx+ek2NuYhc1PanDOWaih4FpYy7bdFWz2liRcfSrn/q
LP1DmbF+pmCullKp8loalrWUesdoMnf8a5KTs6GKkQAL8v1tOYzkq7t+MTgJA1Vj6OO0hxTFDRL8
eNgkpLIq9y2r756R7a2xzv+YCZN7ZZdSPBoxgIqI4S9Vi7ufWyFS80Iuc47ksreCeo0IQWsRZb1E
Op04lUJ+nVLFPiBQhyYN/7MAyealSFPJEcITlgztGWUtehoKkZdA78cvAiR0vMdT2ttUyWcmcMbl
fyVM10V2GY+XabDGS2mKWxbTFSf9do4tEW37iS/Qs87ZSkZzFk5Zjh8GuzwCr3G9cmxXLHtz0N+S
0MDQnvnPQkHvSy0UCQnpjBeLrZXZVmqbmz2N6zCveiZ1Q5/ahnRW8FcZ8a/xw7pG8jssbKjGk5d+
TgEj5ZDnr0hBC1arXv2iFdF77hojy/6+2qGfGTdsdq3Lv2d2z8IwMC/8fLzjG6G911msVlMZDnu8
Etq7XzLQ4XjB8xiSRiGNVBzaifCka0PpdKrouapK5+YZH+lgRs+PjxTeF8lZ41SXjOwFeXlDCSCZ
z3flrfd8mtmxZm0en4haG0ZS0GZ7Z0rCp+AQ9WEKUh85lWjyiuJ9fcwCDQZRa6unZMKIJ4jx7l2a
lU/MAnBi9VNApczvli1xpz+jeRzi0ieoG8X7Vu/Y9DshqgZ3Yg7Eg9Gp1/YVnn391NfxF0WNYuFq
lL0rxYakqZW918Oies21vYi78Viih2sKZtAoPgedc2kbvzrWJMTWKQfpTQ2vpK6eYpRO3wPdPjxs
EBUaordT1JhnmZrmOcDIvJCdE28SB4ZHgJdF88W2t0o6fbX08Z0n45sdBy8SQ/21MU31hiCLmJAh
X4A7kIrX7D0W0x8povQL2+f8tqIH3ud0u00qcTlTLLvc0SOuaZ+0u89OU4knAkAsnELzO8zSdtcF
2biJdAhtOikcGjQsssgjuovGqHR7kVMmt8aP8g1bWgI9nFtV6Z2GDMF1IMInkxhm0xnNvZWwzKtI
c/emO70ox7AuYGdm2x0j7ugHzBUJfxuYs0MNvOb2JCK07YHFy8fHHg8dpKINKveGqdt+WZqT768K
0Xdb5dbZxlcsbInuFMdHjTgzPHIASVJt5j4OTZ3piX5IesBWj1P6oxvp2HVEHEjs+MlOKYciDMLb
0g5eq9iznhJQGHVpvgSI0p9TO/ypPZMpSQ8lhXTW8/8q23DP0ISiOydJvPHsTls9XtbKTFY4YMMN
6yzjWpDKSiQNjC6AYvp48O7KqtFZJBFyjFTYd1ow7boSOpKdSZChGSfGjCYa/jr1nzKlZwIgETkU
pYvMZkkkqaQvrBg9fM90mMc1fDMRIbkMIeQfKyEeqRgyHbSzj7QFyNkEhcTLreOYaPd2WgZ2U1z9
mgVbyoZigyhtDdeErmoKhMkMkIyS6Ofv42ryHjedu258lpo90Ng7nCGPorWf3nthy4vfte+N+VvX
nQENRuufdPpVe/ZQqI3zjGS0H4mdBkd3yYlln4FaHQGANmxV/rtYcFlLnQm0ZQVbbw3rvMTdPYxR
u+9Ti3wfm7WvcbSf7XbuB1qCWG6NWaezPerBFESvMm3WHRGwmwN7HEixi6BlpPuuRfpJ11syAEX1
bM4PXgIeiEHnbMtNZp5tbe1T0SXBjkFVbakpNp9DFLkMXgXWrkG3lSgyhH48PLHS8tiAGO7zOJo3
v/L9Q0kJB8SAzAMq/PhPuWe3uKr5zONjw4CEE18YG4QouDweYptmOBcMAEzUijpx+d/DkCRcJBRL
1KpeZY4h92IYGe+bzBXG3/aVOWfjzFWdvfP88aSiX5UnpfHvy6q0wadZRW+2KbNzaSbef76sDduV
Icz4kGlC7ULdq9CGkqjILHfYd6RpnrseU0NXMdA/v1JBaz6ncOVWVWn66+bxFfODjCDFhYB4Jyah
1pWuq8Po/fxb/v57zBNm8QjnhlRmPhFF2vzOzieJaP1cCGmcRUIdVyeywAhqtOX65L3lDr5RqfOL
ZYWEFAlEkRiA2FpQNhatfa0Cx/soijjYW2UzreT8sndTVvvsfS9aVJl3DcOoazOZaOhlv/X0WVpu
4z4nh7stNU/cIo7XMirpwuZjeSXoMv5MXrzSKy/7ozzrdRLFVWuH7ghlyXpVE5nCpiw6dpO99Zp7
lEH0UfAyN2FNVuI/nzUMg+W6kt+BXpin0JfFqbTWjxf/R9R5LNmJtF33iogAEjvFHG/Kl6omhFQt
4SGxCVz9t877D/5JR0e3QiqdA5mPWXvvpVvMi6Yaawog+bhKKzPbCaU/NlwWFoA5EQJ5mxyrLetj
invuERKtjuRZ/f+5TcLUtMx92jlTtnE/cZI102Tct83/kNxLp1Taxt3FbfL+v3/bBlJuh+T2v//S
JSwJMdS+mDhSXaXtdbuVszKwx9m5LoZbHan1n0jdKa+81eW1+98/LM8/Z8a///3nPsFuqFWTeVVN
DBtOrpEjvRgxrHdOBtNmx4ljGYJA1Jlzud0r15gODvq3eHCsMwVSFqq5m/aS0/1Vq/KO58J86ZsF
3zpRQiF6Wpwmdzn7PVxDA0jstrceZW2c0LAHopqQRY16pIsS1RlyfEC25Kl9/OOzt39hW021PQgt
LGbZ7XQURpeV4NFWR/C7vBIuJcJqxIeBinm9L+mmzvNQX1wyOc5tTutk0JYKvYmqhAbLMh4tVb1B
qTL3yIwyf96KZTr1rMtkMUx3RYm0libnLvElmm0QlDlpdkwiqAi1qvf3yqWF973M2E3Do7EaHWpG
aV7W2ajvUCbGRR9tHJw7DacPIBzv1XkkEdhXUY3DE8/sq01jcWSnjB6j+lfgk6ep6maS1HPN0/62
DixP0gxrg9X/o5O4sHskhuwg1fOnbapCbWXFrNv9p0vbdRx7BGEzcMrMKvHD98YqJs+Xm1Drd6rH
qs8iPiYk07uHveumUzu79guLz2NugTuQWFh0bf3iuq569+vXqTEe1WAOY2w89dKrUCEnGeXw9KJj
pIpzloWbVKq+hEFto3p95W4xqt1U4xev1367wwU5wUnAtZ9h22mcaXjLKkWUudQscey8j73VyCOz
eAy4KHYqUz2xVf+sze2p3Oj55cLQAzw3aEiAhX3WRYiHSxHmlpWHSpJrsTQUsSu/Ki3ogC1r6AJM
BMeoK2rcCy2cjuVbt1X9pV6MqPM1dfIxOAoqevedLPwHZIZH3wAM4UPjuIOFCqfQbt3kjnh5kPS+
purNtrR9X5PdOpZnT1kXjC/UbsX4Sx/nAWw1/dW4PCBrQ7NaSjivraHEmR+tQ3FvlpeZ4RLgjTQg
lpwNMCR9tyr1zmI+P2KQ/E1flTpttasHvuA+ZYZNck2OVqpRYZmDEBIShon1hsPI76Kr1ZcFkurP
ucH6hG+tX2H6MsEMSiejKuq1GmczSCNrastQOlbgCuT/iQVdZ2jyZagF55HTx5Vd/mbiw45jfJW4
JYSKajJas1SSBu5IDNqMK1JsLxywPArcRCHU7l/xYzKjVgczgobnJFhQPFiV2G9mComePUZ7HiG2
fVsA3ODn3XAyhRXvOhCPF3o5ic8lLnCi6T6JM7IZckLtYne/Y0F+Hcn2oFoBRSNnYkcC9gieXrwZ
Nm8R4qOjUYqSScvGFKe3z1L9Zt7Hn2Xly90myK0AjuDEr/cmtEVISqEJfWb+Jm0ZV53UY97YkWed
NG8mOwqCQJgLK7EEhsdWe0vYYo2T8U1cjgpZwB0FZG2oSdfdsRyMx2Y85NrvJJsvAMvFybZOU8Z4
qNst/E6B6yt5KKaMYBfx192SCoisJfAU+H2iYB9dISIyQ9xw7usCUE3SuM+UXRBKt1kb39elceKB
VUOwyrENCytHjpmgsSYBO2IB/iHNajiavv3qVvIdVvSZnCCawGyKJg/TI18erMcf4dD1tivIcEXQ
Bt/3UID0fQ2mo84Faxyadn5RP5t7UnHdGkSRYSGda5i7xuegeGkbpDgryGDkCrpHIzHfiXUa9prn
elRuX5Q7xl7eHoHe+8Gh2iqyHZwE8Ismx5gszDEi4uzQ1KoPjY1LsKng+sn2Y23C2ZzmaViX9cOF
2+fjxl5YMSCMOCnm4F9qTObOrwjirXu5t1X+p0u6I1uv0yq1w9QPaB+T7iYHpA6uzjGHLBHIebhA
He/IhzX3y9rdCwSTgW7Z2aUqxpNofSDBfGShBkAMLfGoAdLnwrSsPcyP4Qxybxm5Ewz1WBxdwWM/
F9a+FT0LK7TYYNWjTNZzB90VGLoL26qrXWItyMlHcS1zAe7q6e9W/2usO6zLSps1yNzdAM7YKC4s
IgtChnU3vQs25iR0ilPDgzGLeUUmUXKTubPLIgyEtUea1YCa7Po+1B8/btP6PkcQZL1KcoIY5DUV
/m7ZciOcuvJXOQ9o7yw4uLybjylP4QTNTLRFhfv/Vr/0q/YtLeeql6tz9Qbov5blU6Bs9YbeYdxn
8x86kOEw1FsbZOTKPlfsOvEEZwjKjdNZmDQOSbfzjflMHs+xoVgEhOAHF6alw0VwktKXsWJh0Wf9
1zdsj/0ZDfCKbGQzHT5es+wOs5Q3DVo1hHNPI+Df34a1xsZWvphu+56SnnjqPOfSD/2VPd/VYrN1
NBbjy+kF0QzU0mPDcmCtm8vAaV8kKW477FHnERy3Gp1HLPBi72aI5cgvVBqR70LS3u/ef0m7xIvo
BwhZqh1tt/raW2JLmEP/QM5XybuYDscqx3e8Vni2Ukon7sZsQ0yfs4LtdFkFS1E1Z8uBea2IQ+64
orStZNs+tnsXl61qHe7UsfvRbME2HnL2teNHAMcKVIttiuP1TBA22hpQTH0cEAeMw9/Oepix96fG
X86gVeyw8HWQdH/u5r9lq/valQ4h5ao8zsj5tHp7zSbPJvu0P05pEUlOXjK08357chf0TtuLtm0m
+iT/ujnOv8JMYJZMRDGjZvdhDyfs7plOwGAUK8vvrCJ02dZnyqQuPbSl30ZGw4gMhPZs/103JpfS
7RiLGfZB6M4LeX5/leu2J2CuJwRSdTwlJBTyi3PtXPgqe+WLL7cJ05Rx+losAViG6UrqN4Etinej
X9hGcxIC9Ms4ESyVCvttXTD68905wpKHYQDvSOFxPS9WlkcjqZmeuqBY2kNXbzCB1Ib+6L+l9fyf
Yg0TeON/2iDWk0bMSWqW+aF1sGoqNoKRcM+vqi9C3k9mwQzNnD5MSMxgWYv3YYCQnqT1UeKrHab/
PDOLV3xnqGsuGfPDuZmvpTkehN970WSiG6lLZh4dnQF+ln+0vt+NSt6nivhuG/xm0KNy8X4Bai/B
QnXNIj0c8Ell4NRY14qKuM18E5sR5sk6gpOD9DnnmrIbb6198Pskv/entNO+Zjra0GjdKcg3ckfk
9F1qmcsKTGo3O6v6o5LJZ7ekbjjOfRVXZk/LKFLWJYtGmdNnMF7TIRdCnJv/F/c7blFRjDKyMq1B
FeOLIFm0y6a3bThvQ7Uj1Jc8zcJ396OejCDb6UWvH4zwuhAsr9/JlrA6rq33dTL+iYSJg1u+2Lb/
nds4vg1VfasIyOSYIrtAd09sy9tjPer92S8wRii0cW/lyt+v2H7deNqJdBMMimHnZ8VYmEQtNq1r
QobIBh/aepn1MXPR+aV69v0KERcZIE17WhqDxNnWfO779NfsLYQf9DKPQLHR+OqFE+cTxo6poQ5y
6f9M1sPB2Ex5DLMqcMrlz9bD5XsjScIF/ZuBto8I9VfaUbFLc5d0NWQoWmesccZWemQoGcvJf9If
AWpaSTNOerhZDnYwrQiV+QSuvsMysDF5oreWsXS5XOF9uwBz5Hm/WMrf8dWhFNECZWKthPhNEgPe
7HsdVLsuUJM0Gt4P/C8LRPbS8/sAuLCyLX7NjvPikmjYCVI3ZcLIIXeAVsbtrLkdP4VUT0CQn7N1
0j0eZ7Ftvzzhgcfb+anBAa/32hfllSe7sXDkEEzubGva2Qv5VUnJrhpmlfvZs448qC+EwfMFF+SP
ZtWeCCTnpBPAN1ubsfPofDhRu7Om06aPehcsNgKh8QSA40QkSxWMc8ob58PEUWZp4VznIN84BXi6
fZBVv89ZC7JyC/R6qwFSnB8bepXECuOoN/MH9vo7f0l+dRSOjY8fWss54hnvTsKjKBY3hDhG9p7p
8dq2v9bKu8JJx7XtYTORmtkptWi2Ui9cXP2g3OJO8ufbaNcLmkL7U8j5sHbGLRPjZ07rwp2qH9Zi
3FXVvtaqD8OwRrjIzQhMZIwSyFU1YgsNmVq0hF4bFJ6kQ4C+YjDZ70hx+jt79WnNGNpqyxqvuGDW
/T/pp0cnn8tY9MV98ccvvdYruOI/LMWRMVDwxfAyaO51FP2YRhTeg+FuqvtkYkpdBDLT+kORaDEi
PsZZKRlXlZ+86yLzj5iZp2FrLLFYLTJCzZHacvBD3RPqQes/2qDiy9eT34Ti3JfB9/bNkr2lDjrt
FnHfuFWRZf5UfccCcMVVhI+jiQH1Ai6jBX1uVelzrJJUHYpTs6z6uRHNxFc6gwxRrPiocQdP+7W6
yNXABfdjYuWxsbhzuCCFxI2l+WxM631IE7zPGQplHuody3jbXFyT3Z5okL7Eb6V+1ZKU8rVujmmS
Xgx9Y761sDu05I53tmFWveHcRYYvJ3MWo8XoxumTBujTU+YSpdI6Oq7xvBjiaSxt76Ei2vsaqoy2
eQO88dBQtWd9bll1rPu06piQrjR/buO9rJu/h7Q95BlJQz2fXeqNT16lXTQ3u+c47Dpp8kk3gVJ8
fHD6WDc6kgOrRDmdmx2boEpeJpG1MZhVH7aoNdX60Bl4A4RjejM6IveE7GVMHxz6iwG/4DB+GuWu
YpJ0GJOHTkhwDhGFHHhmkb3lKQ4i23R3K9SrQzKOR4NBZjzglx5BOvknU69xY2rqu5v9NWxNxLmh
DwfTXpYj+dxOhAHGqWM2+Jr43gd89MlcO3XF/Mh6AFIKWM44FzPOPKlMGFWINfQW/Vhz6DObQPHz
n6ssL6Cj+Gm68Wi24kKMtdyqLKh7fQRFOTAahW8uGbYaCoEu0edhPjTlmWedwfT7yJ9yWrb0qhvY
mXhUs/X6SzDiw6mGi8LEV4s/bP7mhXvI0/x7o1WvXC+/TLm+0L/EAgMybF2eUh6usRHPPkIXSo6a
Bon9mmGYwBtC/6kS+4qP4E23r5V3yMnMIvelxgY/4yoa/hnDioFK+cnVyzk0lpccAmCYtF02Wzi/
Y29gjF3E7/gl098o7N9kLt9IiHzTTBMvI68Ad5qIG6K45k43DbahOo3v4h/9HP95kC2ZLIisvGYM
mvc6y/y96XkcI4KUbE0PSppZWA6DY8t483zBWmTEQBN1GMVgHyA9AH2wi4VO6LvKH7KZFjNat1Pk
WyaUy6uGbEUUJISk5sofXI47cxCSqkHtNX0eUCJ5A+wuXS0PFwV9Jv96zANDrfX2JuwU5z3JGJXb
cYwNrFsbBHCG6Vg3vf1Iq+Jr1L0fCV0IfLvG5gZiDyvz1JTKQ9Ewphyk+lO9xn4XLaM9RUniFUhi
sD2z/e2IC/7GOASx97r+yPnBFo3br6lCCZXbp5SlwRmfBDkXM9CIqYJp+TZnODQ5mXnc9WxTCRyP
RlFkkW9iZUrFiuA8WH3TubBfqsOOKVhQO6mIRr0MCzFzpo3kpi46PFjdL+jFqhej790D3uABPGwW
d6L8hNN+43dugofEDtpkY0Zejzu0za/d5H9mHQo2e9JnegLkhaVupbtS/c1d1j5AI/RPFKCjsuKi
Rdr3P24DqXjrlvgOoLiaseOMmEKvj16jrLJPufV2WBRWGpbincrLDPzMfbazOgt9m0H/AIBLaNF6
gDOFWjIxV3KpkNQqdkjrjWipkg+vonVDTlS76TMw4y/SM5n/ucxtXI6pzLScoEy+0aBdVtTxwezm
K2p4/Uri97trF7HK3MMjgRQu2jqlfj9HJhv43m3ysNRBvbbH5GqDoO17xiWacOjV59cmZ72Js1IX
HHZKSDRtqtuJHA18tpFStbKkrhz7qCHK2RVdgjInH/s4672ZTkp+68qc41rVL1Yi4qw1l2d/M28W
BWiQ3NKSlSHiL14l7StxB3eXD+aHyfQtdkHWE43qla6aGGPh9iiinGjgerfmbY3GTDv7+sKmlQXz
kC/jPm1sqkRIVnA0FVYtTieyzWMnMU/WaGD+AsOO8gn5tmi3V3OY3yh2OGtIZWeuwwhocULNquiT
+34gORidduEQ9TMW/7oNwMRf5UEm8tswRzeqSrA90+s+9bY4l3wkoT6lRzm6Z1Zb92ZCv+UxvKrw
L/vf6TAtDnNWt4UM91/qofpYvtrxn1tVDnB084GrSs+HTLCX49QSMImfMuFzSQFFWE8aS+jgZuEr
ppr+Q9c7qBmZxBOmBXhi+N13Zcs9FMTFIhdpNEr/pGXc7apuaKMIPeFC22lUgbuhQbyX558Tm6/o
0SA4LWIbEJhbqz2yS5LPtBUxjkQ4+3oSk4dNfOpatQZbB85gvUzo1IMJfidk4X31+ozZkr3zaqUw
ze51kO8hwA/kmCwrcy5D8FPlNeNLdc3hrK6lRWvbG6iWvEeivWk/d1ZfxHp7MKT4k/rFXRLFfRvM
7ZxuCJzGfoN48RESjZwupbawDM7yZx4z8mcwa+K0WEvMOBRTiOesrsnwgyC7cjY2sLPYi810+/V2
s+D0Xjdv+fGYBv42EiKXnfyGcyLOMVNm7pSf0oUp/wBYeJ3LuYn0Va+fO4Xu2k+xk+BWPyWDUFE/
DM2u87ftaE5ZflYLD5Y+WW8NRHokeAQvWU6ft6GJQUgfostgDaq1b5BcVBC19pF1pBxq5jpFGdYJ
F2FrcU//84klzr7U7CQey9icPXPnefZP0Vr2PfvuBILKIacOcmcrEi53ctEUvIAZ5LHnO7utSf5O
tq/dBEER1NzG8KJrBAThSncxm9x4t5DwRzSJ34YsxK63Cwq6Pv3oKzNsEmcgzl3Vt5LBTcTypbqU
Eqe0Cp1SpOnos3CgDvRHS69Ss79sufe0NZUKRVu7R0cvKBeZEiSwOpEwHPMj69cTAFL+R5NGF1Yl
nM3o9je76uIN+b4ACQlao7EDA3i8adVbmst3hBj1kc3aqdW3+qiJGkewNV7E/F550qBshhlo2i9s
GnCDd3NaXtX8a+G7q8x6SdbyecG+KxFRomGrUPApjfRJ1LSYf+Gdu/MH55/dM6NYyjoGoaQ61j4W
tLo32I/zlvqHUVXLga83TAv7NTHTNrT0h6mJ9W32EN68DRiUNHMIZJUeNBKK9rYr94nq7mtXfy/5
aBC5xFDezSfEd/lvN5f5IXXxsViYqMZLvj0hQa3pkovHuT7gA6LxnU95k4S2yTBYjXgO5dnZUFgM
5AgunaE0QTs9nRxt3ji+VWCpJiOCE+NaPSH+Na1y5O8pHu3Tq/L5i3ujvI4FDNXykrfONVXGjtee
Tkm5r0WGZ+D4YIKqhFgovUh2QpsIA2FOuFWtT+V0XHVZ7KcNtyzRNHs9W57mcooMKiolV4eNBSLw
HmGvXN58rLkeAAfJhoXzAQ7GK8lUF8it2bsaItpkXfNIOAuvv9TPxo/DaiN0e2LZoJfoRUm2ifVE
7PQF7Upq8VmzyXhCXRC5ChLQMPiVMvmn9Zk8Etj6NOCJM/l0yUWrAeriEarjtGkWS6Rt4ttR/g/I
usbeznmRSfOv7OyTqmwVWr3kNV/RAFvt+ubZYt6JGs1TgysNdD9LkeTUu3ny3gzLfvZXRBcjuRTW
drepQc6FYnzGdQ6Ht5hhNedHczWGEO8vIzDcjhtrVBeClh+rh/4EX31r8sbcDe30lRt4ac6epceI
W9hzWr0eyAeIKBe8QVDUR2TKHQCze9e6O7za/9NVPqY9hKY/rfAlgTNhPiKJmdhhenZRhrFeqChq
XJbOnaK018ao0JxnjOn/G7z5mzs0x5g6zZhncPIIgyqsyBhKt60G0E1JNLjjfEQDfG1x50OJwjqb
SzPUU5RmuHBjlaK1jPcaLH0Kn2UMlVXgtXyC/gJA5DBbgxUOsw6RMsAlxuy6XTMEr6Z7WX7WAKjX
KTFOW0LkIARbGjeFDgPdxbXXat+mvZ4X54eAaAOrZ7TYG5axcT2z7PZ7Gj8lt9hXCTvG4eA/+FOn
0X7rCfYnrqGZIWbofph5d7NThD3JRQW1Zv7LVPbD+GI62Hr9I9wOHKDC6wgm9zHw6Hi0xqduwBFk
JMwxdH0gRcahXGMIyXvkj1GTC8p3haR8YXMbuQDbS0Nakd/ynqEvOohElAfsZrMone0fli8jzKC7
s3zj4PoTUxwzmXdeTHWH+Hzlg+YS3SKrqD81bZkjq23X3QpThDNSqXE02Y4f5nXNiegio5/sF8NS
6QFt9Lyv5cka0gO2S1hPuPWeMeKnb1YoPlwXVQKGUdUqb44yOB5te2c72TfLH9zwsitIF5PuT/g9
/t4NvVYxj5+ySb9bW/uN7EVgRQtTZOt4qeBmhWFY/6R1+NaMWq9inIcmjKXytkv3nVmX4TSW4IxG
H3Wu9sx5fClQFcONfddbgu1+NuHlOu3HfuLN0BJ5Eg83gkI81fXsh1JZxc3dT0vx4rI34Y03t73i
E3CwQB0MhgLjpi6axuPb4sVqrrp1tcbirW6Yg5dd/yEYpx67pnpVTnME9GN5/sno3TgBj2F4MPVm
tCBl4kDIUc9bKzSYiZOOYaG/D5Zt/cqTIr03qEoLQ9S0Rzk7KoTwozPuScNhw4kJToCpEkOMx6x8
8Z8TpKNh2tlDGI9Wq8fSk/igzse6xscib8vvtXw4QW3eUUv8LFIV4dU1AwpDNitruiF2yHOaBlNH
vynpTxd+zoc+A3kpju/2YYQmGTEmdY2jZnVIjjRE7f3cQwowkLEGanHi3Rt8DfAMqot77ZRlrHme
gwH32zZoJ4ESLBA4BYZIEIaYVJi9xaju4HL6UAn5O8G6swdVeOot4LpZVW8rc9mjN8Mp9WMpgqZn
61hLkp4I9u2UWp4V07Zh6MzjmBX0b7nL0TNiZFtrJ19336QB8sNdtJ3Anj43LL/y2qnCBDwHKQZW
j87ImZfTn9PXCk4rlJfe4PN3q/8asvocfMrQElotooL63Cz7pdBac1cbDQdj4ecHoxue52LxMaBb
V+yIqFPH5C9HtjjC2VMQ9PzWBT0dYbIKEtCN9AQfAENajMWH6UKRUt2hZkHJzS7CsADZNsPT1eYh
7K1u7xsGGof85K9MpMuyeUlX/Krw2PsEZ014K5OPKekvggedYoPsdwR0XG+AHpYxRYilzaCYbUDv
6STKQcMqRpkhiFCx77f2rz/lr65g1ptUPkOXOb20bRaVrtZfG/YljtZ8Gyviva5IQlRr5gUTDooH
aLJWzuSBFymNDK5YuxkrxcBQ9klsuhPO6Dejah59HCeKV4ak9oFqrqQL3Vl5lUXbkkvOwZnayrQD
wdHKxJlRiqPGE4Okb39su2PeI1QtV8+jwTqhFMVp30OJb1tV6CzTkyMZEw5efpUzhVKdM9NqF0Jr
PP+pKJU4lh09jEQGbU0unibOw+oCYx6z6L504d2sZZ12JryCUa2HWSehxM2ec/VRbNOv1kWUm4w8
/3IANBgMpDuPONv52k7gg61B6c8je7bZQbVZ85IsuR5tw3Rkhu0ndJvjSB69oaa7iaMTgfWrsHCR
WmcHqxsHz/mhEOGmrzgg90h4LVragcYz8oEjqVuCSuP3wIEQsZZHsFNqXNx0fi0SLzkyGTepioce
dzD1nGlkSi2zF0LuBblMntNK7nsfYeHSEtQjFh3vA873vsdP3MV/YV2rMsKeibFj1t9Ido4rIR4m
CZSZpfdduzZ5mqSbrTydudMTeZ5nUEwue82mO88VE40MtLWt7Cveg4+xBWB41l05LuG4MErvnAME
8LNXNMl9cQjSldP41tJi6+ZygfGzD0OaElJN9MGWzxF0GIf6Br0zOFThLpsJyxL/ZOoyqdWsn+7u
+xqiiGTX6ZgpjYJ3T2MVR7DRtCecFkcuWbNuyLG4zuZzO4wiWIzlDxMfRTYOh4g7ZJelNLdjmXL4
IJioHivE90lLvsG69pmBztlztGS3oNMnD+Tdd7KzKqwPXyzOwZHOKTO1Phoejk1No9POsyozyR7Y
DX5S7RzHRTUCpkoPF3fJeNom04EQ4L7EYAprMN/Giq9cXsKqoVWhCWJVv918z9auSGgIAG9YH3qP
Kh9dNoFDub7PS3HKWEgf+254IjrsSePTjAoHv5VeFJHmP0pD/hrLKEOOtrd+UUR85z8602Xa7wEJ
zVT+zBph977V8R1Z8tCIVAssf/hm8azAe2ldKhM2i0mX8ga88ZDJaC5jzWUTxX1WRC1YjR0P3azv
1Biz5QY43MaJ2t0NcNalILObt2LhYp9k7kcOD3RRM9CvCXPz2dY01MjxOBevTpvQSddU1+7HhtvN
hBzk2KXL302NI18+1+x76aJCc/GTT1ufiGnakmBD4ERRB61DB9ocNmYg7sGxm3+C6DnWjzUeQI4C
PqtjzfZ/KAye507DCijj/INF+cvYi4FV2pjPdrkxF/MccWm5A7jAk6CsQeFrgjZ6Ik4sB9TapBAI
HLd/6XPCodi5bWcnqf4jXe6MTAHcG2fUT1Lnf5AIzcfRdMReyDXwGvuj9ionxPHg6GIX7ObarWjk
cTUZV5ak16/gd6oenT8sm/5ZqXgiy6fFjqD+MJy2jvTWm54qqYa9AbUd2Ca3Oj5YNa8Vu5yRFTiP
6d0FwWW05xD54aig0OirUgzcIo8feHOda6loSFzdhvuHy8p7Q+4L0sRXAHesTT9zzTg52fiVrRCv
TNqr2GsdjSIrYYDJsWmmO12JgZe7RLgGUfqorWfThERsnla8ciAU8pfSJgCTENxwUNiHsCptjIJp
ZkJnIEf1JpBIDeuxEsU/oLzQVdrZNHmXvexn7QmW5XA1rOVPtk/miVmY5/wFuMoPeqv9Z5NeEosR
GSoCniGdPp0y+ybSnQYFvUZA2hGRRTUaCHXemubFr4f/wJ6ZgqHFAMlsasadJmt0fUPCbxELwPKP
RzpoXAMvws45anwpBUr/LfEAGJtvu9G/9eVjbmQRZg1dtTnrDwew7ZB23Tlz6Imnx+SMTI4S8qhW
C8tLfT5m5OjMuocKh2UrhhCcj7gupgXi6mWmYqbNDTbCyNt/QpSXEsM/pLFlwYY6dgildf0Zlw/G
Fc4j/djQ0WRQ4JHhBRIkCDztBly9ExYWOU4Ydd7Rr+J6mdX8YSVy8K3GrLWR3aujt9SFW4KRgpbE
iNbvFA7zzihu+O+c/IFsnc6hpnDqlWJg4MtCIIFDG+THUJfHVKGD1YQe96vxUsFl8lmt1a4fGEgV
LOPzhuE6rSgRYlmBIgKjotxGQzk3j3kHETgAl+e6YVHioWKh/rWCqXFpn5dun6+5g28cjqhZmb7h
CccOtLfGyPdI/pwGjcV0iYkfhlAqt8kk7UA4bIMiYMKGznZkBTAC5sHYHk5ks76k6Z7qRBWkrpnc
rhIJVOJAZ6ExeShQX+Bp0bgw4Lca6wOez8Nf5Am+HjI5a4lAKP2j/TheHUfnzsxsrE3b8Rly04eq
qjn7LRZ5+KapDEpI9HDHecHYmRn/Ldm2PQcVPpFdZYc6JhokFm87ov9gLeCksZz9obq1Ik/benxs
vvPJ/Fvg7xFpg/lVUNciCYeJ3VKMjpI2kMY6X1K1o3lDHbvxQafm/Eh08Zy4yNTTlPtfeXvaRHUS
wwpI+zB2ZDrJxBV6ouG85m245KrGyadlTp8zuqjmCWvbzrH3lhZ1PKaeMdBaVuPJADcGwq/2bsUh
P6G4DHIUd4GHMM2mYmcv4MI9ZNNHLRyWYo+PbipSlNSiuWNJl961Rfw3VeNZwpHu3UJUh9r9XnT2
p5ayxdGW7c3FmfLIn/TI+f5a50m+AnD75Zjtu1zgtIcnKqG04xUfVgrCsszjQeifxeS5ULjDT9az
T+CcgZmzh49ioXmoa9vn2uXFSpr7pvnMm2X9nBJumFdrqCg4T0SII9eyVpf1KISpctE7mN0fDTIG
0gHVcY7zQ57/qVuB5ayfDNGqISTkS27wnsQXijAa4MoxVg3pjHrt/iq5qgErFWTcutctrXwpUAet
kNF7w8H1Zy7bcOCM3jHq/8pH6THRcG8lXoK9rbiJcXQRtACjay/HTi8MTIShJJKJfzPAEDY3k3zh
5A0nOLo69suG+9FxynitzDrbbabLsDyzbzU30n4duPMs2ouqrFDLVXch2+5cVOnzsGLQaGakGsqa
6mdq/nPXbj9QWGWTyfY1WawzKPo9aaQbLj07YEYFiIjswQ80l/2r7Cf1lLOI0KkvDSWz/2PsTJYj
V84s/SrX7rqhcseMspLMOuaZEUEymckNjGSScMzz+PT9gVKVWlWbWohiXs4RCMc/nPOdG6mxHdme
YEmrWluX2CV4NjlkyvYiZAiTf8AHdhzq1N14AtAkcBlUL7bK95kqDkDanXVuJsXSLKS2Dwz5OQit
f1I6cDVSmwzYEAdGNMVG6znTxqUM+2tiDKRGZQFZBagw/EpbaClQsKpH0aHNv7Tq8ZnFIt2iOIpW
tmtHWDvgw9kMICYH8j4nZcdulQXUPJft1aFjw70etGFBwEi3AkDnXVQk9pZEN6us7Mr45hMFvrkc
c05rtvTtJjaQ9Elfu/oBJix/nI5VZsSHuf9mot49SSqAkzAM2BYa0qp4jIu1rVPwavF7SUJHS+JP
4D0JljCriGRT152jB6z2txUiV55T+KbuTUFyWFAr/4TVJW3EbcMbKyqA/flP9j7E7KTTyMoJg6D7
94AOk9m5BqQidJxfBikJcy7BxLPHw361xfjSkMzCSX4HXrJIW5J351CWOTQk8kg/LCV/m7ayUSTM
/55Twb7DyeZPmP8n7OHqBcy+5l/LqCCA5c0l0EkWRXaS1vckHw4BmUoz2r80ZjEeIRzFWY/jH47Q
3+a8mDnwYuoUz2fPwkz/XZhLTx/eZsj9/E+V9w/S979Z+jTh73OwC1KQhe43D9/ZmgOJoHkbPbgh
KEhSYZyeHJVgeAVOPSc3ZXL8GhL5ggLLDOpzSuCo7MpfXGffv8wwPJpJgL9K27YesGUusflDcyRB
LKL3ORDBMBWNjLVB2LIyPe9jshweCGDyaf3ppgKGzmww/nugmA1sOImz8/ybt4F46wtzV/fhbs5B
yUiCMYv+lSMHEmdvA8biJzH73cb6uJuzA+CHPWrD4/yJ8y+SEC8wfxpQuYVwmrvSjYcE8aTW+b/m
B3LODqnD4rProouJllUnC2HOP+h0lDlM5YHAQam22QYYN404pf8MSOv85iw9Ek/IoLFDHma+15zD
0Iz6Njfr70FjoH//55aIhflD85PVd/6KFwxrouajrjfzbzmn53SgquD9QWpqV/PFNSdruEn+7oY3
1eNaIOCqgg60yFCFJV20myMQ5zDLOUejkt7BaYv1JMkAngMdcfQuEqw4uLHnHKQ5htRPWPkF/WJO
g5ijHObrZQ6HwhGEwMd4nD9PJ95kvhzzxno0Am7ec6RHQyiJSvNjgcJk/gQf4jBFbjwlP0JiUFRp
gGYb33SENVji73MQXgu37XF+B0LS9zdkCMg08+f8zzl7cL7+5yxTtfYbbaNFcEUIXKkJP5/jS3N7
3zOaHMlh8V35ZobmMRnlOi+G32rOYeBBoT5faGH/CApqJcD2+wQ94Jr9KErGTjhL7dr5UBo9pula
v1wSISqveGG1XepQspV6AIf2hnX+3Tb63xUJIj7X1WSS+8fAUPL/pSvfdeLNkrj9Dcjp3Sh4QKeU
TaRMLk7mf6QdJKYRMT0pIIQw32w04nqjv3dzvFsyCdIczFNJzu/8hwkfmQKpzniOvsN9x53f4ex2
rXeXuAj63vc5RrazNSba3t62ElqW/DqHZc6fM0c8fZ9hDQTJbtBYzvLL/PnHv/3tP/7tY/j34DPH
cAT3Nqv/9h/8+yMvRoKeVPPf/vm3y1vXfJbfX/Nfn/OvX/G31eP/ffrjK6/+OD9unv77Z84/7L++
kG/+jx++emve/uUf66wJm/HWflbj/ZN0m+b7h/Brzp/5v/3gH5/f3+VpLD7/+udH3maYhe6fQZhn
f/7jQ/vff/1TOsb34/D3h2H+/v/44OUt5evgOXxW/+PzP9/qhi+1/uJ5lm14LrR+3TI8+ecf/ef8
EfEXBg86J5QnTNtAEOiaf/5B4ESj/vqnbvzF0i0BrciwJRo3z/3zD7Yx84ek/Ivt2Z7jWbpOuycc
98///MP/5fn55/P1B5ld15zVev3XPy1DWn/+Ufz9iZz/NEeHyiOk49rIdgzbg3zBxz/e7kCQ+Hz5
fyasikGL6S7EkVJo8GDzoB33rnBfzEkFqwnH/dXWf2XCZLEhneLSZEjNiyH9tNL8ntMebwZLJ7Qx
0B7SnVdPdzwl1AvA2S6Fj81p2GexEzLvsBEx5eEtZC8OWkSFLYa3MKIw8acdYN3pWBqUSbSBGvCw
MVw2J70P121bQrhhEdWoNQND78N2azbQ/qEuxggymfpy8iLg5Uq1jeMn3mWVJS5x/SxjeAqi3Crw
+VCqteoa1Ux5sbt2hEukGvQiAXZJQ4kqcrxUvRVVu7gfHthW/Cwdf9jn4GOYkmpLPTCeVeBkR8vh
b7dDC9C4S6TyJA+w0OQh7pPZTmntLNKzdoHU6CyE2pWq30g1lkcWO9O6lHTdbf4jzwGcwO9jg8pA
ZKELgeWVtfzCspNgbQH7acbY3RSVGhnyoUPVyLdoYXOJPImvCDGvLdtaDnD/Vy69vV/CCQ+KuUet
unXrFKzUVLzphP1YlC6sXA8Ym9m0xH5AhTlX/qAv2kQ9dV5sfA6JhiVNgW6e6h5abjqQe/47Hqxm
r6VRfR2HdF1zi1jEOjGUDGOsSjcPzF3XkEbdn07XwjOml0UhJKulVRYL8PTtBnEeNguzugOJezKQ
4O4GNPLrkNiEwvVYQ3SduemDVv1Ci/eg8ByzrXfXAnQLieYI69qsfQdFCyau1n+7bECXBRiFS158
iokkTL58jTDF20JUreisgnzO62hXRtW1TwSTPJk2MZRoPhTHfUd1KcEy52hvL1EpKLBHh/S85GUU
lkVWF8ARLxvHNZZ0JL3V4JxV+hybSJ4ZUAoE5YLbYu6seiSJu9aqsZgXPtpaNzv4jpFvhKvfWSZh
0RbYHjBxCn0RE+hYF1WzLzyq4jCpiqWYsM9oTjccim5g62ixTWFotzPBQWztGHmqKXeds/VnFE0f
j2TpJHLJerECPQUwaMxgLL0J0QNrjGJaUNbeceB2v4VKvkoiJeoUkpAHI2nVmo7xoHLXWJdOfRh0
NiyR+17KRj/z6AfOeGjAEi9UP+k/Mp1QT4BPK3hm5jtiD6IffPXlJwbyWiTBFP4wji2QjYaf1stc
kUZK/uFnIBAZ6IXX7qYQ7huMTirOKF8LYlbx4K5rLxWbAYP6QsyYyjj1f45wa3EqI+tNgznkJ6hX
SdWiJyP+wg/wmzMt2jiqK7eWip4gYaxiC2UdPIlhiY2rOUOKyTbRUE14lKG9isA6DDM5y7CnHTY8
THdbe1CXtLTvHevFvY48UA/47oXHD2YvcfHyTl0mr3UXDbZPpCSgHif8a3Jkz0la4Rolxc41nObD
b68WihQrQ5JgOLgDh96pjkyYSy81j7JqQdI4DhoZXlNTYgC3g0fmN9iOPa081CxSwQmVR/01BzZ+
qiK4iCbzTK4+XuFGlKEcyRiIJN9eDsVAxC6JOiiswGaO9hEpyPZtMPcqevAjMT6AI/ob2ftXJ5hG
xADmCSlewfoSyVdaGr9iDbyD7iCoJNGAH9X6p5Sm3SnC/O72XrHUPHnxZBv/chBQrFjxj+wtrgXc
GwBQOQNVHfV9AKhqMeq6uzGYxsnBVQd/5D/pW9F4H7XR3IaUK5VNXL+ruol+mz8hb3t9XQKpXQKz
0FYOI+n12A5rC9kBMcmBePQ0ohwtMP7NAMtXi7xzlMTmmayBDfEwDSYuaEQau5DH0WzcR3BBvG5r
75p5k3N1VbFueKnCsoq9ledX16kc4rvHMvRahT/C+CY1M7/2XlPcbgUA1Fufox2EudQrBilVdojb
Nr4pUSI3C4GJuwSdTGbV3L7fZG5QLOQ4Bw0orgHXeIDAG6A375iQC6UAfCjngHw/YCa/7+cdcpc6
+YMbZOvAm8rnrAUdyTzqBDUTiFej8I8hO0Pj57y2hN4MkfWUcbpCoDMOhffG4VVdYHQr0Q7oSJjB
FibbwwCLhhY33PvCBK2iZi8ryu4iaJmZEU8+u2SicjB2dgbtXPOd1QiGSU7qEWyctiumQS79Gb7r
GZhMvsl5teQ8NothOFc81U8GAsHBUb9i+7XF8b93eg1TlM7GzoGrjwQ0mjYsY8stu2/vlNDV7+yy
kavaIG48hL61Z9Hk0kmn9VE343rXpW1yBjNIopzP8DGcysMQR/nKzh2wja0TrHOvixlqgJTySq2+
Tm5vrWdXW6z0qzY3+M5g3csxsVY5cV5INttiAVTn0esAOXPBI5kR1U1Uw0/ysO1Sa/dV5E2Mqr2v
XKCsJn+Ie6qm/SahlJD1kAlNJj1/5UJBJfqOsXtkyKdGB4WnlfcymsxbGNrGtZT3Rq/O+PmOZWnU
T5YXvfQ9vzWE6X5b6Zuhs6KnxuZmYbE/esfYhsC/9764sR1y9genxJ/HE/AOfYg9yyh2WVlqPHZN
2e26WaiIIkSynEUOP4yyRalSHSwdXHOk895kEkvUDygrw+xi1Ka2h1N/mGzkK71pZyvE1xAQiQvh
THA4J2B1DBJ/X0gWVoCz33Kd5MyMCNGQo5tsFQkMiOKVacHo06zoZ+x1FQWJnpOHEHHCVRVUDCUe
rFA9JFMfL6oaVYFTk2rj9MOhsQAXWebaYEkix3ypJvHLjLgND8mvvi/EOrbsT0GmyHFqbzU7qJMO
vHYz9Oi40hbIJa8oRNNhXe3Age19HY++nYt5wE3YcSp3xgxPIXL1WjSH3NLJZhpdaH7pKlXZI9Tc
z96XxSF29B+B0QG+xfWiD2gybO8SqjjimDYIx8SEy916TjvTn3tRDBcer+oBvipn8pivDezANxOT
GneJu1QhuAPgRLHDAtLDdxJSCxHHxKlaoLWbhgPamWVtD2iKvnzgQGscWCZW9XNSDAcZlFvg+9tM
Bi4sZvu1aLSH2hPazz5SJs5oxcVtMYCqWQyNTNSPeFp5QUC3wXtB6xZnq6IP6cKzq2d5TwVK2ROw
I3OEoWCS1txRetxRmTyjmECV3ZTnPiFJQzIsDMzRhLF5Miq74H5gXLushh5p91vdQ+bqhozFVSXf
c8SgoHGCdRgVv/DzJk76uxGVhIuT1ZuU3FMkITV490ayz51hJCZiQG3yFo4Ucl0V9Y4q+1KU/JjM
7ylwjUfC1wNg0IOV9mjRkVnrTKqHiNIthRXh5dgvg1QzNwgMly436Afld9c6SvMDY4MUtPzSD1gT
oIY59pItE5Uq8xSWl26onQccexufzd2KnlQtfPz7pa3wIwfbwAndbYiUYFEUHsqGSHN3OecJJ3i6
iPp80bYuYQbcQMHbA8oIygpEgkAUFcCp2njg6gB0CFZ0rCVZ5n6b7Iqp9Zext0FUGD1HbbINvWKj
+2yN8qLNL+x7z0Vt/8BtQSJIBY9d5I3LK+ptcE0oKCFbcg8jGIdgetd+aRnhzSZRXoPsfjQpmaKD
XbIucxB1OPp4I9SH4kfZN4E/YlNTueCD9lPcUOB2afMYfSUnz3QIqo+0cIGaEWGRC9AYmUCxZJe7
HdKGhQ7Wt0nE90Zi/VFjFW0cJhiLOTKbtn4IGfbOzz+0LziI86HbOTQTzk9kMNdYAHoxdfsnZxrc
B80hekHpS79DvaiP4Np40DDJ3yLChgKDp8d2hh9GSZQxDMmN20j9oqRs975BeilO96oa3wrkEgsb
ANGiBJUcDvMFNZhLZetARFxy1DS5mzqE9XZaY2kckB7L+cqryBV2nUiD2aR3C7OzQ0ZL5KRZLTFl
Yc93yAO19lJG5DggTk4fsqEIDPCCUa9W+HXn6FX9hxgUHjU33/Wex8u1pTzNwotuFc8IOctN2ifa
gUkwWUsY8VdsuxehFiOvGokO1CdzNybOvYmnnzFgeyTEprHDI761g3hv2eWtFg4RMgpFhd0/1NgB
7YJwjdFhm9Y9K9tsD24vIbM5+ZdpF0fBvj3RUmtV4DpDjYF0rc+XbJOmTdHokNadFBZ1opjQGGut
sZA4WsTkJRjhlrWnAX9vaf36QFBLp9lXr9dX3BPprsLw66p02XBOrttSqJU/P3wBQdKt0dP4VUmz
nmq7xnhvcZ+AYlV1BYuapNz4Ay+iyNuwZbvlPFdAsPBBVMF4Sgw7XqsWQ96YHlmomUtR2z1Q5LJZ
c02zYCNF7DhWxZnXLNml3Iewd1r7ZhyHJ8ApvyWJZRKL9Ir1ebeLTCS2ZpRgMGizJ0umwcrmfHls
jbpauV6GQoBJwqpx5cmO8JRpgcUG2ajPpBnfswT1m+Fyj2QDXkJU5rRCNAfMZGEKdvqlySo/FTpB
TQCTd3HY3vEpfmrgyh4TxrAODUfhmduyH8WlZCusFfWDCkxna+Eh2QCGwkZYvESVJX+USYSeqtQp
nOqESivSj1oPHX6xcmr/yyQhjHEeGl1fUuSgeGOzTVXuxBsflkaXc59WundOB1A2mCr2+Hb7hlwj
6bRbL55Jr60pt6bT7tkFb7mRdFfTtru9WzOyqOFfgzZgaa7500MQKJiCaHddEKyLwiCkxwPNNhg4
bxozdB7t1llKcEt4RvBjlZ0fHusRe2bWA1NiQLknM4jGoDKCNX2UnMobVup61Qv8AqXAK9hqzAei
dsG6x0KmBYZVSag2BBeki3SsE/hmTJ47Kt+p7kCCd/Wd1mMFLNmBC0OomR7QtnIci30fFtc46RhI
9La57lBD3ANUqssYhvpGrzZSl+/R958QIRBJuGNRY0+7cvDvliYATHXwiTRbv4rOfalHifcFcPYF
X8cqTDvSFULmEJNB7pjXQ7+DcbNPbD/dKb2i1Uuw9Vg19RVTSwDeDoo6YziWVb5tm2zamUCllqlP
Wo7uETRbuekLOKm3Ki/Vphb+WauEuyVGbpurSaNYxY/j2cHO6QLsSkQ+HcN8GrhK8WY1+kWUAdvT
sm02tXYzLfu5Ezqi0EBtxdR9EY4ZLixLuxqievpuxr/fxBMg2baX9HUTTNcQbJdlZ9es4alKe5cp
dxRui6TIDxHmq7D84nunDsa975/2/QYpNTS2CMmuQuqXz18kYKKvUlQwy7LNiORTKIOMkZBmIBHt
Og5UjBUsMRiJI5uvhUhX5KWRjGoMO+HWzAzSkgddPQz6y0gLt9Ta6KfqXYirkX5KOtQfOiIyQKN0
HxujJEcPvd2ZNUSxQCrSATkSDlmvSAui5dhxXDut/5xO820pZojUDgK9aOostJIzNvUlCyiPXztE
3w5++iah4CZiBP6uOMgj21W7wfADNsLeS11ob6MyvkjzoXiT2rXi1b/EWJQyz/ihYrauA3BoGeDd
Skd/XWJSWLFe4JjMGszJfXv5fkNj6y5TdJIzM36o4YZrwIOD6bnkPtTPd1eh452dTOfID/iyor64
pnk7qx+7jyqMmKIh1V1HFYoBIIgHx9OCfeS0X0bHDTTgGlxQ9SdrI403adC2e15OvngMyQB2eoSX
qMtBIBCzg6BuG2o5A3k84t0odmmPSS6qvGdH1x69cPqZtU++qzBPmS9R4L2CUzLw5nK9Vhms9qrf
uOM6palTSGtMoC2cjczgI3J0Fg0JOLpdVBiWg7uuHXsRvLk1ukGcpJBM1dgRx9XumMwdumR6zVr+
GlMkt3pu3ltyBTVcc6VLeIJxtqvhgtHhjS0lUBYRYwEhVMhtQ1roSwPF3KDVZf5v/Mic8dPHc7A0
e2A1UwxKJPhqAzuhpdOulhwfmURf0g7QGbHKyu7erJG8DPs0wsEonBGFUFOmADU4x4eAaQ4K9VCy
NG9vXSWfSXmlbqgN/loQP7Tch9iVuyJz37ug+oo9rC0pG0yEWKl1FAypDGtYyrh/CE0eOZWFvyDj
HwdJ1a5m124y6OsUBZLIp+cuNNbYtfku3CURPTfeXJ5UNqC18OQ60wta54eKxR31Y7vz1bRJ7OoX
1o9LLCysngaSVNhmG3Cgr9y3yWfQcSKUWombP7bWVqk+HK96ORsZ08WWqWfQ+5d4bNhstsyT3m0x
7J0wS2hSGC+n5d41rWdJRCozZ2+RxvUB3vFNCkBiLi3MUHYP6YTdl2CmTZW8BWo0l/AsGdEV1qHr
wMsFrb8whoy6MUlryBnN2tHTt1yWaKTLdwDsOABuik6oJgHQsAoNntlaTKTNuJF1LDGzLMKOHTuB
WlVCUyRtHJtp0THCSNUxsjV9U/ZMyRPuW6OFf46i8q5jZTCa8mDmxns3S6Tg6jNWtLEZm29jmJ3M
LAeUQS8tkxC5XouJT4Ex4cHrfXMVtR4oEoVZGAaV3oarEBkvSRwZMiPvWKXDBmnktU8KxaAM5hbm
3qgZDShQ4I0Mr1/XvobaVV5by34aq2ca3nsWZKgNkanN8ruYkQi4jAIzCJpGC9Yxl2lbrR1mNfh8
J3Dg4gFR96veGfugMF4DmvMJOruOlTKKhgcjis8WjtHYjm/Mvh+afET+3mk/NErjHJE48X9H36vp
c6R16of6XJJuseTAhHDZT2B9hhdFBC5+bKTTMMCxzHAvjtCb5u1LTmYJ8XUE0HfvDFcwUoVwvkWj
L4ZBMhojeY2JX3jpXIe1dTYeyRQgisI/kQBIs5PjldVL5i4WC/oorg4crCBpKkHVTmoti6Mtm5Fr
DiIJwGTKmFUcScsl0hOLgaTb9G0E196jX7EfmGp8gJCLxrVT9RAi4pdeBSfiBfaum19c7gLWD6EZ
x0zEl2g0HiR1T10Xz71WsPzASTezF11Nu6oGGVkUDhtF45xPzAWmnpel+ZpRZTBTsGcA1biTWGBq
DRoCMV6/ewKWiorMb9eLPgCPGblJNGfYbelA1rWycm7rmIPSTYdaGj85KAsGf1FR7bIa+OUIMiBk
1IHgyY+K1TjYr9h814XGNHSUr2ipMNXCIlobEXxiClsxJhfVauewLEhMzm9BZV4jVCtN4J1UolEx
zCPept+2FP5Jr/8qC/eJ18LOFTx9pj8Ma8r5c5JXML9LbTfSfKyoFe/t2L5R4egr15B4oRjVMFMC
xCMTp1qYU/RL4idwKA/85CkssWJhK1jil0N+Sy9gF8soJe2O577r4rMq9S1KPa2+BWjUQ08ajzkD
at1ktJjjPM27lzgp7rHmH3rhHhBRkXWMZdvqHTrq6kE3hj0p5vYK0Cym8SJkP2E/2B7rgwTB8Fiy
t+MY0QBel/6y6BB3ioRYQGFhjIYbCCMoWPRD+oRR6gRnw0JJ5p/wRL06HSy8ssYd26ac+tw+Q/3Q
1lisTFncApPNnWrubdzt8XJuOQ3x1lKlaIlzrYX5UhkT/Xr4odDAaiwVl12ob0bfOfVNR8EHeMcx
g5+5S6fZcL1Cxvi0SuN3T88PNWJTZlu3a5dxbl4h23whWel4ifrSO5taftHAZmx7QmPQVcowv7To
sXbV7D7tM5KvvGMCrjMamTdL6lOO5CZzqC6SYsH46lji4KVp/7Rrr9vNt67SiQF9Me3J5kzOTqDI
h0X9ZDk202m5tfOhowJwoHX0RwdgBuCBZzDrVLTJlxZZX4VhPudFHKxpxrayFocu7u8Rifax2yHS
HCnmkcQulOAATkR65sp/KqgeqH9vPRdzN5nr0LghD2f0MhIZa8mr1edIl3Bj0pAHK0P3nqQxotYW
RMjupvgkZL6OguTUhAPL/2KIt+mLJYhERyFKvY79axJnCrhNnzIXymYZvGqRBaYBUtzu0+m2yfA4
DOXeiy0y5iIBXwCV3Ax7Qff6zi3/2UlQ8lWkvfTJLPNwcQ4NUX5kssucftRPbVpvPDzfdjk+DcYd
21AJ2lHhrpxJVHX54oV5tWCfInEfdM9Fm+F/pjR29PgxCJLL7A2E/YwvRtinqMhfW4zFm5DA7EMY
6KQ9TEhBnQBQBNaUhzSZVt7J7vWHupjibUMFmnvTS6WRZt/aOgiJ6jWq1UcyZWz3rNc+mVgKNUtV
x3vZdFQJZXqLWmR8qcUYpXNfvfdxkO7Gpz1eOOlNH2qgTb6zCy3pXL7fYLwol40ZHXub/F7NYYYs
AZwyg4qT7ZAlEAv8sFvXAeOKEEDYse04jxexkt7l+41vGCC4bH2rV+417HDZtA3HduXE5uIJgQ6U
fGSkxB5m9qrF103EkF2nG4YYskFS67FyW0zhGO/08It5hnP2W4uTOmFNGbiXLn1KxtKFh1W6F3Ik
w1VqBuiq1b5AHniAJPPcGlTRqQaM289w/NWVCa9GlGv80D+bLn0hWQm5bG6gwOu0TeCG7yPGbZiI
lAepRgB7KqNuMdrjxs4NeSKb7JSPYM00RnWzQ6lfImURizGjvqEqCVdjO3qbMZmf2sFkmV7jRBHB
gBaY2yIqSnIgqW2tXm8fzMhlkDEm5TLW0R+JGI9CWOx0HZmmYmEXTRmj3LBeOiN7aT2gn0RIb7lW
sCsrnzzCnOULrpl586nd3eozUNNn5DXjLoQRvmDNu3JYXsSWlxwsuk9E5EZJB8Ww32jopl1cqJWN
7a8conIH6ko7EsIxe08dxkLAk4uohgNL3QIVjaE2zKMSakc9rTNiXEjcyV5GrV+7FbhOHGqq+kLA
2GxLLM6M7pkTY9jb9pTAlg7gC04FoUjN+DvWgUCplNFgFDATSuAaKVZuGzvEHpWjuSXUnuKfnbpq
aN8DC7ef5Xykkf/hpfSHmamKJ5zWyQMr2DO12q+qiJnzSJMWgg3u0TfMDzL37lFr7eVEfet6gGVd
g/CRNgvvmnv3KOi9DH93rDnkIPrO2otqDcRrSunMxXgGJAQlTVs3LYkxdhReRXGJy/E57NulyHEq
6HHT7XIrPBbx80ztfCqiDpB1nG3GPpAvhquZjCv1YTu4Ie7qsYZBye2PVzOay/iE38c5oMpH8u/t
i8x8NbsCdW9prE2j3FFurmw5bkEf9Q8Y3efTpHbfLI97SZjKDssgGCZmmjkS95WXg2GtM8J9nbhf
pXr16KFTXHY1D944uMdIG1+RNHRTHr8NyFs3cFoKKOE4Cwoh7kngP5UOew8Xr/ySI53wAlGXV1tV
6thz1bgal3UiNOjNA0DFkm4gyG6OUr+0GMmBNcKak33t7azAKDZodfaWF2+tpvrd4CKANRgnTzXT
MF5iw87ZtTpeedc+IoBnkZLBkWQQpEuwKKTRkIJm3Fpqt02WdYJ6BdawsqEJBf4U3QZ4osyC/Ze+
/naY1ksCIdhMak+8lOUyAGehmEgTXdI3K/JeH2XsUgr62jFOpnHRkxlyZy7HfGh+r+5UvULE8BC4
/rjHhXzWBDX/IAeiswrtxs6DRrwPPkqAQjviGNga1gC1HMPHEVKAtJoG7lWGaMx90AEGnTRt441Y
Y0I1HTM3xobmZ9iAR7h4YHQ1siiYQ1GXZr3vboY0bYGSad5hNv0eCthksy3LolUah0M3AhWGUJDv
TNJ9z+PEY6hpJfuYyZjFvBKSjqE9RuQEL9lwR6tAqHDXQPfSR1Qh2VghLjTKG2x0xEkMtJX6LScC
S2Dd4ESbL2MsPTjCF8jurGfX40xT3IZ1is6P0OoK4jm6+NnDjKg7rGqA5d+ZxODqtvnr/dLNGA0V
aLN9+gKXGt8rhX6KMFLsbAiOx7KI2YyLUJ/pf/2RJddr444gmND8nstRi7eO3RsXzSYyRnZue4VK
HK3rXpRocMlm6ojwLGsne8JLiDy7H+Hwm2200TDrLTwZEfv73ddZWKTG1LqW9EQH2vltaZQwWSZr
lzWR/Wn7Hb/FYBCiaD5O0rSXhvFDkQGu0FhNIBLhOed+ql/LjqG0aqf3aQh+G9ivfwUxVc/gyeIl
DmA2j8ghVrgo/C11BCbyIBf3SUAq79tyuMZQcDHjNAcXfsgxs4rs6MmYd+p0YZEUsEJktgIEG+1p
utctutN9ZQ3zUYBOycd7oOHkOWDmnQ5yyL8Kq/KYBxYTsc68seWurNNm6VjpU5Nzry+7wkSRUGT0
NDmocWoTpsao9sHYGHAa4FV4Qm0LkV2iaUqOTHX+/zf//G+4Jt5Egan7+zOacZi2OsmaHpoGFuWJ
6x8MNgdMpJBVM3wCh9Mfi7Tpj9n8Jg/sap8W9qqJBBtwQ/YrVxn5EaJBDlcAXQJaTirKzE70DYNu
KGoSfh2rAbsI/D2590hprBQtj/WhVUhF9NLZfT94WQYqL08hY84P5TRg6GZlDZYPkhZx0RZ02tBH
zWrkpHrNb8IglbidHycj9WhUTQ8PCe9RTHoHmPZsX4R4kzNm7/sZ+n7v+3sTMj6OfNI/P+bPT2Gk
eQzwhEl6pMjIepS+OrZTHx4FvRXD886iwW5Z/lomI271WdtVuWGYzxhBJyPv+70qh8DgRhVCheYJ
oVRw6kGFhdz1Fn3zAU+YNVzmQwax8F4je3JOqUmV7bZWu9Wl/ewLeUwUyRsmvCnheIBsWADS1Rso
8sgFg40X0woFhRudvt+k82ARC8my0WdGexizvRDM3N04P+LxDF0rOgsD1JalOcYGYGB8Fr1c+3U1
nXJjU0ua0Jwgy5VTYbdxqgB2qkv5axPlBDxEBlhBwi+MWfapLahZv9+bU3+7TmcgrbBdhoH208/Q
a0lwAQylnEE/2OyA2BjieRYhNBHhhBcSZNH5NlG8sYfmxiiOjZI7cak1bBF58YfIlXr/LMFkrXwd
IXuiBR9uPF2ILIi2OZgz/EbpMiKGDK99czISyeDI9AkXRpTJGkaDmtkQ8dOXLFVquzsqheU3w8lG
1Ta9j4FMGHpUyRlqA5ksdXBgANGeGjbV26H2Xya3PGCQJ5UgdL+CXDf2+AqWeQPRd7L5nVSRsO0S
1f8j6syWI9WhLPpFRCBAIF5zHpxpp8e0X4iazDyJma/vhW9H94vD5XK50glIOufsvTaQ6FruPPbh
z8Ktz6nA8dWb9ngZIzpW3dCgK4JvzF+AxYxHcB4gvM+Tm9f3qQMGlch3TzblxfOwL9MFxReHFvns
1mkEcativj3D5mfAOtzbsKe+M+pXgH7utasspI+W09/xi87bOc7TA2iqcvnOZsn/lH0IL5MDm4n9
9B8I8g/fFd1nmyH2tBUu1rkcH2F4zYc5zLId3ck9GpAlH56hsEdPaZHDPtjWaDyhwKRBOZe/dOLS
hJr0mb4zHmw9fuK7qnY4c5qTRo2z9WOPEX5vfTjBu8x76zc8cFpewxAf1UDb1gzkSbk5he3ijwGD
4TyQIJMeFCQZ8L9wpPJUlY+kqIMzaevujzPfgdq+R8pz3pOcsbDO77abNaxakoODkx5E09FDUxql
Pg2FDWQ5DmOt6pEH7IHS/26aKKXpUfC0kA22KoWwj8VTnJnzGiRMuwanx7bX5mqDEPWiIaE/RynL
qYko931k+xScyyFmbifU5mEX9092YhAbAQV2o6FWofWPv7JH4anhd9oSUxUSZsC4lmj5diQVKcM0
cEP0VK1q5Z21O4mXuSebcVg0FyPvPIFipZto5kvq7IUtI2tVHYxKNzcGAwje7GpYg+wfMM+1ahdr
37okUSFBm+Tt7wxLuEzm8nOoZbHjCQBM0ZGL1TctJbDO/mF57367I/6CcCTTZ9J+h+2NqzdNTYtp
DNdUINWwDwN8R0M+7ehzDuuZTsltiMwjW0j5lphhfAbE1m68usu/yB15U4G+xe6UHcPO2Dtuzg3X
FL+G6EOBjUHzM2MUonvKhrj8GUQufSv58/Hnq+wVUHdISCAR9Sto2ICISRpOPx/yOiba3M/3GI0s
evkK+fD/ffbztU739z6aMeu1I1Hkvn8xRloC3Mbr0SqCC9ao4PLz9Z/P+sVKluR41+J4CXkgc2f/
8xd+IoqLE5/SyU4eKD7X6TyRxh6TauiDfiNva4UxA5r4FI07kAf0azPI0G7YXKdOEbdF+w9xHzwQ
WTunCEteapnGhkEhoitbOhCt0Qdf0ZKBRR5aYK7xc9/jwvj5crb8nSw7hqokX1ywVFG3Urf9fB37
E/9m+Y50+ayo9Mfcd0+prJqtA4rk+vNhxiDLmVKlC0SdI11C3Vx3m9riFyj1R1n4/VW6U38duvJ/
P8P0524q4XdrFd0JAb6ZEIU4I8n+0Cjr2ptELXUcmXdRxCPR4jNKqzFjB8vC/RzXBnYTmZ05b2/n
Fliu/mZ84hxr0T1NTrpHNCE2ZS6vNEPxDXnZTthWf+OsFTy15rTHeE5b1h5sErkQE7U9QUSeNBMC
NwiHHXvO7EmaJNd8mYgFzlNLU9Dptb8jSmjkaOsMr60gIEDZ5o0UzvGlMp6qUnwFTKX9KhTwb04K
VfELulu1HWCvbV2QYO4wj9fAGM50M79Cqym2ZU9ZxrlAvGaDdghzsja2gVXZIOv2WEZ4pAuAR6wq
T4Z2n3O3qU7FYAQbbSJiHTUTJ5FBoSQwBI7OkCWv8IDyMyE4zKfo9kLPIh+TjM7kdRWFfY/bBUXO
qqjy6oxV+ptyQR/DmcdncanhujplA5xDKIZmxfYLF5hZYufRDGeW2MHbCY2RyslwPir08hsAB/M1
Dkz3CI7KoU5PdnSV0dnWIy2HIp2usY2mCJ/WL9kKcTMxD61yYT3Mkue3FcYvnxBXfnZ360ybvkhu
3Th7qG2KjgxdIU18wbirh3y6URqUTxe7aMDCeiORKu/sHv/CuDJlUn3XKkDnR//xLW0wog+eN14K
ItgYZTANdIZbZqT1S9LGX7FBlK4fwm3nVCz2RrBWegKkXNNQSkmMOue9Q6BnHqe4IAgIYqp76pu6
uPUVmI2Sc/1JQw3ZQNJHJxH48lROsr77qFPTymnfc1m3BxNfQzqbeyErjFToQBBO6G1p1OMLft2q
G4etr0W3ZXpu3TLddsfY5iAlmALto6j5NurucyIymCfXLmGzpTunZzRJALq5Lxua95C9HqwyT6/C
ZoY5+d1xaL3mMXPbZpszX1zn+cDGb7jjFlvlrZFDdZKD1qsawNsaBuzLqOxkD6xhIFkgGmgYEQih
6gpUK62cRantXBmDTdfsw0y9rRqs6IziocqMeKtN3IYCh/HQTZfB0uZ1EL17CKz56+dPCdA/5Cfm
r9y15mu3fEMv8ep7ItfM8fga6gliiCj2QG+1hwHrU4nZqiPpGJh+B6nBZKb9DoXcBYnOGs5QzGeE
qyr7mtikUHIc+JREQqw8BXs06CCDKdKPg5oX5MT2X/DIzKAnH5tKfihFAu4+7Hq8LD90vAzdcaEv
WT622PLy9uqOHtmYBrU7+NEmqKC7WMX0CPiJGlbSJ8psyHflHAruaOCc4+jeBedSl+433pTqzNmQ
c3ds1lfPruprrnJr50b+W4oTDvYKqcCl+wpDco8IOd+MDC9L0WCHhZW8HI7cPZZeffXmqqVqoheK
7eRs58PZqiuqc9/4jPvxn5qZGXep++EPzsZI6ElHQiYPgcxp5g3or2Y6il0JSokIAGIYkJvx2BDP
0SRJsO0ztIcj+s2Vk2NHlMGyFcpcXFHzABB0p+FharbB3Ncfn3p0oyUGsUZUXfhPQTu8mjHNAmus
9W7MWHBdYtsQRcBvHVuAgh1Mx6Mgg2eOU/NDVa95XNXvGD1cYvCSwvw3GNn4Mao6O9jGLNAkkndR
Df2HqxCCIgV2ThTXNcrYeTgSaHKaCo/YiCK3n7lpllSxkVwjvA3R0OWnqmBQ28QMe6qG1W9u3W7N
Gst0PMDgYxuTTfyU9y650w0oFW+h40yPbVf+xcs1vvMM8sNhNvfaw7WUqo9KKdJMGhVdaDaV7BeN
cyY4pa3blrDQyL6YI5oqvzOj18Gdd4DQc1AAPbEzoU7uRkLHWyG+EePYrQVK1RezjveEUNjbZlKS
pjPNzTZGdJUMiTgJfO7rIY6DdRfn80l3UXan9b42Elq8GSBsHMvTfO0H9PxSqOyeDviE1MysAJ91
vWETVqg/zc/EsfVToQP5MowEuTLxB+BYv0U1+10XReS8W2qDG4iyPm7yMxbwcwNbklkCaD1MUhGo
tHct9j/XJpeAjnr+89zJBKe9Up5DF01SGnSgSn3M/A6tMLBeDFPzUT8kBn195vJiT8ZSf6vr6gUw
Yfw6SRpOSnUHr7AM8AtcmkDn3QNqgW8VYI8plqvlkx34DH2UhLoiXcdsBw9N37iHqErfcwumm+vO
6T2cChhcy8x+Uiif6zj76K3XGavQPbIgXHldf+5qmDmh9u0P12Mr5+0/cmJA/t5Mwz2f67VjqOCt
gT6zt6PkL16/pfYtojtjFbGl3An28+zZJ6fV3jqJzRc5wYJpxsndKuEWlEWrQDpvs7INXnoCUV0H
xdYv03e3zozNKMzovlQMpHM4ICGWnxxZJytXKBfJjNn4PiMWriXaXY8kTaujF+d5Csx80ei9snjc
yO2tc/2OfzW72Y3pEvqG8tDv3ItoeaoFU46jxYKCF87aVUYXbZMe43qXznJFxCTJyOgLxAIMRchK
wmE5PFnyTyhG+Vg7yV0wXb6QG4sOpam8j0jwjZXBOmAAjyYCY6rvVVo9mbWj0Nq2u35mkm03xtdQ
2eJezXCabfiAmJMAI8d9dpcMTxuvPSPomm5URB0kyIG8Vo+Q3OZQ4Mi4zRap5SVB16wLzVYK/0+K
DS7OlHuI0/h7NIYnj0HDc1cuL7a3fjlEaFzoi/gwK+Jh53VZsV8OvXdqp7dM8wy2qLG9OOxvgoag
nrzx7kuuCTlzr0GuUVTlEucSXu8mqZ1nT/YXXTjtubUSfKS8at3/6ti3CUngVmiU+RrOZncrp/GS
eiw603Lbq7Kunsa5/UN28HRHjdyT0rCVDll6cVwY97gd986c9psZsd0+d/yJnQ9gNiTc5h5V/Yzd
cMDhjErOq2fJm8f0vZnL19Kn8MPZDMWC/ZexHS8/kRJ4OrFHNJbHo+mxipMXMpA7jnquBqLk9dZj
EfjOZXDSGbECC8DgLomrFMIbhzPskV1U7BxZlqSlXum0Tx+xiohLtDmFN7C8umgI32xIrOsIcsgD
wpV87weGyWkUOS/Qpg8dkuI2RIgwCV+B68PUmalM9dB4JJVPy6vD8mM8lpFFRB5hWZgdn5OxEvcQ
9f6eEwp6ZMcz78hj31jsUbZQIx/mZCoXp+e7AUseG7itdomOnmioR4hUJ+seRNlLUI7B7WcLyQM2
gagv/4ocsyKjOHxRKKnWbA7sVj16ZvrZzH6A3mzlAioaUPtzUAj3U9uikmMTpSzK8NBw1eTMGN5U
hoZAixEyqXl6xtHZ0DGr32SbLyjbiJKI1vadyG46p4PHjm7N8TGznGybRtnGi+PpXYRhcu51nW2K
1t659FZexuKfoylDRBR9NdJD0rH8MqsiJIus6ZR5pfrUR0kytMQD8fNyUnNkP552ZhFJAtJpctvN
b1Yx2hrOvTQ8Ur1YSjcFMkaObJ9TBNQJq1pCsO8N2MaTTP36PCbqc/Zfsgq/pyTqd1PRvCAvoJGH
xJSPXlHkT65oX1rHah4g0CE70Ok7DZrhzQDJAWvUeBwlOlWuqAs1vYds5VevRhxm7/QUNhZY0S87
qhc1YRE8TDufTK6HSuKesIqMVNeZ+c2YRIdezdERdNPT1IXjycz1n7gLl6ySGcWf8Q8w5LSVKTvd
iEqhdMW4b98Vh3kasCbJPdzSRxWEi/gt32iR1ffACF7oielvhImMklB0qiQPXmbcN6t09PK3zOea
TO4QXd3Gmo7a5uGcq2pTE8F4beA/E3NhYszQxlOGwWM9ZtG+jR3/VXv9C6Qx71ulX9ojZhRomv/S
ZRlA4rjcpQ5rkZXT40/cDE2BWAJgM8a7DK6Z1MUKEVE/kxUxgHbzonqfdVV1o34l7wmP5E0pHwB3
9tSZimyMmb5M7RW/PUPCU/YFarq4iUmHZVDjMiq9lJHyDx5lJLYUZ5+2s/c4hFAI61qfam9KXi34
YZZjIwOR2QtnYIRyXfmn5AGCvS4uitHkLa6yblNayfTYIaxg/tNjBPPCE5399DJISs2mNUjjEFa1
GxPyLIuwT79wLj7htbDpj2asPFBZV1o0HO5vrADjp7BJkR/cMXxxtOFukYh1QAS5UJ2Bxpceuss6
EDoXVTkeboS2fybfkmvps3kQYIbJcGiRQjlNwdACER9VtKFISkb19ZdOe/9PavOfper8o1ZtvsG8
8DaTEgkbNA726OryU+vkOYQRXLAeVokXZgcgo+YmOmV+YTLdwjnQWsy5+ddz2Cy/R1c/ZqMR/aoF
M7l0Ab02nmMezayUm8FoWiTnnr+XoxCnWnKsjCaOdXVeOjs9ZSO7U4zkxmZT8Ob0ly0FURfWmB1y
liXYmTSVttrC1fXfn4t6SPf9KEDzcVC9mGUXnukD71nu+dPkuTOAKzSbdrhgMsDDXlMRPNWbpM/1
EYh8CLIx/stT7l9+PnAfBZcBa+1W4XCnXAWkgSoSuVQ0GeRQFzhw+rikKxHPQItwS3gtcd7OgGd1
shKPo1tyHMbEOTUswnyb5lxvlPnVEY75gP1tVdcpdA4f7xdvd7vYqnnd/30xEa8pfdsHYTkJzgPF
8JUs3shnu9pEQwGAMmNliYyoWXdzXv33+zDlj69dnsWXvnsDoIAz0IiMbbJA1XqTLpNoUjIJVIQQ
Cx1BdhV5QknjogTtNTDmMGXXQiOJQigcQVUtn2UDb0wXtt8OQ9ttjt4ecZaRXv/78ctnQYPLKfBN
ombZ5abSx6Ec0UDpzfJ/PxQx73iu2YBb0/pEehZu5xnzdl3lbw1XbQczsz7NKMkIO5IecO+MEVbn
IrVo4B87leQIr5NTUrZITlrxSPTSvBuoik5FExf/fcDzOeF/nNz1PJK6UmGzEwlHKOpAysgYHTlt
LJvZIIQsQr9ITFs+iMF+h6xtbIGj65OzxLFy3+C3VS0mUDtYl5URnq0k2NtSB3unU/VhzPptktm1
uVW98RRmJZPByB1OsBbXdeXlx/Fq1wuPG6TASirwjEWU4EM55IvFPTZqfO4BQrAfsbxSO40DZ3Ta
Fr1W3kH1cRkZ0bNjQGlnPkfY+oNR8XSSvdvsEMe+Nm69KxioM2TG/tKodthwbAbFO8i3vB3/SjVB
5otxSSY5ZQKAsmmojfXEtTuNVfU3c2kuokbXGGP3yI22VoXDGuubdUhoHrM01RDxwvcgjELOAwQR
olYn9wyfYxoB0yKnE682uGoSVwd94p3yNhVXxSrGXWjU7S6ixZfzZgRWgFvHSgl0CHPABw0qGVPk
xenns3LCnYPucbnyDJmdKCVY1B13RqHmXTgkN5SX9UmB8YCVq26ASHGoo3jHy+4eeH4JpejzI8r2
dkE/OALNlU8u6CyEWhsI/2B6JhhFl8vfxAYBLQQ5b7SDXKoggRVTuUDJNpFbEMUVlqAxXbdUpVkd
grz15ref6zSQT9L0QbBvvfSpcBIgCEyF9x6Hf9s2E1pm8a+xxAjc3ybPSE7tuK28jorbEYgi7fAc
gnw/gT0wECdhJk7CPDiweCxGRQ8NRusK2leyiV/HUBAb4Q360LQcqaQhrAPTPucQNqzi3L8JLmjp
Ug3PzoXkCJoIyWmwnHFL5rAFvYGBZgKcnwsy4WbgQcrU80QXY5sq4NxJPZ3AslC4BSj0yCc/yaXT
/vNZbZCFNvXBPvFaEG9t+I8uPRzHeqKmUqs69Kgs+MlY+DJjJUt0kD//DkAHaMExF5vR5dnIIk75
ou8wRVc0Awld196I4KHCkYH+tg8trOL2fCy87r/rO4bo15K4fcuEVZ8sOd5LxwKqmBKanEMpbVX3
OgTVCwxnYogrUoVl2NK/zsd06xXbwm/fjNylKDP1uzs2qPKHcsddghvMZsBuBeRMsxiaK+rGdg3K
Itt3tnGjOVs+dKmNPt9iYsY8UK+9WFc3xGnndCxNXGHQK7IsHkliKilRFjSzixaKh5vDCyVf7aPa
NwEDWwtXmOA7QB618Won/QtubnNrpvYjNEMOMVh0Jo5ZGVsv9wmpqUHqXUIjfLQ6GOQqImrd1sAb
pOXl2wxT0ZoiIl0Ng90eDIPd0OTIypLnnU0zA9PShY8yqy4FHo4Tt/c28XlYy02h0WcF2aXKad+J
EKMiXs5TiDWJOqa5hE6JIIkshqxvssOikLCpSam/4OKXcjxrTXFmi/WUfTnDuLdDLNsqd57ZvMQq
Al+w7jqSco0ggrpbYlIecnmaXAFnzXTIUC1gQY35uetFe3CF84Yc+EqILGg2N8IC43ZbVCk9YOds
eIbphsg+h82OW/Bge/4fAZUmTXuIc/PwOvk9EG6nTk9phnCigWWFsAm9ttRL3LeNpikwrfaw/BeS
Oh+7uhsepVOFoBvRmnCdPvXwa0RxwHaHBsALs+cUARQehotFUbdv5BtM9E2Q1vvA9v7AR/T25LCi
yOisZE/vTiOs4SK282dCLsa+M2eq1rIvTv//YVZsU7MLuYxGFBJ+u7jB9NwbI3meAbNlx9W/rDAv
gbmjglmVMGXWNk3PdduzHGGKSzeD6//swtOu9fIXxEU8XxLyrp42sncqZD7siW3meytw4+jLZJAT
IkeMd2+XpG3jj2pt48ShODq0LKlVw5+K5UMt1DEJdb1X+tF3PWyWil8OGmW7UUnVcyN1HEIbcOYN
OYFdbOyDOOfiTXjZU4c85B496oReDp+2t2eWFdLUtv6M0wCeOARDimjbZFii+L06rz8jNXflVJ05
grtr5Vp6/fPz0AZDJh0geQzJYrorYJlQ+7TnbM7iFQtrgBGf+yb3YbulUEeRhMYWonvnr18SvBJl
1psgQKztaGDRPf6cOfbumF3eutoWe0Xw4dkbWdZy3Hg/P8lCzIgasY63aMtfiZTGYBjFzUPm5wji
/RaoaEprt/bdW+Ai3/SS9s1PyOUosGNQqpHXZPnDL+J+mlUi22GbVLN7aNLh6CmMwrJHezxPnANW
FLzB2cUkNSREloWB8WcISnoGenptC5RyKc6PVelHb7S5mMosH8LCDHZJ6r2adpNsAzlrjmSvCgr7
KSr/BOh6dwh7cFwuTuzYmqbzz4eaSQIXg0MoGX9WQrw9puovaMLEjRSSQKn+jYFXse/DdMPCah6L
BJ9f7rfjWZjaPw3oWWKFvAZZ/NkrEW8nwAA8E8xqQQPhOEFmJT96PBfViKhzIu4WbCyiZTAauNZg
ztrGQ1PgNw288NAgCu2h0ZPu/pSlJ6Iu3hVMHtes1cEwobMQ3EO00mgUK6vmqK2FJxEF+hu2XnfP
mQdiPXVHJPBq8Jt/oEpGG8S8dD0go+PmNB8hUNREjxPx0ETMcoqB7B67RcbZUR9D8wWr6eIiNctH
a8hHri1HS/pj37mV0pxpCIMwSorbSjTqwaIHcJ69Kdq4vnGZZ9IRfOs19ZBzpYmCdc244LEq9oRB
35KkFve5px5KKid6V6FKObKyTPUmIcw+Gjys8cR4B1AvNqibLFrAD4DJxX5GbxW5OTl2KUZOt1Vf
bqfTs4B8TEWGGZUhLyxzfMlxjV+gyv6YvKG7CTYjhAa4Q4G6udnw1zLYRjTxRrkXpQ9FWf2aBss/
hWP/+QfuB0TasJpBQVkCc0DBfxf3+crzz3Mmjb3I07+Upmy7ghZnGuIvMcUTPZnP3Gr0IQz/qbpl
WGwkEYhkcu5Y8LjluQ0S0cewpSO1MlxN9xy272MKA3Q1up+OC5Jmjk15GDyz2IU9jWYAzK9d7sXH
mEw01Kv145x929BDCPQy/87Y1h8mwVG8Qre7nfxvIITlvp8cvRIG6d0sAyzj6NV8gong7ZbU/+gy
mVSkGQOVVD0iAShPNLPAnDq0eKr4wgZMvwEJyzY1kv6cVhYCHbazs+6/ihDIbUvo3lbBb14BgfEQ
VmGmznTqHwLfGnZV/TQ47zMk02tVoBgbXWeXc+UHEmU3Ts/MXIeoizOsDsn0i6HYbyfG892Q63vM
IkSUufobtJ6/w/2BQMbNapIyC0ykrG44CzAY5RgKtiHlKh2cxd3mpnKlTWwTRgVyww4AiY0VpVof
n4hzbAilAerg9vmFeBbcCkuuQzfBdrQl2TU217aNSFiWkHivCFAA22bWq+v17euQo02oUlpTImr3
iHbQXzT62GYki4c6f0ohPGZt2R2KZdkOY1brrv3n00jZMIfXB1LAYAusZeohdrPhFyeB/beI/I5Z
sninQLh0yZxeKVzWpsJ5Hvr6DRBAs/jxy1XWBNaLN8QbQ/fuRuIc2U7meApGDhOYCsNdI/XfWjrl
nm7HhhRbe1WOLRmArrkP4aBzGgb02OfFnzC2zJWLCRMGfi83qTKj9VyUF6wE6QWIF+0aXlzUzvZW
Fch05OwD+4jUBJsBrrETZGcjtP84AaB1XzQPWHfpwdj+tjHmc3eQjfOPlnyysjr68oyIypkGfRpi
Fm9itnbFWwzGjY5qnvlrubg4zOZ1HCqLFhsZQf3U75saXQyEJoklBJaFM+PajZ3HPvw3jmP1yHvL
f40ToBWJ3rcsaEYnnnmYaBo5+Q5TLTGwU7uZcljHEKLszVip2xAbf7Kp5AlOMIs7gR+so6S5GpqE
uLYRb1MLjteicY/mwkTWz+E1MsqXtu+/HdCWSJxWdUD6odtDqKhDsek56OrIR8Ax2fXNyIOLFQly
xCqoYHAz1rTlgt2c2b+nRNUcYAitiF2HOnbapyORakHt2ESBweeIwEFtwsVN0jIz25EufbPJwDo6
xbWw2nPPdHTV2523lb6+TZBhV1mCbUGFEfPwMCSJISgvTgL7HScmJ+rABMkGsgELibw1eNAPrSu/
PaDbTQ7LVg9+tG4CvJL9Z0XW4waJzR6jtNp3DF3AD214nYA5CswniuHYfsqHf77qg4vty7ewto1D
WBT3tkyv1URwem1jq+oxCybclpvOC+jxe/aKQbm9zgWZVSj9NpSGCFh0dUR+Be+ZqDq7LEossAOQ
cso23brfqXQekj5G9e1+95gKH2MBVyMiDqqbq+vQuuZBEdvTETjEoQRUnr6hN8LMbSMWKAwA2gmj
xQ3r0tpDpLxunAHlF7V1nhstawkKyyki8r1ktEbEHI3EkR7pah5dscEWUVoVeyQWzBQkVSeN/NKG
8YY1OFuH3mgyt5wbnmEsESnmZqzDH3Hc/KqqlpwdwbEJQHJGalT+CqkDsmKIsBXyMCjhGS0corLI
x7dfhJxRkmTD3XafEoiAfvLMGFljPfFgHuZYzkZvXNsuqSukLaQ7cvVKdU518y51eMhpPhH2i/86
NXW9YYb2qCgblAcIlVYtEQ9MnvqB+Ax3uuW++kqj+cuzlkALcONIVRIePzLd1kQqhRVluEOYLqdN
wDP1C0FJ5o4WcUmaXLcZ6vZxrscSTwSSgJqnF7Zeb6B/5Zhl+LFYW7AeTszglwUpRIuPY6mUgXso
DFGetOExQsA5tcmsksxcX5Lg3UZy///NI0xd9whCC44PjskBZTw2g8E86UL+i+jA4M3HjuGYHZ0C
a75hxzM2ZkTQ1Az7X2OtowMD5sSLfOSvs9FzCqxfiLzYuLNfnVutIG0GJpg4q2N/6eJ/XqeQwOH9
dQBqF9koTirP/gm7OtglZpkMZ9TGw7ydTgRM2bpB2anUN6qm4IqKggU87uOvyjbY8E4N+IZ3Pwvv
ncx+ua13HHo53YL0xmLKg/bbHGtxSZxVmVfygOwFL9yyIExRBjYpArROr4nDkF9Xz8RhApQbKv/T
R/P8XrHM4PltV7IbnGd8D38o3oIVfxedq8YUdDfZ/ztMSY+kefyC/PtqNzUcnJ5wHWfQEeEn3c7s
a2wQviEep5LEzML+XWn/7pNAvMavSFVHvFt2Htsg2aed8UzACc6biGJ5kuGWxHXwW8nYILmujumP
x81nzmvS/t24SZgeeDsR5LjkWFA34ZAcHsWMIhez9sWrdLhPsFG0eI0rkX+KNHka84IGinmkIdBc
ErWEmmU25H1L5ncVImblmJ/auGhi08UX5j9FpfHNrPvgpw5hiS6Pc98lT363VM+t4xFPyTeGAktX
bPlibajjTNLdXuM+lgNvtIctBhoDEh8cVUsR5GN90N0Zx027h/PAxqT3UzUDdOKWakcf6dZgv7Wc
EdokGFbKBIIi4vQDEcb4DA2RVssA5yGMgkPmN+TRxJr+RmMQhDUunB08HyXxBWuE74huBl8cGx/8
FeOunCouqzeUVNsms9llzCA7FD0Gkp6zt0nZsZZleIxLWx/8qtt1HcefGWN1neYnROnNHDy21lAx
HTHHXZWSgUGayXy1s/GTc7KzytGirRFs3MaQ2T1xZvsmFbAeB0xKy52cNjh94op9Xm889O0UsiBR
aGrxOlk/s9R3CFnpDr0tkBDVMzfvuTae82wgf0N0N5LTcckl6jAhDsca531ZwZ/apQDrPSBcNib+
qCVqZ1wWR7Ip1yPzJaIA50eRzn9Hsxo3NRa5yJx5zPPyu4ElJ7IFloGmPZwQ7MmYvhAjqwCnTEF9
B5GQVL+dFXlPQlfjalb9yUYcXrb+t+0yyJW3eHKeJf2PjerBu80g41uc8d6Djv61MZLfHAnLXndh
dGxV+dyFHr920bjoEdLi8MOV8IEbiCVNy6jIuI83XdTDNk+86ogW4G8VLgEgEqxYbkmUfmHyqjKN
LrknEq0um+hqo69uQt/6MNFq76YYbXWX+vKpBN+JJ5HHm2ys4hx0+AHm8tmepPN7NhXSctz3j1lF
xgKaNR9cyFBtLVtwSMww6eghOAQxh7c5QwtW8F/6dlE/FsweRWeahzL0Nwj3yKEy71Bu7GcTRlHZ
li/IxplG6uyG1fthpK9nc4V7B/NQmdAxRahcrrnNJYAyiGwvEotgwDnC9PULBG3sphMJzcli31pk
1UlDPwUxmUuEVREOb9hU0XMa1i9ikVvrzfFH1klSQs0ePwxj820YIYd3suddWRA24dIqCR30OulM
4Kge8Y7j2qYVXL/PrqLj0kgeC+wKlG30poM0XrXLC+yxxe+8/JLN8VMie49fZqZJByB1V46a8YIz
f4ZzMz74puEjhiaOZc4696hkekkZypJ2EU8cOCPxULUE4uZOfQin5myK4MGrqCk8F+JL35cwmOMZ
KmIVkQ9VJbS5JtoNkAHpfMTKOSiMz6vQGJABOLQ6QjhObXgZU/HZVDXUKMafyntDL0ttV+GdjH+H
QuOr8VDAZLH+PamXQeRfXia/6aJyzJXTKRYcdzKZfgWEeXiOtUstwX5uL4qbpdgdgjnbcL/vndj0
V2XzO6q6U2681Bwx6ViP08FtvC+0+efQz8hCRqQJ/IY1DtU8um5ArlHldFvcru0xdqxPq8ofHY2D
HlfdlkYFGZ41ZQwhK28qih4gtx2VNz7nXnX66gwyfsKEWJYcwOq6EWjY/LoZllbCgNTi2Q595oRz
vUuRtq9CO7hoTofbIMVsRix8cYy0f21a6eIXQvpLxy/ayinHEMOeEVpnl5tu7VcVyOgQ4mHtHHmi
q0PgDHsFpQFzqnf7H/bOZEdyJE3SrzKoc7PARZVKHupiRtvNfN8vhHu4O/edVC5PP5/ldBeq+zBA
HQeYSwGVkZERbkbqIr/IJ9n4XfmcVnDXIYBUbXSayrnYDq75zW6Yoq757QYIVLsz89peXwFeQQH3
+zxY5tdCnxj6amvs0HthXeErYrlxIjoVySOMpXE2lcgCc+ADYQDr7+rZ20UWNy56SrOtSUVuNPvT
SVFc1hqi3MZRmAX9ALEnnUfm6beF032AmIR8xtHw1PJa0dLWPXZMZVrsgpsqlgXHIr1tNVGajkgp
xDdMK0kPF6M8JfJsh/eh7N4WSV+9Kgv/JKJ3tFCmuRybq8KPTqqnqYcOJrzFVPHOzbBdhyZ7eaHM
/jXUwM6gnlX9dL17A/S1GrAOKsNWx9qxlGBHTd+0H+xYvIxmzyUbEVTY7XM+duOhHJN9Q+9FO4g3
r2hoAq8suW6WcJ9aFu0IflHS/bJTYp6CFDZOHkG8y1p8oSiBRRF2B0wARDtkWu1lS1+LBJc+zkzN
+nK+xP10ZAK2aip1MCmi5kPcjgkStuMLqhedFh3b7GGMhoSW4CrwytoHAoro3FwjzL6W9xbgDCF3
0IEBvmWamccYPtlEg7epGi4cv97G6U+r2XSpE1l2EVXoPlMqExTKGgsGnWNCnBYcBtgY671LdtxN
SR5F0iYVn5SgBJv+Zorp2i2rrOcuAVaR8FWCmWHJliehdyGTLJrWhi+eL3vlp9lvgyILyja8yw2X
nBwJVT7DMGUK+jH0Bf3z9HCsrLLb/PsNBLuf6grm7/5ns8C/Fgv8P9dBYNv/1w6CxzHplx+4QeX3
vzYR/PW7/rOJwPy78C0B4t9zbMdXwv2vJgIqCqQS0vdtTIrStq+/8p9FBEL93TOlQwEBQQZwuLb9
zyICIf/ucbP3OfDYKDuma/87RQS2sMz/XkRgWi4rtslfQwnL4793/fV/KSJwSB83VsLjs9AtJ6F1
r7yeqlIJXnyVD8PNYnz1fQsg0qNjN/fwHRKjYHpOsgdp+iYR9JJUy00T2hzhy9ZaY1TkWXTHi7If
0p4hgaSiqkWy4QKHBR5a5reXTi80DiFtJI+Ud4b7qfrDYo0UgHSwcnr7rSNYfmjrYUfaAs1kom4N
t2PFmR0rtJnTBjd4ZGhIcfk7WkIYO5N7lmJYLgNNYpb0EINyOIUWorcBD2lNgSyow9KQG6qXpq0N
dmqNoWpdY9Wqk1DuFwucldfM+8YFQdo1xW7AIYF4Ao/NyJjczeGwpsOzwZJSgYy1i+dSd/rYdEyX
aHlb1rVCyWtIYcVx1K7o6GNCSYP2sF2i4st2fSxC4bSL3KnkCMjULLR/6uZaaT0McjOLp8GlEv4v
PigJ+sCegBe6OX2LQv8pMgpcE0E2/my5vQWggQur3XtH7boJW7dnbGqNjVzAVCCnjkxjF9GR2fvX
0NTW3tPj2+Qa3DjIpHtRxZi5a2/7IuXvlrPaSBqgmqF7mVI6XCKIKFxhWLrniBAt2tS1k6Wvk6MZ
m+Rw7PAG3nS7MQVOcd0vh0niByEe6QDbOUv1mdjaOc1L8oj8HQZT5l9MJquBl+DsImMSjFZebl1j
6jdxW7sb3xufh9ZL6LoKG0LkBqgph446pjAPvFhrG6TQWMnlNrP1fnCrEyaBmUGN62H+/BJtMRMw
EQ+NzCFHxeGpSO2tXzibhIp7jsxxkEels41r7ujCiZ9Dq0mw5I584Yl1Q6HsU8v0cIMPYCujaN5E
b42UcjU43UHjzdt6LXJ3U1aPhDQ+vKKDlxJrtRE2g428wqw8A+UNAdPeGTi8+9w6mbbBAl4luCYm
wVgSLX7VsXvWU0mbdjjfONeSCgHstR6deJtNNofe1ot3zliCgBxf60FZnDJlvEE1VHANMDhwi3vk
8k8ZQW3edLFLJyG1DpVb8zcYGdAKDoBJfgURZSivdknxatPq14S2VAxvjAdjEd108k2J6XER0jn1
FXmGAvuUjMBgLMYKKsWwmwW17w6z+qa3YVI6TIyjpSScMwhi48q5B533gZvVXuS86TvzxdZFeE7M
8dEAlddBZj3FC9tm3ro3YwlJlWjtFTQxAdV+M3OSqHr0s3WpvCWQA82Fnu69/XiYSEGv48I6JVee
baeneIthrrzYSuwZWmyVcrj2KQkGK452FLGhGJUUeMVMnkNp43ZqHwyeHKtDNCoI2K9dzjiMxUl8
GJ67q5LlPTSJyBh1864X98rb0XvR1/cq7X5AAEOVB/OOSXKpt1afQVRFR960Bl9lO4NuEuUdT1rP
zxydsIVWl5xJMGMborRTMNgu40HpBKE72DusE47jsTGX/lVW/q6JblzViOrUQYIF6JC4JABZQ3oo
kavJJIyVRS1Hm9HINh5tx5MKv4ijBhj4eyrM3OdUVDeFNOZ9bxFWZuS7Fn116EzgtXGxkQyDEgnq
zpw+64GGIQ9gg7LHcCNZsqKlT/Y9Q4ZWlBuI5BQV1tx/lwSshrBw/6f1F3bg5hCH3RWUEhsaAHTm
eztXFreEq/0gtvoPUvkg5nvcJ1e+acykKaD+UZJrRMgFcYZrKykzZ90kUGmAxOzNwX5hPF9M+XjE
s+8GKUSMjT9PuJOm2YPtZ3JyTuUGMkUNrpi1AR0Cm46doh0438qif5IhCrrhslEhbXQ8YVxfyg32
VvpDRE6kbapeqVy4jzJo8LbqaMWejjCzt5nih2l9H3KkZ90lScH5uMKa0uX0QvrIMvkEuqq14l3s
/yCCt7vJkkAf1fLpY8wmU4lhqYj1xoiIELd6ei1Dxp5YFps6XOCMesdSqeRWu8adaqtuHXLEI3o+
EEuHbKPshEaNPCNkz5Q/Nnq9k2yPIcNVyT/weRg2M1jtVYoXD+MDrDf+MRYLlB6Oi7lDTahC2Tnm
xqmHG7eby2lcGXlq4BvXdhAqaLMxtbWrMsFTTeA48Clfd2TbbmQeKdzzrdyZHQavQuH/i2oqc9VE
fV3j+u9u82fGKDZH+lL4MH5I1n+ggFI26wBGSvDkPmZXx2fpe2cmKiufX8MT0B0pFyp34UzMgZ7N
MYzAodT0z6Rd/+ZR0Miy2FHCzv7b5caDtsbv6/tus7nsNaYSxNN4R1NlQCs8arYlngqvQ4qIkosy
YMyI2RdbULl41I2KGyFjh7kDahlWzgtVx7xCM4WHkTWmG5feGgoSMDBU4HediwZviiMODPXA/XfF
AdtadRZvM9BBYGweI/Gayk830W9Oy5WhXQ+ZeqVzhFRZiozY1hhjWsrLMeGs5HT9wTroCWIeyoOx
SAJjpfxcELJLAcaaQtOfDHiFymBUhAi3VZZvaHWvcfF5VHYkjH9xOKH1jS9x5dnH2Z6YgNjtj2zU
uB/pDwgT+ZtShSEVHen8f6AbZXD9hUoi3llgO0nOOeQlJVwrn00Kx/8A0qxIv9JU7NtqMfZ26zD3
8yIInjiyLbyEAUSo+4lBU+DgRlrhotjV0F6eZoHX1FyMBqh5vhaK53WgfqD+awyEG8wS2L/GyKX8
r9jbxqi3rDXIkJY8FBVS9Zgsj3M0vWs+roZxrXMd07ITn/mTQVmMNl9e2Mj1NJpwFWPORFmP8qk+
R9aeAEVvi8gP4u1InKLdYOB87rQa8NFRT9WR7zfSKmffo+raTcd4V+TW3SIvppFeN/aGIjb6JnEM
XLzCu/PnWK4s/+R0lDWMqJb8OVXIEiWcjZ4V0xdG1O51gyx6n+aqB0lG+9T4yadlLNXajsksKPva
GPUFiGRatwv7MC2+nBDUpyyRWMc6ox9qcG6Siaml7c1nLBy0m9L4YhLmPzhjwdvM9A/ahW3X3YlE
ThsUEU0gS2Gs05LmD9eoztANF41YEtYu4i4EmNWoWe+VYKf3ip4ZuglkPIow3E5n/uQ73kWWWIqT
VhytxO1COgU+S5Al4B5m23dX1LJTwmqrg6v65KHNzSetja8BUeLQLxRwUvQDBekKUBO6u6sXvGsU
JfDhN7/poLwHVRseFvOIeQJRY6Hj/J4zHldkZyaGEvMqxdnFz86x5cUovBVHcRr24mS5y5X1PasF
iX3yXoeQNI9Z0vVZj49UL3YHm2bTMMpfRb1cO7H1oyiJZ0Hr4C3F73c09bxzQxryMqv/YxFNaxSx
P1++Nx72IM3Us3DsmzQB6Nl5RFgL19GbrMRq7C9wzQFzzLwNzOzQhN0QgqNyj0SNNqWInuVYUp/q
8rtQaGhlKMmq5gkaB1slGABXmGzCdjcFXH2YQy/5OsP7w4TLpvG9H+gQF/wz7JLrzEXk9AQVsHqS
BzOKurVT843Sd1bL60VfuMWOQSD1wqH3SWCmXjN1vzJ5SntTcZnf1tKHGEp93xmCOtVgjJv27oIg
oa52Lagnm4WV9aGp5UOH+f9UDFeQraaje2pldHHoRu/N3Ls3bnpZHOpGIrrOTIFHzGN4xu5jC0Mh
FTGnCYK7oQtzEzpkkrDY/zE5KJINefNc48dX+U4W+MjNpPq0dNMQcS5vOxPrggjncxOTbGiYg9Kw
dUcbFDVgU/PpDS6ZRwEXbRrwJ0l8u8SO6KrC4jYMy7FJjH1ZeMeliKK7pmnsDaeSe8s3IYZSrURv
IfsS/UZhnd7UufWo8yoQKpZUUyDbFCOK4sIR3Eut7uBPLmHPIYr27GiJwsrFdXFoKyCSgTeX471Q
BeHEhbG8oEt2b1rz5eov4K10vpvSyG9cellEaN9ZRC/o8AUQwk29vzJBOBLZ1nvBYw6bsfrLfA1F
hkRoQ/Us9hB+2HwfG7U6R2YXqAjJbR75u4/0y3o54INhzO7aCunabzt8jwhBoTUtaDjLc8tjFGmT
CbdpAnzK8yCkMJJuciYOXJpBABf+ZiHP7Ct91Lhrsrlp9k0efrSyhceqkYSl/qLh0d3C4uCOU2qu
f/ESZI7NiSDnv6NDHnvInskwQj3UC1QosMiEjddDmf7G6EBeeoKiddaK+vB88noyA6Ve2Z7cpC7M
Z7JhwzZR15gEE8m2HY8DJ7nj/BbBI15NdEmscjW9DgAa1HJv5yx7LXmqiQkDr2jNvTkg3Io7ll6B
bVdUt4WLWT10+hMRKf4WfOpEccPtYDNGL0q3PVPs9lLxJCfIdrxJDJfqDIQ2ivi0sgkKNiJqzv3g
IhiwUAxNSzwtZBXv61tnMuPDFMqtY7sP2DteExxSPTf3bd0OXoAv5GgiujlcJvPYoq9hwiSVp0dU
ebXShvdnMrBN4chmNF7yJNT5t8FsEbmuoRwe09nc8qC3ubf3hHVi536OEAxhEPRr3Xb05nU0UI0j
1rJrOK72wLp6vSTtwSu7IUblrxojYvNssz9dG6fbKj3M8scy0nVq97e0cGWY2JBCpp2UFGg4BjYf
TkAT2116GlpxW2F0gbFrviHTPbVJl5E2U5ypBvcXWZdNIHebDdCHNyOU65ZB4daV03HMo7v5ymk0
3QvTQOwR1OkIzfygrQPqaNI9PmdsC6CcnLw7+ZX6yIqHzv8pXUpqEE/djsQaYCR3VfdLuimr5Tvt
SIzlV2ChbPF4DUJ6XPoJBpnPvna+O8/5LVjY7YVsTmtmvwKAyS6FKWzEoCKoFoCoOJIUasezV9Mg
Nupl6+P2oGiC2iXXX4+9D0ua/IxLHxm5mwYHgoKFZCfTBg2yhxWDgcNaaClW0572yAfcAKkv+4sN
6KTUxvcsrHfH8J4GCVjPai0u/ug9q24Oj5SibmGE/ZnN4tO3a9AhkH16ize7/siluIMKkOy8KGgk
3ObaCGps5ljaTvNAdsY1zOt8+ZebNJObPnLXZZhg7J6LjRjqR97L357oOc51rQPD67clk3l6Rdzi
alL9IcT7Z0zABJbZa97yDevZuVFcM8rIbrZGez2bslk7cum34xL+WuH8pyvSj4ZuRA9SAMyBkBuo
fcjc+MA5sd7qkWxlm3JawgmyjpgMbYi/1fysmctuwFD1Np7zfU48G7gxxfOzEed7e4zPmVhrzAC4
yZNn38NZrBJjWjlF/gJWP95Mo/52QYAAFg7xoHUfTueMuBqa80SvdTAzmWo7wM/ohCR+jDPxGfeM
HgZmwOdXrWfk6o9WeHdRX158I4Wr7Kh0bfeQmdOwW2N6hbDk2pLE3Z+8xINTOMOZvPudrszqMpes
CUwZ2y0OIp2LWxqg4TE9TYadbTMqiN1+FpAi5gDyIUJL5G/gSFFpDlksiYenbmNeM/Q5tyLAzpsx
EjvAUKgbtECvSecfxhGHi82YYvGap+UKbMcSXm6xmtzlrvpg2/3JW7y6bie69SijWxxpy4r2RFwu
LaB3OpFXxSFORk6yGVduwzhz7DIp+pUYJ518q3R3mKIqwENjuKG1Ts38ZRAtl6xh+ZTM2nUBsRU9
amcAknBq5e8qqW3CbRouHGSATBr5piZrqiCHHPuRTEe5FJtK9R+xaOedShaHAkq+f0U/ArCt8GuJ
w7th3omlHh7bQnORm0SBnlBNqz7LSbEkjoMVjJNSaEFRwn9h2AJbTBT9Tmz/SZEfVZY8xGRWdxMd
HEDPIHG3ywEDUR7EWcIKpJGUbLN9oDjkLrSGcKNwLa0aWf067Na79KvJ7eXqFwfwSMx7CIPMmq/+
3Mo/RyxTpeED0tdnPx/eFVCebWLQLbAoYiLlU9r0y5HSSqCOJfTok9uX15EIsR5pOm8LcP0V7NYc
F2ep1vM4/pIF+lhK9yE2PQS+4bFEbw3QdaxkeSWmB3qFEatoiq2poBXTD0XvYLMTkOvvrtoQ5h4H
w6w3YWg19YUUT047Cw4OgzFPPMUt5+XlCtiFfSQ9ixTpzBh6ajYsdHCGfdBvTh495caVvWI5EUN9
85GoJKolJ/TQS0J8S1XKZbOlUgb23r436LAbX2OnDqq+BmwWU1r6zq2/An7B0Ob6XBGba4I+w/1s
Ou46gtsLYze+AemTnssGB16ZAvZF1lpXV5x6hd968OPpNsq4bIseG9sY43AtiG6TSYNkZjkkCmWI
XyJXGLBJ4Zd7onH2Rl8FQluMm3aMkm2RMfOhCKyrw3xbmzLc+pMBDh+aqwy7h6WOnyw/AT7Sl2g0
wEgtIIhBWmNDzco7y4F84RGkWvs4FLsx46gT1S+0v/4pYvd1scYtnn65AngGVqYq9owSLgqS3Mqm
LmIVaXGpCgBi3hvyDyOD5gEmAiMm0M5QJHB5dfG7i6C2svXykFgwawjV2BvvlrMKiANHbOPR+nAt
pKqFUtQVJ4dALYzwooJwbhE78KTuueFeysXJngABIAZz3IEhy3apfqeJkk078t4GK3ycO+UA9ZvA
O2OLvLrAW6AgdT2ZgTF4nDjN7ULlQGldos61bwm4nqMq4dvTRXQqOnlDoeIzGbVq36fqN5stYuYs
aK7Xk5QRxit5VeqKrJBuC7ioRQuRwvsgKvtZg1bSumkDWpXemwEPsF+kNPV5bMdW03M7VMepdH+o
Zh/wNlD3o01aipPkWdUL57Phhms7NqcqPqJ4FutajvnKAGUYLAuTUqvpNlDp5pWQsEocE2V7HOuc
oicMj4KVR1uArDgn0VZQrqPYJ4mS5w8dEcRTpL2HrFIArElrrXAbsdZM/N0EDom5qh+tyD5adfxm
9ersNAJrXAWe89RUmgd29E7gV+Y3WgghzqTfTeupR1NB9BhKagxa1KMs8t2A7xb5K7Xxa/Tj19Uc
SMxbsWeEtEKdtSC4F+JeDRwqdHdqVC+JbvhPROx9HktauXxQL5ugLY3ESZiVZ9bw4po4PPQ8JWwc
vPIOWFCKI1CUzGtdNpfF5VbXL01ejztoRi/U4fF4qy57kFn0jJPpa/o1Y7Vt6zzam8lz7TvFuVQt
z4ZFCmguvGo7syBaVtrdt74bb/Fe1Wxe/ckfhte2d5KjwWVwYy/p9i+4wpyABZ16uYHID/gE+O3a
wbZ5qVtWNkcCLpJwMxQ2502mbfQXAwldRMP0VgDxEUnyWZXGfhT5z3I1FfF0dLc6NHBtNh9FhUm3
iwuyAtY2wWlQm4XcEYjuL+RvuX0GWdPp+7AYqw1sZQMAUo81h48kzUJ8XM7oAnrkSlEzR9vr3Hlh
qs8cv7kwrAehUv1k/hRyMeO5Gn0cDEWLYZwDu7PpfZ1ALbgJFeVkRjO6x7LtUXogZmFrD5Hpc3Ho
ymJZl5/KnMQtDYtIQAQawxHQuvUlU4elS9PsnfoFYyMHEGOTWeu2nej/cbs9dFrMI8EIYAPc4HWG
ZM2/aDcG/RfVMeQqvqavvNuaZjOvVY7GTCoViLttwDl2m8ug+8ccZohWHBwcokb41toXUbV/MijX
AdQRZyVJ6KwaLyF3nXFOyaaaGnTW3MnNXsJ8fnR0KQ8yRWJ0R9agJKwVU5v7WuhbVZdPLa/jCmsy
V8yqrI/QkJNbWgfnbW0TkL16iLJ832od4tQGeCRrnMgde3BJMUxAdv4do1WxMXRYrombNhtiraLk
ZZo4pSUW8VtTfMMLmVdO6pDJcDCFeyREsGtYLO6H+IryaFLnCV+suy6m5dVRNUnC38ypH2LZ3JQF
BQQZB5q1lamvsf5Or8IfBRRdnGT4QMsHpV30/vKGsMTU2NDE8oeatnhNGrjsK+Y/Q/huVcJiGsTo
00k8EJ7jtZCnfsJ1PVJpOPR4wb2z16Oe+JF+6VxJ9LW8uO9cQGxz34bez2ChKnBRnssH3cg/UDQ4
rIdbE4OV784H5Wb7PqbqrWzFH6fY4Lqk+mvjLBwOOlF8Jng5eKTnueKDpbnakTe9CTgt0dVn6FHN
2FbejVVvhG8EvO9UUCxfFsGc2kxvqtKiV6cYf6kgkOztkF3Ku85dWFB9ll+npHDFiKybEe95x3Sm
y3S8zXWd7CmFpDfk+kOSFd05hmTr8HzJalQvLyo8TrrG41doiYTN1HuqzfkYZf27rpuA4AF53RBx
DanyQpim2plFemCAeKDJOb4Ir3vHlJYfY64Y3QimnzCjH/TMhrjZQ6YYYx1EOF1XogKno/2QYzx9
LoKmewz/S3lqW688dTAZkPxDqj6c2j06uqoD1XUWVxfVHWn2q9ZCijbomsZA/XrEUP7pWSSgIVM/
pSremC6ENzmb3VYIEqkKWY7YcdbtTAEEjUHQiYb3C8dVd5WmjrFboKpyIIolbdU4Jo/tPN3OuXMv
QOSsTc7ih8Yf7kaXQN01YQHjVMadi8wDC7ByeDGAleiFkUpOq1PfV5RQjuRJKw/Tki3Hq7n2RkzL
ZiZPs4kdi0mfdPAamVw9W4ABJdnnc0XhAgqoGo6zQSuG13HaQj/Y1/hl12bMNt+5D9W1CxHwgbWJ
yKjbftofiXo9mzFQxp4d3TRgTmFfMqhvnPaFxpkto9zmjEhphp6HE8aHmcWI9wmaFSYtkhWraSht
8PPkmugfvmQ1809q8whRpvbzMFVMDnAKc4CNAt/mAtlMU5B4NjRQWzNfyCZ+L0PXBogDznciYNyr
ucUQwjPHBfcvlJ0bWu9cjvfGtvKKR4z5f9UiMGRpMT5arhcGiTS/JrxVG6e8RrT6Ue15KPYOTL4t
1TSX0LCjo8FCwil7L+bC2l7NBWqhmNuqmnDVDc0LOePHOOmfFgPQNTmKr+QVsDxTVoewENmxjgAy
d+48+xI2wyFiUsXKj+13iIuHhXUqJLvHyBcQJbYI99syfrPK9ALdJjMv+bct/VfmBTigjOVj6Lxo
owhQUBu0i4eIkQ71XrFVBTLT8l5M/c4Zpjaw6TrjaZjwLEbNB5UumDVyB7a8Hr/n4rdqsh/wmc8W
m/oiNHas8LPmfLFQABPA5eGCC5Kd42a7I4f8YIZ80B1RwAMzoJfCrT/lUhRHpyt+XBcg5CBJ+wzU
HcaGs/Dz8NOYTvUc2hr5OkWFTZpXZBluudjVW7N8yaR6omOAJSSzXILp9Im1ZH/sKKWxC+UJShsE
ITOlHzNsARPlUQG2s+c7Y/vCZfo1eOqYZe6PL0DbE+MJwGt4e9tnUsjUEfCvEYir3D/zuZVTvjEl
ZERuLQGlMCkXIWHuF2kybF2ybYqfF6jhFT6aXQnsoH3V4j7JTMAkWFS6sXADzlEEJanNNiKemIs0
BXg7o+PSBrR6ZlzeSHimsBOwZ/cZqlV44NjskSt3PrTDK2qkFtNZn7GoYAg/AtRu6CleOfb3yEj/
mBL4wKL3a/jNF3xNNKaBk6+OcO9DIifZMPwUlf0BR7JEN0Fz9UXJcJAsTZpc9ZevoQzvEYouRpgV
2NQ7tDoG/0QDADIP2IkhTNBitldmxIDOD7cRl6QVT1WxC930eyQWF5AU/BOp3GQOC/0+JZMFBio/
//U/nLvyc6dbrNrSFEhJ19qdoe1OaR//2MTxV0sL90CGUA76ZPiwZXSw7NQ5Jz5BrcT68W0r35ph
KUkp8C8KzcjPoCj5nPVMZc0RHZ05GUyDhXHNgs8v/Eg4LJ+bomRkHn5ymllR+hOeogqw/UDJUhM+
xhWw/LKdOJlEN+QswktC0FdmLykZuHM9D++Nq7aLRl/S88ugwFPn3gjoVqT3xHsCbj93fWotDyCQ
b8IiKbcib4wtEJcHrMbsOXZDeHRmNXZU9OW5Eo7m2Eborw3Mc3AoATVpOpgGhphDqW6k1tHJH/lN
1xrOKnOTO5zp0HUkcWlf0CeWEH/bt00G3jJ7xVWUHqemGza1uzCcV1zGfMonV6lQ6EQtfe9m6yQB
9+49tsz7flkQO13nexxcFFMsxtt+TLfMqKGbTJdruwKzfRa6BqxvojSLPJ+aHrgOufOrxVZEgWcW
7d15Da5n2sL2ZVH25WumwEN3wnzMHVqfbc5Yh6ZD+CC0mMpyDnLmSevCdsEeWq2NfBLtP/OSwFVb
vBrTfYVerEOzDeJi/oZtX67zjlG6xdllaIo/1ETdUC54oX1q2GgrzjcMZu5w4gMHxdIKyApAyIy8
Yw1yHccJJV/QDdoMZJFXhds6N+8bB3h87ZjkfA19qDRaDM8ob7Q5in04RJ9p0hprYT80heOupEg6
hGldbpZahOuQNCW5Z/0qr6P8TJGQMiOAjBZk2vmag5mbO66nv01FY7dPYnGFzo1EBRuQ9SF+9bqe
pHS5nIpp8HCThTAHMWspStVL1jS+vxfdzGYwYLJbx8P0VThcGkeVf+CBo3V5qZ776aawZuJnRK13
gzABQ3vl59DPJhfL+XPx+vychrOzrs2a3HFQN8ZwTOy0YwiOYAwkhWu9NTd7wlQfjFTg8PTgdqAv
X2z2VNOelpWqGZnGIcGysC/Aw+AWT3rzZZi9H3zw4mg5vr0ZA5X6/GwGnqzCoqxeFOIg2zS+dNXy
LgqiKFA2x6OmGW9fQV8JtH4SVwWZPkQD4wjoyZnxVM8KkhGrdPnTQSax0LVMy0JkBoU+nfunihr6
Dy5pCLzyI40SSm6hVG4N3L4mQU50/NsON/qa/qpfaVsXI+9xGbX5eVEldzRpnjQo7DSvOYNQsejD
jGus/p5iM77ffN4PAJRWuBG79X9UsmgAkTFe6htsOYbwv0HRsQ+Oj4x38Tm5r1Su7vIKWBc/V7V2
aGFTzlPql+clWlDPNQ87BToh1uV3o8Fu8R+DItewXGONkYuLYwJipbnPXgsM1gPHP7CjTP/M6H1A
wpEjQyXXSL46M30kYnVne2omf8V36STFUeUk/kmuruE90frqAdvFQIUgPN3bZk4xaPluZiDw/r8d
eD58/+Nv2Pr/+iTwNEc/VfDZf/6vn7JP+vnqfP7H3y6fefKvPuC//vX/4wMWf7eF8PHtCsG53LIk
lt7xp+v/8TfDsvk12zWx4CKJ2Jz9/mkEtuU/jb+W+XdL+tIkcEyk2hFK/TvGX+UK/78Zf6WSrs1z
yZ/s+HBuhIP9+F+Nvwa0qbiibC7UWb7uMb4k8BMPhiZ2wuHArCvgoxANKWde13V8yt2r6sJZndlY
/JVyOKg9N9zYhX9AyTXIV2dqOzKm4ogMf2h+aus+od112aBcU5EXj/bWxr+HsPGVF3520F74ni4m
L7QJ7ieanmM8NUuatvd+C1egj60Hgg0gwJiypY1JLas1p0FsDigLdGRCQb+Ze02KNTUUTb2vALNs
FBPLXg00JC4FyNDK7lFENdMorBwT4Db/d+oFoRZr3QtfXczFbB9djUULCWYCagcoRXiMX73t4HNw
MlMzDPLFXbsVFtgow7kQL/W4MVTTbJqBk0HxqOrs0AzeexNBDzLdgXKu4Q1q/KX1wJiWY2SsOySE
MBnPbiGOFahOPUZ4S1lDequhioC32SyLY9Wav7pSD5U5f3A7XKEZuozM8OFVRrR1h/6xRMDryvyE
Y/xhLgwmqKJCoWzxW7UHRgJ76lvukirLcCk8tk7L5yxZm8uEsroRoydOVM6h3rqxmk+Bq2iNzIr2
l0PJtNqL7Q6vS5VqhoXOEeWIptiQ+I3dfXh++6cM60NYzQfMAx6KS76fuN2uaMR7LyyEx86+3qW6
ljPTQG0hE/JYfMzG9DWLabieRoKEDj2yFMzMpNqw4x5qdN8gDnEylHAfV+Gg6w0kKoAipX/g/1CI
Q2dCMITIgL5ZZWdZzZeO6oij6yxPlmYYzhzLZeoftUMP7dikp2NGHmzNi/AHtiNqWTyZpPtceCiy
iN7kJ/bIMZfctgLFiGilXfI+KKkjJhnqAV2GRjNnse0yR7RW/3bGxPfQFtNTPaHnCYoQTOXv44Vw
EfapZ+1d6KSgjYMIdOBKvJWL/79pOo/lyJFsC34RzICAjG0iM5GCWhZrA6OohpYRkF//HBx7m7KZ
6enqajIJRNx7jnt55w8OgV8rZrDbEI+ONXLmzMByDsJkp/cc3Mclk49FYRw75IgwrYvQdmiAtul4
Z7qliy+NaCumgn/2uNCG5lSYFZI0B5xsjj4Pa55gQeNA4y5cz/msXRZ2dCNTqDr4ZD8JA6EdmKvX
m4U55b6mmuFGTs3LPCjSEaDQU7Byjfsu5rceY0s4WTX8lSQ7LAXBDBXErB7IwrRNycViGqc9Bvo3
gV2JLBrJAFTe5yVvDw33/BZRBTc3rnK0AEIRs1TKBYXBgbI3tTYIAFdc9GDN7Dc5kOMaGoN+Z/nX
XmP4tE6LX+PI5IXr+hAcKc7dkpiP9wrfWWn/Exl6A06yh6zsb/qciUmrhvuhnd8bQ6JoZquApyMF
G0/hTnF1g3uomY8Dj8noLBmBda8MUrxC3RFWSM6SvwrA6KwtOrEs5W9bJQ+2V1MT6D7MphSHcmj+
cnu5Nr7xRxfg2xz8ipwaGP943zl56R14yt1k5QTUg+BjJuTt2cs+r2V2lHqm/tM9jfQ7NzIHGJUe
40v6ZCcpu1h7tPaU//2w8WK4Nrz7mW5R7HP9G8Ca684aT1VScc9Mus0qR/WNpWuCs1Hed2NzWdPy
P0YwcFzWJ1N5b8MgyZcErToZ4DtEANIc/cRDkqZvGkolQxp2A3GLsQmCjV1yPBf9dVIMhHhyUmQM
MSSQXYubs2wgB6Rkax3GxRZCxDlYbreelZiCV7b4R4tGCIHN/FV5OQlYAKa7iWjJwFBLj0bECvPk
1CPgXtaxJTwGbpbNW188y00W6+FVYmMbEe6GdmpAP9Ai2RS5OI2ZvZxzDifLEjBmT2gOlDvRqOGY
DmPkd/OblGRJQPnOLtdsxMUaiuSlnd0AYD7zG3uwD7TGCa067XmhbMOZudqA5XhutbPNPnoGcMwi
MaHNLNU495ISHk5FxX1J0OoiPcHuvrXOHW9viIXrGTlFzopPiatyzT8JdVyGP8yRu8AYDjwNzMpi
TCNJ5kF2aTzeZx05fDXJb8jbE0M+WJKQO05MNMZjQ6akrp+EzUbSScmagW8Qe6af0Yb9Zv/xyqOS
i8gqTiNMwqIdz1n2WMXmP614R3mYk45L8ACPmyWyN1NCUay2SwKmg/HsWOrDtlLenPu2yt6SACXE
GPthYXLnZpX/jBuY8aX49J0Sf1CrP5oMq1RL0zCEuPxupAF/vWcAT5dkHPMXL/aB1q3JvdnDKcl7
9wWb4HpsF7Ld8yQ1M1eTK1v+ULugM9eJ1OiUvhTKoRKOjPQwdd+U1mISHTeLbp8cu8XMvJAUssdZ
HZAH3+eBeIiT5MoX844xOU1CUN6sIxFo65IZLJbB9JTxQ2MLl90bUPidaY2f5PFX8MGlDoNiigzs
ZCad2H1g0ZlE4c2tsfoD0DULSUNXx2ajCojcfSdGf4WDOkHEpBWh38xgvHaFEXYxntLYZhIKcgwX
bh+R2Il6d/rRkicm2+qLclnSJyo79VB4xxWJouEtf+fFvCUSgWiBqlJMZ/pCiZ4Vfjv0eL9vu66O
Q6R1YUwOFqww3DtMLswmm+W9bobbMWf/a4JatEqm5nD+QNG5f+P5YlND5/mgTip5X0qat2QPQ65U
eLp08uHlnM96ooQhwIX6f6a5wE3p3Yrh3bOhDs7sSEyR9dvwlCQDOcu2dG9qFjeAnlgYJuQdg1h+
sWAEqLNPJBHTZFW3kIhI3Reby2y2qUTDv7XLKIDTvp/z6cPyrHe9imeaJmnkkWj3pHMfGPVtXZSo
YTbMFH+EPYlG4liW+VqOEKN6m1GZUQXQHon7sen5w/U4O4nFu5PFy4Qhvqb5g+TUf/aM4Mr//nfI
/SfVEynmkm0d9TzofZkHfwl1fbl8Pq6sPYbQW0njuYP3bs0yCZXhVYdU3ACZ2Z59TN5IPU9h7Fv9
vUkvBCJe/lC5W95Q6B9R6TKymyJ+kd2jl8vI0Lq99OCBDtk63fUJF2UOa0wQyfjIleaFHcMSWX33
zi8kO+MyyfmMEAzhANjotH8oZyaDU+P7e74U2LLJpCcOU/WOP05GKBSlmvMebD8lsxWfvWlBX1h1
wQlz8UFCKMAVwZY3KNDnpbm7H3O+ccKC7deXwLDdjqlEwVp3aryNYFQnhOMhXtBHPwQUvNikHqD3
kCLEbec6/xzJG6Mrp4ei2OeGuKStAENvJ08tppSlst/nyT3PFHyZZ5Q/jbccZsbbN5TKQr/re+Ys
DLXjQLEznLksimsqnfHoAw3fy+oWnHN2NKzuwTeWs7Lmt4kqAZzMfz3FOiKMHUbtPHsOuCAwGJ6P
DHyNqzNDrVuWf73wAbdkwcOMfRLYl3HDB+kERwH4UMW/ubstnMcAzHst7oAjpDiyWMLl7EPoszZn
h0iXn3OekqDyKTn0B2vyH4P/fGAJzPQ9KvJshHm1pjDSzdM800tZ/vmBqPd5WbRgH50bKKzJ6kg8
ve3tYsj0BOyapGl1P1bpVcC6MqjAgXAMc/K9nem9JeOW6Eir22lj/xBW2/lJ8UOeBchc/y6R5Xnk
N+KJjD/7ra/UbZ9mbd4w7ldp/ji06rW5VTPMJn9489P4ceoa1hkx/pJIena7q1z3LAdyugQcuILw
pyySPyqzd1nSMhUY37zFepS1/70034HV8Nc9ocPaxMJhF89qriH1MiSSi/xnN0yimgVQx+zS7OmB
0TT6v9ExodOWM6YxKyGJz5dNGggjxhTtBo7lbQU5MEWyrBetGGPw8vt2tXUbBMVWFLOQxeizX3l0
QNIlmmfzsW9SwhE86NsFEHz5PtPrFPx4KWV99l7JmZ3+SQLWJ1zGe6PrT5VsflYrALlCVnwjlOIi
5lWS3qzOFhtN2eX1JZpZ4SpgTCVRoclyHvKH3gV53kiLGg97v75YGILay8Okrb+UA+HMLeS7MCEU
r3me3Iklu64rO0aX+gP3CJ5GnvngGLPkByU5L7J+ppH35Prxuzn4FGRY/dRVqknJx9c+4GuxVkhJ
MjhQfPCLZ7GworU6FNQQ3kZxdDnGliRNQH+9mlP2lKTepbNLFiYxOreiZzuVoopxeuvcxAzoFD+J
hzYz92ZjnaExcQa02r9dLan6cD20Ax4b2eQ+m40X1RiomKGPF18yure4fhgsnJC71BygUEpd7CnZ
ag9rNCW0Yt1nv+dbrOaCWX7a/Cyud6PkuuxHg/ut0ZpUBuWV6CzcjO3iZvnVaQLivWMJFK42CUoH
Pu6AlpHaZHdvFnQ6rZ6GrGuQuaaH4njTnYUQgpWizRHSAI33uqh3s2Wj11fVrmfCjY5l0r5mzUJN
MID/pD2uw35mfSdL/qF02xw7PrFUmrgcxmZjM10ugbbnbOlrh8fN92jhSTFWDpppjxuhhzGdZA2D
0qE6M3rbJtfLvSUncFxqM4BvK88+YC83/ayCxa3HkcoykpNb8K3Es17CMWCluSjvItqviWJwmvJ2
Ir0SFdKANrAkQJHs/zjD732XgRlBOEgLM8CIFfY3POXhkSx8euz5jmJkncPU0wmHTtJOLN47kg75
09oAqc3ZfYR5XiVhtUJ/YWwagaD7ZqOZRIJtQlhqcHZcywgnann0GCjuWv49NW8Dpru7NucnvZsz
65CaeKRsmRJaD7x/VD/4CXetiu4ceU6zJabRPy1t0p0qAXBlLP+YMVvT0TDK6xgMHDJr4NMqxQSk
KVwexCvhbIdHdWWQ3Fb1jYSTk5TJWyE0T22E25z0Y6KbrncQ+fodcC4o6cTdD1uLmOw4K55giSq7
v7KCUDtTs/GcA+WF7sxDd8T1wbqES4Mh5TNEs73ZbppC+o/cGjAiSzbXBieYVqWh+t28elzSWyJV
tuuT7CqrSAQHOLUx5OA6Bk9DpJKVKys3WLFeQuxENf7EPiFhnGzSMlLOgiRDvZRQcD00ZYV3QXvL
aYBHh/BNQRi/v9CD+LN4L+kiABo1LejmLj909Vhf5wUCReV48Ca2j6FrHgl9x6RqedmkkHtSeNOg
Bb3XBGbSbuyI2pnZi9E59TbseQgA8YOl6o8sw0hdd8xLc4pJJwa8kV+xQCpytq++LxveN9N5chzk
J7E42LRI912bsKcb2IzVi0FqJ/Z8pv0KjHqCRsaVUwI0gooAo4aT4Zl8kKqMCq/BWqoecP0100dd
sbFJLIYF9Okr/PFkLegG7nS+1sesS/4kfy2K3E9LjQUVu+FOzlTE/dQ5aI3Bk6nffDBIFjB9RteZ
T+YAkhoskNni68Mj+tcm135h/Q9F6u/CNoZKql889+V433Os8IocpKA5lftgJLJf8IcNineW4xYn
XZdVneqGfZpxYiGm2l+hqT/qyoBkMfEFN3mkmmPhEBzhDYoGeZhWKq8TK4+SR3nBDRLKOGGl1g5e
lll/culWRxmPL56fXfE1RElu5C9wp6kOFWZ7oiv+DoycwDu6WEjy3cGiiBKbqoz4iL+n+ZBHdY9m
xV3F50jZm+4lWPTgn80mCWSh+oQK+iaqvTt2VsTWPzku3cI1njzHObly8ff2yiNRNPYWBUi87ElJ
+qrxf5Sv2TNAWPud69g+4ScQ6zZbxrAocQPVjnxj6H5JPLs69d7XNHJxrQLeWgFbVoNPzZDF8znh
U8TcybmLp6I7HwnefPoNE3fXxgWCInTmflDZu6Ibnwy5RS3i9CZgVJURVRoEzk2jBc8iLF9vkf3u
WCbLKRDVE08CktiSBWZt8Q8OtocSp/U3itD2tPm9VHdeUSeceE/CmMyYlvY8F1coB0tm8kFldcJk
UtyrwYmUB+GrGYSC6+7sU9bQEfB3foim5l7OAKrTgl4qrpHx5FVEP0Go88JG48ONlo+1nWN5DMSp
UN2lM1X1NMvgDPuUbCo80R0bvvHIx7w7aKNLPhpxcFwZEQTTZzIx4AdSKhlJZgPoHmAbdt7RXnsI
NLk4WWD1DnG9Otyj+e28Lp8eSirNe1u+WW4Xv+SUwzOyBqtpvWnPB45vIYQkKwRMeLx1eRTcq9V+
Za78OfSdOBk1L2V0vqig5UI0zY6/8Ht4ZDrcY+qJb+111KE5G6051WhXHdr0QdUDKFe3g8tJfrnx
MoU5k4ufDOQCOn6bfA7Pv+7XIijPxIN4WTpVf+ptbIEoekke0BNfqjd+lO80HOPrWNJopD1qjuTx
2/QG5cRw8FAQ0haUyKThOR0IirCMLforiMFkPxXlJj9LDfAHUZqmccQR5E/hjCIclH5Q/FAda+qW
oUeMwaGvB7NuxKbSMF4NBONPThO8TQ8xuuIwb71i7wSCJtZK+d2qLhsQ3s5BFO1EzvtbbpT+erUo
TBWmfcBiQrctIIHHkTBFdUYLimkOOI/7eGgB6ZrnwMmmq6fU2XfTZt+2HHb7Pn1mOpJGLfmb1l8Y
RrJ+P6ItA5GwNqcUEQTVT5/4iOGftcOqsYw5tyvFJTHrPvQS/5fAcoRryyoZFDizIc7BiYUhofET
5nr+9DYt7lfeUYPwBvtZluRk7d6k9QMYchypbFukZgzeoID+dkNK0t/PsldlM8mBS1+yy7DDkobo
vl/y91EadA851eKonO7WnDyvhEXoS0IzDNqCq52DWOdIvOxbvNXOZP1xqngMQQQCiR/bdpcCUDlM
xnSDlIhJdEz+t8umSJo6HFhMlo7c9WKmE8qVfS+TSd8itWcFExQ9cg4eA2KewJzz08Aqkhy2Zqg3
d2tYDqMVArF7a3hUMsBw8AHwOB3IHt1qzBh5QfgPOfPekcWTkyek0gsPxL9wjROHm2gNYHoD987C
INsas57Nlyjz9lw54RPb9odnsfPoEk2SGKWu1b/WWnXP60Jj0SYU0PO+IYvlZft0EEedBFE+uOlD
qR4bVhO+Me/tVWWH394mnHG1d5TVUtRy64Ny6U8XAR8v5WdHuHLjvuPDUS6Bd5/6y4O75ifpOcZZ
Gtn65GjbAEpV+aHljU9V4LOtScFr12t3zRvR3evGeYpnLGpl55povvOvuG0xM9ocvE3nGPejdeTG
DLeSSctZxAHdWY4ldlYgRhyp5q2V+YRjamQgwCFTE4+7c4wgIr3NbMBSAF/z6RuyuNx5fiAfCp9A
URy7w1FN/NZuOc6hFSTegzJ7dcnr5IcUeX4a1I1oIbQp/kuEALoIUytLHxlwT3dUQyiyFfVZ9SRX
TIhgJ3edn8eec5hYTTeqpeAcllOpTNmcJBZPXq9Z6yhb1Z1tMHDH6Hohdt7ukanhk1z0RyswW5D5
esUOZT+bnGa50N701SjJP1YLJQjpnebRfVs580ylGI9wp5/Ewv1xiZmBmR6Fc2gxLyOTFJiJQCnH
pX1aSwriZCCJvALK2LUzU9zVNu7ZkODRrrBsdosVAQ0luWATCzbL+WFp6JekWvUh0NqGDGTb8eKi
Kchc+sbKev5ljCZGPeQffK8zrzq+wG2Aeqerx99feNgAjFsy4zh/Q+Kgyujn5XnpjCnSxAVDh9Jd
SSPtNlMxsSRrvBO1KNGpJTHvl9IMO9OI2j5Q18GfONEzF3dMvle+y9+MJg2dnkWIvoNl5NgFn1wR
SQNBEf1Tn6NHoB/5ZzNzwOB8Jozz4ynGrmbhXgspnBuaSzea0NZ+sIMHoybXvQZT/vz7i14fVggz
x8bIkMkMkiJcRROPyGnDU+5AUY/2cFZmh3ry3VCVyXGCtAfsG2mksLC7VpsmrRD+pe6gczvuBXmT
WMTN1v5w5hK+A1fHw1R7MNQXLtflwAFNigEToyZzsGpt8FEJ3qe1hMKS9sFNT0CZWGrcye+lkE1U
d/PRr0kFEV/s9gNvCbjKJ6A8azSnr30xrpFuOT5pQWGwN7FqECJmypU2NLIy0tFTsnAFRkuWbvEF
Yx5OkiMKeG7gJjVY8ZN23Q8670fDSfR7DUIiBK5R7HkApmc1Q8MAfVS+x+R013ra2mEeC9TfArDB
WLcHuwDZouXLw+UgMqf90Mb6ZLt0DByXpJtb1+8gFcbHLZC3ivq/QaXlfSZNDqENObFpsbu97aCt
HBBVSF31+04Qbs7s8tyC19FDTVUD1f0l/pcrD5mN6XIDTOb26lF0iVxrBrHJ1yXHVX3xU3NnJNN8
Scvyu1eSCaG+Ax9IXL8aaPCaAr9pU+GRbcQ1Bh147mjiUdWwn/Pfytgq7/iObxFQsZfuVl4KRij2
lnMrLOSvdsIVHxa9e6tbCInMzNZ9FcShk7BMKqbqlmCne1O6jNLZiSoWB4yygT8LuwBTPmV8Yxkg
dS57jbGalyflJ9mt3bfhpGC1+u3Mb87rUxQ2CbNl+I+GLzSM+MAN5IU++8C7NbK9eAljUoN2dkQ6
956ZNglNfyF4lpvvQBdHDqCm3M32aJ/ZSheRCo4c8Q0KNBQaHU+EuB5Z8dbGf8ombz4W65/Mpd0y
arUvlvm8koi8pIv3Vci64eYzyK0CX4XjFhyyBRvhInAfqV2D3bDjgQC9QQrSTL6kSGMkCMHJgv8Y
UoVjQlLQ1lghT9Yb69/fqP+yCO7dzQNQUpeqe8wAv38MJvUIA6rNHGBuDoFhw1TEm1dglv81m2dg
3owDKKLVDRDaH3jn2Wm0/uOW1d0vKqDMTcqU0fnLJHuGmmTfQX/57onLHUmxlIotm+5gMx/EHqXE
8deGACFnb1EK3JA8Abe5gkrwdlHsuLIbxg/Xm/5kj8aHaVoPw2ZcADjJxNiHoo2MYdmsDB5zm83S
MGy+Bi8RLA+24XowYnMoYPIsFKgMCV23/6zavrgxaKALdgQHj4iunxiPyvWxbYiVao7mihjXAF44
cXpxdRqIMGeW7e5bl31XxpIcWm78NzZWn3gR4Tn8PCeA0qjTzRsltIDmDJV6QnbBEsCKMcpQA4zd
HkW6S3xubMrsze5AO8K/sP7Qo33UQ8ScSd0HHsXawCZRPOevhhGUL4sNeNalITEoBtlaYx31kSLh
Z2CMLWLF7aigGtSmlOOZRs83ar1vfdK3VVHKIz3OZj9iPAjzVABBT9tHHs85aka7O4+5Z95P9Mt8
yPmguOV0jfXwLrdAXxkUURXYvLG0B/qJ0gbJVO9a8Y4hp8c7qjUJo/yerbN1CU7KG859Z765CstX
8jBv7pKe/T8PSoAVJUKL9HaMmak3bSAOwuzEtcyHSx87HXhlHCodI9kcQsu5JgMYZoHBwhFmawrh
8mpuSpWpurqzKS9Vjnalb5Pl2hN3RBjDMXxe6six5ldekB8JYTuS9eNf2Jl0tLo9dw2YFm6P3YVc
1/X3l9oJkL8MVfsuVsYmpf1dsKW95OkroVf25SPACn4SXqAixceUMQn3an5BO/9aELhhtLNylV/M
F4foT9SY2c/E5fuQAZeg9RVf7baDWCLXBuAMy9WwWOczyzqPHOiKP0MwIqqmDZTkeMfe45EAZxb8
lRpfCT4YFEODx6Rfx6hrzORIPY/JEMubm66FYpFq+VI0FIiqCXyfnnrnGkuGnu26XIqpTtCCb/is
tXscq8qH4zR/kOumdd5Y31I7r3NJatzI/R+v5t1g1q0MKxZ+EAD4nRqBxtCdSLJmDMyvCzY/wkeS
PObmFzIWGrQc5aurv9mH8pGNmrsZiWZkzgOGonFzFdmbtQgkIndciqoHe0RplCLJMFrPJ3pY3g+b
98hlxcyRJb3//f3KzY5UB/EZSh1qKHPADIlBCSy+ZkwGLj7w/Pbq9/dkYDpuQ8G52gxMzfaLQsqU
bXam7eR7YZE1cC691BKDk8EomBeux1h58zvJzfTkjDifuBQu9AAefaIZOxfxQ+dPy/YptUhVEwx2
N41hzvolrDejVPwrl7I2z1Sih0/BT0jfpTO3dSdK7fqxrkdaMUBdGDvj6MsDu+bv/v9fBsKcYcF6
JBrWD3szXo0tD691kIQsOkVJULt+FOv4u9J9xP9hr91XezNoEbAqf41aqLWg09JiXTdsSfzpVfrD
K9rmoXQZtTpGlp4BIAW879c77Or6lAhJOArl6mHh68dsRM4RH910P3ZrcfHKLUlAwswUcfcvnfOD
Pyc/VoepWGXK3udUb0B2TE9BymWJIgQlNIx0YpPobf8ISDSvFe6jk4Ua5vdzY2A7YI0vdwPVzItF
St8X2Mdji8R7OSGBkA7TL9V5T+DzMHe74GzWv9WCrm6uX/j2L1cCexSOJ9vd8WibUxN/WjUh5EMG
0S6OunVQ5ZmNvsxGDB4/I2XWOU11CxzGZo6GVLLadJFAdi9kHm5b20nulVUdZjv2r0U8bvxdesO1
gdLMgTfA/ndk7YgvN29ztrtZhsSuwBScQCVL8tG/1Sl2mTYm6c6lnRRV4+L0OFko59aKbyK062cP
GZ2xZfdspXpGfpjqODfSpOAjm7XyYea5EtZABiBJdE+tVc7gW5zlwCfLvJVTca0n0SLJmvtwlHAB
KkCDPKcWvHlu+oThatu6Bpr1EsMS+hUZVmqDb3MFf44MCLsCT0ds44nM5wvBlunV1ocgFgVzxMnc
TQIyM7NWltW5ek7zmXlw/iv0C5tKlkcbFWBlie5SZPpVA7Zl9V8+snHl1VlZZ7+VZmQJsJKYBe2W
ZV2/kFvifyYZu7XGGgYi7RpHldFb+zxnuUITcLh4DQMdhkh4KTabYdcRsOBP7W6ew3QzHs6oD4vN
gThuNsQeLeL//r7NlPj7n7LNnih8m4kx4rESseI6sPbPUS2u/SZdJFtIxoBN+GDhHDWYh7FwPhhF
SYIDXjvyhVuzTf1oSgfmwgHd3tWD8l36UpwUbUY+dk5/gtBo4+hxsxcXUdCBHYgDVyV98+/5mMQn
11eEQQzH4HKGXdJFM2k5Fotif5jB38OpwUQ5PWHY0LugLj8djnKYBLzThrONOFp7xwGdpd68ls0a
HBFO1JcURES1uS8HJJjFtvVYNi9m72PIjDdXJky9L7vXPH9kue71ZtR0Nremi4aQTjy+TdNiiNJK
9ijLCgJPaLycQAB6uyLyRTJp83ZaaHF4pLeXCaWn6ZvEtjbd6O/3N87MYwVkzk2RwdX2lgHb/prT
5SU/6ORYrc0d+vufVmyAh5lYDVVPBq3V3IR6peW32Udtpk8dOlKpeebVm6HU21ylLR+dXVG13ZnT
zq7PUN4Uv27TzXLaiuwt3QywY8bv5pjiZLc4USfkqCrDktrX9KrJP5SJ+lkWGIKgO4wQShWDOE4A
tFpDa6vHVoX547n+K+56zEABZlZzc7QyKU5PyuhZoVcvZZbqo2E3K54X9W4YHG3RNtSUFXusUDF6
CFgDJAywlty5RIaP2ngcuD2ff79PwyYwbUHibk7Zcq1+ygrQTd9wstEPuC+rs8cXg7LCTIYF0WYw
po8jXy5gT2yUMPwyvWz42bBR2rYtblvO6SGrPePUdNTGGIWQMGhUf3GqmbiJ71LH3f7b9ks25DGL
Zyy6fDSay++3n5NJxlZ/NBE8DLtgpuU6pSajqO1f6feXZlPZOi2VxorvCnNLfUlUvv3dOmIFyB9+
4E2YmDh/FyeAKlfVjE9oIFxMG7hITxzTZNgBa4yDMTHSDzHY+16sdxOf4vOSvi51Sk/Fpg4nZyq8
OaDLu7zVQWQ5wxmVGfGvAFdzvpIl1ZycMjl0d5xp6exmaj2OLfOedsG4OL6zgCtu58q0Lg5Ul7bz
mzueccd8SqbrYOiKMVH+VSOVdgOR3zFBqCOfgNIujzsmPRWroG2bvyWjT2BvwFZ65V/Vut3JXBN5
a5Xoll1j+akZNFwp+h9UsZUyF3fYm+DAkNpmRJ+Jwaxm4dP8rOu7NCe7jQ31LvAT9mc1/A62a+WV
P98RNFxiEWp+cgxfUsY3Q7uOCY0JBgpVvgGdzaE5rrLQRyiYwH+zcr5pO812AW8zW3JFbkijA+zL
p1Uvp5XZQgZjdPdEvKncY4z/LtwAvGJPSMEIFtr2NiP25ECzF4STJK3XQcdnaVA9F+W1nWCuBFgV
3MJi9RQkFZNQg/g5itvFiG/yXi37SZAm0ara++Mwnxx3/mrY43dBTt9TJVnIv1ZZefSGg+7BcNuf
qX4K4pGwLgjZeUrJKQe1upVAHvi/fGdGfDHj5qhRtFcpmtYHj4lZwrmR6cGu4QG8TOyYk+Q5dbeU
Hg4T1rcQRnh6Dch0QuT2YeXLp8LhPWt61UUJK48Im0Zzl/S7jp4hedAMckWVh+6fPmZ6AaxNHanC
VPsm8AgwGQ84BVAVTS1NwDjHYUAtsOYfyHJVdMDBvngV8tE1VLu3mFyxOawYU3TJTdL2UVN2YO7N
LA57x79308/M6nhrEdyioUou3ApeU48hE0kGRtGApPVQ/cO7dJzH+bOrgw+diS9hYH6Ec5Sogmtq
TDGGHQvSXL6eHnN2tocVPB1AZmCd947w7vIFGAMh3Dk6k/GBL7EU384yVXunARVTUQPuuIzwKrV+
UMk8E2T84bW5AiykE0WtW6GDW+FP9ST8V6OF2qgpH1qmcRxzl7lgeh/Pzr/GY9xVT+yjhkB/EhDa
s08HzuMGdNLK/E8CxCa33rqpc3iEOXCYGhbsQGJ5nBc15huQw4yPBJN868WCq2cY1d4e3VfXxrPa
uRyKSMDFnflYxMbZjpdsz8sy3gfQK327/8YzdKHVn56DGXLyTOlt8ZNoVoZ7DLhrcqx7Gk1wcRfP
sb+0b74HVfeZDPqlJcjaWk7k+eotjvlI8Q9mwOH982IuYlSLvzFFNvhPu4PJcGDt9a3pSRT3Myl1
gzRGayIHmL7Z6eG9JtcV6q77h/14iIQxPnhyA3DW2bPcxAgxxpMzHc2XTEC3NHiNR0Slq4Nf8fPS
BJTn/AGmw8B0YypJIS4kL1I/f05Z1RzgOq4I4VpdXBJKlPu+dbIjBfDnBB8pW7lDlVlGOFEe27mq
AJ2U+UU0T/Wxy4qXyYUTx09l6DdU4VgY58c6TuybNYAs48fjaYUAx1yj5pWkk/+GwhWHdn5aCv6W
OfslKH81II/Cavhg259SX+bBieMk78s3lrcXoopI5RYS/UYG63d+XBh4Uu0/CyEYgfRU65kLuSa5
Bp/VEv5qhmNLX4PNHairViYhsa0nP8bFLRSl+Ng7vBccBTfbgqfBIMSCXQYUVgLwoxST7ywzox7s
I0yxuQXZ6BkyUEim05ILn7A6VkAoIBhmoGZh/7kMYQloMMz1hz+uYKROjbUnnQSS0DGXT9Ko1PWM
kzsYf2aK/E7g3ECp+2pb94+OXY2ldheDiw2rjmcUGcwD4G9G9pM8xKVL0LvC8BfbdL1rDmjsGJC0
YenJKwMwKx/wEbDvbTwXJy8Yrp32DyN1FnhA/EKTsYEcbdogBFUXZnObh1482WeqpWzm6vkMUmK5
Wbkm7ftyC5V7mC9KHQBicrgaJwVXkMyq8EqI/k71BFBq9JL8DPuRtrt3ggPNucnxVLgP5VrYJJL4
9sOmQ6n9M8fmp9FtiWeYwk4MlJx0/HFOxHXqSmyQc4AgTtJ8sG98TohHJ4ONpWR/Iu0HMCFnJxOT
vq/kZ5q2DxQlbrlkIGTevtFj5bEMpxfAQnLzZhjH3K6iNUvuSQ8uex5EbmmkR2k1CUkygaBOHRQ3
7yI/O1VwCymG7Q5FA3N0DhI0Pv3Qtz6fGYemDzGpeRGb3I94hPRTs0AM4KtlTj7pusia/dM0Mqmc
pfu5rN7F6YfTgtrWrV6ncQa3wZTneDcD+90GDUgMHT5MxRzmlI1ZEwAlrgEFc4qIkeH9HRX03qBt
L1bF2MasAnTpYrglgIUEUqRfDSOHoxVpge3ZJAgSLg3beU89Fb380xnztegSuMdzMR+ke88ga1/w
RQ1t9siHpkvb0EHsltZx+eHFG0nUzdYj38MjkJX2phwxJ9T1+jqWk7xaBL0gr7lEK+InkQdXKlox
afclArTanKfYr2/GACaLEqh91jW4sZ3C3g/AV0LgJRSfVc1QiAl86Jm0k5RH87XH973BwvSeehFR
4eGEJFQfG495Q22aPSfasg+D1FdEWRKPL8v/8XVevY0z2Rb9RQSYw6slKkvO8YWw223mzGIV+etn
UX1xezCYb14ES7ZlWRRZdc7Ze21lb2LXbVZQOOcby8Gr41pMXDJMGXPTlY+cZ+jPDtIwyOj2wA4m
7r3QLHsVTw2vIUdCVVT5O+lUPNEYOqqYw3xCju42CAlk4q4riy65JAdyLQfK+pp7gRnUa+SKx34E
jcCHDxWdVm3nhPYlum+yLoCIRFGNWmzG3QpOcIV/hm60cU/Ow0AV0+6LAQe1OZqfCe8rQnxER8j+
NgJt+k4a3zoRDLt48a01ALz5N7lOeNmPlrSXJomp94wUomo1cXkhTEEoEc4o0m7ilvFCQGM15LWc
NYXanKkSLXp6sDeKJuOt44OuqxrMenJI5aWdanFDr2AMZ2LRsXbvjbyFZO5b9JGDkzNUNY2YwdhR
h63HyKU1OrqnvoGMYmglCdzrSUXGeiZtg3/irmwgekX5USa8VfgOSN0SJCCY5XhGw7/LYFJjHfDA
E1Twv5UNdpQZ9vzoxtpxwhX0bhiy2Co82hsDVd+RiCh29zFAw461K/Mb5zJBhCZXpEjex7qXeASc
4lBILvYwKJr9eCQhjnd6dPOjXsXNIZkxb3h2HbxZDIVRaEk2SboGYDezoic3IS6jkNNbEFjZHs+C
HUDTQFlUvyPp+0V8lHsXaNpwBy12RZP+viO1+l35YKoD1G4Hsp5G5Ngzg/bsV0Dh9s4gqIB3AoEh
YpfpF4l/dPiv2YIRohMXqrrF3yKP+dx/IWp8iGrDelNT+TAr/kJsDZLKjz/BmH9tE/OGJFFW2xYh
wpk8Q0CPDC5vTDrJBPmCC9djrhDkSEv2PMp7S3GNEQz9jmG+2VNEEm/GSeob1btpgxkxfqNzsm4T
ex95jskBlp9jI48ZBKMtpW28rVTCPlMb7mdkgGsp0uEparp9ZpaA2uHwDSR8bOJseCXdq94FiQaV
ZPl7wawRizkp+ygNkkhnw2UOhsDu+t/ZVQoCWQOcZs/1dCtdemLVvFZ2tPfa3jh3zLegwPEVIqCH
0oBJGAO17/0e1VDijRehPeBW1wjfAwFeyPZQ2aLY5SwQYYwUHQw2rgziwCDr+flnz9Bp3fVogSrJ
ZIWeJgVzZ9M91r5rRTSEcg/Xj9XI9ffkdHweYmCtN7Vkp6lxyU44s2b+yjw22CBdJEpYM7D2CB0V
hl19WA2HU8zFiW4GHU4VbXCosV8gXD1wMCai1b8dveKzRRMO+y/Ht6UDp+yVQC4ui57YljsdvlmW
678IbSGnAp4ctjkshPSJV0kNhJkITs333NCHxrUD4PGDRGvcWxpTqAAjVpj3XKzrGloY9AJ20dC2
kjI9sQbsAoK5jDm9tEmWhpmBz8YcsKuXlTltIy6vKtZ+mZL3wZ/H6Yy8n2zfujbPeFUWuIocDyJ4
0XgCrbDirRaZMYCWSwowEGHGOB0956OrVH3bDNmR1WBjZE844kltCfqjH5hI4OyyBVZh43gb4Yl6
kAgvmjq5CNLtrOkelY/0y84u1UjsCu2J9s5ahMiCnWyv81fMlNzGXp/SQ1T67PcnIT5oMdJMkz3J
bLV99GVvHQH0tVyJG4IaHFo/hHHdxwJAqqn5B+pEKKxdctGxJmPSH/yNV/p8HvUFeHmBCYtyHULx
Ea/yKZvSi9TxIdYC3w+rFKtyr4NJyEY23uZCXRhgIAZ9+RMV9edALu0akWJyQ35hCv2pReEwz0Cm
ckCy1jIgxa1y7g29fyBT5Q1+lGIlb8cjYI4dBmIkskE1hcby5iR5Xj0Kw3jJ9Sr4QBOtVi7gxnOO
rOwu8O6pmtnad9J9T3oJjGhoLApr63kgOVl3UXpO12Ov2o75gxEiDus+YgRYGI3gwzEuG7GlaADQ
U3XrjuHAauuZXXaiPTWycmCEI4l5pcPPNaq9L0uHxgNTXLsjp4BG4q7AXLF0YiuySl81K2NGLaM6
lGx+XzUTaZDlHU1LOM9GH6OkXDb6DWjWAnLNOYkKUqA058DnTz5l5nNraLSxFae1ZdFcYQCt2MDo
sbtuJphHttsAIpmXEt9jq6M1X2lvHJzBs7eq0rEEyuKQwn3qi/TreqnNDX69MOalcVnukY8T2qim
vZmyDXbkcImGPPoIbJmt8XIJgDrQkiqOTzDo1K4NbQN7aLcdo6J9jtQQ3R/z6SG2um3JPJxVOieT
3KLCETb1vh/rj3bSrJlZPbsFLRp2RzBhfAqKbPkMcOyW9of2o9XaxsqTZ2uqM7pCOeZWnYIFYSwL
b8c6DjjjVYM4DngXVU7tIhk1Kpj7nRm8uraC7yG2mite2N3kp2YeDtMQP9iu+kpsD40Gy6vq2K4P
KmWbWiYUhew7VzOHKpu8B8fkoDNdgnSCWqCGdbhDFJkyAu26fQIENqxNE2Ox82hi/VQeM9tOL4+R
Uwds6BkO5XH1rgXNvaHYNJEH5VA4B9mlrfrhIcvbZ6KLvaOtcS0208Qn8bkhijB6SmefIKfFzof9
DDvFcGuB2Rps1K0Mw/cd0TvbdtEv+NGXnzOiLnzTf/csGL29bj0FdeAf4c5gZW2nNZCZ4E1pSL3a
zn6LAyocaesO67pkKe2BXacBcBS/MBFMZHTvWr0kKjQguaFshw7MrU7el5e1mL2MF5hjN9PEaaAr
SU+6q5jZG+3aISrbiZAJD1zKuPzTZAQ2n6VkltLH+TWCr9mxJBExMFrte4BHhZZIs84MloQ06wcm
QKXaTLKmsiFuykyIm2eRkGMLuwt83WkmIGJKp+++4CBNGi7otBs3c9Tcax37BiaSX57/lMDqeZ1H
57GNHbakZXkBJBpve/yW7+ijgRLgshpGLI5jZT9NOifs9ScnLkb6GEaChsR1Y4UagVZco3UHiVXh
rZMvzijqF5Sem0zN713Hm1vn0AYc69NeVsKxJYIqs3rOb/oEfIIPEWJbBhdEtXpQn+wxNY5cujVE
JERH6frbZFZUnlOuhxCn6IMUkfFGGM2yiem6xzKxbWoyLoVATWlGDJcEW8k7GJs71ELVI3hldR5c
6D9RO/KCYi5HgjnZGXI1CkER3V5/nvhzkxFr7e663jtXU/2og4ZdCQdKsFVqJ8BVhsaeRscDs2tm
tiy+rZnvQqI3d1HCYyUTkpCfClXvQxzPj9ATa9gkXBY7MLy73NTq94qjyVFDg4qaaVMBCV75Sph7
byYnCN0psvKRZV0vh9vUSr514aq7NHObe9aoN9FM0ZtGizGcDA/hRx5rb01sbya6uQAro25rTvZt
STWGRolkY7sebRrMunrLFx6W3nn0sOYB1GQhtLMe07oNpg84FBGVoUMlz7bU4j97LyudftXoPdso
egDXLByZIknf867+jIPqXFSKPNaiFY9GIu6uZ9QIuCik8wSyeaiLt1z7+fNw3Ohb26a32izpmTk7
7CHKCQrrgndASC4t+6C/SNpSkJYi9921Qd4ZczGc836MHow2vUNHkeUdCTMVVe5ki4nandfH6SNo
kKjktUimFVNs512q/rvowCnosX6fEjXKKDoT952GKpkudoCa5K2GMHbwNJCGJsa/xzSbH5tIv9Rb
Ksv6wQetR/gGm93eEo8Dw+YtHxe5pswjDIseSCVJZSjJYD0gpArehte8cbvneGy3vOEIJ5YgVRoY
YsOAjEU49eObGVXrBXIwWuv4XibMM9t4zi5mob9D2WPi0DGAySymgEGbUHEIrs1YvccOfTBtKSKo
ROgzBccXNHKEMyRnkzuBYy18Bg8OU5LrjewZWf23x67f/fuN68/9fezv3X987PqN5P//0PXuf3vs
71P941+7/tr//rn/9sz/+Nj1qf7+tb9P/78f+/sKrr9x/eH/eAynEK1Dgsq3GHjdAfHcxGU50w6u
QUNDS4OR4J0KjllcyRO9JgIbCrz8OizaU0H+PCaS5csyw4uM60/KE+YprDZJuVPLr/zbz/zbl9dv
xQ3mTS8yjfD6e43hBVy0t4qB9lEnXOA4lTqqPBGw+9UsVJNm8iwMkwbM0v1gBEd+Kiw9GgtTdbo+
hqm+goHOXX9u4v0Ab6On+YieUY+nky+o7JXUI9LBLXVSbvMDGnnaWFYfbWQgf/mOO605P9Rqghl1
pLd8A4yH1n5s/k5lVy9BynRmDFqriVZIACT2ZZIRzLQaS5k7nxq0+c7ocYJq+9GbligSyrV4clg2
s7d+dH/1CFvpn3TZeZ5ycyeC9CEY5malJqDSok0+I+uL3EAM1DPQetNJzJuJqBnABuve0HIWZzdU
oBvxZAhE2XVo98g/quWPc7xcvEKLsICia8HRr0H+rDEpklyjO/266OP1HBkzWiHWdWaCekgl/e6k
9HysAB+VQ2pAADrEaonbuVnV0MxCUC72zdSKo9EoRSZi9LxrSuQ2EcAeekjtVs4D2C+6sYZKv/va
/ojo4pftL6GwP9BPsg8tgdk56bkQabJzYPPGGW606EkpKTxRQvDW37gc6ie/1bHlJxr7vvl7ykZq
i7Rv13nXsOGODoKMn5Ub+99IrwAPqmDHMnrybEGOOnOKnAKxZVRKK3LeWajrRWOhveFt1DlGrsC6
yXSSBvsYQZupAMamI6nBQnOgBrt3xBYe0aR1YZXDZUPnMcJpiZH90MFTjL6ZpILoGbX2sYZatIoC
OrRO6p7ZAY6oVr3tKDEu6B5BdXrAxjn2SD0gMFBYaIMYltLZpRBcehAw2truB5fxpVBTvEtca2fo
6gGQCZgGgYQqKZKL8ogQgZL8UbQkYUgk6uvrp5aEMUWKI4oh6IrIhIE1bJxKfPLhQppNEBgAuOmg
Dy0J2yl0T8K3mDzX7t6ZHdpyuXLRMiPrjLLO2kT9AhziFZ5Ndu1UO7zBTopqweoNMORjvzERdew7
ojZQ7eN8xSZseykR36MTn1JjDC1mz2ufZhuVAiRXfvqR7glqGyY9fFOBnRT5ds7izyDSQHBIj36B
VxAHOekfCsKdbvTeIb2esgxKVw1hVmxdjRs7q456QCZ9VtJnjhNO2Ov/n3SQvv/cL4ZF0ytp6EFo
6V1MS378gfmM99z2+rAzAeZCk3jUBOkItve7bZGS69jpe+XLFYQYzjiiRVdUE85atfTchhYLN4uq
fQCreFOMwS5vjG/cgu56NJN0zwdi3wOUniNqZULdwMTYgxbOQt0qQs8jFzBe0SMMDAq959JXDSdK
ma3FmeEy6Fm7iW2duqrgRLIrRUOVXCMT0sLKQe584qVZmzqpfnxXDiesI+2NA1FgI2mlIKUqwtKe
X+K6TcNOr4+OXqFRyFsw+gGwIfCDnGhdw1Vymd55r7T7HmvM57QWOR7k8rora9TXhj3qTFhzVu6Z
MSGrLFP0Ac4xfcAJiRNIhy7FKYQO7wNxbb2zde1EN8Rs+o61etFLKvVAequ7ZDoe6W2Gtl+CIXQz
dbKgr0N6yNZjEzzKGT1hNDN4cfX0z9JwvexP5ByvNSfNqaBgPd4IcGVHgwtOTCFD9qTpoJvPsxMh
gHe1PfuUNbhNheCzYCF0jH3NQubcHnyLp647mC6RFuenrIwehoYJOHvGaWU009EAkLajz/Umi/ZS
sNsOXevLmTJkBQ69BPJJ6CXnzNITO3uZJsx1KWhH0+XEnv1JrOgZhASCUKvXtYG3fXidGtLKMmCx
llpERR+IlEEadFxlQbS8NqXol/5WvrfFcLwui9cb4tEWNVP0Z9H0iBkDHcDS+Pcnrl+BTP9VG+mn
XXMmm0wfT9GEEZfwjnh9vTtQcJ+uX4EnDU61alzyVcfnwB5KZs0wLOfEvJWR8663Uu0ctTO9hbSf
Qe6VNW+dD0xiKzq8epzszrOmT1+dBFs1edqvhAzVMrNvozZ/jDXwQKSSvuItuPHbAKD4kD6iAwt4
IVzNANk/pDYLMZjYnVPwce4c+95XycsMDHgrraA/ieVmAqyI4RglquKJcswQQ+2uMfZJ9qn6U5UQ
/YTDcQ5tU7oo1qqn2NJevXL4piP13BgyZC4ck6gbuUc/X81i/FmGWFsnql99ByWct4Bb5fRVLhSQ
rrPcsCWGtMWviaqGzUVOy3aqFI2JkmUste6cbIncNM2DuSw4jT1SmmbwKeq02xjg0QsDnXZAZ4rM
zDQUPgxmjWEnxnfk5Bh1e1psmxEde55WT8yoMbRrTR/aQ9SchloBf4pI1jQL9zQtNyWSTLiuZRbO
psjQ8xJFFAUfsjKAYno9KOvC8ojgyEOX4nhlGPF4agUUOxcUcxoVDDOHNidXb85PpdZke7ewDq0a
ziMcOsZPECUj5n8ndvJIQpaoBksR7dP9bhf36PVZhKQn0gRP1zs2YjCgzQF2ylldsp7lx+sCeAXB
Y5MDdXBtjw7WYvxN+hOJxN1pccmfSNmzDg7Juf3yPptTNtHW1/FUpQ0pANjXdDcCopA3+5bu6UyK
aVgaGmS/XzP28eMY6M2J3NKAuZVBqCiNq2Y5ryTJokYPocQm9KTw0G5SNEDtzzYdOrFTtvzp0uQK
MErzqSW9d6odsrIndhj6vBz9LGtD0EPzDUDbh2yO7dC0ath6vPilgQvr/HS9c70R/ZKQTfQwGCcN
/HiX3o8FCbmxCrxV1iMLuV6dR6YhrQ6KzvTIvODjmHBlx/S+41WCt17eV+xjy9Uqng4aR/u6eE1S
K0+WVlcnO/d6dG4FpqKueUr92dyigWz3sRft3IBDThD6vKYRFRbmlByIEhDQ1bkxq/aI3VvftcyX
8EZ1LEBsXrDPfHfdqigR39H/QvYxwSILMvszEcFOd0qyDauhWaNTlVT7KDDjx3Fm4Q1qlApqDvYK
Tf5JKdgwBlIERvJqnc8yPwgyquTEVG6ieqNAw++KAs12PpK02Dia/ts17S06BOpZh6sfW2d5xzQe
wDM5YIp9CmSXdbNAmIoS8hVKPZHjUojrW5t0ui2w8++E7YhVM9vz/Xj1Z/8fTDEuwwKWiR6VD6VJ
4hjs8p2eLVVlq28BvL+U/MHT35sAlsPJZO+5rbjyWOkIESJD2VhHORsFYnpCLSrcfenZuOmbc5Nq
h4lcJChiBe1K5P1Vpj335NFFMJIPqnfssJzlQ1em6OEa/5QM9t2kc1pqGfzYfpsPIjsglmVy596W
GKF3rMz6SSybqrF8yZCoroi3LykaWPCvn+7U89mmYIzeIag9AaBhEl98NzqeYggfPsRrhn32pyOd
YmvG8IUC0e+DdF7HKGtXCB3YkDvRnjmFAdIw+L4+qbtcVa5fXVf2v49d75ompUTuuX9+Vi3n2PUn
/v7Cf/x+s3w86w3BqusqMIq3Srr1tiVteaPpqfHWVvqrBWf03h+L9n5u3Jfrw8Qd6ZvGBg1xvTv5
xT1uxBqBVd7clUP+fX0Yrz1gDvZyW/Ad3c4PePeGZQIau728oGvHKGxhSHRKSxLlzjf+fnfwjyru
7fP1R2FcUPOwyXN2iZF8/P0p8ujzQ2N7l3SqzcuE93M1aB0N+OWuoQbsV747rqssMi5t2VUXw/9z
B/yIebk+fL3RsFBlqCZvkmDaMlPLWMADtMGVdTEFaXHXG8HgfOcmaGywec7dOFyuP3C9oTNjXXpg
kus2AyNSDVhzEtuHcjB67gWPw3Pnj29ZLJmffBK9gcwyr45ag+bMyc3nQMcBonf2uXSodnCQvvyt
4a/NB/R8bGkHEJsupdtNO6B0rlIMGinoQ3Pw+iMmfWa0JYC6YXl6zDfdQRjoYv98ZQmEkMSXosHn
ux7zIOg/m6p4iB0kklrXBGu/19XheiNZxFaWCzQzaIPgsCgRqJP17YCliZk4u6sZ8VlcpSdElCDm
rKSnO3S9zU30tUPitYcmHcIcoN+uW+5dH/Irxl0CpbY2uM46sT6sxQ9heiORLTpiZGSx94E0n9lA
k2KLALdsS5xoy1fXm87q84OSID/nfSNoCVdNRwrLIkL1S4LpEfFAEOcsWjC2yjsAY5oB5I4vY+/8
pmpMMBhXv5VB0ToT7MH+1BaHnDZ4mJrm2/Uh2lM+DnIOTomKYlvEZn1QovTWwIfgrix3PfbVCGFJ
dAfLjKJhWppPkUr1XTwQJAnj2m0RBveiAWtOfw+xHRCFlr0GiwpYqcTlPlvz+sDFAb89B6IjGdjK
R2f9j02cuXXfSibmoVp03KZoqxnlCE0woPZnR+uYIoFbCbO0XU4qnU+ISPep8UMFiMjJS6gPxomQ
c39x4FkVITmp732ZpqXCsmqZqi/vx593wCVDC/BpbM3FhuHX89hAObreeFqkthB+cDjiPyszhKL4
Kp+vB+B6M+WonvNSf4mcZO/AAUaG3FHfJi0fvF1PLLSrimyHpDWvuSvuIVnXiESt11iNL6BQ+831
3WTDXx+ubzY0T3Xj1AVJDoAewlRztlNgvUU+JlCVYwnhI+xY27qPuLQLHP3Le/K3M9aKogUDYrxG
bvBT1HQV7QBNdgeE4uCz71AW3RkVR99GXj5d/zQTaHufa9s/r2Np/Old0c8rIxjFrkSG9R+9sn6g
oU33HHCUUSdH/ZtQgnkR0wswEo61cckonOtUbDL4naVt7PPFm8N2FLhWkr4yia8P14eG5StQwY1m
PVlkAK6i3HmHmIJ2MM+qZDNzVbheCwTuFvx3yz8aZIA/GOBYe05ZoBp6vAqgjVLZMRhJfUiTMm7s
VaSM6jLhq79YxoBzei690OxIji5b5wwQJUUqhV9U+x4s+u+phXLVyQhzY3a8syAm/1B74vEZTl7n
xm+ZPjxHSeB9Ysb/nZPGQIuEjThGTlYOcwLRNcMJzAZqKA1N0KSmCykpS2FVpWTS621mXnLFBn9a
SgrOqzDwgJYZUfZ/N+MwfRVMwiElQUGVvQ9OjKDrDdE/n/EUPfkOjJFoUskx0XnL7SJ6l/QvblKd
oLdZf++JZ92jZ9wmWZTumiqGOzYOkhKXy+shZidz00dUAoyF0U5rGGvED40TRjLR0qh4wn3rcn4T
FZ9MgJ2ZR95wlSSRiEETG+udYeLupyf9WQtMwN602OYVeI8ZimZUDlhA6qnF3tN1tKlwahWp2MZy
iRyKuruGQ7AROGZWng5oJ4jJSnXn4GDmJnC8VDsGTlDhFQCwVJMTvErzAewHtDv2l4cOqMWeyp/f
XRaMxacbNTxJVJzJhzW2NsLYS+f5a9fRzEuSe+LCNWMjbQP05yiAwSGOeGxA8tHRaPwb+BQW04cZ
2ycKcv+nKNHKjOWvPh6h9JB1xdSO5askYmyKAG0jXc1pATo6I6yPckSgyZZWVQxl7WY8WNqISiP6
thmJh0iCyDRjYdLIeoegnyYHlb9JwrHWUaLD5RsU2/6++Yx9RSSScT/okIHYPL2iIVTbyQb9USmC
p4r4DM46Y3osbnX/C4sWETt4GLUF80LnbJ1CMyfSQg8Fvr61QZOqZbS0lekH9QxCbqutQs4WXG7g
8ZoeMkpCqOpgd2+jsQxH5trAdkiqlouppZiZNQgvkqylG9lzZimjue0cfUtdd6v5FqEoydIcISHG
npIfaXfrZiQBjhBfXtMYyjnZ2PpAkKVs4pO/cJfcxAeKkOwrez40cRUgC8q6m77UUMB3dDfS7EjX
kWtpIh5wXaaM/gGoV7iJbWEd8DdNmwKsWqlRsNnOdAu8mdAUaZE2p5A1lcGL1xnyqAXuvhA99JER
5kcbICt3HTsLJZaWRuECbD3rCWHQGy3t+7x1jW3szWSJWbD8YtuBlEhjvfVJC40aTgoNCKMdJSN2
lpqAJ/uFJQCxeUEDddYggJTsKGgQsHkQd5ZZaqGLpDoyyuDYjNVhDJgQy9w/dn3ySCp2Td2MxC/O
tWOec3mg/JjOoycgx2g4PTyR0RIDE7ERabDrze5+GNCjaQNmHWnsE3QMsHVJ+iQyM2ROJXZ6kByZ
DPVk+cBm0uxLoYMu7hF9fNZx8GlZdnXXkG88ZD3yqVIcg94yb5LKjc8e8om1gRwVL6V3GzXYK/x2
+N3Bh7mpvMiHAofyfiyLZGP06cc4Cw/9r1Od8jxpdkNDB1TFtHr08mfOGxIqpUmzenkZ6UlGya80
Y/2AmlOGsBOA2zXxcwsVAlEjSXlzjB6kzrV1aY0Rk3wQtpzmDXWrBZxrSf5cqEdb3QvKlYzaBkhv
ZNwYLorfCjXdPke5wj+xMShQ+Y/bHWXUpWRMuSWUwj9MI/7Z0isQkYI3PmIGiKzqRK2Z7Jza+JgM
LpFweuO13uvPfT8aO7/MqSRnOF9UuBsYUo7P4l6NbDMr36foq2newLZxy1THJVE1K390dlbvPkgh
v5zchUZpAmor6WxMTbaLR/jYOWo2dLJVvy2qSytseRPkbnRObgfedrfS7j0Az5y0SIUQeNCKUcWm
Z+QxShppo9jw7Z1NWY2imqBLRAk9cUnJwbcxs/nyy69BUTBfCBZb8KGlx3oz4J5AnZvjKyzbVRm1
Z22uTVAtogj9QL6W0N4NOD2ohQxItGYJSMyVtx2n4i2rVG7ZASMIXl1f5dXKYpSwyRXuDj/V3h3d
nXaTMf9wLHDvddj1DYbZNzwnF7yFB96ixguTLiPZU7C9LrttwPxsT+OPUb0h4MAI/M5psLBs5E4z
6KEZuJe2eWmsXbzXyLaB0SbqgGQKVYA3M4CCXdawefI0a7zJZcFA1MlL2EPefZE2D5Prv6Dh7hSa
AODtNWOvDMI1MvE5G29Ui24am+ILBoTzkC2V/51sKaJo/r4EcfWJBCdfawsJk9Z4gIN8mV9/ud1C
+aJRjOrtwx6aZKPhLua9hd4rLd6XIW2hGLbBFsh4ey71cjfq1qYSDkK9qmgxvCwYKUs/W2PypOm3
nYv51cphP08x0IEZvTdXNgB+1BUcQeIY0NODrx36BgIzillw0gy9WiRARP6197kMqstYSkJEYdcx
sCYtyXyJMaOweovvBL017QzFLBxfYDv/SiUYV28enrXZTS62bM+UpYSzMz5yLQs3rWEegUIhXouh
8AYaIfBArbZLVxpQ6BIjaAHcSeJpZWviWR8g7xIxtik0+5su1p0MTOQjFYQE0RAOZItjBXL/dUCT
FxfBeepn+SoN92loXxMUaasR3y9Wtfp9ROvEGLvYxSZUvchGeow6swJPgriaAQyWyso9N0pmG7/q
9oZlnemGKOy7KG8J4TubvjzUpfutzy4mI9B+KFPGnRjH2xbth+x/ZpOIPWPINxOIiX4RmEhFydG4
2gko2S+EkdVepeIA3PLFdttXr1a37X6SzlMZ+5wWRUrMtGuilyqx8xAa5npxeYh9/4dWaCz6N5Zw
JEAe+vAy0SgyjXspszuPD/XNoIvPDJDiTZONa+Hmt5QBHpqvAY2s3rYbUJ63badDStYAGMhAY1iF
Lr8ZTfxlGkHl08GmJ2pbhOnYHZlrmJEJW78rW+suKhCvYXUhyVXH+G4cc97/VE/yEDfVI4I43Bgj
H0fr0WgN4+x1PvRIL512Q8wMtAH5LCbzbbT1cmViahspdgBjjtuocW9T2RAINj9FfAJpx6iDyrSf
Njgunbqjyq0tdNVwzF+8ifoWc+bJ9sgBDnat+ulkfmtR4t54g/rqtXrrok+YyEQVgw3uaMIx3TSQ
woZSwy+OEQreIDJj0Nmi+p2WnKHCXWQTX7SaRCHucsazthy+g86r17Rns5sG/eAQtEu2+Ri6fdPf
X2/04a61jSzMfH+XmJm96yprnyZ0oSa8zjs1JMGDq1sPaOh7DkxkkgbobOgFX9DLOyfkyVuCCzKc
X/pxjrr51A3572yYEUkx8eh9PgFcOGGCutnXVLGq6ZbTHd2KKgcTLsEbtQP0yGfC1rX0V00pQgsb
HpxC+mV1+8IHLnux8H+nPkDpjF7YjHB5pRxywV0gcwnzhxvloXxzbe2tQnsIHUfPUEWyvHSmY4Im
15vQwm67MiKS9WSgQm8oXpk6ytD1ktcEYN5ov7tWSnxl6hm3ljc4wBN7AkS6vtly9GgMuPA3Ea6i
kbUAJHZrzxt3zOej5872QuHC5Iuk9831rA5NA/wJ1DUkZgDINiqboCU07iqN1WOXMCGtBztaj8rK
79o+9olJZRQjyczArr2LgyCD/xOwNapA91gN3b2BuebaMXCOFAkyicEx0R5M4K6W/Q50LD1MgAUQ
JRB32bZx42xVDjZN3HlNSmFFm4Uck3zg/18kkr4mkqNLrmXgGIcgtixgZ93ZJq6LIWA6htCfT0JO
d0GEq5mtpr/SIY9UjL034wx0YcZ+2LozIQCCFm6e5Y8QtrIueIjM/dRbcGIiHIR94DnrtkWZzjR8
dFFgslVYDzGnFMBHzSj2WryseAbMeUJMtm0Z/y51RS6o7wko3kgyDYvLWL/gKqvkS7Pxlns9/duU
HSlEw3wH3Y8AiduZfBI56Gxc2uy7wKB28EmFdDFTIzzkI+SdGIEyaxT1L6818cR7PYBoOyA5m8Ym
tJlpQ3QdH0Hjt2MxZjEEMRsNDQFi5wNvT/oPZUo53rXis+shAvo+G2nglPDP3oRjEDJ5PSdBISPc
IOdb0UKpbt0BEUVZ4oB7H21nX9X4nxWrCcFg+X1p5wcIEa+oz22mg+xTOmnz/4KTjLX2wc19gGgF
fee43huLYZbfBjkfoV2kuuq8ChwJSEcEZ1CMoaztMMiQNkxB3DIgNruTivr8dqT2t5ty7Qu2dg2b
AzezuVbpnDhV0Z+AZzUcevFjgU2CEfyeJRHlzERUrlt1a03FaBI7Pd6OevbiA5wM4+JeFKSCOl7O
QaT+aplQN/SJoHhgEp1Hc9+B9hZEHaD0S8nLa+3frR08CjHLTRTlbCo2mO0ZRiE4WKNmOQ0V2LMh
c1cDspaN16PZ7Qa6BSkJt4Hq9uUoxpVi1gWEkX94jl/p+i9+9/gdW0HG2Kt/nnR1Kp2YI9MILKUF
MbbddKB58ZBUMMrS2QttwfA+H3/ZbfpkGOrVinuiFZKVtOVPZlVaGL3oFEsC53Yl8P34NkxwMk+N
4gsm2iGiuxvObNMgeKDTTyfQGAX6bZYe/QvL3EefNjuv/6Iics4Rnuxsyn/PBotqIxOE4PpB1ZJp
B9stslM2iYF7xkPG7vj/4uy8luPIrqz9Kh19PalJd9JMjBQx5YGCY4EgyLrJIEAgvff59P+30RqJ
jWaQf8yFWiRhsvKYbddeCxA5AyW7PChewzGGlz12mnUwY+SpnNCFqXk+A0xTioypPlLwCW/QUT35
bmJcGiFhWEFTCr6XF6YFb8Iwu7GK6Iq5KA3UuwWVrPYIlTTTAUt4yFOaXI5S+MX+MUdSfV0DomNc
ytvBrXef5722gUCHKgzatFFBZdmILyujoas80voVkHSRdXvf9oAMpEzxKrPx1yVUbbiN4oLM2kJI
kgQHJizUDU2TXzdXj2NkkgGiAAr9j/A2DA91AyAhiZ6ykY/IBN/HDks9Ju6naQRarafQ7zsAQVEp
2s9N1NwwbpWvYZS2SA+tnPG6SaCDMFRRoEb51kMaSYZna6T/vOy6nuoHFcEAkRvTPm/aPQb/bjbL
fgev6xVhubualE8kRG/QHdXZh696ZAIJSI9/RRnlSTm1s12m9nCIu+I2aBhYVaZ/k2RQZVZx9MUO
x72uhhems16rOP4SV80h0iZtNWR3A/m8tTAAoaoCiiE7+Fr60YwCGSiCNCYsT6izcV0X44xGzes8
zy3eEQ6jYbZhzDN3iJTjoOtvloYyO+VtWN4yNDXVq02hYaV04nw5AzYOVxfuuNnvtmDin52hhHdw
tj5nI5PYwwK8LMuGYxyhWW0SzNtFdKDBzPxosDCXnOfb3k7omUKv2bqY2t4BrAKn7SpmFarF3qgF
GMKsh9dTVX8brRjaEJhSsszcgxfbpnZ3nznIr5PphB7KpwicfsUtPagO5O5IcMZshSbCIv1EaK1b
38D6PER5sEPiip+2PQIL8qaEbjb0yaysrqmbaFs7TM94TEqtXbd70PP8G0gussQu/zQz+2C2bbRC
5OZj6+sN4UMJ1jrBr0+F6Nf2yYuwS/nLZJOG9NWVFVSrmTpMo9cwfTX0DiN4B0If+hYv4ah5YfaE
T97NYddezMrsdnpV7YsYnIrNNH3YG3ARlkwcQDEAgj5tAK93gM29tF0OnsEo2oTmLC4a+tyhbWAB
O1q9zQAJ+NnVgKDxpcNhBYXQYLqGcR820YXTJxQWmVX5YDuXmqUtz0EyfdZUeo66VrtwnLH9BJuy
6DP57caIJBuDUkbvOjmh3jp1tfZgjVFLaoHadW2idwtjX7hTVY1e3ufSra6Q9bgEQQ20wPLIdCYN
UE1wPVID34LBu5iHmXzF9x6TGuByySRqa3XAtMzXSMUPi2NfA/GhCQ0VnmPGCH+QbffR/DA3/bcl
yR8KogixtU+V4sBYQ33UFuPGRV0KarKd59hCFDZsvLKGVdlyb7JkAQfnNORArrnxXIvG/lA9GWSS
pbCUhtOjQb91R2DkccKh1mEqSImiZ+iDPvL7ndlRXA6W5VKR5ECOr4jFjC+xmUOR6kavXXVt1Ym2
M8Z61+eUsvGfK2dKd0vqyeB7T0nNBCHUm5sRypmNY0QfbJeZkmnC75vDxUjzhyqBz6S8gxR9oN0b
1kuetum6ryApi3DOZUq6QEM8AgikPwPtOU02vPj6zCAlrBeOl331s6Y5lvDosFvpt36MkAVvk4cJ
4eeD7asPsAt528qxkGfoDSZqoPsudktZZ0hoQNQ+AoWjBqEfBre2thGwujSh7NcH+yUPr+oM6aAS
eZFRj2+glOMQebAgYpahfu45ZaoWoFTxZWochHAQECu9mJmD0o03MLNZa/hOgk1oxTfLaFAVQJ1x
NvVvnm/xEqX3qa4hwiDTrw9Bpj0jjwX7lcaONGP9nNcOrw1QddCyL20Fy10SPtNAwyYkCMMEDZNH
0IxA1fU65NTVivkTNLIbMyPzTgqD6ktePBhSSzGE2RNi+8P1UpaPVm4wrRB/qQcXGoFE21KWudSd
CTyM4Z3zjJsNNu1Ob9yPJp1Ypb7BmsLDwazBonTX5l4PqQjWwCv3i0OdHH8G1N4sKD1CcRg2yM+4
bnPobKh9U5gVaae2ScdUTT4f46q9GCITNnqX0Fsj/lgFefTRmmAMRVjtRKmQEhSxTTK5CnmFxl3V
+WWmU9TUEuqVsy0hSrQya1Siq6aCliUIrlTGwBECFvh3m7pt5IMQGYmcF0dbAx471lV2MzFGeuMw
PQMv0705hueGrsturH2o+4tbI6KrDUcQ6FyHC5IOTynt6jWkRiYaGHc68xNaAFU7/GIUVm7LFjzF
GMBF63swecAS1UaDv5/7GnZMHeJGZCc6txdKG6QcyvK6iynyNMPeyJnrXzIwbyZqWiHpAkXqUzPX
e83H6JTF50C3w8sEFFcsugjUue4A9j6pY66bCG/G0xPUWC/UxvzZeWJEq9mickfRedAQDUjcE3Cr
yxH46KqpygcqBBBAuNc9jrCGc2DP3A0NN22+8odhF1iGvnUe/LB7BLvwqdXgULUIDEo0lRCm058U
xO83VpMecubTq2Azw0E4gvLfDQ1gCpeJdZXon7pdZwT9euxBSbRQH4jfXbVd9OCibRDpenwZEWGn
+qbpWMjRvAWyFG/yIjmaN74OoVqtMclZ5DfxAFyZXBfMUb0cwehsQ2r8+yQCFUo/nentu1xL2v04
mGc9sLZd2KBaV8HmqcfOc6EC2tP+N70CueWqEn7d0rmHUTCgMXTIhvJjGzvnMvFiQiimUqOcBAAs
4VPuXlOEuYbmIf5aAfobrGQDnwjI1GHeuRpWyaPCIcylfVMgGO2N8wUCLveUISlp2OmLSyeEIoBm
IQ3/JVzQL+pjkyQuDq6ocszUM9PgOgB217ndkZavzB27cLh25SerpJBbJAS/k0s8YpEk29HyDbnx
JEfAxfLCnW0xYktV8BI6FAUVJUQPjlfayPUMIHBbm3ihgMymJctY+b2VwyJPnc5k6IvTi10PIxud
zI01ei8pc1tKH05hNZcU+ozXMdFuTJ+J7KpE7bR8MWsX4k6lXXW+zAZCd66pBM6PKboPFbHW6C+P
A7IxjV18hHag3QRBkx8rQ8Gfa0Gv0xshfJqMcXvZYxr2p0kroPIu/BNt11sHOMcazoNkC9HGS9lS
CF6mglDUQ3RndkUJKNv6DgzxDPLrc9BvR5cagKszwpnUjP3EIzX5RzhTPrUDpDfMFt/gZAfm9JE9
6gdjWzbzYazg8KoQ1DyEtX/XG+rMUEt8nQftszstr23g3dvudOuBTmyWT4nZDYRYw4c45mKAbLls
Y+r5dWseDe1yqtQVVHxPdkuEr7hGvf+5p9pEFEXeK2zJQ2+sBraFfuLFTKedEJpAMO6Ir/ItN+7g
qe5rRQLKRSC5iTx4lhefLMevtl7X3bYIMw3uxxDFy3WHzJ9dUYgpAC5tRqd7yZokxeG0p2by7poQ
kbmu6uDPtvcw2wAPNIr7vHQPEKebhsVsEL7SrENqEpAFBg4EbUbJQCBCSgyA3dQuVYQptc+Ih66L
0C2YabVw+2bxYU6HcNPqJ3QumsV9RBL2aUmHO/z5dciM7xadGhjr0IRP++oa+iP3IUDy1qDG75vz
DSTVj5mWqF09gtaCZfDKVEe7e+mnBe8K1W8mpK02euNzjKRha1h7vzehZbPqj0NSfoUcnHGGobqu
3YCIwVj3nVmxcB8g5aNxGdxOsLau7HrZay1UPzDULsBPoCJJASCQs36y9OaDAj9Qo8JVTVh4BgDD
9YAdh7V52FhgWhGkoPpg1PZtMiMQSY+l3ekG/KJVlo4gaKu9F+gaxFr+dVUg0KJDNREX6INMCDZU
NK2Rn36sB2fnoZNHbRiREo2iSdENm8RnsjnQX8eyTpi+pFVkzvdlMHxJ+tS+sjM69RldcktjGTMM
b9CArnNcuJFM4K4wi/sY3XjduRYhg+Ika2P16kYG1WN7oyEfuc1V6m66ZpMBhQLaZDw1lUZkV1Vr
Cx1lzQS51upHNYb5ih6VZ1WPNIGHlW2POKu2uw1aNAzH/GxY6aH26lMFYbfrc7T6TEE+DVWlwSg7
0CIuuILbTnM5x8Z4GSyoPXkfXFNVsNaMCwXZr8Qi2j4nXFIeEheh4vr00XQcnfYjrSxmJxaLNrFy
Tl5rXCdgHMjqtWUb+taXYhvBVgojv7lCfnjvw1sDd4KDimhnXKYDDNru8ABjWbIvKeCtfIy753y0
Z+j/hzs/7bGHeQoCFt3IEeTA3N1BRGGsQMgE1F5h+6aMurMp4FB4rVCh1fwLRj9xTCH8g2HYHpLA
gkcLAScYogzMTIqulYaSIT1c/zg0+h3Qcw7U1Jq7IMzVDF8nik3JbHb0dGJQXfIfx0DyIXTbeafP
mQeetID7K+BqwrKFTD1Q2B7SwhAy+RRwACVqjT0YN3ilXUikvFZNQeOqRWyvYxu0dt5mKj0S59B1
sYqQrrhJb8pjQH2Krfquq4NXhBL9DYlYvZ6hZwQlHTHmcGJeS5jDfGRpYmCynv/Mjnyru7Y+0PwO
oZ2gqeu37eVs19MKvA6cdzkZDkqRTP1QloTGeTwyVJRtaako4JJoUpvDJg6IWIcK9Gvf3iuLoqK2
QLoepXfIWjEQMgAqrIMYZTLa05ldH4cC1tjIa1/YA7gEE2ZFetUxUoLd793uG9QYOy237oaCaJIm
onszdsPRdKBTDYccya/8y7iQgKIKpiHH2UM8Y1O4UlH8rBVjsQ4ZL4bX4TT302fTM5EeQec5AJrC
JMzWaysPnvp7lu6D3QJnZHiJb2/SL9Y86MdQiw++eQ/UYVx1wXRDi21eDbvODmGmsaDitogZ9Zoa
XpeMMAdXJ4KQetUtzl1JXtDZKAszoLXTgxiC9BoCOvIyRYTaX3Kbmn23cF1RJffrT3TK/QMivpRj
ds3S3jlwyZn5cvDVgPYY4KtV4Mj021zQsEMXOS/s64B6s2nM1q3KzFv4q9Yx/nFTw/UM6KiEMRtC
r3L4Ak0zi0taXwz5HqqpV1AXH9OUbrznwcXnzQYseQi1kn8zVVCGlLNbRjAtx9rhyBE2N60NpT2L
qU33Kx3zBroIAGOIcK6bGcIMBa5ET8O15gSf2wpdgTxpnsq5eEENo1ojfnevZn1gNpmBuaXt/b3Z
lR9LnQm+ylPSGKHdmqC7bfjzsQ6DeqP3CKWksBqpaLhHRjTHdJDVV0GZ7hLl3zrIfEaau20MukB9
3DyYTfSsvHDa6AMiyUUBt9CoPi9m48G4BqNHZHwubPtDvmgJDFTWIU39Ky1hkGPS+4QCZblXbWXv
3bYONlzFIfoUt6DsUHx4tbEqU5V/HrIAyUgqgcWdiq6XNnv0I+BraNfhfEEMVMMLk7HPWlTtYhh7
KiQqk1Y/G6C+1mD9kMJT1cckQoB5Cshf3lTS6DUYGr3s1IDyBbdU0cyr8SM00XL8OVRgbvA6jqTm
Y0T+3TNsFAfzE5EHRUwXk1B6GdiyjAPd0Y5j3duLNIGL36FykgzQwE/0kP3GLO/0rV8hmBaO5edQ
pV9lvmJjwUHawaOwdsmgt/gtd0tplVQlmTKS4IXWMHxQbpDvzJHqneGQ/UIL+TEoqcRBan6RuqO+
NvoLN3pOODawQNQbBhh6ptWRh+QGgikKaxDtzAV3VXC20JQDJrB1GVW6nb6MCE7NZaP2HtYJ8EUK
R1Lgg51FJw0pKPcmLz6AC4EF2Eu+mLDLgAJqkamMUdxUjnOZ5n1w5ViYipHCdOW0CLCY8w763RPU
OHYFhXQLum4Tu8+uq/trHeSuNpnlhQvkDc7bJt07GOsmGe9rRE2b1rjVspnGi/chAbazjZSGVqPO
7J6n0m9iTxm4d1FaoeGd++6tmQIsGqsLS69aPDrhPlNCGfkILJ0xghQIwZBs0/jiyQhBG6O/r5BA
XYcedFOuA1vRwDiqXV3naMCyX4+wzJVg7hsdPFw4rZibsrY1Fat9X9fPhu5foxBCucjnvpaB9TB3
0QXsKwptkO7Utv0HJJjDlBmlwjX9PQDDM/3cDQje+ELpcEsh8N6pYbyrcvIRl94wHQ2EH4qaCQ1t
eTUqquQ6uf7WZEI3n7v16HAjk2T40Fgo83VGvAlIuTeeNm+VS2gWudVh1KazDf4P1i+OPvvbWLGz
iwA8BS4xdV4N1qULfQpODyasjtBpD6EvlEQ0xcgSkcz1wuXYZvDpRcHoc+JBTlQN5KVDtvdnvaJf
SH9rQpNwPZJ3A0ypK1LVeoeKTXzIK9dmigyvXdqhSbOp2doBRQDbquydb1k52LbkpqejuNJ9HehC
O5k3Za8fITO/DeAGjBtkpGoIkCkLhvxpgGZsidB6WgaM3UBW1YbN595GyAYldHg62+TWTaKDIXos
hf8VouXmKg0h60wVQm1hn11H/kXS0EGF/z07Nov/0ehAYc0kNGmavQ4qoFhrAl2xhwct7K+rzDU2
TRC9goxNVwlQgaS9jVHLWiq/WHP21cobAEtAwA9PYoB49hQeGPjStkU3fa5r89U3HExsV6yjGcrj
OvpCtdhBaAlFePtMQEWVCOnKBrhRNtXHousP2txdNCZkaI12n9RdsHGa9CZDWgwQ0xY99T2DqpTn
zK9jEH6E//kxdMPPQRG8FPZXHVRqqo0vsQWaaQ6vdaUYWKiiYw7lUWYaN2UYXw9jQBMRwG/WA2Uz
YmXf1JV/S9EI5AySEF2Rzdsk9SgsOBqjGgGNh2UyCfWYHunzUq3gfx9EvJ1QoW+iR0t4wOb6HgDq
I2ONLieie05HulOjB5NaHvcfEWRj/Fybv9AMeagCa7lCpOBZ3w82S1gTBt3oc/RZr5JvvC3Q9iXU
d13A0W3Qnd7Zpvpmcj/oMrKSLpSZeY6Aij53HvNj5WO+0Lru+6u088abt/8YoXoBJznuTK2uSKiL
Q2G5u4zDCMA6Do4acK8WMqQ1ZSO1zn0oYe+MOoHaN9XjLcouFLYgF15bWgPnF3TV12kGGAwy1nsT
DfXWuPPm9BIDKLim5aKpuJJ5DZ2jrl1Mda7t8lr/FkfO11oz+xu7rzap5jwMBrPtjg3vTeKi1lN+
8AABHE1D+9w4IEn7Uc93jsXoF5IyTzSw023sk4rN/pc5rzgqSIZGVtytp2X8wuwMpHCp/doYJRSC
dkYFgY80TOStWZ7C4K+XN75bPCig15dquKjhorm2WmC4mlbzzfrJoj63gVMEql4mddeTa31LtRkp
ujiE7qmjdVgHkHKaFUREv//2n//47/98nv4rfCnvyox5oaL9x3/z9+eyQuospNj+57/+Y/9S3nzN
X9q3n/rXd737ps39/3z87bVsfru+3318/53yuH/9IL/+n4/ffO2+/ukvXLa4mz/0L818emkpVr09
hA8q3/n/+8XfXt5+y8e5evn778+AQDr5bYwQFr//80sX3/7+u6Hbbyvxx0LI7//nF+VV//77oSzC
347yn/v/Of3l516+th2/wrD/ZtumZfq27lAHMr3ffxtf/viK9TfKCI5n656pW6jL/f5bUTZd9Pff
TfNvSvkIpkFrrnzTda3ff6Of988vGUpZuu+4rmHaRIS//+/7/2mj/r1xv1Ewvivjomv//jsPr/7Y
Tnk917NN23BhFfIosOPndZ5TPX89xUXINxv/UUDd00VBh5HmeqceEqfFE9TEVNKfDGq8ZG3frc8/
n//989xfPI/l/f55iSpsFLpH/eglaFVB0g9UdGuEzj52abJXT/+HpzmGqeuubxm+Lm//3dstOjxG
I22gow4FS0QoX9LKX+CesG1YZ0kPf/44T//R21Gg0D3XsF3dYEO/f16LbBn2h9W0DMD+NISd/DXW
94lDx9uGMJqImXlSYCgYSUgOhjBZddpZNdoh7QGAEIpaswUnYg4qj+SDUVfsLKE5eUx9VbZnzBJS
FtRH1FXQXxk6nKfT2neu4wEBVP6n48U0WnE6iGkI4HZMJx1bKuv088T8m5Bu2AbSM3AZOHDZgraA
WLutUIEBa17huZx238NgmkynPmM+GtcAzUarnZqFH8nWIizpEgXQtKD+9MdvyeazPFIb+WtxTlHR
4Je41XmhjhJaJ4MCDRRlZvn2pTZQK3l8xIf9+dr7v1h6589LnzhqRnpXDjLP9FHasZ4Mh+Psn0aQ
Kl6Mmha1vZ8/0zB+vOG2b9uO5ynu8p+fKpkk1cVZPxodahe0GhPDgp6qINQDvF+eW1LQfgCNWL+0
Wrcn1gqDdGPS8gYeInvssx9JzT6gys1wPEEh+88O++kNCkmrrL7yhm4/I203ONT8ddAqIaEVMHq9
pjDgZBvmk3dycYtYA45qbgpXX5cRhOawBBTAZ5Yih3vuRI4CgylM5MXOZh7Dg83X9I01pK7b2KHi
VXIIeK78pKBhEwuRQt+W+gCyypDow39RGiDYFvY3BNrHzzIVsEfvi3ME5MMBss0xoGo5IR0OTew+
BXBsx2fkFxkGESQCR2w+oafMOCH8radlBqsAsD6jQOr0HHFS0arLDzYarI1BcRHhnbcrwd+XVKNm
DOSrsTeyEIF5lnNq9Xw6iY734V2IKDmnWddPsp7jTE39yqG/AUj8F9fcEqP4F6Pp/nvXxch9Z1bm
uCiC0lmo5NXehbyfU9VbKVnJbkJxsinkVTgFfEyGntZcCCD4a0E3NTndCutU57RlgOr1erVlVx5N
4NGTkR1q8n8707Zm2XAnz7L64UzxwtNQJgto1DGMgWkZi2b786P84+vz71d6ZynDxkKYOtT1Yx7S
mZ7yrUVBsNKh28Mut5RUmtJcZQTCP3+sGMS/riROUHcc03Ltd49t5zHywx5k5AAGIwK8UQXMBk72
/uePscWtvH+O73F/LcNABNWRe/zdjpFzBr2CRuQYVJxE7qrsWjmfwuS+LyHmGM8K0kSl+Vs9v6In
xL9grutmddK8E5iHBby9A+hd+DcoFmwZ3QU7Bpsp1xz3ugbhvY65+uy0Q1uBHvQq7Ati96fkOGFC
5WroDcZZhPmYqEFdYK2GbBPL3aAXP5xJfX6xtpbx7qV9kKK8qu77po7g0nvvl3ZAaxpmu48BhpCj
WKfMwsFozvWbAGC0KVR5LEOcb1B7Gyw+PR+H908YMxdnQFea1stZ3IC4i477KGYgn88unUZvoDDO
1dT6q0LLNvLKTDesGdP6hZV9fzTfXsOz4bXRTUMh2frnvSu0xvC5bRB7o6wXkVhG0DLgoUCX+yFg
LfvJnn8RNxjvw5S3Z/o80PQd37RNWdrvzkthMU1H7j0d4YgAUVkAOEVp1sRtJ3ejdqiBkmR4Ornj
iq/U+EIdR+c454r0FgHPg+zuzw+xo4s3+f4Uy6fyPObR0B60afnKSn33qeZaryEfB+YmiBeXZiN0
nBuZ0nSNZjtzROXfxDeLJ6oNmxJWRvkB9VNwUsAawHERYWA/xD7DkcWuFRCXY2vf7ConwI0KkDq4
BgyrGDMwaReZhQMhH86b/O0X5QvXg/NsFbit9LLLy53WeBdJyqhOuJffxtjqVtm4I9N4e9y05BuJ
f8SyY9UGD9Qot8MxmWXDWdBoJSY5pyHwMgBRHDMHCWPxOjZmsNHOhnmPgMJKHIZ88NmoT/KrS46d
vCmi9nIoRcPR48haRrYJp7N8t891KwN9F7boWhFVgUqeGUsD6llMfHgsts53yW5OHN/C3jcDml6M
EDQ+3jJiqC7mViw0xzHdzAEfYhs4plNvXfwVgQb52qYA/Ec7cYriyxn/Kh9qhIlaHpflOfPrCCxP
1rEsXYZBq33v3asJn8+ivu1YR9TmUKDA94ZId6GYC5eKsRY/a6Ki+7/L5uS4aHjYZ4XYCXe3gYjp
GgT32kBPqPAUaGGbzj+BRwwbPYyCab5GNGoNPGtnAUgekBPN6nYLbG5ToEhUZ5xeAA4zkzpQiG7n
Fg4vSJRo82qDjpbeaeZTyNnBNsliteVrDfuUy+d9C2UJUWekOQg8CLPeIloJXwSu2hDjBfMFXW8k
SQh29bNskFicFB4leXmFnVmck2VxPFI8pd1s65YZPw10PyfYpyRhAbyDir9CDmZAnUTvz/weOiAH
DepaCU4kFA7HLwts+IXnbx0AoGFTb7Uw2A6TyYwfc+lC5kKc4nW3eQk4kMNEgRvp3uBACAQlHEuA
tQopwbb+thtv5lfKbPtJb041S9cuZ4ymOYOq52pxwBRieZRvue31Vl5cgeFg2yIfbi9WHuQav8/a
eNW5YGaPcN2bLxu3WUedwUS2DeCLoU/nFCUFiALCAUc7yPENmnAn5ytNHOTspVYVv91N2SpE52Hx
b/ZENREQr0jXtu3I5cqQOEtEWn6thwb4vLcbu5ff6nu4smJdAg+Td89SJqpse0MML7Z+zu/lKk8u
MQXJiKuQKSUikcX0dWNnc3ViWpdy9eV1xAsiYAnssD7ZunW9QMSgRl14KPkswWGOCGNGfkeYcfCF
Y0pwfcua0cFifa6tDxLvS0ojRsdjixzrRvUvw2zQ/eGWdhattjffJIEeAJELeZUUrjy647uEXp2c
W4l6aD9eyOu2pkONGkifVAFH2EDOJacY1rZtw4nmXyT0EpfuutdQdIs1EkOiBQe9u5vjnWbDQ01g
KsEmzFQSZAV1dCGfUeyaS7QmJ1RsoPzsm1dkYQjCVzzLJKeRZZTj8XZD9W4vfxdvSYZGrCAb2fN5
RyJeRkxhRFArWYyRZxVBsy2xFnJYrCZABF0ACCkqVgp9yHh1oTGcBgYVBqJD07zKPZLA2bSSA5LT
V6gHrsf0HC7FiYngGzX6tz0m28/NyxlraLbqxqLGLllj5WJhCEdkn8R8iU+QGy/ue2EoUvZbPnMC
ZrzkcksoI2aPPAXuJqL7xb5uPITKuL/ygTI4d8GKhg1z/cl5IOsYzeQgOy4/qTJ7U+n+7agzhB3A
Xyp5lzHdz2VLE9nc6KN7axMpq6TZt0O2ZRQfzCd5B7NCkWMcrbE6eY17W3GvNM+8lvXwFCCC0nyA
yjQoFMJKyZPGRJHEWooXkrhL4hEUlGib2KuOoFvXMolydAiuimFX6AyfCUJaJHg0fmI5vfmKmjNF
5oC0+ybpg0MDyz6Ihm1Hb2YksdDM8+LIvZcNkiRHEmda5RuTE8wwyCZjhu/txUtOFptNMC/maIR1
TFZ35v+dxkCvSF2EHk2f4DFlIyaOt3x2+S12nvNb/0j1JN0LbRAm1R+uDPaHDi0rAgAobJadqTfb
hYi49/GH1rKT3E5irikNtlBQXMLsvBaLJ6eqIlqFV188V4HLW+Jm7/T7QAK3qNmLUyy4JQgkrMtO
wPLdXvwMpEesB/Pg4LInwuPZ3k6VkMfvek6vZHqSQ8oyA7TayK3JLTwKaVhDT1e8TFrhschHYuYK
Cr5WLnh1NGg6CyuMLYlncGDFWe1dat8SQxjwNeOwMni1IAre9baxi9HwRi5FViJK843sdA+9jwLA
G6twJ9ZDFvct3OR1TdJgibbfFh7H/fM46y3peB9m+fBQmAjbEnGZ78KsfBzcse8tRnNIJCXgFP+n
m5e2K84QU0yFdCtWWkypZKNFgEZa+lVcXDVgoZsr+arYDx9KIc07hwwVSoJRpldiozP7LAE1Maws
sMRgMRdx6k60iiQzNjJSR66jGCrg0Qq+O3ZVrkeDm5RvknMkKyL+h4FbUE39L1bBeJ/kSrD53SpY
71ImKtCulecKMRRMeKSvSZW6iMiIgQ44MECcrZrpCUa7VdrSk0XoGdzuzzfiL9UVXwfo7hH6G7Zh
ejigP8e7YeXAjoTWBCOI2DA2XM5iRHYivkkWR9WU9LkPPZOyv3i2+ZdYm2cDo7Up2Touc+Pvns1I
SzQDIz5KPi/+cLIIFRBNw8cMdOqpY1iYFbnMmobtYO9//gnsH30CUEie5CCkrupdbamH08tO4NI+
th7rTTjpp+WVBeOJ9/UtI4mOVGjt6JiQDuF5uBSwe+dY0FNEFOdWPUxHTJQB4nHnpxF4PPvFDE7X
PMGht7KNp67OtzGDHfyLTzV24FsmQcKfKv+SL5fEuKhUDJTPYg7kiNdCSGrQnn/+nu8r0Gyy0k0F
ch2dG8t5n2p1YCK6NHWAkY6oWNmnlFUtgXm0Wb/JyPgM/vnnT/xrGsUTbcem5KD7fxTkv0+jqPnn
qCOYsAhP6hDSPmXJXBZAo5v68ye5P9hDpfu2cnwPPVgqEH8+RZYV65XbjTNg0pyiwZPmUueDg9Jq
L3IEUuvYkV2BLGLlWfSu+3A3qwKHqg4wjx6GWq1ncBdSK9cUia9u70NGU0ybve0h5qmHDWq9dL/t
vYm7BlB2V03QwOFcDXnEXhYQvUuoo/4orcjfUdzceE5xx1s7bb+RdV54aJZnd9DfmQwqcST4uGMr
UDM0L9G9lD87nKgJ6hWpo7btNXRwG/nS24eUSgGFIqv7Y7+wbKTlJa+Fgs2qmHhKofb5wJwfnBkQ
FvxqS9X7QpKcIsNjV7myGIr3C+0ZQTmFwzQdEdDzELOhhCaLNCnGPZ+KFH6meSX3SJaw8Jl8hHC4
d7RLvQx3odXcO3AnuzXRXfXc8iWumTQmoAzZWlF2R9fvQ+R28OzBijY9AWyMmN3uUJg20mofjB6y
hDpkIJip0noaMNg1MzbxMNB8pZSG/nY8XILiEg6SLbYOhVa11xyD2LjfuOxFHNsHM3f2XuzetJF7
E4VAaCDu4TNBvJh5v7hzfy2p2Mq0aS1h18gC3o7td4WEAUw2+rHZfGR2ivmzlWs81fPnPP4kZ0Pr
oTgyf9X4+YE/kWeyPR6FMlfZ767CnIV15noMFkixS0JbHKfEpgUZClmR1J5Smh2SSoQMHIZ0QY32
V10C60cX0hQ7Q7Xe5vK/+xS2E41IqUcz+fhz4aIygWwOiIiVRFBiVSNdUUX+40bAZgKHS7jj3oJx
OhihywAmkELc38QceKfU2qAl3b7tfUhzJetPoeFeYD47Gu0VmuLxhjBtbWn0urLTz22L+uGruBYt
QLJAmlzvXiU1YP/oGxd+eAY6xEMOkKN7DiaD2ywfUj4/p1UsB9KY5DVqv2BNxgjAc4+yqn1Co3WD
zibfT18qXXNtFdh0bbmWP43PjfGVPwyM4IFJEjNCyc3OM0I96gxSxLGwIFBcGKchzbdD+SRNRLt+
jsUjXTCRt8u4/mWcbUfsBpMj6ylAmoVLRNfxF9Ux832JVywAIuH/Wg5Zru/OdND4wIrngGCB9NFW
Qgd7RYlGFoZMXrJayFU2AxV1yRTlmEmmEJOAy58bMjqJKAzHfguuiFj79JbJFTpZWnz/8637a3XR
poHrOjgZPJD3Pq6JnCygVRWMx5qi+oi4PFZANmxOGf4py7ufP83+kb/7/nHvVsb0C2VEgQeElGg0
9N7SZCnwSRmmVmcpw9BKlJ5hTmnaRLZLEhxpy1TQIsjNyAg1BwJyKfupxr2Q8NOk/Ne1V3Z4koSM
Fp9kSst4b2i7anrI9FtS63DkLsOnepoHcmtyHilYShUwas4tO2EZZxXDyMu/8t1GlKx+/urWjw4F
R8L1qILrhmO969TojgfIta6n44ykpeTkSCKt50vJ0tvuGXkYKU1JJ1MaoOVVDD1TzzGV/L50qdgQ
rNvGWb5h6Kk7sSQ09STeMzuKXBCVSvKZ4QUVzQFZzx7wF2qgw0aKWGmUf/j5C7k/PDqcHikBW0Sn
74rhjBjWswtGkKEb5lII93RJtqv7jCldBaWHi+msG8wNfyZilzsn9lxu5BCPm35RFPV62AoAaSHA
q+wn8XNiOSTvj9LDyF4s0LYug70vdTw+er0CvZ2ck0Yq1BJOcqtAedH+c3ZiTwKYAEdiArGPDf5N
fnfT0y36f9Sd13IV2dalnyj/SG9u+kLaThICIWzVzQ6givTe59P3N5JzuimKgL7tE4coJLbJzLXW
dGPOMaj2yWgowKizLysjfHDFouTyzRwo5BQ+3LzfGB5enmUqVEtVvOkhPL1uw15blemYUKkruUPF
KzkRqw5KWHDjTKLm/J5AGI5widXTtszN8/aq/12M8bN0xHNN0wHgt3CeOyz4nYWx3L4qwrVfGZlg
1Np5jgAlaZeQPS2EmmUKeipC11+vufsjyCzL5lmBRTJgEyrv4NZ332tGQ2lHkJI9kFg67hWFwnHH
aVU6005ut3d1wmQy7ks0/QHFcxX/VdjTBtZhXrlUdu44UK9jnVWn03/pb3xYm/BlBov9VrwPe9TQ
rn8OGeMM2XDzephf7/Vig3qbqvEkm3u2Rb1evQRCV399q7YlW/TP3Jt7JQIiPHcJFX50amh2VoMR
x/DGr/YpCyjm8mX9ap5ketCvuFflXRcCYNBBjA10bVjAeRMFvhbgg59hwjrEqPwyzMVQJ4gWRfot
RGEOGhSyNOE2RsMwXvFGFWEZBZ3vU2X8AaHNrQqLO/hFEQfdo73C3RsccgonrO2tiSUzGJHMaR8F
qN2LvwuYOMU5XZYQW+1ixrN3f9N4mNzmTUeRVOVYGRcZ0inML0IbVfYTOrJfmOXfaVEmEk5f0Ag1
I+EPAvJDm7JSmB/8AiAYzNgOLRSTu6NqqipEyr3pqxRY6artzLvv6vBuMcF0+L1rfyuPqxQNwmc0
JfAzNh7eLBVRdqSP+o0egAeLinWh9dqA0657l99fz2yPQ97+iaLLCKeISpYBT0ffOxB6CIpRgtzC
cG+7r9EqvajqSbemYHqVh9XxoeoXJFM3NmiBeiDwzcYZvubDFtHSPrhwjHOABy2qSldqIJAJxS2o
PKd6n3oEVHCmQOJSvZs8rvs+UmCj/syKUKf7Q6CFsFZVZsLVPQSXYmbErrUfbBiptI4Gza3ygwMr
oQprVzwV7Ax1JwhJ81k3/X0b/1RxCwMV8IjVbyFwU5Y/DZxvEFEK0AV2KuvvFGxUlk1VRTbu3oOx
aipdzxPDpHtTZwzdETMtGpxjbeMxuC2QS+BCHAseUdgHJ4AYAIaSTgeFx4pd5Bu7jce08nePla6r
Wyttf4MVWz/zKxy8iKoPyD69av+MnvIWLhcUzUhUZ9KeiponpX+tLFEUOIdOH/YjM3ZrovpHCwNp
WONdys/KbwwIBn5tC35uCnwLDiyb7jTzxzJcvQ0uE4zD+pBTQ14QHQUbQRlub4dSiZjeEpZnD0Mw
WL/+cidS9PwvQxR4gLCklZjdH6Jroyh9+iSpvhjJfxA5w6UH1znI4qqSzDD70YS9TfDRCOwlOB2I
YKSnSwHm3jjVvRCGpyo8GY5qgv9NesghO+te/TjKe3SafNBYYRf5QA0AqyXYZQ/qofbEJutHHbL/
2BOiUj8CTONNmdGgIEScwhHXdcmUADYiBviHVk3Ag4qNUMKdZYHUxTCCYMaU0VRHlSEXZinjteOX
oX2vUtsUuvdpA1JEZIB51C6dMVT28MDs8gG5tUNVQMxNLKdDITjXpmLe9c+7h5j9u3ng5jhNMeph
FnAV+1fB0hWiAX2vjgY2XMVLnyqe31+PwoCEs6smjfo8incI+ioiLQ6LF3LEi0tJTAE1C3kFoDcW
RTao5gzVT930jiBC0Iu67eCLZ5JtOMsXyk36QBQq+wvupYAHS9dpKeyTgD0tiw7U0FLkJ+HUQigW
vlY+PCBYeJ7p7K+3z2WNlCghKkZtwBZwHHZwB3+h9R5WziZO0sqNi8qTLg5B1f0I7IBKSwkTkaBg
xZuW++1CyoCleLdRV6yms26c1410+ghlkpNwcE8Jjd4wR8AN++du69vgZeMXqPGtbyw+feMh68KV
SAtihIuQpaIwyk3pRpjJoDnpk2ySXItcSm55d7udD5gu7o96kipNUxI4hJ53ZwbwYUH0NTc5vLvF
hdz14EG8I1AV3s0d7nMXWCdTzBb57pgcCeEqmzkhjmnRBW87Siph6d0JUuEhQRKHXRfHKmEJ10AL
Mho6xP7jM6xBLyTQKqC27gsUZ2GjKdO7bKMTKmYF7W/QFIiqADi7zS87OE/rpIIaIziV1bjfK6Mt
MG78GbCLcjP+zBj7XYj3EMy722S4GxZk0Kv0bsyMi7EhdWAhj9E9Mod901UQdrHH9Y6aK1OPQUEF
SYmKlrAG1Vg90NEY2Q+D5+zcQ8x+STOxp8wXwT27JyFKScazvH9JrbSCWzVhSdSzJ8cj9HhEe8oh
mhoBkhiKOZbT9ah/txkBFuDR9uUBHon90TW9/Si/g0QxOOyjStyYu4IAbwScRDjz1uKPdvDl6m33
RRXecdzOBTH8aensk3BRoahy0er7kEvcAQ2O6nUGq7HATHGAwvzUogSz+kEdAnnxuvbg7fXgpbvY
zMakBOo+u1PykUsY3cDIcRRCo1MsYOi/6U8nhzh3Z3CMgt2u+y8JUdTYpC4PPWEFAto4Bj2L3rYR
yB2zmqZUwrEdKSY20HmhQqQgTqGZTJO9PKZwKoU7cQ8UUJhBeScBmjaViGa7X4qX9sOWXQ9u8LxZ
b+FsYY4D6IzQor9ap4yKQJMGd8vIba/rI2quv3EXzs+8RaRu7Sii02pP274L0ROoH00HIbEdqSCD
oangTzIEdbW4f2KsFQTEVAgj2jtkXdX6KYsh8BinYfnsbmyPgiWZNUGZFSidzk0LoqR8W85ftlVG
tMxHqIbgESWQ0e9SOAt+fUfBz4oGOD/QL5pbg3Av5313R1dnmlKnQQtbVrkrToijURz5tj7UU+S2
VDgQRq/2MtUTMtADdSlQO5Gv5v7d4M/KolWAXIkr1XlScBpYz2q3wdrRD9oVnxSUylVN+ScHrilW
HTBNkbL8lSy4ijRtYFzq2npAcRnqtz/32N+knvTNYCszX0kIG5G0bHtvls6+8FGIxnegsH0yQ9iJ
MUot6LjLaWSb6dIpT3DFesR63EKV5ZBUoeDUxstffURRG7HoqDspJLSC3wVfP6vG+o5L+z2sKy4x
xz9jr8z0LBslTvNhyOfD9auScbd5pnPZgEq+NqVd9Ntq7E+/06ffk2Z1/uf/0HiZpGtKvGebD6Pp
vaY8afLg9nDTA6BljaoYhWhOsaw3flVeW8Gu+nVlUNMWJaL+4ITFi2UYf3Oa3J+dJp8xU+bm3cCn
qv/PB5JmMB9vw8IDIYXRcVGCJjeeOaQ8tMso1V0Wn6JEd4iCvUTVwyWoTfbflge1rtC4qZqetpAV
UFYGXlbWo54FlTmGgtasCcs7f7UZyyJWUTy1doQM7Mg9CMLSkpPo7tXhKfMVleDP7JWGRulrU/7m
1n8GhgUOZUFWxY7M4AfQFfWOYsojoCmOjBnphhmhB5dT//qquQXr86/P+e++8IcwNy5d6isuX7gg
xFfFX/i/NrlQQ4oZwnR+/X0/yzO+v0H7n0vr2H7tQ6DAGCJgDFUhl2OuSpDKNTX16l9/214u+DGK
//7rtNO+s2LxvHpXJuI2gdhwqezA8Zh6h66FSo5ea4UVtLgqYCMtllGTrYnyr3H0KHAZsF+2VY5E
mb2C1l9f4Q57/OsKGRhhBsjVpM8PKx4Yc4mcm7U9eO7nbS2OwvIcO37Yt/gq1M2+2YDXVMyP5xAi
hw8N2mQYT7etbrRH0L6hhZBiDq/CJ+u4bvza7/g1H6j6GXx6zP3tgz2+8/c4wltgBbTIgJDZ13s5
cJdZtAjxcQF8mvpROU0bQcX6X9+x/dMtAG8+0DqFHv78c02AZgrTRZLrYQQkEXYhvKJxPtf9l556
uG64M/KjbieOy6O2fpO/mhem0rMBsj7vomqmu/inuI5v8uBj2iCNCcwSERCq4Bm3FxeHChL36yu3
ftKAS90Pg2SbqgH+qwF360vfqTp2rzwEovVG3tOo4X+rKXmvmMQxk4uSfRkPgZCKarSSavlSKmgi
ZiTPpgIMzo+2RtGQEG4pYN9gz1dcq8BAWSYdZdTlFbd1a3nQ2xQu8Fv5KaWf+lEZjVIU5Y1E2/hW
WT51ZOfkQRX9Nmpg0D5XPqDGHuaWYHbFBRL1KyjbmuKiNgauR31FXl5crlO5p9myljJ2SM0xDkz4
qbkdvD81cWoYspTq9RpsUFJ8u2qGipX1paqP6536nf4Nkvhb1VVMH98vGMbdm3z5yI1cbK+N5OQT
YGW8ST9eI54wgbhuXykSWRsxlQxzjVAoIZXNLaSp8xsDvCMC/zqPTG95PhM9cHX+cB6zaELNeOY8
KhCVV1QVyobgZS93sTLqjlevk/J+BwxkXxdiMT/aV7VrIGUo4bxYGQnBb2hBlR35CZSFJR/DehEW
qgFMPVlKu6lx6bdxyKMjOVCaOJZ3VvAeJ8B46PnXu/inFv+7G/zh+MXLOHl26m4PRYfCnRKV+EsK
Q1JYAgmC5P021vgpMheaEYPfxDgWmPM/D7xVBKik9hx4r10hs4zRS4IZzqMcGw4HzzfojEtuhRoI
Z5jC8XZA8BTrpQo/zS4DWEOVuuiL1DfqTTAT8GnwRqIm6NGZ9t5+hyVaP3tGoWWzAxzGfOD4++cV
FxVIo2tEaD57z4o9lImrp011HpM4fCHtVqld5UjFBxwXraCagHTiVTTXvlVP9q8X72fPkqjcAYBw
fc/8V6zImUaPtF7olmnQhHljvHKT7ibtT1Ye3UwPLKXLYVy8YW+AzqgVCr7rwvwoRHp1i6O6N+LE
Pl8EC7UFQEmWMmP25dfXybOSJ//hIPkmcz2Ri/QH4oE/rno+5X4alBskqv1p8Tq0UWgDGb6k81+h
weqVw6kzUPZAnWdNP+cAtwbetUXZMy+/WGN/auYPA6QyZeZBqHGcGxNrtr7PUTkzkvm8hu0pQLii
8F+FlGBmVidy+pMfv+6FpsIvkEBQ4Lv9cUr7YwR7xha1N8zcU9FkaCGtT0AgXnbvqnrl9Eeb2qcY
N3mEdjGfu8zgRI8Pd2hRnfJ5OCHz9FZ3kdvfWmYyKJdjF/5t0C39MTcmtla+pcFH2RHDBeNhnfm3
2nqakMnkcwd3oFAznLZkOesi+yFC760/jfzX6Em3LTJxJlra+m0QzWdtOBucXi/JHAjrLf7w7rg/
Quh21B3rXVeKOK47natpOMKCBL3rh8IKYEblOPMSpGnuITKnGQUCyrEjydrgwGFFKpSe9EwpMLle
Cs8kIc5UPJd0NUTgl+otgvDmnHe6MC6YtNTaPsTQnFJs4+m0PJg0eorS7tBfX5MrXSyAxRI9sniL
mAFlZGzpjzH129VZmXzkEUPsUCQZAjM0vTjLeTR4bHWGCMAIdQYUZCxU0JaPVw/RPmd6q6XeHO/S
IM+iv4dV/liN89uAzAAihJOWokJC0iOfm5iAseyHveMCdld9dGcs58IV40R/MubXVYiiNjfqj1ey
0B5i0fWc8FDAEy+MVVzc9XakOSvk2bg5vtVeH6DcOV1L88njZuZP+YbgefXtsufiCudfep/YsLlN
z7SB3GZhd0qz4VTl4cd13p4csmFj627QXj5alSEm98eyzu/1Nu2wlX7dazM/18VydukMb5/AkKnE
sPf69axL6M3rzeJG4EkdwSvigQPlDJ5zXXovaQSFgo7QgZ3g8Ad7ddEzqC0IHIcTlI/Q+kPpXNGa
yJ53avOpJXma+Dv1GGbkTnonkxM3+jaf7Wax1bKsgv7weqMV03/r1r8M6/a0lfOB+DQ2/I8VmEC4
LKC9zzpkhFw0Xjz4nCLPgr2FSmHw1utQTI4vNLY+jit8dm3xtevYZiOEUmzJxHUvSfmxyN+6unKe
j/4FXRvI8dZzduWuOCVXFgIiAsqZFI2D+ay1WyEZjGiLRszU/LujYJWNxiny+zeIBR+9qrgPtVp+
ft9CZy17468fHYPudEg7E2Z8EEWakZOGl7YL0sd4HU4TakVpjQbP2p20Z+1sfSij4YROyKPuXE8E
EWZSAnT2nqtme62D4nafnaa4N+gf1GWN91CVnA2aRYU/1S78JZiz1bvzmlOXM3TDNgiWp6uNA7Pg
SOe56fzL/Alir6C4o09HB3la8nvZrSkxbhCpqKz8frUy+ry7HQxwVNMwnMv+ji2/11Vn41PjMZgb
OC9NTMPCzozKDnayme3dUf6bz3r5yOZw2ZK6SYsCqg7UhFvbDV2H/NR2Hpyn+L2HjoPsor1YT3rf
dXkdVA08QuSD3lnWkLT51qAYor1EMndIoEPXJ+84P0ihbs2AuElbOE24Mha4ZG4y5yymKbwl1/yx
GOAI5yrsuWUIgXYrbLOsZslWDzHj/RU5Pmy2vkur7WbFo2dNh61ZnyhnMHz+xUEJbQ373eYtroOF
2O9ZV6FPubbjfmXOytbGMOmxlXbwMjOxCifT7C9eNRxlZ+MCS8crZBh0hGy/P47leHKx5rK/Mkdh
CTshJirv/UvdzedXER8fVyQC8Wut94JJk1lzvY/RCu0QH9nwaNScWS+YHvRewHbkA7Ll7MAs7hm3
PUcCLr2EufrKp7ZEIkDKraPozcWjnm5FDOmjwSozv2IkZb/bIqW7bDyMvFyb0oU3yPGWs8xxyLov
M5tq815qRdJsPce0QZoJJXj7s9kSlpbuqWiSM2ovlPixfvnyEGRsWDosrjz4MV4eWvZlv0EV7XmX
OUvZZSYNZFxWW55pBJ8pEXnlV9kH9Ag3OkqThPCI9tn2yS84HCiVzv1BN1Cyf3dPwF41OygBx+U8
jNNDzzcMS3tBsl5fzG1XNpzy+GnO8W6M0AOTy9D+WiDf1nmSUZAvT6v0kxcNz9uIIFvxZuN8NCyJ
brgC9tE2ob/3ViGEllO2TM4sD/2X6ZY/yjHrmopgfoK8GZhoORpLRZ01f7Q4NNqGE2xUzpbd7wcF
iZ2IrqHYfNzd3khv7uC/7PCHeoCd251WEJer86lm82ft8MLZbypgOxVQ4Uez6obz82aOb+Nue2pX
74UZEvCy5iZ+aJgonUZBfes6D45/RrAyyMuTjnRrF4/+5F8273EJOKKGD81wscI57cVfgzp8OYfO
x2ncsDSUJ2EPgSeYTYJvHgKOCp7TZ9Nf7eVprpBEtjqKiQbEA5BuGHhpdq+TbE8V75Ob1GOXk1+2
6fZ6O9+XCS08oXfw3upw6gnHjvdyIezaX80nFyXmhglQPEM+PsHc/FiZRKIYxgJ682oJLytdYERb
ek7kzndF/FF3jdrO2eIqtAo1K6XtI18uyypPHG3po0yZtq9eo6jH5Uhou1+b4NKwBFlrHu3+pF2f
YL612WRPqrRAr5ajyQ3KOGR5cS/HVmzT2dbwyvbZbL40M4SchPh3sH5dMgIc3R2M3i9lZkqM3t7u
adzPFlbdfIne4p3VpF+R2nvplS51mPxLOGSP2Mtg8+jH4AQ2+aNNy7QzvdGP6BZAA4QXZw+1c3c7
L3QtcJPb+tZvbkcHOuF+OU86XzwaPscgZtGXKoRN2uVJDlEuyEdyxIFoIPZXCCDTu54mKSWmzBDe
bEv2iMoNJc71QQZH/l4nnYjsiFjHQRu4mScxVr6czD+6GTZIQgCZ8LjPHnVuMhxECXebBd+jzo6D
rlaUvurwPBhsnxBd66K10AlqUXHSB+8HknjEyq6INgzHJXIvszWejci5JHN2L/eTzdWjTzOxidxM
O28Pco41JCxlO576CkEaFkyfSYoMcdnXrPdeaEusNEXub0+dy6trbD0NK3ENp3HIykeZdQdbFLbY
UKN4xGeu9vqkA6+PQiLyrK0B//XNPPXHBJ4qReybwebmGDkIL91A9uTiV9KcjrbsXX/FxPBygG94
V/+qK4bK/0zq64M3BHfQXWMSoIL9pJvUlVnkKlM/HQqFKnglOe8ZuyxPNRHoLEADZvqpncOL0bqX
8cqUXmS9Kl5umLNgcV/q1oYIXI7VV7TfFOVja2WPOU5Jlnd/ImwBBe2ub1+okb9U+lSQKCtyUvCl
aKS6boD5n5Td6NoaF3pgRdpyYRpThsecIN67dNgdI/T+mLnz2e5fOjHRDm6pXsbbadh6KKrqQwIn
qRFAAbcUSN/CODxM5YMfAPd4NSQ0ndPeZjAU3gTJdWKuzwhuBo92m8hAJbYNKaVbyL1GPRzV/atr
zmf5tnkIc5+B7QmB5AxekgYN4Js+Gx8MVLDnkWGzK/JecXjf+ytJGfSqDN2iCQJKuzGWaMZo2hGm
4JQ39o9chMp+BPePcm0hdyZrn5QNYolfVkJkPZzIze9jZ37uohFUqT+VHoG5gQ6Bub63IupbY0Ho
GT5EA5CUH1FwjueuBpyfPkL5eJ4M8rQe3L9xPkat99GM5+dxoJ0Yh3tlvXwDzj87NU9riwlAXQzq
3XA55lX1AF1Vzpos73XF+yfbxvDQXknO/C+ZP8HHGyfv+q08UyDwPfeSabSZzaWwSKfJJWQdMeQm
Uh75+iSfr3QCFt57RSDZsL6PZvdjvuEqfLTSU0hL+ZjGe8oT570BMe4WoQps3JVQk9wMZvbVLmn5
wGlCjEvDdYKiRE42QCE8XpLn3ryrS/fW3CBs7uC523azG68YLHN5XkLKzGZ0SNb36whPbOylr8aq
/qJ0xKdvWw7Dwy4xBnrvs6mLJX9MQVmHkr26nJVATeVIz+afsl6yznp1bbqXguxJVkoWS5+kAx0R
9ea4WDkV+M8Z7LVu+oAaZ0WfpTG+teCvcBC4NpfxU5SEN7KMVj2/hRrgRjl76fkXWb9l8l4yVwxh
0hENkj3T24LlrBROTmD00OLFWKwp05VFeJPDFVfPf0EB+9CP65chlp+wzxvaFNn6vGeX41M6PjWx
qulwU3r+R1NFCTyFAlnZLwTRv+o0K9pA2eij7ZhPEFQfMxdi4LIvjwta7Yp+6z55MXYfq4ywNIvf
YEMvlgMzqRLizkhSWgK/tDDJZtkHBc6Kt8ZgfK5dRmLNc8HHN3X2aAXlo+Kfqs8+NdX2pBWlU/gc
eyeFpuHd5Mak9et7h4/Nx/Cw2O/zCTXhcHkeYuMcVzFPND6GQfshWc2nrKV6uk63PQpSnnIlVkn+
Z7JosEM/WxUaOAk1rkhEh4/WP8opxUnx1UEhwYmn7HYz8t2ol2VwUSKlrEtmDGDtwV7X90Pk2e+3
JT4rj0lC4iGKC3tcZZxJBOcHxStLgmtRxl39DXM/9O7N8DZKyns4whlNnU7U3VhsUnmyto70Qo/D
X54UuOrpaB8JzEiakRGk9tzGzkVRgCLzekT7YDPfJ2X4ccs26KkrmKnnszw3/OOhBzWVR3vN+mRN
1kPbZ/da0mW8FlDvEhkgpmaUFBpTElw4hAfXf6l6Rev4Fy9oGTGGd5Rtq9ivJPrxR8artemG1ny4
bs3ps7yeF2GXeSihQeBIQtgRvMcMeY1kn4qigDsfZAsmJHh+XYj7yTArFDAhhUKfnlB6xn8oZS5q
rAumBNviVsRk9MRQdRZqP9NQkqAOAdRH3wnIvN/h/0EehMZzkExEKMQppr4ENTipdS1gDEwQgDB6
zbSqj0h18cl611jH8KPvwR8PMKoRVc1qWj7zmuoIwG8JdVWjkZBlE2XlvZMH4R+wdzWX0Qx8ByAf
kvDpGzQrZtEH9eun8bMWbt+E18W0bc+DifaH6n5AS329rd2292kIPtn7DrZnAR0RUIZYbBDmFL7w
628Wl9+/yqFMFsI9JOQIqP+fJeXruk0JkiI7spvBgeXRFsG0TIFaroGAxAY/fWpZKCToZxr16YIX
ApZFr70rwm+AYmNMmysAjerg9RQ/7DNGNPEIrlP/3W+x4Z9NT/jfX7PK5N+hp5Vfo14dAg4T4a9L
fOqYSV7ogRZw1zgcCkY1aW4WiAAeKQzSW/1bl+ACUURN2Gk8QNNFGS/sCVnb7EUH6zEzxPot/ZXn
bx0VJM7B52CCIxOccv02UVR//n/Ag7W+PxalMa2249D5wFDtD6uw+UE7TVc8re0w7wVuyOQAhDsM
PtT73eiCi3if/6snBtIZyhEuIkbEjQYAGLmZS7BoKWf8AZjv9/j4fgX/vkK2qJh+XKbU/vnMkftG
ndYeGE69Mp22T3J8TtzpMEFEpE4AagjiP1oS47Z61mwssZz4+hR6uPBQg6j9eueqTv+vC4KL0rYY
rvJM/4cjY5emBa9x8G0MWdOyATp+PA9NN/76m+yfrk5kgg27UcCcxQ/33q5NUM0NwYE2mEOUNSGg
EZrkVeaxGcM7QcExMirNwrwsRlgAkU5BpqiEk9HWGhvhNEAkBvPxrQMW8utLtNyfPA3oJCOmB62Q
Zp0fUI2x9NbapEa2M0rmVIXWilTXl0ApCDwTNejwHcWVpr/jSDtmC03jU+vf7xfyH8rTp28L8APF
6g8//q8PaZ42f/+VftqZUv8Pc+r/55Sr6oCAe/bLIurZfzGuHvsBo/Ppe65VveEb1aod/o/NPB2M
AVglD+FPNtA3qlXb+h8YDcOAsSmIBDz6Lf4P1aoX/Y/vMwlKj9vOzqo+9P9QrXrB/3gW/d8R86r6
NP7pvxf2jxX6OdWqiF6/P0mQkIriju+BySxy7R9dwJZsmUFaZB3Y4stTOXWQlE/jx8yktW4L8u1E
sf+89jQ6FG34d+8v79wuRNcaLfiop0+1mrxXq+GgkxtE9bEoydaSnaXHn4ejVd7YaJmf3NalfODn
d+mYTnfVVry4ur11sEcD7Odab7+JL7AB/7orx/QY1gksyMl4WD/gyXMwtDONlaCRi/nepmMQbshu
pbXToo7UmMSWRj8hpgKnADEpLCbhK9P6Y/OC7DzFoXFoq69+bUHKxUtbw6QFwkrfMJKxkQUHTMPM
HizpzZzdZHG2UeK0H1fkgSC3IuBYUFOFzBnBjrohfO42OucmKz4F9kh7cJIMYMjePT1gA2FHMN3u
H4tyHvoKw7Cd2sWebv3ZbC41eenQ0pyBSnd/8KomgCkF9MUbZ3qGkBwtyivsOCWCCg79mNyyeTHt
5u01TQHt4yU/OFe0EiGooraYxGhoRT2SW6lP03L3pnASwkjkirbbvgqeoyZy79rF+zu1ivSY2CsC
xvpuExHgaomglHNdrpWI4TYaYVRzfb2g2U6+z2DIYld/g63+kXg5AtclysWFMR6Lis48cqUJSvMX
YZXEx7aBVvI6XAyv7w9ZMzY3XoxoSdKxkbypP6Dc3BxW5NbqLerv8cNfp+wYrMbbrXs/fRLxxk3d
hw813OWn2BpQuEXOJd+IXPfHBmFYtAYGahX0TpEijjd2V/rA3gytJzUDUpZRuMxJrzMYpzPflNfp
jbkZfyZrCdN+Ffy9L0M28u6mr6JzAsHbEjbTQ5hHrztYlG8iBGzP5sAQwv6F2TWPj0jkHvt16+4K
13iuqunzdQrjQ5m2GwE3jxAx5PhuK/sDtajrvZ90DW0OjFrNFjxkTNZU0fSlAIM9BhW/7e0Pdewg
WdaX4vLk4YVOdhdvgAs9VABRj1pbjcgGcB69gS1tV9kcNfdA7g5JdsemWsp3aWt3SPnZ3V1mlt7B
tZwv+/qFdvbZ5w+d41rH+9DKk+P+OqvkGNqd29DvC2u7HUfnGPmOu82Z3pWB2r2nOjr3dU6LzhLd
52N+b21MVfvww0N1Fs1X68U02DrzfFAQmcPRBAjPi5rSvoHcTZ+8txfU7kakqY4Jai5glUP/0NW4
pKx+62fD/b6X2+I0ZxUAJkxuyFWwCKAHjFywhPvxpcMd4TAdTPSxYsse0V6auZmmdThsBskW9R/g
K749UkTgXF8EWfjXviXUuklR8D/vz2y0dT/XZeMwQN729EHxUBqLf0Uj+xCNfE9C4YUi9qee2IAE
icR036t9nx63cHz6v6/Zd28GgcEhzjuqHDEHfl/8MEVnxbAhfvLvcv17YxTbqXGy12UBpf04wLEM
I+JTWmFRhz7ykAJhfqCDj+KeOHiCDHdb4cu9PuxLv9/4/reicXgEHdmln0aPuzG66hlAns3vte/2
O9tfRpmVZiWUyWZUTkFjku0ErWX6OqVbL6CF875uPaALGsfKjK4gszOOmUOb/9jUVFL18v2jgxzB
maKIaIbporebh3IJurz+sFK2vIINxuVfRty9HZ2WX6f5Gz9duzs603lqqHPwyjBFSYsfTUwzab1N
Z/Eyk0275/2qE+raseciAhDHx6ZlC0YF0iF5H36+WtmHFZry41y/o6h4Pe5n2ifTWOO5Oo9wy4ta
qw5QZv5cFQZNS6N/XCtqkGnnU5VpI1ocNo9Tnp5X3xwpNtV3sxtPt2vaGbf00FGDmWL3hGO6gaqB
mmlTn/fVrk0EJeZCFB4R4lSV/5jHoEVVf1iCEEV4GK1ymYwgCl6MWfjUynQ40fQpH/LnguA9un7w
r6wsSkqY0DF/51BzTyt2bTk0/Qdo/Ls7xktR+sxX1Ks8BEZp6H9RNi+KhmmZtXmV11iUrH+odBJt
nbDQ6i2Idzj0VtffDXGM7isleMe24J8rE87K/N5P32VtQ3a7ZNExA0Den3K7VjkbYQO/j1uqCgWV
tpywFnMyWf2CvyNapSX9NNEfRTM7J8OQM0cpYbtBFfZDZYThOaiH7DZANyYvOJ5eiU78atCgu9+8
0ZwbI5iBMDi1TTFnl83aKKDs27N2bsYI7SArqbFD3EA2Xd/S4unQ4s7snl/f9+wu0ACoxVLcBC2l
zk3veg1C6ctTYybxIXWhgpOfXIIgPPf29lT2FNTD0X9Zdey0ZsSa+tVqP1dz+ui621MvV9U5cQGi
S8++zvzuuOaJEtfoMVCFY9P3Llsjqlycatgm5k1/WCN6AQMfY2Bzak9X33rcKHke/ZhiTkywbwXh
zcQ4/8umTalRIg69glEfsNrb6ZNnOrSiJLi2a15+3uw1RbyvX15a0WbcoPcOpxgtSXddO0KMVr4p
4SMA/GEoPvCRl1sNln0o0FaqfaDkxuztp8R75EC2HI0BPLP0p7veT+5GshSODPyUOv6NX2Z3RlXS
hd7W1/sscoZj4fpv98isRtnqYlucDr0UHZiAEZzy2YLy6n7OY4bggg9m0273++5C8/1Vnc1Hs/2w
Otf5so5GCp3Tcik969gu68XJqBp0E8Wkzvq6mycDwhX6Q2Kq8IxVsOZTxq5F/Dmnr2OmoNNMCFaq
sbc00+1k5MPrboKHprFZI62B8ZY6EKiFc9e7G6Jocc30hNzp5FDdivo/EwuPYmXefLekQU9vCVFH
YmbL7VSXb0c5wd5Fy7oN++yhx+bXyN69sGAlsUo6/ZacqaY0LJ9NN3vOF//D/iCQ6Z0R47be7b4P
TiR6XWtIzKenqhkwqwUP+OqOyRvEhnBgijCqq30EO0xQgse+w6kxMJQLV0ucLB8bezpZY3vJTW9h
tjZ6y1bvz1azAC10m8vy0VdWsC5pSQ0LzQ+EG0v2YNCzG2yst96DiafbSFG4foozIq0xRhYuQchQ
URhqDG9TRaB5i7ZaAlHo7R5IlA7qyZ3lMXfH+yh650scHvcQYT+E+9+SBHGdILKTbzczz5xVey4u
Nc1aa+13d8PI/gjp9j/UbUcSOTvjqbJDuggy8ymou+lhhW83fLt7wSDAODKG/C7u36T+Y+FiAwOF
hnWd5rRKti+TvKUHuAuIwMP1XemAWV1ztB33r9n95yxbE8m11/W9WWx/TBAe3JZxah+Guj33y3XF
EfHPaIsSMF4n2pLtN/28vmzD7nNLkyY7lJ4bYz7G7ZzDnfJsOtN2SXsftH61LpR0Ce3n7s61WoQR
0/QrimkMbRRon/Gg7CwkP89owtmwzfuuoC19ugUc+jrn0YoCJT/tpsSrxg8Al8/9hjdfgJPY5MtT
6/61Jgxx7PfQJs6nwUnpocC07dbqmrfDcbc9lkKzmgAvkVFvvsRu0TNyintw9kgETwwBuRgOuJDd
6Hdm8dBMERZ4xCbutstAMPp0rVGxhFHhIVeENAfbH2GazLhCFwiuJgFqkfQMRvd+3cK3vaKKKmXr
fpfu/ier/F5Aw/4x3yLbsuGjc6lVWn64K4N8X5SbWqym33Xhtxhq38jtEr6JQ8TIFsOltF80t0hX
Sxb7Svu8lR1Mn+AgS5O7qKYX3ET71nARkclM7+vW2h/8BfOGPm0JjWZ1ic3uVReE3W+u+8dioumY
vo1bJol2qSPB+E4e+V0xMakiGi9nicWP7kNTwouFvGKe+NVBC3+i2/Y+z82CZsyHPZ5vkvE17EvO
bT+M1AqTfjuHeRGdZ0taqGZ27g3j0Q6I9a/eXF7IhKjmj5BBe+HNbEztYbQxHs5QnHPoTG/z1HrD
0aWXI/prwt+c12T8Yw+Lt6T/TZVo72j+rmame4XLgPml0LPpjP2RpSUiV/G6pLoyb8wxS0oidHqB
2V5yhkYzR2fqd+Swul5yhG+prefTiRC7xtMe7+Tm4N70zT4a0zhHxMEZwuw6RCXR/ZoW5PBkwkxr
uCN6BMwNRZvlP/jlMvzmbpwfStff7sazvMB1I1jz9kH971bOr4h6N1SWDjlDi6n3dXSH9daCRZlW
1JihlPjJ6sCQzD7434Sd147cxraGn4gAc7jtZueenDS6ISyNxJxDkXz681W1sQ/kDWxf2ICtUQ+b
ZFWttf5EBFg9pSe1cTS6fxrd3gvrpXhIdfFWEpF6W2VqbRdagHY2aOGTmZ9LQTi5Xi6Ue3G7txIP
yBkFgSOIhjcCApRkhTosVh0Se6xuKjQLe9Pahyn5+b8X2D/THeTXdZh2IkUyXA8Y9R9Tb+EL8Ein
TXfCBhEzoNJo5YO1yGOiHC81GPGuS5tdnUX35ZLNlMfUF6YxJaE6DlUBJ7c49ShKX+w9j5hWaQ5E
wYJ8fGSnbhf+UxYGaxsx8j72jdURxRwgtQgCa6M2GAZJC2r0/sVM61D45u///T3/achGFALf0HBs
HBCZthJf8ueCFAMmCr2Zu2gQqAz9pYXKJ0EeUoCZE+gFA6WJljKZSKY4L0H+IrR42UxLVe+MQnv/
31eDic4/5kjycpA/6bB1yZ8lgOcfl5OS4RMbOWpw1/gagzg5pKtGp9HIGjoSfXEQK4MOY17GTd4m
4AzNAqOlit2dE7mP2D8VZysyCA6NmGsMenzsfebCUT6fItvuTgkuW5upv1OtJ0nj3/uMErjSgytt
KtWTPEDpPP1unm/l0dTqoBgrZwVxdKzbpvEJhhxRLcvDQ1V7WsQkx4vGJzvo/m7cMtEfdCcm9k/H
gmYtGDXIT1bL32e64pcXvYviMJZjvThz2i0fBz3K8f/KbfrANJj27hwn21a2wLJez7Jc29Tx776a
n1k5l1uvO1g7CrIf6hyv5TFjmNTuXeQf+xktQOxyVEE8YD19qPXSpdTp7cxIA4u+ZS8Wwlf7VRyi
Lo3Oasaor6I72P5V3SA1ZDCn9DmqqUdm+DEIN+A/t1q9GaalhVVsgwEFr4WmQ2Gg7mDmI5t9sk/X
iCvRZjY9WRLFIhN3Wtfu12U4C5vGpu37d9WIqblONdn3a0YnIUrmOnPEEqlF+ivO3etgO58W2ZZh
7jEr7TOyCJIA4V4ZFfvMIRcnJxdiG5v1PibEnhApYfMkVQk81wSTjpJX6NDd6Ytx7cqUZG4A0Mrf
m0SrPQs+bNPlC1mzC6O+erU3oxwtmW7228bSRM+nUGCynBR2QnQi9UQkv1PcLOfMwlXG7xLtFTrY
K47nr1gVsI3ztCi4p2POk0ZezNnkFcP82MdUaIt20tIludbxCElBEzCJyGm36Qe2kU6kiP7oLOzd
hgvBeUYgA/OS0Ptp28kzoBjWAmSV8EuzJLMSK9V3dZYQOBnzjmZfasvNvYWZktbeiicj4uN+lR1j
uN7KBOmtHJy9B9ci0tsn8nZfvXRqNlaZt3gQpSvKcgJRlsU7G864bSvs6K1IZw92upMIUvZfjX5t
6vNNb8CRVKeUqOnYVmZu6ssO/eThH5/tvSWYz44/+Vf7SxVoqUasQN9SSdPcyc0RC+U87NlbLWaM
WZWgZpRza9l/FvranthobORw2rzgs6Rl/N8SytPQ1psR40F1gLjJ8NBQlm8dWb84sm1kV5kQRYA0
CpHw22rfPFSDt1VzlZxwTkKap9NYty8kytrQJWMYTV027lY5jxps7T7r0XSoLVzzNf3UtNIzv5Iu
md05I4lzPxn5r7KFJxLFwrhGq7kXfr5cmqzl0TAsAMw9YiwZ30n9Zb14y151jwjIySqf20h13DoV
XujBLlRDL5KOm/0YhGMy0tmm+DnqiO1EO9KhVIj9ZU+k1nBFYK9W42Sq2sXbFDfmOEqy4cNoh4SE
DFpXzJEAV/WmXxHHsOjRIiaUuM2+MYI3electxkj1CDLTe2soVdF+b5vgk91DGDwZJHwyAh2CPy9
A2cKo7ysPA1uetDKrsftYubuBhof5zya9ZAjJuhuE0sbOm3YeeXIlDs4V/Kg1OhNcE1KWPwUQrk/
MotKLNKIgyCArM8Lms7My+bYveqr9xBkw6PtVL/VmFGX7+/IER/7nU4NOyc7azqpry7kLpG2UXUk
svNg6HF9qiOS0OTbJazOgNPz2P+Yokc/636ksvzyRfox58NRvbWqMlQrBnMagAIapI2LPHMvNOPo
O65xVY2g3aTfLDtbD2br/BhXGHL/+8wzVALPH3UittaGFVAj4ooaMOr688yzJIvMrBIvXBBlXskf
MUo/DWtZ2Q21+zd+YssjxyyiaxLCJ0aXLY/rKqEPr72cSW1BNkC0YyurGbPXNnmvEnrBqI4fYJPG
YuzOTfv3yRxyXqj7lsb7KnfuTrPz3ZI0VzU68vMhOq8++2NgUNn1hIm79ZtaaFXykhMmtJUNKLMz
RJ4046Mce47e1J2MathG0NV26ql4Wu9vyrmR3BBedjm68+Rz1vziYMxztFFtXmXRsgYxhuhtszNy
HCVFlWxt80PPZ+OqtoF5djg61zk0jPpuNsRLWfZvQeq/qYbMgoW2A8v/e0qserCZcU/oiGwrfGKO
NNsiwwLKoGcmR68pT6M1jUx4tINJRxF29gb71D6UR5S8G7bQvsWpL24gyn/+6GIwc92riXZQEEqc
ojW6zYTxcMESAZtT+TjS1mYM1eFSlh10WQzT3oqwdqzh+V/emf8qxnllPLk/uEjqDLSJf74yBHdb
RV/EHr4yIFWqwzWL9AXzAjW3V+9O4ROyoy8/tRFqZDRmF8H3oTNidZAZj5x4Kk7/cln/Xb1Zum4x
R9bBxT382v+8rCrzZzF7kxu2wEnbIMHBaLJfbWdmAqneFNncU45uC+HCAG4TAT3NHP8FjaRA5/f8
uaJwT6DWk+pInvI/rSNgCK5dsTIA7owsOJSwsrNBI4Ei+VanHSnMHMSq6ohLCpWoDxCjjo7EZzjn
aC6nOE8QOBj4YQBjyRJN/fQ6GyfL9N81fLOPdvJF4mqOJVD+vdSJqi14P4y3KPfIZtm2JlmuckCj
LcwTujgCM2ue3dF8o3FlpHQXuwwVBo885EWbN1ag3w8+U38jiy9TaTT38YSz0LDcx4xS07SDXQq0
mS76cRoZ4s8awvDVSZ0zQtC30dDZcavACzNP428w2VArdpEj3qylCRaUqq0BtJBaIKqB+LF4gwsR
dHmfS+vNjz8rR4tvSMskwzHrKnueNeQCovOZTHNhjDbfh9GiJaitz5nJy61PxSaq6DmYhMSUDW0m
JAF90A0zMwadzh6BZJEuz61gKkcL9Jrl3BW1647LTFafFWP24nvAxRzfi5U7odXq+Mzov6g4rmme
IaXzmA/37YH/QY0H33yvoLUsol6iVrvhyy7W6QcPpzXm+GpvIO/21Un6z6Kyn1SXfFuizfRjqY2/
5HCGUfUvBGrqLFEVoIJ9g+QcQI8luZlZoRZ5zlbzbmNztari5Bg3V3iswQ3ukQ1u33bsb7LAVy2b
Lvc8UV+aaIl30iF5HHkQ6rdl7jWzOwhd3XFgMjWI9F4tSIWAqsvuXbHLOicKRQ1407f2vbq+0Yt/
OIvNdIOdSsK0vY8hzf9evv89VDIsA+ciWBMO7BXWz5/L1yeFb53K2gxjiWo4bvZtzb8bWvdBTtW6
t+QTUo9WHRUKZm4CMAH1sqmrjNfklzk713ro/XffwnmC8/4/9coUEBEZ+NnHv1z2PxkVloFZoc/5
6ZiYpsEr//Oyo8pLdU1MeC3UHt2G3GjM3qE/d5tL0MXH2RtpIBW65WA3NsgBhTxcTdkrmYP9bI7N
uku86FWtmGadLgFaOxQucqTKeBhjTHBzuUtIyHwIxENjV29ROewUUAs++2/TFpUR++cOhg8IowfT
As2w8bT+8zsNgVaNrlN6Nwg7LyjRE8N91FK0GY5IkXfanRaqsXyPqb6YKfYGw37Mow7YRuJFhGFD
Nl/af6FnqcSPf1wZ5EmTHF0ACqZ4/yDPeUVdTUkuXPw76zcbXG1dWPuBrxDyZs+MaL4fQP4zrKM2
qt8kI+CHjO5UT2YVbLRVXeKRZxmnEjz5UPyW/ZM6INT4VaGYjdc/iSSzdoucxqtSUEEAhqNTCkLU
6yGhXP/lTeL2cl//+HaMfBiGMIWXgy7sZ/+873ERL2PMpB9+QeHeRVkHxFeLU7NGUBGM5bcpaOw8
ICmo8WZiZ7jkeU9ubxMFju4AauSLmN9cr37zhyC41CM2aJ3ZHfWpHk8jeRQX9a9YEMu+iJDmDJ1e
lnwvayN6MNrQaLrl2tooE5vrjAHBWT8PMVx3zyXQvnWDn1oBDzqJ3OdiArxGkR0gFdjZdwuY1J5b
lSEXZJUZpXtM475GuGw9T5y2XHOEJ+0My3GatG4LBXw99YwIVmMa8fTI6aUFwA64yGvt3IHHg57O
nHNzhM/jYhiven4XGKRU9lq3HgdPPJB0zYRcH4KrC+IeJVF0rUcuIJBuH3qrfRnO9GS7VXyI2vTS
6azE2sM1MprCzsRCQ/Pb7LRoyAamNg6Nop65KofEVkrZEIEQOF1o56GWazCVgzNt9yHXtXOnFcfO
9AigeC/9hVDUkWnJc2p35zQrtosXcQ6tD3mf3w0M0owwgn6T042kcfVlxTN+kuPvlc0XgmpYBoya
k6SBhB+j3dZ/+5r2msX+QzLuPMGraU32ngMlzmwttBDDjHVyygbewHRbwDva9MXwVGmeBoth3iRz
vAGqwhdUu1aL9UC2wjFtg4MbrjA467jFry87LsVyLrWfQ3lqywpwoy+++y0W8w1nTuo73wDf94lX
fUCcCJJwebPyhkQ1rJr1tHzpMTnIIAgX+sc8DATu+hgvxuauaZxDUnt33cX8PTpogGcYOn3zmMzz
rvUxU+mOXOpGN+4wF2sp6yv3q82mOwupybhu90YJmJnbm7sluwuab4Lp5DYdrftI00MrRqg/7+V9
LOL3CdML4daninp/9Ut0P9NvTzTgzVc86cgM87YuClMmNEc7j+CmoVdb7ZiWxOBuTj/4jV0d8PpW
bznmYhetJm1VxCFFu9/dDyD6/mLdL1DLk3Hag/Chb8Wr0dOSnQevKvJ7sC2UeO5yvw7gaUZR7oI5
pUTzgru4La9GOl4ArsDR3UtvCXSDMXCa/cNpi1Abvb8KvCqj+mvqFyQN+WmpJ9wQgsdVb2hATSBW
R7zMdsfQDN81z5hOjZmEvRvdeV25H5L5wTWHYxE47xE4j54WFy7rExXGs8O3LRAM1PljkS3bqnXe
Fyf5pvUExGb+sRYYz62meYhrLDrmjjq0QQJe9g22+Tb9ebXPe/s4I8ldzeG+BduY/fWckC1huDpU
19E86PUSCgdlVxl9K6KWKVYkzmDCOzNhWuuQMYaANTnW5NeNXYoTWou75h4S0JWsQBIugqfY1E+l
/6hpy4MQ0bbpv8ESw/qhfs5rCxPn/FO3tWvWxBc8FrD/3bgeeuw5uTe1/rFZm4dIqz4dAgDjrthO
0sDPLqvz7NaHqKoezAL8te7vBm2CUvKURtF9FYMz+8ahbfd1ql8T33pIi/xprZOP2Y0eg2pE96Cj
l9I2EsRHmcVGEnLIUxhH+zxFXAHangQcJlpn4yTxuJhHLX8KuvR73hg/ghQLGVsfnkUTXObgquF0
q5suDlEvNQ6xVrYzpg8r+WUkb5eK/Jt0xGwAJ9oWL1j9JfXdpyoOH8zpLy59juJjYzHsfhvtt6ha
NoX3G/VIiCvNvoiP69AgH6shGniUDdauuTLcD1d82P27Ie0xlH7Rra1X30fLs9n91JtHvUNVbN7H
Gkt+WE4gNvsmgSvlmGRjFk+5l22zWu6fMdGA5A0wnqNUicZ6F6wZ7kndy8j8rSKDop29TawHECEP
w1BdouBidufeqDdRgSkk7LilSRkM5PifxltjaB7m/tyxoButhBIgpfnI1qcfQ+w8e+tw6REJhQmK
sTG6+Dwh37N2YvCOSQPNz35arZ+zNh7nqXt23PnYe1iMcnHCbi6aXZxjCa7BzdOM6epr9aGKf7fB
wiT6urZBiIIG7+ohRIG6971Pu2swoYDiY447VEAwyPLd6N/3Vor/E1EbtMmr6R2KCn6EV+46xCV6
9JhEd8ygjq1B1ryZX9EA6yRKRn7zONrliVTcfe90zDx/TI15JSPrZDHwtBCadKij/S4/z4jhHWtX
J1qzFV7hhwGzA2bbnOK2NGao97Ryp64uDi04tWasYeb3mzEZ6B56j2h6Zm6OdvIq/dl0PjLAFw1o
VEwnPY3DKPpdt5dA7iT4VKzWsPX8L/j6W/NsmHR/NnkIOfwrS7pJgko67s/Rck+9X19onjd6924g
YgN4wTPswRBMxOFauushWT6GdDfhe2ZFGr5W+smbfzsMvxJz3aF830aG/5EGFKNOBL+8fx25REMa
oA0lAiidwUrdP9uA7hrMjpkRG2zT3WJUb7G+vHQ67MoAO0tu3dmZ1rPQ5h0cQtYYI8Nia+sditUs
gf/YLPBQH2q0ZVbeHowuRVeN25rfH0qs543pc8Cwiwy6FteChnA4vXjQLfOny7het5pjt9gcztLV
nePFirdlcIlq1pHlZefRfmyS/Ofc5+hwa1zrjMp7z70owdbJ0Dcz49v6y9aTibiqKrRNvs/ofYig
fvPy8WzMuN6Z+Qvu8CcxQMc1jOzRfC+JoXK153WYQzOy7qdog91H2r3YRvzY6QLda2B/1QbBwkm0
UMbzMq99fp1072jV2fMo7kbD2ibW2+R+NVOFT3wL2ReZrZdvJ00OhalrXIiTzbmvPsYq5k1gbouP
q1HuewZtS17/ZU0Emi7uZ+e7YVbmyFuljXOeP8XTw7RmFx9A0yzzI3D1I6I3EN5iX0MjKa3g0eCv
+p+e5+zIeIO6M26TC4y6u9TKDy63Po/ax1gHQQICadf6LfeHa21SgcCM/kF80Y82Gs/uWqdoZqfz
FC8ALIl/MQsqHaqmlSGts1u62HgGgCefs9A/Vxj0UEIp26ZqHJ/IMjI4g0SQO9SP6bLtTJ29JSMh
Dktb2L0xkb9VRx2QWJAGCXF09b9gBkLQGqPzHBAiFeN2cM6WydtUQ9VdxeBP7B2iujQuXXWSlMsp
r4wU0g/mfISxay+dPyMVXsf53LRd/Oq65XiwCr8J1Z+ScyAe/GE5T+US9wQumAyki4qziL8aIacL
12qGRCv/M6lr/dJYS7m5/XC2/HJT1NkTlJ99W675q+vhzc5sszgHbUwQAm3ljsq4vvaR324IP++W
uHpfqqA4s3gZKYqyfNfFOBz9rplDERXNKXIGDfGT4+67ZnB26kc6ox93ydBXB/UBOIpXbBCrdxTI
mN+9jA2t13TjrP7UkpBvLWiv1Z8GGcxtZFH0raabw5eLPoLa3OWiBQ+2oxp2Ub9lRimOmUVFEX0u
0fKj17n6ysRpV39v6vRk9S+FWz5n6YobtKGF1QJ1b/SWI7iRiBnnLBMF/5TuDFH8zK6G0T4lGZTx
zG0O2AEWHFnTXvTOuUbZLl1K7Ml68b3V2uxnGygYVOtbBusMZCv9EP0Xo+OzPlcviR/h2zKyk85C
Mml/L5nwQggPYgOv4WBr6y+fk1b+Y3QtEaFgE8Kf9q2eI25oPKzmd6mxHDv4XnC0MEgg2TkRptgX
nblzqjIO/bEEkzYeUIiHhZgx6dGB45L4TapQR1wDqs4/pl703PbY6izZep7qh2icxUGDKlFpWQyr
Ij4M60g6bvk90ffIvlwk1cY16fttoY8N+QXbaMVfHWYzeYmwNJM1gfVqPAW+2HY4/3gbaLjJeTI1
6Ftu/OklHqxjjK6hrqak0wwTxLf1fsmzT/accyCqJ4vcABrcIJHEXehb7FEVoMKKEw88qNRmt63r
5NGBL6+LCVFAzxS8ce9AMaHsAXWPAvtoKP3ZWU8+3M7n5AeTgkk3/xx1QFsrD66z/4CR6sXT2sc6
GHgtatx7dCu0exiQnQlbtvG6Q7HO+xaIOaSEH0w8FOq62neL/6uiPAjajJ7z1CfFc1b6dzouz1ru
vOeoLVoBtbcWe2G6185BIywI90HZ6enDi90+Jt5Xw4fGjf0LdHkzI3NPU+9Iw/tWVeWe6JEIUwnt
MMcMJAROiZ6WHpHkbYeBuVa+lDNXsr47CUNavf1ldgM328NLoqK2E920SbCcRv7Fgo4d+MJZAmTF
gWaP+b1IYR84ERmItdV8qzkId3BxH7UlhOe6i3zsTt1x2pQulU00Bflm7mhM+ud1ia+WBiV1bpM3
z6nJmu7PdjbG2N9lxqF5twrNPscTVo1VfZ+OZr5Jk12Zm8Gd5rJHtPAI72CLPI7tE2Lr7OQszrIZ
UH9caTIUruea7socAMvkxnQvhtakOLJq/mEwhvRgVO4ez8/k5Jnwd8yqWI6gKyadZAh39bketHo5
BYM3sBWJg28m7TmvlzvFX10lTKG560eUluWl8LVpE8WWvesqX9zFIjovVkb/MXVRSFaJfg8l1t0m
ax99tvAMT6WhxRds7PHnavP0UMgpLzlf7Z0YcaPo0NBhuWTywpdao50tuFdhQu+KQ1X0skJmP8RG
0x7bssPVpI0u7eRdDBAUejbgb8ZN1gGps3UxR59ze2yzPcO16ZgYy0S8HzylybdJoai9j9Kps8dg
Yugb68OjbwW/8sS4jJaNuxv+AuRTpdZVKzkW09x+EgZ10DhZ01ERl6disg4dCnZ1T0dc1JGEN6XV
7UbbNpnprwv0aBvKBVPmTTOs5o597Kn2sbgMapzdJGldzTH9fjxqk4/dnPyD1NL+qnr/qVqiL0M6
+jcBzMc11n+h93yhNnFCdSsbyNm7hUlLDQrgQtG2lhqdqi/elBxFDUIVgYFEPT3V4HEMFJe2B2oq
fxo7jPuiIKcmcmkQLWYJt79Rsxhad7YwKsQElgE+XuV58CkmmzJl7U+T5LBNI2l2P0ulaMgtI1zr
croha3rKHCFOFrjy0xqd06JkGeYTlou481jwSjECQWzRBlgQ8Jt82PlK09F3kF0hBQxXWI6BhOfs
JDh2afteetopDrR+12qdAMz23xSpSQ2oy6RnpzX9LFQ03YAJ04Zq5xBUcO+cxDyyVwO/y+9Lut0v
s8qry2zYN3Kzwuddbf7lZYK+sC+wjuHj1C9XJA1FV/j/QaH65nXpbf0EwoPCttQnm6uugUROO3Vd
mVlpr3o83zmDw4snOf9+AOxCe6VuMEw1lMctwhvgokNqdk+cT2BiN8KF+pHEQNyx+rBcfUnz1iQ9
C2FJywY3bz0pVUghwECLC+0AzKjImgpvr+JjiHSkUGX/NMkZv0L6a0s/CtyM9qk4OWOcHub55yAR
AgPM4aYO0TeL3MJkCIeabEpMtTEgf5ko3HI7t7Ew6p80W1A/S1ghNuNPs+wPioDhoVQDIMVtwk63
XVCxCPGL86AMh+D2zSbz9MeoxDEVKqzW4d4OzjmzTWlZfsplUetRoIj+m2Ik9KPxvvbrJQva8sZR
yCVAQw5kvDHd/kPJXNb12XWz9U5CtOorqlmt2TUBP6Mf1P6kkIB4bl+YRLiKAyNKOJYZu7+6Y7EV
dJi3kpAjCbwKo1fT9hjtgzVh6acYukrzpNCaJegwYcehEmxsp2RWikKiQd5HlsB40IMMs9UM2rQm
0EJfOO+axoheMYnV7Vaagshbj3G5nlzNJlEJo1I4lMFeAdLayB44QzYNMSwAkyrMZdNPGr3fWF7n
0cT6RsLLCuxQGNhNl6Otv90orRh4aa+48tzUEJX0r3BkIhgZGpLqiFuNGWptwLpt7ZM8osJGB8uP
Y5D9CPrTxDYi/UTQcBcevoC8dMRoAxP5vCm1X4l9aYmtopco2WckWQ1VlZwmnfOz8UsqCPmpg2O9
kczCDihxDybR01ZyYxTJkJ54a1n18sA4H8shkCOFaM80S61DC5s0gCRjg0MD42kMUbiGBJM/XkCo
7ZPBCEc73JA912y2SdyG00ef9g15AGCJCnV2se4Mq/IgNJQq5aHzYyJRutLkheG97egxDuo5zCOM
mi59VZsDlqqUdSNz6k7jrdOrIzEoX/1AT2wTlQx686D0Pd0Esi8BNuKML+taY1HWxpdELOjlUPRs
TSs4qsdTMKND9AOv93YIWyaO1b4IbsvfaajZZ0zWrJjxaQBzJc5jDDuMWGycvnnqGvYis4/N57Vb
2GXYpm9MG4Vp5TOayuSowKBg7r/GtST5mHtZB8GrPjqvfuphpVVSCkt+Wu5NeIXkM2KfBfK1FK5E
ou4hcvGZACWg7jA7JfemWuDP62U+7W02FEkmv22aUsmncRL7A8aMWTFSGxtpj5wS2HBgs1WbvN11
7abovf6gXviu5dxfkwf16VGKhNSZcjJcMxeAeWKCbGbTV1zbnyLGabnIgzsFpmS43HS2KLkN9Q/D
Wu+bsvk0GFolQfetTmCHpyZEAcfILlFuvVgTxlm63caEpTahpjeNiqq7CQjaMqHhlZ6BrG+1wHQq
qJNJyaneIT2mpZflzFRk476j9htj886rLNAG0yYxy80ZOaOl53E0sKDkUT0gFsLv19uoXVJR+tU2
oV7zzKTmipDN6r5xr5hnCXyLcPSkmVrhrRy3XrtN27uohCI0WAlFnDyU3PnBdvEHkiLJqXCROkFt
3lie4+/9tmm2asvLK1y6e89F1sYrDP92PbaYBVmJnZDn0+RY5rRXJe2QPIQDKOJnIwv53EeVKkVU
84QVlvfWTh0jhs75aWuDx5swfu/8dI9VgLm3WdEbG5YnU2VgxcTPu42xuFh4BGYdOokLC9CK94ht
GTvWuBWJnOxe38CFRX0RtfzVItQ1RIO5+aDoVdpyAMw+BnFd3wQu5WSvmyZ2dNCLNcTOVKoAeMU7
m9dylhI/XAvLcT3gjJbehA7Yr+dhXO4JZEdVOgWM3Vlu3M8fCqBTILDaLtSWp56LicoDD9r2rJ5/
mcdfmoFltyrUFPfKwhikMj8rV2gnVTUOA0Q3EzUYzCzvXn0RBcvKw5BEmlMD1QQGRvrLdR1YUWRY
6Wv0NkoWZcvoex7j+q7v240i/mURnndpxQgPgZPa/tWBpOfusYmDs1okienAk0BHxd1GqU5a+Cao
wGxqCWIrjD530edpTyAqz2mdfoyaHu1tKJ2qRMCPntMr0Q4ajknqcm+blAVtRCx6i18ki92rG174
kqImhh+9UXdJvZyKxVRUfUzkajGcx+6oSkrF2sWZ8VvqjL/VMaN2nWwInnSYG7fTB4LWAIKVr3CP
CCxTz9k3fmYZ1uJs39UauPtspc+V/JrUSr9V7KLqVFNPUFEZ3CL5UcWMHNXZq88Om7x7T5X+/P+H
8RD54dKnExm3TFu9ThyVeMeSVDI3/45GcetVCO3XMWAUL7XaUqrqpPZ1oWWiy4fe2Fdrtrdr+07u
kV4fI7DvsAW1M/6u4kDDa8AHOzvnjB8it/icEN0dSLHetMZSHdW9yppp2edzdFILfWKGxr4JyRfV
Hs4siQ0sXmE8pMgeit3YzfTtczxGfwuV62ncimV8U0QTxUEsaqZvbuc8GIkTnXMpqxfpGBww+urZ
qlMcK4V3xKAg9C3tIjLzeUHZr7Y2R/JRlbpQnS6FMzDofcilYltR3/yGBw0X+MvLsmSnY9ClEOyk
NMjdK7Yzd32vTue1G5kU6/M2RdU9eOw1NpmuiEQ596G1Y5tlaye1wuByEu/5c2ygL8VRiplXdjKm
jOla4ZPQYtkyCoQTQ3HkPAPJX2IF7FPyBrsFiKXuicesT7BJ5cSQvJt1otpJ++y5z5M3u8ZiD69f
RYmx5gyFfhkdNEQc23SJHlrJEv9PueDDgFghps99sEun4o1vGuH26Z4cZ37t12ygHOAy3aj/WOi6
zVHKjOBAl/iu8IkH22zNw9RBc9bqn9ZgDU+eiKRCjV0y9uHVV358j3HCjoh6cm7MdOAl+FJUC6WS
UDfEm6IrwxrmTPm3VYziaGJhvm9kqwGb95raGa+fpO8qzZ560ZTNg2KgBCbav9KLV4KciugzXlGj
dOsBow2wrW78pXieYyL1sxHMdkuvkkOLjZvrMT3NnASooHOvS+7dtRHvKmFMh76pr/mipzgbumEv
GVLyK1sDDk1YsN9EgcPASRi33quDZcbBiwayYWEJ2sH4PuEgrM40uUgUbVFVSVX8aq81e5jRaZgb
fFdvhioN1E1QhfYguza10pbaefYj11WcIHUkMNVjMv03M8l0kt9uU39TfxItTOGXIgfYaI0jJxRB
i1Jbhw+Z7HvkSaDTtnRzqAfuufWGF91IDhnuN4rB1FU6/JJu/K3VlKGLIymg0XgQomjwdMC/DCCA
JQxpWHJmbjuYVGj7o72vxwLnT928tuNS7RVbc+qAxU15s0pu1q2wl9Eu8TgU9KbLo+oDgtx2tqKt
po1agWoPz7wy3bXDrezr0/EOV+Qe+QKSTHxNrjR4Vzcr7yOps1JUE9vM3iMHSMp1pb5+1FMIiCga
heE+QaH6VufDlTnAjbMG3PitjZxDhP194et1qHaHYex+qCdnluK5mI2jZbQe65SVpSihUn4VrDUp
XYP1S9VVattRdUQ2uEHoVsN93QM84NqreG6Km7suPXYaAr28FJQqcYmDGhiuUXUjkykW9jBJAa7e
XlRfq154dYBVdfzox80ucvT3NMDKdn1Xb71YpUw+ns3tXNi3DQHLvDEaqt1bO5Px1cn3J29od5nA
HnKrPESTBd0sg06T9vqHiPzf6tRAkib96sExVFKDZNYronqkl49RUH1fK4QA6TAEj8AgMTRCReTW
yxjzzPUudYdnXvlmU2i/O6kF12ke1XNcchf9BJrECW/9fNG2qsmPJo+KGtq5unep2I/1+ORJOvI4
asgVK0ZYRrVTL4bcmhqji86kv/CyLd/WeGEvQWN6HK3kqZJ9kVn0+iYr8ov6qkLzX60i+z/uzmQ5
bmTbsv9SczxD53BgUBNG30eQIkVpAlOLHnD0zdfXApi38mbeqnxW05rAgiFRpBCAw885e6/95oR1
uNJJNdwsP6uIUx0oJOEH1ewZHWr+meWT7hr9d6V5lM70rJelf3m7JG21KmL55BR7MS+DmqbFQA7t
dy0+ab1eHpcCSwwp5udoF0+6ufVtGo5tgVxi8THbLJzzUrF8WPOLeK4FhtlZoUCJ9cy8Kjt4yQYC
7JafqZu4J2Z04PJwX5527ZgW9CGS3zQkL6h58oPuGMflxC1bybGFYOHriuGHaRNXMm9xOLOBRphz
jskBaT9rrz8QqIP05KxntnFOzBgHiuD8BzyyBZoJl/XSL4aRdLSXjvKJLm4ebxrRaVu7U5+CTpUn
3zWe3Ulv/zAVU1FSt7Tk3UTLIIat5rKOLxf98vvFQgVsEylQ3MSmFxXW7z4RnN5IMzy3Wyoc+1cw
JV/K1DeeI2jTg9d9VFHCKR4DMOPUdZCWz2SgHpUSZR7Gx6Syax6saUqKzrh1EE4xlvetOQY+2sgJ
hGU4zYGeX6YmRdXgQGQMiOGYM2S0IWCw4arnhUNAqdCfSPTunpYPy9GQyxi1olLnkltUp21MTdp5
7i2x5WV53uJcpOxfTBnYwXs7hUtvfSrt6DWszd+hLk7LMr7UzHKMEM1HSAuW5aOQ4KIlWMY0pjJJ
XP4XWHIDponavRL0ebREPYTNB5LmOvMAxXPSsdnnIioeSmbsPHntlY/kmrhcnjHWpsmxukr1FuaG
2BA2Af2ffzloaflkzDWX/Zh0u6Pr0doXaDgG9uV7zcowaHT1c9zIF9pUnBrq1dRv/VszS77IhQZK
3eFyZkCVlXl9iGmNTTyLoThnaytFnmSCKdvk1uSs28Rb+RbAa0H8yM6AcEVGS+CuHShMAl3BUwvv
cFtlLMI9I1PL7RReEZp8pnSyDdTIe6pKf8vg+Js22HJbm3T6c7nPXfZhWR9/932/X2PG/iJFBcDf
zI4dGpi2BA2UaEm+basThjQwpw3LnUsgKJPSW1AgvtbCZBcmMeNZQoWquHwKgyYg/JzbS5uZpYbd
QvUcV1Pc9ggC5IxqLUFUt+WpRCrm5MmRgOMSU1nHzBoTVKslAc1dJNeWG5zcMYb0AbLj2Q0cwOJT
9avvye0F1X6q+zo6hQHQ2ZG4gqTVNkK6mymCb08SknYwuRKJEcPJ1oD2MOGarGhIwapX566YGVaJ
uteZBzjcVO4mDjZtrzdw7MFACtKGXCUeeEyA8s/UEKJcyQ2lwCCInGUyHK5uOIR741BWZbYeJ+3o
FFzVXWi9cD8E9e8myn+EFXdJZwz2yertO2T+98nXdbKCQDgsB0UHpqgVq7CpFds87O90mGhYt9bv
aURjmKhpbWlDefAlqa+woCfUkdgvZMswmo+2zrDScmZyPMQ91I7AbA8DgtYsVDHPW3F3bPelFkri
HR4BRzMfb7r+M3m451zQHDIlKv7a1N6VDKB1CTVsKnyJoXTbr65XfvOCmqgNmSNvStnrTSikTfC8
ACfbdF97ZsuEUPhM3Wg5WOhO+iJ89UYQVy7KEFrM5j3J44lE0xCBrz+ys4R7IzWHqBMFB2Cu5xg/
fQtk8GAkjhpwxA+T19kL1rWfuE7XqQf8oEqqU+WG0cZDlYyDp0+f3Dp9K4ncol6Ihye/OYVZR7+w
9Rg3i2BFKDcceQDzu5g6e2PFdrIPq/n7gPPOM5JdHHfNlm+GVWto+Dc8vHlDn36h2BC7qa3eNPqs
Uw+kpSrebUY6W3R6RBXj/NS8Fyv4KRFTnFVsIR90yXroa++tNb95pfVTDJ61DYPoe6QP5iXCYGdO
fnh9Q2lMYCLmyBrrEDguWluWLNaNS+2NPh6RAYVLwrgdtdEhHKjfJml6u1yGLy1TAIA6+A5gzlLW
QQJHXeYBTxnfCCCQmwa9Yw6c6WArYLw1Due+MjrguEZ3MUBD9HiSktgA7xgixPfs/CyV/T7Qwznl
3dwXqhmRAOwbCfaNf3ipFh3srHGP0upv7dTLbcQuCkEIJUdffMuUGazMkjaenjBYDovfiRxSLA3t
gd5YfBrKjv9GNCaoNzFYavPaRrUJv8Ml1c9EqzVXBUUGkpj7F/Njop8Ly7WQc4oNXQxzU4v2zR9K
sasd0EqYyjfQnHwCtcqzHcry0Ev1SituZ9lIbx2BSS3zTbKUzTDYtW5fX2J69FptjUdHZg2aMCb3
Ot2OY+XmWGi4Clnc0FiAqY709AlTl7nNyBI4CsGJUF6gkOVmeEPnykiW9ocx4P8JM7n7VVy/Zb/q
/68ok8ZMX/y/YyavhLh8G/+dMrl8wwdm0jL+i8Bccio9w5C2BcT4X5hJ+7+kCbtU19Fy4WfXZ1RC
Th8t/J//Qxr/ZfAN4Cl10wTJ7PFNf2ImPem5iGSl4ZnY8d3/F8wkfrC/KNkdD0jrjDgWCDT5TeTf
k9dka1mZXygTkXP31ZlSlOzmzrT1J0vV3a3K7eqBCDW+TTyS2GcjE5R0/Fi36nNYuvlhcKabXuXW
qzPSI3UZuZyMzjE/vpzS+bGlxoxsibF6sEFItnioUXzZ4m7NJl7UUlcSZQM2lI6/jkLHJWureDfR
uB5xVK3aeWpOX6l5sqtmurt1MEdGl+1h+W5Xj1hZM3bsVgv90WbKk/g1fzeK6lMC2v7ApsHeRVn1
iaBOj3lkre+bziY4McvCdKMbcf1wfeOIcG8kbNxCOoKm7EVvZ6cRdUtbWiHqzwy2T5L4PPd9WihM
MH4AtKMgUu3n1PqGGCS7uHjI8PsMw9qJv2PdLq55bLQbk87FSmD2vbbe9DxUAbbqzD73RLa82Jl2
dqG+K38KLstBa4Mj7mt+vXFr50772nvupjHcqXtKc56qjo14uwGleJmEsE9D9oR3WmHGrVeIu/Jr
FcByDEK1H/IY48r8OdhyIN7eYPTbeMOtKvrqSveqPaEC+Z1PGiIvWfjAd/ic49ZcWV2VzBHr4UtQ
5hc35cGsupakOwPVSNo+m1yae6AyPQpMjTbxDAc3QXfdywLVTNyX5rkdpHloAzc8FFoTrP7tzvo/
EG2Mv5Eo5gsWFJ2uOw4mHlNa+t9sPPqke0M3MmpXWs4DuoTq6TdhfYozp/jMQPcY2uYTnhT15eOD
DokZ2vo0kC+CYHisArZxWg5THZonIzHNTaWPdMLH6q1lFnxOsyg+Y0iwX/Ejjs2vIcoxxHf1jJU3
ycSIjSi8+HRU2Dml1CKT68mT14Gh64YUuYpKXB8gc8rIj3HurfuhUpBwneZYBxlWDyOcvHttEibE
2UEqWHXlYfmywP1/CEJ2i0FQwKPPKv8wTX2GYiaIveNygfg6ij1yyNnTZpNGolFZ7FvPrfbKryxi
OopqnQBauUFWMdZManoINrVg2NG7NIO4SyHBha4qGHooLqoqyXmazZ89yiBzL9pZbm4WIX6nmam2
8AjGGlZJY+vnej5oEyYM1aX6bjCsK4FQwdtQaXKXJEqCyKvCt8IxsCV6W8aEq4SLK6FEdNFbWWcM
Fwh8VZvbsCprb42fmmywWFxDfivQmtbeC4PkU256tyCB5LiQb+vlblUNag6jGv1PvkABncXP3G9P
ZaRAovpGeW2rwtvDUNx04yBAeOgv/3zZmeZfM9C57AyWcRM0PmQiT/8PP1POrFWTRa5Rttg/lmXR
IdaHiMYw3wZKJ5zHEKRAEoJxj43kZs4nezTo41lobqm7GlJQlsUMVJq756cQzMv5XN5KSNXeZR6y
JZHr1uvk3XLX0D8t66hIVw0wSG+by1I8UOE2z+glI+zcI0I0yyIexYtk9bDSSMASFJ+NwhguDBtI
NoizU56W0T6ycQ+osmienQZefTYr/UG1Bk8gaaaLZBDfZBrkiTzqV0RljliH9OE+atNz7Xse9jzv
0dWm9Yr6B0m3Od9bEt0SH3qZPukeTZ0mwTtNgt9C2y01uzlDVjGe/cm5xjQLgtBNf4Ra/zINVP4f
v3ohqp7mu71JhT1BXJ0XsgGG1yoYfgdx6L1NA3Xyx8e/tJyDrq2OyMtC2inhVuFOwS+R3Wsnq9bY
w9WGp9PbH6tnikWiKjr/pOaDpF5FCK7Mva1wDMRRfDOMSH8EbX5HaWt9riiZJQulTQc7Cg7LLTSm
aXea9VbREA3PVoUvvAnDy3Ios37/cWvO/9byT2iRlm8yp8LZUOXXzlU/HVd4zMwmedU6MEK7eBiM
nW5Pahd0Ur/oOYiZxjE+JYlMN65bTWtXaKQd6cTUDozhNDrJpJ5gL1oW8jbUnHVuZMcmwTSd49QQ
9GsCgr8QPI5MdLGJmeFNG7viZETUEZV4Yf1BsG9L1pAQK+vKyz3s/+Okn+ewLu5O87isZrAvkWnD
K6edXxYXxy4jKNNjP8fB9NE6iMlyS3znpzH13/WeCIgGFDUs4vhJ6KN5Z/zg4MHw1Q4YG8sK0uBP
WR/14DC0qWPxRRRnhYzrZXT2EzSQFSxNdqH2uJ+IxLkzZ/U2qVe+UdPdUtsLLgglhkNEEOfHfdTj
aI3ivjrDh0FMP0iyuydyI52olzuhrOn4sdYvF1EA9m3XZsjesJf1P9PccrejJrKnSnbWZyuIkx3V
U5HySIyUYm4uaffBnXD6Pa3BamsSEwo9Mc9R60bwGXOrv0DgH5+gqgL7lylsKZFj9hmrz50CfGjM
d4A1Gm+Iad2rKRqkFnyVGKrld53jGHOjyVeynwxKKg46NLBTUI3F7p9XKXs2Vf5pS1wWKelauuss
OcSu9zc7qG22KCTsAWPMzP0kOqyArqLH22Ul0XJybJcvl5OKuPDapskexEx01gaqoXQov/muZNy8
vIddhJdUU9E5nJLoXGfZeGxplypPKfXUod87NdVEsJ8GDhX/YXlyJoAKaVNq68D5XuZpdDGIgeqg
v+oyGL+2RBFnSWXdxjI8qqFqnl0GRZ2itw7fX66hUHors0r1HIE8VbkmM3M7KuTDGNjSnS4rTDNT
a/w3zDI23f953sC2s65bku227cx//m/QMjd0BsT+8GjiqB42lmbJSwRefIPeJlyFDvrHgCQ6t2cf
wMj5C/0d8mCS2r8iuV3XUdSdlWn63PVtyh1rxeuycrmw/KJxnvq6d9fa0IgDndC13kV59WR6/i/Z
2TyxYy3XXwwbFbJ0bOMlKCK5UyOPwkkvbrpZePfMzs6Jk5v3fvZr9CEGz0p+Hdg8H4oIB8+I4OYp
N+jUdqBMSUBt65vdSEG8lRIfn7wRhCfE/f59+eDnr+za8+7mdKBAT+5CU/XJUc5zjBTwvhwMJX/G
eVdsY2nPPtFR/7LcWxbNHPYb7mUoOmfXznuagTVyvfz3lzOyHEK3u2URe1G3LSMMk8n0tSUNVnQK
REYJCno+w8Z80AonOIIPOPUWMxW2/Q9HpdWuyAi8oU/TvGAtT5BAc7L15+VALMoAQoSGRleUPGJ4
Dui42G6pNzKp8czT4GJ3ofhFlsoDQuxUWvg82+zvrVIxGa7wBlBQeTjS9PGY5IIthShePDdVL5bd
Aczz0uC0vGfUc35mSLtr+dM2gN8b5Wm80or4LW/L6jrlLH1HXTECad2UKiUqDVqkhvYlCGg5FXPV
oycNHVhERSE5ywaG1QxGQwMCxUQ4eFsWQDrNRy6u61LUdGXU3iwCBnVv6j5J5jSJRyu1b+lUB1Op
3Ys5EeBjW6HHlF8lwy5INiK6I4HNSUQsbr0yKwSx06OaL4ewT7pb7nnDHahpv1EjsixXksUUhlZ4
96Lwj0NCJVSWU3QWIzpfESfDPhkQLZIhjsYaR9Jy/YR0JdfMKov9sqxMbvitgq7Yx5n3TEEFb7kp
zpXu4itvBSMfrxNs+izy3ICdQirTg21d8ODWjLel/mqkOyeP8wBvihgoIaf+1P3vV8t7RFRq2zAy
wDXPf1hbx6EioUg3fRyGJlFyI52RgwYpgk6oYT+n4kdfhvkn3a/SY9HFP6B3wamBko0G078q57vr
a/Q1iQy+hU5RWwgd4+4oArybU93Ha+FZ2ZY9asNnib+0yYxiHfSoXRRQ+RmyH76M1mfFzLEv34qp
k5flo4vd4IXhPtrA+WlJymRKAInhi59SkREIiOs75JrhwmoGLqkj0BSZMwFVy97dS8NvSgWkrppJ
fm/zCjyo3v9qJ7NYmZR0bdTmn+pU37ihsh5RWtzjNhrfpV922wz5MoGvXXet8qRnrDkePae3j0hi
eGt+37ZTsUWnGJ8ah+jIZsrZcg0MawTo4mYYsoMMtGqtRA0knSiFT32pxoNeiXhVaH1++NhXMeLA
sSrq6jF2bbDtjGzYpLUQn5SXrlEsD/eWoRs996B+hKaHIVh2j8732J5KYu8N34sIWNMRdRg0yHRL
q5+XVzlN1aOZcysjv2Vj2ThIJHV31lxMk2buqoqqdNKnYcOKKPEcgQuGR6IBpfphzQUdXvw/DqYy
p2Pb4FWba/vld6WcM8yxn9eA6uGHZYTsgUBwJ7kNtsp+zi8KSt49Hlp26jEdGuphv90M2M7WA7O9
ky6KB8WU/8jtYdbn9xZNYdd/IKvVHo3qakrBdRUxvPYj8ivdFBtrwAwSffYAXzWLRlbNyjwnGlO9
SernQKu5VB07nplUz9q8I5vmJmjiolSy9QzTndcDpudX87O0ALVehZjV/3UIBVWQo6kKLzDvdcw3
w6w4W4NV7x3HH/AzWuN7GjhI9gB23yqjdF5MZzh0pVTX0cH33DrtcMm/9JY+rbqU4MQxEOXRq0pU
aolB99v9HkdfEGZE0Aun9u3jlWNAl0kyWD0TyoCSBHOvaupDQxMYdA2F53Jo5bRTWFQYruaHpW51
LKsm/GsuZlHBUAjPpDsxpRZlk+XcheAsIXSHtDZVu8kaSbztcnVoJlfS4uBTSbFl3eWcjmiGmX21
i/RoT1Gw7QlJuCUsuFTTcfikO+oR9539bMw6SiIPViaJ3lkFf9mffB5ynn9aXhWjT7j0Unn0yBPW
SNnza0aQqMf6dKpd4Ey1FOO1aMNpXQ5YvIsueSliIsylkOHajgye40Q9EizCtuRpUoQDiNFDyme1
wRmDaATsFP1g3SpvW1SVOlT1GOCWgGadDyU7gfnqR7z70kj62BddC6xjkxu7ZqrsBzNX7MKYhw5R
XHVHmwzDkj3fDTNIh8R1Po8esfWbOByNXa46e5O1rnFXBkZVr3dDwnTVAyhQdRaluEh/Foxw+S6H
jGt2DIhZMee3uo7OmQnbblt5PXC4vn/+aDiJlknQaMbyYs4P6r6kl8MYCvMTykiaxy1i94YdBvP2
a94W3+2yhzbk6AoBtZgRrUmKVPOjm1BJ6ax96lbMPrbuHRcvjBG4igyKGjnNRzETiLOmBTtWUnfO
bzZfVVv+Dr+xKdf29liEBkQkg7D4woZQpIyXPrGLo9OAPxR6xxITlMfIjfI1W/fignRH4LH3qr3M
CdXLlFexg/Xjk8FgwAsymIH9d22ygstykLr1Ka1i+6DmtFzmrcXVNhCL0UoQ5zb5GnlR8CVqeslj
MaNkoFuwj4kHfFhR9a4ZDaV1FjqnbCICESKl/t/gVOAe/8cW1XCEpUvaX+TnOM7fQLMa2AY377AS
E/2HTXwmhqSDVxxAAt/bVv3CTJxRrqtsj18H/U7ZTXRZMeLUhp4cXNhrJz1gc+kq5xJZZrYKRY2N
YSgi94of1L2edCOSHy/tbNI3HzsWEYu3IYz8nck4YlPOFVSYD3tTFV+QcPTXZgjKu+/jDS5Kc/ya
mY9pRAPKVKbYlzH7F7O37J2VER/Txqa2s0RNx2wu+py2NNfxhOXCa01c/dNQbpceRYGG+DBJzIml
U/woKss+EG1k3IYk33k+YqClQvQ1BTZjyO2DiJlpzrJIYsrVekhK18Hl5NvYCNynyhHNnfJ2ePT9
ya2Ff4qb9Hl5NtTmlF0TiObSJZkw4Pq9xj093+Uy6MbWB1JTQ5gtjPT149IYw0tYKqZ7tgUHY+7a
ksVIiAu7lo/eFhxvMjf8Un2x3CtDa7ywovG3y627HFzDZaqrx8/ImIFBppJMc71K90MMySKNKzRZ
raJQmq2ZRaDorgClewnqfT6fXYi7O4EpdJ95DpaYWOTHIPUAEUzlrVLe8N7luOs99aUwo/xNy5vg
2U9eKxYhrT75tUzhA9AVqBVcnH+uPMVfkW5z5Wkyx2CSIAzpABuegTn/VkHZWirTshYJzZXoOGhJ
NWEQKItjJNdLLxZhRH6iEPg+6QwWR9rgF1GH75gLvatJ4SXj8rac0eXQ42mwu8w9uwytdu7QYnM1
+vC2HEIlQypI+pM0/JlET2V2ou7NTnAnHJCf80ugg8mO+bU5JyWzzXEsxBe+2XTAA8zjUoyqsCe2
Fh7v0eOD2lSF7W81rGUgMU40wvSNmJvt9dxsb82sO4co1HVnIpe5iiL27qNkOXSr0z+fyL9FcC4n
kicenRfPE7D75N8oj40dlAJEZboZG/9Z6+iplboHU2d+FdXtr9QI6OzNby1/KLzKou1OqMKf7YXl
Ve2V7B+Ez1OooQeb+z4PoMZFMe9fycqsn5cDsa0bhijpqtVdtot5pl2sKiJpEZu7ItL5ogm1rX0/
pZbKoSCK3KNm6jUMSS1L8dgY2lvrB9hA67TeWIiW2Mrpj3Qc0HEwHHgkKrfXdD+y57xlXtDLpnvu
Q6fD5UQW3z+fO8v6j2GWacPBloZl0wNBif+3Op4JMT8Yfwhpz/XOmRdxQXrsWszuk6Cohotmd/yW
cPi7EQdiZXePcjZGsloGKz0HjiCaALJC7TePIkFCmMj3qRVsgVo7RwiKMYPNxchVcV1KoY7l4K4i
rOZO7OwCD/iuwVV/5fb7VZazkaps2Ra0gBCWNvbyCegjgBq7THUAFAb7btO2tyoZGbZVAkARnr2P
v2zFg7nFKVffTH9ipTX8XTt67tq0S8R4wrePeAbwDag99zPs6kH9aGrHPn60TB1a43bZsIO2wgnI
sJjOFo4/JlhAOJuOUjV2aGlRdt3yxs4e9oNb9WPN77O+eFd4PJ7GuTSya41OsxFk5BYGFhdl4Pyu
+zL7oVMMaH64lpWLg6awXhXah61lW+E6Swm51uKufiRRZu7zgeF3Brd18EBG565/1lR+ITYDFmU+
JJs0XofzyGxkB7UhFV7Aw/hXczzXs4dEaoxEhVlHoZ2muVOsGMuvMtvd/llidx7sXVoV4pLZHUS9
tB/pUWqbVuNmCWqHDVmjwkvgkZDcZcamKLGMFQ6blGKO9jGMWmwYq/eXlKb8yDri7Qu3g1ojHcrW
aQArm5nmfTlYqMEysgWvf74VmrMSobMSkH2h9fHX3HjAtlOiaY8pxdZp3f1i4R8ubmkb23DIh6dE
76arrQ9P0g3Dra3U+N4CbgHP6qMHnmoS2TySm8txrUVT9AJwwcT+krYHW26WjkwoxukQGiC6Gmag
n9Bh8TC8LPvrpU8AEQ9r6bJ7olKGk6UH176EgNLMZZnLuriuqhE+eMoUyRtMG4sTCQiU6famrBKA
WjGfvmYQYo+GaeuQpYX0vafjNQIxqvqEBnYk74NKnX2p5/G+7OmB+0X0C5LrcNFH2kfT4G8Av1pH
f+4/R13cbcH/s80e5G9U7+7VAvOxWfblfuHU+86Oz1HqRKfJxosf5ncfV/59bMZvrj+6GPvRiy3d
/eVgQYfGMm7eDdE/EKQNh7bx+ZVp+u/yiMhnwERahfm0LnbcTsF3LR5eqTGi7+yUYWjo4xdXQh3P
NXYBxeTA3OGnLT93OZg6/9mpwDaxDGL7LtcO9CcO1tjaEJhVdp0Sx77CfShAG/flFywU+GiDEotz
pwVHaQb2rXBCqrvXsnHqi9OhF2aPOeUniy1Rw9DkXZrtL8F3r0zbsw7tQPSXlkI/E7nmrXA8jxtV
l8fAHNS59vzgEMKLAn6v7URkpq/z/6jzZffie8E3PUii71XcXTRklkfO7Pc+dJ2tCvrkrHlYKDuB
Sicz6vyuT1BVy5RbSfTGtrCH+JJl1nTO09AkXdAMj6NT0L9urNQ5LqBqC3Pk00czIBdNvV1KV8nw
79i0Bh+cHX6mWYlEO8lmZm72aXAyAYkUdfwo0nBj6Oxe66by9wXWmSe/6tpD5tFl3Bs9nsJcMtWo
G6WvQ5KwViBpqpVh6/7KtgIMM3qnxpMSswaJLoVSWz0wy008kC5UEZ5wtiZ/iy66f4u9btjo03OW
Q5//s4hZXsnOO8S2HR8ZM78baBI2dmy559h0noesGl86kIpgnsFXM/zP/5vnuyXmB/hfevTwJ4UF
NnPJMDBn1ce/75SKBgQJrq9s88dgUAZfu2VYQWP8ialcuS0t1YE06A0CoGJPP+ldfy4F9IQ2CWDd
9Vp7bJ08upkJxkCU8BSb6cYPnHRPkIr6PAyoNPppaI9EIGyHueG0HJbBoGYIWA+N9+RGBNVbwZj9
aLLo6CjX+Rz3Ubwp+nhHm3LadHraPHNqrcfH4whZcPRZTJO1dbwi2rNpLr5QhGTQgr5YE5qjj9Y2
OwKuU2xIyyZfh7vfla53TsrkFfmjz7SGEnyY4QA86oqNVaYHS4d/gSzS6hMeNw7sny4XJ2eWmGRx
WMzYIPI5JdUlOSqwXLG6rZCtyOtymCxq8F7hTDVpr9Bqn2JrNzRoJvOW4ab+bbluifoKLqkMXjXE
qhox6idEUOGnJK7vvjZ9/fgsJiQ8r8EAL4KHagrCJWQD9QsJ16uRxvrVVZLFAdcHKJqme3UsO9rJ
xCdvqm9INfKGkY+hbX58PDCZ/FSrwRjEyxir6dwNFm0FN/s6uHGAntrztobfgK8ecaPYmaGvBRcu
kwFmSUP8aaz8/ip6+6clRm0/VaW59TQmOYMOZb+tB+17MThkWWrZFbrEsKad882iTHrYyTTdHCnR
JyrHAMLkdOHKKPD2kRTODMXXtkMhX/vecv4YlmKVHF9oRF5iGQSQj1rjoBGEgEMLX2bTG8MmEISx
MiO5LQPXca7eWEJmYqD/1EFw2C/VemXqqNMGjGZBGt0Muyk2gEGRGWfmPaIXwV4SO4lC6Xr8aLyU
Xu2vwUQSt6C8n2Y8ZJ/S2Y4YcIGho2umK7/ke1oa6ckBuHxafoAfdfleZtibnGFITipFelPq5Eyo
eviU2sG5cVT4LUlsZBNubZ3cKH4rs8C6ppb3eTm7y1d8CO+KsfvJm0zCDLQpObSsoCsac+qoxWj+
tBgGNMz1uQkWfZUFU4vQ1d7wJfrbEaTSthSt9oYWyV7BKXqrs3HaKAhiqIJr+5T7AfvFVj8vrQ4c
h6SzVKW7o972D6Uu3DX7Sp3ACue9xhn8SKhkamE2Z+JF6ot9zyp6z8UkjK23DIUZ9/z8mJsTKvIl
z0Ak4kNqnSj6Xrvsdhq7pDHkkDDz0WZRlTOeB2lZ98IgNZKiMlgvX7p2Ea86uAK7KsqODEKcn8kQ
fpYGPT5LKuhqejOs0FPTYnIHeR7pbl0h8RDSUef19mOblhBLmIPEnLX9RR2UJ63916vlPQkZcNUZ
LSMPK6P970QKqgLWr23JBOT5409ELrP9siPIJpSgH00juzHQdiQdikoAwwY428iTlz9LsbqZoj9W
TsK9ToQEIANlL4rc+tFExq7yhXvUiuRJLHvfXFXJOZNhcl5eVSVtNS0hqqXWTZKC26neWYiEP/uc
36fYspgbcVzly7OX2NfLx4lohHhWg6Cm5cH/ZFj6HD1GWWl9DfzUP7XkPVhCSf80tn25muZ7OIk0
UrdEoe/MUDdf0YR4a2yQOrwWrbmbLRnBQOgsXDv0gvZ+NnzsaGxVwt0Qbv7D5ZIUWYfwf65jFnkX
m8t89/HwncaQRbO3glPf5s90VoZLmbWX2jfto0eOwFUmWLmoUldZmUwrZAT6wRyRpn7Ik8TIBVlG
iOmaKECdM6/1GPa+Lntrx1UuNhn4Xksjv+iH92Ur+c/Vmj0Ltf72ILRsxtUsFYK21t8ZugnZPEVE
QhAbP6fQnzqvfIjAmhOAPetz4qH5jkdjA4OH4dY8zIlGPh3IF6d8quqzfelV8LnvBDfA5L9LEZdb
NhjNYf7KJeseEEGHiEFPqU7KBmdfkDro31kXiopQD+QOFIWqJYYzHtrsaGMofCJF4iVsZfh9GtPn
xZ6m2e07ABjQe3PkS1o5/jnwgoqeUfH45/Pxny0Uk4LfFtT8Lns89J9/3RigV6jNvAy6DVs7utct
aNbl+RwoY9PKqPyiGaG+sXVdO9pOSuc9TroNfSOeJkMI/RPK3i3Kg/SGwii9sQLyNMqAdy5/sLxn
qKDdLP33UpvgS87JI66isCnz6pRZvxMWY0ToYXIJRTiu4yEy1jT/gHQaRJssCCG/EZRySzHbR7hn
Yeek687zYgxPiKU/buKsznC4WDS+s5oyItKCfENzGKcJHPW2MopVOBZ4SOdBV6mK7KOS+efTuVw+
f728HMOEFAnWH9g3RfRfT2eaigRPh9tzz86DdqT23aFJOLNt63m0KZzvSOjEyW1H49C0yKiqHrO7
VzAWoCt5CLGHPZFl3iMMjCLG0+MvgaECv5aLihLjn0NPdeMlcTjgKHbbfa+cl35kL5ISmfzJ6ftV
IuUT8fKbVPbdSUYwB+Z5+f8i7LyW40bSbvtEiEDCJm7LO7JoRUk3CFl47/H0ZyGr5+8WdUK6qWBJ
HTNiFYD8zN5ri5QwWyfOgw6Fv89cyaW/qCpfR30CqZ+IVCb/8YhLV5+BkbRjaVyzKdvn3PiX1ID8
8+cPSti/jZaNJYBOZ2AiLJsL791o2bFFAfdEV7sKlFixYqB0X4JURluhOdZVvehual+xjnwUA3OH
SP8E+qNgpZ24zkH3o2eZFs1xbpZbVmbtY+x10crAxGzmYf4pltYEjt8NCUV14QuV3WMo2mdGhNHX
JI8IU0qtw22F6lvOLspL1DvQAZ9ya1h7QCgPSktZI+s5O1rxyLSpxDzkNo9GiqGZfBNrE+izuKti
sUBo58fBIU0uqySi3eUEs5KRldekPxWAiVZsV09Wj4HUMkp702esStVLE9rWSQuNz75dTUeYu+Na
q2AL56hg9iazQSUG8mZTrMZpwIKned8GvR7ujaEuHwhfqsjS+n57Qkf4pVNSRJ5qmptiQdHgKpYn
fB4I85p43aXHUdbepbEDKE2lNjf3CFRBui2TD1U6BIm+DDardTtBLp3aiItgWeIPjPBA0SHd/b85
XpLxQSvhMGx7FywN0IPbtRk1w1vbJuXG08nSwKuUvMJrh5RBk+BrkXdnYIw6O3qenKWHXchzbTwT
nGbHW7tbp0ly+wgDLF5Rqzmgk0vzQJYFFE7NQHGSmdVz1evJwamd6lBCqDjkZm5sQjmQkG1oGGUN
IABDx3mflT4aUI9zewPRKULQsg8js/zPCZ83pGCUwrjnd8Ve2xmLZZdRhQ7hrejiJ5416apGO3Yi
ALjFjd6KXT4wDuWs+RgiOJA1gkZJycCkiINYva2s8vufbxulCXr3fDFtW8mRPYt7592gdqqmqZ/I
KmBL36EkdDuQsG7+aUTOv1P64rTmsddj4Vmpt6ELcATWKpbJkuj6pTx3Ls00MBRbRL2zS+0tgk4j
KdlEMema8VUmxH9BW9xbdlkQpQx72vFY3RRTrh+I/QpZgTkhM6iQ0wyfVplBeczytV1Ti7a9n+5J
6nr1kppk7GWnv2QSrhH6pCSY2YDhl8GD2VbjQSOLWud/WF3evQaDVZPGtA1cq3nwcOmq+n5wnXNl
Tx3AMEJS9Tr74MNeux+8lDkHslUk1g6CPyEvyajJN3GKetopslsZNVXTuahThxA5vfxUab0OZ6oM
11M/P7SG6f/tkab/yudnis743CPu1DOlp3u/PdLaqahSDjZkfngW2AawqlFbo2TKwzu9ieYtal0Y
Puh1IYebuDKZ3ebABiam/Gp+HmQIPSIuXLDL1PKhA25xV0Ne3yeR5V6cDploCEujzu2YmiNfO25H
vxBZL2lGfqzyO2iePcPI6J0V3wjBdExAN6kLeDaJwE+rPZEsZvCr+lyie2neElmcEERf1HA5ndrn
KvDvaRDNncnidx1WnfWgqvhu8LrL7Ntn154xF3KsNMQuY1dAlWEtI2NzctJ9AF8IO8AiwGVYghCK
zTvfeY+GmU23H6YAGN1qPpb81uC+KDMbTApqX6O7F/4gvpZCpjxLq0fCL5sn9VKPrMtS/61ygM7S
HtrPtRUWJ625yAwXRTeHzisnw3BuXAO3RJBFPASYErqej3dLH7ULjBuNm4VsBOEIXFCub5T7zqme
NJ8GBnN/8hKhosTIN8kvTpocQb+cRgK5dHe2XqICppEWx+PTQCO8UT/l0vhLOpD8NTuJS8hEj8PJ
6CG1RvX9PhyIUFvUQBpz4ls730SVzwwRj4EvHsvJij9EiWkfkefE2zDS6sdW4iMj+RJhmQyH/Uiy
2E3iPWcQAjRqCu5+/swh7XWtPns75bEl2T0w4ipqJiMo7cu6Ss5FbHpfDb2WyCYFIFSHDA8ESd0h
02KEEgBnL1riLxtcOHPmEn3dZs3VGfV9juTgQrfPUdJN50ESNvfvizYDsGo7fJMa9d8R7dgkNn34
EQ0SF4w6Pbh+vzlZ9gNQVHNtlxcNhSOzy+Q6sXXXF0dJTF74rQKUxmzus6QbnrGIgHpvz/z60Vkw
/N9Pcb2VUaQtrhL/0Z2QK7LiBcbiNt0dcu2zmg+hPYVBO2fiUNftsUUkh8rFrB+aGa5iImB/WzOV
Z+EWa7ya7aOe50AyW8Kh//w0/13eT1IyVxx+K9uk/F5cWv+dynmB48+t5aDmmGqA7tEqsUq72+IC
eYY6V5+71CeBQq2bReddkf7/zDTfvMS13b8AficnsQRcVSH7w58Y3+czgyu97yJ31Rhle9fq0Bpk
7WzdCBeNWX7JRKh9DMV0JwyNsQ+X++tkg8spOuPzX3633yaOprCwoLFVXHpJQ1nA/rObdRGthEkF
M1oZKoiitvEHMRWccM1gV0JB9mOOnvAWWT9tK/swIi8jbWhvNyVqTNIrL7ZEb0jlyijqiQqSiRbM
dadKhmvsuOOpdeavExyMC7UCviAkRHCkzL/FDsn34mYEsB73JFsVOAYSa9yvX5FlUJILvJA7w+qK
fePphb/myePw1JsnFsgkQ0g9OYMUSJmuQ7+AyNuQc7D3SsfceSJOT2r/RtfvoMwjxs0ztfWAaf1J
jJX3EvvuR6fU/Tv1d3k43fvJtE91cfQA3Xxu6EaxeBfZeVRBQa2RrJUCr3O1Q4DOf1vMNdqXZa4+
jKxUQVXg4vLT5hprQIT9RhJ+qtQJ5Ew4zyyVybDow1NiJd3xNhIJHSy1yQQgxWg6ba8Ea5NutPhz
40eZ60RWqNbrNpWw+h79/syG0QpjGGkQ+Y6eABNtl/bZF1F/hFc7gObT0Ws5p2Euv4vB8s6mLC7B
slaxI0ABD20QRgcDLDaiLn1nI0r7hD3MXgbx7Ltes2cluMFz0T9MNlLWmKGF0hEIEeb7EjzYJtGD
n3++aN8l/DoeR4mrC90lZopFrvX+8ZvYY9kWgxbvbpYCN030KxPCfBWPFFhNHxQsOv/3ArGYJAf/
SykG/2L3lvsiGDXX9caIN5mI3Y8WUiUyBMx47+YtHuRcfx3BxZ50DWXEYKEGVl9PHzMy1QwvP5Qy
n9jqyph8zjRcOcQH3w98pqeprmlBQu8umcV4mKV2r+4Tdd5XAiQoBIYjkT+VXJeApzZ+xu0dRFBN
8OOvQy05WKz3kez1A9J2csqHPGVxaxAJrBHqcV5oeCfAwN7yJu6kt6bctjZsJu4CgHxw89ndD6BT
sBunzsYdcKy1mXu5DekLKZZUIFFznBvfjGnMUbECgqwN38KK1GTJ/Z+/J/H/uS0ptTgjeXq6UtJz
/3pbSrNv2bI4JRDwZWYY4wPYhfo3s9SLvVfh7xGd8+iRsLFWrinYn8bOFRQhyL8aTtJSWkezhgRQ
moI1c40fTz2dZIWRE5QZU7SI0ksZpSqJ1uP2/1NpA94vt5NctnW08jQfzReCA7UwV2aTie10oedY
673yXm+M6a5stYM/YwSBK0lMDkr6Map2ytf2b9elfir9BiS96/GCsjOdaZ2YZY8cz5KCsSQUdYUT
xbnd3ros6vvc+CInP9tpA7iByW36l6SbSeljqYbOmJjeLBUG2AOkdBEt2l0xR9Y5I40jap5u24dA
44jJpds9sLKFnWuzD/IynObcbO3T6PJd6in+0m5cCg21l0PhVBxU0W5UG7gWyR317XjXzfVBVXEF
y+aHm7zYnmnVlDozpH2yonqdaM3IMlGXe4K22ZzTCFK9DWS1OAXKJTW4Vh8G0Sl3AjEoDCz30de4
4qn73yqR7R2R+Hf0X74Vs2UgndMq0GeRvw3QO59okgcSx+D3ih+38sL5FDKYvpNDxjUyWMY/Y9Q6
JuPnNkBtyZBQGul6Wb2T7XL79Zg9jUdWmT/Tqa7wyv5kmoP7ZDL0Awqi4I7tOcxqVys/hVPTUOnO
4mD78QQA37xVYZpWGttZ2MBkwLitQ48La6MuKvWi9AaqPsOE32+BmzC7dvETnEokibBUd21nsz9t
6vsCo4DagQivKFbVQIRRlsXAlGL3XumNS5HqMEAiuYuO1QF5KZ/BbCN9RhH8ZYLEC1JuzGDGD9kx
UOr1SvsSViPa80XagMgV0DcB2nz7hbYdUUeuA+a/kLiSfYBT+cIcx9iLuQELP23+fD+rQue/ba3r
GkTPSpzpps32/33KrMxqbGuYGLZ9adrWARjXKavG8Lm3XrHzQtSrcufUMFjDdduVrwPAvDU6UvcN
9NfVmxiRlJU4x8tLF7cCHfZTZszavopi89Wk5lzH2c1TFSOhOlPCIrRznclbB0SZIeXWZY/5oA8Z
3iLXNPfdMpvOW2SiQe1G/xyUMEFBmi6ib63EyETiFJOTkVR3unEPlX5K+o+qqZrRuZo5s/ey9EhF
lJNzP0Uz6qTYJ2mo1f0z22duNPU3fsYmJfCoK6xo/tD2iGlljpvoUM8mAhGt+ZEtI1NlmVM/mQUQ
FSN1HXZh3dc/fxPit03x8lWYcIsls3FpCf1dzqIZDbIA6+ST8yCNlVf04b3f2+G9XF5cM7jCbjeO
6s9DM47uU0zzazfAr4DsNUHLkBbHaRbJ2bR9cLuLwAYVz8+QEdghCMZhE+p5tVEP2xqOMsLehNM9
T6GLpUDNt1MiHsFVZCsnm+Rn1T021ufbbgTrAwL5TOAaK9h+MPqyd3o2/OxbPTtLnuT3JHauUi9J
N0DWiazpa/nBCNfNmJdvnZiyTWBDoAsS7azGfjOeGGlP7r0T2tuGufUm0Ux5pLIjglcuhlOO5VUh
P/Y1HH4E6j5S6rI4WZRJYZ8evLbrxQFg6mY25Vrvv/f2MF08PPFml/b36hy5DbSy9lM+l94mU71/
aTs/1F+WQ0KgxCISVy8xKfbky6Pk7LKJBBhbb7ae0y7Dr2SJWsYgnyegNBJtRCgMwx+cQAjJHIdo
5WTOTkaE3U0+IvPcEs7Ob2YSzGlvoCEsAzB3YLpAG+NtRes3p0BY8zoEDox1wOBUMckzVUKQOWMV
05ROt5oT2o6M1viu6cnDwHd0DSei3RQ5toiLYStANTWNPqzVtIb803p3e+p6sj945RIgDqjmOe8R
ODfduO9BxzxIeHcnnjrlJ2hWxUWpL+FjAwCDi0nXyg5UCzTx8VZeNLPB4nKcRvDYQXWdXHc4xVVD
VNFi7zNGxCTK59RM7hOSofRoQWZ6dMIEeHfUaN+W8L66hhNEk1XwzxH2OUxAx7P3+X7zT+mYnv5i
7zNU1uQvzzRYX5bLA83Qpcvj692oruuhhLkFGTQhoYJqJZ8taEzCaMNjHpofEbg7Rz+d8b2nSGO1
iHjEUvvHLufTigpbZke77GP2HdF415vcaCwUnC/GTz9LCFCzrJ9zIe5qvYg+z1yiq7lPznbhxUfc
vPZzINDqh71rsYvM/PsYPP8qQdCwV2+1pkLt6wz6Ti76KKsNhtPtWmWxMx4mtWokfp3rvrY9xuhZ
jNU+TcnBZQTYcVQdb9aVJpTjfsaCuyu6DmgiFO2F0yae7LIltl7k+pmMVLhNIYA2IuDPvRLHLnkD
iHs3IVp4VjLHDnj3gzAbLme93zsNm7Vy8ZNYw/BVpEn7oHs1C7oZd+CywdFhxB5IWH5x5qx/Yb4T
rwUjcpYtTvdSQdrbxHre3YdFhIcnwUGJo405BsivxSOv9Th6k4qyVd1tfYJt79/SQ8/tmylOSxye
MstAAg1QcLIWdkhZ44zPyFg9ZCMuNWOe5IPLbVdmVkHZzpOaCUJ4p37Ck1oCUHYnDiJUX7cbo+0Q
jSwjjTqtmxXWcNSYI7MVVyTPGN/gUs7WT4/lF6prsF5M14rtzFFHJa8hAK2NB2QB29gAaBJ6uXPn
R1+aOSxfclr8ziXthn74R5P202e/jNs18FsSFhcRbh/QR3U14RPI9G0+xgHP5tIpRiVr/9t37/RM
S6Ihlbt+9NyV+mvdQxJ++7cTu1teOr97EBqtCZgZTDlx/oBd8BJHImPFURb/1B5NYsoD/gA+OrCG
ddyal25eSJgmplr16YghtjbQXKoV+zrcDWnBaa8AAxaQofUAFvI4zM6AXrAFAz938feYOpiuckGc
rTB9+cmWQwLokRtYh7if3NOtqE1HVNyMJuIfgVV+NUross5dkHmYObKATDYlrB9ZefsyExflTye9
t970FdRR9Zb5d39Mh+iouf4+Cro7NYTiSNfuupp1UmOflZSR+GjrUpYJkKQe6cXSiwC8P9qtvrem
kLs2NvsHtC5AtAhhOPMo/eeF8VoIlUqCmecs9Xdcxc0arlr2UDWxxYSnOfhKg9GY4aOOU+YMno9I
2jE+2+GgbSpnfLo99qwRuHZB8h05ZeZ9FhbWX5JnfzMqw+eBpYpNmWbLcQmq+7XZEnR7pDbGNEv2
4B6VG/ImuxpnCwBfWYvtzSIZT/YmXpKhbo+1Sbt4YkKnMVs+qWWhdqbG0jPcsupPmmLWz0Fy1KkH
n3UrDGD1EyBreXwk6N8VcSbROv6bcSpini5YX8N2Iv1NFWtSXyJaLRIARzkgDxyG5L4oQcGiHS33
egf/yrNCeNesat+G2qwvoWN3d2puPYbgzDNBsqtvdV8JHMPLjN9mNGfqgLwa/maRfz/WZRlgMuNb
XAqMlsX7T5Bs6DxBgDmv57rTN0wD3JN6sf/vJ/XWQtMFyrbI/J0/Wg9+7w+LMWl8QAI9A96dph0c
GnAkevpy26gUkoi/hsjTMNZSPqioPM6UxI0g+E6pN9QLJM5oYKBzu4lDn9zAPiNby2Lgtb39YWGY
5aGvQKiMDVjDmnOYR/46ImJXwnWzXvPgRBbcm9KVhCkYlrly3yAjZ3/rBX77rJb632S3xTTGpNp/
N3FzvbayOaYkMS1HNof9yRPf8zpMtXXVk0xc6cRRoWtu4BohRRiB+mI/0Q63WoG2nAzfKHgwnfGH
Wrb2hl2eCAf0tvQBzNL87jkT8OZ0Oy+u7TAdPZwF614nGj4oNes5S9rrwOD1GC7SfaMvydRZ1KhD
x9i57srgcntGlZN+I9SobtVo4UoOkyv49uJPaj8Byqi4CMt667GNr01UQLTkI9f18tLUhdxP+fgd
XlO9DY32LLqqRcift4RE4c1bg4qY78nHmu8j09wrw9kcVU+1bOX61iiypezu1E1vB9hInA6Ozp+7
gd98IZ7JhNrVbdoNx9F/u25jCRjQkRCxbpbzxoMHuHS+aqOlflIv+cR/EmvdRPTocFGeB1XgqxfT
J2TW9Zt6OzHOvgxOUmxIEL96gwzu5hHBg60RcdKi81arPYpj8x8elTm3T6ovr4Zik3FdkvKMyM9n
iNFOJpHnXuRDqtf2SqGd9E7yAaUi8opysM9CJo+CUcsnDmC5slPolMMMZ71gpvLYOUYLRwGT5PJu
ckR2/fNH9y6K3PH46IRYmFGGpKX13l/GQQ9tlOWcBa6TxIQQriPxufjOnCDbp4wNH/ol3Jd8y73D
TASs1//mtp41EIbmtY9Keci5on9NcLuctEUtqVdpfhE+MbZ+Zlj3SZPdAyAiVik2L/DGuc56z7nX
8l20nO7Say/4mOhoRn/+y/LiN+UQvyBzfY9GQqJQ5en266mQVJqNHaRhvYx87DY9Q6ajc5gfAzcs
r+i58l2Tm+V1sEt0PXH9OsS6z3Q0I0+2GDwQVQn6xtErN1LNgghZ0jG8M2iKgv40LPv30ob6nZhW
vPOg22wXPt1BB5ryMXJ16KravCXeqd43qQ3pyY0sDM28iBLEGOQeDD8mEkHibW8V1zxC4c2F9Yz0
E3mZj2WPJ95thHN7foStYFvpsPYMdMDTCFS2eTo8iyTkP9Pxe6pC7s+Xym/nq4dzSLg6Dy0aHx31
5a+fpARr6qV55YCcbb9hsvSfLVAZ5Dki5ZlAgjwHrdk+Zy5SPt0hibAn/iePyLRng2ierMmXewsg
OBurpnl0a1HT/GT1djRcMmSz7KkuiAN07MLZ2NEsKXqq+uAv+CYLh8HNOZimOiNP4BGlsJs30Th7
VebLKswOHjiHdTKOOMK1XJ5QDOeHAovyWqbWfELT6hwXotLSqIB8YnszVqRmaTlcMVtN6Dw2gFlM
2Kvbmt8T9IcPf/4A36+als+Pdlxneaob1PzvTgyjorTIHNdZz8LMNrOPgxZ0KYPWbLLXmfftz/9v
v8EL1f8dC356YYoiw3wnmQM3QwKfwZPkhtnp0uJbhOkAv7xl73zTmq/DdM0nzXlxvegRmwaZvHGd
7mGUaTv2RRUg51UTYQrtqaaTIvshPTz5SunmNvJlHprp9s4IuqMNv381kTjzMC+OfgBazTat3O4v
t7O7TMz/2656JhcL/hooQCYbEGUF/s++bmabODeZ6ZPU61kn5XnQKDhYJ+J+gP5ADDYWg9s4nfRc
kHzeQ9r3QN0opjYM0P3FUAMPOyQwU5FZClENhywlSsoRhXfVnHHazxbUNfUWQ2O7qkpC3LYsDMgX
msARaEs9PlrGz6irmrOWokBy2YauqwHhECqPBeFKh2XMZAAHJo6Ym9q32CsD3KCZ53qsGWpUzquN
5I1x+eCSp4ZYxCKDbvWvnCAJvtyOcY+Sxi7Iq5pa1jTqMTRU0ZtgOXcAJyRmPdH3CipEQESYzPq+
trVqp2BKN+GGzIWzFgnKqGahEXXLC86E6qzeqp+m5i9XvBDLRfbu6xJ8xDqCE8Nzb2O8/3xdSIs8
PelinwptGs7zYNXgJlzkDy1hB3H5oddggbSWeXLRlcNyWQhZ8aC7a7rv4l65FKkgo7VZEW4OEOCx
dmhjNrF35yrloh19Jj+QhkkCoLrQj61I0n0qgQ0ebpAtOvS9z5b5or7NPLUIQwrChGlC3xxGADto
OiMdqrFgrz07KA2NKdRWempP9EL/Q/4MYCxxkRhYIFmlqn2Wib5tnaXI1snRenFGN7uai5i5GcaX
yE3AgJpktkApGcjBSMaV6s/VjkGH/rZFp5vtWErGXDkd469u1C8JT6C9Z0ZERln+y41koCX9CxRE
gv4MYsGG1qUZ7tN8fROT5gPA62T5Z44tWqKun8x9tLy1QLL/UwHWTvs9X/h5c80QQ7X06fI2EeYV
sINzDAnIfeUUJ9cIzVMjgpbGEDG0cnTh8iN7QSf0wO7ldCoTxmKBpR/V0FldqL1pE4WyTAOF22G3
A6QCEELg/RQp9uvevgvn/IOyInZ+Ye7UJuLWg+K/MI89oALPtzBdNlT8e+GHXyM3fYO/357UJjY2
3/78aHR/q90tQGAIvXkGu5xl71FgQdGQbTgvSZ0pVnxIXnvCqfpX8j21JzvQ13Coko1pgDNREJ64
nodj72Irx4zDTDp7Qb3nP2pQr91ZrAdNgIBthXfn19amF0l7Iru9Pamf1ItV+2Lfd3G2lnkjjgF7
tjv1UjrePz9FDuUXLCjxEsT7OA2PceqWF7strGPQe/TgY1Y9iKzrjo4bWgcOV6yDXiQPU0WiUENp
d4NbtjoZXS0BEgbq/l1rMNgPrPCDvQiYlIqJ/IKFthr0eDkoVrhqyG86ZQ3QPnf298KLviQlnexe
1nW1v5Ub/SiMFWkK8dYOonHNDazvdJsBUdrE3nYyCgJGZYN4XE7ategmsnthjRKAWP6l0v/NxOzR
63GwoQRnauMwj/u1Bukya4QARvx2EJsWzZHHGRr+1COr25UlLPgoiYNzwYOCAIFkyaby+6s5EqTg
kwcAW7Amv0SO00cMVNlW8wp5UG8NesmQ8nFrt4N/Nl3jLrSIM1rsygp+wgyM1dj/SvagCIuXOU6j
nW2mlzn3JPGWbs+4dtoZddU+hEtmXOk0YCgCnSsJK/RfPgi5/KK/PFhtgZlbtwx4x0T+Wss5+Z8H
a5I7VmuJsl3fRklo3nmgVlpy8cOYAKFlelhZqHVCm2hlm3/Ag0UOLaFRw5bQx/yUMXuOnAAP8rxn
UupZt4G+bbnDoagF5EmZ4lz2g3gdVRI/3Wx2dzZjptUM+CdEv/mBaW+2DhIr+AAEMlvHBtLSMG+S
ndqJWbm9HXVUz0PkPwzShc9V6iTWwGJr0zLa2z0QnD4V3gHiFhvPzo92TVxugwnOS9Ia+tXJHnvq
56cm7A4+04r7IcMmrBlgrfwnBGblHaFBX5vA4zIdDXsXotBtBy97mcrcJkQS6PFSmzPVmNal0zOM
WniXVDSXOQU7J4vqriek9AKa/Gu+8GUT8vdo1lARa0PWnYcggzWDsDeJc1atCwClxtIEP9cpro22
cYX/OaoCec96RP5lvPB7S2tT36AZMHR6Wsz6777fsPUnZN8RA8+CWCZkfQCJZgfxjmpWyZW197ge
v4V23K2n2apOSOwADxhpvs/7cBvXxRJdIsUJdXtHmjKAxwTooeu+UqlVeGGIdPbSQXsd0Tadk0S6
n/haNkVsRCC4umkDzWE3BMX02Q0JuyG9HhklahgUzcsovBToNhPyGRJGzNtiGruNKgwN8DJrgzEd
M2Y2KF1afx9NCyMcuRdx5b+g4GgvxqQtiHje0hAafxliyfe0DXAbEsmFKdFHAqZ9721wysxrQ57p
a6m30XOZ+QRXN2EO1D7WzrErvuJf0nZgAxJU13KnzcV8tqIpOoy9+7E225IRplucEaZxjpmjcaia
3Lt3EVYDBmsePADUnITTWa3G7aDFASyvTiWza1mZ0PlSzUdUG0L6QEJ1aEctu0sMEirDIYLRWSUP
4TS01EM27lKGXUPha58LM/xm1UFwYEGLa0wunnA3/RkwsT+lLlBpU0T3yTgYL0bqV2tNYmdti/LR
8ZNnpsjdluMzPM62M9wZMH7zore+DEP+mUVVe3WzEvl0lg3cOJHDnQGH99yXBZkM3HnMFokEWXYG
50L3vk50sbBjE21LSUdeYuUH9+VYhPji+cnAG7ckAHfrruxBOVT+w2T19WnuvX7DZHsbLP28mVXP
fz6x7ffwCr5UwML0T3ii0Ju+J/yYjeeC4y343IzZXd0IkpOVRpt4sLaoEvSN4VTW2zS35CWSQLKt
wqY/21prP5OXCYxXRA+DGdrP3OjzxqUjwB2ce+s4raNdvZgVwx5vW2tOuJ0WKyNAy09STuNV/WUT
nLpQiz/E1hystXBmnKOhb0hCExeLlhT0FOs01D+m2Q81yezaJdy16fStMIg69jxnkeNFkBzyDjKt
FU57GWvleSjMjsxTMFyWN7of7UycKWT5T033igo5oki5L0zmcjD8zM95X+1xTnQ/Cnd+KWcs+3/+
lH/v8Bl82I7DAM3ghKV1/PVQ0SZaeRMVyj9zNLC71Z3bQQf054bT7Yvd5qhnl5cI5SpUcWQCGL76
FZTv0xzV0SlEMbBKU228YjPDQCdsc2sKdtDD7DGnaPi0YT8ykrQt9httlt5rspkxcSBH9Me7xImR
1jJZvgtN77iIcFCCO/qrV8Mvi5nwU6iRRB5JDcwlrHmYUmR2cTTd+8V0jx6bfEYoeTz8J+ZpM1Eq
je3hXAvQIQehuNjBWwOt4KGTcfwXi5qxDJJ+PZHxqzM410GlokhwlqLzPyeyzvB70jr0y0lFA6Ec
2nVT5+jJmYcXHrGqxhC4u2l0p2PUJPAIMlJZK70Te3ti2ZQ5yI5FDyx7zBt+RfM8JgTPRJNO7ZEl
2WNHoHvVU9B4y0ebFabxN73ab90a/3yiDtjI4jlkavDO7ORlMWbOCDa50trY7jAgB9OL+750oe6n
uf+hHewU7hfNzqyPw7bSGbwEYzNd6kx3ORsijJutNNfcydVBahUi8KYSd8IjZ1yahz9fr8ZvdTz/
XukCu4eLhqXs/b+3jqFszSOaIaJKjEvUomehCh9GQ7tXb8Yhc671RLhKnTO+aKtpqzcS/WeUcAB5
BS75zCS2zk94dob+Sb1I3UxPIUZ21SrZUYavvZ+crRblzi6dohhUky/+Mtcwfju1+FU8VvAUmWit
iaf99erxfLN0gcc0BAubjy7VEHE/rJXN3vhCot1VRuXJ93uMzaVf0rrpw2sgWMXFQZx9Y3IKLCv7
OoPV2HQdGpc48cQxbpmxKu2O5giYvQRG/vnzX+any9Dql6uebZuDJso26O9/98cZ2eQMCcOE9a13
71EZA0wOOB79YSWajnQxY47eQic+ZGRWcGSEyOeW5r5PvdeYYDybUzpLKiQyMsK9WQVERQ+OdlAj
+9hLx/XNlksX/EnI4KAmA1nrfS3tPH60LHqdZm7Kl7Fjt+kXSXJs7PiHPvrtIcFEuxu64lvOYPjq
58k3s8ACR7QA12YYP9p1fz9HevjVzawQvR3JVEn34rKw2QgriJ7bTYMifsdQInw0io4I7NAo39De
B7hjWPva9RJ0AMqHY1wju5noSPdc2Om5cTLvwaqYKeF+RBXXf0lYX7xC2x0eeld/6dzgkcDw8rW0
KmMVh3l7Sn0XMZNbroYos2/ZIrZkR0lBm28h0byqmh6EU7KWNUh9gCoKdAe10roy64BLz8rFKZLy
wqEvn6w0eEumrHwGl/cQVKSFZVGBp2XpDIoB9yLj1XVKY7ql5slfMltoZzIGk5UP5XbdFX6GAoLy
T7MwZ3guF5XjkyUvqlCecsNABON1cjVNDFc3HXMzfYQyQYIQ6PQ2tZ9HVwuxRABdzheeUMAH9yDr
QGxLLaz2MmGtZ/ausem8wH7B5WSvosgrPvuOfJ4Np/lpFlcAP2Kq3a+C32yd4rNcVmYVEWZGw2CX
PtZTRJTJkA+szNG+pvmD8kfnFsZSBBCQPgzkr6R0lbAYwB0fqgR3ZtyKbaVlJmEqrn4dUZjhWidj
yYXfV0bZeLFndu6j9a2aufBXxFV/UUQqhqz9pWDqfpjbDg5Cg5eeFYFTuvcCuz6GRr05iUUyod7y
IROhloKVWD5y9UfEHW7I34pOnltVz6S3vij8s4uPeFMSA0e2HHHbsXCnlTVO4sCojOfAonCtYzms
wlT+8JYltdpLqxf67C/wYM+DwThLBSQkKTdQ4UK4yUVy50Ytv7W7iIAL8pTVt++UFvMn1k34rRDc
/PuSaOELK2xiDSVM45sbERa+vHg6Wqobtbv2AWMrAUEeS8Y71jBtrbRxWGLDgs0R4WzLdoif3Mk7
x8lQvkWaY2xJbZHXcLauWghtIl78dlIQwuT3g0/we2TfyjetNAnmc82rVWCzU5s3u637vUXGFWwq
W/uK2po6XOn8Y6P+MKMBf1RqXk+OTEf93L8k6RytuYdAdxfOVWUzjJn54LX+GUU6wozKC59DDQeq
2RUEQSfRs88E8k2MAyhNBwmZRYnv6HVwVb5ajAuctm4xHUQVa9hHw2oXCTt7sPImPnAoYGEdYCgS
fJlcWW3D6Z2tZw1s0gen6q4qEafKTATG/4+t81qSE9iy6BcRgYd8Le/bVRvpheiWwfsEEr5+Fkgz
unFjXlBB0aXuKirJPGfvtceJHOEZ7orR3r05HlU9OdVgMpOwXwVdVb7lBE6mWVp/S+ou2pS11gK0
BjMcoef7m2qRpWO0BxmRXBI1YZ9GTEG35KeWJtZLAMANDUaEs388Tr7T/XAs7SfrHe+DBIZwTYlE
O4NJyqmUJto+U9j6iDVKn9OqDs+jkPdlifxPCJHRTQEITvRb3Hf0Kb/B9W9Wf0oO1KuRQFAEXSqr
ciKZY3mUIm9yyKQnDqwZd57JZZH3iQp2TlpjggqH/maWDpGgBSkvdES/N1ZiAJ5DC96FNUplOWhv
AU8OrSdO5HJjRTRqAzWMpV/qoH75g2JJqHkd8d+ex5llPGaYv+LelUiytPgs/fxbmaTdqe5ScqEt
2b0iLPhhNYKuRByEf1EdwNvBEV+pjQ2X0e+Yp0cholnkSGHV7oqwGO6azTVJxAbp1NRyN3ZDKjtw
gfogc3/Cm5/BOZ+rCV0SGuvWdgBvT220W9pbXALdNtXhMS1NwpSvjj0YFdmd+ffB1oK1jljoSn22
e1CS4kzl5Sdvar27XsW/1egD2VRdtV0YrIWbDLuegs0aw6j1juaiWM3V/UvAhCylO478IdnJUHs1
/uAzsHD+6GEmnNOCtLm4ckixUiYp4Wl4SyjyHrSBGAScT802bkiq8RPrl00+OxI0Bq6w1CHBzSx1
2mThYaER0O2suHVrr67vU/mkWHLNCIQ9aQSZmJaTPOWYKSrk/ec/bD1MwD9Q0kLcnF9n4CM6Q5HB
YSBkeNPDKd6IwCee3HR/+qp/V4nJN4fJ+YQK8ynGvMCKjvZdR9vspGVDeAqH/P0PFwFkMPIaCpCL
cDdD6gqr1iSrTxKn92Oinq8HAj+dLV6M2edsaeUlB25UtNNwZVElb40pnnuqd8t/H1PS1WoTIaac
82hgK96WwSe1xhDKib1ehpghMn4XiFWxFCHboUXAx46Y2lgDc3sL9M6+J+K3o02wWWduohajuJY0
ydZ+NUYXCqclpTFAMfPQWlCiCeyHYYCFTb7IrsYkG/lWus7Ke+FK/+z7hE1P1UUnd3M3qPgH3RLa
cuZ0MyCeHQLAFB6muqNhRisjIQ/QRpK9qfxZlN3QPaHPQaEatlj7u0tR4E9a823I6lUqEhs9pY6b
wZcjNZzp16TzG082zBuHKo3UTRSoKdDZFlmmriZmpBHRUKq41IKSYGt4xnbM51nowGputMDHmehr
qI8aVFRqI9oogFSbsC8JLsLxGTtX6M77qhsSyhu01cgPBpM3hOG+NtwBeGJ5TrAOyBjVtUN6e+B6
a8sO3qa+HlaQpcVK+9mkyANpdEQ7FfcrKByfWV4+FEP+S+sguzSfoRs+FjHK/04dBMkEWmU/wDir
tfrTBdypV8OvyiuYL6ePhheehbfHwXrsyHITwXDu3Ohu+6OzHSb5NaWUufKJiZYps3tOnGhQGBnW
0qpfFTWcTCNH5QHmgPHtlAmeqZ9duEDC3YNev2ghi9AAH5XuRIq2zaroyIIplcftYLgpg4wbryGW
osnslXJ/BjTv11IEMIBmljnhldDvygw/RAvlIht3o8eiqgACY7fOiWpWuPEUTXXftihE2YAG8kJ/
ifJ13tnh1gQRtIcd9lO15hHoI67Lyemfs2x6MljMV250oRP3TStquOSktrpEe0r8RhEXzZTKidG3
e4zIb9OU/qb68kGBTidO4Ch6sckk+Y+4x8Ebdpc4He+WTI+hbpzc1Ps2WjUSCP7+IKD9Os5LRyZu
lJLELyJs1oxV9CQ67k2JRbJXU/BSMvtu69r8aWqoxtsUTCfvWDCZ8J/WTYRarq7tQz8U74o/c9TE
xdPrnxNRCgKz7woCmE47P3ojFrje2QR+TvCh1tbYkv5beHwsxBjoWUeAqFcRpjE+ub75nljyVieh
f3ei/LNB0L8ZJSAuQTlkhcocr0n/RG9vi16B6pB5aGV51MtiM8z+dBe7emNNIS1a1hI+XYEqwz6R
2+mlerTs6sULgKN33E6mSNztsm9WRwp9I2idW4Iu6ppLVp5WljVge4Dyg7ncS9OOUCZUs7HA+PSJ
EJP2UG8iM+hWVDTCNWBhhttB/O47F6x4x9U3GE99Yf4kp+49607CeTZxE2OUZRpdEadASxBnAsJt
wLQatge4Tu2c3VJdhz43Vz2dSWCDZI2YepVujbipDm0oL5GmjftS07/3i8tPIFAA2cVoBnGyutHF
5KtUvRGD+NQVyQ/TcMx1b7TVKhnPqUasCIMCipmoVKuaOQtZra9VG2Zrx3S/kkQnykE/o+Csgata
J1AyQw6ocKIfn3S8oTnR3bVbPXh2x+c/IqyrpPkIbPY5FOY3ss/SOSv0GhhhwKVA8GCLrzXobm0G
sB8vd7wjHX1duHQihkCdA88EYyKUvhNRPG6NYaKp2w+vpDTpYETiX3GkIbJ2V0YVHDF8HCUdfDBI
qcTRUb25yQjk3iHxJCRqnc8BczK8n2q8DEqPVo1Tm5QSkkuEbme+Fhpae150y0eCiNN91UDlM+v0
y6uT977Kd4ZPVo4BdGKblcljmo3RoXOru5XGAN7Vi8Gfux27mesVa6QGEDil6RZ/cER4o6Mdmjr5
7UTiA/weakjq2RgDNgLz5iazgVi5kFNLPMUA2X5LvGzrEG4cPpBa7EVSvfDvtE+nMpol1/eJgJDM
obOJZHk9RcBKoSZdcierIZ/taro+m4wZC7MI/C5BPh0nU64DkE9E95UnvzRA81gBGnlfqF2Yvej0
rCOziU6Sc3UnGxnQPR8j03jpUbRRuYRGY431zXH8bWX1YP4tRCl1VL2WU7klEnbAiAa+Sjg/TDs1
t05MUCCmMe1k/KgbwJbS8ZJjYDjeumMZv7IC8Fx2TbnJapy7pgum4yygDmWQbQrtpLvk72GGggcD
PKAMhpwLOLaukxW/uyOWX2agxaF3427f1YbaIFKNTs09dbI7HPHi1dXGexIxsgBYj9eKCZFFXvue
G//RMdIfrRjGazYOv4TLl1QSGrKODU7s6U3ZlE65VAp3OzjuZsQ2dAKmjmRc9tOawmsHhgbeC0uV
dZJAg/AjFguei22Ed71c+WaM1daIsbkWAfccq16bIh35/yscdPwxOS2CDXgIZOICxyiM3q2WAP62
69+IDXOyNDKUdR3aHT6quf3hrcqgt08jn8pKT8oDAlQPtL+xFhAi5lU7MjNdYv3qM3RYXQW1O7AP
GG7ABwMAJHpR32NQyc7A0DbCSNtD7sJJJpgc1URaXZEwkxCgf0U6ldisLNeUin47TvhjEtp6tLv7
UOsXR8sJmVNXR0avY+bRAlfPeWveqd4z+NnRHgohuDwzf4YbkqHbxrE42NaR1dm4TobM/DSRZPtm
or0OLoMw7OmT6QfFqTXJ33BdOitT4XyPR5lvI4r0OzMNn1plh+94+6mF0AkSLop+t6y/5/wyu8Cx
vugQbxt+fQw7drXKUQW55kg5LbrQ+/qKJNFmqXrpAgSrfaWqTTH2fOHUB8vG8lIXEe88FnnMbjdm
Fd5mzEkLQZO2ym1DW2Nl6DZWWrESLj6GqfCf+75PTo1hJ5REIoWg2Uxu5rxJwdBuJp1vBaOjuIrK
j059HeE1Ym+i6tgn8XDsosQ76Fy2IctvwJbMRtzCMA/B0IPb5j0VHgMQ650t9pjiqMVxdiazbMxB
tPpeey0Cl6g7hnqyufQNJlyiyyrjq4/9etN52d4YSICTHbLPLnK/Syf7kmI4C73CjRh5O3R1Zl3+
mJI0hMg3pCtbzMlV2ozEw3imUv0whsNhyIt4A5zpYIuClBWHtZCRO/EOKXR7baL27swEZ4AR8b4o
NHNnzbvTVG1JcFpHQeW8svQzrraMWJdZifvaybG+Nj5ek+XZxmnDqxPiT3Zd03lNyVJltWdZp9B3
Fcixxvl0zeAUBn39pqFXPuC3iPchWZwfTaOtqQ47nxSDGdagl1/EpEdPinnPqpmfIEP8d5Hl47Od
AqKK7SLdLsen7pF6oIJwABDGRY9GXVb98gm1OA+BJqmRufbayRByZmh1zxaRqdwQA6E2iVv6GxtR
sUKz9ApvtX106/YN3Gb/LuOqOKYCJ180Vf277TdEQHB3OZbzs3lbvzSD5j3iQ7LvbYs6cD48EfFy
MT3uWcsPEcjSIfBgbj9i0iDlZ4ie+ilvbomubeByRE8A3qKn5fiUfGrmRAn0/45AV3zwZZdehBmk
VAZ8g2GgIjhbQwexiqxwelo2rsx+44VR8O/bv4dMs37wpmi6/DlhPh4jmPWnzLv9O0Tct4pledag
DDEL7r6RlGOtiY8tD+aUyaOrew2//kiqJqEErO4NBK568WW6mIuh4cbX3veLhzGZCfMMXl+FF14y
O+/edAm8OuulDdElmN4M+mjLCZrq0rXMq61ppdo1r3Ud2QBdtL7X28eo16a1Zobe91I4e0ISu/1Y
5jqrACjw3TA51wn+0juiAQDV+Tu0AoyRrU2zQ2T6u9eqbk+RR8Bf1RU0WoN2sROQDzDJascqRrJ+
RFXhFLkPuT6Vd9G61mOoZ/su0IcrVzgJp9Z4joTQvzMaWtT7GvdE38y4mwK5yXzcLKkwTInKzsVg
5HchtQdeumWRTvs4D9p8rap4+jYlzb0tw5gitNglNMpCgr1GvuRh+hmOvb2yK1/SaS/TrTQb4K7+
0JPI1+NlZJY/zMgjS6NukzBGUsbI5RWUj7bTPGLVfCcLd0mXDLi3sKTBh2yOKQXXi11UXNf5VP9s
E3c1mZb225TerdbN8SJ1BKzBQKVFZkFD7Qa+X2ZI8eI0brcxaqytlW0be0+QIBk3GmVJvatQe/vD
cSgd75JFSu1Kw4+fHE2Zq85tzAcVie4WWl29QpNSfKgMdU/Zj86+lFX50Rn1i2O235uuO1ReZ9wn
3dBWWT2mJ7ud31NZkFDYePlueTbO/Z2NdYHyBL7dSPTdxu8j8cItXq1Dmitvjo55ayI16tCOk1gH
kFb2bkfVvKur3UiT/p3VXe3Jr6atvXkItc4xc8lH3KiYCecn4MkSLWw4r6zXnE0RTo8mSqZ9b/T+
a582jzxvfKXa0K+0Om6eGorUJwo6als0jvxeGIgF5zMohnnrFHXIddBcm9Chadqlb0Eo86dxdFsy
dbBQ2RS6oLWz9COTJTXD8KlEgP2ooWC/5hNgltbQHttUBjQiyzdbudaD3I1J3kSsKZPqMNnN3Rxy
Md46J8x2FUBsTF6+ts8dhirAQxfQtBpTBd/gL2E30CMivYY571KjBbYv0uljeaKA8zSOFoGEhMNe
tHljS0c7LxvJRdeuCt+f55Z5v9FGGR2Qz78OM+mq8Iq/G21mXuEsFVgNjDQ9WZjLl1MWIta/85Zj
nczPxHvkbw1qbpKdJuI9gs8W7ATqXIzI5mhT7Y4RxRUlvSGh10cYcuZPaRXPfaHXX/5U/tR8p7mN
BKts0mDcNHalMZOgzMFV21+GPQs+aMPz47h0e+5j88MqyUK69eFIhGUB5nY5aFkWdWXkpn3iIV4a
dBc+aAUqdHnYoBC4RPZ3pwYCH3VIq0qvfvSyoX705Ux9Mpvf9XxoEg7eziq1nkffjM7LGcu55Aek
e8AX0RoWrVZtS8myFOTrrU+kv+JCMjclLsddZ9jmqeKOelNlW2wqo4m+o9s+mExWflml+07VdHij
rELvAz3IJdMhmdq9iYyJ4LkPTUwPy6kAJG9FlcmPqeM6d2OnuaKs9TaWpVhNOlQLc5AnHwUvnXJD
+qHIN8V4JQRhdcDyUknedauS8F6FdMmWU0h8umRebL0TXu1v6QvS1M57/WGsmnY9vxBa6eANQ8hZ
bz37tUdCdkwhWe9k4hWf1cV3LPmZOVG8C8hZObYD1dw+Kq5EQslPVRTW2pp84pU12FhOS/0uIceB
tgnvCiGG49qzpdqmkNm2Y1vyBs+bjkJwigz2ARSL9RzXnjqEn4Ee9yQAc9EUrVbeqU2Xd2mRkiac
l2VHtXBRSJH97ldGfRzRjEPqSmLAQyVqkOXhskHFEJ+hPKwc5dKbCY3sumykH/x9tOzintjbhUhP
WeUikMIHwH3Noo+RILpYDXbRv7KIEOsyrNEpFWmxJtDIYo6hweJmCv2Nr025CkffetDmtQ5w0ie6
CmpF2Y40WoonJ90oWcIOMnv06i0LVb4gknYqcsisPYZtazwumyEJHBa4KkFZnZoEhWRxdClq6mY9
gRu2Iz6n3NFPy4bOKRWfeWM5CmDMclB6vto5Mnz5d8ryaDlv+QnoIv978rL/X08vu8umo464rUyi
0vp6Kh9ZPtfXUMa7sg3Kx2BQiWAdCzGnDiEM5vPB5ZlaIO4znO6y7C3Hl5+HpzCuXDOOsA3ycglB
p49uR9Eqi5vX5dC/H8gSELi1JJtmOaZZ6iWvUDZxF+QN15vHqaTwnEfWVie44Qi5Bgx02L/mMcX/
XvU/u9SrP+zORhRU7XpLiNdKEuVRMfPBPT7ewlq3NvDGRzKArZ9N34I79EeM0enMiXdqtJb21zA1
GSN7YJ6zNAte1NBau3KY865nz01m99zSW3iGLGWEjJuXujbrF1YfHeUyRctj3o2n4FmAQ9lVzQyu
CYr+xUUQFQU0QeFvGZvUhh3RdNqFCOGfQ2iezaBMfgiaoKvCwaVOVGh5aKHzgkKMmwOOmeS5mghF
G1g/v8J9+hZjbvBUE3zYpHXsZRB0+7ic8m8qLoCzpNmnxF68Jc0jROaps27Lzeg1KIebTlf60zPB
BJAhwWKPaJ9HrZhqfs3pE8+Y8ZK25rNsRuarkoRtmX43ktr9HgdGSTIl9PSqxLyhjVp/d1SU73QL
YccSqDbVTnBqwBnNrB5902TcPHsdRoqeTT9xw1fnZS/VycR1KLu7s0FzOYQeetq1Zf1Q91QMqJaV
T8PoFk8koBo7f2isdTQjmAqRH/WYMnRsAaCVZTQ3A+eH1Nng/do1yCXh/+zGIvzRedVHQ4/7nrFm
OoyG5+0hBWWvcItelxP8OS4hHsryZeR7coQDFe7HSjPe/FxclTLDH0njtivKRv5TaJKW0jdjsQuj
kvmPRQVp/k/ctObydnZ+S7mgyRz3cWxN+JUW8gdtCMonmPPZus2S9NWrwU3DFjgvm8i0YDfI7Fuh
FIFqal7MNNT4YLlkGmh5BHlbr55xYCaBD208vnJfS19E1gI/xqRoFCNRjuYdP+Uwfz8Lvv5jd7Si
edhPuS21qtZex2jgakjC+GeH2m40JwSSPtKCyDD3edXnr0MJPUpQIksJUKMexbrREj9In+M21ULI
bG33DJMmYMqQQ/qe5LfIjSaGyUjfxcJqv6WGdpowitylX2XX0p24dufjrEhfBGoEIC/VQ16EfzcK
CeQqzkaxA7NAPKTUOgj8cnxYNqh5cYoDz99yjz22iNGfE1Asz3X52DIPgEOafe9rRzwNnkVUWu79
Tk0pnpYNDfJhhxs82fw7RuLjCZ7pHUcpHaDSpc3vqu4YEPNOMiwLPBOlgpcW3k7Q6ddMRbaOFFxR
lXanMLFvdJuECcuu16xKx4PTdB9Nq0e3KCPsFi408wArT6+9ZNXfRz+4ZbSUU8f2tjwy5kfxAAjF
8ZWxCZX2HHpS3YRM1C2gZXFbduO+ayhXlO8ZqLwVHrXhwaEn8NDmJFW7ZJ5sxr7P+DzYXY6pRvtt
CBc/JyUtp8BHssAsPdU6VxSlp9apg6fcatwjnVV7zWVIFJXmd9eS8FKYVI2Y8afVMZzIFR4BoABZ
4Z6veUNy0buOHhbZDpSqI7K/KtapmplYzPSm5KkqSmcz2PKHSMP81ozqV5Yk8SvFMdZAhUTLOtVf
BsFLa0BxVdMZtypwXphp+7x6OQXU+h0bM1FIwHRESNMGekSx1gPb3mSqwxyTaQc4psW1q4b/3DT1
9L0HMF8bBg45za498hF8c9WOISafzHJQVC8PxynwL6QTV53OEwQgvZCv5Jz55c9trvFp9Y561tOB
VD7d/432uMhBoeN67fpm2heRXVLGI1ZYUuCTdUlTiCIQaa5sNKsiZ6hjomDTbN8sTyzHJAtR3uX5
6eVEGeqQJJb9wMrwc1N6eEKEow5VWJhXk+hO+pCW4rpX5nU55gKx+/toPjZkrVi1uW1tQQzZjC/z
wX/nlKzl9MbQT/9e4M+rzKcRhKFORk4z5t+PLs8um3QkoV70UI3/62f/vQCN22EVqLgjS4ff6v87
zxzEuglALvz5qfk0HSYC4niJiLIoxz9/C5qsYQVIW62duhU7u63tq0QWumd28+CE2nDKaZdM+U0b
rLMXILYKWfoeDCtwt4XqBiLfbHlsTIr5tLEQBE5uelJhS4ZfWwJABhU9TXPEQMlYE2ge7Na0eWNR
5UUl9c1JktJaP2FU/OqE9t7bMVKGJHN6im9JsGu6vr95sQ8iScWnKTACAwgEFkPTyeM9X4aRRbQz
bvPgVw/n8kEnTu5p2diQm2Td1Re3dmjuRJvRDPtnGnDFJTLFW+Pr3bPw5HC1hARON/xwVPJdA0N0
wLRuPKYNcZI24DQjt9yz19nDXmFQBIh0YayLP7qu8k9mbicbf0zrrS2meHZ1bch0Q0qhnFPbls2W
0c5aG2abPcxI/KYCTVXK3uP/65+apq7XJEmYzMI795YX3T0gmL7rDPstm3o+p0Ya717ympBvhpgS
cRKmqcpKpyMLezwiI+GKBiVSWx83cgrLHeqttaeQT2HiblceLn3TJp4rRwyfW2P/jKmcBNaMOklq
+trdwxWyzzq73Yi6CpFKlvYJXY3LWplnq6YEQlsXH/G816TEo2Qi3C7PdbGPPA9qD3UEVWar1pp+
mZYFvW/ZNZdtysh7Wjb/sQ+pk8F+fqbHFnr6t+t6iUcC9PxMYKt8YxGysO4xKTyTYRM9VzZ/UBm3
jyQuRM/ZlKkLy9s/zy1n4VudfLLKA/RufzZhYHaboIsA6/7fseURFq3hUjTDfxwXHeAwb9logaR9
aza0IP73lWIV5szMHBgWhEHThQ3rp7BHeRIPhUEmk16ei3eLbKrtcuX1dR0/DQMJGrl6QKMUfEbt
+2TZPfMQyueT5TkbR9HcJjun3FIDoYUJbRsTbPUcUxU9jir5ZXkEHBCA/BQMjvOUqBBii5vtAiZZ
q7AdxydaeyN1yy7agxJMV/kw7lu/KuA6852ElE3midX7j/kY+9eqIhmwa/JzXRYPE2Cxixc3AC0S
hZTWwlPnlaXMNstBfdT/Pu1mCbZeLYocTC0B3GF+5N9meRlg1gnpC3cdJT8ZVeTgccfbj2YX7/0q
mr4hOGA96lHLcEGaN2Hko/PgeJLQ9NUCmNOWHaNAhBx8SRDMT6HxmhMLuIfswj0MK4M0s3QV1nR/
zWHsV3qVAfvqaUyIop5OHk2+ddk9dmZhbkeDSnYZGuO7ohiHBWuwaEIVI9COPWFq3pvpIWYesQaS
jMtZsPndPRQCWGTzbgy3D+9vP5z5FL+M1Gx3ItDaN01RfJRAlGShru2XsnT1AVwmPDsDCO3cM9wP
6VrANNCeXOAP268zuASynjxQMan2iHPFIRCJWpWIviN6WX57GEoPhUnazyAr7KiFNGhAzJu8Drfg
lsJz0Gh/D/mDQcBVcRFOXumrYYLwW0/Di0T1cezAoCH9EqKg928lGCxYWyPQ4Jx/m6xOm206Qwor
pzZOXqAThSCWrQ6Bj/F9PrwsOJeNYzDFTAOs0MIKG9hqA5naaWe+hyacsTjGkGCbSfNOh2s5THwr
cwZytOI5PCZ2NXdHzAZ6qnkXiWb6sCTIOHRLaUO0j/91vMhtmIr/eXqK4oRyaXMqkmw6o8udzssj
MUaSFVCG1mnMzwFJJ3+OD4mlzuBvq1j7ohyJRdkKfxHt+wU7HrVNnr65PQEWUeVb2yRJAm4cycH0
u+S9zYaPpIVY6leTvDIOSoI+eeOXR7pbKurKipLCAnxSEkdeGNKYs7STNGNIQx1xcoCJ8KcODPw2
8yNqfICn6tinExsKjkVlhG6ZTy6J9Oxs5DqWvuXhlLg34OU5w8VhZOpBabMEHozLHBcHI3lf9Wfd
ZRBjqD+22sw3dN3swWwGvkSsdkiu/wxio9tmor2rAQMflgu6+5TFT7mb75jQGcc4CtWl1yt1WR4t
GzXv/jlWDqRnB0T5wOagKFTKRFxY2//dWJkUlwyKIq3UbFf39SXLYZbMPhQ38HBw1vDS0Mwfy1r9
Tua95XiREwlg4PAKEm6tI+FkubCuujeJbddhOC3rMjgw8yWdMKczoKfNcCJCDGS1WllmMT0WVfd7
YfspmzfZaiZBiv14r8fcP8Me+cZU0AZ8yVr/E1NMekwc82OIVXZxHAnN0Ry5nER/zFHX17qmH5ss
3qclkmNK6KfScP1TZQfvpL3AM/EtYxu3Pr3nwS3x2HQ04IWEPIs/xUDKvprTnwubZmXTFOg8Yii4
GqFdx8j7mRjhS9To6phrVPoSczx45qpM4naTREa8djrza+iTlyHxiVKI8T+32tFq4aHZlX7hujg0
pXnLfe5t+Q2C0izp4VLs9QZJDhHZu8nFxmMQjjpZ00NtaHO0jrppeQIFLhDmenRNA8neV8k8EA/d
kyyy/gx2ukxgQw+4dElGjzZmygSh8I9j2rQbVd6HiqyvyW0xdTvhr7Qp5TFJyLQhWL1dyRB2KTy6
VUfsxCrxi0/R1JsRFf7I9ykJvXwVRe5dD5W37cJh34HW2GQmubD5II7RwF1bI/xzHTIhHlNqzwNN
FF/5b5lTtms9zx9ByZOTFbfu2oqTeNMyO4K+Sj4piTSXKQFfJ/yEW2IgzkSkUOIzIChRo3ioS7LS
RVxc28RyVmb5Rl7qsDMhruYFxdckj4uNW0GaTCta7w0Q8tgN14T/PZfolDds+Bsd66RUj8t5DN0t
7ALnrUhffX2ugaPivoKU655U2BGXbW9Ti5wKH3P/rTQ+/FYW7xVdR2ZqeUprn13ARc8Sbfw1+onL
3DyiTSJL0z5ibHhRmMoh927jWnTvSYv9hrbnOs8RReaerugX61dHFOGxwipskUXuThQMVGEyVW5C
eQgjz10lLVNXqN9dQjNdTC1ANN03aSygcM0ozYwFKVjCwyGZdzC6YQmss8EmmqxA6oot6DmLu4ue
UP3vm3wja5b1vjY8dbJ9tcKyXtepIlUkpRdAxwstK62IMxi19Ugyah632amO7J9emHaovICwgFjQ
WNPJPRRAM+1+UQI/KkDTodKvRRn81mnSrEra/3vpqm1rUNUhj2NNhHe6jYlqQc6XGmvE0nieEb4T
2lTjDBioWQyovqsSGb5uj3eprOZM+WplY/Vxmcxi4q+KTQJan0nw8NZEQgOmkBxAqWi3xKLy5qzm
RMHaw2PV4gDrfG7IsdaiQu21BHlx+NT4QttZyAcJXuKO1Fk97lBJO8z32y2yhvKZ3yMWL+Uo3HVV
9+Omj1kPeT6asKQ9mOHUPIwuuSEkFCvaDEejF/Az7OiFMhm9X3tXRkhhADWcR40uJOk02Sqx5feO
+Z2lkps7uc5ZE4xUiPYuReEAmR7QpVQoAgMHErxG6SxotWDDRPDO8vcWOCNUvKHrLp1ej6cgFuu2
LFiBw/K6YF0hAicRR6BQn0qbkRNqTshC5JjErPSJiiadO+iKXaZ7/d6xja+C5spVDPxBE4mpuxRG
xp2Zbawj4xK7lkbPKqpb7Qyv4TYxGD/EtAGDbCU6qqlSy8qnLGmKB7qAawy024JGxENW4s0xmkm7
QqhcFZUUlFA6Z+NLZniNNCfi45NP2oXy6tSq3dnaTNWIxlfpUtWx8mTaqBeLy2IWbI6XOC+ni0oi
AKj/9pdH/ZRqm5Sy658nBg39srSSmhgsaWyaWCfDemqPhhXv26aZ4HHgvpatsTIQ3t4ChoqLT2Ct
S6nrpHUuFilh7w1KOMccsQC621WuUkiUGu1QMzTuIzrlqvPjFWM8BBOb4gMMvTzzjkGq057nXr8d
uRmtDFFjjaKxSjTTrozF3KBxESthXGi9nd8P4mQDt18cBUXj/6hbvINu7EeroEpBiEVqk1WBxhgQ
BBjZR0QYw1wfS2u6Vg0k2YAc1KZICtDuTfMozMzaBDNEQwNnTfJ49lgickJO0ba3yZgemrhxViFA
PUIoNfti+qTDaSFl3iY6tjFjoO6K+BvD+96aGmw8Bl91q/7odb4f9KkQpnd0ytBx7+1IHoA+Vtes
x2lL6iVGLWRZbc43ua4hqQae0TwESXsdOeuQztqOPIstXBX9pmLcn6iDI01viZHCm2W0mWCIDBl8
UUZmNkHuwL1g3TkfLdpBtDVdCRoMmU9HB+FPrUZNfb9tatYI/8PWeSw3jmVb9IsQAVzgwkxJ0BuR
lMvUBJFSquC9x9f3AtQd9QZvwhKlShmai2P2XrtUm/IsMRWchep9YZpCJ6H79GqB8RLIZNixSkIB
ytWUvZ7JYcIZEiPfVqiDJkRATXpUBu2KiV/sOvToqZJ9adiot7DdAC376ECZkyP0hcOHSfWYOx8F
q8YtEwoeskSgs6VdOrZK8dfzUouexGnYbjnOdZLZd6v1l5HB/p1pPSJOxE2rlohGN/WG5KNp5MMu
x2gvW5unRq/0B4datc48LdkHpKncdfo23zFvoSzuRlBBPveEAh0AGQ+AGObtKsF+Y01a+HzPrPry
qRlCC8kI74LKJ6GqU2p04YGFeqnEfm1ZcLYbn3YoCXalGJ/aPNEvy01VdfpFqYpi3WpOusE69N8v
mKza2AnM/+NoFFvPospd/ud//+3ykV4ySI10grf+v38awIBAuJ7lmCylDtYGyfjPN12+l9WJa2kC
ZF3+8f/5kbz7xTG0Tbcu/e8wy/oNBcPGJ6z2D1CJeCUQaPxqHIi3NQkFs7HTXg+iNx4YHMONFhjp
TXSi2baTynzFByQIXnOWZdWvSOKHk6quCADCzzNa731o2Zx3KTOdUV15Gbs+fBJX9EAUH1pQPQW8
DRpDDY6lkWKNTpL0d5pB2JZoEE+ijBhgga+sk60mg+l5VBOmM00vj2WhnspEdZ6KXhUvLGlVhLKV
clzuFoAGXRyQwW65W5oKaXYVrja0A8NenQWfPubRs1ml3+zn+xem8OIh010ePMbYTl4gaCQvhRn/
Y9dKd14+Vetqs8Hpmmwt6d9LYiFSs04Z8XX/wGg+tCQ2rpPST1ZF85eYHlZqxewrCDMSr5tedZW2
udVlbx3xD691mCZ3BQBEQobQBlhjsjLLOr1FFzJiMtd2wmEnlNi+Bz4omDJT5hBfLFIBgFtwKZ9+
jw0hjopul3cUZ121633W/aX46LUqp0/nbdM3xjUpmm1iEVyjgn9Z+WmxgxULtudg1+YfG7vgyrT8
N8ujpiQyGjmjx3oarWRZpDveevI3ZuR1UNl7XQTtU+I3/esMJGotlpjo+4NdYk37qY0J28x74ZYF
5oGqp/T3KHrfS0e9GcqcSCGQoeeXzEgfbIqe0rbaDVNJ39zto7Z0IxxKeTwdGy14N2vvQ9OogLRc
OeQ5eNC6v4J/IBkGDfMY16sKbwhQ7i2u3ltUQfeV6p2QntfSyW+V/5gYntbEZK2nhOBGKwSUmddP
tp/chTi2vJ0Bnv8Dpu/A0/fZUiCnlV6tcoezpDbpDOt9xgQo6XXMDTdsu1u1UI5JBUlqemjZBPGl
OFiei2cYiP6A+2xkOR57KKWC7o5yhHqAUX3DkziJs/JA8YpiD+9JnE7mqu6Tsz7SGqiXMIWilNvF
PhLmnxKALcF8z3lfgIO2MF3YnUn2ZLaFK3IFEHcrmUg6yfThN/BivtK+oFuQv6X+MIdsb4YCkXtu
8pbTaKy0tTGgI7IaEk7MapV2zpc6XZCrH8pEvCI1fm9DAAaYW7Z5iniuTX770rhp3XBkvf1mcGDO
zQkin3MYznu7cku+56bEVmsr9Q32qFnD4HYefbPy2+xcKNbdtJybJZQDs5Q5QY/5pIRh7Ry6YsyZ
Iw9s4czmCZ+HPRT3jKw4px+eQ4MRhTrizfMo5Uvs7Mqt5+g31B1zabyR1oRzITn2YfHaU3N5lbc5
AU37Jn7nyJv8CK9tQ7zekxqxpQoIgcX5xKI6TH/lFM6Iq567pKTk6uj0bY1LTa8e7JhRQK3Ij9Jg
tWCQrYhWDNR8yeWFdeUsfQ4Yl1ml+mZlrIybeRg4P15MgepVwttqlavGXwzPwBL+ZGmG7iVD9GZy
+rBY3igZDcLQoMinzO0bwjCSsP4zqs4h1cKNpAIEQeSShkLo82Ci1qKyiTgTY7M+FlhtU/p2PwHQ
5VAOO+LWk+4ogTQQaQTlOMZ94ntH+6MfzANLAMWcHpOTftbG8AZk7YAKbh2TbTOMxgXD4qZgBe63
rL7kND+ZriPbHfLdbTiabCYM9j6VCwxtn444mHuVXJ7hrlpM1/uAkYmOjbt94SJC4rZHFswHG9pp
Xat0raHQII5Me7uLPrEAbmIDolfNV61CIlhh8IrlieN8cvPA3FRt8sTbHE4nB1fCOi2Ew5lFl0QN
7xYvF8skcru1nyrf+dUN5MyFtK9Zftu36krq1WHQu3NbGgdNU/a5iM6WfaF7Osi+yddWjBZobP5k
ZqqfNPG3UD4kSsF9oXE2Vp3mCqFAPvlqhPZZ2jG9E97KKdmiEH1IWRMiOWK67LqTYya/2VYgstR9
hPvBZTDVF+rsLQjKHYDxiA4ZxX+oDL+nFm+XQGvE0PgXwiO4fV32iRz9UJi8acsK7aXFblxHEE0G
/Sw0xAS6suSbJVBq+EHGq2B6ae38E2WYhkeFLACe+ub3KMdjhSUsd/KT/MJGtPWL/qpxYcL5lSYB
Tgrel4PSoDw659nASkFxjSYn3CTuf43lhCY03+kwgvDR3GQBApxOD8lJtIMgB2gR/UA6HX1/m/bT
1fSMECtZzBMRHLNGntUSN4Llc5EAexACIuyGF+nwX59tZW9/BVPwrvvRdXKYvA7/ZFRKYPbXTfWO
rKI9Zb7/LTxvGw8x6QGaT6zUcJXwySGPZIOJNoLXW8NooysBRSGlMWhfbUXDyJ9upmvRoQo3UUkg
Dz5nIBB7gFK4Ahss1L590rr+Dy0LQhOtgRvm5W4TRDcjV469Tga5ne/nq40ae780pXHtFGuMpb6N
Bo4ji8mdmZDlwLVlB0346osYG5xS/epq0hmsF+Rad3XQnG2pP8Wd/NQbXnkdsAQY1asiiPF9VL/z
xLtHJiUEIo6NXoNNdxD9TwIdk5HWH4BgrgWKOHz9yUbgkVa42gHNXTE4OGSkeE/6H8OTf82+wk5Z
W4+cgYs2oLyDDfVLJMMIJw6aYtYwuDLkbTD634gBmBYyOgtE/RgN7ZfMzjTB9gpLt4/7JN3rE6+m
jqFIyLLbyuOrYcobwohNnvUnhGvY1xsQKkx6Rc5gENbLZ7SDrbCrqGypq4oPxY5/3QF/EUeraLRd
yA+tTjXc2uDCZdvJnxh/J7OyK/bUtyrL/pm88GYTa7GiyaAS0M1Xo8LmnLXaqqyNamXBc8jCa6iy
NezoE6vc2VTDoO3h87ijE1k7mdg72hTPdRpxFdnMe5Mxs8b4OwvqV9UC7a8HTGooqHDSXNVQD3FS
TDvTVP+ohQ9fWGxQG65D7DKSYtxnW+HFK1MRrk/92fyWELIkCkW9Z5ASI42GsDB25UbTkm3Xd2sM
CTrBOUABt8qobuoh2NVhvW0jlq0Yo2LL30RhvEU6bCTbmG8b8Y0m0Ml6FbhBnWxaEW/jKjrE0nNT
g5H4uK4D1Pway3CihmvW7rG02HgAWq5TVOANUpZsx7Q6nsDwGFxg68JF/bcJes3FwrvTjXpbJs2+
tfRN3aU8U0QGih1a162We7vA+szonUI00Cay6CHvDyJTz40+bYPwlZ99joG8s/DZqsoIHta/czIe
RxiXI6hWvzd3nqbvoLBwYopt3Y/bwUZsG1rbIsq3REZvCuKLBZez2nb1fNzE+XAgMWmf4NztGGOk
kXZv+emabmwD9AE42dxkdq9Xyr6WyHfql4xZ7sjlw0ObzlD44Mcda36GOw2ZhVzBc93a9DEN7xDu
2SVs1NxAMBpu/OLasQXx+ujQqND0J+3gzYMGvAM+7g3avG1Cvh5yA/QWKhpwnkDWjT7fgZhfjTDl
zOy3oQgPBUCd3iyQiHU7zWpcIxq3SmiuM1giQUbyFC/wkUFUxdTAKp+ITN4NJZFvlrrB3rQd0V5I
emWwuW5dWwyFwfoX5maohj34jG0lEFTk9i4XBlHM9gaIZiGnOctxYxASHTFisaJrmNabCVBKLkxU
xtZeacE4R4L/Ykwm6SVDIsV4GkPztDFUGrCEuDA/pFYPN13do/dQn22IrPPXc0txH0oIjjNbY805
JAqG52R0CyW5xJ51oIEDkgzmWk4vfuvOVm5NP6mNvp9NuLNqqnPn38cKoj1Lxb2B3C9ojV1c5AcD
qEncIMyf5N4nl50G/dhZCUGEIcindaaLfUOkTN7ldAz1yTfSc9wZp7wI9z7OFRLbvnJ6K40Xb6CO
u1bKnZkMLjXjnGo9khZW25tYUd3QD641s1roDgclUvc2GTalckg7y1XlVxyPblyUW6nIY0yi4xDa
B96/bq/ua6U6zpmCMY+OPVDW2atY/zvMmpak3WZUnXlvujFGXYDE73Ven3E3++XHQA5TxvOmq9om
nZQNEnQcUwrRk5Ln1Kl2s2GDGfkkIUSC8FRw1SJ+WG5wUe6VPGHR1aGbnZOYIzCDh4Kui9zkwN+x
4/pg72HAmyjUDaQY62IaOSEF7FAvDZI8G6kTSCwPMXFkXSo5Pvq6+83SCIfNzE5ccgCXm0qT2wXC
0ShTcE5witRpXPzq+33VMuVPUPsvmUINm5rTJNF5tEViEbtFVliAowp/QMZoVSsVet0RODkWtVXo
Vdqx0olCGLKTSP+g28NUlpOZ1I1efJTJ9Im5cPxgWK882YGTu5oKBIF8dvwmzAAOaaDQ6DT9Zw4U
I/IH0PLONbBoeqP5ZhT8VXhNsL46pOCRwlZy3jvqWQUwcDY6/73sC/1VMtZGqGy7mvAjMidb9bzE
PiyZQctdAynjXCh+NbVCCMQM/E208UUaU8XaKlGzrdlcWIUS/Lk8CllR8RQMpCZRMP5NWXCc/cGM
eQ05IbonjjUMDenZCAP1SE6Xw+WiZSKTBjuKzWELpnJ0FywNAQ7BngNqo5fGcMsycjpAOlCA52G2
5vQhZU6DXrAk+VhwShjtzwnMCJa45JAxMv+xC3abAf+6thL3h+pTB2qMVtWLd7TgT4VCf4Mbod1h
RjQ4Kljie4zsf75XIgjySZ1yTYuP8aAZPGoHbnAco8PuWMZzVCeAbMDLknGpEKX4v5usb0csxckQ
vyc9TXzepIs5O372UxgyY7tvfHjaht4l88WuZlkN7MtVvNZeJ0pAsTIHGPUN9OZM5ar/8wuNHaV4
0Bw9bfwO0kJeI4yXnY21aZ7ZBIfGALg8x7MvMY7LR8tNUzZYcMx6gAcB0G3Vd0Skq0l1EE7VPv08
MENlf0vr1W7JvR0NJaKS4ca409V3F5H4e2gk3mm5GcbSO2VW+GcIyVtqtJl+FM5fFVeVYd5VmohP
lpvG4Jhg93Jc7pWzgKnIzKuB53S/BOcs5JgCXSfMbf9Pk4hSd+8/5Itg1H6XjpVzvQ6DizapCsuw
2KB34idVyw/991f6uW+3agwndPC3y1eW34mglztYt5B5BmueWzdSdfhFbUN/bcYrhtrvzraq/djr
86ZURS0PAhCFpKMqGxM54nXBh5Vl8qiGoDss90zf+ArKssfR1wwYBvXSrWYmVmcYrxUPzj4MR+fc
meXfVIzZbrm33EiNGHB3+RBLeemqebVu7RFrQFTo75AxiaEfxM6Wfnc3xL2vBnF1JKtWYETdGZU+
DYUoSpyWPllkjPGXz/O7H1QPq+DA2Fobo/Ep6CokqOjbl8d3eaR5bdLFCoSIuBuw8Zqi2o4e2d34
3Q0URPNNb/jsKJpIovRCBoNr2GvcoBQ6OcG4FpabsseqIFCXumlEcKum6ZwBXsksPJ2ayDUBvMC8
qiTlTB0+8th/ibPgRWmCLVFCYt8xC98hv8V/WcxMn/nwqWLEV1bHHE5VFd6oykDqFd8bhU538JyO
xY8z7BkxhK9VyhlsoH36iQmK5VRh3WE81PLg3NiKRlsD8heREfzxoYeW3o4+w/mZnrSQDGrO2CuG
7V2Ra+kjmxANFJ2v4G4gd1n3yDy0W6LJ5lmuGCLjwvZGvxjq8Hd24DM361+CBiOqSam+b3s4ApWw
GCwXy6vy1Uw8sWVBxAgfnt1Y6/2uUFqvIZGXAwMflX3MgzcvMGyE79ED0uex1abxGMI/5WKbpejn
I+fodfFTSMNORAKGX32+6UufNjsqxbSSJE66pN9iOZ0rG0fNYBXkuL6HiR+ixwE29TDUfnJa+9Rg
24+YqNaDk5jBNna2RpYTDDvNaWnerGKNpM46/RCyTJEQA1y19BxVxlxN7b2XujUbTLzjgJg4hP02
R1i1Y2fumzB9dxAoqzMPTxesYTsjSt70wL4yYarMKbxgky4vGS/yS43t6hQ3SFPqXM0vzFx012Cg
ukqd4lwG4PIIBVN3s47uXLTbOGwEoxUkp1bAW9XQq4YZkRiCDX4DB3tFkvKUI/87mqVizz1++VW7
rY7+wVoYQHaM4N+ujH/KEXwKKbbRU9T4oKeqyXpK2oE/PeVh26mZkZ2KunBeW3tG/pNjbtEi+TpZ
fcLS1X2DANLtHWBRjgSIXHWJjtbUtHeqpjXrbMCrGjVE2eDduPFwRczeUAYr8S2EcDj59ZNj1Hdf
le0RyRac5dhALzffzbhEXwQjMosKSC1uYz9Yh/k3BmkdjFWAGA3+gSgN5pJ69MzlBrVd3Sg5O6fa
2tluLnLr0MZI2pYIZH0OQ06pzVBE23jdk8Y/xlB5elAXJ2iWrk57NE+2eJUk9h/byr/H2ql3y/PR
Jkm+7+BlMdqMggOIxXYf1TwFAnlL7aFMXp7FQKtYwszDqTH61PqGOn7+dn4EDFEvgu7Cq7FZVUZe
HIWK2wPBQ3L+ebIIscmOEIHJ8fL67dDHRz+2vYNcEmsJiu82I1CIlTnMu+upRO6Myfe0fFQ7DWtB
Fo5CdP1KrRVFXVVxWh7zRj8u5cpyU8xrOj8N3412fmU7IezwrnnOkZjh3M8YgJa2eQ9TT1/JtG32
GcIvj70MjL9sPFgqW8SlXDESBzcmK42EYnC9MD21TjNYqY47K7EitGUERWqlGWOYBFJZWOZ3hEsR
Sxs4LckGca4RetOzj0bvgwkbH16hvY9DFT2pBWnr9kj8hK87khnuSKa53+0X4JWdW9qHyhz0SkJR
STSsFWxhSp+HqoyPbStQV1kkk2LpRcFoC9g/gRc+GoO6kh0F+m3cdVO8J/wR8Wt6W26WaOVZsjC/
Rh0RfiWahpZA79od1s/xWibkXS6H8M+BqhIpsdYS9CLLeToA61NEj6yur8af13MvnXQH4BrPt+jJ
lpjrFOCE30qDY0qpVf3izDcIELOz1SndrSc8dbccDT8ctsJEWIbaRL+Nacifk8MNKUVu3JbPpeko
DjFg+MIubwv2ACBvB8toPgaVQnYXzdyrdRVftUqS3xViWSLyzXw4hgWkIJTZsYoG8+F5iAM4425k
pjBosstkryWpuPpYp/DTOvq7P7YB2+1fJW+O5w6QROrE1TZJkPpL9j2bNgLOETNldSdkfDttjH8P
Rt4eluCumL30nmSQ0flEE+Y/q1kf3s0oR35Ith2kMX/VpsChV74SiAugQPM09mhMZkqD1TOiRDxA
GkCkOJflcw6QwcsQJfo+D+TLUr4FwH5pximsARXsI44RMiXH6/K0VWGCFt1kLEhbn1fHNK69q6nr
1hW73sxKDWzxK7VVfb+UMD6IHtWLSF1lRPWkUlZujahCnG10fbCRUMqxgLOg6DJG5f/9ZMWER5AN
EgMAWU4uOX+mUiSXIIwdd01X6gcZIoQvBUizWAkiXUlyMoGWyntOvRk8WztZ5styBC03bWg666Fk
ARaOZIytISYcGlNYx0rRgqe4rhjGWQxSrLRCOoJn86WSXzh6mk03zeqMOagXop966eJ4LUNqbIix
8UqfgHrL2Rh1WH7M8hUg2ClyxmMrsGWtSuh4XGhL76iFrN6GglBgR1GfVbDkJxFGxs1qtO8gZIWw
740575IW44aGGIf+cFn4bJQ24Bhtr97JRjzIwvN2xoigfok4htPUHmg1TNvt00hlf5gbB+ZC96X4
CCVWqk520yYo5dHHF/cR5wpQdKvP7ikDj+00EqOpTp6kttPZSszHV9P31dZHG4Tnr2yRLcHnmUaE
PLbjw9uPk9JNKYAYPZXJWzvgHC6L3LoJidZMDE7GdbI1gZ3AY7E9FyZtALNFfoZzdnXDauGATfQJ
IXB4XY4Howi+licvqBj9NoHhbylEnZsS/6rinMWnSTHcJM2JrfwbMBs6CL+8SaEYN0Gy0QRIZWaZ
jozkZbLEjs+/cCYS7VQCDAERyBzO7DOmXN3bQtmzIu00ij7BwxVWp0z1XvT50QbuuyZ36mqGvnYz
p+LTp9s8m6qTbPUA5S4vDog583VtuckbUi+bOgp/QnLjUL8T1tTujKVxLLutyLWbFeGk/Xl+hgqB
dGpWd2JL1K3UAlivc6xDEALEEw3a0cwijKnjKkJVnrzlLY6hvpwm8qm7t8r0ohdwyvzvKskmPTaC
jOQ/3CTK3Q++gvlXJdU9PQZRccIBoV6NKVFcLdC8CypLsJBkRhC+IZ8HK8dZpfmXvKsj1h3SfvPj
/o6CZXoEkXRTn2gVDo02V5+XJphccpspT6quZYFGEbXR+GGqWsJgLsxOwOPXRCfErmX0yZtvkAqe
v1Hdar91DFSYVNiUKdXeMWPJLN+uzoNZvaq6k18nwIt7HGHvepm+66HjtjMxUkGAuYqiCfq1z069
RgPwMxywS42rp17fw/lsWw443BikGjBNWBMYql38zBH7oR8YeisicVNKYZCe6Zb0zX2t8S6w4iZw
0ZAfueTJHqNI9zGhQ9gLjWQc8K4o/bwc4xH3srYKjjrW2wQGwdWOGkZl0roNTmNxifOw8Oee+pkG
Bu6PPj3XTWM8Ny9dMhCCmpbZzSqiddxAqhHPQ+vnoP/K/NKRnvnzD+vUgus6H4upGQB0EDwVZTCp
V6+0EBDaHRo9yA+uL5TfitpBLfF/BarGE67hy0nB8RDUGHoHs/C0Q2CbGX9t4MH14kbL2MplY+IX
oAUsVPte/JxmUj5Qz5iPOk/BOg1gI7L5+oWi9ejZRNDD2PnKyzB8tZ3YvhWRsUcUHb5GWj9XdZRo
XATZ7QXyDTznvCyXv5d7mV3o0EDtmsgDvig1UrDKglmbY2S4XxAd+SUOpn9PWhUjPEZlYkym0nad
avpsQXsl+ncStI+8RXU0FF/GzL+m7oChwzLl3E3Qa2hdsYZh5t4XI2Bj5nTM8amagxEb2RIoPLEO
cqCol8SzIi1sI5dlcbv1ZaA8HN6tS73T+NWHMzr6owaMsXHYsW2Wu4nIarinbPkAOjm70EnfSfG7
lWk5XnhfyJdhcj6jMa4ubVwEmxHy9M6sbJ48nBSnEbXw3mjIQPE6Xz/KbnxBUpKytaYzwvs6Y4RC
FuB+cq7Dod6YfoZdZuryXdW9VkNSnMEXnODJVLt4HgeN8osjgWtPguMp9ZXkGs6BT4PSXSuyaCQR
DHuu3iz9JMN3GQYvXiTTe5zov2RfeCh5Lf+gKtb4bgfsnWy2zp4Yq7Wcx5Ge0YgzMzJwq0q3NyJd
rCZvRA0nR/4R2XmCJBVtj04/2PV9l5ChXX/zC9t3DJTprgzifBNKJK/LAe5bQv1kQ2vBpTahQzMV
Rgqsgu5ORFoeOJwZMo5pfJ6wCe30qEGtXBdzToLIt4L52z4VSs58uq5Ri6CaBQgcHjkMS0ARaXik
FBoYGTxFMkrpzrCltih2zCrU39Eb40adC8XODkHo1+iAWbt850W3T+qmu01xCtC4ZZ9CW2WtKyUp
D6KP2Owk+rUNgpM+UWMvrwvNBEu8JFgDud1UkyTzlHE2Qufg4QffkRmJXa562U7w4OHfA08DoTpc
p0L+U+djfiqmrNpPc2CqyMY3o9GTewYmZqtB5wG/Y5wGnziPjAGw4QsuDx44ydZLUbfoxl0vrBg9
FHS7UDf+UFhUZ6LX6vPykWJGRPNWqlhbAS+bKMHY6My2ckS3+KHVJ/7tpNH1BR7o26CYpqvRnA3l
Hcrexp4KcVkKYdPqsOAxoRVz06bP7ag9xBEkYOZBqpVNr7WgPPs5OgzJg+pDn2N34r/bTBEIZRLs
0lL1exlYmnW5b/H3Mk8u2Tc2pMv0VDhNj9DFM3lKaqns+gEuRNVPkVuEgICGSCGmNdFr+4iFp02c
8h1oq36Ez3XTG+DmC/i7nyHhqSYqVO2DTcgHLk8bCdG1B6S+6dTUW2eyBk2Tt/1Ga4J23dPX1Nte
kPe1dBV6buXbqZURSso+OiltFtFus1lkMopSmGN3iEk75j3y3Y7O10KC12sgY6lKITlZZLF7b7lt
wMVXrWhXYUMLQX1vVEcjjXscghNCk//ekHQSslXxP7OM/FUB7e2W4VfBi9DFsCOpD8KUGXbGwsiV
JSrbpTamiWHeUIDCh0W/j3tcjI5Ww0SLOq5wTfIIAxN0MIj95Xo7pNVfpPodIWEaGuna8HatD+Fd
Vi3a6gp2QUR88Tr1KOjcXskDDtbcXotMr54S0CAsMq5JbDtnBKhc50QRRfXGzlEuEOBRU8FwYFd1
3u39djg3ijyzQqDs1ruHX1ovFaJx+Hj2uVsCImmPJXJOc2+UX7FhAcl0cjyhnJoacniS/oaUXlY1
JRyCTgwgPe5BP7Cnq7o7td/7MjMw8d3ujb57thED9Ty7N72w+0cslN1E9scbRfycwNXTszotCNL5
BqMseauaieXW1ndGEmkvkunU0ZjLtyrL96bh5JtywryhifCZ2J/yUDa4ULEpNT/vAV49nO2qbq6X
76jHBlE2o/j+GReIIf+VhB119JANgH0nUqo4NsHVmv1bVga3gsXuUeQxLEjKvI0XqWwyihBv4ZSf
Eiv501kz4LJM501m6x1CWQPNEtUjaprw5leYn+YWtEgY+jVMGFZKX8GmtbEDl4rCFtWkEfcUPzwy
b9DuWqPyuaK6OCY2Zlhz66XQ63K7OZhQ/quhks94e1FshvpqaLM52K3+dDLyAyrsF3Wn9usIcAUL
1KK/1LrNeMgy5B5aJ+sGUm3ZjXgfQCw/AyofTWNF4vj5O83md8KldjVOk34cw0G/+pF+M5qwPsZa
ZG9Kg84Axhvi3Lncncr2zKhYfy09xbxGyR3FcbtKm0S5JRPzmkpBiKsVWHmyguQi0Q7K1Yx91zbl
a7PkN5LY+6ylInYDqwt/xRZNNsBA+2g3OH1HEKCBVeTrn2FSkKIFlzbDKlEphP7kDsTmJPIPjsM+
O+ja2cWBK2PqtS+Wq+mLpij5pfWlvfPLrD8QE79p4imBPxNkN6A4SEVCXNONhmva4LrqodqztfxD
ZGn4+PmZCPE2au7AQYXvewpgTTxRf8evMypR5NllqZS1OAEXORDK2CVuOCBeUFSsnEt3k2dVs1F0
1WZ7wyzTChXUeLRl7nK3bo2nuI3/mimgTttSzEsz1c0dKeU/zqF0la7JqbCT5k0s5G8IRdgbjHfA
0qAQ5g9AQRM4MZ2bWFcuWq47E/II1kJNYEKeo2P0P615rbC8Hfy0TOAvzIM5Pc+wWcSO9Zql6gd2
WPMv+hcoUdJ+scZabpFNjsQoMcpebiow2DAlrX71k+zZgsF9nzICJyeQFY80GQ6tT3Umvf7X8urU
gpgtU2YPu+XMjpu6orQdi5+7cEeZUxbgsfOBP6jAsMOj86JH3sZoManHdv/O94yOEfOSrcd5eQzC
6A/ZFM2asAttG8y9OdGtzhOFf7OSjsx38Dan+moYIT016QhOFlwqetKnUg+ZoJnD36gQ8oQ0NHiO
naInTgeGraI8wjaovmCHPZSur75GPuijsFrXIYCTrPChfPj4zBWz2TrmxNRimFa6bPRXFrfo5UyV
zynNALipd7WWvgxJ1jKukA2d34Tvfm33k3bSDOYTy0c8hKS2hNlnySnABARFyL874z7OCixYEIDU
Ug7uKFMs/xURHYG/oP2C2yiVnFULSPkqRomVxThk5xHcMn2LBlQ5q9qYBmwvaYeZnLgUYj3NvQLm
9TQ2agbmXjJ8Hpmc54rxTPxtuqmwoyJyVUoGXv1jyTUtZEkaJaLyfTQWWCzJtPNWsaWfDG9I9yN2
AUjq7GZN2vflrVkUVTZrVRx8dLI7w4yCR8YluD8XkME10zzVusC6pmok7f7v1bUsSqaaIq6wQ1CR
ucfhZCS8zGGNr/GBhW5YFG2zCqPhuzc5eZbumVrRXtFblbs21rKtisXHDZxngFr6V/iCYEn+tTFL
haQYSBGZOzuWxrMJ3+MkigZu9NwRQyHOt6jIHTxumLmxayBVXXZw4JgOWlR8Y/2sXlRVW7NLsu/L
PS43E9AG4HjL3almrAfASt0gguuAbzP8AUZU37GOyL00GUv/xHdDXjUhwrQ6QCqTsJD/XduWj9ix
YwdYDsRBhfw1T6aWzomKsjm3ffHzqeXzMSKqddN25DGYinX698aMCxTydflOWR3wB3Nv+WKr/pHT
76VwUTMfPLqjRDiFDO+4dKj4o8NThRJ0aVVB4uGRpU53BRTmc+aRoRZ3cfZc5B3DeF4IxoGwv269
rLz+vQnj2k0CwP9SpV6DwrtqVRH+KkqQB7WKKZ3ITONpqIXEvxB+4fXT9tTaoKJ0fec1dudtFQyG
dCbzcw20OYDtEYhNYKpPMTjHd7W36wMARRe59ohu2oZ21QzVLQqG5qkLb/9+Zvn01GOVygcujEz2
O1cP2aNVGi0HGxFEzbo09mbfqlujcIy9gzbLjWUDIsJCEPAfrs5jyXElWaJfBDNosaWWpfUG1hJa
JDTw9e9ksmfq2WxoJLtv3yoSyIyMcD9u4ePZwPmB8lilEOX60SjujUdmqS0/C+V2I581niju3ees
tL1riSRwBKqxKTEeo3hBeUyTzL7GGnCb1HWXr8qlPo6cNjxZGulcamtQCgnyZjK2hLwQ9G+8ThwM
Tt6HIPGaRxzS5W4qonTDpYaIJY26/ZL79EX6iLohDsEqycu6qWJ748autaNL6Dy3NteMsKOfwau6
VWyiSIwdK3mETn2I77SyqB59p15XDkR0tWN2PhPeygMvR8wIvswxvWpj0D0aWiXecgnwoA82tXQC
bMdynmuHbh6QHiBfru4wiK+mmvHh4F/MrPCBMZLJ8/0yqaHHEhdgrGEvEaqjbvGOrJqj6uYLfusT
DKk7UGbNpU2n+oLIfxnTPWGf/FTEw9A8GfnS4zg36Kf27b06uHnBNPzwKp1SvgvuJqvHGS4Xm14u
Pr2LGnZoa8ZnoQtyVbh4VZ3KY4TppE94uCCIEp2qXrkiBOcZndVS1ap/Qj7ktADxssGZVH9A1iwQ
BKaPfyaL5YneQrfpqjLlnwVmuykxRbJqD0QK+CGGd6fEPuZ3b77Zy0x7bFtNZT3BBKYRlC7owZsw
204tkFh36S+ZQ9Mn95jOLXStKC0YWBoDx/y27dO7itkl7k68wbCBKLsATcT3Zlhw5ItbKNjoPr/b
4HmyfFbdp7D5BFXmqT7XX6iUpnOeOt017EPacBlSMpoDZGs1ugyN796imFZSNNylU1W86KaOECKB
VM5pD+6/Y9wniZ4+CZQiQTE/9umcHwh/YvydmKjaOHZdK69NT0bkim0Qtea9bQ7v8ZjieCmG+toX
2bPrWQsawKdUDnLoI4r78h5xdMCvTA8Ahff5ppmSZVIF9/qykPlqIuZyOjKfSJLls3Us8cPD8d7E
pkt3ljzzKUUeb5ktTvO6epXtxMqLphfGg8N6bo2fKETQi6iFakIiNCFa94G6CdJhRP9MfQWrcbGP
6RD+Ic4wuZ0wQ8J0gNihyo/YXJTiKyJPWRJ27OvSDYDfMsYJ2uxjIkP/VLrIF/wuTfb2IiJ+FPv5
X8HF3KxoJaJD/jW2225XNkzPQXBO19uCXxpe9jilS300iUxchXmVH23JMFA96xqTNfGBWbJW75ny
V54Xxp6j4fg71cHXCgxlsTZTQwuDhj5LbNO5+j5t+lsYnTp4UusX2KZqglN1xHEjev8nI6IpAY4F
YocH2l2Yxc+80iDk9zS7QnSiKqB4WQhZFkXSbW15alra2DyrZ3neL0yriMsUTFcuA22LxOoOHbHp
pAk4iXEYkEaXeX0fyvmM6rHwN32m8CmhVNBAQ2blZnZXVPWzuu5MwOyrKBr7VS6jvzhYHrgTRk5Y
vArjnmiPGgiqEoFEoV/ts2R5072mutOtFndPVdeIybMcHFnGQMNgbJGCgV2FSs/iYcdUz2oLv3Bo
BXuSQ1zcpbV98EudqnFw7irhLU9oEra1OV8hGydrOCn1e4O/fxfaBWL5sACc4JUzgXzINdRD4hoG
dLvF2ny/F+NE9ux5o6YU2VH3WGL1BZ68EerpGY5xsWkXjQ5H2KQEsZHbqP5AvQxCmiTURErBF0Au
Zh3AwzE4JxydsIfkg88o6fZMvXSt4hOEQrD/fj+M3WydLlq+nztM7DiWyU93AT50bEM2QKkz3GdO
AaQTXMlArdezk30RQNndqTtLvnIIzDt7FknqUgY1SyWWWwes+BoAW22KM7jwCMCwQ0UHaJAv3eyU
8SaMESwvuFOSAV2+y6DswpiG4GAZtNQSMbM2QBHihZFr4GCOr9xS9SFiiIr0kv/jfsRmv1PCQ9JS
TcjGniG2orSbx8k4tWFir9U/FWZMn6M2Q4DoRffeRMQI32cy5/0bpoD67Jf+QZ0+PP/ZToea+D3y
drvQOjteHj24XR9fkDzbq7q2B2hCYYp/jcCy2kJ40DY9jJos+z2kIJQB3DgwYGE8yzFIEmFRAd4x
Hnva6ufawP8awzZfzY4YD9AySzqQPJRVYJwG2umFPz2pZQQQzVOK5jmB13n1RcjkL7IyyA1JFe08
XS8JKPUTIoRM1Kw1p5eOrlr3kmRBQh4tRWs0g1FIA2M9haL+1AJ8MDXXxYwi9Vpbwz6Kax+M8zUy
m+BF5ULZmf63l0njHUkpx7AZEGvbZXdIXTvbO2biP3XeaGfXxaaUnaa6vpq2VoO5MLyvqY7eoT7f
q4tY64J7JEPZahqvYZzNH35Zmsd0wQQ6Rp7+yU/1hn7nd5P4ONyDCIEi18b3Q566I/4Lm2i1mEZy
n8wfc5L/UV+lKyr6qrndHvQkdO81R89h/gn/BPrbWdM4mM/MYHAjbkBQVI9l1UgOkYGXcuyJQqOu
IbJD/CQ2u/wxjC90B42fmOQ5PGduRo8oXe6cIgZCy3HsjmyV8KDuLd3COuC3JGGpl46s3CGLPc6h
CUSGRJSVbYzx/VSQwLkaSJE552zZQmu8fQxLfAUhix0zr3/LJy2IiQdWk2Tl9Zk4tOTkrskWkvHB
RO9VSXJs9Uj74//y7RS9y6j9ke85KG9Wru0kz2iZDxl7xKMNSFNmxspYA1IawoYbUH2VvUVMQ2rb
f6nwSnAtfyIwQavyIYzpja/zZKIkAW2wqdz41+QVzmdYluxxIAIgZwz7W3xY6xT3wjVwL3d80n7d
Mz/ys10iMngwFo4qI35clpErE5wxhihtvJqhlCBFIyxBJjUndHwJUI+Jhk0Ro6TXKueUjl5/qgOB
ewmwTGDyQwonJahWiLfQ7BAp4CVlFpJdW+67e6cOQ8bi1h/Whf6QVB4WLzkGzE3DwxIeczvZ6ZGT
lH+HmU7fOFpWPg24GHupN1Cbq+pr1BCMtgb4Ib5+rTku9viokfnT304zEJ1EnupfoWlp961m3WtG
FmxNv2Emx8ksr+bhR13MpUk/pCt/jIUjM390p3pifTBvVbgHNOJiuA4ZcuHvqE7fIpwpp9iiR0gJ
1j0iQyzlzb/8ICOpXBU2o7ckCf/GmJifw0nOKFy2ZCXj4VyhBNILPrirrk1Y8Fqyz2bUfrS8rffK
D+bt6MKqUwnH1Mt4QNh9bKdakyzhvoR0vR9uxyV7SOcHnzlzhARqtlfwSd39EjGa9WPL2pIJxiJU
hQiOKhiLHXntCFEZIWmGGRA2v04DjlaCNWw1+sP8PnRRvYe0ije+m8y12oZIVE2Z5f/nQW1SHjIy
PW6vmqBFq/XxuDM02GEr04+C820JhzGU3ITB8ITxzc1g9DMRXecpISsuIllGtSsAiCEat7CSyOaF
mpohBv0KstrZ31TGblEdAw0IsBGDZWECmO3dJInRLNi/h7nvTgUJp6sAMF7NOIa8ETtxdiRtc4wH
5/kAdwirKYOyu9vlDMIg2S8ZyqYy9Z23ZkRr5+nxfFCHnoJVf1X12LRLUjQq0mjfcGBk6zgh8TjT
yMlBgktCELlYhqw4RAfMzUXtLTNvOZFCcdqUIjXWqd/2R44N7irwdYjZZYClM3q8HRP4kcjXo+P/
gL4leoh/qJU1bbL6REMFASIKk4dxicNNDkmL2J7FOyFfY+HTUAq4A360Rim6RAHceSHXdaUHtOw9
12mf8JH69yGJGxaaqUHGhDIGXUi3rZkR+ABGYCil1ispCA8xp134ER7JJsUo8VMe6DgkXnSc1NeB
0dneV4SU3KTggxi2ml51u2Zp9adU/rrMtYsGfTJz0My7mGIjfJyn2DPOTieyC1HSR4Ct4cExrF/d
EgsseRPebjoAw0WPOaM9+XH2UCdGQ9hEjCmWpByrrvxLOvf5NUw6nTN4Vn8lJGbkfkkWaTx+qV9T
GvnvSdDZZZ2Y17fvlnGIXS/IrOOBVrDs73YzZ2+/Jq0iTPyPoLOLj1QvD55NXpQIe31z+4Ru6m87
yMGP+RpGRbtH5qfRi5qULscsm7UaJplyoqSe/c/LoOMnJ7D0C0AkqB/fSbFVmFa5VTO8PCY/ybPp
Vn0rpDUZkkvW5DEaRnGdODaS52cK4B2+xmXAd6olsXNvusQ6y4LfzYgjG4IZq0sZ1tsC6MbGMXBf
e/KhTvv3Vgjs4Rbh1vgVyhNDmjVtRHwC+DhuJdr/bMhTDahi23d6s/OMvN8PZeIcb5/IbZeYWmoJ
+TlSKzz2TpOf8aJfNW3KXqI5eQJ2Pb+PY/2rYBocxMNzJUcSYgylO5ewGRsLnpIHgVX3HsIF/zKk
GtKCpWQossMII2n++T/uD6bY2V4Qx1amfXOrFhfp0BotF+GQ9aAkxTryE/g9mHDGIO/X9eLYaI2f
1AE4DcTBc2BnwJ64z8Dc39udE6zLyuPUAOvUDNP0Qv4eschJXRFHA7ChtbGoqLLPsEisBXgPMEp5
YzQTQ3LtNz/NTFRgUHsmc3bQbqolWyjGeo/LS/NRVjTHccmL/eDg4PJ8MMS5icxYDqBMF4Gpa1G9
ppWl4XoDogOamHCwyn6CktzdzT29gZbarSQiLs0KjMJ6BmRX+mhurfo68reOPlC/Edp3mZ2WzIj6
h1aHxVNo685llGzykXnuv95Z0jAE6usFBIpIiMBl7VorjbZdhN6edck6ThNf2+KVzjO2jmBT5Na4
W2v+RIbz5BS/UrKxG9ClXdXqdxaOcpByER0zrRHdRvUlYRdsQ3YlhtWIvleqMTksVx91QHaly4hq
SgTo9Mec47tUfjKIW9Mp35YD+68h6qdKWOZVuPknsTb1J3M0FD0u6r+2RT+a5RSvnt89cfzVv4Ll
itZdyrYA36p91E379olFLsvHX1WIbzcq+/q9mFruaqMMDllphOfbyoVg8SPJlgdXo/Si3QFWytTO
XQ9TGvgByrSp2E8Umu7JGskO4ZyqbDzDgBlnms1iPWSs4LvWYsJuV7pJZCqeAQa3fz2tvwZONz+S
OEqo3xy/xuNsnNC3Z9dSk74PowG1KVvsYnBtzhfTp11O+M+DijZcgW55tUA0R5/mgMx2s3Y7Yola
u/Km1txp3i90VzBN8zJriwtgZFzo4GkuE4b5tc2sksEy00gX1OaDHkIQILKbf1OePHq5p354zUIs
qufDuBEEZfZL8osZJQCR/74Fquk8wtdE5dYU5IOEI/0rQWQquVvH2/kjhiSUDkyBcw/KspoppAsa
BCZtpU1rvR4CBHEMgFsIJCWYPYx/tdb4lzZO/gYs8C9LSKZaA464Qu3+UmX5iZIhOqm7Px0lNWQg
UsBovJcWbfHpdoMg6kFpz7ELDOBpqXLvRTVEYFIQzJY8jzFrpUGyC5F2Ld1zR4eBPyXjfuns5EHz
9PD+NrWe7NQ5KIvEQs0HxNC2CeLRmUuWerRztSa9tQd82SP4n0YBx5DHW78ytjz/iAzh3l7G8FE9
8Pe9vSAECszwiD1NzdUGrvuVsvRx7ySrAvDNKSj+qkFyO7A9N9jDxcD1MpbdCQg806VpbLZCLp9Z
YjzHepUd/DQt4Y62M3jS+ajKDRtPApxdlJhhSkxOGbAOlByzc6oo8HJjc9uSVUtfPXClCfKjKQpV
ueGQcsZNyaTt1tmetPFhiKB2YUl2RmlE0FGp49Cftsp2tx44+jF+6X8SDv2mk/i82NlwyaeiJX90
3ENWXN2kP27JTjzg0Z9rQjChGLwxpcPrJGeHeNUsgGQVkx058YkWr1u1Op4vXGAfZewO11Egu9Uq
UoftVqMEAawNcGCaJ2TjSbzV5XemHtqMWpNeOmQceb2HmpU8AKeN6YQxtQIQxdgptNJVLk+exqDV
Fy08skR5J4yg3kk9Uw+BMf17aQQaTHL5p+q9uiLQ16vbYFM2cY7lHYb16dar8gbQvrZekpIlbyxk
ZJi7SzzNxHO6p7SOz0tt4/cYmXemHYIda/aMfWv4KeRsFFa3GZBT5EjrPQPKTqr/wnt4OyRoeS7u
yry7qLUt9zaI4UhOMUlGLTvKvyGEPphk6JZvT7uUQ0UHa2YzxNrB6QEJfT9Ap+GArmNNsYpBsL14
+BM5iUyW/wWPn+UgMpIvBCb9se1yon1Dx9jA1ZmqfekdHfMlMIf5J6tjGqXsBHTkOHIZpMQFerar
vC69eiSTbChe55/WuHHb6UfE1npQiorvsdbiIQ1JAuT+YQe4WQ+4r9FqDe8tkRoLurWnlrLzuYkL
AmbT4HCrP11yhjDND9FVaWKtqn2uIvb0THryCgAMtwMGQUe4DqSINog8bSt6uBuj2T825og/TudE
E1QoYkOahatlsNJ9DcxejWQHm2+kz0jtWqqU1iw96+1imtE5sTFvqWeTfDnTTj3EgXVQ7+P9D4nr
ZPMno9wy9iilRpog0F/qymwvqoSvCnrYbtlubrVtWi2CUB2M8fwXHh684D+WYNneNoqjVgzb2i8y
pJz001R7rbQZOKQL9j6+HWp36KxgSNA4p5X7dbs78gA7KTkJ6uZSt1lqW2Q45wmjEj7yA0U6zW06
OesyG60LFfK1SNyGKelEJ44cP+fqph8GEg7M22iHI3iwPoDo7zOYCQoyD53hmMzNH8wN806ZbLE6
AHaQxcNgVelazd/rxAnuE/I8GGab2VqvnWcI8wmOWrSmKrakg7ZzIWf+jh5XHwG8AbuNOFU76Byb
t9mAPMgkBxzTHmcQukXkyIFrUj07189/YreqjzZzkD3xTvH6doRqPYILrXBaTfk4f7Amvwc+E81c
W8iCy0mx0YfC3SxezG9tSHXUbR9AP/2sjMZq28EbStFNQeJaJO+qCaOaN4azMxCu0YyM1WGhu43R
PNaJ+YaRPDu2izCP44RhLYra8l61ZBCKCar3+WqBk/uybFRWWunHzwNTxF3aOAMIBKntKCaMrl47
vBQBYPjA5hQ4tOIhcoiq5Ltpr6Efk5CTCRhKmVdtUQS1a0cbKiLMAXMSCItAD8sJVL3en+aPlHxO
+c2sWJ4ZFfY+wZltTLinMRzbfJi/IjP+FaRBcbHK7NY2/u4MO91AU80NBVGseLY4cC+wv18Qhh3E
NMRXGFbI/pngrpuprN+BeAKuxPWznzxIvTiiUHXpNj4Q+Ex+u5CmnqXs95V/jDRRP2T2BB+7xJMf
NN2C2ge/1b/jL42AnaYbw35x0MBRfTAZ9JtVWaTdS1mYGyM16hM+j+Khyjme32q4uVj4EhltllYg
9u5s15uwzX5UBN7CAdSKB9u1+NaSjkLR18gXbqnGPdACTw48CQoSWhXqRrLTSmwmqyQmDQPES1e0
BKQzmAHjQQsjEuNvYYGDUL3AWnc/RMopCIXAUu7QDa416AWX1kDGG5n9sHNclB7qZdUZNmKodNUl
lPZqKLvklfco8+jVORydD2ZJ07hT+/ySwXFmaIpugZO7QVBELnWyXVxMG1ZdiGNIRwiPGHad6CE5
CIdE6jZKL7bU8xV22x+MhZHexog2SlQ3CqfHL1BZl3aeEAbIPnti1kQBlV9aoFUHIVcdGIPeVQmB
Y7kcaT0MRPydP9T7wQXeUAPjFt2gi2VAuv45C+Tr0ndOVoEySX2gJIm1eJSbg40c51+FPUfPZgQa
O87xc4p41q5z0iFE6kgLvXre5MFlajk5wNvf1iSrXdT8XI3TRTV3a4+zBphNH6GaD3QaKeNwNGsb
A6KTO2C6DJBc8kdX40G1kmZe+66X3osbJ+1FL/qY4UaF0TyYul3lutNTNes1uWJR/Tk51r9nt/cm
O97FpukA2l3mc0lR5aUBDjMEI0yUvrjpow3QS+88TohnIj36uBV2U1W2Mvtt2sRsFReyEIZtEjN/
aOVYwiejZZ+y2K0nyJ902/yFnkpQWGvVsfCHaKGoiSNUeOE7OVH564Am37ML/wPXCgAWBwzy2LTW
1SH1b2WIInqWcmhocvUPeD7xPWMS/S3CN4wW0kTiOIkXP0vxqNdAYWgwnruAMR2g7FVYEe4VSFvU
EDfhie9vr9Gkv2o0IQBjdCBaakSL/32oE//fywh9zg7Jg7nR6SsTokYk0uDBwFMbitGH05aGYbkO
sJ9tRQYpC7/54h28CK2kMsz4gDhZBDxwu437hF+2KfRnNbdII0z3qEc2vQEZVmYmXtuq9/QNPW4Z
Rm5j9LL6+Hkxo2B1M8W3JhrKaaa5lloAagv/GeHvSNc1oaAqAmyNY+P1V6jlk5daey0ndS0vBzkK
gOG3F3iE1rMUmo0iCG7cjqppnjHcE7ZWCw7ZkjnA2SN7KibERkgcgmUEy0lrSz200jw8my52AenG
pV8rcON20fbWGqKGPYE1pxCeUgfHioXMVr30nXY+vFkJSk0lV0eSthI2qI7bWcKLx2bvc2zlWxqr
s+jLr0C4V7UFD0PwE/G4c+w4FmHtzHZ8rugKp3hEbUDMkSqMVD2knnkF+/o4+cPKartVZ376dPa/
AlpZ21nrnWOvF+S5JKAFSVxpdtw09HoCIGwLPkcEuxBP5vFdbbjqQvZir9iSIZOsMkIkmWma9o/a
51CaLo+jZZ45bRQv9bx4F8crfrlNF1+Zicdb4TswI61uAACdrxkdRYREDixKlUTZhITRNiikHAbJ
8j4v6/anpvm0rOSrxhco4vO03/WgPLHzhxxcpHuctWxb1c5RKR+YlyRvFs2qdaTB7W59dJWcIM4L
CTG3zlDOK+y2Jiy/ww0WQgfQJbuDNB+/IYlFtl0z1/fvuv6P6hGqh8qJrimJa2gK6+JY6Ul9Toel
AZEx/FBFY+Ba7bkenV8hN+H6VoKy/jKkxpmyJpDZvaP9vyUZUfpIowpsBTeYevb9YGIXJxkJa5NW
ztZDBz1sTSagv0ukMLg1GNjjwJ1odv2nrHSWzny1Fk7B098xLOdHDW7MIfF1Upfa8l0fBtihnI8v
lgMAZimM6twl3uvYDOYpL4huD01ON0h/PzEdccrUjd9xTEc8aRlTWASRHT2i459wVB01SefEvk0K
h0howQFhWEXZwhcipy2RTgtWuXZcD8Qa0wL9aZir6sEP7LV6VdBpuoSGWR/UuuOWtMFtAVAJX/Id
H/h+EbV5VE2oyWr+0QLUy/50uzYMNG7KLioIWNh0Mx2oaeZW3g5Bn28i38E4msSCDGat/iTcwd4E
7IzHoSCSOAow79z2GdTwb99nfSJ+KrFKbPF7QGq2bywMaYUZ/RHS2aoe4nTST2oAidUeaRIEzbTR
Xqd8iHe9CQy2c6btaLT+o44omK5Inf8TLle6ttICN/is7YRWT1KHn6OnH42qBYfXJpcGWvxrP/24
Te90RAjV4nZ/W+DjekDbWqtr7UokD3JlY3bv2+RNFXKQxuODRybTSoxugGM/OzQ2glVB6wqGBSy3
olirzh2rJw0qGarNGT0YWZt7nSTBsohAKaTsYkWfb/URDaUc3TvylKFIKssEN3CxwR50GVrDyM6Q
JKi7Tfhb2wg+k2ys4fSOxnaammk/oj27RmERXImaZlIJ7skTpsBw00TnHCEIh3L0KJFZjEfl1mDR
JOPEovFgUYIEY/HRjLX16on6qEWm+5543iUKLec3duZL2fbkMpneZojSZjMV71CnNzY+sqsuf6bY
A7HiZD5DJ/ky0wepedqooWTQdUj5sFdefG3p4E7k85H+uyPc6rWxmPC1Y/9gkkiGb8z1b02ZLkN1
lBh01ZCtQtH5z3xadcfVkIqe8DaO9SOxXDUocQOMgBbU+9sZwjW50hLS1Q/CNC3Ub9KWzZFnpUyu
xFuYJK/wyRYxwvh/gwnaFvjnsvJhsINmGztkbd4u+apa9ihH4fhISVriWOWd2zCXngNiFmX7lz2Y
X7fCtDQ29xAEQekQB3eX63V38KSiuDhHlgdfWQqL3UxjB00wyoRSHeKQLU9qyUxHOx99cwuMlJKz
MdHfDoL5zWJBYI0DIHckLImB4zB0gwlAsW027sVoupNB++mg5Mrf6uVM6PRlfDthk7TSiM869De3
j0YbR0TWXkqmfDz256DujN2tDHJnMClMpfJD5ciApGkucdEFnfZMKdOu/98sl+Rs0vhosqArjs7m
ZNj36kE4M4pvA2a7ejng7Spct77MikRClUeeRuq9h0uN3blDPHoo7YdaN+39d0NCPauxyK2MGU2Z
6vSqmYHOCUhM/P+UHHPibLO9VXyaq6fr77+XZ7AuQq84qmslzvjRW4MImAaMThsi+7atLHsRmrvp
EmrMlk0e2h3NcZ1O3Lt6lnVDg6eQAKNRGsJn3UDp6FnWg3qwBlCteRmGzkdi5NFGy92c6WH9jhoY
1I1tpPFlSLr4Mmb23xwklrHpc7056/ga1gH11iMZltaLGnv4An0OS8lZ+Hm1q5zSPKedjGigH0er
xHx34rh7zbKEI8uUmC9ZO730UoNIG2rYZtHIMYYQ+njta8D4qjYSZ1/Egb8uMh8CuY/w1qijJ+kH
v2P8V7yk5VPZgl4vzXD4GC2UojPkrdsz9R6d2mE1yvduz/RsMxrgi2G7pqTHXm5TVEStRG3SIeMQ
nYYcQ8yB4PskvDaDY6/ILSPDXIv6Szv5Ly2kn2Nnxgak8f84bdUzh6BWykrUgibpS1HcD88t4agP
TiJur1yrFGtOSvOMzIW9DvFHBp5UdQ6bFtv4bCLBUUcg0XHfMEIJN+o6teeKslP+nUtlTKWWI1PX
7oJUgMPsUAghHP+jd1751qKq5ozUz0xD5z9GKeBuSQt5H8Lk6BYqezFgfITnkdIKWupNnS3vS4Ce
HYFc/aTHyCPilJhSj24HU1eU0kyFo10zoW7zrIj5mVwivNb66tTlwa4PLm6BVLxKuqjFiUDV1pBC
YLUMBJUEMI0QLKl9vLXs8lSC7ofMu1TFAeMdVlq2YBtAztGyC9e7YVGwfMFGscyPbnRqZueSzg2J
kr84U86wJB1Mf7JOt48l6pkUUAHPu0LAJjQ6Ye6WyBb+KnVs566pf+EHSpjEtMlDLZ+1AcESbrFy
IsPcqRHODCRmJXVwF8sIrU2XIrj4K5oB+aMjiE+VB1v0joTRKKmUscC6Tr1hnxfkx7YJSP5vqlyj
TR5+C5yG5G0y9YiOg8wZbuY0O5fIVmkc9/xU7fKTuSsdpSaePjKiEeIpPd5WgBuZwcRBTlEL9czA
5r1LegCYTPle2cLmTVV32t0wGc4+8/wt26TkbaGUVQ9Fil+kheN+tJuPtuLEZ8tmlx+55AerIyJ1
DieTuCaEu5q/JIevIZJwnc9+sTH/O2mIs7haL1ns7WthYowVjg25W0xMbvrX2DI+tdSbHtzR/c0a
tuKPp2eOhQznYkJhWqJbIi2anvVosU+EUzzV9C3Ogzc8qmGskHlS6lkm9swGcEZhNx98HZFfrJ3V
rDqZnXidklZ062aQw3qo0tGBhwKMaSxbCo5xgaeeCahhzIylOsu0+u6qXgVkC6KNliomTJ/WegzK
EjaYR/kqT3xl5xNeEc075rIP4+zVn4kduWQnEZzk2KyTSvMcGQNMJGLmsiIjvUQNW3wvCC6m5V+A
wVRfrm6TzROBnha2CW6d/uYxknBMV2/eTRcb9Y2ymGpfqnPX0tMHa6WtVaFtzk76UPX0G8b+ruzj
9ndttnc6A7YPw0eg66drNams9aw+CKZ67LP0g6fUmDahVOunXmKvjNK6CiuiNWPbaQ2I1mzvrcI/
TL7DkS9Kf9+UJ2C4YA6k7ekmtw/Er570zbupOSaaFl++WWtgccYLt1CwD5bpmTq3JZqPUPXKqRgu
tQY+OzOKKE4h1cyGR944b32/n5mXOQnEjmbRtHVMIm412uYbHwnl77rTsyMT3vFgpPl7FS3uU0LS
0Nbsc6Rf1A8htxulbWuG/ic9V7i7Q+J/4uNF/tVQns7pc5uNy97ogOuaDLeBzPjHakFxYKT6mWE+
qPl+6p5UJziFA8b8aZ0w37kuPiiBxKP41Vy+hDqnNvQMCY/3prcyhnwjkSi9UQ/Mc+GAYnCIcJ91
y/PAl/wQG+6W0IblOQ55q5YioGjBfA4YqGG7bZJLxHp++J9n40SKwFhL0lgX64wb8VT1mNHPaUxY
ce7SaGv1wbvIEr0Vbv+Xae+eViIpcFgNd/bk4akE5feum0hvBB6IX2Pg76w00b68Mp0h4nA1BzP9
5L7iUDX3gFlcw7VPI1amFUoncd87urMWY0X6uhorL7qNEVEqdTqDDlAcZs5BtQziyXupUe+tB7Pp
j4vjjlcPkNzY+T+tkr4e950dBeEmg5l9jhs4tLWGA0+EKOz14o2khY929O78Yfqlzg99Rb51Uc5S
TkjRi8hCMrgbhqvcfnf5DI/8v8tW73JxkVYh1r5BMkaXhvVz2wztOtXQr2vI1dXgD39EcRy9nw62
WiJLTPsUCbrAnlk6wD9dC9wMKAo1vCzY5Rm4nDGQP/kUXDdJCpQsB812N+y1GOZUHdT6JhpH8WlT
szCUeNX9vDmrJRONUkqsmj9s4x+Bh45bNfEzECrbOkYMi8+IWYmtXQmDD7P1THNgN6Sd2FgI+J8M
2+rQrVfGazn3SMWRHsOPqyOT9PB0su/thqZ1OTjZKhtzTAf0nzFo0MRq8mcuCeeIN7h9mDckzATA
G8BZ57j9mZcGe2DhN25jFMFV4E79aObMwqSdYE1iW0VmN7yN1mI9+L0FTaPKsO/w39yqXlLmSCnk
V1Mve18MJyRnZ81OQozw7qdaPlXbwpIpSULsFyDfGPCgYIWCc4Jlm/WuI3JwZdvuMZtrgiiMgB6g
bP+pgtbxOB32NJPUvKwwjN9TUDm7PvTvlII4qeYPjB7eY5zgzZVwhWHuOH/E820+704tIpuie+2z
SPa3E+P22Q+N8a8ITQb4xlExvVcXdV0AUr+vfa/ceNiyX0yteYqj4U+WOhIiSS1GMdSBeSh+0Qru
p6+lGEEC/y3GcNe5vcdaXt01MQlBdHhWQZuBY+gNAQleLqp94D6PZvXoqDoMwgIxSrFc9WG/JGV4
x3Q2wVNgYZRJvGyf29rBf168TAPMPrW/JzFiaekMZrZVZmUgo7RXZ+hfktwMj37XAwNzUpjZqs6w
M87UnDXQvVPXoAo2rurB6NuQLnBOeGgWLb9r/r2rnXvjMe6j33M/OyTYcfy2orn4BfrcaQriDhIm
KAaODGCkEQJkvygPjWX+QczU332/r15i7n0ttQyYiJROqQc7W97mytZub4VuZ63rjnyqaCxzEq3L
fGdHHV3yUXOSPTAAVP90PGOvAuJOwaFGbPEPYu9PReLTy1KVH1W9c7Ezh0YpZMao+rBIANvLftvo
Oh0oc1ty5Xg2goM4UnxitsZ8RiAGGpmmG3C1JpApyv6nWWRcNpURHf6PqzNZjlvZsuyvPHvjghX6
Ji2zBoi+JRkkJVETmCjpou97fH0udyhTZjW4YREhXUmMANyPn7P32vo8f1vPvXLTLk2j3Ibh/LXU
nfqTjEdZ9GiVSXzEMsNAF4f6NgKuYbcAvcgO0fdcft1q0v97eEsSJ9i3bXGrl6m62IVzwaB+Gnog
kJpCkwheAFO0QSF6cWSZx3JHj6Ops3LrVdEDdX9zU0Xj3USzpaU0TgY3NFhmdPIBCvtXl04f7B3Y
ZTzYuvKmU614uWnkukBhRgMnihqi2i8pmjy+eqF99wA3pd4/LeM3MdXpHh7kExTp0dFwE0WEzCRv
Sh0/q1EzYWtrkQ6oynwdSO30ZcUxDGhvQcXRoeqpevGH5SfGbeWGbre2L3RN3doe7SdwOclGnRXr
kDj5fEWKtbXhJtxRkHzhpIlYNhRBmRx+EU5h6zhCaqs3qk1Z3LfWh1mPo1jmiZRwVNrn0sGojnp3
L1VM7J1GejgL2ysCccZiVU6XUmAVXKzPPsf7b6hFMeIPTzPZT8SRgZEFh+fuCNCZXsvBWwdrGBVO
CQGdJ7zn8RaqnS0ULSV0EZSyi6lguJ6ZiFheeB9oHZ6MumFvHR3tiK88PK5yX5pWx34mV09uUfHC
KVADynrMYOnCTE2zR18sL0avY/TLMPUlhf6k0x2/MCrGl2KRKJZq9mcb6zEOOnYuOYgbA1W/dGZ2
GRtztyqaxooOzhBb073QGnsb2KhjK+I5ZIEXN+6mtqfuS5BlZz2qnIM3VvNWFuicPzejgQWd6+uX
q023ojCWX7R9y882NP7pGLxd5BQDSYdxria79BWiwfw2Hn96vWDc6NVLTbv+JgWHAdhm5BTd9Jxo
JLnLAcBUACbSEExuTQO2atSVx4CLT5pfXIwfZ9gE0DsMewTPnRj7UDwrVO5hKRnP0Nhues/xjpOV
xS+FTSdLHJpQdr9JVlLD+KKwiuwCXs7y1TQ2CXayslPcmNUxqxxifxqiVNcGDWXGptRMAnBKNd/L
PXdOUGzj4TEhBIQqC1Jib9UW76kbIxwIc2CZhFc/s/dE+LPV4Sz9WKgc0ZnFUORN1znAMY4+h0Rd
UL2P7WEOBhZ/R+9/syY8OVWJWCwqil2uQOL8uwggPUX2sizBtsTMs3NJxjjGBqR4LAnz95nem2nh
OUKboe9SrtZb4TWVbw20vLlOk5M6GJ0fIG476tiLmCkJDO6IuLymeKY2jzhVABiS8rnSDtvLKoSd
0cz3HeFjNI/MR8sRhBNi932ZWRM2aoD0vIHwf+Bq5UyjRDQ+UO5cMxEAGJEbd7XrjAnGRFaXeGUE
sKpsh3R7zETPpdFGn3M3uD5Wsu7slcttdaaH+XdAF/hpyTT6I81uUv0pb8ginJz5rKeEwBlSMKWM
U/2qJIaOGq/pn1e0ruxdaIjKG7zMB2PIe5r6WvaKnfulLDSylxr9tTc7iiFhnRiBLCeCZ8N5ReXO
LflZ5EvxIJ/1YKp2sYLGLiq09EUpDNfnJ0h+5d2n3tbRhc0DQYXAsc9ZkF6dpm+wbwhFF/E4Xyz0
wrvYUMP14zWKcLN+urUXTPcwuNcD44mkrEbA4QhVtGFCrVgm70WkgsuAeKOFA5oSMY6QxEk0hxSf
IVlEwrDfRIyf42pyVi0ks+DyPBTdN/ldalotwqARPvoO9/8xZHfG88CZanEXe9wmCL653HBCsy9u
1vdM9IgNUpQnG4iGBMRnJ9qswX6oquhtzIzcn4PkNxl58dvQq3SfVYT7uzqMvq/HPyJ8gx1/1tEs
Uw3/ETPiIRxx9MjTlWJfsbaA2ByJ5XEG7vRNotaHqiNtr7X04EIbpngDukq0eoAFsYiTa9STYaZj
3WWYUs8XYhie0FMtTKHAYf9xVfdEtC6VZ5xpV+AxNmnvu136R0ecaumhFbPNEKfa1iL+ayPbZWvP
DDoXABDGyDoewl4Jc79rko6gQR6UJA+uiPiOttCaybeWZPkFFEFDmpU+ye2MaWvyLF9lkGTXsRsq
n3Gda1ZhyOBZRGBIo0ddMg0tsrnkNsA6aPV0U5M2UB9ynKTa4W8jUuJjE5T2PctDHcMXP2huD6+e
g9hcH764qeHdpTaWJcF7yobxa1XhtsXk6/mrno3ukXVtlWsQVMsqqP7TkveW/lKilqBHuWQ/u0o7
MPrKbsoU9NdhsB4T6Sq/TSg5QTe8cYcjk6iHD8hFxWEZIXRFaXFQmolNgW/X10c9fZkreyZLyz7K
7VU+jHGCoqbC9ZmWP+ZOa3xZRiA4QnUp9dQJV5kUpaoZdnjydt1x03Ro76Tcge+Q+Smlnx/FGhQx
0eSUD/JL1DR6gJWq1eTF4aceYg3gjOQoZD2aOAnUlQ/65GFHT8qP0UxhrgppjYOI4h5hgHIQzW4V
NcfqlMRw/5U43k8F3SFp2IVSR86JPIo7alJv6dHF6XxeJ220iImLQWZdQgRahSBRl+EdBjTPqUqg
twWWXD44xFtBMacdOFTdP6Eg/SRRopDQNs97T5B+yqX7GRlbq7RanB2I9y2AxjuHvRDkmhvt3JqO
UN6B84CZyD+08ZxrbJE911UFR/kwjT+XdnmvD2HaZj/Kvv3JEKL6sQTVvfd+S23J2MXZxcxjARr0
tGvihJxnFA8T8SrwqeZia+BRuYRKbt2UdylRkA9S0kLgKeJWh+i7ErzuNplD94VmPVZjcr6xhLG3
o4p+JapyYaeYud1L71JOWUzKtXolW8X8Umfhz9EOn4zY7a4qbexTvEy/pNxcntci4tJ8HS3DSYpG
WqO0MdX0w7aBVS/1SwgWgkMCVMmPnTD5DAmaRdIrIDZwxuoMaYTVb1ObJEtDWa5jkhrP4aAuGHHy
nygVrUsZ5jfp6ljyh2wgp4z11OAri+t8aDtTvWoOu2Jl5MXax9QCkmpSi5647A94aGaQDwiX6lSA
omLtbSH9bGW1b6SVeigPtPPnV113wKHFzqPPh2NfeeFDq7XgPPZRDg2pjHeGNzdcXESA5COnuHAe
fyD2BzOj1D+mNLwkYw1aQUzsy9nSiIOkwpdFU0G31kdF3yGeIi5q1ZXplfuQcxnTxHgDIYjhrFX5
Gmrva9gvGV5wochpcVYUqWleKzolBzepcarIQUqodhe9G+jxgskgIyqLj8VY2xtaRhpxZZN1nhby
yDA7ABvIWbbqGeE9CjoRBDQnLwtDNpzerXNqRdBG7WFu9+XTUATN5INJJycnnshX8+STjYVeD7FF
TUCqEEuD8sU0e47uI71F+TJ2+YQdohRtUYtTMaAdv8ofEKHTryyYk92A2mu13pmCLrd2RMmuHraj
RcyVo85PQWCKnyhKAsKQgY7J2iLTgFPPNdo+KGRurl1DpQUBqUfGHg1vupP1aEdUagC6yPdorx/l
5VhONFvWv2VxGm3nkpcrOtSJkgYv2oIE2rbtnzkZEi+RsrTCuuFtSdrzdkObLnzuBnq/unqasxKr
jLkcY8Rfx9ZTS7B+BF6FOoozb8BFKB9cdLHrs7/vOeJX0xFTRgVJavv3F8BXHclpvHTTXOIVsB+j
1A7EGXWAeCnXY6CYBkG0Nosj1vk70L7SxU/OUt+4xo/BKJSHBjfKLzSVYaOVP0OWAgGaU6sotkWt
OuE/LkXmT5GoCDHi+n0R51fESqrAjyLUFy81DguNmzR0c+uZjjKhO9BDN2FPmoK+VD8px8d9mLfp
F5RyKVDEFOhAqSsMtkCKz/vxaM9N/SsVGhcNHY2PfnMPKc76VujwE2VTx+nzZr9kiFSq2URRS2Vx
jLpuec9w0/4cuo5WSuBhbcXolERa+1iGmKEyaPSzjjJ+E+mM1T0yEDBk2SgiKa5u9XSWnULg1Pq1
zO0vsp0ZtO2vMnAckUbF9KwagufSZSsbGk4W5tQ4p3zOCTGifxe5IZCHxZqeIUPW5zZOM18xoNDT
inlJcz5e8DcnrdN9hmrDh6WCzA7mZkA5C+BOriAUjMY1QCv00sNT9Ju+czlIMwaVS1NXMqrK0ujx
d8ZTjWw5o5JO+9BOp5sVofgZ9HQVNIkElScVCqnZTT2yZW86LL3zXrtKf1htf3jcbwMC3qfRrC5Z
1QSv8gG8zgPpcXSXrxRYAuAmASF1XqK81uBW/qg67STpfa1znJcK67uSedVHjsfmz71Ygg1tieuq
2abCEe0jl45CXpLYdxoGkIkLiksDmLfN8PZ9n2qQjR2h1nnv7P8/3ELTIcRcxWNgFb4n4L3edIKA
W1Od/6xKOSmvf/UM8hmdgLr0rpZFzIqaQK4P+7h5bTUYe82MKKep9fo18bAiV57yprqm+8hhSQo9
XF2T4Whiolnbwgg+2/1AdbolgEwQZTvtsMTJcWl173uogEXkuF34ld6MAD+Fo7OJ42Xf1GgSiCvE
Xq3WDkZuVTvmRdFzYgoKBtpFdPB6b7q7NChRf8fUWcIrthQiaoscrMwcu8WPuRd9o2mzQxEhuM2p
jREICbsRrbsRrUU0+6ChqyekLNSUwI0l8HhymAL3LY4vlKZlsZl/mlUzP7JgehBc87oK2XrSgKt6
fABwICJtZERNIvPDptH1onT0rtbefGp2pEwHVndRw+KLrrh0Viyn2OQjejcnD81dxHnxBTZyCIlM
IYTV7XIytPj7rpHT/LDmpjjIV6qn0sHJMzqw8vVAcOK2h5a5oUc3X+Uvm9jKLSGLn6/O4liHmNlm
kufHKjaPw3IiIhK8tObp7n4JmnQry+a+VbZRYe1Be8PV0udwG4GXPaUeUU+z8eQMjD048Wb1pcfz
Jk/Hctr990G+N0JHAM3dPOT7pZgUtNWinPWWc1fWM2Kp3SHdtSaTAD/qbWz9HrTT9XWejD+nNv0n
KEhrWysi/pVvttPr56i0m3NR19GVZA/OM31l4hA34m1r9F9Y7vRXy06/N/jP/Bzb3FUK8g0DZX3y
P8RBK6KLZS8AbIUlVrfcX6W+kNDNEGMbBQaEXYrEt7U4HSqu0iWwD6qdA/zGlX02AqO9Z5hDtkCJ
IuKZ1J6MxdDaLshaL3GfEbybkoW6Nj5CpeHArqe2z1b+s/eGj7nO0p1lBB7A2u4eEuX16iyxexhV
MgYIAT6HmmZ/JcjjlJi5cRvBsfw1sqgKXOkpf4wiy2NhpMd/1Z2RIz4UWVMECVZWF8OUJYyengKK
VNeQY0hdUUgY3RQbGzOrCOlyna9smcrKFPyrz0F8zDbRLzkyBnHXOD1pK2YI39V26l/Q4Ch/TGXR
NxJYtP6eDqQhZrJqN9YgsRkoGF8NJ8JnETr7zjWMp6y+Qn3wYbgnFMckq3X+YFT9dX2qwqT0tVPo
cuJaFQC6nQd8r2LSq+IGl/PWYFCcM+0YELE0EB1D8faeSydHhqR40PSObRrb60tbZKbAssXxjVV3
5+TJR9ahjTwYkHiOEhqJoJWeusxxsWrj1VVm5TpBa3jAf/hspPFBpJpjZzg507BZRajkJCzE+yLC
Y8yA+olAt2qfqJyHGK1SpXRTtJEmM90I8QzJp0mlbHvCve7zAHocvDkQUykuDr6vDaumIUoE5s9T
MA0AdMywfCBtK+/0DE/y1SLeSkKutjAoL6U1/I7YgzuTlp842VVOlfm1Nun8c2ymlRVZKPkQWVC2
8GsQaiIfAhfrODFW1u7ve/SkU9Ip8IYMrlVuewRix5YewW49h9UhU8XRQqpZa6CnyvS7dPSNdWZv
Wgd8d4FQ6FbkC44GJMXvBeKPxI6eJ+1p3UXRiRxSPZ3uy9Qzda/z7J4mAOf5mM7a3Ln7Ylnys4Xa
72SQ+Cx9tMgiyGcEMA/tRKzNc6LEBwKymZSanvvkGQgwIy/kwhR+1iKDP+JZgXk2F4tlWm1pAgi9
axQqy9ZKCYDjyvhlBmSRyKsI6c8l61t7VwYTObTCM6yVIoPbznrczimy30L3zrrGAc1svJbM1lTd
CTwqrTENXZJ4Vi7mNckrbZdVUDPoTevPiH/BEgJr9Gdmsx9xkT/nznSQ91UZzzpKZKGuUwNOCsg8
2C7hwiTK+GbYufoSh/SeuJQXLf1OIKWzjWYbDL3xSwqqEXHt+xoTXmWEBnw0QViYzPE5cbCcSCC3
52HUTZRr1uJ8Xu9Rvozel5V+QAz1xZ7Jwq6nnORserGDFcefydShAk335FI8hUBADqs8v8kwlRXj
fXIb78Ygv7wDqr0D/iyfFRreu7/PlLFDQG9CsFplLZ7OnNbra0LAK0M9TDbZolLUVevoeNcFKstE
Br0dWVe3d+BceoZ9njk1PVvo0pjIWI/EK7tnWsLdcwAo5JSx1vkOxZ5UdDjAu47obZxdUXbTWuzR
0AQjvHgxMS8qEb2W9Qt8HDvO2AfPvVG+KUltcaDP52OpLt8AG9T7GqEWCbpFuHMDlhRFA0Ih8XtB
myOM8yCnVHmxDzMc8WT23b0l+RqOsfKCsTk/RJU63w0N2jAWgk8H26uPwJmLFacGfkmWswEL8xw9
q3X6i40KoYI1W28g18cNzd8MhrZivY2+8cMui3c5lLdUtzuwVgaHrm5ZKeGLH3OmSPu1w4MMndlN
5h3hbU4fWmy+tnZVpeSqok+pYxqD6N/TYiFPSZuUHZTD6QK0Gq7P0j7l4XeaMc1BThQ8/RW/GHQ0
nXOHbO86JMZ05sBUrRmMW0O9Qo4rt+dFRw5Q/znahE74T+Hm+VOJ0c8eNQIOMXjhmTbHeDWJuNyi
XhPu896zbh1ohJfKhDYJA/jLupzEIQknwkYhL+qxRjTA0Ko+1i4BhShWDf73aLwQW5JvUpFhMHK8
Ikt5flSGwqxETCA1JuPnjs+QMBlO4wwhsoNntyl+GK+7xGONvGFwaKUvMJq4AJLDCO0RHSixypEI
tOdgFSnkQffNcxgrH65Q3BQMxvbOElbHNMk5WY/LcJFHsPqzAkO28cRKzLpjvSopshWtMT1yT2qy
nBedeaXdNxs9wzDTlkuP2TfDc+x2Y3tj1NxCKSpoHRgn+UK+zWlQ29cDkD9H9D3kyF7TFOS32ITl
W7FRv0wLBqeJ9IhTF0CJsK1LUcCetCuUs6NQAP590AGV+Yze8oNpCjkP1IqTbNnlYMH2bT0am5BQ
CR9pGPllQRU8UZb116jL94zFNbJJdWtrBSSGqqIBlor8iQ6cKsJVUALDQsgpiVj7VW1saoigZve7
asfjcd2tye3BnBs8WZEK6ZBz8lb+7cTkoDWQd5VsESkWqjeJMSh0gn3qbtZggZZvZV+PIZ8vic3S
F/rHGNEk4UazF5NyPwTi6hExyhkDh9ZgqPb/YGlMMBA4YHTM7NZbUbLMyouL1pYgCyNsJDZp3rBK
Zy/m5D7oVihvorakJPUrwbAhTrSin8rPrgxT9SSf1QvCI3M8dKnWrN4eafDpIHfA1q6/rdhXivKE
or+av+kpmjJaHnsQg9pzCOHC5/+cf0YYMdc+PV9KPUWv1dIre5Iwfazhi2Jw/zLTeQ3DgXJ6umJ+
mF66UAuwVi9c86UIzSYOSX5knkvmnYRxMJMm0xEuCpzPITxMwgvq4Gk5sSpQLs1B7gvexFmleB+y
Vrmv1cZEe3HCZzF0BH1KMZ580ODT7+Fh4YZpVfvcKxoogNmOPuqmQgxQe39E5nkbNU95ps5b0HLO
jlbxCc0wjL4e+AFwgIyji0LgiXjL8eKeeYMYximTMTyXOTcHCtz4BHII+ght9ioiOZk+1k123iML
+MF6ecWKPQtQcbFdJtUmhRWKAa0qMAsere0bqc4iwIsivznb9vDP2gvTFNPbZ1doNaoP8hTOa9An
v62i0f2uc807LkjzbgQVsW0TsYjS5OiY2WeqdQm6zzHg6D9+apCBHwURKaGPFWdGIkv/uKjJYtDi
BcZNieBe6/EjSReboQx/DMGM0OBfGd4f/lQwsL0AgdrI7i3BqFRjSGsPkgk327ZHe64o6cWyYoMP
jhGaDcVBzsqpt4BayjtGoW5a/4RUxD0NNUMbF48yZxfdfdYU8ItSvSP5tzAe3yPRvVfJQVnZKXmD
NHByCVlrhvmtNhxBSExdUuHkOUFodOfFQBUlp/ozbft7slC+jRCAy9J9kvMTu0FyGtsJQggxU4md
4VFw+Lponasfas/Ufd6OtwnlerpPyPjd5J72ZtRWcOuMPn8jXBHwuDc+BnhpuE2Y4UsZ18Ixi9Sg
5blNOorLNp+OgTon9zA1H3I51F1cFXRJwN2IGqdXVDJLydvdBhzQb6QG9txzL9R+zj6qbO2S4dC5
0CXArCI/PTxKR13EKHkcGlggNCiolX5xlbrykQw2ItqOSX85/phaAuG5XZ5li7gFDIwrEwBNrezS
ySqxGjT1OdYG6mriGQhIGkAFuq3xmMJsRPo13JwIp29g6piqxxwDy6oy9crpiagAJdScZz1AONET
6n6OkxJa+JDdVQd+T6MbCzPoqdwqyj8Kwi9i4KzPdcXooCSJbz3dd30VXjlvHufQDE+jxSBMpmiQ
Kj6sCq5UqFT4hM01fjlQfvbM9t+bxrkhe+5fQndR32vvS0Af6bR+/0R9B4e1rTuM2VGuuxqgzgvR
yNG2cRx7K9deGfA9VONFNoJsfKv+MH6Uehbtvdhuz4sawiEB17dRaPo/IB+BQskLZytfehPp7IzM
az7LBIC1+C7lsREuyXzIKYpu2abCP/uBXjg+VWhwdlZg5K/qsoDR8XQCPCx3KwcNGIFPKKixG1cF
3CbI8BtbOLObxZxOknGmLSogn7R56ycbqsbEEC92m69LrRm3mSoIKejdQgdygKQ8+fKlfFBM4HsJ
Ygg9m+eTA+7qENXuvAfDC0KjnnO/rLTkl81xMJy78UMl/YgpxlMxEyM9iUJ1EA+OnUxnvRq+xqKA
XYoouA74N6z/NUxJ/5TpxMwqETXGVZG9MLz4Idt92tIJcLt3pUloHwt1dI4xY8J9UZL73cw4S2Jn
eThGxT4DlkQ6jOzKeYo1zriLxzFY9tZVcyK6U+57XUqP057hfnY1uwSUDz/8oM/q2b4dqbHIX4H1
h7Lyaz6BK6shZ+/1GEE+oaChaZv3kn7GvqVjLZTM1SZulGtJf/xX35evU+QBGati6P8mETe5Docq
xnMQB0V176KQlpbh2ldP14MHBMwHyVH5T20pv8bbdZZPaAyOzPLDQzr/gnLPuOuxPfuVyH1bVGvY
gMn5noRzvZVTelfBPt8Z4aNrufAybfmBqbDaTpFLUOuU6dt1S9a1ONjJyWQ6kFDRx+i6xJzSm43p
CXqs35DEs6mFo4588PzUyZfh9NWI6BLPYn3KACBjge2VQ2gmI+ax5iStvyk+X7/OveWuLNWODOSP
vMQlSlrQ9wXlc9zFD7UfngDW6Mj8KDxsxrYihCq85S3TRhK3270MVhiMlFTyMAc25QHvZ1aiXaI+
qY6OWV4GO9RPZo0PVlC/6gzIE6ks+tmaF9+2TeOfNGlepEYWTghcy8LxToVjg/LKdPUJYzY5c9hI
U9bao4x6KRqA511UqHvkxZpvEIjqa1I7QHJ7dSidkEzEqma7n5dd0w72foyNrayTa5MGNchyC/US
nTJwuO8etA3fVvKa6U5PZRIiwQJYBVcstGay8lJa/xbvW3Qx7UZrXsYWkk5rJRB0wGdvybrqTgaV
epKmaENymsGlRavdU/IXz1BI7TJcRr9qREqjQ9adLrTV0zAQ+y5ezkGQEgBGsUProWlOTVKWWyu2
Eci7b02c0UXU0OSJ5Fald9FNVEHEwMSJPm0CPaoAGHDf0TGXbmGLKKFNifdfOEENMygf5ICinQ8B
XGqEsH3NKKaPakD/CCFY+NWOqCQFozNs4Y4WM5lZkw2mFG5sckxNCz8PxEhlM5S9xj7FmbmKu5O4
+sskZeozG9o9UxrC6kKM8Uk4entIyt1+Vqpfo2beg4HkI3gaWIECyJe+5pANUziYEvJhovTqobQ1
r03budt11rgCF3FYZci5p+IMwmbem071UEYz5l+0JPSeo26TzuR92PyDtybGkN1QTwt3IaoRj1DZ
7brdOFpRvbtNcC0s5kV2tkClEMBWzOaRby6p8hHl5T5ZTOcNuNB0CiZEcL3JNaC5OjG7iWhDJq9N
7xgn/FuHVuh7XTMAZVka0bZWOR/QwCEfClHPLcK7ew7D/JvEDU0Fv6NxCrJQhSykni26ARMLGcvQ
VW0giAwUHSsNOXO6dF943vSMIg353vgeWKaYtfX1E5aT/HsK/kKOaCMzmfeSZKgyEANmhizf9ipa
8XqMu0Sr+o1n8+cLLg5WN38hC8UroJPJ+XRbN8M5z0xxgJmaczlUyb6oF3r7ZY6EF520jdwLBnWZ
XTll/ZDEJXSjpm/HDbVoYYzESY6fUZIfliVxbw2gmMtQcgnN6tg/zBrmETTA4NjG5FUOWRj48i6z
otDYdFZc+Wppf8UXaP+ilDspyvKDST1qCwLKT01tuLtCAKSVNN1azXKrLJWwIHfSTxEi5U3t5L8H
c9DfEZ9gV2mYiA4hMXJ2k1E8CoF6XrDEY8j/vioZh56DFNkRT2033dahJxrRfhdM3rbNg+hcxHO/
QUyxl6tnnumfzhLdy7G13mCqFYcOYPNWvkz6Eawt+CG/c5m/eInL5yGwJHLkiX8zBG5ucpiz4uSg
TwwQyyY0gcFE3YWGIulAJLq+hEZ+KUYFKYl4FVddyQ9MSiXoOkNXRbygwLi4wXi3Swfhl2e9zkao
vkhbWqpw2o2TJf+pIP0eAHqQ/H6TkbTgdpcbs3Ns5dwabta37/JZO5nLc7SwdpnO3PtK0Smb2P6Z
GEt4sO25IiVLzOzngoR3WcgyU5fRVR0InyPwNsLfUNvv9LQlTdnUaaS0zrgL0845elqyvCKQfRjR
ON1HPcOjkptnh+H4rVJdjcJIzPImHPfHNaaZ+UZc+lytKN5IzdvqE0T5gEvlENHHGZOIMClx4SKf
rGixEQCrWBgRxJylaAmGC4c+vaAlwOmtW1dH9Z5CjC3PYbLUTNgMmN0WdBF5lSZkXew4y7/X5Amc
swyNMDnE7c1RjTfuScYm3fhJwp/2qCK0/shlbeKSwQDAd4z5DqZGVd9BHPQ7qV2AXxLuja4Yt3FZ
ubeA+hkC0pBcHPK1kpZBuNwXKiU4WwvQ13DERO0QOLYpMuPZgIf+rXcuajTCnQCmcg7i+jMXlMQR
taU1nJnLDVD47q4zcs41dJ2re1G2Dm3a/SpZbJqWjXFITmkLGVs8CdWSsck8PlPHmVTQJgmKvXNP
J3jbXe3dS1yFWyWaKLYrRnwXnHYMGDgQ+K2kFiluTctymbZlRmaPdCFBH+sA37hXgKQi9hivktQI
1g0zBtn/U7Q8P5u2GvmOoi7vWpsRCqnc1P7JtYfyXNPluJcz0nsgGZtEL8Z3+QzFGRKZCSBRqmnx
dWyml1UnoyRqfi3yCION6iZPilIcws4YWF+L9EnMedRFkHxmx673GSagzaDkqCqrbWMV40+3jAj+
CAQLvZ244dzpJVkwLwVGaG9o06WHuJ6DV+AAu3VUGaA4H4ZbWmv9B0upcmCMk8H+de+ssqi6x6I6
Qt5gbBmGJ1nCtiqNooC9/hDP3gXsr87EkDGVUdAYpHBUKGsbHAIjYe/ShzoBN6V+0VdmGFTs10Hv
hP5Ze9ZTCniRB6dCzESn4g0dx3YAf1VPkmnvxK80DtOdWWKq6rvqlRhv4x+F3hf/FUSoZQyYldR8
VkgZ93XXrD6qyMl2Luzik2zys/lAMrEg4Dgdpahp1S82EcPbXE5mWAImjrzhc2CHXyZBB4OS3Gwa
8LAjWJlTa5NBpNS65ldIqCTCbBYRYoZpt2gH9G07N8G2Ggrk7b3zWCuWErCcQk5IihT55roffcIf
OTRzDKeSruTSA2ZgQ439OOd05eAcfJ2pIynplh90hiw8RSR6iKbrNfCc2G+VfD7XwvIvaoKz2s4/
rMrGPUe6hWwNjJ3TPmUtB56hNaHOi0rYTcriDqN4CxGMXrQV6xfFWSoEmaixExIYuReX1842m6eC
kdiWINxlVw900Mrqw7LQLuW6Zm7jrsuerfYNoyZYj7qdcYMxlPD05l1h7HZoSMJJ3QEJ+FBcnVkN
zhEpaL5uug1XBpBxadgo3KxdXybLIyHT5HlFVxSht+uDBGFRq+16Ab8Xy0I0lBSxs/sRz26LqFYb
t8qQh+i9mwudCeWWFX33KB2UdPYQXvGfqIdhmX/RUlEzLANiKrSaJkTBl3ZFfp5SI3gam+bsGhtm
TXnqI/Bs+07/Ucf1l14QsOphvLSW5rzWQYVa2T6Oc8UwXozpMy07BDgKN60x1NfUbaoLE1N3T7yB
uuug8SBPmNpr0I/dZhB2VA0uNLiurTYXyVfN1r54jJ9+9pOHhAN8YJFZ11h0cULx4M4kNiqFvi0j
NLSV25pPTcTfuqThd6hE9mFd7TDbd4d6hFxAGyITFMbkQQGQ9616zNEn4CmnuevksfFuEvTgoxi/
DoK+51Q0GuWV5xhfF6d4Cdyshnwu+hiYLemo5xUEA+EQCxvVOseOck+1d9oYzrMETYwqFpU2px6a
lKY90E1ETifH5GoO9XooNmS0pIdUaFKS3w5O8f00YAle/wo7JlJrWgpaqCJReCjM/pgGzTcJGBto
CENjLaZdNRo1Is0BKJldIX0TjLo6jlS4SsYRfWDzosCm3SlVO6MBArq78qrKDJl6nV2w1vfHsAFI
4pnNV+ToSOow3oPc7Ok01COblmmmx9byvoR9/lvazjTdIJnBLS0aUB4t/hARaaQ/6oBoZUdBoc6k
qgcqig7OtUjTCKq0uGWa+1VX7E+prmxyd1+j/qsRw51qJiG0mi3vSa4TqGW7LQq1nMlKQfsYzQhr
afFmmCRRJzXDaXF4XBBnrFzFzA4r+m3wojoF9wX6EWmFHUcROZcjKGq67gesPpL/SLtfcUeoThg5
YGHNjYkppDiCigdNiTY29+KXwHT87Ba2mvPDUdhB+7RBBoin3ddxpBp+FrJwqTo82Doy5m9Np31d
+NcVCkY0bY+LZrmtrWjHcsMHl0j+h3HOvNwVmBzzU0VuymFGGFL11tmERBze9KZmkmv0VzXWDjVO
nw5poh4z5mq9TUS1OM3fNGsy/H//6//+v//8Of1H+LuE3jeHZfGvogfkFxdd+1//Nqx//6ta3z79
+q9/I9N2Xd3yHMt0cO5opmbw6z9/POIi5Hdr/ydT6lmLqLy3Houm6OnisMTeoZvzUe7larb8ImvX
/G/Gzmw5biTN0q+Slveowb6YTbVZA4g9gsGdFG9gFEViBxw74E8/H5hZ3ZNVMzVzI0slKUoRAcDd
/3POdw40xhytKqLHLVXkbsATj+lqHn3HjKqb1Mp+/nGySDsyzC51F2FT0wc/Ae1gr+t5NFJ8v+AZ
yuBUEmyhjNsIv72SpUNqbnSfvRh330LzOg7gf+A6eJy1txFQniX8f7xw9f/wwh3bY9XRLc1zNf2v
Lxy4l2E4I4e/zG4/v1+qlekPZe3Kc1MQ72ktAgeOiKaT1T6aDvOnvNjaBgWOtc3nPeaqPI3r/2tF
W271ZC7uypjugmyKt2TLaEhLkz1UyuHqaal9dJDb2EDlzvOYzndmxJFexDudYXcCByBud//+5Znu
v7w8jwI4TMgUfqmO+s8vL5VUezRT2bOnoZgkTor5ronjp29JxrWgpMttkiVyJ4SWv6gm6Rt6be7s
qrhvv7VTvTyZI6Ix1QZkv/X0VBpNETR6++O/KYHeSPuhZ7Thd/FNkZqPjO15pGDc/87BMsBOjwZb
EUNt8z/hs9QnwwBZO3YoEp0vjZI/fEenQB+MdZ+99EO8cXohX7w2ujQF5R6ihasbrXtLsRYKToJ6
KMXEQ/fv3zHb+dd3DOa1yVulG9R3udpfLwh2bhaPBDkSQF7RAokYgHvhgfCX1hzvv39RZk3xW0ym
++/fwhaQt5X+PMnDN/0XP0r6sFJOWBl6iuxnyoo7Kmk7Nbn5/mXyWpO0mVqGpqE053pGkXdLx6PZ
x7QB2a6/WN7ow3muwDS10d0fE3sMofKPvB4rVBm0eTNsta73Np1uTkCJksLPU3JXdZOlPjJU+5ar
zQW40qmqze4GF7l40eobR5Xlsy1v6WKZbodqfX0rUVE2Exs2bahPlaAccF4frzrz01BpaQn/TpJ0
cQJ3V7ZAGVafCaGAbcK5+bzkXUdmJZ9hI3d7ra8P//5D+X7T//p44qMw4KcZrkeK314v8//t8RTD
W8RXsRIKpEX1e+6M+2jU9H1PbWw3LI/zlHhwqDntlc8cx1AyOAzeSUffu8JWb5McvnMBfYy3O3k2
VRkfTMVFO/Dqbqe29rQZiJEGvYPe7DkOnazJNN039OSk0ejefv+OXVV5GFXI+UbyjBxmkI+tzcv3
fzEmU4M5HwipJG5znjg99xRkMdTQt99Yik7DxJ0nixvOEyYc289Q1cLvWf+YtuXJI9KZi6S+r1jJ
ajHrtx04M8tNp81kGPrFgLp1iLU6HFuiVJzJGoT06fA9K5170hpi1E7fLhdnce1Aev27J/Xu3unf
RtTOcKYr5CYGosCksqLSZcaEAs1AHtwcxAkm3usg1OfvH2cZRe8vrEKx59UH/KTNrUq/5vP3J/o/
/rLidN8r0EctFiLXSf9Pv/2P3Wd9815+dv9z/VP/9V1//TP/ET785+NvX3X72+Vh+/jP3/mXP8iP
//OvD9/797/8ZgNalG6A4RPP6Wc3FP0/lsb1O/9/v/jb5/dPeVzE599//8BL3q8/LU7r6vc/v7Qu
pZrDtflfS+/68//84vpS//77zad4L/7l+z/fu/7vv7vu3zTPM3TLsjWLDZTBT5o+v7+i/k21bN0x
Tc1UWah+/43OrT5hHVf/ZhrGelPYBmcv3fV+/w0W3fol3f6bYdmO6lq6bWuaobu//+NV/7kh+OPz
+L9sEAzzr1sEqlpUyzQ0TbUclYWADdxf78HObKKZTWtLlp7o1GzQLo1jNiCrwcnfDcWU9mdFctzL
NEaYNi6YSLu32pFZiZyQkTu8cKxEdzOo3Q5n+k6HK+ADvmRQbQ/nOLPJZUskI3cEmRDPXyYCwFE1
DgXh+O2crs1WBr5auPiqCaInq6Z9OoKvTMDD+oZ0P4bEUkItRy41F9yi9IXsBeP5thlfZdeYmzFx
PtpFp1DH1q4DNmug1GjL00RlvNarT721Pjcra637uk/yjAKldLhmWfKZzNpLaWJ+raYeQZpW3l+U
pfQ7y64utNgGsuiME7NJAphTV28nYML47iIXa0jK7EDPaNxqFPiVbfVGJvucrnYYWrifNTrH6q54
rbPmRVPmL5LXJZQNpjwKAKJkjkPd64aLCTEXhyzQFjo3PXjpG4+v+TDk1qoeAMxQrUjgxOrObLEf
eFn0I2qWPZ8j+/gCngvVxkQcvPgu00DUtCCO1IR65H6omlOvpT8dwbhepnmoQgQNGEpfTGNp0QWG
W1ZqbWvCqEvbEfcQQgay0pWi0wtPkPoPSGlng8edQdW3C60cGZ0zLHfds9dZQdxSSw9Bqg45JoR2
v/gqBdacl51+U64WE9qf+GsH+76T9ny0B5iLs5eP+5KQVZhgwl5ycTNpFyG7OMBC+ZqlUTDOLgCR
3nozdes+tW1BGehgoailJJWSFk7qPDBiG+NtpzMabB0ZxCrgsFIWj+xNA2001Q2wY0RVoA65garv
waSMO7klPMhiIcwN3kR2nHPbBa5U3iwO1DSxjlSspBUmwvTJBOYXLBhAw9WEj4ikHEk3kNQmjzEV
NwWQokvbjncCtJv0kJ/m2VgRM82m6Ib22gzznbMU6kFZ0noDItTAKOZSMZ87ryPsdt/o01ubZbZQ
sxYumHFOGbeEXTd7foXVzV8TQ5xuwiZa49jxV51SaCOY/RG9MtRtVBw8z1bIEJd54AmdWGZ/VdLp
M3HnDhOLd6aajZSJ2T46bcfI35vPDSngqcJ5OkdAPijfDHOmZqNp2UdXdmeGtKhdkr7sBiGdQxaq
htdXXGKF3GvVa5ykH3oa9TeeZu7oZ6l2UeLe2sOihrk1/0xtKCrlxEjIsN+rEi6bGHOELdVVwqY0
5+0MfMznn3d2x2mL7kgYVhRbMSZf+FqOkETGkIEclX/0SvqmnVKJCwbHXysa6NkGmFsm19pplhAR
OPUHiPccF3tvq/cC20CO2qLVu55K9a2noEj2TXpsHCZvM7GdvcNUIu04/qVR7qu9qWD0oE3CncTs
d9LB02yaDU4NrN2pOp10vaS5jaEUh1Ku++lWcR1xEEWUMSZxPr1q7FDHEaNpt6G7PSHE3OJ1MrpF
35ZFh67KzS3ySGHykl6FQxVfQSkn0wLbJyFBOYb9M6vGxcdW5tLBLZ6Vfj8P3LTWAA5DDmC3eIRd
4Kion+AKT+3UczQU6SHrD2kM6SIi2nBoNJySI/dHxmeYs/yHc28wwYcXpeZ6uWVWx8trE99LtOSy
KMDoBj3aTnX5aqdJsm3m7IH4hUfXCBQSTtSnpSNHCtInMpT8rGXKLeP+V+6e5xwb+t00TxttGR/H
yD65yOPPS+k8VQXYmCrbp8CWw8IltTnMOz1pVgMD6kNeuvFVndtnm0a0JZqHC9bok87bf3Y2k2CA
6jEK3lC66eU5WO/ZMolsAJNYnW1m7Ma+ss4EFV79Qcnaq54k1HjT5e1X9TNdPNx6CXQ/2FkDfJVB
fTK17I2rz0HpvWkRye46xkd1xwGTUE38GKmwbxu0bMpPu6Aas3hDZJJlgydl6DniWWB6cDor32jW
SNBuYZzPA8tKpmJnkFn2k3XZUcwJ1GeSeX6WZ1e8qiKwpvdhYWQe58ONQwICBbvcWm50Sdn0XsxE
JxRslWvzXBIAcJBoMhhtqQ9mUK3shKE/LlP2VJRMIHvXCgmA91yMQ9CX6GMAY1NfE24aJEt6oi/a
ws9jDDsb0DP+BtMIy1I5RJLhPeXXFLe1GPey3txXvaWh/RXPQJsYicNKFuNwq8U9A+3GNzzDO5iO
G9iGKnz+ZXedVe0yhkP0eNzPanmdiJU/zmwrm2RA4KT6yN3ZeZzDsEUVx7vgMRkNO7vJwrjCl7f+
11aPy4e6GuE7Fl4WijoLHXmLs+otk/0x9fK3KME47ZbKHv0YenjvwJhalcfDuDCq4l7Kt2TNm4Am
2pyHr7nDe6Rf2oXngZHKbs/wM2BO54R1Z6qEGPQr/UkUTmIj2C26VIPYZbaPD27mGefnxk3eRQF3
zHJQ8BhQX0+FxLoATURheqhIG8ycPVEg2wpBjB20mjuoZ/Th65qOfDiSgAUuddNVjMrxlSR42emH
mmzM70m3cyJdBAPIMS7lwtwwQRp8WDVhVA5MuNpa3VmeeCL13l8rtZp81Yuci95hooXXyXC8eQIM
1GwStaFgZckb3xary3ZoQBd695m12MemttRwjOI3NIZrGnWfcTJG+6JF/exVy9qrMEUJ/EIASVyf
ZdaiSCTB7uGBsMpKJd8XJKqsrHB2JCTwlFjL6rCgV7lXfokOmbvrGL7n7TMIsuSMm94okvvKws1Q
kA6jGlGlMTRJSzdIJmc8Zy0XpqZiD4nvxzoV27lopN8iaPm4Yj40U4dZIqV7RuoBlV+kuALyYeID
otCnbz6XtPJ2tKk3I8zLXqSbGVOujz+ag17M2G7ilDlXs0kqk40OSSlfWzIHVQ8EO+avjdAkFmZU
XK1hdWufBw075pzNd5RB86jVR0atESUB80xdPAGvELdJmKCy0TSg7PUmjXY6zuZNoUKvNE033kD3
2zTNjyjWnW1JEaMPD+yDpC6JdM89iUInJ5Rr7IVT/tIs4/la/NT1LNss/cFMQMwuJM7xjAcjEXHf
09gKja07IVKku6iS6l5ZXSE8ZUkfJNuq7595kO0FBkUsWYjZUmhgcHsWgyUFytuIDscCvWaZ8uQs
zurZ1Lg4cODhfQ4yapMP+FEnql7XNVan6H6AaQpALqdw1KOUr57sQ1W5gMMtciq23tdBrqkbk3Mj
s9JrinPjXUNkb5Kjx9yCz4gChwzP1okn0RgAmShDYs1tPh05N5ymsZ22YAM+YbPy+dhsyhnyc8nl
ub2JW+2a5JCDRs0VBzdbMOkfkODaLc3OjBxT+7NHvON+OSnEUnZtOVDMKPQ7JI7yQs0E17ndRT8r
vJ+o+U4CkrXVAlKIjzH90Zo04lBzJ9ommk0FtHlflC5xJkPbD+hTO8vxftIFnx8QcOdQ0zObFC1I
88rUn9WpJ8eFxrSxHFqG9S4GybD+C6ukPC+tSK5JA4uk88AS1pp6ZvjMc6NKIWPXbCudNKDSD7dx
XDgBxSU5KEWX23ZBAFbqmnlBjheT2rkbl5nQZuQptENpuMv01Y2QAiWu8mXPylRoFiP4tdtHGl52
jmVxZkWNwsrhetJNYhEprXOqztwexMOHlrAqlN3XWIs39JXMZrkrjcI8aH35o6DIftG9gZ1p1G+i
eNnrOGoemmksWW3TiuSFV15VXuFDNtGNVPwgEaAceXloBRnhT03+iECYEXLR3tMVEYgE/haDvT7l
SXbMk/2iGtO+kLG1Lb0o3mWqPyRFclJ1tfL1tN0S40TXmPXPyYRTiSMjMIZu5FHrfmSplvu9OYjL
OOswqYlAO+Y72yeLZs9+Cls7Ku7SsQINnC7+Wt/Szn2L+eE6KhZ2pGo5pcoQBcMYK77Nx7UrMcyA
e+TFVcb8RbXLHfG9YmOVyluaz3sZM86UxVctYTvIKbVCb2Grloi7vi1uZ9LtMz3Y6E9sEoR0AsJa
1C+Nzq0ljJ/x1D66WnNxIm8+EMxegsJ2HnVjlNdJZPdjkby60ihezFJ5dlLFe2x2wNFFIOAVcCrl
uUrq71ipbE09F5tYipTtSavZjnZoAw7be1ggZEnCUVu6/YRPOHQKS/Fn6mODzi2zPQxc3aXQfoLD
vavRYijWBmIMKqW9KdDxExWZf5nbTw+mUoA+coT3G3T0kOwAKNUbIFAMMZvQrLqeq8w7RI2lHbTI
PA1qpR5Hh2vXKKnAu609lsrU0e1LMeVxaGLkOU3JcfS67gCM7BnQXe27Tv0lBH5wasw4V1r05kVW
GsZ0qaBqk7Jwh/TALMM79PaRCSaAuY5Ns+uSIGOsQeyyZ0ueeuqhM5et4lILzziEGqSOzVU0ko7A
X3A7z9XOUIc6GJbC3mcFrYldl0Mmd36ZsRLd6ZyaYbkt1VHXa3UTjR5fm9gFD7NDNUdX0pC37IqG
QgMEXEwpmXxxGS7nCmc6js0QcLiWdHCzLzUwTgyars2eHopoN6++9B5snttZiEC6/gUH2tgqQ3zM
DXZmcA9Zq2ij9HMvB9kU9dh5cZOlVab7uPoQhzxA+YWM2DilrrJPZnCVJq558hOSHmHcdWqkEJsT
1VvuGDlGEdDuC2Brvwefv13cJzzCB+hHPExqN77p7Im9d6Kam2UtlH9uEtn84iFbMEJ4K+Y1/DX9
UnD1h3nH0mDrVXXRWlJ8EYFhdpPpCYKs9EtoUVQ2sktlvSMXL9UbdTHIyuPpoxVHkEmxQYda7cnK
VAs1GBoj4uIdNs2eomu+SYUeiX670XLcejF9gJ5ul7t1la8m4ZxdfBZnQ9Lpodco5wsFHLGsrAsT
bej5RM5ZO99JN3Isyd5IKCnbaALVR5DdVMWbtO2Kk6V5yEl2PnvYPmArZHFE20eB6A7HLNTU4qUR
6dNo0PyoSuWHPMEpPtvyaHb105gJN3DK9kdksa22p/fSavozZNKePSfxpaJjdsRmna0mpvKoewPg
jRXb5uEEKazfWnnyxKYGesEkwq6muIVlEU7YcURh9TvkI/RTSh2ZfVubimqDUBvlce4gk5uxsDcF
pQkamgEo65c2ncYDnJjbJJo2roYfrYTJyUM6pVYMZLioqSSxiRnp6JbSIYbqupe0a9ODS4ecr5h5
dZiniFMNj3TqwPIgy7KbWhJ4X3Kqyku3yG4SaorxQ2Rk10tyBXTPqlgTLoaIP/GUPiO0ulhdhRHm
JDId6ojIYY45Mj35KDdeLYGpYuzKaHpLTTy/C6MSwUnuEA2FX0bpdXaBZzcewD2eN9G6uyi7Zh9r
xauLoThwZ60AQcC2WIeGFkZxPhEwEG/c5QRlU/liWNYYJvpMstuOjEDJSZ2YM/t6PRfnLCLilRtk
7ltXOZieJPIzjCAYS/lUme4QxHII7bGz7/oB7zQ7CIo8a7f159wqfGBMjPFcTBWNS1h4+Vg6pDfw
tHdeUZ07M3L9KtLQv+NdNeU/y6TQz1U033qWh1Ji76Y20jdpA+Ko2lvauByNQfuUuMsA0I8120uq
fDzCNVENXhRjEwAl6aCMYBLMpyzsOTT2qwjTDVkbZJg2I6Dne8KdRTBlo/tU0P80RYrcz4vbbJQi
41POpmNlVtYBa/3aMowjG9qfQ4fhybSH42TTJOtFLof8vL/o9kavWnXnjB3QsvJq0ZZ0aoHAoKoi
TXeGNx7RhFe1dqGoCL4LNKsUR2y+9yqqi8exfKMaHACyTO/oOaW601Ts/ecyTuMOrTYwwaEF7Cjl
PsJhG5jKfLTYpYQkJqmCJRFqOkUVQBErbpok38wd+QYb/GE6DdzakPxD9jcxzFeCbvh8rIYGMSDp
YsIl1F+FNXPvlx+V0uu3QzcfcpvB4JSYPLbKuyrH3ZtM9nvpYmgkrVf5M5K+PzocYctUox2yvNMt
fdnVzOxsZnScbig8IC3HzsGaG7q5azDdJvvAtMjBQlsM4JIYQmqRlEHm7FxlTi89GQtb1+4nIY2N
NQ/PNPyZyG3OQ0b+cbMwg8c+IyxcDvEUNO1TTmddmLOY2oWGA4RlQ3RGs59/9gbibqPKAcziIO5U
6oPNKPmhTIaz1zTKWW1tOi42XRmMRNOrx7EQo/TtOER7LS/jA1RJ7wiDsyivbtZtnDxLHqyU/Qyo
EUFq+DAW6ovZzdkuM6/g5HVGgYdat+udGRNYy1h6IEMDRe7oqRdYbyYHGrl0YAu1CokrNcPl5MzA
XgzF7wTd0sbYRkilU0U8ZLSOPEluY+FQIhaXYFRa3eYQoIrTiNNNT/DiDMzpcVcpmyx2MBXJlLOa
6tK4kjg7RWheaOD03jClC8k+M9RqtIciF/OVj5X4b5FwI83lpZ3YxMnFde5Lyfl0SD4NCbbMMuxX
YzGtPR0+t6jErHgPIkndD89FRstG/dC5BXvU6U6Oboknp+1p+5T0LU7xW9R0PTYJsEmjLII0gk2V
DDMH1yijoE2nca7tK3vnZMZ97nRgiOV8zmkoROLFCWqppFbJHbTsN7KJWt6ia76MfHiMhpY9VE8q
R2Ylo2weiWVLUEN4276ORl8s9N8Y8KRGccRrvxwExINy2rlCGL4TmdhcseELm5qw1JpX7dznCmRs
vXaaa2kxQVQx9xRNwuDi8vLLXr5G2Hz1FHMLR8MqcEaGdOVApDbR3zEdy305IGwwT4RW1M1HkdiQ
sj24ZApxcZVxEVGCW6/MPK6DjHk7gAzf1OIUAvVE258iaCej/C6ojRjDcCLrgzu4JGHBieZxX5/H
QqE3kvLF0rCyvdOaWpg1JXZgAvf0Xabb1FCma69q46lO9euwDI/CsNtdBVUVpWMtgun29jiFupke
sCGfnaQqfGOY9R2eqhOVB1AJovJnH7P1kPGq1kRWgybg7eJKztvRYPWqCWufvJZO7rYzOOUWT7M+
UbUEHQaT+q1VDeRvh+FVL9Mzq4oChIjTkDl7n2QYaEhC7z433ldbeQI/ps0dSejxDDvhICtbO3//
Yrk1NYyV9lTOFNzVFFJtrWgCal43YtOZ8OIpMiAqSO2hAWV/TqxDXC4Xq6nZ5jm55wPQ9TZJT4y6
TG+Fo75lBnOV9jXxJO42EqIMmKtNK+As1goydDTruKfUrSSOfkytkVx1MZAfB/FCXWcctkxxrllZ
oLr2NREp/eTkSF5FRHqra52zAG6sqdVRVssUqIYLlQ0f2kIxgiWwKs9e6x0Gtn5YZfsbAyDFmDJL
Tm3jbXQTTDQeDrC6Mhag/mUGozymjUpV3VBtuuboqZJUpgohD/ojVJY+NFMHTzLhcy87khkegVDX
6kPrRAT/l5X22tzwmKLZByyTkwwf+qjed2SnrwMqGfmRn3yun24+dwfDSk2ub0oJjAxUe+S47Abf
v0e3ScKUwxVNs3c0jdu1coXfZ71cizKrrWZPX1ZnPBuGqe4FUy2M4RCksxkUUvwzA4xiW3H0OTAA
RQ5sF4N2aODjwjNJ8zMyxSLX3Wc03fpchO3W1QnC8c8FfIAltSQ4EuaDS9U3Dhjgmqm9AfJ/H3WM
MEvHQHtTYDEmbRV6pdIcoZNPdUzMlY499krbuUwe1AKoLfuRPQ0eOzjW41GJsgdV4YQEeJp25Kry
TqSkGHlE3VYZhw+8oMtG0QRbiMIqLwlryiL1egc/zAmqiOwLEat4U4zIS2MsbtJdmyy3yeCsPIFo
j4tccykYJFuHF/jg9ASm1UnP9otw862mbFJVuXKJD4SwLHubpz1sp8XY66IZdyV8p41cZmMrpfpA
Yw82zfQA7p9zeYytrbDTUDSMfqRqIr9I6731kWYZDpMmyYz62WYRuNEd2O1RkrAJ0yIvJE22rSzt
q2YgNtsF1ONGVfaNAco5MiiYyHCARVhPPcIAwNyUay7HezyOvjrrZ8+kYIpaKNSzhXkd5uaNwJx+
T1v022C2q+OiDOtMSqYk9EFK4VCMNJnIMNp+bLH9zrn7AuWSiWDvemctH36aDbMt10qZtluTuo8t
ShPdTv9VsJz5pKqDgiM0h+t4CKZOImskKYBdCvRmD2SzM62nMFltGgFgri93rkUlMUMwTpxeez/C
BtlEgwOtdVnN2INkl0FE59rb3XNptRtlmB4crvJQmDFTmfYh8foeXjaZozHghRhsoCkZtxqdDA1x
4By7xsDQw5/VAbh7QTp31u8z3j64V8021fASMj8+lUuDBxi3H9fNrH11cCX6u7TlgNTp93hB4k2f
OHsBLkNmQHUsslqBtCZGH7L70smT+b2THiKta30jIaGnsociTX6Do09FTAMMJ6P6XHuV7eOMv8+r
vTp5gaJXhMyAj+g2BrYmId05fpmK8msqqkcV2+N2LDDzZs1jvarittVUgVSsS1k8tcKg/ax1vpop
oRB2lnvic5KqiS150kOnuhfXXtNrww+FA47P+PWlBbq1xEWYlQeV6mc/14sf+MyLwCvHN21yTtRc
85tGUqDcHVqxamC1NoIeW+eoQwC04IOCcQ6BpR2dKmyAzIc8fzHPQwEgz05ZK/TQ6wgsYQQ5Mzsl
gefesPW+OClCOY7+Y4lpsctj4AKutu3obI8L7aMZGRDMUaT7Y9yfqQwLXK98NgbvoU+WkQFD+tJW
PTcpP3BtBV0899iZiIv6hBUKW/JpJEGDK9iPxwYeSobUgiy6zYZxZ1TFW1SVvxSuVj/uaYOKdOay
BnP7tTyJuoXCF57X+I7S/dTGmaJvq4EIb+TFpohp9bF7ubdyhhOMMBlQ2O1eTYDd58ULiLp9LIzP
2jDH0Gzzk8M+FcCQTjdFPEG47l/oH8EakSj3nJ3xOCxwedKxD8o2Zg8kW2VLRcOi3XQ1N69uGnTb
rLz+AhZmnWe3mDvvIUme49m6N3QAcrWTXJl3PjL42ZpeNhCMxlPo0kgd3bUrfEfG+nPhOjejYTzy
4bAfqZdfBpftRnXiczL1V1rpDopXbjOku4386t0loZuk2bHPD3F+vQwmva+q2dxNfcsOUQvsSFVY
DfQqmHSu8Epaj8b0S80kbyDOafO57+MXhYYP3ktc8GYscUNUAF+EvNg5tNxOZfOUR5zfGdbERXap
Iq6UlM3CzqGcNVBbvUDqtn+oibGHyJCAHJa6n1kFW/cFIn8tnuquehdTcslaA0ui7o57I0JSpaDA
eC+94mMwovrOje5kopdnden+/KW0evwCOvEiczYPUd78dCfzhxaV5lYUIEQnvSt4vOOI6PLjaLH7
VIdcOdQCrGs0xOaRlQ4gmM5mHBHsTL+Kfe6xbZIhVwOjyNVt3JERUOHTHqeFg/1SljidyIS0Vf6S
gkShYfnenbJo4/U45x2Xw4vw5nEFUUBXrZUB7gMBRZl5r8xZsc+X4qhlK5O0A/KmatzjS/+Cyt5h
Nll2jDl0BvfKCqZUKB0rOFGKHo4lhYemmx36qUFIN0gkp1XBh58jRiVNEzYOkLx+mE6R80OM7Ulv
RjNMrNE5DRWxX/TszKEAfna7vVy9h/yjWE1hVNSOFbbW6G3znuN/n0efOHhfB4/7p+YchL7GHRiz
sOFsj51AaQFuIQ+fKlXeg7XUQ8V562jOBmJc2OdGUdJtDmAuSET7HPEx0gslb9RovmYp043aIGRH
WdCmX/KrmVZrhlbfasAItsQz0iHxBwc4+JjaX0tKgXwyfRZtDxaew8DkvpiiujPcsQptLf+lD8On
3Xonttzc7TYGpfaF6dk5FRqytP4x0OZg8BD2I/znosAlRAUdBM6G0+3Q5gjp6o0BiINxWguiobhZ
8uVKL0gXZpeE6pEuVqGLROpRn0mkMC3/lfA4B8iR0DAaISzWiGADoB+fmiqXVay/5ZlFwU6/K5v2
UfTqnT2iM+uGTnGQsE+0mb3Udf/qOk+ULwc91tEgE1+adiEyjdW9ZsNS8r9K9y7WZLshp7fV5l3s
Dve9Q2Ja+KeeR7o/lOYFfGO/1nZuusJR2ExwhGi2FbunkQWqt7WDSa6DFEBrD1BSIeoE0E13ML9e
TegPnOpeyRserLY90Vj5SYD11xqvMj3UMn0lvWhcpiwvs5w1VgP1MTGr5/VqqiZ35DJKgZMprP+L
+TingkO8e9GWpEXKV3hGN5TET2V8nZzhCTCGQGqRWxX5D67BkeM3Lgfel2qd/wA4yONdT2eJb3b0
FURpjueE8koOhYRIHPoyLSBJJRD+CEuZjW7X6nGxE54aWnn1Y7D2Vp0YQY0aGtTgERcLCRgGUtg5
GEurGkkrgQfLsOzSRfSxlLw/WZo/Ihu/97CzMe6MtygFIaDKrVf2kL9H3yZboZE69rNkBlWef9qz
2DlDA9xuRMno7genOGHzpsMjZtyK/Q53zICwU3/k0XIigZ0EEFJEEEn1ZwuwSFE8sBtXjbKmYPCK
/RSfQVeeVUu5532/tyQkE7e+VgKKiKlv3I6eDAxKViEuNGtlSIHucdACelmjbd5qNYYogFbemKKr
rXonDKiwGjSBqGGeaNCB0Zmy61xqAlccpEEQlLvJFlucJfC1cUEojCiDubUfS9v1Ak5LPhXrEhQX
oXxYcK4fqZ1zdeccbETB3sZhoVQ5AzmF/txUqQwNHPFbqWGLbrAKxYJtdz43oTTLPoDYaxx6mKzj
tG4LaDxeVoptO2dPas6gtlmV3GTySCGa1ecwmD+WFKfVAPBs48nqyRBwSUzm08c0kVt4P6sWJyGL
9Q8x37MvMjwMj5BCM8jmKHnUAifsthHc+AvPoOA5dmXDBW7BXc5+X0nYNSbUnG1wHt8oCtGWdf1p
FpQyc6LbLM/c8a7pvBni8njbGM099KD+NXUadMVSW/btlEfBLLQmRIugQdV4wR23XKHR3dLUrBzE
0HFO1ERzwNS5ZwLcn3NHfY9bm4dwK7GoO1oWWk0mbzxCGrTbK/VWDsRVNX15h5LX3dtV/kuwa9vE
6yNyqfIP1OYHV8NyLmbtRlnBoY0R/S/yzmNHcuXcuk9EgT7IadKkz/KuJ0SZLnpPBs3T38Uj4Qc0
+Ad3fCdHgoQ+VZ1JRnxm77U3jU5xLKdfpSQAozTpzMrIzndiIVlm4QsoJQstS2lxku+ciDeqEjpC
PrpJA53Qri0Q+jda6MSwVPU0U8+gHvmCZuWh0qfVdwA5njr8X6jE6kdzWvot4v4VE7JgfAqM0Kxu
VtV2vkt1LnH2PDWEEuGeGX+7qX0qBX2Jw1/2XCQ9H3FUIpYvikOPDsvTqg67cULQQA/voGQm1uTq
sTUhAawqBKoEo9kBFd1SoOcy3KTaaTqHBK1/fGqE/dEOk/a+DGoXqsCCnU5h9luuykW45Xc8E9iq
QU5o2GM1PI4P+vJol7NKRHoR3fU19p+VGfo5gwRCjBsnlGloxkXNWyCRUErVJb0S44mdlC52mlXA
YaDdZIsag4HOA0Y1NBpdoQWyaZBDtSwWjCRFuMU5DAC48gjEE7tIaN1dB5cYs29zytT7CicZk8NS
D2YWH/XFFK3iVznaoqR+pjCJr6mcWT9wo4RVYnLnSrAMRMHOCtqtGC83mQ2VjRUJfVR8RC0NZqjA
u+v6AgYXKKLU9KlTWWlZYWOU13aRb3a3kvQCxHFpc1/THJA/1IJKvnHUdZD/eUdAE/tDj0/8qRDG
B5IB+nfFRrOwDCwbSFtw3d9Ii1/LpFFBk/NRJHP3ruNZ38WLesUDSJoGFFS+9DdYkZtICJ+exCxI
sJyPYQmLi+/WFccnO9O9AefAgr5a278sdI75AEC54FzPWvOd6CnrmOrmYew0hHT5l9qt0U410Jni
NUW0VXHjxd2ZzO/GsyF10d+s7pmwj/Ekxt4ridXcYV2uQkOidIo6CMbI5cwWnqc+v6UpTJKp3n7f
THf32qbTmPUBdR0ncCgs+U08MavdnmtjsGLPVEt4ZjYtRmlK6CJxQ6WbH3I3FYeszl3c4fXsDY2O
Y979O7vGsLcT7pvRqZcQAaAL0ceKljoQyYoaLsrLG38PmM9LQQOLcgOF4rAijW0eUmsiAMYFWjpb
Mlw6+0HRYL7IOOr2cCw7VmDTTdeHB176DIJQ8kx6Vmi1RIDEJYug4tawuCPzWuOvRKxOha6B+gYk
BCOCp2ZkPw0C4Xvsvh02osUkWP/LFxUYY1SZB7VjICCV+C/pBuyVab0AAXqIWXQfH5zYURvN59re
5X+hOdt7KEG+ltHQ6wTZu3F+1+aruzOAuJJnY+iEdBkxYeqc1sT5OCepB0lMsqGTsXBQMIbg9WCK
kq2sYKnK0DHhpkGV9DHbUX3KJEXp2sr4QGA9seK+STkxerLpX7o04tC29UAbM/Nez0ZI3BlwGCWx
nSfiaHlDttBf7OFUs0ovX1oSvS9kaGBBVHjhlKx6kt2YEqD0PZQdtiqJGKebIQrFFgO80qGiV5aj
22VhNjnNJdf7n0KTcJfh6LENd312JIEmksSvVxyyPECBMRODu6IHCzq7D2Hj7Ao88vilh6DtYYp3
uc3Cp6araPA7s4sdgwmutMeuMAvnZSQ3uke4MDB8gBLOoDERDxIFJrHoC+otE9MMpN9U1Djo+wmP
Vrx3VIpfaoGdmbnLWYzTB4X6YeBHC4aNe0aZ9fYgKp7rQDOdMRpfe3Q/3MsOoaRAW6m+O2C1kz7c
MbZhsm5a7q63WFNYyylfVlRPrLiXxbSPE8r+XV8xAZ/y4zieFmN4Z90h/K5cKMISAkpcKFkLgqZc
6oi1c9fapaAtOPvb57K009Ow2I3Xqz1vXV4fVJG+MAcMVXSRLJyb+5qesUj0G2iRKRg63hlFQ9RA
shYHA7qOkqFQWKP4VPFh7PCImaRcMF3q7eHSRli606zwsTFKBceB0dc9+XrtQZuSDLt1IFymH2Sl
tvvBKE6RtWRHK+/3di8acgB+mAZEnpG3C+4cMNZqNp60CEJEsUQ3BakgW3pvcK9GSbahzvAZ8dS9
mYz3cBn1AwkZvtAFKcjkZAdDbVpAArmyy0KrAksWl8xMlasBiXdHX8m6OpGnAmUJBoRyuhn141IW
7g7SYnIFT4LrfKFAXsg1eCvTSQtq1kMBbmn+iwuIQzS/suOrSyvrZc3azIOVRNhePDwm0txlM/jq
JqGArGWEOOkpy7fA8kgwXu3Rzm4rVrA9CAsilrfLS4Pcus/oUKFuCXXuD0qp3RvZcHH7gbVIVO9W
BEuKqz7AonzIZvUp3fSxg2u9a6s3pkwC63z8ozacRuCLcB2QONRM4mWctXA1FQazDnYOY3pnJJKd
NT0iIaE0nro2YqDXDmgOm6F9hM8SuVwNrmWw9uqA9rbI7gdEvqyMtp12QiCfi1hK89ci+sia+tIb
w2YLGXEHd+8umgqEstp97ybSb2bEAirSbQyk1ESFQU26KFDiwQwgEh4wBs9G9SKZ1yPsyO50t7gv
IrjxZXce8H4HSzPfJNRrT3ZoTBVBW2dRIq9s7b2o0QXlFM4YcH0jXnTFRlBesoX2mBA9Ym98Kab5
hTuo3zN7lXWen3Las9qkwJPXuUeylZVo6JBjy4Oc/wyAu7x0HY72OKCKsMafqNYRkCbdA6HwAXHc
N20EAabXOCIY5X5k6Z+5ofXJyCGkjbVuhRgvehfBoNoSTXIb6p2K0YwZJc0Vx/jErAaQamofIWl7
VffC1u8gpc77xLpRqb+03Ag6RGyBCdDY+xydg1NVw2kquT2mSKBeGEoqtnYMcMaR+y0LJmIOXLee
WNOuSy6lASrZ2qJqrFFnzgXm19VleVxJsSVSoTjBiKXJExNTRRvda1uhVR6T1qJ2Yd4bN/T5XV6d
1bIhkJalDT+WuXdSTHeUwbyrQ4VzUCDWKO29Mkhx2CxHyKaZ5E10xKm+GmCy+5uiW1zMyw+Yd8w3
7XxgD7ihY9H7gYT8a2ivbS+HIBnH7ObKJzQtDbLlmpPV0NnPNvPZSoLELFAQKQwAU4ou0LTWm9FH
f4RCiqbaENRUGYYP/zC0XPTsAsyNMqkrA//uWd3MoA5ulsrcFp9tbHKCdSe3iIwL/kUmREMsn/tR
PC7WkFxL17p3kBVULnl1I+oa8MX3rcpCvZqq0sebBaJkEfRsxmsn+yhc9TIgDSCHl1zx3RizQ9xT
cSeBb1KyR39menp08QsVKL/RmhhkQijnNltAvxLmMGaDEiLdS/d1rWioDFLBODu727ZZh97hU6rV
RAa5Op06o0eGXp5Zaexzk2qhieBDOikIMP5Qah5HZjG+k8UfQlFwp07dS91FbQjUkSUTWHKSWdks
6oZvEpC3K2X9oWtE964pQnydFRqcG3IDJ15PPgD83I9U62+1RhOY0oFpKmb/RGZ8Vcidlkij9Y/n
g2kyDJ43IWgublvWQkAW6gdaJDqDnLFmFV/rRkUnTxOYjBNjltT+TAr8LyJtW88dUOHHjOO4M5cU
m1U9QDOpCUXHbIJSE+RYmh+bmb1vh4bmpR/n364FgQqz37cw0NiN5Rxa9ARMKhroy6bThlk7c9i3
Q3EoTAbZBg78UnNuDMeN+wbvWjMYYtd01RjqDZLURiABy9mjmEOlMoTJCPRi8JQ66idcWzJc4m8D
qRtB04gUOi1xPSqZv2hXfvs4q6HnG3nYSj3em5PZHCrmFGQfc6R1Gc0JB25Ssa53OW33ItcUL0Nz
MosyfW7aajnVFt9F3D452F32thxOynNjl3WQZlXmK4qCXsMJjDbm0ZvSj7Eob2KbVfGfKJ1Ipc0r
5bxgAx9bLuFm7m0a0/UOWSWQajTqjyMSeTwu8Y0s5vhA8TrRZxfrntHYh+Myj2fRqVL5aSfRDXQh
FL9IA2GKT5UaTKxr1OJZKzQzwOjUB4CrEdvZaOJKI0p8e96+Lrb3vmM0LgFeRDBUA+EiCwvwRdrD
vaOm51WhUE+JNaZNRANZxBBih5Ieq5mmUw/cJtZccjpI0ynt97ZpoCmqACuSPsFrnh5TcA6wU1eD
rJFLgxXggubNJ3ZDO+oVy1/yYngw13wFfEW0UbwuTO6X5DHRu0sLzKoyreE0tL03aSol/6p2Xu+u
gR1lUK1jTTuQo/GsTGL2yqwydsgvP4ihxbwTAwjWjMw5W8bwHDFLOhgyv3KM2gwGEuvgrCS34NCD
7Lrp9GREsHGXn8oBCw6LJJCjXUrgqVsdsj5lr55/pVYaOMWWpa2lOCjE22gXO4GvBItZ/MFmjDyR
0iJgKy/36GQZ5wPl2sCy8+ouhAI3A7dugZIxi9MrMYARoia6JtMEYapEf3F3N//GQvzHH/xf/tf/
Zzz+v2FPNgFg/P/tyZfPQaaf/+VP3v7Av/3JuvMv3dSFpWq2cEx7M+H/256sq/9ycRrrzIY1emVd
hR7yH4Oy5fyLHbihuoLhrKoaLq7h/xiULetf/DscS1j4mjfrsva/NCj/N8pDqCZeTxAmhoMJx+BX
sf/boKzm2bBouKSR1fGiE3tz7tDd7Xq9mInBG+KzarEeUKCNLcyQV/dhMfD30GoWiBao9aIB7hWg
4+ZxiICRdujCqpzZdY/c16b0cmp6oqzHgkD+B9pfJElIFG3aP4XBDVJjnm3FRiz0XDblfVEU2mtp
YzuKcetpORZkQEWmNNhej9Qf6XhZlCCxyAmJRrU/L6PxVqSUj0UMMmhTlrChgfPo7ouKUGw8O0yf
Bq5Q4ypy5Umb7bdCp2bBQsJkHET9FWjihRAQwp5cuM0KsD0VCUOMYptWVJtrM3Q7410wSwotyC6e
rY40OA7NFczAGoNEWn+u5SdG1J+YUAUUtZ7RNewj03BQ5IvdNUfGbukGx7M8csBCNUanbxo3dLss
8oq/pfYxF0bmNQwOdgUnwVJLPv8i+oy3M7v5YqLNsJnTVS8ealKNjGQ9Dn3h982bIMdUpylTIPnl
WDHxq+0rDFKOtuztLcViVa6UrkGcggSaSuPSa3MJhAMhbq34JrnWWhkRc/CCVmpm6e/YXG6ZX/b2
5nwk8UpCTQsLMgknmzEdekkm5sOevASmxsNrdnEy9S9t7f32IXcJhG93+aK98NkDn8aoCSttPstq
Sztm/YjuUDHsL6kmBzQJSDfOBMteaa/8ScQDEynxViju0SLhY0jnAztRbzD1YyeMB5mJf+a+PiZr
pi60GTx1Jjt65xClMeFb9qqf8A7/U9RT4qF90+SlXWxzJ1brMX9zqxdmUUQp8XOye45VnGzlOcbV
IHX+RWTuHVPEwy5ixKSaMQy8xxlidm1ihCsXG3UkGZZp9VlgaRUJ9rdscZ9tNBTM8lns6QLN8CAZ
u3faWZrmi5TpibEXJuySFnjsh2/VdXzBzn/pPllVHfNZ/nQvRIufh35+btTMrwmLOC0JxMWmUnbS
UPtwq+4sdfyNlDowc9bYNT0dAsc5YNIA5KhI90biPESIaimAVCaAMdMHlKxkwaj5ezLPMJ41809v
aQx2JBLCGJKVnNtkb5qW6nHH0Js7okG9V5GEiiZ42pPE5c0Vy2s4AuCZUff60mJtLz8N6w/+Ehl9
pf20r8siOzLoSG+qVV5KlQH05CJfLEe5EHwB3litBoRjrFn8qEDVr1VliMblqva5ygeewP/Uxu4m
ivRFNUvzuYwH82kkPVmMw5lO8GEju6r4LWWKOYuxpfYISXRmsNzy5/M/q3ZBBHoGx0fyLEO6JH/e
jL6JTL5l/biRvLLWq5bSswhgz037gFoba5AHpxOZyfwSw1bgDyEMYoY3/LaCgZMKyTRjyDkugS1f
LJodi8X5pBWk9JL9Mek3hLSsKw0U0F6sv08azal+woY8xMu+FOqTlLNP3vHOsj4jRtukdnl6/l1V
yApx8m0lJGakIDIj33Ewa6kcjvRBqx3dy/5qs7/s6pTSnYQdm4IBnepYPmntup+rfi/R2RQig1zz
MFfv0JV5Av4Y9UFnOCzW1o/k87CesUd7BQ9Mpt6iWIUX/tA/9CgG0GadLIxwpvaioDBH/RN3N4Pk
UpmWzLSVvUhUJFEKuIIONSSBSAmrEfQx/QckB9615YGvCakI4RL8fpgKh31lHFZkammDWpqwcIRi
q+ZhZ8QGUS67hPUcR0H1Ri/3XNuqZwns6nkOGQkhWdyFcNk9ixGHoSyow13zdcmKUK2c05wVRPQi
w482H9Zribqpncmk+e1NlqIuypkeD1TWHNHFB9mMaql6r7sch+tbal8djKQZ/8ccVkoGYwqBcVrc
sBgGs5NisY9f4ym9z2f3WPQB2dpp/o07dhAxe31rX1qMqgGjV2A5CuIpexorSffOvcjQFuFJbwZ4
stGyQcWr8eOdciIQmjr22vJtctIn9De4SQp/1eOPcgSxWOySUj9ix4t3DgoBlQGQAUfNfW9jNnqp
DBlABKr2J8ayv6BTWn77IftuczJuZkT36UOqiWeA1d4wJzvp6g8dY8K5rHdSZ4nIdcYqAv/mT8/c
OxfmbuQ0Mctf1rTcANZeQdTi4Wy56X1/TbLRd9Ts2Pb1A7xrfyYbeGF4J/bWsDAw0t1flBwf//xv
jDbUNlrCMWvvbQnP4taxdNllKkU6gJzGg0PHSAohg8eWTQ/zukAkOPNJJa9yNU6d2wF7ogbtcucw
LGwS4/zJwk6jlPltmgqm3H8i7SPS7uZy2unV1zC0PitnoiTYejPMcMavnnjiwfEAROwsnZOULoSz
Y6ePDckfypbUyYiEXXH2JKvRd3Pr0umPJaHpZfFqZ++8QYGNgDkfwAs1YTpj4UqOMb70Uau/8qQh
O33AjYdpgqU/C9hoKC/An0CQkHo2VfvFgbZvfYiSkl/lo01BABB4DCVZMvbrqrs073noEVpve5+S
ObJW5IdFlKcOC27D6CcmBjsCv0dLPg5NWCL0VxfThwQa4J7qlR+X0zXBbjNYfyuOvDq1QnIg2NgN
lBLLOz3CrtPZHlS1h9ww0qbQYW4clzPinc6v1fbA9b4fs3q/zHg4ezus65ySzfII9z6WurxqKHg4
SvOvyNjLVn5Yg+vDoUH+ytAwlu5jPWuX1uYOKrkYWWC03J5ZjYe7dH9jczlE0RMeVn8zS9ul/nhV
mC55jWk/9YS4Jsv0bFfZ18ReBwVSGwr2/Ymhu9cyd/eI7lvPrJ6QarPzrAEnrBtboyzVP9QxFJJR
Fife3NNMGjjo2cLJoIZYlk9o+IWCsqCO45NokexVP2s2w2xljmxJ64X5zD3ZQrAZdpND3m25omNQ
IutEDtplrEBvgy98jFO2M/0+wQxlxvGlEF1KuprzrjQo9BzHPrA3wYwcQyRVeCjSpxHk8i5Olp9C
wk5xUbzvTHZurvuiZ+0d1eMhrpZHHCgXJk1Ps6bBVSEV3Z1Ql2bnkdNxlbdWPQ+G/hsbzs9QyYBZ
G46thf2a8tPFnJKs1xraTLzwHAdkvWNYZof3bk5MZahrnNOw3vCWBbjuNqZIve+zbyszfLdiybXo
iF7bNzv/Yep0MEiBRkvt6QwUFwAHJpPkdZyDke1XTaA4KiWVvZrEto6dm6Pobl6+FEZnS/LAbB4x
anMezeLSyDkclebuH4MI+E2JoYVtAvQCVfWd0vqI3N/arS84KA9TngaDShbkcCwXFDbbMkVoHIkI
UNbXNNFxQJIIQxrF0DSHzbwEzHpXImZ2SYsXcMCYKrMV+Bmd3JuJC2gzB+jhk+5iPlLmV0F9GAmy
XSt/UZ2dqDVvntDxGLY3vraJw5rtJy1I8p5wgpMtiMb2FKt/2swOTNRKQnnWnfwwt7iytCWshwVL
PyJmByaClNzExbPNubHwzKXWZ12ZT0l9JO4D/kBk+9TeO2jQoHfQmYqnoj4I5xkIM58u0G+Edczq
PWsBjTQpHtvh59TM2DjYYVHbDzav/w6efjgJjA4jTnuk463ZvJN5zY7vm9cU+Kri9SvWEeZICmU8
3OwHd6R+iMxjpTUY/crmTlfHzGMS9jefDD9z5kf8B0CtuUzScpuQU8VYy0ySrwI1Q0EwNSLPfBiR
ooepzW6lXjkuM8s0T3ahkCxlfjgCWwUX/H27GE+ZjTmNMHYWNTOPYvHi9EgmUQWu34x8d+V6F29K
S0npZeuQjFLPdUlUHYSfRkg9KUWprevkx2YXWtPFUeS4c8uJrbJRRR2KRXExHkCwevFEpKfyU+Uv
gxiY0sL1YeC05slRdY4mDy+JDTvdwi6hxp/DAFE/MrmTyLMtIQo85vNpkEZA+C/Te4GTEssBIYlg
JPXq7NaM6lqGrjlAoIWiiziRtX5k/gzoJ8I3QOmSYwl0d7k6XnnaA3bYHu063kZrV2fIX/EORCvR
6gs9mwxA875A5gxXF1toJjyHFlfXYg+A+53oEcpK/ArpcC2vznDHZcnFwj0UpQfVjs+z+jbYW/GL
IGX4zFHy9NF4TJf5Mba0i9X8xmxPI5SVVBs1l9rAYSGr3+Jz5d1M+Quu2fMcxQfDSvbw/XHzlD4O
gFvfRNcYbT6oA07zQ6ENB83hdcqsc4/MTINXVFGklOtJTMYZSU9qE9Mg3jSapSL6wmvuDaBWtNp6
UTE90dT4ev2b4QFL6+KWkFUoqkfN+dyINg6euMb47iqx0134r+clcvYlhjHqfriXufHsqNZ9VjLx
zjAlkGfc3Y/ytaEGs6xL3ua7tMM8b73LLVsNxtII82Ed+FSj0hsh+bJCxhLj4TXD0/ksKZvVDEki
R0WvPFkLTkAIMEWDjJBMcom0vuhxrRZvKyzMKXV8ZLO7eP5QlIL29G7h+wFyH66qwKCHC6mxvZoV
q4khoUvkvlHLfedcS9X9kiATAHX4zDwD9NzwZXb6cm1g49jaM/J1FCTXsfoiAIz7/AdMXKgAjzd6
8nLg86bsR6spXIF9W+TkdPpEGq6xy4lUncZzYQcWirGVFayjD/6yoiKYV3KEPgUlvF4AFJvLvU2B
JarykKQzlWTjDQNdDxBICE87h2NnuTjVo5Uqhw2tZTcxgoH7rgOWqxs3zaKoBlHuJu7HCPNhjnKu
ZIdtDd2L0pDrqBPXC0KA73Csx+M6gvIqXnXztyvW61ISyZN3eyBpfmrWFFvpRY5bPBlDdLae2RE1
/x2xw1XIcg+oqvKFgP2hUJo90aMooRXLjyxzYBChRAG4kie4ib6eKPu5lW84K8xNf+VtGI1miwLA
0fjQiRjTEwIdfxqUO5bkoaq234CN0kooB+wJASughzyOtvQs6kP1hY2tb1vWnkV/MI/lKTJQIZF/
jbqjF+MDjsv7joLTzQiWBizPqvEwzQVg7fpuRuiLVn91hrDh8DMJtYtT+rvJ5WrBfmEjhy/Fw8Lt
003mfsipvxfUpxhTlu9+OK7MXYCxFv3gl1mNk5jTuda+HWvklipOxkJxWDVHonIrkGQfE2erHjso
CDimrLO2Iphdv43CCVYLOD9JeZHxOfNsqHxuTXUeaOvjaGbFMe86w7ipSvnGmYCk56gnzt8aouYE
J8tymV5lMtSa0l/liMuxPCf4QGZcK0qTBwN6CdSBp6VIbtHyDu6ftQFix6p6V4eCnqfBewm5yszC
WFhoz5bntXSOpKJsAV6+Yz0XzrgXLsun6cM1/y7Fz6Jme/h5kKqth37MURpkITxSv9I9GUsuoNoT
U3svNjE9KnGtxnCtjJ+kPQU6Q66dXPDPIbATd9if9Smo8Xun0+dE99ppj44m2pMysNZr8CQMeOqm
CYoSGB6c8FUQKdNvRVIQLOPW9ivVlp6loU8wNfV8xdSa/bLuixX1+Gy3L5n4UZcW7wllJ6LRbqfY
LFhxxhGDvZZHZDMHO0ZvU2NMAij61zD/Ghm2HTO/CFrteZjD2liCdAtEGen7bVw0bi7ubXS74H35
aTi6a+XVyhxuBqL6eL1nbodONej49+N0rIv+NLdMs9omtKdjI29UGIE6NxTFy14Z1dOqMKMkPTCJ
MVt3rNn0U92pPqQIyjxUIuV92ppPrZHz4T2tVX3Q7J8st/aECFsuy1EsWgxmAkd+2Ca7GMSJrvsA
Nu/R5j2YTS75Zvbj2JS4bevbiCXMpo2ybPUZVFJYxJS0hev8WdgBudFJxUBiihoX7PpDu06Kc+Wj
oH7u2AX0qifw3IwXpX1ruPYj5deueiJn3hEEhbTY/9yUkJPelB5EBf4nNCgHzEPcwFQQpMmlY4a2
IxTT33SGUtELqkSVZDT2p6P5O0v0d0h2tUnzU0PbU9vfcM8xkKVFE7g66Z4lZb6ml37V49wiGKHu
H3VQAzs9kPyLeBruh81XXSfzp5u3LzGCDQ4ufpajiJcu716NrP9kG/e37RCVdHRmLM+YYBuV41nl
HwIGJvQgaKv0KCZbpwmBeGN7ObDto9RhlKGUYNjL00TEFK61nU7hwRjWa5Ceg/O9mktz5o+f1Sx/
nWgZVeQis3uw3cuCyEIsjKiH61xaZGbrFLSpD4MDtGcKovqptFK20aCQhze4kyiX5a4VxEeWBX7f
VxOHQ/+Dyecmu+cy4u6kpy1NymXgOPlsPpXTVafZMuAG6Skmp7xqUcsBEFqQJwMmTHDNy+TgaPlL
jy0mLq37BCSunvONFyWiEevLJSxDKSBftvWznIufhomPotdPWG3hn8VBf22z73GK9xrTMzcRoQYR
kOoLj1PSq4GUYu+WkNxY1o36poKG/MHd2GN90aA29bZBL9tAWHgw89cefVZBHLzevtYYr6KqfYaF
zLvxXVp/ep3IquKDj+M8IOlGem6+5BZvamYyePgs6zZYcq6tzMZWDaFAVQM9kVesapAS5yNdcjSN
TxtcpahNVKKOV+StDWTEJTjKvTkIZCz3T2Y/lCtM6O47Y+iRreQaj1DItfavVWo+MgYgeYeJsC+7
d8O+cy7WtljjK4IF1ndjkCrTiyH3ioufpoj9geIkt3ZNjOYHTf6SNv6SQfN5Xek5EuuPi2NMOtpD
RFxnn/3F10x1sYbkWsNhZSPiJE9uo/6kU3q0h7E7jm43B5VmdX5uOx6xRbuuF/teq5hZ568wxk9L
o1+p0e97HSdPEYvJExGvvdHYp77i7iUxQwkLkr64XPioCH7Rwip39NOChgj45RXEyq2NnedkZQtB
I87bV5p3qFy5tqtrLVE1G70jLqMSN0fIsW8IAOtbmnEypNV7KdJXiOWIB+PqHq3cDOmMQcbyOSWI
bbvqxKW5PADSxAScpW9YLfHBiIxy1DWOJbpTbrN5b+hUzWUyaMHAD3Daf8pJsoE4prhQ4aJyIo9J
mC5HvGCnoqt3VZfuqxRLMgMRFbhmZXPXzDG5fK7ALbGciHGAORvjRcPIU+EGEQYNqHhj2tp3Kwa9
YQpnxNAxMz2RvS86YIxBb4haKhhXdOtbUyrenCjJ+Z9/ME2NdkWmwtJwH1IDuTssJQtZxiE2gCba
KfHE5BqLItSi9apHxEfIJGyNb6iPDmsa7IJdg/4ls0JD1e9cu3km+TCFIipagror58vGEl+xX990
MJ6xxL+Z5M3PzwR/v3ep8p0PEDhiah8muDoj0VhhhQGUlNs7m1/m2QG6A8RHl5SACx6VuGn8ymXo
NPSH0bFCNejbZDdXRwuWOV8BszIkVriKRq65LjsnNkdQMxN0M1344CGNt0Gavlds3PBYekndInYG
5DFi62T4rPO0tOq4zzmHpETtiHe6SDBkKEB69U0ei9gVz1WVXTuRZqSBjQTogUZqaJYN3EOHZU7O
eN1h8lvyQWuVn0hBcNuMm7g+iaKLiGp8BXjQI1MtzqPAL690MDSAnsPeuJaLpj0v21s829WBcT+y
C+tamE73nE89oySSAlSNIKgBfbylxOtxkhCJ6tllxGVHvBnFZCN+Mx6zGJCwXtqHemFguIKM8Mj0
SML4MluICqwchObGWcsW+xHHa0imwLehsRyb2TDd8iMRxuaJ4PbLgr4bWNhlLvyyJXOmXqOPue/6
EK18bLTwPqcOFNT2D7XmdVdwbCN/GB7VFM+4vZYvZv4SN6J4UsWxrfFKEWT4YCRmtgcLQfbA1Zik
PCSO/B10G869NR6Rths+6iKLkFgTadQIbBXWxa4l3AEvKWEYPATdae1dPRxSVhULiw0JuWqSSxT0
ThVo6hqd8rqRnhAYN2IC10/5QHChM3Ha6wlYl4hbQPBZeKbJR4jcjJzn5sVKRHt0t7AZI44uWJx4
e4W5V+bW2vOrvY7QZAI1w6uJ5xDvmXZxMXbjfgNlMBZ0tTCQLIcCfLJXh2yybgMYrMwO0oUFSwtj
bJXYO+pyPBYCyIlr/Do19v+x7gExNDZTx7n+RIvENqRqfLlOInSM6c4qB+cUFWRQD1H27bo8kDgX
sUBLVDsLj/0ZRe47/IDq4m5DqIKCb5hMyquJKYPGHWJTK+VUm7Uc13sMfPUxYXgeObMIxKS+FjXx
yh0wSn8WrKZB27Wod3UCFzCzCwTmbsNWT0xFc7S3t7QLJtscT01WWbvCIKvezV13P4zpVQEUmVVQ
Wu+NNUpuiNr32bbuSuP0y0ZXHkat8SP1T74K9zV35m0pjaAYRzy5jT9FrLhPCKGmjW2K9z2souJd
ArEXFjdA3rw6UjH3bpJ9pHAaAejYPUAJfqE8kwMfJ79oi2Ip7ThnzYzkGfwLC9MMEm3zK/ntdskQ
w83Ea1pKZacMZynYcyG6lHu3L17Hmj+HcXQCnpakQZ935zmr14MZaX5eJT+IXZ+o9F2PcxlNnYgw
yiSfisZK0p0xGjkKgzlyvoLWjBYa6eSuqFicuYkOemOdPAu38O5/2Duz3cqRLMv+SiKfmwHSSCON
QGUDfedRupKuxhdCcsk5zzO/vhY9s7LDPboiO9/rIYRwdw0UB6Odc/Zem5Scx84kvsVu5ZlJi3dp
XARNeHtQy7RsAIKJgRsBWohxnezi+XWxQdv7HjqqfatJ+i4kwUElEv5dI7QX02lQEUq2lLaIT0PU
PmckZwoAd5j3Ap66yX6IlbwkAfrWPps2gy/aPWqdGok1w/cqhb8CLiRdy9ahD6a7NnOfEZ/EtAHs
U+6TYlrpIytL0Jq4vHEZY0u7+CZmn6KGZFEiaGKKwUWbP5iBAxBmKOnhWhdkjdaxmXudqGy/aX79
HaJIYD7gdAW+E3iHqpohpHtqh2BnBgOlu3doeW/TnUBWi7YL/Z8zQB/Pzbteo1flJbRvh7I5Q8BD
/0j+l7JQZKfZJVKqXoaRk5+gL6WG5yxZDilj23GZao2/jHJf22txBWGVKBbPzrS13lfrhN8nHiJU
RykMw2HObrfzL6TkDk25rLxXLWSsqNQOyFG51wJP2+h2gcU4bp5MtIL0jAhl1ROeM8AleN6xzDgU
ZRL7gd3Qri3a1TTq7QpNFe/bMEXzHvlsVFoEblm44reKtjD5HnPZ3Zo55ASrKMUi1fQjhlfcJNmG
tc3HvDOu6Xilh64toQLmr54u+5WnfMgyMXuOiZsBF68/WrjvTf89LQBPeqq8wI5I13obMFAjfGPp
y5ztEoW0wGKOpkG1VIDmwUSkQ9JDTJRkbzfEzOEQSiGiRSmy5rZQ+bqqe/wIwClWph++aE2xSuHh
7atKPQ+0mrDlq3zX8iZLvda7NVCpCNoQq7hxHvy+vvetlNZc0e99GO2TY2bUDzGSjN62Ny4GWiYh
otr8SNJs8ectK0bpO0dsOM/hjYqbvR6M5RHhtlzbML94dk3japveuvJ6sbdw0G9Ilnwgtu9LgwV7
jwMYlPdMxEdcIDgvjrtJlZY9wBg37rHQuMsSt/26F629AxC1dTMpj2AC9pxBDdBtinbG7W4CVT9q
kWp2GS4BvMbS3CFWT3fDTGuBRi8PzmRr6zoLkiW53O5d1IFmlvTQaTkY1wpVFHUgvhKQnWuNCJKX
bEZVesMrcH65S02UOl2RfwNe6L9CE3rT8k+ny8FpT+V4TcqEfNmWKxiH8gnEgHM1R9Zsr8Ol9eOP
BWHI1J9ts9as8CFEY+jxXmdrFNbFrjMkqIeB8VxRBy88TdW2ggiyiXQ7uwIw27IpZoRm1Nhi45hf
PUa1bOhleUF+DtFVYszxTQPGRETuscN7Ngffcw6GMDrLFKYUcfHI7UYMXRBNuKG1wDj8+ODM/xfa
QKNVcCMx/x90jI543wgaBCJsboxU/0gFJldwqMxcakYAo8KZMIEyiC3vwEslvDiR2A30nQ8+BCQi
6aYQ7Johj1Hgd0cUOjH7Dyc7T8ovz8b8Ia1HwEvRHL8d8bZto1G7seuwufaBhwfVHa8zXy+R9rtJ
EPjVsywG257mrMPCzNdphtI1NwBjG3ZOFAHSjoU1SsBBRMCSg1NeOkNzbiRjk6GBkS/EoahoC4wV
pWNIWPqdEYht2WSfmltW5ziODoVPqekIMMq2FuEGiAIkM8muarsOFwadWbOMXyfaa94o0ktq1Mi1
9CC7TMXwPYUyuvITFLse1JunySeMOfZ7h8dCWns/UO06FdjDptlC4ltrUQzVNSutVwTwFG6ZzPaE
p6ZP0gbtifXL2NsBE2s9ze8rLYqOLqRkU9nZvYq77J6h7BImZLSsLL3aRXJwror30sZsZYfdkjQ5
9tHJHgX+qqiEIm0ejBuKLeCzIVlxNl3YTV4U9dokUuRQmsn3yYIsH7W7ULey21qUEzbO6RwO47ix
ARQc2K7dpX0vNkhwCa7QC0ZteRfcqPmD3Zlv0yBmKbBFfaN5t1NR4jWeP8QD4XGxYT1GlAZLGMfD
BeHrgI3KpvfEJMky3f7y4++VAzaw6CRi9rHV1kUdO4tKOvS8dHLBl2HsKkp8mYKZbI5ci+HOtrvh
TiofSr9mPU115K5hiWKqKdzmbGVDey4MgSYqTcNtZM8OHQ36mO3QDSnw6etxC9GavctaKFmbWNXM
BJcjZM4fmZyuPZr0iD2xsTOduT1x5k8VLC76Y+kuKyLnYo7al8PAlLdWIm7lQJ58hyw6N7v8Df9S
X7azdTIaT8HgNicDFwIjyIZmYpviSIqnZG3rdXsD5aJdd4n/zISh3vRi1F4bqtlozum22Mr2ZI3M
eBUm9+gDSs+Heu1oRDbWkX9tK4mIaJSM96bkrMfgUlAe0FQbJQpr8OMx6Jy9UbDNttvCQ3xnvjRz
8luu6HMh27XZIWU9YdfMNAp8TsEKAaSz5JaZbkqz3bUWevmwjvrbuggh7/lNeGsS+BYXDgwbKI7v
EMjWLNze84SwfIt6DK+d5X4QFcQ2rc9vY8/unxwAjDZvoF1kuphiUulcRrdxLq5Ho9qPNBp8EWx1
bAzp1TcJ0xUJVh+0+55hTUdJst01i6xdLFao3vSzrDHi2wjElnbdUfuC4TulRIvR0JtDjzRVKrRo
XUzsmQ2NRTTlZez6cq95s7UgAGjJOpYfzL4qXqq5KEOLDNAlOE9pOF4c8kVnsl+/HdRontNw2NZ1
7R9CHYBPZVZvgWeaZ40J3Tp2KhrcbpQ+eqFT3bElv/qhVhwbdGsbsCfx7DpOtgMasoXX0rYmuP02
JLHCB9m+GLCyr20zSnfEcTzEwrvzVRVtZauY81qx9RKGAgg/PfhRVsbCgimy0oVXMRDtPp0ycV58
t4crYJOkiwcx6Jhx+EMY75phBJsdy3CTlBGF49oW03hWGBvjQe82mJK+qsS6B18SbcopAWFM6EZK
yNciH+Sld6fnFFgZIFMAin0HttbUUuIvBuY2DQoKTHU5qzRpsPrQh4984QK4/S2QUOvWMpxn4eXv
mae/Qu594gRhA/W9maVlnkaFMMTPGY3lSX+T6YX7aJNbF7hkAoydMb9yeGkOGd1yEIbunQ0DYyIl
Z9XmhQaioeD3N4q9ILiP/Uiw6VTIaLvrXgUop0NFouaM5boGTlcvtbSHLoOTCnMBO4OpgDqfyW2i
+QxeSQmJiXUcSh0tWd3b1EU0L+CRswPzYJr3lB9FZoGQqnR0bUJPjxISwRarJm+zIKBWaK1+g2Ux
PVmd22wL9rMWIzTP15ivSLjhcUvGQgy7Y4iLfivAjI448GpST/hrFe9j79l1G3kX+MR4dU+1M3q7
giDlUc+7B7eF60E60ary9Tk+1GSDeqyiqD7gsfPZWQ/BZRAPuZ+nOwtaT+g0zhkJUr8Yp7zZFyCl
WWhCc00aTezSRDTZj6PFW1QVrXLfpUsYNyeVslYo79mhPF3qTmxuoMP6R4J+0JzodLjTrjNPMT4w
WofYBkivBKvm0fOVZTnjnKZVgbNdz7y9QmJ2RjR8H5S1QTeTYr3NEiISAydb+4pgCjczoYsEjAxw
EleVl58H5ALMj1K5FnqPoixodTQvaDiLmZcsE25niEa36ehHt626aUougEVreDG00mNDXriLHGDD
PmReKRPaNdIab4pJqfUAxpU5xUZywKfQeB9zM7uJC+291THMNqMD1rR3qrUJxnKTBOHHkDQ67oZx
n7gDeH0awA3kwx6kte/jYxixuG1zPUv3rt8dCE/sBmI0Yw1OnVHu86F4nzDUHdXwls+ymdlDIyIh
0R3Rw4wiNJBN2Ag+8RYoZHHUPKYIyoQsK5iJnZzSnTt8TQRCdsC/NVQnvXNv01z/anStWHtgO8KG
huUwujeJhZZPBrwYkccBzyEwgg62tbVp5MzAdbpFgXqMFOugZyO3gli1jRvckqoZTCx1BifNGLUH
Wk/EIcFdl5mVoBHIZ81BXB/pn2GrLejm9hquy9Jg+01nxHJCJmsTmYhp1ka7OmM/Ss1+U9dTybQH
SyXIwM1EGb3TBtPelHb9WA3j97Jth5MbWMNJmz+4QtsUUNN3pQ/lNmZ7j4dr9HHBmbj/DXsXJkDM
U9u8dmYOx7mtttZIPdOnBa/PthQ3kyFIXY1fLDddh5aHn1mP75kZDEhlxvG26hv6BFFtbfPabdaR
6WAapUkXZeLsG8XR8716N1itz41Xz5i38buVaM7dJEt1RwqW3Bj9gF5HG25akpr3vRMGmFCktTYS
XW1pZOxJYTf2DmCCgebmwbz6+qSfZEJGqtW+CpznKEKJsC2+WMizTalqlDxyeMcOikGqMD+l/Ri4
YGiYbeJmUvuoeQn61mZaodJVWLMhqUJjnYwNssyOWIBWdyN2d6Qox5THg46sgqweOuK8wsuivmE5
XyD9HfYjM/TYZn8yedDK8nxfGJjIDAMgYGqQiy7KmrY+9XbhBU+m9axLRBOiY5LW2hvRYDewaOER
tMVmqLwBwkYBGA/UrMTUoRVkYy8tKqtei/aRaZBMEM0q/MoDggB8c8jRG4YRS6CGk6+3arBQlkE2
eRZ59DcpcIykpLFbJ+G6FLmFVCC6Ye3qV2HKuNvTTq4qjYOR2g8CUtS2KRqubaI2bh/gzTCL9FSm
9QPjT289EsSODZnyDz/lqVEexjIdElrGL6LQYNnsI7UAMoBBWu2l+dYCVNcCcU6Qu9C0XSrHGbaa
Ng370s6fFC2lbS9QaJqlyTwKXYZo5pc0G/dsQkmZeyHPViIHQuPSx66x7kUUNrdW3x2BPZ5Z+99E
PX2E+gTBjH3dkESnenYnGDXNXPgq3OpYIHlglpxVcOcq3FjZJ8usti593BZJZxc7ivpTTlMBeEFT
Intm6AbxgnbSCs8AMW2iQ5CIIhotTnRErJ0CjRzWNTyeNc8A7n2Q4rrKPivkfZNbrcx0ji8Jeb0b
XQ9cC6hPYXd7mfj3SU+MR22k9P/rOly77BQ9Sp2FMRIGEIT51p9OwxQM353uFbAPlXGUNmfX//Jz
j/ZiNbLTw8HmTiLe4E+c9TbgNFz2n3ORCdyCbPuVwwhhdGHD1uouSJOQnXTwWLXQJaqCx3X+MpZI
Hff8ye3gxSSm9xWKVK7sfsPb3UCZQ4xub7trfTKHFQTOzx6n2qIQRkoUsYafEZP0tk73Iag61YQo
lQBXrYxQi1ZZkxvr3mHWGDB3Wo7WNLLpK88Ve6pjhD94aqy1h5dhaUXXMgR86Do+QAlqZ1KMuPgY
4yeUKqTN9HV3NUoO0Adzs5VT8QaLGO1ljidcd4d7bMq0h4oqxtOCfzya/K8Op0NCQ+Rg6cZa2BZi
BLcAAVU99IobnqZ2sElbeavbdrLudbRBNvXgMrDRX6jm0fNQpbL56hZ6l2/jEvctDtCjpj470wFN
bwUhq923IiZfIALZsmTSQe0dusaJ2NN+MRjhLCp9LtNW/VgEVBbpVABzPUuzOIjWBaT/jX7IezQ1
4TRew3xy6aXSUkZ8AcdYIHqK0cXXRbMsWYoXg0mzLy3HtWlMz15nc43pElC/vWoBKZGN/1XbfnXS
NGAgMlEz7L+D8NN9NIZdzFMefTfei1xMq9YmNiBoaPeqhOmipAD3mT05fZcf2h4XflLnbAkD/U0X
AC1UbhJD5t2VTSnZiPktjQgut9t5JPFEbXrjqeYE9bPeKVm+66LGVlRo7lK0E0/+COJcY62gbcAJ
6mrjxkGsZ8lv6BCeQjepXnMzPFupI78cT9u75oMb5fVlqD2HhDD50bNQnXxcA0Of3DlwcmDrpgcR
A2Abwj5+CMr+0uICWDltYG+HenB2dMV8XDrZRxKLazuE411Dtto6e1RVPF5tj6mDy+x2WUXy3gmr
/JS17Yp2Sv5hwfFxossQGSAhfa5+PU/QVUNQgUcpuJwsyWCY55JLQtvOTTFDmLam0zmyjZ2oSGeD
lnQ0bE1uLZdAQlFNKC8NTsn/BLuOfw92tWx8jf+9dxJe4XsdhNVf9nXynn3+ZKJ0fnzt322UhmX/
Jsk0dG1bt9kemFgi/+6jNCz5m+m6uomPUTiOaVn/9FFa1m/ScIgid/h3RxDp+k8fpWX+ZvNNDGWY
JhpYKFH/jo9SunOW8v/NWkYxxYjF1klE13nVCUP/Jee1zJUtNCOqHmUX3Zt4n2BsNCJT28BHF21E
yTcYCh+aO9QrV4lFYAHFGOM54xKuCbM+K9/qyLEV1T5AmIc6ACcDgGMbsk85ZB5BomOH0UcOy95S
0zrJLEVnYnxoSgYbftS9y8R948fAjyQ8amJElGnI2GOE0Su306HblSfyXfaWRVfGLqcny2T85lWE
dWrsuFtXR5/etDuNVCb8TuO3NEWZOdbNo1HxKgQVmq8M4uSSOiuWFJ3xilec6Y/+KbPbOyZjcG5B
aiUZiv/QfAOTlaz82robAQZhpo7f5/8KO4Nmh+4yMmtY8aWxSGvU+antwg33b1IgW/yhCFbUIwhL
dJonyXNmYJzAWYVzEkwozeIRbDLPMqS3iW8E8CYq7yFOXjP3MzAy8Bl5cJxqfOZ68YzpFQY8Otbp
m+tnb5he8FIqROqBnR86vkvhTAny7uTDQK2splefriYEtY3LjIau6wddCHOhsvTkevqTFaDE0UjJ
Ufn0Wk5sUNhq1HH5AAPwpOlIcmUFPLklXhT1p77otPzNmUXCbZWcO7jSCAKszypHViJatPCMU3gj
KOvOTBFf16U1Laje156KvwvFPGgIMOA0FYpEhph1ln9qaZmvQhl/WKaVLSWT7zrIH3wHMklR40wK
2ecoQYVnacesgqLT1tGHRxaHgSSPH/YRppQZbYGPvfBh2Tv3TofmDjbhLqvvjBySiLAKUgFpq1W9
jBi28T4z+rDbA3KlliQuiPkjTgtsXkwECPJKou9oBZ4KWA+qQkuH5IygYZhP3VM+5R++QOPTTuOz
wP63Sl3uvpImP3onmK4BbqyOLj7cAe41e7gU5RsqAdxcSfY2CPUWCygboAalnn7TqhQT00sEM+3H
v9cdOrmagmKsHrLRhyeG21BkfHXQiE+/ux+fWq0FUdNp34wQrLQc4FUnBjdUQ9L4hBK5VrupCD5b
PG8x6h3ZP6U+2ncV2FeiMT81mxk7Hvo3TRTEMNfA0mQfadT09U2vaYwadH81NuixoqanCkH9k9E5
pYiakJVjVQAgmLfAybtKG5E7qhunNnfA2RBQhcAX7CpG0WjegTZDxNKFqBARn/nFpZ00IiX9/GRr
45MY7ouKzhzG3O+epYF24o5EmvGg2beuCzaDFRN5Dj4hPb/ELm68VLwmAmCFnQQ2FyhA9GR9DAjH
CAXp613nb4ma+fDpVU+mcaKbH+2KJ2Po8tUk4cTqg3Pba+IuRDTENqU+M3Ynlt1hClgyr1iKAv8d
aJBk4Zt5uMCNU29lzUGIzGSoPpLNK62E33PZ+Kg/aToPR3A+b1Gcgk7P+pFQRfM4GG67tmbFeU4i
RTi1L0Uvt4gK1WrCBOJLQOwxBDYDcUTgu5uc/uigfNxqcYFKb8jeSB59IMlPAnV4NKGC1ZygqKxf
SA27hDQuJglEBu+NslN2iF5yavNgdlSkH+aU3sfoz4uUlpHoPi0rCZBFkwLCWwRPoNIXpRhA1nNw
WYnovcYaGigWzoTQ58w/poF2CKriAZ/ZvF1buZggyCh89MPuDpbyp8jl1XDQhuX+56Tf5XkCXyjN
403MXDKu2C4WuM1MnMFjnbag4vq9ldJ90vFL5kIiYqRVXDOTX2nZNG6SeYwcZacswZboVIiKgOMj
9xVhfiCyONaYWE3pTjPonaIkbQbNZ1aZPVQjCyoaRxWJvQOAS47G3WjFrz7xVegxb42O72dVOl2M
7DtuI64yryR+S8JuBMPkvIZaJrXowwz1k2XCPnd4TrxUY9WLMOK6qBS1gXQW6rHJLnQ8nUhaHQxu
WKDuwxKXPvrcrRisAR+V99KmHKk3Q461KdoylmdBRE4T8rdu0+crVWbR0qnclMxo68GeJBlhbjKu
Yzu9DORVTC6L6iDn+19VaqFFbK/91MciEJAGazXGCTp+y1wacEjF8sOJZGOXbl9ZETBYZNmdG3Py
Cln769RhyYU6dqpyhIgxQS49ZEV6lzaj85Phxx+1539GLsEfQkflUpv1rcZDlQXlizdkl5hFr/f7
p0nae9O681mPC90Dr1lHb4MblqA51b5scJo4VYFDU0eua957+hf0XupTblAq9PC7p1B1EO3lBMXJ
IPciK6Znc4j2CG1o0k3AVRz2DUj3O9DUFCqz8bbK7hMWo20seLUE961KmM/7HPz8BhIEfC11TFhJ
wHjUGRmru/pZn3N9xeBsuWz6IldcAnKdniykd4EUzITq4LML+3PX9ZegEMyYyKxpbF6QHVdgicKH
gaA/rj3In/B8PbUQKVGxuIMDRsAu8UE9WYdbI5Gz3v01s5sn3gxQXEX1EjOq1+P8Lb4qvWNj7+l3
nCl/JWIadEYa7io6EUZsky4551ESx7ewYvYHsQVwL7XRfdBLRK3hvOb6nMATMtjyYvcpJyVuEalc
XxWjLA+o0Z4bLRtWtBKJKWC2gGCa0VbYyHXZPsoEE2ysXJLtiJhnY4TDQhj1KjbzYYbB80tWXYoc
VYLY1EysLdciJyiFBD+i6XZN6ZxIdUGfIcgjYS2mgSN43vxpg3iJ0TeXczrI0pjZi843agTaeZIk
VFfrT5oaqSms2OBVan+XVnv+98uH5zAOi6/P8P0/Zl7LP/ks//s/fvrT6uH/XP/yPa/+cn7YXH/9
zJ++ELDLP8Avq/fm/ac/QEQPm/Gu/arG+6+6TZofP8T/yufP/P/9x798/fgu17H4+ttfv+Utr22+
G8mK2e9rAIegZEYKf1ZB3ANhfk+S/+dX/b120Aw2+6ZB7SwoIGiNO/K/iof5n4CfCDbvpmFLoUzx
z+pBOr/ZFtUGsBXBQEy3nH9WD/zTXDIYSjcAsShDyH+neuCzf188zOWHrsAtOMSomWKuH35msKg+
zR3ydNTScJpZ3K3CduPVuTrSplFHzfcea+VqK7DibBq1fOyOAID9bZ3hyolyZJdR34BNIofkxoAb
efPj/8qWJaefDFiyWhic+5AsTb8gkGDkru5bvTub8BVvm/T+f25G5hSff/ursKnq/vtS9vUr/frp
5v3x+X+/BSWVqGmbuhIzu8cShvtfd6AlfjOAa+uOtJXJ9Z/vzX9ggAz3N7Cp3BGK8FBF64rK9h8Y
IIOvAg2EAto1MFe51r+FATJ+gQCZpk49KiTMIcewdNf9BQKkXHM0M5uepj1CxdJyhrCIe3w6ukZ4
9sNqGSCkGIeiXyDvk7xAacr/7lT9Ax31l6xNL3mYNfXf/jo/078voH8cgi2Yl8NBgYek0zUovr3f
h5k/f/b/Ymb4j0NQdQjsQWMQ5Aftuuyc+N40KopKxKHMx8k5T3gNT2FxM4PRVqbX5FuiO8lg89Te
1VFDQkvY/fnR/VLd/+HguBC/P7gSBQwC4c5ZYL8mUab2k4PrVPEmdzEos41pwEzK9g7T6O2f/2Bj
/rV/11fgJ3MXmaxQSCsMw9W5b37/k9EBDD7JIe4i7HAMiJp8STvsYqZTvMetpkeoT5c1H0ZssG55
DtXnqMnwOUs9KIz15C3//Hh+WaropXA8JtKteUFkAbR+OR6vRB+advhp/ZiJJbqN+9Gnly4zojQt
kG3rXsUjMWb+MS6n6lyibTvETrkaS/07sJnymQH6bPAgsGuQxBlykZdt124nYYFulBLKNT2ePSsY
HYY8QqbGMV2sxDr9+S9izA2ZX08sTlXQljx+KHPmS/67+81wCtWRLY6eXOrXnn7uGt8gZe5Uphsx
gr9zDXa1XW0jGVWNWg3wXlJsjv/iMOal/Q+HYet0ohzBGiB/efIQi/mdClzC07zm2Oi5eSGiAvFh
4+wSU940QKMcYChkoTDioPPgVRAaMh+U0b9/IKwykmXIJj2Mq/vz+UjsiqTklGFmU0B1cIv4PKEk
W0VFQE4X2+ZzFxnkBo3PE8KeOdxh3PbzyFMYufvw58ci/rgcWZLGHeuaLS2JlfDnY2lJa6l7gmOR
VvLMl/hJc8WEAY9xeZs5FULmvnvOEF+BGdPaTT9F+iarjK/YxJBfT22/6AdjJi35c0wCHN8StROB
Qbb5MYG99qJ/8VTIn1/g81Nh2bawdDBuLKX0An85YBpbvIIVMv6IIYfPMne0THnbT/O2ueyHU1l2
L4XZFLioBPmRF7eZhutUanvpFtod9Ilu04ZDeilC290SLI9wI53BD1Z3LwNR38KG5XnOK4g4zbiN
EAEsmFaGZPIm6lL62MiioYD0GWMscVVxHiasmQWILPyYpXMcSDAYdTKeKBWmhdenxrpoupnf3H+1
WuWc6tQ4UTUyZbXaBD+lWkW96A6lFBcLINGulPZRlf3XNHjZgZMZ3SbM2iBzJOhC2t5eBgO5VH9+
G1h/OKvG/DJwuBkVW6Q/3gaJoULFKBXDL5cczO3JKvCFZ3EbYiu0iA5JC6QE3Yh9nKnrCTnISa+E
Q+6Pr5gsBo+ZKw66lcJTsR3yE2pdWwVzB0x4SN3G8aZsXQyC0eTsg9lt3erHLM2174159YwO22br
1ptg1J4at3ptyVFnoYiOTFGeUy1g0O77Gw9t6UHItN5PBsPmT1mp/JFOE01ZfCooMxL/YPXlqYjq
pz8/Pcb80vlp6TBMQyjbQk5nq3kT+vNNp1HU9mmAD87q5W3QNfVN3XAqWggSS7dT5nWs6HrWMFxt
tIsLtwmStWFSElmlA3kcHZqIbXP/50dl/uFVafB6sHmDG7ZAMW//8oIoBGFwXY9AprOq4NbpgI7D
+1uD6/FOhmsQnJCG8WYqXuMw0d+rrsmAKZkbeA/+2UbdjW4xY+zIDS3jGwontYxJS1uW/C8A9Z5g
LE3oiPXx7zkWDQSh68e+Ho6qGJ1b0XevvsSgmHjKvHE9fPY1gRmr1Cc7mF0w56Wa7sq+eoRfQMw7
MiVyu//8DPzxzcIZANxvOPAeDWW7v1wXvQZU3g40ppGxfUahmx+8EoyxGapqS86IvUtD10J8mIlt
Pxb1tumbmJwMkkz/xYH88QZhTeLh4S3Nu9oRv+xaQs5P2Esg/l1w1AcrPqIOfAnxmJ/GDqBNmKgE
YOpAt6kswLTr8c4OzO9g8OVVmpVOT0L8i0dawKj8w13rcMMq4di64Kh+PPS/e+96Mul0vA+gZ107
u1OMMcKiHvcmEOjDYCKmGO1pIC7XwSNZJP62pH2yDVtGw2Ntptuh6dUmdboXGVTmOXdie2P2x8Q5
EeYBa0WDzcwekBg+LcdjNjl3ltVop5CJH3rNM6zw9iaZil2KgHZTBNqdHXQ48t32zkHYsB7zuLgP
JSZlJNnHus2BFWm4ViYQAmPp0oEzbRIzk6RZGRbh1l7xaXogTnBtDouszRk2qwhyEoPRGyVZqCU6
PZvM5pept+5HQse/gxwpgvexttQ39NnhkjOtHRypndsyyK60lteyzTBxafGZEbt94NLgNAKRtKa/
W51dhZuAtziZcLj5fvy+7UKZlrm3kKPsAhTkixAXCwqI3CadmfZt5byIqvM3folDmv7XTR/RTSLU
a1rZo8uOHSwSDTUL/oYR3BK30K4KPGkradbRsTdvyyL5YqSB329KZye8/pQTkhX4wz0Mh+6FXAeZ
WOGNj5Vlmdtxsq+L8anoaau1fh7vy9h48Fzi0OB4irQ6Ez3lQ9Gx0D8WcBJiFBoHDLt0QqPsatt5
tO6Nq+FZ0QVQbrUju5M8otawT04NewEfRLkwXeA5Qzdiuqnlp6oVcHyeRbI51Ufh4bwhFNXsSERq
xjS4RAZT/YRUib3NHLzh2FHQcu4A9azyYZd32bdcDfW2srO1lTAHBneWb/IxC+8SdwzvYFw2aL5R
rM9hiMos8icdTiQilkEeGAnuMROlF5Y8HASDDiUAWBwEM2FsIIPgdNV7HdOO/9VElbZzm4FbH+/2
fRoW7X1Ut+7CCMgYywOBMUgDKZBb1U3E6wu/wY8PACwR9Cv3M3cj4iBGN997tCnXYZNcgDv6X2Xm
nR2eRJqtqJo1KXa9I+rX1HKeYHCiVITYE2dGeAoon5Y6krMGFudroqWPtGOiKy4hl9uHYX1vbdkg
todexwLJNMncFKbMjnGqXlVqzl/rBB+t4a/65qS5EqdVz9gi7qxvYgjyo6NZ1UmN9XoqivCEJgkO
sR+jNKn2pBJY+0iPSezrBZQM26XRgarwTtGZ9Yh4XiJwk8SQ6tbBm7TrGAU9xgMyYG0dgAL2Y+vg
iOlOo2w4BtVwkHplb+pGGsjFbHnUfU2dygrTS1fglpnSbtM3+JatHJ4EaT/mbPy6NrgMb/yqp36y
6B2zStTrtEdBbbtTuBkHg1SAkt5+j/JqUKR6FSSDrF1pIg6Yjwwj6twjJzxrbEpxqOz+vnbKYIVp
iVgRX6G/GpJdCFz24AralDrxRQwzUbUV7qdoeEoTExKqoxvxDRm7/KAAOVbnu0fS73rsQJAumUy9
9UBRd+zvnJvcMY21M6DDdeYDsAZU9ASm9ehQEeLpvbRWZab6s4vDKStBBY5hK9CM3k2h/Qwvfjxx
h4QP9IHzvVHtqhK6mC2r4tp7IFtJHTx7Q/OoA/L/5sjy1UbJ+hhP9MK9/MKkeVE32nDPPgtnSJwS
Xpf55tktSj5Qh+iQtFFI+cmGWG/tTDCvdk5KFRzKOLn8J3Vnsh2pkm3bLyIHmFF2bsPr2l1yKaRQ
hxGhUFDXNV9/J+jcVOTJfO+O13wdhnBw5AUOZnuvNZeu1qQENHjT6ngcN2XkUyLVWgHAjoUqaQIq
YRJy9tNTItaMJgejYs70cbR2NNr7U583l1xjsFcGXCMDXfXvkZVdZBkyRragJWW+jectPER6E1wM
+ZGjuj9EzE7XSTUm39GTIMqV9k/8DOkSyXh+Cq0SEKELx6EpiyO/c0CsYdXtO9pdKE7IIonrDTx+
5xEgwZRnK5mUpu1PrWt2tnMn47n9Hdo7FI4Cn1PrgpbnplRr/F+z9G9oTp276Tfm0Rht8qnLn2WD
gc/TtvnIT6OHpUBmBazbocrPsROrp1F8JATe77GhTs4Kb3hsi/Kn8NPw1Knc9BpP/UHTVv+GWYfI
XemCSaILTT69HZ9GA38UYuLxGPYNSUb2cMvrKECSUxLUWiLsxauaHgNhdGvZBaj/qzg7u/pQQY8w
f8VkVxx7Aa8M2qqzGQYHXTg9z0fhQHfr6HdpsQ5AOLfDMzr7c9dG/RneOJFF/AxSTjlciUq9UQjE
ZPxuHO2xRVjFz3EfavItVulNq8SqUEO38V4LZKC6SztvhMR+NBRzk04knyrXbnmVESo8/fxSRBHL
tKneB9t7G+MWsWR3rKwnkpYwe9r3PCcGFHUedkqAlLaX3Qm1A4BTKDu7obczBj9M4quhvSv9EmfO
gy3DYQ3ySb1H47VRdWOHwSvcmDae+Iay7KZOYVbRagufUGqROBGtGnSce4MzHTOjmWx6tFCbRBTk
Vnk4Hb0u7JcpWa0wHHyujf3ET5Njs6lEUD3auCryeFOaMv0VG+EbUJml4CR4rIgFQGxvv8B3d46a
rr1zyfrwCh0DNr6GLXTYl6bGrGWlgb1B8rkoEHkxuYrdp1pRgYTcSyO07o0ZOKfaIaYg6IM1qRn5
VgbtuDULuqXgirJVpquo50ax56bmrfghTGZMf1jkaeVCpOpTLspG8rtpKmfbaqilbZQlRo3EizOu
hweXiyfyxVy6uKfGS56CkilY60cuelxGqtxj4DTkLiZdqD1XOs41onVcp1mjtMijw+LF8p23UtAp
KkcrBxIIKIlUO0btrWfhVkAXGgydvsZ0Drl5BFc74l1Zdm168Gq+IF22wVqVxZYrzkQmBtqS5B+c
4sa2CgYfjm9YboRfRauYyJ7Cl8NrWTLD6f0UPaJBgJMpykeQX3A+6+RBTzprG2n8fByzX9ED9p7C
KMPhOYpqG0XISMc6CXeeaYmbB96utbwnryXQc4iDR8wfOvlzV8JBifVAj0BHqsfKQEnne1hg3ejq
YoeO2t/N1yf06fBL3G6qF6UMbipXfZwXVpuiS7QhNTJkXWqKkQgaXIa/tBSwIFpqxWcro+emISDo
Yk4MgWpqOTZctkv5y2wJbQyR0t8zpevvNkkx/lh6txBcbTQGNoOqyj5bCA0LIhwsmmgWQJoo2dPD
tAhMZ3KrGZ19UAQJ66MuD2pPZhzIIKCLcXVWuX492JHzkDUCmavFvVlYzfjoQNXgSpOXqzrvw7Mh
4UuMGTKHhFIEmIQBGludHpVWJFczKuDv9EHxHQUR2p2OniSDB5zUTfBcovtcZtjHFsh7YcTWwn4Y
DtST5d5FJYrRw2K2Zr95iPTujT9Yax+H5LYdje+Kw7dQu+1jM3ryVfPHh8DEHGeMaYvoUSh3+qzE
XCWD2INEelYULJRQkCKD69Ai19AX1LqFfC/DtzLpk2OwOmfEDgj8G/0XnT7rLKdFR2V3m6vWaxTu
XOmpR8UgeoGWywFzcKtjjMSAWxlEc6cjjdW2tEnWmTx5tE7hJQWqtqgmr2jut9fonwti7oeV5mQI
DuHu+WV4/WOBEGQbZvTZCxUlcl+r7gZ9fnVOa60CdQmQjK/FVMznWGtQIdYV8l+3eBuqWNymP+zB
AeOaR6Riy9R/UlI33+NBRToygmpsbAKMhjYfcFH4XCEtHcQNZ+uqKIGfwXTDOSgfzIG2fRpFWDwK
w0GKYn3TuYMCQo5SABtdwtv1Ac+WPvUQ18KuqMaCMchIgvciCsy3wm2WDGpIwW5CjLaDOBUYNfZu
oG0TG6l/VoRckoJfTohG3kUus7ESUneLoTm1MVmAfJDBM1E5C8ZcFS1y9CvtxNEohgXVj+CRD9+G
dopVgJMovwF2WXKjji7zWq8a3spqO4+vDMVmkDGhqE0kMYVYkAbKNaTd2d5OteWPEGMvWlwv3Cou
qvle9HBoEMRFyNDv1Si42tg4JUzXHoB+MjhRPT4eQ/PuputGp7pPf9uG0R+CahgeVHxNVmPoF7yj
I5Q8SJ0ewBVqPs46dUYzWzJex1FXe3KV2u21RuR6VSr0CFVjd3vftCDeDMa1xHwAD041b0qnUIVL
k0NtOenV5QxuTKM5K0bYntHbCDzxzSGKs2ATenW6w5PTnspCO8OYJnypLTUUYKtSdhvMIqRco+ha
WjWqFMdpkJ5wJzk6ZFfCeDa+JWYGMTkErOaB7MvcEOMF4w0cWxRUQd42W6ULfuRT+7DUdcwXdXFj
kHfACmxcGShnDx3plpnjAM321WcmVKvQNNw9KZvh0Y7BO6qaaqH3BkxnjjpTitJAhaDgGumpuJPg
icKP4aN30lpjCjjUcZoFDP8S/EHremyTExcJe+2OIeBjbk4bKcrinqK0WCiNkf1UGNzTe7c2Msvk
MSNmi1mBfJ+hbrrnei9D9pG1aMgTy/JObqNkN4ZqchE4oX+g7lWuWh0EgKYOMdwpc7zjNFauvp5v
h+S32tpTZmxnPgiwsfs68LH1RLH5QMYYgj5dvfZ2LXZ2Qd2g0LPoQZ1cTqMNsXrsGQW0dWlPb7u7
I/RaWPimr8RerrGCmJd5wuNTPzyA3931pnzTMIDupT/JflrmfnohN5ZTGw8kbsljroWvtqJmuyTD
DD82JZP8smRQV6fj2XYRjy9M3C1Ogabcgj63KoIkeSyLzL0p/QdJe+bTMC2c+uh5mnOfVzzhwajR
rIumIXOrDOqiIjeHw7xq1cIBuDsAqZm2Ntow3V/cajUfDDF9c0TNDXxuOmxumfYVQQW6FdN8mp+A
VqOkt/O5Imr30vQZxev5lVhUl8eo8o6fLwMY1IqLdLOdV+e/DC/UVvPBPvebnuGRLn4YY4H+XZTm
iQuSvzdLcepScl/h3ySU9OBgDFTf8W9TAVSF9TYYGP2oD8lF49iS0MYTaB3lSeaD8lQHxSZCZf4w
P9S7CrpIzNnzGnUUYnfzOD3Mq5YCiAiJegkVn6e7duVvSzFQiZlWA9xVXD3I6DKm4zYijc78mH7P
G1U7UW6wb3bztvkhB3uHIOh2XukT80DNu8D4zqHUHDsrpK3h83VaPrVtYanlft6atA7UmRjt5Xyw
AoTTFtknBtPpuXnocovC1bGYt1ZuH1/MZHiZ3ywhK9FjbNQrrKBcj3QYjK5ZlPf5mW6q3kIKANd5
zWT+w8gFFO58HKCflPdl2u/mrRFtpw15u8p63tplkg0CvOy8VVQ9CuMMb8i8lUlQepVF8/nmjKSt
7j4BjvO2z/2HbtUVdvg4PxQo4gXVZ3SZt/mqwluxcNLPG6sY7lXRJvrnd2CVqrYhlKD8fB04Iqs9
31/7+TpI8BpPWoZLZ36u547lTZBWNR84KVz1CQAxjsziEpqZXGcIqM5fCyVhbuuSRsCotT797fF5
tZchrqLYfQWZi2F52v9vu1XKCNPHxVbQF6Y1YPL6l31cJT0VTWvu58fno3wdoO8D7eBWYvv1kD3N
tL9WqwFmps3UfNnOR/86wHw8oJgeTR+0tPNT/tgHWkF5bgcs4Lzjr9cUdQ3UOuoT/nbUQWR+/aev
fUynJgabHBnidrJdZ/YXxxHJSUk7g/lkAy3fnhcxSADuNmzyvYjtgakji4XG+7XP/Ne8mHeZd/5a
nf/CGHcxfYNC5nSQ+aG//ztz/k9Shvq+bIz1vM8fL+Hr0H+8xNAs4N4mqDA/H/xP//rrtc+H1Af/
hwgCZfMfjz3v8vWvW1QMx9G5zY/8x1fwx7sA4c3sKmGi8Meh/9iu2X0DQivUwdZnvxisdWdXNZPn
KmeMGQTU43y3Tp6THoyDkqn0hqetGaOlle/C+J1Xa6UrNx64xPW8czQyQymmQblTpumzGUl3n2Y+
aszpuRKpN15ATOLzVkF2ziWr1W/zU8NuCB+UoN7N24Ysdsk4eZ6fNy+AipICl7X3ea2L4oPftdrt
80hj+11v6/AyH6mGpYWDL9SPn4eS3Lck5oS/3kAFt0YklCCRwvCaJKnVZdyEm/m43IKxyDWm9vkG
Cm1ooQ9wTZu3tgEZuuNUrk/a4tybXfXkZigSqlEZHvwe5o4YEXunqJRvsifLg8FX9rNnbq5Qt/ww
IE/EABieu05jLC9KcKAyLs9q0WKuHlvzxc3lw7wriuVD2Mnxu0ntYdWlg3bhR4k9Y4ydTesmxr31
+nJhh332ETSHrDGSX6TDW0Qe1thqGcgTW9tk+8ToopujI/DPm2L4oQ3maj6+1ro/ci/2vlleq69j
kXsnLAn2yZQ+1emmTF4CxXmaD08xcpeOTvbmYK5f+fTTrnE7egBtUGLCDUnumLW7xXxY9z2cxmqE
wj3InNCWKDEi4nyTKFtWQ3VllKKfq3z07gH42J1ruz7JIaDqCcsxblmkU/fJFe/eBlqwj6gF4WNj
ZzoK/h1a3mOqDSBoWrd7LNWzpfA1Y9lMAQ4iks/oPu6QYCSvhdIgP2YoVeK/f7Ay52F+2NQrcqic
Tqzn1c6jf1eUnX/xbKEADINcPT1byMY65IMH39tMDcbCnXSf9OptdHJ9bw2V++BwlyPZR0/fa5AR
lhl3Lz3BfRvbSe19A8zgQfEZvEBJSN/1ghKt54iX3jZJKzMT7xB7/fjgRV7/eQxB4iqmBedFzUF6
cpOJDnFg1A9AXQaaZRwjprtReWqx7ZHsraPKsPNV0yfuJnKr35YWC+9eqZR7RU7OfKIaGZ0rxcpg
y6U3I8zr49eCG0t9FG1GBWx+kJys//mTymG2zxhBAzmOD/kIvJXG78ltHZiZfV5MS7PqTj4dmROs
gn7X1OVl3mdeMNnuTvNf824i0QR+Z1V+S8aQxLfpWfOGz0N9rc9PCVOCb32zh2f9x//7OmSNHWgn
k/aXr450Zq3hrqZefs8xJUVMTV5aMh3P7gS/dazQfzFULJNp7Pjrusi9lzCo+pUjpb2rhHWMNByi
CgUDYH3qmD+4PjU9WXfnYloj/iEiUSqFmKGrprWgQUAsnXBuM3WLRv9vA09psHUy6xJImgReAQwB
SIBynxcpnksIJ/ljPcV02bETbMrJGzxYYBAWpd8lqIO7dpvUOgmLFtXGgWIx0DbI4L5JwywsGmMZ
+5VzLAlF4FaMrhem0o4YVqorsal+D0s8UV2fopoh+3KB4PgpH0zrEIjOJTme6CmBcEpPlJ1o3RcQ
tt3KCVv3GyqKU2LX5s/ODHdZkl78wK1+UubYtfQyDwhwIVy0BcqznjnqijzYF9VsN4PXqPtc5a4O
WmVZV81WlCSJQeFJ+xbij4rVVnOPeuvhFB7gx46GC7W8JZc7hWSxbPFr+TWhIdRGQ9xrNNOIOo8M
fwJyELoTZ8cYIh2VD+rTbc8Pz8qU165lvugk0ttzBUM9xfx8KmQtesTwxI6USNlT28MtSkUIIHbU
5/bCttQaegWxXYOWJQu7pd+t6MVTZ0TqLo3UbAtZpWq15Ky4HC5ofG8HruvdHppXT3dLuJkquFLF
+SBXjuG34Sc3ayRkpi5NZStCtdkWEB08fASjmk1T/++xK4aVHPx+FcF12WPg+SgxaqR50+57rF9W
HG2TvoARWtAbNlKgX8g3yyXhBeUaHd6G3qODKq3+1fkAXgARvXpAJWBHvjVB091ln38MWQurV/ce
PTVej4k+3NwxeMYs8yGdhFAh4BIJ73NX0iBcyg6y5LNKJvFSs5lmUPt7lkaCoU6lRWwnzw3gNdln
XFqpZ/t8ovZQHxw1dfaWxO+SB6/SENizzqTDumu/ltTJO3VjdFyOiiy6hhHXpnC463ztETVZRc+e
qBBg6u4l1gqi8Swb4gURw6Fe3DWjwUWcdAfVQENjSnglKfEoJLWpOyo1F6K5cdaJ8CCg+2z0oDlD
QrPXuWBm4VEkVGFhbMnJpcZtLHUIjz71zpWowp5LeQHDOuM080uP843oAdWt17DQ+Dk5WBScHNgf
2mVkgyY+gGjElW5av3WNZiUUHztHZzryk9vpylus6w9DxVRbG2heh8MqqdvqlFv1d0G2VMRdYpCM
WyzeJ5Y4dP+Z+yK84nvEmbYOBxFM9sbvY16li7o1P1pdo3r+zwX9w2c/xzIeetANES0gsQtfq4Y8
xzoGb5YblPpEDHcKrhWka2dLJx4edIX5PWxQUiHK30aEcy+qyr0jQMeP4jOkptLrLpho7SjoC8IE
JlaMjLaIpAJaMsR1GFTd8rT1CASiXOUhqIJPSC4xhhLCsBQd6gGeK4cL5WBrW51pLIcjcUlR+ETx
ny59S0v4ZgmABylN/JYa9lurUq2lVL2lHuQYKy4yGBzs1fZaRAz5gvJCEiPuMFX9ZRSEqNv2zzQi
MBLOXLbObfNE1MimCLonQ8G51JFzsw8DQtsozD0xgL7XPo0rY4SiF6nGPhPBtnJ09ZIhrRl9H4QJ
GrRF0zANaGAgUZyxdqpm7wxIo8tsILIeQDdJzDAXqgIGiw5HvysvRme52zS2AbUZmbOvhvy1UPUP
J3ltjZJgWxNAy8BEShZoeXz3O+dldWTadzCS8VhLxkf8NjbBaCYLWF6I+6g/IXIis7jwTlXZfYeT
dxSlaHa5pb+SddQeErX+HbfxuaeAQV6VuvJjnGlCMd9LyUnZ2lT3bPEraFNwyzi4zIDdLMUhdya7
9AnhLboLwawQnPZCkimjN9uytzB85E22G0ubLA+rg8uSqh9pPzzzS+z2ikU4nual1r7uqNNHAb9d
QIT6ynChlfPjAFDghumyTbvfrThYTSwvQvCn6p2reNyHHjjWZrReW5ULm9qbm3yoLn0b/UB5/J54
4nsQh5izZPqRpEN4tgCqrhu7/xD2LiiCH56iPAZjeojpSDM4jdaVVvdPiRNAwkkc0g1IJVcwHnFB
f8KVV6M5AXOXGrG1sJJRnhopfhEgCxwOoNlzWTIsM0PzJ5AyjFhFfoxSGEAiBWpnYfY4uj+lPFad
Ks7hAAI4SSp8oT7uJZi94ZNCp8ONkuDi9slFy4RJ3XrqEzbGwE3ht1URXXJB5hccRYaDbZQe40+o
NWmLDNdMBFxMn8akUbncMYR7liCxxkCnhp2P5zwxqMmMYUfqaHUdO3nyGEZcrAgGmiHMc17DJK9j
cNB20xe4lC1if4hgWqiR/VrqNBkzR/9tu4RSARhdB7YhjiSsc02us+vgcHtFQXsmuq/aSy92mINJ
42gk94IB6ctahkxMVWy6ZqmVD5HTv/kZGmdDD+ROCUmlF4D5jrRF77nmYu+LjWWhUzIchfXSOR0d
37q+ZFFc39smncI+h2uri/qmEFWNHZphumYYdKwAr2YURwCcDD2EsTi40KDU/Sz+BkvdWcMY/V7i
OVn4QjPwJxEqWRD9ROKkwRUzlKeqiz9GLZQbrsYk0TSkqPDHipwba4tg6a3x6pgp4oTiV+tspUPy
uxkllJ2CoKKDHWbksEBAcQsbrzuzrNrDrdXUgb7XZbuk9xscg0pb5BHTON31yde1Euiw3EAOFRSo
ZtS6m2mX/S3t/I8QWsNK9QrGtql6bQLUpqVP/g7Rw8+Qyn+LLnwyIOss4OXAEdbzqxXZ2XWsK8oX
QV/inLSJl4nFusxa96iipF8XhVbAWQuxo8bEedo13mguRVtdVQoCCNN39UUyBLpkiOpRs9caaggH
Tyv17r0f0KsWRTCcS1vHrt7lIDJtQSo64J5Zb4HOlCAH4gs8EjCEM1x7KH40zit3a8fJb6u1r9R2
85coYXoxVg7+eDud8l4s0kgqgMRy5CIKe4K2NdcSp0G0OVoJQFD83n1PvkKNLADsq/o9jz76kjTm
Nnqv1H581/XkiGt1o7Sp9t2uo8MQaacO1M9T5xTdGVj9cyqPeuH497KEFxuT35zpLWhx6XGXBxSw
k6N4VEAhPaLeAQTvRe7GM/r0itGEaE2+kWOB7oY8Raumly7tp4zc3B5i0WHUrV9jC7mUKCsPidg0
pCCaLm5a+9Jl4w3Kzjq0BWieFNV/10J9qmv3VFo0Hap26JZaI72XSGdcCVaSlL90ZHAyEkweuOT+
Nkbf7Eq9PHbA3SlMvpdlEh21ttP5lFuqBy55TloxQLgF+bAf0yBcAYSHcAUfeTt0Ha0WDMjBoJw6
XakunnXWqyp/zGCORfgMucsa3oYyAqL+zMTqiDFvoIOxjzwNeHJMUGClkQjVOYHD/4nqDQYwSSCN
t8sH+yLDPnmKpumHngRXmDoE0hJVzJA8KtdWa1nLMiOMgGJ8eKSrj3BNaeSyQfCyKbuwvbWCarYs
EB0ZFe5c6b3RoDTJ5YEkCCzmaWx9f1+XGWlw3XDB2cJFCQ3fztfCZeKG5rXt66utNdV9AIUYFW2O
iUv5piSZPIx939PWQrwYjKI8pV19zUAKpZ4DYxOk4gLUeHAiPbLb98Lp15Zuy4POfTsgAnwFBY82
kN2Xa4Ww8zV0sGGNnO696EHKem0zFeZJvUYeF6wV0z109niAWmPsKmm8j7ild7WjVo/ICDFNtMlS
7+gjVeZ+LCPlXqueszYc44zISVuPA4qE0Yy1U62O7x7DbjqjNF8S4unAr1XNPSFk4e7B/0315j4v
TDO3lhFucCdch0lBcAQscsVUxAmE76XNdLHL5dZFvLWomk6iYPdvdUWQU2RGV5RHEN4sxMDQN4vb
vDCrkZlkRy6PZMuyGaaJtWyEeUhkBDtbA8k8lO16yLV02SlZvm4ajc9LyocwpCm0GBQoSJCsIN3s
mHfUtOE3QdRv214pjziwy+MQJRLOqu2ty8SAt2NeexEFK2CkCsJfrXl2jSKFmOf7awPNYlhI71lX
dWJw4kx9Lq3ssQ6T9RCM2reWO2FRhtU6MEcfQJMQz/OqhySQcUjUA+/Uve+MhHCGF89MOgzghYp5
S8N4qSrMzNyYzksatdkTwWnJpjUcl1rFt7QrvV8BSXdJtymy0D1mVfWKoH7Z1k61a9Xs2M/JMKV2
q0GtX4lFCg1a6diXmSMMFYGJVpdtlVB+a5X6vRq7YFvTNJq83wcj+Fl3Lh9fjxSni5FODJRJYeU/
W6hmmFya1rnvzWZFVUxZSUHKX5oN/a7qm3zlV7R8cEhsVYUbf2UFYjsiagEf6KAVaAbr0ldXF6Pd
dPvMNpwgP8PYl6DoemWrpMyjuJZ5aHVdbe+MeFhG3T06BiMkCip3M7StZds2pPI6uI/TErGT4wVi
V8WEEUom2zcHW/qm0IhqJM40whZTolXqlX0fARAL4ogsWNnkgKRj5+iN2f+ilJ6shX+q+3WpCroc
qqkjpMd6qv/NjxNy8naFA+HRkKI5qSLeykgPdyHwJ4ZVxSKt1V+t0jiQ0uNtVctg13XdS2D5R1/f
tyiHj5J4X7innLcQE6W30wu9v2WD8M9upBkrw5LnGpg+BTpf30HlG5GN1GJjaPnFT9yrmzrI03wA
SdPzBj19wxNuH8JKfTPT4FaHgXakufKRiFHbdo3w96HlY45Tq28GOJkVZSbn5Ex55JUDLresieZJ
ZXVsW5pdoccUsdHJ9ymQVI2h91gkJDvHGAoWIAT7WxE3tKOKvDkmQwpaMFV3uTci2YSFtSHC4PX/
rpX/u69t+rgdYQtDM9FKa8xb/tVMETDo1xUtQypVTgKKTPxIsNos3YARSgusbRk3urrVdYQOumIn
QKQCmvkVxrBSM/Rj4DiXMsNNrxlC7hm0Y6XsgBnUOTMu3crJlOlSfVEmRP4UvfsQJiPokOihyrzO
/188ZQLz59/PHdNisiosFeOMrpl/E/6nXiHTGinNctbHRmn9LTEQaca6451FouuIrqt4Pf8i7CE+
DnLMjii9tIvQX4upEZT0tbtxxiY/CpKRa1rK53kRJBBhxuCs0ag+DUEPC0K419ou+YVOUlxiAYjH
ykJzO7bICpkvWWctoaA0+FSktMapH1scQ9XIvTof+p8tIm6GfB4KwUFu0y43AW4Y6gNCt02XGz86
xetfmQD3Nrjfyg+vWEFSvp4Q6xMl/+7mlcEKNNQb4Dx37zRMK4JAUwlCE4TncV1cDL0DVAeQwX4W
zsXTrUAPwVOnRhKtXH43CG5HB3EGYd86ubQVaOgr2dnwfjv9NfNIEYbmF2wNGb1QqbI+v+GujlPc
2iVQh6J/KsEn7ttWDzZiin+y4rq/eTnDVS9S37Ks1X9kyDU0OxdgZ8NKvObuJFgHu1ATXCZsPf9e
gePtSz14pPZEdiy530tkg9ZBKYIV4RsQtw08DmgD9w2lKxCWDCYbI6zfCCnAcck8FZifHAnKTpJj
YTKiqespgnVAse+ocDsdkzS02hHIX+ufuZGEB1LXtg3F1FOsa8dIasusgwQjcGIs7J6xejPGxiby
uAT5/HARrby15GjNJ3gsERtwZT2kmRCrEDUDmAqIHNhRJCXx8Zbqzk/eYL7Sh8JHrAGrp7BLErX1
xMXYKL8xP/igHlkecgHesKiIOs4L9b0NGAPoVaRu4BmjwUJhzLwgfuX63z8GGenVavI0WEb3WpXl
nrsbEP/CJ1AciZLweE2QG/wJAxQPR4c6dFlTpcjai5VAafJax88XSECrW9xMge5RuZ1fcYLl42SH
EOA5l6ZqlvugwvE6BYpxd5QIybE0CNRqC3JU/P7XPOUinyBdEc9zVdrnnqNt5p+/z4xLOmTgGsYI
CXHUYFb0DU5WjCTZlB8PVc/xihO9NyZKKpXu0n8p43Z4a0POF7cf9mVv6odGFcGrKJRJAQjotWxu
FekNZ19A2wj1J5R4/t3qe/SWJJUwPsEw2JXxhvll/hBvY4m9x08t+cyt/F09hmPHP+gYGsrpUhSV
Vf4duKV+TAcnuPQ4OIJUPtoKTF/FBrXsEjK2BmwbH3tqE5E7EkIXKz9cR2k/r1V/kSNun3Y1UBJ/
Qij+tvpf24/s8iP5qP6Oo/jzOf/1/xu4QhhcdP/PrADeMOywH39CK+ZnfNIChPEPzbBN28G95aia
NCFP/AW70/4B4c7mBqUJAdJisk/9RQtQNPMfDmA6TlHTMFWVA/wTF6AI+x8O1n4BW063haOp/0+4
O7yq/+otw6FvG5oN+InRBzg+xsj/er/MdBfPvSSsL5WMqNt+WevQXLJCqZepc6008U1AeyE9LNkn
tnwfBqVa5RBQVuakB/Wt4bfM0kvQpfkdkRHlZOND8UhE6VLzLczqO6y/ZBV1HiGNETEMBMkA1s6R
mGbjW+DT77AFKYexlZLFB4nKj2J/mznip5EllARG5yUusQGXVt4scrctV11l9tuS/Jllxd1g45Ua
AWpMsPsIXbOm+MY6MkbmspoyEog+ma9j4msc0NBJK5RVpAL5gfDZgM0QkihQGFHh0iiZ7YA7+KmN
2JNDDCMbXFUoi0uufLXu4oEgXyTNjbWudRs8z8WFyjx5wA0q5mns0JrFO6lIBbPiJtxCvqmZ/VXX
3u3lqm67nwqMytx6j5xsmzG0PhaLmhYkDSW8CVC29TNjlIOqQqEz9Mh+yXx33eBv3Vr1YK+H0SeF
plTlRv+t+YW2ofVaU8KgYFPm4pRE46+IvOa1tJKXvPJXsvNR8JYESVtZdNFE/+LVfXQhz+8DWcZk
ZI5/Szv5EfUUmjzM8a4Y70NgBIhrB3rtqqbvekuzt4Lhu1XRhw8Ua4cNZJFXCL1RjxlLirLH0U2Z
anf2bwpF0Y4vkNJdvXQMslQcCMNK5CMLMIOFgsmKESHZXVXkkzxF6dzgOpraKgBfsoog4741xDfv
C8rcfp/GKzOPvxGP2Wzr/KEp85ZY2ahdYyhtqSH6U7Eqeg6rqlmPHbn2fVhfQRns/NqLaJSRdc89
SGsBEoZKgct5oFpaYCuKFikeIcas06PB9OjX9vmvefG5Tzzv+fn353Pnw1Q2wmUaLP88zPzo15Pn
o/7nfzjv9J+3//XiYvuvV/R1vH9/MX/fNq+bMVzxQDO3nZdq4/rzePOW5u8veH6UMv3/fCR/7PW5
aX5vn8f5431+HuffPsX5KV+HnP8y1Ige8vzn16fzb8+cPwmrFURqtMwVfDUsD18Li0CcrQ8HrKvi
4jAvLDwbBzwG5C+rVofxgO9vXsxvpq2ZygLWsNOyW8myzg70QLMDbGnqNNOqrSfDRg0ZIKJjOCRW
O80mj58HmN+yR194KeX4iAH7cX68g6VN53n6R/H0gQV4gjKQIRupJelhRKjBSE/1Pt/q/H6LSvqc
avDWgvQwL+LpXPtaderEXie292JMr8mLKoUAwOo0mjVn5/xpDd6oLGKFThrXjYUf5NlhXhBElh2g
s/+1KsjJDtqe3NRpDzMpDkXfZNt51/khh8Hg3u+wtrX556JqMGii5C+Z/Q4M9Wkcd2qynj9cpOgA
/nQ7P1QFMWr/zdd5LLeubEn0ixABb6YEPSlSnpImCFl4U/CFr+8FnhtPp2+/6IEYIAhSNDBVe2eu
zIHQXTcPM5vohkRizoODCP/Uhm9MOnax9xSVL2eYv5zrfW1eeV26rtM6eKb+9X6gDvk/i3896c8G
/+35f23/1+L/eerv//rzkFtWyaaISpVqUM3nSDllX5f+upk/YGBWeDCuKy2yQf9Z/G+bX9f9tfn1
vvjfr/vXNn8t/usd/HmN6+PXR35f47++g782r8f2EFUxuc2u2U2r0SKUnFSCLse9wy4mqJPl0/K6
+rqnhZrrEJ8yb2ZkpU3437zo6Rl05aWYn0L8ktWyG7PYNLlMztdFdBZPTTEqK4K+yj+H1e9+fz3A
SOKDRHM9Dq73ZUgoHvIrfv8/D/0+s5CSTa9bXR//c7+6rr2u+OvAut7/fer17vWf/LX5n3860paK
guy7FLad0qblA1QMbYlunj9iO+otzrPrY3P5qD5cV183MwRTQsqLR8p/+aktp/xUhQAG7UpgI57v
/j5QX++20PkRETEY+s+jxOX+s51nqMXaTANrcd34d5Prq0wxZhAvwjP0+6LXpesLlPQIt6UlL78P
/r6IbCSIASU+Xl/yd/11W2N0UNZM6n99w/GIkDypt/961d+7ovjKx5AG5H8+xe//IDaCj+OKw3Xz
683vZl3QntH5mLt/rb/eTdX2A7eJ2P7rvV6fLosUXansos31XyXayJTquhi4ynPTyEev6pgUUi2+
Me0QBb9X1L4pO/PUkCnndzo5CRFWSEZn8GlTTcU/gJBeozev1k4AosVAnhJpSPI53q83DYCRbSqL
rZGY99TAf8aibn1SFCzif7zPNrTW2CLEQVbds61JKpqM0f0wzqiTY6HChA5YsqBgUkMiwYk4JtQZ
cYAuqhbWWtj2q1wvBHPwcaO0EETJWevMbwpot7FWvUiQnUB5DoQ53FdG/VIHXCEsTs2yjx+V0Xwb
iU+SlX6XcUA3XVGvBdW4BaYuUF2YYwC4gGFEF7oeE76KQb0PHOXLSobSx5W5zRSF4mpIPO0kTZI9
0SiF+UDLqax+sgbtU+SaL2lYERcSk15Pq+5EBWB+Q2aYniHn+Xi3O582/UmLDHLL0cQK2Aa2Ylxw
jx+MFOZi5pRHdbZpKmRXCJqGGi7ZQKE75BjJK9bxhyJygKgGhNGOA+0hIh5+jPBnapj1xm6zy3kl
2YkcJ1cD+SHDeCTJwSt1uRMMQxdeTyGmCYozUG0s7VpxE3YWXSZK6iBuiYHwhpY8P+9Es/7YBuDg
IxeDiDTvEiNmVkHEW6PvtUBp+LzGF7QN4rnGTy1JVyN6TPI+8ORgGHAisg4p0Z+UZHgoqMsvQJE1
i3rEUFPjFm8q1DVx81308cG169XkqakPc9NcRPapYbww1/NajjlQLBMoWYfkqzQhGAc2TeaYhzyl
ETfFyZMNsEZXhg8GXoTUMpwvY9pbwrrNJkACSgNmwqywlCTv5CE+VriGAFiYO71NfyQjjpzK4QJ9
JadkWnNBkT4NaXXoKgKWSljH0RwOFbSVXEYC6o9LZoWeqg+BLDHVMc0iHu9EupTixxoy06CwDsyK
6BRU+K/bD9M1v8ayf9Xc7kbG4sm14iWS0x+AFduWvJ+6GJ5yWs6LUIpsa3m0SGntPapN5hdxuS6M
ad1qeCM9z3ipYQ7yRk3mYZ3ZQLZCh5srmrasqv4uSNLvhuLK2u3lE9jkF0M37lulzRdQZ9mVLcxP
lo3d0L11nfgrkDZHTqwxXSScLSOw2XmJ1eQj1YYf5hrstUxRamIgFfUuR4qRE+oS2NaHGwdo63xh
mN9mCRfZE29erd7LuYJpI34RslaWYohuysw7167XQreYYc8mLWOCVm5jOrOryGEuoaP8G5rKjzlY
FxMePTNL9l1u74AIcDExnjyPHmkJBDygXQAYblx5kjEaotsIcCtk23p46CcApJ4yEtVR3cH4wS/F
NHVIxXeL96Fri3UdAQlBKdU0qnGLqddPPOvIN5HBDKagmL/kKYy7HvdLnEG1ieoXI3QVv9BophQB
2KwJAJWi32ixXBEUfcr6Qy7056rCGpHqPWU/g/BTuU3M4pnKDkzujOxht3dAlZJ9Ck1PB7ISDxtQ
uetRJ4KlQ0ZEke2nT2NahASnbdFHp7KfdpqrwwOP2huZq0cvTk7mz6h5TzISzx2OgWTOp4tzjG/5
kUCbblM6L1xUgb0OeKlrj3le3r0cFJpLYzeqa6ONvrLqDnnxax6F+nJse82ns5jHHLpanNx3unIf
ydCE31PexEWEgMm2Xxk2EBxef5ap98Cp8LN1nd28P0aR8mBrlPaM2Y9MPpq3NIDpvTeVOdve+nFZ
UYVE9hd8NcVG56LSSVMsux67LyVf+j5Rc9Hc3YhRSVOPZHLvbWdAE1E99mL8DIDHeg5OSTA/SycJ
X0ggu5nRiUvOeVtp1D/q4J1HUR8NCw2A5RETW2tC35hCeeeaAUjZVdf1UgmUnzwna8rAv7zI7VXy
Vo/9CSWlS3+LBC/VGLZUeJKlKlRno5fTOSYCLDTM+xBl0aaMY+ojrnWnVM7KFKumQxLpSdQmavda
Cd1YyOJZm9r3UQneAe6gZ66OojHhMFTvSFNXrjA3g0rpJKuOJVrxWQO9JYaQbpPLZdDSBVpaAnT6
puL9GeVz7ATE+A7Ih2ZKcEDsN+JO0s/S8C4vvO6mzr0VZeRh4ZHrsaABjTYshtFC9slycA4IMrcq
zVMYWxPXyrE0OEmA1VF6NqmJuCOsWVLDrJ+BEOLKVHdFOKDjo0wSh8FHEhuHyU1XCDqOmiF3uKUf
xfxuhT3eWfMlQjXei6q+Sbr2QYcxv4sy+6hW7Q1NcFp7xW1IN8nvLU41baAWRHu1z0k2PLtV+hEl
6tmKo3enAk2iJ/iKwbF3qQazqcLD1rQPk3bIlWopDONnDMs7c8oOLr43qC9IAftK3PQ6JA8HS2J6
4aKFEJVBgxEZ55RwPiWNL1rTfrMLnkiroo+DDCIyn2gpHCRoBJyT8mdQyTDv8x1WrvUwIrEKzRtq
xY/2G0qVn7rA/5+GL50YBsDyxgr5y6aD67ZorEbz+7mbkZpxuShbQHEqPlKX/nV+mUzcqgZfLD0V
T4R+4PTdA8ECn4ZBmntpVOfYaD5dgawhyHB+528QCdGra08lKPpd3NPNGhMDvop7xjiMx9TuL1Vt
3Bb0ccEjzNUZ44xtm5A2ReUIiu97OpGeVAM/yzgjY8Ag2KFFlzCVFpJMo1OAFKWbUg22Eb194gBp
KqHVX3SV8hJRjOtSkxzVTKwi8IRA+L0nuMtQy3PAKaqK4L4m97Anx6vs3mMuJSvTbRFgFt5+sKvn
FCOvTMInfudtVZTrvp94a07KoEa0D6l1CJL8pm+dCzVuNN2cBG2s344NhyGsGMpkJrJjbUs77YV0
3HzVWQ365l5ZVMDg0CLh1kRv12JAwy6wFxxAsdhgMNgKc7glUcsZlWWIHXFObX5L0Jh7Y79x6/o+
dKpXbdRvh0qz6A0Kv6sMzrQF+ey2sS2shlGl82DWfhGpWwMrvF32vgyyN/7SJecZDRjKOMc+7rsB
PUUmgPFIrgbM4ooDnfK3iC7kAgYYGRFOS3/Gs/bk0r81mnkzGD6BGo+a09wwxVsypu4IzQLKg5fA
CVBeTk4BGwoDUBR0q4E9vMhUOmikfjAG4qfMO5jpOU43LTgm2ejMfghKstJ5h0SKr7u6m+ruubK7
8NipzedkDLSDtXU/pJQ7YY3lEQkXXUevIzyCAne4KNUrMSLJACG7sOoQwhEVt8ZxP4gCHcO0ONYh
7bQ4uO8MctMssqvgdQP9Br9DPaIsfExqXvSTeaDkSE0LolUQ9/vCjX1OOMkOVQ6/RiDHjUr3zO1s
fYXyBga5OhBPEiX0eybKFKZAFC16AEaqcW/PWzZzsjsjjdGeC3ht7CMvKNBABH6Lwz3o7NHP+xuz
nhSEnAfdrAi+jRC5JO241Jp8KcKasF6GGB0KZPgTQH7wpg/d4+QoaHY8jLyRswLVwjjc4tggS+M9
qLIzfallndQh6b3ZVsjppY+Trd2bwypwCkQ/yUMZ6N8o3tY5WQOepb5FaX4TO6W+tNNnw8YXAYFu
GjxSzmu73dZ6viAdipepKV4HGcINrv+1bX9PRbPTDM7hrbZHRoIUEfT1naYlI9Jp7TYTkky0CImq
aeAPY7AZS4qzdUPsZgB111XYmxCnTfTrVaQAC1UhliSEALUyqbwu9FLdJy5qu6AnkzGM3yjp7RpC
4JnScJZOSmXXLmqTRK9Up0ospNqv0uhBi7ig1oV9qHoCDABTgfKP09sBBMkK/s++d4mP0jiFtwYj
sTwvdyaG30OIIR8yzdyv1SqYbs0bF4FhiaJwNwHYInF1Wg5dQdBpWIkFWSLsZLZ9UOUpI+3FJ2p4
U0l9CUIzZ7JSeBv6s3UYqUSYkOIYNeau1Q2CX21vm0zpnaM0xxriRqsaLQbl7lBlg4WnTHnx7BqP
CgNj16kbkAjqAsRNfjKB7O8Aq93ZcVxwcrPzgOGi2I5zieG6xXXJZMh1Gsa6B0DlolhRq2lD+Hpy
6v3r49cbyuMwVa6LqETJMpDT8foSNFJA6zahtRnQpx+8691BhVyngsz3W8veEtSVH3IM66csInQS
9469DRv11Y7Ceq+HwWGYSVmFALd0XbrexI2p7Kok+7OeFiZTGVKd1Z2ucyKbn+DoeXkiICfREExn
glMlAW3/eaUk9yKg/IRlbh21fL6+ep3oTPeMXgfEn8QnpbcwgBacFiKDpOt51fUmnpdMCewfbUKx
s8JRJZ22/efR67Ou2wm1MBZRBtzv9+WuS9eN8f/0Ky/oiz+vfF33+1x0ynIn4+T2X+t/3wAax9Fq
ipvf1/59D7GVfVBXwml4fZe/m+SlxPKRBzhR/vMJr0t//g0V3c1IyAxTeT76Xw/Md5NhRk+QtX1d
/9eX8M9b9OBGtcP++ujvJtelcMLAkdJOx/sjVLz28z8vGtApoVaS7jN/ebRIqHcNEcxYWtQvcWp8
Iro+tnp+LwcPCGGlPXla7viKZX2l2vjpwJ8rMlRvjnePf1GMikA01BH72f1USfU61lzqdDViLGAo
R0oQwieftV7FPRqlUL0tlDYlkjhaMrv+Fj0j4ihhAOGWd2EXRAwQD6qI2/WARGZZuQFjKSGe+hyF
IGHeX0Zr2EiZMLYWEQSmmJAGTTuhxT+6etSumx42Q6Sss6qcFiRbFosyyKoF4r5u/ECMFy2HWDkj
QTqVJraNLh4+A2dg3OmY4Y256/rwoZl3MDDVTy4ob1AG71OJO6iuIzKf1QcIWquoZvLdFshGcIPo
ZFg1h9SqP0MUEhuViKTAFBI8cRkQaxLvq6JOz0MJnrCmw9SuTdc21sieBCvqpadQSNREmzC+RRow
aj455H6m5WihmwJNZpe+E/Z528f5Y9t7OCYJJ2oS6ulU+wgGCZnCIBRnyh7Ydx6dVquZCJ1yETUK
BrV+WFJI4rqx7rV+Z4fD7MVwf9CyHjIXcd8Iagln6o8n40NoMveI8/FpwIllEpbDbzGd2ph5aeN8
SBvas0PYDVnfKQef811ojYPNQz9GzNnQQQXp2hkQotVld2vU0d5yAsquFnKyONfu8T9lyxgx54of
ld4dP5Ym3YNbBECareDRGH4GQFjLPPUGPEHy3HjFZqwdKOOS4GcV0XYfnsjV2Deay4XCiM5x7jAY
6cm0mbOVY9J58fdUxd0uqb1DUgV3WeOFt8N87g2pdxNPq8M9Im2bNqKOmN/J1Zumc7mSu/nW1JL3
YEgHCkjgMwNT3SrC/iKwTSWnsLs3pckADNmF7T6LIDjYqkAdjtOS/rK4VDnZop4eL4NGuyhTRRkL
/m4iiruOsKVEn1a67eQU0JENlmQwEeuDkWcq8TqFMdI86i6jFnZrpZPbxksPeO3FstKrT00PSJtV
8YREunFUmKBMtnHpO5zYgCcxIs7ZYTBGvNL4Sav4Q3Xrz7GCyOdG7btt3qL2kmvJvoq97MYrpm2Q
MjSaANEtTfKzK+NbsaoLweTastC9j7a31aeSIDfNa14vdkjftfeM10Lmh4KALp64lFLe2NQTl6qV
vgUVaDRC9ygbVNBtx+qVWJ2tKqPnBlLRTsQQInCVjZ2aLRuT69dAmdJQqxvRyP6smN5Fyb+0EI4v
SckGoBzIMeROootTK5ktq9x7VfAz32kFyG4r077hiZCkls2WZkUvtok6vSsKBa/SzgnY9Qic6zya
7y1w2T0SwstEjuVYk26+wD0b+uypJvwYksZDRXxGdYw9RJzC3HJWQxKQ1RVeKs+YKU7DThdovpvJ
Rq8/vgmlwO6eOPDO5D4bijNietPPC3M5MA1KgwhOXKzfUd7aYVveqVGx6QuU00D0aoIUKFAtsLmd
NfmWyehO7x3qCWa2G6f+I+wzhs3ZbMubTD+wCkI+UveUxqQXF2p8ztV6SwOFgms8V9E40Xp5ttYr
hJWaekI6BVxWw/sp0tc8pnkSGaVPUgG5eQPXDPC5fPTxxk2sp6DTV10AS3FwqmibtNXS8+py5cRT
THlmPBWjLTYYTfeWrA78UF24Cu2PxhsOcVrfFRxLYR+R/pzjwUV6joj/wwvSrWzHjWdMgOhmdGPZ
7A0mir6NDK/Rj878W+rZlxYFmNiNvcd7xGTaUL+zojW9B8J8zIoSiwp/otUpGrv43mt99I0iIU89
xmuTqOQxu3irOpfLiEaSmGhaP5Jt5QuBqpJE6NlP9urpSOQz0bwPGcqEJjQvTZnQleSXS++9Ivwh
YbZZTP0TbDg/xdirpO0KGSgBSuBJNCVJCabSL+m3PvRIq5L6zFwDsRTWkMZ4j0hgXOGzWniqucUU
184ZGe3SslIOchB0yN+b3rM3CL0fpDXIpZo0As3zwNBdEhJugN/LUSnXkfNt12IzKE1xa9Jfqqbx
iVpvtSujfNHn7V1gjKtkKskJh5S8TPVLXTq1HxhM6E3XO6WhLFflRAZihKl9L5NWIQSZf9h2a8fB
sTu4zcYY5mTEwvosTIt5ccB1xaxj9lggwu0Bv3WyK3TBd1t4DoX6Il4UOioNQ9hQczpwK0Fxow2x
cayoPFPrO7lDdDQKkPtoQ7dGNm3rACFo1iArZXqZ9vqj0vQY48uLao9fdjVc2rG9J9cn3poFpWDt
NmppBahdGTNn4EiaVHryeBwW2UC0U1cz5hiJhRRT+zZG0Zv0pqdsSj+gX4V+Q4WVFk+F7d3+yRhn
0yn7IR2ZNjWZ8QtL656zerCOhJvRmo8wXxf9WegR7zCwQDF1yE9zk6oVnFJfCSK4y45CnSl8Ly71
GN9gIhj8Loen05XToz3KYlmCWiYQmTjlVmNmTi4vaDC8PiZOKeqRGUg4LDheuDKHnFiIPddK86jM
YRIZdYzM2mGUmoc2WCCKs069Z5EAll5pjnOs0QzhMUremSvhLWNQjoFz2OtWf+xVGg1mpKOG7XKC
no2AYN5NV7kjKzS5cNz4lsPJ8WOhPJtZxSRzrRQWJ9U0WSdGa+/08XXMlY8Sxf8WIdI2qOS0rBvS
dJv05NgKJPC5g2UYxaru8o2D5HBp9JZkF8LYxVUTJqEjPly0vMhHmeT1knmp7iAFUOcbA/v9/pNz
NpphVXkIGrNa631N69jLx3zfvAaSlpo5WfquK+/ySG/3PRNPH3lU53Ncl6g9Z/M1yEUrBuSk0drZ
j3We7GxVnyekyc6Ewh00YU6ai1MAHWjztTZqLwn6h0YN8m1Ivvje8mIkCbnVrbmW3iUdIoSq728o
T2UINFWuJJO5VZ7zMDU3WWFvGrVQ96NDQBcaLcmUOn4YMuuUBpz3YVpBv5ZATTsP5STg3xRJwq4l
1lgUNVE0BIJihqD4ogliwLE60lScjI4Cf/GdNBp1iBxrqq4zNlax9C1oREXrKRffg4werMlmht7Y
7R4X9nPf9WKFZt838AXug5yA1rrD+dZl73i0BxoJzXYC1roVxqcas98ydcc+LGCOXG8mdRXBeVn2
UtY+to8STmh+UVAs9TlD/F5yFI+tpW0nK6YvOgYr226+86j58mKrWaWOFWXMwXVyoanDqSvZoCYZ
fhezGA4bbFrW/vVQMj9BrzE9+9fFv54Aub38Xy/z/2z7579fN/jrxa+LRa7w4n+tvW7114sHodX+
s8Ffa+0p4O1PheZ3Mfnh131QiYN8T2wWvf7f+zF6fOnLueH/56HAjdlpy0FDFnHt/V8X/zx23ezP
fZtoLaUOj/1UOtUWFBtZNjqCoxpjWLYYQiqRqxS65Ao47as6I6p7+DX7kCOe/uyEbgbEzq6YqrU3
apjzY8gJTvKh5hEVr4TKk9YQno0Lir5SHvtcjPABfysCmSOcEqdXR79XvU+6K35qkzDXJ9Nrag3n
3GYg1IwgIBz13lGYPdlQ6grHeXY1BcphqT8NNqMAajDA5JMdqbxiQbzjScDsXGDd+WS3g/TKoNg8
UTb31VmB107aBARhZXjhpugQj9sWwMLMQl45kik7SDtdwtNhgodLzO2CYAV55ZWO5Vi7T6M6TxW6
9JGmu7tcZLayCGr434nX7AhG/Q4bfO7whgk2+cYeDhk1qnxd055hHM1ew7HcSe1gJ6u+bLOlzshq
rdPzUhtB7aqip0o0zb0Z6o+daXQHjdQLTs0cPlniYtPVyW2kKmc7b2ZY+qPgyjIIdfaPfmuyMxCS
bnsiSaHUfOeWEu8oUxw0UKqXzroNy3e7wSMjlLqlb5Ii9nbFncjzB4afKyfJ1kXvlWhIanXbaNm5
CT2Qx8w3jIlCc4ypeWEBKGilMu5l9A1OkjDEqXy0AjNnlppmR9lyTq+qlniBxLnLgRwqCb6bwYWH
EKuQ8UW+LLwm3/Cj9EunW48j6LBGkd8RMLuyYmasc1ocZ5dkYVFCjWK8NHPBTXkoAK/PfWCKsjK0
/Fx59hrfjaxzZ5XvRefaDOO4Rrv1UG/cNEvXdiy3hUpbMiVFEVRYRPvBJwIArmkVP0Z2K7fKfaMZ
FFDLmIAd8uOqrD7XjT4uqXZi6SfJtU+jRQCliCQnw1xVIeAGLzHQW8b6No5TkCSJfuMkZythQjpZ
4GPUrDk20dw+HQvXZ872hP87XIaAmX19BotncwnftG81WlcLB9pcN1r1Ea3pUz9G4HsBQxTESqHm
tX8CUMxTFh1iLfRxDMCpRkVgtXGwpcW1LeqDW2r3k6ZeHFGCkvCGTe8I5vLipzUZHbYBQn+it80M
kZogLD6CXU3CEKfy1EvonhB/6k73Wlq+UnRz1wCVYW14AseAPdR0l/d16j6lpbZvWwe6ptNetCwP
F4qkHickbGwqcNhKXbp1Y/hK/W1lFFznCDJW9YjKsao8DjVZEZUzLGEozDiaYtPo2nJyejiX+nPn
Me7Phwuy6N53hPlAFvYJ0RaFDtR946i+E5fz0eOlDnJKTuFkMqtSljWXG38sOM71sIDXFRwHzQYh
natrLUw+W/sw1NMP3BUjCcEHcBbhlEQiZ2szYEUfw5p9N+9cRRbd50P4Kuz8Ykn3ouK/DlPK83Um
gtWQYzNUOH0lXflq92KJrpg2Ux6813Lbuu2j3jFTk+RHkUiNrVKp4kUMBGuRBP1baRa7zGRYUcsK
GlS10aU42PkoV30I3DwI9j2Zh+GgPomh2UzUz31YXwOtmODkttWZmfGxBMqzBE+AeTP/MoFkEC8c
rZw52jzsxToHEoz96UAdSi5lZg1LK2xv+UreewnGo6BNpZSD40+CUXFYSw4vcn4AIB4a1XsEJeH6
VSr8unLeGk88obSIgLEUB1Eolz7BM1Int+Wk36aCVgRBxc+RjuS9sZ7J91irJs6gUnSRH96mJlZu
5b5nyhExsV0IrYW41l+yrNx20S0dzYPiwt0OK5P6gE5yRxhu7Lzh2l4BYAAPAsIe4YQrwH+Y03YI
6LJN9XC0VPYlgnZOxBM3qGVOcQG9cSitld2RlmCXI77SQ33OIyhSBqfnMIRB0Avn3gqHjpPvlerB
D6LJxxyDrl5qzEVK520qg+0UmtvMDHGUDPS/UzigBS6tymYe4u7o/8uVPnqPUfWpT065yoE9uJW3
7gCNU9Iv36SO7dWrrW96nFxHJmvVSe216SneiDFd9+b04Lm8LUGZeDGG5usINo1KRvE9uUSdO81H
SCI0hwRhHWOFSaqmZqTqwytJKeaiUrPnFpuWiPsbOemnxODcPCV0v2vDhd2h2lDv8Ihb8WtlKbhl
EGopo/NGvyygxEoTRFHXekh4MfPBY1wqRHskwyLHpooGlPLn3IxytQcO2r1BZpsfGoq3xQW9ba01
eZmk1SMoopcbHKU1nhpvXBcJgviuLOeLdRehdUyfBcQXX0Fsg/D2CBX2U5OrUanEWsE+uRDevsFk
6PE9q/osTK7VaTHkwYY0IeC5Vest6Qc9Z9R943w2IpqIAi2+3dGBtRQLLtUQb1ooPKMzF0MHGuQk
fZEnQC+sFfW+8LRzM4IBNynZOQZ5Ori6FoUAlK0k0ZtwMiQzdrNBl88QG4SuHpAq0ebMJZUqWeIh
8chNOmMnhiZLl4yuJ/omovn0wF6kOXlaOEs3Ig6o2sc0s1X6hlWkV1vmdvEM6nwAplJzVLfNoTe6
bBV3kD+UoGn3DUVToGj5jYWiClx5J/GHunMGfUnhIYi7vOK7ZPF6U7cgYCZwBG3ZJYRl84tALNN+
+tpzjzXDlsY5mkxjj/Z8c12Cof8cxFBe1Am/dOtWc49Cy7FfB9ldrfRynbiUb2KlekVFbhZL2WPx
Ffie7+yZ2ME18VYpkHlbZazduKLRbkRBH0umRb0NTUsFrqR2eM8LuQysMDrGlvUJg7X9YgOmnADq
FwjmiCWz+2fQgHKByYNpXSse9Tpun9Jqe6V0RC1CDT3zNm3m8ONAUB0eG5jLG60A/sCAizIK3XVq
C/UZVka0dYJSHDB7lTqpBroqmlMxd1DtUm5Q+lpcyKmjmV5qI2p7nkat/mbKTm04t+EK1Ea3no3u
B6j4nBjzetVbhUaPCNd46laHIZu8r8qGGGWO0cWgUcJsdSKWeRpCsh/6cBVlTvpS9/aJXzv4QhPM
KXBMz1NUZyvEv9SH2vhRhTG9F2C9VompeO+CX68M0vcphYDc1KWyhRe3GLJuOimilKthCOR9jJYJ
0rhoby1aRfismcgN/ORGVjXnGOv2ue0cwFceY1jA9z9SUexXtACbPjM+cpvPG6Ur6l3ZZ+Sqlm84
OI4diqxbJRi44Kpl+TbVLdVwt5THQWjxqYHmBSF2bWFou73e2IlYm5GV7KhYmgtTS6fnUtbk6DTx
ADmdQzNNx27tQR4DmlXGjzbZmhsQhIukjnsa0EopFkpNuLTTzS1aQ68fhLTXjGXzC+Eq/ZEeA4bx
KSUJxlaomFdKtHYLSAW5M/YvmEHPFnyUexgo6m1d9G/X1VPXauTPwW4JGYMtu8Yut0qjlCv0JOna
VFrrweqj+karR4QrdnJnWWBB2Df2nNzINjAS5c6ZJHHoRMPcdDHup8HqYML0cbELtS5noMd+NFiI
LPldVHcW0Sj1Ix5PvrmSt62Msn6s9OYTk/M5SvX0FrpCCGgj2uPyMP0UePnRttVL2qTlETKKcpiU
WX0z46NJyXZWriq+U9UxN1yhxNbl7PgYNpBMBpF/gku6dPgQKdrrCHkLJiSVjLWPurLe8jLh3aim
uw1T/VYjkJ0MCjU9uLkZbSNXv1xNjZZ9y0Grn/NKfUzcMbi53uQVZCZyCqJVNq/rgaXjKeCEOPWl
tZNZovaLSDS3ZSNB5MFSfxG1uB218jIkDrQNO2zoH3AuZi5jQGrx7LVO0WQDlRHrWCaQ7VT6TVp3
xv2AiXOfFnS0RHlnBFN0vt7ENLnO0aA2y0hSmDapZu9Lt95Q/wi3mZPnS681tMdCUzrYjLhYr/wW
S/R7JdHpnAu3Oo8xZXCAeuXBotFNG5+zE3utm55Na5Tveg8SgxQv5xTx7R3Io0e1owBXQUB910V9
+aWpL1ZOhJiSZJJmUPJiJmG+4GRhPBVRyC9VFYDVFGZQlJb6TVFVPz1My7c+RRALRs56GbF8zP7s
8TKqYBH1uqqeJzcRfqjaNClUIERoALm2VSp4GVCaKySn/EaJzM96zpR9soqB43NBn8YKzR+rsN6Q
8HSXbFLr5ZSXHZ/yK3QBb45MgD3kdRzAabPLRGjCtKkCP0gq+xLyexYW2JWyt8jhqgJxWxaTuIX9
VEBcIyyltGp1HVh69yqmdI99snscrRnA0hrTMugqa+v1UjsKwiwwBFvyBAt7Kxv9m0q2frByyt2j
C99RT6wJHUjcP4jEMladquL2yY2QZAL3sVO50uMvq57MOkdSx9H6ViT6o5ajeHVibdrKKoFjbzb2
fWtO00b2PZGyAQknNJ29VaWi2JymLvgU7cEK++KUN7rHQMBCVyJtcR87DsDhyVL2XTC6R2n2GoZ7
tfTJEBm3epBM/v9wdybLcSNZ1n6VtFr/SIM74HBgUZuYgxGcxUkbGEWJmOcZT/9/CGV3pbKtK622
vZGJEgcQg+P6ved8JwxiTWyXiUJqjkFG9TQNjUQB5Ke62SHUqMHQEsiTBmGKcq1S+wn5zUP+YyKu
cQUVxnse/vtvhj388W95Mj6PvrLf3LptjkNmW2sFhPDUBvGPhlb0tTabmXcqC1AxfSMiIjin1Rg+
TmHc7pNY7o0EwUPUlsVTaUj/XEgGCzVIxlM5Z0jaTKDbVRi+X9glZUZnZKE8iJytx+iZ5RniSwnl
gp3FPE3f/IS9T8jGQC5/XN58UW3vCllOZ92Z9R1UmvyY9QmCYT9ijOAbnLJEWPu5jyE0sQW9BY6N
gzMe1HNCgsvKQ4yxYe7i7obM/YiVbZ4mcn6RlrJqQ10BTOI6zUmZ0jzacMZuS5bppJL50+UPxYB+
GKC6Kkjk3KfIYHR7zP3MhZyPjpLm7wZmbXmel49sC15BOeh7P8JXH6EQPfh9Yj1q09RXYerjcFg+
bOMwuSt9E6Dg+FTYtjzOS8CzWP64/A2klkfa8zle4jLaMHMPKdCg7TSVegOjlFxcRS83L9zuaOkm
PcSd+XVskKAzngyfzTjuT5dlo6DCvAs41Nm9rzp4TJkfDA/sssVZBe7jkEnvnrUqN+0e0JuP16Rm
H0Zrki0CE0R0hIUmcyp23NW/rlbV1n9ct8u/mVbibGuw/BSbE7yCPAmPPVG74WgA2YpS+uuNld1m
QYh9dFJ6Af9/rVXq7I3J/AqMiMHeHA3p9eV28910zWxuGXLp9tA5tIxSd7Lp8tUo6cNhRoqb+nez
WX6qukzO6aIeLIec0nQhYYVDIg6+49nry4e5VJCS8unb5SMfp8/jiLpLUhtdRcKHWx9m9h0Dv+hM
RsQNA5Z4a5ZFsO3iAKJPXt3wFpb3YDDtlc7L5s7PjA+gTOKVuUW2LlOlHtMMkA++weG21xZ5fn5h
n6YxamF4Mh4aXe0RMsB9QyIHSAsDzE5sv6uAnWkvlfXA6Ps6LtLkPtD6ofaj7LpSzdd68LIvFpif
E+i/b5gyCZWbAXHyxvR/+KETPQOjQ22f5T4Qxjx+hpRF/WH2kEiWD7PRGjd2Y1WHyycj3JPrKrfi
bQLsp97aZgolE3TpOTYsPG4YGAqa9Y8MmI4IMLN9EMDt2Yyhcz1AuAWi43QEibwwlk9P8xIpmmKf
csBJfnGTUh+IJpixOoyQiABLZRhy9lZDETpFU3FLUmnAxgbolbSBsFZM8juhvEOpSxetCGGstm7a
HVma1TpLRuuGJJbhAmxCnoaqYzHmyra6CxUyYq8EmFjNpKw5I+PDHGXROp8z99SUXYvqjipG2vF8
5O22KUyIdF3eZg+DRxh0GBXhXegRFM8o80k7EG3XykhvCfxhD+Ax95AGm9yioasVD57xjOwXL7Pf
fdXMqGbyOajhnBsCOEGeIUi4IQplPgSleEMr1/18VlNdoffJFljgoi4JmIYq1oNt7XALC3BrZm6H
mAYaQcQ3hwg9D3WhFFe2QNlRGmK6bqmEzHXrkxOtx/whrWcKehsqGdK69SwdsbZzl53A8ocfDouu
y7qrNDPiydCwZV2v3mdG7qwC5MnILCKAXYPlvLYo50NRXRV9Bg9iqVgCn5Zr2nnTJip6a51GLMpZ
roKbyx8L4XaT1VAN47HukLU0gE+rqYkIn4ZVl1RIgkntubJpruwNO60e55ozB2u0fuyHLgG5H96B
36nwnBrdBpblzDg7jLfoLC2kc25yM1oyu8ZCQ5zhyGI0uI9qWoQYDHWPvuW9labQd0yCn2b0ww+l
Yt94YRlmZQF9j8+6QfYM9K2Bxc4iiLoUwXOYrPkyuR66sborK0jDysPf1ORQlELhhyebcKa1Xbf5
OivmHhFhDz6Lyto6TENELzMdaM/IVHyjMqD8QkF6naZwi/rEzFDnGt0pRcpqjljd/BH3hOuWd9go
yh1I0QQ1IJV8OR4vd1UzjDfgXqsH7sKTzU7tSxm21tmq+xrqdDQzvmZ7QJ5ovmAq27vRX7wK6Y9c
FcaPTF/VdQB5i3bVF38gfmJGAlR42t2BCGyhjAC4E60d3dcYxZo+uvO9OkaLRTyH3+XBnZO33J/o
9Y46YIH0EXGS2JPHFfEoFhNNCWmrlyNCX22+Vc1403uVuO98CXC16vd115SIb9pqRw+PEaTJKDMu
4MCBxKo2dRjqQwawBmORZ36BOfttnKT1yht5LWG+nHvIMMeyd+9h1TPiT2J1dJohfspSA5l8lr/7
AcWG8ZaXND8XJdy67+i85mXwqgRtJCPHqsVPxz/TEDQZSMIR1AAJ3ZhA62W1dUMYI5mgEXXz2DfZ
m5SkvseF/RGonNe0DNoH9kU+Im7D2gpP0hRIkJUwklmHUdy/GpX3aljh8BmDpmwnUmWjrL91B1V/
RbyMfGxI8kefzg3VRLF1y96+BjJo8XoxkqukUNE5QGTAJnwKcAoxbejdcfqCzRkDVBVYbxKRUBfn
xTVIC4ifRrg1K9ROq0NZ2aSNVMRyl0Fv/ujj4T4N9bgeHXrbKpjJNbK1D63Pih8Hy/w+9fZx8kXz
VXFKQkRI+3BRy2VViUQ+Vy3mKqZaQ8gktirGU/198NUrm9Q9kpZhnajEA4r5QxDsUCH3PwQhGZSd
U69kF6f0C8ngonxDh8zkCITfM+NoVHuaqbEjR1onU8twlcz4jMzgaMbF7SXNWjev0iuYnix6Tc/h
y/0WTZDcmipWG7tOkiP4fSZVHfL2DixGlmaEzvVQGwyqi8Ymc2uyxrcwU2/TwLSDhSyghU2zMppQ
ommmA8WmobNbwLMA2aORac/iHIXtGwkPDLShRYxRM6AmG2vEGh+iUB2hgAaEQ2++zQh/AkB1JlDq
zQxZbyKb8QR9s4Ksv2FltY+DEz/76YuKk9eCwOqDrgZan7NzXXhDdNCjR4oVoWMJfIodyQbBNgoT
k8kd6mhC6ZcEvT6M10MqqhXe5mhVCgswpvDT3YLoI/LI+8wVJUYRFPlmTtNpQzY1ut2kAQoN5GXV
MtHjaSFeQFnrxEYeg1oD2Do4I9N6yTTa0JQV+hgXPcwtQ240Nsq9dqINBoKveYT5wB/mR50Ot/Pk
viMuIjaSsPMNQ51z3bnmugdMFlG7qeTJtLJzbU73yhIh2ZDUuGYULdhXUL6YBTiBuARtmLSfMVJ2
kcE8n1Nx5dFXBuXdrJAdWDetV98aYrFjOWpbjuq5daFoleVCkaOP0MEcVAUT9YkkyiYqvWttn0XM
zoS0dOJ7hPtgWfW5G8ofXhzBlPbw0jj9cF1NLi/wg1u7SFL74YtlEDpXJP64su3iiXxI/6DC7wwk
7XUbNx8R617ug2iBQbg24kgf+5TZG11/BCZojHO5HYfMuQ1Te1yLGjdUFAPRJtCq39CPc9H0zerY
S69aU4E9NeWV5Ivv87GLNl5F28TzaQ3H9OGP7jY1XaxOsNpNXmLBOJxdsiKT3ICbkiqT5jmz4Axw
eTEFt/XsOMeQ6cgt+BCQmzRWm26I17rG8JSW03dT5K8dsU63FDt7FY5PBG5Ds+lAmHTNY1un7pVd
I6jjjg7t6Y7M1foGCN0xaKKdpoO+jXuAvdMwDwBoQyqcFXybr2nREedh5molG/fTD9pTJc38BOAz
AHxh1Qga7HajBfRU+vO7gfnuYTTie3eaiOirqUrmFlgwv8pztgl0y+9SD3s/iF7i/BkzL0Mwm0yW
KnGOJZKmbSt4acXY9xAwAsxvxwdG+BjCpqxY87CON22ws4r20OraILkXlY0v70qzuWdfyE5LxdlK
TFCUs46W9rQJAm5cj/bapvaaZx3VUFtG8HMsy0iJbrt8+BEL291bytgSay+O5OKtyzobr+xs3NWD
S8060TA1RkXq4HAIwPkjS/S2IQsqN+6I5TvNoJn56hjE8ISMOMBQqZk2wdfckLcAbkLfTePwToGa
IAAyf2goYG1bPlVYWQ5xVb0r1kJGVwIbQa2enBwy2wRKLNJy3KPwRcPspc/EXDx2FkKRKk+Z+HfB
LkWrj/Jj3A1p+iWudHQMK7KZkTGdk9m48j5sZderaqCtSUYJSB7LO/XmZGzmCaukbU0HPVXrMtMQ
pWna2EEKFnsoYjzbKBFIxk0HCZyiREHgqIfACp9YMYqzcuP3eAqdfdyMu6z2roL0vidRYd0wvHfm
faOG8VqO/bHKpEmO7BOZ1AUP7xzs58Wy21TEBEZR94KC9jYBzLMCoVZtJ36Z2VFPUSXQNiJBBd0C
6hE7dBzSpo+78HsQBozEgkOg4LTR8tg0FYViy5rXjfIpTb5iYaQ1AGGhjTUSKzJOKu5S+C0w4yiJ
WNNxpco4hNyjwBhZ87krKCbdPHgPx/R7Nh8dUHoMWFGJJylWEqfqXkDjfakJh1+V0h6OEZ6uhDdf
6seoPxoErH4wX+d6EsCZ5mYTafFax3uCeborr+kIx+0NvcOrtvITmZ9ShXnfdNuDMdC6ChPFmWBH
QBQAKEpJ6AJ1MHEOagvMkeX9EIMOeslLB27V5G8nAtDWc+9cpUZpXNHjPrDBz9bSDZc44qMjdLbP
iEwodf3RLomiBL9aEzrVbGqfpzJoyD80Q94mZ/TgrxaeynUTk2EyVPOp0NjK2Qt8KfTyGi70RypK
sLwSJpLvDzsyDdE1WqioQBO0h5TzFZRK3MoA3e/ojSej+mpSdrKVlOjs53CHmPehaGPvTHRItmGX
CJCp3VsmxmFXLj7CqOnxGqOSnA3rPvPRENelTjfeQGesgig5xeDX++aVtiog0Ey+0Kt+nqvsoKZ4
56mKTXLfM0BfghgQdVknvUjOgng2qLbxLZbhgNeXABco/h3zV7IfGTmw0ItS4HZn22rzH1tthh6y
li95SSlmSo3zzBhvzIhI4SpmkmoWitSUMPqGomE3Kh+Ar+l/6yKOyXa+pYv/owuHm5B6a19qhHUC
5Qf9TrxZFACr2ResX1GSbIr4y5zH8VWYpR9qdIpt34X1qnWKJX/b5r6rMk3cSZBR2pqoyOUurnsD
sHbL6uuTfWqBcrf16HCBJ3ODOP6UOiVn2zY+m6b/3nj+13nCnZHnZ8R9eJ+Ru4XoUolmKTYYq5DP
o6w3nGQgHddiGYnuBieJ4Ufm0Z7ttTpe+HP/EYnvOvqoi6b4bP8tiu//JK/PEraGYfe/E/seQZyH
v/G7o8p//+09//7bz3955K9D9BH+dmxS/tr8Gen3xzf9CfUzpPO7VPwUptu0qi1Xuv9F9TMs93es
KrD7lGcpyH3K+xfWT1m/e64tBf+oof4Jk/9rloP55z8M5f1uO8S+aEd7Nuxpvu7CWgx+FL+wF//1
8W8YKO+KCCjdP/8h5S/cWJixRAd4WlsCPqRw6XT+CvWjoRGoPjDtbV734ibIM+fanm5THnf8+fZz
L92Y5813NzlKoB2JL8bBaHkOUkQFuywfiqNVzQ2rHsyhmcri5OQ9Vu0B1jtfhq2PVCQV93pX+X/D
vBW/8giXQ/dczfNumhYgXyajvx56nNgCxweaWDvot23i0oX04s8SwDuVNqG8XNUDcSMPvZoIY83b
cscLlXxQg5UF4RuC93h++tP98cfp/fPpdL0FgvgTeXn8/s9/LAxegfPDdl0TUqJnS65c+fH+EJEG
+M9/iP8XdFZd85qV26YQ+sFx3LuEmuUYV+F26ETBOimeylQWN4VoDxGR1wQtBpRdY7Y4d30P0eij
0XZId1sDdUdDPxJvhkbtuLWK3lk1Vl2tk+umH4tDYrBu9LkmnUZOt+1AeJABqBzdnPpMoKCvg0X+
7An1HI8zfc20v0Elp5E3Sadtn8awZjTZTz8YNRUHC1z4bSSVsZ5CYtwm7weInJT3iuywxJr+qSpN
DtZWVzq2O7TGgzqxC8q3XVvRlZ5NSdeiaw5OOdJvvHyuafJ2J5CTvjjy3yoc8Mc7CVkl3DV5rucD
GehHc/msKJ7jzeyad6alTyJOf4C2OFz+J8mbYUsqyOMFmZs7Xga8GuftSHEWzHW4C0vzOkYatUpr
d8ANm4wnYQRU55hu0fQkMBsImqexS7kHFXINgieCcgDw0Pl5/KbpvQ7407e5RSwNQscbEDqIwzyC
r7M+/pDDZPCuI3CFPKe1VfFtL0eWK3yanuPla0TKeq3SBr0Uc9syaU50nOr7xkFYL2oARbjBj0wl
SGFJp27bZyWVeLLkeiKVXlO8A8ONAr4QtORsFME+LZBqhp6Y9wZoRsen4owEaSoKa/exkem8xmaV
PrRJfowUokoaD7jiM/Pmct4HXfCtwSSzYYTN3gRFvW5L+U6c3bSysCXuWjT4R4cfcBSG6W2ymJdu
wo1JWsIL2JGesSsXttKWBsvMNjuJnwKZDcc0UGzL5HwdGu6VtJrimI4fBDNZ3EaMyWz8tttsXakk
30ZZg1XDZYbn+PJABtwNiXknNnZAlDDaXs7U5YFwqJknstzoQQgKz6xV5KnY0xoSKU54f1i0IdXj
kDCLDLCEYfhhD5q2u8vRzUF665Q26TwTsc+kT9+W5XxMlscqp5F0ulyogewtbNvpORbWqiBneGVX
2PEv6SVMqak3xHCYOve+rUykLMvdaSCGa3QabC6nPdNk1puJRTeu6jeErKWAeqZsNbKvFPbVNLyg
k6DzdD0bChTA8oOTZMn7Sj3QD0wR1gj7Ea75wTazrPBaDTabrz7HsRqaz/XcnAmsyA/5hB2nYGde
E0ywidxKXw31iyTpnOkKECbVhde69q4Dqs5976dLtYT8N27y4+VkXA6/QrSAs8dgZ2EcejZ3N27G
MMctW9xqxM9B3IZxPuWW2A1CVtseM/V+znmsIqQi47BA+uv6zkp6Hu/8a49xaof8SawGj4n65YpJ
x2W6d6aPUf58emVMuMkwy3PToOnVbS5hDHG7FksT5XI+G3+JAXLo0nnJRHKCIb80be9va/IzgKmU
75eLIWIkxG7jvNiAXn9+C19PzzY6j7y1glMYBE9ZLI07zX7C6Qiw9yc72+ZR+lhbUXPtd1hRtdty
W+LLanN25dAU5rS0ERV3uDZIfuKwTn2rm1vHoNmyLFNhT3KgE4VfTBdueDER8l26JG/KtnuiV4rd
JJ7dq9a2rjB5Z9tUeV+dPncOl4dL9Hj1yvwN4rk4tXk8nNsaib+3fOaF4d0Eo7VSw0dD2wharebJ
6MiULhyv3JLpbZ7kI9t585Ta5iqZA47LOYRpkDxEkJqkgXT0ArTGCEduQRtxF0XRV6vk+HoSoqxQ
NrdwGtpNMXuEFnbCOSti1DbiFWh+fHz1y55VbFm4orhmLE/H0Kv6CKAfV8r0TXWKIUkMQiRXvGE3
OUgYcDYRyVjpIwLtdi+m2Eb+ilD28tlmN3XHMKTRVp6axIASUym8Nu18d/nvqbW+IVAfd/Yo8Ka6
cAKSZOZ56obrgSnjSjTInHlXNsdx6p5qEwB9Pm/sNqRHbpvVGhuH3DpGbm+1brrd5TYyIJ0ghXqc
UN7u6IPGazsj2rbs0FCphnz3uviOrPxb1xOyantV+1TO/idRBAnLXvSkQtO+JljplASGd+vY0NNY
4UaSHh/L82WhkzPrRV/kLY5A/1Bb+XyTR37OdC2tNsXYkvIV5PmJKuRwuaZ1QTA2sjyHzFxIzTHW
OFSRk/XJ+JRdjoBYK8HV8/bJto1fZJjjII4YXX2OXQYsrC9kWYDXclp7c3lojWgUN731Y7aAlvkh
Hls01hgnp+Hj8i5K8b2sXDNRa0IrwLTbPpQBPvy0X+3I8XalSiCuRx0OEMdEbkAMG11YsSs6xeax
bX4I0d5kA93lEo0j7cZmR34jW8WvbRSJc8oWFPcqsbZqng9x0b0ZGsdTVCcPJu8qkp2Sp8th92mr
Nkkfdrde3OykIdQJ+gBBdchrMOb4Pi69pjyklVa0R1p9bZr7Nj8MKnI3hKqoDXEva1wlt/XYv3SO
n2z9iiGe8iDAdPE47XwQMls1GBgvt4Ht1TtGfnSw+4wen45IyR2Ss8v847KoXh4MMwxQLCTVU2tD
YgGx0N2ypx3xMPSPl2WN2Cdxg1YP5tYgrfbMq2jjhBVSxbnf5eUWvvqpa0cifsPiLUqamXlFQUgn
p8M/aIMWbz239tbg+WHHij3AkqmxuVQ5f9zysL6I5zI6MI8Fq89G+/JzjpOfr2yn1nsvYoT6833l
F+XK0OMtoBEUMstqJEFnEC2Q3vFlm6L0appPPk0VjXjeyG+g1k34jtJsySIDw3a5/oEX3Ho5wBZh
D8tcNEHmQPTNKpChPED6689545Zv8RS49xN77VWSoPACFwtswYs3ZVDXu+I9LSYuOcXEjP35PC4F
SeW1xGaR07OzMzjcJVpUyDgUEbPp45qoR0BX6JmNJf5M43hQ65zx1lNIsB/fPtvLhLh5q3DBMZYl
Pxsf1w3Wu/KtcJu7ZOBea83qsSkZZqEv7tyRh5owo0myiraaVgOd/yV27hu4IMwxaAyBovHqs0Iq
ZO0TeYCBwJzrieFXtA0negD9TKHTRwW91q6fYXOT9Ux6EcGVBQk/W5OOMG3M+VxG9vqy3jCfP/hD
p47OTDg4ENtDJcS2iOjDzYHFBWFOfkyfMnxme5X2PG4EwF2nWdNdNZBCT2G66820feD9gLSOBlsx
tN8v68jlGbk8sJfN1KzoRtrL7qh3DHb0Wtyo704vPOQ+hHTRGa52bWvaG7O4MiiMb2QCuySMIxIv
G+MJvR+d8eUnkmvJa3W5DDglFiNDQALEi9GiqO4HDkBX5D1d/lZK53C5K6WXRwcHuNA1OZZNfZ/6
+u3nO7mvMApJKOga5aSbVqtKu5/s+/CRtkufylqcKdNoklBJLy1IewQUX3pUyDqMooNBVjTUL6AM
bGmzY5vE51C42bZdNlVxwAIde1PFJxT3uNZgdPvfPd9ZB/gGmeDSFelddF3BJBIyLHQFKQ+EPMNG
d9fhb1UZwJ+Z9vAEkhh0i64+h5osUcP348ef16IfaFY1kdtxd8wLfm3e9g4BOfaSchD59BQveQfk
G6rbxSC+MnUtbuIxOjbepK87hkREMqLpjO3Q2yVlU+zcgvmL4wj0qloQ4gJBkpATEn4v5UFG46wY
vI908iMM2gT5XTaQY8hFkCWJcLpt0msMJ8feMk69l1g3GHvXoWKbFeSM6QhDfC+XQgPBYnEwMSMh
yaJv1MWa3PYGel9Kd3KOxENcMY+o6hb6qHHMpy/EkNp3vivv6qK12dqVdyFF45u0TXHnzGz72gJV
v5fSGBI1mfDQGLAZ2vDFilRtEP7AvxA1c+WpW+Zj45jdOlZw9tJvhmnzYIfFS5Dx/qwgO/FazPrA
Qq/SXP080zARo/1lm4LzkIddnKqUe1fP7ndk5SktNLK2KGbezcx4cVPXvGkSi9bz9MBgQ4Du8ZZz
D1EGDfLKLvzbkbnpFqIDsEbu4PtgoeLnM2VpgeCucCgMRs0syZnq/OAA8uOFWzRrb7bep6SK98h1
she7lMcoOXdJtwcNUN9jsNl3lDr3M5sK1MmcEvSagG8GgjpiIMUDXKBiUF8iJ85OtQPhmNwpJePm
WJawSArHPDdOw3usHB+dNiYnOYKt0ut7ZiPY1ElFp1wI+5MPlYGYUC/Y9ZMHe8sqdqnnE9bBXBFR
uPxkrQIP6jnN2XmQovzuj564Vk7ZYLifvrjLBj6KkS8a3F0RKu9zk4rNv+8+XJo1f2o+0L5xPFdZ
GpEDYjZHLM2ePzUfHDemGSmDYGuk4ynN23xrpoO7QXoKX8rcj6S3UeASVl007r3OHXUsw2KD0PYz
alyLXQStCavCKF14ezdGk9ooazM2yadTFO7fHexfOiUcLO4cZRNaZF8O/C8HW0IVqimfgy2DiHmP
mGF7WexGSTmOZ9HdRH2QPQQjxNbxI9I1IgvIi7MSkol4h+KRkk6UH0OoHAbgQb4qraTalhTsk1Fy
DzTicTDtt8F3r4K4rRF9EXIVt9ONxq3/N70oaf3a9uEXYD/qKlNLmnN0pZZe1Z/OPDeA5Y+mZWyy
Ob0ZrMJeT5KGU29C6snjdyKQGxgkrJFy4NiS2iM7XvdroQpzn4BBcCEn76WfnWYrYQhSs38bJ5rt
l0uR8X5yCWRaqco3d8QvRX9z+PZyrn+5cSwhHCksD56kLf9HF9AgynGuTXpUfRJ8tLjvVnKKayyP
KvuUVZGeiEjdXda9WuJlrszrjLqKqXQrkex41mroG2/rsBna5kIiYR5LtL5FVu5iA4dnf4UG7NPB
S86WK1hlWNVbjdpZeHsDA0tSKfsq680DlJavfjdhn1YQSsZ5Qe5g+9hbYc0mSjHIszpMTUgnbAaL
NgaImegae5S3msbX35wURW/2ryfFM8leUvRG0SL+9Zp6Xdl1EAij7UUJVXiNtYqTotzlWUkfobEO
uuG3XwSlQUk9ZBS++Y3cQXcjo+gapa8GdaHHjRuKB0ul3AwJ75QlBClMCyZ3nfsJVN/bI9e773iJ
nHJx1ZEivh8HLEXDkn2tM/1HxVd645tIdH8g3Sjb6sA9dV1V7kTDGBHpyCpaDiyKQm/vEbom4sI7
Coh5zM40EpmCqdbll1B2U3JVzU9H9T9ClPCats6SnxWxwiP8rBK+wdLZC4gXIm4E+OjlS0gtXEI/
k89/v2DZ/+OxsaRp078V0nXgxjh/6T6X0NetyipT2JMOAgmHtxcikfm9MasRU+fwkVTYmUxdYuSy
ObbYVM+eSKO9qcYYBRhpr7rM13mVDqSxG+7e9pPXbJ5NtHkTrBp8xrPE8tAQvAJ47W1gWOhUfb9J
oOHDO1UIOFrPOvy8EHmJiiht3v20B7LCc3q57yo/qw6oON/rcU/JmDxYNq6LgDCnZPwe5CTJmnnu
Pf77M7MMBv5y87mOY3H/OeRnmUxwf11QqkhpN5/JtYoccSp64ykII2Nraqs/JILZo4PDeI3O6obO
PrekGpoNyS4+tsaaedqSiVWnuMV6nh4IcEyrsnw7uSNxnrUIdpcTErqFOo19T3xXkn1efqOfXd3O
BJ8QogFK+5e/+bWWnvyvC43ruMr1hOvibGPR+fXXmspxFrgzgSOKDOciF4eqT+JYGrqzRHmPqMHb
N9K98tBERvh7Nwgy7B2bk1Pc9uY3SDe7sp/z09JWdhMZ0t7hDTf17KwJdV2JosJFZyOkaS3cVrMB
akkJJGRmtL38Kv/R8Oz/5FhMmjyF//tQ7KHI3vO/xFgtX/FHjJX3u+YlaDFUEDRXmSz918BLmr9T
nXgQa/4YeHHp/4ixsl3+SzEgY1CGkJd7/r/HXbb1uyOZSCy3C6MuS6v/ZNqFacldHpx/3YG8maWN
Y087tqNsjlEsS9Kf3tRhA4ve7wHV0vBuNvDA4gO9xdse3/WxqjIyksTWo8+w9hfaufJpf1fOtT8n
1NZTX+3dgGDZCI924yYV76iQlTgzDkqiQkQKjU1yYqejKvbqvu2ssqTBzxHML1Xm6+eIKuKYjy9N
1REA5Q4kvCQH27Yd2hDPlhYw7shC3M7BxySBQs9jWgNRSa+8lN7YXHgl+q1m65gIuyoKiFUnwuug
EoviBOBoOnlf5OAd50zV29GX0Xqw1W3GpCDDUH6NUJ3IceRVI2xsIxtZHWgVbFschz3X5oTwax31
3XpKLLo0NbrsnNBIoiuiK9/E0JP3Eu+HZW2GUNvQwZtoNTeHcmycna6hnveNiQwl3se0ZNYV8v11
pxMNWugR3eVLiq8OuSuJgWhrvS0NZrG2at9cBRpceEeUjYNpBeV8N24svI064xPmpJhWnpt+C4ax
vS+N4pBXNDBCHT+IJRexGEg4dAQaczKoLYvhfogiRaYdvfhdhH7C101yFlGFCw5p9c7wr1TZC2wJ
7ktpOsFueb2nmecCg2abGvrT2XST6Gq4CqXdnacivRORa23BrKQrJyc3r/4mIm6eVLHVZVP72NUQ
+dpJJ1s19W+t/FSFR0/Z6u6Tgl1DZE+HSJ1kS2u5boW9doYAS82IkE5P866pvo0JFIRJpPPW837g
raPKG8pqW+i3sbT8tZaptbEUlrEa23fqZovj2nytRo/x4YJxwk+/rnu/2bXSLU7maB0DB5feYAbh
RmZ4OkfeBSZoEMjL7F6KDFkEdrooIQZkNF3IxOV7AKRwNVVNcmiZjOHre5+CoDkk7Kv9rAAt5muU
1d132NaY8G3k0xVYMXIT5rMlzgYRzddUUKsZS8KutUZ740dwylAS2SdS1inBfSA3vfswZOl14I+8
pdJeb5rWfO1Ir931VPorQ2prA9SWHmKL2E52m85kS+jawyZ0FBtkhNjrafHI2061nvrsKkBKDFvM
A/0LwKkvJUEBodh3MLy3w5TnGKMpZFEO+RsRJru56qgfGz/bVQj1wWhFK3NyK+jH8MhSI7yKBym3
U9e/gimekFHbCMmrbwwTc+oONrxYot773NwkxghHrAHpJzt7747C2RFw8+p2jVjXGmlmU1svZmOx
juinhJnYcSjoSXNmQwPT2Vj2euun0d04VBD1Xg0xvuHD5IEqbqEjJrAPfLSl6GG7qFpewoQfIFC0
oo3xJY0LY52+VoxpT8j/Vl1CgyHQKXnd2J29HVtnC2XriD8+b7YGW5b1NC4bOW+4qbMW7Dz7pL4w
xPn/s3Qeu61rWRD9IgLMYUpSpKKVbdkTQva1mXPm1/fSQw8a3Q998a4tkefsULWqMZ9gJTs/j3Wq
R7XftHhr7XbM0ETiPGG2MkCU3qT9S7ypYDXL5K+qTfjCAdcBC1pgg1gTCR5xssF0ZNIba4O78MFN
RclGslFuo1BFTqaTLKLV6uPlJsVZfJo5mdeJ8LrHqb4SvEEOAiRmcxCVkDVJXj0ghFEGfT1jJzOY
iNutof2Ei8kXXVDQgTM4Mz+BOx5EHgrs6iUe5vsaiPezOsv0JmUA5LEM6wwqtd1l4nss8+6wt48c
Ja7RLqTzQezqZ6UCLBz/4yGIkzuSOGNH0QzjT4p3WhIk55m2o9dQXKbwsVwBbEg1BrEnzEKO56hj
kBqlbhVHTPhUEAkvH4lqxP2eVNNCN+hpFGwYeWy5aqA1AA21dJ3nt2UZoKf32SNT0gMCaQJWzeif
jrjK0S2COSEf2UgKdZ5aGj+5MLIVOTi2yN7YZbTSn9tKkiHkAf9o5w7uH9h9NNXTuZyV1AvHOXbV
vOWYR0WGanTDz2d6UYjaNJojwzWVnIjxnA8wgc5HNkMIMcMQr1FsfCRwh/dtFYr7TjDOogFXypJf
4dp1+601pc44OpiQdfWPBb8UYz0dIrSStWDcpIfSpar/GioF4ML2Q38D8JKsWSkwnBZDN+1VWAUx
PxOulcTG3z5jIHkpBjDrOzAx2kMqAC9jxFUjpi56eP2Ex3IBi014j2olv0HjMFaCUJH6zsJ4SpgJ
pCmWvzCX1Y3FU93lXD1KmOKjzBcWekp5QDluDw1wEtFSjTelbj5SZQ4PEGpG3svlajDdWVvqWHF/
fYhFEm4zZNKKMQElNqHhNNkZEA0c625e1hgYX6rR5JOsVyanQSvAGEEfZyqQyHTVAwD1OcYhCP25
2iavduyVtZ0rjDbSFn9OsxfTKX7rNYBlbOv1onqqyq0k+waYELT0SOO0b6sX0qVeckcZmwjotCfX
tekRnZjfVQz6IqidAbchXsWeRWeRpdDp9J8gmmJ4LkMNoTGld2+mbjM2pFIHVRJdOt7ztdCgS+n6
edNBCvYYrxYX6DQlfAF9+jJwlfYTpth6GZ6hMakOZtr0ANgFxazE5thqgXUkTdQ/ykY7j6mJSEJU
pRV1ydtQhMlHEdFioNgrAF3v0S4lh0iZoQVPH1YmLU8z3TbhUj/aGUJmvwTrCuUpdboSnWoxOlR6
XRynqgMM0mnZ+r9/bHORT0owBKctxf8HUsscN+6AVdwdq5z8l0CpWFlwaFlDaO3GcQ59bv1PqwuG
fSSi2v7vf6kliQmawtcnNhKRmQGflRnIeNSLMD1ExvdE6tQ17eCxC2K2StHm3mK5mRzk3qLX6Ypb
KknNFLzlprAUy7OYlA1Qf0j1a2rzKYcRiwCZRdYi8GgE5ah6/8V1Gjlye1lb1xAAqbryT+rK4FzL
rGBjoCIAD0iXUAkboe4SwrdBLcs1k44BdCLQjW4JCdcW4Ev0wNGtsuD4xi6ObhwvtmC0EMvleFMv
DI+sbNzRUX7UDekwneEnarAJ1VnaCi+vRlBeu6lwc4YrhG7cc04t9OEAumpZBscE71BlnVAl1gj8
T3uY4G0w6WS2pg6ftf6gmTsxCEIAADSSQTj+5sBV2wYyr6YTJTBB3Ms6UFX4wZPkaGlfk1Dvzbpm
HlTs82F2i1zCW++mEFkXJEyLYDg0a5CO0DjLJG2CMQ1Cwg0C4lJIBMEtIbFKU5iUCErJx931BHib
9UdUINbNNOlXJCXPS+plbeUyjhiFSa0ek+pp3MbiGSFRGM3w0Esw3FUZ0mKdbmcz21LI7UkfcCod
03aVvmX9uM7xBdR1u9Y427vBWINM8xvh0Uf6urUsjzbcn1LBa1mFsg3QnAmH/BB1B0PoYASm+isg
g99MH068igMdaT2BQqJJz0tw8j3F8BL96HVZ2EVKN5pSUkvOjAFPYkYOF5RsBDyz9Xedh/gNUJhY
J7RczsyOWQVcroMLZAXuxiMxUtsc0CMIAVfWzNXr4FRZcJF9wYfDNjm0LKdDFKZC7RL4DSUi/1LE
G5xH6FEhtiC+aBuDWUhq6y+bCDJmkobSzIstlaFfR/LH0KJ+/UkkTBogc4DXU+Wz7rGY2/WDDQRE
z58ZRjJiEpyX20WE+F3iWqgmfmFGDUNIZoA8HDJ9sEsJMQUCH0Luvib5jIt64C5DxzuKvS/pHaI1
XcWcfzdElk1zlRIQc58LsGGdzabRhqoBtaQHfi3DhT7lrWRjvSJ4d0zBs9V8kuO8Vl/kioZ8S7gI
NTmzpLm7gWG9Ixb/ShPlnGSvyUlH4Ba1IqIsuMSEB7h5nVKfY0NoNWvLl0hWBQ48lRpQ/EHUYDfw
t9S+3vTyv04BEa4+Cnl20w69vdxvEMpwRsNZFnJbeDGlkKP35URYG+YmZhNGOLgTtQ1JN6yS/YjE
TV0bnXaSGbLKLPI7k0yMaRepCTY1MlaI52JvyUVJyzhtJZoGwWJDIvXolfKMriBph3VQguQR2Igu
rMxXaOZl+kD88YimBELFe+sqE/fCxgtxejc7iKkgdpuH+FYnEbSRF4hIZ4PK+boZdOm+aDDg1Hnh
M2vlK6i2izWmYL20+ZItFbTfSEI0ZDY0ouiXBDNPUAh6EgYMN1qQKnNbQiLWq7NI2PhYZLCa1OyM
PvQCskR3mqh+h0RPm0p1PPy3YIqdyIJYObRYH4TwqIcmvL20R8PCrDfTAWnLT1xDB2NaHknJotAM
wHhgPOlr+dFMtvnoiYDlRFhsZW5TF04YZC85+6pq8SELeesh6w6R9nTEPEwJERNyZ0KrKeP+9TeD
UYSnV0F/HULqd9zCa1QT86oujcUu8j+aPR42XsNk6mQ/C5SfoKl1vyzCf02r+/rrMTNI7rBNi+ur
4+OxOrh4YRPcQ7g1O0uvvru87TZTlP9h93gurMCdrKolOjNxhQAt36iChtMryDhM9HIvdzkV2ly8
Ty3hIFaFhViq1lGnCec5taK1jHnQSQRdXNOiL9jykKRPM4r3mDrvpHPCy8Np6lubFKcCFxmaijpP
C/hs7AdrpIWT8YJ4psDUgMqmE0ANSkimH3p60cPGxcJDTEWgntM4PecGxwwBECjUcZoGhUzDkcEB
qiyBEvFNlSTTKbIOPk6NYF1Xj9KIDC7XcsGDqNU5AeE56FcmFtjTQFfMfHao6+1UFseIl7JLHmZd
OQXqDoEkNdjrZJ9Bk4Hu/mHlTFywTZuBwspfsuWNnAChBD0Z8zZIz6h7IyrAHH0umIX/36quEz35
iMiHyahTqcc0vJbVZcI5qxcegkg7iH/b+jnN/8LpbKnHpsfnQ8TzY0Avdy+nc2Du2We2OUehfkWA
CZnsC1Ye3k24w9hAUDnPTehSCZLctgvpViq9cWSEpCXXZTx+JvpWxBXXPbP5OLS4KJnIlOUt6We6
YLQKDr9ilF60/KvUuQj7tSm8ASIja+cj6jcd4O/sIcQ3xhP0/ACH2SsCq+KuvkC9IsyJcQNduSMa
NPK/kRYQYwjtjvepKJGafuTBtZdUtxEgbI/tM7QeiXnQyrUZv6fBXyD8hCEHpfwxMrsx2ABM3D68
KnYdbvB41bj2Z3aYZAVN3wF/bcHnXdYf2rQVxnMFWUFdLeoK57tmrsfooRYfmXE5TOFOAKWl7gpt
o2BxjApoIhkkufH9VaZEiafte902jDUe4dc6V0MeMwZv87LSwl2OlkocL1mKAjR5wGglGwwEHsuF
bvREycvUQytwhnKnr5NgtyS3OH1PSBTrR9X2xGqByIEBVHnmL2VzG4GP+RvEfTOR3GBtJv0i1S0r
JmZGwROeOwZUrvep9gdt26INNEMsnFW8aio/lDytwcqtWSh3ToaX9cxffFne9vNX2D+btubywnoj
nV8I7vodwyrTl5aiYhfGB3V6mv2+7f7F8rHLNSfBFJXLHopVvXMajphiNxB3A1jLVdA2LOOz0yC6
Wd8DGmhZSp1R71ZMcZL7xFDp9TJ/siUiMpxAtZfBC3gifk11XVAZMRcB9/eupZ9ZuA+y7yA+5dRI
mDqIovg2plVR+IGyN5fdIj+wi9kAu+ZqU5jgTjmaFq9qv8V8r8MeS9+I/JSCc4AQWOJHXjAXE4yC
WKvnLXIV4RS27IRTnU0MHvGtgIK28BBgJ3zBKJVr1gWPIPU5P3Ukh0h9DsB4WFn19A6L8dDTL4b1
meqX4a/GmEcU/oQZDLp+6pVdVXhZuLPUf5L6L4HBRz9LQpWfdM6wuNngxQKynK0x/MtRwlT9JkSR
W4+Z2zTXtJ9Xy5KBpzlyVIzCpRr/dDMAbmBSJoNnvdKaYyRygHsjrzqbFCoBwTUqwVV6/cWGQ+6O
AnQ/oK3CiAYPvXalPcV4O8mopgTRztiMVK+l92ZAg7IkTCljxPblKTAgRfS1F5aSrw53/kweHqXp
pPXbHgo8mWoSTIvyvY+RYu/Aj7lMahgQD57C72jVUFIprAaRTJ2bld8F48LfIVpvhrHJhC+jQjj2
CgFlhEBgklxfJcLu8nNJyT6ZJ6O8tMpdAd8AetcFnmHV6bpIh3VdfSD54SULSxp4z8hvcvDeCn/R
9Gt1EAzcV2zpyATA7eZTEH0IyqVQL/+1gb2rZ3+tdZqpM+OTNpwhukzWvjSOYC/EmVr9tzbOknrq
+s08ryfAjmhtTKePzllLmRrcs/pQtFuBuTXasDvYnTQDUQYidCUpJGIhoByxh1DO69tqeYTpGWZj
QCJysmWCOhY7mf6vehEvc46wvTh+6iickfsn/Cueg1wB6YERofly4bLamTBVSz4HYEw8J3+1qVFu
T7WtmEBw8RgHB8CpYrKB74QgQCCURL00MkilaaXjk6ziZ1+fckKl+PhU6VzCibS17mBF+8I6WNUh
r4B6vnX9il9Q7C8ZXmQJzNtan+9Fvh/GkxB/duNvm/wkMJrz4awqp7k6f2jMhkLOYcmbAqeQ0SZ+
9sOZgwYOVma+Dckjj3fLfKnVj7baC+VmJAEFxdiySaK7PgI0ZS7BaCr/NcLLbF05Y/J8mxPgCfow
OKvVE9APaYWc9hyvoUWRB3CXsdNuWa6VEF4LPu22/leH3utAttyofOG5Psz+Gwi/HVa/OmG0vNRw
qYX5CqGUijTQ3jDqVroviS6zjVTdBiW8J+TIqEY79hSbOUGG9l1ITwZe/PRWc0Wgob2p6SnP3+ch
9fikUNgE/TEnohDH5ionQqCYf8fwow+PanHNJfRHhOrR/6gyBlPXqFwaPz7GPIJzz6gDCS//TQ5K
/GmWnsrp4IshPj54ChclJtzxYsmtrQhf8XBvKJrhMDjZ9NGn2zw86PVPPUEFubEFLtJjm9D1pK/h
kj2iwgxfqQujssZwnUK4LX7U8BbnH11EAjIPTmdNblC/8Y4whi/DddC68wSp+5gzPEymFE7LgUtZ
GT2eH3JI4WN0DBx3fOpaCrtjg55YoscvrGffXV5+0spJo62xXLi/+GQ61THzK9/KMs6OLIF93JrD
QQp2CE3z+GeUqHmY21nzd1dN4AFwrY7vM2m70zkdj+aLyJwe+QoW5MQDeKGZEMHXpZiHxJtsA+he
43fOlcPzWz64+xKCRhbdx7EPCWoWPjTlVwp9S9iSRVA1K4MYVQmX9h/wOBsJcJfeJgX6afGAFNte
e+tdNVYlFO8Kv1Yw+wF+0YJp2lohyVnclPNzAD8l75HLpeg/lm8oVpPwk5lHyEaqvuMvFRrfIuis
IosBCOWRT3ZpfbTTkXAM/2MA4xbnX3rNAp+JGhW7nL3xvCqM/RpvYhoyZw5UZXG4c5xm1veS3hMN
nTQvt+HD8e+0w0hhkiGJACmByYSaaowRWHO9wuig3lDE73HaZiRs8ECIvinzw0YAEIjdrON7tZpD
l3gCSsk1/yhXIY8SrT9tJHhBXtTQ4FVPnVckBk8DhbUK5W04NOpmVK4CMTM6I9km01fSrDoZvE8q
cPxNQKOOKdRg/hzfl4EN1xhOhCPw6zrysCFYiJtZNJ86McOwPIxgT2ueJv5C4Yw92fhK4fAZ/Fi4
ivv8hwX/2PL4VUQoAOD2rJL5BVmCGgCjadVIe5Upj+SP4qGGrK0LH/P4JC2M5ZmdVGtuv2Q49Ujg
EG56Rr3t9FXbeuN4zydXb3/EbN11m15c6aHDEoRx2jyfx8oTRa6d+FczDhkMDk33WQ7yFCvBDVpx
OZKeTLqFHzfUIVyIAmnj7R/O4XDyOx4omcYQ1j3LfC1aRdh2WvhWd45i7D8zu8QmOPSGyyv7gs1I
PpORInTLcAPnbt1TvzFE6w9gcOEpxLIfLJuAZETzjd2i0aJzOVjipc2xjA2AJ0kM8V8D59xG4yH5
RX1AQeQymKqLVSjjR/Iz/Whk53Dc4EBP01WO4SSo70Jx6KfDlH42+IYj4LsDqS0rxvZYzk5AERMP
iX8z70gb85MG3SkH/bXSvvP4Q28uZXkSF7zFKxIPFHNbTht+EL30Z2NnaJeFSkFmpH0FhWxA0UJY
bg63Xli35EzQU3f0IOimgQ1/EpyWtNcSx7BCGo1BmtFuEECnu0rvq7wHKsXxRTFA5e2kfI+YP2Yv
KecbEsGKfpMojBewYQLuU+jox+U4TR95dpX7p6b8RNVXx1YwhRTfF2uN2M/o1Oh4cfYZjsg/Zbkm
+rtIDIsMArNN/mqRPHd6LYQwpym+ZNk9qMBs7zEy2JpdYyLf65Q1yd7sLvFyHF6p9dC1GLeQTr/S
pasq/UuSa9wfzE2zDhKf4D/XLB3Lrmkv3Dk6dPtA36XKJyb4JdkH4iGLcbb7zXhaxr92xOioclLj
vbZEElOcKV9N1F3lroyfK5klrkLr/S5BKTLsLvaq6Z3WTRaxI22rmhkjQm5N4F8b2qh7o3d89Pao
fCwAFWmaHFV8RE7Jn3AZ9rAe3OjJJlreYuutpD2LpS1+Adn66JK91YADcBIN7g+B9PwSufQgPXy0
HlO+bycqnnWWnXPIYwYxeJyQsfDe4csnacewvmrF5zmHtdEUxzp5hMK+Q33ep3+KdajEE2aGod8y
qwhqZ7LWin4MX9P5cOZrJKgeqoDG7xXuCTUWVOz6Hsweud8HzIWXr97gM+L0LKy7Ip5MCVsjRHWi
5ROnVXzVIIjGZ66/HHu15N85uCCg3WAGjeSaBvsJTycabzpQupNNxC5EIkNyQE9NIyWrFJGrRmXi
2n/0gM6kClIj5vcosefgN6cTaJIbH3g+3uSQ13BXCa7sLHjm3qqRzrj6nRDG4lF3MukkyzeZCHX1
NpZ+aHgqQRjqLt0CMNO443PxwSvZZm8Rm7xQfxPzdwtXah1vs+5qhn85C54iwTw/fs4Mj5PxlGpv
PZz4vNWcTs6cCXk6Mmnq60savTDbx7TYsm4Pd4x2Z0ewe/mzwyL1pcX3mdZY9kPEieVKAINiYmuh
S+fXUrg7GkjCARUxdCh5eXD+M8H2v0swYKt51Tpl+npMuLIhP2G0+Ifa10kyTG3ydqkPAsdReIqI
Hld2arheZneJbgJ8FI60If/tkV3z3DEsOEYu7fWwilcC7gNXBUhLTZyhwl3PznfLQHTwWPonH3Dz
lGCrvyradp1Z97wteRBZe/KfoP7V83fqkbKEe3YQ410nPMg17Fi6H16D621CAkhu4cqi4Jv/0aiC
XiFjghI8+hO5BKayWRFatreQ+4r6qTT33KKT+bl0pwWEtIitbSOsLCdnpSqmp5qwR3shvMCTPHEl
1j8hMyYWG9isGO8Pz6Gv2UIzjGfE2U0fRQDI+6qBqulWBKwRvHXtk1Pef4ZQYXPhXxunNoYO15j3
LPJej04Tu6Oxy5CBZ/Lp1QHluFujzI6tR5VoDlx+O+281ILAs1WSTzE7mcStj99a8B2bIkNg4pno
6Yki9eHqYza6GMUXcNHB/ZZZY2krOuTpQUqBJmB53c/TXirvMoOV9nOeN+ZdFMCMbqPAp4SmEq3U
zWLeFjwf5bPRwFU/k/FN0I8WH0IrbfpsHYfnkBqjIoGKvwBc9JbnSqj5fNedvpWHc9X9Je2fYlxB
iTKOyB2T7eqL2lQRxBx9lPG7NP6b+SpabmDA+1G4SptnK28qNgtIs401MSjm8ok+DRuZ6UpEOhk5
tquNVZ/D7KPiOShlyJcy/GJH+6+AZj3IKMwqtprweM3FVEyyAKZwwUhesywo62+8HVLgYwu2F4W3
nlfktYn6lzGPJtpTqm4d3Eh8lBQxxinTSyeG5mp8CGSK2t9B4+Xz2jRupBvE2SHV4bUeON8y5T1q
z0b+RbR6UOw0fW3W9Dxr0/wkFRjPIRBUOtiAoQZjOvlqCjTf4lnUvMIi2uh7hrqpceapTG/kyeEc
pYgMjoZt2Z2x5sgquEexC9sF+r1JPLHZhbejkGBWuZV8N9QvjTxkPlJx2lbVVqPiGIB1ES+yjkkF
L8y10q307IPh2qzdpGVPHlUl7LQYfwTLiwF7a+kSycREkvdV+mF2MnntK6DwIJB0XW5DkMZ5wvvu
6SzxKSs56bWb0hxAlbs4RKjRIFJtFCL5/sRk2/QbJGJy7RvZ9yD8zmPCnOcSpiHXBJKmRASadU8E
pj/zF+rkvHqDnt0AykfxYLKw8qu58ZuWETSLOqPa0jnU8jGQfUP7bZVPMb8WzSFL7sDSJWLvSIQa
f5r0uwtg6kdH+kedV6FxiPud9gwIxXtSI5VF7LFu53MRnMec/MBHNu9C3YuQnhPzXEW+NHpHczqQ
MWwFt5iMOJCX8uP13lssHTmqDjTa7Z+uQ7IB6rYiD7jPa+Ro5CmuIEQCRc1IK8lY6LC5lpPcb/qt
NPjM5XAwNYFbFIAhvMXAdLgJyrOp30txF/qkHQmXmlV7+6UkhguXy5M4lgSb34tnEPeUsauxRIfi
Ojdw/5A+md1FchoJcNup8+0llRIobaTXIZ4xOJ/dxtyK44GBEyuiXcE5khYfPNgtuMCKPq+z1kN2
j4icSL8MhLL1rlWOf++i+ZlwtSivmWh3UqfV1KwbGuW8ZjTP6Auzh/pez4onZAGZcUwll6/M+NbA
6+USjNBTVzNkHK4j5jw62Q1PZ2vtp+k9gqSn5rIbTGc1/O0RgcGg1xSFH5m/hBcVDw1b7qPBxxnb
oEwpqmeOwu6KQxpD52VarouHCbb+GR3RMcjrWQ3eaLnY9hgeATUju1Q2DHBGXOGsVeCG2AKbsEn5
VyoMIDAW+Yq6r3UPVaJZ3WEj0uSSOWMIzGH0FYB9zrVqHa9Mt6VHbhMkLBRrKfG1TmsbfO+ryU3q
syH/SxwEPN0hcwAZ8aIswy17vdysFrqJ9bW+J7E0y7xOOlXzNRRX4+q7FteBRVVRMdnvG2Rw9P6y
pxio0NfAR20Wok5TnHr6fvFbGN+HHKYm/6BniOFuUrmqgDgw9KxrV41MLhyNW7qn+sodbfqKJ/SG
FWuH5AMaktvIx9evk9KBkDiOqiPX36QWRJEL0ZkwF+nQvi50kGRy8KFZx1ptV2aZ7EsAic+hOVT9
g49KH5jjq1t5KREXXrLqYalkfWBp6nk7nLjrPKX/7QiJy+eHGu0QbQm0Qfz1g0hbbevjblT/LcK1
b46m9iT6IJ5/YbIx3PmnejKMoEtufefC02ga/jy9hsM3BnC/X2Nz3ugDaVd8ohbza7rtlRZsxpWE
yY2xNUzSTv2Tpms63kPGtxZmLvk2y2c+hjpbWfiqaNOHtfaa5UtPgUeiwEHRVVcSgPN0hcEC+Ldd
bRQvoQNp1svkxYlTtvs+2fCVGfElrN9a+SCGD5YA0A6ZtnbVlkC1rtmF9AZDsyPAMXc66Eo+eYIb
KkYadi5GkdskTDcTCXrlgHQBwoEyX6fwOwxYVKM9nwXCzkk17u4RcZlWLJBy1zstI+k6Pw2Iz7Cw
pPgpBQGPDkNmUOFOR5muD/d6pfo96CW/XKtEBvojshd/tM7KfMNQaWuEqqbSRWR4kcX/5Jzx3+in
LabOZyW/IYt9MQvJ31HiT/UJEFD2ue8Vx1xss3TJrWJBzc402UGbS5P1Kz1ae1j9jPvzPbmp+Opm
oItUZ+ldLneqP66Ik4mNR8YpPqUmcbcpTwDxQM0NnNuKVwViGdMq33C5o5jYeqCYQdYFxECJ3CHG
pz4dFcMfWspyDfU9NSpqtc1o0KfbCckE8qo5giUtqk1K/G9xKacblKhAuQYBSLC9om/1Hqnk39wd
pPJHx/IvkT0yMkYhSegv0FkZvv1iebJOjBwYwFnagZ6SGiOcmFF9xsV3AT9TGX6RgdqREyMH9lln
8JOXK9mPk7PFhCXK5VXVR24RqTBy/5gcUesL6nEU0dzZE43mdnHZuMeHfiWgljiJ7OckvxPfBMZC
GjGZzHWKcYW/kyXoRKtcBD9h+ytO91o8zsqZZMoVcFomvS2tZclm66Tp36TwsTPcMeBwxnHfsN9s
aXhRt7iMRxndOZYbVuv8sxQO8/yhZl4mFSQCsWWp/ppKZXXr9cWjKS7a9FiaIxnbMDAoGP7JiJ0E
vBrBoeBgT0ClqDfYZAwpziIywYi1jyTIO8FofE5Gt2P450RoShkE7NXyxI3sol20p6NJibyJ/GrM
nV5UnYV9zGBR0heHmBQnvLPlIXsJNFq0E6FJq3Y1+/fQi/ywXuVu7I3/rN9ppTlSx3nJCBbMats/
CMQOUEuNvlicBuVHFAhY7hRCsk8ywaXiun8S94U6U7IJ3bFTonrLVnZbBmSL8C31j864UPHibm7A
yZK8BPMmUi9EM0eSJ5nvOl29MlBKaUDcqNSrfar7ikOyFyqp3uUFkfRN3YKEuBE9Vp50ChWRkROI
UqzFDIxTpxlbIlR+Y+0QxhuE8TwRErLTfofm186NE9BrfNi34cpRO3FlSdbR5KUl/9TRmLSfkuLS
TxboFid7AaVcib8+u1Zs4YkC7tVPVkBIbyYsqMS/gFUn1YSzKt5Uwj5F0IHrxha7Q6FsdMGPXEKy
ZE/AYWYKBV1EEXCWUDYAmeJZu04uHBeUuWjO/GiTFxvmKX6rH/oWLvCuU37U5vulNBNRLfU9t5HE
MHTq+SKJxuPYCT90qIqvH1xiejK+Zr/s/CINmuurfs5712gUWNwpDiHyzNAVEjJLsFazrQvCG0VI
ieEtl75aOAtMGtFhrCXjO1N/g/GSAslXfbX8qgwRFMYbSU1BvK+tA1b8vLy8BiY4vzakL7kyhnm5
vjf5AzIgAxwPa/5As5R/9Ma/3viphm9Rdgf5gMrRKYVt65rc2C6fIlMcV1iRB4Li3sXelMIRQLyh
8wjw2MY/avSe9+cL8WVnFUdC6ktuvKLUWWjydMizJNcD27dHSumOGax57ZQWHN2apic/cyuYjPcK
bruOOECF/KuJhQUI/JQtL+osDlyrWw18CVrPtw2mF4CVZXQrZj3kb6GL9hG2sjZCjsD52zuENwiu
4QYBKJJj/UpGZJ0iseeupGsRM1vfauzam7UqHcL8jX0Hw+qBZoG/1CGu3mZZJzPgUSn5je4RXwyT
rFzGH+1KdNB/29AL2DGn8RkoLlELoytjYIip9mD6kN4ocxWigxj3OUFXTXYKGXYufgTQj2u/fAs8
hSXIXv6sqREjtI8gf8LsuwdZzvEO4cTHfG99MilgcX4Lsh9xivdTiCyiuAjdicmXE4eb7jqz+qa4
5Zo0z+To2GhJnd6eQQz907v3xOf07d4amBJI0ekQyPRMvQr/Xqh91+GFP0y1FXzXBLV0R8l6L0ib
k6HMwokJiEVrq2sdgGMRueZrJ2L6IHqEm2QIQ5KRgiReEUfmVV1jl8ojM36NlmmgeOrowmPNw+nH
xDj/ZuBsJ1/14CC+sA1ejQaQxLgmgKJFsG0tml8irG9AL+ecqxE/VMN/dOboMySsEPIjQl5LuZfB
nxoqqO/Xo3Xo59dWjIMl7zWeA9eEVP0H/R4FQLr4ql6jxlGc0We09przRL//v2Dk9zB2CAMmK/76
34XKspEcQ+GHtCTOmh+lAlAsbc1iV1mbkIe4/8MkGtqsOo606EXCQJgfuj7k9tFCJtWET8m4I4VE
sxaGHDc2+SUhUUfJSI4bEKCGPl4WvrRka1gOvw8d2HC1LI5tctmH+BJHh3Q5KvbA4vmRZ7/MsV0B
uQZ7ctb6UH3VozKcpZNIHcH0C32ihYokJNUJcKnGpxqWf3SxE4uG14UyMtN22pWEpIG3IRsOeWLZ
VfhjiLiWl02+zhC4BohuVkKNxu3XDNdsRoHqO9q8m+i7eZqIBk8ougYDTKf9Nf+3q0NZk7KrdUGr
L0zKhKyDHM6biBeo+zZYgxNGuLLM7UuiCVMTaz07N29yQyatZDUN7xLBijG88tKSnal8jtUH6hZb
id4EShSDa1Bze0iaqxSU2riOuGb0iqkpLhvE6a5g0P4yjVzgoYaPXj7H81cNhgf7Sj996eKtwabE
RN9w9eaNqi0oLjF70gFRwGv4ppPOUNDZicUzfCWEoTyOSXXwuvxvkD5nFMd5GDgIzRha/7U8ArkD
lL3+CmlhGGfJ4kPl19OWHQpW5IkAOulgRoZ2JI47osbgjpkM7kXt31x/yENst/lmdKr5bazeddA6
VWuyw/mHRamxfC1is38YUZ/wXde9x8ojBMidf1bmW+yrrmHcprW5CdSrUDzkeLt0OpLeV1whK7z/
kXQeO44jWRT9IgL0ZitR3kupNNoQUhp67/n1faIamEVjpqcqUyIj3rvWQCJ1HTiXWYVEiAIw/Dzk
vW8v+XASiLAaIlflzjH8d7WLIDu+u/RpQUAMfuFKCe2E+RufFCeyQNzGL8vahuNBNd4m76UVp2S8
iT/akR42CAMRYfPBjnkIEckGV4fmPvzGzOZIqmaJeWVLIPda8lxV26GONJVPHXodijT2/4bw6wVT
a26UJdI8lo1U3XIBbBokIAYIUSIScdcEfyARrjRvoXFEoTDIm0flAdBBHeXBLcRnq64rIAKBd9BI
RhnKMgPBkvQQJ9bdyt7ZBWZptIgwYqzjVRqvELXDSzESb+gHKLGkIGlGtrqStxmtQyvUl+JXCaxl
CsmRBc8WVeOjhqGeZBG08NOiELOCx8QmPnb0UHgf0yfkYR1/KHy/GI0QaCcBC85OonDUz4lsX01N
OguT/JQ3BNDWx254jazT40rsRxo/6YLLMDjQpogMFCYqg7OEWhjHBRARmTf8v7rhu0NyIhahpJBA
csGXzbO4uo3u+EAep8OQx/0rrt79/FzLJ5ZvPf4JJEaO6D2Yruz6SkAlwy1BsiTgC7rX4CQl3EbY
gGikpcVzdJYJWvu1tehh67bscHDZ1MTFXOI1RwJ3a9lRwth/G4R6iZ8FgBX9mgJs2Z7EXF8K1Jak
SLgA/5Aj5i2Q4Or11VcvNZSmwsnc3WHYqmmP2Q8FrLR+AVcaTAS8iT2Bz2pfsUpmgKigsjKas4VN
KDbJ8fpKqo9KwYl+0e0GfS9i+OZpu91c1Wb8jCveRAXwOTDuwpFt70a6Mdr0WElvJL2Q5vzlDduM
bFCNYpOTx6xYf8ryWZZOGcsfzdlWsm1dFMzOia4WqPSL2q69SaNKddMA8cDmYv9fkbRNNt1MYE2L
yQ1hSVPcRribBtTj6p+a3kQN2FcpXVFGWXzOw3iNm5Tj8k2zltjHJygH4I7Q3pXl0aTqCdqJSloi
JOeqxZEhM4dMt268ifNRT1ditwsocnCx7IS7IjpbupuMKytvF1hBwd7IUiY9m7CjNZ4VBqGyuMbU
xNCgK947hWIQ48MyT6Fxs5CsxjFV1eG7Zn+1oUY7bj+jlmmRuNCI/hyCSMxQ6M6G+BGjUnEHmlI2
lDY3wye9hb5rL8rJbXGWzcNlpy0pwfSVlxT8NOottFhvzlH0kDDKpcIrzbFmZ2RZgxyQjAPT8xUg
4OGI8M2Z/chhzYEwXMNZUlNawGctqfwk61LBT40GGg4Du4R4ytBigXkskoK3ZJODlBQ7KdlX3cpK
lzEMclz9sAXyxEcOj3v4jUssCJatc1IMRHAEhDOa5FfbWFWzkMR84A9CCQiY57LUtySCjU6w7PUP
og0r+y2I3qJh3wzX3Fyn5h7kCJ6JEFGeqIkYA9jhazYtTfUS8d9TIIdynXTAeB3rbOxktddrgvGH
5bjgZ0FvXy/4tvk87c3gbKRXAZQ9bJvunSkexc3MUOZiECYME3kK4rUxAQNmgB/VuWmn85h1VRy4
8LHSElYaWwlfwYAlzRZPPS0cCORnZMJhAZ371Y7oGIcDxMA19cRXhhF325KO70vAGnZPCTf6xOWg
gG5Pfx6aqB6pzrXi9apo3CHbE/r+1odHfsRo2a2j4be+KIrBkK7P2bbj/C8ikUHaxsNCVZejNQIh
8jKX2wl2hW0Migmd1W0i7R5M1ALSV9IDEwNWw1UoEigQ2wqCq2e9XMDFRHtFenjlazS/SJln1SFf
2yOMogZsQ0TzHjPxFQEdHzgPS4stcgIdwoQ5k5XdyOM7GsNaL/VZ1/1YMtamPYcr1hte3G5tbjpj
VTKfzMzVuCBPxyHXyM6OZrgZYV/pSmI+g7bW2DwmpsQWgFU6BarGNbgM0j2mMU2leu1eTVet+4k4
YYxiK1Y+M9kNABE9GkwtRNpOyV9UAzHz/SOyC+JHpYG6OYdRA0E2EzfEr0XCnK+sKibCGxWjuM0I
NKeCElaulJcslwsz2tUMEVB0Yq8oJuYfBpIkdhvKUGz5iyCkND871acYuIofjrgm/KLslrOR3S/j
lRcw/OByCkNrDL0xqwrWEZhyP0JYVmKE4NUTeWhIW+tHLb4Ua/UK4xX3EIquhWFskPA0+NyGbe0F
c4VhtvLOkQRpMcvQfa6il+79IpDARWlBYx5RgosLXEDW85cFSyKX0ewfglbvK/NVkVtRql9aDDm+
ge7quyuPQZusxkfW3ur0KCNN7fNrhPYqQcNfc3BCTM21ALxn7rlBsKf/B6j1Kogjuo1mLWJz7Zxb
iA9ZP6wG9dVLHedGMldNocRJ7X3ZlquazBoxmoUi7wWjMCHxnoZuCaRbHHP1vVSh1UA5hf/Z5WVW
jLVj/4TyNsguXvMYYdvp38PyU4N4ogxiRSopjf0ewwjyF7nxrZ5Hy5HvcQlaQT+lwUq68IuFEZ6z
OXZZuhnU+9ChmYBZE8cpvW481UIYwsY+No8QxmOYU4glCO/cey94ICTqQaYCXpXfndcGFd2C3nnB
IQTtti/+ypyvypWDjW6dB9Q9Bj9T/9aiH3HeeWHr7MnuU2rXsHgDpcIGZEkcYAlW1HM2vKkcfUFz
t/XncwSqDua6/o4dm3bpv3bZg8qSnqUd/dl3yZJaBxDRfU2rxjw33JpSIKFFlhXQPx1y9O63jwYp
iTnwgSI+d/h1EqoRCu8bGn/qzlV6aAo6Bf+y7IdkHIZb5Pbty3Y2KtMt8xsVhfPmSfmAv9F4Kz5C
JPeYQ38VSKiCYFrLBl3hdeDxkj45c8pxVrXrSDtG+bJsfqN+2+dHlkptz6zA3fqjmVCgl0rcfruu
PA3yTbD/4VoufVgGUMP+AoEpU7RiklckEabcV4gMjW3MSaLzvy94qHiHhFgDkKnY+OvW/DT8Zwox
2PMCOyGAAu5fKJS5FD9K4g41E8RGW0jdljNPN482If5NdRLaBlqkuLwIh1mE9oJVvIPI41Yhl5yi
73DGG7FMVxZaoWXIMgFWGlLtEwpDBSCjBp6zZjgF9FGqneEgc/AetvI3ZexjKzQcs8k/oEIDcUnn
342+GtbNuh+3zbSP8Vr3ybELxACShagiP+tyE0s08eJNdDGKs/aXtwY/W3oRrAtVuXOe8baF9/lA
FVAWxxKPYNk9AdwMa1OHHwBqPYGIsb5ETMXbbBdwX/1KHPKRw/mD7F5r1ZkGUJ6RE+dK2TmbyOLb
Uj9BvWnSUDlFCXUDnNZk55BwWdRaFCgPyO2bHVNbeKlyxQ2qmJ0Keh4JP11JrKoXPrQh2pcLbtNx
LVAbr30XSTCqIgiTJWKFoHa1ADsTZALNvREKJ24h39o7OYQap/NHjES3v5kj3B7B0sC/LE8eukUI
O+H0IwZ6MyHjoqyPGE2y0Oh7LUa3G9cVUhr1oikrs0U2xfTB1CVmP9Tl/UIi3RmOhCcOvWuV0mIH
BtRdi2lnxftaZrljOByPXXFAv0KL/V6G3QVukpIXCRO4tj4saiBI5APIMAokgDe0wwD/KjahpP00
iYtlT940pOXAN06uyTVQ8NJwKK8jJOAWHmeaYOdac60W07wvDnZNx9Zi4BHj6sPcZFh/wiUhHWMC
0ye2jRoePKNHgy6WuWqfE/UV2BceyYH8Mr1Y2VBjOhkf+swGxfigJ5DmIjqu8PVCjtIJyXnKxUX/
F6KpoNgQqi5ImM6VeJLk2YFIV75sPj/th9ptu3p3nDW7H9mzXbZuCHQymmeHxB74OGDjNfJfMtMW
ZC7HQIdAH6j0PWBEbAEd6f7EN2BV+8Z/SSM9yzdDA/dauxe6uDZdacgburA61Pm3hixCmdktsKX2
EJB9G72Z/K1eh3r8ytFPrgjC2Rx8ugf7xKggGAj5GlQJ0WXdMlZRzfoCfJmsOQhcdpQdFJvga0a2
MYyTFuR4g5D22EJd9wPHyBlsGRuTPzEDMpSHAqUAl6x1dxBzBauIQT3ZReGv71xUZZw9SafQzq2z
NqedRyg0Ebqn9tuXd3HO2GvzdwDmTZx12Om9uAVGJTApx6TlotusGPKYGPtYdkXUAqY9QO5/sB9Y
CrtW025Z4WYEEohltUZJ6hRvdf47vlfqmXrKHvKSZ0FZiKqu6UC9uFx/Vqg21Xdrzo6XXEExKg/d
0TM9jPkzc4OloUHoxy7WzCG+GAjIvW8KQ0lZsWdwYrg8OLV/bWnDqEzxADoFhCqSzXYMISqx1jOf
xbsIeTsDM3OB/W+sMuQzYrVTxRNGT64q2md5Ku62Vp3t5jCe4xWqTn1Tr/IVMArXPlaXAzODp2CN
p4HHXncljdnyOzkIhEk8+N3k7uBp6C3IYHahbT2mOT94Bu2rUR7/0GnnTt4yuhQINzRzmEV4uMvw
HCwdYu+cPbkWnF8Xk3eaSF5FOgwuo8ZQnEoEr8xMDAlGcho8YMkKpWPyxl0UAw2likeuMJYY5EoV
tSggshI2NyHp6lGdKMYhfYQOq7yIg14PSGcIonDRkzZLc1X4Cwwc7N9rloGlXe9il1T3CTfBj1M8
Q+drjLbsykl47ZV1KR0FoMQ/ORUR0YyczR5KmRIi1tV5BJBTHZhuMCvvx+baZF95tiPSE5HDKvhV
Q6hfzpynra2pY0as/x22Rym7g3GUxnJ8juEnUVdT+ZUP954NWDDVQtcZ9k+kGhw3GuI0wPzyQ6Gu
yd+33jS3u3Kuu7bz82/3B5GPpT+Cb5cdFbpCu4FCnaEK7LteTATMgb5B4EfZfeTlly6xfJGKwxiv
GfBMBGpHr/uSjIeaDlDr4yywPXf0fyLjIaX5zel/KBObRUtp0VWCY+6lPzEZpuGP3JzqX4ZdKLWW
HTyL7h1AlNTfWu7pybiiGdYJUjG3XnjU1JPc0Z/9RbwJapphpQdH1VzIuJ8nj90tPMMecA8kDQEf
p177EuRJnXFGMHYTQU6qBoNRusGkPLfjQyiv/lBJN19Ef6PVR5ahH2IuN2pXCRLi8kI01Dq8AoCk
KSueENhN9rOW39hmLIMojlUP4oQmkB5CZ+HjGNK69zEgMVxowvHXfJT60ck2YvgZsosQgSE36rrt
GFxM1MmN9HTGXVLKsya9hwYRRpjT7t30LjHe6/VIjyZTt7Wvu49a2prR1UmOyWQAjfLm9VfgRRwC
UMJrXVqKI4CR0YG1qcrV8MpjLFzbegCS2JfBn9Sfh/pDQ92nn8r47E/cfOuiW0ZkdFb7ZFzADaUO
coJunGcI4loopIU2VwHvlHof9shtvKXfnCaZCXdv2dfWvIXBXxi991AJ1LWMwJc8IpUBC8aKq/Pv
wS0fSdgNhwWvEL+4X/50zQLGngPjWSNQbFNO5/I8ScQ0Up92MbWzJN91qD0LcbxQ3Cb1zWQ6D4Kj
4OTEMuTE9xpFY6xdfGXd2BSZLcsFFwks+S2GWGGjbgpcB+Y50W7NyBARv8LuJ25Rl59hAdA6sbYN
mN+MSoEd/jPpMqh3CqJncF6q++KNk3+JNV2ur551+/kcTMMl3dwNjUdFvaDX/qJlG9FZXLAxDuo+
5XqPpGc8PPMjLH+oMW7PX4X5LSgkCwxngvayMuQBVYg6bZwJ22JL2EHo7DQhtViQdJKjxal2WfJZ
FR8tJsv83vHVaMr9XARfVm4vejB2lVm7/WsNSzznCulSwcpi7xTb06pmlmn2QEzVMtqEiLXRtHI4
+T5Pt71w/F+CJ5bQ2xW6aJTJGAoxtzT0kOUznQGkce7sTkPACP7CNWO1QNoKQgthlC8eDmECdtLO
Siy2o3qUwotTwtxzFgiwuUcQvm3qc0F3TLbM8m2wZDrlAhhWYBtmvBixzxVcLQIj0fs1XgdBkKPb
FMgK5TBYY/Dzo0xq+q0HWCBkGnM+r/omq7E7VU/ZJMjZhY3Wz2WGsvyeRMw2CS73FBB86w9vFP+R
r4TWAG1BWzLQgQ2qrhgxoApRJFdoxZjZdArngzX4EW2sdjUwSvwoLLfWqzNhfq1vrYGknlE+AYYX
QUX5Eic8jrApOHJ7OWDMAUoakLdQQxWzLk0qCV4aYIEaF1QqnIhwR1L5DuzK5Yictpwz+5Z3sVx3
cCND9vB7DW6OpHb+BdPka4QVrvQ9zG4964ZzozOoz7A/WvpSLzdK5Mw7DBIh9XVW/ceGgBRlppCj
bQUBn8wAlEq0kjmXqg9b70hv2U0vfn8BOzhcKOzactjzHHCEVqwVM+OkOmciTNr2J5fvXfWZSdui
oRZij5g8RN4HP2qSzLB0WnOmMX8P2cH036AP5go0T8vRUBW8VJA4cgX2jjiD0EekKe+jRzPwr18x
7sR7Q9q2JdYVJDV4C5eyyTIyF/CFf/O5JzpuyrpbjVwWkUsAy3BJox+xA1ucgiIXWYEY9vidk/Zn
ADYisbXrHxLTJYyzotESgZpvGSRze4UpHGTdO/1TWEznkLGUoBkbfBoxkqx9kfU8eG9QqRkZUSML
vryw8mBuc0RHWbPwCDKtiAjrEadbNsAJ+WaTbWyTCbV3hf5EVTiWP7umXbJTumTiVPzGNRFw/8YA
p9pE3qqFOPbNWyTvhaSwiHtYzAyl+cnTrsF48tOH4cyjaRtLEsMyh9McshoZ6TxYVCThzTBHqNsG
4ZIgOVxT7me/35WJYqUmhUSm93EOttgO4msp4kszXkHGchDVwLq02i2c/VKHHOGiRjYEbrQs18Fm
0M9JcS+9XeyQTPzkoycPB+NvPHQCaBBS7smTZkHyaQVvof7dqG8Tsj19DlhAiL2ZLFViydkyEbKk
2F1ckwAQil8go2mLm/VXi77pbhXECTpxw6UBGGJnj9ofjTz2ncaCLuO61cJVwtIUArzWSGqxnEAY
ZX6zUpUJ0yCaV47xbVm881UEDrc250s1zNMSWewInDO8lyiA+KKhHxYQTQwwrIJA/j1An9JeHW7R
vjr1LoKTwI0tyD63h8bDm8UuBTmw9ldd99sX95D1wzbpvHyLLOThxgVxMt5fN2Lj9cX5xFRdyYSJ
sysvWLNJmwDEAmlDZMjg3sPLao9B/4whjrpGW/Tlmz1+EHNdyiGJLL9psMuYtBajq+U/9EsjzONp
zUAUGLHlGHhg9kHYSqnmyyao1uL5sllFwyLf2Pa04VlzW/Wo5hcoEQh/Bq2N/YWyQhxoXskne+tZ
m9TpVBDyEQhuJihwExefcXcS56uH8o84x/mvhJ5CT56e8htHnElk0bb1gU8PlBcV396s1gaMUBCc
EEHRdawVUMEdavtukVgWDYZXrcLPOVwt4u7tC8aECquDr5O1eM0GeD9IEOuGBJd0MY7+aEtkEpFs
n2PD1YWH200ckh4F/u8s/n1ymbbmHV/YTNjiGLSrIz5A2GeuPmAO+AKBC+rcuuVBXU1LazxLSxlH
1yK1vtTkD3bejD6IE/CR68v6xe7WYb6XEhRU7cyhXYQB0OP6KFJlMdblMhiZEZBTFvLd836CMVt2
eAgRV+rSj+78hfndJxKBm5/PVaNLcsa3p21jNDdKy5nZ32I2VMzEk/IupkYtfCRzRpb6/IO2LKcf
BSlUPFwrmGwh6EqGI+BFi0Ck+cmnFeoc8UU0JU49iivMkXQYWkZI2Z59S5R4iCPMQc/VHUac13GG
Y5/opgzVcoJpmqh6zsCAkwWutVoQ/SJmsCxe9ydOGExN3vT+Fcx09F6zZ4ByjUvULbi9RfFURHe0
wwlf2o7bSSknQDLfDMLaXc39Eize/1JQ7cYDqYA5xgc2GvVN97a85dKTpy1gOHeGnwTcxQHwCgBy
7aL+9ihb1WnZzHjrA3KWhG2EUK2KPQTJ6JcUc8Yn66E4TiABtB/N/P4DBTeN2/Mc6lEYVqCM+7Ug
Dprw1VjCYWqn77Uv8okcoAysMbzq9SRk81CHCOOwQ65ML1sRla9npBviT7O8+TdBb6htBGFpXob4
k3Z2FJSAIQyIFf6YZD/yLebDk2edVxeww9zB1JiwehVXeBKIy1Ur4S6e2cu3wPSaPy4rHqJwUUcj
o706p/1oHmPeHClJIwqY5uNPczxOK39Tqx/SgrIS4yCAjDJZeStuXfg9IRJSyPRpUWTEXImOhLCF
q8u2b7TcgFKCKRAFB2bqLb3qoUqwLBqaSxJ3Koxb59ZH52L/xQ0BDdqfD+QYv1vRmS/NJdDP47JA
+GHP7pV3pJmbe+CpGy9ge3pBcXHtPBfJssqn4DiuokyLsBdt4pzUcBvEgohDI0BaCpHFsNFov/wT
nju8YPCemrW1KeYygCp7UDH1MWrnVGrXFMKieKhXvVoijdvVAfKcM7Chy148V2yO0gB1ohvPyaze
aAXKeR6OzqZfgclbL+/6szO/hbPaDD8yzH58MjKcfiJOCl7P98LhZs8RCbGagXGQ4spP6gD01pcO
PVGe78RJUFkkIS0SpC72+FJ7Pglq0nzrkVUSNzCKJf0lxWfHOEf6UUr3hfxn5W+aiDOC7vQ/4/Jn
qHwyZXh2g12dnmv2epZPEkrKrRG/ZSnu39WY7xmZAahDmXWUzzFFix7zCgPl8L7fy+JQlpfW+Lb5
g4/TtJlQECSKAL0qdpEG4QIT8MyZtxpDFrcjf4VwTSkcLQmW4F228VZ+cpuCK0E+EULlZud1l0QT
4Cp5ssFEPgHsYUnAA7IefzNtrRZDEDdAHWis7Sr0Uez28GMlnEB0lIyMZBFRTZ8sLItWt25c2dST
i7wvA0W+yXHBr+BJ5CX0DnsFsz0pVwMcf8MwLzNc5fNvW6Dk3G0hCWLi/YEFG9HaIugqk1kLhciN
N1eQmBCRxBD2ZXk52YGI9hJrIZRck0PlBM3aHmheqLCLvJMKZ1SfnvLVatu8OkPU68UVx4zlfMWJ
xd8vLceIxaMLZhrFInCfzZKSRdQ7HeYzOvkgmLz+AzchwDGI3INNljQrEEYmxhP+4RKbMz+zj7k5
hAZW1TfDlP5pvI0JSO5YobjNIelitZs5e62toZLaGWuQWe7EJuRNWIW2RYLac050qXEwkbbB8dTq
uoj2sbwxpCVJv/L7ZKzJ6zVttl+koTyT+vSwkIIm62yDm0PdEzwoliNMxpSbCGd1Eyytrtk44VWn
KcluYNLXCT8iMeM+rlm47kUvfhaZI5/hzu5AQFHFd0WCudft7C/WPWE9yPmWxTysBiyK0pdUrOM0
YGx+q6Ub8VP9u+0dcWj2IRGZ47x30Hs7ET2RaP3VYqElLf1FJPiDBAHxewbjF5YHV/Y3evlspb8i
egMOz/Jzh5bDByg3kAoqMLFABou+OXgWwvJjnzxVm4mT+M8azAa7plBVWQy21fjLbMrXyL4LsWs+
i4yFSztIBr9EzdXehUAsNPQ0V4/vI3kEEUoZkNhu2Vr7pPsrypuK2oN8LJ4tsj6Hwj1zeRPShHqd
YEdGLVhY06XpUpZWDl5IVD58+3iDmNMIL1mrXjGnbUBEUOh2MRtzHKPPAb/g7NVnf5jeQRJ+Kv6k
sbtb4018HZX53oeHAh4mXjnVSlexmW2zcR8D+mpCfwrXaMr2POY4rQj7jTouxPyjIjlJ4o7CGIkc
MAuX2gd5E+I4VaQtnLNDjgvR2eDI75mBD+TYejCdPp54cq1LzHLFhkzTQnmFGmOFs5PkZ9V9txro
Y0Z1U0Zib21xmxZzSi6XKopIP/i2yRPjmkSackvEddzs1PLqqYcyu3kICTwCvwQl63PV9uwV2YKQ
QLR2hvkL0OoXV4AMnZs+WWjOkRRYZFsi69GYyd+j/WSTnHPlpB6A37c5fkbq05Ab16g+NJgDAnKA
Jcd954QkFQAEIV4VsKdf/InvNJQ+yJ6cD9g8CB7CRL3heOaLaIatDPyJoyJlmTfWerhMS/DbT1v6
LJw/U99xKuTSh4euwirk2Zh98MnQAIEJB4SiO+fR0RRVWw0bTUwmySpeRMuIIAYoGQ3tPMqc0D9o
1sYyXnnz1JldiuBKyT0IApI0AC5wcQlRYku66nRV2DS0EXAzQvsYvdnZnv/EwEAResSOicHWPtRI
dGxkM80lUcoKwGFcy14r9SZm/wWXsaZj3mksMTFK+Z8wRTmOooP5IbEPCYKzpNnBMpD8kwE6RhJN
5hRpNzL/FfOa2t2EjIkDPtQ50A5a82YZfyGMQ9BcIFk8GhJSpIT2Oez3gXfx6ztWNADvhceaYxYS
fy+bnfdF5p1QpIAsQkxwFcT50+sOgXnQ2nMFEJT+xGSajuu6YqxsbFerw3mq/NKGt7C9HwSa84R1
MwoLlDmE/EQCEkDubJzQS4qNt6tVbFSY+zKkmQ2C57NKdFYpPbRam1XW52B8TVO1MUwNSeW0yGz0
IckbEd4YAlwg87TEv46Sj40CTXhmXOtAxXBQ75MKrJp8+4KInICXIZ4cyLXfIvxzjDe1epO9u/M3
LkcXjoUhspnBLPUC/nO8HbN6hYOMY2N27YiEfQFwlNvIB1l0DPiBg4jBCPE0QKyJ+DDjp1NdU9vi
kojYpWe6uYeolrxPoV63undtuqrGh/DzTZxYavONNUss7OzDUfqQglcwvvcjVq2dhGibl4OHUkUd
XNsZEwFOMqz3zi2scSYdhuFijdE87fv5HbYu/KvRiNbvSXjJqpDcjKeeEvY0Kxixb8SFIwbB1Lcm
3tr7Q81IOinxiiak2fiWNTe5egAsMIctJw0wbNUjsc/lz5DLebzTOmhfSq5oDdUeHkSU61zM0qm5
qvJHUP/Y8Z6STjS6+75fhRRYYq9amK5U3QLnwp8iE21R6jPEJjMVAQC+RiO8kL3t2jhLvB7avOJq
2ijqtiexHI0uqVjYNbjP5gp39ZOM7eAo90ePjBQLJhAiHIHE0u4/azybXFTiXgYtQKK1lLN9kpC7
y3lGwKf/o1oD4DnGPN6NwbwQJOjPzjoCWGmnfZAUVHmYvV6yd5SLY1Hw7gCsS99W8zk5d9DTBq7F
ZgMbpmMFxuKB/L8n6aUHSOwrbB3TfSw30rju1LcUM1tUzQwKC2p3IuH1yszk1l/ovAjcJMwrXzkL
ofKYlOuIqRKYXW2cuaJ2rgPZnxnQwgdb3WFu1uPvQn1ZLBMl0kf+1ozsMWz+KhE20YIIQjnap/UG
JVNX7CLpSDj2rMJMq6zzBK06p6VBHQNiQPG9a6Ez1/SlEW687KtuHTr+/LUFiiUEv43HVyUt+ODE
2JUTOSC85ogZ6DkDs8LtMLOhHnTvKD4JX/1KrV0+ETAJ6z8e8rBy6/6rNsnfZPSyHLrD9ny9Y3DG
+4BWuUKpFqH1buAlbIkIu3ihIbeQiqMUL9rh3ULdQkb7LPa+7lDX2WV0i7kSb8rilKksWyfxC0Th
hyYjSHMhepU7lBjhwTAbHBkIW6zhe1iHwEcs80hjz8DJ85ikxlI613g2UMcrhI5PlF/a8AuzTHPj
6ZLA5pzB4DSfO9vhAUmfkkFwYj2X069Uv6ZkxhqkR/n6d1YfteI26Y8ACZuKJq69M1ChBZE+iXsL
e5dBKGyWOi94eWhceS5NACQUJWhEazrENxu86DIS3Un5LbRrg68/WmSgyR5GpDh5UwBw62Jrt2eY
qztRuzPDeNXyIcNP3OzHjPPK/xzLdxWto7hrVR7GjI5IUexKsiaOfKRtACseyi2nROodFRsrPxlo
wsMVxRQMDZDMxALC3gQ04LpNcktlsNr507Ejwok4yceK0Zvt3Xs40UHizQW2RWvnEncQlFtdvwnh
ihx+is/W6TEfVW9N+HRS/IFAdhWxMy6Jrtzsj7F4Kda2JfgmeVXqehg3YXinNDqtP6XsN2pemcEt
BN8wVhuL2ynykDucUFPhPto15UcOPk0fw79tUVFJ7D70JbnFzMfc7Xl5JvnQr37oEkee+zaBJbG8
j3oGgfPylVNe7gx9BJ19xPoX1a38RC853wE4cIFn4VdleocOqUiwlcHjI33PyY1m9be0F1OIiXRp
EY6orgOx/Z/r/CT1d9tY5DaBA/klSdf2jGWlOMX6Xyubcxsr4beJvO9uLYwFeX6C/PWCn364IPac
xEdqbTvnrcTYQuMD6MqT56wskSTThhiyN/Ix1FsBDhnoJGjsYMnSgiV6ilE87agGyo8IZfmYHOts
axaC8e7GD/EiYv0YwTExMCukUbGB6IC31ivigZCU9xKmtdN/+GYm+diiqPFtVHsqHomlUoobbKfm
By1dRdNJ1t4L6abhbYiZj5FjwC4tFcIRjUW6N4zPPPtKpoOlHTAUVvRNcYRRdorqhuzVFRODrq5M
C4HRuWvWw3AuLJQLomvyTgVChhKCtbwmc/t/KxYECYd9mmwF/t9wPOnGUjS+xLSPLNrmYecET1oP
IYNESdqaS8RSPcUlRDpJJ7wHI1ZnJiZnHym3qid46KuueOyETlRwkRxfi8lgXWGNqKNmreY/g/mi
Y9yNAd8W+SJtz0NORcpuoHgaJ1/00HAf4/YlStdbCXFyHByGbiV1K6eDaCRFA2Vx4Z8bJFBMP9/W
Z7zztZ1w9CsN94bQ3W1sGrjUda/PsmqlUYs2MQmcQ5KwUe0QsLuUbRpI7hRCclEVswr9C1B5pK5/
mfUbTErikIbHs7rf3L+Ruw/kFsowONwNYX6zLQSpsBX1sn636k0ExOYvM/VqGSecGskrJ4JEBhEH
gCr9f8imY/+vOwCHlE9k3KLTpHV2ZagMKewMy7Z6pMhvieUejhC1nbqlgQCGY4NAFykDvNOcslV8
yi6+u3KtaQwiu6H9ZYRDSAqyyw8bZtckQvbbA1jco5yLhrvK9MMlWBMZGccw/eZ6CNI3i+Qf6V/m
StzvYVvRVEXgvcpqIkfrzZcPBQ+xCTlsDbg0v0bQDIuMa6W6IJ5K5XUmizhVKd47S5YYapYtIhqj
zmYVn+a6/1d1RyEOIBECuTaf07/r6SQwsCj7suheEJ6miXBeA9tb+mX0IFFYrrF8Toe0uWbFm2cQ
cPXdVCLA6lggUjdB7Wqd7J2XXZw1pNXS1qI/KDgCaqbxBodNEJIudmr0PbNSWnMIYUzCxVus5KdM
QRDyDUckPhD+Qy0ECOAbaQDJ8FN4O5tJnEKGChRJ5tppIH0Gcj1gp5nsMlQqhyokkUhgIrz+aBXx
0fJ5LifzNBAvhPK0MDd5t7eoApzuDlMBKQMFU5yjchVA9tPIyoPtIULZAvAX6PdasDEd4EysM8mg
r8L82sY57sjEneoPosS89CUe6JJGj0QD2FqQlmgn57YmJS7IgPhXIm3QAU4TWazViEmk3vslMMRZ
Mz+d+sVLPw8wK8F1c0A2iEM15VG1mAJWbfvnY7JmWHLcqUGxjNIB161gUzP/pvHpBM55UDbjUl86
Pnb5HO1Qs/Ct999vmX+fzTDpf3Sh1ajsRdX/eHBgqCTdDuVcL+96Z0v6dESTU4qo2vnprT/xM5hk
Wngljcf1paZrD1qNEfGtdNE85t9i72wJDeveIrBKSf2PpPPabRzLougXEWAOr1aWqBztF0J22cw5
8+tn3R5gatA9g+p2SeS9J+y99huOsly4+NNhEakjrByHV05bjfp5kO4TMGdLe4zJ1vfPaBRtea9p
wknNSMTfhSLlYqX7W+Z2g3Jv2kfiPGsH8ek1lw++tynCvcXwcFaBkNugYPto8n8x1/dUX0p9oWu/
VvaXaeAZyOwhIfkrKu9k1qrOTf4IFn57JrFhNi6Jls8/ZbYKQudoomuwhoxqK8e0+mzbvQa8JtxZ
EW3pEnedl907ZgNKRQIqjxEh3my6pZlvnTQDI8amD4BqzhEtzwG/cMpiZZn8RctMipl/0BCaLgZ9
K+OHlSvMGjSG0ICEYdxc8CJYP4yAmOaiyiEvwNxb9q1OL0n/E46nXP3Xh+qmqS9NpbFSBgdECI9u
vZPenbJDzaY24dabWBEUyk2+mugfUsJ8uTrZjPlXQb5KzaeB3nBYA5LmkT4AOdOqq527He1D5RRL
gDdAshgjiz5FbX90DBvjU7Bfmn5Vd8cmOcuAwHJXZgTKMMueG1g/Ip+ZHmellwn4skHxxUuZrriv
o+7Qje5Uo7dNIBzzSjE3k8FgHTgCTGowhBXhJTD+OBRgplj6mggbz//lNEBQ9zsh0hgY6lKoeNgh
9d+OmnlietizeIzVT2gDBmtIYgiZ9+3ieNtOG8wFs/AvqRERPTuPldbPUG8UlnX44HtyXeeq/kz4
B+unMfyW0p3KYdGDGByuHROUUqaaBbWgI7t1sn+SdyqMZT0hR2L55Qqvq4ppp9x0Eve1xZl9+E9G
Jd2YHpEfCXtz2SY71d/Y0kM1yIlZYdXYxLi+DNQcLS9Qcgbyp7Uo5gWU9jyFR4LQRXclGB74TIUT
oJeB9bnkaGVuOAIVXSGPXECcyLpnj9W9znaW4oKKq4q9VZzbD5iEaBHAwxQ3tb6w9S+wnFvozedR
uuQORSfV9IchOo7cL3JLQA61I4tqaHevlooxL291/Rqp5+uLVV0cLlFNXYvIUoZ0MRodMagqpYuh
3skHstpDGFSzdPjsdA6s6Yc1v4B2N6hlkOfbXY0Tbgu93dww/u67TxIWZrgUMkZ9DCZwB9ISauXZ
uXoj/oI1ietw5c6W92fr+wl9dNEj7uPEkoPhIyiOar0sNMQJ1F1rPdo57ckZXNiaI4t3+O1MM+Pu
Gfucd/XBppFXyZjowqPJtL7IGuRDT03bSPk21Q/CgT1VK3WRLrA9C82Cf5DQOkRCVEB/ES/TbAUd
XfhmtOFpMWaNQVDMkMTkTJ1hHfe7yVw75trMTkq5j5BqSSeTDq5AbP4wjC9lvKSkbjs7A35XzYBU
qZdSUEKDsgFsoPnDEtgcKAlnmfmlcApY3qfYl4HrRZ1qZa+wPwLp+NDS/VRuY0wlCdodWu9Fr53t
938f4HjFUrsg/y/y9rJz7bs3pBeuGMnbI63OFOR9SJmzlWiZ9Pgq/MzElOPywGriPRXnHSJ1qcEi
80pwMvZLy8Cjt/ODf4I4V0EGyLcZHkhHe/m1vELP7WzrBmUU7HPHmhWLNj0G9aWohVvI3LZYOUb1
qXs/tf2LbGbeIAi0kHuLU0VvjqxB7Ii2dk6NDL0KjK02ME3HsawARCSFyUNxvB00FuWXhhfGdFP7
UTyHBHqqhWOI/kIGsce3HcDSCcgjaRGweDyWgw4tA8NJxt9arj1sg+Ffb5dMp3HQ0LNiMWOpUsHk
FBbqdFfbh2lAHj6nKo15qrwV2h9cSfy7NSoEthuhevWVnU7DbRsnk3AroedDKAMdl583D8AaEOw0
68ytYm5TBg4Z47GWuVnRk08GjtBc+ukmx+1mu+IYJc5YWbKeeTXjM2o3Nu3RcIMVmUgg7Q3WShpr
gGnkeNxTv6TM39D6JxXI+jOLhhnni2y5BWkPc5THnfXpiUYdAhTrp4UDDVmGK7vTLmr4yPAHWdju
2DKGJ6h9Y3go2mVtP9DQILvndcTS6owXJbxBl3aYm6qBdyjUtwhr4QRqKVVgCbQMS4E/pcNZag9y
/ECvOg+YM4OZinfISkPzVM+CJZZxA4O5MRu9td/MmdSJa8bWDwFt91q3F1F8pGZPQW60iI1llDDi
luigazp46Lgi9BZ4Ig5XxNGGHSARBvv4ydJMC0E6UI3ZT2To3FFtctKNZ5LzKlnIgeNjktwQUsD0
VUGAekAJLDcQi4uYNTxUKopkYML/6YUCXun40DbktvK4b9MEM8HS9x6DBpT3MLZrMFAxiqa+Wlt7
Pd9b8zv9of0xLXIAjOxKMMsQn7PqYmbBW6AaGsV6vu2Cm43kXXLmvUeq0hciw2jGQDI8i14eTZnK
YFY9VAaj8keD9MFfs7QrBldU+ThRJd423ngezqnbSuMOTC0PowZTD36aYa0fX0QFwnWUe8TZp6Rb
5YKwBZXIuSfpUrj/ikufsyvacGt8//JJTM6NyRCvDshsuLb/AfuQ6wK1ZRFpIZ/JZZDai2A4wVvA
yuob9izD4p8DtpdtfWFyMxpaQ5TBB3X0B63kEm4ezTPPZOcQO7fu4jMrk6cGH5zmGREjvAjfeOa8
IcH0E0cE6wmfA5RP3HDePB/2Y7BNKrpnMZKFpNQdawvxw0obACPBDiGqBvQ83nrc1Uq74o8NkaZP
n2O0t5MdEnQPzIG9thE6mRecI7O6YePm+mjkIYKn2jYEQGwQUnlgkcE8XlYPUc2kl51IDtIjKyAp
8wdgQpyg8u8p7sd5gxxGjCeRqPTxakpfGcA7p96F41YYkJVyIczMqr0r6nOobTlkCgdxJwgbHtfq
XuPP1XcpRbpMfCUZ8ebWsejTUA+MdFas9jmq1O5MFkcxXvI2mk0+u0gBpmAZIRmcF4jm/y+NViiJ
+PYGCKOA1IuF9MCl3FWr6QYp0kdlmg3XSgdX4u/D5ntwVp1wzLJ/9L+zdKkURzPdEg6DRRK/KRL1
21TMxeDFS+cSNb66j5Nnz1ITUIGqrBRyM2n26BUNUFRCzD8qt9Z4CS9W9JWj+rans+jmrPAgzaOZ
0u19ZFY+oSAPv9xMytr27sMjY+gqHSXvWpU7y3FlYxVF2JyBYzYjgotLItTcATOY6PkALMDmf9B+
QudksmiOrc9oFawgHU7hv1LiaMvN2SD9JTD98nXZgnNEGFwXuPecSybv9J7sQLo4cLsHedw48lwG
CjEKrZ+yb5vvPR9DQ11aVyewh/l4LsnyGfRjlOxlJLb6CfFLUjYfTALE9RtpG17esvwin4avOmZh
4BNCJfBiAU9rvxC+yrx+p8QOqhT9nJrg0HIEBkx7SwpDP181NLBCPykda4Qe0lX8AVtIAqm8Gu2n
T5RpiPVSTZGwQEWM1wjQ2wpt47g24qWkPnRGAYSgiMFL6VpIyWiELHyOwYY8uY+GJhDlWRdyl3VP
PYAI7x2jfKXBcR0cLBDY9hTkbgAGmSd2CTeUfTTnkPLypxTHM5tDlMGkABeISRL3eYqdMhxXrMa4
SpngrNpwTW6wVp2xNw909Hb1DYdPKOHt6yRqlY41qXEROubB+REtdr8p4XfUX3rbLzLsmt+8Jd65
a3ddule0u7ANM7H14505bFUd/POc3JWp+dXLV2t+k/7+kSO2VWoIzIw+jHI56gvDfI0sU0HfBepK
tG2hcRHuJb2cS/6+cg6st1c1ymPWOmAKRJ2s2OdeeTG8t9AG+ND4WAJzhJaP3Fj22W/Z3ymIkiuV
btTAPRW63jD8a5RL6D3S3yk6fpNE3C/RbWbTb97R1gg56y4ivCHbRHxeMnFUjN20dluks9rBBSaz
rN4CpoIIySQit08TlzZrQKI2uwfdMTM7Mz3CGokBaKLZkbMjGSXLhId0qC+yt4fuJzRdMNaoo/lt
IeKVJRNYsjh41PgqRCmnqbxie0GHYgxdYJYxULSzUn5m0mfj3HAwGwwe1GsWfNZAW80bOoNW3MAh
znL00VvdJuXhLsebVowGTNS0zTkptxnSGbDFOlX1+J3XiFCdOfsl/7cnb8UC5YieR0jDQcRR9Fj8
X8SMDhFHDjtqKFrsx+Fp+eFB1Bty/M3CH/YHqtV+w5B/QcbDyEyrdVNtVTJhVik6f+pgqxdIZdF2
JWu2P46xBy750ZRb4Vdkey0m2rT45rkCwaFEQIu1h1ZtmlZwk41k2aX8QGSM/FVzG/qsukn8tynw
I/6eYp3/QGw3WvIjNwVgzp6t7D1TBFaTRYB1a1SgujfLV9mhsYzjPvYZIkd5PlPpyE0Ywr0jAFyo
uJbxhlbBQ7VIQx+eZO2gNrxuGZRP1wYCwegiMPbCMB3XX+Ixjxf89rJf0PzARlZzlhggF5kfV0cw
7mK4qYUXAgroYhvt5ADBzakCNAQOkKzEZiHSftXmQjq9MHjPES0Fm3nhhtnBsI4YF4mKvfts5ahn
Zl1JyyXh+bVoVqBfV+FD0g6NhzaxZ63+pSerzGc5FWKEIvAaRIOkI0ViIqe4o8nOhaFXmf3r4CCp
LiM5LbwHxiWP16a6LaVrnaOt2BooXSBH2ls7ReijLZgr41bkzKijXdH9jtS/aXRIOpTgGe2o9a5i
DulyMxATRFqZ6LA05V2lGRiZz4SrzyJEq2NhCm1LD0fsJd6jMsu3qrDrJA57gx6MtUuPMzLaVSZI
qaLiQ5znvX+rDPtQS9FfW5VfJJdwV/mZPjck5TRNwnVErZhm8p+mO6cgnR6pDICqUoA0MM9XI/Rj
gbRruIirYkPc80Gx1qOef/fTV0+apM2Xqw3kcvnSwYQlP+Xms07BowXdymaeE5T+LodxH6XpvqKS
DOWWlapyRy8+a3Hxg4npLzZKUrCrSAvxv2UxuRuYLEvoF97k9oHKZYoNpNTXDsuUtuOBq2IOzXFJ
a71E/z9TQ22/D4b20MntwXKUlV/Yl15NZRYuLefvokAbqAUSuhkMoV18CYZpJSk6uFFnJceUm9Jw
VNlFIsmwcwcykbXsGnM50GcJ1mbPWVPJzT9bj1g1WGfLEbsdeomE/HOEbw66sTHNN1aIXxTIHzLz
gKmTWVxKFVLsCIvOHIAvDosohyZjjat8QudC9qxnI70CLen51aqY2ACzimrUbw5jqevXSkrmoDZu
e1naJ0HmFl1IcNi0TpAJtggfFJ97ky3CmPZkrzm8VEh/1HTZFtqqpecsAbyGOr1xHp+m1L53DlaP
zjROxdTvg6hYGT5gX/TIVqLMh1LE5hQ0dBNawwTho7Q3w62e8kRQYaX43mjBnPSV4D4Z/OHgYwqC
tukaMATkuFw0FkxRuI9ijZFHyrl2wLCRUUY88TLmNQqD0u15NChMAOipZFqWqyi3MJ6BJQJtD7d4
2dmAtFhfTArJ9UIEVJFFo3BTKni+7c5V9Lckf08AVQpx9vxTLAA2FhEENTytmqUnE1OPikLnAoyp
lFjagnT89P6JsiRBtmKw1x9OUcC0nNVShNowMGiTUAbGNotyg7Uf1Eb2FjpzYz06OMmroK8aHTpn
gjaGg9SgfyAYcjKh04DWajA6GwxUTdbE44ROrIH5nMbzqKXDGcC7slYvUn2mkk1hgwsbubNVyg3n
7aBdKkkHU5AS9ggUxL9Hp8MqnE+PYr8t2kUQKx8GhitOYF+mN6bTDKelN+3G5LOc6iU/6IKYzUVi
IK+bKHS7f3rDTIkxSXS0LdcLdxmuD4apVMpzpElazW6d88PCrzCIbjS4BcbaUsgAY3NJbD0V4Vc3
XSi60/hR4PFtySALLUR2zCaQoYVSP/eDdFWT7mDziSR4PRIyAD48BmWebEd47CyECONGB+Dmp4sa
bafOIERK5TsTxZZjUXy8k+DaEIUgwcC3UFdbOh8b2nnxw4U0tEnO+aA9OzKMeiG/5B9YmJQqEX2o
kLQkpA2yGCPRZPSRvGP3GKmpWnh7I/Zrrusun/u9tFBD9LbesMyQ4E14BaxsXQSsH2vGazSVCLML
JArhSFUCGkhFz54pAFMxUaZAoDpRqfEoVci10AtAEEDz0PGZ69laA+pVeLGrV8oirUa6DRo4BoOL
0rxWBXuw8DcHfGwyw1B5wgXdy2jS+cQ6NxcRkA59dM0HyOEOvrAaL2FDZ0wnoliM3ZCZ5iRnOEgd
CrTrFhQ7C4JxQL2M/qr509O3jZVY0ClqlXkwy0pRsbK/V5Jn1YGc1XYwvG6Q62s6YYBAlIjZjxQy
KWZErvRcYky0i5rS0EIHNoz1wge317ybdGcBQBuYd9Xs5mRu7ZyfVQNEosnWuu/kDztqUFZEM8xY
uJpy3pSmQkX71SnfgQ9LNOVjPvc2Kaa0kvVCHbCFTIQD9OouqV6NiSuMNULffPfesxsOTnBPnGOh
PXJ1X4cvpfwEWmFXdynZ8/BrtJfKQJVi0LAw5keaUKjUgzWYAfqPhpZg4O/zYdnWOlcGEorB2zqd
x3rqn96DAe5/W0RrYoIqZiJy9Ei4ZwqLBwg/5TnjS0nj01Cy0Vffmc3sIVHuRQTeFeYIVot5BEnB
yzAb5IQSINvIoYgP8o+gWrDMNMy9AlFqtIAdj9yi96xA1Bfy3X1P/ckyv1LU0MnkLYT5w9FDdCXf
BkSVv0C9ta0C2YKZW8AwFmJSg8sxDN9hzdSeSCiiDbK/vkU8aaJ2UD5rjAYF4BDlV4n/bKZSxVeG
DDSimbvJ6TcuBa4A0iHPUnxUKphenyGqamHCUy9hBHYd855S5fNYBcyWfmwmHKHlu9Pv5nDjk+jx
grAyBi0XSwRyhbPM2A7y2S9uKUG6wI+iHRGwikmOEG8gW28Sj/LNyHhIDlYpm9n4pMTHDqLWR6u+
ZIX2X1oGLAQTviPgFxZ9nIZDraxXBnq2UZuloTez2QQ0VKFBCT9aJkREKuCIYSCV+SxwVDZsCwz7
xf+E0A/rk/lOOWWGnKrFXmk89P9JsRO0fpjMNW7s1g6Wmm/uMvpdwyrmAaM4D5JtnNTslSBGDl9e
J9CAyUfDHlhlqEBTiGCYUEQW2vzyR5IIvHw95OU6ruYiP4RGxGLjjqziyKhKiglTOejEsNFmpGvy
3qBGg1j+sFL6h35Pzs2IhLJf5lt8jlO6hM0sKnb1zu+U8kU5nszI9cOLBF4PTXu7k3Ev4urR803u
wO27J9W/CdyrBPazZUxhKDfxkKfFV4UtxedHzp2BXxLJuhBE2IcTIRsydUrocqN0Wkeog9BVqHRP
iQxKP0Shrt+1qJxr3Un38qWmXCT9LpEuqanfincz02/F/2RVPpnZf0dPHeAENynbkUIV6J6a4V0Y
n1l1aC0f/pFB0Abt4a/GCZKfw4yotz81OOgkkorXMkt/ZeuuWt/1sFO9YwF8xtplCGEUjenib1IV
y1F9xLErRZuSz7f2F1poL00NTYTy1zH89p6wzoDCVt6OzzK0XaYJrO1YxjQ72XGJ4sF3X9u7Crtl
ei3FNRu+dfq+UbspxWeaIrL948/sjG6uX3lDxumVc81m40+PkC8tvwD9JvEVheEEF1M+6HZNQDdp
yerGGu41dUBK+mGt6XubRQoz/0bhRPyUuX4inO2Vc5JbZlR7r7yY7U9WrsvBxuBL3xJi4iM0Ppu4
9tlMlcVdDSzemHuWP8cRHFR/NZqLqBAUGS3uMse+qZyyOJ2bgasql864NsxQErjFl84k3WxrL1X/
EHUXleJ93EUlvdyBhHR+b2lvetAW0ylgPuKpV83+rAplZnCnJvERQxv7REdmF3isOL2q6xj8pOlb
SdfsNFv9kqLvplk3pqPabHDgaepOJi1EiXaePGKqXZXtM5QRO7pJfLLzreVdAgZvUO16b1exquwO
RbnUa+AL29a4aC0iS/k+mbce/YKSHaCgV7SMtsLwpj7mGHb44D3l2WTbutgnymc4HeThqnMQtOGd
R0bhGMD/XDq/qmO4yoSYjRtT/HE0etE6++5Y61rxjaEJGPbQ/5O6B2N5ZdyHEYvTjwIsAiWZr7km
yzrMiyxRfAyHzC77/FYoN+KFEMAezQgLEr7D6SSBhRRLi5tpbxqGQbqb4PWNloXDusJw2W2P7Stl
I9/j+KGzFXpX6sZ45RlH/qKKT7JzMxnF2gYjyowTHWlCcjKqu2Ueggrm0Dkod2mAin8zTEgi18D1
7OAUIF8kMsLRjpFhzz2ZKnzFJcda3EL1O0DL7/uzmXwDdkj4RvMWXR5ZLkNBrcXp2V0Jwi6y3wS+
Zvkv5vpL94EfLloUC3ZgzRXv4enrrkKDsiyxLDlvqfoe/fcUPU0bb6rkOumJ7mC+ogIJYBtXnKW5
9q/grrHxYA2oaeocLU8fLUK2W7n/NgbyoSn1SMNB25knhzEgp54ONGb9ECjvOHjk3dM078XIAmZR
ZQvMQN64azpXTb50tvPZ0Q8uBv8MUrYZKKjtXu9uMvdK9MPhWBtz1ceTMAtZS4HRa46FvmfAUjMp
xkCIzBRBwjtFQWl7F4cFWu1dIoX6Ce6GelW9fzJfQH7niSjTi97yhf4VzMoQMfLVa4h0wdy2Wx1h
uc9Te7KHne+99XpbKMzH8q/R/2nkldEz/i72/XCIiIvpNlF0hGdMA2/3azLqMFdzwMe/4m1qT3W7
91VXrV702DJEzyh6SvA3KaN07adrH5G8KlFNstZwdknOhngTqg+e1aT4qasNsrzBJnM0/ciRIBEs
gZOEVGOGJ48Qs40C1k45lzgnU87iDjYkOFtI7TMTznMKPYxR6JyysLD9WWTbzKp+xQsmhgdFw6xw
Hxm7TFlxtLX6oyADAP2ikf5VrPFDMibpAGcoUUDr8JMVypYwZF/ayCbTLhSpnCZ2v627T3wQzcSM
a+spLsNDB1d15L9UZtxUwB91j1WYX9Ogz9sondFRk6m6sVsCR7VfXQQqUNP0aPti+LWyLVT2nKiW
dbazi8FgodgG0U20afywXfVNl+rDc7cZw4rCqEMxalXkZXior9ws+dVwJHWMf0OMhUZ468cX7V1O
+ROdovRMUFvmLctSmB5Sn622a8dXPfltFdb78ueg/xTGT5n/lQj6s5nSkyq4Dfp/ZjzMMLiK/rCV
/onMw5Q+rKuuuvqEC1ZThUgM84MLhlXG6F+ajHATLylZUsnGs7dps/FqUGYrhUAfC3jVapjIhr80
8dW2GXa/AueQPCpyF6AqyjDukNhRyWd/iXNtUfoWP9yi/OF7/5LDwQFUIxizkIxPBVORkGWiy49r
mkugBoRQmrxxFHYfvDRB+eQdSLSjhDErf4zM9ZK1aqzHjHDUW+i7FkxoapRqW/EXJVm6i7uONbbe
cx1Tf1TgxhHhko0OmYxvp8SRwIaGfdQHGzzoGyopQeGKv4isW8SAiHNitFCubAzyJVGnNQWwD2mj
jbgoOBgTv2CNUnMh8MqMSOFD67XWi3GhjxF6EOerS6enY6qPQq4YMrGsVKe37XWCdXi2uQRUFM5t
mh1GfiWH5hEzdQstfd9p2EZ7G2xQtK01jVc2R8zx41UGFcS4MWIYcc6QblK73JkDtUGRux4q+tRm
S2wD05MQfSMFGEBV5kl1Mi3v5BZt6raGJdxYi0DODPQ75imydJRz5FvxS6HfiyAFNKGqrpN4raX1
bug1t5diPHQfk+0tp7FYSgwpHSsCYYiKMoAQErwGjxbFwgyItgBH68owmlXaEUJRFcRXG8q86C4Q
yNaTFRwUzz/XdntuBggczkjL7Tbp1Qcq3b0bZzp0FEdNAEgglhctpWlbDNsy/JJRDKQjdS18p1Zd
ZWGyT4lkLzO0KQbCYULdzO7ocdYrNOtyd8UgUFjH0R/WKaO9JgAigtRqZKmjwQCKmrecn4V8N8QF
E5Mal8XqR8kSUVJvcTXCARufcZTh3JncFg2HMmCabFxnuoeJP58yopFyEnnI84r1cSYXDarkcVPH
3x2uMEY2MZkSWP3WfJXLPMGo4glrXP7jA0OmHS2wr8R/BsMQMkGhWqnI6/xVzL8ozQmppdEdgahj
JJ7rKsIuwPVSNy4d8stMIr8MWkODYqxA6GipuJaRVdTkzXQlUH5rQTYz5xFfNLNYlbrRG0BPeOXE
DpcAoqbvrrKE/a9NOHdqs79gcuvSi1RNqzwkqaz1XU0Zt3bdXvEnTvngIs905WTkhVKOWdacaYBX
Oil1OGtwjUKKGMiph5+QRxeZbL/Slp7J2F+l5neww3VvGXfwuoY9XlQ/2XWFv9bJ0Wow9jaJ5pZ6
dZPK6FdKiLsyhby37l3nbg3Fu+yJ6TX776jOroXCs0Ndis2/t9tTLw2HXlEOmTkdghiJMadkExCz
xybMMYVNWBt/avhOLclGQoMvLxA+ZKQgJWXyrquCQ4S1xUAkAwWNfXUggw206EjmOueiQBMrDZbk
sJatLHw1JaujPaCzNxOChSKlXyS9Yu6f92F8GwP5L9E0wF9xd6idv0Hpr52tn3PdgETbzU19Wvck
f2dGP3fk4YjDDFWEDG1M0xHiUV50/NBpZ7BTQAWdIwE1wnju8Uz3pgR+1vpE8YCTJ31rngtchu2W
ISQwOmTM2iG6SYFXIj3VsLwSagMTWnNTv7y2DuazVFdf+Rh3O/UIdZ/btMxffj9V2Kh/Bmn8N/QE
oyBQ3JRg51yuTIepvMP4MGnbj6oU5QYinSQnnK2M7dD1vOluhSnZDWN4JgARYZOkf+Sk+gYNjrie
EzQrCdjV2Lcq2HKIpFnBobnq1TqieplNBasa3ai2RfTSCKlyENYDHiCvJVzbarDWJ2+r2dWmGiH3
QltB8tkU0U6lpW0TVF/oT1KbdbudbqfAIN2oh9anr03oFI6870ib8jTcdzBICtYjqKv4hFZ2HW7y
PppPBU77pjrLI8bxKAB84s9wlmwsrXdNH1a+LM29wPwMgXIlXjoLe94zsm/lvl5VZktkJg7huqML
i9yQhm0M8y1YnYtCgDsP/2KysCTrCjLUW6m367HF+tTKWyV6Dh0Pt1Ipl6kdPuWgJueDVjsKjrKi
/JSIdLOd7XkoC4EIl8OiTNqNkAIwlm/50Jg7kr0GQH6I36bPcl1n3xFVJ7+otl04/UwkJPCOnxzd
3Awtd6VAsJnc0Hoxz7oOuxLeeNQwSjrta4nv25hcPZB3hq/uWgu6RwhdnwLBYruvR189tKsExlKK
TCUYqbFNSD+92xbRoYzCbQ9yclCQ3IJGwDroFeN+YNgYGM1aG9ul5ENrMvJVBCEgbZwDXQ3+rI0v
lQfxtx2g1K6ISBHuWXGEB6P1jg07+WqYFoktMeQbNnVUoxFqthMrQJupZwkKn8j4JVAlokgVc9aA
2k985aRWgHWOQb5NgqWnHYhP5r8DfQP/oWtPak4bzZylOZAFWoE9CsOfYkCfB+58dP7V2rMSbWT6
zqWV5b0K+W4ZZ7w1SnAbQoUhMEALz62Yf1fld8g4yo87huwMtszPpjLnCcOD8RRwjgWwJktFmlmQ
OpxAgbPKAhNSFjZgWcFB4Zzwz7bOtudg98OvVjsJeL3hMUORtzoury57iMmm71wc+gUNtMZQn7pG
/EA6k9GS5NW6An9mvX0O24bZORt2GuygJecQlokWnhvcY1RFzYi+fU96Fp586iA3IHjCB5ytlyCI
42UtffEvIXsheNjZreDiKfDbWsTsNjOHS1KvHcTkbjqerXLRyuuJdpbKtyFhW68esbLm66iTreQd
Ff9d6X+qhrz8ZunvUr+aGr0r9F4Z5a52VcN/PO+pD/H6KwVr6VtPmG74jqYazZi7DAVJbp8DJSyD
cA6ivx2YljGbN5fIxjHByKyI4/gwoPIyAujjDAoyDAySRRpLW5D7xwvuSB9mC5cQP0oDhaOxoK1j
ze5J1Z2SV2QyQfrjD8IIyJEYx27Vewc6UuUas/dScsuZHdsdhpAQX1wPsrkW/uhXTdioSoHEZV2K
WRtTYWP61gBhFkzUiOzRifGR7C8rRozGvij1kTh51ew7CgaO5Xge5OYiIYinYj1nSgkZ1c7COw0a
C7nYWYdjixkPTTgfLrpSEhd4i9jnDE22MrxkGTXCOVstTebXdke/MG6QfpCIxoKYbI4YB6/mvUAt
k/oAEjYDUuxvwSYPTNi9SEOL1Mx8kwANbO/Opbd/g5RLUWYbBnlHZ5Rs+ANLpzsff7QMEbe1xGfl
ayU5S+rdi1J2FO80+pXVl9LSUJy8YUO2rrOMOCps8xDZX4UBHMj/0ceTnR7xnbBCpJCfCqjE4bdA
u6lY2tr90J4ydjAj66v/+m06OTv99MOPXnlkwP4muqUODkJSPjIf1/eLMiq1//ny01Thidxjjmrl
2nZsYRo8/WZKi4TUvH+YlmvxNQRevTOlf0lDnPAjiM8TbTNBGZN25+2w7V0gncPp5sOmZoCSqO+Y
pYM/vfwc+yucarb6nDSzyDRmXKjMzNk8Sy/CoBCjX4MUd5MEJeQ1sJS1EfbxOjrvNpeXU6zg4bpV
6GSq5HcgnaVTOHTDPyM1WPyx+h4ljJwzSSeoihlpkdzQwTcoXgzzK0r40SYfiCZ5Vgxl29/YgnCP
tIN1JnYXxPTzsEnm7PCWuelcxiZZiUepDcqFYJA1ysKn1hCjt9ou1oaPhnGA8KV05MFCQo1RnyKM
VReTGiyYKmGWCbDxYP9Ts4VTqBtHInUQPe9gcqUq7Xw0vG3AtMnr9d0QFwuTfWohATQjB9V0GEnq
/TLiCu4h4urRQBII/1stbPhbpZT3vd+fB7ZxicHLgvk5JcFzCOINPTPpRWQ5dTYr66sfcV5O+iHU
i7WCfEPyUM1TYlhKsLTldMlPTeZ4tswrauW+XGWRuZjsBOGL8lmEsE7KgeBwyHf2auyNg1/h1coD
NiBCAMFKxr/7UC3sGKEeY98e9Qflwbzwo0VTXo0gJpWRVLsAzU24DCa2fNiVPQOFHQLfhAZaliVo
g/FS5Y8QDbzhmrcrs2NoZy4WaJAjpbQ0J+fBb+2hexIqiufUnE0yqgAVLogKEauMYV8TcwUpxNCh
wgFCSAEyTSp64IEDGHlkwsIo71m1YcEpkgXcolkNF8wQo+emnP+PsfNarhw5s/WrdNT1gQaJRMJM
qBVxaluSm97zBkELbzNhn34+9GhmQnNuzkVLapFFsjY3Mn+z1rdqShxqs8ScJhJgsmq8MumyK1F5
VBnku5jt/yC2o5l34xidW0yA0OYK4FId328a/WMKwlMV/SGYfaCerNilfd0zS1uichduOvJL3Mjd
WcG8m0Py1emyPSCVNDg71YzHecT2giLDhOl+AB1pI3VNfQfx0oIL59LzUK6z+65BvcUmOLRMghhZ
zMFjJrLzsg2O9CW9XW/9nug3y3/ROtzaDCap0/mHoAreJtlxWvR5EpD/uVmsk0dD51FW5SwfZ2Yg
IeAfm1oyJjj9e2QS5KI4GVeL8o+VP9sNU6d82o74YnOf/RBGxTDFDjd8tDBpmmvItAE7OOlt6nVF
nfcIi9nvEtGW5C9+S0DxW8pyf8Yp6vfXbv/ssSWqozPt3eXq07XeBnr+3KaaEbddfp/h3cWcf6FE
vpe3SXwZ1zlbwmXgZ9JXjbIe0qw7Yz5T73KSqCudXq6tYdMs2xC/zkRISn0nAcoM+yK7HkAqFOmr
Mz104sMvLuXwrarjlD7b1j6TDwEJntUht2+67rMMztax+1yPZzadnLRO2bgFYR6JpwhicHur+nxX
kqwi2s+cnVlqENwF7704raajGFw6ClA7+KhGFOF3IRsNhcowclfJSbwxfb0LfULXXxOpNiOjvJzd
3Kg+7dWbiYFp75b9eWrhm0spKJ9C+1FbYsN/AbyHFaEObohmCVuCum0rPIjlhSfIXkAdRxvoQZ+k
JPEEDkFbE15EUnhHhDFbsPXblCXmCX9mPRnSYKwT72Oaoj+XAznr9zK8mTMY+xSXBtg3DkQ2EEix
bK/86tmNC6nPDEeolStW8+m+YBs54DWyrrRA4zea87gjhSWDbRDHDHDh7sOKrCFjdI7Zdvj33Il1
mPdYcR/qsGf/rg+iWg5TKHfjZKNNnfZNo+8t+RZxTPsMXsGUp+G4kWGG+ksfwlbuBy/ayijdC+Nu
hzzYD02LJvtNzrQlcHHC8Eqnj5GT/F7Cm6L2ker7UD6nfYf3wA4iDlWJ76H4ND2Gt5wfn1XepKkD
Qau7I2E+xFIX13Xu3jAatueCF3wtNbB7kLE3hgSnoCJukZGyyQU3CauebBIa6wqdS5nMhzJiaB+/
VsidMmQVsfvsoBVGZdWSfra09XE2IXgUtZty+EyoLdKFfMd5IrAd8T1m16Yl24xEDXJ6SwfRVoVh
nc1VzRo+5HgcbCbTBhXKz0QFOpJ6tJ4nGdzqid0v/rd1zd4NM7fwk2FDVAWsWdSy03O0mRpN7B9G
Sn44g9miJ2OyYOucomhxLpyCR5ny2tokDv8HVx2t6CFPn5oM9RtGDso7Y10MAzihr4YNWe1gvCl/
HEPpLV6Xvic8Kd6iNFsHqs1+6PzfLh34MhFdZ6XHxl923FnkAp0M3G6PpNEm7k/dGFwEGouF0x9S
gjPmEnSo2wiWG+xhitOQJyRB9QOXwHINcu4VKUjJ1FnNznktqkvH19cpPzgdcZfR6/lK3xSu+z6X
7WUDFGwR166ADePzaPx2WnwR60WvCmu/9FwzmlFJN10VY39oenKVCnEVh8l9O4in1XkkU0SOTpZe
BAUPhd1gCyGi3rlanwCROcdhtr/I776M6hicWXDs7JkHzcD48sCspVeegHpXt+fj4t0s7mUUJh9L
Xt9HDKZKSz8zr2PyXEPiNyAlov4LZGNi9H1RuygoAM7xXS0xf66Dwd70V3kIXylbeQHdVUx8dfEY
9kC2QnTLxWMZZjsfW1SeTU99rcGcUK2MLwXQFm25Z8XMjhxFFLIqzIX5vK9jfe0kDSL1Ql/wAJ0G
4aEzcTnTkCQr8SoQYqw2A6t7tX12V2qEdLtciCY/Y5CKAgvRetjdpB69puIGm7vusqMRTTOy7Lzi
ZXA7xBmx/NJBu1dx/OzG6ikS413ELi60HwgAuCt4kWYL1FbIPO13enA8zpWA5pGA188RTYNxmZIV
3oWa8YFl+cHu+Knr7kqJ9X1A2VmJhzpEDCPmx9AizmVyaJuatHj2l+wQuFTGnvszxvWZXbR7Mab7
bozuptp/4tve5258JVFExS1iwRHtplXAqisp9j1vvA5DbHo9pTwbr9su1Zw6qH5jDIddA3kRKXci
PxNNclhHbpBvnZoi2AfNLQz/bUAeRM7DlrHn1K0++VCx6NTXrVlzF6Men9miyb7FS3wnl+lmybCK
YeezOlTkK940IUweARHD+KwAdsKKcuCGE056WQ/LC1I46vP5knc+2sQXG7tzwXiTteVuJkW+VzRz
i3+fI6CwnQyca36Jj3ofGEY21X0Zlwec5VY8vxhEClni7tG4suglVz7qHhbG+H1M9KXjnOY8vFSG
SVzPlLi+iBYCw0cYptAVPbCi3oTwR3IstvJjoZkTmLOi0f7p7GInRnXMBnkx5/KxiO296tVZ07D1
JKMV0D/Kg32Zxg/CmCt0ED9x7W5lYs4M3Hh/3A+83QYi1GG0FyY5a1GKJGizMtLFcqfYL8p8JCbY
j/4dEr/t0BZXHbVNWp/msGJBxMKDqSzM8jMfK9esYsah5U09kE3QRo/zVFlbCpLr0TuJUBAZnwL+
ETRtTK9sr6dkJksaXbScyqsg07dTfSRGFo7kFFlXZQUkVCJI+QiC6Sh5fpcSpyHwjZStcUA0bs5l
Xy1IXBZxakdscb2NkFdd4MN+Vr3/M/34BJs6AfMo95LNqIB+wYRv4wbX3ejdzat906jvdbrm5NGF
w36hTdqbdvFPdmRf1faMFXM+mAkQl0cydj3crOKBlq5qtBaY0NVNUEHXq0BSuYG1l54+ikbfxCNQ
BszZIizMnmbktwYYIOIISKEPlVHuDWgCMQ8X4IR7f9kObvBcd1hBI/Y3da43zCRQvi274KqqkF0H
1Ksx5gR8K7mLLso09yFKtbREbYC2UL6oodtPZB5wW7Huy7xNHvTnAztoGPZizsHWhISe4+LIQzbi
fXTXt3QRWT9u23I+TayESHx/bw05cfoiqMqjCvVJTsNZIaEzM7McVHbqEqSZPWHuwWU74dE7iQR9
UsX+alQE5DRnxoLqy6Vjpah+POb4xtmQp17i66u5BMk8aFgXmN5cRU8FgsVs/uybct/M4QaUnJzM
sVzqfY52ak5doq4C2AISzISzGTpvb9vDvgG/Xit+8SW7rkgfbBfxSz1tSwj85XSgmTzTpO4aZvwe
Md+ajhwf5qklmMqmK2sxLNT5qw86UWMAAmMavLUBFPcXK6vppNBGCBTJcbLlV7xPC4/pX7mNVuMk
ir9WG3ALrxPZDNGW6PkQv56BUjuDGV+r7obBJslRI42oYqqgVuICrrqUOYlcJWuIsNt306HKQr6V
0tRK0lmrFMdGA9txYQzGZj7FYCtojkryq5cEB/WQ7Z99CVfH5sI2IcybFusg8lVEktQMRKZ8Dt2p
YtEdJG9z9qGXl2EdEZVgDD2MPvD8+Gu+V1a/rSlyubpw6dXsG+t9ILF1ehc2a6i0C5jPMHC3Fers
BydNjpa4dTyS+rrUQNOmQEykIGWnd8h9LtewQSIa6n7BhxDSgQkX1ldjNcNZpXH0hSkyINUDsfZg
7U/1i98FydaV1OvJc7l4HzIzrwVImK2w062/YPg1Tsv3z+I36WSUXpW4TjsyfvwgR1EawD8ZLX5a
wEdOjphDu86t1wI5KwOGNTWguZa/Qp0rykAfQXZl55BoyuZKtOZGQ4KM2xTRbl/5e2NOVsQV5rhT
sPFLVJ4WgarDsm5VCt5kiQsvZUmDZl8RPyIL4RxTcCdh23CqCUTfQY4OM3OrjH0xZeekRHL0uHxI
Q6WYhPAbxTlxi0irJm/0GW3nW+1H+lRjLnR8l+ROrMyW7360ow+qdSLIMSoehE9mhZX3n0D7tkPh
7XPh7AIHszIDpk1Ag1ClyAa8L29Y4SBpeuJJWinIHkDbJjo6CTwu6l+szWTSByFi2PTN+NV13lgP
uasA7cT0/PUpGc0pU+2xGBuqaA8hgV7mU4B/KymGM15Ysc9Kah53ugmMf59VEYQOJxpA0WX3YZLc
+qLc5SVe/cWTtOrGZl2COADPP6BJhICjhZxBBITFTSt6lOCB1IMfEqf+WYyn2RE4NloTXJY5OCwD
yt4mcGN0GFs7KkEVuP5HVWWsTH0ABfHEHWIj6lVZcN71rFWT5t6Z1I/0bknkAM5oKaJ/4pvFhjue
ec8DMbaOB92fnzy7N04Jj2l6n0oiE9gk14fKhYwmE94kcfsgswYbipoObsHDJfV4YfmDPITVRWqy
8qLso0PgM0YufXqsuLDH41TGp7YBvZKmEbLxbcC9uZliOJ+ZDRS/KggEW4piL+YE0EcqAb9Hw850
+BQDJtUbObv9oeMpatfEI9V9xL2f7+JkWTXo5TFXK70G+uPkLMt2XvBoeqvKiVwu0afj3lTWtAua
6Wtsy0/jEMnhCU2LzhTfYUxvZ48dqd9nxRIQyFXI7wgsZeuxrO4jdrZSl+d2i0jMZ37YBu2lyFuW
6j003DQH0JX7BloYToqAhcBGPlFCf8WmxsGSL8gbxHs1ItEem21WMXvrYvWpm2bcdSAhbcXL1MPX
GiGViIXMxZJ4Cl0WDtybHO1oyP7dy15xJz8sfu9gVC/pnwhCsxfW3LOIXhVCgHqJP7sSRWsuSarL
EG+HZfnSDJl3lGl0qmoWaR7wrHYGvNj53jFixbIdKho66br3NoQ5dn0HQbZo4wPWZ4y2HBtjf6Pc
WIqHdkE4NMfgF6d0kdTDy1UwMtPRw4i7VlALESlUpu+qgNE6Rg+DAzM3Yb0pakSWg4h3U0Koh8Vz
7xrvI3OGi6wjiaBaFFGKGCec9meMop9ZMA+YqAvSBvFcm9OWohyo4hRWsn+labW2vo0cP7TfIqY9
04SkJ3OcrTuvamoH43Iqw/NWgjsXlv8aws0bINJo9z4PaCakir45a0ouLAYV+k7hNRHD/CVka4E2
IV4Qapbjg4rgAisie2EjUlCThI+j5smoprfMw2acLeTCCte/rJuHnPGUlw0CyTe/Dtdn/Gcdaqri
34HvbWQdA+K3iRa2OkLWhFVFpxibmoQoF6wstqUuWfkU48sQtjsFzCoqLRo2tNN97FDZ1Abv7dCg
qdAt1cJdmNcXvgvoWhPDneUpKJsB9WxU+2iRxv1UuSw05wzwxCJPUwDdwmmSa+W+phIcQBSBHI1W
XXdAbASEhAwUtXB5NVoIGL4/3RnZnKTr2Nt2IcyU7Zb2odg4rIADmv6iaJ9Z016XQQ0UOLLOHJDa
Ye9e1LzinJzMnHQR3Q+8eWB+QmW1JA4Opdvt4m+niAres9ifVemlY7kLkSq37V+vROtmO6eT53nP
3Eh3hKX1BpGHsm5aZHUFZRfzUzwLfYm9a6K38QPVowe9a5kxFIhnsLD1BL0ovIdji/d9rYRyo55C
jbgzHM5E3OA7Rf7exUy9RGfuCoHZRzsUK2W3wGQC14PoSrj1q5vEbNGmGFNdntJGdVC/CB2aF3Mm
Uy23lcXJ3uKqU3NEIjajF6tCejMGb5lGpDjZFat65bZoQC6HhUAQJwgZy1sQ55AgxwMuRBta9/o6
EkK/9VCBaa+70+h94CyxWXLD+qWKOrZgkgFdctP59jfLgfug6whYDPdE+yLeD8cSPSguOs/jdPcF
ysHIj48pm5xak0OWl0Q7pF1/znOJWTHBkKZXos7kQMGACzhnFermIQy2KAAeC9uchFFgi4gE4aw+
dxH/0qy9VDymbMfyTZKS9dFou9vZNjHDJv1SA6kFs9PS84HjZfvWbjrmxa2ljjxxbMom3urRBIZ8
YO9fZDFrBwxNTm3t6tzn465Aw4furZ2JMwq7T2S1TFY1HMccUm5S50+Dw5TW8vAYKvonP46Q9DIb
Gnh8mNHcuUVVbAfMrxTg9WYcMRaFWR+zjRD3YERrP7U3qgsLAoqZK1Zk06JYREmdMahvnYZ4SxEC
kFiGHR7DOSrtrem/VBVRBLrDi+KUajUcm549j+rc+wqR/yArQOXz4O1mU8NCCG7jyV8DxhdoAwPb
6gLJRqLtl0xSGblizBFCo8zrUdRSdy87pzIvGOdyN4P64MW3stEuBxnypTzxL7ye7W/Eaqxf8m7D
mxRT9nCV2Yy0HaXwbTsKzFZxTgwDZkMWWoOlLydHfUUL+4dBfVuzttm3Tkz/C8ZkrqeOTXFWjhDk
jf5sLAQqS7gy9ulUevsF8evCHlCFxcHygmcKBqhxKe9EtyQs10ofRT6HDPeQM81NeJV2t4Xdrhkg
gKGSHt/QOEwPDewBN2fTjYuc2CEnWzZ3i8kLPJ8RNkIXGa1Kk0cVyPjoSWaW6RB6h0wXLLUGPBBh
655FXKknC2pcUWavslI3c2cTd91+JZor08odvob5SOtG8U5boI6kj00l5lNX3cR1xG/DZk7TT7DV
/ACiFC3rENeYq5yYiExsEnbKQmSpUuaBoDCnOibWF66AmFuOA2Izg4UBW64vRsd91FEJiMfF25tW
drXWirxv2MBnvW7wL0540uf6zc/WEMaSPYODhwLiLuN0O76TTvPM3mX2KOesDA7P0CkGitFtEcgI
14B4cCLmnW0+XSVDQKxMJN3dMOaXeWcYWwXptZNPeLGou+KUvUPRaeAZfU8QDPPpxn4jiyLd1J7T
8FxOuKrG7gvzIurYBauRHcld7ifmPCq828aY93rImbSh3jtoZA1D79GVTd6N7yMhHusaWxRtSFgE
4hD1VHA207aGQ92tyfA1WbzONizCV02wXqOA76YwfVJ98uVLM+/t7rTkWIR6CuXfHgtmOhxAU0bx
RDIMKHuayc5cWktzPVk+7laZB1snI5Atgi6i6RCzqGRGNGJqkpoJQx6iwZ3PPWlI7BEh85bAvs5t
CngZw1utaKC7AnUk5sAorVjtxf2RNJxtLi1ILoK+t3eIVR6zTYNMeyMm+THJnjUpRoNwoc20Mrlr
9HAOrv3dSUKM1h0rqLyCs2ZzoWAdciXtp1mlcB3ZA27c2MADvYfIRd+dJsHvQAdYApul3DrWrvLn
lyH5sNrytbLaV5MxLIhCnCx1ql+CJMbcZvj1x9p9FOohq6B7Q3slLtDnPBrNTuTOz0LpymPMjZBZ
3SYh7dRMMAxzI0OkNOWhSOtjqTWkQ1wGWD9rCw+cHYr9TJY0lsffOoG+EV02Ywe3FTbn+vGxpkxE
Zkhox2lcg/GMy6Q8R5i3BS0dhdB8dWOdZavSIlm1yUmEW0et9fXCVLlZDe691m9Ern/6aJjsJbgQ
Q7Ede9WhV6MYYbyy7QciLIOaCnkexf0UsyAnxZ3ZwaerAgFci5+uDD+8ciKWcCaUMkmRADGQhItB
tG26lrzMEVkykTvgi2sdyDeUlB/N0t57dr/PmC9tivHWksOqjtSgAevnagJhkLDX0vGCbKBY+8AJ
g7QU5HUbmCmpOfSAG1CX6BHcZJnhJPHGfRjD8phTi9jwngWsD2qpd04kuY0gKtuM1i8ZaKGdhHWx
zgy0NYHUxD1zssbHiVKVu8ri5fUzfM154B6FxS0yjs5E+mx8DPoAwbUt8UkFwX5pcMYh+nqZyuoj
qZk3LR1LEiSTz0GtsZy5B2vKCPsMQlYezBzTKjr+9XkmjXfEPN/Vpf0gY+eBDcYnBvWLXlFZO5K2
sKz+6pKOSVLxMrOLHNZ8dwdGpZ39xL13rdv7jEEBgBreZPMyvLTW8l1JVDE2FsUof5xGeh+3M4+1
xNFdUZbphV1Qfuu0LumAxVtNsmPQ1ttwgQlQMSHoS4WmJFQHA1G25Kv/9tbvLC3oUDa3ycw2hHCM
hWHRSlrJ820jLPpbZzwEFjEDUmLBy0I0B7bNacWfYl71oRP3s0TNmqbJS1KGkGvv1YiP0/UKbxsq
ZHd1inuyQWbIxcXyl2UnR0HXB/G2TfSbh72sSvAPtxJZZuINn2NjPeowSw71cx9lE9lrJ7wA716y
0GJqIC0ta4OkZgQVJyNMxTD/JsXDWVUzTkrvwwz9iZ71mCOAROKUu5R/m77H2glA48IdhngH4BUs
kO8SEG/XJPeesBN+Dya5TV373OQ95m4KmFpBK3B67eJERjSUT2G8Kz2ulmRnPFIvfcwITRQe25DG
pRmDcqcUF7e/vqWMesC3e+1Eo96WA7+zMDCPckBAtviftqUctlsQxzmr1PxmYrykCrveJjZ8S26f
AhRUeSVzmsu5F+VFO5qXMnwsY/c8r6pNgU5t9jJuu6lgDIgpvGYHWlT1vFtaOvFian76zn8R8bGL
5A0/0UUeY1CcPIRtEIqZX6f7ep4oPXpGNGMuviVppJFhv7eE9XkazusUEhyaNfhH6SOOykeo6QvF
YC/jaetHFMlyoNhO4oh91LRt4Zq6vvfSjS40VenWW26kifW+wx6Tq4u9HmeuHuaN5EdiPhzHO6Lo
H5TNEJNd52MMzYcolJk9x6rkU8WLCRiOdFM9sp/uwk05pLzjzWxtW3r2pRER8oXxy7E467qYZmha
5qPXgHzsfN5tfUPn73qsOPvkQhXUHlMatL9ju2j4268VmNg3ifVkh9SBVdLQygh5NGpcKR2oOiLi
aVjNZBsmyziXRf2zdIg5ylLQzCv94OXIiRAMHOtJXoYc6jgmeWXaiFfOkwVWv3K3EN8CQnSE0NkE
DM4LMD4lE9G2TYNDAwNzanBOFWo/QXOQiX1TuQjFm8iClzQRVtkbOCkNLNnGZvdi1LybOtJiqQVF
Wu38pIkQFr4V+nFRlP15LnHMOUAPJJZV3KA8a4odalUC1ddQNKquRrDAM9249bmYCHk2MdojS/tn
tNbbuOTtWLjMQsYMXlESMzEaDdsiRnF4IlbkWxwgYKzm8SlwfP+8odn3M+bTjMizBaWrh5Ve91V2
qQfrznCOHfKpfZct6zbh83WV19cXE+t8nUl+X3ZNxSrm+9iv67Nw8i/avl4F1tdVbfvnKQvMjarF
xZxwVjVJ3B2pD49WRyZ0XDHktSOLVoEUqCKGTqtm198vmuNLFtNraKNt9fw2+R3WQcAAHxsawt+d
yng8Ugfacd3D7hh5Z7Lysq/hHWTbqcJw1oVEWNTj19JQ6pmovektTE05a806IOuxJm6mytHjpb3R
526vboN5qO8rxGgs8XtWWFf0OpD1bXDIUYLLwxw48eedXREqtjSvzLYos2TAzIYSfV6wedoFfkYu
fKILu98obviNNveMoQL62eBVReJKzfypRAka5c7f1IgUNthnjowkcbTuh4TQjMlue2QlDIuWZkLH
pUi1zGnQpyQ5OsoD0CfsV51IC2VBf75E3Xe1aheyMz+j06wKUL9+uoI6R6ok+TuqHaqZOYJK0Ay7
iKdS5me5x78HDixxmBzdDj0/5xdZom3uPguUmr3FY2anamZf2/8wz1nQcIF95KitEEWH5cmQrRuM
Yl829dGU8mupF2IBS0740NrFuX9nl6S4uNOKakzsz9EASqpHeTkK5L6i+o7iZtxME3xkienQAfSo
RMriZ0YMm9ARt6IuyLptDo0KkMbmmqVnlV4UYEDAKOOoaXz/Qam6PeTutIVTEh81FTKCkfAn50nb
LfGrzLrqGA/5+iPTJtNq3TaxZDU6utmhNpJ8cAIekHZZzlYnJTm10iqP0kPs1pqp2DQA2ALGxiT7
UirPwSfGqmoQUHOC4pN3FYiwZeDsr5bNHLvA5xUmuJhuT4wjintd8tBrDpdOo+DnySYKaMDvMdEw
W2pCaUuzAsMajVtUgu7Imab8DjpqGFnNBAIkucb23eyj3LzZPb1ROiRPSzJ0x5RYLsXsRPsMadOo
uSzx0SUtMtl4QVYwz/O4GVsSc3LroZiY3gS6lUfuHvaBotrFRId3ZbZcpq7ANR8v5/BedrgpyEWt
ws8seJpaCNSejXajifObOB0eyjmAYlU7rF9Q81Y+59JSrfLMonxvRHc5pGxkRMnbpnUycCjVbVKg
aXfC1UqfyEfjZYdJzk995X2Wgn4pylFkuhM7e1hMPWE1Y8Ybkx1IuYCtUyxzEyQDqJ9+7AhSeilJ
YPGRdIThtFrt+nSbsag7xOErR6bZCFovrDQMp/oq34RB96om7m+pOOq18F4SY4uL1keP52gU86nz
zl21n1wAnsqFIZAnDVoqJHOFlby2MZVXPuxloOttHW5HhXzSo42tOwptwnEDbrJwJP4mgb4VA1e0
OvYFSQC8fb1bcMTsXdb4JKFepEU/Hxe6sA2ffaYqRJgl5wlsD/WDDLEYALGMFUrwyaBfnh9bL+oP
Gc/q76Bvz3IVMQsM6X5xS95UvvcoCs/s1JKzc0zcXRLDjektwld9hOsmXrJdCJ9jSiLwj57Ldi/u
7/ICFSoWjKmeoWL6X5NkBKvDet8pTBtzHD1MiSJpqeCicfvku3G0Yl5pnY9xRAx9hkGGWMOki7it
Z4Yf+UT0pkNlDa2eVq7rGTuGd05JWxqZglc/QekzeHN7aKdTFPojN7oNAt8NCGIrg13frlu8rogO
88LgbK7wVAR52R4jezfU8+Uc4umrK/fMc/rxDNDJ9WA/maUiBX2oEOLXXCCYsRgB+PUeVJBqeKI6
gjo14VQgDz4nALZt0f6wYMx2MraOanRgAIfMVumH3CO9A85shsVpqm59DXmhwQSAvx495XyduK13
jopyOFvm7jtD9QHLtLC280hvl4hHJrAdCkvDiUAtPBhFlqG9jeaUxAsv2TWjQb9ODrG0/IjPKW6W
2gz7FGW3D7jJhLyeiMeItBirnUzEc5k01Y6to+V7IUF++m4iYk1DmCEVg2RsHxXqUpjvlKrnXPjD
rUVKx7Yrwpc8ij5i3WUnaciKiP0kOkutBgIKQrnCJRANPx0qvpoTPnGYfXoi3i9FzWhooEHXxSfa
BfCkjgO+wZ3aoxeEX/nonWU8jpxL+nokq6a3C3CeFjp6Vhz+tg8vSpfv4QTqIgmgmqg5lWwYfaBH
lg3+bemsXVLmD8HsAKufQVLXyWc3IOur8gHsGE97YasQiPh05nUXiTvGN9OCO3uhmkWIV3BPkRMU
5+ybY5wwZV1du6NdbqeEwWWEH+C8mwz+QW4wh0kWVr4ZaALqtRFGwsEfgHqbxj36wVBuFQquwoX/
4DgR0KGKITWzCc+H0uo1HaZSFqI4ovJXT1BEuL0zbj1fT3tZ1i/dZ7qEh1jiYdG4dIeh2ZXz3RKm
6S5AWL51eDWDHKZCnJIXF1fpdmmQL3Ehv/PcvxMcllNVT9+z65LfZOEPWtgvh8JqTolFkWpBhMhZ
AOXOclV1/tZ8doWSe+XpBzerTgv+zqVntY6dif0gyWLuh8Amugt0DpXbmu7m5TLQ9It1uwC/KxAz
TeitBQDGOhbyPqSrdxNCHVSmTnlPg5m646WxIOLKVZI9K2TUtJWGjGdqxR5JGyNM39ms3BDL+SrX
yTZGPTA7xUeGGxyxAzg6Lv5VeYxSNEGbGRqmMFWG/Ep70jvSaSQh7q5Qt8s5p/wx81mpMh9lIqaq
W+3Iy3aRlJ8jSoy1hylQYGKRo5WvW2fZJrBUXTHd4L16dZVfcwYmeMtVA/muQzM4wnYPeWFqPZyV
kZh5pm+KHsn7YmGgMZELNzVCpm6Ama4yMTvrImCB077NPYOANDlH4wrOOaoZqIsA18DYgXtHwR3G
hPW4SN77iNetFHmFU76DGZoJ0IuQBHPF8YBijjCatNb7rOP4GBfNZCIoOS4i9p/47PayQz/Vtkw8
TUIhCpsW4SdtdDON5AeiEvNFFx/mxjzmLYQm7J7Dtuz4X6N2Hjv2JonW1W7wqysLYNy2y3YtErUt
suoUsQXXURqW+mQne/KH49MAXZqTq0PR2ENJ6xjtWOmhiTl9Qq8cj1lirt3B55iqPJSTXvAQxSUi
dsNopG/BtszddModfzl6NstdnMjW719//Ns//v5vn9O/x9/1TV2waKz0P/7Ov39iJuzSGNnhv/7r
Pw7f9dV7+a3/+lP//Vn/65O29//34Y+fuvvj8n7/8L8/c/12//0H+fL//Pbbd/P+L/+y46ow823/
DZ/qW/eF+eub8IOun/n/+8E/vv/6Kg9z8/3nr8+1fVi/WpzW1a9/fujs689fPGt/vRL/+UKsX/+f
H1z/qn/+unwv3medvv8/f+T7XRv+tAj/5vBEKM8TniPs0P31x/i9fiQM/+a5ngi8wAk8IZ1A/PqD
G80kf/7y/ya9wLdtG4WFpwLHlr/+0HW/fsj+W6CUI8LQY0Hv+LavnF//9Xf/l1/S//zS/qh6ZGxp
ZfSfvxTfvvnP3+X6d/NZh3pSOEoG/KOUv/4Qzef7XVrFfLb4P35U+YzbO022THLk0ZyRtLAhCtXi
nGzMxZT34xt9zHKLxP7VSWznMdXgqE1Q3OYD19b4H4Sd2VLkSLZFv0hmklzjKzEPEEwBCS8yyCQ1
uGaX5JK+/i6RbXar6l7remiaIjOBkBTufs7Ze22gdDtzqFwaj8bXgH7mrlPgzfyxKeFRqfix9ml3
KDJu3zuHU3jcLOC0QHO6rh1/ZUK42laIEeMonvbG1Yok0SKyvZ/wV3xI8WI60/vM8SGiNeq+tQ1q
zxStVNlG0TkAx4ei1rjXRuod2t588FpicOrAEceSA+R9NziQKcrJMLe6aInr8I36zZGouEVeq8us
M+/2L3f/P1f4r1fUMf+fK2rTNw0sm9tnBcsV/8sVLcymyTAXYlMNwNgYU1+fZd5/xjlNX6ep/QeZ
aybspePvwtw3NxYzTiL7eqoSypqK83il6ZnF0mSPETrcpUAJ16ZTNtv6yZjL966sUdbi1fBUTLJq
K5/jHDCLZfXobTC/+G0bfDhtS8KA6qeLgtyM8rO749w90vVL+7NbYHCkkMUuMPn120DyLGz11D7G
Rfr8L5cj/OflCH2GP5ZL9RYEtmXxZvrr5ahjIq5raTWoNABsZu3n0JfONnb4kXioTKYsnnEjAr86
i0YqKAgxkKSyhWyYetvCcaYfwQjYXxjIW+kC05Fg8XWGbLovG0gA5dCQx+w7DfVCwdxEwOeSM0ca
RIx5XF7aEr2y9nzzNmzwpXDu0JvODYnXA75xq7qWtX4GdauVaG5jSRpmuBysnAlBkQmaojvMrqdv
ozmb9l2cLGnlZXlfy6Qn0uxCU0xcPSMVnP6Hz3+5cvbfr1xombYj3DC0PEf45Ap7f79yY9m6COhC
2IthFd3DcXKIFVIWTOB4aWYGBOYBu4to9M4DRwfTUmRo5ylvCFCcKqlxn87FMQxCax3NWI3YWsSN
U3JSCydoIU43eOcsd0llmLz+NNFq84uBWqcZonVm+fMT0i8S1FMMXN0Q90eD2TDpYsN8CLFDreKy
DWnAiwJ/zeCvk7A+msNk3ZHFm9138qACFPsWFAFiBzN3/d8vjresS39Zt5aL49oBy5/v2K7P/fv7
xVG5J90wHWnvhIRmp9LoCFwfT11ccS80+j18+tnWycOE2gS0keIg5+biR9jarBZR5Z7coI3oC/4c
rdF9kqHoTo47oJiS5IgG6Y1Vp+MRQdiKR6150xbuHNPTlHnY3UdSuS9kqKMXmWxyp48pbbJj70/h
U2Z9EFKYn8qCwHmDSYyXiQeIifOuRav12tr9V+ML/6F+iXtpbwM/Ec9MBHFhiV0lVPIZTTz/2EZD
fkodQyImtCUzqzsGxtO939rHLOs4DKOphZ8+UEEy8LiLOyb0Y/IEQLj+l/XM/cd6xpVml3JMxBO8
gUM//MdjaCJJjhlPicMcEtIcRkRCzMt7IC0DcqQNgQFaDvPJ841nXWefZmG0a7cZaclncBG9cYCy
SmP+LlhkP3ncIEwAoomYCq5SSwhj17RrOwDVH9uL87MlkGhyKLWBLuwgfuJTDZqUWD3rd+LQK8wb
8x5/MbKiAEGJV5D2BsYg8POfZd/30JY1eVnEH6Qwou7qpbCSWY+xRMpFAkJHm601ImSErjOC/hTv
JbElZTGCfDSz6WZg1P3fH1XBZv33R1WYNlcx8EPHEqYj/nEBmZuPNQrf8mBWUfNFSfSZw1WEBM5o
mLfreEwjK92X9OF3mWkNd9LSBYYDNKG973Q7qw8WTD9GIPRnhEYmgUMc4BydEka0m5iCFxNORcZI
2O80lRSnXwncyJnDc1IEBsubu/eiJIFyFKmjF5MQZZrixzC4HBlF313CIPfv/vtrdv7P2uVanuWa
Af8XcsL55yYocvSFurLnQ9749mHW+YaRrv5UaUrPsRnJVrKd7nHRB1WgMhHo8BmrK6qU5c2RCPTJ
eDkx4hGKYQYj4WTZsAP6qS6AGE6Zth/rCsdLwoyZOSbMP6S5u6IOW/j7AlYljXcf2SNLVnpJNB00
ItDqMopeJaziU1JG3apWhX2eURuutKsUBADRE03mDs9pR+sszbtx2wWW+S9PA4v3suP9ZekKAl/w
PqLGdhyfKGuxXLu/HBBiTFhhYSXVTjLqPwK8KPe68b68MWYcFfZvAcQDRmbxoSsiY2fGeHP8YDlF
DLAL3ezNnuhUBciZIDczhG/1gqodjiKOypUc4GXPmL1auu7rWCbvM6nHdYRVtRq9x9pxblOFQyCu
m9/D4hH2cuJOwfgwwzAL5KzHPsbOHLYBI2FwXEIh4CvoP4N1C5DKVZj/sTBiI3D2raYbk/neve5z
D7CCIqQlorE0AdxqAspLwtTWOGGPo+MRA+s56tS08YkQ2nskI/0JJmm+SkowdnH6HFrMikrJL50Y
NFdn276f4FmZnre3ePjJg6ovkbVY1AD2Lb/i999tEspYI0aklozNXTdJKL2F8RUCBEusBO+ip+hf
FXRRYDmvgcXcVLTVbhjr1huz+y1DKrouwihTVYSH5NW0k8Z42+supMK1f2mWOQ4ev1s3AMjY1e6a
8wIuPkwAgRoJlirL+ihjGzwhUcnHvC7DP6skZ2o8KtAkbmsu97FElh1W2BcTPwW0L0FqV2MzrfPO
3VF1+efKLvWRnutj5dXjLbIxfzdJ5AgEh8RFWL8hS6oRKbrFxsEzgFZcmwMcBLMHLhCrB46QV+GW
KPHHaV5rkbhPlTMke1/nX1WjH0Q2Fs8unB4uIUi4ykvPKp8/nOUInC1vqrKZL61I790pIydGRMFd
3Sk8IfkwfygXJIETj9s5o7fsuw3kL3wr0nVmaz0ZWhxEWNB9Snv/LSlR/9NSj8nV6dWTnZv3fpk1
t37vIfgIdXMqNYO8XofF8+iP0xOtPp8SBVOTrRPmqIr5mFOnbMUVrjTlDNjKW9HTVM9gLPfeQlRp
0dczSCas2nfMbaU68w52lokgAeJcTD8Z3QbCA3RSB4N7ddf6SJ4afGKope/aorN4UHpaNsuLq/zw
Ma44X+ONBw7dBdV2zDLaBWNR3A3+0J1jAZ4QSUPxjH2GPY3L2i1E0IUidW+wtKN3mPsXPVnIgPUt
gyN9cYXdvkzDpm3q+LVSTENERoWC+BQ1VEwzsWnz8YNHbV8wIP5dq3mXFI73YbUS6IZjGI99CIxC
lzMgMyIiUESuZ+qN6wBi8xyPFo265etqEXZUo7HiyfPW/lL6fH+wdY18yZhMNDiFRU8GOx1qlzH1
TlHpuuCVls/S2lr3jqB1HCIqu9HaR/oax7gozPhkJCHyU8LXtkZmuk9uMUVnW4s3Nh33iWKSDuUg
yGbtkYeUdU4gbeq3D4UiCcgxnGg71ma6yc1eXGXPzKm1pNrrqPZwSrOJI4WRdz6/2p3hFM+z8N/j
OhmuVVUTy7V8lpgd4/xePDElQLFp93Ln6apf23O9qBBqgGTt6N/qVs+gwhTvcrMqbuvl2J6WHnGD
XZcGx96qs2NUN89NBDgjNZJgV/gO1vEQqymVQLvLYukt/h/gX1P4IRzPIZUpCyAeZiIHBFE0b1Ef
PmSAnTCSSeOjg9JdWwoAobL1HTa4AYxa9Fbh3hAOtPY07nug36nDsdPHGGcFMw1gqwluQ5ljA3Nk
96vH9UhBY342Yijvzd5SbFT45Id6qICuyTNyg5GU4TS/tBPe5b44/HnHN7RywDR9fb9xYUxF//n+
IU/dkXAEMDcBOus07N3bP4WU8ucf3SiNB3PO12PQWM9xL6znrHC2fe6kD3n3JOdKv3DrYSaoH4k/
2qdq2R5HCOk/OMdBgLdbrNwWsMmxx36c5cYVBS+pqzlSHTuY4nuCRd9Uh4Kjc1HtJIIxUs6LBLDt
XPtiGJ4T2x+eRbjFEuE9TaUcyb7EVgL5xg/m5L6KI+NFfGZ1JV4mmcU7X8PqlzZnnpinlIiUBamm
p/Co/NZ8maacE2PNWd0Tv6qv2DWZ3+FT+vMJcZiznfEVPvnzlf/vr2QYas6OK+aFZRWdnDy6c71W
/7AjY22mZvJpafcpb81Xa4q9B48pPpHK4AuLUctDaJvwc/3AObtKPFol4UXe0onIfZhHeeHb24yG
z02Wt9lNykwV9FZBeNPQE9dT8ircdoq2pbLnR1fzjhchUdxR6mGN8cbPMdRbOTQ7HRXeL7svPyOF
cmeOPGs/uSn+HmMOtuOUBRcieF6TZHic7VD9HPkby1UYHpO6qzY8lIRPK4UqsyvIJByE+1IlBHKh
O9PMz1R5KijXb+IY4pdqw18+4moC1ses24JyAHSXW7+cLKwupglDPA/hDKP14Wzmm3dGJR5LkCAP
nR6tpwpzW2Hbd7YMsG2KPnlSmcJeESjrwBSXUUzH/ACPiaQoyzD5woZmTG9uSw0ctwSkNlYRczTl
/Zzm8EaNmOpyEwdmZsavzfBj8V6YVANAcT2I/MWLn8vuGUHPDwI99MrIOQmBl7vj1GZn0LOTiBeS
Kp5VWxLabEKfMFKUubPp09lmJ69TvFyJOT3X9UAzuTrlauiOdhresRwnzLCG04x4YTGVb+qc+KnY
crZKVcFyvOJoVnh6nS6kUNaYDdUheqUZ++4Q+3tULcMa/8urg4BqxYD5M88PjEQZ8llusQ1DTKhg
I7V0X5ocKqQnYTMz80hTde6j6r0BC5H19WvFZVzRBv6J+dpyxlfkT7dmK2l7SXgyDMGJeh1JVW7S
ad1WxXtnMIhOW6tcOdZ9YuUdlgz7JpIsW4Yh3uyakbt0SIOTPYg9wioaM2D4zf33MOtkIRJEN2hQ
X02Yy9hfU9mfLMUJpNXtu4v6G7M1Lq2isbdCoVyrcUSNeuHp4J+042iJcRPrDG/6cHYlEhpChkXW
f3g9MSBugAq1ano6KmQ+dP1zUTsQ3aHgT+VLPaFCdDPzkHgIKgxbk4EoIRXFJJFadWuD1VbwvsmJ
aQ2brGOE5qGPL1b65TVX1b5NCFojrAQhYcWHMUJ+PXs/68GhgV+GIBdr9dpZNLgsCzCH7XeYJH/V
Y7olUeUzyqIrVg/cc+atg4qySv16m6VMDY3Wwmn4UWVoZiUr2i5LSDrRaBSGsOAZ8aJNpgZ0odlV
D/XZSyB4t/y+NyEDfJnM3bqLYQmiQUOBWxIaEjun1P92WoyamPR4V3AGo6dArkwQQ/gvjj4KhKwK
640zhDTGcFwOHSOBzC5Ow5RGB0Fqx2pEsOzX4SW+t4iuTed7DxvObs4DYvqaaNy4KsJfS7gzFN/G
AMnG7Hc/F3V8HuVr6mXJ2q1+VagPVr1NriaNDK9Qv9IBGHCUxvdBjrjJUz33kh8d9wmcxwIotTHB
PSvsiUOanuHv50yO7aaAyJX37sYwUiR2lnGKiI+50Y5/GQZ2A6d4H5zyV+aSBtDVFH0eopA5jS6T
nec88/fZ0Lx6IT9amEjwc/JG0GIUj2ySpAV2SHuawVvP6eBvFXDg9WySNODYDrabnD2a09VXrjvz
kFfpU5Igsp/mcVhJzZlESghepk9knJP5zNo8B5g081qBREDl+sVqUHY61J7cymLTOUJt4lkTRWVg
5WgKiUosufcTHnoVQFBCOOXa4wtKbh+YB0/cbA5PPojvjk7+keeFYIJmPC4K9o6YKZXhkEDNvSqQ
ODWtzM7RED83Tldvey/9SlyibmygA14xHasSSxDSGSgzikzyll8nIJi4bpuHppmY2Ar9NvnGWhb4
krtqfokEMmFQDtvQXXj8cnyRTXu06vy+Iphbekg2jfYnNvFMYhvkfxmM2XUU+ECnvpWrUR4wFMea
UnHRq4qX5LX9ofPfg8H2NgFS1LiHE9yNWFwm377OubhvSxzchAy+dZpbxzKHjKAYP5nJPTS6pEPI
AmMZJEWRdD/snSZ+1QYOodIjlzEzoFjlP1VZn0ZC9mbB1YJzyT/Iph9p4t1oC3eDCSmOoVlnbxJQ
Ho0GAj6/qHp6sbvUOuCb9Bvf3ahFq0PSG2MTZMnp+NaphzzDSOqRk9b2S7M/lG9hk1prUdN+Y1Vj
+KBhtg2F9ZYL+4lCv1o5w3KGruksLNcvKmdSqpucAd340KJKgFjVPzGQJ8igGx+ijH8+maa+8fDl
o3NHthJvjdIquCnKvH0MS5ZpZuw7YQGkonY9RlK9NJ0QO9nPR6bEeIEI/dNyphULDM2yi02c1XeM
CiAsQ1wvFLAFp31MbN6Y2Dt/wbDcmWUd4HEVe/AJMGIJI3LQA8IBdlbdmFHGNuPL97sH+SFpXLjn
FMXU0QdP+/2L6Jps0FaMjHAjC6gLsLU4MIltWtYcu4MqRSjXtf+WVnOY34EkxkomvfX3N+0L66Ud
uDETNTyKnLJB1NJfgojHcHkvJCkXZMrIss5D8CbIBCLcldIX70XA/GeMul9uFV3SuPlhWsGll4UP
6J8pcsWGddMF4YXHki4Bghoj6a/5WP0SiEFXrUCdaTaPk01PCMPk2uX6nzKUTq7Z+HfI23eUCdkK
cK3DQXEGd4e7t0sJZVVwaW3CUQMVcv5V0VoG0J4SSJVhoPxNPv+25slkLNKRkWz7V2Zf0+r7TTYN
6RtrFw4sercTzzj+8HhD3wpmuwt/oDYCTAiF8VsYMZHFGJMTRx5QtSGln52t7oe9XeKin0qsyaxS
cHC+f2zMxBhrRQ9Ez0oKvipze1NNT2ZSogrvff2SeacE3MQmSxsIbURPMp6fXkyrR1OW48OjYLsF
EHLRmFNvUuXCZKDvTFPsnQwvWLnNozTRPToC7G5cpW8cWNaIAKydP43Jxh3wMoREp+HLrRY11w2k
9g+VGr9D/mPdmCdlB2I7B+ipsnGA6JARw8kdvWkGuTdGzE+Lh3FV4kkxA/CaTYQutmgodkMtXkQ4
vZUYRokJhK4YYi9TAniy2biPbgFhvGyQeyOPw2cQfYYRGuQBkS3myetcLK7vEbuRiOZj3tX+vh4S
bHNwguEsM6ljRL0rq+FXGOcMjppk2NfTdGZsR9iljY3bbmewx0Pj7XMPZzVKjhBKt8zPwaBZmzAO
mrlFUGSC9qbbG/N0Qp2MJZTj/o00WhJyamKT7eVcVMYbb4DtWaeoLKSGFSZ0fCKgCe11wGSezccm
nj7X2KzGC8sKMM7MjXZymM5uAyyJ+gZkCiwKGTe3XQyM0CBmyuyNu75mUXPo2yYZ6Eqr5OdpkYk1
5vJLoccaZwOR5YU9nrwhPA46mlAoumdR9s7WHj0us9feOjFOmkkGELTy1uXkJymySaTKedPsMpee
Kj7ydjdgVz4wa25XZu+CqH6YGxp3U9jQP+VkfEAtTP/BH8tHyJLloww0idoZ6rjv//z+0M/AWmwI
g2bYPE0plihDP8dmm24nXM0b/f2VzIlfykDxZ1XZXLqwP9UJKN4eYhDokY5ugSVvpxiSrGyFeR40
UBPowQdnKt+ZecfZloXQvl1cBsqL4X67YGLnqUBR7EYt0SbxfTJgDF0rgfTxe4KLx0eeR3dqF19N
eMSYtq3L2SMegTY3muh41eIOWgZdyQWCI1KlVVl5B7/obnqhhzsTEzsr7nYuGvcFq39xae30iybs
aurcnELQ0LceBjaCIgyJg88KDLWLg8fCy6ZTb3jisLwAo1T3OhDi1c74dmBZXnRRB+hOGCr3jh3C
gTKsw1zaNjpqB9dPBkKDXVx8VX09vdMyQ4ybTJAyXOApcE+uURBN7+gSjRVY3/Tcl36z3FqakWM9
HR0Cr2WLRLtszWZXp5m4NpVqbwIvvdPB1N2lollEi+3KwOmyy8u+e5wtG6QqTYc0nl+YvAJJK0Pz
jOWl3wx5We6+B5/pHPxofGO+hM2A+UFMChKVRaJq2Zw50qO1N9L0WAZeePJl/fh9fazIC3ajg0ia
+0Yx5GoIRBOu7S+HbNks7Z+tPucPM752HJYmZKpZNejSrf/cxFmjpaN0kTfOVHX7duzVZfKdbWIq
qg3ZVHe68LE3B8CNg0pAokn7U6ddYi9aFxE3sFZ+1SUdoofMOmt0AY2jKaj86TAbmCD/PANtoKAO
SeuUzrZ4TQ0T1Xw0v0+RvmuYWd1OupJ4jNC37JTKESwl8KUlrABer9uc/nwTJe2aOEff2pmZeqFz
SFUB3s6xrGuOYW4foQZahZjA7Lo16fziOK/hnK+YdFtnR/XAQCSttAJCZw5iAaRwRVqsTVp5zLjt
avv1ATNZ2nUvgQ8TJYGMtRfKsHtsEBzPRJSry/cHisn3YBNgkLi13U5czab84ZIWsLx8nSS/o8yb
HkLiT28L8OhMb72Pssuy4/dous9AqIwMxdd5auH0kQ06tFkxGYATdFOTt/bJ/GbrCe38pge9rZCE
eVEwIRWSAPct6jDSRRoqD5P2OI3oCrDFDuUfwamckprCB+COBK+2ks/RRhym4+LBgBP4kLbMfIBG
FA/spgkYopgY7OVGTdVsvSw30Ama8+SW7Y8kYu5nFH19rccBmQBzwnZ51PvcN3ZYMxGbFLS7TX2X
zLHuANML49BUyV7mnbglEeqi2prYxqGZbnsOsJ1FKlHlkZgDR+DSaCYYlo+6TIZVfvbEcKXE+cXU
RFxJp2LSU2GaqwFxUXyeXMN0n6l3yXut40ew/GQVLGVDhm8fx0zrPqke7VnfOtvIxAiVeo25qQon
XmcKRYsLUG9lqMl7KiexT2KJUV7myNysuTnUX9ig3UvvKnTCKVa1pMzCSxGOOBo1VI8YmIkB0vWN
tMyPYiYz0SKaLs2nO4IrqDTmkDorid4MYzyxuKmnuJY/UW9S64OjOcUlfQPMZ0CohnCPJ4q9Xk/t
A9Z8QIY5BNTRdoJdqIcYrCt/QLPK30IC4NpGC/I92Zqc7Qlz1EO5qTobME2CdHNgSLhq0sS8NYlY
cHPL2BIXF714+JC/nwkelcOfNzjnOVY+5t/2XREi+F7uIu5/Ny/WppvA+aWAJVU1K5MDg7lzBEdq
F+SyPWeSVp8zka+27Mj3hdcQUpMySFYCx6VPETAG/cnpqSGp97udh0P/8udX93NY0/RwOCVMP2o9
C6rn6M8rZ65A5vqiQWZ+UdyWHl3q5dtbZhFA5Zx3Xi2PQNzK19D0ZibGLKZ+kJwQtH9+3xsABv2+
9WL8P3zPIYNM11To7nXa2HtTGOoxRHdaKqZqLJqAcABWO+QVxqrmTJUDhVIYeuM2LC9+3z1Xmrdq
GcR36G28jVEFxuV/PzMyHl0jHq+9kye7hKr1arcAM9h/gG/Yb6aRfwDFb1/zMgLwU4DvSHqxl2lg
bDoWtLX9vfjmGGu+n9OqZIuZ2sg/QIj4bTdD/yDAwqRosL6cYX7zXKLkaJcXuVVcm/A5XyYRs6Gv
4RKtgyOwW8OiBV5SlySPhk7UH/PhLaks71U42uKkhgq8zO7HrBavqOLB/ggJYL+W3Y3fx+Iu8B/6
yU9+UFXoI8bBgmZVc/+tIOv9UOy+x4Pfq1SokPcrtyIXusPyy4hllcR73kH6UGoLq2yEVrqzWIvj
3iK9MkNeYYr6a/nEGCS0HansXbosWdo2rW2YLBvYJPdpn5gs7diON7NL8tOQII8Ai3AqlzEbvVd7
ryf5a0pYqsizg5/LZ6WXwrfSfGboqXuq5u6B83B/9HrzPx8MMcb/omf5p0iAobATMl7wPOEiFRDu
P2VShesjbvcYckfs3T2VyOTI9DihyGPxJ2rBbBd7mwLIUJoq3UQ5Z8pRztiaCoBqfkJ0T+N4L7lb
TvccLrPTJMRTyuz83jDeYreHTTwVawtZzK53/GYvzDHc/HnbEv0STyrcFuCSn6dF5VEGsLYMxyXd
hZL6toyM/b8IBCzrHwoeDhxmQIPdcU3XEaEt/vGKC5rrOk99ciaK7gXF4z51y3KFbB3tg9McnTHG
chAMLMBwYfezRpcewNTw4gWx6partmDbcBp1krOlECzSxrCAg6wdXLEQ6QFs0U9bWxOpcfOQ7Zsu
AX0zpxe/ArJSTfljRdXDfS9Rpfj2mh4mT31Cnd2NDvr+PStgsaLf91U2nt5919zplSCGl8ZqMfhI
OB5lKtEssyNOGhAmhspDZ/dnT2PV4MC2EtoFzTtKdGtbq5JPTu+wikQT6Ta9tWvupJhO0C1P5QCD
r6eCSkDqHiv8iIDqf1QJ2JNOQMAhh+Eh67II3XI87ir+LUkqzpJlevWokm+Gatj6ZLtyjhe3PDXO
xkb0vvI22bBMVknJ3A5Gn52NoLgvEZJjuWYPMKExgIvDghYGb+R0F4QY6M9CoIqOFsWylQSHaWDQ
ufgCIm9CG5OG0XOU989+y4NanXodldsiJhWD4+ARTqyL05GbI+lhNMq4Bu150oCWQ03XPKh6hNfo
2FcpM4JdT9+AXOe1odprUwgKIk+jLf/MmF7sWmf6mFMMkEYaGze+LoZ1R36gaMniGARXNssZMFAG
+bvWS5qDqTjNeAuoOsUa6mMzBDkX/WxwI9zXMa0s1O1kfpCXoMGvglQACA2uh8cnsR+NBibTiKCT
kt1cZbUi59YlN8Vqut+8NCeIXyczuu0T7EoG5SD7F6mrdRxtwqXBI8A6NEa6dXDiTUg0SEQbo1tZ
O9tJMemNF2QE+pLPSkEbLKJpYzWKYWs6YG0onXvkSqC+2F4Xm+57UpSn2UmrddTPxEvU6L6DsyxJ
/2qbxNhZhhp2/Qa75BdF6JqxGBWp0YNR4LLTjMWJrIj+5ZTQIOyofvoYbfGOqH2HRwf30NnPnGzr
tmgvp86+CDo7R5ng7ZXxkYu5z8T8q3GbM+kBe0J8f6u5b9djkb13zcGOeFSGmSo5n5Jz1CqYBubE
/qNOBdmoRubSSzRItqcFx8ZF1bsYQOKGpbW2uemuerPR1BwTspkLdJzDnPB3SHuy3WBE5OQaj7Pf
4gHPDq775ZGHskOxgtVhHu+EEve5H7p7lbP+oabzVk53nWtAbgjQ0Bqn3luimJOr7maAELD45bAb
ieUpHqIXjocHY3BfdIgvHDJoODC7YdKTb/M22TAWAgJT1nsPs29Ojvyadp97k9uvZsahA3febsCV
uDInKnUDJ0OWzycKD/iCDEbhx+4GI0BcWGFHi0y/OUm/u+QOELi+6dmjUB7PtnEcA5iI+XhTBih0
WvU7RWBPLlZJEheOwi6kbWsM049s7vBwJeGXNBjiNAVENFp2TGtdBpxmJRBPlMWhceAap7W2iVEq
7jFU/h5yXtgUuVuRNLsioCWgUhlu4KHS/jTlVeAo9ki+ubVCVeLJW5vNAF7fwNoLoHXVopyCoRNf
JpFuMwn4kWQFfRNkIKMreyMBqLZ+94AXcwFZYxFr223P0YsIGOehzSH+AKYvNxKVZVLTcZ1VMa54
nOCjNqzqrW3mjPuOwYCcEd8/i840Y/wzCY4CuRJ6Mr0zMR9jC34jUGYCi7YYvMQeXh6k5Sj7Rdsv
wt2lo10x4rGXmUJO4RnXXhkfZZa/J0kF0KUizGHE79stCdgdUSfYZfpPT/fEPwbgZLyZKLrc3Wl/
7q5M2NwhnPGmFflNkD4YOYSDLOq4GzG2GWnSvmKx7OJYH/saJjon7Cu5OABCLKzRgTk+oBEF9Cn1
Ic3yZ6PgdYUyZoaxRntOLFlJL5LyEAKxSbc2Hdnrenm16iJmspGUrJSQPYfr3GDlneboZ7CAATTY
7jib14H8CihgIJZG6Y1oEeX7hfGQL7ZDXI84oZlU+RzLznZZFcDI0UfRSJ6iSd5soxhrc2Nyem/S
rRtIOghGMGyyLFB48eOVI2aEFuzunts+hBri4LgcAhJRAG/Mf7Sm3E0mQfMMG72daiDKeA58yRFK
c4KvbDNViEpqo9/LpFp3mtajOXXZGpKIu0KPu2GZeXdqo0Uagl+ss2HkkNbxM7YQbmjMVkLjILMz
BiRRVNIJCWnVeure9funzA4/7ELj8BfBxXLbkz0YD2VJ5x1hMUf9AR6jY+M8MoBuytjcuCWHWINo
rYxMqhg9CMPMeV1l2R10knU61k8OcAPmHHh73ArSGiH3QAkDfSo8i5QyiXAw83ngrQrpk4VHFoUR
9L8zD0nIgjrAMdVGhnxp+El5k+KjNM/C7ck1UAj5Q2ExMGKKincrmfZ1Y++m2J238AG6MQDGNse/
cItBGCEhAosXyr0aHJJUPweL1hUJ2ExOmUJ1GWMYDb2g8puj6MKJ5dX7CPBLjwYqxJR9fZO54K3R
++Q382D8VksAOvSam0xYMTYzdEBNnxEXRcpBK6zPvrAfw4o+ilP518ji/lkxa45Lz38ojZ1CZZi4
1jONejYfrjQKen2pwbXpYWZBxvMrTc/mDRV/5K0mVpj2O4GYyRG5V3dpa3WeiEvtagHSGYRLIgn8
suVP5K7XCXnFGh0iY8/MZeYVTo9TPLOLVQDrR+ZvKxlJB9YsWduzP7N6zgwaCStu8UKSdOH7VXnU
tkafWJhfhq2we4/hlhnUjCmcta+g+wX0AGv50pRO/eGd6llsuqjfdogcfN5vXcg5YRhNcJAFa3Vu
SvJVOFYC9ImF/axMTRrYmkKAIx+u6a1up6fUxqucCnCINak9a9/AOo7g7sYfQeIkYRbSWn+JdIna
yf2iAFwGSfqm80jM9rNuQWExUVu+eyJy6Lpj/RDa0SlqACKnXmxBIcnQcgK+Fp17juWIpl8Uu6C1
3v+HpfNYklvHgugXMYIe5La87zLtNwypJdEb0IDm6+ew3ixGMXpOUhUJXJN5MsgAnOLBeUkCEDCY
XiFnRPmwNikSlmXkNwecsLRQI0w3w2uOxlj8q107fgA9PJqpcYs0nkjIy9lRTN2FwLmJVY7x2QrW
9Vbbv+W5RgQxtaUI56rA8m4q957rvc5zT7CBgxWlLBe1sD5auESsQ/HOu4xF3Mi9IRVZx1X7w86Y
dyOAS1kb/yYjt7AWQryb0HE3tnaU4fS7tibmrJHYtOAEQCYRTyFF+1P13CGoo+j/S8+8aiYYMrti
RR01a1lkd7/qP4BIePsoOeWW+meoqNyUqTceiMnYmCp3tk5Map5u9mLN1J/o16Q66X6dHfi2r3xi
8QqR2o/0638UQAsRJWJtMY1e9DrzhtnOBg6oAJM8ATOYVa9ZwJywZySzMcLhl2O7TAfsfx2AooOA
I7Jn2tzNghGG5O6MkdTlwhTzW+QSCwCTZTM4MS9nfqtnxWrT0145RHX7Bi+hGnukKhh7AjAgQdMw
yYBrB3AXrpUdzzFv0XeXRVxXI8oLaF7oQ6oPK5OAdgaqBK831XK8UEitfTfawwBlrR5iXbUC7Qvc
ytLEJXvrU1DKSe79aIJeiGjSYU9r/SgRj5PBxTkPVHLtRYyo6pg2GWN9U6XbJh2b936ajoQS4syP
A9bpedsdWlehSlPeWgws6KbofTSa4YwaUaLRB3DJoy29uj6w4r+b1Tg8dHZiUwygFXMhq94Qd37i
/8kiZLaA965Fxn+LkxqAzldmkgldteo6JtNrH3TwJccm24fIAmm160VfsVzx23w4KY+AJK/JSEZx
7YetgEEW7p+m8odPomY4pvPp2tuoC8YYgk5TsbjKW/kZEPMzq99GbiLnxjyS0zbFgj/qCBzLNIKN
VDGB9PtgbWRkpBZFt8sCzSVRoiGwjlBSEi04rhswyCjHdDCVgmTQyGP5miA9SptL2GlH4lU3XTCv
pxoHxuUUkQw18qqV7px3pU3nRpcVd5196isSL9KqGVZOnJDJ0Qb3ukq+6wmFUR4DbAvmgAa2ctsk
V0tPV59OqX0R9/2OmJMDOcKqUAWHLod+57jQn6Vvkx5bzWPI5CsRHUFNnhSHIi+tvYPYfWHrsy7A
IjcCRyigxy767Ht17HuIqjHhCCyBsPKgdPbXQxILBgcRntIKiRUlaRW2WJVZUg+1u5FNkBxnXFcz
yp+8Gp2j59AfsY9Ol6SKIjsiMs+l2s+YSN+jsnX3hTn/uQo5Y1OqfaK1x7rEqWHLi52naEi0uF97
yUQ5ZUUHb0izb7Z3+Y1vEyoUx8ZSZeRZq8Y8IcNAmBT5u1EUO32C9x+hsMp0ncxpDNZmN1sNK+Fv
O4typxcBEEv/bdhQVuYcYVjFHPPKcc98m3eIWbDJCuxVB15+Tsw23dDcctX41u8u3ld9V26A4fr9
uxQKU9gMz5mq4NjLgkkvYQsizA5VXZcHfOqb2kPxODm3ztEfgvCOjNYymk1SMxLWkcWeFE/0fd5C
CaLolOf81nviS3UdGUfdQOuuKnlmUbKYJFbFWnhr1yjPWh/98Wpfu9Q27TrL9mNIKzvHfg0D2Lcu
nSjVaGVUEq6U3hhbhwwDeL3GRdrpJXIHhpxaRQ7PAlY1epvLGLMsR6M7S/9IkEIlBXfkr6Zp4mhk
zR+9jOVK18o/zGeOYzOyqmB5unQJ781YjTrNhcBi5okZ4in0UCU9sfvh1MncSlMXTnoFYdcn9DE3
t1bQbW0ddBH5C+UkP0stfJsafYm2G1NOQU3B7lide7d0duYcKVg3/lvM66CsHABNclWdL1FRiHjZ
ghvYsK3KmX9xl/QQWe1XzwAR7iL7pz5llddZJlSpegXlOaWPmMjPc3ExWr51juz9kA7lywh8kuQ3
1ujQahajLTn0TL6EvIhxFznxu+eRzsfJW5UsIeqgX9lh86FigdJnFoykOEnY+rqMXYh+I6amWoaG
cx7BXC98bFkLHHtsF7RkNZaM953fVYXqrm/Ea6W7j7JpyKV0mCG4lQxPqR//BTNUnaYmPojC/x6I
ncAFgKxglM1pCKb3FAJjN+TwbF0OLyPMmHXkLOc88tYZzaI7sdoXHEGoWwxQhK1s9o2D1Acxz6j3
+54dDkt3dRys4FZbUA7aknbAbWHdz9d5biFJG2z0LfYQoFqMNqARFZcGTyml2z8vaueeOTpptC+Y
eW32JyuRWvqrzQAebkbwAwr0s/MSclgjqjUrgnXJaILY+HwrmgbkrwDlhbNXsscGacCmRSIaBCFD
L+hAHDPL8nfCF7ky5xeZvSXpnw1pogXRBF6VZ8tJgHptWj65RNCPdh744rbKNq1LxuSUWD5CDDKW
UEWN5BOWB9eFJES2FComrckuQ0MVSfSitxsHluKFPlJkm917NZB9lhDeSekszmafkGlM+g1l1Z7E
KT5Pa1K7WoP26TXJAWUMMW/qHLX9upd8hLal3+yEm1sx/7BOpUvJROAvQQwj2Rfll9YZZ6eG8iTn
exxSNGlQGhKinomtnKFHVmgYa8tC5OdrLqWRDTAZTewhtswSA+xXVkwAMZyBbNw5YqsoGhKoERMQ
kfvIi/SfVpkkNMU9c4M51sDIvF3D2rTnrEm0ch6OQj/yOrdcDSzgNsBa7k2Nt9FnbGlVDWgSLlJ9
FBeRBjfL8l6hYEWEz5JnZVXaVwvceWWU0MUbtO9oHzJMIZTNdAIkv5rjTifZ1Suqy/PFLHEeqnjA
hdq6YunlEJ9PoznTFR0UnsgnMzp981gU32Ul3LOYPOJAA7azHQ8XryEKIb2J3nVxHB25Fgx2t51S
vzI7Qpmmj2c7d65pEvx8B2SDHOrCeVc6t4052tfYN+5Nov10YzQjliogpU4THvV5KF6N2Rn/iL7S
rZvDWmbrV0yoVOpes16tHUvea5fosKGBBsWii0WfFBCbdH5jIyTr2SCj+bZ/guiFik+MCxLVzE0Q
g+NtaEXr+CAnB7Wfo4dL+Etru+u/4HKQWSFHdcpGhl1KERnn9wx4SDh0InzcKgtw23AE8VkSrD2R
klHRyFsJTWqvvbqlzxvQxg/J7bNynBbd8vCLb4vUAtP7TI0RiXKKUrbp4P56ZxjV7G9dEEzkB+tZ
c9OT9OZ77b+8HheUK8genV4wFEB3C8SEzz/bhRGPotMzdp1jsxkpvoyKGm2+wTdq1DZ2YACQZemx
Smhl2f+xk4Uht8nss/B7hO/0nZo7l4hghMeI1KKGip47eJnEzm7i5tiGiYUJmGHcqtZHc9OZCuVT
riHPdQeX7fdkLhxbR0oMmWMSjn72QhScsTuAvlETCQl8W1UbfZGb4rEldb+ETR/sieRLd1KIzX2+
B7Bo3qrQN24200C3B/do7GIyMQ0/2QqVzzBSKC8wPZlSejiUW2bt7aORTL8Vm7414MmlJsOzlZnl
O5p9fxLAHK4iJH+eGclfve97PmsKh9pgpG04fz2GS/0U62/Ne2xjFFVOfnGEalZe23wy8H+B116v
7dhfTANDgdIPENu1xVGZKH66cEBUmrI0l6W/1Bm5LBnlreuONsxIT03B3e30ctuCSUyMAY9OhHgC
DR0iK/mimcWnqh19M+T2ef6fq9GE5JsAnf+lNJI/rRaaMA/dD2WQ/0vkC+YwciAzejXdTZFBFW+h
5qI+ZXHqdB5OtTjZumVGLTdab3E+ArUMdZzfwcB0DPA1D1/8HsyL3ClzvlyR3ZB+vISg3Bsu2piD
dTW1yYfqRi4bNqSEo5+atGjXoPbDVRoyJowzmiAPxxUi3OBbdKjMMsoa7k4AvxP8aiN/QV/xToVy
CHQSW10nTVa9LtprMsiV7dm/PKHvubm4AuRMj231P1Vh/qkt8mUZtdsrw5E3ggCINUIC4GtOcDH6
+mrKqVoadfyv6amWyClLEc8twymL1gZooHYsjJWLcaWx7Yoy3iXsvukOqE6nVetZ2qKuJMwEi62C
YN/YC8ZmSsS30In7rVl3f/vYPkFe+Jzb4CJCmd0NI/J73/2xjRvSrnHZoPLGYjDnYmefuTUW4ATi
u+4wkTFr9dLFJEzZgzlgymB4oHffwsx58UsEPMz54P1YGvx9315mOXpD2U9fUsgPvYNBkDrwDzD+
PVKDcQvifUaRajgaU70zZPbDNAbz4SyaNSPCU3WPEVvskNmSfGkVA9+oZD3Se4SXidoSS5H21rIP
3Dd/QinYJfrJRy1ixfNlzD5DtXW0ajEmKtEuhloQ+4D6lTqfEGagnQtNmi3nbhws62hL/Hy6VDOb
vZatdazOsWMa+6wqr1UgV3VbgDYfmGUPpgEL2GAzET+0vtA2SN9Y2VguXcsULQIU6SRqBa+4nzZy
mDH6df2IlPgNChxuX1Isdd4NDK4H9FvUi6P6qCVzMG2irS3VuKfADC9DgEyPcp+HgdzYjJdZsN1Y
+xjY6sbBuBH719CpPsIk+YlGca2dEMPmCHmPRQAlYi7qTZmMNEvP31MPzAlikyGZPlWIPGd6WE2F
w77rEprxd+HVh26gLfFhH1sYYEACQvlUEpsGDwuukjoCSta2j0HoPHWh8WqXhiIXsDj3uX8DA8Ug
wK/7feZA+LGNbFq3eYcDD9umQHK1mGY6JkX1g7nXR+/aO118OwGdlhOIGmcnDVQcMERSLVFEpS1O
RjEsa89LAGwiS/1Ovgu2cguEarQ3QBq6YHz1A7hnhjQpUpRAqc3KAGasRVwoG6mqKsatTc+HzGPY
M649yNEyNyCfTm1teNsm1x/ebC6RBD1BwNUXAUoBNj3pTPhEZ0KAdsGKdzOFxZ+4bjn5bcaETcZ+
aJDajcz4z4HAkXkja+9aFa0qj4VVM5irKDYfIk8RA9KGE9nArzh4CCURnsItsVEwpSb1D7qlmEX9
FDU3N6nTzQh8ZTVgW6e9XwBF45vg8zJaqO6JTqxtZPti6Xj+JvZNd9bFSpijJGJ1+M9SfhXGchE2
f+NQxvy6luZj+OqRFQJ8MvvuGsCzWyujjKnfun1d6iClc3l0vRilnUAr10x3aRKjxfwd10s53vCF
cLSXDzQpa12kO09N5T3y7yJ0mL50EOqt9DcTbbR2pHL3RQeOvNBgZ1iUymUdM5nAkx+ZDn1QfnV1
SGPGxCqh0dZa4C/Rnr2Uiu2PcknbgWUBIQu6OmL7U2AXxQtTUkwRHbk3o+ZSPboEOao6Hz6KFIW1
Nn5OLs97prWfSS+NK1XnyazH8UcLEOJ18DmIKhj+4gZ1GFdwlBJZNRyeP0QNoQYDzlFvGDCazz7n
5w8tOVRMz3LA5F7kHBj6GhtR5f0W/wm8i/JqzliU1un8lzpDbhO1zL+DbtyWBUCtRo3Vnk6twR7L
3xjy6e1puKsKHEER2vy2sGKmgMSvINs6O75+y8ohOQ4HJ3TVHSWJu+3N+mQXVbm1WzITecuZJyGk
3bZuCuYd0+9JFyXfVTT2dyOz3xmuY4F0GAaKHMVfrBLvZuDO2yI5qBDuoSaSPT5f5Pzxdsxsw1xY
ewmd8NzMP1QV8iHRnbGmTizOhmyDcrm9j5pzLFKHdQhpP0xAenVgyIkcq/O4KZ4/nf/GiCauHzQC
AlUTnID6ZZsUquCdFXK7rJGTp0+iB1hk8/CU/AHwbl56A5NTw1B7F0NufWHXt7XznD1mjFezSMHl
dCRFu8o4Kj1rEap6INHrifSbvv3Ou6G9SwYomwAuIUrzOb4nKrMGP1tcbnqWT68lReF/+BhZpcDr
CnHIiffe0OSPV5++5Nr41sbnKjs1/0GXoNqx90OSOhbRmVYISLPKUaMOtKAlfQdaT0MdJhssAHXI
hD9FQM+jOmRDSMwbmO9tp/dEALQWf3Az/qBI/ohbTW200LMeycTGkVyBpd5H+TU1BqYTSsIBGroj
GobiKpAn7dva63dFrC0HCvnOmZxjaHsFaSitdR1S909JS7HBX1mtBYayU6e4GdLafjy/8w5Rn+34
4uy04u4i76+XgZiuKUzblRSW4Pr/CAcP/52H0YtczzWdXv1gBJpu7LEuNqIBUCzTThw7HaG7p2mP
2meuimBHvYVkS4fg3RbD4JkfiVty4TE7uGhEzHGV5hsNn9EHqYxiAzaq+gqr8fD81RIzdMlgVVxU
PdVjWFlb8E+MkUyvwQ8vpk1qEzGUer14eFl7aydktmkRFy8KOe5cPziMivNvX29zLN+j95H0RAXk
xilgXHPK/H6vxYr21ej7ux6W2TF0y2gFQpgB6fNpR+vz7ykKZJaharbdLenvJ4VsZ/6dEDgyOrjI
xlTuE7o/VCknZRNFQdH/18zVtMFn/KuZ0MXUhfXmo9Fj8E0KSSnCapt0ZIc/lbf5iGomn9IeYtPI
q9/wNyDgGcuwlO3Kop9w0Rke7SZf16MXn7Q4tS9mFIXr1sIBRWbtr1ZO5skaOxh79VTw38bTKOZn
2h819epOdrUyOnKZSkl19N+bMb8LAzLkGWqWbXEf6Yc4nv7gTI1eCqdqjnbv758/e/4wRhpRTczj
tjKyTTK4gZ8XhaJI1HofEndhovIBqWV5evURw0lejlS72xbo4IJT1t7nnoqBuAA5CQZB91T5xkXD
GLBQTGJPUxlON2Ztm6dTP0zbdp1XAfH1xHSdnz8gDyvPevgaNlEK8QdTvzN1WGahpoEyetFnv44+
FsV7HOr7SsJUHaaqPlvMYlmH88I8f4p9sDuM6F720UTOFg70lgWKiq6khfLOsFzRUeEyJKc90qKJ
qodl8trX2lNJyYziWg+2QVROnCdBv6s6VJSt1eWvOt2absHYRSv/N48aRtQB4sgkskjt6+Xf59mP
sVeutCmClpp5tzQV+WtGMMkFzsk7z11aq2/bJkua5Kd6CyYDVHcXGHuE+UQeJSJ/nxoIDeGAKnSq
RHoUTm5sB4XDgwTF8F47HPUt5X43es7amIWYllH90bWJkZSD4AYKL5G8XXIM6JgT3mfoVJgWe0c/
dkWZHTLL/2g1VgfPD43hXAAOalPorr1QXjv96omvpuqRD8Otw02v2l9WyiRf9JX8AuFN3Tf/NDBb
LgoWTdnJMkR7RL8H/hGNcFLzeAYZKdeBRDM9ZOBPRjIGvYTpnnoiu56nDZEzlBhh/REUcp0hDFpq
iJSWmG/xeoe8w1miTNRQQfgRuMXe13AZZUP43vctxy4wllOvB80Luq5/TeGloBbuECLcVRW09omm
oiXS1OuOwyQpmZVxq/vhLzwquS9dVKMioiybWlXtC+GdKjNu1lR7E2fK7NmuI/8XFzTdHDENtTC6
AyGv5PAx31v0mUI2kAAv7fyKJaI5ZFjrJj52YR89MceBQAdhmJlEry14oLWM4kdsNCZWcOIs6P6f
fgiQEbssZuTvjfVBNe9d1vkPVmDkE3jeNwAP/136THEYpjN6z7hqkOYVLLBL/0WSwv4SvUdDEW/Q
+YWryNajhx7b+r7TBwAe7JxBpDGYX1gt6SntGESbkWPgXhmChXxAYzCPLAu9Cq4M6XdkLHBw4+Ym
NJWh81Dyriq6QdaVydvU9/KK82Rnez5i/FKFG6OyBkxkm7rw65ci7P6JNuJWzEK1RoCAyamV8ZGt
JVmtRdL+0s0jrG11KJTNnyO0xy/NAUCXUMWiHujuZlKog+AFWDhiFAfPbwlJTKO/qYijX/PvT4yG
d3haOaq4/Ih0BO5nNHXNIemFOEfzD0kCMUu59hVVT7pzWhad6dz5FuUULMmnW5QiE3/ytwpS9Rad
xTy1xWbgyPbSmqE64gbkkiVLkRCEfUmCy6sqbFhB0YMwLQYI7TgsU6nJnVGqO9J9aLMuqtoqSCTL
GufLadPwlaVhsu+61kIXw8jov68gLAZOr5myReDji1ZPsAtQ4DJKYVDTd/G243vclqHUIbXXwzmr
vaOGmHNfyA/iT3dhpdkPj5k2RRKk4Pnfxca1812T7OvJHQ8ATr6rtCQ1owycI+Gx5wxm68JuMusQ
Ia1e6QgID/kQXApyrQd+5/M/B5EnaY1sS8EplpUsCagbIDIXBk9N4rbpu7De9A4+2X9/ioaUjt3z
o5D1W6r5iEuc/MeGj/98zshZ2mh52L+Jm4i1Zuf7Ub0qlfB3GhypTZhqV8ENxLyyxydbePRCVIU1
wJPKu+V+5C4yJJHnpHI+wwgwZDATVWKVevu07V+IE9qZaF8/GcAPDBSxBsIgsNZm1iP3mKC6KFIS
zr6xrafWp3hty11Z62/kUsUbdNPTWhUiRbigJVgeVLjQh6q42APqfw9TxGfTfk7a9OhnGp6bKzhz
zyI5yL1bBlyKkesLTgY+FkTnDeAjIiE9bdXhANn5tqszr9NB/Pu/p8axb7mGcrKt2KJip874y23/
ICnDRkxVMzh5fsBVZ+lnJ4EykYbNKeezCgPHumOYu3FHqgu1e7tXTd0t2ylogBqGmKeEORwym8ZL
B1C6a0Zj4ncUf2tDJ26BvSLsDO1v0DYP2ydfDvJpdQGTOO36zh5pvaZ/nitNOisrfiFEAwXRiKQY
ywkbEd2PjrnVN/fQqhcDK7Gly0J3Ln/4QEK2KAV5VUNoRK9+zTBWa3AKVARZsKv3Qp7rUl/B+DGX
tfKdIxpXQjQBR5ptr1ZPg1jbJ0DvK83ZwF4w37pWI75PAZkB8fgB/fg41WOG9AFRiYq0WYA4WB+q
QvBRxtM3wfNyk0QScsp8p7XsijTHzj+dg+qIXTYGOccdeOjkC//aJ3p3Tl15BkIxLIlViW8egRnT
8NGyRrgIB4T/86eEQqG2tdjtpCIcP4hUZPLdaiubkc8r4sCXLExe2kY4FwvOKFeULxgb5BQ1NuKV
zFHxzpkEbI8+ho3FjHBbCM3YGkFU73ST0lSzcVVnnTZcEqPkbgYeWWCcQWcw07MrbUcKoXqfBuIR
PTgdhvKzg66hY+udUJ4GY54VqnwHptn71mc3fxbehvCQEuj87QyH1JIO3pPaX1tDUnNM8CZlTlYd
ckhWrAGs92e145V2dGXdQzPd43p9/jH0AR/ef164sPt8/ptIiUliydkvAXRAxLw2ZScu+WthJP02
hebynV77WBz9qBzugafuRp0bx7BHfTUOVrqV7A/MKbY+9F5ZTN6bAZ1ZT48IPnGtTVYIxtv+fgrs
Iyfe+DZoDRhINJweLsnuR3YEm1OAcRBFL1OAoE7OOBG6CVbPLUbyzqt//XdGSLzEmrJ0ALN9HZxQ
gGdLaaEzYF1cMZ6FH1GZbM2epdq6VMzNqZyadeuThGm52sFu6h8lLY52GR0dClj0RQRlt+hEfsjK
wJKPglLCrXmowL6yV3zl6Sovo3B1Ytyw8owwB9hWmR+Nn335qSjfcCV++Lb4lzbY6REFikXaocXl
GMmvsRH+lmmVcCHZnK3PhrdDa3Yo+6zfRaPzq5w6XEI18fFIicmyf7aWOYUcpug62vBBiFuWFTsg
H1+I2mj0jH5HCg1EtvAl0oo1JqzyVYbhywSo7P///gSTcfFEPuHPSVeMRb2trne8YTlEGukl9yHT
8qvgXN7RljEAUB1xLK7ERCrqdaYlgOCYXKDeQfVQltN0Rnhqk/sSqI+ZFsvy0z0oWDgv5cg/5sRo
92Yjo+a798yKJarCpLkZ2rxkD2EDoMwWN9317nYz7FKwJF+EZC4mOP+RFchXf7Q+5Igr26lpcmdU
1WjVYvt8iP2E4RBYmAcT4Pdn+cg1aC5LMLU7vHuITHOV7SCzjsswLyIS75FIhNmqs+L6kdcMlFRZ
ooui8hsGVEkdYYgbOyy2dl9tq6D6Fsm0D2z867keJ7swn8jsil/QYMMjLatzEGynWblHV0Ll1Xs/
KF3RFksKPUpEbV/YAayttdX0Vz2FVONkUbDgAbl4XFOnVEvO6Pt+TY6lcOpXL3oX35l9LtGkXGyF
Vzwzs8+uJmGiYHwXIFeJ8F4EbrWdoxpzI8dgbzywQ1w12LbzzYl8vI9/W4h1PT/6MFo/XTYO+w+y
opZKsmczombDIDY5gO86jZYeI+vIYmoIXm23/Aw7+aeomxGlafUhMpbLQab3uzGL97qkS2nGYz6G
zHrFgy4LmR+1XI+JgcuGtDgtWIUiKli7EWnOCIOpVblxDZahCBAILB/JTcf/Ua/dsWZkN/pHwxub
kxEwopwn/7CvH5gXzKvlGl8MU9YZO9+LimIPoBl3XkIIB2KA6NyUIVeRa7JGMS9CZwdfSffTQTW5
cOZ9LV4IvjHBUsKf4Dx7dwT7KCg6nJ6u9J11K3p2ZemPMbTBVtq1XPU56E2nIlS9QMxV/akZQpIq
aR3g9+AyUiu9SOLVqNzX1ifwyPa7FSMDp7KuanBBmFXx72wWBvY1BVSQs4Cs2M1tvPZs6JVx9irJ
c4RStU1b7ozuIpPii3gZ1tYk1SMY1P5mxd+IxgMxl/stoFqRiU35OeByNGXdnXLuMYgNDxjfYEBU
tgg0iL4shAiX1MQ9d/zPhOkZAXicVIGVXRLLO/dppK1MK/zwXeQxGL0hkTXudQiTixDIlZnUuTvE
69cc0Cz0CIIz0csvAbNzfKOvYxkXk5wWR6ekeA15oGSSvYXVsBeVVFuSNMZF3DS3PrSIt3Xdmtrn
arVti+4FZgGuovsY+XsPT8AqJJaXDqJ+jQwQd2zIkOj/AHPvV0aBmdLNik1hMi7Ifftv5xRAwly2
1vW/AoEiMy3+UGPknu0SMUCS5X/qzPwtQ1TgbZp4+9qRP+XgrKVt3zKQAVJRxRAFNROzeiTs2D/S
3wRVy6XXxY9GNTRoA4zt2nZeBxl5f6zmwn6AJQG/6DI+pBPBqSby8QycMmAih41GOGvpvA41GzXb
pPff8wuwGd6ctGZ1ku7CWl5Kz/2j4EYllsaeBpuFJdmc9Mu6TL/Kzg+OeXwqKjksPc3y0WgJknDu
Oqs5PRQmGzLLxwvO1s+aV2R8t4A+7Kh694i2B4BJB0fy3JS2MFGQ9m39MjYQDWus+ZqOmXj1liVs
zhImNBPc5LUx7YJ4mjYofMiLsbC5WGjHe6WPS72BtYHm8TMYcVZyfK9JNkNHSqeYlV9WSu83yUNE
giDZDDj79DF75DNegXIK/GxFlDcKv87ss9Wk+Hz7ouEayxI68K8EqOApNdDPqNy6eBFJFypiJ11o
VbMpZfXtlF634Un6I0c4AxUu3KAk0SLs70CK6NBmiIKoFl5bfMPox5xj5H8mGJI73qKdmzbfoeaR
vRJWv4yGo6qNxYnp6bYCr4fsCaUAlp79CLAIqgi+ohAXSNCG1sY243otp7q6TinSRLTzh563ean5
tTyGkvVir1FO8WeJ96Pbf7QNX1CFe62sMmdHHhhqyB0K7i/D1geO8ApzprcSo3er59ZDuuKlHgo6
JIgBl0lOPx0sZTgXzTpulKT9QNvZXSCt2DeNknCOkUHJ1bN/HIgEGIP55LCM+i2u1G1yQWPUSNM1
lNJzuAqsPQSMZqc4CxlEs+uoyGuJnbfG0MjuVkF8wsMdHlEsXH0Yn1wipKWa1Cc+e9g1F3yy6oTc
5/Gamse3Me60EFNXlYx3Y5BZKybQ7HyNFvNPWu6Ruv/VaJb1IDt2vuXsrQCXNk+6O/g07hE6gvBf
J8UHOyYCr9n7rJFQU8jA16yIIYQpO9szk12WfwLV5eqzyZ1BFkr+y2+XNAQouQhBiFEGkcYLPrSb
Lq8OZtWzLhmyT16Sz8bOkRE6gHLpYUCgCA27RibN1bzhJ0KRkzFzkMjyOJ5w06BCLjEnINq5+haa
9wzEI7qPBQ9WgXLPeKlMIgL7Ye91gXusbarISPO3fZ+9ON5srWn2YFIWg6wfiYVXxGlRJ1X+RPuG
0a9ughcGufcsSZo1LiyMeeX0KeAQqxDUpkb3n1m3Djn+HB7ckBXkH0lBc1gbXWBYuqwno72g3+S1
G73VhD1wG0oTRQVMmWn0loOpBnh542r0QK0HcsScjn6t1JAxC7bNZgIh0BeXoPZwh8AMLwme2uut
+4Z6y8azfDRbsdbDieXj/FLbOCFKdsQnn9GPCJpHnk6/jCTRz+TbybvIzyTt7KpYO6cjslbby7FX
QP0m4A3eIwFUuUz+VR23sJuPzPlyebM4AXAKaux0we1twkTLNyb3tsHyZGWaYGZ11mBLFp2nNiUF
N0ZTxjDbkAsZUrCIBAWoZSI6jybv4kO7xGAM+wjhbIjnJcWFB8sj6U6oP140J2S5OU96n39JirPx
NHNX5nlqKW1loDN+DpIMOoSpH124UEvLUzhKhpQhpsv059AaObLe3N2YZePxXOra2TWYM0S2NX7X
joMWQFeMV8I03OMVtVcJgsP78/+BI////0vbxtvZlf/dOWZyF4yoFlCNGqqEOL3nosqQEZDNbcCG
o0z3ihv8L/K+uFXfwHZ6CzZB8svQk98YS8MfGW4bhTTGMacvTPLJKpJNipaRNyxRHcCDRDV3r3Vc
LkIpfgzzC9DR8Jd4eIp+esu3Ekw2+17XOrJV8U4NTz9fur7tJ7+9xxHHWVoE1YHh5HSIUlLVhUcU
kts5P5pJAWkxAr1LwbtN6/X8YWrkq9MYa7Zd0xGwsPbuyZHeVla3TNjapcrsHffhP6PxqntAG3ic
+paoHmTKvyRQaS/T9v9j77yWG2fWJftE2AFXMLf0BJ1ImZZ0g5DUEry3haefBfaZv/c+cWYi5n5u
2DQSW6JIoOrLzJXDnYDiqoq/L0X/mjVAtoZCa7wwxyAS1nFz6/002Oql7npDowSnTmEnSFizvjDP
Xd/HAg58wr140bFTYtgM0pcuNBxizWZzjtAGly5I1aU5INgNFKq/u5TrRr7+cN87spnlI9o73VNP
rH9lj1q/1enLenKwei+UkfMQpJnHXMnEWleKaT1OMeZ+GpQafJc7tpztSu8t/Rngf/HnJkt3vbLT
E1kz4xQVcwcUcXebudI0rIrSMVeO7VOIF6UwNJWuCdYRO6UVyhR0E9TJ3s/7x0krPYViwIuMgeMZ
PoSDGKqObh2CusVI56su8x7FPd2v3S8ips5YJGsajOdHVdUK9rEO8lM09dUc56QZnulVk5v19e99
OEOALbC/3cLQFwQiIbv0tNKex1zFZG0rNC5yEj7/faCdH6Xsng5HtfU3/+2B+/cmw6PVauPpfqOi
ZuwItwKLRhwe/14wZFYOQAL/ubcqM2xxcx9lmjT+OZOhfw4gcTP3cReBPk4ns2XIKI1g1zlUYYCk
Kc5o24cWet5aQxc9VXgR0IjjcZcHSbQXqhrCidL6ZdjZ4acig71iNQ0fZrKnlOOYJMVrwBLYsN8I
3v1EIn41pywGDju4N/+VaQSnGC0WL4z3G6rcMWLcb5ZDjN+Ik86mw+k2j4qmmcs2sS9u+gJJsnJc
yxPKxN4vhEdVFvquLgb9SLVWgXZVa4QoBX1bU/MpZ9IFRSkvNT/3W6ru7rMopNfL/d1tyw9TV6qt
foeLoLqAH6zbYQW8q7n0YWJsutIQJrVn5SGdqwx0gefeQo0+1Log/l5asxO9MZKzWkOi5AcXQed6
d9WA/9JY3j8IdHUAguQpg5lhPmZZvU6yknxv6JPt5NzGUTlbjmasHYUcXGR63390e1wNHOLyZeMy
Ae/HvL5mfkbJCp4Fujapt7t/wKuIQXiuOeEnkU2zt9p3a5NQaXGhrem1E4bch24Ub1InydZoAeU+
avdjhzh2f2n/GcUhduJvZv5FVsR4abujy0xkbbeMHwioZU+BNm5CSzUeio6lqiwqQLhtbp6byeDU
EThsfysSNopqWCvVwqNyh6rkDWy8sWxZIceOvW3svrvGCUZVPSbORk0cziFBOepOkdRRzj/1/cKc
p7gjLWowQYOjwDLPDkn37uilgITGAukk9pqeXas/MTpO8HJw8Kp3nRuQUemRwu8Xc5SriqzkWtWN
vdWaqFvVNe5CexL+KZOGdavpzBuDpGCNOlIXPk8y1Mzkqec6Jlx78gjadOPYz1a/x5dr3/Kh7U7M
0+H6jY39NmWY97Ms688FG6/jn1FXISsy4ZXcA7olqaNBKu3JDNQz1MkYJ89pS4I5TtqtVDsXjy5m
XJLLnKAynMxIktajFTG+CwKwDYBCq2PhQ60ca1XzxgrhGKoLMC8D8WMwnHdM7dIowkfUSXdZcrJY
3ytFhoilDq/+XQfoGj7K+QUgKKNtGMjPtsq/q8QQHDZZ6L7qZAJqwVzX0PljdW3U3rTc/Bh8CkML
X3/Pyx7zK52h8Kq0h4FkKH3uU07PtK9tm2m6MF2LWYc7sEhBBMdgrqBwio+URh/SGlw42NEV0pTe
MLrfamxJbZXkya5L9coAEKJsHAsVlTcDv4ndakuaKrQlgz0NjLmdEmqiUdJxCuJ9Wk7NHgiSR9xt
4UOaTZvaoTAuMohJ+majniWUNNqD0UCtiuQYzoEVABL5rkbJeipJCWKlO1hR5ngGJi2gO6zMNIpP
Vvo8EhN1uZtrQCHcM/PBU8dyByTluCsnEpZDiy1nTTK5J89p1QaLW8OAfqebuECO4FmrRz/penSC
8r0H87M39NTYwSpeTYWPF4i5DxIKKYpOT/HB0EWBVkhtluZ8Q0R5kaXBO8sxrnxIPKBf4Kdi99su
wVFYrKbPRmRtJ17KrZG7QENVamD5PcBYVAitlg1P1l8V6niJKuyWsEpDwqxFJR8qkhlUDbQ3tzUJ
8/GXxYR1yivn05qo7HSQy2k2h9y6N2pKF6PCurl+hcEzg/afbKyB1Xaj0mg1Zu0TK5dm49a4yzmP
MWOE1oj3tdsq5ZlyhuAUkaFKXPt3I0WB2asW2yRjEd/lbgwWA9M8gexSUdcu+Mw9stlj2bblttKU
gD18zfuts8FJdvAoWPROZfuoDSqE04SAUYYNVzd+NLv4sAzlwyTrucmBWdhzqTA48OpBlUq+GQb3
zejZxsDw3g2NgQOGMrhSr+Jd0yKL53P4oOucZ7/XHPradbDktDJzxG1L9pcjwAzOBHzhOJmvKXVB
YAOsj1i1P6gNn7MCjldOmFKgH54UjReijaaDHTezOKLS5qCioU+kfhIEDCdmcFP77GTDIvydDvq0
CQfSI3EbkuOmfxEB9JIbzUab+EWISamsI/ChpkA7upYMjGnoBycrSeYS2aM3DOtBWNHOzIQtzAII
Z3mfE60xlzao0VNEH08rcLfXmEE7C1NVaqlbH1FyG9ew9+J+5yche8bcObSliYG9mMyFKmE3KwYA
lpwQMkawzBIwQ60HzWnlKuzmAEUhccPDKwYNWG1hyX81TvSOS4kFgMF+hFNY7ybPBJJPDmVyS+yE
dr4lCiGzAIgavZZ9Y3wgUL3G4Fu72HxWfM7psUZpREmASB/59RrKsZnpjw0vlvYrNGvYL+xvkskJ
n01nM3TfowGly4l0uAEQCimSfmQYUiwitR2Bf8/+VFV9pAcx7hS5agOK7MuCSFZeqe+VO1eolM9W
FwHiIV/LUZ/T3sjUNXJbddXCymNnKn9Y6//K5egshk7V12obXEAtNtZabzoT+sxNduew7KA2+sEG
KyI+AJG/T7ZOELFyzxxC0TxnxK8WuV+0/vqxlEQneDvxx2F2r0F1Zeu9p9L9zgLCE9h/xVk9HdTJ
flaJ4xCQjyYOYRTM++5bpervau/vGz6ROKmLbJOop6DFOMQM2txgYdhplv+UB9ZW2FlGQy9jtwQr
uKP6YjeUJSBanaczlA1DrC9AeR9mzbnQas+TSYm4SqqDdClpRfb3tuenlGLhf6BgQfprnyQpha7o
6PNoQBe0eQdYE9WG+M2UH0k2YD2oVYQjq/aEnucnrXLzbZHo9qIzYvJrYe/vil+jJr/vbKb/3+Sp
6ZQT0mn6f2jyPHzn8uM/ajznr/9T42lq/3I4bNqOYblMvCxd/O8aT8P4l0vQmcpAobu6aznOPzWe
4l8mPj6MKDacTN3SIVw1f1o8FfNflsPX85BBHFUVqvP/1OL5nxVjjqZxcDYNy3T4wXSXWM1/VkpF
CdypVKFsvI0FbromuLZ2wtCtKJWTFM5jJ0wq4wHgHdIAfi6ehJegbNjKScW4sqM2oDTiOtC27TAY
l2hQ3AuNJvS8mzAJESDQM/IesaedG5KSGX7oD5c4rt1bFxRbnQPzkj6aYmMYGo3ppIIPsSVea0Pu
0lRXXgm/kKnSH8cwNg+Gr14nB7aZ5tjUDooAkwBBJtvoxQ2zuahq5TRoyiqOe3HKRzChob0r1NYb
SEDD/2A107kguswi/PVvf+6HPxVc/17dCev9P9sqeSHntkXT0V1H1YRmqP/thcS2VqJlk3my+pjm
3FjUpwhD60GNq3A5ddXI6HNqvEzpiyNKGv56xnNNJ9wnK0KHCGX+S45Bt0yyuNgy3haXUar0iw9i
J12TeEJUqp6Zu9LLw94lhkkzfOKP+hkGLGYZMx/XKvtuJ6iYr/Zxcet1XVn3KooGQ/nHbMyaqzv7
QsYmI9LCXWODT4wsJd84+waHwpzFDUpoyEfCflEqd625Y/AcmzMSOBRk91Q8c3qqvoUQTSWFaJ9l
AjY/o1SdoL/DH3D+D6bgUARCWzd5qHq6S8dHkKCwQY+gxpRQ4lveYu8YY5/hUEDLjj0IVlnpD7zV
vZUjJpGjzV8CenFK6WgPJqPuF+IDK2dIMCn4W4st0Pl+ESm4JAu0xZ0yh3sQBQ+Zn5rHMC6iU9+M
h/vPU1vfRiDzp0aS9mpmdGxs0Hqnl7ZB3TpvoqIy/JtR1f4tcdHGChZeh/t9zE2dg9XGX/cHm1px
b0JvwSK2e61zplsvHHtHqH7YEoWyiOfRrazijCyd8RrN8rgjZE74daiICZc7HHzzSMaomnqr1mUH
T8FnJDBqETkFPCRJ1H+YXWC+KtOYrLu5pihs6yt0BOn1g+WgElyJ+lLlrPJ4GkYm2WWC1YB7IBQx
HO1yUe17xlyO0mJrnQFOooKhC9ZhUXdsF+IsOtcMroAEMBUsNBygZvlb10pcPZHTeEzamqbdpBid
Z/XXJ1IByi6sEYPHsfoRAT2eFYG5rQ5Rmk1a+DAk2j4WNCbh2URjYKcmodPgMx8sHBG0tS0FOtk2
nhLp0TX/IylbOMMWUj0GXyc/HpwzzKwfR8nF/v7X4gxXL7SsL/Y54bUSosqLOwvdpQ1b0SyF57p5
C5Mk+AWj8QbzUf2I4DUt7U4ZzpjVKfISAEZkvMHK7j/SblE+4PvBC+n6jwmWN3ovWxbW7O3x0FED
S4XIoWSAc7rfZdf2h1sH+f6O8Yxc8dvQpwZOnCg90oJP2TysYTKFE59B5QI+/1NXKfZLWYD8RyhV
r01OyIDwmZvaw0urmT8qpr53zu7GlzP5K3zVwdkpmr0ZKP41nMcPfWseBg17CSO36cyigCoQRNoj
mNJr2bBExzqO10Yp1709Bke1U9VVwrRnQ9THuOJVXxkFxZhB2vyoHXo4xP3oYvUmaWNphqybQGkE
jTqSme7K9Z9ji1tBtM0yb4oj62pmOPealDol8JswL/zpodeXQ51mM+C1Mddm/aEQh487/+VeIIn1
98WNenMXU40Q1YwL7aopj3GIONMlhr7zgQ0QZgBl7sT2S5qzi62tI5ZBzQm6gyhYvjdWTWBjhCFn
G+GKWL7mVen0C8Jkf44CIE+E8q+JFSpnesd3VZ4AYSb4ew4U0R9bk5Koal7HprLtMB+P/rbteYVo
czY9a0qTmzDYA2pII2HJwS2KJJjcqNrlwAw8JmJo5FV6mrpevmjIgHwW3W7HnuzbzQbwMVqtPLvK
h5YSH5tVV4rP4rUZ+NYthJ0OlYI8Ex8r7cLTv5h+O33OV9SlpXXRT96+crwft8hs+sZOTeXBqh6S
xh53nO0xlwEqWbd6k9yaFreba2PPM/uroWfpVupS9ToQb2siOs6qdIvWq+cLEpCU/RSEQoNe948+
pZ0rwqzRZyPOmMWrr67XaQ2R9SkcTX+HvrnGh/zCCKxZO1G0bqKchLuo2az27sXFpL2g2mXFsWl8
U3kJ9baCQufzzkkh7Jxqh/GCK7IaAmhDyQTqZIokAbEfbkyKkMv5Pl33WTQeEQGY0SBrWNpIiKT1
zY9eXCbVCL5oN3FwVGT+qRfsXnwF3YOP9LiERqQeVQZvzEnTfWxS56EMhEVVy63xbDv5BZP3wGxX
GF9IqY2BOV0PE0qkVMdasyy2drr6SvB4vA3s1MBeqtbXAJVYG/3mDc5TilURLHot0JtVVXs2Y/sN
P8L0kVD/ZVQsY/wig7pf0Q/HwNFe9EKJ1lrXf5Yxnz+R6/FvhwKnurh2gfQBVeedFwUDIFcFAzqM
dK7e7xR5IHeWkq8iOeVEBLm4X3NqqqXVCpJIyTEHk6AX20i/ZuMMayY16aE2wrVtV9bO6Aca5xrh
eE4KRcQNYthZTXKFtTUQGAYcVIbKwm1sQjyu1nqhLSWTAQXDolFM3jAwwdJ0kXn8GdlHBzCbKfsY
k9brrvpkjh5BsP+6UMH9bGZcjMoAtcDmtpFs3vzKLuF5cJDQAq/gneKlSpX/uUaFpjghHOcLVK/G
m1y19qR0a5BHw21gc74u+2TPWBtcLpUJKz0PWu/+tk3D0t9XRDlo1iCB1VWebk1MJEfUSXzw8x0i
GJhTd+N66jVyvyYJV0+dnzzIEm7f/zNt/h//3G6ohkCpHAKyVFAwFsRPpVfFlfTCaha9JZysKKy8
qjMRSfWy8v7evF/7n+6Tomu3MP72xOf+61WqdIAZnRk+dUFNAtKo24J203+upiVg9uX/5d77Q7ak
2PN+7d++vhWCTSdJiHZdxe3X0KT4B+RMQjLvr42Atu1pT7ACe0/6HYATpt0Lowm0w/TUqCjdXd9a
qw5rMQvnQvDKzFAaXFPaqobl6UFrll5k8isZRnBo5tfGz9igLlKHPaIc+I+RmqKy8FhpUB49X4vn
i/u1kTvRnP+5XYwBQEO7Y1xiOidp5cG2mt8eo+Dddn+j3K9NfY2sfb/6Pz389777l/zbt/x9ir9f
M8WB3GgMsOmV1CjMMSvrHQrMJ5Jy+slu+lmBNveFwHjRO7N+SAwIYqAkTs5UTl9lXb/QP6J+2DoG
kSqqF+QY27cGRzbzduVLZeqaaYX+U2vFykCkgMIQbIc4gNRulb+1oDexh5CdIgy7Bx7tvmXQ+ke6
XVhFR+o7ackvdVTbZ5WZ/NQ1Wz8W7UccY55g7A7GrLPFPMxkXZVHwbtlPGUuWCgTi/gD5R/lySpA
c2uyaj9MOzxXQ1Q860Pd73ErX5yBdNv9MTQMU5QKpW5JvZlqR9k1RQrfKQ8POX1aa7+2eb9Gqrss
pGke20ZYD4Ub1wuIMt1HWil7qxJelgTaLayoAiFogse4osE+tkL3PSupBp869xezom5HozUNEaGz
0gezec0Sf80GCZ5uhqyQlnFyboQMzgOKDEAeWX+a2bR2KZqgq8/81b1Mma3h+0Lr1Qclu9kzaLN2
Nmhw5afTghOlhCc7J4JdEQTjalmDPhqn0SGqjg1m4g2J/rqWaas9ila9dW3PDi3QgNkIu/hV2SFQ
o+Q05YoXw34xWpDIPudWk0TotnP6l2CIftJwZIH6LOdy20Fan4PFET0K7YfGHT7H8aMQhMnIJepz
wFwlyofTa+1reJAGfm8KcmAy+F8gzA6dLR8NRXnKq+iWYFXUNaZ70PihOMJIstsOO8Kp8a1PPa+2
mIwAJOSHqNMfWym+0bq3o4S14QJUjI2NyLHkpPYJI+gD3EFmacFtxEA+2j4F8FH/Wrsdsz2Nst+4
xVtEQbqaAa3J25plUe9SC8L+NqzBKRkGRl/RwaWA5qkBBMxTrHct/Cx3cB5AwKlEfQt60QX91DXC
Qu/Sv2nL944PkmJy1s7IEJFT9m1GWYSG7fGlUzjuJHnxmvrjs4uJEJNBSqRcAYwE5m6lM4mg2g3q
rftYAbpdsy7BUCic9ySvtE2Kbwat7MsRDjXhXzRhlxVwf93Ctj0uQmCEyAzfg1K6ayuxnlhdVNku
cuNdrEg8gZXn6s4TGWsFAqCRvk1lQ9MG/lvf2OQV0zEKymGFRclTZTj7yGLVpfZ8DufvlCxtSPyW
XtNcQDI8hhkgAmVqPTNTFFKxcqsz++onG05TmP4wQj1W/WOrQrfLYNswex0X9TSf+NrHMBEPVu/s
qDP5nVmUJxkm6Z6iJ/zdc0oVwyOa4jOQ0SebpuJF2fwUnJe8xMoflEm/2Nh2Fka1DkblRwGTCV6r
0pYUFjObhC9vEcaE6IgLzGANNeCRTawBAm+B7ZZ0ER1ZXdZtZGEBqGmjtckayDFVDQN5+wq491fv
VtqCJTsu14h1k9I+pOEcLUqy5GTCBmvXg+0ypZ+Tt5iDlPnDLsN9peW/k4SMQ54qHyXtHq2Ngze0
opuMWFelvX4tKPLYGdPMaK8oC5/MC6nyag7J01xMYqJxc/QMmuoOZswWbIbffGdUyS2RfE9Z4b/Z
YpittmhAQ8qx0rkgWkfeEB+UqnFZCIePDiHFBQiYr4SIUjeoxqpw3XZpEaoHYWnxh8oZrU8Tv5wY
XvNU4rONzrgi50Lk3ajKfT5aM8ZC+TJUCqXwd2G05CBDu8C6l+wwW5th59jz169AbdFf/ZiXQbR1
SLp45kDoipc5wVGz1jWYKwD6rTUHGrlBoVnHwxhd/JjqeIzw7/E8N+CDcs7RkLaaS1m4UrTrPNHY
5VCItVST8ZuXzFhnne4SXbYvWjEMW+FTR0qC9EzZKL+jrW6qgc500jHdIwll5aobv/v5hqkTM8ja
8WIkHAorNWv5Dbm/Q/o8EOv/Hl2Vrhr82I9FCQOZUk+OCV31MzpEG6wC5aajTS5oi2apxvGIeQCz
RN1gGIkL+6c3kl9p46s3lGDt5qbpyWSxfsqQz7Gkq2vmcePJYMFNH0ZLN5CxZD1PJMNxHoLWV8H/
lcqCLLjlTXDK4EYihsovZvsH01bpnJ1cGu8KzX522InQ3mmLA/Ve0zmPjDfbQh5gCtAf718R405Y
8E3JqZq/oTbEd5QM2oHmwJVII+d5/p77N/txEW7ihrGXMj5r5ML2HWWB3cRQRgym81mUtGrrAYJ5
QxMTEb2njDlZVAcKlSLcEhiVlnmrJXv2y9pTxnl8k9OAtSaDBxTVMoNrFQNiVXjjLLThWQRU1S6K
PVMplhZp8eNkI6cjS8A5jEyaGilinTAnfrXVb6m4YE9zsLoGWQ5Orq8k/rptQkUCcLPyNQCp/wA7
9Ez2vd2HZrElUxZtDJPYuGtSfFq1ysXun10D0I89Gidn2BLquIdsvyIBJsIyIknWLZsBeMkO9FQP
xxfoZNAjx6gVB1/bKR4aCXrQNPAyCzRrrwyA+U1+vMdEwQZaW6Y+k53RlpThAdPy7hdl4/sbgrir
MQXHVIbqWxyKt4ZcddNM6wyUMswomsAxmlnlwSaVvdDSUtAnh+FcWPiQjVx4I5lzhXDpLp7l4jwa
36umV7eMS3PMP+anEaB0h9GYgrKH/EQ3mYrB0x4m+Zzk9ngi1/yk5LgRJdKJOkZij9E62wRuRxGK
srNB7iDTdVvA4xdm3t+l72i8tTsbZ3Fw6ik8qigsTgL7t6a9DcgjZcQB2A5Tid0gviLSt1DjSYXU
mU4q2PrK+r5bT06wdgNqFetGYUck6x1v7wdCj9th/KWWbrlXg8bcFwErKzFza5rR9MzK1R6xMTMC
qDJmYOlv2c3jVaJAWXQrMxKBueOfqByMKMp1Aw7e/C097ObuGpAJsMWKnCvnGrp5Nha5PpwZv9jr
y22LQzgOsJyXGBDolU0ZEzac9jBKlbYyrPxcJXrRB2u7CTGvTVnvKWI6RgPEj07JTzLgs6Wg6SfC
XlVha+LfWwqW9MtUx+o6hf3vMS4eNbLKF6Gb23gcV+mGMgPB2XLZxAiBLm86SmA800bdi6iSXWtz
REPHF87EidpJSS1pM5Ei9AOo/Yr4nuePOXvTtVsgoSXkkEkdKg3rH5fWNg11jpo11EQNmnC11oTg
L9YfrRLoeUl99MYoOrREpTv8vXDisv9z0zIeEtuOFiXK+sohBho1RXikx3jd2PUH6LGYCVYnD4OT
yAPx4jHwcflT8UsQ+SKl/t1GjE0NNuCLESBuCEd7UYmOYq559UIzKRRT1NGxsP3L4MfrgigImLAE
Gs9gotSh+/0iTn2JU43ibTcL11nJfKp55A1V4bjmPOobeBuiEMd2kqobI0ljqh+nEJ1VJQrkbO2U
Mxx8RYmVgcIlIrwlecEhYvHRuFZyHMJC3DqrfO2jQX8PxkIjhyGLdSIJPTsUV18DM/x9fzAnDrUs
BqU/pZaTXmUIbNJm/brVcFlviWhynGDUgvUr6B4UcqSUafCcI8YiSJ+qdS5gv6ycDpJhr4/rrKpT
RnxsFEvh046b978Fsuwen4bBOm828zvVS9hQ8QMYAatFUoE3g7LOjPcb5ARmN8ZUaWPvqSUA29vn
DkdLBhWkKD3HwjFi+Kzkahm+BxaLsCnGtOvmurUp7EHyh703ciUh4mtCkDMccmjVrvLY2+UZS6dz
bDNO5IWp0TECR2UH3kB57XfkZlcF+MZfxATyfayYoCJtp3svFYM3aw+FvD81uGNZ9CFgyqgmuOiG
PWV3rCxkoD9ZtnD3JjusRRNvo6nnQwxJbRt4Ckk28IC/KrVg4pVVBpCMZ7ewPqq0bnbYkhexSXi/
0/2EZrjC3/XDt6OMi8HsXgc7kTukn4Vs+2CXCTyn3dWksBQcqOV6YzuuIv0AIOM308E72Rn0cmQy
FAcKFSSorD28qT7G2+RWSU04MnThqtQWnY76FeYNosYo1xFJKbhOtvTSrIWAnZS/7rcGWno8J5ho
AaU9BCjb/CWxlX9lQxCucz4S9HeFPTbnJNmpkW8eSKuIw/1aIjt1V2jjbqqYx2jzRTR3xNwvsG61
a0pAf/+9637t/rUTLs0/X+bX8bRrg2KV52AJfBfsm1sSEiT7QrtZBBJ8PxAEk0FFAuc1jF3M1U9l
3TL/mS/SkNQrS5bF1BcS57TD4b6aNTBdh4yl1t1Pk7mvYyofYkpNVlQ3L9iRBdco/NaKMlpF+Die
8VRAqC/04lXnU4DPHeKWE6XLXqluVgjsuVRxMmZzhHMo4PVG7SLOLfzmWrrjiJXu0l7Orsgqp3Gt
ftfN+KstLH7ea9sjCkZYzV5tO/joWTvi1H8GcoTOkIxgzmgNf58Oo9u4C8DcxuMk5MTUxtWhXpTW
ZvZXr3RbGN6YxxzHTSiMsRpDuSaH59mSdUemE9AIAZsVgI5XnV67izovXxV2a4tyXqqT3/flMpcq
ToZMfbWkrnuC/oGU0p9t58aMuFrx3MYqS4E5ZJg7ekJrg7gyhs2WnKP3iSboJEgg3wvZGJh56LDF
i0NqhiUfhk5Eu6JfMZPb7wOTuA64zWinqZXnlCzHR/ijfjrQ1JCn7zr8r83wwQ/jw1qm6giAlr7s
8+glhIW6KqyUkhu8aD0WTrxqscXOdDAJVfTbESR+HSRHK3L61RwZZ1pZ7FxQpvGoQZnsHTotUuvF
yOoLvL6d0ttsBf2b4/bFoSKBYOXpBY4CYLdVrrrD2o95DquysKzmX9YUP+d1eiNlmGvsTRuTlwI1
99ZYsyVrekQgoN0cSK3Rm0sfbih7IJeaTTyBMFtYk6X4l4aY6isW0ZFxjEb1YudAJe3x0/ZHkMi2
AxWmsXZmX506tC3dhLynRZxilIatEmCOSHDoD2t2vbcmaF9BtSRLEov0dvTmk+Lydh3xplVu8i7h
YSw68jELic5pGxgpjTy84Z6mSFTS8TGy43VLv+HVzC6Vr5xqfTgGgXMNO3yPGJNAqjg2XiJLawgx
a5+OZbFssuh5HBRP2vHNH8xbJNF9U1ef+b86oe+IUt8Z8IYrS245qY303K8GHIh10fuHsVcWcW9q
64GC7C1zrr3sqMSq4mGHx+Y8DumTTTLuWIDDhaqPTDnztbuqqr78DPc+Jydxicn+HQReIkIxVf+W
WeyPUBixauEIQG7UHqAxTd7UY5nVbNm+WkO3s0kpfQmXQUbEjvEaQBLcDy0qYzSlzS860o/D/L+Y
JhhMu5btDSxStQ84nm8ivu2F8+DD/TnATlDWXcT1owXVZlfmWb91/aB5Rml7vj9HmE9khYPyyWR8
z5tMhiQ3huZJGvbHnx8jky8T9QDPUGLGLSwsdedMTveompDd7l8x+NnVTrv8pbbZWDmqm+8z4Qw3
DWMb6Nb55TA1oK+zXN91/cahGWWvB+h+RK7GP88RKtYugy796iJJoeMGo1eKEgZ7BKT//hzFaK6Z
c32Ok7EdMzFerLocFqXpRB+c2wii68pBKH63buL8FLObPQUkz1ZuEF6Dwufdfx47l0bGNgMngHq3
ShVjnii5Hakr5o02w7dfZgYEmXxB/txx59IZkBk7w/yJLVDwETXUc8VEvjanuHkwNH5S0NoRjmiN
EjOOoUBBsFHWIw0VoLenY+pX446sLBp7iNNSUVtqgzJVPyp1irXU1nw4pOG48LvBelH75Dcsghcc
24RDaVCb5/3UZfT+fECc2gvVaD+Tpawh8DxX1CCRazIXTaaHG9sFU0w8ZyxIxJS+wpwztzxf2O9I
kNRnTSyD+1rfUVBgAHFaNT42KOC7LzZAYjaL+DfDyVh0ViCOTY3nyt2Gzdc0+ecyHPpFprr2caqi
b1yHy4Hhy4uR34x5XWbpg/xQp+hV0aO9L6j7Bo1QLAMZisNY+IACsLt3Yu1IyqBrF7o+Y6RNiAxP
g4H/mSWxYB6DDqIUIycFYCelTcSPXRTCV/FNiOaNcnesXyqzJTCMOwh6E2XDur4UIyO5zMRCN6YP
Zstjpe282dVwylxCsrgKYOXG5s5Jq2DvhDAuzUzVgMHk+yAcbv4oztYoRy8ik6eFmEgksBIzUuH7
hoj1uv0+qPo1NRtOIU2AJDOi7IIvPtBfQXzUqM96rkQ7MzSXkw5/PQx43xPQwgEePSpxd4aitVEq
89qryi6a4u84VvbcHpeECUg/M83NJTbWvAOGWutJtLI6Ms9F4DYA+8x9RWvP10406p4a2OiEp4VM
Bg0Q9YOshXLWG7Z0TUBJr8bMqW3tfjFKTK9DxuqhmVDeg7Ui6V5Ai2evqzgnxem6Zd+AfANKaSwr
wqR+WC4HWjP3OO+VJebxdRxGh9jHj1tHB8C12sF3GrmT+CHpEEuPU4dNNHNr+G1uv+UYsbrXRDNa
rPCJq1tpxuHBpNtq5yY9bofIWRkSzwioqeLAg+SlrHYjdAPMpOYc6c48mlLSIqdMn/BsduOgE/XV
3I0ddO4a5IbBdtTpl0lZrP4Xe+exHLm1Zt136XFDcQ7MATDoSXrLzKRLVk0QZLEI7z2e/l8o3dtX
0t+tjp63QlEhlspkMoGDz+y9tuhliEQ2f4ErRxSGljCatdkTel31IzSZKI8VY6csXI9VQHSoGy4D
J4V4U6v6QHCJWANQmM9Ya041nC5tHT+FkUZ2r6zNB8jDBHXx6XD8Jx5YAS7eMKJirI0fXclkzCsR
mOp1cGiFwxo77q2VI9G1qghzsqc1l26TmXDCs7itlgnso4XZ4SP0dCcinll+S7Pk51C5PVpPK974
XfBSMcchtvQmLbHNYAYVhHISd4QM1ZliZ8vu4C2DrrLMMSOjAeVZTgu1HynBH8A4vltpulamNzKG
/OTsaU6+irpznpnnCk3wKqTfJnvGO4+2ewVSxyuDoqn5r6gLvL3nTIeoYB3u6ek2qSlysn5QgESN
bpE3k7ZrJvFNQH5Cz37TyDA+amP0woTTjRqBC9q56WX32cN656DTn50sUyuTxpm+V8HNj54bRran
yk+7TS7cL29epk7zrvD3H8agxjzBWMBNOeHsONK/NxqhR43vxg/IBrprYTOF1LsB0T5ZGKrQg0U2
Fe4t4k2o6FJ7/luQZ4+WW2yZPnxgvPyYID+xqOCyEGmwd8t67asUZCSIW9JZKLRM36Z30zVk78OK
0R7Z20REern54FbMU/XI7tYxDpWdjZ7UVNklnsvvKWYOVTn5c5fLtwrP3KWqi58eu4p77H0gVEHE
XFHdKV374fi+DVvYZinvJwn+CTitq8StWSuktYNtkPc704SGDe5CcU7mH2RsII+yrEeoo96OT+HD
kvVVSgJ1QJgeAncYz2FXPWvSfRNjzmEFlLxsILaNFr1uCAud2LXHNq2/GMXi02y0j2KisMY3IVdR
H1EzJXZ17kEXkFep4/dHI/frp/718//60jTRH8HeYNyceNh2tPCujbmJIqHrX10jPanaNS9MavRW
eyob/bNNhnIj2PY63N4pQeZP0AMw1EL7wuKOBo/cz8aSx0pqxyqourXmeh22zOCnapJTG6XptxFT
YmOxikttIJA40OWC8JDy6pAWvYXwIRey1tNNR8iGruIfVs/8sU3kq5AVJU12IpbLW7WmTtfNkdhi
ZlJmjxCaHAEL0rJrxq+g5C/SS84wYeasGlpYqpavHoLhLoALvpTADE9Jm5BJnJNvPwQ9HPl+B3m7
eIwH56X3bfEtH/FehBrOpTw/+6kPzCkn76LQSPkm3y/s+gskYqoiE5KONiDWcZ23riHeVMuLfdDW
BkMXa0ccjHGw0nkIPft/EzrLowY0fKPK/pPJxE/frX40KBnR0U/o5IX1s5G3zoSoE0YTQej+KPe6
aUN3sCgiPa4BRiUe03ci2AF42pep4YAtnDBaKm8iaZoh1qIn6Q9MCMQbx+T6c5FYOpNF/QjxceFX
zgKiC2e/Y5DpnE5fepyi/LcaoCuRE2/Ir1Uvw+AcEt04VVmW71mCAR22u2JFnAhuOGNJqi5Zrx1e
PGJLjY0oVX8BBgyots33kgeU01afUsXOzq1LmuPYLR4MVF3Q+gDwecmzDM7MYqxF5xbIsuVocPeG
jBV8+ganBqk8oMkrCeayaBs8l+E8tuEfXeXrK0b6Zx/a947ZQFz2sClquEadz4Ju7FmruRyrmlMx
yehAcrBQRMAJ7sLr3lRt58cwsi9xGw87wEaLIAHnL1LSz0xZ4fQPhx1yvHLOGekCliB59FgPjK1F
AknYBvyzGGuByIvGypUgMth8HG2qf4NNZ4FZMYq84blDVMqTeUjhhSYTJ6xqgRF7xD2S5LwdB/0z
LyAHmsqi/W6BxZpMU4HtO5t12rGLIVx37uMDoPRhp8ZNrFXcYRKRfsDngCbzUNBYEqqin8wmYPyp
W5e47NjV2xC2AJPWC0MSWVSWrYNOzKMi9OYVHYHMYTjsTYWJvSGTxMMPa1bu997NnSUbjJsqTHth
OZF2jIPuKpus2g9CJuie8cxFOhEEorReCyr2bVIWEUaOldnhCGSvsMRDJx96nW8/VeWKkSrHyXAm
mIiEGeBUesImmXMx+GanmNIVBoQ1QiY2qfEIeaM7op7IjqN2qNq6WKah7bwnhblL4s5c53MhoeXc
Y4r8nG0pzAx/CMmGKGWYPT1paRIdRml8WeCcb44OsI9qZGeF+kQosaYxPFKvv77iLoj2gc74ya4z
Z4NWDchr3torYQ3RKiX7JVcew8ySEFmgfOFKNl20GnrkL3mXXSdvRLtbiv2YF9UJwB0ThUFuib0y
HpqHVJhylc57zIG1Exd18lCxo6fezds1SoXkrOYfSMQl0jsn2ZT2cQHiDyRore8jz8bEkPn6onOO
rpkFK2UqbPDNjqeaebANPzsK3UiPku55ZI4iWptFYDDZPX4gMqsJzHMOdVDTr5PMXu9ENhDH5vkY
8RAHQuas+c/o14+lMk+Kufw2FSepVyhj9ZmwafDBaHbCNyGgQjfm2c2v/6rM9CkwmC+MM79qVnA1
s/4pCQ3MEgorkkIpB76VLEh0Ox7WON/Lvs83pjTrFQSyqUwK3mlqbUmsXNFgeZfIeRF1ou9sLHVe
amPWBbKDefWxzcRdRY3zNkTwnF2q0a2s4h3D0GCT8exexSZ5waya+5ODj/eNdV84QmVUaIXABxiL
yu74433/mcq3uyKD+BHBbthq2uCzSwvae1rr8ZLBPiYls23vWeAR8lwNT7JV0WNjdifQHfJo81kt
saGIg90wn65Zn99lld8VaSVIolN9b8LSWMmEgWwFna7W9emZdzPdakW0S5Lm/PLAPmgGjh1W7RsO
7PK5F7xKux/Dg0XYHvCiB9DLj342Mk9nP4BPPitf5tMftUz0RjqsPLhElSwnLqSL4bg/9Yhps2oh
99MSo0VKevue92ywq2mAuiuF+WKnSN9jTx7zYjiBj75Rdi9KtPmH1GU51hbNMq3y6Ox01lNimNks
Xv8+loW31KyqvjcuK6MB1sJDzkj3bl9HJ8eP5ZvxJoWLb9geVWG0inz1YmK/3s/gTU6nFmixSsiI
h2t6lzYg87KXxinIFOnHVXlm/oL6LwN81wJawitGbJOwr3ksnxBb9HcdsOI+H9VlzGJGCWnSIjwN
m83AL/cHGKMCCOA60xg3o/g2FpkbQ6TITe08f9a2leGbwI9nwAUAAMLSQLU/g4qBPRdHRCyCu8zS
EfkxU4hKxo8ZtQ8SGg9bu0lmdxknczoY24SudadjZlTh3TfsU5hFxq0shmExoH3CeJ6Ha93Z4JjE
/0ELgf2uzk+BD3hHgSx+jSej2KVNZhMtxJcjNrW1CPVbpnLgKN5wjdldoEPoinVL155TVCdNgfMV
YeQ14FIgYsW/awQKH8CIlMubmfX1waqIMpAW1HC9zr4zbraWlD7BnQxLolcDszj3AFXvwufWndqX
0CuNh2Byg51V2awobfX7dRLYjb4ulKu2vy6bHluV16X+te7L5jjpwIJH/5silTSbcuchQMW8pmLo
eLyVyEnKNLqbve9uHY9XPwKDuytbT1ZKdMT06mW5H615+uiY9wHPHgIZx/KHlxQ/7DA1xzRnKJ4P
bFeojfz9oCGsbCxxSXUyTO2eTNG0FdWm4RqfIePPuf7SWcUb539063SYLFE/VXvNh4mo+cMrd9sh
H6Xc1yM0cNPw0jdl2MU68g1IY01V7W0jBRY8Ji9Eg+XXsIcwX83pBUP00A70ATrLUHRfVyfmhVlu
xjM7mBFqTflkpk3/LddZOLoRXKWiG6JtFVv6a2lMYPBHbzj8+rIrnB+4yNRCCT5xWReXQdNJC+MM
aZWZ3R02pUcRs9Fp+ym/w3pZpUQSrMgGS3eNBnanxm6o+arZMfy7ZkwzCIlhLYXM8TVFDJ+o4Y6i
Kzjb0ZrccHzzof8sTGLLXaywwOXY0YwzVzLuYUpOKv4uzSxZNdI3978fbrX1GKL+ebBrjxKngDMY
F9eAnMuIcq9rVb015w+xgRdx64vw6sbz+m+w0mORauzaf11m5GVQIUdfraPSbey641sP+qh1oqc2
ZS8pfPIeuqgw7tVonfl4w0cic6zHmGFnGKREsqXRsE1DXkbU1Z9sn8XJt1NKjUq9ujPROmcISt3G
wxh1/7d0Kn9qtq1dY8VAPC7YV6RyAGISsc+HqrNW3qiON9YX9h7mM/cNG/Mut7R3bJ+vAyLI5zwa
3ow261Z9E9zzoJSHX11YUEgw33VBT0Q7RioOJyNKiw8eXhqI2XA9OzzBuq/7QUNOI5GIAgw8s3rz
z3D3CWwdN96U8P1yuzMzsxLrjL3T+iS+BsQv0HSnN3yY+anHr7iy5gmhWVbhKagxucL8/ijk92xI
94R74hAa3WQfT3dcxhEsYDNaNlVjs58hkKpUh9jhwi7XEev0MxEg5aCDYmryl0yJnxXj/7pz3J0y
43ydOvl3/P/MwKTQIWGcoL78NFjjU4PgChbxpk7bYmUV5zyuysvgxE/NEIEQl/2TV5Isbozc5Yat
36uErAZM6/4zo91mzdTr1Li9WMPHdmYzetXN7ZgfvTGnAj2oi3rb8Mha+UGtPxGd1t78qlz++qqJ
ZXj1NdCL0dqtre47noB0W8iS2nFeXe40yqdD4XXZOvAkiQvEFTNWBCGDoeTaa0gPeGSk76zx0ChZ
cXvQ8vi58r6IIPyoxwpOfJhUa93t8/e4fciNsP2YirFdwe1qAExLeXFtpvo+48JHTeOZBmvmhGNp
Wvll/SQSjPTxxGPcCUwWvozKook73A0A8hHN/mGHCP7NdogvTYOYTPfKdz33bloPA1PATmCiWB68
Vr1PIs0v1E7a1guzZJkSa0qjKLLXXCtugTkVP9BAIuCQ68Eo5K13s/E0dOO588NPu2F9nhnDN0c0
K5l69Wum2SutkCPdSWOvUJwa33Oz3hvAn15KUPj7gbAO5GHPTpUEHwZTDC+r3h3SGNe9XxQHv5+0
x2msP71aw1/sTNXZ1xPaAE2YD3lSTERTzDRVN1TfHeioJecOtBpAVarq1zKGb1r1JFIpHPXkxppH
Qv+w+MLazQG/+ljZvmUJdn4djOq2rmT7rcjf6X+C905ZjNxAc7JJm1vTnMUTGKbIzvr3wmWKGzjE
SfAESa6gIwiEK6zu3R+HLziO1b5oB0aH8zXQNFqD3EoSv91y2VjoEdXofSeVqNyk2Z6NAkorFl3U
yYG/sxt4Xi04ddd9NUs92HUpr87XKTzNeN6uKxaofFOH3w8I6b4KDutr2DXyaXDAOGn2dkS8ca6C
cX6kK3oB2FVUbJZ7YENKv9t633tmGC8jFcPkkakdsGF7HeC5IHputv/nER73n//xb9LCW/vfe4TP
72PeNBiqf2awOv71O/7hErZ+M4SwbIzCVLAmV8s/XcKm9RuoCQODrms4pq0s9Z8uYSgIvympz0HY
JuEEIJR5Bf/0CUvjNyGEgVPYloY0mJb9b3zCBi7l4nff6/zeMAnrylbSwKWMClFIyasofrw/hplf
89b/XdpaXuaBchZurm+s8m5l8cB+hOdTjheoi2cG3PjY9clrZKJzQiLQxCVJ2WnfLPVvPSyCxUIn
WkxTh7asN0a0wJPJ0L3ZzCIpZTsHyAnMxkpa1+yFHRTS3zj9CsbohrXlxDz2GDrFLbdvoWp//OGD
+K/cuxit//LmHIV7154tvK7jmvP//8ObazyC0SOvd6AfjbtOXIXprUyRntDi3LzM2PgT6XkrZo4s
0iN8cd+JpH8KOPrTuDiYVfQCHHo3tOSgB8nWZD9YI7j1rjzSV4hjIbRQXUGV0Y/2nIWRbMKA9UxA
3rBIWIfX17rNDyP0ynIG5eVfnEzLv3+HfzEn8+nxBm2LK4U9nCksrq4/vkGM0b4/uZOzkEQQRnrI
EN3eK7sFEuwestDcFkl+HYYsWPz936vPruc/XzYOWAoUWDrBnFIo+ee/2GPjXNRDgYLCeEVxB9Ql
O8IIPPYDTCfw3Qi2QrNmRjtunIlGNxNHkfrnVAu2QHyRq1cHPZFLhwAQSIRx+fT3r0/9l6/PMTBt
m9x8WO7//PoYVQQ+Kn4Kd7tdg91+Kwk1S8WBquoMu+I02MZxUMPDbFVbhpBqbets1zH23U+9k9sR
3V4+NIeofUsAdYVjsm1zBQSofYuJFrf88Ma7mjyNQZwgLouQrMjYiwgpWmE8l3TH2GvdCeKcLJpv
epvFq7EdDmWg3SHwYd+JtnqtrQKibqvaPHS6fRz0fs0C00b/+5AzTsA3nxAWhOpQqHc9TO9Vml4i
y9lK1J4NzgYTX6yrkosIv/39N8+05+/OXz9dR5o4sGwOBY6FP3/3hAPmntGLS5x5+WA1pBfgEm/m
mUDcnnWZHxvzoxXmDQjgi+5mP1gKfHdH883vuwvocyMvnlMRvBBcaVnTfhL2agokUET9o/GDnd6w
kPGslTD8TaXM7/HsKa03DqS9WSKRBDgRycrzHWvTEJPtq/FoEp2TNN26UXNAObMqfPZ1xDSA8Y07
PQeqe4/i4KWT6dGcveBwctK+3ukkMviRC0somZBnRvsMc30itG9O62z8/MPt55hP+5wH3ZkB7FqA
4offxOoqOdRsSGMuVa/RttYJQu1OieLEfOsmkmCf+t80n0dsrT/EXnH1+DseZa4+aQyWljuthkKh
0bQ20rThVsoH0bf7Mu/2bqugISxbYV3QW2+dOD6wEdurxkEAJj+aHkV4hAR0HBgwiaUutG1Rn/u+
vYSoWAKsIeWbXXXHGrRCTnvVyXqL6OIM/G1psHeCO0FzGi0dLz/l4YiryN02PkbfKd8wTw9XviSI
ejanMY0bBKRG5nxp6O7KPD064XiJQO86yXRg2LF0G7n/OfXF2Yiqh9CMtj1NHyBTVEJle9ZC510v
vXe4TKBIGpIytUA/DXp6bw3nOAds1LOMOM8Pg1Rg9uUpJyAsGdAGePG2y/p16lcHr+/XSVLvNC+H
MuG/lFWMw5o6sz0gR1ilBIn0PnGmprH5mbb5FckUCi1UjP30Gin/K2ttgloeMZBv6PScZ73Lr54F
w3Qwt95UPBH5tQ4ME941a7LOEjfPjpcx+eeaFn3anULgDTDRjddKus+NMu+VBPFMXgULT39ytnSV
n+y8t+MoYVkwbbZTVAYOeGfTfi5L6yGqUId0AyDf+FOzyzcMRzN49nmcT10bGu9kk1lxb031YHrt
2ZLZd7Yx13xMQZP6D3h74xzE4VuxlpJrRCPB02CFbx1JEI4II2FU03LH2yUfKPbiqsyfEIIE1bQd
U/UQeZBhp/QktZcCzCyZh880cB+Nlz3NGmu7gggF7AokY73g27sxyerAILtmqIhBY57CitdmNHfM
BT80UGXgTLgRy6fYSNZ+G3zoZnlLA22nx97z4IYfEY6CzEjXbhN9gBZ7KLFLoad+J1XouVAtkVOA
+UZ5q/BtLlyC431ysVoUTsAp11aMNgrs2Ja+76li9Ex1eqD3f+ne+5brMeuLZUZU5OAyYiaEWxvx
+NLXTe6XKsufqZ4/lVlPpzEJ9i2kYqQ8V50h4r59LrT4sT+qWPsYIEFplXkbBjZ3SX+uAxvSWPlU
p+Zr9VMpW1sUlY5S/eg7D6bb3MlxvBG4h3QGayoor27SE4JXiK4Pg88AGQcQq/glYpa1sVOYTnhq
e8t5JjH4aygNMgRY9vievRNmfk2ghlcMYTE0fc8DrPi59ZCyUoitfUUgpNFGCEh18Qp0FgehvhUJ
uhG72Gsm63DbRNJYzKWESZ0VTTqLEV18OTEZl0GdfXiVFa8oW8KpBJ+IqHAZJM7RRmy3wK2kIe9C
LwfMVtpA2jvb3NLGlAsxzZW/ZJeUPFWQ+yKXmW2tmzdd2A+5Hn1ZQm1EoZ4HcuqawvrQ6m7fx/pe
a+ylPmXGIoq1g0i0gz5wwjiOi/KCmVH0aigLpx6ZCxkMyJxpvvE4qXERkU4XCCbVs5q7Kp4S817b
0WmgoxsK7djnLK7ISPDobLuweTUB+Vvo1nDk3XNtujDHBAjBLj02YVMNzn3MvC8zLFeNXd4qV+LS
89fReZA5eYm4sQQKtPRdhQnlqnaRY/5sY7VjunXUDGIIR2kRSgkewwBJN7ksqvSNsKJd2JOwXo7b
MAhvIuxY230r6mA3NNxjzM5dQhMMET2GVrebjHKlrOSmdyD7iT/qZLssaxCSaXAu2Nd0Xswccesl
7lZBdWiLaUuU5rOeqKvXYjXjOfD3T2gJJ+j/f0DDHVKKAtA0ZsLQH+u+tGBlniXgYpJIQFx4dXpn
5XWwzcbFVGHwQ00OcnXWSuGtM5Z4MfvmZoqPXns2SXwv/P8DRP2jlXP41v/3zd/1Z9X+qfObf/nv
nR/ptb8p29ZtpaSkTqeb+WfrR7jTb5RvJnW7bttgmmz+V5ajIfuPf9MEbeEMG+IfOU/GpTAoz/6z
+3N+M0irhehk2K4yAA3+b7o/88/XkaL7NF3DsnXLsqRp6b/K/D80SA5eEa1rcTki5JKrwIJUyTDm
rjUq2pYkbVFWiEWlhQkCFihjhgpZOIAGqNDvL0o0Rlj+hk3cgvV3+kVS/yC2c1pnVfsoNPYkU3Nt
7R96lX4Mwsfw0z5levtFosUmbFHtFuHWz/W3ycC7FXRk07HIopqwZj4uu19m2cs8c1+7ct4D2OrY
6K/p6Fesn7x1w7IOsQn77mo5o14Wqz98jtffi90/kp9mFNcfbjFlKMcQtDd0Vha+TNugBf/jLZa5
SOjIXx7W7pBMyM6YstpHToNjZ9R7QIPmMgoK82ihoYLOv6gKtWbr89PPbEXG3kQ+OqnLjezPHTv7
ldlbJ5m0PypT2GCrDn5dGJtGd8jRKKR3IP6GLrraulqm/Q9vRM494L+K+fmNcJ3g1XX5FxDYr1bp
D58xdDDoInYh1n4mk5Us1DUrdOrecLw5GP+XzJ2GBd5F/1A/i9FmTh7R/QhH7v7+O+oCP/vLS2Hx
iiKVO0FXXG/S+UtfERosEpIwZfbnpof0UQmrJ98UJ1McPAdNbe8CpOxMIpjwF57Qt1NEalLscXIP
yn1QDAU3baRtgAEap6HPKC+FEbQ8uPGO+JVLZEtjbR353JqJ8dht+r6zV1VX6uvGXDNVpMXLqg93
CNJdXRrmKiCo7zXioQdq4YRY/4Ld3920lQNSMXbiJQ4BrB3gBz0+ZSs1+KjDtMBAE4hN4meEki36
0IjfWa4xIk1fu0kcMrPy3s4ZPQ6oAlxvc3iGBI74PLQo7zOm0EmbS6TN1Y+yqBz0HoTjgccAHhAn
+MC8dufEAVZdm5ui6uxm1eyxbxgbj6t0yWqu2pP5pG9iBbIJt+uLL2F2tQI9kDuzsjpvWiUqcln2
TNMW9ySpCk30Ds02OdfWUyNF/5wRHKMlRzaV70NhhydFDA0KvsxcltM3jObZzrDU2gdYRvhBCNkl
oH8O2+XWVzK81XCcWtVRJ1bDBScdJRjyvXUGZ5mwyo7NhYifrTA2yMgzAHLjGDhycb7NinZXqOyY
mu17lZr5Mhe9vRkN61M1JRlrvbPNCj6JUaX1SWsSb9317JSaYjgXriqXgSXQOlJYsNasiPGJ97lZ
MkNNUmdF+sC4Lkfn6EDHLjVfvlc92iPD6r0TSqeO1G2wSUIPj0Y5YU0vvWkbF+WwyYr42LRbfIfs
p5BPLHJBn1Njl6u74lUL50SIDLixbylv41fNp9Zrs333iQMOyzRzvWVUIf1pCuAuhP9okV8cfa6b
nsiqlkIX1IJ5wUXqbgKLA9MWbHhrKwuuk991e2bbRVuzcRRiCyDJvaBjfBp79eyk3kNZ1vUdfNej
Rpw7gyeSc1sGyCSrssc0dcmUR7j7HhmW9xFkjN70sSIRj1Q5dizqsU5BKmA5bjak7X0NOfkEo+OB
9TGO6JOFXtWkW2cbPRtw7aTyi7vnexDxhokRr9AWaAsEtvUKz5i3KvWBzCDgW2iP2kUe+e5SZGOz
mW+Yygv8jVQgyDPvghM5ufot4nKRl0R7gJ+6UKmutBZl8lThmUEh+9bYPTFKzrRFuOisjQlkf5BD
ecXoiI4QOncRGu+O8seH4jNvXLEyWg1bhqUhPkcVPtGvgf67DJn+VrjNMcA3hZQwDtaiNixi+UAK
I4p9c2TyXFsKMZ0eUREV7gfZIMehRh5iAUorAgizWI093DN496c2ejay6M2I6hTdVHCrZke/a/KG
UMisEhE6P13PfcbGHizjYcqudUnGIqJvaETjc5yMqOdLY1lprUVxzfU2ymhbA+NDy6lfZDOeRvz9
6xJlNZ2nsYHc+xX1b3E5EnBErM+ibyxOt6zd+GNIqlJtvxgDlOLG5jYo+VPxZqUkSFuO3CCqaTwL
2WSo6UCspgrh63yrjnW6T/XnRqQ3czLOovTIzSlY8hMnuoiG8W1Q47TwEG6tw5nDDBZXjyNtEdTp
e13b64T0jnU7tXfdcH4kU+W/kNUcH5oYp53hXCAdbYpKvnvxgPvFpZb0qp+JDpqW0+dDCGTiCHHB
T7dPXqfLgzMi4RuSZNzK1ljC4UevxrZ7Gxj+dIu4vrkU0zcn6tMDWLqGNBN5CgtsJj1pN5sCVdkK
EcisNtvJoSlOmejvdmTXq0Jp3jYyPwnhEa/Ky/NrNjg4xwpilmI4fBHBAajcDBuPHSEXkamjA8N+
nmgOaUZDurIco18FzbHrIZAkQmE8gfoxoa/l6qd2hi4m3x1X2zNjXWuJl+y8QYGoLXisR/VTiuDw
TYuKdebcxrRzf4B9iUELjMYymIgbQNK6dXzHWzPRcigOVs6YQ8uHpRiWZBXo7iUbfliF+HBiZljo
j28JDANHcx98JIWTdXNL6xLoTr8BvTnRW1QMVWmMvHr8jnyR9FbibhZ+KxD4ELas1z2qb5A3UuX2
A1EOgAXUa2LFczA9HSV+ojl/wngyKgYKghjAUq+H+2TIYR2JTG3dB+J0/U2XpzMRruCwSowl1xbI
0JYpBunnP+qgn99XYCz1Wge6RTaZk/VHYzQTstkbsY+1ESZWvkRwsQ1QuRASTvHJnwnWyuyIzFNF
f8FqGz/GNStNE9mqNOnbjfmHFissjLF1oLwMPEr+j5/u0ZhSEhYJ605+o+i0CvUrL1DjIKxsp7j+
+rUTTuuTUw+vqBxXJVuuZqiTB3d0w5cKdn0Ui/6NQrvai6wjD67hiW0PnrHLsMJhXInLzYTYYuGP
zqHywmHlusgTIetFlCY3izATZAiQ8+q635eD/eopeSl9yFrsn4leiqa3QYQvXuWpzRAwcYKMPa2a
5u6BXOeoiL6VCH6J6YzWTL6/63b8nNu5XGFAJk4l7R8VnrUgZuSmmdWj3ubjrjE/EUncndL2CIfL
qC/8pwii9rICdF9k1WHqISG4ShDgMuk8KWNiLxxC2Ui8WGghIsXIKa9NFot1Otn2IcmbJ2Rll6B1
CfqzIpg2lksXTyLP+LO1Y4FqvuLFKEGUAwtN2/nq7Ap+a/fK1YTZOoOnYZd2iQSHkDDO0C9BSUAG
aLG2TAOsvwAd5PFTibR3Psz3BZxB4+BX37s2D+kDhg+CFtJrYFdfWN/TpZfWn/CutrL2++U4bgGi
YS2snAYuV9/eyNMhJhzf+liBlDM1Qf5QGMKRDgucCLxJPa257hJyOfU55dohmm1WFxRV/WXVlr+x
PyrmA+RXRikefe0pLQfJ+/rRITY9eolmnlEQfIRII5bumPycFCtTbYiBsglc/TJCo4gLQq2GqABy
KqorRHi8mXXKJKJ7ULn22AfFhxt0/SoaALNZevLZ+lP2oPfF3Y4bRhRmvMeEGW5Ukn9i0ERJHPKg
6nx+ix2mlAYOO2dfGIz8qHHjcGJfY1/wjLnbZEBe1kiUt3TujT4g060K2Dkj/ZVWsf1F8YxnYzXm
nlwSnpgGabVNAJChx2Wl0cU15YDXrqKKALJG4nGJQteGpDLW20ohRIjaTZhY147xAusZb+7pJuK0
e0KHJx+TgWN12Ww/fw9yA0Mh8m2jluz/8urQT9a61mX2qDfip+aBzAShupKK9ODcxzBa1UAxFAHy
WpHdJyY5LUrVswaht5hhnTWIfkqcrWVm3sYr9GJh6eC5cx8Fvyd8UINYggnxTYslo69VaNnFLcpm
3kVqljufmOelwna9Cs3wFEGJ25oqX+NdVXvbIqpPJMljBUc+1hEAOwPwFlWml3hoGcfGrrOpndza
KN97Q9CHsk9hzQWLcKpwryy1MThNyPUwY6Q4ErD6ogoFraO2wNwWJgbGqw3Z3pMAyHrKwvVkG9nB
jeQP6Zr+psm7C2XnxbGb8LEqA+xXrv8Q1NomLBptnxtxtxEaSYd4KB+GOEhXxoARwOucDxlCSBbJ
a5H1/lqfJNDRJHuMcf9Ls8/+H1HntRy3ki3RL0IECq6A10b7pm/6FwQlUvAFV7BfPwucuXFfTsgd
iQZmV+7MlcdMjy940OQWrxjMcjGnexXYePD6k0/S7GFR0StyAw10EtKnmRuXmr32tgKbtA2ANW4q
glKh2yhxMJnZGVPJojXUANNQ0LBzCehwcrDvWixIBuA7B9sOQlgPMexxs7a6R8lgP9n0kCUpjSW8
3XgKq09/XqXayjvmhjrYEok9WYNwCJkswgriHRP+QuWn73USSOqTSGmp4nGk7j1OV7yd5quadOPf
jJGAAZ3Dnn0C0iq2rufpMMKV4vTJOV5ojVSWTc+n/iziXT0JrhE5r2o2T77sjhJoBneLVHDh7FPq
RnC8J/Sn6i3PsAbt4N7sppM3JLjHJvunG4zPLisv1lLALiDaOJcMa1ZFCCQbo3+R/chFSQl0CYiK
XAm1sJPJPFtuF3yWp4y/iwJm/FqrLMEcQyei+xVFBYYvXih4YzdlXv2I7lqgmbsrdJtKIxbRu8Vz
T2ZT0hsqxVfAiZsHdcOKkJ5R1xipSTDmQ2/Xr6kyQrfGp8uHlprIx/ZCNgKN4JWKjfje5/Yi2wBZ
Bc6buXNhC6IT88R3UiO0YhGOM/wOm+SSQaNkb1hbou8Jq6H5DvDrR2r1Czx5D6ARBVb4ph+TkSV2
530RIbwXjbzaeU5JU/Hsuuo+coM7iR+RomnKEa0n16Bs0RIfBXHczRh4d62fv82+deom+4ottd/0
Zg0mO2XQyebTovDtmmCypKGe0bSInATlwSiJVguSZ7Pgs0s965ZDu50mYGWz/r5yCgA9MYAlcx/5
jbkJUk76ELbmwruLo/o4VelX5DbX1GgBoHTNPckQmCGkwEo+ja3NVGqvN5jOT7poLhTeHzq3+Gul
yB/dwLbgB2tjsDGy7HGKUifM7ZSAJh0WVNywSa+fyuXBIaSq2VBPXf9g+Ki6GXuAMtU3JtCNzMM3
qGuttjib6AYQxwUSKCUnmdQ7Lfuv3nFPcQAESBEOMnI+B0PZvFXd/gjjlGSBCLaRvGka0AaZgm7O
eT2mjb7JbZ6DeYuJIqXkraAonOls6xIIxfxbfUI8wblOP4I/emR2CTcI7G2h5ZM1WZaPPK/ugTwC
2aIWpBtluFD0oAuQOlx0ZuAhR/zN2SiFNOkxtTrL3gWaxT5Q4lLNXRFa7FlJDKZhDfwXx6LHOWbY
NDPJBpJsJ1uv9a001G+aet/p9G/ZRzcj5qdNl9Y0HJcH2kGjfd17+yJvONYbB0+Nh7GH2jM6dejV
2cEsh99aM/BL4pzYoKOcoMbFlczb3ItJuLmdByQp2rR5fGj76e+4NO8Rk5vUDdwalAu6ACGwttEJ
+MPXWKHjj0lEaZgTWiNWxsYKvg2cvcZIuxZpnmU74pIMe38+JL+F85jK2iGY2bt570lSwzmX1kun
m2NgVv/I8L4N+QwpqZSvmHr+Ldn0VgF7jTmT7ZOB/FyWPCaTYLdk/unoSN+CmoC/4KERsOE9lIv/
hv/8scHKyp7D/FS1/GpqRbeph5+bvBH4QHq153Z+smBBrszEQzznd1JMn4NX/EQaLadyrJdpMM+R
bz5otlxk3f7izNebcoHU4E35vLOVt28dtoHN98jhAjQd3ChKS46j7ZGFyudbMEs4gttoE7sfUUSz
F93VORitp2bswwg0R6qrj0yTz3eJduGBKc4xG964oqoJtwGgAt0RDTxls/sxy84+qIH1Ek2Mw9qf
OlUe5WkR6FszLk+tR2TRMkANYuDfVEZOERUXlDkwwPniX9o26rZJCRMVbnZt4ly+RGQmm8Rzr+TR
vRfRvcHo09t2NvRh9fW9OPzbvDXnpzL32xfTgR4lW/GwJPU6z9UJwRAonm0VgPtm9883D7DSot3z
70/FrOpt7/op+y5+t5NzuU/N6kTyDMJP6S8vGAidvd311jaRkheGPX5V5EKsuQy1ZfU7tls+KSM3
eOLEdmNXZHWtPqWiTMjyQ/Cg86sgf4tqUV+yGU9m5ejyY4I3YEiXJ9ts0Xy9SAK7XiBfICwSLLTQ
FIL0XTpRd6czFO61bjY3BS3MMwAtWCXUIufeQ1km3hOco0MmWn0ZFS4IcBvlh6wJ+9i08Z3z1Fje
AvEnXmpFkyJvaQMnNH6acdqxnByxHKdXS3vmE8xkdec08HEwMPXPTtmdMxjTYTsM+iYdWGSOi30s
p7i+SXTahhJv7JHV45OY3CtxbMYOnB1RGoN5H/zrSEXwBej2cex5tbvtdJdSRndlHaYJ2M3JTtRE
wJD54xvLYgzwyPbbpPDW86I64hOOdj0D+8dodi/DLIJHHu4MwZb/J815G/3+0ajL2GMNlGRaKTWO
RjK96FydGnJ4n2D9BA285kOiAIEsYBVzqI27UY7ZqWkg3QWe9SrsxbuowVp4FUbph18TYV9K8M+J
zNJj0XJsbyQuY+Zwl1PvJUfr5PlaAONdUpapsC+2Sf13bLjgqYirwiWoXvuUsFtcyS/HSzJOXtaz
x5J6vUJuga1DQ5vys6y77IbEjQ+UJkRVRqRJyOzkS0b+zoaHXAw4y4eY0rQeZkze/BPRvKvw+26X
DDRmIsur5ZsgLMCrqRZ7w2LUewrj9xDs6vvU4EyqHp2scsPeYn7oiAvTIaRs4qVUy2tMyUAwZ/tA
zqveTziEd0gxz6i/7F5XKKEgBsEcSaFB193NCkoz26Zd946P3YICtnjotR5Nw/3ZnRia47h9cir/
aDiQSEQwfA5ZaYUyG9LbiaC+dqXai7mYMb8R7vLArwWJ8QP2L0jxPhETRR9R9q5yUh3mZuBsAsPc
mix86BCX9g7SBnBqO1BH9tdvU9KkByfLtrC5zBfKUU/DXD47tkvhKi6BjZDkLIHS9qcEaNfWBofD
CVo+da33SqzyzrBHI/S4C3elVd/3MT16CJ/RAfzkJ3PwR9Yt4/NQDvcgeT6TdvSBErpMxq0VbwIe
oNj54jArk7OmIpFv+bVYpybMIAc3psoB5WjcN/TBn8AvbZhBo/tYcd4CdU8OOQa5Sh80JSV1XV06
OUDDtALADj5mAkkO8LygxBFrKU9uC/7J5fLkzYd6XjNqQv6CH1C4EKkMqsGwYRTxqVu76xDKOay4
79AzKFlqDV7UcX5rqyiD11cCdXZXiLWZBdneCfpnQ/7rHZB+XkCEhn+myvVyLtCnYzokjhOjOGgE
Q1Rn/QusLnonOYxC31ujzZc+yo8V6frzUkfBivCbwlKkWP2N3GUBGJ3NpZuplMXxYge0VRhxc2IS
ss7s32zodvxHKx6zdm+xCWCl9UvJ7nD6n6v13/zvTw32B4VHU9xQeP6x54IwND0I3jjfSz3c6LHE
TtFmUzgkivya4HY5+kzr05zsW7Oq7xgTe1ZEj6XKvsvxq+QaOI6NtTZrdHdVRkuemeqjubZmZt+4
X1IMTVRSRxHR1lLBeIdf8GcoFnc7aPeVtvrrsNAZtgjNKokmrY3poiMEuOMPc999qOtQVO1esusN
53Hcgoaq92VmHHzE7XOmawmzPfU3LgWQ7Hb0pu/mtzjz/Q3GV7kpp9W79W0J7wVIP9sBBBsebU6L
Y5M5+CXI1U/pk7egBvlLB7aGn9Y89j70EUsBhfBMDg9TybBduQjZStabNpXFhnu72EU95gc6IPHD
GONNsASXNvuYF71syih701GpNr4l/g1WSW1KagOVKH7gcYEGIm+bx5W7iQ3OxRFoY3cwcwJDzQQZ
CcuqjaGnUF27UbN/m/e0G0ytdWIzQ7IzibMj0LCYVJQAF9yQReHKoPM26bj15pKam+x5MZ3sZpkN
XDz+hBSqxQbkNsOkPf1Q9xBfeBtRiBqQWU6pw5D5Fz79Z+IHF2exLGhEPjZ6O7u3W8CSKKAaWGmH
O4OZIQpwcnnsj2K6OYq8tPe2Hlb5azCxOzjQ/g1oLk1J9xm++M1dlS7R48SecRFgk6iZXIEQTMdO
5zE25wYGCdFK1E64YdHIFR5UpD7tHMu+f6RXoNoupaDrWc/2k8d7jk0AZ/Xe2bc+ZfNu6f2o4Skl
QnNIq7bdd8OGvX6z95r2JeHpslf8nDS9BZ62dIZLtBa46BjAPyNWbRTN85Imj4RKpw0pzw1Qkv6o
pcM7tQd/Wy3AIBuAERJHlF2sa3orMVjYXnOz+XAz7ynIY28D0PURNKbhfjqUMiRrpoYScnQ1j0K9
QhGQ2QRl+S4aEws0tSLh2iJ8Z/t3oGlVZazusAhyaub0B4JD/4oYBjkt0jsKtRM42fSzNMhKOQhy
HDR2GI15CywOdrQG4XBMeuMzIgC9gdri7txaRSkm8uK5VZpWaQBWH5mqI1ofWag47JyLbNmTzz/K
XN206SB2PL+6rQcZaGs3uLDKNHuJOPmGnWLXEmn+0wLaYAk7/luCDh4ZZHszjw6WWoEuam18+/01
TRPPOe+W6dRa9/USMJD+/lK7/vrvj9KuQPkao4fcR7r5/XWDiDSppf/7KS81NqpoMJtIlOpcl5L0
8O8Pf/8g7YkNCjrwBo/N4P9+578/xJJz8SjlOOQVVHro7BE0/VGU598f8bj+wu9+71axeais5TYx
DEUBpk/EQ+nyVhc4gCcKGUyEnr1HA9CmZnioS5jcxtiNyJQ5/iPaOjyqEg6qpUqeuFZoOzNLIV08
Dl45EGd3nyAc74s6eih9f963McMJwuRPXfaHptc5txKExVhjbnWVzYeSyHA05Xz10wfSPt7OsHte
SXADuMJwf1nISkpwqwy22997TZGe+ka8w1seb6zI/IF4x1tce4TQAvFjRQso5RZgmTS6U81MyQX4
YI+yuxk9blKHkMzUDNN+EHxGC0j7MpOQCGwTXZo6Vz+fXjqyi3T/ghUsmcZz9BP2ryk+SPvHU32E
K00GW1pVgm1q1FiQc5ogiTkF0gG1AYVgQWAK/GK88EZ/sPqEvgj0eIkReVcV7SVIbFbRTXTDKdpn
9LBcIAIu2onbD1jSmGmY2tjqMTvSrIJnMem03kZu8h2YJD3r+aZibLrMevoLz20dAdUfyov4cH3z
KW3lxPNicLZt/Qaq+6xreDXDAPQr9svggMfmOegUZpd08bdrCAoWV1AcE0HPxpiADAUW7k+7aEwQ
itbLtram/127/L/eqVN7mGX/+5Xfq/b/r/AliEcM40gW6yVtdR3X/+8f+f0PfrgoHBHSGNWWABOE
mB8BrRzFarfuasCKAUtCa26iHQF4SpM76Hdlq7fdzL03RxyTLCBKt7FtAwpZlpuhUHe0Z391hmmc
Zc9baYjAmxiOuezrKDsKycPLq0buCoQdSsg1AhYCxc5JyCz4xvwtSne4nXyH5dDQ/Oua71IBxS/b
bINfAqddzKl+9nDe8lDNbYNzLaVqLDTtV3dxFXEqMs2FEn+bTpmQbUHWJc6msTAJYNeAVDNzLY7p
fAspzQjbsnvSvQOJCogK+4N62Bvt+FpaS7CZaPOCwuFU21yYaKY1KEsNEQWkwvJgSCHDzgQs36X6
yR0e+uwPYl+xt4zeYbV1dEbhsMgY+lun7U8FD+NtZNf+Jv6kkr4JoRiRzurxo5Zk6kU3wiMh0Nom
uzih4GlyjpJm4w131HX0JwNrJJ/p0A+rFTp5lTbkymzEmeO0w+qMYV0bBPaLoaAS10nE1huD45pu
rIgZ+6E2SoJ2Alslp6dfwweLr3bnNnm/b5Lxpp4FdU/xqTwA0/c2VTDJjTEyYLMHhHDoDGDq2bOW
oclXJOGQjCbIES1QPwVvjw2v6Veezf65q9j2AsB+8oZiK+mJ3ivk3r3dlC50yeGepSzNJBU2iWUh
lWom1Z/MaiTbm9RiaUOZcmyxHat83ti8LstEeqfpZIGrif154staT6z8hxMNZCxvB9Jz1AYhadM1
xJp4ANgQc30CM+AUYB1lSif5NCtg78a3HiM2u8Q96Z6b9ov3ybmv5dtA1xxZv86KXpE2Gky1aEEQ
rWCBcyHs7Tp5ybbFKhKMLnmDPCPN06pj7YC8BYq/F+W7lcfPDvU2h6gab4y+9s5BhUV2xM26iytV
7TOTJzihzuOgaE7LdQWjx+/DOZ2/Ic6IH0Aidi8g/Jt+e8pUAi1vRbhCUqqi/LX2JTARzp6RaPQh
jaJ8OzhBtU2mMjm0LbvrxVk+2GUUACIqQtl+eaayZM3I6ksNlvdUoGOUQ/Tj+kR4B4Ez3nqekpnt
FUqN9kQQjmJhMcj314eIg3kO+oNEiy3KZNsxHdC092TRqQt4AsEU9MCh6poDTz7JWZLtapHG9qHs
PWjBSoC4qbApp8xsMKejx2K9Vk0PzbtewDkqDkoZkLehCIipFvejAfkFXeUkygI5BX44GnXw6uOI
sEfuyVZCoaCdta5AXCro/xGN6Fuu7H0sAb9YMcZ7XVg7iWlmw8AElIaear+8Zo4o9l0accXMCP4N
uJnBsn8YDC50RhEAaZI7gx0uhPcFS4Gmbos0x8JLjabiajuQFNt3Qf5OneZ4dGcce7EFHq2YKvcI
N5eohJ6eAKNshm7CxeHQ0GdiJBeg6Dc15vqQeflfZb7Dz4sfmYF3kwVSoHCYzETA/VAkWKcNTYlb
YjCyLilZTKwUfsst0jZtH0rHBtyegzhNUyNHfDLnDYVoFGoECzXS6fQBe15yCVB2KyfAWpOm+h2s
CHmTeuw3Tt1esoI1FobSDTBfnChYk7TV/HGwLTbml1ksuzmvX4LYQ/73IyhIKClJ2SBrJ74EOD5f
qd481S3ipAtT98iD0N5nScW7Ae+TztMmpLWB9g+eJT7lYakMIrLgQxuyfPZPxByTEMz1xaTvlxQw
IDNgrfgmI3Z73tpOH+l3fwQZz/pebfUCqQgB/wiA9DsXO/Znt76M/mYtHPPCxCoKUKGriAebFtas
qL24HX1ySF3dTrvNJXcRmhMseHMbBLthyIHig7t3ag5DesIulpocZAvEzcQfLw2rCb6JnOdpqjwu
ef6E8RVJRngoK8gVS/sBtGZv9cGfuORAlBbmgTWRwPJW/CIkiD6m+P59M6QT4go2i2gL4BYWKdZ7
LLPVuwrdMojqQ0e/MfdJETZE07ijYLmlpA5YhxPvGCVK+uh9tflkwQkTfI99FAqejuB39khqN6UN
QG8IkkPXEIJfMorWvJrUMXGsndfaPZwSvqBAU3iO84onDx8KjssEbQLekChEBjNjVCsIiuy7O4x4
q1d/OGnfgZfFPEJjMY2Iq4v9zgcEsxGsk2nd4c9zHVJOZW7xPMAqGQeYDCmFgQbkpvRFc7dt/KGD
Y1NlBIo8XGaEcSwYzNRIiQYKAKDHiT2CGYXQ0a61hV7GBQild3lcNO6u1lb6OLTKP3C3PpfTcBEu
NMJ4pgY1VxfSTf/sGuAVy15qJ3geheSLiCPlUFtGbKws/rIdL5RnuwmMwwqQZi/ANNDwovKm5Glu
9SZfIlrHJsUDFwhsOqRqDwcXE54rXhNLvE0t93xiZv7N5BFJm0f0s7h8781U3GBIu+8FoA7+Imo0
iuilHRUWlXJbp0t8g/Re7AxgrNvVRIm3HswfoOpFwqVhXc9WmhqQsGiJM/Tp21TDFFrIZyNmXRY4
Pn2a5VsT6mg4cOLdmrPamh0BNpaK+J11GWxYwO9guo2PeiiPIsYbspjLqQ9+bT83zdoGmrm8QIxi
B6DhZaoh8gi6sxxUIaOp0LXit97qeRjIlcnqODybvOKbYSZ7GnJtgTOc1Lb1AW5avvHaiUGSZwrE
rpRjCkvhLZfg7/KOukBedHX63Gb5SHdQCXs0ex57RlrFQ+JlcHywBzjWuHZ8CsrN5jbi3/J4hXbK
4bXKDZdPNZUOjEpJ4IBSibcMYOAj43Jf9K6+E02BkgJlCUVVXW2p3yvvuRtW2mrfH1vbgHWAkxRN
SCNXnRNoTA3yCzEWliOLU7xOrTlcbCs6zbLB6DBanDdnqDYuDqJiYWVb5dh1XTKAth5PgJHwu7lJ
wGYJ3E/Fag7N5dt0+m1BUeJ9NVrWnoJIYtBGgqJS6e+cbB/PyfpiF5YXtjR41wsDWYMYDifUC7PG
eiiHkbY2Hy9Rr/RtviOCLHBP5D7HkfpgwaneYzLlVht8OHU8DHF6FVCqxQh1mzEmMuSVE+ye9cFj
Xfo0X05sIk3WUmb5E6kpOuMcXN+EOCO63MfTYAT0CYnYQINtZJgElEg2kDftlIOoevasio6FoAbr
Hxj3BrIzengM68lpjyJZHqNCsxU3Hode4nIExTY4LXHsaat8EJXthMkxdQjuSKy6SYkzWkBJnFb3
q33OR4daVHJasLzJywbYk+lb2+U8wzeLFs6miK3TYlRX0JgvhcnyX6vHIeuvcS9f+RsdSpmQHiYU
mMaDeIfmXp6miaNrny3PbWlcU39dMuwreOGHVmuWoKsYM6JkY37c6baDVVVrP2x0G85NAdHCD2PD
eXdkdJ6y4F8Q5586UYAVMVV40yepvnu35kWFCPys+5jiJA8JBdOMGY/vIPvLXdWbCCDFDbG7G0gY
HPl4kvqaDSSWGPqSszuGw2qP5wHBX56CYrq1SCRO82UpSE2YHicbxtNjPUALyqiEbddvUkFmqFEF
lzselj0VhgyLBM2d6MS6q8b4hKvcxroTNP+ArfLqGJs/Ipn+eE1wyM2Z/kkz+Ziw53Gne2BxV/IT
OimptibZ8dcdPVk8K1oR7zDHXdgxDgeR8FRNIxY63a7WzDlxYBOoy9bnd7s1ovGadO0OUGPvRF96
wgjJQc3aeV3yPKS9cQkqcLVDgAvN6bNbw+q+EKJDdk7/QFjAKvLReZ7Z6u15uf8FSrj12/6Zk9zE
W7IKAYGcLU6be5XoT7yufIJpivpar7ATRSWBmXyz07ojVdbtzQEltD7GdvTVE2EFIg+s3usaXl9z
hSvb58vWvnHeh5xM18VmYQwFOXguZh/fesPGIju2sj2CSNjzT1UbL8D3MET63LiiDl2vRoZrjnmd
fnK1mCdV0xkXGJg6gO8g91nX9UIx0vkh8Qs3tBN0NShyP5PYynkAogm3T7Hfh5Lz6pW4QqNoA7KO
Tj9oraCFn82a3UbbML8ElQnJbPUso6l2KLB2wi9MNZEY32JJWbLiaH63I9lnwgoYKB6ZTns8TClD
mJZ8PBjOfqKFSuDpozLZnNk1Ry3fJBOw8WRwOyJict7D6Tn+KwWCnvZZ++DQu8HjfjTJ4m0Xuzhj
eDtpiC0sw/xt09ZPc6CPc5ec1t9MB39P6y1gEwTRqLyaifwH9eUxbxKIThMTaGwCvcqddYnch07T
zYd24sXoAMZzeDkC8z81ARvPyCR/aDSIY8OPGaRYl5LmgZIZztnOQxYnf/q+kHzbqeag9GsfWxRi
aUfcasV2UzbxU+6QnUcyjaYrhL+/auU8pgkK9DjHLwp3VDDl76qm0SNN8kM5LeFstUBkl+GHFsh3
WraSXdPFAKQWE6cj0mXcsHcmWbXzrQsIWH2whvLTn7qzJPW76aL6VJKCwuDUMOksOBxq+erbA6C5
yvtJp+gum4mM8shayvaMm/BQZriljWS52gRimpq94Komzb3xk+kJH7X5qFlphZTpkjv2GB5UsAZ5
7kbprfzN/MUbR4b46tvvzCx0RoSkkpYC6gP/1qrYWf10zw13Zw1PnAL45rbCQVZ3/sZ+/dAKv6Xk
pbzrRQv0ismrTCA6j4lJUzmDsG8xo7Q8GOe/5JvtXeP2V03xkQuhCuIXL2RJG5pHS+vanlPsC47W
Izg/EqBHq/efh94N2zzgQLuOlgaQwWi6g6nFlM+hlY0CtQaG0/Aoz57GdNwLOt7xv9D8ew8gS23L
tabGjTHKqegzsapPdBz8kvVqvajHveURgJjb/jUSPCj6kk20SM7S+VYGjX9Vx9u+HgrnHvkF2FH7
NzDn9zzJuUa86LpeJ07P5pzTzXZMUiARmRkwvGMDF/b9yLoxqTrumj4d9hKceGaP8dbPx3LHJ55z
RlHGQdoem3CH1kmbw13WhJ0jHucUWsKE7AtIn+sp+l5WWn3RExIARIinlbipv56w7zgb0IDkHOzG
PeAacEPTX65R64MJXIxtj0csBWif5zdUVfHMBPxJjbazzTXM1wrs8jbhmYxCSzGoVJDR7GvWBxej
xIBsJM8Kp2E3VSdMCSjcfNx+AsLeNG5ZaapNKqoXQQXKppLFIY6xzc14Rbn30QXL6jux9KksxrDm
nZ568iqn5jaY5T1PlR0S5cb1JrpERKs2RkGLfcpNRrEzB7nlwaaHC0IXx39IzC8ux2d7yJ9KVtIV
pS2JK3CVT+2JFP9J1M6NXEB1IuylMwJ0J6gXTAXFoDnzVKa6w/rwFIT8f7+IrUnfHCDmm6V2dpBW
LvXI1KsqvZdgZODNHf24uQMY86qk/Ugr/BXiY1jn0943Ev7iUnAMTfhnAMCpoPrki3/UlsfCdOSD
qlxcwnH01ypywM3tdvGhI5CQ2ktX3BLO33pBMB0SeewcN1zU/ImPft2nPZRS32DsoyQBE1K1Swl6
ky77a8jbsrDvsHRGoSzrY1G053rhIZPOJqJ0bCKY15f1O2I5JaYyzWt1XbqkY7UDM8cGpddgIyAH
duNrMKtvbruTNBKKc4zXoJx/SMdDRGm8UBXurVq8D7sBEjEPxWucZTijm+huQVWwJ+Nj9uzVVEK7
px/cZzPJmjy3b3q7fKqL6dV2+VY3rnPKJQu5pYsMiA7Bg/YViTHQmo7rHIM+eO2rf3PG3pTjILoI
7xQOLtwnE5Y2duHKHG6s9WUFE4usEmphYFFCmOs/qsh2qeQzWRBl3CbYLYV4IbWXbBlpn1wR5KGH
Dx87Rn4c0QhCyCdwyBb5RYLdwtD4KfIe5Lka36UPN5a11meKVSVovBuOgm9Cifes+XEMw6PDHSdw
xqp6S2W3U9FNGVIZ0mUL82Me3M+aJgcN/h90TY6JgtgGYW9YHJKaEzuVD6nAHiIBEqUjn4SFDVW/
Vcv8Y07NYfVcc4+i9nJb5A4+wypyH3sSNCU4zYMeravHRJeO84UY2qmAQNYE9rOCOmtaZ9eEiAaA
IbbZ1Sz1PzwkL54zuKHl+Dbaz8QKVxs/g2PQp6i/cdbmPPeByEMOc8E4pjNvNJF8tnbk7Broz+Xn
LEDjVvmtnut7RXzoNJtrFV3t3xKyrw3mrq6bL5krSElU0daDLrIFYPzaKr6sU4q6INNj6hcgc96n
WPBqBjaSky8NhPWQ6Pgb+vhpxoYb2DRZUoB1P4/oOhUAagI2dGYojtmeyZyS/HEy91RP5A8XM8dB
5qtLP6I5RbOx1X58NoLmkw3xuYsEU7z5rql/3zhz/po0JcbZnMeCNZAR04Hf7UbvzrLowswQ1qKR
gd5i5WyeGRy6zYgb60h3xkbK5qVthvY08ORgC3GiLOfTEZi5x5zdgCutV8Of4rA02eD2OUDUtvde
BpZVQWxylYJy3QizB8lv7QsPZQAp6M0DfwmyJduPKrtPpfHiB8iPVaNR8f7JjFtZqAVpx70daueB
olfEiJiPShU+i4riGU/Sg/ISRsAIl2u6z+z+I4lvHFKxd8VCZp5XbkG0tw7iP1Q1PmtbvC55eZ4U
H7HuxcFr+ZGPvYoh1b7LyGQFlIPp2XdDObFZSxF4SA5WeyDJ8HXRewsKhnaTNMOC5FSeX0yYFnZ/
l6SYdsGbDA0aRzsjd/pKtmHN+SqwKHzlpPgUS74+aJqfpoYptLj9O6edI/2uVIL1HESWtZwYOzgn
7MlTJ81yIhefJZucnRvoq3BhVg6ADgbOwoO0iAZ6r7gzTpaGxJ0s42c1V9Ulp7Ch7t5jzsO8lHbx
YD3ZmXqUJEKx0DmswucXW5UffeWArDA1xeKvzAMVS8P+teRi2STJtS7Se+0V5yo1byLM2BNfSNOx
bxRl0+6Q0RcysZ9tvkHHv68TTJvCAfenods77vC2ZjloaAJjhHMJB6HzIZT76o3JZ20H23yoL7W7
GLTvlqc+0zf1ML6lc8k324de3tbuMXfjL9+9ZbHEQ4WIjxTqD+1i75SEzPsGJSitkak4/x1oHLhH
7eMYHjRsfsU19qutMDh+um11GcUf3NWk925LzJplMt8TXMTdPxjdYdDmAVMMN2xCRw9tSXZdXO1q
vBdDhCsEhZPmI1TROMOGLk/2NF7Gtvyk9EJbgPnYD8qMpWvx2fYxtlXx5ObDeGhLlsZLceQV4O3S
Xn+b1fLq9d6D7+mHsmg//UHTjMTRG3zaDpMWhl5rPkY5uXyQTBk2jLh5UQVYtUkYt3x7md/MbGui
Ex5YFBObRm4ofIqqtCBLj0GIFUTzB+3xbLvmK/JrufFxu5CR7Il8kMUKPwP6owAPzh+VNLx9VGX3
JEEReALnDS1DETJCbjaxm9eyBLePPqAQSprimjO3pBGW3iJHg+GfMjIUGXdiIiWU9cDMyutSvEej
OW896aItDbB2qW1TLuY0Qmcb4d7aS/XiLhjgvDZ9MeiB3DQUAUR0AwjaGrCnLnvDKqid64geVUhl
vpE/sBb47pB3cFoRUkiC62QR/8bKxyGl6O/Mx2muqZA3WkK1+PsokHpJ/ejJ6wzrYiJMbowh2fJV
AhisLnWjMVAZRMaYxaA6BOeBN3Wdv/au/HSIrGwaaA20apc3Q+LaeCYalA7+LIIeDSoFc0LqAYRf
xPOUqsciic5JSnA2bnpo3IqEZ9XsSV5Up/WNk0F5TDz1atsLhUcm42jqG/8h6cyWE0faLfpEipBS
8y0zGAw2BmNuFB6qNU+Zmp/+LP3nsrsrqm2QMr9h77Vfw9KvFtbdb3BgB735kSOJxJkrnzUdbDI2
9d5vOuI0xKerN2fHtF8tjzYtUjgGk86EVZVmAWP99GiJlL16uUqmame0zTOtWuSZDi8lAF/uX69k
49AM3x471pCIg6XV1EfHyGfOyjbojZNkjX4yq+HCFPY17TiLsBk+5eRZM6h6T94HoEnmajpcWR83
pYgl0t3hwe4Y39w03ntja0BiJUFbIUGvu8vkTZQH9IpMBZBrLQS5LgSegloZq3pXmNoXbzTHMsr4
SopjzCg1KTp/GRBKa5bDwdHijZL2dRqNW55Gqzglx4zwQfQPCkdnAnuNUKN4kzv+DYXNSS/ke58i
brWWcxPdedpn17CotOf7CHk7E0pBMqQTsmq2zJc+Bd0XqzN1KnfXJ1EMwy7W8n3BCIoXYZVZ6VlF
5p2znUasTRdomF7cNt4rLWJeq46mFrPIJUCrddx7LTS2HDNnbkJPw9M7au3ab9m1oD8j/crsz42b
oY0EOiqImYC4heSTuFqyczlksOjJqv8bCfmMsMkQIIPJXjnaoSTeHuMVe0yQcYuCo24ZJe2hx39f
IlmWYGThiyO1yqKRZ2oUX7yl/6akbnAWZgc3J71Hm+J/fo5/PzSlxvTPZnFX/ErFtzhht61ajTzX
hu2hJkxMr319c+r+3hJRC6oUF8bQsmZRWAwo0OXN8FGSxQabFeDdEvnXN1FWFxNIwMpJtJOX5u0O
FtzK1jG9ZgT4Vd/KqY/EXJxRdZ3T0nf43lCQhSGW51Bnu8PE8T5Dlhwju4mBGzpgjFD28VYiAwlH
Yx2RH+la00nGVA15B109N9Ce5NgOuaXHKWvWOgondkLnkrMLpTr9cNLfqrR90bTxAoKbHqT5aapi
p1WuAEBmfqaJPDJXW9TudJuY6dHQschxkeA5tdcvROS9Bk736KZ2Z+v261glf75N3IeLIHrp23O+
qJYBD8/3VfNGvvMOjcFWB+2EZpyNwxB8loXETgbQbTQWJkkcfKXNZzYbHhv2MmgdpjMSfEItUySX
HkN/LYr/62TzVJbOfAu3l28NhGPoGrW1iSAhIHSmyJxrK8KV8iOyReiD9Knf5K77Grnp2ci6jRPg
B/YE721GyDRmgNHQMAQpDb0rTpfZRQyP9CJHGhQUPcx4zNME5Wyhl8jMenrfziOjGt00LRDhC7xZ
dYe9KwSsy7oM6pylNg6NoRdme7PF0D1grMboYwfupU39r4RSbkH47suI/H3Mpl2pIakZ9HY5ABPr
LFWtitG56Gn5JaZOLNnHMqohTJmEwQknI+ZJphnGTwbsdlW685yQdnXj6dG7lenF1hhKcpEZTmc4
PnaokzbV1B6yP16091znCZFoZ5ciSG7MX/S9SP48tE2MPm2+YyI9+DVCUmk60sir8AUvB2Vtmj0Q
m/gL15OEgveJsTN0Y2NkZbhgkdUv2pnQPXX/ESI605ZqtufJVxRp7pHozqQbul0fQ5fGOG2ZRBFm
9VpG3GOJzS4XdwUzbJfZgT1l1SawB5JmecJi00bn1U0v2Vhi5ewD/BbAHeOV7HNmKz13blYa8TpA
zbE0RvGwiN1defS3ALa53RqSuhLDZ1Zuct44HK7U9kaCtr8qb1VfHMLx4JYVGeq4eTKdxDTNSQsM
3dzblTunbILEW5DYB8sV8boVxhjDCk6w36gRxgUl4Qcir2hFCiUhFiWfjS12ft+fJE9MoZlfmqlf
EqeBAwTSIw7Z4WXSB47nKHam2Y9jIW3Kahcgog5D5cUvOBNp/P0tquKvTGC36etVB66MEz1iqhK4
J9HDCLXoEEUXYfEk5q7so1Xn9R1JW220IeO03sCrbWN8VyL+i8IUlCSTjTp0hmVlehtTZ0IlSBNm
epY+Bw/ZA17EVVjm9ZFEsn1WyY8IUUrnf/i54a57q1B8jmCkrXhpIGbX7YyN01xTU+Sjramf7LuO
mcFMz7O5l+XEcqDG37nsjOE9MFlA5I35M4ROdBh8sjxgNgZGAJ5hJMEp7smLYc2ESBwbvvTpqam+
5pl1BzUHwJJctyK96VEc0ifwTxjv4TYUSUSiXnWpW12/kqPaAsiQ+rJqs+RpmRPSHdb3J1zO68o0
y/MsM11oOaDLZsJUbiZZcZJu7L17dfRBkcBpm1vRWU7oaSxLVCgmO3FL9XNqQraNYhwWcdodAe5t
5eizueG5j5Lop+gF5DPfaFbEegBTvdu2337JXqv2KTDHZdQyQzXL/GkW7cn1x/oDq4f1EhLptvJ7
J3tqtKVuiDJcFoMiJq6Xr2SjEhkkB++LvihcytYSp451HNmzrIwDx37oWtQ/ez/BUVhqBYjUuH5x
BGg32ys+Mqsrn6hJupXXGNphssvqFvj6nnj2TdKKErphNmK74EccSfJ5mz9FoP6Yd8z46bpesmWH
goV//iRT/Ql3bngY4Fb2uZ6Py5hkmtqpgq88Ey9D4/QfqI21l1xnxuMOfXUP7Xptx029QNM1vY6O
YsULFHBlmgPpfqxW0UcgrtS+pO4kq6YO3kikjJHi0j+Pw94b3+ApkOcVg1FEhseAXmPd1SJtE8J4
s/R4lfdnJ2MfD0geW2uLesSKH61ykt0whT2TF+K6/H4xDc6pmFXdjUt+7gjinQEfA8XaYhatll3M
akQidFtC9Hr4ko7QRxUhk2cX5iD7muFJLbWXSAoSXo8EeyVmWhq9KdpakXkbfYjtLCDekpRkK4qq
Q1BMr4zmtdGWDAv8L6A8G6I0Wmob9oHWTuId4vdkHxDxxC8Gj6RR2OeJHr1lLTegFxqMFfry4gtY
oTjFwfYg+/Sd7y5xrhRnDicZ/wJXfIapwp69Zt0eFJhLH4eOBk0FIphCrs3hdyCnkY+hi0nHmS6T
ogQd2bigFMAlH+wYVT4A+dcHzwPe3Oao6XTj7Fm92nRITwlgAheT1ZeiRmiWaRANeAcW85K0iSE9
6Z9JwFldcaVFTP4FDhHL16kiWHEyjMwMLHOp8+Y7hPn6pA3hkOed9GlVt0OizVlsciEk+jrb5MGL
0/9sRkIKWdCyJkuNpG+ILrFYILLMV6HJ4JY8HcImudyrKl1jRiFcFprTAkIwAwY/J5q5IZFUkYhK
1GWygl8Jn3BkPilHChSmWCAsxw5EJmtq9js0U0O7Tj2Mg3bFkDKmAjWKZCeKH6cYugPSTNJdmduw
G6XPsapTrZESMDKk0c1/rRNgby3uhkbXmMXGuHFgiJqFegSKaiMfyP2qdAR68GyX5N+il35DMGat
RGuLbU2ziaxyDoZnME3ajwVCDUEw9nG32egClkMPJrK3601DrAAz15izHsGUXcp9mmD5cDKUkYNK
7gxLHkE9XvBasOjmDW76D9NmWGcOV62ZtRLFLves+4CKcRUOxdox7tDN/01Tp5FK1G743cpA4NYQ
9knIAb9p+oLQMGErVwJu9jd62fxIPEe7ygBHrgjJMohUMj66lEMdNdAd+V0W1m8FvIdL2tV7Liz0
Ekz46/C/NhC/XswnKTqFybYHBQpDizp6DQmBhhlKV8ogTaAeiqBJMPKYjRd6+M5PVSPrHOzpw2wQ
gbl94dA2BftcqV3h0z46MRI7FePDoAMtU+xKXOc73v5/BYNuk/Es26DXwq8/Mna/7KoqUr1NC+F8
0rwjXuQbaGSAOlNdNeXDz0EF0PyPipRiOUgcoOYknARRba+mVhsWVI25Sm5p5+HUgZG2l9VeDHb5
ymzNSoN8yWHzppVUcF6kvjLN2FlS/RVWcrWRe8+iXYYOVfIDeefYTbvA/OtdnYTaVvcR09lvRDKR
fVuXXO3ZF9GDrGlKzj9QJFEFM21WWjoaNB0z7VxM8P/1GeO4RuqbqMWhFaDgtkbKpzSmLeqk/9ti
/giHzFjFnvtn+vayVAEpmyyvrRalHclq3A8Lk3fay1w16yxpwTKNdVgSbhMRPCfI0fa3MuuXChEE
2XqoirRqHQ8RqsFiH3VhANyvD+f9LcGBDarZuraXSGqKZSGqu+VY97wVmPfDf4y77o4+XJmk4oCb
yJTucOagMeZor9uFMjGiM+ckXg/XtNRZRv43CoBUcYC1hbVWBdGONVnx1zBfse1k1Tb1sFZxYWza
5gregbrRZISSiOHsYI2zzRN60gTt2bytLT2WEEhIbA3pLVIiYj+/4tyTWzj4H4HvH4Y+eIye+dYL
48OeepKFB3JGWx7ARH0a0sbtm9R/7GRpHxXxptW6J89zwT4i3klBv6SF7OGq367k8erG9SSjpZrz
DL1mvqtIQ8Jp9g+ZHyeCNV2TEWUvcSsvJsQY9EAaJjZwOGWOwU7mj2ggh8Kwp1+rA4yd0lqHjvvt
PtuEM7Qt7RM6+18ves0d9pN8P/2C56F+dGEdr6qRw0mvd7nmY5H0GTN0A6V0V6LoY/HqTuq179NT
oZo1WyyMRzXau6nFkcsKi9FzQFjvaahnR60Hm2pIMSCYs3oy7fnTske6IafiqboT/n1iS4evUNsA
2zjwn0g8rbfClpC0bF0sk354i2O002P49B16x2QNpI//Bwwp8BjpFVq+uzPG6MEddqLY2SVJ0WPB
RUEq6XiE+Q3PWK70BHeXV6Ec8Qv0sQkkrcpEJEgGMlZHn6y0aJR7eGxHdotHHNxr0B4rfIkRWA5E
AnWcPRBDGCt+YJeLkxAH50Pj59ID871kTLlEqATAmOUJ3BDbHHnn0niXmkTgwO6wIdWeprwhgVVj
e4SLX00I6MfSXxXlZ0qUF8lK/caK3DezYfEHQ4Pxg8x2A3u8bW831+J/RqUUD4KyV7lN7TOmsbvK
BpaPtu/foKV8qkpKMsJabk6k4WFHc95ZjIUoENd9Ut7SaCCxL/9gu7I0+3xLlz2nPT6KkeKqEVym
XiDRj5v/IKrhhSthQxhQ0iYtAhqg9QgScKPLfeyBf+jyraezE1ZRv9IDBxcHhAC4N/oemfaeYgQl
yyWdaFG8pDzXvI8pFCU2hq+tMwAF/h5d/d7FCrcCRL9XOaoXu3OnM4axezAV37orf1LBAR8Ylbbn
6tdW/UZK/xzk47HhTsTONbzy6e6cpr3GBsHTTYT1jp7ZtMRdZbg1sl9fbmw8ZaqF5DEZfCqJqzHQ
rs4lKXSrLC+CFTFciEWkSzur+GCUYmyv9kOQPV3EygGw+zBl0eSofTwOGaKX6DbFzhslzewhhSn0
8JMqgLQ5qLUBcGkIDHPVGvEh6YCpToooQIhzHr7VqaLBRenRIMrY5uDNYrunX1CH2vDClROiwaxZ
bbbevbGrH3qxSxVhupstL2s97lcV09ikzLonKCUGyi1FCglUpDMmW5sYjqKP17JDuZ17uGWxkBYL
ypm7rLk4fIm/HJ1JwkqPmzZdQlv+M0rvWvjMF0fMGSS10ZvldFs9omo1vYToOqvGuiP1u5GlQlS5
Er8GMlmRxX+KEqDxmovpJWcE2dvSySmSEXiyWj7iH7qWWBBbL9rbZvjmmEisdMFVH5fjCRLf65Sh
aCL3eRuM7tYxKEH9EWwg1tG1670Qo3PUO/Hwcv5UZ12Q9rmLMuv3ncBUjM50hW3tfRT9T20115IB
Ra+YZ/gZb74JMI5swA+oZdQrPB0KodNILae0ADb7RK0+2SyyhDrEgfMLweecZujUvREBB8yHyuq4
6yuA1jU6k/LNd7FH9YJaay5TOpPxbBBSi7h2cob7ewQphlXE8Hjh7Zvuy0vekGw6+rew0Eo829VL
KuUP5fEirZqHTHKqSmxpA3r6iMxwMXE3EbaxZGt26frRY2SH/y3KY/z9gbaberzMAjirxUcaGCek
UmJpT84xTLS3Pi4QdATZMgrdVzPMOBPykpD0dtMj+TAFewXX0R5T9uaO2b2O0RjV5cCs0SlwJlEK
9tbF1g+A0H1sfexQecFw77lUxHrvUpNn77WmNkqhhXLScAn19Z31N8CTiH6y6KIMO9oqLs+dC+kI
TQFUgLAhuHuCBDRSiQXKgykuwMmj+CgNsGxd+ecb2dM3jH/GokVyw+WRnDNU0D3WsYXHCHtpam6P
Lr/cGUixCy39CZkmomkAS4sDAqVOr6XNvoHEHqBWgDQAi3DrdNZ/bugTUa7ko/ajz8FojqSPXZXF
oytLM18SKzUxt5REtbHNwlWqrQAjjssSk4FK4r+0IhMPmdbk1++RRG9QJsXOyaj+2TS/dIl7JLWw
ZU3DPEVDGcBfGXUuxP5UPnMztMmggxQagdV3UjRxnYdVwPbVAbHjX9yxfddC1FGaqb16eLCFq31Z
ojkJ6D0lJtTAGJ8IDj9y6jS8ANamxNG+7P2zOerxpo+0tziBfK+pW058FuIvOgtP3EXk9vyd5j8z
wTw51TW1g/eLx2haWC1VhopiLOoyRBaqZcekseNN6bNkLx8RmXxF471WXs24bwi3g9YujRIXNRjZ
l1LxAzdE0WmorLftSFmtZ18O9U04k3Tqm6cV6ZqFDZ3ZIN4mYbjb3msfnnOLtOZTF2DNOlQVq4ZE
LsGXsbUzDqThW0T2rczpQvidpdC+AycikffghZyFGorAZWtUtyEZT13moOhMzLWI9IuMabFYZeIF
LLFH9HQ61loItofWEP5YckJCBxmIPd0Vf8zRifSHMzXH1gWMVeNbSNFpEVe0xTPWbaXND8DabCOr
7hezyvzaxuQLr3ILxFdqqt+O3B/APhVv+tLnFArr8aVO7Eeiya1Vc1VkUzKuFcu//tcOuAVT5vRM
KrRDB5Nl5dvmm4UiwR5rlkElyS3zDh8ICbvrVl9jb2Qo7Y5yZVvlue947Xq08w5Y0oUDlX4dZoIi
PEfAo1+lY8t1D6SV2ECjW/nOfy11AUXmrnVZMGBhIjig5sOOmQiOnXOQoiILhDlAxyAsmZqTFqS/
kUFMu1GrD9yzsAXpiNcbuzSOieRKiuJiHw79SKbeKnTbh890hHEd033U9HHPljQYUdt67Drog1nt
tGolLXRJpZn9Z4/+Ewkwdm/WynQiFLZR3a+7bpkYHMpu8+a36MC6vPTXLdmqpHd8laH2gXmFM4v5
RW9oFzQYh1rMuhfs4Mtgcu5zSaUkjkTk5traGS2MPymbF028l8bYz+4pDhoyX7UEVlvIxyPM/C+x
7EMWdb94ka7/o0+Q6wvzct6O9B5fI6G+uE2QJuP4QSh20iIcuE7eXP2BsULOvJFFMKqlnpm0rZDW
B2AsFOzcjahPmV99WBnHX13g/lej2sy/h6PL/bwLbxqx9wtGNHTKvzLKb2NHO2mH6gV998mKyoNt
2/8Cnowaq9jCcfoXAEKoq4hkZ6k+7+bKWR7D/ivPzkFvf2Js2maVOy0NszonckKCXJPlFey70P71
kmlvadZ2yOOHX8eI/DUWzCEEVfZLKU/GGIQK2xMAEK8xCVVkKzq3eEl38CQSMEszA4pAEnE8VxvX
o7JO/jxsD8JnivXz2OMBcZVzklXAwoLqN45FwDXPvkhH3NoZP607flueL1bNSOiNFnVrKf+fIMyc
1tU+A9cSC924t9XsnIR7v6os9sXUhYJI1antj2OfbyYDN0Ors+4tSRahCbiNbpcTz1MCimjiW9sw
yx6hyLJ+iddjyHPQ4oFfpJn4z/e33LLMOBQkZs+2UDUTMIR9PhJQEFidXwDSXExZbP0SSqimiUuQ
VxfXah5hhSJTpyE39FOK2ChDfqEN8Zkfh8H98KJXzidxy/t5HABPsgA9gejVQXYc6/IxFjn2OC/a
hI1S1Gy06w4ip474NqYc09pDTMKBsmSw2IFH51fpzOCNQRhfgv0LjfOlz6G3efAu9WltaE62Jnjk
4aKcHiSBphCDiDhJAJvov4NF91QA7Z5X4U89wJkEmReIhk8KL6tt6K91SO+szXYBw9Deg4TYqFW4
U3IAE5jOu5aYx97HHiB77wnEi3owHa9YVo7YWog0R4TJjbSI6+IrKzIkAMVw7yPIPvqcllJS5Thp
/NezhVllrrnK7Pyngee5CnX0FoNYlmnC6B50f+ItIqbxCyNGAdJB6J484y1EswhsgF5CDfvA0mHU
u3Gy4kC6e4GCS5Ox5mx8IoXZCpYlM1ybPJicfchoxMk6CpuLqJqro3nfKWt2v6f6NSe4Z7N6307K
hh2IhlZ2rL7GQPtykTQSBUqTroJomTNCXow2H5hqja+8UDePnCmnb66gZWedDKsD/PWP3luXA2eX
WTqXHP3NaoqNX18wGHbM9GHHzDBClm04S9l11Thh3XusoeqKgJVaJoVPTJdsZfgnvCnZmbVLUFQU
coSKdXsDPvUD23belyVnr3ZXgTKsjVfbgI/Dr0ifz2rbnnMs78ScE1GU1+tccauYHvR9s734AwSR
GDDoomjMcZXjWsgZ3lgVlXtxdRqicVSfCerc10kU9Y6jFA2GpsHUgOEZzFqKycI/9+Zm9VeGgrLS
TBLLHQK6C0XmcrNgusV+qyYeQFZ/DC4Adk4waiYmWDVa0IXMcFMoP3gRirEeG28Mi/N+ihJFx05M
H81M0xRIwdyt56Q35jw/sUPPaxXnMlR3P4meY4pWTK+4FDRHh+QYveBqI2m2ZLmr4G8mOSnNrEfZ
zUMwPAWsAdAwJVstRo+AIS7d9zXeBwdr0ZD0kspXO8hylifSPTW+/Ast/02UpIBGxm8bFH+sLGrI
nIc0D/6FDmqxaERi0lwsMzpS1fzLSZxbuEGVYykv8Go13aUa/Terv2b8l1XShofUt44VdlTdQjvd
sMCKw/GPWm7j2AizHEzQ6LMJwHMH7KqBp+3H8lsMKv3prFMbIoL2QxaQltfyayGRi5yQBxrTMgM7
uQwM51I3jMYGQLWDxQqgOnjK/dQZCLxCI906fv8+9nMYsqmw1sxUzNgiok6ViEi5/9xu5oMl18gA
3x9yyzqayTQYG0fQofxI3JiJY3Oiaybu3DGXyCtD6htoNwEgYyw+rPzaLoEKoY622/H1dXcXNXtV
pHCk+uqRRBRlXY84ALJlMDY4m/2jmnVTvbB+/SDiLuJkbeT4nRTctKn8JCnDX1eJ/x150a1jciHn
sCvSq1mobsaMvkdq51wvKPTM6jNhXCWxTRAjS1NJe61SHqQOcZjV/edr1rdB+ISd5ulygmKH6dmg
96oa+OoOI8o0wmbiWfTXjjnex3SujymCJkIcdIAYNqPRQPH3jZYJfdEq/ik0idQnrGGa8aKFiPLs
Wj+3mustLJqhIkfJy86Nj81XlyhllIAJWirIf74LMyRi4CsU13qcyg2pnmadtD9RXV+aDr8CPngt
91eUajfQN19IPu5EItn73NJhbFJNe1O1RdPHWTS1f5GGsk5TT40WaxmH5dYxzW/epaMdjm8dKMR5
k3y1Agp5uqUrqQW/vV1ug6obtjyRbzK31q1bX0dsvSAgfbXA/b20veoX58Cu7+pxb0ahvmzB4Tpi
UcEyXYEwtPpqtmrwdfqQHWeDpYPiMW6iVSYiri/Pdlaq9T/Q2KxdxQZFp1IKSm5Lr0y2bWMCpVZS
IO7P2cOEl/LWzt9EO4t73O7ZjO2v63f/NOzrCbR0DSqQLLcmmWSMQaGZUPt6vCi8TVENNhPkAJbJ
KIMaxtzZ4XUyctZL9R5H/8ZvMEUQVWBj+LFfSA7NlkLLrhoMQwrX/FWDnJoIzf+oQ7bNQLLbmtWG
D2zbMzwk6tYLyD/aTLN7zZIm3HhEXi88eAuCn6OLzA064BX3UVmB01MFS9QQv2dYhDdmX/taISS0
k5ttmSfVQkux/OGgdO3qmWWIl5+UatM6lyK4RTFDcEq+eFem5u/oGqcCVNMQBYTtlaeqIcLeSSFt
8ZIlp0GrEjSrFm14dsJNsU1t/RxTl3yMRKmxKOwM0F9CLhs/RoycEN3IuZoUHEJQgtNNY6ydEixk
6uHQvnAw5Mui789V1NIP4TPK4aeCmWbkk7K51Rnq2YA0MjXgWsY+JnrdIU7IxcEzaB8NC0FEIQS6
oBdkMuvHMN0Yh4W2eQ3S7ppasFuz0C7XKmUpqfwXmHI4cXONmJsCU3pD2ciOFG8t/OKBvAGQqJ12
nZCCLeM482ABiI2Vyl+DvTvPHUMBAQEdYERwREW99cVwj3W+wSpjOSuwpti4C7SsrRDpY+0tUVXN
D2wymcv/PWNYRcmWHqG8vYI3/yaO+UyHGq8tS/10dfwxTpq+qWozeSGPfIXbW7/m4fCFQwtVPPls
6wFyy8FN34TrsRMNiXqLgV8sHSmzjRdazTqOBpLTpHi1Y85Z2nRmdiM3TEjqOG23jkMnUrMjm3uw
LVAeosysCCvb8pya7Pb2eP4blggNGQKQXnpqu4oFnp76N783GMm2Xb5Wls8puzawn3ddUayUmHul
IX8aY8yM2X+VUfyuMw/Dd6sZ3Jrlhlobg1xMfQKxY8mA1nFLqHw+ooqgE9sRlJJkJozDfZkFM/5b
fjUYgwcwsYLbqO6Mg8nEZQE64JLUbA0Ny9/n7fgoTA7lOi+2HlOBkB+m66rfqgJVClgEZXvD38Vs
xt3MlzqJ9buRQzQsgi97YPRWzOW6Zk/erjToO1kFjV3wlVGOQwz8KWw+kDCx9YVq0ldDc6Ntl+B5
ifKtWaYHy6aacNLyNjUtkXaN/ivQrBaViYmqCJCi8Lh0XbSngKXDFd0pUchszNlOVZQZMwjU6POB
SgkFUj0KXvUq2BITiVPkO+ioOaOKumZMAHClsv+Z+RrWpGtL1dfXNnH+6/LpvaUwbJtimzkfWGeO
6Vg0W4ttrhGk0zpS1ObmvGJuoPEe0iS4OWpk8dIGH05ZUPdZ+juGeoJH/YKMFwTzVrFXOkQ74cE2
UV4yvuqIeAPsOYspsTIWgHV8IDHsszdjHWVq90eWss2vGs3lXPueom3FgrANWGjtq+BQtYNHBkhz
wh/z6iS80N1onXIVMoVwiKvQR+cB2HlZj7Q4k7prRZwfLf3XLex1FVjwilvj2obp2QaiNaudzNXQ
druGJrLSdbnySuOrY0jEROZJbkrEb9q0hyEDDTWVH3HJqMxK/4B9unmgrz3WHHrlvxnMUQJdLsMi
MgFGWb8DEvB2lv10WASw3X0NzCPmOmBiAAeGS79YbAc3Ajgr0LNhPUACNUkrHZDKM+ZfQ1s+a/UA
BAGljImbdXDAA9s5ewixbEw4EBPen/XohEcgCkTeev8lfEChy1rCYfjCzd4v5+4SxMyR+vBiWRnw
H8PepFnv4RK8Ia8hIjInqRAmLJNEAGwLu/Q/lQCVPLcsbj6ta9391wwlh32rzfFL/6SEzlAa7skF
ph2l/a63llrIqrZyNHQnyOntNOSWYyEh4/pYTNThxggmiKtPFsGj9MWP7s2nVUXxEKn7VEXPQWov
yQD0yUoRDkcRe2cr3dhajlGSFXrkzLK3eNUNbxxQUAM8LImAEhj70eEH3kzf72H465TnBBmz8o1n
ZdGs1MPALkz3l1kJvZhIiXFggdCoS+VTSHR9nR/skE1Q8zJUvJTD4J8QiqP58JNn2zmfRlwcCK/d
agPplalYqZr3p9G5ZJSstlrNc9Lo/gmwKLefOOk2KRmtV5xb2wfJM4N43jKSgFZ2abr7QOGKLqtg
pyXaY7RNDkENO7vBtqmQd2K33YMb6/AdYUCxtGWZ7lYEVrBUhaXVnbMab2VVPJAZWcycLFoEZb4T
14nmsb1Odn9sm+qasrQsyAQGlrqjOr5WqB6DMX+TrYe1v2IE6i5Nt38F237m6oWQ58tHMIu+/BFF
BkcpBTaVb5jeEz182hl4GJ3tL5bW9WgZIwvDntRN42ew+9MUV8WvPpCE5r50DsGPrsYdS1zWDOtI
jh5mtHVWDWQK5dNTDAKFnOHl4NtGXOnoPMj4E8PrmGerwQbbxev+WnMVvggTqVY6sKi2ZIj4JfXc
S5O0E9YPLlKpcn8jnAKY0l9euVSmea8uiFMY6o5BTsbxOoqy+OL31nixB9TpWUIwpdOypRYYzkVM
WVNHXnKp2XJDIcRKTwKme+yTbG+47XSBFj1dDMrSAwC0B6L+p40arYmImOf/xBKQVBiwHLxf7g5j
MDEFtyyaiQyJvGKQsBajzNZNln2EccIu1R8Pk58QFYrJF0swgYZdvw9169TbBo8mKPeuhEDTgUSa
4BayCjUQ1uf/4iSx77a03yZ3fPE0onuT0r94qcix0Q3ySLOnTkXaYnmXv3rWh8+GV9b8L0nYkHno
X16yLqR4D9+KcRyuWLSdDUDMAuwX/mOyiU1IIKwpzaBKfpvoBLJavDuERGEO99xFmiIuz9PAW6dQ
wEXvGPuejKptbNvVR4oFhnGR1/0hLFyzQw7gaR3q3jNXVbpnOtCvgpw+jDG3hmpJr06RYicvJpE/
g0asq/mxJ5RArkfP75f2/IMmOAiWrPfQl7beQS/dYouq+9QKAe9jyNsLrXUG9QCxnREPF+RbdB5I
kiwrHshGiGamPvCaXBM4NuMh380v6CoZyz9MFAjWYtvZC8eFBh6yzgKmw22Z1T9+ynqpxoiat6nz
emzbEjGQ0f8R0m2vUQzjAvMtoHqhfLOyXP9D1nIRKho/fbpJPpcI/1XakAFXtvGLpRM+IsGINKRH
XTRZcoXXL0Ydyz/fab9NELS3IZtz9Vyf7PI23iBF6s5J9X9cnclu61ibZV+lkHMiD3uykPgHVt9L
lvsJYV/fOOy7w/7pc1F/FRLIGAiWb8QNW6J4vmbvteV6EiG82xbtadI4/s1mDIkT2Kr8mMieojj7
eUyyGWFCz0lpxFvKjWk7YS09FXZ11kscdAX/ft95EwG+O+lAJEImOC3rLqjXXJ4pQrHewz4vxGqS
9rc7MNzT9O5Eqz6PhGCvaFtXtPrNV8iebG5ouWJZr8DBBM6EJKykhq4xUj9VcazfzI6UzpzP6+bx
FKggM3VfJ6fDnD05DgRRBJlQZPOs2iEqmOGEUrCmg8pFbNHp8SwsbJa/PujrOHhnDF2sDCcelwwX
lZXdPH1i70ZIHvHHjDlovBmBef2Ivd3zx5stK/po04YO5RPpktXlhfvBgt3ZdM0QjFxyaNE9tnMj
auKz38COwav25rVdwd+iBZeGdyTHQ5coe1pmfg9WlngmzPCaiY4VvBBSl7o2uhuw0P6GT0Gd+QXX
2CqZFw36yEYzxplbK0I8gImfCNreGxe0XozbsF5M6DRvYGUUinlt93imc0BDHIyO9ugCeFb2eQKG
3BI0uKSpDlb4x6Jb7lv22SUwokTifbT7YTHNnDq36m6NnTbIHmFtAFaTiBuXRt6JrfSJRdYDn/aq
NI52NMY3UGedNjFCyBmi+2z5oix7HqBdEBbQTgukyi9Ek6mz8CVpazihkEsQ81al13oImajorEuK
jDltqQ5mz63LUqr7HdP1/H6Y5SjOSc+ADIXMa0sqFA1UnBxhphJKqnXHlje5x1hrWEbw2RW42cfq
ZJRdfRpDHFcAgBYud8/SmgfMkzaeSAQFCjNQ7jMzSyekNpbuiKUiWm9vY/5zfidC7HdqKvCjGMMV
++QqgIgSMftbWiC7nzzf+WNM9ygBOTZsfFQ4h8xh46Qi7KYCyFNm8mOCc4dn4yIt9gsf4CazjipH
PKlH9rNeAk0KHHejSxRl0Rh5R8yu6OoMzkaXdYsPeRg9UD0AaPa2sYyek7r9CoL8i/zlcw056Snj
4l9mLstmbUoA3mHPQgE2xQC4h9mUYNib3MAVTTCdftJcdEyQFUGzCG9cxqrd9R14fbcCp8vRfR66
mEGqi+4jE1GwkNjS8ha969gGmySwgTrhM8TJjynepwvXwJ+jT6u3FgNvLzxoqLGeeqe9InUE98ot
Vlh3vD8scm0sFdoo0fJoKXKbFt9Gr33LOvqx0cU9cacFTMp/gWW6X8Vy/E7M9MSMCj1gIc2tkUW4
rJph2fIzK4I7FrAxFpUHvqCvU7lWxdGCjLUcDf7mKjdWYcyNrcxpjBkLA2chDKp22Nf7LTf5pN+J
jGVKzIiwgJJIbMq0UFXGn0tbnR4PFVF/bhjOEvJ6BTwVnza98ZijjbJVA5i2nq545Vm6eaxmIL+e
sFLsdaOf0dSmvmhDeCjeZB8Jz0BZTVHKsJMckLL/QY4aLSzZj8tu/K5I1j2RhIonz212Q2G+SQMy
FMBolr/oczA0WU0XzRjyn8JOdRyU/7jAwhWSHMfT5MkgkEGrsl0xO5m4i5CXgyzqacg4U1W4UiJj
X6gg4I8TQC5Ko5sE3rgeGuwSUePYkPvYSTjEFCIDpEDUYG2sciTmuEgSD7GPf48yJMil1P2txWyP
LqHjx9uMYfsF6pyEmqmg6+9L85U8+dCnLTRNe9q2EUOlOceqcvlP6MB27FBp+BtqO5D8iywW7i6m
5I0Gb8dSh7dI92gleuMU4Subj6yFQ9Lr0XTuHS36tg4T8P3tb0FG7IKl1XsQ+18lr6tdMl0rQde5
jBeeRmERo0zHSjLrmgAofqOGgip2cLDPD2XPe1T3GuxzljqLtu2hBs+XQemu0f3OVmEyhlh/XSrO
eD49+Bc8qHwNuaAin+iLQ2eDGQuTfawtRVFT5GIzJvMegQwRGzqNJMu6tLBQOMhfTThLpysgGHuC
lRCy6gVIcjD4KUVLqogJcz24OH2df+NuBCc5eRDzRvSQhUERwmTNBcWYXoHqsyyweH/DMiMwZVYM
gWBoGRhijNf6ZSJMtSlF8OG6nDxJSEhj3r0GtBDSn9DmANNZNKX9F0JIvnIhUjh5l99mdCPoxLVf
sIMtpqsM+fjJV1NFxd5VxcZq6p9IMF3JWsi6A16l0afX06E/O9G3r8qrB7IR7ZUy1qEZ9mfNiDcZ
Do9s7Hryj3Bi2rU46ohWOBayS6FzwxnH3nhqzAChCiSFypkwvWMT8YpOrluT3UuvcS8oKHqXvhLD
wpkdHXLApREPugNjyYTExH0I6RqF9abu0IcFNiU9HP2FX3IMe12PRs2YfrV02tO7FcuCX5u5HFLj
IUNfN7Ak0pM9XtaSG0qIxgNHAbjulY1RJ0umo9EPhJVlTGpbFsLFC0OQK4wJMvMcuCvKZchqx1zJ
esAyETHEnLOwM2qHi7Z08PoQ97lIRrK+jab8wMQ415UoF0x+w6l/nbrGWmeReBPEw0ACRwLqkmgH
+Drcpqa7chyiAif/RRUxCCO9verg0LzQ9XfJ5KNz7sWfTNhgqjLW8U2GxrjD4QdmAOs5MqUNfi+6
OpKPewTHwteuIjY4B+3w4uvfxP+la1C7byblU2wgQsg93JKwnZRrTyvG5dRH7HLxJFfESAUY13vv
QvBltMSpuUlD+4lb5nqG+3NT/aO37TxhKqjaY3U26+jm11Z10uYH1RonAngRwabFGVrMtNTYPS0w
3Ld7g1lP5Os2mXgEEbTyHZ6SsWdLZixkIVF56UQXctp5q8y5dqAfFoNpQ2VLyUPwXfKjLFF/jVqF
Wjc4kVCzSmvzBj8M30LEkPAl7qeEsOHmwqnO3GbSPurS+mw6kENMd6tdkoJL6b0lLGikB3m2gyvA
Ni2PrTmDdgt9Vje7n6bA4Vb4SPlidCFdLGfmhLGzyVKyzXpJ/PWcFK0wSyHcIbwIuogjfjFOwzOf
wm5WUL7aGkvzwI9feckUfQbsua9CJV+ZZi9FaJAhUlJ8ETmMhx6MhIk5rqWrlU2/ZM76D6E3P73R
3FVMUi/9PfsFDiByW3YWkIY24Ox0UuALlg77J9WuIIB4rRBPhBITgjYOxRKKKXcp5xjrnc6OVbIF
NBPaFuPXEP0vdo5R71GR6UzaQ5dVmU24RVluTC47bONDxS41TLamxrY9GdBI242Dd8SpNv2UMaGk
ekum4i/rZ+DQOtaMmjD2hR9o09Oo1Z8F/J4y6qf3ieSLyNZJ0ZvmbYrXs3hcQiWzVn6D740qCnco
bH2CFVmcB3Rw7M787upoA6ZBAxdEH3ULkPbY0mW8LwLtncRmbUDPRzmo94S7YgbGZtH+tWW47EEL
HUlpxGQCeolGGJl1w8/NVlDhsWPtRtRf/bdpvktz5/w2ooqffIXZw7eJohZtBfSVOiyMwlcK8Z+m
6+9OJgxqY273VNFPUxRvO1vtCL6uvzXeXZRzB4FDbV4Y3oDuYnBPafghFe+axnwRaL0wgcYUlSUE
ohFcmV1VVHB4OLlcxo+skM8ta8/pJmqmEuGwNNMYfdBNhzmSB8Ybm+4YhCZuiOiV+uUr0PNDweLs
ETtg7+ZVT2gFW07hqyGGfWtxD53cONjWUwrcN+O6KV7MLNhh3FrFGN3xZbsvUeoaT5GG7D4mjS/h
UEq4YTxNBsQTMrpWc7UD6OrNK/C76mTIOlpHTgCq+Iw5Hu84KxCSFbAVH6ZogkYR7WQr3sqi61eT
gyNkVicojYmZF2W/Zso72034re0pQ+89/SNELNZj09y1gboSdRsSE4blRYs24Ciz/E/CQHhZgnEq
m2TfZ3zmyKBbmrX7t7Kzredmb6KQpzZMbg36GtyY67oi+thUVzR4kHIob44TsXLEDqVIK/e9ohad
+vDVcmP8f9ofhh8oitO7rlGa9I0QTwZGENBr2yyL8ebKSB2cFliTriuUhfhXHXmTw/RTsIt1R06h
1M3/aYRnPbEaMt1Qe/ZptaEnaAfU8W9KhwPPUnvli+JiNU67yIClTtuUkwoVJ3REh63O6HWbZAJe
7XabvBpI5GyHTTMQv0Pg9aLETTaA/6drfyo6HLPdAifsh0S/RK73T+U5oOcGzEjmk++Wb6PJ650U
bPnDIH77M9IZXxRltoePAiZRapBewZRcRx3AWyTYiIvPEcNoY2fRUWfdZFabhKVeEMtnAiQZFFTj
sQ7mT/EAiD2NKXux1szQ+cGKgFqbcpXEQOA5MTjM0ZBqxfDuxFjW+xyLhcQVhaiflRi3aIH5BYwd
UKAVs6R4F/F/RdLmH71U/+hMzoAGep3DIp5Qz/JJzDNoplmswCYSJzXv70TBAVHkGIYd2n+bXy1n
MVEKKHxsswYg9hF1AHyYaKmlFzLjAYq56h+o8Bv/Urv6jwPBe2HUob6wUNNzGnr4fzaBhcUqiyGE
Zq5eHCH0/NpjeKnwnGmt+y7rrGdaLnG6FQGCqoYOfGiW2lDvQdzMEETGA13c3frMMFfyudSQiWU9
zb3h1aTMm3hEB8ik7PCcp06FB8/o7nmGKRc9FjzIqsgYmTdHZwwhM2bmdoqnf5B3scDugK+3un/R
RhoZGOxReBqZSami/Glz0Dc58R5+139HFUZqaVPKeFEZsrwwmCzk3AtkHp2NkeWs74NCE8k+bSts
CbO6Gq2t9PmCfTY/aFYvbKXT+qFTmQQZM/VkUWCTfpSx1K+Et7SV/xIENoro8Llxmc0NM3etqygh
Ai4DuJbyDKnzo9biZ9MA6ZQYX+DhMjbhTs7nl+qvDt5EiFjfqJtbHKDXDGTH4KjkEy3njc10RGBs
7qzsD+0+OnOOhjCbNk5RwCKLrTfICSyv4wIMR1O4DEnis1ZeYKBBtbUnd1nm9OcxZYRX9WJhpxfX
a5sl8fZfzIBuc0XIjR6gKLCI0AXwN1S62mqNhbjQEEymhg6xzrDt44GFnVgVAqYneUaroMp/VaNI
qwZ6h1jC4tppifRzgh9ardegMrWnaNKuGZu+cTZF6IxphzIDLsQJKwVGI1oZGJakpPCXRHm0JMQP
gVEq3piXyFNTcb8ZDcvdYG7NVja38hPy113O6v+WZqPcE/nE4j+sqUBFO+4lsqR9j8Jz0KTBoDsJ
n6O8F1dIkI8noZMdJ5bedwZdidl+wWdsNwA6uT643UimhgdZ129E9jinQO0LYyxX8IdwyJhFeA9B
87ExLf0VKoP3HIvH2ahcjcBi9psyr72bbbDKpPtZdqbVnzrdtQ+pWXL16318zPihcTlZVGzgAkit
wggXaF9kcwZ7HVnoc+UDwPHQ0mc4QNZcXMZr6X2wuMDuSc/9nsKBBXsMxfzxtFMlgi1D81jnl7s6
YXjdAQZaGCMj0jGBjd9UKC6pRhadafRnZl4bHJvxs2MOLXYxPV6LdiPDgnksX/SRhiFJtPXNj/CP
a4wHWy+wDgEQj4xM2JUDrexI3MEIc5pJlEqi9tBKNKm5XlcHLR9xyY2S6r5Oz5QEOtKAAsWzxpyg
C1vkvMy3tb4cl1MdlKd6guvTAz5cOIYNFVWDia/qVi3cZGnZGg1TaSFRVuwOsiTr2MCEJnP+9k9A
UAIW8dy+O0mw9zGwMJauu5KBYRwgDx7Dr8IXzXGMk4sTdNpJSwpcqkrdJCpx1s5D+dnAVECJNcAt
RdHkUBAvwqrfAEkdtqJB4+1Fbo1QsvwpVBFeSBuMT5XXAI+edPEah8FS09hFyXFiDa5b8Q60HwnS
vqpOo6XutOiI9UkC/O4E+c5JHhWsaMaZ1kMZ3E5K7ZQpxM5XFve32pSbTvUBArXAXXosoJadCLiG
OMcvCtjRk2hwhMeghNZ0OtDi42YX0skxjwRaB9EQ74Th/noEw/+t3Q8PVeVGbz1WSkmjdKJxJ73b
emFusHpVK42YqUNcCo+0Gp/GGeABF2PtXTU8uqvcwTabewSgeQbgq5YL5xvM+3qglP2bSONKDA/D
AYGCYaILOpEJhWoPXcwbTGSPe/TI6KjuVpKh+YWeQh1QNdAblNH4hSPuqjF+e6nIR1g0U4LFjxTZ
xQTR6WPSR2SXeaN2VjeRX1bOUezomY6g5vQDhdHjSW1U+kopz0WOjy/lqS3bUyO95vr4tDi0WY9n
RoYqXIZBvchpKndaCf28b3TtLRONQMVdfBFj90+d94dOafaLsEf7ZcAUrk35C5M6bS8xkTwNvoXn
ygpJIujVTtTGXfZW/MftrXvYs+CQ0u1O87c9fTjpvi0AVmvjrmuRbluAIKhsI3fdxyNt/Nj2b2mk
pn1LqMvZKY1tndnB7fFgaJ9Ri5q0z1rrZc7tRtjolDdU2SRi4iQdUZB99k3nLaj5ETcYdnZIJ4Pl
zVyomaSLzT8/O6qrQJXKbB31fVIxmDe7TzBl8m+SKi78ycrWQsIHxA5B/kSZADCbBjCTLNAaSJ6Q
yqLxw8kQT3djbV3YCFo7Bnu41MNfs2H/NP85cRH+ppUhSTmxs3K7glt6bNuIwqOPRHnV/fEtXSv+
MWok1TWpLquaFd5LMLhqjVwPzkauy5epSqxT6R7Dyrwnru58NAik11bVmZs6JLeXncteDIlz10p7
OAdGxN81f5/dKuELqlviYCSlLyqSV88eDEIZZoygcoHAVPCr6gr3/eNPawM0jmK5AWOgRsIVON6H
aOmn0yb3jjXd36tRTMvH9wkReWcoBJiNA3xTW7kB+Sy96U2o/4QZOo42zrqbg6TpqbaHaTkyRISB
G5dfaUz8atnrP7GTO4thCp2TMVWUEMBRkBo1AZZ5J9sFpBUimuWdZ3VWrjqrh1pfWTAHvNDcpNUQ
3nUlvlIoUataR3tsRnb1iXMVk93QYTPMq8tY8eL3wq/u/0B5jBcd6+rPTCISqiHDHPUCKEmk5Pbx
fcxWlPpTyjCtH796pd/1pm7vgSA/VcuYHsdIWWsXkhIiaeMI1U/nCMzxdo2PuAsq5ARTc6Dl1muE
lkiUffeBD7Papnt4Q+rid6o72K6756M72sxZa+QW+ZSso9Gsj25CukyOCybgs/nUof7b+NyPzy0o
kAX2YX1b8SfEAaWgTxzLPfgZNPs2bIc1uFxnozHCH80Z+cBL86qzHom6unu3utg8Ena18BqkgSmL
j7dKauaGbYla+bWunzhYEs7SUm0sGQ8nOWiXPvDrF0R7L1LziBmji6j0uRcmAvkp0+rsNDU6lm/4
xWtqRDh4HPxY5HlKajcxNiq5tnZhvZYhpRS5avV3gW3Jcyvrkyb56Jgh+kKze3dnLIKfevDRwmZ4
n4S7tr3a/s7JlVu0afjKiVxua9vQz7aFiu1xdTlBsMSJH32GLFtQGSQnve/cg9lUjNlKPfxRTnlC
va+9WlkJW70jylIxFO0LgHeJxZAgaCbxY8T2ciwn9Q+zdvSkJD3IujP3uGSajRxGjEf11L9neruO
QfEbgxdcqooQ6VjznxkeG6difua5pPcFYWajuyiRHKWOswtp9h+nboB4cNTEdJgAJy5xz1aveARc
GlhZfppJ/ieT0/innfSZvEOfSbuO7Kd7ZppefCcKlX2pvOTdmXj7DNmqez+QZtXcBpn3x2l+eHwl
Gr87lk4XzYTHdKVyFb41WNTLgpl1L6CXgOFGSw7C/EPhCLBsl5cY/B65M1p9bKzQoO23FmETfD2u
fW6x7FvbwD/rbIgvTQkesfHq4MWS1cHLUC7VgJWPY1vTGAbCu4iWGCKzsq56N+4jOx8BcXYGHqyB
YhWX/FpjocsGMbIxNQTGV5Oqa+pH9AVgncFHd++s9Vln1voNl0200aMKwhH9RdzxrufMhcAzolay
KkIL9M4x0OXVHuOSUKO3DxOIO75JIEMBw80tsQu77svjmLOaMmfXTaYM5F5v1TEtYb7leagH9L0N
qvo2IEFEkWPbm8LCrjKEGYbDjnCwyox2dEbj2p1wOoMNpjuYhvGjGYS3nhKprcRYbFVmGK+Whb8d
OLE4JBjyrLTL6qfMdst9KLzh6lsQK4CnaBuS46hruLmMfX0x+YugVVflqskjgxEkaVCst95gSVQb
WKvPUQgYl9J//ICRCqFMd609Q5zxY+pPlQ/1c0gtHYgeIXZHvQyadRsVfUwWvCQcp4BrMdhjzSog
I4k+NcwDqUztXC6dH/sRm4/Lseto7OK44caWjrW+kiTebAM1T+HQ1D6T2PSjMpOVj8o87NOvMHuh
MPJFzyzg8YUG4OIzNNUretnnzneGc5N13YvVMRAxRCRIemtv2dSxtnCLnxAz81Pk++NH5xMCkyV3
w1OEET9+Aj/wdlHE5sbUzY8eARKOmXRZml1+ZQ0aHaTQ/46ttUN8ad09r32WQ52stT4qd1GspYfH
V1qHGTJiLY2MQJ5GG9oZ5OdwG+aNOEWZ/482yXDbVuwfUy7ChuRr+RS2Fz4cYt86pdjonvGuTOyg
9lS0lxQyNJiRmpMlkmD8NPI5+RxBqGnjeDtNnCI+Mw0N1xgCuydsTTMpDOMRi7Nq3yrCYeBMl5vH
HbLLf/R0CEDYqj9s7LkMx8RRh9ox3nP8Q4Xp/HYYH4a8AZkFNAD5anF6PGSaB2/BB0mnIzS6laW2
mfwuPwd975JdYMRXD/Oj3iC3J0po3ZLFVSNMCoLtv69GwA/91hMlsvbaGVZ2w765JaG6Ir/7rvv5
PCsaorUN2Rr74uRenfG5iF9SFp53BIbdvZtYjlkyUdtoaF/DyW2fhZ/eiPEeX6xiCnZpzjmclH58
HmhQnrpGrAMvz1/geTgXTyVY1035JsoaS6HdgXLmQobBQYaHkNGuaQO1tGZWHGeTg5/GrPePCwlg
YMdMoeF9duBXeI2+yYNRLrWCklgrNAHRtnPJe+nNfousb0+kpn2vEx2Z95DgmTZfJxvfC60mOs/G
SNePpy4A6sIBvUia/eO9632LgYyU2jZPNFJ8APDliTr3VgPLuK+RUrS1xTkaWsfHV6j8q+Ug++h9
quP4Yms2gJshAflPBF9rNP7WRRjBBOOp0SGvOS4ztLkbq9v6b6Fhw4aoBxMDRdC5ZjsH8RRSFRvi
bmj6jW6UIIPY6Z0LjaHRgDcUz6Wy72mxKIU+botgqpbBQMxUrpIbc2S54A1a51H5jSuXRFbMkI4s
w2fDJSGhGXP5x26ds97h85gi95IgTr0CYfhscf1+IJ2dVoLNs4lMlbtq58kDYFV+xsDesP1376nF
LjGo+297qvVraemvlDz4z33U/48r20pNZ0217azmNeW7M5ZQrkzYHF6cMnGznWgfGnjmi2Rot2Gi
6y8Cd/+aiF+WpcxWgRFBDXAn31/3JEJBWzPaPeJMvEa2dXjUQWRUF2fmz1jANRZMGnhTu4qQRqSl
/ztkRHbNN57HA3m9hx7T3Kb0B6izYwrOVLXVc8A0Z1HgzbhCRLvTnLCbH3x5VVZeHMImaVfYe4Cl
x+eA7J9zZMb+wuqwW+HECQ6TdxWelxyGtEKBaNJ7GojW6VH95N667afMuV/DXgebVfkLo2PbIuF7
Awhb1zIs99W8QSgyG02ZFMXGUx6vDOf+oQ2mlw5X5Drse3OntQWTZqHbe+mcGpzuzzm/3OOcKbPx
nSwQY6PNKmBtKMWXDMOVnjv1b4gRk2VAXT774W8wwO1qirZ8zZ0ZOFlLYutTcv70WQgeEsh9byOq
NRpvc88nNzk0gxMvIg7RvnQLXF5NhdSeT+qq1dl+D4DCDiPT14OBZ/fweApEGu3bqF6mcDKPhbj3
+NlOcYuXoioFOJXH8+o3r3rEjjBpFm2EteApqxyxi0T+TnZFsZU5KoHHqKUViNDsFs21SQH16pA5
vhg0y9qOsRHuxTzFGKL+s3cNb6eNkziGDXpiFQCvqAzG2uG4da1MMOQo47VykSCbWbeLZlFwzR3p
mDiQbwc3EyhxdWcZkjo8GAvGHsDWO93HaWz/Ygbp2LN5Hx4iEwbVaFrUm4okXPoI0VbGnefZ86uj
jebyHR3/Li8UWDI+yssJl4+isrQiIjjmA7WwMn3dFE0xD8uStd7l43IY+nZTmNy83SB6y8OckkeJ
Y6US51gYFGq9dMXngAAMeMZLE3XJfcr4LQYN7ZBk8Mq60D7Uc7Ud6dgjnFx6686wWBWr4RYYDfUA
QvQXyXW/juiWPj37K26M+ptBVr9qWUCvNS28aNowHrUCbl5uBcO/v8I6MR57fNd5BR/r8W+M5hhv
6Zb+378b8Qt6ZW8fQhSHEPFoaR4PKAXURaQeWucAhCh0r33DRPPdhNOygoRuL/wCXppJ2sBnHW7V
2BSrQNri0Pf8UHqQeuvZQPk6p+ZVTbLyB+VuZGmKNy3DbNALctAfTz2yqPI4OLdToc66L83XSg1f
j2d42FCD6mI4ktVept34VTStsW5Z7mzBcqSfnscy3iHjh3PkgFGRrIw0A4nJ/+uzCu1lWmIiYU58
N+zAgz0cQYSpVYpAIkGomnTdxk665Cgry6esYxiU5+2biwTkibsAs6z56aQ755jW7vp45mGMjDiV
MQKZX0KSa6lCAa4rMFd+Jc3n3qiONUiVD9Hn4Q6TrwsOKngtMeW+WvYp0gLvxyuhMbV2PCFFqYJr
E1GYRp7/3ifhhR1hdSENQO5Mm11m7Hq7x/mdU+GcQ0NiVMiSzb+LxMo1XUYu0E3zwM325Npk+1yk
Ozc3i2U11PY9D0CoBEn46pZFs6znV3AKxW7A4OMLszwJU1PPZhQWrC9zscxtRtJqmPpb6Q3bRjkW
8jcccI93pUUQsx0rd2dwy4BSOtY3rWy+QxFE5xqUvINi+geLGwxQY3LPGIhZGEoyfdG1jovH9Zoa
1oXUHheDh23t2sp8NvKBH6VW+Yc/ONhE+IcwlUq+uaQTa/P3bewjaEsnd9PAoE/H4dJOrrw+Hsi5
N9e9Z2WLJjHvvHzi+HixeF2ohKZU7qn3w3sAV3+Go38CVyd/GheCHnUfzK+tr5YFWVUwAcyGwoHc
02nbqDHiFbs1SnJLnnsv0LFKDu5e1joDxDZub7rff7pMSFm/ht5BJxLsAGz/00UIgQGGie7UeJcJ
CNWyj9HkjWOhv+gRqd4qptTSYg5KpWIyCtK/jyLUEISQyaK+SHp2rFAockPIKEGiQyjCj3JOu744
oRtlezoTGG56Zq/HfGc3afipTcLZuW5hgq015Wfc01al2vRl6RbNhHKLt8j/HOLSfG/tlp4iT4At
Rv3fkfifN5h0RqHPhBFfXJBRaq8GaT8TmTongf0lBuXpMcjVui12jYJ6rMiyreNAfyaEhYkoXj5b
y2FLalG853P6E8BDuvZVQiSn7TubWrIdUSBwD5Jb6XtVhLssnbTnRCr9TJAEdzajmWy1ptmXJynC
/Jq9I8Hbm56C8uHpzEIOjJDltiQE4NmZUvoRXmarqf46ThntYZIYr9SOd4rk+mLYjfkqKv9gT/Ey
ADm9SzHLnB8P2CvdNcQpyMBuC1DO6c4ybLt7xu50Hai0ZEkQMNJp1R+t25WVXf/mOn7+SIUMr/Ha
77Jk+KgTlLBhpj9lgRG+jhGmGzcfzAtuuYklTfJadQCMMWWGp9gcJW8aDUsxjLdBRCPYXOK4/udH
KsB44xopj//zfbvK/U3dg2gyOp1Qrqjp8EP////K6qv3yGXtaxMr/fjV3YLTpBqsf39E01yh+yrG
37SLnLXGGbcdLNV8Dvb50aGqiju8H7kraxoJkJwbIL8YUEAmRxf/yhmNb8Vl8KfwawkIuESQHUOu
aCIJ1nCs9GvdALNwelX9KCAksfLIRtLtEcQtYxpCVfRzNo/pQuZQZPTsh8pt0PxzSSA6Nk7do5XN
2RmxqnRumZM4f9om+nIU3meB8GHDJA9YU2BelafSQwquepkTBf0hPAafthZBmEJT2bGwHzT904cc
70eSYMP54jCIYceONRwT276WIjGO0HGDmwr7ZDsOHjwm25sgoH49LjMrzYpDZ8/KTSO7prrKr4/v
OzmSMGR15OzYFQBvV3UvPU3Ozhb0Suiwhi38YX8TwWjx7NT5o4VoSmpDOTcJ0nuHj7laq/H3ceY3
EsectKnFo3FHIgSoQ1wlfVLCes7k10SXf05NjyqAgnozMpZjssSDmB/QLV8tAPjz9noXVOFn3yYG
9L8oeUa3OuBOsuGrmqbcPq5j+Mj1UdXiJ0ppKLn5aEdUV9MuTgvgs0T7Uv5ggkFdliFpuOQmI5F4
ol1JOp/BaJP3T0sLuNd50mKwa3OUiT9DsP209X8a6GtxySqIKIavpCX5Sq/0cRNi3z6PvTmecXJR
wKF+7z18y7Y9/KRW8WwbHDiCDyX5pbjQB4v1XQkN/rEa8qntdCNw3ky7l6i/PkHjO89TOu6F43k3
bOvQHxt0oVAll4+WBnbJuEhtnyBdP9pDn5RH4rKrVdQ0/vXxVY6C5ihs56PP4OVaWdPDXJ7top10
j2Oe1C9pY+31TOs+wxSEmhyIY9MCi/Vxnvgv8NfI9RLusHo87Qdwv1kxj1nZRz2pSkTkUXIcJZou
Tn6nJ9fY5wXt6jT/DgoOmVRiXJ0yI9qEXQgbaTSSL1FpR0bw5//4P//5r//6zz/D/5V/i2uRjrLI
1b/+i+d/CoTdkQyb//X0X5u/xfn7v9k7k+XIjS3b/opM4wsZHO7oBiqzGz2jYTCCPScwZpJE3/f4
+lpI6d1SqspuvTd/GqSZjF0gAnA/fs7ea6ef9Y+f+td3/fwz/7G6/+fDL1959cvpfvPw9++c/9y/
fpBf/+efX7037z/9zzprwma8tJ/VeP0E0tf8+CO80Pk7/2+/+AsDV37Lw1h8/v7r97zNwBFcP32S
uX7980s3H7//av94H/54G+bf/ueX5gv9/dd/VulnFr7/7fs/3+vm91+V9ZvF0NCgDaiDTtNd9esv
/eePr8jflHJt2zWFrlxHV/yNjHCDgB8Sv0ldONJ2DSGUYdrOr7/UeTt/STq/OVInnsPiDOsYjjB+
/T9X/dPH818f1y9Zm97lIY3+3381+EXw8OZP8cdVSVMYVKuWIXVl8hoMna9/f2f87vPd4h8O4MKW
RkO6jkuxi1OKbpHlSJWmj7nXiegUEXYBbeViBlsOz3TGJmfb6Cl9T0d1+0kjHq7A6mbmNU1l4jB6
XJTILYm7Yt65qjh8xszbkVXAU/rxT1L306KsaOx6tXH+y9v+5+X9dDmGY/39ghT/2RYSRstUjnLM
ny8o6IfaAhpEzFpuvsR5+mIhst96iPfW1UsbFXC4tIrNbECD0+flTsbOLqB2RFWA/KXX8MiQqKi1
br2u0/owDD7aYUFekArvR7/70Ad3DuyG/jng0rcga1fpVN8PAV2IFm/LCvj4KTba9kCX5M0dx8+4
RyTH5Qf0fDR5MFR+18T+qc5dDDyZ7q04RBLqaB0M0Vza0kl3eR+vepVYTHw7uQycZOCZJRRibMJT
j7YxaJpPsxqY9SWkfLuoNprK/xBd+FyxWkGkcsl5nICwNfpNrO+tCUoqRj1V5Y+MUgn7+2JMfotc
pMkxU440DpkopDBP0bvD8VmUbYTPTiwJZtpNlX9GH30eJlhJAM198ZZBG2mTk+lX342gucBye5FF
CAyJvCr8pE0UXupHUIY7Go5kdXb0zqNDJtVVxvkXMqp9O5W7SZcSu63EGtQFby0xxYTSwmuF1mFU
xlWnH9qOwVXq/Q38ahJ2giWto23fqsNYjacgHwCzubcFFUBxLOLqnMtKw7jRbURFJ0lFmzI41bjb
o8w7NLF+LbFYOXXwgH84Dm4MpvuuVhw8X5wHGb/OIdBBLagDAbSy2LuhAnZNEwwCXlRedAAldmDu
iHhe5Wmym5sLxvTeSpC/tdxKIzwBKboiAXguJ5L9vEOrQuzzRH5F3bosK8wIJ79AyT3ahJagw9Lj
4na+GAgCN7m/txrcrm6ypXjdASw6Fk5+oWtzLKbiNFTDCpFuRQ+ovHH09LVyQcUVs3CHYbbw6KfZ
8DLJrCC8tJHfye19Nc3p1Uu7+xZTY5WTRpqh71QorjqNkNPu0FiMeaNuE2kMzGW36zitBtNpiIxk
UZTy3TfFi90E2rIxhw8PMz6xOvGmKi6xox3KQJ7iScOmHj5bGQL7OiYIeHCOTMnYbLj/Y+9YS/cO
v8C3WA5HCs91HtjvBmRnSmuU6ROmpDD0XkvNfpMBEsb0lIbJTku1XVEMiOhGYODB0WQhASdx0zBv
x/Z6M/gdQmvo5+MjhDioMohjegDcix6NX1dX3zJHf2j64OgMzffYoRILmZ8igkLLRiL3sg7dC5JP
6sriXhjQbCLYH9z9FVJV6BeDu8bauKQs2+Vm8AqW9buXRLck3q+DljwtwgXCtH7CohgA7ZVfw8T4
NMD9vXEDLFbz/dRwmuZbHAPHzFClV5fs8irWT7ov6JAiF80UajL56Oa7MjXfsEjtnEpfkbb3Xqvo
PXDN+/ZU1gZjDdQhXncPyvjkVu7t1GanaQB2QHFU+BVxjyhysRI+TjX0LxlNZz11d0HjH3q7wIar
1rXMrz7Q7YVM+08AWIdi6o9lDx67xxjZ0AJftN3w2bHqI2/7FiIGKqy9q7aqrT8cffjuR1QLrauj
FNKGuyqX+oo23ZdpYe/Rm306crM0KblwQqRiW5rPvl++tK7x3DQwTBH61I76bEv9DlsGi63xkLiJ
uerD8sUp6MM62TfM2wfRMh/BnUoL4W0oGARk1nPmNfeBytYYMVeOZp1GnhaC+7DkosJphq2pyosY
jLvcSC6FGz4gtEHH7se7JAQnENm0EhGfIWo+tql7CbRpN7+FsJzejOmNxLRZJIhSLpBIcDkq8lJY
DXGLIPCVki7fROKB5LznBydQZnAV0kujZeteAvR1nsrGeQg858XXxmvhhduMAZM9jfdAF87aMO3m
D8KMGTjx46wBz7V2LWrGahoXBxg2KAof3OSiC2H7RAy70fiRpRLTjlDqxiYdYSzHszfHLbrGSa/t
h8RDuGRiYw9yVGdW9Ix5+AxN4xjYNM2sjZOHUOCS4VCnyclX2LmK7pB10S5HhVvSTx2qhE+pGI/z
AtbQGHR6EjIZcoTulxoSF7cKABdyPYn00X335DYZ8aTDqpbGbcbgcE6NODsQZ0v6XITYtpF6gerx
3DnjNyuYSf643dBnwu3JbodqhKAeEqRED+OSlM4+im+shGOna9wNuWJ19p9aT7vPJ0YgVbjjtlgZ
qMbsIdoPdCHC8Chux9HbZ137SuvwIpDWeN5T2E33ZtveSRE+mhutG+95aafKatDUSHuVT8hC9J3r
k2bpySfNFBejRLjPwlX09m0lvBdMYw6g8/zo9PmLp3lA12fhjX2knz9viKZMHqu4WpN8e9Lbh6TO
d+7U3MaJezPY/a7PWriqwFArGVwsv3mpLTB1EaseyBxWqHGcQY/lJoXOumzWVOr5qofxsSoCcenz
6aZ304iZIVw0Y+gZXQAw6UHQ9Ro/3XvlE0rJfcjZqqpuiYB99aLwU7eCb53eXlVok2htdueMz3b0
8h14TEh97bkqg2tEBCpD4OfSYsvIki+3Cx7MId8G8g0/9qqXRPDMNhFTYbKN/aMeIiBRW9eKTmk+
nDtlX1FUPOWJc0BKt2/M9bzf+wLtZjx+9wrAYEnbH2zUwZK3aNR40Ph1Tp59SwPCQgpzJoPoDS1P
gEflfDbxgrWhTXcBsCOipUltCls4sO1jl9mf7jwqsgi3gJW5Ewni8PHIfPkuCYOrm8K1GvNrZUAu
VuXzZ8Qa1/3x4hlnFM5mfpxlZ66Y6e9jfdw4It+m/BaTDVqEhFCP24luJOCJbW6KB8BgM4ogPQ2Z
T3hne7WU9orr6pHjMXuPuXuQev0WUqsojcn81oucOSJI3pOJcdfWcxxW+BbNAmffP2cmBZPUd2mm
v7UJCKbBhiIHkOmc53AgPROPk673/p2uWcjowwNOpr3ntuOpMQmhyYTJxM+1PnM7WJN2SPagY2Xr
wtcmQDcdePv+XiuBtsPhp8qrbjgrXkZRBHdDnXmnBJtcKNUeCo3aBqyvMVbZJhPiZrTXXlNXO1vz
75TmGhtd9U9yVvHZDtJuCySylVC60hYFB65Z0RmOHi1xtSvt7I64SqxBubiJdPwittbAPwmGx1gA
I59qbWMOoAZNEy1TYMLU6MdHjjtUe9OAz82jQV3H77Gf6FviajAMkLsXa8Fb3bjPWGqrrS+gk8V1
uckUu5A9gkysZwzXBKTZmLksE8gtKjr4C3kMOYSS6uD6FLptaK3zlhu47HBblHl46+J/Kg3jqfII
R+D8S2JZYJKNF1xRLeVMOht8CWodzCZvz0JfX+Fjhnc8h96RR+N/D4uSUFP6cKWmnQaHAHPs518U
Jw9TbZEGYaTLHMEAlq+Ak/rIhKgZX4LqZNGyAqAM+GAaSWPmIIFHC1YZPOGVq9Inx2WraBs5343r
OulzPF6psU7rEHxliJpVA5BhZPf10JrYU8UKdCo6yMH7ChP9Ng1i1AJBvkZ5TiEGgk8fsm+Ur3LD
pR8Jr6YA0zK4PDBbFyUo68Um1BnVKqqiRQqdpNBq5CqhQbK05u2SCeyUU9CBR0GWRtE9DVvsERH0
ExyieNMH+W4G+O0qUij0fk+hAcdcC++UW4xLeBA6ylsr2KRZ99q5HFwAatqs6nHlodaRTrfylHvN
+wn5CAZbo8QbElbE1AV6vY4DxjATwIezHARz13jYByO3lMZWdnYY1Z49Z2T7j525XxeujJZuRcV4
EnwPIy3M6BktdSZaKsD96tXlSfbQ/ExOqW7CPKdlFLWMKqPAcY+c0MuwA1hI+HZMeKkNy2LOuJBf
uXD0VQIApYFzhv1o2pGdMd0gpMwB+4QkFw6Y+AVex17Bg0Nse1dYGo0XU/+oi+DUAHxBPkX8H7FU
3ZLnOADAZSQ40W00lobebVvI/jbT45JnxfGMS7lNvMK+TUb7RlNAsYjGQYYLTGUZ2kNMZGkFLDvC
sV+O8OHyyXpgAoQhnsRYuyxvO5NDpGPGtxXLDEC8AcIbq/vCtEl3ab3gKlKgLlaYXJzGF8/03Glc
3YK30c+Vj6F/mIYTGXBUU/V7Ys+8E99cRlJ8N7XpOjTOlb63dWj40wkQhU1Ig3Ph9B0ddGqFZWGY
+rEyvGItJb855RhsVqF81nP3YpVThVIqhOfZedGDSznuNcAnmVz6g4W4q4NQXRggW3qH3aAXuJsn
htNFZm9ts99Bn131okbcSa3aD/k1NodnI9Xwf6rmoDWEgwCsQUYkHD6Tu6AUDUgbPigHUmNlNnQ3
OdsMgbWTgXFx2gDhecnB2S7X8MoxQ4PoYhSe3kKpJekvfw9K3K36fKiths8iIcoQfTW23Yp2Y+Mk
FyhJ66H5IgJ8O8KZQslg7jus6DcIVO5NPnMgMHdmnb1pVvdNma8S+dLR8q0le6FaNqGTogiAMOtK
NmzEcUWvvYSGoRMulmUbJsjccV6sL9rEkayqbnoF82FgHV8B+xHsGsltLss7MeFaCpw5y7hGZR5n
6Hpo4HlY3TjmmCGit0T1L5EPkxUjaNNPGFUD3hM/fxvicu+O+XbKfBCW3nOcVfWuOBAu3S81ARsb
1Mz7yGGiV5zghxcLReBEZnQ5jAQ82BVhY/ayIAWMlEfiO/GqTguncldmZp2jGCJl11Dak+iLj5Rv
anH8Hkxz17bMLscXM48B2zXEZlWkqdBJtBaG6bwlFQBVfJ21tp1nwjQEQBiwGh5CC61clpoYv6FJ
rQj1O+TiKwo0QB5MnpjrXt3BOWQB1nFGUflm9NRDY/lg67SaYJViRHMEWnGhBnXve618qOL6OU3S
OSgaLE94GqaUP1ygisur/BV991Xm9oeoECFrhCkBxmpXcFmR9pODtCLjExgTm0IFFMxFNAlAvP5U
bfGMR2WDi/hTBv0TVN0Q+u5bknYI+bWvvpirJjIvFoXmfCWmlMs0p1wwKYxCoRlvadVn68Yncrhk
Tmqo8qO227s6ROsMa+vWq9Id46RbMI84ewo85LwtQM5l0XJgTvbdoMtdZud3g5vapCYZ+Ix61DDm
nWqJLnFqFpwgZMOrkAeu05J2VmlFT9JRAG7CT4KYFwPUaUx9cbfJU6496+EfWQy6Lf17FlZEeuKa
WiFbw4lRnUKfB5/AQCB+o/rq8ddVbnypYmwbbgObwiXTyJ43Vx1VvwN3L/Epy5o5oXTONsABC/mP
6LxNGfXYVNigA8TeCz0/9aCoeVbQcytOGkG1bQ1tzYT8Di3bVSslO2xanYNOmVtE+MEymzvwEAwE
Yavy0TdaMizMo1DNxBSuYpw9YkLE6ZEfh54jXlEZ0EJCmMsvdSxOzEM++5b1otDrEpKGMaxLv+lW
pmAemts8OT5O+aJs7KWl8byQkUoAjSivyjX3paDdbhVUij5UOz1Bl+A758gdMpoabrOOUkUH0akf
hDGebThnNA/xWT+PVkT0syDmZ6RD18kcmWpFsm6dc+Kvia5NdJbuamSMaQBD9sFSIINLETNNbm+w
B8RXLZ6eOqM1uXnm5TuDZBx1z74xfCgNFzY+54npUsLyRpqL9jFYQ0jc5WjvMPuvLKgNnCPUXHkH
t0XunaIgPdAJBubJ01j49gq7ibtEgrvOlXb2LUaqoy7Phd1fSD4GxueVGPVuiYxAQ2IZF6VHw4ol
8oED6TbXkw/MagZHOlro8WOUa/txYAZYQIldZFJG29juvos38tijRZ9o+aJ2gWTYdTogDOZU3Tf6
rvDybUtGKvk6c+XScZsoNRBVmAMJLXG2LyVKC/wn00NC/liJ9HYJsLu7mVD+wBNsv0pemJuTFu2F
H0AlgoUbmN8GmxfTxzfsq5+xSB8FJ57F5K5Q2dunyghXYz88Q5jAuTWSPeh3YlPFbKWB46M6kNfG
xFiBP1DY8/grxWeXY41ZxI+tztkFeynHJtj4yQGFcwZyczqjUsA5En9zC+75bMwAFWL6IXnjgEHn
ibPCjkDXfd25t8A4rkOdkoclsHbYHGO8NrzPmdrmorlX8hP7O8wLg/Ki/XFsLKEIWDyavZ7Ga7ZM
Y58X+RWSXsKoGg5wKrHpxgSlmNg0hxSAbzNRjKV2cBP1CMScwdGXca3vjxkb7RpN67DRDCxddH9e
2RFRt5o21k0t31SEYixb43aqVbn8Iz216fW9TplIZJi5ioK53qA6WDi2q6381CWItleLghqK7OCo
2vgeR/0GugZlWv5kSnQbXW+sFSHPS7yW9carGsZ3wgi2wZgC/wzNvRcbN05GzK6RR48cOmiJGbij
6d4cM6Tf29qy70hgxpZsVEBWdCqnmgsMJfxnW3MxQoFFcnJX2/YYCybL1Nnxf/AwyDPkU976PtDD
FFt/DgQc3qFW7fMMSSalNwsZ/nVpiT0JJhMiA4zEAHXfGzeFgAkDdRUa9pbo4k9/yjpmcvI5ap/0
BhObVdwhcjuJWKP9oBGqXnUhrIspWXOioJrX+n1kui9VohszKtJbwZhZTr11O/j5xe/YrEBr2+tl
qbUkTE7J58gseukPalu3zV4U0wu6SFI8Jw5DinrDTmrSiaZs5Q7tS53pFU5bgHIqJ2OhpeR2bJ4b
stmBJUCNDIAeoMZ80cCApx3/4+sTK3/VfaiKCA7mMVVM5Ihhs2xzqF7rUXmntZTmvQzA3eVGs2F2
S/XZE+PuIU3uSiK9imw4VwaLZWbQbxj9+K2U0CdSKKO5zXSdLKU71dj6cihmF++kAtYh/ZD2xFG6
MRp9s+Lyo70dEBg6lryQSTMgOKXNAxmi+lIvsNWAd2jqNL3NZPiZhCJ5ggulFoZAbmggGSHtaMmb
/2lp9jkxjHwTfhAxQBSPHJEmkH2hJU9Z3N2LaPrk+CNqZuaWvKkD8UA66hthaHRqjI8iBNumpv4j
xltcc3uRH/BmE6ux6N2e9LCsWNtDho/PFfkqQKCH8vkNisenXXsfQ1MqImqFRWLHsGqKj1IEXEaj
cdxrId7ILj1WfXI1A2ImLCqGRByCSYNbSzcVxZfATQlHB1VpNDM/JxtQgUgwcbkyYuaBZDpQIGJE
HR37Lkk2vRiPfqWj7R/PprVvUX3Ajb3HDqEv7CpO19VYfonSvXjE1dczKM9tzbXr4KsO27rYIexf
hJknF6bIT7IA2g/839tQk5yGvNnDLM2tEPZNcjf5IYZFzVlNBuOjQPueWuzyeKBXVkJ8ABi9NyIx
IlEumQkiF27SkzBJDMjI4xAdn1PqyIPV0WjSomUysbAwsm5qfUWGNsKITKeAk+MBMzGAEfWVCQ2r
Vde5C9xzND2ewMwQEc2hiPWOk7qGMpVSrBBN+Kxr3EGyBTww1mFDFvepEtC0M8+9juMMuFQ23GQ4
Bw2MGPVq2c0LZtbnoa9erZg8x7h/i2toJaVzIJW2x9LBQZmiPIi6U+tuk7y4ifwXotT2RHVQYRTM
oMZWf+6h1Odgy0mYfO15H/WM5GmHY2LUbO3G3mjBwYTF3Bh0EFth3+iasQ7nZid6yTSEYVUBEo+F
Vi0AXDnfUpJd6eFZmymHbGbCSQarVKqbAqCJLmAhuLBnC9Rdaf+k8zRCNh1utdSITsh6SbJq8CZR
rW7bIHzPOvvLroB2FoO9YJozrvS8XOiWiLdZCE3ZKACY1t5tqgTdnYq6ClCUGGAPC8Qg67yeCaY0
RJ3hAzAuLoDSxrYTdx/4kQldYpPSifEJBHFC3tRt4pAKRhUbKy3C1ZBn49rXrO3QuZ+25ekb6QRr
PXb3naMxCwMnZhrgAf3ysY3id19ROFA1ws9mv7fdL0+G7crQ9IAefn0oFF3AaigQIMgXkTPwMi7Q
jgXp1TRvla2/tx1rn3W1Lu4MtuqxKZklxRjRav02qPuHwNDGLbYaLkkFGK1EwWnFT5IVgBaeM2I3
V4mDV1kljg7+LmfPgSSVVvBcnCbbZJHLwQlQX+BmBPfGjKJEfyeJZ11KpMSwjT4bQqlXahitbex2
90bu4ElOL36KqwhsokbbEjIQ1Ew9injFaOj7ukXTK2Bz1HT5g6bH3D8F3jIs3DM8PFJt4jFn9WTB
2gYNE52eREK33FmAWZZGCH7GMi+1mFooI5x0HVm+ipCQxNhWDJAnOhTBMB995xBlMH9seyI5uIX+
pfd4QiSSd26KPfencJiodaV6aU38pxYxOccO11ddOMW6ani4tVBnEFLBfMkZQdJ+RBzdPYxgFMK6
ihYNgS5W16ZbHFW7WE/yrYN4bFU0AHHMuFhB2X2pR2YV0xyO3Nf8ViN6GseJUaNzQ8LTKazDbo9J
+OwBq+tS+KpqXNoeqYWct62hpFx0WGRDHOV+RNOZITh20gmfY+TSWTLZFEjSW+X6A6llT8McLBAF
T/VUVRs83v7SNQiXwPnuD6Ba2MFvzKo49wxul9DQ3TW0c1qRZ94HfZk7ck0mmL7qEFRtOk6jICWe
hsCGnVBg9gFttNZC6IcV9T0k1hIE2ETCOeUljSWhqEEMtZ2c9C5ONetgjfFF0OPacP3dXnVjsfMa
4g5qLi6MAx9pkeFsON2Hq7CjH+hBPFtRYV2jrh9eyx4uhfLGk2NwbMrd21r649octQi8Dn4paGUr
CvhyzQBnhBAHcyXPoQAhWnU3RVFnTLItE7qytrB/fEpFJC89y7t1Zn2Ztk5j+jQDxbsr8XFy/URR
xFm/nzuFFTfpzlHeV2DTJTHTQm75szFi71VCUFtUjWQIm9oTG89HVVaPBgScFVlcCJYByWqtZq0M
YCIwVNKn3u1uUZBgKRK4EN3u3DglHh+XgN0Bdd6gA5+meF0WnfWFRY4A1jZ3VtAY0NqsDJnoB/q9
VP+Z1LdyUuO+SjluZkA+NZs8X4GVwGp2/aA19/jccjrhQR5fq0hfjYPKb5qgXju9CjEzSHqE4SWq
mxez9aPn0hxROltgS7tArbpAo4kD4zEE38yTp1Ey8dCxL4/HLHeuOD3ASeR34He9XUiVhL2NBByq
tQ3FUXEYMnNL056uhZ+CkPPbrSq0F5KJPAK7C7mBskj4sAfbpzH6Y0fiQ60b1VpMU80SRAKq96iF
nUO9R4QZI1upmkVLhumqBmlHKbhSzNcP7bwJ9tInnsFAYWx4zE/0iZxQN4f7IcH9O5AChbS/Ovr6
pyA1Dq5rdEfDgYSWVE/0ahPC2rVdEJGk3tX+sEy04o1PON51ksLK/ALfzmjSb8OjdDxSl/A4bwW4
mEUgObdYCA1THsygL9tjUTzGXmdS4Jvuje/NXOoyFHgvDhQMJHfoTnXw+8rfpJNJS6UL7koQbAtJ
RgQZvuY+VuU3M62Ykg+WvelmBCnJ6g9DZC+pz3AnHGy7OvnRbO8wTgWQqUWKpjkOjrIcNwFDu5IG
Cizze8tFEjlNzlkykCyoJT0f2OMAlxBakquPe0nnZ2jGq5M0N3MErlLLvK92BWJUJw4vRAOdHSd8
6UkV81ugqvF3NXUEW6bkl3fIAerhizTGJ2kDNc7tU5yId6tiDlcldAZ7iFY1xklfYku00NPjcu8X
jQ24lLk1A+0OfWQmphcjTJ9LEb9yLzDZeAjwcaFJXSALuQOa/uF43lfUibvyVTPGx8ynGYfdkf27
1Y62Xu/SOJ5uBGrcWkseEzKncTYChwMaFbjeY09GPEghxr9xiPIjvWRh860if5lSRg8A32UfOsOf
uRAZJiaaA1sz789ZuUZ6cHLtboTHt0ki85r7PdAxdFKrf4DH1+IqRwbsTWzmsn1VAyjCUhyNwPue
YknAM5Y+CdXe1471bmvWbQIFh3gfuuzm6z8iPWkKN2Y8M1jJcxxqW18nFCQym4tdRWpV6AbttXyK
1xbPoIXtnq454YzOc2x5HyhTyJAk4ZW6tPeIDxpGQhSLVBUwXK3FJOnN+rb3TYsM6PCZ9QVnAL3M
3L3tgz2pF/Y6tpC3ql2FXnxZJkxw7XTOu38FzfPyD+zBuHprojOkP6A9sMy9ltA5ETFpCtQP0R1Z
9OnoQDk0se9H0tlZRd2tJ7u62pIwykwemQztSQoslhrn8LU3hmDYe99a5VVJDDtze7/uD+i1PE7L
VrMkeXBYaI5jb3zGLotJ9XcpGUaxE3Wr/y+qHGf5oSHdv+j7/pus8uE9m97/pqv88SN/Kit19JNI
rJFJ2pZjmrN+8g9lpeH+Jg3gFCAyHGYVriX+pazU9N9cV7eVji3R0AVbqIUg809tpSbEb7YySSxD
WWnqtjTU/4u4UsiftIgOLmlb8EuEpCFhCTSJP2sRXT1AI9nTO9cxdwnXZo4NnrMruvxW65mPl4xj
droFhK1J9fcGQeAqy41lknjx2Rs///Le/Q/aSPGzMvKPV4NgVCreL2m66m9ST1wOeBkxztDqDP0V
uULID93OvHKMM684goAwhOaRjgWwzXSJA5ktrstgZHdNsiaLPlu1PTIFWTbVgdNJu/33r08af3+3
XEPpro6vkRcIYmH++l+kqIVVxFpEajC9JlJQdRGAyx0V2VTSeCmNfMQUtUgjEgazHvuHl4PM5INs
N7h5qHNqpDkjVv4hwNpmxwnlVuwSWI+nCYqCWPQOogQwnvaRzTJANNOeyzG4xBL5F1Hcn3nTufB+
AAHVcwvQiDnYggBC4YlX6N9fKcOP/+FSpWs6XK1ydUPNX//LpfYIIlUaUGPgJcmfGmM4TW6qzvp8
VHZxx69c1ho05RNChFLr7ohmLXeO75CLUk9PY9gb584S3zLSGyA69NiO+IflLaXWZtQA2pE0chsO
lac75a1fMQePQ6A3xWRy9EYshS00mz2CdQEar7WLuxDaxijrBqtCAegW55u49SNJNlT90Hi6AYpL
mA/0oI9+XxaXvAX+IEs13GEx+PSm5dC27a2iKDhOpubs6hx4RJtKhhnMrWDjxIdcApP78U9QiW4R
UWuscI0DxiwsyP6zfS8k18YIyFyUIByOXlDuMxv004h/GwkDI6HAy3Gta99CfuZFsBzjst3ZU2Yx
F4f379N8taRp0UibAdTSO2bQsfZa+Jn10FADG/efM7BQ55UINrXTiwMmGEZbiVOf6zaetrZVcmCP
c8So83TNlJwoq0atzNJn2ZfLEkfoKrGMaav1OMFlMi7TthsvtRfSRh/xv5pluupatTU5VTdTVtyU
sf2eTJmzB3JxB1SLMOqJ8Om4yzd+a+vchdazOZgG+UmRutEVztHcd8VlRPmKU3Y4aJY1LvyZY1LO
mDJjJ/qBVr9DYh9+EkTAnorOrDLRucixbtJgCxlJqucu1sIZ1VHfFkzs94iWfaKqAA15Kky3gpdG
T8XYxrEipFWI8FKETxbVliii5oGDvbzJLfJntJAQSRod71Gs5J7hFZFhfqxx9gxOUnEu0dBKJRbj
bY/Y9rqcOrbe1lo+RV1DHyGq6kMT2PqiwHzrRAbhCA5njprhTFZXvKOVdG5TDkwYOgG+Cqt6iSeM
eo1fcXJk0LyRlpduLEWMHTzoow1Wlce9aQ52fnQrjVAEaiaGRqtqxlOGw2tLoz2bj1gdtKHtZNBS
t5U4kpNNHFzF8Dom2lOKrNwMtnkqkmB4CKKwvFURdKWsICKwaZt6HwgyLFqRNWsV9v4xMbgV9PaR
1tMjCXdMETq10guHBNe5VYX44SGox3RTVq61EmM1XRvL+eYJ+0RbUh30KSqI+2pDZmAcIqSVOSyx
NvEkbUkvApvMpTL0/0UOL35W9+MNYKdTFqwGjlsAIh32wZ/WmbIce4Y85B24RJIEGajpyi+Ik1+y
BorrgGt2K31ecBkM9k4DIk4ffyrewtpeJ5tkhg5KxYv3Q5OeWxMDiemlXP/75fC/bUzGPB1WJh4J
hgiuaf5tmyysjKToHDUrT5p/9tjT90YnF5zfYVxga49njElKxIRmAe8FOoq01Nt5AIGXsWWLmy40
XvELw08dosf/7bXNb9F/GSR4C2HhK3BQChc8Xg2HiuWvb2FEOA6w7TZdKKX5Z6YqxDsysnjJQflB
NxybJ6GRN66zojwYes6wUEjgHsTZERZB6LvhVRY/68RHrap2Wj9d00CJWydwqscx3urwfI5TF78M
EX3diIiem7nLr4d9cqr8ZjhEPBQ1WYiHKM2bRTfK8NF2cWF6HeFm8ZiS1wzv1R76cg1PLLrR/W7D
o14zWi3cZRGH+i4i0uOYNQKEDx31JTwzwBaFI+9trXxuAbu86xPhoUGLvsusyE+N8qnCMhwkN1Gj
MaikbXQNpZufPdsnPEi6hx//tP9J2XntRs5kXfaJCNCb2/RWKZMypRtC5ehNMIIm+PT/or7B/N09
F425IZSFQlUqk4yIc87ea/dJfCbrisj1CX1H4ifyyfdeWnqHjzV/YAYqf9Itkd0lK+8b3iMbeFvr
oWLM/iFlDH4/XRuXRczmBDSsAtf/9KBPtcB1r1p79TXXpVg39t8pNoPnKSloqJmaktEkGkcLwgF0
LbIHXWc/uya2X2Yy553mPKpC/HOBGsZ4dMH2ZMsvZcslSyylCjLDdAC/1ZJFETbipFVe3TrkQwKg
7S2eZbuqon7YuQUSgdogwxKqFLwaNT/GHjY31wffXotaI6fJ/OuwWAvzYp93pvwSlX/uoTAnzPt+
RjAt/vj1+FWVzOVV4dP2jib3wZoQmUz+MBxTOFEbbyqSja4igjFF+QAA2nvzJSHunqdhbkiWlFL+
6Gyj2vHgVk/87btJM66rOLKsbFnupjTxHgw1IZCwJ28DmajYplV9aKll32aLarlul1TPRDzKgnJF
fXo0snbYyLNth4zq7rGggX83NNWY9E5O1akDsonh+l+eqP88FNu2R6fC800O6KaNBuvfH6g691Lb
idMWf5rFgMwH1Bqq9jE20/QYsnuQOWxhIibIZ4+fqlmXndVdlZPm92JcqB0f/+X92JQJ//GE+9ZS
SPB+vleiZRH9l8NYrpg5s38RcwDRNK6m7uBo+E9pT9Zoa1kb1Zlnu6vbL1oum9xUiDY8cvqCBAl7
1Vn7UmpxNx33xTGmcBsNmbktS5HeGfKrTUCX9Jb01kojK35ICv+V9iUe1S5Vr1OB/rvpI/gwpLeR
r1IA88/L+a55VPgWqmsytOIsZv9SYZJnMaQvxr71Gbuoa4LwZZJe86NiLqAwmmZpLe7JcvEmvZ6n
IoKsyas4NphN1ONHEI2wEJhFk/wCQjOOe/fkikxfp97Y5rYFfnK5lMslqmhkh/1ATmlFg5txL8GW
+EbuZDxtVDFxPHEAtk8BmUs1GUHIYaLxk2nra5Z29tGhV7BFxGaDYS+Di8UI7ckuKyT2TXFuBXME
zgo3Qe+g6TliTDYuqMl4D2jy7HIOPfhAZ70JtWdu7LTLb5U7PHMwSUG5IwQTG9GT6z2hsF03esxP
idVH4JyRgCG4s09zJfLntNQlIoNRcCzx0oPH0nqj4VgR5IGUt+55+HISYbph9BmDRvWzZX2UUk0v
tBWnF/CsKKKcmMxib8rO1U9QSPFDgS5zogX0DLuHR6iI5ysNluxVQJj/CDTqTj0zV2stQkb/y126
2Nb+fRvy2fcivG0eFE3rP/fIXru9IwhaW5W0eiYn/0kOsM+oLEZz2TYdLHofY4v+CgDLFzZ3rIBs
srWD6TODMUGCnPmLIfN/eVP/z97oOD45Buxe35v3f5YxxJh3nSfoSwXfvBObHLjW8tujFytjY2Fv
+YG50L5NZg8t1nZA8mYlqPlwmP6/jxCOE5mh4wU2MnHXWmr6f32G/YDEgNFhYC1Ip4XaenRnptNF
rJsrmqdp16SpwIw+mgAgHH89dCi3m8Fne9JvrS6CW+LSDfKH6CVOms1/+ZiWI8K/fXdOQN80pJvg
uiCElm7Ev745Du2xGaU2tpuM5JQ6l3c+lm2o9TYeo/an2Yu9D1vrvaGVtQeuRmigXVcrm7gfv0pg
MXoBk+oaYxL4RHkJqU1ebTHva2/s/ssHyVDwP2tTnBJm4KFcsynCfSf4jzJcdqLxmoZ576iTYxVn
020J9Ox0jnbE9R+IwNm1wEpgn0zdyuw8Mu38o7BsssK0IzaMsl1JOKwwJZYlohsD5dws+u4DUVwX
L7UY6WYlCxJbnZfE9TEIuwyZdJWdWHDpTlrYRBDh9W2OhkcQhtLP4BYG2gL26P5STpWtfdQa26bG
1+mtZsN7b7uDFzcn0psq0NrMHsnAvblj/BOTBQotnT14PRxng/AEVjMHP6L71pcc9Fs3PZJ+QJqA
jNGGOIhitl7Yn7iL48PMWCgao/tEQNQmbfsPdA4vA/u3a0KipRVy7GM47oZLrEDJ4H0x6VgN/WiT
Gc4GhxIa7pEAcq9LznVieCe0vLThKbSVmBlFdPMpj8ZXpk8oBuaZOhYqRTZOmwJ5xYExw7u2bGQ5
RQTKS+I2j/ofQ8BkxltcNvwzQv21H9w6ZFDrjKiM9KPi+0buVrBCYr1aj8rWmwBf5WNFb3kDHTbf
FEMd7eIRZkfdUElBOwkwUSTlA5DVZzfeopnE4oL+c0VKzgR8jkxhqn9Gg9j+SPw6wkWfLjohdRr5
Q3MrQd6eYt94CJS5yhhdk9/gPdFtyNYdcP/Iak/Y8W2U5PZpcCFyp0TywuYyv2Y4sjQ6Aj610Udq
qRYb5/ge+u1AiR10S4TXaswV5hrfgyk8ikWP8qPvCTdWjsTgEWW7zB5qQoMkhBB1B9ayBQ1E2pUi
a8RnoJi6efkMaE4T1cBvPHQ/TcMlasiCHMzJEl4smRxSXiZOOy9h2QMpylC7SPhyY6bto3ZHbvIU
NXMSJkebXszGtv10LZFqbwRSKmT3LiKIFq1LmHyoMck20nAJCCwF8b6BxzDDcZ+raMquXm68xEEj
j4n8pUX5l9bPr6hL/4BCmM8u81UgKwG59HZeEQHHkPzOf3waLdPeoLr/MXZfbDFPU+5Hm9rBM4Ih
O5HMtfI7rXYyM3VwcyfQJcDiL24PK7wN8YOMCj3sZFTosc3hRfrluejSx8QJMROVSbTWc3ZzrKS+
COoUKN02TM3pVjFWiDAL3Wtm2R8tSVWHYU4xtAUkNSpgFnlGWwg5rA8au1ZvU5c/Y0gUz7Rfdray
aY8zSjP9IF5paKsnCo9DD1ULgBlZahi/t14yT7u0dv929iCQjy7CD+I1OQ+cqgCHuDvYyVHZydX2
UduaQoK6M1FAGpKhBMPEbdewRfuqyJgcotdIkqK69OOnY6K71TPz62oY1xEVoeH17WvbGAbSrYKz
cpI9mKifPQ2kl6Aa4kpKRBVdN2/Svv2MGtI4PQ7bI9s7PE7/7oDoXOOaeGNwsXW6iKxEL/6pfMLD
spK7MzXn8dCRc1UXNFDyFj0giUu0fcYtD0FtRekqF8gwZyJz1nRN4nVfkeaWZgwA4zRdu6xL6wk1
e51/WiWmEIR48FKAxeczjxDt1rU2hSbckBhoFPOlV6iPeehhnBbRLuiTF7Mo27MYs/xoiRKlRJpv
AstuEGb1v2dQyuRLhM6mc7MJBzTSXle0i522XbwB+iV3TUaOHrI3fOdbGkZvwGHnwziEdHvcd8Tw
79jP0HT02zEpCo5ME9ojjl3KBNwet7OiGoq7rcBqioa1MikHNYrdClWR1YxbgFyc8ytBXkglT9of
H9iss4M02wtIKxibFkLAARegT7RZVysX9rp/rSral+ABURH2VfKgQ3PXGUFym7O32FP9OYhgljik
2nvWR5+M/hbYFGCtejxmbTesSkSBoGpRBvJZN1nG+DVaPq0yerAn5bE8S3M/wqVmFZvTcxuXJA55
ffMpkvapC3HQpjoMDssweDEAjUNQ7pCBqE291KkhJDVkYw16Svb1dQAGyukNHEGgkHfQHatNK+7D
LIKffK7GOk4IaPccgnrqUI8XJbPXNqz/TkitHk2ja2k0/wkbYN5D+hCLaFqN+OgP0IgIPbdHIISz
h2AG93I6GDz3qMIzFUZbryqRBMQYdqd4fqYxs8fGQWcypGNAajrg4gH5jXwGLGtcqYHRGyXj69Az
7iq1ZwHkwkyKmjFbZ2bnrIJxMaYMSbzLdfWWejGCbr8pr3Rt7nlmH0uHDTFX5ByYpFFPRDGdorJ+
lGZYcDApUMBkrEe6a/JnF3zXpFh+ZzLA3QYEdsdg1ZThOjZrbnA+TG4ntqV62ljhnxII8SZAEcGZ
nqjUVoj6RZDZIXPcU44d1T9chBE9fY5BDPNm6IziLHIgdJpchdBpJoJCSPzygm8irfuUmu12DiH1
0fH9MQlh7e2ZLwx5ITIvvw1PbSUjjin9H9abu0RnyWF6Q1yI+AU5/F0tALE6xKpuDdO+ox557kRA
16zQb3Kx/KiOyEJpTNPWMan5faxoUZgXW2imzySpEI/DbQCl9daG5S5IQnZSXcgVG3eEF6I+YyYp
dqrsSKwYWwPF6PRH4aRheJNB52THjPA95VglSun7uyYr25M1nStnCX7leHjkIAZnqTYec2b++1yE
Atq4lx3QIRHnJW1vHxmgpjKI8+dghN1XUjXtw547RFf29CGZ/Fo9xQ3GAAxCRT/e5bxDONXkcMGY
OnzlsU+yyqye4Qb9ShgE7zGb+cTxxj1UVqmMrWqrr7ju0Vq4ZURbzkSB0KsK67KR3RH/44XsBKjW
1DmTJYLyYLRRacdJvG14bhvRUyQa9nmO3eqgg7G6NmpmwB07Fmrg4ZlcLESgE/Kgo1kmv4hg2Cbm
CH9+IMsPy2q8DofkDvTSB44ljuZrG82M7RU5T0VKvEcTl2wAx74LxKMSInsalssceCc1ORGpOXH6
pANBw5cKaVTj1Yvmk3IJiHBoIH00lQHu17PGvazJpqNHjGxCvkT0ynPwrBtENhyeBuCzXtvrbeRU
0YaIquBc1fGPmUf0NCvXAUUBmVPbHgK8yQWOZTR8zWPjoTvokAqPjK3WlqaWJYBa4jiAbej1+olb
tHrUiek8KT8CVq+ycW8EyFaArgISn+mmd7Mr9/jwppvb4fPNWK2ABXXpUxYySYHV8KgzGgsoqMWu
9zRyKHTFSHMSUuo7hyGQMj5GnPMPrGfxqVNMQVLDqYlXkdktYzTFmZYWlM2Dx1/rthFn8c2EM2lr
DqUDfmggKC4unVPAIJ8Q9ITtG9odycE5zkcVfXl0ogD4D9D4ovg5GKDE1qidN/+8NI3pFmHwzCcE
hcHQAfOTIP4L40ktTY7RSvbCc+OnInZv5BIxPXXc3xqzLnpJztecyv0kcdY8ak7jyVuxKEpU8OYX
bUjrLZeHkoiSFROe8t6gr+EkXKo3qJn70kijk1v54yUnXuny/dP/Xr7/rExNTOeh2JMh+msuTOPS
jLjfs1D+Br/LisqdvGudXJ9tWxzsii1F1tZHVIUR1UiQvqIJR+DQetYJWH72avZEZvVlfggl6YH+
cml7XMB1lHxmneeDb2a7xSdSrSof05wVz9kdmLC55YzgrWsyja6pqFFsJWF4MAO0JgNq85c08o01
ZCMORnl6anVis25o+yTS3DzF4NsfU5DT9xH8ztolvOlgSF7OJ/nWm733HLS1uxnTUD4p3HbbmGif
R86QxcYGIABp0m37XeW8ODHZygoJ15UmWbMpqtI6+EHZX+cwUFdO1PeyQss1L1vRjM3ZSANqLp+E
QM9avKJ+EPyAfb6ftKN+NyM9y4KR/Mo34/no21Xz4DEkx6yCaz4pXoT9YrZVQsnJJcYkgIfPxraX
OgoH9Dgc6eNhmMNi8FilVXIJfc4uFIfxi0A4kzh9f6qjtr7HHF539EUiJhuqA7lGL5zITmM742bY
Sdt67YAOP6cVfAPDQTFiesXwwxSDhaiJWWujBvXQohXcjU5Yrh2Qy/AWep4lER2SRDEfx1r0VaXZ
tl1Q2mQmYK3poPqWHhF/ilbATercu8lPUDtUzcgEb8X3xRXTySsc55hZEdOW3SBL58kpCvFcF4T8
1d6XpH0XZ4DS0AgfaM2+9KUXE2QgjcuovrKKo7t2AaFJtWBWlkswV++phmkLXPLBKiROcTlHz7k5
tCAHaFSjaaSKauMfzkwtFHoquYW1ZKyILekkR6YVWY/enUImf8qaOHtScdhtXIOIMOX/CT3yMKDw
jxtvNEVJCmv7V0ViooSkLi8q77eYhbpndl7fq2erdFcpfgAOYdG9a1Lr1Xfyd6Xi6Be9hRdaRd0b
p7xhV42QQXPLZYyLC3box3JrWU7yMDS2dZznWhzo3udkffvpqcs4pswtOsjvMQN0+/Ywe7m9Cshb
IuHVaR+dondXFr/q3ovt4uo74UZbsC8wqUdAWiaydgkGPXtF/Wr5vfkUGi+krcYndtrgAng5o7AE
4Ya4HQ6TRmqMfSaYd64dWXcm48HBpWO9HkL7C/OHehl0/oy8IPsChTKs8JH94eFDn5aW6kFF/rDB
nnsfcs6tUd40l9Lwhk3Vpz2zz1Y+FcWTbC15zrs8e8G8HB84Pk557j6WQ+htpWb83CByvdnNwF7X
jj0xmcZORml7Ucol9y3qGxT4AbVTicyYJLBq7RlF/Ryh79oGBCgbkYZ55Zj+o1oubg4NPgAqCnyr
WkEITjlnN/4DGTP+Q7dcKBfAAI7ATMrRGc+Zg5KxGMNjVDMGn7yeeXcK13KwmSKOUfJkGpyQ0ABi
8cnBcPZmXK19N/d2GHGDyzLnhYcAkCKPK/qmtfVQzmV4y2w/+OeShth+awZ8cZeNsD7qEpe+gYAa
K9OXhzC8kdL+HQK+oXr3PjkNqmfDRyjJAbu5ARrc9gmdeC9tyjct6M1ywnbPWXTBJN+f4OSEr7nh
bJk2dE8UgjffncD9THX+kGcWvYp8vHy/6lpJom6VpCegro9OIqy7QH0H+xN3pxyDZ4RGANKMWN9C
IRnD+49tadUbJ9XibC2XpKLZJSfz4NWIF5YdyVsueP3ljfPXNh2s+WR2NuKTPCEYrC63KgVA74YM
hBW5uJ/YQHn7XfULEgADLzC2N4az/nke/6ah8SQitR/CoL8wSbL3c2AX0I5s5xULLy2v0mZcrcEX
eCXTLk8m1plFxTyrDoxEwDm87ucncgv0mbQh79HrFBdKUrQmn4GRdqfBGbqPNDknqH5+aCTmR+3R
wXdbhJe80fFQgAI8y4L2qUq8zyLEM96QhP6Ykb96jWq/XEMTcD9lav/VYMBx13YCDY1oHoYJE8ty
JPMmWE26r5sDrIHiuXZHdUY1wZ5ZEoqSQnqjzjE/TFOfURfKl6Rz1EvbHXWoKThi72aYrX/7/klF
6sMoPXIgsuoAqzd7jach3WHhMbaWS3KdbSixGYMErAxg0jN+wA7NecHwjJTIAzysbjeaGFNte7L2
qlD13qUvQCJfGFOgWoRQ+IoiJopwDmL9yKyrLGb3MOtq4yOtuA5aFOeg89W+rdB7O0Jmm+g7m0xe
3XU8ONPNZ2e+9a2ONlZbDysU0uJmM4QgLyHHCkOvk96lKgqUYGJF7JWF67kernbHGqOnPN0Vfjde
suVihAyhItsko3poqbKKcT/6xiehbfFuNMLpVI8jObwDT2+HIuVUzqTNRW+cM42vxqCdl/qlfvSK
sb6ktkvSeWUjphJ2eoijtwFPV6iMYTuGKTzbGqBdlONQqusjxnKxM3wdf/rGqui94bNyEF31ykCr
OwfzUfQgOwLddcdUT3/r1hu+4pweJ+TM8jELw5rsELxfRcD408r7Sz41M1gnuJtOJo6j70UEJzvp
l2i+VGf1bE6xIpecd5dytvzRciiFwIuaYgheoZ2f8fv6KzkSXm0XEYFhfDhbP2wkphvvEbrhBYqs
/zmFAb2vsp1vjmG60KlBh/jh3F0NSra1qeVvrEkGw+SWQsslObGM6+7LHbZRR0ZpWty1h+qTsi86
ukPjv7Yu4FFXOp86V5g+IYwe+FQ3Nv2NNxLtNgjapx8hGRQ0/37rgXlaVOuLdlo4tZ5FX66+Ze7c
/mqN9klxpnyr4zFHVlOXa+FoY2+arGZGj+Z2EierGaYHRoSCZSR+cmLxRVFVXL1+Km5hBs7WV1nz
M05p482ejT+9wMyRum8leM+jVdoR3A754o/hvDGr+ZIsQ0pAMiZ5BNj0OceCccqJtzNbEuFa/Dk/
y/4BhGDz5WZlt1UsQbs8LX/K+G/SFuCqWEkbYkFQqtnVF2x4jMgU048Gv5m/3ANZbJVbEcOUwBnu
nI5VEPafwhLLUduv9rHktsEmgfbw3hdW9pim0n5ZVoekLfun71d9W9ab0jZpenm5cxmS/IP+Kj5f
M8MqMh565jZbpzYukYkbOwqb5C7LkkF3YL+7zErXxkJ2NqzxJS3jeQMW/8XFgn+LAPFnLdEJsSKv
YtzMAgoAsLg/+XyRtFVXuV2kNEjI6J4F0BbC3g4OsSWBdv6YqnntJpDbrvOrjufkymQjpBuuBCFu
QD28ZezqIvZd52GFwDP50FZZHTkQoC426qOVfxE19bPMW2+duGZ2UTWEjMbBIpIT88IXw80QzSC/
prF4nFXIGJW4jhQpYMwRa+M7ybzTTIb7kMBNrxuvIrTAF7HbVhGerBY8fJ1tRW0bO6ziP7uqxTBb
lL15taC80ASzbt+v2lTgfFXpu9vXw6bNpw/tBdWd3I1/FojM6C1kAdZjwqT2+BzE2j8X1B5RjlW1
hrH2o2x9ehc+bv0kDIzHehZ/Ksewf8R9tUZx1mJ3SZAwdf5bGgAtACVnom6Tv+mkpw9zlU97bOlq
W8JTq/zaex6kkz1Drr+OaNzfLfxlsPkyuR3C/IVlnFPjktkTcvPYY/7XGakWUuAn76IyarK9FxRY
MaXvUwudqbWzJ4aC5WbsfbkvlLvKoPjPQQG8w2ofQkmcWcXbaKT3DNmvf++thGXfrWFO+cUn1lfr
NrtM3EQMPCOuRbhHK0BIU5bcu8WKgIa9D3LQPnQnodJtXM4w9Mb4KqtovOWsO0mKa0Wx8616w3uN
UlUdILKIjSK9biCV4N0qUKRGEnL04Lv1u3SHiyby9smW7Y2QeJYUdhKq7PCXLHikIx1Pp84hx/z7
pRgm4AP5wtiySUXzAEL9KJR4kakzHP2IPksE55Bv3nyM7aHfDmhLdP4gEZ/u8hEHFzKa5jHQ5Wvo
VNNmVqzWRUKATUCqyNZz4upD6WXMo6FIORztSCac3ghp3BXj3B1Hu6FnNbj50+i1H639KnXc3vsw
+lP39M3CEbt+bUf6uffMmzZKxI/Ym47tFIo33DbRSkyzOtdQHbxkeqXHrvPhoEL3ffYYZucL0ZL4
1BFUPF/iPM/5exSTbM4OgtpfVPl75QMHCslQXmeFSGDmQOQkyPhrTn6gsIlWahTqbDCUf+S//CpK
5qjCh/Ge4c5DEcXLpELc5HfBezZH6SGPhfPA/PCVmcd2SjwIlqnbXp2F1PN9mzU1FmkH8gs6Fmfn
dz2+qXqUJ0iOYFrIljSQUrbJe2aMz5j75sdKtdl5yQhaE/A4GLz7cvThssYTAbe4mXEHPM1LMqeX
BS6VD994OTvtIVheogHkxmklulnUtCuj6I0rGT6p3WRbcLPuqmupTvM6d55SJ7gAOc1wq0YzETJk
JXZFGZwzd0jIbYgBfiwOS2kVuPAnblBN8uXM3MEgPotGw/QQ9H+clvRDVxqQ04xlolCPtyJJ7iF8
iGsTIQyimnFATVkWW68BjGmK050GuM0bUrsJPOrbTJ3K7eLfHE6lRwAM43tbWC9hbQaPgk7jqUr4
+yXbHnvGqXA6cc1Q6Haj5Vxs2AsIMsL+ffBLa9dYvd41A6drWlQJ96X/Oi7Gytg81W5wMRIazciz
zH342FaefNdkWTz0EcSLxO/k+yzaeB2nHucSt96hZX+p6T5fmTSv6yhPmHjwBjzWxXaMn8CKXsoi
tgiVg6IOkvlVgtO8tSPG6e/7RLagagLGjGsnJyvK5R6npYzorTTDdRnV1omFIv/w+EhFWYvX3G+9
h2+8ncmtMPYa8XGwDUednSazFBvTdsR9nPGHuAujvUuDUw/e/V2BzyTqc+YwYM93SXiMTRlyhBDs
MTZgG4eq0sJF428S3/0eLg7MtiUyLCw6am+JMatnDbF7P38Om256aXhYvxe3dh7tcy0ZGhcy7aFx
ktlQJCMYvEb+amZneFy+axkM8c2xOblJ3mWujeIAMSvqg/TDy3pqInfGpthhZ7PLLsXHXBziNvH3
OnfpZucq/Bhq831oneduiOadUQVXfp0DYGTrUA+vnKGjW+rqDVANF7dhhmXAOSCylEh8CHqvP3XQ
Gbtm3ioFyEYzpt2A+PhVZajtgarXp0nP9akgC6BAJf7sGtV09NFYnfgExUlFmTxEDbGMpD+dhaFJ
hQpzuTbMKdgMlc13a6fjyq/IGetyIuWJ1wZnW8IvIJzjMe9zC5FIxLnM8snzC9VxALAUFma889Qr
xlR9nI1engzgtjtIw5+Da7t7WgNfRdTR5poEIsC0wmJAWGjR0HbUtF6D+YkYL8gFv63Kyk6xVdUn
oxnqU7Rcvn9KPewd5QJBUYSR9EBtTswjpbkeCHU4aSOVhDBJmiYm2ceZ5Ui6h1xmODb//PT9MicU
+cjgoe6UYjZc/J8LMePztvWi33Vi2YdkhtKZJONJIB1ZmQGOpLGgxx9rsTN9D2kO/6ZMWhgUy0+Q
vhFvmOlf2vL6ZI+pPjVpxGkxCJKVEzm/xj6n6UaQBsHPCp3Fchn/7091mAfkVpOARY/nKJsndLKq
dfACLxdT98MJTQazS5b3Tdt5t6Jy7X1XlySBJo1HsQtMJKVJcAqXj+37ZUJlSODHUwegdBVn9lfM
YXZhcW98a0R3GwTZ5p97AjflSQdKQPBZ7pHvi6aZ7IBy2s1McpCUOxDvpAaxKJaDnFuDajEu2qNd
tOQ0bAyTb9YnfY8u4NMogW+DCjZX1Ioc+hK7OVl13Z7CGYnJ/BBXrTy7+fhzLOcLiiRrox39RAnP
YDzMmB9k31dmws9pzxzHCNGhpbaAKdTWhN0s93C3vOnvd1oxodqIoHdWxtyk5zqQfB4kkNB38NXp
+1IDE/jnJ8cliq+SLv+RU5+6IWlO3z+5WM/R6Tc8qLZudjmug5Pq240z5H/qJILITfhLICIa38aM
6ahr9oY1HbuFEZYT7LU1+LNTtFwKm47B/16+/wwvPuP8xLpmwCXhHfEdEeJNBPOoSUuezbOBXePs
uKlcCzM8up39HibenhQOuZazyra2m1O2aYy8idv6p+9L7PBTK+LnLlAjXr7+asAfwJbqEFnq6l9d
WqSLcOTOD9j7Gahnw3g3K2aXxCc+YlkCsRWG6Ku9eTPHRXvaxi2hRL3ExVNN2SY1WuQ7XTyskxx5
YzxPGzHZRIfWD34CI6ZPm5nIvOjTY7bJyEldERBwWybRj2LCSNuWzaEsTIY0EncOIlq0J4x+ggua
HXEbbGs7WSRMTMMfFS1FEbJh7hi6fQal63pqGmYW27ntSBzL3XMtcLabLRZRPTzocn4mlOMO3R3O
nC6Pft8dOI3RSCAYCWp0AwVBctJPovpjaoEDEnbeLDSghmWDBvUTLSZstkX2MjncsVZcLV0aWJdG
/Scdq7XL4rc1g5NGqYzGoKYT1EB9tKvuvXJlsTPn6Exj/sD6wyrdZaTp8fzUZv9ea0RMaY8L2l3G
SP5wjJ1+XFFrDvsxLB+TGCJC5T1LbyQctgusfdoEP+oQSnBDGHIWjpik65a5UyfR8MrsgDSlWDs+
wiqbefXKj+HyWdmD8FEKJX2F32m0p0NReO9VFCrCVVj1ByK2Z1TPt3FODo0DNMVpKyamFGkmmb47
MZOFJ1msLo4V8C1KNcNTbqvjFHcuWWQQqF03OLToN88YqRLqUySxfuKI62QG0yMFze+heut6n1Ou
UT/3oX6sk2pfKXW0xzjcTiP/bApt2G46DCia1mqqoSjG7jVKxidcu9aOVKSX1HTPjW0s82/I7GKU
tNFD4EiD2tqjXjPtR8Fk+/G2KzL8Hsh6N9KNdkZb7SlMm30nWOUd7xcj159yiLd9uLRfBJijJj4V
EVShEBXEg2ki7C/bpEGwcaVofCVDwV6neV5s2i+QBJfIwKorkXdBKEV0i4uWAxi22n5+7wuUb1j5
CtM5jqUEDYMuvYhgHTfE1ULhYnvW6tMo3kh7ofgqAvtNBFl1qvBfQFIrpr0bKrGbbfSHQyb7S+N+
QYZQt7F7p4860b/bmk3IM0xsfVH4DZmL1NZZPLxXJk3pBtMOE6VbDCMDWgmoWuH1Kz3671NY1fhz
vDM0OqaJwbgmSaVfoaIMtiP7ZIbVC7febwOx16YQPWB2Fe3ryt07Y/GadUAd6ch9oNp7lDDX6inK
tjPCvHVdNXAQRMIxPmvpOSZy5UIX30qvfCMt3Er9awcZgu400/dqmT2DT4cT9QPfxIuZMTQiF2oF
aAs6NzlD5BPYXfXaUohWmdm+GCAd59lEOigXabVXfPTRtB0a59I1pkbKL/62UZji3Kb1Wcdf1Fwl
MiiJeMD9CKtF+m4DkAHj8Lcb/hBW/hIM3LxOoOSG6e3diV3rLMru1AbenylARDTIYrrhu2B3jfFe
MJpw8DlsOId8knd+slLkeh2RBpug1bTU03ZbG0x3qoRSpiAU0xEGKIM6htGdT8WeYQL2kZo1cHiI
/f+h7MyWW9ey7PorGfmOMnpgO6oywiRBsG/USy+Io3MkABt933y9B5Q3XM6yH+yHq3soUh0IYO+1
1pxjLolz6RtXH5N5/O9xEOenmubSkuL9GFvMAjPbDXa93bonp0xfEXizjuX0S4vM2cJbs+6d0iJ+
cJMboT4WkqZchy9eBAEYMoKrN5WlaDsVCvKjMxr4ywZ+dO2ierSnCuyM/CCimAk7FLQe2lGGUH89
FZtAtQHwIRafXXafJVoWc9aPsYTDPZrKAhm8sRkMnomwrPGWk6aEt4UzdM3U4Bn2XTBT1oZWfiD5
ZB1oHcEKo/UkLNIUa0SHPdCxfeAYRFEGz7Fa4Z0EKOcpUlydKXtQW9fvHd1CUIosH2opVTL9KS5o
GnIBFEUY25m+s1um+lk1bVITKK6rjJCiTy4w4JWaGWA2ucXCiw6+K9IKnIl1ORYYDaqS+LPxTWYH
JMG/gpQLr+mia5tFNtiBTrmQqwfbhzmQzqIzhTnNUmDmxgdRIqhbLYXsB0t55T7C2D6ZGWo4hwFw
UWHRfa4KcgAb5ELsyL9DQC0tb91OqYunzJCMESt8UqnfzYYKSQ+A4NFoufyMzr40unT9OAuDdWb+
Cof5nWjQdltLF3a5Aatq1ly/Plkj5qy2rKvHqGu/tbTfCiy4T4ZeXOu94gBeHgVqM1fZ61P+FgEu
ONu57c1D2eGskGRiduX74BbgbBMimrMRXk1Zsz7NQWevhI39pW5uzDNOrZl8ZEH6KnLUBpYsvtw6
pXkX+nTUbvxGJDWGr/TvNhmE1bVll4NfTcYlyZNDaY351aXEjwFXqqb7PY/Ms0f0hAZ2RTIK1B3W
UMxEOCYnWg4EbExHtVcQlZoHlZET/Xc4kUrnmeaMyqAcEXJorLEFKUsglrp+XbGzr4MY7EiUP1ew
Wj2zkwA9NQVDFCJr+qYWrOAxi1cBUFAj5S21bfDBsZhufY9O0D47KBGfDfhlDoFRReyEnmmLbiu4
5hu0mnif36TOdNbRqGu6GkcP8Fh1uGDSDR4dvT7SzMVNSLDmKkJXJa36Oti6b6RcOgwRWigkj01t
xB5mtJeMHJVBsZBUyW8IeWj1mvhsimkvC3uT0itao0vALdt2z4Z2SEb1vU+bIw2o2EfS6Yu+1691
PKN0hgm7wsSECOp3G4m702UfdcfqXkUXrXGd5QXAf+cEkp4tt8Qc9WvEbrbHnKieS1QBAVq43nBf
GQrV3kTzbV0OmgSqlpAUoKGTTLN2ldsDhmd4MCxVQ7diisqctW4+8qxJVgnQ3E0Tj08lCbBen6bf
ccYZ7Yr+QWnmc8Zi/AeX9Uqh8Ly4s/17YOZCpxiArhvKO9kq5zQxVYzgFkKLDcPRfjUFU+vnCbB1
fpwehJ9uNpALXxvM2OjfABrONzpcdXCG03qSv12U0UJn2oBM52w4Kb4Q+z10xcVsWMfgWRT7vqQp
gNi4zZtz7Y7TdhLyaDbhYy+1cTs58U0OyTaKK3uPbq7CDbVNtf4NQ+IBCDdqrhjxCK3OpaqtIHlT
kak2GE/Q4HT2ovfMzZ7d3wWFtUD3HnQEUagH7gtXXa+fy8BduSbOoSSMpD/iQGhrt/UVE4G2WZ8A
3KKZL9IlGK851F36kcxhvgmQcKyyBenYZOUqDOWFhsEvaafPpmxOqGK7Vb6rZnFQh+ArAbyE3mYV
aqWvWt2bmhIvwqDkW5egz6BG3iDG/XGU8ilVUt8A3FjaCErwvc3rNLSHdYTET4bBnnH26KXdcInp
dEKg30QNn2irdpcw7NqHKLrDogcPpQNcVrtyHxAVM7bJtFVyNs3pWK+1SjhbPLjEIOpgCbVRtXe9
bj+kcOpyLGk+0Liq+6NZNbBrZwB/lg9s62VobCc9OLLwPTs1uSlD6dAkst8VpSn9yjG/BV5oSykN
dBtjRmtBo2XDnOMho1DDLMdbMuYP0qi8TnXNK5QVc2uA6+SUUNTN7CK5ChX1Fdf1Wm0nBjTpQPXd
n9QCU7Np64jIau7bKsJzraL57CgFv31tbij4OBZjvEJTsFMt9cVuqz9tHmDDjVvWlgEatgH5U1TH
TtUey3C8d659tMqZuRqCaSUfb2BQBNtGVSIClD6Wqqeu1reOMb0QiUApqrW+bg2wPZ2O6I+B5SbF
B48sZFtaHRedbI/CgJfMAuq7BaBEczuXaXJUJXuFMZyu6jA89fGMIF0S+BgB5VqP6Nq2CGGOSsh9
QCdUGcV9SSuju5LUyZvVZlfFJX5nxtkOQcYv1B55JsMmTnPFWM1Z6TcZHOKe/aNeZauuSxkspZ/p
EGOOoYgPimETB4ypnGUbk4bYJHBA1E52Gh2jWcneImUX85ZjPkQmeyMwAuRxlg/17OmzK3Z9KR8V
E/4YqmA/JdZIBvq5sTPBWxl+zu0vtCWlFzrjaw3Xd1WV9gueNsiAzQzZy4ammCkKFTaUBrsqOPXL
KFkT72muAMnZG4nA7DCJeDz8/MuJQnPtsFitAYPW+Fzo/cQOg/5dp5GFVFX4FoIol8eWcxAE9itp
ndMZUSQt/DCmwMlIBYh0h1NzHvZUXOIxSSLFHznj1xob1kcnTqPD7OCpKeeZ9bLrd0MgigNhTH5U
OiTjarM5HgLdejUIZdmabVCeKntBLudS93Sg+KRyudDMsvwyWVOAZqgd8ovOmUimLGQ508ErYNsG
usKe15kCEuqUEwguDHszzr1xY0hQ7GqYTys80C6YoeYtRujKBKBJbtVQ3WSRAUp3EunrNRBQmuTw
YnUE82k8/UZ1ZnNra2pumVYIcADrVp0g4WmaLSUPLd2uJbSV/sk5jrTL2ABzwitpHhsjeg01WZ9G
5ogAfLD1cJRCjwHuy2DDS2qENtzpcY13M1Wf6lZtNkG/+PcCHYysBfHDmpEhqMq6hH98nq1HdR5z
rk4otPSuVLVljOUY5N1aFm2PXP+SSJqvDAF0zDUZORbSuWZ9Mh+1wpmOP/+KAzNE8pa+AcorNsrc
wyQxwvzo1l1NgU8nbdTm4qQ1NpdGFM40/BQmJ1N9UqfUvejLh3acEP2IxEalRwTTbGvTJln6o6SF
sMkCHkkYQKJ2JFIMkJH1GP84359IL/NtoNdxcjNYSavCbTeTYxjHUWd+RVsdzVQQ7xFKRXc17hbM
h/SKNoYblilPuRl/2gV4Iz1Jg61a6sWj1prKCt1kxj6Bvzvj2AiZw2BDa1LMIvZFGP8OVVHdSdj1
E6rcl1yQM6NWtQosCij6AIGrnM2e2Re2IbpVQFUbs9yl1eQy465hCqIaKDQNFrk6Wjtd1T+ssPW7
WPZfmOcAVDuaZ8Gd3lusZOgjNO2eBpJs80nWJPNU8FDMii590Xh5IeJ31N5M+5LfTaFF9F0mndaU
Agu6H52tSyFH4ld9rRm4/54FvsjGcb9bCSx3SHPlEI1a6CHZhwxGwBUn/VtnaMp+ijirXII4Ygjk
3yRF3A2YAOc6D9w1HfE7DL/5e/GjlGUTU00Ht1lZQqL1bmakYxe3RGdbYbM4solA4TZy1RDoZPgu
4nFu+iRnaKUjrlmKkIdwiTkPgle2KxIOIQlKdCQIetRemqZTCFesEdxSiQvbKdidAbFuCrc/cRDI
iaWr/NKRPbnT0Y/AqWvcG9KLoyaw8MsYePqQmXgOislDP7Bn3mfccV7rfjsg1S9m17j36WUiAOsh
43omiVRqxzbQAj+g+7dB9uJsFKLd/FrSRUmH2ViL6dAlstsVoVI/cagBYvSJgugr3+m9tJ4xRw07
kUfV5uchto5y1yXpp1ITo7OIWYmG0ui9oMMwgUeWD7E9EKxst9mjxE9BN8XVPBOpzDHoaEL2aiXu
qslX9IF7tgtd3ONwFFcBxPLnuZ8PioKAC6N1RXaRSmphWt6bma0KroXLNGJMTdT5eQmv6Or015Db
91RE1yjMu3VJQM5OMfDH21ilvajkxpFL0NRqhEw/MfAik5h+GTTiaUNtQIk4nVXU+4eizUwPORAx
9N0wXcgUfsOw/UqMauA1yrubpNFj2SBVgzYXHRwDaoBtO+4W8dlWU1358PMhQF+TZ79EPFX3MDds
cIkBHyy3eOmn5DzENWlt6I5JO4iEV85LiHoYX0na4l7AaNGfbdU9qkON7ZxxtRR1d6OYF+ucxGvK
15vhLDT8YtpqC1qg6uL5EGYgbNOso+wPO/w6DswkQgqS3yoaiTGv6s1Eytita2bMDGQXzMa43KSx
MFaUb8EEySVKHh0XIQiGOuLVdXi0BKxpG0we9jFmd6oUaBwzxqjrupxOQTcVdzwhtAIJh3NQfpUk
47Qxms4cGTWF1iGndwGnEkDKmNoXdFPo62QMCQ4yH1fcVm109GvZuOq7AsKTQvamQM0U9y+9EmGB
zDPPzOIWd2n5MEIFfC40KiBuHUxQoQPSrG8FVOmCM2qqwf3aILGUBBosMgDUzQbvN9npmFFw5z04
ynydU/NoyHKXSK7YENEcBRpEmzHeIYGD36BmN+E0L7OTMtBOxLKBg0Y7SLHuCp3Ulf5prEDtk4X8
GAyEDugUxSu7Dwgyd5Id3iditgJkXLza5o7VVL7ZtwwE9K+gkeplQCvJTO6XUOGRsLRSPM/mrZRz
shuM9C6r5o8t0VQGo5JCuyNza6a3KtMU+YuZW9tm2OqE4d6lgW0sx7w0z78th5w1VaUpyXyKuI4U
6DjQ3IlvD/5Oe5hlH3umxRB6mIraX3xFLd9v0iEW1lbBCQvVOI1ryjx6517DZsPTYSTQK3QSqr0K
watEghzkRrrh0rvltOKAAxOeCp4C9HGCUqkdo13Tm5cGh0OILdfQT1NUXriRrJKI/NW+I0LNrr2+
CqqtCaASJRNNpKzuwXSgcaJKUVRvTlplRfsC8JI6PdYsNqsi/UV9Vq9blc2NwkK9Hsw5Qh1Hzx/S
eczfWolNGhFDMNSEfHeo1B9ivbplkOuDrrQXffWyvy+DQ4Ysv2Hrel4qtrqhlMNgRcqTMzMaRU/N
9SgCWMJDYbOG4MjvdC8w91kOXRfRq0skCLP3aTwFmrxaqfVEM89YhymbNgEDWpbuL8YF7j5ojYvu
jvreLMRVwVpWpi4JmUYCvyxTP2ejfuf4Tiu97mLfBOxfhO18isybobvo9ZZbQmf0r+wUUYxgoi7F
tNPR5fppiN1KGcbfvSGbfaMSqZEPjJ+YKHOFi5OgNMcbTeqi0DQG1mz/2xzvsUPWQqVLY9XNAJcV
x7gnAKsB1ybFDgDmLeoLSD3CMj3XoSvdV1SCEFuoyiSktbkfJ78Y810XbHBPBHVPDlwx/RK9na8U
J+MP9mRJMK3s7iCl001UdRWamMLdTVH07QKsCm1Yt30+poSclKGvFVOxI+0Ls2KjP0HMcQDorLPQ
YcOvVH4iy3ETTTZN+/JjzFUmanr5R21o36osUlsTRgT9UbW6oF60VOdmMNtfN2ha1mMvqGzaUts0
jo5opJyPejeMe1CWe/r0f8BWUVHbaNfbaNrZ5q8xVvJD1/Wn2exWab64N5Yu/CQP9iIIsdQEJRXV
NQhzys8O2LHB73FTkTnF4SR3SPwZHpTUCoa70zvSp0JlfFDqqt6aGeSbmq74FoHsWv8cVJqQEHXV
lT1UtBrF9ETN9ka83pawrx/wJ6rNsHnRmbmRQ0X3KNfAahmpfC1Z470kMRjCJrjhEO18INf4nGSx
gSl2ZSeMskq32GOr8YNLB4iLw7yxiyZ2hnAONbb2Iz4NMmwQhSnhdCxDpj0y0hAUN2+t2r1FFuRY
JmSeqjoP/HdyGdx2dfXVRJADuIcChe8wxKimD35upyioEUUS/9G78aNvCHxYNqEj16KAoszqSHrq
EGZ7PWNuZy3cZqZOl4goBDr5fbrr7O7BhLRGT6NfKUKMW9OJj8HYvo8pfQ/MIHROIj/txi8bnn6n
Mped2me6KX80+ohaMn9VGSAAZ2rYpjP+YPaJU4QQnwcUnCs9V/9EycfAer2eIRyIcVGJznCxootk
zwd4980e/0ASu0DD7ry2Y6MYlPV1IlxxrZYWqg2brgtXvrTR1kL75qYuBzq/JOpxQ/7Q1OZ5xBq8
dmwsVpEqfynEDnpgcDeBpBkhZvKie/KmYp3cAkV0x1GSbRy18Sk02ISFU3KQ9jx5DncBpj4YbAw1
OBVdtx0K17OCaF/puObjjvIftS0nvP7J7eNPl86vqhHiT2seDAQNGiHHdAUwX+s3Q51tL+zc2UtU
3HOTuzMdwmpM0q5HE2NmPIhHW2MDaTfh0ZbolaTVt1u7q059FxzalJQWtBjf7LveJrIdVr02Wix9
LBVZ/MTE5NqF+ey3IzsnEwxUpzjkD9DXGsFWeqOT77vMImobOwiKymY/tKjiZ9pU63xK9qj6Ap/r
ct1GQ0NLgBmVZTIOBaFFRUNjzKxFs88Lyc1IJ6MLUKvd5ExRK2QuUP9S/GD2F7efzXc8oAupMQIg
sTc3RaS/lUHGLi4821rzQaflwi4AI367GUL1E5XSFqkO11PtsH3kPWAnbt7L2nispmKtiuxDkpa0
gh1nrgaStgZ+SUXlpI7zvc2fzfB97h+08JC5gfsZgcXfJFbanoEUczbEBFjT7ex68kyVyHYfrdwU
uOkQKkYxD4M+GHZohOkcLQ9HyzXRdWGuXR6pkeM8hFglYRytS6vonnXOtSc3O5eMJsa1M/ldohtP
MT/qOYpprOaWfPx5hAXEH4wiYsEpKWrAhd9+PoR6jn4zCY7IN/KbiWfzRr55HU4nJ6e1O1vFRShJ
AW45jUgyW54A2Lz6+VxQtczZO+KQlHh0jmQEuceff4VypvKtWts5FssHp5np2eQ15YmRso/6edHP
Mz+v+XnoYHSygwmT6EJDU6NSPUYBnpIsS88/n/r5l6W5DMV/HruDxlitmFipAuuv1/zz6f/8GtUF
NFeamrX9eU0FR/Svr9aWn0K0lTyn3n++/udVdk5xbQTcy5c/XIZYACLsRMuDbqG50tYhj3amn9Aq
oIotwMYAIhEFq5wNzpiOtwiN5COMkV0l4+jNYGO5D7W+ZjnmVaZdqGtldmNczTzrQCpNTIf3K4wu
nBE164ltHKJyNA55V4M3joGAMyr2TZQtY8pWqgHOt67EUUXvAG6aBAg95LJKTPb5hNV95Sotpqys
hn0HEiQgfXAF00Fuo5BY8V4QnAYhRzn00oRyrgK5R2mCmRD/uXAYkWJ72ViCzpweTJ4SmeOJtEG8
fA0Pspxx8kjh0c10ZID+ELXSW4dagUImEgXcAx2BPcqawiW+QFHrg87yhe/zPUzpBOsuVk8GfIef
D8Y4kKJaMA3axdYAzZQnrFYM9AWFP4IGYcAef/RKhSYBF4hvpsE+a7+sAC1uCuGDG+1bK19cplwg
ZtId4iEkADVwPCNwPokI1Tawa8neowfsV/b8rtiWXGZOEeXDKQUUvdIMOAv4iiBWJmYANqNjX89B
a52xBWmyiOmGb2sJkEnoi9W1p4jqQLjb0yC5L6eoJLjtOcduQjVtVZzlaPSeyiQ8jEaL0Zwgh36w
SA4HVznaWCyzYOMs0E+yXGGrIjwMyu4zmbOnGevfukvEIa3Ym2XdmTfzpBNEpyjWJhgDj2Hnbnbt
Qx51cIPIhADKgsEh0u9T9z0vMWY6wgcPMP9nX0E0U43xQW8elZpoF4hjaHvNBs71LwvfwEYZnXtn
O99MGFcmfAaGsxxPDKxnOu6TN0iVvIpEvw40FjYNscnrFKvHei6G5wzxShyRXkOYk/qsFQGSe4i1
+DLDPXs1G+tgSr4jwsyO4+JM8d4er1VlfnbEKXHvGfZaRGM5swTQCUopWucvmllcDY7aSs6G8JIx
eGP0CpKrCPaTog4rshXbA3DdW8VGYgyU9khkwqapCJuKgwYNvOMZzBt5e8kOzEHgwujK3A4NIHJP
RHwuNAoaxd2cPIaCNZvxN1SyknA7NCkY1Jts3NYZ4agyIkmP/vGNt4Z0ApL0SiDoGw1JpBfLNmAH
rh8Qq5CBSEzBq+3Q6lVaY8cIz9wZ/NQqIT93Ybb0RJ8ZQiu4Tm9pgVyohYqAjYRQFjGyfBgV+Nhx
OfuaShxcVS52LISGiI9Xo0s8fdCNx3Kq3+qhWPw4OientrdVTd0rgoZXwUJQcNhCBi9hO+K/Usfi
ygJuNUVBd91N8U5qe/wwPnxFBH3t1RWLfMYRYgMB3x5Trqrcmrej23yTytSvy4roGlLMnwU9PzLB
N4J70IZRGX29z4qinz4FYtFu0L5rGLrHNKuP3LlgFVgrSWUHCHOp1EAJtKhEnBJmYlqDtpo1a2/1
wdM09+IYmteS014r4L8YE1zUQWeiPZGOloiUcJt86o7C3it0p3ZiSLGA+c4c7VDkn9SZ6SfXPObG
udhIbCebsU43mPago8yU6DigZhwyA3CBHfuiYv2D9vpvv8f/Hn4Vt39CvJp//DuPfxccWvo07X95
+A//q7j8yr6af1++6n+96l+/5h+bx//x9Lfvov7b+XH79F9f+S9fyLf/68cvPPR/eeBRm7fTvfuq
p4evpkvbnx/CL7q88v/1yb99/XyXp6n8+o+//y66vF2+G/7t/O9/PbWQ2YXQFm7s/wY6+z/o7Edy
DPvi//pF/+Sz68DUyWoE9sjewzFtlW83fDUt3Hf132jOGaowLJufYlowIuFdtdF//N00/o1SWHUc
kHKGqTkCWuNfdHbzn9+P52A1mqpu/P/B2R3zX5l6jq65jq0bGhxuvqUJ9+3v/8pl60vXzEwzWxuZ
+2XYjjhldXPpJrV87vQ7KJXqz5wNA/DcswlU5mBQc91DpML+kEYktjn2roEoPbYqFY7SOxsoRQx5
0RRJ/MjbOI8bv6nnz8y00xfHPMmF1twF6b5yLoPODDsvzlaa2B+Md85slVHoNRVUaBvy+Raz6hqv
CvmePd0uTX21UEKc5CBCyt3pjQNE6FavRxjkebk+GNxl62iXN1a1QvYuLz8fwEww+iErqomUaTsa
CqPPds6eWbjx/J0mcVPFBHqZVulKE/pdnVXC4gBbbfRIs/mxEfEnLi47uZvTeToqWvBoalFEzI4I
PaVjDJK2AmDsu94nz4VNywAIFwWJUPkidYmqdrwpdlqvSPvIH+sAkZ2Ux8S1jjibxVXXSHpsUe2V
KmYyN7aAuvfC06yx3IeDJCeOGJVzOtDcSVYtt1AmwQRpaEM4r6eKSpAkma+xpHUubI3IIpKeYdOj
NjGSt6aobY/Dt4ITTGsZEp3GkDiMXwalsNfpEGDegh2S6XgJ6TfXns1dfHK6o8IotOhL9Fr2OaFH
FdpOv4tjnJkQpS+z7mLgqZw91i12X5w+Vt7uJk2wsITWiC0R5I/utKDfUhhP7Nwh/+UlDClGSTQa
GcZJhamNWyRMjwd4whl0liCThAvTZjV7N0exQnIqehha9cWj0TzqDlVxmfTZRtPaD7Mq1uzuPXz1
BnKp9D4tXkHEZXmyMDVa/C5jBT0mewi64RBgpqPRYj6bQ64SBIoUuaGmDOoI+E5kDZvMdd6NEPGM
UQLcDJJqxiW5Bspyb2OoeYxgwwDJfcpEHQG3TgIYrbyUBTIxgDopkB565dSYmIZjgfFsXlVJ9ZGH
42NCiSapgVh/mEOfi6680tm4IsFiI++SSDUgC1b9InB3hZMeqoKAodr1Ud8cNIzbqJmuEb2YNH2i
mPKzO8vsocfyW7kIQRmamQjh0rnxnbbY9ukpUpVNwDQ9b56C/pO8PPTGTLeZ2nT2W6RWx4JkYmPp
K1WGZzjzDgw/IogOryfhX+x0hjp6oKF1Ru94Bdjt24VGon2CSiX3rKIBfYwdPR+2QSxPoyWQunIh
D9M2gMys0/ZxB7IAA3OToFODi+yRK3Do02GPf3Kfxu5KDcZn1aBsJQQqTHSihvqtauWbshl3c+3u
kSH6KWobs5eY/IutjWKjUPl5VUms0ceYDfRIrG3O22AL1Z9UqoBs2glgx2LqoY3tBga/y6eysNx2
HeILknUZEq80EgIXokFNHIJdv0yBtXVta8sP3cGvWcdMNysNHXY83pfPZ7p11ZT4PpliXwbK1tXf
qRu2EHs8HXRlnUDs4P/01bdpWRxkg0LI5ruTV6eR5VWyLYpRShR8DhYepp91T2qlTmvfRQddEU7H
1eRHRBUkNr1gthPpVrmicqm0cR3QSSIeww/jCUMaBBDe6WIMt0NU7LbL4UDMvelSZyeMkqaWdUNI
npZsuPJzovJmTNGlDX41mAqk0+OQhP8VnlPVJj+c7HiUtDL5sMqYd1ZbTLRvy29pu/3j3DV+ZJpb
d6p25mx4uDZZdPdKJb7IyFvNjH7EmJ0Na4/+GJWuYFDo7I3P3mzJeEwOTp69JsJ5lBH+jQnRMaEf
ZjFshTApx/qXGMl0rZBE5YybPt2CqTm5Gr9Rm+0LEnNHJkeOPq2g0ZyUsfdapfZB0m8csEhxDJwO
dahmLcgcTHUcJr0skNefc5sUm4ypVE9yUzqvl3ZDYtqninhfnmqN+I4V/X05lZdjblCVDeUNXcQ4
CYzakZfmW0nEmNoQLP6oEcZquLUvpXFNtPLKuHhXNy7hwtk56mFimleTEnFWontI0zI6ThS+c2OC
MIdYFCeLGfOqGJE/18UuREfkTJ9Fzv2PGSHMG3sKLyFkNrVK9yYss5AMiqxJN30beD1gsNbm9qd4
DmJMTGI7Qw5bA9Mfk3DmScqZ/4iA9PrDzPyDXxVPrD9zLRM8t81K3cPl7QNO8cpwfmXAh4kW9hqP
O0ShFqu1UpOypKK0AgxQcD2SXrrNCwhnM818nf43/RKLHTe66uVpLTFBjQ5c+up5GXciALnVwfAY
jhwY+FY9foucCQEb0VFS7Aoi6QxnxchHR86C5/6As8RPqvG3CyJNa+KLNejXSAtfDJmdRULXxYnq
hwZZSMDVMID3wKm3nFTRhBYc+Uakd89pIcjPtU+icfYux8sC2N0XI91F2FFO5fcG9+nEPcCuKlE0
f2rMLglAEmdFtU+GzX2Tg52Wr0zj14DgPBFmtwCMbNOMT2oxndGbrlz12Lvbit/aTT6VCqxlW75D
DrjNF7fTX4fCxGkivSSAUWO+K1p0L0jybrPyPTRzn0bALk/x9M5LICX+FO51BxKhbOGRbw0oiIHA
2L8gEn+I0EcPBazDkFNGY6YYkvQ6PdTjtBJo65myCd5OOD3urHimtiSG/1FabrJY+EfqpKyknP2T
mjnxSybVFEpQ7AyT1+A3c8mFUzrqZyqSwULrWSJo5i1J1Z1Kp0VOsd/Dmw2V8jBIlIzzgKqWyC/M
Y5rkRu0uWnAa8EV5NLDPJ3hnUzYe7bXBmoo9C/O0EaysviE9nZwnDdhVDYlgrbtiX9MrFS055BU3
ohSIhCX9unP3jUZg3M6izzuFw3a5M4cKvgCTdh9/UuFO61R/5qCsliOgM1wgsHLdOSNajAQx8x3d
KS42ehlsGmw6CyPVpawcZj+5F8lwawqGFtUS+s44zZbrvg1h9gpYMWdgby5Tu+Us0JqvLodxm7l+
oQTecua4p0D8KekcLe+CY2nLpbm2Gqw9tvhafpnULY8SFbULD4SS63GIEP2N07lRYl8G3UM+kd+d
iOSt/oxSchINWMpoCFaVaJ6slO8JEpWy67HN2mc9Uu4mkyTSwi1QEjo3g0jD35vOaFmbRXq2Cr+W
8zvLk1vWl9e5i14D66agAxtMxevlhMY0fkhE8yBd65M0ebtPLkEJbocCsqTSi9FSayI89bZvzc7e
CSKK3HFbaQFCzXhVxyptqeqQFc4uFNWVrCZ24oRTW1+ZzDYk3mggVS1VMAMOoYkYq5zxrODUK8J8
XWjylCOYQ74KkXcTx6FHFDwTtAoZ9QCFpn+0QtZgOzy1GviLGXVFvJX4X9Fqv2px/0Bfb90OfxRs
cJJNYKeShsoNxurAkliniOT4rmFfc9KNdXphlaV3dYDvcsWa4ZP2HiIMQrp6LlICmmAd5Hl6k3l7
4mpcT814wDq8IXmZ2T03iCVFfsAzqUDSNAmwFWS21XQeSQmnmb7RRUlbBJePBgV9JeHZzbh21Grc
94zV3Cp9g7Gzc3JunwRwQGJ7CIiFYL5eGa5vJO4p0XFbmv0Tvjr67pE/KeIBdE879GDbyTqoxxei
hz+nuHwiF7lPUbiNUvsz5m9VW9xMhzMxKrOzYpGlqoN3U2L6G3b4UsaOH3flOpDNb4Lkd4bFDmOQ
d3poe3jba4EcQy2iE2zBownnExfTE6MqMs8zlArAiZTQb0lgnvTWczJWRlC0XT+e6c+BymYrDSe/
GtbtmG8jQ3lASbExM2tLf/vFgRS3GprwpmfhBjf2b7POP23pGXr1oJv2O6qjZ7d41ibmH/nWtJVN
t3gj0VU8NzboBizS3EJTnq4t2B4NJq9lIcya5hmw/RLcPszHrguea7TVzWi/V439bkTqa2Imb2Cr
n8qheQzc8ELyMzSfu9PmbwaRhb31gbv7FFfhAyjNPyERuDYIOTFwKQQvFjmGepZ/movFT9O8mEYW
faHucXkCCfMz1UeZJ2w/D2EzPgTp9JyTSju4Jz1Ob6rEOhNNj1VWnttyuhPynjYMt3v3wtF6lkN2
08zuwrj8ARbmIxPfaw7dp1CeJ/ov9b16NQxGZFXy2YEiLnH3jHV27lUuGcIplpVr+T2Xv0KoM2iq
/8neeSxHjm1X9FcUmuMJ5uICGGiS3leSST9BNMvAe4+v1wK7QyomK8h4c0VHs8t0VYLAxTXn7L22
uZsuq8uGnfR+tpwslLq9K8Luhh3vLXCaWS+S9fTH8KHdT38sGtz7eohmplIdQamtmk5dl7F4jp3o
7DGI3FY+++b4aHT1LTvmpzwuL3bo7kn7xAlH/grVbrdoTmVV31O7JZkgPTdiZMeKK61QbmRXX9oo
xkigvZLjcnHcs+73sAp8XN1rCzJoH4yP9NRPfU5qdmw/V9GhMcPNoHePietedLYRpVuzk/5ecwIk
0emF2N0l1L2ZaT7FEmZaoq3T3r5YZovgM351RHV2wKV4EJ1K85mj8yWtlPvEA1LVnKdBQUH7PrTt
5+kxoh67G/v+ptRhEXbnQQRnU7e4uB48WfdoWgosrviYl39RqN5o2GtaTBy8zfe63dxKt78J+nQH
DJWjfXNx4ohVtZpRnb+1k+SM1PnWGBhYuU7JsLstyvBcV99zXR67Ot0KE5yKlM+JUr4QaNzM9cF7
oKn81NEfzYPgAOToURHdfV9pe57sLTo01y2OvludgkZhI2hfIMaeyMt+BIp49JSjohNYruMQ4sKb
RLmEhXukm/gwfVMxYV+l9uLn3qFDWD2E5zLxHsJ6csg0F8+Y5Zq2zxOoh9PfXzqnHq++Do6CBzk9
5NFy56XdnWHLn/E1nDrru4JZbvoodzRPuaedx8B7zHvlXqTNSXMe/Zb3vqtPFi1vAOi3ZZWcoVvd
YsM/lpMCKv172BS2e6lldRK9cmOX3a3Cd9BXq/AUn7y0mk/Xo1rFNqVjzbHqefpfPX88K6Zyjw5u
Jut+Bx3kNk/8s6oDUqm6wxCtJIIpkCLjsrLLXT8F5GopNpl7pwL8ucQ0eRycb9M3pk2R0+dpa2qg
tf4e5eU9i0QHjRi1a+dTzHC/wYPGeIV/gz7IgkrPZXoAve/doyDIrRqzqTpR+hCAcLzTuMbWOqE8
vrFi56I31QoKD+pweYLleer94THijVRCefBjttop6b+eejYkyMdwSd0dW19zT9vqwWUGLcWpn/yP
tYtSbbzv2BkUWnWxbevA2NzWI5srBt80otTCO0Hnfwg7/3Z6oxrhnp2jlmbPBH+xGwRhOeukeyHo
4WLF8Vlvu8fp6gcEBIjjKelomFvciz/aFy/RHgkFPpnpOc55ThTj1cpc2HX3mNoIoHUoPjDtI9/B
yqKeh7q+2ESV1Kq1TBCuCaOERsQYU4ZH24Ap1JvLIuAuaJHyMqhDP6sKujLdEo3BfHpLR314HNT2
loSGeZJgeRb1bU3N27kB9vpULz3NPdeiW+Q0IYwsegVS8NLV6npaHYz+VYOSlvJX6JRetGibouqe
VZxXPdBUNC/2Iz4Jpajvp2uiofssIo6iVGZsq7gnQeoyfY/TyKbnzaZ32E3vqok9qY70XVpZfJ8d
YBaWTIj0WaZcUlueoLIcbCzZcbFHj3cOGeJGH50ruKAFIiZR4h+kKKWhHp/e0enugu48m07ylNNG
rp3yRXQdRaPo7ecUbXDR66QBl+gZy/KoxSNOz6eRwg6LHp0L6R7Vfq0rP6qQFAX25kHKAdvyaBRn
5yCj4+AM+feS7U+s6XsL2/QM6fw3CqebnPQxg6KiXy7d0p1PG9Se1L2aiLVpRk2B3L29AZG/FoKS
Jy2ZDH6hqj/gsVrH7AenQTN6/jrhzBuB3o9MByw++2p92JvuY0kVom5OVq28JA3Lgoe+gf82Nomb
MebSRFmmuNpan+nbGjYxRJI03XUuIg7kGbZhbXF0L2s929KW3ChjvJimzszz8QtiJw4XuHrs9leT
0HfHyQa8YlYrJqTvEjzLN0K7yAauAUHUrFuSI04SOLtC47Ibl30h4OW+Pk1iYwXyGE+Fmoh3qiJ/
OaRYSejFjnFKIoRctWm2d0K2vTYVo3bbqPo35Meb6a/j9YPTKhaiC044qEq2nuucmN7eV8+dmu6C
/MlIqUDIRduXAIzztaDsJPNnX9z1Ksd6bJvc56K4ETDvEkDFGoHORkc5i1FnUm6c7lat8liIkaud
FM1iiZbNWbFKRf587JKt22H7jOBVegkTXX0oYPDgC4YX1C+Yp7yi3/D5OdZU26cKSvCFzCEMEngZ
cpwaDGVRkVnd6cUi90CXxGIJMWuTDgUbz9N0TzpCgFX6QBJxviStrrIghVQKyspuFUXujngxupQH
NWYyVXa9qfyC6XTG4/QzDiIkUFqC+8mx52rVPiptrx2yJHiJLdkffZz9UQtywKUo1ai0BpPiFawG
HUjR7OmxzwIVtUZGJT7o+2Wj58fAwcPOWKSQH+0TGrCzMvRIsXOsZDYUtPWyKF/iFbgzXeenNpLw
bmDqW1Dxm2MluDHzsNiEoXNpcu9SuSvXQXTiIg5esONZk7HYLF3CwEMVq1dh0qMsDPPOrbpvVdT8
anCKLNJlbYO7ijBrIWngmDsQuN41sQoptfuR6Q0/UPXXoA0nfM/L4MiLV4WbTKNt7xyJndjGGnpZ
eLzz1tBOak7sYheCiY5p26fEeJLEqMyU1I34W33CNIwfcRX+8jgieP1WxLgDzbMfguWyRgp5Fd+u
GPBfuIn6CAz4qWijR5QO1dKsn21ZJMfOcdlcmJcwUjCCaYmCudTCKAeCJrERSAaAx8aSomHq4C93
uIioseZx3rkz4FUm0/FS9LaywuiVzoda7jMN2i6a88WgE7wE5JX2hoH2OTTDBcmuc5w1CIPhVM+j
LHoyx/QSVN0wU3T8Bi4ybtSl30VKCKrpo73T8S8MIARmrdd58zyMk1UXIrR3FJhAJRX4RBlafnPU
kES04A8rEitk/6vrgEo6er4gNYs6YY5vXPD0xijBFV3/hfPwHrviWrgV50uOoTOQuF2WzxP3beHt
55Eh8Z+b1p2Td9Zc0fFLStjF0s+gBvCo59lw0SWm4qwocFgOP2r0u3NRYJMC2TPXDWqEiYh/MCol
5CV3RV7sQpdePZfx+KvUhnulr+xZ8ZwSiL3wgRnODFvZNW1TL5KkJmSH8l/VqUezjY6BCXDBdgv5
d1zU/zdLdXqU//V7L/afRurUFv7v/zwOf6HVL39vlE5/4O8eqaZq/9IsFP6qparSNsz/7ZE6+r/o
oekW+j/+w26Z1Kh/eqS6/S8To4xpS0lUNW1MEuv+6ZE6/yJXz4EvLggJIyvM0P6dAGvzfTQePVj+
NrQyqmEJQ+hSXmX1xYJ8FQhT8ca2fEoXgYLKqTSUhwBM/8Y2PH1BkI01U1AqL3XLNHb/9wUh+CzO
+wIMQCt2b+mWRlkPq7DB0iLHpL1rsWTNDJn7+1vTMtHA1ggkrMaP78F2KrvUvXPp3y6DwZebUDHo
nFSJMUd5g47MdOkPOI22N5A47d9+lMXSJPtQrMvE9b61KCbVyFIvKWTtnVPQB8H8PbdQFHizCaE+
En2wJxsNwFVHV4lYVBpxFG6cNPd/FFmfzbo6E/fe0EvEu6PFa+ebmxL95W+D4R8FwX9gzDkTkF1X
//2f2lUXerrHUMo1HEy26miMhPdd6CaAwtkaebqh1PLE/DKeJNSbnjDYEIAiEMyGGqSaU2/2murU
qq6+iErNvDU7FJ4+gZUiN5e5ShHl8wt7Hxf+9uzxLzP0GE6Obb1lWP8Wi6h2ZtfpdZRuPDVqjn0E
wF8WZMfKoj1kXpRePv847Q9jjQ+zVaHbms7LMKWo/fZ5yJ0HN7WNeJMzt1LIYS72RoV40+pZJjDg
8QSbFxfxnqyaxTj8pdWNfRBxsAM2hza8pL/lyX1ipN+MDiHe51f34WY4ptQMwxCmaSAZEFcRbhoO
zmoQI0gIvdSX1G4nf4prr0Tq4SgZ/eyLHDbtfbQed99BL2GzsZSmxI2jT6Pmt7th5KwGOqwBOlJu
ss4ZhrsqcDb1oA2rFqTzomYzt0W0lKywAEAixV9Vkjq8//z7/jg6HWmjBBEOZ0TJFHA1Oh3bLGL4
dxoqaYjKlccOgsWGivY3sx1iAv2oVfn+MTcT7DMKlX4gxnvp9z9QQ/sc49qfUyrcr8+v6sNQcSwd
1YgpTVMD9SWvbk4M2dwFwj+sw0RvNhBr7ofYBGrVakwilLy12lp//olXGcVMgghEVJ2YQ8fWDXbo
KFZ+fx6ayWGG4mNP0gaKYgAFrihxcjHvRXZ0l5rqY15TY0VzF5tPidWoC2xi2pYm+6YdkvyA2JaC
sxt8MU706XP/L1vw7+vSKEFaINwFY+ZKwyKIiiPkDjeGrZvlduRwu87H6qeDPfg4ilyFtkNgQm1O
qXdxqs7ZlWNpbLNHy23X0lITEhGOUW13Jyc1azC9ZU+5W1IDpN5Dgdhp906u3JVFvB9rVdt8flun
aNV3V6/p+Mhs3TEQyzisZu/vqoChaceVA2lLV8OFDTXYwL4F5rT2MhorwGxmwN3R+Qced/Tf/WwW
VSlJixRo6jTz6s653kBafWBHGzyS/amt/FelmqjhcFfNyliZRuXuLWl/MZF8/I6Z4lRLozguTVt/
0yT99l5nsUYypd1FG3bAgL6pHsyyHkWlZrQjBS01pm0WQQTLevurIfynjxas4yirBNqr64XGSczc
SmoRbtrQ/5kg7uwKTOgzv3MWfgOMnIbP4JT6qRrwiXRBX14sAZKgcXKEdMIOH+rEi5Yx20/CydIe
WVFAvydTki/mnA/XqRvYYQ1NUy2WRm7X+0FRJASK5AlRfIDioge3oC8SVkBYVZTBphyRUugIxsP4
i4/VpsH2bjCiKEN7ZjKvWIZU1atZxVAMtmeuEmz8JNgWXW7clx19eI45yO3Z2McwATPIWIdMxSWp
t466H3cmVse4JTiiApNP5ydLAVQXYApLwrTJuX4K1P6rHcOHdx57MDoJUgdYjQhMvxq5hWDmJXna
XWdV7J9SKyNERI7FEgCrx/PJ2gPfZbxTqOTmPZGag+og2Z0UzyWCDyByxcPnr9KH1Yq3iLVRdyQb
VYa1czU75lnY4SYe4Mc7xj6Nq1uSkUidClv6WnBp0o49YindmQJP685r+gWkpd3n12B8fHyMbUPX
HYsDq4Hc8P2wMbtqaNos8CG6DCj6szjdZ6md/P3l7ae9Q/zi7O0XG0jzK9qeCMvh2+GWMklZi7Rq
GeItXRZd2J6r0QaqI2hE9UWUzevapv0lBzocLskOdbSNE8054OAllz4ui1Vl1bvWVZS5Kajv2oTe
3XDuVzCEynxl2T47p+nX3n4DE2e2Za7OZm//y9uvKdQfv5hstD+MFMFWSlNNaujT7vL9PYnyfhTC
Lj0Se2BVZdH4mESefZdYASLCMXwIbYh3HpzWiTDiLyOoZZBuDTOaqyGuG6O8//whfXxGUjOni1E5
2CAxvdpGlSSTWhJs4Nrt1H5hOVUJDJR6eolrcFvbNDl8T+aL0DXg3HnVV1vaD3tMiRSVJF4SW0yL
C7Gu7kfg2GkmQynXMoDLk04IOBFqd+TdrsgHqw4Y9pEmts+ALq2VjKuf5gQPd2INpLNPk0+bUIoy
/qYo+vCg+NkX2ej69a5vuj4bsaxpgZQhSPRqDAdmoLu4pZy1APt+IN2ZDOMCxgf465j6n/1aRMT2
TRuuLt6qxgDXjkBllHr9qgqoB6aD5t6Wk3o/IqRwRN7XufSNWnQ6cbdXIsqanz9Qbbqi95Om1FHy
2pKXhR+97Zt+W8/MTvRRHIfO2krcPZh5lWMWUFykhkijIi/hLlrELmb0AngHnkQaxl+cU/5003SL
+GdWNpvd+SQm/n1rljKscR2BQykyedRju98Gary3C10c3Or7qDjxUSKFn6eF61OFtJpFluHP6YP4
NcH/d6ic0d6SVWUdIg0NSGpHEExG1CNDUt4psZM/0xe9fHHf/nTjWObQZ1jse6S4Fh+7am0C1zBd
woqwd8rOyV446e8HvJ24S4gdEon7F2dab+71Db6ZRhz0SCto2eUXw0yS57HnJGKEop57MiI1ADYR
7BLZ/f1FybsQwhnGzAY1UwRi65CoWXkMkXmI2IhPTp+6lzGusOFFabCL6hyDgQZihG+92MvEuKeQ
hmQlm6L8jBp9jZQJoUZdADmgGtMzwLhg0WZJu/ZlWsIxcuydZiTOruKgvej6FA+cMnc68gsiiuXH
qic/pNeJQvODRWOk6naEuUxEvU6mCtyxAZrGzu3VEFqkG54dHz3GVAzF8B83Hm7UuvtGvMczPdRg
yp+zT0NFMKueK+06tluEEb4+4jLhLORq21CrYmiUiCnzlnp67AO2Dqxk2GK1vnXxOcKVnv89lce8
+Ho7om7Mq29vX7SkR2VtTJbCFL/tAMEyDGP7yEF567tTiXmQ2SpJi+8GOuUN4GuxSIauAdSi4HoN
YAK4VmedxzG2zsHYmEtNOrjSc7bobDQpDIfQxDM6J04zWKcq/GLe/8M0i3bepDREFUizxPT7v72U
4OtE2SK3WgNfB9yZxGeDwDaI3uwW8lYsG3K1UCO3S1dJtS+2mdMu6WpCYDPPdgC3uWTxuUpib/Eb
mDjw7LXZNLjXihB4eVNh3IzM0+fv0Nsx7/qjOPSwXXNYUazrpPJMemNFrp2zdtjKNq/oRmkChFGw
zUVDVGg3pC+YQF4b27BfZQPrOFeAyyXdrjQcsVdKT1tT30diKII1WDMXcJbj7hFoPaToH3dB7A24
YfHY+kWhg/Yo9l4R6qu3banXFMNabbXmBNpXknSsP/YKkoEQjgPYueZQuVFziBsJVIvUkrmjAZBz
W2htnbm0Ez1/toqsJForiJcEbRHpN3rKCjgKMrAeB7+vVRBerYamOqkFc3RA5lzJlZ9mX/Vb1H32
usCHEIncv2uyBLFDRHECa3P2rAzDsE6rDgwXqUJLzJ3WfHBgmtSW/l3N0JR//himNfP6KWChsFnW
HQsLxPX0qxqpxkxmcfIXWOhoI3m62i78SMeoSL15qVARX33+mdMO98Nn2rptWpzeOP1eDXArazVf
HxSY9Hkn0YHpu0EX7GwT0Jc6JaAv9pZ/+DhyBTn9q1QczA/bFl3Udh37rb2u9BpklIsDmp2lvRBq
Ys0aUr3+7e9OaBr7aSEohOEfe//6Bn4D/kuE9tox0Hl1IEyWVKfEHsXdvpm2KZ9/3B8eIJMFxUfe
IcrJ1ytRRU6rngB3xclWLdUCCohipjZp1gQf0t0kX+OLTQNGnQ+PD4ivMe0BVUpcU2n79/nJDlSj
Ywlz1naRm3uLvHPhdv6BY023jQF7D01+I0N3YVRC3+YJoX8BuiLEa6wub+tMVJTAZUipW3RoHLGX
NaqxyVID5K1rfevMItwntgdKafqitON3HBzD2S/aE9PDDxUA8F0X2fmCFx44l3D3io7HPIKsnQG7
gzNb+l9UG/609RSUeDXT5F/2dldbu4Lo2NKpM3fdKW610wlJIKCMpcRPKh9DL83DoBPRTvHJju0b
8xHb3/CKMNkgAI0OPihqOy9uqU7f4L5AG6sH4xcv1cdaEhV+wWxq8l5Ji+Pc+8fSNISjlY5jrhsP
WHRaRk+yzE/KtLEAnI9nFzkTmtdMoyQs4BXperNDnDEHbD/u4W2MOz9KirlstUufuEhPzM7behCx
V5XrThxNxLjRhiWxIsx6+/kgfiuIXk0JElGBrmsO+0D20e8vHhCiBs7YN9ejMhi3nPEDDI7PhB+B
l87tBzt3yl2WgoLxKpfdfhNgDYp18umaVQbkDtx5sUmqYoI3HIcxmdwo6Ww0Y2UejzeSTvKmDqcW
OdR/7B3GY5N+df+1P7wWNjPptP/XHUqMV++9WcG7kakF8EUpyk3nGPDuOOku47I2V13TLQiTRKKg
a3AoPRxcSGNXbR21G5qL5XwssvrkIcX//Ma+ncmubqzDiY0Dk6pS+XSmyfG3zUTcS0GwvSvX7Oub
I8I5cSNqyj9R0dGe94GVDeR+cq8GPRXzIG6XRhk9aCMuJh8v/xlGODrRoskfM+W2alNnPh1Y17aE
i2uXoCGLAjV/kcZwQwuVuHdTs06cysmr5Uw/i4vcWRc+ws006J1N7IfGPDNZ3VxfhX9JXdL0EwGx
FfYEPA22HG25LxpYJoWvk/DUlsc6jeqXz+/KHyoeuBClJi1LNabz7LQN+u2umIiYWBWYmTroattE
Jt4lgHj5UmvBvk8M2BVORXgYAiwF5Ooq78v6lh3BF5stbRoS7x/ONKdgHJuGjfiwBbLp4HatCCT5
G8q8Erg0StuFfEBzGUN3iKnXsVcc3/Axgc/ZRVZoTjE/8bKJ9c3nt8T5uPPjWnTV0AyLQhneyve3
xMly31Nx/62VFGsyIsbkXpVdvvLKGqaHZVurNCrrXYoeUWHqWzhGRNu/rb9TczAkiVxWXGQH/JPL
PEY21QrD3eVKPa67Mr+vNBmcHTNcRQPOH4izmOul1R+GJh4OZtHQls9KogZdz583rpUeFGgkB7/h
C7W+HIlbgJtBR+UVGveRfEz6Z6sJF4VFGq82lkj06mInGv25oNCswipfFVROdnS97gfSO064n+vF
2ATlnvWiWhpKgkSyaW+kQiWIHcqTP+qPaGjURUOw6BpsI0IdqDwUeTq0lEp3jOsCb5bjFJDcdM2j
P2AXcEzRHvS6gF8Dio1Q9/7VdMhYpJWYElwL8NgsWdGCwcVqHRAj61qJNif1fWdDsL0Bro1divlZ
ybqLzWl/U03gizLxBUAdkW7SVDSseSWukvpBGNp409RWfgpRSNouakqWfLEOfddbp03x1eD8WBtg
QNA74hQiHfoQV+sJ2XABXQYU+RAZwcMh6Lz0Wl7P1KrTbiyBzbYl2wIUqfyRlPrGUprii73ph1Ky
obIgsMUQlL+o+VztTTGzi78P2TZBE61X/dQRAG9yF92lq5jJQkVutO/SL8o4H9rmdMwd/KZ8rmYg
y7iuYBtK3MPb5vxV1cKcJ3pMxCdRwxCwmke7q7ATh/Gw8tnckuTdSoqA2pPoS2oPAalFJrCOXdhp
Cczz6YdvX/xG/25xmN6aTi3WmQbzplC6dGvB+qeSviDc9ElvpX5v6CAfcHqoi9ytlCOtrBsvsjoo
Sb1qLku/HbaRdWtin7VTcW9mgXZ8+1KEpdjC2rkdm6FbQzXOkd81kvpt+hK4nOhl0xAcELtnjjek
jBU1/svpiIfpyrylJWnN345V4C4fUN/Acp6SPWPNo8mByv/zueZDW3K6w5w5TIPNFOen66Vy0u/Q
LVatNWULcFtCCW+JZgBjSdzD4GxrNfnV5qSm2D3WVW4/0NVCWvOeIXLK1bCdAWoELSSdr04mH2dk
roy5jNaO5NmzxX0/CzYtBZfeoMSZaKW59yjVoXj3UPuA8EZPhBxgWDh9xHSAbYEebvljMBiN0XD+
/BYZ128fEhBq4TRup9WbBepq7EOpDsMgZ4WSpFiBqkDT6inOE2uvus6F9S0rlAdTHR/eZsSurPNT
KusnVwTdZWiK9lI0/l1mZMDiiChNk3iNt9HbBDl8zqFvtI1eWuqq7IAal0mtHiDkYeMwIw0PKoOk
UDgkZUJ1t2ksnbNFoemLIseHOz1pXCiUwmd3KDiw8ry/0wpgeAGl0YR276NJLKDZpv5zpwU/I214
cv3mJa68cl5Y/k1Qpu0uRfA2LyCvfX6j9es1eLoOm/6lieeWzfO1UGI0wblDEzfWpR5WZ1lQaox1
kiSyqrMWtWLp20Kx4hUHemcL4dE/dCR64zmvz15j/Rh3KGz8TVd4HexqdatHzIkVR99FLsIHnehz
MPLFvmen9MUx7O2Y9fvmgQvnJEIzl6lqqqBeDdVgIGzbp8MEgLZTlonuZQcSG4kArPuQUh4pLE44
9ps8je1l50MWdjmW3mbIJ0cdhG9pBvayn/BH7gRCat9+JOWpHYJbjn3uTQZnc8kTbL8lgRIt3bcN
ia44dKL7ZOvTw6F3X4f7seqcJcF9BfIG8lHLsHzSEDD+it2LJv3yWz5FE7B1t2dRJyRWMz/CYJc0
q6l9+ODDfa1NO1gCp22WMTFeFB+TGPaq6e8Mtb/Tpg0a8UjrmhkbBGVQ7ctRpEsyDnEGD+1fdVkQ
yRjW0d6yXnM/LHZ2PaQojL1upoJo3sYix7GWZNgN6sid6eoQPnUjH2Nl+zCq2/2oU0ZyxvYFTitU
85TQjAwWuGXZIAlN6pocsrW1GMO9QdqdiGrlGXiotSrV7K8vRuO0qF49VM7wpi4NTkG2KaYl8beN
6aiFwDMkkD/DKJSNEkQCK1LYzFlvxyX5OwditWNkW5kzx4RT36YBS6AO247ocLQ1g2OfPCUjfs/5
1uUBMdS+A98K7uFqTPonP/SxGI3+dFrNi4cpklai/ST8hy9vP6rIPBtCpdoPJWKhz7+5D4doRiw0
EURkbLwNU1zXmrCdtMoQ5fo6MY11GJHti0VCrKQddkfgbDahHZVxyPzSnhdq6e9U+FFnk53BmRdy
nOH+gGiUhNOrVT0QIhitGgvi3hdX+YeZl6aeZRt0mizO+1ePINUcxQ77WoO8FgNHgKG0dj38Kgz2
dB8grj8kSFbnKOKrHZ3610on+uiLa5hm9+thAMQFPZnGDsRUr64hMFIKZIGtr63Ya/DM9trSG2MH
+3Ma7PFUw3wnYmYViNrbN34YrHsRqFgnnRDnFyO36d0v1uyPA3MqEaJU4cbQ5bo+oBPUGPc6ZzIO
6BCA3kr6EYi7t+M4h+EN2mh31XsGSLmB8OfP78f1RpD1gaxOjcKGxUqI1vL9WxGllp/1JYjrBivv
VPCBbrgnTfwk3Lj6NtDklVauf/UQpgn0/UPgbEYnmuWXogT/vP9Uo8IwMA4QLqzeHdep1L4rna48
5BDrGXYS0Kwpb2tiIzENvbQQ1EEi0ulwsVGYgYFcWknuBFEH58ArbxVzyL4omvzx+rgZzP2MFPW6
3ShsApxS7tzkUe/OhB8bl6aFeRYMHVKzRo+2RS/qzeeP4kO/jmfBgyBiE6CMOvUJ3t8VdSg6PinQ
1p4SgTnNE+2oFRpQvog0hXQYOcKrpQF3wtg1UBYhkZ4o1iVHrUvulFSh+4L6/MEW4TDXoawd7cAq
KUkARDQBpMU0lfd9VoXuF0PoQ3nsbY+h00hnZ2cbRNa9v+62SyCj4BlYV7jE40JP75MYSIFCF2Ye
NtZrVKgU6ET94nh9tXB8o1mow2iuhqryt8T5ATizb4Fa/LBUwtzrPs7WHUjLPcExzdErdHXb18rf
P6utx89vurguYU8Xz8wJcIlLV61rzYhQXHpBkpZBX8tipqZ9vlJpy5kz34arrKbie0mPbI8uEXxL
LrN7N7KbY2uXP5Me1ekIrSRSeo22HMeaxJWbWggQNoFRbAeoBqdAiH3ix+NJdBWFDnnSKR2j2Q83
Lggk0tvHR9JKmzlwKu+mbZBdUR0MFnyBidelt8NIfas0ivxIOFXMaqW1u04GEYFD4lmkSX9M61+q
lRDBFo2dWLmjvs1IjSKAy9ZuP79ZHwpxFmcKRGESkua0hb6uZHi6tOpShXTug6ld9Dm2JLOrfZw6
vjvnz437uPVIBnOxCrWq2R7UZjtkMr5UuXMCuTUci06/+eKiptfi3WTCRdmCcB9O01zah9fG9sFi
JZAwIBc/eO4AoZnMHFrcTsw5IgtIYhuapRMnLwM7s1kr3QAkpdBvEu31i0v5sMCxZFLENgQqMgTL
b2/4b3sMQOD/3B9Ptjo8gpa8+j6qYD9k/tJv84IYR//cGdCWLONMyIv5xcT1YS3hAsQkNkInRofz
WkeSSh9nqE1OzTBgBDLb0T4YCfhwl6ZBFFDBxkM+LlKjmBVJ73zRDRIfn4TGoqqxxrNz4HlcFbrG
2h3SKLEAOpuBe3JgIgPKSlogDVMoQ6my+QDTCZbRyzZRQ0e+bipYRfT6lXwgVEQY/iaKIwLkRDoT
rdFsRWT3t9wmdoTAbqIOKjeAG3UCOJbJUlIHXWiELUAm6VRkAMbNwNZ3RUshBYBBkrPdDurtiEHG
e9JsUe5CjH1vuzGHidQjgm9eN7W6tOoRkBCbuaXum+CMeoIcPh8aDoWdD+OUppUzSdRQ5qILm37/
t8HhWSqF8tTR1pndmLe9CYw0tS3S66rKWY8hQh81CttvGpDJmVOZB6CcyUNdwFPP7yzFQF3th9l9
OOj2GqHf5Gflp4GjoAY3wGekA9rMrgnAFuaYGzuy+zRtYwUpAEU/A6YSlme/D5p94Ah1zhHMnpWo
ZDeRXhfnKjWihZ51PT1980dnCu1WAhOh0lwQSTIgWfADyFwJ7YFvbUZUQwoZ3KYoDosr/k6SuA2v
HcCgalXGOgZ1BNn5Jc41Uky1WdOHJJ0KBoI+wmpvjUXTUf4sRbPrKhTpwqjXhBe+GkH5PU/UEjpw
iG2yrx4p15aH1ob0r1c/stH92QbFDy+KH7M0W/v1HpraQEg8mDKHYMYZqtIbMpHzjVZpq4YKJUkE
89ArsUQVUKpSUACVY52HcULpByurLPpZgY57VjcDSE9X+jOWee2AMmJDIB12qNAMVu1I4BE0lQ7e
BLqQZTGMMynEjFidS9TEj25ONGxda/4Sn+Lowzmy8Bcl7b1ojHXfy1lRPuips6YEUM0CQZZTB/IS
ojWOJtfUi5lHPiOBTLirAp9q5ijHlR/SYbcjggnSbg595FePLAaj7y/Uk3e2j/wX8IkxEzBKsk5Q
XwghdTRKqSw834iW0kMsNth7qZfewstcgqUILvJEIxYgyExi45alnZ7azizXpozWMo+P/Hq9B24H
9ZW8YUUDyOH90L16UsYA4VUf/TDKVnarYNVV6ldqWgOIacuEXWxMItR6K2r0sb6SvhRql2/M7ieE
sQgZrU3AQjr+JSMjAWtCa6/RUPe6itZwuFRiKEb2bYewRMBoU3HZofRZOmz6Np5dbiMdcBApCFoZ
u/OReGmv73+5xbBtlXahOoqLJFgUC03LiPnQX40CVE/l6wuRleqiT7vHunQUWOWYW9IQyEVXPDMZ
TlEw4TYiW3I2qJg+scSTMxbHpMJVNeKWvYiIoq3/h6XzWG5cyaLgFyEC3mwBEDSiRHm3qZBreFMw
BfP1k3wxm4mY6femJRIoc++5mcI/53qwRczeTgeDk4rhKyxcFBmjDKBxXCptizmUheD5uLfLj2Gx
Y8U/s2MM7UhJ8Z9GRj1KUygh1MPx+81wmpu1ebMmhtYEcz6D23Lj6ai3URXkYs0TaegrqAj55mYw
SBzGfHBBgC5Zqq0G4eYPFDgH+EvaHDviwvQg5N2GrqkBsJcltyKRyUxrWcQzJKykkrQt+65jM2Ai
o+5GC3obYqpxedItJSlKWc+92k+DkZ97O38tYFO5PhitKvUA9gaGDn+iSQiAPBCisCnOYkLLSv1Q
4H9D4mUlZg07sa6Gku8V/lAtqDUi9V0Fc/ILn72/eV3oezPPExeruSdgXZdi4vjgABCuzFDzmwvO
BeKw2xjNOAsAoulEihnbx+aFQ4MRH8xvYQD+vbSZGKZKD/mnYxcD4gOOnCnEOtNxsOrWvs2MLkp9
zPMB4vdgfkM9N4UWL1W85XTSbOuH+sW2m5b0s7knONaH87Jelpktyujs14BrOjdXjYfuSswz407x
TQXrjTXRiqaz0kfUjZD72v1fgSohoLO6XkGxY1D3cdUD9sVE2uXG40KVf1cxHO6I5dRR/4xAU2bh
5tEFZlSrMfjGNOorrYlhtTZQDLfzK6xpPWdWksV6tb16lwYouwnGH9yrI0GWJhLQaoh0P7t18nok
aWG+Uszi/7abGbf1vrPcud16bfffv22yEsWz3n+mwRYgfaMH1OAvFKX6A+zPqj+9tte/uVj8iIT7
d4UdErL4COzXwGUDoeY2J6SyaxBqjczVpjZJSzAk4WgG1d4sdlVaefuZdDFEXIkO0bhOTAqSLeqt
Wmc+B2tceX7k2agBydB8Zsayu3dNps5gByKg6OVuuW65//1sY5V/+dX2899/0V1MrV2nXhef162m
k7obVLAv3OzPU9bjNI4PutF9TZm7Hz0j2fr+kDOIEnnYH4F25z8WkqP/fjRojPRW+OhCnRdh58G5
CYbln7Yw39lW+56i+A7adh5JutAAjDpvv8RdngIb7w1F10y9SyEexw2oqGzUk5eBKPJph5US6M2y
eWmSgsysyv7HNQjtTdrzPF420Ne7zReYCrz+QC8kwkvT7J3C/e3SISH1zUNkMuXNtDhKdF/geWid
V0aDy9AABRoSyLrjdf6yg6uJzcofAbRDDNpykNHCiYytPqTKK9ArkMsc6FTVU3XnGzmK53hIGYBD
mWRGAflqdN9XgLE5HhtTnvTR+vb8FT2r1r3pek1NYy3OZBZoTdZoY7wGfXSLDwx8J1mB4a10vJMp
chA4jBLPBK1oqLqv9er20WC2X1qATsjf7BMa0nee94cFGYChUT2kAbh4S0Q9/EWfmJrx66csb3A5
Y35iKJEghAixv0Enr9W7bQ7f42IxTuA072nA8EU7l2OoQJ/SDq8+Kbk/1roHsqmSv6tcD5ZbGPHU
ry+MD/uRg+VMDe/Cd2FZe5z4xMxK3a1PemHgW3HMX0CWP51WXvImeHJqvO11OUdiXD82gLYgx7AZ
G3r/uLbri1l1j77uyt0qNOa4UfohNFcJNLr+qCtk5W7wa2fF67KmX0GHV2ey74yZRqg1FVsy9urX
cjWubvDXRgjsxNvfgXLA0tJErCAGRHJNV8R6lBMDgDy1yZeE+CburEI/u3rxCsDb4RXG11n/NKSF
cZ3JL7NM79EY7bCaPVIah61hsiKt/CV1CzSkO9jtxO7dAUYBofq2LSbJ1RrjUaDguLabzYCLB40P
YYIh2FbFopgBX591z0Sz2Ov1ntzigfMDjkBv9SKj2/jza/tikpNBpzjl/2b1AMluw41kU45pZFpI
m8Y39eYhLogCnH55Lt96GBw7L1dn6jxx66NN6jMNhptmF8yFMy8+LyZoiGxmfh7U27AtFhSt+WOz
q5fcAQInXGhwhlX1IT06cLsW8zjL8gNY0WXQNj2vSptDmoVh752oNCLY1aiX52KrqNGgU2qGgr+X
V7rPAIjbUauzEC6zZiZV5l79n9tDoJGKdZnmZpcJ7HC4qoL5a8712iVajs0ie86k9/3frzjU08aa
ZxyDDY7BkFZM8g3363VJ7uCi7po1x60RAjHAY2RsbJnO49hr86muvSNOFX+nFnMk7HHsfesPV9qW
MMNy5DcFf151UYsXDudUH5k1RxcBYE5dWfy9/U378Nde15eOKAuqYEony4Hj38VXwMswzm4weEkz
dNXn1Jk3ubUxJ2ZyHg2G+ad31Afp95+VGw+ejk8yjnbSjuaHqnn6zJkf1unlTz6rJtqyet3pHiag
gPPw4CIYxo906Du6mc2SHS25fHdEqrfBipg3WnbCZ1XyEA4wCkIC6ork1RqXc8DG1ELt3vtjvd9K
/8IZI0i4+rqnSjTJlKL63lD7UKPny7Pl8/XQ1YjqgeDyu3IyztwNHCVtHY+jm99JugubIPfWe1SJ
bRH27PZYH8qP5VcZwsMEvy+GzmRl986eDzFyLDvJORFrDjvcrtB/PdJzEWU1wtprfYeM+2lycQ4O
FHODPIUIo479Yn4bnfx1PVQcTV6evYBQap5DUPSJzuld/lHbeNqg1n+lmlS8UEol8gG7RxfnjALG
XrrsB299Anfc8eetk3ccHOgABuJflW6w4oXTMdcRvLh8MNGk2+g/p+XCvKaCQM+ZcwV4Nhn9GGnM
1u3awqMJT2hHh6iCytqL7JzhGa2GtDFvHPRM5rwNTwyR50H18hE69XRm8KwipZ/dw4wDM5nBrGHD
5KnVSrColF/ifNZ5A+CpVn4PUiO4n8wBj5FFOpzryKcdaFooimsHqz55Jof3NvjndKBONJV957Zk
rZJ1mnAk2rsBl2Qjl6Qv82eLuC3E5pTPeOa21gS3fc+gXt95n9K+z9z6uC503qcar1/g5Lshd2G5
qO6jWcaBl7jFs8I5MP8cmupzlu7LUC4usD6ySzJv/6TM/xT8OD9rjWi2ec5MMTxr6UfbrwZtI8Br
DmQ2SSqe3anVJm/XwIdiFNl8bp3pXTOzPYdTkQybMyde8yMdHzeOq31lvvzzUjElqqvvzU7/rILp
4M4zYGgWE7xYLEZ6uTz22kca2AyVV9or/dvOO1UlEiK/nwJuj6+pw3NSOCyBYkICpzn7YMaAm/fL
U8GDLisK90w02busmsprfyk0fes9m9XV+umiRtMIWbvmp0XMMuxQQUQ0rr14ckcYpB1UisIEmqOP
D2uZ/mwFFO4mazjiYo+yJfqj4Zry0lVLusXBfNtBNp0y2th0foRWvLlGOu9rf/kdmHiCDgkiDoNi
mdOEEcyjQW3UBzjC+fbVjJ5Mmry9LIX5pwX1s9OVP72OsnIdZnq4BVEpDJy8LGU6PjdK4tszdR5m
zf/0uREWlfi1ehyevF9x0AcYDDMRzvZ4kUqusSamFzHZh1UbdrYH/Mby5Ve+af/ayaF1NjYycaQN
1zd4ZNYx5iDOnKOTpNAaG5jeBATSG5EGQeL7VonvS3ACWeyDF/Q1LGDglBJ/bdeq30bXyPZIEnap
s8JTiiyVQQLtCnHs5uBNAy+7aMHTjGNVpMVJA/pGqMR/8WfMhgQlmz1VI2SvHOTQpz1QsnlfVvW8
qfTSut2/iWvYvhPUBqRxCUbzYZu3l7LTbth8sXs76stiCw6Xsn4QvvnmBIxayI6DyPVKyculoccD
YLJZITHXR5nXZZKvfIW5kHHZwmCxuZoS3PXOY7/rV5Q1Tg853xmcZlez0se9mSLI9bxPlA7w1ar2
DorYWZoMojZEzheNX9+EPzbNPF1DNWSJtwBlWa3+ZgjoJ03E4simByF+D16Lof2QOV15a1LM+KCM
DR2YNfM6bHB6AgEq238RiSs9jtR1zceWXdoFoC1H6yubzHvTBpNTkTJbFskBAA/Zw1AJbt1p3T1C
UzCiNAOlonyn4RJlVFjKeWrWnrSazz8fjKnYbe4nNQH0Mpb2k1FeQNjjMSwpOKYVmnZYbypw/KSR
63ZXDdtRWNfyXT9c5Fyau1E3D04NJrpVFnTntXmcJiaHa3BkKSPUE4mcsyUuAsIbd5H3PL92IIc+
nFxJAKUbPmy0puBxLS7pNVM79X1uZ4w9Mr8Z9z7In8IVz2bTX7Q2AMMDil/6GQzanMtt0S+KjH39
lrmTEQYNY4PNwDYgGqDJ81Z81PCjIE/x+2P24WaMJs/UhrstMKN5RXvgZzde1dIOW/kFlI7hS6gl
kqYK+2B7WXXvXzBwqyl0Zmd5wW9o4QLYmxjCLWV1fxUKjQPSQEsDFnaV7Gk/a56DBvInuNeoBhmR
L04eBmtg7N9pZ511HU+DL++5FfGRIFLXsrVkQxjvOJdAa/Lzw+ijNepqb9nZbiMjpvwZCsm/F75+
bzCWMJeLwWOoP9WOeTFb+zjz81ypYAlghH+5z4HLr8jv9a26V4aznQwHy4lZDyV1LPLqfX/Z4A6F
jDCTvct4HXQTXsD8JVx2yN73mwPzUycmDNzbkjnToaIagvxlTLbupEaOhhB361sZFe3EGzCBIfMN
MsgzweshFwbfrrO3WwXK9boBo2EkuKWxXQU1+Dm5nSiPZKyemE/XEXdyA1BLWmZF1sH669f6w2oh
ETu1dv2hO+YNTfRvW9fSoS1iJyUI7fs3s1d5dzjHmFwiZX+gCLggVDIPHcU76qmYZdQ12LdOpAPy
smK+0scslPYUmlyms+ShTAMjxqO2hRgfOWi38PZsozjlpc51IW6lox/SVsVa6tx6ylyQLVPCpjTD
puJw78udjAk3+zuFT0txTU9qYGCuwTPNm8Fe7l+393k6B0Y93CyW8+T48y103oY62bCS3lgD59b0
ICe7kksIyKN3XVU33ZJ/bZLni0z2Ra3gDf3yYXIk1LSxv6My8rT9t+P1iHoKtz8FZXnbomOk3dGU
RLGBNnXsiGXK7+2O6W4MCvxAE+nkK22abjf9ZsKXcjUwMlTprSm4aOvZU3bd+ghW+4dthEvsYgCk
LLb0+RxlSokdi4iiKfxtcIy/ZTLx0+gvXE7IEMHBzzaDg8goDxwVbnutRiFcVM9rX0yhXhtnJH92
VHZVogYgcJuSd2uHBMRy+7/WUTLsq8ZL+CaOfub8DhWXDslHZnROtGpP46gUCKwMP/L8b7OoBHQe
W41cn2HzUQgqwOxa8xd9z3PpWIgY+NxryWxGv+g3PkWuMUvNcz2NZThN3j8yCHXkr9vIcmnp4cT6
kFtacDT9WgdbxnwVcPBjVqsPu7ampMut01hn4AgKsGdvlay2mIl/gKnSmG9QaD4vG6fcwBrynaEY
5mq7k4aQgoNcjUBsNF4MDNNGORbPJsW+2limuOirZ0T1VL2WncPgARJAi4f3UywjS7fP1VAGzjec
k9ti2ysdrmlbPTT2A255SR28ekhl/iVT8pZmizFywvcaVfaKu4HHoKb35kvnWDyKZnkzioxGmHEP
KHJFfKKd7XU6ZMxxpYv90t2MxdbEUnq/mcPDMzZM/xn+E5IY+hg19DrQ+JBLEPH5Dp6r9dYrsocS
anefS3aj5gWLLqWaxvxJ2ybnn8DhYTvBH02HklWNzpH7sPbz0cxZ0NrcPeRiuplRdzERu4Q+GfFB
+vc+9/eDJfYBXtWIQN+rLWEVlv7wiiF0rVZQgAbfXQ5DHvwGxGTLjpb2ndsiK76W/iCIvnUFynRq
+HccNXdIlT6UKbzY3QbGojBaOIugw9x3l0qt69FX1YMBQSkAqGnUW2TU+atbqDoy1iVJg+zWLKQB
U3K9l4uAy0dTGYQBDQRtp5XZyCkH5FqzlA+5dNB+pRy+e2s5u2S2GCkdk6a2uCtLKpmNrn9rrc+A
XkCldm7kU68blwzddIFxVLXgnGsqCrLDiEKJmWt/G+OGfAC+OaLKWw5T0cI0nWMTx2VS+T/BdCdH
ePUkpimYFy/cyT6C/5oSyjtRFzk2NeltUpN8wQh4vdolIa44E94RMOZVcPo2Kmc0kFzg7bJ4ppH1
pPfDoZj+4bDRDy0DqAvvgv3iIqUMhMOlpma5MHd2L+kTlhXNp4pMNxNgPKVTg+Z4+Wjs9c3SJnZa
0z4115sQsJcnKf90hReZk/oxbxbENv2uW51dWTGbS5+4RSa6zVx0LEQL+VdXwtIAm24D7rwOz0ZN
IDD7pl8Qg/9/6dXXPDYGkJ4DM3Xt8rlQYuVhjRmLh4AfUNAz3f1SZDXzP8VP6Wa3bGHv26zvVN+B
vfApry3ZLlcISijcLGJ+mVMj6cVBmjT+sVkwePsG3C5mbuTG0cS5F87JGkUAevcjqOuFlbK3gGgE
h5KFkULGQbc/SkTn5pUnCeDhG2Ujp/eUksPifQb89YCQ+VK36phtGw+K8CJ3gjFrqYLeSN+CWTmP
50KplJ/Nup+agSRSismXmraUY5zWkLL7pPcHEBU1WyaTmqcKf0ZUuAbl43F5M4EY96ImS6fZHh9Z
92GVOg4yeoR2XbwiHXdZSHkurLKOltR5YR18YXqdvYM7KS2UrX/bKsrxfsd+YIrnsWcBc/BlxO1p
ba3jsOYP/HNKrx6rTP/iTpXoBgqbOr8V2vI2OdlPa5YHslYURvIuaRcdWwWtHmE8a5u7a4rpoHfq
tsjnL1vjDuxR+R5q958Qzm2lqGv0DaDAZGIcnuPvnKyreVCM4OT+K9c+UOptTNbRQTgyncqqfbHG
m0pbHqTWfJtS3aZ2/yxbpK2FNt5bBpRzdJ4rwuJh8V7obxznVnPCIMWYaJgPQS7uPVm9jHY60VGa
OypdHHb5MSYwiYvHLLi5Tkdne51z/VgwQ75O043UEWCUHdZdbfJfzLV53iRbLDMPF0Pl76mDoMCS
HlO7p67r7JCCAk4l3UEwxV5Dc49DYTV+WH6eOFSsa86nQ29olMlKevXldL8W830VuOvOygDJieuh
wnE/MLg8XtG2tj3QQdS729lc7hFqAR9LN65ZLKzO2GeRMB3Wj9lIkIMxWU3YQl/eZ10h+x1PNGuT
HrxEoL6BpXOq0sYMpy+1ja6rf/si+Ct7PYgqn3u3ZkHaaKc/LIm39tjH17JTnY7fdTrlMI/at1rf
LrWXUt+4FmZoO9+ptptDyXC7ft2ngtSlpDsrovi8h0OXgbL1Y8oFbdhv6laDcEFtOkQJeKGMhMRA
EO9NxYdyPfqz1yOWY79UitKa3j3XWnPTEO/2uBHqXvE95PqZfL2BWUJrQ6nGi52alBUkn67W3rlt
+9g2+H8bizkXgu4WUJem7DgZpwYAPrwuWynv//QUEkVKoIcjgf03c6Sb1ppi90plTaRUc/ks3cmi
wkQJ1EGfNPInHKrNi1v/YDJ79TpeU8m9OAG02+nupemrRBhyYt9qn4NrXR7aNjX89yDrXWAF+XS0
1qfWRoaKJvxAPm9ARFMVYSugdKeBda9SupTTOP0bNo29QopPrkRRdZUcMSl4m/tEQ33Qa2zjTIai
CvhxqSW2qcQsNf0F83Iigos9khaVHHY8xQxAciedWgo/aqWZ6GcEfUdzpa2tZhlbPJUTR5jFcQ5a
M1KRRXASgyorh8+c5xCIWw8WWfvuhu3C9IgbinFEyuyMHQ9t0nCa3zHrBYpU/VOD/ZGygbJCEisb
D4vIP9eW9buA3D7kH+vYDYCC5a/Rl1G+yD13mZLuRKMuRWdEDmZq4LLN3epTubOyHCw8KUDKVPW4
cwqHKTxzpWKMJGnLsnjgehstgdsBF5kJMIjqpei4lHcW3XOfYpxqN/D/As/Y8mHabxmNBXyL6XOf
+UW8HIvc7cJelRP/Mf5jEK2l1jMwPF/CB+fqlj0UG1WDtPbvzSL41aqCgRyq3oYSF38VdEFreZev
DnxcRuCdFiez6k5MSFP4K/mx61m/QKhaCF0MVJmcOwhNL7YcwtEY/iH6/G5K8WQp/XbE2KuxI4Rd
5+hJVwLsJu6tN4w6lzXE8HHa6dCSmDIW/7z1Jks12vTTyuUig1BjcxUDLWv82KV2txr5b87jset6
yiN4mznZtmFZBojbDG6H27C8OVTD7dl9KXtzSGYT+jUCPC4e05GNtd9Lk8kKXCKiKsSbcmlcdeVF
SZdS+vomVveuy0Ubiqm8LFSkaFVnF+zc9NbkUebYVXT3zeq1g2m1+2FisqWlWLbo1cmcOYSLUmNp
nwe4Ac30QLvvMaiDR68a29Bzqh28wvFwbSjOPovKTEci2krjiZleRjZZIP3MM/GfUFgchLmcIHIS
ZiF7KQFMU5mBuE5j3k7/dZsIVTm6EeliJ5qz4MYyWgRtdKQYmUOuIh960XQRcGYiJoF7gKtGoSro
iY7QDCvH7wHb6A6a1xim6hJckVnIp8kQLFRXbWN6Eq4lGPQcuQRqh2ZsOVSNPpDQ3K6J66R4e+wS
zxa8Zc2nyGRM/TsXY26UBH0YFVXirlUDfWu/pBC5JXh3fio5PTddPu/M1bibaDmtdvahukFwIi8Y
7IOkvW05i8iQ+PkfQiBEqWbnhEbbPtWKQpGxvE7VFYKtui/RXuGTtkcIQS/oBioqLdnEicudnJOd
BkymK4Yqrp/cgMw0tHk4FnbESV9Zmzu1x/CO8S87OK09xZnbofxKgTKvJoPGyDguvTytOQ06gIgc
jLPyX6qb6W717Hf6R4KCzjbGZr8R5dHziKuSHzMyxVa6/jbDlMaDwzViKYJIptiUC7jjq4PpSVKy
08bulCKWoYmyWQvFrfxW5dadJ+Vu0ES2m/T5T3lessFrDttg5OxoIETSbOOoMUrGF6q99m7fJG5Q
YlmG29kiYSUYhAq6777mhjWn5CBEsLzAygdFdeKSUqW7zSgxAYnqOyt8sTM2EnGMN16KbJ15mUnC
z0txcV0aGdPYs6jPec6/412mSh1JKz3naaLp1OwBxxq7ordm6J/D81I3/5zZYzLOD3ZDptpwdVEZ
9gM96y6gWAUcxzUmGNb+o0IrachOJ52Y/nQutH/AIMQNWT5sZHiDa/ybxjOQoDVSOcv8ZmGfEXNw
LA0hzv5Mf2d1uZS6+a/VWJGVL+OxatrPnpBTE8gsWZaWbaAPHgfN+8in+Q7yjIz8DGuDOcLLzYtT
7a7AxAfem1pVn96Kg0iQ3UihZYdc9rijpOptHgl5UMJjXGiGlpO3zyxOl1wmrgU2m0A7v5jQIsvR
HhRVe+Ds215n/x+8YLlVAsc9yAPy0mmV47geaMoO3I68icP0cKRdPSXbxO1e1/S9C3MgVIvizxla
CFd/RRJfybNsqc5pHYHSjkX1Ia/qMqS6fF/T1W9RzXWTfDOkvE4jypJGt/1YlvVjbXUalZmVFIIL
7nrpZ0jBZfDkD/bBWbXbUlyvVEPG/F6ZHbqhP0m3Z80f3J8ApGps9+5xafzrm+NGLSqW0GjqpGMG
iqOCPVFj4oqJDRisGzAifNOFu4SONzDCPwYMqODa2OrpBHqgjtPeTndLDqbHYROitMoOUIqXTVve
Ce0zCG0TKMel12nCPogCzHEp6KtTBQuKQMHV5DfGyLrt3LHo2H/niysyuP+QTkI981iboNryE8EA
ynmquLU2RTzU7MceBJrExqEhcHLv3Jm1wqoo9+oZwVUAupVYklZQgsmHVuzsDfJvU7rY0DsspVeV
z0ILeSz6x/Q6K2QVW0HY/Hpq1Evij2zszczSuFT6sMf2frBTGXaSkiOAvH1dmD2nC36ZMvUOhuf9
cenVQ2eaVTSK8slwqLyy/PV7k/wdJgDu3vNXVi/bgWaN0WtunLdkY1Bb+hERTc5OWL32ORY9QWBy
dTYAHM16ydaKMKXq9JgJ7zxE6VIk04wCQFr2Hyki9OitQbMZz3Q+1t6uk/Fm0G+vrCnlHJ3diUFe
4HXc2758h0m1UdggGNIZmMnmsdjl6a1VBmfGxPMbJjzx1DGgZGpijL3JAwPcPJpIzsOmyGF/kFL0
eqhN1QzfSFTX95e5RS9l4twk8Xp1oKSg99WjquwyGjrjs+jJbFiEp70lwO9W7XS2gogiwtsU8Mh0
vWSGTEGKulY4ss7/nSeGR63MIaA63RtECyJRW7f0vj95FNzEaD4bYrz7fNG/aow4JRTViCQv4hCs
j6ZRPhgAVhJ6H82uzO1krJ1dLS08AJtHu2FhTrjU4QZeowMYhqv0oFm/GyLH21x7nwY2XJ8uB/g6
8zAZY5yTZz26Zv08bzwSfmkGsZVRVm5lRl/VKcz9bB+BuI6kewT8K6rEuWzckzeOb2Kk4rEOX+nI
tcbaVB8VRHJ6YipayiOvNVkbTrqLuGKVQSiL42qhEc8mxqaJJdBFEmaiC9WEi0swhInzZM1VGwep
f4uKFwKdz9CwVZBOXZrukJlPPr7X/WbolMy0/jbYsjlEMqIfq5m+ExpdPouMWMVg8OLQu+NdIoLh
rCbZyHWPspFe1QRwxCi5sMjECPo3y+6hDg8K9ZXFC8yZOOtncXCIWZMlRBHAXTiCYW4/+9TM4kX3
Hljw3nQS/7fdsJ6bfCWBqR7zcdzTJcXD2a/0zYbHoqbSBsCAQN5wV48ZqmXPPKw6h8GSLZwkKA6k
voLNxvQkcvhur0YfsL6Z0j5tb2Z9qPa8l2a0eWAUC7NNzCpbY2eu9ZgUwqBVn6ZKoffvuHqsceqB
eFOtgxvEI9rnFuWRaDl9Qq71PsnGZFwIQs/pe7FtTtygM5Vjy23FudvGRoQbR2x6sdDTi64OR9cp
b5l1P9XEJs6VMQdhaaoj6xW6ybbSE9KYnKv02E6rHYVoDG32CR0vGUpnHM42o9KOr3aMM+Shy4WB
guT47drqz+goNTtNUtaW2pu8N4wLtjQWgQK+GTnedsRpnB2XeFi9NuqXRUs8uz871oJQS9ECGab6
aDR+w5oq7jyjt48ZGUKSE82u1U/CJ2DgDxtl9bbcw5h4r0mKTKtxKXU3S7gFG7EOFpY1RnW3WoaS
df5kir/kIbGGM1SLZO5Yu9IZ+6g10V8z5H1Vffg9wtQl4H9wKj7+zfuhGc+QmUFMWcI/54BSb0lO
KSKGcPzszsSjRZvzr+C985d2jfVR86Ns9f+C7gqJl9b5CooN62sAySgxe+YbR4gix+sr55ttNr49
4+xkBTYHwnXZqPaj7NG/zYeuSFUirPZGd7DPX98CXiRiGnsXMj4X7EeTfMSuEP2rPfwtdUsOkOtl
p1EwLPwf18t3BIAmnK/rF2WJP0cdAntZWJ1G6irEoqkSFuegG/mOzDWGQ8B60phJbXR+4mrDlNRM
VoWKegrhKj3KrLG5hlC7KDDNv4wXnU4vN/wVkr6+Zu/OiPfLgF8dMUM+JIHyzwUx/Q31d7aoNKYf
3lNDqE2qzLOjzzemeaXsFX+Ok/2zlZvuCvpvm83xpHZQsK7uFK+a4j4YKG1fm9d9XVvijDIKU0a3
fqO9+FUHeYedsBiDnbAdDlRGEDt1yWVlUXHqB2XML3GTdajYoYtF/UzXGJQFj+1WTsl6PRF49oen
0omEPg01Xe9l7Cj7zM5RPvWovTsb8EU5BSgVn0B+MOFse7dTfktiUIulC29z0IJdvVH62xAcMT3A
xPugqNBSPXDLtjpaBORKuFicVjdRr/G6ZNOhkGNieJsdp1B86DrHIMLmsLFsi2ioNUXadOBn7R43
2hzk2VjnHHt6CGz325lcI3Ytro/Y0muj6g8SyEjs2/RuHeOaSi9ElF6l3xW3UBOlDZql9miOUH9Y
nS7jCAShW5JiNv98vDUH1LREZSEpH7Kgoe6CqD1mlmHfjDoB6xn/j6B3CCIkO4yMLEkjpfa2Ykf3
03cHwGIEnJ6tzjwZvnbxZPaU2o57tH1SPGAzibMr+g2i22+Z66K/u8m2ZdiVNbK53gFGX9EaabFh
cQ+2Tm5BBxHcxJzVR78dX4ZUfyq0ExjIR7E67+Q4c8NkFxHfdmY/peZI3bfXzlvdwMMLlnOT8dPK
KrEbg6sz2zFvBHfIGK7YT3WFlBPf/XAsXUZeM71XnJgb5Z5FxVffQP8h1rI9Kpk/adTPW5oGi1lx
EtCsoy7di5kz18a10xvXd4Kc9xXyoHm195NSzwM8pWqtUEyDczY+F73bme705bfmvSby/XQ1GjrF
S+Wad5PiFDQM1Z+qF6QzevukFb+4KaPht+Iza4PE84s3tYrfGcqLsu+LtTSJ4Y3UCrKJ+OL8MjjM
t3sbQSPThFmoS3576kJBQKx9fMio8eh1uVvRT+00j53i2sUnhzOoIYcRs9ysZm6EOgIwGnRW3Lua
dQCOH6r/cXRey40qWxh+IqrI4VYIZdmynH1DeTyehqbJmaffH/tmdtWcUx5bhu61/tgYZqgv8K0Q
TtvW8HCCO3T56LO/NZbiTCZEKDIQYm090fzkFiuoB7q0wfgg+FHGcWCBGOIZ1m5LPSJwGJ0T6pFv
0rS10CYEiR47eMiagVUj3pUtlLfcQYa0qd+8hP9oro30z+K1Hxdjv9gjaC8CXLuvNUDb7yEjAK0i
AvSxoKm3nPWP9XjONZwUJCk4TfpW6aDRQ538UY311CpMM+TGQY97w6Yqpl+U25RmxTrRD/Z2meJ/
CWWOuWOUR08DzGxPGLDfqEayoqkFiQ3KYz2jbE/HnOpQ58EQA3o+MDFyIqHsW07SPtsEIxcW7S30
7JH+mxWiohGeUP9JbKdaf2tsdAr1yHRUaNavZzrHFDv1nkWkmoCi58LadEv8Jjj282mM2prjw66B
Ih10qjqREdtFO2aOo4ddCgCZ1yxtWtcd2BEfsCbVD8NPVZNCH4jCJpvsQKjZrW8LeWqy5taPRg9Q
OrzRiLVGa/nBweDEDKR11Ghiz+f4uytYBlQz0QRN0ybH7YMY2Zt6MZVwWnhibHc55Hx4vtmD35jD
56jZYbU2lNfYpkAGPR7P+U4AX+ThMAszDY2KKdyjz5mMuSFeOcM7AsSPJSloN8bWkKjRO5Hyf8/F
qglSiAzrGuG3zNxnaFMeSlP8BHqKRhvUg3Q4Q8N4gcfYl78LC3PSD2i6GnvFVeMvEoE+ixhh0ziW
T41LLXtvEfGqtvgPfCg6fz/r0tpkjZRbLZMP5pKIqPXBCGdTnFoUVGGVdeKJ1PtTRp73BofBPgVn
CRMTr1m7WJ8Ly+yh0usdszY2JEgw8CUynndJbdE3LWIDpe+wK8jfg2351opagWWVlzzLgXLw4zFY
Ickp3fxSjeaReualHjikB8qnSH2xXmgiZpdBQ4Ug0UBUIaabQASzi3svRSO2kKZrEkRo01yxgIX3
4pXDKXJs1jZpU4o265ybBQDVRocyywyJqSanNEu2Fp0wyv/Tr+c8NwnVvUa1zSo+d3Tg/EJj5qTZ
HZ4BPzTKoVn6lObQXly4YkuaT/FYTe+2nlabGQt+PLbXQiJYV/MM1iscerHrr6TVoNLseU+iigxN
RYe6HWfOQeLCIN3IPAdtEkFnPBSJQf3EYJIkvDGkx1fIi1tDGapReX8IdzSwuCR3254dgoCJ3xHg
Y2NcveBR8bEVTGDdBF/vSys3GYYcuONpfb5l+s+eicbVYqrnwTQVRqgcGJj0IR81gxkwJw0G85x9
tYLGAavsaR8cX5u65+zqUveWKF4Go32SHOJGn9FYiknDTKetSOno84vg71yQbVNiwOhMovMzq7zp
EnHnkgOf5tTE9tAry8Ki4yduqKlLW6LJNotP+grrPbHRr8oq2RSy/CLN4a/qp40w829GrtfGrVnK
5nLHsMS+hLGkN55dOTErNCCFfeZu7bQ4TcpEs1LchAJo1krtfRSE+DXAqJUdH0fDSc6GM0VeoZON
nJ84rUcq6w55z7oLIshheAMMe5NIDvDWBS9tmlJNwIG9K0aE/pMIbkmOg0p1RXMct1TdalELxlUW
knFBv06pRecXkZ9620oq72wjHGrvhSQF8BXlIian8wThMgmugwUVYcXpgb/+44g021a2o20SvUAE
o38shWL74iIvi+y6dN3Jmi3EJbG10ywjcu3mRpLPzpgTetRZ9dES7VyYLFR6O6PDe1YhtxCmV0aj
Rou8M09hy1SDQYcHCgzjGghEd+XC52ktn+jb1woeffEzLGj93xp37U53kgzvwntZNCeFRAPRXFEf
hzxBF1OUYBxz/ms48T1dsyGLlpLiTlw13mns6u8I2RBiFfsB8CRqiGUKlUyXsJnNu9v6V3ETDWYs
H+Q7skaMVsqZDmORtBumCYQoafMqC+/ByrBlTAjTDnnABUlVeqDAjmEKfaFrO111JgIvL2JM9JFD
+KS3ASCwAvJmYhpizXSGapenjQplg6owjpPnJUGYWJc2AfkuultT7VnE6m0r5YnIRXfn2ilHj9sf
unh5oTQOvBcVtECwazTVVnT+F7IfSFr/r8b0VA/pH5EvF8v8NogLCB1zQM+iOf2qvKRVI833DrNu
uNCMjk1lDd+jpLxsUazraxMRuaHjfij9U5x5T23suRxGkNN1cTatBhqrMI9Ef0egHR9IjxdWCUTp
HPR+kpyRQu3xhg27xlrQXFfElsVT8VbjOYIIjVpPk1i75iPRCDsdLFXMHeywr5W7aQCSh3xGtu5e
vTZ/lwWTiFokm7+cXucWrEInXgdNJ/LBmbsm5qqaJf+6akTBpDPlmFDFrc6zd5fkoQPu1yR/4wxY
j1rMXag0TFBXo/HY/AryjzRkPQmMFV3eLEMK3da0qj0WpiM3DX7qZAX3qeQM8VksCc6abnG6rVYD
7qCiS/UWBD2LbL28aT1IfIozfWrg9RwbbgOSFrpv6anFiMPBhf8iLPeuKME28E8QSx4pr4ZJgb1f
CjCVyXz0KyBOFGkDeZnDnvPtKo3E3noJfIjQxzv9ijfNRT3S2f2PqlZZLGm6AU+VMGSBwg5exasy
fkxmmF1cDwNcj3kY0TWwIQ/7aaDga5mgJn17KLap3R4cWjajdSZE/v6Tt0xnBUhymBf+bUop5QUq
y7mAxZcmuiMNE7AMZr8dOFs2FVlCbVDBR+EvLbrpzFHNLIKcw21ozcbX9LYM/aWsCIlHibXPXDoL
0kNTaFHtqG7FKTMaRCu5zUvSoEwSD2ayDdufsQEwxtGFzBIWI6P7cytn67flGutIEG3j+bvTukNs
0Iaqx8nZdbvm0M60UyZi8XA08CB50jDZVrC4aOt1W+ich6mxU5gdJBV9h0HVyQMx7T+yXvieyAE/
pSI7y8L5wA6XRAq5N1f4nymVv4wqPYpylWyyhI7ywhuhJ2m4M2nH4VyEl5QIgH2FtT8YdqYj2Go7
8EjaNcETOx8jiuZTu+Q8iTmjFHjAmahV6YfMg3Mfpx73IJ67LsXE03VIsZwc1Gwh6CG3HQwueQda
zfJHDS5AuWIoFQO+SmQwZ/wgmJacBPchwangE9x+IEuYaGrzNrn9W+qTJqh7RCL5lrbRBZxDna31
pdqD0rM/GC6aMLfL92pWb9N8YS/ewlo8VURQzBKUa8K3acwIiKSea3T2po95ZrUb5KQNLovsvUQp
i3hqgNJqHHr1OnNV/FAQPizndy0e/nVDs5ea9zBn2bnGNBt6q4przmcIEho/XcHGCPPMTCOKw9CK
cdMYYH2Jy+X0/x8mqlWeCsbjWasB0HIS/jx1o/ApAjPCF9EFwSVN7zX9GG6svfe+9+THzeuk6w+D
cwIYuDpV96aN6CMNzSePoMcuA881ABisKX24jARhns3EMoRTTBa3GXE2I8FIrqtwv/VS33V9ISNX
tH8zaVId62H7GKrpovJlL1KgA83X7I0pgTGxvm1GM+i2NWRTpKZfUkQR/7es+tjMXrjITwQFRcBr
Gl8n+QsBQ+Uo/Cwfp301uvEvtgUsmyM7dh34LlhxvyVMIC7dV8PqngDHdipoPsrWfdMBQ9MSHNdE
SRWW9ssCe79pzM4+8pZiRi77q63LUz9y2zd+jUimv7K4TuCpyKly8kY9PrUgQCmHn4o21Wm+mTXw
D1fXx9DPz5kY7FOWxz+Vx9RYI5C3YmQnKXMvinuEMUnrb8nwcBEIG1HTPC3JcBl7/TuV3R/8m7+W
kOjO839a51KRO+QPg1FfRR7szWQF5lEikFSAPJBGshn0IQbT2uQq4FfV5mk4sekYNvsPQeLUBo+U
VGmjvHfO2pnY1ZveAtaCZAPjRETQO7aKwJ+3fdaCVASeByHW7zMDa4UrnVslms92cL69geEyYwyC
1TU3c6U/OMtlcfQfE7/U6vraOJWIt1Vrv0xa/2onyBELfLzIimvvONh4ZpJ4dR4rIjrmBBIwOZsl
j7CX9TIkKPAu7ddkzd+tg+//6Xej67AKGNbzMmjkgim4OXjCMCXZNckgLbO539GaRAvFPPg0dCgk
GKSTW/YEwtswx1ZC/dVs4E0y6sXGHLKXoTWeeX4OJFUku0SUmyr+IdRzuzAO9Yl3R4DVFCwUTHpP
04xjlw1vkzQof0gvSknr6J9QQ3BsuB3g7qxtwWpudWN8+Vl1bUQ7h1XhXA2nESeIRpS6RbbVbB4U
LA7OFnFTgXJPork22PnLbL67GvIpsk05A8l8p2/eRyuFBzCDJ4k6bXQjOyY1ZXLmYx4rPWKB+PXJ
RsnLZdlKAgF4k3dWhUk+7e3joNuPoAFcvwnPNw7efo9MimspmS7eoh7xTJ11lzYzNbT3YsgZFtXd
SLx3C9dgJyEBg6a0I5lbaErfgKkCVHBbMZT80b7SOLwc2vxPqTKmMoyaGvr5+zCkN9kX62iIplf0
uLqMUR2mWT0XiP9VYXr7OFhrsvXlwqfAJd7CFqBu5o1gzOJpOnEn1lu/LL+DuaYPkHxMWaE0t+5F
K74bp8kRoiE+jIkm2jgYoi2KDDZgIj8ZGa6J75zdtPX2Xqm/SzelA726DNgEkP/QFqOz6VAeH7Xr
ELakFGG4GaVbttvTppIdfX85mIQiRtrEiriUbbBpy1cv5/AXcXBGyo26oLaJiCv+ESmHlxmNzwWL
OKaBvse5VpLUkN1LuReFCTE5F+qkGvnrx/Fh8ThOxpZKdmtqnxOSsDZ6zWIWW/mTmAJE4ob2jI80
mkS9RpjT5qcr64+jNf+kiUYszQosDX0VWiWEwdIn5yyf2xBt1aulJ0cTyftmqCt7l/r2xtlN/UJD
uE5UiLZcUh/aAQE4CgXDYChHQiiQ/bU5zv7KIfVZr9/nJnV2VVlcdLJaGMM4bGXCfZhaZ5q135rK
2i0eLnHVviF4s/d1YO/tkTpRqYxt6k6Ug0FWN3n1zoa57pTTlg5IxkafETsvIeEaM9+tBGxdVODS
EJYjS1iCF4lYPmubI4/buKd2MR2yzZOQGP+10MlfHTRMLHrt0L4d5PgqqR40pkAcO/QsctTUORkJ
JzQl1qbJphOdKRNrWF88GAGzj62Vy6H3CEiA30NVgzQ3pa28EfIJ/bQBfrIpTSn2caO9SDy6meET
R5ojTmzIrGkwfYxZfUc24qrpsc9Kl+yaAKKN4lxrQsnhBgxHBEo81UR7+UNCJfU8IGHDeNd5V5F+
zygGfPzrlhjrK1H6cIP540hjtSVlfLBz7amfzc8ORXK4clKIQNAZ+JY+k7xZn+p2KsMFJzd/tNyS
G0uUKHjK8cetVXF08/7RqGzwM72OxrQ70IWRvKBOasFu4z4ieDKxFi3MNfLq3Bl3+TxE5mqiXneL
Zmr1rfJ1viBqu1A+qjZ96qvqRXRTfMjm5eK5NnZZUoBDQIYQuEsPySxJGTXScLY6bNCadtfL9MpE
eda1KT6ZfYJUb97pXHBeDB0cWMauQ5EcSC4y8Lby6C86Gids2rqhR6RvWLie7ylZQDXf+NacEIAF
hTwnE5+6jZw/GkhWjdu25ukjUhMF7OuQ6lijfGbGaQb8UtWhRfTYBhA8blNmlxSV+zYTJhNkN+3X
hBQ/poo9m+2wt4Tg8pi/uoaRsb+OpMYuwIB62UL1y3JfoZQKy5k2w3zEIA0RqfcEzi2ktadJ0Uce
yFHikmXEdLfzM4ZGogfudgn/mCJbsMaTwVkTSQat0FMfFPYeUVNtCx8Ix2q7jzybP3W96DeJh8c/
ofi8toytyOpHSGHECP6PFduXzCqynWAyNKiOCsipMZ3qfa5pB7Q0ckZEoKIqTyKvKW66qs6oyfxz
IbSoio2/VUnQShXXmB8dIwamdvYZy/pOi8tDI7lUEN0Mkfg/oGd14i+umT0WbYk2IHZ2PGzaQ/uN
aRq7GjGgkQAZY4txEcnOn/3AzImRhNKnTEf61vYn11MxmPpCbSrhJlvSJGhaBgF2ME9w56CVWesl
Uu3HwvR50iyhny10qbzT0HwThRITurVNlw0LIQa1GU1mW0UpmA25DwIAe9l7QRqBupKDT/iQN/vV
TqrqOEzYf0omRfxqJpoqu0a4NASSKKpVs0/IxirkqldXRgvNCcKgMdmRluLX+8zX77U/7frS+xtb
9oJUsG5Pupa0p0YB5EFihzjpeBJz9yrxaZ0sZf/JSIa64p5L+CHTAZlicUcDf+X7JUG0I77AK61Q
th4quQ7wehgNxNtEFG1Ar9NdxQUaTXCP64u0r9zicy7b9Kj3FqHL4EdBqaxdosl8M8om2Vs6yvWJ
Eg79Owuuel3cJ19NEaJvRK2tod0KIsbP0jSvVtUnEHEYFdGAH0k3am5rYmWEzo4kX+C1DcKSI2og
lPPpqz2i6kB7xYczWyeLHKbQ6Hx/m5pZQCIBUXU2FSd7vNsQbPNDhYds01agOzkNtHNHxUQsvO9k
Xn4bBa3pu691pcCAEnbTqWY0BqV+Vou1Uxrpe/YEfEWPDW6A1kBnO/1oZD5EKGAwXAj5GEzyaNdA
aPkw9FFFEgsMaf/c+nMd9tNZoR/cEs3xqWvs1HrxOTWwZvaoIOHQqDmw5C4h0m6O7WFh6KKEaro0
ruxPsszektGToeFazrFmq8qeBmXdjYm3LbDtHzco+svYSPuQTLdggJZMJsAkRHMo1dE7RYMb3HCQ
AaPqtYyWIvspDLikAnVmEsdqj/rulBTBZ1dBKWsxVLJTssnP0Djow6PKE/9Gp9xBnL3Oi46x3HzQ
5mdTH9EOphbP3mDV20Ej+92rHi3ZWUcjLyiKnj9IpQgtHYx35qfe5olz8hl3HoiivFJdgqAgnZcw
8cGZcsrll2X44WR0Q9o2dh7Zi5lCrljlebFpXEUCGz6SRefXFjwr3PmATjMVWm4SZjY2ALlQV+Ny
7YZaMIYp5xmPnUtKN7xKMYLY0CzXWqIPR8f9MlegpluMyNBYZMqBa7Kwm101TntkMF26dvTkr4Pm
GlGhjxIa27jalXGuPZDFqstg0C1/2wz6nQU2gSa3I1/Tuyv9YVenWDf3EiZkcfoNuexUj/L+FB1V
zF1tv0DDJtvCNPEI2vqzy7J/cA0NFaGtznpefs3G2EQmMpB68Bcwj/FiDWKNvMJ7bvd2ujGIQYTb
TO5VpkeSXIANUiWH7/gs7dTfDkr8oAnfJgWQuoBMTOMXKbjjSs14E2J45oYAfUvSz2JIvwp/Y1dQ
5lbcd4yfCw40N/tuCBEjCs5yooTQuJZppJuAzGNsi0Yss5s/utXDyj/EtuFv4TTgkLP/4dGQORjt
BuoKDbI2XnK8D+36Ls5NFGjNfPgJUtD4NP3IrVTuqGU2nxr+75yBONRsRZB6IS6oljArt+aFaI0m
nBaME1AhyCkreWEBlReiXOTF8TVUcVr1/H9nwv9/zJo/nbyB8bB1mHHGwDtnrsZtTychDpXqx5vU
H16JbPmnsi9Kn9GAuQ3xC3T0YVSIQMObPLsiyQ/Chubm0AoecZWe7Xki12/RbwhZXspxDoAsWXfQ
iqMGz5qO34zTHh1F9rg2YsLxv1xtKW6Fa958Dy2EzchiLPVn0Ol3oykeiBNDzC6facg5zJDgO5k6
xdbv50OSlGPkGIizlz4+afCNmbM8i2XNg1w6m5C+2IE4WWgzmbUHwmSfm8Vb9iAgsChG5NN2uAmS
mv7XwORnK5labULHyPwuDjbxJmGwjNgDljdD+CZms+pfkbXTecwkRUQxCX6d+kqI/Quyvnok6cWA
b+GZm+zglNfOtBuH5kNg+PSQcdrxO5QIUeu1wk1lHBduii19TQXxj/1L03Bk2gG24ESg1azK2nzR
5vS1X7Q+Su2ZguA1y7cytBLPIJz3u6HJmIzmPn22Iarh+QjRcR6barUuSUSaDPe7Pv+oW0cLGdwd
hPgoQwFSbylgue4inzayT2yzpOCJi4aFYTM7yH/tijj6VZC9kk5xQy5IY/31AmmfAggd1+l/rQlY
zY+78s5I8uU4sf9JyOECJG+9L6LSKYJEwzJmZAHCfFCnDehemtjGYv27yChlcqyG7AfYZxZm9NHA
AwF8GJUIGUXA5NxyvKymo/HaNzdMpeinsRBzbAmV4EIb3EeJ4nfT0BO+CbziLL3plFmrjNV9q3VQ
QHSMKJ4SwVKsFiCSrmm2nQQ6mMtlI63Kpmeg/Rky+WFjeZwC7K5CBWHfDRNflZ0oZaO0RbyrXEYe
O0328PgoI5r6QGVDDhn0ZulucJnp7RxtJK64z1DGmMI49QOOZVNP7o5t3sDHH6cquI9x2yPIZHdJ
bSJ5+eguhTNYVzZuJE80QMaNRI0jjXzro9s9BjEVYvZD5k3lt19rF6FyNMszn36PS7kXGBVs7T0e
IJqMAcYG+awZOsb4Wq8/gUt2xcHLk8dZoRpLhvS5G42RMBuaDBotDXvN9bf0lTMzFdq9Q/cceMZ8
Kke+bGq71X5kWvEyJkNyt8tja1J91+KjALReJ2118K3C37XC+Ojd/LGKwQNLj00tcX7t1Xmgy3eH
TtDD4KNCGEpzL0VOnpRRBJtBwVglnY0IYjmSf9A9UFK5QRP4sLSeuaUBF82gKL5jke/N9WNXsbgq
0by5VZuG+Lk9rkGB5htHZg3UR55gdZk98zGV/VOPFD+yR+076/j8hg7BbABwsShRMc2leFwT7HDM
Yi99O0MBoUaF2yuJeE6rp6quvI3ndh9T0Xe7yf016abaL0P8LGaAUlMHwzDoI0qJMGL9q7bJJGZW
Cvc5tXZkCxEaP/Na9Yirwjht37w6v6u8dSJtvgQjcnM0s1xwpf2PjjmDpEndCSVleqET1L/EXUI1
luQ92bN6mLEuMKvhxIlLnVLU8TyXSX4B2b4h/NTPEyaB1koCAr1SDkpFKGGPVH+PGyGSQcIQxFXo
5nqAWMB+lwHO7DRFT6KCgsZApHdoSOahQPoG+IaJQ9s1TB39GvLRiMclxjMBdDUzCcOfkymOquVX
9xpzR1B1wH/GpumpRXDLkKaZl9ih1IubwQ6g04VYNJ4/ce+S3CfeSHc36dR3BxJYtiYFcjw5j7Gv
bYfceADB5N0rNbCe0QQzQprHmZDsicRESdjI79ZYds0wJ0c1qDflizeSk/9NHu9fXNEfY1BeRQh7
sXVHxH8E1by6Y/ljAnYOJmVOlpmSfNM2X33DZUO03BCmoj55FpydO4I/+h03StaCHgfOA6kkHtzd
XJ29qj8LbmxCVORTb3v+BhMnEvVwKPBBOzIhdcqcz85CdYUI6LooENuT7hByD+C8Gaf0ihgw53fH
aonVVp0XFyd511/qZt5PMf02hlOMSASy59rrql271mHUMYgxrvYf31nmnVH7zaW29sJHAZb9dQdZ
HX2XST7TxYc+t7jUV1UYOTOKDEwAGJsRh5TItOhuUAM4UzSkfPxm4QHBON0J/IZGbiMvxUnoOlL/
mjlSxOYl5Wc7I5BIblX+kqFm2LmFSaKyV1PCmhPZLFjDReXFYR+oe96RPScGDrxirAuS8whOzeX4
BCQ3nmVfnyZ6tEnMA9pv8DVsWLns7iUZEI5Je9/lGLYpQGvC0RT61uviFw8ZyDaBqkczbX7AC6VX
I0bcQbIqd6eBoiVz/hVeLU7NQEhCiZGa8QlEAaX1QHD6LovpP+lckOkGYFJkVhzFufkvMEcCoRZo
1nxsibAYmXFA6DtknSO8NjkrUpg3VVT7nBzeZUjnbd92+qabAnku46ANZUpHXRBTaTKSeRXREvGR
IyBjqtGZNejyJkwVesdIdpLJFM2vwf2Hi8CP12rCFFk0/0L+oFNKub7Tge7Z2J6J1klgcOuvVuGs
dkls9JSZHFIigvrn2dQnFIMwJT0WfjIwQFItX2NnX6u3cyxVaCnPBrzpzgpQ81J7p0UlksUI4DNg
c9lLVXSIJIM19WxQ4ZS2AZefT5IdiV5dkRrY0RSvKtrnGJyWU6HcOO3wMk+dgwB6qm+VpQC/qqoN
lXLpYZbFdCgl/pNRwvGnFaLFCgvARpnLNc+XL9PugCv8GiFZbVxM5GYomGjQaAJ4AqlpRTQ5rQUB
TW5sVvvXycOThb3KoErriM7IGSVQJLJuknnGrZ7modLhqwTdcVFWxsAUHfGhusUyj36PDdziEl+g
tBWcetT11nJHsM+VNuKPy4mUbamZ3tVB+d3kbU4l3LDLF34aGiBJz67xhXV2/lKgPX8xaAQkOpFL
GN+eG2j/8Feyvmr5tmqmaut6DIK9358by062/sA94U6kmlgAHJupVN65VX/M9mvKdQLFTVy7YLwL
l/NAYoJCzMuEcDLEWxeLjMSFlNMNGTcCBt4ZfdWmKRvQM1D8jzEI1jD3n52LwCU9lTUkW5GAxFDM
GVl0J3PQitMwqJ9KGcl++tBc8kJ7wfY3PTu2i3Lfw0iFVIIYz9Bt6+RSSJ+E34rCVlyuwKNxf18y
JAFOMkNR4M6P59wic7o3z+2ktAO3X7lFpI6pJpg/atcIDoT1E6cUEHujkbZlT09DKp5zraRuIKWC
6df35HSjaIY0ufqR4xMi0GDqxjheEHoW9dlbjtgrkI57aBoCJYc2P1fgy2HZjM7OkWjp3MWZINQI
UMjsT5rwBgwp+dOMXeTYjfrZ6/zqQY3zxTLkbUCCUa9JlJrwtj5qU4SR7nzBa8mrDtkDDNpZ8cEU
nE7MOdjgeVCm4cRAhQZPnDrLEp8W5vTAyNpwblNxIPIEA7dOTA9D0AYDJq5ByQLtTwRF+a4dOlP2
ihTb3SqTMARlWweRVQdPs2+Dnb2UKcoIrVnQmljYb/00wPTaYLxDFQs7vOnamUYX9TKN+nKiaJMo
D285VcbwLphxnpaJ7wCVBTKMniUuLbmD9bxbM+mHw3q4zFX5atqpeau0zrwtNpFmomDS7wfqWfE7
Y3Vk76kYZYKemGBREvvTdTAHAaTG5N7HhaStvLnygyV4pQwTYf/4bC1MUqb4za35u+qJBmzK7uw6
RXCueuObPKpHzGzDNS5Il6SCYj/xxsUWp1fdq6gMDGJ7n+qirsO5z5wdRSPDasnri5EDCFmV16FS
97T36tvDVnHo6xwUFPZJMX/vcAviYfBxENveePCMsgj73Bp3bJ/cnwng/7B4L2mLJZyW8XbrxfrB
Wqvni8HCFlZ2oTeRlA5wtfH9pP9w5fjW2clNWcFTng2vPvGBZtm8wyTRRKu/WaWFbsAy3CiR7k3W
2b4ICIksV6ezzguSZdq/3p8veRLo4WJxcgMP7VaD2ZWYxdDM1tx5sLWm3WLYA65Uq3YcCCDiXyMa
pvhk3Y/wgqOSFghWfSOGpafToy4yqibb18VIsZp15YMsHRaXpPxIAos1UJwAhLWdE2d3s+NlKnvj
xYqphaWNBg7OSfVzbsRnk3KDeJJu6NVdtW16+0aglLYZNfcXSOjv5OPxST2qvZrG+bIssnKnsiwx
sWnJcdL+EnOH8Ta2eSG82YpUZ5lhamCsS4UXdf7K764eUddiU46rYd7mkFbcYgyUxZDoJ8g31DAe
3p8ST43T6vqh6bPbEOjgPoFDsH4eICAiaRkPWYbAT8OaBiFKsIOFz0tp5D2rcYMRGFG1l9B0ihPb
L/ITu9XNDmycerrzr5nsMcyD6YGsykecQxaShczdJZn14iMRY+tCkYI44zloNY4ztLhZV5jvqMIg
XOaO5UXCj5bz5yR5gEplxw+NkUe2jMf16bq5matHILZw1jV87bBQ6uYlcwir+UUa5bOVLh5KCeO5
ICkB2C/9E1vS3A6dY+6Wq46CAeFmCnPjwjmo5a7Zs7ctcu1vLMEziAYOjl2Tn9M0vfTZAAMxD8s2
7j+w5yBucJMubHIPCgJ538YjsGubeO7RqhaMQerbz6e/sltwiS3Dsm8wHtTWvfMHAx8bshpj4i8q
Yl9GbAuI3l3qXwL1sNT+i51OZxJ0kLaSFLsJFuvYSJcNS6z62VpMCIyhvMhaQGbru2+OBpF3MvSU
eVYGpxRSFa1nmmP5r/h4moXcV7/bOqR9hQuizB1Op7CdJ8C39I+TW7y3HN3kpLdQgl1w1BXxZphU
5hRyO1NVeivwwvOwIBYy5au9vmMTKVMsXGSoGP1VeX1ANY0FGmcYOzOYiV2E7A/m9lxl5hCaXbnD
DZaE7rsJp8NfTm96X6ljk4qo6kz4J+ID912Diy2bfl1c/fiC+/Gcd3CseGWRevFhafpJy0VKRtV4
ET82xswtzdcjeiMuvRU/AKDv8U45tsA22n/LgmiKFAeONjEc6KubF4g3HEb7TBwj8LAixW8hJTHG
18SMjwlkZJ7ABibCCesc81x6NB2QFVsjm7sWC9aXltxxzGVUUvQRimKyuYsc/smjdLY3vhQb8z0b
rSd91E8+ckZJcH7lahgepMHWBGzi1Za6mn5wLot6OAkyT3dl7v+k14ZH4pL+x9J5bEeOK0H0i3gO
SIIGW5X3VTIls+GRpfeeXz+X/d6Go1ZPy1SRQCIz4kaOKK3JmnZp25m56crXiYy/Ulrzfnzy88Df
SDVLzLP8szXMZBOaCiGaPPpqPNYuc6ZZqVNFT9ibzkYIayK3BrHOgdnvdYdWRanuajAL7IuZv9NJ
QGRfpwHV3HRYCVOD8sxjN679OFhZVr0e9brZ+I47YbKL0/kUwpFjxBqMpYLi+lerBCZyb/gZxvSx
D+aYHj08hWLileV5wLoIdIuJyEIkHkdvDE28Oj/mQCkaJgBNEaOzR8gLwScx9WHfbl2b6qhkbvGQ
udq5Hd/QfNhXPRVAAjljEhjA+GVoIzClmDCg2TPBTZVN0dW0GIX7TTvSjxyxeuN5LlZJYQLnTLJ+
mTXwVVot2MvB/xoGLEWQHwGzKP3KYe0PQh+27qB/ir1Lkg/wg/0oYtpTwNXVRzzc4yoGhzEP7hn4
2Pqh7gNjYYNSQCXGRKrBjoUSZTTNT73ikY0Z7alg8gl7pOODnunqH+06GpflRGOTaLaYezzfjT2e
g5bucj57UJvSFg9pTBd7HuZAFJDvRHm89zRgI5PxUri3QE+u0AOVixC41grdCIsQg33HD6+NFBRq
IVLNrOtAkdsm1mogEPiFHzqH0JAhD7HLR08q6XXKCzZxi35s24/2Ctcz5HnN2Li069JM9xAtG3cl
/eCSuRUCGjaSpJqsVT3wavSlo7agmJXOy5N5+Gqr3LqNtDMY0+GcySiEK9JqnJLoilH2P0TBkCBZ
TehRR3oUsaiDe5D2bwF49S4oI+bFZKLACcE6bxaE/dQeOKeL9Ix+3QK7e0ZSuwSF+JcyCACtrQCA
MDtEW/pj1pG7HdycoU+Vsl96gcnEyxJLc+LRhd1/rVN46k3Jscjlu8CiXleN/9qG3ewSZh6T5VB7
o1hb6IQTbgtlAIbIrIIpe7PSjS5Ya7pHoGGcn3LD+eoZop9B4+2Lqj44pqAdOST4fYYLjtlwEw2o
5HBqEd/SoInzavcBV0Jnl/gurUca0qS4JIycJLbkpWBS++DphqSg1dy1hIm8UCO9uGkU9SKrkRcM
RLqeixodaTWV1Y65HnwlBgMSjQDAVg51nGpsRXSSZxgrv27PDr4P0g5yrJ/Qww7jFK0sgZxM9lG7
cejRg1JxHnNDX6Q7B8MrTZ4ZR6B3B3jY9brIyL+c5YWJaf1OPn3GBHlnM1UzCQgLVi64neDBk80h
+uRQJty3QSB+/UbHRqxLCvwk+iL7A+xKxzRBWdheLUosWCLvFOfDKWfPBLR/rxv5K7qe5TMdnqjK
g33qvFqmulYW09bQqbNVT1yOpz4DIoKWvjmpjZDDb5l2t0ariw3Zqz4C+PEaeOOXyp1u2zQOPW3B
K2sGzs4CboaB7nn+r4CwWJgQ21VESoubAmYiL4FfokHGqKNgI38R+y46+AhnTjV5b1Pjr6VBckIp
MntpWv4ysAaH+24A8e8R58K7OBQJpyeyqR5cNi20Rn9VLqKF2WXfOXa+RhlrL3LrYzDa6JJ6SPBT
FTd8RfBKrv+YoqslX4+4IxDwi7pI6dCaMXqH1Ls74qOawzrMRp9b6pVajcZ8PgUNxcaDVo4gTdhY
Ez1y29hU8Cc4cYIy8vKLYnYfWy6OljR+Es2EYqveDr4WbcyaStKi/maYgmADQHyan/gBAY//zxX+
Jhx06+gq3UXcBXuvRXWnKoAdU03HzyOrgMCOUy/Mm2FbcyiTxnJsx+9h1l41F3oRMIXxAc62ttWz
Y9RzikhYjFHdaF8j0lZm5SO0IZcHTR8Cbw0b9qRyTdFKE4zC+npnmlV2DAUK2jwtbcwHHW+DmzT8
7LxdGW6Cde5v0ooOtDSF/g09Zaknf0WhLqMpP9ocojAkxMHRDmUEXLBsLW/XFH12KhOorL0sNkOB
4tepEYP35B5tXTKkYsfFORvrfxaoxrU+1DPrUXNPcYVRFar22rTq02gacm1MDYN5LE5s/AhnKAs9
Zc1ZFVa7b9viCcUMv65HJJONQPe11q9NxKEfJ9HBtBFcc1+vrcARL1qPqjPDhTT2brHtx55/UUTa
o6rueWgdU1LkVpk2EWebJDhb6g+sthdf4Dj0FRvRxDQF75m9q3HmVOgNnJDMJRGGn1qCabyzfASG
XYMUimPE1pC/TUXjBrVT9JQ12m+mZgS3o8fLpj60IDRXXghj0HDw4My7s+YfGiSATqrYT+zeXdPp
/0lsVa3h4IhlWfEq+HZzIKGqO0T9S5MjmFDdIza+fKWVuMgY+a/tALipiI52V2l7Hu0tmzlYThvV
EualKgMr0DnhwGmhvsSR2W9kywogI5xaKFZJGarASM88j5F2XOVim0V2nW2YBN293PjibBFf0c6h
PzQPHackkGiM9nDhbhtrwgZjtweQ0taDX2g9qB4ERlpN5SJpvy4zu97ImLFcGKfnpqXv4hrYA4h4
ZxcP+B5wwuM6pRIr/TXnEoTzMeQoMj6tPdYQNr8DYOV0DXgPy1iCniau2RILIfYVI0ldGt4GV55x
kK/0l/0HXdFPdkbxNDBy2g91ci0nxpcAvgi36an0g0gjJT3PngImvdzcSHnSmtuW89UhyvVqN3S8
gwKq6DFWOiac3vkWOkeS3sVQMcHBe0gp8K9DEtB5N4pXkJ6ADuIJRz+EoJ0e9QV3NUjLJKg0EjrD
falXKfYASzE7N2kylY6/ac0aJGeANLhQEVU5nT6C2xAR9zAe49xahJpDOteYP1eaAi9rFvjtpfNM
jZxI3TkU2rgljoBXZy+l4awDhccXChdDjzZzN7nEWRwGVbUu5zME3q1FpOvFtc/fw45OJO6DYTsQ
4JW7ZIIHirWJjLl0Q4xXcM20p8rYWInvv5HvhyE/Ge/ERgbbKB8ftQxHVTIyOWkHPAHVmPyTTSGS
o3m6dLFJYrtw/sLWIkQEKvVC8v+T+ZMsMRmgaKalGkMpO6pcLFUR35hknRrvyQh8/UkMJPoRjLRr
fT1fmoXhXZzpIxrKC2r4Fzm6+Yob5tP0lcPdQ7Fi3gv8nleTKcsclrt06kjflEXa4/+edpoFsJpX
rnhwZIqwvIuWnec4S2B0MGSZpIUT/hsfJW91J+rCfTCs6Co7YpAMAEFu52h0vwptH76RmYEaH+ni
Ss8B4/v7vqHwmiijMIpB7DKA2tsF/nyeoBRRA42jcUQu5uDkMZihPjSmy3FAlcPZoEtiWNmza90L
iuudJ+xukWnoKoNJkkmUAi0gCpxOBrCIEHGG59FfstH7meieqxQxVpPa2OOJVMfr2VPF4HujukSZ
EhpMWwGTwig3ZvPGtudbu7HLYjaNLAZZBl6inFAcrfJieMzM8NFCCLugSYxmpCo28PleMcF9QmVE
RC2GBxnQGIbs+IQQE3exP/7wDE0kdO2KzFzqSL8XmCpAIdOG5zbL6Ni2RwvNFSLNY5QMJCNYRrTg
LrqMrf9ey+pm5d5OxPIz6VRO6U/zhog0NrMm3quFYssqc8hsg083J7e040DyFPFB4a5QCqulqdDx
+a+aEcljOZgHe3A+mbGUS7tyN2GX0V9iDKfL1zxCfGnkORA3A1xqFpW0WtzIOg10x7JA5JvUAXst
HaSSig7M5JHseGo0568rsBjAIWyW9TTdAhPlUVX9GHDCGguVW2v1MBawzz2gBcYrndHwC3+UiXKx
UiQeloJhsSDASYSfiYIWRqwkMu4WDhTUihYSyrpqo18z8S4qyhB94imh4TP2ewMZ8WLQ04M31kfo
oa9NhDxNdHrH8DvcBJN3c3WtPNXNJRk7uSx0vgan8y0/BL+AUz95qEXWXli+ZRPsRaOmV+4a6tEq
S3oUBA+xyaw4OKh9l792ae2gLwjga5gabh20raPWHLpQfQHw0MBRk6nV14dkvt/riTkjTtI/M9Go
FHphLyMPVYllTfkqs+im0pKvsvabyfXcckrYpvTsbnN/OhKBVdqsSR3d5C03g5P3TFMr/ybh+6Ew
wXEzL1Lc4wa5lfpvlFoU4HjCvVWNAxwJrrObYvM1LAUcMcADU91QSjWsehF0VWiZxWHSJh3TKN0Z
4Vo0n0bV4l+bSwUXBl7wl7XxrXHVBQZzucvC9LnKKnOF1pxFuIrQbIG5ycbo07G7c9d38YYh1685
zf678o2YdWNdqxJ3A9QNu/RuYaGt9bx4TkqtWgcV4qPKtqmEg48yc4FaMT1itaYzUlKMubbrL2qv
OTOKSXZ4PB7SsI43nmWdiwGiDAnd53KqPv3gow5lsqwGS9KjLDaRRS/Y1xnq9NUzvVPGhpALyZ90
f+ycvrDDks2DTKebpwX4LfelCmdqWNFVKw4zWCzgLTANv0L+1zf9pCG25BBOGjIF3Josc33BzBBc
WrmsyuaOazTZ45DtQ9TKZeQ/keC2NwYmlVkBYAyIR/ZgtKnNpKglG8re9/jcxghPXuJgrcD4B6tc
ex9qXo+BGfJD0QCLHBNIYoZMfqU+Pcb09xiFrQYTHyo1x2WM37tGfuZ1fwfcQAUPXmmyjlVWnEpW
FvTcwWNS+i+09zlZeMamnnJ/RW8RdqKbgcqib+p0B19XhDLi5CeLxUwi9sqVHGX+ZfqnYkhXCTNN
uw2YkaASQub5rPtpzhiJt8nRm2NqyfNoIxWzZbDQ8t8xiciIEja5gQEVTT/tbDbzx6jXt1RgW7Qs
OiMrcIb2KLOVhCQrT+M8DJzinOSONH7PimHZjE20dpDzszGCq4rVvvfCfZxR54fDLR1cDnwSF59f
Y22TUva72n+yuumOt3ihu4T1UAlZrGHtVtZ4x3mKUYzq4zqXyPAM0TyFuflEx/eXEd2F9tsXr8aP
bfxSrpBqa9Mw17Y2XbFUAR/o0YrnehGyz6OJ7xTUtDGsN2Fo4Z+J0Q0ivTzbRvKiyLtj2JkDfM0w
LcGTlyQpBQkiZfYCR/HKI58DKVnmt2YOHC0tgz5fiMPU0MM3bhIYMTgk2zdLwMoLmPoyN0zX5ig4
cRyiIb7LTkclCIHR7oxbzohMM4B+h1V5G8dspePSSwwsKE4VU0JUx6JFvtX11ZtTkF6J0b6rb23N
YNd9RG9trNJhOJd4IuxAHaMpKZYwyf8miwW3GV+IqfMfesUjSD8Lb0pQnUMBv48iahNm0KSlVx1S
4W1gDp611gQepPzvzjAefUTFBhk5rKXMdO0UHGfpQH/Jwu2Qo0HJJpmDWfAF/VuTRM8UA5uqizXO
zMsYdt9DBae3Fg1sFMsgQqYhZASxIqv/eKF8EDfh9yuXyuChmEgl8KG6Vopnc6S1nfXsG2DoFmGm
fdd2cZPkXjIIeahahre6kodprN6KPkoWmQTanMuG3a3+rppsLjXpHYY8PPNTN4p437XNq8/T9NAy
BRiIYahieWun9NDkqI072zhOkxFubCgPS0TOB9MszE1dolB8R04Ais151Kr6RrYllh/5aDjpQfUn
6GFEjkh95Fgu3ruQUrjU34G5HFodF1CVjVt3HM741v1FZJFXKTjNOKX6qQ0mwq2w7g2KZE+UL3kN
Vt5FTkeqkkuxQON/wkGy0k6iBZelSR8thDV9kPz1YOXzOTo2fwyZvoBTjOk5MpT8pUs1I14b9NI8
o5QdLzgKYhy8hgV8guyB+mrrAapJ7xct7gXpEHyquCjWHllgkAIJXlcESzH4PArH/epcjyc/D6mL
y+SbkGHJfcmqKua0rBLrA/YjaH20JGG3d29NHnzgkjr6/UD6lwP6IdIQQ7qcwwKD/gwudJLfkNIG
dTXjTwCqkbIDo6oK3ykqHkJTfEcN+qpWN3Zpol1Rcp1EJKDtOOz8YfjRspY7VqAtXSV4YNCM4T3M
Y2etzTEERoTpJ8t5f7QvMDTInljqQLCTQqsC3VxGOgGfVRjoD55IxV4a0TWW0IEKtztVA3sGQSEX
gx4Hpk5AEplaV7XlbEVM1N0YvA4jILXebj/igLJa8dhofUcfkmEvx0Gh5l3OUM+Biw5ChcEevHq9
SK9oIvNlKby/voEnVUBZTXEE7VQ33nNb3EuRIKCqwOnCj+tLhrCxFX3n0t/YbaOt0og+rWmwQoiA
+q4BAopX6YOAKuzP5izNyCoauZ1+GMWv5xcuCtT4FLiQI6vpPZ6hn8ohU08JsDCM65Z9YO4KWLCL
sJtN22lwR9bN7AdLW2eamAqL/EPV6V84UVa0VLU4EAjA1d/Mgb2BVZUzT5n9RJN3KXz/UpqBuZWT
2E4GKgTC4cQSSZy7yDyB4rBDF7nkZMroP3BPQR39AuXgh+mXbhFiyKhal+WpTA6g3pq0/ewiGLh9
IN7D6TUnoGkReyxcJsKPhzEbkNvmERAagSo/Ub+6n6NaYQEtO96PKKhQw2v4qw3vq7F0unjuoB+Q
eK5GNIdLZAA4EUXRcRtsCmm/OMToGB1dNuEyr0R9zyENz1I4kv5nCJd4Jy+8uO6HZofluQehpDOy
NYRX4UyoNeb+Vy+P7IfeJJglLX+CXudIPswnY6RYI7VcJ7VNMuWKqExHcM9LHMNEFS2ScsiXRk9Y
JGDlt8JtvpUVNGzsFHxTS8ZlPj27OB8XtU5qIu3oOUiPwSdz/lcRDSY/NbuoLhp8+lF36M0SenJE
uA6lM8w1X/9LzXyb5WZBJq5GvEIbblMbSz4kNYT9IwDJ0YclNljq6CSWca1GaGv2hGE1wpui1fax
R4Cyc6uY1PTkOpp6fc0SrDw5ohxhMN1qoGF2TVTuKwe4NYSSTCioODkWV8/zD6D3pz2Oju8Sf0wd
xmQda7l1EhDNnIqOQQ4EihYSJyZNJ4CKwKAaJgERSpSaYFpX9cy6HURprkeDcbNO/2DtxNqy0Mhr
iTpUgY6wfxzswEuSm03e20ihgKG0a/XgkOO5KLXphfolP47ubwCanvFl/9ZHHrm+AnVpOGabEMm1
pLrE0kGVQUQ7m1ww9w8KLFqW295JSTyDW9xFjfXEAVkw16cF6YUHy5H5SsoC7fdv304sZUUEhxVz
TAD6eyVdrAh9bb9kBdY89GrXDuQQa735FMY2tpKs8VZMZACU9d6tHegiMhLi309PRWP9gjH3V/Zb
mElAoFp8DEz28BjZ+TLVWOirKATFSZYB3wZchk7sdxJqvy7eA9/28NITgJYQfDZUfzXw4qUR/Mzp
Ayx25IfLRyFb7KZlFG6hkQNAQp8p0+orT5luYejoH6JMtRgXLFgl5fTLMwhRg/Wd9hc35OyiC9xc
bjrEu1IQ1Jf2zV+rRv8YhepVxBYnQ7UAePCgQcq9OJmzoGljPGqQLtwBkVMU2I9JwSCsJUOoCV9K
xftNM+bZ03GZx0O6SdyE6OwkPNE38CC3kagkGc5PurNgJPMRh8N4UGlAjFU7H1q3sYG/OeYxM02B
otzRnVXueFvdrQ52ge3QTFnINJrLfZD/WL6Yw84wGmc8q5fst2g689qL15mQckD0dChS8z7FWEV9
28Q86+7Rxr0zth83RCiJo9ZdzF6vz1oTeNs+hyFfBzb1aWf1B4mB6z4ohX7vvc666mUi0/OhrJGH
B8yjMj3TLu5ghY/wc5/qfFJ7GvR2qIqrCNEwmfoYH+CAHU2V/Uo5Be8xi2iBF+QX3dKZJEUYf47+
ksShs2z8HKgU6plDWkb2yjbt9O4E9XulgU6GlHJUseY/GooQWE2Umy4eLpNIhm8g2Hsv/BfewjQF
9hUz8RTTW5pa9j6zLYNfM945dj/+VPHErKSwP32//PG9mx/b0DfBGd/+XWqLk5AFCXTnwIEHLh/e
5yQxMy1GxnohW12r3hyzNimbGdNXs1MyCe4unGUadaV9lqpmGjgA73FKXR1sOhg8i429mgLHOQvL
MdehHPb5+J0VuEYJRlcn0IPtjXrhlzi84gMVkImdnmy5oXTo51mtdtcVxJJYWmSAjad66qI13aLy
qiD/YQwhFsuiiUqP3Z6fWPy2WiffkCnll6KG0tH7mlxTzaHxto9l4uTPCWqmExmOn67FEDQqukPa
MQ0zpvQaEflzaeo2Q7kknnPgxzsrlO+2zJ0TCjjnVM0XaTBFLxqpn9FZ1CMPltB4rRsi9p4TG0Mt
xZm54xzlud74QaIaJYwB3UcPum044OaPpn78UKir83ZINmIc0Qj1rn+KcNicQCRR2hHNtgSe4LET
TRUAaesR+1f4yCwweIydifluikAo7o3gMZ0vgNs4ckU0ejXN1iBTx6xP7O9rn1JzFcRO+tyVAzbS
yNpKDygJcIsaiXVS79BsjzcTs8ANCxJnkl0H5OGlnhTyTQZFq38/7fz5vsz///l4/vyIMe4xZmZK
9dx7V0sk2T4X2c/QJt713wWWFT43ZqoFgFEsxla38c1KXGRTqn2jAe6pdTUicAYaqAXaeBFBeuu7
pPge2XegKa4nqIakXAzps+0QC+4MAcoPZh/PAd7sDWD5aPnvj1Tm9iFxYmAtTkuO+phWW1Y1Rey4
vYqGsHhBg5yczJK8UuExoCtSnL2tp/1hKg5JAFLJi1UTA0dQpb/zrCJ9oZWDkFpU0ebf35Zp/kLn
VZ6nLOxvvUK4qdGY17zqXBhu96RadWL89lgbaScX6Ju0oQVV0JbjInBwibRlpB3qNtQ3SecsZT0d
Kml8a4yIF6OMyhN2s+qQ5XQWlOLZkKnnbHp9RIzW88uzjC7cSemzei/n9J1aeAlRSnmjkV61LsWA
npM2LWR3rCvvebCR/RYDzMHI9Iov0lhODS0WvQowLGP3jm84Ju2lsqv2GjdI7BsnN07In/Itfd3o
gEENLLsZU8+XMKE4jOFvAAaysKrmPY3q4KM1u9cY6fQnwaDp3BUub6mNptiy3TfX5kT771LIWTrv
D/jFC1BjjbIFcvq5hd44/nPfteKCyGKRM5fyWoWVaJqpbfNHfcdIAfMfCCapvY+aEyAeSppTTu5H
V2QoQyaC6Mak6PYpHrwHt7URirSTuwd7sxba2K8RQJXXKkaWgxPK/Qqp+NDl2T9jSOcms/ziCYtP
v0G9QJpS4Ec7pwjorwirvckkkldf20Zx0t2Aj3S3OJmmi6jkw7+///d5CZzuXIwUNypFMqGKV9Te
6VMLklx2CdLUomebKsSfUK33qqwp3YwB/CgRzYNd8jVTUjkWg6rslamc5jg21rZnvrAw4HjvooQ4
TSDUsO0/3TYAu8/weFcQhPuiNxVz8LL8LHDZLByE0VDFafsV/nSM7BxBaUdNU5oK/OowXcBVQn/4
MlVSPrkh/eTGNXpqQAnKEaPkRn/99wlpeuWOLxRDKiasRhf+dkpj59zAXU1HFESZV7YbtPQx2gCo
dUPjfZi9Q5yLVov3uEuXTW6Od00K/zCyIUNN9KZ3lGyUYhq52oYEBgQBnOHo/BehWaUcLMrwQNFQ
oBOSMJBKhR6zpdM9TLOioUHn6U3BZe4hkNGXH4m9INXl36fiaNwNcQ6LNq6W2PehdOuuvNXTdx8j
he0KPX8JUujeZmOU16ZBIBhGrrOvGqybYWobtHMy800jlNmoe+15mCOSNBxZBN9y8NBLLf8stfK5
9TP11CRTvwdQvpzyrNnHJRw2f/Ktd47+H1GnUGwnJvsZm9M1tKIve8x6pDFpyixL2xh5ad196fcn
o4fB0jXDuYKKRQd3zv+jP4M4yKk/VQRVi6qmvGLS8UGxWenWmRS9QrRZIAns5gqzZ0nnAsCnvQ4L
20WoaL1aCMWPiPG964QNhSEvgh5LU1e0dCQ/262LsLNxDw1u6Q2htM+4nDmdzZdmvpS5jmUo9N77
bt+XnExt3zwIejIn6Jm0Our6FX9JekURQ1KLRHZdNbF2LXqOjXaLZSI2O+1K3FyLtwWJEA25ryTS
cC6VnLhVWfcA400sGVnsLzJgRsVkAj7PxnE11gwQJ5qeW3Qvr13TuZsyT0HY2+5fVRj1lz5GfwQh
kNVX13BUW5ISykr0d8t4y3A1biZPvqmJhKYuE+ZiSFk36ArK/b+Pcu3GL4A61wYfOIYkzlhEJep+
03ynNs+oCDvzpbQjbPHCnf1HBvSBtNF2gcF5O/Um1BxWC/HE8vczHxm7LCjP4iv3/bnZKv1TS9Dq
oQgxGqjSv9lNr53siVtv7IxN1jGezg3rWVnusNVJ0NoAd3vp+70v3egu69Nk4WTMfIOCpezOTjYR
glhq8Htj4E8lZ4/DvwvYL2rIsCtWgZVvLNFVNxww5cq3etxz4D1vmX1OwTVfK6gFDs7RY9tOS+kV
0xPRHChMhyzf40hNXytneEazg32BY++IS/7fV2NioNH7wVeru+kh78qFAbwO9ut7guft0YM/si/i
nOMy48t1pmkjx4oISuZ8yfgSqzpFB4weJN5BFFr9G1wQuEFTE2nBg6kseUIHrjZDQIASMXX1Gak1
BzJD7tOgrI+hgsvZGWFB519U10qTmIWMmQBoOogvlPZUkpGztGIMQ15Jfljef7lgsLY9tdnGH1vi
O8zgJZ6QpQujLjep7SMm9Ar70MIuSXVD7GpbY4BhBGN56CWTzbjHJKpXvPgA4TApJZ5c+7WXr3s5
46gtwz3qvXmywnYEJ4rqpGlKj2WjiG6oMVYGeBaTlrOWbKk2UWAlaMlTI3kD/YFLbXJ/ob/uy2ya
jkySb6Zj1IesZVlNAHCtEzHuak/mC120EjWorxaU9VeeOXx7VYEH0c/lLayRkk0eZjxN03qg8oGH
RSzQd+R3mtikLPnWM5EhTLsgaSa++rWDsSv38XFhcdWPZCt2EHQTsrsNRqmSWNFlVNpA1is2mgF7
HNCeEvWP6GxOhkW6TikpHmnp0Im10mOHYCKQlbf22U3fguolmGJxmMoGFZAA0hSBVnuOTGOJOlD7
8PsmW6nSJGirHd5loQGTqtSWWEdtE2hkIuglKaoyV9e+gCwvU/DfktEPO2L+I5CX7novOdUsVVub
DWFXT7jC4nQuDJoeGGINN7ISUm6m0i7XiiMC0kW3OJJd/1pIPCSGXhCM5Zkfg9uSGut06c6YjO7J
bZz+Zji4HNqye8qFGR+dsb/mRij3rRg8ZMpY+tAzG6CKy7E9RvMF2Q7By1QHvWpJCHR9ZqhxgLTS
mvojYBHAAwXiFk6SHE7LUJHuRE/xX6VMhjPQLB8Kmuf27WMv5LvwNZ8zDgkxjUEjNsuLZsWtiQuq
KqlxpQG0jSn6AxJ6AobgsD81LOVXxnBAC/MNE6P4jVQLJBQmMVh+eWeASuxl2NoPDUB/hDfcodn4
lOY9R0DAhjur0lE3td5nX07i3WzJZGJ9tW5aEM5lDl6ksnbvAM4RhLtm/TZ2XUz0SNkwObG/UzcH
X66NBxIis7NmqYsbO8ZuQvl2hknVYcubHBTWjr6MNYjsNc8J59zMfhaVA9LTq2MiIJAMRK6EJ21b
mME8ZV9m8Q+LfnQx0poxVS1u6InFbSAbBMToRxbsIntqYTCWvnuO5wu2HRAzWbNpM5P4HJ8c26Zp
8I24PpIx9xd9lnpUoX+eoN68xYNsaWTYzXrEV/Mcwq4IRu1maVbxHOZWuU9dMYsmzGMZ9R+EzdvP
ThZNjwOmZ2y89jM96+Cmdw4bkWGzNRnAHUzkUYiVzPtA1zkh3TaLtGfVMcCLw5BRMVvPi+GxPkpd
T1hyC/8iK7WXqpEb2txqWWcyAcJATwG3+hxj4vwCXM6QtdjmwZHJD2fY/j0Y5V+Wj2e3kvWbJ/tj
0xfjj2OEr8zzsrtV6NE6tvzo4LDpnqeE2xIy+pr9fYV7VH9kmf3yhdSeRVD35zbMXv79yQ2N4mbG
WzsHuO6o/juRzXdUKHfj4z1cepXHDiEaDCU2dYmDmmdv587OY3tB14QUzot/gMpHRpxdyarzkb5h
mbAZA5zkfLHweaw8W0cF1aN5DgwMIohl/C3hVThpgi44jdkbdp/0zEZI4pQKTzQIdNTFdNAykjFY
s0nLEanfQySvStzxaEpAgE4flRkssl68RH7mfaMAWXMw799dtxvAkGraBgAyZ4G8O9SFsI8qMbkz
EZssi5DzTuGO2iXjoJ5ERXsOsSv42Dq2pJ8M9KGss7tRGLW+fDXsJqEhA/CyPw0ryd9sX4yQmyaO
O9y8DkGe0DPno6vSXZWQHZqSS1BkbrejokGA7Pj7vBL2oaIxFgC1vE26jqEUWBrYyRxF3HwhcdOA
zzYgUquTKbjmfrCKiXVlCPSe2WTV6kXSbosAS4deeNqanChU/6J7Yug6j0Pce9435SGZjPIQzZd+
gH2S1VG7GlRan3zm/ANKVfSrzNB0rx7Z+gLr0LnVGmITcZg1TMymHveu5gyvIy3ufW2RmedUpOfE
6JWRURhXGqDNyo2404KaQphudXuwKKcP5fyRmVbabkAdkZO/viQdkKCa8nuKs+xqJ2N2/ffRYAhG
2NgMdpPkRaEKZ0Mnta5I/WhvKDk+FmxMqOoT48mQCvuG5PN9UP+00MrsvnU+y/w/xs5rOW5sy7a/
UqHni9PAhr/R50Q003smk0bUC4KiKHi74b/+DkDVJVWdjur7gkiYJJEO2HutOcecqCdh27yGLqkD
6ZjHL54ETSS5XD8aDWJrCrzfNBoVGy2rgqcGWxLz69w7FhBhn8oKkicTSQ+/G+OCMG/MJbZKuWkg
VwyU21/KNtxKWJIf+KtvZUUJqdB7cY/sZJCG8670jAGyMud1WS5jKuGW6yZ+KWPXXuYRwUOxq8Rn
ZAbxGfAt9vwB/p/DcHvFBSyUhIZ29Xgh+7ijVDRs+7gAWo08nOY2t1U0pfTUUJnqumU+8JmX6zAN
O+ZM3LbqqtVPw9S5kn4odlj5aWHF2UsGm5gv8cQBScr0JTH9ZuUa6qNXcTqMKcJbaKjBrbJc8EAl
nvxSNFsZGy+6cDIc8sI89jpf5ZIAsqpIv0Nv6F/6Gs8fXGWKTMTQIcWlCpm5RfbY6eaDLpOMFNGw
XM1ubJc+yRk1P160anQ28UhvK2tAkjidejOmTJ8ud7Nj38fUJCxm1SZJ9GMSaVSXKfiaOFDTtheE
wOfOUa1IOSPbjAZiSFIV5jN5KcKc4mOdBK9dTix4BVdhpzqqenQanK0KM4ispmFtm6jL+VVSxfbV
nOKuUfsHuDt59DJY7rsc+4KqXEnaFXDHe+LSilXeJNB2nM9DruZXJ1splW9wLYOYMm+p8LVhw4Ud
4DJQC559WB5bWobBJk21/NDYxYOqp+lZg/e6r61hF8uCfttGZZD10IR0tPta0VCIFdHarcdykVbG
1mKC/0QRr9yb5KgtqPc5aBwcZau3XrvXy5KgKw0aT61Y5VFQMjgyOiiPPRHAa1tn1vpzG1+alxDW
/E0ZoFhXFJcgOfQnUoyQUAOzZvZoehuk9PpBONETfArrNC+S0qVWLzCxE1lgnXo878QBm8PdvBc3
oAWxUM02CklOd7AqADcbdXItoe5e+3yEgjHZeby0+JZT5Tj8XJTTati4G1qw4lwmA0m+3PVqldpk
a3/L6SFfJBakix0n8VGKiCKq7a4DQsgPiiIYJBs3VNS8AwAGxtbXjmPU/ZiMdF2UHdtUf+eXnN+X
WoEeW9P9rxpZw4Sc7PvIj9/Be+AsLLxF5yrFDtBJHDFwhf5A6o47LttSk08YM1AD0rDDw6cGr0ZK
VYSknWcIkjAiAmQiGICLfaYE5SbQcexlk7HC99L05BeodRwcYJ/nR35W7DRFqMA14IyYWTyuk7on
GXti2au5Zx5x1n/4abStfTLD3OJVaUISUwqB5sOxtLVa9ogyp8ZeQOxKa8cjN3m0yLq8kmaeHiEs
fkZyOa4pARorS6XTkfotXAi1ucRZqR0B4q/mtT5Smsv8iFZnc0iT8jCvyelQJqpLlOP2yhmSqdWl
8y8ylwY7vsSaOg0uDW7AvlFN+IY0V5ZWltlTSM1GC2MIBeUQbGWbhsuG1/+qgIG8y2kGXnw4vsuO
BveqzFvMpxRqD1GckZ4gVbp1I+Dsoqfs3w381utZm6OZz0Oa4s3vEvTVXQXxCL/2nVN7xKD1kXGC
P/VQjELZBmFhH43uxedbfqAciKgmwqNMnJaK36ov7jTCZo5pXraki7LgqjwuhR5mCzwooJoZnHFp
Rt9HYOzCFlADSgfdslehlWVYc/atJH4MUklXN4hhh5jhiXIeczQRXVJ3qCkvZJ8bC+CrZiOkrzy1
gG2XXpTRXQKFIMmUk17plPcvftO5U6X7CMEroX2smiujRISbKvLGmCi6HyoalwGC6+W8mrhkUeYE
RS37qefWmyQ1hL4SLyE1xIgdU/OAKfouody0oP6yGpI4OoHr4PXgQk1Je4AWT/KJRMQqA1VZzbO6
HxO8zsiKddUiy0SRBda6nn5t0PHJ3kgCvG5mtkIxp59QVtyX4L/2KiTjB1kQbOVGW98L88tQYBpC
AVAwIq/dh4L7PbNN5qpcBx+CvPc3Hcmry8J03keZ+Ze4ze2VoWVMqEXVfU7b71rbkIiEqnfvATIA
VK18dQRDYG9atBDk+fCmRKqqPQ6QRY+cOs3vvPJQ1GJ9pG1Vqoq1b1VdX9kpXX86OM7CSnULU7FV
H+dFEjTqYijzam3kqnWfDPFW1QLrMcY5hmoqe2vtLt3XWr7pTZHRJKG+6AMi/szPnlEl6q9TMgKq
LUC7q4kLqDhp4WZKpTkUOXH1sfGBcqggds00MURlgg87/xZkmn4/zbUZljlHKK7xGm86nvyUFug4
PKq62l0U81V3XPMQNPpzMlYGAPy63ABQhzSREf3R4XRZYCiKj6JqoPTbmnFqRVaehylNl7j4AT0+
9o7RYtaM+ta7dG6nM1LCyz6vBnHtYvjOUL9klKFHq99pGhVEGpHOgoos4HPUUCYji6eu79tVoRjT
yC1ub8zzozvRw5PBoYlHmRmTYQcU0y2HKvg4Gu6GgQNdrs6AECvV58EYdpDlejJAAU6nXix2kdJ/
qC1fKUrjxkald3C2Uc0zyravWVP2sLQN1NlEWZIXchqCWt8NylQgp/a7y8FXoe5FB0Dna1y7kwzB
dIwpBBYTc5iKz1XqbtNMZhiViIgOifTbQRxXbk7UkO0MSScNi/2YaRENFxatpz39mNkrQQw2sLah
hw1Utgo/6p9N+4fDQj3luIGJoC+is+MRZxDKV3u6GkM3RGQ/rQ5m8Qq5uL/mXI0uUWjT7+0HpMN8
Axee3dn33oBlGcCV02kH0KvZbRjrgc/gQruXnI4M9y7grOJUaTlaRpJv6NOwSimd75MXv/d5m53N
NDmQ9+Qu1IIsCQzi3gHkTLbDDwa+irVE7ILEMA7Iql8sReQbV8tRuRDC4BM3SkcaEVlRtl+EXtnH
Jq39WwXdrzGLK1fa6uqPHjAWBzYzsjPjgvaLGWfpU6VwIPs0hs6Qk2gTAs3EUovpurvCxbSG2Dwo
8ZnXFDQVDGDENTZkUvrdbUIjYru9EtidIglQLP3Yaa4PHi4rvuKTvCebALoeNd5N0iXQMGSJoYFe
FYC5ODxYad0iQsFY4jAQqVvDOXZ6bt6V4We1IGhZjW31BgVNv88jZVkRwwXpvUPKPjj6GQaau1ch
3N3lNsqSJKLrL3PKyEhv+DxPwk+i7WDKz3jwCvpuo7IbkFUvp3l2MYTi2qEcLXvranVJfWPmp20r
VTMJvPOLFwoSmkDd2aLAIXOH76CpU/GEGvuNeCnuBC2oK8tL/c+C5uqd6Ib8YrV8syrXVO8MU9E3
BAK/NSqVdB0+751RusGNqY9ytE3rsTQAMaSyGOg/mOl9gX3vviBv3i9M84TVo2beS9J9HbsHxVew
t2P3AJjYdPWGZo5K8rQpXwq9+SwKdHpIcMVGEMt3FwvdoDRqIf+KHeoj8SOlHGwPWTk+Gz7aQ0cQ
EIP+xcYj4KIVoxaukHa6abW0XBcDhr26j8tFoY7RhUjidOMa+k3R9TV2wRHZevTi65650QfvPPbD
vim7eA/6cSp6ZlRswS4vPRXauE7t+JiNzXdXgezZdXm5K4TxLpjM8u7EzrmK8QpPxW+Xkd+yb/gp
Un0KN/OCvly58Sw0VopdU9Ssd5kYugfEOxXqivgLcWH8//DU5iOM+j8WiaL6mwLZ9VHP0v5EAeBi
lgrJZ5nTneIGx8GQNSnh6HV6bSLER3oryl1gRtl13gYAl9oiV/+tykS5cPI3qijoxAU93dgQn2Xh
D4dSDZ6FY6BwICz2Mi/KMiT3z2VGSNZhd3FbiqHW6CEq7vThPGjhcI46aiS1Ae81qoczxbuVo2O9
DIPkltqWv2eEPaA1ZzWL64RRu/dQSfwSkhsVxjw5nHD5LXQDYak5ks5FPjL5kHPrWuSyesg1+9lx
6wQiHAP0wa9v7QD6hZQIJMNRII+WE08BYT5F/GzgqyfpKJv9NzpZSys2h+8eTDtUmPScyBVZ9CIP
iWKFIaUrY/vg+7KlbYqxYvBpnBXYJU60oWzSiaIpOyEBXGKArsi7+z72q2XYVu1Lpsp31LrJa+C2
yNDKCk+dqDfUu66NHje7qM+icwU7Tpb4PsHOtEdHdVG1Jn6PK9wutgn8tLsQ385VqXu5j8ACrMxw
zF+bgIx19J5f46IsiM2meWjjvFkFYeRu9diD+DHd0Ayd66oyFkcv+5yqY3iZh1g4ELDQNxqMe8jl
y9iCCVIoXD2USKgHaYEbTxAT76YxmV5yO4IWBbBXdewnh8Y08k/vEKMGOMTcCGk50y9TbOy4YOsR
DMfjnlx5ePOuS+Aw1r79vK0I7GrJXGBb+Q6Dkc6Rj9kQvwmUyO9l6HwO2sx4bAz6/pHZHsY0HO6H
QO/vDQb4RqF+KY3OXJqkbh6oBxUPhJ18rwUelmxs1Y3uJfKiq310Ugr54ugNpyV969YgQ9vi7LGw
/0bA/2rtBVfZMfcb+9v0gByb9ozyZryzaSMcQJvGS9tO0cCXQ7Ls2kGeEI1SV0u5ZKKBdfZZNsUA
9iDPmka/FiTQ+EGDjMEO2hsJ68VisAxjO6/q3UAWJrCxqenVhVnU3c0PZYbQDTx8t6P27u3Hqg+o
9Y/hCoJG/xwG3/QhhH8Zi5AEH689jj0T/mg8lXi3jhlhn6Tay/oUTosyjxg7GVR+IlfUJ/oHBGn1
FcE2Wp8cRxULdNd7DTgNtHs2xaddJ6BiJNXT3NpSo2Q4k0BJ7l8j9YsmDWvbG3ZzZiBJGhs4a3CL
mAwrTplxWoOmvdXWrbY1y0o5tV3zDRdst/Cj8l3yo9FUJ3rIocc/oDr2d6VP3Me8bV7gPM2WZVN+
jY1c3g1d8HUwoejGQ2kdyb9gljomGzMm/al1u3SZ9OHXEWsMo4uByS/h0qrivGTlt1Lq4coyxvgZ
hCxROvG21ZT6LjAVeV8huNziDglWdOxzuhgRQ0EzOBo9Oq4BiIiBDkQS0hZ2ofUUiRaCaZy6j60O
CFiM/n0ufYfgazLt5zZenXvrhr8CgcpT75OcuUk3FtVp6vAcDL2n16SGX3RrVK+6UO1zRrsKm1x5
5rLwlnRwDe/A/JGi4lv+Aq819AAvUrByRe9tgNJYmFPyQH8gAu599CV6wjjYhZY2Ep5Mnv2pAUPd
ehlDU59Hvus8OxGYIg1iK1ohpD/AdeXdW0UQKKcvsjUhsfoVzbm3lCP3qy4sgL0lQTasZM1oaZii
K01xwTlNKUaSxKUFvg1QSb2nbNk/hoYLx0DhHc2ttW7Q6QdqrBZfFJnkJz/ml0GD4lVnz0WbFmbn
xgvVjCkcTauKaB6T1uk2YMUkLW76xRYZkjs1aBh3In242om7K+MCMbldQ27Gn3ug4kw2BCAuqh+T
oj/UTva0mB9p+CG5MDa0lxHocfWubtq0ILXiSQXlh9UkeRN0oXdSKrd+Esw1TrnDVtjt5paUHHL0
j9QStUoL12nl5YdOa6Jzl/UEdJBFlNYm2RmJTG84aQCD+0O/ifChkZ2GJyKcFlPx8BDVgDFh2YEP
CtAD92RxZKGXXkKAQ5fQM290bsxz39CQghQFuKJXxfNQ53td3RJUUxS5+awy6Pr023/86z//473/
v/4H0dzJQGC8/Nd/sv5OqQg8T1D/ZfVfL2EcFh/fwrf5aX8c9ucn/Wt5+6/H377n1W+n2/rxr0dO
/++PJ/L3f///y7f67U8rK6qF9XBtPqrh4UM2ST3/E850OvL/d+dvH/NfeRyKj39+eod8V09/zadS
+en3Xbtv//ykWc78Vvx4J6a///vO81vK8075+JZ+Dcvm49+e9PEm639+MtR/ODr4V1dYcL4sVbM+
/dZ9THt09R/4M3V8MQ7fdZO9n37L8qoO/vlJ0dR/YPIk6ttSXVTieLU+/SZznMnsE9Y/cOfRe1IN
y9KxDrqf/vvl/+mD+vnB/cZo6j4H0SN5Pfan34ofn+f08hwNbBcaXMNC9mM4rmFP+9/fHsLMn47+
P74BsFlmWNAqlxRfpa2OIo/GixEVH2mKE1ALuPO2bSDOGLlJeMolWbhWdXUkuaZNQzKxC21hGXTV
slO7cN8p0fmXd/T3U/71FAVvxF9P0TFc2+QNsS1NM3kLfz3FUriNkYsRm+PQ1NMN0IXFMKEl9QCZ
RLWM6hejsGNyw2ne0iS19naSv+e9lMceIf3N9SD4JRg6yAXVooNvoSgvbbAXgA1x47QUM8Zu/PK/
nLX7P5y1K2xVNV3Esf921oEXxD7CUMymfVBSnShR6mhO/kWiz9cnH2BqERvQ1/RyVGPDRNBeRjQV
rip26wUSO+1aptJdU4BflzHDciqhN2Xq7GlDlRy0gTspZgw0JCtyfZj+SUZStsi/C6vIFm0QGFuD
cTXvWVXd/f1L++sr001KQZqrYeJXeWF//TzwXGiUnnxckVar7lQlXQ8DelpK1M0qxlGwNxvGbX5N
HLVqbv7+f2v6X95W/rnlqPCUhSmIIVank/vl+1rUNkmlVTHQy9QPpgHlCDf3k2Epxj5wGuJXQ41S
nRTjDkA1dtJV6akKnjxuECU9tr8/GyH+/WxsXXd0x+EXxG3yr2fj22IwW8ry0ieQXnbjWxcY0Ynr
ALEZtSQKwGwnLydyaIShwZI6L864Ck9HEpKEYA3OC1gJ5I0UK4X+Dd4n0yyBppN+QYTZBDKtqYSU
qpmmL/7+3LX/4dz5zZs6lx7DsAh6/fM7KailIkFk1KmEQbqxQ6RbeHFyi+RMv5PHnOkEYmhCDQNB
7y3oM1IJbd/Y1Rrf4L8/F/PfzsW1hMVpIPZB++va0/5fPtWxib2YpFj7rp0Q/11ogHOP3XSpKwZO
jSLm/TDio+KCdUHtukR9y69FjRnMqqFHlauw+tXI4Pk0L/hhbTtc4dsOC9qB3GHCbsLDvFJXiTjY
Vkh5P4yxO3kKhFAVhXEkmVjioMTM3i1FCaw5dbumhmxX7eGwjJdRpvCdIKthf/aUPadHNWEa0Dpl
fMsHxGF2zXSY5qAJ/kcnwcYntcXMi6WrBN2TQ4D2juIDQhsaNavB8fEmEeUyrkgyjw5//35a0LX+
8s3E26bB01dVQ4WgZFrcQX59R8nXxdtpmv4CbNkHCtlmV5O1GSJxXyIaxsIyMVypkHGHS/fuEHxt
GRkddJlpxV09PfQ1k4clwLyDsKz6MD/66x5/wFzognRfzrulkZyYhfVbLrTdcY5vnhclYx1a0lOc
c0oQwYp3ivHgdEw+72mmPT8Pn/fg4u+PjdYsoG7r+59/cN4+H/vzsHm100N/WVOoWDSWfR5xJMKd
k0dCPPkYZemTupqO+9Ssb2YSWafcaUijsIoD6VLDtYjdWyZOmr+jXyCOYOnBKApSHbxIf2TYDubb
ljYMqGznWnAWhk4Re5Ln8AvUmgI2A0/y4JFwhEXqmoXC3CoharygrbVbNC3KR63z6T4pQ8Y8MBBy
4weVtg8j2Kddmb4zX1+4HhEjOS01eOnPcgiGdSqZ7sKufCEMOf4WBcN9WGMyKXv/FVqhe9Cwwtw5
uensdGmTo+I61A5JT0cE1jSbkOnNFuxLcpdSGNthOKo3JSCExzhAqk7GWf6N6vgWSt42KNLk2V/R
KgO3ZwfyNjrOWnMjfe9PqXlYU49qN1brztMlwIgMi2qbPonAT07QQahQoKMr1PaR9J9hoaeNfCrj
kj9VuuJemlyJB80/ttQhiJ8BMDGSXjslzYldYr+7mCzSIqZsEykWeJ8QAIXRVGjXokWiiOyIlrLc
GZ1y1j1/PDk2v9C6DUiUTeACCmmP67wALK7G5B4YzOkfHOk/FUbWb7Skh2TCkPoLaOTncGjzm2+o
8tC2bQc9LRMbr+QFge6H1tIb8lw7WnvumiHH5Tyab5GlQea0mifTsx0G0Om4VnRHexV4sOYD0Dmb
+ECN+mAgvblG7R3Fk6+gms1nuxnifdWoYjE4jfkMvadfp0pUrefVyXRLzlbo7OZV0dM+y52uOM+r
Hgg5FErjTQZwiFtf1Fsfva9WuMN5Fgtwk+dynNs1lu8g42zZ6zvDr3u55zVsZ9gwL4IkPqiAyEM7
to845pWHYQTMigAYFoqueg+mnpMWrow3u6HTNm/y3NLZRRlc3Hl1fhZzEdB7mY5GnScpRCHi/0Kt
PK/ygSQofRSS1LMeFmAei1UkNeU+mRZdH7trTfCbzsMS3bHwUd6aAB4oJH2bj5i3h/DQzsNAC3g6
at4+/w2rgudR++nl5/Y2yF46vcN0V5Hl7jGqu0aQZq6J3pIjItRmWwZD9GMb6cuoSHtRwiTlEO5q
0dXIGljxBnTGQLUrnKbe2G7UysE7OK+nTWahGUDqMpQA/1RMK2ANlYjKT2qvs1zzFklbxQ/ztrxB
C2VpxrCdV+cdqLeXHXz8i6DjgJqB9wOEtLZtwgblcQwsoWrD6ja6RNza4jZvybwc+ptrUzGdtkHH
d3cYU7AxT8fP24b0e05z6WFeIZnow9L1HU30+ESpNLrvK6Jb3EQb3wxsn0Q5WA9BJNw97Dyi5mrd
OqCJI5d7iF4zHS0hplr0L7KqT44YokND23Ktuql5Q73a3GW0wT5oczlCNT7GQKUSA7vq0SqZypZK
8+bKDo0Q0fXgTELgcmFLrJgg0boEOnutzLDkZpI6S7h69hsWHbirVvBFaRO51scaZRYApsc8668/
nll4gJsMPbpkEAlpyuC/NBwvxa1ERpaPdW+ph4aYUksHYoUnlQKT/Z0wK/dS6cK9FNMi90FsgJot
lsakiraaSNmnuGvX7VRYcCtvfBQQvsiVqesQPEdh3wPCUs8+5SLY22N444K7s4oSEFkY8T3yY9jD
IcKcUnXEk5UO/bVGFftzzQTL0eLZxx7jcZMwRrFDlufSPorL1wo7eE04FjzTUT0ruTpsUoeM5TUO
Mf3IJZZbDsQwFPsqGMdCp+DFgghQ6B5J+lpN/9OXESc6RrdGaQStqUPap/KKuUhey3ESbDhkGU6B
Qu74Ene0M7KenI0qG056GpHHqCKl8tNCO1P9x5rbAB5sdY9o6GnRT4uB+9Im14Lm7gvy14AEAxZj
5gRXLBhb9EDFqZ/W5u2Q2b+T3viqdX29QD69hDqF6llvTZaUdxjYgMpZRo6TPmX0VQLMUJd5baxB
fuQNAcDzakN5DEyHKfbNYPJTInRLRbtFLqNTnrpEtR4Lv6VmBCuFSHRtlVOEBWqg6gzpwpsGLe0w
L2gM/f7IMo1iMyIfm7erYcGN8o+dbtDvMa2GgPdwuiuY0g5VnI05lFLJ7T6WUAIibdfYkD5VtW7P
TKXa8/wIQ390FJZYAt79dfu8k9pdtHHN4paCLGSKmptjfes6W95Khjw4A+zlkPvPVJm/61BEOiRQ
kGBIWQ+p7JDLPjWmsh6nA06QZJOWfXBrsNcHTlm8KW0TE09jAcxjOoPrjLLRQTU1bEda8Wa4yrpI
nVcR447RYbQvaO4GN9cpmXW0NObKUhMRdJw+PJJmGR7Hwg6PcTeeXQuWcsQY4M6eekDzQk5O9c5P
4ydXGcr7eICiN4jA3kZO2CxaG4NwNY7OkT6tc5wfAaajvJ7ZS6XYirpu+PLihzRn/Mr80E7jkeE3
0PkCgXtk05+bXx903DtJDCL+z9jDdtrqr3EDXllXk2eGN/EBKW26nLeTvE57D5fufaxX4sIhxV2X
YsQb/QF/Hs2de7cInmXUNnsI4zSQLMtK9kWmHeHZ3qn0UkcGGdI+YSkiz1UhhqESWNe9omRET4Ku
l5nmQVbmqgf49NLQnFokrl3c5/GBcJj4SQfluy9UQcZK0X13Sm2TOQwMUrsGjgMbIdKUYj//UMuW
kY/GD4v00ED3M95h2j9Mez47YKKu8EoRRuFzOHVtaVAo1CalibEhxE4s5vfFLJLg5ngkzw3IWeZv
Rh1r3xRID8vUNInsrhSqwQgrwPcPdDUHw3/46dzM0sfQ9Z5jtxgfy5j/yNedEHDWlFqMj8g912qd
rpU8wMdoefa91Y/2fe7m3ws87VOyCKPGxHC3tEGRkU+P+rDjUa230GIYH9Gafcjd1EZUS8d+mFYz
K2/OVidXiTYgS9bbztmnXDv2MpjioJrSwIqJz2leuDbEUsvA3jAIhMeW6O1NOmkTGhxqS9uE2G+0
2IQr90s82SGoR/6+iPoK1Q4NUxiRKB6QWAdLa6wGgIE2nWr8jhXQcH5YoSWiTZCb3zUTpa+mBw2c
dSjLa7rgJfzG/JI7aPJ8g/Yc8YVrrUOLVqY4/NOIsPjEIeq3sbk3dEGTMjQnIzakSa04w5RZo+Lv
zK0SWiDfeTJ+BiJllRblNsF4RUW4QQ7tTmBk/qKJ9NlV6uojABngW662Jt7H3Ak3wDtaRc4Jqwvp
CxFjTc2JZ5IIzN10JLYPpIlsiaEd1A40YQPafijhd7mKt8vohT97Xbqat+thTjYQqePbuJXBa6De
d/WDP3bKB2pffNG2RhI0YpBwLOrHrPPDlZMaCh1Ri0zvwG7wwzvJEfQJDTsh3lrsBQw3x2pjSOKy
kzhO9vi+rK3ldO0pE22OXhkwkm5G6TISgaAGfuxKEJUOwIfHnuy+VYjI+SybTm7zvs/2hZI2R1SB
KtFIibwyN3IXqeImL4nhg+ryu2dfoA8OjRBPYDPBAf1rq4boinJAzVDQrI9OigfTC9K3tK0wIOGo
ec4J/EaEADtQt57jEWQEDQ7jvSbAQZtl4WMf0J3NkeJrxvcwUfuXsIKMIXnX8GtDiQHuea1UvMyD
MgCutcvkOi/qSjBFxny4aSgowViBlbdUBt0G7IzkS1ZUe1wi7c4ewCrobGG3G93xwZnW5k0/F/gx
9FXciWVc8kPoCc7gJsqi8loIzOW4GwEk7cKqbqBTG+0rUl8GhmX4Fel1yc9NyGPRlUAJTNjdbqIi
RhubHRmd3Xm+DUUWlgGm9M9CQ3LhWoXEFcRwIZQqrWQBT0sylmD0wGo5rfppaTD58/tzWDpkpVYU
ePv6s6hy+ztxOA9W06lfCpQgd4yz/Ac8bJy+ES3jbOhvBh3vH4/mbYZtAk6f9vbhFENnKXJr6QQA
axGuAgfOGxauMt4TXlAdDUU310Xf2vduI7PlqCnhc5yn9V3t8XLNRp3SjyVetfZOWC2q/rFvzkqa
3Ih5qV/KiJS6VuBKs3Aw1ho/V4cyYFnnjCgHsa8H1IRpGn1wC3ksudu89GVTrTwqFEfTwPljOZVc
pWIMXwzdfqQOle/rqu/XUaU+JKaGn7Dx+w3D2G7rcTN/bDTjKyL94L2wzVdD1N2jOpLCB2DI3DBe
KJ4MET/NBxgFtRxTjMWtLSTUAQsyombVmACtHpcA3kdKu3rNTc+ST6EliQMSwxe/V71lToXgx3Yi
Y35sBwD16/F/bEeY/+v26e/4XK82dZs2ODS5UHRORsi12XpPpUJlFleKtmC66j0VujS3A2Gfy3mv
TIWyyWuhLyleek8jDYBNHYlyNe/tPa1bu+SG/FitPc8i0oHUxKmrR7hcNz4yknW3I8PkBZCPkXKC
qxBJI55/rOEnf0SjMK/Mh+dYufJMNOdmerKEojARVIrdfEQVNu06jvDRIRldtVVgPmCxMh9CxH9M
P6+MkMyHHpv8BqWLgvDovw9Ic/vs8xJP8+E1+aF7IK7IkKZnp9OiEMaUOD+6C0OBYxVWen2zc33c
W+XI/H1anRd6rh4USilnDYjcLYMnvm6p6xJ1zxEyDlCTuwq+V31A7tCW55CC7j3+c/u+yhX4Z32F
BJXx9I9trsUI0eQbvgrJmqJ4EpOWNx/YZedUi6pTMWICB2yJftBoTLBmkM7nHfMiNEDUKE54lLh5
T0YYEYjEVA+jQP5g2iGDmb4zINZU2ImmRayEmP6ztNsKk0ugARGwo4P3ZfRC8MV+oG6xbKuvlE6V
VFVemSlmW6Hr5ZpoLuXVT7S10nrek88N0sO2tJy/nBrWrTZQ489lJbD4qna6nrfn6a/bvURL17Pd
58/H16r52qekTTKRrJ8c1zfWfeu0q1pNWS1ScwOCRwOb7jdPgzY623Fs3MW8Fxw/5kuDCuX8XNGK
dqUEzmeNE102XBi/5mLPpa58Mx36DVzM9L2NuuCqW5IE2+mAplG+eFwCb2YwtjvEXqCrsSTcjcZA
/TEw3xwkbudE6vK57iCV6kn44JciIXVA7r3AeCE5jEzdQA0OweChRGuU9M1LGcx5QIXqwrW3EJWz
R8NOHsjhOw1COpOhaLxhlCvWKmGOK/wj4y0Lc7RkGt81Ou9zK4d0PlThuzrwrV05RaRJLSowsIA/
AW/4fZ6+daZxM7WsYDSRXJ3Bsd6DNHwju9F7bJ4tKNjXoHMWgFuCS6/08koCc3V2+37TkazQxq9V
XoHIjEGBU8tOXjWide7IcG4vTUjplfANm4RV4XInCxnA45fZt65UN46WivtKtamJV071efDiF92g
pEoZ9K4Xhvrd8tU3wyz2pMTIxxboH6y6vNy7eu1/5jK4tmIne0ya2r83ye2bN6seofcY+acUPjDK
UUPqn6kFfI91FOq925hfg0LceMPKp8DlPqsNCBbMMLk5U+ijFYXZu5KNV+72NdGaMM27sK9ukcen
WRJttiNtqbpBq96OGQM0v4eTgQwUBTtqulVO8xPKPshWpkNY/SG1enn7la76uNDAtazJTmQ+0oCL
3nBtze6sLgQ2CzEEE3GYbVqcuRPaH2kT6qutaSjhwa31o27haSoJfYqmGj49fvPep+0+kWHDPUaR
5zRQ3KW3nz9NXafDL7LIX85F1KnRsWjKOD4Il/afQqvslBgWDlTsxkFEBhdDBXlMFLsCrlkYZxFB
w7AZyC7/H1Fn1hwnEmbRX0REssNrFdS+SKXVeiEst8W+JUsCv34OnomYh1a3bLclVQH5Lfee60C9
O1AAwRIqgOYx3ig0KKeRecPcapwTXStDaR8I0RJXPbNI7EhRhnDJzk8E6Q6HaFJXIeOj0/aUyyPS
dscfTktXHHMPMC+62UVTO17a4SvpgC3VfTHdCIe+DSrFY7J+M3BI9BCgsLvz8+wwsj74xf2ShIlK
n1rA0B3pbyb5LeRIAi/aLWS+bmrc+xsdUc9BgDe7K2RRt3RkH9I7ZxIQX/R0MS4Y9Hg6DFp3rmew
WWCTKCjxXdPDmccYubCV2nWOWDktLgo7p1odLDxbslcsSL7rms8p7sppGHlhliUFaN4TbZaaDsO3
ipXVuvWRU0YyhM0WOGnq678Pkd1dpCrtIFNN87D9ytn5E72M3cln2U9ACfmyG5MD/Fimzhqh4qg3
e2jeStyKEXHQVwhi3d0e8R8vAu7uv0/X32xVPV6X7CgjZn9pbnb3AVrOhtL2m+KPpzQuxKDJ3DiA
P0OppQoj3/HpWg2PMfYd5ZunZVB3u7b5fzscLAhLz03ZAngbumzXwZi4Lwx10GZq8QENeSjdGCYF
5BuKVvtJQEif3aU7l4nq9uTH9hsNcMOh9lIrzKPB3XWcQGzROPfMrj+6Ynyzzbw6W6wtW5UsYSVq
f9flYtXDLO/DOCB8lggxHY+WMwdouoHiZyDiVozgRPtKvGF7a5ny2HKwHzKfMI6r6FIjy3vVWg4D
HD3pZurS/jH/BX7TPWI9iy4iEjZpAiMAviUavzMiqyxVuUcxOwdw8fm2ZL39b4Rti4a4OCAg9Dll
qPwiu6Aau6KVSYPe7nm1SVkOrIwqWEsePFrdp7YZXt24tk+9IGOmtH1uZg+xY1W1Z6+FW2b4sP+b
+YGrLzp17IvkqlJFVL53LVW8c1LwPWtonuFA3DyEgjdvfOBga7d8t/j746SZjrNLGpetqWvtNNNV
6xduT57K4ZIzhtaEF4dscVMY2s/4vbhERwJMbs0gXxdEs5taCfcS2y2I/JZEgVbmfxPlutd1zseU
CInP3FQ7RKHpa7NIl5nCjwPXYA8opN1rFU8PNsoGkQXspZhL6xe6B/zwCyC7tNOxPTWMTde1Xr9M
e0hU1s2v9f9KaxLHydbmG5rXbTHgq0uBus16ZACvKLwzWb2o64fujvhuQf/J29kv4qNbqExWilPM
XuRg5CahoIW9Ijb0301SdfuxgN2da4bL60RQ2CZt0D3FuaAzRg5/rjrzk9n6fBaxbZPSYrVBhcgA
qRz2JVUN71joGCO63P30cDwQXDTZTKFOej749zKzmx0ICm+v6TrRhHZuM45icgMyjzzismXQKJ8s
DII8eDq8STmpjbwI9zKGu6W7lXZIIZRdlwVJkENhZ8c5bonGvU2u+pvbktnXaLMv1BrjHC8FL8jc
v6XKT/aG38hTUkTzLV46Gfgmt23k6XJvN350nnSTEyCLbFAbxYIO1vqKWpuiMxf04nP8gdKIZK4Y
VP7QmE9cZWwgNT3wtG54KyAq7YqyAekXGS8Lr/SixpT94lKCpkDyZqWBKdpqLxJW1HNhLVAFsfR4
KSWeq1gdMUZeqdB6G1BQRiRzg1XKumrgyVqcRoXyIRIDwTlwyzwoz3DhZEtT0pk7lelESqZVfko4
YEkjaF87aBM6C7ODtoBeiyReO4f5PUBZdXRl+jSO0WGazSGwpG3vTBnf0hxoFnQ7JM2yGDFWmI+i
r/5qmmiYNbQkM+vuqwVoL4T1+IuyQge/wFxRJuRz1sRSaiRA10kOKhXeYdQCnY+JtIAJB102zlx9
Y9kMlOLEN3iNeDWS9YdwHFLuh6Z51by6PbSL/Pp35ErpZGFsZidOj/pY+ajyrRaKRpkQLTi6BbR6
bYLfkH4535E3Lc8Va+EiJvdgqATcXbd9LMK4PY8ljHNSSlCEr6NhXwPnYJl+8iUmSM8OVHxGkJog
IpBgAQ3JPTE4Nq9zlz3asopCP3bwtBrtLQaMNbn6XrCpIWCvoffIewt/CihfJmjiPEvIs8NE0K7L
cdwMjbUvU4Ok0cz3X2qU8ch7lh54SsRoXSeSw6Sp3hNxqe+NhLev0ydq6Kj7KjXSBnTfZHTjRm/C
isl6i9zfntYOj7zzfmnrBsMGHMk0glHUjEmiTNNdz5J4b0RFfzEWk3xJAS2Ypgg0paT6i2QhdzQY
20a5NjqV0XvTwDBVKC4gv7D2jvB8zZ/alN4ZLHMRU48cVvvYLVug8q4TdvKg2g28b8Ba3jf2ULb6
zVLv9SX5kxf6b0RqPxyI5qvoCJhM0figJ4i3rP6cG0BG9LvlQmRLwVxR+e4Ks7QwfRGOppUVN0Eh
n1J8WXvPmkOJ9PHYLyZkjbw0d/VEfS16snkjCj5cgBA/3IWI2DyuNq1lrXkW2HIcxwaRggoGHW9E
lYGU5zwZNil6TtZ8Iq6eoMMa92RKiHX1IAjXRtcF2XCeZCdxEU7JqR2GY9c3cEaJ1mmMGNlWhRTd
4TzDhiAIUbLtsgsN1uK3VCpCndOajC2Z96+LViC0a4h1xK/6hhd+M8lhfPy71gZNNUTwzF4w6YYW
6qNnPBIjNx59HyO59xEh191bVETdU2Lp6GpbhjT5N11Kd5y5tW5JnqoASWf6SyNgyuvzJzxIRLMC
QD9GeZ+9pxV4H5kFpg+2hLMyfUxoY3ZsZchL93g6cqQHMSDNz3Lp1IaA5v42p1m+Z7kPsyFGvtuW
iscujxz8aI+hNRNU6Lt2cpPb3FXRtteuUyrrc9Ib8ID6VAuNsZwILkYPG6HNobzgunI9Bl/sCrkg
vDBp8pSIeSe/9UvVHETBDECyL0Q/8RiseHrGv/pwXG3eaOBesb0adRhnVfSbmUTZxvaXqm9UKMuG
S7Z7S6wovraSlsKeBnl1I+O7n/ZksOu7pBJboIXVeVH2KyGrwAVs74PIm1D0wj8xNgUB3a2YoBxc
M4L84RjhT/lwC+0iRtGxlhTJwxjhDvqs1hIG09aClzjP9edRIWYaLfJZVIU2PjVzHpQ55ncehHc6
CP0sEFpHApRrDpSyrfuHq3U4DaQKbOUwpjMn/wMNwm+ysIzr7BFnyYA8OnQWqgCvmCQXSsaAduIv
BsZkWBFsySRhm63pWeg2UDxsCZa3IkXhdU4dkmFs6ncwwCD/wfym0UOn5ToyRW94wwfCCQy9vjiF
japTTBceLm+ekUVbJjxfWMgkSYJnNTA5m6bFIUhWh6GCA7Ym/psMwZVVmewra/jLxljb2l7uhwvH
P4DRAkwv2/Fo9V3DRGZTZuY7NqN3uDS7ycWkU5nTg9M1C0ev4OzqM8YiZE4nBU/uvMiiUDnje6XY
4RPc4zzsUu0XDQJ9M8Bfw+/zQWBV+8dibNON7Q5q0qsS8i+IB2jXfuydYOEDlmb1ihIPnVvfZb+I
wzAYbRFbhU+dHBNaVNuiXIjj6QScxt226ficSSM/LzyuAo34lg0wYawh1S9BPuqGbIaNX0XlC5wS
BDV+T+5QS9Cf4f2tqinoUNg/mRT2QGHlVjiVt9V4xahugRcjWkDHHW/j5NHqXvoQnSWpa0HdCb6v
7VQVT70C+tEJskCYPO6SkbwlbRZHTZ9fmdjk18JYY03r/N2ZWTiaOrzXdFXxTlOSbrWKvgsVhn4k
rQn5Ony7t6YHO9bW2jWKH4CdhiCnDw+WmNjXMVv28WDs8WY+qsWwoHMkGucUg4J+oU7pzBoXM0i2
tDA/UWBqgZjwkROjaR6IDSHxoiySm7D/mNVfYVTN1pf98uSnxY+dx29Z0yigXGOzgWta7zzU9ltk
yc4351tCTA1ttlvtJMVxqDXOfmTyS+owfxKXBtQfU40kETtkCiXQRrNYffow2Tg53YNZCfZkWvmc
LXFNDmsSb8cJcLDV0QfoYyH2pBPYQdW6WEcieHrcRUHdzVt7qCOW8NE+a+TIarBSRwJugzHm1jdt
/dMaQgZX40azwaeI9L3TXAKDjIWT0NOu+EuTPQBYMJazddVUZl2SnqBJVdTpIVNBUtcWQMaKe9JK
DoujbjVyXhoMiAUD+XEGWaB9iQ00m9hYzdg2Awk9HyqCxcy6bfqrrQgopyXNTmajdqSFZmcNNwjH
3UPvYuLl9I/adxC91iQ2qv5dG1kO5XiLRjHWAafG/NJ0xA/kZJh0LCh5UFrq6hpMfenNHchfw3+o
bOsg7ZIMxWMB4d6B3ZV6NYb86DH0JHpqWX9oKBM/l5yMZmp55eC6dAQppDzRYd7nHxVX6Z4dliSp
NP7Cda68MuPn8AmYmXxiAHitl8QnBzxjLTqOrc8kZ82RipjvEEsUewQszqpClam9meR1+a5UEIja
fDNAOVhjJL/xitaQkvJQrzBQ1uMAT9V5nVBP7pyi+xUxy2bY2nzpUvJooxGYxrZZ/XfgvTF8mfBY
bgXIAS59ykmHBp4IblQJiiauoKgTE+nu6Vc9OcWlwT+6dVekOttmGheLGJlZI0x+FBrcmo7iy7G7
zWCw4h6N+Fi5SGgrlD0naw3gzcEaFQ2Us05nYrZAT4hYR40MyzdjZb/MjnZYkn466Y4LHMtuzrSU
5EJO1i6Z3eaxRu95fvuuTOGS7PmD2PkVYsXFRGm8o9l98RfdOACK9znBO/Vacpyk3nhPYbGdKHw3
S2mWl9mMOV8Y5YHPafGvanfsXmcSdsYX1ZJ3W2XNsPUVKlk/mVkqxRflQoZyhX23PY+04zR5dUV7
6J0dS/KwUMIPnNl4HuXvNrJ+jbowgk4NJzrYeNz2xiqWrMg4rkfUlzya5nMjov8w+P2BifAT+9+R
HnfHIvJeDKg410oYD+mS1AHVFJe9hvS9YysZEL78mbAVJiCo5sCF/O+1UJoRNCbbIXHICoiBa3b1
SFoCuR2KNLYjcRt0O6vTT0DxgL3evTS0vRfzNJsl5QmGhaM3Eru5uPV3S9rbsnKJisTKH3AxiCC1
R7ZfTbS3Bxtgm3xlrPjmDCRDjj44B5NUJKJKIDrFv2ij2o1wiMmMqYk2OQbr0nFlmM/5GPjExXzM
GeCDXr1PkVlsMF7Ci5im39QREEs8J9oOujhpQhrsgDkxx588BoFvxeYz0CEoHvwD//kGOto4dTxJ
7ktM/hSDiekSHenCmGuMw7lltR1WE8B6IqEy3n8A1zjArFBBzfQ4rW7lMLinpUG1BpMxYaBEdkaS
lIDyZNYF3lCjEOuNOZDASbc4J9rAdiYENyWIhg7ae+XRbt5k/0MQU7XRvYVoALGPhl9dp7VAjf3k
wlWI4XlMPmhdBQ+8KVi1DVttwfjWtR0vjnqra7lgTV4uBpP5SDIBqmPNPvm2jM867R9BW+0GeqAI
jJoCi7YEKhF6Vp1ZwerK3tRSNcc6jU4u2RiuI14YY37OFk3U1LivlcMLgtiAtfRw4nHP+orbn1py
YtaBnf44FqgZ9Nh6r4bBDKTWMlEeuoc2pzdz7T6Br6LUxPBlk+64xNhRnag+6dmhWsyPYmNVTNIY
lg5ho5NV6KPsR0qXbwrEb4Q5lywUxjwLurn6iOSVoAXQkq6fnKqyTEPf06tjlznlBsN7zgW9XKWd
NZeE0mVU+n3Ulbt1bHrDlJhTTBxRN7fBbCKg6OcjoxcOQo/6jslOcUEZQOU7OLdqSHde5T6XhaXu
NQL3qfYIrKtJesWjv8V8+HuEHl9xbx5widDkMRCws6UO3CV90hfLpJVwLh5+VAQnkSpWMEpNL3/M
eCKcadygVxg84Xkc3DLEqSQ9mUwDfUa81n1ZRrjwY/SKPf/YEAiy0fQO6CxxQqGyeb8MMhRsdz4x
HiwsdwLPKc9jwghyMOafpVooHqqR91d+6x4uYfhloA36KuCYNOPkrW3JEQInPq5twI9QM0/3lLQ2
eJWismDxSXPZpv29zcFxIcTfJ45+tFFq752OYaQ3sVCc6jtPV4TXBSOAKG3upGq6k6KGELo4uv6R
mOto23GrbLBrfsLeP88eIiOPPNZNknIN+CI79yDOZ9MjjKF16k009SjvShyrg5R2UAJ+32AMxgVT
k5gDZhu1WiBzbWe1JUl3qXWIB/PgujHt6jxZH8KuNJo/45RlfUSb3cQhC4CK+XsOAS7pDyiYn/Ik
H3ddOU2Bxccd1u4RFPQKfBVrl+ID4B0XjAbIlTflxKxwhGXOqH3YJpIvm/pX2QudBLzuYGRuyL+v
PX74EykIAYtb8hppHnTLf9IYSJ0WjQCaNfWQM3Llx3mfVctyiBuafY9X3mnj6/e4wLaMFCQBgBZM
CdS8AUFfaujfaXUvnTY9Qnw7+9kV+VS1tRPyA8pUO5QIO4MELh0IsflNA5HFcXKZ9hXLvmQu5i1q
fRjpWF0C5i13iLyUCwKJUuqXV4YQCWkdPkTGHlJvbP9IZT/7oHaDIf9tWTP3xzId4454F7N7EWJ8
SBtJL/kPvxmbTKFGibgBeKAnxjNsKARzjfiRWRXvx9Y+rT8Si7QwjjGVl+N/dVxcGHFey9a/jKSh
MXZH9rWUr3ByvhNORyoq70J518L6iSApDRzCsK+Vsn+SseUi6YkzzeOTX0sEsQt54jPuMkUaaqm8
YjMhgwi6KH1FSX1qZZjlaYZoaPjGWvLDu7ufBgjETJvmQPGUbXMLMFaRio2xXn0l2uyNpV/sKE02
sUsoFLreX40N1l7zitu+LhXJT5H7bQ1rYAHJ5Agvs4OP/4Xs8Xfu+c+8AG7pROpe9X/JmToWvd/v
FR6XTTakXywX2T4a/t738SWhnbFPqQlGfSLJdXEiqq9/v/bvw6BrO2waMpg9vLftGEScZKcGep67
PGeIr46NuUYbDSQg5G1pn7QBmrOWK4ADEdgV4JGs/FSCBoMgrmHA3OFNmF80kiZ1rpgsMTUINjMR
5tp+9i3IwNB+TlTW0UkmmbdJ4waPoW9ku4Hl+ob59boPUkcCiZ1wauy/+lQykktYSnDawqyDFrSF
rgFzNGdmOnDCmEy0mZT3JX+d61ecDkNtntJmMk+ZZUi2cCNVUtaGkiU1I/wGMbut1HVwTRgm5hp+
pMGEAnSw7CzMCs/G+gH5Y86GtVp9NASfGAOVxJSW/RPL8i2in+8sLbpbXDMfMRItxR1ED5qJ/nls
zkSqjg+ha4QD2bMbGmRdv/gx/y+13r+F2N4qcTpog2BmnFkfiRQvsga7wqrAv+Y0Og4Z9GY+Dy//
PsREHZCJ6vySHQvgZWiB6KLbROeHQUWfHTwHqDF23pBqIOyTi6GGgi3ALFFnEWXZQ66HUB59LB4E
H3YWpNMJD/TCbLzWLOp5L61vjxC541DQ9hhS4Lbmg2etR7lNwiXzng/fS9DhO9N4qjzrEyBCiTdK
PWGhy+HLwjmaiwiXAZFt43VyWigkZuJvisnH+FEIuqwyfslRa5+QfTdP8GwRAuYPbZzZIVosdJQx
kD70HE1sPEssWUwMmRTALIWRBNg/tGomksssD+Ns/wb8Y95H94ZDl/tHLPOu9eu7i8iNpjP/kMYy
3Hq7EDugm4jXobvpylhenKxPASRB8hqs7tNdvG7fF/8l7A8PYH1f5jRNb8RhLVewuKNgg0wKKAwo
prT8rWifxxhtqRizfTuShtxu+bmWo8/A6uyj2mDQV0xbGeW3SFpy2Y55HJ/iinGYBVO7rN4nzbAO
i04tHHtEM1sMze7xH0x06lzMZCH6a37soHHHmGBxiUl/S6cfojsZpzc91CVNYgIPtHo6jqpqXqu8
fmtQyV1jAxKz7TzqQr9keZ7tYzs9GKPVnKSZkR1bdNqv3Jk/kGkBvrSkdaqiFbZcZ+UxIgRr7kr9
lLPWKTeUcMxLmoHh4MfiN2jVcs0LyNz7mQWOK8DIxm0uZ5JWnWp50n4VeuYFUWEsD5vhXtBpIEyw
rq/1NZO1DmjaUwHsd8feFU3PqurKkTBC2uzsk5K2dhIa+4m5Zh+Xumo+GdWxQinLnu6m+ti6JWvM
Rk9CiyO5PMDZc7einnuea6b6DjbnP2sGQjS59qdtUkKr2ODxknOw0kfqO8LVyDoBoP07WzeFqfOk
4zYKzaIELO52JNDrYtjbBVeq7sbOPu9niyqdtHkoIS7TTr94HsfuT5xpf5bCQzgaN0DVawjFbvYB
hZJ22waE8R0zG/5ym+lNIV1koxEkemp8dT75hN5suC9QgnhaFlp6Y3IClNQlhqUk4dbsreUaSdsM
/azBxxT52KPA1b/iO3mzIGVoWcRMMo3/YtNsHgNAA6oWwigAccLEJKRy7sBRmY35h81B0Edz/iCJ
tWFxWBA+OaEqReB+4sBIGCLW6r1T4o/q9fLHGm7mkPv/NW4DI8olKCCGmkU6pa2FU+VUFz1tnbMS
UC14ynms9Hm0TkNa/mchryQU1snRtvQEurAD+6iy2tlOSYa+aLlRLTGFmlrm64UvDzZrZb6Cx96+
K/urw/AxzMhkIUwp/tKqzv7Lu7ldYB+d2s4Qm0prX/p8JByBYvlsp/o2Iwpqk2CnDoROqppwTaLV
gHr974f//5SeqApJNkXWlYpvfD7xboqwSQB8QiheTPprDChrzEbtoWO1fI2G8rsG6nD995leEnyt
1MQyPIteoRsar8zblp1hKlw+66fRgM+Amh7o8PppVahtjpPnmsjoioYaFjP40L2DwkRwrt3//wPX
rE5HS4GqsXn69+uTufzfn6jjvr0N2quXwqlrgbNpzbffrMdukvErao1psOfqyBbnl2Z1eBIX3wwL
g2Bug1j7S7X+VyOx0JqFHW3Iw1OBPjLAIB0RXmiemf7ZTD3wS/aEYnX9tB9iICMgvtcECZh2yKU4
d6bq8O935fq76Wo9GUccN5adwWSrhoxsd4ACBO+Zz4u7bmvj4c/UD/7Jm/0vSsjkjA9wi1IDMftk
Wwft2CxrI7szfflioWAZWUlu9Ej8RE519sXyp+D+Jt6jD8dWyQursrVDZLNfBFDcFsDp+M2A6NC/
Ryed5ljvkGEgIml245Td/Vm9EDAFv7ozicSd3z1PInKOa6SIXn3RwOdsXS1DX2jm36am3ayqFidk
6DhVSWpj/DxZ84nnO9CczE1CsQ4gIvLX4mIddBXpm66JtXHhqQ0EgrSC4rz6JXTRfnoGMzZGmXX1
jAABHmdOKLIP5QNYIAaU+A3wO8uoRHvql2uX8Rdnpk4G2MKZuvTzydORjk8J09+o8i+2f2ZriuvW
bF+lSpejV7KEK0DS1AZ9kZg9ech6ah1AmXWuPczJgAhFxBNb7m3DGg87QvqfvehT2Iz6XURQ0Q1H
MOyu6Uqb/qKT0pblI7cgxEnhWwHTV/of2V2VMstA8FiRGFqk046//DENByDTWxzPwF1yjQvLqq8M
tvNnVtV3pBk7T2+P82QfR7f+ZcT4Mc0WmQoLqnxbWLhvYz9g1VZvzbpJweEb0x7ZpgiTymQGijWo
0XU0QI18lHgD1NCgvuPHRyoMqT8qLk6ZBFzz77bqka411mN9ji85pWWkXdMinQ8NAfBQpxnXaMK/
G614yImzVkREJ0YIyo4okEL05A6L5ykOMUJwHktEoxOxCBDNr4CAxr3Hgd7rph5a0rHBUeKgZnCp
muicKSCrAzgwLA05SfZNTg67br8pSRCWMxTEZ3uIrxMWBlpv/VmMeYfcbA6YO9vMUhHp6j43g4iy
jTt4OTBOeagLt9s4ZfQysVaMdFo9zULHl8/FCQAYcd2V7jPUZhgxJAfDWS+mvHg3IkoFh+ZrFpAl
qmmnieEJwFdojuLU2/OtqusbXb9h53TSGTlgC7VZmt8xVf8GNLxN9fQ/K43ucDSZPWQDIxu5+uMq
jnthfU4NINDUDXtpKUruCKk974nk1gsBMLosbjd5wyI8rd19opMtRdVN058YKoxSc+uupQteJDZM
Aw5E9sui1r47KwqHCHqfmI0jahY6ZFYnWlWEqJDUZmgPutlj/pfWTBI9Ux7rMiLqDVJkiCVcTZ5x
lEDKgF/VD8cRzmMwdXEX6utRAYQBj8PUnW3HjLY0rSUyXv3f5RdCs9Sw61KrIMTYY8wLnA5ItyPz
EGAuizrCRHLT2dHrETUPR6/RP1NhPqsYB2uDo2Qz5TP4LCRvUKqNgPGHodznXJL1m0pIZl3R/lSu
z3wR8Fs6v5gWoyAz196Ibvti55QegeFt/tXOVh6X4ZxWTNeSv3XD5HLKCOkaU+q3JeLNzO6TWavT
OCa4XDBSbJCWP5fYg8kSc5CQrx865COBCYybfEgnOXux/9apinVUKuk4DAwGVbYjjHVfZpnLAyd/
rlwNg6b7n4EhcarYmEDkX/ZUDexvFpWR/OAGpTAwpJvoQ7S8284tYaBlufJhdblzfCxpXpzQqxok
R1sOOc5wsmYPOYglGLRSnfahszQMQHL1Z9DTEXBs/lOzGbeKdjjP6fLRRv03C9fAM/1pjzItC7jN
C0CEI8oc41vT2p1DKnoPqHyzVD1P/ciD8Z4V/1WG3Z29frnoelQFnDrsueSTRl4qkDMimG03O6gy
cbbWG53IEHhiGbfl/Nxj2CGJhoeZlH3I6kLk0rhhtTvEvOJYEbsw1goIqnO/zyDa48D+ZMb8Kn1w
M7wUGT3SRAs9egDB1jU+XriENVVzdPmWQmH6RoAKnox5SQjmlFjsfMmdOngTPY/y6kMp5Ecp7GxL
LUWxyNStyY5oXpGIFHqYSfcVZX5ArCcxoB5bvYlYAu4ya+tG6RXw2+qgHu1gRhrBdQTTy6M4iRG7
CLTGU9GHCVd/IJKFdQaOs56pjsxJedVEezQmXhOD3LGBLSFTmnoGdmYTWbdxjHEba0a4+GMRVr3x
jt+S7YP9pyE8ZysWtsvj/LAQiAJPkNthiOotHRrLrAmCN7EF0NKCzo12U+/+4S7jdBQtQ9sOYbx6
KSaq+YVbgKczzwi4nl9Q2s7s3EFsSr55Ca1ZEWpxKv2O25H30mzGLat/OyT23m2MbNMX1Pfl0C+h
WsRWZkYfWimguXlNHDI49qgD243haR8kzyDngEEpclU9FpTSGzYbaq93MMWsDE6CkTQ/Kd/yicU+
I4jyZTAiovvcQ8ySeFfr84nst4abl6QHjzQ9SITV0RoptlBUCLDP7SEtEItGnKS4S6EMLvYxs5du
32rVs+u5w55gc/Q+ARDcvxLecm9UgR2x+O2STjulvn3BCY2+ZrLL8wL8gd1Ec/QSicfQIalNHHWH
Eo7jcjlUCW/LErRJcnUmfs60yWZu53anucaXQs+HbbToeJrFe31CBuiUj4pi9wASIeBhyfvqRH2A
1g+1x2ZQBJmWSh085S2I+mDLF2vy2iOOc/ovdC9B5dJHxf6LCUX01hXqM/W64uTKZq2QLiRXn0yH
ebphV28yHx/5TKhv6nZvQ77BPWuz325tDpeq2HTmUJ84T8NyMi6i6NJrN9pb1XbPSUlShhjIrl1z
mE1tbQKcRAWjEnCJl+Wr4iWlFudhM+royz3i3vqqRZxdpSQXs6HjK34w6+zowaMSKk3MbIMmioqg
Ri62KYeFsSFdbWe9zC63UG3rX1HU7wzHajg/bhPyzqBAy4kXcB9VHXjcu66TK95Z9Ne6N/4X5/De
LC3aCm8OxCxXwd4TSVJq78HDCGm7nkSEGjA2T3VsQkvVxoNapujEMJLxn4GFqzCxOlSMwV9Mdz8r
qkQLfVXYJ2FWa8fKsdg9WtJjAzBZjNDlTqZFcRj06oUckt9mDz0fUGl2yGFCMAYGQivhcnvjwcLr
hq46XPo193atpF1nb3dRdmxUzO2qflqBrcZUDb0aeOPRfM8s/FUYQHbsiNUx78Fid3bLcWsqpsR+
t0Mb+0cxDaEeImEGggVEPuicncvMO+al2UUjhq3Mbo+ZRTRC0/2uzOJFOOmw44ddgdHPFOD/GaNG
IBt/fPBdf09vxrwm/V3W3TXD77ixXJiqbWVjYy/LBxThEu1vzQShgSHJnC8LlffJwvFX3f2ehhZk
9Ny9No177uuGNTPH5LCQZSJjp93Esn9ylbMERf7NdnunATFG72r9cjstDUAx9uQejtXGiotHleN1
KytTP3jkuEcziE/f1jDr07WhvHtJ06w+ogsIW3Aomywm0nm1hK5Ke6RhldpLAL6EIv6I6Ugp/0mL
jQpgEEHTkSygFt7yBhIii5IcoKk/YgPSrtJQLM3grCFM4BizKdROGVNMzEVHgvnowhzumsx4Yz9v
bRI7/m1OKMCTqWOj01EO43M+Gt3Opg086enaJcSIaPyvUm8QTvj+q+sw/tV9FuZZ+9BH43PhRyMq
NaNK4McngWznzEnzgs9Obg3maDsH26qYLaZ0BYEgBvaGsPbCRomrNWbvSaElW2KuFi9itmStjj+d
ZqpPJReB2NZ9/1zIsjtYNtUdE1EEDCOsSEZAlswJqMGYC76CkyUTGokOLheAoHS3xIEkWuepTIgs
WOBfoM9zNO2pah3n1NVRuUXwS7kYzw76faqqKuXEy5acKpnwnrKWRDWWOmPREcdYoz+Ngi+tr1pf
rH0ngNyISFv27OLBHK452w2xU7qHa2vmmjUtNr1+yinIzL3mEdBuEvVkTKxFZpdQPYl3kFRHcbc1
/a+hEArUpu2HM2mtRDegvPkf6s6jR25mzdJ/ZdDr4UWQQTLIRc8ivavM8kYbQmVEE/Se/PXzULcH
uN3ALHrZi6+gkj4JWZlk8DXnPCfUt9l3NZUkYbZGAybHJOBbw5QsSkdtWJvJtZ45L3o+p2Q2vmPp
L/I1gL8kWGRrYsnavYoSNHqNvOT6wcSLeCgMeT/FxjlPl/AQ55uClrKY8fNWROO5NcikNqRg/emT
+I5y8Y8xmQVpjTnAYGluqmHgIjLmjbdIpGLT/pUa4Vs9FmipNVxScmoOLZ3pzhz8L0tU17klcjQm
0HY3a1mwFgvTnTfNhIT54CeMLrtz/BExUWoRNWGhvh96PW/AMKxFPf8hTE1tfVselfteNoJxlu8x
xVAZKXiuTawERm7P6ryDM6OuLGcckAY5FQMTeD9w0+09v8neLsT5mAB4MUUMbaGbSQ8lMm4VSPnL
8Qf75kMaWpIw2J9RVJsiebJdOWwZLjyycj3z/C/3uahYfqBQBhZS6+e0ae4Kg1j12DeMg3A4K6ok
v85lvQK8cUmQWH6GJbq2GeJnN3ThaYQz4qmUrVjXlHtXzMdeQ4RYaLGATUK88BvDjSrCtfy1otJf
W2OKSsNxn1HwgC5Og62Rl2dyVoyDnTMjSXFxOTmBOX7eoJVgzovCJfN2BGlUHH/uJyvEm9cPNHaJ
rVCKeRRhZMAMTWmv3YHnk6+tHJXPIipi4y04g5T2nJfAeOQF1JsZahYrn3LTtj+hCezBqPxg3+fV
A7GVb1Ev7vwwmA6yPZsYIXaZTcyncNn1mD4p9ezWOV7K/Fec9e3dkHVE4PkwfoE7UJ7mozzyKbUl
rH3D8EnsSat4q5YRk8L2n0ctDTFSvjBMpydt+I+NkfyZkcX3Bm20jbtvXXbGbiZKCWGlS7iEh/tI
F4w5s0yebDA/q0oqd12yFV7ZMMCKCufpfEBDzOI9pTSqe4bTEe1W8+Y4LCp8dQH9djc4JrI6gwJ/
HHYms05LWmKd+0Coong2aDowiHXx3TRNw2aZCiQZcARVpp9NW2UEFOnXiZyoA4hZTAaq3aZ5+mTR
97NYLu88b2SMCqtwyxC/Rv6mQ0YY/bPG7L22USGtE8E2vTB8e6VhBWTMXID3Tfe2yBc8GmUG1FgC
oazm5AF2XZsd/URdWygHp/BktiROSuSB60hS6fL+6omhHY9KNO4snCxtH2HTrpzF4lnbxrldTJ9/
v5thtt9lsXNBxl08qimvt6Wch02CRrliMr4jDAdN5VfiPbVUgfed30aPbEKSI48zGuJpolPSYXuE
iRc9WKVAUmAXr3XKzl6Yo3wcGmOjlZnd7AYJkjtmIwRoHTyYIyZqQ1IFtcOnWZr0uU1n7wj9uMqq
HR58x8HVE+VXAPl08LH/UGMofGozFC7CDWySkrNqRXB3AqeE08bzY1Y8rX8LLNE+x2bbPTPxxrUP
5QiG8JkCrL+SYYRoKplJ9gxrD7AJpvx+UjZmD2R1uoGUz2KNdJbdTOYJOCaKmjps2uvfLwJ6w44V
HEEV812ueu8+W2IFhopeC1UhiIBQp8eImONQPmtnfsD9SVJbl5l8JIb7QrReSHrQXPUNL7DeRj48
LQbu6OISFImYqStwPdcoAd1UR+LHJ937Pp+PRKpclK2RScWA1Y3RD19nm36kBrlz+ftt0WPp6jOk
d7Sn2d4jd3rDvRSvBIiMVYXjiKvMdq/Cz/Or7b90hXHICUaETNirFZtO/yoGskcGj6z1oUMON4kn
p52jI5Jn6lw6NdsfwleDcp+GlPPU0ajrusa4pWlhvA5u+MkUNCNOr2IeE6f2sRCQ4iJmvGRZe0MM
VgFfEwIEOlELZjZJ0pEklI2BjdE70dViN7/XGaRNN+nldfSIgI29u7/ftEJLqGwJYK5QxDsiI7O7
rka5lo/eic/XntiKTSR+3rpkUjc4jY/UfnpdJkGKFrY/hSPlIMOVfCnSmgfVZTd3mBhCmknz0Fgp
EhBKfvZd7S5xfX8z83mNQLji6s7DCsTc07W3CreYRxyxcMb5zqXOvWUp6QFQ+lvaB36F7A/fi5Pm
mK3SNDt5EnoFRpU9St7l4qqjW7x8KSdmnsgXgOI4qBuJe0qe/n7JGZFnc/Ux4MY6AdYJH/9+GVjJ
G4F/Vw+85TkAl91UV9M95t1dWXTJAU0/D3+MzhVP4LFW+YZFkDs/yuUCiGYAH6rlpOMh39ynZoRt
04P0nVLj+51aN7LNn/3R7h+zRKzlyIgWo/7QNPW9aWf282zmB1Eo44DBnPkcSeZPbU9fw4OffUh9
NG1JumPzYxUZNFR10HEIoDBjtByS2x5ihr2TlTldshq/ctmj4hxqJtO2tE4dEX6bkZsxy8dul/gY
KTsABywXQmbNASyjxPyl45FN++icQ7wE3J7bEhfgIbfbN4N6G2GmvLUapB7ImcqYYOMUx5b/ErT4
Qd2zEpl6TOUxt0KVfuaB7I89vHtMJlu4M8NGOyj+ItNaF9/s4NDbObfK7YeDqPU+GXvzZdR7qwEj
mPnxRx4rcz0T1LmvsxCOG+d22DWAkrLPNtDlXVbOr2oEbaoxnDGYIzNmqIPj0iVai5Amzex7GSFc
63r0x6C+mSnEHoj58IjpIT4LArZ5qB7SvED76/YnNxDUE2hplSofZFa8oAgzV3iH1MaLfIbi/bjp
oefyL5TJiZyTet2GLbhh4uaXJ/8KR6qVOG82ntp3NTxI3zjgBboPaI3ug9j6cbhN2YBWpxit6s4u
3e86o2iYegqarKVo803Cm5wJVhQDVUVhfLIUI2Zs8c021z9GWWKjKBj9dHEEuahjx2s08PlQzPPL
v1+ocOtdkOavKhce87Yx2+DpWdkTOri/X5Ll79esYRj5TudelwXWMxAI7Tlq5Hdj2s2mwD5bJp6P
rpauZ9ksqgYDgrsYosO4vrBItETd7qO6KVal603rwm2IIgqtryHw6NkFbpQq4DyAkHtiKAZ6zkI+
aQWUA0PPdAtMRLvuEbL2EidwrRr73JHjVKVdsPOLDDXcGfjQAPV3mh7yMvvxkoHM8tF8T2AzYzjv
NnHnfhdy/EUqAFze/NMbgnE9WDdkihTCuC2xxAuGSq21LjVNTxCcFfhNFQx/cidiRlU7u2o6zmY5
sW/JltTIP+PAUKPOoh6XKxE1kBMZzy1s3AK1yr5nwRlP0uVOdhPqYsw9caHH/ThXAv9nB/REjeg9
pHVkMvmKAT7B6YLIRGV7asVN0fbfHmyMteF67PPM3dwwkiezwGCxvGi2wk86Wi7lDtUXTTk5XrS3
EbPZtiSKEkY+ob1q1zYhhgMli5NY6HYFLVK7yNUahxjQaNDVPjFNesVM9HdF7Uxbc2jMFRU5Mdul
mhBBAn+InHWTyZ4ErfG5xlHBI9j6EihQLr6io42Mxt8Wbf4rrIAkjK0DRSFuMpqtHNW3iRcVvyyK
ryqBYbYs6UnPTscweTJd6wtK7gkM0sHM7U1UQfGuhX8p/IDTF+fSRvgPyOQe6RVqSQuKLpLNacwl
6nF3MI4hGNXtr6wZ7kOLDDtLpM8ZI5iu8WKm1JNYu2H2hyvlviyLe2vm8SE6ZLE2U9rRf03rYRk1
OAxkd9i/km3WsJTwh/oMEurHwX63aDi+cCY+uWEUrRJvskl+qml/KocZnIpugaOiNeABnIUNiRqV
HGcIiwj+kO34zOGGRxpkPpQAgRZ32boiwayd65+k89Ntsuik/n4JhsFewzBJ127lIz7ce1lqnYy0
FYhDiydMTu7JxvixDazmPs8IpBQAaF061/2YyYNXMUJAA0uYfMPVztB9lQx1c5g/1Ojne22SdOmy
mTbLr9JJxhNmE5YABHTStCEEcoZd6I3BFV/duGon8qCnRO3whKLV6xQ6uic7aJttNTpfiXL+KBL/
qjXshTNz3eRWu8LaZdYYsSxr+FDHt9xMLw0jgl0eyu6OYcNrgQRqD7I72s51OL9o23bwpDPypOb9
EKoyD1HCyppjt3ew0gQ9G+K0fek95I5xqDoKne6ut2zUY6HtrZDZVhEhqXM4rIFnMA81miUeg3/H
56Ky3Nw+S5tVAZN4NBjLQikkPJ2L7OgklEgE2LpsvFeTrNFwFvYBOb63RkXERdVgMS0OSdRDFS3Y
YWng39sF/qYNt79EjomMq17bkQlqNwBlM6LgRWIXPsw+2z9czSdVNF8SpNeKII5+6cN5zst83y2O
LiNvnVVdNt62I9znzjLZszuxFW58UsxXbdRPhKN0h1baT3HAoEt4Lj0B2ZcWqnorgKqZVAilY/9R
AKTUPkVo2pn9MxTRcQfa9TAU1mfhmp8KpNhQQujC1LDpajoCu2KwWyfBe5LhO5oEVqm0K7bRaN6M
3h1WpQof4BH/lhNRLKZTYYV2aZbF+JphCD+PWX9iqI62jg1C6nXvYU8WwGC67btDSpBPYtpBD8rb
pYXEmUltwAI8Oxi62hKRQRFMIX8qK7Fp+/YNIVP7XOD3fwhSZ8OQ2TgaSMMYf/Ecd4ssPvD861ap
ULhEhXkq8sjZefihwb0rcfacYdpTlD3F7OcRBiPXH4gJBvYZUYbH6tHvynndASlGQY1WwHzpuvB3
gjj/YXTGYFNqY+/GWCSDcVLHYn5DdBlvHJLpGZtZMc6s9KosIZ6Qtm66cJKbJG5PyqkMVmvo51Rh
EfyTrMGGZSsoFv0mZUk92snnoN1hQ7f+ykhQH1u2LuveSB/xYFBER95haKAZ2DimaAUNIj/yUqzD
NPsdYeCDQobkhKBu7EM0PGYVfQdl3EEeQA3SjzHL3Rpt0OSmL4AO2b0MHSKzsLsyDgpRIENt9V1o
331JnrOUB9L1vrMsomWpRbsTDVgCCaBMKR2ssdDndNss80PXeKpjPCizf/Vn98ed/V9T1dDpd3JV
SGtgPT9bqwGrVfI6o/Fpp+F+oEnKSgdQfYlbz3PEmwX1ZC9hYEj2dsxgMQ83pqZuaFiCF823lSW/
cBBaF4d/sU3or2xPPlairZgE00gWjbMPCoaFeDDR72cZOm8U4A4lkhnceBIem0Z/jAYwGSTiaCQc
7yOqp9c0LglpMe9LKyXesuCELWd3S5d+J7B+ryKr/bJRQ2/n6l6ORbeVdkZjmDjBIR8nlhfTyipn
e+tBtGHtHz9Z5DoyS/asFSY2adjhmu1XtrMWPmdDup+H9ZcjKfH5fK5uZPpbQynMvdSx08jVAN9s
1/Qxmv8YjTIk2cWsZDFRNj80jjloss2nneOWx1e1ElEQ70H24oTp1oPruVucVANnIEMyWQV727Mo
fOVmll5Efxska5tLXUz8O17vOaw8Q8xV9NGL1cIN7XCXEGGDhPuSuuQipwGWKy62zxSl1tx6XwEQ
nU1h5Le5QH4xo/bEUrW1bEYFoxssyZ4SYDNnIos4u7pFkXuzsLVt8WA/u6McGenW+cZMt3yaeI0q
p9x2UumtYmCnerbbSZfoc8ZgoZzNe7Aw3UGVPNPRsVXYdK13/OXWXYvKYe2XX74P3itZSFS4HqvA
fLLQvvbf/Vx+E02/7bWN7a9UvwsmLUEl6hVRHagenKc4lPJiFPN1snteDYsxgNtANa8kaskqy/dB
7X47sf0QjQ+9s4xkdQm0oiNOsaoe3Tj6nWq3Qu7+JOIcH0ref4HLmH7pks1qhvaTSFTD1e7RmTmE
0Bk4reEfq94CflUiLSCIQON1nknhQd3RV+STaof4zyg21nFIJkoEl2qtK5LzFGkCljQuNTq9xKJH
SiKLac9qwCcZxSxdi8im22TM4FfLjlJT5ZmwRlcB/nF72jXJqDfItIjFbWHO6Dnd9pzCGBaZK+S5
O1Iy+i3XanPGC8O6ETwqsqtNWhbfHuyYeyvG0QpUcEHM4HnGb8BKM7rDhKofQyi2bAwzNbeHuVUf
duinV4mwHV/xdAt0L7e5Nf9O/HBewzj8GH97DZxYsdB/IuA/HkRKvG9YgNM2fYeaXqFN/DZbffCC
haY9me4ujMu9P5xMeppdlHZXqyERgTrMR3uHuYf9PYkZJ8fTpyagi5gdTo4iObhu/W7OA9BJo7wr
W42TH/pEo4onyjqYN1BQXbXI+0f1008AiqYgBNvxWY3IEprCuu+zvtpO9UA2oElSY4aJUxDwHavZ
WFft2G6swdMbU7PRJ6MUSE8/ZYcupKOfYNWvZODhviwNnlYkVsu245ADfasyiBVETcntGFYUbMvQ
J5LvUHaPtZueIcJcugb9qDulCCurcA30/z6GIvThQT3TKnsh5ucPUBKPozUxkWBRnhMpCC3tp7YJ
LCzMJ5kMnDKMqw0c26mYiUr0yVfvXRskv01OFg5LmCtGsTVnTkoTSlkPuCgbzbXD4i/KevMUBaxX
BEqQOZHGCh4QRUuXfZcdiYrcGD27R0wCbTQGPHKJNQs9jItj094YQRCVGxeH3mqqS9KWV7Ybfzqg
k2gPUELA6H5lta0BkHU71bGB4tAGKr78CssvYYpm+SSysSPBcfgZoUZtvAEnrlHxELcIfQvH18Y2
LN5X75LpCC9XNRD/l8EHCrh+w1BFu6Ig+Rj3HCS9u65LWTkk+e9kGD6qmluntJA5+wHVAg74ckvJ
vUur6KGde/el5uazyS0s4X+Fbfy7RS/LWhjoFeM+zqxtxUxx3/S6OUxewGKxZAtc2meMDSX3zIAC
GsDqsTRybxvGH7EwExxBJoYc6t98mDYN8Pl7ODJI8nWxyQ0JIst/ERc/DbJNSKDZxoi74tZZ/lIk
uCfEQMMhilj+lplGkoNQKyNUNh8ZjjkOY+HK9a+YfYpD15Ko5OECw7uEyTzLjj3LrrQZ+GGcBxTI
6T5gwhBA7nJUQOgzw5qxLfZitg7Q6e1VycfJcg4pX4BxkP2L465o4B/imCV9lu9UhhgFG5xYacuM
qeuotrO5sKEa5LRnIv+DmZs3YBI4ZXN6t8ERXLL3Rqyf5qT+wUOwi3vrS4bDaYFKNAQprvWQ3I3E
QgKSHZN7XQf0jKW+6Yk+Nm/JBkL4/hyS0QsZAHn0uZ+Poxz0nutoWskm3pUu8XeRj+ETBMuzq+tH
6IgJ65/NhGx4X9As+rb1pshMYhQ/oulsDYo3GZSrecKl4YZxtZcuTvjWdy8TNCTJIU9kcgXYQc9f
QxzdPBdmReSpZ8Mo0a8Ic3HofPJ4+ZR9eZ3qaZuUOEt7j70U0PgTEYxXt1ASjnK5J2z2DLdXfjT2
H0b4KIdKV64dgykhxYhkimxjCAr0TZUifvNrIztr9kM9ztSVCqf8VDvwUauuPhH4FYLWgs2PnLnb
VXb8OvFBeVn7u5VFtZsSQ7Ht8u/xKZOWaLqEZONHwP3T73tRPk4ZfzVB9k0ig8Oux58vSOMlZzvm
7z9tzrI/DCdvHbkeOAsygIuMSXAAKMRhQUWEYfkEb9m5RLo6WRYk2JhtpBMhw49LweSE8UPaVgc/
zOkLeTSlATcPVxDKstROKE1svSoD6BxZH7xVKR/yCOQ1Fqd4nvHeKv08TiZtIgbrdTPxpsw2D5cc
91xqZMXGD8xfLHEfYu7WZzeALFdkxn0X1ddyMNQtnwn86UsO61mQuotSQa2YzZPpbFKqBM4unatg
pQyCL5rc+oYTwOXrqPw1JYVnLTL50+rCYQ6jsdUt8+Wgo7TiPJAVfVfXZ4CjnaK45JNAL4S9gHAQ
LtaUpL1yTI+ex76uY+iEg5SFE6b4X9OEPbcaYdWmdXlt4RBtQH2f8lrY+xj7VDqE7RaywLZDM7oh
PVJsDVmfvfTBQje/NnsqiMaeCbIIcfONYZyxMTTMJzcG0gh+0Eyp5wQ+hcFo3lIfFV3c+AI9S/4+
sNLUNQLqikbA8Bx/JaBZ6SH4qAp6wC5Dq4e2Z+vlsthj9xgR2XFDuZ5ZviHB/uwTNAOD52IMaEkB
KWL5LDIXmUVgnN3GtZ8chq4EQuK0CRZndSfRMtedIJ+0x85ZNIU4IsP5keRe78jM4T5DW7aHAG3v
vSZ+cahuARDZzSHovPRijsGSUOIV6LeTnzRS46myxh+dcDUGKovv3KgVGGjmbdCBeDGtoCYFsbB3
DnhmFiDgwH27TB7BMnJXmSRPmOBAbbFGFdIdBQMGWDc9zU5mLor0esmeRpNqz1P+q5L2nyFw5Tlz
nRFMln5h09EdBqOsDzYNKKuE/jQmaAuRSOa+YAPpkKAJH8DRyS9vVr+1/MmH33hwXvI4GT8YrTC1
4+OG/U28TC5gxocphomUQPeK0wi+MZET5rVL8hVEW26yjIVpRs7HvjWs8mh14qXti6+ENg7CbP6W
dYbLZI2zr65J0Cw4YqihLlYqi1uoKN/GuTMuLRs0nsHUa67rxS9J9Y2yp2e+UIhtPGbu1kqBtvM7
BXhq9Bk6OQqbqEwnNx9EVaZ3TYwfsK6n+NFDy101KOjC+Oj7nFQKRh4xN/BogG+9Ge0i23Q4GNA4
PYXaZAj6R1cMaEc3qQ6zXb4FsExXbddkTIfgcAg/qm5BAX3Do6O5BdBDtot+mt0wW9A2Tw6Nhdwg
dRDQwoIdNxWSh7Pn7fXIhZWbbnSFLd0dhzIP0UeCI+Eq7plF7YJPS86vEXGpZ8fBFkyGfcDssa7X
Mi7jve6anYIy2zINZMILbckK4xn4fUiZcPMVImf6Xoz+Gt8n05AQc1nKENIe8eXpdsVTqSRHpRkf
lsfjQ59MX9FY2SdYD8aJPe5XkXsla74s2vmyvnMh7px9OFKYBswr4m35EEXlI7RFY5P3ZAgwIDRY
R/XVofOtXxU11nkCucet82sgumcve697QMRjnuY5/8Y9eMBV7LF/6B9Nf+i4Cj6l632pZIkUrvwQ
kac81koTexAsVVXjno2aNbl0yD0uJmneg5OaGGjd6xDzpTBtsengzTQOZsnl6kbpE03Pda7Ns5OO
RB+7mMFrtcNcgOw0FwHj6zP/IlMYaPDM29jvn8yum05wxVj893G3tYqp38KLoQT0om43q+nDA256
NpxsWwrc50zfLqpNoqtGll12xXQWNjDNIbFOU4fhNUCJvG6H0WNCLVmf1uF7LRCK99B8rypQzQHe
0IyCuHxPUnZ5TTvCdUhQCpNpgIfIcjazR0I2QsV+icSN4wynDDX+wjRvDc8+1fnX3wDUv19Mpa2T
P2NkBW6UxLQNhFuM7JFolRubJtww8bhFBSqSule3tpnoojPYlpyk2VPUye4Yurc5oZ7STulf+2Ii
ek6ZHxmI/B3ITW8PhiLcesvRbFlHweTwg29a0WQoXgv7rD5g27qn0kcmX8z+0W+nfdcH90MAFwFY
NhKyFP1rwyINyhnyINfhVAnDFyTIxIbjZlCN5Z0zYaNMSxgiUA7lF2M+6cJeBE504WP43AQOgWpA
9S/kSKw7kCE316VljMHllaoQ73PDlHKy9CaO7DtdYwzOqD6vTZm9MZkgiEOXqH/LP/SypxbSE8oX
aYJaEmxBbCIfVLUrVGBfnChykFAum1lVn0dRe1hZPMLXJfVx0hQvfhYulSZrDs93jnK4OYltwz7Z
RXZV7QWhn3bEoE1ZJugq6cFgYmarR2JVbBqZuUm2HokqjJ+yZ7uTuErzlI8kTdqjwTtQLXzWcIG+
ajshkmq6kRkW7gCXbhnHghiAtrvOHPsIDRd4x8Tbw2ZopXWfHXzQVeAHg7OZVsma4V0OECGBFme4
Rzcwd5lE1shY9dN05VNs2PW+7vBp4+/EQ8OcZQrMozsqSsCsfDQKOl1f5IRKxEN4sUjwqFqe3QW+
xw3zoLpj4G5E874tbcqmDDtQA2kgQiNPjVBtexn8YBQ5GF0970akYSUvYTPQPa16KiE0c0Wp3rE0
XhB1LfIHBop5WBzCQPEq0mHxMRN1djFKZP5gEF2EOflrHIt4P+himf7QO3i49tZh4b+KCrCRWHQB
43EEQ3M0wx105fhkRu66qAJ1IOhu50DGBQdJY+jSRVo6uuSpeJ8mp1mjPP8zjP41IUzj5MbBM7wf
fqzQuyWi+CDMe0nywaKgUbRvR+89JRQKMe3ajMA3FXrYdwCmkxbZogn9FKVruHUTAUPBKyHPYxIE
Mwwxo5CscxKHn6a2FI0siuBLFL01MrTo/nV3cNzpbu64y0l+hBjS1ftwTJ+aJDNpDEO1GfECafgg
Dzy3lkXQuJuwMODUcbdIFbuTLYI/lkm8Uedc8KwFuzDh7QaYu1Nt9Cuc4teSFWLkt9VNd3RZRVBb
R9OM1G6wBxdzaEe+KkNs9PMQEUVbxyxbmKVFpCixVl8FHQiNqeSGdrz2d4hEghkR2XEE5N3V0OIV
aCof7+7DohTcKOM4aS/eu4YQxJIUuPzZl6wK9awRh6zyuv0Zc0RQCIaJy6bgHAb9lC1QYr18aSq4
EDAjqH5Ls9ovEEpgK9WxcaITI0Xzgr4fDG5JTYg04lKHSl0N2jYuIxTu0QkXHWQX82aGlj6yZCjx
3bgUDww+b1AFiBpKU2Nt9SweWtz5DN4adRJmVR6sOGBVxGmjv0rBkUmDsdUZn2c3sq7AlPagzceY
xQmTe579ozv1l9agWM6zlhOeNwjrEVpFyyxQr0VDfxQZTFqdxxh/dYwfI4i7U1qL7lS7idpTCxz5
vwIS+shvz5I52As/OcNjmTYzlS8rqxY3e9+jgGZoHMnyhzhyBJQynU4g8iGXL1+Yz+st8nU226P9
OzTEKRDDuzfwpjgTy56Qp1iblCdZFIja4/h5dCaGugF1MZAcnDwLI2cgcb1I4Ax54PG98sfqoAXS
RfB0nfE65M4oHkLBsGWywlevHbdVY5snx9XZ3sYpw3NPp7tRICdUKN3Ig5bHsLe8A1LBDZ3Mgopg
XChCTFZds0SSTnOO6BW7vdmSESfHwEcvPnX96Z+/7EKJfCtPGA5y0+1KsCvYEh8yn0l+LaFxJRFa
WaH98VRPHaXwCKOJJVx7AjpYbyD5zwwTA+/kVMLc/u9wwm+PQRtWaKOvXjcb6N8HfeyNbHxHlMp8
u3GfC3S+V5Y97apDQP/eVgHzYcKkDn+/7auZhqq4GrLFvWDk8mDk1rXup/kQeqkLQiE2gJn/vy+J
Y9Qgadx8C+fsX//g7/9iMWHcTJg15gFsPBvqs2sSvj4tYH04e3ziWNsOf//Qp4X/Z/jtfyuwfP9T
LCHezX9NIf/XEPL/8z8vr5zAZKLb/3955b/T9vd/jirn///5vQSSm/Y/HOVisrJtJSzT9oiM/WdU
OX+CTNomItwzfcuUHiHh/xFVLt1/kKQgBQI/yxc8Bgjv/o+kcun8wxOuBfbScSxFVoD33wkql9L5
T4m2/PuC9FLp2sqzlSMc/78klYshxAWvuTajIly3Vb8mwK902ey6KIPn6mo3JL56yCGtI+u91QSb
Kvqy5IPDSt8sfcJ+8Ht1CeoK6MboCAdISRV77Fq8poR8zV50LHo0nwiDX+BRrVCVmw+z1a697nc5
nFlj5N1vlf0Bn0OMlXHPIeIXp/Q5hPIcMIDglfkAWuGPkq8pHpPsNge3qfieyxL02y4B5ZVyAmD1
kSuXuTmUqoQSK0DIRGiOf49xc1TABYgJZZuMpN5gCAgeLZasgXiwxovyZFMjNWGYspIJyDMUGSHr
a71y5H0Zak5kLEBo/KGzUnRMzNYQGxqwufBDL7OyJe2VhDsQVXofo7x3PHM7hAdmpHdaABEyAIpm
757+XFf0aDHvs0sOCE9LhAw1ScJUsLhR6onNN46+GX5Bqe6Em2wCy2Q3AQGZGUrMJkYMTwjSNw6v
ewygF1qIwIvoiKYBrFq4Yz22N8uQAIYI8Vi0lQximgCAi7l4Mfjx52NONDtg/HVJn9eRrDcU00az
GphIc9TxV1ddQiSMXbtfPLQ9yzhWw4vIgckcgbX4MVcdYMWqaZAA8CJCvQ9mHNu8TsN5HReJWPww
JG8OFS94aoc6k/gq76WbXq0DRPwQGqA4YT9RHWc7Qu3YZHmqLCQBr3U5bixkOO3Agfu62K4K85XX
lMuasGJUk9Xr8ipjDPYT8teMjUsRfhl4JRxNq1SMu4qoC8nfm9Me1AJr/2WYMrIfS35xVdUOO6MC
Fy3YEIsLVVOyG/59XS5knnHltuuQH2Wsvpbfwb+Cj9zYOhha+ibcuUhqeHIycV5al3VlfGasfYfx
NQd2R3m3osTi08MwOu8dAAPLy0r5WBpcHkQ0onYPVnZMIcruFAXypmLDCOJwU2YHu0AjVv8qmtem
/TIjhKsYXWvFBcHlNYRyPwO2AaS9FmLcuEwl4fzxaMcxTahUs8dVtzH6j7EV6y4xdkggkOt8tM3J
rPlQZi4ertwZAWsxhhvMUBsvdFbeMHOvZ9jXKOGwC/lgEfgkOjCfGEA3ovzq2mvFCE3NuKO9o1+/
ksGwUjC2aq6BNCOCfRwYSULpqvY9G8wKG6G36B9JNm97fshoSW62kAy2GPv+upk3mOOJwRk3y3uG
2mq9fB+3fC+/Sl6sO2OZRzxTGeRe5dMmzbmcIEROSwzuyJ+Dw7OXa0Xdu8wxOgNE/tyso5OBetLo
76Lk618O8fsincIi/195l90Xcd42//5vaknz/udvH7/59p9noyNwx0vFWEwtZ+e/5KdL5Vks9uJu
ZaV/0Ilt5ptfkm2a4kgZuOSCdM9Vn7GTRJjLT+ad29TiVjNQ6R9tgJAloMqJT7wX5hFlBaRAj8ME
dIIEjIKCrGybVYKHx2lAq5UaQ899LQ6IEVfs97n8SUNgaeCjr0ynr+UmG8e/90BTPIhF00gkg83U
1UMNy9wni/4ve+e1WzmyZdtfadx3FmiCJl63d7Ipk6kXQlKm6F3Q8+t7xK66KNOnT6PfG6hKKKWU
tA0ZsWKtOcf8zLmBAvNF+KgXnbXknW84odj9Swhjl4McuivG9j/gqfHbsAeBNdqM6lM1D+1kQzr5
DIN0VfFaJzNDEwYdnnfXxo9FB9h12v/7V9f6lzvPX15d7++vbu/PYDYFr+6SP2cTmYo+1iXo29yj
fopbBxFF13w54pZj8ExVNgvmROpC8O323z8Stsz/+j6jv/UC1xc2gwrz74+kHAwjGNuM97lis9vV
FmE0DCyBSJpHXjgowA1TyfBUBbeSMNN507T3Lbizxub8BZhki0PQQ9rX71sir3RfG/XDQ1bdFdNK
NWjDiH44Ggn/vTrOPiNjzfQODMXBet39+6eid+t/XLHStFFy+vrZBLZ+pn+9YlOc4WaQ96tC7JT8
6AHH9qYHpZNIePV7tfd7jfMvbg/5L3+X4/mOzatmyX+8f8qit47wENmHADAFCn6TD7semA/z9g9Y
FP/+mSF+/ufvwxIpAYESMO0J17L13fqX5zYGJvimED6AXm+W1D769BjGONtjWjtONnegNaNP/bSN
5js+M8meMRroSKaXcezp2cKgmLDC0GG2GMXP4EJmIz6Tm32jV3nMRXhSs5cIU8lk1B8RhEHaIEn8
nDrpvuQmJ8boJy62Yxg/IewhmdBeWy1i2olszAJRMY8iz9P7NhhvRtlgXvr0J2KuMBQHLBbTg+i3
i/neLHAK+88xRsQAy5jNVZcRhp+tglSt2gZuEGGNEMyiG53HOc6XAdpQBJCTJvJGWO3Kt9KNwr0L
JGbnePfO8Bg6xR7CVCGsoxEbh457fm4+U1TOdn5gCV1zpXDqguzm39scuxJi2vXOm/Cw9fZg++xl
WhdM507vfPrZRuOTjcQjfNEkhwqdbSYUINJ0w5KnqwaT7zH0zYEiIWe8rxd6FapTj0QOl2bOScrb
DPMrsgpE6zT5RrwpMXEfBvYyLOc4X4Xxc593r22D93IXDfUuBSCHzWRbs0lE1D1EqiogKXMLeK+h
w4FlUS6/RHZv1Ig20Jfb8MxHIPBW9qafl95Qiup1EbxIzQ0G8yaggrSSTQ+kZbJ+BB4WQx5zw543
oyXSBdvQJBtxh+Ji7cX+VuCh7IJTFlEAV/yw1GaQT1cGgaFz3Sb7CXBnFx1pub26jTpYDvE045G0
343pJMe4DVDPGAfPb9YgbnhsREK/4ftYW1WB/omwlyTWg6sTCvd12O6nCkMFMAMwym0y76oxB40w
bJ2o4RXem26/X4rLQo5JxLaCZmItbH66oKrykj3IXmwXbJeJd3Pdl7fBgvU4e28ZepUUsKH3Am5r
W1e/ep4Fs0H8SJcIHaberh3O17o8qjOIt6VitIO+iB3JLT6BZpI7/YKSiUivbj/DKaCdWdUPTYrM
l0LIJjxDpNETAYmUiuchIPKIVIyujp5yvAWZviCMl7kX3FePgzVdoLdsBne46SJqgxKuUfs5Bh82
1bVlQPpxLz7uJNTFCWVt8OFgySmtp7IHectvwBzucuFXPDjod5zbIY3ra1mNVLNM3ytQ62z2m5HO
U0AOJOvAMGL3jwFXCnvfg9vGr7dz5lddilDdyAhML3dlAghgwc5Xs+U5dJ+YjdbVAaQ3cywHwWzE
dljb1BoxfonKPsby3sderdcLv4m2lEVAgq+7Ve8CuWIRNOVBQYDGjbdmvHWtbxWXy6yr6ump6D70
IcKHz6zPGKoZt75NVod9fRRlaq1qdNGmsSW5cesUD337qYuokZ4wpiI2RUEVHst4U8FGjAEmxcZA
QJr2jFyLYs/DezZjK6Bz0SMtQ0oBFT2uP8v2lbygA8QYiFMHgtMYeDPc7GiP1sl9S+yEx/MhhUp3
oNCdD0jA7Q65HGOSFiWcasND4wI9hIvdI1y93aUJKkC+qk8WbUyMK7BSeg/OgGjTQ0nO+zXVfxws
uBr00UGyi0ouNOFRwAYayWrAs3twNaHHM+i//9SpqNZ3Hcfa6XzltYUYY/Y/9Gvu1A2HrE9Vsu5T
Z8px2A4jRXamDvpE1Vv5nc9swWs07RDoFUryXG7qPIMnD9wg0mA/TixWv4UscAcZY1+xiqngLYS7
gTMAjb+nj70K2j34fwUzN0a55FJ0jS99+myVX4jaqPOrlYv0d+whDfEYaKMx0N+Qm8C6kUCNXTZd
eagp6esNmtu0wT7G/1NRb6EU7SfnpqeCrOJTvuDDnRJ0lQQxAUWsDGjF9kjZ467tNFtb3bKRiL8j
89BaD4S9Eh9d50+yP2O5xS7iO/swfEvcz4TJZvTUURHr93oE4uB9yxX+FOa3fzxYooBWsnu0jPts
JAMGH2fiGzt0bJwr2EvsfcPIHPgqRd5MqA8TbEx0YbtRmLzDkqmga+zQA6Eg2FfWl5ldsFUyN2FI
09wM+bijyrDVNnJdIHOvWL8Uk0/RgdpovZsy/mD+4SXPQf/EyhqhEOjJbqD43nsswr9oBtNRI7bq
aRQufOqzwboZagFU91w5T1P6brA8swOE3D4cVrtLRjQPioOVciF3+LTdn5oJVdKdx7xmIMrvmFlM
sW676o5mK89CF0H6LVv6FxhLVbe2CMKBo7gaEtgIwUWGqLZ5KRYyn96ZXWjIIVT+HUEqbHq4ryNU
Zb27Sg3rVI4apH+0HKZ7mXw2IqI2phI0gb2htUOL1txLs2cE6a2TeUZ9zsPsUefT72gMl7EYz6Bh
BOPIJ9BEG0sO25l7yiW8BfXqjlHzzsrJBkvhZORv2NzyLsYVH5/G+FA16NN0HHBAKhgBVSrfWQoI
D+9IDUrgNcI370DXVPoCMrbtCJnDpxvLIlkW5wlvfZliWsaJFC3dOrcO4fLqwtCzxUo/f+4DcpJ9
+5lYNORayRqygkfrORmAtJEdDPo1G9Bma2UnTV5pM/XAHtQz7cSxusa9usbAQnmgNkRZQrsRD04p
dvZEX4ZFEudmV7wq9NUTDg7bi7ahwe6Ax7fJua0q2v2YomLqRoFl25cDVQOf08FL+Tf9ixVH0QbP
TAy3obDzLQm8awMw3fTV0wMx8++tUxxjipeMyztiPWyzL2v5XlQHx3nCq4/rs6D0eBpVCg/ty7Gh
GSXMzvA65xh1M/TprfulLxSbtckKcSI9jQ56v4JELdGv/XZvMgqrvK/FQXbCS4LGaqUmd60/hgSx
PXieQ7TRl2d2ED2pvJO3EuOSkAJJ+EgKp7nKrbdyZsYcacdGvpEUR6h+mEry/lv8M0c/mGXDNBP0
F86YgnnAkqwd1MduyANGnTfS+1cDZxW73npAJfW/z2nXGLxGaQ1gnbsNO7ZmRUWohdB7UJpy2cXJ
ds57bgAGT2m/zjNxGAceaJZv0pQJJKudweoQg3Dvmre5XzYYRQ96kUAWygO/NB73HTAVpZd3CcSP
I+HkTw8FZ3f9zyTD8wRydoccwiwxIZbGtne5zUyKMBHvsag8ijbfeV75NoPGsEJK427nNl+zO960
dKUSmgdpMe8CYbMEsFnM9kUqHLcFWkt26GDaUaNMIC2MFpoYfbXFwdfbjnCLKH2xlBUZIggiAq3h
RsbpyxDNu0QzGaAokdG5JOZbMoas6uM2nck3ot/Ruf1NST3WLo9eBiuU7QzzFD5hehPipS3SnS56
dduwdfBlU+d11QPcPAoiaw+n7uCgrNSFZ9ayFRN8rds+ZZbsAPbQ2jI2OSb4Ee4QAo/NaL0rl1ue
BMKUgBVgfGw69LxIBuBS9pYzl4PpH1wUMtceJHOHrARshLkUtvk+cSzUfxviWDaNtr+lmJ6YgzZn
h2t6Hj9TvZ8C6Oc9iH+2BBH6XchOORK1pBu6+JKGl2VRtxJZhq7Z0Vqvfi7+Zxvp+GOo72zauREe
oGvsZZvfId+8HZ32uHTkq0TpC258ekQG9ork8Xq6+7/Jgcep+b8fHHDSe+8qlbzn/7Hvk/LX34YI
+lv/mCFYv9G4184Yz7aR67h85fcZgvubZwW2JQPXZr7g0sv/c4bwm89nXYkzCyGFNKX9//7/DMGw
fmMY4eDsdlyTHwya+H8zRLCCfxzNHX6IKV3LdB074Ihu61bBX47mjR9BJKpIpBGoj/Gn7KQfaMZw
+dgOLmBBZvziFAYVq/tAkZlmSKCt+odLYstgdt96fdEPEf1okp7xeTFcxehZbtV9SwDl0TTB6s90
8Y+9BKpRZwKLf98k+7YjLUHr3WlOXtAzyq1LukmPGOfYlDko+VycMgcokkIzv0U4cMhNgrGsIHUf
qT+kI4N7QNu6U+vj2R8txLxlQCvHhPjfjGdRW3RzMUbnIXaBwfPvAid0HqciHElKcKYdFGyosgUT
OYVcBfq55VXsQaXa5eDCKg/epm4RGDU+tYTgxUgHGpeE+G1nSzb4rOOtlVfuuVZdsrcL+byQQGYY
mlrt4jVFD7BUKHJth1QAlv02L34ZI2n0+Ngfh8m7K4l9WyX6VwAwfAVLaa55WOOqKpzq6KtoXPWI
kldOXoA4YUnf51b1sCz+Sy2GeF/X+MbnnCwIx5oJi2wL+NKeVV4m0T1DRdB2MkwofA+e6nAdB2l8
AA0NAsA3bsZG7LpreC2TCgqgp+tPwySLugvql7sU7Niue+4SG8xqgSeREJ/slAaTRkBFLx0Jk69T
SoOMS/6cFlDC6sdr0K/iAOk42dcwOqAbmu7ZG00Euuyqq+vrZHjhB9aWcWdjKPBIID3EFliBQhCO
a8ffhXpYMimAgRr9VuQX8nGc27qR995UO2f094xZMuqrbIhu6mJ5Ipb4GVo5WvT4WzGVAdiNrZJ4
ylTvvmUBm/fY5MBtUhAmjV0L5ADzuCpdEeyTmYQBWsLuuSQrYwO8/RKklom4NzO3BQrsXVqOwzrw
m7fUiZjYxuOvDlHjvTHXh9rj3MAt3HJIRMjh18VOhlN1lMGLrZR9/5d15V806ywmhn/tDDom75wD
4AVUuwXs2PxH92zxuOp6B4+nfriJr+J9ZwYvyZAGD23LrzWy4ES8k7khsqJ7Rtxrr5F7JP9D09f1
GYT+43H4Fl1WnwdjE0WmF7m/LhXB1OcVQjP2dyp5t/oIMh8BztQ9YsN6iSOacB0J7SurcbBOgucj
IJepzCDLdewDrJmm70PmMznLzc95ST5S7TJ2Q6ZXAtOo8pPHOA2hbZNTQKK9lyd3FcZ9r7hFOFud
UDdXJ6n/6ExCtMcJSgthZXCzxa/I6+udF4NcKkCnZpX/EtD1qjHNn/qOxmEu6oKxRYWx2hrVqdN/
5EbboXHJfmV+TLcRGeoqDzRVM7IkX23IJrt+1BLkisCXKrya301r+Bb7rreO3Kw6OXlQnhL90Z9/
HRc/PU1318+WnYO74frh9Z8Oy4Aeuq3f6usXrp9z7HUQzssaZC6lM5E2ALqTXVWQWuHgTEDKwaO+
fvTnX22n22GTk3s0aUsOq9N9MIOMv6AIpQyfPqfGJnDG6oiNyMsTlSoa1BQwLcddUtAHM9tjJX1x
ui7ZkSG8wCgAAhYG87bLcTiT0/EEz5p3M1L1IavHAzmYzUkMQBIsf6hPf/6VPHTabuLgozpdj1g3
T7P+4/qRJviOeIGOeeQiiC9H/qg8ruIgILFwdtoTeULoj/VHf/6Rgeiw68I8EI36q4RsvQ2Cvj1d
/6ikfEgzYm7gdZ/tEaS6148E7Fbe99Atkp2sSxK4fBQhZAiSazoOw3tJ03CbV7QwFq+D2IKDsjzN
TRPTwoh1lO/CydADcz5AZsEi/r2KTHEsUNCeyMDCIpAwwJ1hcZzwHV4/7apsOSms/IjV5ouwZ2LE
MWSjivFNOtfUqxHntNrGnNWE5D+vSgxnJ1e235OCxcJLsy+l8sv1GdX6ybuKPGlGrTzNXVQaA7+T
5kxYsgK3pE7PiJX2dkT9GGp+u9To9mApZbai8dt/5Z4LZHVW+4l0on2rEP04VLyOi8C4s3/UUXjp
9fXuBxEX9/XDSV9TUjVErc+EjXjt3Jw6rci5fmS5JX6uB4Eh40gH2DzNhk3Eov2GAo48iFRf79c/
xrb746Pc1d1bAUBO6Fvizy9EJLWR5s1cZcx9pi6GeAnZ9+NlcU/CGmGeLXQDoqVHHTeCh8Ftv+x7
oylPaGh4rpHBW3b9uz6xyJ4uoZzYp3QuC9VJfmA4u2eg0p59qDkjyVhbsmWer9/B0RulnYiz4tDm
qEctfpFt0dl0fpFQKcADsoNJWd9OBFnS5wkW9TpiRxFAWIL4pRi/ebl8trHs4Lt/zHr7HZTd20L4
BMIs7ymouGVcOiBjWsY7i3t7Y5aIYYcZVCViATrgPgQcpisQfSDjzu9uhKldJHgO0u4jFvAP7CyD
AbbAUcgoBw5kHWHY4wCOX7lEA0c1QM5Wv3aR/e2tqAASCuqHo2EQbgS7HbnwRUAGIaQCxvPGt9Au
SFMWwTEy241VMJcoRK1ngfymhg6kUy7PmBP20l8+S0m7oU2AwmQjoZTC3vgFU7s4sNd+T5hRWuh8
0eU4Drjq6m8DtjD61nn/OKd47ZyIld1wLMJOM+NHP0kOHQEnujrYuBOomzkCglN7PSr9pSYRQG+U
VDq5Jf0H7xyQ+Q5G0HFPdCHJ9IDS4HfmJvLn9tRLupjXeoT5ew0ln3gkcyA/pvSKbodIEAGkZYkt
icCLSvg6ZPkmUBcnSEGVAQCLaReEOtLdBLVC5TfH1o29zMQjA/LdODFYG/Vmt5LCx7dnbQTH/+cb
9Y9RQdNOmVkATXiA46JtyMXnaNP5zBvb2MSzmM5yOQKDTYCWGM9Gy0l5UdXP68PlqVnntvF3WRn/
CJJU8kg8RBh2dcxjfBQUCNt5oSveSCCvsPDotTVlhwGuS49RR/wYsKSmXMDP9tALfZJOtqMg1idq
SfoqkO4NkmmkQQ1mJMDbfJn+CIvSJ2sqe2sMdGkN8LfNULmlDnLyyK+ik3EADRrftli4YPMDJswE
yGgPEQCG+mFi5oktpcizS1lIkgglEGKgjZtQm/zb0tGZXwgMWwiTFeZDm5ggJECMQmEdzkCBVFid
BQQG0K06sqUsSXDzxmTfgLzYpMo+X1+r66eAFk/bdui+RPzuOTbXUdT5hyS95O2UIiWifp0ChnGV
c04jpL4kMqGJzOMHNx4PuRyrvYubhNrN8g9y0l5o9n6L61MV0yvJrKvJeXV9F89N/4pBycegZX4y
7k2zYCD1xXHPREEAcDtHMnEewp4ObgkzY9KfDERhg/+Jt+FSa8qS4roL1NO17ksMBzu+ieS9MXjL
PBW8BjwctPhvVgSEeIJnJPPlkEXNpyu+8cjieySn/dJZvOzq3izS5i6Imufa1S751AN8SKsYU8I3
ixS9jZpe/XjsNjGa3H3bP2NBGChTSQbGN/BDxCExSzNHgHbwbkyBqnkRN+5EQ33m/Ij3i+Tioqq6
ywJx3m8VXdPIVQhdaBIf6JxjeJGm80RUatXh9YxylLQ1tLBAud0GRxw+W+TofWpGu55N5ThC5kWD
Xt4nZrGPm4lcLQvfY157X5UrSFQhCTx2GyYL3ELroHJglf2ULMtIJ8dbswvoquPr8zL/F/zJS9t0
pyZS/8PQ3/57IRqYvi0DYZmm7bK2B77P8fivhWjmTGKpG7wkRnvjWl8uLOudSG7i1mSeNdwntXbN
iOQ2Aa27rfzqy6yYZ/Tx+0h7cGwKei9GzywoMQnudUjnchirxdQIjYoYh1S0ig2OH//XJ5m12MZD
HfLf90k2oEnK5PO9/I/HX3X/kScoeX6VXUJo4x/f+3ujBGrTbw6Sa9u1SQb1Aq3Y+b1RAqrxN4SU
IqAH6zim6QcckP5QW1ryN8l3IZywHNOyPcl3/aG2tPzfXKA5BLXxTQENDvd/1Sjx/L8fw1zX4+cH
eHsg5HAF/hfRhOG0bjIQ7L71YW4ezTJ7kSRxEgEzXIDlIG+z6ZHIAjU9dkKxzzLiWcrSzE6clUzG
0zrfnf5eSXj648LUBUs+ts2VKRUhAiHp4WjiD3FhVA8AG3YQM9LdVDj3WV0zpOqxtem2uCtZJxQG
GjB7fX3ptLjKZdPyOsdgqNz1hz53H/ppGVEo9sQjWLp5mjIVLXArwiqlXeuMl2DqsKsNg0kuZNSs
gCD453HW/tEZcSb0FBuFU2js+4WfnQwtqVvWorZ9N5BinurheRR/mJK+dgUmd3Vt8xghVPB6Cg5L
g1jKswkTdvq65Ly2IAJQwQ+/xiNHH+zVmzjflyMWCq+a5bZ22bMT7XdOwJ6k80LNRPr05vpTm2EI
4BEwBERmrzX0oCXnMad+qJ9bS3wwRp0A1alXCUJwEw13blsaYKL9+0LGxjEzDxkGSKKqW2wPMMAa
6y3KK7U1khrCKW/iAnMXkX94h7gf0YUkSEFXXpOqjlie6k1QLz+sWRnrgNposEuPcYKhNvZo3nAa
TTiL26/jAklWJrSLRB+Q7pQvDCXgGFI8Vsw5mcjgnkh3Ma6ZXbOMyWZZblUinaNMMOEGjQGmwur2
Ti6MS+stEdyXlOSP3MKiQcMfh34CVfvRbXogMwbhirV/78cJCGUAR0xc5nUkX0fc4Rv08t8WOdU/
bOYzh9DSJ7LAeqKnUTVPdSlsiF6WfsP78+IrdSjBa64RytGXh0m47rNBbiWF1NrXG/lSMtCPRiwY
pPRV5NGsIA0Q1Qy4PlMxoCmmUnbpOkdgxdD85RTQ6NKncxUXa7ISEjwyIJV118XIap77/IL4k2SA
1P4WuiARWm/+rvL6Bitdde5bdkaAFsFGiLEDZkp4zxRdkjG1aPlA1ivUsDWGMbwrKXrQdpUwujkA
Wm0nyQLIDO6QKt72TOx3quXXZBmyE+6hH/NiC+bXWkShcz6vL9AEAuws3WWP+bHmJeaJw5b5srOg
P3gO8SDSKW/GvL7vG+Cuwk0vpXTSlct7SquNf93P6ySm/mQCR1AtE0r9irV2faaGDe+ur2Sf0P4v
O8sALCzZUH0C71Mg92u4wG1rcXUaP0vPJlrZYnzrBXI7Np2xlhzQDnE/CdSIJhIYa5Gca7rHCVcm
TyP5wtohjhNNzWbBAdJwcu1cVZ3hBFEd0vkhyULnP/NUI9YqjlbVZ5VXXEiDIoqC666Nwk+Y2t2x
lkeEr6gSTBALMzSGC3m5W0zOJNlRYG+SaZSMh6u9n0zIRfkasTc+e6lPXCpMhy0edLws0sdMO9ru
mpkc7MyoIO4q7B8IupoRu1pkjJSC2OkmzDcBZDJGvVifginZuwYS2SCqxgvSR9ytlgE8P6p8dHm8
mlNNvI0uiTYcaVJG+/63JOf6UK71VBCvum5gKG6Zka852jHCQVEQURDNTKs7fSV7AScSluBHrFfo
ZLmEOsSvZBVxtZYm6XuTvlBLYAI+cas0YvhMiFG945gxVwZ+tIF8h+t6UMYoPaGo2Uz+uD28uT12
c/DTkMh92qV9YxAEHjut23vbCkgeMDhPL/7yqEoQdhn0100dzPe5md0ZacQ4NHT7nZ2nP66XQ63K
x44UvLND1LqYgYwbHsFL2ci7qB+r78kvpj+/rg8XfvpzhyaQzpKcHns3Q6NA045bk3fH8/R4XaXs
Nw5Jd8wgp4jcCb0izIO+t5G5cRrAzqWXSZZ9GMi6eeyJAr2d8cUIH92U9JJzkdzJYrgdYm6uEpoO
P3ViMKpfVqtDqiC8+VEavYNclvetwQbJlY6CmV4K8/O9IeMJ+pT3CPApPsZecYPeQm4RvV8St2Ou
VQIkYM+/LCS6w27yX66vhIYHjC46txGuFnNisVk4hV4fhJ8lHe5cRZJA52voPRAkS9jLzpgSR/fI
d9e1wxhnXr4BrGqBmdiXNcd/I2ft5QQ8jrWz80kiqwr4BBnKw22rR9AJCreomGbouzBdfd9Um9pB
y6UkvYAQQW20lDmwVeM97Xu5vV5bBsAByGTo4VqtxzNIFx25784M5xQr+tqegZhHBmff6xMLCqYe
HmYtPK+c7+YAZnwKK2lycGclYPw8nR3QWD1siEl/ezjvu8BCJ0TIBn2SyN0XMA5I7+CdEMg2IfXu
RLU0BxcZH3xpYx0lZsZsnYdbm4U6FJGNQrGl33ItGlgmyL8BxOlwttr0wr6bOdLsuj7tt1XM6D9v
ZmdLYinn54EROFEYbzlJ6VtiYaEIKHHuahVspNl2xJOIm9IJnGMXuNDpGtqcYdE0e7/mN+q7qBMu
1vl4X0qDMGrYKUidLHHgiL+xs7a5k/jHVymMeDDqwaawSCEp81fO6dzbSwy9oB3R6/gHLhA9CClY
7dpjnQ7mrjNrZrkC3owF84u0O3GMUouGiO5uNcvaEixvfhj9XJqGuCZ7xppgQe2w5j7cq5HWKra1
rMFJ5QOmZB0tkW1g4R4JACMB8HMqchi+PgnSgn5IZSBc6QkinsNO4Ulx7hfytRGMR99pnPTbqKLH
BKHD3/duUp9TG10n49dVBOWIzal8CRrxi3YeMFiXygB2Fxea+xqNWXwzCqQ6zGZRjSNHr/VbQHKk
Q0gdzMBLGjKK8l0A7Do/2dZb3KD3gWzGYw31Ws7xPVYDIpw8bpQat7kKRfitQJWa5XhKPVaQR4+V
NyR7p7CJt2BA6R+L4FJOlXhO7ZA+XJN9ts7gUU8sLxn2yIfSk9/KDj5gxgArdm1vHzr5JbbwR/YL
on4RQHG9/tVpo0PRqGM/Fc35+hmpr3DOU5qhWBzTyJZYgAilZgN+IYTWOy56Ra3jmnUtHMAzGSjF
u/SxxGM06km8mqa9NS0rvn9ZOZ2D7SIy1pWuUIjcYEIw/IpmfEtDzcZGn4LfAYVqYgxA1oRzN7Ws
G6lSaH8EqcgbpquQVVmppBqQaDreLUfKcRV0vBGNrtzM+JcxmOg7hT7GwjrctIPZ7sc0/4iwBGzc
Gh15UDN7KILnYBH8huRRH3yB4yDoMYzpx3WqRTUC5Wy25kOeDPghGAhWBrkKSCHsuku3DY9hCERy
SVSMGCqe94rBI55hbsYI4V2rl4uBDNPNMr3FZVGdRzkeI0e8pUl0Vjb4VsPPH2TIy3fd1HP4VzUq
OBPU7uQAimroekM86+lC67cqM/JpZ9vZd09vokGZ8lzFPZzI+LIQh15HBtDK3vdIz4GwljZlsZuZ
3gjH5QDi0/AQ3ggBinZcUPhIy4TZoQCl73d9boh1kn1pZTHFabEvmgsW8QLY15HcTH5bZHz3gDvs
Svt+YudfOQb0r7hjaFKx22BWycIXX07TY9pZL4GWc86jB6oO+MwuCgU6ONkHawYa1q3KjHk1avhd
ZYF1mypqXXvWEhyCgTv6KUvjF6ca/GSXOej9U/LV+q7pOIvpsgU4NsDMvEs2Jj7jNaKufHGnx9li
pUw1b0vf4YNe1LgVkzPlJqIJ2MpiL10ERIEkm6GhrMqxfEVm9yPr1HePSvi8dN63GQ/HzoqGvdFz
HDIFKRdJBnOWrNDmYNbk++XTBMWQxxES3g6nqWBkOCbbPKak9J3pkUABDhX0fbacbrw1bEDqeTUi
3+v0oSsCDFrnukSnonEDE44JFw1K84dkgcKTFkux6fWDL0Y8cmGsDozxqdUM+z7q5ulAuuUlH+Z5
J3r6t6XrbR1a+2tVszz15bwdKf3PZl1vBq1XTCIuaxxMuHX6Y0YyGRMEBDlAoEdNHDkUkhtv9kYA
zyPqU8n3elVMV/Le0e13DD4/a5lS2Np+h4GXNXJys/oUChiCRo4DpCNM3sF0TpCwG1x68lg5t2QO
5AcoKUWHD9cHjbYqQSzh1TKG22Jubh07UocBLinzxlI9ZNDdlok+uOXlZOGOS7thKVn3Putl10zf
y6q/d32Qy85E3ReWdNezgVuOS47kjLx/r1qz2gU6elb4PiERaQ9ZDQ2SUxWvETDMM1F0hGZOyZ3w
2Stqr+RJT9ZJhR4AJEJxft+bHXc24Hw20SrqiRHxam+jxvYpCrhtx7Z5aydv2ge2169qnTTnd8VX
5lI0mpy68QMVagfNF9VAPR2XPuRfFRQDg909MK6raILCjxRz9HFdakY13eQBxKmq5bbrCsRUEOaN
lUKbsl8GPPFD+N7Qr+Y05tMqjQRE+yFmYL3cX1fL2QHEOcBfuJSDh2OS99EOgpuB4p0tYbjkTUuw
XtYh7l8I/01tYvSUbYJtI9Bxk1sDKYk63NMcf8xpB0oQk/vaRu1+VGmlEcIeJ7wBEEYRxN2ZMwAz
4SX9gosPuwPNV4l66lA5sE/EUGGG9K0XE1HEyiTH6DGWhBbNqMGSgJ+a15QtPT6oMHc48Pj4DJz+
a2BSQ42BaEFW20JxnV4v1jqlYc7Yg4US3PDEgHx9PWhe760+J8etTGxv7bL66wAy5LVcs24RdY/B
0Uy5zWxdxc6mQUqOj+wtnj/iRBeK0j25uYOOxJqCvY+RoSGBbnXdOzCH0/pgHVHUXI2cfy1DIzcp
yRxukOY3+NZpkEvmYKpOCXSZgZQTVAZlK/8CfMz7tYhiF8A698P4gYQfydyCYCJ7OJaW8T1UFg+I
VDfMBzxWJF46XKbaTYodOUW3WkyDuU+bb6GRfMGtR47dLd+7pUapy6Q8dNW2keNjmkKBTBHl0aCn
0gPsuQ2nSBwl7YQqUPeZMJnG611KDWBHM9TGdT7epg0ITwD0BtFo9vMgKc8zhapspumzr5ee5jUb
ccoEd6gnzlmUy9sm4hKkqicbraLngste2VsWW05nBAYA4C01nXlhv/XVQz+OvE+leGoFTRTQw9Gq
VS5Xv9FicAjuyDBvt84pI9pgfd2Nr6tb7zAAslIfvgfHDzjCOPrYA9CsUtcu7IiBX7nvXotfa+xA
g11XSZAvKzvI53NpECDFiabEG3kDZ+VgJSbbvN7DQ2wpwLZGZv8CeEALpsZxohAndJUfU6h2JRoP
vaJagw07yse6r/dW6aeSoQVYPOksv3/KbyEAWD6xeH65y6zsrtXNByQ0HDlroAm6L0IvYvDW2ria
ywJcjKDGrD8YE3DBtyx+WeeRoauQOIt+fL++JFVLly+bv1khdzp0EyjJ3+OZGsskBMJD9l6Lb5EZ
iI2+HDzpfQL4avj2/oBAkgeax3sn4Eh4XSmU378Tszuzkd5f+yxsA6xtdBSDmmcVD+UrDB6Ltk+3
Ba9Dt0fM0/1E+vuBOEpk5N574tkkP49Iso3O+bjeaxzJxIb7n9vqS45GiN6LI3ztALJtvoileeYi
3YkmolMymZ99ico/HQK6e0Arcxt17qCGdwFsCapnvcGT/GOiHZCwO/VF9dXr6WlcAK/DbeAXOJdd
zDZrO9kK4gx8kuQ3sLTxZMwTzK+mwYGUccgrS3VMwvF7tksq+MB1kJOkFJbPDJK6dnrqZPkyLWWx
9sEA2R5klZj1h62nEuPJmKwHsN7TvvLpjRR0O8uJXaSf8oNVoUmXOfzP2GifOVLd2E1v3KIdwN3d
4ZyrdBuTOEfaQyTU7iTDL7q4aL+AUxT/yd6ZNDdubFn4v/QeDgAJIIFF90IkJZKaSM3SBqFSSZiB
TMzAr+8Psl+/Krldbu87XsQLD2WRwpCZ995zvnOS1Civi8WUjRjcPyP4HfNkUuM8Ec9tVyS8uikb
fgno1zLWkyYWwqIfZPjGzkzAilfCTK58VW+GghgVdxJbWbffwVbyFox3TTzxQFjBDR0/2r3pPVDX
ByWyrRTy1PHyyzBktF3M4YU/dK/1BNLXjLZpsnV6fnmRAEISGWUOnYkCtspqchPU8mSBk3qGWbgP
btMpd2CEeMSTle2qdTJ4sbm/FDDJKQLYNm7FucajSrYXlBFB7j0LYxtjVg5qrDkIdLrs3hT3WrR7
jCxACIhLDMFod0lDp9d/T0nKQAXtPzs6+ZB5/RTa4ImzZN5WLn3EwYV41h7TUh2GxMQSNj9m/cyJ
G7GFgVJlBa7crHWxQS/4VrfiojacaZOYAO0aqLFVr6+qOrDWsZtsIyvfi9i4gg95mzp4dMso5Q3z
9nacQLTpyLwZtPxGIUvuEWu/O93JwdsCCL+JEGIT5NsijZivHA4PTMA9Ti3Igj2aOumwroYEEUr/
HMXt2ay9I2/nAyyZex2bww7K28MVFQvy7/a9UOBLYp9ZpkbLAr7qUnsICgqkhWl/P5Yc1JjFk8o1
dvvWCrY9GjSSDmnj1aRNFjBA5vCxJklnzekaK1UJHixLvA86ZOd2LJ6sxCcwOJXbUfNQQry/DhbD
YmCqI8fMY5QM914k3xRCd8p0AD/JpcU1G9QWlaN20xuhuxhtOHWpQQ9iyNurNmAirWPYjsKWNE05
dAcCaI/jHGw5HtKm+d5F9llS5XdKJK+1OcDIw4ijSCpKwcWtRNECIc7T82JyD8my3tIgI/sFGf9A
qAh7C5m9HA4xeTLaHPNOroFDpbQdnGvPbeWuT6srpvSIpTDozZEOdm0X8jyArKmLwT7z4+IhtDQ+
tCY9bRELOWnOwYXiosEtxqhquIDkBZDWLstpV7YzfnnSE1Wo7lyzbjZwu0YjPAttmZ5lhWAwT7Ag
pDQKSIKq2jgiXqCv5wsQLKdp0xFkoDPAyLXaGRy5TuqEKSnMV/Kf3CdYjdBs/JbUyZZiwFl4CA6b
wWpQHFkCDQva818dqJaJHvVxsvNrin2XlURwRPTVBXgPfTJ0LXL1sbVXi5aOJCnIy+QJ0D/GxhC9
oP52L2phUzeLchvlxEsTRAYJb107fN4I9wtQV38VRM1hRIe/LrA6eHD0FonRI03HU1ZNgBUd+CHb
x0wi+uDaLPRJgS4tPbnN55ymVQwswxGx82AV/rnfhbeqdnAn9tiddBona63iV0hu2cUcAb330mPE
3bpXFJgHFNC7ckQZEftFfG7a5O2lEeVqHpTn7cgNagwP+ZPxpEDF7d1moNkCYLfm2e38+ubzbyzc
ChuzhgcWTN2thQhsxew7gi+eGzhTcs7WkZduWjBb1EIqfPSN147d9aGyuq2YJf1BzSk9NLxD1adr
iNkwj4OWY52T5NdpkzynM4umxPoVhcGjo6AoR1grSLJ1Ttr3DNo8eyA8+ELH1zinCYZPxJZFGtWd
QQaPSy4vvdC3mPqXB8DxI2bf/lMofByKTX4eTDKhpQe+mEyLkZV1BaqLwsDndMkA2hrVwSjkEtoe
iLNhyn0Mse0rCVjutuo/2CDL095hTjAUGNQrpgInzUjN4PkzxkKmWQUwJdgvNDU4ma4Ns3RPSUry
+St0LHZCxyM3yWKd3IeK7HlcC0v3sU4/GlwoFqJfwF5YHZZm+OcEixck2KDFulGLh4E01jMc4zm5
kpiBkyT//QBupXRMIgj9jdEEW9jSxWoKqgSQO+4j1FbuQOfaWj57KCjHxG6woJGpCUASzygKBHas
KS2hco9kFNJMt1AKEXRqU+aOZmOdqtjchbRGguX0iviNB9vvnpJTU+YTWV/V6+xRR/Sk0lyWZLoY
OsxOC/+lEuTSMiqyrqqlDZpEOS4qL34rbTRNP4yy/xdprvjzTFgweGZeTVeR2bX8YqQPdKmHKKGC
/GzTE2fJubI03ucR5K7wDJCu8g6pHpaypSFRuIqljvRhOls8kp/nSZIAgHkszUEIOJ0ivVgKgC+z
x1Q1GctdK7ZeGoqdbWHas5yBea9GgFTmVJrBS6UnqgXTYHPsonszpqPw69/Q+hmwsEy9Xdv2ce1L
y3Wk537RWpCi7FHxC7357Errutu1nqRCtAQTieG9W+YpjrH0UJqjjyB/4KSxdHbzVYT+BF1rdlP0
7u1iSGodWvnoX//mK7o/sz6Wr+jDGXOCwLLwLwD2+FkOUvTMoCbPrjaf45FYCfusqg/m3Jl7u8QQ
vOzEEXU5/OOpOsULQBVaM5VJ4S4+fNYCFYsHfXm0+1GCFQDV4iG1Cq5sYn5UzK+u/DuTrtQ29dUh
C79TqnMHDP3imd7enTwUXhymSxsfbkF2Hs2eIWaN7mAUktW9ku706oyOPC8wgC2AffdcejT2XXcX
9LK6nhPCFnhZp4B3zNe+T17RbK7P3SV5yhHjAWVBSiYKe/fn5IXLTNoOsa//L1D5FJlYi+nmrxUq
xHhVb2/Vj7KUz//iD12K9ZvJ8YXy3gwEqiPXRY30hzAFiYnFyy8Cz+T1wD/zb2EKrK+AfyKw19jS
F7bJf/WHMMU2f0PK79v8QBDaSFbEPxGmBN7PDh68RYFHh9q3JZjchejx9fGn+V91Q/QapS2ZBN3Y
h988goNvPY671yTzZfVOhb28HkK3IhgHg8S1a8yV910k+QhiK83rUb0UckAMfWen0lLwNfq0izT5
uwEQdOMqraIEDcPUhmwiZq7c8ED8yBKw7dBZVYrVuQvQkE+oAoiDsIJmNi5tDOUeQlp3duBKEhNb
OdaxKiCaknDKdzbwXdd2Aad4HbHT4WohLaYak3UT9FU1rugmU5fs405FxTmrf6br0woJ9ItHq1yd
dGKO+m0Hig1bMDQCTqqmmoYV/EtopWbYw0YXqQxTDpBl2BPl4afiHCOJm+3ieA4lgcWe9nDOdyRd
kRrJSproOR03XRT4MWwFsKe4oaaJYUqdMaGzBgKtsL9rRURkF8KM8Tth0v0i8ZIeYdoF0yENjPi2
DTIOznHiTbdR1CQIyK2iKa9ieor1ujGTlGEHZIwbVevAO1XsHXRaC4fOo+NVDCBJCGiSE6tGSruu
AmEUKNjpyZ6RDizNUxXMgACq3DZR6ihUDBc2yiXo51HRHEmL5tDXol9/rAqPIbGEgv7dV6V/W8vR
pLvIwPFiNiL7tZxHSZiVoGLDyboYvGh6UrgWRFPwiYNBj7yRuQzgGOukP5Nx2xb3Wjoc8muPbKyb
mM1RbOhEeSPWpxY7FxanYsYnPYCP8N2OMA2MFQY/mTotQk1EpDxpQbSNHTHY1sG2C+8jjWQyn3jm
EjM4twljVR4z1181o8/0kUlUKM7DzPP1fmwFUb2J14bvnpFiNXG1svVJFjdAUlC+IvVvXJmaWLRQ
QC1e2qHfh/hrum2mydeiFmhleMx9H+hTl3sVlOyumMhlVFVx3VYZpfjkyjcdeqiQq96ioHeJGIPP
NTTJa2am1Q1xNPPL7ITlaww+8pWWfgZ7FtbvbWkvhISIh41VuxDhIdGgQU8swL6kbCQm/jbpJt39
0AXqNfMcUlz7bIlHZA5BZzKf9N5w/OpxkhIHWiogpqKYxhJCvTl6PKIjdTqCDpKAaEObxYQqNwMH
YQQUVnejnBhFkh4qvnnS1A+Nruhh4TKG0VF0MUVuMjbtIytccA9WjuIx6pXzwTx/3KVNvGRgALFN
OdpF+slxKdNWczR2R4UJZK8RR3NbmOmzm3qzKFeqbzm6iZIwkn2LXoWeaWihoK4pbTDOCrtCneqX
yZNs54DY77y12g3CsVbta6mTDPpx0iPZnysKW130UQBSm7kFVUcEuqQD4fmagkojHBOjE/SrcAzL
kzGtQfZIo6Ai8rU5qcuGE9MdoOIWAb8XpjfEfKffh4Ynndliwyx+qKJu2tipNxC/ViSwa13MLQYa
/onuEpYq7M9TREb6ieMOyG4jNPN7Z+B9RQY3IZyL8ihBEtHxEavKUYa+Cmm/gP+nK7KA41pEt62q
ic3KnVEg1+0rPiodWy+jEU6ewEmiFr1eb2fdN2YP5V2RG0O3br3Ee2rtMrxkEOQeJr2MiVqs//5K
tONERi+yMFJmgUQgQrMYiC3q2/rKLZkzLcoD5n5xN0miXRok03DYZ/eQNzPdfqdoMi7ZEIF7b2OT
dmmD0vuFs0h3kVBTHAZRLcVNFx0dYQbvjdu5JDir+hkLA9gydAy+AyYWY8hGd/h1TiKZ52AaQ3wu
RZS51q7JtB1vAvTHYIT9rnuPoL3QTM7H9tEc6uhZi3okw9byTOgnNSY/y9bLspkiAfMI3DqdOzt5
J1+6vg5YETqUebRPabD19nnfRiGc7IhlE8liCHSLGbEHmjwRzswoKZiNXTONyrlOdL4s83ibXqSb
2ldlGjpPUNCSae37BcWzhqw4rmaPXn03D9mdJJn2O2MsJnV92YvHQETVfR1a0SEsC5wQ2UxgcDeU
k7NNZNZb664fImIr53YqIEgrnp+gNutxg0u2AtJlFK80EurbLg98HiepsF6YWc3lH/s0vnNVw/Qd
CR645wEL0GR3zB8S5SxGLVGDRjSN/sZkTItwQieue6KHKb3zKTHVSdWCviYdXD6NeMZ3Xjun1xna
nEvVj8MWzknwYLqqPxZInF0inIDQGkRUPfZBBbWpZuT4VrXwFrB4jv7jHNXimwocduQ0TLsTnddg
lgwdwPeE+hCu/MFeSNClab2J0VWH3vUUsYV+wy9Gy799gpIMt3AcxKvFfT22Y6ku5loAKzIBF8cn
ivzlZxXH4EP0nATX+Ffnxz5FTEGCaJgcZwb7j8TjuAN7lQov1ZzUd8Bh9F0CR747qexiAJeri9ta
Te1TJVrxxCYceicYAo2XRqr4wfVs+ShcZRzIbnavYOXVxwZR3zMqWXnUfpFfeqCMiJ1MEjpUJuED
Fz4ypY94LI1Xho3WQUmRPLTWLG9tNSQs3lkV3lkEcwKaGiqwBZnSV4wmw1vUH+LO7oz8xbSw927I
Jh/RAtEXITxsKu2bnqJIMUUY5L3rRkSElwBtgGYVZHyxWM3mtdtL+azJ4obMEvqapw7M7KsKffsx
tB0ciA2L4kXDkWWhQ9bRIxY5/8kT89xsanKi7nU5DI9dj/cGlRdSRaamGk1gS+X3IluC2ugiNM1R
WZyaMKqZC3pJmMfBayJGnWrAYOj1qfWdNWvA1NWPz9KKAH+IdrbfZWow90c34j7gyZpeWPDp7Rlz
PE2Aw5zAxfQR50Z5E0wjKz3buLTGTTMo695IA/e59XtCANioqNaTcfKq9SymKrmgGHXb/TxNDvRn
3PM0nVJLINzpac8R1+zaxlNpj95r44TBizd53J+2lsNOUS9Gm25OKXjSfmzuQtufaBtbUGQ55UZP
7UD4FiVZ9gK9GaKK2zLQPMF3Tmx8JBX5i6mjyn5daIk7SZt41GjMKKQYZdXC21fFGNDOaaS7sVl3
/SvZG8CfmLinLbammD6ucAL7Lu/T+ltGk4aU0LmkkeG2Gao6lUD2X8GKie4ZzKqFdZ7cVK3FmCMo
RPww1VP+bmI3fcI9OL5E8cQkik3LhhiV9xzYjKyZ7nNv6F9JSRnFuvN085qXPU5rIy38D5I764NB
atQLYR2DvW2zjvg6pQp1Q4+DvugcToN/ViFt/dbpWDw67C0vc63tc7PhRIPdIeUpCwUeQwgTVnkI
YivZz3bPjyGYohBEE07LhuolS4Yy7/jHOLo8ulPT0sTqZvLq2ji08KT12bTEaxlRDxqYbwBPzdU0
kThYpFekA4c4LIRdJDinQc1sw3b5MygDgkcRjX4CXZGwaeUj++EIznToJDFtfU/jxnrmApbfoaka
l1HPLtQODfLB2bTyV7NWlkLl5Xtvnl3H915m63NnTsoH2ZOjtOIJHcd9ZzsjKuaJ4TfrMTMaIiDz
+a42zRZZUy/q7iSC3hCyyhnxR55KBsBmSNIty27cXAEkmG9HjtbLaKdg+NFHKnqv2Uyg6vW5vFWN
0T/KzmxH4B/pQEuX2fhL56DUOkHZ3d5wFPPTlRGnDnIFc65f3Dwzj7J2dHpioix9dnKnAW4cL0kb
+UTae9b4SwMZQtajzLNh3xjauSAYqLlqYb7dDtjFbqB5uQ/MvCucRnAUb6uxFq9DXLlP2DPTGxqD
Oj7psFB8uIY73Xhy7M5tp7YfhOXoe4K550drUtF3zRP5YQ4ebVbm2hPn72wuv/EJ5uPUpfl93rjh
kWLSfWpjbV/2ctn6msj7cNiVjrSanXyDSYxnzuyrm6BgzzEnP3iGuh/vXdF0544eKAl8NPkueN4q
YOeu7b7Fj+Xal4k3kMFNsTNfZEVdMDq22+ip48+129oMFbZ/0aDlYLOsnr1ujF/HuVEfGaEqyPZk
+FRMJNkyEleXVWhiZcIVnDEtDmujPDNDAUGt6ivk9nGcSvyuQyu/0601n7QxIHzOJ39yd3FXtx9j
2eYfVS+qh8xvAfeiRbGO6ays5a7JrIZ3NTvvqWmD0BFjXdjEL3gBmxaRsrvQILYaYoqXY4dapvYp
reoSvlljZEQ92XwlulnWU84Tm+GmQGyICz3JScvNJ/IMB2tyqG1FNhDGSDv8oyhYwonZLeYb2wmY
ck06ZXiYRKTUl9LlzFoCemdInk/5az9OVNQiprmHldC14N5jf7dP8VSYgirUt48WeU13gdv43bVb
TqT0FTTJ8gq2V6HtqylB+XOIVJrQbO+6Yd74laHmvTSNQa2bKXfdzYBhn0R1hwWRuVc2Ug9m5phA
x1BNcMr7guuZyALwrbPTBi9ylvJtzmrjezfl0H6MMSNBg1z16pUpjBrOEBU3E7lZ43I7UWhjbpjR
p56kdiouR6UaoNkBBTAyiSqLv49+5F6S7TKOW5/ImwLJnRUK7B6VD5PSUbbEt9/3THsnl675RTaF
ATQ9YaASVF06SPwmiXc7zwX8aD9MKeVI50CulWiU1ORiVdNt55QVsn09UxHK0UV6gERp9taKqvOe
UL/xxkLt+aIos/sV5zeOqsL13eOAf+EFe6Aq2ToYwZ96QZTRqq0tBBqy8dElWG1T3GnqYWLH6jR+
0j131iD7YpeaDFeQJjpWs+pDczqqKk3w/ykxl6t00t0loyXhACn13YukUYNJuElLmlJLhBioJVMf
mIGERK8Zo8nYroQJHA+Nc4nMmJw+u/PeNGqa8jQsJ+LqMpfk7KE2mrdQjFkPpNwDX4ayyXnOsqLn
sMkWeMeyHR1kW4UfNU9ZiMym713Q44E5b+hHj1BTpgbJo17OCme0BJh92K1HhRqnmKMopfqsXMfB
QG3oDgZe1qKBJInVpx1SziUjAG9S7uJjrrL6YOXLfiu9goD6OrOnu7xc0Kct9tq3IC/Uq0wsgXsb
eXi76zylDWCXbfgiwEdg9rEVPvSRSK5r2SI1ZlGv0RjZxK19YJV1HjQ7OXmdFhUEVa9JuLUex/rc
hE76KkkHRUWkCvJmAESzUKuURFNMyFM5s6DXzrtZDN2dRlxwP3dpY62a2QPANpaQfhxLM5ONNTp7
8iYa+YbXGqEgCo3cXkdc3lc784YPgpoCzQQurb87cxw8WMRrPDVZhBdxMhq7I2Z4Dsnu63KzfHFF
yalY5CVTeDvFVx4O9XA5hnP3NnEIPWRm1X8biBolnxR2BzpWJ3NvbYeJGMfCPPjOKKO8nAc9RmyT
WIQgatX9U8dmKE+7XCParpw+uFIjjqYuqrE355OVYnAPzfAbLxJosNKn+XHCZAVVpHDn/m2Mpulb
mcacy7hBMz8ijPtXwcT7DpdvRaUjZgLdXH9E1m0PuXgX0kezbJfW8GHgK5hPAjuNkfg0lj9Slvdk
y6YyjS+KoSmeDI6oIe9ynd7PNRiNk1TVSP0zryQrSifjfd4n+kgEJhc36ErrMqj9dDqpc3bBdU7X
E+WEO8TksjFf0BeFF+aXktbUXROYqOSJAOYXcSns4zXiWpwxubK9O6zzRJ3MYcoXov9CnzDV7T25
coQSYGkbj6YXN3uPtM1vqW1IZLx9Px0ZqpbG6T/vp18mbzXRgB/tLzM1/ip4Y2FwvVVqqhNGFM1/
ff6M6L1av7avP/3N5tNPeeze6+nmveny9se4i//rv/zDlXk3qff//I+3qivb5adFSVX+2Bm3lxHY
X/fS78hVf/3Tn/9XJ12K3yQiU0ZVJg5Id/lR/9NJB4fF0JHII7A8/BvGTH9YPEkm+831aKQHUtL8
xstJA/yPVrphg8NC++oz9fEdGu6wc/71u/8xvuOy/SUW2+YL/EC4caXvSOFatOxtn18UDPfPkyQz
r0pPx5N7r2rD3JZ2rx+ZKyNGPjcSW1/gQO/PPKPjVNwkF8ruiJasPMLcRXxAj+wfTY6Zim4TVo7b
0Pdu6TzOF76DwHJQOMnakcT6Hy7v/zKB/DKek74nYGvT5JZcHwaQC1X8B3yXACkFoSDq7lsv1EB8
W6QrFfQJ3Qzxqulr9Aty6lBqV9Hv46K/vFhfJ4OfHw2PKHBNT/he4HwBlpcd8/Apjft718qzbTHl
9WXZYnBMJ+jzpM+Z54Oyn4FI3WTLwDclO4gaOM0OdUOYyKSdcC1IBNrQspAwqNHI6tS7GPLLX18h
i0nLzzfVB1bEnbUcutHMCZeb/sMlIpLMKdoxrB4mhg0Mg/z4Slbh4vie5RUNktPYqsyzMcOkEjUk
HZEr2VZOth/oZWGCi4a/GRrby8j036R3njIkoJKnXPI/vMtf7etctNyFYT49iLrybsGCAEoo1Y4K
uTlrvJCamybYBq/wRGOluhppxN+Vs0OweANbY7bt6Jz4tjNgE28O/oGnnnnJSWO5Pvowc0NjfNiX
WqizskPR848vZoDUhnfEZzDsmp8X+4eLabS0nZzMGh8cZMMrnHDIka04OzVLx9+gL0NU0sd3syjO
CZVrHqdUbP3ens6DAjiOo+r1r7/P5/j5p2sZLNZwVGx4v5nC+1/YWHFvhTPt3+6BWNRg31eU63Uu
MX3m9VuvbGejw/C172Vw2oi2vOg4xqMVEsB0Aru46MJpAzanXTE/UQ9FsQzlXVGtlOU/GY4ZXRDG
thwvaHJURtOcoU2Ibpj2pKsixx6WZrSPysGWh8iraNNjZjyTssPX6ZGobOsAXqTtJzsADo+aQOqN
x3kdlXt8aCxxHox1+lT084EMN3JQg/YMazDeQ7dBuV3JY8SR5QUv4LC2miICFDkT/W2d5kQsXphu
9nePpViiEr5eSpY/T0hJooLpfXmfOQ3aNieL/sGPZ8wO5Wa2kuLMF/FwmqrRZi7kvCVJUZ81QNqY
dkMnZycOzxIjyVeNmsfrmLkNdmfpraxIz8jnnWuRk75pz/qyDwFCu5HATE18UNNb2bFqyPyWk7uR
1A63GO7i9UAlii3Jcs/HIvgdwPCXC9aflsrAxOjlLc59FgP/66PrJ2OSp2FkPvRGz4wqcNMrGrHd
BQnWoFnyEBUvZ56oc9Ldrx9Sy/4524E3HrGnTXYQ82CLne/rvjIMTm1Wxhw8pK6393T2kGVpcAXo
GoSzgb7fLc9nUrI7AimR0+IBTSWVj0VzjArTK8+BEHLIr6ltnUGcWlQRh2bsJZ1mDtcISLCQ2DWY
WpcSF+issQY7Cjl7graohqk+DsnonlGeFis6Gv2hgGkLLjWpNk0L8p/Q+JaoljK57PLyaITqFTge
Uv7ZemZzvuI4zqSKAyEf539za7qaN05PwlzthWpV9XAziAe/IfntVBMEuA/JLyK2j02HfKkmwX6T
WNjU8iQ4xYNnb2rWDY6o+3k01nVEhM6nvkeYhMzHyodJT2yjRbcqji0Hmo6/z5O8WTuqosNsXkZ1
Cqg1A2YbxP2dobp6jUDnWmkmA3S487MsDGiGGz3+BHpZK562m7hPGqSgNMkT9JFIirt2GyK7W4fM
XNc4M3uiQisSC9NngSL8YGB18qMxuZfaoK2FaUxxxN4lrgUQbKqwLxcmSig/kRf98n9GQfYA1Mdb
zxKAuFJSrfneu8GNzFuRB5fsP8OzG5fPSZxJpCieWquZ8XdozntyJ7qbNpBrv7PVleFfjL0hgJPl
DcaX9tUaecO0XTT3gFBWeVxtogCsz68f0C8pKp/PJy+HaXs8nJ4tvm6RgUKkP+GseCgWvFaQZk8c
kO4x3le7zKhe8yF0Vhz4gXm7/l70g79XmX8TtK55xoCdodLYdheeG9Xr3zX7BWK/XIxM0CiqmrKE
SoHFYN0D/Vnjl+rWZpCfZrhh71tx5EALyS1GOd6TJAuHanQ3Y7bpIyN8bjVBuBJ4ed9mxi3ZhudW
3aL0dFGE/foaWF9URLyjbMqWzQJh22wk4stJqu2JQg2MPnvwRdLfzHncXqheHp3RCmEmoJnMQpWv
o8avXic3JkUAtz2cv6JZDyJ0iDU33X2AAe3XX+uruOPzW7HPuhL1Ca3/L/sbTKUhKcMqe/jdrTYJ
llNHJvI2dpq9duv6b1JonOWI+/MuwLHXRbHicqb0zc/Dyw8bPGFUy684pDwKYXmRETEaNPF160Gp
Gge/24e44Q/YCr7NiFRvWpseO5EsSaizawe4ts3kdR92xc4bJuc8K3DeNhVzPQYTzbYJHaTNdtMw
a5qtcz0ZB+Qm3SYljCoZSlpojPoIesWmOOCkZaa6C9GYJPi6H0WYV2tSwQE6swFvrUQonHHNdFYL
4A/B2F4ytsjII7f7d5yCTO+M/DmMxH5OnOhvdhKqij9fJCoRxzcll0o6XyQ3XRpw6J6d9GFu7Xe3
k8bedvhe2VOUDs4NCfXuxqk8j2HaMN2Wgfc82NhZP5+M/+cuW0ul8dcl5g7d6/Rjifn5538vMS3/
N6oRqkGfrCRuj/8/Wi0P2rLjc0QUFJdg25fX/48C05G/QUC2TWlbFKCus3BN/6gvUXGxEgBgpmBF
4OkGzj8pL79UTJK9n+OVg7PBMU1kYV+X2cot9NxSytK7IPE5c58nG0dcFjFfMKPZYyJdkA8g7hwT
ej4aYVVgASCq9kx2zqNvDiuo/be1M5/NQ/TeoLte/XAhD7+/5T+mpn39gtCmA5szNNq0gDWQzYDn
/oeXPx0wbZuJmNBSkGKf4l3bgixR25TJzJ6/IErFJnuc9CB/04fNHqjCG8HV3S3tl2lXJZk+xdkW
rZGOO/vCmUNAtGDNK9V8/PqbLqK7H5YpeNqBKQMWaioRiqg/HVZzJgcd43G6eQvaoorkM0PL8bLy
OKXHddfhDa+Pk4K0gKHTe5xD0GD0JvFHDX5+CnDE3lpsOZu5c3bclvJIBvAW306+qTo1vdTRsLXV
c0i22hFRbHPTCnUXoR07tzp/ofUv0OM2mL5pQXM178Jdo+PFLR8n4PeMprv2mye4vt7dqNP2VJrZ
pXQm/zzsEAVrERUxMJslvclwNwmT0LXZ59W+GeWH0fqYWPOeMWmJtR9oyTzcYlRVjLLm0zYM6uMn
suHX1/PL7vd5PQkTZd/jzaGb8PXOz4atLDix5Fcq4xoUJ06SJXogqGhnZj5xdUkY7FIdAj0pLYzs
7t0Ul+k2tax8FabedJRIs//mO/35HlOwm4J9zzHF8ur8/DRq7Ic9XjB6ndoZD7S3xwv4iA9qnNur
ocW4yVw5ymfvps/Ux7yE0DFjnV6KynysOsv8m534M4Dt3zvjcokclpqAOQwNDyg3X5pDdZk0XV8w
QmSPVBtytOPLAgDS6WDh8jDb6rkFS3cQbbHQrAayARTnvjM03MArQg2Rye+tc5Gl1r7I3B1usWe4
5cGTk2Ii6iH0hMrxMESYFqZw5AIFOWmIZrJ41/VOtbGKSZ4Mi5cAnU1y+o8vNfWQz+8oA8kC9FXH
Xuqa0d5IrF2j1YPj1/ZaAcw46ePoWzXjrhFjvy2Lbrr3w1dnMLJzil77tBRooooKcMWvv87P5dJy
pX3L4fRBa55O3J+K+mAKodg0Fp8PTi2k9Y9tgnf0MJHJenCs9PBZMfz6M/+09lG1sQUsMl7egIAb
/fPTNsE2ogMjkXNW5b3hZiwmQhOq2TuLYgECO3fRaXdxgp6zp8tx2811cIoAJTlN8icX7NXFJ99U
O9aTbcXhLrawzxR0pv5mlf4U9P74IPJN0RMv53QyiJe+38/ftJyspLQWwMrkiscoS6wlY1NcWlb/
3JQo++gaGc2ZHpS4J4QbW2UQ3qB+DPfAa54NfNersnGG8262H31SyGMELBm55j5vFPqAfaf66grn
xI3fd8hvq2ZfI2i9HtX4EDA9uMLsSUBoa6FUdPTfnnedrzefliKhBtJ2oPeZy6b9828HiicZM7EY
5essgDssz4ZW1IecqStEevD9epJ3YWGXt41R0aExwmhtlurdnAr7uPy7USXVbVTaxjm6qGX+SkLP
ECtS0utWH0ygoJ0W8W1Wee/dZKcXmNcl3slwRqPc742k94+dW/uI26qnkEnS1vDSlyEcmrvel2dz
Np6HuTneU1CRYXxRj36zKeQUbJ2OWDvPnqNVGFALaKDYt0UorsIplxx9bTAt9sC+6WbZNjb18+fO
lXkR4pjs0ijCCpAG4iFNe23Xd6W4K9xLK4jEfT4wRDRFfFkVHbPVZY2rF3N8ORM00FhDtlUNQlcf
VQmTLrQDgR2rnR5r9xb7xp1vlMFpbnqL4ywQj6apN3DYOWjrqr1h1Zyv01DtRrwVW6aUAYAeXV39
N2HnsRw5sjbZJ4IZRASA2KbWSSbJIlkbWKmG1hpPPwdgz/xz+9pMb9KYVV1NBSA+4X68aPX85pgA
rmO2egOkwFmy7Gz9CO93JAdzxYDZv/pZSw5NBYFC55MfTWHB1gzvLSc3WmDXvxbmQxmNdW11Hohh
ERe7vCK4qphbJoCP0NpsEd26Lqy2Lh36rpsvvmF+kVO/VgjTXhvTQafrkYEywsmod4bQilNTaeZB
YPFcT41HFvVofmi25Z3NNNDOkN70HfPlhLC7St2XF/a/uGnBqTpDiT48UsNmKDL9D0XZKZO//dj/
nptNPufJu2d2TSRkIWNuCEh21l0Jyces2nvd+vrRNXkCMO+xroHngSQsGoBU4g8qg/Kzdf1onU2N
f8kR+0QMfc5+AR42mD+C/gcJrM2fm+iz7hWLLBOE0NcDRhppgC/RqZ6z0YHplGMD7KWJE6Q0Pnz0
gCs7q6bnRpDQA8APeHORmadmZgg6ndnvnIYYRCTsv6uMFAW3WANDT/b9fKEnuUjvSqsO3mwjYl/6
KQRVi6UA2YFVK89R2xWXMhx/FvBcf6cZXp9Yuy43gktg9QPST0Cm9rkmnW1PE7htDPxcaES53OZe
9K75jtyZWj+b1Yy3iAAMgDx+tkbLlm5lpO8C33ua+BXGKx5X/QnBnTyjikAF0OTcl6pYNYja9nbm
mhdHF4CeRRYfzcqtDsr1JsazgqfaXMMt/7RkHvysuR52fj+wj2Xk2GfNLr6FqosubSHtXY6EGz7O
9OFDJj5VjK33bKcdhkChf5pK2W5J6ZT8Z85noY/ybFOkAmW6pPPLGFgx0AWWEb6X7WtYVi/L59Yb
276kLIW4hjEAaUlNlkhuV1gRxmnnxcMfwxXFZ+yyMposp1nXbla9caY0a13WkGjnf8U+lMwMC7Nx
r5o/IQttcMswtudhyybPNWh4bMEPS8VgmSR1ofkXLx2+8RT/wV4wZruCrkJpbU4F1u48XBtpyBNl
iRKpglNjtelr3FnpCxgTXyBetWJyHpfvwG/bF1UD9Mjc/ppCCkRMrztPbRyyT5Ve8C1DdUAGBiI/
y2yJIQXYwxKpho8ZBteinM5tJqvLhOR13YpYreFTuEfkIfW2MGIXgfKzNdPg8iwFoSTFuyrGz9IP
j6KuxqeWxS7WgwLcCKbqoFbBtsyn/sS8+caeOrlNiE93kdeQiolx++E31J6tyg+11k8HKx28M5DP
9uD98jGuHIuwcO6TnZ7Im8JREmnfI6QiOMNhg3V9NNxjTJe7nmWYNwzuzvH74FKjHiI7AmlB7Bv9
5/JRTbbHNzl2H0Z4THRnupbYMm9iDJDELsejm9X2ofHBYANwRAcypd2r46sCXkT8VrBJfnD3fToS
1k5pNnJvhYa/ixyz3LG7zA+6BHZY5J13ruYXB5DApgp1cjmlne461rAr0+FgsoafoRTD3i808RIM
HrwUoY7cNvIczhNxiynwqlkO+Ng/NVOqnWiNsv2IgXqrJS3B7dGgrlaIAb9GybA3mmJvkt8AQCD+
q0yn4uRHpBUYoRHe9Jx4vRgYSqx132DumlDUevOEwoXnizv4D4bT8JBaq/rmOfFPr+ZR3gD5zmWB
FdViXRWgksZ/UgUvhuZsdUR5NQIukitreydP0C8kSx/P2AXCGr+H2n1oe9xHLdu/lJvcrIO9I/Rh
1VnTcM7NYC+WnifQjPqydFzK9hGO+Trh9oxk6wRif2TUN1MPezCvsXvoGvegEHJ/xql2620O4MjK
7jo9w77QrBs0huo54ESFD+HkiCRGdRHyPOrM84pJFRvote4OA4A8e6SJrJndDhukbuMuOnFDtE8h
mqqnicJp5+o51r9M7XEiYnWWWXAqQuLQGtc7+U5jPQr6pE3iG+x7orzftyiE2oaQsNkZjIzysrz0
lhzWGd6WFTkKZKqZ6XCwVBFcUMZiEgSAOrlDdE10BuoyDme7KBqREwKN+lLMLxLFGrgTgsqM3q0f
0lfODkUdnGBijIJN7XXWWxoV7gHzyR09K5WdKg2Y7ykCx1b5b8iXJtX7twgCPZehuvdR3d35Ap1d
3RTTC9yPewVtrCNozshN9bOneIKAxo8IpJG1tR0M3kGp4ktF0ohvBdMZj2f8gE68DYUevKAKYkFZ
qvyYR2g1015rdoWbXnuJei7mRH8FAVqs0ipJdpFRaJtwtFhmBajbY908DnLkHWrpS+XLXwF6odvM
Tp2sVrzUGDk2yzID8xKqaKxLiPGNB7YMYJIpQQKpjVPfy1pR70anIn+xHKjyJERhKyYGaf7fongk
2LNtmn0/1NqplvyLIvVKvj3UhDVPWfJkvPYcI8R554be2XmbPrxQfyXMKL1X2K1WOR4knjaR/5yG
FtdBZL25cW9sk+IB1T1+nnTnpWUnAzqJtAMS3ch09H2KdXy/T33Np6CKmRiUt9GWfNPpGyNLsHl0
infD66bfnUs1lTt4gUYKXpjFADfIZsrnPY6V+Y9xHnh0IuEYALW4BjFxcyOV3b2pe8VFF26DKPCB
0qv6ybTufp7sNMZMNxuwwA6LVLotPFYyUwc+n4nJxSg9git1hNot0O7HhN6X+w+QWySmDzcqf7sO
Zg2TwBPiAIHI7zu7EvSgRA2QrbRFOBTsjc4236ZkqLdNGr4NQ/thDerhok14refTCJc5YxhYlGp8
VHrgn8MQcoipEw4okTgd2QYZ/9at/+c2k1meTYcEB5KxOYE8yNP+s41QNvMLy4BjTYTGSZ9cc48a
rHnQ5RHQpw3frXqAW6i5J7Jgok3nkkpIwVjflxef8IVGCp/dRPVz+YEHoWmdQAjIo9lX+yiZ/mXY
MXeX/9HT2ag3mLjzZZs8tf+5fDX7UiftCgxpifhznQgyxM0p9A516tRXck1uorO7W+wWRKHPZJ5/
aX7/69MryYzT5RXZiwNS/z9/Wm7hBMp0oG/HBf6jvgBuESq/QzFHNneh69VBBEi/ndz1z1Go6pvT
gsXaB3mxM1WuLp1jTIfWhVRJd2JugjGghXQq/KYRqTT//y/2H4tqfrWLfMJAeeI6LK3++cX6Xipw
n5HZGhJysu5iTHYISqch786WY3dn9gCP0kRHGjZ+9zYQDZlMpvU+VzmXOPPDtdPhnVqKSB6ZwQaB
CITNNB6OqhFq72qYD0Xdjye8bL/7sE5fYA/Rz3Qe4Qe1Lj8rR3FIVuQ543PduYES/yIRMf7r6lWK
5lcgtWAybbKs/s/fR68Rr5bGMMyWinIaOCnX45yECmIu37Y5CB4WIvVdc+qS+FkN/pHu/W0I/38u
zP9rKGjwVUguDCCus35mCQT7v8bBQevTTAiHNLsKxG2rRR3oVUArOPLIWnMTBiPL4RBNygTCo2Du
WVV5ksiICRspfxMqi3UoD7N/uQL+IemZrwDF7JQxlbAU46p/rvIn0kW1jKfoqmJSRjitccnNNrst
Jn8s/C+5kfxqDejUGmY5aG2ROLZAe1epI/wrUqr8X7RQDPH/cf+aukk6G9ug2TCni39uD/0A5Vjt
GTzVoprM4Xz/NWMgkmxsio0cvP5UGm2990WtY5spfunK6V7qNm2PmUqyHS6BlOgpeM9FdAJbk5y0
oEYPrCSkWhblvWQ1TwgwKskSUF4iW2IGCB9nOqe+BVlyimdoqq+hHbG9/E9Y2/GpHNyXuqzqe5P6
6X0ZgdvfO38AoJOrkSjZuUKQmoBj0pAcGxr2DTVndFjujKXRcjsYrb3k9pjg/X8Nl75q4tCFVReG
WvXsNOqTn+0jaRjL5obX02ue3QwyKxYs8RrbiuU8k4ZqapJn0/3Qt1/T7Qn0L+y3wnj1e33cJk1P
oTq3eIMhf1bDCDlUNtZbmMVPeTHVRy9T+sXDnYG4e8c2UdzM+SU36ar/7kW7wDpStMHkodPYYllj
gF0NaJOr2iFMOrQ99LrOgKD3r5qu7A/SctwaGZ4+S6XhmSz65o7Til5b6UdSvolYjGT6zg9d0H+F
sd48lm9F14AxuZ55spHx7w1JTxHijdmEGNPObqOKh9V5f6EoIadNegCNtDxZ9UovH3rCepRgTZvD
BuRtIgz81kP0WdIW/Wmgw+nxbP4dAcyIaCZauH16rVT1sKEz/xDgUjBBturdGxoAG2TfvPbER8CP
yZpnEoOtgZ7YYny/tWZhmD9G80aWUE99soN1O19D4+BTus01ueFmr2PK6MMCIh3EOtMi7m+Twp+K
gaCBZC6CWgeRfe70F2tUzVXU7tlKgvKM+btNtQE1eTJczAAeVj7LkpqmFRtuOWhiRk58LQVAHDvp
K4ugr8vG0fSdUWXW2zwHJ5Y4KVa6PWwwEKnvcR5SkRm/FHYKblehX4a8JyQ0tfpTFSL4KPjlHQWG
tcybuI3tsT+KKrqRAgkTlWEPtG5nbY1SbEon51IJLCBsDcJ1qIfmWpTVr1JH1tBlk4/25u936NGR
VEdQSTSl1FM9djSI3eB8c+uWG8N0V5B9o8PySXSS0PBx5g0X6vgc13q/7ZMcL7rlrGMPVq8crMfS
ufc0vUSDTJScjIlRe7TaTNEUOyHyH8qcMjQxkQZcuRu2cQAYDLk5QLhWTvcKLwPh9vPDdcpxUTm6
9R5bIjuPbnDses2/pFQ+KyQ8CTegQdiCFFAF5USyH5yDd1n0tyEW1ZMXkf/eR+bvlL3fC4SS9lA0
MJPoG/ZJk8gX4qs5vZTxu4zkK42/uPkRL3pOwJMvh4tMuRKNUX94UOGPndGytSJOZBtqRXiZ4uTa
zZdA1cdq5yiMNAfDDl5dqyGNDSEocPaZDBt6gH89IvMG0QIeEM7n31dC6bS3SRoKLDCVRAjbPTNj
91zMv9s5J9sq5CVXfXvUNf3aRG76xKmTsgMAlmBELTePT1BGZE4EfOoktAU+gkQNrB1Wlf55IDjx
urzUVZlffdplVoWJedTtNHyxoQ6ldvcyjBFKFYFW3JiLFY10ZMzEhUQ66f+Vts5wZYVoHg13J2k+
10tn7hIDt1uOZbvhMdEDCbVRlO0wBtZgxPjq00l/jco8PSzv8BgiScLNyJnpwbSqXG+PkHf45pre
qZgIFFgetRPM8y0bL9JamNOdOqdPdpPN7NW1b0hpRmpV3dhVsqpPS3ucouWHZA2xdx6GxcForuCL
lU9Bk9orCI/75ZPXcLX2QAuJmbOs6WKR6jTl0Tmc67MyQLAsI3GyBUgo9Iczibzc2hoLSB36Go8t
WLwwy64uWWpkg6flfmC5tlEExewpbre6L+Ib6mZud1/+kIgh3qLGS2/j5PzAKRScKx2HHTN254rZ
0rlahjan3ET8GXb3c4JB4iyr1iBEvQUb7sF+C5BlHRoZg7NlRrIhUqe4BLEkuCFr4WsnA+ghXQt2
Wo3Fm+safHjuzFbZ+X5ZKvV5mhMmFtKSxpr2rJeKz8LhmTZVkBTgTmdYvPx9LMlXkCV6Zcz7/rwf
sF5QuwIsDsp96ciMfELrjHtz/J4JZjX4Xw9aNCCvzeGLIxP6gYvKhUyZaXvsLt9kj7LNjRXmJSeK
96VPGH3GVvXMyP2+FEkBMSaH0CzNQ90D7TKn6SJ6Ee8hMNY7vyjcZ5xdUIjK/pdFt/6c+xATKptG
WyQJwbeupz+bjAB3XQJzmxyH5CtPz0r1eKNYfmJ7S34B6kvWMh/8wzLZqGeGr5pPTlW0H6bdTytH
osJtIgufuP7hl8NtwBFJuHNKnmsw/kmGV4IiXrN0aH5o0XRrs99ZwQpQL7OK0Jz5IWGVLMBFmNWf
zThTe406e6qceo+3Kl5LsgcuyTTY6zm36cNurcd4iMrBe5jYQ9cFMIXpMJb2ffmqWr7vsxHFYCST
eFf5WnWhuM0B6Rd8y73+yyFR8lRbvTrXNG55bTKNabv23IW6f3a6Yk277mxru/JfxkYSXKy66TOL
/Ff86EaZpc9itDpwUAlZvsojScMNnK2CGyPD8Cc2w4POvQJ3WczHRFGXX/JaM+kayOY9lr/u04tl
+K6TpT7qLCKz3jDOoOecQ09HtYaFAD0lEt3JyIXPT6n/MfEonKOdg72ZScjJE2PyGkN1Uxr187LQ
ERmpqG54QkLdHfSezFCsQbZN7EhOOaFKFkLYnJIuvjbmxDnPunGXFp6PphgTW5+AfLHNNL/VdpQe
Q1MnqZPbIT0tLUEVCOYHPd8KGgIbsLeGgWF+uvnQX8agZblJsQp8bAjugOaqe9aIM7/hfQ+M4z3M
/eDSc2OuSJbHgGOP8aOFiDckcfc5pkDfBUPhV9PpIfvnw5vUmY+JUgUveeGVz6W9J0TEN/SEU5qC
lGWpg3TTak+TnvcHowmRPs4jkyghLweTVjc6xSc0IHOVksh9amrXsbYpMsBSjsHT7IFeKwK619Dx
vGMHyOSQGec+gXA8zasxeEEDDvME3N38MGnnL61FSW0bybs2CPJ/ZT9cg9DHqa3lr6asT7iUys+U
AfSyfzOs0d9AW8uvDrYvYpS6/pgFEQ+X2PGtfVwy/BB6/DlRNBDdhFUJn3q8j+aqpmi5svS2/Bd1
GZ3VP9s/ugk6CcGWjOaLvLN/DC9MkcaVMOBGdiFSvLU0xTB3qRRYcS2O2jLj6hDYk843jmfbkDj+
RtI4Cn88X+tBtj9R8ZbfphY/Su/0UN/JDrnhpdIvvfMB4X6OSkr9H42ebQOxhgczoTutuhJSJPwz
34ZMOabN2U318Mho3F1Vrt2glOVtgs336y/okQ0q8eZbW04+DYiB6i/wzItoS23XqFTcHXgf27Ax
Y7YOiIjzGizo4LiHvgyyV2gr0YH4BU23HFICOB+M+YWx7rgdHBjoymZDRc9T3sZcdU9mig2tF0jF
8RR+D532jyfjWepBhSoSq3y2xkCf9T27SWvy6/+8hAAvACnr5BfNIy5LTT24PKU1R4WOIzsKKCq/
FO679UCIjBU3MbJDoa9r/EJvJaQQJwaR6HfEWy5dndRcddBHXMjxFBoQfoazRdT8cZnaZHxHoc/z
e1ITnni7dtcFloBXoI3uXvPGJyPILQ4QLkLV6+YaeGW9zez0B+Q477a8AF6vryH64H42o+oJs6v/
+fGwxfrhwuM5LE8AWQaXkvL8mMLnIZpn/A6I3D6m8+jRBrtsIRiWTVG/kg09PAkc678k+JKVY3r5
c97JAedJhMgcxtYMfEgPyyiPrRST/uGaplV4Lhrrz1i009MYRL/iniOK7Jjkjt0z+FoLMQ+/selj
FxQO3/I0hywE0XWZEUyDbt+CqAX75Q7bXhXphrusunhOVZ2cajhI69IReva97hzAh0lMjgvhbrBg
GjIrHfUtk+GHHNziqOcsh1lpMkdVXUqX7Q1rOyrf22pwrkHvcN2kSEV1RluAWIEGR5Bqv35dyW9f
2dnXdA8CzrjDEq9/KeQDZrLXBTSft6NPRpAuXoCLgV6sVHxzW32/bMroqDe20OAVzwBBLNkmXvvc
XE9kXB1ZJfwkuDc+BWZf3yedR6fKpn0uNGCyXRs/M32fRua7Gj6Y96Jq9yrKy61RdgN9eLnOjFRi
VbHwMqq/a+MRg+NXQxX0wtqgWdQ5nRInvEfz5wiTDtJLSj2l7D/KTvp33Q6PWR4fv3bJcT/1L4Vr
f0zhgJgrMP5KKqBfNrbQo6anB01Ximxi3dH3zaD6c+zr2qGaP2LJpR0miGVr5rr+2teBvZKgCx43
jOIb/sxDa5Tx1tSm+kwA0biTWiNfqGZBp8QjD828ks9jOFjvsqneSN4YOd4MuZea9xKTD/iuD96H
g5JbBen0vZLw2FDkY4aNjVMI/QZivH4oWbW85oJWl9zC8O7VevakjXIDiPhtQjr1By/+ustG/KEG
Gw2tCd0/BvkMJkgZM7fDp2Go1SsRfcpJNzrWU8imjd/uAJqxt2Fkx9I2Ch6EnroHGWUIdyd1RATK
nBrF3laTBGaZ1aiwv4J1szHUH2JXwIl3PYOLbmw2FgNErGwq3M1Udyb/qbuD44KAucaYbiSls0ra
zkJAdFhUGGlnUTNmmn8QorZPgEjsvRQh6Jb5FIcdkmQ/k1Ru+T2MH3FaI/2z+29EnaMOBb6J1hzX
XOuG9nYZp7dOaRzAbxBfXsw3Wzw+qUkOT4wlmr1SHmbF6AeM/uaBd7u+TJl8VHHS7uu4JblN11w6
zclsd1+HbV3WUKLmJqnmHrsuH4WmeS0xr39VFNYATSC3jj7nx3qKfbUFhhQ8tZPjPyXDxFrBhJW5
vA0tAUs9z7qjEectuoiRIXHfvIr5OtG1gTjjFN8f+tGOHlcFB4rW8mksGBDE+ngMKqd5Jaz3Jw55
MDpu7T1DcNmWUiu3emNldAFFdawypLJEeax0nVGEx76ZILQDcxwMPW2LarOKP3K78a+s9EN2Hq21
LurU+EbqmCXC4t0Myh0wLndbRZ57wz3jEFYihlePfTi8/rflcF9e3JEVd+lc+SICKBl19xr44Cy0
kMyj2oRzQlzdcVwKONsSzdqrUD4InxSHFnlfTFIK4YHBt8EIym3jhIQG0LFfJGO1jSPw/CcA9EgE
0ngaml1C8aqyNS4TxAraUD+3yZSvOciz3aLG8fMXQFnFlVJ1TXLv+MhGPzoFGp56mNKnhMptBXAC
FJ/y/YcxvlcQhtA+9OS8u4hy7Mi/IKAat5nuJlt3iMEwhYN3cOMpucN+w2bWWSc6DrGRds6t7hY1
pZFkOVgnJHtWefxwNMPZ5j7QffhjqDkIQrl1fkJ4i0BWFhWBeWNu1lxwLrnANljvus30g/p9VXWq
/qyw/9LVun8NuYyJFdSJzELq4iE5sH/jzZAce0671a0mf0XkBpPuqgdF+MEhTN4XvdmpBlYNns7c
iYixvF5552XANOA3o6AbPQKSXH/TiiB9KvGHryMaUG1onWfPTstPk7HH1i8fZT6kmwBMC/dEQ5Q8
AYLL3gcYoLUlpJlvhUDtUTPct7hIom0Wa+AE0/pnbUzoPUxbK3cWoyJot+hxRaz/ZSZheSKd/QQz
qb9xKjV3F9FJqXz7qpntN0LizVsT1vkaj595T6WdrfSBZwuhMESM9cnMuNdHlu8Il3df/XnC2o6m
Gu/THGfVyZ48bjN46ZY7uKeeWSEII/PUD6t9nsbTdfkIhQ23YNVADSGPxaZjex9SojfbYNw5tRcR
spSqazDZXnNsAPrsBseyntDx7AvT767z9uWmpjkMzYchorACzYU2Rdl0dLLgHbzhcxGZ5ABUcbU1
wDU+h3Mx7GgNYfJKvnU9UTIl7rrH8lJ7PkQl3Xha3jWlLXjm1x+lHjib3KiCLbwz4k0Ui6L12Etj
9/U+i/LpXpvt97yvGiqH+p3DwMMnrDeKFTECefrmO3ol7b58VJaethmyoJ8dSMHem2gc8JnLl96l
LOhTNZ1BB8oXKEH1Juu1D1x2gBGbECzRJOLxag8Ft0O41ufv1vSz/OGr4Ous5z5iyTDMST4u3JCi
d7m+//eqcDmR7dFfGzknFAvOpTwgCWBbD8P4MJI6fTLHBFFR/oRRyLrErekRjOk5T0b50mYOcQSD
QkQ3P10qg2WVUwfpKeHYOuggXdcQg/KTiaVmtfwEs95O90Zhjwg24Vzm3p8moSuJuJsHMEMPJ5/i
m6H5uy+xXIMXe0rG6KW2WyQPU6dvRD25UO3xslk1OFG/CuWzg5freTAZxzqDEnRAhjrGXeHvEGus
UrgQ+yEsy8OEQOUm0mJXJ+Tb9HqZbESrxVcLotdKTdEHK6IaMNwcGmZTkepOJl/AGZ10shN2BWw9
evPxezRv/ZeXICPvvWmZfE1WwDzJt0lQhR+unPK5FzpYUJ+owe7dMPLim+F6m7LJ+rtfJ3vbaoOX
fm4I5RhGnD6TupdCufdSaZgoXDYvtRdCxUPLI+djNmb0usI0EO581RrkwPNiFnl1sMzxRGLveGqH
GxTUknpoKpDbe42i7ZnnSjjzqk34hq20OUEjIG25KHkMxE0mthV/BxFD3oSjjYevsfU86ewap7kE
fw21055boCFnu9RcpA/yZ4vy9FwZUpzT1l0VJoGEnZEcfO1hhqPah4ZiVdTL8/JSR+YP2bvwhXwz
HU95mTDypAZcLkArRVZhjlpEvqbLkyTnYkLeDdK9luIQwfxhwSLLB/hB8+B0pdxaM4o8asYb3t7x
tnyEZ3wXUjcxDQOosjwMlhfDZjDH3oSsB6f7EblBee3brr91dfupmil5KTmsKG+ahxPzeCmd+J5U
9s4pYu8EUPP3l84yHmjyvbk6Qe+SbuMBPCxMNvantTPuYrNgqFHZ7arKzGg7dKrfklzUvbK7D86t
CX5LB7SaReJjLq3AsJLDbLGp2vQR8x/TjaL9WHk8wbPhwwIatknsYroDCO33gZX2SBb5y3D05LoL
aMy8yqHhnYru3dMMnTSkyTwtb5E8nf26YqhcMInE0TI8+FWeo3lvPPmxxpRlijcWhju0R6I9l0nz
ngXJ+NoF3nDoA9z2jiTnEKPGpYHnu4uSjPoDlA7SVugqPHVjP/hjA/QrcuV8Vx2r8ia0orMizGo5
R8+NhNdSzsOR+VjlLRqJ5S0wYedglUwVLepdEbbOp6qA06QQdG4D8Ljnqe9+eo0dblN6vV1kxtlT
UaXBTrXCItGLt65lvYRCFtdSR/g1tjTDBvXwaxf5XFUkS66aOENPaBEIkM7CGTMiEQ9s2E3Owx3s
tdk+ZosFF7pee+EoHkOSigcL+A9tHLLL8kc1KaWbDu3mKmwJ91m++Aqq6jnJyr/f5q4s0WVr21Fl
ARh8SRssGvRJk4YSe0LBFOjD1idujmzFlN4MnVjOsASU85C+ek1jP3O4rpd3cLTiVwbgahhXrSOa
faAm7gymSXefSHqFMgE5BRdoXXjtqZ/M2zROZ6c27d8RkAe7Cf9ohIg+bJeFdVrWHrGw1WnEh/5S
6tGhVtOBkKs/Y1xFTF/mKV1o9DakZp0UtBlBa+o8F5YHtz9x/GQ8bFYjY63VcmSGpZQXiprsa5GZ
TJ28DBEanflx3YbjB7i5Ypv3gTgw0hs/BtHvR1lUt973X+WQ+lebBnxNu659pvaARbsdu3tejRWN
PDidOqJlzVkIHUJARttk5MQgjDz88P3hDnIuPhh936wp6NTFwJwEzDuuf9iyu5RpNr61dQvbJ3DZ
7MCTXwoZBn3VM5V3dk87fq41DKnCHZvT8qzFyEDXKpNm2zab1EkZVvyfF4ulBtCEH7JtNA5wRnrc
v/vJ0NO3Kmn7C+wukkhkqD3bDv9TIxK7RWvsU45xsu0wfxqfE/OpTUCI3Qlyr/0qetKUyPmtuLSC
lQNhDntN8ZcFnUiP7PqFHNknuw2QUXZF8ByWojsUaWnhVQutJ/BCLJyzYFuTMvd1ByTzbVD7bXkV
LHBay983pdVdJ5AzT3aQiidUmwH6bGfljUF6FJyxkGS5uqby+HWWhvjfYvzfV2jrCLLr0SvXplX/
asCYoSoLdAixBsMJzQiGo+e/h7NSzm7K+DIErgsOsSzhwCXGJR1Z85SW9zHQJhMZkyVPMuzzXe81
92bez9thck2aGjV6YZcbHGvPAYjjPfSj6ixJ7QU1jEAoGTuf8MyW+XLJPLOJbPJ0DQQtlFDWcZGf
OYg2NmTDII/JivEI9nCHB4wIHwkG89rUo9i4XVXu7MghIVG/O70ZPTQc+mlrdK/U3vojqPKD77vm
dXkwj46nrfssAZeHwA//kn5ZilU4t87B691nho89K58wvYq51+LnxeYVABv2MvXEpdhu7HSMz1+T
Cr124+d+fvoMnEfHfJzLSPmCw7M6VD3z5zFKz+QhXoQYyyutu/ds+jAtrb4HmKdlTC1ggC47edBU
xQEaMzTcAlVD2Fc/CJY+5jPSIGwjOB2ie4Oo15K7x4mutSYpJam1ZhoonuAJHNK2jK9Rp6wny6x3
spuGG2Lej6x1+zO8Oee59DLnOTPhJgO+OdgZ/iQ1/3lnM3hggXRc/qvlj6IxnlAYs3Pn2AI4Ygx0
v4MhHo26ky/Dpl0wsfaT8laxV4cIEMAHnYX7S/0U2vgvSFdB42+3SO9Yl/c69VY+Wtr6q2mfx+/L
MkaMrbjNj0VymhSPKWciRTYd9XfHlJ9TRJSeNGKg0X4b4Euo8muKfnE7ITbfLtPWNsJr4DH95jZb
G6q1dx5Wono2+Q1lyQ4444rrdLhcLBflmgEtLKOORKSEqnSRzAddExyiPvruATQ+jiNe7iawvCMI
BnPtJQxeZEPOtbDDX6PQogf5KO4FX99Tg0jzNFRlf6165JJMgXf8ZH9kCVqjqE6mzTKgb4rivmgf
Nb2CF26IHG0jxTAOsvFGzg2pHmHqnyh7MELY7TPd0V8B4Na9h4hzb5oFvELDuPtB8pM0RGflFEbw
U2Qj+zXORnbv3zJqT8L+SJLNyGnn8Of+MGTFcRIy4mVypyYir0btylTbsxm8/MjbrrtlCObWgMtP
qRyZmcufnT3KXRQbD9GHTPYC9juNze5vDC5MiHbe6HUHpQLGPwDcM1cf9m2HRjzzp2jj5sHHTCZX
4q6TWbyGvLaZiKLFaRATA92DcYWu/b9oOq/luJFtiX4RIuAK5rUbQHtakRT5giApDrwrAAXz9XeB
J+6L4mhGOiN1A2VyZ64UaPAOqzYYxZAGTvdYcbvfK9HS8K6tWehDMc9sdop48pdntUwQMzSiAsJs
68NatVmYxXQ6WNWBctaSsEOGIpXShrro1KjXWsklLftMWwbguM4fpSNX0kCus1sUMw9TZ/5PfdA7
R1KMMysLeiovsVowwnuUag7VUIRAqP8yz8Dn4JnHjCzkKYmpc+SeihXdHwKdq7vja6BEmJZZmsZH
y5lynhQzXGs4x2bdhFOWn/tSoinW5T+j5Xy1Fi+SfoCAqoEmxHgzM776TqcO+6tpHgX8Wh7KLg6L
ti8YhYzhCLEXKOD8gNy0N9fhhVHrXzlTPTXvKy3XQrqyoBAkBvKh+u7jHziQj3E2fifQTrZLRsdl
Mgt4cqpz0t87etxEcak1KMA+nTzrljOINT/iAv2TalMIACXolvQosb+hk9R3FT0yZQmueI6jIUMg
SbLcxZZfCERWUsartvxXaHZ78WPXDBDtkbQLrjFSny+O9rTmLqFQg0xP3dUF66xHp6hWMUikUZiD
I+hROxmfPNMdb27KTRDfULOfJUMWSjQytvoqvvTCbw7MKiY6yrKXTWe/OlUB3pwpQYIM5FkOBZkp
wxeKuXYtPJVI+fqyARIR+ae1Opg8Z2UWh07noxEqVhl9Mv0DYWTDKswTvqTZq/zAstJHldmgT/Tv
xva+a41Wa2w7DqfuJgsLzmHrCq4mY/zv6rLaxS5JYmsO60pzGP/2/AmeZJ/3gSa1z1yvQnxx3M5j
97NxKjtAb6PKG6yMPnLgmvrln987IiR1BaERPwP5NPSqtM+HAG5iEFPMcEiADeND9dyzMx9X4V/k
4OMqWd3ilLiwB8t6OM4Op9iGrQEvResTIgFqBIYY/S6ppqu2GsahLJefuKDBo0RvJEOxT0yBuKmt
ZAhimzQ4m7Ej7OlWnyA/QoDX6pQOUN5wW6jxIRbjyUs313hFnk8RV3PThBJjLfMDPWd0nGi4Z1C/
nkm0lFc/rw8DgBSOTkxmTOJC4wpePfNrfW9wlAkGPPAO1UVO0d4Kk6a0AcYOJ7/i1NWCpRNrhdFp
z0vbXic/O2Vdf+4Tlqe2Ey1lC+UThWtwBXRWBrODy4oeeaTx615v/PFsVSf8KIjoxFZzcvT9QK+H
EG3k/WuMpEKbg7MsqIYLVyC9u8mxl8hAmVp18U94aR+RnqK4DzmTlcpCYnSUtddhXoWa1h3pYH7m
BNgB3m2/gWPgy5wws5iOfDDG11g36BMvMJwMWnmHafDD06ctSpM9jJVBPV0d83VqTFKM8mHFZ+gD
AHKTknnSAn6o+ud33hrZ3lPdAqQEyFkdx0kE0KJp3bhZ/dhdxlbsS4fWwjrtTtVsEU2ruJErW8fT
n4sdivGzRuILY2T+Cg2byobEhiJEyVgkGXGEo3TfcMa794LvfMXAMo2iuPKN1wenzf9rZ1WGrpNh
Hu7miFOZf/I9orJ5pzpwogcipDkNJOBU2xkHqjW6V6ewntO4QaoyUClwTgRM9Mc9SN8cRlJmBdg3
LCLkX4g+t7VsmshNHTymyZhcqNndsTG0R83DPS9izqDUAB/qhdd19Z/SFMFOn85LpssbAd9uh/h5
z5qlH2y+INNcjZ2+Tv9MQhfc2foisGfzp2QoHeQFzkwqGm6mwNiHKA3LPjUGKj0hCTvxDB+v+4rd
ttnuPqh4IzHUhrnrzvYWyrYXWqwmIIq0N1Is3+d1hU13OkAxHfYN06CtgJD3DT7LzlQM/uNEqZ1v
uDQq23IM43jKDqDyE7Q+1NiENsjAbYe7cuAliO2apRSwfQCoPD06MHvZSrjULxMI+rJD+Uzyo/Rq
N1CxYB5dhEvWqCCuMC/hoPH2VZY5N0JuXfKf1uMNiBeO7QkLUtBNpoyslnl4GntRVa6hTT3PLsn/
6hm7sTSNAzvgCGSfeXYmh3fiefeu5fwF/f+KjbqF01sBmeDB4bwcGCnkC2d+xK30rjP43TEL/LI0
ARAp4fhqbzVEiSMec/WpWKwCano/K4Pihg2Ym5JRBDavvqHLYT6iz3xvjdvYw1j/ZAlyRu5nofDq
p2oZNa54k0KxpnqP2iA7xuY6Z9I8OrJ/dakltkDl5HN8v5ZwnJ2SmTJFbGbg1PiLkeAzelqHOszt
f5bigMEZOQ4gwF0MK2PKVbDJspFA2aYW+DAm2o+QHonOmHo9L6ujRLuTXIOPhJVKelRf+WtfbFOf
ozbn6rIiiqLajStXuKmWNV9RZgbIdv7eMN4dXlH8YAY7NBYAs2NkwpmDoOcsAIcoMFEFYwRCw1sr
JTV5G9caTj1KSDIPpwogxn7I8y8sWbh9tew6x/4ndh5ce87EJ+TLc1f010qxoPZlgnPlU2Qc4jzH
lVzWvz1XvvHkPzPdL0MDTwnG0pQ0yqTbD7Kk35ZSjroinodDkDTpMnxMnLAOHjdJdEm2UWxRwLBi
/I3Zg+MpRRtM2+2HpKpDRvEWNG9g3imtj3c45LEEdX/aNUEU0upwtsSDUUwXC4v8n7rum4hjKmZx
7xOLU0ihUWDpw790SHmqucVosmIl9p+Jxbp7LHbaeW4de1fU2dUAS8xJvCh2Pf4t/Eyjs0/7cth7
fUU5UM5xX3jgkUvqkvNqLq5azZByyBliU8xrlG178hb3H1zHd32aVRi3TIjlOIWmjmcS5JN5nFAW
SR4OVyLe8YLIB/H7bRjZyO2lmgLPH28qn/AwddqbUK+mvbHUthIKAR7S5rXHUx21LoeCtOEMQdrx
FaCCQwqypf2oI+8Jm4R7aqqmaC7SvwYbbpY3Z5h0p8EmIs3pPTSL/KlV5bArhc6onmBaG2s8kZpE
VaWT7E5bTvRQbH2YJdHymHWRs1+adeQlzIYtc/Cwny7eMWNkur0INrt5ldk8473/aCdb0rc0D0yJ
PzZNqIyn79b1YLRZwaygUSVcFLn65UTuJ87iukbUjcZJJlxTd5NV4nPZKemqLvPvUseD2RiaQT7R
i6ZJdwLmXeYud9JH+vyS62jeMZLIorVG8htiCyG/6s/cmHzOXYrUd+t+xnUvEDNYTMXScTLS+cPW
8lGayWsJpfZkat9pG2oq6FRphHpPnVQ6DwGZieOg1FvbyfyADM7Rq1x4aQhVYzkAKN/J58U3yygj
CJNJtm/bT+udZm0PiwedcNpO1KXfXzgDa7bB8KRmV88TrvV8U8u+0jtC9HEbUKb1Z6lppDdc40gs
QouwGIPe5HHAAXGU6zwfsC7wBkgrYthWnJzhINbs3yAW99gZ7sHuKNhJTUWIaOVdMgrdOXbDcCJx
OgZLzlLQrA6oFyNsMp8TUn5R9TmP3ZjXHsoQe/Bdj50d9UJE/mBa0VwvTTDYdGEkCcJnkQWVQIiS
+rgf66I8zqSZ1nj4p6f+k944S1TSRgZYcTpZcfcXkABCmEVUwDVdY+8vwMkJgLt5f/Y0Oi8N39vl
iBEFPiss+nJ4HsRGi68tsa+s4YNCW+1pZoaWwc1w3K+66v133cXERDdqthsFrafxMO7jSoqDXSbu
3hQS7oEDQsdFU8sYvyQxdTeViOn5zgwziIk17+Z6nnZ9rReHQrsAYovPhZX5ewoog1qgig8D3Aln
Da3YGXbZbCQ7T4/TsMSDZy41CjMWJbtSh4mv2IKRFdYwcCNnjNM9ubfz2NCk5sE/3AOteWhcbCbd
5JwznwJmrIZV0BBDU/NbktoUoFepCitW1hTcSFi186ffU8HW5b48ZP4PB630UM3uA5L/bqAoOcia
ZdpRQQArwzMeehblg8ckHXEY3rtQZz7uG1TEaS9GKilmHIilBIZvDyJIh3DFfQKnfkqhT60YhLqA
3AnYgNH613poFwt9ZntGXvsZCxPiWo6eCJuPqA2dzInsI2US910lXbOQWBTfyqko9FdZZkciBTVF
pQXVsw78AdXic9yVPSYUTIBFkNE0n0HbxPah80wV8sNKCTgxEL23CWwdMJd2eIRxbyDfmx7vIw7a
pOvfaoKeERcVHDY5gh9B/LDHZawtA23rdMCrgYvq6FVMDPkf5P7mz1QEg4GCIzGylhUDjuZkx9C9
5sm44xtcj2rp8Cn4L4KT30laFZzU+Mvtx1MLiydkYiwogeUOiWdzY1VCyrRKTeCG4qcwBWlCYCqI
L+Ofsiw7QAFPInM8mPCsD9IxA9PA7NOsM5d9wjPk+Bek31vfJ5euWoZQ1+z6gfKuTiNn1tspt82h
SFjSABAkem1dBxCPoSXbn2aoHxvCQKwPDE/c+h1vX35os/W9YW3hM3N2VPxuZma+NrNnz0gSHln5
pAlzDTKuc2yFrIE2jQlVmx6AMXHfdy07JJ4XWa59HLEH3wY1U74NgmufVcZlWSeW9Av+Q+/ojBqN
ca63UlCbQqWdJTr2J0VULes/0iwLxIBq4txl6zDtB1jxl2RVUa5PzzQN+dc0g8q8iiWU2qOhpR+L
az26tVoRIYEcxz0lAs7KZ5RZlUHOwMRqzaJm0jjhd/Z3YYrpsdWcF+x91kVb1bMu/4IfvMPK5u4Y
eGLxkIoRuhZHHuewoMtSttjR32HSUtT8VbTW5bZgSbAZ2C9386hVFL7pKKJLdx6N3KUFSad3zbbQ
yPI3idk35OSbHsqZW1uHLSSSNgdBwthHIGx35ZxOhHK5/boJBQ7zL14gEwfD5KscS8agE4ixSu8f
8MRh+Koaeptp4aYIwA39ql+Zac8fsm6eff7kuynD6aSwQktBVVn6t8xoIaSpjn65zGQuMPzRoQvc
kSs+Mq3MsPelL1mLBUPYgxXVhg54Bc9oZ1vh2FpRB6Nnabt5j++KFqV+Cbvpa8USG6Y0dOMIri99
Nx6ncVzvzZw3GrLrgsPoifEP6Tev3wlMxzslaUokPPuSydYJXW0ewtkgUwduJtCNio3FtbZzLa4H
YqEBqjle8cq6lMNn3hbu1aBYuY5ltMbzqcfRv8ea3m2A47s1pcemFcnZGU2cVjXdbk6bnDPq20rO
tLsp797bsX+FOR0tVBbsOXKNkdfLezdpNI4Hy4k1tT302fg3VqlxbLTii0FuckZjtuibwmapJhvb
nKmFqxiz59F1zthsYYz5erpbXdAP7yOs/vNoq29R5j9jafHG+CMXhpnSvJLcetb/8etGhCWG55B+
oZ9yMp+QeeuA29zMXcrF451/Odino6pLhv2htNGTVsz/9Ij13M5S2jMmlAyQlupMD8xLk6MINWXT
BUaBzp9LLQ6ydeQVwFalZ+WhdbLh4nbLcTFGULilKY5D7T/k6bQfN9nKcdUcmQkVMzQhij1hEKSE
HOeCPbkHGNtAzjkT2vDxb3pFRbsnrB39qci2CqmJCyjjHh3Yp2zd5hDPi2TyiNDTteNBqrU5mYMJ
OxvTZLJ2emhY3xn81qOVPS8uTbBuPr9i7/sHapvfI/As2egk2UDg3DGfACXdWhfDf7dWxn4Z1nnX
LP5yt0hiO3c0EzFOxMmyT0u+I5GZqNQWQXJr+qKm6G5gsrajxS4NBtr2djWmWuJmW83Ltg2Xy3Fg
uLuTxvAYY4/g+Ex3WF62dEnfteQBLrpbf5qyvLptaWPiNei/Ef/1aVngeijuHVpFEDV39MGpiBbt
eAeeBrmOSRx0ho+5unY9LkTulEpyv017hC+XS0dadDVqUBwhvdF2vTLRFFl9FW55m9SftoYJPU1a
e1Qx8zVRUW/KlvDu0FpzExWGD2MsOVDwfsISIKsYtpTlsnBgIBul9rNY5qtKNTPi/k3Ki4Si1zLg
NYgj7Cz+69hrbtwhY4zEPCM81h9pTBVqyZtPKXzfnHITca/rtPGct5swC0x3QRvyhvKqG8vnqLf6
efTqT8QYHXADanFtLOA76jssdS/C161jI/MPk97KgNPVlxI1zUAdPl7Zj690dziUkB0sXkNqBuiJ
n0cP9Xi9+P1g4jtJ31AaIUrT072LM1gHEnn+APDuv3TpHlbGsJ0xF5dYx40wFm7L96hdXL1Tb1op
j3prx/tJo4zWsSnxkeTvWCSf8Flpe21MPid9so9mnZBQZH/d1yA0mO7pCNr1ALVRfyyEiqO+sJhi
LuVHBmXDhAqhFm4uyiLyEwMQzF2exa42HvKxLsO+q8dwsfqbNqT3o9Z825jyucdxivQEHsFq+TfF
OsHCii10YaT1lrpDfk9FAMOYxJTmIRbEWtuZfqmCSGwwChXJft5ZUqlTZeEdI2D5XLpbidNkvUHu
XECWTDPbzn4suOVy0UEkGac3qfXvWlnTXrPC910WJEBazZ8TjddUGfOtNs5tD2dnpXvPViZePsf6
169g0MibPnoxriFpZcEsfZARllkEgnw+ZD9Op5gtHBKF1RjKuoa6omdvysouS1GqozAzDny5ZrDG
bWp3obIHL7N3qYsjaWA6fomluBvcUedTGxX3eVmg+XRbnF9SBgU+cL828Weax2oPjIp4XKxl53l1
nqYm16LKdoHvUK/Q5wZ1XE32IKko4IHPHwtveh5cdLhxeV3UCJreAbSyjO8kGZorntJXhwQVXOjb
THtrJefnpMFb5HTxM+MNLn7mZzajvxfUz1rqs6PdMVxig/aBv8rQucyTIi3TjNvAkOhh7y3zzs36
4toomvsGVeQBCBi2V267rNfLTxcbgW7m1nXEnS1m+WFQxxgi2eXUKgJyowPhXy2z/jLlfFL+Co2l
kEwNMr0ur0YZF//7gY94NzDyCZMlXg9jlXw3Ho10ECb/WWTQD3aW9lid/EizPRerA2fkumMGSZce
QLV0Pwl5XNueb76oDoXFnR8rIFDYL2nh3ZOCTd7ACBrrD46pb6VZ5kc+/syIALsp0Y1bPy5spm4q
dpiNv2ZL/ZfRF5hYC6bT+t+S9BgDJoTP0nb+5j4X7sLodpPF9UGV1kedWh58uvhkdIyZRE21nUSH
bRdOgUV+oJ6BSmCdpl7sjQKcO7mTyU6PJmYLEkt5iK113Hur80cqExe0x3U8qfVAJUjAicoja5x7
dOBJP7YlR6mVEK6OK2BHaSwvIj3CNvscfhotIBJvetyLMWV7xwK7ULsOdthL62dg2uAb1tfM1XKr
aQo5wJdA092AcYXijL8mJ9XqSF2YgbhyWekepQqVfmbDkJagNUVgQq9fLSt5tTUWtbx7gw9K/MlU
5OlV9RJrKxu+ZnHbG0389p7B5b4dz66e/1DbWJ6rpv7kZvfqrW52wjIL9ED1T73vdQeJkJ3phr23
Zg99kkZzoT4XWxGbYEUX5fwyLXiUzJ9UDP/4zI3AzZHD8yzpPlq8zOYcx1y2ehmQlDv4cy4eS7sO
tHSNshFYyNrSFoGXS/VeEvIH/RAuwwtL+G8+y5XMtus2Fi1T+y+f8eAM7Znkzsg6sI0UnF6eUN/e
vRaRWZjci8duCdXMg0fd3aSjBqZitCPX4YzEUllC+So6+2YJjgV2SdxyRRyKuON+xJQXFM3wkdXJ
HOIORAIRQMfimfs1xzvAeknuRcx/2WmAAEH6COGbNkEvGrYOFTNM1OxrkU98tJ1JfUGfBraHSKKo
vtz5qf28+qo8e8b8NnppFlIge0ZPK4OuwsTRKdRz14n6eHFukuHWBaknUJi1QsMwcMr1B12f2hsk
LqZjY7CmuKndEgdZ169yrwzWGpGWL5lCOQGXdMZssXP0ktnbXIMIEgSy4vS4conf65x3zXnktprD
aPCVh2dghc1GLOOkSZ76vmFD0jJEAt+iHBQDkbt3p+bOsJAKOBPN+8FMbwU5n9BSX6bl25uDriLx
ZBRB0iDCO+3CTchInzrHPDDZjSNFGTy10ivrS2Vwq+8PdlOJfWEWTP7FW5tOwPTweVsWxmYikyfm
HuQm1i2J6jzX0m72witPcK2IRO4h+3V7kIE/I554f3qPuV34uludjMp5NtOGFkJlIKpy+Ohj4tkM
C9qvjiv+kv0ddDmFnbdIprg8iAnLia44nCoPO4c2LXswlyGFemwAUBJ2sYG/PyZSHwv0edfjXDo2
KOvTagCVmBrqdnIOn0BC+M+xGjBJU7uCudwerBGywEChekGBLc4f6xFlBKedk3BxHt8q7JONiIsn
2ZTHSQxjqMmYk0/rnWYEAC7yPkc1YFgsacVhLD+oPqYXNjbfE2FVZ3/TBjcZxZELyY6po84n9ywm
pMSvWlNH0GtuQHGIRMCDDTy32HHZ7QIXDljA537yai0jZqmyfbpWV9ULc88kfDdKyKEDV6l9U6G0
oQOmc1HuPbgu4dLw/+S6fAYESATrnXjSyPr6kj3Wm+9qJ8EapCOUDzhbspzCxGyYv6u4nI9+NbZ7
u2Ga39tvGC/wbLpjcUO8gbRhNbxkVdfsBwZz1YBOPjk0bfii/s5JoOudp0MxWMBL4WkdM758b5sa
4RCob/jIg85aOn51UaPakeXnIk3LZiUeRz97mzZ/su09rialFCxouKMe/cSOH53SYpJdrjen8K49
7e6NLpqLI7QNCNb9V/rTuiedzAvlrtWlgmhTJTWSsK99JoBODx1wpZ1PLJhUJNKzytaLSOIn3QTN
ZwAsm5dO4/zvZqhBMZuDMDhAtDHkU59DhO6emWs2O5zju9UvxtMEzUWkaGgy8TAzr7W9c6uvGV4A
ZVcJUleu99B1s11FlcFzSeSkwup+WDgDU7kZwJuQZC3h1QzK9Cgpapld0AczC/kHA87FcBInWFcw
YQAP3WMDIoznxjsvY7+BWpadnzePbZc6gVZz1E4G88MxiZDnT96oaRFHHFofY7WTCgIuZdHBPLdr
tFngvMV7YT9uaGLhnEsTI2M6X15WVgRr4BBsJGI+ZVlxUMvyw1WOanGHp5bbiab189WvlwsxXifs
1BLakjuIUqIPK/ZgCmm786KMO79vu6hQ9R+rc26W5a13coLilPhTsUeDPFV5ChJdo6qGgwm4IXSP
ZLCexrSDlNGKIsIZQC2Xe+nsdNnhMAyd2rLPZBd5FeYiDr1pPtpq+tLHCiNm2zR4mJx7JEfOm2gG
QTUbQcg8e72uDNrWorIijsF4JyCqDA59VetLWesfE4mg53iLiMzFV+qX1T3gsztZfM/l9IBUoa6t
g4QE5J6Q1FwSsUHUwXxzbgBnR51wbTTz9G8O9oaJ4fsEEhOLbU8MnIhtiB3zPwZqAsEjvbfFHB+c
wUqg1RgvFGvfiry6UY7Z4uDUtQBf82NC8CfLM3mxK7TSUjde1aTvvQXUSj2onzHrqwhriMYmwV+q
f4c7gyPFwk+t5EddMOnpWaNXh0c4K7mk++CbE96lY7e5Gp3VwrCAWD32TWh2y5/e0x3uEpxLipp7
AM0n+5QQg1kJ3DiqR0okwJUkooE1uP6JkxQ4L0hF+LPpoIO7bVEkPSI7doI8g2MvmgjCswNlXJ8T
EgTlj1377h4n14fWNEMQ00UtwFhxIU7+kJzFWV6WNjs+aXFdhaS8JJD8STgiSrCneimDBsPt9YPI
CAzE3pnBW1Ru5v2FQceQTo9Go5EP1Kk/9xLfPVvNkwQR4w6HwsWEhvfiwy8UJaErlepzoQc13a14
0IzNCZxfc05UnmNF1vwfvc5NYI7PeiIZCPM4zx1VS4VuJY/UfKE/3JdaTg2JTK86xped4WttkGGI
jar+qfXqBfUvy3ZG7JyJMscRoYldPBr1sTFERCbFOdprEjKgsQOr0hEALDrJtr3bGSt19XRu+7Oj
hU0OntuFz4+fcIIms1RaFVJgWQRUgNLcieaF8DGt6gvG4RaQHZrQX8i1cOA8kIKbEnj0S3bOygFM
DRNkT61l5J4h8vSXTuivBjIjZMsEiw+nQUV27EqS7dV3OBmxhES+T55fGujNUjWP86AonDWxs3N8
aBGhsACntypO/SDh1g6/ARljvh9qgKnaFiJB0O929uxqR00ZH2rdG9nzhPie8JtRvrdC4IpeRWCZ
Rs8pq5w1dZegOZ5nvX2ykuqgSJKy4En/MjfDg2HQp9ptlfKact85Tne4T65dQWbDKQv4CCCKbx3W
1p1c1J3WjuKc2DbJbGe4tWTfIjd/MLUHQ6TQHnV0Nqv3jpTzEjptNUq0Ek8n4gYMWMwtnaSUX0e/
nItGn7BqyTR5IORL2VnT4PLzIVBswT5IQXwduOKwJsHXmXngrHkF1ZuCImtEMtz/4rjqQrF3lcw+
UfD8jsw+FGTn4mqWhhCjcQHC3Gt1rnP0rCrZ1cJVBy5PuCxprL6rGPYjuvz59YUa9dYTlmv2Afw5
vpTUv6Q46fcJDnEG+Eh6v7+M02FxwQXs7X7z3Zt2tfGWh3ziMVx7EnUZ1me8ai/YkwDQgnftCU8h
CsKQ51PkZJblIaGqnPXZT/5QoridXNTXDGLI1ryDzjn3kX2rf8SDbSKypeyXlUHb8/ZBWGJCcl2x
AmJ9hROJYb3A1uyM863IvHDFIHWSOF5f+pqY3drau1lArWhiYpZJCt0gxcr7AkCF+8CqPylVP/kj
SDNTU/vf/7JB/zE3qF5d4yb32DkKYpkqrf8o/xM3MwfPuekPv9QBzs1ZAPBEhCm/xSD/w6mZ8Uzn
W2+ySYDIKJPIdU7Lye835mTNfIbI/yDmabn+WlJhldj7X5TchAWCEg8ricg6VsCSBoRvfL73wCTs
e+LsMoihshAVWjKcjgZ+SmXm5t7sxPf/8GuVPdh/HI7Mm5TLSYfTPMliwmWIpSNoFd8lK9ZhKQNV
u6Vofn+oV0SedLAOxigfVmYpz7N/6GeGzlNea0eo2yedEpKnhiHwnqIKZpgasWCKd2+/v38ssQj4
lvsqZjKLCT4kSysPlJ3tFBJ7+EuOcReYRlMzw2oHWPT7t6WZLYZpQtPhZM6EDxdFs6/jQQpLC0ym
v/xeyqBW8j6EYpB1E86kpQhy5K8j56mfuuEMAdODrayhwDLR6LVIPJFfJ1X+mfp2IsTq9yTsCOIU
LiE/Xh6LDawnNCe7P6yR73av6ycxY6LCBuL/6euT3GJ2I/Ds326UimqXsBiTmAMSKHZEGmrmK3fB
PF3cDL2fA5vww8VuXPC0yxzvs4H1ccIPp6lG/JtLi6Qb+u4Iymqp2JVKgsKBYdQ/GwHk0m65RgI4
cCPWJccjms43wOIHms6zO1yKuE9TePzOWhZPk+1FS27AOVrdZ+M3RNlX3X3Nz3qJK5f6bog+Jq3k
upBfY4xGjFshfayN2cJmxVeXO4xb5mxY/845J75qeqhT1b4s0Kn4kObkVtR/kYWn27QB80uzjrHB
jg/z5L7rls0NZpzbaj/+jyHSG9W1jZflIe84Zss1IXRTLRfi7v2jtDks/tKTjNQZseo1OGvLKons
GrMVS49zqdZ/Gv88XEhLEtDl6cLC8exCAgjS1G9ezaYJ4lg1D6ZZNHDlKzakQbmQZfIt4k5OFY8d
Y2y79Y6aRqmqs026TTFYJEan5QEWP+MMcvW/eJhMYady0vxmlLky9tUvkYXdN7tgV5NXKlDp8gM/
FshB/0Rtqs5Las2Ur7Qvv4B1d8lAPpaWfSdjmijhHTxoomYdsIzystBCH9eIN8uSYn/sc5tg2EQl
KEZ31PB3Oc7cH/MRLg1Muwln4i4DOxaVJSBmcnDnwqXWofHpsLMNgNCJncq9nfj5WdQciQcW4AeL
efGWgf79ULEmhG2br/wFXSyf5Bp+Y4kyhXFgoTfvG17Ao7dM6ogTt+KavDkF7Wq59mhV6QbrSiBl
GZZ7P21hXdDkaRRbpJ0nVzNDvUy5aG9fSZz2BNYLVHl+HdkQBrd3mpb6Ub3hMYmCGLPT3mqS4tEo
YybJy3RubGHsflm9HOz8XT1N9ZOWSzeibVZxrv//353o+he4A/dejow9uDyXx9JKP7Ganwpi79nc
yIONChnOjQEOHhj4Hf8gKvzu8our7jYIJB2TlqjqU6aL1yYdol88l7Rx2P8S6eaqwhkxrNu6kT7P
tSl3PhSc3wWRQCXoi7qMnL7EOtBy/aGWgkty46FZEfCc5uR/KLWmCrtK6dffzbbJ7G8xpgqSRz5d
h+2HUScDBY3bOOb9PaORK5v0tr7//w+V9+6ajX7fTs3ThJbAeYl/ZTvxdzuBFPr92WrlNYf3aYzG
IzeC5a8Ve5K09YAdoeUhEIttPWl1H3aDVB/1wBkXM6F1S5oqu+Jh4F8oBA2BaY1zz+tgYEHw5uWv
MC+OSv1TTSfqfk2q/G85uoxqHY2bhXQMRImtoqVU3yr2rPfM7a5K/zt3cfYD0QYfh4FE/T9qUN8I
eGrxT6KnhC0cEgC027xqGgxxrCjvaLzK7UjVdHMSGQUuABur4S9DZsAgsDNQ1i2nGze8o/kiFuO1
qCrrJrPX34U2jv0Sklr/15W5vmdN8e/nNuYPUScP0BTFkwnGYirsEMIum/7U1TdMZY8w6bXAthL+
chu9UzPij4kIyJnEY3ysQfqFv+gElUwP8xZyy/OlPS2am77Ui/+0AGG/WzojexkzA5XNzQG6b//S
2vJwgh19mDuO6isL9yC0/OLhNr818/+xd2a7cSvpln6VRl0fFjgFgwT69EXOk6RMTZZ1Q1iyxXkI
TkHy6fujXEDXOUCjX6AvStj23nZJmckY1r/Wt7Ia7Y1U/9wCbzYGcKN1aOGoldSmdHkz7nWqs1tb
sxi3LoruxE53pMf68S8bLdUQAKJowavkeywi0LhDJIJEDQ9JQ1TesPAbLPGduTTPfzd85Q8BznaG
VQT9jI5vZXRMUtHW7u+bQ16q4lLMe73OgEzkpSS1DRqyLfuXFNERl9tonMeYxAre3/YSubAkk+zu
ez0xonKERiddEisgCA1OIauCB+XwDWifp2A+olNwcegZMcpMJR/gDG6SFeuiCA2uzK7xj6aZqa3W
EjoKsfNtVDXjncq/vk84Bfsa11e4T7bu5C7Lrez8d3+vMjldK79+HVwRoN+yGsUuwUAMH2rrpNZj
TfvOvW+n7mPK7HX2aqpITHfiWBrZiDX90QsapjWdE5JlmCTa4xQe+VA26z4I83VCwGTD8Phk4qh6
6MKKufgCPGeW5N/+fguYCg38PkN9cGRU/5gwBy5mO7AubV2fjHTpVMHlevJi9zU0wnxvJcwd8QbA
xIMrVOO0PwRtkx7YYhGegBnxWi5/iKqVK80xS8lCdfMMgmhFFmIsYfknR4yXqik+XWgEXdtXz1Fj
3mEB9NCAPH7FAX5tkIx/LjV3KyN1ibnV7SX1SvVA6o07A48Da8n0RsYbDtvyM0lSVf1gcFkj7r5D
LbAudeVttG02l29uTC/qfyF9/iLJHDul31pHxTrXuJiZ8DO+EQplr6aaJnY/W0YCPFZ0pxIizJgI
OZ3j3oaoBltQiCM2n/s0j+v1N0bGGlL3Gg0xrlecfnjdvwCK8HTwD1rEe1LTYCoa8fD9rViI7PV+
ILfGshoa27gnmIuchPusNaeffczstmjbB1I44inQL5AO9nOexr8iirLXmWuhTyZesMtM5inwa/bf
mNR+SIpdnznXqqd0Ty61Axb5SEUAGxhqusTl/3VlIT4zEACtmJvLUR6/Acbfq76IOSurSB4tnEhk
KRNQPArmMbhAAI8tx8nve1tNufUaswTG8eWmhpmK9uo8qfZLcQThh+TLBOlX4f/fjQVHWjx+zoEU
Ms72Bbw/hNo9ppreaKDU2A9VN24Hj2H08M0dsNL8qDMoinjOkm3r0jvMvR1lbMkaQxpgoKHGj9bE
1FJm9prSJKpwyhDKyd9/NEiGoL80G6tS4tXxKYUJ0kQccDiI18GPmbva5XvZyuxSgrBiNeqrVV96
zsZaEJiCwNI5TNTn6JJ9+qZNTg0+FnPq4P9Wvnya2i7YNM0XvYxEUu2cLzXl6BmI2jXSo2aIM+Cl
Jei38wsKsI0wfBYQhx4a1h61tMVgR+U/HdBdKm0Gf1uoeH04omMGSQitp1K4u4kTInYtTjo6xEn0
fSWofWkeqRwx5g6LqR6txzJ0UVIz9VFTAcsYHi6HAKe5athyvtfK71WT1bMue5uR8BmMWrXmIkj7
m4Yy5VcIB9/fVW7FZ0y90aarAWULCStJG04A68o+mFb0NSAb7/KpYLj63eyjLxhRikOAnWc/Bd4l
qbvkuegunOjrt84tOP80XvIMEET+XXdolf7+k90S9UjmqN35VeCueWzlrvHb8lQbJY+T5zy54FBU
Ry+WjJtPUpkXy2RWnhDkftCh/0XozEaI875KSIXX1ht+UEzb76AwIg2EbvhcUfM5xN5+xsiyxhnd
P1SdcRjB6AEAZxLK7IikZ57AvY64kBVxiFW7ByW3HOCNjjqS70UlMn12C9FteHTn+8ieGSSykmnJ
p3uIp32pOFRNHqFnEaP4lqV3HDDIXNxgfI8ovDtLMftn1sgMAgwzr5w19qlmPQuLWT+3NpdUP3df
WbbS30ne39yi8PGGRCcma9OmRtU/TLXV3Pt8bFdZw+hsrHq5+d7tlyE3Mtt0+f6ep+6p9Mf6ajUK
bdriXPDdcuLAvj/OnXn83szEEp9uXJPHmNYym5qWpYPk+3cnFf2kLWYA7xhoXhDpb5OoeawsbfMu
+8FJ5Prm5vZBLbVWqrZvrTYIAXjDKbEXJMJ8AVnSb3GfFs9TOM2AIjhB5Vz/xAIXgXDkMFkcAIBA
XHy0oLOeeGDwRc09Z3SH3hVhDs3t//yLLA/FgUY1ZEkVX8NFUqBX/gu7mNgRuP5EXnV2ja5ETq8J
TEpBUnctC98/caX8NWC3YTTO2mU4GVVVdYjbbzlVxHSgewnYBW3Jm1OmT+ThOngzkb+ExVhOWi/e
lD2sAM77EwLy0KxLMz/GY0unXJ+Hd32AvUj5WX3tIkayNptGtx7r1tmQ/nzDWwlimsj2Wjjqa8aA
cMzxBrJvRT43uXjzXYdSBAbTX7qqjnNKNJL9MdoL6gHu6nLgmMM0g0gCpPQ6jLHLjTuzGqeDoah4
W1htD3FTPPxFEgs32PVLVTNV1mSx0IAapEE4PziZlqpVaDvxklbgYg3qiqlKSoeSUi9eNqWIcCgi
hpWeeGGgUfRkWb9/awr7FwGdZi0Ki34uyQ25DZJ3NZT7vMh/9Iw4741WvGceumCdsu6X1hPeQP0i
BgBxVb8QRb8XEiTr+6JDFTYr4T1nqXmXxHD9u1JAAS90cfyPmr8+Qbu0VnGgFOf9woG3DpH6P0w7
LiX6j2C7dx8qQfTcyE8WTQ+Ir9HrGAnEiHmjOAaNhAsTKkJwVKsv0D/JnBxxuxxQoN/NYHGxNoD5
2wkCpvJXsYP2oGk+Uk77SgEkw8mYRB+O8WvbuU+YKbdEptgOUvtJj8FHbXvbsgL2M1e1sc4icW3r
7mJD90BY57tw00NOgDOqBnh1UhQrxomf2IZeKAzkJV9KivxSHB2ZLvQbFxNtph/jvlsFJvtwGjZP
3PQAEjHKJbLcBRUTAyLpNR6cJulQQqatQX4aD7IOM6LmMeVB4Estn3GjchgrzZQVuIW1jSyc5tgp
Dcek+svnNR0j91A2/4+CU/u/d8napnAs02Ji6VqeZf33LtmyUXXQjalCaq42Gg3qflq+ZP41azmD
K3eqmSjxRVo1Xzz5r19+/17UUUdpBnhTGszpd0iqJydSkAeMMqdmwTHJAwnh3P5+qTlyVpq7yD+W
luv/3/e9tKf/3+u+17+KP01Vlf/e+L38iX8Vfnv/JGFqWRTX+ByLqA39x//Qf9ruP//h/5P2FI+3
3LY9hlWeS4XKvwq/LeefpvRNEYAycykTWcp2lrro+D//Yf3TEzYLEKUi4C8Dm+7V//U//0thSvvf
fv3vfdoei89/7QVxLKRhKwgc4dE97lvO8rn8twoVqq3yUU32Dp/RncGMqlACd59LK4ntLIO1klbK
cefPeOB00j/DO0Z3cbfkUraZO8KPiN0PK/I/LMU822ZQ1oFKHCKvQCKhzTpG6FYmOSy7ybYwrICE
Oe4fmkSeSXUwBlcxJpfAwvxu9yvUGeaDYB3xKeZPFTCQUwdJINJOstexoq8aKWrygoKE4lNhU2KG
gLaeC7e+d5wFQW71aptmu7qLfqqBfsdEhhf6xBj3uSQR6kdLiHhN2+S4ygz8HNVzMKTZYazkxjQJ
G4cz99ooL05zMr3XmfoZ6RTRnFJfEuVwyXpQj1j3V8XYl2vfTQ7ZXLxB3aDhrNIbsKxE4lkLQ5N2
osLhdkvyFtUMA1etCfcEBRiGzjvlRbAb3CPNcCMVexbxxYoykgrEcSLf+gx3L6Rbm34jCXCKQCFR
y305V6fcR7uxREZ8N5drQwEjmH5x7ITIvs4ZTEExaGaMr363pTFzbXWROMYYfhK7f4i8gImWIJlh
a1A8Vfc0Sw6r7aBWfZUC9/Cys2z8lWlZ6BrzH3K7wcHIw13z4ihuAXhTmSR5xfwR1H6ETyp9zhP5
mejpWfvjY9R0r/SBJXsuJB2iH+wa3OHOqM+Nb1VvI5eTCZ4p8XYOhGFOhsWN3L2Rqn0c2z9kPqJ/
uFxhO+qLdvRn76U9PKMXJxd7WXat4RNMeo3XG5dLUUJtbAIGXDE1IklyK1y7vaFubmTHUHt0h994
rpdXI94Iw/jFTWqZyyXOhVdqk1ctn8GKxs7kJ6mn5R0xPnpX/kgKL1ob2EPwA5tkGt4nh1RMObVf
jEsx04CpU/OGoCtkBUKR64QY6mre+FNln4D2/6DjJtnnmh8fXWZVxwaWPGzxhZv5676v7ymoZDoU
QpMXsU2x54iVWebHitMn7CiT/KBNeNF2fbI3tL4QIL0wqYk2afM8FrGPe0zezVP2O1X0b8ekGnP+
egbtGyMoHn1IeENR/qrr8qgjQlhyyVBt3bY+usswvYJMG83u1uOO1HnNR911wN2qY+fkh9pxHt2G
YXR1ouOzQHRDKWegRYSMw2A2PXWZ62HWxm8N6pb8UrPDe8PkMEPlTPDBU8wtN3I3CJFSQW08qIS5
7cRgxnOWAvTWcvdt0/OatBA3GEFhME1vk4citnQpLNeRXdoRLq0liNFiloxEC+OjctMXL4yOntWx
q4vwXpVE5pyQdSJ0r/YcPbYobzlY5iGw5vUkcJI4bmghut0nHN1HScykNbJTh66+ClPB+XS1NLVm
F5miFDBv5pJk7mndCnYhREO341dxq4P9WG1SmiJLv7tJwy8fMakfUkzVu87WYj2Srh2arIVlU9hH
Rnk7w3ZWqMt6U2bPNBvsCRbPDOziU+zY55hQ4q5DB86CgAXJ/lM7c7AGT0JxkSI3VwcBCyg/o7sA
OLxyOBR8Ogco1Q0+wYMunA9f//Tb6mppedelvfnY2rTUODr7VOFwtWvkvsJ0/NPg0UHpdok+hXTD
rOYfvcU6VXf67NfNeakEuFsiIDR9Phj21H9Z00DaOsESWvNvhLTXRe6scgRJRAJ7605mv69jAk5D
wpupadXeQFel381k/iPjiV0gauwnC1DAqjGM7lfnMiBb9F03rttttFJj9mwpKd66ltfNiTKWoB7g
t+/Lc5vVAWVu7s3MjOa+zUxMNyjI8KOi2ffOYxrqLde+5OQF7aMJTXZX4UdYjVaDfx+g0rEYsgOH
15J1rlmyGJYB/tMNDki6PUXULclv+FM34tPcYJNNUPEE+0GCO9HEB4hJxdxXC1c25ClK6oba0alz
3vM5f80GG3YdnHhBaJTU7meYfkLsyX46jXoRcQrcT1Np4XNI597Pkz1TX9LU6oMejOwWMpp7yMHw
rjIzyq5wKF9B2cUC0oCOPQwz/kshvVfTqN899rKtZzZnZ6avOJc5oTG3o0emR2hSAyZKQoXJxo8c
i9rQ8rdh9HAfPKqN/bLbOxPij5xvqUuEdZzjbaeWT06rvLVnqjdnplDJQvwdItPdYvWw/AfPz9V6
dEFTtBVrTAleoLF7xQeArLB022bfBPu8D55JEq2M1n3MRg68LmYPVkbvh8JA0bzkPSsoxS6vQ0Tr
SST/SHprNl64c3LwpJQOr6KW0znwmcFNWyijjreRtj4Ie8llCxwpacIeVkSPDKN2IrV+5xn3D9/4
cmvrUQQzQL3O+5ri4jFtCCx7xfhSDvExmJKvDuUJdkCNoNrMF80jF7aoXQxsjFw66wb8Nink4cnP
WRNV66zbrjw4nv1ALh0pw/is4oUpkBcvZpP+7oL3eAmAQWrYjN548WPviyvlxosOZvM7G/2fjZEg
jpOAPjLqf2wNFGyyd+T/sQ76KNtqzRXjNIzVXhTbpN/wFHGhJQAaSGiZRgnKhPoLRrfGB8WF1s4o
yGgXUXWTmGfllMNTpI1qjZ/ooaMLoypDDc00esyd5DGP8k+soUj50IpCkiOWkHfkCu49eYUl5qF6
RyMxdOuoHrOoJhKnP7qyWecRZR9G4X1gttjlhn4Shc2q7Y30KlCYmA7XUg40PpcBCUo4ye18Yqbw
psN8O2XtJylUdtZKrRtNTKiDy0H9kSaHT5YJUjYwGoQzSG40svjRF6xLrFA+iymrBYzsvD0Nacnb
w4BshbvrKSYmuGpj8dCH1dprnIdhKh8yfLwrB/qvCqBFZdUvqxIMNRpyrmrSW8O3io0Ia+qwvoW6
cUZG7E7wQWy42ksNCedIuwPL04VY4WtX39EkRrUjgAHWUzpkunQud9XgDwtd7CPdhUX5mTnTk1sk
H07Kk8cc1q960KERk54BxS/zPk2uonuwrqVp7Cey0twlCz61NpJj3Z5IKr6QLCTEw9jeD9rXgAaV
dRI7mi+nbA7/+K4mTTa1b4URY9K0pkPkD3eeTyOBWABGncR50sOSnWbxPojoM+CcIX5V7GVMnMKI
VWNFlCRcM4DIV4zM0rWVi33agk5opumt89UJFjVAWdMlC6UxwfbtrpXpJk5rhwNW9WM2k7dGsbdH
MFFEA1NtiIsXYjHS85eaKO8XQwIqpipMj2jwK1OgavbRD4/2Ml0ovlje+1TyM9lMS0t3vkKC2eAm
FtX4xqNJzBVwQxHWJ6iZ2Oc6Mew5LuEgFAn+puIhK9m44tR/1969NbxFTnipERCWcrkCS1P5khnB
h0lfUZXI6TRa1QGWjAmQhFWZN8P66JTxufAPc4/1uiETvTVrSfoP1yhyeal/mbor1whcbMT+syWo
UUm9X31KCETW5kcLxTgzGyQCTcDSu7STp9aRAajXNOQGsZgMaTk+ZuAT9qWsCcoaxhXMurwkQ1Vx
DJ5/9m59ImZM+pZJUsM2u44wH/pOfsaPypGiNrEIIVZbMPN7yfTEQBbTER9q/MtlHep17ZKTocJe
43DCsGP5HBndut40tFqsVeFfB1JRNZwuJo81F360BkLjXGrcz47XaB1o588ozNOYYbiaAefabf2B
/ajYd6Nz07311te8ecOYsIdblzRZzT6ubUe8ETogrIkkhk53sGRmXHIcKEiEyLAjjDV0xXRvlhzi
SWLNPjEZNb70vXmrujmBXFC+pxgaYMoxum8114axgNMYU40BInqVSHy0MQcpbZbj1tOari4OGn7e
7wxuv+j3OqfM0qz3RsU5OOmqcRsAbNwZgfyDUOUy7lmIlIk8NK7PZyiLq10nzc+BZtcHY76ooBl3
Ovefc7KKR6IauyoLGqJneX9qWnXNI+dhAjYAJ1q7K6oZtwpT0bYjU4JFX6tVpOXD8r9EOJpel5EE
AirKOY+i8yRjZ2UnrM1FHj2S05t51ZKNXXUPhA6gD4UTiXiDR8vim5w5l68ENtC5Nej3Iloz9mOK
sGS2e3v0801kvYXfhg0XgBjVXzZXH/4InO2pDJIzUE/KJfpDWUcAP5r6fnwemgjEQZtg3qPDeFWO
rHTzMIBPgZeVjoJLaTxssnxMthVuKhs7Ps7a6t02WEBKDTTNeOi60fgRD+ldHfQ3L/CfpmZ6nW3e
IBkxqTIe4EexgYvhrLK+W3uhd1kcoW1qy0dRLyzPGrN41r3h4Hqnt4RuifYyiKy/YlsydyUqwKam
pGaq/P4Q4a/p2u6o0PgfF6zlY2/rjODdhOEN9uxoUT+RLmFLNRF2ISkPA42LQVfV5ZW/I/RowTEK
6JwejEDyb9hfqoes4c0KLRWvA1m9lfNu7pKEA3J96Nls1sSHgsW2RNEPcU0+i6mtNk1a8IqTxykU
/uDcbONXpy6ZhYghAtjm3Ez/PFf81CG2eb55yXncKvsd54envAz4kDFGQBkAzleFPhNbeLtPIbOX
U5DkF3cKL1WuC7yF86IrALTo0+Klzw/NYHG1tmkbIq2cAWNsqFNphmyXJbg3MBcADqIhx2CUlWqu
YlYLc87Sz1ilQUGJ5AndCL8p6jaGf8Rm6EhbzmDvQEeYvVnA3HnFtwoj+Yp5yZXlOgZVsJlFM+3g
5npb32UwikHuWNsC69RjkqhHNcfdXZPrx6mdXq1x5FKU8tfVeXkDdvdKvAdpVRhs0g7xaKOZYfRN
Sya7yX8MBkZp4QT4X0ifVL3FtjEny647HZo4P1KR/TCJFC0XWH6cePGlaiJxR50t19MKxqN6qTs2
J9pyWHTS6K7E0k6AIPzZU+tmDeErCVbIln2+9WLrWkVpfDDrag3KL4RNQ67Erh7iziOM4++ZnTNm
CLxDOzvb0QR0I/yQzslxmB5cUP5rzK6sNk9IKVgvIuhyRZ15nJO9VcJZYG+w6LnAjtnjQOrxQvde
/qDrjIebz41HhyIfyysn9JbAR2dxO3Qe2mm+pO70RsD5LmzaO+WLaiPpebHC0AQ2AHMvpcFtxG+Q
UXrrEtAoYqXpgZ8OXp5fg9aVYD7y4NhPKjvpweGjy0Ojms9RdcY9AcffgfOn9ZbKhPo4yhbo66jY
xSL7NET92XF58X1HlrvxTQdGs60aOlk7hndZLb8yMDYUKfRYhwCCrca0uWaFde371Fmpkw9VZqU5
F26W0yumDoUU9FrxftRpc4u85ZsljXduCkZ/nNlaezhPk77EWFx42aaOLmq1Mcef2lUYtWaPzQgE
izM+mBr+u8b+ZlDWioY17KTfcKABGEjnwVsztb8ksjz7bvWeI5RwnQKuHnV6J7KxR03mVNCl49kq
SSSGpvsxEPkjLbbLVPq7xs/eDRARytg8UV61a5uWE6LoR/YPsuaEsswYGCQVMuNwyGzW4ZCriEUE
cseTyr83Rba3gp3pJH+YXrR7Ebw3ms98n2Udd+XmrQlhJ6UcRaO5fmkNhemVfLwlRo4LJiBXLp15
H1vUP2+GrqMKT8pTrnXyQJbE2zq1g/POXRBKHGSrlC1xGjnK+QZMAI+hQuzbJ1tH+8Yfx6MNi5+J
PP1/hkXoIDrAtpIv+Wx4TCo89Bcjx+DUFXcZ0fzbUDrWbXZfZir3uBp3uB3Ve+5yuOmIEEL/qe4L
o/xTK/uagETBrdCIbd9/Oq6XgtRnuQvrzDyTWNxYJWPwuTJv8LO9U6hcxNLJwyUlOs4mStrYxbr1
bDAjZOhPIiEZXvIk7fHs5SwqgQN/qAEMOWNo4qPF8hPh6KmLqoOyFocb9vFqg2B8zKskO7itd7AH
Oa5TkMTsneIkbTO89zIV3luKUAFEINzy+PwGkC92YR3HtvmleibBhiVgfpNswVbAhUzgOloVMz07
bn6dimJrFqK6Z/cCGG/gDOIQx3ElKjdUDK0A2WqmROYpVa63gstOhEUnH57AY8ociNDtcCaVTR5G
Jl9+E9w56bwzVQw6USVvQTEXJDvhCNgL/9uVcg/YLEOM4SBZ5oIGnPBPPWDrteDcsUXwLPaZiTuo
Ig4zKmIOuQF0kmROVizd4E59dCKS0CxBj7GMuJZHQB6ZQX0US6vkmK5pVSCXG9bmOhqdw1hamwV1
lhYTN+pU6W0zn4tcceowMfOatXqvvCsEeCD4TOijsH2oZmyYumvh6qBprEJbnjRwBRonF6/ZCAWi
p043bkFMlFXB+je4HFQmvsVI+E/cDu8iS5MxpkRhhQMWEBokBy+EpWgR/ZyL4xSk6tjq+oGKC5jz
5aoMwo1w6t+NCSwB9ShVgMbgrsaUFFS6OiqoNSuXeWGoYOAryaVma3CJwHyyrYzw6DX2scvJK6Gn
9MyBLfKzagtN4nfOWfbkYNmJLDJXUB2hcQnIMp086CQ0d2ZoPQnOUXbka55olZwko2rqyyyGx0m3
M0IPgFeGVX8GvCjd0b3hDuf80q9dp+wfCoMLIT2sgga2fL502oiRsGiQnS5m7GB0cHmlYnWjFdfc
+3EFCoTWSRo2N16mmUkKoC5jFb+0VRj+LEWD09DlulaonR/S1EGpO4HqIXlPjabapY6+c5d2rmrs
UGEQb0zsAOtxvFRx8aRb6F2tmb74ZWRsSydQt053Z9Y4SjD94UAo+SGjJ3Ol8HQRvJnWOuJXevJe
J0G3Q2h5FRIAcFAZP7Vd+yH64stRXXukBkla5RtvUt/iR4+4duyrJDoGjj4Mnrjm/CHqe7294SyX
tF6vIfoCfjcJp9FDuAny5yQ0qAAwOYyRSiIBq25YJbhfZY8Go5y1MgUhvQYD80wuZs9GQhtHBjIp
M4wjpCy23tzkc5tO3LxzZ1Pl9aUT7kCMIsEjeCYw+RtpijuCK2mGB2NHaUSyJnSOi5Q7PiW54yYM
egD5BUhjxTduSs4bHY9UHIC/EY7nbrCovI9BG268mAfLCSjvkp09bmvH4i0voCEFcWHQLlrseGXv
XbQ5ynOGOxGBnJngFxs025VLtt/o5HstkCSaRPVbd4bTE9vTOuBB4fwfnnTKOtaj8da20dC7MG8H
Qz1WcRrtq7Jj+gOvaDWCb2uE8Zu7EUF3oEsW5LyV4Dy6i4dranPyN4bMeSKBsk487CdA4FnEq/65
dyGyRfnvVBfpjtcMpc8eTvQrpwMHeeGbgInayHvyivzmdvmdF+f5URTQmnEUUlhqQnYUys2od3Q5
uAhyEi4tzlxZf0htjRzwFTVU0e9o+OD1b859Xp9xsaebtsEsWSzoNOGEzWsx5CSJWvOM75lqTrx8
neegiAhJpZAz+WAXh1uflCVARevm54C0yplDhB9127pRwEKq9gcfHTT0RlAtm8BEKiom7NHi94hq
ttUQidE45CCHNnrmktMwOOK4zqW1y8Y/QxhN6zE2X7px1/Z43qG0nJgAJUjBnYOpUN9b8gVq4gqg
2o1YC9bpMYe0ReHDZs4Qc9sgyrbuuKgXs72LSjXtIc5sCVwPp2Ywn7VNPjhpMo4IQfEU0pKwwx6z
5ajg7Ly45GmrakmXkbMxDT7jYxQT6GvuXUb4FyHCV66TyZqJVrKmGJatvoFRmZQ2x+Eb8nTN3zHJ
TY/t54zJ48jbM9C+yYYa8LQTq162tA6tdFDLHcn83ZAaBdJBzepo+isvafr1lBoXzqm/C3eK98IO
/qQ+yZaFVRI2yIFVhdgDYHvVuiCux6RZehT6rQSWALuEySsYai/lwdVBc+yF6jc2iJSmI9WrnMTa
Q44hQaYw5rt9D6XLFxH61aZoWcyyeXwhQDGtMJ/KlZ+2w0FNQ8tlGxBp9go2grwqzx8uf/eH5zMf
SVKCJdJ28v2XrU17m9OBSOp4AX0fAKsjh4PDrWePuIBJnF5g/Bqg7I+z+570aAhO7GpgTyxkM7A+
H2/CyoROYzr0L3rB9FOCuqwgsp3oNsZn5Zo/FEuAaW0dEwrtgHx+aIxPA4sLl9+Mtr0e0KsxeRY/
ugWLm2HubPTBzhnQqUrbkRu35NJuCtDD/lzfpTEuDq/4ObbgFbCS0L/HVgi2BEGK/45x709nJEVp
SZXvlDHww6BSmoD/btJGbaStz+PKLSLszA3HhLT6MdLyvam02g6WXx374DoakOK9KTmHcr6Pk8Xa
giFrl3McWWeVLjelwYXGrpa5nC/7lfIGAlzSwOTGglX2xE5HzN6SMAq5+KFMfix5XOLHvCKCoDvg
Dhy7HM5zq6D7O+32A3474ofpnS8DhbrYFVtpAkhyXVQN3x5/lB3OeUs38aat3FviBzh0cbPNMkfj
ZZIUR8YqxQ61KzAKbQ1NI+TYfFXJ8B6nGa+GljU8Giu5i6QSm8TexZLUYFuUrKkN7RSuP/5OzOza
dQVtIbWDXBfKcwSs+pCn/V4J42kqAr0Zlql7wyf5wG1ojxtq13owS0IDqVtoMpNcfZcSwRCw3eLw
8o3qNM+jfxH3aBS3XM7tKh6gvntFv5feAEcTIkprNkd6s6Ll+n2EdXjhpNRCS2Vc3oTG2+BS8Z0y
qJxtKgUmI6HBekaZdCW37GxJXYxU4urCe6YK+ymeuUcZHN55jdflGGcHv6xeEHMJU4foR6ofV/5A
3sOhAMYexyVw/couI/n/AvHu94ibcC1+0wukgQrXZwYN2YqfIV7TsVVRo3Ki8jPgfXV3ftNRbYWe
NZeRuWKgpg6K6uYV2gLcDpCKB78ZCFL/XBhzhR0Od0ZxlBqYVJ3Ql+YTLE8z0CDkLHF0U3QUtLEH
WTi7YgHTCKE9gwArPiptHUYfKCaH6WYfWhMssYRAVAcQk7ByvZEtYyPG51h/hEHgHLKR7oeDZ721
kub1wV5O3P15gPu1AbqEIzIA/UNbQM1PNCTSXHecO+O+EfsmDl6HJv/jFaWxs9xarmNZnkzUTG12
Jit3dc4atmq0w7e0fyqqWRxqeAlSRkRV2V0ojK+PcQ0RpWbcn5tXIdG7HNj4a88QFYde5MO8JoHs
YpTZmyhzvLOYR0E1QRu0iKbXVnFALl31qYFlJNZEpTRvXdxwrXgPXdzDgHRcAU6e+iHKKU0yvXXd
byB0ncAtn1DSNwYFlJKZXMlfPw3621e/Kuqrl8h3t+FCG+y84sRsTeKnXvXIBIm9+DaYfCL7bGLH
eMtCTOZwTN/s0v+ogBD4Xv3I3JloXqJf7Nl9iz0+LREn6Z5WRTUJ9pT+s9DzR8V5DSXLfe5VE+HF
K77GIt/RU3xZVNa2l/du/Vst6A+z0Cd6kOgnTtQP1M116wzM7z0WbTu/B2qO35ySKGYvPO+cNPLh
baC3FATRbXljWtYetP9fnGpu+EaO/dgdlrFlUsw81hS09XFwRYwHHgvwJyVw6+Xy0qjp6hRdvwnT
6cQT8WpZjw0uBu8VZwaQbEkjNNa8nTneiXh4hKfwknTyUib60fGP+D5gS1TtI4e9bYzxfm0G9SPb
1leiO9LCnf0Udh8VAOLY/BNNzygR9tqM6Q5tMQtn6kym895nEbNMDCB7plrZumQGykUgfkaf6dd2
BM94Djes28gTefhE9ANcWw16CXo14pnZf3ARGi5dHmwZEFzL2oaUmH6IAhJyn0AkK8InANl7i87f
oxxJIEO7v/nZ06T+N0fnsRw7jgXRL2IELQBuy1up5EvaMKSnFr03IPn1cziL6eiY6VE/VZHANZkn
OccMLwBqr6l5IKtfjKaut/0o/GUP+aWcmLm0PDU1GxQg37tQiaPjg36NEEd2QQslE1+s9P5p/DhN
RhIsmYYcN7ScO6KJhtjjwHfslS14zBKR34gBJ6XWRGrU+Xdyht9jzzhE9vgVmxa0H4bsNUOhjUWY
CNMXAhPS1NvVMcp5uyFmtjGP1LN8m2Ba+MFf5eTe0V5QWXcPjuxu5sSMu3UzBIT5yrTjHyTok9M/
Ds4w4Q5waLj7vRvqP2Zrr7x8LN56d02y3bEfgruRG7eRZ8xEii0F08YA9h9s53ZozvWkHiMRP9su
H0uDNBhyeLKK0mEt54jSS6VIic1jkz1HLnVn2OdfHdKRbIg+a5U9NiGsEQJ84JZiHTX1vDNmYPYW
9TREAOgTJXRIztWC2SQLEf5b9AydQx1cQWsoEzZfYeVdbAUcsHU14atus8XOtVo+EVfeiYf8bkH9
+/hit43AmRgONvRCpAid7yCa4Z00LQKZs/wp44RnK2dyE9i/hG8TyMdiWjj7ADQv8jPqcHTJrFfp
x6ixgBhJHusGAq7hc5FYgxGusLy/tVn0apWMwAtbslx1QF403K0zvgYyMVZ24t8sJxu2eFEvXZl/
wIzezx4TiXw2bpTjG7SBHieMF616TParMfgkReptYFDH3nUxe1d/5M4QPGye48ijkTAbuOLBLfUk
s3GPaiQLuQ5lwY83/tXXUpa7pstr5i+S7R/v0squO6wLRvFYThaJiX17UW71ZXtoRsWsfoOwA/hE
bOFi+J9l4/CLMbsDHtCW5Z/fkAjlplDNejh/Y7k1Z+sdqrbLbIR8WSdmo8ZdtOmculoRRPLglzlW
gaJ9zGzykltuu3mx2avmxlfC6iOvKVqWIYQ3MXcWqONbwGpsO8+ibr4Sfs6hm9ikQOt859IVDFBe
YHszPSwJZOkfChHbF3p5tiI+vf/A+r+diUngFoFNfS9kyUWszW9fA7aI63gTpPCpjDIGnDbiV0Dz
QywWEXGZDs8NcLuVzIgbtizYVlGyy1Ug9swSzHUWFI9Vjz6wveb1gLFRIeHI1EEts/Wx/mW6Omxg
c/G6NvGPjSwYqHGyzXV7I1JuXFsYxFhDdHfPiT8k4JxjZkeokb5nDAajafTAHmK1lk56CjOa4I67
QzhMVcoxI/CIArqbfvwg9la+bf4LfaIVFTmuu0CK17wBVxLBWGKs9zVFdr2mcm5Xr5j3sX0Ux9qd
jwUTG+WlL8UcR0ejrq6odQiHtxH+2rCZLLpAqKyoEUS2Azr2KHMPzTOykZUrum8HLw80Ij665Weh
XWtqZJqorwmtrts9M102E4wQe8PdUTYLVBmQEkBj0OtNGAeW47ub7WOAjo3BTqA4KeDyPUFHGTdt
pFmQG/a/Kip/U/Y4ieIPYg68TqVHgKT9XYMio81JX2OzfB5SMsxJCXslJwq8TvpFIt3yBvnfivfa
IoJkB1LqL8OUZYj6wyzNNxEGJ/iaJCIiRMDPinGGV/bNT0oiCoxFQsT777rJxPbS+SHQ8MYd9wa1
nJ4c3y+uu2GjAr712JE97HZAr6QrIToK2VQ4576jqmi8m7tueRs5Km2DRIHJQOClQroqVKBpSbPY
EQAweHCAUCYZfK4sLeEdw7550qVcp1wtYdA3OwtXbpDzBfd5t+qrPNmihWOCguAKbD0Y2DlbE8Fx
nLE4s0H8iWfsWJNFwqgXR++YCcFTiKnYeSwUVp1fwzK0WtJ5ux+L0MX9rDREom4+WOacvEtm3KzL
cc8ED6MKwKDkWDrNEpeihbXnyKsxNfwzZgM7GAM6mq3SOZUmtzktUpUFCGQ88zmDAMtFb/8WhbRP
eTfZWI0iQP9F9JsY2MMFzAdIXv+BACUyI+//zFg8OHMsd+6C95cFa97QRlSKkAbtUHLOq4KvWW8i
Zaorm2CCg0y33FQkwiz8B7IuO8a2YUPckrqBNKfUWv5SSmg8fTshihGvHfOhkgnKLnMnbsCpzo9J
T1oGC+Z1XDfN2qzFKcrDI5Cdj9lSSA9TspAaOuBkqODZD/ZdwOY8sBIKOxVeZzU5V6uazZ0nsZV7
jfWYN8+yZiUFAcQf15ipSV2summT+Oofm5U3K6QIUzB2IkNdi7zyr1Mz+1ecvk9tbCzRVCWLLbRE
kRqNk4GTqK8o77MhJk+wBSUXZ9aBBxorZdb+NWq+2cE5ZGAlm+oNligEIIhIRfM2qPRJkn1+IH3w
q7Q6iJNyYITutOFu1D9250w8O8CtgsxWPJrdRdoPaSjvXuzfgqTfMJ4/gXJc5213jQtnkyMLRau0
InuI/jP9N0fizqdwqU3xg5jw5NB30xz+qBbTRmZ3OzHjvvG18TcpwlQS5IN6RGIY6tnftlY2rO2O
nWZFwLuQjHP5S2R4f75p/RrxMHGBl+Cum+ozTVJaCCV+KuC+vq7YjpTBm+qDg+MbR5g4WLmhpvPO
Yy4cCP1Jp+ojpOYpbNqkIUPw1O7VmJ1BIheEeAAQK4kZksZ70Avn+gTF9qlFqR72Fn8EwgXQy1FS
VO5vnS1SCITau0G0r00wP1lJz3IWmOi6MqhKsuG1Doff2Si5RYKQ6DKbCRwAuzpLXnqJVEgwZu6x
JDIcXSX8eri9rp4qm5UkjzHy/VNYywdL7V2yQv3x7EqKeQssQhcSphMSlIuIfkDXoB4agAZ9QUpT
5sYSQTm9uxNs0hAKj/2aUp6tEitYRgp31PRIHI+zANoL9g9AEhvC97qY3yLck2wLWJ9Wlv9cyfY5
QRzWOzFMRa7wWWGLcYIniEl3c2lTCb22yObBCRiwgc2C6UzI6keojCup329BxkyNhhT3fUK2pejf
ItXj7wwi4qiIfmBlf9LGT6CBLDpmuVYowA6tL8641r9iENsu+9UJBXUYc/glFJmdr3l9aCCM2oKi
FLx4or0HcXaQFBAked+zwN42mO1yP78EKR15gkdhXSGmiJeUmEyS4MXeBuAcC0AEetsYM6EN9gME
HDsXizddZta9Hs8DJVbfJHeCFD6ict6G/ZPta3MjTHb8NWvBvAIXpB9jVaJ0sZ+80HhjLiVOYx4/
pJr8vw7m2kxS4Nar1jItUStzQRht/E9pFp3S4IF2KeRJrsPMOvjBOi/8PxdfcFf5vwj/k6s5NLig
1Hogd21VFZzxYvqNMjyOZtQe4qY5QUsg2RW5JYcJOYxszjJ3ZfYaP9lMeGI1fJkGq3Hn5NjBPS66
vxBFDZKBcykW/ztLp7YSRPsMzamNyBg1JjhYZmh8gl3ve/vW+WrRo/fr5blncsTc1Zw4ZOjfKDty
L//puKu2snCO+DbE1ljwsnAJbm5KolSp0/MwZVdH+hEBHeFDVzr1moMFP98lmKnh7DaMtxBG6m3Y
BHsIBGfCCDP2UZLnsIjgBJsl8QPC8bHjQV9FtEz4DCvxGLH9qRC0zkhvD33OXigojq7yP6CS/qXB
12RiFy8EPM7IM/+86M/OPHZJA9Y3ounIJMGJFqGbCaqmWL6rxxmkW5xk7a38TVhAXYbmAStbDThl
umMMw1w1uj944AhUEyX2DffZG6pnv67AbycuHFSvWKCDvBRsrdYM0P2djmuJBEPy4OY53XjuEidI
MAUsGfKTBuJ+nJr2dyD1ALRwp7dTYhcbFcNZJpn4j5IPYVrazzsQdSBeU3mLHe+QZbU8tj2DEF06
wLx4zEKrIw8n+DBzJANOC3g6xKSYz4FaAYZDwOyHuGQYy5gdf/Q+ONmqpysloJbHnfhY0oKOZE/I
nYKheI6aCMIliUiRZcEwygNv4zTRq1MhUHIIQ1n5KMj2PaBWJpcmHWsgtx0e9w1v5ZcKvb3wYOma
tK0gPpxtbCcFIO30o0n4Vw2x/lNAnYF8ihVdOGi+jqmwWjJl567EEID2cfTD9zk3FQaG+qZzaJ9z
hwItKsoN5g3Ysn0DZMyNwccWTLDBesetj40Rc6epBvms0QH67PhdBZ2TFEgDZMk2GsN+DTZsFSV9
+ShGAsxQwmy63OhRmtWHLHzC/pDvZwkgWCf1puutr9DVPzomDNWfOiQsNpM/hi6O0f2gpn8kK+cC
nvM77b1xOyIBWpuo/MbYBIcH3Wiyk3s4NL+5cO5Klhu8jS66xwaxuXebBn9DP9SvC8DStr1w0eeP
ISVMtUJ60TfqXsSM8pOIvlqn7x6ZalAKmrcC4AusZjotJnwnpylecozI7IDmLVnqn3y+SzZKadIk
8Q8mAiVpmO1HtdiEmhnUPir+gLa5jzaMsg65JeFq4g821QyC5BEWM7tZirRLrwAKKNN6QIoMU4mV
gm58GBS1OucyyPehmL6SdEDeZ6oTEk2Aw8rdVujwVk2hzondjnvvDZF0j3zoU6ZMjKux3mlCBVOg
V5KcobFqrLW2Fzj2kj+DiGEbte4/YKV7R5AFGgQ8FoD1+RNG/gdA8m2Xwp3rAnGVuuv2jV1gsfLe
3L4LD15Eqg3Otw3a2vBiC4M6Ggv1KvY85me1Tw+J8jAmOWQhsH1ZlVdtHGbz694BwTgmC/M+xkof
/Ydw5LssnXvvC2Z8+FPt8NoF2euYFgQFylpwO9fkfhec2TwgxL7sbC6iJuzlHm44PiFInMbwowsU
jrKaPnChYQDx4AdUJgMAK8LWE1usrWJcWVkWbUFdz1tz8OiqXSILkU1C7e+G2xxkz401M6vPMIjV
JLStSXvUa13DZMduUm2hQp0E9K5LWQz8YZk/NPzQDBEZHBL6wZBsG1SVa23E86HhE7TChhgHqI0c
H4zGhnnhVJvJMwmS/epTlEN+cXN2+LXBr+569rdrT3crZqitOmtT2KCdhWStxOyP1ZS/KME4CJAo
MQVLMuDvHQRyGQJZdyWGAa9TQJtaDspuY4CdPjtTBqqyT7eI7v4jdvtkN5L0rOIzwr324FnlQ18k
D3ajvT15TMsfobSO1l9YWlcU7Ty/praeYGI0zNsq/iOjnddysTtA3w/agrnbjMv+s0mTWwdpiDJy
65TVk+ozlCtgmuaSkHOhT7wj5Z6Zf3cs2Ol3V7zY+2Yw3p3WeY9nPORGqLagI7aVmklHEDrcjHPc
7ukLalTpzQ1XWgBbRJ2L3Bi3EUrA7BnVtljnO5jFkJQrDL8Wg5kGK1WMClEkr0PccjdOMHHGt9J1
Fqa39zGdPZn/ytYAoOrBevZNAQ9k4UhEIWb0Po9Q0NFXhiJG3gO1XHt1xMvhPgso3GV1WSIwVhzd
9Ac9D4s3gluH/odtkJ+WOwpnG3t2RFsBsQYuD5lY+NtmDVAFDu66ZChZcTgijmDAzRuLFv+xCeR0
BJ3/DP94y2X6ZfbWahgGdnkxKzdAWde51Ld8Gn4cT7yLpP/ymNKzNO9vA9zDhsLRZb46SoyX1lg9
yh5HdAieuIJbs4HC8yPd+oA4Uq4dE+5IPai7k44UlcWL5ZIyao3qBVoKLk2dbiDi8TsV0VfllyEB
lu6zjrITXLvfQquXxi8B+Honw4jFBjTavZ+QoCUhM3ejO2utx41vMNIoGbD5Bec0LlW+luRnCL1F
NWguHVRFbBz1r0Fz0en2OIXcIIkiu2HQPcEehB4YYrSOgq3+KnLdG0HoJheTfE2hMxQNejcSQElh
YvZv+ku0XOltigQjCYMZBF/FSFqz/y0oSzEFpNCgSQ6PUi4aSQpJja17D3+Fp0oOO9dBfpzFxoNd
BUwTUTmRzeuD1rXK4xyqlyEJKCqz7leMDNK8xAapjOwaq4u3z6f8tXWifQhWgLXmsB2YLhbw+TeY
k/6f54JbdUzynVuJT0PPMVvwP0tXf9J2551+IYRD7klRyCFcq4M1oAUeIOetZZk8dvOeu5vtVfIY
az3vA3+8ahKsUtJK1qB3o+1EFZF2SF0yaV+Qw4MRRfCo6+Yb3t93FQXoo4PkzebdyHmWmc9SeHf5
kgwmHkwHpreqbFQVHD6Bz6VI05jGNoGNCHqb4D+3zx9kQvSK3/MNtsajRnbgk8OV+iRCMQ3Eu4nm
eFv4KZnfzHaLLmWDxE7fJy55V7I5nvOgOxhe9SykLLfL2mpTle6LHDBMGrP74/Km76Yqf+gbNEvW
bH5NaM2B4WzZeZVn+t6vgm0/vPx65VlLCzm6MC6sb8Uk6lou8E8nHFkVGhuC6kYT/YvfAx4vJnPc
RHV2RRgHy6vPAK5PAJlIt4GppPo1fMxyLdnxEAJ+t6ruTVkNk3DW34B4PzA8PVTDxN+LCHV2ywUw
V123bkCurN1EPebWQG5e11Z7YhMqMsf4vy4vQFtkeyjSG7ocBk7M1TGFrLpOYWwk+HjlTJaA/C03
HqUXEmq21x7ieNcvKoL/RvtmhPO/IFXOpoWltE/jaeu2+gd8bsfWl5FD1JaHpCJyK9Qw8SNtavhH
zmtsmFQx5nqETAquKYKVXFv+2gvtZ+spqTlHkI7/FAF55t1wiWDU8ElIRDfRZVB0IYUOKdj7br+O
It6haR6/3VLdtRWorTaeaHcjhsxase3sig0ch21LEjmfKs5uGSZnzeZmmww+cJllGN+SW8488A6H
EL6+s4BycXPNFMVEDC6O3OY0oYjEiAX1Ak/tSxpfZrIa8cEZLSI2ycQBURxRXOF/AgbvqBqoRpQk
O5oN1rNPVZHdXNVi7hDOyNny0KLdRQxAnyWTY0T806rW5nn2tAY9ajfrfAzIZoANh001OgYJL5wf
+ymNUrb1yId4JNatBOQVSmNdx6O3huDWP6C1v3q1WR3NpGHJHxE/Cd/jv7mexAneFTWTaYHTrOWB
bTqsLNPc13nIIhJrN66Uu1N56qzQ+KwtM/AJTfUpSELw08y80P44lAZYOzs8Gdj2igN1d7zveht1
cfIBQamFCAuBkf1bHsR3odNyPXPPMDV77jBZ5yPDa6IpBsRBWPEdNn306UodLaB8g+RaSoL2lPvy
u2vlO724z1y6+KsxSeC5Bjzrug1aC/ca9N0feLHk3BOYDLfsWGIuYfLqunuraTbtyFMCtvJaV5hW
pnS4DcbsbVsDyAh0RF6Bvn8sROAwEKY/5jYxNthmyfX2rU3XkdFjWPW24RNAJ/uQmDX2Xs2bk9qz
typbBTaI+W+HhH/DMBDfz8R3OZsIFjs98KaAqMkQChRDkpB8a3E6iI7pRnhyJ/eSsKtrAo1ynaHb
NsrqnNESf/H0eAwsLzpC9vtviCoUyoirMtD+Bx3N0ZnmlvskJ0LFmp33Mk3YYwtuFcBMvMGzuLRA
RklHDF9IqvoTjJIRU+avlfPpaqqvsTadXeiy2s/rdjjV0AhPUw7C2AejnFvZbzjVu8ZaPBVd6++s
GQXVLGW+dWtX7tGY8bsSJkNCMW822cQJRragW7F5IUV0gnkT6vfejfjTgdg6lhnhPF7eogTovJsY
yBsdEv+fgSt8a1gII6Yo8VDDZj8Ab8nOkiWDpsDaRV0Jx1wjk3OVa+5bVByBsPttWCfGBt/58BJF
1ekvHwrucP4pCY1whUTrp3arrapfbdn7K9OlgaS3/0r19IfsnQFchs/KoMd9EBMkLlNVPHhxlhE+
7n2GffYLh1ljCrC+asBmKiUbKDO5dUn7SDu0OgBMr5a2Hk33uUDkuSHocSYjxN5NYextvRMDLmtf
m1RhgRt9K6f+SQ2CYHSDKn0Wp147j2OILwWBl7dFMx6ubG9xczniq8jkgYf8XI51cSKc92AZ8I4Y
Xw/bVM+CBpQU414heOm8dx8WxlaUtbHVCCGSOUn3iAoqRMLBox+TjBwFpADO/V0l7GBSAwlzhfrj
o/NGJIaegW9/5m1r5cXvUERbM8JEEee/ImyfmQajRyE2BIBq+xWaQPrKSxoCQkilfa6M9BXV632I
QwRkTYiPHxIZaAmmJQanZB+b1aY1ronGMsynTeMNwUI49bCPHBY0nnQeRpt/p46ruzlwtRNJs1s+
qI7Dhub7zRuHM9FGxKI4eNyEacn17BF/UkVAaDEQvDa9De2jpdjGMb1WIx4Oq42bTUimmU8dXfX4
rUtlEykvgRPynvf7sfP/lX79Ky00ebVDwoUTg2D0AkBswqfFD14LWeQXPZ/njsRzWEbPtZW9oyxg
Xmp5x8Ieu1OCooRYGHLR7PilcEk34ebqLQLYB63OcAfWrI9Oop4IjuldYoOkuAb+0QKfHIcQ2tqw
PNeKehGSHI1DWnyZof/bgrljkzWQzdSjpZrC+WUeXWyzQa4gGuygNhanGd/TSqdfYYXQMuMWJN7p
zXfzs6wR4pAkzT2vWMeiqaDwIgS5sUxIHDQlm7nJryatz4gazGqqM1EIERsQ5PE+6pYGAhEUN8LT
a73XBDWWCZ5hR8QEysKrqmX9axeYGkhNIQp8SPeT9MyDjIn7q6OgXScGz2s8zcUpiwBa1vMEnD+u
s/PM9r1Du6hKZyax4DqoTLP7rA6uNXoH2qsXm4yzoC+WlReTCR3+CYGlt7X5QvNevBfmQN8+Nig5
AoO9G5njW8TZuJRJBO81AWYBT7hrTDeBCScl74egmneCCLGVee/Sr1zaWeaPA7v+CLUKG1Ul17VV
uw99jf9eTM4hjOGE9b69y4s52Yemze+IqXDVB8xdfcvDS6iPqhLvSZQ9eac+4MkpbPOSyRMnCObe
6gRtbngJuwa/ZYoZox9r0Ocp51V+4TPbNTUqATNOmAMOW/pjxPZGFK2sZVMXTnBxh/lgBm7GR4Tg
yE7huKYE6nDBDxp/cDyzMc+Ihs8IRug7IVFJ+2+8ufGL2wkDBcSM/wwzUjhFFYJoC5Qfir7Aj35a
+P+r/A0Wsrc1lb/RIS7QIZPXwfd+/IgJCKFLcrzlbvaDOmqVWfVfCGZ61YrxxapAm7bwb9BMUoZD
eSjxwK/HlMM2d7BUBzGWpDhGHY0aTJOhs+RXHnIsjCjV9cGOJYNO1OiI69mLJVgAbFusXTHBzo3/
vMJ9h0NzcZJSsfue4XgFYjc7VIZuOJyNLt1METbiqftmnKEf22q2DgUFvckvcIsoOqEA9GijQwUp
xtl00jcPjnoSdsI0KjX/xlESvw2b0wgazoVE3+vWrw5m1zwxL1AIIOOrmMzsEDv+piaEcYV97gJs
9VgSgbiGkK/WrZoNelJrj1+RFoB7Y2XlGfRdAgA2Rh6MZArBuU84CUsG/uuxPFdm9BW2wy4VY3Mk
FWyTRFa8a3LH2bjW/KgaFJ1tS7cDj4yc6uCzRsUCMoOLoM8Fy++Rk5NzrsNktSZkmbFczXDSbiP7
XHo/hYv+BfLDTqJKOLW1u40CrzktgXYuwe3TmD4uI9Tca719OjXuGdmWnnQFpn1uxZk1DFlFYEw1
6oawCsMXLMbIhkwr/YyYElWmdfWThOEhwkrXtRnr6upW+eo9s5Y4m+g4zvqFIV67QoNwSo13Ahve
auhyK/svBh/XLo1/kdXHfLFul+IxKOVpRAxvtPaNr/p7Sjvm8cBU6gF6Te1niPxrH9SH2+8LP/mZ
woAPHzkDNQe9nt9iULS02hnViIy6lskZ3Q//Y88S0oqGb5+hXWfwCgCS3PuzbWxE6xPdMWZgV0YN
OmSEhO0ydEdTmRxrm3iwpOuo6Imwi1J3+hXpV91VpAfo+Rk0kMM4HlJEbggeWGbPQT21O61dTKmm
efea7JYBu2Vl4FDqGENLm5rDdRU0omB7jS2urnhrYTaZc0TaLPAJBmW0JO0xQCmHHKUZX5OIjfvs
7ZeXrxvjjUzhqWARQkhwmP1wP3Uww4fpFFLv8x5PipAdVbOhsgAB6Xa+peDQ0YUwNsEhrVd23nLw
G/0568O3Oaeq8M0Jp3nEmVeogZWCuaytzCHabV+0MyIbXqC1DoBjv22NtbnkHsuKitJ0268qjO8O
I5ciBSBtHpbTgbCF597lm8ly98P3qQhh1vxi+wQdkeDCSTyHfAdTjOyQcGwaCKTDlgErRTff1KEM
Ula41gS/fYnfpTQxqXqo/aPn3CE1weTxt7R+oYwtVnWOObJfN5ZA9FhHBUtgwFjR9K8N4r1UJP/M
9mKLn9PXsI8qlK/NXVlyg/H1wYZ/M2bpW0wvHA3gR3C5znysiGkBmeCx3neR+ypH/jUDTvqRnJw+
wFBT5XsuYmMzwWPcQLQ5RJr1v+doHsz4Vw7lW+KKv2Y0/kuWaflIAXwuTQIexzppL+UMHjMfOlRK
pUKdayKqTaer39PHcqKh+QHaUBfGIzKBdqu9dwwUxyZEwtabfA3K+ZUBNNlW4MhnWh1KhihWD78q
8t7Dz0JOu7iu7rNf7nm2lx2HY2zU0Fa3xOrIvst8BFogXsvGap+cat5blZ1spcexS2TxJTTax9mK
6CFnNrA9zf4K+S0jzHnr2fUWsRITYx3Cl6Tz8+jZV544u+63LavPsVLoWQ2GN+mwr/3oI0+QNsH6
I4oHKO+QI2qmThx9RN3yzCrlKwmtLTGV7wnfwhi7NHiMI0EGHnjD6/eExSFDCBz8OfWdDmnLde/h
gbCiV2y7W6sf4OeGRMNIB60ckWM4sStrk9ZPbW+eesMkeg9E9doxou7RR/IZBRYnHrIhzUzwKEg0
afuMF8iQyDDM6DoX2E8HSRzoFNI8Wm1PbD0s/U0sNChTENlByqC+43jNnCX5J20ZugNQXIOTim+q
iZEIUIEMTEPWGLh8hBEekca1UreydWwGWfg1JF27rIBQd15TAqcy16Urvx2sbf8hX9zxFdfoXnn2
p3T8Vp1T7m04lonj1Ht3IIeRzxpWC/ufva5T92Tn+nm0DGxWJWFZZY+1NhimS5Y0zDfwCNEhClhH
BI4GEjv/jz3Fz+5UM57uQd11DBY5WAlZZK2YsOP108elrkbU+t8YIQARXKNWgsWszg0q0aLBZIcs
H6li9xaH7pdnxNANiNEkxSOaYnxxnWTZQk5RxyULyu7TZB3Ofp5lhUvIjA4QD4Bi3fT0L5QJaPlr
FlUMgIOXClAvEW+hf6z4XlpC7ZnMY+gKiuGUCtQVAclPMEL4m0y7m2UjAKhgfBsbBT+6ol/F/ftk
LgshvsSDnJlHkYvQn6qYME6fEBenokwScVifWoo+KeJ9M1EeP2SmfCcSsDyDGSvWp66noE1Tw92a
iUMmE1k07GdxN7s/tTT+kTXCzyu9d7heyNQTVGWYpXJLqAdrYjvVh49tNKWofslg8WLONMGv6auF
ApsEZK9O01ONMGGTCifmEe/wRZZRg/rx3NjIkpsSIBwJPYzOPPlXubR/qsJfPxcfYrCPTRwx4lDd
sI+H5BYGrNR0jhvS9ZwHGllYPGjBkJQiVEZxfq9URQ/pGzm7+5HMa2IwY+545FCEE5E1jZDxz5aU
qpOj+PgHdTXnjKcfmzx8BQi71Xjr3X9mRGMntbtn48ruKOjInqEkG0wGAXUJ1IRdOWNMb0gejYqB
oDtf3GB8STu2KmOeXDqXsPXSupFvgofT51Q1CdEyiKDdjYDA41G/+eGwHY3oYRzFZXa8YscqCC1a
8qKmCIElHpatqJE3xOVC4e65zJipp2t6iCRGqGY0DOaKNC1Wb6aFkgRvibmulPNN9A//dzfBWeYP
7mbUKOGgD3AV5aRjlSZEFeIF1gXeMjKbLAN4OEKYCe9mPFdkhdIFrHqWbHOg96Y56pUVsiR0x4m4
Yi/AN1S4Bw+3yn625cOgaQtkacVH7Kz61DjukzKQffWBc/WR0L54jettGKmOmypuUOrpodq13bLa
lxVbYxEw403Z2Rtu/NiJ1jvXyCRjG5GOG0CBc7K8fZqdcpuQ14OVqpuoOiFgMmJhxiaLn7adXXhL
lbokHBdPUanBUYzGrW3G+/+B+pYBrq3npERBYJ8DlVuXaY6Q5weINaKZsTZoFyZuJAQooQemPUv4
oRe3xCJNDdJb5LqfgSyRNTRkepZBKA6R9AU7phlfRFuDli+rfCP76E+HQ4q1BxFn4QKrgnR9+T/8
fCKquSwxyDPUcqBXEw84xYW3DmJ4IBmp8U45qqe6cp4jPfXvljmubFG7H44jTqQ55ldS/76NBMcH
tRxsykaZK4uEnIOhk44o5QF/r5X/xaY+GCXG2H7q2f1hqlnN7kiD3Y5xss+YHY5SkkUYmfb/Ezt0
nZECUYiOqhAYzksCceDImJlJZXfwnWHchgajbRF00TUJG2rOMNp60qg+o4BvbHbCK7sH9+AOw63R
fcrfRJ8GpBDEscicCTm9FDU5oGnb1j8lZTfFrdUF5qMLFeJpFAI6h27JK6McZ9ngpsOuxp0BfcTg
K7FKaiVpMILmyGAPzxQEynlXLczp4lZomwM9L4rzMDtne0rFIekCtbZS91apUj2bbtA+EHy7tQvb
YrEaM2N3ivZURUiFNVaak5OV3/8PKwH/u8fhWT8igP1nZRTJ1If04cquH2PunzUSqmEDeA2b1BKt
DKz5iBHP33QICI7eIH96Q4Y3olL0xqwLkzD3CrVf4UIcJ7WB+Dnrsih7pyY5S0xQMPUJKkn//2tl
Pgt6CN1EIk+dTR6fo7Z+riWYU6yCI/OAl7QFwxyMi6gY1Jg7vQhb/0OUjc60jt+DpjceSNUAIzkD
ovEC9aB9jHBiCb2xTW7RqXxWAo5RN1BqxPEB0wXOorI7AMl2H5wFDOTG1YfpdNCyg57YFbtAA9tV
H1bjvXQlZdOSHjSHEbQ9m/mmIv17n6F9+rBb52mcuotRJw1BN0Z+mxvCRlTxYEf/Y+88miJ31i/9
ifQPSZly2/KGMhQUUGwUNNDy3qSkTz+P+s7EmMVEzH42BH3vj26gSpmvOec5g2BByitVKgwHhMs5
W5ugysTyf5k8/LZjot0HSQp2iVJ2TZAzdmXCmG5o927Ua+Nd/mOrM9AIDsL1LCKmdE4HHZlEy4qY
MKWBe6FjgCMbt76Q2soC14qiP0FdX8I8WAk0GO9xgEsFMvj0ZkU8PiQgxS+RDzSIiYl3ycn62fQS
HL2dqaNDfMwSCX79qXvtrvem7ne06q1jObwtc6DsWd+/IpO1lramqZ2k62iCwbv4SjnPHgMYbaye
//2hE+jw4BFfCi97DZukf+HA718agTkN3tZegY0hpWBEVvk/PhgxdUmcHshQUiC/wuQSoMjZ4Uob
2CQBKjJ7iPB81/uQbMnTv4fPktFG5FIeUQWLs+bBDv7Ps9I41T7nDMDUaMPxGWPHOSmdVVoWjVcz
KIanMpy2EiMn0QgsHHDdp+ig1yX2OgB3s48gt8onDUBdOsDy4bLMPBhs/8enzJCPcdGQDSZKRgsu
8TpsXzzdfUwaPWksBi7DmDrZsdPu1tVlsihe+l6DaWlP+zTOEIl2+SVwEdRmCGXdSJorLVbXuAHL
l82edmf69qhLTaSVBg3FwrHsCn0m++EMhfwcL5ZLd+9PLAxkHr4ioD+nzLrhyq5E7j5rSKxhjnCJ
6Qy+KD4yY6tH1G294n8DZTQPYpo1P1m7iPOq3ZXTPIAiIBD+uI8A1PmjUELyzoS6IgJsVC2IwFAH
EJeDemBfwFmbkrYNP8KSqNbR0YQb9sz0Bjhx09h+ZWnKAZJEs67rK7RuJp34Meq1e+diZn/DxrHp
afJ0rX13Aop+oLZeedY9iC0uSRh0R3+VHwXvec5gswAlHybZzm9C5NDtPF+s/eguh1lvi27XdMzm
yKUKti7IdsxTeU7AiridYnPbjdt/X+EGuDlnk11++PfnVIL8LaxkB2ltbiBkXSyEofwVQzHrgPMB
1ZQD6CZkpD4lBSKUFmuORax537QFx6jLgFPa3BuWMaz+5//x77P/fPinb0/9TxsyxH7KoKvJouj2
8DN15g9WQ4xvEzrV4d9nxqhxdJQ9701ctoeuYoyjoZJIF/8+5TBieviJ5T8611kAZJINj7Iid2uP
9ZbKudz3ffd35VqSljB0RX6gksgPJsuTLeFJWzU43W6CeFda7E6iuvocNOz9CZXVSKeF4GTXie4l
takSB0aE/DKSJbGERyIfOlTv1bbWlLZKE0wSrHaJ2GAFhm2/6rDwwL/0N+ihtmIGKCT7IOhfEgmg
Z/46ptPbbIYuxuX0MEwF/pYN09Ag9Ql0+qcwfYP0xYYBgbOTypy0+BFI2mj2y4yoT3xsaEmLcuc0
HjPaOVSoyX6I+3vpDfdXomxIfMRUU8EGi1iECHJXcmKBZOyb2P6s7e45bWomg7yRcxpdxl8AWbBx
ah2+LTrVrzwdDni5scG/+FyIyHnbo9R7BLVT+zcbJjJdlxWbbNgnRJm2k8DTS/4p7zU0I357TVz2
DVo7h6JMb6NJlRdOcmN2lKxFcjNHSUFiS/RBHzlyY6UPrHArm+KL9s7JrM9/nh0b0mNOJEbvbpOw
pIWcwovBNHGrEqLxiu6MUrUbuppo89ba6NG0qc13xr9qAUT65BYGujv9LRTtL8b7i0qbDfYIBIKh
8QlWlqOJ7a7l9Fcomy9kZWPkDIpDnDrfMDL3Tog7wBArZGO4dtm7LiY09wLoYGE9iY8arkXfjGvk
LN0Cpa+Eqd0/Km24sd78INoVZ29MnneA7YIKPTjlDgBoUgALpoz8rWEWwnJGfuTGe7O7WgZ0LBcZ
+SJD+YJRg07w4Lrpjb35M+0z06rE+pQ2Ppxgo4fdxpnZOJZOdFo6vfNbPzkZRC34jJG31G8FFy7K
mq5sPhxZbulFqBs0oNM5uF0NVGvkMQAo2HcH6TWBp20gnM5GWgg/Lo8fU8KAW8X4+xQUA1cQn4rR
6QkDHPaveADEaP8iO7hqPb19lO1nt/kSdZdlzOVE8eEFiIDGLYi2fiFH9C2C4FtWO3nKh75lCwbT
mQNOR7ukUPMqS11l1b+CV4Ve4JdEoIt2m9oMKvP42JBjCdygJm010i6+/6SnxHZi6siww/cdS1Zk
krrGZq+nk0E0xX2gV95fVZZMbuJ7pZi5RzXQ5oJ9GCzvH48Tq1DQYRtKx6JAxmkG+hNuxcFlmw7F
w3H7ra/judEm78CNzZLEbFju//Rsby909X/Gqei3SP8LUF846jl16DAJtBVldc4tVLh23uOw0xRA
wra+YVGHpj8OHQ0VQfVx3DGLikpaLsOlWLHEydK8c4ffgE0x0/qqKg6gBNUiKOxuGXQd3QQKG9ft
MCe4NecwqYdYJ6yqYIlcp3vffe4d4y2OMFCHTAEWLtPfJZcVym057Oq+61eqQLcfTle3T4m0rPEB
Ew+JalMjuAWoDPuEi1NEd+hVuLt+pgmlV1hyAcL6eguK7yp1362eyEu0Ls1Kpq7cNPOFpQXpE1RE
pXsn3U7uZcr354PWW4QDhEEbpkzquL++4cFRaDdVp5VLJIHM0SyY+vh1IuVtvQCSOuHBzJvnggoU
FlODfPazXvib/qSu+2Ua2YVl/rOtup96D1qFSjq5tCPJd6xS0N4RY+pbXxRpHOd+tbeS8UNyoLpT
t5rGiG8HNJ2ejI923ISVPhGEgtCmKHmX24LthKEBnKj0R1nzN9pNLbaVdSzNkLfnYH2XjXvqZwyT
hRcmt2vIusHn2CdMDlp1GASKlDr7rCp3NY4zAmK0d70y3ggqvcxHoDbhIS3M28B20ol1LL3/ZOvl
RybKAy7qq60QrTaUPmrSvrTk6Fn2q+6570ZTIrUjjcyhCjPGzzDN8ZuW3UuXIStOcCQwkZ5gMDuE
eYvWPYmIJshuf5PWPrVzYH1QT2gD6ri9GgXL7zzvnwK7P9kdLobM+m7xsTW1cSbwcqlnRc9t4m3K
2N46hGQvPBHc8L9spy66z2kFeidA8OwzGDMqeuJ3frWycsdT8VQ1zYeaWTOx/jTkAetN+d1R9c2a
tNxiW0kVai5LHeE81g89KmhXHWgi49i8CFf7FYqCvTPf/OmhB/neb3NQ+fo6aRUE2BaiQWpjKGFP
QxAO5IFXZfUmzy7vGKQv+DyQgxd9uW1K59u0vNcp4g2YuGDyGvwBjXeJyWNl//5jiykgMBMOgNa3
z16os7mYuYr5ZPzEkv2OyzaE40QYB6lnyX5EmhCF4UqPk2Jfx25NEeTg+nRFgMbNzs5NrA3bgrnU
2lQpQxphVocB6dN/PgTzH8Oxv7HHeMHAPw/783Y1aFSNeoehr3LR+rQ5ZNx/BdIwF1LIgDir/31q
4Tkb2GtvEpQZZJL1qyBuAS/ChmGf5EXlQc4fIh+zeS9wPgUCaWFVHRVLojmQCcS3wbdFai7tA4LV
w78PqYkcpeW1Yq1HaZhEPkVLA0BudP0DTklUTxLNFCDOJZ9Uh38fdBOdWNJ4PUIj65KV2lnhKOFR
itd1UnzUTS8Ws5WiqsQWdPXBM+3vchrMXavX8AFrS65qkn49mMsrvRBoFU3AMq323M57rsAPXztD
0m1ntIJh9eHqaAYp7oAgW+J7wihLlfkhsvaFTC1rQ9qEdmMzkyyihNGaP3bhOuw9AQwunvVweIpM
HFsfWspx2gSIe+Hom8TVluY7Vnhmi5xGzpBeGkZXzCDDQ9xO1DK2upUguChmwcGWT66aHETk7AJd
cTfJSH7WXazROXc7+VlHT5uYccu3aWI6GA8qXDpOtLdT74EAXTPj8IkEYVw6HGABIp0NahnEuPA2
qO6mOcmPm4evgXyum9ne9sTTMDGulvTMHLXHQbknwglf/dmF1QC/GFVM9eB2x9jXfpuAsMLsx0BZ
DJ5/H8oee/4yxLKXe3CaCyvahq082Wr8NoTxxkD3x6I6cjqFNKWSWwzLW03b1VGHKbjuXqZc0LqJ
eDeY4ciECegwVNyl5L2O7wzYG0POcKi9jTa0HyPNFS81JyGX0FqmmCHrIdpjBfPWtYkrhJ+lw5eT
tUG1C8P87oXsC7NmYP1Xb+Eqs58aeFP6Gpp4TtZV7/PTjEKfwy3PUP0RiXSYYXMz/dsY+btT0HFx
pcD59pqANxiHC5kvw0ApbncqOYFrerXHm+XwiuhUA50LnNhoKhZ0b3KqGgwYEoqhLvirKOidXBto
+dW3nSI2Gki6KoQzBzdb7qrvi70Wh9EBi0POLJ1SUOt3VmcxyFEKKTIEKejF7LNX3VC/qPYp9qLs
Xg/DtjLEG8RWbO1sBaOTsnJ2ufwDMgn+dCPtIDCrOecRWaoRZaseQwxXO4Ixla+tYPp0GDshaUc8
ZKDLKUqXfSC2NeZQS1GhimnrflFGqUCt0L8UqaTEZHszBbV9TnoNfB/VugXUf8SthLbHZaTEhhb1
mb7WatZvRzzhs6gC7YzB6KvS8GFUEWDqQg+eyO87W82PEXW3SehI2tP2q6vpH7SKJ73XvbUhrFsg
xd2K+eeY4iVOhce4lU+e5by0uEm2bY5psG1/2EG/2kipVqbJtxTUGvsh8WeUAaMJ++xPFD8IrwM3
YQEjWbhJCMzVV8XoaIEr/HPI6Mv89Blo79ae8lVi8R+WHUAWZaVvE2hELPsmy0veiQT6QgBF4CuN
QJ37UUKzxoqTDhXTuaLY5gaNEbb7w0QS68opM5p1pe9FIzfEE4+vo5YaG1fzT8WoXnCG3+IMlGBV
/7SakeDGpiCYer7nDuYieCPsFt0H8AzEDJ752/UhY0SNPaZh8oqx3Wq2Rp6ccxGog6aKVz8K3wfl
xGvy7a+MDeodydarxqpwf2oCmMFA0AvjmbMML3WbUKeZFddlmX+irP4cXbYwwuJbKCswgN1crM+j
LKJ+jJVrUoDE09hgIWG+2fCLnrqSTIosAhmX8PsRhsA5SZlbs8xDEaFti4ycDtMaFMp47Ry59cqe
cLeguJJHOboawcPEEmghl7RT7cBQMIEtWyASltXza3bztZ6wDpYdUw1kCHrxBQvto59o1WtD4Z8V
6YmDl4CCKKNiVb44AFXPB5rGkAJEVJiiYkF3Ki35cLVmD8oT+THJqbgdTRCG4HlXsU5OEgO2i5a9
qZ6wcmxWf9hxVCurHZ5BE5M5YEbghCJWbqpyfosRlgUSrd+27o5U7NXy/6eqjfsfksxc6/8Wq3b9
qr+C7mv8X2PV/n3Jf3LVNEv+F+WUkAShIRzgBCXY7D/Bappt/hdPg+5A63QcB6oz8Wn/PVmNp+G/
TE/qwnUc03LJ7Puf0Wqa6fyXrbuOwA9reroFCuf/JVtNOg6pbwQijkGRzz8gLi9ho6vi37MQQgph
2P97tlqtIq8PAaSsXROoD24AXMfIvagqcMYWOrObLqN6yontYxAS6f2R2Oer0p1zXEcAxEJ5LLRx
B5rmmuvsOqV8SuvuFOo6wea87QBSv49W+T4UgkAeu/3sjGDP7bHXC/XZtnhg2EWXW88QeLQLQlAL
WpXW9Ne5idgI4KAKWc+6RLUpE9eT/COi7kUK5kYxxCTpl79BZb7BL7woTf7iL4T88eCYerdlehqE
+EjRrTZTeSWg5jNS5a/pJbiz57zHni3jFG8GODDQiukKfb1dTSlEIj8zZw8Xe3q28V1hfIJ96xBY
hJskZ7noaywdemmvPc39dMMEFBTtZutG3KBsMflNwTSvEEHGWQaGxSEAA9zGQngQnDS0W0YM4bw1
G5AzFlM5ClGwMFe/YZxFRshCiJ76k+XIAqecnqBCUZb58DTnhBPoo+PgaSUQz1GA/KYAw7MYXKXu
QYhgpJAHtrnGTiwdSYCmVf4I7Zc07auvCea0NlBStDFEI4APheunCcS/dvmRBPWXIkGmDokzD3WG
JsHRLCWRlkANl12h/Wh+y0JmuDIc5tfnBR8Rw5ShiE8tnuehNL9Epz/iGq9JHx0hLdwDxzvZCc5R
S3uhxVlV1TArFN4SrhJZe488ahgJHcWA3dxS7aahyNRk2C/bsH8xAdgvvMK+T6nzcIsWXh/3gFeM
P20w4KRUNdLUqX+vHOCrGJ2e0J4wOVAOxsuKceVUQ4HqCzrxOP+AnEoQ0vSwPYPg+oa1pVuCruJ9
vAjYbJR2JriZtKXZM560CChCB55v0p4A+AJNPsKrJ0iNyW7S2DNbvfacpy6NVb9LeVtGNWJfUoCJ
vyzRCXla9zzIipWSItkUojnedMJfqkfh6VcEKInxyaX6zpboWBfqG5knIjasOJDBHh5zNoa3Cmwj
j1zsBb80DHHWfA0D/honIBE5dvRF7ApCu6g3aTjcNoepJ8WNh2hnDOG9beWbM6ldpfoze/DnWVfl
J+N+Svw3mZf3CHAeTWKDvNmLmG4jBzACntLM+kkUD5UDsCHGCT5w91Cx4WKyow/fsU6oxHNX/xkM
pFOECGVN9FTHAnli0N9a99mTjPpq7OOoX2fYp7ilen+Js+EHaDaLY5vlkPM3rK23sZC7IhzvKOEB
3BXgWgLWVok73kzb/BtP2slUTQv/OZmxN68TYCLDeht8rvZG4HHMaRXJVrDS7tOwf8tuem7RREKD
df70kVdhDbFvHskoZFQwRjPa29DNoQ8MISfqSs3232oFOQaUJ/57bQeL71fgAVqM0r4jk8dwY70X
U3lD2/SIBhM5HPHfrnY0RLdTsfERQS2e2lfCi+CfO7+NR4ndw6mrG/+gJWmIK0v91bWX3Hd+Emqm
LVPgGPF/+BoVaktlwHMasngh82Niwuk2SFppghqUqSUKAjvGI2L5+LWB+YAaa48mnMFCIYcYyQJZ
z+kjQmLB3yYtDYQd4C00O0BfqQDnlVo6aHzWIVnIMTTiji1yGAKWBFs/v95/E6dFM9LecxaGC0/+
pBPI3wIFF0zE34lH2W++XFs+w0g6Q2tuZ5b4Heb7Cqv9cYq0rQM7s/c0yWLfOUwje2sXocfoetch
avDo91fpCBQu3omokRV3D3gw827b43ft+/vGcK8CIVsCjVFIXZKhW1165aHa+EiZJuXdcJJDeWvt
/t426C9qP7szTd2IQq6tArOycqlYec+U/m/kj4Qy1V+DYTckVdQnMF+MMptl5xOVZk/BvXyUTnfG
oUCCjYcrjXiXeGFgqF7GZCuiYgWsapZfxshbhTqYQ9loEZXLnf1MGsNfQAHfcVmMCJslUl3/nOcM
lR3TueCEfsdG8ewEPIlGBXnDUN1ZoWYPMXmHDge9UaO6CrxsI4TzUSTDuLHAL0SNy3/bS3dR2Q4m
NXdOhiR+p/QC9GZ/mDV+O039NL9iFXpeptR8jTdhlAkRT8yZPaOG8Nft3A2BWO9xWn5mgIGgO1rc
vdk1QvoUIJUxh+jHTPdGEr8HCJDhXanPuKuvYbSu2Uanpd2tdMN9j4v83TVxSscDasRelyczW4vO
/Eq14Ki32j0AYtMHEODBZXRp8uW7NjdUImFRd+sUC8/S1NgyRIQ6cVCiNM9AyFp/sdahBfJuWNBP
jdZu2LGw3g7ZmmTlvaxJhCvzk4MHT5giRjnQHABZLCjD8fBmCKDgGAFRnwV3tgLxQz8bqpqhAU5N
o/GvwczUimhqepXG9H7VNcJkjiO3XJXIgVdeIO+t8c4hfK37dGLQjnG5ZH7ihOa35hNE5EzxEgRd
i/VZv1iVwoAUYDInV/JgEYJF3PPMDuzaO8PHRev8MfD9TaSkxqxyF4VdugRMjjdXY4JLZOBkIORN
h1gukWP4C6Oj+inK+5CXu5RVFBVDBZmniQmhatRH5qiK/gBqBi8lgbLfbg9S6B8l0nNI0HMu5CzS
QUhVgj4/ocGCSFKNtyqKaVhygAOGjkarGrqlPX12LedNwFyuKmh2Ix1xbdcX35pRrm09flR6ezVn
J6tuomByIZHHKv/EPAMWqkRPjBE6lWwlwVijhuiXTVVc48TaCXLSsRRdW5NnRqvrt2Yub+pvUTwC
rXju0P7GygdDkuKvGXKGBkjMD1Ej/yAyY40Y78XAM+YSIL8YrPxm+i91Fj4ypKsOxicScdctdAdT
0d5qw28URse2QW1uSjZj4zQRj+XDFwl//Er8MOOAwgosClLrva20Tdf650CMTB8j0MzOLbVZCpr5
zxQMJ1I190HDzrL/bpTxqQXZo2+ie6G+qEhNLCg80a3yVgigPmWB2FHDEOGGAWq/BCy1etVFtZvs
Ee+TuJMacKXXezGjv0OVfSXekxHWN6djeQTOei6eTtYQHqYhJVc96kkPJ5sgUE8BA88FjdmcSDyD
MlhnmnGwdvAaL+PchQLa7PpWXZD2yaj/jdPwUSfDsSJeSUf95CXNFmM8E6II9lyEcSSjiU5yBoNO
ZG2BsS2aeHyQaoimOhZXszzbWL7apEbhkOP7Nk+FTjlY4ZD2IuMJX+A7ImcGzBMBdfaQvSjUQp7D
aa9DwOwge9SV9sJPv4zTEYWygcACPMPGS8M/yI9OuL1ZY8VfshWvtaBK9XuCVar+WSURxbDuPBMu
S9qh8wQkZ2FZ7llO7QVxypV56Gno/edYtGefwI4qAVEEbGHpx6HH4rAdmP98G/XAMiGvPs2+Ueya
2MLMU/tWr946h3bat1+kb7MzcK9ZY77WNaWGRRqvodA85JRyBZFpfhx82jDy0XQithXxfdRyKLji
2yyIfuy1DbVDVj/5YXnyeKZdF2UZQ8Ab67xDiPYvMJrncO7BEX1cgz69Gyq9ROjW4czPfkcl3oPe
Wtdh8OMr53Ww5Ebqn9UcOdKUTzjjk5WX1O9Zqe/DBi5XnfSPuO1vvt0DmdBWXq+9BH17bYX5k0Yo
eCICc3QGZVU3sj6qX1UIx4nUEvRurU/aamitsrHbtx3z/RGgBkE4G9MlcGH0FTKmyCuvDLlYw755
TNxT3VuVevsxJDQOMJZLhg7WmRr50mez8GAQ64xXhJFxsJcaltLcZaaQZxYbZp8qHDIFm1oPcW3H
2FBHFF344cnC3bEA7s72EeyNo+nEG9PNJCq8mknNxiuAeDByGZo9Vtyc/SasNyAyM5EDAxSTB8wD
a2fWCuswurrUSFcGc+h1c/al5PfhyY1ulL8eVCQ8I6OzHjz2txjE/tYxQz2qGIxtEtYG1tty4ZCf
ggWAud2gVecgJ12idviQoimF0EqpmV7VNDxGOjXm9kwnGVE6K8EixAqkvnKq6i0y5EcOjHnRNexc
ZKjdnVH709juANM1J6eKSiWcagys5ZvifN07GamATMJWsJmhobc1A5iqTDdDnx66UGrHOu70bd05
uHrDjgWI4bKyMjEqt5sJ4fGTQAxchzFwaatg52LWrLrRngFWNy0YNGzk9Poe1Wa8NTVWQaPJgDIo
Rm4FndlP7VTHNMPtbPJqwbFwR3rfadU4NcMtkAvrMPMPtYIYZnl+vQTGsoTVu00B1YJkQkhh+OEB
lgVUzUG1h1BVxgYf3EtJMZpWGJqEvBn5QFyTQRivbW7ZJ35EGMJnhzDFqwHmT9bdpm/ta8w+rC0t
nvlG4m7pL+w8cDha0SOGO/YPrpmAWEyAdKzDbkfQJk9QQVKDbOl3+/HmeMByzFDME0w21BpGm5Ku
dGkhqaIr2+ZN89UZxY/vVQDza3LjWFMtrZxHpinZcA1cNV4UQc5vZ/dmFKAnkiz6yNl91thUrYFI
cMTp1jNJYSYC3f5POVEhjx43XFh4MzsW1VHiV8G695OHWesrhhJXmxU07T+RweFLEpJl1vpq047k
K0VhmnDj9Oc05l3kZC0Ss0TirDRekhlkHDpboAYPy4s+k7h8jyF5uZpNeLpkalIRBekpcxMrzArC
plyRrMnGqv87jTlBR2m1HcxoK23UymbGrtXqzB9QiJOW/hgGmNVY69d4VMxl4cwmOadmAhvls1AX
6xwjCoRFN6PZM9pfNaOxNgPcu3aDPtogwjsS+zg7VUERYOt3KdoK7h9gCP2yB94JSIsco+AlHbD/
+uZXyfFPOt414G7Qsw4IwdrPWoit5Q+ELFDj0nxFyMhZa7zhZZ9zLeTrlLoe5eOtDSYDbZvtXnRD
/0sAnI3+O/B3uChsjH4GaqiB5mFiK6LrFel/do/7MOnMfcwRDY7DPtdyKrZpKmzWHP06nDfPlW2c
cpRB2H1lvt73nU6BXOrbAc4KRKUz6o2ZFQA5D9TKM+CKfBniIeTBytYTb/kNVR8MP2SOexgayMkm
lMXTdERKz2qWzow0zGA1tVUO0ynRd6aPVGfEubUInpQIqP1N9ZQV1l7mc5RZy1Cl5onyW3uiLeRS
6M9a07gLlL+oQTz9gSnle5TOR+2Rc4sNv8XGRGhqkIKnKS3PoZJz3vVAv8VD/uIV5XFCVQkZydwM
LrgDKF31OvXEPmDKjOanlQvw2z9x433btcOCM4aoUHJ2s527MeJeQhEINswbhwXxSMuylj+mhcEx
PXkFqWCGC54O4N/M0CD1kVI0zvUv0ReQxgxK4MavHv5gEihf4xMd+2mbFhJkogONhbBWF2MQTen8
c40AqzRF9HqJAoeYipjMhu8+L+STI9UaHu50cK244z3sqaOib+0sFB2QxQ9WZlGKasWuqqDa2Rol
SyIbCpje2Vi9VQETgByDpPsD3yVrp6T6k2UehvlxEHxLBLO1jGF0Q97ykqzoNkb1USaaWgGKeiQc
EpgGgJDA/9gN9QKimb4exEztILxEx22pxfq50L2FplMf88tx6YyZ72VTfwfbypID1F4fvwuFiFgh
sKXxCldkgOOdd+iJhjc/Lc7kflGnkmfy7nRAVcMiOObMU5fOqLMJSaxVncxV+pw0CTn4kSfOk9a5
jyyCRNl7/SlSkNgRlxEccK5mSXVMXqjejF+W+ta9/G755meiu89D3R6EMMc1QW7Vh1OUKGsra41n
kYTAijrHDgsKN5F8O2hd9kli3pO23ng2geHYWV6gDsSKjZXXmX9aNbTodb+1xHi0UynXIhtOliVp
Uuee3eztVUhdpFnukhi70WH4ByHpR6N57rsfX0fY6s6ZktpAYxRzmDFC5grUagz4EZY6i665Qhii
ZYm/T6BBjyI9AyF1FolIvtyk2pHy8dmZx17XXtOkNjcMMp+BI6zQBZAOJL6D9m74Xr822n6pWw3q
kepI/+mxuWFxy/hRxpjLwVMSMFls6FMGaAvJvnNr9BxJ8qpGUNITTEuSvq5T/7eUUBzYaJ9wPD+M
eG+PBg27wZx4LDlhYqamnONLoreoMiYunaDT8i02MbkvEFw1KnhVgbRPeox7t3SAJ8UECDyl3RqC
PO9d38tWYhoOxtjV61A6YJisdQFag/FPs8I5lu47g+YOAxZ5wQpcV8AZL7pkrw/GsRHJtdW9x9Sj
4K2ZFeHBJ78Uauu71FhisQIiMJJz1qldeyUzbimO6jcWj8jdugYLv/kC0PTadRUEHnhmy/jV8S0A
Svx+Z92vMBkcjvgPgQwADa/JRMU+SNBFR8A183ES04JXRyCbQeXFEp2GQ1SgkGLwOrLTaewH+0sb
4+KprjVWw0G9bm3uCsyTGJCXxZAlFyBo98ixbarOgRTU4TtKSXP0rW8jF0cvzKuVbAtURRi1SEj0
93vOoYQXGAkIM+29sg3n0IyngJd6E7utux4djBwpVzlUr28G0jbgfGAMwtAuxXnatb1IVy3uHuy6
FAVpc9HLmqxNgp8X5N6HBSxfU8E2EPZfwEag9TkkFrU1Aq+sxzfh9+mKM/ml7XwCZ2y5UfrorpoE
NIAZOuMRBRo71XZaRWsWNfUWk8XPiKAVUzPPR+fE3Vnn2SuNqdvZRM8nTfruC+zYsWYAKp7cRfgo
B78hiczbDjnRXtRtS8E4CaqQRovECzGFDkQGIlq7Qn9SLiWYoc6D8Jt9UphHK+echWu36IbXwRns
1VBPF1mxuE78YlegVday8M3U/mItCFaYqSiiY4SupkHRHoSjzmzYO7ijFu8dBPY+2nDG1NRstQ9K
QCrrlnVu+dN65THBZAcTTL5nvbd2tfDH7GJzF2gj97KeoLo0snBTVAw1FKzWZVV4703XrnyrZXI5
n+SlYgyif0YQb0KKsI0ZzkmO4ZkIzI50y3TYjk05918Hz+X1GbJmn89STq+BSo6U7z4WAzMNktI1
/+Hq6Fd8pcvtZGsfyEJJVAyzYlslW+IJLWZHV8ZwHlpSzzwM+c6Xw1FBSW7L+sX38MoptMko6vt+
qb15ziTR3IBxDzOJKDWgzutda1vIGodI5695BtakVtuXWP8aQ/s1LKW+JI4MXl5CCyq6E/BUUDga
7m7NvNh26J+7bu+15iV1JxxAOu6QjoC9GMd9VJr1IR/m3bvIz1khPW5QJD4aveqmCcpkC3oJZDR2
3Q6pWOood+VHrKYHnMxVH48riK7fpEj8NlRPqLYw0WdpeJw6ol5w6y6b1Lh4nUZWm9mnS4dVjBTN
bUwaYxuyVlzYdfNktaTcBFPLbowzGzdANM/0yE3MUej/I59AoROty2bLf3U6goYkk1Kr845hn1rE
KlOY9V751iLBMDAjoMYPmQirchsn+U0Pjb1TeZ9NXfNWtkdqag02YsL1aQY7PQwOI5y7Z/5lUUw9
A+hidokMa/jX68yTrxY/4datSMB09169HOxu0aiYFIaiY5VfPGSpaMBIFRk8JmydczNAc9at9+5j
3zBHMjlGuCKR2hguyhAOh1/rv7F0Xs1xIm0U/kVUkbqBW80weTTK6YaSZJsMTWrCr/8etr4b1Xp3
bY8t6H7DOc9ZRdXOiqBdNLlljjySC/xqrfCnRLQsJapq2QQdRZ1qiVdugvgwEaYIm+Vz6bqrXBG8
wYC2QrXlR0Ysc14WINH7CRGuOER8OLZ69yb8xmrlE3t2HV8qb+vNjAlKiDgbEja/te4/VXC/qIzh
3IxzCkT2gUVXxftkJKE5okFcfzcufhaehDGbihyOuPCvQ2EC02yoq4dGDYchm9RpUtMftFpnv6zK
7Ryoj7n8DlT6MbtQJVzYHZs+Hw9DLt6C5oFtsL+tg59ekFUNOLoTYG1VO+IwSF7TQgUEgkbEW2XD
VXX9qzkOe9MeX4ruiVEswZsCGELTmK9Gbf51W+PR183nshpIyqE9Lt3y5SsXxVjJ+WmykwW2hCJH
1OEs2WVa0NPDflboftHjHxptvvlkL9xBcArJrR2o6djk4BBxY4tqbHC+bc+FqZh0X6ssRNnw/due
jpRxGXHGjf81Q3uZXPqrCBcJYGIClxgbyNF8mxqOXn8OqDX0G/aovZQsoov8mQEATtT20XX9aes2
9Q3v5g/D1ccBCNMdOqYF8y8EHufQL/F4kJb/Fcy+jwcSlGdPZIjKTratyOUiCwdA48brvIMzMTId
E4HREyaGITIESxLlMROmHn9wUOFL7Qtr7wfG5VQ0MMq85MhC10E+Wz2mEhzmxJ5VscptAEHgWH0p
tPcWEPi1NPIbORFHWNCxQVo+O4JiGZLzHLaMF+haBgYYCeouNsfO3pBBCFTnPHom2V4TJgPXYaSi
Bq5nQiC3S73GhNj1jzet3Vie/RmBSkvxJ3Pmd/iZnPum/2b18b3HGCrL6cDZK8wCbBHyFHtmbKeE
/q5n8y3TJnPiOrmhfP8F6HNnQ5SipGsM3sFvAmRe8izod7llXEs5P1tYc2iKdnGc3tyYp0XpX9J9
PwzDAcezEsy+pc012VvNizmx1PTXteKKUTBkd5Looe+aLttGSIvuGMSxGQu+Rzq32ituszXqXWfL
TwvgtIZgE5aocfetQGaT4cm40z7DwjhLkXh7Hz764jbK0NJVyxZFEKqXIbtlDqBZx8VkVIKiSBhw
skb/ckYOvzh00M0hcnaoIklAws1EvshJ5MsvZHfgTo8c63HwbSvvW1rYtEXlh6pj7VGkD840XlsL
AbhLuISXYCzhsMlGtTV1eZgMH2kiyRZ4mI1nzwiAvy7TOY/Tz1TQb0X4BvHsmGkP1iMAEjYNwzXu
vRA9xt4fiZgjWFTr5avU4082lfvZsC96XI4KvdYWeAz5ZrUAeD+O3wZLqSn7LTr/nj7S0OeSZBY+
JhEAkJA2bhy3a+PhUIxjuEPdua477EPEFu5Yx1R8w6+XB/nGalAyOBVMy4AtxzDYBI/Y7/Ma+wpa
/pqb7cW2o08Np2P2RUec1XyzF4cBUDscWk6C/ZD2t6Zz6FkL4KPoJHi0tWKFmWU4hxxgLFI6a607
HkYirpBEPrI8vEyFh0OcTJBUDte26+9jnpXNvJpWiZg5M3D5aZFIJ0P+mjdoMHKjZxzTPk2BepE2
G9y+ewnq6rkI+ukgB/+6etqdlouxx1nlkaeG2N7bBi04A+2AHiRyOcfrQZzQWAQtwzCLueT00ggG
2XYXvyDpZcoIxNQYmA9mRHJtxPCAjvDI6PS5IhB528Yl1x+7v9ZByjJS9YJ2q+CKUXqkH0aHrCup
qr8gqH61AYQsYVi2YOGArS65k7LoM6JEkzXL3SmPQIrIBXyJFe1MB3mAkRKmkkP6lQlMMfJiqN1b
+VdMrCv1kMN3foAS0YRprae9Fsyte76B7jTpO8/1r/PoYeYhVvkuhuQ64hFkzMH+wQnw/zCVjnEs
FjF+FjBYn5aIzuS4ss3JLyZ7ReGo5zhdjzCmIyiAOE1bcAyo/gHfMhswkf8XBUHV/kR7kMU3LePf
uvo7LPPOs/+WLRTEFu8xq2r5aM/N9GAw37/bQcGJmBnlf1HPvNIEDXsFDr4GzYrqljlMMt0b2n8h
Mua5VwtmafLkNpJ6xgLJqQNe12FgMVrDK1V20SP8DeBDeMVOdNNp7hMsMoQ8bDvbI684eWns+eDT
CDIFiRk+WixwzR8EIJtFymarWm7/Ssb/oKWFjTDqnelKyq/G/RbxkEFnGFQ4CujneM2ZgS+m5ucg
X4BASK+JZzrDGlfCYXOILjRHDAC+6T13qflIwFG7c7oRK2q36A2X5ytgOtoY72OZS7Elzu8V5RKz
U2U+W4538/v2IzEr1NVZfsFwHbOaWa5Tabu7AZjOtvKd86ybcTv5fMuEXYSRvXcidm+OLeS6QOL6
xE7gg8qvW7M5iLi4VU11nSKWcHaH0SgvuKBNFDkl97abD8YqHnnhju5C8mPCuShscEzZGOKDZjnX
vde5ZFZHaOMivmgY+fZJnZm7YAyg8EHbVf0MM5m69q4BhIdEs7qZI8QcN/XfiWIRbJUhFpQMzFpw
LGxSCNEiGNtmpMV+SPaS1EqMv7NbHgI2iamGwm4FhxEs2B29DCkVBG3xJOqTYh5ek8fEfnKpD6VC
9i9niBbQexZL4uuTBoJ9sDEFK7rRL8qj37sP8dK9xj1vGobV9H5ZULU2gELh/KiwYmBl8V8iD40H
E5PI8J+72TY+OgXsipVt4AUvDjzaA55Pg5kkKyt3T24QdBiL1KN1pyGGswE+b8yCD5qCva1VmPOz
QG7eoJLb0H4cFKYwObZzlocZc4Cji1Ojk/Y78aLtYY6mP+ZInE2l4FhxTeSBeEXM+Wq26acNqQ6U
eMhmA1JNX9yvmmXVAKGxhv4jsLNDxx3zPcDSmRf8zO3VCIgELKBE2su/mOMBbwEq5uIXf/oYEu+I
6gdr/VxVfwKyCLa6asudzW+/xAYm5YXxcDp/kEZ0HZIl2/aNy6iUTWhuIJKPfhp3+Id/8GGshjeP
d2VL8KaJtzR7KiBe3DU6h2OKcr7t9HQmGA9secKFXmBbD2Jv3Ded+OiQL7Q9t39J9pUdiKel4TYG
5AZrMsAFVI8PboA+jSJKbpZev4i6BGDlHp0UXli6UP6k6fyT5EUO2XR6HBGddNAB8BHXn7iUz1DL
iLBAkKXy4KHyWAQ7BvX87BkDm5v6t+6Gg78K6VIH10TnRSeo5Lgx1qkABE+NsUPG6MSr5Nx5qCqS
2QnCYFrYWCYBA02PvOoMan7AXLtvhWCOIh+hurORicEnTyTeTC19coI5IUh9fNi5A71kTRpymION
polihSqrpPu7Q/IFPEDpC9Cr0HaaZ9gWyRmeTb+NfVBa4G4xeFRWSI7DVzUQtiZdyzybJniwMY+t
fUSrYHhwGSYhfqm0okP8FUu9mu1jGOK9tS9r5pVBbx3zgq6LWGyOj8YMFyl+bIMVK/Ocx5jz4ykP
9C5RxrBb6uQbn7tVZ96mkMxlg1Vl0gvvVOfufYt1765vVn7hRPyZUG2IXO05kpR2kH0M2ht3V00o
KGWmUH9ayJIKA79tsZ7BxYTqICPUp+YejJ0zddN0yOZ1btq8jt49fzPUYXV+17q8Pb6nn4kv++iQ
n27QK7OmSnnsOMpG9nLq0k7Nm1Eg3TaW+Sat+l/TRKyK2HWCQ6Lq8NCCOadgIIXA8+ZNXPRUSPm3
XoLq2Fqlu85AsMIDzd35iUHYb9X9qyk/ZZA9Bmv+kJXpa+sTBs0PrM7FXpey1loUfrU2cV/jTv6z
0ECirqdvC+Tw1hIU1S1iPrXMrLhiUFAR2XeXJpRGds7RkQoO03z9VY3vtnhhGmzCSY7Ih/fpfidr
OZMbEDNGzLnP2AcPFSITDMo55xSPaxuzVuRAw4Hvh02KDQtyCl3qDEuNw5GR39yFWjqnojAPENzQ
FdT+iVM32A1Flm96+HqF7AgyLqj3EqShEpzzoEjlHMz8KUp0cHGKJN0TH1RV9byzjfm+b1T8TrGO
a31wniNdFc8VqaARhohN7GoWEQuhuX52X1AXdIGLUCCAZWzidXkX3KFzF7wNncvkJnUuujRhoETJ
WxeZzT0MVFLRHqgXsTqYT/Hg8sVbvnSKcYRogfwgcXR8CBU9AmZn3NTERKM2WPjNwZ3PpcNawEyy
9kg5zIbXjhjLu+MMNujmmOoKczH5zMFik0/nbnzRr0a1oL1GEYvkWSxi182QwgNOB7J85vRkw7aQ
LOROzDEZsmKgeRV1hc5fJs+ja+avQ49xpcmasJmyCYZLNe+aYihey41bfSuvzV4YmZB8CQilyYMX
MgXTBx6T+zx4M3Gzv9jOYr5OMcvFaZqfeM74Y9uYq+FQ9uD52jnPt8IKpkOR9PMKZ9A+E6gB6uPk
1OelSZl6lcUS1u6szuMSq7NTusbWjHl6EtPlQ8Me0nwDOmPbrP+PJz11/u+fBrRGIPm9B9swOmLh
hEeCukd8Wqb6839fDEdaRNavP44z8opibi+CsT0Uhsc0R7bG3LInbZJ/8d8X5ZKFmc31uHG6msV7
Ku3hDIn7/18KELvbuoqzTQBc9Zyv/zWzPYk7EXXPklk3oxbWreZX2Xo+t48i6JIczAYc9fpfkV5b
UMJc80Y58OS5iz6Nih4tLvjr7fLMvJGSZd7Qlos2Me7j9f/879/Ejnwwm3jZs0g+GQRQZYSrefmB
+HEGNyRB3izjsmDJuld2utwq4j1DyOfRJh97nO6+M9+61CsuxVJhpiXT3C1MglUscqNWAhXhLcPV
mSOOAiOHLgVaFcFI9lAvVYYjEXzJIbSVfE5V0F+jRvVXQy39NZbrCg4xMDphq34s/Oe6t7orAedM
t5PO6MgQ5UvLeo1lcfaDaPFi+5M+LkPLumL9Uq4/YUTNcFBy4umZqxUctXVXuHa3sNhpwJFfo1qA
TDcNM8RAZ26yAHa4EWcW4r2M9bDjdDubg/5uatlrqhqJsu4jwPRmKTTiPr4wBqJhtJIstAnZgV1C
d2X0Npr2uCr01QHgcpWIpcPJ5Qix51rtwNrSoZByclXrF7zRpE1MRr4t7eInM8ZpP5Tf8DtBSRbm
pyS6EedbfmNT9uC7eiG+ZhygLQJMB45+0YwA7/zRgPHTFjZzRWvaZU3q7spGxE+e2cdPKbkRJXru
+/9+xFjXuYJoyk1CtjMtH4ZWygdgnvJBmaTzXbo+624q8oI9nueAB3at8eKGvbzZZE/sOPbsTMXW
VIW9a1vtPtPymRdy2L5JOZsOOoCMYrrYpvKArQogu4KgwDH+XajRMs/8CaQFoAmL6kXExMMAEB0S
FDUCVzbSGA9Krhh/mOS6B/qZLLQwxA3KunL1Wm+zk8IHdKbhoSzBc8dBt+szqDOO07+llNJPqfUA
KHCZfC5jthZ5Pd6YMtAJrUJVMqw4dsmDf4wVsXiW7qsfCulXFKZCtMZzOSHhIV+RhLEkAfom2Est
ZvVhB1Dmx/Kw+Ob0HsQIvZEEo5ehrj8lJAJKcihIabDGn8n5TDUEkSomBvC/L0UzH7Q7xwcffupO
z8bLTOC8tPkBkekfg+uZW76tIKqzbses7sNVrHox9dvbCWdYeZdm1q85O0M4Je8LmCcc+E8RKhLS
iTVcp6gI7iaH8l6U9zqe4lMNBukENjQ5aecazyXOAu6gO2IGWAFmILDngTWLTSudtZT+B8VNsYWW
R25bBECvJt+SKL7CejSkfColkyfXRTfiNPc5QgJ+un+oNfITz/V4AvuIB7gLfewMx9H/ZYDXryrc
4TEnBxCyFsQzCbk/iui7SrtXWHTLj4iEmD34yIto6H4TY09hHxNuJf4p3Uzkcqj4HjTd3rXy8XHp
49cpEcau8fsPV0y4SYX7bKn5xlL8m9ljjDcWSWGpDyza8CyWrUeECB1Bvn6OopvzfeSUOAgpoBaI
E+HSm5IV+ITqlEN9Mhzs1mQTdrrvd3NqZtuRyKaqaNMNIS2UevjpH61hsh6BVKBNFkCQmal0Zd1u
oyr20CHGxCWC3pxJor22iqD7ynsobfh5ftAP2FBtQnzKiKqjFfXeUT9a2f22ZJ9Ug0tRBvwE03N2
ubcSFttAH8qegjAGqeTU0XAVpm4fp4Jur1VMP7T7yQZo2idGRAI14VrhXMY4Lvw2HFr8pKXfXLEd
IdnEYJvFZn5XsAnx7ygkGW+YSQGtmT/baEb73EnGy1JXu8ErcqK1NYRt4hHC2G8vJKmLOzBfS/Ew
Uz8Rpub6O+yhkE77XQXSnudqFXNNfyME4BvPb3gakXSMM8IEz2KBDzv6s7CWcu/MOcDTOt81ksN0
WB3l0+DslZp3cx//K5PkidwHKtk/VjkeY3HNixkUYdK1RzZJRGg/pl5pH5IsfnLr5kEoZ+9J3p3s
c87iYFsM3Z+5Rh5qKCA5Fs3YHTNXKIwkxTm4fomS0uM+c53DbEa3pNEHXU5kGxugKEt8+AuXL9z8
YDMONvPBmtV5BAoI2md2xBie27ja0U+xFEqXPRKyjT2cPEVXHWTQu6rslTkX5gCpfqT9ZIn6Z5g4
pQTsv1m6h7FRT7k5fHujc6685Z/jAcVOGjog02/3bFAAUhsz9dqcIuPxWgw52Tn14398ay9s93LI
MIDkkA24thkc4qgpd7gMmLYz10E/4R1i/yueJqZuMMBntggtLYVtRqH4T/iBbYiqHJmAphdHgXAo
TaT1rNK35bo1r5L0I2/UV78Y9rbkE+GLOiyOPLczRtKxsLainT/ysd2b2UdfrnnU0fBqiFWIjEpc
pCz2bOfV1+6+7Ktb3jQ/OLI+CENmdNpbdAOxHxJLTaGfy79ITlCi7EW06D2JL+yllE6O9Ob3kVfu
63olf4Nq1pBDQ8IwfnoEG4xi/Xjj6BBSLJJApf9kkVWcXYYnCtXqnhS/GLNLFfdbrxjvS8mSWLfT
E4CjUwRDnCSR9lfU0wNZMy9Rk857xFwav8NQv5d4sMtvh+M4dL3hR7deiL5rVZZb/Xs+VXsjIkmD
VC60gT6s7oHRpaLvsSKyawoxfChVGJvaqlhXTAmis+nixyAwyfrjI6fGSyqRuphyjzEKeZ5JXkDg
JLvOCnC3sk7Qhs/OrkQaAVc89YhB74i2YKmJ4VjVD47AutUtWwnBe1M5xLhG7XODHpd1Tfwwzn+7
vkkf6v6ldLLQHMQL8Oizr31YERqYl5zeZh9XmsslzG2HIlN4DI29iGepHvDMEjTgT7HPQMchujcm
hkebX3a12mKrX0e25ySFuJTmYNQYkHB9DA48S0JUFJnRRXBuy+yfCY7tGtfA4tEKHvOmK/eByD8y
l5Qld6m+fAOhgjZhGhWor2OLgBpf0Iu3egglaWRI6Bcqd8f84aQ+cYmPmylD4OYAYkc7dRmz5RUk
qr1NNVlBVtCIbWCPr7P7lavEZmRUv4piPg+x/aEc4qPbqHprShnKjhD1Z7irwJJnRPllq5kwNARR
Dz7RRLwFjHjtAvm0YYSoIHbDs20V8sI2d1Vb0JSy2uMQWTFYrZcQy0UsGzyZ82y/BlBOEEPCMmqc
ET48z14Y50wfNYwFAqCAZZM2uKWVTROJVgnm1IvvMbMNCvOLB2nd0T9YtvNCEutDyaAsW7nRqGSL
HQPIOGt2UYF1ronbYOuN3WEcGO/6wOKvBqEVebK8Ma55dKVaxUyaRgZEbU7zicBOfwUWHs5gQNrG
7oAsysfEY4tLb4lSEoNfF5+bPBqvyoqBp9xxZ66ZSLRQOLeau3pA74Tta97MqVgBAGeazai3vqfZ
UjzFaNuTjBY+KqW7laP9NXtTtos0+ULK1o8jPnMcG/w0w1VrAuEDKXRkPfQ+geVxCdoUe1I+2+Rt
t86zhVlpX/Ph6v49gdXmOfPzIpyJIVgT8l3auSTcINthJmOr6hINOwf5eE8d/oJe5t2uGWnaaqLu
iU+EnxAdUE4fjsfTimQMGPFivVpEvO7kAJXHIKeAxy9mytUStuQTfoaIiYw4aV9NerKt7Nst64IJ
IONyhNn+ZZrLCyM+7OYk+rn4Kdmu1G2o8hB9yJNpiY91j8jrvieiLfbFr9T6sS/xSzXtfAS1fXBQ
FGFlqdM7hTQKFhdvMVH2t0RNx6r3T60RGr1inZcVF2d0HUxvLD0K/WEWgLF0i6R47sxDENUvOmO5
E/ngwVRLd1chwInJj2Psea01IfceCz6/HeZDlydfEE22NpaHu+ee2JxTzDhqe1iTLLJxYpi5KHmO
nIjcPzXxZ2iZK7l4hYrgUGWR/TORVZ2KYIYuje6ktyAFzNNlqOrsvlXF0cUdW8/piAydRCwg/Hz+
0JI+apgGe65hTKRJ57wC9XzyGr4Pieu3hyb4DNJ5zZPnaEfX7fAkokY2XQSD4EZQZFMBZnAAG9e5
8jzhZ/Tbbt+n9k70A5cajhUclejV7ZxNb97tZl0tO8giBzKv7mrfuTbUenfaCIBzzGpHh3FB/w2D
x0Zg5c+swhZ306YpTlUXXstYi3o3MQEQagILlT7LPL7JOf2FFHbj7OlY5QB7nE1/Pjj60ezQplTU
/335hFTmplJaxw6RKKmSobeyjN0yNQ4ita92oW8R+Eh8KkG4MBHDk4FbMMLhCWvDgkJn7VDwG2GT
uSwF+2VgxtFNO4umns28X1D+RzcA4/g6NapR2o9QaQPQD9Ho6DYOKqpwltsO0ZEm8SI+kxraJP+A
KUkTYE8l2tYULWRzHr0eCmxeduJIguOprzc5Sjx2Z8TPuLIdt2yc+na2sJ76437puwNsQLEzxuqx
lz4kk5TifRol+rw+PhsOX/77J1PkaDbjbpNytZ90Qw7aiOksXCbxbw4kBCEWrueSLtTrHi0oIxc1
AUkdBbIWRySHbNgHRkxcT9O/+VGLPNTO851vBd57J3luUz7GtTNT751wtLkT74GX3IZZ1ceoRrdI
YqR4hyGudqBXsn2zVPK9R8fJtrRx7mvZtKEV1T1igE97nti+VsNyQd65duD8cNRa8ugl5r5qDP7G
XCARnjL/BdT0N+F73qvtvyA2HolbeSNx2jynyfQhoxInSjK8CyNRZy3NZqM5ZzbYBQF49sQKRA0u
5QFAzdFJfOPN092fsYvQ36yi7iL16CYZ/lvArJv/JLnFiSTUu2kh1ShOWpPSw/jnkNrI/BtfNuPQ
bcCrg5JirrepAxvHKdKZXBbyIXL/B9zwtlMECcLzZYQFOJcALJh5NpDGDNoiMktWRz1REZucX2ma
ciI3AcCz9l43NHVwR9OWISkPNqTnnFwkWdvY7o0tdcYpRl945y2EuaDjIo5vKMmmXXucei5B4q4B
545Vbkxt2iEj2J96JvsrACITGx9j5H9apq7PWAMeZxrP7br1RxmnjnMvp11BNNqgUWIF/Y33El5d
MlM0slIkEQ8hcn6iy7isJHd0texlZcHVlZc6HPrmImDSIDfOkNmO1l8XRAABlwRaM0vkLOpe+/zM
/SC3tchuTuptmLa7e6kG0HlNfI4FKTCFijUj7oBOir+E0QKiA3OLvDc8UroImC0m2Vtm2nDSFx+r
0zyscTGn3gv+DoQibJaZRUGqYh6aBbBYTxLCLcYUODYz7Trq6JAZ33Ndjvemke2FpR+y0aZl8Zit
1IcgLc5K8NhVBVyR0VafVSa4Y6rFPORTee46GhUZSQLmtD4WtjOfs4aSUSCb62f/Tz2zjZ2GLXO6
TeEu/psxl7s0yUgTQuigY+tdsA9EvDKMe+GZN/YNoMDGMGFHhcOeUUBceC9L7fa7rIP3lVneB8AT
zAuBwaFb2mEp5LLqN2EbADye5hTyXyKGQ5FZzZYosv5ggvP1ks+ZaL/Vj7jG0+wXGFZF4qcoC1OH
rKv8My/c/OiP3bPbk4brFX5/AiG2XWT3R6ld1s8/BPq5+wG+3JBf6FQfkokNxOxRaHduS1gQU0WI
GYwXZG9vY0x7FY0vjQFWSMCCGcV00Ky3Qudc7MJ+EF5yUClPPlmUfDCjeqf9httm4dFd8pMqBTwN
YjaSbLyNS0m2S1k9DxahbnhEsNbXzOehS2GKwinVJg+qYgjHtiAAQepC922v2PR/ZpNsGumeKkv2
B0KHYRJS/fiFoDnBp7CLuuUMjeTIHBEsTj7rjegy9uBkUlULv6ATOX9Iq965JbkvEdxAi2CraoA/
3Cg0/0kBaXUK5r9MnoASZCsLtS7sLewtdL7rmsR5bu202o9IiGnlK7Fzpux96lmh1IPxzWQgy7DI
uNk18aihUEdAXNbNrkqhYFQpLhiyJXcIWy+yRojYTPNlWreekQ7+pYZzdip9nPFcHWTorLl8MNu9
cIiXP0ZwqkvefClr4pMlcYEER5KEt9HFUG0n0yBSeonEeeybJwHnnRUqEuC585DYurztnsctUcmz
U5BPGTmv6brQ7CphgOa1uw3vhohJ24wIdQGppWDusMLQTXeIpP/PgTJpqJkZAkN/xrC5vSElW1SI
uJwpNkJywnZLYuc7oAwRdwZevDRBia5q61RrgAcCm3wxoKLzo8+km1MCPY/4CCnWXG4DZFOIObu3
2mT6K6vhVVA04n9gk0bcFHcpb3Tmi3/86gkVoAWZTMIU8ZmrYO+H/izj/dSTiCvGlBUVh+e4dieT
sH9rFZPrOeoDNRLllJD3YiCLZY4QCzbMH9y4+LFzlDAF28ZBEg4zgx44C2u3bjY25NX3YWXxkmcj
fwTLh5ybpsYAQq97a1G6IZX3vweiq2CKkHmk8OQ++SPgkrH6Dgr3DyXfa1Kol6EsE+xRznLntChX
x8rDFWcQGjPmYd/RSiR9FCKUwiDAQSgKo78ktdWitmogkUB4Dha0JWPzbWU+1jFPA3+2BJLS9YdV
NH/OM0byCAYgyoF8k5pRtoW+i3jlwr0ODJpdYJFa0ZZgoSd5g6jN593JhqMJ08qBwgQcYrxNEJHf
Qw/9Y9EBsgFevhMiz13SfT1YkVjNQ1QoWxMcLcpSbImWZlvbGkwaREAqMLinpkl3mcN0JPJo1WOI
B3Mjo21JCs9JZmZzCRrq1s5gBIr7mmAThlKSuwKhEAZ0ibqPHBQMuibOxCAyD4nvplsV8MrVVsLY
Kj2UzHo32eIlIet6REGcrApRMsNJE0C7ATMTiVBt47muDXb9IukPHs5eqX2DskvYWxH3uK6wH7l1
7jEe+jsK4xeuOIRkdIT7dbA0Sa6/SCbHQIPSM+pMs5tFzmM1NoIwnp0BATKenHzv3zfr3rHyFCJZ
n0FV3VP/uA66/8z66ojivZHit0dp9x2MnrtDaXnMlgr9HQSLMO0agn18j835XP5NKvN59ijX8cC8
xdkKgxOTcbdyvjbsVDmYYR9d83whJ5SYds81juWlchYMRA0rsAav1+L11Q5L13dgY+PyOuTFpTZu
hVCn3uWgbX0u7zmbHMzWS4riDiWgYfJqzHL6qqf0rXMx/qCw7hzBN0AznRtWgVERi5Dgm2cbNBmr
tzc1oCGKPKhllnSnfZz5NP2T9xSx9x5oeCqLGzLrlh8rQFnjeNPRBsS2CRAiIUQvnjJH7HxPoUnO
cfc2ZKksHhFQtp2gxsrqOzIN1Naz3WFT5fXfwnOJutA/nJL2PRJm3vwNgIZmU5r8hSTfsIa9gcuj
i8cOaJFAoGKwA9EZrDydkjU+sopHIPDEZfje2muEn2/9zSei7CU6jJH6kYa93RFgffVy9vzUYxd4
9UOYZ7wYTd5eJwv4L20Yoxo5vE5ZtS6i3PiQxvbf0Zrv0GrtMQ/VE8NjVXfBuWFZF6zHf2/QO2bN
HxZ6xAsXwdZi0EVGR7GfmIUQWxHvMuQKAJXofmNYI8Ax+ICcDkZkwG9ogy/zYh9U0XxMieGwsOgR
0AYdLY73I9123NTHcRKURvk/xzehKPOkIncz9zHS0p3bS2uzCrjGZnXBUYbYjjiR0cXvOEYWTQRh
Zc1ASt0SO7vJ4REmMGtcZ8Z8bLPZmiLGc8J2SqcgavuJaRLhLM9eTBRMYHDgZix7qMbWQjpFQqWE
mPf2CCgTXIY94BjteTcCn6llDHyJgNTgL5OnkeE1Nfdh7sHXTl3wEI/RA/tMF3c6WS+2iwDcoONm
P90d4+nBMqn0A99AvIOlOEKsyhVY/PHS6pIVSxpq2GVYC+zQddfZXoxLk/vMlATljRINklsGd6XS
1SEDj5o7IthJh0YWEqpouGg6CPzEk6zTgt5+EyoAkdVMjN5g2WyTkmn1en250OI3GRb/vR7wy6Z9
MJ44Ig6l5aDaW1/WSVeSAyM9eIMuQxJfb4xCDxjBXq2JOZqRdPdtLJeLr7NtbZtPvsUJoIzuwY/G
T+89aXUXIlQ7wWP45VVcRQrgrrXiJWdkjf59/ODwLbscI3X00TOSP6ew/jaI7f7ZXnCapu6+6dNp
B8XgHlgaSyoPWRoRTR5Tl9CzCOyg/3hVkDpOAwhQGL5srol7HpbOehLdr19ExVG5XEMFvHIeFyPa
xdkt8EwDKTcEc/QsfL/ZST+WOTUTKN1LXa0KWyAySJftJ+nmgr89oCeRGunpyKLzTK229lYq72Mg
dIR1FxIWyoRYn+rY52qkM3cSanTfqg5jm3+TiL7gRGkpeBjZFYOBAh9TGOk085+sMT+tfEBn4dv/
fKaJd+VA4Gs1Vi+D3TBiXp9dl+w3BnBVuk9Hoh3wWXK+291Dl9X90U57huyWfSjc+LPkED7HUffg
iaHhzUhI+caNtBmXgi3Z8j/2zmS5cSXbsv9Sc6QBcLSDmogk2JOi+tAEJikUcPRw9MDXvwWlZcV7
aWVpVvMaXNoVQ4oQScD9+Dl7rx19h06eBoNpewctei56nCt9Uv1BYSLeTMvFIiBjPBYoogrcqKLR
t1nDTNpQ41OcIjykjYKPjegCoDDzuSLgNEwK7gMnvFSRySU2dN2pKBz7jpYzZfV4r2pLPyp7xu9+
hIDY3YQxJFcXEyew4vA8tR3bi8Yl11s1AWBjsvbJIiDRvDlJ4k1dPMpvYn6b+1F8qHANeESsQlh0
uIlY78EI1YzgH/zMjK45SWVrPJmcPhr3APGW4klOwGGLB17NpuiF+uXGJne0DXofntgSvsDLNHKI
SbwvkHLGfjq79sjBya+ndergrhIuI8qo2qGl4bNRDH/CDKkqXgeh/a4LJDXEevaBLwSsFktPVqD/
xQbaUHrv6kxU0kwQ35PEl6q62XqRnUU2fmf9NAc02Rgf9Lth5COhI3iI/XsZmcPOVOOJJKVq78b3
mjP+pmnRP7IAZ5suNJKNNXERTMu0qfBG/9KK16ER7pFkoN+c+IkTMZu9Bi5+gw/UvR8dA3VKI6kr
C7M7FyUT/pzhyYZ4nPzCUkfCiEKqUZEQiNekwRtTBVzoT0xO9Y+6qx65q/k44kdZ4vEDJacwKeJL
ECPNqlrXzIMGX/2OG9xf+6x0bZtzsHPjg2MyU6pc87cD/Ew63r7NTO8gXLQ4djsPZ69SFmj+wTy2
RJZJKU5qgDzslsVBVORbTl4AaYW5cQxeVHoLuKZL9n08IR2pA2tqv8IBhXIyyg8TARsZgoFwxQ00
HY332nvqyycb1FEIGOqubfCFEsJMrlF31fr+F6r3L9OZ+fFFvGORxZuK5ew9itc0og43ubSt4c2P
wf6K1Psymjzgn6NfVtBxmOqK9E7r2ibTNoc6vfaHiGFAx+bLHnks7EvatB1+UlbWkGfWeSef0Z/u
rGb47iJxaNjV8XEDqZ2IMzemQcM4Sa/Nk12zGhgbq+GebHm10gz7IVbdiXLh9Q9qp5cY4XeFqLCz
FEpmKzwXJJE2fUnJb93L1H/OK4UXzpqfelPfKcPdJY4DA4smduHL32Prwo6C7xOHTGf4KAACYToJ
5XtbqO3/Z5BOC6LTdMR/YpC+f+Sf8cd/J5D+/MA/CaRC/MPVbaS1vqk7tmX6/wdAahr/4FnheI7j
OrppC7ig/+KPev8wTYud3GaaY/qGvjBBSX5s5f/+X5rh/QN3oeVggNJdzzHE/xN/1PbN/8kfxVvi
83fZuu7bphCWsIz/yR8lCNWfcCwT0zPgEao5jYZ+oQ4FZINeejqGI3mrkdjvdQPoQccIhhkJFiDC
Csy9owEhVITpLjZv+gGAdmTHRAVdsJO84hbZAsHhUO7iwLP64Q+0rnVi16QeWslmtNWeNBzH+AM9
mV5iCdVxTtMznvFyM+vU8z2ZblSlHF4FTu7ZSOVp8NU7BniAkl7V47vuvrEww7To8/NLhLthrZU0
/iuvxmZNenmDEwZH04ddIjCwABDuPTvUSJhqx40DoQRhuGfbV2sB+ZtQWznGjtNm1ONw1TXtiS53
dkhGlW/qkDVlJpDIWvJjxQz3gxZHu9Xdsn+cjKQmRkd+p0YXBprVfPse/dTeAfnZYGEwaV7gnzH6
Naex6E5aYEJCNViXqRTzdkQ+A18vpznrySMEhHud8PZ1CzNtO/azvYbl9VvqHAw6hNSXetCfC5zh
D66ZBFUCwwZLGwolfjbP2viq4bFdeWAWLo1w0AInUFsr2BqT3HnoxHfecnLxDPJx444w1zZEgVd+
OHpOfKZY/Dr1+F5F21rO5hd56B2oBS+6tMB63CI0DkPnzPAXoy9IqVgq9UV0rjDq6di4lc0L9ooH
vH9ETSQas4+2eZace3be1qv5xwublO0eOcLKJw0ed/cjJiSQYLpOVJs3OuhE45K8IQuAK+7tO8jy
LrlqFogK5GMcLNBoM3zCvR6aKASQsaFTWrz8NsP2Od518didjDDdC00Lqhh+Coe17lCWTrSqKZGu
uVQY6hAT05GFY5M5LvpQKqM5zfSrF/oQEUiUsIh2Wwk6kBzowoLY7HCveqptPXa+cYHtgYR0H7NA
xZ9J2Z5Cm1ujHK16L7vWuDNVdd8rZ3ii5xjL/hueF/YpO++3s79lYIMPK3W6Jwll6dh5zi6khqt8
B7EICrijHhf13gDwgOb1qEXacPGT+kWQ2f3UtM55zmV87YhVfnKvhlXaKFbqYVe50BE8t/EPeEQA
3GsbuwurTRR5vxI1kACp/Oc0MZvTVJfwScBbuGNbAEUYrVUK1vLWxoPiIBhrB8W4/BQVSgW1cuyH
boBSQiMjfhPpuJPmi++39u3nIS4r4KlCzwNyWGZb3QSnkVtDGXabInwPUFTXP1/lQgPunqcHOgL1
vVq+4ed5V2oQ07r6/M9vQNv8YY66cfj5Qx2RInPxlBi2hfVSLNQXMjCta+WS/oC/3D0qFMRvPTjb
WL6b0Zzs6Z4Od4lJ+G/l4iI221NcKtKX5g4YkxU9Oi2TXywke7eS376J9xRKaL7Cq0UxziKGM2JI
t3Gu4/mrPWyVQ7GdUlhP5qzgNU5CrfB29m6fo6GVGCMz9yoqQ26mwQ4kasu7rii+Yrf5SnzEgJqr
T6ucZNS7ppha4oLr9aCnTwodibNYiDKbeQ8oUhNnr9kKUqtHv6Q9nCCBAgMf/qkGym9L4OdNawbo
2DIDRtxYfQeExUZ7EZKdPRro8CYFRsJuqnd50R4maA8ISNp5Q4JWY9+lHlZygkQW7BeHzarD06Xr
314hZ+AeQl/nCxiRZHZ9Zj7QMsMbjCs9FM7EiCnD2b/1EvSeiR8yo2hMSeYpMvmS6jNANM/+Js6v
2GRS3w2m7nEPonZ16u5K4XSvpdwfnmpv5lgh4JhbGkASMWTspQGXK3GYHZ2HhYDWj9Mb0WGE+ZD9
2mDgXQOBCKIUGUrSaL8IgPpOI2j/tGwU0svuXk0+ppOx5NeEI9tRSq5pj7YbEgmKbmG1g9bBnmhd
QAoxddMw4FrSCmIPuFpClhc0ILaKtvCd6xwPGLFCYstL7T2mn4rhxX6Zi1Ic4dxsgIeq3ZAatylB
IgaBj02Je5KVa8Ox+XWwZbOdC8ACMJnJbCSfdDUSVL1h83us885BEFzDm0bgXBvtoiLUGLYi9xoG
aa3ZZSOYgQS4kfFK4iEnRs2QdEe74anX5AvDvZ5IrgV8Wrb93TiyMbp5jxST7raDqdJbKTWbRNaP
9I6jtRGPaFwhsmRyQNNxjfpKBf7MqSyb0DGF9rAGmEpEUE0gB3IArvRkSfOTKBk89UX7zjh0Nqse
jSdCBJChbnx4t0ZES1YHixvR7FljsKdhxby7nbCE2Fp08O/D0Om2quJOKonBxfXcAOVBFkKKTuoE
iRTy3u8Hb4NB0SpHdAX9ooBj8rgt7cY8kyb3krsaUmiSESDmWAGCor0nYutoZPQxpRnui6o+QRbp
tk2Ht9vtxB7LH7tAMGsdVvnMKbdQD7DAFz3glJM1IAVCo7XomEDZBmNbPhgJvX3cqsc27suDDP13
qwWYLad8HSEiXff2BDeD9Spwe+MU++AWmG9RHgkDbk9G7T3AYio1fR8JgZ0fxd2d3XjWWssohJTx
lM9hvel7bCZy8gymuuWmte2tBdca8BspV3rHGF/HQYmEg8a5TLHDFwboCd9HK4EL3hRdFuSpiTSn
dmH3TuVvgp4fu9odA792dh35Ond6jzSIduB2tjq6ddKgGaEl96420pC3Z863REA6UboZAbTQP4MD
GBt2dvToraQWZ4u0as4dApFVEqLGyWZ1cEpgfFpsfmtuX6J80zGLaTtvuNmt0b2JxH5FnqiUx5k7
GWhHTyn6Fwf7GcTHQ235IBwcfVw3WbgkI7lr1l6AN3n5XLoMdTkpr90QKffg9Ie8KM+RkWn0tw5a
bcdHJ4IlwcVc9B16jL5ytpZUzV2OIU7MWIudgdDJAZxNmxHxWaDN8kZkEQCpXjpCD8+UT5ym6OMs
itJFF6J3ERdWDHsoh7DwSzQdK/k2HXv0PXW6rZ1+YP29jvkCwEYg1NOrjqNhreyJh8HdDFO2LkPR
7w2VfVYqZoydkYKJBu0pDSMqn3Lf8N8Yl/Ohm59Ql1xweooryzE3V/uKL1LtXHOZoYbrInePTW2w
DiUfNpEda/wR8V2PkxDFu3DWBaaHgGj4u35JjCbZSNDTAGfSdmaz7WrQOGE4ncqmrM4DkFvc4VwB
qpi3+ZIX3qE9cppv3SJ3U7X7eK6r7dioteyr4rEZB2YkZRLtBZ0NWc/WU9kv27Bebt0GFZ2v08dM
hweKkuJJKg9TOuWsHSUaJqnknJRWc1+wT8J4qm26CzT0dVz+D4toKyIcBLhmgIEbBI9xZ8Da3vFP
Bw7N5XuS6pD/tvihZ0s7D8CTK1K8H34e8P3k1APtrznVKayH5PHnQSPFCH3ZWBMkouN7ZSm8NsuD
4SmW7anpt7rV3CyKs4MOHmyJyOO3xX8qUbzBLf/5P0Xdf00Z/JxdDhsoq/eyZRLQ1B42Gv1c6QbN
o4wKDyszWfCohYBO6k2DNijtm5sTe+2pIHpgoBdyc5eQ7bLGTQv7/EApT7RfxB5lYJuBWwCM2pm8
a1TL/grkKk8d7xBi6+ituDj3jRMHpEORPZX04qJm4uBF23jnrLj+fNEszNvQsyac+/SNmNVECzqt
SygCtdJ6gIBluJIjAVfCg7PAVISHSNraUWlaEOJbnMZokjnBYGlpDe2F0vDel7zlwoEyPyc0+izP
j16iIUe+gjXIoOe4BzWgPxZ0Q9wygxtXOec8Ev4FKjORznYI0YmUCEu9oBYrLqgd3EtsqQb+LauK
sYx00oz5iMnStXUZZZ9xItC1HJV80dIhIU+bXImfL0XNuaCYayeQGq4gd19RqN2D2PzmeGzsnGqa
Loku9D334QaiL9N5mSOXbDaF7TZPlcfBrvwzlv5zR5oo8BLaIUFizzc26KesXmdJk8GswBdrkQ65
owDo6fK43r3vnzknolX1lsF1bbaXn4dpHIZtH/YAvSkFNOL39JpCzcA/QZyvHTg2UDWsTt5JIp3m
vmHzHHW9vyTkixwzPvtRMP9e6nest91TUS8w9RYohJvUOP1p9U5Vhf44z22mflq40iB9PZLA5pMM
g4LMLS+4f3krHGu41YZx8YGbB1JY0Hnk/KnbqHzHKv825iG8KQJltmAkiH4Y+JCB0CMj9MVDYVPu
u3H9Emq2JAzIljfGJO3esnGYDWmDybKjHM4Byj9UeSHuaY9x9v49xidnEFqgFTkWOCoBgSsDT2lT
PiDgOPWwF88G/KyHylfizHnp9PNVIS3+Na43bGogl3l7V1JTU9BylTCM6wokbSmLVBHHGMLkcJO0
VFHRoOZ1oBqVCaOAJLUAFjk4KTVUqj5Y4y0xEEc7Tk9VsyK+XKIFopZLbK4zDGrlUdDR8qCQk+0A
dX0ZsRnw0JoINJWrdOdQlT6YJlv96mygCuRVPRRy4a4acj8k5iVjK0E4FdqBb8EojMM5iBxYZKHe
bY20AuE7MsgvKmcVjq53AvwMb5OXU3AkXEUjAfMZaPKNTaC1kydZQPcGxT3VUKnqkekDCV+z4ZMA
8e57+bFNrGdy3kF/4lm4yxWGQY0Gx1qa2bGIocQ4of3clP173hjH2B/j3RD3H+EE3NEnDXCL84qi
04ponpqfLi6itWF0XzRtju7I9texkXcYZg85Pjxe9PwWqa7ZosBb1WmxqaMWZVaNay1lkt7bGkiw
/hm7E7Jn762uSZ+rsz+4xvQTOVlkHqLbXjt2C+cpal6e+GwEqyRwadwMGya7PbLgebwykVIrEfn0
fbxIMM5mLmhkSx8R/Td7sLuadDM9QhS3WYhljxLXJMqLFRmip0Zcw4DiEz8SqdVRyIbOnG4o67fk
OpL3IFDqfOgpTFgXQUtphBjqlrG8nuQ2Yy3jHI+MyH0ZMkEaL5iysd10VPzpqGl3veJE3jqQLWIX
9QwwQRSJ69onsgFE4tWfnasztvG6F4iBp0a9W2JgDqpA5VSTY+9qJBC9g2Eja81vK5dPgkzodCSq
y7bRVA1G9WXLcTdVRrLSvYiIO3fv2JDosW0jDwAUeJzwMxkJfSKForM2FNBvJos6cTfrEofVSro+
H8NIA9707rsYNdVQES1BkTFuZ09SWnMmjnp+JomhFzRufxmj4Xc/NLyDovnVt/Of3B8fmkW4OzPG
w4rRi+HBdyqOmSFDcRt7mcqZOjd0nO/nLnRIf0XYnr6lWUtITDfFm8gYgtnX64Pper98q7P2EVvl
NuutF6+unmeiejlgOu+0yJkNIKNGwMCIoVyAyMWGEg99b88pyKJWqJ27RHinVOO+MzrjPGlcaEwb
UbRb8t5sI7zXKZO72bSZ3Mp1yeg+AP/7bEd6RLEz7HoSTPzQWMxVLuzm8lEwg9oWkgfeYZNInJ3R
VNpuxo+2Tf2IXJzF4CcJJMjRUSzdOZBUIz580944wzPyW32P1wRWZJzvYko3eDBTFkRs4lYiAm2x
gvSGo+05v5/bPlq4R4h/5j5cpz3xjlX0qxT4xHAWTYD0D0SKHpOsfVeTh69gysilZsBtfgpKRmay
6g6C6huxCNeRwEb2lm6pMcf9yOkSR35uPEbAYXycZ2s9eSGXqg1sCmvuNixtGFLq0OTEavmHfz5k
LpE8tLKoPoszzdmS8TnKX7LRWMc0POR0lWkEUiHuJbqFckqTS9nxAjgmbYQzfkxImLdTEY4rp0UG
WePAnmbrs6+H1xpTe+0jWgNHyBC1Gdq1T7IPUxbCXh2cqpqf/aqotigmOXK2LDu4uD6oz9O52lPu
NKt2dr7asd7QG6svzNF+16UMFDYcoOvzUwlaLqhUhuZLP+mDunW2mPZyGSPPTEKiPt/GoblmDt1j
gGv/KKTyNZv7xcpfOY3vLHd2VioVII6T7CmLNiSqOusqdA5ZanJ8tXodPTqcwybSxX2k2k/itvEN
dd++7n6MDWklkw6XGLc5oHedfpmI8eOGUf5WY8VYA0lAQGClT2OKzmxe3lbtJGLRbskEtGmZ2DUi
9dLVnpk/f/YasJsR7f1Os/Obk5oPfgUyvFBgOpMSHWkf7seB6ZiKHePcGc5D09UN+kKytId6em4T
7KPGED4hW/qs4ngvEyhCoxyeYZ6rbTQTTQf0FoBN7T7rAv2m9YcP+2FK5g0bGWqZGaphQRLN2tbH
M6r/i6AJ7Udw7aIRLg4WTZRIxbAVKIDSQoNO5+EBgqaCw0ADrVZS81WZPHSiiw/EuO6zLua2ThSm
k0Ru0+LkCwxhxCEwpjJAdEwN8q9qBOQeJZ1kzBVHgTHSEJjh2TqVl6yrCJpzoYUnzyxk0FVEKWkG
GqAmS8/61M5HjKqETw4uWHV8OGTBbJKCVn+ZkaDAjgg1XH9wMqqHuCGEoWz9j7ganzneLclhdbKe
0nhjpAqHOxz+2W6wwNQEYMXWhVTL4g6jGxSJllO2sONVBjlqXajxs0mx+jBjb7YYKVOzqXdEYzBc
819AWMVeta6tUG6i+pSUCoo7WPBNioxjZVj0g/XqCL6nvWGp+IZ+MJ2dP+RfowvgGBDlc7Hx7WRX
CYzCg+D2p9u+yrWG/u0wBBhSiVVeagFmDy4ZLggQhkCrfLGxFaaE3sJTmSWOAO7iHKEGYBRzkGc3
7M4oWrwQS4KVdfQFaf4gvVjXJC2/4qGb6k5RTZvXXrOZJCCnTtPr2AI+8oD1kS0PG4jjRoUGh3Pw
zGbaRlVy1RQp5OhNDQTc705RpgfaidrBQQ6rTUdTq/KgHf0/aRmSGaCXJHaObkFx8uzT2FvUeumu
Z91ky4KnRGOLun7w6ltaFh957n4pei6bxZCKyZzQbP0JrZOOlBwPvO4J4GIhHVDpdwdtxqpjg+n6
uX4JfXtvBN6oUvySIzkpQ5WUWwMAdAyIa4WDPyH6Q/yOkd/MFQH2wDs54B4jLEDMnJwvzOYkiDX1
NbFptRmIvfalSjgBmltNYIiNu+w1LQaEfpW4FSSwIDcwJ2gpjvyaUvcjKRod09P4i7Eck1sPQ3RV
Dr+h9RMXflfp4BVj0kbYGuWuLHxAMbjdsUV0pDUiFZI6vUUkcVBXA4EkFk9HzGXk00fKgXnXGkfh
xH+vuum+dU18rcR7VJn/EuIbQef72YbYDgffuansIBBbcBMQ4MC0zw1m4JTkeyhtVdGoAJtjPhuN
uFmIQDethyqIa+lkOccYffjKGY1N3nUPItblOfbFpck0uaVsJL+FDJw4tpkKeW9RTaJEFYP6HrEU
9abNQbr6LASOiMouxQYA1i3Hvxr6JjnN4NA6iNvr3H509Gy8Lybrl5kM0UorvGejS8rVoGIiwDV3
Bc4KDSX8c8TGkkYsKmwjEhsGemTrxph17JwGZFfXl33sE4nE8rgLJ2LEyiY9kJ+5BiVVH8nKZqrn
fGZAGCnWxhUydovr+DVhhr2fsqYIqjR+QmuNJxL62TgrwH+lBZF9fCXqG0YenZIw14ggi1/7BgSA
3vZyQ64WiisZrewsQZUBFiUCAroaHLKOeicNiol9p6r3epTKnTGbjzaAr3i2+pvZBHUcPukq94EZ
ULgSAwCmDLU0fJtj0XCE013r1pjExdTO9NggxrhHOeEmmXY39NJYeTKb7kZwE0idKz5UYnSa0dkn
CaK2xDY+pUEFERUYDWtznzUa7wAekp1u9zvTzrFPcqiZWzrUPidY3W+eR7O59tXwaXVc8F3L+Y3A
WxzEOlQv8ndJ/Mosd6t1ziud/yeDUF1CtRa1Q08DH7gxV1IYZG6p39H1dZBloGRMUAe0JpEsznyt
hu5gC7hQjeESl1DNNuJbaAFmnK5dXZl7hKrWWpm3CjcL1ZzFfLLD6ClLJTe207zV3mifZwWQtumC
ZhFejpQyBdMZwvLoZI7NYx/OL1mUYpKROZwEWz0R6nhle0nQ//ec/TC3yGxT5Au+qfRIcSRlm95h
4+8at9gRRUnoeE8QYToQQBO7J9Vk1s1iuLHq6m7ja3gyGENhR6970hdsLD1TrL9XMr1wsB5WPs9s
yE6mnZdqR8uZ39g4PC3VDgLajeeY1YuTDmAnWaORKiL7FYQdudWrLOZsM/VuTK6KoseieeQuuE8e
ICVTj/3HJWWGFvkSvoR6CkcqITAFTGtXQjv0WixG91UUqQAshbmvuWfikRTFqcD+jAUoQcHE3KTP
aXz7A5ryzH40vMF56cfmPeybU0600mth5w/T8ItWloSTVKcBoQhmMJnZSQECWuXDgRiL+Wccxm2n
4cXGP4bfLSsgIOta88ARoLwzLKu8YT5Gxk6/G1kJcCXNvuKziW/jrBkHxQZW+iu9FPIxy8MXSGfO
dsA9ZFTI8gs4lwjatasDLYHUQkfD9JVOOPvZ2mr7hW0QbU4o0C5ZSeBHqFfQjf4xW9/dep1+n9CS
pTtE9G+iCN/BcH6MKoemD+PkuSG0sM8B2OViB/kfQDfWGoLNd3VqtfTNBUCyBIN45vz2DSxJ9s7m
Ur4orCsIniesZ3Py7BVqE2mmeiW3OybPRTvrJKafI6u9gj7Ljv1UP6WVUW8JH803fNRoa9W4SrqS
cg/17YZwykeyp5/nmqM67k7UMElib4wWOTvRDbc83DmkptVcTDQG1Z/MejN01vg8vR9mcsrylJYJ
sVeQnhWhB8GoglLHAkOM4ldNOl/fafV6HjaY1b+HKKe+9dq1dIkkozNFdYQ1AxljdTBnbAGpec6I
6qAmMFHXTvMu6kqoKs104HcWsP8CNrJPz88IyeixdeaD0W6yUrvoNu9WD2bIqalrB5JAgmiqs62a
BiZrWNGz9kmWWCvCOd8Lk6CRZOru4XqAzJTfpSE4c6m1ULJ8tZ2HJd4PNg6CPwuMl+ZTGhhOfFaJ
S3YSb3ia4HiyhMaEdFTfChJI0iXtuiooj8m6uhtj7XuMC3szacywiw6GZL/k49EJGY64S3o+5q3v
jF4AErhbdy/TjN6BWOctXNQXv6RDxKw3P+ISIwOhe0vFQFRj1q/7kgtv1PH3i089gyvYuEMQLT0J
+IZ1AMPtQXQL/twXHkXMocHFu0rQJewMWqhWg0bK7LAylqG9DQc0oQ4BIxu3JKkhdveMNhdOHvcm
bcI7Mx1Bo2nFwbU+OjntfMeiLdzwWpB8/8ZFDVViGJkbz0c2fRD5Ee6nrNfTYzMLIsT8AguI7t5P
ZJVr6AQ5PTOSA1sRGPwe+Jyr31Ohs19W720NSMWz0O16Jsgon15039eL12yvGvNJN8p0Y5ZTiYyO
G2coxmyPdci5ch3gVpF/pFvycvt54Ws6GYVdAjmleta4T3NvH/YOOoVy+uBV8Tw3Xbgu83zXky+3
hem/bRF5GLb5B/IdE3+x0sUMQ9ulC58k2b1X+aSDKR1tvCduuH799aRpLPX+pB2qidSIkD685tOM
WJhlJKVbEA/9U91AYSzBwLS6nNZA4hfx8/iFABntpIPfkr9p2ikTZKE+7HvRv0YK4h9haCqILRbQ
dj7ZNjLUuotxd8XQuUT9y811Kpm0XymilHaJcrZR7V4ZJZsYJI2LQa77vjDtjxHXUymhbjaTvfhJ
zCc4eNd5PGkK2waoES8oCgiHmrX3YlpcMTk8jnYAy9SsfEx9Mzo7GbvzdkJJdNc0E5sQ3YGszc/F
HD+l/RQeqIoj5lEklBJCwd+p7vtJkG5aYzDNJfQ0hP24yYsxDnBamFvgTZKqEcxfp8/ehnqsXlnz
x2LVu+v06ZEEAY4zWaXRn7cw8RTIr4B34jf3ICQPi+ahtgWjW0ttxpSuEixuZrIhosTiooR5Kukk
3bXHtrcujV/J3ZySoZAv/i8fHFtJG/dO+tm9RuY5FDJfBwqh6MnFbsriooMCQyOxsUhd3NATAMCl
V+maXLiH2aTKgy0cuGyS41TWW9seuUcTTHLTYDzMfZ+u6XVuWrOuAxc4BvVSGEA8A95dml9YmMsg
xURWtOhKhqC0sJulGX+hPpvjrphgKowaTP0EYXCqmt+jyG70GdKdOZv3xO7OMPsY54qMaFEmeUio
9EulzG+7B8GqN2rbl8BjsDn0WA8ryoMh2bn09HdYSggTHGzSNDPjcVK8F3mPNNQsNjYQ0ZVl0Wr2
wDCvdTfbh27zMuv5PQbXCEmw3MFx3GpmD8c5sbHUW8VOz6yjiCfiIBmP5dkjsdWB77bYH5S3rcmP
Vi6BTUygOWBw7u38aSU7mFWjUfmrSN0GNENkC8TPoAjA0HjNpm4KQscQiTKoeAmR0ayQsOPfMe48
LQfy3pjvQ6EHGZlEOLpBbpuJv5sy55JDSVnXpmasLXdfC7SwuJEAENmlvbba6Y2dBpawuoQSVJU2
DSezpRqdJ+YDSUtnoRidoyaFse5NPJFjA3KD4AZaxzJ9RJCCtR5KBuSK6SBnMT4WnKf6ZqZTCWJv
Aiq1Rn23jlSYfjVw3+7Y/Ze7oTNXMocNz107H0xQb2s27MByUeEzoMrvy5R8DwJCwHp19/OcvRhD
bSBN0b2jPgtWPwUbsYFpruaSoKaKJSHJFzpVXNefw5SewZCUL9YcOltZCGdLhIO6zUX+QeserUny
8PNQRDLAPOIFniD7IvcieRhGTDq8NvcUWgBBfv7v5yFScGDdhFHrv/3Bv335882W+BIe7c+/P/7z
f//2rVXuzauYN2n9b3/wb9+MJqo91HOz+fttkf2vX+7vcz8/1SsOq3TVJpTJ//qWv7/F3+fCPm23
Rtt9/H3q77eJQfz3l57GQMYcOkP/t+/9+5ymhbBte45Bf5/7+3f+23OncRpYEf/j71gC010hKUDR
/x+/D551tx+0xcr9r8/t7/vz97nCbOCHIhVoW/s0wBk81XGfE3y9fD2FrdiHTfXPP00xzJx+njdH
BqcBJEi14tyvo+fndJAuaDz8rvK5dUi8aVsj2v18OXGSMi2EKloHEdrowYRUQI9PiLA2MBnCP2H8
MCGVRTsF6Y2pMrYZIw364dnFIHWP0y/fSse1j6Lq58OAJIb4RPBycG/fNL0OantOP+uSoMGktMn0
IGj70oYAmdMJIVWktGe3rXD0Ukdf4IkVj0mI8NM2uQvHXO3daW6OdE6A8NBbQzTlvEjOUOtqol2a
1qTWknPF8LRsjtb46Phx9DthGKKDVBhcM4UJSSePzt9unPJ9ZdbvpP3yYkibCqdhFRufGk3xoxuV
ktLbVthh5q3SRbyfzdh52QH6xE4PBsfq2etZ1pbOTta90LVF36nu/KQ1V60DsTCOzQfcAeZdlDMC
S4tlV1Tttsjb39Q+ROMBukMOyFAVZ/wam9gb6Juv2dCTTT3GC+pIkmVDb5Hs1mLPfAYNKiSsHmrG
amKIcjeNsD2G/lNT9TFLNsA6zW09I0ZeiuAaC6YPlR2hr01zCHo1us/wwJhggulh0nGrtVXnDgkV
yt4S83fbw3QKdf0t5ghIGtyqXri7ptsFS4hgOeAMEm0nA6nf5JwxT0rwbaFSQofzBJFGVxJRwkx7
g3YpurwviNRUCpYugrozNhjjGdqGdkcO28RcDHEBezpFST84x9Ei6yhh9IMUjWC7cIgWEDLGiKF5
E6Dl+ViZH0yQXda1HaHn7cCUMvcmUcd/q0LW4aghLwPzhJ19xsJMjpFTcLiSB1uLMTG6+5iZgReS
T9XTdSU6Zx0KNEGjddToPO1ka+0003hH9QENivwoekfonWa3XHfaTRGVsqCB9i377cKcY2lyXqe8
Lc+uhsDyv0g7r93IlS5LPxEBBj1v01t5V7ohSqboXUTQPv181Okf1TiYwTTQFyVkqqSUlMmM2LH3
Wt8C+zNsOi3vJh8lSDeBC5FdjSHezA2Az0W32DFWGQALxU7HJrMG9IoLOJrf0sLaD42We8Mpnoiz
u3JQPKAHh1nXeN9Ts+g3UmRtCWazTRLCowoHCc461sM5HG5zo8VBIqwnUlQddixNe4I8UxzeA5QP
/NGxOFCLr8Kq12SvQDrrFBrIPHX/+HBHuXARalVkj62r0VxR5JoLGgOtlaZkbKrPxpnqY2LGD3PD
31NHEgql5dxSQRQVOyvwrYr8NGBYSz51WoqN51h7tNDTuhsxXbbMZLepsO/bnPRbmmYIBvs/Wk0w
NwKFgqIlSz00m+JkGbxlqmQzZgXI4Co1dylI3lVpAEmPIAFD49+lJqe0uKqeRCOQc9UCZpfNMULO
7RaFTbYRAIeYtA/hblK8A2Kck1KV+q7pjBuu7Qp3eHvQAw5o365fTYgCEKKam8I1gDp5FD0i7qAo
dW3EBdYRVOBsHWZRfuPG28rOPjQImN4YJN0y0I0ZR1ePtiAs2DfSbDGzJtRfgScf4MbgDyPOLrdx
Yg6xZa33raD86RFUrcYp++g6+emXBY0iQH9MtlS21Vk6s97Q+woZ00+TVoT/vPnIMvCvRPZhZmpO
Ygr6/D6dP7tOm/vuGMW+T7BPuG09BLd94JNmUGp1jvIHbyymU0evZkOrzyNQ/C5kkrrmxDIfesf5
6rX+pWkMBIuLMIPjyUozbrpQuntSMY5FX9hgRMZ666ZXE3n0EfXpizF2MN7Y6WVn73phvAx2/8lh
8bPovRHlE+DEgNxeq6chOiBBD4ZknRoxjeQq2HljF2xr75bymwHhXDYcoAmwcvP+6Hhi8aebxFn1
xh6tQ+1Cd8QI4q86i47Zz1VWk9EI1x9I91Sr7+VX6bzq1ZHzu6jiahE00DYlfWYt6c/l7UOaD+lJ
FsNELxlZHWTtzzbFixSk0WM00OmTSbCdiYSym4eE8EuyS7vHyliapnjieQ+a/Fz3vXM/xuI7NocP
w0RHLwqWR2RJqYB0Zpf0hytGXVbONe9rtKGtCTK8AgAbAZDQ0JwPsS1ep8Ik9YcQkQMIIHfTN5IW
GpDZOSE+t/Sypz5MHnrPQ7zaskzWHqICU931Ah5dXtJgMh0msOmV0UsCfBDBDeZA3+r11a2VwxRp
SySEC656JPLCI8u+nYtHHHJIhIT1qlJODAYiK21/+oN8x8i/jJQxDcRjtGeWADCjj5+aimmLD7YV
PmTwyXyN/pLrHfqlN5V5u6ZEf4DM4TafpH9OArtcC5sIi3WW81yE7gjcLoyJHMyOkkXvIMktbJX9
bAqaXzN73MZCRFrQo+eeS4lhqj+WbKCnYEG7OPVpnNBdhD4DAERfK1bsSx634iDGE03gcQWOkQ5Z
H+zboBlxu3MmtHguA0PSoAnrbavdR0KSmEg2TX6UMyetdmlMZvU3pwtO3hLJGOT7jZ+E1yJRyVbb
vElHHGbK6Atailm21371DNkiOOSZcwnrdp+qgZyQDkkeQlS6jshpg6bbjY7P89sdKzBgNshPWtbJ
sM7rZivNwN/Pky7XeSNf8RhPG9PmHG5iDYxpGOnECe8yr94xcY84hYz5ZeRkxlkNAotkJIdHgtcX
RG/vObfIGznS51F1Biz1bKQvmphvlruEdXmQS2sWLKUBKHdVNLlxrX1GIajE3oMC7oIXGszTGtrP
INcuNoTGtcp81DOR8VW7RJUUVnSmfMcdbLk5orpuhRXF2aTxcy3Te7tw35c1fqZ7svNrbN9Is1a5
qyFGuo9MVfq1tAPEkmpxVUs6HBEDNqJm6m2oQNwQ+XjCLW0fHOm/GAODgKa3ppXRWpfUQmbUdjcx
Kvi1nREEx2Bt7eY1iRDsMU6zbUuqOaLG9q4Xm9QcXchAVL9UkTNu4Bml8uxIsoYmnPibsRhpc5IC
tKbM7tay08e2Gm7yCKLuNAbE67Wvhc0Bf5wUGtQSHwF8V5YWfom+ng74NY7s79OK1J1fxM7jX+/d
z9ls3oK4QZITT8fRP5Yxg5JatjAWuwP4O7keEvGbSwI1nX8vPDW+Ur0w/w1RFhYxjmcmdLTtwukp
Q+newG3eyFaTkpKYRygGFpQLXnfLKB9pfG+NzKUrwLhvL01GkZXX3ox5CtWcB1jThh7RXXV2QvvJ
iEjooc1Om4TXo27ozpbxm1kP6KxzC7bcSFehANOqCkBr3bgQ+wYaiD6yl2PxmHjwMY2ZKOiss76t
3rlDaOPDOSm2tuzdPba7X5oWvzETfWK6KqSv68d7vyBCPVcZLp+90Yc3CAGNuCQkqA7vU69/q2fb
OvUlJZan6T6HRXkaVQRRfdHJTEYJ6iJ07s66LaAhQEfCYoz3neQeCXbOtJ364GvdMGntbiFtxHur
6M+8MMYxMPeTG8s7Wo1I4IFn+YmzTcmhJjdszXTK3CdjykCtMAhsooOEl8iBxB7rdYLfkzYNrCBK
bWjGvxtlZ3TuvBcr9+5sTBCZxs8+l3W0rbL8F0OL8dQbcqeYKh4idoNS98ekdAXhISwcjtT1KSeO
eBfL/NZG/3tK06Y+/dyymiQ4Qiv5uWMb3k1MUMTOjw3YDI7I9NJrpxuokv5kM/wMqdzcIuAsAb6E
fi0T362XpsOBnWQLIYDeRJVSqQxYixOynFnH29PPB/jq7QmcSEyW3JoytjxF/crurD+VJv2xapvN
FEdL26TsN64PwKFXRXsC4NcSHDvJbWXN3/CMQX/M4XuuBpPm13SfpciHi5RmcDAh8Fm+pcnN5p8P
WVERrewxrdbodk/C9Z+FOUw7tyMbsY59uLe40Tczvzs1tU8LSs9wC3Jk50kc3XJlkBKpJ84hy3MG
nBGutIEFhQPJBKEqrU70iRAl1yykLrTMU+OjIyfh5HOCokl0ZUfJTGuF+I50mTFCxiUGuhtketSi
pD8bMMfWAbAP4ohYSom84WypmZwSSYoEisnMGLIyRuHcs+D7JDIsbSGUOh/jQCM8nDoPpfEwEq7G
eS5xfUaAFqSeKGIdI9zR3tgO2NJGwXBWLhEX5BzscsQnmccRmMjwTZIWn1nJsFYL79OE0+alPaYT
G5B93PePoejReXqToiHIAouQ6miNI1MJSu+gO2AT1QyZjkrMF5ONvwxZE+OCLEBbLbiSbucm8tOy
kwc6Up8IEAmTJWOvSuw1dk2TOnVkYe2LlxJf4TRkb+VR28Y+7UpFRVKRQ16zq4fdl9dyIHKMr45r
bTt46CaXGK45CH2a+lm9yTSbfBdgbwrxMuDpQs8IUTFn6r7FAwixOyPZQpdEJdb0783wuqCuz2Gl
kRi5eHCcyL6NnJ4pMlfKWuHgZE4crmx0xkPuPAxTpYCnjgo8aKnWBU30emLbAe3AG443dDeXL9Xg
bdTsq1VQT2C0mTKa2M9J2iueAB99KuviJH7+83f2Pi6LWTo3aU3t7Hkuu21XPBqB/yKamdKCerBS
1gsSfxJM7OFUDwSiWto+MAd+iUSPGz0gjtuP0ytapNipj/hW6AYgIaySmCWlR6jlmszJW/66Rtpb
WaNmZDGFm4TScG8myPPFkhHmd98dAuMN2Id9ZqhmO4dNtI3LmGNiL89G0S2Jc9O1PxQT9GHfArdb
RIhKozo/zlR4QMueIG1mT4JGbTPCY4WO7rkLGEYx16jUcII7Wq3Thj/TC/w3LQLSwZovzq0ERalw
l5Fzh+CORCGzEukGime7VHhj8aAHLsc+JWfGEWyUHfb+IiH7ldYIIbjgwJoAeL9lzde4VUeMADxL
RPCtmhLnpndxff06WgNTJkl2QOswRSFzAWi4XPfLuNNpapLOuSzFRFouSqNGeP0Wsqvm0b1LxkH1
GBdnAfebmYtf7yl5UAtRc4GnaLmQBO2WWTmQBDj2IHr2KGiSl96U5aU2IKiMS8pPBmpEfqM2egR3
XdPf/cOATCE04HQJ/FlaxTs6eOZMqfveOMAB4iXIOC69NyZ0eBRNpiC6JyBNBdDQ4EXdWtCS6Jku
DaCgRIoic3JPNVeSDCEh0WPhScJyUIIVm90ahW98MMkT2qRdBBFMWYcuqaJ9M857JZrbJMTrRKz0
RLhmREirExwMunCkJu+ZiNnrEHoZChiAwQ3TXi58aOssOqKuf2E+J82o1/7RGC99RZ94kbqyf/Cc
jpo9nPDwvAu3diuYgFLYs+CWu9EDAcz4Nq6Ztzseh2CbrGUlIDR4FFRebne7vEb0WHswQlTOzKQo
iH3MAipRRbxrBs/Sb9HzVc5DZ4ny3IWUuo5AjjePhNzniTq4gRzvEmAaqIoYrE/9GU4Rpmc7OyUG
pV9d4pyy9Yi5r/ZoIXJKuO28JNw1NECOQN22nQwPxpwcZ9to9kMHZWoqEaJwTpo28QhbZXQpQq0h
/YYnVO2dHua23UFwrofWvyo4upjaGfh7UvrAuPJsD70MS2CI+MKXYhN4Ltua9Qj6hmjTANnPPHl7
CvZxDMRJ82SOmcPQBL9Xjrifmqs2d7mabpOctAe1SIXlXTGEf6jobjubpSKqeogd7Mcnx8r7XSfU
R8ToGt5m8Exio3kXWsZDoonOYZ5qZB66V5sUOWsUwUFYoE85hqZdj3mSTRoEtXcIQ5mspazeXMcm
pahH25zaR2NQ7y379jN9nWQzaHO+9QZAwXDdYUZlGzSIwdE1mpeAuGfWVCNaDfP4WJiYcUyj2JqU
UMTC+XdBXr9F0Xyox1cPEM3RZ+ZEycFBm/qUPSdEkY8yxazZQQGKR7zyN+6ILZelct2HkHaHuf4D
Sj2n3i8eaF0MvI04++EKdTepPtpOx+re34XAQPIGWYZRAlpk9XO3cxCRMkYTEftUXaQeSMnugEET
a2l+S7wzyr4yO/RTy9sgBvYc1fgLoJSXew2UCEHfAD+HdbzW4pebynpXB8424IE1vb2j6vxHrP03
3chWaAYmI28TpivMEjBh7EN8A3pEna/9NLlYw/xILPIeSRQZ6ebrgBp53VHJrDMQt62bM7xurewy
dBmlStPQ1R2Nj8hDQWl4zOLp2DzQsuS3astzwnO+dfr2s2vcQ9ehArUtcWfZeJCjmA1XInVaUY6B
LFV0uUPkxF1ufTVt/I40wcKE6FBpTJhXJZXzuMewTCXpwRGV1G2oeMjIoc1w6UbwBnKcv0KDjnYS
Eh9b9XFzA23y2hKPmpGq7YEysIObLG3zbV4RY55m9tfyknWpzxpbcLCCD4BnXKcPXugeLYu8tKhh
c09tlEZ5gdAcWS3a3heJhloCIN5m8TBDFW2uXQnsyPWludlPKUj1WEywyxz4ufG7N6Jqk1yiJA/Q
ZUlkelMEXElNpUPsF86zcBSAaDWL02iXr3WVA7aQGZ2MnDhn1pdzPha34O6/rK7k72inr4I8G2zZ
A2/5MOAQKYbfs/YJyYGD0yH7dJBR5wXibsyZv7Xp1Pt6pk9GmH2wQ8QHtNinVazaRS2SoEKdPdqB
/jbsOc8lzcLLRQvEUAIvdBCHBb0oLjr69vbOEoSGacSVogYlajkks2bS/Bj6wUfRSagEAUu3ZduO
+5xnFFQ6xXvYsF735O3tq/R2VlF5HfxwF4QYQDFxQpnni7t2L4oRJh4qy11ZA2ybbURobX+yloL/
50PkTv+5O9HARHJ9pNExg3SYf88lUWlJIj542bNbnQq1T0dK92nugPJYJMlSP3Lip0VYGM2297rv
SvD2c0b/t2tENwRLREvQJOIQQJmkXZNlwJECyc2uYUHcxQBxVvY+7nXJyIIsFjCOhBFK9zAX8Y+l
pl71nBBoKlvnsBvQEngJgpTMuNPecBF+9UWL+dbPbeTjg/MuTXmtHSiWQ1k1m2iK4BL8VhYNPqIy
iHda0sc79DAB2cN1P0F7HqyHtjFee8sLUUMYhDl48jLFTLHNMmExHruThxRndjNj27NZrudgicKF
I1/gS+LavipXbPyGjNnELVOWcPFNfDeva7EEg8xkFLfiDsLINRmdTyGnX2k4P5O4ATYWVnwW4N1K
+wbbqcW7rneWXSpCTWwI70DLC9wKm4AVZdG2BcB0aTt0GoBvx1lPxyppEqzRGMJT1IK1CT7FALXM
7vMy+1RgguF9ACLRwq6RdeQJojW4d0z3j0ZPeSgG61lViva0lT914e8qL1JQIAh1cpruTO69bckh
kdTb5iUh4mOda3fe8KY6+dYp8PHK9COQF3y+l9IjXisZjZ3z6TtIMdsOGmdjP0HoK6liBsp5B6p8
0mwYsjMfq4zsaBLCsvUSbazUYE87maCxph8FEGykQ0FusFWhj666Y+hwQirhhWRLpCKWGBT8TUiM
TsuBNO6Zq9BeTzqUh0Fph3tQJ5zVMHPPM+ajoSLgj/Gz2TJywsY6ovX01fLhnPWTv6mssqGATz0c
2WmxSVgv1gQe3CWyyU+ENuxolhU3iWoP7iJtTaQHVAtjQN13B8uTxsGv4letcbB2zMd2Xj+8Nk73
lZm/SYI11njMAvba+6S2UObm97G5eOALFvSyeZ8sdEvSsH+lpTZPqh/cQwBYfz0ShC7QTFImVdes
J/m7olc8TNDSxx9V2IMyhu6I6eISG/FEtarQCCxYdzb1he1elVR2xLwSTO2fRoxJQmXdqZmL+1xU
ag/n8jwRbvIT8baiW7URJi7K1rL2rTcxXcRZlJa3cDQZVIxtekrMiUNv9GRnrbsf+oZ38zTF+5io
UXIufX8t64EEqTqB8UM3zcLVdcxd98EmyXulGg7khHYtMUbDcjyEJkexQvLLfWkheJzj04Ayh/o3
xcVpNxdsIe72Elv+b8IF0p0zGXeV/e6S4H1sfYDBLqewFtToGoDTs6xo0IRFkG4clE1riDMstRQg
yzscYyAMlsDCbC4wZYxYkjZJ4aHpXgQXnfeVBcVzHjo1ujBSndzBvldQBlOmWak1wJ2JPwA2MlH5
Yc8Or+XI+6IOii0zQGNtDw1snWY42rp5RRv1p+wjIjajRxEN0VpDexQRgYRRwxk6BPm+uOfCa5Qs
yZr3aJWxFTkYf82RpprZLVBLeyq36VaV056kBlppsopWJvUXM/R0P1jGyldts+tTr4EPxMrQNp4B
2Jku6YSNsrLFMQtoEMSjDX5Zs3NPw7VrvBuL149R4hL2UFMJuT1aM2KQ+LEjkz53Sk95hVepHLNb
RdKjHjRs6tgZV6PnIpqf8w0zYhuGA02YorLwqLPGlBmiwcqx1u6SWwaDKV2D1ot37vg5LR7RIVpm
4MwkSTZlMNqgnCEa98t3oFzgjQIrCI4xT412w5JDehN9ZQFVqZXEEkn5PpZue0gh2VQGXu0un577
yXqbovRUEjbEnhi+abvt4AG0BAg5xVVHENdh+uCtQKQoJkacGvsUdOT5F4a5Q1Hn+lD34RVDS7yr
ebusYVFtTJeE0JBjpiGaPSUGfFakM5SaOAxA75NF77ur2dtnDBipO6mtSFo/65GA1wSfae/BvKyG
eYLPFf6mJ8n1jue7HYNXBKAeWA5Gg4l9SZuLRse8GSDU65RLaGLnMiLVIjOldQPrc9cS+AKo6yGb
COysq5tIcEygD3WTm0DkwTAnFcsGTmiGFtlV5N5VWRNZjdC5o4oxROfiDdJWcq3b1DqrhNzxvtr7
LKoRLSw4+8MB6HixcVyd8T6nPiX3ltAEbmiCL/A0xSzHAhcn16Kh0aaDTqYznKHlsqabNmJQOAZS
bCsSp+lvXnwUbVtleR9KSrkH0tgmUXfqxCMOeYwlc3RSglMMUe7U5GF6KdtiG+aJ3FhBcky74GHq
9ALRT+4mTISsqoDQU94Mzgjro3DZeIsZWxjdjuUsxkYYNS+c3GzopFlFVNvNxNxyNcT8l9O1Ytcb
NZcfaKzCsGmL0O4iVsDCdMeitsJ/DN3KhaIaoQdE2oHjIlsI9KmBMKDrRoK2ARhNoz8R/VijPJcX
OwGOE9bBHSGR80rh00Vbj4tSoO5ORXpfKfWehwXgLc/GCxOdTb8zd6TyLbLoBtV7qLZDzsGwjhBN
oGY+0Cx/bsQc7sDuTMcBpER5G1bRl0urkjYCQnwYo4+6oWnVNXNL+MNERPoYbw2y9rz5MRrJ7g2r
7zlL3ovlYo1M0dAhoXcBPJPcJ+deBn4Nx2bBKDibwUr84xRhS/fwKnmKdpGfRJwd0IMkZoZLHJYS
UWPJb9cCOiHtOVwLsU9mSFxTF1xgBn1lTfuiDedQVOZ07Cng2j7eIxnFKqBxIydOwew6eIGOj3HW
EgLpxeKT1jmZerF4zv0BjjHQLJJvprRozyRJ3S9xYoyuCbSL9K0VoMCN0ABtrInOZds/MD1+gfgN
FTKbOGGDu8ilAySntPF+cHZY3lJPZSlJGJDxKyXUSMJIx9sIVtGYfVpyRD1ZseJEU2nfOsB/o73N
rkJVaIY7V8gXO/fyfWgSpIDzmC0j6/oPjhDtBqrShNAf4JRAm84iW9pMunMzU4x/64Oa0w0MXGdd
ahltS5ET7Zl6e7whjHfCgkEYqlz4PdOuHwt5MBRerBB7kmUa8YHmZIp8IbrXFZlTlufS8DwK3Tbn
iFT71muzTeLpD98I7rMovSgUXweRKmB/jBppm4Ae9uZj5qSQr6fbQQwPXlac5iVVPOtMc++kJqk1
xU2gM5K+DONgURFyzvPKjYczcZJ4DFupikNsNKt61v2h1XO4yjsW6NzB380SAHq+DeUZMekpozbG
QuLuewrEFbyVE3iUa6zBpEegMyxAYE2kOFriDnEidJAjZ1o2FhuuGUJIT2LqnMFwc56GpjkTRsPh
dp20FtGR+ruBe7QpVIotzqn/hFbaI/rhHdZb8TFx6XyWLduuqxjIBDhN1tYHs8mnyDQWWwQDRt8h
XUfxi1lzdFQt4XBEtmBYm1JClvir0a3Dpt0EXLb/PIqZgzbFhkBntKS6jyuQ5Ik34h8hJzKJbyuo
IkdOnqjdsb1i1+dpBjZW+iENPYc42YTxE3Jrty3fRNQKfCke1uvUOfb9TO4tbXjY9B+hg2epazvE
ZShaVWJGuLVgATk9I/5KBCQAsFCz95BrgHQezkNBTQCG1MZMErEbxujQTfLtgWUtktpfDA7Mg++x
CwBIb9Yc8+iyonczh1sZBrddBp9HTPp28If6zppmrnT6WGDPViWr99yALYls6hb26a0Nw5EYxYb4
mluAFOtWMY3C+PkaMHHlnmLd1ijYQ2M/Nq6L4TG5oQlJv2tJ6mga6jfQBYz6KO6qIYLmkDqHqnaZ
23zxd2Rry8BQmIdRsh5/x+11oE1H0eoU9w69kKqq+v1QQ1XH4wimVTT4qGp05Hbb4HGaPQ6vTCNA
cm+I1xgvGWn2BqqRKu8+pin6lSnlIUQ1jI1XTPclgfQt43t8rYo3XxERA9HbpyzVz14hnxjxkSqY
05Fh64vWIs1fJwZJDQ2VBLw0PX1BFdsGlHr5F0coroEWsH+IcnJFSliwHoO0xZfKJl9UaMwnB5oF
lXBD0hLvM3OxZVpoaA5jzixbGvVeA71FDgsDiaH1vldsaoOJxOWHRT/Fhb2FU8EJVxcovOyBEQl0
YE4mvXVIgxTHuCKIFnwCrQ7Ok9I9l7PpnoOyuCU9zlyuBX3Oy+6QmASBWWB/+MXckmLUkfuZzh9o
UudYEf/n1KCnhEIhpFlZTZOV2DHxJ87A6kTnOyc3pH7Nkv69STPGCfQPuZ5onSQm+ltX45tz6F4v
1v88cZc/gIJc2jltERWdJVeUSqI7K4SEEYbflQpDGB7mJ4e2c2XOFzi/36VDRRnL6BSEHt8WGyMn
aXVbhEm7iR0CR4aiqLdAEKH5tS9mSSsKaN7A2qrfB2l91eKOxRJRXbfJg0/ssOcZB6Kr6urQINC3
fGSMdbRXlYUIwhjxK4dWvoR/IyaB0LkuZvQx7XFoOet3vf2G7OyPiMDsBxONXht6u6EYcpC4KkON
u4yM2YlBoUwQ18y4KsiSVcyR2xHvACORFvnNWoMAIovMJppBoYlCGLpquvLdJ5ftGLkzmkLsDfDy
h+Zc0w6duOITVEA8ffHIjJkQkIF5gCgWpml809hancJc/sl4/VaJnMidVJFcp5IkFY/tIByeEjUg
w6uKcdcW/S90i8w+SQcfjXZvw0jCXqjWNIFQbsItZt2waV6Nyc6zaIXN4tnQ76kPd8GcUQ5UZL3A
Rpm2hjV+9KW/9eo8o7dGdFf+x0j9fuXQr2dAsUpqh3Z00jDdMc45eqt1GQf21XKXU1XlXKya3csh
wHNwmwp/tHwQBi3YXvEEmjXDH9qUa12Vj8Mkjm0Il5vjUOvK0xhD2EaF+1+31HLr792/X/L36/71
JT//8T/4un9928/P+PmcUUdIGP/XD/PzAP881v/zR/39I/7+uMWyzgj6//9c/F9/43/9qL8P41Yb
p5iCI3ZHepBG3TO2dh0GzGlgV6e4YFqJkMoR7Q6c0G5e/t8UZXVyqmLpqi/3rQG50vnns72mZ7T6
uUkvfoLot3zBP1/7789ioUNbuzxWEmOLZYf6z/1/HsrtC/n295MN9mRgMcXxZ7ROhFx5+rklY4Mf
+XPz3/cz+AfzP6P4H1EpbV7u/9wkaQRF6883/NyfvGVI8O8H+LnfLKP8n1t/v/znlpUF/3n4fx7u
55F+/uufh/t7/+93/v3F/37u59Y/H2az2wbx8CGCtDkBhyMOLqq9+pQtsTXg2LkpvBZR8c9nNazM
/7r/3/7r57PMkslXLgZ1GoWM9p6h6zOC+V/Ilt/ilAQCcyCNIaJrpGEuJtPMy7B80E4O1HC5FbrB
CZgIE/Mg52wR9ljia2xMZQ1ewhswPjfOxYiC3/VAXZV303gdOSZKaHBkEqBZYhtkYMASi1N4qmin
1xGD6R5dgUH21zTbdLgXPnFbdoTsabMi/Twqt1VRfc3d/Ig68YzGCIieZNbOaGQiD6AmzSzAa4qR
6wOjk7lq9XqIAwu3UHEfQ3nlx6H5sC1GePDO0qbDqMSpfVPl8dbxQRekCudfEd3gKBaI/1dBQgJC
2zoOp8jbsvLfITlsClnVt7Io3vmBd+HYTztD2znaFIRcSbYD2GI+0xqC/EMOUWtuuqUtb06KipDI
lGWo2UBGRaQ8RdZtgp57dIW7k2P8gJjLZuCW/srELDd1NWjsnarfNP0WxONz5eQeo7EBRciU4vNV
+GYd92rOyA3HOSNMOWIOXqvRXNti+i5dJdZ5jvnIs2mEZLHxNBT+vi+V/hUFJLQ5ZIPm8eA/J0tZ
W60HSSGs7ZQSfPxSWsZn5I7JoRXztu2i44TFCC9w+QeJcb3qugGDN1Vk1DXXZMIBhIharIcoou0R
gRRR8wBa6oqGGtMAB6wT9CrShTG9rtoO0Xwz4el1AfqvEbhXv8qQvFQpbOR0Ai22P2KIkt2wKqLc
WgJV6p2HgAJVCtEqGawHS5W/kvbZlZF4ZFTBvwLTcw77gYHnilbWR95ZiKVdkubQ8M/MOR2C2cYk
2hKjysGNYNXE8W/C3v4QxkIiqwQpMlaBSrd1/E1U1vF7pHoubizgnuGy6ZZoZm3TIeMa22/kp1fa
0M8BJK8mnEEREqc29RaEhiVGlzcKw6+zcJu3lKA6rN8rmi3TnaUJQK2bmQR4WeXHxCh/hejM/AaX
oZVE5SVOyDCmHZolDIFR6NBAGDhZDx79ZKhnj7kQ4za0iV0MKsb1Y7ionsoH1zH+zH0wbAxgH2uK
iQjOpXU/FdFd6u+VRMDA+eujEjSpQVGPKwnouYRpd2emDk8pfczeJLPLxMGo6c5T+ZXjHaIBsE4v
flrAVlSUG9moDIw0C6RR7xAZSmJ7RNv9GSt5KYzqPrSTYpNn/bMjX20iEkhPUGuzUPXOKRgXl87R
rMliBYmGX8sgMi9tCTjNjPKQx/J3hTN2XQtChzRzkTVTeWb4kT4EJSQcx2Fwo8UZz3W1yu30Cb0E
HXubRnik8o9GwBcv0XYt5I68dd8Ma/EhpZagF1BjOKjFA9e0ve56RoDuwdQgwmbHO5myQaROwl9m
jBiBK7EZe95oCoyAy3dCv6wwH6PuCp5TQl5y91qJkJJO9MhP+vR7YPYD35xz+FyGiElwLbYjRzvN
zEuIkt959JkQ96V5w9FivsGGXp4xkR3UwsePM1Bro+941sZJQNPmuF7nn7uKl/Zmsv2ZVGNSLpZI
D9fxPBR+y82fD5K2M0CE//bpn2/SrIl1LvoLCXvojv/53PJNxiwPSPKjU1vKet4LpwOt2Q7Hn6/w
OMwpyvvLRDoySc3+KhqNN+A+6F+s7qxMG+N+Dg1WEFkxl/cB5OeDsuxrrJwjHRtWypiEYXi8c1SF
6OCAVRYjFFiMf5BJUlyBN3kfEB6IHWmuaVHSMWTCHBI92lsWP807lg2Bs7hw3tHs3CO/TvfGopG0
E2mfibs+KrtFFCGw2nZBgU8lPPU0u7dNmt9ZAwGCNYdhimpoPAlJb1ny2EwmL6zl037l+lnZ1Oko
LD2f62ocqYyH+JTH6TvYsmjxu392Hsz7GEwfh1n0TEsSVCBtFFcxoi2xMwVKE4tWsuFDiJiYL3C8
4D/A0q1ySYa7dMZtJMQd8QkjgBPnvkWPu4HvgPYRnDPvmmPred+uMR9Mr0Zz0s4DIw351loE6klP
H3jQblXYLvLDkLPKC/5vgi3z8spz8N71/hO/zy623W9LZI+hX13d3hm25Dwdmml+K6fi0Gb8gsIh
sqUpbt3Z+q1Tly1nImUciAVhffMVYpB96runoIXC5kE18ohKXlVDs51q/WyqEgEEsuNkEKTEIep1
orMtiZAt+mvY0dtwpUU7gBRDO6UpSL2viV3GXxDe+HT6lxElZiD7YWjJiTId8IJBx5PoJMV9xNRv
DcU73vidZ+EIJ2MhmsY9YV7GqrNrMJYBDZK0B9aMRpiTR2iD2sv/eKfZRsBDEvSSNoa+U3NI0TZp
EUYSPbQx+pzRKy+9+yT94COMKFMLNzn6dEeIXka4YfOrED2BWji+iK478s75M9T/h70za44cybLz
XymrZ6EGcLhjGZtuM8W+k0FGksl8gTGZJPZ9x6/XB2ZNq7Jk0kjvKrOqblqSzAgA4X793nO+A92m
7eM3XRibGQrY6PVbbrU+5Pz2KUqrq8z0E1lTr0hD4VYVqOR0zzlxMFpyZEaCGOXeMiUla2KIse/8
/Nr4cbcuXfGEdCpfkQj8dbR4RASl4roab+THY0euz7Dxbzl1QWudRxJaUDAcKlyAi8CWOHk6YKQI
ML81aXocQvISHbJkjlY1XJrGckmssJ/7MOHUqGqHGmnuSpHtEDavVZ99Mcdwb5vqI0ujV4aW5jZp
quNYc3MjwzpaNtDX6quV0KDXdIgxEGnTqX0CNtgduondP9PrH422SyxBNeZSCvcNJPguQOEQljBc
REakU7S1Y3iKnfNtjB8TOikLsyv3UzaHVzvF3jZAU9IJlMtysM/OwDNtEJ23nmiPrLwsI6SsiN6H
EtSWIX1ovAGmNGw3aNAin8eUQzIAIGqvVq6mEJuWVz6zXIl90DndCgXd0gucL2Pg9Ju2lY+aNE5a
8ICeFlwJHBCmY0jXi2jPSAS5XECkEybMrTkKhwNLWs7ejksLEWTTtfIsCcldCHUAxInc3xmr7ezY
MiXO7czax71GCJDP7pXnH1jnF8Tz1Juivepj3JP4QVUBl7OTLfb5GkdQ2aO7Nbtwlfb2AycH+HTG
ufbHAOt5tuZNQkeAxrC0HOejNbC4eNz2LIzELiDhSQs62OXuqcjpu+eRR686ZfgzWB6z28q/1+AP
ZgnUWkPzsVZrc4mkEBVVOlSnWvWHcXqbJpOYvT4H+wEusg2Ii3MN+CAB0bp1QVFJrc2ocR2RALHQ
svZBJ5kqG9lZOvwMDhLGoDK4GlKw1lpylbrPUvPelef5fDqLpylvGRm3xYdJ5GA6zahkis+pwEaY
DvSka/uB/AZGL6axdXERrK36w4ckpDN3YRrRdatoMM4IGeGH2MU2YPpPdd8tWhvmV8M5wgzDk2xy
UuDt7K3u/DWXPF7jLLmMqmjXxOTCqjvEQ4qEmt4/AQk1AS0C367ycUvWhlOuCYo/udLdtu7ndOwU
WJTTvgxhXjqsAtI/D6SHo4x9lWz3MCSbLeNlan9ASeBPiVgzmcVCh9yyaAAfrGnQZ0F2p5nInQtv
gGqfXtm9C8SD5TsjWM622NEyRBwW5Rs1d7jq6/Kja3HauGoGg1IVtECgloAkQJB7CL1rzPJwyZAE
5cNtMmifi7x47idEMmP7VPvyheXUXXYVS44fHw3kcnRdPYePUG6hGiOpNS2eePuXIgLdM4zBDwe3
zUzQ2WQ45LQZpK7l2kebOMVdZQa7VJf3UyfebAYVyyF4C4X4NnUokxgns0BUNIIb391XCfJJZoIH
o6zsbaoKbZvZ9UM+aa8gHBkyzrwClle2cBDbXNk0tK5+AemM1MWli5ljHbboI0MrXoUSlXvmvVdz
GppZMkLSG8NgaPha9Ph9NZtIQ+kRrF1nLmek7MRtSDa///Zv//yPf3sb/t1/z+9hsft5Vv/zP/ia
tNwZXhg0f/vyn9v3/PKavtefP/Wv7/r1Z/65evzvt98+8uq38+Pm9vfvnP+6f/0gv/7Pv3712rz+
8sWawXkzXtv3anx4r9uk+fxLeKHzd/7f/uFv75+/5TYW7//4/S2H4Tj/Nj/Ms7/GT0nxeSF+Xof5
1//5Y/M7/cfvj1X42wmBzS+JVfOP/Ayscow/HKapuiXU77/173Xzj99t9w/oMtCtSfKwpFQmCVGw
juc0KvcPx7RsoH9qpisIIYi3+jOoSv3hCqGUa5vQ4VzDJvnqP9/yL/fmf96r37IWHkSYNTWZW0Ru
FT9v4RzBxYRFmbpr6brQgWhJx3L487fXhxCv4D9+N/4bTlil9EHjnJPrx7oPqp3oArmvlQt1o0NT
6M6kaK8ObljY8YFiGE5YrkhhRVsEsJZYx9iFiR9/5G6rjrK4Q9fxMn/d5hUgwUBUzJATNFXF/V8u
759v5a8vXXIN/v7SDVPYFjFbpqkLKX996bFF1ls1UQWmbgd00zf2cdfe+SQtI0IqxTJLfRSPaoI4
Ukti21sHGpb/VKhqWtMZKNFjJLcKEO6WuXWHwD9vd3qhM3IAPr/1vPci6Ib7UJvTvSdilub3T9wt
Ykhk/kWGFCCviWMiImmmDrE2QkmJNsgJaKjg1ttYic0lfYTGjOoIieCqTwu4ldrwLU39R9HEdIGg
9oBUknsTIz3TznuYRvZPm///+WIJks3+14tl8QAapsFTaP0tjayus8mN0E6t67ZGchjbj7Sfoz3q
xVuPAxKYSH/UlOtsGz8X8PPCSw/5ceXNxIE+z2lUfF7SwP7iW+OHO7QpZ1fM8WrkG4xG+8idF3+W
RvZT+9bEFhit1FAre6DJ/F+8lV+D1T4fWfhDrsM/BlGhan4u/vLIxtEIcLYx+3WEX+Q42Qd8A81D
p6eo/1KNGyUcAswgk1HORDtEg/Y2K9LuWiWIm7RU3ZtEsGhZvII0YGGb0+RClkxDp6K+grTN0iDa
M9oUuxTYlZ7TfA9wtRla7G9g6q072+6OAVl//8X7msPn/n6LTKEMh/OCY1j831/fl4hrx2Ik3a/R
4wLQQiCPtPTzqcNPsgJnCR1SipNRjvFJ83nKR4wJW83Sd4iyx3U7346GiGNcAt3PNf2XJf2vnzWD
Febvr86yBPwZyZLFgiXcv33ayKgbmGlEDB+Zsm5U2h7qDP1imBHKwHEMjH7yNNjTzrFoD1Bafgti
L1og0sDebSYGeUlIGQn7OEtOV9AmEndbVSG6MwbSGeDmmrE2rDl1BIzk3Fm4XTjrqacKUtiKSgSZ
Txw8pDgxNxYnydSb0YDdBdHVScm+vn7OiIV/h2LPXpW0SFcMuRHNd6O7QXTpU2M9I2D6zgwFj3UV
yb3KPbGjjEOuaIzazu85X9lOGF7MGSOZVSltPU5qhtlNu3bqvtZW6W5jjJwlSQMWWytRUt+7sEH1
kbjGYTI+qtY29749Hhsfy3aghno9WSG+5MEhwJxDxophkkk9C7pUIsRGHk2oUkMkg03cJpb4YtxZ
ocHZX+PgAEr+u493rMcWus1pbvT02PdZJdN5MpgtpyFbT2VZAEVpXxNbkCujhTvQtO9Ry/DXDp10
01XXKEBL5WQZwK0hBPlAKAkqEHXsfBS9OGG/+i2xtz5O0aCcxt3AJMtpAaxgIt2wAemsBebRopi6
M93u5w2QRfWIw7pY9/WD0nBfdUl/14PsJoIQFY4lh7nBzNLIoxTg6ENrSaDF3ipmEsD8/Z5lnUKr
ecgdZEYM5OU2nty7DDtR0DrebmqcfEMxRBhGASuzk5pOt8gtN1rCkNEzh/BsFP1DriDj2VKeIhk4
B2kBnSC8rFoW3ddeVd0lpfRZfT4/fnnp/a9t64ZXAyC46h3vOOw/P1qseVDWmyJdpcy+h4kgvlH1
nPtcosg8eZvCtF3ZXRduAKYWnRju4Ty7W0nmNPUgC0TTDyBpzPaFCItXCjXaUdmIUXp+nxrj8/m7
sdFdWlhtl8j2mTmHxs4uwEICNfYAzFVbAY3gNMPJf37cbQ6xWjczUaam2NUFLpSqAkgcjtp01LRq
m6TIqyJtokFr2+8I8+CrOaNJ0pNP883Tv9cmcA5ik066U6H1lX3yxMmsWY1i6I6a++ah9jxACGtW
ZtoRuDL1/ckaBjxbfoS4wq+qx1rpHzLe2lo47sfWdvce/j8GjG21CScH2Hobr5WVZJfUAI7ae2gY
Q0AiBe2pM+GpzmJMumrTdQgxdUtDxFjbjBCYnIZFU2/p1OebvsNtgxus2MSSsQJ3VzuVjmauZRr5
WGzImeI4eU+817ciNaaj4TG+HO3xlewxdezz+EZj+wX9kNxr5ADQOYqhdYtmzuDC3GyU6SlEroEE
CxB2bbYlx9ORx191z0Ok9RuHJ2ABOSIDaPdDNuMKVanYh7ptLUU0vn0+r/y6G3R/VCjz9h+O8/oz
P8f1vC7lOmdGWoAQV3k22DdZI/hUGIyNW2coNu0a6rKxz1223NzmB/ypJz+uqm/kzxIY0DtvUe/N
/5vf2REilYaGOwlpWBgcffTvyfSaTLlkQ/f2XZNejcKZtnlV3PTOJAh6cA+5XrWn3CPjqqhuykXC
23dZywRCT2HS8Ionv9U2XY4wO267Q9vXzYHxzZPkrHYXusWdEfjofFI1YqUcvuiWCs6WfZ/wJO2p
jN54ZdbSUqgRIMFCpRgyubdFD6ajSR8LCp6NUbk2JsaoO/bwUVNu8zmw2k2TYcfiP5w1ok09RuoO
SX+z6ZDqrHPd+NKT3kk/VHzzCNuMlV7SvxfmPs7ib1XiB+zNPdVWT4oyAgx3G/Xjtif99PB53ZPS
qtehS2u4mJF0+gBbzZglYHPZ5WshnBffOn/egqJU+UZPvUvTIrzFqYvlHCn1JjXYgzpnpXucQ83E
gRHkPoMXMHa+zYTFdj25ToVXbQdlLqTVolulTDPq6qoVJlrE3kVvqpvXz4vsBOabV0J9mLBMs9xT
5o3Ag0/souhLORYs+tynBLU7UrZK+14QrB6ljcktymnfkpTiU+ov/CFvLjnzocXUInslkKQ4j1FI
D19jNsGxEyECdgm8ppXYydwj1zgkuAU5C10lNLf1lO1QkTirOXyeyOzhgqnuewPhER5Bmr164Q9l
GP12zAwyHaYI+WzFFLEmoXND4zt+CPz4zmhk+DU3k31rKY72tU9YFTlYF5HSGkfxvRZ1QhyJ31HZ
ljG+R3tv9Nn4kOojXfBhkouYjh33rH0gK6NAa9U9MBnbNRTwd0aE99MTKVh7l0wxf1LDdvLLHzgo
2pM9wbNwAnS5RMN/fshAyYO6ckLtKRP92Y5Ab6RxdUsQ67MAEa8Ia4F32/MlzKr2ZI7dc6BC6wX7
NGQZ7NWyrH7kacOYItG2mrCGZ+IN1mYy9be+6THgaOWrbcjwifsIgTsPb75DQrwC13VXV7SOhmpy
LtjN9GVifROjFr1lkI2QlKKf7af6ktUFq48qo21bcb3sgW4Yss0XLDYppu30HDGlGNouvcl4Mnai
woOIcehVTLE6VuXsPtct92nu1gx89tPYj58sBT6LodC58DUA7BBfGPLSsjWKBlhfhuqRHQKKlVFy
VJG0bwqXsRNunjbjKUshOUtnnhKSN3X1O4ZmaV0VG26zvffmIY3FSOIYsP82jNd23qS2WOfDS1OW
3d6nx5/r1rLv0oIhxovvtsbRw2PC6sqbHLKCo6IYMPClFvHhmPbapD2E5jKp4vT0+VkdRPvaRHEK
UxMvdNdELHDaKifiaj/MnYpwGrWlpjKWwyq7Cmds9vnswOReXtm4NjkQGrI3QShV0j42DfI8GGx3
Y8ScxApYytmF1ZEIqHtyB1APazXWZ1bbRCDTR/TyVE2K+kW154qWkdtwFpFawC7s2N9K09LgUAWX
XvMYdBfecyOJVCDoPcBqWR8+iy3sSA95lWd7WqKIvYayeGi7cS9pAoPZu2ZVn+4VV5Mz5VyTE6Sq
MMM+9qr+rrn5qSDo4GHGlVhmpR6TbRxYR+hdE2w9mZN5gFlwmBgte3RUe9b2a5YiuS3L5ANLeniZ
V3O/UJuWD+8jHok7p8XzleqwuT/XNzWiCBvGAjrTEL8Qy44qKeC1AdnMrk5Z3RElNs+tcQ00pVFe
NIu/tQuixahy54uKmHHEyoEo50Fod+2xu2vBUdIZhTZDLbj1jOrO6pjE5TaDhrKfxfMNoTg5WRBL
xEP2Og9SuaDhmNKk2GcGMjcrR93qQZhIiCCm7V81Dwlx1PS0V1XhjEvTLu9p9IF1tmkhaumyqrv7
JMfF79neU6v32V3cyMPYgLbQ6RhYCbig2M7rFZ70bt2O9Q/Kj3JrT6wtk1E+T2Nu3OK8ee9196FS
gzwUHfIItFDhtnB1Vl7jBaeeubepvReJ0O01HyFvrTtq79YGw0ALmeIoYmPfhHDY6GbDUPSfvKpk
CZHtV13mWPJ1R7tn1zmZRNVugHn5h4HgE1hrRbZV6Sh3Is9Xuhw5Q8w7C55/5vyTN2wwiukoLv1w
PTTT2dX05AssCc33SC3U6YcKsMQNx+SdnOhEIqy1QNvxwwkqNIibPZADMEyKB0E/14WDQUGqRSR5
ditQVBN5XFhxkGYllbEg0ZPbkJbrrNdhoTMEVpxmPz8Efmj5O8BEBk4UThGJxkyNjm/OryFqx3Kz
vfTi6hFZ2g65pr31CwbkOnnEqzQz07XRiG4rHQ2ZfIPq2/mewy7pyEh4NBvvPMYwXhtQ22ExITTg
WZC0z3G7RAclE39HVODBGtWwtrP2eyiS8EI6FTKWHrRwT1xEXFx6PYcz1DDr1cJbwzR/68ybcher
L9LRnZ3HKzuIfBNaJjHWyir2gZE+pI39rNf1l2EoI7Cs1apIwnfqBbUWUGnDxNOv6RR+hd//YZtx
cjaIA8XlJ6f1569ARYuuGB7I0beDbNGZytzZCXDuyPLetA7b3ULWdHAdm1D0DycfsOHkQ7LJW9PZ
M395maTeHlJEtmS7Ehgy03PI5gOmNpcfn0fIHDl/JiJ91+G42cY5eQ6tyMgVMKptax1yEIJfyyQy
j/MQSJszdJThFt+7fLYDOOYCr6D12Afh1WdggpCZYrmTbnBipANiW3+rDDm8dKEWkJxIZIubuuMG
PoBGCIAxLBM3I2Rioimd6hQ9PSx5JBDILFMca599nDCSgJ6c+uwi4ayxIN51M84RgxGHYWGeDHbI
02dTpPY58hiDtQvryTnNQBS2nJJVGx870Tu7bHBeyha8Wj2oJyCyRBGVUt/FZt0j6FXDhsMoxjA6
MvFk0UdvsmELCOQKC+pBofPBzb+uhiheaR266q4kydMrx3odxLMte4Z9kN0Gwgtr5aKEr76WcWiQ
HZ15PG6NeRVjWe0kUW0I2YlhdrzufhTRWmYTSfZxQSEdAiSzPs/1BDk5SUuMqZdaePUk0VISoi6a
Bu+aNCSkGVMo9nIGEPSQ/qSgR9ErZJWGAwRdlMELv2yT017aiIGaAxdOs1RlfD9q1KnuQElvBfJM
NFCzmvR652g47W0pDGavVLN5FGJq9fN6N3hl8eLN3580xj5rGLTEk3/fpJnYx8xHsS00j1VV3Ttp
6x4+SyHAlcVGb/wHr5Tt0mR+txosFOq5ir58Frp2/CIK3zr8LEjRma57/xp4GbpgMO3HxqJ6JHAa
96XVU5/Rz5lh9D21CdZO1UYfg+YdP0+rhWU8W7Qn71hHntLYYCIz176w6FhVSEbfupCxSECfb1qk
q0c9QyFbx/G0FmJ81W0gww72miRkghtCji2wxm3SANZ/04EWq0wI1FCL0HBKY9cM0cnw3Rhjgvxe
dG6/cXUyQDKnO/J2cD37AOE6st5L92f9PmcxTTqz6mnXB5G5zgb3jXyWbFu2j9qINplQ4XJl0NVe
/FxHrXnvTx0te9TqyjrWZdFekjLSt9AMQUFWzwxKhwdb1v0DODyU8wFHRggiR9FY1P7kbAZbxvqs
zQFmqSzC5YCLebxYWdVxOkjpjuP/uzdzI90aQeAtRDbnN6D+WYczaNmf/wPjmjQ5Fg7CBlV07Gs5
sps3hE0LjeLVJ+3EwUZY4CmBXRJXpn7CyIFBi10/Ri5yTmkD3OuMgAKmdXD1YGaquPQujtC9Cxw6
GAucIKFkTIQoESG1GB1R7SrPuqVDBkAAu/kC5I65H3KtPTb1tM5r4Wxxg9PtnW8QqaoI0T2VnFVi
4+olMAFMNZIbZE2UFu02QgK+gDLislZ0O8NWzWlObtKC8GIbLNqjwCiXlGlI1Cuf3QzI9lqz6+Xn
gjMM2K6X+3hw7kDD/2Cu9k4v8YMIBYc5KcTrvAjKjU6UjSMdAofmtyb7e89X6UdiYkch7+deB+A7
t6YxGXAWll1CGrhbg0z1Pdw8zLUXWYKSg9TMFHuRxJmNaNtvEG1JFrChDovHPERqWRj2No+QlZPH
qt07eeFfOV9CmD9DgMguoEjMK/CaADSAusTAaQk6LMjyJcNx6WvinlkKOZXzhp+Nqt1lOlwcSV2p
CO3af15MWdvaFgDTez71x6S1jQ3not4pjZts7Yg2GQaIRJg7Sk5vE8kYClssrYWyteIFJHk/6NkZ
m91D3iFwQxfcshVjauhUY0A+4W4NiF7WJgSek6l1158bD849dHB8/9zdLFr3VKZEMbNeDIvAoMmS
aNFHTZDZRmrFVRVIjgvY5Tsf+SSclcHiiN+8R8RQbiKi7VDhIrUcUfqEChuE4zHbqGlAgNAr3SVp
ZTjx7QtLPCODQbZbp95JlRQIvvJ9ZGTjMz1I1ekNaH6M4GoQF2IxiqPvRIzYY8SOdUnuTEl7flkX
0CAKH35WMAb5Rdgvn+d0Di33oop+6D0NY7SByAl1dOh6WzurWaaEHogeWzVLOVrPru7oshz9CHtg
OD9/sWe/6Mj2yAtkY/BQHS39yMRmQWQOJaRH0hR9gs/RxP8ffQrBXJAh8P9m9nl7jUI8oM3rL/PS
zx/6Of201R8GRmGmB5b+n6POn0NQy/6DQsowddu0EXSixPjXEFQaf+gSlohuSAYOQlgMTP4cgprW
H5YtDam7ps5KYzvG/8sQ9HNi9JchKC/AVUIJw9JdW+rCnYekf5ko0WnGfxk77pYxXLBj2oPSyeBo
acZfMBTRYOuA8Yrsh9ki/7G7XWMzIYh95AJDQGj4GLXWgjbLQpLW0JVCncIgfs4H+l0pklyQedmh
6jasYVjwmCAMhTacwwKgqZEF1NtlA+HcM79X2YS7vUbAg7EDmxHQcUoXH5v8JwUAmg47Pzl9y9zq
idOCUgoC7SEzUKd0HHyuveu/Dk2lsOPRDPGb2AWOiM7Fz919MGPJjDz84hvqe2MiOcj60l8LhOKA
/hJ2vMGc1pkef/3Lg3D/8yL+dXIkmUz/OjkCQ2e6zJhdUzLRFnS7fr26Bo2oLic9mBMT4n7Ggs/t
qHUgsoavIpc/ZFfRPeisF43Vfj+6BEendnBGOw5orG4uFTSVyqhT4Gkxh0cXwoPViYNr9/VqiL+V
5TQ75OH6Frq/VwK8JyGnJGODitGTjqSouHiIBTKoyWSkUwCd8sXIIZGWRmOT5JDcSFdB5DSZFxu2
LGDXvN7LBBd4aj4Jr5vhDP4jVl1kwIO+D1xUU1nqSgjo5ITq+ruLvjKwK+1SG9MrxvsQfxO6yyry
8J3NZCmT6tEE75hNgI9gXaYHopZXxdSVW21CuRZIhFEl4wHVi3xpJFnCqbHGoZvFT/ZUE0vU+XRh
KWMMzYy3E63+rTG2PCtewOwhJbfZ18fbpFvZUyGwf9siGuBd618Yl3l3Y8AUxuSyp50fQX1lJh7C
sWnA1wk33WALyQ895ksZWcR6BuWBSQQ+I59cd556xzTXhksGh+XgPW3sbk7UTVb1COkECSgFHJon
MlFucdZO+1BO1g6BLgTUMR/YsNwbZo+KzEhnlQGW5yYY8JIYgkS9qTEeRATe6v6VzAoauTWPp6gv
uuj6tT/VPBYzVl3Ohw6KkjOJy14wZoxVFBtiUj+bjo6+XuFcxhTZTcyP9Ko0SfZwkM9PBFPKWk5P
Sq++W4FtLuouDveZW2+6rPbP1pwIJxgUTtD7gRR6m8Le5YR37VwO1X5mioMmOJJAyD4Ti7LPJ2YZ
qQDQ19lEmmaSvEB3MNpdHaXbOE2iR2Ja2Expe/n5mSZXf29P1cOU1dke01t7NjTn0ozdF9NsSIut
6WYSXe0vGyulXR6663Aqoy/5aOw0WsmI49rqQnn51Ipmm9aIqXxfTtuwVAdXpk9J1WA5mxSzPaW7
q1Av0LoZ8ltm997K0VkkbE8+8Y7VJVD0Fws4nkS5rITkLgmykYA+HNLIHfZj1OzqsUc4HxDNGLvR
spS0lJMSxk8ArWaqjdWoZ/qyLKlQjLFYmVF9aQj6BuvYPVS5vFr0mxsaQbPyNdx1KCGXWZaMFCGG
2Eoep4XeNtvRNKtzYD60s3kKlzKFyXSwKkJfNMlsKiPSbavp9YMc4xevGtpdG0qyciyIHcobDlgg
0HNq/nMoh2BLqrd5FCoqwCui7hrRbkPYoRuYkbPq+wj/Q3gpcOkB9RlGtQ4S0n6wZ/II66ZGXgEn
0sw+xQNd+ETWkBl6/WDXgUGljJAqgixLY6K4uEDCN3RoUXyU2aMz9fEaVpi3EZXxrMFw22oFiDxr
MLdhri4Wx/h1Y2tPMWCGsM2ntV7n3wYV3mGC2nmJKTD6+adGlmQdOhCDZJnf0NaXNF1QvjkxYhVX
vSiFuwAiZnjIQTAP9GTqUTeuNuMv2DsIyDTPWoWx1SwwjS2M1AuX/YjadYgAfVD4YhpCZM2yhuoV
Cw2dG+LlrJJeuq99I9WKmNCiWrlSUFepsdxYzoABVoGKN0fG425lq6Vyp4dUI2Y8ys13envgcz3x
pJOH1WvhtGaJCVYAWlh6nAh6ECb7zjsKbI0MNuAET86tdp1g3dMBpKcDcXCEWKIA6aZ1QtuhRuis
3gfBeNwoa+zS40SOsMzXYfNuqGlfow10yajAvrlLIt++JSImgiu4iHLU4CjJt0gvaWeXpJmFwTs0
BCrqIG2AJ0CJ0Gyr21hGS9HuWZhU6apBPrffbKAAgOADZpxtBUhBcK1q3/wIyhhHchXtG0DtSKFZ
fBXdq7JPzsh/hiUjWAeEJhgB3fU2M54h5CC307r660Di0wVxkY8DgZqYQcUlnFe1Au5+k7SMNwp0
wzYRGSnLfDxjxESU4gHXXvsweAhE8JHowROhSKgiTOehGvz+pHfgpUW4T7MOVoVUpBoVr0mg16x9
IGvmwYSvo6TNbeqLgDZQR8fmMFnetrTN/pznBsEQwgVWL9sRd4qkHVRpQJuwOJleuxFWl5+AIQCl
dfZDSzVMl/1rmtKabrEYeClnBpJZM8aGeslWyBr+JUDqsM40TZ4ydHj0MkGVJxhLsOHmpOfB0dIV
bUSf5BdCFIqlPoDjUgx9xNQ2KCtMpq6oScuy2SGskry0qrk65JNdxyme90wfW/c5Ro3E5W5cTK7x
t1YXd34KYR5E0X2G6fgSkXgrS9c+9JL+suuglIdXWB+SxNpLWk/0IImiAInCVUqDk15YE1ceCRuu
8G+FdL/M/5LCgiqjwKiTD+JWjOKHYPdam2n/1vfOMwkIT/mAgjh10RmzcYe+yA+WwjEcVyBWCvhV
5zxrXqYybpc2KrPINRiwNK9jT7iDbSbYq3tzHgtwpdt+E0dEuNNlwowhlLkOTahyDG7tpcNjWjUx
8TRRDOAjL08w0Vv44bWYtDcXQdWiG9XOwEUMr7KDKyasH3ml3ZKZBxB32LyaFj9qq1yAToqHa8aC
bRob+QgGE+aD0wPQzOamsNi4JL2AqsBKVHLEzrr2XNu0H+EyQhb26X/GEXOIYkDwL0R4tTC20Rza
qR5A85SZT9BV/C3AlEMfMU0oQtBp9K0h2EaRsQ616d6M4BG0Bn8oUyLCY0jKiw6SPEuE8dLmDDE6
HRSEhSRMU8GzAt/AbZnuawTDhwpR9VQ3zDmzcFpNU5PgRPdsPNFfPb+4yXzoDlPQ72UeXAz86Sth
pkRMFCxmjLeWlYi1DelnhBh37jUd5PfYxbJkVfE+7MBv2Riia0GEUN7qySrTxntT6N3j1AwHU1Rf
HFmdx4awEm3i0nhZuQOmrgdVs2t7IDgxqNfM8wjVAH60DLNXltvqIHO0ClOF635kh1h6o04ZnX8d
Jg7tBei55VDS/U5VYpz7yLhHsv6s92sDIBUATwzhkOUOEbbu1inWDZIluCkY87HLXaijcc473LQg
LbsTSGMv0n0cHzfC6cttILtn02BqI0Kalh48HahJcjEBFF4UsA1Z1nLCF1n+qU9AdIJy7z3xHFiw
XiXr0RqoPeIaVMULZyKpj81PW9qu/5Hbbr2o+VBtranZjBkWDMOvL2nyVgVt/DTm4lwYrb8qHekt
u7ELzr5pUdj49Z6mc7ViGrUmRiMDzEezaMKNisGC1TIpXHeB9GhbxthyiCH9UY8mUxI1sHRNRrAe
0m8VQmelgEFQEs+zwODW23PI6whYloANsE1TvR1lXWx9C1AxuJKvDpUSEyJuNF09tRgqh558bN4y
YDh4IrHa9JfM08KDsanK/FCVWYpQoEP4II+gCuOD4rahRki3CoN+AqRDSucA7IJc86J9YLcyoYKC
+0sJ9QlBXZY4Vw2oE3Fh1lu9uJN99UOAdVnF8j2brHhnmf6lNLikXaFr9HNIamvA4ZqOQ7s1tFMI
tRKKlhfcEsJYllErf2iVVp+dQpnLCjPPUrXoQOyGWtzxkZRGAdNoGZFlCO/pSurukcULKrki28FJ
jUOMh3wlqIZW1q0y6b2a5DBuYr87hLlgNK+Zj6aLidlR+c4DM7MWWqYtCsNAwte/x9z+O8doP8Lo
qXSGozIzuVXaV2ZPgOjxKizMCZZJUoM/txuPnB1hXCzoAVs/cH9Mvf9h5ygwFAkhq3CoH6YI66Ro
2YFHqvqFypMnoNM6VFi7P0Wp4a3HcaogOnNckwbiYpzTq6K3EQWYPmXycOhzi2weGmGrTKcV1PqP
ASeuSwzEHeMP+NoCvfHCYWtahVlbHCNsJnXPUXC03e5gJALBAVtxBZJEQdJbRyNGSkhRYzXBBwRS
iPHXvxMezHFbFsUVysURHdcpEN4pAgIDMmWBW2I6kbW46hA1rqqIXvUpd9pih7H3ZJeBf8l6RkgF
FdUONez/4OjMmttEwij6i6ii2XmV0C5blpfY8QtlO0mz79A0v34O85LKZFKOLYnub7n33KcpHZdz
S8il4dvJmaqFcXjAQJF+FojRgBqI5fdvhTuixsTwbKvgjfRWFAXmwLEHwdBfKK9RpS/wpDvuUmR9
G+JYXkGMr5rEHMwbg81za4C/IW4YPxlRl+2EVLkwxuc4DW+j0aNvNY6pSbQkOz0f2Q3ocwFFxmgv
Sx7uvDwlb6cyCIA2CU7qhnMxD2MUh+NLEqOFUpgZKjfGbi0BLGoeX4h61WYshEaQqh4UcputL2CJ
ID4Aeqw6PoUtvozJe+s623qcilendSHi2AxKkpHrBIgexQE6jyqHhTeAw486zFcmSpTa93dIrf0d
JccB5alztOXEuMLLvQNPABCn0XlOC+UA2XBntJ89Li1CH7fdjzsE5qVxrA8zbMx90EmA4B3FZRG3
v2Ymu6yhsefiAER1xwhnTVkLxOcwhh69XH9qQifdN+yoDn2N7ZcbaCBsZPRYcywEF5QmsHAMZMXB
mBHerF8YVh7KTZPSE8k+s59qga8RvPN+FvshJ5fbJ4bIy+O9zTl6QNiVnMr5VQAKqUYkUX7lwFt2
+wdQ+3hknPyZhz2B6YQIB5DWb2uQn7l8t6rcIqez2ZZQWrBNIp5W8i9K0KdkXtKXvE//isXwEDDD
PB708tuW8VMsAEPhQmYdM6ZgxUqKvKaLs50UHukZScM8JSSzEzMUjCXuI8xuRl6RzuOYURMAJsGb
RI5DsHPK+ofgcraBtvGX+kBfLAg5Fi7vwKsJjaPoOPcwgMG23IkFEbdEjg9W0wXcZ0ip0zrL9jZ4
R0gRxtYT2IXporv7LAgU0UU7HalHLi7jqI2YBwS/EPOGCQp9Px91m/yYdfzmeT0H6Vj+GhASks9V
E10g1vGzvjNmF1t8oUCCoJ8ouiceMkIgAPDamd9cDQZlMraSyxw3b4uvafUKkzc+N/6VyGb2dU1w
PWIjdrRVfabRMS4F8R5b5m8MaiY4nfb/ZD5+1K03rXbUZIqcwMJxk/Cly3mVdsXxfQn8VzvGGuEu
M97WEu6RDXRtasnvIfXgNIWgKJDRJJHRhwVCoPx7WGBdjmBC90ifGtnyZWeO4nCd7/kBAcazjaR6
TRaHrFQveN8GwzRAeisa1IvTcbKzl+YMvvipwxHG1okK0c2vhK8wqkzr67xgwCecPh56ZlUm48O6
bMShIXqsqqzkhjF52xqNPIei/UgF34bPeGlX1m+V1WbXqY2jfBbtrrGIs0GBssZjQqaQGMc3Zeiy
RO4ptvz4NE/i71LG9zJjAFUT/xAiKuCw1uroDX4kvOLTywnTCebyh16siZIq+GUI9zyaBo9EKA9F
5f9aEQwE58RgRPIG8xYnOdY0hgkOknqXttEhOwDn62UYl+6CuSJ9sTTHRpP1H6jJYf5h9kdix7wL
phNhcSgz+ivyXxZcslO7oUdxAG3pWLagxbx2+FAGbWdnoX2QVZDvmlI/WyrPd8FscEb6DrlsaDML
FvC+V9yx6KzcVPfYjNTTCILv1EbTIrfeanDtu+KHlRJkpQz3dWu/qQ5T92rBY9uyt9PhXpl2x9IB
2YxlXe1MTNvc9i4gBVHvjSZGtLj9VlToxxibbpn2Dzyr50bfrMnkPOl4YbJuQ8Lack7o1qQO/5pA
sTaIXcjK5F87VsiCoTssSTQGKYs+U6gdAcDTC3xXN0KPmZAYgtMwDcQTJOgByyDM6xo5gDYQFec1
7bmfTnukiA725/pgj7j7jPpn6tps5wUJ3woa2tGfv+OQvB2wE/ehj199lwhCQaeyIQkYvCgOjQ06
kOFQ+CHzOq8F7zhuy6S1t4p5xX400mGbU/HD3ayjNKiDTRhbNZDU6V8J2KM03KNaw5ya6Z/toivr
zZlqGCPqLrAhk8JspsslaouxyN8EWvU2tC3GYBW2zUH8eLWcCH9A6aCQNPl1cjLtZdzg49XAHAj5
tFX+VXOnA7/Wb9qZ3vjxqSJ70kDtvCmPyibLBDcFjuoWzX1msdpHngIrWFdKRAb5E3FfiChEwoB9
oGc5mySH0OlW2UDdRKlT/gSFBIVne3+pJboLdLQbC1HFHGyGpLhSJGkYaa5b95Ysjr0bauQHbLKw
FfSQQHQ3f4/J34XJezgkIe0+pWyiDOM8tOHjFLS/OeDHE0sTa2dPzBDK6a21ScAb3Jo4zsH69lpB
0VpJMIp4K84TK2PLJxRhKCcGljRn07IwsILvO6Q9TaE97saAyqAa2zKiYt+IBRJsxgdzS8A27cuU
AgE8+4LJeSn9dkXk1lsIbo+dzTrf9foHRqxUsbrewWy/zQ3/ZU3NZwlpcYv0vN/3/kzQEDmiQO8R
kIYIfulJzIeGM2XSAS8OrPEITv8dpK9PKLL1B7I9ivnck3t28dteC9IfcLfjWze/c9cIjl1Z/uuG
cHgZLlWgwdzUyorQ4a1eUnEFr8OKFqcOuTGu+9wzuiuMQOyHYfixmee6UrRHK/GO9IiboMfoXU7V
X5gvf3yTTiL8/3wkLN6XIMiLHGc0yyJOUjJVZOukx8RwO66FUG96UwOri8kDxTJCGxAjVB64lEed
tecRIVQ0YPoFGbnPreToQZOmkqrZG3j8xI38qQ0XBVTRyrPRZgEaSuHsdZjTwbb1AxBcquZLJTJx
wt+/jmFxtdM9boOMkmwdM8w0TalZzKesXM6x1eIzJt5VZKt1pWFaMYVo9FsLIE/t4hGXLpb7Yky2
cUeMLz80w/Zstvaq4ZBn9c7GPcCbztM27sxTZlm48pka7UftvQrCrAeY9md/GWTE/n7jL2uPKU22
vzaosyLTVBRz2+6VwYeicZn5inJfBv0/O2vwCY15RfCD9W52eb7vivz3DHihqjz3stI3C6sk9RRP
TEP417HoRi7imazwIr0Jxso42W4yNT+yIK13XE7WkOawSSlirdGNeXMQQrnO0czb8IQf+8megYdn
oXUx2jG5xEBRt0g6hpOVDO8DenoU5skXQ5NDwl96J+YzP0BFhtBskimYpd4f5cNX6YC878RzS8t0
HvAYgHNOSBwgTSx1izNN/6FNamaqLeMtEH3b0iGAXjXdQ1GjMFRW8IWEGaow0z7cMHweEH143pMP
WOCxWTzEgTx3uwH9cJL0cF+0AHJbQ34wYh4VDLu4EDkVWYvuktWQTjrxFKEuuSZaAcVMDYRC0r+M
wp3/eRPNbsEMmah19mYTuzW/ZBqyuOkffCPGJjHovPuCjxcTqaMDWMRVItvWM24DI3X2rWLI7M56
m66917KQATajWwN13qIio2yAjjpVb1A8br0HobrN+IYaz9sFQ/eEsZS8wTKV56LMaZSSmF6kQAOh
269YGSHuZ5ySnfgpitvgolZid0Zmk1VnXLQMLGEL64eKRVzts3JtwFkh1cT2DfU36PWDkvlRQWQk
djIhVKTJjpaRCkINin9g5Kutr1DJaco/p5a0QsuMPsWL9/iDabaH4L3v6v6QTBmvr+UzJvJkx2d9
hM2gxdaeIWZVU/mI7/OJkftapzSXySPjVw612It8BTXY3g6TD2PvpB7OJuOjyW2+gCCFkT1zCzee
+TFBgnOBbJA5SXZJkm6UDjYNzWWk3f5ZGuqXMjPjkMu/TtiTfcWE+D6J5VVjKjvq+Aj2kGyxFX2E
sYR/QNYvbiwYREoQkBAjJoI8efvszuY704yMagDyEp8XJyNZq9CMiX726z0QzPelybN9YtX+1ur7
78y25aVwTecYwsaxg9inhB+ePFwZO6Gkjmof2WDjP9qLaPDfq71RNz+tWWcXngeUqebBXMunumDC
Wdfocoqg+Op0RSg0JzULMoTuDPRXgUXdjXAn/YhXzhXGfIgXBoezHR6x4hrIo/UxhCjft+w2iA3d
y0GdlD9mD4uO/1AVrflpmPREaP/Wrh+Zaqweu3gxNtKvfoVL+uyOub1zS/PmKte4ZmaZXgwRUkeM
bPAS9yFzhmM6kfBbpDLcsAhtPMCxHIdcXB19QycYsBaSMAnbzDYSFUxHlqadZuleoGvl1WHfz9JH
Rs5o/6Re/bW49vLqsSfZjPkjAP783sL+ohUjiIj3BLdFJCnd435OUQ3tNNCtI9eFfVyv3Ejn8roC
29g2spM7xZ4PKMZZvuGrsdKq3FsneMH6WXEk2MCHqyo9E00ChyrEMckGad/D/XqaDDz+5mBaUWnB
2SrTj0a4wdPQIJlK+ppoKVWuRPEEusRikKTLVbyxgviWUVw/NN5L4FvghzSMF00cThjOQEodce9X
GcEY4zoU6tJI8yiMvviVGCQbToJiHBsJ8WNgbLSvLMo6tKTkjJ0Dpvh3pgRUtTEID4TJO39St8Ih
ORWQ2sQhbd2xU7iP7VD/Re44uyF0FjVjyCvTu0u+WjWJK9L4eSiAFKiMqBE2517eY2elYIicGXpo
nql9RtAtNT20fi6xB0rv3yw7/WNZeDQaXvcxhnpBnQd2C17zXtv1Y8hMB+dgfsjYTxK0ky2vTYOA
w3IZ0WS5dZqxAure+JvUvXlQHaqsPE8+KpEMj87BDrtXWPby5A3yNC7LTEKGDiOzteVdCrYojvdh
zv4v3fGnSQm2k9I63qUTufWtIr6o4SyXmsnK0D8lbkuCPJWVDlhJmfirCPSBa2o17hUUeYjCMCPx
nXrzteuCH4CPFU9/jm1sGhmXE2cfOVVJvFwGoa1uSMsWfIC29yFM9jVu7AgFCLvFKf3MdfFF/EBP
IT+eRK1SNrx+fRu/xTx5+zAXZCIqKFzpwmkmsQmY0G9wskIv6pqzOpci6x6MYUviD+HTNX5pBZOM
K72S28ylLndGFmVjNjJc43KFzT4dY8D+G5GsVrqUtKfRRHYe+y5kuVmGR+UVb9YcnxQTwPOs7K95
gmqfDo2LkahOruCwJXSNwIy2jeq/Ze0/i9gbd5xaTVQJRUhcKfWBz+/OFViGljHeLkb1TcBWcxCo
9oumZetdzMCArYzzczLoLf1yX+Gk2So7Pxl0NndED4jlzeGwrmO5Vqg6AIscYwggWY/sTZr+J4vs
gEdG/Iu75jkExUSo8gSGMAfW1bcVzJh49KOmB7duJQHPWYJpZeg/CGT4M3VWeeMjkr4T4ZOGqFKG
bGxOAYIAe6EFQzPi7xhqoWlrVyta5mzGhHUSspWZqD6sw5aRMeYjB4by5A4ZinKnm46lD8SP+Quz
RDeL+nKNNZhkeJEhrJtJVYhPAnnT3vTCegD7BclKVJ6YCLwmefUhvKKDGwI0mLSmsLPpYI2cj31Y
/cSs59ZAc7WiYZYQGxHH+Ojr4Pn/X0RY/sbZGG8Wh80vPpITmiXnHM77uBneamiPimuC3A+Q+Bkt
JD0qiXWsElLzXNvN8yTe2T8EW3LrcyD8LBwDwrPZ3kIM87f1uHxIHIgHoCQs/AUpDNLCTVur1Wc9
eGv6nMMxPcl/c0tzA3eqeDR8wai9MegDTT872C1liYFUExUuBGmntc8dn+Q0q8cz8ZV0lunIJEvM
JMMZxmsMtkxZcX/1WS0RGOqh3jcmzqhg+nQH0rdYFmnClUa3A/XXZ8teOu6DWWTYFVOsL9zhyAgN
/6V1qm8MPoIIjCwjfoWKkTimRNmH0k9vBIngYxAyi+qW6ejQB2RDZwTW9WzKCuN3zP8OMN4eLS/L
8G9b/5bQQEGJC3ffQGQ1vebDym11DYtpuSMp8Fi/WSqybWBipb62BlKF2OEZaiG3Vd7S7bt++JOa
ArSe0V9dfE6qr1+LlF2ombOTcbsXgYmPEOX2MkzGTKZF8i3815OS87yj3F72rKNH5i+72ASGE4TW
I6MJQtEzqIlJ8U7g9egX4KWQmKMuoA9ivjPvTHt+qwLlXnogT9rrmoOvST6Zw1vcegO0K4nQM9cc
ZXY8RRXm6Azn6r5Nl3cvoXN2woyR54pJJh2r34O6QOOdA7Cr4rcu1cjnQPJvkxolA0rfEwOj5NBI
fy9kMVPC6UuZGIKJf0FL7q1Z7AhXAFrEkYsjHKHb+DFdhZrUgxMLmvh1b1pUhwz0DueZL89IcG91
w//yGBVu0Ox1i/naecNDmxRkzSIvIuTChI43xQQfUBths/4VDB6W3o6sUz7kaFNj0r58gMseClIA
Oj8Te6hN74/FHvYP55e57EPf/FWm/E1EJnRngfwhLJO6V6J3KY2/qDG+g5bT2cLXFBmmzzQ2Ds58
wFg7rb9LzGCP2Mu44BH8CAc2b/JjSp1pW3XjRRiK8TC+ha0ZpwXkFRx6FTP/GHz0BK4oc3FRx/nS
8+mxXwzvKjA/7UxMhBuMHVjwL/ZS35AKlhzXMO9B7h26kSZdBkN6zKoHPhEvQcunb6WZeMg24E+S
c9bb01OYCexkmizfEp1MaXwviwovbUVoouPO7X3wyK8N6ZOrUHQvE0EYWw4pCGeZ1ifZjcQ8zYeS
Ngb/Qew/dIxr8rnRp5EkitCcAkzOfvwc2BDwxpAxjgH9g9swERgH0SHZyJvGMb9JoyI63QiuDf2V
6OFKGlOybpG/mAor7u0+3eM/pAiuuIJRe8/Ao343adZuWGkUu8nlA7501d5P3PiA8nvrrFhxzNZ4
fijn2VkEpxZVj2W+BI3HEFjVJNpcWZPoqCcASorYgoOGeijxBVFbmcX2wfiU7Ht2UKJ/RpuNwQSk
K5HzE09Owc9bpBfV6avZZk86WI6SeuB8zZOqeSsravk+Zh5S60BEHnJ2cgy8P5NtroZQTGJoDc6m
AtXAnUsqZfNklkNwnOPp6JVsmOGNemq+9173LId+2LthFu4SdqbnzmQwLf0ScDxEp13vPhc6N37n
kshtChOQhlD/819AdS8zRcm1Y3F6xGH/2saxQ0J2G+4WcTBaOFwQeB5rj7nuYgev8XQ3sJ7tQPcR
wM20F61hAcqgf1W0s8hHPkpu+d8+qsB+enfL5h1t2idp8VMUas+AfsHBHnhvRNo4LELNJ1cVA/sX
CH1GY2Zrdpt+mAdHMGJB4ORmFeq/oZkfW288eHIFsEj3EmZZt/c5HagGlghMxdfS4brpBp7IsCLX
1AiD1ymGoZk5woMQHA4kbozPbB0BpY72s6xQf09dyZgvRoqQtm+9+SFdTLll70AlcSrawgnUhkn6
y5Sz3xo09ZnxuLD1SUryRfIiY8Mg3i1tV/tMxBJJjEsyvDmqR6edX6Wb3c0wp8wl1ThhrXRxkuXk
ttZM9VxywFgOgNWMZE2CiNeM+luD1oYRLz6fXAlmzumLzifWnjjxIFufZ2Kjj6k0xa4P6ZoS0x0P
Rap/mIv6bOxb6ZHcynt8KGtiSEKrXeAdMb9X3AVVRzRpVwNpGCp9jH3o+c1aF/qmda4KSx6WVvzr
SXO5OjYtk9vSqAXZJGk7gEYy/pvDl0C1ECQzgjdCII+ZKZ5dZASMMrRxcVxj4rkhxmOu88vCQKex
xshiNgY4xwTDCO5CYk7bS7UckQDRRWHX5OXpI8bEqOzAHpWSW8w2PWaVc/YHDJ8RNe2Xxz+/K4Pu
ECAGj2qDYRRWz0cyCdCRlvF4Fd304RJCgn+zkjubiEBDIfjTKxA1X21nk7iJwv3AuZpEQ2IXW2gy
UE1HJHBjgNQvqH6HXeZGYVrfZYs4A7m6cYiZRpYtzsvUQKfNJPLSSXx6eQ4YoGrCP6UZ302CyU5m
U77DYlmiVC8LiBK8ZMEA2tgPm0NggYclG5tSKgkOls3OaLZbyLNqp8kyZSR7a0bD3fWcNEHYinPo
3UtCy04BbptNin61TnZjzSZHLo110Kg580q2B7Jeb/FUlDejHH8T/kc54TTtuaP52Lt5/lZNrDKN
NaZVD6V9SazJvow07ZSH6TUMsfU0POS5iy87XjmmpV9m28mx3H1ogUrN+p4lkSYqs6lwos/ylxoE
mmnazkfH+akxsd28wNmGTYMR2BoT2p+uvfHedLf/f6cS/w7w+NVufGOnx2R+qN1vdhT+wV2mC+vV
PQM15/H/X0rnp2xYKBVIi0hG1/5WQEnf+MNEOI3AAB57w2tXFeWRYTMpNORzR37Y4g4H67ybC3pp
PXb9A28BhyIKGM+bb06Cx2VAhyA9GKKEZi6PbZinZ9RzbEFn+C2juGvb3VeGvVwWr6oeM8W6byFS
iSkKoZIpqo7RARvc5LxmCOMPGvP5cXESt9wsenpWHaMzz5gYsTrG85LTmS3B9Jgm43HKvOahMWuP
SD+fCDs/o3lFGQzGEuKhOR4aF8XTolFq1ExYKIyYPfrtzKfSWhPSavKbKFxX7zwjCIV2mpw0CizB
1iMxOdPi6pgOFfJyitAFIDvdgok6FqdXdtE53dwMY1oq41fKsqY1PlKQ24xt0JnWaxyT7QUbXO31
Rnna2ugm6LZKfItiefTtNj7FI2PAcQLCqvH+56zy7ZAYt9SaZlJdPPpu0b7Z//tokONFnR2b18Fj
e1fao7Xv/NLdw8fObzOTFaZCcBeDWt39GaZL3tJ+Va6592MYSIPZrZM8jIMffWy+Wmu7FijeNZaz
YNjiQB8cxXtIqR6ZpgVS00GNkHi52Pnk0mA6zJi6Vv7vMFkqTJGD9VEW+EIBsQPwSJ9kLeAFMevm
n8T7aZgCzrwzQuPIaMXduD0yI8lRp1gwf/0nnuTwdS4gF/cNcSTsEFAi6k24uN6ulsWplOgpTId6
ZF7bocnF41VQaib8xEdgHv9//bl9COvhOmSQJckYLnchmEVyRH86T6oTwtU0slh8rJZiJPeYYrZg
KUCU98gchi44p1o5h2wB/wmFjrocmGg5Ufspm42HKv517NWjcnxpeYSPVhm/d0v1J11qf+/WzeNQ
NN9j3b8uDShyJvSnYJw4HELmf+rHgO1fhpUDjZTWsphsgKuApAAJfeEBq6LaxsAPkysyDae/6Nk1
zkUS8HWM5iNpJ+eMSADcaRvC/XQSwg9yim+jleN+WqjHXRyQJ3ft0lOpn3CaGgOMdaNsdr2kyTes
4gHLI7530Ch73fbvIzNjaKeR8uS8U4YNfY11tmWNh8rJxEP7oZxmvIIjWyB7NPJCvBCpJUb2bMOM
rQuS57Al/WRtdW4JpgPxgWGtC+QuRwaxDToEACoDzNXE0wmn2zV2U3llxTBF0FXIl6mn9MhI6U7M
AkDxuPhnxQF5bQpHsBfPMA0xsS7aZDUYMi8e3GAXMDyakNte+GZpXTILDDW4TzKC7K3vhctuos6k
DSHEge4MTn6LUo5vA+LBDzAeViwqeNWEU5F1jGmHIdwfmF0ZLv/PKhbuydCEdA2muC9MWMk2xpSb
OVSuyNrmyfD35hS/9nJtWVP+VRgJURlMznPIe52+mZ2dvZjkZtG7mlHgxd4uLTMgCYF3juEzuGJ4
MhYL77SAWeYmqjhPFmPUWiDPhqZtbtOEZsG3L+6cnW2ScLBTyr1f0zWh2mJAk3Ni1IUd7jJ/CE82
cfAbmCf9rumtXzJR85qBcWCCAPF+rDpQtIjJNykiMHaLprODXrW1LOjjZYtabEE8kVpUakyOXvU4
XLSJz5SKz7N5YI3W+1jAXEEAM/Aok2zIhGpCxMSMCCERST7ZEXjqyzwvKCxLFW6txcZ4HEoPmIl1
4AN5Lf1meemnlGt4RvMs8nz66JrqJ4DkTo4sVBX4JOK1Lz0S14sT1ynY9kY0vPCm3GKrISMp+AzG
6qmZ1aecFbFlREdv4qL/g2gi3wYKD1HWMgqsWz5Q1WDGt7RPrk6tCOxNnB1eqIdKw3kXrqZRz16H
kYqViMxizZBYcu6FnOm818ff5PS4UnsvlRXwNzLYNVITwjA3zPao3ZCO2M18CGcXqnabip1iUsEq
6KhTDrCMnHCQydzI1MaQY3lxFjP5Cjqm8Qxmyo3V20DwPc2+/zMZu/hNw7/YpPld1DR5dkJEd6kK
42yHyA4LBueVr3+RuXUiGSPeLZPGpm+9OH3YRTJmNFx0Fsd39b+IyNzBx3Yi6VJ+umPsXRgYDyHI
29gN9UHUA+GNLjG60v+bWvXdkd4nILKBuUyvkseQdDzUxehrbaSfk/2nNORrIGEwEN/5YVvEctp+
YxE3Pi6XWSDyWJysZ0pbN+fc5NU0CeANAnbTBXjCjWI2mpP/OA5a7/PBHw4WriKE9aY+2A15uSE3
KSf3Qi/aP/CY1Q95nf12arrNBc/+zpPLzXfSk+3nyzFs9Vc7sTyWSdOgclwg3BUUefAGvgKP63qq
QfAyt3UPIfX/0nuvFU/lr+QNhzyO7Fa6H25wXdAUYOyu0Db74IBV/jzWQ7vPUGZ/toCEmBme0Dgs
51JBeRPyPTD69Er/XPZbG+rgqc/LN1OgrbVkzr5xH0P789BVMvu208vYoOG3Xzl+UQqDH9LTSFGP
yoaFLp3cxKBulfFw2tBZJBGC4n5PslVyMZyC6Mqm/MKChKYtr/NHo7VfLcfvI1Wq1yGYfwkjzHE+
sMBp+lBfEJWeOlq7Fo7e0feLfA/xJj2kQ9ptBVG2xJnii9HtYWGhgFmFsC9twc0Z5j9JWPiRtQSn
ycY/boQdhkj/zScz9dDE8Re4Axvqww+R8A+6quqfQcpPZwh2FavlX3NCjoBB3jm+68Z9HEom3ghV
AICvqnFEJfXMXTSS5meRYkKDXrtnG7MP9hGeL4vCWnW/c7QAnpf7NLYlIlO1mAePwAwaxmrTUc/e
+VwwxU+8P4aTAYutJWExNUraohTPcbM8GwkwaZlCwMtXDbvVX7oa6QUzFEDyDeJ3pMsMBrQr9j36
CrtU4tmZ6Di0laL/yusn9sXjVilT3dNx2gHTK7Y8xtlL46CNDAJ307LH6vT8ZLSw8awmMI81NW/G
YZXKHuW7icROjN8MgP4NhXqBQhRHjF6KKCyLbk+r2Dybeh1/hYjIKvaGggT1Sw+nRbFET1GdoNyt
j/7gfSot0jXlpcZmP17GzFORNBAYj3FYvKamcRNhijbcX+S+g6tKlMDg8Q4lA7xHSAjTZz+mCWwG
uoTEak4u6W+bQHTPmoH/temof3KtKOk7wj9JpnCvFfMKdAQK5z7RFLj6NCOolw73X5fw/ILxurKO
rC+l68Cq0Gn9kdiUE6YzqfME8uDDH4mKa9KELkIQgGsBt/DKPqbZDNaMeXPeDv9UjoCncnS4SaT6
COcm+zFs9+Y1jiTXHtyLx4uTifCXkWj7OjvBpWnF3TLr9pOlGoqmTCWH3mlLtDDIEAsZd5vMr+w3
f/5SPh0w8krv3NKCPy9qkY9lXlxHlDvmzDi3M88xMdRhNl1ggr+7Rgx9NDMdyrfpXLv5fKxLIjMo
LDQqnEsA5PFACOfnHNj1g2OTDy3bMDsg8Sie6/jbleiBUvapFPXwgWl0s4TtlI/PdqMUKnWRmcEG
yhwhEgVfKWfJ3JXHQhjkXwSQxh23PVOFu1Cc2+zY28UXsvTg6PQsBYtYs0emcjFCihk8+NM5XH+X
m/H65dDFaOsR41uK1qwed+EEGs40Hpt+flswRp0QfhPYy9uCZ2L8kJxEp2Zgeuo6bGGJqx+iuDDf
+xwm6yx7JiXcD1X2L4cX9QhDbu83RBbo/NUrQsC9QDlY/bRHBfON2fGMlo9XH71NhxOLUx/ge0hw
PCmGRgsUppvCyArxotR+/eZbHRtJbCUHPpUI94zYL55aQ959gg33NpHnzGfED0qm5eDoXu5qFV2a
iD+zD37pv+u4cbZpMAVkh3Lv5qS+tuTXYEJpT22DIjkuwvd6GNzr/78MLodOW1n/5tlIVznF7ykZ
J0aGoKi9ewwWaSOqmpVHsAMi8bM0pby1FzUUvMXjn6Yc3AMA+GGdwueIpHwbuaLb0wYsLBfsB9sk
pAFeICYm863D/hMt07jGlCM57wdT7rXKDFYw9DE+Urvak6/xwA6qY2S6i2m6FXOWYxGHeGw5afdG
17yIrPqatMM4sUZT0etl3lowGR+hzXqbsjQ+PcUicCCJ/lIrn8F3jPmpjX9EO/EtBd3ehZNNFZGB
H3EPORpzNat2a4URy2Kga7W4kdz5kHIaUgCWFHFcQYB+rT2i1b9ZTlvcVM1x7C0SNx2mM+gwGdqq
eY+hNtkVAyXfkGO9axC1uh77qwxqWtQHaAF7tJhs7YlHIqsQMDmEe85c9gdFiwSFDY4mNhZR0hBT
t3iG87eoU72zgW0DnalJQen1IZ2xhOfA9EbyILdqrvE0Z8GRfWeHOsy3NlY5YglsIDRRPGIhGw9G
tvwFZUDWetU022z4bbP1OBIQwRmdxT0eU++a2ZB7ZiI7TN+ETmsE/8pSDAhFQ2SeHmv0xuvhcy3t
uEX8kMkUdpqgHCuMstx0gflAqh+BYlqRP0B5UYltvVogg3pdk7CUTRUKh97XNyJBrzqjZoAnEO/r
UhOHgBBNA+LMeswC/fy/MJJ0EWnv5gkZpQXC8VqO/skcoDX7qns1XVYqbtMjebLWQXfaPvjF/Gx1
vPHUJKcKsgw0aUJFaDw2Kv1NVEcegQyAUIUwiPY/OVgG8X+YN89mAFNmXX1sbac6eGVSrRnC8zZN
i79rqigJXbcyHjR1KiIF+DbTgan7BqKPzUfG/JN12CdRS+NlVXbUtjwJ85AG+xR/LX01sTxEgnfK
e5dtMm4FGTgMptA0F2sMt69IBkqZZYZDk11YkjHlU/N/7J3JctzImqVfJa32kGFwuDvMuhYVcwQH
cZJEcgOjKArzPON1etWLfor7Yv1ByqpLUXmlzkUv2qyqzNJuJiUigHD48P/nfCffgOI9iZKMrTQZ
zyZ26Huzn+7SDNLbPIQTuWMNa2Kbf/KKcdr2lTUizrg3q5JjIRoMgRGFuFzqKwNKVNB4mIEzB80c
ymzaA2N+ndh0fqDGpoTdqaM3RDQxmWdx0547tovwb8k0WZoXBkIOu88e45DODCbKVvKAArfwVrXd
MT/H9BrTAycOODVyT4zyZTJZlyEhjOxZejtAryvZCGDxOLruYv/1U7bLYXejMPVpt+cVbg5NcmW7
0cnmg8Vj/35U2M5Mq72Li3tU2re2EM1WB4CCoOmFQFE+lkWxcqvpstQZ7H7nzMqy68wO72czo0NU
dNlqLOD7jx2tPxj/u8BGsEcfudyKAWUfyd0hxMhV02XDmgiom2JgrmYX8n5K2k1LH5DGXwtecsjk
KnUdBL7JdUnzGz8kYWEKL7ElQbpNVGcAP2YNPIOiIfK86eNV7VADsDomFKrdeV8xKfCWEUQyPnVW
iZ66REiQY8cpY7zY2axumBXzdZiA7azH8MDcKWtFazoY4cGNuBJB351smlvRaFHQtk26ZpUyKJl5
ZKTGHN9aP2Lv1IWXIFPLMzSXvPYbWTGJzxcAoWMwf1+Y2YcLzqH38TL8W2OJoopp9yQAOK00oW8Z
7zmyDXtUr9CY6dJOI30N0wnVfpTOY4AQFoxZsvNDhDApIquNmpzHvAx37IuJMEQ4sAEmV0CgnVMU
hXW/lKVx7e7rBLqUnjbS5Fhn8AIiY8dFmqNXHlk5rQ6fkxd8RErWb/tGf1GaPjRmiPf5gvBRD3qc
jmHVUXXkC10z0Z+TEfS+UWG9Znifizy/9dyURMXisYztY9tYH0kTZH9Ymc+GAWgH0SjBZK77BesA
iASXrvVmzkYTinESnVPOwXTrFivbGLbDUDyjKgpSZNcl9pNS5RcZrDtjtC4bBOY2+862GKojvhAH
8wylqW4VU7im1l5Fmx7966rvnStHi0PG6ctlC4UhoNpWEkluH0RHc3kCfePxh9m75LxFMmM0ZDa8
2aDNrtm0XmBX+ZLVCAOdJL7LXKb8bgjIIgZRDxhyBQjuctD6ljTNwzCGbEbb8eC2+CGEMV1kHjqG
OL21CC4E/TFcWFG1N8luY+0ZOHhRZkXPBbWTvudKY8NfhX1xKCqouLm1QDEdn2bhhNCHwPgGOTdv
DskCiFPSIrQO45Tfc7LYDP1D7lakdC1m0clUNHRTcamHz4MzmyfAmh8d1OB907YAXsdpReGrJCIG
tQ9RNYckxO1nWQo7GoUAR9FPn8c5vArr6oMIXLq/WGoowiIM/YglXZ4GZzQOmVMdKnzzlLLzaN07
AQV+kika/bGNw+xcmQXnH8NnUq/XwtQm5RvwgE58lfcGoK/sJaL9sa5I7KY3m8FvRnyt/KE4VmZz
RIV2NnszP5/spY5EzTshkiYmssdPmHAgoZiTR8MXx3csD0OLsg9iCuf9jMq9g4uEeYVm4F3YFVCI
3Su4U0slmQg5sp2XukfC1x3f10P2USRjR+ddiI3sob1H6cGQxb1VoFP3fSqyxjwRflV5H7L4aPXy
VnEKcNMYKTCkdZa07iZRi1FdsLlvsYEji7npvOEqXmzCXag+OOzV2COhT8MZigTcRsTjNCn8vgbn
A0lyNp1QKi5bSgkzjEx5g34LPM3Yfg2Gz3F7rWrrzm1zNpCmuPbLTPKG41LJI/y8mfh2Sklpa6gU
dFAa0GXKrauyaNYa6CKLs08zjgzAzjHvvKzbZEoetZuxSgwQdsvWyuhmlyOnaH9nZCyVELzXCWcV
HJW0tKyUZWuMwvwQ+rvKlnpPpF8FT/yxCJAkNIaJgZy6LeFw9jH2GqQ2y3+nNckYRpg7jeUnI3bm
Uz9WNEEQXrTFw9BVqF/Cmk5rkH3CZLCOo+68YYlcW7hXaAi29SbxZo5S9SflGBDv/YBmVvboFiyl
qcMRsAA3S2Es3qW9inYyG69rd9vRXdvVlBI3XTI8cky+aFJNomCNLdTULX+M/fMoH1jX2HPE41PT
Y8R0p51KzYOhSE4k9dwjCO7UWNZTFRmbyoiRd8PTI8ZGro2ECbJod7m1ZD2Rd1R3HBwiv0RBltG6
lbjPa4vwzmiEduCrDg9f/xAHlHXS3Nc0QMTavqlGnLttPY+7nHhbHVTnCIM5iaTJB8JCD0bGjNnn
GG55kPZMrF2K4I+yKrx1Y37MZvou5Lwv6unuFnBtuKeb94JW4ZhkekenHGNxIWEalvEHrrwqC7QL
SH35shYQS55EsCzYHlrN0aEKr3zmFagpbPidDardcVsZ7DtUzDc7pA6ftDGvrEIebWC77FM1gwK5
yorOLk9uYjNrUvmI0IpEQ3777UO3OVj3gM5QnwyfG9ZVJTUDdjY+ym589E2KFMDglh9WEzjdCs4K
uk02tc81wBNv5KjOi0XZqnOo0oCE9nF4UjQvVMAxIIpuMBNdphH4tagDkoF4lOMSDmd+vNUSiiaw
CH5192Tn6Z3iUGEs6zqbQaa2wDiJfslgldGpdmk8C92epxPa/rzQn6eOwGMojBzGUPgV5aJmAnyY
hcHO8hUbPC0xk4eEqvnjVUB1l05ki1qM8zULDwqpl4XbQgxW8OAD9e0xT3AIKT4VNqgCywl3WToT
8uAiTqnVfJ8scltKg4uxZT2zEPT1VW60nGNi/XFM03vEo1nS9Jjd01UNBcrKPbos86Oe1ZdJkjkf
cV4CaDQv26SnGCwpLuKnZpruW8E7TtGzXfs2LxF6/0IU7yMSfgGUo1NBydLiYxKU8ICzQHLGxUeC
csZuaPbJLIvCU0tIwZ6yobWqVcMt24tuxjvUQw8dTy/QZUA3Hk6WlQQzShkfAZrceNXw1WjDa1bY
L64ckTQnM9o/li2jfT9O/uXsFemGgfXstv6z1Nandi5forFEVEedYQy5DGuFH152cXIB14fGqYge
ajI1nar5EEk08V7Zsafo+jXLQM16Vj2rQF/A7gQNOXZ3xehuibXhdUNjKmyI1hGWd9sNoWwWT1Sx
6ERX2N8ZmuT5kFOHznfRnX+uGlqIkF0+9VqMGwN10I7tEtVxp141tCUWMMBFgYZ3S/3DHbVBiXsJ
tWIHTH2nvbHLhM3h5DDv6flFp+15Anl2z9IN1hzog58CkBqrgGm13w2AXbfSjPpF/LaQN3LmIQS2
4Kg+TwISi1VO5TFpxk1cYPWUMYDKtiYB26OPP2Y0LDzECWmGy8WuCvrMIriZqd24NssEujmgpgU/
0vlNLBaMcX1NjRe2SIo1PonEWSX7BCY6PAzTu0YktmdWnnCF1zgcmQ6rIkeQR0+gwS93TDD3xXOK
HD2HZyZtwvjYW2C5xrNl8K5I6jFY0kEGTFR3gpwzBeiR67aTX9MhPYv7rtgDdDubxBfXa7aI6L9Y
NBDWwcjfmbBpwqyygoPzoeipzFQRTv/eakAXeJBuevcIF/x9XGYpQTIdLQwLImgpPlHCsvaKbLw0
b784+VRjTTceNR41soByiNnzbUi6RuR+pa1C3ZvRuAw439aXUYfuspmIyz1O8MqNbALdhZNpheQC
njJFbjgODua2I5QMzM3Z/Uh/BSrf1642yaMtsi9qSj72wUxlair5RlwDSNAUHFWcPiXCoz2RxhTl
4O7s3bh/mZV73Vbm50pOjx0nXdHYux7DN57C+VO2jOoCHXRgkS0dbKA7fwL1/UB3AuY9W85dGxAc
tBjr/GqQtO8WgV49X2JlBdQRo82CjUUufHaGnO2Yirw9o85FQVJgyMpKDjV9yCo3Xs9eCTEh6uC0
+yn22znaub48aCo6XWFdoCN9sTXFqLygBqHYpqfLU686l4hQq74njHTfuli46aIkG4IMVuWUPzBI
0Yhm3g7rhhP6z30LoNkkjHydj+5ptNPLwKX/heH80VWkc+fFYfkrbnirKK70KB62fZhjbr8wg/Dj
tz87CgoirsNU0XIEwiEwHyuEgQgDbgCL1bvOM59lTS5BIQDfyQgOhi+aY6wqIkKbxR5Nx74Km68k
gWfrvJIHtKFL7jcdwxkP2hIMTTBLb5xj07jxDHyapCNRx22HbivE2O3iNHrOU3FVw2fCxtFd09WE
otOQO++kOMUQmKNjChRL3bjXDfWrcDy1A9tQi7j0mFiaLoHCYowDMp4JzU1dHCJsM+ssnyAxkRQO
oeLY6Lxaw8pi0IvpGzcXLQZ7hyBDnTbcV32Qoeajp6oMZvqJxQ20NfqPgRJNb7gR6tmWYYmG7b+5
o9OST2g7oDj/NXf09h//s/jjrsj+8b/+eMq//HFV/+N/589R+fI6tfHbr/iTQvpOSMejhymBh2pT
SEiUf1JI+YlNmBz/HY+EgCz6XxRS6x0xjKaDm5n4M5c5nU/0J4XUMN+ZlmNJj/+zHf4mLET9d0Ck
lrnELb4mkXIhV2gtMKNz0IIa9CMr09ESLRJV/FwxV7h1enKgRZtzcVW14wfN6abtcRkIXJcr1U9X
knWSdNDwboppCUwVEMXEMq+JGkMFQWXJblpOXQCxyppeCV6efGsn/bMgW8RIw3xbzzD9xngxKQjn
1OX6piybS7T/83ZKMFdZ3qGAdgykwN3qwbuWJ5ew9qNRB/mWmImb3DvCbT+gUnzMQA9v4Kq3PYfg
HNEFjaYO8jAgnzVrItVVn6mVU3Rtc6CQgfoE5xIygygp3rl8TBRGeWDAjHYpWSmbQrcO6w9pkJF0
mhccXnuWMouYccpvjplPG8e7zDx5NYaUrpNy4j2Lq+dKoJb6Fj/ZVTsWEXbeOVArY2I1mmJOwICY
cWy8CHZbm5rzw9iN/T6oOSeJ2kL9XH3oy/jkDyXiLqKJfBTTMquQPJr7giDEjS2TJ3eJC7Q0iicN
bo7+rWYPjnBnVTXBe5/CXZdUR5xzkI4FyAnDsVbxMJ3wclnf3/x/HcynfhoxwrJdBi0DUEvb1G9y
+aakyUupHmS24JnixZPZp5sIVuwWKRRiLIwefjB9xTo0bkKs0/EC9/sGiR8TDGZJ1rZrPRkfS0PH
eyxWbCoW89byUOvERuMnCNnuNZhwNzSuUqHP24qQFgMcPgGJ7QdgNcsDj47FhLaDOuq07ayu3ZKr
h8qxn7546CMTGB0uasNd4FfOaoTtWDTgGCZiQnMTiWFa4ebC12+uTB8/Kk70jVCq3dah9SAEud1p
TQbUjLLN1ve4ESnA0gYbSBtgY2mvQajsUD/Xa6hhpywkeiWNGKALsN6L1RnRIQerIoTUR8G6ttqz
WJxPeSRYssLzyWRP1gVqaWmMZFINCEAdnJf+6L9kffm+sKj3FHlD8LppH6tmotNjMQTBbyw5mv2z
747PXVae5XN+FprtUdbVI43R1ZQwbNqmgWpXLb+4Ve/DVF/gUsvWtg4MEgGDp3IoqEVEzqOTTF/L
IB73yzl0tp0Tem+AFlXjHnpRctq3pw3FSEi2vDBWN+00woCtU34ZWXDOMryKJLi6T77AqonIkyQ5
ZwHETsG0IRDoqxjwUSDne+wb9ACoMh9rK+jWvmTk2ha8rpLO35gMl3zWbq1xOK0pdj+bJq/B0HMu
p+uabpzIurckr3ZET2Nt5lBil3HSVVBLFEq2WGKTpZcDMIPOAuLVja+b6mg005nOKIrQ0sOgmWef
Yrg1B2ek9z7W7YstEPVy5ua9BvIgXWkduqzrac6bXxoTsNe3yMjEBT5uNd1N3xpnnpXC8x4oLsVG
T+M/LB49G4g+x2EKFX4IO8UePcrf9r0c8tOrReYvmMbWEpb6z1lam8pWDtk20hWux6oBffoHXrTT
6z4N9MOY5RdBDGBDG+qTI9UFuygU2JiURGrcMlFAF+nDr99env9e8L8v+BYr3i8W/O7L04+M8eXP
f1/dHf1uiVEWHgRhB860w0z4fXW3yV5mTbc9V8KpUR4rOBCXJWfZtt/Z5rdUXJO5k8Ipec1/Lu4a
wrhnmSz5jiNRPjPx/if//M8h8j30+q9zlt/O0rZDhwGMFRsMz5MEOL8ZMai3escQlCPZr69Av/ES
9sYH6JKX+GHoIpvhNkjr36wOb8nb3C1hsp5a/imEab4Zp/5ccWYgsWE1lGOTEy5mIocprXB6SSto
/CuVphQMwAPmN6++lb94Q366XV4MzzRdUzLscV+8ud2ChqOX5PSWa/bKhq6QI/kchOr2CMb1rsZ3
iu3/7O9eU5qk5/I2SlfbQFF/fMSkzk2LbUFBNyKaUqDQAHE02xvhJES3M1tCx+C/tS3c0l9fedmU
/XM6UA5fK4PIFOBiifJmpP14ZaNC4ieWpPtqTpAZ5jdhz5Yr6VFGVvAqRH3TGN1DNg2/ecrWwqV/
e2E2na5rScEgfTsPFURoxD7xmitpzLfp2OzzxLrMMwPYrX303IBOZDyfWn96qafusiqcnaruywQO
6a8fgG3+/EG4Onha4dmab2H5oK8A+lOBl39YIqrCPCU0Gr/BenSt23oOgLPD+kQPTsxpYxGEYdds
E8RE2EO38LMUqvKbyNfYv0XBqZ63eD2z3V5lRmMTTegJOoxhflsBJln/+lP/9HYIJnBB+Dm6eWH+
9E5GUVe2bou4ALHiObCJvbL6LxMfNqwh7hVj9Juv6+eXYlkwHJMXkSh4d5mGXj8kwk4TO4gnCKgp
kFHLq9xtlIclIu42oi+ERY8+pLv1HT+5+/Wdvlmwvo1QF9iDq8Dwu9zum0s7EaQ+B6oNuZZG+r7J
o5uR8tyXNkNEoOFB+nQaDhiIn40hvOl9+/LX13+TbL28INIyXa2Il5T6p+GhfStP6xFFOCazvSO6
B95ftuuSs7MdU/b79dX+4nX84WpvdsS5U41tv+g0SAU0j0yx5Gl1EBS6SPqbqTS9VWPBxMl73L4g
GH93+b/4mqVl2UooUwrqd8vHe/UujHM3Nuwa0Ad2BrU957mUONCdEPQgYVv0hUBta/Wbyc+yf34D
JW1Ga5mIbFy7b66aSvC0sYUWD+Ep7LYBBUo+Ii7m7VOrGn47IiPaT2mFXgt038BWmVY+LnzIyHM/
/OYLt36eEJQrpVCucDjI8oF+fAhUbSmP25FiT5kOnCbEWW9ZR1cLkBA1PT9SrpKVm8Uu5RtqezB9
nn89CJYT+5u5kVwQ/t9m0Rfip7ebwz9CR9bklVNOGXKh7pP0kVQ6gyswRaTGbk6DJ3sYL0YEd601
3nUyRJtei4eCL3BV4r/e/OYj/fxQ2DSSMkLICCKnb/uQ1yODtDipURBKpCXBfAgFjDpC0WFJDdEI
yleLVZaTNBwFfBDcCeO2N4T+zcvx8+hcPoOmfcneQLtvx8lUTdJKNM6uwEE8RtyTc3IsZ0JOoBdl
x/ykpjjemw1dpV/f/c+zLbct8BtKl0MqqrYfR0TuDMYkY86XdWma62Ywryv0THmY3RQh0l0khdFv
btX+edrhksSOeLyP0gQg8+MledVs7Fkk3I5N+IQplS536Q5nBd0cYBFTgIoH2KfhAyZrLPBSsnO6
3eDxr5ztC2yULcqbuU530SiRKxRTejRmvOO6sFo4BixXFkar5YZyYNcRTCiCmilSDNn73pHJxxxu
xW/G0F99fdwPoDuTnQ4noR9vyW7QrrX4J3DQUu0vaUdji7xvEMg7ofe+LB06YWHwm/POXz1H1yRM
Q5gOL9S3gJdXM5oDdJmYphKxyzzVJysu3UNGUNMmsRDwpdDVf7Nt/aubpNampaUtDllqGUqvrkeB
x9CQhLmeNbobWQixVijIKcMGJbnGOcUFZNwI1rP8N4OUCYrf/XpL5bBnFkJJ3s9lnV7qj6+vnbsI
HGhl3okZocInP4J5AJVykGN0p8aJAOq+zUsLZz3ViINh02PYszssiO90mwBrdKYQGtH3KnLco2yN
TyQmpAEingI3tan8rP80yC5ziJOnE7gmIiBOt3jMzX5dEC6BvEHVDYKaKJuzbRnHvdzOOkf2YuA/
9tZCTNo54FBOPIpsaE0ghODWw03bye6kx0gCKkjQP9EdDunVG3id/Z2Yo1B/zEa8eNRVvAAbo2ep
6YRNP8X0DtjKdv1VYteuAfbdnKmkVKHOwi1DrbURsnddG5KbOkfV7STFUB4F4pae5bMNffcyH1ul
juGC2woAlWfpBNaPpGaUkCIryxPpx0w0lNCqafhAMSyZd/VYpRo8Tpkkzl4gMbXgBXu9WdS7gWM1
GB5a40rcEFCW4mayw07O+wmvR472jVgVD/8uBY5u24FVC1p8DbXn7RLZEw65mZNh0dAWCehmIu4C
l4xvdNUAdDD9araWtEJcTE0yRoANRtCekhskGQK7t0WMxniUnQ87vWEvl24Kv8sATgxxbYF3iFq6
f1hQFxzBqKPkkz1adkKjuyy96hlBCaEe9Om4PpqAAaUywZJZRQOnUJMK8R/3hTtdSFlKcjz9JMAL
Hw9mEm+qOar7rWji2Nylju4dPM/CDG7NjrlnK3u78dZRrTqapmrE5hCVA//bTODnr7ASVPKlspqK
FSS2Q2hDrmmQIlD6Hb6kMJcaLmfmA37O2JYPuz7iiLpTMTw5zHo1LszWdnsec4GyBJ8zdKfdMMsO
AB4NL3VDYg3+V515VXZKE1w37ztc/PEGV73GKJiPdnByW13AFK4CckbtKAXEYhkYapAe95G5AQs8
LZLvNNJ4ACYDhuCcldVB6azAwo9ZCjxTa6Q7q4+c7n0g4zLcR/hhkMfywefdkGnsA7jMfHWCXGKW
uwlMZHYZjx0tSj+SHuK0DgrThr7pXOyp45fJWRGHAQwH+mMspEFXjMkVxEIiLKWNhn6dU2ouIVDK
IfkSxbZCBOR6SbaBz4RCILUxu6/6sYjVZqRpOW5014DMRkcsuBe09/bHwi9ci5LiVNdHhkUSPLYj
5X30L+hF92MPSHeXwR2ePyVJXEYAI/B3bdA1+cW1hIyCZHIsfOuoTMSud3XbhdjdqNUP9bnrZ8Ti
qXBcIPmFPUQ0xGrUIxtHO1Gxqzt4+meGCf51Y/axTxvbgTIA9qbxiDYcMCrJ2zGu/ZLGsbLDimyi
wa9IUM/R8dWw8r29YcDKBNmSoLgg3cUHp6LDBcFnBBG5SBWQSoTkC3aYdxZPcEsafIEpu4XSAbRU
6fVgQMCgqCGIELFNGxBUY6K330xxOiI1a0K8jpnvLYR9l3z3LVVdReFhxIFAlpksIxYxt0oVZoO5
VZdDxRR18IM5r/c0A4Z0XTgiiQ+UMRpchE492IcW7hYggGAo0bTMkM92RUfVed/Dqkh2HqTqxfqD
dAsULQ/nYPe1bnZDRaLlQ+OFQ/ZcpjGxC5PfY3qfCkNGO6eysU+zYZQZM0rlSRT8g0dd26/9fu9M
82CuQ76hRammcaG2s+WqvTVbi+zaiZJs54EhiT5YCEr0tncAcGwHDQ8EpY62iQpITQPlYj71ziZs
kf+AEDCGacdQpQvbTHXWbqmiDNhPvEoxoEIvUesx61DNGbLyGf/mQsdmgg6M67H22UdFvvLyu6ri
FLJjYVziyXDWehhR/WEA9+h0+d5IVFMS3AH8F7N0I0vgi52CYJjz6Y684Q5bsVIv6SJ1g9/Ch7fr
rbFIAQNz7XloHuy+66KTDDF6UHZOqqVszSy6t+swBU3p0xDYRmkTAzRAuJnvmdTc5CiyyvS2VewA
CskSG1xSnuABvkitJAQLYQmBcYbHbJy7Izl652Mrk3Y/dmCCcBvCxt9MA93yna8hTAPjBnBIz6IL
g4Nfjuh3C6SVOTKtyCOuLwlK2Dcp2EWyRqWNQ1BZEb3cSqkZ6JEyWP9p+kg0NOy1CTqJn4LMHIzg
KCLYTTCaorlRA6bqwVQ7fPGtv0V2w2w9uOBuFuvhlH7o6Yz3V5lsDe2m90ZZJxlipaAemtC8HSbQ
ObxiYxTP6rHRuvPJAfCt+N5FOjatjSYB2BNFPf6yzjKT/tCNRUdjHSkeuhRD4aJ1fKyVa9WANkL0
OMgZ+CBk46shGbzmkzUtxEFoLbrYCQSbcoelyiEBrxwsopgHAmsBbBQubG0nTj3MLWU8YO8xeqS+
aiYiC1ECCV3YpQgB8fBnIKLCIFhclhFGqisUAbjWvTGzgn0LaH88FknX8u2ZuAnWBBMa6BIcetfo
pWJLHe3K8I8dgJ0MxeswqDs8qDpHgaNtCGKJ6htCy2CiH5hb3H6PvLSxqSwkMxYdw8ymvRGTFsoC
Zs8hyTnTNO7YBhRUkPyOvllLBonYW7oa5qNJaYQJPU3y8JB7s10DV51C8kwncC1f2CxUya4sg2I6
h9RFrS+IKwzRjh+28XunxXa/sNwS82ij5p0uiMSF80ZSK34ySBsFit/c5UFC4WEZ5qvJnaMPu8I/
jcTlVQCcvUHuYCx1gu6hWBQfAPSxEw+GvxcdwbCbOWxyrNMTBQ2WuKZsiCET+NAOZd5B7Ij7URQk
cXg1czcG7WFjBl7tvc9U4+stfaQiOJrMSzMoUBkQ04zoh8RA+MRJfEz7UuhdwyUIgAo6wifdSAXJ
keW8n3d6suravQbr3eEoEVOUqxvDdj2QTvaE22SQiEsPrSSCa6PYWjQnHWd1uCsrAaO2tFkQzgPI
afjOqISbHCJInNuUdoGqj8JxGO6GvtFi5wPtIn41bNLpzAqYAHaNnhTLXEDQN0VGA0D+4LQEAIs5
DOicslohfFZtRUiYon15/HaY/FtBqxcRCsOm+Nr+j+WvPRdQCzkZt9+K9P/8t/1LcfmUvTRv/9AP
f4dK/p+X3jy1Tz/8yzZvo3a67qiQ3ryQa/X991P0X/7k/+0P/3j59lvupvLl3//tmeWoXX4ba+gP
vQzLpHpDhe7VuXq5yJ9/ebmLf/+3qycjjYznMHoiOKN7rXP459/+U+zgLe0QTvo2FWLbdJaK0fd2
iPLeWUIrgFo8ek/RT/uvfojjvLM8DkUeBBDUEGLpJv/ZD3HsdzSYXc7T3wUSpvw7/RB76dO8PmgJ
BA625qDFb3MtqjFLQevVIa/qkgRoHBsM9IFgapKB8GjUsGBWWYak2T7bbnBSKW3JEPPOJZapi7rC
gMYnx9pvWBP/AM0ZesYFE3dK/GSIHsj0zrSBC8SdvgI+JaYuwEPtLiEYTvottbIHUcy7uVEVbOje
rq6NIPvs7NikdsA5wBdaiqU1K+Pz2p2rjY05lKpMTOA8zG4zyc9mv/R2sqNcIBI93tRt0eKMpbqY
Yp/SAeGLM9Eus+j4Ve38kLe2PGc+WhlAMfYZiKD9GMLcboPu4HfVvIt4h9EzSG4KhcW5AWUywWVS
TVDWC+p0ThS2qAuJbS5wPqwEDsXJLdp9pAgSQpb7Ems7ezIu+2KJsy+m7nNKyFPcktfty9uOzipp
GmIXTQjq5eR7W7vDHUpO70tk4YumZRFu8dqCKDRnQMiEdeXerTDb5v3YYzp12LgzG+PtqSr7zM57
kKaWf2WAgcY2SQxMgrkyp0rfD4SuhjnISigp+2ov08+F2yZ7gTN1lev4Wfk6JmKlV2sJ6PX07R91
Yd57NVjDrKux2qVwWU519ClbUuZGDPpBGoXUw7w7ZuGTG43FieZqEgc20R9tt+4972jj6ZJjpW4g
tTZbz+ryC9/5mMyj2HemtwtG/2Mae/FuHvtHzxfMUw0ysGbG2pu7+U469Vf2XPJ6qoGFUbpe4zMz
ONnAmZlCXGtlfVGHYXH0HYDvtFRgXhTGR8cI3UNuEU7QFgJDTVkRPzWhd1FJvdZRZh4NE2pklzX2
NtUgraqoO2sgdiJqU1/8aQjujPazy2GolpLtUv8Rxe+tJJLJ0uV9nAzORSTg2Xf6cmhq99jlvYO5
kc/NW1FpwsYkAqGiSRZ9W56dT6q6sDy4kHDxfKzQiNbHzgku4CZh7UUW2zQ1OFlK4VY04EtMyFDU
7ontO1QVAuSsQFpbbBA75CPRne4yDiZFVpNhbicXY+NekRgyIceP8MVZDa7vcSW95AtbbonJtbXJ
e1I3EPyKLd6O8DwQrbvrfLEJzenl/9XUv7n9j7s/vhb1Hxe3u7v/D+Z/SlH/uvP9H/NL/fmJrekP
SwZ/5fts75rvHEVllzYW5SbmaH7yfbYX4h1TrElzznE8jUiNn/zZ/RbWOw4VSOKWif7bD/5zrtfv
0DeYQrPmU7Fd1o6/0ft23tS9yVxAJkfxUNOo1IrP9+NUD51rVJj8sq1OEHFRU9s5znSFbcVe1YAW
YCwkI6VU2dIG931iT4YzZG/vy7pC7zsEcmNMESp0c8y2oZFgxgV1NrfnTuFDSRflTUX0yjavyGZy
JRTwSVMWMtZ1b8RX5ANEKLlJuB+ke7KBoP6myPy2z8DN2RodH9oBituUTZZi5qt1bIbgCEXEisA/
qQeFuzLETkzO+CWT5hNpu7eejj/6RRau7Fo968o6d0ZELk734M3ey6shcfW9TPk6bNvhu3y9qDou
ggVGAD2+RdXg2UtT5NWHic20Lb0kyTn8xPeFah4aXVxHiK8QwnbrWMA78vbfdobNOISnsMzXJKRc
yFx+DRIb4qHyP+NdxCGDiY1wTUgvdo2fJg45JOH6wDWFfDxbky3zxQJw4JBrRx/XWbmIqYqZg5kJ
9o8gVbGJ3PbamIHZUGXaA4b+9OtbfVsjRk7BcOZeTe4VG9abBlPWU5wzdGBurd4ld3YIxF6YH+Vk
NNsswoQKTdU5Q5j+66v+9HyXq3ro2IVwKL6/FVTEUxqLJs/NbWPp65ijyiqW2W6aq/o3hei33RJu
j3eWVRghi5a00H78IlWRwsZzW3M79bBSeijbgxGNp97SKzOw4rN5YWT/+t7+4pIuVQ4kG2w2LO7w
x0uCE3VbC1k5+elxc2ZMtbnOWnXtZcz5jecOe4SkxW+e5099Qu6TLSiiCYvZiYe6tB5eDVirdHBR
DyQ2OUK4p9Q/kbT9oZ/ys6FMz2ZnfF9Q9w0sJ8NnIq2/2UxZJDmOpGEqKZnxpN/MSwq2Rzz4+bg1
M92typEoMk1aGiKKVRzjbpDGNRkEu18/5r8YuFIw7ZoUOWgTv1X4UtaGcSjjaeumzfvAvnNdbhbK
Z96Lh7Gv2SIJ+dvHvGymX3c1ljtluCoUMjbPWrwZTh5adAfOPkl+onpkJ3pJjRcjo59sfJbxDXbX
Z2Dv55pD9oZttMQzuljPfn3nf/Hy0BJH++CYnjZ5f378rktb+QpSDd91NB7yOI0RQjC+iujl19d5
c7JYlFYUb6V25NJjZXr48TrabmOTgtGw1bgjy3TaJgr2Knh1RnPZA+eIbWoWT7++qCt+esZoz5gV
UONKBjMD68fLBl2sJhwc8RbmY7fT5BsFhpGd/R++zmM5diW7ol+EiIQHpoXyjt5OEDSX8Akg4RL4
eq3qmToUGigU6qe+j5csApnn7L0WqjzYiOQ9XLrSI5MTMy3uCo0jUQgIhk7aginuv43qge+4Xieo
RXda5vssjF8qBZV7AumAh+WX6fiLVaUXZIrLIRDdnjkZXhgqQShQYIYZ4sX7Ggf7vnPBFM06/DUb
6z5G15XBhNXF85TKH1wYH3ZWvdXm8j5VyafOi7sANpRfPCetO1FXnlbAlvEIw3rUnP/pZCYrX81q
VZbml1/7FzCqW2knr3mn/+qM8KWqq3sXT01Q/KS8d3WCQTzI3i2SJiA3H1odX5lnA9uIDJSHYdkf
zEk8krR/jgWh6Nba1xpeTZJvKJBdnWy5iiW48/kzKH90T4orYBZjuWrnbZmehyA5kL64HVmvzo1q
G/jq0jjVCTIbKfjIy6znCfXz2opDnxKponbltN9OMLhHRxvPc59DQejze82K6zedFDlzEagT38MC
Gc/Jgq52SmMSOjOPrkMZY+Bum5cMsthZBuWD9qr6RDWEcTe9SLzRMCqJU/NDGLJzK0S2q20qTPbV
q5piXxnNJxcOwEQcD6IOsmudjiW4p9eYoDqLRWTfvWef8tDuLvww/wqI0UFoV5EfEjY3F6YuMQ57
HovDStu0Y2LcPFE9L/aJcVLvp8ABnMllZeEA/b+kS+xfoW0E686LXwoEA8vSATFmaDYJ48kBA3Vm
Z7HOqfBEeQ4tzHBEfHQbnK/JsHP7sDwKrmwrUEC7uJ6a01RkyZYNDTJMl9pnouJ9Et6NSVqjFfUe
fZHNwBFrqtFcPDJOYivXHYf7RYPyxIfK/gzncVui8yuX7M3G2ht6yUPRWhuhdbYb0m7DXa0+dLnA
IskiLpyebOsFtk4PwrzH2/WbBPDpbHbrMCT1ByO4+ehKG0NNSJ3dtktxSllXuN2V4hocdgKi63b0
/lpAdLPAKj6CKf5pGBYMQYv/MgVllJnbUFjx3skGVAP5K3dieD+EF8AV2y2NUX9nJXS2Zda8yHD+
dYbwtVCzua+oRdBmZadC846AOQTmXnIt41eOrSyCF75RvQ+wChNLQWfILXeQkr/C3k22gmL5jsf7
HdfEJrcfgt7BEoeyU6Weu2ubDpMhJ51tU3PlhzW57OsSBMAg0nZjhgoS9FztOOJQ87XRjTjzNbDD
eHWD210yiynCkOkP2ViP2G09BCPFTbOGWEWEY7BtoWLzmXU4r1V8Rv222WeeMxybIPfYpWUPBcHK
k4yL+xkw024UkxPZE3ioPmgkAMNmJVnRXFRG4xVUMST0xPzADccpk0FK9i66ygVqCqnFcNTHLHtu
885DybA3Eu5i7frL1CsMdeP4D0rxDVrWfZrT5G602Qx70OrjZsnDdst0pFy7qfkYFpqJBQfNUNdf
QAHuKlCAfMUrlfckvsvk4xqU1rLpRuOyJP0MX4XGcYnEaSrEz43SmVUVrKdQPrJZzCJh9bRUS+CL
0GKjYggiLI8wP+cK3AJ0dE/d+DanpOexLPoyXAHN7eC79OASEjaGQq8rTCYsuEgiuqPxyTbzPpgK
et85KNepqG4FWOzW3sadnXddlXDswDzF74T8cJPFDJZqkx6sMb/XjSmAmPTBsYOq9zxnd31HymFk
rBWNI9aTxKI122tdAXZmhW223xIa6Ng1+b1KcbMu3Wf6SerpIUmufO5AchfNc0+cama5RyHAqlpA
mQF+LaBkOx9iM+0+vqrUyUGHzVV8SXhqPXqVkNuEZ34iS0y1otGH1pgBGjT9J1+QpEoq/bWrsXV4
woceQKSOAqtmUgLhZJNwTYgYb9R3c+q6JGmoyY9TF7WLZttBMAs3gQkuivbcMC/GY2gZBhJlFTFG
gaTaZ8nJwlt4nMVqbDuGzWAGY/tWJnBQ6QVvsgX4R9wi2QxWWO5zfaM+iTldFXbwarH2n24FUbYE
LFh4+gAGWBiosEcvLP8fqIqTGeMv6ypIQXYCAkeVI4Vx+Wnakk8As0Os4pB1cuITfokQY8J5E2b2
ybKQcBg1wzCwMv0Pat2Ltn7tzO6vcqm3VuP+sH1Ztmk/Xoekuk8yvDxxtTz2efM2jfHONFLQfMZv
k2scs+hM5PTU3vQYi2pugsPm5PS5T8FpfJ5TpHdN6b918JZuJOiT6dlf7fyfnlL9piRJD2CCZeQS
LTm0ZRuZWe7cW5RckDxkfarPuhVg4sCmrjs/ppd8s/uNYqwjNfFSyMe7tOP/O3G6T6cLT2bfvdgm
TB1MZp3jpU9T7j2MsrhYSjJpLJNfxMDGbO1Iu4jHKrY+/AkdTu3nd4Cxygc35i3b5vBdS0ISkrfk
CsXJ7Rd6OrZ98Zexo3Ds7sQt47sol83CoLZCb53l3x5986OdhAdJNGUKENh1xC22I0Mi9h9YqW5l
sc5lNocM+dmwEnf//5/SqOP910HYFVwYyftat+uG/9/3qtAPM54cac/Lh5LzUIQPpdePxJNDCKYx
vPSCsMpRKc4X2kj00Wg4B7Xqhhgv2S/N4qtGuLYq+cyB0HWivBz7PYnymSbxbSUr5DkwsKBa3fsy
yO5pqNLvSpSbMG4e+1JSci3LK0qMf55uCgp38Tnx/a/lFggq0TREfm1AhOjbQ+Yr49q+//9/fSb5
/8c3gIFFeIvIw6lgPfC/T6lDH0AjUlRdtfhnkv8AEuHw69H5X3WVfxt2zlqYgHYMv2Xvo5CUmlcv
QRTqzI65m3B08myCFdyMKUCtbvxIYthzQ5lDemYsqapgFzfBn/bnYTcE/V0w2XhV+xiPtK2nO78w
j3y7QHygMNh2NbRc7dDUnSpLrJHBj6dMKp6oLup22J23I2ERrO5MlrvMf5kujy1KpaAycCh1pJEm
OA9L3Zt73IvHxSG7Mea6XfeVuRy5IR3iXKK68mhL8RFUDMJo3hs3tpd1l8raPuRGEm+aOyTF/QOk
s83QedUj86qPZoFSBAqQeF8Cub130ltF2Ao22qZPoWHTmqJmKDJYxalV7Al5czIi4YgjZXIp4gU8
2jgtR7cc60OQJX+e3380BUcKSM5UOxdDP4l/tRAj7zVzgPY0+nSZQKnwc9jADeHsosS5Yqt+aDWm
iKl7bRur2Vhtp3m19vCZLD65wu1v0RnOcUx+zoH+cgjfbxOih5vcCttdblr1rjFwNHo9X9PE8fG0
ZAZu0HhGssrPFOQNk/fSLHdM4ykrXtlIwqlMp88aWvGVfdSuFmFxKRZuGQRtJLYAK2ZTOi07kYWf
auPG3bCXU9GgquQ2HapRILnll8yxS6JZ1Oyp5pcvKv9p/WCL8LU4aBCnVtoNa+TqvxLY6Wqp/X47
CyJr2sZtgD83WwgLVX36OUwOAx2n/Gc3DncopgNWkdo7c+paIjzNez0pZxWMGVW3ih+Tp/NxPaLo
WGMF1FGaiWKVIFOBRahPYI66xQzuTL4RQNeDfuN2s7uNi/BbWpkDP9zjFS+NkZ06b+KVcGcDMVLO
K6jy0yjF5ITwcyK9PvT9NeMsDhzKGs0dC51DkC+QVWO4Y9L4Yq0sz6JxWIu0bkZ70NDn3Bk+S2jo
6wYR3cazrWPbtOPWYmZOxzCh4lt220DK8dga5WlKOR8yWc2u9Y2kT8Ts2JAoep1SsiSUWC9eSQxy
oTy5KrQ2d+xhXuPh87bzGYK5PxEaomAXpLsa2yPA9Gk6gTWR0RzoaaWVTB6U0/YnwgYXACDUQ+kO
H7ye/AknJ7R2xpKsWtQQMCGdh85TZLGSNMcyL9k8287PpEAr2yqeTrQ+oGghhD0Zije8OUHTDs17
5QGMCN3W3ElhPNwCWSx7pjNOGaQJdQDMgkzS3phHHMLznT35wX3uGFvPquqr8se7WwZnJQy1opLX
7XJcVhu/Mr3rXIW/cX1jl8NtPLTLV9zVwckmZZ577PGK3LrjeZoP1UFVnlyR0n9syiW9pLywt13L
pXFMCBzqxrwkc3FxczWhq/szCczfx3bF6TfmReSAqI57Kj2Nrr5bO/4lSxmVPfumJvB5ZopljgI7
1psst4Ntw9NpnfECXOGwK9em9dqOhHe66Z9Vg7pZFMAADJD/0IzTN9ZZc6hZFnbNtrOT4hUVR7Xm
MwFuBzusTwvmkHF1i1Te7JMyfc74H+5mDlSXFO6nndJ59YdLZVPGdAea1wZ01XFpPgiE+dvQ0u/l
PAabkssqKEF0LXGBAbFqub04ufw0+vAlzm3+TSs+EauwDe03oiu8FceRwg6/dwns8ijwylPqOfWH
VBS3ashUEqGJrKdfATIFqVVJRKZF0VbxQ/Cac9mVd0VCYBbm1ldlGi9gA4/ziOBxsCfMgvEAmBTw
1EaWYgPzZ47yucN+0gXTCin2pWgjFRiXHKzJMwkQxENuey1eq4Q1qGfJS8rHAD6rDnaAUd4anh1b
1eYlgFRskp7mGdcZoEvI1OwtR++xL/BWn/juWzM4P7+u+DRh3kKkUa1cJsinKvAkv1emE8WGsPaL
i8BNxGJbgLmLeofPjgwTlNwJWq5YWnxgpXQjMjJVROcdfMwVSmF9zupYgkdM/8kiPoE5irzF1w/J
/BmrxL5g3NiPy2jsYeT8c5VzRwx21yk4V3gf/wUcI9aNDQImiJm/9NyJHaN6B2ZRoeuCA1MUv8RB
nHXrq2UPCvfqjSo8sL17qOkTQ7/mxI9Vor63kolKn5G2h9jaky9zH4fOL+8m/WPG2S4lZvrhBc9t
yD2tckoJJAly98xaGsMhUgiodLiYX/XkLhxKmJ0UVQlv2Dy33Y1kUjk995Pph+2T2GjNJcnLwkMR
FEgy0gDq0eB6AABJ/0AURbYEAmAVj/aHCgeK5Gxxpe8ce7N0NsyEWKo8ZYrtttsb26BEJxhP4AFk
d2cUnb9pyEFGHSiulXCeHE9dF4vpDiqufLV49ad0yLb2I6pwN8NuwZie7rLwNdgd1sfMTkgLkl9Z
hnzLpe+kR5ltQ8kZeUgGsWohtww+j8HJzXryMHdaYhbwY635+HDq7uJZ3pwcfuRXHrq8jkslhV4P
uy9rDcD94VmTr+IL3hYOJ5k0IRlZUrueZqPY+CXLhzjvqs1UDhs345+NqY7sxT0zFSj2ot76TuFg
AJBEyU1+Hdvinw41ySHTY1w1/1RgqIKif58G1rEw9k+NC+tFx/YzRkNYwei4GchBBzMGWLx+xSU/
GcvD0kHTI/YRiaWTTNJjljnVqna7BTQhi+6xme8TIr/rctB/wcToN2uq46INTmdMotTCMsPkV2GF
nhMdzFyKi1URu9OdUfALBgtVevwQQK4hMua1I8q4vlQsF6nwNQvtPfN3GBihL7zQrrjXlEWwaIXp
/lbAI0csjBPCrL+4gAdZhMWJzJgJx5vWCfsjeXIqV5BvBR3Nr7V9Tmx6sUymyVpMKFbWpeLZ1+Ql
cN/9WJQ42ROQscwcko2qaIgHiouph71zWwYogUmRMnxJ5QQsndPpgP158G/gmswWGy6gj3E8ps/w
+LZGUT0YbYh0SIshIlGW75olE1xDy/E48TiPQtG7e8GNKlH3ZBmH67z4+QpSgreWybSJNc8GVzd+
NMns2xJVe4on3dy1WX2tHP/ey+LqwWZHuCrcxCOoPo1nVCENOMK6X3tGzqFqRnU1EcS4OODd9ci7
J01douN2+dJ1iQ3sQFS35KO6q6vwfbT3JLrdF8KgTLvy/hQbpndZwoyuq6TqKpvsXYW423o4CyRD
7TXWQmMXTik1fv7usvPRdJDc5iDXJpvFoYGnjSa/CIiDdQqdW7c7mHUp4xyA73iId+UyMrjW831p
NhXyEtCCKKox39woshkJvrFGBdlLUHNyENPWtErvXLsKOUGq1iTfaQGHkPTpjJG7qHL7ntukMbtV
lEHyOIVLl2ztpbJXjZ+AFqM69lS6w2u7LO+Ya1FFu80UhdaiIheaBGKc9GwaVb62iuvSu/JKG7g6
JG311Ih5iqr8J+5tRsFtnt18pSdG0tbt7bOyF/zE9UTVyNXLx9QU4rso8NaiA0IX3d1zcQJoqgO1
EhNSjuriGfWR8VsRZUZOfNVifFOMwQ/W+e4Oq3Td80eJ2mieM7t+RPrC21HN6RaXnrdWHYGNLJT1
Iysu0NbMqlj0ybucZ1xUoLLYKd+ct9Rev4nCG99dE16yrqz+BmIifl4Yq4xa90Pchu9NbNbvIZax
VRqE972ZyZM2Kv1u43YQtvHmzll8qh3buIFjCLYUwF4rxh6dj8py8KeXIfYr7LFPOuO8lUl7KyYd
70bNxpa/ytYL1S8iaR5xTVNG2jtxW0nXS2y9DIsiWkPdZ9WWHJlSbhFbzK5A19UIZFKyJWyc7NRO
txnULKxDAsDS6+b4HHA8aq3gYrSdQWZef7nV8oygBeXY6P+kcl2WFrvTRhBVan9JZ934HOlyD8tc
7VLNhNaDZr2irgY3aby96qcWfnIznhy0bMfOaAmljN1ejAwMIbt9J6iYA/TDuywU/G46i70qfvMp
G4+GVb9UadXvATSAlU6wnLTCB5WXQceD6oISzquYc+W3aDq3DdbY40M4j/5OcTNJbXDpOggn0iz6
xR/5jz2pB4RjOUdNNbAjgVBpxubd7ILgdZ0GLkwr9tVk6Z0a6DJD9neiZdbxScjuX+pVRyxMxpXz
5iZBlQydkt1QulRnj2k5IaSWf19XPrJ7b2jwqAxrVfdsSqddDy0HOqk1HdLU/fZAvm29ZGaqhXOB
W7x4Ag+y6ZVfY9oBhBwUyJ+6ztzMwHi4xBZfY6c+ea0BtDFYdc7Vsod39cRv9DXgmMyfise2cVq4
fgTueDq0+Vhv1G14bjNNXRUVXESjdox10rNKC+bqASohePMgqNbhcuhBAiC768aIPC5va3SpRtlh
gIpNCOeyek6bGrRIySyUNvmf4JM+VCH0GTiEFJZWo//g+ZwmcAWS6eZVIee8Omg1H3RMbG3p53EV
VCiqQvXUuLzJDcVoIXQlNDn5O1hlv148W2/bqrsL0gZ7NKx81rA3P81PwtabT93NOBUbUL6r7jes
Pe5hgdC3NRuXJTwENLN9Mlwx9FCz0FXUl9ZPPiJ3uOXqYH6uZKUx1bTOWZCGln7zOnttuA/aGZIK
fvOoCzDUAUlFXhmOO36YEGcT09pNvb70AYImA2XXOqDks+qF4+ytfrHXHrewjekwwTY1bNjUiImm
AfYulXfhnKKjoFGIB8P2mVtawK1uwKaAyp2qAIk07qerPKz+So+HdV+385lswS9XctpjqrraIXuU
ib3BjVOETYqjJoh3p6oP3Kq/fPciE/WVkfeAJRVK9JT6HDA+JUntMjCRoGMG4e09s4lUSWd7NoDr
DKPHv9KfVkwIfxo9PvujPEO/f2Ol9oV9WoJF6mfOZcTqQAZuuzn9GV1nv4xc1rUvfjU0R2pPqwCt
KAG6m4cFuTbGvI7IcPNJaSDdjHXlrXmh80vrWwxGJ0hA4tNCv1inzbjy4+6LVj1IO7poia1B/7Ht
MMDfmdCSo0qQLF3s5tkTCCIoFbawWNV9jhvGwXafDe45sfyfCnMRO6KsXg09WpeEapfLeNSU5l9i
xU+pGC8+gDvQhg6vdA2a3nbuCs9+Evztl1C+9W6VrNUwQvhMxzUx+MdAZFtSigChZu8VXwjtPV6y
YpQ1+6rbGi1M/4Gwdkr02LYpM5KTAmLkFD9oyiERkc76XDH854r12SztvTdpHq+Z/PPqEu8XxKVy
nDhph6huMmg4MS1infPqxFb62yLC5C/XF1seortkMeyVUDNMXpfU4E1t3E0exBwf1dOEQjMlwZ8l
zyFPo3PpI2good2LXLhbJ6kqBkjyaFXWh6FMagBI94YaZ0FDSRaFF4dZFfIOasZ2lbjsYCgX/vk+
zlnPP0niq3xQG94xwQ6N1hjx7GKvbu4LzZZI3ry9QfvXYAHKKemOmfWX6RA6dP5edDe21hRCX06c
5xkOKw4Bnmypy7Rinu5njvvbZHCntWlCJjY6e5PFdbMNcGTVRfLDcllvfT7j9kLV7LYl6pMepwxr
uNUyAQTEbh9wMDvGkJ1Z3VDDs22ghAMCZcM9ugVbj3Lme8GliPF2AQI6cDQziQ6q4XzwQpygNCAI
4NoCmGfZ622x+G9Dl7xL9eTRuQL8mp9T37DO8YgQJhDbyRYjFMDwB7/FGM0xyvPFLyjuFuZDEizV
Km5HscfgTpcldp8kPLRaDUdTB9ZTHjjNqZnEuM4XZKaQmyb8FgyW/jy2HHRrsCShqrRsXAEGXMnG
n5bHvNYPo2n86wflM78GQDv1bveKdyXeAn4620qwhPLV92LIad3MNXs884sMUAsn0q2u/j3Fec/j
xR4zoY+cEaOTS43xmsaaHTBb6aJd9mYgOcsquCP8FyO/9V/5E4tQHAcRvM9h+aIXIOdmNfyKBjj5
XL9J05VrG4Zjm8tzUQBOxsew9aTNX6J/q7uKTY6HZi3vWYd+UJLEDIuqdmGqFYLobJ9LLMnzjAZg
tqaf3MWvHXoNoLqGtSP097wWD6JNEfbIl6rs7wPd/Rj0EYe8fjJD8xUiJvvtNLhHysRcW0EJzs36
sxiXVzbiLz2Ph6z2T50z7UCqH2FmXmPoaiFtVMpFxm2Kz3GGl2exX4wAotr8KbWgxZg8q8Y6dzr8
6Rkjs4ocrlAvH9POOYXhQOnWmE6Jk12CMeUUfGWSwxuthejs9O0jyBjmpQ5B6sV5tARHJTIPsS69
qPC9atelHaf+yMuTu6l6p2XxMDgc8xc/3tBfY19x9stpp5zqKMcSzwcSXCqPbpuiu24gfLTuUVnE
q0wujuDaAe+r7rbBfhi6+LEOkoeEpxvTte6MYJpV+ISWo8CrVXgIdd2Uwt8s+a8WlueupZ3f1ujm
0RxveHGbXTmZ+2DgNmtVOdDcyXzxGQUNYf89u5wFCnqJ5bxcbTi1kR6IMsTetAVXnWouy5XPcjbR
FBhnZ5cYJhdWCYi79w6t5IkR+GAszHnheIFKyFpYs2QzZWkgNwLuvjfjyoMoepxMcY5Bj3NpeC24
yK8rxTMz6fde8liKYG2E6VqgebEw1PMMDb+yAfqzmzn3VFFfs374MAqo+H1DCh5HxqK/qZzwPB6f
cJ6uUVO/qFBdOUyVK04Y2AU9Efm2/3T7P5QFeW8sccxl3aa1fG+d2lCqhZdtUuUfG7d7k8K9uM2L
8gY24514V0n8NKT5EYp1jbuPYXprKxLWkLiXwN4pPV5RRBGdd+Y00lQnG2lr8rIsAFPKO2ySeAnl
yNPn+L33wh+YdVe3ZVNH8waoQed/1GlmrUankOvUqL/9PD3aEh+sK5kEhjV/WM8e3Otj0qEuD9k8
+8JSgquErj9v9jzK6WiuuL88YEsxN5CuqcJp8cznzIgmBKNXkA6rGyvYFG17P/IaXXNrBsMesMZl
fWW8+Zo936DovY5sP7d1Iq9uUs7PXeyP6APLk1ur5E0VWBOriH9qXeqmxLM7Gkff049BmI9kg9Rb
HFrFLmMGsLOC+g2X6X86D2koziUnppfZtUvY18GmtrpuB9U8uY+95a+0+XYbdr1lv+2r9jGw+ade
L+6RuiTAipONAF64Ik/DrMAfCLFC9DO8HC0Gx93OsR4QEPAmpVfAZm/IyQL42Yppw35U58oF8FJ6
p9gJn+fF/SCdss8HfTXAiMCDG6lLTOs5fbKxt9X+ezrxnaBE4HVDpEP1SaCYow6EOAb5a76jUQq6
OwqLNN2pibM20rcmqS6w5Jw1Od9knedAMVPXP8y9eszDoNnVSffq+HYXKZ+NZG8pRoThGLIFz099
lRurJqwHGgQPUzvKR10VP10Tyx30Bm7dXf1FqEteRkJcCuHMcRqfmzckJfFaE9gid2GkG8XCBIhO
yq3T0qgq3dvAWcktYC+iwsG0VVjCDD+YLviB16yi0bQllEImBzkA99Cm6Kv71osQHLmc4hr0QFRv
DpAy2Mdz1aoWxAfEtjub71kXJhGT24vn5LwuBite0czZMmDgKSaNfVsZ17QULySpuU958T8aZk90
4D5dy7+j33kmpvRcdKR9uE9chsD4UAOn5iFWr83tx4lTOTzkFk/+ZKfNOY5gCjpbE+DqwZBsGMy5
OyTBq20O1E0xevKKLSwRHky7eYjL5JFptQKXEtHS7JHVGL86piPvlGI7WO+JwSPt9kUIWxmbgRYn
3jqGEl1BYonuKTu5NR5QD/tkKOmWyJfEKI8q1OExH01OEU14mob4hYvKwCOUs0AGmMAhatAGxDeK
oENFUNrv7PHzlTENxI41h9lW6NNkBgc+xsTNU8bTacq3f5n7cROAq2Z6GmdXs1G4AeiXct7ZSE3k
W6d3fo3ewWfIv+rDq5kyW5x4g4rhUvSlyXrTwzvNI7cPkp10KTzjmKPU44TpCrvto7OML7Y2HeQL
w2/Onl+8m2NH7sU3XmsrPFKz+ZtDwfMiQcTktw9eGfNYTZtraKHk8Jb8k9E1dpdqYuW6TAkN9Z8i
y9o710N04cTxfepZeAkYGm+DwT7m5BWIuMTn/GaKGocQ3Rhvxkx4ctct+T7ttDjmCCQVTIGpcf4U
jHOOhdjAEznYIDAVLxJP/GS5V2yq6U9WBJUQSUN2T3pOgKi/4TP/o7F2aDzy+j15fZtr5yb0ORuK
PI83E+eI7dDZ9+E03fulxcyh8le+296rHiaHsvHp2s1wJks3scyzId+HUE0Dv77GltwXYnSupPRW
nTfdD2P/G7ZaR13Sbks1yU2KDOfTIepY1gGqMtfG7IZPjEs5wi56pzv8Qn9FNf4O7mfaWRn3mv7V
SfU/XkNbuK9vfdf8c4Fc4CBmH6Dnvd8GGfFxInienHtCGP1aSJPRVsOtQGnnl+zh4xSUH/CSOU8u
LEesLrlQVV4NOD9tp3lj880no7OehI2PrmluhFujM9faI1Xqlf6zUTBC9TtSTm7FACqxHkmWPGep
cVs3JitbyhM/Vtp2MeXlrJgMvvekJ6HMUwtoke51xs7FpNOO9zibP0FqeDxVb8j92GIwVnBfwI4w
6FfH3fd8mSeHM3lVAkkaevMWbOXLcqR3JxR3enn7aaMEi2pQoDyxGYVzE2n0XMC/z8TZbV8cpd+b
ybljekOV/Us5kBIS3HBRfcql6vZtmb7b+HGwje56U5FG/yQ8jj6gdvjl1RaniOZSONO7kwE2TFFV
RINJAiyX5s0aFvvrJOD+JhZssInV3S9OdVU1k6aYX+31XBxtBMSPlS6cg6/ZtoN9t1dzMsht23qC
UZTxztD6nFbWsfdqDd8A75Z1Yw5lbG0WrzTPhOtoMH9TQ/i04ubegdtODvLJH4PqwOTBu22Od9US
Mm74C4Ny05FZhYDAbwOpPbwPJeVn/Y9yL0KylqmqrL/Slvdh0VZXsNKoIci0wm9N1Sau1NrH02al
1oOtU29v2YBh3H7vC3dlekmN18Hst/Y9DyHWa9BAiK74nEC68WSFUKVzV7/Bz3gswNyQfe6igYCD
5077opH+blgsQrx6ihKu8n1GJtBV8ItIc9SoaIpsV2WPLgv/gAXasxsA/Z2rToEh8R96IGhvVj5u
/RTPL0pPhl4suM5+ToC+UF29Il7I8bJo9VYP1abGSXQKG+/RpLIJqeFHlw67/Gk8pUbzBRFkH3rj
RRopUqhhFHeZcfFopBfGLN44Xz5wDOe3IjAeiHgyjVO8vFCpSmytyN18t7gqHmUrr22vSYkT2nQR
+SzeczOPALdjrl/gX8Qu9Tlp1CHvAXhsBAMdu10Vs38o4sa/NjtuU9bDXLwQmqCyFG5MMZLTzHms
xsnt1fGBCVgMxhCVjE5YjxHKUU16iV3xS1WBbzBOhfuRGqVtLtPLfyY8NaboEn0n2/Z0QVK67DuS
+cj/qgOPAigLyv5bCJ4SyGP74caF3Ic8GqOcZxsHSQuhvMdnI8C1vmEWVG1uiYI+7tqLnd5SP5W5
TXzwwdpDRtoyokLh1k4r1UI09IvgOwwYHPvcEO5i0fl3yczuSqWFPoLN2c49S4A8VS73C8zLqcrO
ZutB0OfYKael3YVO+BgyJltDMUEGMRPWSxgecQscyAGbZpJRvYFgkYxskp2wuPfjkQfjxJuAZZ6T
zhH/2/5aWIrkedfA31DcJY3kyUdnGQnIJEt/e7gb8d5iecKjjZKWlb467AtWzHrnVcQ+AlwgvxEr
achxz9yhWDVjeVZysqmUym/OZGCgb73OJUWvkZJ/owPmW/6fEbqKg4BYF2njri3/EaZMgpsCh7bF
3Tlha7MRBh/VADifskiAsc26NCP7bkVyN0Vp7ePn2oCN/Rrhd6K6Nbk2phfmPO8O8nrIdqRG2tuS
OrPYynTeUab+sylIMhRJsbH+h7rz2JElObP0qzR6TSfMhblYdC9Ca5UyYuNI6Vprf/r5vMgGCtUz
Q/SyAZKFIm7mzYzwMPvFOd+JVOWI6JqOKDso3NKSW6ES0bkK5E0xp4FbLAEoo6By43ZtGEx6HfXa
TzcePSfeXy8JZmYpXl3G5KQ+n8qWDWDe+GIBQYjLHXqaISp9T4h1ugyynkETin0kISxrGIzxISSf
xB4ikN1IHvuoIlZKdb+80SOYonbeYsV/9LHEBN1rm0h3xjVMnI8uDedxVIFSbvQaynT3oor0iYsw
mxu97fGLKuS5Al0a/f7FnPS5gQjCDb7dbaXWDcOP9NKSwgee/Nugnj+PbhCuJUiiuQpmZDtY5Dpo
aA1Go8N2G6GdcgKy56ty01vLivZoW0LogfNwDofUWPu6sZss2V2VukfUyv4lrrurV9flNih3boGR
xUO0LiMifj0SKxTLTJcAhpRTavlLEPU/iSqVdYXq+cocYDiGJlz/YD8SXnYeReddgBBPCVzEsJH/
c+6srGDqHEAxT8Wj19kk8CQxCjwHTObMLHjUFVdVHVzGUn8ifQiF0VpXJPVMtdFE9XjSMCfDBnu4
8fgiDeUORunWpd6eWfpRNkRSpVJ9ru10PSSEDKIRJjPT4GsQgQGRoaRqeiKule3Y0X0Mwwb/Opk4
0QL6EDj7pHj59ozirdAAdg/ZzU6qpzwKb0SbXoi/5J5dgNfYyDF9xZvBsj21fgateSHI5Gr27cJL
h2QGHIqPK9DjQgcC27kv1ZQZJflgxD6YFitLP6OAv434Oo01qEllFDUdZ3jmzZVw+ELngprAv+Tj
cmLcprG9x4H/2hjWLc76cx4Gx8jS1sKdZa27j4t2200/fKtHj5bn19MfjszXUg2fVS/7ZTVzqNPq
rbWzR1uFt9LvzqUGV5dyMnS6faL1Zz0groRj8jaa/qcTUiym0V0ty1OQMLUwdl1Wv3qpnc8SjsvZ
wMdLc4Y3yBnJ3PC4lpj/bdVAv3ZpPiw8FQJ0T0At2IPetZG9W+PaDvhqZMMR3Nv6tWja90L3r07v
rdsUa3lndRvUB1t7rE9s0Tdj84xf61hE5SS0ewl46dr2xE7gEIQEFxCMRqDRu3cizffDJXkp9O9g
R045oY9aDWdWqleBVd6eBC7MmrrkhXpooYQ54ZJJfgzL7glPeOO9GE1z8dvxyXFfhUz2bmZek7a5
kw+1EydiXQ5x8JIGkPd1ZSfhh4DG2hAgtqld5ck0vNcuM4hVMi6Fg3up2rJK2xWFf1NdhTh1hxyj
uj/5TtMs7Kb35wErlLFTP105vtWh8V63mEKglbnKxvLUcyLdggZMO7G2nh7W8+g5R4M8q6Jg+sKM
qYd+kwTOL0f10eq2Vdes7dwnKas7DCUen7JhPorigxDLTaPWey9kLdeERyYue5sk+lk2rljrbnwb
xQKdxqC9xlzDM5pTUkUr/PSxfE4i9dgINNJ1dza7ahUYxraLAP2wugtUdDiM5WHzIayHTEPnHJ7d
8DmrmJyUyi1usjfVY9sfRU9jAu+qHzciZGE1Dk/YFdbFJNdRhhtY5Hd6i2erJGBMPzesXawwQVcU
nQy+vCSpTx9JA9HlIc/Lp+HdLj0eAnbMNJGtthnGeAlti8yr+KHJ8JF31mn6OGuRdaXpOMADIrCW
oIiAkCpF9aKNTg9Z695zrsXXfBDEPWRXaHoEkmdwLcMj9eFJJPKYWCqpYMlylOWTNPU3NURNofM3
kLQgGs5RODEWl2PO5qYNiveIm2bRZtpz2dNxFuJS2sZPh/esQrZB/tCbouTvuXwTaqKuq4TSnuk7
pbmod4ZJEeLK3yLjKm2U/lIjvIOmgTPAEv2X3lTftrHOTAITmndN1J8lHZObih+fEd4sy8ZpBT9J
W4YDacsYI7ofZdLqlizsE89YthYKu9rbT2+ExnQdDB2hb5xxooCdkHnlwXdU7HT+Vtfi4/QSEsV2
jMz6Sceam1fac330HPmEk/1D+vBTSyh4jIbzRD5sQoRc/aVNjatqNe+jp96KSDD/jRZY1G6Wxo7R
T6pX1hJHW8n3tt+v5+Azjh2iDKbC+q8yjYenP2IyPnW4EwkTXbpKdNJt6yuV/r2zg41tEJFM2kGA
hrAsXyRiX0X4pz5/baP0yZPNQXjWdaQQnFsTFtk2NOpOll7CLr5yS9mX6vBsGdlnhmqG/L4C+T0z
2bCSH5HbvpCVqPr1hc3udtLfAh3dQqxdxXC7vLLf1Gq7hyizaXQ+9UlyNPxNqViPMHDvAiqdXpOK
jOPTn+W+9cFschkzMNUj5bPWnYtd2Yc8HY8Oe3ZIGAcbqtK8yOFRMRjEu7UDCHeMUnSlzsXrwhXj
PApx2X/btQ+KTKrvRaF/DCEPC9TLYwmvsWw2ENmYmtWr3NePoCP3kXBOSORgDXfbIjOWdaajYm2p
Kca7G8R3vda/4C/Ok+g86gD7mP+IsEMMQYaJg+RKJCQElluHUQpvXL/IRrpAphGsr66Bzgc5CzZg
ONaytnZwYlRL2baNsa/4tOQ4DmYMuBBUpltTPzDkYJbfLDkD9jVJt4a7z8f4LEMWp7Vz07TgOFb6
umaul8QftiCO2wo30wFmckGPI79gWFyjzD4hobMDg3HsQA5vs/UqdYtX89Tp0R0Ey3l6nlTdW4f+
lp84SpUn8CTH3B9u6WDvhdusB/2AtnjlB8Y6Vlo8naVC/njJbKg8cLs4zsnLMJeUw3H6ZbAcrhOy
xqZAtTBpt02nXO2yOjeZgOCrCGhl/hNLpsWguHfspRQlDgqMJMNnZulYKuJfa9RuvG/7JGsWIbVK
kISb8qUKg6uHLDDrSJzB3MkO+Z06/6qW2ZfNmUMum0GSNhF6032vNsN5KL1zbOEIZSWZN+Fr61MH
C2tLE8Zwi4Z3gRy4nHMhulVy8v1fd0wf2Ipe/K66mEN7DcXOqpE6jwUiKgcEaDDqu0hWAHzceiUx
eC2BbHmPBul6FTcoCeL2kZbke5SLspX2rcyQ8wVkV4eZ3uF6tDoSVBimcae84hVzQ59woV7K3YiC
sNCIHcRLmzPy5npwiKNZmRbMrSA15XW0PnnlGbQH6rurTiG9Om1CxsrlbEbO2og2FTrsdZHZ7aai
YXWM5ZDr3mVgujsPi/QtyZNtHpAlW1u1s8goWWZDTmIipNNxm5b9zhoN5EJIRgbbKzdNB9MyaHZ+
2NBkMKuMxrFYlqF4jEaYXVwtY3X0RvoMA0BX3Mqw+tCxOG5x4e06O0cehdZi8ExrobKvRE0YxsDs
gmXstfkWFmeHDAWtB7YgYIOE7kCTk691X2U7umBmS2GZJq9sA6hkk+HuE+DIkx0A4hHsD4ZpvREY
RKii0elIvtHHuTBiuR5wMMwy0zaOCoFXwYDLwJ/8ByVy8W7cuBn6BLUn+kkEPeJaFNcLBhR3Nyli
9kbj+IJg+Gr02bfl+MlGreFZ9AYhNyjJGaCrmTwyszyZBHwvTLfdtKYY9rwDlrdu8tw6VzSMi7r3
ka602AGGgMsHgh4LWl1Zid5JD+R/n8nDq/ZQPt9Kyc/tA1RajipDmKo/K2HYbYZ2CObobniSsw7s
ia6fvTaJ3mPaV5tUQYY8XXnIdSawmWoay6AOwfjgzdeTajj4QsQrMnAzJnzV3K9VbV259H2Nm7ZP
RcJvnBO5Pa/YuGMGC5U3TWfzQwdVjn35mevmUlCpNhZjyM5L3uNKVS4JVWpYRtEO1R7y5Jq9Lq3/
rh4vVe6TDe6JFzVS38IC2QExhOTKGv22ltDNxi48GvlIKpI5Qqcs9APP9nooFXPWKSzeQtns40xf
d0F08Fvjp1Z+RTPeKYRBvVg67G2JPBT06brCajk0/i4UELzo3Tx+N++GJJY5e/wp6Y+YXsQ/pU11
hSK5NpVi0cUWZm1n5RcVO99yk0IQVdUpzc9AKoDuheRN5K1YReN96xJUbke4SJjaeAbVoxHhrw0z
mEz8M7Yk/ds4bCvmBX/8S9ZGdwL8VkGqfhgOogo1act5MyDbKORbBWNxMk8swqp+HmMG5d5oHbHk
kSTb6bc+oynGrPhhqsEpqPcJlPwZL6wNUVTRl7VlN+jMFryNhNtb/mQG1B4ErIbrjEzheUoAmkP5
MI8i28dXl0j2o4iWgwQDd2wSuiZt4LI2KjGHJxFQ6zLPhl3pjSf6jyVAC/LQO5bggc02lHEd8VrM
qhwxoJtP47kK2aFCisK7fIgdGJAapBi0mfYHpgUi1/07OW5PZEKwO/CRASdeAx82DE513K2CpkrX
huQC4GlftYZSzBv83kqT0oH0xb3l9ziixrsVWnnnvrgoTfiZ1wUpyeMU5M1SH663BWpWObiF4B6u
ip+qFnf/NSEgZlW57asWxQdNhPwmzm+a8vx7GakNhat8SdgUWLX97TjPVXaivgXEtZfud8ZSDIQC
j5x8t+RqaN1XvyqILja7BXzqjRcN1a4b5VPXG9uh0Nx5VEdfJdTFaeGcZ+peTaplblcMkWSDJZ2P
ppET18ysPCXdftZhhlpkBYuaMIYQH7fhk1K8NOymFnUN5UuXk+hSSRlb0x2wSV6IMGFYhQka+WLx
piuutfFa72BCmlz45IMjosFWOPFNO0JP0+IAl8iiCtsovKaGHLRjoOTfflkwJ7cp+iezeW5+94P4
bTz3Eo0kMqcamp/K58Mu0KkofEySnqF04+AjC6pTqau3zIuOxlh+dzEiiuDSJ4C7s+xQC2R5Lmqj
dRuH6q5pwpPWTiO9SJkL5G4LapZvm2VbZCDNN3hgGIshvew9DQMZj4meWM9jMTyztJezAjknIrET
29NDVLP6haGDUaILN+QIIv+2m2yRSH/hGfwQVFn6TI/Y2aKriQAPL1SNm7BJBTfUwzfzce751jcc
+23StavMqahSjeY6OAZyl98+YcbP1PHhGa/JwDYKjOeLyV/O7HkLiO01P41JftJFciaGfF4r7a8V
MrySRogBMYHp13xCEp+oBd9Jbp8xxshhfC7Mfkp1PWdoSr3SfOORw5CiJw+dMFfdMNd+YNX0/hXx
vwxTgZ+RqUg+fclkMSfhcxaONVqtfu2q0fcYGYhVuoZhzqg9XKxNNUrc6Gy22VOZOR8pBQRbfZFi
ENQevpPx7IDD5Vkvt6bojiHvA74iNvUsdoOZ5bD1Z97jKvVlynfsDbE0R+duN+23EoRbJYuenZDo
ObfmZeY8B5aLtAEPrZ+SaCvFQZmW62lKdqp+IZTsJxp8hhAs+uFP+SXKlRTOLXYmyB9/zIZ4IVwR
v6CwINfXG5883zszFHtFcnQDLDj1QO28jdGoeul3q/l73w9fFTXfiNy9AgXk4jQAZq9T/b3weHfa
pTDHJf3AAuQXbI9wP/1/Xs2wuo4v7NiXA8F/prCPKNwXNmFUWl1urBFcl3VO9WTV2FykOl7SRD01
MnmWBh4aq3sqDMZFbpWeUxuuvXDWrAGfkx4ZKfnEd0arb5WgiDBZUamM8LLyo4Yvb4fKQqnqmx66
twBXPY/j8JY4+Z6aa60E4uFLbZlWmc7HANOSFlSQ3PGByoSTdPA40SQ5htygjkOWT0XO9RyNiINj
jI9jneF80TcKQ+uM1KIUcQfLxXQBgYeHRjcviIkG03u2tPJSpLzAEj7urG+XQMYuLGngJn9BY5xa
9mI1VMHV9yzWJ94RJH+uAj03bapx607X8aYn/YvB5yMZ3W0merQQ5UlLt0DdLpZA4FbW3qedyS9+
Ra20HmaSPkDm3uLS/cmKnXDN76otXiyI+RiR2me943jWM9beyW3kne11evO4ZjTg+Nl1SM1lYrEo
NzzzUlfRpRBooCLXGhjlBWtQZGckBvE0Tf/sWryyofE6RBzZ0Mi2dTINyV3tLVS0U+cSuRQbLBJY
YhOc3V+5hz8w4fyE3rbkcnV74075yOnWhL9WHh3bXqwlg0Y51V8GqyZgyOHcnsSnTOOd8ksPTSZJ
Iafw3+CXV/CMNRBobMRnnpU9M+72ZyKwgE8CMZYdEMSgFFtG6u1MM4dvrbD3NeVx66a/o2bS/oEn
0jbkiaDMdpqEPTkDS86GFWjkBndy1mgHJeUcNKLsZDXdzutzpvjtypAeWt80QB2bvrNIeVYTIDaw
B1YMFwN8CdwRXmi+U47Aqe/MNyTVj7zvNlAQrmQOkKfIN2wp59TohpsgW6ZelcyUumY2GvDq+qNB
GHJ8JyxmE7n+b5T5Z4dGyLc/Uljls5at18JnMMsjdaTdOtS9ulM88uzjJmASyxw5jk5ti8wxRYXI
pTIZUfIrlPMHZnJOGkpE26a20iklQ5qhJI53mNdtwmO196gJJ7rliPRlzLdpPb4APTi1ZKiz/MRf
Rb6rO3ccCge/xbWm9+8yj554mvNKfR5HBLKWX/0UkfsZqOLatMZF9iGhFjVUT9F418Y2kSIzw4K1
/pn4uGbZAxJV81BannMnToimJukbEnRAzUIIOO+qPXf9irFp774JrNOE5pbD9FwyFvMC6DOc10Pm
O/MhzhB5YjdqS/o28O44GNxLkY9fZeevhI2KrMLXNO+18SOr42Ua6nIlff4mKxwXZOu9qtm06TCe
rNTeFo1/abSRa5qyfdBoIuA4cJ5FGswiTITWRmU2dkiC8TsuwlNRmmtTH76oL25GYtAbC0pg4jJY
naFUZWlnzwUbpFk1GO8y23CylIuk9R9j5Nw4+kh6SD4rmryZK8Zv4ts3QKje0/Da+E49Z9iDPE+a
mJl8dW2bm6ARd6x/zYJF+J13UluUgu6UsKsXZmvzyAPI7XVMSwx1Mw4ITTuN9z4FruFemrz7LNXa
WuUN08GhZbbUD4dY4NBBEIssz3hJcdJ4aQHdE89xkltbbShRaDsZWby82aoe1guA7oTn6NEHzVe7
nZ5n/LHUaMI8g46Gr+4E88gGccrMjNtcW0grytcG91cEZX7ZuFB4eDp3gmpTNS0PCEH8oYVlBh+l
eEmulmJ4q6wXK5JLDnlirQBd/bg+gqVQUM25uXiAn8Z4pxavWj1JcpqTZSrf5VBgNqiejSje8/0P
9QAyyCmegrx6JZ7urfMaBygLzRRZKCpyaHZ62I5pUVHgaPmkw3oxw9BCwejJhSSJgKt2U8qMNWQ+
6JtYyu+q5HhyhM4Nb0SE2BknN8/NZY5wnFXTdUwQgdlJkc1DbBcijHY9l96sLI07ok1obKN36cqG
otaaKxlUTBHmKkeKTuptdnMV/UMH9u+OMptbVMKrUiHBdjDT1yLMF8iYlaWR1+pKVT8HI3tGysCg
oYG3gV8q8Rv89aBhNEdlMsZO1AefjgyzfD57tvOu6XiCTWnjAZHaJifQhuN2btqau5TKgNOTFflc
743nkFHFLE/dd+H38dxp5E9U6psaA8wsj9V56ZrrfFouqmENl0gJ3pv4VCU5rVEOtqpN0HV2qf9H
nDUQMexusxa3zNwogB6Z/TAtRole0laqp66sKDCohXKgKMWrwehhprv6Cdt0zlNofXSwAZB1KOlQ
0OjEN9G5H4N+j5vqbFKL7bWGL+9s1jCJOq2t+y0igStVwaIQ9dkTnPJqlkd4P8ZXwluEqewwwf30
EVduWOaPPnexOPIYYoynbeU+sIWXLyVzz5n63k9+z0GJmQJJupXaqVmXgzaqRPOS6Ty3CSSrGXiR
rYVZVx9x1OWa+2xxBhlKuK1dvrFPkscsHZs9ruHvRGPvRGTvM+aeY/lu2l681CFp0WYpZxAY4HeY
bmo26zKuvmfe2RpHSlotYvur6x1nQabOB1q8RwjCY9b60cMd/ngsWMdOuDQpm4zTRH4X1U3tUHhn
JQ7uuGYDWHvhWWrJlZlnv9+Xkg/1KIZ4OQzaOBOth5HQ7UgxkihVoN1hJAsvPaRmJgAKuHrMFoha
s31mB09xKxiooXcHzr9OqoqeBI+NweTzubQ+FWXl59T+fjx1LXTYTmTshsjXto6ikCRRBCzdMYyG
CQ6A3tB+CrvoqHQRYYTCf06NcBuYxU9opS/8Nrwi5PTkuL982mAnzk8EFWwdTq+KieDMIX0i7HVs
iOZ3kk2VbmXVG9IwVugvPtQif8mrDLlEcbN8utmobX70CskOPgL8cNnwbPsaVGMBtCLLcIaxHa8i
FPw4FbEFWumm102E7mhpbbTwK3INKDsSozvG/VM7rLNSOdBKw9DMsl+tEngZ8Zikks068ciZXLAa
+eDI3OnZcG9K5a1VW5UlqIllV4PCiktmZqtImuMIOaOHmM21lVPvsPWt1WGn1CUzafQzqn9rRuxK
ScuYo4mZOiBODJBuMOOwQzRubP+deSuDT7Rcu0HL7z2H8thheDSS1CCCO2SxwKe6ZZI9Ny3mNLZf
oaKQ93LoqYSU5Khm8DFrHfFEm47og6TCTZVjag3ENnWdS+AxnCjZUKTmezL0x64K2kn71S0CoRw4
7Y5e0yizuqzlvDfyA2bYu27gHYna5NVF7zJTW2/rD+QONB5kQUvpX0tEbxd/oDBt8gii7IgCSZwt
vWt2Wp67R7bk2rA3epSE4NTwTdZ3ukkKRaXJyHUZOO3rTdczXLZ87KD12JyF2rb4wOiCvIM2ije8
cRe/ohwytOZQO5L8gkIezRY/C7kRGRXdIcAcZibdZ1btSgV9LFOQeh3TpmIeifSJPcCEaBQHrf+M
7X6JExNE9w2efLocpHOHU1ktBwu/O7Hc67GXZ7g64a4sQExEMfI5ml0P/bu1TvhDlHPvrQ2LvmOI
OoeFcnTyL7yAHfZBhrZF6zKyAWLegjSdVXL4lJmzYkV9l83YsHmO7sFkgSowheWYrevxqg+05GmZ
v3uFspWwVYhPOVHg3AmKxNTn+ZCXkd4FMn4oZYYlpdjYIVESlf3TeONZ4dSPs4pgV+VEJtJZ+Oq1
TjXcXR0fYLOZBIf2DP0PvJSG8aMXxJdQsUqstMm6EIzcch0YBJE8BaPHBeD1gAps2IdA0mejhu6B
M36J6Z/+uh2ytRNHGw1XocmxWuTGq6HgNQxYTvU6du6ApJU53lo8WFk0D7UUJFmvAQPoOce09DVu
m31WlspMQyc/96P0i2HKRM9XmS2oDwfVP+vrdFFaiK3pRlMXyVbH2HVu+nCRCjxCScTjKvgcsEd9
Jk5p5wbaAXXRMc4SKDUGbrts+IwxjM47kryIXNmSgcNpW7ED4Clk5xbwnDI4Gazh0YpCmSXiLfOM
B0E/dWJU28HvcGt13VY1eMFard2IJEfMOIB1Z0rxQ7DgEiIzQ5I6BbncOr/SeyumXRobMpodCGXU
q+RZarzL/FddRmIAYOHerWGKjplEVLmHztKKhhOF1ncmtnHHas+wOBg9kwRIBeJipOZ7zJPuPGsS
cEDKkyvmQeG/K355CLwRJ1rw6NyWwUlyQ6bw5GOupzhlVowQr/HfS0l4NX8ZLXeYYs0ckJK2nlgn
mrPJItx4KEy4ugwESI71ZeYlza499abyYlokBLlUskV662RkbFLAnJFiXy2H3VvfGzvM6vZaAFUQ
iqqdcLvjC12ptTOgxbhYKCZ2nHD4pkbvl97tlBbFE3WWOW/szjv7LGcz15/LiBZHOEb0PFjmttLD
bu2igFesDv4P6NGsi86dyztaybyf5G4tohatW9ICU6OMqrWkTKCJ8wOsrD7vSk5VWo3dT43mjZAU
YAdqhVEYYfiK7GfxPgzFT5Aoh5b3aaP3NNGBixqfPC4yZwuP3GMPgWMXOcucU2WBTKjIrBLYpkt1
QUbTipiTF+bKk1g7xl2uMl5z2XcvWs94ivTk3qDbteuC0L9ce5Jp060aHXiPj4g+AKDE55EhXFeE
R69jTI0GuVmilloo8cIosT+npvIa1s6dTepcHbMTBKz3MRGfdOMvA50zsmlgFJRz7D7TQzgZ+MPO
b1ZUYOM6Gt/STru5BmVpoVe4lSIdWUWLKow1vV2d6LeYXvnyoAyMmdHorTplC42Khq3LWesUOgQO
Qzz3spqrQ4qXyEIxHVyGmAC1DHqOagdnEomemhLKLQ37zFAiA8ycBfchos/z5ZJw34Vg2+An4P6q
0IbGmMz6OBtnYHWYgDbWF5VUPx9CytFy9PfiNLTogvvEU5lOysuo31q+9SHr68+eOp2xfMg5nTLS
a/nINEKfjLoM+tpoXg/1m6cVp0wZriHvJp84ZV8Udbhs1TyYIzaJ0oawOx1LfIOAznJZvLOa04GC
MSBQvsI6HmadShaw3n+UwGEKKENpLlqQQ+bDhSnE8QAR5xMxemBRyucRdc7gRks1oW2Es/AUWNnr
wC2KK5OU0lg/liKOscI9S+zenJDmR2z5994UR8Wsfmu33CTlQB+BNFCNlJXeNId0jOm+rZ8qQ8jm
1p95U7OAVK8St2qj2vuqaj6whxwsHv0h0KyFPtjrUi76tD4TRfoE5ODJjrWXgn6AbF8Bz1LQq9X5
ken3Uxy3W9g8H4re4oLOxyswga2WwBKtRhaGwSoneiwVHiQ0d15p5bCSXfNm5/27LbJg2aLLBEht
++qdXFFwCeoC0BxJWQxOBvuO6GbelNaVDKmD1hBR6bbLHr1b4IywUytEip2WHxUtXutUYAh1GgCC
SgemDzcpGt4fgDE3Ovd9E7l00LW5nNQcwWDM9Lp+C0oOpYbxIcqgc9XD/mCA1DBVwGEGRGGPizHy
PwvksYlKJT68ela8q3XxbdK1pATO+FpF0nm37jTvaHfU/3lZHIb6WR36YpkKukN/UgZBt0jUbJNr
yo8c+6te+UfH18pZFaqcT/Fbjs1qURbgEmvr6tqSU78qtrL9cEIaJSetv+oEU4FeByclnJdBp8HP
5iJl63S20wgGPmJ4ta8YJDk7h/vHKlAbpeKNiybS8scwKYLrqDhIc1ghdEdLh51x0KsVZB4C4NLw
9LfE8ETT+k2+LFQeHpmLY4uWoxfhhhDFb0wnhMlFK73iYnLVmq4FhSPsMAT29twfi01ZzBPUGwkW
lFXiBs9Vpy7+plYOXZBNLQRsQ52NusfYvGVioLKWajQGR77OrEwBstLLlqdqgMrB4EWwt8kNPoMA
wcgS1M9speks+IRGPTza0nHYaY8aUCT17W92j7dK99EoK5V2ppmO5z7V4qyWXXf8439ssrBnLc4p
10SBh38vBH0azHLFnaTW0JPN+joAr12wZm53laCRpucFNdUFe8dcoeChYjTSfF7D0WHrCwUL/8lr
NcInc8Z/kCr/GTN1+QecndypP0dX/eVf//P/lV3156/5z/9tKSdkZfwJWvnfAq5gynzUAfD1nz8i
s7bf//Hvf3zFP2JOVOfvBsh86TgOSBfJ0Oq/Yk5UnXgqVP/4kBzWn8bE1f+vmBPz7xIfF4Bo0zaF
LlXI7P8MOjG0vyOUcmwHzoJKJqfU/ydBJ9M3AiLJyiedfk5LU0ne0AzAFSbxwdLU/kKebz2rB5Qz
tQfwn7IWx0Jo40rPRtgCYdq1cydHrJEWFMK9ZAEd2V2+G9022oR18O5wJ8xLzc83etoB93LUw59e
yX8+Uv+WNsklC9K64oX7bz8ftiHyDohS4IUwpfOXYOU2axj9YSFgNbks5TCsxypneSW8r8ilcKvC
1F1G6oA9t045fmP/c+J+m3qxbU3wJ0ZCvYRapzX/RTKA+hcqqabygxFcYgmLRQFo0r+kebDVTgdc
eNN4BYAYaa0LrfePqgjHlRytbdbE1tZyVJaDVv8J2Kte2ugVadGDA5eZh8kqIIUvi4ArIq8ClzaH
iXX+F6+e+EuwwPRTGipyxilBQRq2nBIA/hRW4WpSjCKFgEp85QgFJYG+5rshoEoFYwepByk7SOWl
QjLry5h4VZNYvNoIz+jhjFsDUHZbOIY/Y33y3Xdj9uZF7skMxXvoIdmTNQg/G6QFflAjX4hGMiCh
kCQBLPVJlkQnmxLaMssNtdxk0MUXmhJmm4osRBw3Ulz7xc/IinYVB9W4SMImWPYYXbeVgnNRWFZ1
NAU4ErSsixFo+qXrEYJHiZxyqvtjYykXPijmVse3sZGoXig6ATRIJYXBwgzRhhAGJxxvsW4He1f2
oPJxZeG9iPbIENjvaJj0AwrYtfSglzR9rp1BwGBHGldh3vsL5vF4FlVkChG8ULdJ0r2uUCkhKtol
FsMiUFPlKeeP7hra/RDo26ZgILqtvBGkVNEMq7pO5rGiaweacwYLZbgHhJagvmUCQjJQuWmTcudE
4lWNUawqNsnb+ChCfmuN8tIcMLogb/EkwipEFOFOs/NP2LvxUTWGHzu23HVMctgKk36zGAr0FLGa
vvoyOwB0dfdWE8vVv3io/pIa8cczpZmmLiTsJ3Jspk/Gn56pkh2Xn5gC0QvQ4BRjcSxrY42MfUfe
4bjmzk55EdjJtxkiK9JDvrGK07K3nfr+//9R9P/bj+KYlmZM2U/85y/Z8iR3WqBg2cb7Y70VHMPI
YJ01n7ZV1qnqPrZ0JiH/h7Az221byaLoFxEgiywW+SpRs+R5iP1COHbCeZ759b2Yfrlxghjd6EYP
SCSxWFXnnL3XHs1tNzDtZuE/AZKycEEWIVqrBYPuzgLuDZ4Bc6KUmooXp1fBEY0Rh2eHIYYL0ibo
W4LVSlJ6ivihmod+s7QQBlXJjT5VjVcMYY9AxryP7BhIyFCf/v0t/8hr4iWWIApx2nJYUPd9+sHZ
h2odFTLQicBNL10Hr027I22V+NzQGjfQ1og6t9tToqg4RJXuQpEGW9qsNICp7r/4NJ9Cd5bHL+ET
Cs4r9LMsgt8fP2D20aK401ZW9d0wjA8zVOYtnf5rtsvUC4TdUBgGcERTh3KEIcVa13w8Th15WOVj
UxXhsQzz2evKnjRO9cXHYwP7fKLx+dSSAMa5wc7nfN6Yi7BzEq3UVubwbKN225md6QDamy9qZAA6
x0RXlPMLcVbhXil2YqM0fXCByHwHdo2X2JDvnQ+MaaEuT5OmH9sOet885YgMRlhJDWrxIUt9MhSH
4on3450eKNc+J76MPbEa3PnR6zSSBh1mS40gxYDyCyXfy0dJQN2atvRpUTY/ccG8lfzPSVGk3xwV
3kYCT1w9FPUqCFPSIJNpgaBsNVFOF3veE8zbnhG5GXQskVrgU2laxJYqUsamQ3PhI9WkW4YCOe7E
JgatWmBZ2lAWuoSpRMAGYBTvAR99N8bIhZB3z1+VHIupSjfFJMfDSIDTKq2JEI+nMjxaOhEpImC0
Ilr7XPaBuOD+nA5xad/Eff8OZwducJVKzIrGRHrJwMVBjtZKN6P9gJvn5HTVgyrr+sF3+0ug3H1Z
ZxfkXWovbFgf0TwyhAj6Yxymz7jUjWPWLA21oJ5ZzDcA50kznKtuAwFAfxoEEC07tW5KDXN+y9Th
MeHa4SmAjgl58Zuy65tNbSlEUeYED7EYyy02aiCNKdEJSZUjvhv8l3RoPdnXu8Lt1N516R0a7mHI
Yby2qsRrNQ6HVrvXStlft/X8PeVX36a6S4mfwxMS0d6fy3cHMfEjLWdyDQhS04LyeWAxrcAjwJNE
WCJZXvfsgo9tjrBZb40T2YKXpGz5e4UF3LPlWwU9M6fFYZk11FwC6gnG+RU0kTo2/Q17q4tZzrfR
2PRIQuM31IsFmqYy85jpwGKVleJ8MdEvhh/kgDePY2HeFVwDVrnvwBDUCfkysmq8qYOedOfxtll+
NAdJoGX0z4Fskm3Pn4jU4kdKbXwIUL6t/LppaZs3N6MxFGsnIZme8piflMFEKwx9zVcPNs4wwmGk
98VoNg1RMiIp0vXhh5m5B0RZOrJ3ylJa1WfTUv4SCYrbAdEC3ldMCah0wgCFsRp+BrrYZJPOX5Ih
hrCD6IdZ+dDc1cz5uCADgl4LjsHgoLykVVyQ3hATscfNFNhqcbR6soCKFpC2S8wR/D8cT32aZeD7
VH2gngT2N7ekmwZ1fR/yhflpDVoplbvLA/zB0teBs5sUV5IAlaqufibNIj+HzxcX/R0ZJgyrlXOg
Nz/e9DmmTjcmDgiNXcw8Nep/SOtK+uE1hLX2i3wmIgs/3c3ZyRw2fsnFnPwpe/nf/3PQ+rY/5pOg
6RHYaLB7H9sxoh/QQ9EN+mzz0eZ71cp+SOLW96IlCIxUB2Y6ITPBLzb9v9x2bTZzS5iCi7iwPiWt
9cA5C7YhbRFNmAyxY+69BC9TD4cvdc7IpC4ZD5m+O3BcggwTuNGV5PKWZ81NhugWxAqsH2arazMU
5KuYr34MGO/fH1Ms5/1v1Yw0qWNM5aAYsv+8mkinpsmwEKXarHMBnZH7FwjKdhuW8yb0cttcIkcF
sixXO+g+FMKpfBRWvTA7xcPcFly56vZHkXblGi1t9+Jk3BLSiCiuSrr38VBOhy8+8t9+WSo5oWxi
JnFNfnrINX6Jto0QxmYZA3T0qhyVsxg92m7NNjMZYVhWtfcn3d72bvDW4pHIiF7PrNzd6UHxhnwW
EITZ9PtMV9e/CjKbtbjJwU9zPbXgw5BKL3gdPNXgZefneEzsge6Ek19aq6pJPv1qufz1Odj68p2k
oYRjf7qxZHYh58jC+MqMBk7XCH2rS8Ulxt25cQfVbEedOgOpgraSNnFKBLJ4eWX8IE+Ipi93Lo0/
G5EfXeouMjuQX9Vb0EMvrXzD3PrWGJ4tu/v+70fxt/eNay0ZEwbSteUfv79vtgzrZqxQuVjoBZke
waR2p/ZiVedKqMkLJ4zqiUw0r4HmugJBcuDNx1HPvPvm3x9F/eUSQ2Wp67QNJFc+41PZO6a5NqGG
CdaiS/VdMoI71pxd308VyPRq3vQTtWTXRoRdOaOxOI7Lm6jGbkNZaYIYgHhFatm93jBhF1H7ELnj
85zSbctFHd+HsrpjdnAuF0FtEfFiSgFxvI2bQ1sWe3SP88ZRI7Q0l+b8UCUnZkikFSVMSDqDMRQq
mH3OmiX5qn0bQ0Q+URVYV7mWiMPgwDFKEEFMFhYJI0XDFYwHolXqK/gb8CDbmyZibhp0dMrHgtT6
DocthL76iMt6PAxWD25qzARZNem5QByftWlxCrLyfQAofmiSQt424zmp8P8Xbpk8Yng/4NB6WBRD
gK5xWRnm9FaK8qu7r/kpD3C5+zqOISmq6UkYjv1phWRDWZiioYXbLAcqU+dVNxrNKeuTdqUqe9qw
S56D0mo3cPew8+TDT5A4BDo1RHCB9MsCzfTmThYnMkbwbUNSylARbSSYApsz1rdeVDded2Ki4rRn
Bm8mEjA6tKx88kE2bY4QtyqnkkH7aYZOZAyt8nrYFBcaxSUbsPbFzm8uO/unLdVxBf8ErmA5rMjf
Xwq/TtMAszo+vB4gShBbzCMC/UYPmtuawuw6HCGltcsEv3d1tRmXFPECTM0l4WZbcBagbIvRjAnD
P8aCm2L/GqBFuE/CcZ/OrcBEbl5pGdzWgqwDLtxZcSScahmrxsYGFMe8pjtibQaZh4emIpLApkGs
9bnxUg1PDXOOy7/fPflngWOh69cJfbS5zkBs+P0bu6rUkhiuyWrWwoH2s0k7PKvv4LEczZ65T539
wDPdH2Ig7bgDQNz1XEUOljalTwGJtDWmkcoI3ZuQEKFTBJed0RnK9wEF7Imh3IMW0ItJ+9k/Dg2z
P2RR483Uc7lRUyB2CTRqrP8FbK2SiYokSa3IfP1m4gy+iJ574TCrHZgblO02sG/kSeQ1WsyJMFYi
0kLE04DNw2pS1tF9YGr2ukCEPRB64eU0xxjmwt82hIFHJQjWs+4ctDo9u3oqzwmsWLTp7h5hy0Lp
6vWvatnlOPt9ORHbrDMhdi1OauPXj/+fO40ThklaReiLqC0iL6KDvg1KZrGoJLuVRe2ImsbacE1N
ONR6pv4OXnExNPfmxNL/95M2llL1jw8jeMh0MhT14qdbTTbVuqgrnvRUBKQ+OuFWKbFOS4Svgwb5
3CDqwxDiqpXU2qUfYoTwdZyHPzI36L7odIo/9xZ+GRadww6j0/NdOqH/+WU6bUZb3uEjG5bL6dQg
zcp50wBKsg/kYeMfZ1jd4UK5KcQISQqYedkTWiftfL7XjaWUYn7LOuyO2UjtL8Ow2eoxwRH6WPnH
kqEwmruGYDo/2GnEjoAhwDKbUB3++3cVf3mDlt40TRm1POhfB+1/vgpgOZQsnQ4XlRAFN9+3bWec
GeCDcCZiRQ5l9SJ9fBsg4u1Qd9aaoc7x0rcqbM4GnzTBuN33Gj1Tt17Whim1YwUozIOrcwv0WDz1
bEMaeo6tBmN6pWv1zzF1zBcz2H/xVf7sP1tLh9xwCN9ijXxO38I8ZiT9xFdJ6y5jfukO28SJ5SnF
s8rZn0RucF0H1ZNbMtxCf+4hF+ofBjunw8klUlq5doIl/JTXNVE4hjYt5ONdXdrWMc5inXFkILdc
rd0t5AzPdPPhmmA3Ki0fIvO/v4sh/vJl6PALRzk0+8lM/nR82aUWZ8MiZ4qwZCAOLYq1r/wnq4Gh
h03/RqRTtIX9R8AC2nM6BtN2MmJsF4tWRgf6e5OMHyr2ZpA5r4KkvmJRcWD8FWsDLciKe9+mTe7y
5CFXAN10vUi4JkADIy7q5odtGiuZ+s23tETmzmue8cIH2aFPdHknbFasG5vB1dgymy9GmE3T1O9C
ep3swcJ+lFoEDSW+TskxuIeszdYFqNNjB8fo35UObr75pUcFU/uMeOdGvDp9Ud+r0LhnHLKpBySz
yic5jxtOrSMmsuexxyuspKdmitzRmnCJCupPetHO3JwBHJO3Fs76ukn1F9QXLtP16Cywy28rcuM9
RyNwCGAekVhohnZwl+PyxnWx/dqarqN8JWHBgr6jCEyoQYjsXIcUHNVSn9t5J7awdOdtQ1K8l1Qt
HXqaurJqC89dmmZWNTtXUYPCVAsmdBBwxjwxd9mrxk0+zS3n4LcFakxsT5rhooYshmvu4lvmACBZ
KuvVVhi6piQbtjmyVC8Ka32jWU51A0pAR6XPpLwPy3a3HKdTJ5FfJ2RCktb32OmtPEWMLjLlx+cG
sIAj6ZMh+y6+qH6cv2x69pJp57D32ZJ//r7pKdJsBjDb3C6MEa5200WeVnfypKwYmTI6nNil44LC
4rZt5n1YivShhGB79GU80dGZPKdy9AdrZgGnvhlt9UA/WIpujIKkMzghHMGM3CIoYLhUQ2xuQELb
wZ1eCRTYhYYu7oJEp+9RTJtg1GG5pugyEj1zTxHd9nVO+NOuSl3O0nH8GeRtfGtUxrCKyYk7Zdoe
PZZ/QMgHtzAzd1Y/EEvWL2meY3WmbY1l24JnRDfhGisZZejUbZNAz7/bJuqZkUDNEk7RTYv4ZC1C
1Z+jFt281hM56Y/tkSnWc1e49UXaZYD1Mu/R3wS4EizzruqW32sGNhE22stYQQqS0VDv6oEtZk5K
6yii3MXCpJJvU/gyw62p0356tQ2kbcq37VXY1rHn+256GuXM9D4zziZjg3/vOX/dcqTO3dExOO51
9elU49iK80YIurEAmiFW060Jgshlg2Ea1BGDYI1wX6sQQT+R11GfauAsQPeiLcK9k8pqb6RyIVgX
h7SnDSIKtXiF4GmgBRy2w8IsUeD6PZPDbCvjU0J6FRbLjdbp3Rfn2l9ay5btUM+6pmkwTROfa/VM
G3v8EVz/m5SYjja+RHb7jAjsW2v5Ltt/PC9PAWh5VQPzKXnZ5gaieJP6r5Ophbf49R0kosnGTbLm
JFxVXNdueutoAtM+T6dPFbWvTN+A7bjQxmaQWGM57Iou9LRopCit85e+Nb8LztJc4L5054UZ0Klv
WpD3h9xhbxnpW/tDkt+ZPVEAmXR2CWFj1BizfAiJlalylId5O5p7mutneorZre3C5udmgsNIjZui
SYfNv9eB8eeLLnm/6eoqS9qwsD+96BFcu7yJGZdKehqgwJsLrI4X2FPYrfrkwbQEph/GJ72Gr11G
t+0maoYHqxtfk8VUlBnu9MXR/pfbHx+JwS3lnGJQ9HlQEPZhP5g94pfRDJ/qqX8KSwYF9TDQ9Iw0
vBEhslAyctkF4Nv2Wkg31O2DzZiWfLDB/uI2+itt/ffbKFky4FuZCls0ID4Ps3pfw4uVgJIs0HZ4
fGCifK18eAponSbfch9cn4YHecO3Ib0iDr3MoXnbxHzoJM+rveaH7ylRVGPrJDtbmwqQM/PdSMPz
tjbsA74calDOP5JZF7NyRk1ZO1wJNZO+8YzjIgKSljeEmIwUN0twEzwhL5b5LaTe21T41WWYhvt/
Lwzzz5Yd35qenW3zVknd+rQwWltXxL5RX0pG4FE1EComHRKJo27bkoBFEUT0zNSEMKZnnCZanqXX
cPjvOlT05lCSSZeQvDbJ9CoNcClFtLYOVRJNK9dC6trPXDDgjxoklqFPhraFFnWLIq9dJ0a4C63O
WtfEpmx+fT3cXwiUnS8Oub9IBfiKNiN4h5bnUlT+fsgxzsijIq0AkfjqlQSGYj3Zw/U419wRl1Y5
MOaL5aMglRXHfT2XP0AIkpmyvN8a8EWYlRxbpJJ1m96eD/jtsRBEXwgaxJ/FEO+nUrqAEcz+Jj4V
QxgP7MDtaTmlsn+kA7ELdZkeEjFjC0e+FCj4g1FEh5E3McfMAWxjfMCB/2QsU3RKyZ1W9FT78UDA
ZGK1Xj7E46ZTt3Gh1C51RHcYXO0bB9rx30voLy+yYl9ZpsDLzsyo9PffF1LQ7JY2L/KE//egojnH
Th66u2aKEEjXQ36NMe9CXoG1WsQWvPXWxjYXtV5xNENUo198nj+v2XweR0cN7NiKh76UR/8pf7Io
lUg2uaB2LhzNjBMcO64VewxVvTkZjbMWIqkYNPVAxOfEfUS8kkBc736Vab8m/WizylGl2189oC8+
3XJI/b7NKD4ejnYa3RYz8U+KH0Ozhix3LKbJg2+A6CBaNlVo4ALnxacvsqPa8bE7VYCEUrc4dDgS
gkfMrQ///hy/pCefPodDkx4FFN+bf/u03uxJj+VQcJiaXfXiz24KwDwcrqaBzEAtgykmGoPOrySl
B/l8vIWyDdW7ogobYK2BEDDMTSPbu8FYRj4Ub7vSd7bdXKYbmYxETWvS3SVuhfGPsddON0h5iLnq
L2CZclih1cJHXWFaRIiSbWCAQvTSaC7LEZR9ap5LJyhOIEChh2bNvAW2RQh0Zt33Irmdlpu7MWCB
TxyqUtMh9Mjv6NHm5YPjS50KVrWb2CeIz/WBxFQa3MusATbX47Df/vuX/Is+QDl0iU1bLWoy57Mg
A9mNH4UZwxmCwjFTP/lKjEfpe3VDu5Q2K2kntbmOzPyoDzoB0APMHCqODfnlPjR4ct7+/YF+TYM+
PVraOy7lP62VhZ3w6QUoItsZdJxkxNoyc0yIzmhGxjE4gayaaYMSCZktAdpoTV/27GQiIi+tMy/W
TapI7G+vtILuysj+CCoS8ajdgltzNja1ZiWnuE5tT1GXMdRP/dOYZz7m3bHeJ5p9U7OXYsc8Gu2E
yrLA0KjwoqK5ucvl4NxOIXk9VqydTYfzbdJU+IjTgrzotHizXD3zrKZsbjMEaWvSCYKdJPnK09Nw
+qIWd/98C3lWwjWFMsUiVfi0+uNoNCasejhxcwj52gxUqzWM6KRLo5kg9rNncNdYypDsfp5sBmmD
xTE9dgeyc+sNsn50T9JeNaq8C/LG3RV1lG6qucY/moPxE29On1o7ri62hyD5J402A+q6893MHXFk
Sk/gSMyhGhIv6NVJ99JBhbj0iYoBmxHr6DdLPQ7k9KKTsHMBRw98vr2Mqjkh+sr2YdKDVSR099Tr
E4YshzAMYhzEXW/zN8Z07K7beH6aaS/tVNCkwPenj8aad53obhroYtugNjwTyCrz3IkodqO1oei0
L0mL65Q5QYuCdgXQrzgZogWIT+gpvmrqDHwJJIyNR7Oyy1uCHDEWBk+zkNaxogXEeBz5U5Qja7cT
Eo1COe5we5ZmfC9aMlPpTJ1oQKGTcap9CXz5KJJvwfwdxhNnV1EXxG4S0vD/f3HNLx77X8ohR0ft
aaPfZN+zPuvxCquM0TAPAY6TOz1kquPkHyQnXEe9Ua1l7oK9H7TTDJCnrltuYRE+rmKKjg51A1HN
KwhEOMcYfrdVQfL3eB+hkA6JHrjNinlnBlN5+NU+JHCsWzmiaZBzJl/cFIzlPP399V5mIMLgyOU+
gw7199cbgYwAK4T3A8FnsaP30h/qtNmpkbzbaK/PzhED3V03aRu/jccrJtf5dhDcVeUliCxIesGE
BYGOLyEhxQuaxOycx877vzehv0zzmM+QR829C+WRq38658KG3bABgI0EMek9Wxsfgwk1UNU5chMv
Ds4JhATNd7xKKX3dHbFodxhntXWbMwL894dZfpFPv5i9dN6Q2UpXomb9/RezKyud3DLDZwuvpiK9
UJb5F5uu8edwiq1EX47Upb9uWr+2nP9cOyonTYqEmNi1M+vdYm5P2z03jfFMrie+lsrAo55HBJsW
MvCizubFpEmig66tonQCa+OnP92+8s+JGfjnOuFunYn0yPg5Re6el2LfmgaZnK4GqopX9QzklWvO
Gez4RxkxkyJPvGKnLRFimr6gkzhM76zP6IR6jkHGUFWrpqyGVZ4O7kkPOrZ/u+x3esu8LIqZRXT6
3D1NU+NxrTKPor9v/KQ7T2MbbVUOpo2En1eSOjCKt9ymQOCt4wVbZdJfc2s+QGS14dpPtkPKYsOY
bxzsKfZa3X4ao4V7k5VHMaNMrQC3h9jmQSsN381KN6Bx3ZiM1T1LxtYFg/SGEK9oy4aGi5xrujlm
4ZFrUkBi90M4N4iIEE154KieGsXqCkkE8iLZikOn6XcypVOZ1RBQcmo2wHrJzp1EdpO6821VWxfk
EMGZ0M3LRO4psQBJui0qPngqffReyLr6BGRKPmieM1nJBtgZSv8+Yf+OivAusI/MIMtDH5360o2u
+ozJidb799qow+0d4+sezdOh8BvtohbzAm5GYFeJZZyiqKG9EPF7rgPI/1uZti5WKNPea3N+Yfxn
nEjhMk4LascWaXUMtVI/icpZ8iCDwaOhJo/47eWRIJBj4FjabhQy4DkO2Vev75+7zHIyErILwgCp
qet80hCM/Yg/W+HzpHx8M6cguibD41utlHmgxCpXxnsLVe/Yx4m585lQrlOVa+d0anDJJzOPK15E
xOQaHNNYmxZtHzWhUCPT+yTdzAXGHCR7+wHBy5EF06yHlmQsy8kJnUEUSIXotL3GZcF2sFrWaofu
5ypMygam+MID+uZqPXioAkaK/mqQvoFdXmV7qxVXEeb7vRhrwDFufQtVfd71xTEX0jgLs73kmHRj
CxKxxNYcZj8YfSTkGI4lQi49Zu5dSuParw7KCf2jNSTdKSTVZ/vL38I8QVxDdDCvRze2GJFfxTWW
lAgT0pWh6oLc6fI7Xu2rkS7hkmFaHRJZkcs7v+kN3OzAiiHLp7zaEu5Fashmx6m8qgbQXuVE8ee7
KByDQyy5OOejRJ2IAKpNHK/hG8LNElvRLG27KoF4i0LJS9y530dGsKAeLuTY036EPGjKslu7UGjo
YtECR1ylk+toASUrwWjRmOmvhlLdGU6BMtsc823GzYcm4eDJ0uVSV9v+YWCUHFYGAXoUj6cMAQKy
y1M62BkSkAC0TBXkX9TqpmP80ZBQqK4Wv4Ew3aVv+WmvJl+4nZKY9VRWHTEZ9cHopFcXxnODs3bb
NYT0ztN7SIaL5+glhAAbcD0oTMaXmXpC8z2vzSbiquJ2B2BcIS9HtTXn8Lso6CqRZPKuzJ7fTgve
Cj9hulUuXuYw2MRQMzdJwUi8DjU4KPA54ra6IazjnmvoR+6Pt6EfPJY5ivq5u+Eg22k0DyFsjpvS
b0BYzDCroCzZEX+i/0LDKjm0KSQ0V9LUcVn6TAkJcWiInpp4CsEIPhXgxhb+RbsdB+2jaRgNgOoy
VjZSryXzRNdJYptiXdtaEL1gGOJzD/G5l7a85X678qNp7zTZ/aDyzgtCPjx0RWaYWoLL66Hw3R9i
amD3NiR0IQ8jt86W72oCS9XCIcSawe3fIsrDrKiUZ/O7WXodq3LV6/w8SAaqCsUEQ0xJegWek7K4
B6i20VIfBAYw9i1K1uW31N/KtnW4ES1Y6LA9OQ8RMrFtLtGYdXNyR80zIQQE3D4uYO3Ex8lSO3hX
aOMBy39pstJrjGo8SH7H1sCcOhZNTPNVfyXKUe4CUj/xPBabSt7XLA7PL6eTk9fOGozCBvkWukAm
NznjalIniEnpIYB2BA9WKj5GORS6oCaRQY+DVzSNZyPULmR7ckhBY160My4xn1SbWn3sBgaiOMrB
IIBkMTFYDDkziZkj3zNKwlYSMgNBgK4sWDjrdkRtYfOfCOXgUhiT4mrb1wgArmKr6DZ+jJZY09Kr
OFq4VhF0xUILr0NBkExA6ndOlm3IH0MtB22hHL1WK8AhKeT6fRPOHt7tKe8OWcPVu8w6B+Nc+hL0
6n4uk6NVRd+1UNxA6DLZVKMfifvTapJbFsmLi3UOu922drn6x6DHQZGYj34zYP7LQN5qQfUxNG6/
atjucCV6cY+5yLRdxL3ps26G+zgjYFPTe7BGRSnWnX3jtPGbEWuXauCrgm0VlPj9D5hQhHNSydgB
/42RXszYLdZM0JJVbtLyjILk5wDEDmt9/hgb60YFFxEviUFT5QC6WnLBoMUFRvzmzsU9iVNwrnqG
Kw2P3WxYDvzy/Vqq2zGCcG1zZSFZmfcFfNPRJ+J3bUgHfflsfohSbp2xPnXtQt2JBFbfgVgfo4hP
0B2ttV6/hnN+nltEBgpuUWLKu8DIKH4ceM9VwfQKUofWyGSr0Z7Flg/bVBUrQ9ACrTJYS9ImrIFO
yV4N8vts8uegiWW0p5jVufAByuuZPXEZiqUeNOR4nfsv5OZAapohFlQ5nIA6Q3tCIMNo0Faeoodf
rytPMNxUgKkATmClsuXZD3mTcmd5laP+pws+qVM1v3gLpdhQFvcD/05U7QMvzxWLMNiopkTLY3UL
gRVyo8XD0NL6OqjaN2yiqGLGHxhpEIMZ3NawIL3PwxL8ZUTlTdE6H9LMyQOxQ7UJYFjaZtZBjQY4
CDsV533yAqWex5Ld2ag26Vu7b5hpSU7iKOGmBlWbJ53cyqmD8wID3Qn1n0kJuqwElZ2F/LVjNG/D
BLqSmxheHrjRrk+gh+TJralHpNeVyGSQqEJGnX80HcGd4x45zRLRWxzIPuLL+OObaPgVdVE8Kzs7
jVn9NjKig1z7bGjNG0gBcsBcwYWx/whKdqxGTFc5u1VKKhTXUh40dradA1qWHIdRav06TzM2zCC5
10vjqPLw3k2D+8oxYZs07PLEd63jGPgu97APPR7vMtU85ZAIe0eje7+kxKBrBj4anSvCXrBM8avH
M3Wi7/LXG9pTVZqgIRTt/ZIoIFGq/TSw3WaTyrxLSVzXCoghfBJSFUVleNj+WeI0T1cd+jYLwSOP
lNDIeAGxznTXUmRD5KbR6OJ1RfPbrmE4Fgsd28rY4begHxk/k/MHvIrH60fFDobmrZ3caMWAt1Bb
Umrn9L5stJtZwq4pK7/yNHmtdTLxaj20cBjm38N4ghqEype4H7UhXuy9TOo96nQcGfCB1nPHYjPi
6kZz6p813AhfB+1vWD2aqOCYW3Cj8MECQ1LDvZ+0D4Sj4EWB82jBhVtDCBzX9IbeI1edMJxtR7vH
FydJoYqc57Jzl0RCtH1hR+R21zKRmMz7PBff8MPBssFuARVhOJUWEcYQWyY3Vis7ZM3UdrEOHAL9
cqKxvR4YztoBcm+SaC4COEYDXy9Ugb2a0LIkPQ8rqHAiN9azBuHNq0XygesYIX3EZurP60HvcVGJ
xkFCGQzHX//C3yWa1NzMM1eURZEqXETpBmuAp/TATfrddir8x1yY4fJPmxFvxYpb+ntfBlglh/Q8
h2awyOPhdpMbMWIcgzPaHdyWIEFrwZu0hfuTNthx0P2HEN4hVTzwXpDe61Tnoeatc0U47nmYaw8m
AtL38Fr5+kutaxb7JMRRrZcvNOHonCZ0XJXhcliVz1Kqb8aEfQqziI9mxwFyIXZd3L0VeRivR5sL
oDs1g8fRtUYHwS2HtlOi28w+XRq6hZvCeqpYz0Do1o7j5TUNk7adGc5Z8R1gtt6PntOMJqP/5GT6
K1FKhH4FIWZyXbzA9OFBNrWXOOWbRT9JK2pU0Jg2erf5BsrCWOmTcUytET7BnK2bjF21bHHEdJX5
3GbTqxv6kZdNwbehDh6micPfykNkdLzYui8azrmRx0ULaTD0cl/bIRxE4k6LGlTHrLRsQy1BMyzb
+zkBNchEQOP8tBPwjHD5VqKkaLRHGJM24WmVjfNwFhURRIOOIxy3YhN111pZkWEOOma5DqFC5e2O
55QbGleEyXQ/6rJ60eFQb8kjbBz8QCA8KJ5lcB1DpMa074AwTu+gQ/sbSomPVGfyjmmCbNOMU67K
TqpvYJfH+n3SkU1o1W/zwDlJBts3fOasjUaXK1iOj2WLCY7XD6vS8OYMRHL3UuZbkznzgDQjSVIv
sq+7KLhvWoZtxKuv4McsTF3GuYx7CXThDleQXdqiAFln3Y/SsPur3g0/xHTOGt4/37B2OgEXK5bA
s+1X7G0S24fGEk6Y+BuhXnu+MnYZixSNDkFPU4b8jXVKAOpzAEmhk0S+6xPPkHL2iZbrJU/dN7IC
6cZnBOwStU2kVFkfWhcXDhDKt8FFFmfwjfss5laFoIt5iGThcEgIomxWLp+NEr30Y1qUoPLcmtxv
pW9Ra9OGnheg92gbcNENjilgt91cz1sVx3dGk74okzPUmbSHPNM3ZNjVUKYA7chAEQKcTaQ3lx8B
ODFkgsmd0QuY8fO7VVU/zSLStzDV14Rg4DKSueRVDhLkUSa8bMYZc97k62GEk8Rd0Qaf5lqT9IY2
5P5CItgB2FS9zWngbBVofPLB8xWNFJrFBYAf5HUhw6KjcOpm7Ud1tG71fJ3lJIoahGKehHGbVCUh
m4xKNjYZAQ099Q2oHhNaU7/rrUw/SCYqUbU36agLPdwFiSlWpi3LLXGthg4VOoC6VWMbglaPPSEb
XssS/Jo9UVFqE+iFHsERPpgYVch7FYThdVVWDs6AYUaIivRyJBW4si25brG9VCEE9bzqT4UQxwF6
zmUavzMqDrbWkniNX2VLfGG810YFyFYVB5kEl54qdSUmSSOpwr5jW/U3wtRJTNGdYt3MEwBMM/y/
Vtcn1k4zn12bag58NPkRAemosf5EV+1oG6RoApmikaNAHTrhN1KqjnpNM0Kw6KLUDXciSt6zikVP
3x58mzGCaHkffFVuJjO3tqKQD/kYfZCWRqt3ds/womjuNudytLmx57rFzSffkVn8QSV0XSZklHVZ
jcp8JGFSq9tv/B9zoE8J4XLpA3GvMEAwtIEBY0UUGNsmgpTGDHhI0spbGyAyGWca/FdVXtqgQT3G
o1ZZTZiOe691xP6MBhtEZYNGxk3fDQ33kQkVmKCT2GUdiHakSWRTM5Kb2LGoobnEs4vOevOBudKn
XASLktMxZDcLEybVBNXlvOwPGfym/3F0ZttxIlsQ/SLWApLxtaqAmlSaxxeWZNmQzFMyfX1v+q37
XrctSwWZJ07Ejn1Sw+TICBHA/ksgSqEh0wPISqdulXWwq5IzYnROXomlb7WTjcvUnLR2Wo4NIB6S
Cd+jT79bXpVfnQ65DEWk3qfzHMmhhGNJ919pG/+yFDWzyGWLysXrdlxOiFoh3HADAa391w+p5CzI
D5iKjzqfN6MwwtX3+EaWJZQg6o8XbQhdz+GUixc6lNsT1CLuMbSYuX7zUXSA9doNWU165iEB3xDy
gJThaFlfQwnXtJu4uKyG8aNcJCp3iekXz8CiWcToWJ+n76sx/+ozEfmCVsZOGdjm2y0uyMsIh6DB
xiP5O1A6uJ9H71iu1JGoMvts8+zo2Dl0HvW8tN3TbIuO0zHeK3tpWfa45JH1GQBY4mL5YwuSdCRJ
07R7ZZh0JKgUUkbEn+byqJvzKWkl83Q93LkVtdzSje+6SR0axfmb98M2kB1G0QCGn3OAI2og2AHA
2P7XuWu3S5usPNiTuOQ2xbiF4dnR2NCjME7dUeKcttfuMTf4OkagX4XGpzSPCfu0wOC4Z2pzlNHw
l+n70fCrc2km1lvj+38VH62d43YjB6jg7wW5+sjPTrIFnhCi6L2j/siOGmzZuA+IFugcB+2MZVOK
AiO5d9Mag1Yta9xVXamjHL+TaOWnLTL3Zhvgpdb/5Yq6vilKSmfq4uaFszTV/ZK6PLjr9MMOi0EX
Mir2QZiQEmtNe03MlrS16b9Ad5hpU15+srx/SPr1zRwzmkLwvlLqhzU9TruS1aV7c7l+IXGzpBsX
oPeWHd+p0uRs9/qYWIjPG6F8Bs544Fq+d7b/cwVaXXXRKJwnbeJ2K7N7Fob1vpa9cWmX4ea/GILJ
yJyw+yOEHyer7cO2Va9JzaYuEe5FLit888EFjYnMmfLQtg0h95Qo5dEsB1pTcmAYsiTIsz5Di+aT
bizfecF7T4fUzyInB6dY/mSFJg8pKR7g6Izfozh71lxxcZFPbcPvPEIApRgmyoSaotTHPyuyf8pK
1cFpO8htNPb6ExBPZTV3U8sgbi0AuLkgJVuqx1g87LdJ8mdN/YXrMMCgrkmWi3C/R7eX51yLv3qm
zxO8SCBavGXnukV97dQjB+ZXvEkSuV1Lhg2bIdHqImTLl6Hyfprqe4VNT+pp/ZpgunOzH3aAjc4d
xoBQyRf2nJEj62lH/RjmAXopkg3n7aETx9+VaC+WnU8wvkGBdYqGy0FFViVRJF2H/jNxx1D1WunL
xPlSE3FM+Z5x9TElVmWGy3S4T11fhqvJRCrMi0sPYJhQDbh3M+OuH4xHhLM3J8GlyceELFDqnnlB
kiBPUANB5hMQ+rUERApssABuyQKt0rk1unaymvK+iY2fkmzzMCS/fs3qwxoeLdBD0CKCJmW8Gjao
X9/umITGdPqqQbLs+fcFrQDekFzo1uZAzK0Hoa2PaJ4qLOvkm1DtEplVfKoqDRS6+9AY3VYu7xU4
8uvrVMsOGWZP6HG7Zh/Wih/1Ogde4nqBEWc/k2ycQ58ld51b7gXrJc7ph2G2LqAhrTs2c3cr0wU+
8vzU+DS2JJpHiiK5q2bXBz15sLu4i4Qe3yqfEpvew3Yt4kc9rc0d96GCrzPK1PbW6e87nSpTTknW
uK43Y7nMTp61yKhIPvh8FSKcV4MpvoWl0fbta2XMW+6RnhBlF7+0CP9KW/LpNXjn++B/w7wiNtvD
P/Q82hcN76eF2zjOL3GFelDmdDBmG+FrrSgLL6Y7t3SPTdl+oVSZN8vKf+J8/EG/1o/+hoh2OnPF
k72x5CsqNWZmf5sWIi6Jervntl7tqRIUa0kDwp4RRAu9Vf1h8JxC0xq/zG7tyGEn4PxnUV8Krpt4
Ac1z3lAzOoqNU6L/67ZfrQ/qb6uAQPWt4EfaYSzRmz1bWlL7g/wCwO9SlrlwOxWdS8QMltpQztdy
1L6mjYYjXLgBoNlbAja9QxNU9mZjKHPLkg4hwbOrcWmrsCpH5JLZk3ce7rp3Daoshb6UkRXDATQw
leJN+23qNJcNq2eGrSNQvCFS+S3UB40CnbbhbDPbrYmAflx0sNlRr4OZI4jBzSG54upE0m9MWvD/
5m5iwvQTWpb7KRAwt/exKuagkONEVYX5SHkAXN26yPbAsz3q7G1xLGkU3M2ZOgL9Q2tLfSj1KbtV
3P4Nb/CZMcof7syl4FgFp7nTzDm0WmoqGerQf/VndPBW28JXXS+fTCjUluO+Wlqy16lpmbwxcHBR
sRI164MEF67saYgSVDAN79TVHvqrxHu9lrwMcJQQPs9GBpZizmgdwBqsJxqGG1ZNXfnlw+nli9A4
U732ULjapwsUBxd09sMtWz/bUzfDqu2hI0/wbtk8GTfXam8FhctRpuNQqB04JiuRx6xAp2AwdHdt
b93xl/bOS6K5Z9Nsf2cnK0Jgm2QnSYrtWbkipaQ1QkejnNCxzR+7WK19v2NrXlJ+oD9xVFxXCg9C
nOut5zwqSz7KlDSNh0WpwiyBznfA4VOhdLBbHYBIdoYfZdJfnnyrOVG6Kw9iXkrIayhlVG8BjAWK
KsCD3FyaZowsuV+URSmTblOj20GT1qs6+7Iq+jIbt3jNNzPQkPcf2j7WSjr3NAq3tyzzwabLyLPv
cOmf7Nn9o5w4rP2y3FMs/kMu42keLBVs8hSHSHcVZNu4PT8ZNT2bc3IxOTnkYNV/B2odmjbI6UKD
zFAG3cLGjlWjuPKGDDy7g09M7lX7MpP6V3PXnv0JVnvUa2tzlXdHL88uvWAgUhPtVukQ9LCseTeD
gsQ4N5ZInXVqsSsZMM65pXN21vS+aNrzym2EDUg5HTyvO4th3L7JKGR2Pd8K2/grFvXpS25qbUFP
u6YvR6T3N8mH52Z28r0pnC8OCOfAAvG+FBwVXc8jRgsJ3x90Xc8Gco/xEeWr98l1EBZKW83AAem8
yWK8w2ICCmO0qGlu72SfRjEBTaPOeRc4CCdKo8oDZKf7J7b0HQBIh304Tje3tEji2NwgtvqdtqJh
oI39qz7de1kMotWutCjL9KOVwKmgfX7eda722Iw9jPueP8Fb0j/10t1G0WoRzHEE6J7cCtatjMg/
ZSSaKv9pgsiTrmXfiY7CXYFA4jF4KJyqxPNtTcEw6e85VdihU3o/PQQa7jJM+qvkT5khQO25YP1l
Y/vimJp5wanDyZT3Qe9SEbEsn+0CcXzNOWVbzvHRz1sIPYPJRQfxtnbRa4tL3PnP9jBeB++80foO
kj/b1Mqt1qDmSmgRnzbKwMNI1Sn3dU0SPhOWYq/82jrDc51vxpGYgqDKIKk/TdLjzYmNjg0eq1Df
+kqwVgX15IY8p2fYuNobFmP4F+SUCYB17QBvyGAzQBJvlwwU2dIyvteVAp64UQabkXlZFiSt7EoS
AubKuautDL2aNFxvUc6SCtiojam9LlzaE7+yQQHVRTBVdGDoDedavjYUXCGX8PY2+Q1L+u1oatlj
wYdb70wBGe/I4CUDGYVNaBcuHlCXWU8OhsMuzN64B2LIzkvnJNjyiL3Nqr/4RYUzLMHWO0EfTHkU
unSKT+ji91Zq3OnC/JCVok5HS+ZdY4Nj7tqHoreoRdJcMMhNpofZtHK0uWU46Q24Qsc5jQYF4byV
jWSBHcKJiW/3TvPXd5CgqPbTl6352VUudqQvfhK2FtucbNJ/OmRBKvS8rUuKsI1K1ZlX3HeS5JJ8
rH013Okwb7uKuN5c/LQ1QUl8UO3yTeFJC+AJmhwOMCjZVnwjPoEa1e+6esjCUfnvs84BIMSX6jWN
6o5Cv7ClPzplYh9rsstuu1JY7fjnZfD+DLJ4Mb27kv8dxC6jFfJJ6jJJmc1JjnqEHfSEHboNMFtc
hgFnWz5EFAXQFUY33A7VKGQZmwYW9YVo7AGNDsR8jtbKzbOavYvjLOmdNq0v/tReh9LVoklIm1O6
QkGWfwH71wQrnJ82c1yurOstj5PPGcx6zUQDS4VHllArbG3h/WvTkkWwxVfH8g7dzOQ48fDJUgda
61GXOo+xk4bFrE0hQhcbBkcXGIcyBvDlnvEAAAvS9aFftDzsp4mDuleRAeiJYKy/hnGTkWCz1ZtP
zufJLbSrP9NU1+n2DVmU+mI0GpueZNOjBTShe28QnM/9wu0Zj9ZZajPWvaZ4bercjfLCeB3W1riM
qLNa3TN3r/Uv/ecXWTdAXbYcYT5/rbr48UvFtRG0CGSmTyoTxqOF7LSrYBo4KrPZeTXfOfXCkGCa
hp3eqQRAwwrtaDZMk1QEsceoppfc065a1gX+7L1UPktjbwDBaaE9gJnjM+1zDcLQT06kTa88X7xy
Mpb4s2fm4eyLV9J5ZJecLzwSiBBj/jynjCoFHxa+McR3uDQZ9V/PLN+gDw0cWrU4Dbl64PBkqZyy
TW9j7+aoBnAArCmwqSDzvL1SFAI1njrVZa72BRBY6uBZnzqpc7Dngib7fx4ejyjt4AcPi/rjZGBT
4xr8B7BBIvvZttJh5lxfaYmwjlkSCI8Ft1UQBBVCI+PihYOFwkBo8klhstlbg7hXzfBFGvEBDwzp
VoouqmqZWYUxJnep96sDxjRcWktQfAnHhUvd/7IeY5sLvcHoxIevw1dHfvwHceLqE8s4cgdCeTQJ
ONqmR2FGcXJnYQfNxg6bWQw7ENn2o9U48JPRAli3chC3IaSQV5J6fsgBcpcm1JGCuOLcyx3qqUiw
QR3bDZ5JXpQXCBsK9oDDAp+u2nRb12B6IRDFZdODrD0WyZHVGWCs1MpeYBaQY6ZVY8F5XP6PYXEe
K2DAh4xNZZCU6xIU7fSacWGg5nOk3aD6aKDln41azXuaMZhP/aPOJXq3joTrrBkxitBkUBiNdSrg
B7ms/fco+Af8K6E3il9JqRSfNop3yviZApCEGGq7X+vtqEvng6fJhhKOhbSA0J5k7x8N7yw5+oGX
5OCk2Tky+R290v6EV/EPGFLKfryPPLQlzN6rzS5IeF+wI4iGtcCWRHGHnPXJfw3NsNP+9Wud7WRa
Hf153dc87YthR+6YQOAH3x2nMSxHizm0jctAzFyrlw4riCr4nyvnlacuUvrc7FmAEdiageuKjz7t
X3SFEJ3hF91ZNWujsnA/45Z2pzr9V9Xt/Nkt1gkmwcvQLtY5TszvoU/OA2DcXVHP362AKulSWdHe
rcg1m2Eog86FKMSmKktoAstm6FRUGu3T3jqJ5anU+ncMar81/74vyqhnO3V0MtgsljBYRZGa482G
Irg4C+pIMh7npvksMAKAUm5q+Pbzbvs9LDj9UUIdrWOOV9fY6lqtH8OaogzZr+9sevTWOjnEA78+
zfLf1iJ5qAC1a3n/3PkXg38aOggBNYkOndoGv7/0hh5lq3yw51Q/gAkWu9Rd5G50YfaPq1A7agEe
Oy05KFTOPSCoau+uTC2pJ7AUjf0vh9gPzjEL2++m4bFtsL+wAe1o5AoGuJGBbWqRtLshnKb32Vkg
rhlMZmotom74ERPPtdH0FynYZpK1TgI0+2dW+BjiqZztxv4KQayWUJHJvYJ5h6ECnPplKWlzq7YE
huFRFTLpT36pXXhVcd+TGeRg7SPz+j+EIys6a+/gdb2Pnv+YK+QiHUsv3GaxX/vF3aeC74S1PXBl
1wikiZwNO1IXi4guAnTQH3Txh/0TzSFWvG1FGJPbDMCeU2zFuew5obBkB/YDJ6ZYRp5uSzHHlGlN
C7mkNK2CdKUnqp4sCHvdKdcLtHA2m06vBwr34s4ZmzzSxb41UUKoRWV3v4qPLF0vOPqnXa3lLDAd
79GduEeTY0CznNge+qJkaEJsVm0a8Puw4xb8iBtrVuQM2qNFJVG0assf7B6DneN3i/MmhIHjZ546
Wn1JtmHB35t7CFLJTDBULcy6vF/8AqKJu5i8rpEe5aYRsuM+E4CjGcWuSTPT9XSmf+ClMEablQRk
fyt2HpPZONhKIaB54PdnV0SrR/G4Q2edPjV7Mc38ANP1j1PWIW5nJAEcQAdhDPah9Vd+lZjYEqFy
ThYBdNmPET8IPewzHzfYUHyCL/T4fIHzHKBKicrmkQEjqbKe41THUzv0BVggDwaSi8+NEZpbtDnz
yclfJ1bh6FjGF/ORNkjOK4cHkGYdgN5pEcwdeyNZ6W+ljNuQ059eet7VbccqBkwVVQg0mOuxeOP9
Gw0GRLe8Wr4a4VMqZazuAQdgw8eT9/lk44U1dcTeovKeRlEvUYxjhMm0XxB9aXemoDxjkYhIhxne
flKpy5y78tFqvBtXs4F9QeGHvT/fzU4LM7Djxjb5r8S4wKPI9rBSn+SIt7YfcT5JWtuXgploy91e
+mbyzu30UZIO2vO54klGHdk1unOnxaseJK6eAng3tj8Mcbz/FIWtBU1VR3VBIUpOiAkQX4UlCUPh
aEheB96y76cV9b5nc+10/OLmneVqEnU0hqUL2/GifTP8ug65yBHAWyt0ww47VefkR/yofOhN/JR0
I5jYthCgrK1/s10qirfHmz+DwmXIMg4zaB0s2RW026HYJzM9z2PKYR+TYi3RCWMHy49jMyXFg8fT
xM82UdVfoSXvk/D+ljEjkTGwnmozigkxyxxw/H467BdmHUFFelroZOLDKuiJyhc6fwFFsIHXKeig
wYqaGFMGkj04Z5ZIyMnDuIeAsk8Lvn+JVQNFSinwzok7hDZFo9yI6Tax5yne4LI4X7Dfaq08SpNn
MPZ4zYxLzq2mvi9SVe7Zh9loCc1TYdboPTy1KRgV/BmsVbsxvg1V++EmODaS3GRp0OBgYwzMMHzw
0TyxeVt2LQbZ0GQrSQ1cawUwFvmqbVcGzSSO3YSSaLL3jVkIH/5/VXpy4rn36U5pYGanFG9NWX8c
Rc5mve/JOq3vSC3GXlXfboGgNtE8xCkr+Sk3eRPQLhKOHe1o7DqhkTriPPN6rAWrG+hvILGk2PrF
YeTJ6d5k/NrprkBuYOLn1c3N33bbk8CfwZCm9jJWCJdbCDzl5L3wMeeihzi/czBa4eatqDgc6oeS
TushtZdLp40Eh7f2R4Enq6q1Q15yrOYdmzH8LtpxGOneiO0aN4q5RghuWM/kUJwqWry5z+LEHujH
4Wfhd3jjmDxClv/ZFW906ecXzAzxkcT/s6N8E8IIBpkJEl81pqglvezuOeWNXVZCucOgArGmYJS2
aa3JuVSHlVBxaCZIUM6UH0i6MYyL9l3Du8r3H/WiNvvf1KCi1itHeNGLfkjw1tmdc6oUL4GZnnWW
w2B/5d5J6rt0zgz6STEqDGaPwwQzQWAo836J7ygF5k2Y0u/Y0f+Jo6ED/oOnA6dCfyQ50R+qOfku
MGGVGnFRQzHDIldRN7eIoKi4pRWbkOKxk8q8jqV/2x0Sl+rU2UJoHQyTrQdWtYDoPQdnDZETm/SB
XvXubGv6Y9fn3Z3lA19NE4ZAk50/1vQPE8Zm7RVdYFDIdiLwzLNsf63uhGyro0w7zfzSSoYO0Hl8
G935wRqpEJqxOoFhHRhDxBE//ZNpYmeQHKSR09PRUc1cwyFVQRSaaevg1fNeegyGizE8+1NyGDr/
Z6MdKnprJgyHsy6mEAcrmeO1OdBGTl0WSkVadehB9XjWNH/kjqyo6ep8blcGKus88vvBrWCm4Lbw
Qq/bteD9byrtZWX3aKuJjQTQjRzmkFfTHeSTGgNrWDB+MJPgw3XYYu/yHAcaTvfXvM/fB/AK1JWY
lP7Qsd4OXkX1S/GQ2D4bDXRoLrpppLlxwRL+ZCTq114abFab4Ev1NtYjo/51yvUxiWc4WnQ0TjXh
5NVafbq8uD1t15vYB/ACiXXYZ1X7wsdxhVuDlFPDKOe4cjBVdD9uv3x68f3gMHd1tDgfqvW+6hIf
JZC9bl0Ax6UpZpDpC/kOIypa1gAFk0WaGggqUhvAbPFtBezIYMm/FeQ4imVYoqoGTVNsRcaNnNMw
dxV3mJhFdBlThQHu5aJpzWeSYtx3GFsRy7kBcpCymir4OyDX0Aqq9fJocQMN1hm7Q1xYw7lx0njX
scbWaI2hh0pUB3nCT2ntF5E8Lz1KkLa+uk6RHXpstS2JOU50M7SHxgaMC2K/NsQQFDPnipMD0sME
9Ni72DlKzYZDU0puumVUjG15aImYHkVX8+yI8i9Ga7gpufyDDvfiYdCn4Ku5c7Xmvp3dD8a8f/CG
cfKw+NubaiVkODd6IHMVIIASD6CmvEyNlyHF+KksKLlFaT96MmPNmvV3uMXo4UqclmEHydecEZ8o
Ytqboo98bOIbTZgiFPCwUeaoJ8la6AjR+7vw7V/XMfdpZV/afPqhCrc/mKyoGRCI5xjo0Jijv/ni
u/OMD33HaI8jwrRhgBn/ukal10KWX06M/OjibMM3Nq8PdKAE3QXtw7tvCvmQjihnngQ5q3v5R7zg
JB5LKuh07VvEsK4Hn7MsK7Z1LX06KeXvL05a3QhJ/JMm6oxNJPR79DgCbdCGFebnYNKm86o1fpTY
OJGGTt5aWb7Oq96e6JaLJupB094o9+T1hwBoDoqAbL6mVogLajTyq+7dg/uwL9XWaZXNztGyTlBl
RzyPrCpHcxwvSV9F+pqCUETurTMBgAYkGLHgJ2nnuJjqMYtwx/AGgW8SNplzD+6AsP2WgR6B694L
NdxPGJAOJJFeB0INbPxxWOkbZBqvRMBbKwuHznn5/zcwbXVDm/cPwHGWS9rxZbAcDN1YTCeixE2w
DtDBU1JngcbldvVi57ZBCOqixyjnefJg2mxnS6lhbxpQeSs1EmfiS6tbTtt+tm553puPfmyexlLl
kckSMpzNJQ9X5z13LXia9D9D9dU2lz9eDg+VLcal5UDRlXPJHLtpQG4fLXbtBrg1DmNP4X3cUHaR
MCNVnt6fSsGbtOwqB9o5MpEr3pPFtAMiSXjomNnYInYBXv+MvMS6HhoZR/9TNhuNxl+X34prNGf7
DKFpH+u5degk92bTkOkRvRlFLH+2S90KCmhp+2UU2BmG+goC9jqIWXupvzVMwQEuoPj8P14yb295
WnhHWtqeU1SUyFxdN3Q6yBpS6uYJl+hdpsc617AV5gBtUETTMdJADnXZ7nIK+W3HTb6fMTJWMzcv
wP2JTpItdwknZXjEGjoTza2WYJUC59XASy6uUrz/dHiCdW0PkkZGTKvebrOO7WyyPafYmPXAVQNn
IkQebJDASxuTy3+6ZjKK4wKtxDLKsK076EbZeK11TbFlQcxreodNQqMd7cnhDVFPa2CZWfWS+tre
Nx66YeLZ7v0vmRtwoLPkza86QSLY+ByXUQ+9tnlT0PhvpJRRfzz3IUeex654N8llfibsjXgK7yzh
ivFmud7z/zD/1vb+gW+gRo8tb4Iif1WmSagRKsg40+Y2J/xYjYRAzdAhKGXJb878e1trrgWm4uMy
wHYL4glr/mLEnOZcZz8Awp8Ko7stM+hmDKZcoVdmjtywWB+mXfYli/Ku0rYb+Uqzt5dgF/FFcyyE
4bxPfbpHsov/Wvn8oWVMko54tAS2Ep0Y9W7pDPPeN6u/5UbqRjXF/j+X6tYRT5BbDBvF3z66pf00
SDpKWhR8g5vB2d2sj5xhxj1+Jio9p5R2t4F24YxiS74y/YbWF9HZhyvO8z46VrTc1Hfs+9hrYcO5
1DWXQLrU3irlWvs5NxMeMn6IXHaGm9uTXTAfqPzoH0piqQdTxX2Qlt4QOOUQ71AM6wu92SEm1QZl
cDLZ51svzmSNe7i7PTYxddXEREhi0sLKS1H9lJcFon4ioTC+cYOEpud2pA2c6jqZLKZbDOFWgyik
XgGcWPf6WFJGwrSYzNZHq9icNhA4dxQv+wfG7/Jt7alYtuP6SWKB69NGj1pTFlGbjdpbWpoHnyKI
NcNDEOvsHMnDsOVDwKFAdHK85zVnqlfDdgdyfVgKjWtdDEwKC5PgH22LDrhpydao12+DX8r7tMZv
MtYcDhOtV8cS7NpDoazqELOWCZJVezISbbzTyO9FySyLA012uYsJPOaMveZwrzCMMglPsT0GdVLh
cNfM8mCK9sldzfe1z29G1RbhOLfAxLan1Cf+/GBQymdN/wpE7MRXxiUx/noQOC89br5V4Xt0J2Ec
CpsEHq+u7iThESBNfgq/Fmc6QIJiHLyPEld2Y7DR1KuyDePS+ttUc/vgDiOpP9fSgnmqBmQre36i
ZjENx8vko5s2hZ49IMKQFKclr4tpjPVZ2di0pMS6kz1hBLka/jBRqIscYWfjyyKsS84kE80dG1PY
cHsz0Yw3kl7qWAA4sJxJjzBJH/X/OSo0AFmsVfB0lGsQL8t3i4H9jnx8fdRHaQdpxiJ/7PRPaRH5
39RE2x7zx7x2zZ2Z6uXVHdaC0UIOoZcn+cmEf8U9KK4iBrAxyDI50ngGQl7zNSo+dYZTi8VVr4+X
0cNZOjD5GKZ2nHgWjiYm+a53Dl5jZxGVEGYgNic7j15IuAEjXeI11/9pnp2dqdBzZijfSYEh3YgF
d6omvYKAOjVr81mNb9O4yIekHG/KgGiEFwafKtdn0AnjOw9D3sHNKNnMTHJDAW4frkz2GK/q2HjO
tTQEe3POhra58PQdnU51p95iN2DHvvYwswGkJGRJ7n3FG6Sy5k+Rj/fgeM/MRVQeDLDktcH2eIio
ZCT4VyNJXhDgv7I841MgSwtrwhY9y7866r1Zd/N5IreC/uvXP65uvAKj43Eti49u6e0zqH4kOOfO
MVqqzVb6ZmP6Gg/zgCOcV4t40PLqUzc5yRfA5deVM/toLzKJsmG8of7l18pb6lD65nmxWvda1RjA
XbRFlcruok1ATrFv1ntYINQaOfI5z4rl1E4GbtO5qu71H2elIAcNb7kmMxsiJCnWbBoJjsYc0+eu
Y8Ms5PRo0d14duEwnUubLZfo0RutqtAwBhCcyuIWIXEcuWGo67hiY0jnKblTUB0iX5F45fK9A2Sj
qDKosskP0xjZ3te/2rxko9Hm80MWe6eKmP1blROjJAGwHXukasYmey3FsAT/15X0BfseYW4kN4dF
X0IZ5B2SQ7ov0+aasgvYOQgeu4ooZ95PXBBqpzquYm0uWen9mbk0HcBQE2rxM/8w+RTUgP5tDljt
KUVwGOOgHP8ZRlKNkGCCXlf595S9ZVyxiF1Jg7Jk+dMLeLMqja2All+wy/R51prIHil8IqbIbMej
BIAk6Yc3Uuc7Nbvodpn1YPv9fFMb5q1Ja5x4XNZd5lq1LhnLX0qgPQf11VuQ6CnRGs/lqypq7W+t
ybPssn++b1KyjpMFfWOYPrWFj1lcnHMPVorq3/u2oDmUzw2mCeuvTqyCLYnLtWMpk4NGbo+ngqvw
smBNr59dTbMfpTOjkZh8h9iRkkUaecS9L3MAvG3k6RpaHm5wv0OZk9mLbc3jvcXfwGnHe356L0mH
UGQMCtujAAVq2LeOt/oOiMwPTrjDQiDzy+LA7hPnhy238aot/U/KWUs27D0lvvA+z/nL2Db+2caA
RrpAsUd3vQ+W9XTN4imCc79+TNs/LY3B6BHH6pwUMQ0KzqoT9eM/wtLK61Tj0qYT5PjVmG/GlfRu
NXn5LenHH1msXIwXzQ9oM/YuVg1LG6bJQXOl+YUJ51Ro9XkupuUD6FuAgLsiBWU5zIbn1KQqkIxd
f6KTOW7q5pjETXnVTVR5wwVLJhNwvM1o39UIl48r67erDlrGQahRCIm0zvLWR2h0OHEV2KvO2tzm
NvfAdf5TaLmNaZPdqdZscqHtnxuqYU/lSGRFngHkckr2YPVWLne71KAcwBzUB8N4iitWAHlb2uYE
XPIjror8TK6njtq+r0Mcb1emfP7WZWmEJmUOO9dt0N9Z0mjVm7SbhKovXjLsB0iCpcN7lqzG1YA2
LrnZ1PQiM0lajPtNmwcrPVY60oTSvFPWTv5FgDMnVEKtTpo81b3tvChsTZi16Es3qwWAgL9eeFa/
S81xzxmW6dKRGt/C+q6Mx+chjqHExjyxg5qoJbGqr9WovIB8bBcv0DAw3C5dqZ01GrRwm7ou34W+
uRVLZHFheSwNfhyuBccyAyBfIcscZYXAmmT63byydOBHSeNpThGoZtg/lamwqCyocVSe7Ch8J04u
PUK7bv6itWjmzJ74A5sPn1amKOWw1iUEWw0Aa1h6LLlI6OIXTM9VLv7wuWCfi+yfmdZyGPoqsPPU
3ffq3bNIlwJuQmXgK9lBpaYJRqX/PC4SehfbN2f8NYFM7DMjL49Q/sEDSera/B4LsvCwvcz1i4JG
GJXO8sq4poU2oa3DxAZlD/mdnC/A+3CZNsNL326XKeOqEjquJ/zu8Fxwh1s3sfT0RtfmF7xl4i+m
/8DxggzjdSpKBj5uszG72OPz9uL2ny6Ju5tnLgiz5XKW2BG3W3C2b20NSwP3JGiAoa7rEncJzEQ3
XT61ST57y+a2GGZ2ZAippYWto0ycQDglVaocdnq3Avea4LH/f6QXLgtRpYNDGeLjqv8/MnEtxCnw
5k18iBK3yviQsXDRHZSy1ODjOiGPREvZ/0weeAn0zbNn1C8ipuVNHyHaosejpOvJu+MxTsFzK188
bigoeRvfpV/M+ChL0V9U05tPeo17Qw0knFP8DozUvKNqtihy6a3rYlOcnRAQmJkWDnMGBwc4wP8/
tk7pbE60+j/Gzmw5ciTbrr9SVu/oC7hjvHarzRTzHAzO5AuMSTIxT44ZX6+FVEu6VS3r1kMPmUwy
ggHA3c85e6/9MEc6z49uQmUMst6ONR5p5FPHIu6JTw3E/ajz2ekDGOgIYRTet6WM23ypuPBLckym
By0a8ROGG9pQHaLBy6CP5iku0UcgTQ0v6O4YVeiEsvRTqK1Dw72SADXL6Bz1VFmE/Sb+U6jUhXXI
MxFv1xFFfkgVsyxtDUGr5ds0iwnMw+OB7BrLu0fZ5MljmRJKgXw1HlBPybhYj42lrXyEXFtrqu1T
nSb7jpQererkTZHptSzHw2jHzmeHGsxS70wHx68Md/VMqgDHxFGXs1ND4oYPPyQMs5ORaN2mUi9R
lTVnnyQZEq58NhqbAX8qUWEVibLvixm/PIoGrBRGshET472TYAglUSc6wbDwjNeuafI7vQyTXToY
apZj3rWERDz0DkTCaUCzVNGlPKvo6MppDecX7fd8jhH2gVwS44fbM3zSeEG0fhqZ9iwfsW5Ulyru
6xcHcRTIztG660JuFK0Bnyvq+yQKGC0DJCMjOAvutCA7aHH6mvdp/iPyxUGlwHD0IbgZOU2T0vKg
DRPjNhcq/xqE9ItF9ycSEnJ2w9GJhBHUzMavRL//BilCWxo5DgbOJZM8mj/M+4Pc47AUrgGYFQdK
0WRLtgMLAQIHsrOlX2BKUGO/awx7FxL7Rpb2yzjpnCLRXZbC3aoWzmQQjQazN/PigIYmXBl0BPvX
quHkfSoRYaybumanrbL+3/xG7j9FtTgIiWzpCjg0nqc7f4XdJa1nxAVtyVFXD4NwrpqHk4RBpwnw
Y5kMDs1Ttu+9RoZcquUblupoy69WeVYMJEuvLh4pIH6+FkNsno0YTagf0WSIWnr4dQ1zO5/kExoW
eUBsB2VEG7RtkAnrGhD2va+D4gXud42Jgv/STMbvMmMVGGMzP5ETeXD3jSWLW50F5SGT3AcEyGRH
5nDvLuLKA5UJE5gKnErXeDRuodAHo31VGf5hieRslTlmcA61ARysDg6myvQfnZkO6FWRiKYgHHcR
7/IgRnH89U9t+V6nbr2vKzy7DEdvKhlJqdcpXtgz7bsJv4mFiP+UBaivDJDT5KCsG6qRY2YVxtmp
J3cN7yxaEv6hXy3mUxvXzMmkc8W+GqEKji1K4n99X8p/YnZyFWHxmQJioZwjcf9M6Crp+cS0KImg
dsRdI5W7C+ZoSCwkJy3AFeETKHUSbr4FodVsmpBHPzfkTFXEP27qUH7YM4oO7X1KWgBsSHdgHU12
Lb5/EubxXEVkMtI4I41uCiET9m99bj7i4SJCvVXhajDbh4o1Q0l4pbZsUP7XcP5q1HnmlDVXXfRb
OITuv0k7Mf5ft6/rkHikWzpUN+svt69dj2YMx3S+2HjkOdoU26msWpJeRskOzjI7hfRWndTkANp7
dL4tyuN/8+l7M8zpz8uCBbyMjGTTsAWZR3/BhGOb1Hs76FG8qYTFJ9CAzqI+AuKrP816JpSvJ5W2
J2dQ+kvTTc84LlCoDcM3rvFnnOHeW+aEn4Mo7e3ssoN+XWGw7gEB7lEbVotmEtjT6G4jDM+W4KKg
RGkcwCetfY5E8WFPeGsdk5CsHqK4SQ4V3k7spyWaNyzl9MXng1/tHdn3EE345DzGPbiBvPvZU8Ov
OfLCmqV3k5sY/1ACcgBr6wsKoUVtx7hDSIjfGMO6Gsd+L30MKy0qrQk75sqqyGWyPKyARkXPQdCh
oxCzl7jRn9LobQzQ0ppYPpdJjDOn8cwXNyQmKeGvfX320DNIayYaUVahfcwXsSCLadFyPl+gLytp
QWKFH7GUT9gEE1YBonfuA46PIFNg8k76lQYeA+OQeTQmcLyu1k7VcDJbg9KIcbFf6FQCrinp3D7p
aKlGfoF1FhHG22YhwiAfYFpue+uu0+oVOJg5vPcD6XO8rhXdmdDrX1uLkCcI/PTrS2+tR/Yjbm8k
Q5BeojmotK6zZVKPwaaZT/NBUJ4Qtp4whd1nBhjkOiAIFzzcq+XiAJpXFk7bDaQqVIMNp0GX9b51
EXIiCVIA8A5Ogt/eHujDxy6oCpH9KIV+NxfUiWhd8D3oi3zTGbgVOkztmn2YRH4XK3dk7NPvrMn+
0BVEn6Arr71DkLHKn029eos0HHdDD0VYovIP2j5aCovXFbh4kO2WVwGdY6ISrnExQK/Jl3BmH+rB
QDsnEOgOxqXKsgFlZ5htqESH1uGjtcctaSDlBm8SMkZIroMJEaCzKgbILX3annQc/BqQeoosVFsG
rKipSXlgj2ncaxE/WarMtllLRBStx3XWoFRuK96b6xXTPaXYdO+a+HHHNI4PoJnRRoaPOVz0XVmi
0io13T9Wgus50H3aoLsoyPj2BziOAqpQlGynoPOO+Ey1ixA4s82+2Je2l50Df8rOXXyLS+EcuOn1
Y1NIABCG5JxqJ9yezUBPI49ovqRhwtTFEmJvGSK4eCG3fWKWr7EB5qEvaIW21nJeRj02KaCgNleV
8jstkFyV5qz9AtQ6W+045vWY5GLvWlJOXsPOeShqNAD+aCO7ntUUemIzckvrq2ciFIgQxaxzaebH
KDAfpdGHVxFmP7sxc/duysEsaPJrQ7oiHchwaY3ikrRhuY01GziLFeZbw0AUEQFF2GOjnd3ZSLw9
4LC2TyZFjuKCedt5THU4z4wmN4wm7bUruy9s/MhucppJRIEIgjO/u6xD7NKa4PbN2nY3LiIDIyfr
hOR4u1uIYeyOOQADCATYDVoqCCOipULmwH3t0qoYQvskxGy2Qom1tDPx3reWPAMdedL61D3kUYrU
KwCtlYWm2qO9bMphTwr8fCtwqGi6sdm5LkchhDMB4cj5+2ArwoFQ7MFIoOGTTX50lyumb34kjRNu
dNdqbWaPJlD5LPtZtzLaR6lWLl2/uYsl9RiKDAo0e3rECq+OOSpgzJVD9xYXGwfdUep3413p28i5
YwujYNrEx6hvxkXSVsNNd4N1g3DiAUhGq+L0zO7wBGGxvqur6X6CScSK2Oy1YqIWxmQyu875BF0/
O0dd+ca5AoxoZKUrRw8eVBO/T0UBx1G+y3k8Rr8WV0NYrvLY5oL1MZCESJFI1BkpTSLawL+gkGUy
nMuSM0tC0trAxHPt1C4QwKp4aSqjvsFoO46K2ze3w3gVD3RuScjJl+2QJ/uoYHaLchGQtmbRjSrY
VnSIJNtpJL+ws3GkocAPXzBcrx0LJLk+SG9Xl/TOuxLgU27HL7mdybVWOdzRsCSiGL0GoM9wnQv6
3VqPKjKv3OyxmrMs51brv95/5z3+n3ZfaVIOeYjdCLb/8+Gnb9yRNOwuRsQNxqQmARSAddrjCVHG
DtvSzY44Av16zf/4HP4z+C7u/tePr//+X/z5syhH5oxh85c//n37XVw+su/6v+bv+j//6s/f8/fV
w/94/O1noX47P2we//ov//SN/Ph/vPzqo/n40x/WeRM14639VuM9/Ka0+fUivNH5X/7/fvG3718/
5XEsv//4/bNo82b+aUFU5L//40v7rz9+n7ms//Hff/w/vjb/pn/8TqUbfKjo46/f8f1RN3/8Lty/
wVvSDVynrIEoTn//rf/+9QXxN+omw4LzPV8gy+CAlBeqCf/43TT/JgwHAD5IXhDVYk7wq4v215eM
vwlT6LZHeSld07Ht3//3G/vTBfq/F+y3vM3uiihv6j9+/2uEB01McskcbhJdCnI8/hJjkPVlm4uO
NZri993VPapKOU+/mn+TGSP5jf5yQ6LPdmwX+KdpwQC17b8Q/asRIU/bk8TBE4QrcJO3/VcQaTBq
MR4uivIzyoaf7ejXqGzy754cvmwuY+KYdaDxqjtNxeeQti/wVcNZGpnxwoBtGw6KbIgI2AupF/gE
l1rpl2vjOtoM6AvCSSnh0A5Sxtt15S3szLv2AV0ea44+6I3XOkqoVDl3LGI/P4DKWlYdcNjEwb/p
K/kyFLfJ1/G0F+7nBINiGhpU8PojfeMbDYljqWG4qsdmTzWJKjppvyJObVXnmhAYwRDHbvRY2/JT
dgPhf5LdPse/aYEm2wWGuasFKvKMJW0pfBvvnuDk1brI3WzjkZx6xh2yf4WJAsTKcBbMCY9QmkmA
SYd9U9q7ok3eSt36mfjWtfZ8ugZJQ46V/5q78H2tAq2FPQR4dQ1tn8+DK7vQT2080vwsPyQdg147
1m7GuIz0u0ViR1fdSJ4i58jW/9WXl27qf3C0p/zU02LhGStaEeFqTDOOy/N3DABv0954zuY3pdiN
V5ERvYfFBq0uKr3IBBAEQkHo6joxiLQD+dE7OFbtfJ9pMZpAmb6XKXwV+5xYot1GKXkARpF9042n
PtP0u6aDIjJE3aKzB/rpRbANoukNR5Oxotv7qRhs12iYgbLn9BFJOLNsdFDkkmzPdoaj30lMDujo
4bSekFe8JcmSRAKWdjSQQ2mALjBOEGFwR3oFmGjNf1Fxt5CZNRNXUIZlRKrwIsgdYQmAEnnSvOYV
3h54hy5Ct5XhohNLExfcoVQjPD4qQYq7/ify2v1UZ7R3OQO0pNMzEwOhypK6aLXmh0JkB2OtWsgC
rJgDfUhmhCIaPX8NTIaKE9R2nhqLogcFplJkz/X0VMUxpy+tbJbNdLEjOyQ8NzjoIRTmqHUiZOBS
IQ8vD7ExdfgqcGADGhd24mASTL5qXa8XdyZKjmXIH0Xdz8PTp7KsopVnQBBunJxs73xYJqmDyce6
Am6uEL3mw2oERczcLYKIW/d4ScF/2g+ayl+RrzzVXByUyHtNF0dOeRhdUjD7nLDnzXfltvpPRwEY
q+qfllM/DFFlLaYRc3VcBoz4u4VZlYpgwaFcAwk6mPylMOEelCZHCLv5KgYe7ARntF7zfwSx3twS
25LgG8QqDcYCDQdQbz03VQ0iT0tuVVtd6xEfva83X6KpL3kHdYue+TnrwClgPKcgkqSBzibnAfVb
HaDkb0ogqgRLLBWuhRAYWezmh76/t5AxS2LAcs+xll1Hcw7vzAczUIZvivRobbSide+UTzLWfxou
MkGPTrleIKdO4hD/k+9/i2QwF7KHQhxoa32MHgj6PQcYfvvBxmE/0BLwfZgCmbHC8/HD7YwnhnZ0
fMj/ap38xpp3K7pyz45/lN5nJmJYkkkXYVX2d6Utr5QTW2N68PX+3WtBsMp6uvV9ete1zK29G1GI
57Hst1RqaME1KCpjhDoaj5XO2hYvJzSCQWBu64G6PGO0V9t4Zvrc+7RJU1m2zCKxO1UPRo/JUGBL
tzH8cKJva9RpMBkzBLnIYYZ1rjVgjXIAQP1QHhtUpVvHa8Gj9e7KblEWjRUqF+MMClQD9qLqBU1F
5pxAU/wUDoW3jP13S7aHKLXu4o6h/XBrh+rFbInvMLunnNwGQRe3h4NXesFa79qjr3ebxljXDmFX
wCzsJlj1EhOd394lhf8ROeUh9czNKMxVqftvFuKMgbl5DupH14cfFQ1X7G0WvtP4qMfeDtL/C/LJ
FaY6F5NU7OJdkrTrReZi1KF1Ad2LSZIDfdeYKlYbu9lyCgvWYL2uOWs/S294bMPs2LtseHHnbKQN
piFkuB06KX1a+SPXep34aYArCC1bZEdh7J1HlV/rAsdB4x/QoTeB3HZGcAY+vrX96OTzUCZyeuQQ
sS0KfyX0gp2zGWA8pfrnQLJTgwwOK1UllvKLFEI8EJX25U4shGNmXxsekyq+aHoMMhIrQS0txrXG
pdAB02ml+hKdSy6V9541H/pIL7dcCrffyYT4YkLfFyJHWWHlH8xKdngJGOwP5QX95FeLplrXvLu6
wEWgxHOlDXOv5lV000sAc559iLBAUs48ufu1kZRbFFCqFC/iwkSkRe2fj4s2ehERmh+YEV89nTp8
oVDjxZOSsEl46860b3ry2RLtnlj3a14aPwyjvaXh06DkIfLaq/IsZATuLfTUoQn5DzmDepbehWZ1
rrFJIRAPFrHQwUmmXyExIFOVnxOwp2q6MEC61KZ3nzKSc0brOVTTXQWxlETmGlcQ/O+j/TPqy4Nl
x3BoIu/NaBuSYy6xU20SxBQLp2hexWQdu0GJJTQ3ujXHMKq3k46n3iq3ZhudME5+VI71QQoDlx0Z
nRy2dcNUjDScuXhUtfcI7ew8JYFaWGb/3LrdFgHRR90Gp9ht3ukTmaiODZihr9gN37UBXwf5Q3pG
A6XyYVCpewu0CtKR8TVT4G0Z1mywRQL8SZ5IUHhs+p2njHvZ1nfoDR97s2T8f8Gs8Bj03g83nj1J
KLUXSXpz6BxnlbnHPXY0NeQLem7c2C63+L83gemchF9+WtBFFnbh/TAq7/RFdX7DyW4vTF3u4ngT
adN7I/SzLfr1xBGQfZOsKzWi9x+/Qj886Zb2baMyZjkju9A1b4JDUDcG6M+TEdfGaG4LhAmj6zwx
LdUXIAMmOpn7sMx2KeKsIA03Rf2Id3hhJbrJMAsrNmC6c24Er15gfphaeZtUtwVTOScIaUzG8qcg
C9581Ky09fIjrs4NKDrA1DbthPoMpP1ak7fe6vaLCm9Z8N7lzkJx+brRf/CIDIhqt1zGNoyv8rUc
nW0YDG9A3U+R8vMV571XVM5bZz6OSHEpIndnDymegKlG6ESeoTef+lR7JAbg5sqnoOqf6t5d2wah
zhKHV1JFSCA1yHYEeRoZnk8HqhZsgX6F7p49bJmW7tkUzht4u90s6IsN42jq3b43p2cST/hOJanY
zVWBNTBv2/uhHc+FxaQlYkDvAS7ugoM5uqtM4oksoxMY7zzZNrH2GOB6D3y1iqeAXQVtLnv3PTiy
tZZ9mC3ibHO4WrLe9K7cTEF9mB/PHFE/nDiO4yC5te7qCMBLWMM9Ik1Uaj9ltHlU4F+6fHijqN/2
pfbphwxUVGHemX25hekzc30wreSvrjcfR4hSqArIBRACAhTtaD7CegTPl5wrVlo1vGIuY7xyFNbE
hNt7NYZ82Ql518tyhi5vhqhfJWPCIK6HmtAtHU88Gg7RVBpEPZhVcV0QUaLtAzT9hdHfiGhhFDoZ
n8iiN56xHujuRNB+ZzW/T2CoYPWQb2nGXuYUNxdWggmG0yNF2n03waSk3nhRJMAXU/E8m2ZpkRx6
KVcpHIuotjEtWlc18N0pzhqBgzhQF4EMLBIZPVj4MzpQmGg9lRQb1mXq8TDrgMcDYrwAWHlWuG69
8aBYAH3h7Vv9XCf9NtKtNUP6E1pXZJzNYf5fYY/XfgAcPdEAtsQGSAoiK3XoCv2cTe1yHOU+dosT
A+rz/ObQx/HxN9vcoPmB0VGrs8P898T4jNBgBobjWWTcuYV1VJJERa6Cy4lBS8Ktl7GjVv0q1WGX
Wd7OMb9EFj4S9oknuqPJjGFMDFsVm6swhaEqxx0N2osfAmkbotug4UIRmMJoDtrlvQp62BHJtnpG
bnDoiCayK+c51bQ7bslNxckEsgI7QYlfSh0Y869ci3TbDhk+2EWWpx2ZuS2jhpS0EVR880+p0/p9
7IOf3FKiNHFxtLu6U6uONimSK9Kmsk0KdTANKuysXvnD8UBRg7eRyj6nHPdU9ZFsAkHfZNqTO3Hv
onosy3DNMW8tgu7ah/2x19USP9OKmKKV4O6q0brXZrUxm+gikoMxExK5yLJDLsZ5c37NyQFNMV9j
rDrrrrZZIimn6pn4OHC7RN6tTnH+S0W3iCvYT9sawwZD6KUcsk3eyVXFKdSs14VZ3BhqE/ZhLwaG
fWkenZQy2JD8feN/OYwa4YAfMXRy2F0UfIYykkv3ruH7fVlskrHFE56vxwH7M6w54JlUK1TBhXvx
x/Q5dIaj1+o7CJIn+gS0yFK0kuUeATx1+nBqOG9RG56dwFglYfSsw6jB3sLg2by2wj4Lb1wZprkB
grM3cESavYuXbThCpSIpqIMIhmy8sbYK6Z6lhVt2hhPW0WVdbcoKjnzjcdqszwVcxFQjx32ELM2D
H4KCNLhzMo1DvNT2VvRsTrAfh9fGA1PQvOWI/NWC7XolfGdNdvoR0M3OBNqNvOwOhRJyc2771Ds2
YX+a72cHlpDOO/RauDMMycGzzlyk9USoMqRsVwWbkam/jMHOC3i53XgGKEGcDqCvOmRT2QRIVBO/
PyeBuXFL554O3NlmwWx0HLSoQXQs5mHrXFt4RZa3qmCo1ZqH6QpDXxoR140FtbXUGjsI7pgUTylz
4gJRQ5psc4TNRioZfAnogM7Wb4lMAQZCKbGqW0Eals19BNWC4IgJ36rg3prXM4MSt4+IFAXcT+z3
xlc/YrJ8RqM+JOiT5g+Cbs2Gdixa12yVgYzIPYJoez19KZncjtM7ErAD7IRdSOrU/KMwve/mcNGR
KPr5Q5QJMBTQiqEd7GyJa1M+pyHUEdbCyoyOymjgqcQLQTx8ZEZnOik3WU6v5CxSCtdHWN5PPrGg
qz5zngYnXdeBexG1do8BdmvKrSxSd13UMWAfDorClN0+TBFADhEPxAgcIFfHVJnvZe7d+6X9nNPI
Wehj8U0GqE90r3Gi1/1lMjkEcfZYmGazgNAOkRSVzgJZsEHcqrcf8+7919eYCyHz12iuF73OqP+R
p0ssC+z9+IPEsupJILMhDKz8wH2xjIKYtB6ns/azFPhjUpfglWyGlAiUV0voF0jtlHaf99NzqpOQ
J5gJL2uS69z052RvibonDCzGozOn/GKObtA6EiU2RgYIGd6p2lre9JwXzA8KA75MFdVrYm9f8G7M
mGbtKBNbIyiArl3VtAK3Lj9n6Lqr0tx1b3oRHGN64zbiQhT071PCQKPFhb1Q+oNRFz9hP/LizAcW
xYjuR6bi22goz8dIInmdJ1Yaj+ayYngq9OA+CFmZcE+VY/Y90adblh5izTnDDu+Q3Fda86G01UhL
CMrsnD8L+GZw/GzlBrOIkOnqEo0RnN4OIJrjbgvwDKwlJfkq0ykDrxIYLGR+MYIFz5rjfE0dEbKX
yfQ7FFx/q3fuDTv9LmLU72KiZ5Ta2U/ZaRsV8psAZoZoXoR71Q0/oWleu4QLUmgAlsuQb2e9iHhx
76nttCtnQFiefLywoLx1U0WvOFn8ZTXn0PeNfDZDnzdP/UZEFXmyV93h3ZjJd+sNeF6h8bcttmZn
zEHBxdtCbz4ajw8SnBw++Mx/DJjkQadaewEaaF023I1GdMmSiy71Egg47gqt+Mh9UhGthjyVOPgk
uUFtlJ7d5/HV5sCEbZtYbJjD3zW6H11PPpHSNqAjogMd3Xw32A6ffM97USNg1aEl+x3FFUBttpzY
XQ1UCOVArefwy9ElxLiMYUdnPk7DjA/KDDbGREVmtSWM7D7c2CMcd6t/VYTmLg2bAD0BvnZ580ca
GarE+VXFAeNxkkt01vOlU+W3DmRVonn7ukmelWblB606FzxB20KOdBY6TO7gYgXoevuVkBBE75lX
HaeWIOLwYwTbsYjmbIMys0CuOuVRa6vt0KgfbjR9ypqr76lq2weBXMdbQwER65Ps3Ni87SAYjfmE
8VjYd+B+qqPua+sIi81RwQGkGZqvRgJqNnKMfo7YXmXj3IDSxYvaM8mUJ5CxtZBLB6h3dLdnjlTE
X1VE2dwF1hOST37lgfZbFYDpiqsfo6UhsJlngTmcIh/w4/yRkqZzH4UwCVTK0b7hIwMcwoTS2YRR
E60dJg60ThxEIj5Agm6ufyElLG0dwqq2QQxy31j8OdUbsZ5avr1nZMPZnUheor1hNRkj8h/h0Zav
XpEjOAfjmg+GzxEKSuGU5jxwJSo3hNrsqa4FYifnIFXRV8u0YP/r0tZ+j/Zad/bQLgFIVOU3CZnf
yOSvJYiAhQGWEiBz8BahetsDlc7gUyb+sa7Uxp5GUjmBtlJ09Qeh4k89AS/JOWcIWEvnVSkTZb3h
YfqWpmLRd83XxDKcC0BK6Ejm+8D8XFMhWO06PWPDRp/vHrpUTVc/i52DaIf7woo/styo5vlauApc
9BxDh/li0JGNAULg1HQLQ/Pdsmi6Kjc5Sp5j4twolVIid+ZXaRtWhGK037Gh7kCbX7Se92hywFrK
dsTVm59trzyVIShiknDrtf/Tj8thoZtGt6qL+MHyKNvLBuB25GGcwM2zqz4bY0qWLbSqDFKOiPhh
zDu/p55xQz5vJZ5yutVotuAWcvVeAsxGqctCJAJuLhPT/UKHLIbxgpYj6A8MxUDlaWbn24w5MdV6
u+u69DNQrFBGggK8G7Ch6AeNzFu8tGrVhNl3q5ffvtnzSbQtWIUJszpP8WiqjQhR6TakSrWRme+K
BvghJC+WOP+BNgcbWUNVhD9823sYP5LMwsWVyq3VyFsBpwCQYYMGgTeCM1r1cKdJFAcQSdgrbOz5
Tq2LQ9x6FwaJaiPz4Tt0AUhqOtAvD6VMgvZsM8IXsrCYsfnbu86TAw1zXtp2o9NYWd9GxceE+7vF
7B1vza576FKXFY/Hx5z0y5AmwMv7q1O49xbZyIQA89jZNv+VyeHG9cDjGTlYWszgmdqec0fOtfdH
jMHjEJQXke9HbwzRyQpj6VfdS0Rvf6+gWix6oitCudEzMk36xPnGPspZDdOorQaHAmb4MY+9ppJ2
qR3r3g6qH2EA5AquSEhhwAv1SJPUKgH7POYGtSGfcFEzvH/zuv6xHsNXaBr+BiELh1d8XET5PXqB
jr0+7KJDhmuM85yGOm+sPxKfKKZYPTK2zxEk2RxA7OHsVtNnI9i8fTv/rgEpsdbL7Whyo9iYMQ9o
416mjPkPVvx4UzocWQraX44JciPR3BesiJvYsPZtzyI93yaYYQjUsE3KNm5kQQrbzNYPliTfX1ot
eYTND35Jx4ftCXQpzHjX3VCD9hdXuBD6Louz+0n7YRWJXBtgr1aWaRI8bKEj6qMMX3trVgzOOgAD
xrgyp5S0vfZRM4isgVb4YjaJuVWT8apJTLihD85Gn0BGVl37mro+5FJV2JdA1T98geTRYGS6azXn
1pSBfuIj0k9R5LyYgXzoe7qrCS677ZSh8AHgA0pyhIkZQWhmBli7SG32I82RtZVB3g57TsLlKJMN
kQXDzeszb10zmAMjTlu0NMSlFVF7Mzr83Booaplz1BQhPozOI3sYBQIAm6xdBhPDEgwqX6BIDLoj
yblo01d96uRdnj3Cc0roOGlqlUcQAyTVEiRXeJD6J3SR9iQ9EPA9sroqCoFswKkF5NCsmFRih+19
nKkdohkX6TxTV0iGBJVnTR7fzCg8NkNtwpsgNhA79bAy2/7R02y8mk31kSXj2ZwhsZawGPpUpEZQ
mT3jPaWj3KhuZ+jNfThSJmsdorMQOziIDyr4gjw17h0oGkF/i0F2kWeBEaxxrE9XUndMU0TNYO9U
R7fJLxyDDWkAyttBms2InKssQCLa0OGzNu2d3gd3wjKvdmW+whADV+GRdWAo+djnRYltsCf4QO/o
X/kOpKldOfokWkK0GUkOOLAMYOlGuiveAyH9TYoYrZ/Kad8lE5eIUqxPn7AfSjwzzT5LJagv/A9b
2XzE8PdPsmWUSBbIxo+6yzTETIt8b+bPUnKmA/MQlctnUiJCOpBOCpcuKc3dULNhCEs7YgCl3bMM
niAyR6v7YELS0XLmWAzsoEtBrVBg4ljCkpmfhHUghjfOQWNfvWtwAMay4yAHmHttDBqez+bJ8npj
H3ZPbjEY60TTX9B24gvjcE0uFEmSA4nLsjW3vwLSUo18jJ5uqmalH7gL57gsK9uazodvAcdroTNA
LmleperFOqQ118FQYol3IV6l5I8oorLM2s82etWqZQdYEeUPFWOPaaBXKGBEkBTrjCxmqp55ls2h
dKKPSvA6jhzsbxwwcZQJ1iJa4LCfdGPlsgZ1+oyWHwSBYw0c786H5iwkEJmau4HMD5iuA4EapbPq
NSy+ZhuftVkSX8ia+TW5NKEtjxmvxliAu1cjj2jjUphNifLOcX3qmmI60ThFFNZQXbQYOYz2K7El
UYJlHK5cbkFuJrWr7fDD4pO1zSTZFZ5J1qKVfXRx424rNZzZekJo3ftWAgtFZYirntymvSSJC74p
AR8xuLg6EvuSVLQjVKJ64xTM/0ao+bBMmp0NiaW0YjrDAc/OFDfMCaD3jSWngZI2qg7IM1VYk0g3
nIyULTaZ6R/Vj6BLp41bzHOuQNtL0Ztw+Tgt2d1RlJzRar05Ise/MXkhVSz7acTNG9PpZL4YOrgj
8UAGA3jMhtLHa4ofo0cwAxObwSPrvqriOyPu2lOwT9CCHSJ/PJEzifopwKSPLGHdlHqwwUL6goTQ
IIP70GPu2EgzrZZBGydouYi1WWdlkp8Vtd3aiUEe4VsvOPcA/eesIPJo75nhvarMmEYdp4Qwa25D
CXR59hxpY2XQyZbbIkiIY5tkf/Bd6o4BlZiS9Nudnn8QFMJjOp2Dx0LdDIlleonGBx8ZA86GbELJ
5JjLvou2zEPvtSon5Eak9kZLdiKiq2E6UA/GcZCruNKZUfr4jMzg4GBQW/C7NBt+cRS8VDYi9IHF
lc6xtRFssfOtWeo5BRFCQU6Sjg8CdzXxcOSMxPeBI68eCL5lW0NKkb23tyrnMQxpOvfJgJrS005A
AbH/mjwL7oD2Gjs5NBUQ7igvDvqQquUkrBrM3WecwPyKbbBrXoH5cbTX+BAGnbyaOqgqoP8vWLEA
6mm981zp/YsIMgM3sGFDq0jqTdCDNs8a4LaEnL91babtxolF3YVV7LEmooRlueyKitYNsmL6Y4Sy
d8c24PAB6yfhNyeHR09OPIDWnpoZaw1zOvAG9f8k7zyWJEfOLf0q8wKgOQAH3LENmaEyUqsNrDIr
E1prPP39QF6z6a6ZIe2uZ0GjGZtdFQLh/otzvrPB7GDQx9NWppaab1BAnP3F/5hpQp4yHVSb1tVP
FUK2jQMZBUZ4e/VdbBFVQOp4ZkSsIurx1MRk/wA1WteKHSILBTIrd7GXNWc5krBrlsz6a9L14P9v
AzsTm0HlQMcyhJbMWGUsnq3GRSbZ0mIIdPWALetnIMnBXjEsqMYBbnLP1MPTZJ2WHX9aUnFlyTqB
2mTIHWyKba0Bao8zosSkZqPBPKnZAYGccR1wwbfCQX0UiG1twDR22OTscX0USIYccBsQKZpRgwmq
K9ZKEnpMEYfb2g2I98RZ5PrcFfzOlzkXWdAKyynd86rsc3mqaqiWWQ5JjAHdxh/vWKtNEN6GQ66i
G99oDzFMtQ1AMLSRrceooqXkA7v37pjjXeoET0wjERTh4YXVg4hPkYESDiiF6hk9KCXcZXDyey/A
u5coESPoLG981I6sJeF7ovVrl+qY+EOCZ1r01WnodbsBLhSls2swhi0/SMpAkhzGn/AQN3k+LxAT
63dBtvaE9ID+i4qdpstraHrGYgM+wGFMQSLUyHg1kgNm4uKZ0InzYAb9LQp00ICF/eiUQKkB9AZL
31v47C0EXrb1VF5Isxwfes94slxFjNzEOlXuRqdbeUEBTzJNbpw4P7tu80TRbO+cD0U6QWzNt6hW
eUkieU1TtEWYkM8SbjydKuKjfHY3Zdl9RwGc2ywef/VIjXppVmRn0NllhsLHhgTI5lD02H9thBeR
MTQ91H1fbu3G+Qpt8y6eYRZ+zE76plQz7pzOQiRj5qRroHgaK6SUqqwXcyjpKbUxUgMEDzYSqlUm
K7IbXH5zqLY21RiywocWOlKs79MRAwoX3iPWBJZpPVKzXhKOZWb5MY1QaDsD/05e5NcyMKB1BAka
Kqr2rECZ3dBog2JnvCApglR9Qqt/IODYu6IQh4VAGEfTL+B1HX/JrgEkMFnXCOxjh6d3iz0NwX+q
0GMxWQOwB6XI1iB8ZIkmnOT03Mb5aSQLFTgk8Vvr2zGurn0MSBQE56FK1e8irqqbOmerE2KB3c82
PCZsdJjMyUjg0+T4ZMJUWMiIbIIxMunV+9JjaGLwd4Qq9A+yxcPOccoCyvc/McK+BTOaLUv19zhL
q6NI22+ABunWC2WzadvpwPTktpubh0DzTFb9oVFdvp3N6VV0YJJMZOFIbgiKcYfTgpi3BXHKYFDu
JAQvzJnUjwOj38wFzN+WamcKpFoIOw5uyk8sg2VtSV5uaD7PQ7hn7uBvjMWe27vFd4PD/dDq0D2a
08TMfOvZfbUFfYWWIbDvU+jnKG+XCxtAGlRkDoGG4mmevRvkfPHWrfOfwfKOha6+mjHGo8fKYFG2
cHrlvih2OsVNEU8BHhLkOuDNhx2GgBKgHUfHcChzeQAlqPYApC6GIFmANb1EKkXNPGTsA1J/3y98
ftfI9JJbcMDBxnbCU8QajefBnTjqWW3Q+6cJAxyt1vZkPJRVSyA0sSK21hC5p3yH0oK84BqoHM3q
x5jF/UaWwUvahydSLZ3zkCXfirxhXBi+s4mK4NluIwv+5GIu0O6jVX2jvMyPHJ43cANuynh4aLDp
09PjQGMqug4lto1MIRmiKSThXmNLQWS2TVl0QfLoiKP3nh3p3gGwRZRXcyEnXn3IsxZoKLwK6LPi
udWfY67EMTCFAFRLx6p+uhjEoJtDGSWT8CBah8DKtJtubHM+EfhF5BFbpdpFh6Wp+FQBqyyrAqIH
5/A+TN1hZdbYvoYKAXYQkgzkQF4rvY3UXEds2vpdHbxnRvguKAPTsJRnV5ru8lm7u6lqd7H1i/ng
tK2VsFdtWpunKfbeysEquYPg/vm6fu/JHrF9BHKWO9Rb1xEgQ733hP6U7KAOPveSEqgj2FzceCsi
cFDR2c4PC9M712FZhdaPvLX1GNvYTYGIV225JoTqYiTYBjA1QrOKInOlmlDyi2HIw+RimWGM1H7c
45FOsDWjOnEU0gWm5WuYtlvRaWctu/zOZjlVudZvL+CRajqHfU95z/wX+KAl7J1d0XgY736a4l+K
SLPKvfHJRQNIu3o1GcXZgX6Jg+jqNP43zobZKt5H4p43IigfDegOpF6yDDU7fSoAgns1RSiVBxOA
gGRiNT9wIvUHqBN7J+oBUPrfPpk5gTNvazFxG9B7zaRfeQ4VIhWnLehnRVds/K6xb3os9qzsjJMF
RWabS37/xoTtQ6ZdtDP7hWo5MWEgbwA/pCAyZYd+anFIs1sPvX/+bVOvvrLaBbzIQqKLqCOD9gs7
EGpIXEUzZUHrWxdsw2x0vMzHg8I1aHEl2t4SRd8h5gtYXmYOGaxuDp9YwYBVMGkmntStMEjtinPz
LXennVFNDxAwuLCNklRqAkbjhq8laoC/+gJ5ByuGfR6PqE2XTHef0nBl1+0rPRFEEob5MTDwJsBT
H5R0/URc3eTkwAae+QtgJGO3uD9NU8cNHlQQbiCtpa1AOlHxbhMsagMoCIssXrSvhQbtFyFKMIm5
MMp+rQ3/k6074Bf63F3ZiF2iKS3M6Asyn9z4lnpgRnGm72DUaS65ffkrx9UNWrAfCs2KstC9bULN
yqrdjj1fuwjZAefbqjFAR/mEUOn5bAeIqLxB0uMRPsXvZY/nIdx02kQ5Q6Q2c3CUfAMG5dlEdcij
dWorOiY7qtxt6nOSqSnd9ykWNxssC+PiZj3kabkWHApol1YTia6wjCI4PekzheZj4qmPsEFApeLq
jWz4CcxudWSFtpkBl66jnCscmNhdX1E2290hIRgSfVABZ1WiIIKBAWIoJkt79g9mNj6L1viKWbqs
EqfhM8ZOHCQYCnOHd1nRCrZTfs90qN2IkrRzheY5+F27zF/KFp5RGETvjcPUZwJeyRjP2o8lyJE+
0HdNaqqtKqoJ3rPx4qC3zByMXDhWFs7PdC1c+6UEQrzK76eMsWjmC77ooSA3gYlA19o/7ey9dXBZ
JjFwNGrmhC1sT8/GDW4MqPugVFt0ouqmHzRHZtmdrRJkC2gbpMVx/ptkT2JnlH6SDVk3/mZo7BQB
VFYimiC3oiCRqnKZ9TJ9gDSAsNwO5X0vJ3OjkumX2yfPCIzWVp9sy7q65Fp1G6ed36wEpd0YoHd3
9a/QoDYin/HgQwiyGfBlrrok6fjbMS8ktLuZ90F8xHMNlBZd3e8JCzz8n/wVHVOIIh39XMwjtG6z
V9UzbqRvglfUEqtbeZ9Qj3dTZuuNR6YjsH5Qv/EPgDzUAaX/Pg0sHWAuQTF4sOqCfZBpyu2gq1OF
TDWYU2/NFvlWIwABkhGvbLvY+4ZJCjb8vMzVZ1pC3PKV+ZoMxVvZi7dBELxktp9O6dxrJ1qVLjXG
tPyPJZ3tXLcvAfbLLfv1k1+hOrNKfh0a7B6gBTYHicltK2AOC7v+rV3zQJDBvY8sNYTZyU6D1yDi
8EQOwRFqA7KuuNnJiKW2YFwfUAJoJndthW6jNnuKUlbqiD/weImOS4+eMCvyV7ZNT6GYTk7s0AIY
9g1tKhVlGD4IgzIcQwICFvdO9zM8MtaCyrAuHSB7XwZftkanE/x2O5wJXZg8ZQ22x4ndVxbZnwp8
Cgua4GUgm2zVyOk2GglQC3gCGocZz+RZBwkCadOY9rQa7txFYEPAB6TXjGyDoLIeXVFsGlLzQheb
sGtHr7VRvak5d1cHLsTPzOrAigZo2f3KIcWyf7eGkOg5m0WHMWsMTgQiZHX0kg/OqRr6mQWEwinR
nKeJoiFMj2buWSuHANbUEQeftxlGEH2yhVdOI2yW7XvtglsnwUNze3oo/CMxH5qpu8sb+2BVw6+8
o35smnlDsgsN58lv0Yyyf0XJ0vsfbcC2sGpOBfTDmimSpSMk6MZXonFumTEqKtctP813h6K4rMG9
pNZbEFDxJYJufqicA9T2p1a4F+2kFqQJfCBWakpUXufQC7DDFQ/ZnJwGuhJPPElUhuy+LoOq6ar9
vWuWX4ZsHiRijpEBeTjcM5l9LXqWfUDA9jQ+5lRdpYPHWVvPbj5cwzb+ZEBUmQpJjnqsTDI4TbDt
jNaDpHmY47jh7fYeoHWmY2ZIBdr/uH5/CBR2RLDPHPy19UjczNowMzDSiiIyd99Ym96iwbxX0XBu
POM2GoivaEjQ0YGDgAmpqFu5v3q4h4tsGTInt5IJuwnaIHF+/Gbs1T//YYw3ge0WrcMN5dELIlb4
3jknfTxgAmgCEklaUjbS6Hs25Ecduec++uly87Y3bWJVYx7pyZnfjQRSGvjzIuPCZD19WzktsvH4
ENVUjc3AHrMZf5V2km3/+ZaHId7MdPtdEx2y1iRwMjWes8i6KfofQ04XEbS7LBf7Vlwmn2Ju7iLk
/wXWhahMHwF4AcX8FdGW8E0HTM0juV42BGTDgL/RPIymruO1fayWhG0rzj7DGjssiTm0kIgex9a7
sctQUh8yqAroZigZ+GPtDwS1yJY5N7TFE7u0ZFPLJYgugXmIj65WWj+sspgDiPhYcButypyHCKnI
B+gbspnm8Jd2Auaruv0Ncf/kR+atHl9UCjfYL9mnT7085J3z4CluiCJbkATLCNIbi4c+3Zv2Dif2
h0Oui4KHAU9j/rbhqyLLmMGoZK9T6P4GtMmuYWZHrRgqw3HicUy5KQmTiDMWt9pm+gUBd1Ua4yeb
EbhAqCoHRgV0I/QdMvCe0sg9DOOypiqvnmc+TVb5GdUJv1aGHKINfnwZXzMt31v2QMR9bZq8wyKC
cYdDyAHiGNwBIG46WO51VK/bnPQ/4sh8fDf51fYTopTBPSVNT3yKARqtS9gOWtVDZlVngmx4Iimy
UKrHiCXhmxmKhoFit4Sjkv74Tr6yMuZFlXOxogh/xwxmh/d37caQNL7GqdZpF/9IyOMqehmq5HeJ
KDeT8WNH0DZrud0gSqY2LgZ5voiS2yQvs52X48m0ZqTnqLe2hY2ByboxzDf40gdtzvsyqw+6dQ+g
4Y7mDCoYedTaTRhiJ5W1N+ri1cvqSzB6jCvddoVajJ5QVUiKLCrXuL0SHIEUGE8dtlx+SbZQiBEB
objgnotlX59jtl1Fr36onumV7m3+2FSSG1qoxce9nn3owOyIHFceVTg/9aH90gYz6M7nAU008vuL
1tlDBoJxrTPru+3HF/ws+KcMTFTFqO4H40qK+sWpgjN+EUJ3+FMCyPrZfNLO+NEpgSGsYWCMSvSK
M34LLgjEiQAzNtPFoZgFq182KPUgaQxrSV2GF/mEhtZkfmJ4+rfHxvYweiXPDivyqMF27kL/ayeW
F10qL8qGblAETbIbpLz1TI4dB+i6WbRPkbRLfm7zs2c5v0INZdfjG2efx/PtDuQsu/mt7JXCDuZT
WirCRUFJSZvX7BRi4zAEWueq+d01yQJ9727CZnzR9XLmINdctWH6PITFQSbt8kvF5eIaydkIx60d
VOesDXc2CWv0n8RV+rHiGczj3yBJnqIq3rRsh+vKA4roAZQtmpC6cX5pmncvjk950T0xhXot7RKN
WFF8yAyQNftokoucOzxlb3lwtUX0zdgmtpqvRo2/8lydKaLODdh5S6POzqrkbBNlkFQJmQau/+yM
cCrqDuaR5n73FCmWFJzkjcxXBtNHxeBhVfTpI+XwkkGK4p7uHB86Id2ifSOnvufqZ6hSGndDEb7D
QDU3dmU8dR2fyOhn9XoEi7rtvJ3thghDvOGYMR9q62E/cjmhsbivAu6udpz4gOcCm2UzPstWnlME
KDs4NC8hgWX8owxAPKa4aqAdNaeGDCkdHdy5/728vLEMiK8bv82SXIip7G6jpXDrOkoPdEW1HS7I
vabc1RUBX11xkhaXUN1ibxHw0jkZK9Tts0FmOKQ0lseIB/ydCxc9WPgQweJSMtL+NhNox2Ta+0eY
N+oQs/LsXTs/Bamqtj7BXYDyx+dAo32HT4WJwGczKgDa7Z3kGV4+DoouQ9fhYg0JE6INl7xGMoiE
5vddd+hBxitcCdAMwGNc/QBSjnRPwE9NX3z2ivGp2zAt6OmrWHxCHaFL8yT52/xYV8Z7gm95wxDW
X8uw/mXUyV3NuB94+T1qWsePySQU7FPEEb1ReBibnu6erMa1SPiE7WoGGugRv2UajbMNJNSZECUW
kYGflRyz7TD4n2OPYY3pESgti1BvsxXzVrFD1BWbAgbQRI4WvPaS6lGUwynmw/V6bTJl8c9egsF0
TiCMFFqcS1/yC8iBGOF3XOZhXBVl/ICC6ZpYqNkajFArImnczTw4/dqU6t6OaYltdzxb3hkRIKFE
uX/qLepDMY3TjjUoQwLGJJgHEMKo9MfJO+a4truWifPmFrwhmnC9rpS9C01p7bM8O7v8oyVngUKn
/QltdV3+M5uc/rPHqiEgfm8PyIOpmFgDDby0tXVOlUdAR6UfuFcu9CR0qJrVXIMa0Rrdj9SkOJS6
7DZ9Fu7MVu5c+NKE4S6FjYXdwm6A18772GLRb0071FqoiS3O+Kp0D3U83bL9OQ6NeJN0aSEcOBSz
okt+TyXb5q4Ms00L5ZZmm4mW3W0SdukjQdyrweJbcEY73LpcBslQfmU+hhUr+NS+/B1k1pGW6stl
ZJ6W8VPWx5rkLgQygfNWjqfCYKdemPO5S9Q5Dns4iOn98tei0/4sWlo30EGYzFBHEa47ZHw/ZE3u
nUqvG3M/zF3GfjOHsDnJryBnUlWmn0V0RIeXrmVNqWal4q0N5Gmpmmvrx5jDZxVVX17ARo1MFx+9
6PIaod1+RyVJYYDXSwbYN238rCR7ViZMN5HTs77rU7y96K+sJe/PjsB4MF3HlwDRygdzDP6hDsRz
zAQ2KKenMG6+rKrbx7m1SZc0sdjENViFGE+rtmVjaJ3n0b6rUNw1ZvHJT5hEmfTgDeLC+vQaqOBo
NOWjlS1VVo1evhvny8hEqZDruOzv/Yw2LORxGPCDcL32RL6D1K11dVsGxc9QDOfOzFcDkvucpQMg
zHQ3w3dGQDV9YLD4ZBO5bTvzhepoZ8zy0WMgULeMD0qu1szEPdW9Lf9dW/Utv+6bpmBuOPsotcmo
KvyZ528mEGyym7eh9FYCxctqNo3HgG0rkm+1LxoIfgFWwLWQEY8REUJsrR5ylY2o8esN5MbUDG6X
91DXF+BOrzDx3hqFLmhKu2ur+hfSt6gJIhZHZfRF5YnZNgWk0tcppUoGq1d3HUNY54EO5bPK3Aer
4PKjtBP0v8EGHvWqDcKryPQxpv4ouO4J04MmrokNKwQnae3Zm2JGbbp8zl43uqu0w409NNnZD60H
Uk7PkbaeUOw821hWDSDoXVVf03GkkfDj++Ud9W6/y4bw1JNg1ZE54zvPcQ7/JzM+m9h9RPV/KDLj
0vf3spsOvTbem+mrEvW1NeRbo9m2O5W8K0J9oyGIElLBQTRpZEweGuzOf5deupQSeMx9N+H1JQ8u
Ryazj/4jbrz91AWX1EWPhzp/NTGrmUxEL43dbiqXniiA8bHShXuJRLnrbHdv+7/gjO7DYjo77AT1
8kwDHH0d6+wGIPR2Vu6daeIGJ3nSmb1j73WXgXbCp4xyRXNl33Io2/RfAGk13rJXN/HBJQ2TzNCs
nwZ2Si3D+zYs7gIi69HmcMMurXpkh81WuhTbM77KkLopq4yzOaJLKYgfoniyr0DVrk1lKWp8ATOZ
DWtCn7nxI+uubE3yUePXvqn2ruHgk4zEHSAWcIJscII8uziaAsBDD8+1TQxLn5dvnGiHMXmYm4E9
d/w+oN6RfNV9JZnwkEmB+wB5JGKhJ8vfFqNzJb825mgdiXE1BhQP44BMxH2Jq+JXScGeRjwjg5Vy
/gNBsdgor0rWnTuNwhEH+A+uq0+Rs3eu6jrbTJ8RopJ1EPVfEFUoLZ1nL2WE5Rd7izi+VQGcexNZ
1WvG2BIQDtNNhZY9Zj5LUiTWePbszLsc7piX0TRNxpYMpM2GKSNsuwVa/5RnTnWCBilzQLQltoXc
oq6O0tBYaYF73ba/Yxp0n3N6y/Cb/Hg0Xx1MR8STG2lIZ92NmnSyEmKXQcZTaGMvIBSNqK/8fu6T
5TiBYyhnRiQmN0MBtTeGLG8jSbK7lN2TW++TK1FZwRGSDH+13SJ0ZPOpbGLmQwb1tnEj2sRex0sT
ENpsf6NE7mi6ngvP/BfO8L+5KH+jfnwV/z9hWUwbXsn/m8tyu8BU/tepqL//hmb557/1LzaLaYt/
IM/TrqMsy3VcC2jJv+AspiX/AaNL2y60FVc5Crpd/t9wFvsfQhCQq13+NWVK/b/hLLb6hwu2XQnh
uKZj2VL+j+AsCxLlLwwfbSGm1YohsbQg+Wlr4fz9BawJZgsMY1OWd6Zrsb2l/oREMTxQ9+7NdrwZ
LW3djk05n0ZyCW4bASuqEMnRr2p/1atO3Wp+6MSiHuKhSC8NQ4YxAyGaE+/mQbFjecHvnGb4WRMp
wGykBLgPI5eDtTwzublvyrQ/SXzEamJaY1XyY6rCGxu7BhMr/6WG189tOp0Vs9V0snazwTR80YmQ
x3tIcJWukjEsrsx7EgCU+R1kZ+cuwFedVeiYAxdNdOFmrLjKeOOmzYMfdUD0GCRxzoRf/lgzxID7
e4zoOP6FKvobqeiv4Btr4R/98dl6pga/w5cEmcf5g06IEscdxiCr7hpfoUODo4FtBQqFzuZ9koXD
xjKdaBM05zhv862IG3tfs/3eeOV49iTlcBfqi0JPwbXSP8ipm+m9gj3EwwpN/W8WJ/MJFeRHX0zT
5i9P8X//nP/62s0/UDrLc+FZ9BNSAA+y4SX//bkYDb1IkZryrrTxVqiuAPlpksDIIvIaNz5q8AAR
pYaWtlagB/etmykID0BoHGSZxtQdiHF5abPQ+Q/gVNP6v3yqywuyLSE8RZ/691fWtmy4WMJVd3bu
s0iVlFtiGYcvAEYmJO0OecJ8IvVhyb3EcF7k496fOXg9Cbfr339M/Nj+/Iq1EKYHP1aAcbXlAqj8
y8/HFROP6pTWTNjbcd9GtD0hzLMbOaknqzC3kJ3HPRkE5R5pGhKiYWW4DVA4pCXMBJoLdRpRV+6C
Iy+q4b6qfg0DZsC6wPAP0k4oE/C+CfU4KBjQlqjrMaSnrxl7XHyO466GBXNIO5sNeeAeUDd+96P4
afzy1HmUbNhbxn1FQZRZCvxPQqBa7JLPpcX8z8DBimYKNzGmMTkGL//+s3GW9/63x9+TUnh8UY7p
eQjZl8/uL5/NUEX1IkeJ7pNp6xbxIZiK55AJz057pHZULe9ZdF8zRLa6y3qizd19N5W/OueN5eGe
wjjZlPAZYDVcijIhx9xG/oLfsgMj7z1nc3YP7vJbupAzEmXdVg1RPk1w6wpii+dpx/G7ckc2MS1k
zKEN30PfPFURNAIDUl9RMJwwLrMkDy2ObyzHvc36ccRiZi2MGopwl7AJrO58Td1NgNhGtdUimd11
VF1znD5VCQiich95JqChDfkw3X94uMw/zw9buJTFFp+diVBH2csv4S8fYCN1EueTre8LUAeaItrB
rHMgwoThTqGAC+XxaZQBUZFJzWTHUWRLGgacEXtyDojX//33af6Be9O2yV3hmUI72pLa9P44zjCd
l21S6eyuLYyr2REEaHML3HQt6Y5DF28Zqqt1oWbryH70VYT+Q9ayC3BptDY1tPm9IJ866aFYgp30
V7GK/tPZYC8v4a+P3PISkQkJydHl4u7842wA3kQ8JBLvOysWbBjx4jJ3AP1Sl/mpz8xpBfPJXuU4
VVYp1MEryo29Hq3XoCWcABqic+MjsLjUBjTtsghuRdQZK58JK7xP76WzGsxr8VvdEFqufMHEd8Rs
1zIvbEf4jGTvfcgGya3F26P0alG0EwCdgY3d+iTPEpM9plfA/5CMQR39pyP7z98bB6LW1BMeODfK
BvsPHJ+sU5PgtSS6841pa1Dr3UY+gJ1sYDw/FcRP5UVKeC/h0bONhhjxX1Z69XkYjtFAtJ6Z2Tii
lvvJLtWA2YSNYpjGj//Tp4iFKvp9PB0mp5cp/mC0BV6C9TIDFknUwV0dd1C5SMkb3JQatUH8yzi0
Rjjn4ryEj6vq+B0c0rBTOU7zTKDwmURE/BMiSq9hVkLcmPgPv7ulIvv7U2RB0hP2cnFDjVT6j5po
FB4vIjWiu6zmL8QH5x1kNTtvfvEbCdf3JPr51DjGnuQJ9mAYjlEf85YY41Qb0ef0oZLXyDjCBFU0
3IUGy+9SFNEO+iXuNePJd6efqJc/HknheEFlchqHfv3vP2hbe//H+cH74PDwSN3iP1Qifz8/Ihwa
VjO28Z3TsisCwMyQew5vLSNRt27qMzwl7Zs0SOJAAwpAI6WcCLO3IHaOueizQ5uLCosG4OIBpSe5
EGfpay4fn4xp4khQ4EeIliejPDZ2hgFR1vcSb8Y18M0bujPU5YuzyR/d8CSZZiPmz28a32XpYfED
kl4pV6WVA9oozMsA5HvvlIlkLhl9ESn0URBFcBta2XPskx0UddVbjlBvSur54Bg4WHgsGKK2XAdm
Uu2TPjH3kQFvaizc+TBJ4+TFU3hhqHSf5pBevDygaZ6jXYuE7ux2Jileolbn4FmocJEXw+73401E
W3xuYpBiHmZ/t6XEqr3mvcx6cxc35Nyg2GQQM8A08JO82MJ2z0+yNI8R/oF2Q570XSQCtvlO/wSl
k/8rCd67JjKrS5DEN1WunLfwOJJahg8wGCBs5FvoeOnF6cwPRC0uwFBkx40FZwezrHNTDC+gxy9x
5Kp70GwzW9Jxb8ajfwP4/iXrsOnZ9Uz2TL8LweleYI04m7lkraJL1jU6768WZlXijILzTI/Pitck
E3k/I2Xd0GggZjK67OJl3rhTfKvrf3L9iE/+4JjJCY9hW1S0Le9I3jqlhGCcRJc08PRRhsVD4sbN
tbLu8qE3buLJLF9657NSOkeuOy/TBC+78xQ82KEGxOxSI1VVSux9VONZqC6RIZB0VOODV/OrxyAx
HsBJECwhOyjqEzdvF3bQi2r5maiaBMpwRIKcvfb10B6c0GqumjtbIMa+ryz9M2edOpaOe1Ioi47J
DAVSFvzFpSoDAsLR2YYl4TYyQGvpBv6vyceUgqaBDWKlSKCzIZ3Y0a1v2cRFt1166btiyQPyvhOv
IXXHFp9W6utTPrD91Y5/m0VBtA8r+DiF88jGsiAty3Lvc9v+zEJCQRyTBIhDSLwEAjCi2XETSlDc
xKpK1djHtpJXu+d4Kef2kU/guTRi99QAAIeZ3G87KPmbmZXH1H6NjCwYiyzhTQCX8Ung8PTm8cne
9RF/umyS77Zxv3hne59RNbGk8ovv9TPKCKzoT1k+nVQwkGoTOnC7h+jcyHEd26yo4zkBZNcchOWs
3Upvkga9ZOwBHOnLJ2vk9lTd4v5p9cmsG/AnDqXUKDWbGew6DNgDZBDOzmMjiPW9uSGCWx7M+bYf
20OIaeNkpH69Dot2ccoa7cYfaPQMfsVFhdliR8RHt7dzbW0GojjEksShZxuUd3VkKkufIYs9GuVs
H5Y63pMMHeQN0GSfsVDdHwvT+3JsMTEYsZm2QnZBWDYBGQf0JLLskBakHod9iDaFMb9JFq7GDH7w
SI93Zvuen2S668oJ8EJm3OnJgGYR1c/Yeo6xiJkcifHCzphjKxt+nGGKEWK0Bxn335yPnPoStgVu
wmf+vHETCdSK3rWLiKn1w2CXVin4IARRqJrF22IJQ8GQPzZoA4GGZfvJgikX/XKqlEjSVAEGxPPt
4ipjapzfGW6otveJLPKNKXO9TqIcEWk+a3ITXOTd2Be2oaHesj7aiQqgk5oadAK2Sc5oYG0tgyl8
T47WpMlLF9Fb0KJYN7pmHQTmY9N2v0SmfiI/e5wF7g8EOcRuMYdSs0zWppfuJObKTo9XQINg7Cjx
V6bALWWJJ+KcUDeU4Vs449HMKz9cJVl8Kgd8TvXIFjfWziFJKFodjXeOpK+3gkhhy0I4IPrpiaZR
46ZaZ4MnYUUFMywUfatbMpdcpAQ9F++QHFvwa3UxH6J2QZRXSLKFXVw4M/WGkUW+1mCaiCl2HykJ
1Slm12PKmLjBcE65s8YfoMreYWbSKi0+wlD2wLREdK/j2V3bwOWKMGTyzXjMVDWckgSSCy/SIC5j
IsO3HVXBiI31reJc9NI63pgmV6bf8pwOJgm7tvtNiwwFRNzSpgueL3txC2NmH1gbiBLBrvAQZSaW
t+8s7zWEI3BMq4mU1CBivxEd4RWY68FakNi982hn3tliEIrkldeNQHRFQA5Tx8zFrZTku071hFq1
KCCMMPrJRu8uI2oIATNgq963Vrbv7WYMJisHWXOqV35owyOILn27qD/jnovR+Mg519e2NMCGpObR
J9QJ4a7vr3uB78dMiZNwUsIhlXxlvcH3X/KsGn0Fdys1WI1qPjoTSVxvb4Xyu23se0fLBiunfbrw
TrChmSNKiyW+yq7RMfbOKq7uB6ecNoat8Yv6xTPu12ejU9bGj6frVBIK1WPIMmLnhZBEImUQaQ9t
BlFVtg8+MyXRgJO0sqFC1NMC/U5R3dpkaUdLYEDrwS/tHHgJ1by2ljVOjZloNTv9+5j52JdmhiqI
+9+cgvuRyMKrnl2WNzZLDLIw4y4e1pVpHHGSy23clDfKAbZFcMNQT5/IMpKWcbGL0A2Dp/EZKJhA
Q039nkefXbSwX0LkQjH6NYjDz3lSMy754QO3jiVSx1XXQ5jD99Z1i2OAb3jnqwprm2OZh9Rpj//F
0XksSYpsQfSLMEOLbWpdWm6w6hKoQAQEBPD1c5jF9OI96+rMLDLiCvfjuEX6UzrYYhdFRno26G2x
YWYzX2j3YTYBdJjJX8XRth5Nt95JxxEHOfBDsfMmZpNz1lKuE514PxtthJPb3wIyuHkR3kSToQOY
hwHDXZ61EHnvfc7XIAn3jJjYqHfQJVGqF+x6BUdvL8l2sIGjJSQPwq6Jr105EAbAp20I6V6GZvwM
Br/cx4pcJrtJ3u3E1++65SbsdPivZe1Ja9qfZh3zubPMYwNfsE01USBBginVE3YcuetrL8YnhF9G
2gTaWqPvPIBOASbaJHcWCbE3LKw2DyPJl42f+kjaxGupZ4eUQXImreY0dfQFFZf/LTVVeaAGnk9+
lrX7qjW+EVg1G98cjPdQQqAJ86i49VDi7mXeQHcKvE/VV97B4bTNDb6+OEEirDLzo43n7gh68NFw
g4s/S/M1CtCCW+mmCEtMRcNknNt6QkhaXGkmaDw8zJX1XD3iauHjZQO6UmbKrEftpgyGCa+BHfsy
Oa0VEYp+3y4EbN9c84X0iQ19bcfaOSaR8ZfMTo6h2F+jx3N51ce2lgxOXcRuQwLbaUy6P82h8shW
fj3a0CtnL05fp6j4jIOLEsr6Fo15bSALdnFsPNMq4QWrKjhwrlm9eREPAm4b96F3Y4F6TWCHree7
yGD/TBk6KQQNdRr8CevPz1j3xoTT70bQ85uaIBrM0+yUiBVQybAPbcM+z4am6CjhlVWo+fCW4UGt
tc1oCWykxdrkINonElCmu6jIgEhEMxvuWnlrNdFIT+1QbheyQhtDD0FmZJwG7AXrNsPvO1osh1WY
Y4gnWNQvhmnvzpW6m3Tpw12DOCCMfRPUYtMY0thNeoGW0rtSV5CqVwgP1bv48sFrSo9YrCYkspYQ
5l+kpmI7t/HTPC/qHYVVLDhMBYQ7MyC5JILRxJjIGclaMNv7KpjPZlIX11JJ3Jgaoaegll9LX81b
hYT70uuqPc0KTtaQFWwibVxISvzhpiWsx0iSR7eeJ7TdyFEHWwZ7VCU7gk3geA+k3BWUX31T66Pd
IzBVwnVXelCa44CuGGnRXRSTSpWgan+evZIQGlKbMUkGm6TNeInB2NwKuzwRcWStw5T50P/9lDmk
7xIBzV5qnNWh4nc9Kst4Nebq2U2NmwML9N44sMrSF7ujakumCKxpUBPMS16YPMx5GDyZ4Xi0Qz4t
urbilNTWvhr69DF002ueVFcct+bB5Bu+E8FCrPbb+sqy6cWlDAGDUHP5L65OKwFFnkrLOyfNsruP
bQxv2oAj1lnmLmdKu8lQhpMBNwPjqskNYQ5253QcNgB816EAmwvdio3faL4G8beNOOic4nVFEdFt
6mHU+wb0+NbSxXAQg8CeUYmznaJndENUQET6csNSO4p43Yf3tmQ8XMVHP2lgZkxcU2kVIMaw2DJa
oVSHTHtPrYT0Gc09FWbjTVurE3exnB2w7yBuq44siUTd+R1TQdq1HZXtl3YFQx81Yx8vb3WJzJjC
dSqJ/AtrxIYOIlKLuVhlBKgOOxA70kouYT7iR/cw3mQpY1v03XHLK6Gi+0cGOYl/ifypKVJXk8Ie
YOYs0yPn0kfJ+wzcZZVk2FeLKDsOQqM9WGImSw5KYuKHPJJ8bQFJ147i1apK099V/slugOSoukR1
GrEAWb4qZobluDF9UBgPKhyng9+Y2TEZvPY6Th3cj6TtdmnN+lnj+OXvmfP3Ymx7A3qzq5lps9RP
k3tqevPV1iG+bQHpxS3gOlmxdSLRlyVNmx1Sqdzj2Dv5mskUREkZYh/Wb03yM3pNs3XNHCW0pd86
jUgJ1N2jqrwK9IzCvOnJq0E+4wPnGyq8wngotnGNrmyMe30IHAoxdlMuykdCyctUnFGgwlshVmtE
qLK0hiJonwcKViBNKKHqiby0LnTRSkXDltEF4ic7xegBn4E3nNv1cVHL9HbKTssXIHKC2Cfqd75U
juQkF3Fx6YbpPOMGeoQog8uwC32oZ5i9i0i+jYSnuICxDl6FL2lQccomwDGeSlTkyzxrMfVi/0WN
1cPnov8G7XknU4k7JAakD5gcezFzmnU56e7kj+6tDdz6cSZFFTJLxHY6ard6itCqlR7DFlrPOzf2
0Q4A0hl6s3sKw4byTARXY6phkY0JMnEHXgGMCmIn+/ARM/+vzmtvG9jetJujBS08mvdayXg/TsCT
8O9C2AKsTEpRuQ0KTn2dk6yapIC0mBGmB/E5z0T8NQ300TLHpddljIbSjG4t6dp5rRdOPHB10mwa
1e9Go3Lu7az+MFRg8czobBt2KZYwNb6fLRV05yEhjHCo71TS5GdvcgDJSudYKMzAmuaakakXg38t
7hg1X8auTT8N+bAkIK5zt4yP3mTdVDLWtzaPAVtaNkZeC9NnGEeWRiWDsdqO5bWY+bYaPLao5oBP
uQ2XkZofEETRqrryTPOR35BlLHm/IbYNpNP7rBUP0EO5iXXqb5LEoycC57vzJaoAT1cNVm0HfCO9
2dgE2eX/P5qu7ZlJeoCVUzIw//+DPi/eDhXwHfAAUKX89owb9LFTtXXmuV93unHA7qvpNCY52avi
4qCDe+CyBNvNfmit4qDbEPKGLSCL/6GiAWVU+Mhl8gBZ8cKvqBuN63aqyLzmUo0xb25iwn4flnHD
lHQuZge1EzUJPbrxbkPRO6Bba/8AU/fglxL7waCMHdxgcZ6EJTd2zsVkz+RytnXXPZTyknJu7I0A
s7tItb60LuQFYCdnkKnNOgAxsNdT/M7+Lds2Qw4NFqD40TTlnT95rJLHsUN5BDShtkYHhBptaIra
ztDKunCqKdfxz4n+35usFbY/vHMhGkVrCP2XoYvfSHskkBFTPs3FPxfBzu3/PxyYWGyInzwIVI37
m7TqUrSOfEDBRIiY0TwrwZoY5Zl5FClDwrHsHhZLriCljmzBN6VCFyw1dzXbJnOlasYvSY66rWe5
eBhV/Yanj85Yx38cIuU57ktznYgfO5Pd1dS44Oy5FTSKTFWrPffm9BMX/2ej8+bc1oSookBiUJat
fTp7MH1JdnSC8jezeLaHVIoXwpd7gq7caj+MNWkH2FIx+dIWzBiey60n+pvlBxEn9RRdpvGuqbrg
Zgyh3lT23G1C7T41Lo17PjCC8BMlr2a4XDIvLr3TFKTRe5sKpF8nvlfpU5I1V99Mhg3xtmCUy/6h
sE3/pJv7tkF+186oOUFDXSv+0pNHIpKs8pmUOiTMjg1md5jM15H/ADUyrFlWHLXrAGkPrF8iuvJL
u5wuntljUiu7rR0nl9amQ/h/MTqNJvG6xYKRnJtuixczOTLsYEp5LXvPXLc4mQ8zp1zIamUbx2id
SCRdF7HrbQRRo7Dumk3HEXvqJ9IizLnivktZRdcZnErIcZxrbM8JT6jWhNrk696zwjVUihj1f8uM
AkYVNZBYZew91kylXiMvWoiDOANqPbz7gNQvbuXsDDsmb7U2mOr32McUCXSweTAWaVZDDM03Y1S8
u61vnQqWjjvlWQyD/fIFMqNxEk0N73iGrsRYipvedad9syCOKrBCBwBfFiyFZg68a+LZ16LuwV/G
PHQyAbGC+hzPXFR4qPeC5iCbOFwP1XRv9a25lQU5HB14ONHjEQ7xdzcxMLE2qJ4Da8Hfm8NCVmbk
boaonqweTEsD4sTO8pMvI3Oz4IgYTZqbppnbtS2773wkvNdlCL+Ws/WRoprctrk+V9hoDi7mYUI/
xbQR9oSfAIcBQrbg5oQkENpBcO8htdoR6I42tI2+2qrPycAxKXys4t737beapmXjLGI40EXobJkk
J4XM1+OYPbeD/jLt6TrjSgYG3EIEHv5BReM6hoJcAxBLPD/bDE5PE+S4t7G2NgT/jVdc2HXdptsu
bmlvl6aOcHHcosU26Jv2qIbo2rgLAyENjVXpN9+LOdcejLeCzOeQRHL2kYPcR27ywpQr2oLlVWu0
KdzfCMfsYusbPQDjPDHWJFi89Kwb1nHN+aId9mF262P6oxOvmDguYTeZZGVVO2u2XfUdMQOUutY1
mAj16urUeQxTnKmiik5janmngQQzI5LOzWGgj/B5bzQeVHQuDiZA+ZfbdCDxUj/mzfXXoFHIzWK8
9qQFrnxS18/ewGSqjIInAnJn3CUuwJKy/Y103e+CEc+3hlPEJAUpLGITYAb9LapGeRobkx7HMH34
Fq3E2168Gu6r1pU6ewaXihkK+M/YOhiZQXfE7goWGDi/pz/gVv4ftYGk2YP3hJ8E4FHvljeANiPE
yO2I9BLdqdVd2iUiTgVneuJuNw/ytxfkGejeZ1I98TPDmDyczoVPNXDKFg2xkBZrqbpnKy/lZ+Q0
txyOzLab66Pyq8fZgxqQUW+6c+/upNUwiu9sOtso/oWc+EVE7s41yJEFhXRKK3ETJcDoWMM+nAx+
zWX85zbALZHo02djp12pHiavQ0bqlGBjMEZUrmhAl3DqFBy16gcPdhBQJFyMoCmC/K73+qeSCgVa
Gk4NwhzuU7A6KpWYHOsjz2YHxgK+0NiF1g7I489Ujr/CF+ewiyriOp9qLySSZbH7ZfOTk5qfoUuR
Wif3Y+ygXbGHEzNjttITKUb9oI8FAJKNwyG8RQP8l7NHy/wKj47SUBIm6s6FuSCDhaBO6+GZ9kfM
kmaTDrgoKxdbTDHa0TppE2RD4gbMKrVwMRuhtcR5iif+Qbxb09Du0FTuDT/pecJQNvue+4gHBln+
6Df7Job/MWI8sEYTs75h7COqwUTiddWBg9DXh03AMGdPavVusuyJMUvwXTmJjRm0JGGcteaxdWYW
7QYzywrCOh6ZcocI5TbNmo4c37ZkGV955XgIBTb8hi0lGkdCCitoKZZzLWOr3xWWc8c6C5ZOfzIA
BJiifCl6fKb0B9gIVXNKbdxTwIUS2plq6bky4g3rKX2SmgpCMPpGxrqLZMc0TW8TBYaaWFNU6cjX
w3nrpf6fdJPiUJn5JlqUsWF051toxlYhToV1i6V3VxNHvg4rKD0PSPZSshf50WnYsWDIsuymDBY9
6SSxkKWwHKr/FVEZ2DkHq8FepX2xcqYq2wjtyJ01zFeAqU8SBKvRW+l7VIir8f/cGQAylOmu4Osy
u6VYyxBCj8c+s7MqbMi2s5/MGdRhgh0mH0mQzYGn9j7Uyi7FuWfK9qac6Tn3IaGiK4TIwbDUn+rN
OJNMxdHB30AN4IZMX7pb0eLBsSmN+VLMT2mJcLSVYDzmlBaeQfCznrGpZDPkFATvuFFbhtAc3VZk
751UY58WjJEcBMBsfMcVBSu73HB4n/UAL2HRWBtndlUu1MyVatKjDopoMy5a6BKPC10i2IYowuEw
lGRyOsWHYiF2qQ22Byxyn/CJeKt4iOQBmC9QEsdmt0SYAhOPlzAa3H1BUNDiesDvbpYk/0ggTKHe
AgO5L/nciaJiExlWG+WiDMvHflUOzrntG2iLUi9JBw/FQ9LFNwrkbo82/KGOk1tTLNbL+mCyAho6
GEeavl0B10zmEXQ52c2eFoRkMX/s2PCsewt1CHSAj8lVDUyF+BBm0bUuAElBL6KeBdNJWBLTUFyo
mEonuP56fndiLNqGpbcRhkAfc8jA6TPbfFGdodw3FTAwf8Bn3xyUxSHBp0yt5G6Gwn+0nGee825l
dSW7jUKdrRq3ydATn0bxggQuRnJAM0OyKF7/0kv3rPiQQinnh8ErZW1cfEStd1JoQnSJV7Y3dg7m
wlUAaoFmd8UXgRRZyGD9iBMH1xDkiUuIzq5g0WlUybsoZ4gdWX+Slvs1+c62LRmPFbDhuiJ7JYWQ
n1UyCxhwnCOEoRT1nDu0NmjjQEBgzNqWTvOQBQgGhxu0WMAX5cQOdbbufHjH+DnAjkJx5pj31qQH
TJC1wZdBIPiJEubTI7psXIZyayTYVA0DHssEYjvtuU5cyDuizgVRUqdENfVBxjZTI/OPWhr7ZAqW
ayq6u8Y3OccdPvdq7y12WrKejlGXRfyeWA6Vi6XCNHG3hKw0dQvgY+Sfib2wOuKPfU6sDpiI3maF
eurnBdsUhwfLqwkYKE4kksYbhgkALObhyOyU8NKK8OAmwiRsdGwAg+SjiPNDRYnjDjHPT8GecWQK
BfqCI9OdqnPUIlE1UHlNgX6DGmtvWXAPawlqbdNK5jH48i4jreHG6bxkzdSo53g3UWWU5hlHT3Ko
yUtY0yj8TUDx5mZ6sYsQNdaAoDdpN632IMcQUec6MTosgtfG5mkI6dftlr0MGJVXB9LbkavxIezB
v0qr/wMOe1l0XXk42PhoOEqqII/5OttE42DFIGERDlHeT9hbqnfinsyVrfZwg9F8AcQZC9bf0F07
ks+OjphmqnwSESaCS2k4GIB0wBSJHoEN499R5Cbf0hi3pIoK+4g4YD4UpENIRsGEvRLOnMKji8Z8
mUOHa3Y8HKcUkjKivjM4+1zKXkhAxTqb9Xzoosw+O5V36suejXUd5kei3LjVK7G3M6qVqVSfIpn9
AzrbdUUVbcZRznxiLvYWkLMVXAFMKDjc9oFLZkEGBhZX52OYd0hWJC0CbXFeJmD6JD6yyHYGgGrT
IWCSAnJvOpSj7yM97FtQ24k09rbt4fMSw0mKqD/ZvtkAumJs6FEGbiINCqPoSfQB9iursycdc4dI
ALukx9RWlpF/x4lmP+YtMSc+jlNSr8nJDd9TyUcjHSO9eexXmsiKL4BqHmBXALVP2FYFkLjXwcyF
IPszOgl7L+seeog7YUob/Es5B/iiQsy5o08IRDac2jLHrqDM57zgga21zwp7mYRjwGaXu0hv8mD1
1ydZfzC7fuelLohh2DWAksp17RU/OObZlpEPWdEoQoNRwzWx8FJ5hgkzKbW3LnP82l/EN9oAp4g5
X4Oxmg3WIE4w0OaDIrKYXWY9TgmqxsdiJOiHTOhL6tsNVGHJLjjAqlMZpJF3wBcPZgBM3TeeWxYG
VnDyCY5CqjneGYpiVszeWrIAXg0j0blTsZXmDYspQcdhulfIZVCY/jX8qKmigyyCnXRnHHArcCeC
qmF8AaHNRJSmXZskhMOr/yTqFuHQc6faf2Ne2msECffdHL5XPmxuTq2XsOAFZPaPiMWjV6CLmVOH
eWAoPqzxJWaycO4M94WD8MZkA0jwggWFJ/MUt0Au8uwc4B/fuQg/drN5CGp+W0NnP4OaOGVsOgFp
Nk9FQYgHM9zOMnalHk9RNb3KKBRH6X8zJyWPaJ5R4NpHprisG0AHcyCyVJ/YtgOjIjsoLB+COuz5
n0G9CffYwbdaxwbeRaZhlADRxFzMfAi4Zj009HE3UdVOYNbsfyrMvp0o+6gDINXocKQyNDNk857s
jge3A9tM5z8AJdxw4pGPOL/ZLXYqIuMyYDY05bwJ8N/vs+lchqBlBFEm15lZmeyeaqx+2wYh+ZYv
DgHTb45urW2gOj5ardGShsbXmI3vE5V5FXASo7xaxT9Cgr4JAnmcbTYMbf5FgjW+Q6t4NoNFImtY
W0TUTI9ByzvzRif8ElLyFrkRIdkkDed9/jCPF0cEIf98/zFTmNmtzu+yAak++ANxqEX8TxnWfYQY
u+PNWRA1NtXgX904fYORy2+XTrmhPR06xkWkESm5D0Si1/MCI+kiATsq7d+d8VX3qJsAZRsCnrdi
YFYClMB7C0iS532NJGhDYCGeYLP+rFFXsQcS3YBBqzfyvd3FpzJhGiEswkf4BiF7RrOBy2nrjaFD
pUlqdjgGT9jnYBZdvXUZDNG6Cck+sEvkB0AhkgJjdmL8xsOZRjjeuZNzL1rqas33gsKizy9O77z5
1sIGGuQlMVGbCG6UFRXWqY8RwRXozSVbznsWuDG5Cynoq4HKLV1wSlHm3jONumS2e/VJTF97Hr+P
KamdfWPUajdGEv+i5oQk7gdmQE5gStZf7Y6ck0KSaStmdmJWlkIRrs+mRymAF51Yb3aqKJHae5FM
C3yk+hykzx1CDbvW/LwNL+21pklasXF4GDRKBPjx3whfsGxH4ZcpgI13+G7BnDtYGQpCZnAOJpF+
K5z2UllsYkqUzxtDUSjU9S1dCFTg+VqSGYh7aBZuGi4AZ5/G4fPYjChG1DTBYgMt0kblmUlDu+5q
+9gj/k9gvADHa5EXC5Vypo31wR3EXRsKzTAUC0qlGJlFU47WjRO/zroX27ReELFdQVlsU7dkqzn7
26ojgtb21HdXg2xlw/PhHHRiDPua/Kg22o6qz3dWcu3SAF9Msk2d+leVjKV1x6Ahg0FJF7/EdKzn
dqmQS+M0uipfN646Ac+6T1R7yx1rXzSDtZbed1c0d0iK3nGNQAxBQ01jO9ItEa9WZuG79MpwHxcd
h6j3mqQPk6ANgCz4f6V/Vwj1FbiJ2BElwosGse0H7HkDWCvo0YrfCNTS8AS48bcT7kV58z3KTXIH
PHef41dccWT6q+jbsewvJFL7QBpbAHWPoe0/+sL87Rz2IaI1DTIF1V/VaWqATN5EY7BawS7X9x43
VKJPrs4ftO0hCqyq755XtC0nbyfZLFvo/IlYfx3QwM2BtM+xUTAV4qnxivgPbw8m28bRK8LaPqxL
0/G288H88VP7qSmDWzRFPF/t/BGy9107gXtgPEcywAjN0sX7bmZczENR/mmX70ee6w8sKkiDGv1J
EXPrM/OSjzAiwxiIh53QMzOMSQqwT3bm/XiFc9c02T2SjX+tj8ml5y3YIbKrZvxhzTJephzBuavF
DeTAnx7CfT8jA5vweKMO/upwcUKWMgBhLR2Iv4dMOWxbNGF1OZIP0p6TNHlvXIhllH0AVghfSwdj
pV2ICg2TktAmMrYqx8vAW4yL7GlobbBRmB4BlbGIWVBxaLcYzmxETP+QOfGpriJW/B4Xnys98WQH
/xJwUKbFfDn00v7YjBCeOgONRB2zf0wc+qEME/8OQSxTtxJVj2arbnn+xRTNXTVT3hVO9OhpZOtF
hVim5XFlvIW0kGautWc0DNar3yQ3BI0gjwJ4gwv41AnnNQ5KtOxPjkEzPjuwVFuYgbusYTcokMIq
U+KAD9mc5LW7xBeU8KkJOvExuW6oFBfoP7K0ggn/gnQoMva/HX2p0YzkB5jQJIk0R+1ZBSyWi+JP
uDyY6VJJCEVO64CByx0r2EYDX6am3DQWBAlzWXFU0G/cDL1M0vXzBucUOGDwUCbSjzQcP+DokLsa
V80+urVvUVdBrcp8Ls/ucQhGitvgm0i8eE3g3VeXfrkEBbqTvDo0EVs3FP56FsVvB/50mqttUnbP
+FZY6PswCTJ173b+T8Gcn8qJFKA8gNrneV5/qPHnirCAuWZAxQQd79Q22qJz66tXgcECIR5BksqF
04UB/urNxuccEMw38Z3XU8W8SVhH25M7eyKjAyghu8spWfbdJ/ToyOLUqS41NnKztXdeERwyMTK+
bdmIFBPwkpnWqxujXSH6kollSTp0kt8i1VymuIi3gdncTYphsju0Htra5DFyzQNjgOTU2kuY1dSv
pOsT8Ry+B1qYa8PFs+5J5kmonFYdww2fsTPnFpK4KHoeXE72TpOUoPC3KfXLYP+hVqF/qlAsPsiG
kY9g3UlVNp5EQAi3xaPrwlENCwAZDoe9Hbfs2ab8Wlg1oBQg0kltPLHkpOlzmVHjQdkZUT0ftNGo
tctpsU4c4OkTER5zxxSQrvfHCgoU3MTlpmnHAcRydDOzAuMXjoU3G+FmlxPnrkVUfcEbQrn6FBry
O2MYni+9YFFwcLj2P/I+qh0C8XYVoKXYJuGxt4LsJTNK3E7EjTvs9tddR3TSkPzoOGpfK6BwHKRs
nf1DijbZGLlBB/BIL6ikBYkizIoyhbDABekpvWk4qMhdcs+9r1GTVSfH+YUu9irdjnVEnJNtNBNC
mMWMl+KSfY89YkzH0hZsyrJ99fpuXpuWOseOXoeu/ldb4KPVCHwDN2ZDzYQihL0Qw2GT3NGVBFDH
VOiUpqiLVWi/ZGQ6JcL4NzfFDYrAJizgGRumtDeM9FFZmNVx9sKnWd43bZRuTIM1YV2JJ0ojNv2O
v22Fe8gpENhFM+V0qnId+zi8ktm9i2vkg5aV6X3Re7dKBO42np6GeHqmGTsbQwaBeFi45BMp9Tri
QA1iOClgSw/pSLpZK7Kzqbqv//F7WLMwRSFTnRDUCmm8uyID5aKbp9Zpd7Vu/wGTwWWQMJyc81Mx
khlaK77FJnMSUhkBUpfJv6wOoIL6187Xi9ZOEh5uXm3E02wd0ObOFTwVFL48xMxLhc1AQ0XTGWAM
o4koe5Bp8G0LnibNr45n55TBifZnjzUQblOCWtTWkXSsRLi8TkV+Sq36NHG6gGWF2WOa/1AdrnQa
TpvEMfi4bHFuibZeWwZUfDJTxdqT+Uek4o20LALs6t++J5qjdknGBmw3ZMxeWPVxZfWr1M7IA1lq
KhPsM9LzrccDDeeTahdLwdbWdGhRBtavLwxiiNJHb/S4qooA1rRe3gIBl5D2f2qrPQX+0CKNAPel
2vZamQ20c9I9RokgyjS+jN5/ySP96YjqyZL/4IP+tXhpNwzQjrPEvddbHLPB4LwlsXl1E84qcjZ2
RmHwHYlSb6WkeGWKRoZFu/e1DNfNkmxQasLgl9cydRakP8Thm3xgsIOWgExtnmzl+JhHfEmyuhdn
mylY7EGNTPnmAO8sIaevXePTwb6Gi4+uwbAYODh2/K5Myn0/idxVaSUM9WtiHktxtHLjZrvsAP3s
R3/IvGZMP+B1gIGzwp4CJih7Q6Tznkya0o+c4LTDyqi2cVtQi/TkL6EqXf7PSGwQi+x88OGbogI1
MJvmj8Htppx6XSasGtF2IIeldF2nuf+TaYeXWrPgypHYmT4nsms03Kja2g/t2bKVs+mX7jju/Oco
JzcIkNl9WJJuXwfeRc4DK2LT3ieD/k5xTOxaq2Y0bYJMdRskaChn68Kej0Hl71Wg2nNlU/knGSsG
tuZ/YzxfTLNzz56d3hoRR0ffHhmxZOZja6npTjNTgT5vHftkunUeZrIZDRi6u8V3gas2LlhhEIbw
N891eSB7muGmqI8yQKNnavOlrY1bPNucq+nwielhJ3T9FvOT91kAI7rjN7tPbVZLaLgAfn0yeNo0
mvOAPfF4QHgGmtnJLnY+3CaCzPY2tLeS7dOlQQSe+8hhCUQBiWVV+yL5dQPC2cOo/6wEUvrJycjb
DfSBrB80BJkVINj88ySG9GL4su2Cfr1u7/kYs5vdZlzMhZWxtOnVgUDu3cxC50TcvcNyHGuxHEm2
sGu+On7ObtOnG6w1Sl0wsETcpIchveoxTRg5QWVmBotAZYpWyvIRZFnBppNYIxxqHfwdXoB5fmMY
lzhS3sM8TTuTSu3kQi8aGKLZhfMO5WDbcNh+sDH8MnzmaHXMODpoCNxDm0VJxTI3w/s2ZViSeUXT
xgYTl3e2valB96OHG/9/WWzhnH3pejFrRaamvidvRhqobb1ckszYRuxBJ58PKzJpo5zUWmfMkiuD
Q8thorRz6Ne32qeHMYW3Z6mfn4e8ikkEm94FCuYda08O6kiNW3owZEnN2B8aM/32zG4468mmtCJ1
N/WzLxY75BE31yohMaDvm10oF3bBYh03/Z65E08PcXi7pjIn1hWyOBlU21mlHxMEMtT3AOqrBDKf
EYR0+t28S0jZOxt5/BsgNdsNThLRhkNHGOJK7ZcuU6S41BlaMnO3g13WzYeUMMEd4sRXzX+KS2+n
Ai4GU1Dj9o5/JA0UbkzCe4ptnlKROPuodyN+a0t3m3fmfcUiAmtp/GrTtm21y7efIQ4S/jHZFhK3
Tp1P2NER/tqEXo2/FTfVfkppJ6zBPQwd7ytiqYG9rf+uHafjmPDIAp1ov0MuuSmf3VNmIAbyqZyz
hI+/DoBFJSKbz1NZIyOShAjJAE5DIdMPAOdkVZPvBqS1pFwzCPTm3tkRlMDkHoWoUdf3Zebt5yll
cB3MGbDl7t0xZgYbQfyDpIAkgMSPqZj7aNne//TYw9Z+g5RPWHO0N3VPPWWPOL4zGKdOyqy99riZ
J9c8TtkyNF+kJnlIF1MUqNJ88tm2g9YM2tGenrFG7RHuItkCWgs62JiOld0/tA4hKUMIfc5IoNl3
i62/SoGd9az371jdYstAFpc5Tox/wqOIIS2it8Z0v9AgYFJOFZ3L/9MdFChJOIo9ktnixFKGkJbB
am6Cgigt4fKNXNleMR2drnyFVtfu8777iRAShJAFTmXHqIBrJN1Q0aZPPqfT1gjuY5G5N5QVNPDY
6fj+Jdm5dn1kDRGJOhoXXsd8pDdmmypCDyejxqdqoNdaZUk88zENsCf8wrqrg9YB7gvnNE+Tzw7G
TMUI/bOtvwwWmKATz2TgAvEOjeM8h+x46gAZrE++UISU1ZgtNEB2+yxc4tLnrHtuEidbin39ZQMs
DOvF0jj13/Qo3OrokQBdtCvJY70WGqRcp7pTmFX8KyJD1UNhsi+YuMKBNVlbOgSQFua4RiqFzLy3
3AOuacR5kYH2uYOMz6s5WQ53rzdg6AnrJnnw35CXLw7HKYFRlM+7QmUTO3+EjL5MH4M+Ru2hM4+9
/dBdOxt+SOf5Hgs2rlbUNE8Eq1j7pAvYt4NAxhFquffxXUmw2jYz4/bVTL2XqWXpYhbRg2GRPfsf
e2eyI7eyZdlfKbw5E6QZjc0gJ957uEcfoQhpQigkBY193359LeoWULoulQI5LyRwke9dPbk7aaQd
O2fvtROpOhA/JMsIJ7oT88tcj8TFMylgKc7zGRERUvMQQGab9ttJIapVnuQM48YHW2XzVUgS07bp
Yc/HtgpP1kC7ld7yjdvq9lrFfJ8sGT51NS07wwzFvtMVh926Jp+F5gi5TMOxmBjQqpC4r2ogQcpM
46uYqjEsQ3FF1zvcxkOsDt4IEVuoH+aI4nWWIyjymgK2ngKC6eFobDqehy3Gt6/Cn2G8aIspMqnu
sbDxcwqzeA0mzEW5d20wc0+od2JMnjc4dkjgM+tHK0hODLX33DXEJ751JX3PPgy4oYmpG/xtTDgT
IMqCzGKpiSIZ5k1GF+Ya2+aKIbv5lVu3HETJ2MUosauIfT/IqXvEhUcJmQwIfVtGmpiVQel2AxMa
2zinWmcPdknEQfpVeXVxJkG9E/j6xdRKAuan6Shy5IH87/Hw+MMuhwWzgmTuvgyg6ynqEP/Bpnkq
LffB7JG84ToEPO042a1ZVAFvZJxQU8wlCHDWYg1Or300HyETvCslFAGY04z/R+hzbyOIMQGUoPOD
MRruszgozvFL1CYnlB3jschJmrX0nOBqawjMfU/LHlEOL5Mbw8JDaToOin4kp3HnbdKq4mkuKK9b
J91FNT0wU9KyTkDdXpkIyswcIUrii2+BRHXRN5+ULuV+AIcxV4SbdtOnFkzIRqUuGiNTnkiy3GuD
ZBa0JXLl2x1bXV0c+vZFmwZCVmlS1YyHeVH1cfr8Ptp5cavUiykrdWAKWe1o3W1Hu/gEGTn9im4R
jX4VHe0u++QXDSoKx523+HVuFuvR3KbqzuXvN1Esbrs++OzNIW7f3HM2otZXaV/qM4NFf+PY5imk
k7Nv6ypY4bE+aq9G/G2QNlF6qmBslXtXXjcG+9DAvWINbn/MF90xBgbynw21t5Ftr+sgyE5Lauy2
8Wm0RIWTrvuBzbPXho3sAgAfjnI5JfNtRJ92B2vMyNrkPARuiDLD2VD0dsfYa38MRZFtqfcAJOfV
FsMTsrQ8dvc1Vxl5qhnLr0ZeEkOzXCohuL0jqlJG9fnRD90MnnTkHpcZvWFSqEUSt3oSM8X2nKQ7
2kP+SSXaf0R4+WgQsYRH2Z2edTZvI6dE/xtE+uD06jMC7Z6F4vm7PAPlNoiiPoBypqFBIsbaAHkL
AlHSxGDLuu6Xf/z8/5DBhRzJCK1Mlrtudt8rwgcDlgihbfquY2wLZKFzKGam8ESujmoerN76Nmvq
SfYOBhPC0Tuqwmwdtv4pqzx1FxniHUCAfyIr+imAtnjVw41FddKoW093ICdwFVgo20aZHJrlPoZl
QDewLE6eDl4n8IqOzpDtT3e1noxre7zVphiemrLx1uTW6TNIYE5NRnnjomUG+MtgfZxfSzdNFqON
2jMoSRF4mqiXCWoLWVl7uq0xoRhlscXyHNJlyeyNAOh3HlzCW1L2G9Om+0DiRBpbDccxayfCgT/T
i5x6KO2uuqK6y5MEBCGW6kYbe3co3gyezV0wcI5QWV0fM1JXhqXTV1CYHhA+IqZ1reScjC+ZQaAe
dsB7o4yYgockTmf9qe+xrLujz2uAUdWaXfTdp+xNuCL/EILMvkx3fTodI4fCaYaRtLbmsN7/9B70
87AVByEN6xrWfbIf7TvyjBHtWNAuVV9mV4lMXjI/jJD+8y4y2xIZrGSKH7GJbiw3AHYljH0TSrA7
aZHtWttONzicO1QYpAI/N7aLicKdHt0lonaqU1RgXcWUmvjGopLUDMSGHOec17a3GEk6ppgTde1O
Nf2q95LpRP6eLHyy4Seq9ZLTvJ4aLIIxEIuc6EMFsPPkdYR0OOw6iOmOSDWINDiXiXerJcZDk5u4
dl0azDUmqTW0OoKW16Pb3xdhfwrADmdtR6suvENfyacXKceZCTQsobkMecaDNOKJWwh5pa84ZQWV
SWuoUddRQYtuq33CNyyiMocerCWpAg8YyM5zBBualtqTEdLxyfE76Ni6LYX+bITFj1RYYFNx+Iag
isGWU9YG5t53gCercKhwEM8gGxSIaakep6Dv1zxJcBNzOiHm+G56vXnkrHGbzSJby3H47Cck8ZBG
edfIe9s4FJw34TFlWCyd9DWwi1MMaWGN5OQRQvMraUu1TfDg1JbqYJjnkAt8G1mfIyKUt87wo2rQ
eIO+2Rkh1P64XyAYnNhNf6Fe/azqnZzW6izDo469b2hcD0noLgqYZ0f6L7R4R+KNNI0MOFJ5Msz4
1GKkQ02O8tIhd7o12HZlQDhZT7wouwGtMkd1z7XWxX7Wk7OnZ3CTJgvgsZf1bc0sexCMpJWH5s5w
TeZX7MtGnToLvxNHUUNbwg+fcgAL+5Gi8dgROk9czNmh2bA2ymncGHGx/4k9+f8gQgeW0f+bQ7gN
p7L9z//6kbc4WI7f//s/yx//B0Aonf8CDSMd05Jw/kC6gYn5B0AIf5BmjwlvXzqSUkXC4vk/AEJp
/RfQQsv1zX/wgxLYUIPqTv/3f4T4nwAHFwLTL4QmOIdSAIpzYIMB1hHeBf6HlYeQxOP8m9nFPUHl
j5JAFliyIatquJKF+v7LZbj752/+F8juAgn18wMd17M8JWxSkrwF9vMLRMvzG/DSnNgJwEWsKDgX
eaGF1ZuGQDZaJ4N62UnMc5EX1z3E9xXpa1udlzecbGvOasQeuDxeIHgJxf37V7vkA/78aq6lllvg
mMqRC7/nl6+WMKkLq3kgb0KPh0nM1xh9GNUmlthWEzp/zw8OdlMc89Te1tWSMoOkTgNE7mR4cFvv
fk6CB6N2no02lGuRCjSq9i2qTvJhzFuDmFja7O7x799aXtCR/vnWQnA9fdMT0rm4g6ahTD2kqPDm
znrxEgC5UWec0tA/E+xF+7DxTmLAb1OJ7107fjFMeoaNDPDMjg+10X2OQqgKqvC+Tip5MF0bRP+k
bpqpfg4DzjNTRNHJ2axI/SXq86QjBih2XnJhKveMAPM1qROyKMLsGcvYwVf9KSrrT3HmPP/9h/5p
pbq2aUq2dJfTzcXvtMhighUBR9mf0Ft3RIfKIrDxW2U/sJA7B4FP/++feAHwEq4pABUqKRzbF3gF
L9aDg9OYxi8TVdcI4EYQb1RSloDCaoyHZe5WJm9//8DLn+hKKYVlA7ezXZhpavn3vyxAOyZEwtcC
yYNslw4aj6WHphPNUl/szRGApuP33gd4rUuAo/j5qaA/BFg7UyKL//enug2zERlD1vLUFN4EafYw
jBirQybLOz06zbaXaDGDAhGsXaFSBG1IIO/YxOCn4vCDh/C3a84lUMtDyD3m3Sgu7vKMzR6xARGf
aFkmqHAJIwQGWuH8dQh9Rk1VX16NSKptYlCjD4hty9/967twuRA+H8lzxFtZuheX33V7I28omOFl
NtN7bi6cacKs869z7ZR0i6d+pFIzuqnbJq3yOFNpgId/XwLW5ePMl1DSsVjpluX9vgb6rOAQURgZ
Pc5lnbfQvb7zKumx/iJyfpmcCUirWzm3Qx9WTyWRCa9p7+cEnXgal6NUMVCWgWioDIPcqs8aFX+w
YC7f4HxDuHZ8R6xJlmVfrtJKG6WpOLWsm8T0MImjuvNn4VE1xt+bUH3+4IIsy+/iroClYYda9ilh
X/JFA3vOUkYH8Gn0lK6CAaGGasPTmGX3OHuvbKQ8RKFuvag4BthN9VTc/f0b/FxzF9+Afdcxhcuv
hgO83LJfHksV+PlsD2TbpnJB4cOm4YyMXpLwcGfXwlt4zGQBOyGVL0Ibr85Iapypsu5UCJcpxzjU
q3Eg1gb85rrQCHGHWLqoEv1XUTQFGAyygvvS5W7VlkFMg4XZOWa2aNbFG4BpCl4LIDk9Uww/0/TB
gvvDA8eP822HSQ/tn8tNbwJ3ZwapTtZDxDiIM2CI/ApPA+hhHzMQvE5CJAjkamb3f/6o86SxzSpY
y9zby0cdk2zoBlxWM8sfp768Q4d/NFSyyaF0ScncNJ2z4wf3Uvy2mni1CEdIYnoVT9nFvWwcPweN
EmJbMoR/jDUJv77lWCvfqux1byG1JbCEnMli+OwaNcWGNekNCTdoaZ2WoUJZcb7QZbwtgE8QUNMg
ESOofuWJhFgkq3UJtqIRgCiXpBgwlh9cM+u3pwHKm5KutfyTSuVyT9Kpw4jPM0L8q9reWhn2nJgM
qo0z2QNDItjoSIDwMLuDSbwmaYXKQ4WvLW7m36/kb28BOIZgUG2P68h2fPlF1DBjj1w6wR28hllV
qJ9CInsARBbMBF3xwV78h48jbmvZkG1YmrDP/v0MzlbGLEjQNs9Rm3XObJ8Hv99YOcxSGBgfFKkf
fdjy73954BuSnYtm8akWQEgwTIWAacL8jGHMWbVD+sGavOTKgm/yPUJUPGz+ng2g8KLOkADHsgS9
3Eo0lYHlDYdD5na3gT88+h2MM6vvn13JapOVsbaHYtg1jkFlVsRP4JA+WGF/+O0eC57/s13eB5cv
O2HFU2G5Epgs5/U2H1+7ig5LmSK6DnJ3+/dF9Ptux0/nFMRBgL6WZ11uuYMKjAgNAjAriVkQGgyq
+iwKtoM/W/siDEdEM3TYsI+xFU5LplcNgJz+VHLoK7ICyX8T+zztjG2AsHv392/3WznGl+PG2MpS
kFxB/v57GWQYtEMXFeeKnLNXXZcw/OPquWzjvQW6B5+X9fb3D1zeeP/aaH5+oOstDHjq+uVk+Ou6
s3CHc3JiONP0mhCTmBeRwmi9FiZXQ8ZkPU6W5e/nKs8hBOj0g/rnj3cDRoerfJtK0L48DBoR1E2P
8dYKjQQCcc8gu9mbW0YA1bNgIrYzZFswGiBNpUTxu2PivcDpqA7NySeGs++iU1xIvNWl1XywVP60
LpeyzFVLwepclgFw+steJ26Ad13W+yGrXvoK7MxMK3ZNL/OjlfnHW/HLxy3b5i+vgK7RsE9TPq53
0zezDg+0sF+8SLNxFA0oEMzwQXBlZ9VHL4NlUf22BnjVWfCwaZ9ePn/tGETYKbE8WTVj2YEwjH3h
06Vq6PQcAoshEbLyb7Wykh18HYXCzHmjjgzxQqBPwj7yEkwDStsB/9nfV+dvlcKyOklQtdgQ6SFd
7teRN7aZgNW5apy8uipNrExZhlfNr4GmxBFchcH2CKNtP6qJ/3jr/+8Huxf838bWeRGhNlvRGzmH
AR8J9uGuZ6i+qUX8/Pdf+ceHnnIT/QyPAVvcv2/8GBsBEgKeQTVhtWOIjJy8T4gLWJKYpW9M6yEe
v/z9M/+42HzJFkApxuFj+fe/LDZHQjqlk7QADoY7t2qeanSNy7QSRLUuTxwGH+JieMtHY/rgnv7h
k30WGTQntRRF8uLI08CvzmgBMg7WodxhAjJgf5jODdGv3rFuw5CysAwg83gONrjE++iN84dyhh4Y
aDaLCA0OvBefb1vc2ko02J2y+K5tGhR5XbBudARH1aVpPuagVabzWACtSLv8qKm/PnixWMvyuXji
+AaWT3YQp04Iu/+++joIM2vZQqAzVAy+aAsnmeNfQfbeZn4M/CvDKNS9JgSaYgBAL/H3m/+Hx8on
NQEo9M92w2UBbsbDVLqK1c0F+kyOpgk7w9mHpvUpHoBNdV51j2n8gx/9h7eMD/WJ3jh5jGjbLs78
2rYiFZh8KMjIZyltscEp9dDkdvvBHf7TAgNQzy6PVhkf3cUNtnoFJ6fmBsemNx/MGRSEG9DQLnSg
D7Tmy40iIQS3IasMRD1h83+/un94dxB2IND4Oz7nafPih1Z2FQ2mhpaJ7wghDRHpAUnF8AnREvTm
9d8/7OLdIYWkRcsiFrRTfek6Fx82YIhPnRZQSbVkxFX0p1a1Bu2RGIgUQ3t0NnTiPyrYLo8Ey6cK
EhZcj/1Cqd/6N5NNFExqMxehRYhyRKGXHBIR4XW3+w06fcK+MszMVNdffGgkmzKvmAsEOCP+/usv
LvU/32Op40DnSEq5i1udgdYVTsz3yFtoC5yYSQIsfHwLU3OrmuKjNsTFEl4+jja5ScdsCRigb/bv
x7ZTZUePlovtZMwsR18+aMCNxxq60AcPy8UT+s8n0ZNybO6p7V6+JD2Iq6Nn8klDaJ4Tpc29mURY
8FS9HfPsyq+gUEl3PPz9clrq53v/lzeT5J1gk2XC3aU3J/ip//6JzJwMyl9E0iauXyIgdpGNKEz7
u6gTmTyMVWVVK4v3ho89u2/loeztqKJBp3poAm5Tf65LBy+/TJtg2wkoN7um6XqxnodCfgd4pkpj
eLCggbxj3VMPrtcSMmf3g37p/dgnvsJJiWxAgF/fj3ES4guqqwcc3+M3hwbFF92PTNHxoS0yLzEQ
2zZxM740pNa/qzIzQXwApioRPfn+N20jYNi25aJ6ZDQ6t1vdjM27EbQZIswBdbk2JGKJECvwS6xF
f6p4oDG9yeRLBRLlG3EQJPbA1ohfyB3NbKYB03Qqx6m+4R/GgzOo/hGcpiBKWDbDnVl4zr0orf6h
J6jtYTaNmJCXLA77KyfW+fexrEmOJAI7PLn+HJx4jAivtO3SQ8cZZrDFMeqEKycQGL7CdL5pCQ8N
NxEhhU+jivBwZghWhusgNtVdJbPxmxqL7hPcv+jJa1KobUlLLIKeOR2visnFUJy10fwco/J75WQ1
fUq0SW8oaJv4y2yq4askPQYFfd6eLb8QN8UwyXk1GNqDste5zTvsKwN81GydRNDkA0KzzPmkORLl
tEgxqK5SDHx3UVaNTwg37a+cIqsOSmVAtmyVFjA9pi7zkKXWpf8AYWDkZoeW+YN45fFzkVndzRAJ
Qimp5eJ803NMIVVVYIilPLDIhG5d+76ZlXyeRgSSK1U6xX0JJfIF5hl92anPrR/EM8z8r4YgU7Dc
6zBbGXpmkNrHXcC8v/bpfwX14H3rRyt789wcsg2skw6zCXyaBpiSNX4N2xn7oY2nqSJWQidgeM06
vwHQECAmy4OJGbREybqy0IV+wfBP5j1mWAyYIY0qBKC2V3737ZqhNQRldQ2PUBON6vYD8h2sE191
Z9d4j3Ehv2e1cvqVwy9oNh2HazzhJPDhdxqJzyQ0tKXHEaYL/iMmw+cTWx2oC+4pf9C006m9oo0F
s7QgYvNJl27wiBwKj7WFbwuTU4GeboUcICJuYMDM79hx+y5HzFpbimkycgs/Rr0k/D4qVpDO1Egq
uhavQQoRSUyqfotdFXMCrhz7Da0WcJaukAWxAENsPftV6RW33VgtY2x8bDg0sD882HYs7npXcWkz
P0D+ju8JLUA0ptNjHCi8DoJI3QZXpzUaW9tok/w891I+p1RfZ4uULg+rR8KJfBxAyK16xY0NrAEh
iyEH8gDyOMMRhikUTaVR1iTjYTEo7vKM3ui6nnvxiJeZRi154eY9uQFOhUCvpmfRI3988NwwfI3d
0HxScQf1OR8TD2V/45EclR1qilxJra1Joh22BJtWWZyhGDYmzLqaV9RpABwz7FSExWA9QrYqj1Ev
YJxZysOPZIJ/BRDvmCQ2gEn3sIq3kxDHGbqF9ynJktmL1/mc+MWb7ZG+fDVb5BSKmcq771wMY7Sy
8A7guAlIbQyw0SI4gDgZ41rdZVTLq7InbBdHfPHgJoCCokmmLwS6qLVkg96iyiAJG/DOBsh/slbl
mBzMMLUOoosxU9hJBA4B3I8NoOREvOiXtnLeuqVg0G6HYMTHrxmn4xurn5WDe4ENFPAvUBEEMCXR
57OoigOGrK+d4HCSL/mtwDStDcaveV1JIF++p9FGECADvsonabVOipvOCnGyuVZ3rCBacqwNcP9M
AfKEXL9baihhMdJewxlNA9i27wGSk2SReOBHhJ4QBjKHSZcobu2i96EjUq51nfKAGTV/kKmntxtn
3Lb2OGPEsXk3I/XGtFZ75gs6r5n5Ff9plDV2Hjqbm1o3sA0gRKAG1sUWKXOF6hW/ZxAD2ekl3i8s
cA22C4+sAaObb5j/eM+Es/jQEEhizrsI8V0Sh+eGTe4aMVSxaXNoRBPISsicJII07K6A69V0n9cA
qZJsUcO3Jmwog/b60DeQXEy/3flDvESFjPa2HXFc8G+zozQqtZc1AQdJH+ktTK9w64aqXCP2ABvq
WzBsVPxJjQQjjz7XxTPbO5/tb1NV7DPmxAVxqp7Wv69fBFyGTcdLc20LMg3mmQOlEzRk5VZ8gJ6w
skqe1w3pUc1LXKXkXln1a+YvIfJqwDPicqe1jl4iBtF8oeklmnnL5pog9GwhSXgOdG3YRgwlW+iC
CUp5jlThG1p2a0FFdVs1NfPGrliCyeR/dQuoA3EK4C5ux5go4kys+nTWu7LoMpytCvioJh+Agvaz
lzMOmI3+TXsy3IhURWuZIhFqghEUasW40sOCcQULtIaxaGFr40Bz0IYorry+AhhDvMXKR6cIBmfg
6xP0AL5OAbqQoivuHEOW13XMIESpYiKTIgNDzo8mdWGutqMJCtql6bolZhcdObXJMTRlfyyD8rqo
kh8dXJIK84/2dvE4drvJifKbXBPxZOowvyPvUJvXVuKFxTGrMyYtkVKaiWpYfhpIq9k1ZvkWI2v+
1jREtjLjD5nnp0i5S4RyYm1ycrzHOGxfFxMOUEWz/2AUuXUYO7Sh8TIML3NhrMFehG9NnzenIXdb
1JYxaXyeScL3KEw8JUUPWXPIJvOtDLNBb+tGE9LHzvOlyAPrnBSKBOsRLiIuJMMa7xonZquz0cIj
mNNqPgru5pTrRzSfj3AVlwrFIZ1ielBNdI4NTD7uyOHKLq0zuQtMTpni7GoDo4RAC7xq8/Q9cgLi
dKvkORurr0Le6zg659HXGhePSwkTFG+JJ9auMxATHOFGeqlmUa/wpGxwe6x0/ZxW/os3ELxToWRy
XuHOnXB+fnG86cWBXKO6pxR1WCnre6wR6HbnhRy97m1irqN6DcPneZzea1tiF8/ehjTdk2CwkwuJ
2dMesBDkg231uHjSFkVg310HuZVvB0LZw+hrxVhFIyYDiXOjg3lfakzcRjtQ6TrdZ8fsj6mXH4w0
uqokITrlHcEDvPo+z027C6kjEu/GN6pNNPAGdYxN7Zu3EYgACPUPaTet3cS6mrzqqwnTghyL8BWp
yX00Y4mXNsmPgxUjVgRnOZbdsS7JiO+HL0VUHUPbPGNzPQisX2BEYAE1KN2d71YMOyFRVIlpY+6M
ydzJxHUpiBH120jkUOqeY4IGV8XMK8Bp8p2QJPE4/YPEcB8R+LgxW0KFEtx+ZTbtc1Hf9AGykkSQ
sze9IG88yGa+Mue63pHR9JrwHIfK5dXEg0ZE+HtaJC9+hpa7EuKU+2aFeay9qZkQU3S46bM52sM6
EOWzlzHoatPsUddhcjJrTL+ybtp14vZYFpmM4tHjKZ/toNiKacAMWDYaW5HaxTioVypIr/zae0iS
eZf55U0um/yU5kG+z8ZwoF/K0c+ZjNdq0FdlMz6nkf8aeMaMHT1+76LA3tAeuopH09iJhGEy8VJX
hWIbmkoE730/fkeTcGzL5kBKIChci6DuAh9UEcKfCOdV1Ydfq3i6Kwa0vY7xHf8MxWQVYcVEeovP
IvpRTt63bkZfZwiMe0DBAsEHeXL4WjDGInUgrjZen79Mozpoi8ydkoBym1h6TA0dPrwA4o/bb7Kg
vS5ldt+BwFadX65R0dP/zp/I8rrrJ3fnyLg9+AGWwDDpP6NTLFdB0Kcb3v8FvFCOqTGLssaFMNnq
QF/kuoHCTsb09AMA3kvVcubiTm2KyHqr08DaSH+6rvJ0p2g8rtLevsMSdl3nwuG/LTDZktm3lrHN
0XRI32JjnM6BZT+JhDiX3qi2NLh3Y5fey6Z2Ps2wB8ap8/Y17ahdTiWK/moCyGGW1yENvh/Sn9dF
7a0F6QlACiN3OyScGRzFfLPNG4zO0iGBqo/bnddE+aHvzfqoylmjcXJoKfjuDCLP01snSsUqIYjZ
Yl/oe+MObHN+QJVwmljWAHee3KYj02A5KYQqMY84/OZtZSuovdMdB0VgOFnw6Fjd1jWiA51XQDzD
gz36T/M03Au7Hp+MKPSueY9Ye6fknTcwF4NeZ75oyegiTgtwzCWgFme852AA72rCs4CX9J0m3CvC
BXo0MXCFbmCo4pPliSidbESQuiUWYSFf8zh6Y6hx0jabi9tAwPbUppNQhmzw9DX7Yzdld8p1mn1d
LzrRvjM+Ue1Wa0UGwYo2orfpEu85pzJDOwO8xia8Dxysh24zwfw2BsdBY3uHCmWsxZgNp8jx3kWS
UnoX2JdsBWY0tChG68aiE1nNh77kdD7E9UH2ScFenuxre3jWvFq0MbzPMrPvg8x7MhxMFaOxzgzy
mCZ4s211MP3m3GFHSeA+WlzwqRVHDxKWzIa1qPtN1ROCBiTwGC8lWC6xt3Oev58SwID4x/S+kRaU
seza7kMcCv3XfEQGWwxXUDAPgKIJYrI5C2BRgcYx3nYZhIbZwULeYRTH+tzAGF52MqehxDU7LycZ
vHQeRmj9rwW+VkruNM04opkOWBU0seP3JrbUBBs4Q5BsYN3PVxwSK8CnEP7UBiESvJoqDkl9H8zx
Ph5zAwkKkSK4ey234sBRVThyfb78a6UW+E3OtonBOMEg6gmzeaHE4iv7goNy0QFehfIxjafSTtho
ighv/ipOEEKt68yfH+TSjECRAWMZ7zoQ5nXIYfKRosZHmSRo1CZF5d8n8SxujTqX5Sp2yvn7LEX0
Q6Zd85Vsifi2cOz8MZoSHMZWYVO4x3oU98Bdq9vQ1vG1QgY+7BszwRITtzGXrTRsoOK5JrMcgIYT
PZTMP2ishWn+FA1JeF2gM/4UceY4x1nSfqMCCVk8BP5SRFeROE+RAb4KUVFDneYi66ZVMMqX0Tei
18DxcUcmdv5gaF/f29M4LPEcIdx6UDJUp4UAFJtMI7crqOycDcapYa14dR+zLkcJULtGAYvrw3W8
txaJGvnxDseQVse92MjOJ2WdEDiLE25ej+EhmYZBnyFaJO05xv+JezAbXZdTnx+4DwURDfa68iUk
WL4McNdlDh/smXsDWlm5YqgVcY9JIvHjpjNSlVpb4kdoZQEbgibj6FzgsksxA4ngPTDt4Mvs+Dgo
ODBLAjCSEvMl/QBlbYlmYrud/CH5lPRu9IDTKUTHVPXZbVh4zadyLLJvJseVtcEzeQ5sbd2ENCse
bbNa2BNA2duebd+tMoo/FzvpjNcV7iB0ANKkyuC+syHFFqGb7Nsk/BwoJqcNyIoTbeN4m2BPX1H+
QdSxZ6yoxjCtEzsiZakEdrVy+kxdkcA4Ugx2AIMXtsswc2Kfmwj4AmGRbrpnpl48w7MkgMMaorVJ
xAgvjMDDiV2kZ3pV4qaJa/CaRt4vIWIFUY/okpgo0e3I6HBEwEH2Zm0pYp88c9uLab7qFKlh+Mr9
+8bv5GPZiJGVXnMnKKQ5/XN67YYp2RFRDoxTYhuw/cq9DnSrXs2yjj4RCweBEMf2szVb/sYI6MyJ
5XhaLYU9FoWf8rpvou39TUA02mqqHerENss2jbmw5VxD7VzKuFUEDWIXT3l5Npgt0HOaQUFQooD9
mfLhvklVtYWtFKw67bx6KeQqr+/CK5wRDdlifTR8h0oQPNYC3w7iFEldx18mn9q5LR/HuKaDW1CJ
U+dF6yFk4dWzi4vAaWhbwmHhmOVB0zKifh94ufEjr7IWhU8ANonxPYNx3jRGieKsQnp34w8wYlun
rVDe0h1wMc6CKcQot/aTkiNMVUQFpq2eMj2q/O8tTwa2ixbB56q36pxyO2vju6K0xV7VeQD7MvCG
647Qg7tJdhpWhgYwPkh3XonKq+50wv1YVc3I3oznU93CbKEZkNrel9Gf6ASObniXNT1oxZBKCCo3
/Tral9e5pTuMhThoi6FDwujEi3kv/GFGjiZTyPhRs9VttcWyhrpoEEtNB7jqBog8Vu5+c8jO2o96
QA0WFN17ZoD9tgKWXwIkHivnDL8mCYzyvPSkZgrHlutCKpqMrms8OA5Jhp3SBw8cJ/DQMdJHJ2gd
/IplCqAhDQOOK0KSZ49YGugN0ErJTaFnI9eqMMY7XxEzV9iklIL1yuHQOzVhpEMf3fmt1T7Pgd2s
itLD5i2/tXNT3Fal6F7G0nQPjmjSTwYX+60UdXPbuMTT2Q0VXEwMHPAnCAxkUib7vhQpIHjylGdy
UECUyg66UVUd+1x+yc2R+yagKebkoK5JKKQwzhyOI1IkZ+Hx8tWw23ZeTCaexZmFVxTEWstB4xJp
J11hC4humT8BZQD3uYZF/D1sLdrEbQzgVQ0/mEuP6LGXCIXBFuticWfzycs220U7kSmaoXb/PiOO
o9FT/BhD+uyyanmULHjgdKzG91yrdNtju8NONJk8WIa58SvvkWhc4GK2/JwnM4SPIusOGrzSVoZZ
c9OOSXJDIz1eDWC1iGGhF9+xEc2YjhoMVbFrYKUO31FA09TN+1eeqEUzN//IhfnA6B+GweDxZxwy
4DA3k4FXtQ2QheYVaih321rIa+wfLwNBBNduRNu1TBsQJksboyKkFGiuLjYIV8FixVMGgxCYOeRr
RqJZJNcEV8MUK1Aq1y6tPyzL77yqwfIXrX0qsip6s9lrbgg8gnvigXWM48p8Miw9IJyMiB3H0oNl
ez+wYQDfSrx2D0Cj/JJWMvfpiNV1i1Evn9+FsOh9oAZlvBKNRXxyE4QehZ3QaWm10Lexnxe7IaGF
gy4cVJEVN+MVIXn0TybMOxipl6BC1GJdNxIMITl+5rpJXt0xps0nm5fKTrldptSnYKThIHxR3Jse
6E2SqVJeESLd1GEPS4Dgh5UBK3WVmJq4YJVBcinMzxQKOOiDsNrWoTNtqxQKhWdn2SlvPLmCR4Fh
rAG9SUetJCE0aYAFe/5qwK9/3VouGKiJblzMhCggQXUtk0rhy1vOfAmdBBxm0Ym/vXshpJf/mBLe
PbjmD2n23tl3/jdlZ9bcNpNm6f8y96jAvkT09AUJkuAqard0g/AiY9+RSCR+/TxwdfRUfR3TNX2j
sGVblkggkXnec56Tr6df6J8dpx0OkBOEz9o2jgxlsuelZAPrNjGHs0WD98WCD6hGEvbVG9qUUFfz
lXxl7FUb/FLEpFmLlH9MHK5ynd3/JmWKzNBBbzdoq3S8pkF9qqslRo/ScMFMCksY6gKTJnP+WIcA
YaNX+RbU3E+v8NIrLc/Ll9XSgZTFWXCqM1Y/t+i8feIk+UWnwP1mDP5vTvbVhzUzZUglZxdSdNaO
FAW/avMeiZQ6cINUeJiJvNkl9USNjEV15w+9S+AGBo4u7ikyOUVOaOFvHLxSMBCBNz+pUahTzCD8
LR3YZm5x5djVQa9wGdDnk7GfJ9UFe8QErgarTRfsTHuOZkkYMM8DkEBMpNuWzAP5PDgbTHizVryA
evVf2jzP6fxwFtfhFgANsEk7rX6x7Kp1dlZWFh+qSME9tRIX0TYwDUU5RS9oDl0gKa7H1YlKKJO2
t7egzYeAK8hFj6UTY77PtEJ9TtIFUhfUDkuWq43GS1fPy1XnmPOWJCOgwIKhcoHsNNhviya0O9P9
LnE5s2pNy7Wb5k8M9iEg5pamlWGZ+9oq60z2B/DfIcHDx4kT93SREyO2Eo5gG9tLxptME6ImHUjS
b1bbt9+B33gQHHzGYYkdA35tZMCJoutLTkyiMuYHCBXug19Jnw9w0HqtnZ5I8s43sj1cHRa+yXhj
jUbxY2Q0foM4oUU1E43m1ddXiypvuladQaeTitO1+L1AM+fIr9dcEU26mEa46L5zK2wr/bmongs9
7wySyHOwtkPONXSYoix/SfaNEEIHA8CnG2tWNFQdFWiFBneaHu3AhRLF2AEJHyV26/OS3VojE28W
Q61+J/qCyZyhpda3GaglFzWeM8QgRFVizk3NbsFsffWapFx/THxSCj9zoyBzjRriaIescdARMZdn
6dfMUb0MB2FqT0majkOkTwEwHzvWKoDhLS4AhirKW/vcx3zfoJ79mNxFfrHFmLqzN9txFUG/6tr8
0Aygwszy+38/z/6LE4QpOtYEbGNr97kPkOQvNhv0CrfXF+wBEnBLveC0tvP5Tcv6Z6K53/waad3E
ALsfY7As//1//V+dCet/jTXCMUyTwMJfnAmUlRkGnQlYBYQ6DB3qkWoZrrRxEFWD7f+rwf3qPPjH
sf2fnxSfpuHh5kK7+svYfs11sAnFczL39n6Q+nCczH6EPy++8coiPxp0pQ3Z/FUIJrdNBmPWkLP+
9x/6f5S8vGY/Mas1v8d/W//Zz6ZVfZak47//2z/97vDV3L5XX8Nf/9I//Zvh3//8cfLVhN/H7//0
m92flOOj+OrV09cgyr9//f/4m/+/f/gfWckX1X797//1sxGQR/hqSdbU/xijNNfg4/87dvnCHVN9
1dkwfv+v/+zv8UvX/ZuLHzKAIsJHjIz4Sv4ev3TMv1ELwyextbO24/77z/ilbf7NCxzHZmOP7R4n
iPmf8UvL+ZthG3qgW4Glu7AR3P9JHNP4612CCc13iWNgouFXtrVeyv9gBeykL6VO4mTHsQjdVXWM
oymn3np5qj3EOSTBeL7SOK5FyscsUc5tciFZLeHxUp4ulbYfrFbtvb5CP+YG31RmyuNEpL9QgbV/
caWbvPj/dKWv321g8npiViY+YvGy/ON3C7G4FkUOSsR1YgpMatunhc88IBJQL9aZxoGpxcfk4H4i
S89Wjr7tCxTXMyBuNnFDxSDad/Hv6rKIepW9dgqAi8bA92IISq2VrF/yoIUbZ7NbQZBZoBl1qoqm
JrjnAZNZDlTJvzBx2f/lh3LZ2GG30QHY4gg0/vIWFOhivmils5NCONyZI1i6RpafCVaCA0Vl/SUH
Y0JGD0mhNTP7NOkzMomTZO+zYcIxtWgQXLtx5HFGe+hlPJxxBHzPLZo5loTWFWSqmLFRoTayEHXk
m2TJdV8FdzfT3t2sFyBe2KLN83x2EKC0gDqLgPHfJmloAuJbss1Id+a9mpvp3A61IvueVaGxzEGk
V+4JS8HOywznpcfZAeMbCNTcei01OLRrK3EzzeDDK+3mX3jtHI/s8T9fEC6DIosbhYXWWRPOf1n6
8Pxwmg1MCofmkqadIQXBVSXaIfFoAwQbCPusSW6VHIyd5bUpRHVUdE4g/jeztj4gvqmv3CHqj7TC
0NcRF3ynQ+94F6PCvle6vGIGbgM7UdVO9+Ue9wqbUVN7hupgbKn1YzzMtKrODosAQZRsbGG/DYzR
Qm/K80MXEOUI6PcaTcKNjmIzSYHNSTd8EKxyos1m3lELrUJ+PH/T6DPWq6n9yCheLN2o8aFM06JE
gXsqaeCJW+9YrZ9zBB6nkcbYHGYnG3vAk/KueWyJptqB9ZAm+ikgUu36dMDUBZPPsZNvCmxQ5ig0
nzit9421YmbK5TyVK/y+c71QlL89DfMNtyRtvs5sogslQ8QsnOsIoPQud76AtiNcdmytnNTrQ11d
HQkJostIJz/prSeZkSwcbOFNc0IF1CG8dJ8Fi75zzemKmW94Eqn87CzM1MrnNVSD5Z3yCi6UljV7
XDGoHH4HH0OvOYs65zoVv+10eAR3sI6a6Jz17YOpZw9BzT3sL+4REs/TMrLFJVzCJCmFM9xwEmZy
BRbIdpYuahj2h4JT4x60BWP0WF4kODmOW+IU98OJa32/TChP7KLujm7SnTH5nCQ7PUAR9PTQzhoI
XuLZURzLtYQ901iAPEyYkYzbodU5247sepVpRDwQ2TPx8vQccYAZW7sx6z4S9EviBPHOol9swyPa
Dm1gw9tUAS4pUCoevUxzjq2DD3hOkCO87NFkG7FpDSUjf9SmG5tJFulFJ7Yu1sZjJs6T7jzDv0d/
LLU3NSsL0jFiquMt7wOSVcSqfM+Ufc5lPEcEnbp9nU1PfYMBrUVYYwXpL1p9ZCzNuZLZC2rdJA+p
J4Fs6I52GtIcZtnBnPv+kvmzBV/CfBoGBGICm/V+rDKa6o0sTAJAftaImDUgBS2B5p5gTRRYAhU/
YjUZp5b54g6y3mfs6FybyaCfqLnIo3JkoumNHvjO5KNa2jnqxiy/QWyMz32ZhxySk0NMe+RGV0V3
G7OkJTunoJ3A9y+2MCK3wocsbq4EU+bsGfwwpF96eG0izF6WCx4J1JtVfP2DwFllLTYjXSfGlhrE
x4Yx/Tmv5uJUELjVMltcuhZyI+6vCL8agldfNlFC+hyKflbQFTlTlm12DJSs+L3tLf8mHdaHZfKq
PaIRNOcK6ByREeAvPpeHoQFIgugNXWeZbxhHpqOQ/rOwBtq5R+s9kNZyNuu3zhOra4oYVNm57rYx
cQaadHVufJ4aoTVpSQQzckEGze4mYu22qYa97VbAHWtSu2WaHBg0XStjuPeN9SlGoADYr3bQO8oI
VBLyvmMLII6cpVvLB1KsU5XZxVetuGRDnTM3KZNDogpwkIY6ezHk0ji1nP2oqXWyw0SZUmTEOTh8
FXxjf+zpUaRsdqO3HPro+Jbc6kHPmI9TYhPn/cErKCVLtHMt/Ckkgv2hzJJatiaL2oTiMN2eX5t5
ZDwwVrzNi7MPlu4ngQWCfRoNThVBTdvz1IeGZcBTlr+Z/VRFftUsm4bvR8fYdhdGbJ/0HuIkq7s8
e6WCU8Z3YazYcksbfnMsGA8po1xY80ZUYwQEu8lXNxo3uzFgwCi5VFnInFG/ge9utwH2OeHR5Tyj
F3f0wkHnHIw3jblzEwh2SL2hrtSV/S5KwHOoTjOPCoc66qJpt3ona46sY3nizYC4J6v2QNveLs/i
V3eKJc2zNswp3IQQGfsdfXUolhoTWqyF9SVdP6BBX/SssCJjkfIy67Z+wnAWorb9dA0jvlrMqd3J
oh1rkf05XoSI0MnckATkawGC/rGhHPeOX+aHt7hJOFb0giQggPfML1G3a6YwGTo2Qcsr/l/nPltW
82Aa9H4MQQChql+ax2kNBUBnWB5mFu0bnaIpvUzEInQOTSE2PnTauz3gmHHM+TIoBqM4Fb/BmZsj
R/Ilm/rh/35QNcJY3bn7FNB2GBvwfsFW/laBZr8Yi+Ps7D7N99Aw7ZcFSOpx6ScW4kK6R4QIDBoq
mW7Q6x5dp29fSoPaCR6W8bnDwGZJHhJYyYwDrUlZRSXpounVDsJqfC1sh/oLjetywM10wAzGzLDs
gJP5nTrZbn9M2B5e+8G/kB77mVgBy6hK3hxocVfKrSKKIZNw0pFQ++Q711l9zo86ssOmCBjferpL
94JWgSQePkV3yAbXupJl+6mXmrvnyEwhsmV2pz+/+vNhyuqUWif/1SHKf/Kq3tV3JKpYxPU8Kux8
22GQjubcD6J2dFjhEQjY23XFzgoy691PxkcJcvm9MszXoGlO/RJAUaOIeU8F51tgxx+OrKZobed0
/NE9/fmAEdU90ZpN99KivJ3ouiUMdJrKKFZo3qdu+PKBhzzU+TS8GsHJ66Bil6lQZOsqCzzpbm7Z
FEGwZzipWtoenRQ6aN2hjuGUwSrp71N4tMw1VyXjOtrVQnpR0dfo4Hvp6Su8TCAFmXe+dpV+9WZZ
nGVsmWFXuTmcWfS8Ni/R+HbLpPzzvH6o1oaNtlsVsTKprsOgjmwi4vMEcISebO7LgU+P1EzeUX3e
2bWqCyDkC5au77q9tPtetgG3oXte6CQApsyodZGO3MNZ/KCqOsNGRSla7+UeYBEHcWNWAL8E72ra
5yr0nO4+j/Q3GEaBvRI7hTYFFzMu4RWDKogyA3+VNnnsjGhSsampb83YCl1d9OFQ0JeTsZgZPthn
0hlyBYbgeht49TzNZ/pNj+9G9n7YzOCytQUTAGNNXKTti41ZshdJFbmGX8Fdw0vllR/OgBLVDvIH
gpYVFliXdz4Y3W2Wxr+WQv1OJCBJiqsI6E7q15xRJmU1qbeJC5B0tp6cxNAICn21Bn2bHflkpyhB
XnOOVTbcwBKqgyLiCGmw9M+eTFlZMQrWINCRlHO5lXT3mC5K5Uit5sGDlVepqrujPjX70pmqWz1j
ipBJXV/mkspJbcjGE0uYdiDSd6iXRt9SpZREydgYkODFrjfrOy8hs8GOsexm0Z856cgTdnDGwNLB
4eGeKurWH4b8q8+Jno9MTbaKc89MY25e+Nk1B1WWzFa3dmm8NmnJuc4A9Of7c3sL8hg13vtOB479
uGT9hz3sy3L2Xz+TpUyiTmvesM3aN5yKIG1Huz3PdfKzoi92VyVdt1lFqS2H9ThMKemh5qg+qjKI
4WivjRt+M/waIe/gkgKP6VxbJPZ9Fr/1AnJfvwz3tEsiQy9w2BbFXnoO9yp2X89bl+7MpV3DuQYe
tPjCNcUZVwMLwCwnNHeHtotGjXuJb5Y2Ov/qt/bvImHcWgfiYRw6SuIdnmZ1hgWqdh8N3y8fB/tW
EcJgaCHpMnPlKyvj5OF447SKaQEJymO4EhqTTz4nsnGiDs58lNbY4xFuHhM1HWyv5oS/ulHyfrwq
KXSws7LmptXxksXmg+v3467LaQSJA/OXvozejmWVrUkxzTt/WpjexXRj9S27kRg0EH1uqrqIYrmU
reJFDfqbnD0MOiYPsgV1fkkgufk+A9BZXpsWJjfGtG3a7lJn8EnFkcamNAXoozzJlONNntovbdCX
hzpJ737iF9jXXJpqRa9tJts85yO4BKPH70HrgfWAXfuw5M774IjyVcXWPRtNdqWC29PNDlLXODJ4
9Gqyx2KZq+1tkHMiCyhL1fokxO/4CWzrGzZd6XQ/VONfHTCg2FNyVqXhnhh4+k1eXsqCK//iuBx5
ejTEvbQt+6rWD8tUhBya6PYzG4MVNPDCmTL1nVchRehV855ocQJrE4uVV8ru/ucDwfRNz5PoYd0k
Qaa65FZ7BgHZPtIl0V2HRZwrJqTu+FKXaBDKoS2nd56GZR4f0iUhMtLlr1KvsoeShj6CAKNzLnT7
YcRujzVRNG9LZoXMAlVq+y8C+sbaM8gRz272CRbQHzOHHVtNy8eI7rsrW/29cbnFfb/x6XzmWSiD
OvjsGEx4oFJ/5WP1m9bI9JUeAM7FCsKIXa6H2Kkz7nphOIifaf7ThrVrTpFNpOkw8pxg1s/i3ffM
uPxp4kkXYI43AxoOmIsf8oSeL2BWnLjmDihX159pu1WnyZ++x6a7PHoBkwdwPSQiquXN76bs6NSt
ZBme4ofJLr/HYY8nbxuPvbjk4t5V+MbZCQdHv6aN2CDnQ0Hg4oeTYyaHcQjUi6UP4gA7clOymwmn
BVdFqfVzOBDH2I3IzPtZ2e5LsTh5lCfl1+gb3xIko/eKGrAdnpjlQOXIAAdUJpFWi4OTO/67nKZg
j/dE7VWmDmkTj4zUcV+SZZ5oDzXnE09uunKHWD3MXhaSt+moiDLnyIP8txcBRwFqxOiDcFX8zZLx
A+/KvKHJnl5bHCwrtjiIsBB/U8s9bZrxJZiz4IYV9eRXItnnzvzqtRRZzWYW+e10cOey3yp65kNN
ymc5LfO5SsW2S4vhzZ0imTXBIaVUfN/U0osEzbG7xfkkseG+lxMwQN9YOD4ynsFOLwMKeoMvfeiv
Y28sT9L2tHtriDeV33hvtHcIb9menpM08qrM4I6H+u8mHLTHoX1WTCz2cUZbMa/dRStYI61eg/lQ
e9oedwcWjcbGWOd2/a6omvM0DXroepcOOWMfL50JTx+/9IhN75hM7i2DWXm3IXUD+Ne+F2lqgXts
H1whq5DAiACuDs9aZxdAcCAZhuzNs+WJ2QiJkiU2P2FCoHkW7c/Kpwg9aNsFbUEUW3z8WGuqdtyv
PooXe/LQNUpIckFSrEhQnCW4WvJwXI19haFR6xb35lteLK94gL0HkedvsfSKWzroP3igaGFiMxP2
NSN5JXO1lrC06pgWCZhiDTaplglrW4+Tf6wKd8Eue1KzV6HgufJmxKp5qhL9KPIDI9fglUSH9qzx
jK7ExO+k5jxNQLhtyLuiSuvXsRvF1asoZTAWAmwihssaZz4AOb77d/yS7cpp745//tSiCCJdfO32
5w+Vd3FTLX+rufEFANWLrTkXHYDk29Q541UqcPP4QuRbzP18aj1jQeXjt3MHgVynR2Y3vnPEU+9x
jNOaKIzPXnRa2LjqUQdE9plUR/pkGPL6529ZcYuFmodHiN9geceQqEK88eXxzz+i2vMFk53DklLJ
F7/S//63AtH552KiR25y7UjEi/Um/flHjWsxndr2zZbDm3QNjs9eQICeytJaLVFLiIkAAlzoWp9C
02nVqcxMYkNt9zp71O5RYkp7+MSuthXczGt2JjMf2GUi+qUaJvgpJyGtY0PTientvJrOKCtmq+CZ
6GZIZPFR+TTBNKi0ufegO3DLMvO+rKGCEXPjxjFH3Fclzqk4ce09cLXRoX3DjhnF+wCTe6a724xT
10bG5n508H36QRED/iE+6wv71Aw6u0xvgL/vzlMo3AZrsAHOs+WaNgvfxQU0HfRGsdRknnEecXst
PUaL1u+uFXNVWuuTwzTFBTvvfkXbXMYRb/LgBWY4ah7NdXpm3VVvGhvbAV6f2mtBSI2dpWNDY/bF
VZhsBTj/tPdSDZ8LMGzsTM1rWrM9LHhLN5K0yup0KY/NYi3XIcE4Bwhbz4eP1E7ohRr0T4EJj/4r
zQpxqHc4c+KWIePyoJSFkUlzpr2FzMwYEovCII5lvhib4mRIcKdeb8ZnN/3SRveXvo6we7GO620L
blr8WAi3Cn065PM4iZGc+kjlVH5baVGdNBBGzeTmUbtUHfE6CLDM66H/DvEjTUEq3Ad+n+0RfR7N
+ThIgzrm0cXGlV0ZhcowEZqNR6VIzhrZ01ytIYMl4FFh9mwejO9V6+FPE+V5ZEMTmsGAiSgnGuun
AXkuksUYVkG+tjRUasvykovUYiabvKGDPDoprGxVUhgx4AmeUeTobcl4dmrapqoopayaStvDxyIA
VhYMikEvNYDiQoX7lNP6rSmSz7FNP4ZSQpXlKmOHiVjqPtRMaLAFdAvkKH+4LEV1o0Ly0IzSeOrQ
g2gZzy8Cn8GOLMv4kpna3ae7ssusczFT5zs1ZHVopjrTjkx4roI7X5VghWP3mzmzjtQrlW9xp+BQ
mL29a515pIS6i1rN+Y7QKUHWGmHTUtbaVHSlz6TD2DEV7S5xs6+Emj4apnC6If/slDowtCCUs/Cc
IvVysgq2DLOFTsyKM16B9uzzUfXncqBish0ICPaqIpZhDuORAg+Jn7yv9/oY9p1LM5JrXDQ/z/et
zumeKdiJFskqNMkAZo5m7pPRfJ6ywIdDa137YuTtcnCOLFKPd8TA+F6HAl8MTfFah22irAD0FbR8
brKWpk3fw4SLejKmEoqQBqButeAiiVtne5y/UKtuWg01nUzgoUWSzdwex6neb1s1uGfM1WciUmKj
e+UPOBGviWFQZxssnyMbMxQtB3r83jBec9NIo7mWeGWCGlYEghwGl4y609j2uY5ik8TTJfGxk+kj
Gm0Ta0FEKKjfc/LYMt+i5BlTGc+tMTdxGWbtReJYI1zH8XWwEA/BQ6c4APZd1l/LjK/nm/joNY59
uXU0NPOUg2kgla5tFFLsto2Tb8GknN1MDQt+ipmNiwGSefH3i2nPkUvUmq15eUwt3AcxjADZzycf
3+7GpgCAVfWMu2iWF79kS83jY6LMg04xu68i7ExMAwDy8CRrMtIQ3ngRlF1SDcprhx5hegR/ZY89
0JDFo8SGc2JG++AEQXHIbDh9cb6oEwoldtv67GlLfXRYMckDgAQX06vWFfrBcfHOIyRewAiuecpc
57Tjv1l1qe10lUaa9eCgOBwbmDksRip76ZF2nSEGziGq1Xv5NFY+ePu1zY3v9rNledhJukmOE/YC
fVGvbSLuWoWJuMGFtqdqfW8KahHS9VOkUNHXeBTxMA9A0j392QMZ9CGN1IQ80/yy4eqYHvMC91bF
dOFEQ1oIGKV8mkdXUewdnKH6uhzdOAY5rfHd8EjO1MZYYe8dT4bRjACuxj18C4oKbKaDumv9MJBq
VwMzAHkMU8duybZuv3BgNvHX1USxjlbR3+e6ubgTQxuCR+3RpdA6pKet39BYMG1LtscbSt6/8Nsf
MffIXR+wI5SvfkwuasaMfgWbSgFtjA7UqTyjlN371KyYgoOJn1yv4aq01N1iHHhwK5InvsduQhaO
dtVWCoCwL/YKWrMMchIz9twuwRknqDiLerv6mjVc0VbzAZJf32c1ujIVSaeOPpRN31vffTihnuxo
aIm35C/a0JLdz7TvDlRZgowlZLPxWYbBe2XXaWisMKj76+Iud8um8gGTcrCrcgvKW929eiLYiZju
EodaPc8TYHnAB2zEKKyTcqyro7vViVD8oSY+ia+wpJmQki+dzu/MofsjHxfKqZdnZkg8DJvWpSGH
Z+rsyufMSP0zMrXcTe0SOcI+Zr1KQho5WTnsiU0AVlwfX/aWs9qys0HstsykjBWAawYzrclkp8g3
erup+jaZhv4gab4qazzP85qCIie3Y/hwGNqakLIxGHje9Q6vdusf8qrswgXD7N6weNiDm8XNJ5Zi
pxXT9AxEgyAD5ddzOl7aNR4sczTYxb+ZVH1iTXcMlEueJHAIMSGCRXeIre/jRn8GqXnqoR1EIiE+
Fwsv9OblYYCHX0x6wT6EAEfVM7lqGueEBoVAR8cdI3ddCyuz9o9DhkDbzpiZDJfsLSb/2RAJAfuy
DnWp38uKjHQ7miyzHBLxvbM1AmPD9AwTr1jsr6qrf0241rQJ0dc0mp9Yvm+tKdlBuBUUX8aVgRy9
7dQg0ls0KFU2HeFWitVMtvthRufS7JSSevrF89K1QphXaBnweZpEyINr39yeQB8lDoizDkqR+9L1
Q3lhB2Ts2wl9RpOUxVvIcGfTx69vpYcyq9RH0FF8lNHogbP6OSFXFzdDt5Ve/WV71P65BkcedgwG
mv9w1DTEWu5gmoAM/4XUv9oFFKnY7nO31nW7dHh4DnibtSXZA0aQjYHLNzYdZmZlOIVnstaL9sT3
/6b72ZtW5B8pchHs+OmRA2F7cIQuTlWMHAnyHn5yEWlp+kQxABEZTNzMAJ3q5M4OropOi6T1U9jt
2uioIskOfqtykE2T3Rx7NUZKtV3EYKk+125zJ6aJMKraR6YVB1gDhCIDanFWIoEdSPoDlul70Vje
Hq5zSyGQOWxbzvORrUCdUmYa/uFHW2TVad4CAZo7u6op9v1U1vvax5DmlHLHg79n6z5kkablz7lH
87tbtkUkfBP4tMhfYUsEL50XMA5u2kMvRYKX1LC2gtngIYiLBIc8S0DOVq4fnexSWq9GQyGKmJrv
eEWSR/aw3yQNoU+phdUQp9/el3VwxXOp7Rx/b8Dd1FBzbG8IdjTjnjQNvo3laJQd58MV2G7K8V3R
7+T793HCCQ10grJY0vx0/5DjSmhyaXB0YAV4xGCLO950xU4XsAjJQPDAWVJKbRd05Rya/jnO3NdB
c7dTyUsAVMhD/iXwB1I7x3SAboqPEFme6Z22fGJWNt4sDhoskMdGtO6OzWId9bgtQ20m7jy1IMYL
e8zRl22m7B6nb0fOn7M9z1eRUgzcfHVZtQvWAbHb+sUNLdqjJt4qD/oALtZdhuGwUAhwpGGovRv4
LLf1LIadxynymHrmQ0Ye/bfXjQDCzTRim9mcuU4pqqrQ3JlhCrlGMEEb0w/1MjCcPIikfiHe8ITR
6pGt2CZj2x6KtfQ8FgJt/6c7E42erZZKyKD6oWH76WcKuBg3YM437beBwecmyew0nJmoND59yukw
RDUQlQC34mZuEBbZqZDbrOajkv63pjDSnZ9PemjRN1874iGd2/ZYwTPpeWJHU3BPknK+yGk0I6Ig
D7bNmMax9EspBwLyE4eh0bKuxIjcI/Iy4HgEh8gx5XPSZEyL+4ByazfWryXBxcLLr0j0zk53e3ND
r7o6FoF3pLeKcllKoDY4x8Q9iLsDXpflAWRMaKEaV9RSPS5QgHfWxHBL1fHvzECAN+G8MG94Y9fG
hrDXscf34lcmZHCQoGZowjGPPFOrLeomYO3S3XkN3eDZlFJAhUeLPUv95B2ZeHRXUAlnPNzuSXKZ
VPZZuB4uIPvOonH1y2ykzUlrdoNRtIwzWo2u6ICI58LmrdJPmh0jv2t0FSUUoRQNDVWlZ54NsrIE
VkreAKk+KW/xx9mkmrH0EGZJ82vprlNNGllme29pHtzllefthh6DUrWkVylcm3tWk/vK1XnaNW5z
JRpBEWg2nVrFEu63GBkDknpXMfBQr4oZtYkHwmyUbbQC8t2f6LQ/rIQ63dlYryiTLWTaGzeKLSxa
MSlAp2EqoY7u0nnrlrxy4VbIHPuQMe+W1sTHQZyqSgmJZUG6L11yJvGQPUvffRMunQUChxpSCy1K
fdtHPkjIQ2nBo8jy7hsZS95D6e7MLHcYDbPbL3J3WxXMrQWxXd2gIKNYVemhbtkievS8QOrpb7rV
9LfKbX6bczod0tX5jul9Cmlhptpk6S6AlfQn1zAju5A/eRhybeXxdz9eOyV1lJIUlAO37oVJw2B0
TOfX/wmA0hXDdLGZKQHBJ6odRR1wOQ3+D3iP6IyDSe/2wKFUBvdBY6gQiMOsDZcawMp27nN/KxSn
uOW995LPRM5f9lSCo7DSvTHTc5qbTRBaHEzOuaZelqVtCGaU17lXE0Tb9X9iNdtmuXsRNLFt1yft
Nl7s1znHcIxBHABy9jB2w3FJnCniMUYnVkZK2Z7LPViC8SiE+UjDoq0K82CPAscyER3p9rtRMgmn
owVvvD8cUsN8WpwsPbQ+nJAscH9VfQsPIE6/EdLT6JXBEt9nbKCNVf7J9U2nQYrpBFFr7DvPBaU6
WKp4tTpt2eWFdRmy9Ax7iLbBFkiIybN2X9aKUOecfcVKmatgne/6OojmAXXW81I2SRiR7Mwmhs+h
H1QL0xSNPIPeuAvFLRXDjo4O4MKlUr3xvD1VyfnWbDuFf759wa5rMvvkLJmUQ3mcDAsdw7QpYFmi
YtAZunAzHKaxFi+p/ZDwWMjGfD5JNL4Tx419hwBI4g/vXa4nbEoMbuo88ChO6j5TXppNkTpP7oD+
ZJc0zJGJOUx6LA96nN3ZyT3UvTseYpMpfJUkd6ebzo1XTlfPSfqHYUh3WG/cg+xwUHCqmN4GsWXN
FXF3s9Nmb7fYDBHuP0wmL5jUpXFWfz6VX4pAJq9NnXHrmu6zUVvaoWH8kdgupbutdfdYERMOOCQF
1bCTxi+/HuuNPwjon2xeebrDPlP5UZIj9iS6SgwRLuwXBjb0Kb4nTluQjfUeCXdtAD01R8rocVmk
Q3o/eErjsYzp2c0niwOpf4CbEZ80hWPCB25M7eqk8PkXg3+d0b23dpUV7GmHF2VCmSWWNxJEjJub
i8OJcU+xwcQ1g2LLHwrJZNKAKoJDLLNwVeS/knaCZ5vn2OmGQ9N006XDooUfdduMV7tcqLsqtRL0
MO4mzuKoG6XV7v4PT+e13DgSJdEvQgSAgn2l96QokjIvCJkWvC+Ywtfv4cTuPgynjaIlUUChKm/m
SRRuo/N/HYqUdtJ0HhXFBIeBsjsfJdsNXVwHLFUJKix9vx6typoPXkHjWsmLfD067V2QZ1p2k37V
/Fxf54yuQh6MZAEDxBiyUV6MMwKXmn2kfrHYJA19mTRuYgWZvB/kV6S+9JxGRfaw2IrOCnOfUghx
IxzyCpdsGQ6l2CiyGXFobOOpfwdbSjUvsxljRIJs4mQrhbwphonrFuUECj1St56slDW2KyH6TWhb
+tn2TJfg0vTtYsrPKgpNRStZXobiTRbV3n8SDJ9fbTylnCKmeEfwOKaZokxYoGIiqJyJJpUt8yAn
a9YLxdwvu6ex7x6zsSX1zZbXLdCMjAL7qpunFgWikATSQUCuGchb12NNQFAE9QJIJ86D50vla9Q9
6+RkNT+he7Tix0LqN9r7mRvu9cw/jGk8rstnYdowVHIzht0ajFLBySggDlibh7qlUXUImHZZXfXJ
l+o9b32z77xNUGcLLx2svebyfA1L803y5KIiWOj7IdP+3Er0K8dA0sBn9lfhnNkPU1jtu+eLR4GX
ejpEKoK+256y3/+/w0l+jwK5REO6KII4WCVVDamNEqbW6NLtYOHrDab8V9U6U8gmPirjN9FLpuOj
fwGqEEH9/78XNSYvnteFa95lZ+tLwjFsUfkplo80lRP7PxJaDBnife9E5kI5AZydDB5LHid/lVCk
eQOFqCGEu8ysdqkNVAF67G4yx6KtMMTV2ScZsBDXokvHAARH/x+Fe1QblERKli7DR0kjw7Lzg34Z
hE+ilW1ujTbc1Vxby54WCMaj7nBgEbsUEMg2poubom5Ga+EZ7KBCUaBXquBD2uXvYCB8REacrAJd
N2aNAVgtDcEYylcdBNhssJCccyBMgBazeYIjZy5aTMSVm+49vcD/yaaxdNq/tg9/6k5oSwJNV4ND
zqLQq10dKXuuV3hhuvqTr59sZR2h/STT3VZAAAhgo0QmxrWxnHpbmWRb87itFhqpraMrzQrunVqj
RxDlKXueiAlNiyPI8WRViL76rkt9kRjal5u79r+Enj2cKzqVCJlL6I1P5JmhQ+u4/do03XilDcdq
xathsCtTLREwon/NzKmc/KdjUEX5n9LH8Z+Zlac+/vDL/ozWirwsxLCxmGWsyDQnK5Hnb4wFmmPd
GFfCVN6sCErnzYqjY51BlgNCph1UYzzfuK5fdgzLF4bb1usmK6pVTuPoVE9XTQ+bkxDFeWIkfann
bu1WO10h0le1RsAsygf00DTD0yTp1aC4eYH8P9FLa5NyU0Z8HDgM8f0EOJZIWIMeiTYZExKTDtyW
UoejIZ+Ts4LCI4Vhah+TBp+B0WP1xl9eGv4XdZkXv42cLZYBArIp4V+vXIeGSBdeDmNfF5xHJwMj
sGO0kCsiL1uGY40cHYbpIvGa/BgGyUtDjG6lgfveaS0zgS6A+50MTbQIyYYtdMPMNmBxIMyR2Gao
wIEKYfhrhGKx1+L6UvkieLWoDmSm+EDaFqdaatHWMxLM8/3SsBD6JuT2TT51xIpVfPLiJLnaylfX
yMbTgJX+XKf+e+3X+BrMJmS5NEg1DmO6GhkaLo34nMTZcNLt9BOimXOPBi069YX+AzV6JuhYfQRZ
aS544+emlCkckI6OJkdgnzDGnL31REFg72OVtYVcIlH6a75gF5gaf0tiRefBwdCySgoe5iZjiM7h
Q5rQ1hb9EycjaTnl3rPo4GsTHRu2Fx0AhAB9HKjrU1OyoD4J0nOJ0cRN3z3nFR/ryNn+3ujq3HrG
sOkRc5uhjfee61KtskDHCBck8uj7bcNDTT07E49nmjwMF5qOTEAnMbakEQOZT1w4GHKY6ENGaaqv
1Dxk7dyh4kOVcZCASg1xmHM8g65aHKuKbG8UUngADOJNBAZF6ZXjHBog7werf20sRPlikyYYstu+
4wAWNh4mjLZeZJ030n+Rjod8ZF9tTi0lg0Z1SJ4vSrnrqLEZREzCmLkCdZUr5OCb452gf7QtxZAu
Rq9UC8A8tU6C0ll7cCV3uWYd2rTsdhHvyrEzHn1Ba31uAVQ3E3NFeEHO+5wIet2wHHd4xncF21DM
NgOPY6RdTljWvOjcYqUl7MJL1ciVLWtFLgaGPq782OyjUySfeKEsvk6VPpxMbBix6Qo0iaFdTpmx
JK6snXxfm3ZRal7TsZ77vRjP/724z18N7nakxWTZsj5zT7JRxR/or9oSP3BIZePale4jb+LhbCur
OSpoLTix52bdRJ9Vihs66uucgRb74pG1cmZqXfgJqmGLy5T67MwLVnHviENtNsveK7j5q0l8+12w
EEGfL/E57JjtP5eYEhRC6SYrPQjPrhyaxwhtgIB5xojnQ+BYx5o39Eu6O9x51whnj1/pQiYk3hTW
wM409spdy4hsGfv3zNOjW1p5x7LsuUAq58MdsgLJNEZDJx66GBlp760omMcGxnwjQ0EyTU5grVY5
qIKA8np8rV2n3gq+TgBimTgFeaMuMCifU/y9shH0ORTFC2aX6YVtjj9rcqAHrB/TkqDYPSBsfRqQ
fzFZ9K/oOUBwmtLBimity0w2dz3CEUBklMZovNonojxr7N4VeLl4JZn6ddNb1iTdKfa8/I5GCts1
etLZpqq4hxb1XTl29Flj2VszIzBOQe7d1FqkAZJEDP9ZbKMmX2V+Wy7CyrH2rYIBxNLZL21BlNCi
tRlarDndJH+SwCgfGRUvXA5bCwuCwiowwShh330Y3vDoDEt/bdz8ZxrwbNVdkZ0jw38nXb+Gqzhc
2waLPTq3fUIvDx1HfrCw1gtB3B8XTVKtrS56kPdBiq18fZY2nbgaGiw3Q9na0h+8l7QIzXkemGrV
9lpyCpudjNjN1yFTtGlkrOTxKFrzKCLtPAbDEWwJMxSmYZHBs7VJu3laIsdCmWeTpvYdU/KF0MlH
tDqALUAozw6eGuOPW+yNvjUPmayaZYDBaGm0db8Aj85SIQNS2nFobp7Zdetaaol9DfE7rgol2IWY
2izKJ/0Y47Gj1tVqtqxtmGF6L9qS3MCnEIbr0jVI8fShosfb5N0AwcbBknGJRYNOoGMrbmLbXvWt
lx9j+9Ax/AaHHH8xoZi4swbjrEd9vMtFPhFtXdpViefETJk6Td1PEWKWyqbxZpexu67wi/pDJBbl
5FQ3nqf7jjdtU4Edq2ZhAlyGA+CiokNvyeFEXv57Maw630QQEDGqt9lMSzpnGTS12Iei4kczaujJ
CTtwXVrxe9mlxnzADkLWZ+tVw71LsvbYJvW6N4JuFwLlYkcKF9RVVQgDr/3MY6ntJqwQR782d+ze
s2v+fMGBtdBNM/2s2IQCFUi42/pvpLFgN7gUP3NUwc2tnFMhjQeRTvbPBi26PcN8FabGMk5R7Uuz
5u4YK/NcVhMc4AF2aUyfIwLzvPQrazv5kMYaBZcsG6P7YGET6OPxkaVjvm1HL9/E+DNftLQiQtQQ
LclGf+9bofmo03Pot/oGlAhWhDg4Tc6QnQNiey+QFgdOMIbEoIxjUNZ6vKatjvCVM77ZQwvYZo5V
Kn6NdP0NgGu58HDSXTSCmbMytFm+imJrIAxwTNPADQb9C+CT/qUq30sOJhtHkC3DEaF20gn/2IfG
y0zTjXWWk3tqIlfBF2QyEo+Bd8izWKNc1owPUR4fgRdz8tW88KU3xhBQInUp6SSH8+BDADYmD+NN
Pbn9UYoXuxRspHEvU3zOwQ732g7xp12mmkvzW2RzV8wCzi27TnTVajDJrpsM4C7/vRBd7xG+B2g/
Ck5XZpe3okvSF63sqGGXTJBraqF5KZdqCL2XIOOWCoLqYNEMcPV1wDIBW++T3uvWowtoBa2GZOe6
8AUMqefYZ/s18DZ1wWCGzkgIcl8wMoqjRl8ywXU2jmXmQEKZBbpB8VKZImKAx3YE0dbc197gLQyb
b6bBDriSIRDK/+qpK2QyJqqGvSjg3R/hbKSNd3KeO2/oLEDtjfjLjrN9pcAJleS6MScwYsTaOYeu
XT/oO47N0rs7z30Ru1QYb4U5LrlzzW0Wug5mTv9DT0Pr3AvpYHFlGgsXrt8wp6Ayi1TGWndCME31
9BC0QhwTBR3R67YxRofTNAh1Uqb31SpD7ODmFNtUYSIbJm5cqvtAnGn5cGYa3Z8pjQMdOGnGWo+H
/BgF+qcgvUj2L3VYXcRwTJqVW1f2XqTKu5AKWJdTXy7jsuFqwpqB8183tykn2X1vMKmD/TRtnDbu
1hC1TiyrxWetu0fagbpzO9TuNiGUOetUba+gReeL3Av9c+iQFoxktW8AWyx6pxtRLsdfSNLBcjS1
gpAM2VQkwLd4kZrILiEW0YVXKG1P5h2mb8AZVxQcrUrCrFNXRmvYJW+EV/kOKcUWBfQ7PZ+mC0iD
CfqM0D9jFWzQ1/qvHNYWDqx6WeEx5EZ3uBuCrpqni7rUGAYqAg0Co3eiQDalnf3mlFSIqnIxtsOt
7311Mg3ZXoAW3jtVoIkD5lgWVWHvnNQasA/79dZqqFIPgJgecd3xmZwBQ0FrWytGs9EmznSdQBcH
A1vp7XUs+WKRgn8wIbwKtoEzcMUAPmB+LUuUMEt07NwG2R7MtKm3ccxSGqhuZZUmc68iv1TVKenS
P1qh3B0l80fL7BZ1nIj7kPXxsum+2hB52SzqExlXD2JnUpJcC9q19fT20gq3oQfMZaDYV0tpOeES
Jc+AfMI+yfOJzGYcLz69IkJ558x8Flqnn03P6qDRDG8+OvF3SKB2Vjta9Sq8Nt1G3fD0cRQPwXj4
ia4Yz2BHlvZoYxjNJiwxpnTOT+tJMXjpqxzSPxoAokMluxEm8fOX0tOiwxgDFaeOlxmPoNnJlXIX
E2Q5hs+XVnQvto3towObvgi9/lh6k34CXKy2E8z/WdHPOTxOV1rwkiOGaNKVGghq1XgvjUDhtbq0
n482H+lARDyEpbz7KNQLNRBdSv0DXV6rLCo/El06J7dvFLdp5u+CSiMoXFOw2BgmMMfUf/nvJexJ
zDVzJ4/Ld7s3YfHkVrBl1dBejGhscLwl2rcEQmk4igM3w+ihMrccR7wXgOg6QVzr6BSO+WHkvcUN
11mbPApufRFVhygKrrU33VLTCl5NHcrmqI0jzhxhL922ky/9iKva4zlrB82lJ8MekkLYkrTBi4Gh
Bzo2lAC+xyGPMV4k6R0d21g6NlToOuDtqybdOkoOlDMpg0takDJBKusWKeCnNS65Veo07VlvGuvF
kvcxSpoSDFzw6UQ+d3EYJ/cu5sEGCDVfUApSzBqhpweMiMYisc33zO8uytKSa9Y36TXUss8ita01
ktxZ5IC2nTdmki2JGqdYe9hYb9yb+oJ30VjVZlhwgO7Ne8fiuGEhsW8Ox5HnMroCoMaMoTaLe9m+
9LHOVjQKjiUknIUjECFpNone2dBtsRJ3rxHW+ZWbZe1JdPZXQ8/jMS/68eyMTIoMv3d2ACCQwNyS
lUVvgk/NPxP+eHWKamPrpHNts+1P9K1pDxylOP7QopGDKnaSBZ0xtA+Q0S/3cWATeY+m+JFwBsoi
DSkyg9VktlV+ikfUv7wC56sLeqPQtsvCzPd6Wx4mkvMXOlwQfJKr561aQjAfPlasWhj//Mn1DnwT
B1SP7FgZGrNcXmbCDHT4Mq59cmobfyg07U3CIcxwkvK1QqGR9aBvzGYKd4QiqkOvOWKLHUKucAj4
l/9e9D43cUFviSxbZBIPrY4m0ek0wfPwRJ1FZTtiDQWBjQOFo21+qlp/0yuRH23yvauhSZ2NHquH
wpuzbu0sXNacStmosp5Xsclwpq4vZMw3XeVax+gpME+gRzl8ch6jL9JfG1DGZik/KQjLMt4pd6JL
MfbXNvfiLqMCF8wAMO3AuHecqbZab+a3ynPXbtUrhFsGxRUdALvGElhBxVPYLNqTn8KXi7t+TUFx
v25ACc7roHVBEfxNvWFvhYEDZah0UhWOCV3H9UNv1g5OvSwFx0a9pmotYre8DqijhvkPt0CNzvhd
+6uoZloF6tjcea5wNrk14F4JnR3OGzk3mpwAFLRX3/bOYTOcqS1ot0yByqsFepE1NMaBK6qz8k01
o76T1IyJvbEKzejWh/m+w685Z3QUrUjZmweRWXJecm1xkiXQaFvyVcEqZ7hZwl2Le+/UpEZ9LR3n
FYBTdEl09ZAjLKKi7vkAj0EK/OMWnZMJeWOXlCol+Y/CCcwzxEo2TdejQuM5wSvSnLS6fif3RnGL
qNITqsHZg/WNakHaRXcGeZPSipZRrEeLiHqdfW6Xzb5JUAAY5Ky1NNN2XtxpO+f5UvsVO7lnRBxL
+GGCwnYIECcllR47nS7LsnfFDOlQO9myD078XU6DxdyLx2mdUaFxmty03vh4TYE+yv1/Lwbnwv2U
4lDRK27utIxX5JSoDRHYjComE8eRmdFx6O2YZArKZ+1Jh+32VG7A9UWzrOjkVSYtAekhL9ctJOWM
4SW4EiedTjYDSSKm8ma2MVc8IPhnZkre6KIP8R8phviGvwx7C5qVsFW2YDRYr0pggIjjttiOprpk
I8LJGPHEMEpX7RsHV7tdu680A2WHxBgeYWA06yzi0ioM+64zlj24cfO/L+bzt7Sgb6a60zZl7vLw
+C/0qEXoi15RnFvG/+AS5nmrvE/f69Zldek9QZSB7wXUYPWm28YmoByybxj6ofr4UAElk02tK2dw
5n8z2wJNzFzVzXtBAQ3aEIoJIrJP1tq9FcjtoD/5XpVlzFuFi8SA7AKWyWaJgN0KfedNmuaGc818
TIO/iX95LltKXzmcL//7EFQqzJl1/i991FPwXoioZoZTdTxArqnwuqNWMwEkaDPQImBXgLEItI7V
LRnyh2K4yWnKm5OIqGYlRSwjSfOZV2CTVaazCUJvVWvBz9OPZqXpociDD68Mz84zpqON+TK2nnx7
x3+LjWlJeJL8klINWITpo+vqg8ISvo1RjJBrs2UWcbuNDP1nPRfNKUYqKHhY4U2ZtzJ6JwR4Fmb9
wU6ajU7IThIQlrQpd3c++9q/d41zRNjbtUO1SNBv2QuuVYOKpbvGX+TJV4JVHwVTFhSNJ+5BuwVu
dR11cxP0EBgNEXTrzMCUPRj2smeahJ30DsgzYm0lMC8eVmAcIzXc0GuREN1frw5G6HRmBYR94Kxf
xeQksR8ureJJU+0LnPrWZ9e/uIPzJXq0kKYO+5nJ5B93GyG2WDmL0TpA7ULOsa+5kW1l+hy8oYD4
40ELo+9+4o6aChKGTVFuKCeuZ3Zt4lJ5b5v2O0uzfjnYxK+NYMsdGs4CJ/4xQQRZY/WmKn9c25bF
xipy70bEzmv0wrMItfMwTN7MDCqMDuZX4g4fEdo1RyJWAZ4iwO6tt7hn8I4Xg0/wVNsaNKNVGaif
YvTE1mWEQ19NkTJ2atnrj/1lQKResXSfnazDep5W+q5PlQVOIHmXCSl1PYnZHzZDuegSRkg2M1fS
fsY1Tat/gAOZChT+xXDciIE2u5qUo0qix+XrpEcAYpaKjO0LB0YGVMxdPwygBAsx0ghYTPqDmWi4
YYKbLtOJGqasy57KHJcUhUfw3u0OJoJ3yEbi6n3Tloyuw2VcGJ+V3LkWO2gqH3hzUL+Z+xjI8IU3
s/uICXjcvWlht9B5OsAE43g7gSzpXOtC5/DKN7JftB5CxY76E1H7RWiQxwF/yvmaMVbxpC30Zwql
CA7zB1QPYe20sEYF3FjZf8foHrcLPIJ/eZy/2zARSJ3suQrnqe5jlDXZqjU4oEp1H9PsVSEN1Axj
utqBFThdzDh8MxXiUJMRGaZgQJPbtAZE3POf6c9DzKkQsCEnhN0bD3XmFwgS6k/vxAF+xN2yxi1W
rbWNvfS/fyKqOGvHRXZNsM8r/l9rTGAIXf9FdrNTYKfo+bjh9L4p0f9lprtmWsoJvGRC0xHPzEHb
+kqW8yoi7k8/wDKNA851JSBZm4fg9Bu09ZUZC11LDni64t2o1Wc8YRw2hfthGto+s7RVVAzbsQ4+
qtoEdFIAQ/DzCzBumNeh+AcM4c2kaTf3DIL76tthn8nW1NxaPRRzhwFTbowUmUmxwAv3nWTml9YN
v1VsXdkNc2Ktbx6HecS0nhVU8zbC7j4zb9yLJj21dkDRlK19DK279UUI8t62ydeE8Y1EEsesCpIO
1P02NL749zr/H+e9f8BtrgK5Hb1+6cNdnMVJGM9k5N8hA1x4Ki+9QT/Vocuy6a0yjzsVHAPC/Sv0
J8gf1sIN0n2m2XfH0H6DqvjszPIEMgrZz4B2lO5GrFlOZX8XZXET0SeBgj0G0ntQWb9B1L9ZkbbK
cknmsz2FSOyIoFsOrNtGUBE3mjqsEHf8gOn4FwEr4MDbbKYh2SBv64soUglTNrm3R/9hyWfCmYNm
2QDDyDjXTSDZ5xFbsjjzz9zWv3HISFZZw7p/IhZPE3TJeUGybxZxB8/B986Z2JBCHFNsIdxclptd
7LHZdFN18NgxguDnn40Sc6uLGq+2I7E8FOXvVL30eekChqn/ylH9lPHWzwxaRnwCz4HbHjsALzDF
aH8IXY7Pxc7yXmVjzyJdAov0hz+ixme2OtcgURo+bP1DNoskpU0gL06ghOjBIFc5ddQKKQSfiLl+
s+4MdzXGLsdNHecs++9im1Ryn5caWXu5TtpwP9k6zhBx0exdURcHDlxwOhDEovem+dCCaYGTd6lz
Jksc59wQXgu8bNuk3sHK+gWtD7ShM+tXd1OygviifG8f2tCdHJ05S+KQ5aEymAFXNPeAp2NdIp5e
mtvS46lE2YWc2V72IYP4ZcqZDtTTL4k6BAM7iZZQf368ybyjUn43ZdDMx+fZOpNAdhsfnaAlDQBI
BHOTf4nwqs/SPBrxF0c3WM8zUYGQSORaYzbrKSi8iLe1C3ulIqDpteTmnYoHQpfvDCv/SnKWdUnZ
jkk5V2MdEQZKIwhnfg1SAh/+NcbGxLtU6NoGANGDvJGaJb73NfUbo4GSKSzojQ1DcXqapy9A5xlt
WNEgXn9TfdiBmTzqifoIdXGCNSNnHvPncWBKaOlkv0YScxWQUEyKlcFS/h/EYQ4tnopvfZPZ8lMU
zT1ukm9HYVkQOLVaM37V4HmOfvsXuP6XPuG8b9yFnsk7c4OLn1dneJ9vbnyC3LZIypT/Z+8CT/ID
49e5cYn/lu5J6vK1Ijkim4BlMPmMqh7aQ7TPYlBuRnpNuWS6jtOLJdtXirHThV3d7Wi4OLg5yRTe
RuGSJe/PpkWwNZTiyrbn2wSukksA7qZ6rZJF8+T95uMnAcqQ6PAabO/nlOfNPMaDN3eLZpuADKAS
yuMO81/ZM93RyXi+CHjgDuhvL9BfpaXIkxm3FqNNoE0/dpRe0hwot259+olxNw2IYChATsuRyoeV
NAPb+6Imjkn2+NGY0KW9LHgfXhLfutW+/Sswc83iXrC+pvQ5iR/HPoso2Yqw+NFD7JlDS5VNFKod
5n1CMiUauSrYJ+s+pR+xDOcdSodmmv88ewR+hr4284vxS4/mld5/IJNgEPSs37J+TGHzwjp1s3Pj
KG1uRLe4daP7mIL+gVTzaSh91xpqU6FyzywHzbJko9jGf7bI2VRF2Uvv5WxYnndQIz4o+4pjVEZ2
JDMxjV+RaW/8HrBMaYYvYLj3g85XmGpno5OfSgMfoWv1Z6AdeoEbLTDB+7lxdc4ZHzhSeyc/DZGa
0P8si9PZ5Dr0rz2vZNe09oaeras8/iEgwJ5Q+2EU/iLXptd+jpFPOsm/VlwtGg+YSQ+JRDR4jnHn
dG72ZiBIDhpPHNvFXBr24dkf24vTJE8ey5ZC4g8zd9Gs/P4WCWdhmurgwIBibGU+Woe3voEtUDk+
3k0ErRZ/xQA4B62HWzLUpyX6MEMLAv0gRhJiJCbD7vaOAPKl2fKrqQnvC/17wkQ21dUf/QgdcjUu
cUYfawyVrFYNaHkUllk85m+Fb/0khf1raM5RZzEZ1XBqOE5z0WiXOqFuJqZDAqj9kQDkvOkrKpPl
zurq+1CP36Fdr7qEfJ03YWuQJT8gyYbfZjabW6gtOAWuWdEfEYyvcUZ42YF+XUyQPJB2rIlKjxwa
fx7mf03tEREUmCo5XLQ8ycO8eAfuy27UJnOpp90h67N1Iw22vsPI0qyNc2RU4IHGvC7Q/fPGY0Mq
qm/bLtb1pIsZBxB+4mmzHXzocDVmbEYZTyxy9ZPCbBoAK4HgJf6qJEca6fY/hrvuWsEmTfP/Muw1
VLlwY+gufKHuH0hZ7stEOyeDsYgKkPouiIWZ3v1GOiYRGh2/mPZBcvHrTUuwq6C5cQHXGee24z65
8FQzGPzkne7XePrQ0XE0UCLpVRV8GwS56VBhHVZe/xeZfFxPOghChbceBznOiiSqZsPEOzNkzj7K
vsMaD830XCaen3n0O2K12usQERcNJvtXBn9ez9o0YfAgL07Mq+lsZoBEFENr2GGQuAGAZ4oxkrmu
cvGrtRkq5LjU8KHNRFO++6UqcZkxvkomHYx8S6HgFL0EXX3FUD/yhvOpAIvPUNtTqavnT/s7ENVp
Crwv330wU/iQpc89AN8LCXyYCS2LsGrqZNFpVNHikz09Xej6OSNTtKBvi+kNIGOGVRZA3YWtgaC2
+Q3Oj4BegahkHO15GH7wDHmmsY+l/m0U4TVQDY45Tgp1lG+xENCqFOn9kyf1UrIkRM5w1ar2YXo8
IMfRxdLxJjQKPj2aycLXgIYUDuv+QePJRPJnZ5bqAaJuNbCrLxIwDwApLbu71xOf2lD9Q+L80O2B
mIchAezr+QetfyvZg3noi/dKo9iMs4yYKUNuSHBzp5rVHv/Gd2ST4oQhDQ+N3VQvs88sco+O+69K
xkPn53/1KK7ExN+7rr+laX0JbXLngb+etE1PGweyF+ZUeqGaOL+pAS9OURHtU1wUyn4UaHKBfCRV
RLHSTFIrTigVXvfFwVdLxMdCNMmtf8WEizXtb9hK/ukOxEAv9k5eF3CnkT98Fqf6DBqZbJJo1Uxc
vhTBGFqyT6b4xaTpYla9i4hLk5Yj0psSTJIfzUyMWzOS5THbldGYQ2DE9srxqJ0eaZA9yCur8Kbx
1UvTv4LFSvCvMx0NvUWFVxRf9aJTLAfKk8zWO4Z1vzHwFjfpV7rJDZkrrMNleS7sCMJDt7PUFhYg
TnDgeWQ02UO7j9bzPkYzfSVzhHvQ7rau6Vy8hKEPPjKgT4P/HbPs9LbEcw9PAGxf8eVa8rPvBy6Y
7CCh5U+Df+pctTH0AQCaeOHN3FOvBXpXyfc0qm9OJi9hum3FDbn3zBbhx/RLGgZ7/JpZYB3S7M+Z
OI1E7aftBeWs4srw62KmGNRmEGPAPpztrvwqaU1osC3OAtGsDYvbxC4SePgGWfNM2MfWFixJDhq8
2W4BGtKmKMcAsyBJ3P7ZNxS68aYp7wRO3poyKZ4Jpr1l8lNoJeyhPNFWygaOY8umWtDHscZQczUL
5+hXBBDqYZ017VylJGGwyHR69waB8hFQDpM0w4wE2Z5BxWGEUb/wgvQf1lE9phKq9JAy3C0t1YsY
b5GKqguR2E/sgwdw40sKSA56p7/WnlpbzzhSstFHcZjgpQVGuSYZNEuf3BQ+ZexxqJfTQYeBBAXi
YtJokJb3kbgmO5SNOxbbkdQ4RNsD6v5HWvPAazvWKu8aV/yyz/ceuxlXFBbOOMoowlabM+ypZ0JM
GuxAZ+eMMVEhDLcBUfwht1/HZvzG3LK3TUIIkmI8MFOKCoD45LNCKacRqFsCi0i0yFIsqPJ5CYcS
ht3w7LHC7j6fnisVzGBWPfdGg7GcU0ow0ktb7srB+9MxYbFm82jSE1zcSocZ09r2vNYaqoiMlSOA
JjUCsR81l6FZT9lw9MHkXJv/96flwFPWCfYhPUss2NO7UD6ZNck0sSJ1qj2jtZgESbw66bupt1sf
T45ysq/G50Ha1vnfpIwH8hAYgO8h9U7pUOxst3mBjbAesluUqY1ZPwfJUEOMYCdkcuctjLjBrFvn
sohnkdjGnnaS6n3QszeRe1eMfQfLCB9gn1ZJWJ6SQn5RYIsa0nefRkD6MKB813NQD7ZRpQ5GALWP
foF/UaO9WNnwGevBquyfA7FG1At6dn//h7ozWXJbybbsr6TlHNfgcMABDN6ggn0XJKNVaAJThCT0
fY+vrwWq6uWVVHlv5fBlmtHIlElJAqT78XP2XrsnLkoPaYeEkoogCJ2PNt+qrEEvUT8IfGPKXc/S
5UlrUaU3r3LWW/Wa+BS305aYqlWVhm96bj45qfZuGea3KNMvKi+vTTFTq5if1mJDVAZJatO01gx7
TYm7mRxS4RpOukEg0q0T1ljN6314aw2RbxubH5K76kz9uymchyATF09Z94MKLlX8lQTGM+gncgxd
fqKTaX5CStj7yBcQMfVQDciJ6nx/PQBxWxTJZkzdJa2qdeGQQipKGuHYUximV0+Jp+YQwoYSqMX5
o0fntm+fKzxHHOzqS9a1q4zSfWzOfYQ9dij3qZ+soLWFi4mmKz4hQAFF86pQTuMcB5IyIByDLSlp
QxzFEAO8S7UN06mAXoh2afT6K4KQxchZoM5Ib8zIqrX9x8gcn1ZUuk9xmx9Dn7hj6X+BF3rXOc7O
c96qtiaznBln4YMv0GzvJYLTVCT692LmYMiUyajVlo+uOGBeecsU+32avZNwxeaQB/se+AQSJfjP
CiWNz0F7uOQX6CunYBJXkCOvVa3fu415aeM3ggsOft0chjk/MmbaHIrhGrEjKcWW2TDsHid05JyI
n10a+Ek2fMSMUe48/lVkJ5JuTPqQRtMcPBp/H/piq+xyG3uUtrr36jbRqSOAOWW8rkW0RmigGdL8
cAPtQtDsxkiSEz9dymj5HOJGiCztOEXRd7vv6ae+M7T4pjeQftP5ctDBZom0LpnGEtLG5UtorMaE
LQ10Fhb1avieb9nXX+HOvJJwth9bsenqjlbxuCJbm1PfA4KZfWJ8q4NgZ6XVwRXRVTJhHaA6mt5w
yQZ8YZyayCCkW18AQsrnkMA6H4g5S+D0pR8lvBKQVxRVSVCtCYZoQIXgz4UneZTRR6vZz1GUf2lN
eQr6br4HX0pMoTmwqx6Fg1Cax/rGSoJ6lR5okh/qrlvaEUhAX6++W7b2OmFeSYphPYAdAnTxSKPh
AWzyG6BqvUyPTSxeQ5+upabJT25A3Kp67St1Npr2GVBTfpcoHU6kt7eNVm1aNXPYHL757lAllyz8
WtT4hoFDjcdQRBF+4mCdxaTTJPRDGKjJ75lVYgobh41b2dUzcrhvrYd2XcPQdSy6Zp2Xef45sidm
7N/YD5jylSYCc6XQ4E9dT4qTIry2FzWsgiKkcRjH1O1W9DR1GMCTHg6aCB6YHhRrLX0PWl/bRl3H
VNu2OQeBEMrj9GlwvHI7SH9R5Ogu9UpU94JOOeEup5pjf1cRg1yFYI6StDVWntxGJl8bVyAL4Au7
vz2kaWL8eCYaN1nlHsKpSvTVnt2g3Pc+NWfDW1nobjUt+pRfOxXjYGNVQkpO3LGpBdrBmB/QNniH
mr1wIcdYLZCktYdqiLvD7Rn9TTB1BhlVw5CwxeSNvTc/m8BqDmTRse75RjSuMaZ8EQbLkO5qZJuM
JZ4Luzz4XVEevCTBSP+v1yV0oiXJyAUSwuGiRusShIDAk+7otPGZaI9XHdQOcm4yq2DOWUEN2Tkn
i0nG5IrgfZiiXiPji4VKIcvSIwRWgpBA+ENfe80/RuHwJolxAvxrx4uxHdFvT83ZgmKOTwaVkItW
i5ZVE5w9SD+WjOMDDUbMzQrRYjLIRZ7E3lp3y2M86K++H3zBK0snttJfWsN9sQkpRKv+iAYrQTqE
VdfQs9cUpCNDZ4yShjtrvQNxiup3D8DE0q3CmHOd+laYe7SS+hYlbkxLAGQqPDMnVu+WZg+LHFni
XVR+x0+jr/pUXjNnetShpIYCzlMLByUTC7MxdzFZUcsxMlcg1vvFHHY3Tk2J3YMfrTlpX5HUvfPF
qSld8jWakXbbBOQolZ2gZdTNZXsBu41M07tMqvuJrYTK7h0N/COU+U+9hLoI3eqzInQmGdsnfNcI
tHsd6lTGRpi4CKQQ35oDR7VIIJ9n9Ej7KNwxAvyoy/biNIyQZD+0i1WjnIOOFCEAuwop5FqaOfMX
7LwRll/I5m9Fze92ZteENaA63pJLSjGjBf0BWXOKk2hnSP8dAneyJE1oNU7of/CXe4ReuUuFSXt9
u69Cb/HcOslRFNljHk+0FfYwMxwIITBKmuBr4BIHNTbatkSnP8lq7WmcRGGIong1aK+yF5jjeCwc
8uYYwg/lK130e7M8aZ5l45AXx5LNE18RtQ12T/SV84DQdlaW5z8N9dDdCdvb69bwAnixvItqmoSh
+5LV6qno+zeReM8AW5KVoeWbgMw+2uXUgHIA8k03l0YV4+mAjojmtZ8r/xuxRTRq3Oi1rDN7qQak
tj2V4V3YKthUoI8YOe3wrdKZC4y3RJpUMNCqyeFceLAfllpVfUp0Phz5taJ9S+IRDGh0CPKCXkHd
fM81YulEp68bo6SITKcCK51/KnLsI8adDc9u1bsu6bGNtqS32Szt4lsEB5CTNoaTIuVa0rUPPbEy
aZxzWGNbLMtw29IaWei4KzAi+piPGupoXSPbcbqo7DkKwM9Nw9rrEJzFSYGRnauwZINPlzp8HPR7
3bppejSlhJUySKs+Cj9e9aV/AIak9jFpjZ77GvUdx1+wvoiA4h0yvieBkGnRh+shYrYaY9mG/bON
EoxeJj6PXDFM0b10bRpRtCTWjxiowKaliip4lwfB0TGjA67nxzqFkQ5JAT60zvnNTpjMhTbDVzRD
DkDLzM3fkG/O3n1vSYH2UbjNh1O0NBjLDOIT0a9lpsFsovXj2OY2MvJdjy8LTCdzePriDRPteQrA
wo0XBikDHir5gdV+YNQH9IqcPyQugzutu4a07yonxsFycWDUWUUv4KSNGQwYRJVvyC8WSorwWbZv
WLrr7TRX8MigNtEA5zFIoG3RA1oBF473hjt92Hmkr4m4nRZmylHJRJXR3dWj9NdOfQGcw3Q6SsxF
Tqmx1FDLUDSnoGDmEDCiUxYIner1gJCXgMPSWKNO8O/p7SHJsn1iE9wccbcP2VCS7WiEU7SzteC5
nnLzlEQ63k9dHhCosX6mapPiM1kNJcEP5swAGWiyrcb21rxwgDLq8VL447sWkH895tuK5PDojrGs
zBV7APkLW4082dm38iIgny2izBwP0O/FgVTdzyMj3oNqrQ+S+1DEapzpOhvVtb+d7LxetAYx5MLx
/I0r2xL+AZsqu55cFrrJcCZsSdomMX7Ox8lORWSQIBinCEHnl6qPxFI16vrPOV/oP0pZ+nf5ST+F
LC0f/9fTP77n1T9Oj+un/wFJS0IXurJdorL+fdzS45fM/3M607/+zo+sJdv9w9ThZZgcvHXhWpKk
rB9ZS7bzh+PwK9It6VqWbjv8CZSUJvivf0rxB39DEX7En8GAc/+UtST+0B0llWMpnYpJF/9h1pL+
c1qNKaQUOu/MMkh8Uqb1S3xRaxV0tsfQ29iWfbVLb1/gN4HWPRoY/E2EDvKlCiGP1hVFv98UZ3DG
3aLrCwKzR75mwlg5g7I3w0T0i5DPMbq1O+myBdc2PwRVmV+asmjvR6/170Py4xVitc4SdBPSEwgo
0jNdD+FOn2wh6jdbDawvs0MvWJvxBzIO+4QAj7kbXdTB+xyjmV9VzXBPEF34mugfyM44A8+mEsKf
ztpAyl4ITSZHqZZ4nbXEMV2uSscGlZ370LMRC9hwVhadXu5Dh5NJPbRinTXIttCu7gkiv9d8UpH1
5EGGWoJ5YB5TVUBK01PCLv4+dC9MZKrNSLxTNZEAqUUgp3TD8xZ4kdFZQnNf4MNnSGQ0OS6vkY6j
Fe1boYX0XZxvLtOA1W2NCoxNI5rZEoPeRsUnYlgq9oqUFQ4zVBwiwx4HqBKM4RZdFO84SC2nJkmO
1bs3p8Qi93Du0j6DQA/hzaCDWRftNlX9q2H2Xx0cEsDbrHCTdvyTNgagvRX2+ywSa4Ap3aqoxRV/
Eycg+A4clK2lYZYQbevkgKyU6I906jDe8X+U9xBpMXtvTXTxGH+Lh4jqbasX3MSuBZKpoc1rALCT
Su4sqgacfTGMcgs9LNu4ZUvlFhEx6wKMIyHglDgXy5m+K9d4yhOIENzeCPvoOq0Jax0ck25ZHa+G
yL4avfthk/i1MDQ87QQXl4fS/GwHhQQLnakN6KkdHBfeoYzJsP/qWOGqz62PEWkRNv1m4OKFzYqI
QfCqMe1ErzXOpteOh7nlHIfBnmgeVADGK61OID1VFQNvTUhNtOLDpGVfQmX0fDQddRT9DcMklMch
1OhOdO0nM+Hus2JXK2vpjmG29YzyQfq6uRnMdPiRK/UfrbH/f0l2/9MWWcNkyfn36+szqbTfvv7j
EGb+1zz980p7+4s/FllBNN28VLrYAKQyWJT+7yKrOX/ALJAu66RtSCUZZ/z3Kqv0PxwTp4FOeJ1i
BVT/WmVN9w9XGKAKpbCVQdyw/I8S7eZwxX+lIRIFZhnKBL4jeG8E76l5Ef5Top1Oq1mpIkDy2ebf
rUBSVoJXNWW8MsQdsegw9B4Lb6J+nR+YHhfborKIMTCosYMu6PdFkVsvWhS+S/JVNn+6oJcf7+Mf
WZte8hCE83/9EwfMb+9POY7kstm2MCTQ15/fXxwrbIrQRQDed81OdUj6Uqnf97aUl7FAe+7J2tvc
Xt4ecgDFCZXiJ2x/UG3CSrtUwtEWZcEqQgnJibLK5LNhKs5DTVHMrHnEino8fU7d+Fok1ibVuurI
fUufKhLJF0HiZrums8++NXz4fU1dq2prH6kZ4JXKfikbctUYlmEzJcdj01ph+F57ETbrrAbzkpjv
ueU3Z8de0EZFru93FlMCkocb1Bg7H30lytsmfTEwW+AtgHjV1EIBYiH/bOBQUt/hBR13RRoDheq1
nROD4rVIjDoDnUV10InP8JLC96hgLJ+VtiSXYs7m8a0XgWjqEbTUUhNmdwhVBpsnn+IXQkNCBva9
vSwaXaxlOTCVt/vwWCOKfOrH0EIcKLEs/PhslUJtgQDdQTfUfpZMMmnzfRrD0Ge0XI2bgm7RlfWY
cR0cd7cMNahjBjLJqv1GLfFdB0P07Ajs2FPfMGaQIW1WcfFtZKd+zLQlKGX6lOp+/AS/r/N8kr7Y
9izQV3iiECFhjU/hT/kPeZn13ARoc27D1If23paq8QmI/8QBmDNFJvzkaOQFkW19BrvGbVaQvoNN
G+jDpZkN4tgxcRkhLkmlJcE/heJJQo6jv1dod7eXsfLT853WuGejUwYjm9I7q0r78arVtfEY6One
Hv09KS9pvhhzlzynoaWHu8xsYXFnw3kOZWS7iR6WQo/1HNVTtTFN0HZ5f3BjZ7pHJlmfbw9z94st
OjwNwJ9pRrOS7IsmL7Zpy4hLtRxxRtBgn5KpMZbaLYvMAnlrC/vJRF99zc1xuMQRhCDrFtE0OCd4
Q/V5rHufAFMM2ZpffGuEg9+InG36GrQUUBd54VdBBInX6M4nTqDpqvLIqB1d+1EY5mPM2eRc7LFf
VsdRL+sjt2faM3Sl9XeXpeUcAUZcbEY4Gnqx2WLIiFS0zFs6w9IOjSefWieathWHO2Pdl+qamdH4
MfKEwmR600YYVR0D8rRudNgfLCWhaaH3wTsInW6AZRjZOiejOLSvRbcCKVBegdbaV5VGGD8grvkl
aQ2GN8UneGYBTS2VcL4xHqxhqg+3e5f40VcVPk8kPB8J3DSeM/6HyAUdAMb63ikKm1YcMcCNqR/b
+QFpDOgGG+aeFCkQrGCcNmFWj7BYbDxhbZV8ibqCX3JVPukDU1bHL5eBpuvPAxrNO4du9RdUsBcf
l9X73yyGv6+FtjtvGVJYkGEM45e12ou7UY02iYZojbvjGPX50aeXITVpn8zhHBPgdvYMw3r2uwet
ktpL6RSvFEflRlzbaUKYZ7rYMJDp3ZlpBo6LaSmsmin5GBkvxE1uPaM9KgHlxjtvcMDO5f1wsmFG
/vUHEb+EeM67DmcOzhfSdYRtUon/vKpPoYpBNIzVYqrcFARrtKeDPm5lSKI6vla5KS14w5UViQta
IEb7NirFstN9+LO5e+9jq1sEqoueMXch+oojYxXUuLWY1J2qVNYkWlDKCteM7vomiXZR4zrbqssx
RMeCINYwkw+3ZwLSLZqBZdNq7qZJDeM5YEsm5N7HHwV8RMOD9RkZ+6IiRPGRgeYklpXzOWEFtukt
X28PuqZc2pyei/wSD7HZte6V8KmPNEuMT1jTGXFEbxCWxJsoagdiByNdK1fRpyH8UrVQvpoy6s9d
LBD7BJn70uattpCiQQqRZPrdxDqKLnFqX/qCpi0y5fI4Y7C7yEkvdqbjwzahP5vipYIm2BrKeoW6
CFrbGZ1T2C4UckD8BCykCyO1kEMaFpiEJo+XuRdw1PDsbecP8zbjNHQBCKUBStSDMeparT558ZrJ
irelvO9xdbEy4iTZVIVh7jTo1/Am8aG6Y5uS8tOHmD47d0G+n1qYOlHrluMIFPmZvcq0ZEQn2oHQ
OJRZa7yPIanZpLHB3MlpxRPtSCUchumln59pLPLs+X5yKk00ob4zq8ujqD6XPeq+QABuNZUWX4I2
tfd25pAgjzTsHugmz1A7yBJfVupKjlMeRs2kYK1FMKPF1UtjuzvY7doDkPRo0Zs21IeQRoTWSPEU
yQB5n+f3294pxVOReO7a0DAru21+0Dxk545lFtse58xyipy/yWg1Kfl+KceodIBvkIjNT9z5tRxD
Va4VskYj2xQQ+jxITfWoOUdS3qodeQ8zbd2sjiBmYXrmzk7XQVoivum2dg3iJMpQc7EQx58Cab0p
CyWG7lVviizG14jzUUTm3DMzdIx+qIO4acSPGsx7rOGzkTU0fd06W3Wp+Wh1cbXpC6XWWp0voli1
763g1+OMTbqj9Lgahj8dwTdkS7dTb7gYzhbIhlm2Gu7/erGYI6R/viQUwLQaWLdsx3W4ND+vFfMx
Wg4leOc0aZgl18Fb1pdEhPe4qCZPzg4GfQE3PLwyqgCKm8gDEcEusKkJiLnIZolDSQtft7Z2aDi7
PnLEIbYSudOpsq9aHyNRs/rsg51xg8KjWLC5wY5M9BFBqrkdBqs6hfEAaKtjou5MDmd3TJ1HI2Ob
thqm/0w4dzasRPDlM0y20CSsDdzUf30lKO5/vxQSbQnJviZNRJhCP18KLNcWxFKAW2yQmmwOZTR1
T3Noz4qyr1v3eWzdt1X+5sRQ4pp0Vog5st2gQ74MYe8vb6Vv1tkAGOeXjlGOh1BqjFzA6ZOgkBW7
osybh6HyT4ZfM5dqhPaiPEKWqlzLT7eX4F/Wpmm8MF0CupeHiK6mwoVNYHJ2QEJCHEMIH488+WCN
yeBfhwdfD76kjc73zfZw1nPAxyJsPvixZt5Lq5HPJpVgCpaHo1TxRhrKtxbSC2GKwFc2lcTYODFg
GVo/ACMEVVpvPPPe0SBHUOs0lYZU1hu3txWZFGom+71L+ELnfSvxFVYroYpwhwjIO9wecMzQCp7Z
HKRkD2sn6wkiDPL8NXZWOGofGeuZ3zErAJGuxVeQN9e8RraeRcnbALURK9YojhP8Chw9Wbxru9JZ
dKQWMrNGKpRJl/E2Uky6Qu4Dg8Uw1KOHwnGMFep+JqtU/Q8RicLrTgNzNFM/Dl1pqwXlJeiuGZN1
N/qtj1jUTtFCBeZLMlJaJfaQXNOEFEEzRX5XTEx2Qlte0Mh34ATr7qnF1xeOKRblrt36dQR4Swm5
YrKG8dMzq2XIfnc2wkDfuLPo5fZSDNMKXwGglHzUNk2lEKr2JUGD4w7UlH8lwRNyC751WjmSqTqq
zh/v0U4rbrHTFRfil2FZtZb+NgZBSuaCER30VNAGyvuvsen6zKQT7/hjuVXUyaZ/uj1ERfHhBU1L
qJvb7Jwh7e4RG6MRx6y4F5mHnYNN8dK1BDvF44vO1O1F94NzWkT+m4VfsrO6o0b7ryqb/Cm0uAV9
nPt3RV1/aJbVfwr98qqD9X0kGuGzCOxsZQWpt2xuX67b667GRaF02ii3z4dQWlvRAS3Yr82HtGgQ
y1bgMu2xXsbexNRwfrg9Yy/sFulUibva1ew1TdVy5zIwFbCBVpqq81driBF0wjA+WV0OlmyY6W4V
EgS/cfStlrjFm1akaBE8NK9lXL1a/lZCrvwWTfbeKL2rOxb6WdPs+IyAU9y19JSG257V8j3eEZOD
NNXHcpDDnlndYnfbIOxXDPAoZMEq8XXKJzwegB2RxzfM8GOMFXpe7ErLOMN8jNckReuXH3cmDsvq
TmKJOUS+ad8lRYWJtfFBiIheLjSjLC54XaG6hCHexPJByzmx+I7eM49DmID40FWoMqFBVV5mX6GI
O4QJeRBX5peqdNS1i9sSNSl4WcxG4VJAA9g3cSyOdSTJqs8EI9FwZLm14gGA3cDyrD2LN6/D+E0o
SxneRYu/Xll/33aVPrdZqEVpqVj63NT+cxeEOTRSoIDwM9zQw4PG6mlqLb4aF9dORakVWZKxrsjd
sxe2xRJmDl8QWaQgBxp9Fc+Y4Yr564PpVXdMo+yvFmXnHe5nIpDT8lTzL9uKMG9P6ng8vLJ4s3S1
C2u9vcY9/sn5ZBKWXrZttAapA3bKBHLjriaSTjIr6+He1hBY9mquOaOBSZwWiWSFddU+kcpmn0ZP
xH93UX47bnBRBLW7oA6xbVuZP1+UOi4bzNhUjXUxDQvR2PVhmh/CyUUk4/3AGOBG7XbCzRG2GBC8
ajcwdkJZwXVGaJURzIAKUV2bJOHVVN3eynT5fPtzruG2T5s9VZezQd8aH0d2Y9uqLz0uylOYNumd
2CD8JnOxtmFv1Hal3cNhaOpoFhAh8tJ171RMOVKrkj6tj5M79NTFQuD7IoUTLAmvuG9SqzioQaTY
f4JpU+tOvPvrL4/8f+zKTCAo+wyKFMP6tUUFWAHN63ydwLnr72OAG3UkI4JT5BA+JHpHBLBP7e4O
SKtGUbD3MtWE+jdc4EitXI24AVeQ3EbDl2+BqtQdnGlnVyJdqjCTnbtOfB+cSG1pe9OFj2qQ4o3w
12ZWRBjWWsUsndqsNfmp+gCKtuSZ9DKtn6H5yWdcww4lAsiaYqK73naPoJtAZLT9sNMZWf/1xTBo
Z/5ardkOvUzd5FtDh/KXL03HQCEWNk0RC0rdOm+G/Og1I5sofvfbgzSt5dSW2mvnFF91x6NTIB2G
jMK1rxWY9OrOcTce/lvL8RWJVAjgIW5KpjPImnxEyEFfeLtepTUEh6H5mwJcWL81RBVhMGKuwOmw
Grb9y1IgEsPkHswnvgr3RsTY+3B7KGfw4r9e3p5ZXZUtugIOwTYgwwCR2UBOVmvdV5lZXWvhm2Bp
xnTWgKSLAPn7ShlpDlawqvddlF0GMViPUn5Vqqwebi86p2XG4nn19vZSIXJFdcQkgHYmyZ+SxMcl
zYEDWfTDFsSpODsJdt7KKJzzRMl4LILh3nbAQYJbQjJmIlkg4Pitc6ZweysSsoDkNhIZSDGivfYw
MLdi+j/Lfgq7fUm0vsAkhBA8INaWRN5nGBL2p9ZW00Ia4XiVGnmLfePqq6KCHJbO2FBz8Be9b8h9
N4pP0wRmEuchDmmGRsdmOJetPx4ytrsNAK8vt8rH9zLtGgLwoSiSM79bgNJZid6pH8w+fR/LaDyo
3iACBSF158RMReYHn9qznLVWV/KO9WPau+06Z31eQcBJn/BuzNGpG80ITReXYm5xb6oC9E2Opjxx
GUbNkKgIXKtaNqrezIHKPxpNTmAuArBAiIZ1Eo9SMjPxvZi0IGm5Pad9Fe58nTD3WwupG6ZwV1mF
u7it20rP643C6mfUWr3WTF275nwbFl5Y1mhOx8+SzurWaJnRkc0ajnvcFBXZ8zz0fePhjMTEVpd5
PdyNAfK83GMxFS2l+ZSgcM17FDecwDu8DYp0Rnqc9pRUcon0TfEtSndUnsMuBcCAWcNG+wvNeskh
Tj9Q99uQ9cjZIcu3W1YocbZYa/jx29KBP1WWGHC0+sFIm5WHpuic5kR4/PWCIK3fFgQ1zyosy7QZ
CstfFwRS0BRCZTb7GlXZoSiMrWu2YEVLN3i0cD8+Wu61GpyVyfAqXnV0bg8GBup7SvZ4Pw11TTYA
K7s5Lyf0CLVlBWhx2ZWFviwRfN+zqx+mVjw7w+Q8dKV6iQFTfS5y3VkEAywZCFObAv3FQ46q2WhC
pJ8mJZMw+7tECGNNUABJp501Hv76gxvzQvHTZEUpW0g2BaY78xB93l7/NFnxtAziYZ/B7I8aUPI1
GdEs6LcVzv/m9ln25BZjf86n9qDnwwAqGfag8DibEmnwOkZZdvCn/HPnREBNM914aH1rKdLRnrNg
MIzPe38wo7xbZXz/6/du/r4IuoL3zk0zHYv//PLee9KlcOCQetgP05fRbLT6Lu7L1Sxqotm1D0ay
GocwgJUae941y+hcNQGRGGaY0GwMawIbdfwOZBlB12mCAJVN+XT7AkSeY/El7vV94lv6/vbMYBS9
Cdxk8Ha3pvMwduPZRTFo4jy4YgnHq2tnywrWJsHuuJeK6hLUbvEyevykbldXC8c7fSpj667DWrMN
8eYY9ZSes+ETlvmCIDSjPtiyqQ/6/Mxo4n7919dMztfk5/vN1xv/HqlOBtXbrzVkZ/ahgiSDETst
/Rg8lzftJcmssebXW11FCsVd6l1vz3xXglZIDSLrknHl2b1FDI0Z39u4RBjo9N8d0b9ljI/vU7pT
92PRGGTMUHkmEIMeYRmuzRr5G/YEsvlgyCKIHckuRXsnpjb6WtYWEi+JSMIIFOUEATEXodIKERrJ
yzJqyb8g4vTv+hO/7/2ucFzdhMZKAouF/uOnb3zvk5ZjdR3B7xTxd/msa+80EANBKRaE2jurKZPg
mFtLnowhMk/CdZONi3UMjXHkHscw+nRr1IF9AMGVUwgFfUxCcBjfA/MiA/m/H2ItjA7a6L389T1U
v/WabF2Xc6PJpBOOp/2XTxA59DAgGIFGSDoqkSp0Pg3BEF4HYb05QnyWvU5jUMrsoc66/CEC71kQ
R3mpOohGuYmNKwddvsVmvVJNlh6dWlegHYg+9LowfmDWpJZqBGrmuVi0x4CUsNvUoY+LeBMJ711z
UnFs7SbfJyivIsuNHqEwfLGQdSI2lw/BIOujnQUbQmjSZQ/Fbh8Yqn4YXf2p9pOFYthPkqb9phzd
WnhtXZ3TrmF+acJZMVgKw3QqFz9WIdgQSz/WrUcCS0mAY6Kz/LFUNZP6oMEVH28P9k3VXJNqXgtD
wyrJMj66Q/EWDtknWKdkuqUpdHya94sRUDCRmcPf/bjEbzU2N8aROl8supa6/qsWKESEEZiqSNFT
es6KHpz5HEt/h/31A7APbU4smoAe5IdNOhNGinCdhMJfFjCZXz3wdxpA9Bxm7V1sUwGPUSm3lk0J
YITN36z71m8tXFs3KX3p3jGssexffwWeKgEK08sngY5fXc8tvrXd/EkU+9tL9Fj5pm+Z44CMFEfT
dr9atQlSqivGw+2hCTDj6pn9LC2gX00RllCeSrHhCFmfpxL6Qmdp+SKvq+jSd6FDQwANvZ2h1jYB
XExT/P32ytFIutGIYGHnNOqz0dfuvS0Tce0hwvUwmBhuYx8IgFFHvXlWaJNYt3ADxX1VnaphDBcx
jOgFNnz5ChCB6CJy85jo8bJX5nOIEuykO01DDpux+uvfovHbejpfRzhRBudP3TR+XU+NmsLa0MyE
L9W8YSeTCXItLwAOW8GpzY10q/kk23SV198N/YDyx/YoLnScU1DSnvLWw6Q1ZwPas8GX9LrdrQsV
WQeYEPy4J4dgZsM2H6LeA875YxvxafBnQGwWJP3J7X/+iSxhMjZn6sV/f/1EmZYHKSKqhJSiuY7v
G+1QZcmqnQIm+0xhF3GWdOTA5THprJMGSKcfP3Or8SpcgzABYCkDANX4hvdy0K03K8/xAmC/tXA2
r27FaGCtWz95/D/LFwcR05te68l8+5uP8ltxY6M/NM25My91l+bJz0t9gFjKCw06xFBg3syBDnTS
dc7BV94AYh+iuBv7/keebTBrosWPFdQFtxUHrSBb5y7mgvfDwWhDXLA+4Ad7zO0zU4R2aWi4BbU+
OUrfzfh0Ivqb36dhzu/tp43ahjvLCNUw2aet38aoTBZ7n14CoUGp0zK6MuPjrf+gXvgqJa/dmOGP
KrfocINNOrhfNKy491mXYUHHc4A90a2uvR090p5F8x85VxJqkgvtRsTatZURshAqRMZh81Bkpr/x
EovDACLXi5eIYSlYxxZ8rPo62jAbYon4NdrKMoXwYnhqw04oll3ThTt6ImQ3zCcbiZT7MphYH+hs
jHV67May2gwT7qiqVCeDid5pMDp/66aNd9SiqT7N9vQxp1i0hhG0u8CADNxu6dFdjaQ/HLO4U6ss
ghTTZ8Fwgk527EMh79NMxdfW99ZdrVlPzfzgxtiSwwiNT/U+zm+8VgnxARX2OCenzZJGvLNxbmhb
gVkjkzOSW0SDWerBg4RvTr6OMa64rFOkd4/D/EDAENA2SdNkIvtkG7A0naP5ITM8ZxkAInFSD0TY
3P8YU6mtM83LF8TSwHIyGT9+7XylHW0ykhYIXugzduXWI8LgRNFqrIo+y5/SPifCoEWLQr71Kup7
oBFNedS8DnIpHeUfD9g0ta02pkdkAPmyKc3qUhR9DYQ9zA8ReSjLcRqL8wSWBDhX4e6CbtqapZmc
4Qu9NG7WHunXWj3nmyyOPo0xGRIhDse7IE505J/R8n8TdmbLbSPZFv0iRGAeXkmCo0jNkuUXhF2W
MQ+ZGBNffxegitt93Te6HppBSHK1SBGZec7Ze23C3qoPfVLF0WTMvnfAxH4IaT+l/nyfFnO602zS
iXLpf64DXRB1mwFww942pDjOvaKYnoGOMvp06ix4JkG7+fAjk2C1AtqM3qj6Nu5XZUtXoegs/JH/
c0bux7XPmAiyJxDhPxZ5n5CUA7x3wHnfcCY5Gm7hvGtD96ajMdlMwhPhehqh1aUWGzH1SqBhZZSz
Y91icIKXFD9FAj7nZKTVWV82+8D0d5Vwb2sh+Xc1uRmz4R5otf3kBO5w6xqc7Gk6fSuyDtd2W/QX
MpMQWOIi10gQob/fi2M1ue1WFoP6Xi9jntifrVOcE2zGMKo72U73MyeE9p5QbDQtoqp2PgOq4/oB
6SvyCoAsCaOv9qmtJ89anI6PFna/MRgfqxrnWtjZ9c+pgv7TWip70XraG4Orga2zkufeqsU1ztsn
h3cjbFtIlmFKEOfO0QfJ7CAWZ3a/3+uV7xGeaOkTzERiDi4OXfzLHLS0rZLYPnNu156LJKACCdS3
mjjg/77wOkv/7P8uXkubkUrDY/4X2PYf/bUqAAoNRLHYoiIbN71WjbthdtM7qMifMQLfIzNAE1kI
z2IiwnZSkAs5ukzZNcLtoTEVe9qSgJTSAn8vTpvDHEkFDI96tHd4K2rE/nban5Zm+V2shvg6cEpn
cExJvtTbpvDFzjCzZmcbyqQHMzcbh6iebeA22Xmw5IfV1+3OnBESI7vABFWqjnRPLT5R+D+TzOh8
g4PnQ2RoT17g129wFfsmVd9taeSETT987Y6NXkz7ssPomA2M3tdnSHoZwhM38d/fVPM/j2ycLxyH
mpdN2fD+7OAyYabvqNcc2VbA+zr60SPduUTe0sd17Z/CgxmcLCq1Smrv0C69Y6uB5934khQVB8zd
Ettb667PcGeyrnaP8EKpAf/s0tgEP4q3Cqrp/T/85v+5l3kESK8KSbYyfS1K/63J0Gjo9axGFRwd
TLggvU5qUXSwgKfc+kVl17dN2CRbZWbe1Vx0QjSggr+7EFXbDcc2cD4Ae1mnqEqw/QQtzHS9IARY
T+hPlv8o/TH+o7WwnuYMtK0ubgFb/+MDLDtL07OWQxDAU/s1MDkZMDExH9dnCKMhKKTzrRMS8n80
6uHM5WWJF7hBTKKBkuUp7kirvYnlQVkd0pbOM7d4dJ3hDR1A+YQy86gAyWWCg4jh+yA/pVAPeLoZ
tZnNOdYLDAOIRCpDOpe+w+CWmXn14AAp269fmztjoCfp+ztbDRjokk5txy4HuxfJu1ZQch3WKRjp
KGIao8/OFbekafxHEFBbP57A50TNmXzk7l0FpO7VgV+dm34YbnFaDDfGBUw6Sha45Wr9OvTX7FB4
ZPk0RUb/1cj983pTesPIPFBIcuRoUqH6SMX7IOV2zII27BuRcGJA0NA4ttiD2kLqGTs1VtQ6eABj
ku2+DrZp/GQtWLnYIbzKRlKyC8pivGsn936KGTQyhag2rqc1H3gTRni62QOTMOe5nRlWd1OVHtaS
z7xhvh+vubbwOWMzYGy5rgu82ePZh+r1d0SC46LBWnvdcRkgzCPsVe4VvJGjPhDtmS0HW4LnvvVU
fbykjPN9KUp2ibga7h2XGEHG2E+gJ5OnIlP/pCj583Z3KdUt+hM6Vb5nswf938NrhYRiKseJzlzR
32vDKD6Y/fWw5gmp8My3xohJfzFa74j6mMUwJrKhGex95ILXLCgZXr04elNZ659cc8jDCHnNTZem
e7FJ3rDb/ddJvIjzp+WqcHxkT1XzMQs8pI7G25dr1Q5CjQwtSBghk7X0H2Z3jOn+2Cd4jRaOeOoX
9N2u5y+djn9bGNCHqYg7p9hOdeMuiKldEpMSBV+k5GUN5U/uzmrzJWjT+iocVXme86p6qGfdX8ZD
CYBVMykPhSOxznpxDDppHBKUT0QhkmFpvdM/RkGhPzWRt9B7fe+J9G9qr2y/NndLMdHcXUzFOObk
IcAK+qUpTgqRHmQ9YDRd7NGz7ZCs1hnvUdZAHzbG6E4ajf4CVu042KrnDjPN0BbjSHPPuUBCoHGC
jHit5qYSKAViqu7Yg8d6MLI+2VsMM1Isd0SQznOPvdekS1jk4sOxke35DdgrjfRqFBAVMgV+jNDY
nLhK7ye04vSGHl7enDb71bX9varL8SlHIh7SzyTXQNTzfddzsLOLR1+bn0s8mqdRJNULDWcfEJ6R
7mYOqBOl/bPTo1yzEljthl+9eH0qyJJbXB2tWz5GdgClxqwTC1LeLPZs1ukmEl6+TyHcfSPSksho
6f8oDN2E5F1122BHVGf0OdQYRApZffeVeI3s17VlxqGSmQFgwfWzl/YgXPXGDrajy/gJOEDzUfbi
iZTlcPQLdDoqmZJ/KNj9Pwv25SPnotSiuPL+H1FnXCu/rz0kP/C7OEvUHyKCzttOPfo7Bj5bnxYR
7yDQVuRNv6tpOutW2V0CYdQcF3KHKJCuva/haJ3RI/p7r81bWHTxdbSC02wYzXstA3fbgfh+BCrA
nZX47p3gXLojmPuHO5X+xcz0CjxPuiBAFuxX63gvoLRhNcsld4P+/7G2gYkIQ2JzZi71pUxpRpp9
VaDOPQt9XhrlS0LPlORVoiD93nmbDE7W0jR+F2A9NkVRa28zk8ET0syOOh6R1BIIPptIJIM5GS9N
liVPowzwqhbG/KPENkRRm79KJ0XP6ROowV9LSQCTZK2xuXknxhiwjmqfDCYtjx57ybBQN4ybbNMc
Lok+vNYZH5BATuK6LsU8tGeGyjwYtbvpymF4KTIteZge9DlyLpJDPxElsFLVcplFMJj+4fDxZxOA
PzilAA5f+hmu9R+drkASzuTgKd1mGsx2YabtIQaPEuZTZz/2ffurcweyC7E3rTVk65XaCTs1H1UI
Q9FBp5uKBLUvsY/xG7q5+b2ci/wQ27O8WyxOhAN4D5yGcZVGUfUP1hL6FX+Oplzfdu2lYw19fhn3
Lq/v39dIDPat1tsozAJY1p5ZbomqzB7b5cG3A3UC3IudHnfxo9UGhByqNL9DKXe//sT6pWaYmLyj
eYGeUQB/sHCEVVPWH/yl4KdWsE7B6P21XikjulP0Sg+ktTU06aR1E/ZzP5/iTlkPlvw2Ln9+7lHt
UUFuOjv3jrwnlIntlm732vz+ow1OezPdSra5vY3V/SVlQLRgKmNTO6RaP1y8XjE7yZOSMxUHmiyf
5qM15RR3nea9IS37lY2e/J2BFkkjAFtZ0G+9yXP2bZG7b5md0vagbc/PtEfTrayDU/suAX8PckTm
0VjzD5qL1gOSX+uhbAXzWsbMp0rMHWL7jpipmZHF2iKJ0eZiEWfmZUAuQ9y+3NHzvGnwj+w4gAgK
ksF/JG98l+Yep2xqswvfRH4XxbRvewJEZJGe8M1Y75DWXjAu/8aG+BAjDviravOHiuHmV/s6Joir
bPPoCdi5dcD7GmpFm+xXqVXkSrg+VX9JDBmjePRRlM9JF2qBGxxsByhuFgzqZ5P1MCNc5xtHK6KO
Bn3bkxTxYkpyJkisTcOS0I4TWtQ8ZJmFqNF7Awqf4MMBxvwwggKCLgtVuJN3+P3paviHko/ipch1
9zIDGnlOdO9TH+xHBl5bDErpU+66BTEgtrmdGGceE+U1p65x8pPQHPxNItoHfUoIoTsH76O3jPYH
2gbD4CCS67ISxDVLrD4tx9/WobdVT815KNz6qmUt2CHN61/NprU2Lfl/285NHhk+TqexBeYxcg+/
ukEW35klsNF+ufQ51JokQximkSHAIiDu3LnG3w8W0LBTA/hHX04MLWM+esJ183UJvYBWl5kRcFOa
1k5o+Q63hCR+2zIO3lBMu0hDOTo0I/Vl+qgTXgyZwpY3SJXy5qsUfPLyrAKvQg89H8L1u97yI9Kt
qn23bKtCd695BNUpq4dpN+hWfouVZRw1/I6XoXPqfauX9mOquUTEmUn+LqHYkcrSOG+zETz4GhOV
iorqANMpukYw8Ou8ffOy/i6w+uan6+FsFWkA2q4niZ3pQ7mDMFD/xCmy4Ci8U1x0NaiSZL4gN0DJ
SoX7VjUs35P8FREeDeQsfolx2j+1NvvSOMpLSdrTFiR8SlCV9sTZ/eDKwt9HkRUs8QhziG7xrhuk
9yJFlL24jZ88Gbkjnwre6+MkUdWsl1FAq8IAELvhdC6OPewYouyeej83nteHTBZvmIia63oVYI7a
Awx1dqkQz300F2c9LnH564YI7a4Zb1mi0RZcHpRgWDI3Zn8m+807Jmk7H+jviZcBrFWKXqJqyrja
jVbT33097cnzvnicLPG+NqdaaKfM8i+K9eZVl45+EoM0uRFGuif1tMu1Rr/YS8+kw/V7aaaKGAlf
c3iMsgBh9exhTpjhjzUtyW6MgsAGERqGCci/rg80mCcQSEdmWD+C0iB0Aq4LI80HvRLxRwSkE8BX
vonS6aiho96VzWgQPVcYCx4DUNmmHMnZNjpzCIlJrl5s4ZIxYfakVA2p11IT0Ltt1LO9GADdkfK0
6e2GtK0gvQsS+keyYA4ibZLfKejVK8xjApyLHiEH6pLXuZ+dMLP1YW813m+i4n7YgsDIAGj2piKF
czNPMd4Ibkkz4Q7NQTkoSlPL0B6MmQgEjn2o2bIPoruDDDtWGeXgxrz+POVkLxOuHdbavOvTgIGP
CefTrgeaLU2a8gma7E0sYBjqDS4aj+YPEDVqKv5ygR89yfxEy+yN7QwSeW+ds9gdAZeBYKlNeRwK
/blJ+7/0gNSczm+PgeXilq+bdN/6wO20ugRoZf2YgYYI6c270nY3plGPYTCfSlX9sOZ0pACFheRZ
NgrmLUpwsqasmRi66YejDBPBUeWeMN1hLJ0jG++5tMC1z2pby50PZSLUBM3/aag/6RRStDQ50W2+
eAf6w5SkTe7tGm7xwnwmnvoycFzcFCNnMqydPNGQrRevVuwVh2htuTTTJVXaA6JsPv6i/tVNkw5G
xibTIgc0onq6sZ01QBUUAVYy2E2BRWUSXK1ZXzLIrTTEU0dql9YTSGBEKKCe8EiyRbYRp230NmGk
jURhQvi4FazxmyHQSa/S7Vc9oP4NdHIqRzSWO5NQQIPhVFwL5OZdgexoukw2bGSBH8f1nHdX4XTH
pPmYJd0n9+BPZzj29v1oIZclth3Beb7UHPZG16SxGUmvYbvAEoFELbCrgkBHG196jmOp0apuZ/nR
GRTOXR+L7FpXmAUJ3n1LNQRNFb1pyYa4a53h2pcw8hGZDXe02QomxoPlNPuuakMjIcRPoohqGzhq
9uhoW21ynKWL37nRs5fO/mmY2R/Vp9tOl1wO+8jxUxIA5W8jph/LhOIO4nG0izyNDcT2wyZCNzoH
OGGTJWCkg9wI6mSn2/0jbzxbm9GBQKFpq0fjBWsnWHOAmIYJ7AjCqbfz+HTsBL6YdOp6aE0WxdWS
PZsP2feuJWkpqGc8X1Gz1cBPpVF2UdXraBLLWLhEOvQOkY+1PfPaXHM7GhJQI92zbRwF34Put++5
BJMX+lPlZ+m2yNwfXe8LBFKJCUDmZC3NzfTout3GYpaVYrTB3o86pf5MGfiG2ow1S6R8HPCHsPz4
wE8q2aFvbRNOELr2OWXNSx1XP6pJ3zWE1MnAmo9z9EB9ceQOq45FbNZn1HYnFGXfLHJ1tplr7h0O
BqwX+EhrCsnOtW598pTNAsJL0/Pj3bhRw4BwgM7TzL3YO706MKM/ZECDwDIRhR0zSd13DD3JT8ev
ID0NWVRrDae6+ub75Pnl8DDYDdX4nE/w4EvCduLI3PEndXfRXBEj0dCcKf29NXT3Q0TAXtCQhCoB
TRlTenIVUMOWowMkLswMCvsjaU1HTkB8yogTCk2z4pcTiLuVdfU9wlcIxD2PssIx03ojLE3rwafD
tQyF2G9Dd6r0sPP8bwk6kW1memdRxvcmhcFGjs2wn4bxUDLd2pduEG3nNhKAZsRpoobajpF+tkXz
fc7QJbhmaJiC5d6ETEcDv7dBEc7Nt0ZfTnoIKjjz6pcYMTyLpqTY6zNGLcEUBm30ahJhGbBV7VIL
zVwxnoUqxHloaPmoLkOKTm4Q5KMEuyoisAMiCnK7wHl0fX2LmWzhwobVFXPe9fTf8F3RE5Lgw7tZ
z7Z7tMDhTBMij6JW735m5VsRjKRQQdMxBeHOEfkyNtIYgFseYfYXuzLGQ+01TpiP8DSsoHWPg4XY
Wspb28B70KyI9ItilpdRmedEZw4hCcWeyTHeTBler3rJXhBLbIKdwCtvGwGTXwTEL9AhrZT/axLj
cDWEexJZsleZ8RxHZb5B7fI7j7O7ipItdbOtXsnp1Df+rh+jY2z7b2Nbsw8leKAhmmhhRETxtmMI
7UWzuzMwOoalKX7UDuySPB3F1gZFuhS+u7JFFtgUdsRapBOJFHBoM9u31EDnBXl5N42kYsQqjw/F
BPkiS+pHSLjEFfuHuASuYnjp5zw1cOClAde5hAdSaeN9kDS/uzq7z1rSz5MeD1iW74vAfIOVSapf
BIG2qjlTaLho8jFiTSktsZ+0nu4qOBlygcivjAn7q+OfqSpIxisek4gkVd9+4Azx4sGNDLXReXVY
A2G9QoBt4/NYIZLvxxi5SfDDmItyG1jfjDgLyaY7Dn703rS8xjH1XrWaybjFxsNwPeCWHOCcO+5f
TuW7x8xLfqWiCx2R9ycTD0En2uLkB9G5ch0Ycsjc/MmjTRabLLMsg2l55k/65NbWM24K/S6JsrsU
+3eOEbTGWmkQjzqyoKm2e0RXRFr37zZtzq7dqyvrvfMEBp60Fnjj4wJudiG3EMLubCcvfdctcVBx
hle6gdSSVBuvza4yjS4jLlajg8uzNSFyo8oox60oFI70BLFzaXxPYBmAxwxTXR+23RBLXmsJC28k
SsMWItimJL31evrJ+dIJ0RTfmxyEgU/ml87+7XmcTukfiAfGT+ZO0d6WpeTD5qifJj6IPu8n8msT
JiyaMFiPB2ufUArybSWKPW0YdWTBgiqfvAukQlvQX+DDa4f0JMjDMz23IzY7JJmld2C75sTFzmMy
Fts1O+Gab7ItPjwyK0D5077MdBgPWftR+hw4nL5rdgatzMq3trE1MssciYxuZwt6F2SgqZTwFa1j
MwXTNs4UuN8m+PDsARtNP4eer+gNlAaiAiNihIlPrmnjbcSgsOnLKDRVO2zSGjtvXce/hy5/0jPy
UkzwisyMQ9ZoEIoGwkwdQt2eiNMbp1HiE+34jtJzJyrmPSnpJRgg6cONFB4uS1pfOTj1I7YvyzHp
fSH8JRSDAggF9fq+JD3rrDUN7QVl/O+5jr9zy5Jt4kgHxFADLi+mhZYtwm7LOyA49vb2MUpdpGQm
K35O1PK2si5G+mk5lzb1xNb15TnoObLG0WwdaJ0zq0AvQR8Q0Kwl3h1kwSSv8I8Tc6jQwAQ4BRVt
FJ89R6//SpgfbjzKsI03PKeMjDaoVS+mPnzKAUq0GfshGHWayFkYC9fe2sL5Fswcazx9goSqWURe
eOmpAb5TyFJ/djBuD76BmTXyy60mGMdZRFUmhGpych6sEBrD1s6p0eOx6XclnD7oqqhv+SdWQAO6
D/VxJj7UqOkADHI/l7O3z7DBxHTt9qPXtpgcmlPVlnCItPqvCDNf3PIZNYpFzJXN3cYtjePcOi5V
LeeeJO9+9xqMXHfWDpBJSDjyX7qmiu9Zgr2N635f8A0WnuxQ6egLRF50z50udTxyBBCsl/XyNYD4
/OFPNTmEj6XjEnbiwir2R/cfho3ef8xNAk83TQ87g28bWJ/+mJtokklwhEKVO3rxJw4LVdAC44Y6
pTqvApA11LQvQ9RpSdi0XXaXZ5U6Ynvk1WFgkKmbnldRlgb7TwuMm0mTbs8aWD8XbYe7TQMSAn/S
2hO12J6lxQs3FxvLekna29+jiBFUYpETKaBNL80SVpzMeBlrOK6bL49i7xJGUI2ewb1BDqCYgbmY
u4Jg8GdnIvKk05v8nCxaAbrWj/UsMU4XenbSms59yNl8/L5sDgmurk0xle3jDSKJHk4LhkNJ+0Ou
JACsi81B9ol9mrrMOdi5NI8NwVUIEaZb3zcfiXAcOtTjN68Z6it+jb8fvEpdQfG7/6AwM/7saHoM
gphOYyB3fRNA0B8dTRV3km4EGQoNXpkmsnBgwVbsmIxuxs4h+MOpUHBa8qaZWrEbmQgtSlx09rMg
1nPQSD5N3CPimH+QBht/SoPRbaJV5H41CWB13D/1mznagKDgpLvwrwk/RbhW0Sl7dzwCVAZd1ed4
inD3uWV/thk2funXsjbCRkQi0SZH+/kPQ3/jz+41v5KPT4kqDHcCbKE/Ps1MsAi6w31HgxftCIMm
+zaQehtWES5y6Psv+tj+pRveOS/IWWD2cbX01NrOBdHo/72Rbpv6n8Jjz8aJZAe4um3D9Wzzj3Hd
EEVJrCbBJqIxltTldBv4O4x9DbNzQZPIeTjLOL7Fg95emG3bl9go3H1QJPajX0B9IR5vV8D72JXQ
28O0D9qrqBApLNMXs3Tbk2kb351uRMWkvCR0aqe9/xrNQKBsUSPmVUxgJtGPlzYarFdv5qy0Xhaa
8eZ7Y7kYU+I9qwIu4Xmxn0WNvx8s9/1vuwYSEMdFvm4tdmwxwJzUqhqFDhL/jZ/HNFR9LMh6kfDR
NAYtbD30l8vPUkcQtUJCS9iOQ0PiPBACuyQ6jynWz6AHT9tiZzvMRVDua0erwszpabW3pSK43E6A
/dEO+wIVYZryryrvg3sSaIL7ss8txJOYcB3x6JTao5mV2FW7iPf1S+oRm/6zy7a7MKGwD2f0PWGt
NQqD9oqFMHMcA1gkL8ovkqPepldvnOnj4jR2ZqtDa2cYL77bP9moV25K1cYLRx8Unoq8g0j5O2wK
0S7RfX3vRMwFy4h5ZTQC6dT0jjAJSgFqUvA9wNJR2U3SeU5xk3WFtO+BllZ9LF+NGrs1xVRwl+WZ
cWzIY6Zi6pgoOtrVh0l+L+ni7r8W5dm3kv1IhNVDEgQ7302tC9l2FkFxUOq97rOQmX2KTMN/AFeW
ntGN85ljs91C7gYP1HY0oWxrbK9zDO2pi6u71m+qO4tYka9nyR1MvbvZgrG0mSNoxAH6qDsQ+fN1
qhH7k33B3KJ3Ttw+GGJjo3rar4/od+sn+NAOBAb8JF2VjUcvmcoDpNfvCivkvT0obdcnjn0GPuOc
iQkSOKAt4Md8suaJnHOsHUPiEJbCSIeiLjVJuGL4rkWN3Ptw8k+W8rEjt3Zx0BQgXD914jAzl8xj
3TdfJcnENOxFSTAR2WeMhMesfwIyMj8x2ZVMLsBGpGiyv2665Zlmq0cldGLil/vQ0Dp0VN74NgXZ
t7mp7X0TDEtEmV5fOynqa9BhgsWbseReMg9xBBmMqoxQSmgYvrZpMmOKVE73IJaHsfTPX7CvCMb4
Nh7z8Tr5ZfdYFM5bKp6dnOQJKxP0RYO0MTGNWuo2K2/auSVTsbwJLljGDahYPCjNtna1K3JAJraO
iZmHnpQJpA7qYb3SHU5/0aKzSIBJLcYSxkDRbX3GzuGeagLM/NZFCB4FLznzxt3k9MlxdtwPczWn
ymfVcv4fvNILdb3U7vRcWJexcosLHvToSj6DvTW92iAC7rvKd4MaQeFb+UO5JA23VqVxQrbne7/t
yTMrsNVFV6YN7QVvfACtsRugR5VFxVsI9Jq2/UEsHjbTd8HRlIoWXE29u7NFxwQ1y+JhPxsmeZez
Mz045kBi1sx+hwMxvo+G7148q3NKsibRIghcN+s1Lqua+J3+1+pGLYMG9Y+VO1dZQ/QvbFJv2V/h
QRRUgK4n3bC19Qfsluq8UtwGbf8lmnBE5AGXKbon5VDnyeKxsuzXr++hW/wer2rWBUrskrcNsnKk
yW+mzn60aRQu/05Odvk4kZG8wBE8qsx96jq0NJfLXFXJFT1csZO5MsK81LtrQffTbj3jZZBO8Syq
T0XkwEUtY45u+iWjVJFIWrf7vm1JQKsogtUQ3Deo3W8YSsU+miBYZct0TaaTurMa+9Pwe1re3PJa
dETwQt9mVPKx9ormXiNyUqmnf31V883k2rAUi5+0D+yNW0GJyFqDlN/FA5qTABXZSXNocPsdrXoK
tsipPwL+8t9wO208FOvfmamDE+2fc6dMd7AEpyddTWmYGl0PoFxl8DBnHJ6rCaLt6tCsCMao7HEb
FTNCibmffJznwxjt3Sjov+67aAK8YjUTvcflDqwHGBs0WkmYWaVHHVXBmeHMXSk8JIyChLoxqitO
zAiZ7FFxxPA1WuVVOV0hCE31wXB4IyfVf6/wWW6DKlioYDx4//sssC2bVWYA9xZX5jUrgvjAqLXa
ONT16K47ieJ1SnPzTjXPUWTGx0nLHkru77t6echNLH2m3+wzCSk6YCd/aQINyBwSevh8jGAAqLgZ
c0XmA7/xtJLS5PsPSnN/Bx3oryiuxzsGwn2IHEnfrJfrN9qoe/Gx6RwLj371ZkiM/I5cT9LMlEa2
AwO1BLB96Ky0NMrD5KAhLi4Usu25SfrXNvLbbWNY7f3X/ocxj7zuf3tRIieEbagAPbqIAq4Ti47a
rE/N/o2CKizmzLrTCyd+S2uop0Nsnb7EQx0mNmIvtde4b4yfyxM9t4r7KHLqXeVja4jd/rUjQ+e+
c5pDrynaAugVRxoS8wboKQ2ukewCuOEzpCoyF5A+1z8xb6LB1HV6b1kmm/v6t7R/JSOSri4djGMm
uXkGEhoJW5MsWYF5HapgfvHsxKaHlDX53hbFfMW9b4Z6Z8Zh2wvgBrqkbbEs+EmfTbspa2mcefkx
7aPi3STSY5crx7+Udu+jeVKv4FV3vSaqs8tdjmD0X09VQEdM6N63L+PD6oEYS9s5xygaWKkBdx+d
dTWDPJ/QyvRJVNccIL7ILjarpmlVhbeape7t5ofISuONec18Uh07+nRpY619cAzIKSCbspA0cwpd
o4YNOzm6Pe8qmMUI7plbF7el0egm+9amNU/idXC/sl9IpxT7AaV1WLgKOLKODBKIO6YFrZHJM7r+
bIOIKbhz16M4B3njUuIqd5sguiDpI5ApHs/FgkRJxslkTRScJjG7fuFd/gV66byPyH9XQ+6jqfPp
d+os5etl4XZ0KnIbM8FcGNomxxN4cCPGJwiqPAJhneocG/nnagJHnKy+7OC16U0XPS3e8sE07gyy
6p/sAHzQcpgDv54/uVy1wXSvFOQ4zx3wjbd9dGpaRkjrZSq96TEw5uHY4KIyiqL8Jgz9dzrh4Pj6
eNC3ojp3CsD3smBAavg3CA3PjEm86CJyUpdnDupGKp2zbGiIDXDbo1TLkEfW6ntXaGy4gcHxdvT3
KyekLlrYgiVQ4fVytEd5TE2bxsUcN8+qHn4SuOK/G+C8Ss5x5/UhX56pdHjvZWJdwXFlD0EUf4rE
Ut9iNlA+xb15cJpGffNSLO56aiIo4Kfgt/yszWuS1elVGHn4ZRMfsCp8p2qg3RKxcVE226cAE+pe
Ry37GqvuNZlpHeM2QkPgxuI+E+OpxnrHxKnM3xDybG2zDx47kBPH2RzmQ1Mn6UsE/YvFwL2TmChv
sREkiOqTR1EUzUkqGSKWM66N2xnXAmfOdb3MKv4WYyF+IGas7qu0r6CaNpyWLdrW6+X6Da19FCvF
SfnDUY1utLViVf615NIbpflznqZPQsXvVsgeEtk3n9LpKSsnceOAZm0YkGbQJBcRI5A3sNuta8FL
qOWxcW3CcJWrg/5qLX5zNYciHy2ED7DStFtdudWeUxxzSQkIs/Jwcs+1eeZG/aqfOBW0oW4rg3SI
vL6hLrMPkWdyym/r4RSPNaLbOB6vdd90hzrWxyvnqu6QaJO3z43pr5m77MqxeN7mnSl/1EFyb3BH
vQ5pYTDRMGmPFlQGsDNfkkYrdyWoWgwnCy4LYPmur3Qul8PZ+l2na+ejK0tt36PDDvGNQukOFGhN
JzLetNT9VTFUvxmRNN8Yle3sUk7Psp76o8QQtFloMBd/qXDQ3IH3bPPzerV+3Ztyi7i25Uecfz31
0W+AElv+Taf/iN1AP7uq83cI/dUmKLz4sj54y7M6w160XZ+muvPnf3/9b4ig/dTGERLbYjZYbQdN
rkW7qSZ/Y1pwByIHtwCn8ks9qmhvtq7v3pde7j8YYL/WwX03MxUgWyn0U9LUouXBKScSPKj3y7IW
TxmxzbXVJj+j2iHdq7eIgJ6Lvb4AbuKy+fthveToOG672pxoC0TWTZrFY1fq2sl2NUl2c6NdkPjH
oWOI4cDubL3iAYqpYOvQ04LyyrGMDDbbHbcZULCwmkUGiKJ3QjpfcRjblvqee+6Je0e9OmVzxBLY
41U1LNr9hIEkJIb/8juEO17XvTuAh+JSEXFkE2hKues8O3r5musiuNDbfmSwmNyt9BHuggNTOj77
hqFuMovnG4h/dbPLjqmFCB6W/1WF++Dm1nSu40h76432jRAS7d4HqnGVcfkjQjzFeNv9ZZOSJCHW
v+aoBvadcI2zNewDz5teveEB+HrzXkHA+x+yzqy7TSXqtr+IMYCifVXf2nJv54WRxDn0bQEF/Po7
QblfbvOiIck+ObYMVbX3Xmuuh6iPCbVJtjpK1j+VpFyYOSKTZz46dqrvggobiGvX3RrMhgTAp/xX
u8vUlpBfFBOzUlAYfnYYjYFwWHegjU5FHNUVBVNIzzWtiGNGdxwzrag+LbDF+3Y2yGVSgjhLI2+7
aOYnSBTnUTHUYCCHfS4nMTQsRpBwOeP7eLDz362igAAS9NZq9u8qaj4iglw+M9yAFJIqpAOV1y8h
fMVnNoQ5eJmYYHwY8Q9ApAthYnkbkxJ0CR8cU2D3byINP9WgtEday9bbnSxi0Gc6Mt6yjl4ZPxfA
mh59bb+4K5C9bwivkTcXbdiJniPo0xB3Mj3S4NmJ/PIdOXLPXmtRU8VF9MVtERCO6Zas562/ckqm
Go0aUhgXVUE3NZU/o1EdPFXr73pLq8Dk+LEOq+q/0Nb0x7LjE1iegdwLdxPmtkeKbd6rdKrwFNIj
FClWVvAFPyWBq9QB7jeDGTRvfm3So07bQ1JqV0OU0SMxiuhj3J5CYJQkJXQcMLF2ndKOf8zLQ3IT
3To82LPgPWkhsDWsyFkoor1lwkPpbCPZpw3KBHu2JrfGpuut5EKGQLZnCPqTaxXErRH1tBoywlXa
02wBf0/zFK3rMPVnlufo3XTpdMcC1OLy1arVf6nSLi4h8xxvPq4zjNMv4WBUzAWY7aU+9ZEfDe0+
5Z+mq0BI5qI31MZnRnzxy4hbaZM4ZX5E+T6DRAqMHPtIVP3eUykfctEG27Eak/3o2d2hgCDyRkwl
GWNp/AvyJvaNYswfdX28Dsgxd2j9pmNZKucUVhzaSs/cFSNyeXOyqmtF4Pp2YCt8CfzIW9E5/kzS
qHrw5ushm68Hbb4e8CbgmoxxOcNp8T2LSnCmIJupS1YgTs4xbhNqODlA3ua/cfz88O90txzxCvJs
+wXNLFMEfnUy4GlRYUx6QZeSm0nO2Dnue+vZDDQU1WX6SiQIJJrYb/aAvKm1s6I0ISLZ5aEeSK2W
fvPq+112sFjT9lT5h4jp2GPn55yHjKL6E/EnS7o/jZYSDJ4TCWNVstgNZcQUREuy79zeeDna2phU
e4nuauP7fn4h2s1/SMEJrm0/zT/+bti6d0X6qD06Y0FxX9fU+3HqvBSTCF5C33jN2a6vpMH117K0
tJXnXSCODB9a0eQXxwG9VgeN/m5kxqY1uveFpC2DXG2cgtmiyI2XMWqfO2l7r+TXXuLczd4DabAC
SOM5qrsne0bVZPnQrgMxbmuMva+9S7Kx35fnnvoW9WyDSrZsNciAhZmdQwu1MmGD9tVwonYdpzpW
4JmrqWv+oWzUXjHTqWkV0eeCMdva8YgVt6h2y0ux0GZ7ZW1+lU41XDFOhND5hYNasiwBAZdkXQaT
vwVFUl+Huu02rK2ciGddP38Ttdca8iWngk6YDYd+t9jZ+jT97cKFtROImskouDPBt66wemEvZRa8
QDTzTHznHrnI2jiR2We0/XGKm9ehe0gqdHa4hx5o4spjOJBRwotoeXfqHsK0ct5oCBAFWZHZG/pW
dIWQXb1PLL9axrrhVF28TauQce0o7Q/DhwRi1V6/Cb0B1XgyXeo+1zedmRqbzEr9Hdlcgc30sAdZ
P5niA6sA3uvC1XaJQ3JZ2/PbGgq5bGLG38ifEDem1xDt6vPywF2g46y1yl3Qjf2z/4B+LcAf4myX
LaF3quJJNjqYe0vbxBY7+Th46QgEi39d1fJ3MwK6ko3THkzDHXAA9EcJReunHmOl7AVcD06GTNk4
9ywPzBBTDpKds11e4rg+DRKyVScU3ufF+DyY4Y1owV2HX//FsP8aM6TOVH3xEJV60jwwYsgKoa5T
g9pyrCN/sxi0Yye3T+2CcLdVn16hI5Howgn9WPt28hwqgkLvPxb6FYtbnDDz3mti4mdR01dclhuv
qcAlLKRnKraU1uZ8Z+djnl4kfGddoc6aoEpwNFWM2br0en9qEcR4zQyIOYFiua1jxudhnJt3vxBL
bbepxsqzjk8Gfb1oLSYijIXZaNt2tsrj8+yugF+O3UzfXx78xNC2Nj/8+t97LQgtYlKjXaPTQqW5
zhCgB/G5sePB2pj5SGom++qGBb3lYJPU53wwmw2d8l9VK6LLEnXQW7I6MXUg+WEe7ZGJTEbKENX7
0kN6M1dLIhEoJmJi5gSp2JfG9ykJ5kp/EA30NCv6jzlIwKkigJk9GcGrJTWzW6cjmRCLP2oyPfSe
UVhulpctOVkHoP/ByomCZic6RXyN2xmvaVMRExkK1vWxL54qlQSnMiHJ2G3C/hdV9XZKTecT85Tc
tfMYrIhsNsO5uFVciP/HgzT7W24w5Z+k/jtrreCPnvxW8fAs2aFOXZNuKhZlogw5wQDsXE143tjJ
sUbtJnIxEW+X8QGmSvQkCVheCEIe8vWXVuIAyxCsQhpA1pNqOuIOB/0OzdTlAQLuky5nqE02vqWS
H/ne3iQWLr4th8zO/rQzN7u1dkP6LaNgdr/w7M1nfZdILyBE8+u/TyuYvSnU4GvolVc5jfpDVxrd
Kh2lf4o7ndEBVkwMayFQUHw4dBchJz0WtdwbsIBOUlL1LSVuPerovJSWXhh2vUTN6HNjX3Ady0cA
G2RxTL31H+MHlHFFF12Gro4vaRP88oqGirST47ZxDWuVHkg/MP/Uvvfiavr01lrVvtS7P8ufjwA5
/dlDK+nMHdf5un7yK1bZaCOGBF1XpTln15ftLwNm9kqGSfYB49LkQnHTkyIVYpO4jF7mqUNKrMEN
i+u5lybFATo4souIOp68tkdT6OHAzqmrpFeel94vSQwMYjR+2wzd/YWUwnhtp+ROT5jH1nktrHMA
0/al9akvnVA+6VUQXfI+/DD4Pd45rjPUxZ+2vCI4ehjK/D0L9A5qIFxOL/sdeX7yHWQgrMdU+4hF
Mm0tRAMoXe36oYEY78j4dYFLq9r6FbvDCF0dnVNaVvZ5quFoekYbPBSB12+t0e6fi6yyoaZP/Xui
09Fsi4JpRkYmIyq9+uwScricA5f9rLHf6tZQb4au/9Zyfz41xBSz/RX7LEkd4zez9IGlvTZfUHTT
ia9VsZdWsW9aIFFW1jIHc/05ygLp17qfFErh+c3ly6Fhe5eS1sfKmlr8z/+TXLM8K1HouF4HXLG2
tewbSWeuVdpJmWzYVBTzIyYwei7zu46KvN0ku/fUDOprYekYrwY2FaeRiF3ml8sXRt2cE42dur7K
2vZPpZdtl6/++5ZUMcxtBu1NQXa8jQBRj1qBSLRABXVb3vPE0F35M+5B/RACo4NjSPSw2rvV1F3U
LLZfnuXtF9OfltAJn0FB6XndRWbYA7WxQp6DSATp1hz+yTD+LYN8fpQRbfhq0L6Zr6DeiysXdgF5
q4XtRGfNN/PLvwdMkA2Sdvd7aTiGuT4DjCGq1+o8lsI8K9cRa3t0uvTDjET3qDg2bIgkDnbLamKX
EmBUieZdH7pjL2O5zkIukihKvhfDXCETospTuOOWDpR0xP+6X/ahrrPTi8pMdLbdFWtUtnVEF73Q
IzsWwNkvzQwBicZ2wDFmKgSRrAo+IiH50UaDd+jNU2vl5tpmUf8aNOtWksTIL/HBmnIKXdT/I/XK
S+yzUCtyG9eD3v0MSwLdCHA0j27XH5VtuuuGyuEkUziUkc+IQh9bkptl23x5YQYlQ3c2kzNTurSp
evI6YDCzewDHKL4qBWXbHZKrMvzmJ9oX7oXaCK8Je++N/FmOz0oER0Ec0HYRv0xUPyvhMMH42/ul
ht92gjkf2i2XztEwoYaq5TnxsQF2gYIxL0HcVkI9GiPSed+FNrrsnUsD3FQebhtR/tZ6zT9XBMN2
CQM2Oqj2menyr0zWIxMTXlUEAmEWsepHI/4ZxM1wG1PfX+PaO+lz27QZg2qLyYuxYcdQwIAy+Esr
+RVrVf6hu/1fB6vjjbUx2dU2Rkfa/91Vs7Z1SGSpiRr9nhwxOTR5UQNw+pn30bGNmAdHv6vxcfCb
o7uw36VeAgEEyCgy9aDmTsayNSkEWZ2Q7ldoF92mx/1xaTSKD2O0hjWBdG/DoLr9fdjdZX18LsWp
yxvnvR2hViDk8Ul4Ms8AMOwjilJm4HTHzqxsdNdzYNTShGM//9+Ckg16zGlgpzNUb3kvsX+zTw6w
KfLoQaJLWauxh4FaRjOzqN42/LO7MLHt17nbfET6A6lkfhmPQXq1E858ZHmOLaIHXLAVwttZt0jH
03pWJuya+auem4VnsjY7JufCeCkBsfitH3/6GOiOyYC6jRGESZoxylQb7lzquOmbr1S+t+q8OjKc
dJ5I8plWRYAN3QmtA5AsY531ytsSB6ilW+GBX+k1e6s68aHNHmt/flie9Z5IED2b6YUh3jvSjelJ
uk56q20RYosOwi+tiIptkdmXgMbRtTACcMsgfb98HMtrpWvmue39+E0nCQJbpnFaZA53z7XumuOB
bU1wdEvGW09aO9Me7d1sxq8hT4O3JkgYR4TdynRw2fkON09WFX8LvdjHzfjvQL30HLUiHvb4Yd6k
N84BP1JTx8IZnsb4wWvIvmPcqyAKhhwo5uHf8qx36h+dx+BqaddNrhE+OPp5cLSHhYjDZGWVTNG0
4lhgX6p0OOLtaDbdHNsVAXuIXKN4ag3dOLbz7Jn+MHjtqXjrHFwvyAR+qJo4rCYwpv2C1UjcFsqq
MUGAKQrM/4OO89FKBgNEUlzOUTK3zmgmbgLWy1AjYHnlhVN9IYj57NUBmkobauuhSXzW5apJL0XL
RV215sHpCVSWFOL1DONbvpYjWbpUtXwgwFd01EPBxIqgo5BC1HLyJCEErddF+0xDycjG+eoZAQj+
BQ5LqCRhi/dZmQs2o3TzcKt5/WcSGayI3i9tzJ7xGkE6F/aRiCicpJLohdwM/wiwITvkEcPKrsbx
Qa9b5AhJWiWofEPrKGoiwUZEfr2WRye/SE8GYRTjqtEM85jq0d/q1PUmtb9fKvf4AJIXYnoLlDtj
NsidmES4aZPKXVvMhhiTmtyhHYNz/Cq7RQYYYl99nl8J0MG3++/V0b94ckL9SQ4kGNgRHOalTqIJ
P+yXulY5IeFWpk4W5DyVJwmRzpBo3I0FlmkdBJxPGMjHF0zfwNbmuUlQvWrlWHyQzCgROcSEXqtK
bKMp1I5Bl7xmisvalmoXtoY4L0N1L6QNE8JcOFZV+lpkzY8RBNKjkSW0QCq9vGmMCykdpTxgTMjP
TjXHOTbiSSvM6FM6GqU91cJEwvPz7CNYZFhBQzx11baYXqL6V2XSPrWoBF+ZH71kRlQefc5Ue5EH
qKJoju4XXrGeEUe3QBDaQzUP9KsJVBg/xwbnXfepYvV8//IEbyzTyC0tKldbicmVR+Bh96i/1tXe
kesHRGqD+oEK40jT+cZghVLnGPpBtq+NmdM02wQhndfEFMlpq7mt/64GUkkI1fJaE8G8IW+lfrFm
AY8ol4UUtN2dEo0swb/X446yo33NJ7GZcNpuklQPD0aRvmdRrD3Q7rHXWjkFW81Cj6x6xkwqmecH
SPl7ExmWh9jpgT7Gu57J/FZ52s0r1HiiqYNYRFX1lwkinZBMHqKyc7ftkv2AEXOkLXYXPaDJIhKH
s88qmvWhY20bx4XZr3wmRAGzSdJtAvoXjVcaV0vbswOUD9IxjzYNwOMCzmL229hhuSdp3MJppp+W
6YOtA5FivJqG8ACWsUafk7JdWd64TxFmbOO2rjcNZhDsHyiCRBxtVRgQNcNA/d6KIVndPEaN+9Ai
/vkM3DGD6tNv7jcR3LcksSL8h5X4iEo6spXmEWZimyMZ9zhcm4k8mgwH0TKK0DEUxGUIsEnRvNRy
+0NpefIdZShReuLg3Io54cLgD5Cb7lqueVTfkHNxbcuztCt7E9acImzptJflIdL1HyYjEY7kmPhZ
XNP2GAukdzFR3jQ/ry7gJhbAnDC+RT6pJ85obJKGpc+gQKlnbJE9Vjumbxl3W249+r4OfahxnpZb
K5AWO2OhHmWwcW2ocm4XzJXZfEH+8bpEfYcFzGHb0BQkOG/CRgHw6n6NhbqWrHKBRYDdU6y7uSUR
mnl2kBmK75rlmpBYxgWTqMQhboDqqGFC1UtNdrR1Vz5pEeqV5aVRYaBbon+iMDIucQvFA57zSjbK
eUcbcKQZTxe4HjcLoUFSh2w1xoNP9K9MPNd8NlXD75Tm3Z6PRjb+o2vkDNEXVWLm9M9d7fv/x0v+
ANodvKPyMqNJxFlXZYSalb2TnKem/m+5QkukV0w1FK2xIiHDogkVSSQeZInyqW48ZvpKtMExGfVt
Nmt1FsACPS8SeeNnNgDy8ViHmVgLGn0eDlTPJOvDHyL/BgX6N02ZvQrRtbh+5J6TqvtlOgH0jfnU
pEL2ryyDzkxaXnlJ+ix8Zri602rx3dp4WBJL/G/hWppaly5moFk0JqPmDDAhPzV8/bgWeKmSGHqG
ledkDDZGsur77LUqaMgSiWUfB6fod3lgdB/9kG8ZOaavkSyyF8AKoK9QP0S0+e7SqSTtwvP9zshn
3Xen4C4Ij1icaN6p/x5QS/oNdaaJo1BkaBozcbwxQMuF1ZDQq89eVNBGv7Rw1n/3YjYtef0pFjbG
6Ml8dxsOZ4XvkybpigEcK8fdfw+LnGF5WSjrTZsj7oywxvc8I16I0QpfO8DW+7ju2fGtztlFJtus
m4AgWHgKk1mupCRpbQErYEHzt43HikFUEwFrWWE+jA2maoUGsaXDcEi6Mt71JuTdeUnyo9xeF3ES
bSPiuPBBNBXIeLAO6D6rekNA20RpMA+VWSvOVRqUewkF8SutX5ugLHdlOWQMW+IXwy21PwLEgaTS
XhmFhbACoRW9/LlJpQUi0ZhAJogILJwWWh962FAFd80sQ4hgvHuVwbZR4c8PIc8eiIAt9mZmaW99
7z8lrWWgnShKCvzIxwcjQyi3bmHtKSMeiVNC9t1b8E6J0pm2dtSXe9+JrNc6+Kpkr/+B//g98Ed/
0JAOc3KV9boA/PW2PCOOtqGbgeD6aJu1WoXzCKVzWIMaa3zKcqd/cVuWCDtLb1yqGoJIhrTh4Hw2
lW8eFqpVZOZPiBzG411HVqOy4I4Pz4A7bAiE5vhjSpGY6oPm49jo3IfOKWy6gGsTfiD7QaQfIWxo
m7RMvqK+I+o08OpPz228i4vJqXFG/LlOBZqS8whR0/QMLXdyD0oHl+2E3JAW7M4dAvbqRnYIemvq
Bhc3/TqqjAxOGSqtkJyjsE/a7aLZ0iAS7pZnoXCznWJ4ug7r6UfvdMO19rJ4H0QpTIUkYiTaNy9B
hd5slCCL6Ia4J9KhzP2YCbDbBYMKgJvGU5knxlNqAhFhsRNBa+4lJte1ZLc4xj4BtcsCFA/uz65x
IDky33/OfevqTuVvnVC9x4TIIAS/KbdLgeg7tdzg0HbWSzsl2jmL+hyHN/+gnvnlJ/6J36XFuJus
iHWUutEzOefGngH92URVeCBdp6bCi29mZvfEwWbfC5myd6yfIOXsw0AZiwiQPEKNczFMkzT/nfbe
Ad9N+hkEHZKboSlPFbG/K2nbIdMfGgOtPf3s9CBGcwcALx0GiM11ZK3MFJPOHbXjEehTJM0N/tG1
t3rzLdPSZCOF5h4ZnucENeTWegA0Qb5kVzEKRwCymYRvH5yuGV/oQO/SFFWVCfbmouysvcUVxjKd
CJUtyhTxpsVkB+fRJ2Yf0mRV9bDU9izwFFHqRSv+qFlNlBvzj+bm9Gk7l5ay0PZgFV/CTKavWaZz
Y84WmvvS53Tm29ISr7OENKMARcXSEicxd41rf2/odXfs4tZ7d9Jxi0J8/OGESCwRt2lHrRO/NRxu
TIB16+aEXrMxyR08c36KXi0+CIIfb3poph95Fr9XeTJ8TW2TQGlIphfLy+S2H+Nd0Hcnt7ctoOTi
h40yhSZ0Gz2wYkYPXWC0FLBOuS/0EoYrZj5U3Hn/GqUIHMDafA4doi+dzW6j+9MD+8RzPdS0EvAy
P+WhhzrYdft9J+z4JYMcQOVwNQkoWY8+URdhoX0tsvp7n2CsKh3LYY80uMvznTcODzQU8x0KcLJr
Ow87QSKJbZmGej34rXtzQBqvsxF6TZ1jssxR/1+F1lhPWTN9L3+L8n/eV4zqsMTFTABCApiXtAr0
iOc4UZD6DHURTvDTaiEyZoEnHnQTX5Fu4D/ObUSMhdPT4ePq2HDqRNdKAkdPexe9CuBmwawwRqP7
mRC1vE5yXFKWg0NhADG8tSLzQ4sMRjhx40QXiBreMH7aRH31fakOfdsm+8o0iRBAaPbQ0QlKqvyh
HkidVxYc43HeLEROqxRdNpkusWkeh978GWWgxc2a2xNlYPEJjXgCM/9h2K0FcJeQU2W3xXvoTxh4
aV/h3CnKZwP58irNzOHUl6DKRFXISxLkT0kgm9so6/ridrncaAhxN1qdedvUH+yToPBeD3EABZrm
+b5xLXdb+RJ9g+N8GLXXXGiWyMtgVtmO6Ty5xf6fxbkiZvtKDmRtxeUTnDGuBpj89iT8ZdvSFuOt
TsQ7GtjqSc/IMzNN/7ctiD0MQnSHSx/kX1ukN7VdpWuXya7oTw5inxm1QT+ShpHWgyPErjzPMTKU
6m5Yffi4GBMaXVL3xBtVK5RAz6Jag9ezzst8Oiwt+TBBdJvAowwpB+L5tJiVjXUcg0GtvdIZduXU
s4zOnU0iGrq16ZW4duLspkVu9AWQyFIp0Tea/PskLba6kYbvidZ2jxEuQDyBHdUfojeClFcGDaSn
ZGy/fG9ub/lINsMg8S73Uzlq1zmkwy1XcW0JgFG22jmMMXZDVGYvklOqL8KHas5xJxuhujTTxEl1
fmmQ33SYmG5v3COYo7qA1poRpToEJoJIQoS7PbT/5pU5PsPP3Cr/CO15ZLNf3/0497XIilnnEhHo
lz7L800FBvpVBOWrmzJqQFryw/UiDnUpXZq6RjTRp9XL8tEggdsiyDuydsqnnp7cRVjZO9M78TaJ
2ardd1xwWjzraNpuz2KF5plcklfJX2frao63I6QAfy+o+0tMALvlR8VtsUxQkgSHdMIOnIoYbXFS
9AiOCvtFa+1jJvvhkbxD+4WMF5f5s45IWgJVaTEv3MrCQmNDd1hnnn8c83i8cax3N21v+1iVWpgz
7Hd71/WY9Dv4+RvVjU/30VmAL3cTls1wbTOaX6gemj1nD2fHuXvcLiYLcDF/X3bt1L1NtyXgzchQ
ziUT84doznxJwiKdneV4hXJ0EHjY6GuQN3/xHCuHQ4mtKqxC6ki+sM4XXS/SpnrtxTGH0bnTi9hK
rGKMdudEYIgnTfoOmZa0Ax/U4n7STcXvHZDjGZguapyMAZgMXTj1VvJDeNHV7kfxzaZ7JfdlY7ml
uCxeyaAmi7SZvAfR4DksihFoAsy90WV4T4yu96zplG+VzerYhcf8XlWHKI884dj8D8uTpaLkScd/
g8Be77dFbiF8Yvj0fn+WIF9alnfDbNJVFZaIJ7PGeU458N+ZzcvPkRFzsKHHNfUxf7vaUPaZ2Vpz
bMP6tSz1rUKrSsiVM21Y7eLvaupxGde9OrlEa9P09Fkw+vLThN66zVsGu0uXmhPk5v75dJ5FiNS8
8xhJiGyI3eQ0GMGuMWr5PiEEPXrNIDmG2+Y6VkDRErPeOnYY/Glq87nS3dewGutXy8++iZlKf2KJ
+lZDDZTAUF+ak5/Y3ayPZCS9llEjM/khStaRm2wgL2RPvYhoYo8+Jp120PdF6djQnwigmwHhQTpk
jz1qQNy28CkM9qwd2SL/qTkN2Y8a6+BLH3ZPkt/MYULIT4V975rpYdFxsccW1Iqg/wipxpFHPt8N
r153q4SXrSJnyt4pp/nkiqJ57MApHsxkZqyAc9M4eL/UftCcQsLFV/Us4VveC/s/bknGkbTdd73O
rB2TvvcQyxmOvFp8+CYJ8rqpJRdjCcuq0xwZaAy7JEa2t7HnoRDU0vFwX1uItU6uC2bfo/7e494/
h6U3rObN+rdSX0EXcrAbJ+IH1lQoE+iDCu1LbvZ0ao3UfBlcuvdpplwyBWnCxwDCoLPjMdBnyD2V
DcLF+bMENfbooVU595WMtnqpzB994q66Liv3VMMo7WeCvuvAjxkC0R/Esk1gJxNlKJ7HvNTXIujT
Y9i84KMXb0EIryhlRr3BguTumzChqo/H9GJ5/K5G4XZPVqOYIVnVdcoKbRNUCveS4WXj6f40YFi8
pV0HzRR4YRM336jRwBfVxb4FtornnFntvGbq5thhG3lwu0p/qBnl7xUBHpf7B6hcRP1ugvCyRCd8
dwbZtbw0jrC21fyw4NgV/BpdHHw6Mcf/R4Cfmnqxvescp2h8yLUU2bwP6//fLKll4kE4GJOc2fKU
dwPpwhxSEfszuOvkcy4SKqfK61YZSUDn+08G+nUVzBKkxXcjowlcbqT3G29pXmc65B7y+w4qytxV
CG77YllZeEiZZd6fLYUQbhfJibiST5EXGWeTwyX0bzC/y9rmF0i0omic25bVaQkmCHTwVGEIRSsx
ctQWdU8r14HWNUVBCIx6yldUTPavACGfz2761lfqE5wefPUidLdLm29Zd/rAlJt6cH9NNlaR3u7s
Z1Fm2dpLS/Y6SzzEia6vdYcJUikwLRjIhCQuDBCvU/UscgEYz5jRFMGohevCF986bLFTHqbtJsll
vM9EI+kfpvKSERJMnQ0MNTaNYM0/rj1IrMGcranyaS6ctdLJ/8xPCrIp/oxpe2ZPKpZ3/u8vaRDq
lu9Zvpn2F2Nfcs9Lw+EDmQrnFkYZHU2m4ltknJLlAcu7KLXhgrcFaRZNqC8uKWy/QNgefS9xH+mJ
Vcw0XO2LdDwOY/8M8MszdzbFJ+7WKx89jWS3hDbjoz3DalHqy4uAmvuGGjAiPrSPrnilgnNblD8C
6uXz8pDEJpFh6IGIP7WOfVRh3qoD64gThl5ky8m9QbLwlrogpFqHtV4jZey6vAR59BkM8DS3jcPx
jZDd4stKAvRZyCdHXQuO2SwbwaHZrcYEsJullLhUJmKPpLHUPutA4fiz4l/m/XvW5f5zo+Jmk+vS
O7h995FM1XBKDS+hXaLrz5D6yJujaW4OW6chxZUObHbigkxhtjUkFtjoL2jUbruWnIWlm+y6CdgJ
PONcj0ARoWIL0sAEF3C1JvSLYbzZWzn96ODHKHoS9NAsi3VNc2PfN9V/Pg65H6OmsGyTTHy3mXaO
ETLspaGGWs3dAG+qv9Bd/Rdk/CwqU896A4M5Upg8sGHCaMc+Vsf52zC/0HreXr4hVHZyf/bvW/Wq
Gx6FLIYNdqv6AzPxZsF8+63pbLNmyGAGZQ3tO7UJDfq4OAUUBBZyMsk6oAfuwP3Ii54V+v973VnV
9kXmpvnWpY9a53cbV7Ti1rgjzIJo+l2OOutFpek3Ny3lSYPItAPuBNGPwfBh0FW26uQc4dh0RFQZ
tKW76prp0TTn6YbbsuOQC4w0+dBrt14RPDRe4zpPPqKY7GTBKMgz2xptbHmq/TD9qAivBHgGQGb5
rqAufnWBV+wrBanJ8okENeYNZHlog/C14so5h2n/961KtM+E5QXnzJ+oMiMrfMKJkV6W709dXA93
b1gbcTmSB9i9kAUMhKYlf8ScEPen6sFx7B6hDjz53GMqybkn3VjzexwIf6gmA2XSDAAHsfYyH6dt
l9L0YcSJ7lDVjVr3Dq4jSEj9SynR8Ji25FYZmt0i/Vge2sTLb57AMZjk6bgrup/3iaOK+mg1Vq33
DYnKopP8p07QefFRqdcaDe5K6WZ80Ab0Jf78oClB3qsd0o7BOZUWHBmq0XiMc+EeTXqSxACi5VBd
7/5IJ5LTQKO8N+Yw0NDtjW2OG/uk13D/ka7NGjk3cdH9Oc6ZYGm6Rq3y18tLrHtEcOSjCUbJb3Zl
kk3nIaMpiPq4ZIjhyC+t6ib+DMmGM/BT6SXq5icFU+6YTgwIKpLEWYkas8CUScLWcryUlhltk4i4
HKs11WV5Fi0vHbYGs8+f6J7bzwY5IlaY7Vv/Wda6oIjhoRfVdHbqk8ewZ12LktpGzKlPOKafUvyu
+yYKFdKv0vga+5s5Od6PxJ6YvDhPLUCjq8t0HwMNxp+VatJot7ypRU20HzVEvWlVk4KO6Lxukmml
+1mxM0U2rFQry1NujViSM59q37rGVW9s0O8z1bHEDBaanWJqYFQkVyYisK9U89xDSeb9Oq6clLyi
zpq2PVb+2mLJbPPceS4JE99FTS1OMgjGq2M2uAUTMb1DF/tpWpr2R1r8jVwav5DTf5t0QceywFqM
4/7DLwFOqNx/HDpnwLs5D7NDH/bH4B5b7LorY46/HlxjPFYzCiFpbaatTFLGpqJaZsz/oJEURI8X
Pr/pkrsqVCJPowtkk1bRuHb6NjvF0oWsrrJtSqPiRViy2IcVuHCqtV9GnOJH6GiwtfkoTlNlydu9
M1SZzqqfJlARkHSwvxHK1s4vCcD0N25Win0bks5umn19xt3Mpwda9oCFVD8AKNV3sjSiTRbTqw4c
q7iBYo3h3kBzstK++RkX9tFW+P06Jlj7sqiK/ajC4Yg2y7npo4zXveHU3wlYxqZAWeZn/gX2E1zD
IS6PePe8vV6M/4uxM2tuHMmy9F8py3dUw7GjrbPMBgA3kdooaosXmEIhYXXs+6+fD4ya6crqh5kX
pRhKLSQB9+v3nvMd8yi682qQ/2hmNQwWNAPHSUVMNWvLobWRZqkZ4zmy4JK+wmxhT92TFkX3eqFP
7+xSc+Oga14PzQgLmxu8hHjpnci9r3WNJ75+1tnGpxzA1y/WaTUCvsClP8Z97DwCejCfaVFFJY4l
nGQNPblQ8/ORKMuiH4ptJKzkNhPafNDgcsAjneed6IfSu46i0UfppxEhzW8wPaFR23GKyvuJvJ4k
Pl/DgJmTUX2HQ6CYSY3pYIgu1w8qglmcl0/XBzZOODw8wthG9TpdlPDj7HIQ2yjTZs+4GpppfTNS
QEW6+Ve3rcZ5redQTXSI/m41if7aVKLcK8y12Yl5qNOE9zPTVY9pHZ5g/dsoa5HOsjfCBqoPkTLT
ljF+Xjdl+L/qqVbnwpuVuf8tMOyH1VKIXdmzVk/s1Qo7z3V4LFgC1DX6A6zrS1a7xv00LPV+sLt8
o0R26F+n90pmm0c7RZFyfck0i4QTo40D15jIVlii1aVen5r5/hqXjJNHvy2n+nh9xMEIQOsVx/S7
rrX1xiBMju+ayRrH0JeV26tx3RoQ5RLa9y4V7cd1Khmv2tFcwXwBtRWjZKUbu77o6cauu3KOrdDK
5VMDuaxdVOIewTBvQ+ne9bPhnuYhTfez47SHQih1UGsDo2q6SHVdRa+DRYhQYoApJJPQORPBu7k6
nhI92vZDV922efKgLJO9TxUVVFXYdoGhLQyrYmGxCVjl9++HMF7WgTuREEXp3gF6RN7a68gy497c
/S5pSjE8XRvdcBIdn1CU4Xejm+BhnsiS0GWnqzPqjbxjErQDav5Y4ZPhXMyTpE1IlGxxSlF4nRSo
YPRv108d+r+ncP3AZN3Z6Xn7Mrghkws7xTnsGhGUtbp6b8XIubPI7jut5ayRN9GRNht+LH1RAugM
fu4QOzitxwyZE5JWzlKnm0RP24G2fN+Yab2fO6XftXYJCTcrHpLOKLzKno09xqFny1kH00oXk2EA
W1cgRG4woxUJ49m5zyvD0zuIEqgD1gl1v4QBJKOqYeolW+f1txhsTuJ8E9eT5UVjdLjOAESHqhDn
FgIisZRiUyg5csLRuF2PAEqpVp+Jo5wjqws/RPjCQeYWWU/6y9S6D/zB6XNuJ9GOwVIS/N7S3AWI
+NBSZrUcVD+5qR5iXJov/NybbhlLf6jt5jmfRzgNamN9GTgmbfx0C/PNoGAvxMPVzc3x+mGANv/7
M+Icn2gxLruSc4J56wCjPrmlSePcTdbUlNUBUo3DS88Fsr8ed82sMrZZDN6Vl+Ubz4F4MMo+xfvl
2MfZ0l9TLTJPhgZywFi0Gr3R+E/gPsEJRGZSgv5+WVA50M4XpXt//YDQJ9xhFhw9OYX//LfrF2Y7
xzSLMMPv4/EHKw/6dbsujlkxRXfXw25po2AVJibbMQmus6NJy8zHJMdwvIrD63x8aWNhoKN2aSu6
ln68fqb25mWGw9JsSK9wjlmZ2D6+WvGq5fFXB0Lyi9Orj6MkKMxlwr2INSk1UTSi3B8Buq5W5zAx
M//6O/UeZGSbgwHit2/6gfFJUSQ22gKoxb9bO/1MMkmcyx/l6orlLIC9pmi1Yy0n2BaxBDSyyCP+
IqKFr5+ykjH5Um/g2eq3A6wYejHt6SoPq51i5lxkTBvSWgFh2pkFQjGeV2aujbmrnTYTRxkDJtwI
1Xn90GrxscXLf2TAGBOv1HXFFhsQ/cFeV3inchKbsTzO0t6OQCXv7LjvbuBQ01evh7t5/ad4BZhH
rJpBt+hELjaARJTmVCfDfGrXD0Ofrx/M1qtJ6tpM5tyw2zFgKAzzwxBK6ZUqu22UwG9Uics5lu3C
pqNwU10zuRMVwS/HugdNGsORERyz3rWhk2R96KsN2qyMdsYTzBwvWVcRDGHRCZnER0RQyfb66L//
XRETmQfC9pDo4IarnPW4NeuAdKvMQe/L0EGhb/45Ef+dVY39OfBJnPIvOMpNtjIJ6fCh06Q8K3b0
eBUGNeHQEiNMJYM2QRJf0rypSI9oG39OgEp8hy75nVosQG242/XBKDUPiV+1mdwIGc76rnXp7HpE
kBBqWErzHso0Q9N1JKqhkvTbgaz7KzVPSTOTIZoP3pc0nGLkRFmTpBfb+oxiQ7yWaIS8yqow+eL/
gjNeA4AWyAuingOHtdCNqZnXHUeXY6ArimCSenkrRqc9p4LBJtf/gbbtCpwWjP/pjz6XLmtdmFSo
zHoWPIgvyl1hD7eMEcKXibMv8ZjhhGQ/2V414s7cnKOcJstVYGiNxaEAG1+50xsMxjCATPsrcpT6
JluBO0DXaenNBfAqh1xCVyjy1lKUU8WA4qm2449aCOf3I6EiyHCwptMk44tZnEy3SLtero+uHwYk
cuZCou71kS0FwOACCLaZwNXK8+mxmupvQes6TQm4oA1CShiNRhWcfTHY7m2sIAirqfh/UA/71RoP
IZWRD8TKIEdQhFeHaNF9UtpJTC3oWxpZyOCXgAxDLGT42ma/1aCdacuOqiznujaNY22/jzpmmCBd
ufmdOVr0JVf+Wsr8gQWLyZ4sUHSp5uOyOOrBMNxXrKU59jhSACg9x9vOkW/o1p0b/FdyqzNv9aZp
iHbWmhXv1LJ5WLqpeegH9f+VdGf/D7Sh4WguIArbMFTyD/890CqZhEYjg4tFq2dSquLq0MIpu23Q
bT7k9nOyzlQWpgBHbcj9tMjeErjjR2d2rNtChronhbsf14CV66JfgfveY9bTiejk33olB1Pf3JUh
WeqRScf0+llpTMxX0MH+dmRNxET+dmghIlpA9SHv7SdbYqLCoGiMSrrTlOHhdx89D8egMgwPVXf1
cyglk+l5Yt5blD09fIRI6fphXoP5bCezbwBk/YueOLTo4pgpAbtYchhlOWnK3o38qYf5QLu2okJc
fWldxBiLrpv+IDvAVa2Nrj81HmB2ZxsOEsZvfFE2hZYHL77YVGjAWugR75pVV7CHw/mCOiLoRqlv
2rhSdx2kmCvd8D8+p/+MvkpI3nNUFu0//ovHn2U1N0wzu397+I/dV3n3Ib/a/1q/6//+X3/9nn8E
T//r8rfvsvnb7dP28u//51++kR//z18ffHQff3mwQR3dzY9Yi+fzV9vn3fWX8Ieu/+f/7xf/9nX9
KZe5+vrzj8+yB/vIT8NeW/zxzy8dfv35h1gplv/xrz//n19cn+qff9yW+a9y+Pgf3/H10XZ//qGr
fxeWbhsqhiTVEarJ9T5+rV/RrL9bwrHZ6m3NMSE/81twu3fxn38Yzt+hVwjL5bAjDJj5pL61JVIi
vmT+ndG/Zrm64QjDgGn5x//5y/7yFv33W/a3opcPJaKrlqfC3/LXyHVbNYXDD1ShZPKLVN1Zv/4v
6UgL57TKqo0k0McxOmaprgS4bomdIBg5UE1Y/AVoum0ryL8wqQs80intYKog23T12AZ652q+7GM4
ug0SrGJCgqlJSKRasnQwQsQWczJVlqvLLeXg2VVVsYlHzgO60t9acUQ7m956DQMlCOeODBDNfmh0
hSI8mTkXoxKGHHjbvEGhwF4P3dViiA6DjNBHAis0xyEj1hwV1kX8Vuhsb1TT3mrsyYxcVNZE23lV
njACoGnnBObrBiacesiRgMgU/2oFMinO11xT++B2yrSfQMx3KBMtBHR3odN9GSY8O4VknFAUv8pc
TLC5K5oDa4uZMRLJkO8IEPdRzp+2dBercx8t0b0kRM8IES/7Mg3FVg3vqoW2STWBnFKoJO06eU4L
NJR9zjB6YIUFL4by2dlHWrUdAB2gWo3oOjS0xTIxz1Q5jHKNxnjI++gee6oe6FZbeUoK8rEcdmVa
vLVx+e6koNWkMrD8sN9qC5DCXh3ehqqhXoDL3sBBvNFd5Igh+gZzqmdfDAbtUe2msL8IcIiWOKbn
NxRePxFp17zI1LG9GMPO4iYGeSQjw79BvfRVne8rO/PkUGsBnEHVm4rmF26Rp0kpvvW1IVmW88/a
6T7mdv41x3m/6eODHapii7LSpMB0Eq9phwxAs01exXBToufGFYzNqEGXDwFg67o4oEN11bh14OxT
pSkYjAaqU/mDzkoLlrklbUUyz5PHGH/LFqpXxSsGMSyX0bJryW9TezIhCusWjho2iRY8ea4Ocgeg
7dCni37AdgYyWhjpZspkukfOwd8VtuamZYvxRhv4vGpp2n7WQVpq6RLd2cRHeq4DL1JqwVhWLkAC
BEU1p6Nuyd4HfVluctvZKkbZ7EyNcA2Fp0XXiehiBTzWvPwsTHhjnaA0J6hSD2LmWvCWgJImVPhI
IR2SpUzO/Z2JJSq1m71kJPa86nqTY8WB6ZBZw+D1afc6LtNnqkIkQVYbexTkgHQWYA8qZLuzEfY/
jPSuJsnug+QsWlsc0KTitgFB0hrva2EjnyD3jii8N9nJt0XUfq0K3Q/XaZY5yddGhq9L07iBStwH
KRfxjXyso4EEhjgUxEE1y5l86j1llurTxSgOEobYnT5ojyX2QjuUZzGOuJCQ1AwJDG4NVWre2eU2
w2GGEH+IAsj2J1ENuADLb23snxCSZcGSWNEanskNYI0nO1bb7WihnDeXdJuQ06iYDjG2PbqgxT4o
I0FmTldt48m8xGkjNzmuBkzifr9k8DJGug9FwRKF2Gi4qXK3//2h6yo0z7PDUcJogLGhH9KK8rkr
4pe+9N1QJY5p1r/hRD+LKPnKw0zu0oHzaabPAZg0BxKAGUHzNUNP4uPwZJj/6EqiApqY7Bym4DTU
9r2w9a1NJKdHdyLkmvdoxGeeMXVBvkKqKuvJdUYA/j25S2khqZ1N0lILxQpiCSMcqJHpiPvSjT4U
k7wNdTotgmguhnUffU2Yk8L0hB5jq2nUOjmDl1RZmSvjXQJ4vkVTEfbNT9uaX9BmW/ya7MZ2uugG
E/nB6JihsHronfgJgp4mtvQ6cotuqji/r+Z4W0XkFJWmTRwABEnJ1uQ7DtzaMM3gYbVo6HJd9Spq
IS9ueWpLlZ1sB6oEsm/WBDTCfWncQBK5H1vzg/4ucwtk/D3TzSSGMjXAiTUJY9SSH8jzgTB138i1
S1YwzHdNgKLDwkVr9EQLLce86m7pe3K2dl7YkLARWpCdcu4lwd8PQIN2Sfq5pMyPZAGIJCpcwxeG
+q3VBcKPbjhpAOA9cidylaiTRDlCQgt3snff8edi3M86JqHSJjpoVMgxGCLa9tnst3pWb6qUasyI
wjUbZlhuCoNkpMZK8fXwaiwSkDtNeXInsg4w5Gfn0tNRymcU5OUhZC7lG056T4bRwKgVZdEwNKSO
cPiEx+JsUHF9T4l24VhKNkl0hs6+C/Xwp6HqbdAM2klGrJmdzBFoIgcxqtrYtzYUJdk/KlqUXpQ+
J6ibzGUa3+AvCea4iZzutcSgt8kKxPhtZb9UA5kYLS5KWPrlI5b7ayAwMTOKc6jL8qH/isYqCogN
tjmA6cI3B1tB26mBqdC6d2XQaGfX2aVezE+7auqgLNsfk0WyF1gVz0qSbuUUXKqq3paSICyZ2ytZ
R3+bhfnYt1oaJGP12PXNGkXng9PYamF3X0/yRkH9iRoCbtbAKuFVKKvJbdK3xsgt6GDx6WL3NSf7
rQOpyxPm3hxOkCs/66zZWzz5vQ12nPZyue3d5mfUx8csPtpayphM/6AL2nC+V1/b2nivOlUCMzpb
shs20sWw8ovAAOVA9vJPpzEwr2G1cOIV5gX/esPmazTxg9lpyb10n1j65f1UQ8dTbeDzxKBLBO5B
XRXuvtIbrlWGyt7oKJ6txU/zpBdeHNuPsbbcw7t7dQsyh6fqMjdC88T6m3oXpMqcjdkOIzDi++mK
xbIriJl66A+K4ZMKIU+MdYglkuNFpiPcZIzvSf2gk5h1sBIryCJ9wLmGR1BZHpShuksNIFPLndkk
REmN+DutASV3LCJA2Ky9+mgAKs40MgTHdFMZoW+VbXlo537vxM1j1607bBS/lnXys3Mz0xMTNNTQ
DZKugYrG1iNjzlqRjggV/5ZnacsjyXfDJqM/D43ZxPukS1LIB41Qh+ZOzEJwTon9sV3ndY64YACB
uzHITdzZPFXAOICdRKKg965PmcO4zCp/6U1yExmMTeqZdzxp7jFmn+mV6TAv4QIu6i6rC8jJuDEO
8GkeCt6ONCSLt1v2NNFqXxt6bY/cgID5CPn2pGLMC1fGjLMhVBaRU6T2vk5DemM2BjGvZH/5ulWw
octAa1PcFs9KNNre4MTfblMuW4CC/VZY0XvFMEOq6ddiU1w6DgakeuzP0ZxS9yTlHCzl4iDCFUBr
aF89OAm+opAuNzilBAWwvp2ddkOrVDuMcK6tsOZqRWvHeCu93NM96/BdGJCKMFCN0T2bXsOWlowA
jue1hR8hxdXSX1ke04hS5+TGXIFAXYewv1HGvQWuxNfKeuavei8SACh1VT6jtshQ86+1lUYrfyir
YE6VXyXkw7m1n/vZYTBacpXVP93uJdLo60EMIMsTyE0gGXGB6/ZSo3zOJrJfmtH+RqB1XuYYY5qN
ULezt45ZRIhpMjhjDPq5CMjMAP/w3CfVpSUvuM1ep5yCx5yqp5FOTFhr7yU3iZ/m49dS3MRWh4ii
B/6Ruskv5ofxnli+jkKXG6ROM6QU6fxWZXpDdPInfrr82ECTC1SuX/A+qGWkQI5CEdP2xc1YzjBH
bQyIukB5ExHeMpiq16okcSj2Y6hBsUnVnH1KkN1Rha+9pvHfhEQKWp8XvEPSU4tx2Lm0+dc9ySpn
5nmpt2TkxbnTaBFr2e+I2UPHR9tiUEkmnHusCqlfVxfVGNgZnL7YWxMZCKHpeqYBjXh05OJFyLWJ
Ut1OWZ/C2iDLRVUBhDd0zb1ogqEVjcmm7sNPoel0ZnUbNnJGit44xW9Gkj4RZhCkNYvCTPd022gA
NeasZHeP6jdlabOtZafPYWudcKcBSoTEMRsP5HGV/tQyoo3a8TXllMZ6awBMGuuDtJrXKHIEa0h2
b7v6gdHF4MXW9KJ0z8Kk+xOlw23Tsn/SI1pT59OtYg3OoeyjM/nxcuMldLC8JEGcHybINXCVSm3+
TIwCiaClbscVTxrqvN5jyHtWS6jP8L4OaourZhznS6wzt2yTER6GiwwEMnetD8WDWcUvjFCmmwXD
plEV5EbbADnSwrrRlErgZeHbnBhVVzFQKoHU3VpD9t27DyT8/py53sslv/QNIgaUr3EQ5eWLquHk
sJVUCere7KBQQ4doU1xTeXVJK00GbgXsyXSa57jtW58yC060ca/rc+F3xXSKIv2paNkc6EOi10mr
A6BkblVQCRHTSfT0aFFwA6JoLLYZsuyEyT3Au5ZZtPsxqGDgyB3sGpxpyIvxHVXwefAe0QzipKeZ
wwvRlQ+jheXNydfLAWl9ByHAQwt8NNNuv6xYg1hQ/5an6/8hmvELZv6mGnemUZ8XZ34JI+kDRH6D
6IEKDsU+jwAv6Sg0bL0H6VlHYtej3txKQr3okRJiA4nGVTPEEvNX7/J2uhVDLloDnqzKKFAixHJk
4h71uex3MhK3JNopPnurHuAYtIIiz6AfklThWIgwq9kyUcGxCurmfTmSn6eXHNy7wv0kdudcN3oc
jLyh3ggYJVaaAzQok0MF8sHKxolOc36flwj6844gua4cnmcTGbrhNLedTSMd+I/JJQpelgjAiSg+
w5l6b2m2bTZDlKJi81w0QOkwkAES5rOvy+hDnYn4WBMcZFnC6OBTv8oogkJDZfhjPPd9+sbUhCBG
XSFiEQdHEvNU8PedrPQ7yvovx6yfgDO3sB9izifxpbPsx4mM+3nsD3Yz7gnR+TVpF3tu77KGPEAm
5ITT4f0bcoQ6psmxD8q5XVY7ijRtNT2knG5T/A6eWmtAIs3sFRed3/Tr7E8wM7fsOTrUXfpFQ4LF
pXwJae74es1pR8C9paMbmM07h1H8uGN+LofsIzOUJjAtQIQNt108GGQ+y10oo2eiTr6Ih7eQgWFi
WMpuo7rlZ4ajqRe3Tgi4vTUQODhD80buGdmAKYg3FTJtbru7ECUlb5FyqTrGl5aFs656F2v0F7Ek
+ypTx4MzWDsocr7M6j6AAGlvYioGBICB7MF8psV4QyrDLykTZQWHXGKuAMZiXosSjaxO3gzQAi6R
4JFPviwdczTNGAzrQw2Fyesy1roJGqFndSi0EErfTOGlZiFH5JPRPXdWXk34aTiYOucl6shhOg0L
UaDpRY6l3LI5KhtWpcBKmzfaqydDOHCrNPGo6MZ7aUc43atdp0YxjRWiKIjAUAF1Y6JLbdzt2JN9
qE0vegey1Zwox/HGPwAUav0RnNkmRxIloc3odiMDRcsCU9ukthqfIl1/Uhi9MWghWFQ/cmCHtTan
3+ESPxFyjD9i1AMk0rZXZXtzwuJRiuJsc1ZEAgbqBHVj2N8rc3zL6dhDABArryGqykFtbwrTvZX9
nHLj3tIKO7kjweZhi/jQVLtLPJCbuCS3iItMj1TpewNZnJdivkj6iQh7575RyLNT1IJODxhaBoNS
bhwIdzngSc2We+KpH/U2mneD0jrbKJm3U3uM44q5AlNBvCT1Vw8SuRDUGSXZMeRgCx+5J/X/pSso
HUdXo7CvkKiMNwYMLSbJOEWaFu4ihhBB+C7U/mmiRIxZLmlJ+WE2f0bZmjuFt0mw8jX5A1r1t9RF
uz+PhKWlvJhyMn/FbaLfuKSlRlP6ZC3EOKnQzT2xui5JxCAatdICEzuYqqrThvE3k5os99uleOlS
+K6GQR6A5BDvzniCWlv2VPTuZiC4cOfkA/nFNMg91zYfKPQJ/RrsxUuZrQNU1g5da90Sj/s9DXO9
0Zr5Vm+m7zgvms1QT6dstoQ/Ne53IT7DqvxwdfWjspZPUeGtlV12GY1qHy2kldgEvm2hkwXZSux0
5+hUdThyYgvubWl+FjUaYgWC8KyWAQkLN5OmPnQSTS0FYlQR/YkAy+Q1jG/irK12bWh9omimLOAE
3S8Mp/Dpa0HD2s4dtIZsnfvRuJi2JOIVV6VgbSD4I0qR4Nb2S2wm46auR85pDrjr0BLshpx9pWk/
FiR2IzTisuyaRyOa9uXMCRGw0GrloTLUxOJzSPuWmjICvI8PpNbCigrlsomy6FE1LfdglQoUS/em
y8QvPZkuIqdnGuXjG2HG9yZ5BN6QiReLnd6z+pBGYzZ8ZwlAWWk9j2r/1BRw7rEKNlu6eG80nkC0
oUg9MHP21bWr4BL84UWafV+U+qUfY+xcE+qRqZ78cOJS5PzOU8qLt8QA6kBDmhhgItjtnhJYbcBg
T8jcsV0p94OgzIKse5ATiJRmLipSLuNdq6BNGnLHs8syI+AYSeHSgHM2RHdaZh0frU5HUGrlB+S1
ZIOvCJS5O+psObQNM2tib23ApjkIEXDH7y1wdH2FbabjZvVyrT8kvKwIIcTWXCviqWFJzkV/rm12
/yk9Zl1KOFAJkNfUHtW4kxTHuMhMmjj+3JZHayKoDkHOA2r16aBqdM9opPvwGqJgsav6kC7m/RDR
Vklr9PqS46bDSQwFmL7W4+HRzAis6JV3WdElmpGtYZxbzmOL0nPq1ceGJ7+ZgUIgwIne6hBDVkoX
cnPQJWMJ+uIHURLpSL6ub7cTNMWS+JqFgQ5tG704ClixHvRea7fYOtphm7dBrAk3dIZ3bsvNkCnj
O56L7N6KrRNqc+dkNDPcrDqa8XvM1NQTPgscWzulZU+QyAo28EAp11S6x2Dna4wVLDKmAtMdy0az
iwTDtJwo3PU+jYYc8Xx8L5Gcru+M44+dAEU1kxGXxg+a2wFV5waqK6I1QjRpqTSKg+MYID8XOCZK
9dp2HA5kXd+VbnEHF47WC2HNgYCw3Yv4Us04VSGUHGOZw7TZSYVdSwwNTbxo+dayWN0S9EJHusL9
0UqAUZGbO7uG+XZNuhHzwG6TVMAtxaSRLNqv24OQj0AKBMKOkfK3fGusba2mF7eASTT0YmJ6A++u
RDtLl6qhm5Wfs5oNYh7rI60Ke2f07Sdrrw+R2N1oTO6bsanOpB6eBxOhIZHPLEdFEBbqC9LwTFvh
b8neEBRTMfBF/JgOStS19bCUmULULbujanwOhloc+sb4hh0944rG6i/SfDMpDfOZPgKrAWTwBCLp
OITF0xCDsUgdZ/JLMly8Ce/ngQHWjZDxWdAd38BN8imiamIT6lKZKb7xHcyxe8AaoG2qqPLcTKl8
reE6L4pp3zIHwyhPqakowwe6RgYH0Xu9ws4qlRXcIDqjtUgGD3V711vlPUK+6CiTitqTgairw33J
DQiIkWU9NJi47b4wqGDIvMVlepy0R5wqkz/pImIijK3Iph2eJV1CwPuh0oipsFDpIg/StvXifulI
Mgg4ZV6cauA/Q/q2Sk8abdOhBAHWCSh1Zk0x1yIEN8+I096j7gFRPN+N+kqPnh1id2j8tPa0Wybj
oepZpHV3Bh5DlA6nxo1W0vh0hZ6zDlOHqgiufTfe5g0BLozrFV8TTcxUjq1P74Owrx/SZZfZM1ZW
nZXe7MqDgwdth8tjBeSmbbAYnA87Mti5o6GekHGITCZyCO5BixkB7t4SGVZo8KhIWo54l0q74FCA
yHuTFMUt1z/Dm6L/UkUzoR5OjC21QVBnMcKLVUS71SLOAJ0IGU5plR7watxCofLNxLU2BsYsH2wL
hQ2RBi4d5x5bujet7/co4aLPfftCjAOzqUR9UEsr3XfpsmWSSqW4Vo8uZ/AqedPNmtxlq/pCI/Q5
cX2HWc2IJPyQmvFctfaZEKIQu5xXSjZ1Gs8YxBfrZhHmW91p27mihQa2GwfZjJhYf2kLx/QrPBsB
LAHEHEsFr7sRgUOLx8/lxxR/ls1TvQQmuefqz8WBkXKfZfc4lugC0Idx3l3tKQL4qBIlql2s7EaP
dtmA8+Quo1NqH3t1r1jnsL7L9oQAjoCvxTnnxAqbznzSxdmOTzajASt6HLUd38tdQJCjJ8yz4zzN
hH25PVSgZ8HLXDGpgLgu0QVUSeIzKeEkWwTVxOyrplP6063PpXW79Bu9fCzs2WO6QEPk3SGMXctb
D/vHaN1CbfLpKm30EBDgYYyFb6DEm+GBJueWJuj4NBd3ef1joByX82dhCG9a3vTxUhhPznzqjedw
+Q6NF9N+S5pLmcV7d/lhjQzzLKRMx2w59oRWIOQhcqY74mLxmoTADOc0RTeIahcwFgjRmrfGOKt5
5Fl1R0XubjO5IRrKT1EcdZzFXuOx3rr6V5U9p07qocrs6PdUD6p11OpPtXyxxRfgGLb1bGPJu7n9
7rvnUn1cjHNUfafGS2FaLCBEaom7rvgRRz879PiEbfnKXPsZ+RIj46cZBvTIJR29m/KnGl407WdI
Cyg0njVxxuO81WhWAhvmSQ9J4mVMtbAecuD1ExapBLt4BoQ3Nh1/KmjDC15YpgSuAlxm8hR1pEW3
Mn1/iNaFZ/EsAa6Rc0EfGa8hWR7Kc5kfzPKgOa4nOPH3ePb36bAzunPdneDihiUX+C06w4TLzTgV
0dZR/AIN+JYXc9Bfu/EWqiMBvoiw4oOTbu1kPyV7PTrAK+A7M/PGtu8X536gQ0QjYPDbMXAXImvq
eh8NVVCNxWqT98fxR89JVAhMPamLCpvzRc0wW/lhsrqrNP8R9/gRG7RB+5qzn6dFFsiCeKs5aLFo
IC2gyFt6TvD6mKTuMb14VMBeZyE6talIuaThew64bsDjCEqp2M43nVJt1ma7q9jexMSZ4benkQkP
By/nJnDmjhRoNJLOLl0eYshJNP/X4Rm5cW+d9oa1zCIq8h4MDLw2NMq7yYZ/f+imTZ1sSMv0Zn2T
9vdpehySu3o+jOIC4QgUtx7hyVE+XbwVa9BWeYqnR3O68D6bNUPtp73ZSFzZ6O/KoKQrEacxLoIz
Iis8/ySj8YWbMLsvHiPkWaPBuiZ/couI9EjuhKh+OOgI1W+ZfwvtFwQZZig/mpkuG82GXP9WmUx2
0p/1x3n8mFDyqDDKVgQhMRGeZC8WyTMbp3Bv6vmnQwhgvHqAAKiRFOGRLDyPDw4NdczPVRyw8Gnz
90QtTTgnNqJbqQHY4rpWPwtm2OXIEbBcAreY/IT4BpQrnH86n/gKhunPdiCdS6J9jKSW8zIyJw54
KVSyRElOpZe4pC96L6k7YujoXPLjF3qSTTL9cgZs61N4Y1SJH87mNjK261Ve8Sat92XLmtPxGMuV
jyocq8pJnSjNyLMyBuDFt0iK7frbdN4c9bVsb/P6pZrvK3FJMVBNr0b40fBakJ5Cqf5ajdqxpG/X
h/zgIAFAGZUqCXaPXO406/xe/FTe29VgZCL4dBeveobn6tvp2gIlGly19xrn9cIloKpgPZI9Rhsm
GxjGp4Gr+GPsPpjBb+hteZQExhlRH8yIyK9ifNTa5PXFpyMZFTQ7VbF4/13nUutQqrj3l1d0lxyN
YUrmsKxSb42Ytgnd0OVH0n3DbsU4yMVT/xzwbNEFNkk8XNceB50p4nZvnlwgfQ7NgnOXbjJOL2E7
+jp/K4YTmvhQtXhTzNQIROyAU+f1heIRJ18kKiHRfCr1zXAHsBdKGl3ISt24JcMNtuaok3uTYJWS
u8mgSlKsys8nDrdEHlBecOHXSHQqKpnKa/43See13CqWheEnooocbkEC5WhZlm8oh2Nyzjz9fPRU
9cVMz/RpW4K91/ojWyO+OwY+n1wtpiU+PqpSCmYhPd9MISKFqSXjZHR57FCJCOuuKVcJfT5Rgv/b
6Fc6EXHUyGuNY2nYrMXHJE+YEmmdZ3Qq4PvVduJmU1adXrqt8kyKFvMc7zloA2TRWldrR+dW9Qs0
0z5QvAmii8YYfGKVFC90JQ+VpnGzr5yCth6hWmPr3NbsPILIBSEY5TVrKUXHUuFYFcajnKp1LSF4
cUDpRBwtL7ExrVtiLQtAiDR51wZW55vQfCZmxlzCVUQMfKAhfbkPzF26L9jLD7dU1svjYQrYv+EA
s+7XisjEPojxedA+cTxDdv5OMAhsao6A1GRmYprU1p3m16RScDa7dMgIc7gBzVvx8AeJZLclrfMz
ofbWSyEUsWDp6bloRQ7QEq/LSLbd0HwT9kP2AxIVzclqaW0FyJyk2pYUZi+OxxRxp4VZUJ/0VYSv
qtXBajosOiZt8CA0PShgHfGiGKeGT2S0bsu/x0xJ0T8pvCnLx9tOAbFPVNZ2BnofoFkG46LnOilD
KtiPwXhR63vC9BozSlm/dfeiSMU2VX5rqHEZW+xgog9KeLQSpOI8Uhp0YK/8ltgbJuPNF79F9avJ
DmHJ86MHPBL+X4a8SeFo9oGRO24H4DnGUPoSecAjtph0rrwWwTNcNHx85lY1ODgBtwn+ocLvrlSO
OkE0XwWuCigSQJ3UmWHxVV9ZxtkDgiqi7cZTki5s34c8yNzVJcYD2g2ydw1PYiMcNe7UBlkEqYkO
rkrYgSWuQiUs09oFMVny83DsdO3SWRi8psx8xEXCHbS8czKR/5rXlgBgMuo3TV+NAi+w1O0KBBBi
gHsZoy+lGo5aoBPro6Ng5IeiC091Ke6QORNMAbsqfTR0nwWIJEDdZOLrrTHa+5L4lkTFrhh4iqbR
Q0vA7zqsiRSjhq7alTKtFyWNESGkEoGwkqtHpTdmxTbUZq+npJjIYy9IGXRk9Whm1tUsySqvh9+h
m/YCSUoDN3bX6u6Mnk4kqqvN7mzqJzMaziYar8I0PPzY1O7MntEnt6Qvj3IoUH0ZXSp/rco95HCP
vrih5siSPENrThhoTmsk5scBnC5TY7dtJqxCRF1A/2mzgWcXkRVpA2pDk3w+HaTYdMdxgdRihHYN
FAg6g6h4lP5ww4XB1E4M0ZxJj1DsPirZgC3NjjlhrujS90ZlrBW19cwQvNdUnpUkvsTEOtWNekcX
eVJzzSvSzyjNvrV5YxnNqUJuTPmMFGJdiYu9HAK8M5imIj0yQTa/y6p1SXPxb0xgRVgCjqogXQRo
0VRqNrhg6uqzFuK/SjNP+RC8pfpKL+tbpRv/GpMrPxhAweIjjs+tJCERqfTqK7VAkTk+cD68oVLT
kSwuZ/tgvqqM4h7pizAJmHaybxS+Z2rRik1RfYvw6EmvOmlM2jFbTP+vjvd+Q1naij4IVL6zBWBp
7vIU1cR1soiI96L5HtG7buKousUy0Si2RApEco/Un8jgOKfpmWSZXvuoeV0yNYAZBzqgCaDAshB5
Zvmp2hl0wWegnproPZ+5wyCFsZYRks5D58DCgaqMDAv8l1o+6+ZR2tmSJ8kv8JlVplCtE976/F9p
I2iDcM/8waG8yn4wrYwXsd/l4jlWrnCrjh56GcmILnyDTpLZrQ//SgT1A7cUdalrUXnEzSdvNQfx
UbExcYouDa1c2lILyK0QJnvR1yBTlM6ceJU84vxsdYAoR1CK5nOdByia6H3oGRVMdEsKWgwleDTy
RjXeUg5gwuTsTnkQTSwBkCZbiVCNjtwBh78i5aBrMbj/ZymJW9FlHSn+lORJD0srkKu+QXYwx9uw
eueutHPSx4gWqY61TU1J7ZROjVx8N9iUV2lHThfT8jjTSNNya5R10k8KdIIYtveq9ADiREVKvC5W
47AlfsY2VhGVJN9cXsRsnVoAPJ9s5fKoIO2U+ntp7XQYaxnNRzQdtNBwYge4xlj3VFr/Ut2h48Vq
Su6Cb6W/0stgZ1iyOS6i6wIZdDwVRE2O42PA1uxvLekcrlEp6hcmflN/q8ddFr5GHFv9ezWzB75l
wivS39mP6nndipvJepSM87l0rMcVvyDrzAZm3x6LGz+5G2qXLDnKSFLj3ehS0qbvzeLUqreyLG1D
nd1mOosOOc3GikVkGs9V6fXiHvsX/1iCF1Y75+bFFFda42rTuTO34goxKC8Cc3q2i9eaM8tu6vHg
5NsoPIywlGUKtPqTzf8E7V4Nbuo8JkRY/0L/vaH5KfpjWB8sTwmvSbuZtFvHLPUI1N9hcgvrwRxO
F9VLlzDje8L4xmEsmldjJfDc/5Yrfy0ap3jbukJ+NqpjwM/iALqld/5Mp7W8oPgXcf9JxYv6+XZ0
2xVEMR2kBXxOwZXdlT+D+jG1VGh5xFNL6kkbdwKhr5WbO4HDY95lx67bi9hwnUem0VXQDeu2+SSe
V+i3ZbRrux/iwW2jvUU+eSBo4cz+HqtHudok1hef/9qQUEITdLNdvgovoTb+mNAyOXlpsrBDe4I+
CCR1NZu5FF7eT6g2L569S3dXTmF9YBs251HL52Cs5OW3I9oce1/ee8htAobFznpKXeX0/XWpmpHJ
+p6RJAnskJ5OeHtfHTS6UMQNPI5tlO9Uq5HXkOkJqj3uWq/8o0XJriCOQvCRqH/6jZeBSqBcto1r
UoODi2cp3VAObEPH6dSmpPzHUcZCCfo31/R4HcfwmTdfy5OWj8PaJNIBNIHJHYLL4e8ylJTVp4zl
UNmCjdma/YuqnMXkI8dGsXxjx8XHU8x2Pl2t4dwEl5AQGUNYr2X/K6iPrETsTQX/86qptmVzCtsT
eYLacMDyP1m3thwhJStcdjDCxSYbtpPwZ6DFqAXQ9uh3EP5FXuKlxmtiwuyUS1v8LL/g6yLK73WF
zhaJ5djcyiW4bGvAtnuS5pkWpOW+rt+a6lIzNn2gxu4tjpdtI7yHKw7cldwf2Rf5jU89p27SXZsV
mcjSq/CPcv2B5Aa9n92i22dy4Sg6hemm67zBfPg28JbyHjTHGPSAz8sRVxOb/m2qt+BsbspaXPnb
kFghYR1OX//x03B6slf5X6Z8UGDj4/QeKH/+5JJpXHsoQtOPAqwVzIqiIssVm9Em7841Wgbp6OJr
u2ghZdipmZLtfBFlTzc/epP6a8j5onPvdQjYGLgZ9gp9F1XrWVtlaK5jdQ8+rbALoigt9G1LOnFG
ovTOCq7kPUz2l1itkTawnBCPv88g3qbsoyfmYM3RitzcbSCoVkW2Ttgsk+avWZermtI4FcWGoEG7
Lv2V8mlGtjsdBO2ka1uCnrpuV7FFDuovuxKB1IQg81nezMArRXSwkId7I90TPFxo70oCwLUZc2+0
Tlr4DKWdiOaDNDF3LvZxQewh5/MZ0xI40DOpF/oaU+WRbkenEPZis6feBafYTzD/5AKokPpclOMs
KE6wktnFn5zOCeGsm86il9pZfoFxpXqMd452IAoeQbOrIUedTXVNTLZDjChrhuksn6byYEAns2Ao
iQsIoEweU7iOLO9LBxNnavOsbenpS6D1W6Z7vw++uzLY9sify5tVOJqwNoaHzGlOlkVYeH15aeqV
Ie2CwDtd+K0DhwudYAXyalFhlnDfu7LkvVtUDF5Ue+aahCEUy8KGFHPcTtH8XmnEGp4yIGXLZs6x
wysAX8XaS7v6JwQNbDFtjispfxuKHS8uRlFQKtrKaIAnZrv/QUhlY4FwZ9Me7W9zpUK6nhmjmzS0
NYMUik2vAKNvBes9sdw0vcRcOYHjZy7xeTadeC6qDh86aAVYx25FggKw0UUyDhYHMQosPomi2CYp
YO2Z2AqbWCdb0Z5teun6k8LAYzx1hQnJwhJLyd2rbRlnwdo9BCf/R0MapkQT5zLBLhEb1Vx0drus
skLOnuZFyVkx1xyL6ZvBRLUJXAU3R8P2vCk1h1qWJeHUpcudy5fTINnr7T0t1izsLDHIuU84DI3y
0SLtQlDFKvHt85E3CiEfX1Lon0xQuE7bidGbOd044IdpJfKSK9vaxF7vjpwY+WGx1TEqDYdMGdjZ
3+WbFu590TFn7jZej6xyllGjM17CvC/WNGbOxkGLTyU/2hRzOu9HLgqfA2sJWTtGvL4mvC2CTycR
KIvRzvP4ZoQ7Id2G6bN9Z45Z15Sfr2Q7Nyly3goww6KrtneIaVBAhRRW5hnQCxFBnU60Evj5Lg83
CacTJoXsJPDCaLwgEPEKo68g7kP5njHvyPlmUDb4SBh6LdnjYUwyF70J/Y3meBqsHfGBgAAeogAe
zohP1iC/ojerVTD+GuPOMg5BTpGqT+5f4MKpLHl1UEGLTg+TUMWohBB55qCqVNbZ9Fg8kaBb+qGp
vARKVNnQsGvRA0Pw6/iTp+JKht8R/X3Wk9PuBisj7pyqJfzs3JGuo6PCaFixqrXv1OY/xf8Z5WdL
c5wZmTu0gNBRt2w8ty4JxlmN7wpllZztkY/U/A4pAQ+FrZNVBMm1DsmZ+OUq1zWPsoq8ctVo3RAi
Tj9X2H+Zw1NkXFUWoAzmRFVvvDLOEHhmvRQ/spVvDPE4/o2c5uFXM96F+WjET/I0Vlp2X4a4+TNo
ruYS7+ImK/C89VTt5OwoS5MdDmc9/+C41NTd8sLr/kvsgD/0z+WF6lr8B46GzDZuTHu5eXWdl8UH
7OqfVngghVicbqr22SfLDFmJeLwvubzTgqNunjFPKdMmzfezA7/sH1kT7KaEzG+RMDwDp+fas7OA
eJ21yW2Wz+e45niVj4gNGdPTNc2ftcc0SNfkiVwnWdnGynNJrtUgcbrovOxWBvA7S0IcEPJtPofp
aJb3kS977I/meCAKUYn3HSl0UE7oTzKXsiuzpXOurSCxULbxu5GEbfp/U3+NeMIifyOTjn6thUsi
nsp0s3yAqu9itAgqjPr9y+qv2pa3Uc4JTuY179Jt0/1boFOheyXzT6fCBo8vCCZH706sPar8KIUb
cgU8SjyVq9RhgsaOtFwOikK8yk3X9on+ocpvMnNan7/a+qMaPmNhO3ccmDQDxOdmOHHgMuMqrCjy
KoSZn/B1X/zgFlp3CzcdfWd2z0Z06dnipQPLYOPTdDTbRvgUIUxXILgA7fl53pmm17eHotmCQTsF
6fOrbMWlsRxAU3Qe0v8mZLlzeUADerQ7PoHuL2be28ClynDZGlPFuxRs23SPR38WTqWDUVV4C9xw
zfFClpjXCR8svOzKkwPLip5CIEjtlOLrq66l8qvCAdCMaE+kssQIn2XrrhYnuZjseNj75XepXpKZ
ifqJxDkf1lK61nJgvW1kftcij+47DQDVj263uHa2osGCR+sFoxKuBFH5B5Q4iCPjXmfHSBSs4l+m
/SuCEyEYdumwrOEE4iq3gn9G+KurmxHfWb9LS4D8a0TiSHJ4LCzpMWg3tXLVcNQk6XliHuqmQ9ST
3v+LEkD8VrkhZsm1chgZwAwuCRKNzsaqM18zfRRjcYBKbFJkFme98UZG0jl9qsFeFr6bhquLI7O4
MT5UVgmOgsChOMj1XRE/uKJynXF03BBemurPGHJYEG7LLYNmoMm2Ghs95MGjV3HhoAkXgbKF8SSI
h6H6Xrx3McggpT8g9Td1VLZq+q+yLsnwU2c33WRMOPqWG+nURXOX5l9Khop6PVOHxZLbk5MBuWun
XzN1Vgo/ZLLzm1VqRw5+Jg4NeXaN8IjBa12gXAvvY7CVNU/QLwQswJ/A6PAgkSHCoBzBSDxKA8uC
q8do3vagVW13zMqnbqFTR8+rkyeKqtNO1B7o5EV7kzcruOa1a7RG22m9+el3Uj269tNsXWoYYnq5
lL8h/0Or1EMuMsdqyu+ysGWUq9r9Kve9tDkO2U71T+S6J823Vn3QEDhID74QJaAR1Qvrg6TsIm3R
lIR44o9wB6p4idAmVO858ajS9IjaKytQUACbDOJay4hS3c7lYTB2vvxFKi+mHlSjh3rFkKb8dGue
4/ghO3QhApWaylUm+qOSBBvS2BnqwB6af3JPRA7EuPQ3ZHsW445c72FKVlaNUGv4JQtmrXTkWAy/
bFfOTEljYv8K+vvoonKX30dQkGCje5a1laMrfYogyneMpk7AeuKQWsY/MFqrEexHPfe8sdwn0GLJ
1wgSu/wYfB1SuE5n0DpyL4tXQLOhdNWkQzVxZjHmY8e1ezBjarMyHDL+IrpJL6HiSgMK/G/dpP9z
VSPM+k503ofnPIJQJQXxJ7cEDc+yrCkyJ2vYOUWrepn9Jw07MoNzn1fs1PXvJk8HWZe2P7ybFDkG
+UOAtkgPLAXI4LiWr5N+Zs1nSF5NPosRf2IFG1hFb5l6tDZxeTQAFxmDEVzoiEwhZWJgLXoeJ4eQ
8WT85b3Mxze6EFAS7DTjMikr4c+c3eSVRd5UbpolOjqzFxSiO1TyqTVX819mbmAiauXImyDJu1rc
mv6ZM4BTYcKgIbGxsn2VxKoo1Y887A3z3oU3szwOOmkVXsqVaKgfNVCrhoaHVY4sHniqDxMmayjO
/rjnD+uppSPQgF2ONBQl+OvApWnCWdMxCLh9BLCp3JkMHJZ+ygWAJKVtGVwRPCOTlQBPX2Vz0RWc
QDb1kdXRugrGCg23MIHtQ3mtaeP67w/H8DW+B9lbPB3D7KcaTsuQrAVkUCUDuszEGYuHNngJFHCY
3ywuGErxnGXKhyXvGNYNb5g2LbNNzSFjg3oY1MvxllJkLBF5Ugs7NfMi8xQtjXabtv6USfPonqq8
rnqvsR5fs5NVZ06UcE36rXlli6TPcDMkH4QQ4QXEw5J+DxtdO8NiFvTvZKCC2+SNHJPlM4ewiMwb
ZhaHPFmG9sqeNnlw1/t/LT8r94Yjo2YDBAh1LlFqjIenxd8O8J7pw0NMth20zGTrn92SZYNk5kMW
vxnZe9Uuug13aJlsYebwbG+Xp5myvHrXvwufnOZaummls9IwZCoe6mmOZK+le0U5LLCmISNedInT
mtN7KL2YFaRpQz7KVBzy7oJuCer20TusivV3p/2YCkAJXMlCYKBeHIV1q1yXf7EIfxDPL74Zobgb
1gG+eIICVa6jeEZjzicC5LKcsq2LYhnZ1aeBoKdtP7kGR2OfWdtgdkP4n68UK9a2QGfAqLrqoetW
8eREXCyZeFMp9igfAMqFgbJ0vGA2pKB9msDjvCk7lB5yKn9VmNcFQqqSD8A6XTmW1rGQXlL+8o8F
yAEZY6HhSigjm/kzho+V6jczeVKnYrSePB3rfi/i5GBCHtD4RKOTacHyqqRkwZa/kxrxCb4rQCVp
8022Gq4/WKf6QKCfo3NjfXJLoVR88rXrwX7Z8dLTsIncqXoum/MI3sZsEII1oiXDTChv0ZVxrO5q
Lr1s/GziTQaUIKRfcf5FALpdYszp2IONHZGwvHGbfrxyXfOHLTdn7err3niw7OD/Ve2uZ/NZ2lnE
83I80jYaFtfSnGkBcw2LFuAzep9WWiXyRsdm3bsUZpRIJBMiejObwL0FddHCXbeQAf4xi14N4Xo4
Nph1hK+av51ULzP7RJwMHbkvqnMWfusorMb4mAPQGMFbg8JdNX4EcVsIZx1qL4RHYVIRm6Mo36LV
1whlib/Oaapn4+87h8b14Nwn7nInEHCZgQ3RVAoz+j0r/3ztI/Kfevew9G0lb9r0uw2YjnZj+T13
n4KA+JeLPPwPyx4Z1sRPzaf5xOeBMeHdnssqr6j3oNrVwR2o2cnjPfvh2lxkql9IwGwzIVQYvrwU
uXi4bTMSs8bxDi5fZHu6E+lI8gNyBSvoeZ6biKP/VNEwhA/VyTip07pwDJzVPZOuD+5hZIvk4m/h
FLqRcdB6iNNTF0n/jg81YhuOuep7CFs7Kh9bq7u05U4OUdukbwKvK6JdB/tjJ3htjTrzX0Lsue7L
tpbz3pAq4fuzEwc8nvzxQnAcSCrKXDl1iemNMDq/92jwKxdzFCvH8rxN6qdc3rPmVOS/ll84HZtb
ltxF8aXh5/O1Kw/aiOhHDviB81ubXJJ7PF+NkSscnHMzTgXunVW47DxIGNC4BaD5/OtLGTYEmATZ
Oufe+IOaGVoVeBPhYkn6sPToFqBIRDPdP1F2MRacDap1RJyEWzwQ6zS/hqvvlPTmQoCYxQLAEZ+u
a/FkoHgi/Inc0AA3r+VoqmyTCJGYDg6GMbwADLHl6haRh6gXaAOsBwyFBHNMR0nhrOH3Ggllfy1v
YiGeRAsIj12zATJNpmfNsdcEJ9XfLiv3siRwTfAgcucD5FBrstSWo9/wpZdVbWfazXzLWX4BGVRU
h24eFlH49IitTT/dkSpTTnWeJw4NJL5b9oIs8/J4LdEpYh5oSLQDtAlld9a5qgr5W0l+gO0NEs7y
Y6ZtQoyOotyvlruhl2dAuO0k3UbwBnOde2yHueSm+kH8bNbUdTQ3pLtri6G2xJGT8aIzoRn6Rp+2
pf7oa/gjPv6EzqT2XdExSbppeTLlv+WTMJQ3ZXjkwQcBofrSDcwVLRxZCTmpBGkL7yM/E2EPOPn+
N0bYvK6TTxgYdRGSweIR/AbKpsbzmqQfc37gc4thjjoZBsAeEFgejOGjUt1wcpksdIvB2pMG2lJP
+B5R8Rk2vjfYfbSKyYkyqaB1R2E37UiKhnSoyVvFuYBRiJxEvl4JDV/D+gAXPyO+zMWPwLr69R2S
YaWjXO43PakFR/NIb17THVrjN6O6562qLhjxierXbAyK/NPUEplXdT8+cgcgTASARYjTeExKlsxE
JmLL+sza+zi9+Yxw8YjmgOE1Z3f2qs3Awb5874gLF2yPUiLUnt+GgTWzvRrau2hSrfZXON/5wOI7
AS+MuJSPlUgVGX69Y8giX5vEMrNIp6w7RnCm+NLc98SSBtN7PX8JyqvT/1Dl+/1O9r+VEleIDfqn
PeX5pvfvC5/j+x/Aw4oO84YkZV3co34XkzVX/ZZ4jJC4c4PWKiIB89haSOs5qtSFzHt01CdxN/sZ
o6bbMcD7ez++orhbOB8jcTV/N611D72bSKSK+jZmjyr6U6CG0f5bPCES/M0MC5LUvOYs33UoE9Gh
3ZCYObV06LBtS9cpZShdkwTGnfdWEFphKPNaBzYT55rR6jMvX8vhqpPhyAUzXOWWN4taDBHzcNfI
zI0BftWbqYFEU4kYo5vtGJaQQCcCx4IjrAz/t3W5I5I/Awvr3ForM2BL1jfmeA7l38qw5Q7a52j1
EAdfM2VSKUcX/QernnKgwH9J5CdoJT0FYepYAJbKhNP7EfhXRobZhMfAMYUdt91KMNOk3AnlXx2+
WcORnxuKD2AZPPE+uvVqTKLd4njpMYlmvBwdSS3BLmn3CWq6xDxyJor42qdBgzD4kZH3FDpHV3lq
jAbgzRuTrQAlqaxaBJ5YrmE+cxz3fB3Ks4OJiBa9Cqg7ogv+ghQzYkA7YFNRQWwy38jH8GGzem1F
9WdK2kdOYNBOkq4qa6fqfwrVNyUBlXwYVoMbdwci8lbc35HLhaL9t8uAf2mEx+TxKSExjIfSb1tH
LLeV/t5LM7gtxQ7jM/WfU88O/2cJH0L6kVdrLUJ2sRlFIu48RuYNxtcG8dK01bzOFZCfI8bAvsEr
8Pzi0NX+oQKEM09tFbNXt9ioJtxfxHRvkCSp9VMlVxz1njZ9LHshzkSrPi97Z1V/N38JJ4gGpDWj
FaqLs1KzQ/KwkBF6k6p9Wv/T6HeHpSAVKD+ry9W93LXmwOXWrCrjBv0mVTcTEe8aEyvwA0CVYS7Z
tz9yFTlS0LsSlVsWevxhsfMhWmoVJH/9jy9+mdY+JM+3kL5z/cQnww4TcdbiAF4t8h9Qv3heyxZ9
4DP8oIFM+6TJO0JOVjhY5GcWuapyLrujH/AnIk31iychkLiAC2IAGMdFbjESPWXKEuIC6+xER+2O
MGWzBlL3EMWp6GVxuoMkKtldjx7KwGqn/8BQERvx74Ee1fiw+q9I+x0qZH/ab8eMRRqMM/ncXzD3
lNayI3vTxsTyL5APC926BqFkuCI2qEfCron28b0lkq8EYzPgdOhMQ5F8x87UGmTsutD0ElY99Gfd
fNLDG9+pOUPJMRrFVr5q2mM6KXb1yjmxRgpLqr53q+mfjiImBWWtukvN1t8hvZNMiNj0q87OfnYB
zOwZ8kLSKFqkUMOIfi3vnZpyI7iw+K0V/pTqiyZQOoMBN3GOCSA0CeMGzbMxKGsscUsnoZPz8AUV
r6o2OoEESLpvxFPxxhyUICoR700PsVJuBuElhTDI7A85CR7LRRUXHIwvnQQ9yr0IdgZzJ8GUkzqt
mEDSDvXTmuSakB5ghPvgDtKGeWr5Nkrl2ocNZzslQGyP86KFNdFUQjjH7YE/iHJVj/K6If1MOUhs
imFN6kxxv2ub5m1kpVVdAG5L27cM39HFwK83a0eLga/CK64PO1prGM4co9oDruj8LLhiHPSnDHbq
kmXChuFPJ6m4LM97Sk5HVr1VfPnFQM4NL0Hp8yx5fPnBfbmXF70J3JU8bZcvv/OfDSloEaVFWTiA
UBCCALJj7WU66rhqx9gA1GHa4arWrZc4H5TyVglvBXEz3c7PXxwKiuLJ0fsMt9EwecXFSrSAMMvQ
KbDTtiUjrk/zePciG4FlDwEoYObiesFBq5QX7HgrLd0vUxc5yk7Hz2xwQyPOcGYyxRYR9lAv1qQl
zpugG0L2LXSXuP20PNmogb4WIwt4XNiU6uzlyVKzkkHILqQeglY4oJwsHwVjfbKSW9muuQqWLUvv
LCc/YEwCGCsFfe+DoVrMTOPaElcc8MDfsCBwZtCQgoQy+ia7hicH+1J7E2N0D19V7fkMOy0IKH4s
OwesN5PWaUPS4ZbHBkSRTsZPEzeQXPzq0rWaj0Q2qRozRZ+uFlFqKvMdoYKuzM5JPWC7PvaQhqkE
11SQxlv+FTii6+xSq7sZTNcSuf30H1YH1EoGL25v3tvkL+BagDrQLkF6aVUwVzSqeJlC47PCoq9g
SLGm70UWNXRrTmf2Z7cQdj4jL89kGZznbBNN99G6T8gSqQd1LPaBS8IRgF0VYd7f7FicCPtJeq/r
2qlpxnwp1UMrkYaApOkjQz7yQG1Ot/HyVgGLiSaZEAlveUya6qUOYYf8fQ9m1oMQ5wY9ZjT+jsol
9T81YMdBA78HNTV2qYYodZfzLWMszv/RCYB9aiP59+UwXX7Q1ZfY1BA6lNYQxlpbFpAhyijUVRkc
N2cpb7ZakGr0JYPIC8X5GxM0gbKO7OSkN60ax4wvU/KuSucJlnmxk4TmX0s2ghBeuHDmcNwEyqck
4GytPxvfVZaoq3uDwiMiAEcc7tHiJ4DuN9FIgGw5GpL4BQCro9puHdktU48hfT1pxxBmv5afvMSb
yqKT9aNGnDGljHMB6nFekcnkh4wn3rhojdYARcKfoDPDf4f5FwREo26YHgQfSonDJRW3zbhv+CEk
p2Mm/qoWyM7YKwFLV+0MrBID8wLwk6pfq+GHN5nKH2zVsuCk/1Frj864an7uiUSz0BDi1CrD6JwC
Aw8r3ISE+GDsgqszMniHIwGe1JEudJlEUMAqXPe0nxnregXQ2XqD9awpKBcazaYTU2s2hsYnmXwy
REbzZg4vhXYMMsgong6qWPg/UZVSNj8BgmyTbzCJSyIKf/114Eb51v/SFi3lvgVb5uOMkfkheyFk
FbxkactYGwG/ob/aYE9wOiHblij/TfwoSgGzTQNQCkMwrFmDssIGpESa+MEZaAvzO1EsMoD5hWy6
eTW6tLyqvORQ+jNx1WBu+2Riv2dFlsSYsNaUQZ7gre5odu8tv+os6pxGqUSaf2WtiWNdSwCATSXQ
+Jeu4vJAKHjl/1DOgZ5cqE8xjhCBmzMdbxpmh7Ko7Z9/dXOBmOXPeqU4QPrifbKOCc605B4ivDJR
b+jdbjmt5djlOrJVyREwleBQt/4UooaIumRYD6bctfzfQnws6JBUE+NKIoZVyOtO5SbgpxNprOFS
iLEoFQd6xJL2OuQitKY7ySDRhEP+y41X1q8bN/CU/LIcBWF4JM+xdpDaWG4/7WRCLMKrHK3E8LRA
bHgsFn0MysiNpNjMY2tq+8AdQ/7WtOonsnw/GiDgpYMoSHcWGm0zf7dyFAl8+Uia/FuIEnlxfeRH
2bzqxbZIb/Q3O510Swxaszr0J4jmB6XcE+jpsAgRxO3VaM43cnvgV2JTWXfyMeMIpNcDXvFPSb98
YjV+K6605XtgCHcws03lhyTxYWYEr6wkRvTivJwbbXG3qsPywZaJZ7x43pYrIO2umXht5VNZDyvD
nLd0Nm2NWVwns0V0SM27V7gDd5f9NyfG2s8JAahUhiYUgYvoVP2d1qMbowHFQTr/oxsEun/bBB+B
8lYjeE5aMnGzl6h8Ijr776MDV0Lxaolklk5b9jal+Kowp5BgQUk0nCw0HtjSaDyn9hphMiqyN0N3
co9Xr3x0/T8BgdCkMC61blG+D+tunQC+4SUhOwu69FyWoj3qNxVco7TOA0BG9YyDv7zj3EdHwhmd
je85L3tKFuZYYxKdkbpLmzpfV+aDuiIpvob9n4IrvghaMiVI7pHaVbuJWTV6By2TEnkgtLY8UWgg
jixViPPbQzWgXZnxdOSwZdTodof+WvDeL/ejYJKit4KuARJv1oR/SHb3VzWuLm5INDNZ5sggjh9V
/quHb0H6MeFUmMGP+uEtHon1ma6MD9Y/SfwUp1ONTqF8kA+EWnBjEu76pwZe9D+Wzmu3cSQLw09E
gDncKpDK0ZYt3xCOzDnz6fernr1YYDGY6bYlsuqcP7539vUHS492D6wrST2YPU7NdCuSK8GUejeu
OtjQCH1538huZYIpLH4MpjsTR0r+4AJQqJXgzJBmFzIOW+7epqePAK1FyrqZzDsCNQr5w7HPfnwn
pFqDeMe2jNmF7UxGiHX3fZzxKiHJW7XealD+qOQRqib61uJX77DBkvRtqDgSoMDE40VHHsWS1BHb
Af8uigux8bbMpLmQQlLdXYRLg3zkaSLP6gwGN/gvNSx0+dSlo8CsKCqiXZiD8oKLbVHOZ79ZI8UU
ciFJdYOQTBhSQ6/iBLP8D9lcoWpfJMLugUiDNcNiuDLxpNccgWn8U49XMRCPGQBi3QM9JLiAn3Cx
zm+5fKW+Av67ZGKirQV6GemDuQ/g1yr9p5ovVk5nLvO+HCwaXvqeEzBn6sHiDUDKTL60CVElReuo
4may0V3wtUisqzgdfU/NgJL2KCdrdWfhjoJZ6H7s5gnp72B8XzDlAf83Zb/8tDlzjgRVLdrqMH2B
2Vo6w2/9VmNN0DX61Ef0KvCDVbaaINPEEmk2fyG/8dzAAUnOMpi3ZFBhgUMbw+XajRdsoelN63B0
oO5EG0jaLQMneQwWhLDxrKFvxSHYV5jLEGObO+6ZIKZN/TGvZletLj6mIxFpNlXfVfmtZptQu1O1
STIgIiOJH+/Ya0esgdxuvCtIQRH+qOWWRTDONm3zPWOj7CFvyQLUvh3cyGb9MRS3INpQ7mOvgjWV
PdyIOaJdN9lSaVYzMfMBiNNsBBUZi2YtYdaLdlBxyYjasmMYUl4q+xzpl2CtjkAjrlx/KgS8pM0/
ItUoduZKWnYwBWt9VZJEVINT88euySEDP0hQb5GYh1lnQagZ0huGHNzJ4KojM8nWQFaVFXRhuUVy
bJpLouyG4UAYMHlJryTjHP3oOnKsVuXSYmGxGdAdXISM8oWC3LXDEAaJroB3H+bGHYdXbPyLFDY/
bPHiQkO4EeJ8fWnRiu1m/L2/zjp0w+ApFiG2oDjfaB6NX5Lrx4dGcjVCcm22aeJK3BAAD8gIQlTu
YB45tmDLCntdhM+HCvzMfsK210aPqqQw/B3cMJc2YtlV1lx8Jn5fUBkRh99WcE0mswtJez2EqNAv
DwwXaf39auL7zNdgpwN72Gc/fGban0OkG6255ykgqGsjdb8NJF5sfPCbrAmXWh2gxe92cAN8WYXW
u2pvyiW8YrqW30AxDGlTh39k3SwHNVlU95Dvo4o8OSRH+S/uf2TE9GBAmXavzEvH4M0nskq17XjL
9DWHGqCRO8qbot3I9ZXYONI1XybADzErOuqRfN5l0twRjXA3ErUvcnPlV0O7AP7FzEBocsnlJTxZ
DlEQhZ+fOTv4Wje/2V5BpsJxnQKXRafgr4WinaWRLwUjGZqGdHrPOrd3HmH8CMO/1rxLwy33D5PM
aHiePMmtjH2pHroM+yXjFxlINdC7ycZJaSnUmFtS8KkciK8vuNeGjTR5ZXIx9bMq34aG1KBLGf5R
Dgq4VVQ7EXT8VVUesV0Y6zaMsSs4WjXe2hknd7m17Fs7N7jKjaWfnqb+RrqIbb+V1kEj5Q/CE1oJ
i+X8KM0XZ9ygbjOMFwOQyyj3xvA5AdxX6sXKduIXZx4b8quQ8pHgW+qnWgNUuCkcz2P4o0Kl0heW
Omu/JCcBXmKJM9xG5do97PxFaj/7db3OgEwTasEyjhSNTVvnOY0IbE1mYuH04zwSOr4iHqbl2Q4W
3eA5yRGOmmrNLTqkkXRtOnoCFtJgAdwylIAU5zHdoJHiKTeii0DjZ8IBGP5osle7CdtVvY6wyet7
VT07EY6AnUZEDAhneyM+FpD3HoNOzOoLn8NKgo9mwv+d23Ma/ajEPPXSn9NvEEoLTXQOYGMPP34G
wmx8jMD9aAH1kbQZLgrf+HD6p3I09IWDasYhXvAok9aKpEX6SHLxlixn3mqmzRWwHFKGVVisBXXf
4elCQhVLfynTAdjs0nJ+inVT1MtOJ535WMqSmF1QlKocGCIWz53CzwKaFWX7KiAkbUheNfsdiCRS
3qLnNLmD5AbFa0waevw9EP/jaBvciWtMciSQ/qLSaNxyUyAVM97BrtCFNQ6zaXjM4cYYd8g1a+oj
QlRemJHwDR1JFDe4KZ/4f2RqDBUT2TZ2nn75Gc8/8fzL+7dymn0A9Kl2G6DepcKd7JbYwBgB8JGK
0PZ0IzBPXqH0QzaOPdZytmL4uoSQXq/S6Ldkug6EmFQ0moBaZOZWTV+qmiOzQPec0lu6LYxDRQCL
459m7cqPpxwtJPJoDiLnKsOoK4NzEMxvCUEDEmFWexVmggstFDhQ9aAZBbnap2N/DT1jM+aZYk0m
bmaTSbCY+yNSzN545i1XtfwgLYqOz40WheLuUlRvqI+ECCBV3Oce8nl9W21iD5q9PVpafWmUVx4X
mP1Y2wkRv+GcLkp5KeWznH5AIiE+lziyrWQ/AN/X0h/9mMtJwhrJxaKgM67sF0vaku2JIxqz8X7Q
bJTRPQLjb93YDcl1pL2eRkkN4TNGq7H4TI8pc7O/bIl1SG/iCJjit94/Nua7U28NBzPkSqevESWK
seJ3y+tL9WLrPwAclMYtOp4i1C0oSpdGumNVEA40D4rbefKvexEpgT063iI9VqpGBs42wW9Q8BgB
CJDTLaVglTNpvUbmWVsWfcqs5332pxcX9c/nqHX2SCUnah2huDSFPcm5JtFvk+61aB0UHgxLUDwy
BP7zyIFeMR2D+CJNpV8gANG2vn3ohrzG1oyzVzfOJPmEXuzNeOhbpG+I0xGZrKAYYhWSW6V3sAa0
lG85Q582ojQbXAIhFTA4PtGA3f4m9Q+EFdyEL2gjV5r24XTcCyrX5KIxvoaILzgDLZZcMWHQ/Qzh
tOp+ZKSBAsaYvi2+JlpFV4SEl4yzCR852P4KT3riMgN5rf7bAgMIzJPrAwd6AyFOmCgsJgr0UN3Y
/mvdfzr5TwIub4CPrtNp5hxA69xuSzbPoNxOw1+nk4+OCoCMl+RKPFfIRMFg0aNmmFEH4+rRCcWX
W7DIoPYGdRsRb2lfE/VLsS9mhq+YOH27BgH2e6YO0GvlFMhvTv3X2YtuM22G8UC4TiJ7w3zsVz3s
xU0WXy0zXU+ggZxvZAzIOR0M+MlXAPuh4hmeqv1FP5BqgrrR/fPMsJjeJ2wZAbCC7VIhlLZvwucS
ZCj8A/CB48hPDTI0SwjhTsMKyqjZ9tY+rfZVfIuDd4rFQJPWGhFjfNY0M7UD4pRwDf6NzWXN4M/0
ERPDyEk17Gvzny3E52CCAAO+v+ewzcimuAb4zNGOHJ3tsEGol8ZriU/PvyQ86/IxHt5YAu1iLZkE
cIAKgrkUE5tGurVMFzUVompQC00hlpyrUOoeIOtLs9q06wpL4x6er8eYnLAOETXcInYIak6wQlmF
V4TxXbtPYUeNZ8KNEMr7cboIiWPMHRe2Ek2wf9DwYbsj957EC3DVIt+qCJw7ElzYdSMHiw2RmDlS
dNQ0tbWXrU0zumOcC30yoWotnZK2ZwafE5KKSDpypaTZmxrdAOCRxbNd4lbMmHcWUXW3WwSEZCw3
Gt/9hgU7Hd+z6FxKty589ukp5t1o5gMIR7MZNnRgiv2gSFcovfrqqC7RtOderv3arDJF+9kO8JH1
PiWPiCm+2Zi9ujabo9Xxy1WuL+05u6HIeTZTz5Hdd0KPKckCSx8P4OyLMNhSTm0r62F4DMBdQ49c
IziLLAvNPDkmsXC7hLw8gjQnP1tZ6jOFQzQ4AUeyBwou6nLx1k4favOuu46HUEqIVsjmB+hEYwVE
Hiv7ydj1NfpFM1sb/PXYaeGVwUavNVv2XAWYLzfBsAP+sKQTXmNALh45kirihihx5FTtoX7gwSLo
sG5RE7uJdmo6IrE4uLz5wV0khh8TdLpApCjXtLL2vwxeuJSLt3jLf1Wvwp8yN5aGD+OKgAxLjYP0
p11lhjA5/ggTE5H/2ZFe2ah7S/tvMgMxD1Al3vKeoatsZH8htR9x+zrOGp/40W93zPH1lbzsgctu
gE1hbCgh/5PFX0hhOZ+R7qleAHpLwbMbZG8B5w2DGxJ3Uipe4xXcA9LI/pKb+FalTdQsChAwdqL4
ztBIzmmMf9F+tOzpw4vYgIf+olkXDIGi5CX0dOOXFtcUbEVhoxB7dYYFCjKNqBF/gsBF1pL7j1Dh
hJh3IWcc3qL2o8KGq1HCeJS4e/k1QuBJCrz79ajyy7FwFUTUX8JyPY/rQLDcC97A9TjCxcJ+6Hfq
PYTGo0+/q4qhPDzxmA8K02w/LsZmXDrtR4A+RiZA9kc2NuxOU82mNqw6Z8OYMDavOCc5nnkBEJGR
X7eKpGVYwpPzNWKjLLvKS+0DfyLaIYVASoAs+9Nuj44uZEz+atIubDgyDCKeK2YNAQoG4cHhIRCj
IamOq7rmkiB+JALG7YsbOYIkkFAveB8/2tTj19fjG0OD2mx5n6viKbFc9vVXFR8EP2UjLCBBf8Fg
kIV7ni+xW6vdKTEtwCI+Lv83+qLbREiwpInro7yOekzLSbiUEIR3F3v4w6IgIdKIJy9MvNfA8oSf
cm4+VHKECCLtmO9t9N4MTY3512v5IrWIPGAXEi4Ahl1qzur8ptocQEQIN9FTCLg+zShbkqtNM3CY
7OzsOTJ1N2WMtgEvYPomUIccsphPwogxowYrrSISb+jgEL9lHgcuruoOeIyTP43eqNdZDE7CPYZV
gbsmwm2lPGturyZnDQmuukGYE0lVAeZyMXIKCgwJpF7uYmzBag+scourV1V9laqDYu9nNJeaumKs
ytKPnIl75unPjFsJCVTkT/hm09zIDoOzvEq5nRhEERmUHzD8xrbbKN2mcPbAYjkSKbDU/kergA4M
ioTgxmYFJEWM2WF5ikpWAEXHDFxjjWUt7x7mqmuypc0zUyXdmhKQxWw+M/uzHD9yiLMFXEQDfjyt
rNxCEwJLrPGdcHrSWmfiRRqO4pTnyBNm4YJraKKWr9oxwxCTRK+P6sYjZ8qOM6fRfzFtCs/MqOqr
+hqNvx0ySV5XIo+i8s4ZvdQaCy+bw1x1w6aB8S+b/8Rbgoo0sX8Ne+D657Li4bZJ/UEvXTOxD7jM
l8mwD+s9c8LUIlPqAe/As0TY6yRy9db+SmJ2AxhPlavY0hOd845wK7rOlgEignJK1oGIRUbNgf9j
yT8WCIn4UvsHPyITo//FrQxPM7W7zwbvoTciOgFW8TsAlE1s0o7c8ywiQGUvweWkOZB/9ZU3OboY
iMCVLfPygHEQdRTx8uahiOB8bmLOiUF0XoTQU38byc5r8o2t73T2V1T8iDoJ2ItXyFkMD/CoQuTJ
sDIGXldcCJNvFXeOviMHZx8HTXVChyJjPUKonRfebO+hNYd+F2JyE+IiiZafjVjKmL1AEDAjshrv
85iEWLrScUoyF0IVdPJK6VbP5r0gkERDTq4uQ+ddqjFOEMsgo3I0RsSQY8hzQV2AzON/ia2XjoS5
6CdUvnyb9HQ3dhuC6mH7VwLRUKNTN75LASgtMwiy5gFe/MlRKmTJPKlYI8URRzv6w6RjoOUfidC6
6BFTEWGCuoXG3TTP+puMO0DR9hkhUjFpQGV5C3k24yNO7krCxrJt671TmYRJdets8mx9VcUXM9qD
J5KdvBhcawm8xM8F+3of83vMb62G8pJGrsHKVnosgku3UXAyAcyWnwyPBvINy+2sl5gQHWACEwSS
fAfGD1JxWlc1b1L2Nxts3tmalBdCKRYaR/dYeFCeIr4g+udNnvGuHoZp68waoidiRq4djBvLBSj2
uu92sahfMDmjL7Z0kc13H+LfOUMKUJjijLuB42ySl1D0bXYyZTj5ec/5FhiI3WRhZozZvP9xEdbK
sj4derWCAZybGJrS85uTzs3K0iZSDVdKeZJiYAolW2c6QUVAeViYUYbwaLzWjrRJB4qC5kOMiDvi
giPaLVywJwfhrW2wRtNkoKoHvTizahFrx0WqouE9y6iD8i3BBOIR0+H2oSrLngPW6Ja1tY7Baf41
DOMjhATY6Z65BnA1vifDd0vSOWKwkJh4tRRiIrvJAujl/B3quwzEFyKsvBHzFUjMMMkPj7tcnikV
T/zXJvwq+oZiNvek93gFAKiMSw7KkpSUIfCzdDP/G78bzG7q3kCN2tABQEe8VKEAZ7vH3ldpB4Mv
DTdt6eElmjxk2934JQ7WllqHsDrnEq4POityRsQC6RrtLgc8tyapAmX1k2iPCvvxwxzeKgvdNqEb
2vz0ocyM/Eez4KbVeXVSW2VhTR9iUS0tw63VqyPvwDcsL9nCd7RL3S0de8lcaozbcXyK2LY0YUdE
Um677ACInnjhHkP+8PFYZiarm8Jfq6VuSFKCxKyrbsJhnRPmbQbLitktbz9UyyJYjF/R5/Cl2HaF
K3BkCmK3H80MWQnB3u0uZzGh8oM/lLv7lccNfknEeWnD01DeCefhrfNZMtGiIEXrbiDXC5Y8DgiD
FC9+lYYJowVftXgVbEJqxo9/iGh2jyXKuL4yIsCno2nttOmJyrSytzj9DeseZNliCoD9xE6YfQbR
tyaQ3eARIoHsGgdPPvR3ds66a1cuGvoEChIsxB+NzwXLgd68JBPqMWbBqSWsJUK98u7od4vFybRe
hM7Xyc66/BzIP7K8qiK5lJhhxdX6IzV0kuLBG0Xmd8qZNkU6/PIrQbpoWbKt1jN6V2/mD4Z6nbT+
JqIhiN16CGQemmZFgdlSYEkgKBLjmiK/8x6KmQwAA90H9xPBYNSOlZhQVYrYafUgqe6jVP9IF/Hr
Q9M0XGmbOf/MIJwMree/AcYAOkTSTlnNDYyMYbETPtJtT29gQffOh4rUIDK+zfjDr67ThIqX8YpC
dbpoaLpmRiSX1SrfIvbFaiBpeAHx2a2IDoW9mTkS9PBUmXz15dtUfJa0vsXoENW2PCv9YxD8yEac
jgr8Tjggh7X+gFFoZUQNEi2arwRfv09crJ+260mlmAA3Us/Juu8H9PzMWqc3y09XGkIP/i1uFMSw
V6Xc1/KyBIuxgo3041dMMPSS+SvgmNEr6m0uGYsq+M5jh5kYkRSC/m7TrByA0aOgwRxyEtryUui/
ykijGp1ieu+F7Oj+DOtYvSS2p170/trq5yKXFt8FYVTdVviYVLK9nTdAu0VTnHnLLfVq1j2ReWAo
d7PcjRK6r1Xb7LLusyKuLcsKvifCw9FNUipXCDP5WhaS2L3RvWL4EB7m3RvcuvDw63iaxwUSQKjk
QP+AmSBu1xHmqx2kq873X47fFYpgX/pW8o0AgAH/w+Q+uZoXMGG9UOMlCJ84/I2GS+rse2+I8Xea
FQYbNqFFb63Bh5pkM3LKxiajvhcpV9W56PmJlUdD3oKAmYgFVB86j29k+1zaIF1IHRHMQwWRUW2T
EcihS2u3J/RbUnRWCfaiPTNB54EvChlN8tEviB/5AtLzqQWeXPw8ZAJdNJPFtf7NtfeiBd+VO3eS
onWEww9BGxERDGcMHHzvHc6zWkSHl3eJrUOW95qq4NifscY+5JZ0/730BQpPiEzU3ILim3ZK/io+
wqWFK43MT1C19gRLxJ/5KLMfBHBIDGhdksiSOgcoGXiYmH2bOyu4IKD99iL40wDgZIwOTvpdzi//
x/tCbNdhTD+eR1ihlHyZ2jagP6rkUlCejMrxdvKs6QRi6kD+zF5oek16yXVnqRkUdXNjgHExWnkh
26nStK7TDyszJctCvWBvA/TOAMSENkgwR33GZ35Ba19IPnMj+qtoZwvol5u5Gxq+vRfJPkjpibQL
WE9hdsZ7TVeyclcRn85AhXXZrmMEQdRnAzTFpAfx7LKCdbwD/xjCwRX1UfaqJLhKQoxa4s5sK7Eg
LVmimYGgDWIhPZe+CctFEM8GBBucIdOzbKb95JReCeBPyQhJIDqHu9DxgeeoCaklrBycx8KA1cBh
MQGjptC4AONrtrgyQmi030TfpMRwhfeJhZwTdTpJUHy+Yq4Ea6F2bSVVK8bVdVHsBS5NSyXwUup/
qRUv/O84v5GOCytEkkbKD1Jl70r1qrDXNRQIzMISxsWdErUF45rjHjyo/MH2qSWxWis+CsyZ5QFG
dyx+jQYjpwdr0viz62cfiYyXkaUPls7ijdZmkZ1JWZiJtZgwqH4k8BA1qUIYVltw85osrMhXVC6e
fwJM0MzwjSWcs5xTgkSu0ZKXqs4sRtNOAqcTOJ9l8R0xRDb71jxmHgFe+ZZ6PLe3COLzBBcHFKMA
vopdL2MpmAjvyXlCkQoqrnDmGJKXadu5PeJ6xycMv1Yeic/CA2IW61xEPROJcJBMpDZuVxFisEvx
e8jGLcQBRNopglJn2Y8Oi+6tIjUDwhQorbG25FBhyl8307674xu1WcNS60Js+8Lv9qBLBiYkm7Nm
EyPbkn6bodmEtHrTMwaug6IcjwZWh+LGwdKpL5H5nqf2VuULjCHKeTiBC72uPOgyMIHh6TwBFuon
1X5EWFUciOcbZ3cSZQvN4jzZvM7Lsb+FIVHMXzZp2nmjrqj0Wlcqpx11B7LJAfM+NRtwp8g+a1xu
CVkGdfEt22d58CQFmfcqsd9rhuGu4xnTDqTPuRXYHeOhm1PWuua9dJ3uEZd3KilIwmuXJYmecwwP
Q9bNpsyPgyOhHwXlJJyr4mgkznnryK/zPxWXuFF05wxVNPnIiDhUBTOOsNQSyanqPsARO0/AwMU1
IiLVrnHjYp3GCSIf63ijyRYP2E/CCiiROlOfzfG9yUmWe4fXlmIE2fpfrlFtAwAJPBUF70N5Uj/D
ckPcBvHtXAPsIgXReG4jhQBhB4w8C7/fP5EJfEXzBcpwgjhvOBqdCLauuU7l2U5eB/sn7r8Hed5Q
DsCwVqbIvKybEXAOKMQyneTOY8vOfAZz6kN0HAFIVv67YHq+P5/bUVrxQJAwEDeaSNVctbGy9u0Q
Z9G1c5n2/AtK8FQDsmamh3hQ+9+MeJcw/yqip0QIXP0JREpynEF9cQmacLUWP5N9IlEtVP4MOlyd
eyzPq2j8MMg+b4+S82d0R9XcqXgC/Iej3TXpjwd1zm9xguhna+O6PavqGiOhhj9cXVlDsNVShgBU
iJTprggcifKzZj0DhTccFZE87aR17FaxxyIpLlSx1fGTowdbS/59RrjR9Hiy0Osbgm5v32XJFSYJ
VdrB7asgNUpCeO9ZumL2LZURCv09Uw+yhdCHSI19OQ4cv9BCCJRomoDl3SKni5bFU4WS7EKqQRc2
jElNIMOHHB30wdOIhsyiH0XDiK7czLqDMMMFNb2MsESzN24qD3FGueFBNLcDvH4UvwrgbGIYjaA9
LdZreUZGq5NS1rol0mCifNsUsCNiuDRbkPdXMp6XkXIaZEAoQEZnJOHgbnETFDwqKd45bknENIzl
jFtgPc522nBGix1Iy12c0SJYswEpYXotd9wJfbQBpE/mt6YhTPKYa9c0u3dkCUQH3DdS5Ro87tA5
a8djKxerEWH2TBJNec/YmCn3wTj3qecJWr1Nybqt8FDCAa0IoUCuPpK/yVLXxK+Eu4zF3wgqYrFn
CKdKq4L2ZSub/hyF989A66dtm302bWr62Ij9aW3ObngTv/3Kmu/evIXLYDPOP2FIhwrug2TtGJ8Z
Ktr65V/O3R59YCcuIMZO2/NTZo89IgaKHwAif0N2NZuuy+7UsFTZ+iYp38PxpswFb96u4uGL+4MS
vM/h0X7Xna08hwdTrdfORCXWW0PGrSCoYZI5aEVcotygpjRPkoOwViS58SEPIvhJCDjhtGiQYowk
mTP4zGgvqzPmm85kOufboUIvhqAIXdhagzpNsOyE0YKoPVIFcP/jhemnS4+Kv4ARK+sNiJGhujr8
TtbVdGYXFCuCfDabV3JBuzVfWVldDAxapKVbhw79uconmrHEy/2LTCxChMJvao/oXZc966h/EdsL
6chC3mz3nmBbakoha4PnkPu/VkpgomGRIMJvUOo6cLKJxItJ3BNw4OzyUZFFoDdbnYrC4qfWic2Q
EF5xfc08EprFexnqtKRLm28QbmDmNRGQ/8Xk6NaX0NG1FHCgJwGHTtp7wrAUGNqCLZ+I1WWjYRAO
MBGRC9KNCDBYQyhLaPunhmJovGoEhgcUewzjoya+v8QRvNUeBcFj8d1QweGmi1peFXbwklEh+ZiJ
DETjy9yJhrt+zPTsMOeAU2uc6U680ev12F50QUSIAdF+XvjLNBIV9z0krvp0eMlwzCkbQRwkXGDE
P9rGg0JI+OY9fB571bGyqZtfVeSFCuTC19lqWeq06SXV95APMs0WL0H5/Hf4yBNqz0PAk+SIhAfW
Z74p4gVT3VVjQFACFoetf6tx5Lu5vEd128nXvNtOluu3ZEtuKp8/bkUeACiTlu58K/GM8lSyi4ya
jPrZBX6dycvKDz2fZ4gXEHsIS7eykr9TUgXJ8CLh+ygkG4oIqA8NtHz+i5OerPG4kweX4F0R94I4
E4VGWNIT+RYwwfjXeqJmdZMhRak28yv4DP1J4wr0nfOIRS4Ozx2vXpN8WcN3FK96jFsNsMNLHR5l
89aUz7xCL+WJkMPBZVrr4J6qZiCKj0iyyitsl7yqqkR07vr+ETBkSD404bWOYJox32oyh9yfMd7m
gbgNCVLvS4P8UDCGbhNrKzhtlwjUdFw1as3IAHgdHqfmxcasQZY6jac+jwnBDCkpEruAB1E/NlyD
a3I6w0/AoRQigAoOLEPI9Dn0dOhcEXFT7jDJRO1Lo5wm/WGRVoG3D3Vo4nsBL2wPlLctyt087vLo
oU/pxtQ/CvWVp1NVsFeh5BQb7IxUqOJut3ClkFIzzhtib4krOcM9cZuKlWvGCzMsaQ1ZTOpXreDr
crvy6tDaHKn3UflU0Zo0vNtRt5rNaOnYz4lBMKE0aeP7uzY8avpTCa7Ev8r+rtSPqbmL06MZPRzr
BQFbR0bFc1a2iJHD8J6A4yvWJeAN0HY81qVzD4FVAkBR4xuuaKqPUnswGJ3Jk5D9LWbmaqZDa1Lc
PEB6pE9AoqgupXeb6tQRd6IL0KWTeVRTdrvSWYhS5DK69hilyzxvJf1dRQyTglzJEiht+hyLR8m2
VewJTUs6MV/0YbCGfl7WryNyYXn44QOVOlok9jlyJJnw+pouCDsiCax4CeU/+rqJcGzMXR9u/Gpd
6EuSqnfEQqao+woUnKZ88Qm5bbdC+OWb52g4zQhNDC8vPidlPdkvhc4kvuKSheGy252tHOQ7QZhq
89SiF7V4nYnigmCRvEhfp2QPo5dd8xcw7HYBIeVPcKg5pcCv872C7zoDSZ6Q5zv9lx/yJqznlIKO
p00sgbmSM3cwMSXwc1Y93j6iHEC44uEW1pcR7xRKzR4lDWskYcPmdBgpra6JHAFYlTqM9Biu4gvx
BkE34qVdO9a7kjJyHcMExxYeiYIMDRvrYvCpq38xP+uAAU+2voBaqMhxxTtfWmT4XVIUSoCNa1vb
ZvIrRZFTeyH4uTGOwFizeaFDEQQWLxVZ9/+E2+FfOvAyz4TBfhbTT8rCZ2ZUZcg35LNoabpj7rfL
VSO9E5SESyQvbjI5J9mjs35mngKJCT4TEsbhFX1CFDHpKDuKkhP1ISR1NtGqr/yV9HCSsQwpBycA
SU8IS9mviVhf+cNZ0BaZli1j9Vf0hMTKYwpf0FJrAfJcUgCOvXKuU2CRo97upJZJW2B1xU+GuYVB
37Q2HA6C0uoiAjtfHTJR+aiV+T1rF04zUBQEQcP5HYZcBg7Qrn3w2z09NHxbeueJpV59OYUZGQGk
/fMnJtqBN4dIFJ+sxrPIuSISqxVMQ1otGgCytDGWLddKbJxAeEZCj5ThmcXGIhXBGMEf1x85P2NM
N0n2IPozmCM6Gk5mek3ld30m5Gt8iXcSv9ywK2iwhcSuKWk/MF6F1WUCy2pZcgvzx2G4GoLTvwcH
6K/dKwFAPq88dZcvKVL00f/N+bUGIuwFwd1KD4j7Cs20XSFtYSMHZ+3Vxaj0AA2EV9wztx6PVU6b
lMsWx3HVMVr9g/m6VQfukRGGRxAuYTv7BHYDrt4vt5AedKPO5aUe0PNzE6K9TtIPvF9Zihjbo3PH
18WXVQUHnQyICO+3OO8CqCQ+PdU8K8pGZWPDJ43ppCbTgIPjqMq/AggmGK6O3zX7xNnWECJKxq/z
oWKlbIr3UAJ+J6R9/E51jIYEv4WbGrja2ev9u81PprwLatISZ6dxDq2lwV5t7jOmNezPzW5QOe+E
4/LEYzInW9glDjZCRJhoaMsFzJmI0qTPBpEiGcMPDG2EfSokOtkcOQ5odb5T5D0feDE+6E9DChTy
qb/HaOGZ7o/68DmPe6WmrnHNAGjLAHHUPUD11QN/9vBXDaSZeoA8foV6EYJslzAwjHuDUO3DPKJT
YHwG2gQocRAZbqxtyCvX34v011DuY78m98T5BXm1it+qOCfRbTT3U+e17QGl/YBmsEEDJh1H/cUB
BqUgrnnReS3w5MZ/igwAWAA7NY85v/vfxrCyI5j2gx1eQEz6fJMy03SAJhFNQcU3NbbQ1Cl7FDyQ
riNJJFcaYqMnxwplI7ED2TamdDANXTVDk7mLaS9Rru0EXOTOuYfpoJOQ4JAciGRKe80Rhzf3PrlE
8XNCOtIkAA5zv6iNUyshCnrJkT0Q6FdAUN5F1wswj9TeqmkvwtoZekYKinawfpa1smtY8XMU3Hz5
0VZfjXaL1B8pIisdoX25T9i+XP7KML5I+PXqfj33m0DfVBavbUJa/NHPiW15TSsUk9g0waz7LS8k
mWEw4EQWE187Ne8jA31NKEvn4c7AHh8sW/GDmH24q4mxsOVbT0wOh9EEOnPySxKRtyZd3Xw/46LF
M+GKZt/WHzc5xY5ARFCQgDCYd9WDT8uDfIwitKPUlFgbS32JpTeH45+oWSE33Cqges3ISzN4E2Ua
zZ8el24NX2JOG3iODNfhQDjQRvVfxmLdyXTueMkgEdZztKLfGT1cX7rjxGOwLMsl8x9eojLdcvqa
zpcPMxm/2qlLUYtZ7aitd1vu4ogUAXIYkdsiBqN6I4o+K9JuMO4P1THqPN1kWzxgRjWz29hkuLSE
VM/NQ7dkO7eYk6fXNvseVC5iy2BrEtFQcP1MWzEV5KCvxdHq7yYO9qb+krS1PQqdJmKXmswLs7+Y
Kkqa+FTpPFo2fk+MUQeFcICExGW8j1iriZ7ipfPRwvdI6vUtOZqsDzq9Dj0CSawgxLoI1jE7S1JM
B+NhhCHp8ApH/WvLjz8b+DhX5Fb1r3FCESpQYENE32x5PQnaldePO8K4gthNrFvnMPkwXyg4S3AB
9mSIhYgxMbUYR+J7M8vTSH7o+4OkvZTdV2YQGPr6P/bObDeOZMuyv5LQc3uWuZuZD4XKC5SCjJEM
DsFRLw6SIn2eZ//6Xq7MWyUpuzL7PjbQehAgcYgIn8zOOXuvPTR7Y0qpzp8YGMa4Y1if0iNC2FZe
avQ1zi0xBAxIBp6dkMeziEuNPcmBIBc1vdXlhUuHueZgbYbxIOfLcryajDdjSfV+Td01/Xsy6Gex
VfELWh1HADbBxg3D9cqbNgXPxxyTgcTA7T1UzWk6RPnTQNOCHrWg+84FZbcfMCFtwJr1OQso+g06
Rikk+emRF6XzAQg3EpSOw4dbPGEn7eiAha++x4W+TwFkKJRe69LmN8HRYGMZH8nPdJh2xMOVM96M
1X0xPOTcMU0J2Wh6NRwojPjv0+gtK88h1jqcs3Dvt1vDojXjvLn2raatiI6ckgH5DPGyJYXsmRXe
zt2LBtximnckHrTOoZgPntyrvFmhkxXN2QrxEFEyAvH90vIFMK/dK8A1XA05kguCXlpEEscSUG9A
u66kwLPVwyBOc/5G3N6yyxnk1mBxWrCCMbYcg90YY1E+EuP3PLibknvbeV1uWXqx8ePioyb+cVVR
rzAsoteu69taH0zrhuCveXlG4JFxinUUPXdIrTJW+I7qPw3pi0bPyy4U1wHFL4yzoENx8eFTZkO5
MI998JhN76kdnw0RTZbRJXTvSnMTF+cjQK00AwJ+XWoQxW59mqZbkl0zAjySV84APG2CHAbmNCOF
Fa44VCEwQ1Fu2psU0DY/xY2NXJ9xLZyG0iVMdzcQa8yGNAlePaR47EaRu3O5UhBxUmoLPozj0/Y8
cdAJdWP3zJQj4zN1mrmzXiIlXhr/BjJv1vC02yXefQVpC4qM9bXOH0rGFA5yWnFH3VgCgWSyXuy4
wEv1yLtPowMp6Nyn1XgFR7rFeBg8Z0SA+VCUmWLfeQHOd1wCNxK3OfDbZYoSvzXDO4exG64d9xBl
98Lb0BRlt+lGt5l1zaFyjUsapGEA2OMy96BaX2LHNNZFdVPR6/WHQ2dc0dWb6D659Xne+2ujuQXx
21FbFUcexQRj0wdGLFw3y7gFs/Ny4QTYAnkGyK88BqmwA2JSo7NGA02tPndWeeizl5mWJJakYDsP
4BUuIv1g0k7pGDAMwHnwxDmsYFDTjmECUuDJsPdZUNAMoYAB6iuZNDAYOucTwWg12vuhP8ybOd7z
0ul4v+y++IAwKBbWCSO9CtD+zlLXNWHJ/bs5XfjGQ+lcTd5FU17Y/Q1DBKCoyXQdWe86abkDb+rm
Nm5uLfFQ5tfpcJbQp8qRNJ5xjwQjGREfpv9gZ3cDy124MeYtkPm6fCySnrKLsVYAvBcTScsMUN67
xe3kXpd0/OPsxqIHiY5XvYawn2Y81LTl4ex/6eddMiNa2lL94NspxCmujksmryZpbqavxq4KNTOU
ZRP1cg9vdNs59xodL0eZx2ma7cV4bZlHAn6C+F7588Yry7WVxITpXg1I1yUdtJidAq/B94QQxYaK
7qPFUhTtC/2SZs7KH9yj1YxUhnsTOLbc6eqLBGHvKWPndHTmnZuK2XeJWY7Vj8oLrQtRvTxJmPIO
H71xC7hLhVcTMhNsvudVfSqH9MxoXQbf3Y42q91/Bd6H+Crp1x298Rb41yYBuGTULRKmr2P5tZRw
IdatPKQ46KYJK9aHQgiQB++o8g0f6/2XvnzuWvrAfHRaslds3DVTLZRyycYLnwR8PovuMJvJ8zlf
1/FFC3HL5dYGM+rYFNY3AVXptGJAMcJJVjthUlwkdGP9G5iaMjliA2jqi9R5VZqoFHSM6cVc7gb7
WNGKFtZTAj4E9h7ETnme6te8YYpFdxExlAfjlu188jymD6YDRR2vm2KXP5F9x9jEjGnJIqM3b8Ph
ebC23kgtdJ+8FC4irZanTggsqnnTHZsW42XGdKzQlDgLEGg4kEuMmMmtEe+sI96yrlnna4Q/bw3c
1Rjz0AUPoLJE9YfmkodMMx+D6qYAkmRoSiLjS5Z8QWlGoVLSsUCyRxfGI3mA2RwGO1QJVXwumB+J
KuXRtR9I9Rq2rVxP3b4cXqqld9OixetugRxKr6fJfMHa59O4Ttm/dfLFpw0207dZtQMDeMqoMHmY
8GT4Bzfb1t2WdBUWRRZV1q8wR6AhUXhYXIbmo57YKCa3HcQZ1i1Gy4E4LibFHKkIs1puMosWO5Ho
6wXQzbq5PF8DNPuLzj7Tu5BkCjYQck+NfDvYD4srQmxhhcG5YR7KJwvGG3vcl9VjwcbE6BH5jK+L
tCZu1oQp0v1nafDRtQ808W0E4n24GH0fjQWTYbzF/odDO6tAf3RZ9E8zJimDbmrH48gfT8p6cJxT
IehmcOxMOjI8AEkerRDKMVJSR7KKF0yAz8s6Xos4BxHyQkkiFCB9agxy4XZx9pjNjwyrj3O2DXRJ
Kfrcqhv2VKimG9beeV4rnvYh9AraP6FHUOjLXF9F9p6LaRGbmwEubptll9Qz1yBzHPlpTb44F61s
F5BGRcvtYwi+1BGtWwT6GX1lb+0RAECm0z2atXh6Gsc9hZurrozhZpi+1tWLF7371CCVTXaBs89L
7B2ngq+TH9J7AJ4FZw7h6rKK2QRUbNroELRHYb7QBlt6YkRPfzZ3xfJ1X555KiDmLEHk9mjUJrIf
as0QSIdBs4iZCBOr+OnTL//2j//4t7fx34P34rpIp6DIm3/8B/9+K8qJNx+2P/3zH5v34viSvTff
fuq/vuvHn/nH2ek/7375KOpfLk/ru5+/c3m5//pBfv0fL3/20r788I/zvI3a6aZ7r6fb96ZL228v
whtdvvP/9ou/vH/7LXdT+f7bp7eiy9vltwVRkX/640u7r799sqT97Uj8fiCW3//HF5eP+tunu65/
Sbs//cD7S9P+9sl0vF9dx7JdYdtK2Jb+9Mvw/vsX7F+F9pRgsK9dQJXmp1/yom7D3z4Z+ldbWY7p
OUrbUnuuLT/90hTdt695vyrJlzztWdoTUlqf/vnBfzhD/33Gfsk7ouex+ze8G+vTL+XvJ3L5YOS2
W55tKsd1LccTwpO8UPn2chvlwfLd/ytPlWOEDgTTPEXiXIWYBZrkaPTZoVD5ZY0a1AqdKxeEdkl/
RLjqsW4R6Hx3uP54V9+/i+Wj/uldOI7NHyEsC3ngj+/CdwcJy6bTpzZjyplBzHPto+mGbMsaPL0N
9OlpiF/ypI4x1QLfspGg5RXcKeTWTG5p1kh41uItKoHeRSOoocy7s2S89bupuTDZfAfYpuh2a5Qn
E9QOnZD9kofRwZTcXj6R1TJETfHXn8v988fyLM6eIxzPZdLm/fixHM+J3UgI/+QWFdt9iWJmiOi6
2619p0yvwqcMuVmrtNr89Qsrrs8fD6i0PNNWptbS5cQqrrrvT2vchb0pgrm6qyt9RGJ8kQwvjlWe
hOd+9ke9NwKMqWa8jpISjauLthqmoGGiuk2s+KbQiFOVBEg394gfxaGoy4eupG2S9KAXZ8nxNDB+
Rym1aJ26d6Kvbv0Cs1pR3c4mlQm9FSd/dWrrLhw0emHf2puuRzPD2BY8yWNsTtVkPfqB3kU2v1dB
7wQikT6X6HBKzNATC9Tqrw+K+eeDooRQnrSEFpbr2j+djrgpSboMM7RRPZv/RVtZgGjUtkmtilKH
3Iu0DHflVD2Njlw3IntTk7o03Ri7yLyxqyVGinrqr9/Vcmn/cANKxzU9zTsSkhMl1I9nCiKl3RS6
k+hoIJzkoCtzb2bo0KJUY/LrePn1X7+g9aebjVe0bOG4WnORSW85TN/d8nUigmGytLzrFPhR71I0
7qPdxR+FVVXk6eJYzEWiaUSWMI0btDhB+5hktXU+W7Ta8uMojC+pRXSYG7MiOVmy7eeC1D0Juc9r
y787PssB+PkASdPjYSg8x7T18gT77u2OnodQ2K4VuxvjbsiRj8/WdafnhWNPI3FcchlHlW1do7OI
w2bppmNJZx+JeU1nk2hog8RB2m1dtE08xImZw38XE381/mlAFqaCzjufo5Z4hMhlKR+jp5h7F1M8
4PIUrErdEpAjHEDh5hiQQBPuoto65YWb09QL3LNazkjAk+wgYEVNU3c75uGrh20iQ1hYtX69lk3K
BDl6NJ2S2bzOhjPTs3ZDkzEKaPOIHpx7nw3vQZygs89TAIEjRbExIZkJG5Lr6pQkbxDEUyox2Cfh
Xpf+JWfp3mnoiole1etBgZitIrZyqUOLe5qFWHmkTEetGSzxS0Yrso2W491fX07qz5eTa7FAWsJh
xTLZa/94fvpIzsg+J+tu6OJXFrg3WUXEH7nkrqZE4BUPVsRTJCo0WO1m02fyMg5NRFNknxjmRSOY
fNFTM9LwQ1T4EBf8YQHNIoLGkz1GA437bNMX+U3GFTc6NGN9GnyNst5yN7kJuumUz9aFreZnC0tq
PzT5WnRGQ12iLsZ70UA1QOZdlG9//bFNW/x8XSqblZOF3ZW2dhzW4R+uSypl+BpDGN6nypaHZriX
jdyP2fB1JuNho7roeU47Ol3ZfiBnp7YxqQdV2a3mESNfkbv0Mgm4vWAMU3QZKZmKdnaeyR5Y1lcr
6ayVGPD2SyJd0mw499OCsrXZJ+n8mPQe7Vz2+06VlRA/W5yGdXVSqaa9N9CHHCX+whz7VtjR8q0c
5CMJ274wNde9ZAUAFqqZ+e/62V0wvG/EaVGikd6NB5Fg92CUVDYlizCrsGENDQPlkMGmvRRyuP39
/FgqLMXjovRwHP/QDrxEgVborOMmXE0ZlceADADYZzAKCxyKdraiQhnncdrxrfWroE9WVkWDXXcp
ISi5RNA4dd1WI3rwh/g8tIHVaEcQreIRP20VaJIdUx7dJgrWDcAg/JRWeNUa/aXlZ/dBlgw7J2mf
oI5Cyc8tvKuzwIme2jD8GsXwAD/KZDbz2rgKpuzc0kilY7qTZ7UNXcUismdTZiA3MoQ3jsdzpAnb
r6mJ7d1pTPfMGZFJuX0YM/xqEf6TEWjmoTyv44mAhIxgpLEj/schb8VrapiDQYmWm0gZszX8nSpb
GkcwiVdmQz99iu7dQD5NwXhwTCKiXUciT6KT4o/glUOHLkU2gnGaC0pRuxz3ieHMt6m806aPxVO0
4z7ACxuQHrDLWuNcCXmDyweDTYZ6m12GSp2SBPKRXGyrwNbpNsx3A1rDRTzj6IjByxXJmYMNG9EC
undIfkxEEB4N1ePf3CfLovrD41s5tqctiwcEe1n17Tb67vFNhyR3rKSv75Mp/eLTOXcc5mvJHKNL
BPmFagepTENtOiaMI+IloZUhdloSWJ1jb5rrDXvC11Sr7FzGb3k+oYN1x/lvVplvG6I/vU1257bn
OayM9s8bprbQeejomuBARkuZ5dHeK2/c3shpJyOtzAz3airmU+xP1sYjUKnPUga2kQDchi59CGqA
ImXyaPn6lmNcYXSklRWFTG+kg9EnyVDBxyEyOsHCI4P6fsiNZRa3wERLGzGot+SEZ+h/bKfumdCj
JYxgd+1dKR41k9Q0V/15YQ6PlqpvuYweorYk4lt5KP5ddIti6aTL9MGOjYvB74bttxP5/4s7kwc7
Ve7/UNv9Z/ZeR28v+S+nl6x4+b7GW37u9xLPMG33V1OZtich9liSnf4/izzDdMxfhUcRaLsO19Q/
CzyT/1X88SgLLVNKh9vmnwWeqX7VytOmoBYyWVjlv1Tg/bi/XBYmhe1Bm5Qh1CL2z5ve0ub5YZu9
g/w+3cf+vW+W8O9NZIFVnSPzMCeUyR6zloAULPPYJExlQ0R9ORM33y1WudVZSCOWYUp5/92RvP79
7vq+7DPFj3sH7bgUfErwWS2KWWrh5evfPRzKPh58HXf9XZk5bwB+8GOGL5iZaSvOPAS7gGbV4Jof
gcmgU+JmtSt7wELoPwWBdyJMnW5jbOXrNps0qaL4PhOH9qnhAtOumUYO+WKCH9Dldzy5I7e6Vx27
LbPV0LCtox8Z4cGd4mHljozYAz1+ruVhZiVeqSmq8JjZ12bKobK1eZXNbPd4SjCH6A0mcCZybZpo
hZoweMLJNSkgVu3M1q3CZw4/VuJE1s/yBCaLejSWvFdfHfm0rH5J/tY7yLn7CdWF0wFVr4jz7MBV
TZ35ULQ9S7m0qn2aNxODYBwxpgifvJR+V5e9p2aRPHoKQtNA76z2y54+PsoAuzepnsv4FgMk41cp
Tq1o47Oi7AasYyHTIIH/X1pJiYDPXbIPTl4GUDc0Kemz0XghmLj7HCRWvtF3jdfaiLSd6JAv86oJ
8plD76vLsLGnOkewzeqD6jk+c0K620YeXPzN5bHsoP77mfz71cHKQV+Cm8QS7k/PZHsOKj1ZQ3vX
6vmWs79tTOejGturEi6XbxnPmC8YLeHf8Os7zuL9KHPzb0p4+eM2b3kTQBKVS5/G5I71fq6WWFZt
7AJjBvbHs849t38mXwF6dE9e9jBuwpxWM/udbptp6AeJR9s+E/AdPGx4gWBa4saLis+78Oa+QD7e
98TcC38Ydki2H5xGLNGQmOniyFNn1uA/qQaNv+cVW0ng+6w2XjTq82pRav714VV/Pry0kZSjTSlY
oe2fDy+Ov6pqHEjGXE1XbZQMWxfmuDHkByOw6/O0EcN54z4bipQfYUT2ajDGa+XDtYSgWFQME1xw
PutBuzSHRvq4UQV6RryKjJ3MnCaAlWDtoygALZrvhDSmbdPTjK66LIFKVq1yl/TsORlAm3oQqVvL
OFMpMReTIIwOgaDntO+43GE9hdit0plO+Jiiuy/ZbZmjmP/mVC+X0/eXm2dxzXs2HRMtbCH1T3Vx
16pI1zoyToJpeSQ7uh75eYAW46+P+88P5OVlNMsCDRTlsSf6qeAPOipN5hPGyRSAlRRMFXTIFtSa
TGm0E83h28v9S+v2Y5RE5fvX6OXnXuv3rdb/97qyrBb/88L9+T3FcZl9v2IvnZDfV2z7V7bELIi2
5Xrf92QtVt5lHffoDwkWTcnJ+2PJ1uavWnDOPAesvqB7wi/7Y8VWtGQ9lnBH0rxkh+upf2XF/nHD
7NCEXTbMbAAstqHSsX66PoSKx7TKbODjqSI3OXSOSaPPhzpFg1fsvViddKohaox6993x+T8sxz91
Yf94Zdt0LeUujSj90ytHBSVt7Cr9GR8BgKw5QQEU3+mw2ZjzRynFLs1Q5i4chEI9+IN8FP300qn5
agxABnl7UIdB6FOm9XtPMg+Xw9WhuXY75hANnmK1VdWwCzp2xH4Ee4PpteHm12OWP//1B+Ep9vNB
ZEOhLFqu9Is0p1ovN+F3G4tuCnxb+HBG5iUWyKTTmY8OllF7foz72gTl6732eUOiudN753EGHcrO
jU1TyOdgbF8HyAWKghifKiNO0KMo0KWfPMU97JrGGT/6tkO1TduY35vAtDcg9RAywLPJpWGBxbn0
nZfAD5OzJsNfJmGySPs98CT/McaMswZyNGoPQ2yVRGt3TAFSEK+zmgQzai+UACbObTd4GXK8I3ad
QBTGLmQ4/b2ff8gnnd8MIn+jr/85CgH8tZ0WZ4FVw0JXvOG27ah6Fwkvox5I7JDyMoM4AePQAcEs
bOMwdyp+iGSdXKm4Q5X3OraCwj0FtBA1KeDfbKax7pzcLkcQXxdHWXof3G47oiSCTR4Y0VlSeY9e
Xz9XnUYt6gIMvFXoZLMmy8/8kmbNjPq4Ed2ANSoFdoVnUDF11aU4CLaDZxDdQWxlAxrWJm+prel1
MZ5ZiTZYLntc6i2ipBmv+D6qh4EE8nwvnWBxV1HtlCkrhpVH6xQFVKAYWXczaorU76EjYcTlYNDj
J93PrqIL7NvG1ouK7hhYVFlG5E8blSkcCbJcByXgsSpOpvPE6ja5NftrkHJrA88iozgzBZkLSrob
wrNSITHR9QS9pprvyuhVV+1ChwxAgjMcJT4IZyN+3SSExEMkz64OiLrO2A1qDIdBAFWzlhujEI8A
DMGzeTY+FVucoq5FZln3Lpa/83lar+U4xBdmRgLH7NaQ0kLvIGuqTLd3meeNNDQ70keUgIPt2r5z
Pnk47BTbtQITPZgKOowI9vEmjy09SNpkxBJdoP59TRK0+4HxxddkHvTkkOi4AUKgMW3pj3IooDsY
qPx7mzFiXdyousEtAoKCcHlhQPTCDLHEKc28gZZY+HHcdTqM1wpgaFMG+0xGO40io5tHUHR2dSoz
hvChhQO7dqaPqg3OndE0QThTYztXqY+aa7bpeI47OzsrZTERMMxIneg7cAEdqGlzPExGSU+8bFn8
xxnyTVOHV0FlX07Z4u2aiuC8NRcYgbJQ4ANlM1D5Rzle0VrAXWZUsQ18xIT52F+zSbFBG7M8792a
6Gk3hnTdjHDT4vAxMiPq+DF90Y1apNcGDIjsgg46em2HgDAm8mFOoIsYkEcVPRGYSQLXMSfEURZP
helcjY5NYIdG3Jx6XFNodSGCjPotZ/9D5YLRUDjknAiENfZhbqlUcg/+VWGyCyfkb2oFPBC3unCK
CLbOaJhbVigUlaSw5w3+viHrUdun6dp3YbswgD4VdnXeJ8USCO0xSCoUzmUAhbGHPhnCARt17o5k
LHCamhK7TIFv8VD09oWUxLybHhesqKsCgQEJN4Vz7CRoCnvKT2Hm7x1s/nMAJg5E3Ne0HFPygiuP
cb2mKRcx7676egMOIF2PdmtALSB+aZR6PftZzPQZRRwN2XLpp0kPsK2XLqZ1PzoRELwyJE5PcrrK
VWUM134bYQmeTo2BY7lGSCDzRfUPJKDwLffcXICKroLv6EZ3Q4Eyxi4lI12/PWuK8owiG0iESeMk
Nu1Hs+Qa+1qk4ktpOIQvZa2/ibN2pEbrrpqgfJXSf/ZrU96IpboMNJqk0fbrFQgkequyzSXiZIEr
zbjRUf9quLN1a9vuSxhzW1NAR4oTnDkIRQ2jXexd9tq0y/vasJt12yOUyu3LaAiIb7HHG6FQ72VP
lqPmM9dj/B4QBCArDlVZMorwC6ddpQYT+25Onoa5ixFXwBh3zJtkKh61AxApQMiy8fLdVBzqlqag
gQIDHzvlPOcTRYf3kEmXcwtbY4xo2qJ4wtRJyZjxOhedgkpJBw03grM4b9z7sgO4a+sAbXNov8Sm
+dCl0Mb8mD04sVXmmop8U84oYBLJBMjV7boS421ekrSSVmD0EnYfdUtOfeFv+7R8rrHWNGVhXADA
nn1/bYYVkMJc3Dtx9dHI9Kqast0cQIiHFM8+QWW3VQGUePafOyOVW92VepNE7lmXz3ADXeNjiLyn
mKcG09L5lPezv8vKQm48v5mZ/Db49Szok42c1yP3oTsTdV/5ZbxmW8d8uHumH/PcCZDpbugwRQE0
27W1u2oTIBeqglNDCbzymnaVFf2XIivGnTeSU5GULgirCI+2RRd1hmLmwiXMLhmQ4w2iawpIOHoc
Rbg8CRg+l4NPuPYAu3TJNgUVIAYgPqLO1taCbQ8N+RotPowiONTOYi9lLXbvWCpXQakYnva7PAkh
nmETMzOGsG6pylUGq87LB2cT1MogXlBex5xBVbn2jWroItudcpkbFAXGWGTYpooN8EKo+7Nm2qtC
ktHacAkVDpFWsrjWIxV/ZJr5GsIHcR6Vf+s6xmsbkplmMwNb+S6ZG6Nzyic3ZPKeH/px6cA+sF/j
s9Ar0jh9ETC4FKept54rfIxuf/SHgFChYrwpWtRySVbchzYPknZ6Syxn3qU16z1r27Gr+gklLKP1
eoCZUoS7LtJPZuK8mPFF0QvyDIPmSyDM63rkuZI4IU6pRQpnzaigYusNu0ay55ivhgpySiM7/2hl
8YXRDDvLh8AfKnhEMiftBo4CqCbN+m8kAbBMFgt3QLjWF90idgnbyz7YWNamm4YjMUn1KQKm6Itw
Ruy3bFysZMlk9HBIz2rcoIe4snXJHheIUCwxn7hIaxdinO8GSAu8k1GXYIHC8qEsCNjgWQbyvH1w
OhdcpQ8M13FwPzdrKye0uUcGOLZvpjOSUmNhBgpCE7u+XlRw+Rc9Mm3sIg8R04DiyJtNoq/68rZC
vGgPdPrrBF1+bLy4XcZt6SDEm3cigMPYqBQMYcTj3h2SW62H83Kc8k0P/Wx5M5aLtakBDKnFQ6+t
q84b0W8QYFkVTnVdR5KtzOySz8uCxdZFAmsa4O0xhCOvG9ldY7OOCXmKCnc+NLmPRDhs7hspiOcb
m62XIFFPpzDZCt/d4buexrJb+wM8hU0sa/CiLk+WskZn2HfJ0zgkaKGqTWSw8dHaGNbliOlHmQ7z
wTG2LnmSnGI34IFs+gEJasNOt4a9ZrP92KSAYOoZI8to4kNSVrntSqTgNiGl5J7P4cGC++168szx
sKnNQ9jvI1t1yDW7ZUqDpxzQyIwrxqMQEYu7NwRavczzGSvhi5c5LILW+mrBTLqf/I+mX+Klit4l
3KVLt+xQe2MOLqdKd1guQaK0ZH6oOsC0Pja7oYXlfMeO10RTWuysnvGlpcfpgj6IQpo8M2yXxiMS
mPPIUc2TUhlj49hr1pPd1Uy8mILEiV3TSyMfEKDqPoLqkHgQZEbo06mRPoReTh7ejPFrfGzD2DtG
cyvPTV7N99BLdwzEJ796i3XsbXM514yH/OBZZuV7UvXtdZp4QKMS+5K8uxvWu/mpakihmEW2IrEx
Pu89D9plYNsrmxybrBDjZhxVejC9iftKhM15UjTb3AdUgALtIDrTZd9Hrp4S1YtAv0OF17m7tJDs
geRwMkeHvMpiAhhXAz3s3Hkl0U+DMgOZZZKrashVwdKEji0mIiBCSRL7trUNIonctZkvNZkSsWl9
KVxUmHOHkUIE+JukWzEB8/DOGADhx3TwztWia4XBQPyP9TYNqlmVcQBoFqaHVDydyorUFIqCq4xI
aYq8lGDjrI2ftK/1IU8jpM4N21RBmI4y2NR9+8ue1EBvi36VP3T0voR9DcubbHOkEUOl16qZikt7
fFZ0oYmUmqiao60nivt0aq3Pmd26B21HCUXIvOkn80lQOMABA/o4z8ZdXVbWukb1CkYcNjNUw7KL
Ub00KruZTDvYBwGqapPXKeqEZS5mLRgE2yQ0F+TIFHV11MK/H4vAvp2K+r7J7X3RG2/jGFo7x7gI
8hT642y/GSnLTmAU5IP2UPdShd4/y/Bs9EUPgnH6atCd/1xXHnu6OfL2/VB7+2B2nqSHPL4cZv/M
HurHsYyuMkqAlWCPOULTiTudYSYHiMjNU+azi4984BR2SCmMpNiUlY+5qA55pFmEdfjedUG+K4rN
jnUedbrqErkqm0hsGjE/d374UUzskosBp5AbtDzG2SoUuIvO0368KEXqfkbBBmiyGfSqymBppmMF
bE+VRxIF4ba3PkpnGmtsKOfukLhOvzEE6ShkmMD4cHJ50AFGrCg3nsQYVhvHgMjWS4k5LoR400dJ
hqojQpAbU7ApGyJ13MU4QWcyYdCcEcCQd2yofeJWO7PcBDyNbU5pZyfoWpcM6KTH5NJTmdQtWlpz
Mp3PBHsfdd8/Np68trgn8RaF130QEc2VsbMXdr/O5EQB29aAHdw7WRmEfQevZnBQLu6ldEKTorxH
c4re1CySbWGq9Tw5D13cEqr6VpUVC7YxCWS5JrfwkkAApMrwinDrZsSLM7M4oxPNzrxy6N1DDGlN
+7zqIYsKnpt5j7yHeFrfIqAhbd8STjxmVHZ8/R0oc+eKLV5kWx055Ua9avFCeWlKk2GS17abv7Se
E656XXUr5ZoW8Z67QRQN9TVjTpiEWs/HlrGFbuFGNZZ54VXFdmhDsSGD/UJVzlcmV5C4MnYeevHB
1qaeSMcUuORnfFROsjLCXhAla0tyMUS6LqJJbuzGuzN1Ehx0hKXPbMsldN2Gh+SVG9af4ExlKbjO
mDE4ZLaGrN+dn+fdcwZ0i4Wod/OTyZJlV+F1Mg6nHnyh6lizw9rZl44tLouAaK0sw70FeMVyAiKx
zCe3xwQgq5kyy63UdslxQffCPj7I4o2R+k+5kxuXC+6uIIHrWMZ4ZKPQ8bam2YAtX3Iho7OWB+k2
xj0ZMAgPVUhtU1cS7AmlqpvH0aadFEcIAkfnsJVkA11v3ZbUQDe/SqqR5YHgcLYOl36Dzb2wTpVp
uavCij804ihzTChGl3tOe7XBrdr0F1gQmxDglg3dOIKGsq+q+FhXdXOVtXor5iShfBa4a80+uA9T
OeyzykLsHRbuSgS1vRlBSt325UL7KfShsklhGUqFAcHu8bQZ+IkkA+c67e6KqA/uyrHd8D11NaBt
rg2yCPD7rohsKT/PxKkcvn1TQU0Pu6MDCCtNMrv6Mjs2OeIg0zKOxGuSuYowI+iJgylxCTGw966T
IGvO/Dhxz8vWuXNIazx0rXMmmpxbKzO9XaOSjQrqhy4as+vf//LVQ1sSf4XUQ1gGzGhJPF2UyAOJ
2u7VDI0KM3Har9Pe3BQeg89IqnDn99X7kOBYVQ7kV083G9+tbuPIQWhVJcEqdEfSm0k6xXlh0ek/
r7zoku0L5kGjeColN7/O4OtPRVNfjUV7McXdxeyNFN6LeK2xnu2hvdRhgj7L7u2z2WQZT6DCLvud
4kBDxGLWqimSnbNKpPVxBmN/1jBOSqrrtrY/ii681yPS/toGV4Xul+2gvO7maiaJV9w2+SH+39yd
yXKkypqtn4hr9A7Dq+gUoV4pZaMJJmXuBJzGHdzBgaevL07VMauyO6rptTNJO3vvzFQEeLP+tb6l
J7UrRPynwdMCb/PkR/UD0yiQVvhob3xvISppVmKg2A9GOCSE8jlJfIoCoN/1De+J8SUrNK3VtNwt
7UB/2BVjUwDnKIPYP2aGWu6y5hPqXHAMcIMC8nUWBpoWOI0ArKETth3qX9wSS6gVe9esBIWNDWxK
N+OfwUl/LWpcWCcocJs0c7S5IbPN9TXWYw8Ybf2lMUzvqo7QighJkvvrF/+EBjZn2oMYQEatC9Z2
xStSd9OXt3JMmHo3MNl8C+tkvVn6BNQ9sOmdM1FwSJmvYHNNkkMO8WFdPtH5efE4m+ixAmgRjq/J
PPzGV3vVVONDvfTpeVyH34aj7xjq+W6kGokqtxCImgMLNuwSU9AhNXJzw0jdkQDbQN9HKBNJ+KfX
nz1/7CNzStDrfUa1q5BQbjYuX2gez20pLwic/rGgAYrFubRAqAZn1OEuWKza1yhJIXVpy8RrHPPw
jAFcKVmjPUSB/zlOOa1PTcriX7xubY/K5WNqxSsDa3N6yqMCMpsf82dNsOK3FYIWrbzarRRRAH0x
ENvSpIu+Z0v+F4fkV0+pWPpLRgPHsqn4cEsAk0cHwJhXVsMQPaebAQz3GE0YrrNcdyniLobGWs/T
i0KAs1bFF93ZCkE1yx6awN7qhfBjrlEkexHV+xb5HfAId4VWajIvPSbIpjvUmj0jhbCUpNISfpeK
hyu8czBBVRFQW8hetHGh0HkX7VOPtFU8DBAyaDzaJu+yqHfG291FbHzQ6PD7IVtAWBnaLxOPpu5r
px408XTJaASUVp7MbE92i+nfiOaDlMrnkDicZT0vwIlJyjEi2QnoBEBeD1Z+7xR3v8UM4zEFANAt
91sCTVaVdNuU9cvkd6+zUJSFNOUFI8h8l+qTXZYv56BMppJWamW4OzagpqI4uPVd/JGijbVVwgJW
Nq9xD2KEg23NAgTXpXU1wgp/X22CjUtJ+UbVQ+3pr2phVcjlQrbVgc+h+gA7YAiFc6tO1y9yA2CX
NiSNmuq9EdBS/EY8Dq1pdxwkJe42RSdglZuTDCu4lSb9gSMaro/hSBkNxalt7yNiokAfUpRewDTN
g2vGg8MscFaq/tm2gTini8eLDXtzNdVdOpGkDlh05PAkbPttqE18MVvzgoeifVHd8uiRFipt8jsY
pkcp+2djm4tH96upckB1HUfYeLotmu2BljvvQfV/QpuA9UqoQgiZno8+wPfWI7/eBNz/Ix1ygSJv
nWyKFSRs4xuDBI25jYAMJ0ZhV5pw+KicMbTBFtPvKehOmUemSeQkcLj8sKMDDajIdruN8LqIGgFr
yuFWTJd9vvBsKYk81CzyKruW6SkdmATMLYQVv8Tw6HXkogjH3CnG0IxE9qHNHvso+l3bDI9X4QxS
DB0kSapvtYH2JQRnboWZlKyrIFmYYQeRIYdBHMXBDdlDlfbuJskpvYmuMXKk3uNcEAOM44d04Ao4
ZigDbW1hG/Jv81onN3pWGw3TNr7HcX2Wbf2ge/K8SnVftauHIxvdj1wpj8vLSKa06tfdPNN4VvbJ
adCQmwNoFWx5Xwm8k9FBgtoeuyG7bTa/p4iOj9Wrpld8zTSxsjON8Q+/5iLrR4ZVoI//jul2giWB
cdkHPKCu2OhMMnma4+wcbFxQO6dukkCKGxqw9mZATRdYb+gPXL8JsZJtHVjuTP26bqbeMeBjaey2
6OAT/BLIAX1Oy5DiWYYePs8PXWl+9Im+cIjk61OE2ZOALqyBoJuAJOuIdicJTk8ZBN0RXg/L+USD
K502egHiFm+/0rD7G5mc1mnmOCkG04A4xDkExrqVWBHKZP6Ru+D7RKUGMx/Q9/X4ZLia9db+gJhH
j9E2wrTdmNaUyxsS0m06iXPAkGMXFvG4w5PEyziHu7wKv6WJem+mxLuR0Z+sCgwhyMqdmsR/ltfL
hTKTO0b+92DrVnDAsO4SwuGShzox+mipuGWrJw1vIu9SeuNHIKh2qde22S1dSMa854wZz9PRijV4
uLZ1cXNyWFJrIBGxItVmf246WM+T758h8Lrbvvchg0f6fuL/CAVfw8qdWxceObXQPqsFMG7tguYQ
h/JrtHW/x+adY8ZAIgwfMO+ul0i68yZzKEgCvMw8o2+m9QqgcPA+1tTfVfxGNN0dVp90pZ2qJyc5
l+tGpKdEuK9UEB5eYmzLcTShh5Q4fdfq3WsCyo77QxTUf0cd5DRUxbeR44/ulvLRa2bGLSpEp23i
20D4b41kVYwRwjvqpdkLzXHKlqfSMhcpCmiD2QoIqla8YJHjg67R7W4wVe3ZU9GHeG8ZbwlKKjKm
iFl4wdOUwVc11+2lRYw9VFp+n5ftUW9VetRN+dMbQOKLHpLvnDBeLCXwgdhrD0jWV7IQPT4VsJyV
qN4YUisg1GtfV6/1zFk/9Ekbyu0tXEjf1fAisGelXwVVDx66CH8J9a7kQo0OH/qe/fRvnwpK+LjC
lf3CB8XN3pVX8mOR2lOTZwfOIoAnm6ba+cP2oleCpTnXjUWl9rwRjJqMurcOOdgxf4N6rJvj2lEs
l4vpUKfdcIizLrisnC5kyQtT2YWq7jEClzu8u+CqLfQwe7Z04YHq0svW6f2SF5dtlQBEdfRced2u
uSZBnVwQgUsC22aaw9skV+eZLKJfmltfYUPrSvKRerjXnRsPkUCOc9Gh3iirGEd9F1ib7DGr7prR
ituibr8haMF2PiRUjHdNBSEACgOMaUpZqbENTFKdUrE8565/zxv6iL0iojSS5IQvs6NtoeKv8rZb
1ldGeRMgoellVgzibP2eZOmXrzhrpEtAp0EqEULTBWBkQblwJLO9fig6IklDtNEcRARhP0/YijzT
v/Icf4Fi/Qu+MVf8BLLawhsVoSoNxbJfudCRP1N3emjjB6jk6rSOfkZV0fhHtNcwEaaGCUPgfiSW
TkDFz+xzOM0VQWn3w98WGKNzsmPvcTfLw9hBQbe5+z4PCc0hnniZWj58UY1/VBi+tV4HtgztpVnT
n8PKgjaK9rCBSDutOqO/s+XM0DVM+INGfm+3uTr3GI9ullERdi/DY8Go/VgvwwVpHqWEvX0neip2
SgmvuayYZ4skOouFRGspGnHMZPDYBkAJfh6bkIlPW0yA/Gsmp6LhvedGte6G3AAtMeZ71k3/+JK/
UDNdM9t2+aD+/VuHAIUHbip+xNtVugk4knnZa6yqmvxQfAHtDlF6Ye6NOtgcxyiF6qX7ny9b6XPi
mgNmaevy3VcOKxl1FsmCTbHQ4EFH7302eMJincwHfxTjGav9q8UVOPXB53Ddtf/lJvlfGaj+v0y1
4nL7b76a/yfV+n97+zn+hrL9+d89VP/6j/4r2ZrhlfzPLKsXXH/9b3Nz6v8fTHQpGVW0Q5xuGXbo
f5ubc/9/443Ch/Q/7XMkbrI8iHFa85sH6dWt9T+dPeXq960y1YTaq/wpbBqLEXdQfW1m9y0Tkwiu
Oqqvh+Y6wt0yZscDzV894YwqGrkI2LJU3GBmf6rn+8x6SRJCJsX7AFJLlqH4XLYxYig0J7m9xq8E
CBY39KF68hmdLPc9YQrxYpfYn587bcPlMe67HDU7yTdWr3M1jjY56zobr2T7Tnj5behJxzG2q0N0
Cm8UeXLX4QDJX0mzNfZ7CZxQfKtDTCiv5dIHBdNE9PWZy3KdAL40nGo8hRQRUAU/c7w5ITwldNY1
We3u2OhSedZ2UyixzluDEhwn47+9l0TtY7+06LvC32r34UaRrYBO5aSJwuuIuxARFC77DQENyn5E
VoA5SdX8p451Hd4qL6g/LOYUQsHOLtNX5mS3nlHBdXQXy0Rl31zJVeRtGm0zPaVpndF5VK8yuROu
bZkjbm3lLLkvRgNfyER2gamFXPsokzbtHtFBG3BdNhxxw2g3McXKq7lQJy9usVBtAg/LweN+/cpC
TivRZMY2PpQ22uh/aLmVsDaMmwj/2Qb2ptuKj7rblwgP3l9MRPW6I8pZVgfD/T6+sx2hj+MQKTPc
Dz1+feCzUfVHY8f7sGIZPqeiixnsVp7uHwaVoRFMOmTw25WhSx9iqcDM22Zs3a3jiwh/od2QtZpC
2Vqc6DmdfoNdXXHQobZ8872RojotXPHLZ6WiLsXQwrxmyfJxuswlI4nTvMhS3WIxI9qHUwUD2G1n
x6z+rPKsx5c/NcEcPeu4mKiuULAFCRTZiDNxjKaIey4iilDcFMyI4bSsaUnbzBIxVR6tvxH8t9NW
bpeNHS/awWdMoDhJv66O4ZhV231ZpbJ88y1D3V92HZx9iZaRFs50jLtvqcKty0Bj4UVRXhYVdA0V
A1wu3M6Fh5Acq8U76HoLq/ehzbAMZYwmm8tmIPPuRh66nqt65q8/xoW6lQc+tc3Tp4GYHiOGKZy/
tf4c0U/pZ0v3ka3c+X6A0NuaH0FVsMElKpDVEV9C5I5elyfF7RJxPUhQ4jC5mJOns7y/q7jEIXUw
ugOyL3mf831d5VclJq1BNuPg0uX3Joo5g9X9GN76kR+/rbZ02HpskAwfXrVSclL7VWk511ZBQH5U
NdXZIEbmDzowsb4jJdEl+7RhlHw7Sv7jn8KKcH1NuMTOD23hdPoroCc+B8xQmPkUZ3KWRz+xsXwI
4sGLn2aM/OZD5tThcPGbbBLPMB0TDGrZ3KwlrR7XMxdelypU4qiimeKv1R+n9AsDdSHPzbpGyeOS
J/bH0ljEOScSfAmLXfjCZ7blx5UZx3zOPNGDB1mGGUdagFcA5qadFIgTC/GZuJ0O04Puh+gbejM6
yZAzz4/W1GO+aLMWtl+ecbVC2C/UQ9XmgX1OtJD6W0K1h7rdvHGbD8K0yXBetqFvmY6m48K+zdQX
m9nSkd/SldzG/Txz5yWHKv0R/vNcz8faK0pGfjilLtI03MbBwHjRk46VNNfS+mkGfB5YFX3jZry8
+kPpX/Oy1nl7vjQs9g3663zrusRTL17sGirFlKyyxyzNqEsaxiI4RxioDAH/rinukrlT0/s6tdId
TZZyeIqXLO3oeK0pC+t5fl8zH58KzOJEb791ZzhL9jN9Vy3TaSaYlmn8nhB98CILyRqW5WZ5iESU
jXeMbcVnJEMfM44qy4Ybjq/6gfI8rPrUu3U9vThLC9Ip7+vtexOEABITWcfFyW8yWlTWUC0UPQbF
QCgzaiR1p6TkKR6XbXI36YmiDl/Hw/oIVKLMz5spEM6CKl/j/TZ2UXmpdeWNF1C3Q3TU2RbQibX0
vnfogrnYVbidGGCNKWa4fvAxXfmT8mrYk3Hq7bXB/vs9ciJXzBdG2AO7MFUWULjT83gcWu7b003F
NGA64LGPzWPicu3fO7lBzA3qpBb8pFR22cPUbWSP17ytXzyXxASPC4vQh+PVMc5YwtJ9x6Qa4Eop
N/6Y0V8b/x+L4k8GcJZJfRcqkywX3CQFPgfJojbuXIdEt29U1I/7JGRQizOnzdn7Riqzi1RPTCW8
3t7NGX0jPwzb908hxUYfzDpMrykqC56/vgwHZhySaXJcOOQdlaq8OYdl1oQ/6nUK3Sn0LbtNxfMH
+xRbJ64MObinCPF52tt0HuY7L1P0JYg+Ly+zN/begRps7hhtJeSdNy1E/QzuuPOSM7LLZCj7Yxj3
iHnNKBDw13TwXhEL6z+JijYo9l3K4DZgesiB3ZumiCrevtDHqomh/hA4BQGNi0exeib5Sk1Fp8Lt
bmE0n52YyLDviXSWtNxyCDbfpNeO/ddsMibeeIfGHs3ci02cnsno1mRIV40S90CmkAtGHCVE38ti
NRvYtnzudoOMZnPCX7wuiNmb/Kfw5MqiFAnCPFmpYXYaUvT7IYh1cXGuQcL1WO+unNGw+2XYC1rG
qYGkUj7r3fyKO5YHsl3qdjuGxVA2T7h1r0M0q9s/E/ZcqiPmWF1qMy6/xyHGTVJo4Dr7yDkiS2m+
LFw3inqAal9JC4oSB0CGbiXglJa+5HqW+tkV/lEsqF/Siia8YDTutkPVpoM9bQOslH29EYJ9IrGP
WQxPTucBcgzwIU6cr7iTJWapTyGO+hLmVrq5P7FvwuW+WiU957wJhX5Msg63KDS6ttzu8COUwEML
CcQOt+n06NsGl3QlS8G1PZr/5VOukuG2mdZ4OjojkYRyqZcTzAgR7wTJ62sXfA+i241NUh0rpLYe
vTldGWO1rTQIHePW3VdYzJLX0LAJPdk0KTAzSpU54jZRs8YPIEqsf6oSXQ8nGbjgU6ycjPft1PES
BcJ7TizT/IhIOnIW6Te/3FGeiKdB+aP/Kyu4rO3SeZv1Xy/x7E/cgANVpMWKZ7TzbfVzJC/dPGQy
QjzNs4hBCk7EBqUp3vC8rcu23kfg6bjHr7nDIOa829QtBUopRqPqFKxZ8qtDNevvwo6T+K+VwZQ8
j9l15lYkBW0yhdLgGQkA4mMo85HMj7f09HImZQfxcd4YtdP8N/cZUyoRYwJdgjB+yCLsZrfFqLlt
134jc4pAR2wqjbjq1p6U8xd3ebi4wRhAaOYIlB5CFigyRILFjOJRfFcqRYE7irRP7R/Gxyq8zPMA
8DsJ58bD9eS7njA5Fj+EuSFw5asoeoDhXOXbg/RqOClFMdBOvLqMZlbaa1AQwq6d/rY1m9HeuKB8
IxySPQuicTz31Cpy8tIFglwV9LiYtP8KYAt9BfU0BQmZU0F9l/k5HTwuW6kGiEW+dpe04X+XTBO6
b6CC5YjcpFecOSXaufIFrFOwweZ3hT1gr+79x1xylbjJKpP/mbcYTxh65bKeRZepbo9rLX+YphX4
7LDGXXHc8gRHt6Br58BFYn3vSw6MnIEtMmXQ5wQAeduRmOsrMoEy7bqkBLUmb33ofDbZu5CF4akm
MP8xbSaW2CzKKTqxqJTdiy9w0gCxX23zxhUooZI38zGCqHwwb1HuZiSLest28zop+21K5s0darb8
bb9Eazx/FdK01c8pjVN30ikXirotabVPeX4AHM9UExPrtDz7JbLwMWGunf+kzGua9l1khrti6hll
rRmL2qMf8RPuU9HmwAoHSTmCVKJHgWUPIrVHyFEdefzoMynmOBp207plVyvlpPQtUdzGHpe8a/EL
lj6H8lL32rvMJH+AdUfS/BxjVqzHng3zt1fbQb6Xms6J69fVaTAIsX+ZZUyiZJJDcpdSRQQbcMzG
P0vuZ3QHzoE7QmuSCfzYznZ3aVxGw6GqGdeSf28ZmUU+b1iNLT+ngq6L1YNxORFOiLej3lO8N/Xv
0oDTRFkl2ho3Mpz2SK3s2VO6hMlexYW5mNRz2WkYVMgELPYwzY3aVvUxnVJ40r6SwU+xWtW8C2a/
8X3AVH95WW2AZSFAzET8X11O6NALqxxBcGhhUmfXXiozQUmCotpQTLphmMRuKfM5+lm0zdbCAw11
toc7YsUuZJpT3FDbSil8M+VUANusLLPv5IEVE0CUIXrYe69lUL/v/M11/5CJjCqKZXrTmI98sAEu
ZmPy7ec4L7VPUbfIt/hjzdSW4SoXSIQcyaY/G8cuCtpn6X+bhtb2h3jr4LEx5Aums69DApmyLPLx
VBSOnw9fFjKj8TXdJpPJ2n+WMnIwwvMATbaPXcCVbq2vKDo5lc1p4KAEhNuRCGxjzfAjnukBAcrf
xuVtOLDc0d6x5DNGdCXqW269I8MJrxy8Sz5oCgSqoEOSDrKInp+kzoG61Dx2/n00NdN0P3F6ouvI
jBusq7YMCij3fv3MUE09ej5kCb+ZKOSp/XpLDuAF4AJLS5loYBwMVWW8OLovmrrt9knbZiRiyr6h
dbdsSpbKoux/26oZ35zzgvU1nDxO31XcUZ0RFpLUSJ+Fn00ylX9HtWQ1/ZCzV3wkdeXmQ1KaAfM8
kz3Kk/rAOyVj56fInYSKDxk6MpPlOaJGtSniOgfA09Tp3YQw4r26WY1MGwuMjQDgxfoEAos4Kake
2z97a7Z+JFxavpOGjRUtd7hKwLPj5bq+3SPySIgn62R6pH62Qq7j+66PoTBwEuIl2bDn7zFdxHYv
1NSeDawFWtXzDByvaCYa1HRskvMQlIB8TIkJC8N3iEe2xlPtKK5rAL2z0JW3QebhmGxcXXPR7Rjq
4ZIrMU6HVkHrQ11nnLSUjX7qqqtDaBYDnrPZY/m/qeJJF/s+cBJ1XAua3CdZYHuEZeH/5WKwlqe5
Wvi9OIlzja68AbuslFt6aLdKfcGJZN9YNHN6TlgME0gm8ZSutfEPMWFjnKbDxn2i5djV8usi+rHw
Gef7IKoTPN1R9Gto+2tsZhZ+c58VLI1E0Rtaf+wU1Ezxp6p3B1akPnnOvKo4TrwZBHXXOb443fWn
DW31rV9z3lP2NoYhFR5HxJe6JfLWJgnAxJRcB3a8NFLVcxHE/K6DZyQXnuFqzLZtCtg499KEWNmE
G5cIjy7vI0S4P2O5zaBuSrOlFGpxhiLQG+Di0FjG0+fBSN6BoqTEB9OxoPvDhz2SaDMe+9ofmQat
KnoMIovRJrNoRcfABMS8UrE2zZ51cqSFNhw7MPhs5aeae/TPGlPBkyZfAp8s8EnHtXPKGQ6UHM9A
P4+P8WRwhIu6hW9GXo84UsvFCupYrUKIreSBSOAO1MGlhtfvBCVPf7o6Mi9179PlF6/4bbHFQHLY
+8ZLimcb1NQqFEwMmAkVsnwf7TL8ivs0f2w2TktpUDvvxrotZC7H9aI5sc0qMKlJGfsPSzeD+XEu
GQVHAI+o0d5VYV4+LnFYlXdZAE3p0sqVv2fVGfRwr0z4sbUZMKdvSuU/59YoeWaVGZYHotkbKZ+1
Cl12lB7+tmNX6u2HwuUj+WXPtxaiyTVHbgnN1ZOdgCdBPfBvPWzoCCwNIYbTmrogOee1neebch0J
TyC8EFcMlBaGyFQakDIePI7jAJHCvZh1RGM9np/kRCIlaWkSwR99YXA/Pl833uFgvcFMkFRrW52m
dMwxnoqkJNtTzmR/1NR0l3kZ/GK3ytJ/ajcjxv0IiJ9u0nkCqOUyiEancnZUz6XhSqUQf+fws0fz
hXAcs6bd13OHkW42TKfKZcV5ZAxCA9NjU3ePq8PRf8JGWTJq1y48bXmHD9bj2r8CLA7y+rz1HlgG
vmmmc0ln1bKbEleRCl0Isd5BrAMv6MVqY0a/eNM/DoN1cQpUljLoz2EY3zSZz0o/lQRXZNYwCi/r
PqCXIWMNW8Y2/F1numRA6KXQJFCJIBnlhk3Dq1Dl2LML6/wnfxppKJhthM2JJCfF4q0kFdXloigv
Uztvz56KryJe2Kj23vq+WzEjiYI7YVeX5i4aYMzfcKe3dNptdjxXXLLXu6WcwCQN4xLhtBg6Bi6g
G8h2ZtfN8yJk3/lH5TNXPqRxRaxDCGxV+4apDD4BogFvXOpEu2/artnOaVW3Kb/ZVUrhsmv8vZ+j
Au39FQsRx20ejftCd3N5t5h+padQMFJltUiCq2c488OTsq4OzyFTKZa9YqRtqO8wB+3igjT+Pugq
ug9qby6es85bS8ykLbkdPt4Oyn/PlgmgfCIEp0JO6TuTIlMchY42jRlFzvE+GH0G9HDB1mt7eQ5F
cCGfu9fcGJoHTxpQyRtz0e522LjRMEIl4U8FQ8mIcdH4e+7DoIVxt9RR/QumVQyvPvbX37YDQPAS
TDZ0hDb6ihc2qagTSag+JdIDLw7yXViUT3M/YdZBmvOQPktbfRu8hNRK4dUB0/FuiMLXRjJrhkGn
1EYkTQS0j0ZkImnHHutn3Q0+LXp4cYq9yQIEmyJNNonCrsL+YUaCmwkI9RsJIbnZbzmvFZVco5rz
Y2LWEMhxOt0F28YsPvAqi4UwCxyTt0rSnG6WkoZEFMga7rtLzXeP/i0gJZ0JIj7XRfzQc26v8vvQ
J5cKTJk6u5rIzGGt1/BDupXe+qYookNq7NgRLdi44ourxxt9nrBJkeebPRRF035uyRwORy+W9p8Y
vpg+TWR1XhUoJHuIrydyCPR92O+dlxbdYa6Yb+8w+QDzznG20httBE7fbDSCny9cFQtfU5csRH01
gCQLeXp3xQAmZb+sJY+qoCNN3DCHJ6LkJQKKox111e94PXNqqtAAP1PaXjEIN82SnRJyg5fRm2la
FNipysMWzGRu1CjxMycDN2/RXb/sfpRh+4KLSPjHoI67X6LtB/RTn12UiFwAV45DZ/NtjGY8SY4R
xhv5jSslo2lGSrKGpBkJ0brqWGjg+XxboCtykjpcCZMh3uvZH4i0zflwHuph/exMtVExinhGEiGZ
aazrGfPfCptT/dOGERpo0icTOYVhI6SBalOiXmpfEz1qmX5xYQ2pdG5ZI25E7+Ol9/qN7LR1eSPo
bp7LhOi58MfbdRyw87WFxfCgyAiy3spkg/necf8/FkMHT9nvaoy5TLWqCv1oGs3tuFapeRmIUMCA
lI2gnThryuahKpeIDA078lvMKPDIpSfBvs8fd4SloEjAhi1CMr59vryKRXePF6Jfdp5L2WM233HW
Vn6LxF+CpgspbUFL3eXj9S6/eDMGiTjJ6+Er7ZlB3YNS8h9DD0n4Wv2c9o82C4kzjbOE4JoPHqPi
0tNa77cis5+dHov6zIQvai6pX0fdkbllQJsyMXCwey4bLV2nfHCnWWyeR4SBLo1DmaBNEykTVwbf
unkkO7yc52JtltA8LIFbxL65Rlp30XJ1mW/jhDzQkLdq/6CpVz2PMAvbUbdprU4hjtGrmtOzjDkJ
8aydwiQ/+F6xfszJNP6YsnX4m3JRUQcucutx8S3rYRNiS9rzrCbyKFyR/e5DDGDXfIWHsNSZqT6u
C8ZjjE/rEA03jS2suKCObPIuT1ncb8AvxnjzOOlMB4TC4O86rzQ9DXnY3NHBTA5mdLjZYzxjD3zc
VFrh+Tb3rm9XcnzckNr7UMagBwM3hIT5yrzwaW0pQd3LdsThsc4KvXtaWdKhLXapPmufNwQHYPhQ
byRCz91k5s8C9NOz86j8jIABUhHq5dWvrVxx1E6JAn8Ty5LpmGYVqnetxk1CBSyazzEpM7py+FGI
CsecAUnMpwM9S7L1w4ioexQ9WFst8DRNPtBNLXnegOdN5XgsYaV92FJxCQhxhdxCufIfuZK0f9sq
in4o/q2fNg6Xf7a63FKQtEKG94HUlbtlIOsRR1iuVLc89zTcwnil2NsM7kVgFvcP2JiT9w5HM94c
Ehz7iAvGWxL2ktbTUGP9jbYovH7lKvcuDeOOP5PpYwJRBQCGJI8A8vFHzfMfNi7N9sVKeVEyJeU3
25zRqBf1HKyCjunxWHTAL6n8ZNhnk+peh0v9hFlq3WF7b65k+cB/X9U1Xggwp1e7iaMAdX5zO7zn
hksi7tmK9dL3MHuy2Cz6R258zi3S+bzHKruGBRhmMmzzGdB1fAFRY7DlZgbHTk4+52bJ4xbsw8wq
Xbqko82FcfQL23fdkNUqARRyh1vmNy/E1Y6BuIIRZcAMvzoCvCFSXYI5ux2GGVpeZlcaGdn2v3hB
gGhZs6hXwQNKFbWyzUeqfQgITME0PAhCteacNhWlmvXMRzTJuf+dVPP8VnU+UrBSLdOW2gNq6i+J
ZlyXi3siOAEhCSHoB3VO/27WOZU0EA3t97xc1NNQpyLfdalKXrRkcT/ExjXUT2lm7mwyFaZLVHAu
2NkY3drYOrq4Tbc9TTYLfuMT5i+9GrBl94mXL+ouya6MCo+raEGpQweBsSt9/7lqp/lnCkFTE7im
4K5ry+4TOwBAjjGc1k9bV5QrLhzZ34artifHuv+wjfibFSTIzqwN+NZskPfZb809mIFLlwIKQPnN
saHjws2oEBTxUxZnHL4GRUprZzjVPIRc9461sNzdGf3gIhtXocPdENeTvekFk6ubtFcbjGPDU7GV
Bh/jto1heRimhXSd8Cts3k1WNX98v/OBg6abt5J1tPG8T0SKFSIjeaCPJkzG6gWDKc67mmsaT1QY
W48IPsoXcZiUkzvTOK+6XdC8N3DOqyGDF0hyX1hrA8/cN75W2TtJ+cyeQlUXGwiHRZinYja9AEnA
vF0/rouv5t+bM+XEmq7/g6Mz2W4cx4LoF/EcjgC5tWXNtmzLY254cnARJMEJ4Pz1fdXrrs6qlEQQ
70XEjU76rySz2JkFN2QovR8zxicPIjUvndfAZbdSUVg2hvY7CoyInr1+IM1ihtiz40M9LSHSWEtf
VkRFeOblxxg5Xv3nR2xyDgN+9+ShbCMxsoFzZJGCIdE9unlXL31LQqiviukT162ePqsqIq/5UA9L
DOcXK2wQvRKzVjFFdF3dPnMlnMxb2fhsZXKjJbONn7qtqF6ioWQTf++XDmumh4pnNfce0TWh73PR
NaHgfd77XwNrPxrFBBLo1jQ1HLe7zmVRU21YU2r3v1ysbPWHFADItPFH3K8bVq8xzeV4A2Z/rzCj
RAFROZm280MDKIGuBon1mXZkF8UN/2e2YNJFAkzUV2mdabyrWEw0v90IafbQSIkPfEUXglPL39KT
4PQMg0z7AD8rCbfUFFTsfBAJaV4QqGdD+WRXDmRuzjJaqdLQOSP6NlvhT9CJROI4+ElGNjN/MW1E
LRctgGF0zUyw09fzMOatPA4Cltodq1pTMG0EUQC0FXj4wE7DcesSeWsookf23ip4dlv8cwc2t4n9
0+impaGdGCYKaNVGa/kXq2c17BVDCvE1Xgrra+fHRQ5SJsFFQQlqnLol+/tyWFHwOrzY6WfBqdS/
wyzr5n2cAOR5rSTAiV9ipGGpug8dE7m0Uo8xQYf7OBydcA/2fK4fUzwc4uYsZldIgqdiZXIXNats
a+IjsWpfY4us/rsPU8EaCPf46n1FHloB36rDRP7HDcTCSi/wpig5tJorzsHGw5J+g3L3ml0Ze5TG
uYS7SQNj2fC7U1+NSYwTvJc52Wt3rfVpTXkMvkSg9PzUmkKlxzhlAbtrK+Iix4o4Y7YHpECpbrLW
oSE3FRh5dWan7I5K9dFAtJMpZh9jF2FPHFmDE38Ksd3hmin6a9G6snoJ1tBp3qoYTApcCk/bLfnB
st0CUycLhnWJL/ktYQtYfmh42+AKiyH3t24bz8tjPQBKeHKiTAxsKBkSNwQlwplBNGJZneF0zg7s
4ZZ0q4TXeudiWskt47LKqwPpHhYgy9hBBe6R7ZNt55RxfHQTSP/njLUrEuDMQuky5y3dR5UYLcsm
tU5B9wWSKHdeksYf6hdTFJX6mJd16ndFyhl57ETgDEfENqASN8Vg1c91q0ZqgHWzZN4Tr3QS/6iM
onuf4cI070GLDeixJd59E7KVNT+sbxWlv4HRjXhZgRzLX6Saouwowqq3r8ZVyrKcy7jz93g4DBU5
E4oJ+z6sFSEMkAmMMikxm/Xhk26rUD6LZL05TS35EXnk4RbdRzuBDcCjGozS/12k7ISfMvz31JdK
ctD/5Z0bDTjjZWL3GutUhSpxK1+5qc3zrxnquH+YsKsNZzanA3cFM9t45WwTeMnYFhURMbfK77vu
NWS3L44zAoc9rVCa7SZmz+Nd0tqN8j9B5A3ltSGZMX+sNCeF2yGPQ/7V7MSzNzU4VfsSOH1m/7aL
yuwLpMFFn42ppfdcVOymQcdLv7bUqIl5uHimINAWqjFrr3EyhPPvkM2sezWm66bzErHd/cf3nKpr
qxcd75u+UIgCauqstw/8WEQv/YQA98x6svVJS3m5/VPU+SK+mU2FuqhpyaLp3sP8R+ED6mgHcsIt
0UbBbcwRxVwlH9eCLpp1w+i9LKHjqGMDk7Q6rRiRwZu1TQNUYMi99GUGqDX9RbTt26emsxwUU+l7
zpWP3YAYy8XC7pG4S0C+maUijmCsiBGZ/Zqz7zTikFq/JnLO4UWqlVZBizxHUq+wzPxwJMwgxxfF
15q/+Ytc+e79uDTXke92on4+ldOnB00rf5mSWo97b0S0o2BqZTjbM7xb92umZ949JhPPymPPlX/9
lsEsktME3b565jo28OOt1wpPtnXKdFtPQxCi7Cu3pvwUVfbHm/o+oYWGlfXLNPpxj9mpyNf9qqdl
/Rk9yXGBHydeHqgtbMI9BDEVHrMFHutH7JC7f5Oi4ehax9J6O8nZkG7iWnTrcSC8hRA/553cFl05
zycg1FP8J81nL//RETDO145rint1pqmvHrqmiBt2hTMxJMV3I5nf0XU8nP6VKK4DX1S6p7NCzaeA
QMa4oRWZD75mrEyemdEoMeYjJcL+t+KqWLzyRwcV6e4sEI/ZFPf6yP5BE77EFtS9ExJd0ucZt4Hd
1IROPFInoLgeamcOaA4uW6mOJqrYIsSz6+YHzri8uHggnWGi+Saiyb6XhXPMOzsGbxi2Qoke2WcR
RaihtadWQWk5J07UZy/DqiIw/V5k3fCwcs1Nj9gHNHZOBxr6gYy+/y9DJFvRU9jaPs1VPy5f6KRg
voFHdNF7IKhROkeTDnnEwqVW7JXdUn+U2u9CzhyQSlc+aOgybTCW/odVyxrQBb8ky5lA/9wd0rh2
9SUvh1z9mnRZN4cs6fvqCeWzrskbJL4+BFDO82dSoAu3oXCpgu6bg3kokL2oizmH/jg1z+mgHPGP
6xtG/6asl+Y7Rbx0n/HRyIhCKa/yP+ImSIILo1DUn5u+kQGvgnjJz5L/FHVaOuv7/5o8MeOvAkWb
0JyZQw8IUki8DzADFN/pCXhEIHZL0gn5TzGOT++56WJiVw3rURAV/tDoE59KAuBe8VQd2LOv69nU
IXGZbGpKYFARgLn2hHCGhuSWnYUmly+h1U8tKKzlwQS2TQGIgQQGL5974quKtEwP0FIXw2kUt9Nm
lIHQOx3lfo0Jc0Sqfq9ip5g/FtifjiAxJijkzoU/d69ymFx7bGNryw/CJJE9+D4+y72CAYvndgRu
8jTddhuHueqG/n7RvAIPsdUpZc9TZPi7YXxp3/Ua6GBXRVaV1NKCrN1T5jLam55Zxiiy1UgnX+kW
6X7A59Y89CxJaFENNYbQaxe7lTikjt/VR/K903B2DNMedqe5bPeJQGaDw1y2+WFIOiS8KM0xrnHR
HyIARbVYe4Q6wxqPJfUY0GHaiTXa8hbUM622FqO1AO5R02hAHHZDscbNCaFdlBdIhxNcRLLuzSmt
YlaMwTJHyZsD6Qb/DadaCTnA1erBSTCJPUKHtwTnJXUP18x6Vh5mN4+XK7xFDGkB/pHwo8v9Xn47
XNf70+LA5nm2PCJcjpYuNH9bPyvkIdKFGi+6bl3vQMoxGd+GQt5OlAjzQfSYLV1jjniMZPKYy6qQ
r53tZLQjBd9MT03We+MTPU0ieG+9OS43rhsE+ujhpZS/rCzd/ogkqd1dpzxBweUarfyc3ZXUInQo
zazf49N4HIWMpz0u3TmB+x57xDhve+BtA9NuunOS2z+pCjPaAx+N71LhAGP3guoQ6ReiOZ66tykb
iFdUqnXeQfSL/P06j1F2Trsxaz66OritNX0iv4d+VNIeyGvVyyH3VgJ9McMA10MR4u32VTnwYdWs
rs529TV70FW68dXU+C8O0mUKO3ZNGJoXjNnJcGWbmlVvaBlhue9Zd4hDzzib4ArFYPeLz41XqKoo
mcGWi2H8s6efMj4lmCGCE1pFMvzouUzmo0qTJvtPlJ0p9n7WEkjzkeWKnzAd3fKA0uxNtPE5JHlX
hJ6YwlsMgIu7G3ifEXyWiN9Xp7eB/BPNAmyF0wKKfK2WXgw/S6yn/nkl+DsfZtRi78+kMr+99ulq
3McUS4J79fsQptQ9T5lf0BRYJ5P81bFPWZ4z0YT5Y0cVUP/JMrN1fgbRj+6BjHrQbNaGoeiIG2iK
9v3qetmXjwmJmank4p++hECFagJxSGAs7qswIzTgC3+w72jbRv21Nqybf91QrPJq23HKz6xP+ieP
+ao7wGDxnA+p9Oq+dHW6OttSdzn7zJQ04ye1Ato8Y7L2yr3v+rPYh7XbFt+2xnR8xlY8ovtlide9
uiUf5R6KgZ2/et6lhq2SZO0Yhmmy7Dnr/fLQAjJAdRw4Cz5SV5r+zQp0HJeW+GYBW1h4ZSbv8xDA
1ht7ncW7oH8g0m+sDLlMpx1vAs7bYByefTMlzsnpqTw5hvEAjywamig6gBi6IXo0uA5gA0iv6Wcy
D11LNzD/lWIfO5Wkz7uIubSjrQn9HS3NBCFIWiQVAoSRSxRomLjUYKlvNMJAUQXrm8cJ9Qe/nLAj
VpMlC15VJzOy2XD0AEgjfKQHpZUT7QkxDH+xNEzDAYgO43Y21p53yBlSZ4h67I3QUtq2rimHTr3u
ys0i9M9s7H3zKBhynXe3IyxKR8hEOjmwY9W9RD5Ov0vvZQTV1s7P0s004EnZccvLqktpShk/Y80b
oqdQt0n9r8X7WPHtZ1a+5Fhc8kPAOyQ92U7Z6pv8QxDwTufkOMusndMnZoQa0hbjbv6SG3K/jwkN
fNlTj80ufYuXJE/oYYqU1O+4QfkBsanz6kPHTQvVR7AF9u9Uj111Z9ldrm8TjK+Y7IU7l2e3DJ3o
MalLQoNp7kv/UQN+rHaaBFq7W+J8jJjh1Ug7rw2cyXkwvSNUT2Ejc/Gl5T+weZ3YrmXPprcuzMXG
6+MO7lPbgSPEjwTUrnQp4CTonJi3KYM08d9S8OKgRb0cTLYrFoAg3n1BKUVydjJf1I/K10mwB0Fi
7THN3am5omuYmJQfsJJ62XIi1N1FdWnpakQhVnzpVizOyAM0sgbdcd6hbDmURqsrdVN5xo2yxBFS
9DWCM8mYTB/AaOvmWFuaOx+TyguHQ8dxAuksWiZhn7iBqPE785Hxf+Ig8bJtgPVPPYxrUqudi85c
3q+FS+s8/oySHhtXtAmUO48YvpN55Xrx2ynrzj53w4FJZnV9NIFBLB9slil5bHB0EqibyKNSl+wN
igoAMTclraJj4sLoMj7YVkiHuXriK6pYbwpn9MVb4MGORbfo+MzvPKZZb0NeQiKcshqP3vEsjtTO
U8WUHzN9+3ejilpzbCeT+v+NJdiyc2k5JVdW8mEeXkw8UyJMCiDCL2JqFZ2t105IaLytEudT58Ma
Md3iaLl09VjGx0L5VXUclNLFGytu8j0gD5K4/RsmVJIe41VO1WtS5j1WRo3VOvuptLDBc9Dbmmh2
sNTTb8hSqT4hw1jzF765ZnPudhNkiHbGUo6lJc6AT5DcTY7aX/sICk+c19ckjAgZiTjVfwuF/nBC
JW7K356/OuXelA1mNLrBOrW3HdGODWvXWxof3ZNMS2oMO2Ofv/hxGuuF+tgpIi6Itt4q0BfJTN8C
8S3lPRkjwvGZebdIjrzHJAiIxne7H1/NzCOpayRjRKUq8bIwv6W0GIu0fhYGF9GLClsO0431liX8
LbteNdeOTEv0Ox7caD7EYe7nH07exuIa9mlLzNUM+fKegoSYX+aFYYKyF5m7GFX6VXn7Uv7/T61I
03wSTciBj0jrdxRPFMJSSufg9diNlrjFwcfmFT4Z4ClUHFUu7dywsW6rBIffGFXTcPumfVUN0XqM
szQyBIhp2FIfKMd5+sNvq6azjSloeWEJQKtoyytmuUZNdtu38eznL03kw06iGYPlC0+MoVKddWR/
1THT7ItcVU8nXEkb6B1Ki4z2gV16S71tmF4MD9pwZWNWkpXvArM8+YkDnPQel4KgNZliDvGdWV7E
F5GB/DuKCJv4GdNKQe1whMT5OA231VleGLd4t2yzEqhAIT8XQq/QynZgV9tsp1Yaz55YBvFZsh/U
XfM6RsT5jtFIyeJpJHWbXgNbOMuT1fjN+PeMmMQKUwv3vA7VCLKOFN1waG/3ll8xmhMlxsFknKck
TSH1oCz3jtl1U5xEB3ZIWMWHypWQgl0cu2/B4I7lRRo+bYL8mN53PrrVesr8wM//TSxzE6YqbbyT
jRAaP3DHcL5anNYLGx1/Dh/wlwzOPlBBKN9GwG0VHcptZf4F7Ny7TeH2JtlzJ8zqS6tvYuSQDYDc
8DhSceUY3jsfDn+j5oJbLA2eaggKwOugYtEnOeQO63FaG5boYba41A8DCp04+8B12aOGWTJ7p1At
Zf9kSCGRfWkyU14ZZkBu8Iaqo5fBhAv55bnR/vNS86xiB4dT/5gyTdFUPbtL3z9OQvoQXbiPdHz7
dVNHKNOmLXbClghHiDgOYxmKPJLSNtbpmv4Fp1+SUTa+Q1bFDbwup488UP53w31zvjRmneMrH1+D
HYEJmuMOkYA11V02LXmx65bJru+eL3P7MYZDNqf3tUIU/W7y3HX/626eSUyAgpEVcLkTwBnFuVsk
vxzhddXWTjEJOtUZlnRRAj792061mB/yoKRLzceEmRyyTI/OwZmpYTnh6KvyvynKXXm2oex7PsiV
80PFsc2ex26auaHmRHlOxRiBCMiCMVzOxA0mCOlhYgk9lcU4UyHB78c7ph7z6QlD6tjulSbIV9yz
usfXR3pAqHEzkmLjVztUyNaybDU0cd+j/mavsoVaNTy6A/Rco6PqsY5VFtdgnHPjnjgqnOY6Y9RG
hTfcYY8AVFi1ZDwxpCcX1jJvLoEIeUErBUJZr125vDm6WKMDOS0n2HD4Mp3ccRWy01mWCxUfmmY1
IJkLzNBtWnlxtG/Lrhm3OOCS+YWDqCoeY75s9yzQSPWuVMRPAan6mn75qsBMbnXWOJehxL7yXJG4
zS5tnrbLAZkvGl98cWM1TjxfQNN6jFMH1Ko52xk5tOCwWdgW794c2KC+l4BFqydvlQO+LlvW03mW
Zl0fCKL3DnDHuAd2V3K32Zm2uuExRz+IzjMLTfs9jMvinzgHSfMzBAq5U9xTlxM7gkQ+NZKMxamL
2JScwngs6vMy5yknCtd68B6KbNq2im5zZMjrgC+Cebu5FGOfpbs1Ytf4m6Vch9PRYYd/GPqZYxQB
TBT1zdVHmGRynE7wlbNRutiGNTqoIGbn+2RqwC71UEPXHRuFYHiKCYT04K74LredF7XNBRxsaj54
g8rhRePsIcZTstl7VgHyw9ESTJm2okRF/kUWQ467BIPhevDLGrTeIJyh27MnlyAuczAsJwM01t5F
da2qC3la4HFtyILr5pIoXOhKdBkQ5/Sz5jIYWcudL2fRHCwgLIoaiKCQT4X2gofakRwWd+NckfYP
hdOv+N0XrjE7ydLSeyQGQ/poxROSHF0Se9X2JkOVu8pIWHCIce50Rtsw86GbuXS8+SMRttPMpCr+
opjJW2p0sjORHFXdasPZBu9qxcV0C15u/hijeW3RJSA932WC8XZn8ClQkBojBR1mP6jbBzt6TUiQ
eJzkzoIRyLaJ4fQ8ZKxQSc8gPSYbjV9f3a94VhOIAT1IRNFjbb9PRlgNkCOh+v5YR2LonGKp3WPI
jbV7doegB8rOAk1v5nwZwrN2XAIgiWSMvZAIIY3RNXLoNwCIOhi5PtLJZeqgej475VxGFwdaWH2o
GgSGE0FWaEi59XX7sfojjZCq8dzpySYovngMa0M/QMF1h7bRhffEFQNVzP+sC9IFYyGa9pi5tfJA
qWmFK2yoXVXsqrZ02m1A8FLcN26VrGfea3WNn09084nxzOToPV2yPjpDILHbrJ7nztuqa0r9Gat5
0jgr3aH7g0klbM7j2K4gIdK46rtH2CKF/5oJqcRx7LR7w6OEml57n+sV50ckwvActKMwl4EMB996
MnIF0wkHAnDZoch2QeSQgujgE0Unj9Lf/kzyZxBPLnV6gX+vHT/LX0rZOM6lD3CMbDPuJOlbEEbT
L4togksy9kd/W3p2re+nlODIfZ7KwHKH4z18Xuu+CI991Wv71uAtIAE4m5z/mxPzDb+gH8dmN2g7
iaPAxxMf07jtOemWYim9S7bS9rLDHSXaCxfScoC1MS5QQbNMruKzS6Mw/xyGPm+umAgw4dxl3jhA
LkOQpVDE9J67nkJ+dOmlvQk0exkQvp9pjsD49059Rkk1ZktR47zuC2pSoVJ1c8gnfBdDySPQh6JY
NJ88+HX/iIZPHxKf6rw6JGRqMnDqHm+iAVSPOspF994OnoPGHVQ5rmSyFtnSP6M9h69hnJvwV4Uh
Qr+wpQ3C/dpMS7tHTxg8yHEZH437gKuL/dIdXjPHvGLMp9Hlvm0Io9OtZUlh3CVtawteQ66ryvd1
QBp8DJs2S6miwEkYvMzUQgE31TxlgKKxqdRYwBwxMi/ZNC4cFFoxNd8juyNnz4t8IocDxIFt013k
snqkrbUFC0lihj0g5rCMxen3REA1JGlCIUZOyCyddHQsYF4mrwmToPu+MsmUehuVEH/AAAwsPtkh
u3yDG08URfvlA+ObzyaealDxFY6J+U5LcEwAEbD3BUfVrNnwOZBHJgIVrPRYGRrtgHE1qsuat5YC
CViHnUdm4ZNYYRu/9iGi9S/mkq4MN9ipUxwlIbdkaLopienwjEKmygPLJMXeg+53cH1dkZBN4baK
dY03OC7ANFdCH5HE2LPz4suyLQuNMf3dUZbKZ7lonb9zUGXTPwVoQh+4slf1Jy6xrH9da96Uz6Qh
luGbIoJIvoiBKoCnhoAmxCqj1gAwzCqltI8tNlV0BJKNZfEv92E85vchUF3MBB42eGDXEaAa7z9i
aXH5oioJ7itylNO+DkSp6aIxo9tD02KK5rLGzwZLu0qrIf8iv8vQu5HYYL1HKmXq5W+e0GGEmZhQ
Tfzoq6nw/ty45nC4Tbto57kQ4Hn/mYg1PgzrTGXBV7WohLS6sm3vJOQkHELrIkBPo0nVVKN5LMj7
U9fq5PEaEAfwEuHtnERH60Og0W2vKNQhsy43aQsmknVsD0q6rKKmZwMgI//oj2MDwLPQVZxhaRrm
qv3Q4BDNizsHpX4fFD5ESnhi3m93LaSL7KrGYuneC4LWmPSJ/Q8P4J5XdcB8ZmDQLBGoRprpSJpq
pWquGbAb1PLQc4+b/7gae9m9izOrv/O4sH+EUaOdS27SoNwCA2zSg+jYUO5cXWfVnpkgTTb1ko3N
l+3XZbxfIBokO791qvTBVvS9YQoDVfSOCZaSkbbit0GUJuGb9iLaPHkw1frjEe+wcFzLujjw1p7N
AS9AnT0MuJh8qN9D3W2mvqv+3O4l2X245tzickPDhk7iZFtm/XSIRV3+bSKWbbsag3n3NJHyA27E
kw07CouT+X17cm6syozNDKLJqv/C0szznD97jSWeCFd58x2YP2qpjajEH89mkAOwHA3OQ1cGI9Gf
JgLivmV33MmHlmaD+o60Cn/EOCt6PbJoknpPFgTwvuOmEUVrU+30hzHAmrtziZxlcDuEya5QvFP3
wRnb0T9idAuhPDdLHpyaOPDsrhCsn6BrjYpwTR4H34Q6wy8KfsCtDHNa/mqTYfnEpl25b77JqvqL
IuDUx7MXLj8TzT/72ZUaecUdqd5zsep6bymynv5sO3TRZ+4kU3vPb9N+EmdAP+5WDMSnlZKH/pfX
kIHblCjE6FRY8NMHksLDem/QGiHvzcj5yCCE9jZwzkjcwkppxDOyVtu/hpjoi/88qlsh0nS67bCj
qnF4BOjduISwVTCdusTzxnuUmpAUIaksbpQh08gXMElaS+6I+TgDVR4ZwLfTjL3C0MGsu3ZbSGem
ypn9szo3Q+d7/BtcdUqhxcY/TCmtRKlChDxg9ccXRj/g+h8KJ8tfGzb/ghC7BGeAR7wzJgf4s4w4
LdEWi98NNrlgw4KAW7jfA0PZlY4sq53gyjKRu29omPDV6gVQEAa6Q4tODc05UVmbb5DUpvWXm3SF
98ZIQc3F/ejOjo9fyegaak6Qywu6ZKP+Nvh32l3SjF39rHBGig31S+OKQW+t9rSuB9Se9HPPSySu
uv5pzUuNR434kH9tUUCJs1XNN5kuHEsBYmtyxpQr/NNoowaXWSSxVN0rTN/1ncm9+ToslNjgRZSU
X6kEm9KdtKMZT1z9ZXwZQvZyB17wJFIE1/p47/pTIX4qD2rORtTJKs4jhDC9LzIVUzEfxnP03foh
+tpIYQ0mTSXHZSNW9utAECuGSmYNnR9blBYOSBkQpcrt0NO96jjOS4mjDcksDpX5hYA9Ej7h+nlL
GJSydv4sMJCnb3AmSYWLZE70l+v5sCW7vGxc+IkZmea6SPrvBuNx+JCyuKwZNF0iEHecRGG1rUmP
e3/UJG9caF1P+mHKMNW8I5j2PT9wyWCIfd/EByPpbt+aOTfzswu4GwovJz2BrsDLsGeFJRoxBSJg
j7+V56tqPyHEeRcV36qrOo7G6au3UfkWjUa8g9RLDFlPQStN38nVwxWKP4HETRf/t5TJhBfZGcLf
WOY9+9g0gGu3uesRI+ZL6ceryqsRzVrFrsFEU+fjBqDkAHUOMYKeb/ZHF5QzSpcjmKEAHCd3SvBm
1+6Ib6X0pt3Yyw6/ckdFGKUUwe0vzkaFhoKxzpv1PpQVNMi6ZF9B5r+B3l42k/a3TSRn9Zbbkv3o
XU+cqN1QEqbZZjgaSY/Y5w15OOkUR+Wc3uKauNFjUoKdotAyjohq3aUoF1A0VdhdIXt67b7hp+Qc
F4+VwpHmzaLh2ulZM/4uhrF13lMLPSm/9zHmhr9mPxcx+WZt6+waCma8gneF49DhrtfY9X4E+4Xh
nRhZT7WMj3uQeL2lLMd/vl3Wvc9qwGG2xzq2GoiXa9GdYl7kzRbjJgcqF2FHSphHN5J9uxlU6lp9
ZUzCHkVf+IDswNQMU31DFcQyFA/WeIlhrwtnxb0XWKX6D9aCpX3LuLZ63SZsuQZE9yqIMOqiBfSK
Iirb89AAtKV/65gNnvJ++HrAlJ9rl1da9JZNSSqfpSsk/1TUKflf6lsoPhsK7ebgMvfGwUbhw7v7
qjy5iM8BBd87CmUMT/aEz+o/+iGqdZ86KNvbAe+xfrNUFNV70c5581gjiBSvjuvL5MJ4Cih5S9VQ
KmgvUGEChp5n2KFRBZp9n/9zsrHrPpM0QybABh635YebDPy970I7LcMXFTQ3ocONVF2yf+uhfqu7
sYN6sfFYFxqALI27Qs7VIjyIDN2Q5pmVopBoRhTcrHXQRocGwxSJyshxn0W/OHYXxwRmuGbAH9pP
+C41BoY0a3f8os30urAz6rfYqiEH6V6a/NOLij6gzqFJWDiRJQeVQYjsKE1JOKEbJkKVbKPQYBYP
P9A7DM4CjphgSkKImLQaXPKR0/oXGzCLwNWvwpJToJc9m/durS4rcdLgsyqKzLkzDc7BN8euXfcn
Tcl+bAYhRPVrCKxbP1ZFM+eU/eC752pjWyc+ZGPGj9f1A1SveyHQeqnFSArhnnouJ/6DErAbP3xt
XJIiIYmj/kHAT6nvAPuYFA7OUprNwDUy5VxoU3EnSW+t9xQThvmI/13OLpyBkZXg0WmhniwAGcOm
9Da4iOnr3WTKHzPAWRM7xkuxJkpuWlJ8yVYxPBbmWOTGsQtZw1XGfx12Ne5/gFbK9ut2A1P7di1Z
aXW8qoKn1iswO6UKD91T7Kls/SAmWk/HSbOB2WKKxWMMfpUtuSZ5FF/bAFrFqQOLdAqaZjqUiojk
3cojQHg5XvE7kA4I1uwT3uuc/R6wUChqf+ZC17uyWZOFhyfv7JGbMSsrx0k9ovu4l8+5TviJ5vrG
qxxEXzpfHdQX54Bx2VCJVZueKyZNuqOnHl0PCDZ3QNtW9seLwbfzcHeQDCi7ICwm3kDCFSW4Z5Aw
9cPQQS/YcALNwYlyqGGQ+8iZRT7uRgrmJiizfTXdMk+s94lMMh07uKEkWIOhYz3KJvuD3FdfHao2
Bm6inWgO/iXE+y3dADp6AT1ezBsYz/A97jABdyi5IAwUEdfJ6/VTXGPloA24EXq/zHMKPA4PrW2P
Iin0NxJkgGuJPp/6HqqmwpK8OsQNnxyrO5eOH1Tpe8FLBIYfq+Dw43Z8xT/cnH1aoWjcy/jsisn+
663m4bGY++59g9vvvZqiVJzIrPv1a6JCpz8nYRE236s2dmLYDxpSYxjIAWe8s+Bo7StD2PgOg93o
P8wu/A3vCE40hKpb2sTBnDo9JIRp4maIJM09vVJFsXwC9ShgzrM3uYHzvak1zZshUN2+w0wiRV2W
OKgfYQdV/pvIWK4v9xotO34t/A7OxMGfeMvykbHjouGrzeeAqmbKiilqN4kI6geBTHHMmZbafwV3
719WJRSr6JxQFj9yDBO62MmI1C6r6HxZKs2A2fvg4lfHT0GW53OOUZHyH1SVmYjnxFy5nT2b17sM
q02kDhnjOxO3CQMRwS6rYEGph0AU0EC2/ux5SQsCnMZl+8hTmeRAVWgMM/ruZhqRr9KJcIdvhtYN
xuTIB5f/j6PzWG5cyYLoFyGigCq4LS1IUd61tEFIanXBe1PA17/Dt5uJ6emWSJi6eTNPpoRzmKvI
CPPz0zSzV65qKxI4yYSnf4M4u8opytizQqFQTdiM5qKXlJqDPfFxKeFWuNL38Vzk7f+lQJjCFzCj
jp0ShxEjEhB+kZgnytIC1QnIhVQFRWlWVXig0Hk1tMh/booNeesogfn9Ra8hcurWt3OsSduZjXET
7sFBMF3EJgObskWLYxN2zml9T+o99hZrAlGWsmSNnNWbbhMPBftlCnk3fuLV89W+x8sx3eXewnRG
FUMzFXera2bnrpW5K29bo7uW3ZsnzInhlUDvpq0xXNAsUDvy29LdFBN2zzFkyI1PcIOeMS50R4tj
LccYaHReqsJ89GNAdJoTHZNdWnzMisHcumTEhPrDqkiBWwc1LdfA+iIk7Tzf9ozaoQ7KhT7TbEG5
rkOzz8As8BHx2GMpsWcv5vc0+FiA3K09Dy70lW2A5mjq8xqG85Btq6CayF0vorWpF6KSSqUEql2/
VRyX67Ugh+9pEhLz2gRZZBOSwhTGgSC/Ufwb+nXJfWuBgl87Hs1AGhwLOIWuF5ZHKK9ZMEbuRjtP
QOaNZgos+cp/7uZ2E4DF57sJifqaLWfPjPVTM0zjAkiB15VXHDzXn2Y2tujaZmImy0LZ7gJ4RXAJ
Rs3XjR1Vx2OrdxMRAHCCAHkWc+eGSGyQHnLScv0ug2lj3xD5w2DMuMGrxdpbXJggg5Yqg9aVlqlH
1P9aWOE4m66rVR8tlQv+/sCQnJb7HoV3erRNgbEWJYNnAlTwnva8A6QX5nmS6JOTX0eUNKQ2oQ3l
QJtgjD0Q8+rK1Winu4wDkWzPFCvCEtjitpzq+5rNVxZxmuVfwnHV86d0WNVPVJ8KukctoF+8sWw3
eaTqkarSHQdDHwwbbooly/YBYAYEnREXI+pBw95silWfXMY2xFK/BUzUciXm7Pmr/lQiQs3AMrDp
jnd+qhvxrdpkpouu4MJSMmJCHFJ5ZB7o3GBbNZndDFGa9Wzp9ska6s7fBswhOcB83roZdRvlIG0e
zaqvNYnyyaLHgvXggGRDxrDrqVGLEViOCFGu/5JypdPjVSVU/HC8iLEI7MgFqvtqLpnQli5U++y6
oqPNNS7zvbHxUj03+ThB+q88crs3rpLyam4AeYKpWAKvsPm8wF8tK7QeVt7zAdXNAf09YoPa97HJ
1V2OtOz8xT0OMGST4PgGg5QmrJ6JITr2XcgjbH0MNRp9simG0Or2Gbli8l/MnrhgtFe9A4eAh8bq
H/F8T0poyrYBUYr5caFKxVwwDECdrFg/PfDsxyPgUUlErhzzwMM627T4WAEry93KH8e0VzGpHEdu
9fTAx+hogItNHLZkaFKiT5dWzkI+eQF33CWBcbrusJ4X6AKjAv72wxmAYBiNNqaK8qSkV4puo3iJ
8EIa0CnsboGuhzAV+khDiNcnLhs6vcaspBRhVWJwnoCqXQV5B1sV+O1+vUyaX4dSAmpIfsXoQ7My
0q2+Um5SdSzIwWX37QoSI5LUuTYXnnLrGG7qgnXJwUDRQ37iepfAP+p6OcVp1uT/CivGP4Rpekmm
C4k9rd8TTg7BJS6wL+85PIzAiYD4c3/gvvjmvVEcZadp5avtJGPbzC7ix0lH0oaVdIP4lqR3nEHU
T/qYiTFjlif+RLKtvIUXWoJtAEPhuP86WIZ0LA1dHbzYjMHB31X0Ap8/6xM2rfnie98qzHyCuLXT
DXRtcpyAjIRk7bMs3npiGIpXreQizzNrTXXIPQB5h5boOgRVjnkE6BXhhs3VsXoXNK54zEN0sQ3Z
euIeulX8bz2fxbTHg8trr47Z3e/j4nqcEGvIP75JYIV4GYS/yZXe1vE0YuwN9gDtU7Dq459Y9gtH
OuupydfBfmRdqfRDyOm7eWP2NsOu4uHTnlKnyX5M1pc/nsy7/s7SZcqBmv1iMH5KvEHihbYrB2AA
lkvuz43dNbEzwElBiY2yjqu92SSZjeiw5MvVRkwrMc3TCSFgmI7aZLtRKid45wWrYf3OibQALy12
0r/lnb3KjTZuFjyIahztGwi5kyHoH3iw9bPQqG9WiS48SJ8B+lizNhr3bcgG9xjb12aUEkdHyZCa
2cvBnkrT3EjXC5xTn/PA5Ntpq7Y8JUQap1O4lhRSZTNhDYZsYC/rgVOKnQMZY/34KcaBEhdmfW9J
omlUsRVhWIgtFkSdnTO5zljC+G+4phLPp6OwkhnwITj4hBTZRRlxzxcx8fqhvIOvC3NoM3Yvjhl0
8I86NJ8YNW9FdU6B9KF/NcM+RF5YXkb8m95+ug44u6nn+fmcrRS3bGU/xF10zSjmsGNqiwSTwiOf
P5Srb/SGFNUA1Iif5seLM1ndh11MBjaPkZgvwbrQ29KtlYmplzRp7jySG+nEU8k+Z3xMCqef0TXY
OVMrvhatZT+vblvbTBMliIF7KkVD7uYK6IHzNOF7L+9hs4rkvbOLBeE5jW3rVC3eYH8AVEJGQpPr
4mQ5siiJsYk0cdaANiIpYY6QQp3yAehiRtM0X8XfZjE5jd5890HEhm4aLiU2BrMXEgDCLrBQTbdG
ieoPv0+4HFagsJHfViTveTxRPd+xaRZvgz1Cj6DHqkvre8snatciKo0ivCQxCB9NFUzf4hSBZeEV
zXpcVdXa1WuNsYMZoWsVLWtMZ14JxXiSiiwML975vVyIShyYzfvxk2Jd2xvg2cFCex2xxw4M5QAG
4ouEgRx8wbcSgmQ6eq31r8zbJjyS11nmY9hf2ZINY2EJBADVYf1LuDufb+oJ/ehNdFbCmvdqsHPP
BMSS4B5hDN4ZEWpFoLEaOYkhDrKAg71Agl6S2xzIcoZOMAraoosZ8K+Zm8x/7xG24xsa4EWCgLw4
XfJdlmHrfjHK4BHZkCMe9XFQ7iL2lAHAx6I9IK8vlm3r7PF6Tpo+pCBjcx93Q9t91fQA21GAsaN6
gLFs8x7GITVPkQBCrY4D/mX3Fli21b16vRNiemefiE0Cy3FmfnPZj6SPgVu4kqaUVKtjkzuLuOlB
r5t3doujf1dOQ064CZK2lfxqb8AwuAvYcwPwysukdjAwJTp7x300k2hhfqMPCYPImv1L5w4Q9MSV
84C/lH5Pv1FIb3MX6ouzqCw+WDKc8gPM4tLfO1Zfiht2zMjmxToqfYbVMrQXWeM0vWtnEYQEVcsa
YFPcVwXdDgtD+58yz12Pc4EKevcWIgbJayT28Lq8T6kY+FiufsPHNp189xzHgN5gKWgxl6eAhdyz
b8OwPHYc2WnbVZRRH3W7uDJjkh+dmBqT3K7QVXtO194JODJdFKrjBvyHabXFCrZKBgFqa0MZHHCx
h94r2IzUfnDmKcfIlbV2/UAkGA4Xj4c2pRm15hDOUSDsTrZupmvHpnK9bQdKdolGWVmwHq7joPXa
8SyJ96hP5RDVJtYMz+hs3vIxrxjM7/gaiWwnZpqr52XoAGLhFiq8A57yIv2blhoOa9dM/ZMo7GLC
UeIP0AXYmy/d5+SB/4lyx1G0yztBurIQTPFIQ4tMuzUCbgYuLoFLJDGLiGzgWA1HdDNgr15PMahj
lscA9Sgx4a6lA0nhpNnMIjHJvjGZgBISjs4vr0356POvvPtTmDxNYQe6vknE1J3cBYPToTBAVjdN
QRKZayCfw4vbhIq5LGCB1JRF9VS4w0ywQ1kLh8a88byLzbiTnl1HZPobsxjwlZnK8DdSyFkHhsIb
0BlXG/9XDXYbHhaG0sax74mE9r9O7DEkjUSP7K0rVDhdemqc4RQUXkz3KgPycCy0GuABLTVXZFOz
CDjblcBXUVXFeFB5W/U301jWw8FaKdQ4DwUdv9sOXsHwYBtntq9oVOntMh4mBW0ntl3fFlJV5Z5v
Ad21dkGpbhljrnhvHML1fhmbXj2Tw2iaPfbiXv9B62nGN1LhU4oxoKbAnWBz2B3KqqIHGdeNpEp1
rYFLeLbP5WK5tgdiuvDWFDDMAsiBNhr/uzaaCg9i6q0dDZ7XLc+ikHG29/3Fbvc86tEg+1DLe7wl
g9ohWiXxdy+4UUmS8rH8ycsVQAZ0iS+FcVzsyAhaoEyEpEvNKTlHAZQZphZyuQieQKABnvMDA8io
oUmGTMUCOGLXXqeITdPM4T+R+Lne5ea62epHL2UtAeCZpx3lLXRAVnNOd2LiV/aFxweP0pVi20/U
RvveLRWdj70yZcnq1U3s+3ywnXRn+UFb3NX2qs3r7NlduVLCA93oNww8i2SlmKpqeKzXoa0O7soU
e8nGPAgfbRuf365ljPyTcsKEtkUg8rcbsqF5t1CvsyOYpoWKqFXPbKrJSZo9GqdXHIFtjf86MdK1
pxDDlj0gqYowXsfc8RUUZAC3CCw1nWHw5+OtkCQrjla91kxSwF8xavA8595SeNs2IQf0b7qq1b9K
quIbA4r9ytFoHOgabxL6XadEDFwUdEsc12wS67Hl3FpHizti/iBqEczCpdc8u8a6WKN1wZvdY0bZ
m5aR7FxD7AeymKQkdFGskv6S+vRPfM5hqOltiyHz7xVHpfUwdrG2I0cxt+54Lq/yvodjDASosGpZ
xLe4mq8R264sU/aeBG5zisNmFpMZKw06k///qPGKkGEv4WZkzkBUevTL4clXGYACMv3Za4exR79i
PTHTV5iT3EX5kyZ+sG25WH913U3yWGXYMyNnNPQAFHBkmg3WU24A9F8N0jkog9nd5CNwDT6KeI7P
dI5cfbxjlRR/Mj5U3gTtlMoWxpi9tPeTov03omJNlyyHzBJ/+72+bsXUPPgHol9dcDSIfv3BbjVC
HCYN496xJWtotMbQPn/hmAO7h6wYmtOElNKdmBFhFmj8k8NjqRM/2YtYrchVZl7y+jHx4kS8Y4QP
cMUV18/Y9Swv+EV5XIdHT/eOvJ1YQrKXqTKniFzJWMDt2FbDd916GUvpWS3CPij+8v5+coh0NBs2
iU23rzHyTveZQ3jx9gpT1hiDggQQnMEtcFTdWCd7dy1sg0qTNPKRHTYdeG3XOA+So/cDft/wriT2
rqBtpLpALTetG7E/hGGJ9FCZXZaA5jgnZqWYr+ShjIrfycH67BGfXxPHxgLR+0FzpZVlAxH2Ibcp
qzPTtwbswYKXct83eBo4ddzFPNZXjstmmlgs0vCBELkLpQazzmNR3C345s6ceJdLzUv33JeQPzaL
Q/v2DsEvvQ3A/XybfqxAxZGU3XRKcCLOkV02DueeigD4NExbmGZyOmZkFvIdiXVq40sOU8kJaAOR
qEYTXwQapUGdfsuRFQNwnXoU+mi1qDp7Xyz5eNIqCMpjrTxdHzzBoeZl4DmT7hEfTLpvgU6WH21Q
99NuBYnUHdIqB/pHPxvLJD0M2CadAjPIEy7tNV93HYYNg8msa7xdXCmHJmriYfGfTMY49UpcSdeK
NgShPyT8KudGWJYo98FctPImDdqk3OUAeMyFN4YnnoPCCViHGXTsA+42eukmC2gSyNVSh1GYoPnc
pDTA5sRxx/4vSU+kHU7KOF3lIOb0TzCReUPJESxyCVTw4O760mnfE2OxpI87JlZa+wBuMMYQMJqD
W79H8Nx4OJ2+XJrTY/5XFsRFS+DiwEMr46IC8UK/TDCM+o5YPB1UAbE6qsXSIcWW3WOggDclr56W
MB/5YZty7V/dOCxxbST1TCPi3Pjg3XvBSX7rdS4/4roSNaOpkXIp7LwYW3ZJjvNNcDbVDpX1To1B
aamtNmq8Ge0LkW82X7ZoMvgNA1/txVr99napDIfzMuZUdkiLxYFU7hUdCg7NzRQqBnRCb+eFUosn
Wj3s8qF3O1VtQ0QPm9PCSscG1bTu3xEXm72TbjiMz4U98SCfr2aSGy6K+hYOIfkVkPol6v6UYVqG
0b4eAFcY3kgzAlnkJbAQttkQBMU5TMLOvFndZLf3NV0cmEqLwA9ovXXC4DQjc1OeWIW1RxZ0qf+u
hs+D8gycy/AEE8MDYvLb8LDEqK/HARP9uB+7VrxgR0GrVaNRf3sqBrr72A4YkTgFB/lzXLH1wn1b
D8TqlBqe+UkhmRGMS+LtMLMa2vQNOwcOGgUdmmlVfKUZJR3owTwydylmAtaBLpTSxGuonYcf8u0s
a7ZGDW5kunstt57IBeBeZaEczuIOCd+r7q0VzA/gbSrgt67UbQzUlXDX1ceQ5fc11rXyBRwzX2/d
MhJs3QVX/rYiorNsMzg87yrR/GWZCIcbDaHutxlw0tHiiP/rCUvZUl90z0rzsHQL9EnGeC4g9N+v
CelEbdE4q399JcT4T5YLyAAqDUb3DaA8z1aPF1J1dCYPt1bXpiwsGDQxp3mAHFYI8GH3Jh0y8psm
zdp6R44AfZxAE1naZIVFvyFjyS83j6RFIt0mCaG8tHKYzlu8adcw6nBMVMbjjAcV+C9O4Goj4ZaI
3WDTksucG9uYtFha87FyYvwBFIidwtGQ5mrH0d9txxaMlsRw0FuaugCFk3xnrm1bHxJNllhHJhJI
WxWCYbtJDVCUnemnpN8kI3UZRbsCCguYKj1SHmLcTvzCzq4flvgHHBPsb4n9eKUChQaLHbt081TO
c/rspa665fwShvt16qiYpHyrPjmN6Yjgt8knuEALq+2anrumGuq9PUK5ZIEHvVPNXfFJDURAGrFx
HGDgnPx/LcyNT7kppnJrisG6MW3ZH7mwqreiCeRBT2z3Femnj5AP/X5Jm/oOW5J4IMlogwmz2vzf
kHnum4LB+NH0jstom4U17QgUWPTbK8byBTRdhjBMJwP66OBApdF9Lz59g/B0spRXvsouX58qp/GO
/Dz8AXuEEIuXjb7DtFvinVEBi0hCT3Bc0Cp3JdrNp0fmsjyk+TLGuwaT3EPQivRpCsrpL4jQ6xYT
JfKNmHHwmIgcbeAatvFRxuyYB3taBdl+9okdsCHzJMntRf/vtF+XrVBGvbAEKhJGN+pSfmlR7j/C
uSQ8qEIBS6c1dUs36pAiQwKOAdsXkpKHupIsNsrdGFjXNmZalJnEwfDU6er+rJ1VHNe0bT7jDtl+
S0KCgnA+x/ljYH0qcQH4+T+YcgaKV2aAxkqERVZqbgKpKW/nliFrcNcblkLc7XUcJ99TVV8Z14Ct
Lppz4YEoJeB/lvvaJvE3A/HHyuT/IprW3Y6tQvc3t+D/n0HTdXK3hLk1bfO45KcBrJ/bZ7uxm9uq
DcWv73m1s7cGh9CGJU2+HAqafpcjqHwuX6tyvA28e1cRN7H5yFrOK8tuSUn7UcUmIOY4prx3uwky
bjY3MwOMDoNoMp1zpTB27TOew6Tb5JhR321VrH/TsQk/UvR+TBSACvSRGNlSH3jU1/0bOcdyOrLm
8TlwN42EBmgROzuuBhDXPuHtneyCdqFbYIAGgqAo2hxGCaDLPRqK+CVCzN+LAk1NqSD3nx2oZPUo
lcaxeKaharpnrnAZIEdLUkcWmD90+zDpULlJLxO3Fyi/NImTTz5eD9W+sPFc90U1nRayPpf8ypTH
ySV91JNqfAgZF+/6Zi6zp9EQa6evNDDp1kAswzvcy/IhJ8rwxoYDHyBtMi5XGB2VG/I5uGBGArch
J/PGIYFpSxdeqimcX0dbuHgRNpMTkhMVqUyRvOeMTc0OMXAIs6PnqHc9F+lTZknrjmCWz4qI/ohn
O0lwxbsIsQEpJCCRdBKnaMzdDLNm41hD3dLd5ybfI3bb3ziseMNj0On+ghFhbtAMo1fHlJU12yqV
QfnKnj77M/ma3joACvHJ1bG33KNBpinHWs2NwhWMbz2jcu5frkB3bmeYRmIzOX0LdFvJdNgCPwys
C1fwGh5bL8wZDB2SQXA1hwY7GO0jmt7pUDBzUxgCaDqgXWGDBr4W+3pVrCOJfk4cIspcv2dgUf5w
oi5mmiVWqpLXdc4+ePTZnyP4Y2K/fY8RhNcYHTTpZNV3zmjXn6vTlv7BQYQCk0lwHASlhjyL5hd/
cOuU87UTvCSX3Ltw+FC61SblekWhbBAG90GAyf1YsKcBP6iYrJksy+TW63Eo2osyt75wKx1xI0Ca
S/CMH2ev8Z7ckpM9pN00bpGtGPu2Gal0TuaYi55Zx4mzJs376tj8OfwgzhW3lHcfVlx2D6zlwhKc
nNeTHRnXn4GEtdjjNUe/gOCzkiKR4d+l90tSIkkXfDQF6mNt3OELYc0jjtV19qa1Rv/JNdMKsu5/
ARROgmFdhQBJH3aB0XITwOHgt/UNS7SggCueOjOnEQoiiX36a9f/iGBGn+gcPPt0t4bDVXvJH4uS
SRV7fp/QTRaq4mcxyvpSHk0xNAMhSC1IaJ/UXfUO7UQst484KdRfgp8kQIq6RMjpMtT6TTss5WFW
YKXueSCAgcziIXj01VweOVrkvzgozV+n0SWFIw5eBAYI2ZtjB1vyeybZ/0zVpQOmtcNoBEY7qxZK
ogDM8f7oiOy5c6eAq/agCtp1KdKjC9j2xwcOdG8wOX2Wxg1+tEc+5ihkE5MeGhzrleufZ7UnGQ+5
EqrhHyIzV3csNXThlNXycxmgbdP4ovPXAP/ACbFztTfuvKrHwKf5LMDy9gQRqLufu2nBD0odBttE
lRCUraZgssBruuoV40jTbWTSEQIqU0LXvtOavW674VQKIHTwt5p/Paz8dz4Ra9gKal+vJtJ59Y8z
jzBkD4vX4Fbg4TAHwi/4IPFR5m8Z+FV8RUPgzVusYwsQ/oJOmm1ue0u1qULF8mVpmgxH7RBUVdQq
rFmSt9mTAzTnkxbZIdtX4irVppzZDj7xU72XaaXdG5zCrt6pDh7rtrN9xS45ZoLc8kaKq6MrGQU2
bta1UUoe9dBfT7k723G81wSXirsBLunByuX/T/3eugbctQ1mMMynnd9EBBfxKqAPc54EfFiEnC9E
8gOksHoMkrotdi0hQJResp1W1NO5SKg9xxO7RWO9ulkpAkQASS7iGoLmURSj3aaUIVP+zjtg3mFy
oLYmHXPSR7j/hvd49eoHTOwFVycnOSQon1ztOgbHhQ0GARDIAZBnijyfrl+P9VHnozS7ImzaYev4
RfMPU3Ltwo9W/mNY0ypEPEgW1gbiW/pPILOA6GVogWibmuWxn6zkg0WF/R6MFMBvpBNAkO+scbhn
A4t9MSy9+WEZwXSeEhR3eWzbUf7QAdbER+1TALlDiZbw82KUqxX7hIPta869iEdAEhwsFsfpQwW7
/7LiKSHSUeXpG1t0UI2adnNSkNWRI9+VLg8ys8Ggfe1QZPa04yjBKLkcCMM2H2WOqsSyYXEfwDX2
HOk9+yTmNaggEqBkwKVeq6cMfcvbpSTXccmQEP6brQkRzBYdbxdbs33OPGUx0iRpdxGjnM8B0wiH
fEixxHRaCtCqwcJlzS4RMbBjV9fXMl6O4IHRTAdkllPGWI/PEqeqg+fSGEElVt5Ve1GwRjpPtj1a
n/YypB8tjehPknEU/3FJfgUd3k6jyRp7feQsn0Rh3S8YZSv3n2/pGfSHP2k4VF6wdvcmaFbePkLR
jLHGJMs3OVHNl5gThHvGOJG8zhTs/Cnjdaw2ednQYMYoucKDdab13etQOqI+SIdhn7NE5tnFRUXo
w9wLIkH0rlDn9ziB9qsOJVYdfhObJOshz2v/eZjK0DkQ+0pcJFwFxGfAzMeB10xeQusGMNDbNodl
u+I+HbdUcdgMvJ7T3y+gApE0mqp4ADyaAKplpOg3jl7d5xD4EwWyZhnvSnvomOaVKZ5dZ6m+VMeM
xLmgdX7ordKvna68N6P79EjzzXyD/55Aqjf3HCHq2mU/oFh4UvvtFFl9cDM/uAxCiUc35ZKnJExb
Xz42uXNRapwa1InCYect2sMrvr4BZ4yG8ZbVXlFFISy5HDuQB+p2Fg6VQUETU7VNlLOhbZNXzxdJ
tuGzHOPCPbWwRZONqWLCL4w3gizLSuigWXg3b4sGk+B27h3M4/QTxd6uYc0XkAsa7EPnz+qSodvB
hgSwTaS2bdxHUhaZy9lIUGnXzk5fbXQ8BZ9uG9IFYs/XfkFApzzhCdB9jytwNakRHPHV9FRnAuZj
OU1AgNFxtRD90Zvw9dZJjsbRkwH8LXQ6QZOvSt5/kMeC+WaRTTfsXNHxUXoLDuBNRbiYoBtxMuy2
afHi5TOJsYGlXEB/PNSODXzr2D1KOmOtjdGTf9el1vTix6V5J0+x/rBZS+8sTn8v9tVqs5vdDGEG
W2PvvbGJLC4jsiDE4Kzpz1J4w4/xAv89n7z1i8A78bE2yJsXYoPJXbiqkEBuj+na0C3Dors5VLUd
NNs8bGAnq6n8AuU18VBs4Z/wXM2LiIQQQLlZpKNk85fT31AI26WHPbMUT93R/DLz0B8zTlp4e+as
/O1qqGWNkE8wwYGEWPaGtpLmi9dT+Fr0now6uw/eGP+nc3h1qm9obaTdqk250JvKsj/DYJ7cDa/J
8JHVdksgQDTzxQJw9QagRpOCo+PqydeuWjak5HlQ4gt+FIPlTJtKtTICW17dkSOPe7Yc1nDFbNYU
IfIAdMMIaKr14FnlMu9qWVvPMMKCFlS8u55sN3SwEWdupJPEfRdL4t9V2ugXi01at7FdPJb7a03Z
bQkBEXtvUo6AmNI4e4TrMb9kw8LKghY8XAGtorr4yAeU+KdmsMrbmQXiPgN8tQuHvDLHIUmY/+kS
avtDDm9peq3Y7atTPa5TGMnWcX5sQ+vQjhIBA64SDPeI/I5F5qtZYskeL6OzpN5A8AlkRA2OXx2m
OrPGKG/DifvJ4WhEjELyOZ31nJdm2pARaq0bxHlVvYnJI6XnU8SCMa7yspB+Dyg4NwpLqHvnOvhZ
6GEIC8PjLTPFLux6d90VuG3nszO0gORMNvrmWKc5M4hH/D25IJ9mtJMkpusvJq4ahUm/p70VS7HV
38GL8ONbXDkNjiru6vDStgNLMVmrwIksfCnNgXlxscgnj8hUThk3+oEHtk8IKASeeLH6fP4c/Fn2
NxxqdH6jJx7luNDoObsss7/U27QA5Y4jqxj7I27AOaB/Lp26J+DUBaG/1WsE/0jaU7Rq2FndWjLF
uQgiIEzuIBQMZG6drpsvujArJFg5AJj5k3NTwgG3yfbfBzPT1U2fxULRDOBNsdwQmSjlDWpR0d6x
AjVyX9Rrlp9aNHx8hQHdPNecTWwdw0zk/uF6J69IWgJ/pD8NzvXNXi/1Oe+Zlm/HGdQI2ikmVkI7
s+7O1xKW4ZVeA6s6kPNdAtyXeiluYZp6VKwLKANUceOWfvfiVQ4RkVM7iXJRandP7iQfH+CGLPYr
ADvLu59J5JY7YJro0p6YnThidFXisLSsSkDphml7R0C2vYId0aYjruepOAVAYOsHyZlJPIRXdgoa
Zc4dSmRh8pDkhAcaAzYcVmTjLfNZ4I73AJZ643zvYcwUO+i7Tv2UJb0z8zfI0dxoKUZ1I0OMvzzJ
Lc+/pTWq9iMIk8kUOQY7yFZWWMYuvPWoBcUPFagj6YiywNNEbDdSDbbBh6HTvf6UATa8Td7IKji7
iqzbsQl0pzYZbZVYGrurBU52BE1OYcAyh60FNnU6sLuxgErguOo+TRtbn3yMHNZHIjIlAAXxkti3
M5ujo+VUNC4m1CU1PyXHMXPSwtDKFlOgzeuMsgfkc+yHoDrooQ/QUI1HFYIJVu8885YJImXHVxks
njP3IXYkC88Uf3B1cXg7iqi3+Bf+sFqKaZm6zq8nINgk/PGfY0EtCKylN1Dq6/GpHpTA1JAQ398a
T67mQLA6XW6sOpsa/s4khJzM00VE0gamvilCL1ZPV6wPRp+5LuZjzMotA3irNTFMikbLkyqUurrJ
cJsRW3A6eYeWLeV9XWZxGyXDmvfHsIin8qhAx+bnntjKcDfD1uIAkK4eWtuiWvdqQWR8ja420nEX
c/ToblTqxOWNkQHGw1wueolkplV2iiucXlEZJwRCDPYOhGnoD8ORRDSWBqdyXAzt1rL4J94wgu7j
MJ3sqLBIA+w7TszuyZ6sVp9qK6eK2hYoM8dW0ZwYVZVOm309SbTRihyCf67Sos3v4gGwAwWafpYW
Gyu3hDot1FtyIFgn5f0NuiDIX5qeoiAUIc8VwOWVGI+ZM5bjqVo500Z+tojkBMvfcKZugrkcACMZ
IU9Uh6h5Cx4+I3bZ0zVymflRl7vSjMuI5aGyfGb8kY/X5bFQXkIkalrR1DwXWJIhmZ57XurzOWka
Ep4K1IR1X/rtVOx59MPmssDa26fE8amvIJgVDNu5vdoA+7aqxrMZURGOnHU4SdHP4KBLIx9YOba+
GRd03A5mjFxiWjqyKe2jL4RoXAnzs+1pg0pwXyBNX2O38D0VNbCZAs+JJup0d6BGOFy4agyS49p7
jbUHLKtpKTM2tNTVwQh7CzwTbTUHT1cf1iKpvYspyFOD8KQb5LRyqBH33P59HAF1xHYWd3Uc7h0N
rn5vZ2yc2YMIpvki7FbclrbPfjfwbEp7DF+0Ome4pPArDgMHfazxAV2ofWfPD7zy64CMAtGx4wLv
jt9osGiiWRIM+lHFrsYmx40LcFdRO46gtjYLrpsExiU/iTIp5P6pcG5dYw3tLzGAtKXTgHgBCh1K
5EVAXh1OuGMCDN3D7OuDn8JQ+zOnedbd9Fao8v3kqRS8sQxwTenGqpODMiuSJZtsjhtxHjvZIysh
yuYF1UxxxP0/6TPFLmN2O3qzu0bCQxg//sfReWzXqWxR9IsYAyiKgu6BE3WULNmW3GHI4ZIzVYSv
f5PXuS1fBwRVO6w1l6y6kdeoUIv4sQC+r+NOIUh71EgdZOR02i72wW1jXRBGoHLGKYQOh4iI3jmE
anDnp57ub31CRrzpe73mffXSBhMDZ/yGQ3AZp1yhFO85V48TnhayqgsIfozxMDNesZptXlQrhuYR
LrBa3T2Z58NNimHznzGnSCC6zBkzpArrMrO3Lrz8Gatok73mDtv/80QLiE059cPqZtXYcr6HiB2b
i9M60PYxmaf1Y4+fYLcyr9Z879UwNg8qMXn4IHdD48PYz+t65kh0mlMlyDK57182958WEGUcJ6iQ
m+oh1/ehE07+ULZCNVf2nG4AwI8w15j6v/fjBvm1ug+tE+6nlZW1Vyf0qBYcy7XDM4dCMV6nqTCI
ObzBH289hFLIASGylZNVMsE6Qp6tlodeLS29oQxzdzf8oTP4kxb1TAXVFo1DfVIm1T0VSZIz5/Ny
dGuo12FAgZodjpRUtvWqK9rJaAgDDe2IL3uInFEN0y0tbGzOu/27j+aUKftlkOxco4L9WfI4EPSF
tCElaHxmQe3tbs6NfSEbZAHeOLVAyJ4kv1Nw9zwRpI+LN9ZIZ8XGzdjaWk+PNYPS8jruOToH7TAc
fu0tY2uqC/+Fw9fJIQOjFubcx7TArYbbKQL0BbpbzHOSnkMn6EeCsyoAeguyenYjPS5ki6IxfF2H
zF7ilVw0Rj5yVdbvuTUpK2AEYbx02N3OhZpDLPIw9w4dbv8pdlKt31NqaCeG2jl95lji/liOEe8p
8wOqa7LEaYZF7f2ezLRnp2Ag2Qt6ZLRHF+fRRrM0hubYDmGNzabVkmhOr/9kuEzIZjXK4rsiC3w3
1RMHRQyJqL+IcmA2w/bdYEvz8rG62ARoZCdBHjPzfq6Y/1LEd8dkbLHJ8D8qJpycbm/dEPCgi8Lq
7s3qpMtJB2v7NMnS+q9TbKmVTLzfBoIo/1oh2vPoN0pFSKVKstqUDuYrrOoqPQ3DWpioWtLuBzBc
sNJVAR7K9+f0DT9a/gZCqSGFdyoSL3a7cH1xelWaiArOP5GOAR+OEsDtDqPamkfy3TTBqSNX6MFt
iPy7eezRLsAX5Acv0vbR6K3/5/B5vmFX2hNKpPUNE4z1u1t0X8J8MBjhMB64b0FDK4GQUNofyFBL
SY+lSZ6xO12/+ZssOFmril0zq5R76KIMHmfUj2tVlL/XEILbKUB2SYCjJRd5oFNsvho9ENUIxaQW
zGJEolDgTus/UTrdM7YLgs+Z8MOZ8Bf+xjx5eAJLaH0LUL2DoYOvDNQhwZt6SKaWc6TWAFknRrXf
llINH9CXwnObhuF9VJb7dyNgnumjHJMfOJ4tFuhBes3W1r0wcauYZyQZ6aiszZojXJj5wtK126GV
yfRsHLOD9MflToyr/kVGuGmA1SQes1quB2TZwya/MHJv32ZjG4/ZuezWK88e2Oqgm4ChgnYQD21A
YLLIr/r6Z+lLrGKZnNjFU/IOx14m8on80O1vmi02Qbt+wOmUZfkkDovV1z+CfMDT0Jlml1mp0anP
hCihdWzXKgkPubSR27S8RuBbhv5tQF0wPYcem+tP4mikE+EHSsF0UXcxlID4s7wGgJ/Kgy1qihef
6N64K0eywYUP6MrNSdE+liFM726aEu9pU2zhnpQ/lHts+9AvV2gC3RTbDExBZbYkJByTzl0qvKkM
5U8tm47yEMz54McDpKw/SM6c9qfFeRPw3gYIxwqXHOUjoqtRQzkAehFPbPHoRdywwWOB9Oig2ACy
++0Q0UY1Fati0pDkZcRsdHiaGoPhSqbglSJSK+wfMxcZwdkVMqcrr2/x4ilbfGMwGczogeT0Vyfz
dl7YTfRxtrs09jNgDmPDxRIeSOxig4N3e5CHwNUZB5AUyTfPFONnRtH1BBKMdzDoYAce3KSyGXGN
nv84e9BJIQbAaMRL11tBDFqZaCpNcf4bv0buHQaf4oitCWjqowWP6rzWVkjY1po+bk1Xv0kULZBl
fEuSdEDfdPHsDiQUzAlf8IWxUruEBRL2SNt4LRlxwwACgdUH/bVLGSjGS2L6AMucnTYsoGv/B/Lx
3eo9ut4jLIJzvpNxmL0hcjmw0yDmFmrwJxur4I5Lzv/l+9yOly3XzrEmyxSnMHl5r7jC1R5S3PqM
PucE1dACkqUimHcO+mMH5jk8jAMO7kj6aPOIc6iWkre8s37nlqPg/aARodhsTLQojWayMuWr6zHp
g8WGIClCZNj/g2ol+0jALf3HmCElLRmK3H+u05i7hXWXpRqbll92n+bfWpg5caVC9xFe5oiHAZTg
rUtn70tWgBWihhriB/1m849NIgJypPd+g+SlTL4vBcBtSANSMp4Lt38FuQHtjRhV59gyoryzYAs+
gnad/tOTVdxRnvb/PHKGEO/22/SDfU5wWgs+yWD0C/brkybywOvCGzvn7huWuuUdgqsLgF2KnE1T
2zxotBx9hIE33FNxW/Gd6YS/PLlFWyQfW2X4PtqmmrOLSFi3Q18SXX0uDD+LmKsBJz3tgda7dTnD
P1wGECuwY1CDUF0QB8+crA+jfGfOntJUDqih056MVOH2yADAR9Xi1Zc4++J6RIb9Rbg9wAxbBORK
kPk424/+GqQqXkWFinLNCShF0Vlqxe9G5C6Wl9kly1HYxUL7hSfyovbFL4n3dNxEh6LR+wtndQ/6
tEGBwxqzmuQkdYC/b2CdnB3n2nfMcRwnHnqDyI+x6uit5cnNReXFw7y5xdVbMsQwFhpD1OieoIIw
iuHXNyIKtvQEMWcuzm6peQ7IqnGrMmJUwXHIBUKdRW/u8liW9oRZt0w5wcrKWVeoBd42v7ZgJ5iF
BZgqDksyZcHBHvVkH0m4ldmLMFuJDLskS/kUpBW20ZxoARpQugo3JtFpYL7h6iGLQoPG4WKPxs5O
ci2kvCEbVMOZqGzlxwjTBIBW9Mrf8FhO75Bk3CXy5Ma+z3elQg7dQu6JNjz3w7kRjdecqFaYoBt4
bcunnuGGfreovT8VUqbkyOPVsCpXV2KPDXTpRu5cu9adcZzwD0kxKHnEbJvc215vTwxm5FuKT8Ai
rt4OnEcsNLz4ZJNm0zWBJwI/0Zmz9L6GGXG5YzjBB2AvjBdotbpexw4pIOPHslskj5UkzfeUe1L2
L3qqUhrlAvTVW0PnLs/aJOtygqgyOK+yYvN0mpowvU3NLlypVriEZ5SyQl7mYkSNraFXQc4Kx4aN
TDJb4ROunjY/A/kgw7HcxPgvt11EFY1fkU+RrpYYn7kUCV92MdqIqMoK1HOoLyeKyN04TuIXUckH
GRB969vBxMqOVBhCyr2NibhRc5fFnllJruWHWIICX5hBxw0E7iECgyKCS6PrTrCEByBxcctlTPGN
GxI/GIjYw2lKwMYwtJlH78TMQ5YRjvQ1vDKhkfW9QLm6xDokh5RLb//QzJAxbyDcwbCFtIkyilfE
yRYHdgsMCNI4OX6brHZp4dQ8l0BRftLUbdeSA+i93LGMLT4zBDAaXRdXZdKTLrMNrjmyDp7SZ19L
rDezNXPLAfwjRNJUjO5wJaxrf/S9iZA0Mvk04CE9VB47FON1iPqH3okBNdFWop5R7TmobGuLskVX
U0RArdTPRrc+VZhYFGnOaBISh6R3B8tPjX3eipHLwWbz/DB5dhB0/fLUqv/LdZLaBweaEK7+ZiRA
Oa0q9poBLpTuACCM8jFliPkhUOFlcQsC/5ZkovxTG1W/5p2sVSwWzvMjPKquPvLy1ewJFjypYJ7o
cA+8H1PCeCBjwg801oPJ6nqN+iW7ukENOdp1cZI4pbEjhdQ0UbO4+islKfo1qRuLROJEht/dKe9f
2DeoMloIcX8b2UE8O4iq0W2aipRBxJvTU89FVTxagYLWsQqZ4DBnu20u7Ta6Fwhv6ZPtWwScUDlV
RyYGFG9lG4QOp3+46vOYCpLnEOgm/KlELOQXYhDq+WKHBjktYL6EWyYFxQgvbZirGH8KcHMJS2WI
RugDcLBzkItnQ+I68NWOLgIlliaqbA+sWT5CQzlz9niZmiNMCFyvfGBj0MU2zvrs6COwT944rnLC
1AKthy+6n6TFGB76EJIX4f3bWmt7V0anOcTkhMak7hUehQpOiOQzNXp+C9WKX7bAveeeenCQyQlL
bklBhlLH3Fz6xv7Yr4zlzmx1U3lyCjtt6aORGxxXfy7nE/IG5EidTW17HnSoM+TxI5PonpGHxy5s
1Oun1Fs9f1Kzc7mUWBT3wDc7i8G+LoidAriRB0yldBZk1cBeqUkRmY+JhLQWTZgeLAq+wGSRN/J5
kw2qg3tTb3RiZKdsbNoqd3qA/IvLLFzKScebGSuD8GQGuuh0mB1X+kVWvQzQn3Cn81QRF45QE3Cp
E2RFSrLAROwvWdw7MNPupUQ6f5xXBuc3zZaQ0t3KyjWe1s2ZbizPDaP3ZkXt4XldMF2srMDXCKsh
o6mZw6WjK4WVEAMmqpMrpSPG1Q2DTnhALFJwmRPzjU4NdE7/0JOFKjlE26U/I8NZuieHezmNx8zt
kgOLnxAUVkAYG5Js8FDQp1LzALOUOXXjtOHwd176nd3rOcV/gcqbZ7f1yzCyCtXIn2ArDFIaG9Fr
rObAHplSdeXyIpQ2+8upnR8DU6c50omPuLZHRObGiSq3kvKCqeJDHahquqa1nSeRGg2C7KIKIOHb
gR0kb5UJlvmcshrWP7ranVuycldLUsMqw5LA2DZGRQ/r8BkxCNZwuQxFdTK7KIICcRuqYxeCQHbB
dD95I3dexD8sbY8pweuv+ZiQW0liuPOrEEsPrkc689M2CiXOLLLSf2GyZP8VZGN9rixUCKnJgi1C
kC3ys9d7hJ+KwlV2xLi2Zcsyrr3DZ9RuG8CVHevWuYEYY1kaNDB9NnX4wBd4/HHDtskm71W0TJaY
FMG3A7/QHW058wpuiKC/kyw7M/aY+WBOy4pHCMkM8JCzy4GNbMTUbGvXGVIXr3+FVgKC7BLsU+o5
uxJouoacnVlTXbsNRObZrLk0X64Dhgm3DiuyI580yugsgWZ+tjtWOk84rxCZhf7oqY9ZqgFiPrgy
QkB9hqdHGeziALZTKnsnRHHgOs03cH3UeuMQj41ER14oVraHherGZl06YQRE/bNWV2crHUAHtEck
vKZ1N0YjlHpkL2TT/vR6rF3kaGCDiWD0Ti2snm0j9pq6zDvSJVkp4lQP4zqHhg3erQrJ2xGYOA6E
tJH3NZL8NjL2BjbzGJZFPgM2W1BnwtnBU5OuKQphv3ISmjwKqTMMqPSHxCfG0j6YWIrWzCfFiVIO
GY2tEkSR3DpZ8ZFVzGivOddzGjGiHkG7d2Oa3vKQxLbrEIzJcAq4KtrHzUfnGHmK8dSVrgNkL11d
8+m03WzeuEI39E4Qz/HSsCxi9S7KcoohHVmvcm0Mzb0LbyPq4bkEDwgfJzdi/95mMSUb1jBn5xt9
gWAOagxXPuuqEcpK9YjJiHA+iP5OuVLV5EN41/yJ+TVttcbeJv0VM1ZatsgJSnrQEwAxdnthVjn6
znwsvxKoPvMaNtX22GY21gurwbiHg0n237FduQAiHFAU0UpWInxKkSCeYS4Ipn7beln988w8AsvD
yNISRwKpzuFSCoWj8QuDaah/03tg34u8plvnB1bFUCuqFGctJM5eU70qrreup3sqXKDgYWGWWzKk
GDcRPyWuT/078+XsOC0TQ2iasgt1nBBfqDqW4QE3BiBpNczsoFGrjPqCe7/cLlSeefdabev6NUs/
w+vvcP/tlEIP7NhE3gzv9MD8KnXAjH0f7SLw/sO6xyAMGW8O62/G33jacPGoqJpawwhLc7Yy6sv7
5jcsKt87I4odCDMZgW8f2CJ5gvVeYn/Y9jBOcbbkWfdBMozoYibKvX8oRlvXJx41cR+b8rUmvcgs
Y5yvFjWMl1dzEeM3QbK7sQ/C+DJQpl0QTcNdIp6t6t/RLroLJwQPKIYJCMdppA3rnxB3zbxwKWnL
l5zIpSYWXMZ+TA3cBMdlW5X65sKdsE4szVauEAP0+Qi0QL/j0GSJh3ecWRRa+GQ7dZmPFKqg84Ez
4+3Gdt9aHRkFLdUMgo085T0g68R6mLHnVrfZ3VcU1tCO/XfXNnUWrTipORsslpCsairL+WBXZr/D
s/ZZpyY2a1M0Fl9OtouBydpLvlJPd1a8ZDua4MBwrGtOFOH0nbuVKP2yIN5RuIGf755x2DQFMvbQ
4Oq3nbx6ckZHgDlSpbPeEgxj4jKu+75xJldq+AWqUgYXwHQ2SavlwG39sW/nyOFuvO4jNx4YfaF8
Y0Hpy/hKWXhhJHB0O+vLrET9GxsvCy92wcExzyc6YhqiWb3jVnPVDat4IF60i0T2oRC2px9DRaoV
zkEWNwc2fAU41Mlugkvhre216d2ELBR2QcipbReIaDjW/LWnGl3PcVk9RjmTDx/lrRQAI79X3czr
gMaxPw+GLM14Ji0sOxFooz8Laq8szjQH4wnf0Qa9M8fy927pHbtbEjeFca7oLJQTzNEc0LDN1IFU
nLoMAFYORHPotpFbkCO5+Db78yaikdkRqCgO8T5irxO8Yc/EdOv15Vg8NNSMw3MfbNr5z93Wtj3j
cC1QVYU28Pbq4JOPS9W+cI0RomhnRn0sYa5uaEh0dxbhpD8IyAWRrGa3D+PRC6YMWkYfjJdaKcOS
1wbSE9OcZ/7HggTNexmMHtEeFwgM3qwe3NDDKNa1Oq3UWMWTYCHefcx0AN1xY2bY8/N1SQQxAa3R
xVY+iiT2s6Z8yanO2WMy8Rl+Osae+2sRZBhWDvzByQBYd2StfVC56zZ3pHzglkDcOgjhSZ0FDFu6
GG/VYtElrN1+7iKeAYNrT/nGgr3yCFVG6ifHczaNXf2JTq+czuVikfg2KhI871uy4gnyetx8pxby
DTNmZ3ZdzsN8cK81FGQPCI5R5cugesMpgy0V/W/G6vY8sASSR5FYgDUqoA7bdUUHDDYez9Mac85z
1/DcVwLnCyYOCOD1J2ix6peiNR6fU43m6lKUuC1P2nHt7BGTppczErBwWLyFlG4GD3BVwxdcy3py
vi9OGpKhxch5iqbclcsnO4j+BwGMJPwF6+a/oSZAlwXvw73ZTa76WDK7Di+5KcWfPEVF+Rloyocj
APqBhJPCbsP3qSzs+tmmjxtuKKg9ysAQAEuMKgMhesPl+ibHzn93cDn+FlaZBzcSU7KF6AMQ2Y/c
SEH+EI5wj/66SPd+a504aVxv/R5vMxAzdieaSzLfIiFV7VyhBnuFIZCHaUrR/PDpOFuefT9RGyxN
kH+6C1frk9i75gvAp1Y+abzVw4mKfVUXGqoMFjtWpenuL1pZjzay6+CM/7SRZ2/yrP6cTJ5TnvqQ
CvZICKvDQkLiKsLPRIV8SsllTx9QDUnGl/PIf2mxOu/JON3OdRF8oLcqD9VfCwDwe8XYIj9jlYAK
VHKPI2oYWC8S9+Z7j74iRxq+Vtiah4Y0dqDJEuvwEDMD6frY8byGhMpBzz+8cpdy0nKv/t2rl7Do
D303rDYmLTqnGEKAlHeZWql3RTTk5g9y8iVZbT4c8BOvDurWBLUB+SJ9VzrwDoWqHuU49PomMOmT
elLWmDUJxxbb754syO06tQOmgX23tR2Z79pjnG1u6J5BU6v3ilu9uWKP6ndu6LoKtrcALq4spKb+
vZ624t3paKAPG/t+GP6EmGw0u7gRkqOmQa6+rVmVq28F8OX1V80YIsPqw374mV5UBHFm2M6f2dfM
ZKGZsSveSQ6x8ArnI9N52S/LE8lOFbUuFL4gHn3eVFBqqWviFvtiHQNvnRms8VSzW6IbOn2YKugf
C9OKxwyweRWzZB9VBAIfJ3TNG/W3TQr9jZwGAtLVVgY6Uis+7ocVTWo8WkiNUL0ug/WdMfWCfpBV
lsd3luPIFRyyYC05z3PWX0Ny9kO0Vuek34ruMavMsJGXk1JCCBsQH9QX98POecgOGvNFVLFaBQLC
xvXS/JrnfbJ/2GO7HVciRoMT4bXkE9tGJluco13LL5O1cpb2nTvQlJRE3gFeYrZ3MwQHmgjdYDed
EGktLj2q3b0ysh88KpSJ5IaAvDQ3akm3EVe0Rp57ZueF+3CfE63o+HVh4sorveyxxxT4BcFtujAk
Si5EcgTbWTIJ9eKwhLD6ivkFbtmoJrjftdWs0zFHArhL01kVwAn08LNZZpk6+gMCnIDVBwBgypVD
IPJm+owTUPmxO/vwOx8N+hNUR0Toqr8NIUhpVHbQErjqMsADhIADcyta2HCYfhahr8ry3P6I24Qq
FUMSM+We9N836jtHHHQycevhrSy6IwsNvz5aDuIcbKdZw8xtDQRx3VVmD0/krIT2D8cdm/Bq+9iM
MMIHmL46sjUnhsnIEUusOC8yx5WwDOjicLizfD0smSW8u0xM8gMKVl/GLVOx81Z6FMV4+PAFMHkf
xjeAOphCBytdh9vQyw0tF8iD6mLkmhteBVg1+AUq/EDwLF3vDlAZvN1BEKlEj9hwbdAZBEn5Poqx
AQjFJueBGQQ+UOGmbCynrmDyVg4iA9NewFSIZEZiDdGrAXPjrjMbZlTeOkFPWvfjUzFx4L7yWjCs
XIPNa+PSGbDDlT3pI4/wDgNfRT78hA09POk75zbD2nESgpn/g+WlDHMOG2KrkOtqoKKS05L7VVSW
I5hpGqVFu99K0XlMYGVL5L0SAuEiTeIGGh+3FvASlU/9dbUIu4C0u/bWS20XzMj9ThXFu8WwIr1V
yrjtzUWsv30j205Wf8sWLcURtGbYRQIGvnlb1jUICD1uIIDCBguc/hONodBn1Dy+eUbeqxmqyow5
0GlI9Na8zWI2Hmtvow1+qbKV8xcRoCvIMUu04heiE0f+UehrIIOD8ZhfvQ4pqjogDKrXZ7DQ/u+t
823lxKm9NbziC7vCQ5UzVEDA6vfi7zT7zAZAKsr1OSlWq3gOoROVx86FsnC0Frn1Zz6gNIuUhgn9
4UMbsK615fjtJ8g/KY5btU0qdhNk4we3znlHRM5M5rQhbKxvtSRQ8EAQh8MBxg6ftF5P+w3XfuDV
VXHDE91ur0G4zOXRY6Me/EYK22kU9BACMCYtTDcaCMMD5ag1GjQxEPQ/F5+0kpMz1MTbV2DC/Afl
OLN+xHmnR+wjASfSq+86Q3rJ/Q684QRuxvvpAM3tvjvKVuWDPzSN+Ji0izcPJpm3FXuQJO/KaobB
/5JFr4JblWpXPkzwMhyUUfsWOPDQusX8oEC0id018zzMPjrueQmYNMoZn+pVURYZ/B8VX/pE6Nrf
1JucJGYXzawjlenIf2k/84epQPd3MwsTen4qKwkeZyQftmC9FjJjGPlZ8iUa/uUQHEpZc74ztj1U
Ui3dETTbyLeQLjajDbalPGWAQB1FcIiFgPUAQTXJ5G6Kfr93PphMj8xM5ga2Tz2EJDAkmEsjhO3S
PWKNq+cjGhL/eVlGAQKkETBUHGHCKyPw8UeSJOxPITuU5XOCd3w7t+PiGtYjWgyRZTc1lD62Svlt
hG/3V3ruvMQ2cQ7/l+5BX4WD2baXOWQNHQXIO8kH2Mh/Oop00vmJcnvlnNpp5uQh7LcN9PNaRKQD
FMMld5IR3/o8FsgSuOUbdsRW7n5LAv5cZgtZYT1vc4ZGayzy8XmaKSFP0MOWV5wLuKbzeVEJW7UN
jXxI09reAUL6FJtMaYoI7yaO9qTYULkaDAMiDto9UYuNZw49i7EQjviZpCf7kGYes5FREjr3yGw9
+c8hn42ct4Ad2DennlKsnSn8hUOIjCQ91EAnsDsrBDVP4+Q6grAmkW1Uwgzxbhhc8QEGMLeKH7Su
PhJPqtkWtymIFEhtcAKOIXv+gXZYgX3voCP4z5wwyfxeJlvuXRFMyjbqFkTLALwy9WkLWTanPAjX
+kKCh+nv41qVybEcGQRe0N8DSoyoj7rxDHAr0DFLxzJ4h7nLcNqpk7Y49jjS/Re03Z0dez7ZcY+M
/irF6Em3f5yp7tPPdLYQ4EFogwEfEKc7X+TqV/KC6mZ+o7oGQMgX3pBpNEEBeJu6YFU68pVf5ldk
S5Ta/HuMd+7tiUkLdeWWxhBH3Vd3zO1Hz6qd4TQLUuoOyNWl/1oX82ZOeAoywOtDOlREzCiX6Q1p
TL/53TXj3MoLX4Q7Em/LBi4cznWKm/KyiBoTOgKJGjPfWBEmj6AuzAh+W+cB5Cvekwe9dDbqLgu5
kcn99h8CPodtvI2EiYg2J1wYZDh+9x6q3cSmrC0NuDQ1EtAQR/j3OahadaCFC1DyGJ3P5idRL2n5
wYFAzvLKRqr6GLdQwCTgl+wxo7yfUTZUuFqylnnlAal7YqK25xdy3UoP32uf2K92vtT+hec7FDdk
Mc70LRitwjwQB+NNZ7gKRBKtNtvsyDCgKh9YKkzFKfP7uvhtKcMUlUN8goMHC05vR0ocBCCuQU4Z
dxhl8o82hMzBctZOXrxAmXeb6cqPcpQhdaTNsN7FPyPs+ok6eW1fFO3f/ArD0zSfhryp8pxrFh/I
Z+0Q5EDFMoBqkzM6nu0+SJ4nFzXfcZ5pxc9YP+YElqe3zL86OH7BnU/AmwCqWUZfaZ4rdDF6zcKL
51NhYdfrzdkDCICnBcgPAZJTmPnQ9wRKcRzYmBx1bysFQ8sBA9tywhEafUntgB2jZkbZPwfhiMOy
MWtWvhFNP00XFIyrOiDMc5x4KR0i34kxZDSB8mfcrVBm/rOCqgTEKKbT4uNfPuhhS7x3cILqeZ+w
st5c6oKGhYK9+eh8OudnE4hCRLQMLdrW2lpC7klZSBI8RrvDKeOSF8vkLNWnvgqCF8QtOG05Oe8d
mnY/mlrKoahiHRgye4FRc8a0nGtqZ/wFx5EzyzuyH/GK74EQlf5y/Xka/+pxhQDhS09BmhjXIqAP
Go2InGTbAMqvnXsKsaTRfQLx9mNTVQGCiKWtqw3oke0Wd+E5gTnmAx3/W9fVhbogZZXmpVoZaf4F
aed4P0MkJtMfVtQZgVkCvvkDMviC0O6lo2W/S9uv0r90s2MCOzxt/zM9Ipezj5xlfGE2Z/m/LRTF
7UMYYum4gJwEKazntiv/hRZ5KI/1tPoIDTwH2KQq1LC+u2StKgI2rPknJhXt3cAUL3g2NKS9mPRs
FNc8KoftpbcExS+QE8a8dj2GmXfimfERwbfxdim7nWLls0Pny/ac+biuDuzbYXBz545ok1ex78O9
EuMa72PeuwzWcCit4gDLMc0vQpU0XhVoHCbjTVWTDlWTeHYMOlw9hLT6G8o4LSeWeFMIhGPJqqW7
FYK08FXzL2GJDEiPXQC3JmdvLu/WUEgC3aak4gQgHroDSjoV1RwxmWS35jCFBn2XdVzi/bQRztMh
fkv+zWllmXhmziyP/qQR4BlAaUhbaE5GBGaQmY/EGniPVoWLczf7Qvddh2VFddeWM/bttE2bo7DI
sKDGq1BsNYYSKZq9xH9HOzuSnu3i+jqT8LS+VWtgV0+2w7r/oYTzGpJxnCWo0ztFw3VgVpbLnyWj
weZxU/ZckZ+8rkSy5/78oQ1lM1rUGYsB7ISAHrYN9Af+pJBjCgCqeIYzU4nfwIPSGXJ6LZlcVl15
wvIE83gK8Ip9oUbB5jVl43rFXGTZHxZ4TvspGwbP/ElGo5bjQs4cPskttSzMcJxez/ZOPH9fhVp6
3rs8D07IbtT2xPzKGr8ImirmV3opLV5ZRnjyxiZqIMok5d5MPkkCpcEiY50zdfXm7Yfk4lgOSd9o
/yb6wnf+eHJoHqDnpeK7P7nedS4qox8dcPrT85xyUZyp5AWb1pE8t3/5NBIYEbQ6oc0jYDbkpXSs
EJcy4wbo+s34WaDlPuLogjBSMWe4okhMIbBhf8YOMCO/r2Y/g9+KhJvgQlh3RZQXdVPeJIxskOLG
kG2RQTwtuKgksV23WTvbTK4L66vvU9K08k2t1NhnhsfDvrRF9XJvPTFDHEf526S7kixcmEKQ0oW8
zoYVuqDxuDAfHZeHvMdndZMb1opveEFnmI2sZRG/MQfCzI7msgxPluU7IaKVjSSoLDFT8qjJWHCu
jS+3OmJfzqmEqnf2IyVDGM6YXtgeajAnIBhxjfBC5ejFf2FwdFr+DhI9pLMtkC+UAWdK9KkhWIlo
EQENaqfj3CzAm8ufeWQievXylVG26WYx/UXu5QvuEkTIZ2CWpXXadLk8+7gUWIPSBCA141gD+UTI
wkGzKc5uqMSr4BmJFlYim/II9Fg7s5XHEp2L2O8GU34f8O7w9HDd99BFzbSNJ9vhXiEgm+hIzJKq
t6g4Pc//gM2tthu62kEdx7RefILX2REcGB6DVq/7PIuQ+5DAS67yBrCaqrSJyG0jRZJOIL/Cm1yP
WUGI3RP60o1nI42PUhO8oUq+O9lKnUoAZJ29un7tsh4tV8RGOJ3w3kUbeiCwI23DqBuHXOrcWAC7
XhVng3JrzjrlZfx8B+uuhQWuekVs7p1ZblctoVeKLuXZJAxLgEx7qFp14wX6ZjFGJlswT1KUNlWJ
9Oxsi1lo9pG184L5szMxcKe9ugYghLyKZKXWj4NlcxZomShVs4PUTbNEo+uDr49KBqbl85zPVlEf
DOsP8TetoOldclG0bxja9Dtp1r7/D0XDSonmI409el6usZAvmGD/LA7urzhQilUo/BoIFKfeZn9x
soLAzS5ORVATLWQIuYQdSageOOnZYmeqDc+wA1HsU8dM9d86q5P/cXZey40z6ZZ9lY6+HsQgE0Am
MDFzLuhEypW8SnWDqJKq4L3H089CX/0iK8Q4J9pE9+9Iwn5m77WpR/0MFYNPNNfgzY9hFRXJjimw
NlZtPWRITFxOiUvoaZ2I67KOmvEhJnzaf3Ay5CtAXVwsF0S8JuFbpgXbhC0SZWape68FtnPptFR7
j+QvRf2hLijjn8aUtuwKsLsjf3p27af7Ad0l2iceSf51DoBoCylujm5Qe6Dpw2XkOoCmaszV7arV
yMzfKNnb/GVKEZ89OfzjIogAmK12bcJi4IJKGPWsDy8Gm3GhCIQq2CyBlPUqrdhmIQ9y5FsJoMVd
RQQv07wtBC6QpWXG0wYQlxMcHCJJC1z9mUEMxzhzPn4ZMM2S78XYGDzVgTjYsWR2OjpOtJGzxY5o
EyyHZINUPPPBvcbCe691NzprmQJNW6eVHbTOui+xDmNWTUz4WbZMEOSrIe/zuxQDbtrv0IMxrMVv
FRTOtyACmHavU+yGvFM0YLd5CplglqTJrdPITqvX2rFmrneYCcjHYbMrkiN3YyYBU+7pFKai2uA8
D7wb5j01vPTCLMf5ECJ9oVULQzr+t17Mfumt7MJ03ITIwzqySfMt7PF3IMI6SLdj4SG7uegcl8ny
qjJ5dB5cyxBkinhFRcKzWQauVd6yApQxL8gZcC7PO0Vo/HwVtBZGBV4z2ryMKB9jkF6NQZ5cArhm
VXoOodqVZSuDTXdQtgdmk5leKacTPVHpBLpvVEzU9IHEB2ldluS51h+OjpruiZpm6N9ds07CA1V2
E73X1BHWfR1lmfUnC5v4rdCxwoZQNq+RifnzohBqALmMn8XONkWS1fqKTph1ysUI0UDuWnJCu5s8
IiAEthqpHuNdbEO+DdZob41nK0zK6wwD8vtgQEi9YbyH4YshAwOSXdvMMzgs0CsKxAo+myuvU9Xk
7kdZV0ijdcljB2f2WHHTbimb0hHhV99Ah3mgstW0Wy6IWUO/hqHRdfPH4KLOTQ515I7JsMeVCtTv
wqCqn+XFKBM6w43uR3rf3WgVjFaRPDsR5/Cqz8ix0xe1NOE6rf0ijPrJgaoFnxQCRJozpPpVRp1n
LL5hz7J3CNHG69mGyPUjHoYqm915n9SOwZmDOQDb4SacUtt5tkSJCCPmcqE69O02eTB1GzUX5qxt
cl2YmVTeb1uHufWiBZrhyWkJqSaSZayZElrOLesIQ15ZjF0JvRCyU7cUHL3cErE1KTCfyNJA2CR9
Un3jPo16NDukDCLD7usEowJ7pRFTiJW5Td7s86CuJOMvUg9irqrYGBtcGSkEQfMh7vKayBIkapbU
hzl1Gx7RY1cXmGNwHLIdWZc9ziCwf0wpSRNGrdv7757rUaqtABp1BaZYMJtilfuFp95MnBULoYsk
kukCfwQ/0WPiZ057JPYDU4iEnjIc7vBGI4XGdRzhy19TNxXtr0RkQvPm0tyIDkoqafl3Bd5hELt6
JrtnW3U4COTGtorIAy6sOv1bRgnUiLquQ/Anj//+1//+r//7Pv6f4Hdxt5BZivxfDMvIvEHR8//+
rfS//0U21PKHDx/8X+HY+LwsV5pK4AxybY8///6T+JqAv1r8r76zuW8Xf+Iq9JMg/imjVpYbzjPc
1+sAX57x3Rnswf+WBiKKLoaMeAA0RAyeGJ8HSXPtgvDLWWW1gIxXKDYgbq5IHkqHHSqUmky6ACJ0
nGwl4R3OI7Q+3/G3IS6wBJAQqOZVlxl6fkCiRGPNOrUpvlWKNgb9kNe6pFf2uekfhkq6/vcSq1zS
Q38l2Xu3oF/A5yPL6VusmjTaj8aIR+DAEs/NHwyTQeaKkg0AU09ISAFFqBS/EAfb/dZG665eWSyz
qiO+VzYMCT1riLb0a1G46yz6uDn3M/KJq5YYFyIr2V20WFx+UnAKwkuCcaB3NvtK4d5TxJ9VqHKL
Gp44MJDhOYwCSmtWQ0OLpLxFSR/dRrqk/KBrq8mPW3dgYqEfu5hRi1uzQmUJbMtD4PRMLd0Gt1zs
BIC0ATQYsf76pAv76KTDw7FpkT2plALBYlmfT7pd2DFEOrP+3bWdstfQe7VYaeQfsOb82vneEqEy
7lPPKuN7dImtRKThkm2EmZsBrhujIw8Ddn9rN4hipKb5YPnq3JeUJ1/SwpxtScvW0nFdV3z+kmNu
B45Z5slvURBdtSPifXxCxxDducY8ULMlE+5vnsdEvtSNdvSb1brVa0H9ew8sibp2LLvcfzlz6E6/
lWMLWGGuKQWxe/ro0HE/KEJbg/S34Qr4VCIbRMmWd6GDCmMsUThqdBFrLdulkzRJ9V4VJSlmBKXn
g7P2Ed7fC+XIqzPfyzw5WkyQTW1KWwgL5IDz+WjZNoTekDEsiQ+Sk0n2pG/uDTRhl33foA2qzOrW
AgRi4O4a3B9g2bonDx7hzdffQ558D2xZQjgW5DLleAzhPn8P5jDcVXSnH3hu4+4xgwj24caQKvZE
NBrBAaPLbFxh7EXGzmsjfmWfDo8wNIoeSn1ZM4XGCZy39c2yFcY8G/N7bm0MWk8De57rlo3Ey4zR
Wl92GQlkF2zoZLU/8yvU8dEkUJGGQLAocfmfYnlq/uOpONb+THxWlH5Qrzn6e2MVoB6SVBaA/9hZ
Y6SyHRN0Qxym8xL0iaUC222r137r9zHpFfMkEZ/WGV1UU7mM3cgvbi7TsLWMlzahDMsuFgNbCpe4
tOo3G1ty+B43fMxhqAsV4PTEvN/s+zZeyPHZXA4dysu0MQ60jaW/O/ODl8vjn68B5UnpSm3bMHhs
yfzs8w82U7AXSaP7j0SnRnWTkXjabcp8bF8mqlTgKL5ujG2flMCULLsiL1tMSdLtAHAQXTwNBfqb
eqzZebj8dHZvc69LFvOa5MPIcS37vmtASqNfb8hK27H1muu10xEjTbvr9e49f4CusaiBQ33PwUdU
e7Nlhrn9+ne6pz/TFtpeZnmeK/mxn39mF05KZzgiPzCx9HeFkw/FQ4AVUt3HdSfZ38KzAYiJMRwo
1pAGsdp8/QX+cn9wlD0Ot7vcHZQSn79BEjdV35dx+hF5CLFveTGARkQRForVJDqUZhnxZHT/4J16
5vf9/MdEOvg6sxAmmEz6Pvl0jW/WL1VXwG8vJFYCdt6qA9xVtNFuDnJHH5g7mN4lGzKa4doeRuvM
9SJOHoPcGSgdNP9xtRLq6EDSGM1ea0/qHSlZwhR49nF+pdCP7VXWSwcoZmIws7kYYKQAD6R8vTOI
rdjheLL7q3rgsQDgZJTNuefP6Rm2+RCsoRxlwdvtqJ7xssQShNR67yp3GwKoQwnpYWNP4CpWNbGU
DzkrABZRgIwMEIVhfWki92UMCxtWYXq04rdxSNUl2UpCXLUFUMgV16aE54wN2YASRP4xAI1eIa42
Izx6zuylydayg9nd9BFzb4IijLq78rjR1ENk0wDtqylnm+iXMCkY7KjIffj6srJOH7tYAkyL+9fm
9lXHb/QR2OqM+yf4kC5skq2fg0D7HthC1thzKDGuJ2twfup0gPtE48wMKmEB9tIWAlySQr6PuLGQ
wZ+6LVy19hT72W3MAAhfrR3y9rL6xeMy4AIK2U9ZzZ+WeIt42+EuNA6hrpmAVNyvJSw+N3gs8sG4
GZWT0ZZQ9dDdZ0Z043lTCHskMtBAfv3z/3LSl7ea6XrKRtB/fNI1lhgkEWP0wQaO0RxYyuzZz4Lp
J4jXAqNIMxwyPesbN3FI+/r6s8VyqX9+dKJlJRJOC61sS6qjRyfCUN10JF29hzndHx630bzUCNh+
UI0a0GVKx6JrQaJ1XaX4l1yENw9xMJYp1gA77899neOCHvC5aSuFREZxD1jW0QNG5olQTMFQ+9nI
eRFZQuRcdVj+zbVUs3c9IRh7bMow5MqllGD9NiF1XvnNSIrSMA94asI4KS9R6zAnj8q2J6vJwSEo
RWZ9LyqkImfOnjwpRz1H8aLVDl0IdZ48umcdqBEe7OLyvQti3rPzoB1UVchCI8wcKbzFVhesO0Ak
RIDo7WVnSMUF868iGaJnupCazpYIrtbdxYQaV0+eb6EENLAPNpuuj9CGcXsYt7OLxOEiJIAFP2iF
7ZqibGrLBwQfGkU6RFlqDzeJzpayyw84ukTcpTaTlua1o+XR0zJQQMgyGsT32jDad0kgKwO/Fuvc
NOQU1Iiqhx58c2A3O15PADRZPMsPotRmpEBuiNw5CjJIPhWG3y08lG6CO5EyjWzKMSMItPcGJPLh
XDtrq8qR/X59if/t60v6Bce1lUUw19H5MbO54E87w3tB9MPeMYmYuiVH3Paeeh6ykOIwmG6KDKDh
j8BCaAak8vyX+E/N9fkgKiGUpCeQeGm944OYwCkZRVaJd6+z2CVlOk79i9EmmeXQYc/LVyZZBGsZ
OjziPCqc4hBYPMy+J4yHiwveCskzpTlLxdoNgrXRLvAj1wuJ0pTmZF+SbtGOZ27G0+eSElTCll7e
SQpEzOeXvUtAKXcokaCkRda4mDlFzcqtgNf06Aox0bRs8wn+nHpUjby0br8+b3+5sXg1O9pyTRuK
kCeOmhWW/2Ejxrl9N6k+GTjapf9NW63ay6obO2TTibu1mZG+JqxLUM4s9FMG6D6vvH5xsqVkmTUH
nL5l+4dxWPsjxM6Mw9gMpE9nnJnvFBiOeSUJ0v4pYIJ3qBLHXjDSYgD8LWb57+4Zg+fBmQMrT+tV
3nHStIDJcFi5Ij4fWSBqM9+l7hFgYHFYwfPtsivovwoedECa32UqjHBak3hRslbwPFzVqPxxlw02
xvapShx678g2DPfQRBHKIle6cOtmPJj5NmHKoPCxR3aIlsTJCOwgVgI3oks6jzOESYjaexT3RhAX
bwWOEE5qa6An/fr0/eXNQiMoTKRpNsUGxeLnHxlMMieloUk+MPwhpdMeaFZCC5rhV8jE6LfbYZeH
YZZRSmPojDxyIevxxmKoj/yy9pIzPaZ12hUp0gkF5bNG7kAh/fn79KQ0zHZT+e98soieiXLMSxKN
VNP+LotsdLc6XtQ2XdI03zKO1SvK0xp8nxEVLzVDwHoTZUrN2yXXIAOdUGbtusCsyqyHG5a8C5jh
sGphzKvQ2JBx0lhXrgKuvFe+QuHbOQKkm1EE9bAyQSGTwo3r0uRKtM17KMmmXHuljZU8bNyG+BPc
6oexFpUEMGEW0CwQNnaAJQihHFtyVnz5FFX18Pb1aTupxTSgj+U9trTAjFiO73rI2FWWoCz95VgD
CWfh3KLxtLKyu2x5ETBeDmo0G6zoKAvZHbH0ywq8M30g7hc7p/EI1bhH6aRC16TpjGguzSIFBtTA
2EsQqef2H/7G/LapVPBRs3HepGNLwlkNgG2Ty4SgmzEcgcMuspsDyrIuXeNwSsKr1GX9eIsUIY0P
o5dJce6SPX7iacdyMH4q/i0soU+eODFlBI6Z7FdX9BgyEzBel57TZe8jARkBwSL+mG1CVgPBmuUC
KV+ah+RI2yz0zhANLJxSllO64pYUdxGn+mUa2B0CFma4zi4OnrlOqvuvz5g4rp41pZIyHYG+hNsM
LcLnCzs0MupCpyh/tsv7uXAm5FIMcllLatf4YRrk03jhHBY8E8R0RZJ2gB8YAY5zpjs8OnqS1e3S
HbL+c7VFQX/0vO7QsMCvVNMrq7j+tp5NfU9knPwRdkpci6CRN5UR+VdY+53vXx+Co+fp8smWQzfq
eR4Hgo7u8xHAqcbWY5TjazaL6XoWcPiIz2vJi0WtVZy7So4KCj5NY061eS0xxldkAX/+NJgas+gm
v36DGmaGsGnd0fqdA9J6U0MkDsxc2uYKs2z2gCCxOYCEK7DB+sxat+xZ4KWQl5TF3xoCDzOITSQC
bQsHejszzDYpiauI9HM6+A32PsbC4/XXx+r4cuEUCYe3KuMh3j3wbI9OkwLRLGhmkjfaJsSOENGt
izpx9I05Gln2jUSX3lrBKkAoncBKQa4I5Dlfw390nO3X38U6uWRo+Wg6GGpokqcs8+hQ1siHRyxK
wRtQl45pk5oInPLYhrhrz0XqtfJH3OXXuDAmlL9J0Sq0FJJgtGC0h/e+DbIfqHSQlWEnUuj4Q7bc
qxk3Y3KFhp5Q9RX5C+AdGFnbmGDs2Hhugzwk4reVIsI5H2JyxUM7J6s0I2rkXpcOaOMprKN0UzMK
ANEV96a97qbC+W6Ofgc422CFsuMmMCY2kjoct2joMLYQVBD/YTXWiMewjivDWllOb4kz7cbxa0xq
KjGTSpwXGVxmuC+fr74oCagnmir9Dq1RQykYm9y4T1Vj9tddlCPgC2YKiIKgG9K4iRce1ojWPLnN
w7i9D9GCl48lHugWd6hPnTARMGWvjLlHckBVwNtGDzwx0LES6YYkUlUVHCCt4kM/46pEslJl7a2a
TI9gFbrHaa3F1IATCBzypZmuFlsDrMplQHTkEzqSHE2f1ZvYfyELOxDH9JLEAOC5R0qFqqTaDi76
iDPPxJMHgsIQLaTSlPzSZvnx+SDZsekiBCqqV2afNJCMCMpXy1DO+2QE5Zk69eSGchlY07ajT1Qu
OrDjoRgFVa8x3yav2BSNXywn2kMFA3M/yap9Q01KgM1k1xxMYVeXsoe3gZK21c9f30t4r/hR/2gx
mIA6PP80lRaPQB6ER09BOQDmqtmXv3p4oGbyKwN6iSamo3juSiSpK5ON3r6lUdSIT2DJ/Iriwey3
lAHjW5wZslrG//gtOz+yPfpr5b2QzDM96RLCKMJEtBqbVrf+NpiRSpJxEQM0GoD5fAfxZT8tEkEw
pXHcOtiPUBxsIgt62JYKUZjX4EcA3kVGDJfeLp38T6WYU66Qf3ANIFCSHsAbhtGrGqkjvCGu2nGd
soAKDqOJF+9q0sTYb+TYeuWVQpBsr+k5m4M3NGGikEpOQOxDROnRRsd9Q7yJX5KS4ZrjjKWj5B8M
AFSJHRSgghjQ0se/zMId2a/blmiTE4c1KuCnvDSvSWIJ6huyDp2HBHGIWscUACFuwML01zUiXMUk
Lc2SddWGnnU5QEuGvDTTx24Ww3yyqYoBuI3t0KaBeSfSZR2yuIgvnIFEvRViFvE9ijGgrRQrGXAQ
qFoC5gQeIhvWuAbZNqPLyAO7j370mv+8u9UIXIbeD++U5/rhtdML83cwgaTYAMaIHLxU4/A7lL2L
pGqqbhvJSHgdO6Rexq4nWQIjw8JSO+rQ3ogKuv9WkSVlABvS1cXsIQde43mc2gMS2BwaeM+IIu6D
ReRkNN2ClDenfBe62Emhs6EA3FAlxe2l7WJgA3CCH39dNmGoiKuDCIbFOytw5xhMNjZZhsDwYQTr
CkQNlBY4+TSriqumNUiawIBqdLci8d0Ox0UDRH1wHav/ZhE1gbs9jmt9X3pWi86klv6AIWgoy0sW
FuxRW1jDbGTxwdsXUWMSzcMbm99JDzSZqGqqudtJ1+6HtV+azCwAlgUA4QvLKW4h//Teyiti2Nt1
CPNsTf1XZU/CppY7UxzR7J/cntrDoiI8aPqUR8dFCgNvvwzJ3HzRAOGCrSstJuXYs3vrPU8wWK1Q
zFn1pQ3coKcXiqLpW8BsZ9o0g+VNV3hftFoT1dXN5BaTGvYCVoH5kRtaRYywy2WKxBB4UE9Oicx+
hTYjtK+AqPXZnc+KF2FWkplqgz4yib+Fnqqrn74VFePbVAwSTC5aw+EJ527zo5RmwWStTWvMyR2M
AoS0vh9Q0/kIGrYqgwew7oVdwATyEnBmkR6IH4kwBiRXtTma9FIyb9+EU8hh1TKSye9iOXrpSz2Y
3hJCDSv9EshOeg+aT03Y2ckpp0MFrLI2IjMrrtG/jhg7Y3r8C6ngjeGVFpPc8kAI4edPPrAJ1ZcZ
WVepHP3HoNFRsSaUaO7+tJLaaTfl5ZIyjEa32cvUqe3tIlI2iaFANRFfdSIvWc8Dzm3gSXQtluxU
5dZmKLls8SGHjUHMWtUzZxiAJqxQrNnvOfRgsc7lIsjGT0awpzVFQLUp+502OwReB6stqnvo9wwx
lbkzfDE8T4HhvtUwv6vblGaywCeIIoa0pHBRMTvgdLHPMvZEXxJhBYvbuHTXDV0abj6zlzcB9++v
PO212pNCp+A91jnwRnrL8gPpCmYXGesA48hgZeZhSbnOL2xz8ZETuKecw4RgZVjLBCDhVuORECuo
d7N5MPGm5rsl4BqfdLCImUCqKGKFViaGnmVqjqbiXBe+dNmfXlKcbUZKi3JDW6cbVj8xvZxAM+e5
xHrfv9qwtjpk9R2W1BUcO6fkpE9p+oDW160vdVsOP3Bkoq4UFCoeBXSnpwMb+3La1B1UlZUJJJLw
dIfQzw36mUiuMyy3d0BSgvmW5ALLujB4zMAOi0ijkTSsbTSZjx2sInkAUKn2pHo1EOIx/IXppgzR
DV0ipJHNphkFseFRgpBjVxeJLa7NNsAFzWAK5l/lSsYDiYYlF69U0xjWL0dpXV2eea8vr+3PR2yh
3uKAEbb2NC95/vw/trkedEMEk556rqkaEhPhHZMM3LIe4LQ0pCLYqIa36BaAQzXcFX0qsmWC3y5c
yNm8T2NQTucWaEctEPMcTh1zemE6/PeJukFghMokRvmHMLBg140syuJVJXtQzWBL/ekhDZqUAS/h
FhqdOGvbi3waM3NbRXmjtypVHXybQIPXYCnRDJcdGqTgsYYdHG4pQ1tn4zhUdluzMj1r28fEjO6/
Pq5HJSLVoSkka2PGU8zt5fFhtSEQwmLqysfYNmyPzc8QUbzg6CYXlayK/8GHccg4VHywdTz9TUMe
hSSTlY8megGxsROOzKZxksHeWWAS7DMvm7/9NiCgMDbpEHjdHFWCgJzhtbVh/ljL0H+OLFu+z0DW
nwDZ+eeGmUevNX7OIsGigWO2RtF/PF4HsqBAZsz+gzUS3bcKXT99aSm4r4umDr8xWq7lmQb89Neh
+kLV4LqcQcGr9PMN0U0ATrAQeg8ZJvQDc0ViZ2j/TRdosAqC7den7m+/z+G30ShbDMWOZ0LxgHKt
DRPvAaQAbkaDL3UnG5uuAnn4sAsbL//473+iS0Ph0A87FN9HHV5LcWz67FoeAlLa4m3kwNlY1x2i
M4rUdiIxly3i3def+ZdjulQnNkBx8y9LLDiryRTSVD90ZWlOi62nfiHFXN6DKbLPPNGOXgHLFcNh
ZNYmHcaLXKCfz9+U87Z3iM99aH1APEXSN080FTPcbuqdg0voCy0J+NWvf+HfPlWbPLRQTtimPh41
dG4D1ll06qEOXX1VsO6kqqkt9xtE8OwGdp/REERa2t++/tjTA+sID8eCxZh/mRodnUzJ/gvHeIFE
EGzYZVJZGl2oFqx3MtGG668/7PRa5cM068hljUqhedT2Esnr2xhHzYfMrux7fCPFo0JBuA1FB9un
mdSZq+Yvn8cwgh0NjnMmOMeTx7Qsp74KeNx3Q+0dQsjgW2lG088wZ0+8GtvZ3X39A/9yNJlcMdiw
GfOx311O8j/ehSaQcbTZs/UQtoPbHETUAbJfol5XhY7OLsf/8vPY1WpXMzPD3Hn8abDTQ6wWhfWA
RHWmp6+bV7OqPXy9sYC80sWHr3/d6SVK407ZBuEDizK3/udfV1Ceu7B6rQdTDO3bUFUEEaehfx27
g/rmJkWw9bHs/7fvRofBA6uaZTHioO35/KFOYvU5cifnQStIejs3i5qHCn0b/XJTesjW3KFC9TkX
D1//2KPRH08Bx2OEReuP8oDp9dG1alkhus1pcB6sqJru2N11F+VYxLeGQyKVGZTZa5Ut8NU5Cc5c
tX//ZNdxJQ91tKRHv1gYgVnYacgnw5/HtQQu9nuAkfuqgQf4A4mu/CYKDRi0trMzD6H/PLv/UcxZ
hK6jB0Vs8R+p48kd06PRnhoV0M/GQ4o5UPmeWId5hofDaUPklm40Dj81CHqxTQSdzJ4olrE5+FZr
iOfOMgE9J1FexBe5MaLIBAKl80twDoTNh1BehjU4anvaEVk5EXm7hO2uYEGF36AIubfBPNn3wSwB
lc4qyyTgIAiYZBPDlsxA+AWG/ZyNmBrvoICTP/z1GT/eCFr0MDyX2FBQmrCOPy65RmuqGSHM070c
enjyYYupbUuDOnlEqbpmcR3YFmGhRRl4hOyJbnhbSB3E1xcokdHd8+A+8zxh6s3l/emEsOkBqCMY
6nsKzefRZThMTpAjA6rvc0mm0wueBIJdfcTesOkhxywAJsiYhCa4DR7SkQKDRRxEW+ic7CQs+PEM
VLYsMDGKjNjt1IaEN0hQTVQQZIOXg1jn1onxzURkK/hbo7OccGMOA36exCsGBxCTCzw/sYLqo8Md
NdAG9exmjMQp06cMpwB9DcPH6SZ38RwwYgms4Z6OhazAYcg8gCoY7FEmzXTCa4C/viJT2lR/cpaO
4ypGJZasZkPIcp97Jp7n2KBXvgwst64PaLFs2I2LmPtVQyvIt9oa0yt79NCtpGASO8LhMhK/8dBL
fPpwrRloka3Y3AN9kd21YvRErPacaXdVdsox1i6ZP+Gm6XwU1/YU03OicijhAjjCyKEH+xjztfL9
J5/oUZQMDS3tNq0LA2Ri2A0WKMWKYZgbz8CsSnMUzh0ThYbZJHsNArOc3OiuHF9hulxXBjEI60Ra
EZ0Fjg5vy3yh1lBIhT2/57WTBdsGpGlzwXRfy19BgJAGjMOsvE0ZpEO6hwOnJJakGMCHQDgpty0O
rGCDQ75vdozeFCIyjGWFWKOAyW4I26FF9/Bf3TmA27tHYxqsHGlLab22zFEJTAlSekA3VFFxOfZZ
gMXNjArrHnIQdLbIiiyIDmT5eFd2JqL+PvTz+VcPVGJbG9AnQwHGZs2c2UluLJkbwdVQZ8kvC5Ba
sSH1MZxvaazL6rJGT1evS8y7+bo1AEwTkeaCGVpeyY+2xAG3rgfXyO4a7PvhLYbWZo9uGYKKVWZu
vwHojgRG8nTHykMGGwvaIU4+monVCK76iU0UWnG/PRA7y9Zw8LF5KS9IrZVt+sx/ksy25VZwxT/j
TSyhHPTJEOygbxAZiZBaXBsjNdVLDskbjnrJC301hAKIM5JO4KG8eNtk47pd6W+QOoaXsiad8pC1
HnZpOJrNn5J1kNyEhl1xJ9lz+mNoWhU9Z3BgJ7SOsMkeyDgR2PqVYcR7C85puwbj4dELswxcyC8d
TvqiKEGAxFb+DeOHdmGNFHGwAyCTATutGKNih6QQX8ERjT9k2NvFtjWjZN6SNTb5O+Uv6gnYaF16
gYvAI3yVh4TaIAe035PEBsOcwR01DnUzyw9IFtBrJ3DLTMjiqMRaJ9sFUwCov/ogvrL+49Slf9sC
wbiyYsP4kyaGLPahLtlQjH1uXQgxMoJRtPPiEZFsttA3zH7eJLA/9LqbiYrfB10ITncY26A+TMzp
mdlrcjFQFBjuUzcvoF9RFC5RSpNHmJjV5pSdCZEH8bam6f4zpiY5rwCQhmFDlpePaWQOEm/TokwZ
VhgWFsQtI2C8Y0EfAUohmCneeTCE4rXOYlluWeeW1dYBHASUbHQYWRZY/fjALq9MWLR+ad1PccJk
GH715JKImjEHRmMTYSb2p6Jd+3bn+mvCCZQB47g0rTVuP6+60+TlVQfA6WO3bjtmbWxLyvihRm5v
AfUsjek+V7wZD3bOuul7QrCNuzb7ti2v3cRDi4TwwkxXJjwwpumQ0t6xtfaXvm9aBBJmlrPJBg75
yixrxg99W1YP2uywXpMxT4ocHMEZgI62SCJidwCpXkSF22w77UIh9qTvptdpgL15P4KzN9cKzce4
CQkLagkHZ2uzQf0WxfsiNUxiaIvBgHIcFTWhDKkikyYJUyu958lkwlDxaxyFNHatt06cpufvIvuQ
cSD8FtWseZEV2ZY3FEZozA+KXRoGjH5YUheV90OSwrq8pEgUXXHb1kgEg8Iv9tAVAE61xJs0G5A6
KruLhjBPLtjpEoFI/G7MxLCNBnSdoSu6A64mM7yM/K4qtjkXibUGLTSYOwyFOPtZnWA25Qm7GILS
xbUmQ+SkB48ltr0yh9DX6zou5HxN1PXADHqa4EmnHkCQFctUliT1FBnZpQXQVDPziUR/kEYyfweD
aHygCAjSvR+nZD6z9axuAF3KBp8E0Zkbi+CC7scAbJdYb6a55Q2CtAgzSlWENvRzrfG2WiFSjAhU
S80pQBJJDN7KhAMS/IG4EXZnquWTlkD9Z2LkUr4Ieq3jliD1MEDiS8nvewClT8JQQbOTHTf6ui3L
gTW2NKszC/uTrkBJD48bcw5qdBvg6+cCHV29747aTu/BpBni0ikFafKuTBs8bFUJhzExcyKg8xae
7LmK7aRURgPDv+xFNylZci792D/6rSGqKBN10H+r0uWlTDvkEPPdO4Z7naFKxaE6Ktiz8dQxJo1L
tp0L/h4fKpzPAOf0G36skaFQIKzHbBiInS6TLqKP6SZIETCEuVFhZXTemS9+cpoYl/KKXIYMcK1P
uu7MS1PDsQG7mQJNGUyked/xAnwWRR7JlePDmjxX2Z+0ppoHAGspgaLBRYpyVEjifIQFTrjA/RwN
ZrCzS7MrtoiUUuPWj4yq2iGtT+07JAFteo1zRAswGrj0cBASFn/dBLkgMk7QEYFxnNBLdaEy6j3w
gczeGdWSuZWWVkN66eTIXS0yBOyyiIDCkB/exdtlNqwPDZzQ3445de8kFvXnllinv3GxnTCMlouz
zTme3JCiYJCu5Ki7uZb6Eb+T+SxpGq4JnDV/fd0snFz1TLpx+TE3YQIGB+joqgdhWZH30SvQBJG+
S3kGbZSZdc+o0O1dmpX5BxQaeWaVf/r7uKOZmS5yeAbnxxJBD7maYBrt3JVtjsG4aFNza8N0eqlB
7J2ZP592Q0wmUV7Qcyi2KqToHN1beN5wy/SUt4RimSsYs813bHCG/4Iz1LcofCoI9umk8PFafpr+
oQJr9U8dl2O1iZgjZGfcJ8e2GJogdpNoNh0WooyQ9NF0BW4taBUnMe+i0ZjkjTeRabs2HcR6a5Et
i+sEzpIkiiOxqgM5AjBUY2W/6mFKWBw2EzEiTT7mZx65p1fC4oaxedsgt8IleHQlAF3VYG8q6466
S/wIa/ByWFqybQH18Y4yXfJIbMIzjeHfPhS1OMdiGVDSGH4+OclYZn1ZaXk3BalPBrvWHyM2sWfi
He1dYvJqxbw0JmeGhaePWw46U3uetMx+5bFpNMa+Bga0t+6CQDu/CMSe4czROo7AAqZ15hY4R3HZ
zT+hqxlnzv5fPttFLMNMBMsH3rKjk0/I3gAebhZ3RW55j7Ke8X0MPuGSLBn0o19pfy94FkFe7fIz
6wqbg/mpB8dXwABRacSXvGiOBzI9a97c7gtxZ5BV+QTJy7MotPCpn3krnJxU1+I2k4oNpF4GXkdX
UhK1gJOUMd8hIQl/Da0XvOITwdKPRxeZdNyX6oqsUvvx60fZyVNl+VgkihALmMme6IPcpgNAwEz/
zgYs+tLEdcm+gur3GZa+/PH1Z52cRcCxXLPMLE3lMec+2vzoTJZphwTljuzr6P9Tdl47kmrZFv0i
JOwGXgkLkb7qlHtBZfHe8/V3UPelE1KJSq3Tra4+fSICtllmrjH/WIGCfUpIi/LWwTq5C2HpfcZd
3MbcuFJ3DrQ3ni6PdVEfUVVbBKCvtwwVTfjAmdI/0WbQrQOVgt6FaNVBykkrb9KA3TmgeurL+7/4
jafLVMoyC45j3lb1FDd5p+UIIZ7yUYAcUkWVdk6Ki8avseuHnQvijccLOYFYSGWX0MBYrSC/zjMs
eUX3VE+x+XUeI/13XffKD+78LKQco41/6JckLiZT2k7nfK0f0dBr2nS94FiwhHnMqw1KpbDM7JzQ
06fNSrkQRWlNhU+EVBWoU8FWqvwZEwcLm/UbwG3i6op6VXap88b4nsdqZF3qiWIgQRktNIC1EKSc
ZGhN/dKD+S8O//ZiOKlZhqhkGZClXbyeNW9yv45wTyfkiQmXHAMvpugwan0PGDYUeKL/48cxMkbI
R22Vy9TaUAGyXh6h6xnyUxd3zUfswMTXURsn/NBye+ej1quApiNTKchVCfioHq6jYhH5yA+CaXqy
p3l8Uk37hUOFVJLuE0RKPR9BJaVD8KRRkd2LbPWV2pveMSA+AiJLpvVCQ2u1w5krbmbcRJqnGnCL
5VCKK7tHRUN1D+3OrOrcQbfPJRXJaHUOOmYv+tGUS+T6bas/S0zSmQ7auKGE4IRO61mR5NlNx67u
B6c3sD186snvB4+ojP9/JyAbHYpW66o7uC/qhF1HQ6f3GBVyPWPJkJBuqemgZ7ce0+biKSrmZHAV
iH3zGSofLn4Vc6MDg+flEusjOf2EFh3ntKrrq98YOifmf6AN8S8tY8W8TngIPqYYFtlOTGWr2in9
L/vzf28aHh6xHXkM0cSyn1Z7KLbINyk+ZU/4GkVfM12dPnbZy1QX+CxJkPyTY4ZFzgWfh/kWKzMD
8+8vUmX1BQgkuAYEq1TXEE9shBNBDuEmBod5k0JfPetDSY4w1eIMpkj6GEm22yuBeMzCSX7yjUr+
kBWd+aL1VXfQKF46uu6DGSdJOJR68hH+WX+GjJ4wdl1oZyEH2U7spauvH9jf74uiX0PsydQaseHr
Q13uAHBrYVvd6p4+IrB9IH2NX55qEOtnHUebU9j46rVNivgsapBywsfKGE9m6kEhJvc2DjQXqfXH
W1hUOhi5vjxxQFOwKKD9o/xuDzQ/qJz4PX7wWsE/nsXgypHsdVo0MEepI4aLladh+VtL2PzUJv3i
VMHkPgw5IuSByNAapI4O4Pgttfh0hMsFVn5aflAbFXPyeZQPqZTEJ9FJ5U6cuJZjLw9IZTSSwV3U
xlt5wEAfxWhss75BVvBROc+mecsYMfxR92bvjD2/gVkfE5MD4d8Ys9S8dtBNHKu1/B6fFeMcKvgZ
C3jY4aDKp65vEcVOBlyposWpo4ihucUxckDHMnvrXJsmlMomQ6/q68hpcYNxICiVp7hmggrD3h47
KsgipUG5dgiYCQyoWDhSIhmIVf3PUy7p5zIu91QS2hsLm4wQPY1Ma4TnsVooWEfIAovJ5kbH21/w
yrlnYZ/u4b0XnzHI6g6VNigMrTGLW+tyfpDVqcOZm4soUypch/o4PErw3462xiBe2gYxkEJ8qmwt
Q0IuGxGGgZN2QjijXWiWRGdIBPqF6a36NIHsOFEAs89ykyhHFi1rk+LVsZr4p6RZJJG5SPhmpL/h
SdsX6Jr0INK4PdVJ/Ltljs7Bg3feuf/+djD/57Bh2owmri0TTnNob5vVBku00sEUu4pf/47L4bGV
56+qVn3QQnDqQS2DpMK9jFl2dPHM5P/guWBIlczzZVYDa+frrF+QZQmdr8OIDleWtgnPOLwrHbpn
4OmyBAgDtZYc9bcghlByi+qJaWXaQr7vmvAh/VvGbqow/O1as//nL8JgmYxOnq4v32VdKAHGGodW
K3wXUbUSfRFtTsepD2FaooOeZfsK9N8MronBlz3PUpYghozVfu8o3j4PsjtkRJzBXAebUE7A3uuE
rmeeQY/qMldsGq5VPCK6IvTwqdAf64izZ6yYRZ8jdSflWQ8NIASzVXqhqNdA3iziotcHK+eEqOwZ
GfPEEeLFSau7amrepQbCl2gpyysVjgRWZ37RY8Gw/aKkff8uWkUxf7/BX20DcmTgdOtsPxBYwVod
YkFE/+lnxlxHb6ZhfGyTIf1FxWKwDx1tlJNswxHf+ez1bO/y4SxBhn6Y9Dep0q0u4hxuf9LDvPYA
karlS59jwnQO0PzFv8cOqPgZ0WVFfGGmU/Xk44HaHqweBLZbjVluXytyGvmKSVQqLp0ZmAB7zAz4
3YKo0W6wsHyQzwQlvte2IhEfCKl645KoAw4Ooi2j6qftd1gXhImhS3Qc1DjdC9eXF/hq95MnCIvl
TV6y0DxWL9hgthM7aCX06roA/R8XI8pTDNcgo420KKToQkj0rfcZDNHz+E9YF8OdPosf2RDLjwwE
TKf3X/cb653UmrIW6eEbwtsJllc5j3Hojcg0mYLGiCRD+jpDO8dUmTuCdy/J9/Fk68NJqiPulLKL
YZC8/zXeWHXGIrvQ6YQwaLkuM8hlhlCWnpI30C38incvsaRMq/pIbYth9jBRowyjNiX1lkbg3q5b
bqHVSyGOocTHXyQmmzVv4KgH4jBhXl4GXAOe8DiKhG9gBsudCT06LcFJjGizjr4xQfnVsgfUN3vX
5Vvbn+H25YUQUy1/vd7+k4np8zTFqZfGCo4vbEScDDTzQmzPqTsQ3DAfIt13UHfPXdR+QC2t7D2M
N1YodQlExeRLlLrWwXDaS0o8GTC2krqGQlZQ7MuTnCxg8YQSmKhisSC+ZDgUOHqG02FuxDIg5Fhx
OrKFA85c4+H9xbHs+vXrWSazcS6Fx75ZHD3OdDqa/sQj2M0/MfCRP5mx3D1NevZA7Rsw02DaO3Wv
Nz+ThIrWigKcYV2GNUs0GFOZJh5qFH24t7CSYjy211Kg1F2jz04UyMGjSW6d7WyFtz4ZBpusKFyI
aLyXHfs/zRV6ySPVijDxfHVgnxGn6XiM9tW93eXxna0Eyj06//jL+8/479J69ZBtBf0cDxgRwVIk
WtVp6glZlQbf39M1YEBAPVU7d9Fad+0D+wY/8gmmqMxKbCGZg4rNDa8NU107Q4HAfZEJAvqKmWRn
UJftUJo806966QOovmxgvj/EHnSkUZCdpdmooQvSouo/CLvhBu8NYxx3lvGq1UMxDyU308Z/9WTb
sf6msY1W0iPNsxNtfo7MLmP4ByAYtNsq+hxWg/TPJztSKfJuKuw2zZDNIQISdQlv59mL+6E5SYVQ
j1AN8ECG5XBs7eQHluMyREZgnOYk2ouc1z3E2F525KaEUMEp8/4rXbcSlmdAywkgk0qvi/Hn1W0q
S52il3ZmeLZo/ih1UzgCBMYJfoZ60BtI8oVF28uWLDybOJ0dJSq/62Vr/euCtsmp9YWtQB2XzbRa
0CkDj3GEAZQ3AvRAIZL7DMHGWqO6Ns6P+PoF2AMeJM60vVeyOdf5ZO4U2haowk1S69dbCeMcQB7E
ax4V9PQArDA9S7JROuDK3EzWb3CdjaMuN4pTF93kxjlJSQGsZm9Lby7Z5XtYSAsXqS8QvtWlj6Oa
6c/Mv3gNRbEXJryyb8NY+h8Ltstx5Fh/1ttAvo61rb2wFeyPOwthVRxaFgIbmrsNfCN/rWNrWW7b
uIkb3Wt6uQkdevwdx7l8HTD9OeCSWj0yXJ4+yX17o69ROoFPX+H977DdjwxWUIlTmKxgZ64r0Ihx
a7vLdMtbjj6AcIWomkOsYg7l+JmBR1gXzlAS3//QN3YAWTiSWbYBWddGUy7MKOKpKMKzGRw7BTgQ
HqiC2Y6k0JWCRhvjV0EOHaXWbwOrlmPVY+/SRl398/0vsl0AtEbZhIskmrRifa8nhYn5ZIp/a9CJ
8VmaEvVo2+F3W0v/G0UlXsIpqq74QwNrqTFbfv/D33wKaHhBs1FiX+SMr7cB0DDQjIVvekJfCoGF
GoYvdWNlFybehicF34eU2oISHeKhiXAmkYUXggB9qmap+7TzXd5aB8T4y+vgmmFE5PV3CRpYO6TA
wkN9OZ5QFKkH0dQAxXHRvnA/jaemUyB7hKntwAeIlhQ9PyZyiGSqMZisG+oJw8d4PNAlxbNOEN7v
fEWVr/D6JuS6X6pxgmlMoWyq+WE3x2wZzctDLA0JfMtnDFs16PJ5+WkUtXK1y1m+4dbR3lSRL0Zg
c+W2Sdd/BnTiZzuLeBMPUFLFppx5e5hANMNWT8zK0HOxWzQPVvnoZVi1KYcm6JVbUZX2uYGT4GFE
xpP698ewyKDJBWmiLMMZr98UkipYxcpybBchdpRh+KHFCvwY46nj1ENph4zGKbSsEE0dQjwOD0YF
JgDKRnycy6H98P7XeeMpEJxzgtB/R5O71hhYvp32I2NnnlJTBXeI2OAz53VVL0bDWC0fZCsYPyOC
QOz4/idvg3JuL5Lyv+hFlNrrFxAmHcPNVa17k4qECUpshexIfRRpgfcIBSi2knJPwkSGblBT1Ozd
H7/JjvgGi1M9d4dA87BekUFZxkkoUs1TMrX4AcTKvyiRrD4WiZF6Wu3rH3MkbtdQivI/7//45WhY
7QWyMdQrdOfQ+6wT8tqcMynAN+BW1pb6e6p162OcoxsFAMKd/f5nvfGKl8EfojaweUsu9nrB6Vlu
zDImnDe/w2adXqhWu4ko54+yPss/BVo6N80r/d96d9yN7C4KX8xV0TyDf/z6U4O8tpEfDskNewuB
ZzPMk8jBsgJtcokCAOloONmPIrGUX2Ud6OHONnvj1bK9qHcs9Oqt3MNKpF4ypSK+QUnAaUKBTF1i
QF3C5YkGAQrcrOMOJyspGxidM4tmL0baxgbkeSatB0YQiJPWXSt/yCdjRhN3w6BNrdJjPPMfx9ys
29RpyZbtCwhMKb+LltHhQyT0vL7GQZ+3V9ueJXNnDbyx2cgpiBSXLqrMcl/dVfqAgVkmD8UNdV+T
fBog0giXPqqZnO14HiZPV/KkvVUmPi5HjIqs5luGPcV4V6Ki3Vkaa+ULa2MBCFHUwnPkr3Ds9dpg
KGMcO7w1bpka05pScehmWJh7gbF8357GG3mxiR1aMGEHu/BSRkTKyFUVx9iHYG5vzmVygLScChIs
2HWjd0ZTJ8Tgp7cxLCsmEpoMWrzK5LqELPM6VU3541/3I5onsTROl5nezVVd4s6GQ6KR3FBEJItd
XWQdgHPEn0Y5Nm/qHDVPNjPPOw99ewpo6DBon6KDknn6q5g9y6ZsMefAZk3xMUxvRqwnEl2yvs9a
hk0mUxvxWfXTbudjt2V5Pm4Jj3A4WlQK6xi5QYbot0mO98niTUXB+QEmpX3UKMc9WGJEmAxe8BiY
aQj4xv6EfP0JwwT4h1HdnsMhii/vP/3t6zYMBhJtvhSFoG06SfNtjIdw8jqlrG6j2XSAYKX5Q0Sf
DOvdNI5f/vkD6dBwpLH7yNXWyVI0RqOVp9rgGcwePFimH1wEA7XfyF7KRxyLs70nvs3ODKAby8y/
zYFPbPx6d0lq3LU1sAMPi/bpo5J2BqkprmhYnlrhJ+oR/jXVtPExDAzlMaAffbPQ1J7QK3c7p872
EGbyiI6MhoRjkYusv0mZoROYpd6b4jH9HkC9epC7UDpZAEte0qFHVI5909Wqdj/5jbeMaAOOJY99
CbW018/Ah4tqjED0vcjMlR9pEvSfMjWfHpjoKy9DrkU7L/mN85WwVkM2xzA+4d1aS5bbQQymLB49
Jmv60xAh656zpnYw9QBtNYKOHIsao07U69dQE7jINLO5s7S32dDyHZbP/9sWXEeWtryYXLTd6GGj
PB4ocn7Uu/IObNTslFkC50+LSw9or/ZU91V6fn+Zv/WuaUVCDl3ONRb86ycewtLOzZmuRpLk5qOf
dfWNaURccLUsu81gUL5Y6tBd2rKV97rmbyx4ihAsLzY0pdW1eBUkd1zUmMx7DYIo9UOd9/10Ripe
+d9r0YjhhdrpYhbnM0YApQvu0fRhVEsreVAG9sSpKnS6ASX3Q+5JldDqxx7YYnAigapTFzotZkg4
vUf21xpShXKeU7OsnMKaa/lca6XaIY7E1+ma4RFeeUUfadBv1RlIRGAZkriGaobh2cILkc6xPJTJ
Ra0VNffyOVdw4YroUXyfRO+XT6FuRBrdi0ptH8y6t+ubPpuJ7flolIJzI9SwcZeHb9FuUXbv5TfW
j7W0iCjwaVQ01tt1lJRuUli1nlnmxAgEir7tmn7bVb9wx8adJppDFQRAHghc7jpG65w5t8x2532+
cWXAUdBAfC2FU3VTVrEZVbNDNDeewFryHIXzhcAAKpTfjtdYBUUDll0+UQ0F4hRQ6MCYRXKMqZ5P
sWaORxwq/72TgdSNK4NLA9EkX22VtNXtFOCdHs6exYb+HcxycQP4FJwqaypv4aKddtQ+iT+Tog9u
4k/+Ayra5NRoar0jOXzjpEHKQm2FijL6GrE+aWQVZFaKw7JXFE38WW1b+Q81Byhhfqr2pGuGdJq1
NvzVVvZ4YVrG+NiD9fn1/m7fLhVSVy5zgSp9MThZRROoL02cVmOsubQmPYSSBEJM4HWuGjmYnyoP
PbnNlP+ippgfG6Pzv/7zx9NKxhZh0f+Dhlx9vDrbihKXU+kpAXXII6iz+TPyFGavdK1XsRZSVUZ5
FIBjjxj62tVRifN9fun23KEAJtPORf5JuWt95Gl+HUMBE4XnK0XFPGVhpeepVcUTNlPBr0z4Mzbt
4dg/af7MGSEL+RdAG6yM9ET791IoBXKN2/ZvoZwm7+vjVyuaPihxhPPGpqOpQKRffs2zFK9udQot
h2akrznliJFFOcdR58Th4Bc7BbFtUksplscAkpTEB83X6jsIdqSC65mnIX/QnHzOhv9iqEa4CMim
ulN8XX7Q6wwaUACqhoW5gi5vndBEhIfMmQyyVw9tjyonho2IMXj3GxaP8jUo7e7J1Bux10rfbD9u
eIJHhBRLOo0Cd7X0NEXGvFHqNTcMJ/97q3YMdGtzGXys6YA/l4ZdPVCW7561dJae0SJXL3DA9nRQ
6x+/hBn/37ejX78tfBcVnrF47+mulKiB8uT7nDOXaWwt+1JiYVGdtSQwi0d5iqiLv7/11vc8pyCT
C1TwmFKCsLNWHulUm0PG2VQ3gLqoeo2ahYL9Fo3locciObmXBMbibmRmDT5mOGzvZdbb3w4mmQyS
w5ibapNYKzaeN9rUT26kjaNwMMvqL7lIxhu2rsptjNsSG7Ag+/DPP5v4gkfNvMCipFntL4T0hsbD
7F1QMX56VgR2tZdQGsbqLmUcL/8GylCzfic50ZlL425sdwoKb/xsBL6qvbxvvsN6c3WlRB2Pc8S1
wiBU74E745yXZwwet041WYF+tWw/j44jmse9hF1bn3Q0wyH/2Mzsc+PQQV+F03PeS1KBDbqbjb0x
/GojQ4RXye4zQks5t/Ae8jOz1e7olRk2rnxN2p1ivxrGe6UejPBjXGWRepWxLa1uognx8y0KWR5d
keQS3uoDVboLtpyUSexQ64DEdospA5PuURmF15zGcAZhTumDbxBFTfVuCgcloBNa+6rbMoQ7nv1U
r8pfvd7kwCKp3WZXQDCpfe7lqdhj2yjrg255HMvoEs0/uIEbUTDbgnBziEemMqdvfWNX51xSzkA7
PscVpqm0Paaj35FV93qdHAaRe1Piewl/T5lpP9spM86dFO4EBusrmS8FkJliJt9Io+G8ClE4MLhx
i8Ff1PAVSFDV72+6iMzk0GRYvMDgbepvi7nmFWp0LRwbO+6dr7DpiFBkBEu1LBN8WM2NzKrrYj1t
B3S12NJZ/4HEh1/QilJxKyxl8BUdM3gAYGhf9FbLntVILnliafAzwVxvZ7+sfesQvRHFIrUiWmLu
azMhiJxYDmOjhwFfzuUxRqDtzJNdskGM7tim3Q08YeUYNGOc2NdmR1h4PPg9iFJcpb8JpYNFt6RO
758jb6wdDk6acfz7cpOsC+5pQFI0dJnpmsOsdo89rUPJs/O4D880cQgpFYbQ5UetlIPeDctWYccY
+AgfSwbSo0s/N3n90CrqIB9nPZ5jN82mgjFxe4jSnfR9nUQvJWNWE+xAZEwUMVdXHeeIgj9rFnhj
F0YARMwaIEYXxVYECEEzvvVFBahh5/lsj5plFk4sjBqaEhudHBawRFD8eK+bVcB2uhFDcO01+8If
5h9lKbNvjMXLn5smIOiu80A5WgS4CYOtQbNz6L/1spb5EwvYBT30TdgfQmzUlTa1XTtSgoOs0VsF
sNBBjcUDqcMEvmqCL3hmBE7DLNVB78Pxviyj5EJWeG+2ak8R0ZAda87lnee0vYZh/qMso8BOprYp
rw9NMs4WQHQXCI1WHYam0J+LqNbzQ9ONurJgVusvWiLNzPnb+binPdh+vFiUTDTxjGXuZF1jwoPV
NzLmZty0HLvYi0alxLlpMLPi1HD+2OBolSFhkLbOphvV20pc318n29MOod8S7NLZ50Zc56qzNJIg
1gCJ47rSyp/YyZH3wP7NLLe1JFOcs7yM5Rt3cmMetHDqY7egEL/HkNK2VwFxN8kyfgA2N8G67zo3
Oobbil3iMxpMuRc1aivdwZRQNBRtg2Fe9YiJnzuS6B5fB3jP+Iki+RMnkD+54ShGP3ReyCC37nXo
GnHuZisml1iO85IbtpDx+unxzXmYZTj4164CieD1vZ8POMTAIXkIsJpOXgpZB63KpEmS+t/hR5tF
gOQ46JtTIUFbuSzs1viOtl7mX5PQxFa9H/O5dIpmCOxH1ZdxWIySXNG8KRL1XnKyjV0I12iFoIJi
kmdzNTEaPWWMx6SuRBFFdbqoQLtvG+lYHNpUrTUqk6FhHwIu+r2Fuikm2IRm3IwKMgECJwYDXycl
baObvdEBVK9TkWYX2NZ2/ES/J2ku1tBb07nRc1VcbLiDuLrXYTueoPF04V1vYxzgqnUuZf/1ITMP
bmD6GbyOf13IbCGyJr6fpcDmXgWW2JqA2/GNzoXPIIDVgkI9USmcf2Z2X33MkXB8sFEvJod06pSz
klrDzhTsW08I6QT9uqU/ZIn1E8qsWJGqxhxdvzWTa4+neA0G6mga5c8WuzpHDhl96PB4PChtdMVZ
+y7F8suW2+GSKXuTwNuDhUnwpS3Cw5AZjF5FMVx4raEDx3C7dEbDG9N/+a223XwrYqN2TSYb9DMb
sbiJpAhP77+K7XFPYYWiOSip5XSjdP56rXSxVU+jJHGoZAyD2FJLaNCoAI7k2TrFVTLdG0XMLOCA
3oWL+XHA1boohe40c/nTaKQ/XTRW/Jem2TntN6cdX+wvl0KwgqlErRYJ0lZzjuaU4l9WhgcIUdKN
kbvq0fQn+9kIh+BBjg0V53GpQQSXqDsfv3kpf18F3TrqClQ81kyMgYlaLGW60S1ykX6KIsB1jCnZ
p6jOrB+ZCS1nsuXy0gpZfH7/lRjqKs3/q56kMYeI2eBf63R7UUXI+TAOLk9mgXt1WtkOt0pPbVLd
MB1Lr9FqQ76qTOLmx6kaA/OapBh8xM5kp2pyxozbjq+xbRvTtV+amU4fSwNDP0UY+D9sFDXaY59m
RXig0NVMJ11viFejIbWTu7xLEuNEP1bNaE5iWwoLJS2Ls5Irpn8pNOxWHQpeoYVvohKEB7VS1PJT
2ua4XEbzaBTX1soTALxdlfiXZJok/UkqTbu5H9FvohMrzWa6EhDH5qlQrQ6lECP94hBMWH7BosjT
/K7TdUbkCE264FD26B09vRZJ/xCBcVA8qbY6+6EXiLxPWVtqJFDJWGg3FUx5tPMuNuEgO5JBT4Iy
qg82CeHr3aHJM2NOrVIzFKAMT4GwmicLYesnLe7zF6Xv/B2p8HbVLbBCFh2fiM5xfbX2KaMQs97W
7kzz+pHbLL5p2qz+Z4e4Rka9pn8WWVW+5MOcfH1/1b31yShTZGzDGOwm7339Swei3mSowtoNBSYf
Jwgj5lecvSXc33zGyZxJp/h01aosnk+jpfpi507Y5i48anqFMBiobW3pJkk9NgAg+Okjdb32YGA/
OF4j26LHQa+6gUHd4ox5b9AFqG8QoOB1OXFmpUDR8Y5szkPVK/3ZNmbJv6kVZp3HIak6fyfF2p5K
y0wl3YZF1oVPyuqsBrLs+8QPlWtAxnrqkwTvCmjyXikn00tflcl9Xyr+YwJAO3PkjhG6nYLjG18A
t2/YAsQWdNTXypbeqi28rvzMzfEEKhzJKMwHmyTv89RL9uc+i+UnzIDkB7vo/Ecr1YudGuSaL4nW
DhEUL4hiGPpLlsvrhaKnUygxW5O68DUhaiIyE/bTMOCQHB560qXGLUu5DjwtroR9VWqoTl9j4Y/T
PcWmfCJiH5L8GlLoh9W0tFGvIqyK9H4uJT25a6NAzS6wv43ujFt33jiVIQccIXgTYHyv1ZNxP0xa
Nzxb5Tyl54A5zulBidJZzx0m7GL9EuJ7mD+VOX3tu8j2h+Dy/k7ZlkN5AkjWSbFRu2xFXIwfGloo
a5nbi8jwHaWMNS/TLMQEfqDCy2qmAOknDspd96ip0HE5fosABmDkS+0/X1McF1SEqcZbi8vRatuq
IfdEYmW9GzWZ/meoyu65HBsVu56iyw9FyZOQZqV6gKck71Cj3ggdaPySiDGDiNgHMfDrlTD0pYHO
ymrdcjSXklUkB/UzxuCZfsd4N04YVCvN7wxh+vatzXGavSpJLZSnWa/a+axLQN3u1Fn3cQMIjJKZ
6JBHfo7LRo72Xtkb5zjhOOcq+GkcjdbKLNrEyQRhtnI56HMKZCJw4lH5nMzGl6SQH4CD3Fdx/lVp
A/0gyRgoBBOz5A3jc0cM1zWHRfnUNlD2hCTvRcNvnLyE65y8JLWo/tePsSd9aHUok+4Iuq5+iXLy
g0eKSoy0q2VZASy01WC+FjZYN8dqw2LaOVK20bCiUt0msUaQiIJgHYA2cTDBdyh8t0kjhJBDckxx
2zxYfnTLA61d2ECZo1bAnqps+FERGtOfSA6FGPtTUkh73PxtSQ1ZJnnlomHgRtrIR7LRNgekx7Zr
+aVFaXGx4g2xskn7/Atd/eIil0p51Oc2OfvUaxy/K7Wr3Sem+/5OXzbP//ZbyKCI/YjKabkh31pv
rjr0O78qVcv1my7/OoZT8BhVanhf+sYcOa2RDZ/KXpU+v/+p2xOes2I5ZPlMruJ1i42+fN3rk267
WCKG34a5WtwrguK5l/zw1iZS8x8+HeqHinrshznUmGF8//PfuImp01n8aDrSkFbW5TpGvCPDznzL
LRm1OA9m8cOQ4gejEpxyxYs8NL+yIQwdu0nU09jP4yFA5uAEcJ4PFOo+BmKI/1FoAT6auQ86AJxw
7OJ1MN6HcRXTlxEuwkMfN58pMA9izrWPscjAGMC7/dqItjrja0zW+P7j2L4O6oGIapYSM32+9eYI
VL0cFbCeLrYtvuGFcxHQ7pL48W6q1wAlULW2GlU5AzfOTi/yzh2hFO7eOpuqy7Iq6DpDXeffEXC/
Pm2joA0pE+L1CSjzR0xLxsHqR7z0QwvAUFIth036LKZQPpZi/GgMwzdLDNM5U0eoepiEHpp20h1L
a/55yo95FGZsUZXTHAM2tg6Sl3UJmGcWJCGWfx5QMGD5p+LWEcPUnZv5U9CE8TGYrIRBfOlHZg3e
sPzp8vf0k6z+62Lhqyz6UwIIqlSbAYlaqEx0l615JXYpT/MgDV7W+tJxHDHMyoQ2Ycc7FPBWi936
+xL7vDowWCdEhgxcs4NI5VfvaA6DngJor18Dtc1v2NH65WHUuv4LV+N4j6X48CTh0gPvVzC0dpDG
1n8JzNYejmNittGxY9oFE80M8Nnept7cgIs8bmkLsIFwllyHbUDeapBDtXq1aSnlpwZep3knmtq0
sIZU0wBOT95Xf/gfq/xnTPIfXyERySzyseKE70gms9tU5nCzAbAOyi03xxrMdBKG9gXqUyJ2UqHN
4cudSIiJoBmtvr5p/pkoSpYZpPGqWv7UUAUKa8VjnkoLvDLI8+yixGPZHGQlnDL3H7f8X6UqER4y
i7/ZyOutZrZS3wkj6C9jUuRnNcArJi8B8ko91t0zVxLHZ3LI7Km81HW+s3y3tx+DGYRyaOWXMh5q
7tefnuSt0qiMU118FTouUF+M8Wo4PCJmnEcTDTcPBrkHIZdfoUEppyyUfqShvkcv2PA2yC5YLSxm
ZKzLyNlqMUdWBSTHZ7owNZTvWYZTF6nNz1nr5CPzmBJCH0IhM2learVVj4rCgOmsFi1/Lh4a2Ywc
JWlamgF1cBBGWTqmDL8W40fYzZZ21yJOWbzzPP6YuKuzHyegR9e5khPiSZijgCHuAlFNB19kn0JK
+04jqx/iYoJmz1nTiOb3CGvakecuOSZRBVgcJjNa6v166vJLX21r8ImEAvj4LGNPG7k0BhTUwdSo
4W3DCXYjXNFzF6Jik3ymulJKp3SKlerUMFWTU6dBon9HiVftryZOY9PVaJhW9dRQjWWnK/Uh/6wM
QkeoBIs+9romgGAeM02lncGRNOmFZQnDc+8A0N/4EZDbwBsu+uuNfClA5adouVRf5tH8oResF0gv
E9Cs6neN5l2Luj+BzqSCH+gYkMXVXSjHaD2kwBVB12Bfr2s7tcfNjcZjZSpcpvKIjgf/i9cL3c5b
ObeztLn4s98eNGqyTqQOP4N5Li7vb+htysZHLb+aC4EW7Uamo2cJk1hGU1+KqSqfYaiaz2UPB7WC
Uf/LlhKKSJS2ht9zUVl4IMpJEB9qszZ2qxybG2J5A7T2BbI6srZ1uTWIVGmMIj929YJ8F4U/6tjB
HQdSkgO5rLBcXRSW9UzDeMAArPCj+TrU6Wi7iTWCvTHCrjauIVKfyW38cCp26hvbJ8UXZMRTgAwh
uyMCf/1SequfUhuHTTdtgvJj5Ee+E1mN4UhSTUmuzq1H1qjv9MEIYYkD6pim6rATcm0YVhS/CLyX
Q3BRd21UZlZr0egJNJvLCqNFRE8Xu2u+K0p/ot3y0sb+U6QPkTMo4S9R9sEh6rv+iJa9RIAVQzix
f9p1/tX3+Xq6b5sOlSHJmYAo7WyqtZU5Hhv0AcFM0Ayj08NJ+fppQVHpObDM+CnrsCC8lAPi+usM
0h881BgZ8UNjhMKmv81UzBHfGgz2NOzMH6tATxGvtNmnXjbC+YBkzGaofPbz+EPKkPd4DdK+Tr0g
7xuMGnIGe3+BPrLzI/XOGFBRqjFrqpVJql8bjLiIrKomrBwFJ8Vnu6YedktrWpm3CQGKdBShWgVu
OIj6v/c31vYBLFIQIMjMowKeplr9+gHkidIV0CblR+FPkmdGvXLQ1fZTYwJpxkUHr+kp7PA21tKz
UGFFYYk4nSH36MehzkGSR0CKabgOlZPNGA8s9C5HqjBUZIq8h/wV5vjiKaUnD5T5qbsFJKM2DLUo
sC80cDCi+D/KzqPJbaNbw78IVchhi0ByhpwkaZQ2KNmyEBqh0Y386+9DrT5zXJq6XnjhskSQ6HDO
e96Qi+4pN3oFGxXk/Au/wnA/BI54p0n2b3buNQuIsxMnUhgn/9GU4o5MhiWn2MXDc25OEdeu3/WY
NyqVC/rRbITccLRc6XyF6h/86lwdeJnvwRAyIoOX2zBhy5Zh4Q/k2o6WZDJ7x02NvNju58nwyySa
dRukMt+7nWDIlQDHPdqoIFuSRHXS1Ea0Z4N2I30GlC67k1HaORGSLrLOVE0qLA9mOYXIkhksANvr
rpaI0ZfVyxzXaLdHqXNDPpb+WjkfNljDwxG8jtzGsEY1kOptgr3tuZNzVtFo/zP1tuwTci7NZ+Js
djsdYDJ5pwDL5Msw+fa3rvRwBLTzqf8eyqm545YTbgyPehTfzGnFSmxyG0tYHB2OnBKj8wEWMGAj
vCFq/dk4WVWLCV9Vmp17aisnH1HJ9e5EK8Uh+fnPC9W7QVkCeHPQdhnBA3IAm94OVcremMg4dMRD
7s7OdhBDbngYmSENudrsBjsM97JeMo8YU/2yK6coP/rNutgfQwXSnHD9+eJQEvbcxsPmNksGzGsu
KfSjUp7Dqve9rG8t0kLnORRkheAWhPSth86bmdqrXvAqjfa0lmMbEIYTeMaDXbQuSQguZPtXA543
mq9xX1Ti7Svze3ZL8Vwh4MAPdzPW+jA0OXElWMs0wyvObxOcnTbCzWtyIDnFZMOXikDlBgYW7yGH
/SMcEgEgzm3jr6UqMN/MjUh/d0G3yEHDx9O7n4iKydM2NHdSvkWB8zdWbjtQSkUcRGasof6ANVr7
Mwel+OlKNsjDbkG9oZSz1Nc5co3unZLgtvjlNeGxcBXlgr1wRd6ynLU18Gvrrr9Ek909+GGhnspA
ywvrcjyHei7v3cWpHsk0jj73URFeysU040Dt6p324/Yi5EmiqyUhRR/XNN4fN+hmzSsRbWToy66r
5t6eDXKIB/sX2eI/4Xj12eqV4QOyziUjZOJFjkS+/3nJ3iLtv58Ayw1Ylr/ns7d9dbtQH8HzGS91
22G4McI9NFP85ZfHchFt+eDA+24PnllaC+TnzvdiXqE3Jtgbi19ROC177NaaopvXGamTs/mYO5vm
7PWH3thcfe/4Xcl1JeFexv5ejcTkkkDYxDKMCjeetso+BMxbZMrPs+jTYlmr84zPsNedan8LHMwH
A+evQpXRexjU292K+CDgaqWV9sAAb+7V1pIVrqrtcCnIyX0EmfEeIH3aX/Tq7qSK6MrH+nOxPo7l
VNz9+Wd/++JZeHSzaAYD5jxv0Md6XLB40eV8wZRJek9tt9TyOOy7FSHMn+ctrS0vJ8m6XLb1E/Rf
zBAWe5frsbb0XryzCG66YNzrMJ2lC0REd3WpvwUDgy6EdLsN6hLh2zbGmzPXeSqhV7zyKDprgmL9
jA9H572zEd+8AD4Xr3b4+ax9PHavtfv/OAd5KE0C6UfDZVy1+FasUpx0sA335bD35wj+0yEyhuCA
wnJ+Z6xwa9zGVwa5obU3Q7DHtyAKQ/18l8rBlCDs74hpq+Oc0Eayg584tczY80egLvshn/avIfwD
2Qd3/JEHf5q+TzVujHtulOSI5D+61nrBPegInHwWU37nKeyJIY/HzkLQ92Bgkv3O0rkuy/9pFK+P
fpWCYRWEDPEtcG1LVZX6eoNiYCRit8m/kj09HpXR1XemL79vuQXP16px2/NCHrJriNVxzAINZvFl
9fJDxY0KFeIidfCFARfRcXbRxK4i//fPj+pdX+C/H5V8BcY3OIrSeb0x8kCo3W+1HverL2K3piSA
dCS7LRK69xaVfnu3obirrtgQ2J3JzA8vVXBSiUcmzlnHyVcjnXA/G82HcpTe+IBz/OY+LcZYoqzd
PbM/5VtVhM8r9mMAfVNne+opwBskP01wKNbHQsgdPoUbDvNpbWeHFI1p67b0mipuHOsAgijmdRRJ
Z2x0sJpue9Pw7u1lCLEc5aofH0M1+tvnrWl1/kFfc4jOu54q+YQJujt3cRfJBSOQrqvKIgk3rsNM
jBUp7qXwV3UMDYe/u2xdbzBjkjK3/LLCKhivf3n1Omgn/Ll45IcQVSpGdZQwR598ArhtmBL4EadL
PToiGaJoEu9sgbebD6T56l1Hxg778NajAX6G2Jmt7GdvVvaPcXHcREeteKzntbg3C60vbTfW96yj
4sOfl8V/fTKo6ZWdhWXYG/NgcpEdUmDn7VxZpfttan37WHnKSFBVcOZzxXxTVh8dCYrsX/78yW9v
/mv6LUID93rcgwrc3Ld+UHbRWrsQuLUsz3Zbeanw2vro7NWPQY8y9oK6TgcR1aQr2dUZu9si0abo
3tkZ//ET8CAAuFfpcvSm93TJGJoaMlHO0xZGdwuGHd8atZNrPiFobZCdPVfW3l0IEPTeQSnenh7c
dtf4HZREcFxvB4Gkha9iHoV1tiZJjW/SS8lwLrJlacQTI642ZQPWJHL7dZIjXX7n4vuPL046AwAJ
I37q49tVJ6LSzc1iG8+9P/qvu/AdYGy7P8BlGM+GTVKELfPwXPAn34E87be3HMgUsAwCP/4NA/rf
tw2IeBSCeIxn027MX5vvl/3z3M4N1LwoGsNknrTRvNhFlV8wFnetoyF745Gfyn0KK7f7WbEfaFDk
hqZ7sVuDhMN98nZYGfhvZ90YMjmrIDTKg1ePszqsvm77az9ufESTvIGJbXP0d9GOlXOEfUcmVW82
kgkLojXr/72+WOFX4xXs/cm1vq0rcQn1c7BleLrRIOakUArFq2zaE9ma3dnRe/68j4SaGe2g3ulh
3/7MLtMZtjYHvwWP+GaL9SIIp2bdYSdrLvXNxnzWcxbxlLsKQm43jfe0MWJ65wu//VSEU7997GEt
Q6u/gQjyURPqtGCRtlf5+ADUJT97YqSTp6qEtFEXmqma8t8zFv+PAwXlDqmbuB/yD7PUfy8qNDgM
tvfCO7sNZocQ6db7tarVpdGz+iBhuT2LsXcPRPCNMDyn9hMObtOpn8rhnUP1v36AAO0mvC4u2jd0
3GDx7G1ATXB2PczY2yCanKTswyjjNhEA1vZIw9nbP/98oL7dzr53JQHTQcCZp5q7+foUb0JXpnXe
gz0gqbmGaTdY1UOE8uPRHbbgjmGluHP2Vfz/v69nkdYMJgaE+EYRg9FPzuVWmOehbetPDFP2F4o1
nzA429L3Rm1bP+CM5u9cIDcDLs4PFjRRyibX11UQelOxFhLj11YSvD3N9Y7bdb+Kc+Fu+w8um+re
9nb18c8/8NsP5KyEdEPDCnnjTavKIEQOtlj9i92UugAHbbSLdwv8zCP5uVOf1KbRv8ftvr0jmP1e
M4PYSNc58Bvvu6sEsiqAFo4IvsXRK+svcFYgihjjdlgDmMus9Q7sZwpxhePS/PNXvqX8XB1joCbA
zwPuo3K8Pai92a20M0h17GBxxRwZ3/3SI6hIed/bRoQxmbHbwYG9cCWmFYd2hBAk96eimV5W0nYI
7UPrX1Tte9MNIJzbeva39QXMPH6ea/t2c8r0xU7+etRbF7vXFdFwbphf8sAui1Nbl0xTDEyHxjt0
K+RIDkUzqpSWywzuVbFULcCOn4ePjVbznChPeR7es745niDDNmPiD9Ys7mYTc5yLVONcHh2vqXEC
qAr/0YZqWGUu2YZ1WhFy4ie53QEGrMY6iGScPFmfK8IzrDQiiHg81PZalvh/sHLiSS3lAdoTxvRQ
oGByROC1S1wCSG2PKveq6mTQplACNLaxAewteYWVP03+U+9vRpj5UBJEQkyh+7FvurC+N93V7RP8
qvsXe+/cPo4qvGiOzlARP9R5M/4Bxhb5mdd4+a8Vc/jx7BjSJ+ZlmR3jDiJUOMZwBvwA3yFH9Qme
zuFl8zSmdTXyFzPjx/S/LtYql2yra8x8YW4aUdxb5uAcok3jiwrxcvsCdXZ7UnvkkPhYT0+rUFKe
fKvnfvGh0jwvFpYPqT+EztdhCfE+gqLVqwP3B3Zwu22PEGCmKWgTt4NhmdjFtnYEDICkJ5XsXYXW
Y7ZeI0PabsLeU586GFJtajZL+Wx3c/eD6iB82H0clVKm3FCVN38qm+OCl+uaYILhVhfhLRCc/QEO
ED6OzfRZux55eQXmWOOdN+/zFCOTM43D0uUUDC5vMUz6qsutS1hKmrddeDXhp3qVX4Nmj75OYRed
iwjrl0OZw784TH7LF2Z2Ut95+V7Te4Z2+XfuNbk4tUE1WOkiS++jba3lXT0W8+dqhTW44JrcYiOy
lZ9ButwrOreFLzZ+r8YD2GZOeNXmVFiN6q09olQN9zvLIDqL0EblYjEUmvVzOLfBpeo6KIeFtWlB
AdT1+iA9DXfbN3VDLIJy+n9k33Yf5bgJJ3XCNvgyKKP+qP118+OBhJrHqliWDSZaRJcUrf1AXhs0
NhWjdXIu+ew3pPiqbXwQ/eQ9UJ1H/YepGMP2ZfNUB6DqzDhdqx6L4wN0yRLH9QnzzA+NvWl95/j4
Eh2NTW9lOs0EBScKyJyvbph6Sq2ykfTGQgxd4i5Czhn9XjtkVVXpDfKv7GjhJ3vec/Rwpq3jNpom
/4z2Zq0fVA17V8eOpVVHKsgugri9QlrxMDalwZABpsZB1yVVVo7r4j2Dfe9pa+aKifrsNZfZ0C5x
IssY9onsJo/XPIj+Wwk23mQY5iM90uGUH6OwMsKzEa1gQjUJnXeDlyOyDMoQF8rRsjUekyQvygSs
0FsOGn4tCLBlTBfV2NqOG3T+BJBHjVvEfd97/LL2lH8sSTlhUQofqCKi+i0zLJU9dawCQiAfhXYI
RVQz05R7aVNh0MCGDVfOThmd2OGK+i0gMTsHDOzlkuRidsa0F93UpKJwbeN+NZfBPzjTSktfs6z7
tKo9KqHZcweitVYDDvbk7BtRrYKbPh5di9hYYhivFo0WuwJy3lVbtlrKI0K5kYIJ/9r7FrkoON4x
cph3wrhNnuf7CJ5DO84E3Y+rQAbV0Szxv+YNNlvzFFW1mGM9GfbwgUgx1gAUlGKieJ+iwWaCYV0t
TotcbnfGbpf+HYZxEfHM9uLtcdn22yvh4h1zJyhi6wdp+UX/TK40EpWy0cHyLPt6ybNda6s9Nrlt
7sc5x+Y4aTUE5pde+L5xCOARNpg6V9PnqMpJW8I6uzzoPNymI/ZYXgWPKmgx+F0hfh2KYR4+rMLG
1cZoglJm4TwhZwg8hE2P5FIP3dfSk114tZ1vo2Oeu/03NrtZHvLAEvOxHb1gSKEpOfI0+sbQp/NW
Rf45CmaUNwu5vuRxEvYyyVjsbR0czX6O5icvzMWQotghkHoexzmI94LgnkMDW93/YWusIBJrxogi
nZQdfWfJD2usx0q4d4SVhe4vv5o6fTconwVbTpZTpHZV9mPqSacCJaYyFOmS18JMDUsFX52laddX
AbZepTDdjP2+8LDAOZhdPjmZvY0MuHJ8/L3EDWvs2h3ralRjBBV525EL9JOTrPEzB7R4QMfHXKFg
sEmstVB2+NmAl5VntX39TDkOfJmiXgfvgMXDNei9LYz2ZHfdYh5LhmwGGDY/YFYbhXy2wiV/Qq3S
DVkemCSsB+v2XDR9LbGCseHijcgPxZouu9s7lyqUBcPhyKxrUszN6ac0++LDEHFscPusZnRZmC2K
LNTAksfKCTdvxkiqNuoP9rZv9aUvJOtfGjnarNEfiiKd5LQxAmfzFQmuNM2LFazzoxn4Ddobn4hW
duDub3cL4V3mM5zIzQC9F7JP153kqdQwXJORkinqZ2Op3dexGsl248DO53S2tlB/axqCBJNlmXYR
m2M/QfSfeBGPod1ae2LISLysUHZ69Ll1sR7KkasKwoK/W9lsMHq726YpDFM8hHETUoSNR1ypU/s9
WnRt3JWRlUO+F0Wh0soiFuXUaT2sJ5wQK94GM/+VKmjqiwwHf/nFbrc9Oi7uQooiNZ8Lld1QKy43
g+N028e52qP9sWmFsF9n1zJsI0bfrhYU5xG2IUmbV7ZON7so3VTgtkewvGwDkdm0vvaP1UD/w46w
ZRhXMA3CO6vy9aEJFjNkJkkvnzmNbGbS6G1e8NDXzt8Yaran3isL94LkZ0Fgz5x0C5O1MruAFCMn
nGFFVcWc0Mt721OrkEvd7yCKfYqZlfsgXNw8Dro1Cz9V0bpDn4/WhgcQkaPToJ3b6hANbmEe8fjQ
5id77pHaLh0HzdFkdqmTkKD26TAsdWsnsJQ8CkxHrVHqWoX4PLd+1R5rYwMKDa1qo6LD5+GBlbE4
MXGgrYiXhmTeeHCH5UUM1RxkOWyrPrG5+SXBPXhsJ22l3fmITZ1wqTedBdCHuSSIYxFqdmshqPtR
L5VV2mNuUKZeO+XN311rz5pdjMNirOfd+kqEN9poiHQ1bO4BsVhmr2EI1mvy3Q5t2+1TPOQq/GQI
UdsfXRccnUUY1Gk3WYM+QfnWGv1fM1ox1vd9fSwGOt00Isq8zQzp2vK1MplXpwJnLHz7S6fkm9m+
nl5CVWqZUiuiYBxVJ8eTExR1mUyht+xJtxLBngb71buqGMYtyibDW4jFiAJRnGu9VkEyLIVkKl01
K/oAd927R+tKgEiu1qrOc9XobXtVUxvigKFIS4/b1V66A6L00Enn0O0MglAcNcI+3T15H/bz3Bz9
EeQ53mTrPu773Fd3dWmVX6WjrxFZNnInhHJV5BwgSNvP8Lii76vRGMMhmAu9fVdoD8cjYEk7J8as
3e2+Dqq+SJdJ5jU1/kQs3W6ZgnCHwCNZiC4uKo5DoNbu4ENhi9JKFlf4OJpqJMk+lDMmtrtbnQIi
ENR3BHZc4YCPVg6DFpTwBJi+R0ljtNgZVZQVXtqMUyfT3LK2JquCHvz+z33eG+wAPQemcniDmiAo
b2afi82PjmZVXa7XwydhjuGjX+9ONjaR+81h7txAKe4WGAjD/M7c9T8+Gh0Qzfw1wwXh57UB/p/B
EwEx9VY1Sl3GcI5aSstlvRSrORy2yB7OmNSEr5rUmMcRd5Z3TNh+K/j/NRMBlgghCED1xqoCot+/
PzsoSXvf6qp+zNXaVGhFdnD/pTFX/0hgFMjvkNc5TdpgrDRTVqv9U983nACdwjj2UwFSXxzlao/X
Hq523SXNO0U8GzVQ4MUiMqsfc63kc83IxXz05jD6VmLhcsp7hNjxTqv1Xe/KV2fbxFAvFdAvR6Jz
wkZkLKja+zRUKG6O9chA98LEcTRTPRSO/+wz6rLjGiri93yw6UvqwhLMemm0HpnT+Y87w3pCZyx7
tU6DT9cS+73viwwVUyGzxSy99kltJht6GEPZ3s/OMLeZiX0uMXDLYC6HVkGEODDQQT8jrdk1E/Sc
/tNqS2M/OTDUQoIFJ6tPS62MS9WLqn8vmPJtix+C7lBsYstzHcrfvJ5lD5jV4BX7OMstdOLeXaJT
QC9Bug0l8I9O+0OmzFy+ZyZ9m4v6mxEH3HKdRDOXeOP8YE/c/cMaGQ8DpKrl2G12T0E5Kh08GeOs
jdOuhtz/jPuPmLOuwD48sTBZXNLBGUrrQxH2Rv18HRtuFyPwahiecxmpFOrYnvPyo8L68s7+vSK5
/1rJGKFyz11l9leftlss3xoJ4tjMaH7oaq6MA3Cvmo8cpdZ0N+ua3GW/XPOHwm/MJQsXm+AQ7Raz
+uiN847B41hVR58DWKTFbsiPHHnNeiZNSASPeEzDTlvkFPqxahdsyEocv4+OgddyWtuLE8JxLcXy
aO4e9okjqcvyhGq5N2JsIQZ8qxaunxp8yEVqLiegLrzsqGCTgSYdDwvkYtBcOEWtozLl3j/mpY/B
UMh+emnHfeySPS9aP2kswuHx3Ki5c5x23f7yKTc6mC3DZiYiGnYzbTRpCae2vXYxmvHRfoy4NZa4
CaviwaXL9zIFV35OumLL1VH1gVUmSgX6A1aMEjtRbvcoLUVBQcvEl46YF73k8Q75mIU+zb1I15wY
rljtlXvoVnZ31ijYCnHVrbVmR/qjHUOf5dq2jas301AF2nlQJCibd+u2CJPGdmjXo0OnWJN5Ou2y
/mn0XAcHiRl7lBi2t8pPeCnYSO5bNHYxc8zhvXgT+w2YibPb1Z39aoiArPWWyDjk8A3rHhaNvS/t
eFw04XVp4GzorGrlB18h3UG5pycJ3NdwL60nnqX4Udvd5AM5hnsQV84wcHw0rlveDVymNGQuBM2s
0CYjbJOxMYkLeVO3qc7HsbvgPbx9Kx1SoLJdhHKNm4reL0Xas9HpAAtkEHaLPPvzzoje3C9QjmGW
ANtiIPAWwcQN2sOrTXsUrPkcvHoBpSoUV5hqm4h3qqz+pcVOkLobg9/GKlNUG/RwdWEE8lRUUw88
0NtTdZ/DCwqTbuzCPKu4p4NTGXjY53Nu5eWhAyqy442YVYo0CUU9GUvb9xJzcvD6Dso9au9NvffW
yfa035N90E82481uiiR2rU7xAWZEQcy0u2KeDn3PXD40Yjd+9E0/H3vcyk9krXhXa/s69E726kTN
fbs0eZQ19uBVKViKZbFStzkkTWFZp9NiBAKgYWnWgM5YhfMBSl5DIlqnGzdQ8eiMPR21W7bAurZ0
fIrlwa/zz7ne8GBji8zRxzzqCnlH/rNynld894zXhrT44UfTqmVY032izd7jBZWUc3asOlizuSql
D/4+4w2qKDwFFdm2eUf4n7N1rHAHm856HyLrn47soeYitkA5rwIlb/hJyMGcqBlN+SoHv/9H7Bxq
MB6VwYQuV850lF6onM/+gJEM+aXh5PjHbhw656Gcqlw9DB1xwE9Tjl3aoyzdxrjMy4JJj1SBC0wv
3bVLletG8z3dkDLvZuBzcSkKAIJnYdgm7C/gwkglyFnn6IA83+p+hKEyjNPmd5b30dBKQjV4Z5He
nt5IesHZ4d9cJ0ZvtDpR7UuNwRxtc8+5cAFhkeJQF54CymtX7f7VEmfPf6l3+9FvwNQTA7asemer
hO7NY9CvI6SitUBgHGFPdXPfTk3XmSsv64Gfeunvu94v55NHNDTGMqG79tlmILY/rWitRJPIUZvW
cba9XJ7sRoLdxGOTe8HFbYFGXy3wyuVoWHJVmaj1xtweyQlurobdCvdAqFIZHdwm2OYfC+zd/JXl
ZriJr1AGHkKr4ROCte27f6AbB1sJ2FDZ6gEHuF5/quWSDxk3WluekfFiTGnsrVEe4JfhSVSHxQYm
wGzIz0gWduZ4JhKPClbrMmV9T2hRJu8XNJBOZbtfNS2isZZih0rcQHtTw6erE0a0oZfWAWElfSxh
pOkKeTUXCQY/rV1crKE39w8ds2t5nqqW1M+q2CRm/sBvzSHUzJo/DAOTwEsxg0gV/B0qGOaLL9j/
Oi4nR6MAHiOj/7IKKquDC3xPMipdc9C97CFNwcPiB80Hu9QWqdFuhKHQXW8UmPTYUVPN96Nbd973
wZN4fzQhNo0fiSda9HGP/LE9Tq729jsxgGs08F59CWcvXEVkHEoTIu7F78gUyvp5CbZsHQrqAkMB
/B7/vLJ/i5f+tzDBQZBUUpswYxSVyEtvxjRVQ95cu7fq7HS5+9OzxMSQxTTknKx4FcQevczTUMP3
ks6UH8Q1w7hpwuFTKCr7Q79QcYvaDRjSl8FdszmkPzlzFW8IR0/vPOntjXh9UqbVzPgiXLfeiKJn
MTEr0pg3umMYqcM4WEOUmF5e/NVUuY4ea7Nk0THTBlcyDEiUGYzv2UiFi61S1he4ZFYinLYEy43f
kwK/I4IyUus1Bjda35uyv6EtUhCbKFRRcZO2SkbZTeMkzWGI6BqGczCbzquDlucTc6jqMpSOPBbs
jc/uQrxiPOnGSvfZ8c7NYjrvGPHfjievD+FgbHsd/P5H3blRn4hhhshh2Hn+jHGRn63WjEwuN4Ej
1GR8GWrW/uaW41HUznt9623KBnYYfD5ZS5yZsL29W9riapmyrEZTo720WvM0OcCWD9DT+i4xQmvV
EMBC77sB8y1Ia9ekLhSLt4KYGzvS96FYoiBzazN/Zxb/Zm7Kc8FnvD4avj7mG24Nw4+oCVtzPJez
oglgyPE5aJVJ3Lqv58SqSR7HyA6JCGZlj5ZsvL+KTtdnILfpuY7c9lLP9vIoJ2F8BIhZ3uGb3Sq+
rz8b9tAc95Qpv+mX/258kRK2hLTkZLDvfj5mhh+OL/x+wJvhQg7QYsnpkuNK+GMvel8nozmbF2Nt
xwSmoLgEciv4wZv6NAXh9v//6a63D15z3K1XTfy1K/wfQKBRXYX+DkoYkVn5E+2zl3A3OmkJEJfu
bcRcDzzsaPd2k7h0z592padXPeKA3cvSwcrIgvasy3Z4WBnavaeXuh5Y/z7QuEV4o1eCLny5207L
yxmnhU6e38u57sTzVgDyUVGFOYWFv3YbGGFUggs27jzc16WJP3axTkt/wERc4AkyDGZ9GKVQ22Fp
3frXn0+x22rXCbAM5PVeqXVXgfzNFR5OM6hxuKznpS+suwDjYgKBhuaH6e9jRvU5Y2AlhmNpU5T+
+ZPfKINQYZMH7sOHhT5ML3rz3kpkBaSMQo4O8kj1LwqXnu7JqFyY5Qyzi2dPGN0cT57YpmRW/vxj
7jypmNP7YruzCtju59pFYvsEpIdwWw927Xx3RqqMzJgQ3KRVhaA0Bksqvnp91ZbZVLZO5caF1Tb5
xXGqsj7nuxUwn2yFednMcHqdzW520qGJrJdcBOa5pUn1DiGI4rsZnrf3B6cxsgi8UTBjwMzmlr0f
upsg8Cdw7/H4WuzEY3Qf3lNx13ayEibaxrPv4V2MxS3/Lm3p50neXGOKqxncNhsWvve1oc6jpB+i
9lcI9f1Tjtl2cEfAoxu9877e3Mzs/d8Jbdgs+Ajobyn3zYK5QEMtcl8ynhguQccnMQnv5Xncw1BC
wg6CxwFGx8Vt1BocyBdZ6ifGdqhg+BUIWfb9YRmfK79vngtb+RVZv4HXpDQzlfPATFiU/99q4npe
hXjvMplBooxC999nw+IMkTalE9xX+aBMuHT4mj5juOtA+rsaCcXuvCKdMUopCsJ4poL03c7mDUh7
jeYU0L92T7CUyzyhjxKPvd+Ofxllr/vToFCq3JVj57XvIJxvbmoYNMAz19riNx3slgG4byNlYhUJ
0pdImgAqknWRCX9RL/amth9E1nsqW/dintJtxbQlNfyg+1RFjFYOf96kb+5Ljn1aDSSWCHA5w27b
/pBOt1DNlt+7a7mHx6sz2BYHTe2WaUjVu2aRFw152hGghdWLZyzRRTdl8G3Csdo6e4qj9mC4DcD+
Ow/m32SJ/WYawVwLIKQCRr85ueZNlFK3cjhOomIMKoxPQhm/yMPbYldGp9WrPvFozFfktiY0+4Kc
xyAr/E7GOPS+hIUwj+vaN0evgLiwl1OQhGO7oe0dCogONeK3esV3AXY8dt5KxaVj/GgJYGDkChgL
bMuQpp3+gaz5bdF2gwONYDqnzb+joj2RID0ns7PrzLKbv9ja7dXaIo+nvjIyjJ2HWBSGFa/CeF5U
+YKW91M5aoyh96D75o8MS8O18jNfkkBZQWhCuFlKuv/iabg+QtRuz04NaACWMMZTMA6xaxpFsgQW
JqLaIci+Evf4UKGv32c/zkeTFGlJnlTYUdP4jVfy8OJXheqNqBDTTFq389IFjnUsGdnGm41kdGiJ
hnFlcQm2kLgEjuZYSIG7ubb+prvaEj2oT2Fb/uAa+bQUTYeEVp4CWH1Z0YVV3OAaD1xm76kZLT/J
HeX0bjnYjF6/MJzkOpZwInqqG5LfdY2lZC/TGTf1VM6ovguzDtOezIxsmr0wdnevIhpycgAnSkj4
QfSP1wZwmZr2qYq6D81og7btlXMwQpLKW2pwkEAKWv4HSEKFjrKi5en93FbnyTe2E6fBCzZqTmJs
KoJYYvnHiiQaaBDSScyZqN7JbSN8HIoyM7pyTcO9/Zshn4e+JCCkiyA/JiwmZUTb31OzT4cCDQL6
PIeao3IfJlWf/M2e0sW3X1Ft66T0giePUiY1th2DCqVfhG6/MGMLYndyv8ONgmilSkDCPPjomHRi
I6VDUjKNSMz/Y+5MluPGsi37K2ExRz70zbMXaVYAvHfSnZ1IaQKjKAo9cNE3X18LjKhM0ZUlVsxq
IpNIpxwE4BfnnrP32pEoXEtrrY8W9vcPInsBtuvsMfCmAq8BJ3SxSNoTpNO5s+SNUQ8E3AjrVcBq
c9neO7GrKqX8Nc4Ue5WVg3lMxpo5bBJr8WOQy6rpMgfRdk4GHYoZKwIKJq8z4SOtlmsfrEXvtw4c
5qJJ5kBp7VO8/1znpdmI21xVN5K1oBCGQo0eUsmpj7k1MuOEEKzdznmUnabI1g8KEQwfHMCFYHih
t7N1WmT/rIToZi+fJrTEywa/9bztimpCKxg0MsYLSNnhVSYz6boFjV3ZdMBlqT9MWhRI65Gqrj8M
TSbsk2zWcfwRt+V9AbccE/Qhm0fzEn3x81O5CWlEB02gopyLhyelDzD/MfN3a1GzTkit6Hdarfsi
Y5L96yX44nrwzgbvR08Y9x874Mudutq2NSKnygJhj2udrkf9GqVOfQVdGt0WEb9EzqAJulItxOzs
wFNWsV8fwXJj/ru05nd3mD7SB8MLYeIPuNzM8bSZxjpmsbfiRFuNSbisuQLi3tBmjKXoHN/bZpF8
sIW9mPZgyF2SmCjq2T6SHmhcpk60yRxmeoEYsgkQFHliHJJNoprdWZUqnhom0ify5uxPSu1EihuJ
Kbppo7jwIuZvTzbKxZuxF8VXQxjdoVSscl/Knf23tMdvx0hhCB8GujSGjUuaD0Ew5dj3RrhX58a+
NZ3SfEoqKUHL2DkTTBQ2HR/xYC6vhsZtwHjAREpP0A2suve1FjzpiUxDPd3XujF8grIe3U61xjY+
a5uvoMnjz0MZ/U0UHL/o8q6sXYwnGAiblzx+CbkL/SQt3YuYaaZb8Hlzdk0n5lspcojG6tOW5doZ
01XgIOt1lRrsJTwPpfKYUBcffRwv1tJlq4cli32Nhkt5uUPfn4S+VzSpaLv0GtWXXRyUKoOSHOFB
jndpAXcC6mNKmfD3PgcsARRoeBhoReHLeavcf9gByykB76VTN9dtolYajUtyROhcjoaI78MOVOcT
aK3Y8QXs0+TTr9/7onOx0C0Q8DsyBaKq6It95P1vTCcgUOfarq7nFC/mXWgUJPsIWRvVk9KNUbaD
NKaFdyakyfQxyPogedQLBMVrBTq85hEPKHfEAmSjesZKmM2fSvZc4rXUqyb+YH5/UVhzrIvhASgp
o1RZh/VycXV0tFk92TjjthFOT0O0lktjHyZ6m5zx/zv2tU3FAlaBCbiFhIcmrn1Y5ufGfTqSZfPB
ZfvpXuEg6JyzRcG3u2C33p+5hq5ACX153Jr2oDiuaeRf8jRrZA88O3pNULKbX1+rizdcPpmLcY49
N1tvmg4Xlyq1urJTOnM+lvok0EfjGl312G3WSa22T0bB+ODXb3h5wrkZmY2zXVTxBdDdulyhzTxG
5SklwzEMxlIcGxHK0Q6oBLVsLcudhF5Ak0eqirDuT20aD1i5UilgSG6KrvhgX3WxQL0dDBASnpOs
hz/3/izgU5DjzYGRDUE1KKz05ps8KQPT+cy4m5tR3hSpJn3wrpfngA2QjNmUNYjLjPf30reI5FOC
gdqUp6lDoLNBIpCj5q+0XN4FuVCSHdMRQ96IaUq0bVSEQbrKojxUH0uZ8Mz7D66Izk31wzOT9UF7
S39hiIsH5qdtUwiLL9aYj5zzEZPMTsijsA+wYjq2Pk4qRfO6lScnvgqceUx2vDIsbsOklikjSoxz
K4c2aRW5ic3VwnZntdJO6vpW+eAhe1FccJh0PjjCxWrP4/1ySRvR/eZJ2pRnWcpayCcCxRfVTNhU
X0FrFtMBdlitb5JMi/RTSPJUdEhK3fnI8njR9GD/zW6KFACH+4bb+KfVzWljYbWprJ4zpJPh1hgn
UX5VrSYzHgkWTezPc0EcwZEeXZ+urVhJ7DujFHDXCXRA6rgqnG5wbo2W7s45KCoVBLs9qnq+kyUg
HF7QB1KymmyAyR96zdWfrjQeJ4ZfxM0ayhJx/X55oX4NoK1J2rlHapkhfHO0waeVUeyDQmr8tq5y
ev+l81pkTv2IWk+/7zM9JWMeYoblVqOZNR8UbD9fVduiMlgij3lc/PR0ZMicx2klW2deEt3KcRa/
xm3yzRpq9BNF1uBTUmvMy0r8gE7no9H+xed/uZYMaxZWwhs45PKEUKeZTV4nzpn6rbyXqY8dN0wV
c8dmHSX1oqaoIMzE1gdhEj+9L0Q1WmfMaumj8NtfLLs1yXizVg72GV06LJLUKcRBcQJbeLBe9NvJ
GsOHQEjiIyPpf3xfFAx0gGiMc77f3wCgL8ZISR37HEVB/BjiSV+hQ+4GN5fQt2JzmOcVgYfmR8kI
lwUyE2lZYbiygOr57PKP92/MN7H9D01+g09IVo4TSTiKR387sq6jCkHErUEHodyUwAzsjWR0rVO7
FoanbM25moiprW02mYUVDrXulkUzqi9J1WNqsRJBKBq2jir5aMLxvp3EB502Ie0kyOWgJWi7XZys
gUtYDeSunp3ltNRZ7zzn2tR6Y1WnoccQtThF9JAjNw0caChtpa/A8wZff708/3TJlqNA1UiiHuvO
T3j/ojE6qYx058xWeNwRP69/a8dO+mox6v2UybW8kWcSN379phfTHe4Qefm9eSYu7D8QSBcrhV11
hmAHr99meVjvjS62S9ccNBpiIc0Rq9SMNSzUaNdWSelh4DH3ymxGV6D0x2OZyNYOamAduVZYj5tf
H9rF7vbPI6NtC+EG5R7r8Ps7yUz0em5EadyGejCt5dT4msmhfNX2vX5KoaW7eUnXJVYa8cE5uSiV
ljemG8KYFFE+LsrLoVKiit7QZs24TawqeggHM96iOmx3cRRH/hRozgf331sl9ONzmY8pgo6lkamw
nf+5u94MI7LoMHmwEQkeBWD03lVI0Qu+idEECdWJsv+e146Fq4hpXbGhQQxgB/pwUHi1UlUKnihN
CJ9Htn3ndEqaYs/pK2xQjpSZfiQsSb0JI1j0xEMWmuk19LqSdZyMerbqsmF6GIKmZt2vR1X2hoCu
L+6PTNqgkMkCOvg1Mvxeiy0p94UZTl9Sba6mV9uUIjN2Iz1GRxR0+XAqC7WdXdZV5u6V3APFmUbl
69yYWrLSK302NxFJ6xi2cmO8p9+JHde16rAPFhRoZHklig70kYKWEhElDax1LY3TW1v01k3ZYmtb
tOZN49vgPjLPzoxw9LKqJ0NpLtPxTAtUnu6KAcXqtlYl+6wPoth3NiNd5jgdrqIWKUu9Qt0NZbGh
j/uczN28OB/iW92OLBsltaNXGBms1rlGiqLdYlGDZ6pHrNRkp0ghOj/0tho+M0ucZcBtJdi9oT+g
aRjkldXSkNl3OZEDrkFlAHBZUWm/gEdpiqWkasIPuuHL4vTvm4c4GDpiyxwPPzUPexR67z8mvULH
l1WpeyJwxfbTJLG+0fnUdlFYFh/WFe+lo8xYEXYjBQRzxzrJB+TiM5kITH5SpRjfUkcXxQr4a9pi
8DWr+ICOsmlvhKbVKu1Cu6uP8zBlnW8HTPoO6O8rbU/uhW4+/HqZuKix346Jy2or7EN51P3EAh6q
WsmDcrK+OVBeNuApkdzJdgltzgiDHel8+hYZvEVvW7Sf2xKlejk27e5vHgUTPY0HLWeHmcTPWQsg
KvLcCdL4NeqG2NgFHU46v2gm8bVw5nnw9FZY2nWazVVNfKDugHlEBcE8KWrim18fy/v1ixqLJYuR
Ir1kOiQLFfz9HZFBwbAVjMhfC+TnsY9Eu2XFrDRhbBJsBYXXTfhBPyja36/WbzwU8LcIoMmasJYj
eP+ms7AIZE2M+TUBV0G/qyiilW1Wc83grZFuMikaDlINr9jNc62VPyguL6CgvD0LHm3ZJSgBiT7l
3vu3zxLZiJd4kFe9ZCZ0pdNaPyk5fbrALq1ghYV2KD1y9wxxrRQIdD26zS2R4VwtCJz5IE0uDxa4
lEbdYX4ts2z8ljtJGTCuh+yMo6FCe2krs1K4UVAUHwVa/XQXoztF+ISiCBE5Z/GyPUFlgMZKs6Pv
7dRng9fy1JdXoZpMxw6XkbXKi9rAsMdm3SHQ3SKkE0l6+DxLvVJ+cDLfFyLgqajcFriQA+MGycdl
M8+cQ1ggScymKzETMjfLqf+cDJP8FOd1NrijpIwIQgERmh98iJbV48eljGf80i6wqYF4HNJdfn8R
JU2ZetovpEeycUau7YxcUZ87uZnX6tQ3B2MMNULtJT1/hMmR8aiSw+6jcL63rtW7w2CTQGfZ+lMk
/5NOiPmFVacNoTJu3TvmjWBIuEMvOo6uGc/5hHKQtpbfRcXIIC3D3OpF+C6/K5lUHysHErdrmZ12
tjpwUB/URD/fJjodHD7UyyrD5vSSl9KE6ALDWnQhkzvjue6akZuyu4dcRbxAve8q6Ya6KfRNJhLA
Xe9+vbL8h7df+lVLDxyFNDfpxae86I3aNNHjhngE4gTaXefgwWyi+Vw401jiTi6pPWa2khC5oRQ/
N0ZhpW6IdUt8cLNcLjj0VpadDR92Rk0/p/RRDMzTTJ+eqjzTUhgARNlcKROAJm+wKevcqApbPriF
Zn2q85Bh4wfnYrkb390mS/CXRu9zCTtCAntxtyJlw58eyCTUVCMQt10rV3bj1kQEtm5mjoCPAyty
Jp9bhFoFFj5iaZC2L72Wz6e2TNIPhzI/HRHRvswsqeLZRPBAvNhsEvmQWJDWINyZ8CcxcMtKox+w
/wnhZQ1abK+X8r68HfvYVHwRVs6RkYlRuaAicafqhKlAkh/botjQ2U2jT3DPwvQJs7wyXCXEVmR4
EJS+2DtaP3eMOVnMtkbbEUXoNh3mkBNYaNGspk7gaZCxlSASAR2ZcUIYSljf9LpPlGuy3MztiCAy
c9kItZI/c7KKF3otpjg58hjoSFHp1q2svirTCFmzY+T+UHSLk13JnM5wJ8bAih+Kuc/hoMF8Zn5M
28FflFzdvjD1MbmZyeaeTkRaIpgp8kxxfGtypuggyqE/xXk8OG4/mfW2JUfwFao0ZAlCbex8byHD
kz14KVgGabtjdHatWAqGNQNQfHpW2pfqLd6X5IbhuYSPP+i1YpWHtjx5Ud4zpEZAm45eABp5jf49
uCXQKvvM3D7UHuyhrrdTPsgFtnWA/YvzpbdJGZUhjrMjb2tXh9+m7QDvscjPE7tiTxkZXuMmrjon
cTMknpUnpXMQrOV5GEyvpgn2NUQ4vO3ZJEc77rVuOU5VjXcD+OTrSkiD/sH9f4FifMOA64sWHXYR
Tjwa7O9X60aJyzbSyO12SbYoMr/Plb7/FHVlqn4WXRdAJZY0gP69pcMRrfWEQ2+KUL+Nc6NXdk5u
JdYaxGTWeHWZVTfEeVY2wYlmKXYpiWmjO6X5uFCHA3Bvpqig3yeBNX2ikd9XnsXsU9tkQC4xQoyJ
ih/w1x9w9X1b4O0XRNvLdJFxH9XF5ZAT+scStFaIGIpJLZKtzFbLuAlwrySbaiiAhswSpXCVT/ET
6rzgG0FSlbWq7CgPvCSvZ8KhGzsR2ypS0/Sqa/Rk3KZzE5FK1ERqJ9jkp/JJsHUWK4PsaLbebUGl
9NFg6rI6Wjax9P9BBuoMalBXLA/eH4ZEyKpxVUSzzD4doVj8kEdBqe00PVDhhYJU7PzZGfUzvtgi
Ok04bBGadbHarYKIHb+byQHQYVpX8R1L8VD4nZlijOqpBYOVnXZGuGoEyaRXXZS2xUYvpshcvV2M
/3oZ/zt8Lc9/rqvNP/+Hf7+UYqrpRbYX//znVfxSo6763v7P8mP/etn7H/rnY4zm5/Vb/Hz5qnc/
xP/913v7z+3zu3+AfINme9O91tPta9Nl7dsbcJTLK/9fv/nb69v/cj+J1z9+fyFOrV3+tzAui9//
+tbu2x+/gyBbzFb/9eM7/PXt6+ecnyRU6/W38vtvV8//6eden5v2j98l/R/LU8jGjot1yaB9yqNy
eP3rW3TRuZNpb2EaUQHS//5bUdZt9Mfvhv4P4m3xkCCOo9Rhpf39N3xEf30Ljyv/KT8EZnIZrP6f
I3x3pf595X4ruvwM26Zt/vj9/XbkLf2N7QCbVGpbZnDy8iD/4ebDiCPZWhsCHQ8LfzAebQnnYIic
vxMfLUn/4a0USJt4dDkVJums79+qg3SVWuSg0w7JDtqguNpiTJ8c/RxO5UaN80OMRb0e2r0zhp+S
Sr/LMFDlo7SaM+OgWNV2CIl8qOTXVJkA/E2Psy5tK4b6cGYOlkjOQkpwDpYnU5Juf7iwf522H08T
WnSO7t8FxduJ4lNKB5BfQcZxd1FQzCIfxpjPGrrfvl3ZknLqmJyjfcrRgDobkBYek5qjfiIf9UWv
Kp8Wqpel8RkK5u2gHiqRPSJ4PEpDfZ2k0dr+onej5AbYUDRYVYxQpMSTbYEXbd4ZxHuYw7TNpL2u
idvMSogzBuydqFLi5mhna7MGNwtz1TPl6RCGpI0VNJokOdd9C8X1oMRrHqiHJEvOFQwLuzBB2Kqe
XTH7J5Q+7OGIpFbljgZPcpGThVjRLEql/koMYMLbrN5PGNN4SqB0UsrMVZ2K+GvtNSoirGtyhBNO
unNq5ZWZ6GEqh6t6iiYXeNpJrZraJ+/YSyg4gTRYz0y1ajfQO48b7cbMYmJ/lfEqLKd1IDf7VJY2
JMJ+NmdwT6zObmtWB5Fa52AOd20RrRP0Xk44rGR02uAQyBCImj2p4jeDVPqYUUJ3nJVdTvyHHgg0
d+qRzS699eRGKaStw9MvVaPrbMhWy81RTGKrlDZqY2Pyuc4lz/iIRO300AM9mprgOZWBu0Aiy7vo
Phhpa5UBKdfNl16mCWZz/9ml6paWH7XJbZ1lG8UZGZeOq4FM7jyMdmOu3uWANZIs8wkjvlfV0A/y
9jyr1bUij0h+0s0Mhz5rzEM1gwgT5jMRITckod9WABskZVdopKqr8VnAg3fbIQScDPoEocQ6NIcT
vU6NOwf4R6V+CUbnmNogxnQFuz1eU7Us0BvO01U1EDNkXOVZDMKnHn0l6aggF3FtBCKozDFyiQ7x
ba8rZJDmMbpmOAWYAr+S2XcXmuZtSkwGL0SDhzWE/pwdP9hTfU1s2+jmBTcse/6QmKUCU5M8Upcy
zoqGWaEqVGNvRtxvBOSAE/YOLTIRwSZOwYIFSZ/5mVqWayMHiZKn/M+snTszKdd10EreXLWf6cW9
lMa3MJm/14DDgL3dNWjQN/r8WE1BxK2ENJsuKppMe6s4TKiwcm66OB3Xppk5Xjdnq2L5hMKtm126
sNBUkkXiOGpg/4pH5MEHp1W+5Hi5PScU14BMJndEU1hd2wWco4QbApIvEBcaJHZ5bU3mlyB08Jnh
+Uy70XQN1SZcMUs8qqoDRrYnQpoLVx7Ek6lXW+an9yVXus2zK1ozoVdSZ7iFbYPoij7VECdsVbxE
00aam8+lHZwTKz91E9aReFiVVr+alNEHvXdtpNtSGLtQLjwjNZ4Ben+C235jRzFBbKnfd9XWQAIJ
W+TJ0UjjKKfBywlfKdtgm8vSTaAH39Htf++rGdxRtu9E/Gma7VvDSs9WYjybemEDoToCrZAzdqyp
/dzq3You9mHW9GdJjV+mIts3iv2KUxTToPFs6ethweVFKoT79Cy34ttUd9Ds1Jsgr7dKKFPmWofM
7lbCyB4rcZMZ5jbr00+SbSXIedOTLn3pMnFHmsAOBhn+ZH09FR0m5pGMKmW3kABnCknsCZtMYEw1
gvRQ9uHOabITWLGtGTTnbjq1A9tIqeO+k9RoXbXhDsj1um3iB73M8cBHm2lIDs4gna2hfWJhf+7a
1K9mqnbLlzhWG7BlkaZnYLLrak7PehPd0oXeSaZ0zGNpZBrXXEPDPBSz2BR5ci20+YuiSyt859uR
hJbKCh/6MtzbqLcGslpaEd1ITvLYfAUYpLtMiWo3A5+aKd2e1sUm1AzKE8kvZiYzbEdXWoCgl02H
R3tiE5P2wIB/IHLWvKk7gNlGLK7rSlwHgXkgMWfdmTjQRmE9T+pfubB/q47bvJZLddNcFmjvijr/
7n/d//a9rH+7ulvfX77y/8NSzuBp/X+v4zyc1/nX+PnH4m/5ib8qONP8h80WCnmKRcQ1OFj1XxWc
rfyDUsZhNgRe4u17/6rgFO0fi3CXTjwyIuQcS933VwVHTUixR1d0GZ3BkKEh8HdKuKUW/LE0WVJR
FpeOjNaOg2C6+76wcrAF0VfoonU8ks5bkmgj143+2JVGsJEQoG3iScSfaQ+5EGjaZ0khkiJuVMj8
tdydpkTqTtBm9U3fTIB1K/NObfJXRC86sy1twHbIp0qTM/sqOnQh6ukQP8kVHbdxdrWurtaqJNhS
dZHz57bi3a7ix6LrQsFm8Ists2qTEw+xEintUlH+UJwuMpnAHjMSCwZ5n1mNfNNH2usUp+YmxRq1
smqlvslhWiSQlIL02FhV9VL2+m2pF8UBC7QMBmtWtz/cHP+hFlyu9/vzTdsVlAkbtmU0qF228J2J
8Zxc5OHa7om0y6sxumu05qUiB4JRCgHSVugMe6kyGr+LS+hP8WjIn7Wp86s6HD/qtOHpfnc8JjBq
Wm0cCEpbw6ZiWb7/w2mqBjuamDOl/lTWzcqogw020/ugoRHBYq6vEAltCwiCR1XFEaI1U+ZR41U7
KszbKjbJW68shJFJHM/HpY9dAwEpD8UIIyE0kdAs3+wTI70esmk3q8OAdjUOriYcAK4SafqaAWRw
JU+1wiSNNLSCCQoLOS+ZIUbiO7deaEPxFO4wGUXh3O7efuDtZZrR/vlfsvMNrv582ds3GlrRvh0W
ENmW76iD1LtWwNN9VAz1ai5aSuTUyY8OlL1dCEF28ks90a4KbP/7eBbrP1/SI5Hax73YkX2sXf35
s2WjrroADlwQiqrevH1RJ6XVnZiHkgT+ry9KU+WarSGObz/Mk8bYxZZ2NBJN5oEUJvAEJ4NR4tu/
nT6bqb0Fw9ayc67s5Y+J5ykdqeb49q+3rytJ+tc3W6z0vm4Fz2EYPud1CINTSXF9V3q+YtxQHd6+
Vkx6OPtIOKeN2lHqWl1FSbe8+u0PzFnXutpPu7evl5GF6YQwrfXbNy9eW0uWfGTyFAAynf1GgCSc
pyYG8YngJeJKdwF0MBpmppdm5kTpExj21bT8ETnhfLVgraq26jZvXweTMeIzaSSm7rwi7TRqwlpN
16Y1wvUpU9uPxu81GAivLCeDM548J8NseK1iAMpQ7eKTWlezb8wdXJZ+CH1E2pU3zTyc8yxxrsNm
XaoVLrRGvGawhVaChWY1Dobjk9gbAIJVAp/WT+biuB03C5ABdgYQWzuz752qHDZs/FV2m2bkB1J+
VBmPbpBr3OTFNB5rcM9rYsJpEIswXPGoL1dZ284knYvU7QfsIrnBLoiTeW2yinumEOlxwlXrThKh
W1EnB8wNw5vFg7Zu7elJIaGReKkj3QDahI48b1G17os7LbGeEoNxRCpJrV9Ii7OG5/isRCgGJptB
TqO8xqMEhTNuP9fgAv2qh0oLJMJVpM/sXpR87cjd3u7YQwThmiqDmfeEsa8m43EiFIjP+l3e6qGH
DgSCW1DvSTVilNjablgFhsc8AANzEflDaMPNh1pK0P1LGg13phYcB0bhHlxWuG4Gd1MAtBY98sas
VMVV855taY5gWn1IYobKMgN4EnHHRG62aYeXKJp78tallUjjfDtm3YHYjp3mxB37FkNxS/uYhuVD
GL3O1XinavzvyydnlUvlGs7+FaL377IBU77WjJdQhjERgypsw5xyyBk2YVNslRb8Q7dBGAz918qe
SmWAxmSSf6Ubq6L4zKrxJZz0lzmAVTrS13RVpoxv55cHxydkGvweZb1pLPmMemNlI3HTrOCGoAFX
SQKvtyp0b/0hTvJToVb4JMBmKmZ5CmbwfnNZGW7HsM8HJOXwjBUnK+hqf5aDmwiM7cYiAq+Tm2al
ZsZr3XabSNJMEv46CdJe2/mZJHZMR18JRMh2vckNp3Da0pE4Gxnww8rR4yuppd8yVJK8UcaCrNUq
3LalFu/Ymp9Srb43KvWmpY/rjux7POzM1yW9TCvDXNHqGGpzczsNHTu4YYRIlLsiiexVMw/pLp3C
TYo725cG8RkYSAB0s208Xb9O21a+U5r4XKll7FHkjK4QWbGWboG8sE3oiUolH3zNoCbeNKa8Us2O
BF+dywR0Zz2W6pcok9ayJmVHJVS3EeFLG5Ia000U4dFXHCRa1vwlipveVefyccAusMlkkM5BTjR8
UvqhATkkahW4ToVNPo2Y9laIjAfZunJOY1xpKJpqvY9Z9uT8HgzbiWUfImu0rysdZ1fLcaBJAX1W
T1vLlm5qu3W28jBslCJv9m9/WLUzEIw1mJmPOCbw6Op3BwwYXPi3v0YwgQ59ros1QI+vmMj4xtvX
gpjErnVIvb6tDHkN6a/Z//uP0LF+/OfbN1SDdaia6JBDvJ1E9smMw1NdBF8klU2Lqk2eMPmY0zlv
+dBD9yHAwi9M1Y2DfqtPlGH6fMXm9wnANstMLjYKTzlVFnukUD1PabzPkmJ6zLlT0L9sWFpN8fWr
1mxjUgblmnbObTCM9DYsMEiKsYqGXKMTxUiQgDuqPhGx8aEZ04fd4APPIcYRWulUsCnDACUp7WHa
4IuBhqj3wOG3ubvEDNLGerCaOnUTNPERO7FVZyQntDefY3VOwI3YV/1UnlJi3QOeAH5ph8FaAs+S
9vFqTON6BQ1k28vT2W4B2yr6o0jM77VeX8tKcgdR+zudppFdF45Apg4sOWuMfvisx4rcPbCrKulh
Lizyx8TsboqkeSzSgQlTAeRlHCzJT3p4LQG2zFZy1rlkABHNCONIZd61rw+ySTTh0B2YH+UrizCY
SULIxzzAq8EMTEl3FiEYpRy6JIuB4k2jlntFVndu0qp3cnA30lfDJmp5clk/kQ4bumS5qnvU+d+Y
qJnWcE56zipBfopLs3cv/LcL5khavNIqsK1opehuwCQnAs/NXaWPtnqRNq5EXbXu4+Ia+AzG9xGl
1XPitIexTQqvTRaIstLNXh3UL9ViF1US4Dftuu7lm4Q7wCxIF2ME1Uq8Oxa5FTIM6J+BIdalDdAX
bJynat3nLm37s5Qsmc72ua4BZw8smCs2E1dBmx9w4QBxKT5DnVPwfG66hJBkW7nBVBy6VdMcqkyl
LaUKdsj5sU/tp1jr7/Ii3aPEOBmDvUlZ1eQKA+9QbFPH3MG9pfZcTL6x3bkRi66SJbeONb2W/YhU
o5hP9aDfKFN7bsMppjiorrJa9/qG56GdlHd9ox3kXvXTHoCmVrRPibBgQTjwUSkEFR4/PkT7prK/
w3JUtsCMZrPK1tkCNbckiLJw0TUfPJBvhEPmY2L1HSkwds5s4vJto0MozS9qO7arQnKubZlpJ/hF
SNrKrnXCl1mEfFglyfTsklGSloYna4zbPX3XTSDY6WApJrlVnpDlWZx7wvcecrmrvSbikxhVX+cq
bbeTMAk1G/tzkGRQ+TUe2RE94oUM7usgjwURvbAxuBCQ7uWw/i65oZZQ13bzazMLzUeWkrncQGJj
jPVJmoyQjLSYd8kqLL1qsg96QtbMuX/KpuEBNsNjL2rcxdSJcR33bmyoUIfaa4CdicsbfYoyxIBt
lfsBHkF3IAWAh4nj53N2jJP5qEmlivcXLbzaSxq99OUTdc9s+ZbImdBLhua7VoutPnK6iuhcTt1r
PxqZl+jFbTQax6TLEJ/YwcnOzn2oL/7dgMeyRWuoWlpUkiD9PF3wtB6OUVLEQ7B9IfIvWzGqVT85
4mDBtJjmQ0mYsqsWk3JkiMvjQzeOs1bjqmeir9bQ4cHEwRg1cI9P+mMZKBntIkTJzmxtlaiukCIa
PTuZkCqhikiCLPOtUWCd1q088fr+YZg06Nwswkpn1XsZaBBBCMZnJtsHzAy03xNG0LWjQ0pZdaJ6
mkN1lcsJSrUxfioHvGtDP0R+q/CIGD3motaeHQ6aazSbYcFSm7fRdkzyXdxxxpy4fQC++qKk1n1Z
HEm+I9UY4RfuL5L55glcvGxtupZPr+x8yybnHCb2K8Nd4eqGtNaohQ5WaNxoavqdLL0BTyU5U07V
rAIZML6hZ77gzCHnu65AzLrR2DZun4QWnOGW3VIyreK2oLYXD0FHHpyD6A2REEt7p3swwNgphnnj
O5myagyuhx6GlO96f4VK4B464CL1LCyPu6ffglcFDEeqllKstMhw8wghliktREXTeZQCcUOk+rep
RIoA+JkO72xpxR7TiDWvqCDKvZ0MDMzf/lpl7OlcooCK/dur/vyBt5/V+tyeV29fbd5e5ZifsqS/
BhW2VyScJ+A00K+cgqDk3iZpoRwdoGOkBBijvmod5zpSxhRg0RemcK0bxcuuQ2peO4XeeWYQ5Ffk
X5TGUBZM/rEi88FltE/DwNL8sRvYxS+2RW121qT1eJ1VPWmdZpFgqbwUDgT/sgBcAJiIBTbzcomQ
BgooFBNHrXf8JQkcYQ2rv1AkLyHNhhIR2pyS5B78Y+HGfRW46ncEClqhPNBFIoWmq1yt8JIS2VDT
oci3ong99I7wagB58NdcuZx5Tk9Vj9nHXI8Rca4FDl8xaEtONOrhefZknnl0HtJVK+QCoCdkZLnK
XPjRdzn6+QzMwKaflfuejZveMYHJE2Zw0nWotXxmap68toQkwfqENRqioJDWZQ3aXiuBambasVXJ
aVTn7kWeBHEgQ7cu5/wwURx4Tqv/b5LOazlSJVvDT0QE3txiykslW2rphthSt/CQmCSBpz9fzbmZ
iIkd3S1VQeZav92RVWSDCXgcFYsVEhBDzIuYbQh37PWUf5w6c+lO0repoFEBlUp8Qz26iBgR8HRX
TQ1sc7VuxPqiePTNOafYdC4TCnRfdaPtdoVl9qdxWUhh03vF47Hs7iGtO8CXeHBQxQXmOLDNDVao
6/AuhjczPbn9YTYWC/Kblt483SIaeZ+FV7/y9BprmUwmOQ2GKnlDYNaZRqejooM5EV52loR7T9V4
k33bRnrdkOhZ5nvwn6vomQhtjTmQUcY+Gs3Fxni8k3Vw7fNyCAnU+mcq0qmMQetpsCI//X//g4Tn
ZUaREuW1eqtHcy+GuYmNOv8h8+eMfEcD5H0bvNYilDobQ32bT1Vn6nvbKrqIPhOy5cq0OY3j/Oc+
hAnfZqhs3B1kzBYTzPppj11CIny/cw0FKTB+pKW5UQRRVtwtdX/K7p+i2c9eZORNEKquk8f7UyIQ
jRAv7myMQYxdhbSMEAE67l1DrczQ5bO5bGrvdQ67H3+PGO3dopCsD1v3q1SGt9VFqU4Hmj/PWkQH
iBem96ILR0daympwb0E2T5QTmqdZv2maLu6bwDeNTyEgJeL0jNGt1b9m10mJw5SfwJTIyjMaspvg
OPvqCYrj4rnToayfhx6oc661LEwd48EC0cc1s+0XpEbFSIarOW4/I9j+fulpicGzllDNUy6vUp2q
nkrWNh8G/rz5jvN4h1xfHFPEh9jT05tLHGfo3o/WvKjWQ6F5yVQ06Vv9JIeVg9czSURF5T/Nzb6X
SqO8Zv2PKMe9HAm49CVRWyRowAzav33tsoQXeWhpd8KsrJnfZ++Z+F1X83Zm+yOJ5H3oO++2+eWX
ERzG2tLPd697JPTifaYDAbXcNZ8XK05d7WsiTTuZ9Ok3cwmK7v2NzgVfvJYNr4PU72So9t0pcbMo
7Vxc8Fu88F/lZBVQW6MXSiP4YXg5Ob1MCNa4EReuYo+7oZS6ya9cGviTN16qngBQGgo4VfRHfXhF
8tOGjteVEeinERKCrVpOG1kQciTtIxn8FgOrpkWAOgul1valVD547ZAR7uHF7kxZerMSDAF1FrEp
Z4e6vk1qoIykri/d8muXsjlYRWrETuV18KskuJp+H8QWluCQBvUqdvoFLGlhpkJ+GBZxmQ3yVZDo
LYHiw4oC1J5um4eBX4THLBaFoh5kRPdFvckRT/jZ8zY/yiazj/BZNPjM7TWeteKtN5E9bBVJJ6mn
Et4O7zSUX3Iqdrp0bUYECHC7L7/LQTk7Z0Kfp4+IpTMrncOt8Mu96cg8pMv+yBJinAWV7YvdzKHQ
dEq90zbd2Zl+sYqXUT8AnN9biWZzTyTcMNB72C/ktIDVN/fkzYxWvYT6kjEaTeCIjYuIMHH4oGYa
TxYvQ6c35Njm1k3HBmqXlBu1niz3wZRFg7ns8IT3O5JiyqjK+4uzAnKxrsed5cdSdx9yg+dPOvqf
ucBiJ78ph1zDZkY0RSkws6ZkyQmW5ZT6zrovezKhDYmCdi1hDNSd1cuI+XBeAnKbI5+mFJQIE2vi
dmgLw4sbV/BL32cpinqJaF6NdHfH5mwScDwKgEjFyY1d6R0QYLFM5aYWq3k9BBPWHeHlu2XI/jKT
cU+2zluQBpAPiAgg0dkupj6qrTrnS+8TvVvsE40c15RGK0z1HfcjWNPopQy1OlH7W5MEwmvDlBjp
2KVbHTh4PJGjSZEZsbtxIK0xDJxV33neUkYGFuhtIEN9u0dk8/YM+9yWsVdB8FLtflHfC8uVU4sT
NQD3NiLh7qT9n5URRTWJ3bRm2dGlmSLMZgy3YFz/jeZQJnKocTM32jdqs4WCryOrjgyxpdhhadln
cjGOFejQnmyz73bYLtRZaM++u1GHhGuVrzwcNPOH+pMtbCtOEN1b6HDS9CJaUwTYVEICaro8dIG2
RbLv/5oUPc34Joeiu5m1zWapS4TawRTrDck8Uuofjiz/W0ftYcuoUuob+x17s0Jj6hkkE+FhKit/
2Lm9t5+HGhUkk+Xek81rM+T1ae6Lv50Gk0vy9+QrGhrsdAidNXs3h/kyeQRv51VxTmftxxjeixxf
UWmAldJqdNnm9RuG/eZ5/+PtGX6Ur59kVj2KQvzggyOLLPdfCBgPIl9IZAzmdLQX37w6s9pt9psg
9+epNP24F+lbuYgh8Rp16JE3RgAcYJwp8CRPLK+QvpanzPY4Oci+anJi/cpiHEMo6pj1fqamgodE
TQqqOSfviRwqYqrgBMb+b2vU8SJsqtrE8tBXzNVICZfIKVYLtFhsnO0OrZsG8Id74GbkKbIsg8HC
ONDnUobWPH8KKpHvnrtba8zlSQb5chUEn4fO6A2xZs4vmt7/GM5A2nLU0k8STc5qXhpzTLysfWwA
EHa5O4PCAaIMbGgDafXuuF38tYcDaP+OopF7K+/xb4EIVnX2bIuuP9f1lYd2vXQUH7tqJLd8xdKl
5c4jz6wISyIEaaxDNpSb4xHt9otmJtTkVGedSIzIZK3UeNuSFPQmHLgHEuk5y3G1loB4TbxZGxWF
Ppe7ETy6jfQjSmw+J6HGnaqoP3HBNLfUqPb3PQF+vHqxu3U/rDBhdLzh4vD+LK1B7Y2fTUnQmy1G
nxbFJccoL93VDlIKSIRb8aN/5+BhvOMIVTIXbKGfvt3VGJNhqiLC+dhp4AXZrbhR7mB15xT/9EA0
zzpldnORtld6lNrGCQ7VwhGgO+NNEQCQENOZRYU+/gBbc51b+gfFN0XSswcAjrIlZdr9zWHGT6sp
308trIQUr3L5NAWvET2p6dEVHRefYx1XnUOn9b780qrB+ct5f89OJa74L2aM7Ip8+srtqYe4ISCE
XPSv26Bu6Leg95tmin0LWpbCA9RcBqOByCpiRAlpYkaLWlOeAgPUdFDQ/6BbvevskS6TkFUQIrLq
KBhK1TyY2f+H/4a0Mldhxyxma7Tbp32w1636VHanuQg+acZ6Ymj3ktycWaA3Bo9iBeTK1a7H0nFZ
ZNqFA8K8O3hCqmpx4IL8rFJYk1Ka/zL5xekygJVmTmxk/U/gtFfKgUDn+nbbjTLbBXnvINCB4dC2
bZ9O2yNCkpXleV5DZWwUv+sUw1Vakme9yxQ6BrtNzGyJgR6thO6Grp/aoawwJOZdf6jQXDF1Pv3v
o3Na+xakzo9TcZTm+ss0LE6ouRMzn2BfIpo9D9tUAc5zZ3ub/ZnXVB2RwzyGhs8GQ999FkGZhkGJ
OVD52xCzOKCKNiB5Ri1KfeCzYLCnmGCghRqh7K1TErXSWrjXbiE16G6REPeC0MBsT+TS5GGXF2ea
vt5UyyUCow6p4/ZIJnNCxTy+gbJlKKr4nMcRt3TdrjXdCDPX02q8LJpFEaPSoqmpjp6R+nEzdIya
8Flesw5cpx3zimQ4M3R41hJDlE3ZnVtfbRK7E3Tl71SdmBEY/uvUVSnafX5qUjKjscH9JOEzlaZl
MWmwMsTc9SnE8F8mMH01qWlGpn4m4wNsuWdC9YP5yevsTzknoq+Q5Vh1SnxeeVE/Vp3tuhTVllFD
0SkBwFtwx3T0/Yw9/xgVT2FBzXSX+vORXojQoZE3Ql8cu9p8Ktz+apvdmcqPgzVDABatTfZTC/pj
LDeX+X6x2y899RHjlfQZ9deuBzO8R+QRVVe1AP8G1Uexpm/nojfRX7fNR161iW11gKGHtBn/tnX9
Ug7zefDquG/K2LGLPmw7CpO8Kv/S9eEDWWFJvxLYHEih0Wl/U2K+DgS6/KvoQY3ZvEcC1MrbNgzN
Dl34j2Vav9xq53auosYqf7VxPdrqZDTyrWwnHnFfuzfT4aAldXKlJjeqHZPdsHhZZ7uNN0AvDppE
COIv0Ois9zPf54pIVKOyHcQk8ttTBYvJ0tlyJELQx+7af/aTfhJI8AzZnOfZeuqlL/AtaMgiG++k
j3zWmu4/6On0AirWxDSDmMnCU88iTkTIwpCVTvlThuojXieD5u2tCScxUtgY3AV5zDogXe38tJCj
iLpX3Gpn6M5d5lCI3v9mle9+k3seVb4eFQbRclUrjuxdVw15vOHkx0bv3Qis8+YFSOToQ95TwDAf
lTX93D1/H7jB61BV4twb3V86WLfzXMMXrfzAcEYAa8tiAwU6hyzf3F2lmQ/FBPxhG+Kj2Sr7gmtw
2mnLaj5vFSHBztr8cwbYUQixOYaNeClV9tcZE1syMNodf7Qk3jPst/43GI4rQHwtu4Pyyyqi/WaL
4qziNeAK/IsU+T9fn90/7Z8sqx/nYKET1t7+mYU1HttKnttP1mxQIsVmzUD5qrNfJF4wqGj0xUUq
fd57ZCFRDhpbgZhoExBvaQ4+SCp0iNYAZHN1txhJMKYBfWekjL14CXdGW1RXz8qwrUz+jqozUvgU
hzxgEeUSS6iEUAcnGL86C0U0nhi6hGBWSTNwI0dWPx1nWkSMCYnbxc+4KFjiyn6zlgmzUA94laW/
o1XGlZv1j1nVpnGv0LD141OBp+RYVtYpxbWyd0cQJQp1bXwr+tOm4LEcoN2HoTUeu2wsHpvWjHar
rJYX6vvoxSXwHMZG3xEERUtMOp00F6Vq09TY5rzLFKT1jqixYmcBJnct1+LEehMWVKSgfXBPqbXg
HirtG9fHuffV+6ZXkHhaShQAf6FZp9wP/lfaFe/6famq7jWhpNxvR8vSyFwjcHJBdBqhffwW470Q
MMjns90XnGNceHXT7QTR7PuMpj9pdeZu0AN6dXkBiL95BCLXvR9RtiD2tvVbuviTDBd1dt7c5YVs
j9pWzLFb3cAdAyRLjnMwzOUigJN6Ob2tbgr+UrbpdYVggX1yD/SiKKx7Q94/tC6QQYokXaXuA8SR
G4HtJBP073md3ANtGZSLDk1crbYH3j2dW895rf2vei0c5sKtjWZAjQH67ZGIl2hba4h+vJzJOBhn
xcRrL7ofrZ29XcYAnTfNnPtiyF4m2woXmgGjQssxaaln6g+GsCTMhsgLZhI/m187QqIvhev/pOkM
Aaa4lwgkBjh54kUrYiu795p6gGmDDSOXd9SYy5w+uAG5zgpxe0519Zv20TKpq0OjbJym/B3c6Poo
jxrtfLHI2xe32V7vqnJhQCMLCQ6lHsbOuitAeFG9eo00rKGh8GyQnE3+KdWNre4ZO9W3Wa/k/xd8
doPcoal6tMr+swR726Fr5O60JUxKdat7SXtWpayj5gdPYhGfNEmSFmpayKB9rMM9yGGxjU9KI6VU
bOA6QWZ+++ZJV1VwKHhR43xTaJuM4Qv9AYyNv5yYwTqqVFbKfXDGaF3K/8NOh/p7VxY1PY13/tyR
NTyfFTx4ZgEaMjq8iIV3KpXQ+SCsdodKYY3luokok8WrojriIGrTvNDeCmOcyT+e1n7BRIQ1Q8CD
6PJ4s+bsotUB056xJil/it6Yf7M9l/DghhkhttLYzNlVBnl2c9oZg8yTcdDoTFjFSNr2gELXgz7V
pws1jB9ynNMdc8iH3fT8O1X7goxpYnY/0SjX0wTV73vsRpFHVvlYAUGPaM7R96xUErItT6O8mIKn
00i1PF5qL3ZapS5tOVN1A98R4Ts4OoOwEFSl/4QkcipAV6VKVgBU/c+qDIpDa7RgZBBFO912XrgX
PwgUEHHFi8BU1X6MlviH6iegOM//SC3E3ajoQObT8USKC4m3yxhge0zre8g0Ch/x4fqZfqIEd4qF
H7w13Zlj34snQlZP5Lf28Wit5rHTMxqG/AU5s2Sn49+gcJeC6s4Kx9Zyot7Ua5Rk7Rs6XQKphjF7
Khv5IO1015D1HVKbXRzwYuyxoE8gXzQUevacha2WnefiHbWIFw0coqBV5RXfdkSAIy/QCI+CGwqo
e5ihtjSTJtW+JunUOJpTjR4yIg2PU8RhvS6aJyjcEtBdvMwju7jHclRJhCGiXQ8tnQFLndrREBTk
sBbpsaXamkjA6sts6PIRnNu9L36FJ/XkoTMDeiTL0oraDf35mieBC6xiVopbvVjoAWLlmCjFHlZg
Yst2WTAU+cFKZtTyGp+4bIg2iPrN45NMt91MV2/ily3gtq8o5SWFIkR8Yp4M9eH03l+Fr28d2tey
9gEl9OlGLNxAKn/91pgpkk8Mg15LYIQj4C/Lcg5rMJYIiVZZA7nO1MWg2qhf7BPIHy18GQ8hxsCn
zbuHB7f9yeHXiOZgP+bSiUyMN7uOUlMLfnYs+4vwkKk3BsVqU/U6UCsDC9JntP2aUaOOkj6TJBs2
LS784alq4P10Y9zlDQqbjsiIiICQ78EKPqt5+qDUyYzchQ5N50MrfevBlvnDCMkR9NWX45IZ7woL
v6wvHq2A8Zkq9qXsp4jqp4/Ba/aa0KqI+qpDK069pqjxtFV2YOt/cRGhUXzcPNroVjHG2Nge2erq
nYO+DZ3IOsdOyZyK0jHOV6KaK4rZYA9tkzPZDzjgQS0PvfJYmrppn8/OT5GROGfzkhzcLKBPzsqi
abXBlqf1QM4ak7fayrArLChfl4qt2SiY/FPqpgvioQsZUWx/dYtLbk/oZXocKAtxzDXEj006zt7V
mx9izuShUPlPq5m/FVFbIVpJvr7l2jhNEBkZULbBrACVpP1HPhrITnVP1KkTmpG3hPJ0CwWwmWiB
qxIXwj6qtNoIp+HHpFkulW76hWYKb85KloSvxRZNIjtzBNrRnOLBN2+ZGK9+WVKVCTPF3sdE/7W5
AgyrjxcPqNYXfDtLj6jCJBEHaUq5sUJ10arAXyllpeOrKCecACPp78zWsBwPkzfNR19XMBb3Dzon
IcI2QCnWnIDoaYGIgJYpQn2Yvoas/EuH4nNbTHGhV1dySfszegzFFHepRH4heDHfrbUS6GB4K/rt
ydey6mTTbvpM2FJcz8q+LieDfWItHbIFBFBrYAGZVB355N54P3zoNlA5kdY0/n5ixUM1laWPbmAM
Jy7MD8gtdTE9Cp8FMKUFmBE1MzyqXNgfCkuLrM57m+apONfecs1w32KEUU9DSWUheMt7YJwmrebU
aIMxJoqahCdrBq9Tby6R2qF9f75tFsaosq1TUNW/trJfSnfTDq7r/pB+91WPKThcqv34tfo7tyXl
vsiR1vTewLM9ZWOOQjb9NY2piPGQqmOjeTFVE0+5jUvIWAT7aGrtKrsqk85XfujTNBh7+jRH+X/C
WM+2uwhG/JU/rlkyIsho3/n3K4w4HnQG7k1XaCzSmg4+kDVansKxUYQR8J/2aAxDD0xky5en3sha
+MnyddMFRl7tqNf39XjGSWZrkuqekvM8Xf5Ky8lRncgiyRbvdbAGTE3K2LnSpqx3fpG875N4oCpg
gqOQr4OboX0o3ozUdJKC2NPIYUh0jNGEU6FlfoJgjFwu72TlARJKqvuSfhJ96yST0cNJFag9kSXu
7ZQvHTEKH0HrN7upXJ4C8ojY8QraRJmlDsOsfbVcZrm1MO8Uk3Gii+1L6t3V2Lr9qDQbdZqOLlrK
aJwwgVjDxhxpfzk6n3Uz+/dAYud1HMdIqno50EBzKCYbfE+Uj9pyq5Y8T9CQJe7AVp2O7i/lUgVW
uvuUP+lE7iP20/jF0xQCcXs21+KZk+fFFk7ooR+wJ84OYXkeYMMfJErEqlSlsavn6X1JVVJm9UO2
DM0R3vDU9X59zNzmnRj+NwfBUoeFILQVafRoIaKa3i2NDaSpELpk9CxFq7UW38UAMkfO5U1bqYLu
BmYqEuP3OHK8o94SoKIjQ1pomriQgtcB6HLTZoaMGVKyuBbWkBCbUV9qCrbQf6nmsUuBK8aaLg5z
yG6jU8YmcVk7FFxfjijNmCIO4z0ftQvCAD5z2xhfbE5mBm6YbUrP/3Uw7DtscwnNrKgbiAC5i5Js
Kk+LNRmILSm+qs52roHv/FgzokdJ1qfGuI4Hcc8Fr30gw0iKLW8u2V3IX9DnGqE/uw3YHva+Rmqh
x4NTezP/6Kb/0IfN9Keci2N0XWxI+21ZjAl6BehogKY/8u2itBxBvU065U8pk8CgLBmSWt88q2pu
YxJ7HqRSFCYE2Q53BfPWhDBnc4tHM80eg0mm/+n+8uOoKmca3R6ncQaLVZ/E5QGu8g49FA1bvQie
PYJh5mWlJSMAkJqB8kOZZ8+1tvgXOKe4C/g+5bDxMm92tZvM7Ux4vPmIAPpqCuvb6Ejkh8+wnOdg
YvQfjYyb017HawkBwE/5UBYNYzFT+p41Hp/athxTNYSiKfTzaLFNu4TE0aIaFtbygH2zjVIj+HVe
IJ1t7BGo91pv/SBYQMatgnHrajOZGv/jrie3huIRjo06hHKOkKoBQ1razc9nfAdq2EkF6VWhfZyb
9nVYNzJwSKxn5l8OxTJciIZHV9N9abWCAdue5hH5ROFRPpTeE8E651tLDXgLGmjwkTVvokaf5rkN
koQJ1YY9+fwahrgFQ+6GYvpdPyldvIG4viC27/hYXTZS8FEiPX9nuiuIpeFMEeJaF8HZkNmxLlUP
wVSeLb8HcSa4BmbDi/tUfKVYUYctm8JqKn8rV57YwdvI15oxytCeo65f3MgGnUtrjRsHXH/cljcP
Crte+SkpToJ9mXiuCBQ9YfQpIAZl4ikMgGUJk5+3DkZW+rc3EzV4qi8/MtfOqpKozRoMgvQ5lIs5
xE1mgL+utmRuRurRUtqz5voN/MrbZRYSdD4XwgOag/ZInyxW3s18LFByPDuplbSqefGVgmihBLmg
nBLzMMdC21Ijkw1VsWtc5+ibhOLUpLKWLQmmLRV9maxUnOxoVOmZZu7LZvlKeg2g6eBjk2TM1dwF
tzX6mWT02oKZiK69YJihZwLr5BD4VHf2YaIKObCzd6PWH5RHsj2Rb3wHLnZG82tCwhM6Gyi7AXqk
OWPNd2X8abz0qZB7v2ctMVzvxhVnxJhCdiJgUVhq7pGxCx496gsOi2ZwVOTcIlqQYXj0nheRMkTT
c1lCJxCh5UQUIH4g92Inr8MNKjkOSkFqKX7PuIicpYKSwg79o03KTly/XSJE4AaFhJSL/ENPj6B/
ItuKsFB6bfq1igYZIKNqX6m0Qeu/dUdEFyavLbeDWy1vxViwCOp54lnk6EjYVFmWL01aQNYwEWlT
vSVWiyE2D8rIHDwzJkAVF3fvNBGR7C6lIaRyYNZOTczG1OLFjWz4UdP0MFkKLaaOAKwpv2yIN1y7
PYNGGeeDoNjdOc01jkUg/j/9jF5kW39mYzXA4hvIiWA7pjNDWFrkqPImh22hjhskas7Kvt5mSOmF
v7Mc/0nyroY+FaN9J4q91P0fiss/de/daZT9uLScmQIZFB4V7t7F7Z6sJtWSTPj7gLj0SIqGDAAe
1/wup7ULm/fFQK88LQpQl8nMFnKXm/ic4PsV/NJKjoCF8trKR/Cz6l42XHASBs5XzjSS0ICA6lTw
pm8EFPldvxsLgyUy397uwdyRA+OKBU+ngsa4kOARtzmnfveOmIq01pRtTEDhIb4+27l/zPU6yjbZ
76dwq8ywcZCFAvNckRVkSevNdIGLt6Jw3/rsPy1fP03FjqsmnSnPxAGl7cp8RopWXVpWKX7X6sMc
Vx6cf07uvae5tu3dhiwjobN1PgBoPS6W94D5/sc0zAKVyXoChJnDBbEbclPjOfe1P14jnsy52Ju6
nZiNetGk86fT6tdx8a4+GjM4//mLrBEDuQdz+VDyy5bO/Ie+LcRg4/e6ZfRAZbjatvd7wFSJruZc
pyTUduXgx3VuvvReylfp7c1ynuKaDi9opsd0QcA59Ue7z//6yqarxpN/TdfVdx9+sR3RxUW5SCvY
Em5k1RlnIhznZOio77DWXj1Mensi/v024NN/3Vx18gK64yxnWY6lgQPFdDQr8fN/roUey9Kb3w1O
/jTJCT1kBZRJgeN0BKAhRWnY5LXMLgHqrbepxDzD1xHKdJM8C+R7S7HDypmBKWEUMOgHtsUA8SB7
tNx58Zi1+RSzj2Jmqo8+BdbQn16bqFpcSrO3o9rlSxbatC9k+ggoMiJUDqbIy9KP0kyTzM+vKLUv
mTc/2WzmVB7lgCz6YduCPcVqL1ymNAV5zV2FvqAua8Hm2nNWoGQmduIt1YZnOH8qlRxSeAzrycML
kAv7GChzATArPtZ8/LhH1KwZHh2z5fScsaXcBb4b1oZh8S6mvtWI37LL1GDs0LIy6ovmNR+qv7Uk
b1jDPpI5xpueoxyXBAxMWfo8TOY7pCzxAJoWmphnIpmCIFLuTSk5OeMTz1bamMybEjnVbEUdKz1K
zFU/V6clzdSBIDis7Lr9zwBGo/Vo65GNognpMIv1jOHmD6cJJi8q7cKOQccq3zjTg33arte8y7+9
uvlEewxOMAIwtUBtygSOsVc7T4Sx8FeRAmxYeXAk4fF9xvGdaOud3HPTBL//eEAHZmXtGezjSkzC
vN+2XwDEYp9XLCRCdkEyzBA1mfquqJQ+GKOCEqivXjFXidEXRHXK315967mNhrZf38upOxnu8q/t
h2GXL/dzNBhPDVGGoSmIlVxaCwObYJ9IYXc3eD/qGe4y8/rW1Hu3kzvQwEOpF2R+W9MHn8ejLeZD
3TofVsmZ17vG2+KV19XTD/NdJGgbO02l+SldMgfZ85gUWsCS0/9RcPTo+MkrshaP7SXYk/LybnIM
YfiICqZ1keWfkwvg2s43bvqjkQKemHPwU1EDFFmwxkVbvhoT/FDONSLha5tihpALWEkt/A8UAD/a
GgqZjZc9zi+Us69RTZhaSC3orcv6e+7KGEp7M3b4u6Kg0HA/LO3eIIw2l9zkAQVQtB4c1yCfEq2q
GXGBgFGm23K3FRaZ0kQpL351Gv3upUOE0DgFEWZ+ntjb9sfwpULFfZ6r8qMRunpClxZKyuTPbMy7
iUpptyGiQttS0qf8l6Ep/wCMg6gj2XAy7WLpCr5Wu7UEoYQ4Urjw2C8znS1pMflP+aSjgpFfq62C
XUYwxZ6TqkeNvdDgTIJFo3BGUErOq1nhcfFsvuwZ0SiQJTpVNPuUnddSe+KYQGBAGkA2gPRmY9ZG
3Z3sqyqLaBDxqkS/o/3XYivd9hr1xZFTLd8bAB6iXs6hxq+uRtB9Z/l6yNp7RKdeugxhUK31IIpY
+Uv/PA7ZH1xXz0i6m0NhzN0J5Q8RW+gV1LMiX1ag/L9pG++lwpN5HyQhmtTYRzQOc/kF1sNgdxGo
9PLokLB2X8hwq1negfjz4UweSwfV550Mczo1tXaXGrWsXqBelKN+8Qm82KgiV339XeR7YffxT7/o
154U4chozMPmZRdMkVO0loG314oajGVj5EIp0UXaol3aPrBgybWWINyJPjG62uOuTqtraVnWWZTy
QEpifmnRx0kr8x4bc3AfJTokSJPMixi8PlzGz+PAQftIEpf3wDdXbrV/NTuP68MG3Mew/FWd0yEt
rsI5sCBOj5Tr4hhpHf+gGzPWuDwwmUmJ3oOVfpiI0wjtzotWj0IUhMVhufh/4FzxmKqDOUBpjMO1
bAleUeX30vMVEvdG/1iTfsIbc/WZ0wE130OB/jHTy4sb9EmF7af7oWR+pfXIvlUZkar46d+tkafZ
M+XNKokrGYdTVX9qCLYYgOWXcCdmlrv8IsjDbLLWUzD9XST5dsTW/V0a7w0ny0LEDdr5yfH3fj1f
hDjXrp/HoOzq5IMjDTpxfnmK05y1MCl9800CSlFVKhKtX/Hh8WK4VvleNmQ8jUCcq239B4v5WW/8
aPh1qkDlry6dmoV5nlMPBHhskq7Wn7q5EqelLH7pZnthDj5M5cyztNlz5P7DoWKeLagZldldvOBe
dPWZI6gGoKjWfiKQ0j3ihT3SrUHyMg5Yld/XHhO2RHfd32wMHjKdIbfdXvxlfOp744nY6bumETgw
VtuAjcJ3kHEtr6Q6/gEYPzK1jHclC1YhsDM8AFqHKbOdsqQLlvOIz0DY3bdniH/+TEpcxhzb3CFk
D9rR6FwYD4kgfzTqjLerud9yKPbJcV+M/qop559bt3uG3iHqLfkECVpwt/kJYbfNmQzrh7KhhEEO
40dj9+M5H4dowrPEd1Vet9oejrmrVxET68FEXFWQBdM2rrbbpmJDzYvsYwxeqsH7j6YDWzT/x9aZ
LUWuLFn0i2SmkBQaXsl5BJKZF1lBVWkMTaH563uJc6+dtrZ+wTIhiwJSivBw33ttfoSeIrBVtdyO
I53QoaUu6Su29jCSQJDUWk2qOHcF+UWIRCfJZMEaxYe0tXdIpX1hJHipc3kmAnk62l75ElvqZrFl
aTv8VeYaRYgdTMiPm+vY6HpvlyEA8o4qN+zTL8senDv7t+/MJr3khK1f1dwIkUCMQ4lWdnADBi86
ymo8ZWGGQJCWwdqQ5fjCvbsegwNan+RRa6u8y7yo3QfBV1yk3a6M5ufBYsXMqopReOm7FzH6FyNN
fnVGqG5tVlw6a4bpy+8bjm5/oJjCXOR2b52t3smxhyUESrGKm4tj53/R0ZCgltKMy9BBM1VdpdhZ
t/7I7qtmGOuG9C7tXBnA8QE+zpS8+Mnt4xRHb6aNoqGL18rAGeU1paaJpK8QXe3VGLLZD/K941zn
p16MO8m2LzECxTh3hq1lequ66JfzRjGfRoTJ4RS9RbCaQGg5O+R88K7Ii3F6xXkzABTDpWzHkcSK
26HOC8Rfq0PTBDBhhyS02aAnO5pE1577FmF83ut7zyusxUm8HXxLn4lvOHWpLFbCMl8HR19xBpUn
14oOZjMfJ61hNyRIRqtdmNPmikVHwxnyDwvd2KN+6/ryGT2VuVZ+5VAFcNi3zc5eIZYJwCc/WDNb
TKkwQ4yJvTdjGIMWrdLNRJeHsqCKt2Cdim50dvnD7DhiZ2SfnjTIF4xrvRsL+WIAbEf6XAPeCJx3
HWV4AwvnbVzbaDmYqqV46XDCWaQCdssl0pOp0lrucLKzD8vAjUfkFZjIiBGKiz734FjO2sJSsA+b
P+DsOs6s7tbwukejbV7APz7hztOHLvFpJBf01swQgbOTnOcK3ZEpQhBPDjZxrxheKju4NjmqjYgR
+XqgJtjkuDRwIwf8HHEXrLkH8b7Gu96KFeIU9w9zlZ0fDNWSKItgdhvaeY8/4qQABh+VM5zd9iue
u71aVIh54m+RFPHm6PkwlPhjEXV92g3h7DFFNJ5SD0mWGCn8iGEtGv2Mjsy5cyP/1YmDbkPu2S+v
SuyjGonpDoZiVwCRW7WdoJvUjvemgwQnCH/h3jpZXaDWVmZnm6bDRlrPkrZU/uyG/JgeblzaKGjc
gmRYBXl3oQcALS0c1wFajh0BDW+ojf6ixSuQVga0gzLEpMTbIDWcf9stri5qfeQ+MYYkzDIMwvEJ
7KSgmUaiD0SxuQFKnlvreW6fjGjamBVed3OyEX9qaBqNQZeMtvS6FIAjAtPl4BsNT2Iaj3FTEFWN
lJ0YgAdm2Tfl1ckiME03guUgmtGnGjSNi1B3mzlkhtkyrVp4CAWqJnpEY6YITvC6TVGbw0cHrDi8
Nt0k7/XEHpanmi5yNCbrQgAR7EDdb52ixw2O6jewPyP0bJhQpxcBUNM1jHkd1LyOfAHst+PNjvL7
0WSAKbOwuCK3WkF/vYDrBowro3fBUr6ZJ+QSIFyBzzhnHbHqF/1jnsZ7K2mH55bglMkz2lVsRPe2
ikzKNpxaLUzfDdmKd20b7ioBrw3pGhARBOt4NQGtZH1zHgSRspAPLSJ4QRq26yjmz+r0JvfrVCMC
Yrnvq9ak9HcSNlHM2Qq2Pksd0x+rwF0x8qp0nplNWfND0KRvmTU8MHlLt0qJjT+63JYQDzbdqLCg
mfwEAg/gUhWe7bpwH+PcAk9rpRXsNnxDofLzbRSw0nsEP9E7nj5KNyqOvh8FK6h4qLi4mYmYUKwL
jxx1BwZ/rE7x/GQI9oA+NtVNKJ99SW86BylfW7g38gy7I78HkPne9VaRr5JjK3K9bWeEBwI+W9P5
w6tn0fMcGeD1CNEOLSyPN2KADgXRsJR+6QOKSGfrz7zBk/6OkI+/JJ6vHydXXy1ZuJe0Ka5Fzlkp
Kf+mg/jKi1IcfCd5QtqoHwT1aZJelXgm5n5bQ+09+tpdW1KIs5tFxT2gE+vcao/NoA5oqpRi23vx
ACDbDXaVnzirEcsEbkds5qPPBeLWDB4ETjEKuXuwx78NKdHrGn3yOBO7GhcWSO3OHfYxhIf7eSz5
z/rugV0MzQtVVZqU51z5w6m0kvm+aiG1jWoZ3QfzU2GeRgwIZoSNkBFOve0r30BNPVgPcC7UHfR5
16BBSxdH2NlvDK3mei55f2xrxCgnzWVYdS2FjjatjFAuVA89NNdta5dnr3VolqvqVBiJeolcPR2B
AKAOkCEq12h5b00jY0pb5vDMYrnpddSe0wlSJDBgOje6ORtJ5lxnzm7Xn0e5plPtJkjn3VkYu9xD
UuQXTXyRnSBixHD8rdfG8aWv9arXIJS19vVlwtd+5NhLXhDCkIcA3R8T/Dl8b/hPgvoc59n0rnin
CBHzyGhcnjYzhzVMbOJeEL/9tLwMjDSvD03rlsNKY1pZO/1+sJ4MTwLfLNLgfs664P7nUTsZtwjd
+/HnU/4cGqtotEkFXiAcJRinz38eqcq/jiRlLbgJA15z/0yEq3H5+WCOEMfXxHJv+e3S08/n0gw0
hZsmBNuTNnZg4o2ouhfV4zQab5GPQnPmgLGdpTtc6HCNFwY4STEYNVOuCOWV5IxE/fGQie5d5/wY
sjEWX41qzuHs2s/9PO01k9APLy3SXduwZ4XQYE6Zts2dVbQbAab6JTJUf4NLvfHNqN8r2ylgM+VP
qUicl1B5eFn0tyBq+WYbQX5XJ41x5MxGvoJTilWZIaDokJ7Ga/iT8z41+lUdu8jdZD5KinWv2ErU
EtmGcBh4wmagqaNNyTgjkBQp7HWRZMMQbkiTFQnUVWR1idKSO8SU/T3XPRfjIMVGDL6+1XXZ3vpp
QSLKkj27NA954UQPRjkxXOwq0mtk4uJIlZg+qRx2DCvJ3G5BM9EQUP3zZDgQO1FfnNzlaZhW8aaJ
fWcLoLx7Vi4RzUh5XkBwVaufV6R9A8lFGpefZz+vSnqqIMtqbpPJKMTzG3czEkN9inR9qSHDZJtZ
tijTcvZV1uAYtU3O1Cj0uVetFopja3vtnyH8hSFJfM/E8t1JdIY312zcXa3H9pBann2PXEmuqkTI
PZ2bfBPl3rfHNPPX8iD47wPfso2X2mluhvK3jdfbcNsm/zgHBCj8PHWDgNjtSV+F4Y+71hflJQjV
uKnGzn5mlMgxqlDhd+LEGAeqaS0JyT67qHRBmIfBCYtO9eR51bMfNPZhimu1qabOJZmeddptqvxD
wpxJ6g+nd0xgQgV/7EVoweDzkjlBxMXPozy0jKUgJDq8sIdLZ9RfUyXdnY6mFuPP4GSXOaTMyBCV
gDsUtbln0n4QcyjRewiJnzG0j10XGO0B/Jw+jzIe1lnRumep2vIqhMIGM9Tq29Yn3XrBhYqtzDYW
mM51Nkf6vvZNbw3QiFJ7eUqS83xcBkqtbQy72EuqrVNV0/tUR98BpMuVl9Cadfz2s00y9Z355ke3
aJ7GOCjKew7syTHuDaACFSqpvHltwFDcdI+UuiokNV/T9vfO0DpEFwFiMHFKgZmRaYCayeXKKht6
qajqjT0xAv0TVSCo+zFUd6EfjzfHfmIgbZ5L3uS1mZjxFyFI8OOd9GO2gnmronZaoKEMHYSsgCd1
9t7Je/5y49DFO0QSKYBjWKnrMayrD0YekmlVbG6pH83r4HTmNuMw8c8jvNT2zs9Ya6TJ2584pf6o
K+uAcMb93TrVjXI4ElX21IV2fG7R2a4GWj2fcmhfOgmSokgc4xpHSbSCGG6+IlwxcJrxyDDi/3zu
56t+S/KZrwOSc+r4008i9zeJuntddfKDUptBjN3tugC2LhPANt9UjWXtQfil76YP56K2pk+/YPKL
hvjk1lP0FNd1j+KZHzNyXidyEo+lLxx+Nf+dhOTka3mAIaa/t+idFoshqxN9Bh6j2cQNHeVhrLcm
jJ4HK6dfifr1nDl8W5mW8p5mB3glysmVw1d30uybRw4j4YKtNXYNHaotmg66a6PShHIAg/v5wmT2
zrmVnFKXxcqLjVuTGNb55xlyn/5iGzEJwsZNOeOhlBhJc6OGRphaVAZJ4uxnx62uk2Oktwnu1Dlr
Ndn1adFtf5bGmtna9X8vksQ3xPnF7Sl9K8uq7p0aGVIx6vFi4WGn1KIXoIYcPqrAHUFGDwmF+L3y
2B1/j8SeL1hU66mvAixyLstQanV/EVggbS26DAyeZb8BazsS3OrcdOZa+2BCJu6V8b0eYqYyAZzf
UTRbzx3gfFlGiyTKb6hxI2B2pBfM4AJVtP/5HJPzeV2bvvUS6+w/LykZFJ17BSelGqbmMSPJ46z9
gU47Nm0rYw/DFJQiMmYz/Cinor0tQMeVk9cZxbjUNzukcND9ROhz1zI4Mx217soeWWFWf1SJg5Ql
6QIu5qWT/ctXFreDY3J+rxGQzq0OdgKN3C1MciTHDPG/kuB7jN1l78+PjgbhuHZq0e5Q0hx9L/9O
x979LTGYNOni/qiMjjNA5yIB1uHelCHLNFEGj/8+KjH6/t/P/fvVfx8tzA9KNlIF8tD87BAy+DpM
frPx0Njo2/7mjuO0j82CssZjYODmkK5BH9x+9nen8fG70znYz8tarGywKF423JJMvgBl4y8WNdO7
7Xbpem698RjUnBjKlKMZp+7m0c5LeYrN/gkwXvM4i1Q/ciadOIqmrPQmQFDQ5Xi/mTbdt9irNwhR
7VXtBLROHQxvceBYR58RpJNY1hdB6P88EP99sHypb9oPUekzR8v0VjH6vPQiYkhOo5E5f8QBWklJ
7EBYnptZylMoLITbot9ptXwb0MnHfCh+c97baTI5XnJy5B6XZ33tVswgZqmxKhd6Fw5+dEFjFgEj
wqiHt3u6+3nqsCTiebHRJxcl+EJoxhxofyqKaGD9aS1BAOJy4w5pPt0HFVozN+LbNpPjHu0hG95a
eUm7ZHrnfIJ4NaGd6q8xcaeXYanOOmDGJzH71EIWeo8Ou1+sUI84JnmsIt3PuXsbWX3PYaKLTeID
6YpVQXfEQjzipcZTl8RLjwXoGYeljeN17kmLSwkGiLHafokieanAMS9PSBoZACyO8pCJJL4UnhNd
Zj8bToPJ7shJumYq+aJHTt5q/CjrlzIJlsYw2rv/95HDPFsgM7kiycl3lYnlwmPq8OEREDxK2dMz
ALVcz7Rhqro6R9XU3rXLO1PL6H8/zZEQL1MgBIKmbjcU++6v5BEZRvzlRH6xaQGfHXNGXHUyzus2
mLwLDXHvBJFx3XTMnIqCOZ3QLxhUo7VZDvOqsnZ9X1h7N6k+aXMhmhnEHn0YInrSAtnh4t0QINqe
Y1qqfd0Pr0iHWQV7H44DB3CnYXqBN4IbB9Pl2EcvEvGhYw+/28m9oOsmoFrtQrdlQZjW8AD2RcGR
T4m99PBpy+hzylzcrnrX1ATeG75apQlSpaIoSUm8+IHxC4tht3cM3GIpF/AmnfFxUpLQhgmPVmwC
+Uvnkt5cstZWcitNDHEy+Qul+9ksBu8449bOoIbsHD+hrSvWlLTV1qjReDXRAR5NuzEbDCMz8cN1
gNpMZViORepCTFr3ixRsZnzg4o3FYISx2aUHijbUY2oNaZS6BekRtridLscrUJUPY5n0e76f7HPg
E3duiDdv6NVHK5f/G2jmneEBuGgcAUIvQtdF1VZuBFpDowySkzeKY5ORflQCX0ci0m+ryH+2OhAb
pkXb1KIDAKqn+SWV6HYCJB964ZAhzxBevKh/H/KPtEYUGU/krRE1hetWt6smoTXhh/odsIq7BS8P
D1Q4cDMN4CIBOgy7KLZZL/jhEgsSVsz0zkroq5u285pksM5CKBiU/nkNqh3ECbPrsjbLtdFuazsk
pkglHFUM96uaB+ynVSc2HNxXgyryrZHMX9wC+9L/kmimV12iyxNusse8Wf4v22Z4Cz39zn6lqDW3
FkWxmH8N5jgcyl5docZUUBTteK8H97FsSmNfCmw7M2xWRPcMNIjNfKz6/jOLA5jfE30kQjG5nDNA
QbL/dDgvGFEXYyfGuGaDScpNM1wzxyE7d2CI07rJ78Lvy7XXQKrReJySmldaVrePvWDcjYs6nwbE
1NMRDbthbcaaVqQtB2JnmHHg04rFUVWRRKHJr5T6wXc5t+/2/Bg1uA3ZGeNdNb1obZOZ14KjlG3z
rp3iuQ0lLZgZednkVjt0nxuBa3tv1ipeETN1K5Wjd12Ir9BsfUQMf2buxpWldXZwC8Wxu5iunr04
+OzhITUxk8jcgwFDaidyHS5fOz1x1VxMt0fJVJSbJuGMKEOzBbzTXPPCPXHgxutlC+s4vTRD4N3s
hPSp3tXNoaUO8aLBe6x8YEFVlu4JSEzuG9ef9yrC81x0EPYthb1FxXW37/1HYwQ3h3vlkvSI3CYk
LEqFf7ulWvGaZteYNiLAqMg+STQcyeMbEOmo6BLFZBH5rNBqouJ58rLyj6Ib/OAj3SD+IT178poE
tr0t4lpsCuSKD67vsVBrOL9jR/O76H5hmUh3Xi5/FYjmD30LpskA4wARVK08u38KRpZAQwTTwWPs
1ZQuCLw5bQ5mxcGY9Ly7qYL8bzJjNOZIHiETmo9Q5HdZwkU5YE/RnbjQQ7EfU9eyH1HfYZ/iGlFN
cSmQ1j92jvIumBy2NAjedJ5OLKv5gcyf4DFT3qmgdYRMHV0pXECfmQlyFRXV5YEEYwfbX2BSl0/t
k2nqZDVyDPoEUveIZg5wDFKRbhkn4zN79Mum+BTgDtHD/waE0t5+Pij0365ljPc/z0gvh2IDkuDw
U18nvWkfZ919hR1MuygjLGVuqEWprOXVciWLjilZzts0frHn9K8L3Od3TJJiWaTup1QJAaDGCfqc
/cLyDJjZWMxxy6ZpesPRkaUChRDEZ8a05aWDhL1umCG/sGuskihV32bfrdx0avi5/bOUKn3LG/3d
Yfp5Vg4CyDy1rzCy9L1Kwvyevn0am59g69R3HuuPlJPK839OYeb0OhSyR2KXFs4+N/RyUovxj3lh
kZH74HWHNMcxGuZRv/s5QpjpNG1oHTmrn2ZP3qXwEXv0iYZL1ef26ctMlbk4OX6ZRm/vU6QZa9Me
9ApOvDz9dFRwBZLIpU2+E5Yng7GruEOHT1Cs3bbIK0Lzu4zwF7XzqN6G1oey5ZOV5LBjbxNdVWc0
cJvKBucBraI5T2atzz+Pfj64BT9/jHMKtI1LvFQ3vnCPwnCy62jjKkOc0mxkojWEdGKilgGjnFj4
vbnhOdpVgjQKe1shg13p2XOeHEEjGc8Rhv5wvhIHkWwLhUGdw7lfeLSOZh20YLeWzhJsbIbjbyNs
hPtWNM5DXKBhyvFc3Pmsp/ufp4zKnAfqynFjEOxDo2WpCJPmiIbGHdZisJ4dbbb7RhIP47gzfJuq
vLBBcAr6eZiGU3mxXPErdJwGb5TiFMHxiAC0WJzT5YMZRil/oMV0A1rhQIdhOv18SIIRkei/z38e
hRYdbUxssA+i+iKzOiSKgw++Zf7nkaz6i2FO4vjzee0H7JE/P/VoWzfPsUlbNoOW/hsmL7bykdHk
8gEFhQLIvlSwtEGgNkTZ+zi6wdPC8jy4rpdtgX6mnwuukN4iTqpG6gel5KuIqvQlheoErWds9oOK
k2dPtN/WSMuIsYG1LtAZUQE45h7buPXy83RUoNS5vZ4m9jSsDmZD/ezKJ2R29SEd43TF8SHb1xqL
aiykevDiudy3Le7exMqKB2h9JIo0U3Dsa3tn1eX4XrYKPaYt+yPhVcaDkxoW/LRK06bG5B9OCOJI
Q/6qjAKkZdRUN0ljbodNnEhyawvs1z0ZA6PHn0dFOdn7aYrcE1oVe2/QjF71BE/v86X/lE1FfPl5
xD9eEI6rerARKtlWidVhZkqHfLY+ZXYL5QdpJ/nQACe3P11IPwmzQzPbzy7Xo7ZkemLmWaFMUrF7
xPOxUxYZPZpy5K0xnN+MKMSfxnsvyqpB41gYV0Mb3quRDUv4H+MDiy75z9/136c/B2KZKXacaOYt
67o9fAjx4dtnV6v5faL9RZ7TmGw8YzaxqDWvGZ3IW4Ne+650m3o/Bf6f3Bpt5Hu5vatz4qtdINZv
EWVxYqbrDknW9t/mqSjVDsFYcJUuVVKdivoUjeFf31XdQ5yN4gE2zp+fg7IDH2Kt3YFhmu0IhKpm
D90tYG4SFOPZTzwOjklgbIIeeB7iEDuq/aW1rp5ThUCyMuRI885Wzx6ouLVDipA5RMa9PTDJs6JJ
fdeccpk3yw9VBxomoQMBoMQSn3F8wCvEm5dWAYm4RqX+aSgu62M/wITBfcp2v5+sqtnThFB7/DzJ
k1jqwp9jszck22Auww8/mZy1H3ATN/NjSD7eKshU/T5lya9RCfuPV+M3jjt2Lc8JFu5R8zL60bEZ
QlRzWEg3+HX658QZxSljH7yzlqeGYfAGhMSSamNiqth+lHR5z9S4zIZJJP6cF2P70jcUomtXVZek
9/++AqRU+DnyCluQufDPDS+suF9BAnkLwFze57TQXoGLeH3Xv86DYz34U/jIgQXbgtejcchpcBXD
YcqxoJDlx7jDl7xBRGKv/1meSPyrPsBNirUFBojx+6Ihd1N9T6mn7+mGS2qr5WirJ87bKHlZ26cO
eaaaZn+TqgnBQgWFex5KGmaeMcY7lvRo3VZFeBZjz5tOxfeUGmO00sBAPqdCnkPpcNlHE2pPeFus
HhkZy0/L1Y9l2XrxiFp+mqdu9fM19gVkvmkbHrNoYQbUpXVy3axAUaSe6eAW4Ica9Q0cdwVWBrMl
DGyCtIb01ga43Avbup9xYq6tJoT7BUgDEylgLt3EEiH00O9Ca8RQX3aS8SLK1xGT0Gb0uk8LPtZ+
iHE9aDP6KztN149vEUyTswdYIpuIiUQhkzu3KynbdX0MjcVvl/ffY28/TVPl7XNc9H1+zbzMeJT9
BPfUVBgG1C1uUctlA40yZ+4PGMWdg5jAwbhcB3e98xSbWb+dS9Ywl07vpl5cDaPWeN00aKi6RtpK
Oqk1GNBVQtrBMqvWmJpBBVvJ/ag4NcS598ZQWuP2R8mOnp9A4ucxMPBUa3VOmyHdgLnMHccC5ORk
WP5wunJfbByjjHamaeKhATx5p6bwELHHkfTlcRbFijLESXLXKHpd0ZDskN/XuLzEq+VbDV6meOvM
lnmJKHbz2fQ3NNY/tbPgcfkr3Jn+AiZjHCSj2F9Roc97y3tsZvy5KDn3YwZ1ac76awBA+DqI+LHh
ijs4nSPBC3pcbJ54NwdM+qic1No2ERcHFQfWwbDmta/Mi2lYDPvdat5yXKuQSc5rpl+bUHi3iP3s
N+Ki3N9gXSojVDbyVrqWu8NT1W3qotNrHxhOnKJwJUIEVI9nw3sm22tcohcArDGRqtMNlHCw6zWZ
TWHR3Gd9ifjeL+yDDWcedxDEh8nhzNngU1ujMKPJUyEgamNxEnb4DCDtgky/PajuVdUInRqAX0l+
pllYnoVZXMZSTlAy62MT2t0mVtFvF10V/Q4z2+OH/zJkfQoThHHAhsHEjn96m0OD6ZnbcGQGmjOo
yivxHdnRllSDexLazB1xYNeMa2DdtD7U9tjZqwx1iegfA86J+KewPzmLF1aaYlfCLNgG6UNUc3Wn
S4DdOF4C5jYLNuB1tGNaoIaJH1lU4cZYajG6rxodw2Uau70EEZPEWFQqn4yKsPh0utKjUWHuoUFt
TGckDJBCkV4nYYzW7G2sEaB3frEDVAeGgUUmav1F5MpnQyNsd/UY7qEqPQ+EV+Fe74o1FWd1VwJ4
4igZHoFYkLYWFzvVAVyCPKbp5MQsFeJPUSRvY1S3CMoAD8RynyRgsgBK9CsvPqrJgPJmufUWkS/g
rTr6CoRa5crMz9ot0Yq3+XXo3foOtAZFeFc/ImRb5OWT3OGE67mV5nTbBZ69j4mUlKqytn7OUH+Y
feoRYPHbbuGEjS+6JheiscGPjmY7bWPnzuPvuBlnYEPFbMJJR+ic4+I2AV/mzFfvKvQ8XvYyxgL9
kzWYoPZNWvZmTE7NwtWO5HCtkxIHOEkdnmUchDl/LrELbuX6/HE5h5CUE67NyURB15vuherqSYpk
2HuNTi+eqBH2g5m0nJ52Ss95oySKBWNJDFGhLcDLmt+ts5a8m0UKvLihF9Iy1w3tg+d5D9gEwkuO
VPqCaPYd9VO5M1EkDC5bDShyvAlDSrCp9Sdvwos/TlCiHP8ylN47NLvP1o9PfjgBQMjXfiW/Ow8t
CnqksztDAMDlMu4oCiNQcIFhvVNFTTsbFQ/3yVNkh7cBsOe+asDfWRFZBaV3A2/42ca4vYOqfGsK
f+dJaNt+hmLFrUj1kH+zWYHhUt6uRtVKE6l8HIrJRTAGRqzS2wIvz76ItX22Bh8u0ytzdJsIlv4P
6oEMbb2PsHnWmzhMnksn+AJJADQ32XS0bu5aM/M3DBFoNjmwPRNuV5MtzfLyNztL/kSoZmMn4DdP
WKFLVFC177hr0Qv4hf67ovBM6nO+XJuyVV9so1CdoCf0VldusyJAHEN1dqdIrR6fG3LctmbtvjOU
2MY9XkfBzU2kqV5Lah3mipFzl8/Rw5DUa46w9zQpj3XnXULhYzctAJckBW+Ef8qcLaXIS460f9vI
jiySHyJZlzHbr05V7sE9a3p364Sr0nL/+D6+8c6s6ZSb9lNXfw8ppO1Bc+ZALnkoGr+5kSWCV8BO
CR3EAHONvhQe532p3Ruc+LuZbOQVpQ6bEm+35dCrs9CCrLRvnjVKnpwxIqRwCFn8I9A55Yp72fMA
THWzA1OFlIEe4PFqQO1ezrm36lHy3U3w705p0zCni+LtHHQdR+X+AXEsk22LGQ7x9AcLi+gagvO1
GRfYrt+MMAkr5AQ9kJYWbha9koT/Y0mu7+1zlFJB8ofu10YgfgO9sen/IHEU3x1RWziIGpjzsQY0
6iFCXWyQZgtOxCQshQlsjMFjhVRU0+gAFq4Hb1hFynyz4xHt94JHa8Shz8QxXTwzxPftuNS5/yrs
8iSjxLsisZ9UFSK+D3AvCOTE9G+BW8F/aRnZDsQ77EgOQ21eKY5u9u8kiJ9lWzcMNdv1yNlAedg+
EFBidyQccGwoiubGOSor+xp1EF7DLjxYQaZJmqhfWkKE7qe8e5S5eUgEfdTZoBvQCRbcWHsVIebx
bnbAh/VJAwOsmzaF6z05DUS3MCKAoJtamtlAIi0riB7Y+5c9pgBiDvqR40pPJ14j5ZTFOrToSota
btzB8fYM23Fu9PRma7t+M0Q138RUAxcFeErYqsNr0+khjbN0ly7ZqrH08ztm3CBtdPsnxZ+LKHEu
X+r8PR8M90yDwlGHOoWQOs7YmZumwSjmTEez86071kNzTbNHw5nkwpXdhEG8Ja8hjc+lxRkcE4bB
PrdSmpIJp0lu2Qk9WCRjWaYPonNOPnXgpremS1tjnS4DNPJY/g9Iyuq1oSV2CTfdLpsePXcExPgS
1mIefw827ahQhkR2Wf6qnCa8z9l7qsHDFb74iHrzy48/uDQxgbswhKx6iRjwZ7Ur8MRYgXywI/dl
Bm6MtLGL940pEGjG7smus2dseVQis02PvGmBZqPNGTKXujz4jmfgn1OD3Corrqxtn6gkEXsFvyO4
iaEq6PnSGL9zpBfeVRwKsUEasJk8eHJlv5lb8epUFFuz9qHdsawIBjO2D4E/SWkFYfBfgYO3FH1w
c2zdB5QGLxqDW9ynMKMSONt9mt2SATsvA8WCsYzv4wdKiWldS3Th+RJwbDynpVCoftDb+K3xMqGN
W/kxKbqkWCVWexf5XntnudSho1wx/8ecORLGGZJuPwB2opOMOmwkIY/3sVoFJF2thWcM+DV1ubJF
Y13jeHz1IoYjsgGjgiwez0qEGkx4uIjd7HHQRnY0g0ltsEjOd3k0fkBTNZlypuuypu2MSMzcdnXy
bDv6K8zN5ZCt700d/cqnq2yQOM39r9YD8CYY6axCFiqKKUg7BcJpEpcEPT5kyfIOPhsIdc94rvA9
D62LIC66hA3yx262MVlT7WEtab/9Hj9P3fgEtIlh5TXPmcof87B85wDB2QP7iKvci5xizsA4oAwL
D2AN76hhN8siyc3IG7cOsv7JQCSSTaXL1R0kux6cFYucBPWYuk/NaDxn2uN9HTAw69FS60HgG0YS
lDVorTzTYNlxfPeus4D6krUiDITJGBwhUqrVa+rPILXKSB30surb2TYpPLKm8SeMA2okhpZ3xLlg
bejFwTuMTf0Uh6p6TqV5P3K5+UF+IWxuBeyOAzQ1ScrYN1f7dtJYyWpqTrJRJ7UbPXEpMvu7jv+H
sfNajh3JruivdNxnYQQg4VKhngiVt2QVPfmC4KWBT3j79Vq4M5K6ZyIm9NLRNLdYBsg8ec7ea2fY
ViKawcr0H03rNvU7hT05D1aVrt0LORw83WRRtsR5sONHfE07JA/7XpMPMdPwRaXSN+JJcG93ONoM
mgqh2Ggo4Rfu3oW2TPZPM6sYu5s8cZBJ59bRNbxlTNseX3NF3hJ68yLYw6GT4PnKPSzVGxx5NUCI
9L5FZLmUnnMsLZMrDEUe5UmzCfJyP1ivDu+qnLOQjTB981EcLowIOJT0Bt7jBo1hVAMTNSsI4xPK
/tbRcMuCOIJCJLuvemw/CHj6dY01TsH489E2bkkG4ZdMaEtNI4jKoAjNND449sYFXW+Qpfq49gzt
QdAfXg054oUIl5fTj0cHyKDnR8xomH2Ifr5io53RAPZPW5Ob+mSGgCe7rhz3weTvLK/4sKmbOkvO
Fnrs+41b3sN1RgAqr+yJw7bHjuf17odnGPfCx6id6PV968UhooLxioHnZAvxHgb51i85tzpa/YZw
ea171ac19iB27LrY5ta3iZPIjFp7r9LxSejeK6sw+kK5InxoWTM6DcryYpZx+5PjcYhJBLoK6sow
IcjBpw/LCXBXQa4MEk60XnvpNGb2kAUVL9O6mBHuYKMZbyudOU3UjJc8lCsqRi53S32NAKzWfklg
jq+jiYl1dtCJTiKHvSFJ38amf6o5/CwY1dlLuuxcFsjR9BaFTMtYcny2EkadeiWf7dF9B1Lx7bqA
PXi8akj3WhV9wgpxFh1qZVLknjG5kgun3zq6PSzBIRopHlVFVqMLCh/P4EMZy3df2nKdVs8JuvoV
uQDvcQSakmyKvRWYH6hnAUnIkxybbEny34QMhKEfp5ChL14a+kx0KLwHr3uy3I6cp64+NYwJNJ/m
mNQYgMeCSkIUOR4BB7FGJUFpdZxRsT0wkoQc0UY7NmWDgznDG6kTg5bj3erqe9vB34g2N58lSZsp
wMHHwrCCIknlKZELu8YWgYy6cWv3OSoOvWVc80EXeBTqIxX1BTwclvrAA+TjkI0o4T16FLpeQGVI
AB3DaQsfT03Nkr9LT9s7A3MuA8rZ1o7wDdpw5DatE2zCYPysaWBMFjdTzhKEeu6k8LIWBS7zQN6n
5FNn9XBp3cZYi4AYjLZG2WLX4ito4lMVdJcEHqJmJ8c487+s8kDcIUH0vvpsQ6p04FQ5jQpOeJ91
QIJk3sOhqf1DH/fVCovpCmQ5RnTdTiDz096mAt5Kd0B5oaXnDFvdvKc6rdo5uNiniTqhg9rgm9Fx
Nu4mPbviqDHixY75poL6abTUbejY56RKfyZYC8JZ3cWMMmAR04cak+VsrO2R+4JcwCBClVBJn/ys
nn3ACqGeY9ZAFDwuPdNIl8L6HKPB4sxcy0XdLLKaKaxDKkuusb1TGJydtHytrtpoMbllZ0VnWm4h
w94VJu2d0VTkcSc3DJjJAGrqfg14+b53Qepk4TfZoxk2Qhg3prHwBiq6AJfANDEARd2CkTUrUTQC
D4mfAGFiCWeSsWiD+FUHbd5mSGqJ14JQGd8W9N0WnVA/m8feXLshFcfUkjCg+8nO6gf2EZ97vKho
zlbhPeGVwwLxzVMqq5OXtI96JnO0Ke67LZIXSCAc3yLjIy0AWpm5c1EDC3xHXKETvSAGR1wZY0oZ
je6eG/+aqvqxItIEgy2nkjk5b2wxIzgd2QNOOpvMNYRlxeugaRBl4xzsEfk5JkU1oiHYYTGZJziX
3tuW4azfXpw6xw8E3JoqeaNgVNFXRUXvkHabQ030wGxt9aF8it1oTsHDvI5ZfV+pDDiKajajZ1yt
jlJw6NWeRirgmjk+ffL28K3eQNtrU8bISatJq0iTn4VnrvLG9Vd2wvjfNk8T5SaHJdAhrgLlpPBj
hSXSfi9mIRuibJ0Gz23TnfCi3DtiVhn49tvcKfRobS/QHqNAlU23sDboe2P1oRvand9pMGqCXsJw
WSXE9wDh7zHqIx2ou+Ig0/QtgwqCQRaz88gUUQHJPmj5qa8aA/3+eBlL9aJDel3X+rSeNbbE06zo
tx0Dx/7I0nLVCv/q1WxTdTt09L7gYUywJruRSCfUtmj5iu8SAU7fwfuIpBFuHC2BU1G82JlApSE4
gmdEkzZuvqu1eJ+Y3rPFDMimYxu3yW3StE/xGNwlhk5oMI5tNsuuql5a1J2EhF2GkpXVjbNtSBer
9J2LgefmKF2thHJ11hPONexbm8ByuuVAskY1fdN9oAfsDwxTYQKUDam2WWsTSJ8Fj9ksFyyNipm9
yh9VZV0bnZtrZNNldc42EW5Ypql7f0KlnFu3dePE9M5x43uwV0bOLDA+n0dJ1VBWhLIFWtit6aMf
EMWbOEPG99b4SU+o5G4GqhSZ/naK0heSCzI6pN45Jw+jRoh0Ktr4raD0c1Ln7JJbtzb7mOJYE+DA
q55VPe4OgQPCPPdXjteIg5EoUueDehljSifPEG4SLCblaGCfohd0Wy994Wy9Ud9XpvsRO/4+7sor
78cJ3dxtVrjTMgK5hsH12YzUrIungorxP/mjXI1ac6ItRJZCOx4jy5YQUgQhfd5XPxJ9UTjwOJrj
0LGtU/I9tpn5UVhoLQofFX9gobJlshhoD7rgRqm4QXODnxJV9kDn2Rulhe7G9qiAAvj1OsSAAAUu
3gPWe1A8Y9Xd+zBrYL+fBYWSjFr9RnO47BG9YTpgGg4OSq1Uxd8Po+k+CTtk7/aBa+ETvTv2A3yl
sCBoC7L/KWPsWcnv+gSNczQwVB99CX+3AnjWz/3pyXlC38RkymxZH9GmdIZ2QftCy893b+bXMQyE
ywJvbDMoEcXELovJRwCvwYpFyl8CLA3fKUL4+b4IaMOF7lvgR9/aGFtrwQ6k0gKcVpc1XHpkVxVU
BH0e4e5icbI4rWgOkFyb9AHSlYJIUbbiwsaVcVq6hDtBHwngSyflQ5oQs04N9RFNzbnNGXhzrlpA
Rocai1dgCkZY81QXviXpmnBlMBZHw5vswurbCvuONWiGKsmpWufewBu3wpgLtllgJBollQjUHBAY
WKQbL7udjIagAAuLmoE/A+N4KQgPqNDmDdktRe7sByZySVx7VkMaSvJQW6CCpU7ZVaj2gzplInBO
EByOlqTaFrH9ohXj0cvqTR4Q/6MzLaU1HhOanloBLOIsYlQlq8tUnMqi+yCeY1POcg9Pld1Wki8Z
T8muwCYMIQ7BC/uKHeovtCVOdlHeS8vew9Cjk0mUFArr2eK7dgoDkEVfwg0MrNcyGom60i8yFnxm
BsdR4DJtox79xOdWo2m7cPKDdMLb0tTemxKPONQus3Qf08+0hDWeCXQ1QMl3GJHylZcqHJdl/+yp
p85rX0bTcLfeYF7b0M42mGASbIuPWgzuwBPXOiayFmkjWXrYy3vjOZgDWVOrPep5AUsfDbJIh4Ah
UnmXNR5RbNGdlb8omb9HjR1tYi09kQgM1goB7FK0ipM/bW4aNN4HfsGlGWvlotL0L4ITeGNH/WlA
e+dDj1wqrX6k5//Wx+Ed4TjkyeWXYCQ2laxeksrYr/SI0NbMePv1mjP9Ie+6M8d0HEcD7SXtxp3o
Pjsz80c46efEtXyQ5HCjqLKvKfbx0aehksnMpq/fvMk8VGs4GRmhcxcUzk84f/B3Is2vu+5YAu3H
Gqx2+OwBScjyzpHtEgcPsVxsj2YNnobSKCTBAPRT9KIqXMQ91xzbYMtjJrbDMbzEYVp1p0qGzzAT
XlQDnSsq3e8RJhMDU2kb55oEsk5LiJb3zFMHZ5e2F9JHtcu05Kc+MfwW2c7UaP8ldoI4Di/yAjPu
Y9mGt4wniW5jQTC+iix/q7LqM9BBurkcHTNan5Afzsjbq0VbO1+9QsKSV1Q+UwN43hlvUe4RgJ2i
uEZppmcAuYa+u6NLg60G1uGYtBsgFncJNLoE5zsF/hVvZr+xwSGZOEIMVBbWRY/xw8AsVDtay3iI
dAaBY/o0plfH0V5Mc6CFYxln0C4DfWum8cwo6JrckJmyJE62XQVpeCdL78ShHCylb5yJSr63PH1D
wMAKAoO2myWkCbaRVdzQYwu85IJx2qM2nOYRyab3h6XrDYsSLcBKN7uXmu97fvOTXtSxx4ew913t
MfP0/XzjZvZjbqDTJimL4xx1jkNAsOReXxALjw690546cowXnsvoyq3zKzHvnzAB1rkFD8vKwYpz
4JkzoYs0v0Xz8mGr9qB0ODZVQfM5iYONEyQrr9MgD/dIA7vgCSrOg5sGn4UBYDCY5sI7p9iX3f1Y
ThxN4js1ILZEh7QI9GHPNucuct5cyTpkdOYL5qeTyk6uIpFDT8Olk0luG8/bonIztyNO1dqmmMrH
88zPW9iC86UU0dUvoE9QWvqluvfpblKm+hvgKec0sLcmpK/aay4Qq56MNPrUsRlO5vShiElaCrt+
ZD72pFnGEzOqY2eTd99wNJB4fKk+Vi5VHkWxd29a6nMQeKQ9hjfDHOYRR+29RkE4Wu5TlbIkmX0F
brezku3E0Ji+2K5DdrYloUTfBIRJ0Olbav3UvUGhXeCVXqnasNYSTS6xieOltoufjfcE7+rVRlUG
TIkGnZbWh5DFkDzuazdupZ7MikU2JYFwAck3ISZTvY86H6NpdDBoe6xCB1w/cQrrouHbo/2S5vkt
mat807lmRfgYjpywe6fezwHEEuWpQ8K9JLMd71/SibVGm4DNn81imOiHZRlpBtDmnRXr9G3iamvd
IMTAC2hbknt9HEAGFfkHKVVVbD+hMduIJqxAj4dHu2nvfTyMXjLc1DG4xFZOJ1Vot9ZWeIT0Zemo
0Ssip7XuUCmm5bunNU9EB+m38AyOSeHaN67f0fLJxFP6ydiQ11zesBQRTm6YT3VQ3sYTKFL3gqkL
ia6b78suBAVOMBQ+GSBVWr8ihBUVH8GATpHtRd7sHYSi/ngRkniVwOaTVh0EJJtxrdcyvoHtXszx
09M4JCsgFDToQbr31LpcMdGEGgdLWRfnj5HsHezV+U5r4RcXrOI6Nh9su4jkujp9NgDoJQOgoyFh
P03tkWQsvM5dOWzAXczqi+6+4aSxbYwx3SUsqGwR0LNjeTUpeDdJRjhR+1xSa1YTk+CsdTYi0bTl
mDVnVJuERTPdYdu+z1w4Na6NDGtq93OqMyiQnRqoqpLIuXMN+na58+AkrGklaxoWkTmNL30Jojms
0cPLSxW8Qn2LXNo8cag5Cbeo9vN8QIOQuMoFXT48FhQAKUeNIvWXU0yGVReQM1GYdKsy5jy4MbuR
Wx+SMeTC4Txo8Quzb3fX5cl9XeTGqvMqTvFr35lCpNxvOHto0A0IiVqCW4Dpk4mZ1lsNVoxuFYcg
2yKJQ9quf1fduZzUW9lnxSbuc8A5wiAyLOEAZXqANPpywInTn+GiwPzEy8+glMwHRjKVwW9nOCe6
PjkLd6pvLN6WqkLiLzsScQqaj60oNlkxZ6voX20AQwOvxMuuEiU3nsOd7YY3cRd89sh8zq1eH7qP
oAH2mhhrHLoksdjTRzAEzZbW/EtAyy4MstcuxbHl5ugx69I8EhlYbkBH3+tZZgJzUF9pL8tZLxqt
Ko5EY0WALiL/Np/zl4sP1ww5lfKM6Ont8p6ZIDAi+EAMTjmcR3H5qVd2uo/qZ6OleA0BJa2o/A+d
CayMEkf6AYwG7QCi6nEs43qb2K+ORpFEKxMxhNkAT9a+Ron5g2o7XtIItu1wpabpVkJB5dgNk7Fr
7ptI4b8nJH7NBrJqgasxz/mU5LssKAjRz+JSHHP74KlZkWs+2WikuKDodtX5R1u3IFocqvE5Zdsr
xAnqJOR+e7pH+v9ErPyXKcS2T90n1PJP7HvzZ2YTXIvUghGNxArZU2B0AdxftYftFt74BSsmjA0j
NqjZIf1UufeuP0IueuuJlkKux8zAT1DHpoSR4lBaSJRGi+RqtxODWzf7RlnWLrAFstL7n7lfGis/
IZQoDD7jiH4x1Aai/FLwW3NSVd9UbNFpdhDht5l0CB41WJoW87OgMI1lBrM5R+FYiaJc6irHIYdS
33MR56CgjxtP7gJBe7RVyBiBI/bQKtOfbSCwTIfcXJkV34uq/kw0Y+eieYZl3TJAda4iQQ0H8sMY
7Jyx+57hNrcjt88ireNHNE9jS6dVEvTFBh3fINplOpVxEDESX6DtaFd+LZ+zob4fmorN0KLpK+Pm
TglsyfR36lVSNIiwZPlAv+vGzEpeC5kWQf81twTUDOCMOW96OH/tiMokI7lomdYQHktS13pFdgzt
/2VvTw+cCazFN/3OuwnDxaIZBppZDpJ2p1onNYCfEZhEPpkIYMgvj5v+gi4aCDrFSOODGyyD7zKR
R0aHx5pXCdsgvSRBeaU9OdcpU8AhvUqnh/AIlB9m3mRfO6/MdlNODp3cVE2OSmSksxdjFuNmAsJh
n5VvwhDDK9K0GzLWNMwS1VcUPwcjvhuIQysUDk/Eq+OvR7TgTfcTpkjEXA9OySJKoiF4rhkk/jLW
8RPMQ6hA8UgXJa/2oqMWZIQY0ZyLPglQ2VQa/R0PbAPIRZQszcoCdI4YXUV0owwKzmWBRYliDFWd
qkvSP7OrIjEz8hjhGQXM/Skb9LWEXG+q+oWbaJdExkgNSk6b0J/aGedWq2+npz9eOtONNZ3NbqId
URKCEcZzVx171sFQP3WFYSNi2t8M3dcsR1/iS1+Tt+qzWOdEjU6ICVuXtqymDS+0J9NFDeVvpTUF
k0cI3xSYDgD7msjFgKZP31ET0/Pm+F+A79SIObGcwl5rJlk/I/1hesQEKGXgJcLpszLkr1H/IgRr
LmihmSWzvtLggaTGkd3YBrKVSyWKQ1jfFbWeMZhwrgVJKyGRU6RsMrNnZyZSvKkxF6EX4VnBcMqe
B48Wduu+EMKNqiop1pQ06MnS8jKgFuMlucziRL3pBnE7FLjXgKVcvYYONaDgVz1KtF3a2Q9elL3B
awJsNl0Ku4PMF6FYMYePHkZyiGBy2UpG1wXpSkxJun1U2CDoCGuB/w3NSTdHhnyMBD3n/dc3/EIB
UwZ53nGScwN4RNCc2Sv18JrMnY/JOMkQLzhIH8b8NdnByrF3GQAKCHQUbryoRL76o13BollKxWfb
T9ZBQMj1p+nqwIFdw3N4FM7GTDuiVH27ZGghGbcrulvePmqGN3odI9PS9M0cxuNAb72LxAsXmKRp
ZYNdCOY4Dbzz4PMevcwh9lrGd0SAgxUqvTPC1IHTL2KsgGlC7cQ7JhovTqstrYTesJ1CoU37W9bN
VWtMVwKAFqaVoUcGj0V5EJfkuwq5csfrgB89MxF+FbRx69K/ljp9OtAArwO1TxkCJjHFcDMNpQCr
qRK8+Oh9DQetv8VYTvVx8QT6xlnSAtaOhoTrAxT8WJqufHWkc8hi2gYMUyB7aVP/4qWcb0X0FjZN
MyfAxFudmJ63Fkxy1KiLMxi4mEpRsHNow1pQgTyx9G38dtproZc/egQOHkKf2W0xhPmbYaYPoyBz
WLPs4jjipzgFCZwq3aRmZ1b7IrOC03HWmVtQnOZ5Kjj9mgrmAeduG2trWt2osKj39K0ouAb/3abA
eetJplshwBVHrcvKB+ZKmGmd9C2VxUF33XLZsXvsU6cjqOIBXqp+cIy+WVURyl7Z+bgnvrvZd521
4GaxxZ5qdDrLmji+usA1HuHlTdriICLbXlljE96aE9t0kjLn9Uz3rlJudi6qEjZglGnMCBH6cELP
b9kp1t5ImYbqCnHJ/EbSGeORK9WeRpXr9/ObSIJfcMmFTbBwo1fwRnD2m230WNnl7HvDZTDmZJ9G
qG2ZphCiStvc6ZFZRj3ueIYH0vAfs6mi0yEf+sAJD2kjfkrB+Q3Zyh2OMU5bE2JXKDEuFswW1LUO
c6Zv3jqfTVWhbyDXGDCtE37bEfwllAyk+2F2ywzMyPIhKN1tUjD5j9VeU1l5mueUvdcD1/aSNwNP
1RrSrr+AFoit0gEtX8ezOSDZwh//BH7RrBv6kma5mXw93Lglb1BeRytkc9TGXbSG5jqfLWnNCHmO
vcxauRm6d4+mXBj6T5qrv0LQAE6k0m4N6tD29gWTuVVkk1oRTflPMaFZR0hB22Y29Aj7M3IaMKrC
vGSaeC11wRXRnx0SsXciavNFPMIkZSQyjM4D4Z/GpafA7NWpsILo2mmOQ0zmJiS+fJG7SBcRj5hk
mtL8ZpI87hRMbSdHqasNpP+oQ1rkj5UBUjk9cHD1loUmps0YG5gbkybc9AiBPRt0soRYqo8m+fRW
tYSfx8y7T0rcHRkwAyKSslu8SGKLSKIib3A6hsI2Nn7ECFJiTCCaqNigCVc0eunLR/YEjT3U6C6k
5VoIfccxrYuIMI66ASiOjVhac4kuejUG7LG9rBEgd99NqzpuFg645IwgDqQpHYLV3TleRc2vMW3R
4vRFIxv9EABAb6YuwMASLFU2piu7RlfsEna5NuLPHAbV3vDjx9KV0fLHb//+1//894/hP4Kv/ELa
UZCr+q//ydcfeTFCZEJn/ucv/7r9ym/es6/617/639/6h19a3f/Xw2/fefXb+X7z8I+/Of+5//2H
PPzf//zqvXn/0xdrhZ1vvLZf1Xj3Vbdp8+uP8ETn3/z//vC3r1+P8jAWX7//+Mhb1cyPFkS5+vH3
H+0/f/9hONavd+Jvb8T8+H//4fxSf/9xm73/869/vdfN7z9s+RdPwFyHt6lLvAi6+PFb//XrJ+Zf
UME70tMxzkmY3fLHbyqvmvD3H6bzF8FFTeyOY3Pz6I7547c6b+cfGc5fHFdIU5qGhWDdFvLH/7zs
P30+//d5/aba7EKUT1P//sPSeaTib5/j/Lpc4WItt1yemsmT8Sx7/vnH+13EkJg/9m9VjYPDjJw5
FUtoGw2P4qbx0f+GYNXaih5ARRzSil4apoVyIOyijh69yB7wJs4xrlqp3+o4kiqtFO+t6oFtp1zE
IrmbqnjYeJwQm9gECALXYWV2mGsbvKF9WrXXuD7r1qvSHP1nbpGuXDjg12FB7YHO3E1tXF19fRIs
mPM4prNxa0l7n/MXVzp4tKNuts8F3Loor9szIOi1XdjNDqTEsau9jsAWIoHzsD8HCtsErEto25Bc
M+VFHMoB1TXmQQsshDoWo9q0YvKbCV8/t3U2LHRyjmntgAnvsI6CqomWpGv3BzNJH9zK4ozXJHAH
BjoAhKSguZzErY9j/bbUeghN1KRB/DHkFgaPKjkPQZYgJSKUbFDpRbTxT5Q1n0Vara3S/7BG4IBI
L0PeAIS9whv2oSoujU7HOWgGyOXRHYI32glsWT1ZLL6NXGYMVuSvR6xuUUViW0PncJ5XFCwZVSOs
VVe0zykRKU7Z32o1LkVw0uZyUlgkh5pyRuUcwpPXMTSzU1PYK+k14b5uPosR3JnvFO2K4Mxv7LHx
Cnqiv9R77yCNLkD2VbbEk1DbDi++rXQmTKcxUlhqwgMyb0wnHhkRlUdvTLkMDeC3+pRvJd0m5MQB
ii3OcadI0JYIpjK64GDs1mR2LSeJOa4OWlxisflmmllGQRJX20Y6W2s0gtPoIaTXHGIXrUaymQyc
JEr3oerVkphlY+XiG1eh2nSlPLPkdxmq69imz6X1xUYlyTrh/BjoFrPznJY3tnHjIMOKd7nraZPl
EllwS6WOi5uPVLZNAJiKlMeixm1FmcPwfAjvKqcgak1iF5yM4lXnHr7lHto1dHNPdRYdGS5ZV3AZ
t56eEdQXJ/LQM1SeAxEPcigJT9PNI0Rc69b26wfyxuotn0G6JBlq5UXeFVq7uLgZOVlJJ3+2eRGc
hDA+Im1AzOITskZhAHZAAJbrdAc9rxVyIvExWY5puJMBFIuUrojdr5F3JmtNz89hXmxE9RxZwtqg
t98GQteWAAG73ZiTg22Z4UcexczWGu8wFuAXE4ZIOCm0G5Ug4Ezz6NC11l70KMusZu5dzcp9K7e2
gIKRM6cLsC6vaPDA2oIa2tSO6SOt4XpriU1aDI2P9MeziSAzCTCL8bZuVEWCVk3fF6BA3mMC+8WH
a9yTVnBo/WWl9tgWSYZc+ZKkDjtpzpjk7W1ADACJo41OMoy3Z5CFkHoG5jBK1MbSp+ChZTV5brVB
deWsocDt3RwG20Qgqw1cZtG0CYDvhhmtT+/uBuUdWd6YMOVj0wkGOOzJPZ2MppLI91y4rPj9mKui
8wyAHC2Th7ZCbdx0+CjadPgaXP8mZdWC7mEco8GTJ9xHSL7S0Fp7vf4Q5CB5W4j6oWNtyh7NLzQG
FK18t+qqb60Ivs0SC0+l1VuHSTsECPsiRT+RpDRBG5EQh1v5NJiWfpj6G5oYI0nfTFXiAgZCL5ol
Yi91ihXU4nBM7GXb1FvEQj7BhP7agNl3kBNaXUQX4ABaM13GxjQxe6b7HEz2HOucbIPkER9Ftk89
BuypZeb70LUJNWDUSt0h7pi+YFyvXlWLVql460QXcKWFQMTGxtvCdqS9EgRqH4OCWoiEHn3ct3ut
1cmc6I11ySnxqCxqPiPvt63X3CCRcTahM9FR6L3s3BW9OoPhyE6MvRagkTfCBRDrlrMdw0hX8eiJ
GwSE4qKynZEbdLMq7w0HEfi3ib9W2aNzP/uG/QDylfvUei6nAdu8t0PN2eBosw5Q6hG4DHgFGBfa
I21PGrbUd2Vh78x8yg41oYDHpHS/Sg0Lo+dBitH86J1B6x8Kg7/vwH/ccU32+z9tuJ5pmzYtP8N1
HSFMj8LijxtubDmpRZanveprjGH5nBxtIx07DAFh5I6KYcvqeBy9wCH8rHaRMdTf5Tj0fFzaMkni
dNdqPR4flnnGYvOXFZlzQXqH3SF66Et0I1VMaE+c3dDSCA//+ukL489P3zIdS7cc3fFMnrop3Pnl
/aFewKFGRHHpAmEcuIcivBDkIuCycaMehZuEx9B8jURxu276Qv1Q0PSeL48ELWuZ/kTv/lr0t5S+
hNaWxGQJ5Z+zLCA4nHDpWQ3RexOuSJPZvQlgxBbQtOYUew7dTdCtvbhfWfHVSsJm+69fmGX/8wsz
DIMayBCAd6U5//wPL4xKrRWpmRNhoBs7w09/ikKuaS1rK4Z1wcrH9Lmsy3SZ29w6ItUxSJKhbls4
rQ0x3rWQP1apG61LgdbAdjzgPilnyJIAgVpoDSE9JaXQFO5I6GtoXYM+A7lK+i668wbAderXNNzy
BkqOAT8JlPKJYDfnjLrmmeUg1eDMxoP+HVXz8W7A0GiEPGyLvLmNB39j0+FO8JbSmcclJtz1v35/
TNP5p4+epBjHRSZBDIYhpfuPpaKVJROBadbSQ6eGTzq76UJFikZSQZpJFEBkix1y97evK+vDqWhz
J4x3thrAHBp0Q5rvQAyMhBJowwU193iB/kauXa8X1Sn3tYdpLI/F0EQXbnvnAR4J9wDnomNgopE1
xui5BvxSVuEba6+xdZI42eYzr4+weXPSO+SaZsSnVNW3pM3nt+GeTIrn2CckcKo4M0EeDJubJE/U
HmD+YxnUzU1qZuD4s9hfxZ0UF5Fb40bDjEjYKCdTIFEwtVhCT+0sZ9UD7S5vM+PYBK53IRTRPKZy
vDJEYuj863vjUsjGvegsaYdh0B/4LNN274EdL0pZ7Ls8do5ZHdSrVDEzRhTYUO8U7bFEUuL0SYXq
7FfyDVPMyRvHpSqn+hDpY6svs8THoyroCaKaEYihu0ul5y1A56A9YZdNXB9uSGjIlV5E3KCqCG4x
Qa0MazJ3KRHOmAUY71QhEi1D09as7ROIxHLcMB9FT0uDc5eN8cFEkXAFlfeo2Wa0cxjUndh0scHm
yeHXV7LCVeHJKdn/+pg64LV1DVMqwGhWCt2/w1BKYkaluo0KiHdQKYpqt6SMTPCknGQX9+wV7k+z
IYy1InX8KWctWDhN/jEi0jsNwTTsjGjCEhP2d6XJBpcaaEWdGUUbO83W5z0pbNfe+TZ2q4ESkhBf
Ya7SSSvpk3fIGK1WPeTagJmAxupV5uxOM1HFSguwKpaJvyzM7XWm7CO7t73NsZFkehLs0ba0e7IW
7OVAz9UY/YdOaffcstnRGBPiDcpU35Ca29IBpW08JWTUxp5wTgYCjUVv9k9g3LMa3VzCOG7XVRLU
jU1sGxlA0Abzd6bP/Wdd19r94NONtWs3AuI48bRLearjSbKyGsm169WRTgb2COHYa9ers33Uam8t
JcFdGZvJ0Q2JMh58+pPOGOaHtC7JP4jVAcolw0wzZdjeh0ezLbgW0YNBRrwHZwAxxRH0hKbwrdBo
b1Gsh0TezOowj4u5wR5/SCPQCI6h8idpWBWafps48alRTzJKyJ7TmZ5noY9BwqYl14Yg7ac4g3dS
kjTCO4PYY/6etH0AF2EPm6kmISgg2vaw0jvkVZoxjseQAaZWNPrGszCdFO6dK1T44MOBFOhrzoR7
mWs/j2h5GvBVV2Xl0ClR4jSocDhTAzBFnf/PaxN9a6XJa5jkpPBmLH3WYKZnagfy2VraYSMiDbbU
ejqDer9CyYU3paybdPYvV51yN6JrXlLauzAUmvu8yPOnRCAJHIyahPn5N70mwa2NxWZI3jwr1t/p
KKl1XBX6gb5rdg8o+U1FSfwW6ugcMn0rI4gV2QzsJNhdnjEGbYMgJWGxQJteIPwC5cB/ysGQJxVM
BB24J367v2kyWd0bWQLCFpH2ynHTYqch6cePgcMxk8QxLFp85UZL9hfev3CVOPAj2hGa08wBYzSu
pmFNFElyQ7Cis7OG1NpnotVO9OlynHd1cPff7J3ZdqRKtmW/iBwGmGHwKne8Va+QFBEvjGjp+56v
r4nrZkakzqkTdd/rRUPe4zhgZnuvNRc+dJPAA+29Bl3wXYsG2F1Xbxck7G40d49IjeN7TYKkDXH8
o5nnDspi5hmUwe2PaUr+rtbhhz72FihU1O0uTysCL/RNyVGqci7awQxUNy48eUNKJbW+md6W7Y33
DL3jfTMgwmtkPB4vD6SW7I5tLWi6xHi7QX5EVxbXk6skb9RVB1Xx1qnm+VaFdm1x+Lq0nEybq/96
57A+3My41AixgSo+NvKsjC7Y4gYnhRJc0TlBOEyYlnUP4Ef6cUnbUXHuni5/Vo02qDtrKk9v/17u
vdxuzMryGQa/gQMVNHNxDHe9HO8smK8w1QBic40B5yLoJE3DUca1sTVsiW+E/nmfhT17DOxpgwMw
yODvWyhGrdoKGcyQyKlG33Rzt9y0eX5ukJuCwiZDtCGlAPcKeucjGpPuORmKkyCqDCObWPa1WJK7
vDPb2zY7X270U0JhtUfiktfFfdQqbwNOQzHnZl4NmNPvV5CPIzIXrJj7c5Qxax5+hT26jXyv7Xj5
VMgvJBYNd2bYfU7tObxBxxjC8HKLQ1vWj4nn2udo/aPqpTu6bn5KRum8IHFBBObYZ4eElRpmx2Fq
C003KCBQCA6GdPJ6P5pJdzaJ+I376hoeJ72aOTjNZS33fVQhlfLMu6Cx6s8eVoZNr0F9dBW9Nhln
LGVGGPIsaiiYogI1kafML2gPNnU5lk9BLIun2RI/WEVqcAbcypHEHs2SRtRUJ8V1jMVUHkiB7Ma+
x3rAHwxeK4kXze7l5uUBtJJ3Tt0j3Rxbfbj88VqukxYV/ZseIEXpPeNKMj+03pM7GdVDXCdEErEW
v6omHe4Lq2h2ldsd3HFgsInLr4Rl+flCvT71ALnFmqGwzu57KrjPHJTEvsU0RJyoqI9NAtoOERf0
A52Sb6bd6FR22OnzDlj0yLLzQChU7i+ZeNQNJWR8NfP58ofQ8xhmI5uc1Teh58jnpqW2DhS5A5TC
xNBuxXAeQVpfkaSQkaQRVvdUucejVxR4Zqj0YqNCTBM4w2crlag+E1T5NkULRwQP2ICdm5qRZYdc
G3oPaoWzAtBJrfPFNeBdhwqooJLwWZiNyio4j0OTXVNZatM+RwzZlggn+uJmUdSLqsjqv6SanDc2
BqkaKrcd8oyFeFC0Zto0WcxnChgD2UCRZmjBorsqr+noLUa1wwhn3c0tOIZODB/HyUPcKptrq6Gi
hAn77DLQM0720ZO9oAwk/IkSDZPPB2g37AcveVhiHR1VVlGRUI7vpddxWWp+dvpRg72EXyzwX5zT
1WYSNBzGNO1vW1f2t3oyWWMi8G0JSYB0C2JZoSHdLQ1dSy8R1kPFMHAsOGencmB+OEWIHxdlnQgw
yjfRzNI/km50NLy1jRyZ43G0iAVBAOKdTFUfg7K6la0V3BdJE1DFNerrwptuJMjIqA3Cb6E3HQe3
7b6WWb5WLyv9DO4Cj9JMe50h1dwE3RpzRG3sVjRjC05ldHdDRD91gtKFgDsav8z9Y4qszhbx/di1
Es4jSB8v2Hn4bElEANzlIIm7JehHYzoy5KaQyEAWR0b3HccB6PDCBH3WVPfKRYc1I27/DF7/lHkS
01noqTvHKHH6ZuNH2Y1YEs1G3WNHJcU6pFOsmuKaSad9aCvRnuO0GZA4miRvt1NB2EjpHIWDSSLP
RXwsHBu6Fr6Bg2vQJco0mPeZNuKWaXDxRWkWRWkxPUuimo+RaLTPWFt8ScR9i8T2aqmb4aTUlD9C
ikp3gD/QvuVMElfNPkp7xfnlepFzEnPSclFxp4Odzk9rXToPuuILJKDZz8BTs1gz/GqNADD6dSpa
tQcgTrBeV2IWM1Da9lX2FHlZdG2R9HxknM/2zdS6D5bnoaWLDlNSWrdARPdzXw9PbQ3tDEdbvS9t
fn6Tg+tnR9zrw1j+XKqh+VgW5gO76HPApf+zwYkACKORr7B3YnT/W0Lgl+uhteznMvAOCIL8Pqzi
T6bJiLhEhCZOMXPg1BhZ4iydOqgMuGaJE+0Qa/nN1jRGyZYBUZeHL22porvMbmMf4I6xXRjNlkxV
HwN0WyeE3s95WH0VgSg+Jslkb3DKJiS/zyF+OIIo7WVAPZhzpTWKdt5VgHU31Ps+Mo9xPzgJymal
EdKP2WtLNprq3SMaCIw7659wGZcTPqzHZllc4Mv8mQHNZsgZ/XBSNB9lQHFuhUmpxrvDWIeTr6v2
rku6fU2eVOB453nqPuRIbx4cM0FhCLMLzB81/mjUyz5pCTRNa1ediiagFWl37Tly60Przt05scb2
roKqRvAwxAGHFOB+1rcYxAripaXGHkdeoxuO6h4eNV0ACl0HrxXNtRNCj3HIOYVNyLdfAzCmmrS9
cuz2Iw1I39IT6cNOYZ1TVGPXudLnuAmsrUid4nqszOQUFol1qHJ3ZYn0HXQPt74zaWpeTX3gfGoQ
6230jH5mtCv0+wVyp9gOqq+0JP3FI1E9ch7Juzae24kY8k+N1tNrOQ7hKafpva1G/UPWSUwaIimF
1kTeUyePUwdMjgqG9yRDVDRaEbMcWmaybc3Be15Q1mUtyMmIIpFlwrtUMSOG4YnpuhoozTpc0UG6
wmXBK+C+OBWa/mmxSUqGe7IfI4uFz8ptT5w2264oDjMgljbOzAl4rps+lLCm6WK4V+M4TX4bV68T
TgESyYBlQugqSf4xu/uuAKCpuTyeUckme4O3BOGXndGUJvcoRuL7xb0KsrynilpWexz63k7LELf5
ABx4Ien2SjjLchDWRPUA1WeHDuhjMfLVVVxkL4A4JvKEhr1yOD6ArxBkV4Bj3hYGymiqPh/srDe/
DeLRKAabGCBoN/CsvBO+Qu+UwLERNlHXwsj784i2H/iiVbBHomGbtXZIpWfMiXFE6SVMSQIhotp2
h4tDX+e5wequah8GVT2UGDpJC3QhPZPyU6Yk0tsZytIQYx5yBEgnZpvcUs8dT1McccnPhu7KFLSt
aEPPm2RR8oh+IaXhY08fABm1d2QSol+QhO2kNCGSIXL9mnPgGKIDPWurhBKS+KhBm6fWnL2n3sZ3
iGU5YEeyVPEK95Sllj4lRim2YSkTua43pr3bA/4hLOKk6kGTCCWXvW0AWjAqW2yzGsFxtHgjGSNl
t8+WxzCN7Mcyxq1z5TXOHoBmvVHe3OwLOtDxYLTHphyC87TKO1NGLb8p0vE2lGHuJ8YoNo6jhttB
UnOtahBYztLUN/jhnyGYTE95mcxwTPQrhsPwpjVQWrm2rH1KFdO9cxyJ3b7v1z+X/5YJhAUUivi3
B3Kjjnb14NDcWZ+nZmHewyZtrycCP9Dko6dEF3sgA7l5iAY3uVUe7NA1IgDQX3eQ5DRsBwUtSmlr
fDSIHTlWuR3uew61lyqzHlo91d+aCm+d6N35SY+MFzBJr0LiL/cyTUpiaUlXW6a0eCoDoA7Y8IyP
07h8QnQ//rBKGkmLKl6Z+BMpX26cetHfihrv8Ny02X0h7fBE6xiB8+BFz2QrfqPp2XyfAKKOVeV8
BAsU+dS+p2vmo4U336dWF+ERiuzVaYqDa8wSsMZD+dIkmV9XlXqkhkDlVoa3U6ji1wLD0LkzybbO
sFnddtIiHbc1dp5dR1/ayqIzTJLwPtXybibFnJmhog1Udd03ZQb+RB7Bp6wP1qz1mpBDDwSiPVo5
qfO1i5KDU4qEo+xZTnRU09lcKNlUOVQq5LFmSiqa7OQ+zqriBdgGqHsFLqAukvKFpSphBx3eA1Re
zXGpTGA+VWf4iwTLNtPDjDYkgKbkymwnzTw1arLgETGdfKQdTNQIyw5j73ReA0mDBIbA/mZHtJMQ
ZtOQmWv8/vYh7oaHqQ2Q8auWpEmAkDTsaOBK4yoJx10xqO5K1j1Z1wTndeXPtnNvyCaYaVvJAkhb
f51yUVkA4V7R0oX8peTXyPCO/bHu2lc7wFQYzuM3KXNitmXEbgOqKcKnIc2Pk7OM235C9eeq8FMe
kTZhW511Jc2naKivaRPfOaHsMMM634r0KVxyWlCz9Ceb9cGUmsN2jPt+EwBNYHrW0mil/qRp/bne
MevDZxAFnwxr0OiW4CVZzITnWgBmte76wf1YtC/5GoOH/C8iGg6j6PqMIqbUx8hLO35Y0xgRBitI
UpOnNhAeCuJcETCDpb2aVLMaRJHrzrQC8rj7Ib0fpZ1JEACOwH80Ssr9XIwTeztBp4XTt03VfFAi
PcnUz2M0fax2HKz12V3bIE9ZxhYlZir9ekYjZ1fWvcv+yYLxQ1tYWN9D84cip0Eh8JEmnxP0DhrL
LgZ7p3GGasaBJP+Y5AWFyml1FXRPuiFeW73SZaYf6ooXpetbh0KVi9CNdEQHkD8jlwUiiTZXbO/G
Kf8ZqOyQUNDZouquGi6Fi0YUpVF+d1aNt8D+WuUPTvpC/qS+GltnIgTHZL+MtNxHBz31Mj0izqRJ
3WWfuyW/paiIRrwm9jVs4ffBQGy1q3AmDzDEWhRDFej1q0o1Me5CKIfAiz8rzuBkQiBnwrD06mfi
JagbJejxkEBTy2sT0rkYw5CpxR2id/Vil/f0yHPfKTSkzwJ3LC5vgDlywHxHNF/culvMHuh3OUag
0iJRezCLHGWprb/jwf8BIL2+atFcdGCLGazXGEpn10ZEKBTUvbHMgdAxcOpz2N5MsVNsrTW8nAsi
fcfwVdqo+6Em/qREfbbc1KRf2DHc5B+CTkisoUu64cJ0UzqTn+a4YApgfNsg+BrjbWJ2aafUboPP
BFU+OaYEoilSkp8ncmJW+n8kWLCq6bOZMsCWLSYhAc4LUcvHWBVnnE47oeYEdy+dzVyDdZSYD2CM
3QaFfjDBbdDtzl67IUN23HLwVlMJMgw2FdSJM7ZAapqhT1/u0yTUnWrIKTYKjYZs5d6vIV+JNb8Q
+XXlNAauBbOHXowZb7Si0xIvJkVtheXPYMoU9AAXG3N6oXiwUqaxIIeEikmScAfwSdSDwAMR6SKx
eeiaNHrMyCz9AbX0dbfR0ggPUQWyW6G3N/MQcV96Oxk1dD+oyaON0VFyGfQsnIxYbjE3h2js4Vb5
kUE5YgjrD3pcvtdj8+KyPu5CmvFdQBNGsj672uQVCZ9WFx4IFLE2ygAHKB2N6nHUz7ZnwFlkBUv/
PNyNDVREzqgiplJFp5fhr9u2eCY2XBuHrSDdQso03K8KMbxB5jFnirhxWElvOjuG+RUxc3cQb7ot
spaRboHRHGLRfZNNuVDcw9I56ebVmPFnwgJsaN54rAMCkksN0TMdLHZQhR6y8Uh5jj29ysxz24Zr
Nbv+kka3sR29xr39s9cnHQGe05N3sxRceLULzN5CyyFyu93MLaKYWHt70UM8TVXGj6ZRM0yCIhLh
jllDTktH7dSwcQpn+LBRe+urrOsZI0z7Z4qzp43NrzGWWTZ0mbevtmz6O8O1Td+J5o+LXp7IZNW3
0/pHwkW5JgCI5RfBltVIo3BYVS9JTBontgkgx5xLVNAS/KPL04TIheTDqlrNHUR84kithxISz5Re
Cxvp4urSYDymuVGy6HKBUxFJGGxLos4BspL6rDmt5JzkG4I3DtOsZr9K+JFkWMYkHezMpSwPVdz5
lQsfqTQwnFhd97nMymifYKDBJ8SJlWcnNTAyDhSRNkBpH0xnOiZzj8zHGrlSqPChdqOXvNXeAej5
l7ChNA9abI3wdR7HMMS5bLG66oenxBp+1jUplNJ4sMsCYY5Rxz6+SpU6LJRotI2quAZbG/hjAIhW
QNNC6OPQ093E89xhBc87v7Tq65Zp2BJP6a6sMWHZOXnoC+0Sv4BgDR/f3Sb01gn6YImxQjuChNJV
5v60YOzt8qG/UaMgwFamJy2SFosCA1ykiu/OQaSfmhZYlV4qD1MVTYI0f2w5rlDgFOgBkIUbU4Jn
VGT7OrTkLnoch5jze1zGa6dH+tpYiopXBD03DBXuS7HPKEAfFk9xPYxiWg8dnjWUx1PU+YnTzAe7
afaA/IpNXMac5mTiMWlDW1Fy0Z/ckAodRBfkUM2pM8QEgN76nmWolvuaqN5wnhCT4pfGJxiD9Uha
gkF9iM0b7D8JSjNr2hM1CXeYUc7LMdFSRff7Lv9k9It3VRuWwbPTxVeIWTeORnNPhxt3XDoqzt0Y
02GO2smcGaooqFr5rXoJnTU7cJzEMSdjuiY6yG8dumqWiq5pK9JnWXtiKrkpNRMHgY4kxCLhD4vx
I1uvN6FAWYLcfBvESJ6JdngIRkagoaW8IpJgQ8vgHID0vnHt8QOK2vQgSC2AGpK9Lo5w18h2udM/
DUG1jC5XR1nHT+z6ri+ThxHkxwYwcbmJNFOQWsLyGhLq4+WB7JUfWmGyEjAlmdqUP3Mq836tzASy
D0nCA7oYO/O+ahX8CNFJX/V2/TIPwaueEhBGdfrT9PwhLYPNWCDXqoYfNcaHmtLpZvDgJhoKgh/E
pwEzTV46K4kvvLMDyEdxKRACS+Or5gIBsiH8oOqRQlqFz7mkZ3elOw46Fce3s6vrw1ian4zUnDY1
pWBQbhzGXTzeMjTUM3lMc1jjIJo5xKKeoPVieszdNH2Kuim86cKgxoDQGZ/Q8QO3o/l5hyCouZcD
/MQY9ic7xAvvGNuQL7pUzFye8yEkHLh2x+ATgcaTn8kpP5rSMD/KdhNgBoYZ8nnMU2tvcnbuLjdD
21uxnfHrNKfJKaWpt5XtYt2EpotVyi0frdjMnupQGNcjGJu3bbItjLijt4x342xkZ7sSUOfghqAv
9HxmL/aBUQ4tfYJssEjiu4wKwi0QtBvYpfpTHC0LSvEwhjxepp9cMA+i/CKoPj9MWePuu6a0iDlu
k889AhJP9tlNX5Q/3bXf1otgP1Lru7ncuuR8rHctMJVoQtGLu9zV/vtZl1uX++nLv73w111UBvd0
QolcWt/5cv/6LEHR6OZyyxqC/OiNqCmj0dynIvFuZhbEHJwmjVcLGkaGBE0Z0N2cPCUfz0tZAhni
DKPYL2ex0H9UAyWsdKSCTFil+XnyFnErTKN8mErBH1ShaZm5v93VRtl+nHS3VfMSbX99p9U91Yca
uvYaHni5f71L61Hj+1xZ+utGjuszfn2f9RlQDty3F13ud2hdXu769db/eWEUcEYWrjA3PYAqdkoS
OTuuJfHt5UMJ72oeQpYizLFpAF++8srHE7pj9sv7pvXg3mD46YG5/fvm27YRQfP26GUbLu8tBKrA
dZ++PYNaL50vbr69fn30cvPXl1mfMa2t1rcXhMnwdvPXWwa0BIIAn0KcufWm6fNmHztGh8PK9Q2j
724vt0TohUcSfM7VTIt77Pd0DFtYUbG4hzqYN1HzgPgk3zF5TLaXm+l6H5WYCruACt/uy9ZsO8qF
zK5VFGxaa2mjjVqqademLD4vr6s88Mm1Q4gzXs01hIKXvL2hiBVMGgr7l5uXB3rLY9UjMma368dd
PpNzAtYn2Ia3+y4PsDDKqMkQ9n25efkTW2m1J90RgdH6GZfPBdCCWoP8sN8+oxzzaR8Q+PHbfWmN
MW2m0be5vOzyfnPqqj0rGPpW67Zc/rhLFOzrCelSM9ckHTHLiw/BkGOkWL/m5YMTA5IFFHF88/95
3WiUzSHrpfztPttrhkMQSOvttZcn210hDkvSiqtf+0lZQh647M1vr7084FaahpnG5vRre+uEzo+m
3/LbZ+Bdhem4Lot/2xYzqI+VPTAN/M9vgYUeLLFlIg1ft/nygLkM2Cc8FmRvv2uK3uLIhJoOwn++
Fy4o4Lg5jqlf91HdSk7oVul8X/ZRh7MK0WHw89dbCyvrTnRLfvx6FSfYfCpG79uvuyRt+BNzy6+/
thOhuXuC//n51132VEXnJeo+/Xr7Csb2uXSC11/vVdBoOfeUBX7d1czZdAZm9Hx5r8t+pCxknYUM
nn69fRtofXZy+fjr7ZdII1UOxNshcXmhlUbFte2197/entDK9jon6PjXexXpMF0nTnlrcxUBimWx
SkeRz6n8ITNxLZujiVVxHeCqGWRTCSctlcOCJIgHy3SAjF9k7fHyaMBUy3ca3DGXRytE4Psm84bt
5VGpHfPEeOVwveW1S+elpGJZr5cHh9pNgAdTkzE7TKrhTLkmh1F4eapV9/dx5xV3l6fSn+mvYOaJ
8+XBzIKrPJT2dLg8GsVUqej+hW/bUNjFRBeanMLLo03ACpmaBZ3hdRtijCh3XiHuL7c8p26eqBRf
vW1DyqpL9Eb6aK3fXOXzaxNM2e3lfcZqJKYpCazT5ZVNVA7byksUkSs8d8hCdsHgEahw2YWoPI5O
BJn4cpN62UygMHrDy02b9en9mDtv7+RacvmwIikuu4H2+2Fxc+Nt+4og+YkZPb25fEjSgbuIXNM5
Xt6mtubI91jx7S83g1A2CMRp615uCrjUJyZHNB3+53dbbsbA+HK5lUT1+NDG9e7yRS936eoawI3N
TG+xsfZiTIYloT8jhrpz4I5sppzl60TGyobERlazjXU9EjN0tK3GuZ4zC9k/J8mJDj3Qg7QNz0I7
zgcQB+Y2UXm/n8regSPLf0YHgOFy8/K8yysuN7upbO/MjsaoGTkfaiHGDzXRMuuNy5tpL7sutePe
XZ6ND2VAX6j683J5azj0W/gVan95wUTHkWqkhTZvfb1ZOfOpwZrz9nZLbOpbwwwfL+9kGAKpAcLf
9X3U0P1BgWyK90JO25RaSksofEkYk6T4b6mr14WNMQMp3s42Up/Z7dXLlFyb4ZehbzjsA+fcgLmM
rpiH7EGHwefD9I7UvHPK+bsVtTGUATCtXdNdh22JWU9gcw7NHPGuRrheye6A52nFaUz1q26t79AO
szuScfTWnXuEHUNFfSA9BW7vfVY9ibKG5dpHsyujD3k+v7hp437pEpiZIzapO4OxeRvYWczyJct9
MZJcEwc5fbxplqdp/OlFibEVBmm8EjD6Ji6AmQGvr2mNuvWubOb0KEw2bNDLtavBmsXJsGKg+rtZ
d/N1gMVWOBDccxIeSB8BdbgY6yktwhMTVWzVuWpu7USKh6UIaFuwYiv6wNrXq23ZoCh8nWGn8sUw
NkdKN+6xzyFqz1yH1lPK8wE6UUuJ5J4mMyp7yxn9RhJ3g15+3EVAgbau0agbmr1Ey1PavneUS070
WmTKNNnUNRpTcFqG8eqh2GoTWCpZYYmtm4QVOkBZoW0ILONENklR58l3fFg/Lurf/2/sM00E7Fgc
/y/GvmPxPf7yX0bA9flvzj5PY9JzhOm44M0FmZAoxt+cfY77L5MiHKY/17WQ+vPA/xj7bPUvCQ0L
eblrobBWvxn7nH9p5fAglj4NpEUiUP/3Zv0/GPssx3mnZxeOYwvhIcJE025bl4vAb3r2Kh/t0DXq
ZT8PY659pVeemWM4Tb2ZIB0SAQFbBIOQ7jJ1xLlftTfFgldw62CWMzfl5BQBuknTGnyzGAVMeL3+
L0NFlClc4jK8MZKqVDuzFm55bljpOofS6+ATCVfN076yypROT24SKea0fUH3kIyJiVa7SoeNFRAl
sGu83IStJWLE7YQSYggoy2iaEUmG9XSyUOYmN5xgKPt6bRGelKcDNmcvseTgV/FUkZAuWqf70CLI
qdG+ZLBMJrgG0DAS2eUHUlUyeuTWKuqOy5rUXUBKRbJLIG6gNwJFo/e1nsB+dAILOW2bMjI2VKAt
iBMjhUo/bofS9HXvoWtJMbpFh4wSeOyHTZCE21BPCNKAeS4VuMelaTAwYa2j1jYS7aE4Gwm0myHq
M8AInIRLEvJ9yZqkzGNDmUn9qjBMfpfJta7rxYKTT7cRs3lgCGRwmsKQ3EaSiOxj09dGvXfb0bT2
WQ5tZNclLuClQuSMaXHnOJDBqwqilEfyjQAD2VkIdmbhdn6jWLnuQyNIzFsij7LhvCRT4500UztJ
RF/F1VF3OpqJ5SoHY4t6kwrH2KJYJ1x9pNSI5WtOP6b2pMl4DSYanB3xyQ9FAYqYCXf3OarqvvMp
a2ahX6Wj5z4PVSNepySLCFlp5zTbwl3u9XZwmHkjgLInNLTGgEl9cfIB/Wk8O+Y2twuWKtOAIX0j
W1cHfjhn1LrMyqN9rQontHZWsmSWP1NadFetWjjRz6MosXEHO/jaormab8jjKcr9PFbEwy0R6Tcb
K6NssKO8aNRMjDThwTqGcbtxBTIWbONTi+6Avpm1jdKM3xSbZdweIJrAmoJH3WVUZfitqEXrGfCa
rjjS6sEArp9VjYm3lQKZw2woLDoQFH2/bMpc4CyTXK6jg0vaWuWP0AenLb0Qlu9DJYFFiQC/p76W
uKdkvoNDmKpdWxK77ne5pvVK7d+syWrsDOC0MTr+s6LWguopVGrYmil9EPqWMzIuO49xNgGRnuEZ
phF1GsjgDMQ9WIsYf1lfQG9K3Kq/lx3rHz/vupAFmdPSXU8RkDv3kWW2IZlhtgvb2Rwb8Ry3Hmtg
0YdrGdJ16UOA/zIlbYsyIedL2aE4ql5MGAmrhDOpz1wosnMe4UNrlQ1h1yRrOQYO0xODqQdRuRwh
1ZDtKLez+kwXLAiQHiOkP3Uwmplvtp3h+laONmpvhxWy+JKRzkFMXgV6P1jYA2Bmdm66hUANoWjB
KVfBV+t6d4MVB24ZVeCBqPIisEk1iOdyplKc5+l2qqMm2lG/ShoqofG84OusJ2dD5x4AMEBWGAXB
aM1yN5SKQGd6kgJC4qht+wSYk3TwEZqABDzU0gzEqxIbW6cZtNwziseYHm0+fj/lBbOUbgm8FGZU
bOU7vifZQ3JgybmNZ2se72rHLNvvAY2NYLuMZTkfZmU6qzSHyLxTJ0fgm02eFDgIJA7Pw2iSOX4E
QNB2x8L2ONkpoWFkkyTBtNvWEcuyzalZDvcemtDYXxZkjbgYK7fx58ECgAaRNlB+FZbuSGmhoXEa
t0kLMhKFlUnYTE+JPW1Hi6TAwQMr/duI+TeON5Ph7nfHm0TjAySWOYuwtERqtj7+20jkMhXVkxZU
zXXwg3gGfAFdsEZuJShlTMmiwYEbDfII2AWxl1d4EdH49C1VQ8yXG8Yk6bcBsndaUv3VHzbunf/9
snGeqUwh8cY7toMJ//eN68BsD7Y90pF1a40EyyaS2wMh25nEz9T0OradognGaismnJy8jJAWEo69
MvW9DkzuHzbn/dTcFEIzljvsL0d6rtL/vTkE2bq2aJmd9mmntgqYEsgK2GeTObETzLw91V40bloM
xFfkYQ97idkeZWGb3fxhS97/aiwbhLCtC5nARmHybkskuSOeETra72wAM0tyNJ0fi5R0Kp8HFwSG
zLbGUJCUVvidFYOOjFFOzjfhgLTby/1/3pr3k5l1Y0zLdfEdan6q95MZCtN08JxakxiZa3JfAhEA
28EV9n0kM2PNWF/Wedx/Jnp/c9iu3+83MIK8fKSNKsx1TT7Ufv/9B9FT/Z61X3ajuWtoF/te09i0
eGDzoTYDW9USp/O//1DNcWhKJdA/vP/5yVW2mA9g8FN9wNBld7QDQMbpHtg0iZkfLWMenlNnUK//
/Ll//bHp9JqmYzGPZer5/scuLHuZMPcEq3Ukw0aROyG9CNJSYTurpu7+cJi//zj8r2AtWLvxm0rm
z+9OOvDFDD5ylL5RAMtzh69S3k+RMfzhY6z3v+H6OZKpNr5O+D3oQ/77bOoIIsfoRsZ3E6HXRqoX
7Eu0Un7VkjuD5wMTuKBTy+yt24gMFJxt2GSwE/m2MWdYAO38FcyjecWuY85rKS5QWSk2IWmp3epQ
sWFjPnUzsoNgvXDEpfO1aTF8cleCsi0QV7Vc/nSNsN5fIy7fCtgMuGhOT3yd//2tQpXYET+N9IcB
rbYj9ei7WfyN0kN4JV1mzw2t8Q32bWqZ4Ioo3s5cVBPAj0kpKOw0y7pSJ015Rka7ScL+h9FSOCqJ
JdrEIwTXWZCMWJmgqf75KDP/bssVSyLq1euayX33e1gxlYIWBZ9PQCBIgmBvWsYOewJkN2OHWmYf
zrjBrfGhDw2ET+bHf/7891eRdccpVlicWp6NqnI9LH8biJpuEdJ1B4lFOv04g0HGRIHRixkbpos/
nFF/81mmYAXIR+ERMt13n1UEcs6kw4+EnmrlsDMzewiI6o2hSJAGfxVOevj2z1/vb84qlECsIk1o
AH8dO8a+XsY6NSRqENIERQR2gXE/O3ieUe7+9x+FJlhIcBYsgN9fj4HwZSKUDh+FbgJY3pb4cNR6
nf/PH2OulajfL8L8YpSnGJkRJ1tayHeHesWJTSNswqgZzc94+Hcoz1nEQn4gdbsJ0G3XQAqQk+2W
ybr9w4f/3f5kGMDwrKSwtX43AlgWfefeguknwVFHF7nVvLUGWsB5eZaBvZ2T7ISo6NDOw06U7qGY
UaIEJlS4jlBca/zDTnf/ZmcowfjHDtdQg97tDBbe0JJHqMhU76CTR9sRFIajvhJ+RCEXjQ7g1H/e
BX9zENsuZUImuZj+rfdm/9Lgmy5JgmMmqwZUpaaxOFepqgSw5aVzPygaUH+6vP31mu0AQ3I0xRGG
JMu2//skHXWrw1Tk0U4U3rC8SGeUPdk0skcdmiEq8VMnztI9heXE+9Ph9tfvqxWHlOR0pWhivh8v
Ant01gOOVZDZ+Rk4vMRo/GmE2Ob2j2btPDRl5Vdldy6JQiT9cF/jc/ZCtAMLLqA+NL/bqb3/59/g
r/tDU6xdizjasfDTvdsftRF3Hb30aJcFjnNIR6ynYm7AfcDFRppmpPSg2y78w8H/1z3hSiY9nkM1
SjrO+yt1ofjIhPKLPwGLhvrmU7U+dWHlB1oe//kL/mV9oFxXMZTxs2vpsUp4NyosE0mwaGW0H1ES
cKqUCO5wn7YQXFdImwvspG2Sx9pW5JkmX2WS+HWw3BQTmAVS61hyGX+YN/ztFvFL419TsC70+7mf
ALQMHZC5nx0bINxth8rGVBNCnCtvu4AfgnQL6Z7yBJFsAllhzdOJhM2sp4ChdJf9H87ObElSI9ui
X4QZ7oADr8EQEZlZc5VK6hesNTEPzgxffxd1H64yoizDdPXSZupSQYDjfoZ91nZmkwMYDrxeIOw9
eF7HG3+9KXqOsth0SFekbx0VyX8eY3uNMHdMOjfSOtfMYGBwtNlMmK64hCDWJVtYyrENc4VQty46
PBbtDhMOfG9P07CCz7Xk8OCe7hYprRj+kZ6yierM25O1xOOALGU/hF/EH/Ws/ub51IHIOfqcbEOJ
p+EVvv0cfnJNtgigwYqVAy3tZtkwS4Kx6cISVcdcS/IrTTVIeV9YTaiWu8vbF7s7C5jMdDjLAU8e
lV5xQ20RNmRPXIIc8PWf/eI3m/JW9cfblzj+ilev9bgEYA1COptA5faTY6F3EAUyJ0LFFe4aeFX1
59tX+OmP+L8r+Dd9n3FbenEUZyIPrZg/vR+BU4v8/3URuHQOkSkh6vHa/hFkGfvkzKVZOVE1wPz+
O+k/5Y92jLuD8HhSLukg5CtJqnxzEFpa5ExubU5kTKTBWwGhWKYDM9pCfp2WBYdxBWG2pIb09vOT
8mevyKVEz25F4HO7LzDvmHjuMjqRpMLCkEhAyAy5V31Od3wIrfacZ3gxDVAwcisiMDxXufO9kxvA
yuKazSJqExEV3XzBAvWaNN5/pWt8IMEIXVbW2/f6Y0XeLCdOMkuRmhBwe+LmPZgpvH/XJvepGVAL
BnyPY0w+KxrbbnaerNS4LHg3hLVakNmnVKJNZolCv8HS0Sr5I4Of0SDcHDt8+8buHqKyjxXuUNOy
JC/Cudm+NsZwBzWBCzBNm0kKk6bZOjMz7Hc5YVY7pE9jt/1V2BsTohR6Gay15tCzeb/awBa5tMjd
rJlyfGvgwJWgiYuUNY2/zEiUAkNRmrbsxTh1VCRixaf2YCe4PRkVYS38I+pV5OfSvn2uzBW6rd+O
VP/83qRMhFEAwT6UcwPT7b3GEebB87r9ao8LulyLCpVLznR7QSsfFFwr4AKmDYJoXDGBsw8LPabt
USHUi4feJikjGo2/S29krHUaEdQYZo0SdJmgFzM11sOTPS1ag0CH3QSNjWGACs11uKSl861p6VV7
1YgVbolWj7XhnAWMlavVCfVgXR678j+XJb/GpS/lmMTzFhTLm13bprplTokwQm3a8LOh2jBMyEQA
HU2DN7rgT+wyqmg+aHr/ZNURxNgcm6ZrC3HXDsNNPcnSYs1o+8qLJKY65dJ7prIN+1afLUblwAVc
qdxHvoCJPO9nPJujyWFsBODr5u/oDzC9rd3YN9yvzp6EiG6vXm6eTd968IxuTzbeN33JoxpDEcqS
t+WRDmSoLm0niygsQ9Xe9jS2U7cMdlMDYd6yOTDL3H4Q8d0FPVwV7hU1J0uwvanbjTszapn5Q4ev
+SJ14Em9M23jb5HBgD5gv6qlNYXhcwmqA4fBw4FGmU1gpBYrU+/wcgC3nTKvwNu0sB7Wae+/Aten
JqYc9gzIabcVKsqc0u6rbI2gquFrYs+4DHd7SnsItzOzOUx2Vwjg0yiXAOcysMySYp1zqEcGD6Vw
jz7wVHsGdXwaP/Hb36h1d3fcGpRWuOLCt1hoN5vtbII5SZpliRqTBoXVhFX++1yp5wlu0mjUMaPE
kAroHnUNdRaLRU8vwoWWIb5vaAaaXyX+D/7w31yiG0jwScogo9e/1wOdr+FbNet3dU5Ed9iTD0z5
2MC3j/9tilMC6akuGJFFFzP7wdu/665go378Lko2tlAuq+L43f84zMc+9wy6TEsEDPg0YR7T4TAu
ZoaIUiuEKxpYoILoOVK4h+vJSPSD69u3uwWCGc/xKYoT5HnqNq4EhmlUUH9wcpz2WHdYTcENbRJE
IJN5FpOO0IXFBgcxUNYX6eeHs1DUqekpxRX6wb3c1iJ4Fg4FHd7yUbYk9nj9LDpXVPU+0AI3y+8j
PlzmAtFSfZ3G38aKBt8B3PqjMv54+6p3W8FxUSoQCAIsm5LpzcLS89Zh1eNRhrVXGAhpVK1T3Ddj
tNhFPCDwfftyd4ebA/1OkvOxkFGW3MagK0k9WKFyZg+gbe4Z57pSjBg07ywxn9++1P0nI6yj9UOk
y2ZzV+reMnw1JGdB5MNo9J2opJdtjsWD0/OugsRf7bmSrMSDJeMTS71+ayNxe5qtzKeWDjQu3P4a
QBAr4wEjh6Gvp3MOHNdbnHPtLA9Yibdh6nFpn+ep6NSCfbit03rLIBmsnKdIsxMVNPUz451lf4C+
c/HXb8coyb99olzv2B5JVOgf3H4suBjJvLK53ri9z/XLosB7LfmDi/z0gVI9JeFj6pimzM0BrmlW
lpk7TlE6/5cxztAaSnx9FBtQj/7gTyGwipvsk5/q6O2fd/c4FduAYP7apXRLQeTmTWrY9uBM0xHi
zBh21hrJvY67DeAvzXb8gRldMH7515ckI5O8RCWIWm6PRIFLXQ+jeYgyHHR6BiJVV/xStzY9Ibx5
UYXLory+fcm7L1D9SAKJ91AD+ZzIr9ertwhR6EMAYNYp59UcM6jRYvhtO/2DDe3RlY699x97u9dl
Q19CK4gyABab7Ud6asLNtp6ZMXwQM/8oSbyK+nzlkzVDrhTs42SFr6+Fds53Npnt53VxKFmUdCgw
aBP9k5TAN5j/4EjPXfPghJYIkm3EHFVNdRcJ0wt4Azy7reH72w/6LhA9bonyFiopgoq7OD6FOFzg
Jb+zAbgRRJsnv63fmUpseDKbqAphZx/c8hqvq7cvfP8FcWXSY58w+GfNTAQWDjPsI3jfYcjPDohw
xmNowcvONC+Wjd+91ml3UMdn+nEoSAfmYx/dxN32SxuEig0xFVo027s92ZuxAPag4T3gKpT/IpFh
BbmjwfduIwy2YzjWsnocvlYB6TRp1sOdEKg2ooYAaVkf7BNuCslB7SoVQs1//YgI8R3Wv0esSwB8
c+wpNBbYficLBAWcLBlJgnut/V8mGw9yB0nZFVORHTXV9FdaM2uae1X7YLe5D31I83nd5F1kKmyr
Nx8iIWSaDaa7nJvWuaqqiVPLYgAQejAjISV+DftG5d8vYhc+j8oeHVx3u92PyztU1HzaVWy0r78Y
250wMkIUc1bMcK9U+OdCh5bQUeXB5LNI/OoHD/3+gzh+8P9dUb6+4lBs9YJdx3KWs7gwbPpk1wn0
RERuOn+yCPBt5jfnMf344F0fD/L13sDZjPKRcrPtenS+X183H+2GPrdrnd1lO6yiHdzFutwO87UG
JC9otIPCFxAAmt/JC+YADOIYoWtmQqRDNrMPQFnevqVjdd3eEXdCd84m9L3LhKbCbYs0F9Z5klDZ
irJVA8x4uX4vZ8N5NzSFQoKQz/5vb1/2PgM76lp0q0n0eRxoQV8/iSrN3N0AAn/WKHlO5F3ggBYU
aQOiv998pquj1KoZ2qS0cQJWqSABlPlH8lXcd+SKUztxSCxztMcmsPwHkdTdccHNUd0ljpFUI37o
Zv95XDQOsk0HvefZqtAinfql339baL+9WE6nu1PiLvV/3n4e9wvSp59J54OSJXWiu/gJEPmQ7guY
+f6g8nQMHUEUM2nbM/qJGU7YzAmW95u0B0ahEh9yUHcoJv7tOelz/jvcCEE/6d3tbVjz3FhDvxMh
mgmyK8F0Pn7tXoVV21C4UGG7cX2wAMVPHjbNl+OJH0VUOhCvV8Jkdcm4ZzVNeWuoMHGp97hpve4y
IcsJBnP93FUjgkpj+033PSNmuMafNs83jlzXPM0bf0qk8DfyNjVP/Vj828YgFXdmCI4N+qip8KW8
vr9iHseqNSbnvHS213zBN5YR4X1Vg45aPuMREeXUP0J0/+Tg/BE+QNOVP5MPFL42a5Ek6lzkJrgK
b/fGj0yU8Pj7xlLf6tmofi+Rpf4NQxKNwwxQ/yvEQyQmby/Mn70dWpO0qgT9Yfrtr399syW7BZDS
PRPvDDkTxc7+HQF//ZtqmOY76X0uP799xZ+cRigJ+O5o+fANOrdFU0MOa+ZvbA2VO9FtHAwV9vCt
gqTu9tjcmeHvHQk0bsdm283xml2zwydpsP51S55XLy12KHJSOvJ3PeHSg1DSwwc8a6tV6X98N5uX
aNw3YD4pjkI6tBsNBywrXA1wdsZiO0xSLeQ1Y6b/kQ5BSB71P7dqlzyAbdpH4HPoA27DGG14Wq+t
654xfKpBbTBwPqDdLQbvPCAwxEaeaRo06kmGVpJYysoinMmmLsTxpygulcyowvRKdvO/jR+4M9RU
Ju1MWhU0tG+OtaRzDF/rxsOxyoPMbMOQX2xo1Z49C7bw1WHwyDRDVdC0W9xCnubEwn7PJ+J4e+3c
RhLIXUzh2ZwWHCrEvDffamOXKyY7CFXbcnFgO9VzhdBRI2ELM6ZSgZ0Yq5/g+7DDeXYse1PXt2/g
dh8/bgB/IfRKvCsHdvzrz8Wj7DpwnlBTdlXpnSci8hW7OBw2opnYq42k3VLdXBAGu2cK2ot/Zm7P
sx+k4+L+QTDydMxESMJu6d/qORAAm2rOMve8sa5xpd78sHWdv9qCpWFCMglmy/1jA8hAU8yAaSvd
Ld4dXAeAOMyByxR94Jdbw4CE45y23E5C6twYY5uFeLDB3DVviM09BymeA3OD/PP2nSHyXVqvrsBu
aSzeBihTUd2nVdgCSjnRbTWu9lrQ/yow7BjbtgH5YYGzEP5/ce07Sts9QaPBdNLbb/J24ztuC10A
rXq2AEmO+vpN8sW4RltxW1Pmrp9ANjEtltNS/HvXbXOQS/z2kRzkJ5fkqGEjxSQLzcttHAwxrLUm
Hy89H5oZOs8Jv75M47CCAVBAwqQe/MTb2M+l0EleiPaWnJ997nax2rtnT8wyx8xcITFFMX9CBYvt
gzfNpxwIacT04Z9vP1br7keisLDo6GPRiEpR3lZufLmqfmDfPxgm1bscmuupqo7Jc8nc4761iNJN
tZ48k65Xtlt5kK6sw8F39kvJwOypN7Hsaje4xgu7G6iqrg3g4dKUmvPp7JUAv5UiMNp71I4pnn5R
K2F5MsHqP9kaXQBCcE2aJUA2WQBCAD1V14L6HI6aUChWbcBgmSYHMDURkCcmcGZ6XR8UH+83c4q8
R/x7qF+ZnboVggBySteCsQVcMYZzX2TPfgP3BNx1ywhe9qyb/vdxqiOrEBG8p7MJS7nMxwe71bGG
X50or2/iRxDyj7IIst/RXeYKVg/+Znvza+r8WW5/vf3C7xbZzTVuFllOKmQkLtdImr+zqoN7ml85
9PEdrMNssB8s6fvd5MflSKVpvTq0PG8+W6xSvXXqDZ9EgjGl0oxM3CUKWGsgd+JaLBiUbM8Ct6iN
CU3bLy6157x3ENw37vzy9i+/OwtonB4qe44Bl2r67Q6yOl2fOknjM1a0AmoGho2AsGw+58l+TqiG
pD7wkfJB6nIXPbk3Vz2+v3+802nC1WOGCsXsyACts2mWp6qws78YlzBPRAMM7vpQfzFWYqy/6IH5
ODg3TompH/z8n7wKVzDhx/7i05Znk399Jwitk3pdmJGyvdl7vy5N/s7qZB8IAWKYSRQH2nSqTy6u
W2EhupaKmFQ4R3p1NFuO9zsSe3LRHaLx2+/l7mxEa4efzw8djaQ/f5NwpKnZ5otkznYgGYf/DK0a
afR28mxmUt1uKsJ+8lw0Z8AX377yXdbLy6HMyYQIUh5SndtHksgsE3ClXMLH0nimEvYHM37YCls1
hWXP+gs30vlEamafevRfIS1y+Ogth4Hd6t/WlfLzmFLqHib+2INbO77D13sBt0YGRs/6GJi+rf+m
4hiwJ7wEqQc/f9OXA2a+S+erUPU3LzOiZOp/d7LsU9eMF2ZwHmxFP1u37IJ8tTwjx2FXeL1asqnx
Olgvbkibi8anBtZ1GKKt8dYcE/DddWQKWuVMIjORAVzo0Wq9bXlxWQ95/hEy0XolFLm5vqE60VRo
3goGuSD0AXhtS9FcK3rfp6LggNT5gBftvvTPvFj3hXaHeLAy72yHDu0DKaYpybgoxd8uTXvK67ys
Wjt0Rv1MiBEzC/acd90VgdxnQ1gQ5vr+CUk8CN4R80IG88DdxViy4i7VUsdkXse3adjBF46l2WMk
Ke0/Ng+41eZ/kzr7Szh9PLbFl61svVO952ekn0HrYlOHFdlsYZzmOzFL7ruvGtzC8DhUxrkUeJBv
ORGjms4KEphq11it2XOWOZ/6zgJdBOFQblDjsxjL3ivFmsBUsF+94wNzX8YSXe0gaRuOn+0mfdYu
HkFMJyKA+KIxRawW97kYu1/fXtOWvF3T6N4VPTG6b2hv7h4nTkw+3D3EBcYs3q849xHVMHTlgAIy
a/t3Z4XY2hrX0h9CHDdotvqfODo+YecSULEKGPwNaLqEZSZDYeHEPGE/2FZx3etnMIPh6KdwJ3Gh
wDWUAa/rit2807bv0HxEo5AvqWOC035UOrs7UJlwpnGCoAQ1OrvJ8f//Y4Pvt2RkKSPK2QcsAoKO
odi/FHMP7xpd4kuV2a33tbfBzT3aIe6iBS5M2CZQhNHtuwtPB0bK9NR5+I3UqUXrXhGeFjhQbBm6
zxKmHbYKbFXtjGngglItpAmyniY0TZhgAUU1BveHY+N4ahf3kY717qkcY+YOOQTdamQRt5WrqjTb
sTX7IfK8/IujdjRCOpQWVkijFx85xdtL6+5ZHBUBtsqjmit5FTcvARCg6NtJ9lG/6udsbl88q/h1
sLIHB8ZdCHFchiP0f4UBNDFev+sNkvTWrwtjnHn/0Rkm8HD7uWO0dDGIdfP82g39dd7NB7/uPn3k
uig7aN5QbhB31VneVrabQB2iadj/BFv2REfyoqwl3LFZwTL9kpTTtd3aGN7neeug7q36IoV+h0VF
eipRGA1axcC/eAX25e1HT8Xtdq+mUIpmnsa9x7On4X3zWDynTe3Zg5BtlLMqrtpLwQDaZZ/2YQl2
a42cpBVbOM98rXAcZ239h/6f2QBWbDYShNrDe/WsRsAaDK5bG0O6ZZca1NoEegtVgdR7cnvMOD+5
fYHavZzwPI/ZZECHTEOd+ues6O3q82gN4CdB9PgTBI7RGlX2dZ7N1kHuVfuqpMnnTcbak7mUQsZe
ZpvtL2aLbewv69yk9rM9YkkSGOgB8AhE2m4wQV8veexjaMFwUpN0VveSdV0zlF+YjazsTy3TkFXg
VIU5fzbLXpmxEnlW/FFRXWUXA7o5Xmes36zrWPn18HcHc7eENw8i4Zwti+zO/rCl/oWR+AYyZoaY
m9SvyxYb/OZkwmdMR6+L5wF5XU68CLf3SWPZjeXD1KT9J6PtEh3DTHbGj6pKSdLWtez0tdGwznFl
Z45hj3KzXFY+f3cfqNIKcM+YzFvey9Azn/OeL3nH61dmaRmpiUn488rQvvWeMYsqD8d2ObSNBaA5
XDMGvEczZBXZZ/RsDZqrZprba4qxafqFwkXhBP2GyyfOx8jAL3RPVf9NDDUo8nmfwFqOSbG3hA0L
FVqOQ88EEuTyQAy5+H3s5/kIZA9C//xUdKqDM21u6fpRjOh/YhzMuj6kP7k0IZjWdPpQAWPCDRCh
CE6oe7ZBkK7HGUscKicNtmcmxFrLLWX9OVe7ZQcYH+jkS9qYuXqyRIJjcMPXJi7L4K36y0rFzI7t
dZrc68Azrp5lMnrtk7fPnnxmXMytYp2qbT/VGKln0WRtxf7V6UvHvdBY1ZhGI6tLP2ZTqfS7ohN9
59A6ao3ivA025g3zwLmKFzRJNh/uPm9hylDlFi/QCOV/DDwlRLAoZrdib8JjBR+Xw+oe0nXW/kVq
WGLkM6O5jJw213PYd+PhtsgEvoGbKApxp39ZLLGun4rda53A7aCqPrnIx4cwZ13xkDt6fR8l3gft
RxQ4LZidYS59jDqaJTciAeC6eB6yUo8XGuKrcfWLZhcvEyHQwhW2Ij3mkXyFHR3AG8IdsXlpe3Ln
SjrfGzoS4jrAtu4+rSs5/fd9kXJ4Hrsx9596e3bleXRnS33ko+6Qy9NFmD861raQdwq3b1/kVo9t
7KayMAMYyI5zztbVU+ytduPFImOOsieiGZcKbbBwi1B43eHnkNh+dUZVmDG3t1bTeJnzYizwyyig
+1Q6a+AkZMC6LrlOMV9IsQwZPlVjPY/ntINXe2aWVqGTdodx+eqPnq5b/iKj6SM2kNGETS/wO/Iq
wwWCPU3WcJbGsYLyJhHm56p0/BSSNtHjxQGjnX+lsdvzkkTB8PKGjyyeGmhW3KtbAcQ4ZeUK4dHF
gTY5LXmnZCR0545PeB9kuIVv3txGA8ARRizmqlvPwpzoxUwZsuDQBuVP13FuluRS1KWpox3aw3AR
0wgUUMFBKT5IzAuxCzLxkQoWvY/o5PJerRdHjgZVw3EGY2zarQFjw+ozHY/8t3MweTnwEZyXiGQR
XzvwVnd37q6ETlPxjjKI4BdVfVrGWwY57iWnUgXI3K5AeBoLrH8LLADsdMct7CBXxEThiBN1GWY5
HBRUYyB8T2U6+cDSDC1SBHVrqYJttmx97jNL7mdQaZQVy3ymWDRg0m59mPGW24OyGHvzY4qhK4FD
vTNZmA2dcoPN90eFMrYgyMAHKxXBrosZUwW6AjIw7B6JdOmKvHphazfdk4v3G31Kr1MDtY+0zM+t
MMc2aAzc+04LNRCmyTFSEqfCXrD3TXC6WAJL56BS+VWr+WRt7H+RkYF+Dwe3tepvdB+lf0nbEsSa
iVRGxX0GMebsNRnOZBKFoxOR1EP1Rt2KZ+W8TZ4XN5tTNsFqSAVkFFM4iBtjkQ/BLj3yvdrL1j2y
sZPCuTHNGfA13Y1x4c73UWc2Y00s33V1N4YFoKz1hE5Rt0BKescMRweaTpD6eY+2LcsgQEp9MBf2
EsF6XFW4TlyRCyp17tzOaAMjG6b2Qo6NQwb1vnx63zhGMgfOnB0lx6KRFOQIQxcIEWOH5KnPCS5a
pv9N6tcF75FzyQMA7HoNhrJzb8HeF84KvcIUoro2ibLzXwTAZbxTN15DmBvJkOEp5BhpOLAk22g9
/PvOUjYtx1VuUIlchEGpTbu0HrGxYk7sacbHAU8SZiXLyJ2F5ns3OgEvsrERzQjOivzi40epPqCS
Lu1niFq7GU9LM7on1ZlbFzSceCmjm/5SXma2ZrgrRtrhV60rppR0k7t5iMtzBf995TUEqVot95Sm
mZThrtPKu+wDplTnXMwNU5BOmpdh4TEpAIHHJc4Egp6SY62irqDUWnq+WgX9YJwHzC7BjAKf3tAY
Z2y+ygXeLMkgrJ5glpnnIxpl7w4XvxNWrC0XQrjygHTh/wb+mFwbBf55d/JqC5bJz1m9u427vQPQ
UUa4bTrixeI4H573xm6tC/4dh50Ruy++AI6fNAHd+00Fa1NAo6+pjcH/0dvcXbA7QzjHwKM7BDge
ZHgm+KvsYkdOxRCVLfgb6NidP8VrVyn8ozgHq2hKp7qPdr8cxanpjlZkolA580Z4A894Pq1D1Am9
Gcf6aeuYsSKx/uHb6UaSshWUjKeB8cvnDu9ZoIAOraMXN+/sNVpx+KLjILFwenKnCkXGzgZfvRwD
m9tpwUsyC1hcDkZOCSiUp9RNu/kMTLohH1wl5Jxx6LI+oobjK6rOs59HDOfjJ9AXomw+TY2Tz7Fe
wXIzur45KWDnvMvDpCi0hnibFg5brOIbzJzNL6M+lT/Y6Abcky7vXSzh5nTnDSbawRFEdgkwobzw
sPno4PaEXkOPPGqdMssCzlivC/oxs/5AY6Dh/Y+J5UVzIcyc1tO0OEFCc3EMpmIv7CfAO8o7eWy6
eHUtJg4fwBehEW2dn65RnoicyUMCEaxqpgWat6jY+CPCbnwpdqc37dCdnUkG7Z5P+BO1K4CabrB2
hJ85wdAVAyNvD3KoNHyC1oRj724K5jpGmullZNsbXGXiOra60bV3P1qHtoJm52KFQ9He1V7c4vrN
1oJ6TiAPGXv3jK923n6Rzko6vvSYlEZUCQGvNtx+wZyXmeXBnJpIRyYQuJwunmpW/AAqp43xW3OT
L4w+gLJx7RxlNS6leR8v6az7ADZdYiItXzf+TcLmFTR9VaewprOO5LVXuwLKvBc6GtJ1Mfho5lnH
JNnl+qxXYPbM7PSlBiq2A5D1raVPoxIjIdKfQwXDNAvDGiFImEmc2To6kDVQko0TXssFUyszIn6u
ODlYcfSVFoGfW80eeYPXs1niOrQQH9m0B5ijX2kb2gxnhTDy9vkTetw8vVibabi4ZjR2GjlUM7AO
pcuoYelDDDfLk5vL06C6Ccf3pSubjzqrpgz9IwZsEbAkMZ3nbR3Mi4TBhK8HhYc63NzS8c4tlWQd
+v4iZFQOIqEVn2KfdNImIKgAnJe3x3NvNGiWZK7874VjweNy9UorRdVYJQQ2ToA43/J7MXklhULK
5hk4l7V4eEyMX00eXH7trWvYpTPdj4ZKSxH6wlvLD2O51QwQbJ5mVgbLhCzwpgnXHQoJbR91npUv
gbbNhEy/kanHWy7G5Zlto5/fEdeQeI2mv/jMx6Wmfe3xWy+RrxGB8JaNfD3XTY+ZiZyzMo3WavFU
AGzZxJslo1vGATWDajOnDsMBIGoMH6xUPhICjQx7IaJGA/kJ2gM4735nZJfcKPyEKMfHW9J0dg2w
yJ5sCS8eR8JT1icLAKiiZ8xoP1zvrrTveyu01nxPPzoTDoZ43jD3Tu4jCRVXnL2dUAuVwGHBANkL
R1khhXCbZMOtefRS+5vXdAyuLUyIKZ6A5epTPYi8jmDkHm7TVW7rWPiu2D5WS6YgM2T1qM+ZJhoh
MJGYqOQIWKCubYrqH1ZqCusHnRjig2bRd8SUPPsXf1xxYO+B2x66STamMAM2WcKYrK0lGJVhifcl
RG8rsl02U0KDEcubac2NFtJZvlfPi8h2fa3zJE8uWdV4lCVrRgVBgpUZct9aorhHYmCN8QA8fYlW
AWk4zOsCJFB9VJ3ASrKyrh3jTj3BVzKkUW5PCVleVzIav5XadK9SYq4cqERRk7LMzfUjcFpzjx1o
iev1jqFSz0HXbcu1dKBzRGXmF/57Iu8cnAGtuAbk3t5tT51FHStgOoASAs9rSU65HtmdvKYssLkb
59E7CSTtS1h3vdJfK7pAdSwF3JxwG10LbECzZ/6VuMpuIiN11z4eCkNSvN/IR6PN8hbMDMw2W77K
0e3dy9Lh+oZzjTHuUXNozAIBvHgJHITLhFrwJ/bQ3PE3/+iuOair0R1BmpiYtjThMuEQFlO+x/3c
XIB5freTVBRBj8y7uxRIW6zPuVVl/oX11DAtlxUNv73NYXsnHfMmIFQo1oRb25Vj4Dst1vGkamoN
x8nWWbDR+p7ibim8/YmyLsU8R4P2uPDfFOP7Bc5wFvujv/sfFL5eBdR27ifolpx9SWc2dBYvmcn0
mbjhJGK+ylrP+H9jnJHMpjN+2upiwsq2bzAYbnyRYc5eTEV99kaJ8F5vrTOF6OYOfUI/F3OY0HPC
AWoi2Hkyk82Rl2I41LM1RYfhq5n29PlwiUxS1kmVoYcyWs6N2Nez+9+p2nfsZMQA1sjnRBuDamqm
8dzbbUo+OmLKErttitFDP2Xgy7MldSag/ntmRj7TDX5c+BQ1njwaOQaieINSUw19jwLPTOcxlBgH
OFE7u3ZyTooqEc+TngwMQHq3QhpEwJtD+pOtvpZJJ/KLqCRqlBUUg3XlXnf9a2FOWflxySxjfme5
DI9GjSiTPEQbYHJK4rBbAvDvhuS6s824T51UlXcuUrU3V57RfLS807n/BrOLL9Ezs2EJAeG4qIjn
ae3psalsGCheVGUbpo5MurAtdbs9WQr/6GuNxRhOE1bdRNm8giS2jMlkvdkVNUi3EkAE+53SArsH
GXxgzdZRN2qrcj57hkGIjfVbpkKBdsCIltRXM6K1VOP05RUGip+xoDM7LlCwoaisHTNkU00go7EM
dKM5azDbm+vBMp6ardv0O59iRncqZp0yAbvsa3LRBWS3oDcNy6R2pGgRDbNJcaLz1zaJIDl2zRdX
jgijNpzczIBIQHXoNox0BalX7e1lb6rcw6YaoG3soCMorp1cve66CwP/ZGS57DkiwQCG8L+W+xfJ
14HtJwDFNqzJJU3GUtN+D6rD4yViFqbA7kuUFoOKdoI/3VIAvYkItqX/XqicYV9BZmIxTTZOc8hw
JUW+xKBCFRopmG0USX7jYu+mIfP2m8BceVWpmYQQfKwmsvG9nCNftYLGnFUlOcMRqppx3bC0fWIF
O+zSdlbiL24teCuRJxP7yX3Can3nNvePPIG+vkLyAqkPualuzqJPpoEVOyoGt+WuaY/UBhY4AvoH
6OwNlGng5X6Ne/yciv7Z3mof3nc2M3Cr+CSYXeqVBdCR+uJwnaZhLKN8XjDhgaOtSS5XU6vr0LUS
DGPpNl6kRp/pvmouF0y16xS5xmlMDQO7kiId9cUie5qfqDtgPkk7qyw/bi6a98/YA5CVNOuQ988Y
gjKukee8rHDKago0EzGLfB7TqWUoE09s66L8MjOumdiy8mUExqWgQLoZypAtyWgM9BnLCOHZun0a
mpytzc5NQ3zb3RHjURRICxk0/C6b0IdP5V2Vdsb2QY0DOTXoEa/4XlothO0BPCMFmF3U5DVWP3Pg
weqEPDjvNRAsXIn8eJFQ5D5U1Ht3lqCJrbUavJRFI9s+dU9jImrxZ6tNfHnalW32SRq9HIJsYqiE
tC213a8Ck5D2bNntgt9z13gyBL1aqstIjXd4B8t5bEJ7WWaA8WZKZZQouGq+YYpq2rFBAX2jZGD5
Wdy6wugBwjLB+LtGLLOCl7b6JVZL4ydRRhkC3Erj0m1mqUn9NJjONn3fxpxIZ/FJYmFjW1WXXXZ0
uKQJTl23lwGT6/U0G+iTQ11q23i3GUxgDKdFrJmIEBtR/53LysvjXJlEGwv7jrowueQ3FxeaBV67
sAVr3PEa3MNkObFr40upEubU5JE04Xtnseci8biMSd/VkWv4COc0yPKdaHjA0qOeGoXzKdofmNaz
l2yx6YLwecrVjMeSKjYAvNoQ3X5SvH+0ZKVv8r0tKPOI6kQvYxNxr33GUhSfh3kyl+pq0FoonznE
Rc0P83psJCfDExTwFYMILQPc6fuVHrIOKq9pkMuVut+ufrUYaaRxVzVi2218I3KWHJ7stiGFjKeS
GnKYQqLvo//h7LyW4za2cP1EqEIOt4gzTBIlUbJ0g5JkGTmjkZ7+fKBPnU2CU5zyubFde9sCBmh0
r/WvP7CMzDpk0Nxjzxvb0Nx0BetSTyXvsf2WlVrV3JBIjf+sQoeqBELdiCxiEW8kVgBkcp+0b+0N
bp9MJDAQpzEnpqIjuRLIFWp6MUC+NPpO6UNCvOI9dWcYJFDyCgtOm/zH5Yu+qKt9Yy5ggp96Q+8G
D09zKvLOVAf7ZObxqqL7BM4M22YlJAM5H5FS2FjuthP1niJiDek4IhCzRjK5cRkfgH3irj9JU9vQ
d+VFMZNBa1qZS0JpVgPj9PC1FHxutlCxJyVqbCMb/WJZKe30GJG8r60sXXgYZFCHWVFrzW1sLZUT
zNnWC5/TicQp6mLyEoclZ0xd6DoL0jVzZ5yCcXAI3rKUiqehcizUX1D0p+iJTUFM+GBmKafgxid4
28ttS8owT7u/M56tjOe2w9GA6hyLY6MyiSQCZSnTkzRkDDc6c4DtrTJOFcEisRXQYu+2ySwWLJR7
a7dThiWIIWzxbLPs/Gu5/Gy/XD9bMSs1Rsg3RjkO1Wk0haScxbN1czHkwCyDPJjjl+7Z3jl+tnqu
9imTB3qNBXQy7nbQcMCwhu6ebaLbZ8toJVWwlSYciapxQqPQBpWSKUVYPNtNkyTLys+wYgOgg0eH
oRHwUfU0xIQTY6Jp5uJW2xGWUwtDtLnN5aw2wmTdba45Q6h7JhjhaH+frbB7dJFT0NTYzLrMX7HL
po/CKYN8rGa4J/0jN3CcV/AIBdjqCCLfMmy3UTul9WnRepuAEhyyF6JRm74N43XukvuiX1viyTZk
o0EHDrKECmTPLoQFWpOyjjyRCMXJHAWaXH3ofVumLw1o/Wb1BmhCJqacDIfqs0qWnLgxt0SUnsN/
O0eiQEUMpm+37SfGz8YS0s33qpuZtY6IIptz/UzfvCyAnAI4VG2aWYpUbfddBpkDRhvXdTPviTcv
1Ru+wG5PqGl15zGOZ4GSzzJw4L1ZF8ne/LTZI4a5xVXxHZs5B5chGpZ2cCvTYK1WPgyaNrKPJ2vB
wz5eqUJ/JUvWteSCEPKXuLTUk/5YoE9Lzq1iTDmQm0rKCuEC5XDK9VzKT9T2SeqLNa8BJuK+tsyv
7WITe0rerZN/IJl30c6ZaEvb23SnYKRChMR2bys2m0ABA1N7yhxRTY/ZaAstLLTOyu6VaUvmr9gK
zOZJB9OOAzFScQQiNe3lbGKX03y0h1bfAnDyufuAQXVXRZpJsuTnKk3X+ByX9YKSD+1s0pwVjnkb
yrCks/WmrFL5ZtKBXiFzEoJMapRIqi+OVA7x3aBAoY7A65buJmOWBdZrdBQLzHUwviYSS+2zX2Nl
luqHMSnMmaizNJN+jzEGFr/MHFPlCGmcXN7FDIuIPJCA1kMnnx2z5O1IXX5bCUtJw9FR8/ZJI028
/Zs/eJZvt60BZtBFT84Ag33mZKVp7yVzI8kWIlTL4vOIV0ndW5O18vNJs+unbqhxsHHElCYn4nW3
EiMIY9mggzgz4Q7ehkO5EsL1rMhJ1Ha/NlV0NOoJTC/bzxqD7OqKGOaBtIh+Mu+TOCtzFliutT8q
UZHPrvdJ7jxaVmIqAUCLoXsDHtPr97YDn/w4tlqc3DBgT5RAFwmNt1xWI/GAujlQR41zY/qcJIUO
ig7dL1AU0IUIrdcoblLZ3nbDQinH51ptDUKvaiKefsAGWpeHpSOf6nssgSc/UHznVsiUeCYqeAHQ
uCnaVDJOTcWCC/JxGGpcQhob7DdOteIDPtc0SzKhvlAnW0lfwgliMx69KeOoYJwqAiilVS1XSJiV
md73UluZntXIuhXJ1Ln5XUOlbQaUDZkdTmOZdl9Y5qTAyliPAxeyo5thqsFV/CyVOpyvfs6MDWP3
cljCUkpgzncpa9mb5WonCNdmsd6rYsjlz8We6e0pQNXj50pn3M2W3q4NpC5Jk1wcYNjYGzAPaMDg
kBoE28TYEOkOcSruWrjXZAUPi0G43GK26V2XAMX4dVMLanaRTDGVB0J7+ir8RTys6driw4RrXvp5
1FepxkMO/9Eyp43C1jvIVHLCvanVyYnKB/CHk0ONlIeiHPLNqwkwTcMlVlsRFnMr4k/ICuT4JmZy
Gz/YoNF7naBN/bkEBZtCk5y19LwRaUIyLNmdHeY1TsluLzugPPZSM64vh7EkbXO1co46lpZV/kZ5
URbhgoil9/UKTZ9XT+lsMMVN61/Qm7Y0GKaWlJlmNEByJ4NI6ghGVZMAvBPGQa5gyXhiW/O4uNnM
ZRseCiAF/ZYw9F4BfSjTNZJwGJ4/cPBioLwA265+O5J6ip3kZpIOOtlSy9ZgqBU5U0axfmOQOnd4
ps1NoT0VThO3xITgNrXe2kvZzGEP5CFJH4e81JXPTKFw8U7Yi9bPQHHE+XbtPOHgg3e9lQZ53mxr
JOJ5Z1OOfCZ3w9zqkp/P5bgGYzflrQ+BMR8Q/JrwtEi93Y/BCmND+2mXMLe+2DKSRzM8E7RI3pSU
+XUFfH4G/9BaP7fMar4f1mqDJie3BL9avRov0O9AwUK49XYWmSBwTZjWlcREMali+4xcqmqBPeeB
uRllIOV+RqN2ihMEeH6Nrb/qmTRTGPbGayeHHb1A509KY0xw7PS9QaObVU4Cq2QR7TNPSl2YijJi
tHwpvIFU0yIiR4B2kmUCdGmDVSt3FNp4E6QbjvwPw7bRrwi4fe3dMhJX5znzHlxtKr0CcM13wPbZ
j0Bw+lprsssOhtlIK+HdH/Q24w9mRwBabl2Qh+E569Dbtw1N7v7QxQY4PA2UA7JM5gQ7zUQygDbS
D0UloRvwadOM2Sw8HAYHstpT+DvUZ1BwplY4EXQyGpUMk9d5Lwyl+Ga1ViJ06zKmwcSVFMIGKS+V
5lcVkkQ4hFIfhzQ33IklCAwLC2mT+4dqmBgxJCt+RUFG0yJ8s2DEGeRbUViRkXWLQreiYKiwFTA5
wt6CXXTC+HHpyN125BHrGSxAMAHqSEiA0ELWlNBGckkp2ZQV/xoj0YHfQfRcbagNIHeRUSDjJToJ
OtGRks3g0MuCuthUxVu2GjeyQmyxODESoz8Cv0/NaGSkl/loSbjb1Rlxc6zzCVOoreVjYw5siOlu
UdIGzYcGk8lXBMcRkGznzOQCSGoatmMaQ/3TOHS8ONGS4h68fw/ZLXiRRGM0Ha19uvK0R8rhjWdo
VsvXSZMJec6NmoTWasFdGyvkBLlETfHNG5dWm3Vo5fTT+YDEhyfZMfWFdcC4JLbq1fymklc5BFvc
7UYUqlONHhNjC+opK2HwFktqVXYcYiJvNjJC+xs+bYgW0GwleLRU+BRckFtQk2ewTshTTzZLuIZd
QosqDKZ3gdm3i+O3qmzJTxNztsSzTfTSAa2moWAyt9bgRECzcK+SXFJuDTo4zSPysqBPVdoc2QqJ
mqVfrGoMNqoolfG0kEiQwUaSgAhyU4mzcwqmVrszxfsHGTnlfFY5oIuHri6V5AQdDMsfU1ucHnB1
3luo3GYAgcDTGKLKLBiUkDFNBFcBMbAjrK7pmiCFqbV9BZGV24/5BI/glI0VHGZwGmDqMs2GkUK+
ynW/2siM+0K3nKoAjyYRIMIcDXUK02yeV9sFvJKNRxz5Vf2GbO++ecSSM90az9qmcgtUE3G0WzFQ
AQbKrZng2cUC4LglXQOfaQEbTLnJGCdPv0lasy1a7yJx7kuJpDfyJPUijgaSeRefGByZ4WsC6cf6
KDlEgQxuW9KR3TAgs7LQwuNqOjUJVKMQh7XJJOBBH0fxYMa6TS+jlkr2C24TgZ5Ja6MfqhxCaXDf
A4PQbomB1o2z2liL+bfeOnNinzlaJAF4VJP98HGI8yr9iuq7tML3mYFHYj+ohsVTw0VMlYnOfaOf
mgvYN8NQBjmK2QZu7Kbcp9mXTnpcAXwVzBPev576hoeIgwC88T36COv1N74aaTvGXWUYQ0AlTrtk
nmI9/SAV5c2c5p2bOXgKJA5kvTLIiuHGaGxfMqQfSzI+pu38oMvGSRj9ad8AFIsyECdrRGXXfKWO
xH6bm8TfF6UewkTrjRuc1NkFPU0+BomChWoi6aY/dgvUohjairoiyaF+qt1WXp7mnGGTABt2Wc3b
FXL7kTK734fDPNLS0eZr1lFJrOO4kVgMdQMxOY8E1TD1kL1Z079feSlHJjDXwUZi93XS+MXo2V9z
ZqdiFHEiIwZ20PH7acJv62wMVrYUamolj6ubkQgMabOqT+NKWFKb4Ryk96bwqtTZXByb/5EWxI6i
BXxmGlmh9macXAn7hzkwHZmkHi6l02Aev0GDdfquYAhfFySNFIqb9RK6CTDia94RRzL7/rsMhK0s
bgb1b3zXJObJCG1qEQxEzxH7zCwhkxnNaL2YCYdWIFku4oeCBhyT8Gl1GY5UUJRavrtCN6+QcC89
ZOzlsQxBrIh8cCcuvyChi5qYdk0MIqgZhKh9GsnATpCo9pGVv8rLFXuEN8KZ/cfjxgBZBPdklI77
4npxvWGMm8FiGBNUcqnHrgK9aL1nSjKQ5mLn4ouQau1BgXH6ayMpXA56wh3QhtZN+ssaCnSCLJTp
tyPr0GjWdZ4p2bJZu2b4+EbyZMPVRnq2U9BNhvpHLwMll8tyNm0RxOb2wHYP2xSv+B2bEv8wp4YG
2/qF/aHp5w8JoSKcLh5zT6xSrSsfm/osdHuh57FlZJ1onEwdfbpmYkf0+olhHKUPsVhSxHbN2n3V
F8rPsyqhnPGQi1QkCj6PptTR4DBtVCitkfI8vsqfR1nlv2Ot5xGX9TzuInibEaAhq5MTLr2ayUHy
PB6jsAcyqmtM1gCIcoUVOQ6sikWa9jE2BfVIrbmP3DjEGL+l8Dt+5p3SZaEYIbM2QL4T8GlBBBJH
yWxWwxcIudJMa7OP91Sxj/qcf8d+5VhM/vY8DmSsYQq/qHQhGMMoRRVtjOqH22Uxp/p2tZdpPose
tu+jBomNoTun1xKNKRS9wBZzCvl4gg9I7OCQJydLXWrHA3AxyW0CM3d4QYzdGUjTZj041oD3fT8a
jD+b51Ho8jwWHajXUw9qjLX4sNLZHNY8w5566vvexOV1H6/mz6PWsejo+tPnQWyB/Zb+qYH10QJu
7MPa7XlwK8n7EHd6Huhuz8Pd4XnQuzU4yHmKbtoz0uAi0f/EZq+g4Z4nWF6kgMH7yjbSqN3YHq0E
pi7i+7Ba51rzYfrG0KArSMgPY1uTzhaDEw9ubrMG8CwQHE4zhXPJ6b1iD5fJZp6c42K2a69dVO5t
yuNSvmUWr1QRwd+G/anvlcz0GKHjRBRb1UAO3bjL+bRUpWBL5JIReE+5bsCmIz4+UBV69iBHazC6
wKldft7aeDFP2dTE9be5cNjPTPx+6jOoGKSNTclmk0Qoc1WABPVJ3oeR6fxgwbWjwLN1uSPJopDg
dk6GVEbklxnzuS8hkPkp3VHtQ0iEUW+tu96XjKm9K+i0TvIGTSYzQh17SCSJbXXU0NSV5sluB7J1
pRaxyMfNMUh3NmDlSWEuEsqbWVuL8SNMLAYZEkCCCKzZEdBcSGHFqdfCocMDVFeLSNnqpPVyKcW7
n2k1oGgtjYCTZkHqjL8oGhm9cS3nsO/IsAN/IPumOkkGdpJBWeJzhD+Y2u+2N9nqnBDc2A0kJw3r
uaSal8aPO8ngLWhaCc1WK8na3ras4LpMHsgJKEA1vNYYlfnsQAocfBiYuDVZADl44I4tBAKZv87n
qR9xzgEaqLUQL6QVHiBwt3bixrcporXJpnO+KbBekz36GYzT2nmhQpARhS9RUvkD/Njxs5CtVj2z
p+itD6yKlHnO4hSrjlVjTJvak2q4A2Zjw01KsBx9RSr3aUACYMee0E9r8pejJmPvl2MCViishjFk
CX2W4XE5KTkDmhQiVMZ+0nhrMygM3ddSlmCllgP1tEqr4aUlAhXGvYQSe1PKfhOJEegqaA0x6FCR
Euy+Nh0V8hlcH/sCfOZJuOvysUie0gbJIfzYOQU9k6tmOhV9Z6iwc80x/xxb9GmuqnYL3ZRDjxym
qcqTp7zRqqA0RrFBDqPvixwKdMgx/CQ29FLaymirMH52TTYn8NU81RdXq7kjppAMwoOEl0+Un0ID
5EMpg/OZqRPtD4xfUr7lVEFH9X5ZdDya9vROfH1QzWh40kEBPCiWUB4yMU6aMWqc4YFiEcyNiFqn
ue8gP3X9/HGYPhuD7ZPMdmIbCu2mvCthhKz1dqUiPYia/r0TfCkoYTQLJ9nDWQ4dSu7HohojU6jA
2rGB8qQle0yGiMru/7Vpzd+ymOlLTSFfeQyHFmG/tkkRqvMgHEwyjwLLCR5eEjf1EFlS/4VeP3Qm
4zNG/gG0P2huA99KdcWLQz04HuzXxGSDWSX2FgZWHIcnL8+dbZf93EdqU36EL0mgiY2tk92z7SRP
c7l+yBv7vKn1eWuUb3WWghB2Ibh6lFrDY2Uvn7dVvuMTORNScoZfc9fgl8so7BcDMWQneX5vxSn0
nv7MlPVKT3Xx5vdfgD0dTtZHny4lTnLwQaWP8nY5pY4VpYCz8LJOcT89Xlmih07l3wdlWZD2rf3t
HJ1AamGXtN1Oz9QHSBgb6hw3dHIk/blkRrOoEUkmnl1Y+7YQOJN2paa9sC55qAAxJuaz6pviLY+Z
a5VS2UdJqn/rWosGoMZzardnKLzJUP0CGwETZOj9n310xNh/9l4woqu0MdJ5I/JLa5NU41VGl9A0
d3EmQkeRHmnWmCBBGOS6azb9VKCnlWRZauyT8A3OSpJE0yA+6sAHCOiJOC/DesrPhW2dTavglMTB
hT/LyiAIigFzwdnX4dL3qknZWdxDT6EaRU09198clap03E7DDLk3lYBRrxnh6xSbL4vR55/Iw1Ut
W6FhPrYL2ggaYC15H4mk5sD8nfc/33+Ih37k32f4vwtYe6f+oj8wVjVTkF70EZXdD3tIfNGqsOPF
iTzru1atf71/uQtfBYYG/+/3WIfiunCsTYfD1keyMrmO/sPWvg7zxyWz/vt2xXVosRwo55ohH7bK
GlLW5lRk4S55S7l0H6eB1ianqXugNEZt8h9VtP/3Mf7vevvvfvEYZ3JM4QMlfUSH8tB0CzANIcnw
cbNVwhrlWhd5BFDeXO+wNQLLWsYEXBglsf25S20AZzXKVfsvw2yYMO/pcvpZFMljJfIT1gcwtRdi
aXGHXHrfRFzOjuTLdbyXKefdcEnKuiu7wtHP9d97hCXJtqTR8B57upqRMQHHVQ/vbv3QEB6xtfWj
7MRPmD15klafCPjzlRIxNAb7xEyji618mzbo/SV3bIGf70OnGwTjosMkpfL1u0lVXRI97CJaquJ2
rZ2oL+VwMpoPhtU+bDgEqa3jQwcMGYL5W4NgqbC9iZguGLenQboWU6ld2i51efdoo9fFpP7w7hal
ZEg28g3oBjIBOZ3vK6X4hAzk0Wx19pjGhyLKw5HCRK4w9V9PC86ibdV7LdVWAjazUw1y9BD1otKn
VB9pWXF8aLxKrSLRx7dzoYfDKp7QNPpTV51IoLpXMOk0Fjm0Ugi5Yx3J80KqNQQOW4twoY3Yp4O5
7jH9Gq9sMZe+eRIVZAuDRvJ+j84ydQ6zLi+MDulQF4zrb5WJoh4/luL7lRd9aS/bvfYULJI4GI4A
FpKAai0Xh9EeKcFpstEtmcGglL6N+fuGKCKf0BGR1tWl2kcVuLObkbVWfUjFjyJluyG79w7VWfT+
fV38/Tg1cl+2qr6NZMNkT1rp0gDCrS8J4elxaruYyn1cuaX3L3WACv9d6gqVKk4g4CjHUAh9pr2d
c55AP/21iNQdLRirf71/jYs/h5+BxT0wCcfS68+p7dZ+xn+mjwYlmnoYanDPdOVjN05XNPyXLoRR
ANYqBKwy8DhcSNVHJRvsqYvg1PtN/Xut78blZ9L8R+/O54f28jp76fti786t3EwLqBpRvPyYRyIj
pn/k/JPeK1d+z6WX8+I6z3v6i+vI9gD5RuI6dsHoq2jcqoWhdjVJWeV2jyWDiQfpDnniv3m0yrGU
TpPLoeyiNc0ekH244/pVkqPFll0botusw4TUXQyZfZlJvZj/vL88Ln2EJnAesct0CW8ahaxdCEle
YWjVJHRXRGpbxuijq1CLmzHXCgY4WiXpt/gGFNde5MUHvBuxWuwCpH7t//+LB7xh86w2C0KNzfy7
qH8aCaYk/9E//9/F8uIa+6J9cQ3oH5IK56mD74IlV5q5Iv9kjfWV8uXi0n9xlcPSz+ypRV7NLxlg
4Q5Z4c72k7r+A7/2/2PDsHZYnM5bBWg8nI1i7fG4ITKGwf29yURTk2s816/lAaj76OC4JukPbBoh
MpH04xG8UqZvtM/szAVZ66p8P/eqn07VfS53XwfErm6XZx+gr3kLoVhIi2kbnJOczcFqzaGuthjN
2bd2A2ROfuhaODDlE9IYtgC/t5NRLef3F/Gl5//ifo/+bqWmis2Oe7Zs4ksG7XPLPKz5lgN+vX8d
hHmXnsyzXyK/TicY5vV6gr6D90Vc8blo61+LiSeOlN6BLqLarU8Q3KNdClM6CgWT4cPF80Vf+Ii3
wxmzEHeQBFScxdfaPlTj/rnC0wG6RugUyHbOKnHlzBh9Q5X8DEtGonVDc5t9mfGuB4c/Uoh+xZwU
ZegUNrP+uLbafWshPzLEabHjx0lZKCnjszLptq+Nir91/Xd5Nm4kvQ0KSz7lKv7TJWYJ0BEMHOP6
2PwR1/D+aZtAPqMY2Iq51smEQJbidSIThok/OIQN+yRJ9f1AjVygaIJcDiSNZWUnBwulzjQMN3ij
PfFnhqpeYHColgQHJQ9t3QR1LJ32YtEqYarDoah4NhUtL4zdoLWcO7JiPCGNN5lR+GTs3g3lcu/0
zZNaSX4jGBs7y3kW8ic8YP0Fx7f9ovmQ37Q2c/lq81XEl1iJX1lU+zly/Aj26B+8ukBs3/QkeoHd
Ct4IfNRacoN1M26h9equSXObDBi5Uaw77XZlN77UP8JYUzHo0vnb0ZyrNM1uxnSbLVGfcYrc8Ggx
rmwhz+fw699F7i2FLPMSC8u+4/Q4rREys2+0ERQ4G3aPY8N3ErGrog1zh1H7KhDSuPjpbX4LTuKm
JZRkMUyzP6EZdxvDgMw99t+UrTBdQyvyqK9K58rh+/bhcyKZ5j4D05hyHovQEooDMpWuiWbDCfoG
WigZKDbDzpyGaGY+0GTFFWe0tyfhfkmCgWni8X86lqMVWKq55qKJ8JjGMrMInOqMhWyE+sLt4Opc
2Uou/kJaHIIIcLl6EwhmJKqGPp1fqFuMoEtj2JgbwSQ3k/KLivGL25gokmRMWCFEJN8gknxH+vU1
A2jHXSSx/DwVfzZFHwKKFDOwleHLgJ/9lYdy8S73uSe+5XwMx+qkrpEiQxxvIvQnt21LJrIuR2WP
KoX4nd5ao9G+9urflgW8hxeXPBzZBroYfp6KJqTezqbxLZtbNzWvJc+8PTJeX+VwZK8bBKzE5ofB
qXY70l81gTqpz/0O3uv7r9o80CcoQl5fa3/IL4oQq3PyfMavMlqzOiVut+2h7WKZI7I7DhnAlHlc
UZiuklPmt3IP29eXlP1exKAyoumwfbOhb622Hk1Jo2+okres80wIK4NPhsAKD5250eAKyIGrX9Y0
h2gwjXEOuwpSMThmq8Yu+nxlCCBmqbvqnDqewIGGuMit6lEcp+VMHFWRQu1B2UAeR9BljP2jVUX3
4lnxaqLtUEwGa3mCOJBGFf1XhM9FtwUS0qLOF0lO3p+RFabsEquWtlSscKM9pe4IuMbQCS1zYSRs
4LhBlUQK5VWle0yYbHGqRqEw0FhmzI9NwV2d0qopNgK5ch1FRVyZ+7+PAO/GSmF6e3BO1QaVbmnC
+hfV5oQNomrryi50cUvYbfUMmC8yA6jXLw6xVdtM8bKv/uIvGT2HrQAP5XT0hRKua3ploVz+2P53
uf10eLFOMB6Ka4KPWJNx+Yk8+x8EUng5aIuVrmcsnM6OMty+vzYvXnJPXoXhACx7tJPTrUROyLhu
ohozGC+uKVK2Bn1yg/jqpLbqb9iFKP2ntL3yW4/GwM8fBTDDHmyFX4txnNuLbhjBdyf2P1nJI8Mp
CvyfU6wwER25EIi/Yx6JHnQm528aEnhnkAVxH/g7N4Zr0TSXdhzoFns5h+7tDeKBTatmrVBxo1H/
k1r3aftVXq41Ipf2G0JSGdCzMsE7Dkhqg/Qo7rC8jEBvfVSA9fixb/D/Uq+80LcVhOa8vM7ebr5Y
Q3mxzPghVU3UFncGbho72fn9JXPtCoePok9aiKpO0dCD8H2uD7px5cy5+DrIIkCtaxmEQR+aHH3G
qRzvrSaS9N9Ofa/P0UC+6fs/4uI1HIsAdmAXWGOHa7C1lHDUa+qL/msd3xbJrapfGf9dfOP/u4R2
gOozMgLq3uRNwNv5tKH9wQX6d44/RmIZV176sxfmoaajQqWM0JixUK8eTrNSLpAQzw2WW84IO2Ws
/ywJnt91PP3NbSjuYnYT9V6S+TDDaw9q5x+xVb+NvNg8xRIIetS0CcqGdB5YE5VrVuPfDsJiV0sh
4M/SqgTDshfk4y/khn+yZijdch0qNxYyHM15ozBuix90ENAB25koI70oXdUmZB5p10y7WGgYzRBc
Yml5Sb1ZbVde6AXYGMgOn3HOQlhAtK2vFz5y73rTax4BtrNfG7v8JNQqGOCwAruEWOd9sfQ+3OCq
L0y8rF5ns4OuZEgEja5BJa5Be5c2VoiAMp59hMXCi399Oxp10aTIfCVrJf6uUPVjWhLm2ArTDeM3
IbB7l658mJcWHGYHGs76bDNc+fUlN/Tmm4Y0IoLP7/Z07rq9ILL9veKw+P7Xc+lKO2iDDQVnxhsP
5dkeM7kkBSTKRH5O8N4bVjnMm/ZxQBj6/qW0t9sNK/oFrHj4UsGA+waOExhpKLwtpB096wFsgqj0
S78OiwD3oABi4mP8PYm0GzUcvcZv/DpoQsqToHwcPYzwgvb+6sDk0iveM1P+7z51jF7HmUqStiRv
Ijrcsx1pYeqVPoYd90O4eUuAjNDrPUTnvn3lRT9vHcfP/cWbPuIz6YosJ7XXOirPk69Ho0/cti8H
8Y0WImkN4Mz4SAqj2V+C1e/OUiTzT7CIQvx6vcTbgms1+6UFYRvyHiPDNvRmtGug7EiBuWu0NJ9a
c/SsGsaO8gM3xysr72LZ8PJKhxqpLGzyBEeuFFdqL4X9wpJzJyJp0FXrwy4VyZrK8Zqmx3yr7iQV
O7ceTxRv3JRRc+1OiS2Ah3i7lqt7qVZkDybUynAUcmsO+88KbcoaBq2OeiwX+XaAVpRPQ5n6NTFr
2OEE738XFy/HTIqwJiR80BZef+xNMuloCRkM4TflL7gLVvGnuvuaQa6J1af/ei3IldRpUM5JIX0D
UQ/8EhNNTBWV8U+8ZF1RJr7uQH1XXEGA4PsXu7CR71cjFYk6CUz6WJKmDSqQBgYZsDCeaWlPNDyO
IoxOofdjk4+OUOrhRi7rl4SgG+gNMvVUlrrOTjfTa6Pi8NG+E5t+DRa9MCHlzkgS2aOJGKQci4ai
itH7bXKF0Gb+pGP4L+PoWQx2KG2OP6zFCUvOk04ktJLMJ1nrb6g9vGqerhQWRwt5SmewGwjuyLGB
y96MdJp4WyCxEDuNtQTmp5ih8pzG85QabjfcLNC/HeWv3eVMm05XXs7bZcelDYvYXRYC09nDKmct
43BlNLRqm/HBSARE/9pTy+UsJRhl0qoYAI1xZz1hBurHM77jyMoJLCNpFe0iLNTZxAzINK6V15ef
yYsb23eoF3Wv6KV5ROnFlmiuLaP1hZD1bvw7U/rdlHf+WiRI01al/+NgfuyKyV7dSa/+o4/1/mZ2
F2vWHC0jzqGH2tjE3qAkvwpj2m53GHPySr3fxt74tsVF8nHIWnHXl0LHXdgGdrBY17/ff0EXoHuO
fwImVZvJ6lvSmVYoU94nWRlBjIFlWYyFGzdL7cI6tjwd1SEh6g1+zWhoGGi1v5gMVi6OwX+ttfSP
Yfex2yCtokxLezz108o1Uiyfs36b8FkRf6Du1yTLTJgUEITlbrgiXTnc3p6q+9rm2fEXwKRjKYue
ktFv2peR2c6hWiFWaH9qy89KTVykwViWlVcueGFJc0F2ZIs1rbK6X68cSA9lhfYLem1v3BnzH91a
yaLIvaxp3GUq/fdf0F6uvD6695/HrI82jeyjo6U3iZ8qn0JT4h+lwe/iFVGmWqDt1M7YeWtRVs5+
Qcn6/mX3H/HmsujNKVcIH3wjjllnPFs6+KBkzX3A6YvT8Cds3CtP8rnCfHsVDoh9Be6pzq8fJcFE
jYPXbRnJHU26rc7/bGM1h4T6oLvBy9pLtOqXgZeEV2zidwfj4srhcfFdMsVkmrqj9sfCCKJ5uzVN
ug9K1DmM0ZMFm6amcGGxeC1KYdPoyMOVTfFt8cMrpe7hcGSS/4b3iEuh1C8Ij1H/dydBZ5E0k9/A
Oq1r6cpJfPHjAKQguwSl0xtY3EkpsiFOl7iGYWre94G96Tcqc7a2g1oLxd0RxZVfd/GSQCMwYOgs
38DieiM0K+mGMtIgJJZ66ltdjRpm9tSJHR9tX8sU5/3FeozK3LdRhh/MOHH23SM6D80TGbm5o+5e
7ENa3wzL8pQAd9qVEfSadSKlM4g3nPdnDd9QBT95MlRw707RcxrQgbbECEy1j67c09s+5PU9qa/X
NlTeSdtq7qnMiUHHuvaPtKTfG7X+niadcDOBRS/y5Rzan67h+0xm54pvLBJfMqdwZf7Wx9u1ILXL
H9yLB6W9vinJnsq1cdhNRgOvXH3RiKWQMd7JNqRAaS4hHK3EE0pgauRE+jnmGP28/1wu9CI6nxot
NwQGmVH+vvO8OHhxWbGx8hRllBWz1d0mTb6MkY5jZn8zgzgmfqp3I8OswZxXNPCbYWLYqLWwPLGY
gP9ULopxhwnAIuFim/DBWgVqhFOFua3hZbkzNME24+3roc7FcTbBDE2+z/s0zj+qWQmgvSoN06tq
wFszGJMmZWoNZt162LSgTVlL4i6DmXk1giiKN821Nguv4vefwqUtAHKYAumaGvlNzbqy0QicfjFs
7owvDRQmwGjqVwT2Qr+Cjl2qdAjjgKLHgNDAauDQEKfG3OPVuXAtqDWZ0ePrVp/TZIqasTjVA650
Eg5l1YojA8R3ZrHv/9RL+wHTGfI6nvN7jo0HogsLj1mliJDCxBjAVeaMOSb/mxOYlTphvpRtOXqT
yWZUoCVafQ18uFSG41QAw5zygMyOI2tKVokFLpkVR0otKYGkDz+7Ch9y/DZ/ALC2rjoR5uvUVcen
uD3NLW7XTKP5PLrlnwnK2ZUHcumF2NwPjDm6I3Rhhy+AUDB5jMtSRKS3Emwcl3BAcMLyNAQhnp4v
f+ArGW6j98hQyQB2x2rJ8Frvr0121QtbFNs0CWzoZRgqHiuZOC1s8nttEbUqqil8pGtXwdYv3MoV
jw88lH2h6ynzlT3kCWGdu4zKPzEnpetIas8OQUxYQYSQV/Hg8A+h3yokmgoMCH53hfWP2bd7zCnK
0qTFKbU1sD/th266VkbsW+mhjGB1I/OikDYMuoHXW0rfI73bTYQjbBtj38gH1RM7bS0el9L9P5yd
V3PcSLqm/8pE32MOvNk4PRcoXyySRVIS1bpBiDLwJhMev34faGb3qEywtjcmQjFqSkqYxJefeU1b
BW8VXhj+TBn3hYmYcFFD4reII4g24ir/t/c7/AnANuDnbPCAZ5+bE+ZFgTJHu0n74JCAVLQ7F+El
60kB5WkkwTKV6Y2z5koWQyNlpjPOnFNS09P7V4CQp4US4G9QKEeFL7hu3UcMzFcuZHzZ3rIkuxK8
qGk1SA8uk4OL/IU5Fjp2hoVxSMOR3g8o3kU9llBOn8xGyKgsv/9Er/RwTE8He8ALxsPWPLdgi5s0
lW09u1hGwX2LzVrk0ZYq8hUqNevcRV+0hCtqG/sR/kiQYbbBdPHGNcwn4/keMwBCQBjl7i7mMcJL
a8NIcEuRY4p8tdkXi1L1viJS+MWsjFcvSf8qXbXzURlFCL+HvOMEBSOqCB2luspuefVde+Ug8ExA
W8wkLryg7RF2WIYXycY0K0jp1jIUT1J+yxygzQi23bj5+QM6v3mLAn7eXS6gw7O0IVPUDLnoAjls
5G9l225addwj07mJZwyIkWU7B73WqJDQu9SvLakF39qi7sVxxqbHdbR7/4KuFEWUCzP+UbM4Q8/z
vdHrHWtCH3eDoeoaM/YFpbnfxAyl41cj/TbimVin/Y1teG1R0OWgfMk2Z/Dj6VfmYoiBbAw331v2
xgKbZk7JEo3/Zxc9VZN5jUJTWzOKp/fv9erup0NvUZ7MM+Xz/laPy21XB1W78US7LxFZ0/C3YuwO
mXbCvyRdYgoC0bHZCuBlfVQv9TS5ka5cOcNBNbHTkEaji38eYEVodZal8QGi6OJPUbGzwx/Idi/z
bj+ECAWUxY0dd23D/b7gHIJ+SxJjpIp6x+QF5022wPVhEQwROIXhxslx+Uqpq2dzbg5hi7HE/JX9
vgx26kiDqc1Gca3Kr+rsrYiRQZHD2IJbwtiYxp4HVlG6C/oMt8bIVwhwLK8bxryNEeY4T0wy6qRW
sQmkUUqmmomi82kWtSu7QWU9T5AVRwlsnrBZDQAJav4RQcS7IXF7jtEUQogKpCCNms8JQnV+iY3W
YkJqFoYwGC2kerVlA916MaIXi7tEYs/yOCbyvaEJ3RhPz6m0svX7u/Vyp5zcknU2U5LKWIlE4Zbq
VDyGolrHegUQDo2xmYcVOlsx1jeW1C9joUWBiywNBQWj2XMgeWVNLRBTUW+6z+on/Uf9RXys78uP
xlv8BWreY3GXPFQP0bbYO7tqaeyip2xffWm+lI/pS/n6/u1fHo2nlzI/nt82lIkYUCYj7Ey0yLxL
DG1XptmdXeoPQ27dGm1cZm+shZAHjW+CoHmeRgJ3UwpEg+qNknzU7PtUeXv/Xq69SlB/BkrodLAx
VDy9F2kXGe4w3AuV9doovri9CxHgR5Y0i4GmWm0c31/v2rNzNO1XT9bUuKvT9bo0RJa+5X6KTtka
FlN85CPzPtqn3bR5f6krO4ZsgumL/utEP//wQJEjwzNS8yMv81jmRxfkEOKoqpYudKa87y92peK1
KFwZafGxm5d+v26RhzkpDBzwfbFz7rAhYOJmb6bP3jrdi013h3nBIj/Ab7zHYn4DkGqdrsN1tCqX
wyZ+NJ+NG8fnlZHJ6RXNr+K3bdpkZtqoblJvEJVs/LHGeCOr+78ip/lZmwquJpGsEbsHOdhlNOZ0
G/o8yFJMQwK06qwixCcZ1V5fsRu5ff9pXamOZkEehiV0O2d85fzufrs2OQwBHWtTbmJn3cFnHRMD
34CPw5NSPagGcu01/WS2YHwLYWnOsek0y2FlnYkNVq6gm867kYj8eFXTRfUGiQmqlR67hF6oiHhV
RU90Tb7CQi9QOQfGksdVuNYrjQ3a0kMBOoejVcigwKzNfYeydy1mBFuOlezY1agceki9m2DzHPQy
F6MAN1FV1WzS4eQLqbmhr6jm6Hssgjmk8AMpXzEXMlB3d38GQfHN4SdwL2x0LfEtYcTzpnsCtYop
Q20nbL6gLShu7NtrHwmkJmydHNJvxkanLyKhoiajG+UGbS5d/ARLh5b2X1iHLoR1Q8bmSqhBL4ce
AdMppobn2C4YH+h0Ivm0cfLxwXOjDS3ElTXi5xi4GKVQ2IEGf3+f6ZdrQlcDbAFeCEzZRdGEXqiF
+nUwbpxB/VCqzadajx+Raf2ZYZwxK0UYidh4abzLVITasbLzG6oL1CMeIlxXvFwcBcq5Le6NAX6f
hVvfKUXzFDbsjioVX9GB2fR98qUtu08to2Q/FMphirQbSJ4r8gVgnkjN2LIG8Irz7DBykzIP7L7a
1LiTOH1454YGqmVjscYFiT4W1qRBddC0Zj3A4J/wv0yU8N60ZjHgW7TVy6zt9Fr00x0TmOlkWtlQ
4UgktkhtfkAQdWXE4617vvxQ53VmvYKZNk3Vf7qOSHXPjtHl3IQ2JgibwdqlXwSga8ChMR8k8Nwb
qf/1G/ufBee99FtMCvHlMJqhZU7o7izni0vG5f79Nh03ZSEDRjaKce75N4A9a9ooYqpgasu1GbS7
yVZfa7Q1ECDAysD8XvbRGhvDTYDHV13fYuNdfu0sb9OSAgsFovR8Vm3K2e4IudWNx5DcQhssg5AB
nAcnxL8K91Y5fXU17JIYR3PUQ/47faB6iMamFVvVJhrRrNaa/YCiqqpFcIPEegpvfiWXiT6PlSYk
Mxck0C5ypbAx25KqsYImZ0KrqbAkbNUKdSC4R37YA2F2RiRzx97h3NNGY4HOm1wXuUF1CwSEh6CN
WyuLOh95++99HOEbVcphFnmPFkJWt1oel8Hp9HrPDmgli9QuMtVq0yn3aQzmjmpWlPhuoezeRQsv
vNW1ujIZYEVyFGD76Ilx7p6+EaSjmNSPTbWxJHZyQYjfC6fZ4K0QpA2d+1JCW9Zok3a3lEeuVEGs
DH9lHn9fKcJAY8dx63KvcYKlw4g+/RogKronWfYd7cu3tAPJKzh1F/rECev1OkWPgYiSVhpfqBGj
ZW84b5hY8GxUGkOJ6wof9eR4EURmvCJURAv00HDHUuFDt7BRfVyFJK1Ok+a+Wed/+9ykVcUuA2YD
7uKC1+r0mNPlqOVuMvHkdm/KiP8ukiZDjwrYLWXHK+Sc08XOItOk4CYVIBCO1pNcBUW1MzR9Uwz5
FiOBuwL1S0tgExQm+7xIt54X3ReusaNhsS2rYkcrdo061xJxqef3T9dr3/fvz+BsN9HELxq8kInQ
xQ9JMImob+0BOdGnOk1W76917dsGVEfwZKZEb+LsNOBshGGIDeUmDjPGqcksNvWkldXKTtDMx2tL
d7oVdenr+8telivIdZg6kRLxA7ozZ+VKY3qJnom82kiRHCdaQDX6S1GO7Xdh3chVbi01V4K/HT+D
Tt89sTNCf4l4+ADJTUyAZbO1R3ft/bu6EnhIuUnE6CXDNDpHpUUyNGDVh9WmH7eIjC879QVh+bVU
cugmBYD64Mbbu1KL8ByRBWQCwQHEcO305nq1qcMUvSWUWNp1obbHLFe3bQ8tlEIT1TYsAVtGY9Ve
mrgeY8GBWt1KApQFhb/BuOX+/QdwZec6KELRjAFwAbnr7HJirJLwu0v5ekcPhOAIV+UBFcCVg3Zy
9uP9ta7koDDrdOgi+KbYkBrOtm6ojDQMBItFDKiXoGr0VU19wsc65ajSwKQICmH4tWV80yUkOxiz
nT+AGMKv3XjNRaxSC1UpoSxxsTlMv+NN/d3Rc8eXeEusZCOI412e+MKyaPfYILXLsPyOXjICnibB
FM25CLl4nNNv3Nl8gJ/WUtwZ8Yzh3pzTn9dSQ2N4jszdchOYAcDuGq23zlGxyZnUam/N9BBGlh8S
pLNx5FVSXG9Q7Jtw7fMJ1fjhYnWCDq/2PUHGDfCRq63GBoVu6XmfY5PTNyyzEh1vp9m+f+FX9j9z
uRlLSFmAINicCf72qRkFut/V0M+767OOR4dgkIyfuV83/U5tX2z8Yd9f8NrBC0ObUOKivnWpvDVg
hiTiJKo2Auw0onAuT8qaxsVoTzUSJSWy5FXT+53uDj68MRSts/JGp+dKfHE4ryAW6hD3LgY6JASy
jRNyP36+iy1EJQr7C8rbO8usbxwMV2aOCFnRsqfkIu+7gL2Stod1pLGWpqdYCdGiYarYhn6ldoiX
NIO96rBiZzN7b25MBZ6h+7VQQ+8jVr7KMlMBk+TNBGazTl8DvU8XoyVsf8TpdKHHtnGPlR1Tl7SJ
+AWkmhMwjsrK2zPHKzUIyHmeFR0dTUUH7HSj9CITeF6QLylhvnbjfWSyovtiuRPMhhALLdYu3wzm
qu/vl2vxiX6fPvMErjSTsIMdcLriZE2kbXG6R1+THoafk9EtRuDd5I7NW+XPtRjtkKBxupIUMXg5
C4oB86vetviaC7cb1siDsxVN3NAcu7R9F4Nuv0nRcQwZswNjJtRoAZTtsAbO4vUSsXhoOwg05Vgv
28p4ozi7+gWBKWEU6TERQrXk9FWoRmtUgwknjaR9ztfpxVRD+XMyG/aEY8hFiww94hgFxqNG/9Ux
iX7vv5RfvdbzcMewF/4xoY6ocbYbklHo+BbBQZVDEC3Crnpr7bLwDRlCiZHu11rqn5iriW3Uu+Ei
aHBm0RQrWgyOBeDf1Ho/kkASUGgGa6qim9RNeumb+MIvIqX+xuQj9AvdSImkItlMGu25ssa6mAdy
S6v3SjpF/KMAnaUAzQueXW9kQ4KjGKVHga6Q34cif27dzjiGWa0QfaxQ/Bgrt8VGXpss4cOMkreq
kWubnGn2DOciEl8I3jGH9BrZst90LNuf28S0C79J8NhcYsYOFckKQHeiUorY0/sv8jL8uwjdscPB
pdIMvKiCtATj48KpN0mC9HCElu0yjzG1LRul21RYSOwLXYr1zNC+8V1fGfMhlj4DSuf2IzoaZ99Y
G2RS7ycYZjr2QG9KFrqvnZUUeIIZvZxDmmt+K3vLiBcZIs+p3+ENPgDJHbAWAUqEa0jCLPD9x6Fd
eR7zWAzwDvSgefJ9+mmZDURXQw/LTVbZ0qcc5vu2K+THYmZxDQ6cvhLhdcTAVVmMJk6K7QB1QkqB
PHHPhElGzhcvHbul44hpJxD3xNBDwco3xevg/+NaQTgx0EPbeeYCnF7rKDzMAEOuNR+/oI+8SFHQ
yrJw0erNBuz1fWKmvuDDqYbvLdnWVKer3iZ+J8NKA4SpTcEyBIOdmbdC9vnx6szvVZvBGYhWzYLd
pxfWIgoRTqEeUcxbwVLP3E99XkQ0VxR16YVYHd54ENfWo4YnrySB5UA/e2k0CJTKkV1KN1X/2rjy
zUkQ6G0rJIG0PvpUoJi+QrTqo+LUf+FzJX2rNxC9ZXbeNlnhY+sX0jTs8MUo5M2Lm2uV3yPl/DA8
kJHI9pHyXqDRlAHL7CbJubiiO2Jtt3LyZqUUE8wcZYF3EnwcZG/jfFPrFkZT7cpqi6WemLP/7/P7
D+p8c3MpLgN1IBRzrKHJfPpeoLHnNk6/KfRp4Wf2dwfrMm/gU8tGX3aHEGm/9xc8D62/FnRmlKph
zpjnsx3ajSlVd1ViTCPU51gtEAXBsqSetsTXpeJ1e0x3t1jfbN9f9gIeO68LEsKi/YVWxQVyYcDz
AvRMCGs6MHcWKhEx2HE4sltDtBurGnCnNT8Mar+tOn05hNraZK7cNcmnLlF3iK1s3HFa3bimeROe
7QNgyfT+UE6bpfvOPorK7ZvO0WvEQCwX5QB9H+rOhzYx1lQ3hyZKZ7TDwmwGRvPFNjciYJ7xGrPu
GyKjF6kNZHLwLPOIAxoEUfdsE3Ql1qWVCKNNK7D3xYMzwJNSqkMXHeIuy5q1G+J/+WSkE8OcEQiq
dgiU3jRXo1cWbBsdT5DlEMfO7NAZdclWGXoVR72Iau/GMzs/FR0EccicTQADEJ0v0PJl6iQqPA53
jXNW6+w8M+UCPE+khzxX4mybZZlp02oZxa2uwIWmIScAGiczhpwpDbThs7c1IPOoyzFy11nLcxl3
dfpSkWtFLYZR453kOMI7Zzl0R3v80jLXyuXg9128GGbPtgJtdeDmjEt8Mx3gizgMjzW/BwfuDG9V
gGNu+dRCTRvRY8V5b6VOZDuAEQuzXea2uZDd11gjqUzjZQyE0GtftbFZGOMNpM2v4u5kTwLG0BEU
netWMp9zpRuZRW1s4Kew7rp233MmFEawEm60lMXTMI8imUhB/FiOtr4kcZrtdRZ66i7b2MZ2utpx
p9vCM7fW2KPvWG4lg6LJUDYg0jd6raNLpGxSKzr0KjxTV6zCUMWHEIGMKfOt8qmvXyO1X9aN+2CI
8i7Kkc9MKD3lwZHBAhPfVY+JBHDy5TAkyw71DdSTb+yxC7Csw7wfOh0tYLYb6chZjCqioWoLhP7X
WY4j02jYo9+23vdpQCm98cruGUWxHMiXNyzwf0RrYc5z+yaNwKrmGkByeWtSd/mJzpeEqQYqgTDY
qMtP47TSoTCp6IG9lnIM37pcwZoFrCnU8bFwzDdswLunPk7ST6M35AdLqM3nSMn0F0f2VQT0NA5b
hq+aluApnEJGl9307UY0uzhKQBbPEIyZo4Oa9Xk1qEwOrukdO6dF/bxiLj6LTiS10qB/1Hgp50ow
hh9xEpI/urqoX8u0ERLfKZTHfRXGRIUFOLylsaiN8WE2jkWaXarRQ6VJJ1lZQCOOhtmkbzcu+7yI
peMAhJDtzoEET/Mcq0pjExvAxLLXGHay3QmBEQTBKcrwLUNXn5l2UaOLPIwNZrhxg2s012miqqUg
aHJLPOXy8+NqkJiiZURRTUv17D07XmYKsgFvTWPOXDoDn0MY62vSboGMamD7HXhlMEyKWMqxfsVd
4scQqX/Falgz4GRA0eLa7NslRN4RE2o/C6W5bWvza+bar1FRfQE091cRTOYi0XkZ87MfZPjJCDN1
kYN0mVXylW2CrOFiUmggeBXg8NLIIxpNTBUR0vsZJZ69GOTYoLNofM5cslgtDgZ/0NSv8SC/JVqC
skEf47DFn8mK8cZGM/TzYxMKJzUCOCcT+tBF+tTaDR6iGR5W2oBHehV3f7VlkvvVBGnJ7Tx12ZMG
+4r0fmKp9ToV7vcwtmExtaWgYEqmXWBHP5lou5jRtDThUnRw8057UzRaJNYA6XKoCbNRXKI6YowU
eVUE3HsyM1IiR7kz4GgldvNqVfAkvUxDVWhAIEKmXnYrjb2yOQ1AGDOs274i92q0WFIE+DGsDVWo
PyxRR8+YbGMrIrBxfFYqQ/urbRHm8u0B+xA6EFWNEIzT0Hm58ZnMMe/kXJgbczp1GUZaKpOqs9Nv
Ir8SRWniBdymq0ANd1OE2Ru6DDKtf2q1+5AKb40nJcaI4yZmBCXdal9jElHRn5flrVLxIg+YL4dw
aIJZnNUE5tTqtx5lVgaZl2MPsM7NfVY+S4F6uXT82Hn2evPWvZ83cuemJDNp5rTAjBkJnC3GRDCi
UxzaWNuspsLaerMTS+ctHOEuzU696/RgIbCCwotjG3LLNx79RS3D8qTmIDWoNJmLnw2Ko3LUCwbW
1hpzpzs7zdbj1K/qWNlgNj277i5ttwYp0uwq1ra84Rk26KbCnw3u4jYfm32U1bdSxivfoEe0nJXw
uaALjbMuxCQO43tcWKt440B/MMgJBMbNiY3wuVAXaoOHYpptzRxkcl9vbSt5ef+5XJ43lOPYPpnk
z1zAeT4WGLJAxjNjC3glxq7OlLqB3wiUcNa6YuoNjwjT+IUiNBWkXiHc/kZnQL98CAxJqOTIRedD
5Hxf2IOiiDCsrLWBnKTTA8iqxgdraPZ2Hz7bY7sCG7atUNrW04wWgLJsewO/gmirm8W6s9UNpThW
iQ7mgs7nprcPmP+unECshZLdGOloF3XX3BPgfxCAaGFe8N/jyuwE3mfmOhXKZK1AZDFniPTOcvw2
mNKGNnsQzHbAwsgPRVyCO6TdqcBIbT2zXcU9mE6sQNVZXywxpwmbEgOrzqwh2jDHcCEde4ODuyLm
K9gd+8Xkjeru1xv/r2/D/wp/lMd/h5v6X//N77+V1SjjMGrOfvuv+/ibLOvyZ/Pf81/7v3/s9C/9
a/OjfPia/6jP/9DJ3+Gf/s/Sy6/N15PfrIombsan9occn38wmGl+/ftc5Pwn/19/+I8fv/6VD2P1
488/vpWMe+d/LcRf8Y///Gj3/c8/DGL+f/3+z//nZ/P1//nHCzOcvCz+sauzr8X3+vwv/vhaN3/+
AYPun8gRk26zDQ0bA6o//tH/+PUTy/on9FNqS77VuTdLbClK2UR//qFY/wT3xXwT/BCoKeIoMbbG
snH+mab/kyE5wG4+cnjelvfH/7nCk7f0P2/tH0WbH8u4aOo//ziNX4QsUhm+jtmaDjAAshensdoc
cB8FehLigBloiFFCjZDFONNkYNtzNNyQejjtrvx7OYa3/B8cJZF1n8/U346GQdFjxc2i6KjA28be
LFu1beHcOBOu3ZOBddo8MOJcUM/uKcsLZUKuKTq6Rk3PuvMcPiYHIm3pPhWZ8TcF/v99Uw51OuNh
ExbhOVgoMjnlKb3io9QwHc2VFN9QSJx+4Hi/lKdQD+xkuJyt/vYFtqf346g/6NU4PYSljJfWkLyo
g+ntMX4+/rYf//O2f3+7p4Hl15VhjefMnCT6B6A+Th93KBpbw+Q8PsZ9UqxDs/2QOMqDM7b9lswq
XULr/6Y4VvskXv/uwuREWLuhdgbTmvzjdOEa32rE8NzoWKsRaBjMy5e22Xd7r87WwdAWM4iJjmyj
flLjQHl4f/Gzgct829wqrRJgmeQh5KGnq7f4S5EQpvExgJ6xMu3WeMlbeadrkUCqipprkgpsP1RG
nLYPibGlsX7/Ei4f/Ky1DyyVISKn/3nhosxAnyJIkuPYVvgm5J1cNk68DAJ7WFgV/bvJLb9napVt
Cov/9PcXJ2LotELoYjIdPb19zl09qO06OUadHb9MWJIv4WpHO6zsVADryaprY22tdFa06fvq243F
T7O/+eFjrMpr5/R15wr9LCPSjFpFtKZKjhkOfOsw1JF/xp/OKJjM9Q0v4JkvEoS51jbbUkp3B3yW
WmEHZS1bSKeRd3WoPE0mcsqV3t3hSt5j7p1YAEgLGJ6aXn/IvOZJwT0taIW+maK0Wva4dvs9k3zb
eBnzvL0zhkTfmDRAVglk4jgZfK2yi9fOvs9Fr2xVelV3Y7vo3BXaEjujappn1Heclczr8JCKcCPN
VgCULe9B1oZ3CCzFfkw+cdf2Jedx0ZQrzQm8vSXEbFxOTmXmqj9NXGKbVw6TYg/fFeVjXLTVXTj/
MmhNv9K1rnoqonGrFMjPh5as17XsmlVndAtPpWRBYU99rt3xrS47hxoTqLYn0weS9eoxGWGFZjSx
tIIwrW9e1E7qL4023juyQIN0WIZgDx6xue7QgukyjFWGcIlv3NZuqLESpVLvMNY82NYoV3qmy13T
Izxmqd9l5769vw1+hZb/qUl+bQPyYRrpjD1hZZlzhvhbpEcNJLGiCVJ7P1p3eeMYFGmxOIIywUxI
D9J1nAFZnuCf3EuTaZ45uS9JT4UUaq7cV60ql1YknfWgGQg/Tl21w1ra9TGoxIBR1w4ltpzPmgie
InvKXuJIDgfRjYgrpp8rM04+WQOBNrXwyy2VxMYCfJC7vP5Ribi9y71IY87TmZsR1CWFMxvGkljh
4RNyp3VKvfWS4Ti4WLPWRmN9GHtEqJq0OJZsrX3nWge7LdJdrGCOHQrqizB9bNWEXpll7UcZJP7Q
BrTRwugwzmWXxCBH4e36gZoPH4EwNFSFgQNeBK9w5aGb1C211FHNROMzVYSdQ+2/EjaD4pBG66Hp
HjWG1mZBSqpg+Ll03bCfod0jz6P042lyN4ik9IvEq+IbYOYz+OO/XyTTNTINSjqwqWdniD0qAMho
zh9VFQEZLLOtLWOPB5QKsl2UpeNGxZltbXtKsoys9tPkVD2Ko8g1aFWHt04jy4UqkmFfSQO1fFM+
xT1txcYb0fXSxj1KCM5CLRwqJSXqtmbWGqjV8OnhfHwoy0C51UC8TEFsNP5mRSF6xS5zjtONacM3
9oK8SI5x+MR0KcVBe3QXk9qra12Mu0FmIFpMuZvnnahdgJIP8o0zDeGmdBXLB+/9+f1P5Sz9n58w
bA7yPKYgZCxMnU6vKCpGT4fvIo8UzUQyc6NXVkLNDvU7VvJ258TVpgS/8NBrxkLx4i1OhRhTt+pH
TTceXMV7sc18A2th+Ny03nNa5OAdysm9caZRwXEhp9/0LyWTuckA9pSz7fRCe/ArKizx5qiF8skA
iwSMVfvWYkV65ziVtudCfTWfHpTW1vYZENh1WVbHyTLvFctLdggvlw+/fqnDMvUBJMDR95roGZMj
ZSPdrcD0lSm2nmyLRKgQeJXp2e2fMqHHH9ueNn0dBtMxsNyFUwPT+nVYmEGDpQNTq2VfqPqSMeaj
JMCuDDtLfDup47tsMOFO4qq6aDNQuZOw34RUNkI06UZXR7ErVdmj8im67eg4yTy3d55Sp/RbnETo
pQsmkrTsdKF90/MwvdeS1ya12w9eVWHMnmbZ0p7y7sOUA4UyzfqRlISIN6nWXVXVzbJggLPQc91+
KFNT3JdVgsdqkTwZ7szanBzTB8+yII7mO3c8oN3U3Ct97q6LOmsOtdv6FhP+A+C0ZsF0h95giCO9
GJT+zu7UDDlSNqWulpinF+GnMmu7Zei9SkOdpy4YhdN3tg9a1j+ltrA2Rq8aa7jD1WpSuhIrVeU5
ToBHKKFXPxae+FZOpvMQes2sLOiFR6VOyuX72928sotgEcx2RHOL8CI7Q2ZnDHrVao55m+f3IhlD
35jqYgO9uMFSIe9W9ZT1C6XFUl1iURPUpXsXiCRbV7IOF5kOrqSSsto1ua5/VBtkEiIFR4ckNI6m
SW4pwmT41NoJ9YuG01GsWs9S53x3u+BQt2q9iaIG8ILpT2DNVsBxqiUC1foaT9dvdtwqeys0lL2d
qIABXGx4EkPpfKcxfXMaykdExIZlkLntg9N2ewuG+X2hWO5OxER7Bfe69x/XGe7iV3SgjwoSjeHW
LIZ7Fn81DaS/VebtUbNzc9n31me7Ry8wVNuFloviWD/Iphs3oQzR6RM/DTNu7mkydTeS6jMs6K/r
QE/Mo8eI3hceBnPK+9uBrqgKLewyaCEjioPbaE9OOdr3A75fvm62Px0Zdm9JRukbGjuvaezntBoe
ozr91k9p8AU9eB8HbnVpTh4oS5EpBxNgWjsNq2KCHzqM4wct1L2HsiZ7AU8zvSju+CI9QxzUavAT
Or437si+zFQ9oBhMbQBmaWzIs3BWFmz/ylb6o9tk41q1c2Ob1zkT1Y7ZB9+VemdWYbaRLSJRetBh
EhK11bqqg3oXRMpHZwg5uYJKu0PRACiHi7O6D2ipPxRav80rFHJr8V2ogwsqSo8eFBEf1XKwF3XW
jV90rXxO6szaVcEU3qeBC+Ci0QegelG70aqk8M1Y0dfYSb4OiIut9LjXHoNgmtaF01YgDkrXx8Sk
/wQtJEAYJw0FrihBjSIhNtXQY6qx52sCaZtrw12DvcQCAop1UMcaawxjCh5GBCNAJ5pbpeuto5KI
4ENZiwgdZO/ZMxN1reTptI0hi/m1o9uPatJmW3EnDBNPYq0ujpyy3Y3S3Ttt57LL0MZVmR0jyAgm
ALLH6S4rLbWVtZbox7ioNQzn4nw/eKlFwPPsTSW44rgaCd4MXRbppoodZYHdBHphSqr4bUxykuXK
fV4R0VW3y/du8rPryp6Rg+MtQoyAFgVvEW2nVvq1+1QPk4DBmWqcW4LzpexfckNR7jN7NWb9BD+t
rteS4/CjnfWYG8+/zRkj2oHnrY2hYrbqDuNnXLqRbhnBZWXofC1jp0VssAiqzx07yqq+esHkHMow
fWld71NThK9Gj15CYLrVNtSr3jf6tNvHTj/cxaDulpmXJujC6FhkjWZCADSmvT7Q6SNuRiu8rx5r
K/N2LcoSnzpX/BzXpBb257CvP5f4IP/VZC3NP0f4li3cL6IpPhud4T2HnWsvO8NB5Rq18I3aV85D
UyafytZU99gYN4vez/Hgm/cCxqkkoQ92XTS+mTMfNmsF0+S0v6tQ3eZqXHmjC/qrVf57dkFOBrkS
JvesWwjK7KxsbcvWVUeGJMc2U54VIoyftba5NZyuug/JiheO0/phHFYvjmNnH8cqPowxJVNAK6lQ
e0oaqzE+Fsw3lvSYy21kYVqPM3i9NDPX2usNvV2vdm/kk3NydnHVqJPqcxBhDnC2YYNO2H2vdPVR
k3I2vGPkrNt9ivjGLZbFtZVQrLNBOkBCh7lz+mmEQTfkSWzURxQMPoth1ygDm06BM/T+iXOeIM/v
gaYBDUaAR5hmnd1R1tZekBLkjsyIlzqVsZ/EobyxyPyPnD02UIQUhvBqwSef30zeoIjZamFzLPJE
LoY+1zATAYenTf3W1TU4MfvGLrwbxcwZeoCh7ayPDwUHxeWZQ/ZrfPnbIUaKRNursZvjJPCN1+kL
79NA3fbC/mTxJT3lnPITBHMz0tpDqCr5UlUG5pGxWLXNdHN6NG/p06dAsJvRRTT/0YY4t+TL7KEz
RYobcNNHu6rG8tcYlGZjKA1az1b0ZJInLfrGVLaZVvmSw+VQMHRZII7x9P5LPxOp+PVkDBACTG5p
YoItOdtdkIjGILNkfyylsUZanr3cZ9+qvHFxsk6/MlqLDoJWLVT74HEq7TdpqhMO8nW/j6rgxYoG
mEUTQ3e99/yq0+4QlHi13bQ/WukQbOXQJtDaYvNhEOJzH0XmvZnU8oMOaokc60YsOcMD/ftufqG2
dIAytMjPjnaZxkNqh3V/LBgIL2ssTlZp2dtb5IAGn4sy7xCjydeeUKQfpbm9Byr6JGLLe0zFeB8H
jXXfFRFaMum0DnPdepRxZD8OZfxcafWXfqr1B5W5165Ixm+lJcelNgDCsuwW/acuZhSNercemY+1
J72FjCJBUprJrTcYDmjY/HtEQgqUyJO0NqYvYWLEO9oo98LTg+37L5Z+39kmMwDyAbeEVUp+hZ/C
WVwlS7NNpZ66IzOAft9juYa8/SJKzPaQWmN8QPzErqb2QE4THhTtrpZ5f9cE+FTlffzsKVm+tw2U
hMphPLZkHJs+6e290sTyQKL9GHgObau6ir62/VNce3i0QUjZml0Rb1xL6CsFFs0BnPR06PO9nmjG
0UVDYREJAz3cLBieUNnTNzzTihjtPKqpRIuAPg38rtRaJNr/puzMmhu1wq39i6gCNuMtoBHJkjy0
7b6hemSeYTP8+vPI5ybtnEp/X6ri6lQSWxZi8w5rPattt5mrDYFS9PZx1rTlYqTuvCl78ZSOXbFF
bmPuVxbM7ujOD/oIoZK8umpRzT3lp7UXI2x0qjb4+li4jku90jA7yrUg5ceb8u6Xo+LsUmworrMc
D0VuhhMJb1urTamoXS3zmVo44dqK9CXLabRTK/b7WWeHgcu5zhyMDYVUtiwXX5ggpDtNEXK3mnN8
aSRKscKo+4dxgV0pKrXZtE2d7oZePRdGlb+7M3qk2agzbyldZVuwphCzZlzQKvlx7g7bblojL02t
vdrdr1o6tyeFjQGXjNFFJIw1jJY27NS6PMa5ualrLYzzsnuUbtViy3UR4DXahbn7jDatMvZZo8Fn
sONh06hZKNp18olCas4fX5TXMre7s2VkrhfnfMjnHrJ1Nsv5QS2YyC3ZLhvT5W1t4mWn64w5a03b
rYWYg5XrFlRatvoO4veT4+aIqtGtwJg46W0rNrNZwcASjXNmB3IUekthh3oswl1LSJ5i7xVLe5tR
MPg2aWnBzHL72k3QMlMVlW0it+L+eKfRtZ+rACXeZror4WYOqKMTY4LK+TXj+XmeS3mLxYNty8QT
iLH2U2c9N0bWPRvGIn1FDgtN87xRh7m79mX2MsHD2Nq6zOkXdZAnBkFVqGt4ApSP+qTpdIJF6s0u
JgjZiWinaEYRkiM8NNXASRibhMYYv/Osq0I3kQ5B93Hi2060bpa2yi9WLjVPH6TkKlYtY2ABMEmR
fqm5vzKkY9uyNc8G1P9dpb3zNDx1VjMeZCaYeOIbUvNfLkS5qCyeMoIIH6eELHvF6S4x462gr4ps
64i02jii5n7uWQojQyzPVc7hNU72Y4ZExU+i+hibtnlti6F7KfT6OV8rvHy5MDcjz7vtUlRNkBlu
ccxLu/KbSA7nVFcxusEc3U8NBri8HPESGeOZ+3kBQe7ynJrYUEdOrwc6QrKqlPK7qTZQP8yRvpoN
0aZAYhSUWuU+5dNvqXMO1ubovMVLdDPk+sVxkvqWj0WyU2rIUbXByRMX8UURdeQV5bo867Dxt9a8
QG+kSSl1LJixP+mT8qVi5XYZ+AQR08C4cHDjx4T7YRPP9iFOUwlowmRIj4mr783eF7EdHajTk8M6
D9s+TWYmBjbxYW3ry6p0w26MmmfC0xo/69L28PGPMu/7HWdj6GjR+qxM+25yy+dsbBj8JtPvWcv7
LbfyffCayn0DPdQBOpMYt9awkqdGlM6B0rD1K2fxKytpXrtBD5X7PCNGax9M6rRul7Cdi+b6cQcn
VdUFpKDZZxtuXZdfZWqmIDfr4VKVZnVOm5RIw3hN7jmkrjfEFPrAb9RjJyFSYwO2ibay9Ksts/4c
GeZFLBL6oOw68g/NyVPKGCH9qKUPitIwTK+Gn0tcTSd93RmEmrEO0TeWuvLBwAQga3uT2FZ1thBn
MzRCu6aJzAnNKeq9Qfa/qibZp3WU3grdSEMMFH2AS++WRISr1j/nRpE8+yFs1K7ZBi4H4jW2dR48
MewIaVtHdSgGWBjdRhsYaiawrv0oUsbQzRoZCpVli6psuBlGXNMTSZuCDndBML8TSX2liq0e9dF4
yKI8LPACBc46H8ba2qkpGbK884h/k+8O+DE/FfY3yLvFBXncoR+n8i+ThE9MICwmzGXurA+22neT
8Idy8B9lZVJo3Wp3yXJtS0YzEaTfXQebKhiGZn6fZyZ0iDx/6/q3okTpwn6iPdIEx3+p4T4GFv8s
Jz9eBtIr7CUWHIkPnf0/XoZWjouTu918jfIRFgfp7DlyE6+JCvVgpcdUExGjtk5eO1dX9kbrFEHH
VZ+YgoSDmbpBbbrupp4W9baAzFtsZR/J9LWlTj/UTgdCvtXLrd6RsyqLNuGhFj9YxuA+ZD2qJzNx
Nbrv0n0o4jXbia74Go9TEva94XqZ6y5v3RJtYkU4z4Y86GqxBibU71hdv4yNax/X9iUlkfSxqLTV
U6r+iu90uSHXmXyMP3VA8l++cUZNnnHv/nQqEmIinSlfpvxYZi0lbd4MCtqNv3Qq/xrA8a7aTLzp
UmxEdv/SLKSWu051PC3XoZymfTSamJpLt3lvimfwHF4bLVcsshqizTICCsGm0oy0InSyJflLr/m5
M0PNhb6e6RufOFwqn4cjlWZLMYs8v02Z5mw4hhJPt5O/Sac+MRvuhilUwsj3mFMjNMdt/2ej6Spt
YfeGnd9SBxXDRGLdLk4ihTn5GMxJKjeyd8VGFvlXFxPcRpmNwXcj0/BiQ2mOIx747QBb6pClWXvo
OXtaazT+UuF/tEZ/fNZZ3xC6yPuhOXevyqcudTTwRGj8dZtL1eFuYwOK0yj36WqXU0dOjT/WD0sE
530iqpjc2SbHyR21D4uouwemRp35o9Vd5akVFqOFGBLFlG6WBhotp5n687+r8A9t8B8vF0XC/ZBw
UYsiCPi8RSuzKupTOxGPmk1uMAyDs6HAjBIjwadxYzPfV+pD4+hf57F9sRf1Lgw090ZVcjKz0sSa
qW1LswxwU3hR4zqbJcV3RGJOvDMcdL+Rz11meGaBBtaiMmb6RCuSvqCSL5Dlq8m3QVMGn3teAUKk
EcTbmUw606E5Rpn62MUkY8T1OG3m3ihvDkzki9P/jo2VDgUApZ+DI6ee0R1/5r/fRNYwP2hz9Uul
jNlG2Gf9IUKhvcbEJ0/RfBKunHZoTy7soYlwMfJvFNnGvnP//0wnfFjvUo870BhBtqC9+TSWdlfR
NIm1CDR91sFoSAfUU1Le074LpZq81Q4Tzf++lp8iSf73R96rl7vLhVGl+qmhGmayD5V6Eo8tlihu
+Ph9bF1WP+WJ0LoO80NnHbtynT0xcLX6mdZkcdlLpCZRVcrJmcRXbJLxobLS7Ezo9MZJHeuUTDrJ
2msHiasGoEnpgRwiVrvDf796vAmf+0HMkigieU6Bs9DwUvx5e8/M/TKtSa0rKJuveWbvS0uO781g
WVubmBdfU3nVJtEdr4iOd/j9f8gJ3fCykgWU6spxLknu7FR99g0m4+xpyuhpRPNL3RTlp4Xgyb0e
tS/JzG+nWNHDR2WTp/FrDkwCGJw1H+071d5ul5ZbQSn32rxCqB2/IQZg75kSg2VUS74dzAV5B5l7
flehWDKS2qJtP1G2bdo5+cYkwgyqvAHEkNj91S3l6CVGf1tUVdKulL/UOmaLPuv9wWZaDZOo3Dlx
s1LQJRjoVoLMV4bN52Z8qcrG8CRd9LWzjZDknfFk8H7sh74oPLe24Ia7boVo45quNH5WgadERiuP
qFohBEDEJyYiw8swfRlgEK15loY4deLNnKD+7WOUIahHk53ZptD0nHWLNGLxa266feE08MCMIX4Q
pXpnOzGsT4V4smqZ3dI83kS4msLVWob9mPFoqYhR3dRVVR0IMz3HLp1PjSPgMInEfDJfsXI2D12R
iWOMdnXLWT3KAe2LbHhIF+v6OGTRR1eRHXm/7JcOM9+c5tFWyB5RKRCPh2LKvyu5bQZmkQOQMmr3
MBlOxjVwouM8TJnfjLZBFpLrnqOh0YPGjC75CGRbB9n4+PEldYSPBuCUJKN8ggdWHrUMKAYqNJ+9
dPc4MYDEN5HnoTPu+nYcbjrRxQ8fxUMyy/Vx7abfwkoepNUBwCvbIRjcJj+7ZbQEyI0h/aV2sXdj
/ZInlrpJ2yLfS3WdvLnR1ruLfgibtfxqsTsNR1k8dex1ruuAH6ocLPU0iOcKv6Znp9F6JoarC6up
uDI+eQMC5fglqxHgWj1uqbIgUtx1tPOStyD5c16O0cfnzMp2JIm4wTxUNoAtIR8qzXhiK5sGeWPC
PBTDuilkypSe7zpSHPuJEIlX24TLa335OtItPWN9uDhmzE9suuip1Uh3HExcHWAIou+F6jVGvz5o
+rIrFZWI9pEjJhYt+DW1UWGDqckTtdimyhT1HI/pQ5QUw7npynb7sPaZGkaRGnLZprOSSlobi4gF
U4/3NE0IOUpZbu0O+9SSuu1Rp91nDpHslw4kxGwIgJot6c14zb/Paf1ijcW0sxyVHUSizxuzt3Bh
GghcJOF5R/lit4px66eB5k9avy17nPdmrWXHIY6PVTykR4MPSxsFhabKQ8bIbkNZRazUXId5lzb7
htXQJkm4r2JWOT5AnjIkc6fz0kGpr73j17i4lyQKwHIoO6cw7b0gpcAjM8be8wD4wk1Gu4JTeCPV
ud2yoHhvRvqIEoH5R08kc9dfSV8+Fcul17p9zwCPj71QQ6hqULnmhCRTZcl8IzeKTdHl5bGlxffb
3h5Ct16tg2M37oFWuB0W44JN6lubw3dnueBuGPnAIGstMywKNaCC7m6tmktessMYoDTaXevk6MPQ
MrWoto40EvExRz3jGeOUhdOqXimU8mNfFjc5pbo3iTgOrDodEQ/ypuTzOJ1kIWIk300dRvXk6VM/
PRSUmtsSVBx+H6MNyTMfl/XK9sgohz7MR+Xapen8aM8udGF5wFyH+QNSCY1IfY3nefHVTiX0XJ5V
AX6xLZr21R1Lfxoj652iG/KPikyCBWF1qoWScGym7jGjWd8uTMZ9K9IR1tPGE9PCmdpk+E3M+pFh
ZLldGbCwt13nba4ul/zemitatq2NWnhKMW/SptIvSy9dbHJqAlbAtC5rXz9ow/zYD8xp+0a1TvyY
JXRK3RtbkTyV0TpsE+oNT0W3d28JUl+1C/OSYQPwiS/F5Tpou0ptm7Mi0vc8ytZjQ1ppkg55APBe
2br8Rp4wUVgkGqBp4Jvd90h2lzapkk3PTG9Hiqy2F01W+NrMxrq0rOp+g5ZPRaUUTwbz3TQqzjJZ
NJ5Jtv0X+8bHxuiPUpHnM34AvIQsX5Bxfno+L0Ay88xSxHUd623RERYRZX3mD6J4QT3XHwbLNrCQ
rCg442nPdbcewb+0rJ4jUMSLcZLAPoi8UK1D0Wdh0qyQfU0VWp5b/LDiaPFmpzZ3Y2IaKB1SawNi
bvXYMYIxXTEnrUNyrZqrFnXa08r8hpFf+2SIfWOl6+vgJBuemu3ZdfMw5rmWteIS37/YVdxt9b5f
g7X4Hhea/Y2ZvxNoqRE0y5Jv7CGbkUxgGvzvgsb+vBfDEsviAqURtZiJQfbT5kJt5WCRq2Rfpbrw
Cf3YyDvDuPjraGah0VoIzSpPnYfyUi5wDVASWF6Dh3Sj46p74yjrSX2pGAUhUDhixcD6i9txV2FX
Qb0TPYxMdSnKsEyVZnRTs0kHtcT++OMnDRXzVEm+x7eknd8aTSUhmJjmIHLa9EVDUy/w6DozQpc7
LEjpkpOWNvDeuId2ylQrVDBGciZtZTsLUT06vVZBaiuQINbKdCHmPhD046e6jHcTx1uQr3F/GXXJ
67NLPqEOdpa79HTC53rMBWjKXGX9mNfpkaDkeRctjQuPEaqesLpvijmNB9VxdnPH7Rgv/qD35abt
s+pkKs5rYZI/pGbRK7DN4osDZbGTi/aYL9q3/75o/5Joc9FQhjoGYqi7Rti56wD+MaogpEKjgRT2
VbVGnIx5yzK/0L53i9B8Q4nV53wpH9z1PglgKLBdNeWvoVz3NvbTfWYK2nl+OHvnfwmVB8JBlsyJ
41u55i8FL5VMJ/WFfukrcp5y3zRpzWNRgVRPOpNH8Xp1+9gm+nl+YsLzF7wq7cO/Xg6bt/skCWEi
Ys2Pf/+Pd4TIkKkYZJXfBkfaJ6FOz0o6j/i14BMxRKfV57N1rSqiCrumGbdJjEB5Vg0dyzbPZmeE
raQiGH5MhREmi7t38UwenF6E/6swsY0lENhO/U5Oja9FzibqlqOVWPOBmsl+jhiOT83wzRL9eMRg
fdYXzdm6Wi5OTjeKUzMmv1NyBLlDrDQYpr67MKGVh0rPvmrK2J6aherDuQ974F/l7y17DD+DOxKa
RK58caj9pDSfusYa3pWZ1YOuji/dWHwh2+DKzGd8d3LkWJZQJn/W8Ognk63tG1ACN76dQmaqeklb
Vb26a5IEKQoST/KR8YGAp60sToqiqDcxu09MBwO1iMsze+Tndup+UvJ+Gwcj3otKwA/F5k8KQU9n
sJrbRS7ptR801CDKFyunEp10J5wxae5TctD2Jqg9tHI8fZdZpRUgk61ukaHnVMX5JUon58my5Cv9
YO9bA0haINrZ2zSxALQXUis//jER5vespmGqOtXekY1CzzVhP9PBSl+yog6M/L4eMEr3jOp72I6m
w/4wfbRxyWyQT5H/0KvivERsiIw4e/7QxhjorGRmGajbCbJDMVWGtiohPzvdgZQPd29FzjdFp1eS
UJD4X+J9H03VubOLrWqs6alMqv4sl3G+FvqtFvHyotWz60Vtt7eF/JajzPMB8Rlk0JbzuY5+joWT
n5JhfrNitMaIT5ZNY6b2YaVE8ps0M8+z2/3udTvdO4vzc53wisdzJ8Iom19ypEipiJrva6T+7Okv
HgYBM8FMpX4y3JLsiLob79+9vhjEPXm1/iTcYnzgNDMOay9fnX7tzvc/oMmqd7YyuWH/0hYM4lCT
9wewLOizVPx5TqWHaMsEWSSElRq58DtzVL4wTVLQ08ZeDqcJBnpeBFpdNcCwLC5sp1Lii2Hxpq4w
g7JWNN9hmHu1VGn6Y2Sz7ppxUWZSVie7mRvPKUZ9s0B489XRgHk08x83rEMq3QFYmtTZYWFqr88d
3Ya7lJtCfOsdJT3H991xnjPWl0W27+LZOaVzheBhzZmaL4vpOQI5H6DfQ5P8snR2hMqYnzuhfelH
Pf2NscHn+7Q/+jpF+LlmgikqPk8U8Ku3ZppxcBSZ3nAE/wAodGvltJEwvw+VaVQPGerGYFUm5aVU
EMck6xoaUQKYlSEgneKYPKqjuhONXpxt2lNSLZNqNyd9EXYML9gcGOrjHLGjzAvT2I7K8suJavcI
dVP1ndkeHoZ0HNgyDD5Ju+VTq5pVgMx+2C3SuJWsWcJsHusrYugXZDPlq9oTn6Cgg/LZWJSvjaaN
m1XtDfRd4klOtXpdYgYiZSvGszPY5bODshcBbPmD5fFrW9flS2so2S4n1epgVVW9MctyCBnhlAEl
T+rFKxp0RDtaiDCHlVK6QufnfROrU53tRm9fVzX2qwq//ZKbapjSwtKOg6G8l/AfX9R8GIKmaX5j
sJq2SZvVD0Y13WmubnZuDVbdbm93W+TqMzoWF4ylPbnPZt7qF6dQz1xA9xnRBjWvNOwgXYd2q8Sk
btQM4eHHswhkhXia+Mi3suzPRuJ8z/W+3Siq3PGGi1cmBDroAHFcbRrpDOnUdnWU7NqkZONVhvaF
U02GkWUVFwvLmWcba35ijvDGyiLCX6RcWVuWTzFcrIPrpL/Q+CknLfltMeupHeFcswxCeZsKBMh1
xATV7uqHtNLngHNr2ZdlfIYCVzzElvzOJ18P+1n7lWvFfllq7RkKsn3IqNuPqj0l7L6ZrXCy/lDY
AAeiWNvDqGhX0ZBCkGvd6MFXQOCckQJTcYME1LDW48ef4s54ZhyhPeRQ/be8JyLgLhkCVE/zHvZ3
umurLuW9+6VkzFFjo7f8dX1r1jn7NkzPRktB10qjOKlj6QDwMqeDhmgmWvVAE0N9WDrlV1VX6rOp
F8Di1B8Zw4tzk/xsBi3e5LOI9rO+xqGxjiqzIGNEwVf1oen2300FmthkYx5e9dg3s7W7qqM27Rql
f1zcxWIp0LkPgB710O0hNwN7dEmk1QsecqJFsVjWftIbEw7ocTh39y/FeOYSMVWxVftkGfKrVunD
sU2d01LHpVf2fb4tlRT0lDUSDYdE4cUd3zUlnr/Uid77mHPpWZs4PSxzK/aubJZLsTSXGrrhJhZ1
Gtiy7p5wmHdHt3HfmERe0zGbfsKseYrJ66uVh4lK44AaSgcEw1pKZBxPvWEOZ7mCsIgLHC6s8m5Q
ffpNVkprO5W2/cj8ECv//UgywMo4ozzMwiOyMf69yOpNszvnFWvL97WZeBhWpX5wu756S3E3L4al
hFM8Jw+uPZVeDyvzsRjGZ2FJqDtLZm7xaGWEt8TyNPVWCBYKYKHNACp2klt6Fx4YyER2zvAQzch6
VKlOEB/1eT+5MdKJRL8VFl6fpGJQONmK195nH8XCqaxNFuRWpiphka2kIkDlvk5MxfZxMh96xEuP
sh30YFCVfO+s6g4xr3mrnci9mCaiLE5qq35sy6R5x8zhM66LDrkJfDejUA6yubqYAhdSg51zWywY
SObMoKLms7tEbwXpkWuqJt/j1nmx1fzc33XrSqZ0u2PjmtmjYTXf1cgQwSgNlaOScKQ6iXso54Z4
pFHYcHIcZzN+wt2RntIxCuzUnQKZ2uqjNWvdFibgpZkL46aUj/33Fdv/W29LN9Ry4xZ39i+wm+X2
vwv4f6+iHHgL7BnvGw0VJsqf9Tum4TwdEqe8RWvU+plidcf/B3HlJxc/5zS4KAeIxF0RrBvQPT/9
GDfqlT6KyltvYclBrNwHSLbibdX2065O8UqMyqrwYe6LjbIoxqZxKsUvsmzYI5Zng91s0N8RGGB1
azC6NR3+Apy1RDIQuJU5P8ecIq0mg7xf8780puKz0YEXT+whIYQqdgeyPT818iZi7wXJEQoHVWyQ
l5+IVdFOppVOXjcZ3R5PDGizrnY2NQvDw8KYYlybu7bExqIKssjT80nuPjSly/Cu6c0cspMNyt5t
91ptodGxgHeglap3iDa/DjnIFbfXXlOt/m67MvYx+9dHw42/uFRAPgSVyJh+jMhHLqWePSp92z05
1V8Tcj6SkP7srOjqUJthqoZRjHPhz6smaqHi9SuzW6bmF8PsUjw1JIAXNWT8qt9jjZkDBUnOBvlL
dCyTRDnaS36oRDYcZNt3e8uYqTNS5QSuKDq1s3bRV3JONVD1fKOXvOu0bY+H4N0YTqWLf8XMIxk4
FqJfG92E4+QcPfrEFgD1qmW0dVCXDccvuniSoYtnSKFxUMacW4bKKCPME22/wOzyVs1iQu3GT402
lJ5rFDhS+sIKBbkrdqpUe/zrYK4m44hJIN6kZVlu1QiPDCRUyERph7SF4xpbwxNKKu0gVWVHdO58
7NrozcDe9aElzwxber0hoq3snOcI6tD9sTjvxFYA1/qyGl+sLs+podZrez8gxqHhzEn7IxY55PmN
JIpgZRcuw6xUWao586M7Gz+LZcV6kQ/9tcsZbZaaEqYENXgj6/gAjVbhqcWYbusJjW0GAc0f+7jy
cAmVe/iKbPwnNtcsRbBrX9V43aR29RgZjMuN/EQTrhPi17anbJlXv72L4PUO7Zp7B/OwJ9Y3RSUX
jyzbbmvFVIFqO7hYPlIZlLNJVUvVHEx2bjNhdqmvSm08xhYiIrNgyews4+LVgF52PebXDYBzuWG0
fdacfMEJdT9iCjPbCL3s8Tfk1UPKs6aQ7e6/T7V/6YOBuSLIRUMJRAcw/2faXmIuGRMsmd8gTbY+
2fNv1b0d0hC4RY06InYqYk9XEDWhXUHeFBGzSIwaRlQIiR87z7+8oH9PBVzBaEtlxc36GNPin7eS
6gwmbyu5BEXiTNgy2GtHc0lUw9xO20JhN8aOvAwGhFGT5HHpOvPvNMmXoFfl+0pEWhghTgwyDbwb
ZH48LDgXXpR8/JtK4v+Y6JA2wN2uM09xNawkf75SNFYGrtSqvWlNv3qxUJegjiBMt5Xrm4od09HR
pU3WV5HXypvjyifq7y1l3rnW2jk02B+/9k6zxfam3WI7U8Iy0w3Mj3IJuiz5BXoL5Y/IQuIj02NT
RbfBbctAk5LUlLF/Ku25OSkM50KUgF8tWiQv1w33US10XyPx9gWF2MviFk/u0vdezrAF2HEeXRPb
LLy8rMytm87ugYkCGtfiMtai9wS4s/tjw/26qP0vh4NziwdqCMfFNW7NMsxbhs8M1IDBLwQgBNxe
EIB0hrSyYTKxqNMX6KqhsXDUGNM4BLBF1QAc0Cu/s9fEU37qotqrNWaDuZWxgcLX2/XuTA/iOheb
Xftm4nLvpNyIDLOkjHdu5FZnbVZ9c7KbWyLo46K1re/bETVQupVwtlhhGOpq/T5PsYoseMPnXIaV
glPSognF8Gxae/yOX7OieFMwY20cclHRyELnGc0fuOM8/a5khP0+7LuVvr5D1tu2Fuv82UzP9FlA
bJL9mMcCZcUoglpdrb88Pj8xq3n23x/+ECQ4Wy3AoJ+h3swyRB5nY3+Lo2rdcUoh51wA0U0kYE4K
KhxC0up9LMdwtt9FWTuBMgo96Lr6Z5rwjNUQMe5hXr931itqsUs+rztBjLZH4EccYC5PDhSEHmwv
vkux2gcr0/7m3vvX7cuAEV4zDBLUsIQDf7opFMVJoDFV8jbSTGxGAp+xwbMbY/DrNW69xSynsVlV
zb9s+f9VnnFm4LA0ODnYIgCe+fNmjLGrpc7ad7fFmSbcTk2xmWXx9t+H0//xywnHxKUFVhwao/np
bBII+5O+XMYb88d1u2Jp8mwkYTuhHuPhIXOX9TIudHD//VM/u/Y4Do17sDAkPh004Ge+BLjL2u1b
Xd4G7efaa+SI4nIdsnQKssZWvXLtvv/3DyTdj3frj3pGCOYVXL27GMoWn/lqTmMrFvA/LI9MiMNJ
7fSTHJcrOEcauZWYE1tY+451GM3I3rA69N3auO1sMF8LKzEg2KxGitk5INmNmGbMxgY6So88uxKe
1VvDScc11tStdmocMRKjkRqHlNRQ3ySOZq84RBkmjf3VnlrhxV0RPa5xvHpzW1RoSPsSyWm8nBha
L9c4hQ5QJ+K9H3LYtY67U2u1CdM+f27nmAmFJaYADOGx1ZfpqOGoqnmiSSvOt5UQMZpsZmDG3J1T
N80ezSgELsXuxL3Nk7OXtqg5OePmJBZOzq5wvTWFu5kkDkvtVGNmbCrsQkOp6FXqHaxk/ZVjq6Gs
sc9A0QXONlBpKpk/+5rYwXV0iz2kD+QHqqzuO9eHKVoMKon1KVXUn7NdJkEiZXpgLbfJso4wepS0
PSlCooo2q6a+95mrQwYRxck2VXCtqGxKyDI4xwMaP8MbQOLuBmTOyWwtLLAZ7JsYz4NlUn8sQ3Iy
Nf3LpK7zxdL6nxM5av5oO/Joxb/dFfaigyF2i+kz0ZRiRxgfqYcplYoSBW6HjLSbp/maNsSWTLMb
YZGYxIEJpcqLYi3KYsgG7bwfCryvg7CCkl4VlT4QQ1p76vipU7dsQbZ2m0q6WqHustL5ivFb+Pba
2P7QtyZKa4golm+2TrMZ+nk62k7FMkdfD7Bg53AEJJl3jDCV2Pyql/K75tT5XugRaSxVmbMOVTBO
26bczDVxxQmqMVZFnkmP76tWEnmsAF+qhR+02DVbOqM6ZixU/TViyFCur5NZAP1ipjmSMuPFy8hW
md9yMVkXrHKQKJFVX7cpDGWOVNiCuDaQqtDk/ZuSbttCeHcnhIcAhegDqyh9kSfJdrpHYAutkPcD
GjTJGg3s5ZrCs21iGghyxfCcBvWIyMFiXN9Upm/GEqvRYDzjTxYXdbigDo23ixkjhk6mmwZYMgBb
ID0zK/kbXxLxaPlRX/V27/T25OtK/+6mZKWwQ7nUZp56jTI9jbZavyxJc1wNhdWdoc6nymRc70B8
BtnxjKrU8FV9YUI0O7duqL6SUIL/o16MoDa6zccHzEIwgtKi5CmPzIiLp6j3kqLbzvb3lcX6dixd
ayusY9O3zUHGMdheVUt3/8PeeTQ3rnRp+q90zB434BJmMYumE51Ieam0QZTKJDwS3vz6fsDbE3Ml
fV8pejkRs1GUkQQSTGSec14HemxuYihss1JBHqbepfjXoGBVgc8IOH+0RudcxQ7ZjR3zt+yaw5ba
hcMf4cwGTWL77CLIiWVJ8KhflNgOcH9L97mI1cGdCnqrKD2WIlsbA8+9Y3g/AGUpxWDwhpNxdIyC
AiGz33QcG86N9dsftGLhBKhRa5dkUcE2hxeKI5ZRmtx2SJuugqYYH0cz3VWaWb9CIk+ASDFt0cO7
y/FLJ/CWwpApeBZXDOUVOH8KnGfV+SYDdUh1ky4tdkfmdFLdj7K/6VKcPimpgs0UO4fRDP2bmNeA
9IfRBVlPd/0vnHIhDOm9XGNFvpGJOz0WyGsN+PwA1tazoYF0ojo/KoQNC6YTGcqdGOlK3Sf7vrZv
9J6gHFFW5V7W6PrbPO6PoYa7R5xcOxsVmwiLe5QVea4eG5A0ZfbGwh0KbwOSXB9Aham+VH+04na6
AsBbS1+M107Bbl0orVxotkqODQYtqxGpSugZ2BNMtb8oJ/PZkCBcdPKIMWRyhLtbrtLBB4mqVX0b
V+irRagtzDKXwLIESrUdg9E6zd40pX7FxfTWF+DBIUtnWaQPhqPfIkHqZlYWzuPwP2w/cE9hZp2i
0aqOJtmaC71xFpbpYoOgJAQbvzvHSV8v0ol5goR8PobRIajRfCS+9zRqfnVNhtewiXp8iNwp5NFP
PXJgg1UwdTJalKaxGeT4HLb8FyNsMNp6TM5YjpirGdKHk1XdDI05LfyB2WKa0702quyPhejfIvY0
nUssYeautKZKgOyYIbLScNWJDNglSY5crMlxdYXOQU+Fbw9Ejjb2bAJOzXiFTMVdpy2z7ZzM57Ve
mJsRMzVaBZtRra//7qaxuIaoDZkc/kHeN794NrxDZ9vnCqx8IcisOMQwzm/T5tXxIFIEmXxxnH4P
x01eKQRGCMwXncdOnSRRtImtjA8w0k+upZ7zzCZHouvl1SiK+6ky3aMuySX2fRlsI7RRhrh1g/Dg
jtLbDpb6nTRef2pLhoYR6wPDSLD02FhkZnGPSYWDNwnTmLGssqUnq34fBNXK1xHVTJ5fY9ZtVXDL
dppmMvOd9YnTWN4zl4i0vt7H2pQdrZbosRCV2Ihe5CVYxzZjoAS56pY0lJ+pN+FmqUuyR2cyOgqe
6tjmYhGTA3vd9qdQOGrhZ8pZ+3hLXBUMkJk3a8fQSYNXzIRL+Gj51PvHMHuKZVYe7CjI1mgI+PVp
s44NBEVWYBRb/ABOpfB4HAcSot3Um7G3RaXZ+rOWo9CIkmMysjS1eemNjbjHP0OeHUV7Eagx2Bgm
+VWMaNF5++FWs9HaRHH3Q0SgeNJg50kCeRzLDD06Z8zASGkdEOaD/NseF2zp+lKrary/HM3daCa6
I1oeIqOD1GLcwlg9Mzg31eRukgRWT63TIeC5ZMNfQQ4qhX6KMV588lrItmlRvBStOUvP9LVWk7GN
muXZgk62q0zvrGExZg5O+0MKKowYscMECry3Gc3tTdJOwINzZ+laIIWU+RQg3cJoxmkL0/TRS5Cp
2TGuFsjaUsLuUStqEbMm3YpOmaoVy1Qai2EkoKmzITwIBt6BF714NiQUBWZ9hVs4cFDx3Fq1zqwe
Jrs20fb9ucz9RAvGzBjzcmSi8D9M3BfetwwZpbwUsdbdptZ4ZCWiWDLoRgs8dfK03nhO/0IsCPxD
5ythu3lJ/HhfYM9MDIYuWFDSUny0hWTqbzBgyobbikjpvC05uMDYiBL0thJleM8knpc1yKPR5AAQ
BZw3WwWLLpXFOepiJuBWybGbmvKM02aGswLuUlZ+6UeSJ4pue+/qY7GYKHMqiWu0gGfD1g9rKgrM
aNP2WQyRQf5I7f4hcHvxFJAktYNEbW0NerQ1tlf1d1DEJhbVa+EM+sYKKh3qbDw9yc4CAOL/g2BA
UBOZxTGo60eG7sYuRee+ikuUVNbQhNdUk6uxFtdwcqJT28boNQfVXPVawKw3MClkLFLUJATivVHn
QGqNbiG6dHYqR5lq9Km3hMF340fOraS3vynoy5ZxfV9pcc5jBq9JE5lzNSi7uS4gYmgpStT5dMAV
WR40JJq0S5q2C9p+PE3WsI4jHHUyvBZ2jUm2jMHiXCRjPj4H2k9RyOiaqSFETs63vndvjUlu0Q3G
a42t/qHkNqxYsbfJVI78Ej15bhM/XonWkdcUEt2uttx72+50Jnvnlif3Dk+J6q4jF3BpjlayzY3I
urWtvj11KQ0kNtk3hu93Cz2JgWgb2Bexld7GcRYtRB/ioKkHw97bYcBTPTOwd0+jX8qFzcZ2Nmnf
Fsxb5CpJsuQNeiVBE+zmNQqsK9dQ6qDAh1ZNDE0R6N7Zi8FBGCFORUWfNHlptE2wlXzO3VfZ0ETA
DH42pxSBt9dAeoTN5gf60ctbqEBy7XdefB6qXlvmsi6WhlT20QaQpwFMa4ay+TJI5ph65XbHRJuV
1JH2ZPtVvnTxbpmMuAY3ibTNkMh0ZXWkeGTpiP2qQTJbnJb+ual+tEGlbTNS7FdO6ZfXly+x0S5l
BSMHryliHzX3LvMw1tLVLJm2h2RbalFx68z1tt9kazfVpyXzzu+i/OlASThoMHCN3CivMppn5s7F
ctBVCfuN5gREeQyyOl5IcR7DWltkspPHotfR/+UZKtwig85DfNyF6uuS4Tg2vXwoI8xTyKWQsNmG
NytIxFFIOiQ/zNY6i/QtWtWBLO503HH2uLGROhG2u6jz6pMsO/zfaHDdyNrlGurRquyqRRLYW0xm
ulXlGN9I6w6PeJ89YO5Ioy3c5xKzXUwLTZoZf/oFBRcSY67fR4KCTQs1jxRZJzl1xSNx0VhgJuwo
7jDIjYNy+QprNLW8gG5xZBxaZHLH0IuuLkC/AdV+YRD1u2Kn+XZx0HJq8iz1kSC0SmSngWQQrOz1
FDYY0M6mcdPyupu/4DCkrlG+YhaUcDZd7It8taidrrweiKyAZgP82JfutUzLFu2OaXCo9S16UbZZ
1BBHzBCvSsGCGrzE+z7BNUqy7kfmFOMWYHjdpDQRsRfktEH063WRe9vAIloLu2f8xe0oWnsqRGqL
vPlKcIo9KBpotkvsAcPE1x/+fFZ81sRZIHI49cBS9TwDcv77w2LSRq/zikrcmj72Z0g6tqWqiCGz
hwclazCR1teXrV9tZZtTXkm5LHpE9vSSf34hl4H8+5PDcWeMDfYO1tUMZ96/kLZ0Rph5ibjVCi0C
gOkhRvu+f0BAF2GHGYawJgRFSWfmKIcNOrxwGA9uF333ID2eIbqrTWGlUJoCxb2nUhKaD7/av4H7
AnQCjdTUqznshHko4yhjU2n0r6hTV1SWctNNtriJdGrHNCHbnjkuIFN5DGNv3FWVfRPATV9Mpllv
yihoT0FmP/75Dnw+tqFxzFYqOoYtKBE+HNtTaUDTtCbn1hbZeYhdC10F6KeUCMZqvI4WkdM+abZH
756VT3++9idPMIvQMFiL84VdC0fnDygwl80hIivnFvw/x4TI0pcFTpU7keJIhaXGuGDG0Szy4Xfi
1EQx1FG+w8l82I+aPhF7md0MaPevlEHChTMDs6mmXflOXEFhT17xvetRUxk9XqGLskbomNbtHeVl
egzs30ZWAYHNAsQ/v6l/cUNnTqqLsAvveOR671cUhqCyQwro3qpBrwCwWvTDbWpfV0I6a4VJCz6w
6ITaGDq/Z8RfTDeN+cn5sKAxExJYZLsEKWFy8P7ycTzJrOJO37Z9N1wJDoKCrOG6ip+sSJ/2VV5S
OGQTKJoi5kQU16NHaJ0qRoKphvBex6zzi0E8KtNPr8lFtIhpHy8HYurHQe+YmzATfJIOhwoVgavh
JeD8LqLKpc/UrJUhJyLZ52Kxb1Wz8FS0JzMYNnJrvVpFqa06M+3XaT01e8Pt76ei+Ilj+boyU+ca
cZRcYVzRLl27kDfBbYBNzj2mjm+169hrvQLlBuurbquuXjgzF0zzwCCd6Zx6YXSHm5T9oBSwL7mr
vdGSbwCXGPGVy7iQaQUbUr5jgjPBoQgPFPfGussyhVixsx4Rqq/6COcuOnueE03HCCin5CSpHVVV
eB+7TDg0k+ErpuXajfk4ZFm+F3AYhYpuysqfnkFf9F0v04PWMP02k6E75lhobUyj/k776GycqQOt
Nfoej4tgXA7c4ZtYVXhLklfht3io9EmMFYbnP/PtAFGOdiw8t94O9RCtewcOW1YJ88CTnC/Rdqtt
0AsiArRhHdbTgTCy70yGw3MHd2lll1CO+r6A6aIQMBW23OF1I5dh972duoDx4Vs5vRRMfddQbdNl
4zXxFnVbvU6lnWxwDXTPPsIb36dF053OPWAQ1S57MPPZniTf1m6Ow6cCZ0wnjDqyYrQg9bbIsbrS
3vL4c9q05bMbuzi+uN8mqbVMqex9WNbDxuXm6UKZd3REyUKaEei4Gb2Mngv4DP6yJ5VkU/sygU1L
euYwtY9xDPJpeJR3boImppX5rhTQybIWwi6CgHIDJr8OkcKcdR2NAZxtuR4brV02s7ty4x4vX7K6
xJ2CrAdZm/W+T2ahneaZm6GO+aCDzN/Zg7U0TSs7jAgHD1oFKhhg/iL65EH1g3F0m/qnEa/roUae
Cdy3y1VPuEVHEqonHMkoeqChS5p0oTIWW+WjhSXlUD/Qsmqhc5S2egKUj869h1/iYPfGXlSpuw0J
Yjq1SXFMa4yIYxCFOX8y3rUZTKImxYRUNqG911uqw6jF8WWwG7RQVuuBqXKyeMTtHsidb3aul52d
ahh2OkPzdbfm0E1XQ+rlm1K5eA7EJCdFFYFlwibEDlzmzF5rHw2tWTF18XDwUGKl1/p5QqXKBHhX
DaALjWY3Wzue4FpV5aEvsAeQQewtco3NNwrblyoI631eoCfBlkqPre9t/lO4o33t9inlTZn8LiXj
Qmc86ZPAJyT1+p3wHu2kuenTwH8JhNobWmYencqobvG8u6F6fRpidDdVPozwvPNxY2tDxWFOghKU
T8RhaXLXQQw4aFE+4xEVq64k36fCnnXt1g3PbGLDRKfkahSYQ2Pc6XqP/bPnNTunBJmAlGyv+zbr
sTUBmvXnAATNgR3ShN21gsuYe3626+HHrjHdOiXwrjD0maBCx6o5XL548XUjs/HQmo0khDYcgISg
nQjXZ6hWKwPDC93eo6C/G6RT3+sNRLFKaPapzp1iVyYPNEaLMO3AfQzrtZLQaPGduRSiZuZ89/W2
OcCh2w2QV3dWjOcmvPczpgrNVYBcFheQhPFyxaMsY0xNHBMNCMwO/xbjF8PI9X3fZ90G9TXRdI19
Lecvlz/5abYgwvoL/cJn04DZbN/UHXRWWO5jtPb+3MLwHqvzsYnuLD3UX70chCnlBer2kjvCHpzl
zsIfxS5MeMrHUIYLJ6P1nELg27Zx0Bjcd60Li0yvjFMlxRen+md6gsWJTqXKkAEjB/FRVdUYXp3B
W4/uoulbiO3dBkq9sS/zswwTMHeJCgU9OzMFGwWvlVbqi4P9U1kBCMwrIAhkNiywL2fsP+QdoiTT
GLuB4a7QuFTb1pSFWdwutCRY0zW/Jh17av3DTcg0/nNB86mi4MrA8XxxuDroxPtPRmgt+3xRjndB
W++GUe1G/UtN/GfiDHMjqKq4ds4B3NbHi0yJCrIQT3YExtWNh0h1o2EEhs/k2ijdfEtg6m0C1V0L
1Y3EMWhdtTgxwoO6jyTH9J/f8Od6RdgIeqDcwV6eGWgfgGmnFxGit8G8c4fssYE2qmW4s3eNjV2T
dwaJGJ6pHn94tO6STkvSAh5CJ5KAxwIwKhh/tH6e0POZT42EWVjguQHBQ2hHNcUdrBDxheYPLs/H
EkvwHMPvQZXvAh98hJgzb4yJikhslgcXNNdB7BIrn3T+PoyZySLDMK70eHy62JMT/IQ8u9yhr6uY
d6TluhqxG/D9zKDOyawVNFboVNrkH90WhXje1tpas1D5QcPGB8zBSKVttARMLwq2IkqYZqX1GZ57
nU7dQ92GDdz19IZpvwHAhT165mKfRsGz0Str+lnZxQvbHlOZ2hk3kSfia7C4R7B/D3DWH8+M6JZ+
ziEFjXt4wB3i2lGItoMuaPdYhy1FNbxqUBSQA3fXCHcwMqt/yp7OFoG3B6WkoNCdqityXMolTUi1
yzO8m3PoeIY3He2K6ObA0Fhko/08mbtosMZ9FOrpYfDSG/C0kBgWI19RxDjTASY6Ej1nCMj8aL2r
RG+3KEXLt2yEq55JydCweklEPII1Qy9GyqEtJ9vZ6Ej2wMkBBmp9HLaTJm/xb2UvizRjW/iPgy4h
sI8i2Sqp4dfRG5tyPg6tuiu3WJxTrKZmvtYKBapRBhuyANxVQXF0SCTVosjLZonft73tsindGnp8
Cofo2JhadfRmjCU5V/0YXY86c4u2+DIm7BOrQTgW6QHwUtkToYh86DSEGrt4cEJxV/SzL9dIvpUU
43dUvtXyUhHPxqoizwc0CdNdRRm6/PNz+nlL5AWQBGTimY/k9SOTYyg008RBQMDl717GznuWEXRN
NcTFMg2ZnpheudTEiTwF8cUO8flpcywuzOUdBIA8eu+3RCWbmIS6UdxZiprbhUEWoM2vpuzcyF0V
2d8zqBR/frOfyMDC9UiVplvm4fTsj/I+yNTYW1cVjO3aTkip8/cAWpTQnrUI0Yp+cWs/v0GPWT4G
JewkF9/H928Qckngxqlj3WUxFWsewPP3cFeV9m9ZIfvQ+/HWNZLtn9/ihyBUGFtzAB/T+5mio3N7
P9zWMMiKzux7587JRI8jXR5cRQXKtoD5d1Gp8FYY6ugMhGj3eCmtUTmLZdBhyJGokdmRQDAyxN0m
aJDqfPHS/sUNEaTFus48o/HIJHl/Q2IsPZFPsdjLacTeNNDvC88ERNPVfZdY7R3eyccgjsQcfCU3
kT3+xsSKs4CYZEDhekWq6njvU3FH2DKkzHbbKqhfvniR84v4Z+9vC5yXSOzTicZiSPXRJCiRjp2m
vavfDpbt7Hm5SPa86bUGLVuUReuiLjF+TVSjZzGOalNC/Nq0A0aDELQOOmrmh2mip8VmxVsxsKK8
ybAm/epFfqwnbDEnSZERPlO/IHt+2DeszvDi2vW8W8uJ/Ou2DJHUNWoH0S3deqRNrWSL2MMGx11I
5G/bcqjE/eSugyAUC4gJt4aj6FDCPrqq9BwJeTdMq4sBRq9Hu7yynHOP61xFysitzcrRHMv53uI3
itzf20UJFoRpgENkZYTdA+a44ZJJgLnGxQKSCGfojQktDIe5J1rUb0Gu2q1hkKmKa4i6MV31eqyb
4ZffK/t6dqiY0RZJLEAfccKH9o7I4uaqIh66Va712it41mrUpwMwIEbZY3wivewxRDp9VZtOu4AX
Bww7AsPUg8xevUjfmRq8qWDaFyM+4ng+HiB1wze0NajC+dTg9hPBP6rj777fG28qbm8b3XQ2ZGai
iepTbX/5Qiny6PgqOlUgi8AOtC8gFos6MIKdNjD5gq616Cq7+pHkyIgmbd9oZUu+DySe3MiSfQMl
eVkqzh84I1eDCepltEWCRC/hTHVuhlgr7qxiyre4/odbToJ+7+mm2jcipJ8vnBOkyfQM4s5ZG3rt
Xk8Ao+HIqiMP+d2Uovks2+5pRBsLKqYdtHG8NkvnJy2+9YJ9QtEuGdvGR3cWNFHz4PQfjfCddG89
uAYZrkYNDp1ER0O0/rb3fl4yM6pe/HTEQHDa7Ekbl91VjB/aUjP2YTCcjbHE0qaQ9V547ovZeoDD
QQOalKtjVTpEXfaRtTHcuIc0JIGAaZf3Mhreotl7Jg7yfofQ+5cf9fna7XAzsTVfbsOh+F4qr4aN
/HrRykElqVeFYqyLLvQh9aJ2jat+toSJB4kp2VWBeNTtQsFvwJyoB1hS2rjxncVPOTvepFGSfbGh
fwjWpWOgjuXcYCiJ7xuM0g97K62XbSRQTe5ADMwuiB88RKWGY9H0e8k3vGSPQmj9Nc7Q0V7k400X
FuU2GJrvZltdt2w7WyY4BNlIHtcKnOwb6SOeHjWLLm+NjVV4N0RHFossUnJX841QLO/GKJJ7h01p
STrxncomY+eQXbewoHnDqUjLr9IBP22AvEkMFOcOAhYmu/WHXVogmCnCSrvLHJiJGGkOR5V9G5G2
r4ReBdtU0+t9ZvQ5o6vukU84+qnKBEt6f8M/jru0hRUfJERcFnFYHwsItxvfRGprBm8Cve2VS1Fx
aF17F+OiuWsUhimxiBDYD0a2KbJ42BJyNC4SFF6w7wo46kO1EXiBwrax8M1lx1g3hDDsez9/InEp
l4vpWRsD2CwJ5AvgxwZJEMmGyb4onPUUN+4332l/tz3A15834s/3CjmE8OH4MjOcd+T39yqwp1EI
OhfMCBxr3/jXA0YcjRVvsjYnFqb4yjjs02TaJk1Vp4nFncBlNdrzufCPDrYa8fJ1zSa51yeJfJ+U
8pXbt/ZxyN0rbLGMvRON1a6Q+pVZ+f6xTo/hJMW+FW2yCm3cVwOof1+c687Hsmp+UYZhkt9h4/8m
3A+tXt+GTt+QkHZP3Ky2SClNiGyK632HTAH+kn+tX8BWHeoneWeEDxlkiWNSHHpiQt0O1SGeCn3J
flc8uqQgjNI/NOA7aOY3RoDpkA+0aygrWAFozx6jVrWTFnb4NbAdem3ojWMbXwHQpCuqDnffwXfd
O6kkMKiw7stC5zGz0mGpPFkcXA0yYaylI8Oi0EAiWm0qEgTgJZA7VLuZffKCZj22enQv0ngPUqqh
M0yrhUmcxxJoorqJR3c/230voRQiREAG47u8X8dTKBWaauW9DsEglvqcRqB8i6Au39ohvXEfRKns
U/vFB/DJ+vTyAWCljzQFjjvDn/eroisV09XWSu7LhuFlMto/dVJyYeZcVWI4spvJjd2rrVZCa+xQ
uenK/GoR/MuVSbwqnYwJ+41x5/vX0EcR6lq0ZvfK1xbVqMj4q/WT/KVHvXYwcmcTOyW+uX61SmfZ
B4NjICnBH6YhIfhp+OKefOxr4KRDYoF+7wGPAYx9WJMQodPIcjTz3tWrt6E1bwq32Hoe8XzZeBrH
6qwh4yoi56twgxmZ+mf5yHUdYBhqQzaGedbz/jZEhPpqAzOYe9wlS9yPbhj038ANuO9MmmoVYkir
2UwIbBq8ZhC3QrWoILsJjoBPTR6bUL1Zuf+tgfgfJQP/u8zfdzHBq/v/fPiP30X1H9f3m4f/B9KB
BVvuv08HXpINTBryP1OB5x/4OxXYtv9iKkdIp8X2zef4dyKwbf1lMqFkCoQRF8Hys5nl/0kENoy/
2OXZ6Wzcg8zZbfldIjCsLceZvWx86Fu+9z+JBDbtD0cL4i3Wr22TSDGX+NbHUOAu06fCoeyGlxpw
eFZatMzi5yat9nVfrNXk40mHcqFqnW4JPxMl05QcDD345ofdzdjb9WJoPIwQnORNAJanOlFsXeo/
TF5J5KOQGwmOipqTMVsYLjTIULCRIU+nSXIGXdkS+Xno3LZekXyDX0PIl3R8iixKfQz7SMrMx9ty
sg+MPN8cO4yXZSuQS0tYze4sqTCL5I0pD/F5Nt8NjvssHfMIDyLCrRK1aNFM94Evrhubk2l0agSb
/Otgurv5J7tok/ghlrE21738d6MdCj88ZLmHbh7PmyWekgj8S8y4h2TYmHFPapzmMDXySOxOrLWp
sr2Pu/jCMIduGXvZG9TgU+2W5yGAYYMR/wbvtZMZODsndU/zN0xz+CPchJNnNM368l4GxFrkZSEY
pzpZXt4QLAi45+O3yeP3Dp7olpGoJYZe7s/5l1x+e5Z2v9irVzlGGRi0GWzGHcqvZOSFx7a6LrL6
ZpDpm+OWHJblDDoaOn6A2oObOUscPGhwRw9ftTh88yf1Ezz+vgyjN2Z93bKuG281iLZZt0b4FgMk
bIzE3dVefxaY6tuDfHMcbqZjVh7m0rpLeEy6rUyI0bmm7pjKjCtf6d0SzypeHObc/fwuW+Ev49au
lmJ+UUU/vKjewAGu8h/amKQWME7UBm2xspgUInVAzaAJIgTjSRxgQIw4SvBzqeqJNciQSFhRuHQ2
bUPEBJJxbbCstT2v5bpO3y6XKHt5Rn7xEM/LxG7aIxa5JB2p1XxJDZUsJ82681jKwH98jonzi63+
KnPIdQ3T+I1e8a2skRxlV4Vv7bM4eNDQ5GD6Q31tMF/HuZe7peN1x8o4lUo84yoJ25Abm3niFGrR
G64Rl3Vz8qNkYcrGWCn8SpZ//+TEwocONNYKDcd8w1qfGCTJp8VD5q3yavCXHaqezj4lCtyx6Wxm
vC0s2Czp3pyG4My+7a9tD0uzsOJR7ubliPGjiJuX1KEPJe5vpcADlrk+rvOWSnn+xZfbbVfW75QY
z3I6+oobS0IKz9f8jpKAtY6k8KyTUTG/Wqab9WpyUKH4Bp6Z/EtQ4DPMhJZCuX4QHcDoP7bRm78P
tH+GWn8o+WZpKf2POavqsR6AlvD+mHMdVRKZVgpMOthkgszZmdjiIQn0Hi7X//PVPhzmf1+NKSHq
WyKNcSx7fzX6LvYgI8X7npYdoA9vu0OaYLTfqH4Dpfha69yHedH8+bIfzvJPl53//x/F9pAgUjXj
hDfpuTvu+VsUEKna8LR/cTc/Ijd/X+lC7BCQO+gt318JTm9SRg38cNhVp7gLHnBd4cEOHsbCnWkQ
qlmnE08/5OrZZPIELRBHneQhl/7uz+/5IwhyeSlgH5BfqM7xMvwwWepVXUnDhoIaBf6uA9S2oUb4
Hdv2/HoMzHQXEALwtpG/MSfBIXkXS/t5fnVZEG2BTx3FIvfr4SmDB/PVjZobqn+UV59e3YcbNSQx
7is66y5LShsE/AzmxUM6H2VlLHYtB5ycT7FY4RFrDsVX17f+1QtwoUiyEPFW8D4KYn2idQFXZ4eo
2tnVVc38J2k4t+qRk3J+TON5d+HD/BnhBRV09GC+97PGKYvQBbaa0Qu9xZRbv63ce2B+whL2v+HE
wxYV3wPSPBiN9xAFCquiUQXs/8AW8Ko5HjhIBu0bLRYxWMl01Gv7YHFS5vMxMZ/ysRMt4f6cQcxP
JNYiUszZprGDjVE7tlsQ70MSOafcRQ4WwapZ6ExxQsrwSPY3lyPF8GHn6/MjNh81RozfXd1/KxTf
O0ZsolNObupsv4cl0tnO69ntnQwhdtF+vgfzH9rke2NXr5c803g+7ADbTkY4brzU+E7rczk6KvUr
NZy7LG2vukgGC3c+rKDtPEwiPae2g0rylxlYCk0CB0PrB7i3Fpukb3ZEP+CCoyEaiN50ma5903ga
BTvr5eiZXJKixom/JpdbJg5kT/4ImaIFNmvicpl5EV8qKk1Ss8iiVIQHyNVcc+BORa0x3/peeA8O
mkObY9jHgbhha/m7vBEdZ6j53FfCgJAEsXb+tC97O6NPVG31/NNyoVE6Lv/+Kc4Qp7y/fN+fn1Qi
5z4/DDykbMREFv+LzGLI3NM0CNehwqHgalGvLWpL3k6MJUlN73hiMT5Skpek9Fn3Gr+5EMjJoXkp
55NrvhXEVv+CjX7lMt+5lGx53d7YeXQ/Ws607ZA4LSsEVovLs3+Wtf5SiwBkCv+NoAVUcH3SQVxt
PY7RW6PNe0PDnW707GTzo9p82+cfnQvPHqKGrqltgbRHRMZJJhyomOty1+ytk8XuYt70uix9a0D5
Fiau0bTl/LKStYUD0KuvD7jfy9X8Lel8t+ff3LqqXNi1uiFNfjdw/FwqRsaQ8zk/L/2aRSg77zbL
0xeyeGtsX6iDilS/S4v6wBYYLS+LexxgFobhSz9srNCg2uHT9eZtT5Plq1aITWXUy7KqHi5rXahf
ve2gE0nCq173mJXNWfN+Yi1K5y41eU7mJL0lXJ2HURcP+vyRzDVIZbE602wlcNcyxelyeZ/Dy4Vl
T/mgVqWL7bmcTzkL1u7lYTQt+TbvFn1B2eZgjsgrWVjMKZKRj1brfzAZYcnNj7yCebhoe++1Rg1w
+QvZi2R5d8NDXoX7y794Iwu/qa680jh0inFy4ppv865jJFRac0WZ+PLnkGMVrmvfrekl8vz7POeB
43u0sc+vBCEGqC3Bg1M0d70/m4ZQMpESwnOIDjdTXLPqcOSb/PCcQ9+2U21aXqoY34xRVBOSLdgR
L49pYSIHcKm+lKHdyEbaS3KG3+y5xkzmvS2x5y+EQUFjJYVrfuCGqLMX4ONNBcVMazEQvvQocxdR
F3wQXtWtpW78wseST4bjWtXOw+XJjqzhWBXTrybsj5lZ5Yu8YeG2fFR+Gj9VlYWZd/iWFqxKp9h7
5cy3nzehrH9yy+I77EZgqPk+EJ6GPT6o7NycxWypOPUuNVi/y8pwCWNgynbZES7P/P9v46ky/n0X
/5+/ZfidoXnzPf9nJ8/P/N3Iu/Zf7IDMHiGbcCYbM6/o72be0f+yAZj5TyBYaPJz1O1/N/OW9xfU
FJv4iLmihPjD0Kwu2ib83//L9P/iZxiqCaoxE4MD53/SyrMbz/O3/1u1uDRUl9oOR1nQg8+yri7I
ojwGj1q7muVTqKQ31aiVO6sNcKCISm3d8jpWJQPQO5YfxMiYkHm3MNXGQ7C/tIyOR1tLmm92Fv+s
O+aUkWqiA+2EtqJjRoE9g7g4Oz1aETRGr+NAGzW6+8atD4MG8hOGVwm/9Lp0reYQBfW3qRPBqs3B
5NDlVMg8YIS0HSILHMAj5vX2Y+VVvwwvDK7IAPBXPWLwdawFyNJUubIReRzyIdFWfUr2w0Sh105l
dhj0KTtc/nT50jUNwhyz1LDfY7exzHGZFK23M5xRHYJ8lUb/xdGZNbeJhFH0F1HV7PCKQGizZTux
neSFykqz083Or5+jeUlNuSaxLaHub7n33M1SeFkmM8oh6iC1HZYbyxF0fGGboIMGHygl5vNwcaxr
vu38J6EdgP9IxjSa7TKRvo62j7qjrfxUVnYRs7qtD6gpGeGOax3Zofqll6k9uYASjw9xQNSRl30X
Hr+rjX74WM99dv//a6uWvBN5/rQDEtorKHHCni+hMqub7TyI67COtrbC9Sx+rDPWIeQsx7CtkTSV
Q+ZFqAtw92Ze0mgGrT1B5C9yBYE2FnkQLytWuAwfUgp3+AUYorhA7sAEb5lG2mQejQWxd6KBrM7o
eEdKqbzOecLv/b318+ri1+v8IvUZFup6sRYQwL1HZzm7l3II3qAk7Rez1fpOCCJgfvvc9eO7Vfbk
OwU7EvpKfjOlLu+jooxCA/Md7zy738k0CBm0EH074oXwDhiWjECWojOefHAalXjnrDUPG/5J7rpK
YrqVabnI6nkQEBSQODyL8tRYxX6Xfr9cWTFe62Xc76NHjay8sYzpar+EWVG+MBH1glySF7f5dy/8
lD2XlFsF4At6F9WQD8RkXP6g8Z/OC2GF7rLJ6+5v0cNGm3Uu0YL5+L0fm/GEcPpY9bOLr4ZVGFZz
49ZU56rV1jHIgjWlrzkbRQ9ibaE8mO3phCoKBdm/UAIP2UBRZGbYHyAJTLeiq+LRl82J/ROBIoS/
ERMC3I6NQK5emarFgsXiz8nSz6s16vdQ1+2xm6pTtyiMu+2EEbR48qvOeccN7DjsPruxdnAhwTjt
lfGk9s6ItlmEjH8c4ky89mIYOdd93uDcliMxfXp6s1yyhkqExaQ8UflqPVyz6rHa2u3XINDH1i2s
YxvYV+/hymRn/2w2VMal6fbkwbrNqa7aOWp7pHEledX+MGGCtfLuJlhCTM3QPFee+AtzGPKwO32t
GGZi6WjiPa/emrz4NkE4JusEa/4j9MDizuu3HClGgEV5ME5uu3wYWTa+rg/lVumWgP2ad3OGwsuU
PWGY6V39PASysWwxwXnBJQzV2clYUuaPRS8jtOeq89uEuPB0CPSrIbxvtQkvovFVFbdDtZ9pi+IO
22VfNOLSEuwXdcNLOei3lTDTy9bWfRxs9MMNCa9ttlMrMVgBu3Gpy2Giq9p8rnLwQXLPaCrKHASJ
COojm9jyNjT9s+3+7WtWThjo2sSq2Bi7OXpiPunNi90ogmWyACXEUJ8ocv+ovHfv7lCDbCCAMynm
2kuzityCRT3bLNTwBPTQ0Lzu21zp16xUZjxliVS5uv//RyC+67ym3BjTqevX4+ARo54VX7e+X0/a
H588pyCcws7rY4eokXPrOegQFVtED0b5PDix5dVXlXniHekkPr6i/gbr+EPOy7mad/I0GzALZd8x
EJ62u9eKv6HA9NhmPHELNp68zBK3AXBXWBNYZnynFfaBbs7MqBTGLUTqM8EMri09PoUkC/ta4hpS
0FU5Jp/orYVdy4uzupddjd11tzE/AKGZMmUdu4/sAc7qrPLLtBGDoG1EHL2znZgN/0T6x0zIMP+B
8o4CC5PhMmIO8I10h3gYGr75YnXiLxKLxOsa+Yx/cIrQgCPzJ0dwsajtbHzrmxrfTRa3LyiJ/9au
Mk6gJiJOz18Nc02T6u0gZkQL06BI6Xg0ZDBVrxNRutyasfa3OSkM51NlxR55hZOn4MdTIjaYTNZ+
DLhuigNgjbJ2L35gjMfcp6BXzegRogSxe8fSU9QbkO2HYbggk3LLBE0wCnDZoVg16UMSpoJEz+RI
NHFDglOVnEm15e7RYlk5U9FNpKqf/+ThV1Fk893qxS+zc9+2bXkSxlKe2o2A+TFboPnNHYw0ARuC
v/B1XLrywABVHMp96xNvHwZ2HTPHVtPG8yQaPIh2muVDxX15V40lzzkFNSzH9haSGM7SOsWX+4h2
ld9gaq+pWu3nnnMxRidfJwRIB9FI5Mdx132TjIIy1hxk0uROnpg70TtZzxMoa5LN3Vy/F6HWTEbd
DX+L+w3y67suQzcOiS0Vdr7GkPhmtP/DEc2viai6gqdZSf3iYXuQQn0fBrN/2eeQlM4Nk7CjJwC1
JE+W2/JoqPmxyoV2CU0cT2rZRoA2rhqFasInjf4Ou4Cg4UzwdYpS6UseXGnLiKMMMYjYCnCMSqwH
6WlYq3Nu4pdvsTuWBtEx9XjtVPsnxzR8HHfUTzMKfiKJj96E121tXfVcaiy/nj8rkhZ64lZDF5x9
Xf5oJitAx99V0dgNPzJMMUpAxBnU+FOEBLD55vRGVfpkb5DyIaIXh4m9N71Vp2PyRH/k8/bHcHek
7DqE3dP6nOumk/qt270aFvONfbbpsgZ3Og0LwJyiq1/A2155AQCkafXUmKhjZLic/y+M7D+UcPtB
h4S5UNd5tvni2OqrWsLyohr/az6vlJNAbFHNLMQICPNcZh50Y6JKpW7maF14Led+7o40zbh/2tRs
g+DP2NMhd/b3POv2E1Fj+2Hezd+06x9URsHRKjoyvbxpPqqJ6PEFRk7Qt+Y1LIefZOt+jKRbPPUQ
8c0pCnYiK/MGCtfovedqQzI3md0xa5/H1tqisen2BCVWx1MN8Xw35p6VCq65yoREUQ0/6zIb34gt
TKZwsZ4nPT5yFvSvlmQRPp7W06zFNXAqPyZxg357DMxoW6b7WgXcEcPfXiIf0BJmkaYyLcwXMRct
puPyD5emOOrVjT0tuou9Bs175qgkn1Bzb+xtfL+7bQHujbKfDq5YySFmL8bg7OEOyMPf0Cp5rGsj
NRp93VrPvBlBad38qlKpoQg0MdpFoK+s2oM3e1xNwvuZjRjau6ZyImVhBYPCNhD10TzhfEDI5ZKQ
Wg+0A36+b5cdIHyiLO8vcmf/Yjcw6jIgevDvi1M7+Alis1YD4kJSirVEkcRZdze3ExQpnrx3Rt4e
DB7juNZo5uG1Ai+2czYjmxmTGoMMDSxG6NXPWYhRbPYzXHn6TbRyiIHQMlxeEKSyjfvmqoWnQ0Kq
mb8K42w7vJ8wTEOQrTmInrn7YGe5XgajkLGgGz6s7u5HY8W0pV25sdz9pAv1YbUdo5XQ4bnzzzOi
J/YQ8gP5B+eWIWFXg1GPzHzoUfgxsCB7CHoEY6S6DVvEEhnuNfJTsPxbKTYCeDAY5xOm7+0heFW+
L69l69M42F+gSrjUf4yrDYGrgsrAf54JMI3F+pjPoqKh8tLpyCTsCiOHp2LvyYkL7nU5P+sOB1u4
dm9lZezXEABNX5zChUy1cBa84I3ToNIlqTVXQ0Qs334RhWT3YxtlHOaBnxrtbQIMhTTdJYLTKEB7
3dT+d6W1PEu1nreqkR9kRFwX09mjtrSIjyAOb8uAmNT7m5zK98pCmM4QgpD1xk0C0byFZz5wH9Ch
/uV99me2xh8F+zoQxtvJWRvQrzic+nA6ImH+vnpqiXKj+C5X62TTAD+UlEx2y5AI8F1/MTDPRXyK
wtcm615z+FK5eJ2D9uZV5hfteutBSv/T2VaiDk2I2V7PBI/IJmKC3qHGPvtg301SkNeAPgHUXQAc
+Q6lpGDSafNzd/h01mLwT3Pu/8JTgqvbryI1vxeD7WK0bEA7ah8+lQ9/uFqCq7c18ztxbQ1lLpB2
N9Npa6B5bPMPnTUTjWf57FbzbZ0z+KpLxTDID4ZDQKZ9ahTFh1FrPvwctCvqxCG37BOF9d+cq4G8
E5twKT/q2iL2tgBTmhoCpqLTn2JUIp6wcsIs/jfV3hGfaH7QPdc9A2J12LxvE6YdEqvQQdttvnzd
xjwBhgoWwhtJlyelLnT4Kg1Q5AE3p8hUyIGYwjnVeeSIe3JIKYMq6U2AJTiDhoyMwaE4w5b40lNJ
3A2Pe2VoIBd4RXuYF5htOrAO5B5Yu+1wLYx87NRgPhWjZT6N5UDBN+1h5JJTjEXVgYxluugsjTDt
qchu6H1+KFeEx2LPnophg5xBqjWIhSaFGnWYA3BlwlnhYHSmeZwdCjLfarazyawKOh/I4GaxT9qu
t0vja/AB/szkHIqwV9fZoW7FfhZFo9JqZktgrOZPQoE6UpMC91gWM/zbknPIV5Z1rXsrSP2my44B
G3nELXV4LjVB6VM4Jw5umGvufJPB+s3T00IeGV7AldVFs1GquUPxJe8MbIb21hwa6pRDNkxwCcX+
x8lIgmSejn65zQ4aY9stmIw5Dn8TBZbdLH4FMGqk0CF0srVxE+7wx86nKjEnfkXHcA+trd+Hfh7R
KdYrzRziQMy70EhszaspT76hh7PAVZhL44NXdkxgrYZnxt5iXGNrUoRShOHFXBx9baxXRZXystnw
THp3JNC83Oub29vfqlx9FQS6nNrFQwWg/T9S12fPM92kmQb2vUTHNegZVNagdyWs8tC0cFSckFp/
1vAlALJ10pgJMXfHA4gmOzJ7KFWwDRUzIdBYi+KuCHk9j/PsF5E0K/fYmp24+fWtz1Itg/LFyhiE
jNPw3Jn849oyyKVD8qvzUaRjM/W3tp7iheQUGAiOwS4f0YeJM5UxAstkF4pxsj9c24ZqDso1jRi6
7gxBuLyZolliWPdu5Cp4fRPFrT+4cRc0YTzn7tlXbCedtZBHoGdfySK5Sp2lbsguBjbfGRR/Tbqu
3aS8WIdtYyde5YuCUNNheWbSf95dSttMvKxV8VeqjhUONaiDM/fSDiD/8vWHzLsurSrgOypMIIGs
kV8ZwzFcxHJw6kdvVfrPi93ifg2X18d4xmpq1t60OxlwqlLv1QnZpIqQ7yxkyc3Td+qhgsgws3th
nTdC3iFooTa4nkYj48lw40CULkYqRt3lLIKU8v1nELT7U7N7yBB58KrBjlsPxGM/13Zc1tSvO4Ky
SA18o4JkxSjMB3b088QDWtuvO2rXmwxJI/OtQd8xy38WgV8eJtVarx4fLPIp+THn/uLk2j6weqdR
Je8781csCDws1E3FvXfP4/xtDywkloQo9CUgvaAVr9xlsbNsww326hI5OKoQypLD3TQ2oJmsOA+k
dTJyGBGatfmrYBAD762oDiQ6eIc6JD7aLXOg+FXNysciR8XV5hciR/okbMer0MI45rsKDkspn5oe
Xn6b9V+CIu95POvPwHRpgbItpU0GQO7q8E4l4T3lC3ibrd5SVjDgoAxcryMChpZckgmO9LGSSxNX
nM0HH2lvWBjepelBGugHxQLuaoqvvE8C4w/vYZeOFqf+BkwIwnmNy5g3PD9P0zrfmwfodl7r/thy
rkbCJCtsZ8bI4eAsykr7QoZpHrm7WTyZk5PHEK03wjxzWjtQBsVKNKb8UlRFdx76yj8AzPfioBw/
CbQ3L5hk9VJWEdTjJvV6XrWixphttSvJAJolYcksiL2UAyQ1s6hpFYBPQj+PTH4JQ5y4KmdZZTEh
eehpGmp3YgkuY/A+W1SarQagNHYOg8m1PBOJRlttV8CqBu9Eufkxb8ORE05daG31BTfDp1vZVdqN
/Rtpq+5lmfZkqQxmneNOtvug3oKSsj/PxAWX9pEJR69z+03I/E793R97Z3lXfFbBPS6sN1wCGTRB
M/tjdtuhynS87KyG9tu8kTq5NDJIrLb5N3p6AMLePoFWIDF5j6HquhdDVlO0zF6dUn/RtpGuGxfF
hO6kRdRiNUB7mCUdJxwDNZzBU9Ox6HHYNu7MHboLckf7VPj9i12zGQx29blOWXNE307IHn/Hw550
or4I4u2h1S3P+IphYMM3RY5OdKygSQByir3s7kw97CEIgdFookANA7dNlbcTbdRUKPKFetZ0cXEz
dj7P2tgSw+2NicmhkTB6IdpSd1myjv0PCiHem2LSh6Wj4CTpHWiVJtZv+50XjN6HvXdSZ9F1VLIv
M9Zwpw6kUVc2pv0tL8ykGUhnEoydDm629xEDpYxxE3U5Pp1Tuc5zbLHDftAdqWmwOxsE30VZwaPa
VRDq8BrSGZKKxfFZMGbopou70am7uJYwhQhi+czqWm9H+IuAxUDS99JOA0gYI7yIdAQ0BXiKoW0I
JIBgJ4K6jqorzKcAYCtkCnDmI0+BLARhoO383ht8w8Drfzammd1h/h3yTby4LagME5bhAZPiP7ev
IVoQ7Y4yfYgQtp4FuR44Wgjqko71Yza9P2KcwqSf8MGu4ESsx0s1Nvgv+/y93TL9US9Zyiy0vEzI
eaIML0zlTR4iBv1SGPatxHmeMKb6FzpP1AsvrFVFUm0UuIGpnDvG8T7yYY2eDTNvYqkgxjcFVuHA
Ji9zar3hYqKMaXfCH0mSz+OlJDESv8aeum24XgdBxDz5skeDTyeu5wGSxm5kF5gkHz7Y3esw11dC
e14chIGBU5iHnsooEUVuMkzQ3512YpS42tfyEd/I9ZmlYrc+THd2HryTf/6inpYWrV0+M+zqGiKJ
93biQcTye1gY6TZST8fggeeAtPva4rpMyrEi6sJZkj7L3SvLzmu56Q/PaE3sMHCmwnx8TJdc+Iq0
Q64eeNK4xqlV2lNJjJ7ZG9bR09nNg7zFtt/TUed2xtFW9o99o6A3q9FB6hZPSjHG5E06Sctjg47b
Jy5MiO6YJ6y4DFPVXS3EsF+sBdGebe9FOksDmZrrpy0maEtlmqYDk765+PnZn2nms218zyAaXAbH
IQjXDo6+J0tM02QNu7ybhZ3YjvUiVoO3sXVc9IVAAnFg8w3H5exjU1jb9rRaUElXnVf3ZjgKFDVM
gaqfLKerxAtf5uHUyEomlIzkDe6sd2eCz/o+P/adkfQ+Q2cvdM5bxjZn61nsz2wpogeCISMiLc0Z
KMbtfRFoN7uavME1sH640nn3i828ZhdI2AuVXNOdp7nsD2HHw+2LKvi0/ifdt86xLdpPw9ZkBezr
oSkqjiAvv/jFDuzf5pVdCEG4teGUOv22/tLe70GMt7aVZWSiw4s6yMZM312ySCcLD0P1fZyX6VTP
TEaX3upBdooqDeTURxhlMq5+dIByc55XWKjn0uGUdlofsJxaP4YVGPnMAZCEZZ3K0ejPbAvFocAO
+bPTzLiRLL2PdeidmpHjQRWqOTk2FjDQHSwZ8NQAJFvB3NkEjAgBumPb+XChy1iwQrcGxWplGN2v
clVAnuUBnup8nW2EJGZtZ/A9guJo42bIp6F6kuZ4VoGRuvtcpmIIf5YL/8vmM9pmFVbN/pKuuVkS
wNCJFKq7ODTrNuJfZyLbqfm6Y7CKxq1yYA46Z/hqMKsX6i45ndx1LO+0Xz8pKokonkRwx6r6CAh8
CHmLmnTb8zIh/9mC7a+SPaTcar4bJVDEsrDZaGw9QoU3SVrkoS2h2Bot2BNKd4xjDQdkCd02UNaF
1WXJnE2vpHP257yeltT0tE62memF1fTHwjVYkjSh/z4G04f2L6M77CeMU7DGK0KqCk6o3bfbqHNI
D4SsEZmtcxcDhD+vmjhPe9ghFgHehAKhGPZrKLrL96KTGQEi8othMTkNbMPiiXbACKk9KoN2vhAn
ldaZ0DchqAyKcE0JdJPpHNafwxDeNvqfjx5DWNPSsHW7UZyDZjqXLmy9qhzB02g3WXN3oI/rxtOy
G0zJyv032CwFPJPxgT9CzjXk+kux00BmJmIadGYBRACZjNYHyyAJOlCfENcZUn5j2AlKCJYlVVPX
HZdqwJ1ZlV8NSfy2K584xda4ogNBi7FMcRU88MJmNK6K4r7yPmuli9jS8m3OxZjyxC8JukoZIWF2
v45ueXSa+rMNShubZE64+VjyVHElql5xPBocGLCknMTNyiph+zEkqMihG56q1bKiLmdGKpLJNTPI
tHnFoHiabvR297r13QQMzKvUiHhLlnKR1+JIAqX71g7qMUcAz1vVK6irTw+IxUNq373agm37Zr2y
rS5e7fBkdFBuFN+hgQHGqi+M+5HLeXFWeZjt7KXp8MG6m8OVhuMxZ0l8k8BEozYEo+5uJKk2Krxi
3NoRI63NHbaJEXvkzgEFEr9re1/eiyxPPDXbqVWAPSicR07WvOnDPi9EAmCsifbFc4ExazMWPiKj
xTcN/vpIK1a1t96b2psNbVoOEItKB6SkpoWMmDH2Sel5MBUyqBQWmrS2NIGwV65KA7+e8YURTOI5
HZVTxWg2LG2ZdkEQbfofC/vv2eTXV4+I8INra3VizJjSXf4myaI7AWB9A6YBt7NxxYWXEfxYOVRo
In33arHsYEZQa4yjDFgCjK1Xx3NeyxGfltO/dUPdv5I29+GEm3mesm1H1EyvN9Ofy7nBg97/vzQe
LgNBswdyCqARd6gTu2Zk6zCxiM/RBcYz+RqRNaBSJwqQfScIMW1mOBQwNT87JDi+lGujoiBFOsQ7
WnvPjEWBWGRWeAu2kMWHN/tRT3jKuEhmFnv7ttRtf1IhR2RoTOuhzP1XeB0eW78WUiwpRCdPrvlh
MqddwEtzWspuLhHTSVRnkoeH+bFBB3rJ50wfWQHrJ4bNJXYJAMbaSwtXFoccsOxTFTjNUzvxSZwn
FnSC0AbG7ZHguQEgAh76gaGFMODfdjsaFAxxadAq8zBTxZrFnrhzz7xg+iDccojdbGHQOkwoAMcK
oihl7Vxt4JdpGC2TtYdd93nCvdNdw0dp8X+PGTy1qC3uq9CnvrchJOM8Rp9BVxlQpPvjL2Mr3zAM
XsuxUMd9WPAzPLDPYnuMh2aMJWGbhnpuYgbcbHwWBQievQzr6x20OsKy85z1tEduriIJDjvBvT8w
diJnTPniOPJCMFg1EhJY/5F05Z2AyusjbA/e0Oavvcnlbkw2fKeuO2fth7uiP1He+h3kXBevvEmR
1U+sxR3TjcduSRgE/7J9RB08cB80mWOKP4iRT52dHU1+wr5Jqv/J4MS2CLWyG5bnNvIIrbQHXF30
0WqGnI++VaeuRwTCFIz8qyuiB+3r34Wo0NO0hEhuvrnyyMZzVn0jC8SlZPbY4+akiBkBqbackU+i
3RiZa1aMO5cDOVeJBxPqsNvL27Sb31qEO5y7BgLcyYtVs5d8o4ym1LckoglVnO1lPj7umGjUsGNI
PvzkuTEjzcQUiWV1n2T+/iQ1ZuRM10ZiERvQ6wA8yxKyAMDWaI89R4XNwHKbvm9rdi+LRiKnQA9i
MXzZ5JQ2vfjGalmeUADec8MzjkLxQgXkDKO8BSGzjusvR3i31QyChDmROPBGHrJ92lIkEeyUpfci
CRL76vftHsve/jWrcjgXcoxdG1eqx153JRs3Ixf+Oljv1s5H1ixKAUi2fWEdK+8CY2K8uWaP8Gn8
bRRDLBf+ibLYbm0nviurhIwbcfSqFxadVCra02CJ9bNwu4L7mS8Zav6+QlJBa1s6cVgSm8ynPTxM
j41fGUzeMTehNWCodqOlm/4SMGIxY3K+rNiMLqMPu91rx+29lD936uSYfKDtZG/iEkxoS2DDuDGz
9INDktTdHDRLVzt8tmEkZAeAsOLkBkolrnwvRvpCxrUezDLDuvz/h70LrKrwzsHDg3nvQegg9AB0
3g7rwRotfheDKc7QELdAxkEyLP1XXQum4129nGRtcjpnc3XEiDpf4FUx4YRsl2+IgkSHrJF9TMnk
35fsJjqiL84alMctCOQcBaMMo7Us7Zc6LLE8GpHN7vhdbDaJxA0Y9b2u/siuquKcPRtbvhXIONEH
NFVl2mcT4/WJA5fFLsIrNRUXb3rc2xbsCIdQ6raXcb6zhHpEjRywsMzRyM7pMFbZVxlAgBdyTwOn
NyKxGVxfs0TIq5N+xEEzzoE8uF4T5fVy8IXzVlo0nI3DzF6i+Wmk450z5X9t+t/CrFC8WfVrH3js
60MKJrOyFiqq8MR07KNaluyytjnkCYT4Hag2y31vxfoHMQ5YRH+A77v5V2WgUjWA/SN5o8vKyy9W
jm0f+g/Nu2rOo/abY88OO/Q57Roo/xFXb5Z2xJztnHknxkRv8M3nSBVsObRBmoVtdDuQQxKdZchw
rM9wyNno5xDVkX8Daw+g/mG0GbGgFscMPLn4sMLguLhtc3SEZBPqtnRtOeMbVyvnbBMeXYXucMkC
EgRW5lCxq0L/UpUdIE1vfW7IFZON5R0AN95zu/qhOGFY4Hk0Ak+KVBMUChVrLPg6r5ujx1clEcsq
pcbTRitNsDXATLoPz3HuzLDDdBzofMpJ7Y9RYH3q//kT4jkkbCSKSDLuORvraO8sLNiqpcLO93dT
1dT6LalD4BgaZ2XEQQnfKJ1MhfMt3JbsYO/naa3YYqqmu2l3PBrtMMf1ro1oIVonBIoSKRCiUe6v
E36EEUGEl6WLadeXwuCV8qGmSDLSowHQS09jGK3ew43Y/wR+xgHZzu7B8k4B+1xOYQvmp/DebElx
hFLkPQyyv0tuvBqN8bOwyuZQ+9YB8K9D9HqFlobMlGnEf6D4hWqkHbmvl2c3bA6FIpplGUXxnM3D
t1GeJFDnLiLK4ri0fREpbQapV2TLYXPKp7CzLmTO5alrM0wCPHVmhJLFY27/Iwanvjw+qVFtyzH1
6oXEgM35bSgSOsbS7BKvUFQQLJ2OMwRnxqTe8NrltRH7KvvTkL4IKqhl0uD8zsTDVzZL6NflOQ8b
7yv6/ROzNtaTpJa7+9kJ/jb91iUmlZSlhuZAOq59IID9bz/qwyRKBGo5DynTpGigx4jWEEpCwORv
R8w89k40MU+wdJNdP/PBQzU20Ce0LtaIJSQMUrAwn4T4IOm7Y2wu/oKAnROTGrAXFnJFh7p6ReSa
+MHKneBu6rhK6hZ6oXgvJ1SAofujeGwrXeIpTM1+mGzi4JC5M5puXikalCpmUuzF7sPI4qxr5NnU
RsrIPJb21AnzxKGxCfN1a5A5cNdUbcGB5JKaLLsfAx5YwCxM8Mf+/8Oq++oHj/crFyZD8Pw2LZmV
2mYJiKa6VyHrs8fcVFTLcW2KTw+Re7KxRchr10530vj8vl8gUtmfdInZsRqsx2ap/1K13DY94aZH
GzepHeR5Kr2gioNBIkBCBEBqAo3XOtoUi7fMC+ZoEraR7APK/KJGcyBNUydaES/bF+V0IWT42NVk
pWctmkAER7eA+NLYdss+0q5k3kSjkRI6/Rkwu4m9B30f6H80F9BiDVZgKFs5xMzhrZNrmeYuBYCv
R9781duJkXpUxvpSrm/KHfVT1QwMRfhGYTlZqUYrecYe3bJfk8WpDxbNbLQjWMl5HfP5bcJdFfW9
eq7GrsdJyvUqS0HtyA9YeLdGwT0nhHiJg5o9Rc6iZ2gHlmvk6k6eWM+heZk2h9efC/Tst7TFUIxx
9fgfAxCG51ZYH6Jq1kPnL1ksTOdHKfoHxwGp5MNuGbtSMXaaq4/CsS+dvZBAGCAhykYSRviq23jq
OQNKDVYbxFEYFu9DESYk3o/HIjMhW4J0OPtlSxgQWjJZ+dg0w0fy+QMeu/Zv29QuL4W02ycH6S94
m7Kpyy9S0H9643TyF286awFgjqSVJXEKaKZO4zJ1EfYTj2SSc4tf8INFTZOFJ6roIEfIYrClb3Zk
aJ5j0WoX+VPp6CMKRXlWysb+IftfTPL3D/V/Mzbt+hI0GJb9SmWA8YgoNIfgA2sDjMz+09f7lDTE
oTBB+hZCBnni1UcNXmIRCVv7MFj9wgRbPc9V/j6sgvJDZC/h41CrFttAV1dGQLZZp2w72xvW50U5
6gQN7temYC9qMxXkGUHtW7cT79IQfHH3+hHgazcnYRnUNxUNgaoSyBdsCmWY05ng5fUPSw4itMkY
hRWOVBc+uIeVJE23BR3YuExLB3RVdRUsR971CdzQffe2T1BUEnUnGuzQW9/tIaN5slAuzfvYfnTj
8jWsJasguEfp2gLUsFdtk/K+VClK/zSwfZdlSmE8e6H8MGfOXjkiaCMRC5AkJ81zmFmAb/025qxT
KTHw8Yya+rKXCyPSsLkUVdg9ANK44eFam8aDgxw6kmnO+tNkEfuMCiIqgvXvGkw/tQX2ZizwEwfF
fl4DrnTcNm/TqLcDPL2PZQ5RORv6bDhAfC3HfGZhog7yTQ6odEN001GO+G7aXX1CNvI3MArngK6b
LIYpm9Ky7s+qROqAyizJ+yE/w1+SCZKBp6n73psMNGtCfy943f4j6ryWI1W2NPxERCQ24RbKW3l3
Q6jV3XgPiXn689E7YuZiFPu0G6mKylzrt+BXUb56ToojRR1B5sbUO1LK0XVTfHX4fx5RPnekIf6z
cgrUPpP+G+saJI62Wrjmd+yzeLWHDilOjuFbs5Nzi+rH7yZmZW0mbNrVuBNCopFbBcDe0jWjRaiG
6UEVQ+O31mwE3tQ2fu+W2Nmpv0NISBnUXG1S08UU1tJGRAHqNprHTZ/RlFdAigZGdBogsP0pnk5O
jcGJNhSuFcmrgB7OQjTXd4O9q3WkG/YwPHaCvV5mzgNo4C/bmujU7cdhWxkRHImGsq9xsic87xed
FpSjwB/naxJ3UZU17aZqnENJ1FXQxt1fZWjxZrA6hy2rwajU0WMrafOxGHfRo0D/euInSWa01TJ6
TmakbjlgBKJ3rp6KF9wK2URsNBp6FL9V1zEutR1FRwo+0vrjxM95Nz1TsnSgHIBU/OTrvz87lrc2
lacaXC4YSCJCphT9drF8uR1mA/5KM5fYOF2/EIAMdKWjQtS7fZoOH450iaRsqOBz64jwot7wITaj
QAzizxCb125snwHo0LwsyY4M/+OUYH4aRyPcasXy2Cs9Rv/ONEcf/E64/Rsnen9Gw3lMUyK1V1WH
HXfRySkwFbfLbXFDE/na6PgC3eIQKWrbbAoVvKEteAijz7qw32l/XKPbana90ompEXf1dzT6LVIj
VKKUHjISfXWN+DVL+zHnc0PRro1PAuUY2VbRxtTL7zZKjn2EOM7oSUpIgV985RZvTlj9ZskoeC6d
v3OaB7L4yASxPVZpDkcCbwLlWHt8pHvF+oRg8V/Uj7ov9IIRGsT15GuGe0tq6z1ddAjUiJ6AOkKI
Qyj5tDwvIq12ri7hsZJvORstkGn/23Xr+zxExj6MvfdRT3buuBQbVKS5Hzre3SEQwkN6AzVA/Gwi
opXgR4P6WjfElM1OwnQysPjYRFkHMpl+91q/Tao/3eyeM/CVfTHm54EfqKqQXMlJDySRzBgy4w1M
Pl60ZAA+NuJ6a2XGCS0C8BZSZJOghIMox13m0itXGkvhw6Dv4SkOWbGK9hAT+wlKBN17jMdQ+q2j
sCYY9hlyrafMSw7IT/vHUjpb3S2fivUvEUFbsutbj0KALFnRk9mQiGoXEzmwJUI0LHWB5Rm4LfsW
PU9KQHBVL+tTCqKDnm6xGMCTufwFv+/nihhwp6hICyw1Kvd0aW7rCM3WQk+NgRQDeX94wkS4Yxab
965qL0k2/UEFmm6MPqy3Qm+fBo6b/SBQyuS6qZFc4tP2iLpek1d3zmnui1h8HSLeHBFTyjktExeA
+c7ebgYUrvyq6TBau1m3IPEguA2xtULjxx+qb7gr3o842dtG9qkU8u3JMoJqsFhmuhfqeIlULZ3r
4pU/ooIqi0nOC0KYj3R9rK2me0W05htW8unoq8GIVkLDBKFDxUg4+kpMNFFPZ17b/VmfOC+Nf8dd
8SO89ayYQ4ZBRYMpp9Qijvn6OI5Eo5Fp/WiF+l99kBumgGRGJ2ZLgOdcY0RUbg6GTKFylArvYMiN
1lBpuYCnsLVHar/MyQnINAxWXGGDSoEaPRelfZaaHOGEBsHRDbGG6oLgLUs099LILkYyvGdkNXIZ
I+bJIv1jyovvbP3Mh/23VpAk7+jhJpkluGIb/p7i76mL86CLkkPBh6DMOobW6Ihw58MewjfJ3esb
Q/9A+B7nNtyoFuRjkQWdXD5Km06WkgJe3zBRABl86onSf+deXL2hoPG8nMQUYmezmz8pm3tbZ3sm
iRPVSgVzjXoQsbUZoZ/5yXQyMOJoR9Fs71cVsuS28GXZRpTUajABlfurmPsxYMS9dPZqP3bI2VOE
Ggqyf/mQcSZh9QqUVQdmmb94ff3d6OUvTLPcbjLqtyMLtxkunwm9sljDFvZU1d9kkjzV/DbVW4BW
oX2a43ZX2/Ybxys7+L/XuTNv+fJjKtSeLokcSWocl7H/BTqUIj3dymH6gol5c3E4+f0in9bfZK9Z
4R60APGwCiHzZ0ebWX5SVKdkIqJqFH7cmgjnsdrDusL/GJVzHDq0UDmGCpdgFGAGVGGjOU5brc8o
IltOxJPFCNzqj17vjpE7vqH55RbVvDSIZzYeQkqDgSca69xr2JKpOwh72nSas5NJDdHp/hGEoxAu
ODwXsiLWZwFUBO34wv+/4nnMzfU4bf5909RoRCViZJwZ5OVmr1JSkZC11UUq/TC0y4SomgfSfFIK
orkM3RXjgjnM1Kcmh106AQ50OuRhg0qmXe8mR6D71BqETUPnBkvvMgQUu4bplRGhRYpUoBelS23f
QpP0uv49chPaNro8SZOuac+HtQhPUSE7TcP3LJn+qT78lIW7Dbnydm3ZQj3lYJXKvBpL/2VKnQG+
Sd1dSUhrrh7jlDOfaKVkZ0UhAuaGJWZVUhPd/cX6R8UZkXVeV7+LYr7Qe95uJhf6G9x95VqHS80N
EEXFe4zOb613RBjeV595gsawq3dtOyynpCjf0w6rgAFRZa3vPhg9Aro4N45UXCFrAPT49+u9/Ul5
FY8JzsR9FO56hZUr1seJDwA6y0xnPHCyGtCaCZzEo90YptNGX1SxXXKbicwuisBo7WNd95vFa8TL
0lgB7bicxBGMs2rJwFsedMMK914U4/pfogH20WbMSydouYoX3lAaE5iwHq2+bA9atryY8WMV/+KR
/BsNTJtGaj31AjNh1CBEkNWNHNKFSYtevQ5hQglFZ4wI1qoqXwj9TOBHLOtVozIBcmegbMWJn/JM
vhYximqP0cvS2ieNfg9fpyU9oFvKrxuLx/EwxfJVYkTkOOFYrEOjCWRffMxIFNyYOmWT8zEyuyEw
i+ytreMPT0uDGaTbxxpGqqYSPO/KfECPCxM2vKSSJogGwc2AWrfhHo4GhRsPWVEJPLHM3lWxbGQV
O0xVPCJEX5vYSFWdgflUoyCQx+Lciu7ohmN1HCfgFicS24airyCpAHDsNPtDsvEB7+yDanEtIlvx
dbq4O8QlrkD8CWRaXHpWOs2cKSjm5ktI9QBVQxBHl4wyJ+2AINnB4vlmmIOByZ8Jg9u+XLrXeVri
B6QZDF+ujTBOl5cU7Qt2mWU5NHnyZcw1OoB0mnkUqazNHVQ9hfU2ho040fwW1sZtEpIHaCYFsWC4
BL75JMQDyw7He28LtNtAIJrltx7nCvgnrbV4+EasCUs/SzJ9YS69lIhajegSb8HvD5SEBBiKks1J
bTM7o3zTqfZuP1xjg6uTsLJnwymfTG1GGa1Wrnk8jKPHyZLFh8h0npsuuumcwQqV3GmMqF6o2YLU
4hJsCZOqG9nvMHOvLlfhY8jknxQS+Ix/pVvF352XbLIUyx837LF1wKozk3Gq8FI/R4NHVdohHfWH
NqyQaVtRApXnYAscaREUkbvnaiIZtzm2Rc3pFO+lsdxKOHdKEq5NmMJjQWaqJhhl/mPwA8aaTgcM
wGQMsnoRBZWLDpliVI1fmuik2fZvraWKL4os0lAa8YNNcvKHTn/LhTiye35hZdyNKcc/N4c7evSb
K+uehNZFwI6tkCMa72k+9u9SayMiL8s7HYbpZuzc37FV4/qK3lY5so/S0Qo0dGUTRPk2puSC5RNR
rY22ssv2yoKU6RR2bpFXehDqmtyE1DKl1B0acbpr82jNtvj69yshItRgrWSwLDO89bX+5TaOs2/s
zvK7TGCJnTS2LpqtoWyNPINdzhJUQ7P7ZStFXSto/p6B5KOlu4Oy4J+pAZJw6qtspm3nyWFjHGvh
Unuva1cgbIwuKQRHIckOoY6CjMjFhusmfhkQvdl6iMZOQloo6OiZkS313rBx7LaHJJvNLSrakkJc
+SQaQMG0ZB/uFtCLwao2da6+69yiz4LUha0wcLeRoWUazkjBAkka0PUh0h13r9r8MaQNFFaeWQv8
MsWqs8vJzQjD5NGW+t0xmMzautF9Ekr6zZT1YI/dHasjXlS8iy0iAGBkzmTOlSpRxY63tN6Oa20a
WSW7NTXUx3kb8U0xu2AJ0XG4aNwkxWNqnnVMNFtPjbfeQCsJgEWONWI1ntLQmTvG8fA5qT4WvX8Z
ZVeg8O3v1Vw/6nZyajMyAxBgkjbn9Hogwvapo2nP1x0mv1qJY+qUbLsGVmkcNTS9nNC5kxCS3LTI
2cs+D+oRk4CeXjkFD5pVUajgUGdVKFB80jmZY77SiKs8dRd86kQGGMwdEt24BsAKBApGPtnHjPp4
QipVFJhT+bi2v1Pe0NHa9+8j00Fjte6I5ddCXtGbEUYITTsX/Qc254kC1Xbeyjh/V2WmHZRGVmnt
NLg7qvElaZC01qM6j5lr8olTfP9gXs4olM/hSNZtQnRbM4J4ITeJgrqPdVS9+j5u4iFghX0HH/Fl
ywJNpQLcppS7ObeywACrHFBiM7UM8aFfxGrsNTeC7A8RpWpPn1gWlGHP6Gmld9MbflAY/QkjPDER
UHsAw7/v5ZAHuku7DxUdJ1PDBpIa8T4qJpeJLSFgBXvzZko+YTx48SWPjyTBnM6H7GjS1IyV5ok+
MQSCPJ1+Y+Oy0e14jzmyfdF7Z1cO8mjSgHiZFf9iuVB2G9ODNBkTpFrPcDAjL44BhOtifuRFXEva
+4bORHXp5XxPx34N75nCzTrAUWACtxCWRNtGPkbTt6rJho1Kl2vtpoVvTXqB85NMd8FpuTTUdOUo
Z92G1kZbevomL3RsGJr7d5F0QI9gEImJqlPT7EudgogMqYSyxmBDEvSHU0J0oYKg1itb/hC+O+w1
NmuQcvdqFgPsL+K1yQMatSFrrA5RIGDwhK9NnJOYIz/UEYfncfVojAiusiqZtzboSgcOFeAV8vAz
r7o1OjwQVmJ9CHobGWBtU2cUs030TDIAUvR54s0BHSeAxW+m+jBkCInGBg6jiCArbReTQNoyP1qA
7wr1EcZpdB5Zpm5uYv2x6szYJZ44VSP/QAyPv1eVumKeuffLWOMzJZ16bAAzq01i2fsQG0Y+gQoi
e2BVMOGkm/BHQ663HXP7rbbN6QybQCi6cL+aCl7aSAC814aYoDCNiplGZMTgZN9LWT6XJEvs6jUC
YioLpJ868jUySrchbFAwivBZjQaUAv7KWYRkgiVDtGtrKqQ4FZmlQ9wYbTm/jtbftPdgDcyrgzjc
N4XoAqnrRGHiFcPGjN8W5tXe28Pvqc+ra3sWdRHdydYhJMvdEm0Pdwf6RfaDPtNLzBy2H2Pnk92V
eaVf/sY2npjRSO3Lvy+Ypt4ThNZ7BYwJz4SpZfCaw4o4p65yj0tYW4FbyPeMb2Ivg31E0EgVR9up
roB0tPknLb0abXvu7eB5uK/H/EFm1mHY6Ov3SZnu4lcLzFOV8bHjUF9K9gYDj8yWF4JhZE4abGVt
uy90STgiuggMn1CzRtIcNMwwMve8/ZK9uDUXp9nlu1xvqRtO/2oI/TYEZULOZtFdy8W76SUc9lYE
ntuH7SaGxj0iLfsYSywM5FPoCCPGHGH89Gr0QoMevOtaP2ylx1AZzsYtzTEbixAix2Ma7WuiQ+Dg
mEuFGdCoo23sdXZpBO24vZl/0zeSHmYyYKHEmxPJCWSPZQjItP7AbEFjPYNJqHkFrmuLQacMk205
alTSxkAiVas+IhRhU0F1dBnHf7nNQPFR9mwqxOg8Y53ce2niBSaR7f7Qf+bInSc5bxA1WxcMpWWU
hfcwLGbcIQ66AwlDwMhGLuuwGD7vCIKk+ZH3CDreJlTCzbU7fKG2DdvR3C59tm30cAhahaHLNGic
gwevLDfbhy73tkAcvNEUJJ5cWxpivXk3JfqLqccB2iTDqWjjctsW0bvu2GikwYIfw1KxAs7+BEp2
UzpYZKag64SqAIY11AmUz7E0paTCW1lxIApxPiatkzHWOAhyptTcz+tHK7V6zJQpNJ0F27HtXOcB
jdB46lm0iRRHsVp0oY/3cdzqvaV2kUuqnpkYh2Sif8LIpjvuC+bLpmDWssiz73Rky9R2b2d953n1
yM1E9x3rGGFSznZKNBwNMJ0Y8/NycW5D0R4zdDgPLh8/kwAG4lToachk/XcZmjFwjXIICk3bDF07
QBThgV1LCbsxe3IWuaNfcfjAcICUM3WO9kJdWAfTnxlsg5TDe9sQ6KoOp+qk85TYeD63gtb2IDIQ
/SC7AgeyqxGSnVp29nhF61FDsYvByjR7Q7WrnOjezXCp4J242Ej4qLTf5ZKP+3Rit3BTpoQagr2L
WKzikiL3Xq/ekP0yFlcfzoA+FBcg4GQfJ7ulicxNHA93xn6Gk6LCOq5x/CfFtdMLFmJoWk2FFhEi
yPVLTs8UBtKnIAMktU/f2butXSMh97ERhztZwN82C3+vh45FvmjghiDMXA0OQ4KFztNz6A+3+l9O
Rx2Lm3/Wy8QltzpXTGnlh6rsj11dvpgmWXGRICZynS8XKADCBqliVxaD69ixKwyxgQ4SJWq9BoFj
FkJ+jFVAigHvPuGDm9JC1xs5QcQodkh1rvzaNN0DJV0Zv+ZdHFoDDZx4xAxlVBjK6iEnw4j4d4TT
MaQdsSP8yB1NUwHlyDR0JRFRjir79ORMlywqJ9/Man7A3jmj+IGJsvDmZF31TbPsZSaa+GJp2vuw
lN0DSTHXZFKkMC0Dm4mMw3PP02/g8Ls2DesIBgewddnPdMs7W61O80vEmt8WTrqZQtPYuNOYndtC
XMlfsl9HRYsmnd6tzZ1G+plF1CHFZHrZpFeRE8ducNgV7i6OdQJbRuge2YVIfZBYLjPYXG6q4QKT
6BWecY4NcumI/MAl4J2Aq9tXwiCjOxHwf7DdlO82HcQHI8QxlGeFJGNvFW7krn2iAoLt2PVAORIS
euhm/dSl9mqTGL9jcCauzipOgGGvlZEn71nUPraDblBMmlEHM8kYs7BukAoMcurATEC+ErU85emB
HWfbth3pdMbU1qf//rM3nNcWymoH4FHlfCaH5kT0dk3IGzVjaLd/0s4xryhLp6b76iut2Gih+SMk
76eLydA397GnyrM2faVIyZmyKZRpdaILqV2+xnP0Nq7dscsy/5S6g4XLSq5j11D+msyn3NOym56z
IAkhpj1eQc6BeGX6FP5dLQfNwfoG+h2e8pKhtuVFJ3Z4BB4cw7ONyYD7QKteosR8rAtjuE09zkHC
PpwjRnjc26AQR90qrJdxxbUQBttb8ketF1vof4dxyle3VbFJygaZI0TbaFa4Iv7vizU+xIbFit7K
j3aO3GtKAAFPEGhz6GkPbZBBzG+i3pmofcPTRZmNujmaPd8XsxM+Crjq0QWM9YsKCZYe99XdVZ39
sKSMImzmaLGSj6WxyY1RDt/BIKe1HCJCjxl+I33SHwgdWh6bWbyateNsQvTsB4o92jNiGdu3uOT6
Jg6veJJ+OXa1GYUlTnjfxsuSZOahjc0LWRvlBVNfeWm1gouY2tBNOEXtlituBfVZLEvixDRLviYW
op9BA68wDYA5meWnrOiZt1mU2ayncb8QP0HTHfIRwkX+KrCeK457h0wZ2si9UJA5ijDeW5OaqeH7
rnEltjN/eem85WaJmNbzCMVrTb3SLY6FB3oHG0y6kn5I6u5gCq/fp0Xzl89gFES52e7YqC+tEY1n
coBh8KERTp1udQ+Vvew6wRikp/S7wwqBjRraV8RHnVolskZ4+oMMdwDvVPkzSo6xFnNyPTGUZKN6
9YqBAzaMDklLzYwj9U/0vWoTa2eXbnW/ctxm3zI1+zRxtTu8mWOQsW4FqZ5LNtqcjxDRBulQewFF
knTb8/3EvHiM5XTvmrDImy6ezkitnI0xhdpu7iIk4ZQWjy77RtNf8tr5KHrwIgbgAdtWReAqSsVD
mEyw9sSENJX5hTXnoVt9Xw6rTcXHBGFgfKDVYmeqgiRVqp4XM1moUtWiA1Ja9DFjTbqWwcJaAFsE
RY/UgUetAp57hdhZzkasv+MR4VxpnGcSe9VRYbq8GW3+QwpTcrTJUYHLIRXAMlmqU1JT/XEeUOXN
fNg9hrUbVtL3IbVfLPByhFI2ATrrl3//NZt4sKYSMYRGx8+6bsEHYDzILGL2RZWdRscsz33vHcmS
cjZrgNrWgMkgGzPaoxPId+i8e+QJ5Z5KUHMHbQmlxzbt4hoKB8YanGtBU3IJ29UqkZiz5tZVTv3f
l4I6SR/DdrTnKeX4d72zA/R1MxCnH2QefjCgyyvW+ePQOMmBoCABUCXEKRyGr4ac1G2ydpN1swmz
67kpqCzWWzcje8lYiZdxQSw1jwn8d3QUwBVwejrHVT/THA1gok9tezFsvOcE0QmbNnLEMv5iK8YI
AlLJnGCeDcsj4Ft7cWr4iaaKzgV7sLAcyNkxnA7YnM5OW4BrlOPBknT4oMsLuPjMQMu0N8tFEwl1
8eziT9ySEkbQm6nW0wZ8CSHbLcvT8WBmOE1CTSWPDKdHr3BPJcjFEQ51euzJQ6DlLkUsm5cWrjPA
gdaiPnmVYnZJ80lcC5n0bcM+qxN6DGzdNOJgJdzNKunSgG3NTaMZPOwFdRMxpnPTHL1weCZmcQ/8
hm8GoisgIrzzuZArMhjDh1mxtrtULoROc7L0ZjhhCwzCXOcTjphiGJXYRcQjEunR0Q4FwLMdedIp
xiJaP4Jq34qeTZXImyeK5xDBltkBEPNeuNa+9MBtLI1girh7ZBn6a5kmTip4Oa/Jd3yy0e3gn+U4
a30aH+Rprtb0vgEtoTH2X0Al3ZNtqGtplmJLQA63oUk1Ez6oP7VDBw5516PvNU9anZx1B8q4ulJv
2G6W1ktQjEL6K251AwsplTnEYzkovXSUZOyVVM2aGvYbQ//jWkJucNjhei6JBFlX7lmhrU2sbsIl
Ma+s8Zt00HahEoi2Noy9UZmI1QqRr8qMepfTm/bg6H9VirQ5G0/EY2zLVZ22pLZzZCAptvyNNcoR
ELOeD02I6l3Vn7Ug8pv3H/sCwolNPkzbtupfs4jKqiwMj3nCdz0YGeoJLTy3+Ct9V6XpnpGS6qDB
euPzLJhkQ7NM9qOVeRu8CWDxDO3ac6wLnHComfhoF9tJ5ySLCyBwpJ+bvrXlRUxnnSy2S9SGzV6R
E2JLa/pTWEjYY1t+DIlN5KD0omejw46Tkp18Jc7UOYwAS6kFQbMk8Ewm/kRkY86jHFNe0xLLtZYV
nOKpUfj//ue/L3oy5MQMYR51Fg08K8FDH5oIdQw3jPaZZKnTFKrsJjqMUj3WmirOtNy7D3Kwf5bC
jc51WRJxJfQz7sz5bCz0pYGKv0U50JfVZeXBqhzpN+6l60oAk6U6RAm8nhHNv2yRbcbeLV7YaDBC
tvjg7NIdULN2Hs6NZd4qo3CQFg9v6SLMs02hcjaGsOmWxkepTY8a2aN70jBzWrsE9ks9fDbLBsl1
plJjRzSQ8McWNXqtLZSNt0hCW5Qym4hlmkllolA8soj5ZNfMrIce7G+HQltecg/VpU24yCabSjJw
KnwG8Lw/eRVmp6UkEY6WNn4PqawS7V5YEqKtYMK3hk9p6snroMKgJ9v1M1pKhArqunRli1XBa9EI
ViSs94LaEEp4E62Drpe8dUUTTRwc5k/bQSjLObqY03hSs7FAosQpb43pT5geMqM60jiD04JlouFo
Jz6bq7OBoMaB5Ovz+LP+36yirRq8bkvy4Se5U5LEA+BmB5ElEnctYyrMeVz9jkRIfArZs2elZ8bv
y5xIcWxjyVy7mDMzXsirgCtlDJW7m0sL/0Ee/QxI0NMWbCE1TyFViAEXyJlTMJPPGbe7r/dIRVBY
/+m5GwONcAffauu95RZPIpuic0RJNlGE06btkIynKPx9ICff6Kq/hKQuF4hvzJGKXRy304r8Oq2H
yRTtjReONC8NeM3Jsocr1bGkWd+sL4Q1JtGbijItqKkH9zO6HnzirAOkm88GjB6fQUgBC6sepGVz
Acit0TST0HzoI3vZ1h6n9xh7lp+O9mOI1tCZ/zY6J99SrjFBExhyaD+NQ3nrtDy/jAxiiKXoLMTD
hX9Mjb8LvN4kcXl7xIY7nRsj75oX1+usYCSlL8nKuzLrT6PqvxzxlpuCWU8L8TU70aGfrYz2cPnI
vP2Txcx3i5ew+Y+JwMWpQcMmlzALecsnBiClGTpd98hnlhWASJy3dlEG3ljxZDWfIkd9rpNLnlag
hYDwnvlU5sWXAUPLEMsrhXX6poYmJDtM32GNZdmcdBrTtemAMpK3yeGKdw8EH5JDSPYj2nmkMWUC
dWu2hj9qxZWUaucYEVcZ2SkATTWRkgqYLZq/o7KeUy/chyrHLyOvnNyvZZVwHMTUrw69eFIiesok
ONY8e7zPI2GRJs5uSQdqZD8Wi6ZtLZsEd7IN/dlbhcPWWzOmL7BXe6tyDwVZgCSdsioOb6zwz4vq
klVVyD5lmhi1XPPKmMxdM04ksXPlG2Z/6ggg6WpU3yokFhYZ7sE1w+E4J7AyRRHfO9359uZilxrT
UbneNdI1UPTCvkuD3CdGlQ0A7JSGv1gv8V/1xKz3KM8YY/8kiox4Z9jaLWBu2jtvUhWk/hC7GDYw
JB5jfohJxLeNeWeNXbhh3v4aB/3Sh8xMaKFjjEI+MPKPV8b7ZqAsBKHkNozNU6OUdjVH87O0l4tT
NVfT1c6dlhH7Nlo/1DF/UA+G9CW6cKkTYkbeAklm2qeo+mNbxo/G7PyOUgQ+2vDed/KdfKu9tsRf
hGN8Ox4a99lO2atJPemLu7ncV+20T5LsfgGdu606oIqXDK32qm0853ZxR+eGeRJZAIHN2HhiuzWR
RkIg2ppzXIroSFnMxp7mjR420IsVY2G+7AXeBzwo5MGj9fw1I8Kmopd2KbMuNq58JdAecy1c40Yn
/KBqiu4kmvbGh07fVtrwGBvFtLUrh/u01cRZr5Co4BHS9ybs2LlOJ33v0qK4Aahm/xV44ggiCU/L
DJBfqObGu6U2dceGXOYG5iumkq6p8h3efzj71cnienX8jZb1Wankj4rT4kVzp3ezQxY211V6T63Q
2OB/4qjzygqYhOipVeWmxULQRrDVp1k72nb5y7HC/shQBEEY0YKkZvmrJsnFYBVwp0n7zQ12TOy7
1czqVvfhZeBmd0PvhnKRTSo+8LN/ZkRXbJWrxz6EDrLzAkl+Nfz1ZHctzGw4NlNj7TqbQa2KGHTR
ITqb3tY/yC5maCUgTCNk0Z7Dj5wQiBI2L6THjh6RsNmUSfMHtzQr6xD/DotPleU3K3fScxXb+wQk
jBQGe+QIQPJD/FDrpyYnS164BF9G0RujqMGKRHCLJ/ptPwC1uSL6pRLU1rZVhRsjs2/CRdjO3N3P
9SkrMQuqNP5w0viPbiHTko5OMOI07ypdnHtPYaWrnH1XtyxMYf+6uM6T0SGzm0mktmCtUvNYIU2R
6XIy3aLa6LEBtpyWu7AYcSAniKdJUb0vpTg6HeAAmToz8gJ6iN/0JTN/FRb4jlSn3iUbsBUEcBBb
gEl0Tt7LAvH2gMTQXernZKDiPVV3mz1jFiaZco1iweMBIGz5Q+u87po3iDJLU3/890XzhuGUuggf
c0DG/34NM5S7Z2OHl2kqugtCA4Feqc1iUw+tuHcLe8bS5zdbL8arXZ/pWibqjq6EY811OlJAup96
CjgFVZadM7yOS+ztjaoF40bkHFmp8TLJqnqyc+p9Jyt6bwoi1VIZrisXf0rWNmWyk7ftHMc4tLNo
r6P6vWTUHYOcBDZAIGYLZbD1Wl8i7YZdgQcKaMnH90FXBpbXczYuYUSOAgoVOZrgNlCZTs4JH6q4
26HO/h0astlpJgcjDMC+8UrnXDkQpuRE2IFOFv2zkQew+fWMLr5N6b0AqOHJaqx22zAh770qwlG5
3McS6dLY4ogxVReEsRjOrTG2l84hj97FY/KyuBloPsvPD7wjhrB6/MvSTRKhJT8WHB9MHjJ7gKXA
fSzs/oiES79lGMk3LTZg/l0Uhl3LU9MY1oFTLn1DUtbDY0XlKYn69Ci0AVoL99LNRY9qzJN3pibl
dclc+dhZpbtmTKPy5eYO/v/X6swbmV141OAidg1P1V2l2nD/919pJz+zzHuxiTDfIuUT9yXXB8en
ZBBCYKyvPC3L/d+X3LKXK3lygbv+MRzxTKJtpZ0sry6OnsdF49k1Vkvd7s4JOla/SL38Fe+GvOZm
9f3vN6d+nh9cOVJdxu9ZouIuS1HN1vrFLi0JokBXhV9bqXOdIsu59qMsNkOe3bU4Imx11rzbahq5
VWGOr4RoHIFr6AbX5N161gsAh3IKukKwS5lTs5sBHwM7h3hHcT5E95J8/H+/a1cejpHYfSxEf4R8
qi5RRyBZXfEHdDepT2FFG0aLsWkh/5U4rIhYOIeXT5H06+PU1GBG0KWdR3nPkyLns5EWW82a0JE2
yXLhiZ0vJPjJw6JXZ1Fm7XnQcc5rQwFYKWv38u/LUjsl0MCyi3LvTQ4yXOXvbnMcBKxmL7AcpMLe
66DvqAwKDClzb1way8bNoRVHO2zs7KRq4z3OGvLl0oZZxg1PTgpvKxrz8u/L/9g7s+a2sfZa/5Wv
co/O3phxKvmqQoIzKVESNZg3KFmyMM8zfv15IDuJ7erqTs71uVFLblEkwY09vO9az0pL8Z/feb52
lHU1H9P8ckUfhhZ9f6Scqx87OnffvyB+/PHjdM4xkx1lKlTK5Tp7lIhWGhzFCIXC/Fu6VUN15L5D
p9Max88v1YBHXUmtcR04DhWEz3+0OEyWxYAVjTvZ5sXu0pFcW0/jr08g0tHgJAc+YkTf5Pot5WTS
XIgPDSLoO9HdZHTIlk7G55tXyIcUp9SoUCvt2miztxzqwiYFvO3qvk/YjeM0N3WrDS4wfSrYEDRK
rOouJvkW20bbQKBKbyuvDtYqcgWicEqOMD651F0i8fWha8dmN+yIthmXveHT44oiKgBZtxGpMTNZ
oHqBMM42qUrecN9T/iLRcracqOMRcSunyPLCvNu5ou6pm3LODgvaHsCiynUU2MUyCfPBTacGUVVt
jZQMfMIXSko1jkUzi0LcKkCDs5ZCAacR+fXK6PDWods91DouU5zaGatLo+9JZI9342R6B3xdEUBM
PTtRGBvwG3gdFauM2WWyMM1JJz0XoZqvqrqw7kaP6oiRj2BABjb+THL1TO+Oj5ZJBcOUVvPsNyht
mjAavjgD/gWct/qrlWkXFDnOqVDxGsVJcKiUXH44WeOWI9VWBuyuj5i14KY+eV3HolxwnFUxRLS9
8g0SyUlRlewtKbQvsFPENZ/9+8LvkxcusbNoUpVBT5GSM9iQuYoa2WQ1Nt19yuWgRKSVt6UUyYbE
HDIzzJYO/GjBFNGze9R92iHrHRUrgjfe+BFwCj/X9buct0/8rpU/Ure2KNdhbrJqKip6Yr2ZttK9
qeAiCtRMAI3NQ2+gYQWhBbuaet2DZkzwTTRQy5odvtZT0SBVkfrTmLNf5nBh3Zeela9onla30Yji
KE+poBP0zImLz2dnRn2108MMbqWApaHH/iFSwqcAjv05DdNzYwTyINphOocxKCi1H06VsKczKrLp
7CHbXupm2K6zAMtECsJmneA9P2ehj3UtR/hS0QPgJDT/9nva1fZ6SJHaGSUS00UMa2qhQqknPF3I
8+eX0p+cFUBIBNxRfJaGZeIsmDKKkgSCTKmq/vi3SX1osPFSknFO0BS0czt/6WBWcNCFwt6AM/v+
bzT13piLgqVTg31B16efmSaDU+vJLZNTcwroWuVMW7QiEe6Sn+H0FKhK3JzBqGyauddHelN1LpN+
YFKwP1p1rM+QMVC05Ab9a8Opz4XRnhKUDYfPnz6/pA5VenuSdBqC1EG3MrpxrDTnDsHUbWyzpvGD
kZXt+fM7hYRt6jE4sSYr35dN0x/VqerOUxMUu3G+IrLzuzORMzblRsheVaq9WzQfNywjOMwxynOP
akWxYifRnVHm9mcgB8qKPjK7Bju7MXBKnJsMS/wYwbQosIcgNLcCTiXQPQ7aQ6lPD8S74ehs9OjY
Ke2PL58/zl28o6ZqyBdUXywL+uPHbP7y+Z01Qv5PG792BTpyyNP2PMOxIbNq1OxDUYTH79+ik+XA
bbOPiJxGbo3e3PdhExw/v1Sd+uM7TMF81w9sHbtsL+efQuoQxwHI+PfvOk3HsMHhxEVkT99/wusL
SSqMXN6rtRki5RaOS3cw/bmD02fbUsWQ2gxxB7qEf6/nL58/5nH1kPpevKm51muu/Htuo/wtoBlM
JmBL9uYPXaMUN3g9FJcNIp5FvIynehqy0+d3HY3+DXu9L58/+bjulm3cKBhmu/zkpUZ+whkYYLwP
9C+0nO1Nk8YcjRskqakUYmbK88XI5ffvmrG+99XUo0Gko+pO8B8FQ7oEm+GtDfg/BFy019Szo72j
hiMHBQgM/z/Taty9//u/SOMvs6nX1bfsLVBOr1UTcnRrv/2cbfX52O/pVoop/iDfT0pb6JIcHzgr
/xlvpZjyD4RgtubYlq6aljEnT/3It5KEYtlCEEOvqyqBlRqhWPX3fCv+F4p6VTjw9xzDNHTtf5Nv
JX+NxMR6IU0BeIMpxlE1nnBOsv4pJtVhTVfaxOOgjAXiahEBIoFjs3nBEoMd1BFg9ZGK/5QA9icB
tPPL/ylT6/uzYne2GHEa2kH9t6D1uIjg0is2ElHnuR0fLfUe+cJCh1AcxNegIxaEKnKCD+ixSI4s
mUtkLvS1i40gtKVcEUi0UDn5Iv6r00eiZpzwweledY+KwKK0tmN9aW1O4uVjSYFnqr7ZAbawcPnX
70Kf80r/Oxnsx7uQZIkKUzhSyN/SVsHcwjhy2EBkIEKyAp+DMuu614o4gr4k7kOs29o/20hsix5P
y/RUm8i/ySKB8Q8P2C0DBM7OF8trtqadQ9nA1to61MiLVZDug5ioohKR+Fc1ejVwzWnxsCsBdCVa
iIdBoeOLvbPCs528jvBiAu8+/hphhrC95xyQAIoCEjj61V+/61/jfH+8aRszqyo0zSB+7dcBE9aY
bOja4hRDtxrCQ8+d6A6dGE2+D6KnFqlnwWkx1n/9rOqvieqfT8sVFnjTbUNopv3biAmMIfTCVsuQ
fzt4MKifsbQ4W92jLD9UmPnDtYIyDRNKU0YEQPk7p5QrBbwFdUAs8OhAnPe+vWRtuNWP4HZQcUGA
vlGtiWrsK8g6ODjZ/8M451VzdxM3q6vCmENAf7q7qr5jSysJ21LiNdlMK9RY7uz8xQY5mB+1w04R
6qUV3NXDfhamk4iwVMJnLX8BNY7f4bWDMCvNh7A7h/q2akfCEh+RruDgByS+RGzOPg17tEJB0UQQ
Vl0sjVhQdihFddAq729GvPyTD1+yPzYsEvaQ1JtzVt5P76djbRqsRGZugMrIN6v1WOJdpz2LiB5h
GKT9QN3Y0BUb1dyFUUeVDe8aeZTPEqELu74Ky8pUAI0Y+u1fj5A/m8l+eW2/Dcw+N3vYtBMDU71M
Qbd22NJMQq7zFFIJKSppBevQdgUco795ZnIIf58Hfn5ma55jf7oqNf8z8Hw+ZY3PQOqaWxEb09Ch
8heIKlGXTGw40Az5Gjxw8/sK/Db8H/9b/idzqZzH0G+z0C/PPr+6n55dRDgjmjnQLS5wotDCK9Oz
mj0I7ExO/Bp33aKO8AeFBBiWtOJl8DcvQP01TvzHrQnaSHdMh9vT+W0abOo6SLGX8fYx2Pa1uoQu
4/oewHaaxLGz0hEvxTiUszpxCw+ztqK6HhbHxrrmSoKwjFgfuFz+/ProPDeuFr6oeK6JAKssYCD6
RP/b/7sP7U+WICk0MicN07TIifztQ+taxRGK0WXA3yO3iRAxA2k6KYJSbd2x5Zq2aaquAmvcpnYL
Pu9qxTTzvH6vMJ/8zQCar9DvH6GmWapBRDZNHn1+rT99hG3noKkbm8zFSIEpJeTI9gjmx6oECTEk
ptbrJHpROJwWdeWi/MWk+Tev4M+mV0c3IP1w/HEs+7eroTlN1vtjxiDijvViEwU9uQFedRN0wa6Y
jtEUnauAdiVb1MxLj0qwn2lQeB1d4UG4SRHS28Hb37yqPxvajqGqLLA2WuLP6ein61IqWVz0GtW+
lEJCE/S7qgl2alGthWWczKoEPAH6eKTOzg2HsOCOYtvhb17Dn93cP70G9bcr46M4rayOK6MCwyj0
YIEVnUJn/Fz72bYb21sNQ0uaklATXwBy/92splp/cnuxQ1LZO7IXtNkM/jo4vJKmtEMsDrowB3cr
+CG6WaRFjx0fA0hrMyAjpAKRrANMHIlriNEKTv7aH7RjOZJfl2onx0q+hL1ce9UDZxNwirrLkxFf
AuT4zh8St50N1GyeTOeb144rE3WTWmI4aylZ8r/g9cHNSt0GOV48yWOG94byIYl+8PqY9qEBAIC/
x0jkGjE1dalsyaLYtqBILLZ5y0pPXWGRfd7FW2kn2zkJAw0aOzR7l6HQgFez1/FKOqO1yy3dHRJ1
PT9X2WE6EIFbIl4Jc+84tOm26LxtrIH2LZhxdA/8vYeFHBFcLdajxFUi0m1NDcS0HzyQ+iMaYssD
CB4SQdcgKkY4XUrdFaLZdKCI8Hx1+qwNL+9RxLhFp6waSz0YYUUNOXZH5VunV0seweEy3UYc93W5
k7ZPKQDogqG587WigS+bZxG/F2aypah4Z4Ix0fnzChogvxdrUcAJRuqj0rjxevaG6hXK1DKhnyYn
Phf1KkW1itscV/0RvoLssUpw8bugXNnkQ9X+80hFJbgi9FiksaQdkG4t9bGl1yUcnILRtZSSMYC2
ARhpOrtF0ErJUiJ6aBY++JcaAoASsGwjho+GbFWL9OBPvsv5fx3Y3c40oo3NUp7S3x7H9IvXnxzs
JDQKB7DdTvQ8Eujq0xXOgeqgcOVIiUgMqlSBAZCl3eSKqSOBAnN8zvxamNtbs1zNV5WeGjYMJKaN
imebTjY5NvRqO6AiON5p95KOVmzDnfWE+HGBKPkUazQo8voiVQtkISbXeDicitw4esTnwVgi8nla
DoLqNjsRGAUuCKFVar4MID/aydzEaIu0N+O+TaxVQHwqLk0wWmgH8R+0VGtLzFnVMoNlkkTDhvDX
rSe7fdpK5F1In9gK4p5c2TZGV2IZR4a3PFidtc0jAKMaYvfWhXqzrEByl/nZic+mebFVQsmKBwdZ
PSIhHPUshSFQV5A1lFwgN6GvOuSZcCmGB7n2uRjSwV3k4zmbSB2EhV3JSwn3AeosRVi2WSXSEivd
2SrO25LQSAdKM6ABqleWeV/1LwZkvNIJVpJOkjFbzivODPD9MrhSQY1+3CGIRO1JdChWODUXDZB3
o5H0FCHZW8jmkM52GiTi7KUc78Jp49CMCVC1xbWzrAx1pQSvFPzg22HV1ECm2I+1Ddi00fYJ+bkT
ZgXRvRJFtDDBvi7zYgZz2kAT2XHofLABLfXklfPvEr8jjBG24WVHNPjZSHD8I31jsHjJvuAuDKFX
aKhiZsObWmeYcYFFoAa2phy3G3FLzhHLL1ce6TpYjzgAYNNjuJ1mURGphFhsS2VXx+8VoLqJB9Bx
RvH1jp8LTOw72+WRq+rZ+qLRrowHN5GPpAnNHiXyG/VFRkNRI1MM3LrbEnBHj0U0tPe41t6m6TDw
R906a9gLIFRtvTep8CfYXwbYowy2Cw6QkI4XNpi0hAIEGti0uzinwBThHsrXZQdthWZdZFtu1UHy
muWyw76nlutBt8J1hogNRLQ/LbXxQwBXaeiQeWridsxoSjOtbcSERvOaoIcD4rXxJ3XF1m5ll7lr
CcEAE4BYkekyf+C/XDZTtUxmJD8YO4N96IhwMii6gw1FGhUT6b20Yuh6xLSBdFR3mX0Kcms3CyiS
lv5OiFZFuNK61PQipuo+1J8M78FCDCSDHE0OIhVktwEOBgsSkVTaVZKn9Iydx0mFL6Z9dQzIpKRc
pfY2w/qeg4XooN6F52FS1sZgbOK5WNWnm7ylGx3km5a7xq7yU2j1q2zo+VsUxnFTEReYgtIZJhXq
A7rUQrpF7JY2riowFNRXXBOLkY7iFRHwAanNFqs8qbUhHemUiiGTVZlsGl+BFym2CQjLAlMjuugF
EE+Y1XBDGCOtvSyHR997XpukTRW8+1VJkm5djgtzehz9YIl0cEe4p9vB/5hZqg7Kz1K9CHXThQSf
qC3YKaLnAHfD8qY/i3krMdZ5Paw5miyd+E4D4zwDNgGfNSU2FUU+Ewa2yuIWu5i39TNlqwKkmcJq
E/o2ZAB1r3reVk6uXgMX7lR6EMeSqQh9xEZFPtFH4qFAQFUziM0JolWAW5Gqe0eXiOASHPgoz+Qh
EIgfUPIR6IcnY+3E2kExwB70YF4r/VTbpLz1yWaeuabS2tWjWM/LMMWnfdJpJIY/1wnhjyxo86pc
K/pBZi1zHfv72DjYjrEnTe4AFPZL5qEoqvRdJeMtYVX73qo2+PUWKrSzQGh7Eo42WthsCrp23HVu
iqds3llIdgTzv/kzaZEVQ/DK5zkyt5G5MO51QMlcBvaecDnM3efDwdwIGoI1TxWp5IOzEEElPJgt
aZEjOnoWHJjfqNn9dZKIpf1BXKtX2qt5t8QmqoU5pgWuTdRM+ZzScO/nVaqYHjpb2eoGy5OqbOfd
TQ9koVSODfqmLJHH8toUypb8lnVL6iv5EkgHqlVTZktJ8JFAY0hzF+eNSmgHS6CtrJA1UaBZ5/Rn
AkesI8O5TRrntu2s27ZRbmVF8k94FYji542W3yG3AZ9q7lRVHlMldufAapuUAanHd2PE6bo3d0kc
3Jm9hlM13oZSI2REHHrduaD0PoYOUcBwikdjH1Bjb1Vx8HH/EQN3sipWZnw1MRbRVlkhVllRW7nG
gPmlot+kfoDU3rsdhne/0O/KDA+ev7Vrxgk0Sy2SR68janou+/Ca5k2SxIQgWv3gJeNz01k7aIDc
lcQjTBgNgR3lT3qiu/hNdgk4COnIpWmA9wOaZkvIqozbYFIPnlNgUTNu6PxcchuvjIGfugHU6NmX
jng2dpVrZAz7eUhomlwGTrWyRm87IKSLuF1HHcYxKl4qqvRUxbHTuwe/ks8UMYhKU2ASg5ZhW4jD
g+pEyf4UD+qlzOPtvPGjYgHBt8XvojOLsgznHuZxFmCTCpcv2bbUXPPyWY2YCyIU00n3DfUXysV2
Ty9kgy4q2GlFuO1V+DiBlnQb6md0/CNlO6Q9gDnadNJ/8cwOWbatHcgEv4dUDcGdJ1/rU74Phfeh
FexBFfHMaXBHE2M1ljg2He/WjpJvnL8PYDnfyEeiC4MfmjJiXA03dThcpVnf1/HwkLAzoxuQLwjl
eCH5YI3kCgXvKhzFWwYiqA+qe11XXhyLMc10oM6VsrQ/5mj5mgzHlca+nCUD9CxKLmXq/WU96kcq
gW8aBk8M2vZTU+UHVjt6/tpSqMN15MkXQdBdSyEfPK7lYJXkPX1Emn/Gd3ajNwfLnq5qJJ4Tad50
YQEFonz0E268QjviXNlb0VfA9FhUxgdNcHax1D3H7gdJlASAD/1Jr5QZGHMXAJEXgk/Sal+0anow
aWxx6ou/jOKLXvQSD8Cc6QTsrE70U25w3OD+hEa+ld1Dw23IdXVLTooBDd6sEmvTiO+mmOEq4a9D
eDAZUI2q7ZvUAtoo0ZeE1zkWw7mQQ/IhbYQdebgrGKaOh2mnqlj8/el5EDrxP9R8TcYxkv5UESc7
BO5Jr6ZU+k3uQQpnrp7fXB5pHGa9W6erVtipdh13bDvv/YCM4JRaGQwWh5dEQWdJ9IMJYqIHnzuk
gzuajxYXstzPTmRLdgtHeTY9Ki24TcorzF3wMT7W5+owqwi2bZLemU36ZajEThlQp2dbWVOkQ7EE
/nIGXtbB19CHBd58dNgN+0GhZBa6pFlQp+ISsdRgDQyK9WiEd30Rb+cpxCNLG/FyzZLN7T+6vh24
3UDGB9KAMr1Og4nhRKyVvN3Mz2TiW1I5G86TVDC90eFYx1q0xHvRkwLUvBBRQStS2xt5tdI8bT9P
3Wna4cF0k0A92PBai4gzQmTsOvhZ87FiPkHNi9BcSRozbFHzIY3/qswsccEGL0rc1JHreR2tFPU0
ATJoI2U1L4cRoue8rTcaM5BTVht10k+kF18aBLdN76066e8IegBxiZ+6K+gVOmtDwSo8AVhybofc
2Vns8WuFUxbLs6PdacK6yVXjRtPircmm1dajbQnhNkYMExTN2iBnEK3lFtwooEplCwz6RqtVd98R
YdO3BSGKbI0NTCXU/G2E8KytRATHW2W66fOP+eA6r6A+1JAqbaCZy2PHmcqePe7GiiSR4/xgnIxI
l8RxPuJPOadOjnkhYTrJINZFoVzUsLqvhru2zwHKeBdnyu6Ska4OgRxbxb43S1LiZ6te3myyjm/K
LN2pFpYSxwMd7GNSwnB+NLMtqRdsIR/nl0QE8taqWJhZQQjq+pJimUhDqr6sDYOKepvE+fkY3xbM
+Ba2U0oTU16uEjAQOafkyeIq6Wu/DNdlTYGQBJjQSz4rDHNBQnDzF5Zc+hUnyOT7CdNgNM1H+pxk
cDTWrlrBNYNQPP+OD/vF0WzwQdWmV62daWk4L2DXE6yeIX+b9x5+Q6GaCsHcnCEz25UcEnK/3sxX
WcaSaGhOsKhqxvSgF7YLM3Uf1t5tnGiIoFi6TWXbEvHSZI/UV3ay0A5VqcLsZJdjaCcyzdwEqSPU
0Bu0n7v+KyOMLdLKV+2LMDWCF9nKkFDUcK/QHz9Ysb3TRj6luabDHzI9eWA5bIXtcrtbkXIe4+Qu
MsbrPIrQWvLhGWhdVQQr2tFSSLyDTR7Cx8IM2HwACOFMS06ovlOow5DzO58mvUnD6etB2Lhtigky
DunoHO/muynik2rZgecKUqOs2gQUjhSkbwy0BVmTi3k5EQrsGe5AsjZWYUnoB7tWTDAc9qnncoNL
k+nEoyjEnUesAhw/WKkxoED+xudOlroHOYrLxMN+lx71AEcHNyIgiQ06pAUAm90ox+v8b9weK6XW
95YZ3WnWGWUhM5TBKc5YOSnZABWvjGeaX+F8HWrsocJT9/NY4tjO8gEcl3ejm8VTZjC25pKcgpxn
rlr5m8+q4L/+UnWv//lv/PzG6lcxDza//fjPU/hW5Rgjmn+bH/Zfv/brg/7pPvzH5R8fefWP08P6
8vtv/vJA/v6P53dfm9dffliRId2Md+23arz/VrdJ8/kk9Afm3/yf/s9/fPv8Kxes2//+L0y1GZjj
+29+mGe/9q5VQXH4X39+hh+PvHlNeeSuaau2+MeuTl6z9z955Pe+t9TtP+goW9KYi8roJKlq9t/q
hsa6bv5ho0YzTUYqeHLtv7veuvGHYdBbmjt8urRoJ/xX11vX/6CLpls0GLDrOPRb/1ddb6pEv5Tc
+TuGZvEKOBcL26bW+Vu3qBjTDMFnYj5Whnxvp/xEXN7FFByXEyulBB7yXV+SaazbwUk1o4+gzDxE
q+PaRynfkg4woGP3ZjicyGmEAsAi0kMXHNPzzrmrTZVUFLjQWJWnE7ReyyvkxmelDPOOoJqG1Nia
+ova2PZOCZzITSmdVQY6XgEUdDNOyialeQFjLYUVlE1k4eJW6kbWfYQDO3VTquC16sC6yWD/w0IZ
kbwB+Ynji86NVnfYlCzCmgnIa29h/KA49c6+42AmUDLEYdoqEdqdRWOUMzKI2QJpGnsQiIJfOQwT
ZZhtNM8DnO2cR4m3clBmZItdPKSjv6sj+4vstDvCWO/jVs5YPbAMgWy3VQqRUB8DlFDFGXzGnZ9E
X9s8uU6Wtu9gGZKTGC3thO0yO5wqt4ApSRJ9/Mh7gziOYJ6sXEKzTn0cbT2CvIlpdCM07eRGzyzh
FVXpRwXqqxa95D7yQPSnO5WciEBaO71NPqL6xUSX1XrZQ8RaOxfCVY5oTImYLuZwkfp5hDy4iAiv
cQsdww3FxjwPDTct46+htC9seYktFDdRMD4IlVc71OaNpyt76RsmQjLji5YVlOVQQ9VyUyrGa+nX
V0VXbdbk8MMZgg+RBdc0HG+t/DaEdD3n4Grsp6kpBby9SOJbGwbxFI6kFcnpmqTepTUTk1Kw4+qm
9YFr5UsQai9llnwQSUtpx04uVbeso+CaR+SqjR3JJKnZvKUS2zWYNJKAespicoGG890PdWCK8WMi
uLKiDItbybAdnNsmTr96Vm+7lZGdUSWJxdiIBKX4cBPo8+ye2zcEJucQDGdmHtqPxi83ua8B6kGg
gPXDJmLeHKt9bRYIBm/asPN2I9FWnKJZRQQndQYJyODJRF7vpY7blgPCvD58Q9JoLFs1uRNBRpSJ
pt45A6LGIeldewqvdWfflJoltoWC6oTS1c7xSV9UaP4EJDI3MGukyV+Iwtk80+SBq/fac04wdR2N
m05n6aiASQmCA/D2xVgYQzg1/Ta0qKd5ZkPScwNYVgseygkwuynCdyXR7xwL9/N4r2MIJ4MnpEKe
Bx+ZEnxUZfitxfAPvKkwyDs2CesbB8h0KVe79tX7BHu2b3HgsL35kws42TUDYuUgO1dQ7yCLTF97
A+wTdw6AVw68kI/Lox0mH5aj3pEYHWfZosaCt/TZW/ZsPcepQn5coR8tn3KIT/uB0Dzwi8M2lQi6
R5oatHNPTYKWK8go1cuovhXGIYrARqrjE/UXncYd/imrGF+Ci1ZDzyJwSmxhwy3tTMRr0wenZwX3
Tl67Q8+vJ6MK5T5IrmlnXXJE7Dh4+idPSQgCcsXkB1CNs7twW+usvbQNLnVHlo0RviehxVTIic6w
qWbX9naKOMoXgXm27FfTZzRkCpqeghTsxVxK6E27proC9d2SgKqj904nLtm7i9Blb/vavBfWZG0V
MVICTNy8tJ5ULv5qnMSRvNcNZnwYARYw1RL30ZRdTLNTqWiUhywa6pVl8jRFmJ+D8YAl/xQiEwFF
nJ3tCI9jRal+PfQMdY50N+AXVniYnshIB2vjexf4sl9jiocW9S1SX8kXi/ggrNymONxm+88BI4Sz
iir9iaXuTpE0Z0ubHWpUBjDvirPouxMrzlKbFd8hIo9mML54jXnyIm+gmZPtPEelWEbmEqVZ5oC5
+ulk5LONdKews+heCEMZ9aKbN+23mrRbC8AlGx97J+z8TC4sBdk8O3cDWRYlxdoRNvgQwLDUCRSP
0LEwcDnYFS9buvDQmzuTdIjc2OZN/jCMOrkvTUbKy5Rfy3rCv+2s40HcjEJ98mZH69hnLXObszC7
ygFYnR0N0gUJFkYsOeUZXc+GUyc6AhlJbhJ8TxhXoRXWoCXRV1TQVN1ATx+VtAefCOev6w3hDm3A
tvAZ3PO4bzJYgYrZLk2k3ouBfgWtzlWiVDSiQP22rH6iPfl2cpwK21iCKr7UanGW+FfgSTymfvtO
o+umnLh6oh+p1zQKmRFAltVyhBSYY80Ea1i4LXY0JJvLGFQNpo6zUrSnMmG8I0el0j+QI8VxXkGe
DePfB4cbjIkPxj0BoaeSR6Ql+O8rK4/cvE7nwiUVtJ5cPbJQbkmIJpwbCthCYqzNnxSTxloYFu4Y
mByEq+kxrCXnqYDiTBSvDX+4KZPBWeqCqYsdhdUXhNfbR9nf6HUAx6e5EtHNMOusB9odtKBSN0tJ
RvfWHrRK3McGCHijOudSodGnYHi1tOpD2OqOKCk8P5V1KXuFFMTZCCbIBN/6ZGCBj3V2Q/TQqNUA
WzjYa1bBjMKja7zUa+FN67jZZx5DJnWgf1tl9QJD9UX2zZuJ89lqea1gfbhpM1xAY/ZgwdVcBHO0
iK93t1bAYHA6DCYZ2Z8pbEd45NQ1zLUhBnpGVPzduqvXg2jWFrZUG/qRHZsXr2OrJCaWP8DgL2VD
3ChDNyi8V90MPjwDLjQYMrjE8i7o8q9W0TUoMAx6dIFxGEwKovOwFhPVgNa6QCWimm5ktzWGINrS
8ddBq08yYtlKdS6O6rzWJHpSGSDIbpqPzD0Duem1TRaMT2gIPyYaql0+PuLvLwbIFEk2PkH4PA3U
CWSk0JTwmXP7OLVhk6/zIKGhHh8JxUKb4Wg3bGYPHDHZJw0rIAuUijz1ybCgT1UvraPSXG7sg8/p
v4njJxwQT0WNmgOpb7AQCcWCcLqJpbiMRkkhU18TelPfmq19ZAW25qBsDG6mSmdAMBbt0Y7cUtCi
t6MmWtVTvWafDOg7hLCWop+gREoIUNRLTkb1Egs64SSQwIaBdjsYWtzME94Kh2ooeMyVrvEhSF3c
OHhHxpz8N3MIVmoAeUiMuPdZPpcDS7JWsEmMDLCACiUxeptpdrU1/a6FK1Ni1s7rktYbzaSYfAXG
DW0nQLrfaDm6smfdM6ZY57hq3giPlEfFIseMflooAujhgk8CGDJHhXGlEj1HaUdZCZW9VaYaDyj4
/LnFHJjaR5zEHxRLdn5VbQrijAGS00h2DIT9xCAve5OiXeEl1+JD6wm98lWd5GFq9AApK9cs6b/F
iBUkApyl6TySglrRHNPvYuO91jmJhiDDthpg96S+R7KwJEqDC6LwFL0GR9YzLwT8dFV7q7OuDwlA
PeobQ13O3Tlc7Hq+I/H9YdLz82DE10LS/MzC7ehTQ4iM8Cu6Ghq7Ub4UsCaoID8pjck2C0LlUNLU
2Q6g9ngmaiRs87AJ6CrRENbXynzxkoSGCTi/MGJ5o4T5DXcurcIyXiT+3KlLrkZfvXTRHa3yr5Zu
XYB6veFheOfQ8+7P3UxE4Thz6+StV5tDHmL66aPAcc28zlDNclN7Q4Y/aXwa1WHT2tG6AZHW0FbB
RUDEFowZC24FPVtqEAmsP+WbQYyZ3Wu33m2aqO+KUJp1mWYkI6XplZt32Rugb7QuWuaXPvDfIYp2
Sz7di6dYV6Og3xZmKjlyQ/0y9Jie4/SlSb0rcuDVhAFuKXwgtRTsn4Y4Ofs8BaTmdp/LlIOPGr3Q
SX0HrT/ssvpeibHYZtI/KCVLmG5Ubx2jZGMa3VkNkXowC5LYMccWxu/J4H9AKV43jf8+zYVjQKqF
J+/UhDmhbKKPNPBwP1XtFhvFLLoVxnL3rA/eeb6vPE4an3FgJKzTNLXwNtXZVC62ueV97YABLEoD
KrJWMniTcV/02VfMQOgevnlOGLiJEn18XmxgYbvaRswie7alRbjEVgcgM1+YQv+icjSABxUmu9Rg
+nJS5dIa8/Zc1E+hiA6TMX8MJtuONmJakgVuVz/F1UMe4SIbOSwKNFFstoZLP6KcZgp1q9LEBmyi
N241cNGC+swie0pUfYJaTo9S7WlIQxEHW7vXg45Dp0RJcuwncsFylG7scCD618TCBWy3B3B5bAeC
RWgRBBGyum/jSPGWkQIPBElfvygc54F4Pac+dM2xHFLfbZTkzIaAUhJZbpVWUbeO2GxrCtGPIcST
SQ0PIAhuCCoGEOFYF3A/Bzu4NrNPnXvtpLKL4aK8J43+ppcnq4VgWVrahi0TzBNBBqVd2/DN2GAb
9Mca4j9WhQBkjuvyrS77cTWv/su2Hp6MkPFNvWmdkwng5nFxrDos6VNSvxDH/YIq+B6c0pOPUiM0
UFIMZfkBgTi3OdK1HuDXPOJKy03rvxYqaxzbZdLSc+fSwzi0wlwwHa+jqOeyhd1Lac0DmdxcFWwF
qOkno93lYwz+vcuv0eBdRicCNeHQB4+1lsY/O4jMfw/j+iUb2O8h28+5TljPyuG+VAmYwL5Dm55I
xAWhCnJpjNUcK3CHiYoQoBxZCpnRTyNm4hmikSGxYWOjaDTpo44vpSCxkbOBzrodYRpbWV2Rbv4v
defRW7fWpem/0ug5PzBvctCTk89RtoItTwgHHeac+ev72Vu3qm1ZbaHvrIFCAVXXsilyh7Xe9QbN
v4dYBn2urggzdvQ7PRG4H4kvkzOOe7Iyv47l/AWZwIrk8nkt+/phDMga0rOIqOB7Ega/Yeq7kGKy
zltulTiSd7QVf19E9iXUisssh0sydViFRkxCmG3bK6/TCPySoyNkRfe515zzWOwNW3ueGw6CziYa
Zml/QrljOkwCU1mlX/vWuGIk+NL4BBboJCzC6A29zZiJOxGyXqy4ggxtR1SpZANkV1HhowNn/EaA
tvewiK6F4e0/hW5RruzYOmJDLn0C9st3isYmbhuEgxQgjouD2ehX3dblqsHUgmQGMZNqVEmi9QjF
laIXzNamspI3eRGW4XouI4gDJrwP5+waRLpigbpuehNNQzvtk25+IhTJo4KnoBwnKoOsTze2B8PV
WzSyN4Da8Wd6Lrkg13RymKbN4Wc/8mmxsPDGCcG4rFRQCVd8lN0tYXNPP3SCLvdgZNLmGBzeoJAj
1LiW0/PYnErOTeakgoNAhNOF1d5Mzpqo3y1u7mIf63ee750GzfZeyaz/T9Do5ziNq5ef8be3gOdv
QOn/b9CoACP8v+Oiu29ZKiHRf5DR9ldoVP7kP3ogR/wH3rz8HxfpiwB5/C9gVOqBLBvDfhcCsKML
TzK9/9EDaY7xH90wwU3ln5BaAv5b+yoI0hzzP74hHIe/EqGBY/Fz/4Xe/sMff4Wu3+eTm5LD/3/I
yJIMbRgwkT2fGkHorvuGT247ZJNZTZodwCAf61AafZn4UZXksS0YRrN+fe7kyL/S4yfytsV+1DED
mosURXCEhXFhXASND+VNbAdqI2gZgHxhDogiDDA/R+Q/FlJuGYXGmEBo2hdS8e7wcCcf3iFXM+X3
u/7lQ/zzK/6Pos9vy7jo2v/1P63fwV71K1mCzADXYm2bvPbfKbRmXflxg/3FofSwDklwdifXFI9O
oF6ZXEgwRw/VWz5i29b7ymJs7NflQavYez3ByOTkot+Me/8TacEengZ0rVkdH/SSJLtUg9Q00HOj
f4AcquGxaxXeQ9XX54xHI84BwC1Ix28JpS2m/LyNQFpxpDqPUWvWDhyOSqHhn+mBZXVcI/d///3N
37nur7+/L/VkNl7dUk72++9PFLmIegPiw9TQkDsBXRg64acFAHwdC/PHksKe0KD4Gdp0N+r9fcpw
azXplEk6gUV4yF9jTo4ey7S1rSsq3OMj/UnMsBNFujdNcYUn2qWC5iam+hiIWx/woM3fadjqV2AA
4CAbZaLnW/4b/U/rY2zAqCHlnbfXhjN6J7wpzU1DkOTaHezuiGXUl37C6lJPZNZ3i4R56U45+QGd
rWPJC/cOAr+t47cUmpIkGqXDodU0Qu+DTr/JU+fh72/deGfVAfqaPK5nsKWst48ciZgwTWa5odcc
RV3qJ4Y8T+oT6CMA02I5h7ZIzsmUXEQM0KnhwCBCYjeDRPJkEZpbTkBsZOWT3xFUHzyfEtm92eiO
xeDRpvJCvKG/2ej+lKGlh6NymDpg3dGPsPK6L1oiyhvsHXo9wR5PLvfZLB5NZrRruFP4Dsjdwwwp
h/3XryejovyDNZIW/EnhkThnpSaukJRVtWGJzUvb+A/2BdFEgsq4QpllXjTBfFGYFo6vFAAGs5VF
wkgkCrvk1ZAxYMDTwK9w4ZbHzzoqLis0rOBxybk1s0d8Ab1VE2HsQSbhlRxzm47mb//+8YTcEm9e
jocgUo6J0LXQP/++ZcK+0bKlZWBuplzlZY6Zau3pX3sOvpWbV9gzE1MoCoruUe7ceqLV6DX+KIlv
HXyNYhXYYbJLDfvW6eMvnqsdZ4EpnUsWMRZ2ySkMsZwqcIPEhKhk1qoxrhka1It5dqMOiRRHMI4k
GKL18sL5ssNdN924BmQ2q86QxjS3OALARMAPoTPxu5SHc2q4xDRSQGQ575aUHd5bUiBHNDG5dEZn
k92HZoxR0YJb3yx/PGtAWXEL3edTR6IaJ5c/EsM0DsDpZb4MgIGdWOcZJuU2tvuYnmxwEhCItA/y
05W+/1AuwNShNX7LCPnbpJpz76YT5pTUOH0aPXo9B+vfP4/3zonmuVKr4nHlsXTfnGi+bSWQoa3y
QErB92CyCG5p6Bf6oMVn9so2h5gqW+bYQ1sMH+FtznuzCx8n3PZzLXoepU9pV4oro6R3cDy8ygdv
X/l8ycirMUmPnA1FF7vRl29HcGaDli87XSfnEkcwOL8DM/HsPEb6cuDjlit/6j9Hlf41sb0bc3Kh
3WPTXjX43lqmf6jwdCISRpyoIHGXcmzICO6wymmABiDD7ZTC8Eb8AXrM+N8tXXNbluTnwWOD+soY
K3tGK6CtlwqkHrZ7TmhmTwyIxxxefaU0i8/5pF2CkGMjrsVno2MxDgZTo1Haghjw1eUuCsv4qyn9
3NUdnEZxu8OGn9dXEhGXNVutYeZOO30M3Qrv//S6nIW2Q0wGn8mznorwg4PdsN/ZaK7UAtsmoJPl
vTmFHFv0/jKz0eDangZ3bAhOz3uSieeTZV56jsOUALTRGL0HOYalOkgxgJs31xMBMuu/LytTinne
7nphsKYQt1KJqYv0F8ER5qj+Uhl2CSZjmtsFhHMdtDL0lARgAKb+1hjxvw0oXFzN/E6KwXEU3lEd
A5qd7KO4/zGlobPyCoA2QscY2XVdz+iFMgghzOrvj2v8Lg1Sl6JHuYa6lCk2G+HNLqgBvRdc/ktk
sBYrFNtQyDqA67Gwtj1iF/xBZmmnsIOzf0POI9oLrN7kxghgBeGExy4pnBPToeXTB4/2zmdFUy4c
rhfDQbn05vwctZ55Oe7gB65ZAssNACKfqRJI1q2d+V+intg8QU/c2+Z3PsR2KrFf65Jl1Rv8F9kt
//2BrHcOdF6TsF2Kbp039madCUIu0q4buY3lli494+STgoMzuWSRQCFDRnYDnMQQR+6eEDsRsni+
T2kFw6weuISrZxnaXOryh6MzVTJoeuW9aPJ0m2NOjkIWtLM8hWN5R8r7ikIyn7XvWZFdaJ2HQGGJ
zlTcu0oT9UeL4Z0KCaMBYbMcWLy8+d9vLLfpU7um8D6MzlDtYgf0wV2oqvGaFxUWVpZVepupTc8t
0ZbHjDgvMhj/6f7o297vHgz5XX/fQaaOcz9yeBcDGluX6+KXHZQy/BUW3lSHOdXzXYsxR1D2W3ZB
/cn2+d0ZmbctT1UbMBk062sVZ9FNLcv+0mUaallHGKrhDYE15tb346dCj5oP3pT551Jge8N5oOwx
Obv1N5K+QaS0+4XOMxpiPApC7RlHb+PYvfSb5alIFxsjGj5jV0gXswCkkEwhtlYqJhBeRr5GxtjJ
r+afbc9YkN5mA33uYhoJN0swYG19nOyDPjji5Wh+cES9kTnLPW/qtoffAOsEfo3+ZmMZHaHVU96l
B3n9RPChyftq/9lccuV2CSWjh0QfWVFs3Yrq8e8bSV2tb78wh47NGqNFBYT6/QvHo1N2lA/FIS3n
z3gAkcTDSLsENCUZNl3RHGAb7m2qhVCZwKVMpFWw8WLujeqjIu2dtSZMjxqW/02R9matiaDA43XA
pYq54jVRlww8gZ3RSkk7oecaV6N/8/IFrgcCAwS6SfvNIVIZpj5AZS8Oi2VfuY5+bBsqdcslmNEr
uxuFv05zvynNgGBwT9x+8O7/PPCprAUDK2hTOIdIM5Ffd1fNpCUXgymJmALZ0Bxd2zZgkQ0nQhFc
qNLzddxqLxGRt7YVnfuKT4GVk0Ui8vKE4yMEA3nA4pL+0QFk2vLLv1kZIAc6B6xwTJhfb/ZVj+/O
FJMxfSiymCjD+SJMGKpgexXtsYHPgbUzOO5cUvineVTtEWMRx37KG07LSvjEJ2UYiZNzTEnmVt/7
aiG4LQsvCqmvCL3ptS72MBXfxJg/I1/ds6hOWmV8Vn+t/Ptfa/CU0yOJbYO8Xjz45GVH57DsAtuh
Y9UJEmDKeWgSXYp+5m1CKXBUf60B2lHaRrKxI8RRuiyhRvKJYn7tjUID1P8LuqkVZd/hmHEoyNtE
1evoU7faBE8E3+oz1vxInNLstV1iNoAts/wrO4fYeLpXuFQiPpS+hZ2mWRKK4bT3vQWEnWk8eiTg
mRG9UmxNzPvJFLrtB4ZJ4cTlA3RKLKE23WAv9hAgjVxjPQzHhzQ2024O5YyXqUEwwrJEr2jFYOaX
ogfFx4CGHal7GuMZLMBBbOa9vJCISBvnibmM5t7FQ/IlgJ0GgWrCM9ZwvrwCGgjCLq2GyNfCxd+Y
FOpdteAVqqe4KTRz9myYlNAEHYN0ZP1N5jIZEHb47DaQ3dzqB87hyyFMKVJywad3mtZcEfxpe8zp
EZaY2wLdxgALhL4leFArICNc5eRzoIGUYTNHhlvgWau5XVI0R9VRd6OdvhB2oAfwf+TBpx5bVenq
kQnZPLWLFuNGnD0DeRxLWf5OgnGP1X4F7qe2P5dLdD+VmOxpNxHfhyEXa4uR1gvbCrGu696IGraS
zbin7vjqEtdJIkLxBJB3UlbNKQbTMcPqCh+1aEOnRG8szOMo7Za8yQHWKde1OxPGKFvFOk0ejcLb
qkepCoYwho2J+nDq2QrqT9BJnf2MGXopOwcktYzWySS519rTPH+OEc/BGKdBqT1kQahur22IQmt/
JtLeJdudL3QVdbiG4eqZwzPfYnH2BbeAyHMIQvC50yoH2gyZJD+tOcNhRDZNAhAFUiHJVK8VDCVC
hY3vIZUigQpzFP5bt+M5s71IkJ5F2n01fit0guPHYVOMA6I1pyjgB1/3kXHXYB2LNgFCT4FaXtVD
usMvjyiKf171IJm7HUK/+VQY/QXhtwdrcJuTbk7jrnDhD+KUnrdxA+cQpzPHpgVSf0vB4baZp/iD
cuCdioVBt+fipiS9F97eZ8VsNj0m+a+YVuhKx506Oztxar3CH2o1OX1y/vtZbr13WtrC8g1Ldzgs
3+KsHlabmEFylgeu8wJ3UtaOVJG+QyS6cL2dhg9mlGbdhmIgJXqLZmKyxysmBzbVKieTGmItSXKI
4J/YJcRT+XLlVlDfUe2iaqkTRky3su4zCkoXtSoizJBPjmyK0dJchvP84AnMLiRUQ9dwFaUMT3F2
Xw5RoDkHNz9qBdoQnuLvr0CC1m8vDCRsktcLtofE9M11OlixBml1RqnG8YA5MJeTSCmtuaUmeVUF
TOQ4MfiH9YqDwOm/RkW6blKmnIYcdeK7N20tZFMrISuAkf6CsIMzoMO5xcF5hSvJPmyj098f+x1g
DwAeTA8fIiB3Q7Vlv9S4s4t4xcMb9aDNwKlGYd7nQ0PUnuxpzFjiYLIawgJ1Tx5MuY46t9vKfS7B
vr6kKnFyrUUUCDuYTJqDQdzgB2tajgrevlnH9amLbAojH5zk90LBRHvSG8NCUFvoPZA9qh6L3HJS
GP3mOEwJo2NmPyTr9pc+WdZN5Rq0/bzTD97VO7uLewUAja4AzcXbWru3UTeIlgdRMDhgWg2Xsv0U
S0aVQtzVjdgv/abzafMXn4NKc9K7IL1rfeeWjqBaGS3wfBxUzVrTsPMVYjl88JR/dqsm7ifYtLm8
MBpp+Tp/+aJxbSZm6EM5turalCnGTwoBb/T0B/FX29GTrjYRAHkGd9Gs3NUcOfXacwsfr78Qq1T7
o/eGjdsfX9CHI2/SsQKbUvT9/kiL0S3JgpX1gTpgOFg53knc1apyigwXha91I1wu6rkWZcPMk62v
DtdZHpo93gHp6M4rdsm8lxCqKpBCK/A3BrFLeOowbcDUZT2mJN+MJWYMzYTFiymTunWSm/TwxTHL
S5bP98pfPr8inbFpkNih35TtbnGH5zKaIc5JVmzhy3tEXnEklXMnO5Au+XNVFbRrNwy0jZsTuW7U
7tUYO8c4bCD3EOzOqBVEdOnrH1Me4BE/Uxq22O0aRfUDUuO6apzv6hgTXv2J+U69AUxwN/VeEFi7
6zGrJgS++llL3K5xyRpJq6su5Hl0vianh/EQjmTuMIjjssRql29Y7vNG/7yUnX7tdBB7MhyLDTs7
0WRwrccToLOc1yzWID7NzlVHhBsfm+FwG3bdsfFRO+GEj5NXfFtarbNzOtT1xI1OWz9sCHxtg4N6
1e48pXSG46bNuIZFk3GYT7QJWABR5CnMVdZUrg3b1xa8s8qk8CsBUs3Q+uG3PVE+8rGLzs4xu+9w
W73ARXM5ZMFICFeT7XX8wg+5HCKV/r4le/xKn+rgJL4Wkh2t6BOTex/q+N7NCzmeCo4aY/1cieFF
fSsFHApZTudFR33o2t4+57iQYHHu69oxLXUy9Mxhj09S8MEKf2eig6kwB6hNL+4aOLT+vsAt3MXw
wUNBJs/8qIcBUbj+fZgaC6wy0iJTqNeuTp0WLMNTHsfnsZtVwnsuiRW9HE7VVhIiJiQnKgXarkZO
XUdCHrmRfg8j8+6DU+JPdJDzC7TWtDwB5my/6b5iaKeRT2FwiFv92qDsmeWwS164sezDTb++CP1D
b3ENDfLE+Ps//868Rs4jHF+O8Xhxb5vPLtCSAN4koepZ94hpKnxA4Mp14XifrJT1rr6pmthkQ7AX
xcIMYjHST40kr6vagkjIkS/bnMYwlIMaCG38XIE7AIy2/sIPwbnVZqr6sVt7tyXxpeWPSkZvScxr
yvDctYPmlHS0E6/w5pzOj+GQZAcyxBDate1nxNQhJyYWLSI4e1rEzuVHRvmzkKCttYHFrmi6aaXZ
H8NPfx7kvCMmAwBQqHr+MNwjgYshU8vVHEXcsyTKcm5r2nVeISKQwo5I1gh57HiXaciWzOzyjPcL
GTgTmVHe5D8nbvv979/N+BOYo8KzPOb3wFc67nm/L/RaJAnRf0TiyfGfhCpgbp1Jkz8rpplHRHia
5/BCgwmCewKL2XY+GAC/AxTzCDZTPoBivBP/GJekc5amRhwd1IzWveL6RV9cyDm3A2EmdR5rsuqW
EqQGYGBNwvtl3AwOYQ1ch05gkFtArgVQx795NQ61t/AE+M3bwfSUt2ONrQw5PBLC0INhxyh6J+me
eQqHk3hxSFNw53AMrN30GSeaDwuUP6e07GjbYqYM8M9N+wZEKqJW1JmF/8+Q0QGxQnMQ8wVxi+9d
qsMkiWRKV0nCaHBMPGM/6UzCw3jy1qPRX1bz5OKbgV62q92TK9vgv78j90/MRz4gsREUcuASaoDy
a22CDf5rBYXnIrzVAC/yUYKQQcWtAe4I4FABa3vLsnZtlN4Y7TACMEn5dazibOY0BrrXADYk7qHL
++Zkh6eFAIgVvce8U1NDgXppW4rhVvOkC4AcJoR0h9XIZNJbcKLBBvygUAvygOm/ffOrD6aiDayV
2W72Cv8gW3Orijkr67mOJc/etmsKFIWNg/f0efmKfzB44JyRCC9QK4Y7IQwDO/K2JPyeknC4XBZD
gLbyFLVPxlRMmaL4IZ3b7sfZ65DgQ4vuI/8RswnG5rb77DHK3sZmdbSL8Car/G9//wjvkGL4CAKS
DZsPUaP5ZpVMyZAHppWF2JrZ26GWEnfpYwUOIkEnRosco/9dA6l3Kq+FEjKlkdkHdRmTUJpdamuS
uBZQptqJ9ySvo6mRZ2nTlfPesYtHsoc2XVV+rgyusSGp76fF9o9//2Xe6V/4ZZiAMDBi9A8x5vcD
KYl0AYZMtpwqddxAPKh/jrn78JInzDW6OkQ4NqDVaK1lG1UVtPDROc+uPh1mEd6bboXnBdzsGVhc
C1mHHzzhn10DJ6Xlw0zwORwAQX5/QoAHSrHMDA+NhO28YgRLg7yolZDloggcwc9BBeQgi6yL8ttr
Z1sZRJHBpEtm0DO1vIrZfQgbYs0tnNmg9f2bp8QsEfRPnq36m4NdkJAXNENOk0V3Ha+E1bcbXBfk
Y6kClHWENMqEdQ7VAxm1oKbD8APpOnV8wrBeFm/MWR+dYX6xJSj4wQOqq+V3RBYzFF4jFBTF5npb
sbSd3+dto+256B8VtAijMoDCk51MT1ZLgEEu/64agzPmYnpvDtNtUcfftdG9rrzpMI2FAX0rbhl7
7RQOo5qE1og0Ztz1vp0AUP0m2Kiewu0qOsukYfRRwcKBNeHVXXAK9EUGbc3HQGdEMBKyHsJZQG8B
uLYAE+KGsLVwKSDoa0ZOwG5KSdgziBwvAxI7jCbSwK1fsLfbOnF51Xv1i+Yu984479qEOXrsfc21
Gz3AW6LWi4cujzFYllBrLKf5zOfvCw/3jSb8ThVFjjmm2BvPqXNy+wSkJ95NbD/UWmWvIq3fq7pY
PUUuS2EPdC+3C7yF+Fx1hnmbV/X4xpTGKiNODd5GN91mdbRua9FvFQLZxO5z20y38hCYtPkhMrDT
0OmRFuHv88j+pqaGdm1PtwOzUfLnuy+pRHjUX68Ycy22GivCU28mY/4WD4bMc08xz5WcDVvHSK0K
sVHNOfCt52HRDyLxv8BANlGHSYRPIm7+bCOmzWCyq5akGUBZRJw+tJ31mEm+TkAY18rwi5gx9QIa
6KUXacWWRjk+MDQMN/WYJTvM8Hpk0Gmw0iDbb9HtU7HUBGT5+nzv4Btz8NAuQdcn+2WsPzUecVd+
x9xhyW90fL73gxc85QONvNqUH6zxd65H26NHNi1TEgjUYffL9ViQ14HtjAZ7gsoqt+KbYei1vZ/j
fZfmASjzsLMR9113TdvtA2kvmWDBPxngav0MBTBBUbN42Cm4H7EO5fZ/s/kAFInEJf3Mp7h4s/mM
oXbCdBKotDVOyDkPdwrLXMxI8H8hkpAfqgui50oPvXXRZPNe9/X9tNTfVT1v6yEm3p24zpE8FixK
PLnMaIM2kdzixGl3guCpbk4/+/Z88pNwIZVYLrEekn4ZBLfqCg5aKu0mflBbjMzTHoMZRcYcG9Dg
f/EtfKxKLd2m/gbx+f3Yxgzd6NqxiA5aFGHeUr2MPUYVUlYrIVVj9r5a7oFMGwc4aiU1Hr50U5vt
jBPmIQv8YzNaDx880ztfwZHFHVb5Ht9AMYl+WR9JH2piiZJYrQ+9vPZS4ksGiS5ysu1zHZ/4WCxI
tTq0fhKJMxyEV3pQHqqZSao82u0a9sIHj/UnvMMYkVXhm9LywHxb+WZmW2VNjRm53nqfScbAMSg7
F3JQp6ancdhfTX26RTcI4YgS2Bu66yj50eEh8y+ehKki+dESZfqDHJuiX3YWIscPZG/geSa7V+zc
VyUi8rVELKX+oiX0AhILapAYkbfP6IT4NEJsP6IPWO99LUlkUY2K+QdLoxkLLEkTPyaEg9DAKmX4
kGUPYrIfwZE5ziVsmNjVVVgFX4G9sxYelqVDbFCIuBoz+cNP5K3IQiVqWDnms93MX2PPxjVXjhIW
yfWtNP8owwtf+98K/5OlepGzl0X76pmLe9ASqs8+9h+8710SXVfJ8kFF+U6FA7ZHbUP0AobLbzFk
rRkiq+V6ONiiinGcATqWGkgnD88RmHuNi+bGL6anDz62+eeZBOdThzgA74EuWf73X3bDvHShtwRT
DEqBVCWuicDkXy7pC1aOD51T9jYSa7dJf1pVL5aNMIqQlH/1FAIOAceio78lB8HGJlgudVhyC4jD
7KOFktpeeVsmFVEnZo2UKdrJDTDZw5VkAymU/4PH+LMxB3uSHAoKTDhBQl4tv7wMswFbK4iCPoxN
7SN1ERP7jeN2ZrvHzPYcQogHv3yCiVdTtMCYdMNm+8FD/AkqIf6lAcaGHJCAFJDfHyLPXXj2nlco
SnWTS4kyaxqTOLEuwgqfzUq7kZcTBuHXre7MH/37UFn4F36/p6BomTCVQU6wbHmLK42GXxvMq4sD
JmTnVlZNpqxFqzE4t2P1onaWurncSLvsg7SBMQ1uq8e4chYE7xa07k5qFPB5yWaFfX4JCLGvW+Ou
Fw+2S9haOWbnKWeCXREIuYseFF2tGAjuybvLUtZF04DNXQVt0mhmsW6N6jAu5nWvVwgCdS2/G/B3
1LzuoAqyoA9/GCOsSXMCN1HV2mjrw4b/11fNgvdKB1pcDiasZrryT8WMnRfkb0beHOZp338es/kT
Dil7/JPGbRbrcA6ZEs3a8tD7NZ4VIKu7OjMo7aoZ+WOt0SxL3n6h+490OxcSEs3R07J7KK5Mrbot
JYehiNN+XTruZTJhSqYnzU8vbZ7wxG3h4kwQvu2MQgvdGCHSxiZwGbu38cUCGV2B6JjFznvFbxx1
m5z0CcmnpBv3KM4aTu6VJ/E5JqM+icGudZTuIIodbXGbDj3RozAizX1k/ezDATqanLlrXX/IWyzT
qpopu+xV26gu8XdF7Gh0s4kXpfipPkeXgRIGgSCYO7mSLypDKi8Lf3n4n2NM+/Zxh/wWiI28qQkX
CQkakHOGXULKpGHqgKPNPLot7GTa4MGyquOe5Ei3J3jI18YtujBEizP0D4VcGAuuFVBPGfc6QUIg
3THVE/s4ez3WvqG5V82dEaW4cAp8o8Q6nOMdnHSAj4CiexZUOTXGoYoiG6ezBP1P4QL/BYZcu7Jx
BTed05gWX1Eu4DMI8a6PT1rB+aJqaCuyZ4SUJaEZ/sPrcKryb5NwWkvYRNVmip9eFT9DnU+k+9wy
8s/23vNUWIil6/xZq6/jPj6r0l71AmgocehPYVNk3TgfKIuHhtxb81Iz64hsaQY3FmyAdKL3AFhq
73JQbvU+UknYln//YEc3aXqnJj2emqZo5QV+HajWLOPmtWWXUwMFAhncoayeclWauX00e+06rdNu
G+cTNnWD9RxmwRX2osYpbgp/MyYs0pzgZY3z5ThOyZ7HcwCCabgUB84yimDXVFgfJPNjZ7bpJ7lk
QgjgdVDNF5oLUyBwqQHC9IkErbXMTnAjEny8IrsKhhxL+aTMiVcf7+rMNy9HNyevuLU/BZw/66gc
vR2CxmD93wx6kmnZgUCQ9MwWnsmdCB8sUu8kq4akCiZU7ZXVkioaGTp0ad1KbuYMWzXILV4z9vex
74SvzAnNsneNZ5+LxalWFS7uXhxcSAGnmt/3gfujapEbdwNtADY8LRQKkwGH1X0juuKhsurgxtTz
m66OH+c5I/AubkJcaF38bqb7lIRpNR6Pp9S9yG3jWtXbenvMeyzbSHBjqJNDJZ/J7LEWe4unKTQX
DafSvA9PqmNWPJfG2xtYIuPPnq6sjjNzyHChGPDrIX3spHZHUxKxAMXoFbFPsUd34C3JxlMnEdfA
BMicblVDR+BHvyKZdYvxJZLECjpv2MBWHgXPP9o4r4bk17rcZnnM+1xwLfHLZDqEmAKwaavLUQoW
COiW1AFxKBr8UDIvJ9c3bMwtoX3YhKamtR21SVtpjTtu0vyEELs4mD3+lgvihKPmZ8/2EGwoN4pL
9Xv25nPXbIbQZXs30pY3qnH+MztnDytxnxXgOKLGwNZ1YhhK4bGM9VtLI4E1sUnlYRB4GdlJduwn
FOqgl+O2zQQ7fzL3RpTvjSqT40aLdiE7aylgaNh+CnC+WCvKpp43sIEkgUn1Qi0StZzx3BKsyizE
FE+R+/GEcmNsRGxR3gYRVAiABmZJwbzzeUVZo4MD45UDz5tyMWZHiAYjp5Q4RSbcyYqIJ2+No8ay
NvHX6WWvLClfY1edgw5XZMO/VN/O8DVsKnvsJGSrhSvRAxmVZ32s6devFLypmLCI8PeDGXz34vnB
GkCU5X1oa+2LHcyXavrJtJ4BjV28tDXyNUlCsnD31qqLqTHu1RBdlcCCPe8k2RUhrrglALGSA3jO
Ku8kaygt1B6W55Fp6UhVO2HfUPrf5kwyziIa0zq+ruMCnoBEMuXP4fo7VtQgoQkqodhn8ucsfgHN
Ju/cqz+H+ZVklVgo37AmIvC7H7zVZdzx59Wvj/cai4sDbcqz5kdTwygKDFCGzrhwrOqLujEXOact
kh+12T+pu66wIavJOXKH9B4ijvgZ5w1cW8v+mcoRtyVxjc6fbrKkOspiucbvBIoh1bIXftJpXSwE
XjFsP3SKp2jAzAC59J0auNpZ+W0gLHi2Fx6FWlNpZFT5YIrqJbHr3SSrBA01HyrmqlqFkunfE6u6
keW4OzXLrluiHdlI1ZrgJnWzq9tIqhMy38ZPOn5QD6M+YpPnBCE6nFhGtkv0lDYjrLC+ZX2ZVXBu
Ams5dO50E4sYnnw5QhnVnR1/DmQ426X4R6yKvn8yTHyICZV8WvrkJ/5Sl+hEHNDGQ57ABLLyO3uq
8u2AEFwYmo9MCB/BehjXGKvp22ktv+Yys2vMbPwBVRhGDVoRuWKnFsl96Q8oArh71IuwpNopd5cD
yNDXQp4aao1WWjPiF2WvZSU3sBAcLYhQ1gGDp7JRuUQvBX0Miy9mDWG4UZ2WluY/jRqnHSZbX5pa
fFO3mSwtDLnK1GHxOqjnW8hCxvRDvPnNgNKJdSWfpPJx9tfQkqlXPZu46GsW40NwcSnHmTPrnoU9
rV85Wro1M7CftkQkAPzIKUQvyQCzmS+ExzWPeYP9EEUwB4jm4TQ+PjDUd7amiR+LrEsg9uL66WbL
0ZtxHRJ6cNKWad4T3TQyAU375djEipbnHuyW2T5nckL8VXupk6B9yL/g8ZGPI/zKEbH3dpD14t5v
jP6k7vUVu/sp650fxRTdItO5VevPlAqk1HjCBCR6HZio+QtHzh6QTUMGyC8qjPg2bjAe16hpc6fr
1nqvPaZZTfEVdfirstUGSBc7VRQAJ4WrIPypENDBnTl8lvQsV3xgsDuHiFNECLH1B41DokaLC6UF
JDqHEEZmhO869Q5ZSYX2BfAoD615U7rhuUTvJ4c8Zm/8aBzzSi5vuZRU4ZOYuKB1FhYWmLuHEwZ7
CyNXr9YllUCiUsR94xQzLqxD7Eiw2Xa3SWheWSPG6+oY6P3wmyOqQ4NSsGr18qqVs+VlZNSVluZ9
RiwmJoqfs3Q8qdWgptWIqtON1SPn9Mh/UH9Y/Y7yhceL90LNym+s5gORnp9lKWt2XYWkWau4lFiG
g5ylNfICTUS1EjlErteJVU/QUoDhMqIjWWn3hnlVlBogpmSbRFCHI/1HVjFqQBuZ4JECX3CWChyA
+C+5jrfb6zlm1g8LpjKbnBgpCC/hBuq1e5lb1i0C7HOBxcHeT/LbFrTyuiD+InHC6rqyzFNlPJZB
E5wswgHE1Jh31G3IFckyzejUY5gmJ23+VA4WMSWVjxVGKz7pboBtGjJDE5GbZVbVsXOYKOskgVos
00pYT3i9YPrbZtXaszDFksbNLaD4ZjSnz2rBVPZ457JjbX5xpRscEla/z0Zf9d1onDrA1Ng3Hkhi
gFSiHYe4TvZq65ABvOzw9wwR0lDVxmm2y4L8JwylY1+eCqm9hj0eITl+VC9cTRSjAWO8FA8shcWQ
vf5Sz0NxKYnJnbGZQw0bMT0jgBxykGIMNAY+601x5zC3UnfC4JrduqDtgo90V3k6xKwGoqg8T93G
ucGqgRNhi1nMJ0WqVVejQsrlAu6kVgNrm7uB8AlGHNMdWH+7UZUYGdrJIJZTYcz3ZWnzjtDgrel7
77yBAnyRXxveGJZY4V2k1beqjxqG7puRTST1Ya2ktvLrmEeOykoFq/2wBqOGwMKIIoOHXdmDht/M
CKkW+8oOYW0Qd9pO3q32OA1rNcEV/kUVOtWpSPq9AxxxSJEyrhpBpsggZnNrGnTkasG1ycTf6Xc/
9S+RZHn5EVMdRfKJSJtkWqbvUzn1mKfp/Mo+6tpgPxULdO/FoHhiWSIjHbItzMyb0ESSv8x86Srg
xxdQ301sRcWaD15C0MU9JqTYglb0XegQOxSx3o3iajdo3rW60hWUFs+yGU/8LRN4D5ubHPcpLTu1
FZ9aGQH4gLQkZ3xlXjXvGSCR66xNwHDa0+s2YuOq3t+fhi/dZB3VLlcbWLHeZGHCJA1Ca4H7ChXH
BWPwfGPj7Yu3HaaekvscGtmjrmdIWpdPqQP5QR1HsdUh50BsabpCnJLyEnkUyss2/DmUr5S6Dktt
kYc/1OGqnnbMqQND08ACnPAWOdlgucoDVn61M+UrhnlVei8XWCi0e1gpOIXiSr7y/jdh57UjR5pk
6SdywLW4DZU6mUxBsnjjKCrXWvvT72cWvb2YrkXPxTQwVUVGhPsvzI4dgbQxauNbN+XUNSVotUq2
9u56yVbIEKAcUh5zHe8FDvVtyxRtNq3f101dWR9YBzwNU/O6SNm5Wz5OIl1ybFdyyFHd37krOS3N
bh63AFNtZ98xBxMe+EDA2p1hmrjVIrH69yPVciohdHIPuuym2p2H2V2T49z9HBm/vrjG8oDjUf1I
Lk1YgKCGSXafJd475xIAkRSqJT6j3R5PR50FF/XyspX2McTt6y1uGIf5dyRoMKCT2ZVdhp/basUi
ZhwGjKsPe7V/KavkwRMdgFwtegZY0mlrIToO5RePuCqlGsnjjYTzoCtaJXb7ZJ0RHYwHeucMnu2G
1YtlHIfiaMkhSB2H0X/W3ntkNpyNPPkce+1fOsMcw+4UpKQ5IDPgNCchiTgoLs0t7Tk5vsA0fxQ0
rBB8WQ95XFPwV2IlKclatH3aguk5YrYGzlZ2cVD+v9wzTZFTUB218A8kw6jHAidtLQJ5oJocIU7k
ZGd5n+10/RYZ82ddulNkPDRddYe5GTgR3yCMUjZNMz9qrTxt0c/ExtdISnnVp/b2r4Qc2ENYfB17
wo6mEjCmNSxon6Jj0EOqDaqnyLaXw+aO9mGgJmrM0MLhksrW1hLJZ8rqjnCRM16nZ3V/G+31JGn7
4MZcAoyI5LTTay93MNuJvGedwXusMQZRFlkiSEikrsNh8W1x8F9S8GKrvZcgcT8Jtm0uO6Nxzn59
+gajTiAt77EQImQbiSjSeI8CnEABH55te75XAIa0CDCRivthhvcrX3nHHKPJKoLgmy+8zAsu+AHk
LVAyBc66ECbu6B/XeHrbzeELeGeB7sE41lj3Y63/jFvAHiI48PMbgFXeaF8+jiAZUCyfVH9Td+V7
Ga4f7P/9QrA5diEZ32Af9796giGvAnlrg7S5dGJ5SGEgO7ENMD+vPPegh1TF1BpAjOm34BpaWEcr
1pKzF91XMWlGPqrr6k+ISpYNtNl3WtBcp+CS71XW3F1Fu1jE/kTdSUd1cwjTR3ANPYUmC/6xsFll
SSo2meA93LfxT0zzUORIydw18f2QkxvEWPpYGEGEf6/7IMQd7eeUlLL43QP3LWmCrvt7XygGVOAY
ofQn6ZwWRxwAzMl754nCwR4arASobXc4wUdnjf9FM52Rh3Tj1zF5g48PfwZ3KLWUUECTdjVLAPJD
uJpaIGkRawDDRPGMeYS5Buct+TtHqU7SRH0Z07G5xRPtaFv9m1dNT/hTi8uuIHxCzc3r/NbwPiVJ
9qkp4pDDKv3TSvMuZ+96P8LQvBrV8MTi+7VsHpdi3o6hVz54Zs3wfJw5h/v5lrYK+k2G0kLqfvbH
2amW585N3nQtMUJ5L7duxr4wPi7Ua5JW5z3LitnTmJNa2jdtxlc2D/Luk1+6n/zB/a4VRhghVdij
ZzX9s0PIMnYFiyW8IIqWYAUwTL2+tKYpZo5+eTMBZjhnKqvPUVHNN8hHiDvawUbcDbq0tk3xNjXH
vI5u9jYoXprKWRCd9t+iifpTvs06p6/pRM6d0MUN+ZiwbWhAOB+0S4qtdH9q3OhLFC09AD4Dta32
342Y3V8LB5mL48FvoF/MHID1RnTOlk13etiLmzYs2L/CJQO2ae/3uH3WEiyO5lccSqBAiPJOXsRI
Aa6+Caob0Tta1V5h7Kx8ozc9PY2NYm1cSAuAdCejvSrnvLVL961tK/tGkQmZ2fGZ9jnJp9fB4mtB
/4evnt/UCV/ZKOKz/u0tRm00Rt/L0n0NeXWy88YEAzrCKb4qwgoR9AdGcs+KzfkO0XRG0XzV+n8k
giWq9vQ0dJzRcQpHZCkGEtLI19w2i1XaFV/I87vsU2rfbd70qFXXsgc3aW41F9eiYaziuL/rnQ3G
BgEVesfWgf1UAoveQ5vrMc0wHjGt+Rc+otCO9E9j3sFvLh/WhF+m0xZ92AJZu9ZqnTPef0vY55hy
NHR5fUdWDdNX+2kefqUT0KE0OwO3jE+8Au0oq3rr1icTfopvDG87DgVrvBVnRXtMA0fBGBpVJJ2T
bu+1NX/E1fy86p61Puds26taUbp9xTf87rEhvhd0jiGOhUxw3TFJE4wJoTJCbVlmWuc1e5/frdiT
7FdMt5a5yIyd1bkNX+N0tulFMHTn3ZQNM5KoiN8Xr3pcU4JFurTILkBDKRY+QXcU+YE2JANqJGao
ODBaJlwJXrrbVTez7776JCMdDJsOJ8ErnqiR7qTVzlIUQKizd1Va5hsJkPHfUl9cMaS4fKzS6F2r
02BdPkDgpqOYmUiJIZwx7DeYn8jR17flU76QX5Z7lL8ATq92GFf38frpWkZI93DtoAefNx2+Ll74
3s8rZnJ3emxr6aJfajU54WarubaXvleC+1pULHBjAfcWxth1fdQfrMd3524V9BRqYHlRSinMTePv
HcOtNcMSNR/fFeLQB7IyKIFQkTZHJSnZ2ePccvuMVM16tVTdcge3ID9O/sL78JwvY+UkDMyIAony
ey0m9X9KIzlP0QymHo5EX86vOECTgYiBUT9GLpaQJncp+ovKPHYkqSC2KCiacoIQsuSyRX8n1eSA
IaMsMsriJ36eN1gcmnFtU4vSO0FW4+CgZh6ry5yt8FE8yCyEpj4IlteE55RAosaf3iKuKOxr/Cfp
8hRAaN1tfUFdDB0wbv9KmvhFlr3noJVco/Q2jca/9b8bPGStKl6bPWAyvv6XVCAXOndc4nsRuOiq
n3x4rRMZvgF2zchui+5QWeBGgdW2Z8IzjnoWfewD6YIpYFc2olCwO4xiOhJkE3K8TaNi6TRAKLaB
q/myHtTES2/jWMaQntG+Fstwo3wbVTn7k3/x82w7h/nkEiZZMt+Gn6sHWNHsH1MMbykGKe6y7sVP
bHxjKG10Zxn0sDtuoZXV2qBz1bvWQ4yakMFZ9kUXmxyYbrx8zdLhlZTIZ3fJX+tm/GoQfRoNMBrG
gXZ1N9ZfdgNeN+xkKDVZmpy8LvyN14mqSq+mQp3lH01zyS9SzoooV5dHMGfPfri8ykWA3yV+EoJO
rWBQh7QsHnc5HnIqmw3W8CnZVmwTK7Sz8R897BRNWNAtBA3JlvqPHIsg8Nlc7peBCLbVjhDT0s7G
fvvA8yB8CXSROJLg1CbNBfXDo16X15Zvck5JDip0beFZDE1A/qvMJGz7R94a6HbjNoatbD2MlYG2
hvpRj1fVUdfRftdViN5wDAEJ6ukAxuarg3knXphysm1u8kcuVLcj08asTTLquJyqoSC/yp4/DwI8
a2EeluCS04oxE5J5rnFpuOU06QbyhCzgfqus8yNDrM9t197FS5Zd9mUYD2FKeb+40Gmqyn0PiL4Z
C5J89GYMhd+qFj1yQzgySaiZJNQJeJN8KeL9jl1S/VA2S9UzODVC7kjfKx5lEZREJD0RipOIUntj
br7kxIvSnrw523zR1zxvbX8y7PXH/8Jn+CeDBzYB6pQwFBLYP5jSC/QlEmvL+tZzyoYMAABAFTgK
PW8t5scct9spNu/EtL0rkQqrnLPsSgJ6txXr4Qn8o9wP//1r2f+kWXhm5EL8gUjv+MQS/U+aRbvO
Tl/2UXWruqLEBFxp8MfN+/6l61xcxpanmci+PR9vQfkYKXAVZKsPNZPBa12NhElhUBLG4Wvi1LiX
5X+ElKFud//9m/6TGOSJCpHUBKTI0P7/00QhRC9cjU7+Lz6I9cXqu48xjb/2Fly5fX0nKevTf//I
fyqRcbSA2M4nKonyP3gwHRTnnhg1At2W5K0q0tcrE0wUVpOLTcti25d4x5a5wMrjv3+0/08eHB8L
7yWQNB4kDv/xXtbWM2kvSXDsmSkeUM0dPTP/Vnho41Xb0BtPaNjxzlpAHXgnqm8yZoaUwCkI12y4
9POCdcRGzHhLHJbDmC+XWboSGrp2Jlyvy04ET2IJISMkQgEJBxCyLeL8w9RbP606C5/K6sbPSTrW
8Y32dVV9Mw/MH2b830/RgtiAXAPXmM/T6l/WgOaKMyfZ60egGqZNCQU9Dj9z+isUwXZHqzbM1s8I
wwBWNvvWapabMkPlk9jkhIiKX0qSRIBBdWJbyVUn4Roj4eQ7XL3/hef3/5Ew4MghVEOVuqKN+p87
YCGroMz9Kb9NDBa+M6E7gmz3Occ2dwBCWcfkaQtNoPEou4vh/jtlQX9AgxsFLATDwUjDTqBxGIAJ
pUfrLDQxOZ9VNqy6ZrOAhk1tnMbnRZwmhcBWYbS59xgw//eFY6m7y/+kLXloMXwzdKHQ2f8QyMJZ
8Na1Qj/I6OhStMMTMk/0MTIhwV4JK08KoNksP1IaY58D9EhO3zF1Y2ZXfGnUUHgLxNMNbce9ZY89
/gRgS7HckoqEaMVFzA3c+PC3dDOhTEvGoUegNe9/XSE0+bAOh/FgccjUlv9vdPcHJIg4AdmINWXF
KrhFh9mCo8YXNQcRRczE8iqolK489TnqHvcl+I0X1WWrLe50cSNVZyot8JiqAHzFRP25469gr4Mj
oaiqtVXPvcmiF5XlaBgpQ8OYAXaCmVXcYbftFcatn1mfByLQtTZJ6/UTVuv4rLFLsHocIIozkTSK
G8cV7zKZ2QQGQ0gw0XFnKIxBJtxYq/rS7wBqReWAKDCLKGrz4iaUMKbDwcTIbrDG7JCT9ur2bBRz
JcfEkDSe99hMf85V9dxhGTL6tPad6oxdOr6MaqEVOxJnBLgt7Pzhf1kncnj95zKBHBU6qLtM24v+
g1+XbN7qjtWcEwZAxWN1ZPHgTnKc80vTZW9qjdP4+83oDy/BgsLbF/eBzBzpisNnOeN9z70dMM/5
798Lbvo/eXee54qoy4tCBjf/+c18Xmc55Vl+uwxZeu+GX4PRpMSltJIbHikoEOtwSpPmVZncM3Og
LqfLVXqDD5UFU9fbGr2cA6vvwCT1Y2hN5+6kRwvtLQVEfwdqONzLcPWqkWE7IzE680L/4Orx0IJM
n8xNOEBGxjlI7EW5O3elH7dnvIgD1sCVcKasM9lJWkXV0/6nCcIHVYzo+lS2hdTwfdx+rJ0PLajn
LCEC4sbO8WT0mhiTlhWpuXjEWGSf2BMukwIaVq5Lhn0+nuasOUWMHK9FpfbloSjc28A+Dl71M4uC
Uzh+mw1cUleTWYIJeeo0mFF3WdCyht54VqhWzqw02XAJbGEBOR6JsS7ZN8pygq6yHXsXw4M/qYAK
XZkzJWLDHwObU2EgIvkcEcvFKFsYOd2hXyqIGBwK7jJ9qevhw5mj182BlJrg5U3aLkZvwlcIkxZu
ZPRbZ4fyvPsdm3UnK18UON1mnExLD798aCOJ9dTaP2IDK5pgIm1rnivcYkSHLc9DgRD9SO2tyygF
ge37T0pg0fkKBnrWibyWGxntKzCmn5FhWUUk1MSJMjBlTMr7K1YtzEXTHA97v5hniMePfTv1DOXJ
7RU6jLbBzPapeDEyS4knf4GAc9twTJ6potH9pJdMDEPGcvvGFFGC4XgeWm+2Y/qSlAGdptBGodYf
eoj++rGRkHC0mB/b4FOTQXiTx4ILzLs5AUM7GKMXJlno+lO1mp5A8hB2BaTh9hddaKqEaR3nB13M
jXYgMiST0/j//TTYuX/b0/xJnp1OBfRfKd/TcGe+PYyoKvDfdUheDngGxLv5pr2i/pCHxGNCrqPB
rnzr0pJoJFH6KNvSD82fK22kHrBd7MjBzD1YSy/oxzgCyaMok9d4gA1X73AsTUneGxFUkd8rU3mW
5pXwqA9Egah0u2+apcVfMvyeVDZGrDEJINXSP/R1+pFxRekqmr3qDi9WGvsZR/9gAyyOxRrI22zc
Vd2Sno97pGid9zzCPWYQo2pN06og0QzJHN+7hndj9+ZnT8bugbNRy2Tt1QhARxNzONeMl27inaGc
4uGLu/xKMGw4uOXwrv9Nbo40t/Wt0nR1johj9ACylC83CdxSaao6RBTWtQXVc4c2peEq9W/GhQQ2
u1qv9Pw5S17DoMeVX8Y4dt+yGnh8OvzQtSFzBq+nrUzm5KaPHNTSzNHHcmBn9OllCffPUou6bnyd
Cuo4SGdGV97KBJxRhsFfed2NRxygn+Rv7Sps6ghn7+bxU+H5b4Bf6xWdIxzijlCD8pwISSCVJOFi
j2Bbo0fR4W7bGNjsmcVdbhWfNse8yyr/HA8hojX3q96luil1VkEmSxOG61n4AnLta/2wBvButEjy
GVDqIxSjVlP8z6csOORwXTz/rzUz3+pqrU/+6JJo7ACubZiQlSHu1HWHJWUk3kk6XXL6xn8r0cWC
xaGOw2xd14qWC/NGLG/f3asST62shJek555sDl08Wj8rJiTIivSK8mVVhOo4Tn8wpvZSBQXLG7q5
jJIV6EQ7BWkmXV7R/nQn5VgXJsZopfNFf+dshS/tVvOwtFyEfbeNr/EGj2qSGYBiN+se18diaKgc
hG3STNW5nMFzi8B4V1ewJk++1pv1M6lTn4VM+ELSFI/qZeTIAI86OigQ7umhoPVbYxUgPHv9NZFi
q2KrlDHZwbjMoD1OscmlqZ8p+eXX65BIfyfJ4H9b5FnPxc9oJ8qpz7EcCbrgp7sVX1KTuE1BCmTU
onQw/bhyOVfMrRvMKdKeUkwPRLEXmjtoZ9V6j+sgt5Jjb8e2bs7qOFLw5fIYeosOJmR+IhWajs60
VLwWY6Jm7U3AciHhKkvbMFDZ5N1wb4B3XP26ZCJa+zPBGR4lli770mju0XZnB8dOzdtBiE5O9ne3
m4xx0LTp79YVM7mUniNXmUPMTHqZQm/QL6Kr9gqFTUj15p+LtREJsmEK5F/K8N5fyDNCLHU0yHE5
7is0JaMecXEJHIR0soM7sEQhgRfAKHreyGSyytsvkb/8kmOsEAKCzvjkDbRiKkb8ZMMZOj/rMAO4
BQ/36XogtLuwG1Hd+y9WX71Fsf00dJB5ZTqgszfMKD53Rv1p83NSqRfzm9HdSbk0Y2JzYyEtOJIS
eE6XnRovQbGx7J+n6e8BqpKAusRlUWXK0lPott62D0QwD5m+APFB68f8MVqqb07a/mCc8y5vRcEw
vYcJNx1SeyVcSkYqIpWNvP7sVfVT7pUx1OT2XZTUVuuuMJ6DuyAaQKwjlqs4vuQW2JHQ2jZS6crE
pxtJB/dMCNnB9h6ATMpjaXV3oNGM/xkuaw1XyWx66ML1NDVw3IRvk+fG7zBOoOO0XwQCRtDjIb00
bmuLRawLVxl5ehUxwVgFesUOhK8M0bCy0HHprSFWKzUUqCZab7WAU9ug1F9ecs9UNraOGfUvVM9z
q8nf4zz48GUn6jMTEH/h01WzoqMeLQK1Eiin/WsxM3aSySxOgSSp53/0c7I+fyJc76GVwUAFU5nC
y73VjjnHWItw7erdFB8bPZMLJ+FmAcnTL6166j7qistcoRRBWXCjJ1kHZ+P3bq3hTbpjO2Js0XRg
lBleMpJXnvu1e0zp0k2j2z5Wj0A7atDPsiC98kfYxuNbNJAMgeUaTqpyAWGzchna/i6LgBbIAntk
KHfoqjR5aEtCEyAvHL1gWc4BRNHrgFccK3Wm0VYv8VDQ+M7ocvVJ2M14qWZ+AXLjUyo8S7mTlHdB
PNV7u69ccDGJPjLp3Dvn81aQtku4zqMMX7TwNzbm4lOTNR+7KSR4b3geXWHED8ulX3Ef4sZRj3Vi
Fkl8GcyTsFEc46eXWT4eRDj0g7IeVfEbbR6Ng7V+rakbGMZ3JvTqjKC5tJzuqr2/0dGH4qsqePDX
30XacqiJtZxC2DoW0Zotl9mh/gu1xtwL2l/b6RD4gHGop5He7J74zG2MRZTSJQMTodOBROZpdv3j
6RDd2EMPpErNgmsguGqcQLis7FeiKy/6iVpo6KlDiNlVycLBf+qq+JtOhcvcQ3ZAKq7sHv3cpcYG
yetj/6xXIWqv7VyvKKgtIuFlb+dUKQd7hZRAU9Evv8yJ18C8/bYFx71bRmrcrjykc9s9OOPHAvNi
DwuobIA2cbW7N3b7XUdqWnjRrkC8NzZSCXLOGeGxTeIh3DksxgBhter7qTVwa2tB0/DlKU04IVj8
zZ8KN32y2j47LVIt0t1+FMGKGq+dnsl7i49TwZuBdq1jjcE1j0FSV1wDTnHjb5z9PLY229tTVvuv
CgbLGrPrGZKJMZ3k2WtdqIef3glyT8v6Ut44cbU/q4o7B0rZn5nsyXp61T6jCZLm6Ld4xc2OEZy+
KatDld1Euhd37QhPKquz+DzAVBhbmpjVJj1SCxKjjMcb2x62o7H06yElL/Eq/tEvYUDuPxvRE/FE
8JVv3Q6HfJk9J0U3M4W3vnoJMHw1F7G6ccvP0d0kVZQutn4Nf7VA2dtEOykcCLlar1Mf2MlDHn8z
GuRL+mFz/kwKd3KrF54FFnDqa+e2jLZHb0vtW4Sm26Nt5A0iNOaUyvAtrRfGBpL8xHWhd4A1NO8l
FwDLx7j0AbHBNnfjNclFqizeM5TzxnYfjch9JFg6vA0T6knoBVs1vPlGWjICq590QJ5OzgMuVs1z
13oBqCptEe3asdO/1nevlD+3S26WsVruwqR+zvf2VS0TjKr4FaEZvI5HZTcllfXbpCS4dFP5t2/X
7qPrJx+enxWPie8/+uGRopIZnmj6dANR2ey3Ne4lWRY694y9CeUBDoEBQFfJpMfOSTnbGRIeVWZW
R9G7VhNxal3mkQzsxppInMv8+CFZjb/qguhb/m493JaOd+cy5JRcCKksFVDTk1934a5cjt57msbG
OrvZDmmYgbS7kJsrUmedzylhm9C+xxJItPT6d7MgBa1yrA9r2E969pB9V5+n3Pmz7ETmCZan/1gr
7DAZ/wqDObgeWsVMimFQWBc5dZR2ig+FiRXrA+Zhl3p/ImrtL+U7JEnzoNiBDE0qIg5v66Dyb7Ka
ILJ+oowjfYz+umpPXmpYx7l1R3mdDrHfMdHSbRxcdNArqS8Xksi+6ZLd7eLHsLvZcYlyB/wXPVTx
dtUjeJN7aGazO5kRSlxSlA5kZ9f/gj9mRmlY0kJsGhjV4eyTEuX2vRaCBFjrk4tw93or5qmXwDbk
SXZiGiOU0dVNGLRLk+HWxE0QIoixYXNb1PsvNO3bUc+IgeehqDi+Zag5y/3XxIs96DVp9/b3oJjr
1zK/mvt48UCSTpXg0Gi5z+Q5E8wqhdOAeAo1EL5xH2ZRZKe1LflN5pafpWob8DClJG+IMKFh1s1I
wGXKKOBqBcFN+5uLCNg7+ch27x192mM9hJ83PoMIcOexRePN1nXvrCr6IHSwvzaLyjnd0/k5WHbS
pqx6O+qRH5c2cUrdkhBy6qDF6t/wpCbk3F4+50nR3mAiw4whgvsDQeui7FfZfNNgXhp7OEGn9C4T
cvGbYQ8ew4XnrkdKELY/UvRBt6WJFTQlC3ALFtI5RM9qewja+ns/wT+S5e508LJMqFbaUrNcL9gS
ZpifQ78ZiHlK2OZEXjxGWQCZSGyhtWhSCMmSXRTuybfGTV61Q5ix0j+HdX5XOu3DAgNiQbtJTr1D
BS1cON8FhUcUFiSnKk0hDmUvrZBIWxeH48A56lG54vx9bDBTlvIz3aP2ZuvRcraA4WKGpnk+sbX9
xi/0cSZvk/BE4dVg493FpCvKr6KKe4Oqe8GP8ZsfftLfpv+VNjTm/BY4DeDYTi9fhEA7Sfl7zfeP
jnzq2AvP0mnqf552w5/hpi/it7D6v85QJuTttYpAh2Qkk1TrA+emXKW0Q1rdzaR09kyiryofx8cx
KrVGTEIhbSlmofeN+nu/jjHT+qzqTEYaX7UI+/flJnQa+S0wBr/Vafv5StSTynjlftS/TQoUNVRU
a2Z1alyn5mdSAsQGBlKC1PikgI+eYvKXKWVQkTCcV24UOOHP3pqlgRJFIDFnjueDu24t4MD4lDDw
x9Pg3G8GAhVpRWSXlDLs8rnq0LfkF2Klxd65MGmdmYYLRXOVW6jbIDpFIC8rfPe7HQqSAhZ6osup
Jcfb9boTUZ/yD4ZgPIceaEcV2bcWK/N+bx9XG5tKLwk+Q7oPaQaoUbbE65mVjOkZZAnqhwCGQ0ro
VG9iSRdjnt6Ed0nfQ4sl2jyNqL9C0aOOhPwKlAfuGN343efCT+/QY+aXiOjNO+2ydoPkLbuZPvQP
CL9Ol7r8bMpflmJNP2u0ff2Ql8NPY4UiPcLBxTKmO6nnl2IQxWQ/p+vYoiBtokuX1ubJ9QiXwibx
BHbydYox5WlhqkqnrUC3TkWUQ+xsG1nZXXyRli6fYtzT+pTgRx/GkV3Vt3IMGoVdHP04+q5HQmol
z8OEA+myMw3ZDtCWUJd51Wd+8yd51KE6J5vkhSTmi15rsO8QdnCsRZlU+ANqQFm/UgXKFtGvtLoO
Zyk5nF6cYObjDu3FzOyGi8MalEiqcggHk70NZ/CHpKYXUdML+UhZbBrJNATGRffSNiRcUmDG2sKX
EbqkwVzJF/LaEz8VqVyJDiBJEJ3I+9zyMcNOM73X3q0IE1pWH9VFULxXRVOcO9ezj0XofRsMKBW0
q5Tp4tKv5V73ZMcdQniBKHToNLkGPYH941/nFleOVpJxjI27U2/mfbCV41Hc2+WL61mmv04PO1Q3
OK0nPQG8ctJg7EPz3pmnwti649KGxslco492iO63BLTcFYqP0VPCbNP8sPX9sdsqcALrt+75mU0l
yRMvox+/FUygHqqFpFnfozkYl4sqiRUel+q2H/p3Jrp73/3SRlb5qH4+P7EA/AN450dorK/hNH7R
p8pgoPiIMDvr8ERE1/kwwpg6Zkl7xlzkfnBwYw/7/DR6zEaT0rteAYoby1vXelOoMya1dZtb3aPu
LE2Z0n8/+hbCs+ZWXxexyfGxt9yHecEnk1u+LC3KNEPGqNa0nBIGhgywe6QXIrnzqBbwuZwuW4Gn
Z9F91QZJpnB6IgTTo0cG+LFwchv1ZPK7msJKe1QFx3RAOhv3CfL8Y5haL92CCNh3ogoQf71GIap/
ymx4P/fJfFKDgmEEyxt6lE3mfq6LIaaUoefTLSEKTH27rOn3DvSd4e9dTEN6G3r22UXxikG+e1pt
SlfLxJ2VFeoxL6Lpek8QUDQIlY5i+KXOWESzMpjQA1TMXRTinQTfbmvzUxwY3xWuKMP9zaDrEOqz
YgN5REA9M8qWKD14RVFGgVbXGseoyY/NEHN1buHXjWATaOMQAXSYxkCYpzTP30rL/zNUqCASBmlk
YD7lbojXuGiO4WUwWHb7IxOuzyO+b0dkUZzU3BmdvZEHzwKy3fVxz9NTEhrJbea9+GG7wX4Jv8ZD
+mju1o826cLz1LE/ippuJ9pfBCFf6PbLnhzKYqvfG6t5j9G3Hybjl24vJiIEUOaNfRgrdE7S/eo/
p19Exue4X4sUiAciEAk2GHkJUqt7Tf+csIcS/4XEjvKsyLoVYfsSj9vFSEAemDn9nu1b/TfNGH5C
Y4ShudQhij2REnpZBuy+GjPnLfj1dIq61L5KtexliYiCoziwrnrnMBzvp2kzjwrtbd5yY4TrD6WZ
B0jrSlFfFphaQzrOp4sKL+K1+LHiy9zE3gNDQfdOXqXhFE9ma2AyNjIcq6f2mLkUNfZOVoa/T8eI
+ifpZ+e+6Rf8J4P2RwLlW/lt21Dh62WPf0rjWQ9mHVgonlSE5X2SU8BqueA51qd6ZCbFLcjAX5eW
HEZKqVQhpOJPSBK+TKSpWO18iiMLbJFXLpeXtDfy6rUAkDOO5E1Sn9FBeB7ylkPfbAkRONNytrFW
6AWxcM0Aa51KOQFadGmzILCR3lM4dqU4OcSIJOWYVQraWt33Vv89ie/tiXgbeTjS6xKJBOha239z
Eh1LM3vo7J2ppmCYcuPIdwvWm9gr/7ZkPkkgMQKj6pPiKGQ9c0GJyZu+Ye0E0KUgM5yL13nnWy+p
M5/KyfhD+OT81O3Z02IO0w2khPLYPDT5DkIAMH0V4FpldyEw6WZbXXKOMdKbXPib/gP16Wf5uioC
9yajOETD474R+QTgpoC4vn9YDcstziV3VJvlXOxPeiN0W4kyBKl8Whv0oPzWfn0ukB556fIcioBs
M9g+etABZLIt5dXJkboQsyl81Pi+iczntaKu6jxc3Zmno6K6ECUY4p8QUD7T4mnNp5MHu+i+rRjI
yIuUF6KCF70BZq+iAax/yhk3FNan2MMCHcwBhgAm6K6AoZJ3WXjek+FmKg5QqVZQbctpNjoT0Rln
uXy3MvDfE/81DG24+SLQWOzkl5csT1cSzeyRaVA5zxg3fUEDKnb4V22qbnYXRPBQWvd+zV3rpeF6
KHwihqCrkVReNvdtmKLcaPKXPQ6ywyiDQatdkTcZKaYG0PdFtFpJtopQm4XqDpctQRPFoeauGG+E
BsRB+xAIYG96zZ03uli0rf2VoOoU2e/JGNMHew6/ZNbcYgONr48+fI2e2LLcPLQJ8hY/u0fFvl7w
Kgdemv5My3Rpyxw+rSC+zoIyvwU1rnAY7VFaXqv6MRvG47JlxskOYZ/IypH/058+x/ajHexMS1nL
ijMLdut2wdMkDGIShDK2fPihY99mMUg+Gbovyqgiw/SwhNty3Ap/+CptiFbmLrkkUhtb4xzfyTtX
KbEIO1RVKJ+spGvY2d0+4nrGklBOkBXkzwbetEKipHLdeEHzi+v+Ne7hk9YYOobDieQ4Rtn3H3oC
YxD8e9jGD/V30Z5Zu/pBWGjKxjYn+O224wGEYGDfYPm0Re73uatO8/rTGL3pkPqAsDA4hq9ZSCmh
XjYAYX0NN27c7nXU3bLpK2OLgYWXB6cP2QYhZObxzQrrb6kRU8g73t3co/6T9AK0S+EI66tGaKnd
zBY3p9heNtWQyGr3VoDHjFXFnK7pK3DnMo1O9eSdtZqVFQ0kfpGHpU8NHSNczvB5g/uu9B69hJoh
palbzsmSvPZBfhNOoY3LC52e6oy0MpTdSS90tye2q6MHqdQcc/hsVEOJJBcn4hjEqqwJUpfZi8Qq
SqEfY8HQ2/6NALJXRrBYxOkO0SNUqYBihiHvTz7kOn81HIw7RvPeFaRky7BI2GDf65/QWSOcsevQ
UWElZfOC0TzXof9DT/sQOwgTz5sr50Gbt7XdN75GefXu+DcpwiBIqOIYufx7DDtWN3E3bRD/uPHZ
jeti33kOLmwyGPAmtHyBVT7oStaHuovgSbkR+sxszjILC4djERU3zKKlGQStEFRUj8Cs3cA3bFwh
hGG2iJmFTD7Wlc02JAZ/jmV0tR41eKpRYb7pLSmzTscO15ttvE/38jUNl/hBZzd+tX0qIIuf9zhG
6ws56OCFNUZoRX6a/Yn5pvkWZdN4cKf1d9K3Ixz4PD1geGYd8Hd5Tzf7w6sYPtaumDsAVVPhc6IH
7EVXgv7+Le0M3BwNCf4YoyknA/2hhz2m7pp2oxpr3fL7iCr1sIh9QZjWt1iw3GnDpoWi/DQlLOhx
asoxYmamUHrAg/FgPET44ODmlSGTt6Wo1Pm39P+R8SvC/vSkFbSW6Nrkb5n/dctLvLI5pRR341ij
EtuIYtqZbF+Bmwbb+84xz/LxChvogF1W20bnfMwY8uvL0CtFr/1+BOg+Rz2kBt0D+vfoSFf/fnTm
jPpZDQQyHXVwrgSdSCga1Rb9WE1aY01G0hJh2B2TlgujCNWqGhVm5H6JwD94Vy/ZeTHup3C+8iU6
nxqkTzDqF4KLinmut4vcKjrrC3w6d11/1/GwgPJT3X+aXdQSOmjZrc7GSuToRacUqOzkdxHbhTtO
j8y7Jfej+7mhzZ2r4FnGlUqolcNVtqHW3PrOx2p/XsqEnmd2xnMPNqroBYrN6TDk/VmRfd191GRM
7wImQwZVOsrOrsRLqPLujNx+MhqLV7vgE+dEOA+LBHwk6v1YZO9rsN1mJuSkKOkv1VK9K4tTTg9Z
XjkhM8mM673ojKowEy368xy0j2NHN1ebyUmHO0mOZFDuiGTBnDxynsY2Zusb1ckjw3nxCzUA90pj
xzPgnHeErUb7giW6C3aS9RgLtWVy3oL0q1bFWvVY9fAS9QuxXDhsrtt3vtenBpkGbrFkJXAjK+6F
mPNvX6wLNLwExxb55joHFWpxNJVPYcq4yRb/Du7Pr7nFLJ2+6l3DKjGNj29bJ7nXal4hDPkVm2lQ
rCyftMSVQ9QrzS9T1b/peOr/MHZmy5EbWbb9FZneUQ045rZWmd0IIEYG5ySZfIGRTCbmGXAMX38X
kFW3SymZdK2eVAwyIwKAu59z9l5bX8N1/72OrX2DWd0TcpHuVwZAPyc3gUA/sFqelm14fT7FMlro
l+yz9TyBNPrcNSmzXLVn1m/gfVzvLQC3n64+Xa2nz6mebwnLWJ3ZXbElwAxvdAXsYQHNLKoZIqkz
voj6dj2irufI/10Xc9SvVdMfg5jWtZxJX5xtzV9FEJyC906M1qEWJGxHMYMybQl4nbXwpLYLL7DG
yRXawOhX5+6ySId9tHOMHjcGOw8uBNKnKqgqE6gstcGFxQclWpJCk7ymH+oBafT8XZ0mSFTFh8k6
r+MHpdhoaDqhS+l3KxVkPXatj81yy02OG2xa/ccTMUfjfTDH1+tdnyqa6ls/1GTJdTEOkLxqa9xk
FrveD53uUqKsK6ZdWQ+yTi7rL3bx8JHV8Y+ba90E187fehfZpXsThwrUJW6clWVnKfoHx779KpNb
hzvrHqcMQLKK4VASef4DWdEZTMKK0rnFWbX0FP5a+/onmc8suHRokG9bLljeRRn7H+DNWAFloWjw
P/sICPkKP01F6DkxpJ2iCLZmDvCKZuN9b+KV1XVe9GNVRzbQqVvHYazw129J/2MMBBhe1yU3BBIC
+Z4/oYtHfLsqHNL0R3rPuqHb3YvjtsOPm3eVZ65f+Y/j1rIwInuW5GVvDXlc1jZ0aqjp7PlmHJS9
inUcqiTRFpZ6q5XMjpcwyTWscD3v6NAW6+X7tut63MpCnlcJ23rCKSTkfSe4XQu2lZmdaU/JrEVb
k53+bz74n+ijGTnDEYY9io7+56D7UloaiHrwvyvylclpRpMFbwDIl6DDmb7EOzXgeDyb3vwWOUS/
iXtR7N0Zc0yRORHiHZgWXKexUT/W9sOy6dU6LW67DUY/jdFQM8/212Ram96+lQ1HMamPUZAQDzFi
NMNKkInRRZyU0RmMdz1WR7ibhI8MESzFubaf//pj/9HyYglcQMKiYCBE3v3pDgwis3Xg3qUHDiLO
Ij96WD+0vYi/rZgRz5ofRzJ5SZP5775z8UfTC4F3Kj4kAiU01f6ZDG7oZpbKLFb2axyL7Qyn1BFX
KuxZBEAubLnsYWxo/C0k4CChIwzU7D0ZgN+LDIwozylW+Qj5bnSdExgRduDwozTd4ttB6fueyGwf
hePXv/7K/iTHxoaTa9BYd6iTcVz8/qkd0TUU7HhoNTIowTgEUEeXtKXKJaK5shOdQ2CXbEore5jn
/rtCSgS9cyT1f/M+/mjlsk2VbomBUQo7i/OTQwoVepMHKu/DDe8122oBvWeTv35PYSt4F0X+NNfw
TIamNc9/71laMea/txTYXDbMWfxPd0EH//6LqBQzRy9gQvJXb8bEvl0dbMxjeQQS48BkexOPTbdY
YDBZkLZE2gYK9qUxt65c+tc5G8G/TxlSS+MiJuI1JrVTN1FbRFsIO/d/84UtN/PP75db3LEsy/6T
iBsX0mrUVQOjbMUtzuCFd+vkD+E2Ktxe+creVv5w8Rgm76lW0YD2YUS16Qx/gxv+43Nnw50mEJ64
ZpXUy5+WWVuRhOvQNd6D13PucmFfr0F7loBxNTnWFlW7ee6rJQIz+vjrr+HPLhtaMmsNHCNCW19W
wv/YdewORTJYSnu/7pOL/EUkMwD+/mowtO90FusPdW6ivTZerReLQQjaLEO5thZrQGSSytJPp/WX
CYBUr2L78Yc0pM9u2omg179+v+su+NNlI+oZu5+jEoZiiZ9us1GR6Tg1g71n3yL6sKt32JpggxCw
rQwBx9OOnFS1vquE9RWOSGruhi76Oz60/kdIto2ZE0a3ZfJeyI76/bfGOjIyS5m42blY60OGTeRQ
ZSnBvrdTRMZyeE0hiRYZT+SyYC3M+Fazbwikuixr/7i8KVhkaNlN4gOxEOYBq9gIZT+368+xsq6R
QJSp/W0oxn2IHCqotNxbszVZ3e61Rg/+7qv944ficcALxHvAPqaK5Tb9j1vBLIdeT3UjPKw6yyXA
XOR7B9TlBjzssW/qZS1DK2DgigP+x+VPyKT6m+v7J29C13RNI/2Uh1pTf7q+plsPg8hHwllGCBWa
xMgG42RdTJaj+hJ5pzUjGy8mpMJm9VAS3tdfv4l1sfz9TebijHJN03FtnS7TTw+FKVTO2XYSHQKK
kKSLctT1lOWuQgstg8PeLOfO1cWbwHH6MRuGKvUWhE2yHoxlCvQvngVzSHG/qps6tXuVgjTisCvV
Q1277+3Q8F0GWP3T8vsaoV0vWt8fFru2vWO8HYy2tpuSnviOAEmU49zCFP06LkiKlfC89m5YkKYF
QenbQzV6qn1YuYVr62OI5T5QW8rJpQ2umNSBETnoWW8QW8KtthbLBWHi44A/Yz2HpSaO0975waJb
n3i5aD+CidlQxjSqof9X5viIhIaTWhcH1emv1A70H2EC9M9pksl2OAi9hbtKlMG2Hx4GCBd2GuyI
VCtBgXcK8t6PH4Xk4rb764u3rgA/Xzzb0dmMDfSU6s8rxBS4MeVigjQBxx1NE+1JRL3YwvHV17x3
3Zyf1kwJN+DIECAxCCst3NhmX3pqZVyFTnSXaJUO+IWJ9ZKJYWF2U/Jk2kLp/es3u56gf36zDvc5
N5rGvOYPEVpAkbKprIP9umiu+lBFfLNqS9/YTX+YKnrzRj6/rD3BtZNTiQbt4/BDBrW2SdYWQhp+
ncv8bn2d1TMcLrtmy7ElJ1kHMdGYBWeUrMe+Lg6rDHoF6BGgox4NKZn9Wle05MHC9e5O5uYJQxoy
TfiLSAmU9wnjY9W3HK5y+Irlh4hDbGpLOy2ei6cu1B7Wiw/agEcVVoqG7ydfukhrIwXwPRbgIj2v
g+VlQLS+eu2HLo2oHzlbi13/34JYuVC3YPufjazPvbWuhs91gB/2usIFqEZTcF7XSw1KFC1xjxaO
gqXluco+V2bQ4j+zlgilQAfriILlen1q1+v3Xx/jf4ef5e2PK9X+83/4748SLB6fq/vpP/+5/yyv
3/LP9n+W3/p/r/r97/zTe/g/j798L5tfLg+7x59f+btf5M//65/33rq33/0HsAXSEO/6z2a6/2z7
rFv/Ed7o8sr/3x/+8rn+lcep+vzt14+yL5h73H+GcVn8+q8fHb/99uuy+P/Xf/75f/1s+aS//br5
zN6avv35Fz7f2u63X3XxD44zNsFweKpdsUb8DJ/LT4T+D4pIYtZI/6HCwOH+6y9F2XTRb7+aFj/C
JKGqgBJU3VVZctuyX3+k/UOYTNk5ptg6DwmpMP9+Y7+7QP97wX4p+vy2jIuu/e1Xm83kdyc/G5c4
ZbZJ2BvRxstO89MWU9OKihieml6JPzQf/TJ7iKrcvjCYvyHjlNp6YBN01BlwslLc2Zn4mOOB6aM9
A5ky03MnKhIPpdvhgGvEme0Srmf0iqsFqLg5djsqDumMD0zQ7bM5KAfHUR66oLvNJrAajnuPM3dR
I03ITbA70vA4TwuGnXIbj5Wp0FLnpBwW76LXTuNMnHypAAabAtuzWozCwMEe2hknIXlTuTdUjFZL
oQdon4cEZQgjqkQFJy/wYpqMBJXBwT/BoES4SQR8FDiNZj+Vji02RE3UfleTe9hMU8CQy7jRw9ei
RqrXhdLnLPytvpspgjmpl8daxAILZLLXaYXvOybqia/R22vzvvYmq/vGWPHL1LS3Q/E+WL22MXRf
18wOQqtoGROXvqaawSbSNb8rXdaYuN+2xG6znOmHuW9Zh/LMc8V40g0QczJ/6iwr3jmtflXWtt+p
xj6M0PaNqZ5t3WE+tarG0C2ZTmEJPFTOH6nFYMp1PuOgVjxZtwTjwZWWQMJiaxMH4XEgRnC5IlkW
fDcKMF5ygTZ1Rnxqwj6gAza8Gs4ZIASmUPlUaPP3F1XpjB2pU6RRyU075X5fDt+1EU3A2GNArdrb
BhvJphK3Q4S2xkJ977tKQ4SHz+m63tdLO6dAFd6iHTqT+dW1fqHJliF9BuMAAvmI2YfeQiU6z+5N
bTsNtEZsa3iG+HI/lsE5svHEGSpjSKcdH+mAEFlqQSfghcBEdDyJBeDa9irKJx8u3VsUpP3BWExv
E6fLvpFn16HdVY3VsLET5VYfuRYUI7FfjRw4iQp2AxPdSwLoPXcuQdDeIra4xv7s7sebckbTrSAB
Zy9oEEgPobPH2flRBQ4XdCFnxfO74oQ3+aQyxRlM+6or8/fKtOhbEH0xlMm2q21cQjVSgMKUoUch
75OqYcO44l8XGj5WAjhrGyVCn5fuNnAjjhtLMog+FMgeUzil/ZMTFKofxTx3WWR+1QPnReNug5mp
2vB7SNXTqjdNJZGpST567ThNybexCZndGuEXYtwYzBTxoxZ17oZeKEN0Es5iV+QbB3s7wzgTmxSk
zy3ZRjkbYbzTGCJzO839XRuBB87sfCucodxW05NmkgXcxKOxnx2MkdGwjwye+kwECKuRPW5kZM7e
oMYftdlFOw5V7UampPZhhviYZOqcXXcWZ+t1smPjSvbDeCr6wufAK67rVo83YoZaXk4qOv5av1HL
U5lU6l4XGkJluhu5atd3RrTrrLi8bZqpRE00kFBRaFu9QyA+a8WdxJfsmxWoiSTLSpBypI2DDbsD
0rik1aTE+iGtrCf9UbUmdClFZPqh5Tyo26G19JseSEic1u7ZUvy5NAs/r0B/hsENdsSrMUmsawG8
Hc/H81JT+LLtzwqunHPpKJtpnoZHq3C+TMhJPKM032PAJSfHTH0d/y2BisNL5RbWWZ0RubDktx4M
XLRO1ODnTu+dAzfssZFJd1Uj8T1NycKx49hJfdJ4VQ8iVnVb4dEWOympcle54PxmqeU3bgOmW4TJ
XmCwga7YeASEM9WzR3Xbzd/NWpuPVNJebhURYko0N/VwacqAtJ6yTnwiKBIQkl3oRRVAkqpPn+vl
1i3i+smclLcQ8R1I4OK8QPcsZ+ivApmAw7Cp0pu5PyT54KtW1uxqM6q2mNH2sdY8RgYyREvulRKR
TA+keax2XBDkgQC1gs+Bw+GW46m1qYD1bUy3mdGfBTuNV3idXV0LLbIPZeic22kRMo4QTV2cXdu5
0unGIlNtkjnY7xzTCs9hgldM1+qdRo/FXQYIJiYrRN5bZ44+mlCoG05Mz0PSsADilnVinreBxAk8
PxvGEsR0NPNRN0ob7ikMBDn0LdiTEqR38xonNTMx2Od7w+kJjB+fp9po/d5UK24aAsgpCkdBh5KI
L32rtmG266bmWR0qvgOQBHWChSkqkpENS/UrTX+iox+fGVpvaZqaFza/61KK6n7K3gtnoNlnZ6hb
hHY/xMop59KqLMLkRkPxy5uN/l7Zeogw3US0m9S8B0UZtiHBCUe7Lw+qYdzUhJzc0t/+Fme+1Ef7
SBAjII8+v+SB+9bOEuBxGbhewIA1jVCXkqBd3eQxx4AYvGHdtpRsrhHRIdIPLSUytuO898x3KcB1
BTwbxSyns5vwX4wZq0S/02TxktmjvUt699y6DVpvN2ODYAEy5qnd9gnIAbxCFyFIETPN8ra3qw71
ve61iUPehqKxAk4TyEhzfM/3c5J176nbWB7xr8Y+LfKHHOfNPrGNfR3MzOQsooZQN6R4LPGCAJy9
qmRTHctXhRvgPNBjD/Usv6mD2oQyoh7GchIcl+WdEYT5LZJIuinAmNG54SSZoo9BArvTFOfTghYK
/aI/6VUl9rS5DwK/4x5u5tegQf4lqvGO/W2ks90Rgtl33JhqD9xMkrczOOqWCKmWUCcVeR3eXbwE
eAV0m1YSD3Adk5OV1sdRGz7hAWWEStjd41zr98PygUw1yFGPN+MWUM6NGpvapbDNekMI2ktCqGwZ
4chlSwHCi/5Dy6LvyHw2zpBRZ2tXMmZPtgs3JO2uPLmVLC+5FXgAV50TsjR7IyL6adgSE6/Rs8ir
RfCBs3zaZb0tz0FR1KjlS7wwEdK9UHxjvfvaBKrht3m5yB1bDTS2J+zO8oKgPiA0fyqb0jjWdV2d
7XA6adXQXw9J1O31Ev+62pHk0xqEU/Rh+6INrNFlnKJCx7WJhfi+chzpjfpcHyM13GtxZtw6Y9Zs
3DkP+BYS3XMxYm3rceDlxCT6VSHgy5V5snV70h+IB9/yzqBex9eD1AVSqNrYmgrKUKGpZGZBjCYd
9tgrSIYXPh6jvdxP0Z1a/W06p+GhaF1Pkxzs8uXHvSG+00Luj+6EzzJpd4pRjEcDiBkpUiiZuqiu
PdAP8J2UqD2RsUFs1mRxboCuPdaqRQ7EKdMlWENzepQoMnahPSU4fJGX4FEd+Pu5pgN9nWtCCNW7
YnQnXzh5yHaszl4q07deJ2LHSNR8B+aUCYtVSd8eIS05IRrtlmgtmQ+pPyd9wnqkH8fqJuvj/IbD
mbVZpLiYiw9zoaVXo57tqrlpr9xQJQt2jnlAkouqx+WGkUN0O+A9tmuqXSK323NJqK8D8us0IzDb
j41hI08VDE8jmMFqn8mdY0++WU9skLL7aEO8Rhnmp1il250YMCy1Jf2ggsCzQR9m81IkiRCaN/Ae
5XGuHif2+W1Bq0YWKWAbDoNjM+6mGWulteww2UgasjLcktR1FTbWjQt1yJTpdRtU70NvZH7WeFb/
hphl9nnEj+R/YMuxzWPgklnUJy9OcpnjIGDUP3CJI1q2ZQhIJmZhbXUvi9AwmWnkZSx6XRMcFeaR
m358IwUxP5ixcpiFrZMWxAcAnehn9fyaabE8j4/GVAdeldSRj7v2zqo0GKZRvXdmA9J3PN0NNrZe
SDdtGCenMjTvwwldbRuZxqnqe8sndOm9KcGZ6iSv7PQO1btU0XBbkBbVYmx81I+b0s4h+nROAzCs
e2laOJ560cFzTFBQlyZy5oAWGCXjYWyrQzQ6RyVGDyyW7sUQWe4l3RcyDLysrUZY/PVtUZTxrda2
1hbtDlAdjsa54hSnEYfThv7FtIlCzqExU3lRQryLw9xXWmJ+O0KBdKfCApwCOJhbJb7K3fCoRDiG
aaxQN2U9O7JYRIJx5vVRcdObs75TJVypucHAJwKDfLh0QJXVhlBKOZ3Sh9vCHCF1ZXI9Va/C7Szj
aRvk0fXsjFfxWAPmgfO1aWTXX8IEnSh6C1AbrY+Vh7vDrl+bAEZPkNELih33WiAIxSZYwSbjVits
e76SzhQSapB/mIQ1jDmq+mSIYTLv9axFIwmw1WuLyVO6SvMkCV0ENigPMf38IEx7X2XIt5n79D1p
4ZSY3ECqReBZmhOa0VGGJbLe9yHpMdCjdyG2wI0zwt+tqQu8ubRrj3IsrextIA+JEDcFSrJ90NLy
NhztbOfSr+d6uJ/xKQqzg1ZZC22bNAiZMrd7bhwn3wxW9NY3BPMY3I55USuHDu0UtV9k+KDEHvNS
HY9ucWs1bXng/OW1kcZzIZTOyx9Nig7PmE3OnpZ7TYjMXWW5UCraBv2oIq9jBdKqC76Cmh4CWf1I
OEF7LvKTOYbPoiljmq2WDbGCGjjE+pGr4E1TNbvBrVZzfEJbOfd7ePnECbgmVayTH7TA2lspQpU+
j7+4VcQVb0E7CfubYhJJY5bSkwsjHQvKV1t2Hnr2h0hOL11QYs2rLlNR7RSRXjHbY+GcHw03eHKS
ib5W1N3DAqC6w5q9SLwnS6/YetGOBQVjBhP/Hwrpwqyf2xCQNI/g3hqSfdsDUJimMvCJckyqdGdK
jtkp+XAOBlv4oqo39RGT1RzP5+BQf8X5mfAww2NZCmDVuj6OUTxI+ilzaPhJ1WauESLqybAZRc70
EixGD9HCKHMzk0feYXDtAZo0wPEYT7nbPTF7ox0x6POJA+Ox7EuQM466KRVNbKrSjYFbl29doqDq
KEbLgxRqjMSuOomyCWXOlqKNX9ARQvEuBV+ozJ8B0tyz7LwMEjq2q27QcTzbVBh8utg9qNI+lU7+
wSNEwQUpjFYBNGQO9If11WUyBPQ2uFVjtScwRqQ0HGBJXxzJ9kemGrLkRVWusJ5RnBcwV9LKP8re
za+UFmX9SBjsQSEAFUg6oWDo/D0zxh8mhoSj4ey4WzzRhkpBHjlE249BS0BOg3dI5tdBrHQ8s8aL
2scN6u72m+bU0PETmkDtUB2GAp5P2xXiYKTygYVlb0rD3McY5dJgNu/aqkuxmtCXchX0pwb/EnuB
vP4UoEPScJhuuxIwe6JcTCf1iyEcr7Q+OSvJowxc8g9LGPRom+GakYSJZ6rcd4lxo1qUg1HmmBij
yGlMM+NOdYt91qB47/r8G4MaQNBxjLNAeJ0CMjUaOk69QeF1eX1XQnQ9ARq+awNZQB9L7/Qhv3Wd
tPRFxzcwsLMkRL37DBtCv65YxMDOYgc+hPXkFQtRwA6g5zPv+1qlsEgVTm471cz6TS/cz8rqCNXT
GCSOY4JmrJHaiTDjOHWd61nRDmaahjiALq1kB5z1+DVY5HedHl4hkLuQTrUZRQwPBlJHToW3GUKK
pwmygJZco1v/ohQw6nEUwzQW+36eiShIew5CnKMZ+Ka0bOj6s6ZA3yaUTSSXJBgJbRDhVg0Xxvkw
7XlGukRjcZwyZCJK8RgW2ncp612ACctIyz0HyXNDTT/38itPR+7PRk0IJ1lW+B+2WWPmmxJGx659
syciSDvodaHWWQRenqsx2aQSYgU8nidHNAdQYtuIVj3NnxtKQ89UMWBMo9i6EL3KgFa4C74qE4ub
F9eBKe/0IDAQ5QOfSp2jEeG5bXTWIyNz6Iw5GMKLY6mCvY073yzzeNNgmlkw5MOwbUV7Dx2TSrXj
5pwJMETQOSnHOZ+Co0G/bmwkzJmMQWyNX0845aHUKcRj4ynIq5ND4/Fgp+1z22Fl5eRaH8KiYjQQ
9jb2y4hzAi2whAiM7RQmlOxqVixlNOFB9rLZaEVKM8W5o4CNrg2DFooxdM3OKsNbJ47La1XYZwYE
2c2gNHdZ1fmTpVmXOcjwz3GCPlvmfFQxgZ/B19ciLXf4CvQ4d7Z1nx4spIraxEGSP9cwxzAHrABu
dO5Hl1uZnIGud1VQMXa3NWdmYnPcvPcp3uXRYVPKbPFmB/n4YBJQBghxJoW7NiAcG9eyS3Ufksvo
D4vSp0tIDegrXZ7yabpJkhy4TZzb2xkL+IWGLaR6LdJYOgpQz+rwZtfBrSwSZdfS3KUlnKMelsTQ
pJxN7NZ6i+pCXmXd2RndzhNPVQX1pQVjM/Q1f4WBD7eDxNXGfB5HhROcMvuJ9ra8CDN6yQW3qCmU
O4PiaqsZ+a3Gtsj7dLYmveldIvjyeyNhIaZfkvaUt9NskavUEhlAihubenhx1Es/zuWZ+fcTHeWG
+FCab+gUt3y50TEW2qW01MUI0ngm++AGTXJ8yLWcIqW9BmVnQ76BnJfqFiGwBJ31oSBNMqx3co4p
rYvhjRXZPbnTfIgl6GPRZoU/s0t4mcF2JVqH8sMYzlmNkpS8NHfXJHrgFfXI5pq0hyYAvQ1PCC/G
ONs7pjqSGR6X1Epbzs3cTteVEp4jSY9j5OnYj472RnrCVcjb8bjFHvjlwHONkApjgP2U4QPFXjOa
ftzoeyvv5lelzTG25A+1lSrkSGZ0URG9EReu7ubEuJeRpAvsSjRfOd5u092pc23RT6p7n9bxGe9X
e20a+WPdkb5kM4mwybmRRJ/HeYxklMEq1AkwZmXhaTHBI4Hr4lAqDfwkeejP6dskOyyOcSU85J7p
VrADA46vds7sAFuFu80Hai8q1F0KVTXeEykyI7llcjjiFpW6W10Cg6C/WZx00nFuAwwvk04fkpiz
kymJKhCzYBejattaeHuYqiJFl9GTo3UMJ8rxOGRtfxuUBhUd3pW2KG9dThKIKo1qa3Wml2HnEWXc
73sx4RnOQng+Os2yNmb6MZvBnRjVu/quMfrhqNArTIoRzwdpJN48CL5PNTwhiPyG2vDRoSbOBh1P
skmixDxcTEO8CtvKsZN5diDdc7MUrShA20NdmhfbzuRpasZ3ZazvkwVmnpNF5pFXZO0bQ7mfYPRj
CNJw/9Lz2bXipcB+R/wXHMPCGiM/T2iFNHBcNkGDN10Uj4LcwqOq34Zi5IihiyNR0izFIx22ZnK3
WdzNl0zD5h4jPSYO1vHH5FGQL368NSeOwZRZN1ET3y/RTjLrqPx1eF8UvQjU7Je8kt9burcbM8tg
yTmQOi26A8YUt0edWFTUBiRImXOSkGDU0TqLo/igVVDqZ2OmepwxMTeFBSwHn6JPFY0hNkF2lrVf
0BCM24H6tsn1SzP090S4ip1IzWsmybFn2IO1wD+x2AUD4Vpppu2EeG7G9K6RwBWRd56crHx1cCnt
kopmI/vevMMif6qyID7oHfkbZaJcWaFJB2moWZ/nbjsXwHlGHDJ91RkH0wroqHK6AEh93zCkMQci
dDWc+37V1gdWuc+sE2dpnGKL4MnIxVcxR5zchG4QYZ7OHAlN54UmFAWgRj4YcMV9PKgd465NNEfa
3q35uOQXdxNooxTUbq9/pE6uHPl3jGJhArmnJmPAQeZ9vIy5YbEbYXOoh+Q11DJ5RuV+sjjQsCe6
H0mLlpozz0XmXbXPrRL8vVVx+su407N4uK5EtESbO8HOrazIFwnNTUVL2f/rNNpBuzuUDLUuRdSd
8ehVx3DA0GkRDUrwivZEEF2v5i4Fb0A6arhRYuksWTyBn8jwLVao5fGXxog8l46abYASJbLJ4BOq
nGWoUaDUfB/nb4n20ZbvtvPaTl85LxGWaIXPdQcIOXHowhVtxf6JymQgqBCu8rOdxm9NEKIjh6bI
uZUidhSJSTT9/FyQryNjiM2N2XxrC1gpZu4qXmmGoD1t60vp8nyrmeVPUuno1moVH51HutRZr1pd
J7tJXLlSTffklOE/P4f2eNAK681u5UdlFq+j2fVbuxcv1qwnu89uEDf9NDUX/ANML4oiJDkvIq8w
lkvcZfVVi+eBxJ+XqiBBVNFCekIVyR8iLvYEINonuwSOX2kB/XbxPoPY3LDq6fu8yfYc61+1UW12
8WBTeIzfnI5Dc27pw1WWBARaaiCgZVXpO6YjLN1DRGxvTMLFJJ6549ixGrvbuE3yNXmjzbNBMnlH
sN0HrTu+B+N16pPnsCc4OhlHNBHRURt5ezA5TtYc2seZbyQsy+yK5WRbUhQ8AHHdFXb8UIg8uSJs
Pjz1TVRv3VC5poHO7CUMv5B7d55UIAeLla2OrGJvtv22HFGU5oMEbabM6t6uu8+yae/11CAYs/yS
SCjUGYklzB1dHxqQc9Lr/D4rCG+pqvA7/fFHjsb6riwYzTgGK9ss3UPbO4CM9OrCZ7xTOCB7PZCY
vCBkNA0nFmEl3QExbc6dxeCLjm+YGsVHyLhxScgex6A+mQBAZoSV9LpuZGXSwE/R6iuttuXIdRhk
ySHCAGTbIdPLaS306vCFUAr7ghqxIIUef0OhwuyRMcyJGc6SL+ea+tN8z7JZMswhWj1LGeMWuCc9
FwJBB/2rHLDDof/nuWtJECqTCEhw6A+5kz0W9Fgfx9a674R7IBmTpOxoiAEEmcaZL8VrxsZ8UOhc
nG3NJXN7QjYFF84YDdcvW7axMcYRZdSE4qT2XbBw3Q1JadZYWXZtZ+olsx8L2wgvbZ42JyDgN6ni
qMcyKi+y57CdwKZ2fa3HMivrTYCr3kEcPhevNFuutDLfG522KfmrvZFeDfGTxTeIfxRzXrfLomof
RPl7hNmQmewxGmkTLuyKi91iYC4C305esuwpp0tcC7KsdLgJnVfq9wsnGhFVjg2or3P6DJDXO3PY
uBhXJ6A/yYS7KX5Kw3fU21uFA++yE1ZMYjWm9PmwyZuboPg6WK8lhuSwSDHbkscepg8jF1Xq1mFu
6C2zkR7mSJwUTfmS68NWHUiqwGu061Xmdk1Ae1SbID6ljMs3vAjA0rUtYWMl9a1Ko4snDWrFZHrs
0V+xDX4nVbwEc7pf/j+iwwvEmxUoy7aIj13Web1aX6Kxvbbdrt7SydlPOBRD/bNT2QHBKTkBpjf5
DdYXo1YUecwaGP2C/SNs11Hv8OkRLi6Wc8hjqd9ahbmvUpZPI/yYpu+1bvFNfG+L14yGVuKi2AjL
fSlfEnkFewInI53dEFG+y/ZNCsdGKK9FGbygNPdaHJ0Mq2mVPWm0p5FTQEQ9oY4YZLpNRoGZW/cj
BxVJgR6c9k0KZjvF1zQTfyfsgJwPg6BQfQ90md6pH6UfokdA67eRc+R+vR2n8Gly4r3rxP5UJtdt
RXmo0IqkIxn6EM03CUVO82wwruyKl8IdgOBSWWvFUV1Qf9AV0oKJTf29r4Fkdgch5NMUcY8nHtY9
yg3rxEhpBzH5iXEcRF2KPo05Txg1O9kLEFEpXBhoyqGKL2h8jET6rJlhS0MNroSGAwmiYoEOw52D
20m906Hh5/ohCkGgVnW/offklfgxpTvcdTR7jPZrwyQjIsi+0iEG1xSAwVk3CORtAla0jB6gBjT/
OhBcOwoA7YvVOctE55SKat/cTSS/AZXRyVVT0C0wr4Q+6MpH9LMoO/hWy0OhfzUH0OrFi1Pf5Xbi
93bjZUq9V+t531v3Q6NsVU4jNu9PwQJlVoOPiV+3nNuUkQZFBJixfKMYsIe1wi97Grr1vCmL8qil
Hx1nL57pnWG+mQOJv5KBsK0+9CEfgS5hd5Ka6yvaC0kZ6JFo/A9eO4jrtKhIs8qurP/L0XksOYpE
UfSLiMCbrQTISyVXbkOUaxLv7dfPYRZjFjPV3RJkvndtPK90h3C4+An14UU0c+CIgsGUMcD8W6gC
E4Q7RPMmN/2TARgmkq9DwyFvbE0nORS0XjUx/RjBaShuUS9+OhYS/qfH0GGok5JDkucHNCdC/VBI
401gMmyvUG4scUOUrhIUSoLWHyHaa6mxPGbBKdND/d5wJz5ywoxk+irOJZo5d25IWZpH9VTyjHRL
NxWZ0ambNHnpZZVT7whfmq4AYD2fe6vtkgQTo0n9MZ090a6K+83cf2eBqxqfQfg1Z9hxAQlmAit0
ZzcRPNLRAxeXG5TwqxJfr1ozSVRDUKxBvPntjhUGtVk+MjHBKBiK4TWK/hmNI/yWnLwXQE2EzTBj
G6HM4d4aYCzCvkpOCMxOXIhmFqNXBgUAB8YyiQfGxHBvYdIbAND9sGIdn0XhlpUd7ytOkw5JjSjC
Q/NMx/43oeh8rL/I61kpDt17WvXT9VQjBjwrq1oKuZjUZ14rhyhrylVHoYWbDuQocdxyyXBBaPPo
lsrkExNNaSiUrGYADs7UrcX6klX2ngaIcrNsFSf5LjOl3aCSeCciUubt7JBZLFDxiyY6cBgEwPkz
fbNn40Y2go7arD86lHA5XZuwoVgr3WR7kyAr0O7aXOr6ipUpszYU+67DiBA+CBNM/doVNm83aNqa
cJetqckb0Uu7aLTeRitEb0DCAIqnk5QdasbeQV7sbfp3WROH4BDikig8SuOhDzBAkNLeOYZrlsM3
ySTuGDeHyaaoux7/qCd1qteyTl7NrNmA5BVE1lcUUFKRA+8jvnsid5YakQ1kDKumTipojQNKdM+R
0C2DMEp0GKDIhkcWa7bSe+UI806ZO3lvGGhPEAWL/okJb4T8UjepZfshMS98rSvbQgtTvnWUqFvT
uCsl+o7V9MpcflZYHozyW28RbUzWV1Xyvo0ZXX8dynZHzOBR+UebxYjGMhcf3LkJ42thxX5WTSQS
dx1LIrE9grhTfRb+bPBo8aLrU+PLsfYrZ1+k0H6ps/ktL/sooY3RTOmCPerrvjAagl/l91FHAmKZ
NPGFSwaBdDS4gzUnOFiCN6LCbdFFvXJCPgHvvcRSkxj4lkv2vaqUUyW69pBSAG8U6UuU4DqYKe2I
rIaTUuKr7Kidi5S3rK6bQyqEua6wzpAT2REPZ/Ra6MsNeceykrwb4YRUVr1kxCi95uTyKuKhOpK5
71PmRVwv6lrMkHSp0/Pds4hJPf5zq2hYBhaVcI9qKgU58J3a8ETBXTbkt6bbZeoODHJtyJvQnteQ
re7kXHFSo82ZH7Hc8DPM5qZL2qsWqGJfDVF7zPPylGpRhT2YHAYp4DWpYwpYcFvhjyU3KNQICuVU
pZcQ/KbRk4uJrFgZpt2gWDD/Or7fxpUzJGH82tXwZuila+vJhvzoqzZ9a2oO4U5neEpIF0cFscpL
lf3gp6m6wr+xq+r35j2KbnJ9SocSrefa1NakVpFAAbXmrOF0pnKP3clX2zdaKJvecduxQvNGZAMy
o7A7Tf1H3NV+yACWWrKvGtDMMfnnyoc99qi5mCA+Sa/xap1c+FjFySzPcAsykR+ED6TWuiNfYAD6
ZYkMGD2J6SvNY5fFsBLhtMVs4EDQy96AbR7rYfbTwUik9aixnJjpvio7h7gTRsKm+ZJU6zUN5HUw
J6t6Ym6V2rDcj9Dgnj6FZ2T+K2Ig9mFD1EkePtI5wSde4CjEWLwvpuRHQZDpaZXMs2JG57xqPnB1
m+shN84m79u+JkBtrVbG6GWj42adchzS+Gxb2gtdKVTppY8wmDc0954sFEB5MUN8kzxGShpxFPFn
YRd70M8PlUm7IhpPbza6jLqdZ8vm+6WLozHnB3nopDVj1Utf1M7aIsA6LctncE6K76I5jsZaITwa
0QBYGnfPO/kbW4JY9xOZsrrd+sPY3gp4Mi7zWbHuevuMlZa7lLhJRr1mcLZB9CA43TPyf3IXXJJw
9hRTchNTXWcJy+vibwC766UlXAXhok6OT5l7ZnWXpfrkwO+1iv4suVWnKDsRODOuy4HRq/gZo8YD
4fQd+6XoD1JvX6IcAUcMNt99lxAJTBn+TKSIMkN2EtzXDe8tj1wa3kzpJe/HjWy0vkxATUhOqzML
7tV2W/YQeU9HlryoqtcDCLkamXCC9SbqJy7O13nOPLndYJ3na/fkotuo5Z2Tig45vOJo1+TQoCkC
jVe3wcWysUgWgEFEDSe2E0MFhjz0/yk/I1i1aL0ofiaANViVFHt14+C2pECQKo0fYZsMlTfwkEB+
rmt0Buxelj8mNVJLr+48crOXsoohguFgRK+tZ1gdK4ilZfhCt5w3pMcuxRE4thhb1yKuX8o+vYTm
CaQf/qE52nK9Rf3sidnchNCVZbrrdeveW9UaVaZnQtcGQG+ZIBqzlzZt9RGRKQSri47sL4twy0gE
3ucwZrOM+zZL5j3MmZfSfQpTRFfdyHCaGchzUv0vlUbC2C/Mx6BU+VEPHYqcyHOJKeO0Z3mio5HV
kl+yLG+pM/rdUJ6LWEEZHHtRzsk4K/eki3U0G33l2qTUi5zYmkjUl1gA0kY/EXdnSTlEU6F1cE4x
9n40lyvdOLXm5DWUIStm6mVkWlb5AkZoG6sYvAWWToqDsCld6Zdg5nZLGdmpqt8mA9anR1dLaChA
p9grc+INQb11YkNbDUY0uWrYHeIOIXkZDCtZq5WjVKDf5eL8TRNGBqrEKSp7BJp0ZNNwsdFdLIe8
c0QIarhnUiU9ZS2hjUsD6+lApOE9VleiVvhtfmWYoleaXRAEzbBqoySpqOElBddBYxnXAeImEr7y
F5DvLS8XpnIyq5gu8uFfRBwseCRxy1YsHwtc4WzRzAE5rUjtFHpNQ0GDbNd/uip+ymS+SQ5P2oxd
nh5xGA9SEex/omyOMUSuLyTxGuhaji75fa6kCzFI77NS7JArrMcYwAAr6n4Ym3qrN9VV9PKSmnua
ePTD3oTz6Ztbg/bGC6On2bO0hRYxBc1Eisis7Kn7MHxVRmobUR636tUMXM/BkE62ektGru0kd5I/
idjIyFP9dNJ3i0R/Ba1J4gD+DUdOa39ColjZ3OsE44eQOEn9nsSWV0FPquK1mYSLAPiEBm2RklnS
SwfvsFWFSlkLjbbh1CnosNtTBtIcNPUhC5tHaoMryHVRu231o3Vdtm+GpZxIrOKmCVnJnF0cz9+9
rnPiRTohhkZ8TWb7V7Svxlzqq9GUbjNJ/JL1VcrHqkA1qcBcTb+I+nniCbcyB8mtrWqjaOqrSks6
YX2fSiLREVxtqZxbmXUME/czWtozzZKNMWONtSlELZy/gRBNTv2WAVM5W6EFHOvTtQtVF/KhL0Fw
aXYCXA/RzDhbJaF7WRk3ymDdEyX8nvpDQm7OFo3YvhKVW8dslemYbtTeT6foAg8EIYzW0R7C4xxM
1jZyphdJTqYV41N4kBSe1DbZz6HCak/EVTEOW7vXN9jtn7Uj6W7CT9Zz1jNZSCcNUU0nmdmm4IiA
1lQfnLfv4UjcnB0oIKaD9FK2bGUGKqy21deMRCAl4jAU7YFQX3VVDfVVhEZCf3x5YsXY4ai6VbpA
0dCMK6LltpktfxB7xdqs/KQtF37QCeTr9bu84Cfp6GuGcrBFc4kSbfbGc5QPuzBU72M3bYU8bbSq
9CN6pppZReMUHZA9ryr6XS00NuilPvKpehuqpaink13JmlxjLB/dnO80jWdMU37qtt1YrfbkLyaf
LveV0PQgG104vX0Ds0NJL+KWwizQXlrVtzr06QFJ7K11ZM8uGW8CsbPl6HN2bOqzY+PBzHw051/b
jALXluoLnp6LkgQ67jntha91aYt0o7k/zghA/QQGQ56qcMlZ5TrW4JSGsZAvMOcHxSDqOXaOtSg/
ejFPyFfKA5DJIxQp4Kh1aTMFI4p5Kcv+QPsBcocFfqX0PYCZo+6CYXk3SAhAxta5Ei7D8affouQb
PYAbWyOwZZj8rma13eQ62s+ic8GEfKbsM7JglFqNdghtTlfD6AnDgX0ze+2aZcVRxcMeR79JWRPa
Bx0uv07IpHsCByyVr5+FURauqptep5f3Qq5vczmcRyhmncW5dYKbWZHXazLisR+Fnd/quatH4zZ2
snWFaTKtgpvGMEacxl6qvxFJ9f3DMWmTMamuwGapy4yNifFlZwKFBaLBqV1rMx+g8aaBAGUAwhqN
1OwWq7I/ad0xLtO1ZoauI7AxatGhkMS+0Xkh+V/2aCjIJNWDJ/GdZyccNg3XR6IebQsSb50QSFFF
xq6B1C21ccc886JN2rHVeV5ruaXkDEgPRInwoS5barL4Ra3oEpINLBX1pu0Jbh60R6kRbqTrN4GS
XIx0QolnjCJuzWnQWvuISaSUUSRgeAryf1VrnGfQoGkZI2ksz8GrPGUudtH0mkbkXbaKRQiysdWV
byK2jP00gMUZdrOPc04r4Yekv/i5ZhwkVTz6tFlkpVCUeS8eNDwjHwiiqxQWkxtfZTv5iJkLelHc
1aF9V7roqJhz4ZfdnF4pn0yggG8TdEtIEY8dOI8wkdzAAlYgKt0TuuyF92BEoBRDvehT/TpB+Xox
xH4gHeruR24lP+jfERz5DsyBIqRNEdi+OQ7rjp4uiSiGLGo2XY2rCfXvPLdfVkbGJsrGPW81IE9U
UqKjH8y495GiteRch4ccRM8K1f2kG8EhGCdaisr23WlNP0Jm2GRUmA1zu2n5T/qauaPV/MHpxve0
s/cdQaw8jDly8pG5De/prpRNTMB0tEvjk9AiDN0/DgYXh03ItONjkCL9K5NDlhm3yhH7viHu7FX0
0cEJ3sqxYD/D4RJithoV+tj1aWClHtSf1kG+gDVrV8/EWlAP6HWKwAnFvzNd464ikZu6Qx4p56BT
TivIJvdIYDwxZlYIqxGjwftZft5JEu3h9pNnJAledIXpoESz5QXUF3aSQwKcCjTVWgCShrprFWWT
R/TCL2td0M+h51jVneJHsLAEPWT/O0w6FXrpfJgMZ9/EPQ9wp+272fqe7PAnK2NXkzIUmtx4rWqW
noL8BP0skyPKv7mHSBlJbxEnp4BQsg0d8JbD3baOfCbwG8F9JGFrrSmdq6PgSRLxrqgoFKkDbpiV
kbKnM4kJZcK2nHQ7kZpnZjo0ZeYaue2S57DNMgpm+ArKTsrJhkehpOqdZynh6Fll5apYUzxNY9uD
/HW7ud0brUkIc1k9rWh8JjbyiGj2mBAEeypq+KBJ2dvKufICfX4ECCstc3TVEQkgGYffnB/PPsZ8
VX6Opu31ActX1tAFJDaRGNYlOFGBPXA9SdT/SACT1OhotuRZncUiHJdcMg1MtC1+a5SAsG0feVFc
DKNziU5Cni14TSaGcedCJzF4VwlQxpxS6upRM51bQPSvlW3G8C72WZbsndQ5NToGJ8bJQG2vkwF6
ppH2mMXP0lTPU/JorOEetID9FKUoBaN+H9AbWPpTKx8UaOCpip7l8KxpQTfHXWgbL4MREusZ0483
kWIu21tdao51qly6UbkkzBqNJgie6yrf5jyywm+yGASFG0b7F9vROkrrzaj+Jdl+QsFt2rDqOtTJ
8JSQCdTQTkPar02djRUhAZu9mcrrSIoAhYCn8jnyIichqlGu0eZqj1irn4mafQSZQ48KMXGFekp0
ZNwEHeeM78nSdn+uaC7Ng+A1TG/mQD1WQr3thAWgCX6LGKmDpbhaBz+mJTR/oZ/p4scgNbQARem4
lnpcEnAum6yq0TrJJ4VywQSjUH8lSHpfxePfyr5gGEUHNplvEvDQUBcOhOUirzeOkkWsmDUVl0bW
tgF7WGEUD1kv91MTbcfKuJtKsnFilJpCC3FIVDOCbnPbtha4RVWEi5Imc1MMdLqiHWJ7DFa58m1r
GqrnFDGRaAu/VSLXyDJ3NvSjYseHMFOwTmWv4QBAIavJGX7/Dcz0aDbGV9a0iwbea1v5RsuCNwgg
VDZuDpyt0qZwqWaDWCWl2AHEhzvVQxrus+qewqDm6kRRplk/QmG9HPPkLgfBhgClHe6ircGs00hf
VsTTxMHEA38ZrGbfmUC8A1QFr4aSv4Iy8uCnj6gKGfsD4WmsEyGb2Wj0vtJYQL0fqZi+k3qjzgqn
XCV+AG52jZZSVTQuPa8jPWCZsaI+ip7g4NEoxbWnd1Eqm399PFMKo90mxIOIMjalKj2WvsKOrALC
nrh0ioOKmT1TPiiLwFNjR7tYyQlo1pnOw34bqLaCSLP6RhH8hVDDN2rIPQM7gBSx7Eq9dgM5Uety
H0bpZ5MOM3UJ1X1MuMwyqMFkyEl1S96DMv3T7eKfPdYfeoBtsWksLBgc5U14jgdokOYmxAyvBMEV
YTvMiFTmqQ9UPEkLdJ4p2y4CmBXFW2ZI+ygd0M/yPQH3ZnTjkexjrIZY2kr4Cdw4VzaSGSFwaHhr
bEc5t+HwbwrMbw0qqekXIXUh3yX0F3UL8JIER91S3wO9o4s1mj6ipDhOEIBDVO9z7HEYhvng0bHT
jjtr1BJz3WDyXg/cMDHAm6D7zXnLipHY3RyPLstvSorqKpEPxPShdlMsnGOquFqLgBftZc1nrGmo
T5C1hKHFewUoDZ1QYGGcHikTnygo/+buCX9VC3a42NecDkP0NQOBNhIjOpq8cCVnqewWdluu1Fr7
tUxgdUPO6K+8O0opuwMRBZa25IOQz0vOJbr/I7jAK7Ag4RTMi2qIdUxd9zbwoFT4g9x8VRq6N2eb
hdJKStOtDGhSlNLVIgA1tuNNRcQT9NEtsbIn+o17Ush+PmEzG3J067lfwLXRjc0qbVFKVlS3Okmu
ijS9JTubWNJ111SneIx3kfWDu3Jf6sGtpCLSUxdKiaKwIJTuKGC2c4GFTIieLgyjQiZPkmOgflSC
ZwqEYWvQD4yEMFkpmXGorK1RlD+4Vs741lCrpOUXe9W9cLrCa8NlqDaade0EP3UdbuMyuM7db4O8
wB1yGnzVBblyKt5MnF1O7jybqD9NIl2PfZGtcT2jj42CX7TEa6WjcTwJvoiC9Y0S6gfV+BVvco3X
O8Dno2tIuDTthKnpGE32nwVsgU8T4SytFgcrfyW4a1M546YyHEKD7Oq1MWMQvHhNcHIpf3SCEJeZ
KBqZRzm0im3jqO+qaaBVh7qV6FpqjfEqBuOCQX5P+izccL6uO4g2HcQipDpEsadn0HlZr0IjY3qZ
9YK2PWR1jUoUfxgZSHAr7DtzADE12g+VyQefuvVeQVykxHMuuWvLafrbTj+5kyHTr16cqtxxWX2p
seWLJGUILc52lHsIJXZVhgiyDLeMbrUiIVbrnjjMbiXFi2gjp73d2M9QewZSfHFmK6PHegbTpuuq
oPUPDgz5J9277BaKb4HlMEkPPlWBTjrcdUW4vV1scuIiCatzs7pad1B7uRo8InYNrMV3O25PWNqx
qDS8BhparFryw1YK0HAh91Xk46yF5zpF6yhRvqdhttaukcpoppcgwsEqxhIb6sjz8dduMynZ5yYR
alWTfMrSZwR0XRlkj2tfcHuE1gyuDe6B+GifOrhQQ50PvL6aNbInzbosY5hOqRVKccea3wCWa7op
UD7tOsGnOGX7gJm3JA434fb0Uk62yMrPpYCns7vmO6JdSmgWXErziPhmG1lQ/GbeLZufEE3HTH2t
5jt+iLUMjVgv4TiS9AhV/tCG/gt/ueI7t32stFgPs4YU5wl2I0WQrfqi1tdyZK+wmWCMa5GWpzLM
dwS1zalUdfHatpS7pL2XmvooONkQxbgV/pc0BbpVp3gn5gUeRaCXUXeR2h+twydNSR3ucL8QmRvE
UujmYexGKZaf9pzmKYhMDDEJ7zM7FAY5U3mVu9Ib8HMLkOegYxItm2Rt2Gm1jh7pEO8Uld2+mB5Y
O7/b3PQHhLvxGF1mpb0W4Z47F6Q+e5FBe0x6paVm9ELDRv7jgKKjiyOzanDErsKQGCA1MOaGZ4nI
f2zAsp9k2auBeQTqD6gnOEn4E5oowxONR1tv9kPh3Hrl2swvuqFuSac6qOiopFPn/KaZtK5Hh/Gs
9q0lokACGUBcodUIfFMMy5MNMVpvTKXCUGx91SpRuvE1Kuunocnv3QxCbAbdpio/BEWl0yJO1csO
/HM4kiBAiG2euGlsbeMxfWjA2J3Z37pgrxQv5NzdjFbzbNly60UiLrDUq2goVb5ne/a7rDuPNaoH
4yxp5o4Akh9oZj+j5khmJNcRjuhZuo+q/qUqWYdmEi7IN8/rv7YFNY4hMrJyOsZa6esLh5qGD9qT
Cm3Az81STvFLt1KA1+jDtIjnEl+FbK4o9mP2kY9MCPcIU+RSWfxlM0ArEJ1N9D7TRtuV4L3dGDqL
kPgLAaTCprYe2v6MLFes09gEMcVnMUkubUJ+zGylyJAQU+9R3uYuzrKGyo5JNuWNbggWPT0CMgtv
c2ed0jF7FJP0oVDqJtXDIQiUh8QK6oTnaM52SY4bb/rpav2d3OnjiEIuDm0I9MR4rVSO/bQmRgNO
BHffhmtn29kI4ynTy8098dclV0UX1PASuUsB475UtUPft+uWYh5E4Vui/W1iM5yn1kacttVhYtQQ
heZh99iakk/iMRLqKfZDhCoqzblJ9a/SpTdHg4WhKFYKh71J4VTH6pWEmVhFjDu06pw4rNetDWSf
BC2hl9OzDcSnnk0vJfiFxEsj1OySciEWjbRLnBL+rN+JgCx2nqQVvexQDoF5VQEzgxBsNS4Aqqol
KTuSpNbTbXKZJCz5OgnWm1BVtyOOFXZdXOzKuB0QNqSReR36a65g9kgaB4A0PdYcjFqDRT7FYYQc
Vh94DPPpRUjpF27K93kSBAcsfzSwoimfeaJM/dPsMuzMm6ygkpLGOYbtGEZ2ougCAoMSRkk62vR1
KtpHHb47dA8Vcfbl0MQeJd2hnmjSlNVNBUTNGTV/56ZCu7zjj5mHtHtdKEeimIludPWUNoPItH9r
GU8sjjaxym3lGjUzQvoGWIVcq8BMfdVKxdqKFZwFlXPmEek5CBo4eu1Tk2SN/FFUBEsGG+XxuHkN
iGIj8hJo9fDO1uDXKXNuEbzIvbQVrK5JqDAwKvY9FdlGignX6W2u9SUuhHhyVgWwpLdsjOmpwTGP
2ghzQ4k7XW1+wDzpm1/icmB+lwOYsviTLW06AGBJ6KdybPfYT/boS7c28gF6YXmEq5fA/kO3BgCe
uph2GCop4WC4sumf6DCw6S70aguXN8n/lAlVfxAd61bnZXDY+8OtrLzZ+ojRBv1UvAHKRVmEOIpQ
MgEbnyyCzPBlBGavkA6slur3uDJdJjCjfhX86Lk4xulPFjyteAu98RcxMuVJcZeZe6No3oUZ7QBj
dpHnl5iA9qQXvxJ59whO10PXvod6vcfhqU4oYvKcRLZeZiZZBIa5/EokyEtSOOeETPtRL592NRHO
Sc+ShLQ8VD/DqfZ454+dVnpm9BE2+xGfZ8AVl+McxoYjYvospofFqJSBH4Hi9xtoEkbAnupx2+9J
Z79F+N3Rua0BODynT/YmubdRph9a+tKKhkx5VNN2n+8i6pxK6K4g+EuzbuN0GXKpXxlPUxberPrf
CHRqUHMUY6Y3FIJj56vt9C9yTfM8yZDBP6fruGapwZu5extf67+G+MtyEq/mtQJzCc0QqRZWiVjh
5931/kOapHVYN9uKE6YuPrVUJvjnpojqaSbLvGlcpAQjX7KNm5rICeSPSsobqhsOy52z01CTrMQg
n5tIRsqcebnM2aWn1vASj3ilNZHteyt3YbOOja17Vt67Mt2KhF/zIRLkgObI+YTAOGfjq5ycQq5k
abEE82aYyV1CIDToA5sJCBY587HRe0QUbOPhsZyCZA2TkzutNSm+WukvFzwminHeTsO/rMg3ElRv
n1HRNKIPKN2xSB5a+WLFOFr/RfCdqjaiVjkU+a1l9Y7lb9vcEnWwFvq9NfKNQgc0dyMDDO3e1xiB
ObfTWokL1xTPQQcXmi7M3HR5tHUV+jW3ELJYtQYeQMuo1Vnip4PMdCTwvfR584248CPsTP7L2t6o
kXnnvlm318aAP49ifPNpOb3Fef+PBl5rhW2lc4k/Sdc2qMVWS3/YvEL6ePFUgEaga4Vna9tPtY+N
5zDaZ1ILNqTvJ0drwDw4dPKZyrxr1RUmKfjVe90L0w2NzH7tq+lXqcIRmTEusSByqAnCy0a0zc42
LklnBHccGR0+DD5bVdbJrJ3/YoJmhNQuLexMYw0uJZBHsalzFVkHKbdezstr2pECtGOku1xVzN0I
QAag0v/ImMxX5iQ3W6u4kSdUvmTpA7Z98qEoEcxWtUyeY5ORrfA0OFyn4HvgACS1orB+wKaL+bPu
t1L1pyaPItsNyK8pBVURKU4563BAciXOagX4InCsVS6TKP3eTbkPWlYT2Ug2kOnsapPYsMQndcQo
v2YO/h5aZUJByxzJA9l4FlE6s4+ACkq4RZpZ6Agb+dhD8xAa77gT7XirxiRxVBeTfIkAELK4DjzN
kiYtoX6+om6Wkj8OIbL4CENZC8K0y8LHzMugdK0H0MFLw2JfGX9oivUY6h5buNk/UYo66FyJmFCT
eT2jkdCfOQY/M9jVOcFKIUkQg9eY6M/rvxh5SEQrNObRteH8q6XOr4g9SNDMZSVUVsNz+zfmITUF
G4TNuuAtl/3aYsZFB1ejzF422pDjGJnP6PzFw0kVz5aS6zLal+K3rV+kynZ1+3scvLi/J6DBeEr2
QEaxgwhQIRSAghkzeAT1oQpSMgx0WkZvZUc5VyUDwBzCYWdz/mb1HveKOzSnGJNNN1Wr9tzNL6L/
q5SD89dPLLzKnjeFkrNdUb5nZY0EKzrmMHlFEx/a+tyD/QTdW44Mjao1OaY5ZybSiOqpnncLKJJd
nUbZfhXIbwTirazyo8bLKU1ulh4dxm49qvwW3N4QvQvYsl60BApMtcmqW5i3sgLfQDper2QwfzU8
p8G5Kx3XUT6IPCAUhlLvAq3ELx5Du0OkzdKixmiCynX79f+TA5gRDDgL5WKjZEwN9mIo35pVj7ZL
WxWtZ0WFi6FzAOpsC4zzys00PkNCJAd945A9Nie8B1xIznxhkSAmr9SOprLRzWtCNwMdI8Sttgwg
c7wn4Ahvwsydv467eCdxS0MeEkAKQtrDkZOWA8eIrstA57eXZ8zefDQZ1poJ93Yzoz2g50+NVdfi
o0mKd7Ij/SB4OCPgL0BayDwaF2+FOiI//0w13A2MibW4CuuYy83RatjhKs5Kid6aj5ZPWeeSUjmk
Sv454NXrrGto4HQtSPqyaFdrdjZiorx8Q+YH5mK35x4FeWZ8oRQIZG6IiqlzIEkswuWLwYOiYn+o
NiqIfjT4kbkJmCIrfduUEE5oYFgSiV7DYmfyMFzb4RkQTFCTo5aVv3nR7VJsBoPxWUd7dC/bgdac
kG7amQrLEeEoehgSUEISSiI/h/1cHhjdtU2g4mLbQTFhq11HxpfFp1aqsVtOX3LNH2q+5bW+Is6g
brptpz977uQx5pnp/yHTRGmCBBeSCR4o57iKoUhN0mAXplKFRtU6SjbJnQqIEg3bvdUTuQiPP48I
q6gqRDVrG6zXnCSkPaLxY0+EYJ6Y0jAVUWXhCoE7AnWbUzwKkT9qZXmusZUaOUOIksiUCCD/g63h
vZb5LSTSIxdECg1hAsFuC8ArtftuJZNAkGl+GVQAw8KdwS9LyJ2Sqg5JvRvkeUFH+Ix3Ue05RPuj
iw9yEpIQW2YdzVYE5HTrPKndwqkXJBLANRBIDHQxdn7cLlkbU6ZtqjjBEsUfFJbAldLdkBN3X4Xh
ix7ldHzIjjsC+Ygwzz302MMbWZYYPpufIi2Z26WqdIvEiM5RJ78G96DUOqiNWH4NkwbVX5w+Otas
g2H1dw018kDk4BKmEpsglyYML6pZxAFGPTCwviWGQBFMx5kRAxwBOqPn7meJYL+jEl9yGu9Vw9po
fLEdHBw7H1BRuZ7s0SO1ilYqiHET0lbuDyK9lv17h5ExUM9a8YszbhWeuuAVJfpeFgk5KM0uAMXR
0IZx1Xm2DgqrYBuUjexNU0gGySyRHP//G22qqNd75aCzwCmw5I6G/1gu9H9JMTRubqIQpn6ExtZJ
+aY/q/eNCgopDEhAMgbnJpsG031U/zqsfKsuJwdfUfvrMp5BD2zisKcYqCU5Q6pIK1FpZhVJEfla
JV4sLWEqjz8SE51FqWN0xHyHg7nTPB7j7pQ5IEhWLemf/7F3JstxI1u2/ZVrNS5cQ+cOYPgiEH0E
g41IipzARJFE3zh64OvfgrIGSuk+pdX8maXJMqWkogHg7uecvddOoFfVxHIQegaMnNyUcq4e6iJg
yMPO4eB7ah1aZ7dTxcBIr3kAW7qbzoRbQAcr5SzWBDWxWDT5tB5KAdiwx+44F8/RHHwd2ukMNvp9
4PZ90vBuQpELd5PM4pNWVbdJ2tjPjhryja2lZ+hInAZ2A/dTgsAHzz9YwgVpOc0ZUmeiJ7EF6Ti3
Gr9BqsUz7FnTKbUNGm+syGV0aWf1AAf3VnEuF6SwrbqzoQNpQ0mqR+5X4DfwyeHTzVrerQMhHj4Z
bd3o831Nxn2Rhy5sx+ZtCk5Sja8tGXAqC+4iq7sUgmupMoaNDtNC1/tAudOuQsR2ZWqdlRXJBXNy
JSvsCcPonaKws1kahhJGpXHpOTG0fCgSaxkN7e0RBTZeEh3yW6QPL2PfvBH8hVS2JSFaX9tYPTBG
I1dgEsPNGuYDsXzioYgsqI/fGkSVSvHbPRs/ncJG+6jt7q6nxh7xirc43gt2DPZpusYfefJNK+8n
/T5ub4I63ma6ZCMLD0b1pXDeOhSGyi0Pmb7k3R3wOVjhg8LUgOPPF1ECXpBgg/xipMwm0FFXIUKs
kiERss3Kr6yE1EexVyQtxWzSOKcgXjxm9Ba9iYaeznwqQpLYIjDaccYrWeQX0TuBdUND97/tnizt
Y7Sf55A3BQBJ6l9b5JhJYVPcvPOUH8vIQq5W7J5yahuScHc1bhJRx4/5VEMTH7Z98F6kapO3nFWm
NNku5/5oG4TNNonEQbHbFdl0Y4FMWJWDtbUz8S2J7y2DGpT9MUQBaVYoGBbGeZfO+5FtlZhCSl9A
RBBKFIFpma5var7ZeXR2XcY0bdbFS+yM98VY7Q0bhZUSwfeyLY5p139JHLFS9YWBpt+jXarc5Kk0
T4aiC0qdYMc66UcOu/3eVi9T8FKXxUuvj6Rt5A91AKnGZciHuYcukV/c5bjlMytce2m8nmmEVra8
7ynHmZnCoL2bCQgGeqWOAQbU2niKk/prLOBzSRKsWLwdsBiKlMIQdn9xVaU8wrFZlykVJwdWjbaX
FeMidjs6Cj2HBgcFc4hXGBHC4NB077dhfIi0/pqkcPAmXw8oLkz7pqaZZTOWt3F4uuGNbFi6jIHE
YFy1nV+H2lPA5MNU1b6kII4AUHnS8R30FB2pr0B9B9K3CC1bZTB2ACdfYvtOFM1uNpg5dX7GP1p0
HbwYtu62IyO0bMHdNnj6loyNwXjpccyVzYC3Yydamk0gNRv2dlP0r709rZMdfAq2bWJOPQeCL3WJ
GeAURr5bSPsp5QIUlLGiXoBJjHw1b63NE9LefpfqBC9RhFMmaaH087ze9HXzxBHf0yK+klNuNtxW
7XGZvyc9Q0iT9nPfc1LIAtwJDVgZfDDz+zR9MM08pnqA8uOiQ/+PPz+jxOKH2QmaRxgExDAzYC+t
c74E0NuniNy8gpyoGhlJ1lebKHwXBMxOBZ0xqFRT8sj6vyJy6IJS/KVNHoaMIwg6RrwftwE1izTH
247ugJ3KO3ivGy3CdicDzOmc18mhDkwUGTW7I3nqaEOYlprpyyJ76nTjIJ1gM2rVOUiK28U+mQZ3
FYTHkrVsqI0DElrfnUE96d+KdOJ1Eenq2vwlJmKzmYcjaL6vBkehREMzYTHO1J2tInSh8DQs5c39
CGGOPUWN3op2E22ShgGXFdGz00+LSlqP3kYoArKntonUnQsmo5+A9Vh3JcYAPAqHHQBC3xu771FR
PyxHKwPByToKuoPCf+NpHerwKlyhuvdNUx5HzP8FKAAtOZnIddvQPbC4cN8ATNQCfjrn+e9PMHQu
Dc9wAYvQiU6lQBwEGaV07UOuxE6gZ6bGrLv6U0MwmLTNKTWNh4ZaYAouYXF1IbmOevatIr3Yfh+j
q03AhDt2NwXBXiH2JIykA08cXA1mNujCzOmgC+3e7scTc7Zzg7kiaxREMXNlEb/Bybs8kNXFpnV1
DPva6hS0HQDS8cGawSOkvfsRUcTG3bMUNWtluoUN9YiPYh8jlGib7UhjVFBESu9dsyt4T0wutXt6
eoVnbQuzekyGaT98Ly1n52AAwoZ7kKbHV51O+0aCiXTql86jFzMzrXka9T35MsfcVqfIKKFxWNu4
vktG9zmZyouyvJW9XB+4yLZ7FO5TwLFyNOarszhllpkOj4dLf4upSaG1V80d/Mz9GpU7e/7IyHnv
mVbICAhDkn8kXfHF4ubXcDfw4HFUP+g6lBS00RGIm3RqdpM+o6HujkaLQKvVvsNUvQWo1GrRg5Zi
CLOHo9GhoQGDafTxnlhDuNjZTZvJvcEwmiC4DQaQS0mfUpaocpl6J3w/amtF2pdoAEAk+l1vm9jB
sATZGbJ8InuK27yjZ9hkWyxIzLngIxwNNgHrIxwWvMTKojSXWrBJk0c8hK7l7NMKQhEeFSeIvniD
t2t6ddNX392aTlbEo095oODt9OnBpP8VcqK12vu2UlfgzVSj3UaSTJYaxiqzpmtuJF/7+VrTqC/N
j7p7TCMJryZddAisqTszqo6t3cKNq9AojAhk2a/R8+pptS+oS9IqfA8LTtYcfsgGfg7nGyfXP0S9
BXy9y+IZddiT6G2A5SiW3xBoLFnCtzNRd6IL3hPoJ2X9UuRvMdM37MkResQ+Lq4RfNITHfp9G+br
RKG731JIFXig4+ppMO6ASwFYZVyD+sgMX5xpKbjCjXzT0nbXAf3R0ZWFWbcTMa9tvHLke1Wc0TE+
YvCBHo73saDVScr50sdm5sdWdFPONH21icgPfrOluf2aEvhr569mia80cZ51B5Lm9LUOPprC8FsK
56Dde81bWo07reNQrev3nFINBk1wuA+OfEaota1LxvweGmKOvWV6Luu72cnuNfkwuNo3Td5mY7dh
cL8KO4QxzmdaiDOkmhXuykqF3wpksmaXbPRKAyYMWFsbVhOLVDB/mmzzY3YQI9odoD0ct3fK/pwi
skNK7SCx0eXmo0UqPOV/TtFXIQ+bG4a1oB1hEiEvLA89dSjcNdTnyXYZz/c4QTx1s9jcpGFsLBaz
CO1ylhdbd4JH1yTfIhMafT7c5yEZmA7CIgYQWrUNBkYKE/Y6+dAU7G7urZWJu8W3VCgkqczcR5AQ
S/q1iNUeDMxx/AgqQJWEfO/isfFDLAmdqH0dGd2KYSTcGXuLlOuQhjqtvuF7DCiDWg8vcu2lKAtB
lEMU3Cf9RbcP9SODFo0DaLbv73inwayfxpsRV7CT3MbZHUJw5KeaErRjnoLomvSA8N51Om7hlp7t
4H2J+us874b0HEf43Xzn1SsXGNdLiTCvq5l7mmqj1ax0R+iFB4uVRn6aZM/ZzNdtCP4NO5Y7nXuD
ED4Qy33DvXWN4mVY7z3IgobUmJ6ZXk51clK2twO/d3Ib+kniHTkANw/6e4/jgWat+pqmZCPveKY4
H/c8V9GOdAEaNM3V7j+J1UG1cbHZ02BiUXtYj5ER9auhvhKp0IbNyWFDVyNW2WFtatc2qrZjq924
p6R9lEA8UvORfNL1lDsHtPpOfgS46Ce5wejoVDNyzBmJujckrWJMHr/rVq7tRGQ213J8zUM4Z9oY
3iCTKHwNVJnsam/VDsmpn2rzGEcdcc6AeNkWghx6F6d2B0HClImNjoKln6b2KeSd4K2lPQ8Zaur8
ntYQnCB0HGmSm3tjKL44RM+cdBX7c1oX1zls9DtUdX4w17A3sNxsRFJ5mzA1ICWS1cRIlv5IY0C7
SnGJ+y6SAvQra4LLNl6DgjvPBH5/2FgT4K1HvdrheW0BgLMiNK5jHkcjvOkk+LERShtLNqnsfhSq
by3KOybv+VfTCOZtIw6wdeJtEFmfzIS+dV2RXAqo1Cz44VEHj34OICkyvPOoGgGuo244xgC+Ti34
NCTiVXUh6yonh6LJGOtQ5lpBHz4Lu4cFCJdo9+M/GwfkWOxVKEOXP8UbsDeSybonuyH/gq5dcrJv
EM98T0q0AEafTFfQT/KUtjaaaK3g+RH0wcQS2eG0xV1KnXLAF6O7x8io5NVNoXG17ZxsCzEjVpal
4c+Eke/KyaODUbjiRAv4PbYn6HGW+2qQ0sDxanA3JI5pp4bQVT9N53CtSKOAL2YksFCUeBvqTD+1
jJZOXtl9FoAyt02n535nJIhH5wGXJ7Qm3F/euK8rqojJnJv9MDHLG71e7D0nv/XGSfGiAkapGwbb
XoDk7xSKFBN1o7dAAfq+Uqhu6/Qkm6TC6VA5dF4s7Zh1ncYH7O9qayy3edP7cQTgMVp6c7oLWjVr
J/MYZoXc1+Do0lyTJwfvwtRBTi4dccqRyXIbNreqiErMvvgnOY+CnomHK9Bh99jWdL8DfYw5e5j2
jiDz+BzFN2KYjVPZPcWurM4gGM0uRjVjWR3+VvpkRgEU2zFi+g7BjPStU+pQhKS/CtxAmI22dtG8
enEPXpUNVyZgI+0wrteu5MbWmUXezt0dX5w46fV6jOP6MHMDQ+iEqG+6NJ5RPWVZIS5C/4RvwiJW
Vi/IzGcUMNptA3yTI2DIZK8z3f3ssA1hDrrMmHZmbZsawfdRr+BgttSSUTUcIztlKa/K1xip1aXW
gr0x1/khlOXHQN6gj14bYlAQn5pRO0oHk58MVLlJTHtTwF7dUKrSVtOydNfmPZnO+UMLEUcLYGZE
OqOzqE+jE4M9mDdgcDwreOqmEjdnSsB5RUDhqusmD1XUbg66YN9qnNhL+6RmAdse1xuTeIEKKw84
GYwIIcD1jXO6yAqhGkR1dojwyGD7Gi74pDE8UTOoQ53RB7OLpd0eYzYcHIwdmadjEWESP5XjvALr
pOtTgPXlGjKr3Dsm+J3ceWkXire7WBjtWX0RmlpQOr21G1Xz6FqY2ZK8ukL3Y2xQjjqc48I+i+Kx
gY596CXCTRqMuzKjvUY28EaVYPRC+5J1+rSvBB0kq4cUCwee3AR2URIuWKtym/mrBiB1njkVyQ5I
xAjgFJrpltkbONQpGunaGchAY7TkBE9vAzuonyUHmr0eCX9YjLBxR7GX5vES6sHoNhzLGzNbRDAs
yQTRR1tnMLtrHzX9FVnxd7tO0sMMmiMszEtew3HJ+ynGSoXKK2bLcrPbmZthhU7LW+czMt4mhivo
le53YbKip5GxVI4hR6WcMB2ilnG0IprRbMKuG5V9qbv8CWwbk01s8ypqxy3JefjvnYjwDm14NqNE
wmxP9a3XfaliXd1YUfxhp3a80/GWomrVHL/pBEC2lEaFXgIB6GJnP2FceUwxH3rOMPumVuI2jeW9
pzFEs5aWRes9xU0tN6bdvausZx7d64Tp7BG/5msrNYSvIx0rcvz7oMri7UjqB2cnj8c377SNnmnv
JDbQLjDxEgKriFHWI0hpJh0gbACRbbLcryZB1hsqz/oQkEzm0upbJUcNKNeZRrpfdwxwvALIod2a
j3YkcWV4w7gS+vhuxBbEuLiQqLmLx5kijEzGAaoR16oI6502X4yccm2okOpBacKFTe6PRcgseiXo
pD+Y9kWnTlU0fnMbJ8M0TnlSW8hX88UcOpfD+9CF5YVZc3lJjM8xHN1jYIxyV83OrTGm6dGRoGy1
LjlrtaIPZFibCXg4AX2wfHsGcJyMcXF303CABnmaaHqdFWKEAHVI0OgPEa3vg9ema9LH510FqGdl
v2FeclfLPa6C4T3VjO+Erh+tELyw28jqMDOjTtEKhal4QPohUvjkkYMZSGrTPaIy+85Tr1No7unj
2Zg/Yb6FIzVbFxlylZj1BifWAPWxDjZqMa+HI1tTl+8Mq5XA7vQj10zfeHqR+S59dvLZb4JKoVpn
c9k4jM9Ni9olyjtiruAxxwOyYKhnNoVA3R8jCfsiR7TmJLO3DTMPNrxNYl4POMZK05KchLFZx+mw
imR5XG7ym1mA7dJobKFKa3D/3SvNCvcaijanAu5fpiy+mXZGDfriOhWt5cxbz2GVXWhF9uTQX2NP
ZCdlBAwkJ6UwLJDuUeuwErRnOdrHvChd7FYOe0HY7sA0UwpoZChPQwByLq+oamsXg0gHZdMxKcNL
tE2eo7eHzEMr2L62lWNf7JKcmgbFWuBUN8o1E9zKHMzYn0qfAVROPz4MN5lWacc8iF+E0eP0zVg5
Y22xi5UmfDxGOfXYvkZt+5kJhxN0YQMELpq9PnGy0HAgbUCupyY4ssZrjnmIStsIm3jjUe/bRRRt
dUt+VKHznNTmhj+O1qz5LkmMqN6y3MDFyXgWF+lLVrvDaW7dewR4AvsavFHpeiDWBc9S10t8iCgA
PcXvt4wvJ7di88TJaAdCrlQ6gquAxoFPBbe86zbUf5F6p6F0l2YLQGkMxb7Lsa6lWmXDXHAqeoo4
XCMIpN8n2FuLp6bOkUhG6XDbd1W7i1LzS1Ol4lIQqQDiBiEsvGydlhAzxlt0+RfQ1tbjj6DLQQBA
7hr7DSaVcSgb3OXjHHqXeZFhDxQPojf3WRVYJ4FKJ+E1zhXKk7XN/09cy9TuJ/ZNZMn5E1DCfKtg
/uJIC6+6gvw4pzOXpoKnazZvuqd9DZOeYw0EQFmqGj0EfchajVtl4d8gDrpb0bcAMt25QPJjqMLU
zE0v2numDgeDQCwsTN4xSgDwWzG0L8p90LOUjr7K5QBfedS2tSsWeJt11tGEMGltV1BjqKQd48BX
iPisZUzuxDGQyFxGvhwDHK8pdw+wXwyA9tWgf7KKs5hE2lDmWyO71qqyH2sXJlsJYDUmInkzcfz5
muqvkRjHF1r3GqkCvl4iP6uzXh3bArWEbZpPmAIeFOfK65zGR0HtcAMY/4bJT7/lqPaIWp4kNxMd
VtnwjqrJ2ZI+3kCYKIDmSafh0ZLMAJpLb5XnWWCnmMCvrh1dGtSimYUqWqMfG8zWK0zVb+P03Lej
vLSJ0/qc3Stlvhdjrl8mRAyGYHwp9PACPaI5CYhchlTIrUsJ9IPCIB7ji+MyfBSZdzJ07SUYUe1R
ZNJLNBZDgvc4dfnSIhygK07pPW0eGpu6OjsygIsILw7YunckQvjQa9Qt6JC7jZmxEw2pdRrHNr0y
aV0rLXipIKujx9nMEpbeAJ1q1XsaOucYtRwcNq/36FaQinfrzD0K9zh8GYYgP3vTHcmEITqSJRjF
odOUU5AnqWf6dt3inNWi/hC7mW+DxELndcYsAMfH6F8wwB+mOLO2TTC9F7omdk586km5KmwGOa1r
rTohGasX3SfxKnhaYrpMZFg+FRLJTtyh/OXyAYcw1TmHuYp3MhjWqVW/Dq5NgVEGgM7CV9OdHtk7
dw3F+F5OrF1DBxLNIiIeP2CM+LyFX2r2GFyHptIuNVPDYkxHGNfykNUTKxaiXt2dH6RRetd8JH52
MB028AkQb0szH2AJkU+cWsKiRsQE1wqBb3bIO3fRRsQvURdaVweBU6VFANvIet3jXYNQYg1PVYsp
M7aByxSLztE1xoObAN4t3HzYM5N4b3Ua+ghEwFQnhvRTzD1G1NwzAQSaBChyP3Ch8eDnjdOenaDb
WjFvl/CBi92Z3W7uRILa10NCk1TTXssDA1unxcBEcObjViZ8Tbd2RZdsK/MBtTsKEjSwq1SlbwjF
mdBrHhFzuXetRfoQ1chULRYZP5IZ0QW1DjJwhABoOnW3I/r33RQ1bcyogN+uvDOZmQ75damvRnP2
R0ncA93MU2i11UuMJi/1VE0RkJWIALxbU9Pwwh9GDZND24KDmclkGmsUhXRi/ZjneZUXC7kqjT5J
OYJdkiBSmh2YvSNu3GFodg66O2XZN9XYPOmhRrpPFd1JG21iGtoMnNHstuTeP7uQ9slO74aQeQpF
ELkWRjNit4qGLVpp7L1FfW469CumbA7GLD9rCG5+OONqp7Hjh17fk2VJqTKO3Wr0lkBUBQeSDv8w
tbB3ovIGKGQAZGGXTgKTC55NnO7fye7yYBmWJ+4Ta/vfOpkFZPz04SYy7g3NOVfYE7HO+TUGI9+Z
W3Qx8dGuu4HA7a7Zl8jLGijtfjghpIQ30/rokMd1Nnv7/y6zxASqY88+nIPYbzwOFZUDxFqAKZfo
b3Gktg5q6TR+KbT7KkCYUsYNAYTmFy+Qw/7/p7hOP1Jclzzh/3eM62MRtx/v//o/9be3f23yuP7W
fvw903X58b9CXYX8t+V4puuARnVMKaT5X//6K9RVGP8WlsVJ27JdyZNv8Cf/E+pqyn/rjuvaHj9J
WjpRK//1r+avUFfT/Le0MNV5lkfU95IT+78JdTXE3yNdLYfukSmlQ5PHFq6zvLufo8ulKemTEHHg
u0kCK9vG1qYsdN+euLPsoN/PU+huaZUAt8mfaXznK2Nwm/uwRTaa9W2PjF/dZdUQ/nVnEfT7n9Nm
jV+yZn+8MVsIyUfUObp5vySJU2eROhFwvBYWancZi35vSCzuRjZfVW/cE7z0rNvWqUrq6GyJ9J4S
3D79dFH/JwL358jbJbf9r+Ti5R5w/noPfCceXRsPYukv70GVpsxk6RK9STOmavOTYn/VNbLBSSB/
I77LOBh5Qn6LWaSH//1LC08KYVuWjeV6uW4/Rcp3dcNwKTd4aZXDe+jYsC3RTzuAYaiNplPfIWMv
q+7OIcPtHz62Yf32uT1d2LYjDD62dH7N+a0VplsngREa9Rh8caePKPxqgUtc1rm2NdweQYwaGIPz
FpcBwnCmT0XJESIC5DD9569ieQ5+uQyeLk3L4YlYHohfL4ODVzUdpr7yB91w911k34gqmQ6eaoxL
XJS7zG13eI1jHTUdJkcdrw9CEQpjd/6Hu/L3G8KzbR0/vW4Yrq3rPOU/XxVYSekgBI3krDGctRxQ
SlW4+WBy2NtCpjRKWtvxdat7NCUq9j9/D8vd9ve70SOLTUK+J7aRod5y1X66JUrHQ7jqmkge7AlK
Um29DbLRDwBew+0ApuXmzy/n/P5yknvAAR4qkHjJX+7AIDQpmmgI+TSm0J0OjGgSUX3vTP3J7Kdz
EOI1/fMrGsvX98snlI7Li3r0uC19idL++RNG/eAk+dijUbemiSQ1F7JhBMw0sYprwJ6I+jW976VF
tRKa58WjC2bWRN+HXQZHIkMNr7/++T2Z/+Fbd13hubrLFedN/ZJ5naEJqmYWGd9zkPW1nQYLQJn8
ktP7U7DMcOKOu1SELFIqvZOkeR1St3kyLCu+z6cStyAr5i15JRXKavRzbqYxg5pwMnRaBLUzsfVt
Rtd7398nnF7wrTmFsZFdg6uR//3PH8f67dGWOsnCaE8E2H/X+/HnP91EtSmUVAp9WAX0BLJjume4
iyeK8GBAQnDJamP8lpuj9YyP/dWrXjSOt7vOzYgnaeU+05CDBtJ8ysSEtNTIv7kqHretA7bZ7pyr
kqZ50ebGY2DtOqt+EPXB1MWT56XR3gQxg+QP+B042BgmBU3TqJzdixUMYlOTe/TnD2v/trlJ7iFW
Dql7bG7S++WJAZJv2PaEwEfNjN3oYALCjvJyOxecM7Hag9Zf/m1WBPhAszq91QKrPOfYJ8zA0cNY
EPvWYJw4TgUrnpu5XyzTgrRekHn91RwV4QlzdK/SHkfSkvClKAnM0vyCNr67qZEfb7Mc4Xjskagn
UWbToQpBSQGsNGKSLyLIbfRISEadBP5pmuzI8h0oY2L2UN/U0zsWgqOTluXXTo9v8my2/+F2IDb+
7w+cZDLjSUtanimE/uML/OluEFWBxTAN6YVPqKqqkXDGH58GkzoTSNoYFN+8H9cbw394rqzflhde
2rLZYm3dNpZf//6s21kb2o6s8QaKpKQpEX2IWb9aup2fqkC7DCCJNq0bwuXghLw2JmAveQrVJGqk
uw6dsPMBGHsMJAAl9JWE1AHi8ER2sEGy8jjfhOBdUebkKItzl54u/lfFoa51J3kzGcMjctdhlagC
QaumUQ4SRw6iM7UxiOMG6SSTGpfdBDgH3j93mPzWpGz/8w36+84mOdsZruCJtAQb23J9fvr+Jfse
fj9yFWvD6i9J94BXkRGfrewt9FF9PXtwNRzRI1rBV428vOPMn0OOYxNM/X94M79fEXyuPCmmkB79
KP2XBZ9555CoVNLMY9hJDyu7D0hDuM22RfOcLye8OUrF2u0WvWCpfQRmlR5EFCLK+GFbJC95yLSt
Kejh9E7v/sPW+9s6LOncGBxIOKlyv4rl3f/0VU0OpouejEOfXLqDzEz2B4ObNKVexXUDL+rP34b7
+0LJFyEMuZyBLJujx99fLyD4e0zpaPreZF2rWDt444wPodO6O0ic6Awrc6ZVEadHEDgtVSskrt6C
dDIYyMctXPUiwuNGTthTzHQszyk0J8tQF+ZsbVYy7zWriyqCA0a0+hIHDBQ5130t2jLYwlG2N2LA
r07It3acIC1LgZSJLSi8DEjriyrqCEFCP8QtdDfEqDgDO30iL/dMUYmTqR2D62DK+7bOxkPPPBuR
IFGUbC/zYz5Ww0o0HomrsbTZyOJzS07LCx0wdsGl7ZSHh5H2KMpvoYgZCG8UDWpoZ2ayb5gxEsII
mTUKJ2YEACL6qniwMQyOLTorK+XfWqMQm8B8dGB5+YzRuwe2fQVvV+8fpE3WS1EDbtbB5wLZCHNG
c2LX0rG/Y+vC5hhVp9mxgLm6jCj/fFlNk8v2tyMGZxqgOtRNlsEJ49cVL5emNg9RO/jgtrWtrIbc
h2IJvEJjMJUWJsxn8hwdBvG7zAAygcoYZiyQ0mbWTFhoRntJTQerDIqGFehAbxukZXHbIgD/bo1g
1vCiFm3U3w5j7+3+4c3/vlzbNssE4GQOoJzIlg/30zNgu7hyYiMe/Cma7WuVL7KX5B7Ion42OqCE
mu7W9Pead81Y+CG9Yzw2+ZtVZdhTOUKvJjUH6NgIURkNtQmrCqFljho6rATg60mlh3rS830SvRcT
qO3GHSA7jx1RkXOGIdQdzV1ads0/rILmf3jUbCkcT7c4arIl/PKxsrFVkhJy8EOVXA3l1md3adLr
BVQp552IMYIKMuvgtnH9GEbzOXPSjzJHsVg7+cHJW527Oe2XieK81oaUkUS3cZWnLnHvvXqdmT1H
qfWG/7pY//mCGI71+yVh9ZZMdNnDqAfMpYz96ZLkKrDdPmA3yvomOdRxW+waN9FvXVMR0Fd54gn+
fsryjUd+FBO8kClU6yKyAXQzImqGG4MKcCW15mY2BMwk23qR2IDQD0KIbnWJFd7zqPRMJjAKB2PR
BQ9F4sFCs7W3pNQZexKDuq6m8FqUbI3DOPleO90yHDsNXjKtYmR5XEXsVPH0EUrt6GjkO5vexlYp
ICPsJXMfPPeWerIHhXpKBB8EALzNCKuZQpvvxP4lyLgIdMVT/OkOYC56JDCAEaF/ESDhQPX2cara
YLYhweUlZgS0eWYJr2NurpFCcloWqfTrxdsLjNCwicR23b3oi2c3zyDMYWbc68H0Jfca7+J0+gm4
Ima0cdp0yQSwpyruOm3GIm7rGHcZrw4ka644032GuFE2iHiY1aFZlkN2CRpQhnOPGIepJUGunLwq
XLT5FK9HYCWHUhbMGF4mOrk3XfhFAee6sQCEtS0sXG8mxsakES1xlAJFxapEfAvpbxW64rlBfpq7
5cscoPlqkTUhfY9XElkEfu9xl0xZutfKfu1OGzniwS5KJ96aEwBzmxgX01IknhoBb7UW79GwXOwU
5xZZgn5rpGIlFKbIIWT3YKKGcQiDhmYYRD7oza6Y52mfodNMe6s69ma3nwXS8QUdJEJZ72WHWcHu
WEbtCOuWkDCvJzgQiTecByPP13hjhWtvSUHOdrOWHhqd8VcBPaMZLBeVZnnP33PjzhUcr4a7zkhf
AMWK4j1PXJOI0QROuw1+Du0CmW7DhfLf3iah9pnHsy8anJ9mbiE5wxvDT/il4NioB1W4sZlKI1mE
sa3HY7ptUQVXdPOtMG83CaqvPfQXcO+SGMh8S+jrzDECEfkoivMYcnqTqdxlFlYVmMZOj/hhqO89
a5So1fpPbRofBtWf7ATMRja794i5ccn0g8m5ff6W10mwl1n6VIj4DlkJURIBnV34oQfIqXe1rjGf
iTErD2Z+LD0I3pzHSAtjhNUF/eswobei/ZOQutpudHSWe0NHk1sCCk0IjB8mMW08vOPWlIAG1qx0
LZHj2VFCUCapIdBxqnU+LiaFwunRti/8P5anZpH8VT1pCBGBKYpxrlZWi48CgQz93Yc0xJ2ZVnBV
lr8EWG20r5NS+V41zHsvZeZlE1/QWHV6bvPWuamXX6zQfIBD8NUJaf//kHDkC5tg8tUEh66NjbeM
MYTey89Kh5zaLeDCHAJ4aHfoJcZ0n9fsEDXseX8YgWKYDnMZka2NTkHpc7CUNhSMRg6srDFLb907
bou/1UN97l3ciIMpAcJJZ32WcfqsKY1t0ttUJfyzMcvzFSelep1j4RXmXeHk27phZFrgfMwZGaCy
IT6yXjSGdPOfIfHatOgXTU+gvtfpPqMG4Mlr4FshEIjBrhfMGVbK6mE3R3x/XmccZtIqoVED89GZ
VLb9jHKh4SrJJTA6wvxLLtGqQcnS18HRbNjp7QbvDWXat1F4j0Ol4RCp8LMMKF2whhnh3uy7LyCB
EmgrAWKwcsytrdu1ZyXbJ60w3528+dJO9J3s2EXDo3CrL+gnjgwJgTgGLo0BUBOiiklTy518Y+aE
paeiQuyGiMwFKv9/qTuz5raxdMv+lYx+blRjOgdAxO2KaM4iKZGSKDmlF4Q8YZ4Pxl9/F+isSlvp
dnY9dkSly9ZAgCBwhu/be+3dzLijYo+D3KOgkEMEb2aQV1lNVA78aVpAeg/pKY0d7Xfa5LVXxpu0
7p61FiFZqrEUTT0ugdW2xpKQtH2R1EtltKQRxbxgz0jdBcazsiU+mITIYPiYM0AggirjnPqyeFE6
2WbElo2mOLA9yhYj4FICviAudiihJ5F/gEumLc3Su497cQeFAQOVNadvTNPSsmHshUwRVVMe0jh4
aUAvsEHAMW4mRKqK4TXSMRIkHkzsCD/GqCd3DHr51mymx2zyX+uGzFzZ0JHy1afaAYSRdEm9AE65
Tk3g7cmEl1vpPKrZBa+mD6mDt5r65L3J8qsgOY1YG8SwuGGtkc7uGElo4xMU8K5kEA8HBbXFwaY8
odQDLxBplO5E6qyTRN2nZKfBDYu/4Nr4XErQLl19T7r8CO4qnDHBnO/grsI8Xjq9Q27vIPCqee3R
yR30OxlPsDOdpXKeGz+FXsLibV3XRNVWs1fSq5NuNQiNa5qqpz6gGJAMr+nMyo7yV2x3PiNlHcHH
UzOrCyxwkOHDrh2atPrk3GpYgAQZkQvoUT0L7OIuVvAJdcim8TQ8tL3EoSN6JMK9gbRYDlur5rkW
yXOR3VvK+kicz60LsUl3MOwYIxgSx18m8LJXmkh3w5B9JaXF2hBWBFaKCBirRESuu8W0rubUgjy/
ky5SyGom+H6QBOtgAHsckOTSEYU/H2W/N9QKuP8hR2o4YL2WJBdrtkTboHxtQjicwPjixkCYB6u9
OFO/MkvzXBLThQPOXo8k6C7qmo9Oc9MT3gi0vB6haZT4UCvtE4XNkBvH6EnjiS1CDeAxQoOFUol1
Mbc4juV9IUH0y+DAD8+sYtGZiOY1lyFHIFmCpwrJcPDEUhctzxPKYdvmQ81L7cRYfMzIKTWA0yyi
DC2qL7B51uLZ9PzfR0echkp/nn8CxUqziKn2LkNPR/oSsazed7wFZ4CzoU0Cr4MgBg2p0NJQSKbS
YhpI+xTrYJ6P6v6xb71PIrAVKs/4FHTMf8aj0wwmsyau9KaIX+DJeUuFwmtV441E3UYShXom/mbh
pMjgCZH+VLcW9CPRfvD3Xgs0SdgfMTdlS+Lex0WDXVHiGRoE0k8/wZfmklVV2l+5SV49DzNtGOON
TIJ+M9o28Wvo+tZIYuDCNbuxgQ0etcO9reydz8MX2D0CMZ1IB6bETw55rVoCiA1i0BblzpOTN+xZ
M7O+7fXB2/WevDOt2D1c/1Cu+9TYRra9/guTSMggAU4tLOW0l2Gs75vAmDAAOcEKERwCjWLaMzgL
NNsB1JOKHsAC165xVFNzoTuDNirCsxaMlIKRLbessdaBaRCaCv6sF/nObIW4GaTpLx0bn+XoyIvO
dVq2IHCXsYckgJjnaqH3oj9WQcMyJ/id1dBXw2iiGwlTekdsFKyrBn08WlTS3gIa/05ohiunGtK1
zxL81lfOS+TiikV1jB/fgpkGkmq6E/j42Ev66CJZ/IS5yDYJW0WUrvxAa2X7kNhmVFn1JjN7bYOs
MdCiN2Le8TxqVsVY7HyB7ugerGLK9iAKxS4GpYjvkxUSHPhy0Ai7iKUJLzCy95ObYlmKnUe/Tbuj
+zzAHbqVWfTYkEON6mWI16Symri/3FfILMHWUTs7NiySsXL7zjdQvVVltHTAemzqzNm0qA2ySWZH
CED5rdZkOdGWbL4r2ctNB1sBlQV+WrtfR7GbHqzRxBWil8ekb2/shKMhJWWoDwLC0BUe3DbN3G3J
Q7xgyxDsCsJKCilvtJBlVKL1FFSdWJ5zq4L9yM1dd5gnAhSaWGWIXtaC+8AbvjRD7xxRMg4Xs2mD
ZeyMG8Cl6bYICv3YNxEr6oCv6zoE0bxABBkyJR9M4qfYRqCnztLmXmX+kabepVSIRKHw9ZcaNHMa
9P0bwoaDjn4pxyPwEQmLgfCEBCY/cT+MxJCg/mKcnPRih6LWv/PGXQ4zcN+3BARPcW0sHZxRUeYX
GG1BGFPHkETLhOpobkYsDnt0y/Z6gPq4s9hFLRuGpO3AAC+CHBJzXr8aJlYNKslPOHIYjrv+JTCs
gydnMVJJdKoBGbiRkNVhFiCI6HEhjwgowlih3G3BVYc4mNaymW5cmbuzg4apry8PWtC9gLM+uDFT
EepqHNHo+PMa5kCqV18TYS6aMm3WGg/zGvARHnqUm2Fr0NBEoveMyi9NjJ5csJts0IydYbXjU1CO
dybJ0btJ0zEnzDezKiibBlnj3ndUKJdNRfPAyhJxTw+2ZQ6BLCp9AMq1nGbpbHsDn41tHFyEpW7c
aUXbwSSUA+tPtM/p4KljXSfRTV+x4/fDAFOYkdJwZQYxKnggjh4gLR4nYJdpd2/30oAbTFzVqJLm
gvYIiZjvtZ8FTh7TII8qrBRLjLBjZGSceohZEW9kOBgU7tGI9wFie0dOOt2kKDzL0iINt/Xlg6NI
0uoTcCoDIVMHqZflSgM44hp1ve18y1j3eYzYbnYh1oVCpFVGxqWCClU6wGoNQWgwoRj9Qw6FcMW6
f19WRbZh4ea9Wmw9pmyCvhnc16YGy0Cm7Q5yvHppkKLUMLc+gAVvikzts7bG8ZIY6sLec51NLopL
EZwEXfKlLqV2rLwmn4NBskvnmSRpFQi8uvJIbcs+h86hqzIIBHUR30/F6OBuIEqdCfxJ2jDne5Ec
NQlblAhxGDWTuK0qYa2acko3yVDAsOFYm9YjcGhMNlrzmaJFfbSHaE/CorxRjSwQ2IOwQb2XHIEH
opCVor8vxvjWbfN0XXXTRLKRMm8hSwJGgCJypBVmLV1LgXURtThjLH1sR3ZKkZ+zkUVFTouDsJqk
JltP8WnaObSPOnng+oX3pBf5K4fgJATik33bDvpnAhLCh3ECIZk5XvRUtHH0BFbnrZQeTDxEl3tW
gzulRv8x64ZPLJnLhxx9xqZ30HfBn8QQJjJnNZp2chsjULvtsqZYGx2QFZV2Ym9bhDJhCarWYGEb
cueaTStQf6soyT6J3L8FdYXZ2PKdbR5ocEgB1TOLMxebIG9Pk0uSqdcmiC2jCF62D+hMlc2NIzTv
PEpIkCGJzsasB9XCWZmGTgv0I+Ep3ei+yYilt5uTDajIS6DqEKN8J1EBvE80c+ntUzq1OECEzNaV
iuK73kLCr+FWymbfORnK8U1S1YQKwsVvy5TeaDhvj8WQ7njZObPcsbYus+m6T1S77qP+QUEN2WGW
0Y5jkH1CkfIQi7g7jSu/N5NjEtpY0Mf4Y1FQ5mn7xnsspdPfCC45g0xvu2/+aGbnHEovbNIk3Y3o
FZIWxXEyutbOi0rgSiYgNtNmCrS11GB8BGrUlCaq1Nx4KCrXeUoiq9xanc9eYixPaSXkviVUAfIt
5giCJ4oxpUvWuQIybEy8m876qu6MnQZAb4coqj6z2tKRjFHAcYOaKAckhwuIIPUxCWBFmyb7dYYL
liKIU0+VDaMlFAHTaSGgEUWkoGZTvcrMRO3CrqiQ8FrwH+xS3ChGwEOlmYCuQsyCOjPMVjrGR/bl
cG3aUG5cNRBh19JKwjnKut/H04r9MkrbS2M6WEWDTvw+UkPceN70FEkTh52hiMRJk/GmFN1wRLXG
VGzxpFK93lUAK5ZNawWnIKRAGLFO31gKK3tXWOmLqqbPdZfhK9cYl0zL689jm/fnaCLRp4/jC4mi
wQSIw6nIsU1FndBjJF+5zrH4w7T2zp6pHvwa37s+dAiwwTOgPAdg4Q2Vve1YASYiPk/D64AxwQQs
s8Ii9jF2WlLlCOIr2Uf72lQdaQ0S2JnHd1WJY0lEGvXvLM4QzOkYvcesOjnBCEG5ldMm8fthA2do
m1N8h2OiJ8fr3wp7vFcSsREpeNmtJHVmiXWC6cGFazwJD3pTTZ0+dgLEo46/suZnQAkQYDnuzWTp
RSR7hK6ArtNU1i4YYn2BszSFnwWp2PLyM4nViKrJ5VyWsyOsb6ObNpoI8S7QAg4fqIYfa0wMp6lB
RqhHZr1xa7jwsvW0vdYzmgOuYLmG7wbAjIU7RxjU3IxxLSzXY5OYENJgBAR425l+MMcMK0PiFutC
hB/LYPaOUsuwNFCbnsiTl07DbiZzSWQqYBtWJ1OchzcdCTEM2655W2nsHF11KVh2D/HsIa/GemWO
LriHFDOFm+CWS3zNOFuRvB9dNzpORtxwC69yVl77ouT65yLcBoP0TjicyzlqqbgRY0w5xLTRnypc
9DGRczu7Z2wqnap+0LHGd2MYXuzuEvD0n2XjxfeASrE+13H8RCTrUk7WZ9d2mzXtoRotrZ3du5BC
7mfBzCrysKojB62eR1AqMWDYDg7OtijtB5s57xKi6Wjbzlx7EVsUHbf5SeC3T0vIhMbUiMe2t3Z9
VoVHx4X+quWjde4iGqAd5mbXjrVN2ZsarWC2MI7NWzRHjz3bxOrKGz3rIe+e0JWC3W2xs7JXfgL7
xBLKmPobCQQNw4XaKBOuSZ1V93RyPrOpxpVQkzwFdnrT2D55CvKYJTbkIPqdwIXnFl+nEyqTGBAE
WSOqiFVFEQ3wjydP23oNCDNlXQodYlzU5P4+TaEvpAZsh24iwjFjs8jNg6lqhg/V7AI7X3t20ta/
yXo1nfLKnk42JjS/HrCvYVVwydI9+4CQNrKN2FnPyVLdYKeHIaxOOsLffdHaw93UuGqnNeohSSxA
0g6cyBTBfZQP3SYGQLMy5mbt2PnGjiwQH4fsJDelXrcLpFPqpovCZ3xHuCrY0XJ3oJHWxlY7jQPq
7D5vrXtWts+22RzNZHbD+36zQdJ0bgM2trx8wGMDJZwymkaEDQIkrenCW+TzSj3iQntTI+Zg3VXi
xq4GIDdCyhXWuAb5f2/vk7AkttbQ3noiN1daJ/qz1vV4V9wkPhRpQ4ClzV05mPqJJvyeXWpwmsz+
E/TYFENlN94z0ef3ELbLrjpHkfydWC3oPLVNDT/Xt73w/Js81F+6njVCapfocm0+S8v2xK4saHGH
WqZOZA9g3ys6uWlZNFDpBTYWB6S0AFlZ55SB9/Skp2WVZSFYXJgB7MvuucEVwWToaiHNXXe4YUzQ
Qa3p0RrIhcdnRKPXMKlITO3ePIDSDW+od8Urx7WMB5h5cOopj3gMSzC/ekhZSzat7TaojZMmLf8w
1eFbw+5uqwhuWoR9h22+JeS9QZlA+12vz8qVb4UYip3rzTQDFo1rsoye+3mi0CYKy6xA/btQPPrO
beuG3r4jbsYLJeCF+Y+5/rOJS1Htc9e+B6+IILsCWe4RSj1Q+8NmY7vl/voHgUbV3gt6Y1Hodrel
RXFu2rH7qrMWoXUSfVK1AyjLyXu080G1qQPpHcIq9w7ISCuWbE736NPrpruRRJ8El6Guov5rPgRn
7PrFi17TX81tQ52xGqTUHiCYh/Dp74ZcJ7BN2s5zkWsfpzHimPRyXEdQ76G+2tIJeRITWQJibPTb
CUDYvvBjKmBKqXuiK9WypBTzGo0x9i/OuJEk9mS+/Wb2bojvpG8fuiTyMGq28WGIAvs4RqON3ZpG
FF4k0Ci23Xwm92Fx/XXL8p/YU4S/u9ZYrFh0Y49ENwCyIHB3EQ/P6fqN648EYfiMW5VjwhPTlKU+
U+Um/rSqp8tI0QqQW2mz4ebAltth/uNxf7ie1vUEQWFtr1dpbAgWMIv+1cmIYsXyoO6vb5FYrGp/
fdthQWDF1BfmU4B1grI46WV1sr6e8XzdvPkCjjbZd6JKhzsUUeNNGmfZTuqVOl8vfkKQzcv8uebJ
M1t5SX0dd/S3PyhjHRlgEixCOl7gqyGYlOjPWcliOqznfcD1B6/f+PNXrn9zK9tfw/NBJja/4PUF
vr3W9af/fMFv32a2mEb38OcrXf/23TGuP2bZ8AEkOn2Kt/NpXb8Yzad5/du3H4dpTwmidh7/fLE/
f+T924nxV/it09z89Kzmd/3tN6hjxqsUaR5Non9dihIoyuwR/9fhry+RNF26N7Ry/e7r353gd2ed
mq9WDnLs/Wl999PWoJOFit/7j3d7/Xj+fcxvb/nPdzprltKkYskxX58/v/7ubJzQMxi+RbP+8+18
d7H//L2GjNEtCp8Pf37p+rf3n6dC4bL6n7EtUzvXApbI+G/3CXrOu4o2HIP/OnOK6GL3D1nnFKuG
/vguqamKKK2PaSnxT2zpy3oc+l3ffC3wuhwcCuZwm0GfCHbe8Cf06pSSe7MPQoqsRUds0bWh/79+
kJ03//wv/v2pKEc6QqF6989/3kaf6qIpvqr/mn/t3z/24y/9c/uluHvLvjS//KHV4/+5/Pa1qH+7
fdxc3v/kD6/OSfxxkqs39fbDP9bzjDLet1/q8eFL06bqeiao6Oef/H/95m9frq9yGcsv//t/fCra
XM2vFkRFjk/h+q2r62FWlPzC9fD423NEsSj/7aZJ3/LPzV9+95vlQZP2PwQaFeRkCJYtD0XvvzwP
mhT/QMyOwtdBxDV7HlCZ/WF6MNx/zMocA4k1ilsTA+a/TQ+G8w9k6KbuiVmZdjVR/OsqnL+pe759
ij/3FvwoM74qX1GEYgW1EW5wNu+kZJprmnOPjzTMpNuYEaJ61/8bTcuPWrq/HuKdekyawvCsnkMM
oX3rUqUkZDIqNZAFzP5wP777GP54g9/7FH4UofzraJIqPpfGQyb3owhFaWxAlM70WI9MpvmpsLNj
gSs3CVdBEV8ouP2NO8H42RENiQNFGrrD9PROqe2Joq50MiBXBIEeBGsD1mVAc+Cu0BUctxX5zJHV
HYoxoB2e7KNsvFOjTVmAshIXe+yI+ynBb8A7+s8vheEgcnb1Wb33XvJrxLYxN1/oq4XYnywGlT5Y
J0Z7CObPuibDh2nw14d8p+L8dvm/P+Z8v32nAYJiOEpdZ4WWhHCeBAWW9M0JsCUDrgC7USqkJzmU
WzDPGiU4MXjHX5/Bz27o70/gnXJTucTw1BVvuiSCKdbDmdWx+/Uh3nlCvr1J6eE9kDiTLPn+HqME
3xVuQAKE6xfnSc9fWTvuNI6VxHcYE2ij2LeIQw4NvBBPFWd2w5OT/40C7p1d6dtZOLpAPK6bCIjf
P7q1LVozSYjLZmWnwDpAkV1NKluNDbNJ7h3LKoSkuMAovI+Fxw3Qrtrxucrcp7BRfydh/tGi9MfJ
2JItvmOYuvNet+b5RGJaHdVJqz/kPknHQ7bzHNjTlJA12a1rUiVKeLaG7j7l5bRCgbDQqb+Yo733
nJz14LCaguHONaO9G5Ksa/hr2hxLyMLLmGdWj9Mj1nLAfQDgu4m62bKbpZtxxIZgXP3NB/yzm4hH
2UX+i9/BsN8NIlVdQqsMoQQr3IWM3kTExMsUrJBttsus6rYlMU9JksOzxulDELvJ0zV6LyFWm1+f
yjx4/KnR/HZdXd2wEDgivZXynTQ88x0e4J7cG6da6cO4AcGw9ersXNL3s2L6y2a0Cf/m/rZnkeFf
D+piMzJtg2no3aRgBa7h1/NOOdEvMU1sEGUsrKN9laNFnPpNNlmIjX+f0ao6CekxfA/40xs9oWTK
iBYXIcQF7UhNguTyjGZqsJkf/glFmYZEanCCe5n0a98jcumuboGFWPIRm8tWH2HUxuygi3TnldWp
DCZw0+Oq57Y2Zy6Fh+BgQvmlX0ZqOr++1Bg/fva+r/Y/x9FN/f1zPYWum2jKIbDBp+iOFq309lOa
7Vzr1Ry6Q5pRLEDgALgihcfainGpyBoMRm1NXt6GSsgNWyEy27OjSt5aUpY9NCixhYwYSfEw9MjG
/HXJbqynBcuNPaC5KoEdQ2JYTviHHbiv0EQhhWY7VFJIWyzGbLmbpvhhRPvT1QVEA/JUk5ZSUUBK
HF19B+2C2VGFmlZBE2xzciPnz2u+4HrEajLGUqHEku8tehiwIeqERo/3ToOIohK7miYflerCnfNv
engy2p3EHr4oqlMX9He6S1H6JbiQsH0YTVTCjn6jk5/ohdrajuViGK09VclVEpu30moPSTdn6OCT
d6Bn8DQUEW/DGreDG0AIFwv0nMu2h9zg8TyPAenGRybxfUwCLWO2kukL4N+DVU/bGNxrb2mbBm5x
BfV4DOP9NJh7zYcv5SpgwWfQlrv5yquxx8ad0qoGr25H+6GGzoHcy7QASSt7r/FSDEoLD2VVl9xi
8bp1g3HbsQt2YZsrD5EemZd9FlzGunhjAlsPQEF1DaVMWQ93Zs8bs93nzIgenERB2Awe/LugsC9V
2WwyiXpsIiy7JHo5Du/rPD0HYCycBhoztDEtCEmVUyfXBTnIeCURmFXO2c1Jlism+rjROi077mny
UzWSEcwnYdk7Kd3neJ4hBecN7EmyfhqpwsZr0KjWbVK7i44xch4vC/k15NOdJ6H5E69Seme0HnMk
Uq+j8C8pgHpEm9Dv4/k2AM8R7ofA3lmSk6tbABOMxxPZ4osMUr8AjxvriAZ4FBmIYacDaWbRoPX9
IY3AW+TacT5c0U3bAFErbqa9A1dTr4EeADlOXUR7Gjuc/DwfzBHjdkohrUpiwLkSXcCVYjJI/GiJ
63dZtQTzePNtfJRC4Yan5tHdGnV7o0BeawWh9KhRSjSluekdY8Bk5CihuBu285isUYdMfHGo+yW2
rK3JO6pisQuAhttt+JBC8qzzbKdrwXaCTNR+zeh791pyH8awcRXwMRZi2Dhjt9sk3TbXHueviI7P
m49kgEVsEcnhulwWIZ+aNER4RPhrpzmHrE83LtFZIUvZmKYvjY3FfEplO0fu9uvMaG6aSqL8RKjM
zTkQZK4pbtBu2qEbloJTzQiDmq6/ZaGVNWbQM58FXUD8xGIRjfR7QfgxLywFVSdh8f5JbCNpyLfn
A6Wr+YoSt0Wu/biyxhTVeLbKMeiUQUegFtOlBZSf/0rJKCPHbQ6CGN8mMXP+ukcrYJjtptB7fD+c
HP+1DdMxrxfyxqLZ/sLUjRFvq3Xqpkf3YFSok2GUBlSgh44FbTBgBHDcReMFawMiS6hvB93BE/aV
3RDc2GmFqmndD1DzuZkVgAvBYNRn2bnWzU0L250zSUNmWTN4lGG4tsH16zb3v3lxDSISDFI5IFyD
laUOxG2D19qoo5eGNYOdcZL4bWzCzRkUOko5PYhnRSiDySuDV0DA9PLrSeJnUwQ2OldIXVLBfL/o
mmrk+a4yPZDW9QnZJ8G+w7YlWPDXh7Hmef39FOyBYKQTi6Qe6w3f/24dHft2WlZYweHKiH1GwHbI
O6wlUoO0OM9jWwFjVO9IqhmzXWciC4PxVPigJ7grCrXCr7X0efymZtp6A4G4Oh+c8D9YXfIaGBdl
iIVf1iefgcVVH+i2HX1dLGOWkL9+I8bPFjA0OzxWyi5bsvcmS0UoYJ75rreiKPfi9ydRhWvC+5bG
4F1YRxBnna56Ye9i8jsH/l9LSALPXwzZfpws89YWPPixvXMNdWD/9jerq3cu22/LKw8WwXURbVDC
/vEymwKflpVKD9QLo4WmbppC0SqdPg5q2lLGWU1eu7ZMAdC9WeZ99RYRYFU59g7HwfrXV+qnd9Z3
p2L9eCpDl2lATTgVYQ13TkUHKizKt7hxLr8+zjuLyfU9OzpOCg+ggMEd9m5116VVpJnK8lZTn76U
un0rHW1d1IjdDAImsB/Mz13e+WvHGVctI1oGXgiF+WGsTzaS4nna8HzyZokuqD3vGBSnoiK0r2WI
CNu/2c7/bJfDWswwpSN5FMzrXuy7B0ESEZc6teGtWgRuGkyusJ5WjcYE88Qnhw2CgCm0PPPt38Fb
cVrulSm5nwfFjPXGr6/dfGnePZWOPmMqmHV1YRnvLh1SMwsPBwkrmfE6NOG60NvDvIuJWPEC7rn5
9dF+UlhwMPgZBr473GZX2+h3bx3cllMkaeURKARdx1pL9HwxqobSJHWmZFmjXn99QExfP3uDDCuu
Q30JE/e7mzCV9ZDRtfRWJTmsCZMiasKlW8+RGGukiMs4tW97nxVoRewhPzIXNaIJkQxxmDiniENI
dvMt02Bsy/Z2JeAGwdEnaDGbzJ0YU9Y16ZEw1xmZRHydIsaQxSGo/gnrdFnoWyyV66rv1j18mcla
Ij9aY4Nfs+Ta1kFw66LO6yQK/I9BxTSXaQSTh+u4ak7GGJN67c3FXjT4Yq/qDi202CdNtG8yVqt1
fJ+h/HWgqJqFvtZ9LF5Oe2jbjNEyfGD80VN63+my8KDuVWuX20vRQhxj3LeltVPMjW4hYMGhE+Gg
c/1intDnZ2Jegbd8DRU/IuVwXaZsFfLgViOcCeOD0aqTPXKHsgcYJ3tv6NPWZSc3P3mtxzTc1CeN
NZWGPlRCbvZII53XvMx7TYFhiaF+So+Bra20gn2xiqn6Jl87nlWLMo7dDg/aRyqLpzmHuuMCimgi
9bLD08emIYLoY+BYYv1sVP3S1zeqw+RL6B3NqHWoaw/AbmlBBlvVB7T4/bVCP2MjypD+DrrEYZ5u
xtomaOA1qvyH1A7XWPcTUILgsFOdy114RwhaR79zj1Yc3KTD7YCAGuvRRsWE5rTB1p+TmikJlVTE
9IY9YXMZCZyknEZj9ro72fqTWs5r6LB705JHmZKBwR6Flv3SKaCwKe+I8RWtbrjvLUUYCttBRRsY
Kpw34h9CcVKyW+AFEH5s8gw+b4si+lG0lAgG67ZvXi103oKNZ+YEWy9jK5GE24GPI+w+xn25ydxL
jeK+iAQtSXYVOkRe1j1mMtLsANEnP8n8lf/FLLTEFGxb8lgxlS5qugJtmq6MNl1rzk3DmspW6CGJ
CmC88nTjUz0LF3yLdNRh5QXOk8/u2PfYSOQjzb12CYJkaScsgmJuIz6/wIOzObEAxfwi5HAnyLWT
F6slqrNmi9e8SgOmaZ+d5zqq67PwJTzBKK09WLebcgwRKBGGNpORouSefuEyKCjLUHLBSYLlBEkF
FUCh9mwsb2dzea2LnVbzMfBSkIRJXiVldGGPyQvrfnuAijWu5mLhfN/KYaQ/O626vtvMz9y8AMGs
djM6aOBYbcBH3CGYpSyiSLbAK+7P5nV7YbKni6BYxOSckqm3lqiv8sA56OQgOQWXWePjiviA2B4Z
NQvt/jKGd5Ouzr8e5P5avZPIwSjFW0h7QCI470oqAJKx5oyCnRbB9POuJSM+1bTbw8RGYL7V5vVG
lASPjsMZ2+O28UnMtLyHX5/HjyZupmFOg5q/pOhuXcFGP873hV7ptW4N3qpJubvZ6/hga33u0BGz
268PZZl/mbjmSqV0LOg5rnQZ3X88mEEWSE4ritRB0hy0CR1LOCq6kU34kI2LlFJ5a1Zvc0WtsZN7
TYTrikkmtMa7UPuMjXJBftepqlAaFu4lgb1DQ2Ove5dhtnUDEatSSjtD/1ES3DyCaA9lBjUfLuUw
wS3jcFn7ZBXx60heC/VA7QiUa9+PzY3AV1zgfFMu2Op5J+ZQOChLHq5I7AzUGQMGJtfstz1+kbla
PBHlt+hdgGsjFOceVRQ6053vtwcAH/vCsW4JhtoLShGNEz2wR3loeDyzur/z5LQ1cyrtRT+geutp
+emvXoLHa05C1XZFGkDhD+WiyRy4sWHwIUbQs5ByusuN8a5XDNBR1h1KecTGeqcL79GcKL7kjO1T
drRreQuu7tKIDfydey0pzlcWtsvqWyjjEz7+ZRnzvGAvwjKhCCsxc8oapv8wkDc67+CG8lVP5CLv
tTUTD9Ee2n4KVnN1I2VnGpFKrLri1cxCRuwQCjagTwb0UU93tq0+anX4ZRwg6ybIDMPxUWne3kVw
3DGAaJTomkAjcryBaMJ76LOd1vmPhWQlblXEYFQaap/gAzGw68ijkAACOMRk1lf+Z79CyJdM+/65
L9k9R/Hed2ebN1QfwQw/lxPMvDj31L4szmMu3DVB8FApfcMcZCUsE5R71EzvMeE0qFnfG77azDNa
pbNHrKvNOJIHQbUo1bz1/BQiTFtb5JUPBjtg7rSRopclWZlGxIMELy1JpKoM9yUxVEkdPMwziFM6
T1DxF45CTZrmRwDqWEiMpV1qq+uhPKIKs/omym0o6Ij+gTWiA9jNc4mHECoRw8p3g4VsUmg0bNDn
RcCo3c81EMBczz6d2TTh7TcpCbCf9VC/SeKIBjPzpTY9ZL37cbYRpXn3sQ20Z3ir2Dx7W87KtWNe
ELbhfvV75Chev/V8G0Ie95btUztx8LBHTwD7l34abyx3XM1b5FpcUtd+jLGzq+AU1e2dlab319qR
h48CAj9b/5jpad7wibo+lbr6aFO4CPv2yZbVqssjpECse0IoVJmXvUUoeqVZbssxvVfKea7waGpD
tGtM98EW8C1VvI56/2U0TYvL6Fykm51tlYIBRU/k3s31pbk2gKSSraX7eXCoGczlI6Zzk/hLDYVu
6YPeB/TdFoIyX792S4bXgvpoybwonW1hWPh1XqHzrefd1Vicak19jMr43k78PVkaKAhYVvNTdAwJ
aqbYjzyyacBhh7K+DT7Ny5Soqt8Qop/qVnt27YGli7EPs7PlxpQFsBOaJjEbBrhg6uOkIL5NaBjj
zBILQF+3vR3u580byep/s4H7yRjr6g4bKnAKLJ/f9wEVBewM+Q1hTV7Pwlgs5+XRXBNt7Pw4l5N+
PagbfykRIE+UtLoY12yDXtS88/5ue6BH6PgtlWNLinl+4X/MC86QD0iX88JK28zPLcHVI0klf3Po
v85dsBc81zXY2dMmke/6IyPwBQmTzVmVMD+nkewXCj1UH0DCB4/JpAOmVMvISF4t/Y38oCO7SkQp
2S6CijxXihCWfbsa/5Fa4UOUROWXz9Hbe3nBD9qF/++ECDP66/8uRLi0ddL8hgLht+Vb9KlofqpH
mF/iDz2CYyA6mIFtNA5pK1Ff+rcewTH/YQNAFK7lAorCncm3/tAjmMY/PPbf3GuOoM0NoOffegS+
ZbgmDFUsK1cNw3+gRvjLbl944I88IVBLwBr8C/5i0OsYeMQYbBxBbuDUkuSVsqSAF/DYStoNo0he
6Yg9S4S7E/b8IDhYIkC9Y/qnwbfuE8aZ767m+dvm/ns9wftbfT4jARwF1AHScdqTPz5ljqsDOHW6
YONFYitV565crXt2RuqPQKNvf32wv3Tevh0NHJhL183hGvx4tMrTulr1mL+QWMEEaOtwEQR0InJv
G5NwlzclIqGBnkXoTg92MQew2PdRN4v8+wFoBfhnJeynCunyqHk3Ea2qqba/0pkb1l2ThP/N3Zlt
NY5tWfRX6gfOHeqP9OpOxgZjmiCAFw0IAvV9r6+vqaguMAw88j7WS1ZW5s2QJR2dZu+15qJfk75P
s7G6HDfl6O04mBRC/1mbEZt2gdFPqWoqxpa5AK67trPql2gh25s6zTByW92E/aNG0hCIa30I0eND
foj0/Mwe/euHzjxq6JLS3KyZ+Xtq07qkC7uSukJOs3UR+VIQyRC9V821R33u+2d+Om3/eeSqBrIE
5ArQkrkk8tc0WgZeU3YDQ87L1pjkwV+MuliQW0ICdV1Cjh5+fX/BWdbzoYrEFWkhSVNXTDkzHE+G
VBUnLSJxrqiEyO5rGm8E/9UdHqOk9u4VGJeoCyB9zIpXQWqpAeMyDJIZcjOza7orgoauUqU8Rma4
bzFZkXoZ+Plm8IetnaxrJJgGriq+je9/+Kdq6ekPZ374+1HhdRmRifJazNY8BHb/kIrwLZrabslK
HcD6CfegEi/Aj2yjkqZA0AFusNMBSW5p4nY4S8M87dP/+UHzpAT35o8g4+MP8jDbKR3BJWTZ5fdM
FD38FuwOAvx5+gbxYZtQlV6go3vQhoEK5XgpWsdNSnHL3uFMXfVPSf7v4uD8YyDI2bQHmDLMU0pW
Ps7CWaxRWBSKH5JQKTEFl06mXo1loqyl0f0cQgNc+Zw3WAQEk5OuBAqAuL+oecyt/qqV3q3XXBrq
pmkJJ+nS5BXMzmNDkqdGAYrcXVArSd/Tk0rvcqSqaIKjbKEvVSd6j8rxARwHRh1PJQQ94zOeEpIA
zeptqK0D26pXtbfvFdE8qhpdIC+Nn6lwrf3WPrQyfk+8yu2z5jZvtWeRWfi+BQylQwK/ihwOQnFN
J11AoFm0MPuQHhBLUo4Z8W1wP8k3e29l92BVQFcC89FurTUY2XCpeqQBfj8IT4uif54ywEhdg0M7
17A/vvLSw6yiJJwPqDs8Q6A0Vk00PWBnoiunMdwQmd00ihjPzBKfdlt/rgs+0VDmzZ1yuuWRbavX
ETPDOqrhDVQ/iAjAUkpIpk6+CqbvXYfNPMD7OPJkvr9l/YvpUDIPzpo/aTDUT7ZbHfacMjPCYDNC
XNjXMXHakS3WY9mx84fZAATiysQPgJOv3cr6Xlp2fukNLyPexaVnqPFGy7F/TFF+WdQUrLAcjQvd
KA7pXFHuNaby64S4nAknE2mQFuQVBGz4n0v8Ncp1iMR6Eah9s26nfeQjOKZ2QNZHNz6Yasc/pSB5
5pZV/fMkaSuKNhf9Hcviy5r//V/TclBXvTZm+C/RSSLCr9N7OhWt0RmbFLVuocsLq6kepcpaqBek
LreK94ojH+8c4X4TXgs1exaYlpZhVd1xxL3TJQSIikSMASsm+U1HBFRuqSTPI2gjdCnWZuL/w4JO
ijO8B133X8tYHrCmDBe6Ld0G/kITOBE1BEqPRh9uMXMfCHQhuyTH7VxhjzLI2q6zZkHB1JLtlTJp
lH8pwQkE+WUfvlXSWceJB+ahqZaqbFfeL6eSWNubmpBcQdijVciV6pApMqPzOwBFZibfE8P0SDAY
lIVjxlQ/rIADPC+0i3wUGApOmSHRb7tGPyQ+9xJ2cx5hYdzX00in2BwuVI0qaskpdD3YE7nx4kUf
Iosaz6ZzRiIPpRVTEOI/TTUdWD/Y+KwNdopaQdSAz5F2R1knz23q7RTfO2qcbLHEwWjUdiAfPBKN
MRqsGpBRy+w2qPWYSkbibAbyUBdgE7A44RIe+F4qS95XBUyIUR/g+rPACdKAo44lreQ0aQpjKw2c
f5xj0Xbp0SplDsfRyjkqDFzdsn41cbwfTZ9VLlZeSbdZkfYZLH0lvU2b+JV5gwKvsY+pobJVS5aR
pd98/zHOa9zHWZ5NLt0oPkRYqmyJP45LQzHAIao6VXgrCla1T70Gnmax1PP4lSniMfHecV5gcWO/
8k+vzLRDzxl8KpsVUIwfr4zyjpcGnWJt1qS/VNmN3raXJIOUi1oOKxpWF600XLVnpfj+wtrpSRMW
7ywDIy8GobAKvv3jlfmnfYOGxlkLCBMLDPvKqmu9d7L6DoQaGxtTDZZ9j6W1Vlo6tuVNS2pzi1WI
KJmhWxqTPZJPgsPfWBfNNC6K8tjH/pumTQ/f/9LPL4cfSkWXtjmQW1s72TcWoU8rAh/+uhq0V76s
vcxNQlazu0rEa4xtN4TzTgPpSt9f9vNc9fGyJ3MV5aWsqyJEOgGRjIukHqE4BcmRGkV37krK5+0q
1+K0RTN0fhun65+qNkNd0Q8FpzKs+6p5EuYt9peFkY2bqrUvQpEu22heByeVmSB6IjRuZWI2BSEd
E7vAN0cQArm7Jf8bqvwIGNQn3FQ4xnI4x+B1xupuSrBbJpj1KZmwHFjVnMOVXHbaXJCx6tDVwSj5
LfY+cJVPE4a3BXyhYuk7kq5dpBA7Xk3XWhkCGZbAXK18XHaVelc69sAWxgQrgP4ohhLTTChAgne/
wHwVtFcThH3ZYr0K8uSibZAQdeXSGssbLWkRaYkOSVUoXdm+x+jK91PGD3IMNzKBkxJC9aSUjkK9
CsqXneAjnPcw8dEbYwJS6k6syarZCbPHthgggOiM9K2JXpH5I/DUCAINESUsTRVLK6HYhlv4DnUv
YwBtrYcIldjLmH12rYylTQwgbQvFrASmy9paZWF5kSj9PmxwEcftiOmWbXJoLIK6uweMQ+BnlT2n
GOwAn4YLz89+4nV+yAbeQukTEZr4401rFHexBxfa6aPXLojf4CeJxlLXLaW5RXiVGE7hBhp7+8mg
I0+4yc7h+JVHY7EukxG+mo/juKyMlGip/rYLvOPoMYd3ReFsyAbkJFUb/OlTsa8ITmv77Gj1HjDn
lLKj2BbTMKwgHrzWPhXnGHtaUIp9NyY8mDZ8j4m2DJPHsLXKmfUNFzCiwo0p2KQkv/B64ypouLUq
YXKqh3HrJQqiJ1vZwU84JnF2aRf9FXC555TKqh3Wd2VLgkA2adcFiVL5rfAewppugG96xwiMk104
98S0R8CvPF4BoCdkoRCq0Ui29OAXsm/idZSUx8wpDGJ4Xus+RxsLwWNJHqcGuXURDryIWiuOoZFy
fh9cpxnQLphg5XJxC/PzaPPHrnqnfW0RNciYPEb6gTAdGxKa0osxqX/wP3hOh7xeGQNPRj/EDYCf
eg6OEcCssEe26YLcga0QiA4zFTRaN6Vzniy5Yr2c08O28/qGmnbGKbUUODPluhbItFS5gzRASAkf
Ba7B9odV83/JK14AfrAWgM5oAZQQhlPgwkUcXBWDelMndOcCNX2OhAF43Nl5MXuAziofqSbcs1G7
0mjm8P3uOpJsFmpj30Nw4dyf0X6os/iNDOF3Ui4ct0hBQ/T1osb36ASqz6YOX54RsZeyut+ZOvzC
MLRiJ7gN1QRyHXCxRRU0v0ttljY22EhrFkBa/BcaQOpFF+D7L2woVjYM0hhCT2oEQDUEZ2kfkVaC
eMZqroK+fIzm/WQ7sVETPQ3xfBS3WoPGxDR4EFAJm6XZPtGnBQGhEd0LonExRt4VytgrT0RvtX5f
q+DxRh8IA/CVLhhBUvTJCPxS2cu4vB6glEW++dbUc/q0aR26hPbzgMqSK3LtvgW4QuAe5jD2GoVC
bWnuxZOPrncPhVE81vQl2XUDo8TJwHexgMgGZ0exNkpJtGPFgU2bmqvWOVo64La2BwtrHgkIxFMu
yBgyrqOM8y/o2nihwiZcUIIuNoH0jwEhaKDfaGPfY9p4pFMB1CpoduA/LoSZ3Qn0Pn5uPjQyv9JJ
rlooxJDml02tgKqxeEF+SXStACYTOfpNlk8hUHCTJu1cNSCSivMLIb9Vf5XapJDrQb9OugyeYtSv
ijY7poKutB1Puhv6pF/b103Uv7P9rqGwaw+QHV48mV3qCQDg8IUjPD9aaUgStnWyqscdz3FbxvZT
Tk+Cww9JySkgEfw2K9GEd9DZYPXz6ZhTdJAFgC4D8uyuLfFW9xn69cJ5KFL/qpP9z7RJllbDN2E3
VKXSlCWzNpnMmWRfjSlZq5Pnr3xghbjjkKA4HdVt42acKOu3BJEsYpmGZEtdmzAGZVX4q8zEVGwQ
UWUzUVhjeDc48C4D/pR+SA5jzk8YMY7n8sVq4d2oYbC3BZTCBjZrjQwAdT83wa6eI765TE1rgzuV
XybSlzrpFqqEO41nZtVWfJYGEOAF8kJOGyOtYRq3Q7tS4juZBPHGMX5ZQp+2iGJtEHGqWxfOsiym
bZ7nd0o+0YOdt+34ZEkITJ6DQW4KWjpFWhxwU4oFcJWl3+vxxjfLx0HN7moACQslaZ8Q1AMGMN6d
QvwOk5rvifBQ3axdLc53LTxV0vrC16zqX/0WtObUbrthenOS8A37GWcLE+iZKaoL2pTcGWoFR7M4
A3r3ZsAYQWPLpO70WyKwyy5nXFJodaLo1gm0l5aq/sJuklez6HQE5FnMrg9xS2ZTlhvVciZgnNnr
WPqnrbZDX4OzlYIPgxP//O//OgISGj2ZQq2cdY/ilWzhzZApt0msPOQxp4IpeWn6pfkr0UCOh4F0
LfUlHr3hIpXyJzXQVEveOQyOczENciO9XdWCgge4C7ZlYL9QnHsIygDg6PxZ9QNVkx7eYBx3/E0d
vCZEf7fKzKI4Th0fZq675Jy/Qe15bJX6cSqt37ANeGolGE2Y3hRpmebSAgKZwT8ydR5Yok+XROo+
hUEAu34e7mqU3WWOxZ9cInwRZMc2RLATZCyHZxNS+DiRtOjZBluj/C6wMzzT3q0cizNKr5MoD/aN
4L6QQMBJwhzGIftkS2/kOikpGQCgdGSDh8d0YFNPJluzSBpnpfSsHdrA6Ze9w3IoE8QJ1VFGgPaN
iMmug8VqKPIx8llVFHLdoJ5QbAau2KvGoZr0YzRlN54d3GghhMKuDSXaPWX9/bb7k0h2vgkuAxR6
hvVTJvg4QKIpQr6fBs66VCxU4/lllTKppaJgDY6OdVQ9FhXQ/kaOpLzWe606aj4EXZ89sDUroaM4
on3fv3gKM8/UJMe5ThD304UW+O5c1ZYlr6xF06Mp+Z2Zl3c13cMwpbkKOSUt2PZ+f0ef1LLcEeNc
lZQzqSVap1WmMnD0kEgRuZ5m7KaVKXelXh/gYtY4LBSxBW0c18HjBOsYvJ22nsf2StGCh9Es4dzB
Dl7Eaa4vK/8+imYKoh6+62GlnCnCGV+cCHUdZxR+Vqyt1mn4jwd2pqM8Idd1TgEIeMFlXcyje/7C
OPH5HtS4ILX0tSxWfsCSJH32CF4rDvCp76mKw/m0aaF4irWVsLTg8d7NtUypMgcpKdUlXtCiscVv
rS9vGtBDWjBcKU5+h8PmipovGXxA7/D6IS+blnYdeyvBEbPmoCJHPr8+dXYi0jFm8IucNDnz/Xxx
CtMx/lk6fSFJaVD7OPJqTtql4plyDRHpjhR7iJzU4zQ2Ff0F4Y1nPI1fHGt13UZmTEGMyqM9v42/
JkLZ806dnFER+sWxnJhYJip6FhnVWvrCKiGXY+WMy3lq+n48fnVhPjB0oorN/vFU7W40WgUSepKc
2fyRcObYWBlp9BB18c4Y8I9m+mpKM/h9vZ+eKbh+9YRNOo22ytVNPNIf73kyIwGUh8DobiAimRd9
U7XWxYSD0SRUOJdqdmY2OUlZ+zMl0teiumOrJD1Zf6ogfz1l2MalkZBasU5KlsfM4e86qI1hkgvK
fcHTBCnUV1kr/sz2beLcW1H6X42vf9TGdv9f2un5Qr5pYge//2PxErywl/rgo+c/+p+2NVF/lJ+o
vauYIFVez/+2rW2FtjV1N/pAsw2Wf/d/bWv5L40AF4VEAscCh/J/TWvlX5RRFP73NBLwn5v6P0oO
PB2sCs2I2fpKxBLzAakUHwergb2mNsIpB/PaPUezZSPIutaNWXUOsGJnSAMuQB/ZUgCDZgkZMl1R
oxcXxtTZiz5njRwTQpOQnNI4kTONtBVnPih1rkz+XbmcfyTFchrszFj06k9mESocSjUS/elWJrHn
CVqWTQLwcBUYTniw1HDflNHsCsriNUwsG8SqNWxGmWAlJPODqUdfek1+S3iLsgTwpV389ca/aLR/
0mXy+6jZkWxHZ5S61iwx+HuWy6N05IpqNucY9UseUcusmmLTcvQnEWvZugqSeknxm+qMPYIS5oi3
ajRjOoRtVSLsas9Mu1+8VTQIf0zA7C3U04Ye8TPtGJZR5tLkzpd2NL5ywDx6CnI5Wyt3gWc4i++f
wRevyNJVwsRtzVHZk5+MI6zaBG3nXupOdKGwzl0kgHNtjAaanetnnveX1yL5TGUwYNk+zVvKPCrH
FdnCblsn5hrY28Fz/GuPyGBesyfP3Jk2v72Po2/GXHBbJkcNtsMnTe9eKye10bLUtW2qS7VOrlU2
KT+UIlVcCiTKtuiClRO1MSdOi1QQVfh7jVL2NCbY/wr+EtZ+sxxqJPvTNCUr2h4QYEXb7PtKc3CC
G1sYJ9nB9sR4RpbxaWngu6bkyhKMEFvXPjXgBrDTrWn5qeubNihKMdzmnPTYZcLk0xqEhlZxNQrg
b1r4w2zydDUkZnpmfTptfCo6NX9TnS3Zcx7lqWqAh4pHN+sZG8FYrBSfGuqYHoO42eayuxg6tIuN
SWv5H47I+aqIFFRQJHMC1Pxa/1oUDaOI20bkqesQkLFqw1LHE1/vhgRjppo0/y3j+sCc+U5tw03S
2P3TYeGgDpHp4+WyBji2avuJS2oxJ6r8BzBXcOeeW9by3Ev9NCL1uZMyi8FNy2KHMX8gf92abtps
aJI6dqn+eOuwGGzOWvspKo9CEI+j+hAJ1Oa32XBGburnisIzrtVGP7OX/qSq4J5ZMpAvsBipLEon
X4YeNnT/jCR22bgD+cWYypHXSl96YPSRz9beKragDglWDp/yMHjTy/4I9/1a88Iz271PU4LO4kpj
njFGuJX8s+v/64lkrVbVvc/Tt3Xgmk1Fynop9PRIlVrutMT//f3YOt1d8qoty2ZrqbDNo5txcr4H
rWe0Ug6RW5r7wNsZabru9X1oVCDIok0cOfd5XJ6Z9T5/RVyTo6+Nd9Nh+T956UZfVY46NZFLU/Ga
zS2VgWILtPpX3PpPYWy96qn++s9vE6Pdn5vU0GyejOl2HDKrqsvI7WX2MOynwHkvY0rEMrlVFRz8
ASBCfxJn3uWnxYuHy8adcFQ0fnNW2cfRPQWaP+TYhd2I5iRFRhIMMY8OGU6++tkpf/zje8REyUtk
K8XJ9XTkiEI3I8fJQ9dRinUlEgavT354pF9kHUkBY/g7LCD5JpNozkxQn8QRjCIb9h3TBffKLHWy
rVGx3EejiaNHGmO/1HUqc9ne0CrrsiUAt8/yK7pPYj+or5GPOsoMVefGrp51HB6ryhLloY73DozB
jSgb7XEEAgx00m/3dpNeGXAaD3KE7ZPmhULn33rzjNpZhGSuXkeJdSlMz9tlWmpveASuU47WczNa
hzb3tmqc2peTHZ274U9fjYRLghIT4S9hzIzjjy/W7CZ/GsaAeAy7qBZwTIFU9sm10kTCHYrssnKG
bSDoi/BnnHnWn8bUx0uf7iALjb5FILzSTVn2dIqakVgi4XeWR8kJ/fsR9Wku4lo6QCWmh1noY5zM
imHd14U12qVr9fYuJhOmgg8ShR2V8jMTsD7LZz5sTbiUZRo6MlYFLfPppQQ++0qKvuT9Ko+5PT0a
OchiNkHLlL4RCJZdGxd3op98EDb1nS0GiE6w1aNREBs7Za9ppgGQeGR5BptB2IshUGkAC7BX5ti8
lQ1NDibWLSA8UBvRHimNQ/JN90K4oEqfJxewNgPWU3M6I1b4vOefb23ebxEd/oVALhrSNm2avHT9
MZqZHtjji8HBIyhvSZq7i3IrgtRECg4Vvetq6JJ1L3YeLXRcj+qL7o247O1hwn7PZ/X9C54noNOn
bhuzJ4kCHkeSk5l4rEHcJbEoXLpSyqaEJi8QnZ/ZNH01iuZjIcksOJLwWX38WFrbHIfJA6WdecWb
9MBSW+QO1Emkro2hePr+jj6fYAhrZhbCGGzo/OW0XNJVM4cyLLiajdAdsjwEaX9vWSnOTy+Zi+XS
35N8kIDpHl7T3r80QxMETEEWQXhu0/rFPEF19I/IdKbMnS47pl70o+oNpVtL4j96j1dvNTgXa3W6
buvmOdMgvk6hc0Hezd33D+LPYz15t8QvcsLmeM0spZzMyalZqODM8Joo88rTVZZbW0W18nByr5qA
KIPcvmoIE1yXnngyNMiGEc5XghyefJ1O5ITTbGV6oYc0kjau17UPeQOTnRit5ZQR+hajCt/2IyF6
BCMsm+HMZ/PnRX34/bP2bKbHUeLkNk63ZNBqSSLgo3enkajc2Exu+l6/V3IlXTkGW3xfRAus2dVG
7TS3LOwCPXZMJ3Gi5VaHGgl6xc8Qz22Z4hGu23hpJqCPrfKFg+tWwdxJQALs4AFUmEiueRKkEpIw
kuT30mwOGcuJqRLl0qtXdA8W6mit4oq4EAIDMEyrYDc1kn6dQRtoQo20yPjbhUO/d9khcaH/2MFs
Xpit+Gm3cxPQe9dHY99TdADrv22F8oMaYr9oy3Rc4wK7KlpF34g2GxapeY7+93l2ZWGmNsIHwVFa
KqeS9rQy+xpNOllwhermmnZJpEq3KiJmU76JyyQJE+CDcbwyO5unqtarlAquq2HMWkPAfYwaDLxO
5PwInPEQpUqxKDvrWrYiWkUmHZe5A5j39nJWp9XtQ0d6dNV1dC3a4TEsUKd2cXyf9iZqmKRSNmdG
+jyST0YKxxXOtBr7ZufTISIg9KpIJHC3wRmKNUky6PTIamu3gx/JjdqQmdHk9g/Lq8B4JCRY6VjY
5h6tasbVAq/9rdEb9WrKiZ7RFIjpeajRX9dSogT06sya+mn9hhRHGdmgquEYqnW6+dW9ThFhbGau
OeK71lPjkE/Zpk8TyNT6pRd47Zk5/vPBeb4i2lV2vwjQjNOaKjGnUTqMBIGO3mPSF1c2JtDlRGQX
WRQ2mQIY2mPSqzyIGpEtV7HjFf/GPTu4oyz6Q5Q6TlFuZqB5QaXyC0Tu6+ui4oX4vThCBvyVSVyr
mR3aZzYUn9cB7pokcf6iO8hXT+96UGpbBdRN4YjANujMI4kDItprFmNYfZzy4KJoyCvg7LmuUIEw
dMgR7bKHvPC234/PP+6Fk/FJH8lh/qe2Bj/jZLeIqhgOUjvio8noYAtFzgKiCxETieW9E2x7YeXN
SxZlmyZQt0ZybTTe8cxP+LQQcbBFMa3SJWJ/jqnn4xqch0nLetkTDcM+wyi739oQ6qg3sO5qbQVT
qrlDS73vdSLWcyQUK+fZM8fHeORVlXKSaMXGbuU4707Adkmf6bdJea7Z/MWnMRd2DM4vKkDH01fW
OVhSp3ggic/rYHc63o8koMITmPphfkUCqe/3j+XTzoSn8vcF503pX2ftsJuwRitcUBY3ZdBsLVhv
qZMtDWzN/86VoN3hrMIvcHoSTIyoHMyAK7WunpLkQNLQnWX578mZM+CXY40aMxML1EAMECdjzdKT
SmLnnKeX/q2rnL1FJ2V9S9Q8AbuAugiXPyqarq4q236Zymwx5Na53/DFfMx5kA4BBkxlfpEfH6sv
QwIzVUEMrUdKsBEErhKhUfa1w8iIW7Ta3unM0PVQ01Tj2/cP+lM/mkqGzjmC2hyxIXSuTi7ejZ4W
ZwUF46b76fl97EZOUxBmScJImr+lQA18e3hrVWsXh/Oc4CmPRXhtazURQvpCQcsxcIQYGuen4uC9
bifVu6z7mz4WsDHFD9SVP/q8LejzTo+WPz1qM87exzBsZcFP0Sfn4Dvm58WNSrxk221LvHinI6dB
JUmR2OFhFkJsifXmCIGaHvnJeG6hmB/N6TwFJ3kmIWiqQb/x43sjJYhx6snU7VSmzDS+GhKZEmIM
Hi3tzGarkdPcG86PtnYq1+ynR5uUvjEZzmXdf67G8Q5pQVDEYBLg1HTyQ9gTRrJqGkq9sRUS2XlR
9uturp3EBLMtwSsQPkA6pSsygGcFJ5e2+w3MILqsTBzcVBrUMwvYp3MSP4j6DUHqLCmsGycH4aA1
zSJXQyKW5lRhAmReYpxx557//KecPH+DbivgVhZrekMnt00rOwh92i0uhzCQJGIjVO0694K9zym2
dqa3oXu0DHY3rb1LZXBHkR0rvkMc6eAE+tbSS2wEuPScjqTr6ew+4ovP+sPPO5ktvUDvkEIGKTkQ
t1ZFbMP8CETS1quyvylI1x3l1aBdRdBxvv+mPx9lCHhCcM2qACcbXMfJ469AktbC4sqliPFeKjWL
lQ46AOog2RW/qlkBZnbNnrbZIi0NeLuevQvt6c20kB/E0/RIAAa4HHCJy17zO6iS6ax687YdhQWS
h9qdJD9GNWmDlOmZ7ekXSy/WcFqTTP4cgU/7khFgqWr0BWGBwnQoXmgxyWLxhaWPDyP5dWBzhIY8
W43kmcemfvnCZq8Ai8EMxT55bKIfSXkVVsK2i4JIbpDKLjHG5Bnh86F3VBr5mLY/8+l2ymJ55ov5
av/FVpNViNaW+V8+5r/X1srHnzgGmGf0tLkD4Hj0jIZcHSKIdmMGdoDbDgkAN7uUOMtE3ai+sqmI
xhFRdW77+cnHhNkaVcFs9KTAD8Rr3gf8tc73oacqcV8kLpElnMK1jRl09dobupeOPKHlMK3afhiW
5ggPS/SqueMEuNEEUIk8P2btdTa82KX8pbbpJgpug6q/F3J4Y/bhvNmTb+kxCjk3ITzOKO2ItV9K
f2lbvg7EtX7BCHo3wEYDaBTcKBRlF3ka/Oi79zNfyeftE3dJmYkZxABKcOpNmca2k5b06KVE/LBE
4moUASMMmesQa0evkuscDe2mi5MnZTKfeQuoCFUb5AO7vEyTs2FSLEp9chM2fwufuvigEBCdV4xZ
moeo6vmPjUODnHsVRetSIArP7f7x+xv5Yvpn+mPC5UXxNyAOPr4ui6snbW7FrkMyCNLktFpODj/B
j7V7vFOLoih2Xtddt+hP8oaOOKBJdPP3kW2wgmuwvL7/QYb1+Uui82zhaGFFsiyI/x9/kU0Or9N3
aeEaWEMZ9Rc5GaOWUa3qDBV5ocq9V5rasmPu25mLMQsqKiOVjuDaNKF8mavCzDOyPuN+6+Ww6vLo
p2oje5SJ0bso5CGxBE1JZphn7GVj36oVqaGQHMGDhUpwj143arSXhob/fox2emWYO6stVn0RKkfi
18sI3A+AR7fJvP6A9vIJAaEJxLC6DyKjvWxt5Tlt0OTqgbyJKlDQbEfrpUF4GQ2vOQOqg2WCY5mi
ieJdGzo15X4gnr7AfQ2DVNoXnbFGhjVXzgTkERHU63GJUd4HT63ZHPZT5cCvWXnG46QfAo0EEW90
XnO/f1dz/63HmrzqkR7sYNzOPgj7hYWE7ml6qzZSdR0fxlseVISqJXW5xFxVrqayxn0fiAr9fu82
nqqu2WtEKztVR/ZpTfNQd+kx6f1iUwYtdLrY9DY0EF9ZQ+1F01TeRW+TFeVXoXkjncYkflInNnjD
/OeWvee8WP0yqa9apb3XsiDbhQOODsTmFxMijcOgD/26we2n9VeD3T0ZXVit8Dt0G5k2nuuFzU81
Co5EP8bUkQeIYLTesaw3i0l2vz1P/OwS3SKTkeVmssbLLCE0NAgx8gTjQRrilnwvAo81+Hqa3d/K
hpaGBbdN0arqkLb2hgIpwDQnx6mlQrIRcsX32m8bSwMvEw7buotVRhkEG18dadlJ+Z4qrbqRMsEg
BIkX6ld1EQWTvnBC/LBOVd5bmCCXU1+Q39o99XMuXDEnt8Ymzde0uwIPUqwzDEOzsnBpqMWhy2t3
cnJAgmY5LJVcgpbZjh4VY93I7kJ4om4PKgIj3vBEAgsbsPK5jnJcRYaMLiLlKih2af5SS/T3VWRc
KKVdXcrZrsSAqEmkLZlCIqE2G78zbWhgmrURmoZfY8Oi1m1VUtzXtk07qQKEQwThNuw0olsUeY16
10X1T6BiZjDuuocpoTKphNBLwysjtkYU6LWyFq1wexMhB6P3MPhAK6VGfFbYbAvNeGscMK3TdOeB
2I7L5reVw/lFs/jTD9RXNVCBWoao7rKMqom2sDCOONWD7IDd9FmQrvnQwdsMgQkwzFvhlIgRoRuE
58j0nu4RVp6AqVKPh8dRl4Qp015dRkZK3cfRQrKjtWEXNgOEX3za+RjX1KRTuWsmDTFhYq+Hh3KC
lQwJ121RIzEWrWcbJSLQ8eEyZ+yAoh+IYey6FQFRckEYE3Qv4K1/Qv4woru8tM43EtzIakDEoJIv
epl467hI2SBlyXPSTCulwy2UOaVCRkUEd53s5IuoJGY8t3y5C51l3rbTUaT9ajKx1nWlbbteH8il
F3n6Qm+Kl0wFPwZfVl93BWYopbkNvdzc16FQF1lo4JvS5jw+03v2gpbGYByG19Ab9/S/NxSnlai0
1jqNO9fzhmo36cbjQJytqmj5xhg6NwxaJoCKiMOBCNFVroQB61bWHAg0IagdKFlrS+2aoDDKtbhQ
6+RHkKTYXZJgvLQ60zh0FCM3MImBQgPLCfIZhzUyu1apDqI0qzE0oKa4KA2HMRL3dwG5omuBWGrh
W+2maLxmBcLScBVUL4e+RXLutI6zblNNbvoYPp8ifvSQcdzYt4nbmDTMwLayTWlkUn8gqzGU7bKo
vAUoJHnVVb9Jl4eU/pKTRgw2CLCHN4UqGL/qUaWcvgDafZUNwEM6wB/FAEOoKH95xSYhGG7l+ZO9
TAHwWz7luxrzazNHFk4OWxDf0SBSvdpeGa/0DgJ2HZceDPv01iiwN7OCEMjqoyKxxIPDEcELp/dK
Yhmjn2m6ABHyJWx8/akvULGwo2oPoUXQk6qYYpUSm7qv7cJat2i0f8a+ep3YQ/qW58qN06H/L1ow
SKYgGptJTe+aTamovRsjNVuC8+O75uOsGi9aD0PNZpwSfGTk/XOSqitphVQhxTSblTy4pOljZ6k5
fHOU+JGUVPIJ5mvbCMAc5EU7mW7rvN4MdJZvRcXm1SjD+0GfnVe2Um0can6rvGKyqitC4sykjJco
xgRZvIa/SbISjOvkXeA3iR6mFnA2R8orpY0BN0gwZlmI2hTIHoZyQ4tAnzJP4Ta+r/t0bzZd5ib2
WF0RrboMQIUToz7Kc9XLeUPx8SiooWG08BhjMdX008acY1eEJvoD1vMBsK5BlOpyAMBzPQrQ3PBY
p8s4JOOe08RKl41FnTr5T8rOY8lOJVvDT0QEJiFhumGzbfmSVNKEKJmD9yTu6e+HRq0qhSrupOO0
+rS2g2St33L7UqhadzNaa6kFtjeRCtM1na93hvPR+3u/EEPkGQI56Mb24+X8cyBKqZygth10JQUh
35XFlkez+rnsH+mkvVmNmaIDBULhTdOLZs8vjrnuWdd+UchwHQYr+XBCe/99QV+S14OwEv3nW4Kj
ah1UBsrOSI93XuUwaTc2CZNBFWm0uLbNqeEmCte6cgjjMu5H0X9JZHmUbT7cdhkxnakXkadeE2GQ
zZ/7qJyPpptR1djGR1PvdYLjhjzUBwZmrPy7ZgA4c3MZ3wgVVRTYZwdJ0+lOlPYhm8V3uxxc31vg
xwxvCoapfGrN/DyZtO7aE4yfV7lVCPxlTvfGTFJe3ez6ulvORBv8zMy2+7zm7UdL0F+makS2PHRg
HzZGX9+Apv9Zgsx07BvdqMlOmBNUF5PEZ1M3vzrLLsnGVxaUANLOrGcYTYzTItqTFcUFFQYoPFOH
+zBha/oA8rC3Uf7P6xxYGiEQb0qi7nz7u4FmTLJfjPSgYaLYF9GwL4UjzqmOt3E0HONA0wRu0TQ6
u7Fw9xN+Wsj6ofbTaKlviqSpb7CIHfoy+g8zFz0mTkNkuOK47myO5t7+hglQp8BDhXYxOL4hEouI
3RLd+DBgE53Hk6uW/pamoH0uOvVZatgH7fyEU6beydj27jsjN8nom39lW8NAtBm0+nn9rJzRvHZj
0zM/9NmT7Jv/BvsWR9RM30NPmUfb3uez4e0UCfW7zlTbc2Q6ZLpWBGOKagQm9QDrmeG75L8QX3Aw
TNbTf68uf1nD0bICmG1KFbA9NNZ//Oq5nTcoQomUnVQG1u8q71iY6jGanPXksYcep2r9r0nc+2EV
RagSR2xRPdqh8/THqEH09+/385dVHGIe+ZflEE4HKfnm4LD6rtE7ZVFF4KT1Y+5tUaQxgU+g4h1z
f2xc+sLSL84kjmJphtuxrdgzuv6B4nD9OI1y9pu0Wdilp/TUdKN4loJc7DK7ti2dqaLPYzAwTfdX
1+uOlZe5T8zZjBmeulBDSBDR5JXPkezTB3KLcNTSJm9uQylxot+9qSN8OklFaNGO8MGZ+V59i5aG
FZJQN1QQrvdbJ/I/N6DrRBn7OZU5pVl/b21tOlRURe2wZ9Ig02h+jqGXVc5gISj7C91HzecxXh8Y
YO2bYZVXHqs8Nl0t5ezXdliR2CNNUXFnGI+JnlT3lOs+FJ2bPf/7N/t9mL+5STk6iAADWcD98m4f
F7ld9oZC/dgyzVLk/ICihRmU9Zv0onBWI8G5zfySdfLce2CT1Fuxr3z699vYzqd374LsH2wHXDZQ
en9eyUNu0yk/lfkhAlwx6IKm7yI/uav7wev85sLevhBCOrAiwCLxLtNRrDHUPmFsB17yFmePS6GG
8+LWxidiC15Wu3B9aWhQxUwOjVu7wYKbfY+UYZdjpQ7yEe8re7C0gEcbG396284hTvO9LsdnjdkV
1Qq4kUKLgfZyV2c6lVyedk+U3F4xdeyUAYBtG/Vj+3t8QqNk8Q0DgWYUqo3H1kiIjli8+///9ytN
qBMhEQORsvTn91sWUq38ghno8whQN3ufgLHOywZc/fuF/kJIozfi/ucE2NSfb/XMHDKDl1Vrdoib
ZXiqZ8Sf9R62BSPxiYwn+pUs0mxWxDJpy6o6x3X3wXPnPSYLQUV9iG4AsxMls+E9/3MraiOB5IaJ
AtWru1eb2ni2+O8NuvJmjXwtBsZzMw/EFOXGB5/9PUjHK3NNYZgGpHtXxVGSPKboRsgO4yRobQBd
ayU0lO2QupvnyEuy/NqxZ+2rSD8YFiOUyTvKyidvir4lvfdqaHDFcRrjlY8/kjW+i34EG2Ws25Rq
EKOo1t5A/Hmi5T2plemh17unIkFhE+UdinP5bLjpQ00c9Sa+Iz1G4VpBPqGPQdZXGHeXDsgBanmQ
2geX5ftJE/0SkzAyWgwzaEz//KlY6FWiN2N6GIbpVWnGteT8+feP8pff5I+XePOMJNdrjZJ2SqEK
D640oFz6n7G9EbQIUsUHV8D7yf7Pz7N93v+59EBQllRWalsVmwem1XsG5wOjK+JY7de/P9ffXkqS
M4YdimLRdwmOM2t7Yjdeemid9QYd8plh4LOxlDAo7dO/X+q3ku3NobkJjJCuk5vpvitCXHrYscjY
PhbpHhQGQkel//V2L8K4rvP7mN1Xd8nOKzjXqNcCOLXGK8/9oS9Bt7TuOJZzdm0G77/R+i5HFFcJ
mwcCCS6qNu8QbSW879uhlegkBSyQar7yWCI0THCl6tGtW1JPYiV66EykT6eivUmt7FYsBetJg3+B
8Gwuz3XugF3WkTO79unxkHtiN5odBTmEyywULX3wtWw3zJuvhQMVGgRBPxjL24dWV3Qo1wZQMq/U
95lpBFln+YmUR42H5C6SnGy9lqD5srw7RxWRr/dp7VsOzYYzID55/K9qZBfAqHuBPH+0ypmzudzQ
lC49kP4MYUGWOMA++og5Dp1sCDNDtneVngCE0ZllWvpLJofXrMue5rmNAfHgJSwT4en2NF/q4qmX
mr8JEiTxl1s1AAV4iHL+/U387dDfrKQ4O5EBcam8uY83Z1lSxyUXowILqYeR2a7pvlai6IKka5JA
jQTLKFHfZQv557UYRvDw8UP51e9+mDc/yabc3vIMGMJYr/+8AVvqF7D4lZSvt+BVxDgezDIzworA
i0Fm3yiV4IqJaMHCDPV90bPpsvJzeN1s3LRcxeNi2I/JdF9aKjpL2jkMiTQwIyhnjJzpApmID0rE
09Gr5UF3aMcwdHhz/oXNBrAs+1UA4GmJuOgZ3MVgXwlyUYeyvZ0zLHfDuO4bdCQwBkgR6nbwF1Z6
n4BUZsO+C2Pipk+Dlh/sdavBFLQ7OlN/WDCsdC94+pawcvkAZk5qO3EVTtBo08XKiZ3qZRlfDLWo
EzTJHEKZHcpFc8K4pRyCuf+lUtD7TU8se5wLv0xpnxiqyvNdnf0FMHzkE/sDfqNgKrpveUn9i1We
rbEp/SlrIwJpYpcgB7JDIqDywTChxaZuDqPp1RCZ8MWkt9QLwMGuikyWrpTferzdvja5TfBNGV67
Y/ZLaURMr7D6FBsNxalI1VM8Q97WGcHyZh3xTx31BqvBqMwfEzBG0akdPyTzD90aI1I3Fz209TVl
PlP7qFM/TS9+cMvkQcbzy5DLX85X+LOv+ToF5SKxhk7yghB0MIoirExxlXnRkOyWE9zjWE3YFc5X
kWKQK1F8AFUDr5iaZwTR7PRhTVLFzo05VBaqTMpmavda0x+aVmN6XMrYj9M8910YqbWGUiC1RBPx
j8HRYRfPpFoVvll5Z8Glsks99JKVqr97i/XlN5qSivlnigcbH31x6vTsxD1Tkz7YnTEI/dSolJl6
9xELKXKy4TgPTIXDqv1Em5oeOqv09r/yee2Dnu9zZ2zzbJ515wXnF+1s/VMaZWlg5MMNNoWVEsRp
DWORfUFXEiLDj/yCKSGsIWeIabDJcZ8LFOjLyAXKpJLYXeJTz9rtrA1zQlBKAleKuJ70eTeSJ7qV
DyvzlM91ZQIcgi1Su3KZiuKlLShIi21SmfK52dF9TdIHQY77tdA/D3lF3yEZy1HW0vbn8McIPs6I
+C1084DFZevd2Isx7Rw0vIVJ0pCQwICS5LE+cwGo5/k/qcik8mwu4zKWN+0KJzggGGnc7GlBbk/H
+2sO6naanfLRFtpMNo4km77RrnPxgNUt+akZ6a1ECEPFhZM9TnV96RbRX/q+5tIFfd7T+dsQPARl
TEXZBrCRSzKLiey9UheHVjDQOvpt2ZfWfq49+rxnCVIW5WXYri+Gk34vO3iJ/oEpnHxLIPXYpXdl
Wmk/4MfEKXqcsv4n33i671I+e2R18mDU6pOdUb+rY0YlY7drD4vdkczGqbWfneZTw7UFBIWbWLdH
5xhr02un2j60NQQ8QNXejgTQsLIjwy+nM9u5PDXzo4yMxveMZ4KPEO3CGFlplp/SiewIIwKvtTZp
b2w+sSi5x8yaQK+0Tu7YH840NnEe0K6d1NwZUfuTopUHHWXKTeqsV93LrePo7UarGW6cLt3XeUVl
ROeOO0VlQeB4mk1mOErq35tNJWHJ59JvTNTmRjzyeF4Bv03FFjW7eJEb9ytsIIJjHaBiaLRd5hi8
NWlQRuiZt+7oXPQiNXdrAfwOXd/5wLhUexj1cYxt38x/2q1zr7kDtR8vheudmVWp1M1NE/8M2AO1
n6UX5X5kt8wPNV4LYx2JmYJHNKzVAQ0f79P2SYvpjrQr1AJlbtOY1Zl7MdXZS9XXbSA9Wh70b8ZY
9cQlWFA/dRakWfYzx81I4HBBy2gfGPx/BjyVfKcPcbb4aVeoM4Eo69H0vtJuRhFLqS5txfwT9VTh
bQ45czGgkzN1N2N8tazppc0G0s8lP4Ve1UcjnbY0j4FkKP4uI9MuqtRtTsf7qs/dIFUa0v66hbJc
5GGeOz8rc8BOdyS5CXFRapBNulxEWcmA+oD4ZOn558ZogpxuXbV0JUKG/GRNOjFnE1o+U1UEHg22
2unNc9Yljx51C0U0Jz51VoQpqw2modqyGNQpE4s4kVBm0DY/RT+91Lqp6uFXYc4DrBP4gZg9ilgT
X6pNT+EUKHY6zz1QRxuWNh1gkxhA4sudBpGLI6gpfF3hzq+xI43iEgl8oh7nwE5mxWkZKHVK5pUp
0D03S03qFqccPI5uTt3WFHw7mj3ihQL+vs2IqoIGIlURUN2urCcPc8Emd6XWNa7I7BPo/BigzYDk
jTM519ltYsiRUMbUDhUZoJ4GGb+qByupjXAl/DRsSvOLitXX1YA4LRee9GvDAypVazi29e2a93rA
1+ZrcrinFoDej4gUQY4kzeLD19FPnZihOI4faKqxz33xXSX2txoAPhCafduX5rXNdN6/m06BkRGB
uN62S0EVXNaEveLBn8p5ZZuUnyyzlzwMqVTqPIkQvyA2S2+eunwgqqWzeS0eBFzM1S6uuatsrX1V
+GodXT04jnmdq7wKdSOlus3RqUfKViTb8QMWw0AlkHB6TI+xy3a2j1PT8WfXaYjMQ92tKXLTC83y
7nVNfKknSVhBnoRN38KUaBK3jXG3yrzaF87CxZe1V0dFsZ86OQ5MXBh+MXWx3+vNS1RDncvSuyfa
KlyQt+wqu4btRF8Ta/faxDywtClWBArRCCgUn3oXKaLE4BNoK3QfZWlZQhaz1e3dfLifVnxW9AR3
h8rA7CIHpocF/AbUxoF+OyF4YBYHDKf8OkJqkPbwuETbRUl6Y6f6N8ujKSjRqERwIjKue1RosRUf
J4exdc7GhvpegJyo8nS/tWI25/pmLJ0srHn879aKM7g2BwrSwB99J0FMw0FCyniVmAdsJx3Caz2X
NwKRiJ/rqvaXfPpFbwxhm53+H/XrToAhOEgWU/AsW3/2ZYnUj+uO2xARhx5fpUaIePFEvOKwk25J
yRzM49AWpCcJouLyiYZXo4rJgNPNO8ywdqAxBFI9NN3rTk0ck839HFVI+EyGXo3TdT9k9iVCFsFR
CGWHh268KVcx+/iQb5l66iCtyKayLMUzcKL8pFwHLDGQBjGQl0oIUUOrE9o2JXTuohIKW19kEhPb
BgdxqN3ovixlGrpduvgtYf84aVbP1wqBulYozhvWO2w0Z63Vwx6JQUiOyCHBTLsb7fqr22xqCndi
9o05V6k7i5xoN3fOvYDzjJXh7lt2JjhpUfqmaERYNKl5LPvoiCUtfcqs/tEgARGNTf6zMgYmTzcb
/XULnnLI0CfuTcQXaoDkTLKclZia38SOCOdERrt+GPU99igUVBkNdFT8FGRX4/4hsgbNEitqMFNS
cUC7yGzHNbTLCnM5xkVFg/NWMZ6bhp9X2k0699WRPHXjg4XrXcUodmMTWENgrwfgetdey99Y1Yzc
UWjm2c/IWEIz29YGJTxfESdogNoGy2LUe76UE6u5GbZTu/Ltkz1Wbo+TJm99oqkps17M8bgs7DON
bCgESfvHpALuLL4R+TIEGhfbB3vzX5Y0Nmb0XwCwKLnfwQlp5+RJAWgQMsS/Di2FW8igauHluwaX
wwnE5mWeflS5IwMrG4mdZzAh0qUD0fdIUXfSYe8WGP0wGF7yxPuIn30HSoGPEZPibnYOFzzvDYgT
LRTJIwLBat1ad1MHpjtbWv/BL2i9Qym9TfbK0wm6DgTnrXJ0kwQoSUvBAevAsktV3TyRAXULPdM8
Y3t5jQ0kKKaiHTcvO6K2Fo2w/63ooV6yo1e2CqXDYN2hV6v8GRfgnpieb+442UcvG+jVrOhb1BOl
M3sX1YN0O3IlvPkUJ+SfM86QHG0XGdoXr9upYbK3YDmLg49O6ydv9K54CtPP9uST9F7cYr/m6o70
V9Mr1K1M6g96L94RhXwXEM74aATfxzssa5WFWeUuqcdD4yXUZxPrm4HBO3o+8A9NtRvil96g+P7f
sMVfXhZWma5pSCsTafwGHf4PWtfPjRzdakmoT68pY2wUveKD4x4ms6EOepT4r+v4jvoB54Mf//3t
S8yJIDUJv8jmazPfQLGzzNZ5iNoE62hJzk0HU1QNxXy1xgVKSGSXJWrlvkmgEkr3R9Rnn1kXlB9b
xbzzVEUQnZuSaxAt9JRxaToLVZZe7zqA6w+lhSZHl2TbdJjnuIE/xNff4V68a50qF6JSbNS3bzNE
TLetNT5gFFoQ6jutjS/wu9rRhXXfk0n8lRhSnkjjkuyX3DkLK2aS5NE7Ns+Owfoh9Wn0dUbUoMtc
52hx4CLT+yWqKDr1rT6e+5LGRNUVp8nMH5DnscKYNI9Y0SeYTbJvtxtmNuZzNZh0cGrJYztMrOyJ
5gt05DS1ZPu8ar9pc0WSr+heeyfi1ddIBkmpvSpl59dWY3khCohyD4f0NTvtSCCYoYd1wyiOeE/G
o9OsgN/rTL9f9jLEXXHJ814G6UhZbDwmV8ustZu40O5GxQaWieoSS1c7rDbJjn05Ea5rUqrm8DDc
MU79oLok8+tS/kwb+xayfDw2ytB3jemU+1VXpybi325V+8OZWgjOfHypZxBXqOpDsZhfytVDSy2X
8bxKcFgSbg9GqrXHrLjN0+dMx14YZy3rfDcH/9+7hDT0zWqMwZuQ0Lc5cRJB4KKnaRQqpKkBzxTC
WTvvpu8w26eovHfb0aWXZCr9+3V/c1J/YHmEigmAPJSj3COkaP55e2q5Z0V1OkQUVKxpKNT6GjWD
C5xOCmZp0LKBrKLfE0I53sLGPZET2tyRKYFc2LuJnLk99lhmD57SnrRojUmLJaGWCZxsc7Ri7C1q
lysjOy5W9KSxSN2ug4yv4wJL0/wwtMUKV9UBWjojubdy2PJh4QcZqQGk9uzKCEghtw/Uqn/EI72j
LPjgeFL42IhdYJTePIBmFSmwPs8Li3I46VX3kurWsh/c4Wpr2a91qNQHT+T3Tzz6yhAQ8ETHTvAu
XW3wWpXGSrhhkujM3UNKTaf7UdTh9nO9+Tn52wmA4KNx1P8mGf7ntI07IwV42II8qMXcnvhW76rd
Qnj+v6+bv3wYzGGIyz2it7AavqH/0LC1uTEUbhjNtr4jnYDo7Ea9/PtFfts6//w0qGww0OP8xH1B
a8SfF2ckFWF6oIthYQxWSFgTQeujvF1y1GiTZN73crYAqcdsX5vwwcsfAa0pA249MutdLHqQCuRh
jKVfWqT7limbQx6XP9gV5wN4evfZmz36P1PEdSla+aM+JEd9Ft6ZehY/to1Q6Fu7Y07d5b8/m/W7
hPzNh6MWjE2B2Fqex2+FO4APbdTopgizTPW7rE2enGZOgi6N1G2Xf/XK3j5xOX1d+vGsaW5ylzXl
a1Qsx0WOD+VosnIRchSWsrvhli2OcYKyR83EDfDgAAByDR9EEZ1yTSeJW+mv6QxzkspAb7ZO0nwk
otRBTdsW7rofZpQ5RqNbj50X2cE4Fk9zvzi7rIZHsmNuWEfmj1lm58DeovP7aUKxULEguGutAlmg
XIWdKk4s3UTxE+d+ImpvRe07/hoVlepptlSBSJDR0MdQfx1JGwiAScCoTNi73LrJYQEOiINNsqmz
z+RZI+JY7Z8qA6PX6caaDYpv26Y+dSKu91VpdYcWNmx2iA1NxHJOU46hQhMvrd0chek9TkTf3ppd
fhs7Wnxs4lbtbUksvhTs2DJv9u3qlCTiSDKjRyM6p33/w4nPSMmq56k1LprHtmvHAGrYn/jiuk4+
lalLWUTXkfiqEfeuxqukeYB4lOEgOs8Ohdd+d11GDliCehOnLCyxyUgCb/ptLolbXnN5WaFOaJbo
LcphjYxekYrlfS4yEjuldrFRb+2sDS0AeGu3DJ5v46z/BIvULm5CPJrFgXBKxZes67obnogvyh5A
M71aO4qsC7zJjW9U3gFG60VyTFMmLE5tYmjFFtTRq4NkUbzVZfK17VYdrt4udnPUU9XWrdk+m0rS
XRKXeRXK0HSjXW73FNzY0XOZd1WQVQq9beloJ9Z0925qq1vQ4gsQUoSCa0Wh4YyXOMrCwSUH2qzd
MqwzI36lxSRx3R2V2NS/NuV3p+TI15p5vLHNSV1zZSFeG0V3Mp1e89ETRwgRKQFZ49o4UoRTfyKJ
4D5SKkIv7XQ7khr0IK2FSzPUiE1nMPdS1tb9XAGFjJ3XP09r/koMMULxpXxc0aHxUQ8TBvKzqCkw
57n/SaV5Gzjk3xKcNx5562Kv0F0fZCSyPUXu7kF6UU1qdHPf6uV4BkAcRhnfyaZGdDiLIphktJ5H
AwajWZ+6uh19Np4QN3p9WzowG/0X5GzJF0rQuvM41Se4B5jCSlbHVfblHp/IHWt3+SXu3D0Ycb5P
q7Tfa6WW0IujkyPhfTH0JjtG5PvvNbESdp94xWWswrGyzc9kvFcuQCeymc9jGu+ZuiyINoDbrgU7
7I0+XB37YOTT4g+dufjaWiG7tb4CoBq7KbKtI0xUtte1jK5opN00NsbfesTmZ0LDw1m3mJmR/+0m
3a2J5ZBYhzILMZ9W1CGbbRyolpbrrEeSiVfA8bkLrEM5pcyHDneBrOhhrnRz78xREwwNfxNx1+Vz
k6+3o9stR22NplNCxNXUR8W1wbK0s0rTPk6N6/oZAy8w+bix+wbmMIfzS6ipDUeSoTahtLHPKHQm
xn32aw9VF3r0uUyX+74y+QqaTu3beDq1hlVcvXqiKj23NqIR9zj+bYFWXv/lzB6oar2SJOBxGnVr
Ko4g8s/RpB5qSjz3Ca6HnedGoWc1zY5R1NqBtveUOLtWYLb6p7JxkyMR38EyYGOjBfzF6iPjxCiw
QAXjVqjNPohN8Cy78MZ71d5k5sOajvVXlLjkXHegsblIQs6c5QiIsrA0pvJumar81hprUKi4ESSx
SmT+0NhZUe9mDDTX2ksODVU3p67iQI6I6zHowkBsdacRqH9TD611q4v22oqTV+G6oj9m42fxpy0L
VGJtVV9nM3T0/ps16vkerQ8XlzOUTzL5by7aZddLAUNBkDN3Vw4sMNevrj4dzU7qfuNKVqOKq5qB
+NO/H43O+9EMbQ+pWTTzYn5nTvvzsT+jzDIWlyYOe7Yaf1mW3o+d5puXoS5gY36m+Ho9G249Qeri
7Kn6mXx5U1semYpo7mjxFhU0B1SLkR+QvA6pOOta/XXA+0ApyHOlA49KG6+VnaHTYhpfjhi3d50+
B3z93sWaZ74pg5N/ni3rOoJTGaZVXtbWoCHImIZgbDF00eWznE0jXg7aRFWZl0MeyCqOA8He0G/0
dG2y1VuEmeWVOFntfHLa2PSNFkv4qnHdT3BsIkX4D+Ir966bfuom+9uAlWZvqaE/dlZEhfbq6XvE
bypMnfl11vruipo+Zkp/ppybppxIbibEQV2mKYrCf/8W5vv13USbDnrC7w8K9lamPg0NJIrgt2i1
JTupbl1uentMAzkUBiK+YbjQuPZUciyy0bfL2eBYr4zJvrhdRbOR8j7rojlPUJtLERc+1zOSvsip
OJdmSR+oGZqj1p96A24MPv400xpz9Tjig3E1KRfIMue26fm2//253gNDZBiSckAIPZl779CxAcWa
Th2hEyaDqFhv1u/QkMhC3M7vkoZOpNEjvEdHrT7Fi/4BJPL++iYIji4IjCsE5RMe+ef1bSHNLeYV
48tSsC0V00Hl+mlKWxEYc3Pdnu8fTOt/fUGMlx4bAbVi72CwFmpwKXhBVcgq1Kq0uYXyJNLBhuZh
wD9/FKLx1xeUPIIJP8W0/TZ5Kq9cSwwTgzsWh5NrIYEoR0FZI3mD7Ui/CxlxH0W8vt9ICM0GYEc9
hSzwncS25X+ZaHjjM44eoDb43I6f/SNQ6W+vws+2IVmAM7Z8o8Fx51izR7uUrMvxS1dmwA7OhyLC
9xcnzdQInqTLDSfeZSXgBsRMmdV8FN0iPMoDNtQTlzBh4y7Oh9SfvBi4NLsttOnzv2+Lv/xuJANv
pmGAJ/obNj3c/6yP7kx2YFQgaRF1e0XsvfULCQEBE3uHQdf3zYqg8d8v+U5it2VqYTdByWlvgUNv
vlFMosmiBumEE3PNJJaD5LDw5STyXdR1H+zgXGZ8gj+3Lgof+FbxuGwp3W8d/XVqm0MZWU5YOGaC
RIim3SkZHhb6gI59Njq3WK2m7Qpa5XoHITkeDM6hvdvEX3Q0oz5xmD84kXF8OouHKatYLwW46y7R
sflhCQc2cbK8vdpr891oNNyCutlc88GyEXlUFXbT5stgClrQ2ug+N/X6HBGiHjWUgbYtPlzszmxf
o3frwmKVXTwGx3HLMp+4wKnIKPOdVg3YEHBq+ZNR/QStysNIaGPgyjT1C5hVH2Ky2xX6DBclrNDK
wXZNjvCdOYiHSrFY1S7MlFO2e1Nrn0buSnYSpQdkzij4anVKndK4cWdmjEbVTFVyojeJ/6gjDARV
Q9tqj4dH1qoIANqQMDinzpx446mG31qrml1TxHdLHucHDXW5zMruWTbdK3JmQCEzYejue/Ngt8DC
uvgZR5bxhI8OneLoacfsWPXmXW9Q82ra6lAkfYFiybNvltEL9XlBicCXRz1WwwiSG8mOOEN5+Q0q
j5kYMeIZkrkGWHtaabhMatWhf0DrL9exDgfEeXmcOYHoyqs7G4OfSQDWvm6uOEydXUXMgT80SFmb
yTlGU62HWwGMQhmiWYPwV9QYWzXVvWmpoM2bC1KzJfgNMdd9+lUzEfI2/RTtEQqg4aJ4FPfUVZ/l
vdYvgglLz85pjE8K5pUnzlJqewRpJNbjfd2PhU6hVvyyAJPt0Wbe4df+UVv/STnOVyNv6UQr8TqQ
HRW3FspLgZonjSVJsGYVZoTKcyy0FGrkxrNdoVTknrWOXp8d1oy/cKhyuF5ccAe7cg7J6uRHjKRX
p4v0UOu56xJUwr4lCdJ3xc28ds6xi6p7pcRy0xZcHj0CUXjzPcUh1C7myNNU7hnhRI9MmKTFFFoR
3d40te2mkVw4iLCXKDbqE4ztc5fVxikq+X1a81Dk1O/1kLyXRX1StLIGeb4VqspUv3aR+3khg/CS
LlUUmDR87boWArhs5+SpWibrYKbVdz3J741+jp7zZ0jUfvKdaLIPa4vqxgXrNlsK4FxSES+thpzC
TaqHlHAsv6iq8h5rGZY7LS3EqVrX2U8TewpknIhAr9LDWIPq10VZ3thTd009DMApBr4zPqqJJEfr
bCfWL/4kutGMicPC9RsQNzIyC++AgR5dgC0QH44wKWVTq5vBWrdGtk/pjBhorNxfSpnykdyBg6b0
y9zO0zGpng1Tay4lQqLfN5I7EDVBj4EBCOANYW2t2qHOLCBw1cQ+ORTPir7C41BruCidRQ+stJ7x
vCLXKSCm2GnZ0nPBslOOSLmK5JLzQrdCtMcEwSZ/DcjNYmr1ft78mXWpP9SMpIG08+ImLfszwBMl
wI78JleC4Wu8YIE1x87O6rCXe2VifEqcQ7OpBaqldkgcZ4ioS4HQnu7IwCIheT+0g7Vvh/i+0Udn
T2jMY7GwjbkaObJ8Yy9pOjOtl0kTIkcLXDPJAgr/rjls5KHN97IkfThZoRkq26CVCYYwSmPjEK/5
0VS07nUGBncKPlO9eASj2FOuV12qcaBQzaMIqZjWYb+kWPEtcYoyQwRxqdehUXjcH+lMTe9Ms6uW
gQ/G+GhzQ2GYZeFZ0FFg1Ev1vZWvJNsJcVNvEk7CHCFGsBjUjnloJi3dm+P6IkeaPeFSYYZG2EIV
O492RbGwpIGSiDLObLOljRpxSKMTbjHD8FPgFppigCA0KeUcKeYJpnQRLynoikEgAoKskqC41SSA
0cuDNrWft2Ibfxb9E55iVCQ0D1Su0Hxo+BLJyqlr0+qw3V9kj2K8GDJ2MzFzBaW2drJmQ9wRYX0g
IoDYlHy+XwiR7J12vEQcfHwen0VZ3LdtnTxQMHdr5y9GZpqndS4P9WyXrLseO2894qIlSRptqwr1
0FhwNqJXhe5ulp9Rgykcj1kWFDMI2VPF+PIZdVq791w0nyXSjv/j7EyW21ayrvtEiEDfTAkQbCVR
jSXZE4R8baPvEk0CePp/wTWxKYcU3x8VVTWpuhTBRObJc/ZeO4kea1MobxY5XWYDj3QZgX80gh6I
lT6rGkaBCFx7LInGdgitoXkfFKk6bhOsDWuSHL+/FZOHRxYagssuUIf2x8LwatsiB95mbXYeJeuG
ThpcTmV+42RSn4to9ou8UUOAG7MvZ5NMqnSq1k4aJM2FhJyCJLxtkrZnQ2PIl/A7he6ifbGL7muX
o7EVl1lf2sCsFAjgbb+zepyHuRjLc7ck57Gx7vFnursRwSYGjmrLhUVlr4q/l7pahfok48C129JP
hm+1abR7AZRiQ/Z7wB7/SiY14Eq+Ua61tEFYlb9HjXPJQdS4ubuZxwxJFKgFzex/6K0FoKRkSdsO
KaBqHOa5R4RST0aroKkRKbnfknC8JoKpN6ZTeSeZuQEqaS6XMw9whki/zRpGmF2EIGQptAdFwuSP
8qoI3Ei1gqiuCtpPtFafbA7ycE4okArPpdSZtyB6rH2juIufFeqjmReP5gLmPtUy8LAAOTcpE1fO
dzbcumSIuvwqfsokTm9bx36d7fz7jOrzP46VZ6+qyy+wsTeI19OdzLyXLK3J+Vqob7xS4EKctfJe
sI7xPqks8IZjg6lZYA9CHKo5EiiP/6tXn31dda8IaaJ7WpDDLSAbiLBuGKPwv58T+8gAzQzGuhDb
AhMMo1tUxAOeAZedced6ixWUNIXoLaHQ9ZJyuNBD7QNHGVI2NWU8J6045/FcBiABgwL6084eDRRO
Y4ceZRn6O0TY3imbkDkrVndIEBzQ52qhZ7+ypq1DJ6YZk6H9KE3gMEltzBcp7r3+u1Ys0ZEIp9sh
ie+ysrHf7ic5J9+q9CIaupmevVgndc5+jJb32iLJqTU5ImJuaDwOewE16Yx6+IDoOoUmjICd94GE
0SIir9JZFvzstrLD4n6xVWmd+7h5cd2jwDgXsGZ79PlV4U8jz7uTuXHq2uHc0TrxEfDVIRCThyzC
S1Lblyoaz7oN3TaurOwbMKpBmFtXwqAtocFschKYQfdokEzmOujpWWKZObKP6XurRcdjrcRmMeYX
w5En4oMmCAI9zcspD7y7bsKnkKIkPc1pjvSQ3oCSJNWWjaAPDBC4FT7NhwxlRu3aE9JBCs6qbfbs
ofoGs0gwyKdhMOLHQVSb3/s5iuYqbEhlKXNv5zUDrzvllDs4DwzUnxxeO9r4nY9NixphMnzHUHYe
HfgdcqtxW6nuBpeHE8AQSemkF/R1o3mDzGgu0xvFyL4aJcUoy5nABXqZOu7Ts0r3lzFH4LScfP0i
OUtsFyEV+4UmiT41CignnZufC5YX2cW9tZls7TmXYjrZVsWm7a0El8qxt0VWvSKnRecWe4y2QdkG
2WTA3o2i/ZR2zW2nj2Kfd/V3syyeOO4fl6qSgcg5hETO9oU+9svcNfuY+TaYroptNDce+W+Cqztz
U9mDtilSE1KETjRS1krpD4Zx7OaXteTOKqq8WkZP0TJ0W2dCvdon5s+awFNTNjupQXpNMOBeyoHJ
SI6+q9Gj7BTzuhZ+0xbVTivLU693N1jzvlcOa603SF0sUN8EpjGkTFLKdRbVjcHvTTMxeDRm/bWU
yc9psRw/S8Y5zDXP9wyJTl8nDTU2nryiOxUDS7WQNNwkNSo1x4kL7AHy9Xhgylm43VYru4NDRmnR
DYhN4uXFyjD4IHFmijXEr1r9KLsYfGuBXs0wQHgbUTaGS8xsSck0NPYVPk14nlRbGKpEr/XQTFAM
F8nt3MAMnIuZrrtIeLWt2jkuif2UD1a7qxe7OcdyXhElX+2qS25tvFDHcTC4BtWUtlbX/optmxTr
wdr2NGg2U5PblOU/V/31bu4knzLEKjeSfjws2ahsfv/Oqewha2P7yNeSLi75fw/DsYvQr1eCZrcY
e4gw3cWIYD2NrfzE0/feb0RvyqJNhtvaNVWaK383A+wx4waXECHbKumjVxivtrCq0My6rRtJdOhe
/MrAygugeJRkfDJzaD65rqOjenddt1TS0ta5uYud+Hqe3ZV6XKOXUEOu1xQ1ZkLyyILEWlqG3AJZ
H/e9zmxrNEmA0lZXryRC8jViebXqVu09QliKAilJUhrojPVn4lSNIDKSeJ8N4IhE8g3E3w243vRe
FPN90lgiQOSXhEN224rafVAjQsMimJiKlhn3wNx/ak4cmi1I9Y1NImsKJUe4Uv81t1UQF2X2bJfT
s1oNOGB0Qz6kTVofaDbHO2r6g9oXw4PVKf8VhtcdsrF7baIofzD04WsVn7NRjC96hBWiYOS4xbtk
hKZa5GGrV0vgaXGxB1XpfUElnAdPcdLamKsLjqip972mIk+xJyI+Mq0b4SbjKZcW6my32Xdd4QUy
kx32kXjyGc5iq5nwWRBSDswrgquEWPmcdK1zq7urc5N8E6euOdzUqQlGKedTbW7oWSrnosoWUABP
DAfaU4mSGGN7tJNezqO3s19Gx/onE/hWR2wW6B1VQN/Yz0VXvwCPuO24K9/ny3xYvOxeNZfuMlTJ
wTMStg53eNQTfQ57yX1GV/pbzUoJL59wL6hOnoWFE8VhN2EOG5ty2XViNAOLs53iAMCMTYvEpteI
O3tbLU6ooCN6LsvpVkbxVpRjFRDRNW1n5iks5SSMGuV14IrgTwg8d4tpP3mZSYUnuq9QzI0DJICv
UFBhU42zuZU1sj29kmB21AYvGfnKZhHtoFKT8t3SpM8G1HxcIM1JpaWf2PO9rZfKASnytviS8qY+
WbOj+fr3WsTpy4RC5i5Rpv+G2EB2tfYgFhIrEMXXfmLpL6TuFWcNdnyIhrw92atfhzRqNxAcDHs2
leq0aPZ8gLuU/G9PTXWLK1MsyZa27yqLd8CO2E4l0tnF7DpuBxgTPUWxdtjHoMyznoye4ZzSjdWt
Nd1r8kZUo9yNrk3GfK/M+ywuK992GZU0tRGfq1k/g0fX7lpXY8Q+KM+amJojJggi1CtGVR93BbVV
QPJ3nw5ewoqKXfvk6JNWocsfncjYBCcMjmwJM1eN/BSjObiSN+KIwU7BSVUdIBuS5IJFu8tq7mkf
f/z7piTbHQFpOmcMRqNr4YmrUvqkBd3xWmW8Ksv+R86ExO9lXflNND99/Gm/d7G/vyxUd/rkBoJF
NrPrHmijdllnFzoSF2VinzJGN2wogZCS3wqlxgMjGS8K48EGY3TS5uil91TFRxc4bSarabaLUJNt
LtNmw5Q62zQaHpS6o/2jqHDI41H1y9mcUC5zkPZzemdYuTwWrrZbpmTc2ibTbvogSBzxAYRTGp9y
d6aw8ZZ7kxLCbrhUFl4DCm8aMG4Oh2IRHM9Ka9FIsN+ILGjwmrDAeD4pq0x+/fj5/C/H+eoBsf2j
4kVrhHzqGsxZIMqNoZFgS5wi9eROjl/VKZ4Mcidux0BLIY4DBvT81FDemHXieEEr50P5bcCIKXZQ
RkMgZ3fy4Yn9HsjeteXPKE4JYiwRogxDChpOlKv6Liib6KHPEfmbs/4D1MAvcp+YydJ9wzG8aGeu
nE9C66cn00pE6OKLDAbLutEny/zaAZv2q2bkH5/px7nBt1NhOdqgv/vW1dnw0t04KYyuxLPqQ8Tc
OugU5yTa5TmGTXGZVpcBWigmJaUSnWfG8oE0kzm0coQYk9O0L2TUahtQmAUsfn3aT6Yrj8J8WwBC
QrzLtVfTYhYptGG4icfOplyuiG4f64ucvPwW+ho9j7ZNj4yIgzmvawxEbC7DqA0Hqy8f5iYWQZOb
8a6QJs6GohW70WS+agkm7U5E+lXXQ3aVbntZ6l7ztbH7ZhVjc19W5aNpT8MtFoBo08I42bm07hYn
oYOrn6yWw1IWDkkXKcHaU0mxyp3rrOtxA9PWTzmtfJyBr1ppyoOHY2lrTO4OQ0WQKlYc6oktjmZq
nVLa8DtgoPyWQ35ENG1dskY7KsZUH0ZkCJkTVUcDFy56Bou2vDtdHMKC8Ifr3mEeoojbcaQHPeA6
uHCoi2rDVAIKPCiJ/HCZm3cHO3HcbR5UDMn2NN6VwOvrtygjwbeoVHnsC5YBIY0AXovkeaQhfkqU
PjrO8CC5FLaPLOX5mXsOF/3S+K+CS3gCfknH2FCP1pJfcNPdxX3j7jmpyo20tIEMeyV0x2L27bp2
fBSfwUwq9NNiiBNldN332dlxh1dQYtiBK6sP6nlE4Gv01n5qe5cIL6y0g3Vb2SmWFeuU4yIM21QF
OjqBOCNyEeFWZd3USv4YF7WBd2PUyCuKHyUtWGupvY1uJ/eynlEtlMaPdM3WcGqNEexpJoIOfiad
RIUBScl4d/fJC/5e7AwvXUXxyxNgRnk9oDS7OEn7Jgby0sznbuwbKAdVdUJ0kJjpHZz6bTLX6HeK
+FnNofA5UVR+Io9niPfuyEEC60Kt+U16Alf795GTWZltRGUJh9FMFGJW9DhIvWk3rMR0V69wpJUm
VkRR+zB16SYsdO9ZU5Ux0cagKtEq6sd2J6F/1dYvegbWvgRXS3DTdIMaR5/w4SKVyrHqY/Sacgyf
HcYXd+og3yOyLlxrYyvENUyYjiGe1u22Vp3p1qDBXQ/pGVNb7DOtXzYR93G/FZc4te+yWFMPI+1U
kUtwCC5Q4axtEKiZ97Vn0Y0sHlDEzZiURgdFrXuHrs88mIpxMy5El+txi2PKepqc+diJ+oHdnw62
pKNT9b9wjS9HA69EGZOHgHf0AWhlsl9AU290IX/SEA3nNqGRADR9XixsI0MncFvD9QH9n/ma1j5G
o37vxZV+Lkz3Bfq4wL05zAdGfWdq3bvE8zAExck9seg4EJkXJ+iCA7A1AlOt9epOkh5FVVq+rY90
+iEJA5vQH6WmqNskVvGnSiytI3wGtU2OZDWUYaJ8OqZ8P5PFqWJjv0Wi7azXkb8XR+2YFVMCtuJq
3Oliwsa/NFXgiJ4DI9rZ+PB4M4n1ePv4zdCt968GdhxdJZeHBCriT66Utmo10moq9Smsl4Y9szfw
V1URN1Fz2ehA6/FB4U53hqjdGi1W8Yq32KWtFpqQagNGjkEqTS61NnfwdhL9A5zOu8Fy1K2oycQ0
vZ2rtbiRSezZa9447sfMkRRc9Mj6BsXQhElyo3fTrlaSZ2+uq0AXKgR/fTFwL/asfdc6DrKvDws+
j41lQHiDDbnPp7zA7lFRxPTVrW3X4cFQbNWvVhVh3RP3MOdTeWCIVG8dsXzhuBkPZlGzyeQo2cTb
LKZ9NA+v04Qdnkzzs6PpzW0WwVHIMsU5ZEMN3kgHsa0UiDBdu6uhwSC46ux6OsQiI4Q6GR88bbkf
W69fp3cUQwoiRCCGRtiVnQ1wAQd9ZCjOExzJs2gc1Dn23IQ5h0mB9ecOuute1Y0jMiWJ3GUFpdKh
PVROf19bXocHsiq3Ho5inz4n6qRMYcxrGHdFndCCUyv6SS51e4W3tyQ5KToWMDFovq0FNiL/lnjF
YwsTAMu0emNIGMNzY+1i/PPcTU2GBWZ2IFKGjlki3sZu/JEYRbHBu3OjRKLfRw9u1ePR0JMGb8Y5
UePyYsCmuR3z0ZerlMaiCx5oCXIo0fKF3YGWtxYTU2agePJmKue4KqugIPGPilqboHba37O8inZZ
LM9ydXd4aa0HNo6NzsT91q5EDDuhgd+9ihyMCjoec8c8UFsq0lYz/kOPZ1g1hglxIvmWRC4i/3kM
s/QyFG1y6xEvF9iL1285xPtHgtyOVQnai5P61FcMMaYhT268+o0fwuSOPFn7rJoOKI9YpQ39fn5H
8yyNhfTCmdlK4wzbxZbPthdEkWEe9QbdJA1XE5hEqA3e6DfmnJ4NfEd5NoUsHXIPRzs9qKYSTiiy
AkVpcnq00UXqWhEqXss9MMpUIKrwCNNBf86JlD3M0L9dNTUOemHfJFFekMZnPteRxsRl6Cm2U4DE
jpvuGNaiA3QZSrROVHCbQmY3g4ryGdTBTkWGTT3BAohsc2WKaJfa47F0C/ADy0kPBTjGsJvr7wzp
Ct+TXrvHfZbH2EEaGJJEutkYkpBMlmXyS6rqxXOn19haXmbpHOQwE+VWLj8wW1Fr6vGj8N5mPb3p
taT6YhnDo5Pp5dEssKCXQuhHidlZo4jhRnGe0IR2igEGT/qdPnAgUO9/vJ+9F5gwi6dFyL3Kw3Rx
LX0qVGtS9Q4iczLqktsKB21lQ3dsjQSGZkGHmp76J3Krf7gAYdRAC4O1yme+43biKxnUjnc0LDPc
yGUUIXhGYwWv0ArxmeyLHCPwQN498Pbsp1KhKU6XgFY9tl86lONLG8Mx0CxmNjV4Gyi7GwHfx7cp
/TZqouysEZdrhljbK78IcBFTRsi0SbZfNP5U9dzaxFH86IJQyBs9HLoOXfyQWht1Ur7LjmpiraqN
4gv+1viTi+x7+R5fHQWzw0Wa3KprIRbO6lwA/5hg1HBpQsO3o271W09Bd38TSwcKkjp9Ejj/D/0m
uExywzQw4xiLrhORhWFHkfCEDBe31/dF3JDkMLub+ISammw8K/+iKIzgYHVuO0/d9Nj5N4kzZxvh
oWekz7HDjPTCP6PgqGO/mpeMmQDWNZSDZtB58Ve1Y7qi7JPI3vVdf0Np02+asvfLBcUNihha848l
4dNr4iqB5349VW9t4ajhPEUXWnYLnBH+l2gevljMZ11BmY1N+m1a5rDLnZFdpaQ7qGK0bhjGkifI
JbGK7/QsuvRoQndVmbuo202oq1IjZ4AMQ90G8jDnfc/0ADp2Q8EQ8prjZ+jqoB0euXaoYZwubIuG
spCS8R3jdfKJmuof7xe0UlBv3uomA1z2d5mST6ZaoS+VYVZ2+8UrbqLJS0PN6X6MZlYFYho/+bH/
8YHmSqOic0GqA5bevz+wUBeVjnXDvqqXgSnHloHy/AJGfQzobVX68PLxBvKPxhB+LZotpOmuprXf
QRN/NIa0KlG5DZdTKCFqb9zeRSIyf43qxQgxnyFfmVMA9SNU1JWojczukx3sfSFIDAz/oh5zmXte
tyJaT+Ts/f0E2boZDuaoRpDjCaCM7GDq0gc9ocRPa6ggyLk/6cj/42U2XWdNEeZpg4BdS8U/vnqr
toIb+zCFalamGzvxtaFWDnz9F0+X6oGY2u3cGK8fP/D3gjm+49p4+f25/2vN/PGhcawJC1/GFGJd
WGs/qrrGbrXg4095z1amzPccRJroD2mFXff7TF3Eg2qyjhyMcgF8vBaxMS3/ngUN8F/zDjF3EZAv
/Tros2/WOUxc1ujBSv1unCXjCPuzOK9/fHV0mBARDDSDzImuepAcgV1ndskUThbNv2nKmLTyJn38
zfX3107+2SrxaaqD2NO+7jUqWLnQeBRTaDfybIroP/y7jFn0jlCqVuse9fa2XKpHLY4sBvXZ3WL3
8U4rDCPMTaqzqJEx25rc4LjwxzFKbrTFb/pqeoqEpfnohSBqRdEn95J/vPZrx1LV0FABSPh9l/5j
VZhT1MpeKDIUrPIJe9omJSCejRCEEQIZLGjlZ9jHf7x4NsopSod1LOWYV6s/GXPijrJJhgooIfAt
38wyJXB2sB/TIlSrVzcjgBhdwWdGUd25/rKY9IhfWs2xONk50q6uYJRpeEMlCRsTyjKkj+hZFCRX
pVuHYs0NWfChDTo17zgyicEP/tYO3XJobe+VcTxioHEiH9pK5E3GLSGcDQpxTGnVqVmK526Z1ouU
Kr/MBUUJxi3uByRUEFxgpocu88R26uITaT3RBewpRHouWYqmvrI4/FjreCdTIoh7CCJ0L/ITKYwO
CZnatDXbaQoSElGCxtWzDXCh+msBeZS656BU2nzXYJ5+mL8A+XGCLiaJjgAcsVminH2EgUFo2ZzJ
vblYtAwTK4wiR98oqkujalDBIoGg3dTdZNGbMck5ilz9KSq/Q+HJOPNjN4STM/oANOqTAqKN4CT9
RzWoL+1s7Asnkxclbpw9E1CGrbbx0JNrf1aF7pxNw9umBBiFmjBIy9SrbV9n8W1DjC6ummRf5QAd
0BbJY2MSRhBVy23M3fkwtUu0M8wfjcbVmGmOFuSDrH0105b9JJHya8MFTWH9UGG53wKDUA41w3iF
ViKshmjj2fkXc8QHWWEN3mTWeA9cuzmoarn3cjFvPQbYVuNePHShtMTzLRLT4rd6uM3nh4FG661q
yftJJzox9patKxr1tpDTuPEictNX2zyDcq7Ndov3JykXH+nOV93l+uU1KqVoZz/36uB3CIG2wj2V
YLm0eNmSiDwFbdnpRychcoR2TTM+xFp0iJFubLOObclB+77Rue1qKMkODVqcMMdjkXdl4+cTlxpV
Z0BmLjbSMy6LKBiGaV9JNUzbdNlHmuvx/joHNIhAS4SxS0UJotlS6r0T2b5BqNKtms9bLVEMtEdD
fWDDQmmoorFsAL50hFlbjAz8UU9q3o5Z+VKOyYFyID+60oHWA71NiW8cCHukMNg0w5Jzt14ek9mL
DkYhf2VWpJ/cbEgvTKA85BCIbPIS+fLyRckwtuYdQiR9IZgnFslzQgv2XtFvxtwutg2txa2StsqL
/thy6TtFGWqYnJttpywXGGxjIG2txdiPfIQe12tWtAoyc/LLTTkf4EOFUtrRwX5ES0PtMKXjjlQg
H+yqeSa6ot1VSLZ0s4EGpk3/TRS1xznW0hujqILIXvMHHJBs2Vhpm7a0W6aJUmz11GR1Rw2Va7zp
1ST6im/0oEtvvBu8CBhaQRyT6zBqJoao84VVWGGOgI0+T4KnqezIEm7jB95hNF/UE/5U5Ddrr75K
jeREJNTFG+z6kub+UDN6Huhd7HuhBpArItRoE3l+qTdAf8g4KBZuGKiYlvtS2NG214AMEbslYE3a
Hn+TeSYRIL3BIW1mVnJI12D5CMv1ysg2d+KzkuIddIDJGs1ekzoO75CH+/7vQkYUyzh50mnDbBj2
ODIhWqAfjLMqexyyxB8sESq46v6LmEI5C5q1RNJDxUO9U5VtmnbK46xa3W2u2XA1C1mHJCOQ/ZJ/
t2VHSHtjETY0gfJyYlTbyzIuxwjKUmigL+IY6Z9bmkY6Ia+4YwcBYaC3tyJ9BSF4a2Y0xrihv7Vx
/+3jg/66elu/tMeghwhnwwYLdfWlUyMHlmkNbVg9zQOHRVJOvDm0/shgJ2oslUrjA6sUn1VWxnow
/jk844PxO1j8F9l2iCmuDs68hAFQGE1LmtP4KgUXG9zkJdvN/Kq5GGGLCA3UZFe7kSCuttPbXbHm
ttZyRJO5uA9eFD3GnFzIloCtq11FLVimD2mcR7Sje9oTMWLXvEI7DVXDDfumCw37m4e89EjfGo6f
Op/Nweih7yX4q6Q0t1Wlg8uzYm9TJYVzMjQEXLZk2pArDoQvm3SQtHeSc2N8QYKOO56cDeC+P3ND
P3uIr59h7B6d0X4Dnz/e1rY3nS1p7nrB/jHAmy8GAnpjSNGhojiO303eQ1Paxo0zlg9DpE57pu67
DkUFRyg+Qt6Z/Jg2y04VLWQ/1L2HLoLeykmSs8XJrTIlxAhF3vdM5SYLYT0LEOjBqzCRXnh04yuD
u3uqlxddRC+jXT/MFinqTatzlwRKLvgBHsyx1hH86gyp1m4U6/Ic0VFC9XSsyDRMnb47DJYyhHWT
1KiBjjWpSU7jbLxF0MqlGZslpBUQrjChY9zNKKV9y2wQ7U2N3CWQerfaPLygWLL9yOsZkZvyzijh
1XpITyA5DhaCJ/fXjDiOHiLAQaWeuTw391PO1xPFIG5QL0O4VBOdo+5mjfE55CROBKNifiHHVyUt
kJpTQjCPKvfw8QvyLmmDFQrvge4QfAwVG9dVndWSJJwNGEvDIqtnuCECZJNpukGsKofUzDHIN5nm
27RfrFbnN+t9GSfLMYszGtPq/uO/xrquy3//NdT/5AZTmsNG+XuTSlpLeKY1tiEymnYzpmBkFv2n
F2k/nCw9KhWwSrsFo200WsIeaccQqd27ePQG5O3d27j+srj1hfKaR+K/HJdk30ggPYn1AKJxGxci
2dEovVRl80KLG52upiCz4gQosvanmyyvfaKjpXfqU97Dt3EMNjPHJCRH5K9qWr/lSWX46ovdJiY+
SdId1S59tWg+QorA+tNioy8Horj7Q6n3P4Cd/Ui67Mldks4n4eyYa7y1Hz+za9nE9SNbS/g/bgXl
GPWofdjiphUsh7yyo8eXxxek5V8//qR3bYDfH+XajmrhGVvnI39/FNk7XM+qqg2T2PkP6qjfRw6P
Z22ujrZLD5puLMRSZTuMYFsl1tyP/4Dr28j6+fDVVqI+N1eMjn9/fgds2FvSuA0REnPtoGJfC5u3
UjHusU2wXlD29VH8ZJOI8/Enr9/sajtHEo/BkTYPU6Hf6/aPh0wYeMvZJeoQ4j63v049gCzAhgIa
4+MP0v7xHU0gMqrhcdVzuer9/R3hEghSsdo6LMv2rhXzF73OvtYWsDg1taEsGL3fNu2ww1CobFDQ
9ev9KFpqwGjeLVeUoJ1Jhirgx56qzro46AzX7Xb+pL+r/+OJYDHF38p11MWjcfWmNlDeWHc4W22n
u+hEtpmYIQIvE3u3WusgUxVnOP4bDdMGk2bSNwtUgFZJNUyg8ddJcecDqWBblasXX+U7urMFeX4u
Ad+BBzL0exFjt+uyeDrAYzJNbft/fNKM9VT+Dd2d7jiEiKvVLKqiiXuPIQmwJW3b28WPuFr3/to+
TnFaBmSaoAxISvOyEAx0cbOEXvOaQ5vsdOutzCGrxWVr73Un0e+QzGowmhDsTuOna+L6Lrz+pWs+
Lr4N2ILadW+XUNlWpZM4guRBy9BZ9UadLTPU8Lv76XZyc3mZcgFvY3hBMHCgorZ3YN2xYHExRTPE
GVVWtrYhhW+yo+PHz/G6YfO/P442JB0JwETXL2UD/qKPKN9JTIA2Q4EN4nwaP+tAXtdTv38oSrk1
ChkD6fWPhXcyy8ErcUyvRYw7DT/mKCFtoYwuXZ787C1l1yCyijnIpbnqXNrp4ePv+W73W/8EzWLH
t21Xp4y+WvFaCh6UPXEIsdUyXR+4bXsuqN0mguRgdgVFh3NJeyRglcslZYqYyn3yJ1wfj+ufQCvE
pAdL3+6dJCsr7bgRchlCZzbuzbkjN7heMRIyPokOPfiC2JepxpIGxZw5G+Sa1s4qXxxj/kys966D
9vtP8TQDRJTNXe+6P6NKYmx1TExhlaLQhMZD/GOOH46Ge7mbeuW77pGG05E5q2oI8pPUEGfQO0iH
4/vMtNOt1tQ/ATPuqoS80bpAf792AAbSGneibbf9ooxUtM6n8eL/eoYGnVUbi7zF01w34D+2cmbZ
ZdpaGSuJnM9DwrCDaNlx2yZ4Cqqlvmk15tbS454wJKcMPZtl3Cgxa+3j3/Ifrw2/JOICi06+p1/v
n6ikFUhRZh+i69hDi4IzooT/Px9BaIVm/y7v1srhj286OFCiKpUWWlaM33Mz2vSdeffxR6xr/s9z
kVXAUkQmqDLu0q1rZ7dUnNbSOleEllneuGnWYfDQz1VUHsTUbUd7PFvJ9MlZvP7ZV58J8RPKgWqb
7AbXZ3HuODFHD1XAkINBrusfGXk+Rsok2sHy9fH3+8evxNlAEQ+U1kMutS6mPx5hI5QczTaRCdlU
/VJaFBNO+X8143PKw4xlEawVjU1J+PdnWFJJ0pIaNLTJqEaXkoUleOUNlXgcqMPs3Xz8ld7/ZHwc
p4nm6rYFS+5qVSRa0QF6Ukhlzd03OomnVODfUAycZoSVgtAlNVkj8vHjT2We8O5n0ywGovTbSZZh
Krwecn88ylbNvJKWSBMS6wzCN8rms6zMNpiIIdXsAun8Is9lzPBeOmDyR8/dGkjy0SGgZ2f6kOyz
2VF3S05LC5vqscYKuhkHB1N1Kx+YRVH5p0V+ErF+i7kZLBLO1W2HenIf14gOTF150uhBVIvqQPSp
vECNevVOeMVyGGPxAyOAuBucyBeASujKevVtRl4V+u2bFFHEzpJD7JdoKO/rWCPKQ/mi5JF9v0w1
5kklepgASAZMl2VQ23T04pjgmqFOQIk2j/k4z+Gg9SBxUdhNQ+YeFFVsdCXWAzNWovvISYZjP2NJ
ttSnIta3Nb9goEgDJJaIkvOAtcArTfXGrVPtxhvoui/JZH9fLOWHgfkHPAWFYeQWO5HAqegiB8J5
qxjh2PM5qZa8oqZnUirdu7xUiXDzBIalziW+T01ijKU4smOEcXEsJ1/h79sIqWI36cGx6YXSBsWS
rEBoC87Rar9ZL6Td6irVcWuUozxmnqLtuGlXRCMG3joYdFe0NHCuW/DfDKffRtMMbGrWvKwwOgh+
GzvhdCg74moMDHQFvbywwYpG2CgqM7Fskg5M1BqsibkP3NdUD5AAgH4FTI1TPyWc1Kd0g7/Qtf2x
kpkP0oIHkLVYpvXkeTLp2y6GB2c+H5O90MO8cmoeHgHmutvfc5cJBRCHMKqR5Si4QTdAdrAI2zy3
WY7Lo7EyCtZ4G/oZct+r3oHhdL6f8Q5Iza1utaZV7gbFxPZt66+IRHhsLi5Zoxoha+P4noddkuSF
rz1rKWOBacB1qKwUdrjVW0cv69vCjW7zmGSlziqMM4i0Uq12YBVoRmd64JjIlNTerQk25R+O9OEC
Q7Pfx55JDAwM2xswDmJvuOO+7aynZemVBwPgAkP9/AW/qOYTxaMHmlXd14n1/xg7rx3Jlaw7v8rg
3HNEb4R/BlAyvS9vboiy9Dbogk+vjz0jabr7xzm6KXSjqjKzMsmIHXuv9S1jXXEeLXojvKrZusZ0
7cMAUa8O+649AP330LqsiiFg+sGhEhFrUvvczQPGLL3eQUrrrlg6X1MP24wZ5Tu6hBo6nDlVNmwB
FUHAmDqGHcOkH5zY/PrzJeTXEwfrJK4jdKo/dm/tVzVgETGAL3qrWrt2FaymztIWat2/ux1X5p8/
03+zVBFUMCsp4JVQe/+yInM/NWXq8kxhVn93rqEw4KZ7bBfVsHhR4f51yl8JYX/faGaOzrwHmKal
/QaBSZ2grxO6V2ujzbJlFg63dTvfJwIdhzdD3UnAbnDI+iiLgQugo8DPzZBRQqyn67Er9L+akf6+
zeogwjmJEvoHGsz5ZeuDV+PVcHbyteZiovVk8F6Jc0cOSSPL65+/3//NU9HzoWzmaEMr6tcdfQjy
wogCepCs68+OJHeoN7YmkQXc489//lT6j4bWz+UDh1W2UQswrKo77i/1X+XYlWAPiNdiRnfEZfWQ
hBLnpZWHc4APmjKtWRShU21Ve1hGVquuh2KgrwM0vwnsd9MomIATo0JKdIbvqXotsZZu4ctClBwk
5M6+bg6emb5aQ9buSYMZltkM7krVmTEZu+usRsQY2cVEFP0sA4zpiKp9rSzZsF4rpjSuIaD/RUAR
4XcLWlztN3bATylJPE9tsKNKdIVMMXs8gcqFvCaG+0sNGAOGlfpFT5EpDFE1LYcBEWGqMF8pFHVd
tOZCbaz3tCrDNS7kK/zEbIGvFnii+gJ5+VNyrmBt1oZ1roq9gqEDWERwUzllQqNrkdl2u27HRF+k
GGxxiEdfXWJfECobRApV3nEyrG2NIHnoo7XV2zaxEThG3DS312pNyksYdes6SsxVVEHa8aK08WeQ
S9aJdNe6A5aArNqSMlGdhriwdnXoHMkoIUWHtsjK6l3Ctbga8YE96ikEKNXOCFaMcpWTTu4s8yiz
UXsPL3Vl62uB1PBABqS9yxuGRKz9T85Y089MySpzw9VsN3+oEExzoq8+pRbq2yIKMt9O6FvkkJFL
9TYZwmSL5UpbdBUmFi8tkz0VCkIjWl5QcIqtopkfLWvv0azx3r1oba3cOyUrudbrZ8uu8E6r/akw
bG6h2lDOUSfv3RAXdeDY+jJyllK3QsbauBGsW5zpYheXxieK0e5Q2Q6yUYLht8aY32YhbpREjO5R
byRWZM3lbtHv9QpmU9igpzIcp96gVt+DggG7GWH27mViItsvMU2+E8vUrp28ummpfw66GHZCYXhY
u0FMVZOiHCovLhOwJUWEpO9dm+tUR5GOjKm5ieU6R8A3pOGywEy1MwrlFqrozJw9In+KjoMJ50VM
1MapQ7eGHYsYPI59vIE23NiJW0PrcqjacCKMyduU0I5Walfcxy3RacCcKIiMrvZx+3EX9hpFQFx/
syIiws1gkQJqW4dEaC2juNhxmuo2otG3kxbWODFwSikKGQskNbGPJyD/lIY6g4/mVA/Td9BpT15Z
5+eyUTlmwYMGUUKUjJV9pXk9rWJmDaS5GduCyqnQc+vI/aksWqw5vqjHmpQV4HSmq3ibTiofQtYP
mTCsC3pcdDEhsKE/X6L+1c/5aYki54/xEW0O7HjQ+42fS+XAgN6P5Tddt5yr/dTiTq6hgkLFsv1S
xocIzsp2bNQODX8It9gUhEiAHy7Uki+5dSsii/CiNNqppcgJ8yAznMVMWWt1dEWMHS9koxkn21og
Q3jlDuddFso6ntwPmuPAiUWzNRWNaYvrHNEWVIsEkcmuMtLEV3jLKP2wMeq5dxplXx+cMn52Wvcb
xdq3ndQrykqs6gZgBoalp1I1AX7oLWOuBixBIgVx0NEjKXnOIaxZa4cqzE9VvusBK25GlPCHacRi
kfefFn2B3WRM94oLCCV3C4TyAtlu6H2rrfAVIysPY1CWWzHGN3niaAtDTmLrGbvIUKJz2b3QbXi0
RCVuBkeBdqX0p1gkjo8yiMnCqOKWVcJ1Pnb4gsnoGbXUO48jAT8ohvQl6hq5MhUB8SqLi0vsvY/e
c2E0rwlVmeNV084O9VtLjdqzmuiw4gwbb1qeuTc63BOUYapfVm5yCSi8Jz3fmJzFl2bnnLMgSi+F
9CRWJY7JZdIIai8cApXibqQdvg0o50uEHyxr7bLqXSg9HW5DW2TtmoERUzzPEkeALB4InMjFZ9UT
LaSmc1O838uim04hAJRNoasb6TT1PlfdYKMsRenUOzOP9L9wjlq/lS+AyREsoGiwHQt46K9XbB4V
1uQ06GymWpCmVfeEmRDhM/T8aUbevJttNC5qnL6+WSUWlboN7gTcd5Arzwb314bc4MxMcRMWglgc
FFDrAmM4+Tqet2rYz1pUy7Rcu32G44TYjA4M7ljekjUsbiNR7J0Bk4Zmjt4edYV3TmbTcRHfgyN9
jrwxBBEcL8rMvEw9CNfJdoU/dXm8FAbBkL0cO39ITYCQSgG9h2Fh5JjagmzXblmU4yUQkU2OywSp
ozq2JocEJ8VdBNiY1UFyLvyxAvyPj/F/hl/l9V+3uvjnf/H/j7KSTRxG7S///efmqzy/5V/iv+bf
+r8/9fPv/HN597/u//ZdNn873a3vf/3Jn36Rh//30y/f2ref/rMq2riVN91XI2+/RJe1P56EFzr/
5P/vN//29eNR7mX19Y8/PugrtfOjhXFZ/PHvb+0+//EHPYf/WAvnx//3N+c/9R9/nOOPt+Yt7N5+
+52vN9H+4w9iFf/ugInAKPOjJUMg6h9/G77+9S3n76xGlHs01SwX0TlFfVE2bcSzWn+HQI8mmyYO
sTfaPMsQZffjW+rfZ12rgVLdpX9tm9Yf/+ev/+lj+n8f29+KLr+WcdGKf/zxe1PUmktL2/BoVBsg
kn7pcTgZczOT23KtVvbGrBiLzUoyTOE1QXZdLA9otcKQOCzUNn1aXzVtPA4uxn+wvKsgGl7IWN71
k8UQWj9kHA+l4aHt6fL7AFz9f7y1/37x//lifx00zY1HJK0a52f62agKf95kIDxUVhJ7De2Wclfn
7U3CXYgPoTZDCOPWxpyuLdSOP3/S37tA82eHenFmec5siV+GLlChXDnEaE108n8UOiYZZxrqpbCf
mVH2XrTdShevrQY7AKdpd0oz487d2QblIrmSLZFfcIOK4i/ejN+b+/Pr0vFU2jq6FfipP78bLFNW
w6i+WdtasOaOXuWhci5wzwpw9wisYUfvFMtkqGn+RT/uN6UjZytVJ4oAQapj8fWXtdOqyiYpXNms
BbL7qiIYA56d3ceXzlVxHAcReImOQpxDr13KmT3c4oo2k80P+I4HxsWVCAIVhGFpI26Apl2SYbjV
RnlnqNNL+TVZ3UNvi1NCzpcRxldwOgqTbf3eoKZvJOm3I8Ht7FaeiFc0jA+2zhWcUPLnVKVxt1HB
X7BRp26E9DNYBQjz8TE+uNLatAg9XJozhV1fTHM6cL4jQBBMHT0jUVoP/Ppthbdjqg+i6eY0R+uT
DXkn6UPOfh2OCxEC35JHUIejtJuLFna3vLhHs213th7gkJYTRjP5EQoE/z2Sms6TCET63AG9g5/r
rzRD2o/ZxU/1l81MQ8XyPt/CXBK/HBETHZtF5pHz0Nu3MsWUttTC26Y/EI9CeJbSUFMv0ZdQ33KF
ID0QD3St5CNqv9LDKbU3VZ/TSUpQ34M2Laf03h58kur0t8ZbyKfYhfOx6Oiz0afRCCLcasGK2ane
LT3z4u3TaJvlN/m4S6cN3DLfTOJFjzk1ZCpCM3SlV+sxf0YdGKNfgbDZQD+VFy1e5TYkQNyq8V0a
nzLd762Lmn8I2Fjk31bzM2IPaUHY6eus2FVzqMK6dnamswu8PcRDWRzhEpJDnFFqolNL/DbHZUlH
aDkm26i8du5uTHZmulbUmwbRYrTrygtmx0lFy0SjkqSmdVCz8MGbWtfqwsY85t5X8T6DH9nsVUxi
uTw02ar21mW9Bz5JjKhgY+Y6c2JoS2Cqw600DwkFecBxaBPEALp8+ptqvaljEhgfwCjrGCS922Z6
BvoCnjKMqRF9E/V/rKWLNg6WU3UcS4D5tPV6ojGdeK8NWF3XaX+WzcFmrmRSuPviM6p81FV/scT9
GAr8dvmgWWYrYjpGUfTzWoKvttPLzE3pEhxS78kZ7uikkHlJmyxbQEsARD5xM8GskicrRx5Jlmus
TycrpJSRymXS083cDrAl6w6ly0xE6toH21UXynhXgJ0dib3TyIqbV0RB2TM8wRMn+/ir7gG1GurW
6641/YzWLP20VJdMCrflCFMeTEENJtLgeh2zL7UCn9cmsCq/AGlRYLeLKU2XEDC9aNiQX7noM1xw
MNgEbJdVr29gylrBlQOiam4VhhQFw7z2fSo3qnrWi5sxv1OcK0Py0d3q2SkFo0c+QuPX+dIFSsP5
qssuaPAWDt1Q1Weoz3kGXGOhr/EWLknfNLzzrLkW2xIjd3Yz1Q9qe2fKJzO9NKTckluxcKwnI+bQ
TYyxB6rBqVZWMe2ZkUNeXaHq30aK2FjN8wj5q0IH+ucfr/FbqUuJyygIEQzHcQqHX/b42CXJ0XJy
QpGV6Y1xQLNyKh3sY2Fo2G4tkiehckFNULj+cvWisuwxC+YiVnOGnhIDdlTeqO1II9p7n9t+SIuG
78DSu61tdIz3g4+sD46WTmC40eQkJTsfQ9y7q8yciOeOBPEvdMeGHv1bIsNNV2jviqssc8GR58//
VoqkX1uh1FSgYCiPLDgBbNu/XMsJSzNBvtiZ3DZD8ybyOQbZA7+kUDcLc4CM2X0CeBKLuFfBcY2o
IuYx/eiQF0Kjdk+oWL5kEBn5lfXptuSKl7X5rkTaSRXDEb3i+0gahu/k04jinSZL3bULkuJ3aIyu
aIWdBUUSCAhlRxQBwBBj2kB30tZh4K3ICF5LHYoTgUMW+R+Eo51ru8i5o0gxyRJz4WT5tkZYa9Xi
aJ+zjFKLYCJAzaFCyHNJ/Eh4P4koXrpgM/tqUvzRAP7lmcdq5I5KW4Eivk8nXy1Zs9WAKJgwz48R
XBPMxc05If6V0/o9oW8r1GCY5WZoSERQfVHzI20BwojIoWJR0gkjA+6B9KlDOfXK3iGrk4QX0tmY
0SnnxtymJIS+l7rsloqo3GWeVR7a5zS6U4vhRldUfe9WORmjnpId2lKTEPA0617GI6+pw9jg6O+5
La2rrrrJrTWbomVDL9Fzfd2M9SvmSf2K4u7BDmEQ115UwZXqe5ivpD53ZtUu2yQz8aI2c7yLm/iJ
YvG2WsOuVRV7zyK0tifTvUkUgI1YXh87zTgW04BJ12qAqaHMXGW0IVaVoV5CAyLyj2GZ04gnAH6g
i43u3A5E01d12d46U90iSG+9TU1yT5Em6SXS1QdyALX3QNJP4xNaoCXt9ma6LTWj2ZHb1PtRQhD1
j3+NnQ4vIh6io5IAZLLb+KvguLZW4GW/t2kid1kAGLGZrJgoUc08Jm5Tcx2FX33SJZhC4wYZm537
jj6Q1xFojy4fBuJoVNtOGb1J4J0nmSPozzqsZq1lK+vWNWva8TDCZ88pR+K92TB2Moom3xSN9xnU
vYPssyzXLP6iSrwN6s07O9X25JsL+pMC+qS4o4jbNKnecI8bOs6qaB+C5ubjIo5IWu9TZpo0BpIt
R9MHorDkMtKg5hayuLWwmCNQQueXOo23MQaDhHkr3FmFhSBeY0vIvfImQzML2cI7G1b47nhquwox
ndCLGwnRUHNvo8QFlCVKyT6CVJBReBQBnvwRnudoLjSGY2hA4eYEgDZUHLiV1z8OoQuRHaMyqnl7
1StkULhweTL2T0imPkZLXDiyZrTIjHDOdypwSqyiibA3pqBzX+4LlsqAWiapseYbRNd/1V0OV5t+
+kJPm22sxQhuM+1bqr22Sfru2OVzWQECbSVKQ1tlXGz7uLSafTbqVz1rY/aoLj/8yAmxhMG94Zos
NlUaXkYHYklUlexmukUlr+bvDZ/TwYumcU8LGIF0oOR3ZbkZOCmevZ7lJ2V2ulDMmXoRy8/RJNEx
H/Glsizsy149pOWkrdIWHy/puDdBqUC2G+KFQdjv0mI2CTYWfk3Ql5sg6G+rRjorWGa1Q9kDiYHm
PYCEadoEuSfXIZTMGATjNjJ0MGuBaNexhEMc1Ro1eZOOGyM1V02Hr6fMIU3mYf3kWkqwdw3zwHqt
rZDlcVOJfFmEGdumcZ9Ms1e3furBZlFHnZLyy0wj8qCC4KXJhbotB/OAw6MLCRZWJroWZPs8BuVg
UUyP0Ya7dIYedQk0lds0Tu3NVEisJy1snJZEpY3DVz8EfbHKRhbJQUgBoogKMKmqpaasramt9nXB
GFcPsmUy41yrlh4OfizcIFwCeZrto0TlY0LkMFZVuDA5U4DEpCmQEdJe1ZL+O4YTf+B6rg204aYA
lxSppCvJugWI04GatsRhCsAb60AclhAM+oX09IpqlmD02BafbsIGG7b3Xk/UquYQhZy2VKOJ3exK
J9yanvIi+5ak44ISvRkEVTKDoLjaJcB2eQQcVB224n7Aa8U+/lBED2NF61gZRnflOMMTyzad+aho
ljHG4CVHu7UOi3irJNjK2qbepDmGDolQMBy7B0qS1lchJPuKGROw3Vbl0jamwrembhWWteX3Zilh
/CPJN7Da6PCapknQJJPIzOj9KVOJeh3EE+tOvRMNqmgsW3B5TR2JwfCcSWltHWblSKCDnZIiquRe
YPUvdpiEQN4UAsN7q91DhVmrSh9xbX5aMqQf6Ew3KsbxFWeh3B/M5kVO3rhua/PsjLfM4j8mxtGB
RekY2QMnCmxR/pCZvO05E/UWSHTSZ90qa9AbFDGDmDB1sG6XhLSL/JTmenDIqLdVXN1U2sSuV6EI
1g6bhjcAhCJ8jN5qVcCyoYe50AmFPhJYGq5qtz5bXQMlAlxYxv3qV3kKilN/yAev3fW52awNl/gl
GDkLCQdqF/U9hIh4EQjVOJmMxf0xAeLkjKJbDKHRbYBPCA6eZhLaRy0vJ3JZNAf2tKtuXDN4bXpa
DIE6eFsj1qjRvpCtKXeAKzi98LZCh1X2KefFS2b1zgULj30gbP2QuBgJFUYOIz3LfQCrbJ8nk0bc
GA6HjEHGoXU/PWmmxzCdgkP7aVODHBWj7I4//kWdnUyRchUEzHOdtw6rProXTyXos0r2VhXsvV6t
Vr205WrylNsAi/6hKNX7KAXSnJUN7eT5S0q5eg7rHjyfxvQCX+NIj8WaL5U2P7Xzlx//+vGlTuT9
qKrc89NjbYqeKVUpv7GqaKqfNKq9aptMPwxNCAGzdpkSpSmZ7xBQ0Rs6W7UK3F0gk/hYNC8o5cyz
HguELIV0l26JgkZUuroG+MRyJot8H40cfpm6BfspYN6i13m6w6O0suO0PFWN462tKEsXJLQhA0Hj
WJyi+Uumig1jvvIY5Q0WjjrsN/ZQI2u0q0Op9pxIvRJtc5g0F/7QC6gwxgMoen2l8WJfmNa0daQS
+32e3GQmnqO4dLy7og2Vk1Mh7VNwZapl+tZ5duAzCHQWI42pbTJo8bLh9ozdIbsv8MChBqz7F4Qn
N5oBsGws9GsZFu5hDk8BtxYyVa2HVzXsmxvQrWKhVYN26uO0PbMazdmByiqVanJTUvPcV1y7/AXF
sDc65z3jPThVtResRoWl2hsmhOVJuM8LOdITsz5HEQ1br2ymizMDnlod/o4uwI2pqVMfUiNgMh+C
OQ4z9m+yzo6C+R3jMLX0R6dgDAOm+jxJ5ciJbjo6FRLgKCuolJvpDJ+QKLFIHw8jPHLGvs1NanlH
t3YovwblPVfzadvJ0D3llXBOqaMWW5xtr518saBMQBYuuUiq6sCbZN42SmLdFhpgrWTeIkXXXVLL
bO67VnKNB9M6BmMDQbzq77rauBeF6dsZJl6npWPSBSGZnGwFMSTqeIq9M3OWW1lP4Q4TGRpmA0tk
IhgdmWb8CNZ63MQJoH6mHxxhY0LDOk69I7HxAEuRktbqI7pve2tGr2lah7upibeKvDBHkv6oaRuY
NxJ6M3EoojzqmfMQetJDt6y+iZi6WJVP01g0oH/x3g5XrzW8rRrI81CS4WIEh8GM3eUEYyeax+Aw
JAszINwCn7Q2GOHCHaCeU34O6NPIaTBKeBjRSYSqoI84n5KEtp5Qs62HFg95YOdfqRuTr4lka7oR
2jXyaKE0iclwvnQdFGvDMUrEWjrlUdbM9yMU4DXRL2WJTZhD6tPUC+htOjaqiRGJH7y4Xn8TVCPT
wAxi3oRBk/1AOxP0tRx6A3hiplQr0VeslybIsX5tCSLnzN7diNZ9Nxr54ujPIaxCH4MeFbce33gq
J04tdL7gI/lmrYe+kuZHvWeAJ7Nm5jFshcGPGNpwZDq3BdYL49/tIff1z9UA+IMTJu6Q4bFCCsPP
t9eQ96pBts0a1b1ToDY9m6LavlDy7blQ3MVEZvYoKGeSp6xI96zVcoFq56Po2sdQl8eiqAjpM95J
ayTN01pIM3QW0q5v+DTpeY0q4ZvlnB+kc6hgXt7oK31EiaWEKqbH4aYb6rtJK9n00+ArFk26qAa2
YMOMV2nfH388tSPDaOnkG+bawWLC8rrQivkVJYTMq2nxQqVMpjwRLIVefU9fkQFACK0jh9ja2g9U
+VNurW2yYRGSSOAGnLBI4zSI/c6zh3AanxNpPtlhksPVKOlosja6Loxp6qlE+eqMkeNG/kb9ezY1
92Eo8nOS6D7+wAdUO2ToSV930yVhlOXWGKZ7QwueYzf7aCdoRcGEiNJSvoI2IKRkCgeYtx+6iULN
sd6bwbyDZEr0awHXqGoeIZTeVDBa/dyK7gZgRgSIDe+wII5dVRBejqpXofBfJDEJSPFNoBnXzI23
RgWdz3WxCsfmh6mhdInTKUPGIZ6wjUaLAW/2EgHKF8YabmS7ZFhtrTh0b8cifFfT4HZwBK1P6x08
4l5YHMLhM+zsmhdyh28eTm65cvXABdSHjm02/jkqiY1qwmmcjsV2qqf3TJaB32lQIMuTSU/Yo2Qh
ZHqAoOEeBEKfyMx3risu03SbKUjH5uerpLy4LqWa3myxWmucnuyPMldurPKxRvrht31xUSQRCEqY
rJ1mOEKr5ApsvQfLji+KbV6tMLq3Wq6ZaTJRvzn6vuiIYwiNM/N7vGDmQye4DavCRZWpRocsG+MV
GYV3jGZ3UAvMZZH0900U32gxOG/DBp9iO2etQS1R6dljZVdr3aZs1nn4njMFqYP2oWrNpaHhgwMu
C8bHtB/rzP4w3Tk2Rm+7ZZdeYgUKOpCEo8qIe5Grw9uc79eiKbYjfTlAkFksgnCOCpX0WOP8ma46
nk/xrglKS9dl2ZBMvqVaA4e3GRSwn26obTvfskjd8LDLqyUax5TcWr8yhr2XW+gKDGuDSuYuy+J7
trVyPc3wIVO/xWZKq1x1jn0ePYVj/0g5/91qyJaCfuDvb8PVMAw7pGAPMOyMBWN6nPQJ5LAhwsyQ
XvFlcMoHqqdG9pmgkMHPRXrMW7wehKm+OarypcVz6KdCE0P1Opsoe428ISbLCVG9A9HiiGipoyNA
knqUH2MLGadXpshWSqJty2U4AhTjwO47Crg38osJfOr08zA1NROSqGDtkhuWxNUoQUpzxPGJEgRs
V0abVMB/yN3HvAiaTVZO7z/e9ACeSiKqq2vhzurQLQtSYBim7Dg5Z77loMKKQ9tbJ7U4cIYyfTVE
tCNDeVZ1QoJt2OeuJusFryfZINYzOfUzLLHUEXWMtS/UMGWVNZnd1M1FojzLneJLCvMtZ2kqXIVA
MGVto9nA3/tsD/LV8bpPRW03hqe+Fmb8avVnrvp9PhEsUpJNOIyvBMfe4TS6SYv4YjryaPfum1Uo
2oI4W6o/Z6P1chMSQEEg0sytsCm5oeOd0aAsXKP+6OCoWThmUViLParGp2LaNsI+hSYXNK1aDqvF
Ip2izxaTbkUWvK941WMXxF+JoE3WUTOKVBxF1dI+DKJvtyifuU2xiNVvPUS7RUSKkY6jWY2SfdWY
ryQXfxttdYUT2QH9iCOGHLPSSTG2XlV/5RqQpGivTN6rcPn4sas0NIq4JYxqztfwxnf4IWcL7Rjc
ohTbTi88H003oV1CPxk1PbN5ABNiOFQDtJ8ZFL6myZ8QQdMt0NtoVYMhWdDyfwgr8Zk4IMW0mmRs
4mGJ7ASreAzYbRziB3zCvSEVK/0TudLHCqFYJqYlIGgmb465tSEXribVfrN7trM0njg3Ba5fO6sq
LV5FRoOF9CKWvNh4HxB/8r7T5fRC2GdO/YqKH9KUXl3MmoAr5HIxaXiwcmuXY0iwImZBBiMhAuZj
gwprmdKA1VswjgmF9JBW9GQsloWYSY2bGFc5qLcy54BoxvftEBzHIgpXaQVyM/Qa4u3c3PG9ZJdD
OS+rflZpML51qbwaIo40Gc39PYSpVg/ZJHG3gftuylzzI6MzV6JBONNN34NbXDJ7eKmUagtBF86P
nGUjRDOVtBEpTIbelyHiIU1MdwQ3ntoMrZVbM21wHQDEsXwHwI+uu9yRVgct2vPoCCpAMqpenFQu
BxSUyPLHT5uTLTtPeAvDtdvkSLpq8zFLR/2CvlpbaibzDKd5SjNbwrWWD3rHiALTi2+SAWL3mUJS
lnYfsuWTgjS8iU63V15LxIHUe0aa5B0oSPX6QGxJawbSGI9fRRLdmmq7m9eTHrjmAlQdvZRCQbhf
FGvRFd5iqs91vRe6jFadSWyQAtlELYPHIKS1qTIbd53hPg046lpiGPzBMV5BuhJok/G/VDE95grh
voqr/mqJFhhbtucmwCPazwqmengsO/FEzgMBUYESLvWx2ChDhRpQQf02UYGsiDLbps1w6St1RliS
RZzAng+fqgbInq1GT6XlnkiYJ5Ip7e/wEz3NH1gAWgc6bA2kUlmFFt4Y7cNxEvApyTIPi9s4GFQ+
J4dWYpWuTRjnITJD+pOubxXJmzdU3xIt5yZRmSMHfbvPDSp4b+Ki5Wp8CcIPM21OgyD/rFZwSOnt
ph1FSa60HvkMbBl5rOlhDUscHnBlGizIiiP2fUnVhg5xAUJV8Z1JOTgDYXmdEa2mkt6YGOsd4unv
Hrfiom6MfGnlfbfIP6fefEq9TV4SLu2gLsJUHO7Jo7hPyvJdrbdxkt/ZSAsbO/10gnpvhUnlc2Gy
j2QwXGKYMbHdrVNPkDyZMaEyzS9FyMh38zrwHSEfjDEhbZvGukMtoGCVvsnt/jNtoUl7lXdXBxQ3
XiUf4GvVablzqUeaoab97+iUmx6Xvcr0mxnysiHzRMQH6ETfRTCsZCreLAs5PjoqIEWfOVFHukOE
Vp+Oi6oTLefm7tI0Tuendnk0HXGPtPR7sosl6v77rjLeo77Bu2nmoV869MGkfYTj8NDCJOBoEW0G
t6GUU65Obmh7w6XPJ16kcJaQvc11ZLFrdVZMBc88eLD0XTb0tLQV4x3R8skbQZKq3pvCAWQ5aHiA
yQKavH5PDsB3wmFslxtHGxd30HEsGwsITclyDv6ZMvwfqG4d/SWIG+PUgggcMjCdZptCCgpv1AZ8
rgU3m9DDkTx2uyWH2j2mmnoABPLZo0ZF8fJqISdkVFXdR96cdEhiygrTH4fnEVNDrtrvhFgd+8h6
s5pkwDpO4x3Y6DPFxEPiaQ3rITSvUBebPqKJXoKPxlzB2YvmKZoMl0AM2VzTTt7lU0UvyY5HP03z
D9dtNsDDv7sGXLFekLnmxfZOtOrJY3gC+9brV5hJ9wILBiHasUdrkc1vBAEahIIM1iW6v1VnRwlr
hAlFMLypxcqcWXDkg4XLkqqQ7EP8ARUgdzSPOGxM+DgIe8EURyuTtNC4n3DlpA2hqsKhucxFDOxC
W/TWnB9oqAMj0v5uSIMXmwIR6vN4K0Xz2Y3swJbZPo3ZBsXM6xTn4F7sIFrSOiXiBBtEwOXloVCn
Y+mCSmggGmic0UFVBQxFp9xY5UawR4+lbXix3TWRqsellJcndO21j6j4xnIHniXn6DJoqyHmQVW8
6lbZKefQ1R/sRmNLwMkc6ayXmUGlEiR3TRI8F0oWL7pyqNcsXeywWbR2LcOcpz5HUfDSuyitNsSF
7qowOE0pu4pd2tACzbbbKtw1KxZsBTEw8//OWUepyYc8RHszyN7spnoJp6FlienP6LjPLLEPhQdc
KqK7k6KTidMHI66uqg530LNiDhUzmIQGBcCj8KnBOQehCo5XOD3XKvQIskw+u5Z+j3T5oAMtjQ+D
u5msCqIUo+o68Q6pqO4CBIJrxjgLN627fRJUe4je2c7RI7GRqn5XZRFZzmVxjZX6Gk6ywtA03iQG
aREZ9uO0cxgLswHZgg09JFJnJcxAZW4ar9XBiU9A1psFx9UPTW3WdCvcUxGyDZBemsX6uFT/N3ln
shw3si7pJ8LpwAxsM5FzJsnkTG1gJEVingKBIfD098s6t2/bsV71ujeyKqlKopJADP67+5eKa98B
HpEUoDR+vY5VIlDJOfN3Sm+oQKnPtf9RZWm2ZR5+0gVmChV+9nbcR4wyt2NYfOFmBURlJtsZb4UK
wRQyJoqA0EKNSHkJTVgVq0XnyXqSbhB55ZeqaWNVsS3gVdHnzBhu1yC2di3niWZ+9wTtWknov4e7
TNC5UeXUSoj61zUn8yAnkzuslf0tsvzFG2ic0YZN9YqXXKkYy6N+MdBeRgwTCLU8lHDBTqOLhBQu
vGNiaTdtlhc7dIu/jhv+BsQ4XMYgemFk0cTTBO5xSTZBQNTLvHCGKg/sjsVmllTZBpLtdinvhIEr
IjYfqGnQt1Bok4rq0c2cHcTBCAMIr81oPk6WAW6IMvvBSiHQTRAGrOOSmNTT5ngyZ3HBMtADx+3s
B9lKeZwb47FJ9WduyVPhltPJXMbbhSVZ+7iQV61APx9utW0Z+NHN0ipK7C0sHiPXlGjI4oQRD/AS
mT35pkJsnW29ylejw2WxmvAVlyben8T4zOUMUN4IPfx/ktM6bd5J2f9piIZuFnt+dkMl1pbb2Ber
CM606YE4xgO8AiabsaRwDq3MMGqc+VOMzX2Wq/F+HOIIF6Y+6ua+nL2MoysHWtP57Lv8NynZE3KD
nYJy568ln+kOJAvY5g/DzAAwg0mIYSnL4eHmH2btjQeBBaZS1icWcwZUjDSLZjL3cY0cmcmHnm/g
2Sntq6DBaq04UxFY/ILHfEelfEJ9TdVwIo0/zUSAbqRHErdNTDgUcmj6ZVOpvs/ECEhTW2udIUzQ
bhNp16AU7CfM5xc1UWWe+f6libPn3gg2po1boaYJ1+zfGyAXufy7+P4z3Yc3kKF6oeb6qZkbj+en
4JLm+U+GDr6C3Hq3AVD6KUYOLBPgRS3soGbuq51h6KPp4/WzgKIyA3peqA08xvO8DYzlJYUo2erH
UCBBLgEtD3V/oFVrZxnZcypyzNDxr++oRwVQZecYJDUMHT8y9B2hNmCu0XtHjs2+q/yrmL2NMwoS
m5CHblG9ex9B3Tb1oYD4sM1qo9/Mbg6oEfLQZjILdTQXTIfTUh6VK5wTtrx5w5LUUqSkxlPbWjwt
//xjJoeF16i5b3Ov5EBXIG/1hfpoxWWs4r/JmGb3LdxG2tzk7y00w7c5BP6a4OLUGNB8BdOGv+mS
NmdofH/yRfaHqW/NB91zaMYDiHbcZA8WZgnyM/NduMC9vgEndzGVcBvVVb/caue7oXCipmjHPX4V
OghrxIIYyMNZs4cGMjWeFZscF+nkFNTx60g/SkSet6BmL0uOqmKm7xTGfZg00zkPw88gmep9kuJW
CHtxniRzydEtXh0gCI8vNJVUpxD+zcZvyg4Kj/rpp676pjr8ZZlb7zS0RCb4jZ1jDAQt6rwu/yDB
pOmUmrNtdqvDr3QRPvdYVnRdy/cMGaJcahFRSFc9kkenyaFWgB3cZUMTjhW5zn4U6VHRaL4BE7+s
HNOtD3CH8n0HaXdsOHBMLmte9pt72P2C8jH0IsPVRwC8p1inCpKN2Jt2eTBTsbIVrgpId86WzqBs
42jeAs+V5h58y5vKYdw0IatC0N6q74LOfDAabiRE7qn6o5OqV9k+nJ+nuZs3HtvywS8Z+PetfNBG
ArZ2sv+SjytWVgVYg6EEWN8cmK4tEjCSXUCaBYXldcReD/ZEPTd5C1AlAQiAIfSJSC/Bhc4OQLvg
esDRBsuLDNPUWO+Bm4s7FuhLsOQF0bETej52upgOT6z4X3WpOYAx9Nm4DoyXVHZ/GLQ+0irTIqL3
LC3+WzN4zskcGA32dcun5i13bVzCac8Qs27ohJvYf86JwrejM9GejcEBQiIx3OJkkW4nKatGnKvj
awAh4lDQ93qMvYUiUKbx415zu3tGOMvxT4PMI22wyWGgbW1B85QfFBYRdzcqsEVqczT+UL7L9B1c
AbnqqHRNTjG3yba5hO0XBjrG8vOr7AuwIaD3EmV5oJjb8U3d4k4jnCQg120RLb0dPvaGupqVMX4M
XWJvTCNMdn3iR5R/WS96zB6bgFv42NEVORBDgbem8YfM011nDJxqoQhbKSB5IMzOcx5DV3Mt97Fs
get2vtm91MMgQWbTa2InWIUo+4lPQdZdextAY6ytgbskHPGSXszWJjZs27O8dyajioCH//re6LzW
M7fIPNn5nY3KRf5x5U+8i7lRrxt3GP74nFGRUb3njnPli5H57aqi9Pje6OhbBCj+JOxQ3nfIjQbH
7ftmpPBkaKo7C24T1z3dABZwwdk7tUUEqW32i88KgdiR7bkIQwJwVXKe89d0dqvvYvC29mL/1bNV
/AFYfd/feG8LKblrVmMjnQ16pW2eYdp2/PXCbvLoz8NvbHhQJhNCIGXmHhZwfWwIpdwP4xLyYkaF
yPp3L53fp26waUNiQSJTiBomZ57guhYno/rHTutuKnfsI7Pn76Yb3tWRrWuVzKl9XvCqTSgb5KXq
7NDOA0Vwt7hZV4Io4EszqkazsAScnDkDrzK3/W5NGR9/JwVfPAOeUVX8kCV4Refg23BwHYmB4+Xo
3yqBBnlP0sU+3Yrf1lg64s3ksGNQ5+Xf8UThB+MvFY72+DCInNapU7A0xh3WgX6N/SeJpBL+XZ0c
sizGqu6SKyJzhH27wz1VMy3cGkBQsADVf0Mn+FLVOD633pQemI+vCjpBV2IU5rZMzX4TY4jzXZTo
yhryF+HS22nAC2dUUi2rspXxk26m6rQMH5LxYSgmEJNheQgbylksUrznkuCpkJwMDRO5xHLjrerV
gAcQwbIGC/wxxfgHcGrt+HaFa23qjz4YkGCG5K8thivjtXsjXKDOgzVm1Bm+WeWyd5vlbNtuvkYJ
a++QzPZWpkSUotRxC7WRGWmrGVIbSGOWPzqAWR913GCINblt/fNzVVnH+zouf4zWa44OnTZH/A5v
pt+onQcTdy6oj1hMv7ibZPE3eFzipX4e/aR/4r4UmPBUiiHoD93448MHfiJBEsWTc2d4BCIcnZxd
Lx53o6V/6j5zd/g02rUBefraTUt4XTwYNAtV+FtV1HoXLHG/dinlvwYV5pmQot1jBz/xWgJwm31n
vit5xPpajYgaGMLWHuaV2C621BpZeH5NyHd9bCOmxcnln39N7szSe0ukpx50FrYXa27fekjSQxnY
715uLFGqJo/Mhu28h2WzmpP6Qo/XeKUkBtMbDJn1ONegNu29jPNbBmtMNhCog7d+ZG4tIYqchAy8
qKlqIKS1VV5LGigHLEapvvEJuuLSjfmyLg3DWqdFKncWyMoHETw3SESrGerAgQvRtx3o9jCZrQMv
2IKadEprfqLqyHezWKHetJ8GdQgr65jojCuGqM6DOTvr0qx/wwQ/jZk7x9pD9RyGhBM75deR34KD
BZ/i3N69VrrbIcS5BVi0s+3r1E2PtcsDZnoINySTXyECMnTLxdUhGLtbiIEg2yp8KzelBTmbVlRy
FgbqnQW/J80sTtidyfCw1JSM+ERORffaUEAe51cz5yuhNCjbDO0bPWPWKpgLFFEgxGsxJHs3O6WL
X67pZlRE0THUOD3ty4Vzaf0YZxfWoYkw4nJPEOQ5LW16zEXy3cUvJRTfapyfMs//7AQ3udZsqAZ9
FDr5pAGdESxhgU53b1h295PhXkuRv1EoVCG1Na+Tos6V6fLaLoJ38vbPRokXHzDpt3IRvQ0YIA7F
I1wGi31pN+fO91/GigFNZUzX0v7R+T30lVXb/0G4Mk+xpcBtuwoPSxN/TkZx0XnRYBO06nU49n/Z
0P7CpcDHNoeHhDlIiSexntGv0B+sFW1oT0YfPi5GsM8JQK26rKxWMmHDFIT+8i7DqpkyEJKQo1DI
uUfsu5k1Ck0iatPxN2+MZ9cpsYpRrGcXHTGVzv4dRvHVEQampsk50xBwZyCIqx7Ge8xROc8dxuEc
VtedJSOmwiQ0USzQ91bUcr26yrosnF3WnsCJnFX/tqT/d17vP3Jo/xME/P8iLhjgrf9f/zuP93+l
BXefX/+ZLrz95/8OCprOv+h2oJsM8cdliHhL/P07Jxj8C2dWeEPh3Bz8ghvr/8QErX/hdPdIpQkT
zAQ2An67/44JGva/OGabJpN3CyM8LfzW/0tOkDrTW1Xl/8mI3DrsPA/0nghMIiIunRf/mRGBrpIr
7gwEAjwq6d0mWjxzjTYz3s0HNY/FaVHPFn3N5z6zhtWclvcUJOKDb4g5BG1qr5sCc1ZLomwF3bsw
tDhaaJNPlKEc2jHnfMVb1LqJtbb0BzKvecIQxWjCprciHtpxE8Zuu7IkQBfRf1dT9e7nzFSTcPQv
TKeu1B0cm5D1vPQRsgjvutvQiudtRw1LVPudf2pyDFbciv+ayPfQwcL06KswGkCIUdItQYQ4wAka
wzhihLlkRRVuSryFYdtyLJYJumxH4YNCK6h8x9rinJrvaSvCLpmgR2RzfUI2trk8iZYSNtNe213H
HKJzaNV3mt/WUOvEF3daBCh1HhPBcsq9Q5GO9zqsDpY9WOcZisq6WxgYTfhkE65WjCmBMKqFtFlR
74ub+kT9N5zpSu/dgdKcNm2fJ509uCYILCtxMEW8ZUlbHNC1Z0oi7bVO3SLCNhjzpam9p4L8bkBL
YvBp4+Rq0qvDPriG1sWVrndOYZs8lrK2n5VpZ7T7ePMWvwD/nzU9agd/QktMlNC4WhP3e5/pu99W
1rwOsiJ4CRZmHZymoy6wmq1KVPFsMo1k90oS5ofSeVTVc48xMRFiVU6YfMIOzLsc8vLisnYXOv32
C1ecKLC9C5OFqF5Mji8F7Mbtt3xL6bg4275Hgs+lp684WH47RzRlcVOlKh/R2M+3IMnDjdkj0Oux
2VBTpLYEhZAzw25ZT57UOCZ6LPf9IfF4ClMW0808DFjZja44wlTju9u+ZU4STTe/aIdGv4kX8HP0
I3Nr/0yQCDny+q8jb+vWTlJvNYz5K49n9TJVWbUZkoH+T8AFe6duwh1EWYw0I8XXDIsj2mLFWgnG
vGJueDImC0IAUCJntAza04YfpxXmEc7pfbNUx9qnNnjh4LRSJuaGgJ1y71qriUsPcjQY+nmUJaGU
mkKF263bxDXY2Q1kBDPjyF9G1WCOz7SSJU9mTAaRPfsJdMaJquwtuBROJKUNv7t6gHL1J2w3LCg0
TVPasfMbzFCtn2KWTrxVqS2xyZ32JO0sfZJQCp6w/6m1ctnUS1+m61QmzXM51uGeiHAgF7oAsFvf
aSqjEZnS54HR1ZqOJSxuS5U9F9I5Yg9aTlPsbKqKu6bMxbdBW8pDW8fiYXkcpyE8uc0bp5nL0A84
0Gkngco3EsWrp3rX5ATADPfQlze7Ul1kkSLZWIFAixb9t2mzvx4+2/1kH3svGNBVTeMIkpirpesf
C0QSGbTiABrjupS4nZhR3mdxgCpgu3rtuPh2+uEAvXhfuxgr8gxbJV5OpqZJjtyaUOopreV1ESre
UOtCUzqlfkQ8eOwKsQA04J7SKnXpW2FEkyaRSLTg0qVFEylqienzB9Gpi2Q8SpC/FJ4s1NkXj9Ng
JxedJPtscIINMXyx4r4Bss1sX2LB9A+bjEK5iH8MUf1O/oDIXvof3CmsfU5hz1oNeH9r3kasbP27
jbZ7KqV59oL2qKXx46M0MQ4qIuWhVLXWkO7bdLqaQVWdNKJOE6YiGsbyFZLzcmiwNfCcYA/Lmmfu
QqvcsKihDJ3XMeM61KLrrfTY6yjhdkoRSXNSSzWsTQaaaJPLOVH9xWEVvAZu+8k7Szd5Ytd8HJ6m
Ly/vLwjv+F6ak99SPKezeMbUAqubcVvUuAI4SvxTl0QRfXTsQVpyp+fuTQd9ElVd87duqFxiZnHq
e+Ucddo1m6aaMly07YYUmHvVPrsJ08eq3WQTlxQX3ju/qYw407wJDjh/Sq7wFBKDGzULnnBb+REn
SYJK59hqvS0OG0b0fUlMog5jyG4ZwQB9XlR9sFC55UJXUpo356CW5XGuMA8midrnvUzvK9XfOQLL
t8GSyxzOdavjPz+k1G1zdw43ll8/8eEwRA+6Xh7tZOk54d7+8Z9/zwbs3rNaZCQNz9xlqfrQ1S7P
3F8px6upSbPKRFGclITfiZVtB9P8owQTMZyND6lgtoSLPVyrzorXucqOnsN0WanseZhxsjtV7W59
+LGHBWdxHzJBGGM2AByW7JsI8EnwyW7LX4gV8+T1sAiaMD8WIW1wYKyafaBspuGB8VdMPJGsH/42
qMEcuqX1jVRr32uzbvap3f+kVqc2hst9vFZUwlfux5BkTzPcDYiWnnsGXMFZN2HQXaTxJsEiYRhj
cBwLTryeNaVkmdKftjFwwBeNjqhd4ttlifgw9oQFFiILV1dKe9839mviDVD1ivzg9ekSjbMYyKVw
2w/UcvJqD/dFoZ1zHd4ixHHHXQwDUxOHgLLYumaTD63EuXuc+gWYIp9e35m/weAdatUN53IEx71Q
LG9LwUjCpmdLMRhdfAQBSdyKWo9fPcj+0vbjByib0+La5g5sMhj2shs3JH/iGJd9v6C6185ZQ/m0
4lE/WUF751iZAUw6welHEWZUGNX0VMTtdaRP6MlBUhhaROxuLmZ8Oku+H0GOtC4vWTqauPQYtUy+
0xzrwAaB7Ng7DyPBiglXh410RkaZamMT5x/4epjOCDPb60nicdW1F/HiAKQ0em7xBmEiYioTySmP
LSaYp8hoJu6rdKOrrC0wvgzxw2iwBopA3FE0ad4v3DN2hnAv4U1V1eGCDbac+TUdby0HyXXpECHJ
95nl6K/JCh5lXliHOPGXaJgg4yGPU1LeKDgPVnGJlSSY6gNSkTkGKCq8zigpr34HbjXG5sQsSUMT
YmAWJNo7mfPwVPT+Y+Ba7H0dt3A6sieY3x0KuD9DhbD/TgMTW3hMJoZbvZuHal+mTIXGPjAfkjka
lslfy4q5Z9nfHEMtV+AKu0Qk5A6Hs7+OfbDv09KLSFh4o/Nn3xrrnVQDv6FW1lncfgjLx2JOFRQR
69pCfXM1Im6czw/aW5597U43OO/AOAmnp+jVXTVm7FcGInhRlXdz5yJ45Htjsf+EhWhYP01ItfaP
QZfUahCk4nPprtNgSU4IWUjiiU8ytUmjtAkuZpDk+PjGG/ZK/cknfMNzNkWxKkK2Bce6VHmRbpiv
5FumJN7Osxm3TBZvazaITd+WessnfvRkPX04dP9Hc0CMjka/esNqe4xFB/5mUxt1zPTNLq+dQX1Q
VopzLsz6pWedddCTQPQ430Xzyy0nuxMxBj1PLxcMmS+1hGzexFiscBr3AE2Y5srkEGdNuDViA5+y
WU8Hl9U07nNvwwSxeyiJ2gWoW4PFoiv80X4xrZOFzSxyDHaaoIq7Jx0Ory2lnS99UCOPKvA0hdUd
5TrRIYA93C520chrIMW3yd05qG7W0plPbuxJAPtcgFewszCkGfEt3f5kkep+m/v4bzYbxLxGZ3v7
wvCoype6nC6kIpj9mBzAG2N6EnHVHDOakzwK21ZuOMH0S6kAUGC1aMq6+d3K71FSziryQ0iqg/fJ
Ry4z9JcsihOIC2ypnZlHsc3oMXaDe+mhkPsP9sLxaW6bex2Uzl505k7O8K2RlV/qLuHDqiy0w7zB
SI1k707UKfrViFEvVJciN/CwhSRklAP2nTridqM0aWbgNuXJS53u1TJY78yGtjFhj2rPIaTfeMF6
VC6vqj2y/wLqVaofXj0j/LZyIOCj9TTOfIAK3s8GseaWYSO1o98FmJ6dyYewgxJjvpduwzQ+JmfQ
i2bXetkd/Zo4s4JC0tYFz76tiXeVqAp2qC9DQq8GZ+xDk8RfjW4+6jDnfXerW1MUNxvO5PSgcf+r
GQb3vPJEQlmhOYbp/WBvCTzQtCtyEKweURnIZsidk1EeSyvlRD+2B6NxXzuvfcyD2f7OxvQhmYZg
54qOQFsh7oJ6F5jMM5XXfTChaA5hLbsrfpsPKdvyw67bZYNgTItSUN6WZTyu85y9wJa6etrCtueN
EAIQhtKksnfLIl+tluwmEVtGI+WGeQddHIvVnTqZ36NjevvZYC3EEVhvqjSsImOYjzYkznXdqhma
vRxwnp1tMNx0DcocOwoOnFq8STPD3SIDShYnbBAcgeeAxcgra5iWWwSEggRS+urcuHbUuLfRktjk
kwK9LSHp8jK4t95CEGjl5N+3hfdmecFyN9piPlR1Qptyp8/NuBikrHvo9Y+lvbirPulwDsoxyrzi
eRopl0vS5tVUEvZR0AZ3fWG/MR3dGmC4oqLjNQlSPIyiHO5N7EBHgxkDVOUZG6w4yS4fcEOrJnLZ
Ogxvpt2lWZZDr/UltYqW3gim9EYSbwqYqfOUy+MIcCrPxBZg5isH92Fljt5wDhIu6fh18TIWFVtA
7MX4vhd/E3dSgIVNht1QZFtYrB9GGI/Me06WVc0UnoG/wE1+sTFbRvCiNKtjAGdtJkhyF869utlA
D1Tn0Kh2+ymjEHjh2jKJFmjkJ/P2w81sYy1hf6m3S7Ug3jO/wjuPWbP9x2S0aOhGwcKxQY7lNqlu
LBZVfQW2sk7cPywQEdUQuYmO6gyfpTMb7aVM2KQwOoETC03euzgWJ30LptH2tQFXy8F6mM0rJhNV
e8i4zYTL366PuVAXy53tQ5U+VXZlUeio32aXaL+Pc93IQBZrijupERnPYipZ90pxcMxavyg9/0nU
HK6LRciDdONyH6Yd/hCOwbT/ckkGtBWV9EOviiLPj7oIrpgE1rUbI0o09XOfD93RvmPiikctKAgt
LtX4SHdTf0vBcIIKfp0C59Tc9cWmZF1YyZ57LtFbB0oZ3h6zSLaF26NDuj5C8g/+KbEXuf8chqY6
/vODSatGO1VXO7u6Y25GaCSUKYwcPCdrO9Rdem2tTeggXCYqyO6FRzKgZ8S2MiW9anQ8UpyQp/O5
SBE9TEiTkTX2jFVMyaKbLS8WD/I2TZlMF4OFRxlHqm4ejZyx2FB5hNNbSugIlmHHuqlFBLwtTdDD
kZW5amEDkBKJ7Whxyk9r5mDryfBxTPpfs3XlKk45oWIo4fjbLHRsc3VsBbmXIDeO5uDTox2KHy8s
PrHmtFGfL+W5xf+BcfKFD2HZmnhEV3ZueFd3dl/7djEPDo8B37lEE16zOsJWFlEnobPyEDcUHOFV
3uvWGre+qc/CvtJqd+uzrMH9OM2jO8X7gD4Tq0q8yMVHw1lIvJhjtm2kyeJjFH2UxQ4h5emHr73e
Zb13kGBNOma7RHI7nO/am6O4Q8ebk3NI29CTNB+NMffW3Rh8qzH8qNyJOIbD/cnxqpPboTLbTQ5j
MU1qlP7WwuWc3FskEAMy3ZnAjVaOwcWOucLIMP3EHvzazrdr4JglpAvvA93ccTDbWXW64HCtw01Q
Vvf0MN37JpXfzRFbAZ+8zzl/sVlvsuWdrxl3kZqfnGp0NstUftdq+losvnKOg7kukPsrtVvksx9Q
ZjQ4fB8tyqxWi/RGnE44ZtKYw0MrA9odQ3Za6d+TWYT/CNh9z3d729tGAfPdp/R6uFUCroyyfquT
ceT6igxiznzr6FsbTq5+s5tVifdiXYz96fZVSS8LKSFiMNOAI5v6/STNLlJp9RIUwS2vY4dHOc/H
TE6/NgDh38RiVok9muHUGDPDw6A1rpKUeXFH09ZIEuaYgstJlWTfF+k6q7xL22I2LPAamjBhDQ5u
RHtXoVvUm9T4yaQi6Iw9aM1E7qE3XPfa+fYmzBrjXItfX+lfdlUmYFhqV3V/W29xtYze8qKa5WEI
FxiKN5v7yOWOPW7jgjLxpO9dxBQwSlzSNXgp5F2vIYI5Z/u48v44IQ8n52Ja6M03v/Fx3Txmob8c
hgzjx2Cm+Ymysu1YaXdNUNK8H+X82ZdPQlM+0jHTAsTtQOU7zX4V2WN3JfD0UvtKPiSqqddlJgga
5fMpH3LjnDFfmS31lFJTNLSWcbWdzaSwP1sLVgnm1piEBdd5rt+jN/YbmmQJAuTbJPeHVe142D8q
plNdNp7wIMebzIt77mpYkmdCiI7AkcepeFMO1lZmzn0dWDddgjYWfAJA6v6SKWV5G1jVltmQqIDx
yTcMZvltQPyG0MBmTrER1jbcuDkk/9ismQc8LU2C6VzyifYks2cnJAia4MHLi18ad8yNmK+jS5KW
EfxWa088BtJkzKwfUAHIQtuCiJLGw45KZE79e750P7FfvywNGj3laH8qygO0s5ttO/mN8/oWPN04
ShLVnD3kJEasyMouNpTcwb0eqmNpDh8IBquss3eFPZKcCBP84aaJ2908dYXBgNp6r3CprhoqmNat
lBxsO1oU2AzzGtN3IKqnfNZXI/XvRc0fh+NuvdA+NCvvtEimVCapLZQoWmmX3SxYIIbRMCIKHRLq
V2nHrdmiSKLbzNiJomTJtIHn88nonVwRJdY/lUKtIU7yjm+KG+NAaHxWgDT5D5eBLn8RfgD6wY9e
YXFwfDwXYXFNXGqTTZwEgUaIbafgt+/bbnNLHTk3M1o3/JA+5mJqUKDAPfo+XKwX4pfGQekveBg8
P1Q3r3QVviPkHCtKq6QYx4NPNnnlpt6xSPD0UEaHGTUs7yddW6uWexW53K90cj6GiqitCj4sfZvX
h/mfuXK+ceCxZNX8f60+412XeZltXIPjg4qHxwTinpjiZyGlt12QlTxh6J0cU5ye84B9EH+YS33Y
nMBlkOKjCg1ezso9Wd54i9Pfcs/lzm1oait5SMZQv2aCs2xcxCdvcLYUSOy5sK/9jiLzdGkfVebs
aexdpca8HnpKYT00sXrwL5k7PLjwldeaMENj1Z9TXh9qu4BrkeHvn/jP+tDj9MEgf0UdF2ORz2xY
DtLIX3qneWfwdWkDfi3mJcKPiVTJi/3HARCPvZSLgm5Qt83qplph36w4dft+dk+XJF9MnB9SLHer
qf3M2xiTYAPOeliifkfEArMI1jNss7dTZPzHbWHz9vIJbC/SLlCXpVGcdBBT2+TFKeefhNnJah7Y
/hGRDrnCGZAGV1vyE5XNtCGe6KZz+HBM02o5b1rHrsdGtTiYQ6fmqLpHO+yKyCjq98YBBMojsOGw
3ERGaB6HpH4LZ/dH6xBvcTU/CE7ZG5wnaxumhDuXv05ewgMp5N2SXBKPXs3bHywcvvpJ8sd0QKY3
FIbj7k/K4/BtTRWZp3yPV+FCJ0lU5FThzERWaxwekrm+bynm5p9BUfypw+BYmRbleNwUeW4fbMFB
DyD7sMToFmDXbrnHsUd8wMCR7czCXCXLeK4z/drMyzkvC3CQ6jX1CStYMXd/fHuefhJA6xwXp2jV
UCA461+z/DF1zEHFrI5eSc9gyzHbKtSboPKwafmWJUY2rbO+5vumtyA+9Arfz4kqpnPqJBMrDvnl
xEGBy2bnUgUV86vm2i7UEMSKhFOJOyUOHJjAFLwZ3fSUDhXdhsQvyvK9nUFXQgB9CSz2t84qMazI
fOPb5J0JLgUcr1bmhKW7c6t9bpUvgUOWv3gviH6u0FwPzEy/te5rnqGSBwmHfDaar+QmnVU9IaSi
GOmQfP4wkrjSGdXLEFD41pjAZS2CFQmY4bWU7lfdo0zkxSNslFsXvxOu06w5FjZaD0Gq42Snjzfq
cUqgck1M7ckLa36l0ZuSc0yeWRsOZcvsvHq4+/iqXzyarFdWJ58C0b8re3hK/AllikBMIigVhVK6
Jmh79JLhCy/dScXjV1jKszbGp4ae2VU/+vQP1X0RmZ6zFaLjwBaoO9bXxVo2iUmRh6bLoiWbn/tX
jd90Kuu//lumjNdYmg/awhS7FOyqaeNHeNvIghknHrnTjSvKwUOsuqry6fYc/iImnc2SlGG8H2f9
UKnvpZ0gRzKCrbPyC+wKnYq36qHyT6ecH+DH52zgnCjdg4/tboPLJqVuuT94oQL3ypkRU+fZcfSe
jv51PBGYrtziRQ91FIj4ubZmIkHs4ZV1m4jqdXNbchwZfAel9Vk2mKWBSbvAcqhu7p6wPlGGxti4
IGVZJ81B9e2OwgO2XgP7laHVuxioEGdCGJQPozdhtBq5H0ztuWqtPAp4+XpXPQ1NSKC+PmJiBG2r
w7PVFw/2UNIOIBn1yf9i77yWK0eyLPsr8wGDMgAOwIF5vFrfSxFULzCSwYCWDv31vcDM6hTVXW3z
3g9JI4MZcRXg7uecvdeWaJ/1xF2prnsCkvGV5d1D0mU/RmfHuWjh2jNiYjxR1GlNh1M3ZPfLS2ft
I+XNsQHk9nhVnvFUpP2DEP6jaahDH8H6DsIfjZntdK98GYxiR8WM4210D/P/XEbel+9qj0ICZ4wl
ank/PWm1f2eU5S4zoyuRBR90WB5gwBFJ3qdfJamGGHeQtBMGpBCYursI5/wCCzRpVCcX8jquTvJE
MXOuyaJmHecKZJhMaYjlh/wBtRjsGgWTdD7bLtsLctcXotX2OM4Zo4C/NAIaT3EDFkX1HYCPdLol
0yOpxrdSgpPMax58Kun26ikiGodNMuJsXFnMOPWtYSH+MzwcF7OfObHHJ0DmMYGd9Of3tiV+BI58
7kprX8w97DT5UcROvbSMYp8hE5bjUKJ7JLHczt8yzJhcvtRNDaw+Kt9bXI0PU2OsLOompQOwtFC6
hq61Y/8tF3bMldpUzZFx3U0USPGREDYMKHSpblFvf9aaypG0G2ejq1YJHnYzikgeAOcCQ8O3Xh2b
p4xZLqSRZz7FHi5owzu3jkcgMoeTvpwdT161iYZyj3KgWahSK9YwExHeUFvOPQ7HzRkxBqxU8cC2
0cSPE2kFOUBAzQVeNs8oUueFmeJL3qkXDs/NNir8/Yg0fvLLbThpd0YlCC5QvPMVzha6p2tRmhJP
L4sBk7GX4E0gXF9rTbmjZFqVBfcXNA/EB+kv/KcfRc6EaMJB2b/2uXNqxNguKgenDaPag1UpXOf2
E3XZPsRSSBN7OpVxfaF5cA4K+5wbn7GBG9pul03RHnOBZjPG/24V+4TFEProdYzUDalhwLpHonWD
IzofH9DXVTT0v+R0T9LHUSjoHhDEEJORf6ufcGADDem7uzyDNyEF2QymEf7UhvoQE2dUsmDDrHyj
vcZiEQY/FE3Lsiu3bWlYq8mHpjTS66UzYi6CH37W31zGsXBGOPi2DSJdr+6XuT+SZc7hOcj3fvra
x/qT1Ucf0oh+TSMAPMm0wYj4sBTjUfCZixE5DypguM4gYTjKEG+jjE+vZ1rInQ5z7FArzuFtfzJk
DiG2uvU9+KHhq/P3SWvfhpjDSRb8wMi89UVw7zIHpLFJZ77z6S0VHDVcGj21cWlV9BFn9idYmxfc
sucyzwF9mAXuEkvdLBqtW9s3M3Ct1tlwmi8zEkeISOdOGjPGn8fHW0n7gznTiY/hIc2SmBZs/2am
xYmp3Yo+xSIZnGdmcY9Behwm7Z3WLjKIflrP0JOWLnfRlS/5vMgIB6RAn7xVqX5f4/4sg+nJnJIr
Y5wnnfVuGl18XZVcocR4Awa+oAA/TB2gyaLwX6VnUh37ux5VzsIbnfMw2J8NWCLUf8coSsS2mn2S
VfbKKbFYSREgsys5rsAL9ZYGMQE0kdAUd68BcWjjCH9XTu0qECgURPfCUb3au7ykzrffrUrAgOgR
yfIvYh6+hjjbtW3k1D/L0bgjBfSaue67kfrvpB3Tno1m8c9sYul3rhcpYBMccmk4b2F3rBybNatq
GPq3JLDr8KY97m/MCF9t4P/CBLEEth0sqtQFAzBGPzrdO2dz/yA+6RMXZqEMKqtO0hcS5bCD6/4c
2B+0xp4YquGinvphlbc/4TJscK7/kEN0BQfabeXIVDDyw8001lRDHYL3aLhZ2E+7DIcodqad5tBP
9FpAupGcS6MIgmEvOcq4d2aNfaJj0xrzEIF8+aA6np8u+gvih3XYtsmKaJd25mkTA2SGxcHxHYJ8
h2hL6//S2bY4j5rkbA6AOxd5xFKnU52lcIbGlNN5WVMtaL25lTnrYmHTbZCEyF8mFqXBjrAxpvQN
VY5cbCq6beGHH30yDlfz52DCeMOnQ0Ja6B780QtRsdIELYstPbR37KQZTWnss97SV6a1KPuYJlp2
oE//WbZZvo5rea57W+zGLgZ3h3al8n7ROUsWfYawxsA5vtB1oK6l/y2bgApmpIG/yoyTl3jXqkWr
RScAcXQeHzNHo/0jmq3nlx+2TyPHrrrH3mlxy2H1LsZ5WyvnGDjo37NsjkGgtmRmvLZRg3IuhGXB
YJFVJJfpi2PY26hDfJUDxUClVDfGOq+bWyicryIekJg0w0LpCHdAMSJTgusVzxd5ypZ7Mvv8mI/U
SCY+g7SaVkEU36rI3FRGsg0anzOPvtU0BtQ2OKWF6IttV3JQNEdv8Wrc1wE9Jqwm2XSylHXGY/Oc
RhzS/YjaDN1JrAcbbnQfvc+U01FgTAdRL773GO5bWVMvnr2JLohjlIqt/QbEb59SQ3UBRyhDZ+4E
+GkVK2hFk+6fAgcskIrRlHwfavyqfKnc7j5Pmlcs7BYVFgt/rzB4Ek0MsGeAwGpMGCMWw4CpSKep
tTLFyg05xnEu3Oed9al12cH22TijonpwZHfTNcMBNq6/miBBckIHOVcwskunaySaLz8TT16BwoVX
a3qY2ZX5bETThgQXe9MNMPlGrpz2MiQorc0is7YOt7su0XnHBohIaW28UXvMRcN40H6LwKhuM3uW
pVBoxKB5Yu1Z68wnMRf4SZHc0zleGkps0JF44KJZ/zT0eambA1Robk2QoQMfypF6S0Ao7JMVHGh3
MdTL1hrOtl39sjiGcjxWR5pFfABT84CeRU7koNDeCDqsBFldQCYkZ4B4Pwi9/nupzTWDre6SUbx1
UWrsVczMB6cZwhSNkdp83hGchFDtftWVf5+ITzKwEMpxVFwgnN+1/ojy0vwlQEAs626EIJzOcJqO
fUwgOqB5BZOnQ35oFnLRJOVBN/ttVE6vqUdeUZYiZEFxgCuo+fa2uHCfTPTUokJGX/ibCEMu3EKX
ih2tnAIw0tH3F1Wtrea/lzP4WAB0OCKgR7GC2T90Iw4blDc9J1vaiesZBLRsSv9ztkEV9qRg+XBs
waq04wluKxb1bZ26R29mVnug01eB5XTLpU4I1AHMNMBO4o3V4ftnzYgR7ie/xpya2vLUCydi64CC
IqQLaIb9vqeWsyM5kFph6itO4nIhzBEPrNYTp8ReYNXJBHi1mQ5YWCLEkIeMTjDnNh+ZzPzHeaBb
+y56qSNOFpnDjMKbaYqCkGsgnnmIhKOiZtBdlqQINisBmA3ZOZ5617AJrxuZeTrS2Lw9eHaGiNIR
L6NXj0ujx3hkmDaInS7d9pRP36/o+0vcJf26S+Ivo8z0nTIIZZxf8h9filH8/iMSQTrDheMuwrzX
aUvZ+qGjvN2TSLW08H8cnPnL93eiZlXqC4UlpL7YnVUe/DisDqbsysMfP6bsjKGKyx3nX+hhvftY
hrjaTLIfc1zsuPCLaSVDdolSb5+kIvBBjPQxFLNIv+kpeiiZD2GW0TycyG2L1PBJsBCzaNrfGKLu
/InDOtPIXrrbdlQbs9aqAzr637/88aOl6/HOkEC+05aOWx/BK1XthK6SJp5LkdrMJ4egKd96Cov1
95/FdsI55vsX399Ol2GSrHnz/49Ctjh8/+kfP0bS5vbpGyw94zsc8WOTpP02NLyauRBX3G/fuQ4F
3VDXPqh8jw6m8ZMyCBnXEBRMMOcv1vwiwjGlj98MJreXSA+EZdEoQ6ubAUMaM3dplUW5GUPry87o
EhVGcrUHoOWlORSHev7iRGVxMMMLZNS1nTLvMlGuYnE2evdQyYh+MJlaqY2kKbKL3TBFH36qf04O
A45iGF4aDe4ihRGVOXraIjTXoZyokOCWLyLEY4vACJ+Crr5PQoG9I80+/Kk+1QFGCaJKoeacZCK/
jK6tDwamrbRP+ovfy03w5RUcvhoTBhG4RG7JiE/ftgYmTA7jC4LdomqIafln24wai9h3A501oFfT
aoLNaIUf2ObDpVfbzarqc2ZWhFKUDRoQNz52ni4eGZl2yz3AGm2jBTTX3Zl6l/fVujV9dUIqMcGV
NTzu/bDaNTQYSUfbux3oT+bv6srgEiy3PTHcWqPM0K6ma5Wvhadtauq81YBmBXNkTxLdOCQ3s28P
gz1utFq5e5eh3CLRUTzM3gnf88DeMOhZtpoj9obGTpKVpbYDvflKaG9KOwV0kY1g0PEKBzXO+NzC
wz8pm7MWXsGOKQbGutDSaVS/+GlkXdja4ccnbbvOpJZfAu2DtO942PRUk2uzASFUlfojolpOrph1
6jCDl6hBG9bSce9+cl+MpJTjKwSXO2r5umapphjPP2gOMhqbmOCGRV0eySbcVEQm75M8ME6aae3l
MBAWp8ObAwAP6lUiU5p0BY+FE1OoClI04V6vA6W/1mJkHlC2r4aewq4TwxVXGO1MjhfsIfJOuYl1
EfHcV7Dg/zga56Shtg9laei0RCz+XFP2z64eaCCXzL9JVRy3Mq7euCG21dA8EYJE+kibEgEHfcsW
bfiAELOFBLi02sE8IhCa1oW918zYfRAYE6U/OEtkqOVOzhSBkbHhvkh5yZrDwCXRgBJnKrojIICi
3ER0MNZxcKmnYBt4HH863Tph4Nz3aCBvCFbNZd9p7V4myO4GZ+s2MGXQmEYLyM4e4eCgEZKEnpRB
gt6i1MzPVOnylvS0JictBo/PHCdASUXDPDDvWtLvNEsm2zrAXFgr/g+HwesCA2t9p9fWXimZXwdT
B2bFNI66Ozm0jOIecy8r1p0AXmRorCrhGBZEprQN5GY9hNzgR0eHxB0QcdYlj+Nbm5CSPF8T44R7
waCY3WXhdJenyJ3jocgejSx5CvzGRuieYt0smYAJLfo0hqh6jfLiUBEneA2yVByc0kl9XqQJTtcE
txggbNg4WedstL7hkzSjN623PhjYxcvcIoRTtUPK55HuWDgQK/eiWH1fYF3hHcv5hYa4Axiw1iig
EW6yIYgjBZhz0OzcxYgQGOQQa/R8dGR2JcP6ooae1MoiP9stUg0NdaUdmsgX4uJJa9qNwsy2Jhww
2poRIqmWUeopz7BZqzG4T9JgYA2Juh2WSnc5Fp6/SVUM5F7rLMS+MXwgBccNR+y4wzNjPH4/WX/W
Z/jtunc7bBXzO+mbbCcVpVpRBO4e9/qEedOF0O3EnKqJ2Dx3hW3RQAH+bQMBsdKiP6Kk1s5Eg/9w
M8fBKMFPMfDnvYjUpcB6Dow8luQS0YgHdA+bQklv4ZhpclJDd6s8QfYwfxIY5LWFngK+Mz9kL1r0
QpWp5gPPsJERZbsKlbluk5buQFPuDbv2rjWkKUQV1At0J4vj9xcD6dRv/wjJLIQcpICcyc7ad2Zs
r4wMVLjuG9XJ8EtOgm77iMkk2I9+s/YqybmTEfdTX8SEAmj4uK3gOGYDV0OPnSCZo9Dj0QgPY5Um
ZF03hAl45b3ZRe8ji9sAOjYh5u4St3IZtyR4s0Gp+zJ8GcooOiFnV8vEWpoWkYeBXyEbHMjNLl1x
Ev2on3DgbEAsiFMBI2oxVsI7Tz4dk7wn3E7MN6Oa6A+ypRyGED9xrrAY10AwV2Ou3wqMGWbjsJKx
UgfAcC52Uq9r1UAnVd4GT5O6Z0j/pCofLBdhumu3Cz4ZN04nPiFo53zdTnSB90KW0TaqY+CzBvSh
3xYxL7DOIZKB5+ROmua4YbABW1KL062Vo8CLavqQw/gVFjBonGyk4o12qtVDugTiMzZ7jxKxYbif
1vjlsYEcrcYoV7AgWREMIBpO31F0DOHm+4/CRHk3InieRJid/cgLdy1pu0iPC7G3ey/aKpVigU+q
4tKyGbQpz5gX9tXU3TWLhboLArqM3y8+t7u9YbKlkhdyj/guuggd8z5EcSPWqx8teLMWXT8xrSQh
DoFFWmqAfcAwuK8TezMA9Vp0XROixKAcgotXQhyy3D0oxuEEmCSGLWQvutS2XnUbD2frq4uBwAwC
wuBdu158eobV7b0q865m19HjJaPDnmVU+LyIc7gGhdt8Kg93Kb7K6iFUWbYdxuYrRECIAA8nbFlV
7dYsW84hIW1IYDjiB27vhYPTl1NMEd7mDNA9JHZi7LpRkfMpHgZcEsSfjy8CbtVGaLq1RXfLyccK
nrQQO1SQ9Ld0ch5lVJibnPBjUNKFt/t+/53BE5xoqW6GyDl6Izf899brxhkxW9Ygd1aDWrH17Ae9
qaZrDpX3ZAb8Ja/h0cbEdnaRmA9CiJfvBAEfB18oXDdiWocx+xiiz4ubJvJTSe1nucUZl7wEnRsu
yyaTj11NwNYwucm1Q85k+BAues2pNvE018BohjWDORAJGtiWSX4n/QVxf29Tsuo+VwjLY3cc0XAu
WnvcO06f3KGgQSiT4mttEFDT8g0P1sSdQ6wpuODU64B45t6JBTw5RJX7/v1TrdVyE7n4oXsJ9BoE
5boyJrnCtiRvsdIVO104bnoiQHNLB30zZ4FCL/7+JtAyubBSTefkMm0QtTcvNA6aDXT6ktgKmcMB
9amQuiI9/PGdZqUnLutuW1VBv9NkYZ59HWZD6ALq8nvToJ80Q0tjjaOalMM5msHGfeXOPLhoziSy
ok2C7G43DI8mCoSDXzGAiUQotkFWP+dO8S4pU+vGNh6drsKDNheUvdJrVMG4GKbRzLh+yl/xWq9S
/77ObPjRhg3ZGSh01MvsyXaZAEwMulrdjF4meFsHnhfKW29TFyN8kzzQNgpzMGuYDsIZmOtl8rmH
YSq32xzUlk9aWT9AeE+/+oRpmBa3OkI7vgv07hlzv72BzNJsbRa0kxZgwK56b5WbIybJeQ+Judu4
fZtxibSJ1jhBRVslHVTFxSZHVXTxXfwudT9ERBeVpwlqy5NhkeEB5RCQ0CA3ddqNb0Ke9LLpX0Mv
9beqHPvl5CVvLvCKJ2YT91o/OG8OdY1s5XOd9NUTPS13bWnVu0zwPEUdouUhhf6J3zL71CKEaRZM
Nz/WfgDkH2lYZt3FxB/hOEl7yOxKXyOEct76nv56gNsc6F6hYwG04rI8kYUZ3BIso8yyXOM+gF3L
qj+u27YxPkcNW7QxcIRD1Qj8l3McIoY7pgNvOGXCVVCPxgOSpXClBWivRw7Nx2D+RTR4qNl0ONDS
T7oNOFoqW9QfC3Bb+Y4n+BC6dAXoMViYw/yrpWiF+RpSkjEqJWWNIY4c/vMVXfx4OxbGu0O0iw5g
s0Nu67V2uvm+V2ixkoJL/eNoIFg6AVsPLCvCBM19jpJB3dlKvCIwDN9yiG5x99LM/JBgbDfBVKQv
9WBJfGyW3BVWVl59MzojMn5zlOn8tAWXTp16r2EwvE6m+pjqor8yn9J3Odz3vdB16NstUwO6GcSL
6X3+ADVSYVXINHZJP9hqPbsHWdOYFCrtNMF/Z8ab94+SeRU96dzdp6n+5lJKbCsoWsehaAEd+DOG
xI8FbRhgOvXghzszrJ/RJYmVlvno8NjDiK3Fj8Du+hC40TmyFDGA864WsnscHfvc6qP6VbbFOy1B
cw6wHXetDYvLdGuHTOeJR0ROzCWWr6Hxy1dGCHeJ7Ac+tB7IapA4e6Pnk7Nh/B++Ddj/60Q3BAbt
/96Kjh0zUk32rv4P/sj3/Odf8mvnv/q7LV23/yEN0xOEnxrCkcZ/xtca/MYWpotHQSAj0B1y1n5P
r9UM/R8WEUa41k1XR80p+Vv/9KXzO9vBwOR5lo6pnTCv/x9fujn/U3+2pRN76aDA1w1SCy1CyM2/
JV+i3neYlJvGrpJ0PBsyAgTRjapdmnm8b7VT7V9VB7baTs9a1d5NCMDToFsq9R4QDOL+cvHAgPsg
/xFFVdpt/Zy8CZNYJ031zLF+pTmOUJcsyu6dfMaZazq9T6CXp4l1ph8oMD6wJQ39VwU/OUN4njQ5
a+C4sAYkzhIz6Ds6n13l3nRKYisAqzBh5EE5INVSWp8OLXip/5x1S6llX0JkCXWGI0QH4kRvZqKp
2l56OcDBP3ZOdaz3ool+hZN+iIJ0lyXU72PJvCrZqbC8qIJmh36nb/ElGMHNi37o+ZMEAJrqz8h6
kh1xdvsq/tRfvXz6IRF+OyEcX3hXUj16sU8iFHqYwV5xyFlpU38NXMKMtG7vxM6KeANhynv4Lm8x
JFQaUmeU0ou5/ZKt1Rxj4rxX4zkYH9Ha7a1i7pZsVeHuKuxh2FvXEzVU/A7+xdHvOotNJZk2syHH
RQhOEsDa7Z/19qV0R5KdynMfBKtO1UtbvKrUWzVAnGr41LBUYMPtfW0X4VmxmU2XteA0wfJcko2m
u3yEOFz5vo9WEbvLjCtphy3zJe8bpFI9OV65TbUUK3ZygqT1TFuIoWSGyxjBVa8hRuzehRZsM2WT
UjM8lE2yNoP6B5nhCybsNEjZBkh8UFFz/ZZvOB1COPEw5dFFJt6r5YxLYb776YfgrB2Y3heM0E+V
OMwhxupWxlcn9i90SWoKdYlbIMNxHGVqpRj5ti5eHSDlz2U57KPhl2msiykihd5nDpb8jAdQ4SH1
MdFbuUPMOi1ljssb4jsX1Fycg84zuJ4QctoZ+4kQLifr162AHqZ5B4M0h8nkSUMda91lgS89ee/y
X1UFj6cptrl4nfFcXYnaHZlZSelqAu4jt4z+vHKdBz2t0GdvYAcsQ2zDo4xOqnjqEpsjW/iYz5i8
kERoUFHnJ92iUU4A7S1gRAaJurOyV2mnH7qrzjtLZY84DhkjZsZDZmr2crT0d2m2NXUwG73mh8CX
7E9FPxK3tfdYb1sKuiRnchCPMKiiiD5bO90ytlamq8Q1odSZcS2PHVb1/90lxu9483/LK1m8h/V7
9Nc89P8kltj6P1zTtizuKJPNGiPrP4kl/EZI6VokjboM2605gvP3rcF0/iGEYUgXE5fhGIYgOvr3
ncFkP7Fsx6FU5Ov3hvJPkMpfgDL/dbC5Pcd8/oErkUKipDQs4VrunInM5sXvP9/vI0L8yFf/vxwp
dcElXq2MHj0ly8Qt9ShKikvgs1x0tPYdv8TyZ2KGEKjPAaDF8Wdc29sK8WaaH11OLxCX832cZu+6
XtPcZMzjGN1Z0XKX4wNOob2pkOpRC4JFz3dpkL2R6rGt0XjiQt8zXTOS9BYH9l2eqw3BD2fT9Amz
7ufu1raV2U7a7Tq3uhdh4aqetPGYI0NKZfzLgonLxGaJWxqOpXp2jIz5im5v/7Tp//62/TlSfYa2
/Mu7BFTG1AX7uLRn6Muf3iUvSnsYRE61slRylw857fSZ5qxZvwF/Pof/919/HOKv9JjfPg5T8pEg
06K543EZ/fmBQF6DNqX3stLi1zow1316CyeSCEgpI2iW/KoKzIisfzXfbq6aDk9/KWpvhjg1G0ek
rxgEZyGqNk1rnxZ8rT2D0F+OAqSq9cFMbQOZsmD1ScCp46W6QwL1798qY46X//t7ZUHtpzbkjf6X
kwY5ASzRhUDlYBZn5lWj4d23U3CxEusL+QA0dfcxwX3cOvGpKuLjv3946798eCkNwU3lutL420fV
x5Lk23wErUIKh2/FUEQ/IrP4dMZ2XxHttygLKZZ1TfwAiI516XFy4K806FThIySBuwQRcVgYAl7+
ZMSvyoGRgLRTKfSRhuHf+0x5LcW+wz1i0olMhdctavQYtMfz7urUZ9eHqAicfwhHWtREHy4q7Ii4
NPVdVbdXoVmkpEOqrg2V/bYC/7cXkOP+9aD3fQV5rCjzsmG7Nrf0X6+gFkVZFecEbmZoIBOBtifp
8mGNwqrEgoTENva2BpCPpZntITQacOptmg9IU00jICtCXAMLkUsXqffUrs6VnjwxHnmogxzRbbrP
ivLsxVd/xrXBGbyrOwanaeLjJDN+TDmOjSTYpmV5lciJc/RjMwfRp73VmO4T8uKdWXobhrkkv8/J
WgaRf3p31SfU/6GDSZBwTk6A6QkEDMVwh+1rNPZguZ7swD4z0oGOo+vLNiQ4M/KyNQr8MwLFu+je
w3+NiwhHayJJrQZTuOxpQ2izfJsUNpJOnjXvvi/9Xag1LwMREUSO1ABrrDvPtu71CNz99ND2zGTy
8dZ3wV5DclxxwdgN7biRYUpP2K2iFUk+9g6F/tFvBKIMDQHOqUvuYs8/s3Bu1NTuGx61zkLg091P
ZBJ6xk7dG96VNLRtipsfPaT7aGEHmKz6SiTfSlr5RXeslQz6vVVlB8vQFnWtvVIqn8agevCsasMO
cle77gUQ9sUK28OYd69A7Xit4TkaQREb+WNYjauxG37RoFlYvvMKMOERK/S2EvMVSlusBW4Av6bC
K0MI7zrMJRA4iAya94yC8mJj3LQ6FMwALdkvNjUNUI9MIgbcW5WMsy4R+lGcvkHXhlUbmIc6kS/1
dEJTannMeuUeS8naxesC0A6RWeReQJnM6ulXD4upFXMExqbOFQKVvye95AaLCZFLdsoi+zQE9i6y
OprZjKY40y8HbUhpB/fPSd+JNRohUlC62WaQUIvzK8APO5n6t6kIj15qE3ECJYlEcxFWW6jMC9PU
DmVvb3O+j2hSZvZDhwtX4hbttfvB/KgIo6ujYyf0p0rYe99pV6ny19ImzAZee92+GD43NCIbjQm+
wPRY5dWqJ1pgLUzUFETF5L6HB19tAi08dr1519bp2yC/ZOhepyz+pQkAzcjjFr5ZfNC0edAQ37Gy
rHrw59sE/DXd0w2ts0LrDm2FHmC28PLkl1mZYakfrZuond2onI1XeTeG8Xub2k20iIJNb4NJ/WZM
LDR1rg5mGmx0EOKlpc6iVjezGu+U2e/TRP2gilgEzqQv0KpcykncqwKpk9shbbWJpaji+ETszGs6
Svi/NOs1yVPwPSaDGRt2rBM/hwT0WOT6CzQa7BkBrV6vkdQzFU9l3oWZPa+rot97mottqSdHReQ0
n62e6XqtEcynOvRLPLENgUbFusa5sECGhTxPQjJNzAUNFUwWrn12x/ZsSEYoOZ9f1pClRSnC9ufj
LTjw6HvNwy4k+K8ksZWDybJzEbOVOu2Z3kZ44ez1lgrABNOS5bAUSVXcRw5cHbQ9swDPJupbYEe1
7o0peip68UORIVAN/cnXXY7VEWfwAB4YDogT9PJ1XDpXe9039l3iodKqim1qIXgjPIBQsFx9Nhax
FVI86V5Ms5KNt0wvcdQcxrjae8Z4jI1uhricElqHEBy5Muti14XW9/HGrWvYcJQVNOAyrz2DmEBB
Kqp905H9Bkt90fpyk2bu3pQvwewLHjxCp2H9eJh5mPodvBC4exc/OiQkpb0AvLTWg/jApAeFf2Td
hfl01Hod596DyZTCQBvfR+05rjEaj+Uq9tp3AhgeO9c+REjDuKk3SRjeSc55IDqe88raAVZbN5mx
Nq17pGAZbWACEMk8ywFnbtJCfZIiU25FYG1dPV4BH9tjgeZjcfYFvuHcxj2EPGDhoMZU8YeMX0Rs
X1oCA2PAGfRJtp2jrUfWp34O1I1Y13pj0Sp753FPOu4AVlRFWE7RcDb9KbM0ynaFSraWp4xRvz06
+yYsHspnK4ifipwPKaz2EpGHAdIWvZ4jnvKMu//ZoJtZAtBBNrokVgXC+ZqaDwOGI9G9IUJKIlDY
MntJzXxX+cXOg5zvDtMrDWtsYFvX58TrhPSip+bgeNgfmmaTdMURTxlXVrMunRfPfSjIe1U23VMQ
aqh4C80iQbFdpFWzGftyS6LY4Tt4kJWm1cFzmc+5alZG9eHZxasQ7qX2S4b45WukEWffaw9WlG+3
gtsd8DA+zZrPyU4Llj+5QT24md9hZuQr0n62veFsOHecRIsZotLWce+vi+4xlOmzjWZyEXFSdGqq
9jZ+DMoYAbHgumeIjlCGlduSNOQZM2sVuRt8QoHIXuefyRw9DaOzSVxyCcCNfKXKvHOC/GZip7FE
R1wrrdk6f6Wpsci5Q/EY2a21N8SwNrEYmYKb1Z7OMRQSEjSBc6eoPxZNi2Gi8cOfIZSluBA/+jY4
zsuYCfVrEu5Ni5z72VxcmECQQsQzRvjea9pH0SKjRVJczUtDCALEBeUX8iZ7oUQwEPf32kQG/TMn
bhyV+cNopSRco4AwfqZwDzF1PwRTx248XOOguRcxA7SBW7BKT4U88zm8gwJfVkysi5F3I7RXEW+m
CQ1UVfUhbz7Rse3YHFj622VkITT9lUT6lWhbZId8zO7A2qjW5JeCX1yqAd4rNX9r3o06ukxV7VLn
GPQEZzXZsxbemz4wHIzd5sDAo3R3Nuqk0fMY5hDLFIQabyYCQuU3SEBZzZplhSFpIQO8ilaTrYyE
wKRKY44CiZEIExmToYKecEEq3K4xOGFhpHtXbvQrcX7qpCBvcKE/cVCCk5fSycN8tTAtYtHj+7Zg
p4OxcvY7WMJdO30q+uPJSMKeljdbPyDWiKhUfWV1Gt08C0ZFCAWvQ10B/sI1mAmUtfUSjNo7wPeP
hlyHxTgY2l6K7G5oSSzX8aNNGCblWyT5Jm6ApyODXxp1EB7MEqM9bADMSRMDLY09Bvvb2owTtQ5r
Vtx27H4GnsHgvd4m7QS9DrTWvy8knL+XMZZnSU93XLq3UtA8/es52gN4JoIakUEbJV9ZTlhVYG/R
Yh2twdn8+4eai7q/VEw8lGu4hqTkhzNjzyXNn6pLfww4sviEjqv6gy0APAgpNEW5j/CugxL5Hwo0
9++PhvnWtAQlgqs7wjH/VmKGcnAJF0GFTr7zxsXwYjFHanQkSMRtxOaWiO3/oXr+l7fyb484P6M/
vT7HEkz/gr5apf/B3nltx41k2/aLcAY8EK/JtExLb14wRFGC9y6Arz8TYHVJYlVL49zn+9A5ALBa
ScIEIvZea67SOsFlv47q9DDE6lonuuj3p1L/x/Jv/i4KGRRPVCiMn+rcQQ7lSUq+K9c04ltGuXRh
8+oVZiWPO9V+zNVhpeUGzv/6qidypEU53JUTleeheyhoiwOQXg0DprK03fg64We98Yfrbf7bFWAy
oFGI1xxVTD//6Xw4otYQDDCNFO2TgqTHs/U/nIZ/3FHTWbBVhxIR/zOnpsPP39DigI6LIOeMh+NF
B2w+aO5tZNz349fw7vdn/F+/iorFtOhUXWF8OuH0ELNWB3a9lAm8yU1PwECsPSYVoTqe3P7+u/5R
hpn+rB/fZX5a21JB05q+b8olaXabgBTlkTSULjL+cPb+7WsMQRgHJw5msPvpeSR406kaFB/LEG8l
T/K6bhuQiMkfvuZfbgMqb4I4NW4Di4Hm14sUq0GQAAArl5DrVnnJpH+MV78/YXP57pehhTA00zJU
A0OrLagI/PodWoetPsM2trRM50vldeAFw2XB/FoRZIkn2zgIyW6M13pBMJvTX0gLeg167aN7+F+r
Ev/l17BNx+QmcayJ2vzz/Uhqa+77Nr8GiqhjiTCENIirzrtRxHCjGs0XdPy7FsZslLyjbkdFUu/R
M/7hfP/LwKeZE5uemupc7fz1l9AVm9iIJuWxC7R7dNWnXpHbOCOg73u7xXl1+v25N/5l2Pvl+z6d
+zp1jEBMq0W10WywAIy26TuVlzVTETxM+asWWo9QN/GepIecM1CF5WYalHOwXdQ3FcfZ0se+U3UA
WIgI3EBug07sel1f9/6wtcGDOU1/Z3XDdqi0h0TTHy2ynTsFQnHYkT8eZjdp4j05GBGTPKZpXP7f
R3YUWIaw6WJq1Lg/XdcCTIoDd4TRFicmE8W83hFaB3nrT2/jf31Wfvqi6Vz/NGS6hq/0vc0XYR1d
9jZ2WCY8v79e/yic8ahYaKR4ExvT/z4NLtj+8jhM3GIZsEz0ZHVCcr+AMHtNbYZwrfE5NR4GYoZ+
/63/9ofZ6jRymTwbxucHFIKZ3+USba7evJvySUv/X0aZn7/g0/hsaZVqYEaev6CoD639p9FS/8Of
YH86cS5/FLVTvkEz1T0apWU3hSC4SgHnQ88PEHvvfWC9QUwL05PaynYOJlmGpfIGy+9kgmZYVOpw
D+HsWY5XVbysJTYtSz1rgbaNnY2bDze/P+kT1f3TlIuL7eiaykm3ABjYn4Z48HO1jSKL39kghraq
MasV46GPJ0wL7xOMsNjsR5NqlMYyTTUelDx3VkqfYfdkDqwlBMLaa0dzSbkEDKVbJw8qQUZkBBSD
Ju5uq5pQzjDCWZDjR+5B6wbY8HDQWLG8G1hyDjRXp6e5EP1Fs/Qz/fiTb9A7X5hhSfgL2R8YYXKe
9mFbYCJtKv57M9u1Iqe0kb1KuuCiRqEyUIaqKBSWVwkT9swQG6/PdxlKcFZ/m4rB1nIb6FzZcvrn
LEl0nA/DR5GPnuacLAXwtlAv6CUPNATvpxF55FdrYprsGd5M0zlqZnSsSusR0MpjyjjS5FzfMh62
5EOazsGW6rmOg6OhZDsN+xN0lLXPP9MCfy+1dA2m4dzk3AiQ+EqnALslb73APEUmICYNGLfDSiav
XpNUvXczscG4v9Gs6Iize0W8B9iYd4OsO6uLN/m01m1uEC0Su40uwNeWnRGj1aq+VOm4au1kLfjj
R1PszFhum3S4NEq6JtsQ1+prlxCu6BknMjmfBzN88nwQnNJ7dljfLtKO+nFrj2BQsv6Lm7p4zT1K
X+bVUBARa6z6SrnoKfUkCw9HQXbR5FPyMd43cODqb0ZFG6tkksCjoFxZdX6KI/dAkex9dIunpsm2
WZwfE4JGdMU7t2b40EMgVeupEM8/2uT8bsUmK9J9TdmpoV8GaARbhVKWiwbcu5hEAtbr0KO1bQlg
VGGvEdjkLuw6vg7avNumLfFQQ/9oG+U3Nx5uaHUrH6/Q/y8DQgD60xDyj0SKXfaeZ9/q8Msv+p/p
//OfWArtfxCykYFizdETP2IphPU/OsO7iroHXadBp/XvJq/1P7arGoI1CvUUFmQWb8+f5D9CtUw4
TaiKqMiZ9v9F/oPp7dfxznVVHU0QLSGHlhjD0qe3QNYhP2tRFK5BfxAIMDTJRiWd7JhLJf5rK6U4
5+FB2Ed6nF1MQyrXTY8OetpLq9FA7jtmyFg9F+CrcNiKhwuGsOGiCGnvI0M9CQvwLQ/AlzLSqRrp
w3AbtwF+HsIJnumNv0X8q+8UeqGzuNTE8PctpV+X761ovxtaYz0B33+rM5WU+qG7MWLUoUpbyX2n
huPec5CN1qkhb3Q/VkFHUWez/OAxcdCd0HnxqpXuqRgVaQIvK6PW9oOBaGIajeNJDRybPVhGAqXA
U9rqnRo0txYJu1juCKFcF0XylGESRgsTTZLJDhpu6FQ387Ei178LI1CZmQYnjEnB3WDkwR0KDIUq
tJ8GS2rMwUqJKMxnsRkc5y3FrMKPrR/HPrZ85N9l0SB8tAD2x5CmXjO66qYunq1R4kubDte6j/4w
Eva1X0O+jE2kWTlWEH/aIhb1r6352JCgoRVhKw6JdRG4H+9qo03vK0+Dg9eV/n7erVNyYsPGzFca
ZZ2h8btHBhmM4Fruv85bSm8rLz9txfLRaV4oCddnf/owvKQ+N6WCfNrJnNV8LHHzw08P1+VjffJz
u11zP83VuV8dldAWViVo4AzD/jSxREbAzJKsxrUIzXCbahURcJ7/MsYkulaGJEmi8I09xsWHWK2H
fSrT+kbNaaTZqUQZ1ir1vi+xhDTTVjHq1RVnEnb1tOtm5iCurGhYArXBp9PV6RuKtOq5uE8h6jz7
EtaESsrlJiRd65gJA+iblpM5RhumTKp+UVIAuwmHnkxMUYd0hNGS5qa49eNO30HSMDBKEiE4b83H
5HQsmo6B7acgF5tkQJZleMrd0lpWZVw9DWnz1Fux96o45WEHej7+WmS8CdrK74+yTYejl4DaaUc7
/Xr76cdq1yB/yHEOV1AgyCcjYiwSoX/iSpWrphj7+wTTzEIjy+2tzI1N0IQX9OMEyDjWRo7C/GJH
CF1dgIy3qYqEtKY+um3zdqUZSn1LzH27zNKgXs+780ehiU0dDfhCuxS/N5Ms4GGN/hBS9ZUjLQUf
P0qRRri1g1AsTeetAc8UH2OGDfxJZnHvRa+GKIK9Egb6xYgAKIf9t9DUvrVZnD5JafMUu0F6KeLI
2vgVRpdeJ5y6VogSm+X9o0ZXzxZdcZM1erJCNvyetKZzRuzyvUv64bmq6YdxexHl3ru7Pu+63UDs
2XXWG91OmeLzMiggdJ14jbp5Y4GcUp4B7IdvdGxpD48h/Tbb7La2S6dqlOLoi7E+h9OHkRT12XVz
5Xo6Pu/Nx6nbZWR1TR1TxkI/5tnTanlPL2m45GXanBUFClRCvqfT9dZq/j3VAO9fyDPB8hyQt5eU
N41XGk+6WQAPcokPnXddxAleVwJUJ+CUolUB8l9tMXO1LQ6L+VeLRN2vGgUpQoRv+jRYgdxBULOI
aNeHKv2aFf6yoPR2XwlvWGAQC1Z9D8HLN7Gxzh9JIYhyk2Ddfv9Mm58KRZjFyBrQWcO5pmagOfr0
CgKXQ0kOY/W6T8kmQrgeAwUUd9lQ93szsL+7Sk31KLXfvSx808hMfegxRqyLvh+uMfPOAy5BTlvZ
6cF5HoOTuvw+jj34kNjObqopbMUrvPTGFeQhzOZIxYSHENkng1IqRaMgpktSVzeMZ/olNwd50cNK
vzhC1JeGNFV3Yl4UmAtzaP8LpFPjRL0QpF+27d6T8C5WTauj+1CD7OK8F6atnD+2E/GnIuGsyP2p
dOO6tutSGeVdbaoWv8KnZZXT1qIEsKpv0BTTYyRqJy68+i1u24+N6YjaU5nq0Y2SivDXz9EzP8nK
Rv3n+LCHmjbuFnaWyuPY5zFgOU86S2xPgiC6/lszpdt2pNvqkVo/DFMmKa2j7lYb5P3se4htZDAm
BOI/FA7+eTdQjTIJ3VJt7gpK3p/+OsoGNTlzELXyhn4kAsf26NcDqfNYsr/6K2O6WSH4REuwd+Ox
rk26oiqo5IHJRhQt9EYxjvN4g6np3RwCyiGzNbM3He6HzO0OWTmoWByM4nbeyoa2xKfBszRvZWoz
ydy4ok7VWotQz+C/jp1NEmVEEEdKejp33I2RDNdMnUwYrn26q7I4ek7tYm9kHZHMyHcvuW48jEER
PmOvJNCcK7pqJ68LPd4BXYwbrX7/GLmTIO+X24JioUDeZOu6QNXtTI/ZT5WQRhnCiAyWcGPNAy+p
XYxdnL8HrVD3kSiHS2FZ7QP9g7tSVum5akMxTWIYR4Bu6Ynarhqr74+BHcvjvFUJRC+VKqNr2T4P
qlnddzV/les/K76CZCJCdIrzwma5hRBZbZJnFUjNLh2t/EQWBl1GvT92nresJ6dMbA/GakeXQd8Y
VkMvzyCkw+lqsi7L4kWNgn1r1sEZpIe9izoEx2adl7e+Aj2nLk0aTQizsihJIMFmtOaKKYh1+ne7
0T4XpoCwbkIRGTNP3/cDURBAKkhXqsN7O7bC+9Ipv7YB6DUi0klftwYQ+wzv7UYpiH2cR9HCjO2p
N6hj4QpdzB0xbWJRZ+tID6MlhG3GB0ppK8+u8qtMw84FJxys/jSfUqRb3UZAbILYSe8DX6v/0BqY
i76/Xl4aoS5YI4NZOlWh6fL/dHm1TlP7SPrxhtyg8pBmgzw4tiM/trI0qq4HCznO34cKHQM/pm2k
CL5fHfOgIDViOl/4Ub8T22mfbe8dW3R2sUhMggkeQhyZdkXUdrvK7L7YJr1OjFiQsBaVGByyhviY
j45uRqKJT3Br3zj1maEZgv7ZnOaA+DTrs2XfYGWid81C9HqwBcbdeTMtci1Bf6Qt6fwcklEaX3LP
YZk8incv5l0HE2mgGx0aa5dH6boUmXIShH6CDFDs19A3V40eifcxGN4dHSxV1kbjkpxZey+5UTd1
ltxCx7D38fRRmVCc0RWYPczovF7huBqmPAftw0lOwDxT+UrIj2MqeKFCrb9kBcKXvHeD59CjlEBm
S34XjCV4JAxRZxBmUAvwKqCEcsxrMojFH0ZA+1O9EW0i67opL9BiUTZlBf56pSNAwZajVUjG9VbZ
6FVmPFgd1Whz0j2kmj3szXmKkWsET0aRQ8I6Mw5yEViE8VpfgegoLgV2hGmVUqat3BX62EPnlXjz
qpYpSidH/gbJW1Fx9mh8vfVAntwDZtHlME2Pmtj4HlWKvSBFrj8DqCB8KxzqxwTUFogaObyrkDoH
zNTINiiE6rv5RVJlbn+cP6LefqZK1q7TqAVX0Dooo1x7OImWDGqn8+C/5ap6JBmZ2zYf4qNqw56R
0uqXgi76GvACpn3ViYAAgQK/Sog/2af0qLIeRBWm00E3UnwhPnzlxEKmU4AHzOKiB7Bqpmsjqjtk
Tr7YOkjvt78faOfa9a9PosEVsoSgYSAc8/NAy3pL0fHBUXQqKEKVZQUjI4IchHvgSzT6PALTx3w8
qleU01xX3CoNvudW+v5Oujjq22kWl/OYL0pRLebnMuxQFNiG8iR8puq+KuO1Rgv/dTo+Yu8KRRxf
OwFAu3L0NXwSunoiw0ugYPIrLA38YD42/9TKpH5MhtuK6Iidoxb3te+7S9OcJGpWUpwcAgeZ9+XX
FhT+27zU3zPNDd4MEIqLRPbQ3SLtvs8GYjY8DTjtkF0wu/310Y/Z1isc/T4eOoE2aXQ/vJCWtu9N
iGh9RfydOq0PaAwoV26meOt5NzLx0mJFxV6RtbvWCsO3oiXVriQB41TWenGq4imcrfWHPzxUc+v0
00VzDcI3Z5n2NIr++lBVuWTwz7UIeU0bn9rSCO5E5RuEzpGA8vF8oGR79TMDANxUFKhEAaLzfkYx
9NNIUaaFcQXJ21jjRWblayIwrfGtemaYYGyKfMx+MIccLdcncnJ449aIWD3iHHqVeYLsx/wpFnm9
VKdIYk5A8cRC/7WvCvVsoQFdymJCSYcqKLEykAtIIw2R2+zOH0NTwrxNu4szJUfmltBWhQf8eP4Y
WE0cN1BY9thYw1PSJBDRtZK7M/CstWK1yW3PG3njOKW+8aWTPFRN/ehJSTNJd9JzGY7FGk4Ukwdu
7yed+ErQE3l9svU0P3U+PILSUC9Vlmu7eW8+HhkeL8ImwZBbC/tiu5NOrrJgRivmHVzZVxAZYJfz
AUFGTWRBHWsAKkv7C1OK7ASn1HgoDOOLGJlDB771rL5B2TO/gJNsV/qoSJIlHXkrir+Klf+16/i5
AccIS0vFFFT5hUUZ7fMIq/skiVhqlmwMAl1Yqb+OHak4Iqr6U+Rp8fiYYDBeCDHmF4WMhIUpzeJo
KkmwLxua/sSBlXe1kKSl2LWxMkpNLisI2ozOanYB87yITeEf9VxMbDc05jiqmNusFUpap3Aqm5ED
Va4LtYBkp9nkTLpEugAFAYw66sZT4zThsmI2ey2jwngammgfipffj2Ka+s/5Iq863jIEUzP5tD8/
EWA7gqFHL03zoB9WHemnd9KAWWqSOCCnvajyyBjNNAwaMKYYqRoyR/GPgxae3h3tMIysw8d+rROF
XBItARjRhRdp2eOEaVP6Y11NM0Ru1YV0p5AJEvhu8xwXvZy2xunYXPYASZfuGcGcU0+oRWl02cVw
8+pcJkgqez/HZl1+tWoYGNNUkUrj0Rs7FnchCivNqVA9RzxhUZ1MfJD/PBNC5P2yakqY8Dmi4UGg
mDMMC7ly0Q7LzG+xWhMvd2pTzzcWhWLelKo49W0XAImQlcYSAYvYKMTRtWMTXgiwf1b0w7pwSvdE
IK57GrJjFutfohINdlkXhyQq1X05l/1k2DL9md4NhMXHV4ZrI8Ct22BlaYl29fFE6cPyY65uKDkg
DLBotRFNikB8hBEmj2WiS5N3i3c1kniEphMaQNwXHVmh4DxOAmCyFrh3EQ2yex/K8xITwXjy4Dpe
kxAakSTAnE4fQdzNU50Zn2PJP1oLNONT04znyUWqQBVZn/yszE9/HVwjve6hJ8T5Rk+Cdu2VOtQe
6XAGu6Eg44SPqhm/K+1YApEOJxo2hk3sLEzoIIDAjkiP5NgYN2OKyBeZlw/PxYpPRasy+PDcrUZP
BcZfd826bpovY4lTM06wbYxxScuQWaeTWQiLlQaAVYGRz5HwUZdwRPAl9bmyNR3WW60rh2eSDdO/
xvuKFHGNCNiLR+riZd7Sc7KRTDc0F5i3D3lJQqXf+8bLvBUNrfFC3s0a5Ep3sKaRUWqDspVV+DzP
egME8ccS7pWe9RUGCVd/SBtaOAognzhLqCgCOvDWXhQ/zz+Myzpc2T3QkumQ1qvGOhvoVCWsyo59
Fsijr9kX10lCGol+djK7CZlMyWIlEWRfjCxLD9Iz3QX8W/NKOnV3XxlNdvKc8n7emz9UedCUUt75
Cd3xLNU8nOwAnbI6T+6yviVNK64Me2NQXK9HGA0e4I5jmHrOEtVI/FTm8tmnHoreUvFWYyjPonXc
Z9aM6TKHG0XEGkXFTvdL7LzZW+hW6ZHyq8qSl61Mh7XZ54A8AK9+1KoC9V6dtJsOWv67Acl3HiJF
ZGWTn4wRxC+sa0INzLB48jJVW0c+08h5l0rElqLLkaWs81YrHt2GPP5TgVn9JM7AGmSq5lRaFkj7
uKmnpvZP6ywzxILZQJ3dOmnrLRunqg8Mk4vQaRwamQZNz+lj3pqPETUSwMxb1H1hPCie9dKlRncq
p726M14q7LP7REQIEX37bpxswWQWyQ1VcuuuzDTgRBKud2+W6rIYG9vcBtQOcaWSXcvIB/yaLTw6
SLp9KaiP+v/ZctNhH2DoJeCmWPGGbl+6NhyoWozhfojrm9FyzT169pFbaaKIsEboVa8+z1vUP8lt
ctObTAXfBDBlMhXX+RNV5Gqhg7o8VjIrnoAUL+wpXqfLHaY2SbUZ2wbnluf6p8wsgiOThxomStNt
TUODje+mD2rXWW/TRh+7YgtY24RO0J9xv3S3xegXl6gYv6ZNohwgw2EtpnOAYsVSP8gsQn3Ohz58
iRIj2dYa2KoE+61H9eGOtxg0Cz113uVEy4ks9x7iA0UdEdEbVQgU6iuIIrYsjH3VOw/dNMmzBsNa
4IliJoYh4M4qCDvLQ/0Je88uHB35AKwdumCo+yt8I+4flEXWp7tJ6NxIlmpbKm7K6W76VJTxq9LM
HAJXrg1eG81dpGjdnVq71p5s9/yqHbuF01bWKhINloZ5aJ/3O6Vl5mDYJMzZ/Hc+2BE96t1zXMfr
SqtBeMYJrynyspael71N4sb7TMrXQcu9b4MiyT5U5VdHt81FV7n0uod4xQUwto1adHfUWbGtRGP6
te7IZQrSVzVi8WhbeHsk3RfmAYQx2J7yQMAPLnY0GuRgMnPtXQwMJCIlm5kfVA3QU0Bja4gHkP1W
htjO8z/U5O7aTAy6+tN0MCkS5Vw+/X7+Mp+5nyb0nFkEOSbtWSAJnODJCPvzc2qNRiFMHKXXLiMo
vP3KAg3phMmT78Gxzn3lGxQS7Ph6+/oxwMXFSF/ccSj3DvbNjy2zsG5A9T8VnsqbtUyMmKQEwucU
67vbVck1ELWatjw3zgTeXEWlhjoZmBNvhinYZdoKOOYHsFYDNbfjYysFaRUorlbumKuvlgTTOtVT
E4SXV37plmdCDJy9ZlZXDc/IgnBiNYNLOG48ta1o/REWH5jGYf4IzMAkSpnETc6vv0yigfYeNHz+
X8l9amfyUJY5EnXSi466HR1nXFiluuDqw+RSKswbNBIu9tKHYuNETrGAix5eVYMTkxTSu1udeLBt
Db9/m1NcQK3Jq2X+KLrku2UCKmDpgCudYWaLA78+kxviXfHHP+Lc8Q9BgjuwKADMqT4ZXnkTQ5Kx
yLtw4uJxiphZpfi7HtNY2fZWVrIOEXAhcPkvLJaJPJosfxR6L4e2qgJYSoGg1/43l+Pfeoafh3Sh
T2ZmNI6aYRkq9tNp+vLTkN4TH6tZQ6hdswgMznFhY0sRhWCoRGASI+KJj7mhPDRCSU5gDZD8lPrw
GhQ+cWxVq16GGGypEua0HNL20ho5oApsWF+96muKT/oKGZ+7HdJwuHSjIEC4Eq9a1Qy4s/ioG1Pb
fsxH6JiDIGgOUZ5mT37XQPUTBQ9P2h4h0pnXnt4kA0wDbVnBWI/yfClADl6HsslvardkElH6ypaF
fr+Z7kKw8wJ1EbNwmLV3ppVWtzJXnJMj0fX6qShe4oFQ9yLDOtgJbKdFCQNMqgOg8DR5MpsiW5ej
9z3TKnDAdCIJyapIn3fL+qqgC4G9Tkm3dWZWN8MwFMeRXMogqHfFaCPSH6wMZ5YffszPp+PDsLYq
xfxaMTtjGt28UzA4AasRd67DqSTSm952bOibaGQGseiLViyRQp/DkOJ6zIr5za0gjgeq8sKqJV3H
hgqHVOnqKx+18r6pWu+qhT0IA5Pcy4/uugU2d8fgyfrJJcIdMGuTrlX1a6NP42upd+94g+QfBIH2
r8I2irDCwYSNCR9yi8PU/dMNZXsWXWZbSGaj5rCCtZWfsAsTWBG32aZtKmvt00S5ipPwbhhFedFz
RFJ2j9Cn9h8tq9FvZGHvs86wMJgRPNnWWBeKaZekTdRT6cjcuYh3eY0QvGeYQQxofoc8ejI6xX5x
hgmsnajVTdeEhPGpA5Vez/N2ZeNmlHaYmLJcwK/5NpQWdd5Uv1QT7+3vvTrV9R97sqxfOlLXL2lU
a1t7qCpSIybom87kMNbS76ig+r0kXYun27APVMNH6hdBumNBQHCFINoZEqFxY0nVvSqcyH6Eb0U+
cWzLNyvtrrVoGP4wT5tXpz+G//kSmARST0JsHm2kK78+015PjHaXjuSz5uIbhsTgOH9Ql/5riwrh
WvBchhkEnm1H9omnUf2N1e62S+jh9koavaca1UnmxK+D4xL32NjNMetC2nrUTTATIVkfc6iRpHV3
2H+toTrQffb3/VguhJPUhzjTCcLVg3Y1T+jN2HscjM451dPc37GcR7ojzinORXJwiVJCGMZcMRhs
VJAlKS1MyG0odST0arfk2Gu3uj6Fo0SmuvYTd0yvZPjY0LS5oXo4Cf3KaDsoQ0XcXP8nHS03Lmfs
5zOKhN5Ag83yTTdovn0eJdvCRUHgE1Nd5VMq3/hEkuMVqds85hkv481Q58omGkS5BO1S7+q2KJ4M
4b0ERAOfcy1gjHeXg5umJCPSNjeFWq/mSlqq+kQ6J/Uj0Ahz9+N40Chrwt53QYXopnOTbO3rBui8
LiPZSoeOWlt3Q2sXd23adfcGM54FGN7+EEDVvo97xj1SlMqNnbAwB66VHUOSOXgGHe+SqyOKR5fx
1u+I7qSSqy0x3iebykJgkSOuJVmvai70SNZcfmgwqCh3AXbR+660p+mzfp6/lQSz+CrKTX33sWtL
C69/yjSplbfOiHQix2b3DpM2KGF+9TSJl950Z2ilW318sH6rD2lpEMbdNHj09A5ujC4YrAt5EGV5
XbsDczl8osGV0ufjtmcVtqRuhyW+s/UHw/W6ZVnA4I8SAI9omqxllpAmC6ePNrTU4/BgoGOc+td9
igBTkVTM8M1zzeLuqgh175iE3teOydJDl4iL18p6l9bO1/menX/+916UmO7Ktj1jQ467TsAQFfa2
CIdXr+pxg2lDeK6RmZ8Bp3ZcYqdY+m5hL/o6izeEwjgPShCuRVBoLzaSlbVZqfWm9x31hdDGZdfS
OaQacO4psO5tvyEhjhfxi/B4twU1aZskMxrb2EWUQBv4YgDEfrG6JKZKy4Js/m9DzQQoB7G2iuwd
xB3ghCk4xWgq2cqU8BXARQ+uld7WI27R0kjjl7p/nFvWufD1tUcOOBHx6nw4NbNwJ1SjX9luYWxL
0ylWIYuoZ63LKWYxgz0h3CrvYeltwMJ1f5jDOp/fIxbiOzQPuoYEDyiG82kO2xaNwlow8tZpZrvL
qtLoNPN31CbYY+h+3tbWEvOplFP+HMcz0g4+jsNSiFZFbnUb26aH4Oq+gTmRolzKYH+IjOCpnl+A
80+RlFYbsHTXlmGPz9LtN3MTnUfMWOQJgrO8qqccw4ioQ2MIv9Z4OEllNL9LTz3kZlu+lq1fX8mS
uyIRMluGaHA5Q5B3p2GOYKyj8cue9PzsmkCU3qOekUSrjALLUlGy/HbeQk2S34Yy1JZZr+S3/rQV
Nm1xlQhHLufiMXAwaEwkPO7mFUTYZmJrxuTGyNrYBhRKL3RxxZk4qesfhY60ImBXFaCxpkoIupUO
NkdIFoielX9Y13GBPo+WRHXoroVHzKaoqakoPn+eU3aK27Ukr9NP6CLprSkudmR5+PVNXAwbL0j6
58wkN7IfNO+cJ1W5zwCml0WpVKsAQMK0/r0zqass8i4W71YBwBrYKo/15IPNwD2Z1lepQKAcSPL4
gi1vNa/t+lCC6Mnz5xYO6BJi+c0Ai/LsR8PbfFFRhj0Flendt1Znb+CA5NvWdOlId91b7tlEnlgi
3XolIFktLquNINmctgIYDiWsNWeR9pBRc5ZeG5DFAVbyIjvmiXdCXlfiIdeS/UgLZDk3pqLAP+eh
tRqQbB6H6ZxTg4Tww2L6et4NammukjHBvT39VCKsvB5LQN5+RtOHIRp5pBIMLKT68qCY4bdsGpg7
I6AyMubbJGDFy4CgrkqRI8RsAi06Falbb3QjGikiZjCV6cRtSdij79gSclWBHVjNuwwBOyoU1Z0S
iS8ZTZ4vf29kJUhPllFrlUoQASUWo28VJnJVo46MIZYvnEIL3kaCrhiPywcaAjqG3NRdy7AZn0vG
Xy31JwLAEB9sE4g1jZPw2gw98aB7zXYei3qdopGwxG0dWOLgWb69LwKUBmaU1w/dlCZu6GrzDWUY
MkzD/9o1MEBzlkQ3hZ0lW4Iww12dAsL4/WLI+VU/6doWtQjHVlUwJJaF6OrTvKmpKuDUKk5wGUl1
W0xLxyFxwmWvBg6QYHbrRLe2tqMwLpd6y3u+NIGYTQG+OZjZtgUtEffxO0mfAbHHtJhpkOuXUNvC
6WXxAymHcEBgnfVAYrQYkBqNSZwdodpj1m0dTqzoVmWdlM8OuU6b1g6OAVaR40geFK+9Wr+hQSWW
0bSVh/UNaouMHCI685H8Rv/YftVmdaY+Zva9gzW5KoR8BpROqGjbHHzqRffQT2qSCSBg2lM/K0iI
r7cj1Lc5gn5j8L5Aoxue+96s1hHmr01ADRLLQZBtG0nkgdkV1L0ydYMeAEJeaa/mGTO4dbmedzPX
KvdDZiTL3tHPIWrtG6zaKD8JE5g/3FZp13mBxWPebUNV+cOV/KT3ma+kjnYbcTldTYsVya8jUBVI
g4hNL9/keV3EoIio6BlTrSJWR+U6b1OikXlYjn4hO6TBPSQ/N/zPVt5Xm/zhx89/bM3/pS+tW8NN
9MdOFqSwBO6L1rLqLdqE1ksruwP6QOtDTpJ42rOGzGhpKWF1gPm/1yadZGEyWiteJ09a1ClHTDI0
nINwoXaWetuppr82CGc8aEWUH2TUutxKSr+NU0L1aALK41wD13zX3dhUXRrIJmjUmsGRzyn0EHw2
8WPTteYqbrQvMkPkmZVM+RCzujtVpaDhZl51yQT8IZ2n6Di45XM4ybPjGE45jYhka5YZI8vcrIEG
yYWafpynBKTquo8MSXOYheb2VkE7shitQrsh/Crb9zL2wTfQuoYaU1cuIGkzGx4YvnYZaZ3Pv39e
rX+8ZxyWOPMih2alZnwuIKbY9AgSU0eauzXdnyqldz5V7vywva1NB9hAZ9J4G4mGaNTGXZcNXBFN
6uMtwE/QFUwF/5ew81hyHEnS8BPBDFpcqZkUqeUFVhIBreXT7xfB2u6ZOuxeMAAze4pJAhHu/qug
SLSjYy6gXG5d2VcP3+ANjaO5sSOSybAMfqpRGzyDk4xynVaLdTNlr15VJld1lUd3kJvGx7rRvXth
eb9NwLonwIqXwm0dgnwGcSj8mfo15MonmvyvM7p4/Vjksmj0yQaDecV4vDb0leEW1j5P86va6J0k
jHlsiprkCgvWbc0oTDehoZan2nOL+9AZ2v9HgooJ699buSe55I4D9dT30BH/tZU3tV5VpPJ4OFx6
0XXSA6yd4sh/U339kFXOph6wK2MSRJqEtS/1Dp8BxhTZ2jR7A8yTRErFfO6yPLmPqLym13TUtQO+
5P4Lnudb/ALgHIMr4cMvdiLAcUvBBbYITcIAM29T+tiMrxyYbiCGZqw7B0DViGDWIt2BzBSMNnti
+aKqPph61UONJsIiarFBDWMqLGb1DJiJdOJz45OdWDawJagMKIcziRjANJssJMMgkQd19u8BV0qY
BXalb0d3DIkDZ2hsMiMFLIrG9PwfpzlcHh5VsZ4aqNXgJOk2cnRCYaRMgvjutSetllv4FWQPlh9T
hY+UN9rBGSg2hUcNJDkSlPLY0rmv1CphF+EvTRgO1LmpZdBFpm9aEk16Q0LmNsEKZwqXnUhze6tS
KNSllnCZyPBrVr36oABjPPxdPDn7YKuEKaFTpecBDzc4n7mR7UMyHO5DN3tSyEzWuvN9FRRPkTeQ
Xj/h+znneBg1rtnwDvCJDnHiThuT/maCYWrUBKh7IMWX2IT6HUurFAVgwoYHmEm6/V8/VHX8v/8V
VqzsRIv7mE3NGzVaeMUIJcHiQ282UZqYhzIdvNN/njmo8hSD+fY3ZEtl8MzGxpm3o59ZyGn9ILRY
W4NMH/tg9BlASDK4zlkje2Bv1gS62F0bPQNlvRGlLRnKev2sahOSAL85c0kRzljwvExkljRFUN/f
vsiypzjBoQ5isIGXNVTI6VK6bbvHceLPWalnR+EUx2Gy2j1BptMFFlGLxQ9nk3yttcbzbIbDTt2O
kG5JWJ3q6dROM7cM5upRGuibSFgV3CPYuBGGbLcZKT6kwQlre3JTe4Ye58R3xkMMn8qOnJcZNtNT
jrvczpoI+YsSK72CMjWbMK88soSWYH8WaTB+MWM3txaWk2pgrQ7Y/31JpRO6gHjbhkWA1y/Jc0I3
XxPLXHaB79yTWdwjO3cOqrEp/+sqcXE/xv7o4CREEoDNvTIgbE9x6OtrtS9hmIkvJdbvZMWRXwyW
kNAgQMHleq7NbxTzOchKiHCptH/rId5qI0LizE8wCJLYFNuWtcKlfjmmoUGUiPrSGpqENeWlcW7l
oSF5Bnt6QrfVayUrzh4gHeZJt7wOjp08ixK/LiF+9ybcBrWcNE490/fKW0AXAxlrU7tN9HT5ChOx
r426fQNxtY/qdcz4BhYNbdzdwnaIN8hhIlzVVdQDZI8BGu6CR2Mfa35yKWhRCIfqGQmUA0Z85vom
N5jDYIfkhsg6MnINpnT2dJf007oHFF23tZc+mzhRLhEhF7dGgDtoups79CT41Ed3qg3H+Q1TsnE4
3Mjb6CFhwmnRM9y4cLPkfrJTHxz5Gi+3dpMkhGWtRQ220nDCL5pdr0LyNe7LbqrXft3qO0W/UQdc
Z9JdwLi4dd35TO1fr9TdoHhJnR0vND39PRk100V1FDXGQ9uhMXE4DvtqjyFf+x88Uuq9+3oq2vMw
BhHdNoFGATEID4ne28zrmmiXGW3xoEQBfFrn2FW5jqYLtOp8KVSTlpDNYAw/+/DzBmzKCKCj2iud
DG4y8YTBEcdYIg9jQq9vrPTRXF6jetJWsLHmc+4/R2XDUyhrKKx8SIa3B6yLk8q413tyGnlL6j2o
QwoZ9/+uV/4WFFKW+jaWsUj+bVun0/D/EuSHkd3YXdyQUJfHIR6f1be+HXvYB2Fw7CiUwQsq82uZ
npeoJIChS/CacLGOMrFY21dDZDAq0nG2zgOy1DsYts7YbtyxNz6T2f7tzXHG5x82J9IY+4vvMYg1
9ZBsygnnMzMceeTxtzzMU3jVZr0j29UKT2YutNPo9Av8VjvbF1aPK55UhZRenT3MvrZRqhB1iAf8
m6dSZ56lNSRX6941m313Gy8Twwb22L1NpAZGgtVSb900QjVdTfbBGav6M41+FX5mvPsVRVFeeC6J
pO1tDTScUt/Xg+NvTMl7czEZj+DirKM4ZAOra+OhUGV8kjQbMUSNtakYat+lrXYJNKgRvSW61Zhq
zlX3fSbSehE/e6YmQbWYsebkpG9GWDyaGfU0MCOqL4dwthaWx71D+gWz1D45lJMfP+LVRABmCSFY
0fyMpf9QrLPSWNqDH9POqkvH1WuGhz1fYSbee7YfPY271yxz7UtzQaC4JCO9QLHtEj9/GORhrMv+
7kZ0uf0xCw6LKwxCixZT1+6I394X45KcYBLZZ+ostlN9vQGWidbeLW26kM4rzRU070ExRunQ3KNe
86wMYnT/HyYvMMHfpV9A54RUnB7KDqDD/UX2qAp3yIM8FYfIrc1dBcx6DwT2agyu+frPFbC49apD
E7yjstuOdtJtR09GrQX2/DKXD9jailWTucNF/WadQxvrWjaD29ZN9OlPrySquXBK5El5Ua4NHuN0
BsJtPfsaAw2/kBBLRidVYhIOSNiNntGIRRIuFSCevyJytSd1lkb9nzMkSYDYmX5A7LD3jOnRTeMf
sZxAqTGUXlSbAu3EFcS3OuDRAzOkKr6Y93RXdQfWbvXVGkV3Rb1qvsorpyXUpEA2ttG8edk27MRv
08QkTVEuxuCEvz4MoCKDKqpGz2yi+pk6+BEpb3UYxwGrMWI8N70VasyBZK/RzaQON9jrHjIPgX2x
+HjgJyrpLhrMrXq/A9DIOk5eySVkJ0wL67afOtowrrm7zZMJNoK43ujDXSl6DZCPQzst5pvu4RjZ
d8R1U5DZWW7Dw8sF6et+dDukGhm6Bf7428Kt6ConP7irO3drS3piUlFiY+j/I62zfN+yXKytvu2O
Vm8y/2cu3KwmCAXpXIvXbLDtPe60NT1SJbamqrcKywn3aguy8Ra887KODFl7SA5DbBM+hEpg1Q82
Q+Rsbl4Qde/ToE2eWyht+NEP2lUVJmrigG7zZFczChfMKTX0jgxSqoBQG3kWQgWfJ/8Uee2ys+Bd
7gUTs08zIpAxIYYA3nNxrnQHbsbA602qbZ1Y5Lsu81EDSvKuoutaZYBBnLq1OvUWmNuNzyLTj7Ap
YUkUqUHcaTw85D2tuEvc+AEU8wFZYnmcO6b5DHNzPBJIx468cX/bk//v7cN0fKnv+k8YCq4DQJRt
QsyFYq+jb/+vwepC02RbIg33JhXOMfAQMEJOEbtgoDBUBx+fsmb177Vtj4Sld9+mNPuuegQt9bNr
TnBPLFzvHssfkHDfTg8M4b4TABQ9FaQOnh0LmbXd2oClirvq1+i/mcZucB10EB76w3NPxawm77VF
Sk/Dt1ZqMUwFkNh7YFz/1sRYcfig+po81tZqIhbpNbaK+T6ecwB9z8ERBMFAuQoi/VUrgEetqiQG
hucORXWP+yGXquyIXAYpfhvekzdPiBrKtS1hOuIVPIs01tSB3IMimfeoG0zHGsNDd2s235yO+byd
BNmj4/bi4CApcIuZrlLmCCrup22SZTs6FgQN+RpFZr8eNds+NPD8iL4ynoiFs17/uVLvRl7hrAss
KZvKf372541Tq8KlFMCi5grxPGPuOfa2itTLrKJ7msCD1gIz56sYWmI7GPesgL0EtE01dOn6gLnO
Imm5dmW6HyammUOIzLMX9psr1T89KoyNWRBOVZKR+rPuc9R2zfCN//JjhK+wmpMs3Lka+tyiGLJz
pE2/S+ILH905OkuP7XUVOMmTOuQ6peliDMV+aWnn13puY0Aj0CQb+K84TuIcS7fDkLts20eP+hRO
38BgxQx6e+NmY4thK3CtI9WjuUk7e9tC+xC75LwLboFq2I5EJzH029hzxovqND0ruWIrVDJnaUcM
T/P6hVKRBFrNeneAVE/CIrSZUfyHPfqM8bT8sa3z8az5+KAoQtjk2p/oAYyHWQuLbY9RwhEiUvzm
ZSTa0fWCCMn/MMIUZO+r1W/RtONkRodALoNR9f32zLMFka4UdAPpHN78anjFC/iTtpuSQRCiRwjh
Cm/W4dSY0GF3URXNPAnyK/L35UpnlJ+uytU0Qczlfwu/+N26pIrkc6mt5jYaSQeZg3BPH6+tPKmV
M9332z/sjMVypwuwyCiv2K8kEdItquQum1BgN2WPvaExohf3RmQsxW+tKCjBCPU11rf/A7Psp9VM
YMhDWmlvSjojfDzkzHiIt9QKWL4RY7hFVzRDjWIy78hbYg775JG8pk1S8v3oGYKdVM367eUO1mB0
TXyyelddHb5pdVQfi8xOz1Mc7dUbxC0Dr157Wg6KqblYdnjE1liYuNtakjSs+MLqwPZGcEeJRyZR
sUcyseaTvqTNbglE/FIELLrabPSPt/52HD7LpswfsQyp75yUpLWxagUE59LdiQrJFVVh/l721I6A
IcGJKfjnTd+Fp8zOsUBhHTdCwWhgmrseCP+gI5vsK/R20hq74s+hwtsZxcWIF/SpjNLuvpVzbXXw
neE0IKFkFAsshdQEIKTzjWtBwZquOq8kODWIfindWVYyBTUgMO6DWiveNSt0t06IiGjQs44xLgc9
W36ioK1PbJ1w10IIKa5NGc7rmEpJ5B6xsrmha8/36tKrHO9QYGWGOpN0sKa3i70qWeqv20fkT9QC
tZ6fiYuOz27pYDDqlBYSzoIpwUIeTqX1YXcs+6h5bd7ViAEM+BlxWbSt4Ma92xHbGgwWY9bFWq3/
BGGt1eNgtM4C2jO5W3VZAUrtb/KfzPCsdjdVTbJNJBop/N56LWVeXMQQNUxH8dI0CLpcGoe92mem
xbBWutf0J5wu/HWXT9ZWEVAqjzxOl+9ShzrZd9Xp9ofNs3Wv6FSyOxSOUdyuRNphdpIsbxj079Oo
su/aWgDeW3YSr1WNpQ44IOnnLjcIIb+Vh168VqVZ8hxmSPLIRiYUFbrVVsBJaD9titRNk4nmXCbO
DgQi3CP/Qd5VhShV0tRN161mSm41U0O5FwkpzQWe+5Wl3PYOt+Qx1rkxykCQxzH349vQhb9r2IOX
OcrddjcQtKM+55LMNgbM3gt5vSk41wxOm2A8jIrvADFD/8hwUVYiN7fpfrnq/k1LbvEmYnHPpMsJ
48BnKJz3WSRs0n2C4eT1abXNUmrDAfj/hEjjqLgWWqW/62WN8b99T9QpkcVSSYAv/BtWY692DAW4
kG4dadG+D0GdPrJwTxtUs5jLYLuXboc+j9fuorsH3S3r/QC56DWukY4Xof6Ccsu5Nu7wrsOKGq3C
QQUArp7G8480RdwsTIyxJX3Kqzx9jUhpOo68RUaaBU4Bwj3FVfQlaVlP6kDWo7XuS4f/MxboVSa5
JsR1O89mHVfPeAerpQpXTohTJSnWisRkeU0qrbadSzsTN69uVE2u5T3Em/OUP5IWnl9ESWnUSl5X
7cZw7nnMV3C3IqyTiX2ODAPDbCmdCYiL1bC+eR+xywB1cRlsGrG4IF+NboegS7/bPS7xaGtJzwy6
6aDm2ergV6tqSgWBdC6DKCmEczD2Jo6I3ChZSjht1T6aMaFct9tukPr2ntwYpSS1NXM4lgixEKnK
SifWqsOipe0+sKh0grEoXkbIt9cuNoBmkE6XAw957tvzXcB2oFRyjVtW59yLIbF7UfWuhz5G07NT
7RLCF8GaggclMSojuBLqDDw53wQVC2zYwjzIKvqaSjKRsdMoz5Y2/GJ+tU3xTnkz7HbcQBvCfz3v
x3VDMiJGYXzUbjLUK0+YzU7tqSAE8MH6el2iDyKDusYK4p8zvbGMw22rWhCDr4jBfknkR5zLj1gd
IMl96EnWyCi/Qy9E8cM3FuKd3f5blSXmCSXFuI+TPL7zeISvST4sm5CU3msLWr0W7NCGCMcHhVHZ
/cxsrUS/VCyCbjJqyOkKZtzi7Ch+nuaGpN6ZJ2o0jAfRTcFRL1Avq8cvzC0St5FdeZo17CHd21eA
ER5BKTubWhe72z4UuxGS0kr2CHciyss7hF7UWm1vPUbiZxA1MAH6T9VEqou4+XIW/WdJ03xWs/cx
6N0zDDOoWbV5uVV7i/Eb8Xm1StKaAlXClDV9zG3lBbkL1wYTv60qr4JOqy/CMn7U+KP8IBl2nDvv
J3YBE8lqs7O+4Z2G0VanYGTAWtvx4438wjB/h0PCtLkJ1AYyZm8r1WhjmgnaNOYe9GypvXXHY2fm
/pvFzOLaOpux9C0U0hlEBLdxn0heeFefGJof9ijhV+fBSrynvCtvrwegXLzn6cM0cGRSn1+t1evR
dIvXshTOfd0U3yHPsXN4ZftA7P2X3sKMxJs42oatblwandjyeDxOk6ftvNDznsD8HYi72URU57TS
WBBe3NjNV7MTj/fIvsq1k8/+l5vBxk6W7ejn5YueQlC2yvSt8QbrHRklBZZrv4ZUcbvGpfpppBKF
RJT+AFulZiYA/mnEWnxQvikN7YnWmU/VjN0enLtLKrXLaP5lRYscVV3GQdKvw25uqNEYOMVR8i70
2NiTQe3tpyyy3vqquZsGIpj0iW5cUdHom/xtiYPlxqltNooG0jiCgfDYTyls9BZSPGUXKH3rAWdF
HetMZ3byJ1zbs3aJ8v49gK10YoWRfoLc2+r2j8y4XM1Mlu7IyhbPppVNJ0v+ivppFWX9A6sohXTz
iqgP/5akCl6r6b2Vgha3M7LrXKb5KhMiv48d51efexkgs7vsamHNH54ffYYYHD6IKHAf07xAM1LN
H+xBf/+WPevhJVlAvSfbRa6TOt798s9ZOep/Xvv3LBKC3bno//xeGabVhUCSTWFZxd6rgMCGtBXX
xaDvqfK6fneM4b2PYTXqbBoXvybQAZlOtom6toBKB4+T/MTqkcny2dbz8l33uRmngd5xmn/wan9R
lODGmd+j0XMP9lxCdsn4Y9a0qNFOCZvjjBqnBcjFZYflXa3qTCBBNqvXpA78k5/Co5nm/EU9EXWI
OjUM3WIVVJV9Kjzk3Aruipy+WKdVJR/5OtpOOfbt+D/kgA159jgNTBbVmXpNyNcW+Zo6S3y88kVI
wKrUyTtg7ABvfn6nLjuzvhtkYKo7RQ2RFDgYwKHCdoI2aBdmgilqOrXoKcQdkmY8BHSYqP48NDyO
S7lz6kA8kykAz1oVTjMWZ6Enhuc8d4dnq56+Gh0EQIh+eNbt3t3Xk+uu1Q/xiRvBI2YLR32qq0jA
GYZDB14ywHCYPejBpnnt2qE/DT3JOU0Z2OusMox9by/txmr09iHPauDHYra5kWeb+Wiq7e1wyu4H
DyaB45vtix4YDdt2AIfdjB8tbzRPYHTWhnwRqErZh50F8Sfw9yhluRj3zATemvyJqWM/m7kenNxM
f9PtYTtCp7r7VwJrisHYTL3RHBYHNkitL7Jdb9ZJnFqPmmP+biRzam7QtLOcg3/YtXVeBrwrY5so
ynJaK98lTASyVV+r9O+QNiVpk22GEnqjVnt16B1YnVnIKIm4sVvfWlWj/6eBK/UB10ov/vLZ7O4y
qYC+bRTYs20WO8YOgRtPDEjdSm/BWR+rIeAzeZ0I4I7SZ4/SY118x6WEf9/xcUUbeWTwSj8Aq9d3
EdJypKPRtFqSsvmAOUbSieN7r1gUkKzRRygNpvw0QrV9HwcbK1VJLaUxOixJ7G+1kvjD2+Taclzs
T7T2QYnoE6mkb5bwSdfs6dwY35TQk1FGvYqDKDoIc/xjeZLZDSpGyyzuLVTb69RuO7m8uLs/o3C4
bYQWoxHCwsY5odsdniUgO1be8JZFE+Br/KRAL8cgLcVI2nHnSJegCTj6DhLsxpk07yPAS2U3yoxj
nZDf1yK3H8OOb+dG9+0s+1omGkWULG1YtXdEC7V34eJr91TmbE+S9A4uZoLf5zUqUD+tt4h34++L
rQXrTkuyizn77X3lNxp5PI61Ib6HWmzR4MPqeXrPkxk/sXW9ehLwQAZmQJvDBQe5AmxHaR6CrHxv
iKB5qdxO2+ixNFYa8xdVL4yLB7mcq84xI8y7yE115okvremibyFkr8Qfzd99TDRQ78KSr1N7o5lz
+BMhzGeXmf0nH2FIhLhbPow6N6BcBjJBjukQWM12IuUdfrY9fB8KBIVwKejBpBBGi2k3Z68W59RM
vFcNxSQzovjYgw3sjIFuL28G7bGZrWi/ZFZy0vyeGcyciV1miXLrDx12w3Sjg+RCQ9nB9wmO+F1s
AQpxn5HjZLBll5IAFKWIOYQ19O9wLtuQuUE6evoZdwVi2XF9gH+GhVVtOxcD1tUblFt7p8UaTDvh
0n/VjMlw4LDObT4daPQ3ZRQcEVSZv/77RAjvHI7oezRNdpMGOeBBwewFb6/4Dk+UL5d/4oTbRfcU
dmF3xTMLpydS4U2LajCM3fauQq69syqt/VhconBnP/uRB4j1hcaiJiKB1g2DpElIC65R7/eLPBPy
NXWmXosiePg6ls6bfgiMTdjIlWr27hQVxHEutRbyJ1bdQ99mzRMpVw+iJQISSj3BZ/KpNyBZk40E
X8DyCSN13lFEDPhHRs6zX48hbNhy/EIGee8HmUeMSQ1iPvUsUVn6bPVtuPGzQDsGGSKUISHssZGF
/piW/pXJKSMEZzf1LOxzD3e1aaxhPSd4KphAFCwJwLLJYD0FVh6f1ciBbzzY9gJp6eji50yGOK59
qIDWmd8uDDLH/+iM0EOUO9euhrXVZDswqvaH3dkkKqDBJNzms+vd4E1U3q/eMea1X0zzDWY0cGu6
h/u097Ps9ttIHr5Pbj+9BQuOpTw3/cX2cU9RQCNBL5s0h1IVl7hgq8eo8+fl2LjGsraq4YVU7/kZ
1D1ZaU6bP9H8une5D++nRTX+ZTrvlvU6Rmb6mdVTevBmYe5Uy8zLVZBkn7VdpYeSDmQdh2F8dH/G
syivWWZi4OUtd5pwi2ODR+K9lQcxk0It+ww0JF5V2l9amDpwR/XfQ2yMj2TcQPSImE+z2PSHyU0Z
ysqzRZ1F8NBvswsJnJB72MGhApv5XUxdjFQ5Kp+8wdWOanAaLm21Zqsr7rwUXiamNQwuozLY2SQv
31pPvzOJS0r7GHo8Vasx1/7xtsULbNwPNAvS164VJltfT72xas2EFptl7Vk6c6iPkuRLHsS0+qU8
49quCdHzi2ijpBcYUbZ+Y2Ax0DiHsvafFDVRmMBGaFyrdRmPAuPOvD+pM3jT3aEjeAu9JYihOFQ8
/S/QyGDG2YQPEiDYpEKSvNR4J0u6u6iNJmRqBEgNehvt2hH+W66TCZegxXkYO+Gf8jj2NkTOZd/j
ch1mmvEdVtjAlgnHJmgR4GNsnf/5gU7Kkm3XJ9H2xia15uiS6k21reIOlbRsa5MCTC8Ty50JOnWh
YsPUtD3A8yp/l27118mUNYck0MKz3efYAuba9GA3EGtyDDE2ATRLbLDZVi5D4+7dIlobZrFcOslg
a+TBCK3q1CTOKbL9Yu0v0bJXPcfiCTxDBmfZqMvM8iNy7+dV62TNSTl83DiNM15mjM0Jo1bflJXY
7Uld0isbd8ZIMqN6Lekb4q/lBAsla3eqbQzS0cun06M+6946Sr7U7VE5kLWItbOLU0u5TgOMhhzU
ulpA1FdezJdO6vJTYqN8VMYg6hBKol1b9f6Jpn8X6cm0sdoFqtvc/SlTBm6auz+cgLSzVj6idjVb
+XfK4oRTswptoz/iaLVs3dHWGD8y+2hiezzFblcxj5PDD8o9KAbeWdtOWhjACDKil5T7eDWWHXO/
WYiXuHTL/SKnJ+qnANjxfZZqZ3SKw30kWgxCDeNYt3g0le4SP0wp1lh6CR9vLpI3EZXaNcaifZ0X
2QeuqcHzUiPnmwVkmJw+8ssxUphXpDCWaH/3EV39Xc0cdvXvRKgG7964adqtfJyX14Wfju+WV51a
dsq3Gze7NlJkIlV5UouhX8wEEKbZFzMRm61KzEfaAtyCuUkqI5eBidl8e4ZtORnwIgJgB8c8j64/
7imVcT4VqXFoFE5XadbV1JB8h4p8bk47HLL6nXp+h7LV0Y043trXMHmZuo5ZCk4GG5ae6qszUdqY
0gdLLayeEo4HA7MOOCQ5G24+vi/jJS5r73orqCpyK1cKoMU/F9P5IBCrqumPiSduNH8fccl26kPt
SJki3uTrw9KuTXS471XsF1tn6FjQTO32s16G3FMUxnuHxYIPFuUkvv+Xwk0hWrWkExWx/eBao/07
7N1ViDnBzznrWlBlzXtBpmPi8Cfl7syq1wtw072STBgzrtpO5hm7oIIrkmTaS+xTVpQm03glm5LZ
VPEYV69GrfXnCsxhHZbOu5ZEwZMWTa9a4tjfi7H9+6QuT+QiraAuer8KXBfsOgGkbijLiNwyf2pT
8b0cS+vDdJISeG3unm0TXowV2P2pCLVDkec55PPWRZynwbzhr8b4WnJw5FkkX4vlT//+vXwMDtBx
XhMqr13oJeFDFYftJqtH8eoWwCSWaPXPUq8+hV5bP3OPkHe4cXh2tycnzHDwG+3onOTasHOgoR2m
wKTpq+k5PQykD1QXzkGASz2MIUioO2J0XCQ2PWfS/6IK/6qbGSZblUx7auXwfmyKD0sNH000Bcvc
F+QYMotMaoQscVWvmU5OT2id8WKpp+RH7GTrTgp6NK36kBeQ6atLNwb5Sx0Ci7ZO5R7MZKKlhqh/
cFNaJSEk0cMwv5kaQxBprVeJ9DFOCuezLjEOgLrQPHWpW+0yupoqeqmN/rX3u+XbgmvcKi4LcT+z
oV+9ABOBZvCXb2043w89yS+e4tDT9998ugstQ/ZjiR9a6MKgzIuz2S1gSnUJ4ZNKT5wcq0k2w+xR
Ok92txqg01/D1q8fb7LrIcqfFT8HVCC4VLFxUlcMWbsnysBLVmunvizGdM2A9XUY/PRsYCv/VPa0
flgVrXDGB5eIxO8QcPzeSskCxo4OG2In2Zh+q0mnpnoLftOdMBl7IVITYDVAJuhJaQ6eVK96nzUv
Xg/bfSjmcMNI51qPhNEqHnkTF+bJlzCturTQkHutQ86idEEZpAuKOktak7amKIPtnEKr7Fr5qchf
UT9ImUuClWaEjwwjhqbwj1q39DfKlAsS+LyOmHOcjOGIS2Lw4oy0AV7va2cFnlvyMl6emFRUp0Su
7kOP0LC1rXinLjO/b0+eIyDvu8UFZmn5gNX2cnLnQDp+MAaxsIzbugX9lJOdlI4kKbM63wy+SI7O
3B9p3NyT0enWtsgH5jE8oSd1yLzGvZ3x9ZN1XOT6VgtDNKjLYBmnemj/9xRvdDyRoXNMQ1jgu2wO
FzxZu62IQ+1lFi3vLgvLn0ZJeE8//Bw9z37z+uhp9sTymbsYZNZJlz8ZNdKYbDCS8+LnA3SRetgq
EzEEHcbJq0wAczm8QIxmruYah1F1wzDJxgIDexB154hi1vZVCP6mEXymaAZxzgYJzZlLyUGIvQwl
eoEuPWKkSB3TPbtxEh5hGPpbvMitL6t8GmM+u87SPtMgRzcCYK8Orhcu68EkR+Q2ZXby6L4ZsmOT
tVsjQpxYYeHx1AbRVv3LjbyqAm2jvk1ND/Ndk6NvD7ThUfXp1iSafT2O4FwuFUfRtvqliA2Q6sws
4SfQ1hZuUuGVC3qtjbF1MLLA2QZMgi1NDL+Ted951H9QcvInEmjnT3MCzcKhxjiaw0KyKOFMEnuy
5fwqDdz7LiKiUmIu6qBr5UgScBTvu8Y6/MEwF2gu8JCtY9PifulaU3BJB4If5zwNnxw3qNdO3zkf
Iq6/ZnOMfnXESYMkoJ1lRrA1CCFnIbNuQ2PHcstNZVrdWpsYOQ2Go9GN4eQeziC9oiofibchhTph
KqAIAP9c0kCFh6w35zWCPPcspKK7NifttUSK408CibJIXlpZJcurMeiSF/Tfx9veVmTe58Ck8ljG
TbDpfFy7moUayK9dY1UxC9tksqv1M0zjRLP86iXa5qQJPrVYIukjVICSHWAb3/x0SMbMIKwTxz7H
ZMTwu+rAl3Ecm6S6Og1DxQKqA5NIf3ogmfVoM2yE2MZVSirqQ9u6DVJIt15jCXxt5Cqu57iZinp8
qIzFk3mBya700S6zn/6woTBiRyHL7aZnwNVFvbeZyKWW71r928QPdrIRS2hwmvFyW1OjzDIeAsPI
1zauw3Rc/DORCWkMDgt2XUUVEyvhoT1HEPo12OJe3QWK3RN0dX+up3PmQRqSdmixHEvF01kz6YtM
xvTXFKZOL8vdodPz0+C5PWIiKkOUw8UnAB9DTKk/Hbh9PJjTVkV9y9eWEAbeYMoqecOKwBwLg85p
TMmkVPIdZeJYsNpWJn6I6lkBjTSPFYx+I6WTT6jJmFwHckbHH5OxJ2P9RdJH38KFC1BzeoGXbE1i
oXZK+xvreozgwPhgHOz9sfkYF1O71WFAeOKOBnpeFaU9PGjJOG3/PUMxMj5E2OZt5ypdB5i+//Fb
TMUVdhI+2MTKMi3F05GKx4e1iSGyGzf1yrX78oHOfLgykhvghNUCo/dYL3f12C37wgvTbZp3xqbW
+/wrQo8bRMzSNJvJLVpg72nJIfI2vp4f2qV9HmItPPlUnWt7mLuvyKnPmZRUhxEins7XPrLR+uGU
FMNO/qDo6JV0PczGAHNEHCeKGNuCEcNh1Mu4iM7yTLPZUaIUYqe6VD9QvzIPXYe4KhenUZ79+1M5
1rz9H9x+r1/ejP8h7Ex3E9e6rX1Fltzb669tIEAgENLWHyuVqnLf977677Gp791b79HR2dqKgCQV
GttrzTnHeAZeX/oEQXP1iRB2xjgM9wVNPdeI+Cjioaeoo17tHgy/YAZIz+GBfqRwVgOkjk6bwJXg
OZCL4fa3sTkychbWhfyo7vyvJZSHpPJZrRNMrkHFPqYZPvTeJA6yEUjCMgRDkl+RF03w+XpBzu3Z
wHwxu8Qzb9ezPhqKYK8I/E19XwwPWtITqbxs+tNevgnaVTW2B3ofQ9D8GZeui95djLSffylCHxz2
/n97r+0EeXWYmqdi6af1DE/ejRYLzAJVKSsHtz2cawUtSqIZxDlldof2Av7coHOsR/RrT8Zyl04A
ZQVpUnjF5p3Zyc1DvbTseth2r6rdvbUzERzhbH8Pgzmdeq15XD9Zhrn1tmMe5tZqT6m5Pijn+UZp
lOGULN1wQT+a0z6LTvHUH4UfZb+DbDxyhme/ifU9Jnxodz0aGlevtkJ9zzUGPltdvcEKI5WH9s9b
lV3X5z2WhLP0dYZQJHhePzg7C2SoC/6VKa7qmUwHD3GJxUgVLBDtRGcyjIxsY4jE+lBaRExLnzjl
VGOjlh2lOCxvEvZEHGHM2PMkBcwfMETNTwkER6+xyM9Y/7Ic06K2mYNJIhrftIndc0JosKz8lgfC
OcylZ+ynFMjszeJTYOfdSzUoewV3Ewwu5WUkueJAHgQV1FLPl1UYHeyBTcZ6YYlS8zr0hMXdr+yK
io2sTgfo04vebNCtahf3vKqb3wn1PVQj84S5piVBmucKzc/y6jDaCD2RH4KFOVIY459117lsMbMW
GBwamn43MaFxDJ98+3XlDaUuPs4NAmPGLYpnRGO+m4ANXckZ3a9r2HrPZP3q1Fk9WX4PfsOaAs8w
6DQmdvJzMWL8sVMmz2jLHCFplzr27bNeZQ2KPNF4hmDbaLdydNYG5s3haGTfpr0ta7X5ib+vvf/A
CHec4p3B8//8gVqLGGiP+v6/fkhStkmatv/7v/L/f2B9HlB6g1Nrh0fK7fhxoFPsVHItfY66OiAp
CRe5tzzf9A615/J4DKBik2m5to9LfNYdWUPrz1sx05mmSosdQ+HWHQtVgQGgiOs4p7v1iIyiufm7
8MFQ2w/I3igdlzpxJHWY3Jvqc5Yl2qaIJR4TCzSYmEzlqEcR227fTh9pzK4fu2RA3ZekxWC3HAU4
eX9Khk0wfDVmT0mKAKxe5hujWhNbZ2nYbXSa3lr/OCmBf9/cWbYyLQFrf+9mUGd3NZzRKfIXsowc
oVGxA1c1x/6TpNv3qAvH38AI3cqnVeqQi+MlFZupaBp/aJ2kHRtLLQE3sEhWSmFjPo58qmF0obmR
ifdeNk5lZdS/lM56l9NYvIqWvACAkLRJOBmfkojJaYIBwx1TwALVONdu1dn5syEM2OijlTyGCBWP
mOVx5fm2cemS5BE4MxqmdbZQ895b8w8l7B980T6uW4J7zWeZnM8WNiWZhDqj1Ns3rRvLQ7XAxqiC
m3M7U2StIyWt0vwr1UsAqcVINt0yi7TxC1fYDWddKTd9bo2nTuMfSgQxKHmEvxOpfYaWPw3f1luU
+sHfW1Tc7P4LF2sQthjgHF8hEt95LXRnDLGtqje/1B4JrqiK/A3voztP5Q95DSdBcd2fgBPGUgFQ
AhQKPMhdRchh2lX2Zf3SCPvODrHJ6nrKlPkQjHmLTYDu3Lq+WNIgURPZP+VJWZiKy3dNigUsNYnZ
zqdKJNr9WJlpo0qtpL9Hs7+ZJA4TCiTsqXaWPukj+J4k7sqvrB09czG8+mz4HEuPZdIsE31roiPK
7KDA6IiyFk0JryTFmOYKytltViV0rxfVVotBe7/eNZgGulKnAeUfy1sbJdk3sF1cXmw4ICoF1N/1
FB18w6rvF0LTLKMDOMe/dw3w+vfVIZIlOBdJcpUNnrA01cyvCrbOuIdULAShiSC2OK1LB75k/xDH
8HfXK3cBdN1LjOj+B0KhftuM705r1eVX82cxw4e0sXrAgz/p05SjlWLvVGIKgnYdYUbNZ2NfUmSB
1SRMTB7p1t6flI/YJBnpjK4XcTkL+yNIu3/fTQsajBIJDUEZRj9IpsddG8/h31uFOLEK9VeARpWX
gXd8MkSsPAxGme/bXNXOa19MR0EQV1J4SdRSolcwf4hZbe777cKITZczDbEwXgEAXf8Hi0Gz/yvr
lEgenY4EORamqkEVk+3/Cm1oaAfgG5CCfWNKxkYZK/GS+8LedjWKQ0hC4iWyGrGvFZpB63eRDk9o
XPyv9Zswlc1r1a1RvAJ8Bb/eQDudgXNuDTRZ3vrQTHbLVJna+f47IsfRz5TrsH6TgRgYPfQEu/W7
//z19bstsVx7nUQft7MhS81DJyjhkuE5RSM1Kvlt/VKbSeex+FscLDwWj3Rj46B84DJa3H9C7Wxk
9aTP3H+rVKf5MamJzfzPvzGAV2OPU2dHeIbFDZ9kfKiTYnLWHxk7IkNpDZ2tzrxFapWcVtmOjlxn
X8kJiR6rpq0r9ZtizqbH0FXf9Jmk4LsV1nEIc/VBW26Ny2M0z5bGPPI7XDd7xD2+eQCikGK7bMxd
yODN7RYKbNhRP/S+XT4otZxRScpUKP7K+yxGBHtSre7RIjTXijWq7+NujzJvPJExBwckiuPtsNyF
zkkmXCEh1f8yLJ8w0LjRvIBmP63CejrQN35DVdMcZcb313oBJzZqc8jkp0DXph+MXHxnhb9CMHuo
TKSJqI6U90YaXtc+uazhneqLCd9KQHdD1LVT+KFGuIC2HLYpVTeTn2JTS3AS7VIUu9XXk7VNyjIA
QnMSDGeWMmNOxaGTZOOH3KPJscAKsWUnJBHqp7RNs1za9PbBtqLY3tU+rsjGD01Pt5q33BwCJ5c7
4Oe5/+9bOIv+x2P/+rnFkNwU7cvU5vlrRCx1MGATvrORTDNi4tIkXrHIclMWk+UiMyCsNTBhAwhI
TtQTBpPb8eFOmlfigUO5gIOD+oHrIF3Z6zyE/Ylrf3XHjpBLjtLVND8Ky868VaKF3WkvyQPX3Hyq
9nfDc9FJLmFSmVsqlGCFhqZKY9q0iMNlKfiK4ebWpU1fIFaBUAEkfl4ZOIXtf/D++sf1IX0mXSpU
9o1NqNY6nByCSdrPfdVyPKjaaz6W0j5nFIrlu/5VJEqrUp1DD8Tv4W+CIDKe/rkVlMzz2kruD/Ji
MzQ6KWELMWkH9O13ubc0zYC32D5t+1QrnVX9vT5mEbRHVONXQ/8O7KMlPqt5A1AF+3cssNcuVq/V
7xUHFhkRXNEDm3q3jqbpuN7654tcW+Nestv7T/zzuOlygkiPah2qXtsY9E3/w1aErSR7/UzQhW1M
1rkVpbeKf1fBGBJVbPx0MvGi5uU7TCcpfwf4Xy4Jv99JZhbvoovDfQiuyqumtHBRbdsc1HK5MyoS
dsd4qj4BhaYcJqPPxsBu3xM1vz9eFr69YVPsrc5M2X+HCty8rHfSEdFvkJ67oKQb0CMhkcYJagEc
wn9OQ61n+Lg+lrRW/4DcooLvy+BlwAjiaENF23s5w8eq/ry7NmOlzZyiJAS1oTf3ZonoOitl+gl0
mAGOMECdcjrOdTVdumUw2oWtfaZN5dzvLQ+VU2G4koDthFIYZZsPb5VkE925H/NUE/3OCiblGUvY
n5nu1M9kYvsz+bF0XRveWUgrS1WFez+WY2l+qPqqA4XSa+/U0h7y9gmZTdRcFN9/RyLYnQ0e8zqG
LkmaoM+J23qnkdOFNoK3t1TlA62q/GVs5PKUSJCg4xLpjgkrSKpfUJTPz1IsL/qJgVeiA/ZVDJnu
KhLSIoz+ngbrGZCO5nuCBLlYp6qroDehrrfAJ2JfYLBn6NK2LUqL0U5TbkFAhB77hL8vZcrRpLMx
E2E2/5C6Hje/0QrPIH30YUhNAMFJabBXsojU00sscUllQY7UdklW9X+WG2Fk3m8gT7jfWL8VDpKn
KpVTD996T14hdK7xZC5fki6x9mlfqo5fZ/WGtw8D9Jow1HSCq6vaY6/JrdYLu2TYr/4s3G1PHdrf
qw9mDPwmW/F43LSVaZ/F0oaYkqw8sKuC09Jb8oVoqG2tBYixLCIpVhGFqPz6cD+g9Ki4YCTRb7nI
rQeIcFzMF6mKiRLqlkkPdSWZbg7XgioSv6hTBKa9H3txGGRygWrjgg0n+Xt97JWicZjkFfuW85vR
LJefuI6jG4tl8+jP7adQVE6x9buGrEKgyUy9+km3ihjb5Spn1qlNUrluOev1bv3idwuTFKaGN1rj
V6mp4kk1avFE8149mln1eL/3n8fFYNCKlfwa/Yu6Xd8xObHDLXuWmokFBjehEuHu+6lxboPc3ADW
SXcd/ZMOdGgCWOVcpDr97/VuUbCc54xB1+9m9hzjPDeZkxrJbn1tI07AyziHG38MwHXMLZoJtYOg
im7kt9Vs4Af4v4eZDMBKMZvXPNc+0rjW9lETuesRaZKwsu9bAjZWR6B5xufrX9fbeVvoBzASrDVG
yNRKtEPNQFECyFjiXeu6X3qehnutMFCdCtaUMY2h6eQOw9E2oSnH/7W1jQBe8PQWCSrhe+DkQ7Qe
o9PUfrszqJ/uk4VuuVvFItyEPaOPuLef1p9YH1r3yFaq/f0FM+rmx2ZAD/m8RplC+lp6E1V9Rsg8
P0wILtZ9RjuNhEoNZrtZr4FVJoeHmqobZ6Y6v2SFzKYLsXG9gvRUTZUf1q1DpWr1KfAvfRDTp15N
wYlq0nUVbfnoT7rh0S+tvlKi93QE2nll0Ucfm4LrcNWb7EyNVwAO+hlLQe6UqRZQeAUCJ0e5z8Jq
3Kp2bQCkAcSolNIPIwHbUY1Td7iDEDMDuZWX+/p7g3GOZlt1XZUeyz1tJMYj1SpjXxu0ikwbpYHR
GrVXammw+Yu/RzaLHIihQB6bmz5Olb0djuYNU+/HKmrsDRiQowlMIFDyYa9IEbywKt2QFSfeK6Is
VkORVWQXhdH+2fLrP0gGq60y1/W+K7LyZbQDCLxUvuUE6xWZe3cBcNN5gHxLfECKyxsRnjOk1pc1
PK9dSB/lbPCcjObuVyLawQmsWP4JkgccK1veS2+J95CRzC7CT3hXTSYxzY68Ydrlg6HyhqZgqY/w
XJqF3P+Sg9Rt1mFRBie8sOfmy+8miyDaSr2VQwoHTYJKZZSz5KyXPGUtm2W6Mt4w0smykfS5q6rX
ojxdxXnr4yNehUMeRhYLs9lu9aSx90Jk5hUoS7eYYdnWjS/rS1u/YB7JL1EoTr2EXTrUQXPVCWbq
KEVFYcmxdoW0hsbfpF0+1hN9SbKcmsQuQOC3oTgYY/WaY2DwHT1r5sNic3aKJEye+4axk9Eq8TMY
AJQ1CwBBnzfrpjxM4uJJJnh1XbKJVG93Om5I574p1yNlr2mNkZymkENv0MnLyaIWotPKT7IjcVpZ
H+YyCZzaEmrLZLUHaUQtMSO7XB1YUt0C2dWSeLe6s8JpqSFL9QEEyVO5mI9JKNuYBBHCTFAk5veF
z1IbXeaqm6Bv0Z3nZGv3QUnDfb01G5TIFdal3SzKn+thnYs0PVf+6NQSatooEslTbUnz02ighby/
4pKq4hQHbXCref1GVErnQubjQ0GRM2Aay6f/ugWEy81MMl2WQv1o+jnm3LxB55QFosPqp+LSWAba
sNPjU6nHT8LX3laZrqyG5rYbMmmbqL14LehyFCrRAkE0/Flu0CYb/wQJjlr+2zNfrTeVMSnoH/Ef
rK+n04Kzraa6q6AL3euQE55bg44hNuDmcg9dbfxkSXhGSI7lYPxuFbcslRiBIQEJvoiLi1obKVcD
e9pWuWq/Eoj31tTs7NH92/2zFScTVlNlvppLp3i1Z9RFuAuUAcNQoAOdq7OcvB27cjQoGrMSTeco
bv9+mQdtOqNhPc9JnB/Wx0F1/f3mhPjpkCtfNXmO6w5WL7X2UW/62lGC6ryKdCEEUIOr2vDcJSSC
QuUPDslSJna0g3fEY3Z3v38726cg5jn9w965A3gYdLld3IHeT5qvO0cEq+h5UrsviqQEvCja9qk9
VHhKb3k328fQUr97kef0nukczjW6T9XSFG+NgzYqkL1KDfRmnBtlq5u5/ko14a7zaKpCeV+V2rOq
dd//MH7CWq7OFnH06/huUKz2bwCwXktwhS0MZD79lycVg8RRCun0IT1r3C7wU7ecCUa2dNt46H0t
fKzTbJFKSc1ejtJzhHLgzhnKaPt4hAVOW1OWMmSA3fwUy7V8TKQ+20C0f7vnYgRc+pT61gI8+TY6
VQGQb/VnkRXTVi5RZnbqrUXDjCClVC7drAC3FcFpPVoxw9ikijcI43SChwMjih9JPfhF8Kx9qifI
oVGFXsbMP0YF90RlJOBXAl++xswMeskMNiDr+p22iAh82FvePQTZD6AMsEf7F/+nzBU27Y2/K0x7
3K/NCRvYZOYL41EmhRW6tYSQZNGp9aPwnVL21W1Xao9qppNkmiSQggrZqXKJROq8Y9ViQ+vkg/mk
Jz9F1zLHDgzIJ+JZ9HCQ7SF+MNkKtHlxixTxCNH6OqKXcGn9m9ho5+eRrp/ZF8Krs+oIm5lDI0D6
oSDrkXpz2mgDa1I3EuI+PCLil7wyosM6lNCKmK2nLZyEutMEsVO6B0UTDLlQTce0xVbxecYJ+hdX
bTm9db+7tXU84mJQ8Pu1T7MqLM+K62QroyuME/VhihQDqwjT27bDyxIxLu5Gm0hk/srjmPB37Qyo
lj3faLJiWawEnKDAI75Lf0iHznCTVnqHYnVN0jzx+jGxEEOWpO4G+a/CkLEpYxKtQoHDmyFoRnyt
E0QaPRhYDnKOuLoJp5shWnsnshaG1qBuKTEOg66Ne6M2EWHntO7hsrqy0K5hMmROC/LVDaspcEdA
Sg4n80s2R0wziuZn0SEwT3506g/gphAJkq2aj26pW4+EFUUewGvS0xnuYilQOUb8AjWI9QMgw4OV
ye/L+0VcMIDBUEDllCfqLrotBhuzTWawSWroY+wtn19F/Xs16vSky12/TQ2wQZZcbkRR31h4vlFL
QvtBlmfm34jbSAJk0OuzUGBgRMVp1wdmWT/s2jwTd+3EHAHKkMEvkbJDDODGlebhi7aZU8bol5rM
qreTMbNRmwj5bIyABJHJutAN+B7a/L2IrEu1mOBtlipNSdVNotZ0rK1+gFcsX0QtHchElE5lP+0D
miRsnhWczlP/3lMou9VsHeQy+22UnOqDpnmKqf/s8vIWhTlg5E7ZZrP/Is1Z6en28qQ0HEP+wggZ
4TXraXTLS8WduNBLihbAno4q3mgauyX6J0NFunpqKtayeJ7AEMZK4rLRzEchXAtvEdnBKbxzXfGx
fdc3nOrRueOS1mCk7FqmRAxYge5IvoaH6eQ3E9WQ5gOu11/zHlqmXTNeG205QS/XqI5FdeGAYvw0
YKE84gCFFGY5JJRmfKg+564SfZcFc/2EaaxfRtkmVcKDGjY3W23QxHZwKLkcv9cDYqhsSLHM0B/w
NTjPEel8sJ5r4Ows5ZHc/dBSAMghLYI+MoIHre6fUNTU7Iui51wjStBu4g9s7FucPZNrRtWEbH3p
In4zOQrdOZp4HaQCx7PyMUb6YzfXv9nJ9LvaCq662fNCLHpfKrK+pqwwbNmoAv0imz3Unt2hzY2j
bE8lqTftoZtoPqpLXPWchpvUwvujmo/twKZqnKTfSjXDP5jKi9H2KCjM7myTg+0QaXStZAtfWh9j
wxjmX20r/2oJRuVtzwIHi8Q+WEiH84LNHNrLZEoR5AcIE0UHnVlO3rgwo9PvJgSTtDoye4PPhh1M
4f8QWdPsY4wrThrUM8dyGnhtksPakiNKEdDlA1stEsPeY7oXiCg0NrTGLi7rJ8tKr5Kifkrm7FMO
Rm9dwhYaShQZQ2lrbeOMgJR+0l5hW8THJIp3Zmez5WokFJcSwls8u0E0JxgWyIZQseEpwtjNdfmW
l9QmUoAUVAp+ZeEQU8iio7X3Q6bTO9JPXY3PyFfzDyLjn/ROil2Tc6PX6mYTJsQMqSVIB3/elW2T
PGrBR+uDyEEv4s4k97oQE50MBOEiGySXyUyPRa6zGI5S7BgRz8Ma6w2ktyfRNh8ppEavlhJwRRz9
yQvqhPl1YcGF1W+NJLEdrt7US8JmADgw/rYDLfLm5hKGxhfvbJ2Uxds8+48kwriWPmQbWUpYWNob
0V43PsvuYIY+2oJgHllusq9WUXmf+l3V0ltPQwbveMNH5YoLSbkCnUXA50+bpg0/81IenFHWPnVj
Qh/n+x9tYJW7Em2WK2m0+5ok9TSjl08Vei5Tl7n2gJgj8g+JM2lMmC0od0DK0EWQsN96UqQN7gR2
fxdFxsMsk+5V2NtpMczbPaAGOPbHpMYDZIrhluineoj7rfCVN61UOyfDDuNpvtK63SRtZQDgGHu7
Hu1CFz0leQisAyO4ZKQeUmUmIdWl1H0UckFjMadr4CpqI4df/WeOk+uc0sjvexCFrZPgwPYM0zyZ
TXctEuMhVib6o4X5wWSupwX7pYCu2ZRDVxAlEzGp0aluB+lFjdUPuQzxn+DRaRQMjaIWxIr41osy
V0TR2KQ5RGI4dD278QnMVF9N/aPF++Zo3fAZ+uVmMnAoUlgyQFVpRBV+efN9x7cndRvRO3RKwqF9
onIezSH9DfznOZf1YcNEQndSGffl0GjkpZhz4Opa9ZwM/aZLzItNvcIFiE8raQiZUWTPbov0xIR+
T/0aHJsGdAu2A9VpY+nbNObnbFYvg4y4ihnZW4ew9HCmpfpd5NqF2MnpRHi6R+DXF6Ypjh0d7gAp
hTBq36Kh2akT43LD54mZyA2dgCbiKTY+A1U+1lWXbkxs984IkJo34NHGZDArlhvn1HKDIbMIjiWo
mvwsKxUmUHJoeS+5vnISgVV7tAvO95LIdsfAQ+dZhv2ZL+noGZZqror2i5n4V0umc62ALOo1CkHE
c6QSB5ekYw6WxEglahpkqAv8TU+xBnwvcFlPHtg+WQ+Iua6cg4RzAWsjkTz5YzXRrYv8HPN03jjD
LAGjRAAKRG28BNVnlQ8Fzr6E/OxR7vENGCQohrOrw+bY1EHJedqRvBvEqZdGsPJJuwXWrfczDob5
lJXZZ9ZBoTLoMmWNfUVqWSufgZ/VcMnZJFa4fqJ22CQ99N2BHY9NJR/DHtSkun+IOwXmlJyw/xg+
tCEGoJdE1ikZm0s1djYx690bzavem0eyFJivk2DWyCDKVLb2QR/YzlTbmkfP/ZCAVWAsF0SOhkRg
QzswwSkapVvsThsJQc7G9nNS0CxSBUWZYemaGVhWeYG9vA09tcxA8ImBlUBJf7a05JhyIIc0peJH
wBusSOWLHkkl13ajcwAN6+x9sp2sG5SSWqhtEvjr/gw5tOm1j4jcGj3j0NcQKrxgUG4mc2NJYcKV
K8DdWbIXKLU/USZs+m4GKxwdyZGJgjfAfUrpVLIXpy9vtHzyBW9hpS0gVqQOcoyNizWYw6cZ9kO4
Saz4QkBMs++HEilOXLBpxtQ76imRT7zhpY6QVpc6zyrZq6l5xGhqmrBMz29j1TwGVsriNXG296r5
o7eDg0TX/TEW0W/KGoLz5rIkQod3TnT6jSCWFxEu6bM/xwKnbm5KsacLcbEXuhgtN9x96EbaImdl
blMvIvbQbWYtcppeLQDpSIJzHM8pu/FUldOtQsSna9m4NqK3NMdRW6tIo0YdeUfVZmyPwtQd0YcC
FcVDFuh7ZKIn3WTelFB6OSPeY5r1FQwwFlqlVFsuu3kFN40tcYoXRZfQuIKgdaBvLSdmE2uRSwwz
Ar8qvETo1N/N1M1x23ZoBujCFVjo+tNytvS8vBa9utyQ1ywFrzBGPuIp2RZ8rLFKGoPqKzsrBGbP
qAHB9ZjslDYkEpqph6GyXSB3yZV7Y/JkvzpTPoCJP0oA2aiXJtuZyT1NyuyXHTOhUtPmFw0M+9hp
vwwJLbwVhIpHZ+3Ihgq+pJ6fg9irHTLO2NIERLeVOpaIXDlTFJPLKjfKbmDkNWhm5Nio+FzB4AcJ
Hpf4wJkG69joZsODQjoHY/jLFNmJgFimcpF8lTrEZ7VUniQMSsS0Dc5MBqLHBP5nZ2FfyyaOUh90
U5XvG06FVMA4MQpOYVM9Mde75ekzSwHDALaFQouKQ88wHUt1Q7RDetNkmJB9FzmwP1DVi+EtpXdR
FNvOfADY+tMPCHOVaKpv7Ui3CNh4UZuZTHiVk5W5G/0M+dKZEAIaNg7txoisVxPavtuh+26sWexU
JTEQ3hse1y+OxuVElu3h1zRkD9gwxMPQ9tvMjNRHCya5VAYMiLI5d9PrgiQFx/gDS9jBimeCC9jz
bHRwMc4QnCtIBJe+Zk4OQ1xlFrupTUGlV7TmPqFCfzaLYDP1KJRnCqsZGhzHjKQgbiKEljLwu/XB
4zZ+fByo+aYaMVrQ8rdnxhlJlb+TkngTlTBdXWJsOA115po1QPEhgaqj2+2xC6X3iemmk2i0/TS5
Htg7I+LJskJbmknWQWuKbGtG4ac50IIyhXoRyHYXB1G5aZUDTB8oRWUeun7gvwrd/mzy9oMUDFct
y2KXGdGrjwfG7YnsdHIj+GGW9jNCggo4RDN6Y5mVW4Rojy1oWwca5akEeMCmhI0vIrV4K7CVIVvk
+j/49hYtEoK85ozYn2NUfkim2N+02oB3JdQGp7SR6Au6q5s6b8Jt4lOG4/t+kFOfEKUFRUl+BLBG
rpHs0nISW43OVXyhOsmoUZZy8RIGIctpW300IVlJkTUwF2ac9dDn46WI/MkBozB+WNUvLqQsshkX
rIbKzLLhTo+Y9HDqhQNBNohpq5BZbp+kmFNqLuf28NJ27YUsGh3HnPWJuzBLe3vTpvIlCaWM/dCv
eu6Zq0MmRFWKSxd6h+PH2XgDw4bjNq5hnrB8dpFXKFblRlB3TnL4Zo8g92atZDCM3E/PYKMYi2DP
73EmjjOBkcnUvLVlAguc+jDJwH9V8kbX1Q0mHTZTWUptaYkbGr1xHyyIiSSzv8eE4B68He0VDp2r
+4gfA6QMul6wyW2DPQjDjYLudcL5GEYLuiAzmfLk7ym1hoNV2emWdTyb/E8rWg5a2ZChIHRY8XMa
2yZGXK4XM8sg3oo8XiBMTtO1uHoKE3aIlFwFqTGakWxJmlFcDe8b/wY7C1PqHa3RKk+kBTjkoBN7
ejDtAVHqH0yUh7LrvjDGMzal7HXzVeM+K1u5zk03DqBHjwDm9zpoRAf/kLXIEpxa1H9wT30r8FC8
XNEv5KylB8YGj0NlMrDtK2sjBDBMZtI6VmtpEzQzhJHAYpQtmj+KcaTAtPeh376jU32upRC2vF5e
cEZ5Zjiql6iqVEcpjNyNsvobOz5NLUXGAWLCIqvaeMti+7NhmNbXBbbZONyQEK/RLv6TN4PlsY0P
YLVV3wIFqRWa16BjJVrKYAMy/sbslHeoq4zkA194JEA9mpP8Og8WNHQwoAFAQ1p5bIEz6aVOu9cx
KixXVqcPFYMsJ2ZztqQiPQoifujTztd8io69wbauNJI/JU3WI4I2xxZGxl5Qbg6dH6H1CYNxA+wS
ECSTDCQM0llV0tGxTXSJ6pDtimFwLFV7zJH3bEeoSKZq4r+qApLBVP84juU1lUIdjYT80o8d6yhH
umNIY8r4lXFhkJSYW43f5Kkf0u4N/JLwbJD3bgsfygbC6ELpy71Yo4RGt8L7Mci3vqm0LQwhNKCx
18rDYfnXjdGotrNx4HKf0ITKuKT22DQ6fEC5RC52w2JrtNtg7LVNVbU/bPkP7ja6QRgJnG4CH1wP
7FiTEKYYhk+n6sbfRd/kkEyIeGvCLqATatV7c8bGJtPt9hqNTSR6I92bGiJQm4VZgPObkkZMzwDo
2CjM8FfmWKdr2I2vCMS/I5qmaPtbV2lJ4WO1ACn36Gd0IOMugCRBlzCrySwWY/CVosBz1a7mcO7n
HXo/xxfDE2dKzepZhmQDKi/A5DCASztTaV7x6mM0UDiJdEl/hQmrUajJz3k8/wwXp66ZEaAet1yq
1REEzNKPITMdNqbE5y+lYMOM0MEdHSIEpQ0mqDot2fzSWzF5pVUdrIGU6amNWXmESVaiOb4MtHEp
Q75FXxrOKJreM2pcb0R3W0J8o5NuKcCv9HeYYgfKDmT2+FCbaeP4msITNyuL8SIHJD9B94oQOSjd
39lAT4DphGA4PwsHYB3le+AKUtcPslIcGWXPbEc4MXzYIeRXj8dMqTapEVSgoQICgeGQQZuob0hn
vTKOz3QtZnIT5xkDhLnPcIWJbL7ESSBvSqE9VQatsREX6KzKKr03oTnqGD6jATgW0JABI5l0DsWX
aXW3xqouqfA9ALU4c+NCdvVBpo/MFiIk33nTF/I32njC7kqrxOHGuyzl4Q+ANhs6AXSF5wLlGzAT
qFyFh0P5YS5qSJVWiCet72+Ia5kfVp3mpeylUT4hjdYaki/a+AOrRUY5QnoOROCvuOnqq97t9BrL
51QEuNPVpWui9kQ8MhMwM/QJ6bBH+9e4rinomknsEoeqfNJyqgFwxTSyrXLr2zX6tdokxCoR11mb
FZdWb+SIhDqexL4wxqgzsrRq8Orpq3z3dglSNXr9f4Sdx5LcSBZl/2XWAzMId4jFbELL1ILkBpaZ
JKEBhxZfPweI6q7uKrPqTVhEZJLMDALuz9+799w4mrZaPmvSaogCQR69ZqMKD54vV2VF0UUGdr71
vQEG39onxnFd2fzvRF70YhigkaOBVoY+PDJHnzmIVPVh3r52uINObRD0aAwlmvQk0beDQ7r5nKmG
2Hgzy5Mm9k4P6Naec3Af5c3r5Fh7Q5XlBdS6QwsSA8xQfUotwvdTQngj81mtHbZwA0PJtojTH12t
feiD91qnBIybPdj1NFI+EiiwGJ6PF12T0dnNiMoc4m8yAT5cQAOBQ7WXkx3eBQbnOkPhuepcImRC
EvC6ijZXf+pIldmRTJKvLZMzKw7WYW1Qma7cHMNv2eRba/SorQ3x2DjYSwzE87usj36klf+9dJrH
GGhXHRXm1onfxmT25SQUS+MU7pTbBvddXhLN66w1btwtPZV87VHtmAUzWN1Irshd13odvXoVF7WL
22Kb1X6/pp2yj4TYVUFbbgxX+5VN2UOocJREFmufKZOj60/0kz2gPI5ei52aUxFJ0KbgKuxfCOvV
oYr6bzJEx2IF+qypzYkwYM1BA/U7m/XyVP1wzje90Win2B93NCN/SdiT69qv7v1hLM9GEiegmdyE
RtgeBBO+JU8n2dV1RlLU4WJ46bZPENYPYTKnvVBLmO9JRd4hQnJ7w3APK2yuDlaJ5rXCvzraVA8t
v2qj84sJgVbbequ9/AhR6i0CP0DVFZLbkjPjTyRSIs//lk/W95IPa9W17tynfk1SV651UnPXOFLl
oWqMh34a7vLBZkPrpLFPy186iPa8Lw+YSrUnH8PvPhf1dgKPtsqJ5I6CbGulzXCiCvgejINcEzCc
bt1GIRni/zCf6HUpDVqM5EVtf/Djnm0sZ8CHk03oaWe2iYBaCoaymv0twY9majl9ee5vHQd9haYz
b82fzeAezCQ4pYhlBXSQEy7Ve7sivcmNRbwzjUs4Upu6uVXzIaGp6NOvyvS4+EH0rKqMdR486cZJ
mFclBM5AIsw3VdP+ajdQQzoQsXD+3cKYCyb7UuQF+Xf9h46kC1dKem5z/ztWw2A9zfDpKRcPwkAa
GgpM074zbFXNQIrGxiduMRJsarwkqYKt6A7+dUo6VkQs9m6pRUx0H/zGQtupYPtPMcxR0o2IvkDW
MQEblG7wznYcDuXvDpcssAhaCIQSrInXMSh5Croc/vRUJnQx2rq1d4NNlW5KNFO2hxc+YC+rqk48
VLb/5TIGRRLS0T7hJAtqU61qOyyPmEEd1INMR3pLL9eCuolCM/xy+6zbBHGgscrVyLTE+JGEqtk3
/Fo9PiELAYeTgAzEtUQPbR/pfbtH6ClReiI4HphiryI0a9TilwjTiwOmEO0LU7NKkwdkR0xieyq/
3s936pyndLRbRIkxM7qXjGEUPmWuWc6+ewK0j23NVdy2foFetfnU3YCzgOd+n2NRKTeDQ9R1wbqo
WSwnP3lw0GvBJm04HXVU384WtD50QM2xtn5pXFnV8l0MLm2sJsWIMMScQZESpPqei3a+Jz1vG0Xd
IzrUjkzXDBThGH8D7wM+3qrx2Rn7CfjX0cyTcxIP5xFBjL6vCo7lVitQfRfJsx3vsgHIsdABwbEN
2pPFdCxoLjiVxHHqiYeX6LFp99NcnZJ8VfblznPMN6mC11hfx2R37UVs/RIZO54aD10z4DbpQyYA
cEGUZRDohyRNmGa5RXT/lCuEB9BX7wk3J5oviQ6K7vlaOSbZ5o67lnVOhJ0EnuBL24EBa9BWsAB5
ZyaZnWG+xtxFJ73h3NHRhx3qvj74bsdQZUDkaPZdebKQfUUjq7pZuID4yrfRGH+p9zLs/AO8VA5Z
iemszNLLkarn+RUz8WmqdGfbzCUhqRVGTQd3CtKcQhbR1IQnE0UiKlSOvWr0t60nUSUQ0LZrnJOh
hm+kHxAjgAZaF+6X0+DeJjEqdssPMZhfyEJ2ELun1aDU3h0y+5CaPhPcQW6heWWg1Oy9afsvRj0e
/EYXO+DUGS2DazvNcRnYUVdG5x8r3fyheRz9XfdStREJVSjwAGbK1ySrpjPnvK8BhaaKUpDEY98c
a5HBQ+FH59zIJ5OKcRvav83I+4pbVjhhUt4nmXZnlbRUc5n/KJuAYwXa412k2iPGWcLY/ARpsB7s
aIFz6LkfWmz7QLncldcAagnG323J0Cr2Gn0z2t1FeJQzUvU47mIkmJl6rTw/3NBa+VEWDErRQ9Mk
lcmEheID1uOzDcZ3E+uEXgBfpdFbP1fcSFQOJpWSlWabof0lXVC2cAXxpqybIiFCwBnfRYnKsum4
Iq2BdoVB/7MLgZIFMP82XSxeEwQpYWV+Y8bwUVRlReNE2yJ0EA5pCytvBK/HgeVapfmrDWQHELvY
oqFGnhr9KPLoKyGIeOYJrRGzTohZ6P8PQzFuTPsht0EQhtljn3N26TUr3Bm4/q2CVJdWoQ8DTHP2
6Umts5ghTeXukbRn+8zW9x258Eh9GZrTqmJ2zzIkGNiBSFyX+QzL8NJkS7m5ikJuClFw18U2v56X
IUi3zHPX0Dw2Uxbjhrl1RAufxmalZoX/TtOi6d6zJgBSTXiOem2bQRrdRUX4s2ZKvPLieYkHU+tN
tFKDBECHjjjHImviPDDsAMY2EwPNq5Gqdp159qkpun6bM6rTEvsj68kCppv1Tau4nAyXiwblISAi
nYIHsFJgml9aZ7jzVg1SgRkG2jqiK8wyPnDcPQ41GMMcuYagbtwMvffdGGkgZoRPPLgD1Mdi3nMi
1ewcS/swneLDM63fufiwQJyvzV5Htp5UzzYyGQ1gIft/y1AcBnvFIGfVMP7Zt3b17Ht6eSw1fWv5
WXeognOr0uSIRog2p1ZJOvguwRG6/zNKBuYEZIBU+h3RwO3eJ1MB6WzH/w8fhLTbejdmzUsDZHMH
CZFby9+mmf3hc0eCZhFPU4xPm4Lm6JpGsA5r98WZPgGyfTKttq/Ae/xGBFgz2ic7trKdQpVvhKww
RoYflSQFq7tPiba0Hfa/slrFmWtyXMTByQFT0dM0x72I7L0zR4m5qsaLTTGYTE26i2VxovH8WDZO
jKICzGqr/VLzpLQETc+uTJPbz5jeoCRwNpqmXSqU7oCOYUHQpj6aQ/XDnO2mhSPK5xKsYiTPlQPV
WRq1vcVjJ/ayCeTMfrHW+hDm310/eswRHf4uYgGC3JZ3DJcJ76tZkHbzUY7Nrv90SjhWYWEcw8E6
JrRWr31SBtcF/uq53ExWGTMUcWxg/waKQgqMAp/q6H4zg6FEa8lJTTLYaGOU2dWi8K+SYZeXczpS
nqZPRt1skAsVd8hGm3UyWuU2c7QcnpZ5BubYHhxb1k9tgB7P0ygZby/nSAiVoYnu86RlBdD0Q6F8
bV8r3bz8+cz10++2XqOFmO1ZeTcFd/SO7nQ6yrP0FMVE4OXVGWj/eCV29+CFPhoIx4FuDCdg2zXz
7WIO1vs45DFigjK4QH2w3l0zWeNTjJAfz1YUxZS2xLFCNWSa18UlfPOOD6Z1EGOsXzNUhy1s7Wvu
YrVlYCYYDYYEypC+8ZzY9zTFLPRFDiOMpGnyfan6+2oOnO5ttJGO6ea7zhLVEbq92jj46bnioXVz
bi/uR4EQbGHwL18wbbx/CZ6BhyEb0cH78IsSScygRJ6ALJkA1uXfIXDJvhKYC7/fqKz7cULee0OE
MHkzYfuhcOeSxTMWRS+lE91e0ebiF5z/ZMzARovd6ND65If7rpbunFnQsQQzpvXrH59vpHXHvDG4
fYro1+LzxMR2e7WI0BdNut+lb1GJ/3hxnOexteIcIn+oUHu7/TU9YQgfmUUKnmFMnyqW1spii3pu
kVrgdnHJK2jr/IyQcDumzjnl1MToEf+tqSi1yOIUe6utr6nQ5TcL3UhSV/hgHANPWtg7l8rMrHtU
0Zx5YVZuyzhAmG0EPytPOY/5IGIW9LrD6gTCZn6/TawHgrzeMWp628WcL7ueRC1yYG8Z3lZFDdxb
yfe8NYx7TaTzFhyY99y5IIZpbh4k+Uqz9j25TIo0G+amvM58xUlzyS3qZHdpaNvddfVYPTg+8D7p
4c7t6F1Griq2S3IKEnjyn7T+sYzbSzCYP3SsPj8mMRhrPyQwosVyvV7gVIGXZVvVVfkNfzIJPeO8
ar4ru/9+iwrTB1iQiRdO56DUZiktlF1o+AY6bnHKdZz62IvrXZ6QlHJT+FeeNz1MVBIRKX0/R4up
nmk56WuFQBc5dqRfrThLTmyBEWhJ9zTOjpVsCQbBT8dH/weBY4KwvGWMah+YK47fmjjehxlgUS3E
ROlVBUPXOdwvtmetyERpoRXS3zWaZZ1onupXxLpk24xKvrkmNVU2jhcrmkHaOjJy4M6dHz/Eo3Jd
NFfa3OtnK/RlMB7jQGwWvg3NmrOue83ZTHpvn+QQQaJ+0B4KyZ2u1ag/GcoFG51BFU1oKG29rh+q
EXnYAFnzxiXqSrRYFMFqGzskhVudk28IzXFhILrBnQxVeEXxAoUB4NeKyYu/UcCrD0kRfiwsGAfn
/54DB9qEVMseJMnmvRNmd9P8ankrG61feUe2/Ei/6cYoAfTzppkWziu8TCdVpfbO8KbuBSQLI2bf
bl+8YUnl7WeMFJpCpl0mmIoQJm8T+tU+ml+ipo9XBo7/fdJP80E9sF4DK74nIjp+WEAZRomcLpxz
/4wx7XaqRld0W+Osf79GNcNvrBMAqqZkuyxfhm0WR9vBdKXqqrzcPvq+8gZoW4zbZolurClOKYzw
ry3cXsYy1ZObpDjZksbNQYXWv5cVxUkQOTsedxkeaH2V5jBz/gOB1PRde+rrjgznkWrEaMVBGjGf
+NQ2L3731uHMuL99FGPEX9m1zHsC1mJsAjyLHW9dYYE/NKwj99X8oICdrK0ezc7tPYxuG35Kb18M
cH2y2qvu0WxZW6co6aMPFDALmAX9w5o1fvxh6d8cTvxN3OurQjbxT0/8XMxDdjh9ETNRviXemG97
wC8MmxjKLMJta5Dfzajq7pbbuw3d79LM6nXj2ZykFqy+7UfxUZOsI8sdqrn541Cr9CmjiH5wyuKj
8d7qwDIeFvs/lpEN0kTteFv0+z4aH+mr95mFNpE4ChPHutGgMqiM7A7wp72m5Zh9jelpjPRZRNKM
x8XW1OSufVL29MBajv4v1Fzt2NicCnHaTEcvcBDvqKh75ro7LJeYO9sAi6IU9F25xFIdLdboc+4G
Cxx8eqkxfViVeia+uX5B3yCxiUq4ZfP70V2sVPMRY0zYaqk5HouRYQ0kgOoo56O9JwILYMtYMwM0
9JQ+UX+BbJY/ULb+8YAkzl5BwuvpMRj7mY+9BRs33tZCTnftk+5+h8Mjn9NgVMcuGFNK2JecrOkP
l44EqC5/uPSBS0eYQuiw+F0XM1OFaBf927CKQYzuloRjDZEEMC1i0xZDidsYFvL2uLrT6CyHwhA0
ILovMxi9YzkqfY+gy37Mq5L0t1Gmn0XozXCb9rEHLbeKiaBYK7RRl4b4gzeMf6u4a4f327YgI7Yx
P41jei2q3lcZZouBHJA/4U5118EGs3GkzcgfNXLiQFHVkjSJ1GVbC9d47LCpE8wmn6f5wQcoSWGQ
O6e6Y/YMaGm9cPJu6DwvvjQx2/fyauAMSFZ2hUXrZRLGxUvK6HMM0fC3iLzvLNB80Gc6GvnzF5Ip
3isrst515nR7cLbZIdK05G3+k8s3LH8y95CChU2/gmUXPXWOdl2Mp1ot9GOcMczUSs96h5mO6hbf
hYbrbtNwpgUGP0NzzRbpZRSpeW7fijvDjNDbUrMdptC8trOnyko45zjRrG8cq+6K310SEeLZb3nK
ecJILwVrxxOey+pJpdNlWRCdKnWOfaVlG5d2wLZs+dnDCvkgMzSfsFNTe4bQcJBKjZxHK3IsdVCE
xWwd8TRWMUlC0tUV7qovw/ylbJjPp21WXSqryV9S8EjbnAt3Z3l69pLzCUDn5cwn3B8MGOUzHU75
rEaq/Qm88EI0DHWqurknKiYSYolzBLQbXPUhKr/nSZ3ws/bldsnrNHT9e16m6aan2XOn5d5pcRaV
wn81u0p/G1roUxOLtC/9j7BUiP9mv+ES2laAHqg0q9qhLFJEbadkKeWFeveE8wFBS/wu33Ihu9/S
yl9MZt3vGef6jW55/bXg7H2WekZU/Iygubn8bsXbGNoPgQZ1qKJXOsvRpxc/dsGFwDD6zGRFVmII
sGhM1TYyw+rLcc2d7kvm7MB+sLqJ3dSoiZAYlpEOgPkqtDX9yoylYL4P+cAyw3ZrIRIAoqasVzm/
JCVHo79N7wulQ3Dy6GDgExHEs4lk+pal0iQ7AdJg5sWOONjKuLjoI6/wZLM6qW4vlnfyhIbi7fcw
HQ4HiR3PKfEdyLrCjzfLy+VBl5pxgkraH+IiGM54ZSEHJtBHe0o8Nx7RAbZetJuW6sPSeyrSGAoS
s85vZCG4DONUeq2USi80/r77sf1j+Lft2xmT5GDloY4OgEPnn1/AlZjUzLlVS4QRRmJUI/Pq3BOj
yOkFtv5Qu/e3VddKS5TmxRTfBTXBAjbHqveyCd+TRvi/KrxToNWcEzQESW8Zdr/hEwMuqix9az1j
v2BYlvcdzz2mEz4apjyEVnQxU72A9ttSZS5oPRtozsRMd4qKj5HVci1MP3og9wIEFyDSfQE5dz22
swJvkm2wtxSwPE6UL57DJBuClw5oX3SPXmP/bi2bKt7GVoCCKe/PC6qy6jR5cief2d1MrnSVwKsw
tj2mXHpadA47HXKfNfuxvUzkm39Oj/VmyMp/Zse6wpGWrTu2bmEVxwb+39mxlaEKrVVl9kfCaC9F
TXs8iu4D3Pq7/N/PXFqvt/cabiRPTNVrSEXgBbEPtj3M7xngoGUMZfY4BhlJd0WGLqt3/fPESWor
poFgUDtxqtubqCWN4xwdEenu8KB15YPOVPJ88zm2iHG3uijFhv5Tu9JVkEPh6x8GQHz33fKQJhMF
L3qtMvPul/cTogKvduj9cPmXn53CSHai03FgF35xrmzL3cWwCp8weT8VSfQmpOe/uqMDOnJ+xhQi
X/cZpJUGyeWGkBNgbcAk54eoRqUZVE51WV6avm5vpMi2hc/EQpus4BrqPCzPzNB4K7F9Xju9fU/0
Xt51ojNfGSqRJVewhLqANTLOyTcIpqtjoRSyeVzQlU3PEMyu3wtMJTvCujAJzw9+Gok729X5jZ3k
pW3NbzeMoIMnGa0KDuxITxgdVWBn/0fct3D/enmQNuwZOsH0QPDtvzF6WtQCWWSP3VF2wr4z45lB
SMvQyqzwQbQmmc/CmH19YYKAILIitdXmMWeI1UuTrb5RZMBsQDTSaVpOgqWK3dWt9ssgR59vRYbf
uJ2/kwNHx9YovwwZqwOlIiQDU0P+KTHdzWkFFQcUktXgBnf0Um9FoES0u+3VS53E09OSPzM4Wb/W
iVQ5xHMSTU7UG2ki2W5IrRoeJVQNNQRwA1BrnaL5pdGnT07duw82I97nf76/DGcOX/6vG8w2DduV
2J0MwkcNMeepf308RXlQ/7//Y/zfiko2M4RnHzXu/rUeF9CI9UYx0MAXgkOLOWblyfCyBJFGbNM7
RC2MaT28/ineOIQyJLupmdGZvi+IAMuIhxmrjAA+SJHjWHq9dWq4WzKGTY/q2FixK/ufU+jC0wNt
U+hP7BkSCEa64T7umaD9q7TU9R4/eNm8BRbibWfw+i+aLWRJ2z8p6xHocMBYD5iPj6gYuPmagwsA
9l5Z/yIdBN4QHbJ+llcpXFLBdLeYDwOiDlaRyoN7zpAWURlMY6JOIIjwew7EuBfu4/kBtpa4CBPv
0uil3+Cik2lAA+X2TLmS26CZHgzawbspaNgekyi9TyUTPd+79+MoAIQ9iHthwrUSzSZup1fcIc1j
gz7pEaLY22gTN0NmpbEqqgCdeO14GNwY0+zbanCutp6616Kqx23iG8n0VmeVYjKe+Rf0vxfUTtVj
QnLIyhIiuoyBfQHxGT5XrSnunYzpBchS3R6uS3OJTEjvburGt+UVp9Kj7/T1hlDN9m0q6nPYOuHn
oNm0UJU33UVdyxI1ycvSLbERdV4g5rC1Lq9lU77ceJ0QKMo7rRizHXbf8p7LfyxLQZhRlGwX6F/o
1Z+tMMJHW9eihwCd+cqcNNqBURRsqWJD4rya7qJMLTnXeRbsOxASTwC+OOWFTrAPyVY9RH67TYaO
/3bN+K0Nvv/i6P2Lz5x27cOeOtihXr+TNL+b+qb+EACYNp4np7NjDIroP+B+UC0+KMhxrZmpcW9N
wVc0ZVe98boLcsD+ghFgOPpkLOvUcpcMs9LstsaYuVq+p4VqK636exn5JzRlxatTif4UJVzEvkAb
cQOj/fPdaZt/vTnpIiLGJRxOd4RtGM5/35xGVzsKyVh+sv2+uKhSRi+DQLRsNfWDueTV30gkxWA4
5wXrg2g0vKayzfjPRa6WBuX2Zppv01bScRsZNS1k5yxUI+A9Rk81oCaDE+1lsdMPCQeyMUy63ZBB
RTCbctgjFDCOXQUe3Zy7FcvLZn4ZirBa65rE0jTPwUKYdk/Ls8DIoqd6VjUbRvigVEBemqooH5CT
PJBZRg8zxWW/HFGrthPrNkIgRlUIQMQu+HcS6V3UQIodmcM/cd95z6mj2kNWZujIe/QPAdzDTSPM
8C6cs6QXuqydxxq/3tj/DxicnBfB/1okHYuJgOF6pmlKE9n8f/8/sHBmhBKGOebMOlx1InvrTSp0
YZ5YetjgbLcgBtRMPhTtaV755YvrOBn2BvI+fZnDQfFjjOXlBkKvi1qczltG1cCeqIBJxl52jxV1
s1BtkAX+yNMsPCxJbsLQ0uPNeW9WUjuOkVg1BieSHv7rIYAttnNMOfyY3/c5+60gXVoHMm9+La1S
38ktej3hb864UL7/9UrzE2dtEw5xwubonqcOndZSUy4PQLB2sOy68z9fzewaf/sYHaE7unQN10QY
97e9Jjb0ihNbzjirmakuWS3tL6Mw/jCdq4E+QpcQ5BpO8Uz+CpOX28VbCNQ2Re88y2jS1sHExNFo
iDTPq45bme7+ajkO9kxjSVcjfb2cgresN8pD28rPIqLpvgnnCKTlPS9yP7mvfhvLVOIGLsk5CCCJ
Lbjzs306z16WB8KKwitNvVWNUPmJmNFvYnCMO6tjUt6EDSaD2TKPx/7F0rQRd3g4XNMGaaEMXWvb
5q6/M0Ll7Bszc/e0X3DEJ/rjwijRo4ITo5Z9I+gr3AZo0jZajZcb7Gv4nCVMQgELNltTGOrJc3b5
0sqlV4bArbnibnnzNIXXLaNhbCKjW+ZFy6hoVG1+YKwnxQHXAIgvPkrf1z4hXla0hsdLbuv9qozy
EdFWiio0pFq+LA9Ik+Pdrdohwtfej4gfa1bBKrnk/34IOf3y0Ubb22U5ldqHNZCnteyage2A8BwC
0Ohs5NGS14SOcc7HMHXE7brsnspC9x7y7hPFAr7DeVmofEScTeMiKtOyu6SsvV2obEJKpKefqVSO
2CGsdy2t65Neo3MgYY82heZ3G9a7gJZ1GD3Wbo/4BUHaRU7x6636uhV11MdvXdFVmB9oS//JUVjw
CbVHBFFdPzPKmfYLFH35hmH+fvzK3srou+BKUOF/fDEc2jMg0PiyfKtsPXf9z7eK9be61nEdT7fY
jgSHHqnPd9J/VGVMehNI/3pz9DTRrW1H4ZUtRs8A+sVuUCMfJbsj3S/L8eBN3iNzWqpce3qdDlYz
wdPAgPgShHG2WjoS8P3xVaXTY8u6x1QiFceZSTXP19MHRxnBxg/K+psoq9csF9ZvPX5t/ek+orBa
7ht9niYsz+x+2gIl7Dd9YqKBNBz13U8eS3xE//wROH/b+1wIPZbhUN8D/HHFX/CbtMRDIWN/OCqj
v3qdId8KNvNTVVrdulSFfLNx9e+CCiCqM38VD360kTo5FMtX9cFlDo1Y4EqfA/yTBO0sR/PHAsqx
rRBBWup97wb4Qx2mPZSthrf+k/rjlmjs00GbIwQYbKSl/cd9Ecy+NqSs78lkWN85xq3nFzQCYQ/w
xFKSzxj+Ih4vxDSWm92X4YQulIv3Q8IqD4063DJJDdGjZsbF6kaXmYtJtDxq9YPeH1EMh4+CihRp
9jh3feamCafHcL9kjEwVctJu1tyFiZO9JF5kX2BDfdVWm72ocCbDsk+AiKmb41T6KDl862550O1J
3J5J1/0fBzFL/HVpp2FMseJxVrf4rcy/XLBMv800R15ysnqtACbDhMHXxA89i8J1a2Vky4Qq2BFZ
7zEu0tRJD9Hf6fk+L0GYs1pPu4VkpsqieVoe0rb+lTFlVlrrN0ej7Z19rzOD8tC032otLdbOeZa6
P6PJOKbUIXBMaSVjayrBS46rqkkBmzM7ijKr3+QZo4p/vkQN72/XqIdt3DKlJUwo0ab5l8OTa2Io
Hg3TO2ZoDQCHmPYz912x4ujff/fqeaSWjv6dHRurokffsR6HOSbPQLm1pzwbdEM9Yr6crsWQX4hV
iPZ1E5iUSr25doFS3XVVCfhjvnG10niOoiZ613O0FzjPwDAobW+Ns5BpGtPojFan3EmGDfcBXRoU
Enw5kiysWkC3zAqqEfXJY4vkBcS6Fj9O4VjhPKnTOznU9m7yu++Ys+UmmMmmDf67IUoirH7VegS6
XdHpDadLBXtS2v2Lnr4XNnU04jHkVjOY0PRKfJONg2enBE/H2FZtF1DRQEpkIBH7s4G7l3jQHewU
PAv//YzJRbKm+fe03Gv+aGYPdRyUG5rJeGgN825Z53qnqg8EZ+9hgf/kjqGlAIGI2DUxkd2kRe4+
6SqwWd5vJFbEBNJ8ZuxHyiPOXvaicNmpY/+Czt3ZM11kgDrTOofBnS669+Gl+q8F35nDatvpUJz0
VrO3QYgZbXmmwWO9H3Jpby1TEQXWQeOfX4Ua7wu07oRw42lfSoD5H2zMMtgUE2VK0A+7GB7bl5mp
eeelx61Ti/xLemFIB0WyzFSK3FXLT75OXBDpcRu0eOVlmVe6CWMcftoHjGMppu80B13resYZIyTR
pK3nvcZVma/DKoepbTrup0Hj4cqUneEqBuAtHhNnmy9XaSwy60peTbXm8o2+xvgLyYOgez79Nhoh
j0PTokM3vfo+YPFZWeaYPt5+xERyTh2iWQdcJmW3szkVf2p9NVxy/03r44zTiUnvNaduH4OhPXB8
Hu+l0Wz/HOlIsp17N3Gx+7OMQTeNc/NDDXVyXrK/wR0eUisVK3diO9aIPkuRdN+5Bt34oN0TOzWe
/3yAUj0C53IGJBSdcSIljg9ywHZ11kbQ4P98u8u/168eK5xh68JBIoK49S/HMaCWQCOaNDwBS+28
tbST1a2G1AmC2boQQrfBmHcPtTth0GprgBvUnJ6FIAlEttrDxVOYRh3s4OTmXW+fZBXayTqVCdIc
oBk4kkWbn5fXHTfzeumFYOwyUHYpzIYcjHZCQnRY4tPLNHbXU0ZJlLUKDD1SneVB2p+KiL9HWSP0
s2Ia8rVbQoGAZn4cmHahzH8ZiUtaeUWg/ZLlVWty62Jw8l4vCQ1VGvyR0GA5TbFKYs99TaDmDNTk
+P2xXtRg0p3Q+gKbU7/abKy5NKeTmOdCy6xIRaI6SA5Jnu9h24AK7Tq2dYqByEMXb0toPc3wEefY
TYvB/+WlHcpADY4mNHA6mfNoRkgIUITTpGfCyOe0RRWemzCxGG8VtA/mb5kMDTGqor2zjCPiMTvg
L3PBXWD9X0C+hCIebM86oo3u3otG/4UVu/vmz/eSmoU28xRjbCrzYiexWjntIPZG4kTb3FbDlalF
f1XZ2+jL8MGNAIS6Oky9SQYbgRpxfTvTVknNbKG7xkIySs8pUXX3Ls+iHLkxVGJINd+XOwUuqFzb
KJ1ZMWpEPV39WFbNqxLtQETYH2/fepiJjr4K/V9giLdQEjmte+OwlX1OZCwHjuXUkZfSWqtlWxHA
65hp04Mv5/hvS9Z7TWhEDyYinNVD1r7//GPrwUgyqvH5pmghL6fOmajBnLMfYqwVQ5XAVxMJTgs3
6XCmjbiKYAvh9u4mHBCdOd/2nNVXqH03C61vIfgV/Wfh286a1qh7cpsUYxCFDUCa5Y5kaMl+VJrj
j9gbMYtymg9NIa6mwQ1jRfpGlLKjzeeFz1MNMt4vXrMmvcGA3dJU92kev8w8P5LLYu+zK8D6SOqM
i104/dqIY6PbQKfv2l2cIl9uEufTqvLhNae2momA0SmLjXZfzox+lK8YoKJSIoR1IJTI9ZC0xROZ
s9osQrY++1CuPXPUT7GG8YSg+Iz5iaaOMdRgZHR8xgBiyquhl96n4e2mqeYoOOdezX+fMALqwKA7
LpDz2+acJTaibntSRGTSYHeMfRYKZwOLOkaUJL1PF17acYGaNwV42pCa0k3Qn82VG/pVcReU+s6t
WdWQZ1ZHLepebr2B+YfJITsRKzCV4PaSu3aS4GUbh/ZlnmssjfZzWtmA1VLmr4KdbeVobbjzGq89
iEkZx0JzMQvw6s9v09C6rqRZdCcN6eVD5wUX2sd4pbrwVwEziGihHg83esehbpP1stt4Re5eS1LS
7myneiBHuOGUSb4cuqaHJWYUoqRz0BPIMKoa0k8AeYy7bI64cYygoYUE5xcUDaLOaDThEjXy+Eu5
WvxSdQ6vtHFbIlEBCc2O0QbZmmzO6uy0YL+w47CGhFATb42tOK5+oZ+J22j8FnD/rug1R3edicom
yWi6G9BAC5JEjn3sHyrfVBmtBdfaq1HKdR0XyYXm4f8n7LyWG0e2LPpFiIBJuFd6K1KUrXpBlIX3
Hl8/C4nqrok7EzMPjQBAtUqiiDTn7L026g4NubMMqKexCV1oZGbpiiQ/yJ8j6Wlvpt1A0dMCWDDW
7rafo6+tFPJPM7LSU+lBbCA22O/L/xtFHqmOaCTqGSLvVHZ+KtvyS1y4zbVGRAhDhrozWtBjNv9w
SG6AwUVmQxO4/q7k7dFHL/0O4vCf2/ILeuOg5DbGgOVqKF8KIrKtKH0yZzamPECDS9eVV5LLbOR7
B8HYgc8A+bi1v7dbo6EGW/1sI0SiSZuvdD7LD9X/8rfFyPiEhzFAtd01OV0y7PxvgwF8NLfzbA+j
oSf0jIC0bZ/k2imqQns7THrxoDS2q3K3Q3rlazvZPfTTUt2zbVkizfJg5uElNjhR4zZpffONaOGv
2th0r7qCSEpYOD8c8FEkhqpo7kHW1l1k7kBZV1tt3pEa0GqQjIXa1oinwxJUOyYo0ub0WeTC5lY2
ZoL3ISoVfHzo90grO4eOyh7MQ+vjQ9O+l9lI/usw9PssqJqNzCv2g5/qXOtsFOLJmzEbLyO1dIvc
lHpXqtWwF1o27EZVZ4UI4vkw+h0jcNE2R0J2g7UkkEruaLKrxZwFUgcVPRSRnxGov/jesCtJrSIC
kgUCzPtio0adQEeZG1dtDoTpbnbUWkdvXgEFdj2c6VK+t+QDrxJst1/tkCq6JfyRQOrpj0TYqjvv
srwHywbJstoKDoBC/pdXCDKb4/KC3BRSq42dxmqj362mxye5uDapQjM4QWgl1Gcv6ZkLQtMA1SDv
tfPn227DJ8pB6Vm+rzYxwnMnqPhS+d54pIsV0Q5vyyP2QfFijUp1rPISVnOHG8jSwy8iCohrqKrf
8wl9IgdwW09zJcFaY+Q05jvqglt1KmxSE0r2cCyngn0evSUgGhHCMINoUOVWHtz01I3Vd9ineyf0
rZ+4UL+NEXj/IXCzHO0n0INMtYgtmJOu5FlW+p95qj4Y16ezEFq6zQwn/6oEmC7012IqodMhQl2B
MNqz5+8OTm41J60zIF9Yc0LvKMoL3mF353gBa3/DgRydA4ezOk87K5pm4tgx1nljm28K2/ErudSo
vSdcfnleF4gEhENQdcUP/v/USpg1/+dO1DEc21ER+ZmqZZv/sTStcWN2QxZ6x+WfivP5XUIq+tx0
aXMihTrYidqOyCtPjL2fpvHdsOyfqRCkJtSAf9SJfae8TBP1qRdN/OTmvYopns2YLHP1dlRs/dmr
V6jD91QUOFfn5MpCs/t9CmWC/R1RqjqapE3fNsHFYltmzV3STgufB+SY19ixMoy3sLZn0Y1o3fQF
qloNQW8FjLwjMJ31a9MFjKP1so7VDB31cRzqp9ro8VcaQXOCI2tuOy/XNzFFiQOS4XAT+npLAFIa
EWJeUUQOhvywhPXkXWetYATnB+xzMX5mJK2ZnQdHLYnztXxECzUt4eNvCNP9h1Mc4Qwkipw039jg
EY9cT2zrnvhGvXatc5DgTbMdAnhyLUVzJ9d9YS2+Oar4ZFOlH/q5wq/l9r5osvHRIaHWjAnrgNbj
LgXNNKvnog31+uQz6Kd36pTWw1OCT610qos8eHZSL2eK7tVb0Tt8ghhqBRLJqCe1zu63dinAtGaK
Rykd7aAs0k2owVYuloS9XxWgy4T328u07J6VeB3bIk2P46xxZQ1XbS0tZKJyjPza2X15rPXkOilN
fvWUsWo30OgxnpZhsc6mzuo3VVh2F13/XGD2YUPMKPvYNGFajDVMdygdRNB6p7aIn+XV34NldCQr
aEaZ35wpP0et5q4SQ0Nn3AjxairTRC/ZuWroLR+TORkPXVNOsplc6/u8MZtbT/YfQKY2PshGr2zw
Zqhwbo5xGi2EeUtaahcN7JFG4+HGXvJsYIB7EVFDnZSQO5eGKGpZfNO609EpkS3sGA/Hpi60YaOE
7MusLENajlWZoUfD90pNiQc/yzX1pvDpoCBtdy+ATup93VfTEVCDr5B4KGv2mUKhMPMsgj3FJSpF
dk8LKnTm8KM1FQ/lwAzAdrCI7dW6aJ70rPyK0l5/y8S0XMn1qXwtEW8a3TvFfe3Ic/5pRfpZRxT6
6buG2KQ2IqTaTrWnUEOVMMviMrdyDjZJlCulahc56+iq6i6aKRByqe9V7CDl5RAan2nUmg9UpVec
QvYbf5b6kJRqstdA6WODMNdh8SSb7J7Z/rKJEH2LejCn1OsZhUfhrt2uN54ynHDAdxLjq2PZPCMN
mIGERcU4Z+Ww5qW7ka+McewPfxM0GqOq9jGs9T9BGwN292UPHQVQsV1s0hd5sOez1ElrxpFVjqgQ
BfUHUlsDnjLgeMCE2dWiGLLU88v8lAxMmrKkD4zG26gm/AgjTrC4FDOqhaLAzc7Gt7GN7n42Vt81
WsTZvPWss/q11BLnw2MPOubzjs8mabHprBzZHGgpp2afIsc61Rrr+zK5Umeg395vNLP5ktd0nr7P
8NHEH/bJNJTXvMkGuJ6cufM90mdsyDO4IVRYeXt/sMvr3y9WuijeI/z6+/V/v8C08u+sKpXmOBDh
k9pzuIdb3poU/iwBae95XJVfqmauCWaBfejARuLzs92T4Zp7FsnpDxEp+sp1HOXug2w8Nfh9t01Q
kgiDYHI1sB1cI7AZn7w+8XDmNONaSjmTMDvoE2wGbA/VIW/qTz82vV+jHa5bSqs/kHs6q9SjdwUL
vtvLwSccip9jXqcsh1ZkMze/dPU7fYT4pxdA7EkMKKsjHVSUwd6zKOvoS1p/yPA3g54ynv08OeBL
PpldgTtUqutUGi+pCpBfvv8gC0lO85LhUAj9h111xvHvBFVG2sZT03EVDYp60+M8OlZlXR/gJWl3
N+T3atqMucmA4ShdUFGVPFMaQHSdp4hSSrMdL2xWVl5amlfmo5XUpqNA3/rAOYahMsCO44GJBmHe
czUvnihCAuKiLGCqHQe7VK5xU5NxASLBBjQqvwF4ImxlY1rrx1S3PhI93i5/UGfsHZCRlAwShYjQ
pqWupit43DIs3LN7rTgFVJM3kgWOjg+3VC/0S8xK4z1BDZ60RvSSCffhA+7chFqmPsuzLJ3U5zkt
VyGw+VTFE067qvAJUu5Q/y3XaZpFW9ssquW7/x5ys//0KlrvZtKl1SqYE+c9OFfUigmF6zr3gnhR
u8poChUOzMmwtZ9+0uMpdsvxhc9O9cs1OzTVY1I9LdNV75PIQhBcfgSb4G6IMxs/476kr9eIPzK8
ac5JySagS4aivjRg93aDg0aXbiqVC40gb9bEX50yCZ+xul87S+QPOGzDI5mMc4hN/Q0/o6h3Pe5w
xkjoLrOC2eZvecE26KLpK9G1juRfszGloj3XLjOabseir75Xqgguwq+ziycMABKTcF/9BM+Hl0GB
0LsQ8AGV741tJPFpmD06JXiFqYCHo4i0eO2T9CPUieJU+vxDiVSEJwbLWuV3zKcVWGiloUtp2j0I
9LepisOnshxJfS3i9KhghnvS1LDbUHMNPxFcbUca8q/+pIw3NwzmUmz4CdNX2U1kt+yM+VKb7GOr
tHjspxQdPyJ/6eHCM7ovzLD7DFyhbMdcb09BXQTPdNF/mwgUHTtmoBJFdmuLsLoZAyEXke60VLSq
4VAWsXdwgsw/L8LIxACwWTti60ZEpRl2NSdfa5mxSwoUy6kKRGpQoTs1VlO8RNhfSPMZPizVOzW6
fpObiarE3TQ54ABlh10odh5vXYuKM6qFjU3q51va2gNeWaiFRQDGVFhsP/XZmijGTF8VZtdRNde2
k+/+Bh1v37GV5Qe8cBTAhNvenIRkSrgslFHszj75xsRYpOEdq0Y9fx94lwfid5UO09jeGCp2TXXT
3R3N6A/sVz02wK19s4bBBYYgvDUUkpQ1UIo2KFc/IQ81s8i83VVNrhwIScW+r7ZEUBUEisrfUF5G
Lg0GuUukilSFEyAkjQSGZEI7XQmi3vxUKNdWTLDzC8oyufFDHUfnuYj08JpZfo9skOBLev13q5zU
c2HEFdCwri1Py/NDydLae9Qk38Iw3FGNL75QfSaCt/KmneEV6t2O/BSdTNU8RjUC3OaE2kG6B+S9
+tAlXv6QN/I4tw52ODgkdVruVYErt4lm1wLjUXZ3FMx1WdOAKMrQCZWpp86WiOoUNQ6d+bm3WMVl
8Qg7dblSKLYtP6SFe1qu5y1VpRCDaQR5KsJGICrRiRAbCAy5IPinaW8qxfMTdF13Zzq6cxlzfj0H
nPNmIJDrG6PwKuxmuFQ4KLeiGtMVYUsQDivV2Wpln12ymo/25LAeSFFpUBS3rvIMkt6fs0ijO1xl
yJgLEOBJoYxP/N8IXJP0i98ZytkfjAOdCW8dETv5MiBLXJO94r7Ie/6Alw7tNEs+FTL6upOCaL8F
OuT3efXMgfAZmOyfUZhwBmBjY0Uk+Pr6zjAU66tSJSjQRJEjhVXTt9oNbvg8pm8WHba1cAGHBN1Q
MtXPC8wwrRBftSFMAN9T3gvqyQNE09eKWevRZiSJzrctiK4Xev36qmvCeqfXGrNr7GNGb43kPpZj
fKZ7Axe4d/ovRhBB3WHO/4+vEAa/WOZAtO/SrzPjoAT7/x3HrQkuRLOv8tB4FMDkC5ZprnqwlzRa
sbCSeKKd2rbon9miNytQdZduCXOBY78NvalmzR57Vwz1Z1nrayCkXpugQiqv8OiFZmDt5adMft74
NQhSBTzRR1Z0CCGbHCFLFbcxxBbkwa74JBXxhpny2zCI4YWEn5bvU2iv0PDGrTZN2bVmEDy1CVWY
3nuH1SYFjV2DMLTUnBuZjNcyRQU3KvErjVdGTVpOoYv5Qk9tckR7+DwGZaXSTZQrRdE1+EyEIUjx
Er7/7FQ2lGnYqeYQAIOisLSYqpT+PcWufO/4U6+U3iLxoU2brV+Zxj2r62Ybzmf+fE+eyXuAz/ub
D0NpTGdy6FxDAVFcPeMbjI/ynlzYBGXPX073ZtIQZj0FWPTd7UqfInRt7KgmqW9tWH0SQxj9xJN/
RwcPzMRs9LOMLWuUfh3F7IZCPDab2jCj0yCchzCN6Z11dbZrSCc4GVWv3Uzae2tGJ/tHBsYRCEgK
D+koHV1NOjWzkR/AyizA9aOPAATYm60xXVBh/hqrub+Ltck7ePjiEGcSqosGCIWkS9Hwot2gl2Dn
8BFRefPBjgB0r6KG4nFAOPbOjkP6P4VHeRGUH3WQp8V9FE2MOCo5pnY51Furb7Uv1HYeoMish9+n
Fm1MBvSi87UvBE9FEB7b6oovG7xaTOVfqQzl/SqPlabldyPRXns19j/qvhUnyoHtukhsa9+7GIuc
BB0Fm87fmqfs6io3f0+cJPOd+aXYQXrduFN/iULmzMBigVB6vXYvFdTGueYE39MMlJfyYuAXfba8
1nm07niOLUj/eZUkkEYmcxNlSvg5tRNwG9vxL2TX0yMAUriqAvKXpjbLX12NxjDOWzC3c6aBjjJ7
qyr3sQjDi0OOwnPl92/T4L+w6dJ2TVXm15o151We/T1UrZMdk05cRZgel6Ub1c303dTtm03j/1ct
vN3M8vtGQbdG2QtanyAnPU9DHNBpfkUZb29UoeFhzIuTJthDqMowrBbDaeEFh2KgokAOgfIV9vY6
L0j76Vyiqbq4zx6RCIjOYKG3pwvZPSkFm6bMcz4VaLYH2YwCr26d9WBCLkz74a/Aw2gUez2hKtt7
fAKfFDXYTXDcLyOyguUArZNR0yt7NJ3tjCn3yCIjMdxzBoous+YgSBwIMwBin/qeFRsrm7ljI6zn
hp2RCM3ySz3vjKBk2geea/MlBGuBU2QPn7B+1zxTHOE0UoKa17hlj93j3/talPwi5uWVGqLZbyYZ
vqUDlkii4kp+xK9sMIt9mnpi3+o23KB/qrBOqML7dcsPylugirX4I0vT4qix9iD6SsW8SBkFWyba
H1f2yRqj+4UcHEKVTTtfEe9h5xp3JRv/HIbiB4WD9lbpuVhu+71ZrnBXNGurbUi7miv9xDIJABte
vp0GaKLrBgJyPowPKkTBS2R6xvIibd524/tuT003p1npqx0GogHgsD1X6go70q6edWgiJ70zBcXX
Ie3RnHEFksw7FsH0LltgUqmqDHVwheS4NMXmxqO8banpD42QV1qQOnLxdHZmZSiQ9qU23YfAgAqt
0CapPUD2jRmV27YR6sUKO5qGIH3ZL+pnOEveuZgP8kweDD/Iz9qIKfzFnw0AY4aYwhaJ+2AhZuzj
ErnNsjdnxaRvTQqRa0Wtva+Vpez1PvB+hW75hMul23sJ6zSpM/FtlEPs3qad1H6xXL9ZiaMcBkXL
D+ag0Y5K2/7WW9g0ynwkPl119+wi3Js84HLEGm0bLX369s89CIPNeVnzTqPyMwjK9zEqDAZThx5F
w4ZZXjZigi0cjBT7A+UyFB2NgLqdyMmZBU/sUvlXfQ2BV+p+HzJjOen+OZlfIrxjpYBf/fq/f10A
5++L1lQbVY2eKP1YP6fKfMa/3H6Isq1AC8f1RUlQZNWt529zK80+tTZ56gMeKoH4BzuFMmzo0OUE
HovuM0kOyfzUaW7sHNIUARtJG4Fo848o7QqyZa3m2LRFgZUo/VIorknNTK22TWUX+16862lsfIR9
aF4EvGKarVxGLOtWfks2WUG0Zxf73dnSXtL54o8q1U32feZjzfT5cD7ydjMEfQj6RIf6Ptsf5KHV
C//kNfDDyrm7hhHOOWeYFVZNaLPc8ofxpbMH4qTm3LdCgD5AmSVq557Onras6zBB6v6dhRfhZOz4
zp5S+0/NBIiqbnvxoOW6t6wKc5GN0qX0h+osQ8OGomcjDKxoZced8cUFDubAJvo+dJg9nDbLLm5b
EulJhuaqpvtJNYzFWWNoOyht/WUsiR8Sgf8aAuX/UdnObwMj/s7pIQJpqpecpxHUaNPB6mnNnGyz
MYAPSuvlOKhu+qCbnbOyI0COxft/nAXgqJZ7kTyj5LnB01UfeNjO8vMnulrBtwzgVV5qeMnpc321
Srf4xj+xD+ZqD+7FW4gtjrnNOmRtYkBIJukminv+yoR+I2tz3OvUaPkHoKwVTWz/NWtf8lk8YdJ8
vU5DYiJoQjPhOw+8G3DKCvLwRvaVCAEm7yw9eKOTKEg7xMmzBuVE0nt9i4W/V5tgputzZeTNuEkz
N4JEWOXH3MUXvbR7/15HBDStQcK2e216abqwvMu/UaABN1q2tvWArM7rTr5l9r/mkzo0B3nS+zY5
KjrSPR008LlKM+as+UwepsmlHFD4F3kf/ciRXkJ9lXNZDGkNJqvhLCms6Rgm2MVVgFq4cJHe1O0v
r45XjEj1jxRD0DpUC/u5G300mki+jkaBvqzPamM9xqq/7ztN3SUGed+qanytB/t3X6R/TsLM4JNY
3f0pTzdBTl9HFn+t7FdvNt57B/n1QiprRB+SmjDYKGNVZfZPhLDIVWZhzmLllqfOcPNddVd4JctQ
4L64pdX4IsqGEZs0tG4DKsIHX1Wzrfc6JItzMzT599IDRPE8tt5Wlv0IiZnO2aRuF6V92hqIMNoJ
qQKIT9kvRo5ev8irQNXf4sxlhBOEhTz3nZ69eIULRDHThrtaGOAKqe6TtuSxUxXe2Z0P8qwhkxfS
kzb2x0RW2Ry3+43g8HlynPCyCGf0fWz4G8lVCC1ajyIO/budIRDTbI3ObwSjv++AGTS2AedH1oOU
EGtvZXrasRiJ7Bx117niXphQbgXURv04/K6nzblLC9YlPn37eV5SsINsciq6ax3ywPIDyhfc/Nks
PRZq/0Z39wXUb8sHJhNYqAz3kWHRBgzG9lcVqTnQte7JVnV7L2Khnf8eJhrt5Qr9B0bqbnLWhA6R
Xj4f5Jk8oB+PDp6bPFUYa5BQZh227p7nxUuQ781netO+ZQU7z+UtAzvVrUJI0Vtq8OpK+huk08E1
IIiFUoCQVMZLBnoGRHNt8VGPq9fMaF9ap5m+semaoVmaAWzYrZ8UGIAY5xpn1XSleCKy87ultNFj
Qtt/ySdrXHcOrSh6dz1AF2ZIUURnRxTOeZyvgnkibQzfPqWB9ayFaD5J/KR/W+okDzR5hM3dFtiT
IhKVKHK79a74XD44WgIjXFYjIxwR26qkpQ83p57jtarnWtPoluGy3MpmREWNoVEqcWyGuDvDG+/O
9XyQZ/LeYOvcCx1qzxAowNMSE+2Jk2xcSAv45ILDVxS9PkyzLZx3kNWi0Mt1O/FmsqppN/Jf1pyi
uTLh7OUaXYUFCkYARuzfJbs8k2t513bjczrUZ92zjlAl6+syyehmtEfg2+Jb/qEW3s8pcmxGNO1j
GcaaqbG+G6iE/Mlwf7Q9QUZGGxoopPBUNfGUHJCfHt3JYwdD8MNWU7PtGIjq1bOs5ACyxt372B1e
zcr4lE8KLd9voiaMzPYS9dKW82pKUY11OBZUUio1AgUH/CoIMdJHmsi2JEK9uPR73ry2aPdkJmoH
4kHGF80FzOXpbfwV/tZuxI4nv3+TEj5Tm+VwL1SqdWCHja0CreLL/BXqOP3M7Dh58Da55AGQJawH
Yf1mjMPJQO2HzaQGg8n6TdtliOdB0PYvRe5rh1So2afFrCozx3MVcBcP/7FVe203sst+GHaI4Cky
+9ufojZt6hUK84P8qYI41SigNiNIqhKr61wch3OyVXK3OIaESUVRhZMqwPPnY5sr6U6crJIyeUQv
GbVHPJTK96nsf3V1EryPoQvPrUJv106zPC1pwqPcm0eDDj9pVMd1kowAkqKQcUjEGhGCqlruS5Ly
1v4M+9HbujqXaVnsjB4pnoSfqQrkT5p1bFzJa8ABsxkot41GHrwEQsVPx7O7dnzzXVG8YTuwuHtl
av1WK27znLTqpzmv6mu4J0rQ1QS9AnWLC+ofRep+y+fFUBQ2+xat7kePLrObyW3o9IYjCgxjNbmJ
dTBY4i4r9HpeppvduDN1zzsmmMFhl1b9vhu9BKg8OsqybIiONftn+c9KoRREBh4MTY33peir17C1
cJzrt9bGco1BH6vaaA+fRY6rT/GTpySZALKYwObQUOpv+ITjq7wcyzQ8t2VYrZkh/K3pqeVpAry4
nmb5SaDn0b7xDX3Tp3NW8KysthKyM+fCM6Cy6moSUXkrhevcsjAv90YGvFsIslNXBtm0tUpOzQKk
K0uoeHZN0QB88g7Qo/nCVFs/G0SfSYSLG0X+afnOg8AfT3ra1yh09G/zCbEPywnW+uiTLIGTFec7
fdaZT22aPuYrE5Qxau14pYLSuntM3YRN1P5BCsPkclbewxZZ7CLSVuUfum9y746TZe2gQ9ovewRK
4vZT3r1a05yANY+nchPiaXV1iAcEMAOZabekB7D8S7glfy5pNsmVrtqmFhxyS8ue/cnPj2Ho4jUm
/fbasEtfzrQcrkXkONq6AXx9q3zNOCzx3ma7K12TQV7DHlMZtbaxpyR+yHs4whtg5q1+9MUY3qm7
PFKjs9alp8LKwMcELVuQ/JmYwzZGB3zrXQJpwYZ2y1k1n8WeYMJsOvE+VMNTSsf6jaGtPSBcjfZR
hg96ef/pF3wjoWDmqRcfllnYVwzBkND7Kf9I4UjuqbSUOOgQOXkj+SCE0zhP9DdWkIuNux5G4i7P
okl5BNlEf2i+b0wiP9hDqpff1bGkekKPgj3pQzb5I1Gca2DkW1VRSFyavUEyQNvMG+VaaSheLI2g
Ttac7jphAYJ0CKRiQ7bYKhem+sjBdvFf/yPDRYoRg/DVipUeSWHtQLKch+YpYfLg/2/PfgRzx6OX
hF4zJhk8K1AtfCx/A5D8hBz/W3VgpLY349jka1d9JZQFjlGQUfLSlI5VRwFnTCEmi/i+/hbFINeD
JMoIBuAsJ+D0PjjNIepJDZOCBNoaI6AQQexXXBnWHiO4dpVjTkLPoiEQ7UKe5lEWCWRtoLFDNAqm
dow7d9rXLXme1fyZEUKYJ42YOXtWizvKCu5c9ZPlvULGLrA81G2gXWAwvBgazSHH6uwDNUvzZTRJ
+Fx+UUopNFeyaa8TIgMVb7KdVd4qysou3ZG9V968GiPI6nkYqXSkxPKZXwgUlTBI9KBZsmw2vdQo
dg4QUarRg/GRBWW2ysjFXWhP0NrNtWfGqKstDoZw+sOfx1zj22DXLK8A8ux1NlcBY8vauk6IfAfT
8Z4t6aGqQxhmrFbsTZ0pgNnD8gOgrwpvLRi2shNci4jHPyQb/G/JpCZj7QI0hDopq+YqqR0s7Dnt
ATdwnsYqMI9SIwh7rjoOSr7FifxZUuy7F7EyPvzae8rVursy8vrsXWZdC48W0jcvuUqBi9UY3pb5
FRdKRJIuClYyXucKtG7SK0LNRHSWAYcxjwbjJs96JRmPOiaIVeZCJRed/qaOsX5ld/SbZml4Wd6v
unyl6EQsHT2X59FDh0/Xzvy5derm9/K+qfmXSWutn4KM6YZZmTIGJRnAM/3WEi6AqrnzxG4kPQw2
waXyEmfUbmmhqy0DWGGFG/mnNVnkrrVWry9DDkJtkTn205xOKdmTxNuuYT3+jku1uJKiXV169v4L
RZJR58MdkBHHVdRu4jQMV4zc9on3tAG2Ug435NHboGz0p6VjaGXYiNgQXQKSxei3l9ol75ThHBXf
I898ZJ7R4Sxj96v4efuFIsdc86R61UotbGOW7mnB5XkAM05oRvbFkuDOc7m0lwZPX0d1mR8wvdQX
eeYXY30J5nvTfM/3x39ejV1vvXRcNCIZlt/JjbVd3kW0SkeIuCIXxaFFk/vU07LcJkVpv9C+9dde
rVhfEmN4Fdmg/tbd16ZIlJeEoX7dKDRPWz35MFKf8UfiTwJ/uGjyQ9SKvFvXscW+wXOMJ0cdvX0A
x2Ulmkw8mXkqLtQs1y0ZRvqqBC2/XcTL5BUG9SUcjepS/HsGNF09th762uIhSXlTQKiKrz3qWf9U
D428kK84Xa+vrImAXiXL0r0wuDQS4u7DuQwQQHhCqji3aEzRx89WomSw48thK0q1fS87Jd6aWmDs
ozbo3kM4YevAxocpX23cIVuRaFZfpyxr3yPRPA1J4IDnr0ykhK6+Nun4ryNAyVclcYbnxot/q35o
vi/yT+gXO63R2et13bRV+9R9L8r2NUtG66Iyl5OEvHOQTyNcTiArdVAD2UP1ZUhCatS4B40l1qPX
KdPaTXmTV3Wv9ofcxxo+pN//CkkUj8ZFWAXfkzmZHqYAChRVJ8FkDD9qnJ0ffuxCldJMMF9eUZ2A
E5J8UXnfdDwljxilLs44w/leEIpdDb33K4jd/UCQqsRbplpMt2tKywsQY7hovviZe2a+xSHYrdu5
DonCf855LY1tEeGtFCTv/QVjIkH/tuhXwjFHk1fkjrZTEsK1fYvln8QMyYMzoyjGMoIZOHjRqatC
/a6b2u4PWiidbpDucQuV1hvrhfEk0Y8FVr6KhGI5XoZpCcrIa4mGST0QxSnvrZQWS5BOUlPUnqiI
tbFIyUEZlI3bs0mQFCSvjceTTdtwhQ8XFWe9GQkdvFteN60dHQ9PXMXooksN+Y9IQTi0FsOFjvNy
+cAvH2xtG6uTBqvRgmbPjggTU5wWqyZrhmtjo10N9Sh8E+0E4B1x008UEkRSkATZK0T+2GDvN12c
0qCZ55s6Vu5l2HSwtnosv02Qz9NFgZPcbzaSKVyO9i1Nq/hV3k/m+6kC3CjzNXubuOHEyr8Ljhjq
xKtR5C91P4S4jn0yC4R9blA0y05o6OX0UHNt6YummfKyiKKXTVDOg3PRNKMFtpK9O0w1578HcAD/
/VK+MObwK80UnWTmYbZvYNH9qDuICyiJx2JCFblU3a1ed8mviaj1IRs8jJkbrkPUkcyMOYVQnY/0
POAvw/xgEguBWFQOrnKY7V9sc+qYCgMg94LUu071KGTMz/4snTxQaSKvWg+cQxJ59YzhMd60LCQ6
wNK76wLg/PdSvorB/c+r+pgB8e8C+ruECId66H+0XpE+VYUAY+Z1/kfoRfGxK0DGyle7JAMV1Z8X
NTX2C+3QlK0U2/oC6+7Ij+L6PLoNfJwZ6Qen7PdkIJhpI4jnFLCREMwr8r9lDpPJgrQ3vT84JUlp
FIGI0cFx9Nxq86ac8pq86rnS5yKZvKKcR0rPr1ADOSzdkAjJg2NZpXiM4XefdbdLNnkLKlmY1Fd9
hYi9+T6ttmRT5Kp91jG9U8PKymd2/zdDhMVHWA/jqQ9GdW3Ol1FNkz+y641oLLROma4SzjtTzEZ+
YHimzRNPEL0Nv203neb5+8R1VzADgu8ofWv0S4wkZZlXd0doKjxdoaycSqlIku1B/TIqsJqKjRhi
YNkCb0eY028A1IhLkb0E+DaPg+2bK7+EA5GObYaBwnB4zL3XkLiIC+Nb8KLNjC1hZA8h3ODkoBA/
yTMiF/DpjTfE0TSaZzENeBFAKIyAT5od2bemIKch4Rd7FVZ5lnjxoSHaEZT1vYDJgYqKRCc+n+ci
SImXjuzqYmgpIdaRk3+E5eAQAcCiTXY5lLxL137a0cXUQbpkUVjvncDgt0NusNJoTYPSYFOO9JhU
VKukxS2YWWSpsnXC5sju1uMPUmAkmclz8lIePNda2e8xtXHTvMJ++POUmH2d7Ii5JNGgtb7lhaKy
Zi/EySWqeqs0g7FaZiYvdpInrGzlOcYUyJOJcjFlcQzE+qqGzYkQ5h/pPJUYdUfgTVgXxIoMnxIJ
zEb/G/lR5n75qP9ZwlQUDD0CQxbpv7DL7KDEQbeKW/PH/+2q/V+cC8BQTQqcYHVMtkD/4aFHYaVQ
t6O2UmcvuFry/d8WcVjP05Ad3cP4vwg7r+XGlSyLflFGwJtXei9bpZJeEOUuvEt4fP0sJGtaPdUR
PS+8BFi6EkkgzTl7r621z5Zo5x1ESRI6NUkRhg2t6huoDsJfvQTTL+Zd4oaAmWXksba0AtprQxPh
cyv/qRb7tVKbqfN33dmYXCTNm1M1l9zn80xU9shCrqcYfxtIzbLz9LWUXF25m42nyMSFRw/V21Yu
g3OX9/1rFYfTyU6IVVOvtm39KEb7NOOXv9bGPJ7YZu3VDsPDeULbFUM9asRYis2I6nCt5gBQrDFa
h25Nh0E/JD6DuzRiynBmuRgaCXhovGbvj4TYbBD73u4MpTqY0eEHLBlru3RWFCdRYEsdw07YD/v/
/o3pd67B/+Ehea7hukRIEM6g297fbI5FNA+eRAcaO/bxKZ7T5nnEuOPA8QYFKatdaTYRoXI8GCMx
ePe0gwCm/3boiuk0mzg1lEOvMAhSamVi7K2GBEDPboZd5uTyvRxJlFpK704eg+FH5ncJOiN9hP8A
gzwLnW+e/pBHWL8HqGl43xFkBx6Pn20b/vByb5jBL1WH02i3VrBlH8iraJ7mMU8PGC2gk4/WEgVQ
UVS1DpEzuZtw9C9oRILfxB4f9d6ZP8yAK7GX3vRY6kBHsqB6bOcUs5PaX3fU1HfqGJeStQuahrjR
ocCjHNfEaXZtUiH8T9mzxiXVM9HaL01CCBbEmviiDhEUhPtZkCNbVb6DRdKq0e1iGB2DkUD5KLzO
UoPhPWvVu5MT1jgj1sJ0PyfHO63HC0pSVvUu/k6yPF1PpugipIaFxOpE7wUUEKSTeS+XJn3ujuUu
7Ujz+9yFEghKsThICaVy9OkxM72QAiO2X6uXCSBM6o0y0tor4Q9P0N25HGtb/z+vyjK62oUDI1VI
75GoBcYf4XjbJtGrMz0AI0WyQ0p6bkXFcWaftTfbxn+uM5J6K7ZeX+9vBAn8BzXZ/DDnOpT9FLVb
mVrWdpZsjKt0OLsRdRrlcLWWHod6UOfLrDl/ngqK5nInO2UeQZ4FVlysxmjX79q7Fiv+xqVCtfdm
9x9ZZcw2+jSxvidSnJRw/9Yzrt8tG1Zb70mLmr6RF+Lucp7u1KVriOnFsibveKccKcgEUK8/F7tG
qokGpubZW7QyivhkWw9TkmEHAYG10qaRwQm2+6nNUkB9nt49WYPfXUu8BOTa5vOHekHT0+hk1tb4
6BrCvfj1QG0mWZJrA2O0V6o72ntoJfNG28kFE4tv0NtZIoduuRyOKWLc2LL3MhkdnLTLxZDbFMEG
h8BDEHPhNh4DqiqWPdCxdynwhK93UFMUrWaWsPhmye8p6Y2XlFd/Ydc9yOowVnr8ovxTLTPPmnWJ
d1AXcx4TpIn44IxACJ9M1Jkg9byODrwZgsmfHOBENMe+NFmw652pQD/hB29gJo4dpuKfkWbtw15e
K+g7v3wyV5Y7saf3vjKZAL5oaTlttWoKIbha35RHUdKlOWHk/VBHGm6xQ1KnNslXUhzmus32aWQn
XydRIyIQXLp1Pp+1LvWPE+psvJoifZpiWI6LpVRVW4IC5pPm4yMGtKr+WLRzULR6fvc4Ou37UldM
RwGooDHi8YuhkSWkDJLqT4g1p8LvA77JSKVYE4Hb7GwSUJ/UC2YHmkeVYBAlk77Rz9nerqbpVnvF
dKPMz6o/HkGzdP6IBqHPnY3mtlekxZI0k5BMVcqtV6WhCGBW3lNSWvm15s776gyOc+vs31U5XCcl
p1oeoEgirFoezGHSLsAu8bLJW8L73yRDSGC2qlsRhV2cuXPWS4KY2koYFOuelyNV31dHxDpsVFFI
9wF3Lq8NjAVrHIbBvhcdKo7lge4aZLHUb70zydYxLK/eKao3Pc5w7IVlusuKfWMk9nnyrQ9nUTDJ
RamkzzWagm5T5kn7OtP1XeM0bl5LA+LfvDwbl3Pq1bCq/knZ4T70k1G/ILpZqzJ70NX1iwHP26ZW
KUTvParRq9OI3tM0o9w7FSaFWo324eSSTqcYaBpe2T3biW+5MyHUHLSMcs6Y1nulEqqMxj5TlYOk
y5qILlR3tUKDhh/DqXoQ9LFXbR2IbW118ZGV//PnWKRNWX1uJvffhqdnSlR/3OyZHzZ729VJmfYl
O3ijuX+M909QfZjTgK7S5buahT/CzePSqo/qzm9gQp/vs2vrp9lacdKkz43JhuaptTXzRbPTvTrt
BnrFujaAz2aG4sJOAr37rI0PU4bsUpeF+cWFgWOQ9XH1q/maZEl21auo3zZI1zed8uPUpAtYgbEk
s4KmAXHz5rokeTI6mnMDWyIgyhhQQrRh6T99cxC2YZPHN+uj+WSGIxMjp86xRYCVHQF+RtfGaH6g
Gmb2jp3yVQ4IqAew6OSigJWZ3MjYeiSePd3XcnS5Hhs/FrehDbudjT7pRlPaXBWF9qAWuLFnh+cQ
rzphBfZA0Pnii1qejRHBOeqZOofc+8+rY+eG+Hs0c/P5j9WzMc491PA9BGQzwqesRd9aNjeHmLXq
Ti3VCJJbjxgZCLIbrPRK6JcgSGirhgA1GJj5GD70+NACotuNWruqEWZehpkod6+lA7sMlyp0yE7z
zp/PxhnnSFL2pBHVIwhA7ezV03D/ad1oxB8UWRbl9aFwrfDaRIxXhiS8MrBJQyOcOj7QMPut5Nix
O4ZPpfhFvZvOhFnRF2gmohTnxaEAx8DblKnYtyLcqLHv828MmUOHWq9pIvfiQLiYgyKN8A7X8ed3
OY73RVIdehvfuSrzYlcV4sF0nYfAD5y97QgHknxIvkfZl/skoRqjDtXDmHSkxrpTc7WJVJrN7Fvi
AdoNGo/CY6B1uAQRPai3ly60nBYH05H++Emdgpi+GtTCDcJSesXrKrZa4xoPqdDFFitebCXxTYka
VR8ylt0hzJt97mDD6fC8vTDhQEJHKMMyTOysZYbVUvOldUyq7NSXv2rc5qcKA8TqfvHd+xF9MpAD
ugwD6iH3GZSNsbrcR4bAPnuIi56ybNgb4UShZGK0YeaJDkUlvqsPOEbftXNFs4CmbeBbPwyrNM7V
SKfFoZyyHqtcw6o1fVffHrLd9lmSnLTBWFcxr3ftVUvIXV/e52BkEK7nONw1+Hv3979QmHF2Vb/J
y+U1qr3kRH8iXVXYpg5W4rqX3DrdPa5eA9oCkcsmnrEPMUmvonb0jwwFC1lmQl0XZMxQjnzvpb6t
i6A4asQM76x2mL5mYfJQE+9zoBWMSTJ25VOA0U2rG+ru7eIPJQBKYa/ysvk+iiw+1QbSN3pMyL3p
7iZlq79IjlSvN44i/aUk2mTZQx+RPeqsd13rZUqa5wDh0VV1X0P0MIxHsbYNDevZpCFgPMSBsHf3
uoLTUuzS7W0RJOFrlRP+WpIxyvUkmuP9SqydKxhqdlBT/JH707pkTvhgfZrjn9TnszCbktgln8L6
8uB1JE/dD8NMe/Mc+itmwDrmvu1C2D9szCpH5pJK473Q8weFT2yyBifFaP6MqoSozXkqn3QtgUjQ
wnH0WlBlM7olRpccsHNPbqLEkbprxZxdAl2iAa0iBCuo4/8N6pOxv/I8C2OiC2WlzNah4baXT7CW
0huZuEs3wZ8UojzcesSHg1+ncl3iOCs3QHPltq/YiB9qUf3Q6NigTmcwUB7DEqXmBugKhEnyaOYq
0v845tjwkddgBtc0D5CdmJZ97QvtUS5AHYQz4Sm3wl2N4uscm/Q4lOhYyZJZOd7ukQgJmzYMUX6k
8wGCV6W7C8JiopYJPi6c/uQ6gRwWNETdka2V9pYLIklK4ZJBv1wvdmMahzKeP6g7devAkP5dPbBY
JDr6A68mV+M6bGNCv8c823um7eIdsEhYXp4NcYdBWfU5xoXWQT2BjVgt5JUe9leTwpskfH26Yoq9
u0AIprceFdmkG0rrbFGJefBB6N1fJR2sO3lRQ8k3mOY/rmX6DtHKgsq/U2gyRSqLzL5f+pOP6ujz
/OehN7W4Y2ct3LZ0eJau8PKoBF6hZ2pnWazx1OQb5FjVmjiW/33RrnyAF/So74qwqa/zXdwzrDeT
Od08uc7Y2d7UQ+PMTIpRiH820Y12fz+GQH8MCPO5tmX9UrfCPitzirKphGn54oTTglLLnce0PGh5
ZR2n0oFSvyBIojjYVVXQfFXn8Q0UoMPsj9qzBaYLMb26uUE8pP0s27k5/hucaqEWocpnFSecVVF5
Kdafvj9OtUVB1Ztz4Dik00GVgAczBOgClwixGWZCNEF73yJoxNX9GFjp9OjP9vgIa5qyozg6HSpu
RVyrFhCReqbkiU5i4exfXu3qKDhqVRM53xAa7UYDQ/Zs1sM5L0rvZWKR6hMrR225PGvUeG9BEVzI
uGK7K3QuvSh16h8lcdSPctDu7oZJ9WrzMGeZX8uKAPkFPaiMD//2Ut4P1Uad1OTMdFn53RquUXkV
TZbgCqKUXUEXWbEIC07xUkOE83ZEjendrLpgrGsWOOlyE94Vi3MNqj6exnkb0V5JqqEnk8m12r3d
HR3fz6/0xt1rLuwnIZPqKWZTO8qi/hIP9su900e3lyTMUQ67BvHFWukFP5WDny98nmtqAMhlVR2j
RSyi+zjxHK84QQfoKMAsv89eBCSG58KEmepn0DotaPR/fUteqBFQQULd8p1lQT89xmxGL2bSPpgg
VhxnqB/UmBGEVINcq2PFr6wMU+TuewzzD0yAMRoO2zjIadIP85K+IhAlIapI9WeAfxmgAFs/qXOG
hWlcI1FJvWjHuX9OJ/unYbly7SLLPU5TiU+okNwyuqFt1aHnSjyLWhGu1SGV8OQBRu9DlOo6a1Mo
2fnAXnO07X96yCSnpDOCJ/UAcNu0eWPRcsYbMMDF8XgzBw8HtC6guxqgj3abe1qKuhKyKvgiDWFn
O39BHQSOlqzBHEJ0WHZDWVdZsAJsiJ7LYVp5/VM5EjO3HAU0MR/v90We4xe35vB7CxvsptoI1uB+
VI3zKu/1xSAP6q/gIqghG9q3BpX2/Sf7qPW3SpzrUb7e2t6McHppQ6hDpvNub1P2PhM/Ex5Cqz9H
aJavqhJrSqO4OONE/xNcq+P5ww4NOfH2nxe/Hn2VILM2UT0OGzUf1NDvrnEhH4QTmJccI/L9WlaX
tXoQkHXpHHyjOdUf1M/oRj0jgu/+0YQ3QTNQsTNFPXUbJ7WSYwWWbx8nfv21ZkRAAGiu/sx96I7O
SlwahoGLWl68U7VF7KXOSQpB626YjS37e6IecSoes8uneJQE4uIpuyg5pzpb5X3xNJ2UlLQAmBWY
WXwJcu+L+rwcHXA1CAh3LUJDfI3H7JVKnPMLHeslwQ72xdLCzUxxmI6WGxzMOTbf2hpQ0IIzUp66
uS7wX6jRpfAHB8s8Sy9rKRioZ3VEPKFsw30zBs3NKnMC4BcfQezHJNB09H97yRe4jKuFl3skKBM7
ra6xyEcw7bI+OWtu0+19t5U7NdMvk39l5yS1w6UiMWViWu4RRJ2cMH8juMuQYnirZszFYQSMVP1M
IBEXB0V16udk89cQqwbbCDMrHt1soweuhDwzlVtlmu+asxzj+S2VYwqyz7sFToubP+H27TNoxv4A
QLvo0awGbFFW0SBi9v7MwsvVGNpZSlDakqtYNL04eTTmZeBGl/v/gBIba9rQf6VmbF2rlix1Cz97
yIe0J1YWv4v5pi6lkfrrQYSE9vDfIqhp/C0nrMZOVsUARU06v6OwXn+GTHX2zISslimisNuDukbV
Sii1ArK1kQYuOQVify8gs+EuTkOQJqv/Xm4n7+E/2Mou5RfyWehk+o5p/E3C9u3KiwfLPCr6Yfrc
i/IDgSLyhZj7sCeJZWci8Fk5kwbCaQERhz3tfJb613C4I5hAz68ro00oSOGxj6VkIC2c6VD6XLap
m+VHLayuRl/2j+oUtcBqp9v45yZUVmLIvMe+1/SV4liaufvLWYSlejmGpMuVO2GX3cmNWHhRLje+
OE6PVleztgg0O6oeLSjfAeywzj2DFqkl96WOSGRO3QpbGkto6R4UpabVsxCRoEbDv7DnxzSovvc1
kHg9NnE1DNkv4TnRMdEA3bCozh/LgqCRDpAZkwpPnPFAVdrb8sPtqRBi3IuC3ZoqL0WlhXvUqY9q
f0szBYATnYm0GtMX2zcZoM2ImHNsQKsiyqfXQLavtIOiHwLS1Kq1CofbDLiIkRMZaLlh9ZZWhGRk
1azvlOCQNiGOhSFYlaG7SG1F82wVffU4tSDq5CQuxZC/mhGdXatLnzvhw3lYBt46paOQmNA2Lfa/
JyWHa9uWhLtp+u1N6Yf6gwdRuTtYdAPGdvdjCmL73OLaUztjk7r2nv41RjYCmuKipA1qefF2yDFv
k2e8tSlKLeJLdFMuYkvVHUDyLeLR3YPkYgwtrW4759hKlJ4vp9GwvsOCR+k7z9AhVhCxyit+7m+K
SFlPEA8BzhRrjw3Zza3Nfl/jMl2pVxW50gqKbWqIDGNGwNAndFLPliGN9pq3QxI3rxtreHcUWBEu
pLZtB9/dlr1mrVQpXd9HifFbGbRKlspPGuTn0onee1taVJUpeMgxKs52FvyMCUcxi1TcdIUbzexi
iawkYq4s/Gr5MxH3avII5Gd4c5MBTkJZls9tO8h9P2veuvT4YuGLts+AiZEMLG2nLO8SeuzIxIho
RmCRmDTUwTN+ZAkSVmrCF12bbPRE0G82QhPrgELxg0ItVIOHXDwfkx3RAQbizUZb962Lpwn36pLQ
s1XLLauEaTuyRvPTekYnjItMQRfJn9vrhHcdnIaId+FoxWsatdhyOtN49OapWDd9uCKXufgIvZRI
5oSwN+oF82OIACOhLUEp31w4AiQA6iZ4gnma66MFLPVg1FOAhVv/bY82U7gRQ18qSETEFvMS+jVw
odIi5dDz//DK3bBJUcwu3aBK0pUP4GLZhvvFh2oWMhbe0nRID510j65AhBwObrNLwSyt1fSjHiYq
QQjb//ugaGp/j4n0aejk6ZpjL1JE66+uMWiEzimc3j4Wrv3uV154nPs4fukQe1Njmle2Q91GFRgB
EEKFSzz9wD7zpGuhcyOyOthWgZnMoPAyY8fbn4mcd/9ZJI4YvX+oVVY/pd5pOaoEiO0Rh57wxh/C
wPBsuUxKpud4l8opBMl4Rfzy39+gpf1N9PM1zlm6a/IeSSf4m6ivyZIICMckMBch+h6oC3WPILHO
gV/O15i6HOVn3mgS9jHrag3iyezrR3UFeTk2CDkVJVFup7rRn+oBdb7Vx9ktrbof6qgvrPQmvOFH
kQSvvLvyvdGWz5B5kSdpLaefZee+NclQPYZY489kaqN6K4BbhqYe75wESFBmeAyemNvnevwuyPne
xG2oneolm1OOmIiEsWt7Mu7HPh2PMQj6rdsnz1NQuRfNHO7rzUZ30QM3DSM4AaAPU04Urg2EoPEM
+6jIIm3LVp9buQa4bLrL8ptbcA4WVzaFlWQoXpNexGuDUeRoGUnxqqd2ugb52j71wgm3sq96JIHc
5CnMuavNOmgF1aK55a2nverljJrwe0C0wbPaimkJGMNh0p8XtAPuVOAKqpyLgOgngQ7VC1AqDdyM
K19Afhs7SSH4XHl+ciBhQb/0REGfCt14IUOneGQrbl5n2hfLsvoaKMiTVZRiBx6F7NJFOyTpN56t
KAIMw4qjGMbgkhiOvGBdW9wojTgZFgHwsW7njwqhkY+kQ6TWmCLcj+I1bvxFFRqV19yifRIv1fjc
Tv3VTHuOMKhQYjdNjV0nZvFUtP6OSLbxaEBs2sa9SzHByHGwdX2Hq80xg/PgBCkKYj4FQbzetTAG
bX9/pi10lsIACuYDyj34tS9ZcfjFamjT6Spz78MvGnnV5qwZVw6woev92G+LMwERG3VKPRj3fzJe
Bc3ui7KKynjcj3U/npJ8+mfZmJzdudSenDE9qK+lKDt7VzIcUrUe4H9HpvFSakhBR8/+cZfT03pE
p0ziq9aNfcRMjJq+s8TvoEq+Rl5tvc8pLe40DaOjg0PsOuvtVxeO0i9RgafoQDStjHJVsZCIV80Q
bTPD6X8HBsoqb6q/19hrVtCR+zcpRL0GKkqASu19TGkSn+2kiTG18cyIoXzGgcsGFZKBarip1ptX
uiHEuYUEWld+vzcy592OnfkQqRjtqLNpfOqLSxGUerWiaxKuiY7MF3j+gjnWbapiM9uAnr3MAWgn
G6ulLKYOrd7pNz3herfYtt4VSrvsyH0dzMk/alo+bC1IRduxHLRrTIyksiWoB6MI9G2lxT4e4/yL
qtdOLenmY/bDnRGfmcnZXsjc1dRCFfG7YUXLk4qI0WgfbuaYmznQbPYXeHaqIn+3Ta3FQoaRaJKt
RX+5O3S2CWRXxD+VL7Vx8bXQQbhpoi4fmzAlFEP4jDF2Dpc+RE1YAZjo3fpL4ARyZyezd+rchE6H
N+jcqNQfcRNeR8pO+3EwZpgWic8KK2wg2YJ5zJvuWFJDeBkkujbDl1F39EhGhz2UgDOSryqUQnce
+ggikqpyq4dcRO8yZuYb0v4RlRdop7aFqLY8Czv6+p1o3VvkIERyzOFB9csCr38eSq2HJQmzLO9B
KGJ48k9RNrLFtVJvy2+OXivXmPk+IYj8qdCno7w0WI6Kasp+xJIRDw+P/dCX6DT0OX3WqTOvgwkO
gNI1Ukw37ofDkJABPC8C6HCaq5XS2CLLhmqWzVi2sDOswwZc5ICv42CNVXbxuuFYENxCUY7+Lw2a
+XJT/WCyIsP1XbpphNm8US1ep0QhprdTfVXXloufedVZGRyVvNjCKWb+icLf2WKb15pGsHxcyLhi
apaPMjOgBVCsC7loETn4t5QgNLV3rECk7kebqlUz2/RImuHD8taNLMpf1HLDdT524JWy3DokjD13
EZrZDtk79YaIYgw2eL4WqnjLtkM9gGahRk/039rphmHVlZn20CZt+oCPEqKesgZOEIjMnk7NMnJW
mB9PYVi/hxqUZjLVf6hkDSV4VtJKondx+tBk3iVBFW7ssPD3SY6/VVhxuxMCPTeamvT/WclY/znP
ey7Z06TOawSj6cYS0PlvUU9dZRCpA0T8NBbj26SYksAfrE2R5buMHAhym0LnxWFd95RV/UpbYsRh
zdkvQ619j90nIxndnZaOGjXKwLrlfTIGaKCD5PzZO1PPvDrB9WvJeD8sNIsmjYv3GjSEQmM4dnJo
OuJpB214nYEBXJWGDBOKf0r98UMdRd2Hr3bidlQcXO6se1SxTgbdgiz47ysgMnT+WuP5JOf4vuHx
9h3N9v9mGne1JDiIFMKTQHW1HchB3FjTF7epkl3f9VQsdOefzE6mu/EWVtXNMP2MOpVZfEx6c0xi
6BpqKYcBKnkqIyx/07PtPrt6xNK97VCHNJO+7Qt6B3qqX6mb/OM2oJjWJA4CR3FkfbZNv9lKowm+
+RapF/ohK6LyG0lurO7Loj6lMv1aNF65Vasqz0xzKAjeDDhZJqswMsZzz2JTcbyTEThtlDjtda6B
KqPT/znyBLiwr56E6b6rIpgdaYuewjbY63VJuGZ2QK+fDnSD/LTj6rQ8eGrD0JyTxAqgNzgjqsKM
1DzEens5QkEwQZaeSasz3wQ1Ii4g75UPk92uRsMPQwJyW73rX/uovrWas+jzPPHQeFm9pzPyoPbL
qWXsclFyU4VJR6EfVKWRzMVDo0NNX+yqo0lmkWW69loZGo2GRucAw+WsRsYpKAgeMrsWcpgPvLQ0
ohw3IWXyqDXcl9JCFxOepG7J/aj3lMy9nGUYMWDV+xy4JBsiHdmVmh/c1LMwzfAGu8CgcxOjBgCb
9uiI1Htsa+/m2HnyltjuRWE0albr5aR/AXiXfoyhmaBcqkjXtqsWyRmbA1TCphte2A/pa50qLaVX
oZ3SsKOBms7yEZkiDSfRNG+G2fxqZ6tnWoaQCx5Iuo6XrHjiS1G9DAbmWw487DZvZWx3yyv/+ifk
bbIEqboIAs7yBSqb4DBXJn8PX+19JmDP1w51/pM2/3fZ+PLVjWzyf7PkJW4Hd6XHEzDuoE8fZ0JQ
V92E99orfYhgtdQOY4beWgmJ8riLDi5hVOu7VC9INXaxg0PbBUdLbnXOLlEwAJrOMxDpzd0/ZYd1
v8284KZa5Lr07Yun04X4lw5qqXWQa4sCJAh/T6AnpNubb0YfADSim7xhHDHfckFQcLxw8RlNdp9Q
lj4WZHXT0zwqKEvJUgfwZ+EDo0fS3QfEwgN+s+7BoHm5eDiq6qA8yFo8bJuE3a8ir83ZdPJ1YT/b
WhY+C03eOh3VqCT0gXAjbEGuXo1rcIWvdeSK87hQVWLNcz9GEjb9/tgXSfesxoECitXalbOzsq38
F6rjEv36Ejt8b4qQQxethpE9rM3gdg9dD4whf0iy8ky8hrWbLNe9N0v8oOwOiUnyjl1GSGGCqT4g
k6wvEZKZrYucDOSReYOAiq2+dujumgFWKRNV12EAu7+etBXJu9iAiagocpHTBpinrVwKGzVcWZZZ
5Xi5R+xqICKeiTPQD2PH7p47/pcdp9ZbHxk9ZYF+uqrPKfrNHgbhyEhtTbXwkEkaxILQzPdxL1yc
YfzIbGoNaAKmHSQIn3qU809suPaxQUCwTUAab2qMG4dc89pzhKlpHcGcXieTYxDVxqTP8oT4PR8t
YFWUv5V/SzhwGJejygjFYUDwsI9jkE9u5v6KuvTVomz7lW38wyBCCkyRbty/Vp2UkFUy6c4VlG74
2nA9UMqMVkLPjZ3CP6vGiHoA7vzW1KZ1SUm7oBqXFFf8+sPGCC33wKK43869CO+gvn5qftSNYT1U
jfkrR3N9VF3AiqI0RR4+48j2fsKYDQ5sEtL/Z9aiLPsfs5al0epxNc21EUj/rY2G2VE1s6zmUxgn
v6YuwkSizfNaBZSaiGjXWWp+Czw92KpaKeYa6D4ekQojgXYXN19Qz2whopMqsY/ljJAy06+pr6ff
F9+HuchK9EWSlFoP93kQb8O8gUAX3XuEnx0VgMdf4dEe7vAT38/GnWoTmEuvgPTFcuuYU77VPfjk
Nv3s6xIU8Ioq8NxPBDtOsuObAJq6LfpxZ0yzTyU+as5e0ttfl0KUNsb1eyBBZSUl/Q2G5X6lD928
d5qYvngXYxU2i4ihOzYIDoGWkXdje0f793lPMSmXkCrQiD4sOJ5SF91Gwy34/PkszHwyS9wa1g3N
btUTv3fA1XHhcL8tW6ZFN/Ov1PCaJJJDNFsY3pZzCm7YMfk8TrHxXNm1OMHo97d4+1w47lizvcGI
P8KB2lFT3ZKZq0vVHUJMG9tRRMhr6ix/qdGILP+/1LO+F57mH9VvDEoLc5tnfVXL0nAIT33ok+nt
Z/GGXOD5wNDg7xYQ65EenY2/kjlucog3m8Mi2had9M4BY/dNvZDqGRa4YMHDlQaOPXWyXDJ9lcAq
RuO5D0Wjb4vQDm5kSyCXRIT8zTYZXRcn0ahTfMTLDfJsqTVrfAWbaDmMGudGXBiCx4YsHJnqMOC0
wj7Wc109lU36qEKgwrHQUINeFY9MrVqoneAIhI20jqSwgCQTx6ZeoJOYBCiiFTzPEYQsFOkHYSfa
PjSrbK9ySjiNR5dVf0/2UY/I/GBVA821fOJalaL/CZWzx24DNKZ/uDMCYo8oTFBfJlb7o+rG5KHA
HE4G35YOII54e3pzBq04qpwx9dDYyOkVCSKM+/KoJpjanSg+GTpXVPKsFaK/qO0u2JvmXLrOzzrq
mmdTpqCGSGFaZ8nob7O+DvYWZapv7DYuscFutNClfQ4svzq1FHse2RD5KzMXw76LtPFxkrBg4qps
9nW7VT6sZoJbovn2uJGQSRR2jRStchWajvVCiwIUUyiKN/alct/YJa5lcC6UVwhvEhvRU3trraHc
i65GtgSi42JXBuw0dkVkXf2oiiC9WijnTvcZHD/XvO37gZjXKTKOavIVGiqA+/IiGn6rNVFsmWs3
m7IP2wcL3WLZS0aCSksjxkIkzK8YUt2TR07Vq52Lyx8a4qSjjYC+bk8ZsTAqf6JiaL6nJqpFnlr4
YbrHF2YYxaEmIilOctDQ3sD8hYi6IbhzCVDQjXJg+bhMt02rQSMfcrlTNfyx7+2NaQWETCzyhrB3
mXt9qONLxbKuEHb5NlVDtRmdk9zZucshA/ABXaF/BWIYnQO44ncDZUEcuMDWtFWCYVbYFYstr3ov
J61aAQ38XXbjtKy8OW8gTXX7nNplZzlbEUzmyh+zQztK4MFwsLZKQjfhStkarRcc45OCtwUU+zZM
XZRBWSttslBov+Y2Nfa9YuL2ccQcN85n9SE2XvElbqZ200xae29/qFqDUbTGOkUYs6KA8aF+kQrP
Cst254i4esrr9HWY3fLO0y7S+FXU8zv8yGan/rVaohVVhIjJBXESEuj6aebQo4cAqdQFPBFb9iWx
iGVr8dxFJ8NrtHegDh4UjYo6IPjMrbQFm4i6nJAxmd2DWmjeITUjX/pRDTu4eFvABWl1ypAt7BHU
yrWjQBdo/UdcYcS63f8Sx4K8jm2l2cMty7HqTeR12UAGHNnrqIndZN243RONXlrFC79vanX/Oug1
junktfOL+KruXqPQzH2OJEKNeOqPILw8gTXpHyh2J0/YQ4aNN4faLoVFds7cosOb3mm7XlagBaKA
yyrrB9IvhnKL02S4AI+2LgWz7LYaCTxWmt8wNV7LpvN/lJPzWqZ44wsbvMuMbOBYehqkOMyLhkmF
gj1Eesz0PrpkCYwa5ejVxxnozsCY0ejj9z/MiYwLB/f750MXJEtwfX3LZ686FlPyxWCV92OkOGka
tFJxlVSrBljmxtclTf5l0vTU/NmzydveKywhHMTK1NxNpCK1K9Ai21HzapTymnau7fQfJRtyYslu
rsKolA6/fasSP4wIHZgnpfmAHEd1oRIZLncP2JuikjDzZy6Qgk3ayjOdi5rgSppiqFOBoa7urkDP
1fxNIvUN+PyYzTECU0N8UwsUlW5ZEip2LtmCejGwsNor7YNr/w9h57XcONJ02ydCBLy5pbfyptU3
CE0beFsouKf/F4p9xvTE+eZiGCClUUskUMjK3HttrnMZWm/C9n/a8Vjc10TQZYZnnlR94l2GoPcv
1BTjKRj008Q2iJSKfFfljnGdkowQhRyzBqbDttZfA4x/Xyx96sBvDO8a20laTyN0p2FstxN/0BBk
9qa1AX01Q7/tlr2vG1fVGXo4vOOmcteZU5lrSUTFagobfguuqjX9B2K+CWraKLmFTnt1NceiPHU2
rkGW1HT7v7sauOP+VR86XASuy8zKYaQfLEnKf+v3xDnzBmamZJ0Lx135E4tdsmTDFm7/zF1ZnGSJ
F7CtLbHXbPwvul31z0jLdjHTDSYMcplLDw7g5zdOv+6eodCzTWvDIdoqrA3zJQ+ZScDwhaNlx+l9
zUA89KvhEzN02WTD91QK4hznxjpIuWQx5elL3jvJVZ1AID2gwiXyDwL9ootezt2ut9Me2jxmK9JS
YCMFJKi5Po2MmX1rNoZrNxDDqiUGjbAt+lJthdcqLM1op546jVGu2zl4UafWrUjD8Vi55Xxtbica
+7cdyTMEjyxFmiedfA1A0kSXksPIGfPMWGFSDl6i2kSwa9v+7SheXputcVoDy1j1YwSrBy/xTgFD
UKT9TEhW2986nFSlHcYEvC1ZOcfXKNbpC2DyR39vNPQYWm83dygs1b8I02ClaARlL5uNb8QEk/V4
quI2/bR1gvRSMSPz5GhIGvdDZibNfmWx+ZNdbBGxt6lDqhQQXQPyT8e77c2t7PkGGbERu5fASLZw
QrtHu4sSyAOio2ni9b9khDFzjz23OUJ4WeN2mMUInW08jIA15ZSyu/gR8Mk4e8UbVby244YEN+xf
HC73z5i+eBDf9VWXvo9hx9Y311l2l/YC4c+vFtEm6zBHNF9HZJl0of9BauSwLh1PPGrG3LI1D41T
M6dgPEnc6xZLz7x4UdRD5aM38SsTdyTnRjsl8jr1vKGt70JG98L7csLpQdu9/Q9FjPPvxqBHy9SB
1sXmg6Xot5ZpEXpEhMJ6PgV+rG8H4LDCLfVvy4EVmrcDJ22Ld1vWnyik4Fga/V1umvNRRrW9to04
vzhliHwHNUzDMnhMEb6vLUe/+DbaUdUBm+qa2YUb/LhVQKzZWxXzgnwsgq1Tob4gG8txZPusPgqt
RihlJu1z61FVgPoBMllPbwMN2j/a/3eQaf1b3OgQ1dMOR9vyzilMo8jmXe4N4qJeUg9qsW54neQO
cWG8GP3HWuT4v0/RA8N3A8+m+++xX+X4n2sR46IwJ1U+P6ft+CuNGanpBSzlSsnMnRskOl+WZunU
cBnDOdmNVmuACg1MkK1g6bldIdEsd23CetYGpfYY41G+tol2JBAufLTmIXwsZxAK6JxJM19eUw8R
vehFinFqtWlmFucSOQ5edtuQCMza1pJjOXLWdfW96q16U/oyL89qzWtYBryA3VEKr9QxCZ0NTSyQ
DF8ufmclF+gLSpirNrphASFO7RKz2tEfiwnAgYtu4LEPDImvpW72JYJ9jIXpGSVvczePdb1poyBD
ntfxNWQ+JoASlXSrHtwYhV2apNjTliQ7sMUbQ3fix355Rsck3XgLCLg8qkn4OBOcJ73sdaaZ3nRZ
fsznRr/p/3y9/hSOUaJGgT1Rad2rtYyEyy7L7kiAW3euts5iAOYMrLV1Z6UcZWa0adXR8lXUWH/4
VUw4AC/fvmH5VtsWNgRDq8F8Y+4Mo5CfrSfadZmXAEpxge29bjjaRF8+NISz3TQBYVGuKvbYBCkU
d7Dn5PflYEZkvNd0t+ROWfE5g7/BsIhzRpPVvY8knTgA/+pZxN3RnpJbt/xpnhAekxk7Of06sfsr
qASqgbrvcI76x8Gx0e8vkUBjZp2dGepjj809LuklR3GBXWpjpNbZ1ucfoETEpqiyn+MYH71B+1aa
jb3Oyb8YHe/rLJsStZf0V64RbCOwknldfM4JWDFH32hmTQHTmm+mcI9pw3QnwYbjLBhf7VtkGJQ9
i92scOPvMu1wIWdwbvspOHHpatzQ4ERZyS5pLLzpIz+RDJeJRsEeCABRXylOChuTNjSCiDhCiWSZ
QNuqcyW5M/ppmHBPExCbbTzgl92udtlBV03+OnTBc8Lg4JBFTPhBlDsiPeucZEujn/auh8mnWFlG
s++8/q6Oot1UJM7Cwm232fBKEoO+yWRbXsBFch5QeeObYv+ZY8dmBQpzY7osnsJVJkT0xN46JOOB
3cyMgLWon8KyiHbDLC6iwf83RpV5dBzw9G1w8VorWPlVanO7YYbpM4qXWTmetKJ8cV0TWCa7a3aC
7rxegrkj2W/dtBw3JJysjIKbNDaJI0KOLw21H2vrfKkh8BIOeCAN7/ts09Sd9a+28QBOJ1uZ5Fz1
RC8VnkDEMg37qfO+yzLgTE9ld/CJDU/bZW7qzc95kGJMiRFu9oZ9ZKyPgygiL6WvEvkyV85pKhsq
E9e8GqX2vTWMB5efMxGMdK+H8poX7tlL8d6A4L40PddzR5m/GrSS9w9mQye7c6Al5tpoMdmw+O9B
JzirJVSP+y5In5HITn/0cU9z3fqNuDIweXYGczsHxaMof+rMw0ML6UVvfsxT5m5HwoKbuHwJiACF
qWSJgx3oyP+6pR8k44uvt+9DGY9XJXWblqMOcMdiWDZqHIWWn5tvgixu+mPfknYKaDrp+a72Zx2d
nd4/p+VwGhL6IpbMuq2x3MfoyqWIBikZvb57nQwQoHFY1Y/d0L0F5XCXG2N0+gsZiLO7Oou5W2d6
Xt/Fyxo/+C4yPlQfVXFX9kW56eZiz1eIeSOjx/paWGDb85kIwG7jIYA0xAZg7Aa9/brHYhHykY28
XQXu2xSS//Lf1D+bVLgxushxkk8E091hUVqH7lsq81U3zSzaOdsK9DH6Q5J8ra0A7SRxvN1FgI2P
6x+2dcGpzvb2XncPwj9EJO/0WHQLfTeOIHuSVR59maW796IrweJ2uMqTL4P01w3hIzaUAzO4BvnW
z4gSo0WWkhefnCZ9V7QnowX/6YdrQ9dgjr2RXhCsI/0dEs0fJQvPvZ89KQKSlKWxbuwQmlatPQUQ
ns6hpJMXwmPBcEpOs5ufjXKRkFgXKz/po99u5mosz+VIPTXYxY9IOsGGFNH43oBDURpfrQE8CDnq
Q4oFxwyHVQxadU2EJN4yO0NigtF79szwqQ/DdewX5HkC+zll/YfvAGeRfvjSirDY0u15nwydqX+F
VyDvX/sha6651EBH+96Zq08/JjGg2XYZbkxzxU1Ct4wN2qZDCGj4LIl30WeWkakW+XF0AbGXjQTp
OXKmx8ROxW11dSf73tSxNjSAlGT2rcI/pzXboDM+oSh0RNum4ypnIrOThNNM7THKZvsI1OQzC967
sNLB7XffMJMzr+/z4EH1c5oYX5TPfTjr1wMGrrNtivrg13qDoG08uG4WX/TQ+6LaTPRTkUv5hbm2
GKGCtOnLw5wFlG/A77bpYJZPRVWDipyFTksRv4wrI6J6LQQjZNtZUHBbpsGVZ91ZaT7tBKKG22vq
q6i8qg3zPie7DlaKzXy4aAGFUeCWzZ2nRA6iJiUhFwlR9okY3mHG0jzDdanyom//axEIeTCMJvCR
SXJnIDAMhmO0DUQQg30CvTgvmna7nlraeWaIkNBHFIUarpTptDYRlm2ponQSRvBiqulaJ7RpFxS+
vUsWfR0fmXXz1E4SwgT7rXmnWJvkBsbk8qQotxRF1CU6JgazunfGBMd90t0EHQwP2QYuT6sMn6YF
InarADX2AJaoReoszNLd3noZ/7H1NZYQ4r9jYwJjETUi2QxcH8KE+5uQ3aQKdnFf5efOYcNGrTde
fb9zNxkdzDWy6fh8m8Op2h233UGw3L+1nf6BTobE0GCadwMct+sQDJvcZhns9e65nD3t4Dgu2n0W
0qtUzcchTj8c4Wxk2pdvoCqut+2qVX034idVvMTDwFyMCKBzQJrCmXCSbJUUxFGQfhs+FyaRnHVt
0uQXAd2MTJ6YjjGnjvRqwg6jvXQjF5HlWJ+xU9M0gIGP/1CfcfamxaaAqsq6RGRjLehYqf0Ep/K0
wT/9bZihWtKcmp9H3Ug2leAONxQby2mad81bZrqFB2pA2tb7XB3jpvHu8qQXD5NJFuSy686bNF1n
vc/7gzElGz2dgbB0N8NSfmLB9++s+SqaEfv4IvyGPB9cGXzto7LElRw0V9VWb/PmUxtkcduX1txV
dgGhnQxg4mbtYju+yqiDwdn7gjzfRJ6nhI1wudBPZXutPchkuU4hBU1iQR8zNY8vSj7uyyi79+Sr
N1ri7tYWBbLcXTP0PvfjlJwVvs9nAPlUOP2xW6gfUyMKmISj/ZTn1S+X5v8+/UzjX7sdhImmF+iB
b0NztNXk7m+dF0LphzbC5XIaVPRAUvU1PU8ylSTdWCs2xX1QejBVPP9eFmO/smot+V471O7S+94v
qShj07houNrxqIY9tA4488b0ULXWVoO9+PjLM2Thm3H1B7iYV4t4j4jZ452Zp9XFCFoXjT2B8Le+
Gx85SDFrhu3cJetocf7VyAnAh/d0PjR3HtYqnaEgJ+miIhpi0piOzLoPdhYj7kXiJT5uLY4JJBVV
R1Bvoqodr+ryMn2Hki4u5JaLgbjlJbZav96ael1zvCH1XYLfzgq2L6tZcJmN9YcTet1dMsDUMXrj
7ea1sWacPF3YssB/NWxtLXxA1l5njniSM9QevrDPo90PK/VecoNp1yOnOsMzWMDqwf96e+v5mTO1
YLpzpiT5MpIVtc86TRzqLHFf5yG9m3sDOinjyo7b4qpQTI5qSYXxlm3fTVJiaeGFiRcuV6Yqfwsh
urGMJHexlafblNn420NlsVse/OXBGC0sCaphb/cV5hR6xhuF2pA+jgG0+ydL+s+3OQb3U0byYeNv
RBMjfc3hTP0KhLLNXNupf8RdYvj4yd5geNxIkn3Dyw+m1v5oaQOe2QjpO6YW/gqrSXlUroZ81K+3
pjmT2K+EguLYCJ327pZkbRMpBvwsJllIEhh105DUA26t290ooUqhYQRQTj3guIQqt4xI1VMnIe2m
aPOQOAwsbmI0JADWoH1UchH1Wt6QHdV13tcOtP7RGA37PvSM9uRMGKmXZ3oXOYSFcjSbDqZf5Cwb
9TQMQV/fmiImZIH1X5OHuem7fcJ++tZH44J7kKnjUtqzuWb0XGuwqfAkjUsEuYXIAbh/kW8UXFQX
Ea1er6v3qppN6Y0f/ax6SattlVnl34S0SlcbaQPqgbZxz2Ns0iQco+xBAy+AAA5bMWya/HS7LETH
NcUoWJC/tkGOcvzfy4rzr3k/Kh8cNrRSAt3n5vZbD4XOuG9UeitOFg29DCQHe/aYjJPlyMdfdjcz
zQSPYDgvXeOYGztnhAvv2n3Ju3jaz1UybYzlKTOW8jwNEMD1Srpsa2LzPu+Kq/pfvXTs1hX5f+b9
DfeC9YqQiE6eBpxzXxpJJAU902u+PNgOyTtUBUQnBdQc9dDtyMTGYxwZ43kmGAvVkqd/oBFH7Dwn
zn06tMZDqw0R1Ona+MhR6qOgId/+ZpcP/aZ/H4xlGkBkgOZRtmIrEc9WVU7/oZ+w/lUjmI6t43bT
iWa1bfN328MQL3bMeqpO5MI+pDE7Pd8xzPcIKQKMSCu9r2YvWXsFvue4cMRBjJLFZXlQjZMhj8h5
jNgJtZ68+6tjM7hyvLq1RAMmW/fYDjbeHcPVQHn108kt7KdKG+c7IN7b200z9or2yM5tISX48/xA
Asqwj2dN27R4gV7/eqo0MGJGdfe/TyzD/tekgNuV6wbkglqYT7hv/bM7Z0U6FgbSAU8GmATY6tb0
NMnsJhuB+zNQ9IBrIvSYM8ac3tKOt6PJik3oFqhc6+QjysTHOFXRH8tBVHfFts3NdqP2nGXH/k4r
gNQVo7XIBhGqKUJGNdgjtW/zpIWFOI9d5t+bBqEvZL9p277RPcIT6EfoMoieyJWrD42hz4dOLpmB
JXeF3Ci3kW1NXxMTSXg5Is6t+Lf2+Lbr91oOVOee7zJFA7AZO4yUIqt4mQfiQnT6rXPgBG+V9kMR
1mbfeahw6K2xa0bPULT6W4KXcN4FKHpUaYN1bMWU74zBtQ6R3iRfspyWg1bXF2cxIfZTLO/kmH4l
bWw8Wlbj78BKA/qsGm8PtLR7UhzmYPx0DNtBNz471P5nomVn5gMm0h2LellqTxnhtHFi6F9Mv+kO
OviIYHpNDSbPfBsnKSEjGrt++aSlcK2pHMaNBDdFkwb5+G0hmn2hbWeX7pquRZ+Rrk1fGIvJlVMa
T5XZRG9e7T8yvC6+jcOLTvxgGs7siR0XRoxWxmsVxD31NIdMlItBLZN7hjcspOpBIHI7py6N4sX4
dsOPt3o8b+FBzgwVnPRBm5wPFY/dB351COOu3mLoKPej6w9rl5E3o8MlCkoVG3rzBwlSzhGIfA3i
HAlQWGi7qJqyuwSMxN+OhrnP1xM7IbTJkI2m5YGbn/4fXX9AAb9vHwLH0A3HMlAA6Abr7T+vhz5B
rtVOGbvDkK6Kaq2iNvjpOJV/bxVkrJalgX8maN+9f+Z/Y47gM6B5ESWVePZN0rnU0ZBTR1c2/TS3
b5/BHf56/a/v+OsoAxvq4rtTS01l4fOpMjKSlz0hMRbDY/vnkT3bv15jD/hZ4zI7KTXNjIz/dCvs
9A40vj3X+5xC5+p7br0nSdu4Os2Lqr7c/LFskvDDzLtzx77zR5oLwKQk8iJRZmxMf97k0uPWF55v
Nasqr1qLocQNWhhl1BpKg0D/YOMMMnsvuqk+hi7ZFTcGPepadjCEpu3juMSjhNtmX4W+ea3MjPaI
rsFiCp806my56sAsXDKrbs5L9PRQlyMQnnT8kFO2HZyKT11H0TPVmtjbMkhuYug5s8U+51pYd0oD
zB4p3rZt9iyVgWQq8Hhl07s21ON9A3/g0UyaLyBi0GuMmdxG/aAdMGoamxtwJZqxBxSFscv1MnlS
Kqac8T+kn5zUWk3Dc8hSieX9yZzt8LGa+jtlCHH9OduS/lcC4cSEdGt1O2Yst43WaLsqqSyuPyII
h9B94A1ot0oJpY4qYfCRIfxsFzqdm8YJCD4Em2IwiWwUiFpaEmj/RqwdnU9s7vM5dztJVoNekRGK
pDa0JNw4n4aeMia2kj8ZdQ8dsGV80sUlReMSCaCh+5pUKJkBFOMQCI3OF7jf9azlzVaxY2f++o0/
js5OwCk4xUhC1ypLcYn83mShjqCOvFuGU2N7jEcAoGVG50eNrkyuEAI3an+taizhcLtrugQcYGF8
TEGo7zwzpUazyPueafM/gnDfkBRPgLKRrlWjg7FGfdW1nM+9idJNrDufuTBeldjMHctubXWEv7ie
Vn8kut3vygT7pYbC+/m3o7LgRm2M+oX3/0GpfiUfwIn2w6fCx6c24jHfSGiJLyD5zJ/oqfmevQ4N
h1UXt+F0oEH2ZlnhU9ZVziv+5nbPT3UOTcybCfTMKOePMpYxUnhK39LBmz/R3DzM2PRo8ofHfhrE
Nelp9XrdN+WLrk3vzUnd/unmQSkHyGcubvOFZkd+QHHOauYPMZ7ZKCmv0LDF62KbUqyvoMVgbeKa
mxkQVm4XXdVv3tDyQTzJFFdxztVDGhEsoY7cYYfRU4P7tPxVqhWjHtBmzXvLq3+4IMYQNujueprN
aFzpWlddb4fsK0+lmxjHGGXdJjaxJx9z78HB7Ax3vhMHVapYFZ64LCbrcfg1bHTTR61JsrUyF8VM
F+Al8OvVhf2QFrX/9B+FjP9biUxtzJLNyFYPbPTR/u81nUjiMmmkZmLWXra1kQ6p0JUVzNE8iLs7
O4IDpFEPbIuOesQeNMzgycgOgVjEXVbwvvRRyU2eWeMqaQIgEl2TXTyif+ibrW6rmRzldFc19nB0
iUjam56oHpmps11i63UG2SzXqrzpls1oB612I1EobcvJTK+1xF60nCKSzjTy8K2T00zGb/ig3AIt
uzKWDgwXi+x+O0ksQg5ThNUcOdHRY1bw6Cu+nFPMWD6qR5zR5rcqyv46oMeD4K0CGBCnQXoKEGav
vd5w3tK6GxE7l+2uARb75haZh5qh9I+TmbhvCyJ6pU3Y7PUmZNfQGc4pC320WLFRvE6h/52RKnMD
gTRV9/JuH0Vef62aRWWoVRfXSZAX5Fa3x/tnvXZpEG+7Nuz2tORR11kWI8GqOgBw/0GFZ+/6gu3C
Bg09WIQhox3bupe/HqrcTlB9dESW/vMLnTHdi8zON5bpARrzARmpHYipBeEePThwD18nr2LWu/fG
8t+yhegaIvewkiI74Rk3DqR53MRQ6Rw3K+HG+nNeiA8mvXAaNMf8QvWNQW1M/qAVH+NosYNL5VcF
tKPePStDoIiJlWrTGgE/MafCwDmjmq1C2Kwqy9MbT0QgtCrK2UU4I38waQ5/5NmrAUvyu4yppJuu
+4DiYaMJpo5SD+FyVNoVaIrJ0HaOAbCwnXDfGrpPJC1G7Se0i+u6btMH9RK9/gWQLJpsiyLnkz7g
+Na78ifqkPxn7q5BXtg/6Xh/nT18GwgLwFUuzdBk6dvgUmdzLaYjsZKHEv5kTN4if73p+qQ1xfUR
tje3UernjfqDEi03oFxX9CSWT9XP5uY/dAIQon6vvEzPcnTEUFiLAp8dyT8rL8T7Iy3ofDglnpWc
xorTuJnuomR4jKYUXyeWvxgycG+Rrul25fzgplhuilp3dmYgQ4p4bQ9yE4pEmswf6qhK9Ol2FP/5
mvrqSJfwb98XZeU3FGrG2Quq6TKaoIbbrG0+MP1REjtldWW58M9ZQiaELFhColB7y51pvFpaRg9k
edpXwXxwjZAPfnkqrSHYIIz+Dnc8WIMjNF+7gSQDeBPtQUkNmaHwFA8qUbLfc2Lc4INrHaKCJi33
WEvGB/VABz1b50yQsNkiCMKsG9yHDVkJ/XLUCG6bWZa0O/WFwINtUwamQRpIFhERT46ulY7Fi28P
0RE8HrfO5Wlp2x8GKM+RElA8gShvLyFKgIs68pcjoGoetUsyaETTjSdTlPKqjXcKBTiQP7MNXCkh
qKDxNzRhAvIr5g0RzdlRV95tMzJYeRe9WRPj7TLbhXmOjeS5j0QHcihcpbQ5GF9Yw7OL7WA9iyi9
/TxFdCjogf/qXxp+aaMqI/CG1PXsHBNddBcOUAS9IJf7vgTfKgoRbiWAJujR0y+sURzkv14jetVb
TVaERhWd+TUU+d8fOqJ8urCrTur1tMU/WkJiPcazQGsQFd02WqLfchMUD6E19WkYiH6jonnSC4mS
Ml/jz2cSFIftWSst5y1AWqYqzBza7KF0NW0r8X6jdhn07bikvxUu4/h08F80LbG7bbqcQxhR73U/
gQrQNmKjPPJ/ueWVed6cu/lMOErkEBBwqzXtyRP3RpW/db1OBPIMHExbaGgGiKet7xr1hk5GvjHZ
zBG1wFdnyRzIn5KjxnaPaJo+My+cwg/usCbZd/yMvZq5X+Z3J3i91pMXtj8zkSPz7ZDsj4LZnDuI
LxWBKRs6Ft4dFbwJY3fAGDiJLyAp851YWhdWK4qdZeX5zhPZuA9ilIaCxXTldEF5pwV69m6TJLM4
vVCijyuitZgRVIl1za1s3thW2nwwdj2hedB3ZVHYNEPRhLlxIm7CMPVUZ9q8ovpchYlgH90NLZch
9eIwNB+jS9whvJBiFwsKbF2r9U0ee9wHo+69RVK4bwbUZygZhi+2WCBXqf4ppT5vSFPSz1OHoWC0
MiqFJRQ0HzD23Jqm01AUF5NIjhXK7pn3grxpkALB2srLtyxY4nn0PyV6VYjRQmjGczIIENssCgdl
mTSr+RmvNNrUiJOBqmNRsMM3i07o/spjwihIRWHKZU9UlIVA2R74WxXfGI4ZeWqtGLeuooot8XJ/
fQG35wiVx7Pv2beuhibO7n0d/oLi+icTcyNP1rjd63Z4N2oQD9IMVn1L/zhE/vVoZ4yWe9d8nZzW
XVLC2ZfBvF0ZBrSxrUpfY8uEDKNYu7lmvfstcsc41MX5tj8A1d31YXOBpV6tacwkG4fi4KtuuQCQ
Q/c7OqRLloqdNO2DiQvi7KFTvbv51nII7DsdKM2vpqrhzmff8tD6K/Zxpc3FihoLnQUpZIfIs9zz
0IzFIaBnZPfma+BNJFBlzqMSJobTuEd3BgvHmU9mXjKk0udnhA31xmoMrBNY0w0m/OVDLj3g/yXo
MdPI9Q8o2vBWl1T6RsgdJRbwHYgW3lZOGLXVJq2Li/o+bjjBapYp2kTdCyM1lfzetdzXC0Po10C4
bNupolAmUPlSjVcrOy7OHoL1VbNoJzH6+GfLQRZf+GZ4HwnwN41VQUaDkx1hRzyHOhIN+PG34GnN
Bv46weUo6I7aeVU/twucwSJTy0r86hlNqVy1joRjpUR1scAUYsr4q9rIWnb3ZXC5xCrtWWstjSiz
eqczr3qO0Hw8s9XeSj2L3gOr7K+NDLBQ0IB7dgcKacz8aOar8Rx5JteXB1iaMde8qkriN1o1skDF
8J4vMXb5kmqXVVjg2Qn5axoU1oZ0DHujJhJe2HeXcRov6OjuKteQ31PkX+qgcqtdF4SbPDPzB0Wx
SvATASLOH4iKTn7t8GXYY86VXvyH5Wb7EAjKew8DYC9muyDQjY61F9jjOqcLtsmASlwnUu4uOf6v
bYFeb4cGRx5Gd6E300AUXHQ7RtgzqE2+jXWzY8NAOm1i5lfV0J2k251dzXZXavCoHkhv8c6GP1+k
jrsGT6WxSmpBQEHeAy0tjE2PRPRH1eKm97jGPO0hj9hpOrjKnudielpOto+qaDr6CWHypDWkztQC
MXSgow8cpncTatJG6f8bhGSrvLPrG4N/udhRc/Xrvrfae9vQKlzNXfuhjozc+3WkXhuIk+c2+5V7
Wv/YwyG5mi6qxnj5u3UPGzoMBXL1ovbopo1/n5CfwQ8z64++4+wvrLY6mUM03v3aphbQhJucPGDD
zCucKd69HMqHurB+maFq2yuu1kAIlpI42Enl4vQoJXy7wXgYMpoVA0SoVYlXaaNaBb0Zmg8OtpZ2
Ck+2E31XUbiRbgzbFCTvVrGZSXZM97+QJilDoUSiDrrZuLpeJHuPMMF1UwkBpWf6Bt9hsfwyYtaY
VzBNYyfmLGPXBnLGxXc943hDWURmp5/rFu3XnxFgEQJT0zeBf+MqJSMxSqLgm19Tk/mzJTc52lei
w+kXT639oXbr85wyxh7Efpqt7lBHznTjSWc5XV8RcYZ63hHSw7zxQ+5EBEs196NTMyO6IYLn4msc
em/mAvH5W5sVqRcLE7Ql90Hnbkoc5YTeLvTKrYZB9V0rxUMjoQPCAL6GeWLfySVAyIiA6wA22YEZ
DC7BAPk8mWwueQCoiwdkwDbhNH1zuLW62gWSUXrzH+FkZxcn6389uGaeXdRrvjXux3iJSg+a+VsY
YgBS6yzjBHo1ytNRSethKILt//dntImxlpND8EQq2pVCSkbkSbAnfNIQhr6WIv2cssL8XA4i3TRQ
d/XWUSGCBSxppAQPjctoUIvq8TgQjKjFtM0nDipTPN7mlJmDSMl1WYonaL4fSJkfRhGLCPzC/WyX
8c9u8v8wtWY4mW1br1TUmB7F2s6fRLRWT/PCDxZWXnA/2Owts6Xgtoq2vvPCcT/nRXBVlaU+thq0
Jg9Lk219qsIQT0BxjHwhsTQuxD4X4ZPEQgwy0klWuhM6d3ZbfmGO0DwYVaq/EF27GdMaj3vIHWnB
rASZ1ZwxHkRHN553gOim828IZ/Va2ZTmJpTxz//onZj/HgIBp7YtfXES0/L7fQjUMeFmWIby66Zg
RgrXr/UqNXbxmBSHEIvQulexo9WQmHtVn5Pce6IOiE7CttuNNU3Oxm67N9ewunM5WOebo4jC7aKV
QYncy3tXn6l6F+OKl8I5eA/R6BxRCxMSUWrhUfZEzS8OyHGxPM7LA9i9rYBidK3s/mQMSXJfCW3c
Ei+dXJrWRDWWurSldAgj2HOHpYVGePOIZ63Xz73w3U0a00+pEHqtMWTkb7+Oftymx8v+jSy1+qsT
i/HFDbjCMd8dRdo4b0lO6jPDly9pHY9HCbJ9NvQrZNWfqtMBlFG/Ehv9UzU62FGDu4wj52xCNFcQ
QuxYzibVwS+w4Q12bddUdM4CA7Wd9pQKL2KIG9GKWvZQoqzHCpVXhUmI0A+HLHimLtlKqTaViNNu
wuTU9u5TmmXZ0cGEsk0ny9n5UdvQfwFnyXQIGrAxjJckLR+TriOfvGzm4xzT0LRjZEaoSlH3ReRP
jpaFg67szpk/flL0NhsDpfymEfUBaTm012WUGbiTsXeWLqsEnLRTs1+/CGs2EPiJmnTimhuaey/D
QNnM8/3M7OIayfGrmZMH6BX64irnA/E+mkI0/5EQZur/OmstD3gL9A+blg8gvN/wfK05WAjeMY/U
dZ0SMDydFe3WSGrkL3WtnyxXeg+ICV8iaDWFxmBBKWpaiwjtmzyFDYp37dnMDIsweHSJRePsyV8q
ZLwJ8wcu14ElmCPa22DJED6vDTtKnluQfuzU8g7K5OzTdE2Ca0ijBfpJKZ69abD3YB6JKYkd2lVy
EZjQHwgYb0w7XQc0haGbyVgPqNuaK4vghXl+v41Z6yVGKjQZQEN0xusm75yOOFwVtKyOfC1/wjE8
7O2wf1jqpcm29SdVLy3POvyXT+qcXJ6Rjr33U2c/+lyUykKid4Dlcmoo2BGkcmJL+8sbmuFOL2b2
dZlGHmeqSfOCPxOYmM+yu7+N3pzhC9e9fRiTX27ydlwzFqCdujQ5eJtsHFLZwQTscmnt+rv6xXpi
p67LMxOj06pXqhg3ARRDOre/D7BkHiM3Dh7IaMZkH7P4whuQl9YwsRvpcIPUT1FPM4A7uGST+a1q
mmk3GAUQLU+cB+YV9UpvzalexRk6d2apVXEQunGnajZWk24H3RgqeooDjKQff3dbBP6PsPPqjhrr
tugv0hhKR+G1crJddjkALxrQgHLO+vV36ogPN3AH/dDVklyAXZZO2HutuQS5alQGiQqpY308IhDT
XtHH7mQAi2D9JqfKZY82RBPc43EI3hKfoAoEDF/CiAjgcuqT+wgd/6GPNHxeULmvQ0owQzCvVKPe
+1DXo0AkktprXDadcptc9l1tQ65tA5THnweastFuBvzanWcZKgR3VT0oBGodFErJV99VLHK+Decj
Cnx1sI+/Nu28oTVY2kFS5Lb/oNlOevJ6/ywpWqCh6nvF6l8z4qwSNnXnvILKGXuZcxApoQ+0IPyj
fFbzKdtZJSzKtDGusvbXEPJl4kR40sHlvfhMXohQQmzbdNL1rO0vPs3IpXFc5O6HUbisb9W4vwDJ
Mteq7bPYxMiZkT95bTUmexJLw5pUmdEyypU6n8b2zM1O2wpWGAvc7YglXHaiVV39WlhB9B8CEMf4
vdYIMgh4AkhDRHquqc1f/5dKj7Y41kSls5lRPJ7eGFde41tkYs25F1HmB0xY7r1Rjf6lCSl0Lxjt
wH8JQy+9IfLF3/HzOoiYF9WIwmOhp+qy/nOZqcGwdOlJBorgJSYVJYWGQI3pZhbx55qDdTe5zm7x
wcbs4y481CywXLLqkil96jrIAGIco4+9CQfTN+CcGQOpXvNZrcc/rid2YTwKdOO0+bLXDjTDsW8E
XMH5NKOsste94T7sXOOqZKNxLcm0PLgBWjp5LZ6/UCqo87W2AD7bQOnophDNjtqFh8LLx80YT8j9
oti8D7KCbBKeBuOeAAj0G/s6qewvfabdmVgtvzoauqBfDqZ2Wq5oHNgGhYTRCZVN3/KjUojJL4rZ
VCCzcUr+x6LG+kOJaeoWN7auQW6lJWT+Nj0Y5D7XQ+oRQ+OM/RGKiHlO/HS9FMGdAW5p2dKOUJPm
icyoeOMQUr2cUrZVTj5GmZXS4sFpaszUbMg5SSEAvqR4fZT6bpHqtuMaqMkH22wRpNFz0HZOAIrU
bMonI86vDrPgo25U6a3Ng6MSD/GzVuYnhZvywP0h7lXyVjZeF/QvKnuVFdkM/T+wynn4rfCWt2m1
DnRnwvkZeefc9MLdVLTDgxAByK2sZriYjwYlA95u0QQpe+t1KUOo5akG8/GxzlKxqkvCT8wWUaLt
uEc3M0hkoLAkq0ue6r2NHpkd1byHisfJv3YUpBE7P/Q0C0Dl8JhWkhYk8QluS7y2KCP4ofT6FM85
JZPfLbljwIDqJS6xHbyTbnSolHP2Zh91i80nFQaUOJ6xbjsWDyu5rJELHCkWij2W5gK0SWylyZb1
CizjOddJvvgwSDd9YNNuTfrlT767WhIpRte9CSZfEgS7XglObhFXd4OpRE/Qlv2dx/23iXWvjdei
adtVnqTTsVOSPSLN/mbPsWYDGp+L0JzkA6YfHbf0eRrSjAKdyhORNuIuzRr1qTJzlomFSVtBCbdE
wxlYhQp1b4fDwICKVFK+TKqX74Bt+kvCirzWxrgylup4FdM+lEth0OfazqR2sQagJXaV3oQbJVfM
29CLu37Q9HtJ263BEGP5cla91sd3YQqETemt+E4xkXZTZS2HggbT2HyT6rmssrchQrT/eKb+1M1B
CLYxxKoqSjFBHuqvwyZwLuDXyO9PZZdetLlKKIw51wrj31Y+Iq1VKDtF93+c+nG8CTSW5UZjn3PX
AUqldMH252nJdOlbOpCqFMlYZDf2XTC/yCOapjYCc4YUeufy8iS677N2Fh9NEj8FJhEPAOgfC1dE
T/LFHHSwZQE7KnmqFJFy9/dhRdp+f7EXmKYxb5OYM0z67L8rMfGKN7Wue+6JcDlnW2QqA8SQf6sE
QZulV9vPiIWrHRo1WpujzbYFkdEmF87wAa/BPfNA/s1q6jsoG+JDUHTjJgyz4N620w7ibF6eDAMY
40w2NQx9uEakJtmzMsHqqDcDLvW2vkrjH+VNul9EOAUwmpXp951+jAT6iTpO+HLfbnOn1K6sfNck
jvsrpyqPemsn3PT/i0+UR5pWmZuObhO8+TJ5yKtU30dEbq+o2SRUJJGsrfyKCdGsq4u8NpL/cHQM
guMqe6weRkX7JkkIo9aY+0lr9a02I1JdCGlEpVTuZiwSeGwNTgPHozxJgsbLr38yK1MIbULF6maH
2T4tx5i0N2NOBSMxzyVEkqiqgHK7Rg1+/mXrZT8cUw2cvbwT5LWgJ2kiE0awE1ZvHv7+a9f0P2cT
wWQyrxZQjULR/G3F0Ddw3WMHb+0iLxha2CKwWr/ajmkTm9m4GyXWTKKBRoUecFXtJekg0LRLJXu0
1uRvOgalPaWughwNld64G/44lc8ORMn/6QxUH7fjYNokAcztVjKitIOp8Ju0h/CR9iD5ZbNFw2KG
brk3yKf4nCWmvUo8S3+oFQVkOJlcmxAT41M6zM37xI+PVdyrzzVWAblqpTzKEqXNh4fJe6ZOGy3r
dwBACFxcCCmzwJOYt5hsYaaKKiWwOiw80gjneYSIKnu1lOV10mXkihrsBcRJ4I67ERrJeupFcgDh
TENyZrCkcVee0rj57vt6+eCBqmmF3d6Iw4aaoc223vm0G8PxAqzp03IG3udmBONrO7EzS2gp7M0p
7Z7NFO802DNzb82nUQQcrKK4upZf1dUK131G6FHRK+Nas8gUbHzDPpbFkOyDyvfYFMQoLg2rgyBH
oIBc57Zu019ysB3LadEYh64i4VySRIo+hDMoCDVOA7geFjJFCftzWENQJh4fQsiDNHLnao6m5U+9
RvgsQ+lRLmMpdftbOG7lyaZd9vdbU7LefhmRBHUbCrdsJFUGp98JpoaVUiO0jf4MxWTIM+/cBqND
X2YnHUiq3dUH6DUrw+b3v5KDSW6eUFLUF9ula0X8MWV808gpJzrxbVLHnCklT27+0Pw4yqHH5U6W
3VUCWlg/te5uYQNpiJ166O1rL7Srx6bUg5Pd1uGiA6t6J8URHCkbWZylJ5Ouxjq+4a1WDqrr+TjZ
WXXIIIQhokaA8OGWGpZ59DEV74qXv39O4s8qlxDCmAtdKL+FpblzPeFfi/6yaoIG2FR5TgPaP5Pe
N2ekcHp6Vns7W0mJjeuFPsp4Prssot2A9K2cNO3F8ihdV/84RsntCyuOBvtmGX2Zg66NX1v8wh2E
drOwlnU7NGN/M9BDpznT5t344pxkv8cP/FdhgrEJYvLck0LPL+S/UvX3x2AXeG59r7a5u3KpeFX5
EuT7g+MhN+Gox+OjlHmaU1Ze2KtufYIuNmAiA1hwQn0DRrtChWt91OscK1YTvRp+RXfVie2Hpm4f
LfSk3MG9+VTX8X1ZEAs6Omq5sebEpzLfDUHXPiVmXdOy0MtDkjTeFkdVdw6bybnDOUMefE15tDCx
0OqMaWd9GKiyz20PTfHuIgu5zLKpDrP+KJGfdtlXaL/6L2LmKr+nZSZW933ZU0PwkCtLGTQijzwv
iw+L5sroMRAYZGFsADfhAMvrrV3r1lcTqmSwy7zCORdzz19qq9iUPVKQhMoOBYJYIWIwgrJQr/Io
mo9yr/hQ+soc8FIfgzlik15ddnVtAdm3pqkJtwkzQ6htB+bHYGvq4jvlWxr0vbCxH6GddJtkYl9A
atN2GQGnQhuR90b1AyU/Uh9DcqFDn/F4ClS+QP105cTCvMUqi6Vh9IaNNKdVpiK2rRECrcutYC2p
6IU18nNO7blQWsjck4eKQ7LEe03NDkTTRrQQ41BbmYNWrJ3ey59sn1+IEgXDpTT4PkfVAoWgezsp
F0yjWKySJPjkeCEasHK26kXpdxtyMFmpIVDDKksQanSatesHgGp2WiQQV9rn0PBG4mQ8FupeYfmr
BfKF/NNaolPKUIht7gYWCe9JcyKh8fD+Cw59UW0rT+9IBwRQas093kFRy7uMJ01e0sB8r10HY6Zc
x0ezO7MsXbHRqjLca4Veb+LRM48dWdKnINV/HNWJomCrNZb+EeM5D0SkNtTJGID6InhQ3NQ8SnGj
LGFaXfDRo6/H1qG9Vj0ETGdityY/B3k6BP1+Gv2jrPWEogk2LGkxOIExuJVd/2wj2mZOGw8B/PHg
EQQM4TDc0DDDt6hy/Bud++KpSt4yz7lJ42RXBP5KL6P8VhPQWWveaXC9+tqpPWEJIZKlZQWBA/Sr
lrO6lRtS/MbKZW7rZV/jIa0fzQ5SYOOU4VKSKLWQbzGIX51Bf4W5sIsVu3lpb9KJM/iWw2TWw2uc
jTki7T4goxruHRssI9Yh9Vj4UU5pgAFq9rBU84u8XSPsP3u3xE4Pf2hEoSos7Lq9Roz9jLyNsRqT
W1KfbWlZ9KzNojrpLS280NGtHuWL7lnHtKXzTPVQe+DHIXi7ihCET6lxaV0z2hB1cJADYJGX7Wmp
KBIUTZNLWMCIMBjfJIC811EFlrn+KPImW7k4rw42t/suQt93pvDcXFT6yFsMM8pTb6MDy+qhelai
kL1RX/c7mujVuoFgtAksY9qXMrlgPm1KocEwajcSwu6xv8QcaJ7dUQQ7r+q1fSgrG2MRsl+pxosE
PopC3AdKDaVF70CVwVxQ16mBriVpSSPMGSDv4iAcNmEZBBcsz/pVS1pUIXOgU+d1F4WFuaIMxmd2
4J/kgZJ7nzK1Mx41ZAcrCZ21NBTHZTScevh5fIRJhDMkpG4ot1dhxp40U6k8mB1VH4LMALzkaO5t
bC/ICaII1Atr+1UiD35+iSasSOpn9mXtc9mb2jao+/ro+5H/lmswePlRAMFFyckrdfj6meGg+iNP
Jevw9xcufBjoj3IFy/LROpMbW5nXRnHuRhvjhQxiY14sNth4oo28V/A4o+eJnMtcSYigD+FCrseL
AQIUe24Ai6gpHzpcwvu+nbHqvXaPtN0ov0RO5txLknAR9eKaEPTVo/dSUyvdS7oxOZuBsWo6xjYo
RwPqa/G0WLjbkeQj3NHi1iaOu6q8+kc2zZD2ISlRtbcXeH3WiCmpQ8zoR/liAgGQ86lIaGbl2Gxk
zLkcZqEH1A8tJoStUw0vlQ6ChGjQB/kCIskBL6Sjsf55LbLr5G7Z0yuzCdyHW9IlIkQp+z+bSopp
A1fvz69Ioh0FcP1MgNzdjPzfZyBJfhyF6nWKfOskxa248BB5k9aY8ImRjRnffPhgaxP4z2mpzTZu
uZwiB802ySS0nYbf56HsXmUG5ns2pgGjb0W7BjJhXr8EXWc+TUzIFDQ2LL9R/04C9U0zDB36DnTn
NDuqk6d03b18b0za9K6y9J0y+OVGrmothzQZDUgJOa/d+f16gIzo/XrZoNTj6UR4SFqPFQHD8ZQy
3snv35xP3TGOd7K47CHoIqLr0aOUv88aLf8UfZP/lJ4aGZZNMexzUlS5mhQajo9OMS5J6Kpbsi6g
YVE/+/uaUZNFwl8W15ZrqXSOhU1MgBC/24GizDBHMxfJ2a/b8kUVqNRULfZf5RExVspyTR75rrqe
nOCzfHJBqzJuVo65PMjosOpzSkTPisX5ZfFlU2+P4AP3QEzYU+wlj0vq58EXx6fUCG/6jKKVY5E5
H7nIJvc0qmlWdBPwW4fnXcYCt66qEg+SD9t3pDU1Ls3Bl8YS6xTw2O4mdjov1ej845PT6eRzBF2o
fRzCkVg6YQf3Xh2MT1pRP8vr4MCzbdSFLXhc13lhf4DZw92P9TDccEiVj30dPEn93ghX+NiG2iNl
kW4lNx2hWRFhXYfDnRxaFj/2smA2wmc8SQd/opUvC4h497DDR0p5YBV+X9kaNeFeaV+z6mbN/PFK
1S3sG7CbmBd3PyJ4JC62d0S1t2IN3lUZ3b8XDMcEVK5W1vEmRU5gVAHafjX1hp0We5dlSTqvRLus
g+OId3zl1gXumdI13nI1dHZj1na7SkoTfYPME13dZGWAajczK0A8vHTO+CYQFqyX9V+i2p9su82v
uTPUlzoD2VrPMvIwCqEiEdulhM3VUHp1ZhHq69yogy9qRdKcERpvhchLBDDWpz50i3s0dz6m61sb
qe3dorsZQgxk6thpTD5dQ98KbInu2ay/yTV+MC1TWy+Cm7/f+8ZvhgpufNemuaqiJrfYWP5OMnAA
pymEwwLSSJ3hn6noSDi34DFrHJlBz+/b6jMS6YxXR3PilyxIDLbjPYaQKiT6VLb4+lwTlwLzGwhK
1pAkpmyKmq63PFquzV/N5LVf34f4hkahEmfblEzOlXTARkURX+K6e/j7j2r+Udyx2RLiMcPyB+lP
+72uGagdQQ2G050B+tvH1B5ZSaDzXqe1iqwTl3uHiYCWrTl+SOegitgxngWt4YuaDwroWedIQT+C
azq3tua5IS7t6dT27Y1V8o9LoZ9fee55GKGF3I0mHDvQz+MHrVN6Kr7smjPFuHoaVWU0adYFkHV/
Kfu42I5VpSKesK8OORQ9IOkPDKckFcXZ99FpEBhn4fPfPxAx80F/GfZsts8mblnTFZQWfh/2NGHR
OBnN4VwAlaEIVbGtnJHwnj0ciZBR3irX+VQP/Se5qmuc6BA3yZPMro1EpZ3swv0uN9RGJsLj0FW7
2CSP/R0MJY/SLMJ0ojXhdrRsq9yKzkCuPlL2qvoa3clPObOjd+q+mVx7Ja+NLYm9VaaK41AW+gv3
ZWe8yMODn1WsitwcSsjcipBjqt+Ox7AOjbMcXL1iJAUT7+2JDd3FmreS6lTfaN1Fb6k99FsC0f5D
YOP8Px+nTcgM4hebcE/19+Kh51VAFmDknxYVjdmoHpIZDWdQTOaHtMvCovsQwqK9gjdINuCTDWtv
mVTQRqUHCjE5xc5zkuJGRVEhKjqH1DoWN5hmxS1rGwZ0602hL3EpjPiUV5XpoNil9BIA3d3IHYWX
TSeyPLI7X2kRF9t6A8oNvh7v96ZBfYsz4PqtPpzkVqrqhNiEeGMUSpSFO3wIg/ppCDPvEZLc165E
R8l0IPZ9RpBc0wLSlUfVfCQJS4LEJfo02BKlhAYANL9fExdO5kHxShBAbj3NfXXBYSOipAdnNrZ/
T33zXHaeT+djDhM1NIB1eLbe7KyxtlqpkgQ3n4JjGqHx1T7qNzYKtueM9B/CjSp1s1CHb/OZrKry
K/Hva98FN2QA1Zbt8KzVnPMyuP79udGMP0wstkXtWHNwTurwLn+nD6FrdXoFxe2ZN+VHBsLpqWsC
VoOxu0OuUu+cdCVXNJVLx4+smzczpKafdeNb3Tf/FNhP2GJ49xL5SG5ZunXxuu8Uh/l+7LVpLUGe
pa5iqZ9XoouMxdTcozLRv5Z9aktoD4zP6TNb5/xsk4VYqN4tmR9A+SIJRl6VOD9EME2jg9oC9LbT
O9Jd3hG6dBl+rJRx1CFgTkZWcSOh0AWQM0J/qksVzJTC2ZzWOoTaNlPNPDrF9ECLz/44JaeK5TVK
LxNhoq8fx6SGdIC84keNSM368FGmyaBYuhpe3++zQXxpYLVvQ6fx4BbOLoXQsHCZYM6TT39rGtfW
gh8whN7XRC0CeDC0+Yp2HB+hDyxNvlyzTssURPe0PskaAxQM5TwZ6soThtlv1I6+YKxoyjZLTgls
rqcARe7aL7P7vMk7UnLc4Iwsjg1eYXhvecFkRzbpp0q1rZWvT9WasApItxjrTuRlEqY338byxctC
sE/COqPYY+1gFHslN/Za4yPgV4vHOBzvQZIrr1PqjmdAHiSg6KH/pilqtPdbdP5EOAZPkVt8zqdh
J/W6kGuqTYP1ekw99RUzL9mOZO8sdzEeOG4ivYfpWTnkb812ej8rcDJ75ts0txCmyBP/wY74MzrL
VYldNyiN4Zm3WSj8Wk/V09BpTYfkgmpwk+dwnNPfC0SXkQYbLjX1T0PDT6a1ZXzLyeGmR8mAC3Sc
Bu3g2D+k8Uh4u92Qwp2fy3CWcjRIoX/wRj29yupcHRNGg5keP56ZnySeB1wPmirLVc8DpTUPwCZg
/9h/VojU/Uce5M1zR5rGE3l/Yu3nWnQ19EBAM6r0g1TNzBIZCEkV0M2ifgS0avzHzsH6Y8h3NdQl
dKlsm/9bvw/5rAmwYlW2cs41YkWL5gMh0X28HiY1ACSBMnk5z2oaf0pLVCbLnf5itc1rkwYtVjMQ
cHIA83EInZsSDpw8BX/XLqeasyfVFchfqJLxi9/uqhpUSIZ2nj9mM4ugTh9DEH3z+kzZKxEaeb/v
w4Om+ABHFCezYE3hbaAQ4C3ecziD3dW8dnRoq60lfO9bmKlPeZxmH9I8aZFSQrYjdlBgJSNJpzW0
fzrdVB+VLp0JMJHyOdFLyPe99y3mDwaF51Jj0eJdptykmN2pCuCYTmOupHnEaLgtpiCt9i4g47+P
xbr+h8iHMjzoDJZ0OjIQhCC/3p8RbNy8qRT/Mpp8e0nUEyFBHvclHhH1DTEqciTJrNLN5lVxaChR
foaiN5e1WLU0p9JUv8kzOX36SUH0daHCekcKglP6iN8he6wsxzpFITGLPQyONMnN7xne4UIn1M0z
88+FcpejAKMjMBoXhZrXZ/znBtUcu33uWMJtcbYol9BRWQcVxrYo9fBj4yY7udqaXAXEr1Jg6lJa
++QbtNJRUiqbUUOAKWaGryRFSCiN3ia0W8LmBJ7MWVFt4c3eEMKYbXrtEBgMa1APj6iW6kcgPM6u
iQp1LcfuaZgOqVEGj5nfgvczhkcE1/pKlaakpVoJMJdPEzgooq4XO68/B7OZJ5p05n0Pxb+jK7tS
RCXFOfTjZw/hR8LS96mn2rPVbExyQdsnRwzrxGa1IUtY0VAqi81HHRNKV+vGCzPqPh4acwkSTmnu
JWmxxvO8QuhZPNnqaJ5oJyJ2nQtsR80I64995sPjHiPbOYAiqh8KkbCZVNhSx3aARxHI5SqJsS1S
/jolNeTzpf+AEGrvl2z9lKx0VzV+5YM2/14rpz0OHjMj64QY/CR0ZRsr9j7SNe/JYk+4asgpXS2J
WYqeRXtjcB0KaGRDl4DMr6MNClLtcV5Nk6tfneHcK3xQQx/MngXeEDtPC9EFz8qAyDo3N1ApnxJ+
U2epdJH7WDcAXjvVLp4CTfU3k01cgZd2OxsO5XdhGUfSfePPLk0cou7s+qmyskM4I6DjqDUPSSCa
WzFEtDhNHjVJV2mS/lqJsVgPqsJsTV7Svgid6aj5k3JvZFW5abvwamXIpJGY0GZnjnofhbORpQee
WfVONdp456thSwz5/44cp3py9eq+zhBgdrZaP8W91x67tjJ3Jhif3qrwTmXOXlrEIJt/taZ4fCgr
rXtxELkKI3kWlbmUtJSaYVkjMGmrIeEs0myXqV5yqudart4BvFSxw52kDyETGEgr8MAQpcRO2jfl
SwdHeltZlb56vyaPzKotz1RSjxqEhrvIGcd9kyXWeVHh/338Mf6QJ7ukSiKGcZlk4HO5vykGCseC
ncGm5UygCjiUJhE39sDGyUjJcl2Q3vM1u9EgQxzrpI2Xp1k+0g1qjEOsmvRt58e8EALdmEPsqe3U
zTmcyQ7SZjWIF6dw9OVK0dgfWq9uT0s7r3Yv/oQIHGepssVKXmLnm2zSXumXSCKRZBNBZO0hf/i4
cFIzO4w2nAXrP8Zid4Zu/rKfRDch6LgSJm7RcZDwhn+1XuMRgn0xO/nwLD+OGagcFV/NUe6oNXui
hK41L7B/TEZLSlny+qCj4y6isTmmeYZotnE6KqGlc5RuLenbcoN0+jRbuQiNKj7YMFEOUPup9ljE
4DqhGB6i0Q530I4HnPhBtJPX/JRo8dih12fbNZAtnapWlt4cL3WfaH4d6rYo3mjnWmeqNbTLsphA
r6mxwPylOT1jQVxLMOlb+k7KKavS7E6fQWGD8z2Yl2CmTCqIpoRdbE5tFw/2tQut6B4O4Zo6QoCZ
jUvyxWzyYmuLHoPhz2vyLQnAjSiaMKTN19VCXWEdbe+sFtKVFtvDpzgGFSmzaGUqredRVFF7LoUx
23SdYG8qpW9qTYp54xOyUQlkFnOLUr5Q0qwfIj394DqDetTBJB85+xQbpq1uQvtbV2PcwKChd/sB
aSpCChCuoqyUOyUsT39/UP5gkGF5MCivqpagEE8lxvjtSWFd2DRKHNhn0tOt/SKIHZVuto6q01YZ
I2ocbRhQJbS6+Mrqz8fyadA0RjH5vBQXXWP4FqlmeMB37kP1LdVntNjPMWRKT2HRXA816pl62Mll
plxZcs9FOG/CT1VCmud7K9gm1ofwsXAVTG21qaW3sWN9cIxjO30uc1Ke6NT0ZwmwAWoHOz2op22V
qv/knW/TZREJ8HSCsB3ZNrMSBD9ME3DAi9y+VhaVnAQSvIVPW16xhsm+amOJHyhzT++XolB9G1Nr
WPsZ3aKUfMTifqFiVPoFTNKJWLkjq42cDJDp38UVBSTCAn3k6dnIm9IfkvyhorNk92DVbP3LUrks
RfAxnZGXgUkUgnxpdZSL02CRkGz55TadkRfylp5kodZQ+1tk4VSaGEWIOil8KqyhvmkEFMmysuAr
tfGHIPG+UbZSPo+EnGPcpr82TN8VH3jIfDByRenz5j6diz3uvNgX2GfSWisgiLMPiHOs/EuVXLXa
B7qx8SVHRXNJUKOeMpWq7M9LYsLsYljGY5ejloUi3t5XuAzuM4sE1BY6yRfv3pxKLBNue5FSsdIM
nYeRYU8VAWtyMzK8A8t1+kva54VC2k5xeEBYg0J/RrbYbon4TTqgfE0X2ypC3KeJ12HqeqyrSQrV
TjfewDF1/7HJYsqYg0b+NXYiEnJNlQcD9CP/Gb+PnQatA79H03GH2H6HvS9i7AxJiuur4tTNL/L0
/UVec0APrMeUCC1/pOdJjkSRn7TMhzKE7OnfF83Wz0/EGII0lIf/er88ly9lLh5a0Y87+fe8X59s
IyPnkADJ9ftXpqr+37+4/GVZa0X4aWHK6dy1KKaK5aUJg/LkNwa4b3mRXLPyJC/KU0JkwcyDXEah
kJ3CccpIBvvf0QBufK2XTbF+vybfgjyef/393b/94d9O5fvktfe/xmcXtq/hmPWKVZ6UcvzxMoga
rLVugrMi5Oc0CIG8v6vseCUP0xKP2SpRyuy0HP7rDY0SmXvVi/YtjXY+q/lNgpCFaYvemk9Qe0Ma
eEwt/eKiqVx7gfON24EmbmeKDZYE8jeOZpU8iLCatR7dQwKFb9VArh8dvM6FGPdpYW9E+CwcmA9Z
+JDqAGTqqKWf74cXNe6+Ef9wCDMXjSJdWrTvW9PyznXjpLsxVzBF4nYnFaFv1kqN4zUenz07pttl
1xujEQbgigxTv7ntSjaCKhi3Mpu2uMHxSo65WDlT+HHEExXniJjpvibFhFhhDiJGcrYuUu2WJ82b
GyhUCQLd2uqlvjH84DIopb1xcvaBeRVdam0kZe0LdqpwR9jKNjG7L1mTfQLoVqyiBNYR9tV+ck+k
sTzWbgd9yUfnBH9f7Rh+Bv9T4Qfhds7VctUuXnldp61YPj6nmfboWWezFflmrDyE9kf3zRIsewOv
vKvz7ui5ZME5awJmYAfl32xXB0QD/4nnImz0Z2RuK6yXz5VD4RRYUrbpekg8uXYpSHVcDYZ+jrS1
EirfTEwGBgvSTZcGL1nyqM/7ZnGAAH9p01ts5tUJONGNbhubRp+hbBLfrHJ8yhOHwEX/ahIsYqtB
tLZZh3s+CElAN2vTJGFO1Veuxzqbj1VBpQPeZR0FFkKPuj/2iUElZE5HKQEImt2TGUzlKp+I/qMB
joUvLC+Zr67dCpwQi8RDZDMbetWnBgz8Rk2JW2nRyVQabNnJOxDWF6zAi5HFodHSKRX70rniPq7c
K8+lyp1pa1Cx4DWwjaTd1QENazSUcWS9f7YzZOtlfm0Hcr78AfJQknwxvcjaCLI8UzDFGOhPqUNc
cBsQDkF6BIuX8p+JngtT/JMXhTdU+1sKLI/oSQekic+U2L6ahfZgVp/12D3E8VmlmICu2Hp1bDQW
WXlszd5eJ66ZrSZde7VzdZMGXb1LjeIVyMiXbpqmlWlA+vTFLbWewx6VBS7xddXlO6NrQ9Q6kNLD
Gh+VQXBEVafDOorDY9ihorDDb2n/LLitcQR/pG+gb8vRv1VieIoy5o1S/5hFylVpIFH16kesGiRq
NboDqJrkSK8bX0kfL1dqPWE1CfN1nelEi9i4qVzzY54ZZBakxmYkSisxrBOFwWxTFuE9NRS2Tc1H
CL7dqqXlFPEtVmO4Im7wW6ZUX83BbeHfjPW0Ht2iP2QQYuzCHyZ4e1kBadnLT44/HZRBGfd9nZQn
mgPFacRvmqzez92OSmzetTs5NskXOTbK8UkevX9BjpfyFCKUNivfCIidh0Q5Lvqaw5Aox0F5Ub7I
sRAlLr1ref6vwwi+kZeqxiG03HFku5p32Um+BG5vcSsnNrF6povgRUuzkzZPOfJIvuf3059vWb46
n8qjdPkbGpIkKSynG/ntv/8gWUq239yFzk7yZZkX3i+yDCIdVX4J9SA/hfxc3t8qTxuzC1fp4Ptb
wFN8Bsb8rzs4xpa5Qh69X5OnNt8CAp6f75FfXv70+9vbTHwx0RZti7rV67M1z9g9CQ4/DuUkDG8i
oAaAbqOHSn8QFUAjOaUFU0iU+pp9kcfwT2y9ojCkBfN6IOjGtGFM5K+T534TvwVULVcDeagrs6bM
gPnWfNTUoqODjjZOpyu4kS30OM/BP5IoFLEDV5wVNf3WKScwdyphnL7drNw0ZKQbfYa/qikO1cSY
zkpgwMFUT6QbjN3aLzC6eGWvPeEZZGMgIJFwJQtSg9EkiVHBcM0qP6lOXt2L0F2RfYahbN5hyWVt
qHfeigAa0B7zenC0EXaptX2EmQZo1hGOtVcCwtFhGE2bzvfxAPVJcjLMPDtKkEvYlGibAZsf5Z45
7cjmQK10s8RonybHR588l8/ZcofN8JLgv33xh3VANA4FolX+kvsamwVaQuwJkh+dDtnzkC/ymqvl
tBDmj6s0agacCTWQrEJJuaRv1SYoFMgpuOOQHR/KApxAmlrdLRGqd3Jbo1gpBdqAtRNq5zLAnDtE
RnJnjtF3U9HJNYK69cj0QKSUGtZbPqX4M7OjDZ/li2JH9caZhhHhnNs+FBNtM/SVKyOL3ee0rdX7
wnRv8kxV0vDWo+KTZ8sLij/YlO6javfusxNHn0EuWJcIbLsYxXPyf4ydWY/jxppt/4rh9+jmPDTa
B7iiZqWknKuyXoisifM889f3YqiO0zbOwwUMgqSkLFkSGRHft/farkMYXQMqi/wQwONBBm/fF0s5
j0PkYXhhk9r05CHlZmCUXR6tkBpsWcpnZLbp7QO+ma3RtxkRXrBzEQsaj/KvWU79BkzNPMt/ag6t
73UYIlqbwgdSTPlyy2U5kC+bQkSAXM00ALPafwnGxnxfdubUNt/HsflSWKX1PrODcml8Ixt1FWd6
h2Qusq5V7PoXNIX6SkZJGwbKXvlAszxgdPq+LcSxtWwkkrlvYaoEpSoNEdIGgcD4NOlKe1/E90Nk
Jq9RGWb32ox/eIGE9VOuHyZFxIvJf9XNY3+V/C/bGWcoWwipNPLd7uW5XivtY2T5r/KoW8DZalA8
F1V/UdVIPDDdsB/xfx7RAOePUdXswSNB/uhD7diP1d0vVS2n7NyZ9kPIDGIE/4ePb/yEcauC1jkP
V0LoFNBJYXGwGeGPcd7dVWkSo8pTCBzSjJkOzexvUit3n7Llp2pUpo0R0Hx23blV122oWqvZ5lvz
mbRdLLPKFO4macg7IYYhcODkyEPMjeFl6KAR4+k+hz7J2pUKxyvsWiUlrkr9ZDRds2p8V+yGNnXu
izyD6Zj09fusR8xHCyN46GxTuUOCj7NjeaBUo1PWoU+0jTzfQyImD5zY3zCmPKaJLjhNMe09gTL5
mZQLfu8Zy7OhMZ/z1lafJ9A/PNJkbg6Uteg8XFlXlSnppU2s7rl0tdYbhJ0cpKnEjTsfPTyBXNOI
YzbT8mCtmeTXpOmSh7BsfNeNcEIxQC/n4ZaFXpFbD2QYWOeRYJ+bKbrwq3jFTAjx8FxbZwsqmjfa
XHo3ytXokF+yGL66mfDfgXwrFt7juHWTPNmO3JvPckP1/K22K3fXkDN7OyXPN3GONDXowa5TvG7J
TaIwwnyvXsEgYNFq9V+UWW33CJcFmHvRqudo+CTdvHhUD03jYLpxw9AbEMKd+7GfHxvTfRaNbr2l
1uSuKRoHRyUMp08dLSlun/ZbqzTtjt8j8LCgfSxcl3jEsS2fNEcQ7VXk/cGpbeN4U4wHEPL2N4iW
EZgwUG261m0+7ho1r84fe7rS/fWcmQ70cttGtXZmQ766XhKIlbUY5mQCulr459ZK5qsSgWAg+QG5
OO3jVVF32WpJzFj/o0b9Ua0uUFWs9Wyx9bsVroIlYv2Ws26W7dnR560MYe8DguSHyNKZURJIjiAo
f478pN/UrW+ccaxPBwZiZT87urjQ+DHXSLRWxWDMByoo/bNTE2TTJAld9eUQ90lC1IRDtnCn9s9u
QpnzBjVy/Wm6fa5m7EDaSK2HsrGqS9UjHpSfd0h6oJcp/nTO9Eh79MOGuSvfQ2xVqodQ1LPm0Lwj
K2s4FVHaALwjXMgQ5FHAxSlPuovYYh4dmHaKg6cYWV6yQN/mMarerEDrPDoy/UGpUgSHUbZFZx59
zuuhWg3lWF2sfgpeW9Y4JR7qz3RdqhNIPIonXVk9CjG/j3P6KPFwrq+dh3yuPs+9JtZWy9ImaZjF
x40DJd/NvxlWM+zq3BnOEnoiDyOz+ClPyc2M9HN/87zEDQJv3qj/QAaNKNL0IVoO9AmblonPQz7k
RtwaQ9eZdkpOlkliad9KJxrvisIyn4YEQ3tWPQ16yMGP2ADFYvupexcnAxVekMfgrapnI2ktVpbF
mbSg4lHPLKP66jhdeQhwbFqWof90yQlGAz5+E6y06MC7DevA4msrhpiuP9KoaPhBfxOtS1V0z5M5
Jozkhn2aZn64JO944AMr82hmyXUQcXmostdQKbDvdkNYrXPJ/kSb08FvYG0UmzncG61IIDuSelb3
CDns8s2JhL5R1HTa20NZvSVujUK+rD6N47BvzJg1bqh9pzid3DtFVd7Xzr3zQemfNWEBMDeV7kfi
J/5zMEfWSkBceJg5ewo6/WtHTt9awsyJOBBezSTpKFmF9YytizjOpJzC47DQsqRUetTn6BqrKzMb
U2rYZrIJNbt/npxZWzd2RqgfWUHPUTIimp7bCYkDjw51Y2zQOjB3om/rCWcs3tsa4OMCqLLw5ZAb
NirPMXwaDCxWg/VjSq5B3mK4Ec7WMqLyU5927RocYX4wlkM3zt6hRI7XJOmUS2i5bzE+NEMP63Ow
NDtli3M5Zat1TeIVSNSbvEoXLnhgKgR3H7nKYUN5h07LO6rt7TjcWyG86tmy9HvIfWTtDPmb2gLb
/zhf6W63pkbtejdaqp+bD7I5KgKYJoY2v9lVj6ZagbriB1Z7iHtMClOq+F+n4icQLfvzwpeRXQV9
5LrCvmau5WHKKK0ZYf6XUNiMUWI1xtO0mYaaui8iFo96hrYbUWmyWOV3PQ1UfjLLMu8Yr4tPGWPu
pNTpswbxeVtWgG/TrJs2rAv0OzRoE1dzWG8D4DXPsR3RbaVUbmqlCguvzJ8JVO9JsgidfTO42XOt
gnYR+sI7HdttrYrsU63jmYP1pjxCjBiORaH0Gyjm6auoxUFa4Mx5Du6IQxpWUi6YafodOQDRypZx
UUVZLi7ElKBWdUY9kqGxCUbUROGyNy/nPvaCoaHj8+fzKHFQfoz3/3hCYZEyM445oe+GempsbDSa
kv1nh3khvlBsVk4ROi2vUnSX1XnPLJBvmY+xLHoaq9M7DujoLBsAMU28TdWPylYejjrVXyvtqoMZ
D8ZVbrjfvCvgtv5ySqVwd3Wqtb48yR4ZbwOcaztaTpnXq4gdVV00j1j928cleDAWwSF0hes1gV4f
bfxn6ABr7WLVebGx/NJGWBqEXuQP1hsO+efKDZSfLmZDV7ni1koe+tit7wuhnuXy5c8j3QThQhvE
3gYGhQRNoxmAeIdgUdvGlRar05avM3xKXDVCz22u5KpIrpTKERSPfIY8J5+RN6zPBelYNmGrB7lm
KJXgTmMNfC/XDJpulauxbCHQLSuOJOKan4U97+WjaT3G24qeBHC3tNnlA3Jbip9z+yWwJrgytaIy
wUMn1ZS1tSsNAy3scpileb22liRJpWyds0lqzIr+0B4XRf4G1DLc8DV0dwXa+LPiDkwNetf9YtSO
V1iRw1KIwRo8/EiKYVs8ullGmVnQeWKCoz51w0JBbPzou9tEe2OKiq3pMxUoInrPvC/9kStNbJIu
oe832IjaYD3uYypGF84Vmw4M4kZEsYunMRdnO6muddDNh0nt6aa5pK2vo9ABGrk82qY/cakU/C9M
EPKcnOgGn5YV8cn0YNKoot7XueMln916y7XJIqQlmY3b/3buy+lE9+XXRtcDNOx5rI+Ig8xrRJP8
FLihAyx3uLvZ3eRhnrR3sz6t+ypQvYbZs4fAFzeT0WrAFuSuSC+gx1ddHbV3MMvCcYUJvDjLDZOd
4tzM6QBE1lS8CDzBFBriKjvJlLbUjTkn4UZ2l/WWOAFrcUDUc2089DkssbnVXoJMNx6mpbGqvkPy
R9SW2CeJoJIuxLaxu22vhY+COfZV9vkVI37MGkzWM2XDi5H4r4MiHuTj1SILGHm2uzw7DgnoGDrz
2RLnxhDKqyHm+cLCNGViNmMrM3oTtJbxqSuMYq8v4LXZysxhrWq9ekzlbFNr82uaNhtluSDhWjHB
HQFz2F1N42U5B8cIGxlSvy71v2dGZ59rKy1XEYr/NeIrnDpKpb/eZDORCLZGaJBTDhN5QgfMQjHe
pGRJVr6rPKDlTZH6g3NbnA5RPrdHslHfgll7ETBEg2L6YlA+2NIqyLbyvch3QBDCKkvLFrmGqp/s
ov2hub7Y0Huvb7aarJx+HYb1l0Qp8wclN6aHoDnJ18tNVQ1Qzs2FH+9k7lojDVQlcGcEhu2QxiuZ
mfRXkRQisTqETfG5MIP2OnBJMUjBvSTFOx3VZ6e0hwdhViR8Mgn0KrtGoMMpghPU54ZY5xW1TXgg
kENXZaGIXT00lAdJSQcIjlZgkzrNI9aqDJ17ld2Z5uScOxJZSM+pq/cqzz0RgH13aIKuusaEyplF
2jYvWJFDyaPkpSVASPUe8WA93dOYvZm8sj/tXoob9Jsc7byXV+2VO03y/W87FATS25lhIW8pQb8n
DYG8k0onKHmp/rC6AupQCbGP0z66K/Lqp7VcsHLTgZk6WVa7VeT1Ks+1ujNdypo4crUQV9U24o3E
GlqDOt0HlD1Ovtk83E71SX64sTRv/c40v61ve1K2NeMUEizz2WBkWux5bQiVhgU/4SDMP7d9mFa7
MQp7FgBRfpJMyYyeUjeYBS6eaqI0Jsw9Ebf9phgjy8tFistzNt0IZD7Mlpi6M67TFMGgbURfDaKJ
C2cI3nRtCsinWHI0QGLuSxNomtS9KUntHORhNeXFpdFYGSwN0jkj0cZuyZ2UUJuPcwilz52ePBhO
cZLC4ltwbVejorJjjdZTfKLlShFvCotL7UzL5bNY55R4DLdoLL9FMnEk6cbpIJu32Fasiy3G7Qf6
Y84VBtCQ/LDYxPudIMI/dW3UPo7l9NUR5nA7SpD1bjPQ3Gu/xGJjEBhx1Mq5XCF6ooOb1P1Rcix8
FtancCwfJ/jM97+KnGPF9F6NSS6uHLRYizVBbiRundoA3h9nPjVRv7+FFpJ1aOKMdot11YgOoDcz
syQI3lKQ1FcyoMfXHoEZt4U9cQ9Ewi93lrCrfkBcyk/yqE+z+Aogfisee6ed30EDaet0CkEt1XH8
2JPTuJIPFE3SrvSyJ1jFaHuWW229kYLnD3ikPHRnnQUqq/KtbsNC7Mx6P8AOecsbIFMLpW4SCrGS
rujvor5OL003rPhQaCRYdEsM0rdvex/nhhLxUjtZ+AHt8BEeNznBcxncQfdITqj2il3TBuKevj6G
IIJLjqVSk+xhC6/oyumLZsf+Ju6IjVFrN3oIU2OPMTNZ1Qj67q1iFmetoL6cV9r0JSu0p0KZ8pVj
EAIiK3CWnKcpmUsjxczFfjaqO0Px1c9REtnMjbPizNICjR8uBmKSAPplbtQ+O73NSGlG/Q/UlYzE
iIpMvVnPhHGfokr9tfk4rOyuPzJyiIn4ECySuICqd8gX3+SO0wd/2akQQidUi9SW4DT4Ku1itc5x
KXPVBc7zreKjdy5+YSoA26FPFFJezexwu/bNKA8uFOjgc9bFsMFNUl6wRZwlEIo2EhbHrL5KIBSQ
eoE+ZnhNNRQiMhmpHAJ3Uwutuw0C+XIYYhjdWukZjVH6puo1xoICaUYb7Kds9r84lphXM5Ut01Ds
+0AgI0w0Mz9oQdFfO+HAkGnSiAU5NqxA6DkIIkqock8ExvjGkhRI2rKXW2hUlhqSB50ALI2bw9BH
4+lJsKHVlfje5qE6tc4IUPUBkNrw6PaTdUPhRGFZrpJeU+HBKcm59lk+Km722KkVk9PeDfxVoZfp
Qdo3woYwIbOenzqlvlKspJyomgCPDFK2Nl3siIdA8+Qzk275QWrqNUPCf7gxl2+XZ4ayM+wAmEsk
pi5UUmVTf+XOsYMakDmT0rr9HQGQATT/5ThrRbtJBUurMch/PVwG9jNWgv6gk4dwlTZoEBr9XF7h
6U2bSPj2IRH+WpqMgspkITPPVCq7kNoYF5f0Lc3V4G7TgUWTtLg5mY5TZFHNAu32sojRSNNmqHv2
wlBIfeKZNYMFs8vsd2jn70U3GlfCP8ODGFS45jODYNtwqc6VO21M0Y0bORTGahSeSYEJzqppUh5p
gHp2prFC4xS/6z4VVngvwVVJjeGIuOoLsyjNa5QwvQyT42//016Ran99tHgPjU6sbhDTsRqiY0hP
VkoVC0SS8GXm9qxlqX2Ri0J6mC+KHqXXNKq5WhfOb6TSu5y7VLu2kRMdKIRjjgI4eV8E3Ven1h4D
O0rQOxJ3L/dyHMteSYv7PPftWSqbBzvi48um+aZslgUAeU4TtKCib9USsYY0ujkRChKu9Kzn5hPj
8Z9dq9nNYT0fDC1I76kDdF5TMStpZ5EQVOFTRhJev1SSDNGaT2M6ur8KeHs53EmhUM1CcO+0JcSl
hUlSGlV/vjETUtyx3mhGP/kXx50EyzuaWu6VUlcPwxLlYkRW5hl1o6BS5Ia5kicVdA+TPxyzFueW
/NfreoIpopOOmC81rrTDElm2Fr0g3pXchGm74+7XHSrRiru2cqw90jd8lHFafbZuHiAjfiK4CjMl
Y8SZWkezNwMk+CCWaJ5B6tmJqLaeKgWEQT/0Obb3rN53oNLhCsT+HbPe/hUOxkrpKJ352YtbEHaU
CF4NdSKDGm5YT7Qh4PDqz04UWN9nROksBPOvpmpMXgY9jcCmWVsJHKJ8jnr1Se7BZq8/DT33SxHr
IGrrHkn+Mti6vPbSQ0NxpCVIbRrzfFNk8Wty4CNm7TptkPODblvFvqu+DcSLb338/Vt10jY3akrV
hhYkH/1Rz+l0jBUhR0IT9mdYUkdLlDXB7fo3J6qCF/AQ9tapEnHorCi/72yt9Doi3r7ZwyooJ2Or
68RL0y8aVhDu2s9yb9AwOrZTfpFTHTPBTNxSKSJULcnuWguUis2fRL+VkiNpweooSBc5Kcn8qHS2
2EZG2r1WinUtdVcczBmTj2FCCJmckG6NgSMOaxfa0yo+pDWCC+FA0aL6Vr91wE0WBk89ZuZWoObd
y9Oq+R9PD909QXf+Q64Uz31aR4+JsmqpTyHSVzQUBEBTPAsB6DiL8MHt45jSGeE3ldmJ11o1xCZj
SrmTh4Q0xl7fVf3JDPIFXhredz6sNvp71vcUBUaCOOzdAJ3vUYtOrr1Ttce8GfRtTEj488dzNUIT
GKyLdzfVaDZTqz2NehE+5abfbKkraeucz4N+I00fFwYXTHYidVwI/Rt0acQhtP+2e4ZTDO/UPM1L
/0MGxlS3zshM7E2d9xc5ccS4hpBQDUNk9qTgcPer6s2YEUpD4XMBRLgTq8bBdsuTMARF2gXF6Q5O
fwomxswKHc5RDsS1Xjf8/NBbEJbM3FVYXxKzeiyE4774Rkj8Zj3Y+1QLSvpptD9Hc8QoMo84Jya1
u6e0gdj+3wDDGfzEoYvh78pzpmkCEUoIoAzHaXGxJ/R54pgaUEKc0VsYlncUJManckAVhPAeR0Wb
hm9prpXrjgXe0Q0L67N978Zmesw7lkBKpg2PoCI8YYm891wWuip+mAdiM+mZaS3hzOCf75qlg4sZ
UEMrA1bYLuKf0korN/KjNl2eOinILOWaAs7ul0rXBNMH7TglmTj+ZdRa8l5ismpWJiE0e3pf/TPF
5XbHtB1pz3IYLd3hSHN+yqNghCc8GuOlyfRgXauWvbld9ZVeVUcta76QYTWvpwxNVLVoaqtFU+t7
9mga9+aippWb1jJfStuKTh+nMhKUFnRioivJ95r7+pI1nc+YXRpwVJt2DFguReRRuplZblt1uRLK
1KFLpC997WWpIyzIHV3TvYF0osiYzsNZLhIbxw8A94r+LFEWTPd+PfrxPPkUoKzD7SnygcByISvo
lX1xdOoyTt+NWzl3AZaaPOQIIeRRUcJl/kXnBzi5i81PY9G2dNOLypunuP4Z1dn9VNLyjsuCpbld
K59a4li8WR2tp2lMTbzAZXPv5PGMipRIsxSL2d4Js+zXMDa2SrIplhLLurSnc2Na/XG0MwQB1kLi
NicVhY5GmBQ3iZdMTOWWsjj3DTN7qn1yLxb6d2qO+ZOWTJ5oTCaXA7P3lhBorw5tbSOTIKkz695t
HjzM/oNRJYTaLdURzSbhDWhkcPtLNnjT2yGW+PapqxPP/fOUfIF8xsfrgzDn9uriDHRzgi3o8Gc7
fi8vcZEBsZXnNCLLds0SSI4SPXxkzv1SLTFvFS38zdBiDhQpwbAE9q70cVibkGLfRcKn6bsLesUn
8q8lR21f1Lb+BL0NsY+VWN/Kvj41RhB+HskFgawfpycMVrvecoadpcEcmwGB3qIvHKXbNqkrPocB
fZCIMKOtlWWiPTA8dSsprJHSkMDvHJA3+lsxjM1DYw1H+c6qJiY9uEn8Y6Gp7adIMPle3rGLBoQO
ZdzvU2FnzTpd3SoK8RGBVv8U6ArMitZ4kBBOBHukCg7WsvjJwYlZqAVuZY6uBCHDaLSXX3GwHEa9
sSuoyWzMhRDXFrStkxAI5nIkN0CTiYErRbG9LWEQYvcrJ1XLT7Y5rQ0aOcTYzAzQFZWAXDd/SJ+V
noQ6fWjnhzKE08nUp6+ylPkfi5ryETO0L2pte3zoS7OZS1xfNiBxmPjBHZWnPu4FLG7WVqeWIO64
PSitnwBoJxXCH2JnFwWqcoBz618qftrrQG+Gz/iP4b7/NPRBvALY6I9GkcyePKxEVm47w9G28pAJ
W+kh3TD3aLmblWhs2FMEWks1T0gK3MpU4yX9saNymJTPMI9GrBRa86hqtXq2613RuiiAlDw81mNt
PhG6q+2TwW09fwr9u8AeXmWUbGJEE9nFgbUPTeyzXrQcG3qJv8wJplU+TWQnp/XNNfZhHcv84S/n
DU2cdTMKEXgh0Sh6/NeZY7x+KDToKqT/FnCQW1+i1ZDCDvmMqHKwpxFSv67cnuZREjU4WHTcjq6A
bGo1yjH6EyzedsTn4CD5mdrkoBZqV7wgMe08l0HotifPtXFzQB9aIo6sqAtBk9jN/P8dLYOCetCk
06Y3HfUZ53G7SojN+6YRDih9b52tX+1SjG+oBGdPJDYRd1que7FB7gUqL5R9S3iRVUK1jAazPqnK
YL42k7sytq7keRhJliKOtKKdrADpDuFfgWau3X4OsfwxTeReMZF3pJTEQ02wnKNiPspzctP4sGh9
7CTCqLd6TgU8VS0M6gmTvIvfxqQD6eN9GOST5wTheNQn49sEYeapxf51pOupbwKV9RYsrpivdBUR
v7lj6DS5fxA2Q/QCvVh53LVDtg1Epe9KFg6XLIEJYGtI8/oimHfy8OOByKRqxhfxDR/KRCzblN/L
CajclB1KZI0ZWUq4nJzuE0AfnOuxK0+lqnvBwkAc9KC7G8BnySO3ZRhM4w7uyTLiBZV/MCKXdqr8
HeLJpxyMsUS0BMbDhIAa+LHElHtOl1P30iD8ycMQoXkrMv9YI66A0t3cycLyrbo8AOaOYGeR2Atc
yU2q6Cvtj7s8sfNXSnrpPonJVzJNCOc3q08b9vsaISJjj0q1T3fbap+1o39J7ezXpsmSFECGQvgZ
DdZm2/QAz8OofxxotKz/015R4WIV0ajuaaaWGXllLsSRKn+hULHUuaMQ7QwRDA5aHnZinVjPlarc
N2NA4zew7MO0QAjScfgUah1Si+XIzpGWRDNVk+VotLUfbtdP2yiqjDuInMqNJzDZ9pfGrstHvQ4I
RqJtgZ6festtjV5ltr9V275HUFkK+1ir2krObFMzPECiHKFKYmzTi8be22rifGrcxpMYiGw5ry7n
AQ8R8GNc5Afe61azLolkWst6fmhREf7V+aisioAaPsTK8L/Wo7B+fc7y0yXVT9/kSt1iqB9/Bo6m
XQeA0wdHY24vB2Sdr+t2WMWWv8G4ou1UqnAboLrpTg4x8jAdExCx7qR7Zez3n42hp5BVM3FZwEkp
mtm7wBL2fdMjZ6rovbz3nf7dbA390Wx0/ShyPhz5AlNdVvHRS9bkuCHrdDu4VXVIqBm+kNhzrXtn
frfdjm576caXkrbr1bFmYthMWtyR3WeXHJj6kFn692VHGNVtZ1rODEZ0BtZgfJ/YwTFv0hRN3sJO
bT0Vjt7JlNqDJDyjFLUfZqKmn+OJHJel5175vn2XQwha6cuztCyjElrS65AvisKxZX7bZ8Qujv2u
42s9WKkRHlrHKM84ISsKg335YGVtuh6o7730OUtHJDD+lwI44gQ8/GfL6qREYQReU2AesRFqGe58
ioNxuu8U8ujyrO+/JnV9dWPNeRlF6u8MAol2Kap3E+LNC67VK6b64kHrlewlAT7YU9D5FNRRcLGA
C90O+/gi7X7//W38n+AHiKt0Cgj9+9f/cvytKMlhCcL2H4f/2v0oLu/Zj+Z/l1f9+ay/v+Zf66f/
9/zbz6L+7fy0ff7nM//2Qv78r39+/d6+/+1gk1Pnnx66H/X0+KPp0lb+I7zR5Zn/vw/+9kP+leep
/PHH79+KLm+XvxZERf77r4cO3//43cG49d9//fO/Hlv+T//4/Tn88dvuPfsavf/zNT/em/aP3/Gt
/RezUxxeJnVyyzV0iBLDj9tD1n/RJzHwzSomAH7H1H7/LS/AFf/xO69yNMsE7gvzwiE7GchBU3S/
HsJSifF24dQbKn/893+/u799Sx/f2m8sYu+LKG+bP353/8GZXt6VyX+kl2m6phmMwb//DZ8cOqmj
1z0qrDjDRh8nnzPiOP3BhrvY9qSNn9zOIdKqMl79MDkuLe4RcP8MNHNW0m9jqd1pMbOtCXZMnGae
OarNqsjKFzFFg4cF872aEJ/6jtcL0pLUsPyShfbiBQYQToYojvr684iHpx1AOoaV+xhreQEjAAhw
MUOLqpqayqWCXGLZfByG/UCUp091K0DydXvK7XmUc/dlhbB6BkupT8WzrYfXGkrMtt2qtIRMKvhk
cQwp6cNZc5QvlxtLY/B2kzLdVM4Q7zX0XpnSNkh8qXGv1Rr7kaF0lOuXjdvo0zEc67dqdL/G3P7L
T36YLkZ8+z43CaEDPVsfOwMOJUSCb5VmrLrc2ShE5mhIK5yqgvUT1RFusBkvRxJoBSa5bNijcvRS
XDUpTTorJ84y2uSiU4/9rCjjXu7KTZIahDLHYtW5Ey0qq448WwnyjbNIC9rybBbp935wir2ldOpD
oO7IX6fikOhPls2/Jer5cxwgOxcMvEx5UYuRH4XwfEL1bhfE2k9lYHlzirBaqPHFatzy3Bf1q975
8UNKl0kxi3nf6PnexnfkFQHUvuVNEHzVrLtGvIc6M4++e6D9UazULCr2hqAQHCr+rlGwIRXkS082
cQCtEZpeajaPTkmQtZvrz12f7eaaoLbWmrF3W+nnSlfLg2NNzhWFGblXjX3V3eohMhB4oAMZPZ3i
y6oPlF1KAvdKURLtKZn9z8D5630ILnTP7A95g/UpCU1SvGICIymCeHEt8nUSDETVBX3raTqUX38s
X9x01I42tYhVFIeea6D+oKH8E1ykcS61dW91rqcV2ZeqJEUPN8SOEenOTLP+VfA+fLt50JPBOttz
CgcAAwmVrMlflxUdyaIyDhWhy2vVgR0c1uYS+PvsYsc49aitd1VlPDvA1e+EbhUgidz4q66F3/By
NOtWiGZjcEM52i79xW5Jxx2/DuoYXHW4CkNDp7AJla+T313jvoEzFX6zmJp5IfjS1ajowEQapKWO
qWTrB7ir4avq5udSDbzI1ZMDMa4RknjxTlkz23YVSsjZ4mPWHWelLMa3rMdkp5qPVqyIu7wLGg8O
wTqk3rHpNb7Zuu+JnreZYWkVnFzNtl+iPkp3yhJ70JXthThEinGqSzm3sErGcKvbYrNdN3WG0KLW
ok1Yh5uZ4ZneNDhLN5xLwA77PC6SO8fGD5UmXDMZMVXZwN9UuQ68NtYOpB4rXlw5uzD3KVhZgF3o
If6sXW1bdI2/cpjbXJQJs20UsRqJSSnrej/eiry9IkTM+ZsDYlEdtgg/3HE/+9+pathr30o/xSzr
9VHLCfiwUuhSABwifXp0gphfH8x3iv/U94nAgBcQ7PTMaO+sVPlaKQ8EKdN6NDJln4XzPtTi+hg0
lyGmCIzn+IQXBfVB565UJ2atAlI8ZqTwyDNb+1jNWI2oKHsK5+CYhHeolm6v4k5z1pTsF1lKiWwh
pJuclasmI6rYZX3HLyb9goQi98ICA2jeuOa2aYxmhWbKWJXQ2ZCLZlsld0OwXEwYh54gETLV8rVd
1xfHnEloN0SztmKbivfWvVcc5ULFPt9wH0n6FyWc0nOnTs95VlavFpFzAzATYZBRMIkQMVchLmNh
f1OsWBwt36GB2IfiMLcILZxI2dCvfIEo5zlgiujP61s/MueNOvIVZVWw6SBEUP+zaX+izd3QOfAP
eSmo+drjvVUhOZ2LegPdWsddH0JcMuAFmpgzW6s4u4RabOcMDjyzcS9PautR001IEP2x9A1i23Id
Cchkgq6kmrGJSooPguYiTs+owq4c1EfNDl/0Bj822UIhdTbCMGnMs76+G2xDuZpVaW6TUdzDu3wI
Eb3sZ83dU+0cqbnQ2J2RuM29KB8Kq9vVLhYrC4zFziqzH8N4sgpHR+nH51+OLmzIGJI8cXwIv/JA
X6PJNtc+hUp4Mny/aq6ZXjJoPxjm+p3+OPtudC9Ud1dMfb3TO91f2zoqvQgYeWHQLx4h1uw1XZB4
TXQD0Hf8MOAQ50PaBfsEAhcVDn7JHdqEbVb4KtPQOdhqdVOf0hkVde7rrByD+Fj0Oto+Yz72gG/W
1pTpG4V2z06vIG+RixzusDF7KI6DrcUnvrJJKPYa8VAoo+kBjLoGTDwOmj7FpD53z7R6KAdm5Iub
Khk7oqYGYII6nQq34a2e47nWvdZNIJAKZz9aA7zpcuWUys+hqmm15drC6Eeo2Pn/x955bcltZFH2
i9ALEXCB18xE+jIsR/OCRUoivPf4+tkANTOsIofVM8/Ta3W1SFFq2MCNe8/ZJz8MRhXdkniwj5T6
FqReLNryEsfqoWPLcsJZnaA47aMDmfImhfrJsCqLIRkPlSFTrgBUUk8IdhRlb9FRq+fPFRnRB/pv
5o1jx4/o4NReH4th05vtXisSd7NIt7ewbZ/7cZ52ZCy/OIOsCH3SUVRpTJWy+dgFwr5RQp+RjNEU
svrUi4p4vmm0+pwSYRsHKVQ5Hrcmd74KVgT2dU8Wbx6eiu4FLKp2l4Y6fB/10fAR1oXkFW5sZ/pu
2ZXc21FGX6G0i6vpN0RpOOm+wbea9hYjdCYHmzrCbp8zPFOZ/gwGcmB1ZB8vs8n3eCezPkcgbI6E
orBap8gY9bIpz1o8veDzJpeZ0mFPBkOnA50s0Tx9kHnUHVLFiiib+sAuPmDKG2+jsStOHfWAVtj0
dI2BRAzG4sce1vS5c/n0jqN1qYqJTRyIA88UUbV1ScP2iLyzN62sMyLzFOKjjhGcMbIb/2bZYbk3
XOurZRUO8WJLWyHPDqpvCLmcu4NZa9V5XMoptHP1eRROk8KYn8O9U2jMKP023XRiqM8EFfZbBU52
GzORP0+dss6lVtNchQJFSwG+QlDZxTluiUtTBh7oLDpM+fgPjq7FzFyd+lYJSEl5tBWam2xb7YNJ
d4MZEP+/9tRjH1b5eAM/+FlTTrYr2cYnbOGwtq4/IoWLlUwZMK+2D4yGX6VlDGoe3gs9fTdgZW0e
siQbN5GzuGZJus7P7fJDTOnWLEkb6RJJJdcZN/XquLWbTh0jgWNrgSRgNblrY6Lf7CGG3w+0vWvv
MoE3ff0BGOVz0FXf4BgWuzDKnuapr7Z9UCY8QRuwsMSawbzZEpC9DYXMN10HuaGXtcdLtEQA1rfR
ADQc0M4L8rx5n9O3AXJoIaMwd3GVShifxqPb9vUW9Wi5zzKKOGBpcEzU32EwEvID9SYmP2UrwA6t
vxLlvAVw0+6cNP4+8LRsedBfqtjMmAbjWkzKj02M2NwUCFPgfGz8kLAaEXUKZ9YXYSUua2L1zaHP
v/GL8UsF6H8z6PBToaYbm2zoi10ka+yPgblBXLBB55dtq44PUzMxYHTxO6I4qejw2LdVxrVi7INZ
C80M47QhR+fdtkw84hu9djkTHFA7qiqcfGROjEXhEmKlHayKHmbckrs7Ju6hk8G5IZT+grQa3XWG
SoWVvOp14xTMd1VHTEKvmfhcKNKRfX2HZ9rc4ap91vuWUnQuW496+jC4BzsnEEzGwY3F9sMjN24j
mmq8d74zYTF3EmEJze5yq8GTJs6hKvdzwcFHc3CbC5PGYZZNW+A1nsYcY+sk9AIruVV9TW1dJsmm
zOWD6vqRTIWWd8b3twLCACy6bTjw74mh0+U2crrlH0j0apGhjDe6DMKNNxMVtoWY871HTI+w8KtB
OvTWsp1jnYkX9kVyK+oRTI3uj4g8eBC8hO+DF8/9YyHj73HL4ivc1rMYhnaiMHZlX0g+H+4BRkC7
x3uvb6JohldYa64XRzSGClOdXHMgPqQLTMIFGJSFpdL2ydkZCjY/U04EVFvuTTt9qg1herVTszTT
ZEV7SLBY2UkKgYYc+0w7+AIFiNaOtxW+7y0yORau0TrGCVMYUzbXVLbVxl3O3JKUYEF6dg3Sj3Hy
W/18JdSItTe8IuJotvbUyu1cj+OBaAm5vCu+XpwymRDBGaGBGf5aLlRX8O9aTp268QhFVO2CjHyD
tta2Vuaa2y7oMY8ZBeQE2nikQI9L36bYDXBPvRxVXvO1GNlvzcbym2T+8eckxMIBdqpNDNXij6Xp
Bsu1aXa+rG5mIRPPTgimrUjPttWBbj3alqH42yYXYFdZjXVMQjqVNZQlE2wMGm+1q7Xka+2SMGGA
G9rUmfZPVSOqrlgjS1qsm4GeW2vat1PHKuKUYFxEZu2CHto/KbZfWwoW8CM66RUzaUh5/D3nlNc/
7M/2hwn7Lb+x1drY2aVekTnWEVPEhjCk9CJuYkQAaKhgNmQl1E6D2kz7pqfc6Hi5eSyLp8m1CtSb
XHGr4zHqiVsM2qdqDr+zIZgQQX6UaeycoAYSFWJH56Z/MYn9oSldeP+/qzUtXS2HjMf/c1drT7Hw
Nf/755bW8g/8aGkZ4j8Y7KG+wTRybEmP6n92tIT7HwthvgGV0zUsnT/1vxpajv4fHZUg2Hq0/xaR
e/ytfxtalksbjHJQwWVbumDC/r9paInXTDoyLAGbG8CVbEHnTCn7TRwYuyMxxqYZerCN2Wdb6t60
5nErEo2AFWv62IqSN4AIY3KLnmONCpkgoRK/Ss8mqENP5Ztjt+k0aIw/XcJ/W28/t9rkEqP5v4lP
y5E5tmvohsW6JAW/ft1p60g1Cmm/h56vx2erHcYPRjjcZdo9wVz1zgTIizYGA7bRvhD7UXwRdrSL
/dY5aZyEjm/obGjYOKvxhplPdKRv/N1hH3hTGEApupHu84D++qB3jdplTV3upVFfdTzdmyLsx/s/
n80bDuJ6No6gcyi4d9JA1fP6bOxR6/paLyJsAdpZNGZ37X3lZdYSnVHOHw04LRu7Ce/nBiXKpq58
vK59qj1mkc9IlHRvPFj+ZeUp5K4BI0ZTBw3U4R1B7MUH260f/NavX1zszDvNL4t7szuAE+n3fdj8
hdvSfh6ma26qeae0EXpQTwsHtLI82Qpos8LDu4GqEHr0RckYKctwMy55eX++CoIW7dt7CjLIQDtE
55TG0xvGXVQGJthDNyYVa8iOYT1dh6hzD7mAn8zmxqBOyVzSaCvrMmDQ2jAC+eCoKLqd6JHu3zmY
pVX75gFzXKIdXHh+tmHJBV78E44R/AyQtiJOvNKcxvv1gbICK78natOLMfdeVntuZ21HPzRPcUhl
s67lfz6MN3Gyy5OheNGlZZiS952L8vowfCscjbHAgGI6JSNZgL0wEsJxCyI63ev9QMqkPp0MImts
SFJ7keHMGLAkOtN92tfJwzpW00Rk7XsGN+lMiW66/kVoBFo5KZ/gFCBqsYS6MSSA+s3ravftl9Cm
a+WMi2q9i0mKdZZQagIo9ZiIP0w4TNSZ3cUgngrcFM+mL+8Z5Tz++eTfBIr+OHkWOc5bWbyx+pvl
xyh1ZvPjcvJNF25aF5EnVIOTTp32WHN0NIGt5KVWEJayUdEoZCY7FMbjOOo9+6eaqgAXNg34zr1V
tmlvgavRl8+aqwxUfNtWbn348yG/SU1fDpmVGaSysBSbbnIMXt8v8EWL7srAXkdiyJ5Ofu5puO32
mAjsU1H0/9gJIbWOlryYJkSyKYYNn15snEBXg+HFjifS3KRurN8BAP8IPV3d2aNcstaSq06YzTaR
moDPkH6SU5qRCwSDi7QdCRuZ3bKDCv2IfxIyY+SnwJoWu1w2p/MlN42DIbiNxlAQJCuD+X78YeXA
D3cKCpUuwh6eZmfYJlnvIyPv4oNm/JM2vUUrtbMuBA/APFviplOWfHaf+rTPGoc8tsFvD45g+mr2
5aERBRVnabMPbpY2Gy6eNlbZ/WxirZBcjIuY40Oq6cm+WF6tPtC0HUiGXZoF5ncNoZDLIstA55NR
p+QjROT5+EQ5RkXqJVwnqjzTutp+sRlC2MGOPUQH/EmcMpQF3lRw8Fc6btE7q9ObrJcfd1baSheL
uID/fbMgVJVOFY31yUPtGcAtylFytOLoTzUNr4QC0Rq0AngiVImpPa+H5dB30qe5JTK4jQ7EvBaH
maAxu0dP2qLRe64L8xo345dO4o5zZTVuUzqrH9j+b2QZ5p5O72ur17hYgnKuvg/srrAVh4iiL3Vn
ffnzs2v8+rV3bUsXNg+wsC1lvPkKVXpBhmxAFAMZuXxwxOzgIc+q/F723xgBUPQSxu7iXsPEUPde
irMePfEuLYqW/gse31xTkGjHlgexnJxd3Pb6t2W53ww+u+M5Nh6dtB3vcboHm7QOjV2ig2JYv1Yq
kh+sbKWRZU9ujwx2ra5hQ8xHC5PRYWAjtxGBph/6rH3685mby717vdi7S8HkUuzwX9ugoPp5sS8S
VUakt7OIYtLZj7ibmFTQ0qWYqHYtjcJw2ZH5Ixmn+hnzWfFhauu7XHYRb3dzNeIwu87kJ3nNjK6O
43WhLwMdDGp0dRk+503Wup7BxNCrB1SSsaHYO6oZcIpctHNV5t41wfSEOOexVe23CanzUWmMO5LQ
bFDLn5OCEAYcKNnedhJ7Sx5XeCp9n8Y/s2tgrrwEKYvboYhMD7Hce6x++eu3mQXY4vFgLTaZibx5
+kMjG4s4qgOPctQ9kwHUbbS5YlLXEvHkZLN1ASSvPGzknwLSpHDbjP3eT4z5qrnpgXxUpoaaCNFD
xPezt1pSCwnyOeJq6NRwlwQ/8KXJeu/Pt/a3B+4QN6EoF/HcM+F9dWt10fhjJvA7ByVG2mCMAGYE
Lg3nNr4LCkPbETr1t8TUsl3CNsN2V6EegZeNqQXWMnaHPntupHpIaxK9galoWYgLetm1cXMf0xsG
GcF7WUtLofPmcXQp7SUDbYbTSxH/6pi10alouSM1tRoojtkQbvtPraIDG8ZT6qmgGK4pezWMKf38
WIp6EzaAOHBBbRrH8fwxfbKXgSSxKQ9t6PwzSqkfq3DSyNaaWTrdf3ocjHft8sP0jwU2vMvo4kUo
6HEh7AGT2F71vMQNYvrqtsobjWU47hDB+jSrwZVMipzILKCXOZDGEhL8ZMjavjq2jTuXT56qq/j6
zo38ZXWi2scLT1ieMmzE9EuszE8FWYXaOzNmRSoQLIhtnSEUA7FeYTgWR2tQPuSbl6TAoBaSYLBX
qvvUAKg6JHOldml4M6TD3UDZuGOIhLp3GPstETHZyS7D+zbWvHWTsva5AtHcZWH+T728y38+CfOX
O2uxpeM1tR2KXDQCbwQCLpHDgGeGeSdHw7nWRlHuiD5sr0HUPUzGRH9hIqu4HHidxnikVg/lDVYj
ugjJh35qb0o3EydGHg7d1MI58qHSDsyAoZZKK36aRfJ3oPvBYR61zOvapj0PPABEKQCWR6wcYQdz
DoEl0LAG0gA65wwnuUBwFG2+m4bZiTdIC/4XtaJkW/dDhOzkdFpyEkCOsqhe2tz+XpmO9YzL452r
8zoZiE+srZP/ZJrUumyJhfmm3ot0mU5qSWMyKvpuoV9riwnaw7ScPAhI4Uca5zqYI2lsetqi1C/8
GHTzK+MfWP1TMZ1W+5Y5EkRTmom5zxh37FMMT7Ts3I++3yeXeRLyVKUMuUdh3g3JjPM5owcVzNAe
VrukTeLJvld1tqkoPGmeaEy9iXjFp3ErNRIzJ12QGKUXZMxPZyMsmpu1v9QT1fhiuvqS4KvdRFp2
bw8c6lxMhseVfOI77t4rkbfbUIuidxY68evFE8zELD7hJuv0Lyx92Q+0w43EIqPDpgk6E33qkC+N
ydeEzpm/2KuVHzYUlZJiyxjMnX50K/1T6HP2jP2nLzFWJsbKWwGdYq9Lf94KQA7vbN1/3eza3FlX
8q11JHf57WaXkKIJzxTDuR/u6aFlx7nK9Xj7jwMfd11pR1rxyadcQ6NYuOPHufXLA+r1EXH5HaDz
6aAWE0cVMizUBKSh2IfZRTd4Yy+/b0q86W2f0NVf8hDDpNqNZmNdo9H+qsVM1/nxnHRY6QcH0lg0
tgB5J33ECLlsI0Yy3gNNnjHV6ttJB4GXJ5H93gbzl6XAZrOP9Mg2FVsb7tvr9SzVLZ5LFLpL3u4O
Be5fWasiz0FLA2sqVtug89nr+ZTA3PL8MY4hJ/dTc1ka7/9FR0X85nhcm30W0iVDCmuN+fxpfR0w
lBloGsTO1ceAUJFQN/AxoDXCKy02wrXE0TT9HAI53RCIKCXJ20bqGbHdHhkpzJugM/R3tlPrevjq
S2hL1krLZMnHlkAm/euLNITpJAye7B3q4HqzqjFj/CRbWzf87SoBjwur99Y3r4zNawJS74gDA0eq
j4SjgVRxYhg5HULNSAA24+QzkgakYFVeqgWy5XQIacL5nZu7CNFef8FtKSiCFBt2C1OGenPcUMUr
147QuLcx5ABbjXhkqqC6rguV3kgB/kmPGYF0xb1Fr6XD+NcXtxC2tuRnkTo2jDYLoEZQXSOYtqN7
YLxjsE4b5zW5u4B7VEXgVgOuvDWF7RkpMVqQ5Zs1O6g/NeoH8rsa5McD0OHQxf3TWc1uQJFMM8F5
+PPazW359ZT5ni2fNxerKif9+lYBykooBGx9N02b1ojnBysOe7ZIPZKngfFNjGviS5wan1hx5wcs
z4yw2AwwkpNbbQ6j29Ff+AhheKNZMoAlweiARXu6G8xDzkds3d2JFAkAMJ6jlevGc9z15BXlTBNL
EgTYYaB8GfPyY8kW/NTafNdgzqYvaxeJhXiNnfQT9S1HqnHqHYf4vJJ6edlbbWhqgXhJhuoUVEb2
NJb8+3yDjdccJreihyJXq5TRSCM07uXC1ESNERx8FymQjCFZbns3Q+cOELDas0Wor03YfJmH0Tl1
1Bn7ydcdzxzn6EkUVfqS5AaOKrdtT2Um/ZNiwH5VccO7TjXaIuAvywXdKE0kOEYN8hnVCzkZVUHE
3fyxSqqafgjqiFbZwKYdRB1LgjKqfVklN+AT01uNHTlwRJWAUkM4AF7ATId2j//J3dYtoEBcT0cB
CuhQhuWwDbOQ5Borv2mTPuVh7dIjUfPxg+b4zr7j99fdXJ52TEednvW0069+ot1pygTDR4EACBYk
fCQvpkTOW4uXFVZnVPbmx4Wrm5Ze8XoNK9XH3pqkEPR4VcLYoB0pHFgPZXeynf5z3WrZrVbDsHYx
Qp7yev7W9CYfLssyCXNe2LZxQiLFUEIktpI+uTKOdY9WhIojWiIo5sCxloAi7IBf8mkmPAtN4K4s
0xolYjbt0CJn566ZIlQYwz5vfFBAE/nJ9E/IhlvmOgzbmk23RCN09fxCB/pu7VbY0Oj2ERbEu05L
sYaNuOepM3eriHmM/F0+Nd+GBWxKr9f1mijCpluNMNuHLnvqrFm/i7r5uWhCeBSRFJewxc6lRokI
rYPgxhDwRbVA2GTV13iIwLhPnXkr59Q6BRpz2XjI/rGHYnxoYwASeHKo5fwHkzbJuUwaD2/0D7tC
6i6pQQOz4yEhGd7uCF0So3weWroJkdEN9HvlRzxn+rfGNz7qIKYOhTu71/Wv2r79Ppjo3N8p8axf
+vY2emlliGXWYdK+e1MAW2OGDGKKQHozPeS9J/XQKIMOQpSl8ZSn0YZQvo8S08dl/ZtTr3EPB/UZ
3PJx0g0IDdbDj8KhsSr9aGWWC6i7RsQFbgj21F/oSUkyt4h/LZHHbfWkap/WZzd4Ns0WomVvAzJI
bAVjaMK6A7HxmE8O2iw/809sW/OrMpyR+e5Eot4ygtjHemY8AKGCURqP5rc5m160KbCeGFKUR+WP
j509qq3bTvpnBuRb35okE/8CxYkaLkHdTxuWYExTElZoa/r7NPPlNe3qySsdzNF/Xol/HdrY9NAF
3TTBV/DXKhp+UIxBAlNZUBsbe4lxzup9R9gKa5NQ1zLBcYiA1+Al0D4VDdsFtxTxgY8ShiHNPQPr
1PZIffPtOwf2Ou1pKe+p4Cyao47OUIka4/UXAuCcVHiukWYNYMrWG9Zr4fd2fbNLWIUx+ES4dv7O
7OPpXrJVX6mONlJbPWj00zwPPJEqoNM5pUq/jj38TELWaFb9+VB/V3eY1GQuknD5m7a7GSWGgyeZ
3Hdg3ha9vy30sG9zY+eXMl2ShmAEPmT5UJx8AB5kiInUq2WxDfOu/JjawyO6Puuij7G6kw0wxQxC
yJzU2t5qFU1T8I2a2X7980GvbYE3xZLJNIx7Tl1NyfSm1ZGbY4i9BW2J76S7tfE/ayC82LNFIQbT
TFlU9zOxKACId5YGD6HUMRDH5BLyhPig9WUSoQOv0IS9c2i/ufU8kIvCnvzoZRv/+tZjjKG5KGjy
rp97I/2UN+ZwgfYPkZ/Uh08P+PeJUFJE1GSJT+wF6przEDPuofGtwaDIir2uEnEb+Y06l6ksbhXl
3jtH+ZsSxnRZn0xnKWLgtr8+SmQnTtj6UjLUMIpTW+nRocgyUgf0iA56hA13veWQHoELotC0Inkz
uxXk8hD1XDsC5ya8Y9/V44ThH9zTn49P/ub4GPtK0+Hm6hzmm8UzoA0+wTKRkBpr6o/l1Q6jkawH
1R1bd/Syqvyxomtj624sRbgxVEDi/ay0fcz4hAVag+9YDrwwaRp+KVDKKMeYYeaY4/3nIGunK80E
MnKJEoC/63+RiGQe9MDcv3Mmv242jGWSAYfKVPayC3x9pfOMkMKo1rHdLbNhhU2xQN154jc/hQUK
vJ5O07ZpRLtTS/OhcOjk6K4D/w8ZhB/pJ6ioLyIqySNCP3dsF5shflNE4yEso3xjINzfN/n0AcHL
u3lDy8G9fs8MQ0lluOyS6FXIN20KVO6itml57mZWgoIYv+PUxVeSRtytqeLOy/2GjN8YyQVZA4iG
h+wgZ22hnJcjYHRWrzQG8thI7aEpMtBFZD5FMeamfJZX10doruDJfn7nkv/2qJkhYRLnxy/7zX6U
6BGRaUJx0iNvxk3FNYcHDNMGkBwitlMsyI+ok+G2aQLwK015ZTF5GBASU9OPfPxaoHYL7K2yz03Y
E1CDsxNW8826k4KC1L7zwC+mnbdXmvWMesE28e5grnn9mAAHKQkhxWALChAZazFXDzZ85nUWCqnB
ZnZ4iqcRymtpV8+FMwFqhi9AKEOcfg0Jvzms/6BC5b2v65HCJ+VZdlTR0r3G1FdmDShb5Ugaw/2L
EdTqugwjr5IX+mpMqmIHOSCOjVrpTX7Tb/KSF49uwydgxe6+EjTqkPje+3784Afw5rPIUiQK1ojK
UdwJu9SeW9Q5PhhuZHV8kmf/LwdN1UU6pFT4qfhHGTFsjIntrOx6el2RyjDqobb48+3/dbhu01gT
TLSJWzSZZ7/5+AZlG0MjqexdohajpXQOvZ5Eh2Am91XPzPrM4Mn2ptnqaXkgJy6l/smegwoZV5b9
vxyMZRqIe4XOcvZ2odWduIu1Wtg7PEPTpq+LhCCuWHCPrG4RbDm3qwTO6NvUg63kHNsswRORhgmS
S2gMf74262DrzQvNks+wVoJjYAK2PIY/tT6adpoDtpI2GtbqezNWBqFhi54vFUDfhH0dYpcWjYaq
1xjAsxdQDL2mcz9lVfZok2F7yzv3LBid4LV0dkyAjU2D3Xk7xgkOFlTFeeuIC/EWDIRralat1w8d
TxbW9WbA2RtfI4JwT2vf14rle11n8ZtX36QQZJBAtWoxv3l9ftY0TZw2MVmrpkUOXXS7tjxjLCWX
RXJH58U4pSIeDpGTP+g6XEHU2x/+fJl/U1QZrPY2LRGA4Mhd3hwGzfU+ULNtgStB2hybL7oFxcT2
0/hRGx/hShkHN64EXRC4vTEzOW/M6V+URbdAlIyzcH2SF90s3rDeQygfGCNit3DZUeNayezhL/g5
0XstqN+sQZbOfxjYSxw24k1VNSqK4yghl6ms6SihJZi9CMzubrLn8kjAt0NoxCDhHrKtozkAXnvW
PgmYkDcjKZGu2/F6AzS8htoiIbdq/9rYbLoxWJB/7mjZCaLXOQKZ0bRy+vjnS77WVW+ebNyIDJOk
5dhU3m9GulNR5F098KlaeyCrfkZbWHYTiMcrIxWGPsO2KbTxid05Q0bGJ27ourc90/x104Rh59HP
Xf1a93q4s81i2POUyScUQp5iMvoJrTvRBzYZWJqFbGkRTakYcUUo6uDWNG/MHpdRDxDjBxombAJK
TVfCbSOj8lITr4uVbiK/I/Xf+Xo4v3nseZ35ekhKT1I53dePfZ7mqlQNpPD1sWcq2bPWRxX0S390
0XHhH/O1gFS10C0OgZGKb+TuhjydGN90q3ymlYOKNusAuK/75LYe1F6oMN9xqcNzpqURMRL+Z2J2
cHlMcX9VldZTnywbEgtB+try2idZhKRjbr8x5ZXHTIyPK2rSlPjVLcK3QGBW024Yps9wZS6F3yGq
KaaClk75OZZDcwd8TccYYONgigg9aFLtbk2zLHh6NnXqf4Jh02z1MgDcq2MrwMpV77pC4ctZgHj6
NH7LevNOZ4W4+O0SETuF5CAoM1EELCBcH90qWoTn+hU9sHoJSyh8AuqpGEjvC2rfW6VhAb72XA79
e9mmv+4NDGVi+jOJcDRRLb75yAeqKSdk7SB18kmdtJDOch6kp4TeyzYDIPmJYowmR0hUEp3/z2Ky
7HsKxQ15dw4RdhBicG0U8Z5csGyfdR0WWDLO/ptt4S89csnowqLpwmQWZSaqpNdPVB9hl0FSp3u+
PZDtjsnRm91E7CaFMkYrA88O878HtAT0YItnpclPqyasQjixjZRl7v78eq+V5s+vN8ezLKd82BUi
TVdf3oCfPly4NyfgOa3uRRABNwN/wosycFjunSRvYQ9OgQUTsf1WgczdsLaRbbRgaSjOWTlFfCn6
8VuE1PJYx5M8yWXs1plReMpccR4nRClViTS7jKKda+RL4oO5M3ri3HhS/YNNzsGWamJ8p1HgvN3n
LKfFeNGUfJN0R5hvVq3Mh+qht/nEt785jzRX8Nsd1rbpGDKZCGSyS6aSILyx0XYUj/0pSPCzJbgT
g7bz/E5zv05xN2IPZUHraDfpzLSq+ZISUqC5OV+/KkiAliTPogCagddJbGfywp8Dyxi80tInsEXT
AMa/xqNVBLn20Ctnq7tFTKM0mk+a3rl3hdbt1xexcRDBT3MYMECyjFudy07WFUWmFdN16bWuvmqV
QMOPHiatmuCaazhJiMAjfXG2z/FUeY4o3LuKxvqdE1pn6SfZGd52t1VyIaYFxJqqcUwvFg2noITW
28zmZ5w18KIXMBSSEIrN8W+RRgUnl3+OkG95xJkxPptAzSUgEG71zIZZ2I7I/NoaFpHI7U0Aw+ud
91kuy+rrh1KhIRI0TtBbEBn35n2uAW7LJh1yL5xybpwKTDZxfDB/fKHphpHfFZ/XGl5M0bWJq1sz
DNvnrETh2NUUQkUefCgnfbizarErKhBu2RQgjRrUwTXq8agZH0a/gkLVjoshOGCbuzymaapfRRiL
Q11Wzum/UGPK5cH7+dSMpWOJiMRk58ekw3lTKOa8UCYTCnfHHyPGPa0yiK1ALLCEZeilNHlbtdlD
GbjFyaD1506WccKK515BCVzasiqyzazV3c7OloG8m4CuIcbzymkey8Ri/D/GN+8sEcuS9PaQEZev
+1W2Lvabj2AgtSzgW8CGJPfl3o3S9FBgiSEEiM235T6PFSggGnPA0I1GHS3VegaRGcd1OKPRSLIC
QatrzjH3Tv60K9OcD1shPyb5aF9kPu6mZL6PSz8+po0kMZ74M8RdTvFOkf5Ld2u59godOvIs8KvM
jl+vda1BU72uiMBYpXWJcsW+jaOvxqy/rJ0a3cx3Q2/UdxK2303hZEghwuqZ5wEVgO1BY9deQkdD
4uwixvvzVf5FQMbBcVQcoeXwH/utUN7Whhbrv8VVXvoZgd8f2iK2L2WQJMcJfkhTQYkPB5Mvbxcd
lNCwcdL6xttcwtHL3FPXdH8nefikxi66rCNAPLzzzll6PCQMeanbhDf57ECcDKnSZ7PEiUauNkMg
56ZVi0STPl617H2JgiIyONA83DykVtDm3KdLRimJu48NhT55ETAWO9azSlbRh8H2tUMQhCZxAINL
kc1ezByjd5QvS5n/65NoSHYgCPfprbK8v76BRZI2Sa0v2+LJtPe2z6SyG+BNVkaQhbumY4qlVVlx
rRyV//gBvfVRrwvFwCWnOm3jMw+WdVh/FSy/tf7VEODpn/34PCfVbTwO/WOvN+XF9Of+jHxJp3z6
QNTzrclM9mJ1XXvfNaDX2mg6r7+1Cry13v7SG1q3QzWvs56OJImiQrpfC9rQTMcDSGtYcqNkBg50
C9D1uM5HII6uN7fWrHlDt7g+rL8UNu4wvfftQwvPTgVEvzCqgycs2/7SJnx94mrYRI2BnjRrPB6q
dFtMoX4dzDHYsqjGt5GLi7oGjbUxqS+OqiS4ohi+MBArfbZH3a3KA/tpZk0R8NYxES9je6N2fGSj
BF9oAvqZQo3774GCDbkEZvZFc83mMIyMoMFYArmMLHnKO+cgKdg3P+7FIIsCJc00nEsTyUXdGzd+
DCahSgTQ28S81SRm5AbT2iZMcpiVmWbc96BrPTrA7ZNRzHuyJpIn1KTT0R7a6JnhyXBc0xlCEuV5
sssPc6AR6pFOnwKEa0+t5Y77IQ3FcYDHtGGvHFCDO3+HpjF96cWs/j20xBSFh+MQy2UDIiwxMSSY
Dlo+PagOTSL0B9q63zSk+h5hP4gVs6eW7Rm7d1GzzW0NgF1J9BFu4WOlZdajW1kvyKqxHE7Ri+xK
n5QHTIB+C2Y5wI3x3FPHD034MI2muAExpj+MCg9k2TcdYo3HyNTDRwxY40Pm7ByzvfQun+52CaCr
YlKlkQc7ew0w00cHD0VmNw/OTEgoPAtrH0TQp1w3oNio/F1qusGNjxB1G2dZtaeqgWkysHLpws/3
ZM/oO41xCQm0xr+oU3Zyiq4Rq0Bt581+xEuJiNruUdnqu9oW2Z0OaOAu6Mtdmg4uRlig15c0yj+2
OPT6SGzW7UVrp8NhXXIW5Z2HbEpc1h/VoB3Wl6ObejBVugi92B0PdR1kN6Hz3GJWvzo9ItA6JA9m
FVdgr/tgsQ095Unve0HFtHg0bKJLqmjvGMOLysvPg5tedHdqP6R5frtuzZIUJJvQ0TBUor6EC89c
0G0HlN09M/Eft4Mfi2vTsXibIQ0jUwzjVcfaw3rsxWmjXkq/DfDKm5gbl5Jv/beq9YUIiIz3WqOP
TonEmksKj7ZxTHrKvV26mDfh0gjB8EMbt8WIjQ9Vqjii+Qm2jjOU5xWhGNbEUxp0GgjzLkzGkA57
ejiJmyAkdgOlwtEe50/94k5xhaespiCPrbCPxM3FfEih6hszrvtMROMFGJSDobIJCT1hPpeDCp4Y
6QOwCCU+cOhvIL7l7WDT5icHMMLfS86TZRbOjal15aFfXvhwSYIgNdDHw6xdh3ykxYgFBSu+/deY
h+NNhlf+fxB1HsuNI0sU/SJEwJstYehE0TRlN4hWS4IHCt58/TvgLF7EjKJbLUsAVZWZ9567SkHo
R5inB6FOMPV7HEABdjFQAdfpJxGobVNJvH4CJZ48QiSislz+Q+nBoJkPBR1O30Fo78trCIQCB9AR
RP6YzUDdThz0YzlgcPpusvCiVyiI6TJL4+CE0YCZoB3u+QjKTCxISufkDIdGB66ifVojjvkWc+tQ
woqUkzLE3gmmcx5Pc5XmzzED01M9PKlZXT1LoqJzaz93wL4e0PBpjGDTr7PrZlUVlKk9ABUF/fco
EvpoxFCMP/c6kebGtS3ZXiZ7Ah46wsbJtgKY4Xdoo9+bkkm/EX+7nROR+K1RtPRzhY5dAi3ZFNr1
TjCwDsx4uKMZonFApOXjTd4C1NG7rNnqdgJaWWSzX3QQCHKgyLhLJ/ZUNLV022NzuldqXbrUk2g7
s888LuUf1OY/OoAYsnOdARmGjV6ko3WiAcd8rB6g9qtTNsN0/W/aLbPcbfHvj0TCXlBei83j+RPW
YAF3oA/93xj1EVVX20jKltb8M5J2+1QVye6xuLQFMFrLwqnUmDUD2KkcWRgYnxBro3mSBBK7VLFW
YVNYG2LBmCzxHvFxNFmIyss8309a0b712T4GGJmuJHGbhpvXtOUFN1p4MVZAoxw5BC6pZuebBLOC
W4LIV48zyVGO+0BNS84gBdUSmdhV4P+uYQuSeHnIe6pEHoKpTpAtPoq2QS+3D0Vn0zXmZp56haE9
QTFmUftaVDHZUvjeDyDjkkO7WBL4KeAsgLR3WLXWlyUclOBR/qC7bAJV0u6PlygHwpkR+epGsGhP
8JyDWSO45HH/kDA7MGAam7MwVT+x7xPcJO7q+qZFs/Gn0yVXKN7jOdPG1Qvi9NGeemWXVsBJxzrL
vMfXaQkFSDQJAaj61fQtZZiak8PBzLqNStqZlkLWIhzZHUjwbGMqgjs0wamtNuS6z+HyRMaSK2H+
OzRRAmd4oFJd4akmWTD6LA5ql1nk5c2syHmQND3B9+WmI5iI2oqq81Cae6CVrqTvsT519Uk0dwpV
V6BCMJhVCvMcm4pfx98LqC57uMfTv/hrnXnyFXkYmgCmt4d1iobGquFhqPZjXrXygzWK7shm5Y2J
zMaENcmcDxrVS+Sl2+jTJ9wM3bPq6JvNMT7Ls4RLITfvePKBCxiJCCRSLCIYnG+c4IHNGNFXW6cf
GSzCjFJoLKNAwB5SQo4akTpTZSiHOPSmFju8qgR1ptn+gl7rMk/tczORBTJAFt1yKO5cowzFfnRC
a1sI9nDTKlPfdmTpYGNb6YHwYBlin99PMDKD0knf9TbH0x5m22ZuSpcQesJUI+xuSUrIt40sWicI
123WLLSB3LVti4sgN5YzZ+pLvnb2rGh+K8NZ205Mq6UQQMbC+QCURdLOr5MSPxkxh3yBGIufJzWx
soBvnOkrZELGKJFprY9mY9x2Uyq/TmrxIrXKa5cPgUVOMJx0hk6mi5AUbEIyTwj52Qa56qC12KCe
J0H6Wr6YxxRP55zEF85nLeBYfDVoEqasdRVl7lwd3UFjmJe4kH3RDsodh8DJbi1c+cPTKIs97/uV
a9xxTeEqabMXanPF4vsCkwKMeJJcImO6Oupcb0yD0avoBpS583e9ROxOzjgEakMT3Irrg+QUzxrT
6EXMT9pS+slQy/es0woX263YRFVXnLWRpMOIdGwv7AwQGQgUOI4G0JozkpN1GEvpn7QK71VqvTxu
FHwiKP/alPZPJxMXUgv74CCEd0VMLIdd57s4okWUXiQgbTBcgqYKj4vx6xjj3ZmsaxN9GT2ZxEod
sJeew0Q9q3XnoQXzlwHhga7S2pc2NSGbGOU3Mo0xOmSMGha1nc5cdj1V5KCAtEN4fLRsxpKXRVO/
6e+jDIwHxSsa5ytLli8kf6dq7m8jCHALRNWr06AUUmq/D/s9UjXlNCZydWynGVgVSLIWcbixoa58
Nzp4vlO15koRSHGVul7a1gqmuyFVGldpqnY7qEqUuE2TvEmZ7JsGsZC9o/mprOHMOzvmWa9+S2ul
jn2ZmXFIeolJbfw51UDs6V2cHLg/Vi98To5YBoadXv9AttjI85XpkCHBVnXmSzoOiAR+OzRrDjPi
fKuV5XFRcSOVeXYzNTZ6uxvBxukordny+p6g4JUbA1rYIqcNmuFSnyDbSbtZtd9wehl+g947dggE
Jh8eM/ZaSeXTEdMYOJOlIkew9mzaXdrwGr20IR6V54ghP5xu6Jvc6LLbgWBWhtgvergmKQsE53Ie
z43uvHdZ4bxGwEMcqZheCtwcx6h2FMaaxfihrtHBYzQzl2FLl+qhu2hxewfw3X1kg8UwR7IsfHVt
cSgbNMK4Xp8Q6mTQTAwgOAuMM4rZ69TioS6cjomP9WpYJIX0kHuFvu0xw4ZG6A4GD2vUbEIMp817
LZeeQUGuSUQ1hd1mmMjUcFghGQ+MQe0W0p+559c1IORCjkrfaKi1ntKpjk8fMg3SaDz3mMpam41J
jcs7B89uH1pC9sK68TDFrsgRKER5WxJvJu1Tmlb7EHA78UNWyvNjH+QqJCCNsNaNFQF563ZTs1y7
pmODmVE/Srx4pem8JmH1TAqi5kNw+p5Hg3ybDjsPkqdunALD2oVVApKy3NHMCEpUbXoNXsaxsaFz
IOq+6QUFBgGkI3MLaxgxz/frwS+wtbsiPuSx+IzTF8UxcwLZmTXTCx1krOSWdbYT/Xswmf/W/e4r
LclqSsq/YdgFpKWk22IB3JQo85bYAfnFkcmonBTTV5y/WYGZ357dsiBaEX0ghSgsrBboHOPVwyDk
o6RBgK7l9KfuKbmXnajIN8/q8NTHMIxLqiUG+wDMhnqTNn+4YUzP5ka2aOnOZjDR19yXXTVwH0/p
IbLL0tcT+LlrhmFKtNC1C4nnJKv+BQAOqb2mbAWd/aLQ81QEy00FN97ER6siZ+0G4jSNirvD4EyL
inkhUqLXwN430MZy8tyXWc2Q0RbXPC2+OpGB2KuiZJNrlXTVquYJX2Z87MnrJKRyWItA/JQPs84t
HWzOBeU97c1Nap3o7y3E4OWAWEyQkBoKiTirAm4Br+MelFjjRIQ8dIk8OWUoFzpuphxsCAeWPYH2
yYM07STO0KO1If+nhmLMok1YceNXWr8yPMshSOKCS8O2XkhywLAaMyMhGQN3rU8DO53ISVva21Al
L6S7X6EEIKrtmznIFZKKHIw/aA/V7IhQxm0RX38q9Ft9XtnV62Crm/X95fqbW3F0ShBTZtQ2bZTM
r+U0NHspjH5agEpEsmbCi7qoDxjIQt1muWYDukE7VKXsTf4dxl/Fvias7dH0lafoQOfU7Q2gacTe
5iFCWxir7UnG73GfM1bX2HaJnC76f5XUugxTQh5PI86hZKEmamu8BxlnQOSjpZUeOwMAVOSoAAGH
GqC7XPlxB1/UCpsUbSk5W2GevVqVoSJnZU045bLMFR3QmpNlTxiF9RegGDMGegIkmaB78ABQL8Db
HPOorQaoqj1DjnEriKCDWeVPxJZejSnGSCqiAJwo1Lnt+mPZk/YWz7S93jTBUJ2u+OQltNauHAUI
D4nrozxz6h9xnAaF1iL3oZQpNZmcpmn6NpvsSwYNtl26aTepHCFt4thdbNuqVfM41vzqz2Bs1xBb
vQG6jXbYiYwNNSznVbK8Hey+15lsmS5m2RteOoRx6WtafqfFuxbrFicCIJTFRJxOKsWv9dIZ7oy3
8rCIcXgbxvRUinLbdyFcITOFMirw8vPMyx2nL/b87AAj5WSnZk+5KTg427L6VsfdRZeeWjU/lsvE
pCX6bFr6mp0Tv0Dqiyjvwc2PllclxdHM0GfFpZ5S+TAbJV1s17ZsEKt3RU6K/UxaR9FZAX39zTiT
3uuJyNOQz8mzP0mHjBNK4Y+jB+0+mjxzgkgdmtqROHiPnwPhFhGSNVb76FqvrgUO93Fr4byIlUBV
Iy+38AKXWAIctQSaZ8vNC76QipKtt74lgjF4Kn/tSrtTFVIZq2+D0Dd6cdR1ik6XjXNkijUfGHGR
ApmbBb0LfoLhx0pIxfDDEqHMYdIuZrEnDslS/nSagzf9j5z/RhJHf4w7HF3oRqwmjGMpBayuo5X5
o9gq03PavI/hZdBoq7BzqcsuUrdSeIAsMfcvWnWPCi+pX5n051Iwg6Ui0jbyFPaNSN7lMcQxKrBy
gHLY/tMGJI8VW3XzY5nMvNh5lPNsv880FUvjL1oXhmUTCLrM17r9aB376D06LpgsEMmjnYXI5I3t
awgLwfZ4Aq3mjcaEbrtJdRQV86w/I0tuvjF5uR1FOi9m7Fly5zsOi7+sSRycdEzofdAXUXbPSAAI
enZIn3x6hK+l/S6M6VQmQvcVqzD9Ko9aH9apTgJKZnVcr4qKqyTjJlJYHNtr2ijKdjZtuoWO7lVp
ob7qRMmVMryyxkBxtkQFcXwtWgap+sm79fXLC7Bp+C26OHf2nHWYlc76eJ6oVODQEiQk+cw6Z5jk
K13SubS0okzziUCdzUD6iuQWdCcX9Qvlfxp0ojv1RqMH8WgkTwXm5sM0GMZWIzfsvEwtRj6IZGPf
kyyjM11GeXRymEpuB4kfIWbBgRMXVjdCANKAEHgYbcI+AvypXXJpTlqv7GWVY3IeHU2MFQDSUPKF
/txjM6kGf7FUdqd3CK2I5GhK0/fRfGXogyVBv1Mpm1AQJdPcBd72MH9jWrvhJ/bpC7s51U5TQNPc
F8OJjDUQcmXQV72vDvKGT9/wbO8yXeyqNAxqOFYcVnKWlzYlIxVTR1yjkeqw1OOIuFTTLk/R1U5P
KYanm4zZZmFNaLdWD8iK/kGK1iENa2rvZavyvHRrHJT+wrpupwy5sfcha2L0XT81Mj0+CD6+oSVt
IPc5BbugfJ9yWzkgnk5X4hnVQBmYteGGae1z7Uk2zE6N0+5LbYGAgRG/pvUw2X6tlRVNAvavaNer
A8qwYosV1BMt0MLBOCXWtBvJ4wzDbdzr2zmUvGwtYyHT9uza6+vMPMKvMhVA2pp3Nm2w2zz16zVx
hAcbwMUCTi84wgoc+hZy/AKVKCBfQpNakMDjxlBvigq5n4ag7OT+oCl+yTLfhQUFf7lVm9ELSe0x
iR8TPfdn2kFoQDqfqi7ozU1kP3UVpeTYe6WSblp0qVNJkgUXKhFPRFpXMVVg55E5vK2FfmCn8qOR
tCKm20V94r+k+EzmP5WK2jXuXaVcvLGX6Uj8KQAoFC3HSkagjJp6xu/D6CL4geChu/YoNpKGa7Dv
mVIoeMiLQI2TJw4NNA9xRCv0GnZh+2mm7NEUR7BNeErbrV3KnjG+cnZnJ9K3Is2eiv489TmpHUnZ
XIv1DUjQty4k36VQgwxfT9zQqO1J9mI/6TxhR3RJ/9LqcMqBlSeRsHKMuyiELio5qUKVNruk+mbu
OIYH2ciOba65ErlJqUCKBhCu5N+Q0ro5GgrYnxBp4ZRrMo0H6MPMsJyWeLih80xD8tRF9gvnuy2D
hUnQMkTYqGnhjo5rU9ZNlu0tHMTi0HI1Swt67pE4+tAS8lGBIMW6i1ZjU5QY/MoC1WHLKdTadD1D
dSBVRJL5jqn5dQiEtjvH8Udb3gwn8ancSU6fPAJpV7BPCi+VxdoVag42woBt/MWilJgX7gNCFSLC
T8dp9o1Esj1ZMp5KrQFhEi+ZT57hKeaHPK1bfcHxOegJG5ZG3iPx4GCgznQfg6Pk15bkbGaz6J5r
8NBHVeSsnfwt70H+bjimts+o/I1tTSeNpI9a59uNnQvjn7GAtZGHj0xjeJoqxCm1Rq/uo6bZM15v
TsWaUzsueUQVxvZB3uXJnKPoh+nUZbZmDrA5GT84G8NNPUECraq6280l17YfrD9JlT3z1G9FvdUS
uE1NT54IGYmaDD02Ptj0zvoW7DMtSpI3aUHbdJyH7B42qwgLVqFX1CqVlNUJnjZLnNu6fTFHpjBw
XI9TrROEM/fviDeU++DcoWOEm0b+07wZfXmWsu7YLPqzFZFlLX2PThxoWrHF57plmnuU+nAjx/80
wNQArH241L6G2b2UHVdDrlyORI135jMahye6/aw3f5rU9EtY8g3nMnpUTHDOc/0dgVRX1JsUYfRD
2SePV7QmHN1ZUqfwQBXjT9wB4XClF0NtsC/IJhw9FJaCXjh+779ytqVm5Tg6tJ7TT9t+WdQNjGNs
a8m5DcPXGhTjRqOY8Z2pdTY1CDh4XPmh1sW7bZFVpA8FyJcC1bPaGpyl7fma9NVX0Usyot2oOpuD
Up4Lq67OqV5EPlEMgJDX94kKWCOfuJB1UO6hNemHNuySZ8GMLGJ8epy6vpE50rUXwPyCw73eXNqK
6eyKj2Rry9/Qh0TYvh1xa+u+32GP5yjwTZa5vQ9FqwBt5/OktjV3ddp8xgwMzgPDhVe1uuSTZb7w
TYtjK3LSqXnazKFNzo61yC6EeNC7oX7iHkaUvDyTxSk8LD/lpa8QfuUzSQ26mr/Ys8NRKHuJaDUc
l75cKe5T5A9FlwStavW+tiiBgVX4farslyjeJbG5j2L1Y6Blfwr1tqKtg389HIkqr9SjbcSNp6qt
dMuLqgyUCE+D7cCAiR3sjYxxzWNp57+kQM9HoVrT8fEnZObKtpeli3lREkBBDXu/XqsgcId68nLT
pEACPdVbfm5kBp1TQ6d9ee7lVJx02t+C0d6xtMTCS0C8Qnsy6JbVWxylchlQ1dVZ9bdMS47giUGh
t77BtQsWtCfIIdU4q2V5+RTLfflEC5aC3NRILh9XGK4SI2wxyY/s2u4qW9C+0Vq+YYCCWiztBHOz
Wy8Reh1mZuLry5JxMxagb3ongYKV/o1RzDPYHDT4rvTIowIIBDi+dqubT4Qic17soGAxZ6HunbLC
JT0A/WLLwaukU7VwJYSNabQFhD52O3kSlzQw6KnGMYr+Wl3erf45lzp+4+Y+UqeepszYk/a0nEVN
zNKSOcjECBXF7dm7Y/ImlOJq9gn+vhjjTatRjtZ2zNS+lU2X5znfzHCdNaFweuxNOGrA+/UkpVeV
atmBraaCIsdASE/s7G3J6wtC0Hn4GLvuJxZLRk5X5Hi1iOZT3scy7A8JWP/a2plM/dVkO/Zo05wi
xTqa4/w3oT3EqbHqAtgH2cFU6290RuEhknKSwJOJht+cMfpKg6ZXNbofWtgd0EPAPIyDNslNn3SY
3zENTX+Y82MlmTanU7XC2aLQJUrC4vD40//faInVsHSkfWBykklCqz7TShyMxqOpEhhKWj5jZ0jI
DsVrfOU5SF1qgtDrrelLlTOcvZleBPpQKjypRB1Gi55vJbOR3iKVyl3qdkbjLDu7YWBEh+4cK9Q9
rYINaMISDa9sN8aS+ZrbOwrE9q6E8iu9ItUn75XcRHJtn4de3eYydMgl1NOLtahEJVi8/kwJLnPz
FcU2C19vDbtoDm9VDl7KMmwGKrksDo8/mcrKW10ckupWwUhtaqlXTCKHzD+SyosCMB81Z9fOiv0y
ykQl7QElBig5tgaMJzw9usAMqJobjHpuP39WJFGncCdfhWRweHI8CZgrF7KlZWSy2acTpjNCjRae
DNIP0/5aTQnhT/Dz92yN0btgFqDbU/PJejgHJ6WOxr2Vx/vF6cTVyt4ZYLhaqN0tpXQCranNE73J
BUQoPm+VAIVhCHGhmJU/6A6pBnLfBVmu1U+ojIjkbJ0F+6IttqZTHpGiDAfsTz/WGJEinca4R2uJ
1YTX064khwG9Fnt2lr0qTasf59J6tkRSXAu88PzOFNcmQ/g3Osi4aMSrQ0vhuCr6sZRvbGjEqrgV
uVPci6avNvRWnW1O4NtGac0vPbWZJ+VkixGWvE9A8Q5GcpwKWwvwk1Y+OGhMpGuL72VUlM9op6iJ
RTNVdouaS0r70dwPs1heycgMxsJxw0S5Qgfun0lgUqG0MGeLS6d5TRRxQ8d7VfUp96auXXY5VlO3
1pDhTIIiJG9H+t7IrWnMWPMfZ1TU5/XcmUTFgWt4ScMk/2Bp3fbhQBfSgYcVVzFVxbyzOUkEA3T8
ml6cnIvnqraq55yuhz84MthgGrQ0Atd38t2NvTNo5w62sGjyf/MQP+cM+9RGo1+0fvLjTSujkGjL
gaOQjmykexr+lU3xWnY8tHSH3Dr0cRG861X7KSxCTYr0XrD0h1qx0XukBb7OQWuwsDItdu73Wmn5
oifyBK0EYoehfpsj8q9y8InGWOcBu3iH5N2pPBVZkwtNI1fDjRbHDO58GpSQppExeuAjn+OiHjHK
RD9zHnptxD4uwj8qp8FKzbdNX68Zn+eRqRqfSlnfqfFhSqMfqW52GlgWFXjcJkorWMoPY5/Y9sz+
1RmjPw6ERaL5R3igQsduadA8aQrTS5p3sULKNkjD0dOFQ1xGT/vIsBjxOSfRL2MADpyIlewfqrBz
0Sjyi8aBQ7QQRMKquSacxxsDsUAjb4UEMQcG1LCxpgwX2PRPN9d6SqYLTdRBaOeIjEA36mnCBS4l
n7rfDQlZFlHqGl2Dd58yvMqqK1gqw6V6IqiFPm/uoEYQVvo0lYjt0jGAmRoK6VWuWiZcxdByVKwK
N3MYxOuCJgkYcUIqyELh2yuvWlqs3P34MGtWMA6MjPLiuYDhIcpEvbPlMJTtQ6aSSfNkGohbBgJg
Nk5bvjMnU5iNM+5D3RWIJV48A2Myr7O1y9D+n8XQf0xU4Vqu/RZloV8defGnQeu9Zk0Nsfx6LqSg
kSL9takbhtFMTSQu48LsnRKnUgkd4RJEyns4y2xJ/3TmA6b23jvtDuWl32r6Rp0FXpGLld1R8xOR
cJK1N5nmRgRgyGIQnpIIGpsMxCVoe6oRHwyGF02Y/HQV10XOpddENYsjGPnoObuSU2USBLEqEbrP
nvywaYFFw/NphvExPZsJ/AVbCc0LC8HZye38JSqHQzra+G3KhLKeyc9BT61q69TS00yMPTHi+kLH
cYGH0qpUEbB29gWi9g3S4egNYp/DUrUY+7qheK4M9FiNEOV+lFLpzsDsQsvaGn7KdvmgxePSceQT
42BmvKnT1Altyi6N50K+FPWtNOERiK8Z7IRUaEGUcu1V/oH0uOHVDDtPTv5ZvBhxBldcvs2GAxzm
UQkuaxyL9tlGNPHX3KcQBiA+ELwQPTQwon6QwRnsAoQRoPe7xYIE40biYCykZB03slIBaya8Jq2l
fWUQD5JdYKR6ZJTT/sAyRWOEB4lMHoWisjP9unl2FI0i6m9ra7vBNgHMo1ZHoQN6X8tJxUgGIrma
dHJOxdbS2XScOAKAzj1lR9MtmeLihOgLAUjldF5mavHfKCRIhKjSF9iV/X7JCF9IO8srqlj6VOye
wCr0ErGRoYBGxRDrG4lqJAbvWQyyS76UH0FlNy5h9mZvx+Em1Vs7OoSO4ZUGN7p5ZnIwzK9Nbt31
NNS8pgB+WBvyb8b6mmq5vqlHrzGiDwR++zr6BS+GmKF363QNx/zihpXm74VJdZVsxoIJHb3eIQG9
yaZZNGFQhYLkAGdSXEZn4NQTIC1V1FnbrpgkdzHr9iaF97xsy6tK0/ckdYKpapoGyRF77MwDFQZF
L//p5ORl0MqcFhlEnGEZ2i990T2JsJacA2QiLhEqBEK37JQsDwWXPqhtWkbJ9DHM9k+M+Pgiujo8
qxkjrMf7kxj4x8jsOqjzP9JYn4Z1EAopGSCjPH50aGa2ad0jJFj/ysN/QDXa35XB1EDPzfV/HzaD
vN/0BBrEinCe5iyaL0VI1mhoM5IIHfCOUqZds3i6rrjLIXHQtQNvvRojdJxeSodPRhytm/ZEB7TN
c+NkDDkEI/1X6uRNw/5Ga15HL9oxeamwRsYkPTPwCTIwdKh9TMKKNfx+2BRkaLjAQQmGvc+kddEi
duZXe36x0tBdbBZg/m8UqkBuHygREY+ZiY4CY5HHJXFL+cmwiPGUN2IoXWVkRpO+IT5wZbvwa2fk
rE9xIEbfqDgZVggKkWc5Tw0TOYlxsUIJMnS0JqyBMg/WtkOE1hRoMfK92qvowRnfq7NbJ60s6+g0
kpMaEfkALghBX+ZKcUIv7lJFv5o2Aaz6XDvwvT36EUJUhXH0iEqPRhKUWtcaFzf5mc3ZVQrJrda2
TM9wIs+DOpG9xTjHZUQcM0+H1NP9OXXWF0Itr56jQxkOnsUHHRuOGA1pwx3Rc8+p8sxsf9NKrwZ9
L5J1OS6E7KzqpmHa0Dd/QALxk4cbXIa0rX8rnpK0fu+qv70jMaTqXKCSSpuiw7Qxr54RKAWzXrgL
u0zYr3EnRNloCGNVe5OY/22BhUXUFo9TS77QtCBAJRyZuh21K3dcSmwdWdTMG9kmPIPBHBWp12rY
acY7CpaS+X1G1B0FwGZWrhIY1K77oLPLyLqi2bbnQXBJut1oU7I24Td6TUiXcYPtt+n1N8MEVL2X
LO7TrNg5EbqS6I9l3iMSx0aZjkj9h1dyU/O1FNHAJhPuAnApsrnrWTXlEOeM/onenEvY42cQ+Hf8
yvbWwemcHQbubaU/kLPhmggQxhpatnzTideCxzbwS2apw2SUGFmOcmb2G3YmYL0RMC6dFDy9lvMd
86tLEy2X9XliUDf+NfVPLfqXN/4EaHB66TvGrNKzne81FJ7t45jwa1Fb83VaE+y6hiS1uaCY35ji
b10eSHgMCDsib1HZSDIMSQ7Ujf2VyjVBibya4rtpc6wpxaZCfiApP0JL0czY3hS/DJIDbYeIdS5A
XEi8muCaa74JJOc2npCdwHF2vkLz3baF2/Fd9EYDbeQvWhuYOXc8CZSS/tMov9nECMMovCGvOImr
vkzfh0PONg11wlNQYZCSmjLkJBzM4jvwQ0JVJDWDgZnBzaOVHDRiz7FvsznSzWSAV6HQJR2PJjwD
lQL1VZCVabwrbQx9Ruk8l3LXvqgKepIeok5gJaH9EYpXprTkkosbrl+U2fVAMaT+qIuzJ/BuvOMy
GO9L0ntTPe7RwU8v6qJqfkGXYatADnwLJ+Uz5Da8JL3e3G3N8Hsj/QKzGl2kOhwOzcRwsTf7U6Pr
u2FJpT2L8XMXO9lNzjKdcW17lOspu6V1IV8dx0PUXOPrBZvIpB/hZkxtRr/AsrYj+NQbYsLkhmBx
r0Yk/VGd136tL/FNLKr8LMnxVoEjcnu8GTiBmR0zjChr5ZPZJuKomuTHy8rk3EnZYqtiU/7hAMwZ
0wy/CD7JXZ49TqHy1O8UGj87Y1LtS2yrJLEn3fjVRnzEYAKvGndNVSkHo9R+l47cBqtvEoZlBm6B
URcnGR+TpzI7aWBXvdTJBGprDr/JMDyPPTcqU/p8G42yefr/G1JrkBnHAWz0+r93P97z/w/QV6oP
YI/J/f8/sLejdqExTkdY00/j+maZ8l00iuXweFfa9gl3zvoPU5nQ11Wz98eH9diR6On/C8emYpAZ
ySfNMkai4EP7fZrrcpeM6nJ6/EO91PKJQNevOg5rF+d5gfQN3hRK3vcqm+StqVtNoBAy+i765N4K
7V8yRdlRMeh1OXZI00kh3bRozPRDMkcioa3Mcg3mN+A1B/FBUmvBY6bKCYt219aHOR5++RE+jFqy
3srzMP0UIvyJhljAKkn0XX6W5mW5KGX7q1tt99ENyxaxA/TsUk0+VHb/sWlueq9/VbMI/Wke62Cy
JV7emT67Wl8Jl7+NOtJa+mntIZVoUkBRE+fMpO1pSsq2NGlfZqGi/23N9oAvXNoMMR3nJXVAqALV
3CIJHN9VZ/SMsjq0FeqKdBAMXkR7RlVubWtpYY7TqzeZsPG/qaz7sRxzQpxa7ZRJOJTUTLmUUTgz
a3YMWqndDgrqz9T2ww34vOa2eP92UZsuTygilqc4oqO+aach2gHMUsebVGBTlW10AMTybaI1R2zM
VDpnj1yxAbfIFnb0TpE0t+lFxny43uZlQ321Jo4tlo+FJ95NI7ywFdByWAxJezYtvylAletebmgn
vR+knUJQ4bYTrX16vMEyRUdDxS09Itl9tIMebyTiIS/g9Z/olWKlCo2WNbfJyNrpSMJQ17YRnq7O
Jqq3JHQUdif6fzpLj082crogMFSfFidnrX58rTznGw2WQsLU+nFVvCD7JF9225SSSRNBtwKkYTar
RjKBKGbakJ2sui0uqIq52ape5dgrHfWqUa6WoiNlo7y1uuFS4ZPw2qJTfGY7lScJNAuK/T01vHbq
ECquHqf7uRt+S5PBeNNZ0BSTa5aScYdrs/OTCcizLa2b/VL+RuvfHu+KupvTbekZajcVR/XdTMVP
xSj5qR0LJI9FPe0wxiRkd5flLk9i7d7kFTDoLsW5sv7VzNDYNhYj3sdfE+7L8+woRyEMjEOC3IqY
juofuwnixmaPHxtIwoDp/sfWeTW3zURb9hehCjm8kmCOCpYsv6Ak2UaO3UAD+PWzQM+t79bUvLAk
WZIpEujuc87ea5sOzX8/ncuPyWiBFtVBcjR8eXKE6G4ZISYY29VVq1ApTtSb0itRHqYQnsvJe4/L
WcOYsioIrT1NvUBnNnpb9Jka9aruXazBlIwWbUi8VUZqnqns58QY/DUQTDbgoEYs4avhp8hsGkN9
P3+65PbB1FNsSPGfzHdDPI80nOrCung2NEqOUrihOlcOB38wr2L57PGvWPIQRgw9V16gKnTOQFzC
//Vzjw8fP8yFfbeJSjs8vvTfw+N3aZ6lHREyb/+/PzoYQbmJBZl8//3Hj2/szOnWxEWyq2W88z37
V52jzAWQk3gbRfyoiBlGgbMljIcXj8G9am+LxOs2C/vasXYdH5/VXr/oW0xtzwzCOGVO8xQngXu3
q3Pqzc4TMZfF3mloCwCltJ7d3mc0307ZvpfOcwV4/NcQQJAlsoqDupVwkiV2+mkw1EKW/DMXkCWS
NpDIuLj9yTb4TSUpjkZBR8mZpcBtToJpE/wStjYd+/7ijkmymmPLZaSPQoOFHg1uW3x3Nod6Rzd3
njlf+8UsbUgab40htG2Q9x2+F7oWpmmHxtLUoMmpILnbCJ9iiYo0t9aWHn27Wb6oAmR7Fm1aroK5
GTYdVr1jTwYsS3wbk4mNlNjvR3flxtZPtJTaNkm8Mxrdbwy70Q6LiI97Tv4wI4y1WOPjdcDJ0Ir6
EBGWefANKU9p0jV7s2svUU7WPGlz4qbP3byqOyICpo4WPzGPt9Gum0ttdvsIWdgublCFpbFArG6i
2mnqn5IleusFeKG9ZjczOf3wLXSMVp4R0Mod1XQD4bamfbZFla+RVaEqsUc2m1Rc464MOEtk94wE
sTWB0DaJQWSkEiXacdhxyktEWFNdRymixUWRoGQWJkJygvPQtrKBaUh/kpH1Jici1aeuE5LDb+d/
WyP6EMel+c1Y+4iQKigYdxjCQwOfBkShIhqtRg1VR/01uVpLU1JTm0gJEugK7zAMFBlVQb6sGb+0
KCNW7FJ/TWKrEfpW22rkPI9MbFXh/0hKEGEelJgM+uK+dVrjKDp+oRkN56TXi6uDK6GVvFkANDke
W+kuNWZxEPDChkIaYW9lLS5LxAkYA6ezqNgZMy0CKb986o4RbYDlI+lJDvz/fY5VVw/VC5Gdc5jo
s7PR7eGHIrV1xUlLbAUJhBdtyD5bac5rVuluZWPSDzOzCiBRpihMGu3STNglO6Xsm9nbm8ATtA9x
542TWz2NlNhXgyDOqXkagmS8ERd7hXOmnXQQTCsObSZR0rBJfNb510r0CbIgrFZZkquLkc9fo9SH
XT0wLhzdblohnAYbPdGPz8W4JcM9v+ta99kwzD/Yxl8k0e05bwJ5MXEQ9j4U8zbK+3NJ4+KAMg2r
bPVq2g4vzMjISxTYDlSfU9TW/W0OrJ0tSh3+jv6zXfZLz0qumMxXkHh/RQ3716ihO1CDXZ8qamKi
IOhQpLfCTl70ISj2Ko2ZzVYZ4bTtyoCWdSO1RvP4ezoGAzxdCmvbwbPiqhc73phuXD83kQnctMe6
hkpxX0RtfutGRnAWi9U216N7bGPDTzR47dLH9NIKMSPh9qZz5rLjrxiJ7NNBaNdgTveDsBAbR/It
5TS6mgJUBy5b3CqmmgYtuOwE3ckfqSG6wtmXzkBHSbXlBvmyRrmqZCdOHy1M3XVL8jvFapVv8ggO
RmfQnHWJH9RG7CgdXXRPen/dqNQvyONrpu9G3v9hhl4yKZrjVNtUMfyVYdaIEU3s38RlFkemJyTL
E0ZBIM6p7hFyka6cQrwUaWjGdbuWVEN+1D+NKoLoiNQKEQm91LQ/V5P7HLWWv8o5IC51ao2mLFmT
wIg+rgI0CxfQ2M4oj/vWMHfjACoPpVWwqYwcvRFVSUxzRjfIHAkW5ELbOtTNc7rFs0GoWhUfEPhc
Cg9UegEXB40yyUOpAGjfBv37oNQGEg1RYd5LCU5kjFjWcT4e5Oc4TPpFTNYzJ97qvUBDs6pL0V4f
n1bGT6/2h4VECXBLWpsCon45BvIpSSfnkruItGbrdaiV86Y6l85LWmu7oDKPTNnoxuHMDFPyqEyc
kmsRxB8IiPBW+9NPKwvovRqGF5oD77ieqK3p/fCb2VklXXFp/Z4b2hzhInY2xhJ6GRKRXKO4mPUs
kFTM+rmMAZFIiBbLDJcWfSrctZ/k7CNleS+dWqyD0X+rFAU2g1Z7o2gVlEmylrTTQMT4B4daMDTl
SBsRzjGGHpyXifuax15J00F9TXH1w+kbwGzV55B1jNNpzq7QEK6LtCOA1SZSSM9jrp0k+m2VwK/t
ZRpd+C9kPImQROre6acwQdaN/j2iowKkyauuY+r3p3EInuJAbHvts2UJPFeNQ/Ym1IlVBehvqlwD
I+x4c4Xl3ivL2/gZBqvMpgsyKBovozTMkIVhNAQQM/1q4EKq6ZZ6oFrXBCUdsO7fVGoUO9UlL4Y7
f6WJgRg28LsQ3VKWmdOe+3kvUzEe0LE9G91vWP0FSBnaFEBU8T7b1OhqQbyMCYm4Hf7HujVWYup9
kskYXQDRmOnxjcZG0LG4GZ3/jkneP7KjjEehzT+0IEaGi+m4x1I/O8GAlxWiVFviwdQrtNMdIQdq
zg+m9ssuJyvs6XXo9YdbBd4pyaZXs6NpMNn0i9KWLJS66f/aZjXfLULmCqiBRt6pY14uUakdMwI4
HtF+6HMOFt7MvRNYF3NKvSctY0HVolNdtgt+PPLuedb696Yd/4Kdig7p8tnj6zNm4BK5RDe0Zy/I
CqTZLMyFpBkps//70CwfubjbBjwldIqzWrGo6iAkHxzJbAkIfjw8vvb4yIVjczCNgkH0WB5Fpnvr
SRnTugzEq5Ya/WY0i8+gKfwni/IEQHRxkxqKCktMB4g8fegPzXDKDcIHKPxoqytjD2ocsacLJJk7
W8/ca57oxcksEY8yWOHDMoKC6TD8RCq/uEJSwBIQkAd8q7QiEsVE1wG1dal7Gw+UyYtcsfwe3Th+
rkZIHOXQ16fOo1MmFJEnidDEpZaGuDw+8ttlb5Vcir4lf2I8yN5Z9/egBfFaZ/RzkA0Q79o62ZvB
XWNzP1kMf/+UPH8OAdHXgO9GjqfZ96ZTmZGENoHUrsgNGYtBILddvo7heP73HXqguqOeUVEsOwwq
+/zmGqvZQIhFR7a4/fflOmjvheOL4//zdfAnDm09CBePn55GrwDw6SCP6c13exFtZt07rsdlzEl3
7PFlF8PyLgI/uS0iw10bGhlcVHz68fEQaAkujUjX6cDyntIoeDw+vpwLcmbLNqenOEfJ9b+Hcs4z
enfsSWUQVPpqgAWirxAu5YduVi+Pb4yckrdOVORadsZ57jtW3eWF98kLPpWtFj6+9HjInBZWTY5C
DHOLvfJdX+wbNtqEznk2ogAeoa83WrOriZrdO0hBUJ7aP8qs0c69y35cgff86ao8Wk/WHJ8m+lQ/
5Rcu3fFiBQwr4+k1ijTxxulTbA0t+jLzQZ0QwtTrKjamd98mRNqFagoxh09nl3EBzljvGgEceVPY
haZqQoasrMvkI0j9912Y5dBWMeNp+rtvEksFQXdGTA/kyWgwYllqwgXUgl4lgQ19TS3XgwagsCIY
eJfNsfEDByoHcw7VNhVCzLnqlmec7wI03R8CHcl6dEv8RgMAyMSNt4+vz/R5dkEAbSnHP/Zh1HKT
M7B59ep3HbfV2U+7//0gJaSENHHQc2RkMD7+1Zj0//kW0tWKsLRMhvEUS5TK/PDj13R1dbMlFgeJ
OrKXtkfLI/fvVuRgyfZqFeacL88lucg4kpGKR1Wym7xyelLLQ0T/DyV9vh1cZ0bFLp2nQOEb8Vzx
5DrM88m4OSi9eg78xV00D/2qlmO9KdqAXjntttDJJ8G7aQ/fsXhPien+zMrxNqji1kOQfpoJL3oy
CxFtynfhdvVpqiMdyr6BjNTXmycaIfSLHRQb2YjRACyXd308UMR0O1/DseT3E2/w8vDfv9aomvU5
U+SK/c8P/PuoT4YwiVjE/vsHAG7DNShCD1DWM8tA8jzL4tnRPHXul8/odnR3WQja9nz2+K5MZ9cm
Qx6tbDm82zmypWLoX5xorOnYYK5wDWhdQQ8QVBNNHmY4GEOUie0hCfrtQ0D0eKD1JfCFjuNaazz9
wFx7rbwtuF95A9H5w2/r7OKknJ68bOhRWMBImAPnzF9dbkbDlDu34Pzqd4vMny6ENgzwtAaz2Ls2
Eu62AxacoR2C6NiGg8fkZw58Lm+VOQzVK7VV3VyupELZVKQZI+xgeJt1c9EwAkDzwkTl8mwW3LqI
Sb3LkN1H7Q+Fpb5DpVGsg1x9FdL61dFv2Gqwi6ElmrCfgso9BUhOnIxrQE7Uo0S6BVXuH5XACtki
XvJHiSEYOsIlBnxexIV/tHPuskavnjIOZqgwObAzUD2iXX+SGkiJ2h25Q7pxGYb1WLBtNrrcbKFD
LqmDtuRyKBXdDJ/6eQVZID3i6v2wErAtFPQ7nzhKzGz0VRv5hyl/vrfTW54P2DYo0Tet79Vhwpu7
9nVBOhJNuXMcvMfK1fcJ5wl3KUnon3yS1BhDsLDikCwMk4vG2ZhWZDwPCeOKvs1/pyIeXn1GRpmb
dJj5MczpRJmfbbxhpwpLlJn4076evlovO0R60B2z4aW1rPrkmljApOFxfC7ydZ+Jra+XiKWEvxsE
YVN149NaCzL9aGTli0dNvOENV3vqN2U4bwtgjMp4KNXar+u/YyIY5c8GQ5RWvuuUuqkfLEps3VnL
YSSZrQHMl1mVfQTztSaFzz9B/KO5UYGNUKNNdHiMwqAncZUNaJk+IGI5euz7amyPnnD83dSzasYq
kbuqo0s2lM8sDu0urtndNaN3ftS2OPRx+wWEpl4VDVyuiNMv8ySNw5qZfxOyPlPYY4N3FcK2PHvJ
4aseTZWiAGOFRFiHCW2acDSIOd5GGQsF9NpiNXjBFuIE3zUiRi1Z0GtmEztlEyhaF0wN/XQ/Fciw
pBWdJtcd9qTxdRyjxp9oN3Jm4Za+bQyF/zCf9vS9mhX0MoTR7VSHHAepvcMRHZSX7cgccC61bgOu
wAKS0dGY0DtuidNBrKML70auKHQUz8g2OtzPjccBbo0+yLmKBH9MDyVng3Ouu9sW4UwVdvatAxgL
lyxPE6eLfZ0U0yi0eSsJ0m8bqeo4czLXoddtmmVHyzy6cVVFirPs+w2KxHbNc2n3lirOlHjFehh0
bUvs03ZMoXoJziZ0iXILJlYi2JEcs6rQpUZPBOE6IBvaH3M/4aQyZ5uXFcXsJGl9epfSrfS7mPKv
rlD1uhfoQyrkqtxru3wsSPws8JxRCe0TUrsuruvGG5pjkFMDFg0vpzZzPEYbGm40rXEIdcwDtat6
zjUW+kEtgxtCIwv9oCz8tdbJ6SqYiGferLEgkMxC+bWfVYRQNhGoHemC36FrV+vOlPWuT3zq98l4
aVwmy5QXEe3HbMkvRoSfQ80ebQsskK5dHDcfz8FAKZAq3McoL+8aWYQofI1y1RusPEh9YAcxcUa7
8TTW4ttug49azlAdf5QG4ngHB8jKhRFhB69Jg/svzwP/klXyva6gw3hJWl5iL/5UqfnTFnm9MzFO
XGYWV4Ma6dlTi1dJoFirOni+siiCE92S8pDpxbl1BJgvPd6xM64EZ+AP0sN+4Tb6QQmbXuzloeas
DZ3cXxsOvTTLBOky07TomsnBFIWhCV7O1iwTeSDHsNw4+RE2DIP9KsaeofiNxPrsSfIhEEmPy5sN
eUCXRHIGsQc4WVmhPXm/nVb/k8GeZLaXrp0gf9ectr77CrZHkhBiN7+PPoojacJBooP/HMR7LJjN
kZMklb0PVt9DfL0XLW0wUWs16tb5zjT229DjnqaQfk4ncA+TjvekmeN7MpGU1ruCZ94L+hGR0A5J
+TV6Z5kY7TV2Bf5iEV0D9TEYLRJTMpRi4JRBV2VEliLH7uoM+8O7Z04SWXW8KMoQU9WxwOkYIZcN
LHObzKWxJyXtlzNP7rGZ9pVRj1SLyziflq7tkASWLSShun3N/RyZPIpQgSxM6ad5QDTTL/oSEjLW
LRwX3k+8CrpGzwEA+FWHKbPX8zpsXWZ+MXOvVWcLYkNVcyFYfaR0kdZaBtiCq6RTWJZpPS/Mi7Tg
yB51DCqJijji6A+OjcVBWNd2I83Ua8Tw2+aOvzZ4qIzqPLaReZgcBCFVnGShpmzz5A7fSWk1l1YX
xhrpaR7abGYh9iVz5SfeJSEu6ygJg9wToJwgj283pPfZoa9X75HbIX2epo9eCToyCb7XARAPDqkG
3T6YN6/PUSIU6W/0TMPW5ujNBpE3TOKncqNTndKkysYFT5CQJCZ3DexyhI/JX2maEv1vV+M4wRWc
aPD0cl+s0in9W8aZv23i8ReVgTgsPW9lLMkubs94qtCeaqxRu17ieBqGYFjHQJ1CYaRP0tF/2Rj8
EI81rwX28LNS1Q6dyneqj5/wMnZajdAXTKIZdvjZUVgfislTu2QYGopuuhVEnMLXqA+ioCdqoD7f
VInh7MRcW/T8KzIKKnR9zcjfFKBZZeyofWpaYu211HXeG917aZwML0utAc4AdH2wdXfeDctsW6Js
2paxH90My8PeLMjKkpMx7YWc30D/3w2kwUNsy82octZ5KRcGJanZDaoOOtCM+2nqhrIhdXLIwjQB
YY6B6amV4sVVSh32VNgAGxTpGoUBKszj/WZH2AGNyjdIG3R9+G4L5P8xXWyKp9f1IGL75BUCZp+x
gXvnXR3N/+2Xs71qJDDFtlXaOtf9t6hFA5A2GllgaJoVTZbnoSJmok4+8kkN1xE3NO25eY2rxDhx
uvO36NFCl2g2mjzdq44ZCLbKhGtxuhtl1m09VeLdxibpj+9BlbVhmRuMn0CHeIx/Vp05f6o4nlaR
eJ8zZHFunkO5qHndBufXhENpSwBrt7aVidc/NwH6KGszJ/3zzJiOAZvbryexDGSVZa2coP2bYTJa
GW7zp6lZBnSJvLj7tCwm58jdxdYky4O2HpdhZsuzVmfDynIbRHJp4h2sbisMi6RGN7kyXfxCkjhv
JCdBK++Tc5T5B3MksasrfaxcGgfBx4Mde8U9iPU/jQmIt+to2DbNGzz0P7A2tLVdZ+PWF+bOJA6R
9YOOeG9qqErrdB85LMtWmTLMyAbsDM5bqgR/DAcw1MX1do7/pK7sL6OlcQjVeYZOznuKpHVXoNU1
y0E7FUxUoB4RKT6zeBe/bRXt6sbgGJVUn/ZgfnIKSTcZBnVGY5U6DTWzmT79cNQ83DoqDBIW4q2t
2eIU9OmZKEUDcRwnqiFW5LnXVzWB8s87Z3ilxcmkOJ62njMB9IaI8aYXDrpj0f81sz4PS/tSde1w
0TTU9tQLBJ9qePrm9IJpfQ5RUWVYFMitRioSGkXpo0ZxvjO2B/pjMHx8Xjurpe1jjO5+NhtoNFkF
Q0we4gAUI1LQKdRjooS1FvmnVuM7rDpekZiSHJdtGAlMPEFrPHdBYm4YyO9VG0dE5sFcsDLtEnls
70DQmGMt0VXpF1G4MwN5DomeQwMYqCY2KUGZwBK/8vz2hb0AjiKAbgbm9YsR2QS1Z4R05zVzfW75
mloKjSqlqM5E1QcyV4G1EbWB2VNEBrPDYU/ByPCgpB9LNgAyBA61Qk3mWneD98Yc5LbW5gLCl3VI
eowVCH8A4iZfUUrGryvbJd1TYVaTk3xWZkBA9jTsgpKkDZSp/aUNSjTjQMM8EiKOjwfGmr9cs3B2
KuNKXegTLN/6S14jDU9mFqscTFyt+S3mVLDwTMlzXAf09/OxNNedA3sPswe+2QX/Rw4rubhe4+8c
C69e7z3HQ6y/PMBo/wL1cofJrR1XW4KHnZ2rDPR3E11vO8l/uwTh7bxAHeqYiW+xqJprZRtHsk+e
p8KCWb/Q/k2Q7uHQKmtroyrPLXc9kKQGatRNL2WF9WcaDMgRKL37QGWhm43azSvYIfPGKt7i9nsk
Ce4lhgKPW0cnNIuZQDhanN2xDbirqrTcMNUD/ykuaIQMy39pUOfupIesz1TiZsLLLoZkZy+UY7di
SDM6SXnrCmCuQEdu7GAlbcUquZMK9Ata342kRueoqM0X0dmDcOlJvQ4tzCs3N6r/yC4Y2HzFSxsX
FfeCEC+P73KSedyiL4pOFabfLtAoJ/Mc8PHYcO7SstsD+zb52vVBKXQt82gwj0C2qXWXx4v+iBYM
TIGAD07XNWhrDcJSMN6rhGb1Eh7m96SoBikcl6iJnlhjFbOeeFMVFgomTzt1eZ5CLmDg0zbMdN2m
vUoRuxeaz0vOJk6yJbD2kVVIq2ZtazAiWieq163ZtGvQaqhPegThywnUxZ3q8NetWTkpjyFbXzog
9Uq09klr0lusnPkoqDz7hhRTzcqyC9UqmWdYJTKbXATCYL1i046avleNZx5cI8JrkgrnVLChnS3b
OdudxjgK7vSqTqM3o27m84xaaUcA9HtH8sMxdVzaf7lNVk8jx3+MSrXkOWMvpBPHrnt+fBQluD86
tymfRultYtMbXvn2x0UUgWrHNccp7vHQs1BUdbZqF5y6KfznvAJnH9B9WM0DxSxJ4hkXcCKYSnpN
GGkIZKUmVgZnlicDsxGDGld/wQyC3cxIyrApKT5LOvGnWRpHT0d1OuM6PcxdAPQJ25TPaopl57kN
LP3NnqfDiCtSRgFeE42nFjMhmLAirB5EdkiF01aXqEBKE92zRLiLADuZIP5WWXDTsh6iY74AtrzJ
2I421vo2iEuMrOwq6Vjmt1hHSh1n3/94nqb1L2rzkbeZ5oGBFHaSBx0NESnq2EhsOwvj2NfY3jl2
+0P6gSP7plkasjXuwcvy2dhnMYJoZrtTNgEYRc7Yjp3zIib/NYA7fRWcE3FxOqcG8xBD5ibse1ol
mGNHCsQJ9ZOGucMuocToQPXvqPhDrgTkG6Xm00vlxx0rS7+alAT7xtkaEUqZUsu8f+94kiYBhZC/
6XT2iSDLq2vcRPrXGBcsIQj11rNKwEnYwd+mxhfMkTw6aUQApJPBhLQQiDxbA97jlMTDdibGgY5M
XYaA1Py9j1nkjRMPbdKROLxV1VgV+tZs2ml6Ne/SRr32Qj9OecXztlBujoqsn4zZ7YVioNunenuQ
on9vmLj+AaW2joJVPpMrHyUxIZYq9y+IqKaNqY+cg8H5P/0LJB4kvVe/mogt40G3JlIlSZ0lbwO2
UaGnV86sHK6n+JmdBHprNFtsmEFx+Pf8tbh40+3nltEIZ0sEWkGc7h34r2EiMcmiEeBdFJJzWZIV
+5EcXXILjTt662ILW6HbVGpiGem05jh0cu9Wc/SkgDWVeJCdOTA+WTcYCszWtJt9508vLe0HTX0g
QMvrBZW5oGnMNWyaL0Fae0/54OyTIj6YpPuuMJO1yLvxsweJvbHSAqERM/src/37soMfZAwai1S6
m6WZmM8jzeH42vxpAxt3OZfx/fFye/Ug9o/bHa8wQ8elleOwkzfMhzaRydgZaYRHv7/ES4d6tPH9
H3PwEk19EhrKFySoAUWyMlSHKzpe5GsKzdv929siBCz1Glf2neo6IYUH2bkwbW+TE26/zR2cNA2D
LWprt91r/PMe2THgElhW675B1ZzPzi4o8EWuDC37jeWZfJGAdgSl+IyctvMLegm9mHclquLXEsjx
YVJ2dwaRC65L18MBcxOa/PKuL5m/ldERzryEy/6L4Hss0tiwrKPymy2pF+aV/AgSeDp8bKNnOmur
dQh2aKO91Ukt1FIxhDO26FsgjD/879BWeR10mjwAF6IxdsN5qo1XwA50kztreMrr+hgr492lYfqk
9YhCakN9jiohvYbOgvTe/0GS7eVsNadVcFGS3EoMuQEeYOQJJp2dLXBj795JROyZVqKp1BhMBq72
A8J6EyrX3rPJfOWIq9/niT421g2SnBFSgWFdVu/ORMBJLsKPmkmJXED4M25WRuocnXE/d6vEcmpO
cm1an/Nsnr59TVv1k5khT/6KwaDdqh6NXz/G3jkSI+rqfuGEReKce4Qb2laMIhMeFJxbaFdoHFuf
/yj7YdY+g69+nPRtintkXycMm8lBC61ejE+PtRNfEFOGLAMtaGkYeWbGsQAX7tWyJZtpJsMqdTb5
EEy/xhQgVFI523/Xmtnjui5t+xeRSB6mQwvaTSnxoUhmoLMzYRDTArUfK/NXn6psA/OC0IWyP+Kp
45AR4+TSZ8s+Jhb6j4Z4rpWl0VnK0vQ3L7T1rtsG5VkLwRmiTkPP56CZTr/X9QozfW6DtScJO8Gc
WJmR+VRVMZ4Bs6ufhn2lE3KsMZbYkAqC0qC3V9Ys6TFYToURUdf20UClXCsNacuySzcOUCshuC9G
Wx9CZYEH8YZujYhhvLp+exLDrhhNeSPjIFu3aeqDruakVOKXebxaj6WQhijhJraZhcGyMkRGiQXB
dfojmRZ/bC8rN83CpaCvMqBvnc3v2ALWqsIHu5i3navODBLUvGNylb4JeWzAP/t42XJcZRvP2tvT
2Nx8neq7j61NlQlj7z1Wqo6k65aJ9bY18eb4C1N2aDzn1Dox+QF+sNe7ipyp/muSJNkQNPfx+F8N
0wl2tlHQhKcj94bot7+YrbkpIu7axjC6A5nm5DtP/ncs7Ver9/tnd+A2SKOEGS9iZ07jo7jhTV2g
Gd3VHKaD2VTuzh6d/GsSiBzTKsefqhpjE/dFc58qBEep3jvXfog+NJiaXyNcYrQMutoZXAwr1Y3l
FuA9cJnl5hkpmTAG4CXN2nid1Kp4zpslLg+VVuWI7kkMTACN0n32jQmo5tIZJukqbPwqPvfoe6/Q
yL80PegPDYAymtxk0PQNZBNyYYiCnMdzbgcOHTSO3tbApq04LIamt1hzEn+8P14aRpQosOb40i2T
eGKH+n2OkfUU5xyFstjW9qWZ1dgZOHAFlAInzakvSQs9dRTiVoG/BgLGkyVOZLE1XDAzhD1cx7WT
We2hNECedhkc+2LJqZlx9+K7gJZZePyKvEThYpNZeYhNSBlDVeCOXZb71vA+AUV6L9JhUTCrZJlX
gmB3hcHCAi3m2NaJi0GitVHhNQHjbNi9U1DZQFaQjhGN4HLWdeeV77fpWZa49UyjfHMmMX4+VgCG
V81pxPG76VvujMluhlAfEEBLk+VfZKMfFhhx8Pi5xbUpk4EjNWtXoTrk4xa5qoCUWJNNFHsEV48D
2goXkQIG9QL3cVWV51SmM4yNCSVrrO7NYuKrcKeFht/wKwINapNqq42f40dK6m68ZH8li6mbf3jd
1F+DtPLWVe6Ue3D7GKTZVlcB1uFn22kvAYIAa6yNq43+a13h69nyFI09fevV1KpN4lHWPl7xLrFr
rP143x/B9mgx3O1c6ZxKZ+Ve6G1i2NPRHPr0ZzZN1zWHupt+07WJ17UxdLt5/A0dGC3jQNqAA+Kn
87VgE3norpjOtxilKqz8sWC3iIjzRt35kyw1fTeO6YCnk6xTHUYXQgMuKPU8k9n5rGM629aDOd7/
vVrVMCaIWrkjrLbHKgMkAKHQYHMd5IBjTx6LLyzxPa3/kTMBtJPGrvYwFOJT7tschZa9V2ehDQVH
981jP8Y/xS/BWanve+Ss3HrUlg6ybPmZ6DRpk+U4rjsSk6vQEI42LhbLsV+NE5emLJyXtHXQXU0O
z91AR72seQC/O/2aymi4dC2a8gAWwCOSYLYpreemAWwFVGQF5ofJC8WCbdY3OmRB2AWYSjW+Y2MZ
KgEvvVC69OgcN15yq6Xa21J7AvOaMf0a4JOkiF9wDdFWBXDbaKX9khGhi+moIxgnKfv1o+Ackuzm
J704x6JFpocg6/AoUmthIV6N0xc13R7XeuXj2lWqgfuTjTe6pN7pUaICpUYK5hJMS3zdjTvNCGkS
dyRYAOZXnsaGuDjFHmHtTEPtjSYxJwR4aW61SkI5eq8Wt9GzPaTOBTPAc6cb/WGwjDO92mbdI7g7
zhDg0C9q4tQ78VsbV5vGmbB4V7199k3no/ZGrojlCGURVoQx2zhBa+hOgvRZgeMstulGghih8tET
eKfDeKyEf3eAqaztYtLX2Pl4twbtDHoxvcD2o5GA+B+9nIPZxcRDmnaGfUUMP6ASzbUD4S321Dvn
pGjb8F+HgCGYBwbtmknjLZ1KoIhDIa4V891LF7nyOH5wMdZsaYF2S2YbM4U1v5kD2nUUHCB23R6x
WRtLbKT3uMOw7+NKiAszHHwYCyi8opNCoYqavFje2UyjWOYvJtfhLmvlb7DN2Aix1GYC2+F0hXYv
TJu3xXeDdTo64v2xtM9Svo0EthI5adxGhH7r0sBV2szkWTuO9dz0cKbciGPPTAvnqMfat1/r73Oq
J1+Oz8i36gH1oK55RRvQSuQ3Lizsm962PyisxrNdDu0uItwBqh9toikD4mLogzqYwl5NAhf2VELs
/HfA1er0Q+Mefa9af16luXAv9EBBh07NR6sX6jr/H8rOc8dxdMuyr3JRv4e36U2j6wIjkqJ8SOEj
/hDhkt57Pv0sKmv6VmY1KmeARFZlGImi+cw5e69ddyT1NSHyeeXBIB702E5ZeMaoaLhySm2sm43g
XO2zw3X6GExIOd8H/0SffU9ZWnNm26TH6/81HS7THkfmxg979SzUxVMnytFzg4bUGIebREW+aeFc
rAuA+Ry0wPuazlSMGpU/+PUDu/01P7HWWDAuWttoj79wQ22o2HRwdvZjKIR7dj8EPKBy6aXtONfR
LXuB+JGAX8JLxUcj0zcR2DfF1Nt5JVNdDUiCsqdEGg+DNiFvGIMR/Vp735gSpJahusOQQh8Bryk0
i2B4pASDxbketrEPcOZ6n8gBNvZ2dPQqyQlTSAGB9766SpLg47qVUqP6Pcpfru+Edkm6y1WGxKG7
C+NZthjixviIztqjuCQ5pOHRMRBoOOQBZDA1z8YjZbPxeC0g0NkFwsHNtspKlsNSX32rJFpxgdzG
J1IyrtseNh6mBIHPGGE9Mv7d9UiX3DQR+rU0zv3t94E51G1ZwVl8vbkE+KQpiv2hwsGPvlcJtlLL
6gFRU3aPdVplgTuwG52sWbZZkgTHvHugt7YKBp+9bSq9hi3oc20sP/XlMUwQMXkkEyjMtCQawsBY
jSXhqqywgHD1TNlhtR01XHlZpT2lgS88TiYLi5CrifYgsW4MlqLw4+TgY44fZWJ4PueWIURsk/zW
nBK2pXOYbK6DoziY/tOk5I96MaaXMtSFC8CxS1MMzXNc0WbHAhasJawWz5E5IiQTxAic1MC+ERHZ
MoejSz7GgLCm6wZt+asAcDKh2dhet4GiTH5RmivDUQgnUE5W9WjiBblOM3MM71pVu1og0JAYgu9x
H6YqPlUA47LYb10rjdCPTWmx1hqaQmwg3WvoRdrW2q4Ymzs5uPofRAmPF4a7vqz2//6rzEgsEGl0
7VGC3qBKkalThMmB5DLJS/ScwXkCOAtE1DF9GpfXibGeiLtjNV5vMgIz7Yxe3hfxXQDLphrceDMD
+A9hJ5q01Q9ioUY0lsPaiy0uGT6YYSeLy/6qQVVbWBEdfWpcbJ/UwjbmGFUElWnCiZcFndK2uz6M
BEiUZLzlrCHcWcxpW5WYEyKxTLxcpQZRFCz+/aWsGg9aQXmqO6dk+nq9xavpqOhWsl62Z8pbxY1Y
dxzeGESv+QyZTOjRIVJkZrxR2tu4ro+E5s43wLoB86b4xiNUUju6meo9847vWAqS487SqKuwZLhu
ffS53QTqDI5FnJqNDs2EgghWkSLQx00zYPko077dd7MZOoudE1PtCHk6Jy8BXdx7TZik3euUSbnX
kocu3VnX+CKsnEB7YgOKUKlitoE8G/TCvC2Lofw+wws5UthWb3CKytLX9WZqdAhwcc/zp4l9fcn7
+CNli+ooFOEYEJSnxA/hGnFqmVmdWBHD5wnYVKhMz4xnm1CrYztIRO1OCeb7FAzBjvJdfYeG1N9d
b75MB2tVleljImsydHW0epJgaV4dI7NCKdzJ4qeepBuYEBgax+NSKvzekcAzC+exCMJtU6uS4/es
hKNkbk/EoF9MpUi2UtAbzPFmcFRN8DeAbi0NbFpPzi9Z0fEIeENpVlncZEfVR9ID+eYYDUWwvV6G
WkDwrY3SgQ4afWlTYXVQEwfLVtkmutX3xCHz7WtEWxmxQKOEcA8fyvBwQIS23mq4vdg5GsQJb0R8
IQRTZrfNTJ8qKsRLoOf6p6jXp04BldJSgHNYd9rs1OQzy1BjWxQscsmwJjMnEe5LmvSrfERcATv1
mJTmuVJ6SowRJbBrLRXGYZif1WYM3SnvP4FYLRjNtgMPiCMKGdWA3JpotiztL0PBrh34X4LMTJQf
/NSP13xI0kiW1zBFe1B8t/F75YE9yGeSUUVGAj+D22BjLkYClV2rCw7X/dz3ykL1WpDodlurZAUt
NnYhk/fXoqvCAngpfhqDtnh98m8UNjtU6Ip1nAbyA6432XVVdB0dBZW43kFGu3X9WmJUVFxS/TJX
xtO4VPLVNKi2ZoJdEgTwms3AI81ok5OoGCfKcOAxaijh13/KkUn0TCaKCxPxJYFH+NSxKcVNOe2Q
7u0x4OZnneiYs8Rkf32/2QTJG8Vq5fi5OJx1UYuQJhFoANhcXBUdKTx6PEW3UV6edTnEVJhZXK1m
UeWKjSPqUesGU194qC8IGs+yZ6TyuJkm5vnrE61V2rFSyA4TZnKqO/3T97ML5uuOSZ8icKnvS6NX
nkgCvcUCDOt2MHp6JODA4qRFxx7n1Vab4vekLUj7hidzan00TsweW3ynoG1Fqh/ECzqB1n4Tqcjd
mrgNCYdXJBJqqERdL+H1vbSeyAKf3cUhNMT+cP0/VcdV973iqaPnxi7T3BBdjT5Lpvxb5dI9bBX/
SIotdEyflsP1JzQkeEkKN8MM2PlH5L8husIpGrWzJ/To0YGWR6eAB9cjAQDF1DKg6WnyNqPDusZJ
zcQvVE1Cdh8S4WcD3dKS6cEeUs6bzfWQMxpAm0HfiWo0r78/nsHCwa/hr5ZZn9jX4R1FU3lQpqDa
f0/ORoKpHqLiqzZC80XEQ7wuEcrLRMqAFkrWQyzHuz4b77JmfFRZUl63MXk6zadeQFler4OuYg8q
jsoh7IuZbQz/n8n0S5OnFCzzEVHQ+6CgOf2+TCmtEt6mFQ3nXOR50dv8OZGRsusR+0Yhhk14Xb5i
6rVYEhj9uk3vFIFwimrBeF2fuJztML54yvRTfelpCOwndfqIMG2fsTEZ5yydo22jSnCPk/GtFNMj
qBX6ChJxGtyqEhVO/tJwkp+KbmTfa63kXpcfZlM8f5/tVVM+KLBkeja7pyZX64vOnWLLJlEa16K5
mqIdH5goo8zcdyxyqNzA9iC8Vb/5+7DTa+L9D5GykiRiO5VNStCybGjGT0Gecqor0xTUrjwEjhng
Jc9DHANLhNm1fE15ykCm+6nWBJQQecgKrS8g2sMpKbDO7BpVe2GUhR2vtIILpOTxFwf4c6I4NB1i
ASSabaqlaKr8U+atgP2YiOOQqzdZky1Wg78NATuwCxKQV3XUSkdFu8f9Ve1Ahyc3EeXyAD6icF+1
8GH8qXyFFvU6NR3RsWpwRCJrfo+z/Y+P8T+DLyA/6RQUefOv/+LfH0UJ3ATA4E///Jf3VZzesq/m
v5bf+u+f+vF3/uXc/e/7f3wr6n8c79b3P//kD7/Iy//x9s5b+/bDP9y8BeJ56b7q6far6dL2+iYc
6PKT/6/f/MfX9VXup/Lr998+io4tEa8WREX+2x/f2n7+/ptJLu9//Pnl//je8kl//21df+Uf4T+W
85N/NdHbz7/59da0v/8mSIr6T0vVFEPRFE3SdJks2eHr+7c06Z+GIbJX1UzTRNDCxc2Lug35NeOf
li5bMtnAmq7q/Ic7sym66/dk45/YQxTRUrhtRUNUpN/+71H+cLX+ffX+kXfZGTJI2/z+m/RjmC0+
Kk3WVI3lo0QBQpTVn8Js1bFhzVx105FtrOmoIRvqa1RhSQg9LaElSHJM47tglh+iovVP10K2LgWj
izih3lhUvFmhm6/fx+0/ndI/DvbPB6cuse//fkA5OIPTI6nQvzVC5RX1p/x0GUrzoEMoOYoxcDC5
zpWHNI/vBwNw9GyN5YsxGMZdPSfRSQ20N90QypfYCEgaH6MEctmSLlnujTrJ2ZtO9aqdYv1QGJPc
AWSbFFLfZlq6ZUHTjKWHQY28Q9d+JPL8EFtpa+NHqB99VdmrZIG/TsEhrcbwrii03gO4CjdxSJ9r
EcFrM1WPxH11x0AP5TV1mN012ZK1qv+LTPnljvn5nJiSZRiqpjPrcBv8OGjNY0l+UVuNTBeIZAMB
IGS/NFUppGjb7xNBmqgPQxwbOz4DODDt2GCBfCd0jHafRbF/xoBrKR0ZUBN1P40Sp7Sc2j71P4n7
dKWlIhYmtegIKgFquLSpM5u/GHz/h8+hS7IoGtz6usGt/NONF4mmRZS1JB8j/NmrSCV+9hqB6Wdv
ndQRpJyRYWSDmSSDNVNqbzTn3Bnh/m87YjrhaZNIFS/Yj1kD8taKBppFwUSK2QVEbn2QNVs8Vel9
yyppazT0nbQOsEEhSr8IJtf+epMauqRB0xVNw1J1eRnEP95YhQXL8/a/Zr/tDVAMM/IDS8XRZJGm
IHyyH/islo2I2WDZGTE4T34/+Ou0uKmWRdZsTaXblFKxAarAM9fmrGAayzzpk/S4cFW/l4durxPQ
XCGZ06g04DAjn2Bp8SUj3uQ0mZHhIi6gkOD1VSLQroKQB2L4UE7F5zVbfqbEBjBt0u6MovxqlHwb
Q27ETTQjkGI7EoWVE88DaN84usQZ5tu8YKmTFyUuagGEl9Kb4UYyY6TgU2sWv7qflznsx2fc0iTL
YiNimoqIk+nH04dKFvUOoZPHwYpJX8ucVjezB7+dlD20WDgI6NDiIXtQxU1Wx+p2JHQLajsclwCE
dtJXmyLLwn1EYiau9dGpKUNS26QHkqpj5PqFHp0mMEu2X0HAkMz0VsNJt41ovIIOXUBB1tzcmEH1
8veDl6z/9YMxukqyaqmiySO7fP9P98UoCUADclM8No/mUEsIXYbAFRMlvVGWHuowHA38X48z+U1U
921lqrOPojUIH3z/ozUbEIFJ+gPLJ3xHrM/CozhFdKeQFQ7Rm6XjircmXWKVJOtrSaIdAiJs+vzF
51gG2T9fIJkVqalZKhdHVk1R/2kRkkkobmANR5doBONJjN3WHDvXFxIGiZjoTBzxOZQbeDX1COBH
eOsbrdkKgURE3JRxhFhqYFTPHnIDgLQogLeqPPf7xpLI7lLu/r8Pl9NNVZ9ZlZ6Mrvx02o0y05oh
rCOWr7qy7XWLpW3fwHGcZ2V1/QiChEZLYt9h6/0UPl1nNEGN/E0nzdNutmrAomVPpfvaXAzMs66X
x15vnK6d9ROWqvgXmfJM2T+fYhaNJhgXyTREdgXL9/90q9R+DFdIzIILzKrFyKqUN0NNfgvBAQX7
lzHZVKLUPBjk76WmbEumSvo0EcZ1C4Rt+Uec+NUexj+Fn+VT+xrbF9YP6XoOe/mBU77H4upZ58FQ
9DdY461boqDe9Wr3rYuil0IcatdPMZn14KOfg3R++Pur8pdlhsxyhqWMDDjNsDRd+2nW8qk+qLIc
VufrM6xOpMBQI57uWZ4o23H4oqsUfwbJeFMsu7Xrvjyp4w4ApkoKCZgBskpJP4gpUvz9kV3vhx9u
b03lKVV4QpmLLNNi2ffncz9rhq/LjRxfkAGo4SqYQEmobac7CXogEBKUc8RWrrDChGe0CvRc4Vq4
xdB+LYd7Pe4w72+K6FPy/fo8ix1+48HUSYOIXspC0T/NhACl5ZG/jsdaLCXIDevEC1n2rEIoxN/n
W/2Z9HHNS5ZNpa6LTxKH4+qxeQjxxSorsS79zd9/dnXZ4Pz42Zm15OvqVFfJRv7pvjOhmIrqrFhw
vWBf23Dc8w9a9DqYCdBSn9pwoqBvQvmUXSAaqADYbIA7e4XEOZ0IxhNtMA3T0jixlXiHuAG5qRFt
zQrFBN5j5A1YGkAeuGRMsvNAal1B4cS9JmI/teuRDGsHO98SexP/4rrqfxm2ANSLhDnJrC4sNnk/
be4y3KZFMWnWGQsbVOyuhv7sJJJnEQJILgTNc40+or7hb9CC0GvxKvoYmG9n9OBHagDyJx8uN4Cp
rOirQJyKJ5Cqdl26CTZwIHO0U59Q6+kx2SurGe49pAHJ7tEmkS1ieiEl6mbTUvPxb8yPQUCWRzHP
WawWF96W2AZkYKQ6liBWlzMy/eLqIgX8eQpiocmMxt5Wl9h+qD8vTWTUl0EFYuks17iCSXWjeqvn
J78+TBhHpV0pAGHfUuCOY4+kn6l3BPOYxZuWVgs7dyKlkG5FXm0+hr2bvPsFxJKDpjYgpoAQ6Xsc
L8DXm/TcSM9pRatoXWoevcrFxNY6cWKL2GCgC/nfgvIpuMXoiT5KMy7FN9CGDMdkRVEHrofLQBzW
G548AqEt4PwN2ba36sQw7HKScOiJwBuLm6bgdUgNDEmb2hrkoekr4aP0V8T8oQZUK+JjVgNBqOYe
qmLc29C2pcxuSXWkBoly4ByNMH16G9EkCjqOk2DpZr7IOZaX15hgXa40BxChacZqufzRyUcl3vvD
YD0WLPxbDAAtSQmQRQcYDStI7ISjjp+A0kEAWazGSgdLBvYk4CrQq8BJ8SpVRIl/NT1Mjwq21QsU
RsOEYe4kIjYOexqdEUv9SiI77RkMDOCQoFnORBKhXdsO6JsbJIl034lFtvFDtj2so5FUQ7hYSBKc
/tPEQkjbHw0vCVb1iu8QAip+Qc23aBwT7exk8y7C6U13AiCqbs8mzn8ns1z1jaMRL0r1TImtJk0W
SC9UBBuRLfkvTeAU5g1y5TyjRGsLrSsQKH3kFArP/aF5RB+FH4DRoCVY5gx2xzfvMiC0K9I3I2yT
iZfk1HJW+sNyqQB1F/S2iA0FGfW8tLq5XDQzcB8Sf6wgVQTEtS5Jq8KKA+J+tisQgrAuucX0VYej
1OCmgaULEhhzlwv4mYPid4t4q7XeTMqkum5ogVK/CjlRLjQi7uBbHk2yncsS94JdZ/fsFoRb/1N4
V9+4BvFnm9noQqI38rkC3sMCC4wqzx77lVjZsIdJie2SM3cUnmma1jjNJe6y1Yg2a7kWNjcaCiT+
ZCM1WFy9NlpVUlKJeZ5p/m6NJbCCV8FujE34vpkAziCuYeQAKCmVjiDYOvrvniQKxzCRz9mG5mHQ
yZK9oG7p/DBWeswZMaASrIJE2ea2gYFcSp4RdI4XlS+3K+0VF2pLEArWaa6RsGJT0fPrxg4TfTe4
vH+cI6jmdiOv2lX7Qw6F5Vt8r3NzppTob0jYzt7CF7Lc5Sdk2XWxWmAtD+J7HLtG4BmC17xqz1Lg
VhMtEzvFn0aYqw8eZKXJj03/JuAGgWiNyfz7PT8e+h4XHKok6vIOoiJFdjjZgKAFEphBXnHBeJxq
5KnLGVSoY8LfMmwmXHByrIixA5q3NY04XMyjbb6Fz8tF/MShCHGphM0uuASOLuJobQ3bAYto3e1Y
EoW6y2YFOe1yr/FME57DQ0QHb1oxCNUO123GV0gTfV63nxa5e7094fbEVBm6VUXEKiC7vT7Ap3fT
kIgTjC/VJSMJJa9B25N1rODciZ1c+KyJ+yYOQ6HYduS+YebEEkV7t8IhxXOcPfUG6ZegtppVmttF
6nJVIchqSA97V0D8XCh3UkH+EpQzoGi0wo+t9oqGXyboEt2g0H0zNUSAuwybHOh2yD6JaxB6x4VV
erS/zkQxtmHwmVIv7fZxd1fUDzjP4cxg0kHyMjfsCkg8PA+QtARhz80V6XY8VDuWVVTJVSSjG63Y
Ta2jdlvxLH3x6o2TfkNxb6aMFDbsAgy8MyRuxS46GxeYNpHWsYIgrT2qz/kbXGqcHRCYQpheOIWI
Ml5QHwRiLCmViP4Zhj3CUJrD8IyW7CZEOoZVAeTp87jT7/r8RFyO0mNP8Og7E0dEMMZbObnRtO7U
WwI1xJR17Zo+KtfNAxAa1Fy6IzS2+NtU3wBLkvutAhqdhvgCILdBa9AVMEPSK1A/OHDKltAhi1w2
e2R6lleVfP1J0j3QeBkrS/WIl2C4LL7idf6ORc5kwRU7CrP/Tnibv5Wn6j58ywjX2LVv+KQ4MXy2
rkS5uoJM+lWCtAHevRJfTH9L05H+C17NeSU8hk98Lw15phGa2IwDsjM2a1pFSP2qeyxVtHNZXsAq
nCkRgOu6M8RdumRrEoztmK09jihm2Lw+K+payvfYuSjjpNK2l49Q8+n8l+CMEOwRpA2AXiTobGU+
DxDChz3qaajaCVHB6IlYtmHKaxonORf+aroTXqjv7OrblCu/ku6KJ517C7aY5mAYjSDiYzr+Ag9B
dDxuRbZq2HW0kYdhlTz7JK4IjsLah/JR4rb12ZgvkXxSkpWlANf0wI4gJuB6qZAExp1prSkkJs22
LoGjubW25sfkZpum24Q0Yvb88BotjyZWVLkswkcBsCIQVsQkDwT3cn/VlOfieyknjf3gI/cBbkaG
QeFCfCxLUCnKg4CvrBu3ibLnawU91n524pYhzrQObWvHHyLhBMrejD8ZYceWM7oSI+LhV+I3qocM
W4ldHZVmGYgLyw0DJ8mgP27VCACFG0KH0+2E+DkJx8Z2CHfafCsXB0IuSfjG8l3Qth/vxnxPwOG0
5hbF70AjTxPJX3AiqD7SXg8/CvJh8l0ET3VyjGxbxQ46mhC/obpTjTdwmF2/x/PaSYw8a3xpfcFW
4qAYTBCod12eLWneGsVZSjZ97ukyEorQpU5rsTqlFQsARuGpxZOONIQ//kRVAAIG06GrYRIS17GF
OR0g8nK7VExQtUNg0vwaGjZOKABaiAeRWHKfl5iFUvwi65CVmWxrCQrhQxa6rbgNkWXoK0W8Ae1Q
62gAXIKDYqAWl+SuE2xF2WNCnGRXK5dfHmDm48kUndaii+FRNIVNVOO1UpycUGNzZYw2kS1Reo/Y
1ZR4znFqr+X3gTY31lkJYzdlMqeQ8KfbwEweYdDpDT+G7pbfsrlnBKCFgoMao1qb87oI9hw56dF4
UtuG6EF3wCs63ZKxhq3cz/Hq26lkb3HFIoicYY5ojF5YoG2TwHL4VjFVwmW9RMJvyFauBrvMwa8p
sxR8OKK/3zXcFMyxJc2WFXZARADL9M4834EM4cTpt9w7ARLbaAPBSZFX/WE4+vE+KbkenEuQPMxs
fLg18MwM8GV2QXDE+xFQxK0awilLHmc/x6AOteQJyRs/x1GIX9MJtVQBvR8hFlWKJfDULkHX4lUi
pWV2TJwF/Us8EPxgXvCSQxFi2WdABpXjR01+MIuL+oyQdX4FLviWsQqpXvElVcgggT0+VTAVtWOG
/wn1jY19l0gFgzCAmBHVxrNuCrYGxfMe2h3jWch6BxFl7liiO+Ybsim70WaaZ7prIP4ThhKuNQDe
sROTDSRRP8kfFKCnja0LG3NYDrxTbKl4ZLPMjmHoXcjrReQZuD41wh2lVX2hF7/QRpm4IZw+qaD7
CVEkbsNfjSBX0bextxjvqwd+XzxrJrHYKwK5GP1Q/hQr66ETKBPapn5WaB1g1ie07HNqXdGpMoyE
Ds0ypgKR6DZ/GZ4FA3rrLSiV55owURCdyB6YQgxjHYn7SfAqYAvdmlkBa3QiEKXOcpHkE24LQneW
oxQDx682dBMN9kiiy6efwTjfswnUWOPQI7RsCAOyYtOBUFkncQQM4NiGn+HUkwwlQAKSoIBsS4OP
GwUeWacaICXimc0NIyo3PJngDMYEc4DGWi24gmkf3fsfTPOttKFOGDArKc1jID1N8lmxUKbDWcj2
pcqCZj2BpDGPyx+D/BVAQpxoAuSeFGmrPQTPcsg9yz3h9K8VmX+I3WfPVzdUiMzSHXxCJTYZQzke
Qu1GS2JqkmtltPFr8Uf7Km+J0c7urfoKP0Tt7rZfEaMyftx0tEeKKZijAQaK7wFpVukFrIya3DTG
TipQuzEcc+/j1SDZgIVqsWmo+RMTJHnqvB7uRGMXlrcIJPA1WDpBtow1jsCzqp7nfkMH2WJRr7SY
Dd409UkI8o0RqqSDak9hrnhCwAoK95h6pgFk+J8Vj8J8G9RPenWXatwcT5l4q+fHEHhawaFMiDtD
Hmta+Fgtn/yQCPD7blMh0KQX3AkvXXrTa4AXjyZ5wFGCpeRJDh6U8ThJ7yn1IWKnUJHeqc2TCh1T
HL/ytF3VvKJF1EGLxXWQW0yv+FUoI4TZ+/Jtjjte5IpMOYP0sMhTpC2rXxLgxBnDzHEIj9QryvrB
NBT2UevSY4XmU663IVGF7UPJSpDQGiwUCrky2U1mgdgL7+IFHeG/cM4V2Lw4l4qLAG8luetBjae7
IrhkTM4mxIosu4P7NPi2HN/k+qlodbs0zqG0iSkuCpBMtikRMj6pd5cuudFMx5Lvh3rTdDgPVzUb
mGJD1snIuB0qd6DHh8rNTcoshIzYKCRV0aumG4k4D/1hZIk7EjwXPQXig4j8GIUq0e+Dhy4qSI9s
/DO886pXaMcUDYrKO7h/X/zSf26k0VsVDVBNZAVLsqH+pUAEg7GOIfieaRXdWzDvps5Rp50v3LIl
yvhHjLlLnzcdu/TOG2BOGJsM5oW5qVqAe5QpVOu9nM9pu2uDt/oA+qAbX9LHLEhxzoebJje3dHXO
s2BmLO032aH8tphmUIsoK1b6BTnpMcoR5kEIlNgpNHYUTbbBrmgPg7UsGiG4eyORkipbeo8NOpaB
lTFvEtQRk2tJy3CQs6ovplcZMI1ASyT9RXdLprP8lyKhrluSDrOKyFlVk34qqOtKO4bAN7kR5vPI
YolQzPalDx8Wb9+wT+VD6R87pn4JYcp6adOyCc9c9lqKcO/HnxUDoGFLbDnVTRxsdSTBI+zTzeQ/
heJ56N9Ae6j6np3brB4E0nJHZxHkDzzcLCycItoaIfPtXNmJskPE04PNVRBobNLONrV1Hzl9uwWB
NojbRjrOyUOILi5WoYufmMTjG7a8rezOisMeUPXdeLhLynPeLl+pekdFF6mwMER9ZjwXsjcILm8d
ti4YcYQdKgpNeflNfoFvBaRxNpuGWgzvJ7hKs52UHY0QYqzIHIVDZICcWi/HiUe0dTHP1XiwMcZR
0vXHjdGDKz4FAXE0m+UzUl6I3oQgw0g1QyazX835hl15wRlQdx324uBOH7aivNfKHVprDpf22xCs
DRkQhCvo2zQA5eyioibBi8GTr9MA45i1Q5y+cSpZ6oHMN10Wyo2+pqpFrPOgv6iSN1rsh5ayTaZ5
UHZh/0mtbZEKq51kZU0K7gJcQeYicMJWLImr2WNJDFRNs9ZUm2pxDbBxRREmHRG4rUNqGvgrfRvS
6zdOSxqTAAo33IFVwFsmrgVybdhw+FK8zlK3LbcsEZTm2NGq24qkRsuOOlA6W3NSeHctucmfckB9
LFMjVzLt+BSwOgMtY7ixuWqZGtgoyGtKWSCEEnPJVmNFZZERWG5mKu3VTpodkkzxW7e6J7IMGl/a
bt/V9iCjw3WV3gNQ3MpO3NnGAp1yJ6Tkbmu9N8V+kHcNemFIyZLmptbG6j0oG3F/CrQnMT4r8lY0
DmzAuUS9DILAocqoIra3UCZCQXCt0Gt77xh2u7G5hL7XEr/d7Ni/wX8vmFwou8n7inNBwFfpMKGA
dMj8x3Y+lIRZBcBitk15OookLPbGLuk89rYzNjnSGHtKoQ7LVdXk+u80YT/NHhXC/COH6URNQ0EM
/KbMa2AKZJ4397V08uUjR2+aBxFxP+vGZWOXXrLiLTBpPRzl0QMzK6XHVt+16ZFnhpfvgjUp4kn8
6HfbAlGbQKK625obXh/bRSnsQ5/lxC5Ut/w8T3iGySg9WBqhmpdw+Gr9cu0nHySrpspmku5Y2QTJ
qRgvAVL34RIm95K+GxjXITg08buKpJ0T139wZzTkvTElArpFix1i0ssJ7JJ7FrM7GT5pfRrbU6nS
wz7wtpRwlSetZSH2FLMUVIyd2m9F62FRTaeuYN7q0mZ5IhjBrY9ZOo3pQVY8khxU6osAA8L0QiyS
EF1K64x0UcFCNN9YshfLN0NxzMxda4Jr8/r6BGA5671Z3MII6eoXQ/Q4reRDrybzIajuDf9MwqqI
71MPz5ZCIZMIsZjw8Jesv9faE2/EjWNNt7H5AlcvGffo5XsJC8Quz47msOGLpCzoYCeJ2GZ9O29C
1ZPkBzorvbzlqMAYTd2GLOtWvQmFPdcO+bNu3frRKYrdNsG6e+JmwZ/JZrK39mwu2vl2gNwnrtWB
mnC4bqdbIzma446rEJSHEqc3GaoyOO4Dp2rmMRmwiLBvvimVZYIRuQ2FXTPuBeGgmXf+ki3Gc58i
IyNlGxCOa2W4pFkWdZta31Oe7IncKasnWTlZt2AdfOWJyy4GCBUeMcn00q2M9FG7T8StnLqJCiLi
kFLQHuP7Tnni7ADCZn27jTqPJKxufKxfxdYjZ13Jv8zO4yxM1baT9gSvlemFW0BQN3XtLXekuoXn
VmcXzl0xr1O0jeUqNamP3frlPRvA3NobCWKQ3UwcL9wlcZvVtH5O7LsaeW2Juyx4U6iuJnfgqfYT
U0/mcUeImd1oLiSBCT/yeyuzkDxeL9te1G7H5BJr24AlMpCsHND7Cz/VMdFT9aR4pdkw/wPtE4R3
Pt0s3s92x59a3GI1AAtZsIzVxROmZF5XyZjl1/68t4x1r67rGuvschm7/sLZUYpdFXu1ckM7C0s4
99SMqXHKX9KiXnG8KU8vdjv2Af5nBgZ5pNyqbpGrsFFhUcKq7BzFj8SdkNTJEwVXtxl3coviOrBF
1FKW9DBFRDrvVWk/0j4W9yU7GsNt0je1QeJYUhXd+vIJjIfYbyr/dnn2Y+r7R6l/ZM85A0ktDgYJ
KeVmecrJKkMclcNUdGAzUmsF0pm9sjuEccYcQB+bqEz2ZWXPdsQl55XVr0n2KWm0cPq+Sn8rJrAO
NmxwC8pC1GK7U8tNy3xS7GWYZhvDtyuwOIJdA7ciarMlU3RDQ4aSk/5AdUgqUSqse3qO1ZqBwgCR
7C9NkYJ95iv9Hzp29FuGW/2xP5N1QXsCPJIBUjOzNZPm5pA5EWWpfinj+4/au/yFDZxzJ9yQdvXN
f8w/GzZ0qpsiNdsq7OV1WjJsHm26BfRO+fUeb6VqazT8IkrUq0yHv7VOO3ZxLsh5ISGbzgkRcGW0
CWx+gE9OzgyvoyZey+4C6Mns9CWlYuweK9BSy7twjzNhlFjtVuZb/UnJISBPWWSPaFMP4/NxEBlj
PNutikl21V3kZKVWe9BWGfty6omHyHQC+AkNMvoUxvqmjkDW8gJredgkryD4uGhZsK0ecjb70Zoa
E8qkzHQIHORQLHWT10yTG0k8Zae023FaFqZSDrENetuORUKvOFrrLisyIg0oqQKfYQcystWM4KGu
gOmqMR4Plqt4B/Z8Eqnd0RNoHtuCPB0nZkFcu3GzMNEKZ/mvxcimHzEWAZE9RuUagoSBMrf2cOrR
ig2ld31g7DF2hYEu/lpH0T1F20Q5I/8zl5EeEpcqhyCl8elgB4DXo+WJqW3FmZqS5YxOyR6sNldA
/2IpTbOpl1e6ubQPKPsQCT0NNjGtHKKBspYkzbRySD9cvN006kybPoQUYHtbWlw0FHD0041Q1vXg
LUuOBY+Az588DnfIHRlEUcVrLu0JQOQslHhe+Yr13L2JlA8BQ0Ah65yUQmO5hkfFWZRkl3PjM+on
1HxW3ME5XDMaERRguLKNg7dAS9m2oB7ZQ84B8DxMLknDBCuz03AT0G+8LnX9ZcpiybPSdcwhrIJt
Pq5GYyY4EbTB0fQ2PkwVhAnkmAhIu5jtMnxc18oWCZJWszS0sC91NIu1LUeklcuZ4FyyXhb4Q/05
cWgwEj1E24ibvrjV8Wcrjk9iiv7CDctzTszj/+HuzJbbVrIs+iv9A6gAEmO+cp4kihI1XL0gZMvG
PM/4+l7gdUdZ9G0p6rG76oZsWSIJJBKJk+fsszaFMovaaj3X/GUEnlBOF0bvD9RGMSUd62WKqXFP
XLrkHkyCDT9l0BF3UYzVaKezV6wDHjnveO7IWzzdB7HmhWb8GMLZo8WUGxS0BYDjYB5TgXnlQvvG
pqedBMCaPmvCRdKQl+EiLknWcRdF6lRO5S/I76Q6CzGZKqcNGvVQ2zzaMPOihUb0RE0VNiBZYW5l
7MR4/PA5rw333bBOojVAV5K+fKs9Mz15o/S9eHNpqJxt6R7ypnzcgvFlFeS/8plCHX4j41bJZll+
7+fTwkjkl/WQthZRvCDmcm3U87SirLn63J7QatENUkaKcQ3duBScKLpSudLIuAN6W9sXl9cimS65
QVFKzr1s3qtz3LzUdM6x8ZVU1vAOS0D0L6JjH7JCT8SZl7B3uDo4PnQHthNUrukYojstV46MLU2+
LG4k37gWGW36lCt4hrGCh3gHrRGM2u42Vhc5iSZvi2FU2NwOhGbRkUi8AFwD0XRYV1M0zvaYCJZU
F40tYpUSt8OKosTFuRaEsET1a99ZURMzLYwJtlZ74hnDt1w0HkgdjFZKbHPalEciT/LEMJAZjmxr
Uc8qDXKRSwUpDUNNCdSimdm6ET+Ydu2DeFT7k5NON3N2YpOvKXM67y3MnEHLt+6ZxSUoVtxr1F55
F3x3Kn+Dy8tkIcX6VDGgc2E+u+HayqZfm/bvpF2SOU6l8rKrRDri4clnUJWcV/iO0faRbin4oY5g
8SJY0e1TaN2AnppXzdFVNiEYv56dJ8yfBGAtZb4xX5YcX0bktkuCQ6XuGSErJGTiMUfy95DiCUzZ
UCc3WSKoocJPXhkbdZLmryNhD3nc6Ia3QH6MN0Rbk8iLZyQXO1CrzZIacVIvKJvRRywxjgwO+YjX
6EakK52dIm7rNtETroVoQ7IlKXMrWJusWiHPXUIBvPQigM+zpsMfbMHySFKbGaW0i+b974CpaTeS
yESZgyBzqPvywel8lAsisgG+C6ZKVj+1kLxYsbcg6A2iNQ8HKpNIaDKug67su0eWZivac8txJb18
BetpeiCOCzske0p8/tgba7c9qcDZ5YpfIwwwfuThSmY05O6LaB10W1oc2TQWBDvButBZMEm2LnTi
jfBlEEhn16NcTa8D8cJDSCzI3NFjmasL9i26sVaAHED0BPr4wkt5S5vL4G0ickOUKQhhpijmVOob
zZ0zMgQlCNPRFfbOiiYjDpRJDgERzLMWzvGd9cIFf+FbwnSYTRiSGdw7uLYvug7eFv21UzDD6zIy
8EiyxIZ/ZIZistHFy1xQe2UaLFQK8sPCCmCn3zXOVmpEXDR8IWX3buLsznWBXuzU6qhSW6YjE0VS
T+jnbJXwnLM2avGLrO8a/SGOzmKcDIcpKccvXXArMRkstkyAwRJLP74pQmzU6Ybrn/4WI+Q43lu4
La18wq/wUCWrAP6RBFQ9x3Z3pF7pLWKeQUrCLKcl27bPcXBkloGSTrQWiUrWLdK2eOvpKzfWnC7+
Z4J2rHLHOYG60Mh8zZER4KCuQHAB7OKzAAMUBAT4fYJ7GvJH2Ezllne9vtPJwtvLtr8Pg7NEZhTl
j775GtqnqjsV/nsG8ihMcLIB1XAv3b84jaY5skiQEafkEKrrNPnBGKsNxsUbtZ8ut6HgrzfVdqnQ
5YLrSuP8yTMpfBsPo/4Yjk9MCPDTlJ3Vduvnu1hbEgkzw9wQSQJSNpIiZNTnDj6R1OuNzYCV2Ton
U0BEO+zUfBeCCrRfJfo/drvmBuIVWPmxegN1F8bNqi+gS5OAnGytKOaVlPZaaCgmbF1tPVL1o3zG
0DUb/MPrb/U3hAI2ZQt/QXFWkzzvF0GLOAMrmQWbOc5EFAvh7oxqRz5lPLmbrcJi383rcYP8oDlq
3bap9xYJoGg5FeLEvGbFCGHcUgCij3kemzMrPnjKMc9vc8LvcsOld6sdhmm4FDbpQSFFR5oUrYW2
6Yt9URMcMnK31HuLcquyIer2/HJINpdyDyRUf89ygY4hyVdKs2KBSByeXHsgSnClElAZw4p35n7l
MLnnuezcshFGZBlUhFuKVTgsIMbzqz3cV+6mmr/oG9bjuFwXROHIwbA8UJZovgiOOh6n4R4ActA/
cNKhoBN0Ozzgw2A78xHL3HLlkyCIYUisMwV0OFWkcPpcwkur2crxrzjexfRGcu7EP+JEudcBf81d
8J3MGN1/LAz43MOTBD1VZztmZsrO8jK/KUKyQnfKvddtKRlX7U0BizXcRvZ9LtZOflRBVNPfK9bQ
p0X4WHePBsk0NT0G5cYZ7vqc7c/arvasW6x3zNOU9HxKDWNaf1h5RvpSmi1rQY3lRUHr/OtUpR03
RbSy7HXrn5kHSYHR594xn8gXMz/qcFvztDSCR24zZBcMHJFkQaUA+iwd5qy1REosXi/U+Tg44Mm8
SrRYQLOv27HDHceNEu3yeqX0i/G1hWgMV7Bd8TwvMM2kmNisWOe4pdPoxiQMKXcGknX2eDza8G4j
Q9YDKln2P3hIAEeu/U04kHdgM0MRBmnLxheHNnzthrmh3oO+o4gc9Hf25F206PBliKnz0ytqGN8A
Sc/NR1NMxCXq3fc+pQyFRtGKGUoR/ZgMKzQHSnYXqHeRpi08kZzK+t6Ch2NvWrGLnA07cwfJmudy
TlPOwGTr6xOrZyXu5wuhbNXkUCKKLchd3+TqmhJmES5JoHjJtzD2sdq6CeOHHPUPTZOHpiNOqixA
eT8HxCi5gYbh1ISvFPFRd/DYRWjCkzyVq8K6DfQfdvwQWGu/OEhvS45D0wBKrOD/AP+gg4m0kY1f
1YvtRM9F8pqp/qKRmyFcFelLQ2pQPTQKbNWVY52QYtTxN8W4VWmnTm96fxu4FLDRjBxGwhGglONy
skl/cstX6q+CvW06gR0oRvjDORs2NRmzGl7uWlKkH+IzzYKziEjYoxYGCoIuJ7oUag1XpXmqvmWE
6BLm+apzlxoiqGiPkkOHayWAtdNDpL+0CaR4oCgsLHshV4m5aYyNQtLBOeXDLm+OHhuZyiPad0hS
g2CRG8VZFsBNQz5Z6d8EBDy/mRWDvcjtB0Wl6q997yZ9EN3BHfhJRbyEzSsGZAtPYo752ByEQ9Gf
AEJQdjQ6KOdPRv2gT2oW/Zup71C5C47B26nWrmnv3PYOr53OeVViHpqPHK2GhXaREPawiCGH0HwE
LcgSQ+tOyQ45W8aCKD6QSFBbEm7RuSdDyqN1ZCWZHBs1EupGnC4FvhQzIytOLq3sNRmrJuEfrXVA
RW0S6VtFRpo+nWlsxgdfLnT+xCVjXuNGMpLYpbQgypskpwbhvIxvCRLRbuwXCYqmgbJ4UiFQCIlu
dHIw6KqNCHGyd26Dl9iHVQ7Gr99kDmXpAYSfS/hKKTbyUVyhWvBt7b5iR6BjrV025Bzwrm8fcwZX
NXl68FuC+gnN6bNpwOnoXjpWvI7wp07J6fRA/FKKUHBAZyrqDkd7NIaRhRyQG/UPhz9Dn+yReMlY
6ItMm+txCvW4ZMc53f7ZEqWNJUqsB6Y5cusQ3zggoVyCVx1sf+RXqyjAIREwbePMNnT8hw0WMFLO
sQna4o5MWRYDZ3Rc44uCEkUE7EFS8l7J0jf9fVkhOpfOooFfSvPN2h2oCHeYYVIc6NGuZiwvo8Le
K2vQcMKGpMA/EDtbAyaFxcBG3KErvcSkhHGQ/K720qN+kGxTKqrSNGo71mtPqsbtQfxxBR8kO1Bu
lunf4JSR16LXHrZ4jMrBEc4sJwto0nuEhKnHYCR3U0ASsAwoD0fte6SefbqT7jMTiwhibljc2E8O
YoJn0KeIGJTKqUcdIg94IpHkaoa3NrofqvcaB2dRAkhHYqCW3MJYPlZkIBT+7AuEa+tgOAhM38Rt
gcgbMcdwNikrvSbcyiWA77pEGIETaPDcGs9D8YwduUjvwDaVmCRxHFZ1MOQZXm7kvOc6tilIu6eU
u1KcB+3cK+sQpawangQbC5tR07M3bhEFbYXenQvujOrY6eeMyLAN3upqk+L7ZQweItmRdaemI22E
HHc2kUpZ5qvPKFbINnN0f/6bYCgK7YQjUR2+ObG1Uss3bXxOR8yO3txiBbsHGWxFqIy/yKxST3l7
Toj/ptHSeW9bTCNrSva6/SHF+Ex554Br7eAD9c7QCnByo/sK3XKmVm/Yi8yGZyV8iuOlDoC9hbnB
Up0DqIDGO6scFARkvrHDTJ2D1N4Ni4vVeztWquWAcM333ygBJ9hUieYwiPPQvOXoy0hRdDh26e95
+qb0p0p/DWqqM/o5ibbyO+W4BENBvuUVpg9rISQyRroRVcBnnpPxnENv74d3BdP55LGBP9whD4Dr
zxXFNLwJUARsBue27J5tL5w7/cAdc+Lm6KfwLXijzcwI3gGjoQkcmKrPkoqs40NqAZ9S7ia3J0Ft
6qSybPlUITAVR25enE3jvUh/MAuFfmr6N7D905lQ7lWYsgWeHUp3cojAnfF0GQj7FQMGJEnfXd7f
zm6bepeLU4ChXgKSQjkik63hhDF6jvHatycGsBrIgUVH+ry9YuOO76LY4cLXxe467V97uhV1+0GN
2hm87OA51U+xdVtbz9I/aip3s3Wqo2e63JR4J/pVXh8GyJZEuvS5wHebfjlUz/ywx3DGY/CLWR6f
XfMZWa2G8bfN9B9PBXcxImUHalbQvysk2dkHhdwm5ntST9VOyPmTWwumTi55qvQHZH30C+xsupMR
HrNyR0E7qU9FcRr6XVs/U9Wy8pNK185wrtFhMKdbXqKlMRHjaugPonlPg3fPnR4Q58x6pdNyZpHZ
rxFZ1a8eH+IaZIOIwO3wB2eQ1u+Rf+v467g9eOXZRzOvsiVMYxToh0IFhfHUVq/CeU2Us4KupGHn
yeVlkGVHGpPtLarO/I0RTvM3XUnnjE1q3mola1f9bLB8QUlH64I2l39y1HfZMX6kpYzWgsCCojd6
CcrnEjG9zfOzQ6qOi1FB0R6WB/dBfoijdx9p/oD42TX9WZ4+68x/LKK04bUqUaYXPK1YnjV0UZ0H
9H9p9+fA1OnCPl3Gxf8xHfg0r0yW4zEaoTkyXNq7BYCBu44f2OS9k+SMTKhD2zO9ePr1hmChxYIG
rHN9G6b3DDaXXWACipQqIDBNviWkbzl8D2Ud2VMHydZgn6bXcrnRIEX9+zDg6YMeh5ck8rUpNkN+
Vq3vTEZLkpj/4Tkz/IBb4GKUltHhsUdGw5lu3HKPHCWcslerPj00gBNZCJNJMJDZ+77cAjzzhvdR
7PkFd9rirSSsMgwWWPCo0Wt7xdtQb7dBatO3fKN3J7d78vKNPazBckakG/Unn1CL/poBUdhA+Az7
muLk2uHp5ZEMn4TGzm3XPMXZvdbifb3l2eh1KydcMS1LZ6kSLxO0j7izLfg2KfcWTnL+sYDk1ne7
Xtk2aHmCfd7vBmNfDneBRqHgofXuC+3cBFu0hMNdrP/UtIMo9wLz9vBOsQ9wxi8UZRzGDxr1IlRT
z4ptHnjzZghngXOSGOP6k1Ak0f4y1RVHxtD1+OThIirn5JYNSl3DcyR2qA+M9HtX7uUUKpHghmad
AwFe4ZPFXUb8QuRFDnHX5NOHIiViyIvwqHDIzYofoRXC48ao7gQz3xS3ZntKurWOKg9h7bDlAcqP
CzbQU38sJOgD/4XRk+ie8L9IB8CKrwn8ZY5vrBdOOvVCJdh7Y97AdRhuMZFJTPJvU0I8zreU5NGb
IPtAI8KvMaim8s7H4G1XZtxvazXblkSJ3g5kDj/y8Kl3zRtjOOgdmWsspL2Z668gg4b6O5oZj3J6
vUOzknkvZXZkynGSkEkHl+T/gXvMK5acQtxAP/3JEyRn5ZQ/n2yo9K4LwnIzZLs4wHXiIU8Pnwuj
tKkX8/euQB1eMHAhrOJMbWoKvOqcq5MxEF5T1reXbtkws72l4iPzNlrwSCVytEbRgWt1kGTbYERY
J/tXzKaCZZE63U2DM/PfjJEPiJHfORATCuPDEdmQe+FUqBrNo4YK6Z6f/9YfK51CpUHeju8vZNMB
8NnCSGNlDxHyoCdFetfXkct+RJC27ZpmX0L0yjsQNprqr/UIB6M+zhKsJRSIl7lHFVcJ2BTmPy+N
pl8M37WuzKadndIq1BYdagtkmY8Ha5dxD1TDVE75SM8pIWanIIxF5Q+38zYc72OYGbNUK+FyaSEG
5hNCvmcbm/hgLFSlJMWTohGKyzTafX5o4vrKgrgxOCLAEbZlC3oDPx5aggFVVIMdO7X0+u4HcwQx
WGjvPfgCmnhqttT2QKI7hKu+CrGaXFwAParT3FW85Q38KJ6eUJNxXYIaC9Dwr5YcYmvCXU6jtF3S
a8hcweYQOXLGW2pOv/78FP6YCo7O/+jsNh0Jz5Yx/ngKmiIib7QVk3XdVb+5HaFgV2Rrox0CpE0N
iLYA0fMFIWom8CdtkWS3VYxq9EKg8kqPK98RSqdO3eBUQ69OUCI6VAYlW6lDaN9/ccBX00GChVDp
6NYNAAeqcK75BnWlg/Aa9eR4Aaz4IyYPRauUCK3taGXXZEVquoUPbommJOw898aN9RPeLD8x2Da+
O+jiyApu6Sp2V5cj+4XOufv7jr5C9Vx9+/+T3KNrlsbM/t/hPQ95+VbHw3/hrPZGof53ds+v1/6N
79E0C3oPwQGECjqu4ff8D71H07R/WYYKYMDULdg5KivWL3gPPzFsLra0bHNi+Ey8hF/sHvtfQHvg
QZigCTSBV4H+H6F7Pt7N4DIM6AboMqVtGpatalcEldhuZV1lVbrti8qn760TKMNg6yZV8eo22WuD
9/JCT3zsCenzPkE836cmmtQ+F0cvp+HhtzH8NZ0+rNLTKvzv58bleMAVCTmpRHl8mFe0nsqx+awB
iU5aA8fy2k5bhZqBQDZvaYKGopjaDUoZ9sDsdNAN9zjtHcWIegZUIlnuUAGMWKIFVRLEkEEVUuEN
QuNOQFRefH6s14cqLcO0uWqQl3RVh7L1cRXBVSzMky70drERAX4m9+kocN99wZJnQ1PPG7rBkwBm
43/+uVwu2rJ5uDJLrrS0vV+qQriZQsaRRGWqB6cILSMooXLT+AH9fFrjzrDPqr94gl5oOr9dG6ky
WVTNkqrUgJHo8uqEQ7vSXbWDBU5TIabiiYtRoAL1bQg9VnPI7F0pnV0Li4/K5XjTTCtpJGtr6Wek
0LH2wJIP2VkFqdrMg/KmRbBtCrfZqyISkMnh6I+i2Hd19OtLHRnbz8fu0q1+fQ5Ss1lKhUkUoF4N
XuKUiizdTG6LgN5xHSe8Qu2M4zjSpWJUdGPVnbFv4uZQKdm3CoT/OhzMcpnbkQZUBm2G1dXxIYKv
f2fV8hCVGMw2UU7RNi5fUw8YQxfF44p2/TzU4kddRsQPXgRZyRj2o9Mdc56CX6jQtauZeLkw04yA
wcXTTLWuogXH7Gw8ghKHEkoe38gKZ08pH/XIQ52LeLnpyRg29LH1NVLiNBhpSLV8clXI47XCoO3B
qb8pY3eoI2sT46uF+pB2vc9H/hLxXY08hygAKfAgm2hlH28XUNcVVB7PhUO6LYqC7uCwCe9KnCpe
YWzdEz3Uq1i2r14iEMs4vrdLdd+7aYZOp/szq9Yu2vJFpnfBMSAT9gWhZlrcf194pjGUgsCGhyss
D3x3Ph4e5LMWrwwht2o9Pg9Q/TG2gvkaT/gOdHBxJH7GWJwsPCyHnnrdoYrTAF3+fJD+4ULibwV4
BkMEkILXY5REimX3MqPKavaombCBoBuYxkxX0caN4avjwbCh4uLhFnxxeabR/3h1iISIOTUobo79
x2Kmq12VhQUZqaab6NNGOa5yiYmiLN4SNcufPj/Py9p49XHatHSBIJPENNdrWJRknqo0pgLix8P1
wDbrh9L0qRS1ablQc1scUz/x1vUolH3hd3Ln1sUXW5R/OGOeM6pNXAW0xdSvnnyhGqZ45Pn2Vs1p
NASDWZP8pBILHd1Y2X7y8Pkpf9x+2MyvafdhCXpETFP+Mb/UBJb40A7mVpCNcxJzb5gy2ANQ2/cK
gT0uIujBfPbottZ88cD4h4+2DJ0lj+UBHJ6cZt1vOx9TKn3X6HCXGjsjyaPKmsdm09KXgrZLqhF8
Dqo1fRA/V3Elvlic/mGYp/hCm57nlxn28cPbRlpBEUTWdnDxYAuacZjnRmXsUk8b1hmboC9O9s9b
yCSYgoRoEYY5zK+Pn6cNuVHnSmZuu6pMDxi5yCUWMVMz/TCXbnRvohG11KZYfX55//FjDZWdpdAA
xVxP6K6CAmalvbmtB3prcvR3nWndli7HADizEp0FLS/4Yi92ic6ubiNbaGyvuW2lxl7x48k2ZSpt
nEucrWpYxhyPJgQBXlvPctvuV9rYhEvLN4onA6uiXrW2DYnRo/ByJHIS5VCTI18VZWZ9MdWvQE2X
ue4QujIaBlA2wtWPh6W4ntEoSWOBr44rqBele+c0oQkthQo5rHoLsyq+xPI5ItU4usN87G1s5e0S
1OLYPxckHpdCZOUXjKyrrMTlwKRl2mxbBdfqj+jSk4ZHvat0t02uR5SJ177fZaucGG2FZRGdWoCH
GbwkoyVCaZeV4+pUw2kFyvr8To/uPp8zV2jK6XAs5igZEnDd3Jnq1TiVYxDYZjZ0Wxv9WzlxbHWM
OA52YW4KG3lA0lpbJxWPkSpzxNF6ujEV6s3BgG4uy0EfmUks0QOa6rZJ6CsKm3Sf6JF5Kysqyexc
AZGZJZh1kdErVEME0TJ5dDXVXVVNjRT2oFdKdXMh7bcJWAa1H8TKrf0erbZeb8pc9i+egSlRIUFk
WvbZMpp2BdA8Xg8EE3dGlH7RK3a1N7+MiS25hwyhgyD7I8jUuxF7GelPTfNQQbM4SpZpfmoJ5Qao
NqSEK63RUKu4Eb2cZIebyZRPDRKFKwjNnPqkDNYalArTq05p5NJb3jRIgTP/ENED9/kV/IeogTVG
c4hnwNqZtjWtfr8trb4Kp6zAZmTr2vqtMNMUf7S6R32AdVNCSL4XcSjOfVw8WA6d9b5Ug7VbfXUU
V5s45hGrgM5xCMG2FUjax6NoRrW18qSgmzmDiSGsIMcTxXB3I8LZPrb1vWc3yiFqK4mepvRpuneb
tYHCXlgZati0sr6IY/584tgsOOzhWJnA014PS+3nwK8zQ9+OFPx8lp5FYNXZIrZaplLUTRhLCqIj
7UsxRP0vlmJtum0+rorsqHVSOxDthSqvb6ta4q7UiUHfCrViaQxlS7udmHwxkaN7Aa0Eo0s9oU3s
Rx7C3jbrypOnOwn1xS8O5dL/+fFQHHKf5JgMWkSn3drHKyPCPGjrNMEJrXdH9NFYkIlgDA6Zixga
C/v+pStoJjLbqQMyc+dZZfQk5bFoGW6VCZ8J4qf11hcv1Lb3Dn5gFCtsusDKND41TWPwD43m/NQK
qT3UNjo+kQA8x6w6hJb3FLOd++J5Lv4cXYeFk2WL/S/TTb+KJoox6kSX9MPWTQBgWdZkZtBLCRsh
w5GkoWvPaXNl4YxxuvFxcZdeDvDMQNc/bQ0wwoLCUvRCRTyjrZR8WDds6G0A0qQZihcpm33rmRl8
sST56j75h0OfCMDkXDh2i9X349UITNrdTSXXtpUY4ptBN2lUxEmQrGqmAyPAvimp0K0XYPYmGQ5V
RMuz1RvXjcX584Xjsp34ODFohzUtOSVydBIdVxMjHgKOUdMCar5LV7fHh7pBep2Wjr+loVAhWFrb
x6Gx431RmdHZlU6KQCcraagakYmY2XIMCGKc0Oy2eYqnvK047tEfKEY00NkqXb74GASdx2+Y/BYn
eoFNmi7MN8we9LeUvMEQRBShAs3aZxWIEZwxKOjbcXEIZLJvWzqoysR0T4PZoJZDrVZiyLpLmlTd
FXqYf7Fe/ENqQQr9Mqc0kspkVT5emdJS+9bsomTXVM17ojVy2/dwuYSTZS9x49yO9eDdD5cF3mqQ
dCpaWtJxZStotrizjbHK76VP+whF4nRZiZ5qTUF0U0RIDW1oyr3qH1RSXLylEW0th7u9Cujg+Pyy
6tMMurqsU/LKJu50pK2ZVzdHn6oY3mKlsSuSAbcoI4LxAw532yXWa16LeBU1tnbz7y+dGWCEZRYo
GYvnhDHeEO7R6+Wo441GvsSPMxr8RJWd6qHb4POCjLJPqGnfeL0iD5oafi/IM+1Ziq2Hvn9jzcX5
LWjAvKk4sTYdLUxm7u4zp3obDUGrFI7Ke7UT3z4/8Wm6Xp23RXivCnXqg7eu76wwLsoSP2d3q0Sl
9VD0tr41PCtafP4p/zRN2MkwwDorD591ddd4FqZydq76uzI5tlhG7Si3i51bFRWqq3cp0gFel+Kg
+wv1neNrHp2iJugkS9T7ss/otqhR4bFD0m562pjKwaiPuFP6uypXc5TlmnvDskdPABmJZVNa7VNg
FfdfnMSfmQZpS+Ji0xaEDOy3P871kQdgbHuRu60NtFdlj1Gr4bn4zcW5T1JTvREl8rguNhFEm0HM
zThZiKR6iUO7QZFBGAOzuHv2hWWexcYuFONkjIgCeF4ccW0yj2nNluDzo/4zppdkqi2Ve5NnumXZ
VzNb4xnVK2YV7ZJ455edfLGy4a/EK1FjVqM770vVWWSuNE5ejwI6ssPnVKnvg9JT1o6SlevY8Ddq
hmLm8+O6IgsQL/J/9tMW7gYkRMXl579FYIkwM9fv/HRXeQgwMTMG0JxG1W0Y0/ZZtv26FEmJBLwo
IDCAFcCw/iZJC/8mDnxglmVk78wooppPALz0qsQ5BDx4fBPy2pRVDhUj2jhKbCwrPwhQ56Djdar2
FNT5g6Bq9KwE3mOBEGPu6W7ANt6uvhh5/Y/5IjVYxNPZEWaqRFUf54uLS12cYbYNMlnpl1JQ6Ikc
VhfFQ5XcBKG9ThQLNDm7lV2l1n+JcCSu8sJkYzmRtx1CI1zZNLSOCCnIYeJiE8joQRECP0ppvxVe
QglJBSEbyGbhXc7es5wFahU8Iyq6AKz48eKS0hbkwOzOWmd4RH+V+P8jhuUsyfhbhtQManPXK4hj
KV1oqIW99RwJkcm2nhoRwjDrSgvTSFuiyWtQVKWGMbykQQj9JjE8WuIMf94oCOXyWFG+WM3/3C5S
gDUlErtpYsk/kmItOweqeTU5QUfRFq2qDGizzGqdJR1AGxr4uvxMZ+7fhUyDVGGtI2CsMRJGGoY3
9udT/Y8UgySGpIAkp40RqST74zxwQs311AIt8UBXVmbUf3WYWyxtu32Rrd7Rx0/roYMG5PNPNf6I
5dmNkTsi768JdvXXGfO8GbS4soQPo4JOPitZoMY0X7wuMzAXdiZLpm6nK8NtBkw1D8vgKdB2JeE2
ytpQ3fRhB4ew6MxdiLYrM0L6WLtgixHWFlcV5Go8SnckzN5xUKQvpYzA5XateXDH5mfcVg9lJREu
JRXWpHYHndChW6hvMwsBkiof2nzKw2Yq+QV1PPo+hLRdp9B3XNvqUTZmf+uqfXC0mtqZpcrPGH+D
m4D0P0JMTHhw9tbp40Cc8cWQfSzXTmsSeQ/L5CJxsUwynB+vVKklhdXhhrg1JrlvGdfBXQ98syqr
vdKVTJEeM/QMAVyFLDzSzOBbNaCWamSOkMvOg00Sd+I+U621a3fmU8vSh7o1Bp2cFqjXatvEfAid
dRHkoN8cRNf2zyxxwmfR6ChaU6p5/ojlUUZrfNjhVB433ZMp6Kst+gAqQwqFRqMPZ+z9+CmLfOUu
tPeDVoC8K7HAsjEaMFrUQBg2vYXhQONvbNlfDNI0Wz9EDNxZJjt9CtuOI/+IlNSsa7rRgrlot2R7
B60M1jU8nCJWAK6z5s0pS/Zf7F3+TC5M85eciyY0wzZJ+368MEGkWnqrUgovlEoBlBWO+24MykfP
UZdDJPx7f6J19RkNBr5rBrsmKGnyHZ1dlkQvHaJob3LJwwYHVoELCbr00ps0984DVaUvQuKLacrH
AbIumWns81RUFtdJtLjP69iu6wF72Bj8PHuEpZLH9k2QacnWbeJ069J1ogSTiW/vH3PND2alGtjP
Rl5l67hz45UVamgeh5pVtGnrGzeJwGFUPhEx2E4AT0RNbWofL991VuHhVBr8+k7W/r1XU3VpCn+Y
+6KLMC4bwQ2bZYpJfaGZ+1ymNIT4/auXWgp9ofBrGjMIvoWPaMOflbrxaJ83URC3ya8vGmLuvy/p
fyRAeA6iIP/xHrxdOwJ9cBL6v+YdNJVX/3f5wTr4ViIJfit/Fx5ML/llGmT+S8e4gEgWXL4No2ra
gP4yDeJHFk81aU3PW0wZph38L92Bbv2L54ttqJP2ANWJwV37S3cw/YhYi1STI6kwmv+J6oDK2oe7
n2eXTmpIZYtkXJbJa1+LoDA1xS+ynxGhbLokNV9/L9kq+XPzG8QB8aMGIA3pQZkAu2CrPZp2K6Sp
c9yQERNbPxFq07Lt3sA8Cjx4bci1gfoCDRxprVYmmgFKZHaCtZihNQPK64NWp+fHX4ALhxNsfrO8
efxganMY2/6RN6c/eer5IKdKrzUNK+SnLi/BVyZvNkitqSHoAIYGmNYbK96xP27nJYwC+ixgVdMV
A4iThvQLdZimYQV4C2CaZME7AVTgPwWgeQhTdsEBKqj7aXMATaWveC3nQBihwFC8FcnO9/djvWnH
Fcgl+AMcLkxIVOQNrfrBAnbxEz3pCPs5LfcJ5w9y1nwyKCUezvK7+xQimlKmAbAe6Qc3uxUjAxVi
nDqMR++W86Ilu3uqqMRgpYp+3VqJJwaQKzF995MPB0nNzwrakenq54LAi0I2St/G99rYybPz06je
eUOayB13MyHCgfOEi/xZ/IX0S01u6ZtP5N7MZsOJ1hfrkXjcWA9YPM/dJz6mP0C+nq4KMk2aBtNZ
/w4bSNL7/d3zdrDP6m7NyTD2nIVpsEzRZzfjq0F7TrIjMB0TmufWUO7grDEo+NfxleOt9bsIjXkY
tiu8npHPZ/mD7Y3bUn3SXMikCaR+mon9H1XXzXpEnN9rWoTR0MJpCramLGZ6vrQelGEWaQf6jMWZ
UXckEl/Uv+/ZD7ia6uS9jtINJzecVW47ejy35S3MQyDa1YP+xm9b9NIohwzQXoICvURX+lo+uj8k
yb3im3Xrxouo56SDBy7b1IuUztoNk24qG1VAPaBaNMqbBllVO+k0tRcASpsmhZOOmA49LrDqDiXo
hOXJ38hSDRDhyBXAe+nrjZI9pOGyeXJcZWdTgnEPdPH05TEkjZ8cM7AdQ/bgBBurvwvpkw1OVbyg
TaGtV4l/SL+7w8y/s24tbdkdy3t9gJqA1INkKQTfOX8P3v3RXvZHPnN4L1HNgny+L+GuDAuMnwdY
pBkMlQXddNhtsy8XN8Mw91SQlgvwsEUO0o7m5Jm4cbNtJg7fa/W7vKnjp9p/iP6buzNZblxZtuyv
1A/gGvpmKpEUxU4UqSalSVhKmQkg0AX65utrATrdzTJ7x960JjQAZCpFIRDh4b597QPmKDT+A3Ah
ur9hLI4VzW8TkAHufla8kCRZMWoDn5RZzUOzGmmjEPUtOUR+jaj1bj9C/07XP2sbT4JdkL0V8i2d
zkZ6bltnlYfmS1X64MdQl3b5dCl+spW6L54AzGdZ9hrE3TusQX68XmyL9mz1EG1pt7DvZwLhs8i3
cJAbEAdYACe36jF/pBKh9bflB1YCJagwsfZQkdBsWmy9AVu9XcQVvs25e3Xu/K2Mfoz8WcESfhoD
UFuALKuhp0uF3jCY0lhn3GSf/K3t2b7lJmxuR5bVn3xCrWxYZMPN3LbV3La8AXQ2WZP1wwB5nGYy
rsZetkecwDS17jAc4IEp53FNpw5tkfy4ItiFyIvNjaZt7RYONhDFTf7peLQb74S+doM1f/NlSfpf
Lc7/X/r6UfH5nxbn08/+/7z//D4LA/+5PC//6k9TP8/9D759S9ITEeC8oP6xPpMW/g/rbOCx1cdL
hs3wX8uzZtn/sdCpEDZjomRTeuJf/bE+a46OzpAEDfkpionLsv6/8fT7LZWJmx+lGxJtqGMRIyP5
+i1Z3o6mTtU6dT6gMLBZa2vtVDYgdOK6nk29QloTrP6h6FP55BdZDFWj9+6wY5dP1DSNe+nAngy8
GTzl+/EFYQSlDN5cXjKn+dFVjn74+nxikAQnWlgvp5VepAdX0nX09z9ogu9d6JqX5YqWODhBIL/e
5W7sbGorht80u3BFuRPeS7f7kQt6S5juj22HV4VKm+QSIS3ZtkVubs20bB+9pNWY1Ib6B3vJThPu
jyrP0Pq00R8fnWRn0h51HziZCVjC9p4w+i7pgstB8i6nbdjceyXsmeV0CLrsGJr2j8JMfPrGEIFV
oePRIl9m+8kbNMGKzuFy3o7Rf1106Kmoc+HcL29oJYCfWnMy/cEsWVccIxoPyKJpD1wOlxcj0MeD
b2b8hoVLYfe/PyIjxOorf255bP272szuYpkZr6KC8ygsLdkOlle8uGbI4pBGH0NJc49mVOapkaV3
FB5gquUNO5JbiWzg1RcDUFVVaXehV4wvWMbvlg+kUwAYKdReUmWnD9LvsLiYGr6c0sJr1pWS1DMw
k8BsMxCzf70dV3Cw3MloH4vqaMu6/VmXhG6529fgJKIOtnso91XcmiRkbWeldYn22lTOY+j35ekf
z+b5a0v1T82pPe/6/t5pYexDWk2f63RoKucx/9tIn7Iu6LXS6t5d0a51BYa8bkP9Xi8zaKMj+HyP
Jp8jjc6fSSvrOz+vouMQQwhAMMWUbdT5OZptpxlR/WR5CO4Ka+XSkUyLTgnRIOr8nUx69RoX5tFs
e+vRjhNKM4B4JIbMSDBUioOAGzK9p01+27Nlu+0LK15XMq0fjQELOht39GOfYx69Svuqv/H9sl2n
o44WNite01HRCFg0ffIws4UFfSh+HZbvltPSbzWN4A6TONxTTf+35OScyvivvx1NFahfMQbCf3HW
vvD+P9Kv1L5DO4vG4d1FRXDCaPFKIth87mzj1ZQsxjFGl6R9SNpZOtwVeoHp4lYlnPlZ/R9HTntw
ezqyjcG5OnXcA2SoW1bYkUALJc+j1SaQeMQUHpeXCOuyAxvice9ExiV08HXH9N4nME4IYB3miDtc
O7WnzjBfjUEkm25yIDMZOevgv4ya/05g+GTh0DXZfPtZSUK7y2+jpk8qq2LblX3vVA6cnk6zVdh6
0Uc22itTtfo3W8D8LpLM2oaxfpgovFx95yaVXfot1iUqU7AvGMuDS4noHxO9PZ7HLP7jhc0Fm16a
OkwkDH0f8wAH6eyxFr4aGV2FdAnQGcQcsHOdAtrMOF3KShb3aSmuw2w852swFCqQ2Ds78z6MUlTf
54Ppz4NCgvWZLP/Ar+BcZQCBNKQL6g5d3nDVJx/zzP/5D8Y69v/8yaxZ/ukhdUHXjsjx97zY2EbK
9lrruxvByutr56kvcLTujA5k+XwaDzLYxmWKNjXSaS5MDbhcCblulOtyq9dmCjjjdZz91FJtONGL
3h8Wd7W/LjXGBBujAUoA9zPbpn5VZavCNfRN/mS30ryGuvErSbXkMMxDrtHQwlix+BXYFQM2QxCn
Y7+6DtOSjr1ZkdN7BIMM83IFuCpLC/sX6qK3TlnTq5UItbIKZ3yghxGEalSBjZoxJFVjvXSq2gVJ
GX80qZjxSg3PoKI4l9eT4d6VQthHo3qM5JR9CtWbt17aALpS7DqKZI4LbRoY9XLKVrpB/k3XdFrO
Gm2PNTMQuSSMSPPDdZ8mzzrE1FWeW7PAX62N3ljt1DYVxsEQnVjrjtRAT3XRY+WiAiPXp67BUBym
kUKG52oPJiax3qrqNMj0rfGOnOycFYP42aEdQfEzfE9b3GxASxsPCXA2P2jNuzZP1c7PgvZIf2a7
HloB80rpAELzWLskAVuSAqyynhbeLy/2vg7+ujIfFAS5vfOjcuW7nw3i2dDamNY1ffaNaKddol7k
wAoGJM8OoE3pySa29ejaepkBcdO/LzwNekrev8imZIwIA4MXLx79NTbv3xDLlPsg9qpHkSioATGM
JiV0pgps96rbTMNlQKhU0vEotM0Yw5qZ8vxcWU3+lA59h/GE9Ld9GeW0JQkarGECOQV4De4pTqFO
WWLR9eeRrstyq8fNY+D0GeSLydoP8EHroa0fGBt0sBcRtP6whFzTqU1W+NO1GNzuwuDZ1a1Sr23V
d3srxsXL0/lT27KDZD0xi3R10qPuqsZvnf3iiOJhiKBY467IkPYHo9h1oYAOrLV3vumme4Q4E4gX
Hys5ZTln0qDxyq9F+DqIOYhwG+fJdUM8PPzGIhESN9odPo9iH3m8LEd2B1HIEtHrcpZ4sdpqnWXd
BzEAvhBnIHf0sZBXMqMd1aE3S6fhdk0Di7bKe3lOzUk+xbOLZF5BI4xxzL3WRfbeUaNB3OvSAdyx
W//rqJ6QoS/XbKdeg3BwXlpCX2yBBK3XkxtfRxF8qr4fX/AOpTvYa40nt/aMp1IbLlrs6yd7PgM9
jlOl8i0cD/hEkvTAYfLeI5zoHvQ6c3E36WpIJgI1HiAq01y3VquTUqnqBycyuUd12Z2EDDvtWtk9
1AJzCsHje7I55PgAOaa0j3kBZn8tnH47un15iHR/OMdOPp4JLcZV703ZOllOY/I7aZ7Va1u1gPOK
yjxk5mC9WvH3clLFS59FgOfQF66SnNy656r6rS3iG88uT1lpju92Cp+5l228V2nePc3XR0Nsvm5e
j04alyjEbZ0a+Q4aDjdkjzvmycpyMWoxgVaOmrcuBeQjv48p0BpDCS44qx9DvS73WVi+OhLooCQI
vhVmj5ttkj8ibh+/1UXZr8oEW79BZgJ7ghYwMiQ9Of3SapT6dm9I0FWpu8WKE1eWDr0DXd6Busu6
McBtKrBeC2T76BkEUKf5tErBYwhNpzUXvKjhjOWK5Ll1dmpJYk83u0MQoWKUZe1vIwr/x6lQ2jpK
kvTS1RCpDUUJWeWxju+KkZ9tNwZp0xo4mM5Nmz7h6EpGoXOHLyoAnqTzT6qJ46chMLdZG75qQLCy
fYJB9JmBpE6uRspkDlEa4BO39CvgZlUhWkpGWe7GYSzuk8y0tjlCA7rQa7hnehIMR9R1sI3KZt+K
2NulDle6MsCjTa8x9jbtlyFVtx3iD2riOSw+hcfgUMyGvUMqtrGR8rTkrk7KDYbFmHZymzh6eTHm
Xo1l+5HiXOZkLzz44XUITbGpHOXd6bI234b6PrQt+PyyE5BlBu8OV3ot8UE5BcTzYe5bz+1UXrPR
Tz+rnAb1pKjaa2W69irV/LtO+tmZLpBjztO1X3pFqeZ7dwhCmo3XhtltO7nZp0YiooolT2JBnNrC
/rYHhCep4Vn1xsbNgmDOAb5qC2J3BLzxnRo8BWK0SubefjrAzeItUVYONK0mL9sl7RVLXHDUY3nU
AzKgTOZ/xHFLMNeNQA4ar9Nxj8weaBJyTosZdxORJ7Xm7ST6/ezJCLN3hrZ929r2sK5m4+tqIC/I
riE6RGXTvMb2bWKcc8OPPvxRuSssPfu9TEr1mMYDLRQ+zadWPBBRmt6Ljw3xc9jEoLEH+Fi148ZP
SAQ+mzjJPmlvukOAcmN2rvmcdTE7yFhS9v/rtJ9PZcSY9rMmfPSl9bNtLO15srVq7aHgOOb2YFB/
7G1c2GJD7v1+MvY03pDsNfBP/Tp3QdImOcPgtnPgFaapB646rSf02r72Uhgk1KY8Gu+rUoWvdmX/
9CyN8Dqm67s27Hca5MR+qjFukpUD0V1MYr+8yPmon/qELnGDiqIl0Djp/LcrZZM2/NKlTkqtgxLE
F0usMawtN3qsXQPTe6u33g3XrpJd71feXW7DkC2LCZvNQvfuXGX7T0WUfmv6MvuUmDS7ZaaekrAi
W1dVh8QVzP5exgTMSwBXeRoyuCp62DzKSax9P6G5p9Gvbjo5966HxwB8rO697d6GWHNOvok/yKQb
bLlT99MRuITlLsrZgYkDqx9Xbp14GK8pserN8hF9sHdFO2bfdGEYWOp673lnhyvZK5Z6c4RRpIpg
/9tpSvrMyly7/Oi07MLeYTin87St9QMGIrm3Xy4tL4Ulv7uyuQgbwF+J5uC562W60qaKJEKZW+up
mKl7o2Xdjv0wHoxQ6y6ya98SzK4ftUDAaFRCu6t6ACa6A75SSAdpQJZ267ab8lf+oJfMdaeN1Wj4
lFXwgSMlvJOVygL2GP1Qtn8OCurBecdXcrPJBujkU0zI55Ej8/Y0payxaTe+YzQiIU6OLuu5OZCT
nnpE/6JUbyxHoQIFHSQpm6oSv4fQCWG8VrB0C0HZALkRhFsjxodu+VG6tsX4XlvVnV2up6UJmzCo
3diena/J/4htGOD7YscT+cn5B+R+eBp92f/oY411cup/aEXwdTD+eWV5ywfGlnb8Z43X6jtrwCzY
HJ0UB4xpD6ZjvJhRkF9KPz4KxFGvntN8X75CAWiAkrSTr4Wqoqvedni55lQjK0wxEqM0DpmoJ9Ij
A2Lr3AHcqnnJQ1WYBrqeYHxvPLKo/Kbhbm7Yx5G+2DBS0uHRmKfUFkcjN3LqFzvrHjWC7tvWGMIr
WyJskozW/eEPr5aSzdpzzBzhu3dVgSePrtVG17pL7wejxeMvMryzzKtqvRwNeq/dmjaGx/PCMWVy
2uUTCV5VinGrugkide+Hx79fGvbrtyV95mkt2s3Y2N1ro6l9kAoF9RAicBYg1Q6V/+ZwC9YV4lvQ
x3M4p3tl9x1aADZsnXjLE1gYndGyf/PcDCPFlBxFSxJrI5NEkxTIqE9oXaw9hgiLI6cvz1/DyYd/
8GGyj8btCQ5l3no/vwaRKhCZ2R6zQGa3lI54DspUz7dxh17I1ZNT39FCZJumZmwRJ05/BCpt0VWb
JS3nx2mL/wYW4yke4zxlkfdUW/gWKIt5U5CY72zGxNSkP4p5p5/Oy0RV0kIbWB3VI4EfXph49m4I
6VqSpdLPYVR0GPjOW9yw0RjGdvQwdPluihR8Hn3A9tQqYgarHn1gkqnP2S7RJOcyL0nou7n7g7qf
j+T6hysLKoFKYS+Fk0Dh5MmDL4BfJ1M/vqcWTFTRQy6U/ZTffj1Bow9hJp2Sj35uPYh1KhKJnKuX
NRm0lesA53dUnW+Nj07FIzuqjHJ8mgxIMntxpHe/wh6YzckSkY2dPMzPPM4C3g/Hwklk+fZGEcT9
TWLhOb3cSmNmWncRdD83aGb81Fo5cfEYmV73pAY5GyKPwc4UmbWbLJfyUWlF1xilCJmBsLo3JNW5
ojRo7qgogwZl7GIAIWaxFejQ0sD29useoJ4ObiZ/CI5mgZNz3/fTW+HGtJeMoDNtDW8CFzw+/Ugh
YOZ4/JbCAWUfSIeL/VLaOhWr0oGkWcvoKaeEMoS+iQJ2zND98xw4c2UVjPCjXj1rnl0fQ+FHJ/XD
jC022aI5eq5TXyon8Q59rj22etpclktx31yljI2Mv1PeXLPJwOOIXqy1ngXaua47s7oLWM3WTWj9
anXIN1kSgH7Upkk09wXq1P0kChczQb3CgaVzN3I+KjJQQzKxAdX5glsVbwTJOgj38wbp6+lCHAjb
t9Csddgmzr50PEI/na5fZGot8ZnhrBCLFqeuLy8JEL178H/Fabm0SArZ6I+bRHYh5scNHjUK510h
QZ67MtC/edBGR1IKYwflQ+vzTWlUYrcMrMkGUIOs/6UyEmDpDJ6jGNE8TYW7hwyj3pB/YOwGquKY
hE32WGagWJuQXZBhJAon4xmVP+8TDOp/tubBMNboIIp7aP5mOGafeTScHRWO5683rYGSdUITCY7f
6nF5zOeWkuVsFH1zDAL1w+i8e2OQ8juFjeQ27ILqEtswbrQsaPZAebNDqH/rfT3cKx0v4VaU1mvj
auV61LljkTdFZ0NRcsz8+q5Ow+nGRFAHXS7utavXYO+XetPBmXEbhjaRD10OE8tV21I/2zE1s2VC
HpJtbeTUuhOQyklJkC7Rj68QiePhwIy3iTVBNf/rDvLPBdB2AmibpbAYxm+2Zx0NMy+fawH5lp20
+OlBVW7M8qcuHdwwAjhO7mhnWH4M9j5GqnSIC0ZbIuNxDaXTX4lqPpKhfTBMvCWspq02qWWGT1ad
oVJEW/4jDVFQOeKn3vUovcZ2etbhyueCuvfUpTZmjnK6NzM4q4YKwocgppru0Uj5bJSRggAcqe2o
iugeR5GpxZyvBSVFa5v1oNnOuOsyeNZVWpACIfQforFftU2DnRNjd2s2MWXpeaa2NVb5PLnxylTc
tpZLFj5hjUqn+ONrQ/t18wfp22en1J17v66pRPZB9uRPkLGdTK28dBAX26LvOJXGPstwEyOBNpxd
cyxWjtGXLwzoAnBbFn3SPY3uTMX4BYbIjmQ0/qxy5x0m5PBNK8mGF57dXKKKeQOVf340BVHukITa
1hmpaoZI/e4Sa6CFap5/yxjyva7noJtbNTxk8xtyfiNqkWnomp8/5Ibo0SxRHf3HG/O/6HIM35d/
sa2cmnRe32YrGs4wq3Ql7rdSa+lALPFtDQkavVCYH0OPpwx8UKMAsmWAsXkwnL7YW0mKBaviGwxM
hRXP5KdvgZtKfDqxLfNqZyHcJ7Ml4VdU9inVce4wa+m+FeZIHczJf1pRfJXUTV6LRMXrLA/ksXBD
d581LWQtO3aeR9rbyKE8E5vAs8rjeXuf1i+56e20EOSQVsSzSY1sSI/yMYN7bpE3+hhiHYcBzS4e
q9TBXnFwDp0O9EdY8blNLRutQWyfnKwtj44H4j/qOmzOmZP6fdLaK+5ztxnDzK03gD7SXWxGs091
ED2TVpNrGU/NiTRoROGYGrfUK8DStkdGx4cInIf6rkYdJkOiexWU0z0tQOZTJfXHqvOn74qfflsH
Xss8G5mn1MUcQ+8RIWtFm2Id3u00yazgZpnW3Fdpkqz15aFnrOxCt4ygNFtkoPoBnVoaFyep6Qk6
g96/jUWaQMqn5Aggy/1RRCNk6kREh74pP/S8Hy5WwnM6RyrTYWCr8WR32XmK2NK7hDOURPj17Omb
5fbZXqqEPL05PIWqFh9RMH0dSA6W8LhulPsMnr6hg++nFtXVjczT6smJtXTT+ofUmPRD7tkh22te
piF3t19Bbp/nKaWe2F/HsWuTk9WrtwEEVtJobwR+SDAKPEDd+ZTVG8ibl70kTmDuqibHcGq+Lg3v
NSEMv9Fyy+MmzN5VHZWOnr6kNyMUhIyidw4kqeOnWLWkUpTxJqjzgOuedtSRMA6Y/wwVmwKsczkt
EwJQ32ZNiM2EmlVS3ptR3x+oAiCyaDNgV5KehFtldfl5+Ygc7ccpGNRb0ZbeuTfcGvxgbZ0I31t8
t9XBmHz/m5bq5V2K6p6+Y065hxfDcrKLlrYuUoPZa2C+7lvoH5yuTO96djuZl2iPetNNR8VztjQc
LZeKUrZbEQYBgqxGPC5vNGkBUt8rbwJZhVg7995jEyTeYwXz5KZUQXUfDlxb3rANQYo4cY7LGf1K
E4vcm2e3BtZPArIim+NHTUXOKerHVbxsGPPKNDHJnAsfX+Hz17jsjdCCcEI/ddgb9mnM8MNo44LN
Vegh21jaTL0p/JYk4nESGeVmm43srR0l9VNva2Qm0qp6KvQGDxGr0u5pJybfLsYZMD4k9d1kwufL
TcC+gELfG4fU2XxflpflHvhWBkwcLxR7vBYuOTOmQrZ75blT9haCWfOpF/B/b0yLRrGjirPLmPr6
QSnJhmhyU2RM87kcx3xfA/n9+5LZYhhDTtTdFEEbXG3EPaWVPYXzS+6ALTatKTxQddHYF7pi55fV
D9U74FQ5sDG+XA5C+xcjIf3RvATK0n96TocWLqpH4tLZSkJGe8XgfS5rGibmsGOy8j9CK4g9eDwq
7/s0juFd0lcKxyO3e+9DB+uBJHH3Rh59SyDEgEd33XhTeHKgMqLJC0nV735TMyxvDJqCnyQaMtp7
KdrWhbNbjnq69BGD28/s9UssdKF5kBNu7+tehHDPKXrlOYD2PKqdVWIZs1FMmj0nI2ShRNT9atmB
jigob4PKrQFQsCGl2U7D2jSPw+BXaKKfmQ/iPw+0Tt9oEnxzTrx9cKc0uWh2/+Z0nY5Y1pGXNAvc
81S+L291RniKXeXvw7l23KE2NouoOnyVcl2J2L1pc7Ymc3k5qMP8vgyJIxAhBA9+yIRWGu1OxU6A
6oFLY4LFXpxGZArDBLgxnoVdEYQXT09wH/Kb6fugUOLTpOWejX7oDqmjcDah7PArgYFnaIghA9Nk
3FnP8YQtXBqMmGG1srgNp2Y3zRupOdVUao31lnsTCWXNq+4Hs7eOeO6OgGZWkZjqi25p9SUcImA+
I0DS5bTDpHqZ5LWUnXcbuulJ6d2mm/dP/BrTFmCDxEl71GnbGxtGjaUHjxJI9KarqwE7alehXiKS
CfUhexBW7q005ctnuwGeKbRvJHnD7HEyGqT1Bvkpohfak9gYJPba9Vy8vpsseaT0icIiGnYwqyk7
Np1mbfp8hgd7bEuXF6/pxKkesXgW6QRTyuvAhYYBljiOhSAlQWvCrltDSUJN4MI2GoqAUW703PVP
yyUYQsP9BDZgcNzLMsqWkeeW3ZmkXY4DZcveTYvsDRFUhS1WqR2pcHav5VM6FwkgVns3VjSAcKwl
BojKQ6xXRB7AcFDxljTYXdvWLyOL7iJrB7LGf05UKBnyUF2XmSG3x62th0Sxfd7s6jnVbST3IjfB
/jgOHhOu0+6cSPyo5/Jm7Ap39bVc1XkyUipF3bmULbPYuMnJ0J6drq8OfQmYpYtKDEX0Qu4st1Gz
7xiijLaVLGRG9qQaa63m7KxGr8I+MSikaR6aMs/tyVapdMSYnd3j0bJqetzKCdVmBEY7bWoKoh74
/PWEgfAnyTN5ccdk25ox0WopBp+AnHl/Auax95cfllZaSXrDm3bK9fdLTojecjD5KgIjv2hNMjwu
7Mm0zziR1zcig9iYV2W2kxT+1q4fnEcERGdNZjOxya1hN3OU90Gz4h9Mp4E+etNzPxoHzDrV1/M4
lCOKu7lCTOz3KHxcQ5wll6WZDvY3UbTqLY07Rv0uuq0hpMZZewhJu77kISmGeD7CJSW81bBhrItA
ncz6MYhES1nSIZ9s1iGSUYCNd2oas02G9NJJSnFaXqrK0Lf/Uo//rQeZfiZUYoFLwyvZM0RYzm/a
jTSWY+v0ev49UXPFpqiGYx2raN9glzUgctllvvlCBiB7y+t2FyWIpOYr8UB9bcgMb9M3eGSEzWDt
3TCYjlbhIjM2Sc2neCIz07ZVvSqzJKMUoizsgoIHnpi560DsTD+rr0uJlUIY3ktKuqs2bz7HVCCY
tfQ/XuyyGTEFw8I4CKb84E8ISY2pOXYAux6a+SXRVHdvtsGnS87kQfYWZdPsFE+kiylMqhfmnb0V
JvGHb6GgBaFqn8JkQBhNvWbwLOu8vERek9wWoVvcmTMtbrlm9CbWYwNEf8pw2CskINdcQXd0HQUu
oh0WtbHL8+1X5mRoaDOmbXC++aFiLcHbgzqKWg+TQF4rNY3O8sz9xWYyP2u6g8LH8qwPG2kmMv3s
XndH+k0kZOO4rD7CYBhuqyIVDz4J97EIGu1a+NgweLmd3XX+OFtSAOeoMCL5GoQkqN6Iq6Hflt7P
+QCfAO9n79b3mgY0Whr1WqaYxwTtzIQ3fdxB5dRdgz4o150zjWTFkuE4OW5/TKsMoydYYtsy0If7
ighopSKLwnodXRQ5YSAS8ceYh2xh6+hF+Uh+BbWPO59f8+R4tX5jb7qiG5+nNEMkO6SudVuNIynn
l2pO+qXCtg9xEhYom5me4iH+JdMuPgyT3z5MY0AaWDefFdPiQ1U5l6ouun8Z/P48tv/WLdHKZqL5
AJkBiYkl3Ptd8+VWQa4M9D3ftXnEzHkm4eXZxsmd8es0a4fmgjDlvTbeZkHXc1OZEe7IdXhGJ3et
5rMmi/qX5ajm4aFdIQqgItQNvsH9zyX3Yg4YZlUlrbp3UG7xXvebdUCg+cG0YmEXaRtXiAfshVO3
PWSj9rPRMRByIotnIqUmkmZlvTVKvzo40UetG6e6f40HwR1ED8Y4slEK6qLYGkOF8cSkJzoxuJbd
anpLYf7gxH66NxJ8oisjjXbKColu00DMXs4mzcddQNzUzGVwLQ5wNwVLBSRXuxlyhUx6ajA6m0/p
4vXZhpoIDgxso9RIzbUz7fIuFpWNv3FsnJqwwvUlSyuaSnPcjmvaDupmwssj7dF+1RW9ZU9RwS6u
HCrn6tkTs6mH81NaExP9y8wGuvL324toZSFAwdBlT2//xhPQjcJPw9amfc2O8/pNhrWxa8J2AjrR
3ie+n5ISMyDIU5vaJXPNbHmJ/zpaTjNn97U42Xm/McDgX92cHjp7MMu7hIatuzpvpo1dGNjVfcU3
IanYtV5ZBsnJzt8vR8FfR72vxdsm4Na2klp13qPXu23ZCVLHSObkkokPEIHcZ+b3Z7v3kRvoiocp
bxCZxmYcvupV12+aDAYP4p7w1ezpWpEEOezbebeILby5rG90O/p3X0uVAMcbtKn9sGiZkqn9LrUR
29zeYu9vBNV3OfFsy0F7FQlC0XFwqeTHiZzVRTfLB1D44CBSBd2O+IS2S1iTq6V+npXNysmkf/nr
LCksj5o9EaTIML4Hyf6X1ONv0Yc+eS9kH/y3WQuCGql86SLxS7ghFgKUpe6X565FNXRWIr1Znsyh
xXhTJNPOrZdsRxwbByY9zIHarrwZQnUtiw7GAWYK9IDMh0rD+EDiZ+BvJCw/QlFgN1BRrgoY2UNJ
dHn4mrW/arBhEEHjnk2rvORqBiEhMBZWSZ2n13YqLlaDUkBX7aVx4mrnIbV1mM/L9DCRF1J9dCiC
ILsibNMfGjKEGJCguhtGjGwSDGHr3m9+8q1/kfxsn4WmxNoNdQ+TXtM/jH6k4BuN3kuk4/RoYPv7
VXSxByASeQrBK8zb6lGZ7tVUVXhjbHWraL9pej/uYyLmW4XQlKy1VnPfxECTRts/xCzjRMkMnUU3
oCbIepKC+kNWY7ZUST/ZiBjz63kubpkmz0Ej9ssZ2SeFga9AbjVSQKKH8kA23ji7HlahAamO77mm
c2NlmV+a0a72RohQKXLb4Lar+D7sCm/0uWRmibnKVzX9NQRE6mgedn2mzJ9g0UUnC51QNO8y7fmS
xNoctTDuU/Qxs/Lkrtyosmguy0taH33yE4/0bjYXZ4p/xZavcJvw9J3WhTYVg1RbGUYkXlLXeRMo
07Zf+Sz2rTnf2vNvAXjHT/UQBrc9XZJfR9N8LZ3f9bUmfvrtc/VE0/doE/EZJILRppFH5cXIcY4c
4vqyXHKG5moDmD0t72WV0d4Qr5l7VcbxsxsZ1m2rJg0bSU6ZoZq1lIoS7TAAeCB2wHFDrIPCQf85
n9IHEADH0ZqNMYsNlnf/PjUqLHZ1fFoolGH1yobkbLSJf64rfMAyH1ftv68JAwsNjwpFnDneeXmx
enuDCm7cF212iDoajW/zit6wxCbcG6TeXTvdk/e1KLGhi1zrTtPo8F8iqmJsq1m0flpCruXS8mJS
e11NoX3DzxYhkpM0+saWAaLUjUV2G+XRkG5Mp7GeHfF/2TuP5caxbdt+EU7Am+YjQS9SPmU6iFQa
bHi/Yb7+DUD1qlKqOpVxX/t2FKSoTJIw26w155hGul2egl2a8O1ADR69jja2VGJ3ZyvPdNQ4VU5y
6NSYHhcJDE+VclO714quUd5sW5OMqvmuDxpoQwot820T4TByUFgdu8mIr0WfemuabiRGJ1q5G+ey
Bxs4KiB1XZh+O53kqXe9/MgQHG3SuSdsOeVBMWztEZH6gEwrVnb8fwdt3r8yR7V3qkA/PCAFQ4tF
iwPJvvC9iMZpmvT8v2UnD+wOgtuk04NbSbpcBoHhsjyzI9lf6inbaU3LchOEdGipGyEG7uD5EeUj
jS5E61RvGlB6fA/cibR5WPJPsIub+ek0P3Xmp17CrRKxi3Em7UlJ9PJpkKhcIpGLS1SRopdkar5L
M/7Cmgif+eskZX2JxqnhHQ2UWwjiRpqqulop/rMSy+Z2mRXoqNe3p0VGm5DyvgZohkVonOqNB01+
936xSiC4UeyJnZWrXKzzq31JwnEaEtI1L5+WH4njR2brgWubG3cEmwudTIdlECpoTLXU1B+9WkE8
6pJrbqFQsUMZkRBEkJsTi3i3fPMgcKtNExfxbplamoBc8hGwWhWAPUCkpuZkd7hZjLpoMK7NiSjG
RSUZsdrbZGqLwKEsTwu/tWrGep+WJB4oMRWfTkmzg+iar/Zgv4pZe1t17UvtOtU5ieJqFSg4NobK
s59x1t+XsWn+rKoYEOukQyWSsAYsnTTPosfAWX8bBnbuq3okR3MyJbmSKR6U0qXT66C6ZkUtkO8C
HC7vPz8arGjX2B3RvF5BU2I0qs9/0tTpjYJ85xDrUUDVADJAMWsDUcxwQ7B83yiUlfzBFt2hpamw
jystubXpRiO19JrX91mEFf+tkPnTcgY6LyZhzEDH2geBfQdW9Yi6bKOhqX+qMWr7UyXkxRvggIsi
H3YT7Sp/nJx0OyKjWrt5mLxEdfcAu5vL2GagN2AqEOfzXCctlnR6oVvVhqpcGcp4WDrQOhijLANr
oxRJc2SQrc5RIntK87n9oNEEXClRGrzZIri4Wd68SypY15FuRHJaUVNSdjsSJNtMZz9gYnRJFTkH
SsKQc4YqF+TC9d5Oi7M5rqotLkVBBrepmSlxsLg3cagT+OGk6E5Ydomz2uFA4YbQzM1QZTraXLyr
i2ovos/uR7XojlSE8oc8xICnxPoGeqC7ikZSD1ZBLG5UvayuUD05h7YjjGy5zpcVC4ibfl1Y9hUb
mvJQ2El6UGVdnRqv+zpV0EtYucyxJaVxy6IfxbKOVcAlPKsuK2+jcIA3i8vEcGq+mybDM7eYtYps
ZmBntJs7kYjXLizG19yTOti8Xr3y5t+b7XDsKupVGBV6X9EZ+nuzJgAQNfa8gI/t3L2vpvpdwxaX
drdtJ2Nkc8k6SRU1eKmcgribBqflVwGKjNOYle1aDLrrZ0gJ1wO5xvukCdQ7cyy62yZ+SmyFlF6z
zNVtY4nax2trbJNE5lvdHrERD954ClOpXishuD1jrvsi110HYN4eTY94I0noVpIm1UsRAVUeujw4
VMUYvmjRKo0S48nNFHW/yO5sEbF2aI32mAbwA0fbJR9a6dZ9UBb3S5u6MeWaYpHNGm4WMo050Dsc
CO6Zve16QedNSeddL4+siRqNK1VEYAbwjAENn5db1qkfIvvUzT+Wp04QKtAa58y8+XdK2b6Jqu8o
Y3lNcx9OsqBQyVRHacW6H60qOivU9pdhPNQTb4M2Ya5dzkthjadN43TbZTCbAk738qrh9iHrHoSx
Rld8d5JauZZtIe+F5hGmapTP9IPcvVbjRhjMkqdNi5VNFcU5FtIiTPd1+TUboORkDJm+buZ/1KcF
E6udW8ducEKEZUzmWnju5ysHct+OSkj+GFoUhaEe1q/LozDEtisCTV6pRr0f7HG8fd/78axOEtyn
pieOuIuwH2uRdbc8CgfbulODlCxGrWhYcyEEHqtZwYif6tAUueqz7upPjU2KDQlQ4zWonvAclXzr
wmjEW87Cscitg1LH9ds4EOUDkel75UVUg9xZqx6X/WYQLXYOKHfrNixv3mVwMqXoklpTsDJyS4Up
XyQPkyClDaxlcZe8WgaW7kXPYYX2G4aA8C5XJuVqEfMMRbKbtHj6Mgg1RKDY51fv23MENFSsXKc+
qrOenYIeDR69ONkDrj3fyNn9tlWzNcYaw0bFZsXtlVca4vtCHROSsstxbdE3vXeiuLtSx/ywbNAX
6a2RKv2u72xrFqNNu0kO0PNnoVOfwNxYHrXU1dfsGIZDL1vkowuehhiXp9SsQNKjt+zCmHg7qTuk
/UQUdz/+2Sz/El31Pa6qeidn/087iH4vHabfpqFKjUpEYaK/t1z0VhnIrF0HUIchgg7PcmEuT8NS
QyoBPh+dzRjQTJhMQkbjnDAWV8wRunptXy0/pixn1g1UY6WnQbQdPLbyqjVaD10D9yZPqG9JLIyg
e6z2rLjlW+OQD9tWEYlVdZNeLT88S0uvnPnH8mj5nTH2O5l548ELi/5KQD/HyBnI90fCOnmIUmi7
uoQeN7K+H01SyFA3Zd9kqd8hQ3AevSQkYl5YX3I3dX08UnM3yy3PXty+IF2m/pijYh4r71ElL/Fi
kJt2C9PonjvTeIrHONjXDS5v07sOW1l/FU2CN1Oxvpd13VDswE+jauyEw4wQ5r6qHH+5uTwcGHEc
VA9mvReZoVz62ntcBrA/nxntHP6ZAcjj0n5tlF4+2dZQ+00bdde6QD7Xey5iyOkyjulEAyoBzdiF
+lP6vq5u4KSTeTWYFwqn+5QKI6Jf17jQBTEvrXsigKQ/a6ocD32d31pak+5Vr0Jymcx3kdsNwc7L
dyxrCY/T1WM/q9UN9FpEkKn1zs10BHqF2E1DCdAiSLWzwC+7NwtcYUZFb6II4elBB36LLAP3p3Kt
zjsVV+KDtQVK/eXbLk/bJjLWamR9aa04fCxQ9idWor5kFlnHmLG8w7syR1fU4SYkYMSzmummWcpk
Ll1RVNDDd6yC1h+lfT34btl8G2m02mZodSTz4YA+Li82XaEEnF42NGGkp8elnphFuVzNQXeNWnlX
hjdGd+NYvy3dEWvKRhateUiytm2/gy8RLTa3etjsp0jqZ4t5+3acyCIPhU3i6lx8ixoVD6o9hmu2
LNRvYtN9oXjYXhJDIR7FVTzK4+b0pUpSclh77UULEHYFTqxsHWVSX3CKbZwuRfskqDx0mnwIx+hn
BjT4CqVE92DYuEEm0+x2y4tl5N0PnpjWcdqL9xNDeukezLqKGr4IrgK0buumULLdzAujp09MpT41
45UINesxIqO4xin4kjV6uzc1aWyWp80Uv+b2GN8yFIk9w9qrF2NTcKqoOdldEV6wgnT+ZNX6C7K9
PZIq9vFt+5IEtfjSSCS4DMe3XIUYRrgX1pYVDC+lmt4Jo2BF2JM87JXyp5fXr3FPWihWwOvElskN
6o/v7egMz9wp6dY0S21nl+X4bHnTpaKIRS0b0S3Dn7iXA0L/quMvlqfmVNfXttTfn4nZA4Zz5Y+/
QNFPMIBrw4Kps+zGNDOftkyI7CyFmORWLJKLvjTvmJbNuxJEX2J27c37MyMt9lPg0gMwidUNiDHd
VznLtJqVC4TT2r2t69lPYuXyzXOTJ7PR2gdnVO293VAeQX/ebikcmBtsjFxLoTF9n1jgFLVngx/B
8xbAOvuWT9QqQDGLL5U7lb5F44/F4fiUlGZ0CQKWluyGWgbYEruRlwAGDhUE3J7+RaSV9sx9qa3N
Im9vGR2UreIwn+roS0+xU7pbURI913YqiPKYiGOsXtF3GOM0SGrsuHSAfeTsFdH1EwYku3Z9yapA
97TsGvwu3qJOJYFTjurd8sPJ0KdT4Kr2PULRO5lznVgFswdS9LTWFEYX+isViSjXYIk7NoMi8p35
d8sLnOcNwEcBkhTg45//q8QKQPA3/v7ld2ib1TuFVoSF8ue6buSpjfTu0iOy3I+ShmGyuP6CajhO
eY8bvc7l1p1se9cYV0Wsk/SbivP7g/j/PeAlYGv6Ny+oD8DddnqqVzeLc6Q0mFXrcgr2yywQRyLa
B7p26WyWictwPxRV53sxEe2Lr4S123XlZabvWllCxjm+mWUGV4aOsOo0ODQVJyotCUYPco+iRF+g
XqvJHp6fuVxFpP3lzWohqpNnnic1NT6Elmd4XCyQlt8LDqbQdZrnKq2pWisPyxLAHGrsnRbyq9Tu
2ewk22ZSyxdXyQZG3ZCF9vxU4lcq+ugJg79zr1UAdWD3mVd0ZsabGonYlJc/Sim1W23UinPep+06
n/eNOR6VQP85ONyTJQDSB6cxtsKR0XOWseEjpij3l6ctwgKIOpU4VZUHQSZ1oj1Qvy5x0uv3Tq4p
sHaG5nBY9E4JvoFzXyjJYfk0eQ6Fc2lNUfOXG0Kt5d72itc8ndh5qRlZxi7tBrPx4u9/PpgKgrzj
tn0zxVeNxx9f/fBny0vz30wxjUEzM1pQNTgkGp0QzWU+ylPOMuvB0bcnvqOZWvV+jOUNIoX6tQ9w
01qi0e7bwO43hOUqZ+po0cFGvIoNQcu32AURqCCGr251zfmaJ5FOM3/0fOxC1Uuo1D9qxIc3EuXc
jWVoP5fTkpSsAxpVsQ5BmmYvONjnk5VHrFVUgh2bkg/RFEVxtTwqSjp5//XR8neonMGpYcZ1FNgv
9WA5Vy50x63eVcm9B0NwXTql/ooA9hyy1b3WcFuvYX7dCL0dH+0yTfYw76edrYX9F3acuIHN7k2j
a03St8lGVpjiavax4kQL7SrZNcngPcu5MOjm09ekZ3VeR1g5SXfI73q7ZHxPI3WTZlZ1DCbEtbTk
uzuMN+nRY6jcUGIIXkI8gHFid29egoKBylxzxnNn+2J29rZh0/j50IqXNBDnei6LlzK4Wn4zTKLx
7TQcLpmmNccRb9VOBhRIZArz2jC6FD9crF3lFqRLhy3jzmjyjBbBiKmJluiTZ3c/MHT3P9Tga7AU
KFzZXaymbl8Za5J1H0buXRVHztodF7ZQZ170kR9KlKDqQgN+SKfwfmp65gBn+BaoKaAfCpbnoVeC
E9vBadPIvj9MXd4cUjtk4S7j3Xs3tWScNBx8y2YnqvXSKrXJjsK54LFsyHqmr1mCFXkKJgXZ7Y1+
ZPeOqsU3BoJDuxFjCJvN5JQXtkXmUGnsDMQ7sy6D4NBFH/Eu1lViu39GZoSRmXIGci1t3Q8JBXgq
ZtcBneHIoZ3ftnPorB5Gt6E3xntgJft+cbuYMcPLErBZFf1w7svkxU2LFoq4k06s1Xpv7VpKDvGs
kt1GJwUIT4k13DSOVK7ftwUuLRfcTmQ4v1cqQtUIz1CZV/aoJZtpbkrS3Mq4M7zyaCvpM8WSeJWp
VbQ1g2qfOllwqfXANFZZOwQXvWD7PNnWYXnBNCpqcE2ZHabcjPwGZst1HAz5gaicYp+WmnNTtCdS
uqiFc5KRcglmkDC/Bm+ItUnvexVvZefc4qlC6qTr99rczPnzmTR0rsVle0MFP9tEWVWOJCRMyV4g
RNRRsfsJ5ZM1y0tapoNs/WppmU520foRXrw3TIb1yhjJim6Lgo6+0gJPyLPpFs3GWhrCum+qo9Pl
9l2d6X+0t4PiGZTOgHig4Au43Z3hhOUTI2B+JOfTBmrXlU95SZ4kDSCstG6nUCNYBFOLO3nxKS8/
xsHihkG1BqJ/RCZUKH98BxXK8Y7i1Fu9kDNEiN7C8cp9bJbZI5WtJpDGY9K2awVc+LU6zfUy2/32
733XTyxmmuouYiokJZrmOURrOp8EJZnovIT2mf7d1VhMONpwVkOdVGgemMnobJwK4b4mb2iJuc9S
4bqMJzJ7FW1OSY98xeiVQ8Ru8zmqsLVinL1XrD69MWTydaCY8MyCa91X9svMXQURzIKqbdJzMka/
/uhTI9kuX+x/OVYz5fu/Myb/Tx52UZp+/cCw4l/8gbCy9f/MiWk2tHRdBRY101b/QEzaxn/A4Bvw
grF1WQ7xT38yrDT3P4BfLZurhOyl+bU/EVa8pJEsAXOZeAnjf0qwmglav0g8iEdE2gTj0nRdksZm
yuxHNI1aTqopzMr2wR9sJlR6haOS/JHsPP1OPVvh11AxdjqlnAyTe2XeK/SWqBiulDbZNFjQzQxP
Q//qRem+jxhP1jXwCAzqhNNBn2cm+eXY3rxrT37FEH2Eo8wf1yDEyQTsZRHhZ3y+eRRVUktgZKSm
/126L6FGGTi4gItYTeHv4DX//F6UBikfg/r8LI/AndnipXNNP4oOIIr9usjX+H9WNNot9TeIoI/8
6PfvRRALOw/DQHHlzqfpF0LQ0BIK3zBl+2TTbFqoM1l4n3iHyIhWCpD4Eae487ukj4/yj+U9ubTI
d5wTYFxizz6+p5o6uSsw5/jT8N2gNo7uv80fB/EbocnfDyNvYrO0QkWH8ebzFSbQpYN+V0zEDsRp
+wr6XGM8O/IqU397xj4KluavNL+XpavEamsq+JyPX2mcOrRALafMKEvqD1eJdRMXr55W+L1ekp5+
MRIkSpQYzQe9v8q6U+ZA16YM19RvDvwuSl6FuWvat7Z/QKtosh1GFl26b8g+KZbQxyI7arohf2kV
6Zk/urBMNd+OsQr5w9cqeKsIOs1+WrayGklWbQM/tvRVF962joMgPvSV5qfj0KohYKHVo7U7xFtB
MLHs3/LspMhHSXf7sQ37XSZOBeuHqn1A0bCSNRhH5Zv2o48LX8m3jq0fZEeMcUzaVfMWYSz69/vs
E9X9/UhSCoNro4OZR8T58UhWXUIdjRaQr8X6fVsFECmtbcnVz7S8NZVwbwSB7w1fWTxdg8HeF+Bs
8u530VH6369RC7+wSjo6UiHO7KdrFK1YmeQDy2yreFBRKEfZtKsLsaXCvlVleeeK4ptIE3JR10Zn
ovyui+eg8YqVZkJfbSCMusOXDrbKylW2WMbuyOR5Rfl8M2GGd+JwS+T2MXLfJFjS/58j+MtHnxML
frmly1iZ2sabWHcWOeWpAPIlqRoSm8B2NiRDPTyHzp2GGZIiPwu9ft+2v6FJ/X1U+Xj0Pi01jEpx
K7PgI9QDMAO78qv6q0qT1FQnMgy6A40Vv4nz//EYzbsSLaXDDnc4cZ8unVSak0rVAjSPRqyIOXvi
sgytglkCqsVXCWD13w/13+cw3tAmgQBEAwONNx+GX470qIZqRU2Gr4lweBi/qMJF/yB/kyP4T+PY
X+8CDO/ju4jeRA8e1VyKUvjhDzP6VgRY54Aw/ubr/NMb2YbBexnwCVkjfnwje7TtsU/5OsjWM5al
PdulqPMoWb3V6R/Z5EC9wx/FP0yoH9F07/c586iqshShrGV9erPWyyhnStQfff2tj9XVFH3595MD
VpPP+5eK9G9vYX86cFVP8cRI+D6JnQFZwPZDRAUuhG0AC7DFI9TMOv1SbN3OXOOF3NaJDf0mX+fo
nHSlxxa6CvvaB8a2kYG9ze1hXxrmMcXbYVA1B75/36vjdnSiK2e2AiYFxgS/Q9XhxiVepp3ZUcpp
GeKL4nUSOuKz+CFNflI5PCQ+DJ+TxFIuhIPrItvpYbILK23TtK5fNv2KoMYVJqjNZPwognuTWrDQ
3XU/QbL7Sl4bShDoy5l7Nh314DQ4N+zmkgXaqckCJCvNRjg5PBuU+gH1cwDAGgI0E8hyZL5iQznG
HegvL9mrcXxFCNo6jrsVYFPAJ/lWjd1t2XgbA1cA3XxcfvkJgeFqSLtjgWwP8fxaVMM+ycRxyrpj
wFsAQ7xujcmvrcGvtFsvy/ZT4/jYubd6miEkEmuhfinUo0lumjB+ZBat+6JYo7Dcqx06a9BDY8NX
F5yoCpN865wHQ94p07DNxlfK9euiCzZsta/jCb+9lh/qOj0A67vKQsgJNv9/pm6zcheKEoOzjsfV
3XEdr4es3rhtvHF793rynH1t15ugmTW/yQac+oF9950OdTNXmhUpaQpJqOfOoBDrenvFqMi9qKml
5lR4Z7JO5SPUxCsB4maoH/MJ3In+YKFGjh4See2I67FQN312qxOqPVw34z1NeT/rL57L12MZ4rCJ
/abWGlP6tLZqjVy70JcjZriQ40FrRDxK5yWw97K5FOZ9a3WrsdFWtvc9MRtsVB01GSBizkbG5toZ
XssM0ZVEjJqQfaPdVyx1StI80a0qq9K015ZynaIqqFA1RDfz+zo2bMGqPxBPeS6VmsTn5tbQhgNV
gBcDUrFFd8D16h9jEO51hM+Rs6cD5RcoJISS/GwL+w4VCsaT10hCoPHUB7gTJpvXHM+kaa/qNlsF
aBjcaEeyQGNd5ZN3qGj4dBkxLdG4zfFg0ivdupg1A1tDeqhtDSPaVr16MrTo1BQDdkx77wlySfL4
xbTfOFVXURnfCEIzWoIVNPEdkeWqNXAyEwjUpKhmzfGqN/I76VYoZYe3mLjkvuguLmqCuHCPUA33
lJ6e06RehRoWgQKfBDonN6uPelUfG9dDdgHZHbsqiqV2T8wX3RBtzZxy3YiNM40PqBtuLA/BxjPi
DSQ/dJWDJ7il60K0HGKSKIiZmWaVpQPIrRp2lrVNDIhY0bHovsfJbzNw5iHsb0Mckw/bO2BYBJt8
HLLJT7aDocIqLJF85pN2VZeqH5Lc6M3HVun2FRNwi1++cu/+fXj9pwWS/dc7f14gSSNWtSppTJ9I
X4IRW9YWd2GogNoMfzOt/9Ms++s7fVrP0OYP2ynlnYq02szohyqG7W+L7b9/oX+ckH75Qp/WLKMC
hKwSLRni1ddgOHnub+ajfzpgnA6baBPDZFH5acOrhJ1tllbMNE6NHyuiuumCY1T9ZuW15Ax9viIQ
/hKIxMTKXvXTpDd0ZUERhs2VOo1bcGor9gSwDwQL0/a1s+Q6dkKGgIHIhgH9GCjjAYQ9C/+RSqBn
AdeMtI3L3Yem2B8pY7bKN8gRe3eqYYlslEA7Znrjq0m7MgyqrrE6N2HXOr7tNBfbSFJZtl5GWV9J
qPQx2Q15Pa3iNly5ac4WQl3Z5mUIxo3nPVADVT229dFwktArnb5F0WltwV2utPpKoQrHbipM3vJY
P5oeugJ2Ps1wCXus1PYlDAZ/QpZLOtxKCntVYvCsyuR99fW/1aW5rPDfq0vrr9lbQWjLr9Wl+V+8
V5fY4v6HvZmDB8c2UVHNYOH34hKFBLJNCNBjIckKEnT6X7Ul8z9ED/KaSb4J2/H50v0Dj66p/4HT
q0J3ZutHNrXj/I8CTOYR4a97wHFdjUIN+GzDUKlgkafycVTUnTSe6I+3+6yShQ/skCSI6mEAd37V
1WZx6HosOng0VB//Fvi+joKxDXlyLaHJ1pXl7hW4FavA7bPN7Cb3cfiGbEIpnNcDSJKWbW8QDPxH
E8EfqZvKXdQBGiry6bkYkvaxQ+l7Ir5sgwDGO/V0vTe569j8AfKEKka9HRf2wXDKaIecH0syPPad
2QQZot4W5GixBzeu/WaAW4bkT4eFAYihwdVh11OC+XhYOohQGa3DZt+q1qU27WofcSx9lb499zIL
GuSb0aoxaSxUvWudlmOFgMo6aZqMdklUPctRHEO1vMZmoawIYkrxDRZPUS/RMaU1jufB2JjQHweI
MpcWRQhkNQ9ujybUzZBot6IN4LC7BkbVrEG9XFX6umh1h5AEw1gZJW6WjAbqzpDj21i7s61foe+l
oEFCajRYysG1DFzUkYWRdEi2bfhjUqJdnEzFITPEI6bT5KolOeSXa/8fNiufk4LnK4pygMZFpc6V
089mTM5IpcahU9OqdqyT3uXDRq3I/yQJx+Q0oqFk4WO7bXEY81FuJ2AmZYoERtG/GjTmCIiUZ81p
CZQM5aPHUu/i2vuhYaXBfcSQaPOdCSIGX0euMPx+Ii0Q5aYsVEzNb4ci/c00Ma8LPl4KVF65M0zN
sKi+fjbYpSqw5UFozZ6mcbSzh2hf2bXiqzRvdnWmfQGTyU7WSvdZLbXfEN21j/uy+fZkSWTD6OZY
WeT2fVq0tHrH2h7R5r7pPUIZUUceszaFSMVHWS6ccXqWMVuJXKD9XyyfITCJ2UqH/iEff9qcgEOi
D6RlKPKcV6NKMuek7f/9pGt/H0b4mOQ0Ya2fQ/3sT58ziAcLHBafkwOlr/temVCnK76owGPPXjSB
k2vlgDxhiiuarZZlCN7U6DfLH0Ob6/GfzpZHMqxu4znSHMNyjI83Lv1ihH5T2u+HMD2q+SVvm2Gl
1Ibrd4NKDbDNbwJbx2zVDUdbY5cgJvrgEtE4AKyLYrX3YTICCCIy+gzW394nMvArfeLCi+vn3DnE
SLINZ9avx9laq0jTgWK/zdhYFop8xoSJdcq+kgqV2shFct8568zW9WM6ih4PB83qIX9Up4DYsTJF
X1ra26xo3c2UkouaDppzQPX+ZEsom9EUCl+E8SP0oHobx21/DBBVH8X8qMwBOuM3QYLSocXblBPG
GkdBB9ih+GgIXWnUrDhUJRzc2LG1g+ESkW5kSJJ1a4SCTOUSoiQIVl2kG5wSiAMNHT5RGqLWDknv
CYQZnnpUZNtyJCIyyKPVmDUnajvxrTf24Zci6DcJU9929GyW0Z2Lm7n9aZiAhGxxQ6xzc0hU83a0
wxujgyqsd7QcY+QEKAczP4+G51QNra31BnA88UevMRgc0mRVcK2uM5fooklThB8XoD8B7Jvsr7Vo
L2Lb8IOuOKE9Alpp5nKt07EdhkBZUcTAZFUephFQdJx0cqWXirVyUOvAOoW8bDY0M0PLvc9q/aeZ
GhVxMuFt3bLea9V4NzhttYo6KGWpqrDEM97iYieyAWcxZPNgZL+uBsptxLcznRnqDBxTv3doo+5S
ggBXEY1ZP6PbqtImPLe8v5JqxnXYrO0h1zeFzNuVFzRPY5wH+7ivf6hV97VxPGIUyfKjnVSt9ZJM
H1Er9GWDNobAEV4KtcAOaJtPs35RH71LHBKu43hkJ2l6fVFmDGqbKfcmlY5cZ8s2ToiQDe1R15pH
OG1XA16yoH0LdOtr5oGY7pDv+aHQT3ogL7V3qDNxnVnjXlq0m+F4xWu7a2yImebGRA06QqA/x0P+
1TVA9gaq/arIidG79esWWOhkYOEaz0KpXyYPqJ+KEoFqef5olSjp4nCj5OIKyl+6jr3UOaTNa8cu
KywiCtUlmAL6/netjSS9nzEqdjk167ByxDafAATKKTjzozg5rJjNWHlVe+KYVF1vuT7ZWstYmASB
ELDlIDdYeR4+AGJ0X3vZFNfoywnniO0VOnKV8AJNX3nN+DpGhtwqYcFBEkjj9Ni6qbrx5GhEuZCq
pkKk5IZwzr3otU0FUmatV7CIOy0l9trU6n2ShsHaNNpV6DbWdVj36WYUjp8rlbtzhXax7LS9mkE5
slLh1OgaKU36+GWwunaNj5r8Qj6Xl4WUziYdHHjlPJmy4MLE6jH7O0CAWTd5b8sLmvOTOqThuXJT
X0jnGv0GdjzEdnhGhwOKujfF66stiA1tNYZJvAKzRl5hNpL/Fhb443E27zvgMoP1RYwJ4gVZfotF
8aOJw+FeY6hKRa+sanV6tobiyYzabGaiEV1lU7WAE9AUs2FiLoBXlq+HdbIVpvZCF3tg5x9/Sbz0
pyWwpUhTjfcdUSH2OGlUE6yOD0WEB1uZNXna9VOi1s+CLBof17GvZpm9cwuJoroGpK4iYXCJemu9
qLx40/QyIJbRIb9+bytgrlmh3tp5UaxiqeWz+PFJlr0GE5FastuQwIU1I3GtZO/EhN3XXDftMwq1
BQ1v4hAVOjspxLboVStS9UJ1bUgzXsVF8goEZJ93urjV0wugGPj1OaluOe2n6VZV63STVbCpRp0N
2jixxQMRPWwn4s1bB6LMCGlkbTQS3CchcpmKab1wXgcgkbiXm7FXGNVQBVN/XaGNzvZleBtRd3EK
5dHRoksT/QhT2yfFAa17ZICgECCIpQGwSEW6O+bk4VnBdNMXUCABNUTlYYgscqGzOt0+FKl0NmTM
wNue0m2eWhqH9RtLT3cF+Ppit5FBZbAmhkW5bTEOUKd1W1/G2r5WkoqcLrJkga6f09GbUHlmc/MM
J2Ft1DtNjUEseUi3dZO71OsuQN/CDZBZ5sF0vpF7yxfxVtpu5KORp6zvhk+Dh+olCqvncIP0eDiO
NMqiYqfI2bVWin0yAWQO0n7dAvbEsf4Y6zhqu/QLPYp7pwzuMy/4SnJg2PXxPpjsV9KSD17upTfM
DYiWUF1pIUXFlnYljAK6NtdRnXJjluN38J9zoGz2ko7R1wZFznqUpbfq0HZgY4b5C2URJmJrbjRl
Lt52CMWKEK1fScqZkV5lg1vtb7KqM249l4tNHq0eC8+odn6ZmF/wb0Z7L0yvDQeFclWivMJu+2BB
gREBYWoAUZ8rp1i5uXEeilY9Oe1mgplRETG8w7+pbZVcR1hoPbRKBswc1eHa6fODIp17gI791kuK
m2T81paK8zxZGSVoS9nr4Mf9uRbeTNF3I471laOjvg1QnUX2UG9dR9wVWDwv+JssD/mx1QC3KXOt
X3coabcWd9i6tsZmQ9duWGtyNZXeq0BMtjNzdIW6TcaH1tfHeusVhn4V/l/2zmPHcma9su+iOS/o
DdDSgObYPOn9hMjKrKKNCHr39Fqn+jZwpYH0Aj35gfqzTBoy4jN7r10b0ULi7svUr0jZyzcPxzXW
IBfwap2JiwoWOLxUdzEPADRSfPchtpg9ifTmuWScykqcnX/n7+fJJC2nrP0IBNll2cBIzRMcbGcE
Z5LaXbEzxeicp3mzb8ZVfhYNkuHcRUWH9XCPrlPsx1VL46IkW0iMJDd0xjdDzs9R+ele6DyxjKzx
OA1UTfPSfNdg4ch5yIHcn6Al/9HyzY9KjbjlzvaOq76oS+ePL/48oS702jrBdiNDw6qyWB8dAp9V
eWgxe2AksUo4LT32SftPuXDBVa77aZX1EWdWzmB4bkOQL30S1PIBQ566NLj3eAPpkJv5z9oa92DT
FFldTEO9T2MZb4WmkZHTrPturEvgaTyyrZHta6NyTtJf+9cg8D77HPW1DTmnYCmJuGqq9+NMWbHY
O9WUT25QfQUZVgGXNjmEdP7Smcx+0kD/aXh7ZsccQbI+atlKSEEjPzutTgKx6GFgm4dmOXs1nrel
nw9I3fPQcbKPgFg/Ak7iQU+fBbvxmlTyuOt4JQPPqiIhfRflk5CnrDjiuwdu7CkyFEbzNaMFiHwj
f/AV7zE+1pJCZR34YTR/fLBJnQsKaB69G73bSC2xSINyjftWb+9y30RRH3y0vnpWxU8VoHW0048h
sGauLKsJN71oT22j/2ybonuw6BslgAkIT7ule0+BNEdmivuzMkkv66b0jwbwXsf6WuUW3ufrHbHm
YEvKmYl3vv4FRSWpu54NcgVCe5lvNQPP5NxOGAd9itU2vwtE/jvd7jQDrIAcfwmtTWNt1PzEUCzb
nAXUrzOznbbEnMeyfG2DM1ZUYhf6qLelHTmq/qbnX33nYag3jUaDGAFc5GELoCrqGe9QqwVnhXPR
0PQjEv0Qot8+0JmJa26PKHByC0glLbjhrbrTWwLPZtXFpur2ZdM9DsiCISiNeARJWtXMn20iw8eZ
T0hFX/Q1fV82ghbpKBqqRXYs/WLsHEqMcPIDbV9ly73jbzv9SqEQNlCuUTPOo4JqwW19C/ft3mAB
FTpC1YRvOvfAz87T4t2s7foLW1RSLPpTbc+/dM84TdtcREGwnFoWZ57mOieDFjjEq4qYPJ/muFjR
aS8LRBZD172oHqkzx/JjEFidxuDGs/yLUVr3bkAyt1Jco7wDf6hJlxAP9qVy7XsNjGS8wQENJTGa
OH1DWc93GdK6WPjeh7PS9pSN3ydmgcWZjLp1NyA41FfFPzWZL6MNIbW/zkrNbGDGPk1PzeY24xUF
w8tDcZn38rmvByhdNKuPoz1fgn4ywsXt2wgxKu0E8pd2MFEy9FZ+COYKqwSndV3t/AqCpVo9sneY
fuPOLbBlCjeE4Tsypf2us5nEjZ81Lc5TNwUQX8vfTaXTJs3uXvDuwFScZNhOmh53uX90zOHc1v1y
WYM67jAMIWZ0kREFx74cQHySBgUh0zzjcsJOpfungY9BAgFCgTcu2pwtIRAXL4bgOvf9xHfYvdoz
FHPQLbgn13PTin4nbO9P7bXndIL0ai814b1Se9SbZjt0tAdWNj6tWYuZI79l/UP3Y/h3gyffzRUT
mGx3fj2cTAhRxImWP8WWVG7506aTE3bONd2quTJG1LD3nSuwfhwvgVH3J9zVe5VONXbFAIBE0cRX
3pptE7ubEfip6tsMrFXYbZVBSYf1XW3bL8U/wNx0v876U8Y2lg4Q52VO6eFv/N2V60Su1w8JPrjL
KI0mmvXqdSgIDq6MdGO+6FyxG5hr53ndeWZ57y/b20CsTEjEHDCr6VGvYGiKk8sULOiCAm9k1oBc
bbhvsMFORqJaAKWgudYQ8yblMhjthuMLlCB7sGElh3C51VqlnaaVKt52xRAWxnBN+gJVLGR9tlrx
U6arveNHeHStDKvqfKM57YvjcPoHT5ajMHmVF890+1hk05Ezjw/kDE8nedE73TsZPUetNd/TaoNz
8rZd4ThJbTrGE2S2LExNKDDTdfZQ9O3yKKW5PJIuqylINNska4SB5Km2vtOTqQgjZaixonmQCbEi
XqE3Xcda2m3Ohtc3NMA4oCwbFCCc3uZ+YQXbQ1c82T7rRUs7zc2sJb6Oxwzjc2yhsLiv5utQYWMD
LTDn+Bve825tzESWUPk8sR203PvKZl3tAPIAx5ogCRCVU0bWNjK65Jq+GW3ut9FyL6lNcdxOC8kY
o0V2NudmZQxYm40OPPnQH/JRXOZUCGLJCoJ70+pRTDnE6NnnGA8zq9uQKdNFSNM02RZNz7V6V+Do
HoSACUXqyczefXmyu/SWwa0eu9aaxWQL7OfFR5luTt4jmj/s7tcp21Dvi9W5mKDnr1qwLJLefBhn
mn9OlCDyGHIkWzftGNTU4ThTCjer8eYunH8LF9DIaBDPSXpvpsy4h+BqD1vQNxc+YV3FUcNvHzqF
CbYTncScMkwOsCgiT/+RupfGYuh2naXdCOPvXvbbk25UaSikyKTwY0DeeompxmP106lx55t41brt
j42VtSt6/P+W4LvLlRKuqxWh5SHCwaJihxf0aertAxPpIswbVGCihz8abKuMeLeezQyr1NrTCbIa
crdTyqQsNAzzyRSEShSjODYjqG2hUAllbfMCrF/uMRuX5DOKJw+6ALdM+tkxDJ9Z5p1MJKVtX+Ad
3Daste4YW7OJH8Xrir2uTYccTHQn5pmMFIDnzHmeB88908lwmg5MyvBmh23qBiHrKpTpHoE0YERJ
Da75FnPYU8YyKA6X1t4BrsIAP1VWotHgBpNNFHeguYgkR5Vg9E3DXJufNkIDsGxeiqllpjRRXtGu
cZ1Yx/oqBcAMqGBAbBejIaOwrT07suf2Tkotmfzr3ev3+j5VKet3o76tut8kMTkHn5mSCf6yXw2G
9cV9iUkzymbPC9Ot+bK+bZ2noy4xWkBrWYq158vFeWhrGLVkSdJx3rkfubV1JyOrPiezgQShFhob
ZjOkhNUYqG0tGmU7HMm1yMK+8nEy9ONNSaLWIc/aIexz6Bl4uEK7SW+gioj9YFN3SlVgLRH4/puP
NiDhWYEQCdVpbHREIZKpQC1SMtpuAWqxk4GfRm+5fY0D9JtWkIqwENTE2TCEi+09i0WLh2z6KmpR
JSwO+pB+iThWE4rIaMo/plY6vMDWg6ATihmWTcRsB9/tsBBjkrtw7H0dPgE+v9V2k3J5nIzuPQMr
EA3z+ppvFofEo1jVGk4AKFkpF0fbm9UOWcqLMdhGaKz2t9DNJ8liOzFT+cdRZ5Wu99mK8wMiQ2Qb
GbQfTaCU2HDUUuUlGFlvW3d9Gmp3gAHknCy9kbHCGxtx/+rr2CZ6UwfotrITb+9tbrTezaD0Xz4p
afpIOKmW8fUhY+XQpMiI19JSkBoq3LYsAJCv3larebSr7TpThR6fY54spzHEM5snrRDfcL0IY9Fg
NOdysHcBtUTIXliiqI3IO2xrtz8sRNSiQMSjT4iqZL4qVcr1d0hznwK74RqRxP4RitPtHDL3YtNJ
wImwf24fBgIgGEvwDDaa+dw66ZPZ2nfLVv0e1pajQOPDxmOqj0FoFO0KmM0cqWGKxBi9Z9uuGAcL
onOurlyz/wVreOeawbuXO+mBKFbR0x8PJVKRdgY9xBDYQTXkx0ADUsK+/Re7rODpLoEXmQDRSeoY
Qhlowd20lr+uDG/awsA+mEAK+EfXj2rJkYLaHeMz8VATm7EwCQKTVp+X5rZydYgjA4ohP4fyhu8s
QT4WpSPYIAOXOHOeEgaIlz/DqKAOWUsYK5N2APkBUk5tTKXkQfOtnuIJ+BotWeiSw8BVy78OYGrl
PdHQ2Az6B8+Ow5ozzThhmModfIj4hyaHYApmWDeCKrQccJqZLLO9Ia3YGtZjb/UqbjOuGa2y6JIY
2CnXowz0Su+h9uaLcuztdlsJWCF8z45EPSqKzZpCM0NiM2sCu8ha7vo+w8hdW9QnPR7pGZRSjnbZ
GdIbpgBlqCv7UbjOi0nXllBoMNfPxwgGoRe717ifaz3q+hzpoFdCs/coYQCYzSi09mWR7tGJMjel
xYtmdlWFgw6Aw/FRGmDtXes3pqZbf5luoJaRcEeXMmgP1kZil4SdOcjMJVMBUCs6le8VMZAozqTv
Ictb51JLhry8dR1cbtJQkWOsIx1l3zyOIMKurfxmU3VtLk/n6CPSw6t9DviUQm8YqhvGVzUQPYjV
fGcEkMJx23YL8dKuk4XWgG7QcDwjKibEqA6K89W4EsWK78CbdqLyb9JmOdg+3lQEw8y1mVzo9Di1
SvuoS33kUwjMqGgY6te/XTOF7aZ+F1Rm+y7v69AP3c5+9PtmYNZrgB7SFzN2ThAUHibVGZC2KGsM
t4onTASRb8l9I3SSJTQoGJ3+QO7BdFw2Vw9nv8SsNJUeNUwDEBbIltvpTCS9ByNdH7WuyON0xj43
VONyaHki8ZbtuwL+wsxyMR5J/GBpcsjsaWeNPvyyYo/FHbSrhgt62+MoWi+j7vOT019I5lQQVaBF
WSkitKxi4gb3Ms62p8xmqKRJShWwSbEvyzIx2V5s7AkTztIFbC8qj5KYIUo7c+TRJbLloLvdA3b+
PDTNZj3ig2Rsy26BwJFk4WmafI9jquPJB2Ttkl9kTYRyjc9dF1inzs8RpTCaoMx1EEkReHG13q/b
5iDmdR+MwvvdDeadIsGQ48/9gLqfWMM8HSwsjoOsGeyjqh5WfIg6qy3ctQSRFW+py3Bq8c9bMJXn
pVtp64YRKk5jHvylfSyBXLKRorhWWn/b6+QlqZYszhSjgE9cSGLqYgJmGI8d+i0OMjAHa4OXfcuA
dZsBId0aM01PgoL2JnHOy4raqo8Xh6EI0yx2ZEsRkGrVviBSxTr941R+EE+z1QAWnaDvEATA1o4Q
FCyUEEbJ/ULG6LAFWtNdlsr8eGC/8DkFSFudcvAY/xymsl6SrkEiWnfm2a2oS7pufQXTeMdDfnXQ
cza7kARw9rMhFXUdQkXH08GLQ3ZTKcPJMy9cD27jBYfGoKy0OQVT+Fth3XH6uykZg763m4x0iADj
UFrZPMFCXANj3SMR4Rhi/d9UIStphRWC5EES77L1Rqz55hiPACRjNHLRAFKSqwMAi0PkJklGLZ9S
+WzRysQFnYLV1jPWvUPBSmtXzfrdaLzKjtVLwTo8kqURb2k5AuGdYru1GbjwIHiufB+Wnxr9Z620
/E1W430zij/L0ulvg5ydK7X4dVPk6dDrgtezZmBvXXuqKwNaZQco/T21l2cp0BvWvXsa/Uk/6Uy/
PXvW0I1kz8ooY2dsf1MK22FPNqhnq/vCYgGmFfyNzH2Y8o8rQ47ZOgl+NjHhN27irfm7NxPHG2hA
T2YmAYNTlbvZa4eDvvk1A7XlKBrGIFpg6eh1q7ijf4GP77901tFKxyma8yd/qYG9V8rja673izE/
IXWIZdA/9EwtC3dmfsUUX1NMCYxNPbjYYT2TnZ8xeEwmhWMiI1t2RV4954sH6IgSevUAzOaGyeTV
52E2tHsbJVfX6dO+326hqqCOHCvtJmuR5euYsxmd5GGqGHeK8j7raCQ6Y2/pQ/rKLOnc84VDnXf9
aLAPgpCSMNDW6miW5pdurJdV1e+u1b9NE0xN05sjXCosBhpYDytFXpQC3+Pz5/OulrENiZ9Rb9eK
zky58eaxuyDqbPiC8iJPwBe9zJW6ykqfnXxM923RPs0ZCyL2YMBaASmIMXiue1B8vCDnrZAJ7xwv
ikI2Kwf3PFh21OjcIAYMyAQGLIVokX4SWerw9jKzkTrz22lVH1r+EdQCn3xQoUoteW+9HIbVKAlz
ypx9cf00GodEixUBdTJq+bvfbN8Kea2zCBown0OrMV5Jep5jv9BkuL7PI84gc+5+dC27MWWv7zaK
kFCRI0NtrZ0n02Lxww7EDY7ZtbMuZspiU0dizQB+Z2mIvDV/cyM92+rDkD41vvGHYWdDWgk5Icyb
ZUM2kgUnKXOt0HCzObb7KZztybrk4p3UlVO2QresSfneTxsTwsn6ZcqafD+TMQfbHlxN86Gog44V
amailA+O3NRWXJrBh9v7vxwLr34/vMGjSvQBBH3rTHsk+FmojOU1WLVobXQ6UyRmZPwU54wR5Ion
KJ+6N1twitXTRQ02e0xzMKOiYLoBgGI6LD1jN23kmR03UxK7a3Z710Tv7KoxWY1Uv1vd6SZzZ3Wp
ZEWlvt4ph0ue+lbzUMIY0mA4NTy2ZnAaJnflQbeZgTnq0U5n5JKqsneuX70X5KJhbx6qQzA8DvNc
7UcKt8gstaeWhCtjRdrvGI2fsC+B4gYNaRWLk7Qr27CR5ETDEkOS6u9BNS1hr8HkMSWZGF1nfVRm
6R/FWLvsaXv6yxIlRN4QO5W2odtS3lkMTHKSB7aegm40V4kCqcxZP7P9T2w2ZGfmdli9gi8xe5zs
jSgSW8MfbjNjXlLhx17fk06jpB+mBrmyVYtzIoXgJrzixMx22DUAa/b2cDVG53bBhE7/nTM0QdyN
nawj5BsxQfuBebxby49m9s+93j96PtNjs0V4Ms9BOHVowfNRxqOD+lulFTlpVs28rJ0Tq4BBWgb8
EqPUzoPssen8RkXtMGY5MWCBoUMzkGSOqDDPmY8a7lQnOYafRluwlrvBaXMntuOi+OApsCLHmxty
NdfYmiQEjtF/8/n+8yWbff2QMemlZbNuMicp7O5BVvmbm3/XQ6Ud84I1qCaeoUG/56l7ItFLZGns
2tej1azIdNHJbJ+Kaxu76S/QxvmrNp/M+xxOo9T31ap29OI9WmJw8Wn2NbEBwX6xmqQjrI9jbu2X
1HlYCr6KJWEHcoHk9lo+TmOzPObLS+H3Y+SuActrrt/QaUxU+LxoEaDrm0Bh4ja85XVAegspRlAk
VOkOnx6eLqbtmFv6OG+o8nSdB5LY569N/vQ1Z8U88NQXPpVxkKpQNARnaPy2Ql6pigjePcxFbSef
WzkEiVvx5XbFthtsMz04VAg9abSSyUOyKACx9BDGQRPInmZtepW5Gq97QydO7fZ2K1jQ6rRwwVKA
BezoJvwJqaDs7WOh4WZdu/0aXG+/Vn/LFoOhuxvsCrhtSWnKjd9MCrqRGvdoBX+nZc1CQbDQKwBC
T7Px4wQeyxBBQjKE5ZINIoMlAprP0lruNV89VMPEy92woKPRgEkLQ2VAQaOAPzHB/FU5GW9K7r1u
lLzWtIwHnb0MteNQs+iyptgo9F9Kh5skSvfgS3VCBEVDj0Cj0Ydyl07lztOD5dh7TBzwtO4kONqw
M/th36PIUAUVh45WWTDSU5lDAcmAcRx+dFhfcbNsfF83O1oHVme0jnw/t+YmKzEZWgLkYcmySxn3
vdstiK4AWSldPzl/FU4qNyLipNEg+FzDTvsp8vXkSyqjwlkO46DgngMGGkk1Ds2FAW1mz6wceJqq
jO1JHjAClO5Fc4fpXFWfa8mR0Y1AntrS0/d0DXHn6Q+aXd7U6L1ZHWA8sys2u4hG6X26RC7jb2vy
5K4fZWK4lrnLPIw2Bvh2sRb9vWbznFM9rKPL+FLWl1p2wRnu9WGBckgAqE8TkPdnCx3aspTQ+Kzh
gJPd4ac9PQXupNGjC/2GqA/b2vRonOW9i+As8fwsClgo7Xor+FOzA54K4zevYbitV4toRlpOkzFJ
H4L9ZKOuRApwpWXxlYk6qevsVdJluOBnIp30kWilO3DG8tvPGvdKi+Sb5Nlh7QgRzTy/pBSu3GSV
YOvb7udipd7sv2ue+7294SGDJgWpy3lCpVDHgZSM31pmF+SqoeT4hNyFA0ykAX2WvBIdsk9raGKu
XSCs6ZS0Pjvn3nA+9DUgCz4nesbenBLhQ5A+WOg+Zsy3Mu2scO75PMwleClcBEymXcZNMLF/1BrY
WJKZJy8dz95LMKzEI8mWbOe0o0J2PZZa5DGjU5TUbLr4MPr8U6/Ez5bO/aHvHnwpb7tZgCHqa+r7
3jq2uXruhKciyDzUWRACj1XFXHIx/sj1ridLB/Ev01b4EV5CPCC64G6ww9kQHdR2/p2Aqr+vwMrM
WoDwY1B3zMqgI49BEHufmsWic7XNNSR48Zny/cJCwQo/KGJt1HYGOaFEcGpl+7guIq7acR/ktDU+
A08eOBf/EwevLCr66MwaQ35uSa+Vd+komVTwDYvWjiiPzkcHNXYp3x/qxM2bjH11hJDzwn1/GAB/
XkoYyBEJIDsPt45NpXTQhlVRrk6nprHrxOrNJhp673OdmzUUaGKi1v6eyqqPWK0Slg5mxqi+0nWp
Tv6WfVg1HEqHDWMhqwO1GNPwTb42NfIAuoIkXzHU6y6MNYYcaKLFd0ZETwjuExv4/DV4QGdppuj9
GEslAgln1h9LPyVhdurYnKJtCXsz+zrojv1heUt9rLzyjjE06+yJTCt0ajtWNbDf4ZopGN57nuZY
R4qYXLUm4YzTY1cVeBobRQUUiICCsmTrgH2V5YCPFII0YpZVVyJXBemrZwOay/qLVvPolDnUxbrA
Jy5RccH74u5A3cC2gGnPS36NMV3mSmcTgzIM3jpBgjgWg6pI2HRvMQvWLEL8Ftpz/UQl51+CKrEI
Zyed2zhRvX+k4KTj2eFO4RgZTzSK8KcV07U/NYDDSOr6gxswEkaq+8HKM/amrHyyRHDUKyJOu46F
j9e+9YSnJUz0jnbXcPcT422DAh+mwn6mzI0RoOwNj2Akll1lQvzVRfqzteP7cyEbnOHRtaixfdDG
aTDMIEQ7wESt+F1M61cQqCNrAKTZXvsnUGm4gWIses3j26Fjtreqdy/VkC6gmWfrxXn+m1HrUzen
X2hCLkJa/R4lNLq8dXslImTdk4bwQarAyRUCnROUYjRcJp5NJ92ZKa1KYecvXtN+LVazxmLrfs2q
eNXtot6LIF+AtGp3m7lv5fxhutsZkMzbuEKMWoBSLjmDGsv5YW+IXr3Zdx52t16n2yTkkc6/56IF
aPDqHzCq27wX3a0uEWCZ4pUYqGynaER5rIwTOS3E1/cGxthh2HuCkaLiKLBFEWZTbxx89GnxUgz7
eUXToxzne7WzG0aYC5noG5MwpxgTmzu3XyEU+Iu537rgvYELG8Jxq19TeUx7SASk5HrhspZvwUQx
QKM3JaAzo5k5d2T5AQvTEkmfxsdG6yvoAalNqv00il+LzXmbV0zhtvZk1cKC4s4fBP8REj6n3bol
k6apfxkwdoSzEgAManePa4N31Sc3Wpg+0AOP57XaHm1Wd5ylLDxypF+98Tp0B0uS3JBnFB4mba3b
vc2FCflrZZ+Hw2HHa1y6+dFbhusRQRskzTS6Iiizhs1H4dCBWuDpk3bYl6Qm7cZ2VAcYYHvXbZKx
NTsCtHomc0ZIDqR3Ho18R+KaeXS+zNXTUSVxloI4/lo9Rrot6RAiMwt0OchqUoc2sikY0NeBBL9+
FUzne8ZqJB5XWLr4n8iHzLjsUH6QGNnWWnmarOZuZG/oB3kOBmOlLs6Lc2l0fpRqgFRYkTU6GVpK
tDJpmvR3sRVroqP+DJyu3G0N0159LusYPB9yWJ2Q91lbzShI67ut4dJ3A1Z2BGrtLQ+nmYkJ1+9d
VlsSLYLMESNpF4Yo09mofYbiPlt3UvEYxDEW80zKPiTGDDfkyczqb3iX5A7023UGlhKRxgTO2/Sv
ReSRO5EgkmXZhw5zNPb5bOPBLTK4wws9xrbSAusBVQ+Nhn3QHPJiLRJFIkI9dl7KMNBui8dOzw8T
FQNaWo1t0uh+rdb4iq7vbM3PVmeWN74zo420Ebu7pcATs/PlKFBudG6CXPTUBzYhHGNJbKvPuEnZ
+VWxId501PQxqz4Rzql14oxGf2Vp3Q0/Tb7KrpYJmipkYgwGU5imidKgCSK85HCysydVMI5OueQK
chDuuhalcqs3gPJ6arCZKQ0aL4hnZvZnw8/91zgStMvdgoXorrYBg2vIzhLW9TPcsSpjlzCU5y47
KDPfE2xlPgyXTIzGrVf8qTdH3c7eAFjAfNaU5ZzLZbwegSOCADJrEBMeQaI64VCb4tJZuEgLbHpy
JmFnyBTNdTWAFO7MJKhO/JjfnI2LKfPRPplWx+KD9nOEiP339/79TFMWmudroCkLLfZoBW8GgqWQ
7G51ZCsyo9Z0KgJLpsggl+qWHPkhHOaL2aMIbxcCgCdCE3OevRt/Gfei97SjNmysAvEo2cvI2H1c
9TM47FqOw6NO2tdfO5aHtCFqt7w8NZnPgZT3x85YfzI6iZM20znZnkw6iTBKkzbBaVe/1pJzmQRm
9uZeZ9/FuNgJUVDYkyqmWmiSKcpXr8d63sZjSwHPTYzwXF5U9syfsvc5gkdqnHJ76oS8vFeYVG6n
vJRsQWoRDkNRXiVhfNkZ49aF+LttKB/0ungUIxRmZp0sKpk9It2jlMHSD8NmsWSksyJQ6+LHCsln
XDIkjat8vDcG4yVw7RevFPVeW87WsrgXGNEEnM1ll/RGt0UmaWa7ZQIuxv7ejJrp3eDFuUdd6ez6
ufxefP/mby5AXW2fGv0XoPn+qJPkUCmcHaKsnAcwKCJuh/q+6YZi33hDQ0ATdHO90G8xUAUnZTf2
PtOzY2D19bGVacDy0z46bUPY8UI4K+56yrsq1OhJEqnjmfjre5M2Cg1++0VChQ4GqM5BR26rjrrI
sMq4HDiDGtO4UZIv2+0cSa7KvNMUWXxAeds4s4NybyKuO0tTR52rgr3Um1AYiDQUa8MRdT/6Iant
8pVVWj3M8UpS5Z5vHmGDovtaGPxfkymdTufnQcEz2P127Dbo81M/xH9RzsYwHJxCd0+aU1z1ilBm
9YV5OsA1CiBSAqvcWSKBuCQsrLQkbjTtERFfsfdNnZ0dloShGqzfWwujR8hZHZ2r5291WKkNpn1s
lxExCrEnyXpN9O0cdLxFzY6z5fjsp1EhWEcEzOtL6+ckMnBFMly/oeP1Y6vTWGSeTp9/PV3B1Z+o
ldmp37hhSlJgHseu2iOxK46tVWJzwJsZe8B8CY6+57xEFONw+iqjx0JgON9//2LoqdRWrlr2ymiW
hKgr9BGQePeF5JIc5vq7cikl15IrUjQIwMQ2d+yEeCMKm5wpy8LKj/EyzNdcsVINg5Z+fNQ290YV
KTQAto8GU6MjiksvbNxpSZzGOCnYthf7ao/cyH+OBbT2UMK6IEQ4hVUrHqeSurktvrAuVo+OCZto
od3M0qFO+rZb7qXn33CVo/m1u8dAse3/a2FMWS0ziMwOXcd57A9it1zf9bQfeL7vFCP9ZAU6Gxlm
qQ7A+G507mGoYu10FoHdMoQLcBdmzsFAn1wK9mXaWPK/i2W9gVi629yCDSbJsq5mi8jJF/0qFloT
2U3Grc18VJEweuuOrO+vYEtGvQnZct4Dz/Epu07x1gmJ1VI6fE5t+bNVnkF4A0/XFvR2mAMhibVG
jEevDr6Ger4XpV7cZkbGkIwsK7xD1u7vw9guNsLo3Ex+NB668ziq/ao2OucleHRmBjpe8apKlwdE
y/NQUyS/Z/V47/WOeWN3A7tipDHajARxzmZy1ub2XJSsHxGl9ZEd8ISkANIPXZnrtEXLXWGhshh8
YQM9WJ+ttf+lKkkHmH5UbKX/ryHu/zuyTfN/tGQ/TV/1r6/u518t2X//yG+0///+b5b+D0bjPu5e
4I6ma13t1f/Pk/0PG9qRFyBoc4gVdfBDS9UN+b//m4/xGhAbwD+4P4Hl8ZF/WrI9+x/8EmWmiUHz
+oH/+D//he3T/7df/ys8z/+vBkb+cpt/lM/M8m3ms9Z/J9qBAzUU5s1pNw8A84Sjo17jP4azsAPU
MxjfRK3BwzIORg+JBqgE9uVbIWZ1V4nKONL8BeFKvNCemIj+dszqN1NUh8ZRxmVMyTPPG3UQBB5c
pnWlrCXVnCzhVX/YeouoZbrWwmrTk4FF8cQEzcJk4Kp4cefnCllOXE5Bce8wrwCnNjuh8H3GrW5x
zQzRPj1TqFtDrt4ZF8lOh2T0kI41klAG64bIWFtWLpE0yN4HdT13hoOyqbFG2ewLQRPF+IJ8TQ30
C1dCdW/piKnygJeMMQKBlIhEo6qwgMoY5jFnjXhWaMqiznS2aMor64Q09J//URkLTyqqo5EGJTY3
/CyjWRMbXZK2wb7QIxZ0yHatN3Tn0q66szdBvNdLC2Ca6Wf/CwDEuj6d/2JLvdIQXR4dG8okBADD
/fvxf8Ff+ThWtskZdGxOCxb7xVBH39MThIvGyxJmg31Sqeu/b+4CCCWQuHPwDf0nYeexJDeyLdsv
CjPIADBNnYlEihJUExjZJKE1Aurr30L2sXPfHd0JrEjrLpYAAhHb3ZcfeS/54QLpdhriz65exqDD
rbN5S6sCbwJC9tPGyLif+4GNcqz7YcOuOPHkwth7ijnC6HI7U0lkDfb05qadAEc78evqvG61dG0T
zZ0eBEMK0xx+UU5Fsws2LNSZi1vD0mI1R/kvFO+S1F1FSTU6h14zv2QT+znWNRmeawfrXSm2Jlrr
VXfa6lY4g73PRKhtx5I0TQiDSCkLzyg9mYUKH8OahPSoCN2PHULsYCblw9aJZuDUYPpdgJmCDLR4
WXsq5zyq8XhbP5ouv6syHa9ohDonatN4RzHU9bA+li6ilGbNUKE620MmN7UrljG+Tbky3ID8K7/R
MKDL8bOPHQhMvYnX1dR3yOdEcaweC0fDdNOTdvneRMkvMsTpkfAsfr8ZWzP3vUk5mxtjHR1Dn4Bl
B7/1hsRTH5LRbplyjdlmHtnemCUcsA50w06v0TZfP+h4bUXvGtCQ0soYWeJkHnBFhjIYyNo82uqi
V5G6KhdDpKT4xmS3tomn7Lu59uokoWLco4HJTjli3QK2aSlhUCxnh4acxWb0uvG4rD/3CVs4vlKv
YCLdfBc1mCJYDMWutzv3EsdJhl3bgAs8UeHjkzGdmQnfOJMJqst4/U3OR+6E5q0RRn+dDaa+Xtb4
vUUDQG4PP1s1DLfJIjDbCVEDqxuCJHccn5hzMbjUwhvD36UQ7lFpnPDHKRwgGZDlBWkQ4vrit6P1
7p8ly80bPoETAdS3KWxqEqMM7qhfrp6ckPcsfum+zul+Gvs15CCWbp/REXyPIREZYYW5tw2DhJ3o
npHWcgVuCq2Kfb0woreo4fRBjTv6t0rmb05Fc1mShk9KJRwQA3xSSID4/wxP0nrKkVJLOI/zlT4j
EOTXccS3G5r6N9pTvrxOMvrKXF6ZOugl21k2ro+nMwwmvVgwPAI6myrt/rpINRbbSkePoyS52jfK
Tn8koYP7LLtRP9x91HFeHEKxlskD9NxGba4fyaclaxkh++zQWc+AiAXcBd+7XmyT2vPrtbvPLiBY
STdJbrHUjsgw4RU69B8ZmnIzOq06TqlVXu2SeWY0NMklW7USojv2V9OkYiI9juYSP1shdBb4UDs6
g2WqbZKmEYJdnPtuDcQtq9SnXcf7qi6uNLpPV2+9ZBW4ccRe+BFrKYAcnMjnAUY8PA+WrZ7aWjBI
ykEeDdtgrITsHHZ5FTi09gSodd12mZyUeS7bWW29Q4WnLlMR7UZYvBzXreLNE+Pbkg+nMTPUO9+S
TuTNFlTvJfkONQrWVQgqraydae85CbFObGmitYPMje0AX7AdNKchGkaf+iN9M0wj5aIeN7qJISDQ
+nPfCpJgDi+qqkNfI/qgU2bSLjsLq9jOUEv6oCPduLhFf+szd/Hb9RK2kOosug7jRqeoXeHOz1UW
HbIOv5xqumYdhGqkqgukU3PExjAO/weAxHohXv73K8OWtmmtpBe2IWAVVkjS//fKMAlgEeSmZBXN
fKML0wnol633lL0jxDhtcR4n8ZkaRfo0IXA/Uxl+5VVZcNaOuh1ZAS3gAEEs+wxmnOWXCcbaPZsz
M8z+NmXqnmrDoJTd5ngwLG66m9Z2h5BYiwOYBuhKWRNvdUXQxrMIcGVh5VYSXJvs1aHuaMFTtv1t
TC2BPyUdLoRLOT8mTDjsmJNkaNWkfQyyuTVErwzo0LY2XXs7q/Ybdmqi/JX9XB1QtBpGPBGtmcTv
PE/ZUaQL83+rxW4Zupes0t3LRGzcCIVx52yrXYWW0FpZpOrAJkEeaXBtd+Y/AghpMHOI9rn5t1Kn
WNxyo35nRktK7V5B0qN3og8Zye4tGbFT2f+ougtZ78zkwWsHn4+tn8fU/O6RQv42Uam00Tz6utoI
6gjKLBlvtPSD4Qz5h4G8k8VoKWm3TmxxgceLxI0jQg6b499XAZ7eTf0OVgbEQY9udFUa9aV3KUrm
3k0Duxi/iL5J/SZEEtTAg2GjydWpC+Wn4Xb9DVdVd7YRFbFvRr/4GkKg9CnCQqRuGRNWvxTldK2Y
36OX9xxMEgxn0n28Wi4TNSz81ehshjmLD4zHkscgzeKQG9CYZTLP5EXVF2NFLzqNfQ2TBOq8MU+8
Ui18ySHtNmsPXEkS95LgW9ouVpUHdose15UrCMdJsiPeLK03PyJ31I+xhVpeZBIf+jD+HsIhvoHI
IVBHjGlk0PGw8KjtwjkVflLM2iWKzGDx+mIX0bD2KUX2bFzB26RJfoWmeZ7Q0SR6bFB6kfumO0m4
z2Zmba4GfD0rBafbKjyiBH+YIssCD1xMPBNBTL3mkBnjfCb2FF353wwchQD/oJL6GMB0XxTo8G7c
nJZe8y5zhIlHx6N4YPKZ3CNd03e4yTvmpIt2RA8sNvhEsgCHbxYszTlFcDxGKTnvnmrzj14dwXJD
m15QDxNVx5vBhiaZs3W/zzV8LdYaPKj5e1uF0zt1AOMmtNbRdEv9k90RH8qFE23rQti3eTKdbWbL
6WG4zAVIXE6XCG3yIAiYxFXunZ0FrxclP9j98zHZZX1uv2tkPuM2pZIy926e6S4fbUXiO6Xo/Aju
DsswCva9SLyeva63oRe2oh6idT+8lNlIO90cPQWwbBEXT5PtsAxf5WyMP5SH6zsvMzC07LwezdAf
Euq1nDZ94J9sf+f4ldsr81AnYCTsBbR8IZdJMsES4i9yf6iA4XNgKcuMBrYqN4+VXbq3WV+g9TCJ
2MmppvXOTW+IBLzeE6rWwUQRG7UaDLp6Y+x7M++wsU5kTFPVfC8KWxzroegCWmgzDIQUwNYIBVf2
e9mVQXerNSHpff6BjsY9iJYquUZLllyXhhx9bU0r0MKIr5qtYzouwnreS90t/EVbCp/S4XA3SjyR
cj3DMJ7cCl3U186Vn1OooO4YUfTMqVbxZkfsqH9v8Yun3XPQJu/hiMvS0wNZm63zK5PuV1E5pm9n
GI6HFnm3Ri0MKqyh2augK02CZiat1kVKfAwFO1zpsTL1tHI1ClKpoEPkTrD1S+95YBPpF9nOWjsd
KLwgImCgb4aN1n1SrXfrhvqvUTOBaT1P2wJObg+TQIANPYv2qDD7q4pcI5VS5D5W1mcVqvhZYzfD
VdX5EUO7tsfVBfvb2Nh54h2zAhTTzI6bTk5jxOo//5P2BJDK+ge8Sgdrm1exI0vNjSZmxOMxxI0r
F/skl+XmNh6OovW5Gssv4JH0qxHzCBuzK7d6P65ZpoR1K+9+xYnmHCaz1f9tQx4IA2CrzDdaVwPI
dCN50aJ4PGRp9yMy6uc0K0GrlTuigE/caC5aWdM5ZCfXS8epgBfJI2SmvCFK7Bz1kanQosf9VRfF
F4pjwKdOKNlhBLVWEP75xRqyyUYrvvfer8pR6/ZHQ3rSjza5jRYf3eThFubGwsUVW8Rc+S1cZlS2
1TzGD6vOC+pzIwbo7K8Y/sogDa3wUig1+M1g36ea+HPlrdZ6HTdHN4lzzffo5fOltmlgbNfLEGJv
bmyz2ltzWV9llPQn0y2vofIISQL9v2CO7faVIjTKqQLngr7EKAUFtTM7ojlFiBzEM8d8w7viXusO
2cDhv2kHA+lK3w+y/WPGRU8B2ky/L9m/iRtP4tzQE4zJMVY70cR4njVV+xw/cTq6erB01rghDGnv
eKXtswqAbLJeWr0h+RPVt7KxrEOROgam6fFHMvJiqDlYBARevlEutHgaUT0R+6qnf4SDFwcFegmM
LK8P08wz2mn6A76Nu6UTTg8q13kTebzgTuq7RyU065DhK9ri+MGVenWMOUHBALRreBaDOzF28znO
Tdd/XWYGdFLG472ciNyOTRakpXuhmhM5AN9Jc5wk+uKGIsVzTjQ5wW5RgPHt8W/1smOf4KppW6eu
cX1dxtJzD9DeHqKFYqUk/ZZ6AaO4qWQNnGkt3NGStmRdx2c2ewNqYX6rV88Eg16xpnO/zMydTlFr
I2jgrtQGvbiX83wkLcu5cbFXn0gtdmZLkqGcZRcY6ovsxy6oeZfNgCtOcY0s4brW2RQe4m+d9Puh
REtmiiz2eMjDoVt4IVVEh1zxte7i6qRMi2Tc0oBvrbFTbcesh1szTkGPsWcd55Io++8uPJzjIzn5
BVtPJU+M0Iv3su6urWgIrPbljVwL2Lu6M96YIB/juEk/4czd2xbDUMOMGxgzJw64JLsx4029DLPr
N3N9wy4Yn9zhHzwz6kasqErk9yamImkO98YYTXuMCNGnnG92md+c2imfY1w2gVlV33OhHfL1dWYq
r3gn+hLperQVhcJ7up7B4kyxDZrnn5lB0R2nm0OZzjG3bMZtYEi8X5b7JYr7h3Rn86EdX1tZHQ9s
YICIi5PWxiex0GZqUc+us3U4tbqePJmYZMUwnkeE5009DuV7JfTmpDFfQ6KEO0+f7Nkx+853XdM6
WU52stopD7Q0LwJt7n9RljUfswmoDNZjax+LGipvW1pIdSTak8oWOKSaudn2dMwdPKP96mZ9eHgt
cDQFJueB5dPTbPdqVwLkbszLirYYPL3h6rGqnEtPH9omTZgvtBwL8be36panOE1ViZVTpo51nZIG
u/tUzf8unK9PXpVED4nqzZvaYCfoIuNtvJFdejLrmkY4gb4lWrHNW0wWNIqjuzAkrGT6p7Y9u90s
ibKgB+uPkgl4BE/5oTcwwImod0mVsMCTNlcnr/nVtQ1nPeqcg5IdHfH/9dN3suAMvjIfNA0j2tyb
IP763DzlGbH8SsNdx1ipWq6h5nR+jkVCtvGAAsOTu7bJlo0zXu30ZA9sC18X8o2cfd0Ftgo141KV
4NCAzez4D/prgURMeF52R6tO3gY5Ct8CzrBLJgT+15JmGBLoTJ/BspZ8iyaLANoW3tNOQUHQLQAH
FOPt6FUjHJXqP4dp6VhV7QGSExcB+ozJSoehd+GoETozPKHM0G4wIPHaMj/cMer80dPGS+poiIJ2
JndD9k+HkmyytKyX10cDWZd9UjmC325oHXLFhCRde+dKJzL2CpGWOIbM7kLLnLNboqkXehKYLs+o
O0zJ3XHYQnQ8rFXq3Jpsnm6lTO7atzzNm2/9oml+NGCQQ6OOGn78/RBpT85NiLU9vW9zIr++yijD
2kju+CBOi4Ududaa4ayKpQ66NpEb06tuKbuyu9a15Z1tqd/B8mktcwxKyDFPjIjjro/lwcZ38cDC
ph+7ufil4nL4Y3BCvbiy+ScBg2u4uXcUXfxR9pP+iPTwAfqmptlbZGj+mhcgwZ8lJ1gkaD55m/fu
sc2NzyJiv9VowriU9DueI/vXPIScoCqb9Xvtt60KSHatA2kkp0ITpgx9N0MyqVVFsgnx5jJYhDMe
6rycORa043VOneNYLe1zaPXsUYzNpSbB/cRtPp+4E/HgU9N9n+AlYd8JEAyYcFUebyhv1A5uxedv
+FLQbjNAd9JBJJWqoVWH+rjYb+J52ET8THdKNbyeay1JNuYyNAdDm0n/W8NfazSdqzmueX89FStc
/z+lbdKp3APAQVKyjrdPCMtf2PBwIDNq2A1VvZnSVDLa45KHBLkmJ/7bVKKhC5FxUfHqYuTVLiue
GGDc1vW1d1tydUPu1k+49xEr81zts5XCmBs4n4j093PCgHOsvuRUj1O9y0XgEMYMlOT4QPEejVZ7
fV3CMHvg+2v5RapKYtJV1yynOK5ZKitIcW0EPBNERpebGHvgncSZgnix1hGmsRxG4Sxs8armmEJu
2jRYsXARcoh0tUHQa0iMF5Mn9AX6a8UWe9Q3WnaKY+gZxXXd8GNS0OKDFybpo1q04kCEYHUpiaTc
xF0fbmZzbvZ6O6Z3bXT/0omoXRQGiH1uLvNeObP71rXOmeLM2oc+D5xgMXxVO2+kn6InQ7OByQ+x
NFHFyXcXvxS/7Swr3C+epn5InqmdE4Xtzu0yROXCsE4lOeul0c2gNO0/xiCNz7lszcBYHoAYyYah
z27riNO71OL+ljcuQmLZuId6zRry4mYLms4tVCMwuK/fVCyNb+vm76S7U0URKpqPURt5gGGaA7nH
6CLEqLO1qT49o45+zGBHOWvTHmu35tXpwwVCb3OzEm+tuZ3jc17M34kCZD9Uf4nsxD1oubLwvjWZ
X9VfQ6yXQWMFpCdFAEjIO8Zq+opZwLyU6yVVrX4wLONDLFboixmkSJmSt+eIXF44EAVJLIabxgQ5
0M23qeWExGGquSZu1VxBD2a+ho+mRy/1l0xSpWIOw16GGAPyNe/b8loxX42x5S0TdvYIs5ZHQqDN
v/7Yd71zS7yvHMYoy15rs/Net/A05uFmoKGl7lX2iQsqeoK6WtIg7tvxN8GvdV83IRSzoyX5kjUf
feKOb0aLm4jly8kt2tiS2bumZIr3TNHMTaT18pasF8FGoPGWGJJNcyCFTlf4elqaBo9vZqLOoEpq
CiMwdu6NKh2uSes9odKMPu0So4/Z/NwJPb4bZJJGbu1LOcmcVymXKMqKazMBTWjHuDq8vinYWfJA
6/qfzPN+Eu/LjoYez1cbkALfQt0cWlWZT8Ma2+2ykC/Ki+Iye3H7wLgVMl4tl087Gu9OlL/3DHgf
hCu6QwgoD5xj6p0Go/nH6qP0DovMOS+p9jkWUfSw22g5VhIOP/tuWi0gYGBYKlVQlfwmbSzqwaJf
m7C0/TgWqy2gu2dxjPrQjs6R84dxYOjmHoa4N78IogmdHV2aTNJJlSc/qQyRb3Ot7+OI4mJXSvOL
2Tc8L9qZPcv0Zic1Qz7IRDveWPcVdvLmsPXfmGv+EqyG+ZnqZUrO2vy5FK7xqQ1luNVpoUaWNOyN
5IgGzaAJupq08siUYUPThHfSZhilU313cWEc3Zkwv2Fbf8jRlleN1INdcsx1cOF9Q7t8z6jUyKRO
JaGNoTZtWjJhlYlv2O4PbTWE/lLBtQGyiDhnp/qjWS+5M9MUpb6u2fQzN3H1voCg3vMEY2ErU/M4
282j4bDpvy6l4mglk7WZ0Vqo2sZiwIlvwrjlyYZ8NDJVl5qN/xJW/r2sDfFh8e/L7vXaK1dULKHH
vqyVT/g/gxY7oAEq7TSG4pfoKvMwFkO0XVPiO3Sj5DoRN2B5x8dYSVnQy5lTI0nC6Wp5ExHj8pOX
ufPzTCdpfaUCdabzQ+6sSolvlrOw5zdhqbmS83Vd2V/0bLqh62VAW9vQhxX6d9Ds4WqR+M47KsG5
xbde7OU+U10D3N2gJceqdd4r11VUStTqalux2FkGJ1ZMEfClEqo3ZcKvUWWKTAxSDzjx6FsRjfSh
EOchEtajriwSxkGfRnfbdbqdbeRiNzBN2bpFvQSzME+u1XjB60J50SFJnNgvrLQNhjDq3yxtBizt
xeOurVknRGSPN3zCMDaKjM1ZnTl+IzzuCdd9YqpGFu+HI0+N+/QKPLdxr8zjqwQYokYUOGH+N8Xw
vpZmh5vXDzTOx+LOsFP5CDaXJmWz2VaS3b2T6/hxEfO3HfOiHUAQCP8utw+Ub23Zr42Yvs7Rl0SH
u0JMzX2+3ndFPYAHTSJWJiMdVumRagj8fV/tmWIWL2JpcdZLWPURWdJpjzvb1VrLjx3g3vzEhuvr
I4A+4zXDcrcbaz3caOvwZRhb7+KqhSGiHY/7Qaj2OssJOW1ukL/WPxqy/RkR0zm+Tr2a9BxYHQNj
Gqw0ya7tU+9KON29Wnn/n4/iRDbnRmaYW3awt6t1n55bXgTk1vzRw1/1S9xbZyXyGXBefVyyRpzQ
dyGAjhZj1JQx0tUAA0DXSecFcWL+0TpGoSqhIl7oFYSvIfthVpMfdrwq8OQROZ7aNVipkkuNMT+g
ldtvZ/MtFs4VE//kA/sO2YhxbGhnZlNJhh9Zt+t3vQ3zc156H2luS05U7Dx4gct9VubRm0QZpLGY
EV/m11nev7dWIhk7KnmM0IvftZG8JL1y+VIBJl6bV2bm/BbkTBgR+B94tGBuIemWEhN6BVsH0FjF
XL7yYNvCeM5XbWopPRrVXUauzGSTwAYVMiuNmHuu+a+PYmnykV79JWFRHvSVB72sl2SVnNohvetx
RQtuDaRvSqUJ03aZL9Nb5fbwX3uZZrslYtZjiBnV1zQABlmTo3GYaa0H/UxYXz1GKjpRSwbabC2m
2BEnZbEn9EZpr4ZS2MXOOJ8aeMRAg5CXqsH+k8e9fXz9yWHmSj4Zd3Td9+ckz8qThyP/IcvlSmNy
es5cq0CI4+KBrDlZSfyNt3UXlOul74hZejWzzNmp95o9A77MlHFIrY7uxMRNg7q1tSvj7nc7tlk1
gKWZU599N5aTzDjMVJmHRoPxPbJldstNdv6x1l5Diz+9/ooN+Qc+CpumACMM92GlhdfCKcW1BKLv
yK69xEkYXi2rTk+UfL+ZjK4Qr+to9l8XW5HZSZXuHVgouu5YpslDClWf6lOUTvUVwklDxIyP+ri9
1/GSnND/4qubO/H19VG+xPlxlsavSQDIVJb+gRY93V6LD3No0OLxFB4qI/cC0Y4er2Pr+vqTzixi
61BRv8vX5b4HZ44xuuXtURHX3LVo076WGhYp9fVDC37pplnX+3kdn7146q+LrL3Qp7UpsKzwyzib
8WHUxRDvRxg2Sat/Gt0S+XpbeO/GNLRHjXPDrnBq4AMJbBtH9cU1bzwCNKFdyLNBRIwUgeuX64VW
hok5QPqLWshVvEos36Ts2B890BBjY55j0fEFOlinKHaGAkBtCZPLdeMucsqiQ3Ip7H2RSV+XcF60
a7YWFTC5e60br0vtjeqcqfY99hR7vXJ+gh7Kv0Bo5EzVXOYUIJbnZBIHqufduMsBO2XV8fXdey7B
AHpV4u0idZdOk1InnBxDRhZ6hL1cSueYGmN3t+vauWYRoclDQg0dpsgIguN/R4ismA4VSz4v+JrZ
wrT6MV02CeGU7hy9ruFCc2G3xxpe5+E+HrK/VRc1/v9cOhKR1DMNb42GClYV2fj2upiu+FCu6Wx0
Z9SfNjip2RqeBOKTTY+MTJ+XV/8qQzzT5N92HXXZByK484djz9ucOeCbS2zYFRT0xXIk2uukBJJF
TxNC2TsXs82ci+MJ81BM9TeNf/HmWhNwnPXSThBUdXDZbfzDEmH7s2+RQZ1o+ixtyA6GkaL9G7m1
neiexT+xDPu+nq1ng+l/J+NBPAdeZ5HEzLEoW/tOIsjYOiBsCJeYey0FTbiLyoQvzWzsC0dTAgit
A4Ze1fZ5fk0I1wvOsOoqkMg60z6zQmqo1pgm+rxdNzQAafl2YT9r2EU6FdYfc2h1FyuxnknvHBC9
9Uu+1Mbl9dHrMjb11hIcTkLvkkysNJHe8d0aaIPeMPeHDnJLsMzxLcY6/6a5WnhIXVRc/NfGsRpR
O7zGSZ65blGgULUEBvv5P8NfouP6Ni5ozvFKrTzPdX7+n5cLSKfxlI+Ln3y+NkpRXspHA7TXjtoa
16hNjmeViKziT+k28ih00zhG80iiXO+jCy+p1rdiMNprWfjgbJx50HFIua12S8rUu2etSM9hapBC
qCOiF4Usjy+BCX9vcXJSpFxtaMRdZ2eRrOe/gnA0UnKJKFa2IYkXQBELcRNcfe3vRP3q7Ty8eDmC
f8k8DjDvYPpmxRNcNRkgeRxjGGiTx0saJr5yjsqfJlST90ICJmEU67g5VB1tne4ayv1tN4t7ywpo
KAtHqafhYSFTmvdUHViNlPKHjezYNU1mMEjH9dspYv/RzqVGtAU89L8qn0zfiaB3F2bGHATCll4w
bYn3c6Kay9Sa6QX+QufONKC74XqC4EHdOA4z2+RliV49JFkmUdB7gB+v/drrYsKIqtktMQFfXHpq
jBnLth4yrZ3D9wTgVgKaJy62MqZapZoj5zwY/a9hbXe3hlW29kRyESietmiIYuGRPwP4zZ9tEf6S
Xc+IY0SLqqh3TEfOkzWW4Y2Nkv0zHRqmXMQ8Vc//baxziExFMnBBAv53W8IPfr6AQmxhyY5p8Y2p
AzvSyY81iLR6Pg9fFTG1XSy5MXL0vCPOmTeHQRpRmBAbdCYBK/5+KYdWCFWJmQ8/7KgrfJLlSBtx
1Z2nCSW9X2FFlH0ZW6vvusBpmBrnjgiPCQOePSft8UOj2bFZpMWzvrbMAIV/7+bqF20J4uQiuR3j
TBDwXncDhj5DZ0V02QFE+t6O07C3RY20HDvdlfxYt6mjijBNPN3w92VP3VL/TEmmLsyWsqenGsZT
JQWumaqJPAj3bTL78tOrMSsZGHvIhC3YoMfo7hmOuBGK58yNn60jR5+xIa23+ASBNhXaX13vu13d
lJGFGG9E59Ib/ozK+ApVMSIHxvndzhusSRIFfI0RaUzgL6+PsO7kJC1JuXoGqSheRq9LxD7IT+nF
0SMvf3ZaDZUPvesro479smSjb7Gt37WCRFlk96NfKWegdYvzm4WZfpMIow4WN2oCfb04qjzEhIPP
DahdXw+N0cc7C4twJOcysNbvw/VN+7rIti13lmBXtscBHB4rt20f2qD1EBVq6IGG9dYD/LkUcQni
7+XZa7D/XkKGjdc0Gw9Dv8ibNFX83qkSpIyVkS9qtfpZC/yVel51BMcGHroyXM1JSZ7sRskJIrSz
tV6AVomGofNnC6zXX1j6ACcxWsHEcH5toV93LST1revNctmXxGBPpLdbcxu55B0YMVwiPTvbdgij
YORU0zfj9l83KPv4btdl6C2Ytzas5YtP6MO7tqHh0SnNM8IE5jj3BbGTPLdxomJUXE0aUtdQJ0DO
jAQDK+fIQY31RWD9AvmbNyI5Rb3ZfSm/DKwOZaLPz06fULVqygxe9rAl7LJjulLRFPWzICRpU8nD
YX5gedJhueCUM6iJMutZsZuMmYs5JpSmASkpdiBZRwVauNYaM/URKd67KhPUHzSaee2NAYRKWHOi
yzKqD2sOSns3rJZLX4zWvzdauqAcdyH9EKnBEkvvuek3RB8RfuI35dgwl2xHveOFBJi2PIgvyMu8
GnlS2h6wALhuYLJM301MUXlBJ7VHnAUKr7g2+nJRYVu/l0ZBdXUekjpfs1qh7pw9Ayp831pxIDNL
O0JfZX+JVeU2cxfu9PQfT1new7IMeRzYIpy1hc13v/B6SXV8LL1KwdIrV721Ni0BfStPmqh61rGk
fxuhqmGxydf6aGsjtbJ/ryE50IxnEBlZWj3QIRMJo9XuZWUT3VlxPrgqB3wpq3heNCgVdijeFUUr
97yKWeYM3p4vCdLp6QHh3UT8dF3TPfUxzqMO9onxhcHq6K7ssVB4X9HqekIb5A0znLbvYw5/I52A
IbbR75B3IrWGmvZYCqJRNS4fI9aMz4jwHhWv+hO+t3pDjzzaSbtVvUZT+OKCsKFCVA29yzQrlI9W
kQizJ/ZhdWkt+2U9pGTIBhaH4X+/E47gzc1enzZckU87HvrAEw4tNQ3hNNUb5NhbVf6xjf434xFi
N8gjXeK4BMVoPbWzax2NeFPA1fz7UUf+fjOh7RzH3PxtqqrkTRTq99clk3zmohyIMGnx72Wu9I+k
NuVbrRPsay2CcEtnv0sDXA+nEhfAATs1jbqTtm+MEwbzFa0GghYX6mdfsQg5i30TZu2T6OuwuSnn
Le+ZTDfTtAMWAMxx/ZEl+Eu3vep+zFIrTmYV159wEN/GMF9+jZ54VJr7G4ISK8/6hbam4pPo1VUL
SeZmC/dsxC/mjcHoyfSYO+IEhTxRZ81ejmkZDFl7t1YLp9LwhDYwjGqBJrMUo7F7GdWwLpXIDnOL
ucL4HEojPlAZpAjI9Sf6rXiuVytvqKt3bKLWzpxwtFfMGDjBljn76ZOpW9W+A5H5Q6DxOHB28EXz
/q/bAr+OwLvuYamSE2afuei/mjVxON2Lhx3BLslIvYIYINmZE/Pzdn2eSSobbGcnxtF5GsBhN0Pa
HDQXt17jlkE+GuNbj4Z2ccWUbU11WHhsHuX6j1VrPLVxDiwX/WXqU7ypUQwLtJuaZ23UvweG00BB
4nfTETlIvAZ1wzAL3yspMXaxpFH8Wk5nJUFP4Ozd2oUID1ik3CfThsLPe/GzTix5CYsV6jWW5Yco
ir9GZ46sU1Z8KdnxbKUgLZEM0rrIsfO+MCP4kltZeE9b/PZ2xiXthq9OiG4862X1HnIEoeYS6y5Z
PeIfcxx/THqTPIUb7mblVPfS008T4F0g+GFrHWty1pvMAZbgGIqXK3w4iC0u8ex/zwTclRjaVc5U
ItbHbzHEyDOGa/WwG2BOcbPUp1n174SRxfG1VhL8Ns6uiGGp4gbQdMABzf8j7DyW3Ei2bPsrbT0P
6xAeagqtgZQUkzCKYmit4+t7uSdv8dV9ZrcnbgCKRWYCAY/j5+y9NmDQr1YQ4+xPE21nhy43aMTS
z3O0PNEqqV5ard/9GT37VNF4jSUkFOHhx9ewNG1nr0tCNyK6cZ179qcZ6RokszLyLgUuub1mxj+L
eCaJKoCENKZZsuObeoz7sd2or3JZaXeIfyRySaFbFPWf5JfnAII+ptiffxVEJ9zrRgvujKWy9dBn
mArlaxUDQoQbkPwqz7lX0PkT1AWMEzKfjGuA0K5b5m8MgJb16GTul6R+9+qnuX9wU1q+RRa8Jz2u
qks1pc/GrH31e99Ba5Wb72iRNzFhE6ds0NNzmGh3eCXpwUzG+aLLZYja/EDA0Qv/mIyCSL1+k+ac
/cJkyfe01tjR5YbmpK6777n3Avt17YcNXXOUFhq12NJHU9uz2AvMfwVdFQbULEw6tWsWpe8+t/ly
mqt9It+ZCTujlB4RlpqhESfkKaTJPZ18dE8niz77LjQByNIl0m9lZKWveVjmO4uRwJYqsDqMC1R+
oRv2Y9CzLwyO9BMeIPuhlmQWGF31/uA0F6MbAAZ4tCD8Los/9RZ5znPax2enr8w9aIToDOeoAEQW
BQTNzR3lsTT34OPft2ncHFVTJyncHIJd7x4y/OkYpqb6GHndRUglaccIvg7m9ujKUrJWQ7G0Lg6C
vyLLfGJO5KIeaaPecWinm5bke7ywTc/sXJ8vauGuSc59hlxGHVsZmPw+xVoT/fHQ6ziJtx4N3YGi
5ToNxXKlnacvITqqQDxZtFj2qk+1DEyCaQO/zH5nHlucFASmxMcOevw9AitiAcVsqaivUgoOPsf6
kfnddFZLmli/H5FHNJ2L2qUvag0kN6DwW6P2FT2KqSw1dz3I5gd4B+/RGRYStsWDScKXBST0Y0DJ
8eQOCfklBB9hsCGZuw7tC/8xuatpE80uQX2lfxHOzCBHsvGdabmkUuOhFvVUL3+00C/OFbYjsnrK
ZrhYYn7SJ47ntM1/Os08yuSJkbCOaDq4Q3WosxDsbssBam5NcAnqeWW8IDFoT5WnRwzIwyFhrput
orJoIZ93VnxxpiKXAw9uIe6yCuOpTImL8Q3c+Z17HuQi6b3nBHbBStpwd5VVayfLXO5+kpr3AMXn
PaR5vAE+0dNpNcx95tecTuRkTLdS62Y5h87y5luctyYCjbtTzfMNvPpUF+J9STqfobKJBdoe3jEa
2gfHdG0wUXR5yMyxHcgUVZd+JjaQNJu2/JY1RgLpPKw+FT6T367yxKUQeFQA1SBttudyL1qGw2oO
oeY8uHWfOH9ae6evGTlE48SbSDhgi+aG7IAl6JlcgquLa8aacpyvy0V1/+OgIPZvijHnFQmKkX8t
5Kkgopthh4lJ51AjRw0wdmD4mlTKPDFf0IRoZ1BVCOMIW/mcFlGwL5QKoTPDaisqYk77ApQS9pw9
jhX9pJYSUeAJWDg8EZepYgdwIxwZwgj9opZJ9PqlQ4R+MSeaOVZzrTuvuAnDiNamk3hIM3maVULA
OEAY6lsdpHcB+ZH733D2h9o7egl9YqlyUG1R9QjLyLxKO0Hu4z+/uj2qzTUzWlTUcoahVEdqSeb0
V1iFArE11mSfCdnBBBrbLqPPWd3rv0FG+uLRVH5Bf/UeYqWGYgRPL22cZw0k76Ea5OdbdwC1Ip1T
EhGpeLIpAP/Ug1GyHDi1G0d1K8os7I6BBFE0jfgeRHZ8U8ICU3O+e7q4DiPEiL5wl03jF+ZmlBYJ
gKDpRtWlA6ewldUQeWiPTbWJjRybe25HexD+xM+OvnVIA9dCHkVCBZRusQtHGGO6F3BQmmx9IxqT
KL/QfaKn1N203kl2iBBC6NuzC/PZDWFc4sQDfGT0PzN6xxWmimeNTF68nw3mL97ARzv1/mUOfpWC
VDikN9GbGdoT3xE6/NyB1Q2HSPqEPBDws5FrvS16b35XD1IiGbIiKCiyEt40Zq3jZhrgPZoaXnWj
AiM4jeNkr7LpQsvZma5tJLDdy6pSMJIkwxdCQuqE27oAaBc0JM9OznxiWpwS527jXfXYpzNouB+K
EC9sos3cBtl+8XLvucvdLW3Y8jC7c7xx0ircfxzdCYXoVqrRXwRLcSpRfaEw6sdLImUDasELSTd7
mncW0xRD5o7kAVybTUd5i29V6nJ8Dr8Zdyit4jsEZe+MjYozpfxnsgkiT+Yl2tUotPHViprdDNNU
ur6UtUp0GCUrWsEdvuO1Z2sMI9vccs9PSbKkR/XFUd+ZAubgFl4o5LCygp0gF/VorMPwHGZ1tmsX
NPC+hH7p4CkPS+3r+LeS6mqQDXowrGg+leUPJWCc2JwTKMB0BuevxBgNa6Cb8A9FOeImcHw0ICxT
aIUbUcHRK6ei3UFrBIMGaO82GoH36k3p2/VYEyH2rJYmDtEauynn8gZIZ8nMmZ62BBEt4tBIEbda
whILR+r6tyrgpAFZSxTnUdeH2/z3khnZeST9ROuiH+grco6N/Dz3oG2XtedNGltQY99FmWsnf6B7
kdJJvUCd14+Ycw5RJ1HaKDHQGtGlUosZVeSwG6iTs4yAP53w4lUf6dOjrw3/WpfpT/rXzqG16+AJ
H572hLf68FTXFepM/DDXsbetaxoKQv/QoB1VPzq+BIYfXM3a57L0UkTvcW6vpliA0Flaj0ZtjfEt
EObeGieAl6Psf6vmhRxYpLU3H0K9LnY2RhFmW1Hhn4gPyCiZ0ALQ/I4Ntr++bnn3dd/YuhiAP9oP
GA04xfB7CylYV4tOj3L6SaGmvzRLTVJo2ojbXA3ZoSQBzRs998Lr+rXp6I9pxVvNNX4M+vrCHCG6
JHLmpRbIzBFCHzws2BAGJMSgqcZSGw8j9OgtdZ3cBuwfVmg/KkFYsd9m9WullbfaGqtn102A+yFf
QL5reQzzHGPb0JXTnNk9lZyGVonq+mki4rYcWQfAtd/GWrOfPITn19RPLupZyk921o3wV2E0UNUz
CKum3VlvdZrz1PWtvWthl2H0kIMIuipxZZeCmiQOb0aWyZs4T9+n6jbzT1Tk2vmRB+MJ47zbs1eE
ICUFUVLGKh65nekNkbDt8AqH+FQkwr2rZzXhJnhlGsxzjrtVn2WHMu3RLRLkZMx7q8ClAKuUELkG
3McJPzESKlm7jks7H9lCCS+gGxY05fclbed5NeF33XkVqmFrjGaiPJ2MrRn9UCBfm2fTg19MhaFq
jjJuGBWiNw8Tezp73GcOmeuz28xsw0ujuVB6wLouk0cCl+vTVh9tovm82N3i62F+Qidj1WcieOIU
gLF17u6TATbaKKE6tsUQ//RCDJzye0BQ6cHOnJS/sSJSBnRJwZkhBklDNmIfocc3QvtFg+zr9kHw
xUJ9wVsNaRNX5kMttGV9rEjhW+/Fh8aTzX3Nf641T2AUFaBBZNOj/qWV5HcodVmnfc3NTntGURKt
2ibIXyzf/Fy4SKimAWOAaLBc45Eftwv05XFTwUlclcMEw8+rwxPts+i6IG7aEnK6JL1zBiMTPo8l
UTMiHZpvbek+DVn6bkeZOKTwuJ8LjrMckuRtUkqBTMtsdmNFlZtxzdqc+584SwMy0eJ7ZxfFIUpA
9UCQmT9LJk9p/cI/4XwZ8D7unGwwDomVn0RrLE/Ymn+IsCPmsa2Xs9br6UOXLjzCT2eibbX0oV4D
+UsORigOZeEz9ohsi0wa+NyEzuqS2F5usqoJXsg8aEDBuH/pRIaoNmHP0JupUjbQUeNEbja1czWZ
t1y7aUpRfRP77dZtdeHsXV0W4n6gKQzTzoqYFoDrDznhN+01917SGu9FL9XCsUUvq5otqmtoL3YQ
6+s/5rnaFDGxbdxat1y/9XGpZ/Kb0vkRFSZlyMBlieQ1PdUugZTdvGgHMzWY/f09dPciDxSOMYxr
32jxvcfzRW21hhOkF+x5F0Tn/SZuu2arXk/7NbYa/dqnljSi5hr0feoDymPQPjF8awfF1hlZdoat
3YQuIz8/I8d/aNtM0+RQskgN7gz9/Bd63uuHICIDD3ksCuAFdF+7jebQyADqjqqFoULqIOfGC2Vs
W5rbEnIaXomdlhJtHukCIIHvkqCmjobqkAhl/ZkZNhGfo/9g/FjuHZhK1coYZ1KpFMLAm5tqp0YD
sRwoRK2kUGi5tNYH6T7iCsYjBgt3or14AN6B0pWD0A5iOrHyDjfeWtrvdUsHATU300Y9BXcJabVv
mlWUdDPeunjGGZoxwoWRUSS0XTumbVDofH4Os2ayFNVZDqMP7iKOIu/C8ce5EG7smvS/5aK8DmXH
lGcxk6cw5w/SB6bZZsVIXzJM55h7u1dDq4frHC9Ap7sEIvFI22sda2m2L6ruPe/pvPgamh+IUNZt
GHWbgpXtiQAAQmMKGdRHZJQ44qw55iU9slXrv4VtnNO6twBOuU72liKZZ/hTolqly7VF6JBsBi+d
zyLu57MbdePasuCVzFIbE0mVTBbE4tS02Rc/DfSdOuMFQYbIqhQLx+L9iM4BMmvxEg9V8YJmXFub
eUat1pnmy5zCMPYgBG1bwgW0fhDPg57ohymmOzpjeHkmCDZ9Mq2vZEjHR+hCp9KC6hX6/U/MUU68
J7FtVVe4nmq9qy/J7P9lGFwStlSRqCV3njJ4KidPN1EvYwsyNqOrDQgBqNGyvtdOZl7cP+xnsPPC
fZKBIGtm/b1J/AfKluxYckE9ucL/q0HHvNMlocXjS3YsAhiLoca0iWD1D6ePa3CmRyenzXF7M9Ut
BaEAgqyRW1RFwGS/4AVfa9qlGQwT3vdE31TLsve8DRCqdPNTzp73CCfiT7L2vfeY2lqjh+BULiIT
w6nGNVeZVNWBYWKEQlH7iH2aoY5Zf2PjSk5FG7wRbaYdZylJ5OTK4prHbsjm8xjMb2iWh72fVOgb
A60/U24XBEvg6lBenUGKCfMg+QGH86Xk9HEeCvdiU16vTau6VbK2RNjExl1pYofC9gc4ZYZkXd2c
DVzTuN3EZwbe6BqHaWMV+M3G1gjOZDu4CBlaGIIL8scychCeY3k6mvA0rg0ena7uHUIKsICa5uBv
QWog58+B8gDw6ItzP5bWllzYX0E5QxYTMVla3PA5fi9xAhhCEPomXPMUSx0YWQVo0gQQzdxB6tPo
uBoquRQ1GOWcJjSEj9ZCHydND9iIMwZTHGiIdxInUmAY9Rr6gODYt3fYfuwTrW4bchy5nHkFPNVQ
hyY3sZH9eX8h5yU+DUHDST0yOCAfZ0W9mZznobWaHcNOfdM1kPKZ+ep0W1DcL77z1BTWXwYx8Nxz
gvlYOgFw/A4OToUqwG6thwkiRIbNljsl8VELs9GaYAc9gtlFyFA2Lxew1YOJ4E/z1i4sjw02QPPa
7fLF7S6W/V3ZqKlY0+uAN+9kauLBSQcdK0o/ruc2vAVOwnnH6qGxOtMhEZ37FIyzfaSL3FBl7Iaq
tnZt5bzBP4ZgQeKEg3JKz88kyp4be9229nfTCKv9GOb1sNLd+U3Pe+baUoeJoaw6fzwKdp1VW4T+
McCd5ULSIhYzJKFrGIaQkq1s2lehwc/BT0qZjIIHIBtmhBh9BqqRku1EG7x3+gQHo2PkBBbFeKK5
l24dx/7FlLVeDXJ454sxvRPFePSq8FFrI3HA8mauRzjwRKPzDc39LVM4tj/yWPduQ+f8o5VuVc1E
6Cfu5JLmo5uV4s0H/CYx9HZy0frys+u647MvlzaxT/EC1yV0zrXpxneZrIz3hTkk6Ec8Un8vkdPj
hm0GJFpuLs5/lgzF1KoOkeNo/pJf1TJg2r9EMdBMuFiv4SiR0FViPQmPS0LDh9dOyNIa2YscaHyf
0EA9pgiBuG/q2jPKQbogJIuj4Neuner2yB5PKxetzX5qiNqP6I+K54bo59XgOtM2xIV1JtClYeIu
5mMvM3rkD18Fac8wmSVZZuJsc4MwBR9zEoPaczlFNrA9LHEG9o1LjZiBpgWO/OduSBHmtznUU2lV
8zFVbce6bRhVu+1T31kXwJypZFL6h4/SW5+oRboaDqI/L2dFBYkixlFzFp0Ye3H3lrdwm/gDYlkd
vixxpx3LnIynklkpx1Ge4jjuTovRu2wcrQ1QNF7uigpgiOEZA442Ju01scS7My/G6c/StZ5xyhM5
SnSLq4b8H82DMb6BKwu3yTC8466fUfDon5HijgjevewSgwW4NUY7MBut/mIU5J1RUcHjJcl1NzD8
+wJDHJRF757wW2YbLj/6sylKkhRN75vxNZAWZrU4PXhrLN3rKYqXAvklEgVk+Ss9E3TfhqF+r+vi
EqG822VxyZRd9PHWQdT+MnJGpUhJ5s/0IFfmAnco61DC261P5KyWVPFtrCKyw+x9FLvOmXCLmEZq
hmBGPmJ2uGKcGbhspwaZxdJMm2mVdjLIZUd+GPb5mmwfuCayXWeUvox3m4voSvhRTvYDSkHqgD6K
nkmos3ZViGFJN7yHbfkjBWeJAZHLu6V4Wgg2Z/qLGceObp5c1COjfCWfDTOB71/ZPzk0zHb3KPk5
DhSLsHUKeBW9OSBao8eqnhWpaV6ZIeFqirSTo3zKcsGNj4qJwn5dp8HPEUfYq7SFvUI8ckKUQ2AE
Qd1qXfE6kLcye739nsXNo66IjcuL8jZD58X6ZcOz1I3qbu5V0zmM++ZWFo9aVrh0oo5MQMgltgg7
7osR62PJTFNJLV2pc6GP5Z4EY5mGWdAqZqoMFdyLN7R8ILc5CDzTISHVJEMzKN3HapnS+iUdoNqY
JZHFbi2I8aY5bq34EMj3yBYL8IBvffJblLRevGjX34MyJ2oidioBV7mgLd1GI4gcK5+wfvpvMHvL
Z11AxAaJi70Mu6ev6/SywiA8DC3XYROi8Se6vj51EiITmIKWSGHPhzwpvjlJkH8TDYm+VbofTbIm
OfDF3JBc/9A4Ai8zLXvEV3zSh0bMt2zW7EPfW7cybd1VTzNjh8eCLdvJ6+wwmWXOEdf1gAY7wfdh
xi1N7YCkTHZ2kt4EF8WcjC88iq8QMRhyAyTss+Z2QOypdeXsrDbA881O9/Dq6sfHkZZJzHBcDPOh
BNGDiAvwRH1+7ZrJXM00qlaJZi+4RsPi7smFhArr2pIu0KE/LcocrV6F9R3kUv4EhLw8gyKQB/48
siEVFPh3OIfO6CX86UYmVEhZgq8Y8QL3IThc0aZ2cbJ77UT3YU4/FYTlEPoYR0SMi0ZsqnyxUH3E
50We+BJ2GS31puOY1r+733ZoiPPs/zTkOcCSiyeNz5NfSwZIFQJPHStwY+wEl3+pG8YvlUa//Y/I
QekbPhqlrYPuuiNVlthWM6ivGtQXXKjLK9QvvgOdLc6avP+ohWFVR8uD8+3WizvaxLTmL8AA8wup
KG85yNa9VcGxKG0GNnezswcpUGpf+sWMz2zTJCmYhna2p+oVsNFvOaeyNiwDBkTAgki5hBHGr0tM
dzIZvkEpmFalBK9nYBRuuVRldgvF7JA4yHXzhdIKju73viu+/lqc5ZJLoJJakhwnmeufw4C75J+l
aU2iojgbpUjXlDQkGjlIeRHejBwZ7aURBbgHzzdeaAyguuGKzh2IRpODRga7CJzUUzwUz72cwqmF
6zS7tE1yo0xxHrYckGqRkz4msbOyCKJ1IHyS1urhVpDLadCsdrnLZfVRDYcnob1b1IkwxYw7NPUe
pnLDfVyqnN2koGkdlj8//AMYzI1jyOldSCRYA2T77GjFUsIqyN6dkOojkqbUUtPExUlIo+xdZ0d3
mmoXbfVGZ/yM4bscP42AoT/OuXw+UKcX6xGbvYByW5I3rE9vNQiWnRiH7JxIlx06lRjvUtEwOQ1i
gqIzbxtOjncAFPfbNzPSUTgCooL8iHtQSBBP2MQjBlTKfkxitImzJnzhNH2cPYGuzpowmg/DfM1r
7Sf06eJkOFAtKiovJyT6gu23OgEGHMSA1xiUlB/lt1IbmB2iRqc2MsbwQfqpa0CDy+g9I0FDODlh
Vx3g64cd9LeeCeqLbU8dtMPwKuJ6i1EuuaZaPt75Acb7gkF712n4P9RrEzqYDzkfjSC0/n+Lz5UW
HQUNQdbSZ8nV36zUmS2lo33jaNDemuWa0d89aeRmsBWUwxejtXtYPExLa7zvMv4G15dxTw3YQxH2
yFvQpNVez+P62i/OvRR++spdn57mEjPSSCjzF7/Kb73VBGsqkRD6MtSGFUnP3ZYagGCL2qxfhnz5
KcjCXdFNQmonh5PeFN9wLupPPaezbZEbhEi4uN5NeyxXqT9pF6PCIKpkjVaVUNh6ZPFWFp9ZPKRn
I8x2Zowm03Zd5gvot6lLcsg/o/9pNKdl23MsXf05/oEtwrqTYFAbfIxzFTf4dYaWjFMH0CEow/4V
QsquLmuHcOVuuOFYtzbsUd56iSeIi+osVA+Y1nIvCbepBBwKQiSaCHebRV9w3Zt5TUgWfj21ZJXf
XIip+AF7ytrXoMdvdibiW1DHSENJvkptIEU+xv8ntWSJfUyGfjpv8hSYGFvVcCV4h5BpdNOEmftn
zpLeuaQ0I6cJ72UyIf2rxxb9n3ykFk9SqBZrXDaGFNNbcvG5Tg5pmroI0wh0x17OPddGhE7EjHxx
sKaPYkiVQXGYTedBtqvkVH02IjxikJg+HjHwibYaH7/jYvVJZAX1x4GhaMle4mbLu1cwyla/hk78
0TzYwUUh4nBgkdKN8oAQC+5cmUeEkzkGGEPTKeFDsc5dEYw3tYhq0I8oCJ5jv2jWsxEKxm9jeFGL
PtH8HlIuHDmpQy8SnsmcCs9CLo3X9KfUPIRyaOyHrX7yXJBFKxfpyIb+Ef63IVzOU2e7zLQbMsqY
svKDDMTjLGg1ncpLwDI0bGzsfLiPADNhoKERd0xkauI8RWdXLqDJcO63WuvCXYxfrQ56JUGpC2+v
fIiSx5ADZXPtoG9bZ/JcjgTbhFjG4LlsvJfY0UklE/D2//xH9cjtnHz3UcZGk3ng/+qQ6GDknDBt
nP02vaddQ7xFNdDmGieRneloukS9SPq31IuTr+SdxjKFzVXTkhYVaomumq5ckMtxgFtySy2cLnkT
gcMJCaFyrAi2Q40R1qF/9sbYgQAGJEUvWkNY3tIw+1/IrN9+jP3zQDsbnC6lECCyxDfkSM3OxNrM
789i9DH2voEAR0LTfiSjAT9dyaETMHcYCMiVUxNrB0oypqgcMdUypZ/GIeaULD3EBQWxnQAH6JS3
OAmj88dNfYqjxyzN4mrJMNRcIukYr+Gd7cs5fiIjMRuwjGlVv5zLBA53hkHf1aCaKzejK8lS6pFy
OGqjkx4wLR0YFDknD4Txx0IOIt3lLkALwK9qWfrvBW0CMN3FeJUmw4/7m7rJqdudtjRrrPXOyXBj
aCpJ057I2t6qZzC8BQZCE14rBWAqOytKyVMsmFIclEV2VY8Hpc7WbUd+uzTn1wRw4yCzzHeGSU96
pj5/gAIY6JJ38z0kJJvYdRIQ4NIJI4kug93To7HhZZ0geqz+TRBRzxaXCIMtKPT/mpPWJdBQP3K+
DkAPj749f4pUV6Kh77jDbSz2Jjzkbe2Ahx5dy3pYcSIekIAjRiiEu84u9GgmgMcOaQI9d2PZVXzk
QhqdyskiXl0ug7Q8oQWozlyw7KDUshv4xvNFLU2zLIepa27sW4RFIGFviNw45yW4f5vuDBEBPB3r
XtvqnLxXnsAHaR1Tg5tE2ecNau86K8m1hosK+LNaiaTqzqhD+aYAWjqZCUitEOAS8nJWuLbfqec1
y0YJM44pTU0WQ5qeSiOS3co2fG7jVkLSxmvoxRMcrLkiNgmBY00g0i5hFPw6CCJN0jbKT4NNwx8R
vbWa5beTwFrsbJH8trJX9xtvoWz50+NXj/QGQdky4yn6kmcOozArnc7c3KbzKFVLjl0YR8zR2C9I
EUy19p4AO0BmkWPzx4z41GIQ2aMRnpik1ZIdBV6ogSOIWwb7Ge/XQT0LXetpCiuLsW0irr2cMUeV
1Z4hFG6UDa0U829XWlIUd3bbDo209TUMn8O4Aszs0w88pHWEcg9u2aZJPXM/tAPuY++E9t55rhP6
gVlW/uCWXW/qKvmalrzxm7JmBmZ5bK4Ucv1zTayUN7/ADBiuWWxNL+WQkIlLy+ig9/RONQN5G1b+
+mEYZHAU7JfQq4L8mtM/VYMONfJYZNPETzBK4Hoh37UEN4luZnbfi54BiFgMUoqJ3MA7O+bGWO7B
FQqyO4tjKXv6BBpZJ3mIOWHdITiLRIAkD0CPS7J1Ju+6gRvOODjieqc0PJ2I5osMSnc5cS1m3e7C
1uxubQcPCvagtiv62bigg4kO86e+m7qty6H37svFoFOHaZtoudYNHtwvk09FU0+H0oOqU8XRjoyX
5T4GbQM+keEb5ODoToeGpQJFVpm5DlmzvZdS+N3Aw+bmBiLC5RZ18xnsbpa8fatszeDv7m2ysbJp
XUIBzcjxeikhGG+rSiyXWJCyYJifxpRZsCEvA6UyUHqDqe1/RXFcHzWdSNCBAeau7uA5w4R0rumI
MMc1dgO2WyYh3Ws7u8WzH8WAPiOCzRGRndrEgB9PLQiwz4uZZmn2x2xFDViGUkM76eAbZgoA91Du
dIpWp8qqnFM/p2F8eZECtsuls6z+MHn00hcHHkjF8CooSOiQz2qjdY+F5mOFMQIOWhywjTsZk7Rj
krdyaMQXtPTuauS0eEPX2h26Aa1JnGUDc0bL+dnHX4Cjvy6G9KGjg36Qz1UxrEPuM0u7NJebhskG
0XNUY5xOZvMH2k99X9VhCZ9u0e9+I0pIiG27Vp0mZH/xR88ps8NqFbu2twunZp9EIjstix+jiHHY
nAR+VrDPEhGnxFyubhco9ZZXXf7y6g2ppKazaIz0NM/HdvHgBYkUWltpGpjeFXcOXGl97tNql7rd
/aNwA2BBFqY10J0mgYpBKnpzXJCgSdUi+pkDdzgVDLTq+mAjY94xengCvzEdcSEA4wuz6oic8GvE
3PxOI7feUrnpB0PQ1mrShToRwglx0kze12rOF5Y1Spva2xud9iuOUa8P5Lw/2XPkboZcJ+4Nqm7o
GP2ngHJEkewy2YFTj3LZhqtdEJcVM1FOq8NBQSrMyNdWYzACSZLVEV8OmaqXndXBRR1hGH3ax8ZM
n7LRpRMZaQZFrqdZq0ijQZzqHDnpNhUr4AHGuuoYo8xxhzBoGsSI5NFFFW/QkG7Dpxy2wsN1KPzp
s7pUlJF9ipbFPtHIdaU0DejYEuBphrVi5fb8yt529kCgrDkvey9zJJInrSXlKeZZSPsA76NLWIn0
Tyswklpi90scxkz20uETHGDvAOV6ZALKxXhz8mNZykZ+Kr7UHq4CNbgPOeETx9AS7uckgG+baEte
S7yNAdO9V47zxc7aZZu4hMjVRTp+0MSYXHkXOU2yGqRirbcgZqN7fJio1x0xaHe1iIrkEL+pkx3u
TXczWoJLXEDzg7uItH40oWIwc7uqR2Vaw/wjX13XDO4mi7scsT5Bf+v1YqSZ3uKJhse3721otC1j
Lr3Lq7uu+48uKTF5Mlj+uG+SnYtBNlyWnSM8c6u7WLB8OmuP93EM0OiUY3WaFHiyspovcuRxW0bD
uA3d4G+I8rGhk61d2YDEh92yryJeVXgmtRBENR44PxGj0kc/Kz10dh/3+8jJT//9X//zH2I0HO/f
Axcgs9mmwP5hmwZHBvFPenZiofcdZ8PfzgUHYoKHszsu/dc8WOYeWzPSPoUkVyYkUjXQn6Av4dDi
nSinbdKs6p85LJyTr2cdd7vo2UQMcpsMmJmjcLiGHRTzPlv4tW3N29x7Nmqwojr1PQa8DKS6T8Sx
ciLODXZEpiMMjQi/2yDELM9q0YCwb9yS4DUVfrGQIwlrmQ3VuI1FMFxVSAfToZYajoQLxSJoKVsY
Rs3apihBF1il/rmV48QFbNDJhT25nxZU/1njPnRx7BxNP0F1xmk5xYTZyi3SHOtvJqdeOmqOc6nx
3574qLo1PC+V10zQ1JAf1RfCMF7+86dik6vyT6Y52i7X4nQvDFu4fD7//FQWbxCaCSR6a1WI1TN3
2KL475i1sxT1aO/CgIkoQIbfrxmQQfnqjMFJ/RG/jfq7/L+yDFBdnobxums1+zXrWnimw5TtBvm0
Y5s5JINGxrR8armjdwlzooN1afESs6ZfYds/xxbzVxK6UBaHQYLSBr0SdHT5ogoyUS8imf/7Raxp
K9MGzWgFDV84ztp70Vbtk5rL/3lNba6d3GHVa1YzNDjPGd2rP/znz6nX1B9Wr0W6U63+8/styKT5
x/tNTo3pCMtihqajNDb+jSFPyBMKb4Lx9hVtkpGC/uACZ1j3uFD7uWofmdB/FmHz2jnNAAFTUlMX
JCSbyMtgedb1GS/UfGpLXH394LDDD0jByOnemS51ZpQKIhdRFHR0FnY2+/iqEwUQmYhCnvBqhwgK
a8SBD+0TvTi7O216TFrxVGw0D3cKM2I69+GQndLkUMpCOvV1QrEjB+Yp5MGTjMNSJxAGfO3W1wEG
+FBH/4/NwmTf+v/eKNs3LIMmrm/onmnK7eT/ge0LM+4po62Q3D8NpKf8rdXi1Zw9IlsLt6reSaYJ
XRFcscjDOm3haFIuNj34FLfj+CxfiKwQDIVnEokSmA3ciBhdYkxSPKKq5WGgrAK9DOuz19Gyk4Z9
dWZ810Ue/VjkRtEg5jiO3vS7gcUb99eyUFv9wayNtHNWjUMfteX0PTVwqBx7yY+FyH7Qsp+fTT1u
1x6mzAtfiwjow/DscyXA8hTac4SJBuimai2EGrkItVmeVClVyPmvFROGSFQVgKcmRXcOcstE5TCt
qkqpeqzPZU6+4qollH7d2yaze4mSAwXib/SZvtsYdNMtL090qmD6zMwB0RN5RF/Mn+Iwyu5N7wJW
hUq6pZhaaBqXNWQy5sEpDHJTchH1sMClj6VspctNjcq/OMYOCYqyYoUB5G69MSZBJTaXkyEXUhQ7
IHI2GykpK8XBG8t+3/hgM5x8cU6JA1ImTB2y8ADVgL7bDovu4lLGpGhojrgbnpHeBmo+rrHhTm+G
fDYvMw/8o8N9wZV59HTj14KRlUg44N+RH893kxJE2URiQDvAvfRpn9e08ei6jvsK3xrz6LiCGogk
r7LZQwhxHa615K25RaztwH6lK8sB3NwvGVDBXvePUKIJcevDc9dFG/Lw2pslRflxauw9SDf7qQ6m
HfmgzdXwm61pGPOtdut8X0TfC43IX7u0W4KOEZsGdFzubXQljGhtJW3/F7DHH1ZRxSu+e5CFCZu9
/y9j57Urt5Jt2V8pnHdW0zPY6Grgpve5rdwLIUvvPb++R4RURzpC3XMbEALJzJ25tZk0EWvNOSYE
JzrjyGJb2wDYaxn1Q+AG2Lqst3OlJ3shy6uwxqjUVkbtr4fU/FiWZQf8RrbjawDAVUqaR9/QobXs
Uj+VVec8heWi2ukB8EntGvF9IZ2vyzsEt7sDPPvoWq126RG+XRJ/zKiDsCqICGHD/UucKlgwKOgj
2vm5aylW40OgXRSwkhv1YtmPRgPDLaVV0YYxXUCnP3ZhNz73kRRuBN4bZBK72itCmTa5wMHnBPC5
LqkkC823Z1LENWOjS3R70wb9vq/KL0tOqVX8m2aUfvs+w4H8CHU7msnXKCYiTUGmCtbLxAGTzYJU
YDrMU3tqJNZLDUpdgln/vb/Y7s6dsuRSWz5ntOmuAukKtO4G383DyN2P/Kc3hM1+o6v84DbuQlum
omjjshuiKX5xfUzJWiHMtdOF1l7wp6+4PeaAxLP3qZQB5eim9ovh15+pgI1rxZzqXHJOYqyoW7Sb
JVEtQLNRgScr2pT2zaW+sSNqS0PSSEe9teqLmmCowXOH6VjS9oEYFpx+DjUUlqgs54MqEGZeOuwN
tNOmlGeQ5IKzLqEur7nvJfCvp7rRZWZ9h0sxbcK4kRnS2bIOcCasMS5Eu0HWwoMeHLUXSR+w05LH
Y+YxuH4bQ9ApGr+MaWk+2cNLOaDLhr9mXo3IeLbJNloh7ao5emjAQswkRH4kJAZNyc0rg+FpMID8
oFi8crNnKLHxjbnVkWeR2OSEaN+6hhikn0MdGa+lbs078nHxD/45oI63oCSKAtdXUFnbRYj3iY7/
/eDbmr8RJlwUbGgk2aTNaB10mtELvWC0+pPIEHiDuX2TRG2/MxHdndSwONwMxoTl0lRhx46lFCkW
XsRCXKf33eLJbrissNQHASc3h4WMMBtXKnmgVlHixpow6pYzusNY3OfaOmApqS9lK+NOKUUcejcQ
TxDXVnOS+2BBkjNXJcryUhpDb946S/xhAfT32IJJYa1mDadePqoF+ips/gcdTQmXYNDh2PpvURK9
zW2/3w+S+2RLpEFPs5Zlq/l+7P03dg6RqoqoYiPYzC8J1dk9NBP9pY+rRyuZt86sfYpmvSZT/iX0
w34fkvSFziA+O85sHU2u340UsmmSdO9Gq5Hj/OwbpDEkUWVTtFmCjYGpD6rS1MXc6LJyRaBGTNl4
iXfEcaYglQxiMpDcuLgYM6jUVTNfPK4RoFTb60+WWqbbSHeMYr9E+yoYX5qYzOSy5bY+6FpzFA1J
qUSpoLdMsT0Vo/EuM4LPMw0/HATEMmmFlaDip2CmZeIq0nxeB90IlKKxu3NZgi3UuYBvC60Vqw68
6LKMcPm58JKX1kB0Lbx71yTdg9v3CAbcQxZHIMlBNe9imloPgKOxECBM20B8HOlekumq1bHz2NtY
bV3bONs1BP/OwA0dFu/Rzs1EcJNJqRrqjT0mO9Vfd/r6bRUhF1rSorl07KwNNdkfnSqzi7kI01+t
yrs99sb7sDQ+1AWhAfQtLl1OHdJPlz2m6A3BBtFRLbCnqgMXHnLC6qH/ECyUSwFtAb9rMN10Ro5b
aeQiQirXWl1v1DCk3ZvA8qtgU5Yvynaoea63K0vjM4I17+jm7R5n9Hyvi9y6xJnNNN5IQeiNODBE
DMhgDibAiCMRITWMujX+4mnj0ZVY0zd0iYgm1NvR3Gw/tuYMucTJzjage5/ow/sY21DtaTDuQgmF
Gg1ZOdfxY3QEu+KPsZLvkMdKJm2FSXZ0pJ5zQfqwHuUtWmGoKQtOdIvF27hA4a5sZoSDMynlWs4c
qxP7hcvJegjrBuh0mR0DelxO2OYP84xHTzdlmPWSfao7bIsK0eVTS68nhIrWHDkPYvS+tB2dutqc
P/i6dUvwb0P3GYiFxr/rDOkD+PHgUAwhxNls2VHJqg4ljYJ1AmD8scyj5ZR2xT2flum4mGZ4nuQQ
sTw39aW4KEu2Xosn13eNvUFu5BFbIHHoNLJU5aYd6s+As3Exe7gsmhRp+yRDCXsyRlgiBStPMzlH
ZXBiCdhhV47ig+um0yWQ5afaLBAlGEgIToHfGVdKfc1twVywKTNsBUrzncPrO9D2kHz7ve3DS6n6
NIEBiZS7L5hXWsmo4ZUFL6JWziIDDJYm5Uq1fiw9/tJQLN6FHeKCvsZU2TgJYYiO8zj0TI0cWNw7
RMDRWtNwL4qlDC9Cn/c5qQVvNctDah6X6WsbFV9AeZKdRBZKU3gBnqK22GLTozUiNUSVi7EUVdnb
nDLySvQhYcXzeDRRQuCzAAzAtN3buJOlP86BoW2otu/jNpIwM2K/VgL/Ru51+aOWwVLKwwnBVZke
FM4LrQYISdMkW96MUeCP+s3W3+PPoF9ilg5CwlsCeUJqnFskPzhCJoC4C10obbCg1tNTXleBQauT
bsEhpdyzc8CjkkUYD1TvaBO1DglMoDAkO4KWe1aFnzXUTeuGmTkzJBq1qQto3a51nESko2SJcN7E
RvAU5cGxlZ3puFiWhoa0dfWLMD34YfEO6bG1S8jN3FfW8gw4hXiAJHLWE12urKZ830rGUeFau9ln
saJohnopdEkzWgBE5CkAHI4bG6o0WAFnV8n2Br1NWPeF9tECA4QmdD7obupccrd5cHLHPOiy7Doi
QT95eBNt0xim1aS9szhjd37jfFLBj3qH4DIGDarJ2JVURi0g/A1ZdbTJioVhBvireVwowl064oaR
RRL4NtWTsx9mfe87k7gmpQUpl/LMFlm7Cvdrwb2MZgoxjgyoTUYKTz8U36DEpSB0HyNviN+1dX+i
rxhvtdQeDn2rTesiX0CyTK7OLa2Id85sbkqvN6gsILt02n4bVIaxz/v8zBXMu9pl/ZU+DEsWdBnr
vMEgkw/2t6Sw7Es9pFQzzOEZOzf1OpY423qsrFeBbG1mdXixc1/fJlb/OZ60cG1Ap+NuBU7ULCmu
YqfbtaVeXkOS7jemBpUmDv1DKRFPpR7iB5hguPowq9AJxuucAsC5mMdkY2V9cbHA66MZhSOhBnyK
mz4ybE4C+sBZSsaSpKqCMMINNfTtCr/iAiGovJPmrZNzRmYjrcd9R1vnCWT+brCaflej7dlqoq23
fcUv8hdjXufgjGjh58OlkpjgxELQrgfhkZSpGOLHK8ZmiGYU1vllINsXkGVGMiyHRi/0E7Xj5USs
WDZ8tFBcHkYXYltdTskzirfhKy1OsjuIbzrgciHWSdILHH96HVADP+cjxQnsfXnhvIvsF+yTD5BK
NkoGQhoiziYrQZ5Cs3Ioqo8OQhFE2/Fy1agYb+xBQGQPhuVsej1y+NB6iSHSXIlommEKpcOhy92e
XnmQbanzosXBx5G7w7MzU7IrYc3Bwu4/NZBv1qKBaTHGUfac1BjI9LkY1muaj8m1l0PakimYJG2L
aUAPV9y8tEPmD9Captr5lCw2/y96GZehNfu9uoZ7A2RyV4OaakuHSSeDTaLEineBWBC86uWyTRfb
uQ0yOcCbKN34RILtWD9smsptL63DFVceJqp9RyBdgm1e3C3vfT2YEccTmFVH+q3wqeArCTFddnII
sebtLd35ROefNsaEQ3kZ0nYdznHqrWZyGhHamPRV0jDlLkWPI0URsBFYDoCb5vSmEqc46S2hXk5e
18+2F382iQg85MNgXZx+eE01Qpb4P3a8yfdp1rufxtI3H+Ow2DUZomcdMu9jgEGDaN8Hx/GT3WjR
09YdMje4Qpcv1hKKTVyZT5qkeyUdQXFtZ1/x6hjnLko8GW+37yPKSLnscDF3f8MO9netbFjTf0k2
S7dM6+/OYU/ahyMEh1NWd5ueN1yoczQXMrlsjJBkwNdcHs2D5jIR1kTeXgZ0l9I0qwYSWuZdHYUo
rqTwUg2hRQpZaK05hLWho9G2mOND2OHDVnMP7lYhHVLEcEud04RnqOiQcPckwkP4J2D46NjjsrrW
Ap3L4MX+lrIS8UJxagbHXAYpyHUGyACmxa7dfJzcToIhNYOkYTgRJ10uTdSjzH/gD6wetCLHD47j
ItTScV0wMaCvjUcxZ0JP0Dpcm95EykCeHlVbESMFLLJHnTCBA4s7EA0N0XfQGb7UshatZhqaxBTX
y3K27ag+9bl+doAx3LPeJ7/AN18WD++a7Jqr/rlhE46WVBa4CimuH2Ks+JolXnSB5rZGcbQZXKKR
vDTRj3DEEeRi4V5c6Tv30vepV32Iyim9lFYTv7VFfPqKTr27VaJmsdBABRc2Ey1Li3dLHgCncNq3
6p5SaECYmVmJJ5v+6SLaM9DP9AR2onpC+eXhVSX3sjgPTdpdhfcGF45zjJqlyTkdpweCuImzyDCD
cYMLToY5FOvRwAv3kwxrlmmHDNJ9iGyHxaGzjN81H2mC9E6TEWpq0gl0k+6jWs7bSbDqZc8/SOzp
CPzyrhZoXVm9T5cIpmYz9Xuypa4dE4tcytV0ufoUhCTP0DkVc8/pQW7OLZaK1BgGJqzhq0JWNyma
yQE8NilmhOGMLSsEylLFtiHQeGf0qXgoS4IuXeJONyg5sg0CMEplPvyDmBtCIBM5HcPt4V6zxNgD
6Wy3i6wnAnnz+fPa6eiLVxJCaVtldEHUZACKJaKbprr26KAwWYiSgnGjb0w/RLyM2wF/X1s48bZC
MU14Iod/bLlSIQMNcLDs5hpolNO6amRnd9ODgGy5jfiP8W19iMfpU210M4tC1DEUlD92LUFEHMIJ
4YO8t3VN/TYJfJChSLVt1LVYEAFGV9r0zo3zYxVN3jH+RtEmODtgTYGIghMFNvY58ckaEoLCVj/q
/EEwXVCiLFfPHz7XVn+MpDioMNwVBITqlKRWtgvtb8AhmstUFoW2rXMteuz09FMzchEduSOtFs8I
bw7+pxrGVirc+GwvCdc2ayAhYb4XFu1yLFEGXKNi5lxrIJToTvTYFtKqSL98l2bp0Q004lUg69YV
0cZdPpSbzmW31cRXNsXS7Fn5D5tFS0797JDTGU+f+K+YO9amW9+eiIoZo/aqN6Ug1zrfE7RaQjXr
8ILrHfEdcWevoqMrz1db99s9cR9MsVQxlurgKYWJhkKrJSLznNRUKeJ0Bs+twxVJ2ruAGsfsqM8u
E3Oei95QloiDPGYpzHvHCMDiaNN8ZbU9nIvSZkl3UG4Xm+Xwkcnzsq4dQH84UIat+C7ZpJt3BUH9
6rThfLXM8V3gR1Rp6sXcChkCXPb9s2Z22cFc+vhYh8FZLYIIr/7il6N2NBpd39AaItydfPNsTrX3
EUo5yPvsKRsBqc7HLRG6u7ilXtZ2mNgKUS0oeFuxJ8DsoQ6GYF+nyGpBuL22JrURTK/fZqG1b52y
f0tFlWKI4yy7RZYWA2u5l2hrjmbKXMCSjGP8aMvJLw1s3RESBzrH/j5GYnFTQ8E3uABBIVwjX0dJ
bd2nVjehCkHuynQa76MxfwUFlJy0rLZurMvXGKjKK7QfY1tOnGo5GotVWI0DpW+mFHqt7+Zhjh9G
DeuQT/N83URSgu+Cq6RVM19SM7wKTZ8OcMzLSxbZ1nacbWS8kpjVIJbYC91/k1rdeNWW4hCbzKzI
yekOSExzMBRG+pTnNgvFMCLZR8cKnmE02lFpdVlJP3ktTDfNmonKmBrn+UAQ4lMY4Cll95NalVPh
nqFMYw0iJdQFChDGCZIqHhXmefL68abimREEHEEkGGgKB33PQoHeg8kXnQ75C85IBA+4SZOErpMX
VdK4jVCkNqojCdAvwPDCbbOjnBahcJTixuIW+DkyvSKvHjK3vApie6TyipRW0wODpRvWJkhNVnhl
Mj6GIn8VcAN2xcIXO0kFbNP1H5VAD7nYPtBpzMhsItjyBC5pYJ0peXQnE4Hp2k+AR0j/w1aY/os+
RPY+BuaBlwZvA+pkjFsBHsMSKjx56+hbT4q1TCuNigspYnt9ZgXiIHuaodGi1CvXnm/b9jrUPES1
LhwORNvcsUZERmpAONQcUsgwP8sx6pHuNiRVBVgBGo90yZEm1iFrFgIhk6fM1513M0dOwvJyM4w/
ZHtwx0kDz+l3ory1T4kQNB7IRNLJFDn5tnPsMaOsx5JprN+BLlNDnZDaWg1otJX8w/QzYnlCj9ay
njBHb7QUu1Qz7rLppCoZzmJMB/z83Qob+QT1aGCR6xaYMejSKPwqmnGSMtpkPxe0oLiwXqc4b+9U
JZ29bRsPGCbBKAtxq6zJv3ki1vhG3+sCCrRDCQnXgm1fHc38pKX4eYo8D6ByafYzKWzrAg72BnUK
loxacjzlwjaVS9xhCl6sQZ+dtZ2JajfrY3jzSWPYFQUg7j58Rn7NxMrRHlMHBVIeLm8kcHFvhSl/
iNRTJskrzgygHr6WXlrm/zt/DoqLCEaYFfbwmCbQPIecU2PxU2gmKbP/LC8/VNIGZMv5hHo0DWdd
qThkiwRI2sS1HXcViM5jy4zkTsZsBk10qc8E/QzPFOXZywVtOhRTI3G4BHtPQYwkv8cC2WYgE6zO
HC8j596pSrytg054sH1933tm0BAPGnh05vR3zRzl5+7PYcEKyzmcVZjVUixk3521VoFSRJs1n4Kd
9YYwLuuBjFr3qUmyVYsEdLHK5ibaoL6pR53hrPoSE7kPprJGq2ZHKzQjzi5w7QrAyZR628anAG5D
/2IlH7R7EnkCTioaKH86Pxdc9iTd5g8+tOSDSc7bZNpAbIDM98fSIqJTGC56q5naXByN6X6Kx5cR
l+RJDe1IMEpqT28KeC67UJow1BC51G3rLEPGI5/zZT5AwtQ0ShLq2vLCoa4ehhRJ+05+EwU1ZaQn
DjIxO0x2dkAwAWZ+FgJM8NZKQa605DMYK1a0eJex1TsIYwaBSMp+1oAvsof1nhJin6eblOU4KUBB
Eh+UnbWWhXuUe8QhW2m5AW38w7fcdZnYM0W9MeG0+e1RnV+jrPvYZGOLN6t2IBEX/m32kQ32znjq
dMvhgMZxhagnWnMgjGtF4wzt0ti5IzgVtdlzBDbtMpyKSpBTq5Y+wxoYgXNKjYs9pPkprgLLRkZE
r7WLEcCYctr3czCmFHTTnEHZoUc1yX0+KBOpgSlzdExvr9ne3POlU3m3fWaRTnYY/S56snHO0MRb
BMu77qNNFMV+aglGhcvobWivACqU/ABKVPmt6d/zVW8NErLvSdHVTzTPvxVtau8b7iMnGgbbMuxw
a038tRlBP5vEzwooOJ0gU4ZFzgZDy3zyW4iCfT0SfBBrNBFUllFjxBjwM+xtaTRtJiqaW+5ew8mI
2myv3DYRxn8m2+lxYkZElYGOcRnrJGEM/mlSjbMs0TgFjZakKxFfSjm4fbV1AV4eHalvDiXhqjdI
A2Z6j62JWrOe2MjfLMBNkXSaBiHyxZKUyAoJUEsowpUq9VpP+vH83UiXWwYV8JT7qkw7YZHP7277
46QjrO4L4eO8tBuC86blwRtj6xyb+r0VsdhAeSVtT4c13Ugp2wI6ZIOmWKwVUkqRVIgjp5OSId2K
zNwR5BJ51RlOp3aczHHID7KNo1akvbw8sLjlvh3xMdT7xpMaktwdT+4yPtXQsH5pgjFx9Nc45xA7
yfmFJoWRiUVlziijd2PedESAmM4ascyC41mzb4OfT7sAVfy2cuC9gYSkm8KRtwsrPFutpIojtaCJ
LIfM9IaNjXuG077ae3JOuBSA+F2LWt2qssY3eJODHaDRk2tk4YOQAzg/GCXhoh+KhRJehk14Q9iQ
uCep267pbWNinSzv3gM9tjzKBVDmo23coXxQrnABiZeup3KJh964T935yTUL+5Lki4NCZohW3oTH
NdfMp5AV2dlPRwZv8ugJv1WJKMqw68DtJhC19rcOet8Da4dV5IXJhYwua59F1vMMhn9YzfILHuUQ
TGiQQFbkWwIsqBjTMVPmJUNWWZrRHGkXQcVHJHBKl0Q7Bhk0aIkOHmg83Ns68Omoe8WusDgX6X4U
T2gio0ORjwXaHfftYDaPQP8bohwuJv2yszLgE3QPZqQn/FOUwbtYE8ZuqdGLeiHmfRydgYCDClHQ
kb1UNRg2/9eiFLRXFmS2pnSVKs5MbCEh+X5LaUyiVqoacyRXUNFt57AmY3mIsQSOS2DsA2N8UFi6
n2nbtpi/ZLK7QsGsh4sHfdwJOQ3UgGCG69c0YmDuuVNsaS1gMMpIjE89pPlYTwiM1iwLf4fln0e6
mWeLMC562FsVTv1TExqKhBJbsMTrQPkTmGO5m6CkjhtxgnADdxdoEHb2DtYSHRkHyRBrIClH7YCM
B6jP0qD5EHBv2FXSpgdvaaQoUx6m1iIZj6sG1TGBMZQ8Fa3P3K1pojb16qq7hriTCDEhSNgdbBI8
BJcaAD5UAT1BgiVV5VeCNb1dXgEnWds9foUOrFNBAGUWfc6QsUAoid3bWMbmd9VfVCP9S1u83fVo
hQdD+kE0bR9b8VPmLcN9tB0KUqP5arKkvAwuB0YZmOGdw/a1C+p3TWgbT65jFoCFdBdCM0iBDm3E
WoSxtXeW4ss8c7QOBBIjWK+RXM+1tLw14d7QuDYof3nW64QV6pylaiISR+F0CSOBv3w07c3i9zjg
aU1vlwrT1gLVDSWzV+GjHyaAUXpBecgum+UQePGusvFAqMGV1yinKd4YPQqHvI3kH5nzY0vcbunC
+ZcWzs8xiKOj2uJLekxsqGwqPCA2JXCPSkm34AzpMk76TOurB0Prg7sgGQsxJ8pzyuUVgZVrJlAT
ZV2cO2ZCXUAWb6HG5gcCRx8VkKczZ0R0ern1IHzc6h49cVglMNiBsTcDOQBAJyOYNXQuFjmfsFFN
nL3aOofU/w+KFGTJiu5kTOf/QQzo/6ZxcyEeUJp1fABmwvB/F18mnQ6q2mHNoZNAtIIFuhmk/kwN
uTP8eKQ2mT/N5PKduF6QRSjL8GpwS7PjXBsek04WYtuoujuDbR+oWHDZ0mO8ThS7ufJVso1VZPC4
7Yr9jJqChjT5DAlqkTqHct6C+QkLFFG5NjaQpbgL0aHrr7OO+sonkWOrlj6tNIBcEkNL3ndMBgbt
1LbJmSaM8wLnGfct9Vu+F5/KFHfeTtV0NS9Y//2eM/Xf5YGubhm6I3ee6XKZ+l1NbLNwMp0kH/Y2
elS0c/PNlUPFKui2uJwL2Ar0nXqh9Lz3fss8yNW89qSGzki774/Upv3nC5lYWLhTfN0YWL2/54qj
KsVSQTqLesr+M2/856Z6hIrK2Uxl3q7VphoW+SFtctDp+Z4c8lLcdRxO8VkNmU1jAMgr9wrpiZ8k
oPnn8PM5496a2EfVS0aSYQww0FRYevuE9lO7Q7LwNoakvqjNGAalhxg6O+UWiEb1nBr8LhfHyag+
QN9ZuQmF4KzV0HbSfjIufYvMg4IMzgfSCuqt5sch9fJL0AJFcBrMQxbORxUxrJ5SOcNqaBpI4F5q
vP3t+Qha9/c4YtMg5BCSJ0KFP59Tb1XvWJKGCRKl0a1CEkcox0+2n6Eu69HWT1KCrZ5Tr/7cxI6F
bVttf3/42+tqUw35AulYPfr+OfVYHjM9W7PASa6CDFC5bG+WjY4fYE3njA6QHGaTyspGPQxNKXvJ
aAoP8j0/f8aUfPKfm7gyj4NDvTBsZFqN5CP09G4ugL1oVgY6gFC56SHqbZnTZcjqAqy0WblMF4oM
08VABr+GZ0fKinzu5ws/NxP5QuSYA8xIMzslmohuZtbczLLgbtJE9wK1CzetjFmb0bHgcuxBlr/1
+ns2aSjnMVq8HIjPjI+LZHN/zyyVj9Qms+ICcKEgdc/9gpS5fpipBCHQY1lU+FADUMW2yCjnBPyJ
HOYuY44ddNEOUOUZpLx9CAFgnFX3xvGZjUpCoR1tgoN7q5HJbYMwsTYZ+YcPucxpICUSwoyUcavn
KPIM97+/Xri/y65dwyeT3fEcw2Nu6njmX9XEBvwmw8lZlRhZ85ADbvqm3RfAgs/M3MLvzW+szQFL
WU562QpXA2xOwJE5dnOyj8xgQ6jcj1eqocYQRUZisqPJS7EmdYsDKzVa7rNuPIxtZTyA5F/uuvms
Nkz8+dexjLaGrNqqoZWtmVDWYP/bzRHn8Cq2OMHr9GUSbvY1slC74cyXyjLah1HnuzcCun4MVYSE
tYMFqJ6Cef7jeQu9FuVMmhV55d5dSexT1jLqHibmD6pJIZNl55xBZclLBzHDIhd8fp3xMMgIDfj7
78P6D9+HbaO8EZ5tCYTwv30fs90ltB0cZx8zi7rlQpiP4YhxMIWjkiEmeVRPRcCBzoXTvP35VFIG
xiGekASm8k2t7gGeYEqLhp3+2yBb76odF3DEHaelPZlFnk5kVfNCndtTv0ngXq9am3nQLy9xh253
RDFMeycfk20NrommNHDKVSSz4PzG3/79HrClsaLEI02CzJd//SGVPvzzTNOwfNfyhfHbHvBTbly6
aOx9Aayzyb7oAxwpNdR2lsrIxPnHtnrSSyPCIhAdrQTT5h3F7Qi1l569ot7z9giu4cepzbjUjuDQ
iQVjoqgHdJFlMmEZxvTocjUK9YQ7jZi1w51c6qAWbkguVC/88jPqyV9eD3I/AH5XiG1nFfG+Roq1
t/NufJ/lKcaXyHrNbNM5ew//w66Su+K3XQWvzLANhGm6aStn0S9WgMCZU8MfXGfPHTI5sqTJnkFJ
kBCtZ1/CqDFKENrsmN7BwpoUDb3/gr4bfBUmswAAuMV5GjM5D84rJqqPuB2wLhT0Hv3MwvjrVsQo
T+FmmghH4NxwbkIO1pw4TCqSmzmxkGonFOqdU0p1j3zVeIxisfzyk/ITfBK1Heai9yJLXqMocY9R
PmYEKPOUGgz68au/3ztCOkZ+3TueaegspE3P10mVJV71r5e2qkOAO4QBAueuSLY/b8zqZjuzvY40
Ksl8b+FCXjn3c/UzURTllNGH93rioKf2MPyG8wfC45BxJMvwQigtZNk4aS9q00HxtLGjKt+rzcpo
BDAM5Klq06jm5SY/CJPi8KKe6sKP6sMwQvznD8uS8dcPAyH348OIBVtutAsf1edMZATLPmTQHU2a
k7GI25cYWP5+9PHMTPXQvuh6j+qtNt6mtTuiAphvpeM2z+pH+1akq7SpSeWWPxomGIlnM0TrKT8o
x7KFWk0KgeWr9gBkvB7N/fcPKkz/4Jp+8aB+VlTITqNsMo5qc5lmcuP1PtioTUMbQDjgf/r+SZbm
mc+0dtVrOs3U/d9/6/7vlw+uHJ5nWLbuWVjpdOu3b13+Om+awpo4pgIuskBJoYZEqoJbLX7fsTSg
+IKYFhViimqVdPinCn3nrWzxA3AwwVdyu/J1iALWjE3yThAudsL86q4LbTn4cIFdE7A7qlzyxlV3
Xj0a3JZ2JQkVZoLMLA2yZ4QAw10NMH/GO306e10YGQR8+QLTzuHeyKFrq8+xV29iXKnHWsZfNRxW
t7G2Tz51LRDUPFWZZczk2072nnyOmKTiGms+RBNvvKQ6rVJbKh9/btbo4TZ9UlXrWtp/v/v1NCzB
atOQj/T2fbfUe/ZYgtOqrt7Mg4Pu12irTVctzwS2lJehrO0bghpWE13QvMX21KAKotiVTUR+1fbw
FrXsXqLY31PFELuevse+bUgzGwr0eJ5MO/blIIqI6ouogRzHIzmJMeKUVWySOr/4RcdKGKzOiXSf
H0MRo9xWB8f/+jz97/Br+fD95G+V9/JzWc2g+umR/3Xz/76N07j6+iX++H/k2/78sd9+avP8Xy//
+FY2/7g+715+/8m/vJHP//H7Nx+7j3/Z2Bb0n+fH/mszP31t+6z7tytU/uT/74v/+Ko+5WWuvv7r
j89lX3Ty08K4LP748ZK8bXKz/OU8kZ//48Xbx5z3Xb5++lj8h3d8/dh2//rDcv/JndbwddezBOtt
k0nJ+FW94vyTa6jp6b7l6I5w5NnGqq6LeJP9T5cuB35l18aNZLqcaG2JppWXrH+yAuWnPUN3fcty
/D/+/Zf/5Tv6+Z39A0zwQxkXXfuvP3Bc/uVCzkcLmr6WyUfSIobYIl//5TbntXMl6iAzUHeA2iCV
ipREjBsYmKnwV00fA3qgxeTsPD0Rt2QaKX4U08FCDjmb2mviTrdkwcBsjvOq8tuXquhPC1TyHVXs
1UzSE4eRhTsMw/AcERiMpDmdgycmxtUWl/VRSyeDjB8DVvkgrgahGKmLXypqsWRHVrANnXznm51P
Qdxyt7iqsdoB9IHjsxz0yLwvgtpjlgUhdM/epFBkfnQMPzuayKwghQG70gSNFZACmV0V10K3vjSG
fqfD/SnFSobHSKdtbYACc/LHKjXbKwj/N3UVTLeYFFScafbnefKyHcSBddVn2N6npdoS3Y3WoYDB
KMoKd1cgNmGGj9fNxbIuFiwQPurZxKV3O9VncmvJO+lSax/1p2ZuzHX2JYAAvy6crtt1c4E4wCrM
PdyPlXgk3K68kPOIkgbw9D0qxBVuov2C2OEdEnhtP80NiQJFrH1K2oOpAdatjOChsZKHNgaAKjA8
k3Q6oZ5tUoPrqkOCYP7Or2KByWvn2am5cXqD8nUuolM++ccYzMi2a8EB50CPCZexAQt21o6OMT2T
wgKors9rj9bIKvTe5nNo7GjxYKt3zZMjXiLEY3gEuKS0TjQ9MQVBJYq/KfALpIzh9BRnIQ7svvqQ
dBYY1MK/Dm+bhf6dVl1d0YAujLaT1Xb31oXw2Y7ZSwwjjDhqArp8StSnLpDCdLPc2Vr5RrYatknV
X3WQZ9umteLt5HUfOgH1JQzn7diVSH5nDkh8vvuYKcWaBsh10kv9SGizvtPLIHs7WO7adLWX3Flu
0EbbjatjsclpqCbAIFs/159Gfz5F/nKfgrzBmsdhPGPnoNt7zI0IZ0pebXLMULRC7PukNSds9i5g
4OFstJEp2zsv5ri4a194H6O0KTdNHr+hsohSMVxeC4B46w4kNAR7DtO8jtd4WQQ+Se3duFTXTkM6
HkHUJ0suCVnOs+Tw0GZE7KHc5G/S2vi1iFqBWjdtEKJ5myXy7gVC5S1exxdRk/I6AhA8zJZ2zLRu
JumTLtdE6srB9cKbFSOyAMSwrDJ3CnFNmGsZEIw+sFshYyfGE1QVxTYcPmX9gTor2QiYDL3Yeqns
4sXRCIZw8pDbcsTd24/wANLmreIKThdilq3f8D82kmaVdoQ8+VqNspAvhu4C5vfgoeLrWNlOzTmD
u9SetHE/1OVTOsQ3y6/dx8QgUid40dMCk0+ZWJi9LUQz/4+981qOXUmz86voBXAi4RLALUwZskgW
vblB0G14bxNPP1+d1oy6R6FQ9KUidHnMJncZZP5mrW95MJMa3rrI0/pDU8RfNDuoHy3r5EwMZrVC
jHuHrX8wLqRYxE2bhoaYqCeKtmQZzk4yz1Z8bMZD2lt5MMSEyNwMMdbymN2gto7tQS4DYSW5e1i9
i+CXUg5PAN/BBAoPuwu4J/apNNlaDvW5sLhr524PyaMP60RQ4tSgHuyexAIDd2ZRexw/PEZCkYqO
sMJf4Pr4gBLYP6TLKfGY5ksrOyL1shK+gRp6nH2lba0/TeLPCMDVd5iQRBYjcM5AvCFTnGIbrjm1
Ek9ee3G4rX/rZnIj0MpF+HrRAUnRlouMwwna5gMfNVrOlqLi4rAC65JMattrE5W2zEHZ1STl8W76
VYbQkQnXKUf3BOfhogXWnxHr8M1V9Cx27eQhi5PcH4cmOSKPQueYZgcvk6CyGHc3dgOZnbzohpn/
prMdniAT+DpizqBJDpyIPvCTzKfCbHYtGKfUptKrt/F5Nsdv0xyLIF+K0DCGsJ9JsyjzrICqnbxX
DWvty35rWy8mKDfuHlCOT+wlp1PWSARavfWQdxtrbCf/U/X2R+I2lt+6RR+M8Hawj+XNtYmkwAJx
UrXW+6r91AvFm6GJc55zVeFVhhU9hNwAw86DNAwCj2hT1QY1pOwAQVUL/7g56RoCWOQa0HEzT/fZ
6F/cyxS6+fhqwajy5eDUEbDwh9Qq6POG7MEs+jzqbQV9zlxuJvapBZ98XrOCsir1YyWE6m6psUZG
ptBX2ggJIJ6ktDdhNYiHpLJcH9/C7kLiq4faRFw/HdAzkyrhcW7nF/dDu35qA3mivY5xx+0mddND
mmomsDF5kr/zRdBW/FoTg9+DBudm2qACJrQgo8XrSZnPR40dK59eK2zNEab14J3aCRUeW+S3GJc1
Hr9NHrREYsl96xz7FWbIY8I9zI8gN9T0zF3hArtIAAShamkhyk3dHgFz1KBMvJXYAAleiGpCTaMZ
xYpq6ZEtm+wOtf6SMVWF08wgOFYdm9MYrYwRs9am8wWyYB/mDEF987g1WBFozq6aKeexGnluXnQ5
dnfw6tFY5HyG6pTjrLmOScpG9tLu3Kn/IWXMgJ2o7XKO/0PVkwHjVJiH+wQQtpunxW5Sq0W8W8UA
hsCDsGl5zi39d4CnBtwUYsGmJc9DK58KSNzT9m6YyZc+u1cCN6KvDTYC/mJgq75WwUpwPOyl+Vbv
9PNMKBdtCcdeWiAiIYsdNv22UPF437imU9LhuHqYP3DbNVQy7L3GyJRM1DK6KJ99DBHXZhNhkDkb
vWClm4GZiVfF1qZhfcPq+b3wMLguDi43LedgdO2uQi+Z+bbUVq7Vq8Uk9rZgBsu/abnnrFr4mz1I
39UMLZrQHyJUvmEzYwelYUdug5DPojK5Givn5BUStWyrvzFT+nXtbdhpEn+Kux1od++svOGZW9Jj
wdqeURbQWyI1MEdP9baz4CoGszFpgQNKJJvptEc332NSjndww7jpeHGoayl+WpagiUX8ChQqyKy9
R6JLA3G0Hg9rO92t28RKWOOemKvyCQcbotrUfraXvAt7zXxlj0was3DfnWLJDwSkA8XtCjMCXQrb
uY0jXLRZYLjbsXRIUVEZmisNVdtSwnfvMPOFKwUV2sdoXdJttyy4AFyt9ZtpG6lAi59+0CFA6Umz
c/G8WZJXh3HvfZ1RLbqKwfYt0jjg1BS1AMzWaCo2tc+m4Y6Q5L1Umrrv+8RnWBX7aSZq1Cn9ddu6
3p4fztMn2W/j2Wq6ARUW1VaC9gv3mRHWl5xM28VsWCskE21ztTAvYab8qtvFrXKKbaex7M910hOs
efYI1LoMKclEPq0pIxccmktHJTsav22plD8WutijohYEwSTIxjPwqRUiJmvpjyKPn8AJn7d1Lh/m
WGS7wiZGhT1tKDPu0lor8qObIJYQtK64llFf96zFE5Mcq43Az6QU9nUCGQN6i3dlDgosiKr3hUG9
vKScdgtQDR4UPvRuhiGNvTdaTPEeE+AZLWxDsCfN1/TZc9BiQuB9QZi6ni2TEsUcPYCesfVYJfp8
rHFEoedrdgBMWW4tGcpADn+09cC5Vi8sYYbunMW8LeZLiG8LtmADJg7Iuz+u3S0S2SmAV+mFHRuo
cMxhZSFwzE6d5ey91Xjeqjo5uAq1wMo4o8q5x9mMkdQ3z5H08heHqKm/B6RljNBpcdPI1AaMezoM
XFk7t3bTnN5ilX+Zl/TBTaR//lY952g56VUWFRE9N5OpOe6E8srrpj7EmlaFs9VkjyS6v7nNsNNH
gxX6UKI3STt24erm3+/X97/NpYcd/nsT/i/N+/9r7bpDs/xfjKj/rVvf9b/1d/o/SAH+rD//ucu/
/LF/tOyarV96dk84rnlpw4VkNvyPnl2zrb9sxsmQY+j3OFFov/+zabf/AhLHQJRGGqwRPmC2x/+z
aTf+0unzCQ1waLhZQVjmv9O06//as9sSQo1ksWTapjRcNtH/jVITOzByXBeb+opLhvkP5UzZKOzX
6zmZ0l2jo3Lph0/U/URimuy7Kus0aZMRTAi34bBv+v9lMKgzrviXOQJ/J8fknbKYJCARwWVy+e//
NEfIhe0Q2LTaJMcAOyxLgvlqVnejme6NMQH3HMgU36yZc6sRve3tZ9EyD5g/e4jkG3sZn+Qz8LJx
3iHEw8SIcJ3GiXbfK98K0jDmjajuZkwOq1m9FJl6l4lKqdUnMO02qi9K0p0cGjhGYx901II7b7mc
CZV56yY4tW0EFz7yuTtpWqGXfi5eIgObYSNLe4+kumalOaTQTrorKx/eyLh+ViYx4l4yn0ahx7ue
qcyeSEAwkrhaenhISpyyi84tJYZJgcAPB6lVgatIR0PloDVgvkTqPqEox9k+MnNs6iWQcEOCdLia
PZKgOtSb1RZvUbx0V3UV/+YA9rfiYbEOcz4z9ZfGNcZj+0aZcOAyb9llesWOU2M934FSZwHvVybX
5WzNZ6tIH6AZqkM2V9o+6bsHKAL1VeJwSGNUzqIEz1aEn4Js2Baqm6D47on1CjdErj3FUoC0gZhj
TAuoKtQ9JMnXBg1oNLnLuWqrE3lnNT3GhlJVeEGzhcDCJkRAVD5ePxV7R7HrSMCVJKQaXi3rS2sQ
EJ6DLAwL6qOQ3oJUvYmLdEl3uT2dCYOag3itC5IwyyFKEg0FE2EHdFmRUuo7q+NPdov8RopWcWel
Lr/OEcveKu5bxU7S1rw+TFTx1YxrZA+VvXPNS9qKVTwQn/ZSs1w5L5gnaDkaLQSawLiiAU2nF3lU
wWicJdpQ1vR8zZLqnJvbR9FKj81xh2xL+VsmqPrRzPqSwgwht/6IiYGBvIvjUjAkcQv6IlnQ/1RG
fWVvSoTee+o17V6m8ifBmo56dSH+hA2MkMuuKw1CiFf4VZPZPfSdCg0XQu8iTWgtC59AJhCW1Zn7
awwe6Zt8/wbQQQGDrJrqzUwJxh0eLder0RQqNJoJlv7J2dF9nZfFeXHt5nuVRRq2tpqOW7i4b85k
/iaKNHTLkU1QbZEwi88sm7YdmvyvqmD8NY39YzWnH423sIK26xC36w1uEEHb0d3z2+v2oZvSJ2t0
HNbP45uerIe2ce5gUgCVHmFv57QkOnJz3v1PVGPtcTaLkxZ352WSl0yH5GOU4mlz+182f+JuJZ0L
zFtFw+DP+iTxBqiTTvKBMmebwCSSkUUDfJyrk5WaRaIxp1dlEOCrieo+9kACEWlHPlY8kiEGRV5k
h3juBh97uOsn2EMuKmvKoa38Vab1Nc42RkolVwDC0AZN9wfj+INdr79DqTwMqwZZbNJ80MQnY8p9
SZjjdEEris3cESJAeF7KBy55FpgM+jjxQALFAo9NcbL6dMN4Tsjp4pk4db0VN45+8ECg+ZNlY8a6
nr0Rs76Lr9s4MFR/pRyJiUPabT0xyKKjGtMtQHaiwz4JxNule7Ce2rV78VTxM7T1j04aBhpwDFVb
N/tzN4Vmkbj+RAhEYdZqz8Au3Go7JBIZUolZ/eI8YRzLfCyIvSSci5TSXd642I/vN6cnOonhXuYY
RSj0G8uLYQD11QeQ7gqe+JsTM4qshd3yHFWs5i292rXzFUdZRI1Zh43tQDc1tx+P7EUoKF4WGYBi
dy4ijl1a4DTLi/iKVDBQlcodX6d5+YOIZ0+eK0uWLfnN4C75vbKfTRPrwbze1C7fZfhRbdCkHJ7k
sB0mS90kW3HOyuHkGvptxuQ1sy7yaUSQGo7ryNagJEFEBJGl7aAGANYgqSYkfXa4q6DG+IXtoinS
tl1VOIeuTwFNkGC+KLPbkY18yDSa+NlwMzgn+cc4LGY0gLQNjBRcEPMvRFNLdnRn2EFQqSrtiaCM
D3DXHSuf/jHpNT8TzZElod+vHQLUmgZSWVCBZu+unbyn1gH6PKdnAMF/rOVJ6y1ic9uHmjeHrzNq
9KWkCibPSkVd/acaGG90qudOWu2TY8UARfCS9VvC+nHCSj1B/thEVr/Es0ufWHT8PTqUd5lyr606
P/bJQ11k73Kt4H8a1ZHdOqmCbUvooQp76mecv0ZxcnRyytU6qSNmlg5vCwPWook0K86J1rD2ee2c
s6Ylai7r7qwp60PMdE+JoU2RsJNjMXv3zjgCCutRRTa4llvU6ie9Sz2kzCQtFNX7hH/mfhl29TqL
MEUfsG9trvZh+gKOywhKVfUxxgcxmDYD1MxyIy97xpBv+mQ6/AKmOTbJ1gTSs9+GNG+eS3cW56xC
sy1K4adk1aGck4dtG98a2/LJt5pfibE7WKsq9sUSQ6mjqyJaGPK1Ga6paeyN+cIxEJl5lXmYvIRw
rzdjNn3XjRMAOehdWiNHP1z0aueRhmiX6tH2DnaaQDGHahLRUWr92kaKCSnrw8gBIVRgoI0Lpw6z
vqyPZTMBGEbB5BsmcgCjz48VvmmoA6aNFoDuX20WQwsHRh1AtVX78PJxijI8Y7vcWJ5mKg6fcTKz
nmrwDq68Bh+nQcJMb0liJ3RQQ+ekAzAi6q+LZoow2HcYfR1CkeZM3I2Tc29gwhaYhp94N/kiusV9
g3V0j+Hpx2lHXh9DPIKIIzOfwhka+g7ueQ9za3MPCPMT3xuFEcBPeKGYQ+GJcyguZxd1yrPbYif0
dV0VYYogONjWBhtgvp62Gusgi/kr/Ff9VV9q70M5lyf+vB5mOchagt/uylQ3GJVd7CJ2l6FvWI0A
J9yOJ37cd4ibQTeYci+z7DFXE1NAQRqj7QAIhVrq+ZO7oujVVXdDOVn5uMQIKTAKzGyY8hiAj0lD
zWE/VGvzZnn1PbIvwRD4xnKX5kazy0+3zzgATQ1l+lQdF4/Jj+yOerru8tIlDMHiihJt8zgQWDhI
KwlszS2jZY6rYJvdJJJthoO4w6adT1oVcb8n99mynQRfz6OxYryxZ8RNHQ/AoG90fK6jTq0sDz01
amRBibvyRsYm+oD9UjdWsmZF4U9Jk906C3lyhcQxi1Z+CzGYwg24/KOjFbvZcKwa47tm4qfespAE
eSBlKDbjaVHEAVlvhlHuV27RKO5RYetks55RHp7QlYN+g+fDeC21s9DtKvA+iUHkeyKYsLil629V
QcRnkt1OLB79uUa1x5eZVQ8JZZWmHUXSB7FDYlu1WNfdkLiHLDVk5DKYr2aiC+sL+ShPn+141G40
FmDxBHB4XecnsF8dSeBX0hqg92iyCObY0XZw289r1TJswa2TXJL+xIzMqfMMWF0yC7ONTY6yidyg
c7kiGQvUZ4cAlvXpsQNYGBg6Q5AUilaYYH/eEX95SBYF5KFIa0Qv7d5YJdu3iuK7Ufhqy3Hk4j7U
07ghRqy2HcIz4p4c+1RUBiWa6x40apEcCnC3pX+0bb5WqckexsDpdvkpdlcyX7loNWvGMlUp8F9t
uHOV9bRkjngYPfHVxGuxS1LmQ1lO4gurxo0HBn2SaKCr9rHlE8JgHRMX2rVWbc9zKzroFswYLXcL
seyWd8nSfMYt79Xm3IupE6w4neEGf33hp1VlHKtEg761gMtTBhgdm8fIy/+w3d9Cty1gNls1ewVg
MpevJ2+v1raIbMLU6Tcq5SHdc4m2NAuZX5iWgcLlxa5nhBYFE1jqXgBHYvYOpO21lHpqADBFQSfc
+vHI20HUEY6JHbQrY68lFDVbOV73VY0l0nMedczVb7n4bszyCLisO2trrV1XLUlWtbeROJ4bT4sJ
xjDJOkqJYqivB2velSX8HERvxaFEHrFbs/l72wb9thoISG7zpd0DQWIWTAJnn5cOpP+639V6j88S
AjsIkSYSBuJjtVAX6pBqwkQv3xdReftah+MzbBtbihhNac0mIbC7RYOIJLZr971b0pmPe51Pnshu
usZebx2TYApA5C/14sFfd2viwDolr/tF+8kNl4TX0toXINqQrgI5WQm690kbcUHjz+Irbp1zv+bf
ej22u/yCSKorrQtMt3YuhEfrbga0uJbG8tBj4sPF/8h3R98j741EGydXc4dLU63V1ajPn7LuGFJ2
BJIJVLrXk5rbQymcUzHbhNiP/dVIGR+ZjrR3c1t8c2sPx7lfP9JOpk9iwUnafrlEJRw3ld3Qtrrn
DVO4xxsTcTZ0TOzQmhgEPl05EwHXnuABW0V7E+tmuR8phvYNuDv27Cl1Vee9sy+1XyDxfOcZHK7N
ufXKqb0pUve7zJYucF2oLkM77wBLB1IYBpAcy9gzzkVGMHn93rDVY7w102Flt6QBuvL10sBGQNpZ
AZqVm4s+hAJ0r2fSuZ0060/hPED+WiiwMjKk8+muikGRTGvGGSNvgA1gYDG9sOiSkU/CRFd1lil+
UNOov3tVGVGfMC+0bYewo4Tktbhafzr2PGx4mEU4FLc4XuvD0lZpYCrdfJSCFSVhFrssH8wbnipf
bTWStsp4S0kpDMH4tUIlt2Wuy0PP0TDMK4GKELOYY7vVwopES6YgkSypmKh+sjx6bWLfdCqyGVrF
Uzu13a7Qx0cl271NThtxA1VGR0XB0GTzGUmZHa2tVR0YJrA2ND+KDGRyIs2PUQcBVHVPaop56FEI
YTALtNbs7rkPONSgWwUW1XBkmvrMUcVDU5iU/lzklCCyT3EZZbzqP9ic40g6DusJ2od9URuPwJrP
xZKeNINVu+izGquBPfixK+V+9nDBsmBb4T8dE/DtAGOrA6NNLvXJnqIp0ala6ssuqujfmcR+F43Y
bkTr+TNVYgdsTpbKDAGM674jStZiG5nGncR3jiEwWqrqvSFnDNtg4NheeUXMNoYqAhXDuBp+wUYI
bsvikpB+NTeTdmQx4BuOgtsVV1QfAt+jWjAklxnxcW2S7Jp1VdfdnFMVjOYQok08rkpQA4iqBRI7
ZDtnNjiLhXuujfiV1/swz8Oznff5YeBk3Fbvxo6N56yon7f1EtjqesdJTYzXGKRbM3fdajzEefE2
9NqBx8a94tcyV8jZ7+rGuItj5NH4I565TusDuXOEn1IqZKizkTLru85kCUcFG9ktL3UY+y9NJQ5b
MqIRk5nZVJpiFOnw50YrZsQLBzQ7IPVHGtZ7L0jpSXexiQtYRo/l6oyunwS299rpy0BqzNRJUqAD
SpicUI93I9UCJEtm0mnyVhHcpTXkq0wwEbki4quxT+6lWf5miUCxTw8JcMdmkt6sdDPLBMylqe56
giSepVin64kDbkkjuU3wIynhc2hE+2nEoABK8w930BA61YpAZLGj1KtvdatLCNYE4GBpeZjkRRqs
3B9B0hsfHKG0sYUt+FRIbKTkpqLePhzROveu95zn5rPeDIQ3LiawgFmGFOY1TnebCth7KibjMYNf
EqCPva8wC1bqPFlcDqJIGwZVLqoM69e5sIFiY/SnbWAHCW5N9dPJVC1KPEaP8ARI0EYI79tZIq+q
mupBaw+rlF7UdHYRxqL+AMVdHZn4832iEGEB8oQwv99Ns1YEicNYKwKKRGivg+AS0PDbYBGw2iK+
NyssMmXPyrjLfHou8uZ7OxKD8Ztg/2RxO4bxOmekhm0X5RJHBYmzUQfbYtU0IPImhJdq4MA09X3h
Doc48WjjZ/JTLOtuwRIYNNDDjlxa4g7/7x/OpoNTQQK6uPzGfCmfF8+glUwc+lGmrX227DSdFXfT
VdjNpRmoFHZsmSZPmSj7kAeeXedgm6EtlpcJI8GmHHED+uLHlU4wDUL5vaVRDifUyzj4wQcPJJls
oPZRgvHdf828LeI6aHeOc+lie+deWTLaKiyC+LXpliwyxAqst8BHnAd9zNN9l1IPLbHhoA0jYxiv
UrWf2/m3QjTRy0QLEfHvVQ+phsKAvTRVjPQywv90NCS2wcYm9tZQN5jeCKMZDiZGV8BvdgYBjUjz
bE9hGJgN7ta+aq9iXaQ3UwZ1qc0y1o0ecqQsOzYkXkIHH+5altyVZ70AqjzHE0Kky+rMtDxkcdmQ
MeygVzLmdc+cYvTj+DMZO31XCVcLk5nRtWst33bj7iR5r2OMPpnY63sp9VtoYWswmXgVe+1uHIdr
spFo0VYe92mBskGtTs7QwKMnm/4rJ7vXHtz3oe7uB+CkZTIfbErDZWRqb01e4M3Pi80QEAXeM3/t
nYUqTLnrQz7FCB2k92dMxLkGSwtj1HvTMJn7omnRY8T3LhQDlsFdH+bkwPao6urNu2R/uJFhFnfZ
0l8tI8kjBC+aUiNHSRcuJk9u7aJum5DcBREhYj1tJvO8OiZIW8RcNBdJSG3UCu8eoeAy89776Qb5
LOJAG0IGRNYu3xO+fHamjpijARFLVcRPUw+eO27YSKciDwiW4ul+3LLiBXi7sWl3TcXYo3RfW/DE
/kL2mpddD2aKSbZebvJ2PlZs9jjMtZ+Bp0RHdzI0Li+2LSM0BIxtBTobGgzu0U8ktY49M4zjf8CD
eK+0+NFQ9guHMg23sieAaQ9YUkEj69sJtN8a1tDa6s14IKd4a+jykz79TQzvuSi9D2MYj8vg3ol+
eWBH88AqfA3ygoB4flXj3tTlY5s65bWjQTfWL84SFf9I9AdM17CXdrIP7LjniR5pRW1izJrUuB3M
UkVZxUzPLTNGtUbzphcMfQRYztu2RaOEakSVgiciuWM1y6d9g6XkZW6d557cm1DzGKnFSUNmupIf
uusdNL35WsBGggtm1TiaRAno1j3LH3a0I3e1NPIHuWqhdO332Lb660EgB6EmkMxUm6652iqGiYDS
KLwX+q7Y6G7MCfUHJEDU6Cl1aZZZvu28r0jWwknKi4KpKqJ6sV5ny5CkBqhfrkYnGufm3lG2cRqb
e60hB2KWf7rM+53GeQ7JmJqCBm1n4057qASY+hOHrUA273qtuTYu0k6g4eogIQz/jYpj6owvtboT
nvrI3Bz5hKw/cg/i/2R8t5jGw5XZ5SVMJvO43FX2Rxu7D4+dFuzwmezEizQaLXswsUsp+tcFDWWJ
Qm7CwVazJjDsHi0+ULl4jPebdIs781xXY7Fvq8bzW5l+jfTGezpIsCTmwWUhjAk/3vEhPyUL5m1N
G+qrVgcEk0r8bdpLbhQ3MeSDg1lcxhmODdWM2wm/G3iKcXYOi8vQoBymK3OEQmhBIjZXeS62gwVB
9jzpJJyL2NkvsbiHFavfEK29r+f6AT91FiEL4cp092Oc39cXd3ib6ctl2Bs0KI98zQIX1nm1y2hU
3OqkpIV6ZkEWHyr2A4C+/v9eWV1k4C5r1v/zXplVep9k/7JRvvyBf2yULfmXY9geom2HnbKBi/g/
F8qW+EtcVOAeO1PTsAz9f+2TLfMv22WZ6tgEuAkTnt5/7ZMt/S9hIRgXbKl16XmG8e/skw15+f3/
ZOchiocISnTmlmGR2smPu/z3f9reTq09OW0z9FGb1Lc567vLaobyc6vQmXpD8qaYdPkTpW/omKDe
/o6JQIa3NxYN+StDIlnSYseW8dTXyI9IEdcvleC9aTMfhy0bkJLHILtnZtTpxSe5308O/fnJhh8V
NyiGRk6V0KlLNtZbdqWrnsPrwiFPUZ4BxXzvho5nRYk6sIz5dl2SH2vO35Fc72Vs3+nYM8I6YyYO
SpwfZliRYxts34jRwEVFMnZl7+luLlpLCuTV3Pa6ARu9WVNK7vgxlcZbfZGQyBZirn3T2cNr1jtX
umRhao406AbUB2qBaCnVfpZUno65nlzTeawd7LOXfxATw/TB6287Mu0oocKxUI9tq+4ZNnxhtb/F
mho6C5iyEXxNV7zIzDrL3DBRu8BEvuya9QpEfgzZevPgNj4Q8Xcw+NeUQlzZ2/aiMa1edXFSXXll
q4wZy6icKOG6ztnEWMYm/dSKb2lXQ88pwCQMbePbrnPEu/m+AM2PNoUbNVkJVyoYdBF0CzgWGByU
4UlO7BTJdK8wQg1DGyARmwOj7b8INrvDrv0c66yvoaeayGphEI8AeuoOHD2BpY1JhkFpSHbJNdWq
TFuTPLihCYqCgDM0SZTlBOlduKhoDZEEuvE5J4GyUffIv1nxNrMRtDp/dDDiqx4wdktChWSrgAYe
+WNnB81csv9vrsxphUTIhJksamTv0cwAyt7S+7V6c/LkrpGBOyD2d2S1j1tWpyoWB1NsT/liPDSa
sOCL0ION3QMdVerTy9N3ngsJ+ZvV043Zz9exN3WHbCDxoCVKU++Q85gMdh35PbQGsPrkqWHtPief
NaJc1sTFAaAmTRw1kYN6wbUeJi99Ka2S/K6Vgc1ymTRe012QEtg/u8X6YhbVR8mohgk+k544dc8E
scGe8/SXGVVl3rswdYdv4lHP7lo/s11hbHgxq9JjtEb7Hsv2UIBOglO4fWdMH/xLPNgmuify10xq
dm0u/Fj8QfxbtdNOWzx/6ai/cJ+8ZiV0tnzZiXKK/T6v4cvArdbZ+lqqedVbGaze8qM2p4Vsmz8z
5XjnXr0y5Zepey+9prpg7fVbg9k9U7LtkHpOCtlxRVOuUD7NWulPqQ0kjARwPsHAPXcKWBZ+A9rj
Wf/sVHMUlHGMi6cvR0PTXan4ZAI1gjBfjS9ZhT66hmHguzUqkna7B8a1PcALvqYE0XgNSRI2RRI5
HjER8k9jsuNKt2LioLoDvTiHZpzSJ/ChPS7uTO5PfnEny0eD3hYivTgsGliTvDLvTQ1SnVRU+WXb
QGHTkx/Etuzf0fjsQEF6S2vC8CxPSVbhmCDnqzStFKeD95YzcdVL5Hfpym4mhx9dVoIA4dTXE/3U
Dcatt7afVjrKg8MJBq16P3RQiMnO1ejQsj42wqlqPqX4NaS4cTfo5YmOCNzQtnByjU8Gq19QfX7R
yti+qfUhf5cXY5ouUFbQYsPXxCHHTOvZ5EAOga4gVsY4RwE3WTe8x2O45YRpFWCHL7GAQicGvV/K
TzODsxRXZ5smKADWbLCL0DnagdpNGZ4WuH0PGd/xYMhgTiLrQ7IdzXRYP7FoXWZQ7k+ZWIjijOmj
sHhbqoXVzMw6YdzlGcLxLUtg6a32k+zLb4KYvqWoVsIdt2GvA0wLYHz3cUrA1sDceJh3qIZ8J803
H/GHxUrVABqnveYxrU/CndNK+xKYYiOIzdXJbNFcmMs7UKq77TLsIZ0BB3z3Gy/To5jpYwz5rSVe
G2SMOfylB4ZgkBQ6ksfcE9joD8PQ+MlwGHqoGL3jlcFWA0r2UrQJkBfisf7CBJizKPDNurs2Widi
r4dcw6X0M0gUnqmczJS4YNEsuW+0IPIWLydwPH++hEJoqtYOdlf9SRmtsQzgWLQt/HiJkO9gozqo
IbjBh8GKmjrjhTfYhaxWf5EwHRwAsn7aqwb1Rn4iEbJhXca7XDFpFnzBtm5lQ+o2oea6rs9Zdg00
N7IFGL8uq4O6aIqj7tlXmY1F0gFXSsxrch6s+qWpIFk1kIwiWeRj0A5Z4qfLgJy6znzByBrq3wp9
LOdjqOwUJg4hQ/hDonxbHmu2kEiB+Gqa9ddoVdMBbIXy7tk8grLA9uAIbX3MLyB10luseqnp3LAa
ZIrLIZ7bb9K58TDw5SGA6Ac5KolhGlur1fgdsvKF4F/cK9WdvV2y1hVCXxdeYqggeedoYwUPBonv
gJ2TdwwERJOy3sXOdliUuumQ5yxLFvYwfUO9cK65mcnYxKse1gWPoxUXFcprQ3L8nfuuGl7JaXss
+06+i7Q7tSpHAdQZvkZhEvRD/ZwkGWalldAR22JmyXFjlaZfeqMRZrQ0odySy2Dkteo6tZtL/O9M
cm6qWgdeGrsWiCIUHUQYIXGwxIM2/vkbw1Bj+fYrB3paoaudPdRyr3c8tZvLZEYyKh+pniI7Xlpf
U9gJtpE9mEPp3rkd3ayJLtnLjoQQq32nJxVouSwcRJLtyHA92Q0gMozLfeCK+d4tzTiY1PLs9nyq
6BnA5dicLJMewFpGqu6uzyM7E+fv6QvoPklHd/kko6FAgVxTzq2bVbEJx9NsxMPewQH7H+yd13Ll
SpZkvwhtQEDG69GS5KFM5ksYkwJaB+TX90JWdVtVt42Nzfu8pN28Ii95CBHbt/tyLq1hNTNu7aO5
5oCQ6nztJOGN+sV4H7TGs9OaDw5I461nWM+VNQLdquwnkQ5MGP17MkfTxrNb9wRZ4q6hTOQYOVMC
UKE9BKXwrkaT4byO3ksf4xRbGX0ykDDaojsmLo4vpUFT53RJsz7ifmbZxU3LOVJRmj6TgOeE4+In
LPxXbQT2HiUdck7Blz9j9TLmxD2B6nZWli6aB1lxW05JMOwbiw8m97tmbeNH2Qfy2+jq5BJ4hNwq
QUjBTd1fITTP3cJDkw2TfDlN4bbtefJL3GDSFC+ytut9aJEkYcUW4fpT8mw0mOOw22XbKCHASDr8
2bEiNI2hM7fO4oppJD9RX42P6HNUR8G3c4oYU5pPlrshsYhJGBF2RSQKL3rgv9EY2NwHguyegea7
+vvbQZo/NqGezTCwtjOVwV/wsInjfItQxfIm7v8MVvHNHqTdUt9yl+ezWFE1nm3jCZ62pzkk1Ug8
Jr5FCiHmVdlTUl/HyckrB6KZ6JEwolkPkCjbeUX0NVd5tk4WD1bfJ6eAusLziPQRG6BGC995aISY
VwVLzQvwC3uVRPa7SZ/OunGqi457oKTUys3k1zY1bBue6Z6xi+rwI5npwUqcettMJoLIxEY11Rs7
4QkzO93FIrGSKHicwTy8DbzReRu5/ro3EO3xuRTc7ri+ZWLt2ICKgxLV1lGut/JGEneM0siBYfRd
hBQ2SSTGtZ0nSEi26hZfOB09bvinSkN3ZdSes/aKBFIRxZ+WeHdm7qDJRL9d6t6srPqU/RjBvdLv
yobTlrBLXSd1hoIYYkVK8/QxUkquzbYjvQOY5UciXciJxb9d2cE2HzUXjaAF0WJ751UcYE31If3Z
3YoasMYcQtl0tgDu7hlpZljKHAn7fjrSU/GK6Zhrh7Ag3yxvyd6cDiHrfDbKdbOOSljqHmxe4ZQE
0EfWcVrSaMx/z1XrBFQghlQGzTGrpyi1ELzo5M24Jca4/Yk09PLGFNue5Gkb/PSF/pwLHtIFzL9V
YhivnTc/jkb+a+rf5YR/MUyr/tALHsSjY04vefUhvPRqKX3X13hl3eDRWPxczLb3DIU32/P+1Dxu
WCm6y/lBoMKwzWL78jEk9tWIHw18U+/ShmORyCC7BO30GmbkNCK3qdlOuBta4UbWSGpJ0H3DxKgu
Y5hfAbTzaqgKxUFtOKlmdMgwAAqK3dVQsbBpavYC7MVo3wF7PYbsK+cYlvtAWNaR8UdQ6Q8/brAr
jBectJehgE5bjgGvN7xDmy71WWZlB44vx6EZX/00q1dYveYV2w3Fq/8Fy8xPOvRIcd0MW2l5T89u
sXSiyM1Am1XmV/Q8kWWi1zDHfD2Sr+2v1Zym7O0LOjNT86cwF19XQYzQiJ+l9g+tmJMLVdk+cuQC
XAp8d0uU8KdF2ucQynnBwilVOcSOByv8tnJ212HFGmcop00c6XrrOtchli7oUCh2josM2hoy3Q0Q
XKLkueQ+feCBsof0Hp0tCfvdpZoh0j3jtyG3fh/8IJ2ydhrWsW8z6JEd3WfKX/uCySkxzkxf6Ylm
eQI4nTrQF9U9VwZ8J3Bg+6rS6RYHHspVzfjOE4ga8zH56etgYNoxFVFNudfQy/mE3JJ0GXbdLJ7m
VZJVy4vwiNMywrTVhetG+aBHYWVXubM1tGbKZYO59sLkw9ZBeNaCq6g08AUO5iFT5L0pV1snpLU2
oKEJl7EYXfex5cEiYfFpNwDiEomunOYvguD7uh4l73WbBlUgPFxo2TconQOWixs3CTeg137NxvAD
fDXBYmnR+yCioyvCnSqaK4vItwHw28o0opMdGt8IQA5HBfkwOv4FFwhJKOOLYvpb18mLmOnbreMz
C4ZyW+VUZYauUlhGGnwzRKS3tf0ZOX6HKWhD15nBsY5FxkioklJmVjdO+UOu6imRCeKjjQ2gYTTu
LfV7QoZ2oumOJy1Y+2F+dp2gOvPdRayaczbS4fiqtLkzfKhRkTQHhjYWOhF2ej6lpsAiiGlfR5L2
V7qPZks+TYy128VvtLV6rmsSwvw0dbbxypeW6Ny1q3+z242pcqq6VcgL0s7S95lujxWFlW+RmT/j
n7DBYWfHvpvuSFimRgwwNnDYFy6p37AOf4+GvsUzmoMRUAlWuLLYhLad8jwOMGpChrIyRTZv6fmq
cmubG86wqWo6Vgvd1yteuyQamXErMG6+eaMd6Knq1Re2jftJp2c4IG/IU68iYGM2Gzxo1U3gJQ5K
5sQ6K+6mUuAxne9Q1/p12k7fWeb/dunbtfvkHgL5cz66Yp+Y8V0AAijNRsRUnw0mAUB32fizhuLh
oB+hQLWHoR2eaaP5Y+1BtH5DwQp2WW3xJuiOXstLhDgza3MMqA7mVnZr7emCV5lNTIRPGeQvRmmQ
l4UdtdjF3XsHY/6W+O24Kc1g7Qke40lLlrSueJNT90F7C9LyrOkQsMaOR0RnvDcjz53SwUriUXS+
nqwi29XVc5sheYmAzzXOLGdjedHeYWoKE+8F9yVltqkkKV9h7wLIJS1/Poy5RXuUWZCYku9DFdwc
MEvUSH4TfvvsPEY6UtKq/mlL9VZotrhx5Lxwc170Uv7S2yPjf94CaChTl5dx9AHmMVhH1vg4lC91
P3f4r1RPV61cwQEr10Y4TuuUJg9PLBhsT8GXUBb9QVdOdvHemPXN4KREhoHXJmCIcjbKlT/056jo
aj4cQYtkcyVMTM2VoqiiDB/nkgLwoMkfOGesMxkfePGyKS4ivjGn39KeyfhK/eGK7jRMRnE0sqwR
j3PHzdPR++AG8i1ywZPXRrTzh09vNqat71mMNC7bdsyvqgsd7OCQQuHcI/d3zkb4MZ0MBacYn/N4
W6WHiemPrmr/t6nb195E82M8FxYgYqELDqEy+lO3/YsVvNV22p0z0LU2FS18uv13RqTApiIjZS/H
ucljS0tfB3We75Sl7KBx/umBz69rs0C9S5snmlHOYERHtjn+MZrtl4JDsiQBrBkN16YkD186nJUq
nV3llHibeuEY2fTitGz2MCiYpA698ENG4leP3MTGy3vVccGBLwtg96DWKLWnylVsJEPHio4ejfvJ
t7ZNhb8q6PrkaLX8T3yYSLoPQVTk+xLhkGg9R91S6i0VjagFWXhOAZRuUz3+kdH4k8vhIy05pBkB
jtXZEpvxH8s76hO1zzAksTzQfCCuMh1/4/TNN6HL5z4Yj8aktlYpn5XE5iDrCJO2QU2QoooUbw7z
oFvd3KUM3qb7FDCZ94us9nIWKL8ts/zDxJdlSQKrFPp5EvJEjtqRSggcqruIJWLpzGLTE1YlTiDu
mpmgh+nL7ylo3k2kgrXQrNRj7SHGfks753FfqTdnmasQDIh35PMG6QL/DadmiIVkKqjQSemYxnM+
4WoMW0Wl/eSvcq58JLrq2lnCPgVt+7XyAjTPKPcmxsBkWCnPwtdNDeXgBceB3Nc0UoQpGMU3eZJe
HVqUAdTyBZbqsbaIxRRwube8I+/q2rm1DFEkD2hrHIrvZjnE56wpAV/RyJCzeGWwJSFW7AVPKjdD
By0yFDGpaUbRtjeCFV+CUlF373oBfPvAhQlsMH91ibsbK14j9sirQoKcN5mCfQep1rBvfmR+Lmqo
PXGlCHCuXF/up5VyuP77L7YlBvBk4qmmZ+4pY7zlLeZNQSDXkSZp37haQ8ziWB02K4VwxIOfe3N0
EsJMk/hMtfVuQJf3vRFtVsttmgLUxeucIXb2M0ZeP6j3XQ/lIPQGc8uRjlSzyxOnpfCaLAhgi8mA
UhvPx1Tz5WHJ/IbRSLzCQKzzGddRnds3L4mKTTZArBmtPyNZjzUyEyoJ9Vpo6Q+W2yebypheDDBT
+Bb/qJaqYxeXUU5v6GbMk/d+yk8jruK1nmpiKVlG2YE9rSyvpsxLlDd24vsk7L6aLGdiJ35CM82m
tm2TQkB9T3cLVSi8CuvetJhc02mP3eUrs6xsHbsj2F7vGGrxB1YJJScxQrUe1S+ORnexP9crM4X1
yWOFgDML4qR2CyogupwGo/oaj164aUZmtS6MeOyl1WMrp2NlarwbZXSzy3ELnBVbvl66C2Z1iltb
P/ICQ+FUFshZqmfoWDV98NpcBziIvFXLM/CgWnmGX7OA48G/mnVIyE7gyUirOkX/MH4iQu8Ud7NO
kSEnbRulyHBadZKLV8Mc8dDXTriZ7NRiZT9H957HknaWDd7tWO5tVT+RDBhYOmNzahTqi19n58Yj
1t0OyJ4yz5+Q8D3L22OXsh4H8ZHZbFMjY3oKA8w7XbgLUx09tGN+iUYywg1AF55ezoejTHUqBHU7
XdNc+gA1IE8sHG9xiRMwHlcR9eGcWGuaYJavJZwXFnK0pItxFW3m6vdoGv11Gl45YeF9s+ianERr
HlrFWcqIfVRYHzNDy+M7Qgqclwy3Cw6cgmKg9lAEKL9JK5ZVhOMFP7WLbYtt7jvhdcYPEMHiAMMI
/6u7KWV0Z2bkN05ZnAIazolAl7wd9UTvE/41+pT4MxwcDPueUsxVwcW1eDDDS2Ein+rZXvcJNX7d
CJy5YW9s0rK8NSx5gSpAhr34VQG8ufjHvmKnQKXNnYd3F0gMfTtKTJ80TG1p2RJ4JqwHxTpim7Ne
XP8FB7F74d8i9+m5PQuq1qGuAthfnZj4ZsiASM8gh84hO1BVep506fPN9tu2xtqFD4GFoDWCMFa9
FcAPWTzJjXfgIG3czVNdbTuJDGq5HD/Un9zEQ0qT8raLkuIE0gAjctWvNX5XOkOw4LNfb4zxNHB+
2OBJgh9jU340FJPFjBqRWMVGuasbmKOolRArjE+v9/GO9b0413yobC79o9GLO0fV5sH349eOWYoz
K5+uEfbXIrU/DQzzQiL0pq4d7qPoJ/NABwyuR7WtDtiHjh7CfyVPjrZBZjvtU2CVYgtQL77LovQN
2SLYVD5TGy9ryuA6/UiI3VtZgfZxgSFlJtK6hNP8OCsGbSGS5pw1apdGVYkx2P2tsdTtx2bCsOAE
J8ez7UsCqcXTg3GVA8RlrMrFgd3ePt0YkdUcs8HKtgH1tkTOqGKsLXXK0xCPULrFfnYSsUgevNBT
T9BR9q7szkJjdxuclzw0O9B6+JYaswTgyvfpWpHYz/SZY2lFGV+qWMtWkyeFisqBFLiF16q3pNcf
FPjwyYqJ80A3ropez9vax57f53ijndp8U2kgiOAUty4lRFZkVI61g39NUyHuIa7wDPPk4+y64zEZ
TXhWpvdBaeD0FJEIYijKjoBfXoWV0rGFRdJMqHa3JodbzHLo5WGvdAzcgtIrXs34gU/h3LdbLMnN
MTdsGCdZcqKBdmXmU3EZ8/sccergFOnHqMH4iqAPLsSaH0MH602Xv5gusczAbo1LBnDmoJGAegBg
Z01lGfuEjRfiIHHTdOHTeJSUOCMieus+6Ql7OonaTTXSUxVCRb6nRl1fwnTeWFNnnmmiMs/ZjHSA
Z/EbOcg96zLxzr3RFMdCzcfCBz4UL75Ov7RuYS0ajgo0IBRtWNOHR1GMpKmN3kdzAqnsimsadvTS
TcvSx4r9h3IJa44udRWhDONrWPbP0lPxE5mb+Ckk6IGmUNhHqldf4TTk4Lame4DM0yN/ZjktS/2h
JcxSzE62z9qGquIWL0ullsBH7E3XHLM4XONiOqnuweY8tXUYeJ9FxMA8GP0vlKa1yspP5q8T/EOO
FGJkIE3dY1XFMHLZPZC95IEGqBzrEKJ6OjxHc/iHExTWTuIt6IqfiR/HrK5gTIUAWVeOD2TD4T/Z
DsL9ajPji/aAeBuE0ZEud0mFQBDyPMEvqHdOFrzYi15Q8KBZS4lmhdknLz6KsH0MIlEiE7BtdVuT
J8dQ3dXu7KzpqkN5B1OEfO9yDAEREsFLC2XzTM31vRd0TKPhQxGBpQ4lgcy4pv8pjKm1hdWiSnbt
ESewjaGHB598B6qic5PWrmpZRVsTo92UJW9VaC8Gt3qtOUoN1VcTcKLVoyN5f+OdjcuDGNkY1+Fn
YfTvRUhIPg13QYZ5O6Jdfd3Uah+1nWTIyTREn+wLIfm+4VSF/sXsM6UaGz5ofSiUcGVou5uogpWl
IpFWfCbR9Cfgh4EnnpZ3vhXWobDZU9+ZcTeYbwZlXb3zO1Hjm62S7ZyCbqmYHzY81h0R/OJVBX1t
CX7j4FJuv8jm8YrFzsQGq1PrhMgNoMCaZw/GyQC/oZ+QKBpc64DCn80ZwTsGxEpFBODMB4Pql/XA
6LRN+ehwkPAsrIKcKd4mKRIG3nJn//bEPQtJarIzvnCyhURtVMyhIEbg5csZDIpGxKQQwOs3gAIf
Gt9WFzjXwimv1HqsjMI/JD2Ip6LzwAZqnHk5HHbJ/rgNxK+G6B2B3W+qQP7EVCqsDSFeO/xWKzqY
WaZ0z2RJA0QfDHN2kB/1zHmV/U0JU2VVjB5S3TLYEjPzR37IPTCY9zjpCH6Lin/bJSRk1tzMnadY
BmS/K68Cg4f/mC01cl/9Lgks7b0Kk8Qwt9l2QtG5F8uunmoyMq7aAgzgBB6ja8jerm2oeELkAZla
KNSKxmHznDcZio2HXxdnBRkpZoJJvkG7JShYygVjAucxIYs0Nass0SbyGwdz32OpkBfJgUESG8ag
r1mDJ2bMhxvWeUj21cOsORh2ry5IqCHCMpKm5nci/L1FP8pmTDRC5FB99HHE7iZjRTC3TDm6jshs
42tlIYElWjSnYrFL+zl2aAOHtRdxO06h3riA0MmPk5EO2VW2TgprRrSktUH/eXHTMvVj44wsE51D
NGhCEaFZzyd1q8gCMfXUXIobXHkMhGXy4hfuYty16QFxT52CpQeIN9qrcESzn3fZc2ljR5SzEFtJ
8qqwzfKVMPVpMJD+Yc81O4AJNusgfsBGJsk5SmPjuMRD44ixOaWAF/8BW2UqcE5xr/V6ah3uZHFX
C4ReuzZACLG+iGp+CqET/mZPM2HJ5efOD7bd/gqkdWrJS66RSpK1YFdWZYJAR0ZvvbYN/jhS/L3l
kWEKm+1opfney/PHsvAFIQrslyLsy9UYYTAlbbwallhnl8bswoslc/c0YEKVyoufLJ+5nWT30OZg
FQP3MW2MO8OyT4adHIZEv/aRcTa4cngV0rJcoYfkVfonJew/jdZ9WvO8Nvri7Ghu3DyGkdGvk5eC
0kkAoui8id8mhD/da+uSPKnsxzAIX+qUD4n9nLVjf0SxIuuScRjfahFvipGOdKqNTYmkksryhfD/
9zykx6yLzkHk/gF6iGu6Kb9cl3ON79z8rvvhS0ErQzI5Vq2s1+nQ7VRkz8+iRZuJ82Y9lUa+sRFP
VlU/0ExiYYsigQBIgfbnXpsHsyVmbWsKGiHscrdNlPpFIbd29WkO02du28m+dFjNjmMEstwLz4mV
v6DzmUvBrFOXX6E57Ys4eQ4hfkBZcG6Zj77T21e3cusNm5ujDqZbPKHs0TbPmy564CewzW32hLmf
saHlpzM1FMqbxVlG4V1ZZncYPyOID/SoFM2A+cvzD4zlS7WK8ZXKjhJhjBarAROUARfFGr/ipH+z
vKbAExQjFQq2vhka7BA/TnIQEDbHYwedntJ2Ci6Ec9Wan2ROeb09Y6UOsLds1HDfVJOGPTqiu8eQ
DoEKILa9JR0iEeElU0z3MgCFnWOS6Ghb38aSXGZYPHBVQnJgQEIGsZ4by4XNgRVBWvWjpyBg+Aah
urqmW5boEBtsP9iwaGUYCtk7wIRBADdJCdKCixCaTd+t5Mjy0XDrEScQjFOILaqkK5PXtzFtqqoF
D2WSHfO8C/LUJXDsl3bSFkwrbN5jN9Dz2zvQP/PmXtXkW2i+eKQY5kHDDhvNCIevc5QV75aSlhpz
usKo5PVBIBdvFFG2zqhw83PNdzAfRnhaSCNeRrAeHrkZh8ta+dG1F8ABqproueVamd7CzH7Ptf9j
L2inKZkTyr2bK1vyCyz4pdCMVncn4Z/jSTe0A9KSPvhUpYdaROV+CLGrNa1xb3RhxkvOYPx02KOx
F4zZDO3IAQZYGti7DyBZmSHq+7L+EmyBNnxGVFlFcbONsZaNi4lG+/XdRBfnpg7amzIJR9levs2n
9McpDQbt+G2ko2ibfthd+NnYw5cvpXMs8QdwSnycrDBeqTqEPDbilHGTeK8Gc6MdTuBBhA5bmN21
HyryCe5zK+8crP+YfNxxNUT3+UjuTtD2u+15pJkVb0VHEXXukWamicNxGClCWZHwCZOSKWTIQ3UY
z4ZLkTkHi24lG25ANwp+ZUHLVpZtNIFQIgMQdRBQuX5KhGSgKa9dJc9xbw2AQUd5MlQGsLV4CWzW
CfnE5seOxIZZlfer06ZbjLHhHaeq2W6MbTo5CO8cwjSap5OZu0FVpLSML6FwMLGuqSbMATILH027
upls3o/DxN3oq+1MO5XhvzLoHFUBOdO0A++IzdHZ0c9LofcuFjk6OO5dVNHIJInavNadHjFcGu86
lxQks0FM4vB5+SIy173vtP4dqvIJxM13PuMY0/wgplouCwo6c2f8VUG6i4BrruIB2Sqo6PYlCdcu
TJhUubT3tuvA5ulas2qJHJ6bPsyx9TAN7oZzAv3j+QOaao9VY51Q073CntefpFdv2LINV3YiFGMv
Vi4Pb2iZFTsx4nYSY4J6znOvpr8APYxKmaxiI4d0qzblW98/170IT2TYfryFmU4Q8yOu3HxtNlm5
t8fok5Vw8Vh0t1KWuK9y6pm8LDlXEoBOlMNctCP0/BCpmKRQ+xrLoNpzyniEuRIc48VNKQWe17Jy
aJLJr6I01nZqriq+hb1l5LhasgH3LXR3oChzYA1rCP2/BTm2tXOiXAWxsPR/CSxe0VNV01knh03S
EmGLu/EuMNWhToJ3QiYvKvPO/CBA6V0UOc/C4FQ9RdzBkcXKkFmUQc91bhWVTOixyZNkhZ3PE+Yg
Ki9XaSewdknCHjZ9qK42H3y7bfdeUz86CDps/XapXb1Ib/5JQmLwBZTRvWqD7eiSu02dUL+ExPbj
QOQ4ArZWUL5FWZPtOcSkTGj6rbWa/mBIFvEe7VegQ/dFWAg+73xdp2w9mvDNLpDAFNGJjCjk8/83
9f819VtLh8H/2dV/7oaPWP8rJu7vf/BPV3/wH7S7+uAXAxz6rrDhtP0DE4ff3+W8K00ncDwLhBx+
+v9Cu2P4JwhAdMzHcW+jw/y3q18E/+EKxzOxGAnTM13H/39x9bvevyPZ+LOlu2QEAlcgHfLV/Q9T
f14VdVhrUW3cujMPdYUZ2ZpafCZxdrBHNZyGsrEtHiEWCLPW9De2zsoVTYe5OLdsYOlxCQ9FUfen
UE39yTd9imH/+7d1h6ps2slipcVSTdTF6U6Ivzhu//5eUeAKudDbw9TrTsVccyRoNHR4m9eM0f1K
ewT5CW8p6wNGfFTaYkRmKxiDAi9hoSAgntfRQEO8a2wXwy/YzZHeC+wBU8yymZCPw/ipClxLSXmI
Gx53Vpd9uxAATnkItLd/NnPFZuCvSQsq52gEz8Cw2VjE5ZenhhBw+kz5adhOG1Sh/MbQdzX7Fs1Q
Zre/XxhW4Ncx9M133Muz25invnB9jkINQeUWAR/Uprd3M3gzuhHFvsWAMoSmfhjJxGLII7SPE+Eg
wvYWYdQ4AuJK1+4kMHGYildU9RiOqfFsWDSLpOXVytvwNZ8LQkq1s4nMcSMs8HMuJUo7DE/41Qbh
P4A74YDfqX0Os64rMDO3iZOdI0J9qzDlqYGz27nompGckr6TVwwPbds3GJMCDP3JxGpJzu19GTFe
Vv2j0BZUtinZOz1W6b9kEZEl/ga/y7jxQzu9UVATtsEqN8p41yX1U6n3sgV95c90vUPCzju2XrKd
yGq3tP3FcX+FJcOy/oC1RjNIIWcb3eOUf3YhK5AA9QS7FV3qAsFxNcLPxADN1Nnrd5RpmBCwadbD
YBCyoLK6buDS6xo2szFCM5bDtSFvNmoTR065oyVCroPFXt26YANH29iGKnuJEiCAQeCz7LeZl2LM
ngmcrrrum6Of4L/xqF8H+/VrnqgkVTSjdz0Z1yBbJFyoVTg92/ewLPftoJnjEct3NtWpXGDABytc
pYNbGat/fCfeAEgOvgcnihamgzrhF2PNvQBEcPvBnuPgRlwgOzjMrMLpgZuN2Gpq29yhwlmwCiy0
tWivGdEPteu+TTPXqDPj5CzhpNmxKzaz1+TbgXDyLh4luL+yRT0dVQlLBV8B3PloJ6sAIxeW7Lg0
GYsBW2wdq05PGX4gi5savb1/KAIr2qmywN48WSNRkN5AMWaeHivQxLD75lfc05d49p+hlngPrqar
JkpLDp51fV9oWd5UQ7YnIba2r00cWFTpGbgBZ5Omk/C79+iFWOrzKBnoOeKTfk+dq5shc/79BQvH
1vFbOoysmY5UkCErN/cOvQlabzl/BQGThesX4swQ9cpWR+47rIHAIKr7UWzoPHcT77NOKKfwktA+
8jbsuYx8nLMSpAhOuMXkIeYD29xk3s0mTqV2YflAFFhkanZQ2WdswelLPNTYfCAim+nmWfmYt7jz
unUf5On673UAdp81kYbpnuppq3u721gdQ5crPpCKSJpbQ7affXiGIoCrn9cOB3b0dKpcaoQTvhyx
BFhIzj4onBzXKvhbNFOe/VxwrlA7sQC4ah5UysBUhMMU5j6Ld2JUQQGyONnPdI1uHaAH0cLu1fUN
AEu/LhIYit0UJOvQ9GP2mba/A3XCcNxB2eqdALMS/lk7w0vqly6tQy5767J+UvzIb6TJSfya9h1E
Foy2SvwQQhludlyPNzhW8ZGXWo9Vi78ni/SrzAfrxGWyoIrh4GVJ0N+GJOuOlVe8+5CAT/if2lPW
4Nn2GWe4xeg/6zCN1wev82hCoy7IX6oui0ZrljDpv/0yZvoQq+bR97oEThtkKWkta6XKqh74VnY1
pRK5mVV3eK2ru3mmG9qFPMI1NOI98OyE3bKgVEe6l55mgmOaAK/WAgx20llchS7d6cTqdxUKx7uj
eH/onqdqGLGQA1R+ctsB4lXwWWNwunVDmt/aLKjX7CDzvVv51tmqk6d2+Ye1L+tNJdMXrDYwT0Tn
/m7SYw+g9cOuoW1wp/SnwOhfSFqT9pTg4Gi0wtdcC+MmjCh8TIMa642S7r4SwbnPCpfBmoJfhJ6v
zqa3xK+SlxRm0y4OWTsSrsEU3Hgg+6KGkcfs5LHw9B5IaXaXk5le0XORnHuXMDsXO5cOYZNJtqSx
yvuWCfiO74JAmAUtjAfYr6oZ7qjzvs9Brj2lZY83DsfIvdEKxr6W2gTK37xLJfRLOZPsnhwz/Wa2
sYPJ/hr70Vl5Rlk/2uHowwESxXHwaSHxNf9318ZTiil3X0I64F3ji6MfOsauoCj43gyBDtAJyH/e
pIDkimpr1+6t4ZaSmFcvyeL5Rwqbm4uXBgpFBLPm39+C5IKdESbddiLsfuGSGhaUJH/59xc6d7qj
Ocq9Mh3sGOay3YvjQew4f9EhOpDyLZwc322EOylhTXtBV/8ubeWwgeRv5VnYXdLK9g6p757D2Uae
deh1ufR8fXpVcjpRcXYheBvzSqv7XRUE3UXgZCRo/vdXp2A8Sp3xRnPotLW0zwqxp9HSLI6hP6nf
TabupMslWpTpu1H5yLVjrM9R3SFks8852lxh66SYk2vS24LyAn81Job3qgoeY1E8KbAaRALTXgMc
MkR/7duW4ox+lTcVlBVIsXcpgaSqEc4+MGF3pgH+2xbkdZxNa9136my2FOvqZMbu7I3EQrJh3M5V
+WCqxXJaWEjv2FInT98pAKK3UZKWixQ7VO8htnpCnJnr3xO3BPBQjMYDpxUioExI/5duRsf8HwlU
ugk5rboSiC5RSoKw/55ApXvBA9bJl1m1VMARRvxujPzGjnrgvVVeGm6gXZy7J56E9QZyZX+oQsJL
ZmaQVc3UBw+Fz9KgfE+E+pADt9gGlIuuen888X8dDk5f/Yqi9jcBHUwlU55e2Oogq+r8lCByrxzP
uMLZC/e6xb8QR91WsqfasL6JQnQ6atAfOPOEm2Fm6Jz9X3OuE1L3RJv+Zb74Z0PTvzYysaT+359E
YBISdmziwtJeBoR/zeI2o+uGKOPdBqimvmA57/Z26ZmbURo7p1K8TV3sXG5qBJimFCQjwAIQA2iL
UDX3c54ZdymntM042vG9DuFVcsg4GDhW3iMPKpA/4bprErU3snp4iFMwt07X7ZPY/j2UCTWqBjdC
apUf/0CgIY1uCkoZd8bIhs9PPGApTiG3Ikh+OIih3qjg1TS77NLN5o/r2QXGr1icSoHFwrb3fW+5
p9DO7kWdlu/x0B7w/j13LYtdOg1hxdTRm9/jB3ZoztmU0dTfT2a395b6eLS8AkkG3+isnfihlR8a
q6wiVfcHY/8tMPzqoHBvrnWqCDj1iNVl5+6soQzA6VJYgtmusPpij3cIRYfacYBVl9hOUc/NqDtA
hPFWfWuxG5olSx2X4Gu4o/NQbz2spuZkAt33m31gc5aQaZeti4g+2cSDsmrYf1wHOprX59hHcqpy
2NyuxhqgIk5RiWac3TO5YD6WHWYxM2FJQqSSieSUiJei8aqjV47JVs31U03rI+CtDqG87DWxNdnu
pjJiZdjX/8nemSw3jqVZ+lXCeg9vDBfAxaLKrElQJCVSoiRq3MDkGjDPM56+P8izKl3yKKmyVr1o
s4w08/CQCAIXd/j/c75ziHIHgGeMRmC+t9JEgF634eg2BbKISk1gztH5wIdMHV0pMDPoXA70O0Uv
7iuTOckXFpdpimOiYFLzuOY+UX4q4jyiZrbU7OAqsMocqI1BBd+PDJoG8jwz42Cf6mx3vPABZ6c4
ZiQRtgCGzvyZtJZcporu2hNKAq1j1xvb6nU8vqZU1BYC4s7tGKW/iPXA5v8+rMzkaP7BpW4B/Nak
0CxdE0DY3w+8v7nUE6uIjW42kFDopcvjcatUOzhohu2iWT7qaTwuYWhMAIQZDuwSkBesQzlxWsgr
eWZ2062iAh+qbXFltgOG09S8KkBm47x1kC9tzZqDQDwAXk62c2oBC3i+CAz/mIz6mTKvKPZEHFGi
1wBO/OxWz9MHFLtPScMu0OlQ3lGJlFSzF5Zu7RpofWwG0zM1AQ3VF2yINZwBdenY7JLUF7gA2GRI
8iWAaSmMZjhBF16xzKATbaVxgqQPOwi6Bwz5zf+nNDTvBR0Wj98m3D/w/9c5ivG/rtuXpw8Rf+8/
9Y/APvOHg5JRSMYYGxed6flXUUcXPzST5q5qQKP8B4/hH0UdTf+hw1RxHMlztQH9Q36o508ir+8H
pR5trp0bqhS2Ro7sv5LXZ85s/38Gr9oGsQKmcBzDJlianbhjf1wdCKWwW7Vrb3XVLp9xbasv0Ozw
NWpsIjPQxc2akofacUxMmgvwndmuCXzzJVEqhIW6lSEzLSykNyjyQeyonvRv7VGpHqnm5JabahN7
xmVLPMJ1FwCFWDgQndCf905/LsuhRnvaEJG+zu2moiGoNDSdETIEF06eZvKEiEWZ0uyvAbBoNpYo
StFO8VLUnQREQJ/5QSLse5aeZd7UWWpf4CfPD2PVdef4xceXQtcNDVeeEdqncT04l7oZdVesPN6Z
mIL6nYpI2w82cNhqFxR6ovQSiuogL0vH6KG64Y/klaOdch5X7PbEaNm80fjvxicClRr9Dab0UJyJ
us17wG1lOgqFmWRo8lubTXpSnwKVBUn90wxSYd86pRm116JK035fo72U52lTW+kDug2DnLw+d/CA
wchhecmbrq/vB0jgLxoF3XEZ6BlNjBIOy5nILWcA01YjoUsdmblBXDSXNnBEwHo20q9lmFmzpt+e
j+KBNhnPwDjSbuFFEfldhk/1GelMiMA1VoPzUrFm/Zllpree0Re7wi/Lg8PmZZ+bSqC4WqVXh9Qc
tTsrVtrzxrG7Q2GVNicyKZKXIrSN+7kKiStg0pVHYUzBuawCuvFUwWm09UhS0b1hL0nI/5nSlypM
7LmhMY2o5gWncviImtQwoDuiSG99aqTpAocu6mzEuyRQofWd7vQ40B8rcu5uHGawWydj4C7SIRAo
NacyWWq+imwyikDLL8a212/aVCle4iEgBbGKsaFRMehpW5kqXNK20BzcV0UCnnE0IpbtoEEnSsT0
/MQLwg1dny3OITHbolravoo3pYtMzF++HsdviM6nlrWujl4UyEdsLBvzzWlKCp5N6qc4xjiYYe3V
tDsznxPDhN0Pr6Ki4rLIYrsst+mQ2bQqEagIulbd9ORUfr4P9D58qEYPrkld4udYRHLSnopMCiQ7
sO1eozKqiVYrTSqW8Hibx8IzKsQoWVQ8TAj/G+5VxEl6yOj3GkPrP/VAmYmcg5SLxlpPfZpkrY0N
II80/zG05bgPEKSGJ54WY3HXVOB5HK2c22TMc1cG3SxrVEJVUljr9J8xkqGr0J+pVHZkXic0w168
Hjkb57HMA4RE/x2Je+jQoTbq9glgx/gyVNZwiUw7f1HUNn1S0Jf1J4NvytfI86wzgxQxICWBA73R
z1AKm2FcXjZV214PUWDe52grAYmC/oKrOKb476UYhtS1MFRfharvP7aFj+1/kDYLo1f4ZKPHnhpc
eNMI79AXUclJFZK4g5U9oEwyIt8hp9E7WtrINNaB79ppfYU1AP4pkmdGISrwMLZoK+pxPhz9UASP
ndIWr76aqUcCOYXmQuvyAwagwTFrQkh8NxlmRLnSG/KjzrbhwVf69q1oAw3IDMJ7ULfmBO2siAvI
9HZTiA5BYdzfF41zLL1C4kAjg2yvFFJ7CBHxUAQfqXegfYyb2zxO9Eu9c+y7mjbUwSYvcbYPBhGy
QC7nCsEYm08xjiEVq4De25po+ZENq2O2Y3VbDXPIAjis0F7XlWM/e61FldlxCFcFO0mJEctc0VPx
IT8DoegYUrhejhaCwmWdU5Va6abU/WvTSotHg6ARnKt1FKknmWN4T6Oi4BKKezXGc+nFPtsp2yoI
lWypG477gg1fELhpk5YwGWKjHKLLoO9VPzvxFSRHoTt2nlI+e0FgMYI9E27PHWHIsN4CFRXnouuj
SqO+G00WiZcewn3ZznoFwLf9MbK64oa9qPJoGpDpcmZOaxWWlWRpak2PHnik9jGdLmpNrZtUE0dG
t2kLiVEfch8uxtk7dy5ah6V4bTQ5idS03xGnUZcJY+mgOvZVvzmBSFgCu2sBpr3KXlBUnigpZIC/
ZGxO6xKNHEBHQ4HpjJ/YG9gWNp6t+qshUeDpTL5RRzdaPSZ+uewjyrQMZwKdONNMmmIrbqfTFl3K
tIh+mlnY9zc+OTnZTeqEEb6GudRx6le45ZeNmPoCVCKSL2UVBh1vsltJx7S3aYNE5twcU6VLF5OF
zmSL1tYvgeGBPNyaQZ7rqVsFhNesbE2dmmqJWNVULqk/60y0fRKDW2dmgYQENltp6dXbjl+SUkvK
uNu3TSSp6Gp433wzButR9pqOXWoyb0AhileJBeV16kqd2oeasRHyUX25MTghzAl1yiPjO9ovmRfH
z5Kgy+ucDJtXtdIDZl0WcGMDj9sjgUxN5R7ld3/sbKN/xfHGXN9nOb8xxfC/iCUsfYJ9nNgnCjMJ
LjvJC89Srch9g+TmLUCtvEs1p3ibKosfsADXTsvechQqmVan4xHUQgqaIx435dzPseuFGvrqpUb5
8D5Ka/0hIZUQgbWvonGU8GBJzhwUALkhCjGoQKEYKLinVCEWZTSm5zVIN5btmIKyS0DBEG9sgQV4
NzttlFPRR+19E4RaCTdSaViSap93/K4LbEwrHKkCEusiwzimhlUCFiRyMdyRFhiQ+dPAcxr1xP4Z
8NHTSadpFscC3pScE4VvHSpRmq+ibJIrTxMNHDiNJZ8ACY68K5QxpuKW2kA91Uv86uCb6WRRqIi1
64z9wUXUVe0zAlJY6obPrE7N0lwMqlfuA8PIH3PCypNZ/ajhC8c7j9/FURHHF1FCPwWHGijaUa+w
E+aoUeSKIkC350cocyekzMhlkzMOlqYTFDvLc4Jr0qvphYFGvNf0+ZNZWm5yNFr1wqAi/hP8ZPqK
JSb+ibtgeGBBQ4kX9IZ6w7nYVpeh0So3baKYl0TzcqN8ciXQPqOZ93lZa6oPbVYNR8QIQbJS9MBh
EqPUeU3fUr7WeafcMLfIlwhKKIGFnSLhH0d9dygdn1FSZUr6UGDBRj4LhuyWfCf0Z7wGibKu2ert
o9wqHlh36cDQIc2PrN44Y3hbEDn1wKh0rX/M8Yaxek7BHY4rCuT6TG6UPsYECixj8pAD8CIgorGV
Gy/s21OZ5t2l5flCJclKH54zs+j2RqEIHIW1ikzXFwZVAGUqcxIN0zJ7lNEECkwHaIZhmUgQL6lz
JGRJeOhzKm5oCKiQLzyF0yyFCRvQYRpaaPa9UYLts6aeGxfYgxA0a/PyifmW8YhXEOj2AFf9GIG1
PgK65iysj/15XLCIMdc2EYDONtd+oklHpJAQdnEx9ZiuMOqmbD0TzgAsiGlWXkcRkkbeYkGbKol6
uhg5NZWScZdYRy9WuMGD0RYHNQ+GF7MrgBpMem/eKz5g/YWmTRHZLVFsPRhZ06qLMW2t+2AKyrcg
L5w71k/vBl37CH/NDuE1VSw/HQ0/k7jBXGuuvECDam+otsrhg8ikXRngvCMNpqiffN+C6eMJ/4ba
dvmsN2OPvFfzoUGUHTtsphN5npQxZRzbUKLXvhAO524OzlTbRd60mKBsbMhtAycNO755BCNFFRRv
As7jLsbevdBg/79U41g/jmM/kLFb0HBzWWFwsvY+X6vPCh5vzxp80MsU5VxFFEW31AqyvxYcBZUn
FKbjA+2v8qGjthqthOHXRyLPvCd0LsWNl1flHV8yuUHsou0DXEcBiK4B/ZGYxgSXkSijO4J/gDWI
MjN/2sQv30VpXF1F1ShIJgJos+AGxDd+nM5iTMXvr3DCIX5PCA8k4K2M5pQDgXYm6t/CbiJmIPMw
QYS4VbBsjoN5HWCE1nDuMdyWsdobDyHz7kGpPDihVmxmxz6oKHdn9NGKkx4VLykVfRFeKjrob3rD
o/cTRUp10SglOhgFelHEVqpPbrGn0kmzDbUY8ZPMF0WqI86yDjH6uRUCrYO9NajXWdZM17biT2gV
U+vBj6LxqMu8RIpYquq9k4X+a5lxdE1VHBhWW008f9s89JYl78rMN6OzkZAetDlKbN0psRo/d4ri
PMSZVVqLVrHRVWGDjihnEQ6OxqYnLS4ZnPkGc9FoU6uooJXRcnsWLXYYb2mXRnQb6lZ1UZN1/hCp
lPgXEc30V+D76fOEzdte2EEL36UzzOYYhIHCDodsUeJu6I49TMVEuy1S5oLfoFh3nsYxfEEvleqe
VpT+oeF5XaUNWRBLSgtsfBV18J9ZqNj8mG3YLTtbJxopYTdHq8EzmLrH1pCP7C7jHa5wnp6hecoF
Vo36zvb9IIFQrff3be6V2KhZNB1YprGKuyTk1rGS8nXxCoRvat9RobbFwEnbmGDHAKi3rzQ5xq+E
+yqHWmO9WOQcZaZlypFIrh2tdvJNa9j1va7itlyItGsK10g7+VyrVf+gpTHpp2grBVOQ4mnnEHw5
SWb50BsudqZqP+h9fg+DWfkfiJD24XOV1/lb82Vk5X+Va/m/qTU+58VYhazD9b+//w5qj3OV6MMf
VhmygfGSHsN49Vq3SfMfJZv5v/zv/uVfr++/5TgWr//2v56pfDTzbyO06UPlifCor+pV0LlJ9A3+
2mYvBFb+dfH8yv8fXyv+dV6NH4RJ8y/6VcKydYpO7O4tW9dm9ZFKSexXDcvWfugcbwwqXLrDeUL+
U5ikmD80S8XCzN+hPcIoTuXrH0Usxf4hhODHpIY4nWLov1TE0uZezj9rWFKnwyN1w6GdBYlMR4Xx
sYYVJx7sfur2LpluQl12MVr66MGYRgxasMBqLGTBT5h3wJDvf7t5h1+f8Xt3xQCn+uVHz+W130rI
ZqsqFuiH2m1m8a5XrT3cP2rvkdo4I2zKnQ+8fzCQQsTGyYCaeiwfpaFsnGCmQJtu4Kfbesi23HNE
CQXTEHGyotwgZ1hPpLD5bOTYNqMmKU4gPBILqQFWJr5niteevvFF6DoY3KYA4bYQZ8NAczzR9w3R
kkF4+PrLzuzYP7/sPBJMU6UEOfNof/+yrV17SSOzGg06wfK4EnS1XdnM6WVwb9O+gGeDEXPpBb4b
EcZUC0LD5SlNFcoxJGyvQjNcigprSFvuvrm0vx0CpqFSybfpCb2X+n97DuQdYCzOSKNudfbgxrhW
jAA/+AvAdO4pvhPA/xyyWJQeJH6A/8GnC8a6NRdRLU3OzcjfPj0NI80QYVm7JoLsKriKZs9LQxTn
eDnXH+eGk4IR1wqY4Uvlu0//2OD7NfyJSp07fDo1ZvHpsaRhnE9Fi54px8dbzJxrLG9WbRMUqi5T
kwJgPp2EVrCqCw/hVEUMBcoefw7RxDaZZsuv78YnneD79TjCYh9PXwWh8uc42T5JEDj6DBPVVDhg
1Qr57fgRBXYi9MqoKfonIyWhQKhruqgU+swZRDjbphDPujYxyoTNHPrJeg3LnkICVhoL3pBXtC8J
aiccAR7JW5m6Gcz8wmkLAAR1S10uHW/QKCdo6AcT09o2i/SnuPK36jRstVzgcEDD1ePyVs112aLz
K0f9tU9mpLkyvhG9vFXHahdPFViWvMblJUjYyHt9FYz2LRXMh2CysDpxslj4dntOvH3vQuDD/zE8
UIqFoIBzqE4G8A+O/JmMVb/QJq1Zdh318anuTkPMxIt2mM6+vuHaPL99mv+QZlIgnV9Nbv2n4Zf4
ReHp0UgOtv/EJn7RNz+Vak/4VWDvw+LGDI5lSERZ+ewfdftZq2+EvAyvlTz7ZiQK/e8uhLYF6GnN
sZCdfnwPqFjmstNURmIGA7cA3UAq8jPz2qka0f9s/SyDudyuq9ZXget7z1QD79O8wTdyp1dznVB7
UpLhOgR+Au9+F0Tbxgqfh965yBJSG7Le2hSVuZl6uasM6+AbFz344r71z1orvTImC61fcW5X8pAY
DVU7eJ9OT5GCONv52O7KCsqDwRGt6a+E1L8RHcwr5B8PwtJt/EaqRkfn8yzEyWMkU4q4mL60F9Qa
NlU9ngv6IvQ518wfdJKhPbehy0FsWVcXGfAmja2SX9UnX48Jfe7qfx4TnG6EIQWld1X/NCaAfhkt
TsHaDR1vSZr5svfbn51lXKRNcq7ZDWiNpt3Hav0wNO1BJZVPSalnpeN28oGLUahWKE7ly0QdluSz
FCgmR/arwRU2i5Wv5t9MGnPO9R/XK8nB5iylOraYu26/T6EBgGUtShg6jUUqkRqQrNo55wngbbUw
T5TQAh4ir0Vq/+xUeR077C+V/FqWytxuGfFVEIpVyxqrB3SKhY6eC6EFJKCaQMfMp0gkGO44z6i7
TDMo6oacAoDV/rjnTLbSyWXqMuOMrdM6x5/eMFXIoCboqziUuf5TAJadqoJui3xM8FhCQKsfVUlC
i5huFBE+kPpKroZ2nSfJSsXtvUArfRjqZE1c0uCWzDIzq2EVpLTeE0qccd7QF7eDIyctP88uvn76
DLY/bqekBC102iM0EqU+3+7fVqQiKLrKqrrGLYcUSlECqg7jxoDqePCZQpMMCgo7+LUzhpdWduvM
ThkO2aD8BLVbUHgZjuxWW7dWD1uqOrRGfKMZfL8ofFETrO8jO444USPud3ma4zm06/AxcDC5NcAY
bU05G/XxMcp7GubIHOieWF220arqfDKtB3ZHL0Mz3DZSI6fbuAv05titbczfQXpa2saZaRQubirY
E+ayV4d103v3aPiOCmejBRmmewtH4sB+rlEd9nXzKmcTklFP9kVPKBKhqWLvSQm7qD9L0f7FIr5p
7OrOkHO/Sr1Ir6JOvRK5cZtp57GNE5A2KcJcGIMQVzCVKVd4IFws1tTgkyut7t+U4mBRLfIy41UA
2qJE52OyMB8aROdOh2nRGS7qyDmPPf+B9k5sHFIx7IgKJ7BIcYtMPEH/WIRpSvBYd9lm1jevvPk3
zxz3Du+PodPW/WMZEP5UF4k0G+oMdG0nGFWY/w45Di5iuYGpGd316FzLQbyYSn0srfEuUkrbner8
tAjyNz8Sa+tdIxjgW8xrlJi2swv8SmyRxTiEoBEmQdOpSsgwisuH3si3saesvNK7UYbi2OTjrQrM
VGkQQ1hzJyl/iFLnZyKcXYg51FLsq7j3JdQcAmLJBzoVI4D9MW1YFAr13AvQ9HTDhsIYx+oyRW6e
V5cMPIgXyrJF3dgLLOlfvynGPA9+mCc5fzBwpQXXGniK82neIRIbq29eYgx27HtyTxl29ZaNLg4w
dMJKC/kzEdEjhaHADeY9VvkCrvHUybamQWaHHy4azdsL3b/Alego+t4fECx1472cAa66164zYiAB
UrMJtp+7tn8TPe+eDJOLxLEPX3+bPxeg929jcqKieO+ge/v42huATjjqVY07mvUylSbWLMRMDlCb
JDrRwpNROzFhrXoQtQ3EhaGxDNQeakjvfn0hf8zmXIewJXIClYEIleTjdajWUOSeBdq1QlyeZgIO
HRu0OF4U3XNVQc+ifurRS/36U7X5YX1+mHMkhm5xsBQcBj9+bEb8UoOFBqd9Q2nR7M57vl0nH0Vk
rnrpuBSPUDlaJxYhzn31wFLuJmlBF1B9SRUCG+T6mwv6Y2vOfXDed+UWmwJOzh8vyPSiUssdu3Gd
aKeq+x6ehJ6OJ4BI3X44JR4RKbS1Anjhej6ZZw2W9Xlthf9BYMI31/LHLtG02ZRzfnc0ZE/C+bQ5
iyi2SAzKLAl+v2w0GNBECSrIkrVuFUflKR0lNJnFaQFjd8DFLxTruir9XVn4107qr9LsOLtYv74q
628eGTOWpdkMWIkK5dMdQmdHf2Z06MvVqJlrC+ifY9OXQQWb1gm2AonPJ+hPCgdM3CDlG84e1+zn
DrsNNt7y5E5F1mTlgBsNaLNDc5qqtAzoRbiNhsWfTgBkKy14SVJ+k2rdIKmbtQhwqKg3njcoPsj8
9hUgoZRo8SFuytj8aY3qKygmPB86esfMc9P9pBSujDMISdWGkhxkt9EVg3w1hX7j2RPKwJxKeFxB
3BmzZZBiKca3vNcEvg2jM99MPaf1RJfCcPZZRqAccAWHvyHyG1JaHYwHeAAJbdZcuomyTfD4f32v
/+b1kJoBIQmjGAdF7fNbaaQg6P1Ga116Vxib022rhq5KIRbJX7fVjQFTl782CK1M5Rpc0KrSeleJ
xWUPBzLOxfab65kPph9eV0tFx8Ts6/DkdYmU6cMmxQwbgrHoHbqsVVDrjROdXcgA7EBSaaegzuQa
QkxPd/AiEvsoEWamXgI/67Fu7rXyzPBfvrmieV7684o4SGm2FI6lfpq3AMuMg6VV5OjaN4GH62fh
dGsRnno+ZPF9UOHM9M8qZ1VdqlCvsqtvPv7Pk5yFH1C1TZVqloYF8NPna6T3MvhnYjAnRVl120F3
TjRO2egZEHv64Fa92LqPB/VAW/HGw59rtsqGMMyrtBsuw5rX16Pf7AdYgdRTNLLjOknMDSKJ9aiG
D5mZ4v5V131Yb3MxnhTZzHUg9pe0TziWy6CGNUn6GqoE9EAkR9QOyvc5yR2vDIE5VUetPrFvyrTF
KaZcjqAZlSa9pMT+NgPOFqYSbsrmgh1bVFgvkK4urIaPhjTvZwMxof59qWo3IZvHzMgexyg6m/p7
XwuuMBCuO4QSOunyZQD+Q19Z9rTuFXUfk6Relseht49lb780TfFUtAln2sWklhfg2hY0CGiEkeAM
mgONWwsHpiz5N3BQ+ta77OP4umTOB4rSnw2ouxYA1J5DRb0DbwOEBFpxgqfcgx9QluTX5Vq0LBoU
Do2lLSpdu+19fINpECF8h61AjLBKRitbXivnRVdS6VZdS35EQz5be5Unw9ocnsi0O620YpkexBgT
i2x+u9j9sbjMg4XQQAarxnJnfdrjW2h4e26d6poG+RGVivGZas4McVimOv6Kqmj3vl+S/83+dtVk
4ZtkBurlsC0qnEKt2REf3CBI8e0UJRzlEwUZjlJqy95BeZN3HJEVd8zrW63kVhUkBRy9ToZzPekC
rfRpoJjgy8gZRPms1Ue6Oe4waXcSNhTJ0fp1HGsHmTWHhnvpdlLHUaSL08EJzyOkhQtMpivKMOe5
A02jlFlJj5AuXpE4p6WgJ67IrQQdtYD8d113PCnDgy8cJiHK6OGeYqtbVf2ZoXGSwi+xaLVkh6l2
n6JhAapFzDkUSzXc9CQvhL5zGseklSs6fVxeYgv+FcJlgCXnWPjIt3VeZE1GjNcM58gHf4LRYGre
Ix04xuq0bGfKQGEOeLe8+DHUa/htG+J0VmUS72IypxQS4x2bGjB9pDUixGMRVjATcBqGZgp50KEH
48srz0DCVMtyrxnKK/6beSMS9JSljMCdCGrS8n3SXSsOh0iCREGUXuFFA66abHzQhNRcldXIQkHP
hshWsSm74Sy0rEUWOge7pT1G379fhARVVRiXaJ/xJysQjxBoN7FvU5QEhc68t2pzxw3x63UdX7lV
b85hMG4KxX4gAwUCNfQRaD57CGDEN6gKfTOStQx/M0JjM1xlys4N8GpWgf2wKTZhMYOnvQdjGPk4
x36NZLX3MudYYR4H5bKKZHsfhOL+fbaceyr/1G/TVPnUY/n9j//+XzVmPvxH7vX/Of71lld/7a9P
jp/7PP8PtnDoqPy2bvwhOT4+hf0ntfH8A79aNeSuEQDH6kURSlCmt1lTf7VqmCJ+6JxwaMXY7ADY
A/ynh1y3frCNokyAw1yVNkig/+zU6NoPNvF0asjnpMKNWvhfkRt/6iCwpho0glDdS9zkOj2NTyv+
kGY2xikt3o+WgaGgiVYB9pB1naqvTZ6YJ/TKgY7VUEpQ+Q17wAPjso8Jvw2aRFma0nLWpRdexh0H
apGbZ6IDYKlTI9AgWn03wc4X88/NwPvFcjZExTffLZ3/fdye4BJktuf4vDeS3r+xkarCyq3uca/O
FCaITpHhXOt19GbkpJL1nQfCrQBEBgAPWn11ZyJTBTOSdOu26M9kP/hXVjd81/n4uK1/v0o2Kjwj
NmoORqdPG+iiH4YBMnS+dwJtxrP37WGcERcBVFaB0f607uesdiLzKvI8V8UQB+uwcBrw+2KjYyQh
aGsfhiR+n/KqO9/Vpueb9PEmmrqKTI0yJJ1DVMwfbyLkWox0ZhrtQ7O77pJoPC2UDM96H0FFRC2I
h3bcoScBtKECD/FhKCPITW5Z+L+7Ux83d/Od4lIsi5OPqumO+fkw1ptm6iRDHO19A1Qrtsp8wW25
6dspu4shIakoNEcnPjUHkg+8Esk5AD60cHCe9p3uvHTCsde/vbmHX/fh9/7he1nzw+0ROqVyUpbo
3vCP+WmM+QUL59A33IIqEtsqugrMeLyohuFJQaG4YwKOSAjJKje0PNXN7K06dns1QWuexuFxpBuA
ITSTqzjbNgo5PK0sH+emw6Z8UoQ+bvP37mdfGcTwpNoWrktdQSKaVdlWioc4j8PryNyi50vdd38W
oR7mpkLnO6x9VcrzzhgvwtyJF2zi7YU5pSDj9BbW2BSfCaKdXKcYH94/uumi4qSuGwRGVWds80ac
kRM08k4nsIqd9irI+mYdGmw7Y73JN9qkd4QxY3jc1pGMLkK1B2BY5WeZAyFFC/g2UDq9ZeIVT0lU
vdXdeP5+ieQGRieOJIU7kDvgypnL0k7mWYC9QFJ9dK3M33z9nN6H6cfnRCWVucucq/psuj69ZVVa
9B7rqrpr84NlGus6thCt1hgj6jj59UBKqzlkGeZHGzrsBg7bDXNSyO6G/rNi2nKlZbay7KvSWZtV
P62Tor+AuOOwNz8pSYBdWALaJUy+fIXIpmmGkKdjPLaoLF1YytEqqtRdOQVvYCILrEYcK8NC2QjS
Gm7gtd+nzerrL63NX+qPL83ZjKoB5Qs6eR/f3bGi1yI8b9o1qdovW1tPl9pYPnCOfutsqodp2a2y
1Bhxaz2qmv/29cf/MbEJWs2qIQ1JY9Whrf/x0+2oaYDQNtPOjpSNnnQBadklkJxqqFwVJCWqJmPx
9Ud+qp8xRcyfqTGTqqpOAfXz+asvVFEoSsY3Hq07NXe8kzoLeXcSuZtQ16p5xl4NQcjWIYb8BN6c
gtyt1pcNr+XSos8PofK7ptLHCsl8Tfj+dGGqjkF1FzrMx/uQIoK1E8y7O41CEtw1PdiUZfIWRtFL
nFDmkoWzHoAurYnUYLClblmCQE51sI5m0a8KenGomUd7Txfn8Zv79cfsLmZrE1elcpykgfXp2qYq
0aUIdW3XEQPDm5q3ZMehaKzFaUwEItUQca+zYAeVFq3VzoGJlbLrVr97P/W/uUnYW2iAEoDA/mV2
Wf3e78ioF0MACbRdMwB5h0IQ0LQKpk2nQLJtSnGkH+2sU6UOVuMIXLQt2/shbGMKc5x3EmVwXKTE
2qqNIK/HbsIAwd10RLZtLOuWN1gq1nk6DI+kpjUbY5odT5Z/Rep0d/L1PX2/Zx/fOmJ6KZ2qdFBV
JDSfvgpRGQ4yvlrdZZzQls3Q0pYr7bt4msmEA1GmBoW7+R2sUgBcgywfkM/uxSR8bPvS2PqEjxWS
0DxbC0jGYxqN0NiBoRePaoHOsrRbAlpgfk12nmxz3T6pte6sKlSqK0W/pipNzaWhWeUEbeMCypsl
6fgaSpGdTSQ0DOQi+X3tXScVYlIqCqdU+Lf5SBJK4bEEGKUYDoaFDC0SEaeDOEe6Amh86Tsj3in4
FBTmwF0Ysj94VUB9er7G90nNKZgBycXkj1p2GhCOCXDNf0mJx1qUk5Ov0U/M34pe3jkABvgshdxa
lAa3Y2YRkjb41ZlXeecZsnu3ajiYT3msrL1ZU9qO2aksk+LE7gJIQs4O3fs3m52PB/L3N5XhhwjF
1PEqafan6g2cYuBNhKXt5sEi4sZZjyYhhO/f75tBwnD+OEao7Qv0LpK5GfXTLIf5rb2XyjikquBk
e8IFjK0xpMmtWvnPFjG4qk/Wl5Xqh68/8X0f+eEjmYCoHdqGRjPZcNRPr7qNRN8Obc/cmWb8krZg
0kIz+inEuDE1ew60HFj9pWaevX/nQMbFyTTvU2QfOOvCbk5Cuz0UfvNCtmp1agMaw8DCidWf5KpX
K/fry32XGvx+uajBZkUYeiCTvs47Mev3O8Rc58uuysedFYrIhR5NmWOeAgDpie1A2Fmun2VFN61w
4UIoYIPkoe75tYn6+lKc98nn07XQkLAocJrGLIj5VKgJ8UDlXqqPrCEMB7CgNRwBZmvd04eNHhen
NeXnRYnAY53a04th2d6ZRCLgWg7eCZBbRHJgaSodXFbtUMCYjkAVUKbP2YBt8iqkiVpBcG2tGPvR
kMHDwka1TomAvyCIr6kLc++JubdQBc6KHjBnKwLMxDLctJWJHmh+dhH70+VYqflJUVD3LEhJmpcT
lM+3idZBmxE3kadrl6Q6+jj7zPTGr6fstBmc6IywqMP759pdn0LTQPCfhYqy9m0wko1o2lUfDtV1
qTjhJawMEFztsmLW2KMh8TdpCPgqCZ3kipu3ahGJXlDQ4E9DJ3Zp2VxWbXL6f9k7k+W4lWzLfhGe
ORpHM40GiD7YU9IERl2J6PseX18LkbfsSVSaaDWviSwly8sIIjzc/Zyz99rUYVxpu5Gkn/Bq50p1
dBDv0p0zl1Z5PaHPBYQ9p/4TKW2jW3Z2ei5eCtIsN5QT1qkb6YFlIKG2hd7+UMbZulfiJvdGDZhh
b1dbYtnsu2b2v6gD16sWLO8RWNbW1jtJfvZjYGckifRAB41lsRTTaANUoE062BpkgiBS1gEEp1bz
9b1a2edxsoFEZsN7YtSOR9YqG97Qpi+1FMM+EX24FWrXEn4AL4ZQL0JgEb7s8wFYbjA7uyElj8Ph
Aa+aUp9O5Ii4aYItaYx8+WKGwyNuBYYHWiH2UOSR1jg5/CSpPZizDI6EjKwJhPpSzZmxR+Pwpadz
TFcvYLQ0zvIol6sT6HeQh0pxhkhQQgvi4h4MLDo/Y+mUDUUh2ufbP6cmtZAe28CNO9Amt3+jdR9B
DWM6Wye+cXVMFfmTNCAWRStn6qt9GY6Vyzf8/va8rGLoN4OYgvV3OeC+bRr9XMZOcBCaf4rb2DnX
ZaZgrQoOkT3QbM1CdZuynDaDJatDNzhLSBfrCpdvjbTR2IZKQ9ZUAU88KXx5HK0IFniOS1E3ajcu
S+A6Xa/vgn6CdWKYBKwt/7fwq5/iPO3T0EQTFiMxj/x0L+rIcA21J4bUJEv4ViP1jAgjpfDyOhld
LKL9tpkKsY3pveEmIqEmmZ2IGJiyf1bSSLkairPr4uxIOl1N+W8RUSJtIlVbeWe1vFqBpsLl4klH
DdH57dbWzfZRBQng1lb9EGiacnRKX276bLqMWZ14RA++sD4cgEs0O2NtfA8RQC7GHrIdUkXfc/gy
FMuDcg112dh1YUBs7+xwfjclEUu11W5zArjWXBSIY+s6lyj5H406J1tLSb7fvvZAWyGj+l1DXks1
XTAY1EQyZetJLw8qLcK7LnUodJt0VRBJuipKVrNPXFZkKfM+JRSC8/2RTChZP5mNjiK1VuD2SPUd
5+hGKXzxva41V+l98yohdqxEwf6Ffr6AHM0QDbRnFacMVCzF3Kh9cw0TYV37Zl8ZsNJwoW9uX8dK
yHqdY990b/viHIgnJdW+3D6oalxQDANRYxy/UD3bcj1WE1c/M/inw7l94GqEUF5IcVQbo0M4RkSA
zM8OHoQd8719B3ZlnXRwsfzZuI99FUaaFRCEW5a7MBswnokieOqNt3CqtUfwQtuBnryX90YGwMFC
90u64jmMWhc/HaCO2OKMHG36QPmzobJtRH0S7mI8pF6qgaQvjPcsDNe5Gbu6zGtAEL6zchST+FMt
Ws8N/LPc9Pl9lfbRV6mkmYc8lePrbBcKvqvY3xL5CIxE6M9Kfs17SXSGkMF6xlZ2hONSruMB6uqt
FC/9XB4b1XJbFIKILJnxQvV2PENjDdEMROIi72q+EysYH9y9cmQBqQYIubGgEs9dmB4jCfqpwxV/
UfDhH/UUv+jcQuaiPRy5ZNmOfor1fZ5tFxUkCtx0IEGRlZgtrQaVQtWtY+yGzcIBG430voB7EdlZ
s+2JoNiaoeNvNL13QQDY/3nTtw2mzOBOp5HxFBK/diuNK6sFpZEhvzSWK+aQ18hCzPHY9XHvNWPr
SuKY3IfbCknVfyIR0e4o9GWYpzjrwLfu2hpmrj8Gxj7q+VTb5CGKE155qaX1MeIQLHDe43lX4W5H
Xqnoj/ZAouLtNmOEZLoHHRFu0zRdal05ztnI2Kji3IHSgvZ8+X3rGlcvcHOseUB/NnNdc8SUh1BM
JuJtTha6m7u4JMJAc8z//HRfgOqoS2BbIM3XvRZxq86wWin4AV3Irj+EZLtGT4yGSjOuuTO4bS/k
oUmIq8aP7RCaUnqh0rpNP9hu7cTRXnEumAJpY42WIFLJN463Z9a2NnWiMrP3Ds4ephX1rVHfz772
FJ3w7JFmAn5nlYFlQblEvptfFlvJqNgDVt0UaX9uqjw/qE1Gju+k38VLOlem3NvEY1+tin4e05du
W2rhuW9HMo/1Cji/kLvOqI5hKIpD0ZSNl4F4Vv31oEIN6sVwGWqaXl2MHpipzKqwze65aXbFwJ4w
xaPYFVnyJZVqcSxNxBMWMEMNkJ+2UIwwLIA2s3q41pNVnPyRtJLeupgwU7rK+RbFVn6AofXdnupi
d7uQ8tK2RxHwFJZ1t0kyhWVmwDC6lD3C+pbsW8zPGSS+5fZK+67dxfXg9uZCRTIS88K36aoYBb4C
biL0nvdVZ+l7UIxz26SH3NJfax/8sCEUzZ1q/wlxMgctk6l91uApGsMh9AYTKZSduZnjK15GDNF6
xqjFd2sH3u41HbPmvuNEJfZcuXYD+IC0r+O13fjOiUB4a62DK87sUiDWaCskkwOFEd2MIxpoMAVq
z0CqMyeP9KPqkPRRvikrVKb9UL9pLspOijji8Xa4G91+KubnMhmwoOYZ4Om8eCIukh2vvis1K3ZB
dkOLzKwQKn70zhisd2VfA40qxnuEdo2rwQLwQAPe50TEr7uwDU5TafurTE1f+mEnfCGPCe1GdQjS
60iliYtR9/CQdSTBAZmquYq2OQYBcEgEl4kUfxqD/5r4ymfbvyrcOpRJS7a3BqnN7RALaHjRW7oe
03KMJHGRrHMrF1s2N9IYY76TQ/JcdOX0DSRmv4IjDaFVRIM7Y1f1JNSunWqXB3Oi7Tp26WsD78cZ
MUEFTCQIuUotLoM6xDafwAkriR/rzrSPYxLQlfM1fRMq6MCA0lbcApGCEVR/KiNJoByrwyt7h95s
o1SeD/JjVTsRX3I73SfE0+KY7OJNpDlA9TlaLyP54Gqa0tmEckoNd7xV63bApME2uQ3Rr9exUcUE
/go23USXA63O+d5yrPCCP90zO9XcFDjP1AnrcY8t3KsV8XOKEt+Lx+FOzchcuGHbwECR70SLWdOa
R5yYxj2tS8WgFr/VPred/bbHE01SrENTISt1hi/V+cqXJMreKEbp+QLadMtxgYNznR0XiCQ3TDbM
Tp22c/1GwsVL1pTM4BtwYRPZXXZOyByePTpUZ0dJCirzcT2POU3k5RRqslznes6aohILUd4pl7oL
42NakGGj+vKqdqe5zepzho66W0pd4HZbBHvd3uoVfR0vn8mt6aAqaMyzbznawofKsR8GUh7YeKzv
s6YKr2hFupODc58YsatonfNqs7nZCfiyqW2uma3kj0pg7gnTCLgavxSpnT/KIC42sYjBZvpcczuz
Vlb6JOUJcCtdpPmfubvmQ64Eqzx4BwFbBqPxgMqB2olZ1ibyl/NreeRDy8Ao7WBwjpNQNnotUzcm
pw09BxcIaAgHxcgyrwFYt8ltsPSlZnKgqra9rjL8j36m11s9RoraWvPiqojzo64rcBIi64uuE+gF
7IW8YWNiCDBhnjcl2CiloSS5vb5qBPvEoEYPabGjrKQGHRhsrZppTD280bRECl6wF0p0IRpSrOpn
HRrGP0GZeDgCCbHBdPVM9PtCbzQyksIJpfAAMiIh5tRyjLr96oQ/dNIC6UyqkxtkrXRhNb7cBhVc
qV2qJUTC0V02moRql+3ZWQ7hBEctptFhg+zlWCUBC7qlh9+EZHi2AdPxKP2ZOV133zbWK3escAUq
rThnI8P3PBJ38HDo9YEYe5zoa82zg6XUSZo3DL+H2+6tVONEEBFjhbj4mZJysh+b8RkEnrPLYCOv
DBulR6hj1PDHuFvVM26TyRrv8Ln9RN7VMRIZ400t8Pwag6BGDEt0EwHpm7HW1a4Ci/HW3PGb1gEd
AtcMs0EccpAR54jtmsJvWQC3jtatDzYOtLqGhssJzRAZ3tcz/v6h4NATRcXQS4/5PoQaNm6Lm3wH
QmD5IUbas1CUvsF729/xwA4ZmZMeyztDuVd/8f3kfoJeA41AM0gdHFR+3LyBsdlihAMEYXewwhRA
FmHMY7dTJby0kSTuNzA3fWHra9m2+slO/NchNgFoEAL89x6I/rE1RpsKg4qp2zZNbBwJS7P/l4aV
MHxjyMxQP1FTjXQDCEpltIZZdF4Xhc3etrQFYba+ixQRAZsV2CoJr5YLU26+xW0/bRlv0rQodH1f
L7cYBdEgrio0fVgdyh2IJzYrNWLfKb6OyBLcsVUJB+IinDsiY5/FIEAApLIv8urldpj04Ic2qdMT
kxjlX5RY/3eA8v8VCnTaf/n8/1AovEQ/2/wt+9VNevsv/pUoCOd/DNOUyA2YtEDmpB32r0RBaP+j
LmNQWFH0y9AH/K9EQUeiwOLBzYBDBAkj4vd/zaRQ84VJz+3/emr/Hbv+Rznyv0qSX8ewH6cHbIjI
dE0L+D6TJv7n76uTPkEIDqdy9kmJKWSISfuU8YMv0+dMc4pPhkx/tANvr2bSwFWBcVrM7n9/NV20
SogSzdlbavCodYSoBMR6dSmRH/V0Aqj0NA85ZWr6XBjqy1g/6N10nEd1Nweza9fcUJpD6Ed4LHMX
qem1M9Jt4oRrKqBcq+d1WTNoCRPj7ZfP8N+H9utDWt7Wr13M29u2LKIGNInj9jYt/OUrnFUVe2vG
29YRcQ9Neac1zcvItdZswy3hEXej1WymgVPh7697+8EfXhivqWBdoF82hLYMoX55YZ08bCzcMeO3
duA+agH3aEb009Pb4HeHekdQnBkm7c5xovSTfesPwQradXr2lmXYAgsnA5nfX7sqrNCYKwIH2DT9
vSVTdV2aTEmyfP4BjFs72WMxHnqfzGc/Cb8xuA8eS5LjD2aV/sBNXxyF1iqrqA7sg+hN7bkE7LGa
grcp05NPBA63PvLvD4rR9LKuyJBH37MofH59UMo05a05E60A+cU59CIl9DNt3x2DWMQsdsMK3q0D
K+rA+ltNvWJdE03xarMbNrR8rUej75jsAzsCbsKe+VRnxT+A17itlMQEGi1Z23m7N4npeVCJqk2K
CC2Y4R8xS2Le0XC2BK18qtVcPPx9CXxws1n8PuZiZdP4MFgGf4hclBhKaTxZ7aEYSsXNtCC4r7Ty
ifBymo0VNIukD9wi0dBUp6lHCF0Pw4Trix4r0aatqaT8cThpKuORjFQIFOb7HBzJU+4rLWJ3XGC1
HLo70sTw6vmT/tkM9+Pxt7x/1EmsISEtCrEPkyG/SDWrMrX2oGfcqVH7PVIPJKhaM7kzBvgpc5dc
cI70SzGYnstuaYHC6Vgy101ALjUy3OWP3u8/+3Yt354PiwYKpMoq1y26tOLDKKnuKX6zQoM1Dk/W
w5AITzBbF9p4rNIOJSk8NK62NihaodKhagvWRkpkfd5On7yVjyxKPmUIAkz8AWqbsAY+qq9DowLr
hF2SL1vRELya7W3FDzYhXftjZpAmBMR18jIn6+/0DpIK2Nw8MYz3Gk4RYMPiNOnkAQ5hpSCo6DSv
atXqm3MNqyD5pgwEaykLZij3O+vStQx7q0K+laM974LBOA5wmB5E3QMVK/M76JMMII2wP5FS6jl1
R7xhYTHcjJksRn3aMmhOxjX4QLoFYix2Tk5o52gVOS536RMK5avYPAhOEIlC86bKs3NFS3yrzSBm
2tAQzaru4wcDGAxCm2g6Ft28D4vGeI3jYXBNQWefdDd8SXpPHfnJ9+nPA4+jVCBU0QRsfo6833cK
G7S9k2hdc6DAyJ54DyPEgcB38yH7GeZ9fXY6erWcBPOPslwZdFdBGgfJVnYpCayjUrl5Tk3Oil6X
ssjpPFfpYqywmfsMZwZy+WP7DtGjfDEd/zXN8vRU51mxKdBlv3zyuywL9PcFbDOTxEEiNfaIP/QR
Skz1Ao6xIfd1ahZ2TupBlkswq1T1gURHfdU0kr/STXqIwi90OPN74TD66cO6O9L1z3d6oHTbfJpf
B90Xl4nkyJ0aBO9O2DdndNCbsY4/U379l83aRruNjgB4Exfij2N+A2eZ5NioD9Dq6q2t+vGus0lo
GSK/BX1NQpcG0m8d93p2jQeEzg5rGg2yEnyNkfzSH29fOuKQG2QnG7T9+UvOynGD0pJYq3r6nN3Q
eeyb8ktf+WwfpFqFgansVLU097DDRi/NNTz5o17eqXhQP5nAOh/VQ3yboSHg7tC4L6DL+HDN6ca4
lzRDqoMpR8A5hMuD/C6IE7fG71arv3KChQdnbNs32uYYdevwKgEAULqk6V4CbTcGdsERNevOAXJ1
Mc+6wOlJVdsjzvMmCl8GI1XkdclAI9i2fM82UQnFduPSG6fLCHx7G4nWvBRlhNSteWhb662Kk/Fa
zspJ9ZvMLXqcxEVNQr3VlbnL/gpUmYcJFJzP3mmJrGkDo79GJXUEDuTvlSQNlaHNUhUnJI0zxYC1
HDd3g8/xiDbgWCTxkzmSrzoiftwB4XlSFoLH3IpiF2cz/fyUOLu8CEqoHxEHayjsL3kVIrFLEqKE
xkXXVxhuUYQ2eeCPRWDj3G2rBMG1PCOebY7VMBUbfdaLSyUIMlJViNKRZXnKqJN6oRSSCGEdxgMd
QYOhwOPkz2Cny4TQ9Ygj0E5+ko9DZ9CnpK5CP3n4+1fydiv6+JVEQ8hejhYCJ8uH466cxNDoilMc
uhH166xneHXb2nEXaMRR6/2GDhlOUWnhHNFE5PbzqLl0qrFrMC08GpO/xWU6fVOLAu09ITQHveYa
QppRsO5IZaEz+5iYQfWEXfUEj7Kt9TjYcFa8wm4CrjKlPnLYfEsexRehNuYTSKYKKgMiqkHgPZn1
ND357AFL6Gn26tDkBy/c/ZSAkxh5KvrGUU15gsJeej0dvBZQ1JNW9AMtsLgjqanMTpDpQhqA8KPk
PDz5AaTvuHaUl1kZ9i2AgHVbJ5GrScZR9I+G/WLJOKQNo6i/P+yb9PDDw+b7pbHxmbr5p14o6MbK
Hvq8PVggmjy9qtNLlWUQPDsaBZVfaRuz6eWqn+ge5npVbWl/SJrr9rC3Nd/FKd1c2jYgIIJwcbU2
KJM5hzdaqoenAvwCuYJRfB3i/j4xE1yuVkEyZoMbIymfeyJaDouxYLB1H9O1oIcWtZWrDs2wM6up
3iTkx/0cEqe/18gkwTRd7xHaYkPhrWwzu/A/0eCoS632++NArU25gI8K5zs3id+PtoTgBjacrDzo
QTEvpI4o2SwnaI7t6k13Cm01R+mWYkau9WX43mRZiUTCKS6EFNEBLLpPNsI/lDMmCxcZOaNZnZ2Q
c+r3d+TMzICDwpH7bCBZU2ZbrQb6Ps75SZsESYqolPT5YIzGUQsKKrrEHblvh5Ny0EPDm2cPa/JB
MUumrx3uJD/1IjNw/76KPhZ3XEq5c5nGIvXHHnqrWX+pseKZbqEcB7lvDL08NXa51uAdbNAQj7Qz
EdgTP/BP0EUXHPb+J7eRD643zADLLgGeCKm9RKrzUR9j0zLO7ECT+ylArbMSdRmedJvprKyTR3CC
4YYRyKMxjMkmcczAq5CuX+fgZxgyAges/DXPEb7o5OkUXZc90AdPPnmL/+XxYE3lE8Q4a/Bd+9Ag
WNLnm0LxeYdKf2n0CEGb4zmm8sNMA6/nWxTlkvlY/klF94FstTyZRVyJggm1F52S25P75WMRHIEk
vLB0Qi3NDuGSF6NBj5sYuVixkx4VESL1zhAAWKY7yLq/K2mr/L/+8tjMHH7xBebDW1A/KL9Itidt
vIjmvRHNXjEZP4MkRns0WPZJRqogIfrSGFb+GII1+Puq/CgB5kV55FyRNM2ixfOxNjHmRhfwRMd9
DGzWNdrmFEh92GKfxqknA3+jmpr2yX560/j+uoHA1OcjRg9AH8pA6q39/nX1tcGaRdg0+zkhg0zJ
aSzEXcVa7Gngm7qzBT37QKSK4lGSvFcZLebUwo5o2sk27uPTkMpv4dwpZ10dBWlalno/inZ69G35
PWk1C/7zFL5w1k9ooKLh0Gjm8Mnv8J+F8esvgdBu2QJ1mlnm4vj+0LcohgpLhePXu5Tp7FRaLzop
YoQdjYQf2c1C7KIRC+MUi10T51d6Hxl3nCWTNcgtJFv5W4nywdUicnxiFE26o1zSNtwjMfGPvrCr
S6DyRxl+75gCnhU7ro6aAvnVisw7KOjdShbNUwy++uSETu9JIeWqgfZ0tNGTNJ10ngJLbBTrn0Yr
V0Kk4bkpR/Ogyvx1IBXroE31OfAD9dxo3AEG0x5fbHRDkZI+0kzm0SHe2vmMRrZ1YY3PVfDYWUH0
2KD+DaoR0W6iigekPjWzcvjoY2eGpHDhNVJbQu+6Lr6rBBByh+plwzkfnIoaI62sxxOHfrIx+lbb
JvBVUyN9sEtS8BQnCHdaZEJ3CuSSiWjIY28HpOh1yMFVoORWVDTuGHKFmMtpqYkWCpgAlSYaVVxj
6itMdZE4BaMI1iMRZl7J7XCt4WLolFhciB16nTrJu8A8eMYWkIOXkqia5vsYe+wZgY5/KZkcnrWl
691i2Wv57xiVWmvA2v0dg9HXWavfJrMJd5jJYwb1Dr7VyKCKia/qMNQXxujgcrVIcjv8jET2saq0
cfHbmkVVqbHo/qjEiGdz8qlgzm6LecVWPsKZMa+w2QDyOJ/WsMsl8vclvjQjcRXxh+Tc+nDJlGrJ
9LMu813MPYPf9MtYFfPXYkH4a8Qo489A08MHYmUQijNjI1SQMKW+Tqxges1zNA2GpYG/nsIGRCMS
Jh9Wl94rghhNMtuRrimoEvV6bTTWHeDjzwy8y7b5+/t3SGTSVbov2H9QCf6+z9Brw1qbBv0u6WXC
xaiLDjJWsm1JSCHdOQbQIq61FfJf3fv7tvrnk+OVHQBVOO+t/9LUDPheBnHa78iyP4wFfZWw+uQ+
8YE1APoDMxqtHLpKJrefP1iBcLG13vS1jnQj222tMd3VEZCehUq7LmbEdbqynwvd3sMUzNeQobId
nBDnjggLsg/hBd3XPu5VWaAciIcvf38A/+XR0yU1VfyRGpIZ68Pu2LdlFjqJ7HblHH61lLY4+qRf
VXnv5r0O2S2b+k0zwoD6+8v+cTflcfDYWba2RaP2j2tEqc4kZqlqj2HfPJu9ru74Ha1N7hNqKgek
lON0lFpWXBBwBFPerIgrY1QZo8zN4+CzpuQfywBBJq5OA636zezyofMnx071LQuhTRBLhJVts0UN
4d9xlsNqQQjoXdM6MRBepJs0MeBk62RDKWALaGcRf80TND+5afxxVbZ5S5y7FFdLPUMwze/fidow
J6ew0w59dhR6pU8sRRB2D6nR7lozyDb0gHKvttHN4cRyUleScXnPFGCCqkFEk3mJYH5sjRnuIEMJ
MvaIvuzWkag++yg/Xgj5ulLegq9YljiAkQ/PjrhwJvMYoHZKal1V870kgdxLVdJoW7myMIFiFiTc
zXz7+wqyMPB93Da4C2Et4BslqSegfP3+iDSrnaQymeUuSCUNNQe6puzq5Ggtfxh1zJXFVg+4P4ML
TLXgQi0eXMom3fI9zdcCqS0WclA860a9hwxEY2JQ5l2NNu2OqGb1BEvrmJFqvI7rWtlh3ZYXOxy5
ZQpO0DAvd1Ne6ds0bq0doP3GVShTIqGdCIsj5azpLFcqDsS21v4ZqZl6JNtPrKTuV3v8HNFFI4E3
bghWW2SQhOV4Q0yyY0zL5WTjPF+yKxG6Fetq1k/g8TTvP91yoRVwxB+GETklCW/Oa9Qr4wYuLTB2
ohUcXKRylbRoAzWzacF8psndNCJO1J0o+EGGG5cALxqn+FtrkMEXjH392MRpCo+UWoxMEfYnUTZf
SEJbN5UuSUqY5DrHUnQvMyNZj/VCclr+GqhJdF+Fkdw4RlzgLWqMtaANtqOPrh+GIVTXiFnPc9TN
V5SO2jGqbZpFkwx3PnnYG772/VVxuntzyvpn8t/NO1Bkhy402mNLR3KlzZl4UBeeuo8h8RCMSnc/
5XeIVOWZyETr0GaRNyAGjLR8PmdWVVz7NCiu7RTvInrHa244wYE7bHlvLjmPdvu9CPXpS5DgE/CD
Nl0zoGrWlZ9b98kEqI139Z5l2rsKdvzoCGV8LGvBtSqdzlGMTjKbfWdT7svW8r9N7Ch85AIBRovO
utHQnTqpP9zpzgxzVRqXZDCRBdmgSDPMIV9kgIwlps4/LILOLZS4YV2YJKaMspu9IKTtNSQ9b5WI
iG2Xz/kZO8+wNUsFp4Iq78Y4yPfwCOQRCP+W2zqyYAgem1kpwufSZJjT8sBQcvS720et05IO5yp+
83Ftr0yz2tqiDR7QWAYPdRmvm3LyD5raHDXyMo5zJ8jyhUm/Kqn+aK4tbDPVdmUl9FO762cruIvp
PxEUIlBZOmazCvQzhnH6ZkQanNuiv4+rQOzCYXT1wNKf6bCt1NYQrxH01UPOaE2ykyq29cW30/LR
T+aFuIKaXDQ1xkkuaNyZ7WQ/T36xj8MMOYg51e5kpirFTuTGiM7vwwkCpoZCTbWg7w9dtbmVHeWE
zqc0/Rhl6ZheuzpWDznOLvJfCiq1nlzlKiH2txNzjjAtUL+K6VvSfteymYyfWgybym+ac5wCOqyH
yuPxm9dGxvYafaN+lxbjd6JCmT03aLXMJQciNLLuB714Yi6KyfOnynbNupPrzjAE8tUUYcxINUwM
S7NNwwE9k/JM46m7iiYNDwhJ9W0oSrFpSmKlfEuZwLGU8xEbQbPo+zlpbEQemMIUqN+zK1VZYUa2
v9HaVu/Z3GjT2VXn9qhpH/PqTQQTngnHTLzQAydmPnZa4xyaOT70mrpo6NtHwlAFynNB3nFklocZ
ffsXJgPrAunLTMFzICF6RQd52E6xPeJt6PxzMhn80VZIpOKu3QmlU+/08r5zytzDfQBKt4Dabu6H
dChOYaLcK85kePk4PN/OSXILqJWPqFgDF20hRtmYuNqsdyoXhXC7Q4yTuGrqAHHWmgf68mucLB10
6FE9iMm/wmg6OJlCiq5F40VUk7LqkRYedRgIdKPV5tCrgEXQfM08c/V+Jm/l4ujdwoxPbNeI7cmL
uhBwHY2bvZ3jF4maUzkQ7N2OffOApW9Td4n2o3Lin7lVD+syM4arELXb27F40VBGFaLqkfe3xDIZ
zpMyNtIj2trcmBmQn2Ce5YGUdXnAq6w6cXNWeyO4GrOgCRr2EpefRmBonyFuT0kzW+XlqF8A4vT8
3K5E7d0kF7qm/OIJWwvUOhUkQRgchpq+OodC/JD2wUx5B4h+8JGYofl96QHqAo6bje2kacFRiENc
Bj+U1IlOHB/2XiysOVADz6Uow2fS4vZjxGh1jJvmyFGJ0klG9zwS6zz5aO7KXP1HII0lWWAaWAIm
+eF155dPjISTdSwJWo/aJEVnDyAr5PIBlqAsXLIfdM+uq/IcpDCGRn8Z3kQKRs0i7i91TI2Kzpnm
/VBgrC+u5FUEl9vfxBRabhWeq6ka3VDP0rsZA1PDgj5Gs/recrd5sA2yAvSR51GaLakOjd/dwJ2Z
4G5KILhYiwAgcaT1Olpf52q3WXot86BZ5+ir9o1SGlsrqQ5aPxw60cuNmhDUMYWUglYjn4oe+A3q
YOzpeoZ2utGAII+1wj5uNhcnL/Nj31e0hPujoRftE9kx9SlSJqyY3R1wrNTj2XQkkwXpvZo3z3Wl
VOd8KtmFGj9YqEP6q+w7QcZ4ZHkT84edgjN3G/nlgz8X4qGI1H7TD9XXNg2yq99b3XnSqi1K6rWq
1OM3hiibNo+HU5k7pwbszIYgiH1g8M9keWS4DbDskh3nX3y/+1619kuoUrJTYL/hUrAfxoZTe27L
VRWV/Z0qEpZ1/5Am2oWDjL6mL+J7lXi7VRrjcYm6SHVvfqBGTIBKI+1hmmOV7EHx4rC+D5Gok4sN
i49Bc6fq10JVHsahtM4NCo5ZqP3FKO46Q4sOCeIEbwT7GECM7e26vCqVTRL0vKT6ELfBHIwQT4Y0
bpTMgzfOCqGFyL0diXolQ+JydgZVOccCcJcpp8dgTJK9VA034apyzjmZ2fKBveM60PC3hgVyvTJ8
Ilve4ko+Tcepqwm9wgS6juBpryN86zTaU9UtnNLw8KP8LMzKuGtxIrqdqp3THJtQy/h5LUMdclVf
DV8pV5nF8FpYl5zua6UxhLRQZ48J66ExNihtC1fRnZjsdoVma/DO+W2dEjSoXrFGpZg++y330WFm
SKe0tEQJ3N1LpqdHW+baKsz6Ew29ZDtF8+QylJ22RhtWnhmZ4yqI/IGcvYA1VrfGveYYLyHH2Eqo
7xZ8PjUaXxLQiUTsWuvUiuYT/Ztkq9nTk18C0xRZ2+6KmYF5XNYv9N+qn8Yce73k53fTkH8nsLha
Kzgb1vyAhLCNYy8KQqkyMW4rzZfnfhLyTF/tRXVybM1r31c6WBT6Jq/t6Oi828SanCtb5V2K4q1x
oJU4VZFsGfVHh7aNSRuTwbZUAdMNVUaTtng3Ewxvoz9kHq7NiQI3GNc29OC8AJlVaZ26j2OcBnny
zYh0uZ4mrjgIX58GTelOfmO+t0R6zCoXiOoczJF4mNqpP839yOZfsMix/j2SedQ/duVD5hO+G8xZ
vJVSGc7k6j1pjVZv7AIveGXyvQuzzO1j+pmM09Otmg0TrbQoPrbYhg+RI6e1bY8jUSCjvqJPn+GN
d7IT7ln2iqeRg/kwdhkxhKISB3V+TTt5aibYZshW9HXOjyz9xnX8+P+QdF5LjiJbFP0iIhJPvgoh
r1L57uoXokw3NoHEw9ffpbkvEzM911RJkHnM3mu7uw4q+14V85+EkjdC3/lAuKlXcPr7CJBmPMQB
olTQuqvoH4ZK9w+rmM7OsOqdV9ZYQarxn9cV7OlWZ8PK7Gv1AXrB9z+IYWQ86RlQdgrv0Y3L+I6A
VJtcNuXe8fIVZogt/iRTDDHQiDl++IYss1oe8xL3+twSq97nD10US9BeFbHnW3Iwv6TViBucYZT0
nYFA+V8tq/y15c060SsxhhDrdB0Mme4hvaHVc4bX2oytiNQ8hkROkJ8qY8KCQlfC9tEBA7HUyOG7
4KZbcsqCtVRHJ1jml37sGWDq0YSn2LmnrE/8S6oDCZnLUOQqTHLXiXg850P3ijgoeGqawt1xYjX4
+oO/Bl3C54ArcjA6rqugmXb4zjw07Y6/8ZbmFltJaGhr+WX41mNA+hq2a0vvmg7U6WDEy9mjTY6r
/Ichd/xVlsPVwVOzccnnfKpYDMPETIw9S2bK2WJZogC3bu5o/eRwTpEtILZNkxengSR3HIdgWgxQ
TJ6Y/jYyoesMzLfaZGQDokEcmfcsj8GkxMmKa7HxgQ5dZoLu9sY6a9BqtiLUeqkf2qJcdp4y623b
W90T+rIw8VKggXb2vAyMHPzBOuZw33Z1lh8Urd3rPKrdMlbdV9/D+Ks0fHKbrutpMoFOOD1ovknj
fxyd3bJiSKknrzjrPj4a8OVIu8zOQxZnZ5bh2blykkMm25FCY8FD4cPp1wzVw8FqrV/rlLJ8WNvb
immVXCSPob/kZwSO+Ue4xfjhE5wWxd2S7wlp3PmxMp9nuClsVsF/s2YdyFfclbE4GQYZ74YZXPLF
3A7W3e3XAAgOSvEgR2CsBkG5R281653qF/uB8o8kJJOTZaCAdFILnVvs7jtf30aHhleQsrnt6i69
eP6vwS9iGtmifrS8dNk5RTFcCaId+azwii89x48VOO9Blu+D0k0/dZ24W5W5a5TV+k9j5eXbVHAW
uk1lhE6+YjDExbozrayL/IVpZBMsxo1S0z8ha30mfnJB7oAkLGvnHBNqvO7yUVvUwz5QcRuLWudU
0SRVFa3p8sCrSf6Z2/URWMnml+iJnNCKLCdWOAeny/CTqGDYdupuOebLr9yg2Y6F94VxJuECwqGN
dLz6SofNkE3Ljt4nPvx3Kto2/bLIrNtaZxnsVmhhSDRpE6Gzt+ZysZOzSV7aIwFrOozBCu0BVzy0
rTafCMTDOZxX9nWYkZL5C33SxNpkz2VcogHI/lLzVFiCmnx/n2pHTVZzcrom7tixAzhY0sLNzft/
00PFDGDppy++v62Vxf8co3sWFdd1b3YUYw3tMXq0bbXg6kRYe8o7oJglEP5D4yviLq1lPxgZV3E7
4jWWNvd8XhFo61XjTSmyG1jbPyZDjTLEkO3ZS7KzScO5qo6wpQC5fzUJ1lQdFC1E7TnSd/3VKAQp
1gQClGK5T2czcgNfsSiY7xFVGBhdo3xYfFD147Ja2yFhRBTjCqF1ow6p6+P/bwnbfkZQwuoIGduu
mww/Is+Fy9Gy3Y2rEiti5nJe6tFkE9v1Z2w8G9747UTc4bNmz9F5GSb7Tlq/FJuzbn1g0qMOdjOf
7+f6wkaYrGJiAptSnxOPbgvTE3RwK0HK4BRmyCDKt2d5RujyCqvZ/l34IqKi4JGlC79kDsZws62W
I97P+1IwLTEIduZZxXXwnMvpCu+SqqyC+dEkaHP7hm/XR4CQc1Nv1H2uGbeSUN7FSp+0J8U20Osm
ntpwqnFC1Wl84D79zEaZ3LzcHc7YmecIJ+r4O1/xUhjC+ybMvZCl/5Bb7XtsrM2FV/ueTJx94HOI
wSmOR1eVKAnzINIoQ3Ag7TquoTEU1Re52+0LWigH4ez6buOznMoO/C6hFpu1tS6mRSquVxvG0dYK
tUnPMQOx0h9941Qvtd61xfroi+l1oXah3snGyICyvitcU21GNT43nRO/sTebH8QY/7F0aWCO69Zz
JbjIqqzaOLPrv7fCRXXlzM02d1XwPlWcDuiiuv1//zaWdRZ6PJ7nEuG5DFLnwZqM9DFLjxKxyJ7w
Fn8zujb+VRA0oec1VOhGbp1yOb46KNwueel6F4Oy0DXGU8mrf3f/EfmW5dBn2fztYpBL2GWqM6QA
jJDd8qxX75+XmNMpn2gE8h5Ga6rRWyZpPXysX6Kyv5s5Hb+mKv5LPlIeTn5nbwPsWdsa2y3WLd5j
xVs1pjHJHw1yhjHBTUgCySEd/RpFmGkdtc8NMptO2GLlORaum529AMZPKxOgqF7C010YxllVd2Sa
PaQvnVuTZugFYa0b6zlJYVf//+9c/0VN8bX0aMLcVt4dWd6vAOxEm2XrrrDLcTd7cj14Clurm6x8
ehT4qzcNOzU4FP5ZVV+D5FDDidtNaR689Kxl2Rn25g8/XIjjttwNbTMeOiGYHQVCn3jxjefASH98
tzU+x44QdaR9AcKdmic1zh+KlIMdV2dBrGWRbNU85Gc5deKXjD+81JtpMko7zGa5Po0GjQORmHgk
SYtBgXjhUXAiu7b0IWGQZTZt8Do795gD3f+ta8TXaZzHz1jmthSq4q9c3JeeTvB+X8xXT2kyrRJz
3nVZbr/lqEyj1vTvx5aDrf/e5aDe+1f0jAAMMvk21iSX4+LIKqJYJClrki9lb7J/64lHkcsd1mGS
ZZoKFjOsX+VBl11/zTMkelZyGQYORrl2b/xy5wmn+4k04P4mS8RwbfnbrIzszC+1GZKEUcbiv2Op
tcg/H4kF5JUcpruf+ANENuZ0Go9nbd3bE1NaDCnao/Kb/NAnaGHr+pN44+xtNAPSMoee3XJhlAcj
AxFsxB4YkC55jXEzKdd29hlAgbudvqTS5Awt3uOy+NL5yAI5SxfwK80v/gRIB6Nq4VcrcwtQRbip
ockG6Z50S2szT/EcNYn1NDO02uAJTSMSz8wn+E/lQ+lk/WF2eU66thehV1buhaKqfu6m/FNWJQ9Y
q+1dguwVjxS5fn2dhAmDhV3euf4FkLYg1GtLTrYf8fOlZ0vsbA+AOSKt+V1wIXqxPYCDaI2IF2c4
exZCpMAA7JcW7Xx2vFJfpC7TXbFU2Wsz0OfmXe5/5wMStLxdj96ceHtrCL4kkfJvEFYKmHlxxc1s
Jw+j1Y1by2ryR/BCH3CrEjgUq/9aKJ8bd/xCppU/+2tZPCeURdHaABiw5Lvyq+kTf/8ff16zF+GP
3qnXEsDL/c9NnyjrSdivo4mECBz0zl0cEFHZVD0r6fEdTmV6jyG4Nd3cvScerYNlGMHBn6zhpfED
Ihr4Dyxu9Y5cfpfIxn/J+Ny2iTMEoGnG8jBUjTwS5LleS4SiUcHB+ZoYPZ5zv0q+RTtE2IPtn55T
cXJFZMwC5vyUFgx8XfvbcfmSO2vSiAX5ffjJk8dlhf5j1435syvypN672ZRcnCqdohyNwrFeuy+m
+enHRDECGKVl3Fqz4ljLlgniEDK3sz5TCQy6EJl5NvrOeqKoh14J9+BXVhW7ZOAAK3snfiFAWe4N
AxOltdrJS0Xtt+n4wb6nTLKu9azfSUDet3TG5azSVT4oIrjCXP22m2Z5x16vmGQMw6fT2y9CpsaP
i+DeyDBs44E8S/+OgOlzFwhV3V3v4aVRkKfXWOru1UsTlPa4F7c8C+UfEXRfGDU3E+GRT2RYDSfy
dcfIKnr3kw5BNclXUGU6KiZlM+1brSv4uKd0MF+y3Cl/1VnTnXx34RW9/+MUGDwho+j2VnPJphxu
ySrEk/AfbVOL//8DKezmzgymfluVs/kKpMuMIOZs0E9W+7ww27dhdV4W+NQ0q8FwNuyfpuvxnA+D
PPFB4Y0mnjIqhVnBsJHdrWnb+4LRt77dcUdzDdqJ3PNLLTm+3V4/ZiORN4ZXlrtxNIydTJS1hbZy
dWIIrHosDkTZlptEMqYA3Fvfq6uvyq+Tve9mxGesntrnndXvrD5nsaG9+LFpKk0AAZTvtDQ6Ej5g
W6t0Tk8zy7djnXLAN2pJ0QFryugUco877XP65jdkO9thaqjW2WTtQQfYH7PmUmW3dSS7nPk+VaW3
DQjn3onUXc5lYJfXIZjIHbWaa1c2AdOwHk6c741vTLEBAmWteGfo49E4YpymQ3fTiv+JXjl7fT/2
kzkF7JIZ9l6uifk4tvCgsXjXO2AnwweKbo/U+U+f2LBIwKODxB7rlzlVn2Ko5ytQa+M+URa7oUc4
aVuQtfOMwtbs2BZWjrPilUtLZgT2cJxi6lTTCoxdjwPnRlPm3hq/8Q/B2NxLW3NfrA78J1SEDq2b
bANxoAo2IkF8fWgXiYj8anyzM+0cyDmi6o5j+eobKJ9mArhbOfFt2+J9yvdZB6N/Xsbh6JRNd2Nv
R4JdQmlEXPzZJPbjavBjnXxzPinTXQ+lUKQPk6X83Oafc4nVnDKb928yCsZGD0nRN1fVptmGbCWk
xeZobjuqgMMCSgrGtuXCwchUZGaTGcnFiqq7pidIOqg97UBdPuv1oMrmi4FFeXYHpwnZuogtcdY3
vfTyHPvSPv1nw1AsJZJKyd0igngXIIXDXxOMe+Tcz+VqoeIK9O0/EXoZuy9sYIEH53F5Y75ZY1RJ
yTgsweI487oXJkL6abS2aHSek1hN4GpTlwZb2jRqFqj91cZarRX0X5R2+yC5nyJLfip72CxRNwa7
/Mdha/fUYv57W1h7NJp3rS3Z6iEAsMN4FT7Jy4wM8lmb+9z1818zzNPe1Syl7OqEH+2nlst1MIMt
tCU/7Oahu8F1u9i1HB49jwFiMQPQ6mzthf40edvCUh9dUdBe7DRV2FmrftjBrPnT93bzu1v7bxiu
NwGahnaeGttrl4m2hgwCs7fshy5fb5nRuE+zKcujv7qvSLaAKRTtAQ/01Wts72XEThI2Qn8McWtG
PXbXk0PDuGn7mK2XoTVOtOKNjV/+zyVRKiu94R1h4G3lurmP5/UrgMMh8kbfu5YpWLCUB+Jgdnn8
YKClDb0xi6RmgYBJx9v7q8TxV7CCxwRZRY37rey0ePNyaCwWTqVdW3ZblgUpw86kK86tU3MNmt6b
ZCPIAMfYKmUrAMSSgJwc5KT3x7RX/VWzCCRkuVKPtgVylV8cWwNeETAF+dlX7cMYsOmpS6/bpQk5
EcbdoPbfX0aWpesMFsMueX0RGKFiYoR1LGvtXhs8ByS09ct7bRc++n9mmE5ZbNI0IRhQJ+xy769U
F2visLW0I/uex52LJtsEYItU/lo0fRAGK8uQfnXnqAWZHOqGvSpQseW1TEU4YZr51ehluOqhfcmW
9LHXXvfICLhBkD6ypPISC7pIVJSSO27qeWAL1qilbTZRzdJolf0LeMH+tXfxOAaZFy0Mhl4Nj8yi
ICl+Wd1UvmksW5vGmKajtmkmjPlNQC15c63OORtjcJl41EUi7KemKqjZdd8dFb8XakWYD8nWSWf3
KvImPcdeHUQtx9fmvxdPuRo2SIcJzZMZiOBgfm6XdwmMl4zxe7CW1EsIvCF+ZXj8EhSqPa7xymbB
sT46PBSg68wX4ZI40Xmq2ORznp3d1HfDIpBOWJaLeRpLxeMVFG9q5L1wmBWQ6mAv4YynGFFvW1+I
4p7giA5vrtOREtfECLUseSnMrogQPyw72UFAq/W9ql2ejbHI/xhxz3Adx9WZEIRrz7QRONkoi3My
wTaplE6OiQfCUD3Xne++KuMhQGR1cjODlM+6mSdSC7S58z3YfsrPrhZHN2stH06Dh4FGiBWrnMFC
2avNt2RiyNeaLXuo+SUWCQSF+BroZPhY1pbaI1jcA8n07SUlBTvUlSToTPgzJpFhgJppzJugueAB
KMAN7iu2eDsTaOLRw/uArU2d2P/U5zp4GScGCsM5t+bllMQFzQHEIaymGP3qFFZ5w3zltoz1TKiE
BVigcKgQ/OzoLry3efK1+PT4sZECurHX37jJm6MAO3EGOAOPa1niu7mwvQVXezK/DMOZthkiGOi5
QjygM9jB4twsq2Htkemw2B/QKdqT1UfAYJ5Gzshd6jl/ulGd/zvds0HYoaPqcBQSE2TVtMcE/o5V
6BqE13yZ0yx49ltwfiy6MxZkMSyllptVtUo+YZqCXxeLcR/XpKa78SPlVgbIQh1S6Hqdi9i9aZw1
NInkgCgG8L6o55avLfid2656mhNUuqrNAEqlW+2R+MvHYY4e7xpJTO5ceRzJ5aedf8dDaT47xpwC
sPXXF9vy35HcQrzTy+OgDBAcTuCFHKTLaSgtmosqybdeNgWbxtEKJK//oCnSvvw8/dvjoA09AmEj
j7Ct239/0bM8WlJGHkbAabZrvXGINjLneLyZlfLve6H2qU6uXbwaTxImwQmW198ZSVpUg8vFfSGA
d/kNo8emPA5J/5lQSm1tPlc2J/HjmPcy7EqWESVcn6qX+kSp5KiRiMMANh1ZHJLAesImC0I+7say
JBoW2oElxZPSm29Frl4rg23mPLMI8ePmqkEabfKCmh1q/wNC6zsfwznF7vyTx09tH/BfNJo/sotB
i+kHfS8+e/kLWiB9qNfOsNDUR98/rlOGloIWoiUrMYT+hFKuAuVFxzbiVA2Tqv1JYiLWl7EjZ6tj
wu+ZtJlVPDbsM+ubtzYRqoOWS6s9LSzsNkmZDhEf58QKj8mSP7/kTEzOBHQ5N8aZgCx/8oEORwwk
fiTC+GAknO/NhJO2dKeX2O5+Od78EzNAi2JsHFwr+SuOk0iNNXkl7ToCGatwVw2vU+dVBKLdTxmH
d6ZleZX7w5HBTxvyEGClz1bOl/6NAsvbyEGhLsLNtZMIn9yKWbUDsiU01cgQmM1L5uWEgJOcwgO4
c9EcIHm5AiRFBeHZpyQjKiir2XJWRXpcOv+nKtaIuPmb1q9q6St2KrV7gjEnZvNi8QRJ8r36VRKI
pJuoqkuB/MR5WEkRC+cRGjjrsEStOMyCHvDRcZzXZ2rGcSuX765iUkTk1RckoBKDWUaNkGcNKDLE
l94gozXA650a+lON1J5YfLDcq+j+AU6S74cKDJlCsm3WzNtmtbciakd7B4XRGdLLXMMpndZfIrWO
njWUpF0DAQXvNCuGk36Ht9J8IW6THCB0pX0ZhGi5ifCpIfMFOUrOKjUhOeV9F06mMxysvkJiYvwV
7L820sw75gQa4D7QlZ7MhoMvyndzqF9Em9ab1iLdm6xWety66nYlqLTeGcyIuOTR4/+qXpGulZCS
SnsKwhIfGaecX4dmXl37pHqaHEBgkG3/zopwUp8Jx8asmExgJ5YEIDQMvkK7y56SSTytjZseDctC
wDgrQquSDaVN8CKD5JLLjymxRMjOjYmUlz51yQJ57R6hviTfY4GQpl1Ggu/21sQRCEX95Fig9VRs
XjHi/LmbBJMEAmkxtiFu42ADDPJ5KFgblM2/gc761NnnsrIVEN0ek/xod5CD0ltZdTPV4vClsFVs
Ci9I4QvtEp+Wo/ecp0bHz/P9y40DAnkT1xPEcy56w8wpFtDZOcLN7TrVBfDeAtETcfHmXP0Ws/UA
DLxnX+YcjTj9Q97pP6eys0OFB6wqkf0zUm63Nb2jkCRrxN58asASFQBBluAuYV70FtM/Al8TQXs1
zw9+mUcNNPkoHcc8dLLyXxrEfpj1w49fOCPFPQW/gsnHJowUoS5hK13CFIEC8eIULQ6GNku268Be
Ivs3jT3Kq5HyDg8pw/Sk/15XRLrdIDYNIC/y73Q4ek1EYv0HZTAjzEmkoZWIf4LAFmTEA72/+9gs
w0iE6norPVhm0E1/O4nEN2jqH9dirJbXE0tLrfaJhcN7wvK/VVMNhXX0/qXLKHay0g+d+uZNc6Ox
8lCPwl/K/P4vW2y27UEyH7yq+/AyRdSCbH7DAn5CLntNR5bS6ex4kWOUqKNYhUa8iffvARBD+pOa
87QDOHwcm/ttFDc/vf3JFIBghnhlPhFck5QwtLipNna9PGm9dGznd+0gUiQSM5ozUHvZ3N/iYniv
FHVIzudTwpXpsvWvS6gy+mzkBBgog/bBD+IPwyXPsDD7bZbx9caefemSrNhAN/ciXL82OzaP2awU
YcOyupetjqwoKBdyJVcKfBrtf9pp9MnnaeMIWWAkVPllcbgj0tyzw0HO7+aU/qgmey5dQvYGJ57I
A7Q/FEVGlJTDr8pZva1YMgoD65/lZ812Tvwkgkntkq+R/vbc+gN/gd6V2fwldX4Y6xLR7OixxDZW
uKOSLqlruPh94vKoj/iK5ypiy8vPUe+LDIrHKiON/BYjNb5T0t8Kg2RwmwXDxem+cLg7TIQOiSt/
d6mL6nhkOuyZqFHs5qPW+bRX5Fb1uCUAi60bcCGsFAQ7EdnzCxFj22eT2IoZKe4scMvABWtq/WAK
XNNy5rilpJR2M9OQTf49ymcv8uCpz4O3petRCDjZczLx0Fuuj2zK+Gma+sDMllVsvpB0xW5ajAxL
2xUCqPk55mxWnELt7Ltts6iI1pKqOXinGis6G9RAsRPTOviLierKgJM8QYwQjp3IyM7MvT/kpza2
3uhwbYII9J+Vca2KAxHyqR2m1g0tZ513M9TArbHk3J2SmY4aWF8GfNiDoIuucIj35Ch2tY1U9Xmg
89ne5dubdZ4UTqFi2WU0/QjayiNsRnw57Euv2ksPdc1RZ4vYZAAwbqs7wTOYoXGTor0vU/q0afE0
5z99NK85KWZAw3oHGiO8wXTJ8w0dpbtBB36zeYwxXIf1fD+9TXjlPdnBocLEEhriyfSC+i7tGkNO
YH8jfdbWa/xPgNOY8D7uMvCzm0HM8PsnPEuBKHdNEFIzX1ugD7A8K5uiljBOUgQeUrM7DpkQByk4
NGOO4M3Qc+Gm2vmReV4SWsc5LLU8d76HhjYz7lSkl5h12pLU51m2KEbG8dta2XW7RfyOOM0JtUbC
sfRi2CQOPJse+1a2rmXYl5nadvpzkUpfFkt9+77FOaxe5tYS17iGyVTMBKEUl9FcxbYf3OlgtB56
4BoO+GxfWVC9yWwFHl3nP9Wc/p6q1b94lgeRZEXSoGv84xjMHWe+awn+SaE7cJg6i+qOKNOMmSU7
ztzcKcECGUOhCIesrdAR44XtzHLPZxZshuA5reNbn9Xb2DIOq+wOpWTpalrx1/LfnzrS2a4WXAR0
HvXwSq0DR7rPni2TGZgyUR4m9qkumts0oeaeqb/MsXfBGxihMnrjgaEeG0uWjI5JBB21Vhp0vJ2C
FMqqDl4JNg4J0QmzlsTvLiMdz9cmb0RM4ayGbTpRO6+gYTfjPL7OYsj22nkwWzJljY4LYG6KowPU
YRuzSz32yiLiHZtD3uZkv1fzZWSeF2ZEmcM9ZLVp0E9jhO1RwZjtLvbJiww6FAJzV7BGPJOwM2/d
TP/NFgHu0w2YNz2twRJzcMbiscQN2TvNYzH7mBq52MtKn2SGvxqoInN7E4m+GqIB/NEGrTIGgNy4
tmvnbBwMYsPosP1HO7UBDoK2ha+5L09lTGtU8rii+iWdPNc9yPMVz4zoJLLy/jylg/F7yllDOQ9B
FcxbsWrkilaSAnOIG0oJlFeBWs5DSyffzUc+eMB5oOJdbGtulbF48+ew97PfxtTe+txpDvq+3ytf
CLetI9Vo2Ncr4/xmSfd2L9cNMEC4EkH9UyyNh5JtN2bFe5Gww03UFPmp9VghhTsNhnU0l5XC0PV+
r44F4lqw8R26/FM0pUDkzdbIKp1P3+fawSKbsAIBl9+/ryvQxJlnoWanxUjxgCVv0yv1O26MR1RZ
r2i1nsxek1RC3YsQrQiieWTrjz/zPe+tZ5RMoFhGnDO6hJTVJ53NgVQhVY45nvph3Njd95oxsGss
KL0jPNhGWuAQk+WmFrQUqQV7CxZH1AeMYxPrmOWSnXJdVCFBK0/K7N6UdG6p1QLXXvxhr/4Wc/pZ
8XAQ3jM7ew7yI8TdIvwgi8c4chHi0W0K/7B4khywcZ+sttyn4FpClFmG3T2aLStDMgqoCepCbZS3
rA8VSGD2s6633DM0h+paDXakrOo18b5tRkKndmZvUpF4bvY0pnajbxBHkMFVN0emf7XTIpShJ5hc
PDlN/YL15+R0zaEb9UAJU7cRWfZ/EtwZECoRKC/dixwy7v3Zh3yjfURixX7xggNkuVcTTe7WUe5r
6yPHVKykBgPESbAOkfYY2XgW8qy5Dweb07vV0x8kfDvUu1DJ6zSJpseV3T91p31V+3EhtHgos1/K
77kr0gKKNwgBdpAgSRY7tvdxYz2lfvEquAfClaGJKlJ1ztcFBSF1wGLxbDvmTClTcd8VldpifoiW
xuI6vscrVbJ6KBLn3SK5e3JrEv0IBd7YVp4irkTcuMogqrrU2fqsVV4YrPLuoZMMsidhTGe26D7v
T7pu1GOVlOIx4BFtfDmHltDXAgbbsatuzJTf10ZfcqP+7uGXRrG1PveOemHCZ289oOb73Fmxtte0
uwheo9iPX2o/siFobHw4IpQGr3GNeBN7MAaj9hSopj5l+olLceE+QxfVApU3qXc6WMyhtkaxqd31
Ce/TAaJBvfVxQ6Z+PTzQVw52PYfHhje5gjS1XZTYN73XnO2WN2VoYfOk8edEtUY78NGxeqBH1z4S
TkhMjQ5yUColF2x+kSyaDuzkmDc3BDkTSLStqY4u+uKVYuPoMn6xx1U/F3BcDdABohLTB5L8psC2
wWpavoNNPed9EvWzBmLq0pA3FIkFhA9lDtQMNmls90PajQtnN8wcrfla7bLxFiT4nSEznCzeGl2W
xgbuJ5r+xNl2YOEIOzDIcobLmdgUuKgXkLJ3rJIW8d1ljELantE30vvYZoGZzvOhmqT1sMztcMzd
5CeumncgPA2LbUIhk55eo0iK87SuW1d6PJ1ixW2HLHF1WnsvsuYlkOqXroDkYxUoN2CqmQqY5qWY
gcWI4qrHjPDo/wQdIpqahahVdeZslxtvih8VO2S7FMvWNWiWplmMgMDIv5WxUmHeiAucFxWOpDTQ
zP/JhPcCc1EBOREDan6+9bo15a2vZBEyT2IFZzG2RAvsLMLGlUNuZFvCdLe5NLrZLaKaZBdn3naZ
LsPUGeZrlezu78ZlVvJRksdtomGPzEEeUGTUIJ3Iwc1Szr4s39aWEwFHoigQTVh3PZ1cjCEssdA1
SSovuweT3XA7h1XAAKRdq5xVCeCxyUjSB4dTtiaHYtAba/D1xp2sJqwqA4RuTsmOBKneggYmRIa3
tN7H924Y4lL+urrB+3jPqy9iUlScHXvcb8hmJ532z/jbrMceqWyRQ8sth+qSOwUworr/1SgJmybN
9mueiW28lAV7JyMyjfUEpRvoeBEwXU7jbuMnQejB6c+yoUTahZIIHQu+fZA9Tp3Ae3YqIjeMw0ym
yX5i+bHJh9SOar+GBEX9WMzIJJvyV19Sl1gtQHzhdXu7XJ9Jd0CVCjgwqiZvI5yZpjEuPgq8lhTd
5p4c4mHrxQxmCHTYDQXuO9KGmalNWsAUC37PqP9akd0WZmYw06ftOtOPSIcVY2YW9FU8C9kjcI4n
VnbNN0LdZNPpLrkuk3vpB5tpjWe/JOJOcEltVL45hU4JmpodI0M4H+1Tv9C9oMCQdn6yjRemWYpZ
k/+OPMIIl6y8OIIjoEsJ6hriGJPdlNeHgdjrIqXEzgjgsPV6HMtxJDqCHkngR1Hqc3LY6KGLi1yN
D9JfJJGKnou05g66Rnf4Prr9adVVflu8jHA/vjCH6G9NAwz4saFeFxcracYNrlTo0wMyjAF1RlC/
CQ8vFjN359gUBUe8nR4cb6qvwpebwl/b6zBe8wFpSt6xgkmCBVqm/Wg4Ij02df/E9bWGo0OpZA28
2zZq2dH9KCptRL2awiBF6ODIr1ngTrYhtzKPpeGY75cJT0OEM4I4PGvOGAb8j6PzWq4U2YLoFxGB
KdwrHC9z5N0LoZY0eCgKCvf1d3FfJmKmFT2SDpTJnblSZnt3WHEPvHdLmMfAIy5dihVaYxMCBfFV
puRIS8kay5hogfx4HCT9Fr1q7iUHEFyrxP9bg/9PQZFzLaj9ZqdpquDSS5lzjuad8RhrYqh5mGn+
MzPcNGsuAZRXPlAaeedL+UhWkQNIwMkewEY/jA/p0n8s246fc38ujQuAgofmKegCcQWgQMO7wWJg
4uxbxYwrBUCEaU5EIxni83NuEVX8cIaW79qy/jn+OlJEj9QQ0FTRyK7lfWBtsjyoWK3bf1vdN1CY
5Gwm00+70JBmhkOklwef9pbjVNVvxdq20Rg6GGT11gnIdo8rXxxGzqS00zwGSuco5pm8jPMb4jEa
RmHuEYoAn89ctMxwE4fkwtmt8eIStSN2nPZZNStg5op+akt3l4S6pd205LcpUPxztRoHh2RI5DvG
z0q7KzYIiw+oJ4FC0Xc09jlRU8IJfd5iH1lRR/GWWe1001ZJuWN9+62aaGzDS6iXMYL4ktvdndWW
uNFJzvHGdztDBSGjQuTy0hA7tCQRMRx+ckvpsbJfdFLTMOaG/W4UJ9cQp8aB3OjnDW+QrzApDSTn
CF5xQnT0ri68W5xrKB0KD5aEO23WAcvK//leBUR8zFUH3CL3KWPB29Hkii6t99xh7gaR/6wL+8Uv
Jf061K34WZ3fWpbxzcEDmaITw+2q6xfmJsgQnForE4G8kyFEO/Y6EBlvpe6/O2SvtZ+yKMxSOCel
et9WK09ju4GyK/dKd6+2ZRN6Hvh24HgdbQ7Gh5Zeix1XiTs4T90x79pip3N9j5/CjejoKuMJ4Gzb
LOm+EzlS5OIiKXuI/+uaMvOsd0nT/ebzdLNmfcC7HLtUznIU6Sn3tot7NC46hAg2B4Xz0ZtNe1tZ
7sGymNyVSblnv4dthdtc1RMXK/+9Wl6YQ3UnZ6ZysXvGWsjNH93FXKmUHzo6h6b6p2maU5dwbO2J
BjaJKlEI8gi7l3UtqBlkike0trSZ56FgP4zNrwIDCZmD9xPH8c+cxzT93ZGrHa/loZKrS/S/yHa+
4FQxCz82l/C1hu11sLNO4cU3NDvgRhcNuBglWQysOMcWHVbIFOYN88F4bkzvSveUBR1f+XFXTj9Y
CRWT1OC2DLsnrm4aH8FZjdN0k3YLs11ktzlN/pl2MSAqLDyXXKtnNtpdHvyHnEr8baDbngRBywSj
fWirpo2Hcv6PEaN18Jb0r8COZLiMEK1uDBhGjvj4hBWvZEWFObC4Lv/qvGDcuhL6S5anrR0tChhD
Itd9MQ9j5Debd7ZIiGuggHftecCNtTcb+5g16XmeOiQ+Ao0QTkixnGAi5Pw7n0EFoPFgca/iMTO/
cCWKI3b5JVrkpbTkJ7YYiiiSbD9qtloP0wbr8HqCFEVcb5nNKGMISy+CdWcN40nY/p2HJyyadEl2
0mJU3jUMT0cb/unc/Kdqzs0tYlmIRSkCQ5zFfsCmPc1Wf5rpauys6jtn3i4ZGXC6Y8O2wRkfk3Ba
D8BbZzywyNoR6YU6dn1CfPitSae05WkTGcO6NE9VSRPFhBJmrOkDIfsPD4XnbNrmq+nK/WB3iNjk
tnzS5rttOH40EuvTr/6twivvLK/3qUD79Tlw7SpKUXxYvVhaIpHbXJjdOYth6pytnHssR5+/YGFO
U/OU06eXsK2I6TQNfnNKW1oril7uOnoNYtuo2DdgvexnZ6DSWAxppNzmLxVDcJGVdWPXmLF6F1GN
/gTxBO9suc0r48emStgxDRTH2XrGPPsDLGo4rXDAe79G/M5g/x963aC1ayaxlczs/WJ+Twwx5gDt
rAjpD+CkeCRE2u/IZyakLuilyMsv6jTwCVcBH29r/MOTg6q4/Se5ckF0xvS9ojYAT4WBCz5sV37k
5TRLQn1EK1OCGnypomDmOo2Xssfo7NvtdEIAlFHokU2xuDLVnOzo/gTWnW83Kun2+9R7THDOXpqF
wf82Iqt+kQB7kjOUk1sIpQQ/9zzNADTWBl+5h3SpuKp0yXhZ8MGw9cR8I4WDhGDgSx7x1Y5z/i5a
C21Q8314BriConk0EuZqGT0SpK4li8SoHWxI4bOBLsJhawO9d7dKzPURsCNTaosGLV88eAMtKwWx
bQ6izjHVOJmXwL/FNH6LlTHD/2n8FAgpJ3eYr66B/pV4/ZkSHAxJnGIyAAnoP9MH79p6rBOuiuZ0
BdGGM6Va7COO/9fu3WeJwj6+0kcpxYkQnbtXc+sfw4ktxGKKzzZLggC85I7jPv53eQDLB6rlcXI7
Ts6EbPdvwKe4qi9AWICHcq1iwxOPW+Q4mKp/owZn6m2mRh6L1nF1VAhux4R/EetaezemZDXKE43c
DCzuW7Dei/A2+IsFyg7f0dgJwRXKZ6dJV0ZDkICrbmJclQHCxdFJefdTsqSKYect5sjTmhnhDnKy
F5sjs3lRQQirqmcnlCu+8OVJr1l9SNZ7a5B/vVlgV+/Ts8J9ZojtCG1DaQ1lPBTld6UdRtdmdTGh
Q+ytiUI+V6578NTiYHYWDcbTB+O3eKXHcje7/GMFfkuDFfcjr+yjbswcLocD+H7vTAjxr/JbisdI
f/GOvISt97F1vEtKhBgqZ9RqT5rlMO1PoRL9Xsve5TKiHqepJzzrzDY3ZoEYkwWsOgaQTwK50Vrx
twXAb6iASW8U/X9R0ze/PCycS0vrX2Fjr2m7bycUl4x2D05IOh5IE290HWqacA7Go8ScwxdWcbWI
XehQq5MWBuwuEzlRlRSimLNmsYkBnu7c+ajCjNS9038QIPumWfMiUio6eEBRYtyjbrntMurxVQaM
z2eSEg7pc7fUcrdQKqJNtewyRCTBQT+2EiMFrQ3BnyGhP5GLcgxSkaBBlpIyHgxbQYxizI1XU4EF
wwJPJGjVSX4knXX2vVZy/RWceXt9NN1lgv7hXcVgImbxvlIidWs6CRBVZFeC3sM3LNaUuYGAueJv
J3OIal1Q7xuD7NEl0ZIVMSj/BZ1qIt+ox53oSxRvGypb7mB+qq09rmvOOhUHynzz26jxSFDiX2Z5
bN3DbN7IDdq64CIeptw8uus6UIlEBnFYiMVbjM8jG2gJR3wMrcFKMCdgOT8Vlm6Ymf0UXFrSii+X
pI8ir3bpGpcyOfVpsdfEAtmD8gcwGfVpCuRNkUDpbDggc69l7Wd0a3svociT25RZSeib1Bn24EJy
STfSNGwAK5dDjz1PwZmGP4ucAebtDRFg5Bffy356n1OtJZvfycTMOQnzW9ch2LQ2iAW3+bOFv6Fc
ggfKgH5KzihQEl/AWuBYULmIYSXdik73B1b3jRhaFCQG6MOc+S074yswwsWtbgpnfOwH2ssoIrpH
2x0pHkrWveNk1yw9LqO3Yxb2XXVYVOtSZmwMDI1YpqyIMYDFzHLUuPOmT/wRzrGR7bZI+0/rzLxm
VfJGmaixXS9oHzcZWgcjh0uNedJKYwQZMuAk+2+V5htLjeJKZgBXRbmEdGwzCsXfDGxkTg+qw6io
5gDNmewHHrDsGFaw83Lu57lgsNBWw1mVGXKF6XyXoVa7ZipeE76FuJqMJuaY90p7EBOcfHkMRjoG
G5XE9VI/VHpcHkXqktphx45NCodETguD8iZWPad+dIKwP3gp/jOHb7odpnuG5qBGhIUjupL+Ho/O
q7cl2BcDVdykJqoWxTdIrn9NaJ98kb8bqQlqbnIulhV8dZChwJ/IExfzY9/K4GL5hkRWXKx4IH7P
r/Xcau8tL2momS0TAuHEhLOT1SMVH+5OdHDAC5e5/DrsOyApsgqYAFZWHo34jgkofrbMT3YkPqJc
b32Utf3KH7tgeMFzmK33PSLPxz14W9sDjO7RBcct8VXkoCcmw7rBTcV8FmEgHiwCcammqwsC0XMb
Du+JJZ59h5LTQjEUaMEE9PPIhk9KDiwXZvVhar8Smf5XD4RE8/UJxF17Uhkn8KlK9mE/VruhtDGf
gBrCR/uDFo0lk8bVGDf3GMGFXmJnqfudf3USjC3BQneGTfKSz2ZN5l3r0A8/peLk98yDV/3W4rhC
4MAik2i3pI0X9L8u8xgnuNqRJfCzQJy60r/3CzZSLF8Z4yeJGVtXnGLKdEIBS0amwt7LWHV7UqeB
hdGNGe+uhpMQi46jYc6gi7PHHqcQUcuAC2Bi2ZHNfJOZGXOfNW+yA5AQRo0UPo4595mR0OZdXiN2
uGASsKS4lzHsf5HNS8AbKEtt+eIua3fkMC1uS/eqHJpGTc9hrXMTCmq38s/cfikoUSZTPg/YQQgz
ZEb7kk6MH4IJ1FpDAorQ3ndPtxEHFNoHEgM4uHpfvBTwdcBNp81+qTG4jiFqTWl7j0EtzLtsbX5c
W6tTJlGIKvxe8DeyDjkr70c/JoRxVAN2Lb3aVuwjvwO7IWbcmWuMjoSnRzbzSXC9TcCIiAb4Wl51
f5QO3jup+bUG7JWNW94kKZRU10agT7L/RznvB0t0fKcLOiM+98UQd6lK74KkqHeWpr9Bo2a27sjd
ffG4z7NpXQq6qadQnYzRGi+ZTYVZKfKHsp6e5Kqms61Zi4sGZ9Ls82i1zlOPRYaZCBGM4KnO2hDd
xANaZ1vb8Y+ZpyScPE/EZKWa70kD35b9Eje11Ge6J4B+idvC8bADMsxGxgrHX7XZcJYRF6er2wPE
5ocxGOEdOPOhNLArdZmMg8mg+yzNfjU0q7Z2z0lJF6vOs+AwcdtnYMnNIsjnfci5vRn3YIqvtSF/
Qy9foj71DcZopO8rI4CewwSbGRPaBxkfKkkRF+scoQws5X5YPiA4cKHoagKStfUuinM9+AXfGxXD
HIZICcxfAouDl4PfAjDAwH0+BLL4R6brvvUWvn77B9TpW3o+QSSE1GDVXnjD9ttqgALNsJkv8pm7
ZfqRg9iMq8LsjhVUyNiXr/C65tjiiry3UckViy5472sIGRBuEb/MCk8XPO1IQkvYYRXM9qKkZ3u1
mwP9HQ+CZxBCIAae4L0Byu7OktnyhLOLJNnYMYx36RuZfEOwRDGOyjlkNcT5UZkh6gSQtpoMNIod
cAJm/k2Frs27Mjx6eDUzbT4Ha8gTuSDsN+84wL14AZNTW5d2KP5ma1UMm9K3ysjfDItzk590643F
uDgKTekfwlaHB6Ptf9dRXFU+v/jdbAC2yz6bZT6GnVojT4xbh+HKY2hiJgrgrEV5E/6TkhNXB8w3
6gpO96xF1nlUEjgITSHEBE0CY0bUbJQP3c0f9dxTnmoB22ENOkwVZqc1fwP0z3nKJIyVF/AVzDU8
ruDwiB7FFaw0VCSS8fn0n0/5K/O9ZoeTuNg32HBQStkmm/x51uFHEBgfXd09eGaud27R1/Ekxj8p
hhdFSiEo7ecMZ/Ju9sTDaGs8b23O9aLpCwom+DcnKPYTWg3jpf6kYOjFtUM6vEor8FsqfWGNbaOh
3M4k0rN3KS+fqQDqzjxBRlY2IL44zI4LP1M+4gDMqvZXPKsckwqQyyT6caHkMmzqdyKEaOVlnGlD
e9822RVzzOO4YdAM8IORhegcO0HlPFU4/ClAxsmyQi+To8GlVBGQbQLsVeZE16ueb1KTC1IyFB/r
kjPEMikochByBrEcmBJSXs4PbtTFtS42l1fZYPdMP9ose+KyxAtrN9UZH+Vj2eE4JY8X85hWaEKD
vaPzlc+GTuKxoQbF/E477K49tgBENePKN/JjyPXHg2dQ+MHDHMyfWA4ZRTGbsibb5TqLxiYVBhqs
3UyaM/sq552WuDgGq+CSgDDh6VvL3VSrpKd5Fm9FJN0kjRJlfiabWNsk7b2Rc+3TGC1PevArhMcm
jTrNgA0HmHCn/mxwZyQdlPK9YBnt8QeNDW+3SdKZGKy98fYqAtZxu3gzNyJm24Fd8/fMRLT0L2Xh
OZW92VtnRWDwOC0kbPWrKkj/6Tv6xP9lts2yZIzfgbkFKdthICF0J0wtb2DbHzqHo6sZVp8qZ1Tp
Nt7dgAHrmNvBbZZzS6lXzQhJAWckl0bgZGXOtRrHNdweFUmpjdpwcwWpQDmMH71nvtB2AeYMQQHN
LsBJ1szxQg145JEBies2XQ7LA2WqOFwyEkQLIi1cGoOMWbASFq3vUK+TOmVwTqWirKnr3JqLhfJ5
y1wQ1YA8di1GU0O5+CeYuHfnxhLQyQpOl2z0J7fhTQc1ebdwOZaG2MAa5MXQrI2Xkau0xNLKEIRU
OYtkjPiDnXy5CJjDK+/HQEYW9HtA64r8cqhw3pczxp4sy95Ja/DZuSSDcma8k2qzg1uP6b4vbguO
LAcvd579rFgjPmZBA3OnXisApwic7JJz4wP2JJ4H7KCIhGvSM2rTVtUDvMLePXxAAWxdYyUZjfrt
dxDpRudoBz0lRav8tKfl285q+EmTZF2duJ3I6S/XjGwJ2P5WXNfhtvCEmMN8UkH56MzdizN02SPN
PsCn7R6J3OG5yvcqoXuYug0TI1/56/hs1irk1cIZv88ADO6bIo/DnN9ZHd5wKB9eyInuKlm+NAtO
14RHNCnGFw4UfCq4yPxt9iUoJc66RBwG5jaMl7l/pTZzwyxErVbbw6HOEDtQVTxgrhk5aQ9AhR44
L6ab7uNbT0EKHlkFqKWFZJLkrMDjtqFRZ5ufLZE8NsGZB/Rl0B71GxDEMJVF7mJR4YaHyVtfSoBP
tI6d09H/5Ws42OOx93hOJ2j/0bosCHcYwOPa1UdnTs+yM/6k57hHtpLBmzaj+FfLos1ly9+ndY8o
17seoBv5KGx1Lap8XzCdiV08+tvifqGxhaf1ttqSIqG13NiLx2NTabw1s/HIb+y79E49tdw84Xra
9ylGQ8TvxB8/zS4/+xgau6R+CsOaMXWq99DMBEdoRhhjQdgaR6Oe9U+JW0U7IAfWJsTC5WcnHThQ
yJ36PIYFXmELg8RE7bxRHmqka2Zw/MINvBQRwKUCQ+w474HfE0eC8HhUMzoas/NramMThGymS/k2
sFucKWZAtqRkU9K8FvTc57KgWO+8qfzxGuMnA2FD4RYkGMfOTmXXvap0FEjb8jGRaMluf10XtwR+
LqLRHJo4c1mskAuxjRwD7HFERzbbUWOsuDFMPHgscWhC4GQBRRrDdtUlK30I1+AzdfB/5hohve3B
K2CHTshSlA/C2uCU2o0Me/mbgC5EXIgedHGemT8wvLe/Nt7ynprQR/BOeMIL677r7PxuhLccUmx/
KFJFMIzO3T075MBMF86a/ZWP+lM6uBXcCf/Dat47a/2T9wnhieqtcXD+VC2lN1gb4oBDPcOfYW+8
tB6rvfLprW+RdOKSZCY7kdiptr3J0+kP6kZxXOrqreXiWAS88pUzWzvIukPk6/KGTP+EPOcgaxhU
+vIzMqO1GiZDVCWgBU49FURwI91vzmN5pI1FMyOkmYWf/LttGUSmIcHH1XoaOn85C8/49jzX2aVm
DjxBNi08CX2jC9JR+HUALTocc2oeG7wU+67FnYR6fPUMxyPy0r9V3HEjzv7mHuPoPSm39DYcywfb
cZ+d2jjCJlYIrVgUpo7qrR4cM10SeyMBTjBiA6TkirKPgkYEZXC1LcEdI1I+JIwUW7TsWiQlG01/
M/sjLF/uLEnI5+eM07utjOpQQh7YuZl149jPCnJdZBd+chCjjUFscK692dLtgjWxyIbIDUGL2YM6
UKpn7LhKYcsIURhL8WRYHrcAyae92geI6bTJuwuBZGx45SbjdlS/dQbsEdPDHBH6SxknjLQxjP1k
JXs2EdDm2EzidXD/2TSSc2024WhWeCYkoU3OIzXF0OjrkhriNp6GMo0Z7NF4ndQEDoOrKKq3IeEG
nW6S6pRce8O7mk53EzQonuHwmeRtTuJ8va5G0R9UYSAtBcF8bSrUg5mHJHHW8ECTFrZgabFgzskO
E7GgGRsVqhXd/ewbr9I0zNsk9xziBi3KpL2zGCsOIy7aNQgH2uGDF3/OseYCAAk0pFtb+U8J7s2o
QfbbqfEpWAJ1pBLzoYRVX6fNu1/oz9zf+7lbQwSSHz5CF6GWLvI2lBiFzg5VixYUbrq923W/uj30
yxGLSb7J1z7XkfEA2ZnJj7vwELrNPgWzbNkeLk3aVw/r+ui5mKVXQWkB5MklHkPM1GsBEW/It6v4
5Kc7ECt0crMHlfDssUBN31M+EyEob23cKlEBlP1gDitEEW86LU5AdHGA1dEKfbAAiyJLkdtB8uMG
S17IPPvl2mBcb+y9VGhdPeiUFGiXm8HKIRz2uqhi4OxU7IOBnahE3IxWJiA37QDiET+dtmdxsF1N
yfN3Otvi6jR0p/f5kwgxRFU2O3Q7inMnXGefzOa7Dsb8SKa4wcNl4vg+eg39xw6d42lbUk2vH7XM
P1aEMwIQPnI6Gcql3xyo9lfVtQtFgvNBY/EnGqFLxENN3iVfd7VPkEtyXUx7hJ7VxxVJXZ8Pe3jQ
CjRo+seAtkH1YDK49GQ7tF4/qVW+XdVXrulqwk4biPyrs7ILvDFyAAgbkarshOxkBw6Ne01slnAB
J0w6rANnm6sA9RgLw0KbU6yDnKfmERGtToDAjvXJLzEqT64qLyUyNLZFGVHtSpzA+qmTZwyo5JYI
mamntkm7w1LJ47K5UoPOn+K5rP/6fHkzpmeZYu8eU/6vLCEEBOnu1lYHJZGc3ySHm2xkVsW+5cXh
6LOGcrgBXq4LaIGdwk9AivhAavjJyHnltM9vzm5wGYcWJ3LieP7O3sz0atO6PVhLQ8BPVLvuTd80
7S4wJnoiwPfS4MY1sWGqNXWXxZ7l3unt/1S5jag3LiKjbppLMp5JyeUiQpz1WVEif8KurgZwaGOa
fpFww9dU4JCu12ZHlWIF8DwOSrwZc8KlppL30L2ru9RaXQx/C/Q8JzPORb++BwGSwELo3VFtEjty
jbhN5uCRqLdqAWlbTJlizpGHCTkfiOmuL7P+4CSbpTYwh9hIED0wVY8Hr9GPdS940wMcncU9WUP/
Zu68W70hbJrC3pXTOJ5X3/hPBgTfnAVJwLcJaLebicwpri7L4f+FN282uMZBbNpMIhUGs5pa8pVf
otd7ezTc7r4qvCP0eNyyadrFHotMIBnBQGtsdyTaYKQM7rtcL7Npv8+EKbyNTKY5CcdVRkq3I82R
Gxl8TLjgRIwPqudvt2kC36VB96JpmRfpWnxgSHme/Sb7r5Q0gLOy6vypSFg7QeBNN0lAvM7jHKQD
6HHS7W59ZtfgqEoK3t2j3ZJTcpuerE3QTlfcSmYMj3P+N7KtujpkZleP93ZoyNiz0Re7wv7wLbsi
4YWBoS040zvrZufpHGYvqtbI7AySW5nlN1lQ6ziZws8yJ5yENkTVa5edrYqlXxUPq7XaEfCy11WX
4S7I85G1k0lohcsHH8d702PrsnJFINji53b1U4HuwKHi3vVIVsJ2GvZ1t5d0nu1brgpT31s3K+u6
9CuNzacs4jE1z7aDOlYz6CLFhiEYqH/sF/tl8p9y5XLR82ACQeXlqJpEs9Ew4lzmS8KuJpyeOADm
qj2P5dlKqh9QmQ8soxhQ6SksDY7jPZZb8d2imi+15RylUb7Z5K7Pygxvc95+YDQI3MwQcfp29zj/
4hXCQswU8tACF2PiZnNsM9x/uh5/oC7waxqY/fh28YqycZIbyJ3Jm7islvVWz2zOXlbsKRBn5HZx
6+QvwNmL4mSo3VAtp9ZPb73Ehec/ZuIkG/jjCX2B1MgdxixU+xHvE/2V6W5GmQWZloAOHyLZ+2Wc
JQhQbium8yyfTFpgomDAtyISpq4+lxssktHqlqTnxfTZOSbzPs/gt+C/T4ZvsTNWN908o1SF72bH
iN8o+NCssTtmhsfXs96lAysvURMDoQTMvCHPhlOujOn901o1N77t0/yZ6khZCRel7R9CVZsfVKB2
kOXc14BmJSFywK3QhiuWmEsw/78Cs8XBrkxG9P7Bhxl3SMGKQOakKXBNBsxyw3Dxks6jWEHtHE2U
IXNMZ1cnL149wMHDgEH7FuT4GmKAP+HUrI36pewBrOSYtEmx/9k5WNFOEfYOoa21pjwrkXH35N5m
MlGP6iH8bwZmwYRhOgV73zS5fpPjLJPfSaFKtN36lODqBJarrvYRQBU6Wi1ewo7yIDX1D/g5FCvn
1vtYZ1c/rTGpLgnNjtMOkfCKg/JE9lSeBliNwkC/hjD9O0BowAXlEfX4LGtxCBxMTKUfgvBokYQ7
96tU+s3PzAdf63ZX9eGpyS6JGM9FabcIoMFjMyGEmYi3iQkky9rbtQEGgLOW64zsJCHn+DXERFK0
ABu5R6mN71zBAh+pWiRn9mgD8huxciHgF2ipIceGGgBm2u4DcoeCsJtgw6nVWxtkDnnFT7HxAIO2
ZrccM/dmKaaLF5ZuPFvtR7KepjzQJ9+lspLb2aErw4cuQwFgZ4W0P1Lfq8M+bqUw+Lvyk1dNF3X1
6vRipc4X4Uw/6jPjw8H6Z6Gd80EOXPY2m6Mc/gyEyxfBtMmHF78PVegB3sU2XLZ4bALD8/C6ATl3
3LfJTpGEJ+YvvhNMJzHqS7NF3cca5OXBHFfGHnA4B2s4p+TNI8tDSeqHF0cwrOUCvHH9BjDhYBnz
wHJupW+5O1ebh5x+jZ1O0KHhTqDYzu+Dau/pfkXvGWAioOr+dVj4kV5S0ple+Gxn9ik03He/YpaW
kT302hLjkivfLYukDfJcWi3TfrKI8CeZ/VTPCC9GUXxPNLByqr4zMj6+JrmsRfqzdFJEjplhXigw
p1eMi82tMcAxj7A/+n1YhXdT6ZMSgpAQ8+HfMb9o78OUMqOG+RlmT/ZdbxvBtjdspgygoVw3wBUU
QAuCT0yWV+hPRYhmW2BCT9he+poA+4CnfBpIZBt4okY9/uWwx46URxfM3GFfq+63nJgomNXVdqYC
ek1GVFjW6bXEyzQW3omj53kVZOakSJydJeBMDgOey/EwdX63I6JP22ptEVlw6xtWaE87zScut3sH
b3QMLXXT8OiEQSDeiam5umvw0zs4BWYPgHnXByT+mtuRdgNyTD1T1yS9DjOOyEm9p0X3Cq3/NknZ
CMPEu4SmC7q0rQiHqD+BhZJdwTiJdegPQ57Y0EHW/3DucSIgnswy6BAdX95wVj0ggGBsmtueBGX+
qFL5RHEnLCMP54DmSFfx0MDOrfdZbZOPqtHZ+0KdFkYIc0BOKJsvQy9fp1pzrOO8hVi2oUbAekY0
Xno4bvBMlWR9j97Gfw69n7JYUW1dvf3XcZfL1EeR74/Ak7gLhuqcAa1uuFCSczlMy/wHuXFUxJQC
WOzWCp3IbWY6gUN6Xzs6M8e1v/cHTU3wSMBvE+kk0nDVMwexnc1ZaMt3wvjEWlI630Yajyte6xKs
GKYEbGTwYXGwKQCMMFWrQe1kAN88wMlsFj5jSSIMkct8a5CcSsrC+k6WIuWQlaJkM2uHuIb5NXGV
RYryp5D2DmJffXDMiQw+gWkFXn+LuiYHPLWobRoTiyA8055qzr9kyNMDSa/PutLmzqY2j4t58Uku
oBPOe0NEZJ8a5kPer3eOoUGGUbB95pIY1SZ136v+Ly+s8lgYqoq9cLo0dV6eMfBdCzHezqHmQ0q2
OX1fXAIf+6+1LYxbt1UUlr+phIGUzQyNRfiE8lbtBNN/XAgCrhVY39xXW7j0OmA3CjYza6tPAFyI
nppPWcA3EzJOJ7P26IecETqABVtY7yRl+ATB/SWZmWRr5zQU8zduOQ7R/jkF1lo59nuw2l/4OwYa
fbnet8aNZQG0EQIzyZwx0cJx/VlYxptVN0Q/VngSqHbmISj9aybpSE1aco1YqN8Y52Ctn3GQGCp9
8IXzbdfzfNxJ1ztok8fP0T4/4FrdDg0G2JEfpVHMWyYbBlGLPVoG/esy9H9Zz9i7Gn590ntk9NMX
/pTZOwZ3AA1M4Vuy4zaRFNjQ2U8DTkpvmnxvoEyVCYG4Bh/+uvUns9AyKt62VozvxCZ5QXPXvooa
d0rf8AiH2nl2cufsNdA4Ecrhb84keW1vYTKBQ3kCKxuOKBcYu40IPOIcEfi6psAkSJ/qL1ww9xNX
FTvrPZC7dZwpa4wddwr3jNA0niyeYM0025IL+T7z2UnXm1oV94ZgYux4eR+rjV+xuW/tKrvxRvm8
jpv5z29ppqz5rTetffAInSKYH7rhvahOFQnfKFw53/aTc2Uwg+M15PUvv0LXeWds+1a3wTZhPptg
ASp7wpY6zDR8p95/loMMyEdHaI0XL0yX9N5NsbUlKjhpa+DNTG3nYIZP5bAMcdggeufEwWMlPgs1
/sdRBYqnohtnYzBRmZQq2OB4ygBDDOdhHb+CoUVtmJe7rqTdoeJkOBrof8ucVzsYytC3kFS1l/w1
QfArypD3Gf1rCfaAFf6cmT80rNG8UcPOmihQnJnBQgvENeF4f8rXFwhA/5W6SOhU8d9N0M+YPU4W
seCpb96zCbsYkFDYyUn1ybC54dZceXBxgIt74FjX4izYCGFudANeBAwvA96BNf3ArEbaw9Yhc6z0
vcmXH5v34xBmU8ru51xM3pjEOPOufJgUYop8muO6yKj0acQO8MOdxIzP/nAmO/YgtzPS4GB0TRnU
GcnU0KL55IbGX4XqwmOuSEYNfjwM0HUttX6X3B7BGvGQU2LjdpSDQRNikTOTfXNhxkxk1KWkovI/
HGLcOBnTi1zp7fJbpz5OS3C7ojtGpjHAWePQDvZRnyzyxP9j7MyW40aybPsraXq+qIa7Y2yrLLPL
mOcIzuQLjBIpzPOMr++FrOy2zOxrVTcfZClRIiMQgLufc/Ze+zgDTZFk0B3zQ44j06QBHhHJziqQ
MQ7MJGreCSKB4D0Jq2rf2OrNhkyxNFTSLjU1KxPtul6OLpS5qN8ZXZAsSJUKso9cV3SecWbTDb02
zBNuKmCtQlkxd5q3uv1p2dFZ6qaAb4DFx/aSuSTGM6Xnl7GVEKIkzFt8+CfS2zDrhk6892q5Q540
IZobrjzpI23I+DRCPfJpePjgyebHNl/5yMjukDcx+cC/E0EOWFVZw/3am/RLQjbcoezYAiaGRBP3
SM+WsCI1wV2MvkKx2rI1lra+lwNHbZOst9jsHzty9OgJIBNn/vSES3SbOjF+raDP1pUUDJir2XdY
h2+CdkNHmuUev+oy8r13C8ozrIz8oSwBWrmTTpMqzJ6SXOHHaCvaxlSJXkHqyNDrD+5AmWBO+zjg
7NPl4DKEj3TIf3QmkLOtzIelW7bJXTtSZxeSrkSmvfvVpJOFVlSrYWS90WhNtgp+fBnWPLSVdSyn
n7asuO+MgGyoUW8AvvJzHgYncpYRNwO+W2sxDMMPkCIbBphH9lca+9JbVmHxGbBIGgHK4F5zVklI
ZIddQbJHQLCTIfI7oyEgIVUbgTd/Ad79mmoM60U03IXohO+SdHppK+6OoBvhraYt3kxcXnXEIFba
FXYiu982ISWMUNawIFfuVDVoKx3k/cQQH5Xs7PtucBhQqQCpEG5bCdyA/ds7j+nw0ISUAkkqMnyy
gXeL89dc7x5TAgovVuvg/JLVtGdrKHtePZAq4gbie/oU6JOwLiJjTk9pKeqtxKUU0eleY9UMGCdA
z+6GYouFjeeNNYY5LhxcOwyOcpr10uSKIdgaNkT+QEmskQlrJKbQy7U/XDuFNxkN+xITL0sxVV2a
9kx86R/paYI5zmyD60jDEViqtewpayl7vL1fBoe4VZh5ymbZREFBKscsMRqQF5jzsWSMhgJJFKm9
WGMpSpmV54KjNP2QeB3KoQakTkix1hITMwEao3lBi8IGRFp1fGQYX5slJkofZmgjHpJJwVO1yRGz
g3vZX/U6bxh1E0KCPTsKMPEhB47Y95odyqOacSoEy3gW+jy44GU8s3zSov5oKn9DFNQu9EaD01OE
IylhbhP2S/YsgrBhgd1Neh2yP+baPm2Hs8iBpI74HnKL5LCuc5Z2Y671iRuJ8EQbNTciHwuDLZY0
zfKLvVOhjTWnfJfsp7iYrkZ0bzYdHTsHKJOTDC/KCK5DT/hBanW72CH/lxbddEc/tLzzq/A59Rjz
2pp1Qm7arLzYYqLuTCVwRH9FShxAYI44YzU+FJXYsPV9Ynb7Hjsoh8oJyr4hqOmy5EwKe7RQBo2V
PNpjkQOXCDMaR0pyBI22MX232qOGO9mmWUKzaDYB2dPsiB4CmQRFGKDfz7BZgVv6lCLIKLjojDpN
uRbjY21nr0o4lzAnSgPs4TkU2UvkVA8YzI9xH5D3FXEAnJe8yEB/F9vlwXONn42hVes2Hcji0RcG
Bq4F4jnSzhE6rEBLpAsWbby5q4qeY1cpDiKp7q7L0N7Ph8kd7oJDSSgCsl+E7GXl7CIQOhp+f9RF
ydKKw+GURPWBFvGupP2/zA2KbCwO8q5OzQ3Z3/3KcTDptBVFZhUcpo8BCdqW/j67OyV9Rk9ikEg+
0lahdsEzUTo0jVDiQ+qHW9TH2wggxHYON1kouoB9E+CFsmoiKeoON6nRn/RA1Pec+nNKzeTRqsln
bLBW6UU1HqFtkTDedQ9oFVFbGWgKuP0xEKf6k6NjdyrYWFH0MgMoqDOySlKwCuBVbW2+9fx4xovt
Be0EomHr0Jl8X3vScHJa8prI/JTS17wbSvmTnA7CDlyO2EUMqddjRWjdY53OklH/raBbxyTORlw+
eygTnGPsSv2yGGkABAoBOYAtWGkhKk134NoDKHYKfY/R/HtYjw8p2NqhHL+3g31EfnwYExIG+e/O
tCKaQr599YLq7NWUMmmlH1ra8JSCswJGjjhcuyuwCNJX5hC5mgmbjd8K7QoYrxES6F0NgtCx2id2
s303cttq8jPkBCft4qGm64P0pLpv/XKTV9TEmZ8vBfJyNwrqQzMoBA0qznYmThjGUmqT0h1pK6Xv
fM5kuXNoaC1S5As42xxvuoEDT4uzcTk55q0PN+4U/og5azNhQN6niqfKPeTRs5H2wdLqaatbAwQX
mUf6nd+xx2RaSbdjqr77sr+kxYVR4KfdamcVVj9zE7hn1UMp80kiJoSdAyr3fgADaFVo/SpMSFsb
gmZvwua9q6GccPgp3+wh/6Hp9s96wgOQJhpndNnjRHdfosmHroOinL6SXChJT6LQP3U9JDxgVGi4
idvcmbnz5sT1VxZ+Fk7+SC38ljTmu6XyS8YS5qgZQEMFN7T2UTPKYNGp8aXT059Tc9Dc6K5NxauL
gY0c1puPr23uozxPwGfvMo5aS58gptBL95JtZlGoKV6kE5ljWtK0cLinZat7jx4z/cCXe9qhrwma
MiQvMaaicLxPIPbURCWnA5+zRp6UGb9HYu7RFPcDEleElvaD5uqftew4IU7aY2k3HHVGJDxhHX7k
SUDSgFp7GV4jVyYbJy/1q2/42vG3cCbXfk+dsX6OBQLeQgCCUHgWOIYwc/QpXtLSO2iyPicF8zb6
NgPtV2SC17hvfuKvY8VACIFnLT8NSXKryTldITJgtCDIxIskOkwl3sOhGY8i/6mVcL2MiUMvwU74
4fJoO7VmiyodWaAxeUiD7fI3ZwZAIqd9GkA2nkrDRsxZzGVHy0gNdWDs7Eil4FGBezMMxQ+vIag8
9x2LWA8XeQxr7AZf/7tTiR+eJ4DfDzGdXdMjvobkc9OvIEykHulBBS7WMXvv+8k4qrQlZ9WoQuym
VrQdOqJwSMTzj71oT0WE6hMCGyrzCpeib33GpYv0acjloQFTnlcWFY/MMSw6pbYEIsEcjZi/k2la
1c4hapvJSfBiUm2MQzA9BYmggFbyaK4GP6/2src3vUOUs9fjzx4L952ggbKg2lAcxKH7sNcTU9Gs
hYL1mGScD0SOnj1VHDDS6uyY2o02MntF5p9QJhIZ0iIdil3tBwQnZs7M9CT2Dt1EPdPiHn5Nxh8e
oUmmGvs1gusHLUx3QzdxRuuBjQyRerQNfceiJ9Yj+86mE/DZs1WDOO3gtOJUcnivQ+fVdWlKNmF9
qs0K7RN97YhZ9sKMI/K4REh5ajzPen1wr0yPsm7vODfYd+r2nAxOuW1UctTxSsHYiXewF+ONjhZu
ihpiRFrrS29Eu25QmNP5hRBKb99bDL7/MXjRm13wiDXF+Alcwr/zkWbA3qgwXdB9L2HgoL8MnQoF
25hca7Y+GRrvhsM9FwbntHQ+MC4+TDw9Rps8h7KhX+89DulwJ2uyaQKCvuhablDb6TMLLdvgvOqq
YU8Gh1++9i5q3dLxX1LiD7CBYir18QNQiEARRPkfwT/RkshfRVFzdqWB4SKeT4Q6cr1KMb8yx4L6
OWWGyR3rVfap9xuHrNCCUVQnqeKchqVaw7lW3eOM4oI2wGLsPD/DP3XuENykCXlM9ZTQTwyaVTbj
WB8gUyfrPjTzteBwv4Ms3eWLASDpFVwBi+lU3ERHC1wDTtaSureKEq3a0F6jFvgChHpGKfpMH/le
VLfYL9Ot27l3JZoJBg6wP9LBfCVpM87t90TXMetSqXO1PocsHhc1BoTFKDzMCAGGjakBbytR5yRA
ZBaTXiWraLoh8mHcnNHaE91BJOe0JXko1PMtg933qEfpkKFsXOBbZsZqSExoIXONqEH1H+BfXAbP
ndfCbI2qY+SY+PhoIdv46b0JZckkKgEHu35R2cAFm/eIhADhukTmKuTUf/aAhKZ4eENPXZwDR2g0
cPR05VFI2Hl3qpmTbRqz4KME7A7i5lXzvOrFTbLFzOjjWprtuoQluiciaUveQbRNeoW6zQVN6UfP
o9ApiwzxpnzGfPlYmoxXiBew63zr70vL7N5TLQbVGpJKZg35S61Pr1AztTsZW8cm8mG1BPmX2RU/
sH4G697Rn5FVYFartzrr2500+kUZaFuAdQEFpw5HmGtTlussa75P7bCDiagheIR12AwmDwRWjCHx
TzbaRGLgunNsXr2ObxnEDF7NDnlEWdovakKQVOT05j1G6ndClacmnYho8AXNvdlZA+cFnRCTRitp
jm4gzjkJn5TIQHmqnugsLTAvPnFkSYKiLjFEte0EuANVskpXwOgXyOgYCPrGic4Q/JmKhlqXfjIm
Odgct3qb2SLJRi4acdWtA6d7N6pBwk/NwNwZhNxFVBjYPvNLOjTvAx3gPbJtJD+m8O4qtCQb8DDB
VS9oXkEnx8c0Ou8a8ricIONDj6eNyD261wCe1p5QNRxgvAaBYoSRMB8xCrdZJhR9+OaKx7R+nxOt
dqUZ0moZtQNqUVhO7abvsyfBlPxOB0y6CLXqTbbjSU7qqsn+GJb1MgrGnYyMd4fLusm0+APta3gy
svigGkXgXIp8roA9WqUwUbAQbTEEnDV950Xt2eCsLhWN11bh0khj9ZFqH2QBbRUlggDkpZR46nUe
yCmaVf7c4b774FM50uphB3DLHtURg0oDJdY5QrtoGS+IxOlvC//cohuHX8qAWhUFqkqTDk6fYAnp
Zw6PUX1oKv9CW+QRPFy/FEAe7uwBFVDAtWKMfWkRTggjHk9ZR8popyS6aDrFwIaaje/JB2LSb7pB
Vkx91X2oei5eJpsOKatWucqAapvqu5noHFGIkESFjnICS/CGvst75TpXM8H8mg7Tz36yHnyF0FUD
NUl5QOOfpFwkjOABEEoO0CrwRxfWdIIBr0Fpwh6ASY9GxVCu3TY/+JGlEHuw8wSBCY8v13CuCS1Y
4vimAiX6ZTHNVFGmuBinA7ALxvdYp4NNbf2aVBZWH714EzQX0G9M6WqwSEHXjdsYtvXOcLTLNOkP
tln+HIR1CgUjU8fS7XXudKR7R/5zN47RLZzKQwsKsknsaDY/dOs26vyDBWp50de0Hh2koZdwRCgW
ejbTsojIYCOqZwrIsK6UlC+2mlOk+1GA0KbSqHskH1gKkEuQSSqG4iwcJLYQLXgsQy2uV1D+Hfp9
wJpJj5IV0MvoifNvsLSRcy5Dt35JB2Hj2OawlOHgXDWFtcZ2B2xp8pi5Zk8srcGxiDg5pn4r95Q7
nCUhKHkGOae2fRSTuGRa95rW085PCfSa2w5JiK7LhqLGyRbAzm6U+SvtAU6rnbscgRhsO9XKk09y
EGP86kGZ6qxFoKbIIP2y6M3A24QuilOMByK78lRHq8ok5N7GhwOn5ZT0hGb4DE4G762IyVcxxvp7
HPePRcThfnTcn6XdXVTPtqE058eYiex0du3WfSlIO5GSIHpVM/oPnQ0pSPmmn0ZQ4x4Qj1EWJ0GM
O5u8n+7Cym+vfaGflBi9JXMhVtKAhtBQF2dastYxoMWxaFqjOzBVeIaIo9EQ8dCqWu2r7PItAO74
opIqPLcR/e1U016TRGRbjijbCGzmgUYtMrWAvL54KqIborZr5Mjuyqyvu1lWayzDyQbMU2ZrYnTk
keB3jG79z6Jwuo1ROnj72S6xhH5E0tJPWuL3HK0E0nw5XjF10vNyMXDT+bqLHOOd44fLjE1UlJyS
c2Ye2be+wqcxQuzsatNeV3NITa7/KBtGsm7FMQFNZr8JSH3EWnQlcoQ2T0QXpXHUePF0J9kXOATj
KciPuJhuLsKWI4ci+rW2br61k/6dzT6FEdodS9ksLcex700/dbAMpyWBPqqap8gB/K7wasWF8RQ1
CJnHvkaRwJOeatBoSrt9bXMZP3WKI1AqwzeiY2h9xnF2IhkxAl8JkFUGJQR0GAtXHZtMWWqIEoYY
7FgQlNdgQjPipjI6kRLQ7SfuzC4KroWyzXMXTsm1kN5E22XYekGeXJv5j7pQhmtIx/7CmgSbnIEp
nvMcToz5t3aiNUctqJujyXiRtXH+veLol1ky2U2DER/QDMdUvhHBD5ElMRA11ACjtwsIXjnkaWYd
HJmDEfjtf3/7RRYOzHAy9/qiN47CG739HHQ09AmDVEUvThlKwP5JNGrX+X8tlCa4k+mHkuBuwQRz
A5RfuFM0pilGwnyqTeBShM+968jdGLTZJmgmwMcs5XQovPaiE/KOpTVhqEDuyKXKLn4zWJdYt82L
3Y3vIPbULo8fAiyKjpZ81lYxfNEuv5NukD0rDw0ys1HY2TK89JTQe0JmJuyx+BAKzMI3S0tvVLbf
vQJ2qDlJua7DhJvFGy5A0T8AjrqvFVdCa/HhYhiiv2i/BdMjkJjmHLTyDd+P2up1tYWHme9/Sztn
n/TOrlnyZIKoYNC9+PbLf/zj7z+G//S/ZqIMVNvsl6xNr3mIMPvXb863X4p//unu89dvtuNIOhiU
EK5rwsTUdYOv//i4D0mO//Wb+D8GK8MYaG23hUNqL3I7qLaTJenjNiGQCF/de2ZY8JRH0fFf/2BT
/18/2RD8fAis0hDC1edX9oef7Pgj8xnBMUAVSIls5E3sfNPeNrslfR0PLSg9WzdW3qEeWQwnGW2d
CBWoh1AwVh0MixkdG/c3bcr7DytDLW+haEqZmzDwOFlJ8CoMsr3IAX9KYLvdUWzkT0ka+meOSqC7
oEVFsD+BthWbXhUXwKFQM0i/WPVz2Vhz1208Qn/JDLfyF3bLTR6E+QO+Suu+ca2tWa153qi0AV/S
OSajp/F0a58xzFh7dUyREaGkd2CXnf71pRPyr5dO6RKZkKEr1yGa3XD/fOlE1AR9pOfFNsRvtUic
FoszOLhZ/LvKp6rZ1lS5zCFINDTNXj/6FVHH3FeC+IU6/zd3kJh/2p9uIWVTjVisZ9QksJ6tP7+a
UKecyVvygKHNMM2VTPFYqeTWj7XniC2K8xZpk9oUT2DlE7BTEZeYQwqCBMiHaGrOWd1TneeENpat
fYLDS+lW6PWTaFrvn6/2P/50w9e/PQA/8mKESR80f/ntPzZf+fkDyfDf53/1P3/rz//mH8uH//v4
y8+8+uX0sH7869/80z/k2//+45cfzceffrPK0BCMt/arGu+/6jZp/vvJnP/m/+8Xf/n67bs8jsXX
r99+ID1p5u/mh3n27fcvzY+yVDy6//Pkz9//9y/Ob/XXb49tNne8/te/+PqoGx508TeTVdFyDTAS
9PPnO6r/mr9i/43H00EQaWE0Ey4Nq2+/ZCBgg1+/Kb5m6LZCqiU59Fs6/6jO29++pP9NGrohHap7
09JNw/723+/89zXpn5/J/3uNEvMi9Ic7TAql4IdKgaLBtUxb5zX8camoTOxZeA5RwEUgg8Eajgdd
WK9B6IMYHTUQ3NR7nDFpr1T3+Uj2NRnXuBI1+WyGsdrVBfz3P1y931/jH9dN8Zfli9fEG5ambnPa
cOB5zs/oH5YvCcdfD1raqE7WUBgp+6RJpKimPiQbuozlhgil4c53huE2Db7ctJb2+738p1v5j6/h
L2u3FIbB9XAcS+iG0l3nL5dlCuLc0+FOUT2G8VIZSFkcwlkoo90NgiUalghAV3i3P//de5+/858+
EMPivfPjTVuZhLzZf37zlq1DA0G/gapCPeZFXlPEVXJN31MtyEDq9lZT/ky8Lj3lbGmcQQErN6V0
QdjrYl9bfv6EC8OlC2inK6O0ThKuj33Xw9hr2cjTZTZQtQ6yHvCcJefawwCdBepKdgYsWdvVn4Oa
MY2RRO+cLct9bXzGdQNUyRmCdanhwjTQJ9zZTqG2lpPWl9jXOE/p+jWuIHRgeHU3gkEYWram3Fod
VUFUVena7oT5PGJ5X2B2gX71TIHPcFG1xV7L+DgzsvCWQaG/e1m4aQN9YNTZAvwmHrmw7OEaGqiq
xLTNJI0Kz38XJZicdtaSehEbkX8gYSG6jxwFuRezKwq40HDtfega93qEsEnPSXWB51COxN0wyl83
QZusLcXsYaqnH3Ur6ocsJJ2aKc8ysw1ijJAKnaTmgz/Q3WtDZAU0qnyF7xD1Xd8lB1/ryJ7WQ64t
hLwbgWV0wIBirHWfcp8jMfISYeB3dJEW/uv7xDX/cptIy7YArCvo2QZLiPzLPpUYtDXAw2JnCa0L
ApH8bGvOMSoFxp/sMAR6dmw68QIm5kU53ngL0+QmKkVzPPTHsx2gCRQ54Pu6U3whQ0kzptq7Jjz0
mFDLFpZiitPVDECh19TLQqVExnQ4K0kFQ0bZcPgigyGhEdWus8RvAQm1FpEPs44OLBKSW0ZqnFHW
BhryxFI3enk/MLeEG+bsTtJ5BIlhskSzQe5dLpHqC3cDKv/nMGnmAf6DvRcNDCN9tI8ESEKkj2e7
Um1pGnpV0loGc90MAY+kH913463HZLnNgSRZGinNdpY626yrT6m4ToQDvlV8hIthzMkUNv36pgRT
YQOoGwPB/kbewVsuihuzTKSKBHwCNPI2hj4nzZGRFlO8rMgGzmkXmd4BqfstI86T+KxG3Td6m3Hm
LZy3MG5vYW3ST4KatnQAZKytQzlm3sn28bxgWYOH9W+WSilN9dcbgUghZC+OxTKucAH+5YgAo3Qc
WsP6EdjyFqKaJnRen5iQOayLLogXYcVHGi3jvWGIi4eN6EKUB4SfBcNE2GTwlfeFRuWhVPPOs7S2
BjLf9IZnwwkyd1mzzG7y1oQdqdBIOfgWI+xYNgVH27XTrncAOep2fzOIRiBjSFshzNQO4RRDbm3C
pRTN5xRDfKIj/NaGYo3YaoKHCmTeSDugu4ynln2Xa5tqDJ903xBbqv8YiS19GRwSwDO2hddwJ+uM
kcdpMPdJ8jTaUj045kTEoPEWhtK7KFk3eL8TRNDesEPMq5b4XPqDaLMX5bcHe9LpaRZRfyORdRCG
vSlokKxhuSwqhqGkOIUNngwxfViDTSSTxqTBD95IZEAuZ4JV6/iOZd4+moymV0b+3KnwlkLlOsDv
5Cm0oBuO+Jeyzh1xknbDBXr5Q65XWNdLu9hAiuwQtEEmEzkIFoSjh9SVapVYdKCznh5sxuOQyazZ
g9eKabWgbdGlkdzZKa9yEJsARScWgg8s72iCoLpTc1Q7oev+AtBmd5GD9ZPFYlrXKMAyopXXgnht
mrfkZd5HlqXB0cEVGg/aJpX4ziqyBsSc3N7AvNRNnH5D/eZEOa6oRtsNoNYWsM0YPCGmw78Gxcu8
zNXSlZTd8pR2Ym8y3qUHKYg8nr1qHmFSRo0B1IaTPNxIm6FAA+QjImbioocZo4fxdha4EbCk3yVz
0GyXTphceyKss5pqrevIbovK7xInBu+x3Jc96cBAkui4xvmCcbm/QTB56xFz4fn1+23sDAsDbu+u
gBlXmiD5fOK6dyPx2wGDO7Ng6zSb4Np3OChxqCxMk0GNRKvCfnBWREXR2PVXVaex8ocuTLtxFKuh
HzbFXGfkJhni5ei8dWrWLnRucyyJDS09lJaGjIN9YOiHNARCDiDzexF0+VMNzw+IZ0Kt5ScXRwej
SfS8b0TMt9HQHnJRMUACCmwmXbbN4Gm84J7AjwkoGy7HQDBBEh9AJpBa6NJ2rdx9NdfUJE+IywST
UkW3aiIFi/RUu9yVg56cMfqMmPwyc5lS4F3JRH0jV7zGPOLEizyZhR9hxbSueoa54Gwn40vkuUEj
v7jroqjdlR0IKo/Z2hLPUrl2iIooRPfcoUNftA2zTT8zb2GkpZA0SBEI1WOqS7I1RrdnHuGh/cPQ
Swebq5ZEsIALguJt6zM33ugKAsmL9AEfBeu6wOLIC15LmjC7oJG7NMDfnNjk5xbtBWBVuKh4StBD
KO0Ou/xS9jLcBd5X5xbNHq/slSMY7TvhRSsj0s7Yk2lONlqJaBuqDMx4bhsrAaGY/dQ0yzvoSZis
uiCb9gwI9AejHp8xkf1QkTSuhkV3XQDCNkftxfKtRVbiWbIzPOaMj28M1j5ax3E2ncvUrWpt61j1
4iXwtJNfa/Em71qeL8LEFtDlz5r0tPVgRtE1Ut2zVVUPaYcQY3R9jHYm1ANBkbwRjfVQ2FN5xLaL
eaw892QW3OXIOM8Qu4QwqpUyeP+Btg/UDHAok3TfyaI/m3m97D2H5ODEfM5GaueRT+feBd18AfbG
86zB5sD0YBDaiDFgSK99kKbXybe7tTsPMMo2IG5mDlCX9ETMboUFOdxZnvWkYf+uscx3ZjhSZPfd
ynHnMICi+UkumH0W6QVZoXVQTrzseGsbxrgNko0Xgo8RRXfDQbWAfXWliU2BJhykl1vvNdKmoeMi
/2iQCB5Kaaavjfk15XH41Nc/0Ivop6LmdmrKLHsdXPNNVpF3dGJIDVGR7BIreWq9yVknsb0Z4xyL
Lfc+ZxuSYwyPhRuXD9yQrpjzN3CA0XjfGEFK9kaX1YfId8RWwX4GqrQkjf7dpqm6oMXIfB9hBS4E
QZs+6uHMFt7RdIIF2s9spRRqgcwu5pTUeS+P5DMxp9bGokEGrM444WdSI6dq5ug03Pu9C8XrznKL
6tbqEbaKUVPLacKl2Xk8dGCNNMvwwMVUkgkOwwhZVvk1yzPCawAGLd2cvF8LZN/aZYCGmiBYdw77
ZRVYFoADbwA+ppUHpdPm7mKtXHvSeUOSmqx0PUapWbD9ae7r5KfrkGi8s9buvcgrECITYdPyIidt
ICHdSALa/9la0ulPioM1mliyDadfsekxg7rC22ovozobNi56XlO1pJeePRdCPZksSTRwfsNUTcVa
jzZw+pJ3jwVxMxgWJzxtesdSUZ6Q+zk8Akj/27LST67hPtAKt08y13+CwteewsqQRwfbpx8I4sna
AtUnvwSd/jkQngVHxGT+0wcw5cvuEbT029ja7kmjHGboE3z5DRS0LqnTB1Bf36GYoUKc8Hkrc04G
jPFQVp3cJU6dLbTADck7Wnt+X6wRf3QriYO/4bRO9oJ68ZWzoduVn9PJzMG1DsRiT+6Z1jE+bOSV
30fwem1deF9+bz1Pcf0z712xnRx7PPz2Cw7qtdZ39b4IrHBvtSUd/xYbYW/R3qqdXYLCf5H21gU1
GqnTofGUgEV6EJG37DqVLdIkUKyf5E2w+edIrMqdKiSotMmvL1VZ1RdTDslJn+QmOuPurNYVQ7ZV
2TjZmQO80/b4LMPEXVecV6BSu3JpSGS7BctJpHT9yE3wPeDTIZ3HP1SadyxLY9o4mEA62XXr0svO
8Ii6rS3RfGHPyQ5xDeuEQ7dLUU/4W2G4/oItyTOkuR2ndyYaNp5Xz1gMhj7tGt/5xOmazGrieq9i
Pj52MTxziY3vuEqeXaSNzYdTcoiTmP6OEznhnlYnz1FZn+KUgcNQc4CsyIQ6t12zo5LlFKAhGXDi
BttqzoYumSdvHdXeANQi6IPqyG4OlXXgpU1GOmIHMzveKmomO2yxOuJ8zaiclm1TAfGwUgvtkeYu
3KgHixTgk4OfYR1SKwIZ2hHAR+8txqPbdk/Sg0MUDEVxtGPoGbYqX6I2HF9bmyC1OES3HwUGCWYq
7TeWv6cc8L40E9EaITriCZ75QMgtaDK/nC5OZep3ytDjTxbsu4Dx/UeeQd7PQg+rRqsgphs9goZi
uBjCyZ6MwErvq4hgJDeWiy5uMbDgwianvMhPLVMuO4CSJ23gCmlR/Yy7ZjwYorji/NM2MFuRz0H8
WdhW9SPMunjbkx2OppgL3sEI0xuE8cpuc95j+2Hm+p2b+NrDGOPQNbpqOVa+WLpk1l7whR08c0RB
GtAjb0R9kl6+G/IGOJVFQCqqQLVBefrqJsRbwFTt60MyoNGXiRm+OAG3npeJJzqaTHCbeezcToec
O3qJFhbUjAdbJ4CbLVw6SAXefc3xO5jaIrzFM4OoCk14dKc6H+g8J90WXBmyL+XgNtSN74012juP
DJ81+kv/KUurH76fFp/DOKwTezsOInvgIYcPNhVimfKYHaXZIJG3nK0lnPRQGojeXi3U/icjJIrC
gKVJrOe9qWH380oHY7pX2xgkNNZgEkFNbVQbikyWWT3Q1/lQTFu9VDMe06gXjD2MMwXDkofT5tBL
Cmkq8oJkROequsw7OBi3piR1N5YQHOrGB4kq8mjmnC89dLP4gOEMR1GoaCn4gD5toLYoE9jcGKju
gunFSr3y0DnblLMRPjBPrjXb11njgnSjtcl3hkzAXELU7v1oLhjGVcuQG3pZ+XB/REsBymupF2FV
tvfBmDzgdVjTsu9XtLeYdNmm2kuQmSS+9+CBShd9WZG2R9qEK8Nts7eIp4iNqPeXUV8baOJjeSkK
ACm1nV6Cnm18gjfaBMHJ62p/yeA4XmJCh4QNSK3XSf+dhFPxnYMv1Y3WfWHbcMk5AUajlWL4iv1t
AV9rX4zRfVxo7r6sR0IVJ/usO03xCBVW08uzdOzglCbxM7Hq2YqEGOPIwI3bW+Gu02jS9+jPyr7L
HgKlToNjvDhYhI5toxcHrwTzV6eAudNWd1YdSiRmj7ga4pKsY7xpnbSjZTPI6MqUDbGY9+BozbMZ
eMayZKVZqTB2N4NbvOXdoG8Q5SNL7hpEuFMX4XMf4ytCchv0GmCpHKyZU/4Xe+e1JLmxZdkvAs0h
HA68hsyIQMiUVS+wktBa4+tnIcmZ5mVP97V+HRszWlglWazKhHA/fs7ea9vRrRIjkOTFh06E8Tkx
S+eCYAneb1MQ/x7HmWfTaELFtOYCFJgsezk1uySreaH0rtzGnZKHIJifs7A5hsi1j1o7LWbl4FoR
bOdl+fxRAyG+GHr2QxcVeQ8I8jeZNdcETZrqOqU5JG1c9mvbCH8YTZ591zRsRggBWFgz6xD1ZHMG
deuhkMm82jVfqfqqDcOC41KMY+eGKEbTGKFyZWwrB29DktTHz80pCwXlCWrOI8TwowqM9Fb31nQv
DG0rE/tnCn3tnlUTcIQGjQQIumnbzY6+Ry61NllbATDRtG1b/n0FwwSLsoG6bZByn9ftdlzGfDAZ
a32J7ev6FyMqEsK5I4LW0XZOkxXd0zZQ6yD+Vc0lhHF36ndsW/HJbS+9axDVTMN6b0TltM04UWz0
JjFvOuL4Q+CYXyJGWsfcyXirOQGu8BKXZzfpyiuhHNPWLigLgXZxYfLwIqawfR6s+WcPWtqji0U6
g9XFOIywj2uZf298uTMsM9u3FjKMLtflU4lvosMw72ldpR3RG39JF3ZlEChJV+RcEhGBdUf/2gbD
w5JNcrFD50uO78IrepbNbkKNplsxD+uUirPddL/IsYn2dlE9TfFsI3ZHb4oqfPag75y6MC8PKDV9
UCPjHS3Ljgg/84JsfxF/zeIohNBxETf9sYhE/j5wrjHzHrQCCRAnMynyU221Lr0cIb/R9FzpWKZ0
9h3USkhHWg3HksIm9LGEVagP9i7xw9BApklsIReLjNSTkpjuna6CeGAxp0t6eegHVaFVnL4Ujirf
mhgxf5wO+ik1UaIWuebvzFu5eAz1QJtfoMHwLaZaeMlVuJ+bmqWx6WKAMxCC41TantX2tlfEv+3S
fiKMMLyUDAiAcNnamntdfTawdoMuBebCUmxF06ZbhEOkceXthrH6ZnI07VGmpF/a2hQdnUXY3+aB
fy4awkWMEMV4kkAR4afc8dyUqyib3ZNml+6p4oS+cG3OBrbBCzwT3GyOyWYf9UARCWUKZjo+BtGa
l7CAKyXMDgJbyyilq88NnXms0mb2YdYhkc16g1jSGuvN4IbzrVEDdIIc4jkGUZIwO8hNfZMAU3aV
c8AhitdagoRjkfJsxu8HtylBMqYBAnJVFdceCWOvgeby507b9y1GFafUzjHzwjK2Jq+iBYuNf75F
Gv44gyiQPZkD87HENtPk6VYbhL8xNOvNsXsentEvbvOIM4yGasxhXSn7deKAfY5Vq3BTJCcyVMWT
kwzWqc3Uoc+WV9+xJ4zszkB6x1A990FyjYYkpZthR+82eZDrCc0cAVuoV3ErEoSQ1Dfs+s5TUsrp
hRQ19PQoytP4F6dLAn1Edq193V6HluW8w8dca6ZPBzlCo0mbaUPkN0aZJNyFKWb9WjBPNx3CyENQ
bnRqB/XeIXuBdoAUK61xgtGPdw4dmuldEqCpJCLqtWH4CQYAJ3xaEteR1InJuNnlnA7HYV0Yy7fa
jcauloj5kjH7muma/SjCj8w2fa/UUpxBFnsDs2pRuF6AC1GoaWNOdfhOPvmrOcPejIdkQpna1Mdh
hG2Jk5h0JzyNJEk94oA0o7YLq0fX0IQG0hM82UYD2KAM3mE2313+6oPLy32aRncryIQa8iZ6E+3w
uy+nC9hVMtXOJcF3t3r5APD3ozchCbqaFnp6dpizxD9HIByo4JLuNOohQh/e0WzUkHpCFTM7pHJ1
LOWTOrVCSuTwsX0uIUKg0Cu0Yj5KXvMtrVF8em6DVI3gXxSGOVXDefYXDM5MM6CY4qfaQE7sNAu0
PQnya4XzAymJeZgb9CSZ0bxD43M3ycj33CdF8aa0al/mizmSVvKJlWx8FNK+oWuNLpSiX5l0lSe8
zg8jNYOHom1dcFC41mp8tbquvRlzaq0UvfrVmBfPcpY/LELcKZ0i11NzizBOJ6AiBQtrNtOxq8Uj
6ZTzRFf1NwW7+yBu9SqSWX9Bx1DhRC6SO7CjDjHB3tQsfJ6JM5/CJeoydeApzLTetH5EpWY1F/Bf
LDJLB9yCkIYHSSFIi0gjQ45YPZsGdTlhgo8hSI8J3tqL1kuyAadbTD8e10uo9plsxW2w8kMDLZOm
EPJnSxumrSQJiMKGXAvg8w0tCDrdKNKKU1uWMFbQmlJcW/UZpG2MoamLUMsLdcd9TySKDlmol6bl
FaXxDOvBflUVdkhBFWqi/GNDgf+STxPBRKqnjTyRSD3M+onTSrgKdHWqcyLLRIeyOEBawfHJEl7U
OM2W4wBJjbgZ50Gkr3pb9YcI0G06QSl0rNHehBzpVthPsBi43Z6j7xne4sEaHCzVpaArmON3TVrg
oLpGPkeXgFSye9QnzcZgmT8Xs/JZxeTBTeCpTsbita9qJkPI4VdVQl4Y2qKD1fQY6slO2Qn1GoQM
WPQI9oJI/C8DJ54tImGI8dGqxc/l+TNRK/mMMawuH8o3MAnowVfgzsFqSFmQI384hFV26YH3YTKo
avNKhheexTYYwekcB4JLt7RdEI6VwR5dZrIrLZATAW2EEyThX/12+TSC3lyPDtci9ZKpSdddWRDH
Nnlusw8CiGgqKb3Uca+wQPCwiR9pEupnjfDuVWLSIJID8n0xw4f0w0dpx1/ioox2XfBAbkc9TjG0
ALqfqnnxbLuUB9lPPx2odxh0hZFztFOoUyrFUG7mNEKhIgGZMvp0Ri0POsCGT7WWcGWdXL7Nyzgl
NRJwHIWSazlw/gicJjsM8CltMVhfS9vE7BA2TyaIoUQN2Z75qbHWYmxufjmcwuI2FAPS/3J8QkE7
VMH0SlLFtOn1od6RC7IRhV9uI2Q7cEGviuHDfuTxWjNO6gyurl8QA28inFvU1Qd3hCMFcYc8o4FK
j8HIlZaGwInQZByimzuLQL5peg0A2RfZwT+mRcXvi4fJa1wyV1nbEqJIj2nEbS9h0+10y3/XKsNj
Of+p6Rj9swrMnKVVmziNL1WtbxDX0V9WIzaNwT9NfrEaREO3d8oHkkERLgmvrr917oCDK3DbraU0
fZfavH9sJ1wdtnw96XYR59id0zflU2g0b7keFQfp0F9vSGmMC7nhqRxOcHdLDesxC+1KClFvOoMY
ryhN6aUvY9iG1rosEZ4xql0ZtT5v07ZlFqf03/DEVmFp6OcWH0iPaI7nZldidVwNM/Y1ASSeYhXv
gS0oHZCr7oqcez351yzFoYiS6hE2E4I9Eptr7TzaWfkSkPbZyucunB9pRaxf3+c/aG8RilbZX1oC
qJwCTCrY420atzTUMIhI6O6mY7xZbkwzN1MIJ9keM+gsO8YK/NlTSyo3SlQu4PB1gqe40msXll4G
8E71lhfWv+DC1CQR8AqSUGEg8O7rteQA67mCwKzSPCWZuI5M9qI5yq4VgSgyr/e5aQjsJyg0e1CE
fhNAjSFjcCz8rQ1h6sl02D06E9wc8ku4CYxsYcsRKTEAaNCneAfBEzlrtAvryCFRLgDCXqX1lmvu
38h3YSMi0wpIIsMA04DGoRsMAWjFb8j4iUkd3ZJ+d7bHrkWHmWFr9FWxnAr87Vga9MA6iNs8EKcK
Wy0RrfNToU0fYbc03MgM6HqfKXcdg+TsQFu4NG3Luj61OcQ6Rj4rYkPHrRwFhR3xASxZ2nyIOus3
6dN482Afv5L2QouN3UGfdFCBGI8ieZKim+nfVl+0rDCP5G06q3CQalOGFQbnMrhB2hVZCc88ewhz
ri96ZRp3kj/X0iyffKbV1751cRrW4gCFHNA723k4GmhAoeIiBAjPXRUCNkx8rzcg1tBW23IcYHSd
Au+mtrdzZncNe/g2nwGQ2jpA56p+mVrl3peyn3AD/aQ5yStOgxcJw+rAdgaOyYS5I6p6sVF0B2cY
CEwO5juuytyLagJyCtSfdjMR1W34ZwJxoufI30cz3YomfgxRj3Ou3jTNGDCACJAi4A5EqI75wzXL
Q41JE8y1Z9kjnJw5CNBW3t2KJAaVO89tkn1kVosfC59oSeSNlop0HeGTRXpI+k4M6iZNqa8CCz7v
ctdTIjh0gNElhsvUKmaGudFmNpGqo3lv1vZypo230Rj95u0zt4kmLzXvBS8syPCszW7xEs7UsuPs
GKEqUNGCA30TPexYoysw2BfsdNTtdN2xxdTAwAvcpVUH9EASG7aNZIum2h4ISJXhhyXbDpAycVWx
nnDOr6rbpDOKKLFmCRwyOZDgY4FybDOmJAYVEYT2kSPFJgjZEF2NvX+wxYtr4wMiJYuZA+c4YWl3
J+y4yuCZRO2i289CIFRNfjRCRQFkZXg73H7Lgj7swqr9gUxz2OB/jd/UoE83XDo/h5QRQtwPO8ft
l+qgZ4FrGIT4BzXl5dNAomm5CPyJfJAsLhnGJ0JZw3fft96GwJyPwVR9mZWDLkKRk2lU8TfG4XT2
lsQzLNeIgvDrZemZDTxjutd+5b6PvE1Be24CAP1Y6jzOZCzofhtdgME1YJNjnJu9g+TfHS9aCKxK
uMl8UFhmNmjDKbWbuToze2UO+d0JRvFUtKR8B6W85kDtOGgakGrT97wX5s3uWvTQQ/TdTGl29j60
L5Y93Evzd2IpttIEduy2xpujty1PZsFsRqTfB19rT6R3HiMYV4dqNDSvWD4Eaol1YSOoaRUjWI15
TsGZmCBCDCZ61TRr0pxTDz3atA1RtW2isXwOjJKWByEod6xXhKvvOnLHGV9bCAQUNkoSDQ6Tryte
EJf2LFHeXtiJiy70e5X46iSVNI5j0v5kjwZg2nPUcoX9apipjh3IpDpb1pyEkMB1DEKYUUB8HydB
Yd/EwX6Q+a4gHo50rfhnkELydQyaPEk633KAGj3pKivfiF8i0ykJh0RRXj1nGsG2uZ9Kr5vKH1lB
nZNpdew5FQXg+BZrcOsDeXZ0Imp7ZxrZA8mobQoGLDVwKiQKz6qwBo+wqBeD0SFIDrgaOvgRl3Vm
pfUBkMKCyBMnMI99IoA1EZP6EhT1kxFl3yqVVXdVivFaFWzvWDGrtzyMtgagBAprmd9A+sVHPSns
dQB1xK4L8QoH6AP/afpTpeM1LahyMlLgV27h05tEiXD8/NXnxxDn1nGKQwaP5ZAZWwWBjGG+24Ja
wp1G8EZyTqsm3FetSxqbvYTd0wngPEnwRU+DhHkECV2FvaQ1Z/6xj5Cd+ATlHLqsnQkXszj7FdP1
86shCuFXWYeAdij0PdAE/HXvChjBJSisgBxw8m5Jr8fP71iwBUlpT7YwOjLiiYqJjM+gf0vj8CxG
IKuFbwOpSqbqplwNKc8I0buCuMlUqv9eLB8Rihjc0qNxKg2rvxnVYKyEYYM+zyCDE/NxDZpBvY5l
ED4hgsAs2Cfhsz+Np7KJ8uPQ14iLOabmx1B3+GVbZdtecbSaUVputAr445xrBnSIWBGsZ/jG2ZCF
eVZdf9TQkRxHM/Is1xpueZOqA/hNsvbczn/vOEVhPEzNY0ii+bvGwBd1gn3sA8YszNHktRLyR4FJ
8CMuZ+ShuHV3rTkFHywvjNk7nY5RS0qUBWn6OMmvTqfCj3YYLZC17I+fX0bKBEc9RdXBFrX9SCL7
ZPkcweo6fgbcaN00e3w3Wy3+sNxC7OmoaGSPjPGHtvwdkKa/h5yfnrSWOaeicSX6OPvwY51UIycA
r6H09MN2cEylZpocMxLHRF7wb4z1oLLhFapue2lrxZkHLdFHpDBSNUHjw6kFYqjiady0gwNR1ag/
ksTH4KOTv2JOiPfa+I2junGMc4p6jOPtSQ6DTnC7jNBoFL36yCd8tMJgxwg409ggIfoRj3sxspwx
CJc3y3Fw+1XtvJm1Sd4Iy8KPOhmnqnMkA5TCWoWtK1fh4txPRtJmZXqzhqzZoxY76w3gJ2SIy/W1
IAJYMPH7CMuZKLWL6kR9c5ePLLF6inmsbzkpHJjHsLkN1chEQR+vPJiM3eFDIaMx9rlowp1DtvJa
C9zrqBNIGGYJVAWheRM2YxZUce2NeoQ5UnbaAcHMu2bU4lrb2H7msg33oRF5WK2o/npLUCPRZ46M
JL/9+dEo50rqbV3XMDzRAG0QctGINY8VxqknxqoMLTL3GlZudDIL5ZlQV10o4ZotTr0PaQQ5QL6z
BnoDplUTYCDmL47NcJKDBaz4nPY7iDlyuNiTg7rpdzCNdEirfBgqNK6aXT2jDO0OI3EvA3sBzrky
2tfBNFwql/lgHTdoaZg3Jq5JKrRA3+VwYNLdLLsMhS2fwrzCyL/Isfp97SM8yAukX2I0jWtKyMbG
1znjTsUNyfCjjS3z+vkxd/Yr9oaMcj6GNvDOdUgv5MYUV4eAoGta6sB9FX5GHA+DSn6wSrfX4SVQ
/u85ZrDjiBi87Tw/TJp6KwsB864mGQI+AW9YyXBEKwJ9n7PiHj71rn+J+/8Shf/DTPCPL//f9Bbo
Fsre/9pb4EW/foTtr7xpf0X/4kn4/P/+dBi4f9gI+B1XSdISdKahSMaHT4eB+4eFOlTHU2bgZBGf
Poa/HAaW+sNQGMmExeJr2LpCZP+Xw4D/RMMPcbGtG4gq/4cOA/cfgnbcApxD0fGTFMVmYX0KWP+m
5u8Eph5R46qD4cAp2J6aU6fMnUXl5hb5vXdINBn8tttNpdlsLRFsMpkZq1AiHEPvMW6BYeib2GDm
tlUhQ+fJJYd5oL8iSuUezBI4FY6+KAZ/WRSQJOeisfbJ3NOUD75Haf7k4mZyMtAEhhV5wVLKZzZa
Rhv7a4JtLW4TQKPhSnMswhjdGeVohNcoy94BoSQrCiMkRfN4TEpFb0oOZ3AjiP4EaYKBBLXSNLtI
d+mjJUZyB1CGnEfpSKQtZ5f3vfMIsuK3QyiPrs8uPc/mZuWQ+cYs9dfNQrNvfUjYXa99r1LxIhXu
MIZkdPDJArOVRE8tc/BZyL/MhPGhk1rXqSIWJ0zAJ9DmuLlHTStIYBUDjSV9AERP53FfaBIN/kIO
9Ge3xvbscwDSmGkXXpSP4xm59zoNMPX+/xd1WkxADs6Z//o93dXf8h+//m4BWn7//34/peUidsLm
82nlMTGb/Pl+avIP3aQGYZwjpOJ9M1F3//WCSv0PspOEdIXUJY6Yv7+g+h+mdND/W7apm5ay7f+R
BehfrQS83kxSlDDJ/rGWl935h1swqaRf+6jage4N01MPs2uL4JqwSvJkvCFqQy+VtbkrOtU/Fw7a
2PyrGQ8kEjgtslU1z9NlnMrBK2hCrP52Ef9vVqD/9L1Ji7XNlLjfbJYq9x9uGEHUY8vhACl4Vpqr
oINILv0WTPck7ktYXhFN6GvjwWQ7M2bluVWvPeVIpdbu5HQbEpCcTduRhxTElHf//Te33Le/WXW4
VBKMHwsxt3f5Ry3S/L+tbAUgB1xCCZbgEmKU1ZggYmC5XHzGotvpy4D7+RKTTrqlZ0oUC5LeZ9oF
m1y+9mVfXLr6W5mSaqI5me7V8oiXD9c0wTQbpVfIwarYhKFLrPcIXw6VckgnIB3Ib5xEs8cAAppu
sI/mGEJacbRDP+fO1u4z9D166XqmPoTXzw9IOu4uMoW50rjX/+YifPqR/sOvtFwEF2uGEItnyYRQ
/g+n1NLh8dvAhOHx+VeLQND12YzDXLyHqlCMogn/Sa0Xww3MV6R1Jx1GDngIEOOfP03WiOiMQgkw
TIz4keyhx39/m+RiF/uX79DGBWtaOjo1VyDv4sX8+23Cl6LisF4cLj2r3/rToRQE6NxLaz4XRm3B
RXQ2FYcsLm2IJDDVkQxLfVwzMhp2YzrpKw4vEHLmKsMbwmaD3nk6AaeRz2GUfXdr+5pa4w3GU32o
3UmdpZbeTPJhHy70yWAg9iiMyc/71E8M/ijXFNCbuElRnBl54DXxooJfTPNCz+nlLftMRysiQNHh
6WOwDjiwf6/gOzVh3l/bqNo6wox2vmnMm9KVyIATN2Q0DmK6JFikMbvsBe3V/G9cR/I/PfF4GF2u
pL34Flmtlkv9tyfeInYgG2z4N2FY/+xF2j4wvIAmRIFWzAQaTCUgGEAJt7pG3mgBu7+WaCdF5Q9X
0o+eCFJgFJq5cb73a/cBRaQ+0wP9yv9r75E+1OdEhd/JWWnO+tiY27knoSSgJ7QqHEs7FwW4vP9z
OwaIuAc3TvPtp7RyNMBw2nXnWZZ2Tf3BM8NI3oJ6my4STwl0WTn+S46Qn7YTzNOumTiajhh5BiQC
O8epIiw9B0TMzQMl3b3vx/xaZ9kzbkQghQAkLsA1frrp+IoXTj8Gsgv+nXEb49a/PKyKgovetoHT
V+Hehha/eCP/doUzBw7/KO0EbnC8ML2Ilqpb9zKOBh0djiEIzgCbo5PdF05D2yx0t9p8QdJKSFPr
RYUl1ppum96ExMShWJKLU7CUP2plRWcfzjuHNLWgEWY0Na6Cm0P/u9M5lvel/r1GXLGWIy4VOzR+
h8uLPBv+F8gBWxRG3YloEI3KLNkn+UAILIPpTc453bMXmUOIbt2PSyDkCIcKswYpn3YvOEVXSK+h
oxTyATuWHgd6wUT7SiiyjfyJQNqxjl/rVuyDsjqa3ZZmY7iVEtJnLpGGllvJeLQOY6YnYf1QImGw
TcMJD8/JagzOiIyFrOZBI+ReunO6BvnhGfaCPPfNrZk439M45palQJCCdw19IHFkoZYyv3Q5JTNx
fsXp8az057mEyGS7CtSQTjzi3HVrOop36KDfiunRZO2eXhMcjYQDaxb+7gl9fdM/HTo6cgJLnkC6
31CaxAdXRGQH9Ll5GCIqSwBP7bnO2xHVAofauGhyEiHPhnDih0yuI5qzGYCSo1AQStr4WW+XWz3n
m2AVoJTUmO7UtgMQlEP5Vg+G4maIYI944duwcDmberomyWRcYwK2/vzAV0xYu1RXJsLFk8Jn8wGr
9qgwAWxGy7COFu6UjQuw79GggmeqGJZXBSd0bxIcBlRvye+o8puUurNHNRTtZVf6NwdfG531tHnX
w/l3mALdXnJJ9HQnM9u4NIQDXz8/XKra/ThxlQOAfabeM1TIfJrcoNHtLX9Ats5KP+AyL0tuEQ4w
lhPrl5VAVwlCxlpZeUhGkKcl5G2CG4uvkWwG2GeF9eaD1FlTrA/PTo+AhXG311l5cxG09oFCZi9N
DaMuKF3DUz52Kku9oFn7YnUlFNneNl4z5tlwbE/KHftbq7XdS8QM2bAr6z2pSgg37byrmOjv4Uw1
r5py35oJkJ5Vz2DfKoBQM/s9rCZ5r2U7L2MVoIZjcam63Fq3NIY3dp1gJTCcg9svQcSOhOYVMZKc
HTPc0Rk1nut2wk/KM/Rq+XDnyDr76lfGHXVofDNNyURC691jkYO1tdr69+dX4I9LWi3Lf6Bv4BOQ
d0QIBZW8aEzt+OeHoV0qM8hIjh7BiITLO16R2w7yIr+jS7sZSUYjz+gqr7IQ8lV56L67/iUdE4Qm
ZesDw56PhXTbK2ZLe00XFXvrmE87crh6HuwxAHrfD5DNLOF4f35I28F6s4Z61fUFHPKqa8//8UE+
QvLUF2GzcituTt/4RK4lw4ffCPsJYDQBiHloHLW+8r3ECs2dm8LCQX4IbjwU91jwAxpIYA9GihJA
udZbpN+1qP2lONPtxighWGaqr3R+8XslzNSNUPf0Sje+2T2i3aWzWUHHNVo8NztUMOEeCmnilaVF
ey9u0DLyVR529NqsabwxvNppcd/ckQDrXtzLc8Eff28r69RE+OGiZNGeJROCIkk4eQ1T5kl3498g
ZcB8x8QROpV8L6LwuZwYWOSWNX2gV9PXho9KN/VtCjQhumaf1WQF9XqC48/ppyeR4c3WEMvBNxke
TQyqKECGsR+ZnaYoUBH//NLr5ntkDM01NKlWdJlTPRoiPcLwsYhGzIx7wBCnHOt2aWBWe7veu6PR
4LXYIIpzHykRILlpVRBoivZGZFV7qyd62fRiMeS6uXuMwMXtSgJ3lQUMjdF2vp6n7EfBJuyNsY+J
hSmoKI6QKbICAzaqAnrYH7jq8FwQ9zpaKvOJYwvCjxQr5FdcJ23+IlGDbwlq1bbt8mWSYV0p8FE8
3Cn61XfcvWzGHEVw6sEJrWeByOn0+dHhQcdOXqVvJv63DSPUwhtrSBd1h4sO+V21t9wp3/SfGivS
utt1HIXu3nL8b8IhGXbGDnwO8F+wiuZA+wfIb9zlYD3VVv8w1FTgrmtLsj6z/gHZLfMCN33vpd09
Cq3rHiqjdI+Q8jN6wEXeW2F1mH0B12ohYlcx0UKC4vM01P24n0K2a5TT8SnSLIaj2vLLz68/f+Xk
OeF/egIyqQtu6UAOx+ePBtEk9WrrvTar/psew5p2nGGHUXI9BDUoz5J5XIm5bpdRvGx8RzeezIp6
k7fD3YdEwq1rHZMPIhyqVYUVJosZhvlE9Xj1lNT7wIYv+ll7EngG+dqYmAKBajJmnAWLnWvuiOn2
c3XXxlnd3dSRy0738/PnFEF56GInuyk2EpiINYqcSNX3uYclALWWZMk231ZDab6GRckhMu+2pp82
V7QZhi6rHZIHstyUQ94NJrSsnOn2V1nhGSJngZ0GGqCMnV+IqWfWijB5HbRI/AMVuJh4YAUjuque
gxHml6k/NLmk6W0z1nbUzHXEqx2+zHXhsaX1j3ie233m0O6I0TeXIxOrWAw5Yh9QwdVsgtpz50td
ivLeOsGpsbvOi7DzQmMtv6C0OGKKM43+lQGmc0RUhq7FkdmuKCp2YsdML2oGGVeSKrkL2+nZ5bhw
5m0sHkH+qy11+z2xyBs0xhFdpFHiI89E86yRcQl0IfgpJEKZz9+e1UZ0DOyl+miG7x1KB9w5RvUc
JfrXYop6z22j+rnLGCE7rtxwvCl2nVPcBSXpphviX85MEGtnXcnEY9LV2qQ3cURmVyknMgPn2Php
Eh/5YkqsfAgpUS518thM/aXuUdeizXHOKk0KpDJsXRxA0iCsFlrrl2hJxS2hHK/avL/lcDpOcyn0
1Vzke6ycD4uN9EiJMlyMhrld2yeecEt9JR0aUiUejjEBqRU9w23GLvPVGuPgMBgMZFVEiViCPsJa
AVStI5RKcdQasZjHWRYha6M0TevzACCVoRfQzL64NzoDrZGRAIuFuRt9UWwKEGmxHkiv4XQNHxZZ
jmyMZzs230ye+hPXroddao8+Esy0xfOB3rckdS3eKcA3e9Jbz2YMxsGROoGzc//d5c8JCPxxM7Qz
5Dxy1zTwfJ22Q+y27hHdlDg+J1vbAtgY16rLes+uyfWL2nHazuV0tR0KZgt0dS5iBMqdtetUmz81
EkXqUBHS0Mij6WohSwNjaQReETQPvBkaRWyuUaYZ2qk0F599cRWpIAi0Ce4gqtCkVLKh3kM31T2P
QV/wbP3GmGfu+vRI3BUKR52AMoo7Zr9i484Vu0ACr1lM01eRiPiBNH3R51nFgyaAOhrCNNZGwbfS
hcOdLIvdWCK2bJNy1xo+krJoqdnE3g07FFZDfuUowm5YG+OmPlWRQPgmNzXH+U1uwI6NRv/ZzjX3
SZvx3xHouCGl4avEMIk+PP3VkQaDjyu6jBRm9dhhP7QQ9bn5BnC4XEckvT6N6c/ZZXochMLLzfkl
DGTxVEE93Iw9a1g7jk+oNRgmg2DKeCzVxNOO08he+fHwonekykv3i2JvWUGmJRkHV+OTrxcE24TD
unc1fO0hZQweHRDLX2vTBfct/Zj98Asna1bJJcuJ0AtSQadf7pSM6wHrXyb0N5kRkIo/pz6FWnnG
P3I3BubNhumXaN2zM6k9Z7z1r6plGA5vzd/Tlr3GkHa22HB+dywi29BAXz7UVGuT/gVZE3bQJv6A
02BxT6C+TmRymg6CeMsnrCm3ZnCu5OhyNu29KR1uTfJjsOtL5KbZdUq+ayJ29tR143OWi6/iFaC0
+eQOKF9ChNS525C1g8F1KKvZw5RjbEZsTZtOLZTT3L52cgTbMS2Z8fH83XGmp8aufMQQjbPBRSaP
WKi2U4mbPU05QmHDS0sJ4y6kCx+25gMLIE4/op/Rzyz1O7ApfqTDEOoJkW04gFWai0ucOOdGL1+k
21c7uzIvsuyqI8kfq45MlK1Z444p+2mborPZ+vl0CoJ29BRLPTDhhUWbroZp+hVHyZ4EqPFgtZa/
FjjhK+XWp8Yk4KyimIxNrTjQ5XuNMoso6xJAN+6ETV64v+JpMVJUi8w9C/b5i0JJDLvF+IrlmDhy
wMMbP2Y5xUk4dw1G3kl3juU0r5O+V09iJkPLwA++CThipjPiOTwdmQ/+lQmF47kZ/txZJ9+xl3FD
qX/Msr7bZ2X8irXBfXaxV9ixaB5aEgxkEhA65WTfhzln/o4DZW1jzDuO06c2pTssZ6JYqxYpouLm
x7wkibamKaztBge+Cxk7DEpYjlYmJsOVzuZtB0jI4Q2e7AozlUSQWfes/yg/ij3D/W95kDNQJMkC
XEN2ShuEnZk7MOrt8t8RvYVNKSS64lFbq8TxCi2d2Q3Mkx9Y/j0vbdRTe2FoxTfHcu4jJzijSN/n
Qt2BuyDaHmWwkarO98B8wGGb+WYmEevcpDRiM7Ad63zgMDXLeT+T2XAwW92D1vADGAdb4/9i6sya
40TWaPuLiGBIEniFokZVSSrNfiEstc2QzDP8+rvwjRvnvujY3e1jqarI/Ia916ah4jO5+AYZkURg
tIQewo8MUtT7V+nhR6YMsiqouVh/aorlfD4m/fzT6EJyIDQn5WAmXOsCHZrL4rIQwP/L/3TDvsdL
hXJrpcRGyAp/BRJiyNAuD2yD4g6a5WwBOOITQgoE+so1ITkPCMJD1WHUVSXoAzdDkbfNIyI25DvV
52hlQZazbyMcoMTgywrluCok66MSp2XiPbPbBZO5bhNnasNMauPybPX2F0OByjfXX50xq0Ou5aDG
Y+2Um6hyG9s7sdYnpUysAzq64ljbRMuUlQzr4UNJqB/FVHV7d7Wfgcww1aGOI+cOtINrRvS3NgFL
dQPeNDLsQE0AKRfEnj5DO4KBZ6PG7s5rUHSIMHsjzQjZzKBVc5aW2FeJfEpJSpiWYHLno4GB+JAU
tOi0z9huF7h6OunckFg+AXQk41h/9+CY/EEDgjIaTWDBv9rXVOjzvBZkqnYn15u+EOmq2P5DHjNa
wyGoIF1Il5AQpPVBJF+cNaGFmbbEztE44ZZadjXGZMSe5mmwP1AlE9NSwVdXbndgOW3sUakSb5+y
01o8iDSZOJgMFu5OvTzHWU8JS6rArpAcCURM27sVLZc7pWGCNStmYxgkCrGWOzFitxuuIlcn4ikj
sayvLCuIAYqHUIJOCopfUFeCe0zoHR/sAax1LTFTo9qUS5QczQhRI1NAKUlW2tYNqdtEZ2hofo2I
821CeNV2JDi45FMc9KRBZJZUw27tfUOf6mvbHfDQdfup4FWHEbGjKegujIbklbEwKliitUyIhrZi
Giz0+kxEdBo6xvyxeFzwoDhfnKFNEOHSopFXv1tqJ0VGt3KlmPJhFRnmXvTFIT4XSOqorEObsnYy
eCrc2t0beQsVXVRAPtJx3EHmRBFVFnPoivGXWYwXYea/YNv16Ic1vgMbsEzeCJJUK+yz7Bxc+UIU
l9gLF9B+R0jCGiWB2a1hYm8HGkNzgWtlstwR8nSPgu1D2sm3rjkDUbv9a7E4L/3QvCclbOZyLGsw
KzMaG95he3WMY1wFmmbGXA3RVXA/7EnvOro9e1VBrjm5o2UVZrb+bTL62qHfjsONpB5kOmPuWKiX
foz2FKeYyySWXtXTO6zUQfBTUIrXriK9Ble0nbqjP6cLqeK8cIA36bXmmdEpoagdIY/YP4E5FmXz
4Gbmm5ZEsIfrFVsQFsBroVvBMpTmztAGxK6OA0Un4YxzhcEztAwXoihVIOPc5Ad0IPta3KlwMEN3
41/yOdX3aNTOoza+WR7aiQQBTmKvRgjAAMhRQauLMJ96VgbEwGjHLqWWV8iYJzPDsof0GTkLyN6u
qG6dDvoejODIMoe/fa20FRnxGhZ6fKPSZxyIhbWeUPYC/wE+wMEHk3jye0yJFgOcuiZuXiYQutIe
tdiY7ES9fDXu9ATrezjFzHSZxNjPAKUeE9LTUhTHNDtmE1JvLpF2yFGHkrAhrjIaLiwJbI40iFlu
CmbCFkRISTZTe0Ou4sYYP6SdffUMd2Wexl3CRwma7oFlGrp/hykJ/R6ycgtMxdoS1d66MUv3HIgL
0VhkW7ZueTFqLI42ybUU5hyA7eQd41W0x2kzJosMX0fk0IqZ0Uxukuui32+9PUttRK1ZfhZ989Xw
/lxnhDbKTk6RVlYHYs7N6yZ8GpciO7ckuMdG89XP7QJwDMddDejohMQ29jXjTBuJRBwQ/M6pDcJJ
aS+jgQO4G2PtifYyPSob9Lvo0N2Tk+BosXEzS3Wq8KT6rcS1wC7paZagjcmBHLr+b4yq3O9lcrPN
eDfY07dmtzeag51eh5S9N8/l8gMj9LvT4UaQY3+j0PAhl+2J100G8dk19W9HJTAQ9pIcOuB1YZY4
P/PCP7Ly4ogfjxBRBAWYfWpZveLp+aEau0OQMLnYx1z+ibpjwmbgq+YD3llwVNEJdjb6ADt2Hpqi
6akU+CGbuXxlxWP4Tuf4cgIKN+urwaXsfGWLwoNg0B/b2Z+hyO4kOz0YWSChStSRHeJdZazsZWwy
oavXzCblTz2J7240WFvGGbk5UcW8trwvP87M81QQxwUpRoKM1V/7jrbFhni/kGZCF7/sTPDpGXWZ
Lwt+TOUZ5MvNzBONV0ZgfO44x0fyK2Ng5sGkod9PJN9khpV26riE+gZx7DIAfHHqaMfQBF/RW1/N
zPf17cFIH8XTWJX1OYrg4o3QFX0ry197p3+EOwxJg8p2ajGTeJm9z1yk7lGjv+SqfM+h7vk51PRW
EbjeuilKdoRS3Jithc66g3UVIZ9u+ncnLRj/gjzj8hOcK+NLVKr2apvaMTEGuYchbXGRgETbggT2
g4ZccrSr89SRvUq8718vlcY2cIGU7OycCcM4C7WunXXWX4r9sHBQxFP6+ROhzD2wTz+dgSZ4zI3a
5Jt1EkpUVzw6Px1pMWDhEJYmjOV3S4pYjfVLELfUpYSecr9mt4Eq9pRN7OBKbheAGxGnfU5pnntQ
k9Oi+tOv0UnOHXSWeZ9N9nvP/JzvBxxcbk2oVjAocFSDGExs2NNFFd9IyqxCnQPsGeWpvUueFr0a
rsAD7UPDn+0Xc89PWzyU6H2IUvqFlHq3TG5HKqYJhVvkfyadcYKufke0pxTn82dNf4r3EBsFuB47
jDpRHCcG5CTyYFuDgnRtmYUHMRD0PXZv1vLmcim6SPuILLDyFoZUAl/Tsy2nDzGNF8/B/ItPD+uI
YgTcWP19wUm+14ye2CEbjHjPCvahG9+4y+NjV7mglrBL9d99l77JWag7/E6wobF6b7ppOqzwg9xM
f9QBMFCrtlySHa9Jnsx4qEgxJXML11NuDO9JQ/sajcsj0+wtJvK3aJmnDq1C650A72IL4aD2P5jR
REQ6uSQ+gvvmwSKWAMFUSE6ATPvpW0cphUicNypGEl62KHSJKPG7Oht9Xm/3xXHAb7toCZp8/czy
6CIVuktnurjV2WSs6MM9fZjN7JNgSMbB7UuP0h+OH8kjaaM9iRV0QTdsTI8lunfmMF7aqryDcAQb
3rlEmsCM4CkNlrGYzsk8H4QBZ6PtLEYEVVXsNbTJFOoTneAGyFzxIjY2Hyx8Z9DoquTsYbkhgGG6
jXjxiB9zUGTvDbXiuZQuh2fsMVlwKZZIjOhbLAycWGTZMlJxB1QXrIx3DceviOrf254xEp9WXKdH
U9j4CwGjrEL7aJwZPJNJ0I87mTt0O3/7xAMwumhvZkmO8YCdn6U7dB54/ojYrUeMVNYwnBuC1WMM
D7Bb9F0H+KOOkHnBz63Z+aHXovUonPg1GgjccrCXWkn0N2YsM5nc8yMRaK3GyWJTqaLRL0b7E9km
dxExE0HXQ10abMznKqNSZ3wWeeSPkrjju88RIVthZnAI8ebel4rhM3Xsl3So/fmOPRj9BOw190qR
EYqi51N0zC3l1UgFvgWic7DhMMVay6NL/NNuWiZyiY1pb/buh9L7n7xp35VLYFLddYeO0RHORrM7
TGn9VIKNn4mW2UGvobMYqU7mSV3GMXuVUXenJg2iWet9RNjRvmdftx/rsNz6J0vJZG+aI1WcxaZv
mkwSKcqScsQtfK9F/mBazrgzs5KdpyCItfKQ9dm9sNneISYalDU9xnXJdCxbebuWigUaM5mSQ3de
M/VgddmtKoHGgQkNZme0/HmuGyI5clzdrAujua6Cyge2MwaxM+b7XG/QlH8kifPsRACdKkYSjCWG
jMFsRZGZgWDw8Aa2hvmCACI+FxqbSpHHrx7N2M62ieNalzb0BEs+o09MgkCyU5pbox8jxOH5hZqo
d86OHzPf6RzzV4PBHjQqe0e6Lc886RNPuJ8P8RzdV6KmfKsp9lmNiXEzWIDCWT+0fdGhNGHmZ3TJ
Fj7o3gmj/iXN/i9HgwN1B5LGyEiLLALjM2euHNg9kuMsu2B6Kq+z4Vsb773RXxcHcKTGKEAuQu3d
HBrFOj7YZCc9TotfZIAdGYQipSQlbYducoc4Mo0AxqffZp1Dc7Orv3KEEDVohAc3c/w8cCR2OftV
z8GG3fdb6yI3JwrVKxtRHzGbeyAAknOzOBvaio0p/YvoEgNdyggOXXIwkQiUp7RiRO7JIwyPmc6V
h78pEEJbaz3QdbBLiZ5I8v4ecWjgCmWMRiQCwbDxuhzwIfwCTxYOm4PWxad4zlcFyz4vAHiUzXke
5nNFevk5EzjJMnDF1SIPDqySB2OBd5+YvwfAYz4YtfdIQvxg4jcRXyjH7tSUfCdL/4MCbmQu4dmM
fYe3hCfDNqjyHHPBtmDlDwQuKPtXzmb6PSmap6YD8DLh3jlkDC7DJpuBali4HWNdIplPWRE6HDTK
2bwbxlYbf9mWVp7Gpwh0yQGbB2DEvn2l4hdc1HLk3YBtIwV6qlo4Fgummf+zUrvFuveo7Lk7WOuD
Qy8ZxgUq2Cr5W7FZ6kyPkYGlEefYi5dSNFAcMIZs/zuvRIDx0dm1bYtPNqcTE7iLetZHwE3JPlxa
efDK/MWG36JUQcjEwnaULUsI5NUIDa/X9utlZSTvEu2344OP1mKzhg/IcloM3fRB2Gp6vLLnrvig
goJPMo3nQujzTrJE5eHN9uuknapmhUM1TqTNU7TDk9xc6IUoPlXHHliZNzr6ZiSihebRkPFPUnfc
gcDII4n8IOXe2w2tke7ZYke+l7gooWrBJ7KgUAFtSepsB8NzYBRSac+N/MxiAnMZs3CXDav9OBN0
KwUvup5Ge1ALDM3kC8F9ZkByH1nf6Pi8HmyZPnCTL8hBOld77SPskK4HhXBxJzA69LO7Om//1HnD
KA3kcRqzVfSYSPOffxq9W4WG0tbDAI0oJKqZ8oFwW5d974k8O5XUIAS9kyL9fJcPBmYwZXOY/B7z
8smdyeMqgaj4CP8wY0ueNkaYoWfzpKguQa1RznJLX7iiC9MeJvez6Zr4wVRY4pMohmrVDI+Yy+wH
T/6HI945O233O/ZewD6T2co1eiaRSL/aevG+tnwuQbpP6DOS8Qb07TlpmXB0+qB/ZmbxrtnmMa/r
6uD1bHzrJ4CQzMirafWplv9T5S5p5EenIUnptzgR1z6b9XrRlZ09YK7Eh/gd2zGFXIQALk34VRel
/+Hsyrw2A9Yqaxrz8cL985CXYAwwT/PcddiEF/G3TdzklORrTOitHjQeNBA7HW8l2Iq5qfIwHqYn
sI4YZGSx7h34vUfiZi71MLWQaWdWmSgALMx9/aL9XmB9+W5MPaUKO36evUPqctyzINbPqoWsnrQx
qJF5DofeuZiOdy4Gw69GE2GE6ICZMDteqz7Q1v6GCG5f48Pdl8Td7dwYBhpLTBmMJIoBwqLp1cWY
MNHSy2cDiQ5e7VL6lpx6Jk7k+2i0HXClk1Ak3rV3OMotLV53aQHMoXOIuSwJyi7dr4YV46WHe2bZ
tFe1mcy7jTInV+1vnqVPxpLg0kPCpjfdMVvZs1VgnIZ2xewHWcvvAX/4qwlckH19sBJsyotIovVa
xfue1Hg1/+K4coMxN59Lr+EeUAoSWWVbO9W45rWDT6Tynm+13w+Acyeiy+hrKQMsnXGvjLjaM2ra
rifDc5nVQ1aYMyTGMtp1b0smXxcv/16MGGPoYF83G9UOmRNqKWbEwbhNZSG8rQz3yYFyAcLayxtp
2EvLak4BCsg08HkRRqh/kXuZ9l0a+L0hLrKJpaXDnkNVsECpSFhdKLiTRu7UPOjzc6L1T+yNzcPm
K01XF3LxUjCiiZnWmuyeh+peieHaDSrFiNUgPsmZnEr9e56zp6XS9N1Ex4ewmHZQJ4kgyZZ0F+nD
dRXUobHX3nRNv+jZcHYSwfrKM4sHzY5uKKXuVhIfKiUpu+QKZ3TZV4kOc+/T2XrZNgQLBRF3SzUo
5ZjuEG3g69la1b5T72D8bg3OoapiJmVO7Ru2ym6At9G2ne+2ZtizQjxjslOUSYMIZ53DKiW/dGqv
QnjnfGZt22Ut19hy7Q3ooKDQ0hxbOAu/V6Bl5Vk07WVYMu8klfMf1Bf0cAaFbsGs3B8LRw8QiHQo
w4YPaS50qg33b5bCR63aGUke4WhmbI2nEug3lSqgf0gMB6SVyIs1cbfth9whM2lZI4a/9XCE53DU
FZHeCtnWcUN+R2jN/GTG7DFJpD36UrQ+W5LGFym5oXp+dFvvN8XZ6k8AmHDwFoiNKLr8uOEeMFa9
3hfCYa2n7TWhg7srlxXPsvknl6l2JKAYWK/3NTWb9mybnKL8LkNB9zQgysNaxpaSIsF3ioF7ytGe
WomVcUYGmazELijuMSQEZ4sxEuNG7dKJ9iOOPT60XkyZCplpWSXjE3Qwqb3kSIGiU4orldiflP6C
+qzwepB4iX0koNrNkSoWjfYD+wXQr1kf5sy+MNwhX1DjRmtQ1fvTVD0ajD2jtPSAh9n1Ho6iuqRu
+s6bXzL90pPQHMV9wg5ilMANmJKLwEb6QPuxiyJO3qwiWpdURqxvs4x2LMODbG481ucpD6koLsV0
tTHCwIP6U6TGlfN42TWIM3kGfhFm8dHbaxDhqj1BwdoM7FkYd2R7JlNBBZi8uAKKvVuXP25hEwom
oAV3LJ1gY/fkmd8aLXsee/iw3pSydhRMIXNyaUDQ3Atd+xt1pXxiIms0EHBYl+aA+5AYoHIcK7ZT
wQpJ7ebqwHsLxa654Obok77YbCvtYYFqbM7oocCC88A75kNmT2D7ZLyng3s1Cvf3OuR/WMGQEIBv
HAVJvkPFfaaPEkE1WaCJ4/K/ppWvzlyzQ7b4ALL0PCTJbw9aPw+QziY/d4HhOvFwzKQVugZjuZUc
acbg42KTegjSyPfwCdLVzH34Z7DMvVPiNOol+KnJHUiqdmE+ALznCVkZRng6oWjKK8Nse1xF0/C2
MVKTUFKQn3OHjhFe8I2+mnZvMp5a7E2c3g3bdVATz5lpoLbailPhfrfW/JBs7aqHgjp0BpATentR
a/43bYAhdlO/X/sL7thbUiOZRuLyXzlUB/aZXxRmSJSmaTeKsqSChLsjG+D82Xe8zQq4jqBUo2ja
RW3D5sW7mTBceMHAeQwKt6Y3pwRLrvWHYsyoR6Lc2y3j8TgewsECfVb2JJqRV1gcxfgRtWkUoteu
fFVN3EFeecwtqJspZWnBAgnv+7iLYsgixWA+KDndK93Bztu3eA6H5mvxWEfV5M5ATesfQMOGncbc
U7MofEb53rAkZ0X2qZK/wDTj40SGKYPs76Vbq0A5mCssJ/rhQbQJ7vQYEOat5tcoXTC6q79N7ZCy
W8lDIcbHyoWX3a8XgBAF0GIImVrPQae2t0sYO1lbPwskQ5/Ghp4XBfosZtQeJ23cds/D+oZHHKRj
Q/a8nSSfixB1ULc9VZkRsqV/7s3kz5BolxUPC0oU5y+mV7vlgzBsyUuQJdAqmLTzM5fDjrWvR+QK
Q2S9/BHlc/teiD+Imd5aIqbkxIxjLm2oZm78m5Ue8Dh0tNnwa+k9StU5R2rfqI2S4XW7kWz6HqWe
n3iW2mWWRFOrLoygwjhyeWha+7eXUGpiRyKCQyaBq6XXYhuI92Vm7KcesHbvzEBmITyJSH26eSyP
e2flG7bnDVEZuwDLm2/iB766NtagtcyUF7UXZjOStUrKb8XyaA/e6mNt0AnMTLm0AgVsO5PkO5bG
72HuiaKo70brtCe7RnXFGKhmCpa8w/XeGyif8Iszh4hYvwzL/D6MrNGwlnThHYnzZ2lEnp/b5Dc0
M9o9Z2bsuujizCw+vYGpv5tzurN5oLGe4x//tw/vtOWFSLRf+VA4RBI4ALSH9g/b/3deNUid6G8C
SQHNv8syiD2wZrq0MIJgfq8t79HLjFviKGdfeozvyto+VZZhshTkA2hVen5YJQ0tK14SsmfqiZgl
F3WrSTFTsQ7QOdjWMTmZKnuHNKEFiVePxEgLQHRUJoeO74fikBDGRULXhXA+c/pVo/5attV/Ixf4
Lo7d59akTQcl8L4dtf5ydS21LSNsbkV2O5bTf5iiTkLD7Z+gTHVudTd75mtDUX5p1YBkeBz+W1ua
rtXMqwMcIHGtCLJdV0fDhgxFvoasoJLVhNZEJs843DI3/ivj9ptp4X0iNofnHm1xS6SdrxUW4NWr
Dj6GQwu88UIYGQvfLHRmZEmqx3vYV+LbNl6xLHNzO90zGy0SpIbpnroHuJHxAxFMexACPlJs2jtV
YhufyjcQbU9mZycHt4+CtiXJcEBxXaqER0UndMZZAa98FGX54laGw9QZACDqWmzczSVbFzQyVigc
foKm4Fhtmocyjjex5cYx7fpjG8MybCmKa8s8mnUzISujp+xg4PqeWYIstJ/0BWkN6+czTB0kYRIC
8kykWpkyZTeY+VpN89a11jcqMI5WaOP+0pbsXwu2RpJdRORxrqVZsWMVxOhUg+09d5VGfFbzMKKW
68d0OGnetK2IWMG0xvOsFGmZBSmZOn2IkQG0jin/gyGW9wTL5pYQwRpaOk8l2nshzGyH6Zeuwmve
GMAzM115rEf53fSAr6yZTDoypV9xClBlZBmc4uyOJeue8imifm+ZIq6vEdCVsbZjLlimJ7iUrhM7
ZOD11BdrxaihUfFnsyZyP83rLa2zd2is7EfzE36eA/F87qV1zbMO/JfoHSY8gLO29X9zKXrSJLSV
zNCZ5B4MVGkAxq/emU7eXghRr5gpjY81sv49onGOP+3cNVRPtr68mrwvujMj5p0bAz5QGd82PXTl
oHxtG+9xdTWKGO7BkQ5qSRD0c213AuO8oVgHmTSUXjl8G9YqD5OrNkIVsviRKpSrPdfRXS+xHuCL
/NXEQxpkWsnYW0Ft1BzkAJkBpog501na+lVAHKoWdveNV+ymLPmWFvKWemusWrN/6g2aLpf1JDZb
s9wVHVurvn5wrPnLdObpOOBzG+N+OZV289lExU1ucLl1KKmb9xR7zmJcazEOexfSms8pE8IPUgFS
EdK0tfZXvSn70fgGBOUIX9pdDZJlCMD173JvCc21WM5r+S6sctqPGS80VoMn2UrIAc6IZbj8r8Pd
g32peLPd9aWbGgSALn/xqrdBTROHoBGUJ5h1OujXXpgv69oCV1cUOlXff/QL/OO0fUwb/BxcCRB6
jHfCIz7GBuohpZ0/x1p9aiT7pXGMd07ivDtm8TcR6xcz8iRIVX/Lq+nRJXuFk6LYYyGKQG5wyGoz
b0KD8t02DKgwbAn0iUK2ac9RO3zArhmvqCK8YO2Ze7jOGBhkgFXFaoUmlBCUUV0aJJCVRrTD/Psl
dHOdOhWPqEsJ4S9i2ElOer+mOqAkmz+opDCMcZHVMbfpqCPezjDOHcp5QSZp/GXxxjGVKoRa4mMm
UkKTVoZIarobKcNOxkXlQ2F5x4m4j5Ydlxxw3+nfSV4+SwU8V0xMGcdG+e3SLoHGyjCMqkrz23zL
F6mbvXCqb7JVUVG52TVx4QNVQBs9hilHG9M5PibC7bmMGSGBK3EaMnhscZ0iZPZ9OyASLGQgPUml
IfkA1VSxTmb4Y0erOtg8YGMlUuak0mCShTWwR0pEubrWxw23GWsT2yc0JgEymB+rd2/ZwEdaim3K
eGG0CIdn+wPkshXELVAoV10sD/l2a+MqVAGiUGYQ7kT1PiGBsBQz97WD3irHJ7Y3wICY3QWu5+09
zQRxZRTMXoefGQ/rvgSQYhUjl/xf6YAv0juDxI0oIeanTrUwc5KBuT6l01Y+Fxq9kjazyRgyaL21
xx4sX5j7ih9sLNoV1vF1oX8/otd/Y3HDYskJ+14hTsyfkqm7Jb1NFUh2bDGDm3TzZ7Wmz0uZibNV
Zy+jdpu9+e4MRBc2GthftRQE30QHegaM91X6OSFuOc2qDYtWXRc4ykHTQoBHb+FcdCAyh0V0ml9t
kh7N+lBmUh4oNw/gGkMMhg9QzOscICSI2xs4bSSqKnkbpfK2UJB+tt9tXGEHIiJMtPQxKKMpxjk3
P6ZIOzmM6m8ocaKPeRwlePkIYaUtSS2KjXEnsCn6grBu302Le5EAgHMgibmJ8yvLraNQBaHQK3Kv
xV2v82SNwTDP3059iKQ7XmKo3RPD9O2zfxdkPD4zCeL5c0/l/JBK+HRO1u4BB3W88u/zmnahO/lk
5bhBPLgP1oy4Kner0zgis2FpGSbJOBAE1x20DKKIg5MNoakTuF3KL4w8fonRky9y2elRsnMZ9TN8
T4rzUr2lMItZ9cmdWybNw4II0BgSa6e1/wzbj3VklId/CSzkCKDvKUNIz+QjSxWmHei7amUcO9fF
KRHlUWylRpGBGqociznNpi5u5kbsc4PLHiTDtaFa32QxglgL1gL1ODyrBMUsy9RtW9r4MBEWMKQY
JSyI+QteHMQVJrUrcMphiH6V6H8CockvTC8eovHZ++vYhfXes16zMmfXgOA/5APygXRdrtqQPhW6
YLrTpjqEv+lxHmx/3kL0RvJP9p4Tv4C0l9ArqG8q67dK3S3ViOQBQ4gGyVF6KvCKhlkTmjPBiIcW
m0E4lY3Hczc0vkaPofR9EWdnmJZP+eql3I7Ztq/kDXMlLzR2MONW1b/1yf4vtzAtZ4xItUiACSWJ
Hm+zWR4lE3yafAwp4Gm7WT92Zj1eUJ4cSq/8aXCrn+bWCmNh/Jtg/uCcuPdUePuOqzXQKbBtbfhN
yPA6brv11iF+qJqNcPQ0tMMzBbLBjASC2St7NHz62y6zWdrvFjDYzvTQllgN1YlV5GGfZnVgLN+u
SdOV4o3yG1QJbBOWL7tugQPlbcMAT52joUZoYutH0ka4onB2VAzBw86GY5et7BmzivLMztPoUlBp
YslHApxoEO3gh9keE1jEhNahnIw9wIHYB6qNdNAQ+h7q8X7tuBlqcmLCtctH1mbkg1QOf5lFSWWi
NzX16jd/m4izjVuoaGbno+51OHQW+BsJf5tvWOkVb0teo2k0lfmfFhPw3kXnkkOHz9p60K2nimkf
86Uh3aGhmPb1kLwNrfybqOYJAYY+Z4jktbG9rQn0AE4FbUJg6s2XZqKHSFuMSCJMOtYaMoGR60z9
Ve/Mr3rkw6Pzn60Z+GNC1BewSI+5pgsG0JRiqm8/jcq1wtZLr4yUHXRTYPgjJnnu/GpQ6wXI+TcU
SnM3WTcQ0gyuH2PmK+68P5klkpPAN0UvbB4Wk+E6w1Tch9PkPmbKuniM/484Hr40pGPIiVwzuynG
IIG7GE1IIIS6xQYr21klT4YW2+KolVhb2s01ugJU9j3JVEV1bfJYSq4aFXsHe6x4Xz1VPk8jXpF+
1L9HGk2GR8kZtUkdiCFCwCuaZ9KxXKon9VyJ/hrNS3MhOLCruWCW10E0Gtt95iOsas9csZC6Ig1P
CTqhxegveU7iiVcC5/Vjcy1x6PVEzLRzYYdln/0plJOebG+dt45SHS0beUHZj3e6nhZZABlxuObT
X42aelCIYn6UmNNvqrd+CdbiZf7AZzk/uar9QRcYnxZ7Jrrc057YYXzXcsZSs/1utMdgsU3vUqla
v3apB9+UyXbEYuXYY2hv5gnRpF0jzWoZ4yQIbkMmICgUVbaE46qV576qIHYKO87JQ6m9PVsMYsVU
U92s7cu/X42GHp/bMbr+75+3migOGPHzY3aly+peGonFZ0XBHwwIXwxEOHcxoyRS+nwgKQwtf2+C
Rh5ZEEJOj05538K886geUKFvWSQ9GB/DHJ4QFMLRTPnvcB6xcVHZ786zzZCS3wg1hqQwHjUXl2Ia
HXWS386zS2LhbO94notvVP+cdQjglFbK16VY0ctbW//dOfarWXq/2jTd6h9zfbdyFgZA3VNSCer1
nSRFEjOK/p5OYOxNl6AVpHysN9Nnwlxu//5I5Rruw7R40HhNcqFhGhzM2i7Pjo0K0SAO7O3/+y3X
3k1rnPd2MMfnoj1ZsVHe7e0Lgo7qhNjnW0coYS2kwkS6W12sZTqM8YxMzfAukMPiG1A/5zZaFlCM
OdqXqDAvUemJkzL110KtlvSTwj1PSYkWf3Xyq9eLIG0M+2KskX3hieeFnTl3U6JiLv/7Mo/KBc3u
Iupy0jXEM8GM0hX9CVOeuJdqkDfDkUeIZiagz3Y6prLM32rc7Sqarfu8gb0BqtyEmqxHj6yPmzTH
92bhjZf6YBzbXpvvNiSW5zL6+Idr7xY7D0ip6fb/8gE0s8LSi5mjg3ZU20VUU+lH/xk8va4gv06A
lzmpdYsNJUpkv0qnD6XtRkd7kzI56EbCnurkmIH0/6ozLkK3LT4wmJ2r0bNBKGvokZPU+Eoxi/tV
WXBKYTMlW8/w0Nd17K7S7pmU1p9/DA0EepvN9y1VFUZVIAUORmJG/2TmxTtl2mBUEyM7Dj2M839f
ej5E//dX/35rsALw07Q+GgzDjtrkeUihUCJ7xfjmLUl8dT22XTbSh90gOlBsBoBwrBE6Yho5vZvQ
y9FED4AERR8mQz1cCsturv/74kR8qMtm+3nLk+FaBhqR//cl3uSpk6dfW3TDp/KfRR5lbEdrBM1A
CovYrG2nJDaLZT71/QOapXBAWnJT6bD9uPVFxqwcfb3CSESSRLpDGpUnBHh2Ryzp8VFYjX3WusRw
w3+/HCEMF/hpg84DGGFMlVo4BLkgbHAsXd09Lznyu7JeivO0cVqIVfyGIlQfDOEal38c+Uz7NGvI
CaE3TtEbF7vm8yz3zzRs6FiyDRaEpOr/MHZmzXEDWXb+Kx3zbNgAEkgAE+OOcO37wlXUC0ILiX1L
7Pj1/lAaT0/3hNt+QagokipVFTJv3nvOd8qTPULdzvOVrtGc1aH4LQs7T66OoHdGDiAp5cHiMUmo
ouaQ4Vbe6Gl5QljffhJ9e3YyS94LffpWmGNJpEqkP7msb8jT3XU2TNrWtC8O/qE3/nMtloyhP9n0
crPYeofbreNZTbFLaC2644rOqZt7P4Y+jI42tnGGCyOjQkKWujwa9x0WAsqGkGNMVhazi2UP6ge5
3WBYIAtzd2dmVOIZtr4lacPo72ae/uMS6Ehw2mrY1JZO+TGbhTtTkpiqzL01e8ADKLcI5LHngQQj
jw+/CoT8jz+LRYp7YBoSNvg4fWMCQ59gpsBUKApW+lR2RB/yzutT3cITjYiiFQKBP5jb6sjsShG2
poy3BGcSwy+R3Rg0WuucW5KKSFakMAg84kl+JhI7XBPpPRx1fDfLfu641oxnkZp4R7S+/tEgMATe
ej7AXtOxCCftEwLyEJGZHTyhmNsPQ8AG7k0kkYcaCS6aEx01VBV960RQD7clcSnKUPc/l74oryQU
Ih/OeyQA1a2nB3KL1aTTz468bT1NH+S7iF1j+/nWpPSjU+bcshnc2uttj2J4mkPk4oKVbNjHpUjf
eKPCQ0AezQZPQLZLK+PQC6G/rayssY9BVJFLUfjxaShUhVzR+kjKngahFD1zJ/miZNC9lg4MZjlR
VzaWeCdVAK8gW6qV290WpEDxbNiMjZgsRI3WvgEHXoi+y9C8pIS6DEKu6pqsShsIZyQmEBCj+ayM
PrqkfIgCeC8/Sau4xbRr94HBdIf0lOTdosZag97NN8jklsE0pUcxuSkHURdbL4QdlOY8dCu32k19
s7MGYkmArez7iTMQcndW7QKPTJt3mKhGc5U4jn0rKouecF8rmreV2rYowS9gzycYnIrn0uq/QVhN
a2wICF04IqwYmRP+BGkeP1dtLh44piR1gxttPRylNLq2E5GMLyoaSPghRRzwTJacKo1MMxU5lErZ
cLQAcK25HRlqxc14Sdw3zIv9Oddt+HI9MtEs0YwTd2HthW/kpWhnCtHuRWgth+ry3o0uFF0Te4Mh
Q+Jr5dgnu6GtjeXjY2+kU8twrflha9Drrfh331L82jSmS0QX0H3wypkIIVknQmxyWcxBt4jP1Yx0
wIdqHv8sPgn4hXbGFdE4fKHpSivR72vUOGFxtQiboQ2jL1CAjd8lkg9TkAWj5qPE0MKJmijtDnw0
U59vaQ3mMaA1s0S/5Rpg5RRZVhkI46Sigmy2QdnPZpWcQ5zXCLPANlhYV53Kxu3hDckBbEB+Iy2e
9B0UNij9MRrYRvPllIQCNPwvz6OeZ+cWYsROZeKpM7Ed1QCCt6ro/GPYi30k04cNmUZeB8xEAnPn
DGlTxuceJloZrfsI63+BxmSBhcxcPd5Y3+2ehN7jg6+y6ehLou0wT2ZUaY5Ys2D7GIg8jsBhq51C
Mebz4kAbVK/H02BRgcXSRzJRl79qk00+4BDwWKFa1sINFfCXSXryKoxdcCWTg9egcf29EeYkNOXZ
RFHcY4AANh0swugjgHDxXAQ0sCn+nL3D+WSpd8KA+cAFNuk8EmaFJogIUdLVrT0OXCx9midSnOKG
vTLSVD8MKR3yEqraEAKuMGgJPhb/MZySpV1zH7gpUovAa43j4zIQQ4ElOMtpwniUyYkRMadXmr0N
rf4bGg7MYSpkDfFs6EghIXqJaxoksEXeepTDdOrny9C49aGh1Wn70Bk4RzvjIZ5begS+XCS9O6mR
mRQwGbqy0RNSo0t1KIEBpzDKzrhLiPNA67OohdS5SUOSOpyqY5NFQWHj9tsClJwuYzGX0X1wA/bj
baGqEoo7n31qCHCEtaEGwdT4BtzAJnZV1vd82ilJ9fdYcgZy4+y2qda5kV790W/2tuhpDIZquECJ
RE/MUrRtGrKNNXSvZFXSPaYdxijGz0iQT4xx1wblCT40ZvUGml7Jd20DgQ5d5bnc5pUEvEzxUXdx
c/IG2XMWS58zFp4Vhqb+jYKm2qRqCulOSVg63XjC7KIRul7bwHBj56lzWSCmZD7T2xGHTRmupDSj
rZnKVeN3O0t1AI596ocad3ERO8upitSpVla4ETP94s8zH6L++zCvgMh3b5NtUmOOHHBAR4SAduYS
T0MeXMWY3HJVDit9vmUMjBy7dH4o0i7cjlpEUl7p+Uf+UKFZJwmQvFqwF6iaDZuQGnR/sMtqH+0m
ISZZpJvINIJpK0tE3zifkxNjz3gfVPl7YdGoHMgqOcTEjJ74jRx/q9K66E7qr5y0GTADZW8uTrkd
bsGUoz8YHJKt8bD4U3COIXh5JFh3/Uc/tc7VJj9zq9OpDDDqXR/3nGOWAFGdxjn7BAkdQt18VbF5
6LVBf+8RVG2a1nrGRKuuFp1qEybyGXMuzbEZbyPTLF1VVTGrePGKZCiQjSz4nk0jDCcvnXauXnGn
csPSEIyH0+NPdXga5M/ZCzTJILri+pI3g7L0Bss7hyF0HFLfQObzf76MPA4wE9i1B2ac6Kd1nKjs
0KZA5nthF6tR17Z6JMVFNgzGOCmIXdx54mbU1WbkcHami7atq7g8xXMgLhYE/+iodmc5ipIHtsUq
71QCXi9IzhoaQZYzQhpG+aIXnXvE9COXEX3sj7FzVux168zL5d2lK71tG8wCSpYl88rIP412Wx3N
SXU3Ny6yvUstvzC6oLs9LpUhzoGeferpdLcyh5k3xaVnDLfUn/xjN9ZwqMAnA5ssj5FsjkVs50cV
t97dlv3msRn0U1Wt/nxW28IiQiy8mhofBxILk5fKdngzAtNdoQW2tgB6k73wbHs1AIBC1zxCJ1Kw
7sueZJ82hawzcFdPeJ+ORWkwMvdqij/oecglzfwpLibtg+4nMwtbBluZT/HSzzBTVSqenVQquDwu
UhjBpQms8aAStWfoqq+KUkF3iYnOWkRiQKxhxtqdO49aIvGfPAOJntGi9S2cqWJgiGc6rsg+hc+t
rbUuSp6E9QKKnekBOWflTAtqmJJuzcKlmVJWCSV0YhkEwDPyiQ32akXTCZB+4W/CUZMbh0V7Ec6f
aTywgBtAYKwlZYcKVH2YoiE9DfNFtukHi8LAlhMlx9Ipqo1XTpi70WG8jFQNrd0yIh3celP2rbfD
dnOXpMUfW5MToIX0+lDjPV3AV3fOYhbhVU71PQc0d7RFGz5HuM2XlZmFu67rANkgntoiGUKZqzv4
2Gk1bRwQQEhfRXrrpXXpgtRe26E3bsiOTW+eIS8PEFTSDQQFdfp4jFpEW0VkkaaYMBOQaQ1jTeVv
VVv1wd62SxddRVeQHUKKMSIxghW8qV9qnJ1A1zfdpqRzmhdmdskyu7tjeyq3MxoG6ZB59knMpcVT
PwuiVk9RnH5S+vYfCd6kXktTgHgeOys0Jc0YOXuZaXUweo+oGaFOTVg5OC6YWzHfnfakUOEgUUa4
Mka3ulm17mx1/JkHJUNgF2Mg6LxrBELl2RVmPET/2ATYpVx38XjqLQ1t2pRpuHo8xGDDipaH9Hkb
pBUIkJKVnXMwbCW2Jp7TGc8x7XbTWxW9bR0TwynwTwuksFJDO+0LuKmOLy4su6AfCEhBoIzNNh60
+tY1EMVEgNOjbLw3YVFWNJz2VsZEsOdqVtQvhankiXJNnmzhR/shzJ5lVewS34tuU24EL6IP2YDq
mATlFMlgYUzqqIdNRRSgzTzeJURaN6NvqEgBUyDQvIyD9iOWtbbObDu/9WRVPhZUDexkYsieBsSd
IBr9KJ0pOWmhPCN1n/up8/8ywnRis6esNANhyNSK+uVBV6rSfe8NFkmutnVCCwZnghTOs2VGzPY9
psWoUptqvFkyEdfE/fBtjepF9UvH1OQujdqLYWR0rBr+DQyEDF04vdBSESQE1ccyiyXoSL3FZHHX
244p6NzV4tSyoGOiXYy2efZKP2HBtL/Vcpz2dojrmN8I4V4Qm5L5qz8HLTNXS5LWEaVOXrBVbjpr
Nr2s3xnMLY+D6bKpsU7TTAbXKKbvxKPjqJ9Pqq3p3UqhB8fMt8M5swwdTy33ZpB+Vi2BAHaMThqE
bL0mMahjYFt4V9OPCFmNdAAcHH2V2QFmsKZd7aHKQRhfrHqOLocHt00K56OaFJNC3NjrunKbE8TR
N+IK5CWeL7KW18FS+aGCJyKCfiuc1L5yA/QghuZGJj6+7FDVkpZjJX/XZgFuIenD5/Fni51j80ge
18heOhqyXTsde0wJh3NsDO2tEvTIYD4FzEGNN7/JghuQpOh9Keg3HytlphsT0cEmi0FnPazI+ZgT
s8S6luY/HOgejYG2clkbkXv928OssrqDBZrpD/ks0TtvWzLGxcmT+ttQLvO2KV8NE+2trWnjugXS
whtKJrWlN+7WJKlkVSfIkou5oOiSKgBFEON6jcpXkpcOWhijCkufZ8XqBYN/dHtckpGCQCaEcuFJ
1l4RBy0y/aY1TvgTYCsj2KD+JJA92hLLbe8gj9Nms7bEQ9M/gnEFRQDb38rP8WZKzavWhdYRUtaW
NNynse0O/mfVF91BVU3zjQk196r7zakxnpapnz17bnmShIwy+8+njZ94FsrvSu1svVP3NF8NjjGf
U0b9o9DJaahJWXQzhvxO3b0kSbfLJw2YXYUkwA3t+tC6VcC+Y49njl3BJrAKFm3Z+gdE4ZhxHKiG
QlPfVNB2ex991TXicLxMUw962mBNxyTyv+hUoRn3PEhrLJosxujPjC500Q61+UUbDnavV2BZAC1r
WspsiGpYW2iWebI0mB6ZIX/kTjU92ZG4gFm1rgbKfgMq7p9HKQZZYaQFqQ3R+G3Kn2ihOh+5rdNM
HdJ+I4ba+WjpDcGetF/pp2FTtd7B4BHMNDriOYuhGmqMz49QDMDAMvNso/RDaGO1V5h4Vjnrew7l
51nDB7V6/CmKGRQ+/tTT8sOf26+tBplyTFbI/XGxIoVi0EHFNH+pHQiImOeySroMKavmSLGYPTXZ
pN8iduw2rgGasoNTLasR4ECnoxObL5MHYIBedLOkprj3MtM3VsL8H45dgUQHS76LZuCExMhZxBaI
BtmH3j4LJwMnDSeCphfMf7X+XLhz9iaCTsukHBraPYfT+GjN1UTVc+zxVPIiIR59wCB5x2esUQyA
qIiMtDkTd0M+OPP5XQp2emNXKNgFlBSsEA5Jp11/6yily+A3rcfo/rgwtrV24fyEnFx4N/1rIMJk
E2lBdydHjeMrHfs7qmVOl3NVRjxszN4xLOIgzn4laGHpsdfJldhgfcW59ldfyPKl09o1ajng06nv
QQ+TcoO38WajPHNSgqFQy64m3fsc6iw/CSco31dWSzGFYNV9kg0vYjmAdCjmm6RIqjvHq+Bn11GP
KThQ6BPqrWOX2WsVM7lHcWAgo44QFYKr0CcytQeiN4OaqAj6jBYEmMnmcxqAL2hG5B9pB26wQzm4
hrxqn4YS/XniVN8S3G1LEX4q1MxHRYVg1+qe6/h/H3VwV9QXaMgcALSWjPK6KokWI3FX090f2JaR
7TqoTum9+etu0ONjNXgxanoHoXHPKt2V2ZGa48hIaAMj1tuHc7fMmMJi99g4CBLCwEnlvU614tCl
/fjN0vNmWWce4w6Ki0SD1FxP+sjej05vIq6St57MHixYJv/+p07m36IfPPVio5aEbJIdTSPTYHGv
ZRX0i1RHDzCOhfHiYE5ax01tbB4POzOHoaaMZzBc8BBdpul2OLg/q7K7RqIr3vq6VNtac5FhqyZ+
Cd3xh6gN+1IndrbAf2ZdshF3U46mZldMSPZWbTGk62TUz8yCcYbMfdGqqOv7DJLh3MjXNDuo74Mp
CfPDw7XwI4dvCRpt12W8nZnWnkxvGAEL0gvN0sb+ocfjT+rT6qlB1exN9ZXlrtwB8MyQEpf1tXZY
YLQpKrcEiHHcskYcyzNk3Ko5kAFDxoU40nnuJ5dcLnFuJ5n9qqFmBZa5AQmkP1G3G0+IKZD56yiv
LY+JggNj4K6KWQZJTuUPo2i3XUXRqAumD65KplNnOZiO5pc1c4Zj5wIZEkjokMO25qYU1U9sITgD
i2DP0uMeQsa8q2Byumedvo3CxPvOEBcBi4FFPqhj80iLJVtPuHFvQ/npMgJbwgnp3ykCYFM7TmVt
3YE3OCIHb9OaRXQGcBSdXb9gUvq3x6KNnxVNi93jS3/7+uNPRdgwU9HAKnmZ32+A2di4m/Tp8reL
UwPadqT/OyaCbvf4eii7gSGB8ambTaLtRprQRC232XGUxKj7rWU8wSDtXtsfykQhiIMAp6Zqxhuv
NNM6V09JA2dA7+cgk7zGi7514JHI7rOSvTHz8lVT7zB97fSB0gIiiv3k+/6ZzWH81jEIpc4wgI8V
3nMRI+Uxxe9C4KsI9NZ6NWM2+Kivd9IA/fU4ryLJt/bt4GwK5rbcbqjmao+W4aMpUelwP0Y8MU+V
0Jp74m+NN/jU7a9yNIhSiekmGLJIj0gp+DhIuJAdvbrHpddJGawR2PKCv9IW2HtF652d+aJ1eqmv
htr84nNpEYtrFvrqz9/gkN7WvY4R/D++G9zXBC5gogwhXfU2ONNvGh7m/vHocalARu/YDkt2msKY
Q7TRcik5HKWhipUlcF12OH+RDyhxoG1+rxPfuj6+9LikRWhw84Pb+Ye/cPzm1ZDVVZWgt90mDM/a
JAKIK+m7O1XtodM7a82rO1FomV99THgh7iW6/1Mg95WdZR/jKp3nl4Uljb2jyhvFKp1hx7SeatFx
+p4M6w3FDJ8wTS9fIyd/mpS7Kdpy/N5Lr15j1WawDa9vD5tuM+LofZ76gj3aH8XmUV3H+RGV9LKI
AnFo0gq9Y5Nqi3QkLx2nKEs6varflhtyAjMJDg5GZBJw5L7gWM3GO1VAtxHqXdf1vRYAz6qN4hki
CznJJY9AjjL0BtTECH3CMraIlXVL4mBZ6eJrkO+0/jmamqRkpw0uQOpLpMlWLBDMd/FBmEinNV0d
nNl9zEjLQ0eYzmsqGlXC4HwVfnCs0LHkky07Wa2DKkCgBPFXGTw0jKCT2mjxT8EkeCciF9Adk3FE
K6vQgaQqyVhHDcmdjmaO4TaGjhKYImiW4qiL+ub3DZKmOiyXJJIvmoYbpCBOGmIgkmBbE4ux8oYF
Q2SxRC2ZwFmY7Wl06ZC9N3fpVwzD5x/MQX7SokjWnub+yufup9UiymfEv2wNBbeDg+G6qqnZwpAz
ch/8Huh/29SZS/zBTGmAFKsury44rmAa097zveso5qzfzHX3ukz2kQWyhAFoeUhtsXVhqixdVYEo
GU70MLtrhnmtiC2C4MqpwZjqmOgIs3A92RytW+RonlEDxMTwImMKKHayH4FP2yagH4sUYrZ+WuOH
j/xtketGeR5LpMqB1XS7Bjty2mMLpQF5GGoru08Ny0XEPLe0aIXNFnjPivedn53qNj9VQd0vG+r0
xSQEFIyIPZL+22psP5VP4gg1NYDdIri1mvBOOgEjpdsCVOk45UclTm2qGTqW+rCIWmy8oYPsvC32
saFvi4HgE8uttU1h62B9oqFiwcfUZUOjXzZZ9V3XAUikXQXoxSz9tW+VfAetTc24RARrL8MADatE
JT1IYX3X9G7pk+y4rKcYeLBR7zOUHLsiwqHZiVvI7PbVDSW+i7Gl14Z0XTiIFu3Gv6EVpvk9E0Un
n4RwfWBH4xC00ZPe21edeaUHk24ZRi40kPx7v4iifVdpK8WZZuWSM4DRC/zalAIBGX33I1TZsrFE
s+4ny9lF5SoMP318408+hMuelOT91MIKsFz+yw32wEPe4FEIYmORzrJvvDJ2g30KCO2qy53k1ENk
VEFDuxTTUTW24F4CZwDcyvh5XKhiUKgnkifoBkyusu43GLvvQDhGEIqi2ZTVcB1KTHIYRNOZY2mg
zFqNzvDhWiFkxMQhBFSKg2snrwj2rDXEM9aijsK1tz85RK1N0/4t0USsPDlR0gwba0qMDTlWzTwk
TVaSQ/DCbEsLK1m20UXnH/wK0SRxszPvCNwiCEJGfQSddyJ7TTRGx8SHfuBQpdVYfJLHYm2c3myv
Ah2pY0FLnMrmE8e5/VayUBaeIIPdf48zzKJqZFBpY8Q8DJH5oTnY6App34KIVE2tx4CthdZn5Di8
0qH23aNRusmHdueE3b2EKkxZnG4Shc/iYDhecvU4IZWTdzI49n8XYbONm9hZG6y9oKL4vFnVZ+12
n37CFJLMkHbZBWRilGNFRGHxI3Tyn4NNWKDRzGAkqOvLEDXXuZhvBVcXxtqGJ4vopVN7YMDvE9ty
R8jEunVeSvoHVxFD4A9MUAtQ7DdmWFinKPIRTqsBgAqJNWwALFVmCdlGwPuq0GnLEUeE3qXpoi7I
jOhJr566ZS3Ln0TDXCIhyxtkdXrGMYAjuhqAIlXyu57BPpI5Il1cYw4mdJBg2/tG19pD28vrmFun
0kAGz4zo5ppwyi1vivaNKaNZ3j37lSk5gIKiNOjOLdlUiyRG+q132RMJOnje/fJ7V6HDGCtMoP7U
VavQNNeTIi8V+iGi5/iYgx6f1TwXwi7JhGyidSmDY1IZXxqtn3Xel7ukT7WDGl3/ILn1aOpM0woD
f09nR1F2FD3C7xY1MuD1Lw34I+gv71g1boQmXX/nk/ReRXAL0c5tXAkHxaoNh1utz8Gz8orV5BsW
Jio+kkBrKm54Im32G+YarMJomVcBZmrDBLf7VpcAZdOsfU4qzTs0/rVSOK3xiZRLVKWokGwmGF4C
cnDonWtaQaQZgx4NHOvORty0mr2DHlPwpDy0kiYDeeo9cy9qLd1jMsTFH6qTnubehcCnaO27hDVY
T21AAgRk9fNkcq8ZaozP2qB9DWlzLXGfbUud+IixN77KPH+n84Iuyk++yrZ7zdX0TU3mRYR42bHo
lBbyZyrCmXQq4N54HLITSMaq+hga0DTE8n2rRukcjBpvWs/XMdbCtU2pGCeDeycsxsPdmwoG8Y2e
7zKH+8NpdkzY104fGUdurWeAPpwy0ppD1oihAEIc4vltPGr9IUYS5sa53IOfPkmnv0jU/wd0CnDB
/ehAPjMJFQFOk4Y0vUMbRe0my/ksJbhRh5Fzhl9ll6SXG4wMv6dAvzVdeTWCwjy7dXKoVLCTUW68
u7M8BJlOilw6+u55EU8q0lYxf/fc+wGZvwAUfTRzJi3cRaFFZMMLX7+Y4+tojIhLw5Pt6IgTC9Zg
U2BRMi30IvDTNf0JHx7eddzQuyHKf3pwfGKtddZ2ky113aTbbBbN1jWpPCqt15f+GKAvI727xd18
tkrO7zk4KKlM5CJIRroi+6RF2F26Bm2rRYYCDaylN9vxEVmu4LPeJ0n8BVnl9w4TmD+cpuZnXhIi
kUlrU2f6tkyD78Sq/s7tATUTWARa73AhjPiS61ayY6CwSLStprU0eLUgXZv4L4gH7e+dZr5BqYvd
4qcZl9+joftVDjbKGiw5G5q1PWLm8dwrELFOWn7hyPuKRX7HDYUTgZnAzh2oCLvGY7zvReXBGFR5
oGZihHyu8L8sSg/Cj1DkCyBEtDcus4qXkrRiA7owVu5cregupz7g7TwpfCzP0xPiWhzUpJonEWDS
sHPvcYoo2is8kEzAKNam2yMCs1GQ2UQoN+Wwzzq6s45BPoxPIfikLGYHhg7PclglMbZyRlf3yACH
0NI+Xdp2cGxUbe17rdvK2llK5U4nlSWoq8jLvtol3dvpGiKS/d312h0D+Lonjua1YeVSM4DSlC98
rOtLhcx+IrTRlp276b+awGjWpgXUoUFFUqAUbjqv3JcmZhVrCE9xXXCpgq2DPXbCr3X2KK4WTdKR
b1HKjbIzAI2a/sMNSuNaZr5+Bd/duFqw82BIHow82aCmovQZp7dwgjCqrOQ7lh/t2TLqZh8gdlkM
vnxvGNuRYWk80UCQiNHsdIfSxN6NtQtOgUgch7tkx6AWunEJmcQXQ3/NcLVmWSMOHJf/W9gzGLKS
GaHS5Buwlv2+wosaB6T6jDpdMBhzEaZ2jYaI3SNUJyYmC8oLVj/xIovy2DnQsAaxQt1jCuS8g3Ed
8jDe5ZGz5yy9KVKP4QqjzF2QkKJQTE+S+OKhtOg5jpt/HvVmSNKxinQMinyOaKQ/5ApTQlLyDMe0
Id/Nf/+f0rMQXjng9zBoq4mkGbcFnBMmlrN2SdRh+oWuxGFHRDQY5Oualxp1MwqBvHWfzdH+GdRL
14wEQzOUJ0k0XP75szP/S7aXK2ydf8AQ2CHn6M6/f3agYjj7jA3PLmDfSOIBWj+x6vfW3mAu5KWs
nWhjZ/qaqOTxyRANyobo3TbCM9uOtqlLqHp0305YBwzQLKwkuUlnOdN2xH/o7xM+HrzI5f8jlMwy
5oC8v3tVPVeXruk4Uui6Qxvt75+3qiXon7QFvfcYmMChTS74vdGfeaM8odPKnlicfmAlzXcTFdYf
TQy8HPhgmkVyEO45Btd2Tx9OjRttVPLQu159UEO3Ro2UvFhm8hJ4Y7YJ0A0ztGo3rOItesdMf8Li
qD+1GLu0GgbdhFmbFAvICHrlAmlM3zrd7k5tHvd4iWsT9oMdruwGJChmJWCQFnEGRQFewHejE4Lv
7BgU07CqcFFQKIl161fFrWmN+pkXwALcRQKEVgL6quOSWbhBhzLV8+gYwT1cop+zsU72EUv2QAxe
E0esitDadjVYLhhyeJ+q0nV5d22obBU2dM5azbHLIRMlkTEPeOFuFl67BsHG2mAm3iHAEAhxFqQt
v8PE52Rq27gQ9XmSRbi1wjFYhqnVbNDTVwe71GDwz5fHQzDqbzE6xs3fvpSGebihd/YGq4G5WJPQ
RmOTII9q/qnHzz9+1AklOQbkxlj+FF7lfKlyLMCm2Z4mVWLBKDiaGmC6V+6YM95kzMQaYP6q+tq9
IfhfVHMzUQW9+0x3iHAPA9i5yekn6ZoRSDqXtIY70doo8zGwXR6tr9IQ494gpX4R0MhYD1qeUoK3
RJFEJl2FAm/u4yIN+Yoe2drilYrXuHkKSCuVs/Nq7Vcddxk+ZEgfhF4Wh8dDK4muI+MYt9aHw5Rl
T21jVzt6tfRRtcvUkIs1CfPceUhBIYh9M6gF92MoILYbZUyiAZj9oR7l3VQl0g2XpAewE/7pccmr
FEiFU4M1tULtlOkFNbHekBxDnXVXfSleI4CKnhZPz1OemwgKJ3MVUEsZYeB8Dzyzx7cFAkUEZPSY
A6OmhqRwGZFck9LxZsaJwn/kvfAm62aW58T13GtjFtatHi9OYmkbu228gzsgKOhVA7hWyIEjtS0O
pNFAeS/VeLoNfCpPeJRJTh7tAH5ArZoNIxC/XUxOZJ0azmXaPCzF6pWS440Ok82WDsx0HLQgvxAo
VjE+VJ9AR8kydbIGT0a5NKveOAzCw0tqjtoT3RLGonRDl7QoYxrVxCnklTEsk/k+aea7I197gUx3
JPkV712ZJ4uA8ZZQWflkgRWEkzERpTCDBJgoeScbA8S6ZzknUauCjE/GGGBd/ZtrAL6wOhN7Fhzr
WxrgFijywlmFcj7DRCm0vtpByDZl9dJxBnUwsdsuSF6osxq6rHIxUsfoKxjHRofRDX7X7BCoU8bT
NFkoeWHVm2ZFUIYs9o0bq73plZTmdL922hjVl8iv8ZIWKMn8ymNiMn8tZr0hvwzriapdjiqU0ChA
3arifdXE0dG8C0FzCc+2DE9oKH75djIwzD5TNFgn37KRr6b5B3N4++j4fQDtSGEITOpsrSwskSNn
T39OhBWlxfFEz+t1RArXdshyBBia8YmaYvwWzrh0r8gIuh56Bjgwgmt7wGqMGjxDSoXO0/XCL1y7
5o65ZbnPoEiuepabZT1qMD17vbzFYgp2WGaPTurVVxEpm2K1TF7bkFtEaw6FlaUnxIXxpqtd/aI5
tDlc5aUH4aDitYr+LHCBY0kVhLoUMWSb8ZC4cfzRzgDnMWkdYgwMuhroHbCjo+Uw/fbnwwdE4Ou0
iLV34gYGGFUHd0QUBD/Wbt9Q+x5puHk7LxucLQH0X13YZfcoHapLbujOohGivaBgtNZjI6KT3Sfj
rjO7j6Kj89H1mIUHZ1hlGDNHX9bvdf4tspDsBoIzhurTgvoEAmbaXRq7nacrWrHFrtFdXekd/NA4
R0SoXH3f0vZj7ioCRcKF7gtqB6hZF2opJnITpw6jzzX8b6rbZEU7v6DzqFJgTNMIU6D/L3+XsIVO
cQ81qgmC/qDmi0UHbdl2pr2GZsIO6lTGjmFb9jJB5945HDjIBqJUFD5optSEMQQacx+Rj7HSaBf8
1LodiJ38SK+m2ma2Py2DEbUSPX6U1ll2tngV3rPeB2jq+8OBQa35J/H3f/wa/jX4LG5/Nv76r//G
419FOaqIxuE/PPzrOfqlirr4av5t/rH/+La//6G/bj+Ly4/ss/6n37R6/l8vf/kq1F/Oz5uXf/zO
v/vtPIl/f5KrH82Pv3uACS9qxjt9x/Hps27T5vFM+O/M3/n/+5d/+Xz8lpex/Pyf//KraHOgQ0+f
ATfXf871NiwSjv/vQeCnCOzPjzz68V9+5k8YuCn/O1Wg7ZAtSkKlQxPoX/49DPx/U3Ymu5Ez23Z+
FePOeUEGmyAHnmSS2TdSKlPdhFBX7PueT++P1zZsDz0pHJwfhZJSVHDH2mt9S6j/6VDEjRtRM7Fu
Wct4+L+7wK3/NAyL4DyzmUoF73/8N5yAbfjf/8PU/9N2JPkW9qqObenC/v9pAidVs1RW/1+jHrtt
TSc7S7G1AXmFMfr/HfVsTWtFGzYweRMWw1Rthc0Xuyr0+9BgQFJPeO/gsMmVWiRfqJ3bMUHbFqPo
QM4WvHBM2nCMXQ8w10Ckj/SSU3E+KdSGcIcOPGn92YhzrY4Hk8hAVI5PhU6uqJWvtoF5pM28BVQ7
1vKHOut9QYE0Cn4WDheYZZu+q87GyOYgls9sn9YNJJvlHGC1ezPnp2WrSMR2FjVVUvk9HOxdMSw1
C0Z5wAN3CmR/qBLAEy10skr/YKrZcp3A2Zjq75CE2Jk9w7DbFpH/xZBz4YTfAsg+TKDd45KLHlCJ
gCIz0nXXBUjEQhuUpEKfzK+8ii5iejWPnMk71X+Kw1tfOLe27A7ZpO4TC5wD13WzCi6L467Nif0z
nMybMu8poeJuOjcnaANu1dBzXmOnoNVw6CMP17+rLJ1WzchoOHgqV+QgzZ4q4Wzz4EB49Tlvk2s/
+4cmtzZARr/1Xr2HLDBNJ9lXrxgfqnXcDQlWUFD4frcpSv1k93RIT+Xz5BhsAMrsqY4hUoJ6XkEZ
u4QI3sHCDbICiMAAd5AliqS5lYI6Fs38ECFuH6z1gAYArUX7sqcdoYyg66SUNBrUofrGXaYfCU9N
2ZGUjuA1+QvJw+yQvnxEAmvaqAZrntQk0SQW6/FzAhzfT8FJyqE6mxjdcRT5xG3kb2FKT8mih853
MasxrjF1PSkvXfzmG/PJsmOEevuFPkDyksU6qrs7ayQvXLJZXfNdUBaAtzS/JGFBCkNRPWd26FFM
j6At6POonmoEJL2OvUld23J+oyDsYjYI8ujwmnNlm4cWUT/3geHRPu81pXlQAVFODLcZrvFY/+JG
vwWPv05IwzcJUM1cX4k+O9SaslN0VLiIwr6KZjZBMCoqzEMY36g1XpdMndCU2WEFF4l3ogBkYBiM
ZD3qXW96WQPfCjoTXU5xeyZy+BJj5C+Ef+/rHro7vnUAjkUWLVb6rbFgr6rpZapOIVtsuwvwQJna
Jhez1xJMd0r04+K7AyCYN7NLyBTCnhLTJvoA3f4w0unAxoyqIFTdUHSPRlOemOaqgChKRdg+s/YO
S6CmKy4RY0PHDSxO66/QrPaFbJ5kWGya6UdNrV8TkM9YkjiPFP9SNT6+54Vp4Tj2PZY0W1X1nnZu
IH8CJWPCu7zWg/qBgs5O0df33I9Ue3oQ5PcAhIP5bv1Vw09WXWjTU3Mgyn9l3nkGGIVJlB1FzXav
qaGpZ9XOxlaryGAnNAv2QvQpyteGGxnYUg/Z47WyQhiiDmJeCZhbfYWlemxBKguJWeIpqpW/MJtO
OCjphlfdDiKPgl9yiEE5hhih2Tqqmb5RMOBgCvxoKbQIreAvtNp42UmDOwPODU32bPrWo7XI79l4
bo2lBTp3NCBMTAdT9xuV/vOiYlaO/5OjSayboPZo7y48QwR3R6+/ItasK6WyLhT4/FTxvpTWUVVo
KNHY0iRxu6NcOQfRZX7MXbON2uaYkmz2esLp63jqyCeGd9ITGWDII91bqUey64U6p0NV/ep+Akag
OatG267Vg1lrb02SUPxF9Tk2LDeX/c3oMZUnxcYYC9iIPYs+AChJ+ZLE5WPq0tuUzx6M5y0Tl1vU
4S3RSSUN2U4IpKLW2cGNMLL+y1CKTSw1YK06plXS1510dSigqjq9Sj886QVIP+KJNqSdUa/XI6Zp
N3ptsUgTCEHL1Wr9N7f5NUjmis1VNLGjq/oQlAVb4/Er14BEOMWhq77z4Nfp6bEo9lCB6Bm658O9
xQfl96OnKNYa8WkjdHGstPygYtSxOJWECJ+HisbQbIHJxipMxQBqRU5zUoqGIMwJVPK7apvrPP7s
OdlMQLqhIGin66uaYqus6rbdGKPpwP+em8OIVc0yy1M7qh8ixrFmlOY7RqxTRbeybOrD2IqXup+7
7aIdRLPzXVrTv8REyCl4McxqDo53EFssSVQW8ShzTzd5/eKqJ35vS0jYTXcWGTiJsHjLVDY6k1iS
JK5D/1PAddtAj57AvhdLcF8soSiQtFRSZNEF4ZCP0d5QYRiBzas/MEz8U8r0L5DZezzkfz4D7EAd
FbJB9ULicF4pYfqpIfbWKZ+jfvMjZNDUSDyjniRRyXQDp/OrCKpvR9iaKwOSOxHI8YjPuLTZdQ4h
e/f8Q6d+C1bEkQ4jt8VzPWR8wU74GADUjyLgg9ZvXLrPftn863CiwAJ9bvx7EnGNhRhjriq/HD21
HP+pSnyOJmaDKvwhaoixq95iPP3Oho+yZTltYkuFu4fJaT34oVeNNsbMKr4nlIQUWv7Kkpmai3Vv
cR8CNVXE11lOy1UcBFijfBkSVbfZAZ2m59ffDnnyEmgYGObmJzctNulU2sKOPMEt5d8ZkIHxRMG1
XhIUB1MGDOT1Dtg6Ztw+/MpU1I1qulX4olMySJElvmSrnYTRvyH+XJQe4h2bvlclJf1mx8cJH7gB
fQZLsNsWOblGCjilDsI00751C2xsUZlHBUu8aaKMtxXs9aZlrZJDabSM8RDoQeiWliHwZ6fboTJf
ogj5HpkkN4s7vWLXWtW5L2VXX9aDm2TyFNAfCmbfWWGhPRq+/WYTIPLsZxcn+1+gsKHun5N4Pwq5
tSZxBtV9tLKa55dEaMm9bN0rpJETNb0vB7kcXkRnwBo0hVvGFALEIaatZp8jrMlB7g2Yn77/Go0C
KFB/0SrYLzAy2E8VGXxtcda4+aD8nGKRfShd+ah8/a4n3WfoJPAQ8jnylmMyVOhbURgDeKR56pln
mSN6shuIqhq7POcxAAmOoPmOKf0QDmL0n0VoHaju2mj/tEp4hnHOp68l0jthPmmmVK4Sf9pm6nxt
Uu1qlPVJhP7OUaalbD1+pflwE9rmE/g7DDRe6rCOTx7mSFtcKKiMAJ8K0pV61a3Dw5RRB9fyYSBv
VpYA/hA/DB3chSmOimifF/tKQ/GnnzrnPKNtCyTdi9JuuyraGZZzo1rtpKSA7kleHEhIUDTxxE3t
w6Bi03P8YGMxSsk6u7IS/GiCkC1n+MtNroFwhoOpoxLEsOnbHoBxZaxI5uK7FIj6FUA0a/H38xo2
M8rp/Gab6gRBzPKTXw1ZJw+pm98gtuhigPWlzPQwG/NdKwn++FYlXCfr/uvL4i2aqlA0ub1H48Mp
q4fVWgvhhpqzRHdB0llLHwa9Q5Rs0fU5eDN0DM9ADaw6JV/3EcUpEZJ8We1UtVrPcuaQI5uTWpeM
H/hekLxZZ/OWAsEULwtZ4lCH8Nzo/hua5drQOheXoQksLbineAxqW55Uv7h1EBXXfqFvwR6coZPC
O+9B5kdrtmyjwojL5byEpdBB8Gsi1nVM3WP84+f+Nx7iA+lHnAmNchjSHmFsAsll978xdW4hRElf
Vi9dagZeo6uUrOF9bzRtm5tiP0Kx00tSsB291Vg5Ok8TU+AFvHxB2fhP2i6U9qPoFIWEDNIIUINK
qviR0Imns1IynbgG/XrOkc3lM8G0lQ3uONb/Vbxu/JSxbyAHO1sAciu5Nzlz8EyLH5PA/Uqz6xwx
q/JkNW61EF7e2LxDmju277LLb1MbH9LMhLqZHkUd3qUdn0xLQLymkEH+9ABypf8AcXVIB+h8Y6MA
JRG8CuZGd334xOsx8A+Gao/v7cxkauMkm/RDJqx2y5J2O/mpa7cEPfX+3dcxI3HNUiCg6AcmOi/q
IyIFtPVUKKs2PBO1pe0JPWtd9y36JaRTXMpfxmJSs6cD0ZRtILlYmDnvKPQ6GnZEqGAAH4CnobI7
1Csom975GefwlEDlraCCGXb7mkRMTCPwYIJcBgQnAG6K5GUWJrQOZMEDOtNuBv1NcZE60QpSdXP6
LKy52HB7O2V+/96FxQtZq41mJx/Jc8ASnBBF8lyCNlxBV7yjz7IaKAYSdnZ8l7U8gmW0NpHgWQaa
3lIQVFPNo/rYkE3te87Bg7Sa3I6juY+nVzFjf4rbDoChdavGZcwn/MIlV+jVPwOYYmrv2GmszFYe
ml0kidlZ7SMNxL51QC8lL+wImfl0895RMlKPFPRATWz15GqPmL+ycpvGNYDLCa4ht+N2gy84X82l
CWo5eE6zed9o4kyubq8CheR3ULIbU06txT/JNDxL7WLUr2QoNOdvMvkFQJD/Nyz2vio5+jxwswhd
hFv2kaeqPxcNNAJOQgHQRDahp5pvNbtgyTjb0WTgIPCauvxapo4es8hEJtKcWDr3d2o5JYFSCp7I
LsAMCl6mXqwVNV8b3bQrNYYD6FKypyUs8CbWeGUYvuC5WA2YJPtkugTU0Ph2/eLzHXTowkCOKUg9
4tnHdFSwAHrlEk2RY+0l0a9uOltfkmcezeeQ/axl9pRxpeD0/AALP9wjt6oYwKgU8dPerbl+wnvb
8l+T3wgMKQpd4IbJ95C86PD92IMpzyDZ8VvN+9JUE2Z9sLw56YYh/5Vmy6thOGYVwSNd/8xK5zqM
GRmt/J6ZJUZ6Ma3MovrQGnkygdDNgXbsx0LFJzjzNGQDr8GJ9EpMF3UeoeCHS2VPrLp9j6fC1J8E
ntYV0v9Vtdur2pH2wShLazNeQHlHJ2IRoUafURPvm2g4d45KLcx460bQb1nffgc2GwD6uUf28gjs
FhY0vhdXDSzPoqPbauk74I+HAgaO/ehPDEmyC8t9atQgM2bXMGfyonXmZVOFuq9+WBEVXq3hsuvn
mgpsWtF3URNxgSUD7sxbXJw74vAvljbu26cpc2ZP9dtr3OlH8AmbBE9r27fvGWoHfZacOiX/qE7v
fa1/NOwUxdxD8lUjNyurGyQ/Ron6nFJRScNd+1zk4IrHoj2S7Duyol41YJMcf3oCCMmif1CeJAPB
CqQ6pO4geR9CcQ/o3XZ7xcq2RsyFKlTOZo6zkujpAX2Azt/Gfzi9sS0huNJMHtPcsfhgDvNIA7JF
+OIIwY4yUVt96tn04vIDZdxRHY+9kJxQcqWkMxvTLQ2zJbeEys3po1SdVGNEOzZF/C0G+TIxa4iE
zp7UwXLDxR/T7dnoTGUlWYyZdvakElhjMx/N+kXO3a6PSCzmzh/tt5jwUmKHWbIdpP4Iil8rTamR
dFh/lbsw9Pnr5afWTC583Vc9brZAxL0GaizjY7KKp98A6nhZ2NtCPdXtFyadNXbmm1O3+MmsV6pE
eI5Rw0KMF51htOtc177jRNlH7J2RnJHEe5oXQrS7kX7JkeoyEOIVBsTu7jQ1V1Gx73ROCBXmASSj
L407E8NIW+/y+lmA1TF1KsUNGjjgMoevrK/cGOudbby3Da1EGfccrHAnouhRRtByOMVOuGH896yQ
bzJ9L/3PUn0rAN2skih/IQqAtl/gxRjXncjoQzewNWkqPamc1uYGU6INvcAtlu7JiP3nyugeGHUT
z+ybWwA7cFWZndea1VlLxclsqud+bOpdLKyDFimscblOqFqxHyCi641zrf03hQmHy7jySMLB2VCC
esLf8m/EP9Gf8BdzwpEf9Ypkvuki/LHV7s8uM2af2CDaHEMOjDi3yob6JXIypwIj5lROPn6t+V9S
Bwh9+qkrnziXSek8ZfaCRFdcG8Jm0XCdRl2dbWpaIM7VsnrqIgpHxPSFfutpfHsjTyTTrHzEU/Cd
Fni8gYJlEfsZIqnJhg3Ote3wE/fhOTHtO7ChC5A7mh/VXxrvl05FTTulgLkBi2HbUPsjzdPIczS5
of+2u5KLTU1ZX0TxTNhCap3N6UqxFD/is4L6kFI4HNnOZkoKYtpgeAZW6/o2CsXGL+w1MRePyrJ1
Z9FZbJ6BioMDBowyn+2kZ4ygpS1ktox+lpgKC81rlNMt5gyUNwRYC9MuBservaDWyBW5VIZK1euH
8oKvbFOVN5IDSJABOh+vwiRij4aoUUSYGdlGniCFouFcMxJ8IjX+RD4enJHZ10rA/OMOWrAKIG3G
g94g9pYB5zrVZLSCzJti1P8qexVOgzva7zYpCfzG6UoRe8k/mdA8OsiKxgb50rb7gaoRx5YMLo3X
kBlJLgA68OYRDa64h7VJ+UTifq1A2p2zeA+wcwfQAzPZurRNTAinvnv0g057c+Z1scO4QrjBm7Dn
ktp35Ia1bj/vmMHouADm1C2te7soop4PSvyCJXfwQ5QgZ4eIArcOtDEymlJx4oDYnOMKJ0O4wz4N
BpUuFnbMY9BtqbOmjtgdzIkMKe8JhCu9fPmvmA/uCNoObHVLS4FXD68VigRvtK0eWVyywKaP1dpX
QZOGD+jyPJAA3pQjBWhrnKWrhm7gOhto3XrCvNbxz2b+e8J6eUTMZWx3gUbysxthln37MRxowsYB
YEmApD5+gxTYXNQwYny3UbZPLZ821Sg7V4u1pBGPEBdiQ0k70/lc5l7ZT1sVk00MI5tPwFP1EeMZ
/gQLao7Fr5EzelrnXzX9X8OGVYnuTWzvglx6XDHc3G7WQfhQNfniZKsS16vR1beBWlZLWqRn/EMW
OgBB3qtuP0oW5AVrdnTs6BQX38Z8UdpH1SWAIXkzpE9Rk24rEMKtNd9bFcoP7yjg0bpK8N/gZE52
oo/WugrZYKngHD8ztspbDUY98w8JTmIFfQ2oP0fTmfM7hCHM3voTpI+Ln+gnf/DJdlAlo2tsdy1V
Fwf4KhdN6Na6qJoPzQKJWKlk42AgeOWU/BiSV35A8QfEeB72PLgXSNdkGJCr4dhMwWUgdE+5Fjbr
hsAyngHmfUNby9B/nfzuq8cTYmUT3Uw1cbVs6QXql8uen/0MFkBjYTF8p8LB3sRqNosZrxanENf0
1oCiZFjthi02lSpAXdgawa8gZk5vtznfcsBMWNsMb/zJMkJROITm+LOI523mZ1TPk0wj5pDPzWbs
P6Al2UO9oep7S3udl7Aq0eVOb98KePVzeXAy+GQoPWTyIpQCe837MxtKDvKz1d7sz8h8Z4zYh9yE
+mak37SkTAJ6xqIEqAp8y7lwBcpSnD6rQbZ1cB1YzpsG2zuhEC8oW9dkS9ZTA68O0x5cCqomcIRg
MXWnJzunOM/VoD8EcL1WeYz5cRaLkihDUFp6VHm1Up0juC6nuFfCAzmVVwIFt34YuGTU2n2mtrNZ
QpyzmQRHRvbB6wP2V1qSMkfyiBM1RMyrZ/KJjuTqaMEySv3SPuLEfJWjpSElKGRu6ALf1D18Wuar
cK1Uqub6ldZRczeU9OgI5ICgpB821uC/xE9mTqJ7HovvoutcezGpNDHRs0hB6lo6CIjcTvfi0Zky
J9oZTc9ZIu6DyL/7kUEZKorc2V1obfuJH31UDU9TtIzOCQcW6eEDPkd2ZOOQPof6bsTkQmTU/J4a
X96JPhHm0V9sX9mbmTT/Sli6MTUuHxLySmiYP7YBNKvRLnAJAj4xAtdgvO96N8dPdclPWxN8JI5Z
fY1h0uwUeABO3GUXv/eV9RhzvqWiRbltmSwU/9nBZ8VfyVovCtXPrClatx8oRLOR8gEB0VtW1Wcn
NWvwb/PkYRQhN14wENPBStEUy3qu43rUfxNT3zNJDy4RN9Z7VlCfuoDlsl5uTd358FsKAtKQjrpQ
vHXEk5n1G5JCeITbsmUzh7s2pwoo0msuuXDJVlVLMRFU0buh1v462Ts4nTeUvzRdKHayS3dOHquH
StNWddbZOGPHN5L8B20m2ArtUjs1wSE5J1XfreE4N97c/xjCgbneGEC4218fe2tDARBdbPk2aDO2
kC3zehI+IosyIKqGjfWoMtFrFu9qMejXrlbDDZhrfovrF/pLIN8Cjl+ZKl2LMzyG2A+2PVZalbQn
aiggKXiEkata/S0jKYJMSarWmsvPUFJbBySNTp2mv8/gsojdLm9saxhXBrkM15fkx+qo4jGM70rL
7KVXNFEXtNZb5L5rtTjz+UwcJwH1EN3IWNvSqikiJXYHQB7cxCOf9vZu22b7Zo4UQKRohRXxX/oK
UJM6v/nVZl4KFdk7L66xhVsWLYvDBtURDJ3u//k9X6DWFM1JN89YK1ZNSdqk6SikkjmfEntPTrHn
mWfNBbN29Ado0HKCzclWyqHyZylxSfl7JcLlBsYO/W2TiizPssMP/vo4a89Fp4mN3X9Mczj+C2fS
H8WWllvKuqyxJ9PHQRJPpCe0rFllQz1srDS4iXDq92W+LVV62XXUMqZubjGTQ+8xcsls57/RMizV
OCgbnmNMauw/1DrblS0hDLOF+9nClOkMRhWOXm6CX0EGqnIQLeMOQauDmjgAn6Zyh/OTnaqUlDoZ
P8rMBTmbnU2jr6GqYjEyi6WFoGMy1w0L0cdGRWG4xVSyRxf/dqrss7b8U+C0lG7rzTWuMG13i2ba
jyeokfYqjqMlwtNCaEK00lkSM8cLUnykqRInTcFJZq+1Xo/7RIU97AiTPvFhCcBrZ6oGzU8z6vjN
76HfRsk8U9DiRjl16pWFF7Cz/fuML+FkLT5sg7NCEpb06qx5kXqZ8erkhUBq1950ZbvR89Helmys
xzgiVitOEQrj2sh44PsxvEQLn2rSlBDsfFJhFEdBMSgugcs/JIS98ooitjA7VuUE+JBcjmiMTQ0V
iL5bOXqJzl2kGAAlNCZCVpBDgEMco3aEt+cSvab5trgwxltrHD8Db7EXudTCi175h2GErfDbWPrh
a+9IDqyq2asZmDOpAUdbDgEnLYq96v+kFj/nues2IPPHfdTalFRUl56yaiXSyn07WrmrxBjfpcjW
verEiCyUUmUohCu9jjSvqsknRaSQHb2kz1J5yymg5aO9ak4Xsxp5kI37TWyYcKJWv6p4YAFDhGWj
G3+Jg1DTTTrhk+7DwjGJ3qaejPvU2SYtDrQ9c8ve274BtL+xt3AvDW9QyNx1jaXs5mS4mBze65g+
mo2eKvIZ+7t8Bgb3D9RM7bZOTdCsElw4tPI4xLk4l4QHdIn1oHFaT1LcRaK4pSinn6Yrvt6RH25y
iw3cUCZVYm3yrmpiPnddJS5jVnbks3BtZlNX4wArQCfq9ypwShfi+q6dSaOzCQo8Ox7IXg3U1Trc
z3Zm72/qxWhZLn9YVjKeer3/V1rNAzCntelVJdpljoAlAMZa5bm4JdCV7Zx8qa9lOOPVUVmZEjtx
3dLTTsEcvaVEtEs5rLMCHS8FpHbE6O0g1Bvk1ZyJxQRgh1LD8+BEsPhtto9eQ5sc431lbinTc7nY
wQoK7UfHrIqCoAIsCSUfCGNGZ3OmOR1qcoj1lYojeZk09pc+YInRMHE39OOfPcprCF8ihtjARhhT
qVLTmE4OpzjBgsS/Yo/spSLQ1kN27aJW7JNY0hI4svzRY2GyGNL+ChFNmCM+4VaCQ1OyrzHa2+1s
gezJ2Gf2z37QH0oQl/uZirltiE2UCnanXy1501QUyw1uS13rfkpblTE7Yp6e7E0wEjPoJkkzkWo1
m7RUvuZCzy+x9mUVtX7Cr0qMRR6dStgo+xM1OxhL45T2PL6VfRFleFIsrkVG2y1ap59s/fHSIQxd
ccperRQWZSXxaVAkRA0BEHOSNYQDsX0aHp3c8HU6XjpOeE9Cm3k7Z1Md2gb3b3wlXp+ng5fMSo39
pNG2eqjfHPZbZy339xWIodhxeFfRg8chSFfglKF82yF/ZWA/lpmpfhpjJC475nCJKP44JjGWGLXt
EXHHN7WEyK/GpwHPGOg1nRsN9R8SoUyNZ855AO8lENXUjOJ11AYtDSb0eZJ2kISQHBrdgmwHlbYf
x/ApSRaUcweRss3xG/dcLSARVIvCMdostXu7e0l165TYFU962b5q42dYAxlThzcnVJO93QCfsuru
QjAHRkE4bAHdZlyd4UcLnPdKoJhHpsx1JYuT2Tvtlu+bk7YzkP7JCyw7xtgF55dsW63OjqEz9MiV
87w2e/qTbQVjddemXlgBRlWagYVupWbEen3LTRsIbIvRQ8OkJW2u5SxhH5NtnOOZ36K0xzqU++JO
qYDgdZnOBy1oP+rMh+vZM7tk+DrQycu9AUKKPKCy6lPQHNMIUnCMnGcN4NAygUkvKgbKZMfI+Kzw
fdXCth9D1V046BPebjMoxQGDbo2/pCeGiwdneJXd9KH5xZeuyTciwiAI6unaoTjgiI0ebTS8m1no
b8aONbRe8lnHFnrU2NPfKQPJ1Z1kzWp05jdyWU95jb4h6XiqzJDXe5PHG7jgt1Q1OWRBwtmDDimr
ZGtEC24R3rRIhm6ymPZ4uO0QzpdJtUfQJZgeAv5IkXRJtpasl6t1k0XtklJIXNqC6kMfa+89kv3e
9PHqBv7PmMMGThvsf91bGmr/BmWtTeT1zSItoQJnt3miNbeIEJXGqee+wCufjXq6jsB6dVKlTKFe
2lntM2pBkMh3RG6MQn2Gi1AvivMAZSMzbeaEmjpj0hhuNaebjvsMcpt26yg2gWvHV13iEltTisZT
AmbandhK40HKrSPDfnhM1BcrLMuLZTTTOayOMKtJOQWi9ZSxEM/hxB+LjT1Uki8nb+BxqbZ4UOh0
cTSfUxhUDEYn4V/hE5GjVobsK7HQlAFcpLQUF8bGqRJ/x9cot0VOf7du4mpOp9LHHgNK3++E76bU
h52cVIYnukD+1//6P/8fF6SR7sutzwd2kqy0+UECYSfBq3Ioch2DsjNBDOFdoZoES3qwwGEggPHo
w+QRitf2Gk4cqlP2hdqrZ6uhnUyNam3Hxj4jQu91hlafHHP6Iv/pe0VkxnscMipbhHOrxvFNZRHd
5Pm7QqiUQXicGKTNcd9YVGaAO17jDoMDzZaPUfaxxLiqmfk6a05Ukg17EequOdOMWyYE+/yenkSt
0B4z9AuUa/m53PG3RoQF0gp8fRtAHcz4TZ6coD9nds2s3fXTGWYHDQv6fCCLrh1amZ8NKIsHVatO
dLc/U23qXKjQqEBYcnH4n/FCa/QcEXfPpdWfAAGx91TZasNqt7cAQ3mQ/Hk86UK9ktnqFFuDcqYr
574lamYyWrAR25I8rp/rvtr3GdvxucgVtySWtQ2uFLUhY80Y4gzDDjZl1u/nmlZgGpC9Eul1VeJc
AT0D48Yq6ImvSDOCb4Lx8F8cs9io4dhpwrVNvtlA+v1Kn1HVlYiqakVM+UJdbjdKonA1NKWxi2Yq
B+z0M1GYqEPSTzsxYfsfTnPkG0cAUg57FnkqW3U3givfpgp135T4IZl9ie5XkENFtwWToMwVo3bo
U2dVmBtG+3BVDrRN5+FgshYvXxWVsj8lw5Jb2L62TRgiVj0e/Wc6e9aMm6/+KId9Hdavoy75Kz0M
D6sZ4Uua3adNop/LEVHSZqdWjXzNSB+cCQojw3SI03kQ3ehUr/KAfGccKCehOLg7SXPGk3kzHJND
ofvKJmoq4JA9ZShqiNlpsgkmOKJZPJ9NoWysDOdkl1rPpjZ3qybFhkD5tr+e/fKd6MifFYdU9XAv
Fg7L01jnXllDepCctdUQvWmw9wxd+VYa63VA8yPcsjR0KT+Ooj/NTpnsQjOguLQwXwzmHdUePLPt
4P4GbNNQZcjbEmbRK+UfGLoDWyx75Segopn/02TBLrWCpVGFuVVMgJIt+gIVjty14qpR2hEwwUwr
jWwTtiFv12DnFLSbEpUPV2EAiMOg483RNdeoM92NSFS7zCt3Jy1PqtPQG4sdmQwkB2ajMAmXgDIC
jCjRTB369F5mQBaxXPWNvmfqjgO9do0xNzwD8b7JcQQZUams6U78Mnvh+l3juBkoS3ZCiL6xP8Dc
q5f1DreV3C9Tl7b2p9qgLJOP8aiAANj0irrXc23AnSGf43C84dKGxompu8TaMNWgEskQLj8Ya17L
xlgNQrLm4t1b5RRKC56gVL3W6NxN3D1NRoimO5NYCUX2zh35p9GBJ4txeAMdwu/bXPyG8SDZXHL1
CPOrRtPy1XpZupxjC1dBrGPPtnLb39Z6g91oxfVq2oQG+SCh6S7S5bBhkBu3IuzpGdfUnVKVhwT4
yMY3uEf3oqf+qe9IAlrWq+1HHdy0zLXDCYWln421QUt3gbJEwGrBZcz1dcjIqzntdEgatdgqWvFF
7e2VBAzCVQYZZ2DtB6eCryoxTkEwPhmBw15Liw90j+3zpP7gx0ThQoXViSZ6b4pIXebmsKvS/CWH
0sjsDc0HGzjemnrs1nU9KAiXOCrGZcuW9xYnxaKSIVbZNUGSsAptwDF5i9FtV+etJEsLfAJM/1YM
AK1LQcsRdV3sfAGhmR0G3apmrwHADRfYGG/SjmBox+Xb1aOnPDJJ6draa8MTKDozWjVGxNuqALeh
4iMmSUm8qyIPCQh3a5MrQX8fD3X8rU49bpWQDA1fP8sJCh2NkLozJboGeCwL5W47ri2Bk/MLu7ft
VCP8Ts9fUCXfzlSXu9Iv0P3s8lzwi4lHXazVXIxueAgjNv8p9Md1lfEF+a11zQe+n5xl/0rkXIIw
9wxumLZyW8JMcIwLdb7tTcK3okgE2k1Cq5nW1aEny74A6xe8JgOKLcMwWIU42SC78CBMfnXBGoWh
Lj71sSqfBvoi3EZUple01HfboDO0khx5/j+4O5PlxrE0S79KWu0RBlwMF1jUhiNIihIpat7A5JIc
83Qx4+nrQ2ZkVWR196Jr172IMPPMcHdRwvDf85/zHQ0ozSxrm7x+D6AodW7cFCvq6zyC6JJLsMCb
p8HGQliJU83bazy1JcCmPVw+zJ58mIdGw4A9vaZjUu21AkRe7OQLcxz5tx3g48d6fTCBFlJysSaJ
md4pNsIpL6tvG6mpcRtnTauGz0KxLeRDrEDORPVzWz6qZN4WznulMU6zXgsmjY66d0fdjITxiGep
ZoeQdrc1ZcOOl27D6VMFnwZf9Sx2hDM3Lud/zfsdZBirxq30+guhfMbbI4G8TSti1g/gJeXvQMEn
q9ZD+TOCJ0vzbu8FPyVbvYhvBszzw+jVOMWbYxMmuyi3Tg4hepcOtpzqPxcjXR01h2tHq62TUULO
B+8DNiglTtEd9gIHZ3Y2PbUldH/6T5aeARz+gxAPFr6P+F1Y9dbmdInLaBuE4kOKaF0vLm/KqAer
em5CPB2Jdu/a+sUZxUvosHYg8oWf1P4yJtTENv2lmeoYuv2bg4tgRo0HJ/tdQP1xg0vflg8hLejx
qB9mzLx5Wt4cD33VVj+98nP1kmZfenkXswnxrBfVn3qq7GrPfKmkU8NGZ19UhBcjNXce9ZQcDAMw
uH0N6yXB9owj2WRJ5r6WXeinXbDDA3FQFE/oE2xxGgHG2gX/u9LMTdRpwEE7yJZvEiNMA/YePZsa
ZW3nuRBwaLLIOg5d8arSDd+MmyM6AGE069xGrDy1Pb2c5yVEYbHLIEW+3C8zb0iiDbiOHG2LL+G+
YRwdk2vRvBXy16xDKOjwJMPgZ8ki6ANHMjSc4JaCa1m1OnY2SG2okZcmq46W1e+iW0YiPa3tZWlt
oxgCa9fb2O+mdj8bNppf4ny0pPN49ojjkGv3RUQ+JHAXEJiWL+Yvf/RwWzWzy7LUuAaC/UWt0w0T
Oe63mZHvpdueA9+O4UFnEQ0cbJqD3WyaZF2NX87SUDWB+2FkASvUnyoFOzzJPwOM31r7ZjNCUUBD
Q+CSPjyPlUF0ZdmZ5LsM30XOPa0cgrL80rE+xgKjs2h6qA2A7Vgnwzwp3kIt+xyK6WIC7BiWsYSj
smiyX1qXEELMQDd4PpUYFa+saxo7154JNVSTL5poXIMkZpdqgdaWLotSnjhLJwf2oY5hfaZ8UeuI
fWAJ2AQQ6vTQu7Y1UEx6PrnozGGt7OFA9c22dMMjHSf7diofUGl3GS4wO58uTRB96N707MoO3i3+
JUr/1qNS58iqudAY9wQ6WIyNRLGdFmN4qChirSztlT6l30aOYdT0sU6ifmKWXNwtqva92to6OLBE
3JySDvSlDduXgz7gYr9peMZ0fbv2MLCWisKpvqB9gfMt0QStfKb2Gv321NIInXchANCYYZiVbZe2
l5gJOO/li0m168qj/lvZ9l2rrLd0+kqKgEpwanEglBewIQLjCejnSbcw5k7aO9BUREEJpzF85Az6
ZtoQPWKyl3s9Su6wO67zrNzEU088XDsVOK3pcN0ZU8BaGu5n4hwtkymyb/t7nbcjRU4+Yf3PdmRr
0FbT8ib/OwTo7S9Jvj+Dj38ruvxS4iZo/v3f/jsIgXSchXvK8BzbNU3iIwso4S94iTJLKLoprHnD
Vmr0s+Q5jEjc1AFmrVJ7TNP4vbX44SP9elSU5lF3NitAS8rjiten+H8QxPz/MmIJaOEvP5glwvln
NHNJk/77v62nSnXN357v/3b/07XqM/vbR1n8/DVv+fc/4B95S9P6A2aFa3pCR6Uhp+H9M29pij9s
zzF1j8WO69jC5Kf5Z97StP8QugnswuJYIS1h8Jv+TFzy53kuMU3dM3SHJBb5zX9mTf+8gv6Rlf2v
KO1fryj+63/JWwpbtxzPdIVpOsIVf492/vWKYj6qHbnIZUGGnWwGAtZOT3ENBEibrnpi7Dzyh6ll
sQwX2Ga7JyvC1N45PlB4dHNt+G6tcktq4zTIBneKDZg03ViU8WIl5e3fO/cOh7NOR0/WGRSyXa1b
+0kOmISpXDLH019+Ev+7W0Q3/tePJHVdECBlByOl+O8RUqMSTuSYKK8WZZFg+gB2BkZ1j/kAZ+Bs
P1BAgxslsy+yxwXRT3EJF5ft/VDHYApGYmZ9+51kY7OO4rmigsclmNAhwwngYPuuQeBNVLWs0kkM
TSQIqOsk/uCRPlkopylLRYtGPBfAjWa7n26CsmLy2toAOwOUQu9HU3egI5GEaI6FEaY75VPdFqNf
6uT6BrqqA+e3O3CCDedNmJagpGX8EGl4Z1L0mSQ/J2NwzQuNXV7N0K4VCOHD0SUAmkbda+SpJfiq
PdsyPfRGe4MIevA84A2V/Bis9F1jBWPPoC/0YMOWagdy6lGF1kEre+QXzjrZc87MkHnlyWM/G+Co
ZcYFb6evDM846xWjJxpgENCMBcpyHruPARR8Rkl9iSW9ATWFwL0fSgFiqTxWNkNxP9Q7wSq4suOD
WdmPrkNIV3M/W3bogZh3Y208BxYWDDK9uw64dUFPiUE3a1HZ96Obn9PFfcG+YdLKc8FLr45uaSaO
y7YntI6QqD+6MOmPnef4HU0i2ProKbt4A2OhCjhyfoYgd0IHkH2sfxQaGZB09gM9xkgH2TNoLiO2
zVWUF5cU/zQR/4fWoKxlchaXIoJMcZl6Tqn9/OpRXKdGCv94qi4Gf9td+roBwKHnsDLejc11dNrN
xFfWQsnEth3sLSdZgDvsUxPNJXVIJ6mLAMg+Jv3ysvQaWXJH5m3NR1hHAwiIQoICbHyPxdbybdOx
j83dezbDhhnr/Zjoh97M8N4mT3FhH+g9ASzibSNXnGveUPzzkI3lAevOvm2ovI9vHa1Iq5D7QI8j
jh5metN6A9mLFYIbzRS0gwRPsppOtZBiVFfM2GQidodKRLxhGGnbq8WebhzuRbzw488pewVyF/Dk
M2w27qbS6GWXp7x7cMZ3u3/TmAGng1s+YvthcYXwAWEiE46P2red4bvPdQlcpjtIt3oZPBZLeXSQ
ARjQ2tuSW9lCYd83WeqPPdtCwufP9K7srZLSqdnZmpiF4Y9vQYAS8HaxqidbKUEZ4J83QuOmTZKS
8Hrd950P4/U0Tfmdm3n7xrbfOiMjDtIf4OGdgGj5oEqpliK7xoDd0KYSx8iFsf0yWDdgmwRUkk08
AMyhcGNwA3vNgYvFOmxb6iefB9ASLs5bYPmQJpVcNRTVG6lyFiuOz8R3mVvLd6Fjh2LcLkJ6FxCz
QCeHHBItGjvdrMY24AhuGu+NxcivYr8Ow/ty6ijLinZNOfqqcx4LQYFRlN3yOD6C6fSBUB0Nghhd
w4G1MDbD4NwHHoi/eSBFm2wX8LZBSJe68GNC8HktvczcFbZ2wuLE8O1Qu+y8UgB+rgaq00ljVvmw
M3LKrsLmkmOBKqoWahGPnVYElGtTwWMOS79BDkYoSu8iIz7DVzzm4fSac0wIM+KuLopfNXYVFYjN
Jw0Mjw6NSnoOPwRPAhQgzPPz3u6Kzw7K2mQgk3sccOHL857pIDfyXmTFb271HOGkNWCbJlvXS45h
fa8MNsPcKPGEi2JGm/IcAWFk+fvULSX6MHd0V+VyRn4drkXffUZ05iocGPTe3AopNk7UsYEtOa9l
vtUMP4rzJ95kbAnHRpUPceVS2EMezi32U+0+zDYOJYl5bmQ5h5Cg2uQACWGTkM9ZCisbopK1fY8q
BaufWshYwyCTH0OPZ5Mjb/wQtxHOHQfSq0EkuoSHAf79yJHwLYmqUzq1h8ZMzmGjXsxQ+qF0txVR
JQN3iuYY+7zUXprU85cf6BypbdEQUJifQmWtHNGsg3TcWMv+oZdb3cPN6Oh+6GqXNCRXDlCf7Adv
aLN46QkEsu9+EBIDGgp/laFPBiUyV3Ow7AIyChSWbsK7Ht2rAETRIlzGlYCho/+YLQQaumIx525H
LN+eB9xefi5beoCju7GApB/zMxhgHi4UbiCQaifRZDOjQnWK/RJhxqDGOrfbe5IG2z7OPilT/pn7
MVjnAu5LGZzz0T1nFl6v/mcia8lHO0UO5nG+G9yd1wgsgxTOAUOgH2r6iXDoBXGY16/rHNqlhJcO
+a5r97VBP7ylv3e0whtRf6eH+qcFxKqLq/PomKcIcjLBISzLgXmaM8iQOLCLAfteXh9Ge1muUz1f
xVe6U57aYOZ9gglHNywKkalwDqQ/O/GZB8ihI+Vs9MPJLa10pZICBvcS4Tdu6cADPs7d61TAKNAY
IDqq+iKBkYSqsNA5mqaxYyB5wJt0JwZ10kqUGb4EXlvPTvdgO83BreO7AC+mJuYjuNEzIKxzxNWP
E+kH1jHVYtbRpW+AndrSmJ4D3EMoi0O0rnzimrPWYVN8AYBcG4HYtKl3yursk7HSN2o69owfjkuv
bg6mKfTGjacQAh3h9224s6fudQq1h0b3kH7vE2++L1wdaYZGUqCEAYFAnUVAxMF41NTGJsYwRC8G
LUeRITddhlmaI3ADVjWmQT7zgvtpIi7I07oTgoMtIqCckmNkv0XtfAzD/i40808LTQIWEP6R4WTM
PZdCfw714qmK7Kvmje990/eHxdzmxfkFEsC+Iz9e8KSoLYhHM5sfs/jJa3fvBOrYZNNe1eHJTDqA
U+191Tc3fFcbWvoenKJ5znPSC/IOkvFJU8mJ1eMlK+MLQMeDF87vRRbAqO+50Je8nI1XwPJlYF9n
DQNHB86alIAxSrzpwz7qzbPu9A+YI57qpnkIsspXjcTbIR4t2VHVWJMebuqHilFF0wyw8CNbRQ7i
bn8bO/s48/3Al7RnXPWHAr9p1TZnJsa9In2Xx56PwHgAgL2dAs1PWErykDX3A18ey4LvCiibW+Q7
RT1BxqUj0+KuyM27ZHIOVgQ3bvZ8KmTu4lrbiIqSPJaIhIC/5o44A57lRstfHRlfB7d/yeKa4itn
3g1u4ud9d+4iAdPUeh4tFuEVcV3XKZ4GYP9I88WjiM2Lrvcu/myezZiZ+7TaKQtoF5wT4ToXZHCf
7kGNwJTtk0t7gpdyYkWz5e25q2iXaezhJAb9yaGAc6DIAmXh6KXkDYrYj4u7Kis51ErNpwjiVFjV
fVqBesKmtAurbD/2UEaN5jr1LK6D/OYp+yEKaSwP3fdUdUcnyndto3auDm5ARUw372MIpRj2WotW
PUXuqmRaxAN4Ctn9WvJZg6/VaMPJls3WtX9VsLKnhphpc4Rmvo3SJypgrnr1bub5b6tqvpJm3sd5
t6bmZR83va+1sJMrA4716MuMyiWewo2mjq7sd3EBLNWe8TLX+15YewPkBQ//Tzjur61mX2mY4Wcl
H0VPGRcJND252hkdRIt1BeBIhmzfVPJBDvom1yK1Gs3qrOfVXTA7T+1cPMzl7FeppsjEQO3lm+y7
VcLzzjgNszxWltrM0D9tLJAUHMBxMLcZgGecWLs0w09g4iPWQlA6o7wa6DZBDEM+UHdashDQuFYD
9DNjT1/wNqfHtm9Kjg5IIogxbTnMK3OszU0e9y0GknpHCeTF4TWHrm78KonQJ7n3Rp8GD8bwqjd0
r006PegTFyP0DUmmqaBHzbGqqwMdlxioe5+RyxGZtrbDFxD1tMRbvl0H93S4vEwldX4pFWXA/wpc
SQsbWjNAWmQ0p+7KSEJ+t+G45TqB+NZ+8AaXnGJ1rsaIEEZAusbqfIdpSo3AxGqhfndKnpXMJl93
Mm1Lzipe6TwCwqou7lrXwJAZRIC4TKIFwtB3CSi9lUlOqxuxAkrD+j25PKy6+qGca2Pj9YwZnUzi
Aw1145p/4WKtp/HBwJBA0gInqy7Z7RWa+MLXvC/67KuobVxbYqB1N9OgnDUAWrPA3tjKEcBsxpZF
L47fWkbW2hlyuSr1Wt9RlZBuRwsZfhJYXtwxbYDrZ6S0Akw5lW0/TW12YfEfEm4YycgVu24CbzG2
WxxWR32cdnUwsdNtrC3c27sWB7/BzqXrvEOXPXv4kqduGaUYl9jJwRnZUrpNqiWjvHwx5Cq8gRk2
fo7XDhN9RdAM5o1I5yPHqW0/M6XqeFyx4hJDiZGo3IlmODs5g8U5zPF0P0zeA/lHDL6Am/r+YoIQ
mrP41zgnz3Ac7+EXgGLmBdYbIJu0hPfOaC/mZvwFwtJgQ1bWNbQahDgboD2GMBN6QEWTp4kw24qB
yTJXwNMDbL/eMq/VYoD/nX4JSuE4SOVI8oUk18wY/arZcn6YPBHzzlTWrnaDr79LE38iwf5FfPlP
INn/jFt2/9m3P/X/CywydKn/M4oMz3MzfBb/SiLjd/wJIvP+MBG35D9EMbb9/9TFDO8P1AgbtYyB
BB6Zx//zpy6mGfKPRa6yEHgc17bRrv5TGNMgm3m6FJZn2ToRSNuz/m+UMUt4C2vsv1hk5MBtKb1F
aKVzXjcc87+xyCaPQtvYzSuUa4ZeZph+rUZvk6poupQCoyLF3coSfq23XyO1ImtHaC9CEp1TFtGy
JqVUR8exdZoaM0f5+A5m61sEWrsZSkxnkXHXNUpbqRQ6kj6bmB9a29erWnuwm+Qji/JsL6unIR5+
40/FCpKwrbEz41VnHYH4yzYjtsZgZzvpB5nSJTz0IYvB3boVCV5UhxdD2GJ5VbJpcAmltyb7/VEl
nxUv7ZXAuXkiM4GyPnU8g0ibeA9tg5Dn9J92J29OUq9YGFQHM6GTJ0kpsgg8dbWaqoHLfWlE+FLr
Qbfp63YhlOBqtsjR8rzZKV0VD4mX3rCFLEBUugLmhcRBZNlcA/1y1lOBKNTg6eGZKy9yegvn+CwC
nb1/zVnDZGnitLUfeHr0NgKLiOZGrduKJ1xq/Q4ctLv4xSFMNlkj2f1lVd/yPBA6zaqRFnI6s+dX
p9O7Y9N/mbh/yfHjFFJEMtbCLYyjQm3pgITOMltPs/s7gtIFBOjEBvmmT9qbmCT+x1j/Favqh5gk
3sHsFlCOvWko3sad3x6NCCxOmjXdRtvYIntAl4Eya88up5MlbbZ4gcJS++CksdHLTBxmDEJ2R9l1
buogW20yHF9Nh3lfAX3e9vXVmFCgyB+NN1ML8MQyT49dDk3EoeC3Vi/hIJ9glq5hSeub2ZCfY0B8
1bybJ3yZ8Cfe9JSxdFmseAZ8V0fZW3AVbPNLnt91SrZMU9ZLq1VX5VHFwxR4ahLnYJoBfUdNy/pI
v5Gvp0paUIQqm+acC+9gO0THapOXmVWEn0GBYxsmWbky6obm8DYiKGhJTqS1GolN5OkhwRypVTDJ
jWDoWSNRKKvM2Fobxk8TeNSk9IhlZtbgnrDjFAPz9GXQoMsslmxMHL8gllCoBsoB9p6HXTWRdFw7
OIRZwBOhCkSptjZao2drV6MqCTBVZk77TIXBDgKUCM/S6GidoGgZXn2mb1jXaSmztWUNBLOBs8FK
Ym/qyacITwuhzhqKguQLLlE7EdumfNn4K2Bucinfpb9u+augbz2ZQf6psEDxH4C0I2eyi5vwQy2d
B03dEijFwNbbwm9DmM8KFvNkCYaujhNDInHtjj11WJo4u6a+UVYCfCumk6AI5hWk5VU9NgTzQd+J
JbI4z+wR54LElZPznBFMb7Pya03xegZlkvWQM/KcYltoUkDOdUlMU5e0AFdiRfAVLXauNhTNECil
Ujq0sA7MY35PF+2r1SWHpMoOqsI5naXyykZ2QUKU98TDfqoBo3iY8/G1dDC2UaCAzCnWSZolsNCV
xwTPi4tfZksPxT3TNQ3ktFWsdZOjSDhPTPUtf2FED/PsfgVY+XFbhh+WxrpusoKzML3FOWzdETl/
jPr0MYUCk5nRDcNcsbPG/tXiIbIae30f1NZwtvMeAb6FVyr4sEVMJ1bwVAN2gcL2pDXGfKcTL0pN
JyVAkO/kxhi8txYtaCX0/la73kHYfEH1OP+qTVo26Ozuaa+RO1zTdzx3n4SZv1UUxKYDKw0HZXDT
xxUL0yVxKFCyV63imgnqb88ABwjhoQABwskG5ZPIWl6/1VSErko3ugBrZKmcs+ygqyMZ0zdEWndn
aBTiBfgzMnqg6pkeiDrGqELx5I72rZJw87J1nt0ViyCO1DMASAgdGcTEoxoHwFOKqxlW6ImMRLTK
SpdkWv7OivkJFhF5ySG8GwPJ7Yu5f5PMBmI6PSt25+yicXJWScSTvaD9J/mO+N4jA4JdcW5dzB6m
qUeCZbpYkVp4nPBiHide2QhqZIi9qd3p2vRFcIn6Yu1htp5Lq3pwIxDY+e+Idj+2JUGKb5ot7TIz
0QUqVnU079Oye0r0pNzSwPXbLLtN5/B2swb5DJMpP/Awx0kGpX4NwAE7AalJtPeNMKt0m48eA16V
f9PosY+AVJqK0iWjgNpYcEQJnE7DVqzdm1XxzK6X4PWwDarww1HPIed60RPGqD0u6zFhgNV0nqEy
dyD8YXhu9ZxVtxNfdW+4TLq5N6mtWne0SVlXhxeNKjHb5FX/Ic2o32KdDXYm6HCeQvJb2f27CzBj
FScVwlFfHgzgJ3pnI9eFUsFe9OiU0n56DZaY7HpvPZrhV0AoBgOCouR0STc5LzBtWQNw/uc3rog3
wL9KqBrMOkCPdZ480NwMUMHh/msmUhv9LeYxsFIeG4ApaRkBpO+Y1OElZuQeqRV9c9Q3cCfEdF3c
psZpeeW4vc8eX2006DeC5i6OnDxJ7HCctlZe7Eg+ubs6hbtHKvTU6jMf0DBxNbj3U74nrXS1q5xm
kjc+P6QiB/W+ctpsI6zwsQrC71lyb8Ts+uN0ah4s66OzFtui0RUvdXac6GrsZPqaW+KJl9vNUM9a
G/xk5A7wDrj9zhB0jlc5WmKIURB5Hsd3+tOSMUbyvAUZdweQp3g98JOkCu7RHQW8N9Kz86JULxRI
znfLLo1imEAz78qu9i0OxX4zJfg+bfHONu47m2FBGDFQukzxKayOCyXqcvIcwZ0nc9J2xoi1w6Vf
omwAvAYTL9pxqk/VGPTbPAlf7ZJQmpTP7lBQdaEFzt5aAivLr2pSGMgrH4UbkbAdcPrRmmv0eBXZ
2JMjCWhmyaR9nssnVhPOxjTCAJTSeDe68DKnvnup9JqmnqlcHATdWmtmbsCgfQqhWBgZZDwsf70f
BkrsTCvAUlywlARVdXCZGTMZHGWm31eF2ut5nK8LS2xKF3u6FB8NiaAQo2tZdz8ayYCVV2Szn0qe
0d7wlFikhqORi00aaPWwKsxN13YXTKFHQ8OMkhKEWzqfih2d67+XkHdT1S92MMTwZ3P3wAiR2ITH
SnUj+7cv0OYwaAb0CYQuRaspl58If+NuOAjN2IO3CHgLFQ/tbD+ncYS1Tuy92CZWGk+PUSXukm7J
Q7bemxoNfMjuZg7upW794uXDcFucQ8fYJew314FVf+Y6mxUi0OmmEIABGuV8l/189Chds+2BE2eh
LloGyAeRi7XL4I74zAhU5iiL60mJK1FHvLmPjsG4RFriu87zC92Pqyxi84ZZbmn3AumXeM6mdpvz
tIdUXBydAj0vC5rNiMNrk1Cp7ptucbUU5hCl+I2O9ssAgpeCt1xrnoU3KdF+8cYj2UrVRlUMrHtg
rpklwTAPRIi5UBCs+DUOw1OOzKdosl4neL0JY97UrP0UL0xs4dasjUscXuLUjnfxDNAOeOi6GLWt
BDa6ky0Xlab9KDMj4BvfjV4TrsJY3/WMv3pmwy1BBz44A7+iYiBOobSDE0B9L3w7+W5izFUpKNfa
9N3JkzTX8N1tDM8k+N37AaWDvan/Fk3e3XcF7Mp4uU1Yxj5F9C27vSi3rQDeU47QkPvwCzT+aQAc
YYwFgWAlXyWJLBJ6pDYaqKySAdkyjNtgpxSZcRTCls5Xr/+uLfsSxMZHx3ymO1O8MkRx6CvaVHmh
+Kyej5btvMFJJBjltscxtdm92esyb87Cae61CDls8t68vskx3VRfZb3YKJf+NMqXuCQeswATY0Ty
07wrigz6PClakprZeEIsW8scgyc3jLsarAlAsUV3XwDV1MJpJqpcrtlqPtdNd+dNPDhmEClOTVVE
j8GM4oBXsOgRTYgPfLvIxKc7corI25yhEjxMm0GfDnqt0UVEuVXbLHXmSbJrY7vZFm138CzwVm3A
XRUmOGoDJyRcHz3ODTwGG4ubS4mNZeYuD8iZGChJxnqWxaYioRiM3eMg8sciTl8DQChcbd/jMgIO
o9zoWXims2NPjGeW049cUE4lFFzBIXurdKq0bcrvDM5QMFpWHKbvJNKh7MnAOZX8Ra6L6a14U238
azJ+gaF3PvDyX+KAmt+S4u8Ngel87S0AU6vMKFvxSiiOnBMQVbumfozYu3iGwQ08z6zJPIKv/SP5
Fd4l5ksIMYVXzaBWRph7OODWbmbCZTS0m9u3xIlBXvbC/cXl+d0063IGJml5aFbeNyd4CiBYrx4N
PS8fJ27+K2Kqs+AmZ5ekCmAYryVBIjPla2Ee7OXQe7s05nll0KpDiVgQTQ5tvgUdZ79o0oQF1AVr
GE5ohV1/iwITXC0HyqDBdDhCqWljUFkj4c+9SZ/Yqqg7nhEKf5cYh71TxvfYoxssgHCv9bkn/Gu5
0apTPEPz8KunBYs9zGMez+3KVhnLMffJdef+KGk2p+gMIbEW/U9ieR9aY4JTUeliKPGctZkaTK+F
d2F98+lBZgrZnQ+SbLFW95LQfVIDckrUKhHaNS0YoibTp0OBCoepfPM4i8ATbd9DKdp1ZonPUqfX
oVjO5ISmM5fzVJWNtzqJZxbZhI1cC/EtjFHn9DM6ZLHxRnaahvHiDlzRkdm7/pCTjyE+ruW5temd
8JKxunLG7kU0un5HfhagWS1/coIeWBdFs3IBYxtD3R+jFv0BvrRvedUl7es7PY0fSQlr+za+g3qa
HyfnaRg1Ch5L5fD9BQwQFaqBWdI+2knYbUePwJgH2BbiOW8yYXUH1KFgrXVRvde6wTmnA2E8vHHj
fSbZKKqCfo8io6HUgV9S6s4GYuBdgeCR5PxCtjF/jz57e1ubJ2Tmz8lg/jMqzqRu2Lb3esbW10sn
sBiyXRtdvRpjGbygiWqnSgygeDzQDKXhHByrSPb0ddzhRWq3YxKxSY+V9wyyAQ5jFIg/f1kNCCWk
n+jf9XY1uEJes6zi4jAtmCIB/DYRQ02Up35ejJcQiAkmEm4ZXJoPjensBxZzpH+Aw8bECvOUduEM
KiR5hbY8E2ksz7gzMKa7FR3uld8YtnG2mgHqRty8ZjntjkX9HiDYPisEz2iK8Ef3tLbhj3+EUV+f
AAz9DOBsOQBnVAJJNV89pAS6A02ElOuQgIOPOmnuRgAT/lwq2ur1Z9vtKCTsMEVABfUuNWnFGycD
myA9OOu5KRD1FYtwbqqiV5rvjZykiGitGq9ae/04ngpRAg+huYN6oL7fEw9+Um2L0bho7uYx4pXT
j/4MWGNvNGGxsTTYJyA0j/PBpch2E0Wc/lCnsccieTEouEAHOGLtWua6TYjCblLduwYqyYJaKcHL
CkK0NLMroep9Mlm/k5Ys44R+JRhRwxjnL029xqoHIXoU3YwllKA+S+0fAoUcO8JxO3SkseoaJoTN
XULM8zwRx7rPqsG493JRUsYCujQTPKtl6WfuA2DZ30hZps8Io+Sm7Km3dMPCw49g7NtoUfSyE54w
uRuWP+jvf5pDNPjYKwmlyXWOeWntq7zeN0MY33W4K2j3rOiA6ukpnJK9pzjx4OJeo4u+B037rEwm
ei4y14IOXXXBns3lIk/w2EkmsWrvhuVr8MiVE+4yvsATalF3EouQkhZG5bv0wTzmGjSIgKRGN8dq
I5v0RNIu8UEMf0BULY4DHLs+o0eNgRiGXc6qqCx3gT4QV4m9/eSg3yda/qxwFbHboURedRyQgCHl
Rb93zSvdDYxkveIyKqm44UCaeumzZsIq0dz8MzfxWdReq+GV4uQlY1qs9SBf04qTLSR/fyTXN4rx
FIS4kC38wZYJULqWm2qqbuUyJI59ejd13SqJPZZWo2D46AgGVHzobd7jXcuqhyDWb7rE4e1oNywA
C16Mh0xPMIaD1W+tGHjGTASHjeojIT9eJUIejG488lWAfmabCBaPbcJyKppxiM1dYm6T1IKSI6Al
c0F1m5BKzJU0+d9wB2xwuJ+wWGL6MdwLZrj7ptITkqus2DyeTu3EuGCkEodMeq7zChFiDp+L1KWS
vuNdXC+50TonwSHof9AlhL94MUjrhsvJITD7VZFlNwKXdH7LpkR/JVHYlziw9dJkiz5Zq5F9Kltl
TBoTV4NhiFuShAryB0H3rDrE8ZgRCKBtYrR+d4Mi8jkst3QUcIhfVtAIOKWjN6emy+Ot1LUOdgT1
FrAkUyd/6w2PdGfhbHiMvS8XB7L5BEM//8WszjqMTrlRonA4OV6hEcr8jmkJmL1ArcXVo+T446Xp
x5gAFGm4EFdm4RqrIoREVhOC30VxswH2ikbJi2OO8d47J1W/TwyMUAPce2c+FAqPh+iaq12PFROB
w367gPwBNBK2xruFociGx7hUgF9MjvdJUn6Qcs+OhoBcK+EyG57O1N2cCRME19hdmPlMidPwrLHZ
vtNN9was7FiYA8dnK8GpQDkvKoZPEdUTqh1OxplLjwCJRNlI8tcoiWIqgHQoc9NSERX4SVw9jXW4
ScYJhKiecD+a4+h3od7j7YcblhbVxSn+g7vzWm5c2bLtF+EEEh79SG9EykuUXhAqGXiXcAl8/R1g
nXuq7u64D/3aEXsrRAcVSZiVa805JnM1bYJEW2VEYU6O+MAAtQIdwwEf6f3ai2wsUrmxjd0QaQR7
LsKD254e3VLT6rNwepRolX2LXf5Cpvg7+JagKW78wvzWc3mx5EZvaO5JAE+8O5y0SbsyW0y5ondv
kT9GGDJMtSi+unSBWv+YhBPZI9jcMaTIHp9CNKDbiV3C0wf9gRndL2W4tPP1rzDwTFb46V3g259M
Pd5QgoXLPmN4NyLNyown3cLP7HSXwHYhLkqOdkcYLzKGdYsO96Or6hkKlD/2Vf/FTtYTtV0/lWHP
bCRi+L3mg/tMW2x8Q59+lA7mEb0JP8oocEm9ozMmx4yBQtA/Tpk0OA6ST5Ydz7YfPIJFiQ8WyH0m
BfY3bH5z4xxCOHCVhX0WA3i/yzr5VToLu+Gljife48nh2My5ehqlf1c4cP1Tn0wJCfBP9cDS+4le
W9J+qZhLuZsdKhnedzpzb2HcRol/Sgz45eUQr0VefPhZ89Da82w0FBvDiy4FmElQfziQICTQDxbx
l5TYhEcApb5+Wyb5ZzZLKarEf/UiQK8eXjqXIQnAnPjDgg6WJuMb0a07v2dLrjHUew0h7wiz2e0g
pc2W/5qT5LrBsMBqrz4ISR6fLs1Xj+96qRwuZrYo9kiV50xBI197vQl4hFqppRe4dInLspoaF62/
h9R0b0u7RHwhWONw0Zm9+2UaIieY5LvVYT/rwv7VyRTJIKW2z036epxRkAXL7JQ61SFqYODWprlz
STtc9eXFo9PhOekLIr2vmaoLrfe+jtXF5DvhKxm5GqMu7iQqbctOCJeTVLdNq8E3HN9rWtoaNQdk
RhveWcSFYAgeiVp5zRmX4bJJxXogxRKDmNpVGu3qfuyM+bOAmjhoi1H1l1gmzopq2l+m2YAKLkX7
fdSNCcy5vgLmQ/z4MsSzaWtokOlYXRojyjZGWD1rBk5Ih1W42cbMG6hrm3KEUWuVD+0IysPRh3ez
Uqd0+izJAOaDwEjq4P4LmnFX+uOn5jG3Y4inrQhzXJbi5NbmxSlyudZpKN9kSRcuuwi0HP0KEA73
mP3tsxd3T2E9RqumIcE8HtrPXsCUiEsRbiYyqrapRSNNDoKDiFRvj8jJ9dRp7jKshgupDv4KPsve
se1o47r0I83U4+OhIBZCfZgemYR5uNc0icNecMInpfZQO9Yvlu/I1RE3R85ukN0LY1LsnTBQIrs9
Jrb+5OqOf98DLo27OdRaj729z92ibUlxoIhj0UvsJjmAazsJaAeH6rXTGkR6wvxVDGdQjJ9GUoxo
nyjph0s3Mh9JPQw5Q2R/FC3m6XoF6ic9M89/BrpboTczwITr2YOT4c/KzJou6oAagxEnJ4GaeCBv
eBjjBA6uU2NlzoCwhmODIdcs/WVR1v3N0JHCouvPbZT1RLpcuswAvDE0Emkg+gE95CQYK/PGVGTd
REMXrKYwgP7jSbyxOGvXESewjVDtYw6CmBVchhiPCJSlnmE/HKZb8pCnOx13dGyFPRThVd4lBf58
Ac2H79zDNrQEA/vN4pjOwSzXzxgyTYqO/ZTb+gH3Xtmm7kENlr8RYfIRh2+To7J1rzt8O7lPZqBj
UoOFFVsrcfMO5L0wCyzP1Hr23lTlra9R8UlsodiJEfS7ulzmCe1DsleW5OaxGG+DEc4F3+fEYM+d
wm8zqpZErXqP2cBM2hvfs0LTCFRh9e8n9t4iQnCb9PIXY+HvNJ/gTI2eWF40MTQrkoCdjY/2N27h
Z3nWLKe1x7tAx1SMMogsuBhrlVfgqGx95whPh6+Y2oJJQ8FUblV0x7Scg0jeVanpOwOVOx/mg5uG
3sEcg9ea7EW/COWmNaEWlW1Ccx1uHINH8jKYONRSvuPeqI8CAOnaUekzlC5VduFdY9O46JoIAWTi
x+swvMikZSU24P5ULsk4kdiV7J03vrKbVU0+6hj6oKqr8MZ0QULKtkiWUTo+BiZXhbCdgAPURb8B
nVNikoX6hvbSRnE/Vj94BWa5Hs0xS+TvUZMSDFVoO9tCNK/6kbBwFM7oUHZ+oD32zg6wWbELZ5NK
H3qXqC7xeE/P4qko/E0VJsWSuAx8LW3/MlMpnaR6i5gcL/Hy38ZdW766walzQKIlNWk8gegXCOKw
Zwcue5tBNozuIrZLuoEkgdZkhWy8dOEoFyYDwhwRXNGhBHC6O82r74Z0Mmm0xkwGzBhptk1zs3K2
bqP/VM+uBkzZnegupa8Qoi0AX2O/hPG7Raz1NkwtrD59w/mDTl+k4XVxmb4DNUqXFl3FbeXd9yKC
wtbr8E+bfCKFtfHJy2zurto/x2AI28Vym4JhWwQTMTtU0MEus1sq6FFnKECgjaz8chkW+sap1YGF
p/EAYX2YghMj6rva9kbwpfW3rvR1N6d2+ynuxyC/aSYGyxNSrLWLGqtwCG4YLKaaaZqjfp/OMaOe
re3RcPEUEFIo2tspRWjkRWG0q8oUco/ufBR8IOecr0zz22mHbI89RNOI1aj0dF2RXTn6a1167c4f
swNTC/wNXr2X/nyxYHi4ECzoVwBMR5fBWVeSmUP0LW1/ogfS7D6EmrgV6bMsw/DGqLtXjkmKOlsu
/SooICG3FZyW3F+XRnQsy+e68N2Ta4DHhOTDEBQ/Nm+gZKJZr70s2CAd3FQNOQyDuwOFPMBA77B3
Ic4YbY5m044/i9zas1qYIw7sG+Xin4+cfBUSurtOneGBov05dsG99ky+XQMQINlK5ZR/8iYBazba
emKlK0JyBGK7u2SAKpdBLVuoVCZrlhgLbGQzfmSetGlVS7tQq5mzWj5XW50eZycMhigMqFBgDi+l
GbZHxLEPgcsgTFumAqZ5Y4970sdIBijvesOg6zd+2RoWtNrR7oK63YDLK7eAlDdxwFSYHk68Ijbt
zQmKb8dT9rYK4t0YYkG3525boannrIs58wJ8CKO3vGlwc4hPU+dBEcFHBpUGP8o8h5ZP3FOAbyMA
cwWju94O/in1Sc+bgvFWy7QaAla7M1On3sQ106UsjF68NJYLo32j8Ir2cLDubGUEO71sfk1OpAPV
l7uonO9t+2fOL4mCjC9jvEJd7tFAFeWDl3toFQI6rqkTvyjh5jdjzAUwRwS4hLQC3iFKVwkNr27w
vuuK1L0MPnARVtYiHqN8592qhJM6C5UMNSsCesJIDP7N3S8nYWrhGNbaNvZNT7rXSPCJ9LqvcGIg
YjlgobkAxkevRWqAR2gDK9dYSFr2GNEQGJBE+FO5Nat9iPYJVS8dsXDbjQNGK1YGS9WxhjaD0D8U
BBXH/gPrqYEDp7yJlPfUG/o+LzkHEgAD4lnvs2WCZ27R2LOrGJlxwhkchHJ/mC/LiuFJ29bPjeeq
hV51j0UvLhBYf0xRMAuKPZKF2n0dGlj8WEdgzTCfQlpPSUQQUUU9QOt3Z4zpyUd6uZM+lq0Co1SU
PoRp/TBVPn7FyXA2YfqCZOtOwVd+iQxC6zqaQ4HGdybLF4HZPSA4fGsb0QE5bbWLtcqCMnq2ko5V
DQy3sA7N2zChicD/wEUeFYMTFA7xktE0ABhr0HbDIB4AeHfMNpsd+Kn44BFrRGjuXT6kT1SYapfi
yMIfgXnNKO4rQYgQa6THtobAbcMhqigMke8sE76WPUFEsEbG06CVGnURo6i4BelYjc492gtWlaPC
l56wYHQtijoCAOk7J81h8jUF4JVhs+YO/tbsQedWBt5+ark96VrPBW1FdM3BtnK7AHc7//7WmN4g
QZF+jh00ikpIpT7R5iqSb5jodfYk/9nIyJ8exrpfOZWAp+q7R9Ee27i3Tk5FgI3hAmjWxpNryl8u
PvG9XqE0C/z0ZZiFG+jtmSL18baSpKhElVqMyF1XvuWEWw3IZ1gmnyOhiJx7JSun7EkpStqhK7xV
gcxb13SWo3GzD5wejV0DldlMPvCIE5foIpZDL7+oKxDOeeK95q1VwoctX61srvKDwF9ojGkIXecw
dNIvFXn2ysxpxxjKWZVzB840GKGjUQc4fa/pZPko3U7RKLEoBtE+zfEdgMPPMoT6VznrHMIPzWN6
x/TQk3l5R98ewF+CpnzS9kbhsiqje6sT8tK106esimmThNGnI7NdwnqxqQ5IxFkQU3eQQhOdh0Tk
S62MoHpl6bCw/SctqyssTuqpIIYrsLDUEMoCSIW1aZyCnrbIeWwsk88ofMCl8OmSw3lq9Oi2N/tv
vw9I74brOSZNdHCJ4IEelRwr0Fr7lsGFFRO2WmZTvREz1LIK21Mo5JuC8bP+xgU3rFWfk5FTmhtj
ciWUIsx2HZFnvM9LOpCa3guDnq/nn1Ob0oI5c4bCC64HHsP3tCi+zG5g1zSCzyoEKqxzfWuV6hgK
8E1I1x/39Wx48fJ9b18SjCRWaG475Iou4rEsbshg78aMnqt5MlF0bh0641CTlqVZB2vcFNlooIoy
+08SC3x8gy1SCy95MwkE2sqSDGcvZx1Djkc2mNaGnRwSYYJ7PvK6jdkH7dEIaINbJbEgHfyZjii6
cVDD0eyjJTZF+G6+sx5aOR0tSKK9zRmYYybemjN3ALjRs1EUuwlPFUZS8jwLuJbtID5sBmt4REeF
RqtdJYHJWyCYiQMQx6M9vVWV7xFL8Bi0k7nSgpaGjEs+eDN+0K5p1vboITEZwYG0WfXRJTypqySJ
kdobE/hiJBW6gQ6y9SvCzOiuaKQo7Eawsf7ENcMsQxIlW++24EK3BbYO7WdOGfAgEM3d8wOs6V3k
14wlYaiszHFa0iCyV0VrGby4+0adoRZ1Sa3jk3Hk6Toj2TIw10IOO5o57j6J9E+SdvL0VzircSY/
AMcSjDYdEmLtXOI7m3qZNpW5xE660PrYAYlfyVVWHrOxfSlFB2yuRKxlIKPUQXwTC2uHeGzFxmm8
Lee1e+F5DwJx3KLHSBvG3xGLBKSj2Y3v+K9RY50dF50uxpMwvsuELm/0jn5KnMcKNNq3n7D0YE2O
Po7To11TU9BFJm1bEBzjZABrdMJbjfzohO0WBgXsa+bgyIqcEbZI9KsIkgrgD2hIDxNLDwVtiRtE
ydZehkN1GRFWVng6lkx6t3lLZqPfZN9uSdTXiObzhuW+1GjWGQBxD4MpmKlZZrBSVv0aiXal23F9
MJIU6UmqffWOO2cj0DgQrrfyl7aIFYZNTMThBAc31hke4jAG1Oj6iFEjbHoCwJkiLjkrIyJDAnku
JQU0weJr14EG1DYBtSh+VmPMiLZg5w563klZ3gsR31lETi1EkL9PBJisDFzaVmttkARSVQcrpF7G
C+X4wq1w89v9mSxHQe0GyL1oiJ8rev0yqWQdWb/oMt4O2oOH139vR32zyTvShNqsfqyG+ILSm1O2
9lUw5d6hl4gPhghvhZX7qwFRKiKpdlyUnPiWMMgYrucXx4LyObmlWvOFcU1r6fC3Et5WOzSc64t3
t34tpXefyITsvxk7NzbGLfihoNPStVFpLwgd2QcHCgEy/FKM9N1WmLCdSObmskGlAwbE1GjiP9bB
pB1jm28olcgdVbrPBzrnk5oAvR7IEwmXynBajCpovEZpR6dpHI6TVcxZc6WzzavwCX+ZpBYq7yuC
5Pw4pXxXxlGohwQ9Cow78eBN3nTQ8uKpGOnapf3E3B8WIZ52VC8S1mVddfW6z9puVYHu7fX0kxI6
31JBgWFm3qnbBB/oLUlXCAyQgsxJu5Bb1mYG16Cuh/sohRYWcYJbFnn/MObQGoBY7yx2uTjp4FtP
QJN1ZCqMs9p3kq4b8oFnqPMDzRBPbNLJLs96H7XrtH8MKn/bBmzYT6D6tyR8ytk0HHnaBzC4UzXi
S8bj9tPbAi9w7nVbFTu/BoNyX/dW0YSGpCbxs+wbEoAVpQVELPLWijVmuH5dTOTy9CzhcSejMsrc
oUHB5ryggKyhzgltidOkWzgMdvy0U7s+SatFTnLk2u5Dvgg0bYEtXqzeYFzg80F7hHhas+AgkR06
+Yq1gM7UQ/ZExXGDPkGxY95JkyhtHzUDchWn918zAtktpnxp1GjZZbcdTST0XWS+Til4hIFRGeKk
iFWrw9/XPXtbJtRUfQDzP+FkwKx4RbPhbOXjl+vMBUzKR8aing6qWNkaQqNgjuiZa8sCYcEyKWfv
aA6Uy+tsa0OwKPEbVGcL12ZhUZPZWLf9arTCaB+YPnPiuF4Z+FmGOhQLBkjatrFWuRySdWxBxrPp
x+n5OLOEG3Xf5STmTFODfdmDSgdXZNxNNdidELgcJCjVXBIGFjRdSIiWRHtRGRUs+pIMRZwKA/xe
1kvdTN59M/9ouZUH7rHz5NnNpmQnjSF+i1y5LFBoo5p2jnaVbMyh7A+a5PscJRRsCvRFCXwzFhDW
9DntOlcEJ4I5wGVUhu8lV5d1UqXTS+hGu0T1X4qMhiUcS2tZiOBzsNtpIVuBrj4i/GuIahI/eKle
NHd+DBduhPTakEpWtKEHlY36LMde3Lsucj9hPFSeBEoUDjcFg/lVrYGnF1SkO/o89D2ReSC0A1w9
zk79YVUTTL/QoD1fRgehD7y2oPXc7ZD5v+y6OEUG+0ZNHPFqavsb3N3jwuoLY5GSK8LKqK7o/mve
JkPai1qCwOgWW5WZM4voyqEgwzj8wjnAmZSEroW0LA5Kvqzmwr8PR5twjjXuknXeymPICXRb5skH
dpcfa4z3zVA8Q74GZtHxZeWLDNgo5WUWbdDtvnYtWQKuVGd/FMGR8y26zATphOXtgZ7QC4oeUYwG
KOioU9+TJu2XxMkk7BAUXVbjPsIuXSW5Y4JrLl7yxNhMZPkOfsuyedTvIrd687HMI2PfxgNFqNO/
hwpcZVaAorsGWN2VesU8eCvRL5HKcyjavl/ShfieQdClZj/1JYdjD+zXSPF0S6e+cEzs0tJeT8QI
EUcRbNwQg/dIyavBoBhanFkQT7we6YZ8NMPQJ9yagrEsyo0fZ7spCZ9NTCzKqV5ADBxsj4tGYpqg
IbR3twMdYQzdWaEPYYefC0EW9AR9AURm1h1bpF6iithxUGz7SrvANQlIrQJaG/vJutLB70rM4dNE
zZSQR4nriF60GuiJgjZBOacHCIjRFJn3RT2QGZRT6xL3dmuw0kV9M0eViDvHYRIS2y42Fu92SMxj
DJiS7Gi8vYULzrY0d7Yo3216LS7wi8gk6tesbl2THGNSYT9zrMyPFV0VnbZZxiVCt6b7vstfQ3+d
6t1pIB/cGwlmdEQmmBghjc1dhjje1G3LFNe2AzNbH1/NudmTTuMPkWEqeXIB2CMGJoqPyAgOyRDU
grD6H9GxH3dZwZDaeXYFMABgoKjhz0bTfru29kL/AlOFeWuMlHh6VKzMLn01LokgHFyq8kSJD3aa
vJeVRYjQGJb3IK5/0rha6eKoFQhCMsbXeTHdTo6Ww7WL9xpRZlYcMRcbb4Go/qIofgkG+RKZA9dB
A4XTMGsSVZrdRUV8J6r2FGfOTZALhVxQPpYUv8L8cIw5785R97FNMHOQa486HzJ+zJvIAydpWHxT
1i/6B8k2UUwk+2lvMDpAwvYiOvoGCZrZpXR1woBDsrOc1KSY5wO3M9dZ5YHcleMRkh/5qbpgVeSQ
9Jlo/cKLE4yUMe7HYupOnn5XW0gifIeJcRHEDDELFLQjvM2uzV8GDFTIGiYw5ga6QNBQq3D+1xIa
y3QPAdkIrVVxAAFOY+kN3CErPiT1bJ3iOatQw4/RL4O80tF59qHM0Dsh7cBDON12Hb3XNTqsNRix
+yomjnQoaUcPjvMQ06E1S2IUat3dmmjMVx5CT2kBPQEH5y0b1Z9TIDo09rxmgd2G9CtN+8E0DZ4H
tHu8tGvtoxG1sXV8FlEWiQZLoVc33ujeTqb8Kcx2x5U3XKmswcMeXoiiLbEEkS9XQoao1WfXFU8O
13nVDYeyMQioIUNkj+sAqi78EIPZDA3iieZWGp6akNLE/fLxMc34cLXCJkeG0gVxUYqNYSXb2bA+
aqTqut7jhCQkavx9ZBefVuA8yrb8lBbNdMd5S4rIRCZYnuIxtEC2arjXkwdbgiH0wgdhA+XsGKyv
aA5fbP/OaqOvsVP6JgRBtA2L7jKAqwaBVGIOZ0I4tJc58YVElxS+QMaERXItKndTVL+0jfscfrE7
nONhvOl0E6jKIGj4FQR1RieJ8GDnFl5N9yb7SdAho54GpKHLTadjNnI7i3wpv/LQRrk3khUPqguU
dalVvDgAongYyV+/LSucClltvKQ90M/krFAlWbk4eV2tH9HQ5cLpVjqkO5LpX2OwwqB0mXeQ+rsr
3eRipO+GrrNZurw+QxkAjOZdZvB5oPjqW4zCGtE4af0tRMXpDCVzipILC+EJIzK7dPpYF6y7rGrG
WI9eylk6UuscBKeWeRO4FqzuynzGXXIIhLs3kWuNOP9in05KU5Tklc0rmaBb17bISQSz7xyLQXbr
Mk5vPH9eWdi3jqXdQDbUQFQVQG4BTNnl+ECv5H1IWi7x1jfKhqZzOVXYvwq/2lO27DJNv4dvO6r4
J9JcJn1u+4NA9FfTXlDdnOnrnPqYJU2OPASd7Fc9uHditDdh1J0yocEy9DjVcEp4MIPp0hTDc+OT
3pg30XdbtvfIPsVKQ4qzw5HQLF0lGB5khHUFvnkhe4PMIGzVk59jkUuXruyesoDj0tK4UBnaHA4c
tM9QIzc1keh+on5mZvUU18+G151au3kbMgOH6Ic5z7cpHdkvzePYV3QpMi5BTCJPrjVB8KiLraGp
R60M0HnX4w1kiHGV1T7JkSkSc6Mn6kUVxzyMn/F40ZjVtMeigagwsg7odLT9XWXta2/YY5R40lXy
gbVnEbasmnS+z6p27/KSExel6AKR/smYpl9uDzQzTlAi9dj9Xeto5cNNHpFwmzf4s7uxmTjTEoER
Auxuy0PsnE19oiSLaZBBm12XxDCbo/pGA7XRkHU2KnWXcraoTQq9q1uOj52VnoEnDwvLxLLtuDiU
aEixEF4jQvlk58LaZn5FdQL2LDAPXL6XhZtsKNzQ6LigleaEsNi7oc16ziu9RRyBPp0aZRl1tlhY
Ap74fIlog+LW7mn60s9CDmaM+wkESB1z0XRmqs8oaRPSqjkmHv3JxuixZPyQKPEzDqwtRMBybBLo
FajjH3vMWJqG1sUGbpUT07EemOcCknrShvqGPr9aVWxpnMRrjebQhhLExXNYWugJoRehnWLESzDs
rQugRvi0ykpG++hum7Sls1i7F1XT4w7K6ifKB8R7Ka1cxeiIThheWY2uEeFrOzIgSpI8tS+lP4y0
IIkvtYtNr8lriiE8H/w2crSYvneF3OQxstXKuB8HhGmgb0GRPglItlrIXlqb8mI3zUPd28eakyhF
8qWPzLvI+vE5cIgc+FUQi546UU2GKrP81mFVNsujEiaEzG32Cjb4QlXlRnbuPRIm1n5xtlam5S1d
wLnLqepe2rCrjx0s99B1Pqk67RXtrFnnK39kaDykBbML4qa3NhP+w/VHrjEkhFYEMp55UgXizRLJ
pcE9tWltelStAMeMcJs8rIpzX4gKD/og9OMydgmdbFR0igLiHvRseAqU/6K0Mj/38w+L0/D5ehNi
F9Ycn7SbhsnWXw9cn9cKVe+akHH3/IJUKFvHtcev6B4s4gqa27/uuz5gRVMNWWnkm+DvXP/E9f7r
1g3T0Eh5+vxz918v75Od0/vj6a+7rs/TdfAcxeger9u53vVn20Yd3cR2VR7+cf/1uWU7vA5RA3d/
fmvo66x//+sjSmzO/Ua3DceSO/+8OJS4nO2SWOZ//jOGsCc4S/Tp+s9f/73JMc4ILwkItf59O8qS
6qZlqVoJj8G8j8T+0BKqcNCZO5KRyM3fj1xvVzWRRtglePz60O87/7zyettAGQsceH59MqbfkwAI
AnO9ODRpZ03rmDX2oRzniPXrr39+5Jn3/zwpayKedH3pXy/6ayt/3ftnK3WRgIi+3v69Qeyg0Mqs
5xjd/LRGU5Yf0loSoeXHQX4Yrv/a6716Gpny+M9fr7er+S3/3kA+CN6Y0C15vP6qF7RLL9dnxbEg
cOf63CrHQcjSmD82/vkLv7dwfUJ2/ShF5ULNVe1Rpjp5mgMN7D8/rBBYzeJ6+8/D1X+e+Oe+Py/5
x31/beEfm7nevG7r+hLfwo39zz/1/93sP/7K9XmibPJ/b+EffyqP8NX7lEVbjTT1aW3MXzPcQMxO
gaazLPn9u5p3kd93WPMzfj/5em9kpxw08+O/H9EHcon+etL11+tmIzE/dP3195042Cl8Wto3hKA8
WWNQHv78aJweunU+5btUFmvShMuMajGrD92gI0ZVkjR0k3ky1LTrU1nL8ymFAzqf0ECJy6Eczj+8
rii3OYK9611RrxABKefm+pjZheWhF1BdrjevP8oW9UnM5BYaaLwdKxbEYVuQ+IHqTeQogrNGPLSG
w+yw4+oCl+XHoRlupzS5aUNWm2zYtboTbZUkX/ElIix2qA7wPg+A75EW6vaDHICHEjZAmRCOwYYm
vr1vsIsOGedCckuwxnmYmtMRYkBPNz0X09p29eSggnYf+BPZQHJ4L+a1T2p1v8pUf5UjA0tdKa75
BNii5qEl7vnvxYQHRjM/+a9hJsVY5QD/atPWlrWha3NrOyBkkAf6dEpz+pQ9/lW7O9p+SK5tFwJ9
MUyyCFX4QZEB19mKDhD4GevldUc+FW7p3glJZqkhIRCMN187s5qzV/PMDHZlAGQvLILQQkz4ywTt
N8iaeC/NQkcl66DXk7OgtnFWCXlrjSdow1nANPWzju4Czlt6kwzg2DoE433foGTI8mwTJEv4s091
TcYowZbY2xFi4IyREb1E3Mk/WhydTQMXbJXC4ZUzJQB3l6nQWkxh/YqcFNhhUp+1sT9HPuicPM9n
Dd1z3saM98StJQN4cOR2I/GUUr10buvtomMEhAFRj7qogKnRpD24PuMV1zHCGxkeNJRuS633viNp
0caksRHE0QTFr2UZFgnKwfgbbywAV+PdjEDR+4xfF76I58XDi232Z9sLLl5JtZC7mNzZtxTuTNqU
Y48Z1283tuYRdD7JfYiapxxrdigIu6pwX1ViyzVlVcPMOhE7P40IDjz5fUYcySgOyqcZV9Pzx8tm
d186696VN2U7s8OjMH8kkwYYQWvbnWbDSk+8Iy1T9CV2T0YrqYWViH4i9HZAR8gSifHZst4qMM/V
T2PK8Js4mS2AwDMJ8yfm0rjFoMRG+jamsbFO0+bGbzEcFLr23WQxQjcdL4dASEfbCgaaQRu+6G/A
UB0bV3/V4zdK6remo/xzTTRqqurjmwhc0rIW5D4L03gk6sVByo972HHekc7osD6IyXO6TTM6j6QC
lCCr6Aognj6yOGVNZmo/06C+orDGuTdadwMhPnkLijQcAoiX5JMSxzDW2ZtOSXjEuEYmaYlChU+O
VoGCkPLgEXu4zt1Z/NKwHPa0OoHPwKfIDOsZ6MzBbBpy0GN7KXKdzNMYbbMejpiwGX3gegSkVz4P
IZU3LB7knSSSsQbEVag15xqr8EIWJTA7MigiBCrldrLPg88yUu/tT7QX2Aeggq5G474a3OwBNeOz
PeMmYmAc0FtsM7ip7Hw4YVxBy1s3q6ivfhyvGJdaxGTFo9GSVeNr1ds0WBqWpgk7OKrCTWM18X5o
8/tJld+9C83PBpWVAeEQrFpJhPDbfafQ8ORiVQxMVzRtJIo4JZLHDtrP1vRvLQJS0dEN73lfoTts
opOBe3BlBHCtGncggySZjZ6Rg3bBXleFCXbG817R/+8lulwCuL6mDrUb9ok9qUpb5udkOlvRgnyP
cRuU9kuH207qLijT9snsBL69OaXa7pFBZSBxyP6oz8TZ/Tgp/XnSRxYWIfEslvJVV3fRCsV0w9x6
5ebsFSo8xb63xvsDwgcV2nJI5VOdxj+OLT5Iu4pQwyz6xEg3ZG/1t6PJW65fshzfnmsVj42RAIPF
QxhWk73UCtqhhkayifrOlHOqPCaysR/ejoO8aecRETRRZx0StgeqlQYZJwRSKaSgVs6no0/vU81j
QGnm7SbP0LVNcnzwSowboatOmPiDtW0hunS98j5ysniFpA07Fhk4+IuU/KUp1MOpfldOziOf3c00
TP1WG+ityMl1VzlnDZpyajpm6Cct7B+HLBh+ZGn8+B1CXk+Sid73m1JgkSPVBEsq7p3tZLmvXgvx
jItzMPkKiW9vLSP4DjjbIP0N+leD4gQeUfPQZM5nluYrZGpM/aAIAG7Feh1V9p0YiCsh5EezdNKk
1FQTpo3OTuXTE74fIIAmQ8hmDIaTgP+qWdOJsNZ3hxR5JJcm61vjEsOMgQ7LgFFvEua8EPAIHVxw
mUL7EiGtSjAG6S3vhPe1Dowq2sKE1FOGU7VRfeYjE/vcUO0OXxmn5GRa3Jem3ArXPbS9ae073dt1
A4FJYRb6KzsU3ubK7vof4cv+V9L+ffP6QXyq/4KZ/99g/1v5/V1kH8XX33z/+SW/KWaaEP+ykCUa
vqf7FC+mMP4vx4z+0r8Ah2G7csjHNQzHdv4DMvPMf9m073XX9nSKE0vnoX8D/m3/X64nEC/4jkWA
p2v/TyhmPjy0vxhmtiFcx9f1eUOWjt/svyVGOO2IpCYZTt70ljUhKYUVxsHJSPp1p1X0OJAtE7s5
33n9QUqESftjvh0VXXX885rrfcN/nvjnJRXkcCYDzNb6vtqVusJurgouGEDv9ePvX5H36kc0/Whv
cCysf9/UKv3/EHYmS3IiXbd9lzvHDHAaZ3An0QfRZSelpAkmqaro+56n/xekPmUqq0yqgRvuEFkK
gsb9nH3WPtmKyZFL/83my4fwxlTWvemV0APLCFEGxlMS3+fz0lC2gMBr2WQWR3GQnoBIiJORJ0Su
5q6GVPBMTB7m/Fj1FEzyQcoWxtylmgwBG9UL7/9Ok8Er24SD9dmaQKAA6M03I//eNaXc1Tm04IrJ
0HGX3tLopLea1cveoiDONvZGhQnKjwPVuVdUkh3LMWYZ7uBtDGRIxxHWknWO1O6izlMHHCWLL54R
3ZgCBk+DL62TbSPla2oSQ1Y7fLFz3BQb2VV7YCQ97JYuPSl9JN3ERFmQpqdlJDZZwLy53O9eeHdv
LSK4mP91DdmGiZGzjtqDAtJl/xvXEds0o9oxbO1ixTheL/CzeCagMdcXlEAGeuMWTda6y56lu2zx
xBs3FK/XLC5kQdE7jZ6wBE1wfpxXHPTfbC59lnCksoYQO25/UK8mMt7MnxUqNG2vJbd8Rk3LQh57
3ZSubNqYGTmm371v76F0nfFLmvD+ovjGSNujHFTzS0Q2Tws19VMFgflQ42FKnNDKPljkNaK+/To2
sbEPIofinhRrXT1O5dmUnTx7qinPr91lLAOBsTcK/Xnpve58PVYx9ZGMDw5rfVSR3yO5Zqot1Usy
GYl4eNx0r32t7VN9vfRfdi1HebUYWb02/zuUie7ovn5o2XpzTOOkybGBsKYqlnGr8V+4JEgZuOuN
W5PhkUzpUtzsoVwghQWLcoxYja2Iiga3cer/tiqNYu45UIoXErVJg0U+82eT2pH9pmvbJCfCsR6I
qnJcP4mSUml4PhbQcHOdZc0XCghiblZEyA3O1243N7piVGuqMoKVFclia2d2DPk9ibYUUY73ptHi
GYbN2er3l67Bs/fXp58Uhm7xcMZHE/GflOx/c+V2g2rDZRTJRaMg2bV6v96bmAFUHY5EdmyQ/o6+
oNYaH+NiUg5F71O37SMC1S0FnL74uhhCm11G7XI9e0NPBCAOSKf/ehlzirm6X3vUNJzCw4pcI5C2
USUn7FkaRQtTH3TuBH6bNdBc75uRVVsNlfkAPb25CH8IPgaxTwAzvWZGD5RMixp/T2idmR0uSse4
DXEto8cF+vszY/7KtuS9wJmxUYsZgmUSt/V8z785M1jA5uNAhdGlGyswi0pwnjlTIqZsCO9S2tjW
inNXKUTulv6y6XfiOY7jCt42rK4oD4m2KyQOkCa01zJqv8VwXpElqn8NucVjTKlPWFVhfTAJZ0Y/
wAoZFTdVCsVF28Rie9kcsHEx18tm7anU/yxHvWy+OUBkVLvrI1pmRFhrRTaI2gjuXju9bzTqwCMT
nzHzBIIEeDcOVjcNaZSJjRzF037noGf8Oy4Hj7h0ZGTnAGDyj80QYeBZK9R6pyKrXVG3mR9/f7od
9d2FaKi65UjdFFIFqCLUdxcitRqRbsjecdUeBmFq6br72pDZ/9Ed8txOV6/95ZhuGXx3+MuRy6Cg
yAqn3uzwesiy9e7PjG0uXv6nNf/Yt/+XorJrWEU4ukPjbM71LHiL4jLaGi21Oau+NeNzr1GdQ7wk
7XBKSNemUmOcueyJRswtMH2GgfFy0KBk2dG2wsPL2PLpuTGQXf/4zOuexo/Dg1JYt2D5M/byZ+aj
lUhxthBDiPE7OUbaNSgibA/9yV361jy4dLkl9R2PdxTZrLdQn+cutvInqxxRvopcgrZJCExJbco2
rebrVLuytYy1xfRR6j6FVuFslS1IZETOucp744Be5rb0CHRJ5g2M10y613+4Lt6/WrkuJC9XzdGp
UBSqMz/A3tyGg2P6HoIQ2+2JfG2yqdfv/K5nzZRAAbL9TNwtY9oEh1qIdiLEQPyr9UUwrgIHqgbB
C6yNSMGfA6IF8dxrPDNGXTFvUoAanGvmNFnnF9c+1iljyv1/0rZVXCTU8KfmLczQHZOQsuDW/HVP
Z3TcpJFJEjig0kBL/R6RCYEKShsBDjpUrRoUoNTSrUbLdq2W+cioDBzU5c+OXjkYPk7OSbEK51TX
RF50PcJJb+6+NtTHve0uO5g7OKcqPE7tUe1wTTcLgo+lhVW5LQdErQJ6xbLZjLFi7Aqvvg1T3vII
Fz6lGfNBuAjH+0IzvlRw7PYULj+bheOdYiyaTqnnWxClfvYhv/3Y8zqGOa22tk0H7QdwNXXUUsAe
iPkovkrvTdEGjxRodDvKFQh5GDo1pjoPHhSXxeb3F4n9/i2GGyfPaUuXAudelYn8rxdJArSyHzyB
04tVJ8QvsVuttmNQQRysIf1KYptihXXoGW8pf01u59oI20Gi25qneuzhV87diOqtPWqTcfuyNyuz
jRpQCzo4HVJQZ6o2SGerh6kMXJ6oGYphelTd82x0io9Lb4jzGkxkgd96QXXMMrY0rG22I3Coqz1X
Oq3nmGOVOndwPlDJ/3evnu2xy7lhf68Ozp0KiKUbJ+dj6u9BzQTfwjrzt1rTZyfpx9q9NnvL5KIO
vkm1/yvpG+Uh1TPiRuHZ6pvikkbx3pnM4W5pPALPdzKdPtte0biv41amg3/rmxDehxZtf/9bCZ2F
2y9TDtaAUjOxI5K20HB9e/dibQR1zbqqIfeIR7Rljp6eKXLiAbtsEsNik7d8djbz0NsWOUuiYO4u
Y+8PlxGQMxSzRXbWnZAqXz+Ak/Luby6fXP5GZ5Q2k8CaF+G88gAZJg4TGAptWaYsY0uTAjSeOX8c
YwHTOAdGLQ4hmJvXQ5Zx8fq5pf/yifmvDvzVpUewvD4raRe5XgH2xKvra5rpI5SpiloJDaOul+6y
x7IgmowIX+bDykLUkE9olq6SOMYxNvs7oQbNy9DrzrildCdFxLd6HXv9PGtLbdNU+HYve5cdy99c
uqMOwdW0mZMuO/IOI28Dny0371B+VXYlwQv13fMYys95Vzg3ZKaIeLJ/llFbb6uLPeNgl26YOmAM
FzLv/JnKaHBujTNE/Z0hXbLz9h0aEfTjVanuOya3JFNs/HlCM082+bx7OaaoycObWeBiI2pfZNK1
0DFjrT0qvX576S574C5gTjA3U4NALiSdYXltu4XCrJ6XRs5bdg8gf2O2IDr6VM6KTtS4XtyfUuzC
L5maV7Aog7Db9CkRWzwiUJfOe5amwZ56ILREfxg1a2/m9peXsVHY1UHTG3JFoRrcw8TeTRqlftOY
a0+wmxGQJf7D0issosh85xYYNTsphkw3Xhn4h6Xr8eDaa02NYHbeq7efvbJPwCJZVyiwPUZIBYmi
AvuQvTEB5AvQFN51qjIPNsbLMalWZ3fLjjfHteFVoQCNVIOCw3ZBTbOFFP0j66XkoIZ1sF26ThdM
CL8NvAnnvZrgVKamQTna3GV9v9HUrj86PYy62cHvtDTl8jyvkcGclOCp1SbeGKHeP4ixCqePIZar
Y2Im7TEEpXdCpZgHm7A1QfB1GAFiMvctgnN76DK7YuXa/2g0iqW1JL69G7bTozqU+pUkyNujh+JZ
L1l2LJ9P+t4NSG64lBnaF10R9iXSXOBxMXY5PfLoZWjZiWZt3FT5LDilFufH7jxIuMr4iDFlyWU5
7sfQfMwYKffBzBk24+EymVb/0vgWXcOs+r3NfYvpy6HkejiGk8Y3F9IxTxGvpGADWjLcwNK4wzgT
jXasqQ9Low7YBBdVPx2Xrtcb5a3lNVmXDZUzQEOaLckbpEGmMyI3960dQeEBqgAirjx+ChvD+ztr
m79Ng7WSpvTV1h6q8OKB+jpF6Nl3uplPj7m0PrXxXGua1LelASVY3zQLJk9gJN52GePHYyUyN687
lrFl77LDyAkXvX4iz3TfdRwMmr7qDuReiiV9AUskMHeWgRLHtona7hNVc/ss+BqqBJwgq1EtYVf5
lSqkTa0O1snIRSE2OAC9jGF7B+og1CpcmeeD5+Pa+bilN84fXT4fxL3zh/WwZr5bhwhbCM00BMZo
pqnqJGh+nUooZuTAVu293ZAwg2S1UjznPk5kAa7fbd3Zj3i/bKOUiki8oMezDbx+VQ9Z8Zw1lF9K
GyZi0AUlGP483Brz6Wa+PZNMSfgS9jLhT/0YI+1sHIP5bC9D0byVWclziKRvN/Xdy75l+Odnlr/T
zz/dMvRznHNiHF8P/Tluid44Lj0hAKkkCpbYxBMb1wzJEuK/R/l03GUPTqcP0EGHeLd0lx2mPdx1
vMDPAl+jh4LI+jWeVNCu9Jaj6rSJ91GGeefrH8KFTVvFqZ8el0O8LH6aw7971YnL09J0s6jpRdkU
d5SE9Wa6WXbUkShPEjBzeFz6aQCmSulzyqTU4NGQIejs2tSOEEnoTqk4Y1T0MRoLpp3DmELpYj56
XA5WGw8JmUotL6g3TOXDULlnku/dmy2F/wVUge0yFrW6d29HJBgMxI/Hpbvs6Ntu08ZpdVs+lQbU
quSGcbDtMtn1XYr39Gz00FZteS4GYkhApHDY/l932dnMRyRSvBzhm7ieU779o5v3Y3W/HLYMyUm/
GYie7wdmapWtxayC85iqYf7GRsvJTZqdGnE5ZulwedlVG5gWLbuWwSorhpwiFwbrfnoCFvAFjp1V
XJ2WKb0583AsDcFHCzXyDxO6eWX+EhQ9/vX//58pqIlmSqcLi3CJrhHq//WOKUwRsnLWu12bmuig
+S4ncos/Gkp4L60TBm7qC+fapr2HGNm/1c004SCdWA8pxNZZRxzDSxPIpZvhb+qsw48KxblQfzGe
Xzdp159bgJMbXSFegvgdgBvRm7MjWmujpBIDyt4DQm7CCfT1v+LBvnmY0B+k1Q33S+P7X3v8d+6K
iWVRxmV/+P1JeB++4CTAOKeIE6ACkjTLePfYAJXW2xRcVDu4fyhyKzlhxDoHtwIq8lxVhMGK2mtM
R3JjIsyWCqgGKo9qahM60qQbFPl7O2ktF+Gj5Q62vFR2is26jMeTI0ImZHnR7VsMQGcDja3SgVkQ
g9e78LR6F+YJvg2B5q2tPKZygZLgSff/9i3QM2gMnXNSqp97atmoeba7BySbc2WmjvS8lg+aRkAf
EKFN6mKuAMVzPGBJpGsnbBHFrXDGBwMzppupK/JoJ9mnICqpbMi0D85Qz0gRI7/TDDzs1SE5J0HT
ICMp9FsBtuHY+daXshumi93bYLHmxiPIsU58/AZ0lkMYI3jKc9DhG6Izc8QYqfI/GfWw71qetYI1
3N0Uj5+X4b4yNKrLS4nPIx8iFkedB4i/S0plx3NMFanVK88tpck7Fh6HrjB9gAATdUqoBISif0aH
DOzUqKI/rD/fL2l45JkW5YAkuYQwWIHOOaY3QQpbJjW0HtwAxkhN8Yezx9P4s7EyeMRTBKE+0f0E
dTo4buKC1RZ61XDRBzvDvZAyYsU+vTZ6gAH0MDjfi9IoTpghxqtMeB8bTNE2aKOC6+Qp/lUCTr9i
k5H84TW4BDff3tPS4o6WhEBRz+DAPefl3n4h0F1oVvqg3VV4F1MlokeXpQnAsZKOmWJiHDEq63nH
ELf+CSzjVmmL7LG0AOuXGFDsqnJIH6kBb29GER7U2kkfiX705zHrYvwboxFIM2/2MHTsy7u5vJVG
/zDv9faagiHmimL58JJ0f2GJJa9MIuR12Wq9UEG3BQZk6S5NVuK3YIPr3k7LR4MIEVXYTzwnehM0
wPfaiBTELtZ4xyRPnvhJ/PveQR/rFfC+yy4tHw0Ez1HDRdNpXXpsgZtgTDpCU1w2l6ZD0YBGXx/f
jM0zipnEGJl/WDLb70LRXF4ERS3H4AFmwd+z3/0anh71cS+SejdZqnNDExKNaXxOYyd6aQqnq7Y5
hbXrwq/9+66RztkuBjedv5xKtRMQIjXfWsAhENDULGUNSb01+oUsANqr94YEYQIlsC4tbmgv7LdB
4Z3UqJgOAPSd1Qi4vRMmIHGYWAMsdDkk6T4yB/sJLCY2FA3rB4dK1YNfA0gq5md9TmEOuujmW+Mr
+AIsY0tjVsDsnLY9Lz1Fyz1oRRa11X5cbwF9t1sqsvRLohTd1lZLRHK81c4TVmQDKgveBhRgok+m
Ckkzxgsya1jncf8wCA2Sj0GEpB2N8AxXuX1oinab2QDQBzUmLZE2+rbKMmPVaJi7duNMBQt5Xc4Z
On/lNJ26jyEzTBi1ck3C4vv8+7fEf9xWJE5VqQMHIqGNwOjX2wqLW6N3clwXfVnuozmCp/mWXjGB
JMC39Ju0gjJq6E9lFxWHPo5OTgMPkKJOu3Tt181Ajyp3GSxkVjF9qcaNEgWli6SqdJetpakVPFQw
7rz4gUVK8WUHlkR7h0T0aBT7wCowxqp41Y7zOmCScrhVXtoR0R23bYop9NIMM1anz6EPlSklYqN6
DHXr2zA2HqUTeUWtrqV258CmWbpWBf1+tFxHk+nptZk80RwL6lY9Hnf5ChRrc3SgqoFMEm6pa4I8
KSWNNj94r6c5HpcaKC69MP/wvrbfT/O5pZjc88KWPOekqb37JajWV5USRRx5AarqW3/CSciEGVW0
IJhQ0vj3ngAeHWmmfggdq74ghdr7GIldjaJLrkqN8Xfto+63JrJHFPowSNFucs3TCpVj3+G0IUAO
mabSoVGR4a1xahTzPHM/sBwyC1j7ReiWLWdUk9DR4e/5t2ZukC7hQU7UEc3qpa3K/JJO/ggG2sYl
FR9tzK76J70c+ydhhy61gwi7WyvbNnO4Op9j1LAlCUpPKr4QGKcQv15Gy4SLSVghsoUIJddY7WWd
aXgTm85tGYLuGqOpHp4rncTYahkbqGDfIC/kiTB/6vXgn5/HJQyNHOvp/Wg2+V0aqZff3zX/mlvx
W5kqKhB+L9NgffZughk4uDHpjlXsFBMFqOUQ6dJGo39qYd8flVLtZ+w33h2+f8mlBF1ENIhHhb5V
RtSIVkXlTWAa7iAD09VFaeLOiKB+cD4zs3W+VUWzVbVYeURypVAw/7+EbBoEijuIFG6kRdgD3YPz
IEwDo+Cu/hZg+FOPao6V+NAdh4KF7KzfiDOxY6ZYfTT5WZjQNJtEUSaKFMhfyADa1ji2nYth9tsm
ixvSn6+DyzHwKI9SlziozvPHYUmTzs3SfR2LUySCq9f+6+6kiXEgKtpjMETowmY6lEWB1i6ZSfF1
6vRb3aACq220bi4T3mgxlwHAmGyTs6wCmhtR0Zo0AUX7rGNYXno7gsvjurSY6Wkq8A5bzbwrtZ+f
CPKANR5hmqiF1B6sGL1Wnn35/VWgWf9xy7LAAIaE6se29PeZoLYakxF9brujjM2jhqkVh8YmCE7h
k8QmBNgyZGZAEyxUkCBPARqalqV6V35f5si5DKtdJMOn2tJ6V8uDgccelMu0Hh/ABK4MvGfd0GkD
N4jW1fwUXRqcu9udXcYU8DfDtSk4hTFFbZfMmQhLTinPrvnn7NXQTSgcM0D5hzoCn84apnOc5j+a
pZuK/q6bELoHdV+fRyutz7xU78BThXuLohxKeBMEn5pjrGLVgL2pCM1NNASrkLe+NY6K/2i1LvUp
Og/4YDVF7yAR1o0DzXaq7QM/BJodnmCYWVuuNa8nIOn4rj8BFkAWDX+261yRoqnx8KbVSe+5Pm4H
G98DmUTwGSeBLqzwj8mfJPCqk8Ik6VyBwDm/jJMx2Wu4Ga29NKo2YOGYnM3XhxYqaI6q9NjEzZBu
yjnm7bQ66imh1vhAAChqILvvOktkp6apycSxYL1oma+fuy7Zlnkb7UavCvZcj8fUR6yd+Xa964hn
riQ4YMokaQJoqC7VHdZhYkYS8tY7GbHfUNBswwKI535nj+KIMwcBM7t+Ckrli0Jd2GXpVZNebQol
m/a+B6lbYfazV/iVT301l2iijy3WUV09EptsLkgCKopmFW1v4iOwViYSKJBsHtVYJb/ul4+wu9N1
A/366Ihu3JXMYxZesJihwa/4YKdP72FhdJdRJF+HSteuWWw3T03wkZQjPNQpAC9WRdPZEOZ4Zlpv
nzL1NAWBhfreByK2NHnkKX+YVgpcQn9ZuPNcxSHU5j8a5pXvUu6EdZWqkGa9s+qx/l4YE1VxPYvV
uQHfCWBq3vKHm921AnyWf66HcqsCP91Pfgfu3ZbZ3m/I7uV64lyCedU62J0DY4muNjXBScEOAYyd
OAHW3+hknHe5XTGRa7JqW0YmCXQ1mp5Ce3gMWqy4w8kMzzFTbXIJLPehC6hr+YeMstD+62sjaLZM
wSQAhM6vk7BG5j46WIGEvIZHak1G/+hpU3iO7OpvAyqzCR81Rfyyj4zRWiP80NylseetCSvHo6o/
V5lEgT0v4IJE/aZ5zB+QjY9u5nXasRl0+WEKWmTjAxctr0W3mWdSWpxk59S3vkYaxYX6nLZdcrc+
2dk/fEvjXZZtXjNIm0ybajumiQPQ/OO/XZJmeuPp/BtAb2vKXiRGeDXnphw7OB0l7z0vbs9jHBB9
6bhRl67mQ6nMpbgWeaWuhe74J1CVVAxm/X2vQ4mIfAFBCuLByiR3dqREP4JTCyZraUi6n0yjkMxC
GCrAEh/tgupeSkXS575BOFg1zlW0sDy9ipQ5hX/Rh56lyHVSb0ClmHZ/bciNfQxqWATkfHithKh6
NRTE1wrfiGtQoqOAevz7d8t/XRLkITUuCGGzepfv8se5SKAJyR4eK/y5Wwoa8qWhbpGQFKGXXdbK
zi0oDcRqrrL2DOs5wYQi862TOlAQKBPLWcs0ohwHM5g7o43lHTsRC9VnZEzePhRaeTeZfnUXEcBH
5MSvYkCmL9T2k4w+LXd/G+McLjpep0P0h+/4Xuk1XxAwpFl4zDIKrvx3ESoNzH8vZdHsPCJZezLi
BWA2o+ypEMemu2kTVOxzA4KP4sKW7/w61scQAFQz0SF3pclJDI625fLjZUs88WJS85KVBKS60NuX
6RXVmkm+3AILr05OiLO4zg0QYtceDsWZCDlMeX3QtglU6atO4cQGJyprjX1BfK6sPMMRtYWlZDnF
ximb9qB3lv4B7/pDHpdQRr1tpGCn8vtL4L/uF8fiJBsm8RuVE/Tr/ZLHcZvhY1Tvhp6T0DWjfjaA
PG3rEjPB3tZuEyTWU+wM+RrShX8FSIqLqZc+x7YdqCuRtsPGBIS4ycrpZphkLwnapNQSJ53phjLe
1Io07tPCTp/M4XseFfbjgBanD0bmIuXoUoHQ7NpQ+1DH/nBSZNAcpKYcPSBK5ZjA0s6g09tBp91l
/fA5Kk0i2E3ynXrtXZ9LSv3j/FrqmHLhqOJiJeCjkKW4w/hDqGuxdP41MiQd2+SpqRuGhezi3a0S
1TnfCgTWToI+Wmnzv98wjMFV5y+xbC1j5C+KtRGC1m9j1/Kd6LHFFIK5vbO5Tf48OYun6YAbbH6S
VrL1WEC4hTf5l0xefV8qrlBL/TR1lCr1ieEWs8ayGHF+BTP4ZE6sLDWTsKPdI8esbEjFSnHQwSrc
qlxyiVtwmxuPNf/vrxL935EYtOKOSpTXIVfFNPTXq2QqMrWoTCIxna87QOpTe2fXo7k29fiW237/
WHglPDFqJEpDz49VmgeuItS/ODl4fGqeh4BqMM5GLZVjnw9UvHTBlcLv4FqQ8Ff99p8eld45q9vu
EPALQqnJWd4kvbq1hlS5SpMqyN9/p+VN8Osv6qgQ3AThKbx2WQ7/+p3IVIaVPkFNAYZlrBuDghmF
4lrYGgJIfy7dnEregVjbuak7j0C8+aNxkkGCRAuOiPjJflCHc0dWf7yr6lC/KEiOI8xdwtE5vzbQ
u7akiUHBdhrpoHMv4vYUwbfH5qoE/7RsjmoxnPu5mfoKCg0oP9VhEdSa4gLB1T/PKaO0jxK3K9py
HfrtxSQ6dVA8pT3VSY2jqZ7jNV5hLlBj61RQXqjlNmRHIl1gkUR3Al69Drymn78qiK9ZXqhgzbyp
NaEcg1QE11jBfYYKZah5Wu/f4XMUvTRVG3zX1CH+w/NZzNOO9z+DTmQHlSPsNv39z9Aigi8Ubnfs
2EKYl3GK7LmqFO9WJNBmu+/61H0K7Eq59o2uXNHzeq7SyjPxK3EK2uHSoV4+golQjrY5fpsI1ZyX
Zvi5BVoHBJUK+8bUqcebsF5plTY693MTVSP8dBFd4KK1F9xKIFRk2p6fF9xpXt7/4aL7j2+LUl5T
mXw6JE2Wxd6b6YmRBlhujFzMvZioifIxV6AAsT8rwDV2/mnMPOD5TvrP6Af3Y7Y3UxJnUYlt6MiV
oEyKOEZVewiqYCBRcgTsm15xHwEvr7f5ESHd1uvymQNvtZB8BMG1fni2o4QcMn5B+BlUUBK7ztk7
Akfg0LbQ6kIOZG1PQ6qrWYsyGdejryA8nJu2w1PAzu0nJ2Q1sTSU9BYXWZSXcaI+VwPAA9OtGW94
Mu1A7sFNxpjG7mV3F4e1dchIeWzyec1gOX2zsbLpo0a132yJVLDU1LujFQC002bTPGKn1jYrCVTH
M0Tz9+fe+PcEmICbmE86eSpEHfqvN3wRsAY1eq8kyawfiMEHJ3Uy+0NAlcqYOwkcTo1kFOzrlTYU
3xtbdrdQiHVhyR01lulzhrf3psw14paF/bUQuZint6TVOvWiTBQ8eCC5QdvjyW4CSLVxLvMVnB47
BGyhZ5yUxjmKUYuOAZ6yK7zTWhdZ+LrsZsqXMmBPDN8Gjhh6ObRdIkk5NYqxKSsLFuEQfP/96bD+
41KcM/02mgaNk/I+rgC9sisKeNE7wyJrZNafsiptv+IM0m0VfYzdRJUg5/3oBhtHW1uDlHvpyOjR
qjuMLmcPNXwTSyOPKREog4OdLsJJyzrXDuvpacoAxAHBKAsr/2BOGLbFqQMCSu02fjZ+a0jEHJZp
AOnvxLXV/RiOwrVFfu9QiEH1a0EFYu7UxhHHjDug2BorSTLgFMZgAFjDYKsT0FqeTqZsnl32o/ji
9ehElnhXNwe9yiFO98ag4AM/CBftirLFEAHORInjuKJDdst7IuVpBXmqtUf5AM1VPkzRtibexoJB
PwE2Bp0bJsX69yffnGed7556JjljDdHm/Nx7P+1yimgksKaUAF8KUptD+mD71V/pYCanEADPKg9s
fWf0sroYWqgehQe9KTHaQ22bmIViu3ZnVt1TWkZnhGd72GTpLkFzeFB7qz+EMX40uSw/mY0Zb3if
TWQ6P6MzF48ZN2mX4aObm+El9tU7BIvhZpRJu+cd9FyRbna7BLqcrhQYH2N4tnMK6GPGRAF4KUm0
whDb2ek3Y4jh/M7xDjvWalBfvnOasu4RGwTt7BAksSMcAg0vjU9LoysxhBdbGOtJJzzz+9O5nK53
p9MmiSPIyDP/5kH1661NyrUtycJzazcWy2lSXtu2iFZtW04U8rIKC0vl70GWn/Nei1h/RJxhDBx3
xIa7PZoEvC2dpzDG1r3KS50w0Ec/iUg7T919pSNt0fj8o+FVxcEwtjXz3Y2HUdSnlGUVHFrMWJSw
WwltCHhbc6WHsHtvZVxfGgF+tPI1ftWu+I6N0On3X9ycJym/fHGS744mTEGWzLDV9xMz7qa8GDqu
I2syMUMf29PQl+JYtsmlKUP80xQs5NELAWsbe+ssKMnjlSepa8W/cwP7gxrnphCP8fg0DdLYl2qR
Hhpf3DVxr676ESCA7JPhggjKOpSYr+0salIH0CC3MquKK5ruXUR6AOFkaO7GtkTEwvO0IddRUoKH
r5WDiRH/Q/15mPRNNVDTxNn5Xlf2vYppIKi8EWlJHHbbQOmzx5QC27mmKZOwS4zUplTKgaqb2WAf
8CwZFgZNhS1MBi66kk5H7Cl/quY4NyILw21KlIm/P8fyX/Ei1sYU9M63q2Xy6Hm3gtTHqY46xYLy
AL5LGqVzKShGuVgtUytIhBAf5y4zE41oKsUJl0mMxoUy9nlYjSDjr5bNpfHMmUeHd+D2ZUyypCyY
Pa5DM8ruM10F1K6YAMYTMPLLGDp2uKasGWd8Gg4uGmqIjWJgtxvlTXO02my6izEvAPngqd8N3zXz
llBd2Rl3TiK6TehTEG+yFF+pjUqNYo/4ftlqh+kWSyvav47rwoNlufRHq/5H74z+NvIKWWV5mj4G
rCN3Tao4buP5zSWAJ73NzKn7mPntt7yp4yOkWRncsYTg/RVWIyr7sd0qIrI/jhi6M4sh2FUBif04
ya6EJqLXly4Y8nM+mh9lpQpSTdjnJIo9uNlkES5BQ3jBHsiFea4RVOlmI9MpBrxpGcUucsjCWSRh
B3BbqfaHh4r27zUfQENKdG1TnYsbxfsiMSh2hSKsNNyNcEEuvmHvOrB+z6JNq8OgKDZo1dD7bJUf
RFpUXx0LpxreFx54b2N6UkLvrhai+mrUE+Y3UsdAN52uxUBSz4sCgPM5/g9DCQVRS9v+MyvHp7Hy
MdtLcGVxEttfyXi6+p1mfkFjLVehqvtPfpOgdFSc4qThdkOgrngMIuNipGF5XXpZm+Z7R2uSDY7i
SEYdnvdtF0CtReG7jTHEWRdYJV41wuUHrmp/G+n4zQABeyLsJT7MPZZL8UWrUT6XSvjUafE3OVjy
/NLrNfhsscdJmXcqQ+ecVFHFq6XbSyJmJXYHTjaKO4eSOY9Z0VezDbqbT+0ns1tZzI5CDhjeQrFc
lSj8eZwbExnr1gkiuMW4A50ThwDRCsIoqFIddV4KZVhg5pnYZvdFCbHk4rr+p1W8jRUr8ht1+9qq
kUQXIrwIt8jCx3PjEZczvDbc28bw/uOkznGw5ONB1DrfjBr5nky95JBiWLz27ZAyvzjz76owRHmK
yAXiYOYfdcSkbj/jAnim2/vIGahuQ5K6NWtDv+deTzaibosPiYk3QtqOOf4uxfcADdt36kSOXA6A
EWc/MaWmoF/0ZDXjyvrbs8qHetQQ3Yv2G0hB6pVxNh6AIlcDCTu24p9bgw8h+/dPOM361/qeunJC
QCrrYEdznPeFJJkVTJ1tqN62LbHDNWFlwg4W9j6Na+9qICNB7AlIcAc4X3KxEAjbJKiPEBA/LIf0
1hgcy1I+1SVB79emnLsO7sguKqHV6zi8b3H6P8rOq8mNXMnCv6giyptXejabpr2klwqZmfLe16/f
D2BPU9LV3N19EKKQSIBsiqwCMk+eY4X1u6/s6nqEHp/0kf2b91DG1IpoTSt4wn9eXi2RxukC4Cit
AIxJ1JhsTATmfurebKkS6Hdl99wTgUH8L0D6hlT319TX4atGpH3TxxO7hLK9uLruPyoohp9ss1Gh
y8BuEe1Ex0qbgHUH46mceMgFOUw/m6Kefgy9cUe1HSqaMCN630MjKLbyEC6boRMsSvISvCnUgo3e
rFNxRh9HSp8jCPIlMKqlxnKZgUmA1tSprbsE5YAlCiyEwiQ2cjI5PEyc8JpN7jaQVwTTa6F7+X2v
pu0jzOvKcTRb6rfG9lGaWg1JgQmBuFVcavq2n0zvPhhgcrZ8/Ysftcgmwzd/4QTY7BrCC3ujrjR0
QuG9UVRuNFRvfg3zrNlVkfqqogbEyRBW+EVgliD2bJ7PCLUiOxZA8tEiK/I9q5/drjC/ti3qLP7Q
BrueIup1bBREM9meUvZmDPy8Wop8a5D8rtE2B9moAudYBA5qjIajNwdNNHLEyVtx2BT9Pg3vhiiE
Y1nM02q4oLuM8lrep7dEbRVC5tE2ylOIDPR9tepJPnjowPHYtW23IogOHSmEyY6G1Hwp0GfXSy0c
cpCwVDJkMSMQuLsHOfyTj7xMk8gPYVsiGTDCs7iWRmuM9f/lV/mfjx8Xqh/NJOIG6a7NxvbXTS3P
ykhvAqirQGzPay2sOYrNcK4v7DGAw1V3SdoRfZ2RSrmAMMtADHI1AGrXfX2TVka3swYXFKxoEmVK
tgkaZHtbkIbBoM3WWF7CnB2mMF2OBKt76MKkUV6NKliw2UI6E/0ATmXkNkVTWPk9n3DwhKwZDHm+
pb+qFHWtIPAdLxpC1Nv/5fZkAhX6dZ9rcltyBLxU0zR2YAQjf/0sOOWNxuDBnANwC6LqkhTbrH0L
6sh6uDbaoG0Dk81YbBowGLm+huSRCV2A63VpvDQHi71mYGa76zjRoNdmqPXDbYmaZ+xQeM5ZmswY
gZyck9tOK4tz3GjmnREioGOJpiE+ds6y6pyNjXlXWEF7NX3Yo9wX9hTNpF9tk9HvOohm95EW+mfd
qr0zvJLO0jQrYy27t4FJSTaqArdqTfj4rEOFvg/K/kntDWKIoumNQD80Q45al7w0YRhAkH7qLkoD
hELaEvQhy/ii9H7wGapdtIP9HIlR0UUZcqnwu3jlr67uc70hNsST4LOnT9WS0y8JHHOMXuGOWul1
E37Wx3LalWOoAsNl+gi7rGP/UKewRSGhbZ9GiHFQXhsvoUHPtRWohy1VJXOKhx5k7SW0SjjMGZSm
vNeDZTl2+V7anHSk3gC0w0KOXpssfGiHzDnKF7AmJdsaXkN5oljSt83qCcZLv1cJbSXw6Vt6VG3l
YlEYG8dpsIAB4snueG2XtXlxLeXLTJkfRcSq9aTm8bAJqD5dDU1gP9mjWZ9TbbyrC2KPS8pJvv7J
V0419Prb7GoOR8VeHAoy/dUMu0e06uIfRDlfTG+KXgMrGjYWhep3cFLGF4B1xVJ68Df22mB+V7MV
qnBEnrLMvczpOO8aKIJ2shsZBcQI+ZR+g38NcLvb/gVj8LfRnpPXAnrydU6i/r4UDW8EyWMxAN76
W6zGkGBEgbqqk6jd5xqy5qECwwUYFqS3krlPucd1yaPfR8kjO7G33C/8g+yBO+0vHVXeQaDBGgVj
nufOD2pnZU/UbO2V1jTeyFIQlIaSaym7KsRQK1uLK+AL4Qk6kOpg9txeLm6vqHex0VTx3yNvUpv1
/glN52JJtMHeyW6bNM2hjMDxDlbtl8smL2GsduoTB0lCCQR0N6WTmyvZ1RPkMdQMtIj8SckfIuAi
beuMJrS3HDBC4Du/9kNKwLcd9XOL2+82UQpjXVuuuXIz69D6lXXhCa6/iJ4NHcXFylXjBWTIdUyv
c0OOlRSKXcfayfh/zJNrqmKV/zZPvLp8hY/Xk++MyrPyrNrd19l6hOix/AZXQrqa68I6RrCTQFaQ
IUM3ROaX1kGnxVC17wF8x2xXXPfSwoF+50eoI/qqbbxaSX2RHs1Y/HCMqn4eK8XcTpWFpJMWRk+6
1J0VaxRef+cAUPlkmrO1Nsr6ZY5Qu4/NnhxdHSsblRvZg5V4nCYAd34y5/aVBwiKn598F+VqCFiV
F3vs7U+kWlUI2sbxIVYsb6N4cILJZezO9a/LVCbqlR/LUDbNMsfbMkUtMpFq7R2yFCK8YnL/y1pe
DTJJruUqxav4DbFWo7DPz2L2DXZqGMfUs5/ChN+//CWTPSbHadfUVuXWkx5HM3QkbI2Epi48mZ4X
3ldRbLzUHG0WJKTeu3JUdhtndEWFY7/PoZ3bT7NBDMOa1HQ5Zz1o3TDrd2VVtI+yMeelMRA+Q0SC
bZD1ZHF/urMnqvSCUjGfakhAnlRwd2rlF4+D50dPdZR9jnt9/to3U8chBSo0D/kUQrBQwcmBZIg4
yunK69xH2Q658wQ+UN/71Hk8DsVMU4nYHw0cYjheH6+lbRpqZE6lisjOe2nch50ticrNc+DpJSvg
iEAvICrul60CkzrUC9zJFej2gHqNXyFR/bvs8+IRqdMYaMMAdwBflqekgXIQxcQXRTTxANTfNfIn
qM/oWdXR9XT/LB26nCqMJozhVhSDED+G4Kzc+k52FWQhVoO+TQo4WRr9wvOL9ECg2t8RwFmYoaF9
zZHvBgXc6NTbV7a5Skur/hK3I5rOif3d4swLuqM3HkK9rve+SfUW4OHiBSlp+BXxsMPxEXY6UJR2
/wLBITRVXaR/GT+uAkv5W5o+LqRXaA36lw/T9eKcmI19nhECexkhnNOdgBK5shyObU5Q3xRdQJJo
t8wSW9qVb23nEBSrAm+fmOt6toxTl7f12quQJFb6StQR1gbU+j2Iglyv9gmkyfZJLaEjfaXWMKPq
uK2PmRa/N2VcUA6GsOLNnhp84NLjZmvs+d5Wy37fZ64o8/2Yj4CLsi0TFUZzQhiy4bCESLra1SvF
at9tCspZu9zpAMcLPzng8ZQ/qmm4v5nkFbIdQ1ZqZxJt3tUzt/3XKq0CQLnOW0+Q787z9U+uFdp3
ZsfDA6Ff/4IKVbWEVTPajiRQlQVEkta6jYGYymHpiLI7dDhVXy700jSVReYqzTHykx1pbO+6DAAG
tn1paxKKOKle311yyT5ATxe99JeeHmcD3z/35FlJd1G1uHkgZ9M89NMJBSCNPbROKZGduN65Mvr8
kiChvegG6pggVMwvsmksRKt9y7tXEaaokbIzG0d7DmK7ebTGfGmLXul0GjfgbOeEo36RvSCMOVPU
Fc9EMZg7hY0ASZqi9UFXdyhoUCGiWeVa9dkPOENVVpZsKR8Yn0td+dtWyvpHkRCb0vvmM8EcNOuz
Wbn3msy6TxROkFmQJ6gA5uSVcK1R3+mUzHp2e1Tk0iix925UtRdPEUCcPMh/5NvUpWrI1Ax9o3vJ
cOc0+jYkbw6gWHQr3diOObnIqKihchRX4ThRnvThXIGDtO60DBSRwrNGugDJ2ZjV5BxqjtinUjR+
n+VrFIJsdAGJOEibvMqrzoUeLrpGIm52OWiZ4euYqOi8NL7FuU5Mva00FSFU/8J2HSB7cFtp6gJz
U4WWviG3/zUrRv+vCSl7jnbW95mPjrt/Fj+RVnbIo4fuXZk7PedqkHtoCs6vH5NaZJTB5lrf/Qx0
l5zkQi+36QSrPXekH0at6q8xQnAwvU6fIvTl71QSb6vCNKdPXskOOEob6/4Pbrpwy351G8bQ4LRP
lbqwO6Od32Vd8GZpbc2t12xeZwPsDRHW4XsV++sCsgyymXCl+kle/Bh9uHDiZAzeuGlHqw7qZyoD
3XjrqNZ8ADOYHkZUi31rjlqXsli3u8RVeolEKFgtUTsPWvvbrKMs0btp/DTqCuSqddYfTDXr7vUS
haK4NmpUIxJAbknY/AgLuFj1qvkb1tw3NSz0t6FIu1WfReE5jk1lI7RLYovIUl7p0xfX+q6SdiRv
pRW7KfZHgGnF9CUuf0izH3q/makUCxawz7aPlec1a1h+mx00wfmnGo5lKsVqwmp29hCMqF3oVvbJ
a9C8CfQ+2Mgu3DEliGVlPPVZX70A8YadntnIq4unjxatmirPP3mZOqO7EheHPjHyxyYi7GNqI9D6
uDTeCnPYzk6jPgGhzx5aZXi0yCS9RVR+76MSJbfYyV80MG/ETcgtZjkRCpMopkmpoRafoyI1drmp
/yV7Td13CGP0aX80CO5I262BXyU5K6EFiRKZHml3hEnaiYsQplI2lbpwpqq9i7po+lSGPwJu1K9G
M073VdpSVSTMXRBmK72YW5J9w/Qpmb7/qxeanO9rRdN3QwuV1xx176UBuexOJ1L/EAi5SJvz4hLS
A14AbnUgrKA/N9c+AOZsEVSUmyjj7DzApO08RCj0gkrRTp4w9RDeokzbLeVYPsOS4MzzveLM5Vbj
qH1o7b495INRbHmATpc27AAa8St99TWLCERVeN/tIQJY5/N15wS5Lofa+Z6RpVr0zQ6WnOyljkdl
FalFQaVKoO57pyl3M/u1iz138crKhvQTUqCvFOSZf8fl2eLIjUJTrC6HHDRormvtXinU/7iaPkb/
1U/pzU8QkzVPEUrtnT1Xjz0Casew8FGt0im2ymNYytosRcdpLpMHY3L/Skj6fJ70iURPqk4Hv0PL
bNK8vfS3XdNeG41r88sxi88tiSknCADAkYUPco6coDncp64YIAm316M1Ja/THCl3ZhRRJT3PDkLN
7fc4jeoHSiEsHolIlxl66H4eEJikJslNj6lPESN74YdK+PPEy9a81XnfouH8Sa++m6FifiZKXUTu
aUyhfq78wFx1huFAhSdsovGNyDwEfgW1FD05aCNLd71qSnIAUWOlO2m7chWl0dwiitq015Vv8+Rk
3YDLk6r3MgWDaJZTc7g13HPaf+8iLtgcZtHIGUWcWvsZMc3Mi767w6Ae+Ze+uBY8iBBRJYdJdOvc
tJeOXrs7ORogqruO5ol8pBi1ILHa1DU04bKrm7G7cxXXXoZ2nr7wyccQ3KASJkfla1BS9P3aq4YO
ZpLkIF0nCyR2IDIoYtk0D7OXhNx1oJfWxg+ScmWOHYj8rEcjlNv5TnarpgiPnVW8yp4uPFIL7FLf
eepB2rywSfe5mbKXkRB+y2g2NQmmy3UGpNEbsvvpOqo1Ha3oRD1Hqv1o+pH3KRs8exnw5b84We5u
Y6UTpWKdfmymtqQIuShfnCQr2ZMW8w8jhvhL/GrA2v00nc3YfIH25X264vGVp2imXCNRCzap5ucF
jb11D54Bwi6AZa8odwz7IEpQMxJd4FgoyyZasJGjRm2NsOgH806O9ibc8nWqUW4vnMsG6a08rM/6
mI+vI6w/pdmAb68M75lN6WJQOQFS2VftZoC2JwpgqBMTPD1aRW11hvDD2mYv+BZXDnqiKNcf5Ogc
lrsA9tgnKBHqR52QgDSjtKHdhQknTTkpCPKcsluFSkuxZAEZGrVtPZTYY/qYxCEZIwWabHnalM08
v3V5NT7KzpjlI5QA7rCTB9CgnN79IyvMEKjJ3sZIHx+tJHwaQr1SyB474d7zAnUd5ZSSUgRsmWh/
9+p9Dm7/J5vCY4iyYR3lHOFt8oGedNHIgRqM1H1jWEtp13r0wRpAHkMV5s9ja526rnVPtdHmz0GZ
Ravcn7ytHKzUOd6nI9FCOTolmbXvbdTpzG6ID5RHOptUKZ7mzooP0qR0+fuVtN26vucKuTgxTRr/
NIXaS3VHkp2vdv2sR4P2uU7aEoxwkWzA2WqfA60/9LFdPodjrlI4OSNnG0ba5y6gPrGa1Ak+Kd9/
SAvlTU7XvDFdlondcIYiaF2UARrlbZweklk33tQEye5SRzu+bo3LlMwv8mHuTJG+05KCmLLwkpPc
xk4OcvQ/J0mvDHB3JNjxqDt9hyd0ApZ068orCV6QV3oYJDtb0wCeAGWwqoJv6c35v8/9bakrGEK8
7m15h6fKusyQ9PZ60DoWcsz19dId3RmIJOxtc1bqe5unYbTypfE69NOEzJgQCKh6RBDFKrKZB3Mu
jtcFQfsO27xwH8tSWZH4DIJpbUFUuWgiiPAWkzeopyx055PrVVtulSNhr+zdJO2NWUw7RPm+3+zX
qWHHb35wuI8ZbUZle9mVw4mSNtmRUx0jFPXN0AlSvceL1R8rkxn42mkJSCZhuq5n6HDfToH+GCUB
d/KW70viKcmJPMSsLgQ34uQbx2tPDsimbqs99VsGNXP43uwOxZSnrDd/kL2Nd6Zc4+Zi8+EuqwgO
h59eQl42nd+vTBPSrJv3dTZnGlCxRqsvrn35Cj0lbqcmtx8Hu+wXHWCatczyyXxf0njn2HfgbhW5
QMOpgqNpBg+3XCDwt3ItJ7VhqqUIaTtnAtDZbxNaMV2uYQ9muQYK2axvi3y8ih2zmYm5rU7FXmgS
beLSa49V6n+KwE3vrr0i746GHplwC4jRyOHrUySs2ogRaZNNRg3kSPFuBlmHqmdLIx9/HpbelZgC
iayL8oby5bqqtMkVpEsUutUhTGOAmh8vLC/laGOiigk631kL4XXTcLpDKN6Vr/gqIBKiIyBbaaxp
+ruc+Hp4sHYcDdM1+5UcBdboLluwdZRoMCJttgP9PqBC+hDfChQUbIRXoxx/XzyCDWrm6CsdhyB5
pfAXXC5oWgQ9/HsKd9uT76blU5vDo6QpgnMgz4Ae9uXzPIOrvQ6OQrDMV4MN9U/FU2vlwwUS0JUc
lIv5A8px5Flh7xWruSgLQRqcvMpBOclXKLxV6k8t5E47mdXycodgH2Vjnye0hva/ZbT6xrrape8t
+v7h/9Ma7T++Nzd59WG/BeKlPXOd69qyd30fOgWHXXaOKtQe2ITVDzIKM9jNwx9Ms+tGpHP65kG6
Uhr7IE2yJyM3HF//NFGuJVf+mJj11MP9YS25zIfXbXnpalnVdflf1wIvG93/apIT5Voff1A/G1/c
SuwpRYzpwyw9Ze/jL/jDev/2afxhrT/8Uf/2AcGNDXWBHX61+2JrtY55VloorH0vzzZ2YAZruYFU
est7SPK/5Ji0WIViLu1wcIDcsh3tk7o4orT2LHszeaqnOp+ErmLYXXeoFWE/xKzDcMnTeOkT3TuW
BNPHhaK2Y7/Sc+owEr6NckRWXF0H2hZGOLatPMyke9pq/8yEU37ekDZCk0YYc9G4I6CxWeuphbBV
tDztu0hvvQcnjGgoP9gpWaVD4PePbUzZ05cl+qPSRQ4AwUZWPATOfp0m5ppecSi9cjpKU+gSLaxQ
F9db3X2Qk/SWkwSkB99uphE6uw1M2PZS2uTMrsng5kxKd3OzzeajH4D1cwPUKEU6ypynZ9mTqaqP
nhxTGjgBhKdMHYlelev5+VfPa4qrTx9bRPzQ1GnSfvqCZGa0qpTZPWjA2jljRM8pwoI/2RPkZBHk
So4A2OJTk6k5laHUjwRaE59kg25dcr0K2qJFSgxh8N8HhHNZR+y+LfPrTxOEXXaB9wEfDpPVH9cV
bl6DJEzPT0q+katbkPYHhZRmQcIiA4frqXdzAw6Qe/SEIg0npvdLaY3jTNGX0itqldmGOYYJV6t0
CIza19Ek73b8he52FEuh34LNCVyCKk1srnpwGgfZNGnqHSbAqh3V3f8Y80wh3kLlvN+36rCPcm7c
oFMitlPB7BWgJdVB6IhhvY7JVa6XqQ87dtgirsZp4VSXVCUMlEFXRh2jclPP3bYLnWrRtY1jbxMn
+0F16LC7Do8t3HZKqB77Qnft7RgUglcGEfDrcFsl/nGuDyVEz8iEyvUrD5lQY3T4QVJ/WOhDtEGz
NAUzDce2tFG6+36lmPrULAo1+ZTEg4XyuRbudLUgrBNkmUksbAjPFMeBiaUA72YKSyc8V/X43OWT
tZdeY+YwoVcpkjAHUbEUQLljt2tUGtqlSm3LKWh4DlpG0F0bM83dRUN1C4n6Xwaks6shTGRH6Z0O
4Z+2kDZPL0xoS/ZyDWm5rdZYNmVbrvk6OCCVk1B9URqV6irRBIXiT4vSmb7pkeJvf7LJy3qCsjYZ
k6XseR/TZFcpXPAvTaEsu4YNtENMWlb1UUAqOPq9AMgwRX63RrrpMWTAv9qdNrPW3GW7pd26NSnD
rSb5pRF7TNcq27U1EMHwSQ4iGXsd5BNApi1ovqbNtLzmL3QUC86ie011yK6lzD93YXH4ufvbXJ9R
DW0SRGXD5I7c3vxEslhfVlkX71QjnJ90PdMODs/ohRyVtiFtDgnKMGdpCmbbXKst0mvUnM1PYWh0
535AIlCsJv2zASBZF6sFGFKWHEyvBRzLEantP1sE8LWFTcDnlCGwe7KFbiigM8LHwUj3NiCu5Gga
ADK2Z/JlKzncB3G2iqVR+Pw+79cFE/JRy1Af526VRIqx0czUc8EVtGDMxy5ZX/uBVU3nudxFmpVB
/yZcwJq+u8jkj5W7wdqAlmmpQcFEZExpvoeD626qOGzu48mg1lg0gYEoGwiqiYqnISRWZ1UL3a7M
tznPnU2iu8MGaKnx5lMGuTCbYDq60aDuXTeuF6lLNCjWA5P0bWqdCoIPgsEh+hYIVumiJPU9u8ku
CpRmO+hm8uz53/8P6Mg/uXTGOGzgDviq2vCHgVKyGg4/v+8Q9RkpltK4YqTkVk42JJ9/spNVyFYz
6g53eeEdY9stv8LghzynriUvGtzQK0AoNt+datzqU43GUNrkB4J907ZtdOOsZb6+ynxSq30vGDiQ
FPtKNvoUxvqzChXHQ1dr1KDlrbWRkXnbN0mLdL1/1JxxeHMu19M63ObHwYZMUZ7S5ZyWn90mEkf7
25yiVIY390REbF5ofemf4jSb762I8l+YGXtoePrmSSXiLzrXxqielChoRDaBcVTWlpNeU5RDWPyu
Dqh/SLzyIXCN9qGHVpQUebGTbzQm1E1hb2gt5VsyRwiRm95M97JrQTQiJ0VT2j6VRrmTZph33idp
nLnvuziB4zTVrUNojG9hi4D9FBXhY2X186ZCnmglbbKJUg1twtlIdjcbxBN3hje6RzkrdmGrBAaA
ivM/C/lAK3d6EOrQkmOTje6G2qouedDcbG2q/j33HinCoEQFpA+ydZVBokHcDhoBCuCCe9kn8A53
XkwCDZ1RRCKl0TEziEVuTkYZUSoHC48QI/3HSUUrlR+HWFR6hhmP4oLNhbfKxi+NUXaHwUS0cO1F
yUF2kZXhfGN2L9SWgHbPqvwiGz/X8ktmZGuCOUi0CftcWy3kH8NDaUWVdbTzwtqE4NxcI0GHrdF2
kYUCQxbW+oZSoemL475AM5V+LvM02RGkfDfn8UvndNz9augBHJXIaKY9QlHQ8a1T/b0tun2H0De4
zJ30aPtzW1P60uro8i67see9/9ZA8bizkn495MG26zeO0xh/2cNry72fGOecn/28zr/YeZBBEqff
q8qYr0ftL3U06qNsFPaw16sQBdSVhd4rpIVpexhSkHAQUf58w6094uVoJG3iuo+pzfaXkwPLCVSG
bFRTyj+AIm/zHGH1CkbbtRwsTQPQrxppHXRP817alMAWJTMRdTAudRr3TocMHQpYXzoXgVvkF3mn
eh08ko35UQSK+WX02ENCQY2uVJYDGIjgepITYrXzkIdKoc/tTNBaQasi8OQd06GEZfajOzUBKfy0
ia+jsRyVXatUjtfuh3NEavIhGOIAwhlk4NTIQ7lhCNZUi2nPnW+GBzTT5wXEqtqzi5z9xVOdvRwM
OkxB0y3KsbUfpSlD6LEy8uQoe24LlztTDnmqRiuHOynJMTtQN2GXFvdO3+TpSl5S0TirqXG4jgZx
j+JSpPJgSHhkj3VsUx2R5CBsqq9yf64D9lv2wl73kJynIKvT3Bj4HHzYcnPZhi2hodgvo6Ucyh3N
Gti+zvcptHhLfnvdvg0i6iZ9NOntPvO+kfJfaFpn//AaBHBMwy5IWVUkNz9886puQFcbrvQFYGy+
lCpByrxp73ORQwfItCeA0n8heQBUy5/6i1omVCTmro8OvW+fG5MEdTrk/YNPIenRAJW1kPgqw9b7
o55DGNv6vfEiu3K0zXT92vVhLlqMjVEhoghSotKTeqNENmwR3aA9zIQDEZGK8u+F39whF2q8/ckj
Cy1IGuc+J/9AfDwd3vgARN0+HdnIeLilZwEaDCDKfxuQAfRRe5WT2CSFxnUdPQzfJ1gR+c7WjhVY
I0V6uObpa1kUA1G88NTn8wZSK+PNpDSGEluEY2LRVUbquSCgdEh7/zzJMDLvqWnVnyaNaNMoaX0u
BZey1cCe7NkghxIv61ehJeiWq6D+z76SNv1KzhkEcxVBUmMtbZLIStpu66AEEFAzigskpynor8Y8
lY3qIx2aj2cPXjB7UQUdULZiOColtuuAUhqndLy/TvIHdzgPhhPej+m8i8JaSEqPjbZvvPBzSwVg
tDY0ZdzWCfXf0vk6z0YqZG100CPKlUGp8WoumbYV9TDhOoun8SzdZRN02uuYQdiZqhlVzHwc8o9U
1chhEng12ZV/pNGj+4oMaHa1SWfpJ23yI5DO0J+++10/T9k3xLzbZ3WbJ6fItfJvlEYrlN9G96Ze
2/dhp6HDPU0Eam99eaUXyFJH7lRtZHcMsurdJ1qOGYzjbOv6PRgPtskVuSMTbP3JFk2qhMoqg1N5
OckRaZRNA+gGWSPP2NZ5Mpzqru9P19mG87mEhXGJkBzaE6oefaq7SwMzLQDJWj3OLZ+/NM8koddN
WblXL6L4L12SKqQBEYNWg/Qgvfq4zOFZVqdFXbslMrxps5xt27jYYWZe+sbTKAfm6C1MpjBJe+1l
26FJu6O0y6aE7mXpjWO7JStMmWrUzRtkLyAMbuoENcORrzaMDA83WzJmzUMmGmlrGooapItskjTp
l27iQ0jkBpV9EkqBz1XUwgunNSpsw6N+MMLRWntxMbxOqflaFYb9o0wpT0KO7/O/upaD/aqgGfaD
Iygx3PbdNTAo6rutmgVO/ypcC7Fq/Z+rIiDsIS1ZLC1QDxedAumVU/f5uioL9qbCVkxRu4NIeyIZ
848N2oTmOKFiaAgP6SabqBopA1XKU2X7zsXIwuAwFsnjOBvOJk7Q7kypGj9mVqEdm6qap4W89KbB
Wxpq3q7qzv/HmEENdJTuUwz6kVjAuJXe0vbT7E4wAcSedmgmMmsAscW6qSjo7jV9Q1ZHO9iElN6x
o451XzjQZY1Bf6e60OdT8pM/UsXnk9bQvKXsygFNV+dFZ5TlXtrY4+SPqXbgeNg8OKIDMwSc3whk
oENPV3ohZ6ut9C5V1tJFDmSq8qipHrcg8VJeAVUj7Nib26sj1zpttTEZrq8uJ/kmNURF0E6726tD
sL0YtDq+U73wORz0+Sib2gQvs6gA91ajUGYQAzofAv8VjlCKgjT42p3GQL1OiRvF3nlz+IT+qXps
bIQkKSWEJtBAjgySpDmcx5Ns7M4bT1FBngDlTMJhv9jtKlirUeKgMkgsUobz8tjsD5QNGgsZ+Yv8
rj/4Gc9uI4jT+1EJ7Xtd3IcoxrJ+6vp5762cCFlL6fInv5utJt2gz4KGRiwnm15cuVRKIatmn9D7
GBYWQSrIPOzwKRyi4r6txi/XOIUIVszCI2CjcCdtHx6UcYdPXuC1+yjMINNDxuBiCrVpL8zmL1UL
DFjX9PSUto2yq3qldSkmJTK+AKGJ3qfhuEfH+0t2mpGCdHnl2nZ6hvV5gwZXcX8zyau5iP/uq9DY
/WZ3h6pbKr7xQJE52G2KcshLltwvUXcuQQKddaBhu6mA/Nn26mpZQyWxSa3EutjBYF08iLk2ZuZV
Swhb0ap0UVW49yvo54WLbAASxujtDFs9DSjGMeAV1EvOsFJHMhJqH0YcUXnRG/su1StjpSFtcVJx
ljbpFoKURJ2hcpcylNa3tb2P/Ob594hbVH2ZVb7lMZSQj4A1oIlsZv0VjVl/OaA4/OAJ7lMY+fMj
xa+wNflNsFXVmpqfmQN6Zlo/Ju6nYsvR3t+aLA26e5B+nr6Jm7PrG+pBDrI/VTeRDqUHLL93vWgC
v+G/UV7aExyc8irLUh2ku6DklMMT1BcbJ81encFgV0n4/9DUkAoAX8zt90uv/kzWF3UAISiDdGmw
jaoBLRo+L61vkle3C+ytGxne1iCC/OJq6dmpg/6bV3JMzZpkvFQIvB58F/kLh8rjb8FajgeQ2a2c
ubUOBQkHsk0wUoJSGCiitGBybj/n/dSjXU6smycjpt5u3gdvbr4yUpEaJs1SutwGKMguZ7W7S5Uo
Prg+rA+gCuPDrSttthiQV7LJ/BkwBBBiwqOR0a4K2f/NaZjrBz+r8wOhlODRT6O/1AnOUNmbxWmf
Sgot7+cHaRn6Xj1EsfdJDl2dYg568dSkq9ucyMjD5VAHBLXEqrKJtWZPzjw6yZ5qe/bJ1wrEyHkN
aSIp4ewQynrLnGbbksk816KRV5bY0JHPMq8D7uhTDT0nn8C+6QTqavscmaFzRpWt3VOsBNXOL9Mn
NLBWTj4hHSt8r9Ndw7iEsIjfva/moLsYxWBAjACx1ipCU2FVNMiU+EL3Spnmdxksxc20n7oklJ5H
qA6jHJEnNzDnVa7+MGNVu89IJh1nYpzzqnALbWXxIFtLSI7XWP4pn6f3ojFRJuL67tsc+ukx4Qi+
5b4n6jyoh066gk1iU3yTPdmkDiyZC3k5+T3oMD1ECsBVjjcXeRXrYYZm6gxBsYZgaTU3/0PZeS3J
jSvd+okYQW9uy3ZVtZM3N4wZaYbeez79+ZiUxJ4ezR/73CCARAIslapJMHPlWp9NpbXepZO7m2rX
eGMvoz5MnT1kEMDAlmHdKhaqqcND3o/NHjaf6pRxhIjBr6OWypPPu9SWxbjJFIDMdv8Yma3zZgwi
56ni/ro6e7yE3dwk+ZbIZBI5b3gJSRH8qt71fvQxcVBx2qlJB7oAmmzhy56WkXBjC5t2zq+Aeoo8
I+0CxzI/5eCwLhOfLFR/u2xh03ZynzdfS79Uvu7xotsCm/drHarNpaubCij93Lp7aZNpcXc0bsde
7ukH8ZbGD0C3r2N464jHdAXHhmUzaRxKZUBOkL9AKO0aOV3y4FJucudMQOCWkaEkCTgFesHSTGQw
eH6NZH9C6j0hB8C4OfaEV18MYxiwKEmPHUCZ//CTFTlUVzzpuDlWjm/dlGJR55oRAKZEicIi86SE
5niPaPl4r2shv7hfwzzMlRzQqx3vgEf2q6O3TIsPDMhZB1z45xrLN61jOiFi0apQ2u5kS/SVKr8q
nhCh8Z5aXX1vQ95xtVHTeZJmamJ4KvXkAiKR/3Cx9WaGJlzHc+GFsfH09yFRoSuMWr9fC/b2oEDk
kESPcaOWh5najA9OmEOVgdCXb9XKB2pqH/rOmp/LMufcMkU+cK0M6kxKKO0hs2HISps30JjUl2oc
inPnxNr7utS/iweViDfSaNnnMPP6I2oKxs3OwoZIg+2Yd7XvNXe/pTVZGU76hQSlJqeY7xyQ4y9I
UWTmBQ2K7TSE20OP58c/HecY+pfKi6E1II9zjlvrT2VhK5HGXZhKtqH0+qajWgGZ6Ff2zdejJvuM
aPWfYoqIsZMLFwaUX9vp+gDkE4JHsef+8NiMHVrKTak9t9QEH5rCT44ypARNe85Qt6EIs/pjM0mv
HieUyDkdh0itIXpTzHzfgFfOZearz+ICXwe3AN7u9jKUCTXjkeAqxkE2N6bsnKEZDMwvVy5RHD9b
i3w90kvjY+XmIO+WhhtbckAeWDuoVVvqO5kWR2Mqr/kI02LoBF+nMEE9TDRYHbe6U72JSBWSe9Oi
wFqJ5F6W+T2VSQt0bwyt8b4rw88NWaUHC3Tse78Mg4MxD9ldFc/9+2ic7HOROflBZnNkCR701P9D
Jituj/eaEv2hwVjzpCt2/GQuzcBLGbd/u4RW6OeE9MZ6yu/iib9tGXozUn3SC0fFvp95nsomaPMA
35etujk8o/UQ3oMusB66+HOZT8HNhdflZi+N9H5n+53LmHZUFsbz4f9eOnbwOuS6fhT1g00YYRtK
b9VJkGkZE7/+oZWQ/eptE5la9wgQaxqMx/hte8XqBG+aC91zOBoWWkOqW1zCvgDNBo/0flTnjDOb
FSt33VxlN0hVs5v05mUGqa6T6YDh9jS7OWgqymOV00E2kOep/kil2RKQy+rEuUebAp2+Mn87adN7
hQTil8TRjOOQLHWrA0OC8bsu9SoK7frgBhdOckChyXubz9a5hS/oVi9NnOVTeZGxNajQD3X6cIoG
Pbo4MhQnLbR9GIAX/7VbN/lHw06mi6ZV5PrS0icPPyQOcAMEeTjVQLlQNRmirZZ/G5eRmDY/GVqd
le4Vuy9vZeZemtLqPgJY7O+UaCkwasz+iw7m3eUg8scACvTYqrWyUIIYb/nev3mogfyRtQXPinBM
n8k17dS8CZ9nx19q6fU830PJMR+CIL5fs6btkiGVdGdccPwfYf2SkdgDXtF21CwV+8ZwtL1hQzEc
JP70rlCb+Ua9Lvzdqvc5jsbkCUiHdZuQut4hitV+JLgQkb4NMnKwDBPoWE41VSBg4FNzb7mTcUql
CktVKaLMs/Yum0L/UWzSyzLtU2B6iKaGgIqd5dFjLU1leu6T5Y8f02zIr5sdMcvhXvHdszjAMjtc
eh19O7NWvDeBD6gwhv2eQGEw7NxmQMNyKaptozBBHED5QkH5E5RcpnOYy8i+15ARIMvgzyceGOFB
CJbLwqh3akgBkzW3+ofJB5shw2227932XoYyK0O1pdqmK+wk/psaioqqidy/sxR9PoQ5RZ2umw3Q
ZuQxipWUfBaR8ecYufWTlnfJp/5uHObik62ZylHlmMyj9dvsgB8S5gnAqdQjmfNpo6ZoSQZc9QFc
+TAFsFugTVaiQIgCiOO11sqAkQYDxHVBjNauMGCEdW1x7Bxm5B5gybBS7n9BaD6PsRdSjku1eGCV
0QfwWhDtLrYgCEb4t3/OSk9sha9QAeFQ+pjohc/XrA/7aZzHk4uEG6xiAYqfdThHKCwqjN3vvYl0
VGjONbJqrX5pO+3k+2bf7sSWUbvUwv7k1auPGDVL0y89jq/sQ+3A9IgQXlXtesRjz8ZCI1A28xv4
O6Fu9DMVqSYnfAA8lBwDVOH3SpBGD3ajkDVXDS26tklEgDGv+1Oeqem7OS/snUp+4k9PiY4+5GF/
e47x0I5eDM7ANHmEcIXKpeic3GR7F5NEfIj1It33bZgfkJdHQbVMSus8kdkxOShfpzQCQWYvzz6X
X8SVynaEtt3pcXCz/G6KjGQedtTwDLxlmcpT3LbK0+iEn6M8RnhmGYk9zBP7GvPmij5egS6oZ8Vv
ATMkMFKiVa+NYGjmpuqTfeS+N+Cwea7z/jFQLe0urFCaTayal2fpvmjC4lPu8d68maaZkydwMWcp
bbghlj0/NSH3FjdWhrOlRl18DN3pTQMXxDVeZsWFdysCfGoIJqED59y6zgUFikdCoJNKcixUKd2Y
38NNRDKtPXGzVN6YgeK/QfYJSIiufZWR2LMqMmFcdfw9IhL+6mb1Y79Xq7w/i19fNf5TT20zN3P3
nWmhqxmHmXYyJ7/8HE/dqSDD/meooB9gR+b8qHhe/UD1sLKX1/ukd3cJv8YvzUJWb6BydO3SrLtR
e/I5UJAeyszR+KOI1UsjqdN0hgAaZsjvbZSSnfKr4KMWm9phAtbzlHRWdzf3pYkCZwRf8mh8aEwT
Gi8Rv0QwJr62ID12a67Am4iEvR73y7xiLrmZJCEOJuuBL9vHcvazi+SdIy19dHkrueVawoPF7nz9
XNeklzongpvMHYPrmm7SAv2dTSXypa062znYUDKdjcpGNqUagO5pQ3ZAkRL5SQ5kRBnbAsCmbnw2
Y+MyKFn8vTcIcrVBlryvlWA6BwAyL1k8B4fS4uVC1B5MAsycxBGXucpYejn51B9GGUuDlHN8BM/z
VFFwPhWmW6/AKbNUi4OixfEhHxd+rsl9gmbJhxyyb0FFjMl8HZZGetJ4BsLJdhz2u1UvttIIWnbI
3IiM60Dt1qr92jbcyHNn4a2DuGAUloJfts1NVol92QOogAtUsDuVyxEm69CGUkUmSsbSrOPQblCZ
TNpvwrVewQuR7/SF82rlXuc4ctX5An8Y+ertq1/1fHcTYoegXaZDivTDwZzC4amvmwG9KXpIbPDm
b3TKUWxBpaLukKvTBNd0NJw3R/H2wuJb3iT55ZWdSNNDZfbmOfDm58IuvzZa3vJyHBgfnDL/WoxJ
hGaMKBB6iALFwXiGXFN/IjtmHZQwMt6DJwAFAb/Veeg19RR0MSoz5Be+Si+nkHztbbZysxkNlHaW
grZsV2pvvGR8DOy6+eT55Pp7B20zGULGgnJtEkOnllnNJ0AUCzdo1j/K0PABRSXuR6/NyicCeN9l
TW3Y3MNq1z6IE3SMMco83O5k2GjduwzAfaiXymM76vFzPKkZMInms4ykyZvcBwlomHeB0nvX3DW9
a7o0HjlFHiz9mSIFEviEuU5eXC7AE017by7iTa6RJnuZzUPVeswD9Y2M1gWPqdv070MvK47IlQ1H
ExGz5w5Izimj2nnywydARg+KGnvnGmT/U7k0+hyFdxDuFbvR7hJrR9CzfDLUeLw0vfpZdDbEVOWe
d0k146tdpcVhMiOILbOqAt6nDo+ppt03JPDfian3J2hEXTe8em0aASe5p24k0Y+uWjVXaaC5t8+8
S0OTksdXty4/DbXan0AJNStJPcwCkNRP2Ye81DzoUuGtl4YHV3cMYMHnvvHTVtboDJeJfpFF87JS
JkuWD5n/r+WkS+oDsUhek2MULtsYTWNpXBUg164K52aX8R8OfQMzoN5QYnW6gKnVQcwO0c1eBz8p
9QSdheKQD+MFL6E/ObdeTfQBtdIu1PVD1iBiJm8YcxNV/b28fMh7xmxULnciu99NLXG1Mkt2kZVP
z5VTU/SX6wS8bQqHd0hQhw9Wmd+1kxOhO+73n+qZE9GaSixmioatVDE+2RxeQrO0PuSUgT9NuvKX
mNWZQCBwCeM4m+N01PIwPqhLDD+H7euOYtEviJIDrwmXWP82gVbVFxmJXaTApSerYGX+IqNJkgFL
s01Cg7IPpvYOXc7hSmn0cG2D4EdP68aXQ68fiNDH0Vu3nh0PvQCgRciUfA7rqbqkfj89l/17clg9
ikfLic6OgIfN1czjd3J5mtnN+6bMoaEm8Fhf4iogFVkYw6kDlMOTyYyvlKlewB8EtwEm0V2LKvBz
0fmfXQotP4OUnM4UpfCH13oRXP56u0MpIqQ0MWk/VkA6yJtGn93Cm25jGLYAl1nlwVNw6F2AtFMU
vjfQtDhM+tjf5rEg57X01KXZbNswrXOv3G1j1rtmru9m/UPZ5O1TopQlj/sq+9aMqJma0/iVYFZ8
LCwXsI2acLDjTz7tFJNjK4CDuAn690kLsq7LYMRbZxG+fZvZ3k4mxaQN0WOSWtmjD4gJTVUrrqsz
Re55/UZx23anG5AFugMpUmkccIVIBztcc6r+jkGqfgO49r5R2+FDUQC7GWOnPTu6UV/9hXarjL/P
rp18jB0v4LE3LziZyvhkzN1wzozcO7ZaHB09COwO/ewEz3VxaJAEfLIbLyFlZk/aKVHafN9NWfjs
dDlGtY8/VaNSEMZjgTRaaipXBAXeLP+R+TGPeZbVdX719uDplPAtNIzFecjaPwJARpAvmufGXX7W
ksKS5tfELL/+0v+Z5Yo5YN1mVkhqa07V+q53re/r075sym9cJ7kMGhg1Cjv+Oazya1uZDeSNOVXN
jlJbD9bSSC9xQ+vBmzL1AP2MtU+HOZ13Ytwceze7q0NQlmJ/4eJB/XwGO/ldjXULcmG2euHSa3Dy
13amn7aZwCSDMs7cYtt07nYEnyGvHcu7sUC3XUZGP7nFYZ0wTHwW4e0GRNeFG358P6nndpW3BE+N
6GUHO0cMh7EYYZ6iC9PTeD9G9+tIJiJz+gRJBtAt6Ls45ifdX0Vyc+yq/h46NUGn2BnfOoM2nH0/
si6T6RZPPjevA5TF4VfDaS6yJo2rN0lZ8fcG3W7qJ39V3dSTKPf7t4nhfs+JpdzEZBFdfXRt9yKj
CRGKt74NDVDTW9GxGpv4DUKo4HDVN3rd+0eN/OxBhjanyp1iGMklWmTmowcO6NabZOmPQ67ctNY8
K6N/zIw6+jTEs3O1moG/+rLv9l6gWVdyxoiymGMIp53CSbWrkExJqluv1eRfE/fJh1Li6hV9fi3b
+mTB3H3xMwQmVM0vLxr8gvuiR3sbGhNkPaB0nby7xo4+TqZTH7MlqQl+tkVyznUWwfKoBVnjI9y0
vERJMy9vSNtwswXN01Qm4TqnLV7/6fpqeeWR0yzDJZ4S3jzFeXQ8xeUOTgAsOU6xmd/Hc1jcSy8v
DHL4MgZfVtzzbj3fnBxZOtz81gM1uE2ua2Gkv2iW8sdABX0fJN+0odUA90/JU1C50a0OYRFtMzv/
BNjySd4CoNn77PBT+xDFOQDXIPYvEBG09zU6VQctnfpPU8DdHaa56sGflP5TbgW7rh/sDz1UfU9d
P30RL8NsvLvYgYVOhhYv1QeXcp6LDPsE8JCjlW8mp6WKcfJWL9Kt9cluQ5TCICyLiTpe7NaMH/Mq
iI7KXFgfOJSB+SzH/K+xes8j0/rbjacPVe3Wn+sI3jOlzNJ1tTqqxoXwTfzIMfPH6lqPUu7TQbGs
zlLICSJ7Z87lpyTP4vcUKyMnn8XWqbZ4IGUzrKLULv9ZdhT/O1VvPWpwTj4kUGQDqGOi4S9SzYPi
62ypJiydZX113Nq7G8eE6qhU1w/VZPZPadcr54W9lgBAUt7bSaGePAAibzLPN1DE1f1PTlJ/A4VV
/RUCe1/ZeUaV3FZnRFcjmBZalYIzsl1Pw60fneGm8AZFIni+yMgCuwXjcFDG1W7zWcfrXGYk402m
Gk2DeiaEIECGq5Ps4pfwIzQDiid+jza4NPw1hY/2+KS4Uf4gg80cAk14DGfYJZrM1c+vJsQZ7Tf9
MHqVs3eXLR2rylSyUVF4qZO4R9pYbyNjz9PkAU1J62NQxM19FFCxMxGH/JgaVXVnGz1Es8usB6XX
sYxn7yyzUVu7u4D7xE1mG8dFkMjVnxuvIz0dFsld4vCjKRG4TRo9hFD+1FqQ8gANCp2j11JNmid5
fx+U9YMHwVWw74xSf/I9oCBV9KbTtIhgB02C0GUMu+Xj6pVb5RuCg84tyhuKt2cFWkylMeKLOMta
XoIg7m9N87TtYpDEOg69bh9sJD4CbkVhfkZrotyTAWwfyLWCP1pCTPOQukdk2uujD5HBOwet2ucp
6I+k7+HtmywyYOng6hdxVnjVuxoqLHol9IX3fkkBNXwZ31unCi9bvYWclBe7afPdi307PP+yZ0NX
37zYvTNRvLhJMzchaZzfDAMz1nnpcbPd6me1BuRHi+O8dV8s3IyxW+pH0HbZTjZXC9hbKtQsDlsG
gdcqex+PcbbfUhCv5Zt/PxZ/yVasyQwZq5l5ofrevRRRQNoXic/dsIhnWV3j1edpdNqdNgBW0cjl
PviJRrmXdMUp2Y1BroMsrtObzYseZeA/CPWCjzr4on/x58EKP1KwYyHaAwXbaSPQ21aKjYL9+VSM
/OHKRK3WqCB6hXYpOO0+dZHzQdBbddLweLDMdSRzv0Yyt3gK7AvW1NVTqj9/edZRZh9BWHhHqclF
8OluaqLxSepvjXSoTp4RegeZtLMsewsplsytzSL2aujQpUqpru33/YNvR+9kUtYkDhJHuWfmN8tw
v3JzfdclhgKwv/nRcLQjSN48iDlXfFslHq2pu9hvm5O46YUB1ZDMwzY8nFqEtzk6QVb+z4DM6/GL
AI1MyThfQjm9SH6/mJcu5R7+D450q4VijFBUBV8ljPLkpWKL15lIsyGX6bMb2lZEU6TrRRkJKnVa
oLmkv53WbmFbIeOOLGutL/TjvwiEhEpoG5oLF9HGQKRogKnSJHT24iLOoNl8MIP+dJCybgOttWfD
/LaW58lILb9tVdqS3wmK7ys3ofXDW0q2/7H+lYU91vo/2ZG0Qqe50GCovXuKnNYB2mA4gBXodUnk
PvToCeZBml03+1BZ3bwb9G44GWoy7jbnbQNt2WVZS/wkA0Hxc+Pc69ydqRLlzJzMf0Q2oNyTzaLI
exnm7QgYc+ll3qTe1XbyF5VuKAmILYX1HqxwiJJsEA0Jiilh8Bh0pvo2RXdrx0s8vP1Vor2tl4lQ
re7rZSQerjnphzT3IcJaFkhDSmNXduSy+zF193Xaj2sQxG70D0mALnlRhiWIg0zvj2plVAdXRdd7
B1YHrkSvvpCkIMRb6OOp9yuAWcJNs3b5buKV2Uaoa16z2IjxFdON0NvYFDPti45CtXYflNRjwQvZ
cmMpjIUj8edodmd7ODgBRQQhGcf1vpI25pFXS+sqt5Df0Xl68dTuWwCZB7npvLoHiW0mxXTno+Um
I1zLu84GXjAdnFBPdi94QGX1PD0bIJbuxft3m8J0q+2SqffWe2UjN0RxTBYyUaoCrjAcPSCpS02e
kzxuAPvFVCymNYa+DENlSB7VDEJJP4pbyuOT9n5qm+9rfk/L57tO060nSe+ZPEsOsBLyLp6DcyaN
4j3NCx4pm8Cp5doHsWxm2+y8U0ztAOxIuEqTtdMfs6q4ZwHgJ8v/vYqmx1GGAtyXnjQrPD8NKqL/
6I+/sCHe+KFWTI3zYFA+whzGQcDm9y/DsEhPa9D/13DNETiUw54DdYSMseV/bTKV+K00Vmg2sIug
0pAuQnpisynUMb06eZRRaKBlTO3xhUIK/9Erxpi/FQrKOQIL8SaPffVmGJRkyY/q19BJO//QQwa1
R9k7fJLGmILoKQkICReObp1eTeRpmJ1Cg7zXq4kB9hNCGGQxfu2kUL2080YEvyQ+JQEtu2mvJNzn
q4wyiQNIHMtlIiYBcymGb6nuVw/SEFmp154MA7X7VijAYV7ZZZiZavWAGjuFcAPI7d+tr6ci3k8J
ER1gQ8F+OYZ8c3xEXcZ0+pKhNXPUdDifKL5OnzUn/589XB/BmcIansvARfTPBJ+C9k9/6pt2uPq6
uivzllqveExJsddwjJoLb4I0Vm0Zt7q1DirVDatJ7JDF9qyjsrzWlPJ+HW7L7NL67HcGBS7/XKYt
vAvwxicAPi3YvX5dZ/MrzKA8DmQz9jIrE43mPrsAJy8bZWsx2GSps/i6MrsuQ6vyo+t6JxLK1mDh
d+W1dZ3IpMBMbDLreya0v+XeQ0EDFGOFpmioP9R2qz3UWWtMu7mCXQwO3D1SF9iWCR3u1WknY63X
wnM2IsZd9QSPDzIvW5iqauxrN6aicFkozVik0bTQ3XwO56LmMcJmMrHuuI7LvcYB5mhUo3fR2jF4
a7v+e7cc0i+FicCiPo4FCKoo/TIhu6yRbCEOGcX33AvJ0SIUcMrUMj1XRdDsi3ZUbsi62J9mCNAX
8kyYcRXoio2PnZm/GR2AqXoUoy2QVvPFzatoJzZp/FBtn02oaVsoBVa7ZvvfvIEkoThoU3twLdei
AIUwkiuxpCKkUGuRRt9s0iPwTyxJAK0ythZH37V+OL5Cur5aLM6yq06w8ILY2VnCdfkWoJuyP4Z+
jCmWJtAskxLCk+HPuTXat3mk2h9jBbRd3DezLGRO9tvm/r3foObkEoz8rJnuj8CoREdlmKhOFByk
67fOyW/88DICRa1OWxj1d+u2WUt1Xy6zxoS3F5lua4MSN+n6ZjQeXfIfu7J2ie5TmlrfT0sD/0F9
H5UlRhmbCXEFcJjFSXxkenOU4drYCoJnoXEaiZkS1KbRgyJae1CL/8v2v/qFAcr0HEzPsl3Qut9n
x3JPIFqyh67h4LCTrjQmQMJCyxBhs73sYbNLT2xz7XP+zoI7Mb1eLy5tZEPfT/qShBzX2NZKb5BL
cpzapbGp3izeOUiFwV3nTvOhMlJeFYAGQmFCD+CKV+ykKw1ZBThWIA8ultnN/ltn2cZbAGQyve36
nzY9MMKdGoGF25xlrawoDC27Wv03DqGqsofyZr4hI7fjTbS/6gIBQ8d+vqWlNpcX6YqPzlP+YFUg
cOoBcQVKcFP1tk4jDLajgLY4LkXZV2fwjWulay+b4p9DmX1l25bJLuLyypZ2iC1acQY70XIN1aeS
fPe7a25bK25dHOEuGHbOwoJhKcZdkMG4XrVu/gjKY6FSWPBi1ayvEy9ti0/XWHdNM7qQgC5ui0l2
kt4yqYUjTDqIJvUJIaCh9whMJ3YbLUy0ya2K9eZHNw3GGSrscsk1GiE1pA1qu60KvbiqTND3h4Wi
AdvJHV63x3E620b6JyzTzBg1J2VraX54NqFCUVFYH9c1Mu+YOczOC2OefD4lmm3Kelobmpl/f3CZ
hR3RhhiUf5E05rRwjpgAK8DzM7OOt3/xtuPrmVSJs10MHvgEY3V7qxsHOtoBlW/pxaWilzsZr12x
znZslrvNH93H760VpyeZFfvqIuN6QIxiv3aX3alXaG+jG1+maYyuqEgHh8D1q8O4hDz60aOIUJEY
R63pCA2TyJOZru4hNVwiIDKErXG6uClH8cVeRFSTwJx5rLTBum2N5Vug1fvkE2CY4PzK/p9DIO7W
TZaKi8f6EADbun6zK54Df4ROlewwJ9BiR2bPb8Cx6nNd98Bp9RDlK+revUPEN3h4YdRIPdylJiTj
4oN4VPxkLI1ObvEhGCtePxfVrMVkK656C5L8vN7P3coiX0TGab/dtqHjatZ7vtjWp4F0PUopD1Os
xPtXD4e54GVOK/rqIOrtBheAD6Cydx5Z4Su8UCOHinkk54Osu8V5MT/IGFSBuyu6JD7Gy7TYXkyL
+6gG5TmNx68ymzegV0rYRIWbKV9Im6QHrhNdOah5YGiakZ/c6xHlMzwli4RTE6U+O3GTRhidqCXL
966ph4dU0UCCUhGCZIemBDfpzboe3MhvLeSly8yLbuHmMTBfWSULlMBsdo1KuXbsUOxgLoUTC93M
2hPbnEX+daT0/JU9XBZsq8rRyCgiS+GN/+eEuGxrJ3Ij5AX68rhdbLDK+I4i5K+C+WnUJQ1nD58F
H0Shy4AG12JTi/mzeMyCGfrl95822SBcUEbEdF/sKQumFHaPSYvRuIIOjWPf/L5VpwHSQvVvqZJG
IcU/9ckwn9SwjD77MDjsSo3oMoGHHPBAeGjyJP6sBIF5DbvGJhYQKx/64pOXLkoEvDwsbcjxyF8a
6hD+UpvUOMpo9XHIK1p7MWyNLQtlTKL/x+ptWmzr5puPkvjuepnNFsPHcFYo5heTVbeaf1wvi+il
mu/WvkymStffTcj+KqWDAFngddrNWELE0pMGtZ+vKPDMJ7EPdvHT78WSf3V/LVr9Zan1z323y7zw
kSu2nvWVVBUw2uXjvNj7t0vW1WMXBJQovtMdwFeKMr7Paz14CMnR7d1ML7/Am0MC3dase3PM7fcU
Wd+JPfcV6tXd0T0g2AMW6OuArAlVwwCrHV7YF2aV8osfu8+VCzEudA7No1qhFix2u+nQ/C2H4WY1
71LHSA5KHqtXaVzEPq9RNg7Z7vVYpjbPbTqB5OPHms1n3WMbi7tjROOPjbfl25bBdt0X7lUSuPuQ
CoZ9oI8Oai2xS72nkR8Cu7FgLccmTTnZznVwqw6lyMUoY+nVy4z0Qg1Nq9drZEYas+2g6djG/72l
+KDMAppIJVyyrduuum3z4qryUV75rNOz7fUXEm9ohHb6NbV1/WryqmXspduqup2hFlg42eogXvni
JfPbUHqVquhX6UmzrhNvXxsPZtcYd7JMTA2EG7wK/1oiRqexalB26BqqgDA9JSTktDTSEySm9Aqr
0q7bcPUuBbi5rfFlj3Xute+2n2y1Dbflzmycq74OwF2DD93cAt0mi++Y/X4CTlPsBqKlpOKGJrr5
sVJC9N1r0c1eGjFq0VgVO1hvYdkXg040+ZSb/dcXK7c14HSMH47r/i92LqlSvAFNMYC4jJ/bgNRW
41TP/DkXD9QUFw9ZzWNyt41z/kiJG0bKabO98JEdUOtZdxAXTyAa0pVm9gHLclfxUUDhAmnT/YXe
b3V22yZ9IKtHodBSBCjDXpvn9kDSMX0wap72Y3aRgbZYJsfleCt+lHtn1CIaCgzI5cQxmWkVWBVs
m7q7awu1eBgjQtWDNVr77YNLb/308lmW8IWbGvfbh33x4f0cKGUctdb+hXFqqqo75Nl5Gib9Xkfk
p8nHoSpP1NH6B7Kf0y2rOwRzpSsNgOjpVmxGGcvMroyN8bY5vVojw3UhnNjT6ihGwwjKavdi+Qvr
q03W9YHWEZJR+8861I1nY6npSWYwGtKYC2jQggZonShFjLOGwOiFURzbxfZqYrOJy7Z/mGrHdqaq
oHTcHLAEjV3PPxpqkQMEyZcxof6ZoiUkrP0qK1afKeuBbmzuEFWOh9bWkr0u57Tfntao5wu4m08U
3CznPDnGdd0/KDq3IcVw1oXgvW3eDTkSFzUpHNS1/YTfgs1q6QZDy9GwL6E5zet09SGGmSAz+tNb
eusSE3rvZrd4N2n8w/v1jlFWlWhDU3IpPm6SVVT8LVtCND1ShNd+8OyOwrBcAxIb1RAJB70zIy9a
euHj3HXzXk+pMA0N2FR3SVbM9/0UWNaJSEtLoNakuCKw0Z4fUZy7z7oQL7VuSVUO/cd1E5lpc6u7
5sa4sESysVxDJsrsiwnbDoRhyy7RotI3pdUltkcIDpam94wEZBzI7QaRhXYnxhddrek0rD6VM5pK
dH5ZUxTFj9UJb2IQA/YWcgKL0RgfOe5pN3GTyR/rl2XbRU100+7aILnJonW9eL/avm/hiEbd4ARQ
kGx6Npf6FQlcnij/bEgm6NfaQuBaJqrM/en9fy+RWRBQJk8dWbP2ZbsXO63WMTFvttNrZ2O5kRdp
y429We7xMpbe1mw2R54AMrOu2aasZaPJK10wQNlus/9uG7H9Dy4vLve7bdwUltWhS/6WyRfOv+/+
bovXK1V5mom1HlJ07ocu5cf084v57y/qxSWHmkrZ3C2dXZ7CuELlc3e1ENRIYS6ETsL+1VCHgnEb
i+fUEzbZSVeWy3SkQ++/bidjmZbedoltnxf7vrqi+LyyvbqU1pXOyapheFg+5/YR/vOS4rJ+QFny
4urb5dZ//6tLNWTq4RhQGzOIdoZiVneIFNs3e4k3zOrYX2xrgDyC0dYYkUZ5lIzFuf21Qu0jZv65
bvVWZ8Lwp3V+tYiXY/Tr7oGeF/WOlwQwIKiFHdefcqBx+pGuNMVyOKmWRpffiIxnOSJt8+DswqOe
Ijz+eo+ijZrwJNZaKyx7vy2S3rqTbPpi/x4AjI0K1t6oHLCEMdkpaSpb+9H7v21aFUK8KT7G6P9P
S/7XrV/5vRr+f33KV2tfDbetVDT89lGkqgc7Dk4Euil3VnvIsTKLpwXk1AU0bfkOBDAM2l5Mbbx0
xSeBm+puHrz3cwLp1a6fUlLay2JpbAsx4aaB9mmzrbuSi+5RqtLdg+ylBI6OgJFcocn/JiSVH/II
sYfl9ChNs5zvViQwx7AaHI7+l9i6ZaKKOfMcLOtPjs3WLTYiCnKJaW6FvvYS263n3ieLBEfEMike
qgR4GzhM7m0mxE0mpCfMyrLqn1uuZcS/JoYun8/GkH2DH4WA7tJoidqcmsb+DO0/OjhKTmBXJsp8
6KOTFBmsVkMJ03WNzPvVza8QOeoqI3xHvFW5jEo/LdTCsEeFlnNOYLU4Q5iU3XcErO4DpSImmWY7
wHb8lsUms1TV/XAR2zo9OF5y9Adb34mPNynIrm6byZptKAvnufyzSVL3JPZEJQjVGYC8h9gBoWh4
afdokS7ryrn8f5Rd2ZbbuJL8Ip5DEFxfSe1LqVy2y8sLj9vdFyTBfSe/fgLJclGt6+6ZecEBMhOQ
apEIJCIjzjpI159cIMmeyC6aob9oYOt+sJNTt1wIssWQn1on1E5vMUXVamwaFJxslkC1qGNZJ11E
YAT++53Rel30cI9EQ9cEyy0wXyDmxf3SGrteNz0sZ2X5DVqE7T7qy+oMqeYK2ku/eqMtwBYFMaRP
dpWFO/JS3BpyZ2uxDXYhI8xHZqKetdF2htGHy1BvhXUjh100GZjE82lHw9XBK/M4pIa4rCbdSeaL
C0lHXIv6smDuiRJg1KOGElWeylZRb3U8xAnTnUHwqQIp5mHKusy6KjYoES4AoxJFBlROzl2t3JEe
8wDqrGtpMxAYDRCGN0IQUgB2d+sqI0XGIR92WueZJ1kBoGMUKL/yqUsNNDqAS31vKBBopDfbOq+o
ISxT12MUkC3XcCvmr+51LdRW//LQOsAfFKcyPtZ4BJypCRUswXbTtyHZDG7Uu2KY/sMmbtWgUUMI
Oda439nep/177PKKSHvjAateF9J13cZrYndHtO4iK9tLmYufNCL2d1Sl3Gzw+YGhErzvGU6POInr
0UIUL1GE8Ixq92U2xQsG9KiuWeOJJlRVEh+rpAU3ibTnj+kMXTsnLfeQsJMfQtTT3uLQQD4cFUrf
wFfLg0Y0eFvQ0/ns1qAGGHL2TUp32vUmWKooDCcDvyjG+ovZtB1wVhtm9ZDbfq/XoYvmIp6QuCTj
EPFfd8l318rAC4uNnulVQEF3nv/q4pxzDBtbHC0IrVyo4e89gzVx6wMwDQ1XAdiFcrDBaFPwUr13
nayF4EDp6kELLpPWFzWOmnd+6kaohzhB9j2IDCtqfbJVYsbulML1Cg8/Ms6oUPeNjpUgHsA6S4ze
pfPRGuoKOHcoE169ygMSJTbwv6r4rvLejndA+dgLwRXZFsIraaXhBWUDZKLmgfQKVSIJ9HZR/nrH
kPX/WdTFBbK+aVn0o/cywLfMYfict2lxrkIvgjih6lJT2/hU341l3xVn3Jm1ATSPgUp/DyQHDcsQ
FE0p6hWWehE7HTzUCaqqEQCOEpS/VT80q7K8Y6lI8dpq5KjvmkOohZZJvATmyjNZhoNybBR2XWg2
NS4qTyug8/cz8e1RIK2TgGtyxyBX6i9SJDOJmahmUTiZ0wbJP9I1KR1Uj4FtPEc5EPykVbK4abxo
n1D421Ra5V0hheJBqfFLNuVf4m0HPH+pBW4eVo8nakyr91Be0gBrDWCmzPCrUj670d8C1lCyQSAB
kWvMMlYik2wAs9eyHPB5b7M9y+Dmdgn6xzUfXmIdLm8IBIYjeAY7HUopwzGnI7M6HlOPmoEO0+tY
vrsbdYSu6SS8uqmXqnWoB1YiHK6n9AcotviyPk0j57rUwywariHJDGkFreigNOq1SK4pyIFulPOZ
wAbUc+IYWS3bZN7e1rvrQ4ic7P4NvsAzY9CCZaFW4RnmbjL9JgEzWsIjCx9q1nfg0FCu+1h6leGb
O6qranobFEJLrG9jmjIbtDhqMhmnBBSisRkD3E2Lk/HhzXErM7Z1BeaD2sojvi3jBKTwJrQ0bllj
t6fQS+LhT7KiTAjYcm6hStK003EDCfHWEDfyAZfVnZjZe8dJa6I+A4wKrDensKz4NQYE4tqWoMop
URi9CLhoQEeCegsNSMvAPWsYVxJriUneZYnpIh5BVhVfW4OwoEEdJyfwI/sWUsilzx2jOUOjoTkz
1VuHj26KiVk6QtGJx4DR6rjZe/yeSZL+ixQOBK7V18z6DXP3zZTR95FhidJf/R4vP4O3PtuDK11c
wKQtLtR7GMYpnrlJ283bNA4hr7DGUC8ccMe4Wed4ALia0wTWDyy6zOiw58G8dfaArdy5nA5tO+gn
3PTpIGlotX3jmXsakb1/d6426v1uiDwtiN1W9+9iHmy0/voO1rn/blveFuug6cB1AEwBQ4HSJGVz
KZFLaV7AjcAIoj+RhRrKFSf5GZWy82JeE8BYxIUozFNf1MALsPpEpwQnjVEKCZltX6MTxnoWWQ8X
D2eNFjeBfppjU3l3kLk7uawHm9qN+NnVd2ShxpAp+MrA5+bEOIg9JMOjJKuPeSVRrfsPiXeaQBl6
fLvgawvFDHv6wVOr+ByOIG+jn9esBlyWV1G92NbfD3nfY8m+/k7f7asJaqL13uggEAUyff1spJDr
DZZupYvqSN2hTS8R6GwOo1OPqClSkaNTWVoAjn1ANarwlzUsVRdUGXbAp2JYVopsENCOCoBFM6FR
HFdHZCaVwv0cHnDaT16gV6yBGzntDqPCWJOt4+1WFnV6o5FsrPiaauETjSC9XV6jHrXz3uRcUT3t
XKlnanw6QZ4Zq3rOFWrHb3Y37VEswdICCsp64HzwuI6rHSVBnHVAtw7a1F6YGuIb98U0nPTZgBrS
K7N0P63t7hMzxvCjiHRoKiAobVNo3GjjZ5qSDo64MDlzHKjgBL4HfKvDWG/Ia4bzwe1Q71+A2bH3
WeM6FzApOBc7wYk0TlDOgAGZLdtu7yPI0wEFBmaZsN+uU8mxzqOeYWnFIZPWC41stega9hDLpANR
H8M9PCxpxuwkTYh0VbRldHLtOsdggrEqVGZFIEfNlYmagUH0ngMcsKNYUJmiXoi6oBrG9VTbgHll
3HGetDc3dkAX4UXVB6jYRmEXBa0G3WxLr35IMTNIS3zIoB5m7d3IbXdZCoZDVBZMT9SkYFKCEppE
zrszGrbXpm46DwU7gXfderWL+ij0sHgB1ww+DB2k2GP71U0j69bN7JViNMAAz9oUQTC9Z9br6Hrl
vjUNQKfUCtA/BbC31cKDbum3UczymKsLEWrAVyXBJ8YuOp6jBzINdD/zEAIM/9sMckTWfCkdp4Pm
27vdiHtwOttIQFp6X6OOscitq2vjI1aDgKJPzWazEABQdX9rtAc7NIYLkQA0igkgrXL3MKF2CbyM
ihOAjJkLknPTRWX8ygzA89m5FoxDZ6rQ94ADQrA8LoDpRv2DPFNTql6Y1pUBCRdIsNqZJoJ2BBCq
+jk5FhhecQfkurOBDaVnnFE11YkNdRM1ph65GydyIeFIQQWOkjJlmn9npKB1jlX1EMZ7HOem+NTw
vNiv6z68Vlcn3rHKeDC1sph2ZjJM20l62ISkI6qg8b2I+6DlInTQ2JFD7CsDlgh3+Tgnojt3BT89
jhcXWe8m3HXJRVMtNtVbcCBE/t16d/MbEMK/vSBPtxakAgAaD+e7plGP59Ex+gzgcnjexr+L+WX7
9xATKj3L+v8e54UWMCnLa4J+YOMZ0Mj53VugBQsG5lmehh9546S7NM74wUa+a+vGlhXoOAgDmOc+
lbH1RikcqTKdPs0ZipnAhdX20SFNzQxRqNijMj3qQVwaNUDUlZKjlC3ZW4pwPnbbDxXKQ640YlUf
H/FEAm5MOd8jeGH+NZrDvEEVd3RemTipRzYDaB5Q+Ly7+6r7mJQmzo19O53dQk7nuTWtoAsPokHm
CsVJbedTl7Xx1TV76wBKZhGfoErTorY7Lza1Uq2a4qY7GdzzabQ2phLH+schOfA/CIrMtAfCMFY1
UeChAMnhCKXWhqOKfnDOdp6NV6NvxQkVz+ceO8ebXmbillajsTcHHYeAdxv1NCjWQPT68mDODTfa
shTkSFRTuVRaFu1gB9mIit1lTOWYUDoDglDVcFLkKJpd5GGPDmLq7hhawITjTvpqAJgIPlvVXcZ4
2av1/c4slRRzrBoKSLGxdzLDOq4miiAn2YxSKyFYWTAgz34tS462aqNLnYpXO/mBfBcqw1zh3fjM
wo0W4uTtdZMDHttBD+SQtlsnbTuOunrPedJLVHmNpXehEcXFfZwcQKLlbUBL5+3bsZ9PlZniBQ6Z
1uKyoJkrHU8+7J1SZrlbpnQeUiWpQY6BtWFgmSEUW6KInZOyYmfq2SgtwbesGW9XGznitMBfSVJL
hswZ921pnkxztKE/1YAKfa8Jz34WM7QRfLdIX8PIFWeyQVHBBtAMFaxIYG0cW2fbnkhVHBsJCiO0
GcqmBsih2bgvAi+gY+FDhBpHfBInUC9ca3ePy2ZodM/z9AVabv94UXR3R0Qxd2M5Qu06eJgJzk65
SQsuoHIHWgtAkPOLZshihzJlCeTGLxs5anBBtADkI4YaK66LC2cCSJsxPQxDGFY+D0ECPVGXqa5Z
crCvjyA1VJitpplxRKfu2kgF0UIGFTgtFUNDPoEsoPMAEHL7wfQHN0rxnSCSAHtGHhSpwJ/7veGg
rsI9+fuYetwr5hO4AbBJbIxf7hKKO3HJrUPEeHPSdDQSmHYQU2hdc5rw452otxjJT5FkjNwYVa9L
92E6BcW00hpPy+FTjuXXlxPRTi+QpA9rOZzocox69GehXvR+L7g6/tFGIYXbR2/3gg9T1uFvA9eX
/61bNK4XVGblAtzrsYPmAKEioOMZ0J/JNKvC2VK3IuTd+ge9i6I/JnlqgtD9dozLP/xXkCsjuJ76
N0A2p+LBOrYjgEuwbzou0eRYYh4m5nLXhIlzHuysgdoHdBcEFwdglEf+5X2oSRG3LxozvxthjWId
S0+QdHSBCHO4h/wCml5HtcQyFnkULsYpNkBNO0qkcMIGj8E1PAe/Rb2MtTpBEE1a4o0+MXfuUP3I
6zBopw5y16hw732uCPCXbtVCPMEGJ1EKPsMjjTRcVl0mV7Ie6tvokjHpSxk43hBuxlCrdqBpTDvc
YQ6hFlBRJ5VzUi/Hn29njdDCWx1rKejqXQnOIM9SHnrHKcE/DPnUceyqbaS743PGvBB5fJQE5qEB
tjF7+kLMwUMTWiikU3TCDKQ+DCUsl7oof9nwzYza1g71IEQ2zCPzp9vW5Q6I3uE0Knq0XjXUI9vD
cA3RDKyNihjMMxSP2rrCahNNeunr+RVCyN0FbDOQk1SKI80wxn/EWftp6s3xkw12v13XJ04AxvYC
fDfatwHP2jOIGQEISAqgHxOlEELjtaGY6T3QhMwuqFWSMaiqIvqw1/F4+UBdR5+jD6g4OKLyHRfE
yuspU1w3f+LJn7V1sccmnnsvre1C+g15tKbgBsBOSe3swGYvt1WErDUeNaDaXM7bSSg2UZOhnJiO
13QyxyYJgupv53N1VF983hkF+PVCpkk7AHr4r9sAs9H33Eirw4N9Idpc4x52D0Tr8DCFbF28z1sO
OjqH50bAi2o6gXekxC5SzBNoJPIK2WhlpbGtjIufjGuTxWCnWSIXP4U6NN+ZzPEga2tDNlpoQmUK
JEjVcjSmhe7eA3l0qzaDSYd8MZL3bTMDbaBuL20Fjm7r5q232kIz6zYu03RcDeM8D+ovxIDJUzMD
mnNnpfHioihmJpgQZth0YnuhbbnLvtuul+yNyq0vwB4EhobCYFx8A4NTiWMO2AGNasfRwNhQablP
3VbLdxoT49mFjI0EYOCCU48L9n5sjahJOFPqbqO+oWGYxz33k9r0zrEErF7tlpaNE66qgFEtJieQ
wN5kNiCuuDGpnqlJXS/ejTnowVdbXgCdm4+AEevGjcxG+aWPvO4yNiAQsWfhbmPoewAWOzRXZEGb
KzmoRzbcZIzAkLv4VCHiIcxox3GEsEO/H7T0CQqK9l6oMo6YajnCFCxeTfaCjV+NJX5vz7V0ws22
igWjPT5A+E+nETW0kFqD7NCt64Os6cxNo4XiAg56NqPA1sPdgzW9kA1AMK25UjcsbGiey/zUdFA8
MjPkmamhYZ2DKgWbsD+Wm4LcAZZP3UtUdgtMeLsg+pSBrhjuxpCMNk7LeImlabTKkE94joKvcd70
WvgzNe2vWSfZKxjcy3Olm3EQlVx/7fXR3c9OlWyl2303wWN9yTsw/o3sMx9QNE6DEuRuuK8PP9Oo
AZHWi0zKeee0A9LMKpxsYtQ0UMUkzUHoxScbqBdIz08QnZQs80MIBB5pSGqKYOfK/DxmbzYiiYA2
1Ztt5YyYCuulkE4PZgMG8Esm6nOnuER7xQ9nE5XoOiY3eX5n84quKpclpDYw1N0bfeARUek6Z1ny
n8fkKaH17BjiaBoDVAgaTYKtWBfbvkqazTKuHCeGwDW3IRms/K6GqrZB3gzLRdY1CW8RikBQShBJ
fkqoa6kCUhpTswxrxcB0N1bhNLybzjTDPqAEdbPGQcgWVTl1+BJqpr5lHe6Slrv6v6MDfmcz6To/
TzR922RN5RMC4DHQLubNXIMGxLNMqE/i5j3HbhN6KAF1PcXRh/IZKJTQOHZ5fnI1l8/bu9DJHcyN
B7aYoE0YtFukPmyqMjdfbaShthOOb7saxFjPAmm/D5C4EH7qARTN6yb5QE02zJpfhba5X21aFZUb
DpmpbT5Fzgb4Ug/CHlZ4s2KtQol7tG1tqd3IRA04ototKALAtzYIF/oOKngy2XPhgrKPgi0v7w+m
7Tn+2Fe6D/Ka/lKqbF+TaheW2d0HVjrF64zsq0oJtvMAvt1I/2DTyMnTk5eHnzNhb01uTZe2UBum
u64QYQ38cxf6teuGJygSzhfGK9iwy5svnmoonIb1oH0bnQ6E2+/2uxWXtZIOFDxW4wASTWs/rLPE
O+Cf2CZDjJTf+raWeDLQ686ahj9NitK+NWZ9L3cvbDyBmwx34vTDrW8ttWW2l+DZRL5xuNaTM206
fTRQMCJBd0PG1QOVHyOwKI8xYOM7tAbfgWmyfUY2oj02Not8cKQzDxg4GO1hOOUZby+xV7TPOHy3
z02GJxIw5cWGbNTwLJ6fyshZJpUMG01/HEAGL4D+3q9x7aRDxFgMkR+DMPV5dayv8253svxvr6Mc
Wg5MUw1iDBRcD8jq5+FfORSNPyYamw52JMf9zKP+89San8DBk/3MOue3AQl4my0XrJZ6HqRjb/8p
YlzXg7VSfLLNKd5HswDxcTWwmxNC9q0Zue5HKSghrFjlsl1kp7o6andx1vxBo9VOQ2qisETNBXWR
XC82pR2CKEnxeoWTM2zqKNMCTa+RpF95vjzI259c00Jh/N/4vyiCbLMx3QyjmI5mkRcB9hjJjhLJ
lFxGdQ4gOhZEl2awzpKpiOLqZCT2K5nW5DSqkfOAuRxXYSpXTV5RhPqtGYIlXT06YDxQebi/U3bS
sJrrb6qUG9ezv5g9iYZzHVLvYepqU/PrFERhq2mMnXAfabiaVRrKmTFbSmd3s5D+jFloPQ1D9zhc
SH9CaP5SMD36zGRuzyzmL3QbUStR31JiA/V4QxEn/OOQ8uEYmygHWi4w2jTFBa2GTc0EzhAbDDBL
BjDPI7lNR7cADACfMQlGqE3epxN0FYDxMVQTcnCpYAsP2mM1XME/NCQYkNUk+96ukgsQgPotskBc
2FSgWaXh5MzsRr28h4SNhdSmI0p281STl40HDFI9NV4QRzHIiIF+LYFBQF0yL85NAzgkSqU/6TkT
n7R8lE8Rq17wtRstpqEujrKAMh0SXHUQ94W9hdD8cBltaC+SumIkU0hopcBiKq1GslMjgUKA+hn2
s2BJP/Fs6Hwem8N57IvXf78wpovlSRWyVWUbBXpRNJs7npVVR3ByIAjqZtm8IZIWYlehRoJ5eI/d
6VdRVDkKIpCmnrMIV8x/H97ZNNATCy3nG7JRI4dB7jx3ACm62jgPSap2z/WwtVDji6ISbJfJgZs4
7+bpQW9HIPL3GgkaKShRrU0b11svssF2+W63NAhbVVyJQ4+QsH5w1I3SruoA5yCHk0btPtecwffq
obqZoIPe2g6gUqEhKxDZx051S8qU7eI+15YYCnSdptqiGnnCo2/SX+Y8bYOqq+dtrR5idSn0C4tr
1O2sY+p1IzDJTQ/5zZnctm4g/H2OUUY/h4nnOzouuoXJIKGQxR2KenHHhi2DFUiVdzYNEzcJdEyc
6s47RPq0sZAtPYloGE/8vUdDcpBtiFuAl9Yxudcp6wqrjXqthA6Rrv/1YF7jH15RH6JpeSs0Y522
zgAj8q+38hBDw9+9R7IZbmcf9frGpYcfVDV639U+lJjtEIfQUQ8Y09sA6pa4MIa2wccoL/DVO7La
LyN9/ki22jRAVKVJ1Ds2+sdhBvVy40zljpy6yFO/7l1wamt6+lGy5jtrk+mHiw2X34D06AZuPh0w
nIuZGToAneUfs9lpB86GCGwMv5ohNDpUnaGSbbVRL+K9fTDM8OdqF6UT3czS9Z6QPYC42EEJLYCC
Jw6fNasNn9uh18ASojPcCBsc3dopt3jGsk0pWlNDSUg2HOwiAwOGCqeJkBKdLnUeX3IKIZtSnMvw
URsS93OeZOmBUs1rJjp+z0lbLr6CewP8QyojTXYKS0oJrmYaZ4WibbaEa2F7B67YsU1D1AoCTiz0
KH+mpgWx74mnzas3GdliIrupDiQmcvWHEA85kCiCtgBKM/lrypr8ObWT8TTk+A2jwgcFhs5Yn/CN
Crg8qs3P6eT9kUxlVgRmDxDo6i0mSJJ1jrt1wgrbVog3g9eJpIPXxjPDGFeayMWttkj99gf1lVDk
WrJ5cDQ5nkaNGb6SfRh5tDMrCQDE+65j3V1ARkaC07hJ7U1aAfdOMaXhjMv2ZLLZvJvD+Fs3Rdl5
qiCXBVWNOvHHyJi2gkTlyDWSvEOrVOR61eDjdAFFJVDvifrCBjX8k6OAB7ljCvA2x9EVanCd2CtH
ZYW44GZJK/ar202hZ9ukt9IA7cQM7gx7w+1yPM9RubdE7UE3rsNOyjOtamPjShSsirYxPxVzecgn
nDenjo/2Rsd1wcEZAAKkYV5E+hMbQD0KYdl81w5zDxFiNY8a89g5Vv90Z06Q3ATcewg4K9Ij/grT
DZ/daANqTtAF6NZ1YkX4lxgavP/R/h66xRgkvYUHB9TF/Ds6cOoSV3jagng5tKA08Fs3GYk8vO+R
5AuF3PE82zjTd9cs51dZhS6u0rLyaBWa/mIZJSgoZvDBTVFaBE4Tq3rWbuoAqwIZeGvqlxE1YZc2
jhnSHga4970Uf+++ckGYFQGI0tqm8EdwYuy8LusvlesCE6scS4yjjOTp7LY4uR5Hqgmm1U4zfmeD
Vhzo5CpwEfwfgukl8XWwmcaoOj28lfUlqKd1wLq6Rv0Xa3oID0a29inWR5+DsfCcjEX2iYPLbes1
ub41gJ/9NHsivow5wy7HKG3QN06+jfzaR/tm6n4cO8ZB04T8mlQaAMUQaLJxf7SDxO6dHWrEA0BS
Xg7kuJmWX+ashWhtE4FGEEIbeyTc6wPOyK/LkLltfm5mqKYnc/YTKjO+UBIyJmBZKvftnZ24B+NR
yWdopoEfcjc2TnfuRtmfAdrol95qqz29CHEfAaYFw4D68OqZnck5JLypkv+kI9jfdQ0SWry1wo9W
Yj9D02z6Phis2pDdUnakOxc7FHPf7CFPNSjYGIewrva11nRXW93Cd60WHxsDpHikGk+2JBw/UASZ
DHVtj7OP5pOTGuH1H0w8Rx7XmKC/bNrQCZ1U+rBwxAAGPSdtfDsK+52etGDorLok384eqq2RrGqu
nmr4kihU3T4GxUtnh+eIh5htD3Wz79PqPxkHTIkaqXp5HJc7lEr1Puq2wP+8uqnnzXl0LbxHc6r4
UJtOMT9DZqzwPd1lOzKWVl9d75ZK1fqpWp/WoxjqLbNFN0bX1npcf5RRBFgFNHaWAoUHUjxrlChV
SMZoD8YBAXZsVcTwWM+wBD3UO9AQukT7qoSMEk3JMwnobuQe3Qp8XSDkuuCAxq5Ci4xrR2yPzdzV
R2S7bmkdmaDYVu63bigEMmTgiYhV+N0cCooVvCu0arGnIQrUoIyRAb79Dp2dCCVrl3OzZS0Y11a8
7BpDPWoIWPsQ8hC3LLjG/G5pWuZhHg1FX36H3HC58zLJIHg6mul56SZRlyGbVXo4S5e6E/TKtXQb
9ay7s9oVD5EgVwHm0Kfnspj7fa4XT6vpv5YnV0MrL1215ggVbKBV1ELLy0FgNZkZg0zBr7Wz2LEC
IZo6mEKtPaco3Sv9KCm7M3OdNN+RFZcJIgy8vjyVKFI8FONolT55qLkbL5FkTdQiCa0Hcco5wGZ+
Dpbx6n+cf7eU04H+y9RAAFLqiQb2TogXyLBpnjRgZZ4MPPCZH0ay8y1DRPvVE6sYGsqB3+rZco40
oy7521xyMv1b2aGKknzrbG/W7DPy+9vVtLyU1mTsgPPo99VBrxRaKLaKcM8fG0BRK0Kjc2p+zUqA
pmbXQRpCNeN7r4IeXuUvYYAeVz75aUy9eASZQDTGt3XKusxdmHqxMe2RhV3d6zvgbS030i2zgLxL
ILlpTOss72Sd01lDGgCChQfcjCphjwFBTmrNizAzFDwNpN2ijR3WzYVsi3izjpKKQ5slfyTcKveh
rNjVHEyxm5zQOdq1m3/kgv8Et1H+h1YPCtNvA3fLLXbqwwSEWUiQ/eAJGOAQANVn7AslY+eizMFo
7wGTn+k/Z2uyPqVAJL4MVrxpGs36RKbSaDZ6BC5XGslZRyqRp1caOfM4Btzt5bHWahvP5Frbalrj
bTs1HRun/CgqLWix9T/RQ1zKPN3qUQfm3irKP/VJbKP60gYeRz3TLTBrvljWVxpQfJwNPw0zty/0
zB/rKN3ODOpqFIGMMgQCe2P0aTE8T6Fl63g+bsDLL9zNkRHSoHeHi0frEKNO89iXRfhkFhzJBH2w
XxtL/7OYxuE/3nMhB/M/XW//sMF0vMyFXEt5SzRh381l7jhvHMdb5uKfMvSBCEHGUqGeY1w+b4cw
E9sV9WzaQD3gcJ2hDNyAhGjVbE0vmz7QhHZE3XlSWz9Yn8xAzxXfQVQW/QFlHJChemP8AQdyA98v
EQeDBxy1+Jo0tfYJ1Io8YLNefwTlh3cWpflXNigVjTFpvuZTYV5coOY/6hza2RESn2+xyma0rp91
Q/UhbdzqoyZmZA/Ag7WlCQy7h+dE1lsrbGVQ6GG4tcq5uziqGVQxVaE2ktQjW2jnLJhU6RU5EteD
KoMpRrv1lz5F4d77OGVjeVzXod66th5Z0zHGvSHecQniV1yO9vj2iUOkytIYRy/q9mkvW6inj+WF
xpYK5kYu/KRrAE5WQ7L91xxyoZoUuywLKZa72WpON/ZQaWuNA/HuEQ8fqlfEmXpkW1n6mNmVkPZz
vj7YKfZ3Ux9sZvpN7VLPLYi8ByTTTaSNgH73B1nhBGV64moUXgy1ETBkL+M1hmwsSnHkB97qf2NW
I/q1rvNecV8a7qApHwM6qIPw3dSB1MwmeRKJA3E+dZ6lRiu078BHZpeUuwJwTVuewBD6FuFo6V63
i0r+0KGX4xfAjUI4sUywu6rtw3oaMVKOxC+N3710TIF2NSQgIu7i/x+fdMi17gxcgj7TJ1doLZKn
IyvAuA5nMnBzL2SaAviHLwkjHNgTUDS3HijsJnifSrE5/t8D2bbFcfkOwOd4r8kq3RTMhuih1p6K
2MisK/YM26TunX3hznvPcb1nanReg7irDb/p0/hm4kC83VKz9ykAsmBIbGh9u/dMDVzcaibFjpCG
gSazVxwLyBguq02hTEGjbbi4/AI1QebG3ZaKmahkiSqaPMuqsBPUN6uJehTmUCEUjXV8jS7VUHqC
r7DeFuCeEQ0U6MJkixxygtM3+JPIRtU187tjKSeh2hrbNJNtbUO5OhryoLKr/OZJkd/AYJHfhgEy
B60ADz13Es/0C+XmJTjK8zz5g+KQoYVDy2rjrLXiuM6lXqbqc6S7X83LQtAm3mTWbF1oxfVVNS37
GEP8DuKgeA+rfZrzxufMAj703RH1odxrGVQNGde1cyZLbytkm6GspNbAtA8bOWi4NmQjL9lo2Gnl
FJii8wKyoQRLq5dlaFxDJ+ltvE6sULJdt1Wz+93SYFfqtmXGwNcuASI3S7v9arh6HIRzOn1qY69D
rl/EHzg2gDu79twrpLJzaL3P4CJBEcshZPWtYKHjl7zPnyNmZc/gY8mf7cY+cxzdL2S38GW7hRoS
BLlIzc5TLOWC6yg4huLndjHK1mq2tQ7AGIEjOhTKPMlfyFM87d0nFExNIFMFpliNSmcLfKezaKxA
vXUbD/MP0lFZNVPuhg/6K+RpZuRj8FNDewUV5gWQM7O7ieN8Al2URCayL8cm4BYum3uj1p/IRo2p
vHg7vWPLxUwBOZiQn0ANACJSMIT4q21ZTa1RRUgUSqhmUixAi3Hg4NYDmSCwoVEzV54sd80pmeio
bSblri9wAnDtMgWdcGc+oboJWSkR/mAJqJO1WJpPq30OgX6UPP5JJnJSPPXaWfzB1aTVRGFFyXeO
Y0NWQaW+MpUEq6NeLD2y4Y+zLyQogMlJzRpLQ680vhhF/yceRPlx7rIC0nx8U+iJ/AiqrRPoA+yL
wD3XBZna/tAw9kym1U49bZywj6e4OYOyZ2KDE4g8g8gqgBDVMuscR/D+4Oj8f1urqSSqSMFwu9G0
/LzgKWcLxUv2lHytTVxxiTFE2rRP3Ox5BN+zEYKlZZJ5/tyB4vJZOk6xo7hy1nGhTHFFZy1xoEWw
NqE2qVzcLyaMlR0D33jgxHhgwaiGstqGYQghRkWjsc4jegzQ+r7IELVbr0ICPCmM5maIseKbSC8s
yImy7mjjK+XoQngC5UzMvFEzK86MmuPatcJV4ObBoXH3h6GL6Uh2h1XmrchQS9vh0zvxH4PUtH1l
YgfLBrd5ARqwfdFNWQN5boV7slEjtM+TFPID+AUliND29Kug31QkepC9OtGRTPR7I3s1hDFguPN/
xYJfcIkdUNAGXL30IIPhZNu6E83BrmP+xWH6V6isF8+14bBPUEVFVqbnX/I61/Yopof0yfTcDRC9
sIjYG9nt68LmDYKG9ArIgNjPLWRSFuNC/E2h1GRRiBvvEepvi1+bh+5U583ZsHh0ySQUISPUA34t
Qs/aRELKY1HE8ddqVqDx0nnRjSH+0PbyM0UBCRTuEwZJZRryqphBVdcN116OeCZpaXh0WG4C2FLK
/bLPVpttQIeuETayV9pruyZ3n7K22kkj7KAqXbbFoRL5U+4NT2CPBvW5XYHWYt1L1nU16zvaCEoI
u+6Y7uX+uoNspRaXL7416ZCBpFBA7fxc2NbxHxle/oex71qSG1ei/CJGgJ58Le9NG6lbLwyZER1A
C4Lm6/cgS1fs23c2dl8YRCLJGVVXkUDmMST4Qkowc8oIzwSjr9lDXGaO/1suxRS86aIKcudQXq9M
5+hLlHjtARLjbgsUIAo9/kXZtn9xYUSzgE1ptx3LNLjQBB1qmec7lJqyR/J8hdSXQXsTJAxPW+ri
TnSg66M4vGD7NLXWkgFyiYOVrsEZAIGxymGh5pADoq/9EdN6MGEnTuFugFciRR9j2EFu/G5M9xSr
RfVn9nENZVOQwVF3jbIc6vS6uhd6abZvGnGFGt3EDhRTRbb3rSk5fKjSPU4tLcPZo5uzokS/TFF1
ZcGzhU3cKveNZg+1H/tr2IXXoVTmXSkzf/az6hGufdYeemeAkobO4mP18SIx+NewEdY9ktXjotgo
0wUMCAQPt9BRWpooq7+DuNYtvNYJIHbYV09Zlry0E6veYazlrj3Um3eTTnPHbgH7XHaP0WQcsbod
bHnJ/WnTA7X5LYIC8br3XRNW5LL/Upjjn7gP8SqQeNmqTVzn0OmDEnB3eJwFiftxqCfUp9in4d+U
T7f6/7g9paBb2+I/uXWz3rnSgRmec5USq7Mc26rdp4nY/lV1tbrMYRgl1Yeh8V8o1KEaevXq3ScL
j5zn1bYp3LdZD/6hGT/nNY02CimADdraWfRGGvEf5OJpbEml5IJOKbE3/Uei1L+q1lDddjJkcsen
716cyVymeHvfBx2isxTa6jGKHtc5FNjpHe8pWFL+Tc2Zg55MHqCyoGN0GFMnXGIrU25oSP+VeuyD
ddnZAk0FxeMl2K3NrvNAt3XaQ6u8o8q6chv0QXyeD34tElTKO2wRp9T5FQuz3FKs9DxsDimxKfOv
1L6kViX1NbMWoFLW5AnQCeh80sRgAMnhSw5eLUIdM/AabiusVbO6SeApqrue3ggQMgRT9vgxYDqa
kDnfC72p5ixja2XmIjiFmqXgBCo4JWnVwQS4f+rKcld4nriijFpc6WwcOL/+moMx78Vjhk3hdmqB
ZZ5DlAYUyE/fjYCb1neiA2UMEi1nyAlByEFPzFelcTKs4GsxruYY/Q/kfOw3jVTxcr4V19cyz4p2
Uev+7IWLFjolA1jkHWE2svt0k8c/wOk6MNmGcd9q5t6k2XyB5RsXVeegu5dhvbNzFewqp31RCZCh
dIjTcMIimzClivCjjkaWzgmjtR+8pOQMhSETXACnzO893Od2cGvArjNj+Z1insW160z9FppcHvLc
+VnqVFBQhnMe5Tu3DbN7m4zZXcV+d5PNDqarXQzcIeLCj4AKz/KlaBVqZkCsKWeEpHpSXmYyCJFG
cvvPXGTfRdp88erAu1du6t/q6ebwTmaAMuC7DzzL62PYR7W3beyiWFJuExX+vWliexVVyl7TkCbA
nB3QLg343obYMsDXvFyVXWdebQ/ywLJrJawYMDRK17wmFQ5B302r1uT2yi1gqmO2EPZoNHdCRLGN
NqYXAMmix1hDiV1i90/A7gb7NJhqWDTlXFiLOo3bI7BNw84cmp3Bq/YIfRMgfCy9YaExHShPBsNQ
PS75t+k5Jti9EqAicFiBdBHq+hE6ZudYo8sLaf45i1M+YKJbGgISMyCkYha4PJxSTgNjPuy2/b3V
AmIIj6x3UEOT5yrNv8ZT6B9CveRypxzsAPDkpsFuzq5vd8OCTk097mszXgZ23q5BSsIMBdGTRJdL
H6DqZGzgAZaDGvmfWOvovwKNE4YuWZEsaQCgJZDxf9NomDkJmujpyLErROGggvH9YjITdRJlo050
Nh/mGGT1ik2aCxAiAQksLP4b+AMsTOLWPfb6QGeG12kn3wqYwMJOXbAGc2ftosCDdRXjkPPUwceB
xo/LZYIpOqUpic8G+g5dtSZ+YGxk26LQcn91D3IJxUw3AnGEWIGhpgbSmcO68ZDhd2oJ8O5nxEuQ
p9MGpocA0Gn0BU1o3PwaltvZyqwnvsyq1NphhZ88Y3MXnYFFvhCXuTXhr4nOCbS7onEH3a0MsNPU
O4YF9E+rwZXrybPhhKtjjjCASy/O9N4PLVC4VajMm+Vb2AgnkFCAYvr4jSb8Qim4LaVb2QaQucu1
ZE+C4joos/q0TF3lPzfARS8mu4uxmU8MqM+iYHCYD2PaBZDH1FQqCmLbmC4K01RouFTlsQrijwfp
pNDpmoOfcoS+ZFJ+AHw7cC5go00H7vrjIanlBI0aDOcYvDvwidC4zMurTEAV+be8OZY3tb0vg+9V
4XdnWRbdmQ0jtlM0bjIU2L0G0sfFgO6zPuDNXJwhPwtMfTaCoh4DodMkOCTDuSCDPA6kzDmyfXc7
eOW9TdUmCEdYPKRG+6ywWoDhZNbvKQaUuHFAl7oEwa1acxidnnNpwCDJTuGbHXYA4Ye5y9J1lGP1
PcCtsRFDcwECC+C/TvGFtH2+Y2aEsuL4NJc7qEwB5lxz8Cb7/KkCQsNaA4CGge3GALWcGnIo6C6L
vryCa9Ov2jphq3708QcOh8xd473fL5vSA8/PcIo9F4b75BZBvIrKlKPC0HhPbhZb90m90IASMgC7
1zmgF+tG1XjBh1D903DdTLgCvyl9mmiEboA1wtax5W0OCbeBNC+HD+8ee7EN6YfSIcmhi/sYt1Xw
UoRxfsgskQFAAM4THMRbLRvy57WUFwGAC0HzQi8piptFMu7SEJ5NLO6xiakj+Aih6p2PeDTRmeTW
d9dunT1AB+HaDqHXaikjv8PSFO/FUlhLK+6/oW5bAYaSD3fTc/q77xY2xB/5RZqhvQMvsF8WzBOb
oGUCaIS4N7dQeY/2oREdRDOypeeEL6EvlAax/wgcn70VNSQSlGWYW5h78qcozY/wEzZXBfRwVtqU
5Zrow5i06gpjBzDhzMYETAWxzLCrY26AP6Aycy+MSLyNEyBGfuLlZ5YKfm9jP18kFtbMEDQBa6Vw
TmXN7A8HCS+PU4QP3XX85jhPUq4Zm1G3EL1fw/chXtMzNQym34xHaB7rJyw9HOnZOtITc37Mfp7W
2U3uXRyVr+BVam6tOMguUynyC53RATtdUElyFa+ZnrX7BihWzy22aEYN57IXPda5QGdJ+hHm+gdH
tpRNAyqcbXbRtSqEbu9O0ZEOwQDg0J5O4dEMvXn2iKc6I5onwUKOjnWM9Wk3ZG+SVS9EK22x3IbZ
XQ7v1bGMtnmnzCNRUulA8Tqyw2UATuiaYoXOpQlwU+294zUvFB9auw9XPW4i9E0oY77TfJM6UKua
hfLJLU2QPHsYEMIf1nhNgLA+pUU5LoQegoUcHgoD8qGtm01oa0BiB9CMQR/ozAFyG0JhmVjPsZQV
/FSChQGlzL+JFBSDx0+1M96xxvG3NDnH6cxheFwaDajMqMt1SzDn1QoiHO4pz0B4ZRBILKqwgd4N
DsSOpjP89n8HgWFuPsXxbe7lAisBHGlKZN17kFvFdr52viT17PVggtlMjJF4VNjBFOUOSLbhTKEP
B0gmnSmjCsTuEQemaoWOfbOaX7X4YqFhHI8VjJnx+jUMLpwFc0D86Zh17OFQ7aAx0P95MRt+tu41
yHoO9WL45g5ps3cH+DxFZt/tZqYgkQxh9/tnggrkNEsTdAXO/lzxYB5SMIzK/7kNTQS+4IACqBAu
TFptx57Vl+npOJAwT1CjxgiMPkQ8PB/PXjvHXsHs2j180O1jMoX2kc6w1/KaTYXKKtS4mh3FPOhJ
NBsXX9lHjipSfGgobCyJiAlIOVuj/OEvHlzLT+zMqqjgC55DnySq0ugy1OEa9UD3ANcgfE2IrUm8
TZE604K3gJBi1fQUW1a1s9WIjh5g/HBDTVrgDVPf3jRg1u6p7RAFwjw9ZskNlcY08995HzoVNLtS
emFT+8Me/BmGX48Qh+KrAvd20wVFKdYSoJUKHfqzqY2kyU06C2y+h38ZoI6UEtmxWrIc0E7K4T5M
1hajg+IzXpv/el3dhPmqb6BmSXwR7jvyzKW5fzBCaIhH0f5BH6EhFuj7h2c0wKr/k6yvpTsBe7uA
Lu5i0iVuj4/FjaG5Vk9+eaEQHURZB2smXX9JQ4DzxI3O+op/yKV4VtowtoJSk6+bO/SRPT5v/Yeg
Dzlr0A2vjJ/04c8fOw0fqfpP47VQ6PFd9LnC6EcCX8XzOJbmy1gDnh8b/rSjoQ+PKnjUTOmahmbU
RAAbDajmAg3y4hosv/W9hHs4RpQx1QW8IqOr6TaonzfpD86rZYk31Pukqn4Tc873+ONOL5HJXygB
AijYg1l1eHWKi6ugkTs3WaiZQocYGE2HY7U1d1SGQgCJlEfGOnCG5JS1ZQIqjAMw4TxOIkiSt90v
mjSMGu92Ov08Lum6rOTFcmDuAjhO6DS7U38DG7FaJhnnPyfr3cSj7JePB9qijGoITrpGDEh1mDxP
pgOkABYoa9qgZTw2T2FolDmerRy0EA2kVsTzwpIq4Ya7pREdYiJ2zWNHw7NpmLAemvfgCi2p8WMq
rM5l6GAT8b99I4rNaT0evHPfaEjDeAsBbZBtlNGeumh6Hv9amYN5oKD5JKBy38s+X4I+aKFg1sB6
ReeQvznqETAizO8mK/mp1y32YOL1krW52Hd6aFulvzXjMINOOvrxaem6l0S0VxpZ5rubWsE2y/Px
asdOsqpss3ofZHD2jdj4pwia3RQU/reySYcliqTGJoQ7Ne4HvcsK8sa7AVQ9PELTdNgFKI8u6tEF
f5CC/gTyEcNyYhQRcuDg5K1Skwcrt+vkDSjS7lZb2CMUoLYJs123BroFunX64dDl24FFxqmyFKpZ
wdfKzL7CcDJ7y2Sq0Hhpsg3eLulbOqEPPAFCc3GFFF8SNDWBQ0/ftDb8UQDOtaQ0zsduZQYgT9Ns
Fg47FRtHlwfOypzSO/bl5gkqiOYJAGBUITyCa1Mg5mm90znQtsAj9TFP+RGEoTk2S3C8CeHCNeWn
MOewQOW9lV4gmmQ4vxzbvLaOFd+8EiDngMniDN9M+7WqUNunoVuwj0OanZOZTp6HSWTnW6wcp1U1
NPKpYkMPzsLE9sw22qewB6k3cr7RHLQB26e8jyOIxsW1d/EE6lBpUq6hUKpe3MjujrEC6JWGSWeE
9154Sxqljate0hpSBROYaWh0qZfBTvmyw0Nn96fr7Joevmx/O7d0ZtaQ0kshJrEGZ2k8wtEJ9EgQ
N1FOAObLgPFdMK6LMJKLBI6uZzpUXl2fUQpQywRyjSuKMfwPn0d9mIduYfr7wjb2FKcMmvw0BDXn
HQ66EXybcV/KmO9BuRJaapupxQf3aYKGkagg4glztgE4Ullly7hwi0ucdtbKMLPpq0gS9CXd6B/f
g5Efdms/wjRGta4ou+uYp996p34Z9UuQVNiYPivzqoAl+ViuKTZPQNl6j6dUcXrEGVvnvDf30NUw
j5MrgTqm08e4TayjzTxAoCeupTmQokNxrU0jP1/y+eq+BiU7qvmBrnHMmK81xXtZtpCeAMjhWwtM
ziYHMmNHwxhNfBW9x61V7wxmlBtudem33Is3WZ+UXyB1MR4g/It9lY6X7vQSj0Z9Sadx27iZeasj
gA9rH81FZnTmzeCeeXOhG7AfCzfH7vc/MTrDTrmDgdWNrmSeg71hyUDmyKuVbGJYHGfSPGjBle9Y
N6FwBg24ZxuydxsTcMUThBvjYwVr2K2d59VdxD5bFmahVgw0wCV9MFge3vJGoMPrw3GstjqsV8YA
rzw9gt0MX4XaZmwihzERK7GGJhw4OWRIRlk0L/FnAh84Easgc+SqE3Z86Thrjk0UxRt0UOIvdee8
e63l/fLqCSvqwH4fmvBPKk+bBn5tHMs1nepG5nuTV+0qqGW7lloEjmsynskSaIyI1obLij50joo+
jieap1TLcsUWAOQrJc6X0OQjzx3gti6y5DU0wn+4oYqnYUrN49BhYxSEeft9aOVmCP3qKyRByl0c
Dtp21XHep+YbzSsbPErcCzpYqZIvcRPd/W5qv0/wD1jmzbTNCleCeDP99KBxeeCDaO8kppnm1s8x
8lCDaxq2ddw+QPE8ha9EFhbBgcZJxd4sK1MrSHru87ZJrpOvumgVjrupBQL5MRoloJljISS+mnh8
4O3UnMtx+mKxPHqSQ1GcSvhxLw3LNi9tMP2kaggd3Fzga2qhkjUXTFJuy1WFBio+eAD+tRFwRO6/
dCq1Nxyd4UlfHsfqmQZVpfi+d+1XWZrO68gNaMwrK/3df5Vu2v7OOva7hpPFFzRsEzzfxuCsOpcf
pJymbQMnvXvS4dMy89T61isA8vRFYIDsJthRfMfnUS5rFXt3O0rA2ysstG8rA2a1TtCCshSAhT7J
obnRIVCpfSzguF2GURcuKAaiUYqqaV3v2z74kwfp9wbaaZBImGOUnEUCdr+Tf5rjRdUzaI2bUF6o
RXOjib5kP6amAiwM+gF7VwG3nEFw9TlsQVxwXaGF+pisV+iSvnaNay0qAHqx80jENatzTSabjB1g
GslVNDm6O8yPvijp/LSdkv2elkVQGl+SzoQ6O1ShURFq2/skOcDgozgabtzeKW55xYcQOGcVGi3Q
pqY2Qzuaq1BxmD5muXWN9CFPjPFkosAXuqXjLSgNMoco7HnoJlIexR4HjqZxwl0Pv2dc+0jmboJ/
aa+2ZQ8mXejk2BPn/aXuFArGHhhoUGEw92WRPqGS8ic0TzYMntQ+pESWk10bEOP9m2MqlMgZyoTb
zhUQWI7yf+gt7Xb4b9UCTFN6g9Mhh/cn0GFeeqChgmzkjVn2gkZ0VQ1Djy14HB+vqgRkXA0UEKC1
nAZb0MD9bWXmxX5AQ2nhe277RIcJnZllWQNb0TEuH7G+2WU+t+6UgK662FsTnoAeKIZ8KUaXL6XF
/1zAx+yfrILpvOUkWgxOS8B9OK20POBj7DUM3Ff7Hfq905OQDva7PuM/kz5dgigAbh6TbwnWEXg1
8ZuVwLkIenCVhUK5hPW4HqZowy3xOneWjx8lOT0K/aOtA7HmBQTYYE4PDAX9cE2arjLIgw6FvayG
KAKVq/jFOqw18cc2L6PHzQu+7uYFFYRuE3kT9qA69sgtUvbqB/UtaE14HOJBAQomGmhV6d+qpBrR
fbUgkfw35uYV3zZhfLeCSW57FJW/OhKikJ2f/LDB71s6CXPOUJC2L3HVQhTSbpMfVWAca0jpLhMp
w4NRM2wnWJteI8vAb2zaZ4qnazxwnHwJNxS4H3kDVLCw434SJWqnUXVv9IAisM9qoJidg6lbs2oJ
RwH2ZP+eLGf8J7MhHpAnXv8C5ex0E+LHtYycUfQX0y+gDlza3UYavdi3xthjb+C8TCkDOL2yTFQl
VA/+Rvr2qKakLhRDYhf02ocSJiqgycKMxv8d4x/yFLkAyniZ75w8XSCd2gp0rEIOzsmCOpoII/tQ
6ZGPbW+1ohzKzgIsC/3pu4ufLsozVlUfRksVe8nBE/MNbEPrplwza4BalB7WHVg+dEYHxgesr0qp
lnZelxczsqH1PTUg4HrBuENFqViZYWy/wmHy41AmkBWZZxPQv9dZN37vVKMWvW/bNzPNnJvIh/g6
QHlgDtk6XtfuMwpdw07ywDubnp281mJTs8B6Tfs8fS3FptUD2KdOT4N6bdvi6Bl5cHMnab1ORvkY
WcqzXguXfxj9nTNyO38ZwYIogZ5qbONLNVb+1etRf2F5/FWppDsEpkKhV0/2ZVZC7CV1NmAV/7C6
wFsBZmncwen+yfx4/OY6hq5C9fGZ4l6d/8xV+DE+hWD99UPY40GG5pn+0Iq4MJ4ANl9ZCbNex9iP
aATyJnYueu5vJs3pkYX16ytDCew0jcFWDb65lAEWQDFwaG9s1zRSvk1dMR4rqAFjahjfHJmbkD1w
W+DqMUTDI8/V22SlwzEv8mkZ83x8swxsWQIzjrd2a2CDB9cN8KuAEDrSeML341jBhBpOFHr+w1ha
yQvH2w/OPc27nebleT4w4D0+DEGIeJdxgofof8exo0rxsoBXIb2wUIBTYBNPNupz/3mJzbH5LTYN
EDb2i2HpQA/kvQm154TVfO+h37ju0q45wKLeeE7c8oWWXEndl0vmefwCAesGAO/YW9CElRg/4CjL
njx8rkcWgbEf6TUc/NLXWWTf5ARMoUSp8tx37p+DCcr9OWuwowUdZNzwpjLgz0dHSiqP5RizxwV0
aWNjCWS06vFIpceusqbsdKTTeYH04bn74bTOQ6TyUfxZRs35LvRgfObAoyUO3kXaq3OZodElEicD
MYnFu1oPw6GNwXZBzYJmvTTo0G5NvtFkZmbF2RkZFkfLYsrgJebD/Uq3COigSONyalD1LSbsPnt0
bhc0E0lYPTlplqxpWCrpA2NogFHlsGHZOyrbxZbiz2VQJBenYBfQ6PhziK7gc5RLf5HidbmnmDsl
8jTF+Tc0A1ZumwRPfQj4YqFgWGDUof3VE1Gz8fGv2NIQVHwQVuMReA0ne4NmcQoXk6A+pSzceWYZ
XlnoMR+PFVWvgWOEwbEOzgcwWl9jw3JWaQZ1ftuw/XPqSx+AhDR4nPFiYhC+yf1VX7vwU6BpSuR9
9iagcbzMxMRPLYT2jl1sORsw69snFzKgS+662XfXs/e+Uzq/I6E2jVWXP0ZtJVvUAwMF2lZQXSbA
CR1ym5l75arbrF46o1G6rHR3vaF+e3FZZPliYHDLVm3QeBeAQTLQNFFuA2VZ3aNJg3imqnYPkzfd
OxNLojIO+a6eJugDaDZLhAdZbnLnSkQWIwzb7ThClHWmupglbM/wf39NNBmGMgpbRMuHnMPf6x93
c6x2+2nWzzwQ+NAkW84wXsNEU6wUdrMhCO9jYnLVOR6q9QztpbMaEjOPXBoaSSd3wF6oJfzBQJ/B
anGR9il79lDGv/Wm2gddduydsvrS+VO7i2KebPsgct6C0F/Wg+d+92LZrbDuiE8TJGTvsd80C0gQ
xRsPFbpVq6tTVJGiQyCyfVInaj+XrqQWFaBJis1DnctR0tjPIUqjW/aN+bsR2P6hla15HVUK6zl4
ufiLyAfFwQURzF0kYVxvWzdnWP/ocZg3zRVWrs4WPpzyMQx0Ok2Uhih2Eh5GC4r5dEk6mhY2dl78
8RZBzsQej7MflEj/QbqDbD1rj7Lr1/mmFC9spzi4U/z8uCfF1JhBy6K/oigiviUVihcADf3qHKwj
lBu5z67shi3WAXw/qLG8o/8TLsw6bX4xeTA7t/6JSl0H2l3hXm3olR4MKOiAS8bUqy+ab7G+GTZ2
p15M9Vt0NTakXUKqJVMQ1DuJGvmsevJBeptS8PwtgLxBeW6RAFW96G2IVD7GNAUoX70cp9Dd1Xx8
lvg3PPkyic7lgPWyb0zsHYpKfGkUvji7wTg8J1AYpfhoAR6StMLZQQHMfMcSoDQLLEEb79q0KJrT
873Tb4LHU5/GEKb5lib4pc2viMfboMxD86jM4HHZI+aV3qZyWXSqGr0mMAy1JM04UnUzSx+6Sit3
9Jwa1aRQLhOjxOdG0nLT1LgHYE5eSVCO8qOCpycjAWtT44vmw2wHQLFPwzk2NFkCvCh/DaItRBCX
wpUtu3lVyS9YSsIPzodAC/5OWPz9PevHeOmBo3f6FK+5VV5KDnUEPUn5vIpic0Gnrg9xptBVj4nG
GYy1cDxzCSx7fkkj96RsbhXLvJYWsHO1tR3cOnxqfBO7GM5Wj9kKsnKr0i1aPKMwy6Gb+zT6oC5i
8IhUg7MugyZZG99J2qXXzQg6PIYDxHIf4nKfpinHt90W9IewXCsDdtx4/x8TLSoLhRH/YhgBUOIm
1KEMHxhDigmtT0tnacw72CCF+EbqKyiZJmhYlMbSh7jMKa9twGVoojOyYpUFqQ0KCe7sdPw6Si84
VbVgQBVVPx3Rm09x57CnnEFlNMh8f0vDOGm8ewKOkZ6jgw109gYOMnwFoI75xEJoeasEOruJMzUn
mUAjFY1SoVvfFKFDFDnYwCf++BqjxWZCB5NB1yrKKnU0Iqzz6AzejnoxaMFEMoQi8ZKCgc55aKnN
Y8+0fphWBdgZtW0s+P6AH1fuelhW7+GTBigL8MBw1UFTZz5Q7G9akgHf4AxmvYYS37RkHZoc5JU2
e6jRGcUaGFKxDCgDCpHzGnmw0TCQvrebVPA8x1klgScHBMdgIoZW5jReethUfhkAWTBZH70EkNh5
GlAvHHVYWGB8Yo0EjTE9rEDr3gZDoNZGBWhUGhn9vtH8YnjOnMAQdZ5Hqw02DrfZqh4a97kveuPq
Jf6WRmB9uc//nZ/4cPilfJqMGy/CKiV85NNFOj/X96fRnO9PeboRqoTVja7IF2FXDQsABn8il20p
JhwGGQ896zjgGCw6C2AqiAeZC8UsjGlqPng9iFR/loGle5BF4aABlI1/ynm0Tv0wflQFwGeGaKlO
pfnHknUC5CdHYx56qBK6MgDVlHvPgTh87GYqwY7qv8eyT6o9ntLNQpoe5uf8SKVYYNuGt7N1daA1
4/QcOxAC0qOB4++00MUaHoIjR+WE2ov8G8/A8Z8ERDkpRsmhFMOKDYNcU2wIzHMJmN5NSrzeyuAV
H1BxH4CywGLP+NKxGljVAV9EGrIRMt/cGyNwSzGb8MGDrFufHEbhAEA7yuqPwnwDMUQs+0+z3ryg
x5+KgY8LISL3CV1Mazw96YqanVRk8S2Qq6jMDxnE2PsWsuz6jA4RYNGP2FCwYZv2yXme/L/m/ltK
EJbDJulyAYBMiLV7V4HskrJ2V6UmqlwQgDz1rGg2eVUlT50DrJYIi+YtaWBbMkjrH0ezgWoBR2Qg
kPdTG5hbJ2mtQ9gHEJFh43utArhwQ8kZyol2+5I29SuL8/RHJuExZhdhfSsjVZ94ZjQrmoiwciiZ
GN9tGD1sWtsrwW7J5Hxl4JgMFouomjUtqw+Gq+2bWSy+FZW8Sj9uYxiHvIIpC/ecovjVWkx+bUMv
WyVR2d4aR5rbYTDYAfsBKMklxiEWIRqKWWFBRzhhx6wHG9JpYQAep7LfVzGspirNVktzhoNr13hL
gctGMTrw9kUWeI6A74M2XCfvEJWO1006NlDDSrEALyBOs0aR9z/jeX5yPSDCvHw4sx5oGd/EU6W2
+gFumF6xddDSesus6mksh+heQSMZX+jgncJzloT045vlNE/GxKO7l46XJKvZzwZaeVfPZuHNXT5H
URN/gVBSfbZC7HVp92+iNrBCc8bds97uV5z101H27J8E/M9nJxpRcmnDYZsZTL56Rgi+bi5+/kuC
8BxtlMpQQ0ed7zTyAOzbHqWMQkVQPdBDmrD7kZ24CL8aLIMpXjSMa4YVPNjKzH0WSvhn6Ms/tZPv
PE9+4T57tbrZDN/HipSiGIy6djDFTeB8E+TtAlpyCfBjODhmlpysJgogiDs4q08TNKQUSlZuB6gE
jaHvUR5iG4DR2oNaMkg1g58nm7AviheJPvoxtlDHy3NfvNSecJ4zc0lzFBGZBZXvMOMnihksGdeW
aBK0+JA/X/642+jZzxPsLuxOvJhZp57TbI11Y35SSbuBtNi4F3pDjy9bfqI4DQFJwCNXDGAIg3+j
FrWu6g2tpVZ4TnZL2PM4J9MA7vwx4+uS4GPcBvYdILF6RzG6bqQyoa8rhjTmYZkeXKC66TYUSgYt
hAfbhlU1FQCD1UYECb8KCHUrKtERSPh9lEBvdtgm/rILyNep/qfPOrksRgBZYgegpSmNzE2cmM3r
ZOffDWCkflVte0T5U715Qy3WkMxqTug3SkgNZLfIw4ZzckyAUetcvkPrjUOD5d1lYbYbK3TOaJi2
ySZDVe+LaqUDYCr4a5lOgzrmW5/6HODD0T0HroyXlA+aqaX91qaLATrZHUj/XxRvKriNZlbBNqaZ
YbNfDIDJtJPaw+viz5mrY5BHVHuoAv6/Zl2dR3dhrnPmtQWRFl3Pagt4YmTZAOW8v1UwsOQTyLTN
4/6HBAfzRJEuA9Cn8Kr4JGRpL8KKy1vpS+eIXY23ynKv+/Hu+1H7QzIRrLDTsbAULYHK5SCT07TT
hgCnNsYrRC6DLbckYNqTRKEyC47FKK8jauQ3OriJcG5BXq9MX1ao1/8njl+ZjeVqn+zmGErINXRf
lbNUjXWu+PhOtD7O469Z6bl3Cz3Fa2iYUNHVtL6w7yqQyJV1EGpyv3LrncKOaP0dt7x+TUN9tfC5
d8curLnWYO5/uNrH//8hrPvmlFvTu1uZ7Sv31QZo7fp9qDJYJuTK2hg8rN77Qh4hjhBDptoB3r2J
oT+h41lryqVvo3NNl4PajFItLq+zoPtwOXD0RwgvxC+T2WJVjMJBafjQLGH5Nh/t+D1owqPDXfbc
Cqu6FGkNRrKOq84uV60dDQfD75239gdFhT+KQ4gCwIqGaeSDAhDW9mXC9xpKKtAUo4omHDWDc1aN
/4ex8+xxHMnW9F9p9OflXHoyFncGWFHepZSmsqq+EGWy6V3Q89fvQ2ZPV5vZvosCCEUEpVJSZMSJ
c16DJC+X2iNmcS/ZOO1+5DKXM6Sj7qxphPGgmauqcEt0IvWbjVLQCWzPq1OZMxki7sqTa8rXOjfl
PbdqeV+6fLqquWtySn8F4wcYUws5wenH4iSsEBbD8jKdfCZtrf70u77lxN+1318uvVaWSNdzR6c4
WfW0KkwIFWKy9W9hu1b7MfoWG5XrRVTcrwHySGc/gxCg1pn1qdYQ1G+l/q3wnXElKPrd7axpAArV
4Q7ylfLc2B42XxKwsBXfQcsF7ACBE6VpY33JEFEco8D6mKjkc2IKeQA0wl0rtOxFV6NHFPHKr8JF
8d4PxXjLi8o+JTYylMsAd0sI8PaLM6QSttnMHyJGvccNV2E5IU30T47puE98EXmIeCi3cd0pHxut
ff+EzK9tz++y8YIDNAKyfiXhxMqrw8y7A4YPcd7C4mw3lhQV7axM8ZWZ21ZAufC9PVJF3Rlz+z0K
xN8MQPoAM6+tXPhb/jQ99GqWPsCd0oggKSP8GAAqkT7EfqutZNr9OmAm5fSQzgN/escyEPgOA6XU
EKCj8rB8lBs12lqiOXFIde1lVBT7kwaGfo3qDQkpijavJigbI2qdT21fyl3cF9EuylznUzeSE8S6
7YNEIPkoG6Gul36zGj6WjR881lWeXiEf2CtZjvDSFKXfq4ap7CG8jV7vVtqz4gj9YvrJp6XlN9bw
pAKHmoeWQ2mIM5dffVAaQ3vOEd1fFbHAFYxF8tDq7jjPjsNF6xxxsl0g7nPrXW8SygCGVPAa3pt/
PM+0lP6CxelrPU7Ndegjcx/NPBUVMs9HjVt4lcmuP+tzkzKY3whkJvBqhdzvg7Ceu4FY1BtSVdV+
aQ69ew9tR25xaet22cKkWTD9KK56bN37U5dpfbGLCuiHNpqjoM/YavjlKVfBA6mk5x57uFfI/zvF
ha25dmArbe7byq+vzMHlBvRm+mzZ+MHaxuR/rmPl4gigySs57tKyrG/pSAoUCiDEyM6Xt0y45bkv
k3o9GWP01bcd4pto+qS42q+xd1DHxm2+CmMAX6oINdAhXJcfhyCuxnNpgb8rBq7vMECot1Pu3vml
bbjcen0qKTrnzUrTW+Xe6IN58AUMUgGw4FW3QaG70vgao/KbgaZBNd18blHn3+h4LJylEmTnVp/E
Jg4z51mkRb4aZvHYXwZklN+EDIuVrtgYo4cAsIZS+ZAGvvIB7l93LFJuoqWJcw1ahn1sbJdmYrRo
v0dttSVvknq6mvYbRbjRp1hxv2RV7N/iTkw3J86/G7oZf4qbpto45Nj2rBo0qRI5XRa/6tzI+NpP
pre8W/Slu0IlrL+0Tt4+D86v5zfSaHZDmajb5e2amj5ULDpPeS91RFMomtmPIwnHx7DrzMcOYxml
q+3z0qqCAprMhEj00lRazhhc02XB6sLD8q6hd9AzN12mhX9/BvG6WCsNEudj7ZjvHz7g1iCzaquH
IVJx5vQxnvrxsxrllmfbRXdGQVB9TP/dP8797m/98/m+64+fB9Du3tCMv57f8iSneCMdCdbleuga
fMlMF81to1c+xKwiXmiZ4SmffxPc+R4p+0+3Vlbjh5KIa+4tEEl6GH33/Xcbxu6q5TzDFuoxr62r
JhDQdDAAqjZ+yGM0WHXjVdekf47bCELS3IxKH+wXmjk4f9OUAjrA/+NNreHPes589PImq7ULVpHy
P72Jkof95GvOPndHZddZIfpXcaY8dFVgeD0L4OfS0bfRELdvKJ++lO2QvbZxhOhCkqSXrIimU5ya
8bZO9OhFDFW0Mij0vyVGumpLRdlYeUiJRHEs1Ks5WE1nnwF3QUqDYuKNemqfRSCrar0Mq3NbUR2g
/ADuIlO3t4L81uMke/ikADy/muOwUYGdoGibXCVIxE9SwZqqzfrhVlp5ujcMawBjX2vXvuj1lfDj
u5vm8iFzjOCAor22L8ikPqCMHa7D0tY/JhpWUupY/9JrFHidrPg2xrzR1/X2iRIXMwRJ5JXWokU0
1oEbek46eBNzEyZUczNx0MCrWswt+u5u6bK4o/unWu09StLubmDCesv9gK3X3Jr7YxU7HaNqCNLs
vam68hmmnnyuzWaPeEx1e++awHcrQLoOy2Do4s8HyMpZL6Omk7ORVINflkEb3svz92UAs1bJB2Qn
v/EPqIg2H0It7/e1EjuztgsmR30NG6KZvuT42qIQovlHNhbmo8mOeOkXU4a7wRCk4BXN5ADIAuWe
Znh+zzepqqmeMnX6tVk23XvzPVsVulTq5pMtF3Wboe/XhuX7x1QdtXOsN2KT6IPy1NhEImalwdPP
9LVtIJhYCh40U8rPwsU5QguLN+yni1XtsnMOTQOJC017VTrFeJypLuelv2jL8fPY2q8iN62tU/fZ
ekwFm5/Y/tzi3YBdmZ+w5+/EtsfF5ET4KxF+5yEyVHd8Ek1grkxF1R+HWMXuPRcoeOtNd9LQ+oJU
Mr9sZrnlMYNe3qRKu+oK/9NSs/pRwvodRnsZSVS1WUNYbb2l+ePsP1XIlmY2n2zo8e9P/l2FTa8r
dCfj2lvYbguhrexQVZ4r6CTFlVpZD/Ae3/lvy3BQ9C2e7DP1LZ/Pcedzei3DcNgeEo+sjDGtwtAW
l+VQNXgDK4kzbNhb+5dYlQwvL1vNqQ8IZt9+1/f+sjH7R7LyyeHPH0ZAa0JzyANv+ey0HPtLF2+U
Wb/fQGgHZ9XqbRHtXw5Tg5O7dEOIDIZ4F/hf+is32hRRnF9/nNqHWPmUeWwflg9b3pAZZHOd1Cq3
S59emyRRM6Tk4ffbcB/nS8BD5RMHsdN0jEr8ShpcRsxUmaL1j/HfvQklZssr3NqEG9gaxNe1fyrV
MLuZwrRWUEu6r7ZWXgxULz4oNoWXEZmsvSlb48Uqk9tyQgOtc+Uycd/8PEO4xvWVdd39Emi1vtGN
xN0OUqfMF6sYPNvTUQWkdlyaVmi6nibiX8pqTFZlFBsvg5onl6Xp88g8a8OdtA9UWay11lqUh5+m
wK9XKELZV8foUWCMtKsPZ+xTL0t72+hqtluaSddTJSHyUX3sSd8vLl4oQVLU75d6uaxmDlmK7Jh/
iKbYmvUyXNObxGxCtLT57paGVt8wavCW8yDFtsJ3PDvRwPTPfctBc6r0IYiTcRsOwl/9GFjeQWib
HNmBPi79fpNbq1bm47Zjx3O1LesIcUQ7DnNr6VpeTRlORVmxXhpRNjTXiMTpdWn2WawcSupBS//7
Gb8NcmX0LT6KSLn/1re8Wk5mrkvWIkdY/kff8iqtsXNV+CJrrAHylY04625BUqo+0sYr0nLAMJ18
JWwRXRbw5fsAjFX9QPnxPpMqrfUywsckG8uMgdQKNE9+/um//vXf//Vt+N/BW3ErKK0Xef2v/6b9
rShHiRpJ86fmv3ZvxfVL9lYv7/rtrD++51/rp//z/NMvhfzp8rR9/vOZ83/32xv5+F//+/WX5ssf
Gpu8iZrx3r7J8fGtbtNm+U/4ovOZ/7+DP70tn/I8lm///Plb0eaYZjy+BVGR//zr0OH7P3/GX3G5
Eu8XYv78XwfnP/WfP1++fP8SfKm/fZF/edPbl7r558+W+g/TFUKASjWh6P/8U/82d5vGP3RT14Wr
EXLrKtp0P/+UF7IJ//mzomn/EJZwNGFbqG86Yv4GddEuY7r1D0toqio0tE010zbdn//9t//hR/rx
o/2Ut9mtwBe+5o/hk6gCz7/l/Le5umFopiZ0vpyl85/ZKuPfvjxGeTCf/b/6ThOyCaoUoEbveHXg
xclZxuYq1d038D1YKbc5VShfvE1W5B2UUKLCBXKdjHONTnn10Ryqm2yhv+sy+WoPX393LX/9vn/4
fvZfvh/VZMt2uVV1gUQr1+/3388AulJPCVr7vQM2iFktWmkCEcvSGL1iNL7bUV2sSjW9wpX4PjUT
qeXxFcGuD8XQHgutWbvlFOF25aqrv/9m1l+vHFLHpubwTwhMFrU/fjOLkCiwyEN7QWwAbcdBazVB
Ag9hqmFUoe7doWqAhE9UITQ4Roj7oA/bJODKTZxd4zrcq4GIcCBkH972OYJkqeMZufqcJfoHoPmr
zq3eqlx7SSvcjjTNvAeNfleg27F7VG0AdFhDUSHe+H0Pj8RMv+XaxaKkuHaRuvGQ1K08I2Z3rgLR
Hyon8iL7q6YFeABWDjw45mXAxhguuqq+sTTjxdds2xNGLPZuGTCXsgKRAXK2bd80a1VxzjGOWauw
hiPiKsYl9/Nm3Q/TByNyb1Otj97fX2DBA/CnW9NS8UBUuTOF6ejqn356oUR94MTcmmVoGdvJmDHB
At4nbhrnmB+1qUblYcQaaoVsGRGd+1UDX/sssSfV29Hea7UdnZjbP0GyAn7ejqlnQgHD8p3aSvtk
lI4KSdjlz7XytcgC0qaUE2WBEIJrp5uK2tMOVdbCE5M5HTVBLJ7UrbZ1KwsWsgUNE3IgZsqphWyu
pRCpmfLaTvkB88B8a6RImahucpLueGmNDnq7j2KtNkHTdfP8lEwEJSO6lZ6aWsnezMbX0NQH5Den
s2tkco1x83jNzfbUdxDQurza9yQVt1UxXsfu0IGMYoPPkhBOuG44I257k5FerZraDVwaDTIKN6Ku
YsOK1AoS7VHYb1zKG+tsMmOsdEAK2EF9HjLACnFY3HPdvil9aoKUptrcjOnXvCcyVajh7AIczWY5
/R1x8Mc8dOt1hFyKoXfNWuv64GyayGRN6XD7+1tA/0+3gAOMzhbc0YbmzOO/m51SgaeS6w6ph3BD
ytKloPtrA1ivnmWekiRTnHqjaADPFHgIo/YSJMppCio2WnW5FlImXizRKRBKs54KS2cfY9Rrq7c+
o1NjXtO2QAcLSQhYRv/Dzau7f715sZYgStCZuRzbnmeP333zvG5cBdvjFC22hjqYbh9yUdg7Rccc
wcLTVk0nA1sDpzhoqomlBrxXL0/EaYorr4CFtumygZp/3OKPxlAkKPrGOtNcl9frqsLnNCnw94Ft
praESpE5BKvG6Y2Vk4hLkk4kPpOo2P/976HNj9wfVwuccxxXVQ1V123TmGfr3/1VpgLNXY+5m8zi
irhRsZJT0q17hMM8s+3XAUoGkVp9yovr6B9tpTVW2lTJlS2ao2l2qWfo+v+wQBjzAvXHr8RqyLrq
uIbLJPznadhwBaijEssCe+zl1lDMYd1PyPdKNA5RFKFAH1PlUr4rjWpvBjdc9YjQrUFonJGnnDyl
JO8CwQnHvpgk5pRPK1JrzTaI/RPkgd5zYjI9vjBWpMfzXRzWWBGAWEAZarySmX7meuCTG3SUOUX9
P13vv9xFEBJUlj8bMRBVUEv74/W222GQCPmyOuMzu3Wj6jmx1jWZqH0cwfOCVixWdoxVFwjTwMqF
R0Dqryw5fgtNExNtJnMvkE+BEs1OsZKPKYfN398T4i8/APeDYRgm8YgghnD/FEEk6ECg49INrIPx
A+pw+kvi1jBYg/yuWpM4NzgvbpW878l1juNWVWsUrMKh2rbAcA88/OHG7q17Wpr1pSrz4KmILXkY
gY2uFCPV7k722YVFdNeo4Xm9UshNpAhgfpr6hL+vcwnC6nFC+6jybK19lXZknVGHyj7g64x2YFDo
xzEps61lzVkrx/46tAKWqQmEuKpsTIfbPtvUCDRtzBwXb1WQRTePeVfW8PxLcxu0YBINZMBJxLRg
0VHphIrTqtumBa0pjKOvloAMlfg4QWU8a8Pazgv1mofGc1GZ/a61o3tcR/E2kQr6WpUFYK+on47K
ZMA7cJQ78zQM13GDRbG9tpTR3Cs9OrFhkz+ZmUYumXr/LbZhldt2e8XHEoMeN42vLtkhj6IGHhi5
We/cBG9hAxQvYutPqBtgojHlO10tAKuh2fr3P7ru6vqfnjvXcSzCH5f7UzMs1/nTVBCoPdJDQUic
IB04+U2QAs5pLRLzfrsmFnQQgGgctDt05+im5RelU0kxz/0pDOIcC6vwA+X07jApM3feLeVTXTvI
pDhFc9aTksKnrpx6CXWoLsYGmLyprcraKSEg6+YjkL370o8RkL1pMdwA6R60n9z8relM8zVMYhao
uCcE02rT68deOQRjNmysQcdzsgrqF1etpy2Kn9MmmJt2mVk7c1DV9TBM8iUenegwWQVqE/OoWqrd
0Q9tZHHAWt9lUe9CrbJu9qBgUCbsxyxN7UcEUOpNhdbvZumT8WA/2vm4GvI6uC9nyCmYdpNqGd4y
uBxElFMa6DokvhIedTmMeCjq8VVLwuRaKAEk9zw9TXNr6VoGlyZoqmgloWJ5kzp9dtJJX5l8e6Tk
etPfWlgMnCtUB85UoNONyFg+sQAzLkU7zcyH+aVqA7XxNZNwsg5IksK/p3TT7ahfIfcyc3F+NKfB
J2kpQR3UTWOtU39oD9aMfElEv87crHuR8CJPdSa43r5FrXiiJoUJkBcDXMdeV0wXIJjoLKj9x2T0
106lRqgLaL9Cud1pDHatIXFjoPZyw59vr0xJjSiHgCgcs1yDlpYx2TARnxRdfkO2Offw1Ev3bpj2
lzRvjG2kWNMDUXK7yRol5mnoQUtRvpwl5TCmRr0FZPp3P2i0D35mVveuDDDxVrCtH/DezvypWRlz
M8rz8hD7TrJO4/AJ9efqnE9lfLfNIvdKxMF2KUsdbHcln5EsKmYMYozuqR05B7WZ4/l2AEeiVNrO
N6P+aSh065w27kdt0rsnrP+6pyTWPtpu5pyXlhtp6i6MAmzv5jMwcKs3MKnUzdRskAqznpZDOCp4
awwakklzn26pyp7CBxPTjMShMFo8cT4Ka17SA58mfJUvGpGEA1LiKTRBeyh4wIVIut6XMceMH/3E
LB+W1tAYbwp6fZelpY7GxkKYCd3xQHogbihvzQdIGP7FraRyaSTRTYtRXYyf6wQzBxYKEQjnWCKE
N5HF1W45+8ebxTxqgLeN+/qLHQqIygWXJ6rjM4UHLo9W1js/D6atEunGSzYh7OpgSOeXofBGxwoB
3jW5ee3FYF4b9TWUqX5ZemQxfS4LoezH0EFTWpbVGhiyuk6kPwci4JvABhSPyPvpWzmJa5dbXbjR
ic2OxFhXLFuwFPitWc+orOWgjCcJBfGcTJn5fuhKbvGw56cayt48l6NFUnYZ9qPJBFhhMTmRndvD
2QfzIylzbWpwLN6ykDkSz8PYCIejjVlQ5MleP8BQRVVvacIf5smq78u5gRjLq9PnO3teAh1U2mBC
WMHJFGANs3xb9aXx0iaOddWK+rWruWL13DJoLWOWikHlPFbPZy5jrdq+j/2H981j/gS9jqqVvgMu
Mt6BIyuzYgnA9rm5HFDRR+RD5viCGcH03qd3UYDwkUNs8lufI9idi1J5UpsuRjRlYopMxvCKRtp5
aS0HPa6DdU4OAQit6A9mV8OM0ZweuwlxTdUQH9+51cwHCnk7S+1Y/qogjrwsR5vHHfQHQPpR5GFt
P1+6Pu37e1lEykPFBmlp2YoOfLkvzkFnDw+6UoJbLfvAYwOGVm33lY2G8zDECJN7qLwfWvjAl0yT
yb3if5CWOl0StW23DnZz3tTE2UMaayZSXqmSwzwxPyNQmT0QJOnnFqPSjHrVaXRTfD1aazrkI7e0
X2BVQ7XFKya3uRnd0Nyy+VVwyru6vP3ondgoerlE5XE5aRlQ8gYNhFQ8LW/50W8Z6kuGTdNx6V9O
tbQOl/Mqa7wJPt1Kykge3bByn5CsvwxF4l+X1uj6AnuAadySAHOe0swtzgAmfil6CxuvaCbysTDf
Sqm7T3U6ROvQ0fUde8Mvfmi5l1HJjG2NTMlmit3xRSv49YQDaswvuvFFRIW+yxDZQc6RZlIzlVdj
0K6H+WTTGveUF5SDkRlY4EZ4P2E56KKY1qEkrlfOOQ1M8yjZYz60rot2it+e9KIfHwYdyAiCgueh
dPG/mLtUV7U2xtQNa6HmsSfi3joY/K/PjZpD600MKskihPqLxu+pHXD3XkaLwLWAm+FYOg9mLSka
vShPVjVZD0vX8mlDMd2yTApvkiXSTJq0ATH6fXie5letVp+YXKZLWoT7CBWxB4np7JOe6hlCE8il
VVVZPzXSMu/jlBFu0lrOcPVM9XxyAvuOz3iy5qVBU4qPyxlLF4CT77YVReelKxgNfW8j6eEtg2VT
v/kZ37YerLvdjgacmiB/7KIep5TWhVFDazkkfTntUkmg6Cjy1z6lzbjtw6zb/+jDc8qL0Xu9VUXK
frkS/iaS7HvIUrnrIMyr59ae16ku/r60RDtVz5a+jiPWoKVnQINqlQZ4KiGnEXtdxR+ddI32ZNaF
tZKJ5h6WkL3EeesQNTYeprSf4vmQx18AtlKv7fsj2qj9OXNDfie19fut1TVgFNARpnAvy4sTXNMs
j65Lj1vYwak0moNV6c5d4mXcxRaLwdyymkm/RfWHpdH6oIBDTbm4vl9eWlM5WtDOmT2ytFxb9jjs
AgHiI7Gs8YStqzlY5icYB6uoksNx0vromARIYaqWdVHqFIW22sD4jOBrAxjYuujzYXklmaHPDe/0
C8Nc5RNPXB1QMSyQarGr6KMjqrcuxoPXQzYUbsesEALgv+PKYUZk87eH3o+2FSfDXg/42d0od/Bk
CRsEnCA6K8xyGJcH4J/EELzKEiK4K3L92PDMHEZdDl5SWuZKr2VypNCqPJlG5e+iOSKxncl/gow8
3kql3laaGT4IO4DfhmfkKgBd9GyzyD4i4O+Rk6OlNfaq8hXUL5w484Zp0DZ9qQwXWZXjZRjNF2H2
WCxWqKTVjTI8Ig1D/pNaCmWg86yz7cnWdT4HufaYGQgH5IERbxpgjSs96+8x3+Laj0JuwKDp+qoR
7Vl2ojjpdmW+Kprc6MkxpZx3G7MI6H/ShFhqNVuEtFWqfJq5XYLUsLfWRRU/BJEGEHcsWtfjb7S9
TJTIVA15P80uWyEbZUUQupRfpB7MDqHsQGtZo4yAJg74cmtGdMbxxcymiZoREkCFLRRM/eafrG56
/OIqH7nmJgofUHJ88KHMI4jskI4NTFwH3bq8G4Zw97FfNxcfDcqCXYmXBUb3aqtYYOe+ax8c2I7b
KkzJXaGD9mD139MZ/EUSo8aXq4huTMv9UcUnJZ7KZgti1T1Ifwb9pGm3Cm25E3rD5TY0a9iY5Jfn
ZV9mZflCw4bYsuomUUB04IKREZuu5AS5hTTMEIWeUmEP1kurnxFcxt5BxQ3lchuHCNo+FcxVJDJ4
uUaN93RL8uyQd4o3I30f2qyDtlLmz4FBwleKiDC4DcybGBI0WpScRCoR+6XOgtcpKpWNjV/J59H+
GMw6EFOeGesI290TOQP203kYj8RK3F/guMz15Ez9wVYrYk6U54OZAaWYeC1mVLYcBGMfgh4Z97kW
GY7PQzEznUbCsjxWgCamLL0rvQP/mYEF36iRg7SEX8RXJHH3SVNr9s7yq3VTILHsIOrxHAYDejxU
mXZq1j0uH0sEAacrCJ5ivA35iVejnFli/bS1FSN61NUeu1kkrq6NXbzGShReAQcALJscz9F6Y798
ZVEgEytxz/bcjtpuksjo2JTs6pmZUVGZ+GNKSLAXtjn6eqxb0BCHeiiLbV7E3QGVt/hZrYNXRFr7
jRCNte+wHN+OqR/u6rYsXwMEjkh4V9M5HFnvhoy/T8Qxk2pBXcGyNfMys/CXoGdUWEHsZnwEPEuw
lEyTeszj4TsmnfXZLpu7GoTao5ZHiJQ1+oQ0Lk0/CVvoPxUawZQmRr2Pb0uUlo0s4klnk1lk35R7
hM8vtpblO02zX6WhiwfdkuJBSTISJFFde0tzGfAHLUb9uP6GnKfV7JTCZUFKOmUd1kG2y1INv2+l
VbizjBaYQKFRNLb3ZWHY37Os/pT7AthXMQvksK04s0RjvMRHvhKpxDujmOAkOlHyqtXN5Dl1OxAp
FS96ZU3M9QNKYirCh4OlM8nBQXxw1Oaq1mH51KvFIUAC76jKgkR31MbPWpc6j6J+VVs7frbMQjxV
x6YSykkawT4OqvhQ+dN8Z3EozHDahIBfvFZJCRQ7PsREgsujDtiuXPRT74aorLtWqjg9Y95D6Ye+
UnPKow6Qrj0EVgBwvbBCTD7j6EGro8qbdBZfQxHJgXzgNzfMnUOvn7o8B0NYh8FbSu2ts+vXMG33
qTRU+KjytaBWcuodi8xPw1rQKw5Tix6uGx/WcTmla7VIEHOPEk+rXIk3U1qfl1fYPbf4+Bb6Nkjq
TwXY/5tjUuioSh+hcJvMM2pMz3ZpFBCNIAbGxWBsEB0cz32bjrBH7LdgpNrRp0mFzESuiY0+oRGv
tSU1KTVF3QJ4S7zJNTwUx2kfGWNwKzWtPSt2LXCLRX5UNczqkMaOtfGlYGqaL1LTpPV8hyE8Qu5k
m3QTup4ONtlsfREGaKAZNLNzfWGHa0TGqw/xqH6NkJxeIX82bkLgO6eMDGHhM5E1ivN51Mfs0Ix9
c9aykjt4jtMSHV1UTP1qdBU9oiSQmmQqLOUYS5aTRFKaUUVPaqU21yJt6rWR2umqVqf4oQnK+CHJ
gnwrZXtDRS9Ymb2WkmFNip1laIc8JhKoe5E9u9InFMd9BKgidgHsWAIkP8KnLB+Hs2U7A9t/LuWP
ppiKs55GKAgnCe5WkXIpiqn/Pvz7RVCK9555KLAiFsMUGY5IdYdb3TYTK2mHAXwTPEvdhEqg1hph
VNbvfCopa9t0bE8tU5Y6h99gRemn32EczWRuFZh+aM7GBzwNYdnM1woK7SjdNCxLAYocQftLECSP
C1PIQPh7W1a63OWViFdRW8QroWvpU42a3t1k15RXpE8TiaybE41Im3d1yC3BA56kw9H1uzmd1wQn
KzC1Q6ToPMNylmr5Vss0Wgfk109EN4gmxnr1wa7CcG/NUNjlUMygYkVkgNjJJ69TJds1Vq+ffSst
bjg4FbemzL4Yenjs3ZhoUSswJca/zzNnREg840UEm421PgTUZArggexdmhOAIf9Cwaldw94YV4Gi
mWs7yk30F0fjMsG0ppJH1ZQEAspE7XYEbwh23AegqRZHqjaXIgvSY6K6jjc26OJhVdceUXUT3Lfy
BYFTSoWl03ZvCTfQGSpWvY+5mWGx2clOyto9upZQAEmRwms192TgI7UFlxQgxGP+ImUMvrkg1+8i
czgDGEvH+IXdFEj9igSjZWkvMbBaREOG6DD2IJOonSheXsHmxmF54gEVH8My/eT6RXVK9eEqel87
F23/VpFj/Egd7UJuGcV+PdoXeE2sDFmo9zoRcL2LAc42Ss6AiHM8bI6DaVY3yhJebZriMVSHTTlz
N8yyRXBe1P0WFV/tkqVMOghcIS5WiY8jJMutgsXyIWnG9lrhC22ObAGwQMmTbcZ2H4Fc4OLadNFm
87nsOw7w6aM6ZLfQB3+kNeo9C9nQalbxHezhAPVSD3ZFO8zkQ0BkIEDhopZC2Q1JTG2U6f0wAn+9
mc5LGWUPbW/EaB0n7PRGDEhRNKlvy6Grq0uQCOczFKSPJFy++pUtcVeHU6gDI9gpfYFRS++PpzbK
s2Nt98GaC2i8JiEFuXHIxgPB/CGI6+SAC2D0XOTQ8kYIf0pfjnvMm5pNIKnflp057R3qgfxs+avC
fbrTRTjimmCS9s3nXZTvGldzznFVkzwO1qdR+Nkh1pD8WTn+6K+0rJ68hYAdCDfzxiG4GQPKj1RP
BjZ/bfFs+3axQl4ye6Wozw8jHMejcm3lrnvXJ3DxZDHtE7WaQ4gWVhcBVJNN9ossjOdKX8sJvw9K
olEbjR8bN0XxQssJ6sy8O49Jxt6qRL2q7wjSZhki0T6YqKTurLTDhUGxs8pbihuoTLIUYdi77kXt
rrUitbxFkKoai7OjW5B6omFLVBw+6/Oh1sNXW4lIPgb4fQonQZsyceJ9b9SFhyLWtM8iYOp2bw5A
GNr6Wx+H627oWi9SFG2vaxYPjgiey/nAFf48DJ1yjro+37+Hh8KU9RbbEzbbXevu/i91Z7LcOBKt
51dReHUdYciYhwj7RhQpippLJalUpd4wKIkNgBiJgSS48mt47ZUXfor7Jn4SfwmSXQQlV1ULjNu4
7Ag2B1USyDx58gz/+Y8czJwriuaMoW1q5mWuP85C17ueLTCrcH2ip6UtBT0pdm4XmTMduirRLzVb
QNxpWM9lUqWX9dOsmutnI4ceqPoK6jLxNAuDz7mOYZYk84TYRuSc0omjOqEpzGLoWtZnfRk5QzV3
ZE7/uTGwSp2+BCuaEMqwm0yI6ROs8y8XmkerCEVxriW9uMOX43yRjdFtpJRhTyVMR6VsBew+ns3h
ALAAhcMG0FNxIPvxVLGJY8vZ/XSWDolSibZJVXI2zxbmYO7MdNL58KsQHH8KcjUAyRnmQ50yqD5R
8Fkvzo3olFgqDqHhU0gif6ZPk32R2GXUAw8DH3NOsY5JVZpnytMbOZnShRlMn7r0AOk4pP+mM2Cz
cZWiDc34lJo+EsbWwu8FRm5eU2oE3nNVwDNKPu07JQaJXvRS7DVVN/yz5Xya9jIPeIaRUhOXZsFV
peGRKuUNQBxtODUsC4DCPBmmkgaSxQMZxEkUn8X+1D+fShJJT5j6T3W9mA4iJ7iPKle70CMzP9FX
5vxiERm9UFlZF+VKp8WOQJdUdGOCk8SSqU2hz2awmo2pfzKpovFcuO9z+rcMSINOQYA4+mW2cGmy
Ngok+jpO++Zodq0tFAnQdGlf5XKYDMzCtS9GcxL0cubQ1opkdEIN/4UjUdExz+D0XOIC4opbtL8h
EWIngunE1S+qbKGRPoBlOvUzak7YnHg6F3CK3k1j/wtE8dRbQWx/JcOoA6NkeO0Y6T25VtrGe7S+
kOJgOF8YLPRy1HMVD8ELE8DThhIPtHR1MrOgrLUMrK40hpvZzFQsRu4D2HTRC8w8O526S2p7p8ni
SzQy077vxk/xDG6E2HW+LVZkZOZ+cOdCXKM6U+d6NiuntCHD0SX86RJtJdw7olmR7togFvNReDWi
HA4XWbyk05p0OqdCvpf41sXK1aVLKj0k8NkZRFLJdKgEis5plOlXjqZQgmkt3TPFxRK1C9A0Ovx5
d6WONWJntABjkHTgOiugtZWM/Sq6wdHoiTmQlvR+kFffK90KnsWLBWVPPW0a2P04ISyyclP5znb0
R8crHyw7WJjULC1uIxkvuvRmAzJBQ3U0Ly/nYbnoqyrtFtRRPjtdziT/Icv16tJyi2/w+D2hXRNA
ScjaDMhXz12twssw9VQSVS4RExoQfA9HFkmFqfYgFwvjBoabuFcqS4/iNBklCxaZJIGSUSjvwcBS
zRWZFV/p94vZVDlzC0UZSMj3tRHQJwy0SzqI8Uz61Qy/aWZaaj/Sit4yoXEh1cc5tOgVoZ+qcE7l
IslEUSSF7TKDL5PsfK7P1a+U00JgCC/lKeXqyzNpWrHJo1V5WlJrd0q1iHbijCgNzKWXXBcF+1Ii
3+o5QKCkFBUMI7J5buUFn0dWDlIos06WtlbdzlXzJl9p0DXYHh1ilpeLqioe6Wj4AjyKYzkLAWqL
WF9ojMKLypdkGqFaw1yfRqzwrG8hjtc0q52ogSv3NcC4fQgq0t5cDU/Kagq5aTFPT9JwATwjl8yb
yoDmNZ+7wD7A2fdKP4TqPElmp2kxnZ2A6e4ZwQLTcRYkZ2p6rmd2ehJlI29QBjMqppToivickS2V
2zLkUKMq5xH6pOWNbC+eHe8aXM78GTl+Xs5gg8yY32GQ2u65Zlvz83DhuydJFL3QQIG7Mqc0LRdP
hUX+HwrPaz86jaTIenLjpT5MEksYKJQIrPJTy43Vx0yS+xIHNuXw5Mjmkes8GD6JgDL3sSty5yFy
Ev00BgXaL0vrC0Vc0ThbOoKcbZpfxyuLnMGcHRdCi/rgBlMYTKtk8dklNXoKu93is+c/mW5ofIkl
M75IC1rwrP38pRqfxvaCujXJXd4HI6cnV+IUHqk21O2r26QqrbGfEeDCXZS++XIU0aIpyx4CCXZY
wzK9L6WMlMpmcVm7kFlCXK0ykgBoEoz1hYpaj+c6VkCh6cGpJxkvWTGzbiNI867zsupPPcX7vvSh
zh/p5TNH96xPLbZ0CRP0MHVn2QWnjHvGTl0RWptXJ+E8cB9puZX04AhZvgRKOuBLODxwDJ48e6mc
GHRDuchXo7vFqpCu5GnxRFEexd0r8oShyMLUTxQdqid0cCRWJpXZVZiZ7lUO74+yeNWol7z3QqeE
skCmlHdZfAWKEg0pYJ8+lsaEe9K+uVZRXZnoEwzi0aqnutLoeqHrClc/i25Ux8+v9ZVH19bpUn8G
Ue6YZj6eL0BjcOicWhpCpDtDKED87/O5EV2x3iDZ5nBZ+a69GpZull5J9ASINBqvZYn/skjnyY1Z
FrA9zLUFPR49WNFWoEFy2jlFWI6nMI4TmqDVGODcUXYtf7NH8uJLQu1srzKi7EmE8eSCcpZoNH9V
fMnuW5RvQ3lgXlG3xklAH7gTeG4z6qGWFReT6U+jsCp6gJizU6dcVuelY1HRrpysll9LZWo8zlam
cxqYhPVg/y5v8oXoA7Py8Far0XQo24l85hiLlDJEoHZ6mfVTmjd+WUHuc5ebp2yd/FabqmeAmlb9
wvRWT75DGSmsEueFOtIHJhzp/bnhuBQownkp0zdYXkBnq1VLomWKdZ1kRBZ0rFfVhNQ+qRbwMuW+
hTHIwuUWFGeyP6NYdk7jPrDe6hN9uwCa5CBTpND47nh9CBqkl+WUDD6tuOa3BOnlc3eOPI6yOHnI
TeAIMwzxnqlOvS9Qu1yvQsN+tD324zw3y/MinMLqalZ0WAyU/AI27nAA+w1Wg2KTIQzS2WNBEHcJ
8cf3Ze6bF55B05S80NLvI/h7aJ+yek4hJx2SLfKuElCNp4E2Vx5UE2rEkLTxvRKoFNmPPtsZnRR7
+kodOmlVvtgSRuFKmc2uPE9e9e3M/zNb2MVkZJi9SC3M58iCJNeTUoBDno39U3h0jqfibRXTADFS
HOuLL68K7I65NaB0hto9abn8slwEX2eZT+eoafY4M/FAQvGnVkAT0mREqzo3oxd33eDEo4bnPJ7N
QB8rtHGvLf9w+ipLln4ZGVWIrbN0X+mj+tWNsug7JKUY4uqJvMqcqzRX4hs/B4+YloH3GOQBBw/a
vwwBhHD6fTHnMjk9CaIgIKlfSsO4Y5nTYGAnd5QUr76oqj5RnSS8wBEhc7buDe9VxYkeqIv+yBFQ
2tgqwCJ9r4mcIUBy6GxJRcd8Lv1RLhLjK413rkYjm9g2vUQecCmmV4otQGDe8lu1oAxG9HwizJD1
Z0RMzkxbdgizruyLmuIkH8V3PvxDxUoxiVXCyTR16OmDslv1dGOq3yqr8iuJa+ncUAOqzEWkYirD
LpvYg7oFkB9Pnc+GFLEf68mKVDgDwyI07mfZOf6ZfVlzeymE4eC3g25ZEk1wKktdDMyUZrchPGB6
4k2gmY7urJhWjbMYroZk7ipPGFRTafnZgNCDbpvLkIS0S1lyQQGgl32LKM/uV7HNWpTK9XKuK1eG
E/i3jvedHTcCHGBVQ8opqbEt5qMb+Aro7Duf2l9GeHJPCVZaLwni5LPr0WYgqSSSy44DWWsBvyII
+NUJ5MPSmjZyNQOlVunm5dKEo7ESndWshHixHXIkpBpJzDyxbvVi5X6ultQeF8lKgRPXTE+DkR5B
fQ+XsWCOBFcGAkAkk6piqcIycA1CYP4wFa04Kqe699P80Z9zCoWEpK6lJUUBxXwmQVCT9HMiauTm
FleYDxw4KFIPD2wZ0kQtkcDZcmOU1sdU5HpE1JNEg3XX9i7NUANz68G6SSruW1RC1knK9yws5Ol5
rkWPmCSrZ/EimUpV/QIO2dWzVgR0L9h8ZTumdmk54HLNJZhlIy6821IL9IvC9KUBaRz9m1XZl9NV
qLyM8iCARag6tejDM6Cr3/LCGBCNWr7mS4/4Ka1uaO9Guyt7yvntJVTgKsECPnhJ/dMOl8uTFCdq
WPmhcq+ijpJVVH7Vojj56tx4cz0ZKByA/cQkrnIW2Bo0kdQIeCo5dy+gr1L9FFQuUQJ5at7A4iH3
l0bFyagu6eEw+1ONyLiNQB1czGcipup8rq1H5lsZaBRhnHgzJ7jCgYHbVofO2sq9GyX1ZieQ82i4
ytb8YRGZt1nuOWc5hLYwB9GWOXAL7SZVl33Hi/2J537X5UL5Ng+dWzVxqB2nYsF2R+XNKPT1mykI
qL5fTF1wr1b2hQzL4rScS6jTwHHOVqmaUzZrWRBaROYXYnMQBUv0pj03A6hqF7L0ucTNeQKYbw4U
G3ggRbmLJ0mDHUnkxOehSjcGeXW10qgZqZLI/obdvRz4OgaIOvOcb6VWfA+0RXEbzH3/QTHQjQHl
ybNSCU+DpUmMcCrHN/F8aVw4JB5O6dOYPZiejEnnh/M/TFieRxls7RWs3SdeHb0pqunVdGaT8pPN
a5OU20sqlZNIclOYyWN1aFuQzWo+XfAsSLGfjOgkH2mjJ4z94GxZRFCAEAB5omTwFF8R5Jzrz28A
uc3OzFlBAyWS2k+2uuzNyCW5If1riz/suSXBdKOx2UzxEgYxjlcoSPuGR1sSe2G716A2oCUjMH9d
v5XhTDgDfvK58mfXcF3p43DpDl3R60OfmiswOpDk0RrgUi+sO72O+XhuqpxBEl2cLUrv2VvgBoNM
rmgtZ1K7cbpaLD0KFoJbjNjiWqZuZP0U0mpgCccaH6YXq9wIh5KVemR0wtIgbw4VWU2MoAuKBMGV
sBKkCVUVAGfxOLaC6mHB8QQXkzQEX7mEmjjTzkytMO80Eu2fU5Jz8tzmsB+l1HmXZZKdLnTsozjL
y6sQ1CWh31gbKMnMeITJITuRFjHwXWP05QffQqFOQ0KAlU9TKDO7hrbkbKWqdz9idCJvUViKTG4j
tNNz2fLUz/nIutPSaHlRv6ufbIsglgQNYX+RK3S6nS28B0vW3Idq+WdQ6ou7cEEnTwXBIwWu3gS+
Zt1nrlFgpqqErYNCehots7hnVG5w61AuTDOewD2pptbyVJIk/SYu5c2rhfiMwASU/cUKzBFJPYqe
A2OYWPbX+l2oWeogdCkJms2lL2mqrV6rxD53U938M5+R5yjz0CdWf+vOTOVcIYRGelszLjS7NC7c
Ko/hkqtfig+dhXnlgsw/00REusyrWU+2gabVb+n+9FRRt3CnmMqjRnL/WxxJ2omi2bQJ1nQL56yi
F4TiXtLbbBad+JWWXflgpnrLMsqGVZm6N5oxHdYqYCT0AAiA4KQIVi8gbKrTchWFFB9lEhWOfngv
ycCFTVKAjzb5aYCCofS0MIs/HOqgZGmhPKTU9Z8ZhT47kWZ5/jhLwUoF0MOclomUPWazObRaFSFW
NS5mPfp7KXfzMtY+pyoY8UCR72KNRr0xvNLDSLO1c4/mmaehrtKGeJbjdHvoate3vKe9V4Gp+uvP
KHiCu9NL56dxaSuf66eZOae6HPMZ557PVpSQDqZLFNTMhvzbrUYxxCrq8jEGF9iL59r8albai0c7
U64D4dGq6XNm6q+xqQT3npla50uy7aeKAfp2QeePKWn5r7Qwknp0KOpVQFlvFyBcvkwV07oxnHxQ
v0sDPEZLX/a1qJgBNp7lMDGOLkYS9ptRZMCJbTzty8JfnmQlkuMlzvwsVqvFnWR59peZN6zfLKxo
cQeJCFCxmbHEA+APUhKTlysNojJaBJ1BAgv9HYIy3zzFlja98DJ/kZw5DuSfmr04LfJVRttarPZs
TjOBpJDuBH3J58p65gZoKxDCYtM3FGCiGNBmn7IaSjggW8oHOqHWfq3sjGUlXdSvajVYv6qfKnpq
WNPRIKPE6myRyrPvKfWB6zp+f5ae/vgcAvReXfe/EJ/rZHwxThQqxDi0BvA1U4oI6x4NR+nHTObT
SUnzz10gsOX0G5n/P0d6XkxkfTItU+gOaWx0E1JFDiJCfpomqntiVGBzi2xpXc/FU/1qFMWbV8QZ
TxEng9xrYF1AO2NRjqxsXv34bKZRfRD794LL71rDd7+uX80zOyA86OuAtM3zH1/Wn//4M1/8Ky+u
ssHIo3jkxxcxzZIGqocPWuT58sopR8TB0kp6cD0ddl/o66NV5n5151byEJlD0ORmLyeGcBp7EDH1
plPVvZToDJbS3f1cUdWKwmU3uscUpWAl043X0WJC2Hr0bMbB+VwG+sSaOkM6nEefnayc9byYFDlh
xmdys0V/SXzgxlaUiRPL+hA8BHU7tKx4ziwHlslp+IeGOzkoYnt1QdpA7cGSSIYRXNdV/bR05M2r
WYG3vf6CuxvEmUtQyTZvcHfTCy1M88++s8o/O0bp3hikzYkxEtxJ5njF6cK4pHvIbEhJyWBVCqqf
Shqd4Gt7f9jO6oIs/fmo0LVv0yLKLipy+X235K1Gj3UaRmTfls4s6VvL8jlgosiYULUXzetOph5n
MAVccJxr0dAql+6Nuki+y2DxHpbwWN0tRnrfcBz7IaTXOvm7tF8SHoUkDAxc/eROqcPin9sUNcyr
b0tPja7khRRdVdNCGkrkB+uP6ieDg4/6J/7CBSo/SBWNzHqpaBflX0/ONJei3hRg8oW1SFWNRmSi
KKWCIB8fMektMi2+HFGFtHnppGUMMVsYX9avMM/7GdVUlK0Tkq6zi/PM+EMy0/w21dLkXjcXFxHN
066gmvGH1Qx0GtkmMurSxUgP7f48XFTfl9BTUPlbkoaBH+ZsMSNO5AOduJES+MhiQMqbV3r4OUzm
8a0Su39oySi+zkTqPUky5wT2arx3BULxNDifGaAldM+6zCvrJJsl85OKkU6smAptvO1Xulmyr9WQ
BL48H93GNDXvzaVo+rqafbWkaPUsyYJHluDspeFofUNE6X88LZPqxaQIeVh/5AP9jsHWfJVmK69n
54QWXeqV2NTGn0hojzpgoFqZ/N3IEFxtRrclOavKAVSa2knqzCA81ew/gftQsuqaEvQHtBiRUJtn
oTOSWH6IvgENGYSZ6X2nZOEkTpRLaWoHP15ICV2/Lqe6QY61FDElRyIT45E/jqfyiWrP7Stcdhvf
Itq8IkhvXwVEPM41qQS9ARRrVup9B6rpq/1euJb4sP5GpvTiIufv6o8sTafJBmlT6lRX2U0Ecdg9
fVKWVk7zRPG0Mrz7MnLyG/KG8we0hdJfLlJcxkWk9XQfXgm/it3bIqcKy7fm8kthD5axrr+U2tnI
mo19M7AfF5KRXqSSiJh7lf1IB0BIKD0Sz0vxNlpNV9RAGjmkrhCEKQsmip6QHlYQCZEAnMN1XRP1
H4cAYYcrYbBPj7BmatjwI9RkAA/Jx/5oSzYgiBDeDvR7lAo6daVwS/xgVKgHqtkcfjZAOAaOV75C
uqCZxwbQdtugabii27pG4SRMZPD81l9TEHrsWIauaZrumLIjvv7BZfH+lb+lkXh7d7/zNz+7gUm9
LIJ4QdX1tlPgHOu6ptLTw6LAWLNFBfLOFECABocETZlMXfA60Oeta1OgmJQMtpIClVWW+Y/CX5OD
3xDl47tToMjqsYkMQL7B/2DSgKKhW2KgUVXZagrQbsc2FeKGYsgWs6AZlAjvzoGhshM0RbEQEM2E
NKRzc8CltZwE1T5W2eUqmqBx8zbyoVE7TfsHREBIQdfWX5XXy/FxTagYx5Bj6LJpWXL9YMCd9VdU
5VhX2WrO5pd2DomP6bcD6kCr7borxwpVyBYr/N69OxwSMEfYmqytv+7c8itK2+WX5GPYZ0xL6Ljt
oykAin4MShUSoe6dAKpgI2ql/rg5iL94CHKYHbFXORwdaDfIm2xmpXM732y79Ip5TIBMAc61ucWm
8tOtYw48QwXWvpb+9VHTof1vtt7/bHB4SOhWxc5urr5t6Ypi2+s7lzt363BltJR8wzy2DR3uBZ7q
B/e4OwX6MbXWsmmSPlo/urYB9Lamj4ULYOgYf+rmDptCYMvHloLRp6ndU/uCBa6V3nOOTRZdM8zN
3t5Tf9axmBJLkHOsH2tno0N7X229/IYw7uB8gyJvfY/NDSCpHP42zFHKZgq6Z/8oG3/k48Yfxj36
n0yisz3/G0pA4RSUZV2t9WO3HJ+tH9Li3o1jnFuWX3XeW//aN0Q7WNjG9WN93HZpC+CttlIC3CLH
nOCFenf1HfmY6ICKBbSxgdZuVodmQNHa2kA65i+FnYatvjsFimodK0g/zu/mHOzaKWi3PQUlxTrG
98MCNlHyOxYAtUli+yuKbFlrM7tDKw9Kv6Xw61CkQjtmK0T46gfG5M7dK+qxjmawhXPYze2Pd9Jy
CtD+lEOYmqo07904NlUiPba1UYxy905/ccWtdB8bXyOkIZt4v/Wj6fxIGsYh9ITYB+vl797pf4AZ
wL9lpbdT0BQCXUctEPzCO1zPwHrDdUgHQGvYUggkRSPwZ1OLRXe87S7fUQKaMBFlxSFBsJGS+gc7
NAfCcW21D5gBHRGHQfqHntuZAYnwoI4AECHsXvzfbrsFJHxgk+iXY29sPKHpdu/eMo4JjduGCi9A
/eicJmztCXLIE/xTKTzZWEBNRcj6w/BtOZvDpkOiT0qipexrIvWBI2kQ+68fzVvXdCIkxMa3QSBB
sN4tJ6h1AkxSWF3Wlh3w45hrbADnmDOAPQLD/FZBdmsO1jvy424guR9xYxyDaxlwmvkvsl88SAHs
fN2tCYB4v+0+INNrizQohn79aFoCGkcA0HrNUDa2UOf2gd1WCHSTPK+Fj2eQCmUv6M0ZUNkltmqq
mgIQSreJlnRNE3DZLYVAxeGhFJzbfNcUUsiUkAVEURrdMwRaJwI0wqG4Qn/FuveUgLh5S4aFgnh4
11ZeFZzerUxACRUoAA4g1JohUDqFyDbwGLondO6utdZ3Te5HFemvrX+zZ/uh9SzbsvGPfxgHHVP8
G4Pk42efqRH+Jcpt0r9FbG4F6d45/QUKyiI2aKu4wjSF2kTbumQDam3VHkAwwF+qam/j/Kj23Skg
AEgGiDyIgIZ0a/0JTLbd+QT4RSMGQHA/gtw7d48FDOAH9tbu4d8UfX0Gf1z4dRudTrdf8B9r07ap
/ETug7acMsXonVt4u63FJxH61xScWly79c0TSN9ZeMmwOe0dDd+3c3dPvr6l2HPzps3CY+mYAvQn
oJQ7N2+ACRGBLxQflh7Qr+6dfm86iv1d/KtwegjwEtxfW/xO0+CVTPNYfKcp27RI97Sf3VYBSKQA
DKTfJvzxrgawVHQ/JAyKuU6ydOjgE23MWhl9qDfZQeuD7W0Iv2QRGJdVqIiodKsfnct7tse8adax
TM4bZLOpOcobu0cyReRHBxCr66aKZ9y99efMbikAuLygG0h7kgSpH03DB0QsiWETutf1t92DQGkI
bqstoBPZNhXucqvj9qxfnD6TDCBkVp1Tfk5by0/jfMe4Ec0b31t9AX4wVICR3ZN8tHHLddcA9esW
yd1NTH/P2RfHP4e/ISMa9aNzClBV24o+UX2wEyA71M32bpp/iqwcYx5Q5L75vnNTgG3SUgqAt2IA
U9PwfgJYmP9g3yFx2waF6t/rkAlArK7tFJDkVsFAytv0154UAA4TW4SG7J3dCGvB/LgTaKILLBxc
8CQ6WS7axDasISDSFuFgXAAop0DBW+uN1yEpaGsH1jgIDU8IgH/9aE4Au4QoGE2gjK7mf9rqAYle
yaIVnUXt019ivuMNAo8yAMOQJtwqiq4pArW1JSQ86t1bVjun7zcbr8VGB+kB0BW45ybT2Yz2EOrG
CaTcYYOC6B7cp3WWT1cJ5tpodCA99ePNDJDiwy1CDW4VQbfineomBPtxIRBwH0PRiWb/wPPsyL1k
Ug9GzQv6fnPidc7vB5He8tCn4EvU9IhY/s6tE/0H6kRRMTG/Wjg6pwG45pZ3rtjHBLoBOuH0rx+N
KRBeP8EAdAAGz/b7bu0AylFazgFBb4x7XB9oguoHA+6IAVJggXehE/JaRYiykI5Ngegj28rtJ+Nj
GroCb+a27qcxBcwxBc8EPjpY7rhZjo8rQJUkPjgG6v2bJz5gT3pACaBjV6H+mJ8t1103iOaysiAZ
3xN9pgYYoEE10Dqy1iEbXxHI/FYyTxG32NA/spxN7W8QD5U1nB/R/Lxb+30Dtfm4yFtAN1hVOG82
pl1T8kUSQOPQIxK+sQnWXnWXlr+t5FPJcaxSzUewt7nu1H7URY5wP3QvvktsvqXUi/smeIvzJmgy
do45kvqGQVkT1R1dk3fO5pZ3DV+DTm4DLNtaze2FN4n86iKtRwj0LzXYrS2Pid52CgC1qwBb9U3Q
QnhzO8uvyGQ3DBPMe/cQLRt6lY/rO0K7JDV0CDDfD+2S98PLhfDnR+K/W8uvKG33PdkLqtlEabsN
eE1mozeW3yK0SxQAegfNwCIgy9E1JdB6A0DZweYWCI7GnUtktB2ZU14j91M/OofuUJy2px3UHcK/
s3T7R8hyZ/ObNqB/oy78W09B50weq+0MAN4hmIl+2zJ7NJ08Yl2kdijpIPNdPzo3A0ByWp4AVG5B
6uboUDc1doCoaCWx91dlo9w5A0BtfQJQ0SNy+oC7mgltTVi6qATwjF1TeEQl2y64oHJSbfKV7wd3
LFHsD97X2Ubx1z/YITN/43e2OPmp1yc7Lop1GjKPxUeik3QhLSe6ud83CLuP37qBf8vK2vh4fxm1
OzofjjsiWvz3F9VL1zYA9XdtNwDHHohG7JrNsddUfIY4FSlxYI7WQrA2sjok/1tj/ONSIBHmoCoe
whJj6/s0NgLuLrgHQvuCGH4tJ12TA5ITLeVA4BpALoBXbwqAg8tL/IcTsWv33LqUgyS+YYniJW57
q+B2dr8Ejx8Mf+R1tgZP52R/E3f7uOgzBRj1Qqg3Nl3zCJAI8IGYp8hhI/cbAFmHtn9rNgtBU4g3
V5OV7K6+IDAVD5NIUP3o3AZoXcisgtamNzMJ7o3eazq8Bik/IpzwPGwMgM7J/4Zi7ePyL1hsZOhr
TXrar1cZ+25XCkRyj0AgyY/Oqb+WCh9XB+wK9j7svFv53rlzUnoYF9S1ElmsHx1M6bWN9zEFkFgR
7dmjsSOtRaaLnI8Ab4lH5zxdpa2jy3FvYNJRn9Z08gl9A+0lxN3dWxfuabuslnOsQlDOyr/r8zE1
rD0ATrOrih9vteUUsMxAmQl26k1fX6Q+BH8V/tCWuKBrek/dpJw+rvQBdEBdhVUDPnG7vXc0nyhi
wudXQTr/QPZ1K9bdmsUVmjIQW1C4CljEzr3DBwCYhcQnQbDOLXzbWA/MnQA4SNruVa0JKg9dQHU3
+PgOWbdie7bSdRLRO4vETs1SsT7IGwsuWUT3qOiDsnb9Ux26eWosW949qhx1wWbfGndN646Fx/QV
5n9nk1qtKzYltB0BHNwYUfqws9Up5CLhSy3bFuDQPSOnbUyDW4d5RYd8ZbP+Tf9GgseA5hWySq+S
9dbonM5rvfzUokHVQBh3e5w3pwBkK0ktspobKpQO7X5WpeXuJ3qBWsfC3eensESii4C+smVu+f2j
7jcm6K+WR33PD1/rZkf+hObRk6xa97D45R9sOxS9HWDT5Kfu5EMtb+MPH6p0sh563e5HvP/Xl6Sk
4zg/7PpJ/N/E1e98Wb+nN1P9O5t/vrnBtz/d+K3tXW0/PPMn2Th78ar6i2pzmTfjiJ5Jw0mSuf74
P+1cuyiX+XEd//0/Na5yZ9V/NuxdmefNUVVBbNJ22IcyCybVdpx6ogWE/ufDvjdp/9qY3XpemmKw
nbu3U91sdfL2+52ZVAXwpzHSB8SgKRWNxcj/GZn59KfrjWM/L8bxdu7FUhxgfT+tJtnz2J82B/7l
Cq+9jZ/J46csmsRNgcS1/rnc/HrU3jh2w/HrJPe2Y61FcvtOrPbH9s91NY6jcbYdqB72EBdMn/Tm
3IqkfOtpyMp44m/HqUXhANfaH0fPyWtzzYRr1fZq7zP/6GocBw2dJxoPtB0YVRA3Bz2A4J7Rv+7o
Ujzdf7rbXqOY4pocru0ln8evSTzZ09R1/6EDjNxcuhoB1nbUi3HaFF+Cv9tJ+fhmu6wyt1rtqzPi
C+2HvkmywmP9sklDMmqO+7aTcZ+U7499gC19OV6NA+/tlBxgX1+Nk3w7sbUgiyx527m4Hr+Mkzdb
REDuWo/M3kvCPVk2DjDF1+Pw1Z9PmnMhKGBaX/E4HFf7e1q4EG0Hvpmk43A7TL10oklf21Fvx9n4
ZRIenefhOH5tTschTNHbcfDGVKkBia0vHA/CT1MfBbqdBTEpdfe+tmPf+7E7TlEbjZGVA0jHgzf2
xUQ3BhaxtbaX/DCe+m9nGhK+QwztL5p6vy6Pbn3FeBPCLNxXczVup+3gX1fPk3emQ2R02g796E+K
eBxtB6qF7hCq7rwoszLdbMTd0Yn1CYRJ2+u+LONx7vnZe79gEeFt/wv3aTYuwuo9XQIznuCYansP
1/7razg5GozzYjuYmH/yUT8dHQ3xV6T4Z37KvecHCSb6O1NEjMiCzn37qx83dzh4xtX46LLM/PD/
/o//mQfi3Z3/6jaUjSXbIKqI8rSdsQc/SjLpapIXzfHJXNODs/349xNs+aB8b83p9gz/8wF+4yQJ
XpOj/3r0MA5w9vyoYcyRitbBprW/k8tx6Wd+sB2oPmFFNxPSndvPPr7qt2Mp9KUXzx9LeV5ux9v5
jQMs9T3+8DsjH0B1XI3TwtszPtZT88vj5Z8L/4DXBrtEcX/bENDuLQgJIJC4+9FANBDfhq8av7X9
Zvvhz1TPp6x8bsj1AbTlJ67MLcdH2BtHvXH2XL42fuEAvtun2C39MGwMewgzSVzt+HXPU/mlrP06
ZPTgTZgJbxyNORLWqrU+vw8wFTfj+TjPx+8cHaIirq0a74+r6K9zqXHthzBp+nuyJ7oAtb3ikyTy
Y/+lIRqHMDK248ZHd5O0fA79l+21ipU8hAc3zCbxuLlVRJFv2wk5ZdgXTxqWhCzDpEwb57Fog972
B87G6KHtMOuj5QCH7wWbZW8ZQUVuf+bjJ+JmOq7HWYGczMrGdFA93f4XrpO4yCcZNul2rHpSRLOF
tlN9S8aqSDDbXpLtYLUeEfibtmPfF0eXflHktdq+mcz9xnY/iCvAT1yVL82oCsR87a/9IWMtX8ev
9bU/JM9jtzk/ggCk7fyILNR6cvoIZpK/Z3qqouS77Q8xS49+/MIw9e0UnB1r1fAm5iBYlNr+Wi9j
9+YeP0lGcOuBNJf+EJvi6/1Pf+EA8ttL4rG/FzoRXTDaTlC/JFI1bsrTIbyL+3HT8IK4v/3F3o99
xGZQEtwo/LK5jKK/WNvJWI+PmYRUhpOo2o4otBDA5O3bj6tnhF+o5kkzxwj08QDuxGZsvzk2SKRf
HoLv2d0/scZ/lSz+1febZRKTug4xbC35voAvbHyBn2SI/5kEMQZuhvhtZaA+9A6wav0qzZqSfAiv
e0iq4+i+yPy0cb2HOEjPs2bUsqY5brvxzvNsPGmG4UWtSeths/FsO0q9YIIvsu2gF0n2ujcFoiqk
7bCX5QJLcztOfbUCj9R22KvJ8zhOmmJ7iIDbZxyn7dXVFyuon9pe7Jdx0cQHKAI423bU+3H56h99
ysbPe7aZKMJoPXiV7Y16iOzt19gvJq/1NR8NIh9je9I87Q7hK3wjfInfHjeCc0D32k/K04QUxHYY
IR2qeYCNN0zI8RydTXzXKxqzAXXKIZTmQxk/v2f2it7LlCMe4A4+PZdH12U+3p2azei/NOX+uUMa
9iH7P0a4rzfJov1w3AGstl5SzifFezGoAyjotc15hr0Zj//L0acczygHObn29bI6j3f0Oj7ql7HX
kBuqiLdi1MIereEWG7xk/ZNrAAZB79eF/+K9tx3oxCBIjn+uOP85aRW449bS+hPr85/CJ8YcjS/F
XsyIgqrurgQdW2AI+h3jnoh6jDy9Meyby5C8TMZvEcXNv+kClHSAS70HVaEt90/WicPstxKpn/7M
9tYfMoH9cTdz+btDvitW9R7a2+F/c9xaVo8+iyXbXmFtJtbMnbu6o17V373a/WmtSQh3R3shOlnL
0u+OWGBTsKveXml96jXm4O9cKTKQNGPRlPwKwqQ2Fwuy0ccCejupOv0/m0P/nWtd4/k+RZN96YJm
XfA9tLnk2/GL/+e700uhRItr/kQMKBvvQdhU8vtvIpR/Tx7Wx987c1EzUf5sLv65E2+9TL+jZ8uf
VGZ0T4/2x/sJo0M4rgSbJ/E+WEzQDzbFfGeqflOVXE+We4kLKK7aD7u2D28pd8kmtYV2LdI6lNVt
h679q1/bAawvhTc/S5ZvnM57gqt73qYgnmw7PX0GYMcevbO3xL59c47tLMDvno/9ceY/P++fOFvA
wv//Dtbj/3MbmAZn6O+2G3j3+jdB1N2PBijC9oCKfiJyQ/9yOZmEoDn/83v+wb5ab5hkv7mX1mnM
o1obT7K1MwTuYm0Bi0qHJqZWtJltK59nk3H2urmf9T57OSHnEm4/Q0jWP1GbMYcIHW1zU7vH+tED
+9wvkqyRe6Ct+/bXP+7r9T3hTYLReMeRVX5dcfZr/XE9Bn23n5eByar9pd9NyhifeDtQvQKCGKrt
mt9PqhcyPeGeupN/OfR7G+vfJ2OiCAP631dVvHezO8WljYtpaJm/kQgSjkxjoA+kgbpnwXwKXYzq
RtjmABsZeBiR0K30i83wxugtfxh6v6lxe0mRg0dvDKscYlyw6I2NewjsfA9MN77Q7hQcouCm741f
d8d866/9/XndwqmOkj+PBNahL0pvGj9yANOzHvToX07u+v+5MfQBhI2KxUmWNHWv4Ahoq3r7CQjq
JhTxEECMv6zMOlTyPprtEBmO/jidHD1OstfJdirEPhRdGtpOzMnUfyYq2xBuwQXXdtyBW6XFdhhx
sYfAHAxm5RhjxceuH5bEXRrqwzyAmAywKPbqDC1lexcft4UGhecnaVMzWwfYiAIJO6TGtzmyfQA3
cDh+bm5C+wCyNqTkvbFkb8Mnf1/jvRUEMOPtl+x8jlGM+twrUlEOcUhdTuKqMQ/vxBX//kRc+c/7
pz9dHtrPBGUnSeE1DhHlEEUtXO/eLBzClbsG9OuO85e9xP4hzpDrcZUUzQocuGXaT7AoJlo0FDCN
SA4y7N6gB9jC15yiL028bM1R3/a4WDtzMGI098UhTqLrZCVU5D442fyl1/VrF/TGx+DerlTtJh5C
q9ej7k3EIeCGa00p9XwqHMrGVR8CuH6HOd/E28O1vf2Vjx+dmwj5m1QUTWkPMPgknrjNkqiaerKt
NN+L8On46GoCM8T2KoV4QLm4fdtmRqI3mQhBANX6ooEyNF2nQ5x1D0nT/6hbjrW+1H/7X8nRQxL9
2/+uQ2e32b/9n/jFbybA6HPVfk7A6Pj7ScBD0L08jOPVvrKjC137C/7qvtmFhyB8wQMOYGY5Oh3n
DUOAxgntrxkWLX/PhFUPwQ5xvxiv3tbpHyJA+Mcbm7tuytdWrP/wo+fx8//j7mqX2oaB4KvwCnah
H38606SE7zRDgE77zwQRTETUceyk8PTds6NpTvHEbbyFKQ+AUOTTae9ub2+hXQaD6Fg50eHaBRdt
+c2brkvGPU/msaqAvsIkXTaWI9eBEINc1YHEylzDBgZRuJPJLfJ2Iq+YjEnabDXNyEm498rOGRFF
11kXBsMMUYf9Edr9nAJ6jFLrsuoEWBaExc3XsvmAe4mdSNm5rmT2jvDQHBSQV9NgXVTk29rFEDUd
6HIo04jWWSHFXyecRSIHbdSPfoslWmcU8gYmK/SihDDrMivCzWKIhf8322PHKwDeJ5Tz1YeDeG7T
yi/3DFTF+rbPwOr+5fT+Sfd/B0XqJ2W5DNp816H9TJpU1Tdj4KN9uzNM7Dx0bYw2P/RH5wZhitqz
DNxt6x+g5XcjfEe/UnmNGWyUPg649BBq5Y08kT8sdQ3gJ7XaSSSD6DafxKrB7i+pFM+Du+ANkIf7
Ly7cktszhRk/OGVqlOZJQRNgxteIqtFkDYVsgg5NAQB1/0f04TfbSTMQ6Do3qV2bkP86TjJ0ti9X
91uVK8kIWnrpfVq38ZB7uhXhx9xAz1l6nir6mZRLz9JRtq7kCemZ1p9gCfQGzj6uKYUyPEwHkkp1
imAy6a6t+cCTK5U0RofcoVusQFO/x8qVE8DTsbubznLc3E+5sypyiRgifSdgoomMy7kxt2rvjLjo
BOpV1+g21wsTvuMgsQ+PyEmunwmDbdk3i51uYg2kcHUEin5w/1O2R639NBAWYdRkQUO/dda7Rr/J
0ggZCOgqmQID6ciAoUnQB+tNr8rwUPL9vhvgNS1qGTE8yCDNR9CSqH1IMXvXn/z25jFIfkAfS35C
TS2Yo/tmw4LJXvtt492fQY+tXrWVgZUv3ASRnjKWmIFcLsApUmirnFDb9qG5KOaJDTZLMI6vOGFA
FMmE9Ioc6pn+w8lNjxl11q94fWsgULxHAFhrwDZmdB5DgHOR1Cp8YtpCM2Xg5WKTqqmpbWwCzPzb
WPUAkZfqtrRQTdAPJ8H0P0GZHmXIVYMnmGTZCqX3yqCLI3kyTgsFNRnqGR03w8GW1//QZE9m7OZB
6p2hZoXNJ4GsCkO7qlPYsQSHq1+QwZz/bGQwhtJhYAgmHGU4Bg0gGCSLfcHy+hAYoLL7ZNBw7vmy
q0fM4Fr00rWmr+Yu9uZgvpdkzj82KgfGSJH3ILUzMqsn8Z5A4DhIr9GHFQitfCBEBQeQ75vO9Cij
5sRa8xkfQNUhmapCAQNESiOgPl1GS0k3c4gWlYeImvtJmg/hsADGC7qCGIybI4wpCHxExEjWHeWJ
VZ8sYighHpssMLAoJsTix8gegEyoNWswxc5fve1DodMkD0rAGHZMWDbN74oQoUSMfoWhdXMMl9AG
vEs449MU7h3Kd5BM1w0hEYOyclr8NBitVGRjf7hl4oAh43vm7A3ORK3LyANDSDUJiZsEOAjyaq43
y9AH7hs0r2TiKdQrFzEq40j8IPpR58t4mpHdDR0bQ8NpgOlHRcBRxIhfv/3tXcW5wyunL17MIM7L
jUYTlrIJhJXtNwyRoLJWMtUMNEbwMfwRSC1ioi5hw0hoXKPL169UZhxigjseLlC+0FRNRqw0XKQ5
hgeGZgxlEv8Ltre2y4moWSpwGTPej8tKuU5y8jdOR4/NiYxmGHQFcDWC3XXTXHmMmML7h3iMEJAz
bdCM4GZospBRyciZV+qhO5d9ZFuLUl7he8hwZrhSVFxNWZHTfORoL2IQ2nrfzr/AkUzKYsW98lMR
pkgT3sRzN5og7ehvjdx7TJ1585bB0j5xMzdXBoMxv7tvmzupXi5rV+nkvMKsXZ0oUPNLt+WHqPuz
lbb4JaNpZKEr8fEXAAAA//8=</cx:binary>
              </cx:geoCache>
            </cx:geography>
          </cx:layoutPr>
        </cx:series>
      </cx:plotAreaRegion>
    </cx:plotArea>
    <cx:legend pos="r" align="min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400">
              <a:latin typeface="Bandonde" pitchFamily="2" charset="0"/>
              <a:ea typeface="Bandonde" pitchFamily="2" charset="0"/>
              <a:cs typeface="Bandonde" pitchFamily="2" charset="0"/>
            </a:defRPr>
          </a:pPr>
          <a:endParaRPr lang="en-US" sz="1400" b="0" i="0" u="none" strike="noStrike" baseline="0">
            <a:solidFill>
              <a:sysClr val="windowText" lastClr="000000">
                <a:lumMod val="65000"/>
                <a:lumOff val="35000"/>
              </a:sysClr>
            </a:solidFill>
            <a:latin typeface="Bandonde" pitchFamily="2" charset="0"/>
          </a:endParaRPr>
        </a:p>
      </cx:txPr>
    </cx:legend>
  </cx:chart>
  <cx:spPr>
    <a:solidFill>
      <a:schemeClr val="lt1"/>
    </a:solidFill>
    <a:ln w="25400" cap="flat" cmpd="sng" algn="ctr">
      <a:solidFill>
        <a:schemeClr val="dk1"/>
      </a:solidFill>
      <a:prstDash val="solid"/>
    </a:ln>
    <a:effectLst>
      <a:outerShdw blurRad="50800" dist="38100" dir="2700000" algn="tl" rotWithShape="0">
        <a:prstClr val="black">
          <a:alpha val="40000"/>
        </a:prstClr>
      </a:outerShdw>
      <a:softEdge rad="12700"/>
    </a:effectLst>
  </cx:spPr>
</cx:chartSpace>
</file>

<file path=ppt/charts/colors1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496">
  <cs:axisTitle>
    <cs:lnRef idx="0"/>
    <cs:fillRef idx="0"/>
    <cs:effectRef idx="0"/>
    <cs:fontRef idx="minor">
      <a:schemeClr val="lt1">
        <a:lumMod val="95000"/>
      </a:schemeClr>
    </cs:fontRef>
    <cs:defRPr sz="900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</cs:spPr>
    <cs:defRPr sz="1000"/>
  </cs:chartArea>
  <cs:dataLabel>
    <cs:lnRef idx="0"/>
    <cs:fillRef idx="0"/>
    <cs:effectRef idx="0"/>
    <cs:fontRef idx="minor">
      <a:schemeClr val="lt1">
        <a:lumMod val="9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>
            <a:lumMod val="65000"/>
            <a:lumOff val="35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9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9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496">
  <cs:axisTitle>
    <cs:lnRef idx="0"/>
    <cs:fillRef idx="0"/>
    <cs:effectRef idx="0"/>
    <cs:fontRef idx="minor">
      <a:schemeClr val="lt1">
        <a:lumMod val="95000"/>
      </a:schemeClr>
    </cs:fontRef>
    <cs:defRPr sz="900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</cs:spPr>
    <cs:defRPr sz="1000"/>
  </cs:chartArea>
  <cs:dataLabel>
    <cs:lnRef idx="0"/>
    <cs:fillRef idx="0"/>
    <cs:effectRef idx="0"/>
    <cs:fontRef idx="minor">
      <a:schemeClr val="lt1">
        <a:lumMod val="9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>
            <a:lumMod val="65000"/>
            <a:lumOff val="35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9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9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2023. 3. 22.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2023. 3. 22.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9510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076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3275856" y="3918856"/>
            <a:ext cx="5868144" cy="15263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3851920" y="3986014"/>
            <a:ext cx="4968552" cy="136815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tx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2023. 3. 22.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2023. 3. 22.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283618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187624" y="111812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2" name="제목 1"/>
          <p:cNvSpPr>
            <a:spLocks noGrp="1"/>
          </p:cNvSpPr>
          <p:nvPr>
            <p:ph type="title"/>
          </p:nvPr>
        </p:nvSpPr>
        <p:spPr>
          <a:xfrm>
            <a:off x="1159276" y="121464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tx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2023. 3. 22.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-40591" y="4005064"/>
            <a:ext cx="9173935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tx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2023. 3. 22.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alleideen.com/wahre-begebenheiten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4/relationships/chartEx" Target="../charts/chartEx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3276600" y="3962400"/>
            <a:ext cx="5693400" cy="1524000"/>
          </a:xfrm>
        </p:spPr>
        <p:txBody>
          <a:bodyPr/>
          <a:lstStyle/>
          <a:p>
            <a:r>
              <a:rPr lang="en-US" altLang="ko-KR" sz="5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</a:rPr>
              <a:t>Rockbuster </a:t>
            </a:r>
            <a:br>
              <a:rPr lang="en-US" altLang="ko-KR" sz="5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</a:rPr>
            </a:br>
            <a:r>
              <a:rPr lang="en-US" altLang="ko-KR" sz="5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</a:rPr>
              <a:t>2020 Company Strategy</a:t>
            </a:r>
            <a:endParaRPr lang="ko-KR" altLang="en-US" sz="5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eamcatcher" pitchFamily="82" charset="0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7598160" y="6570843"/>
            <a:ext cx="1567543" cy="2830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  <a:ea typeface="맑은 고딕" pitchFamily="50" charset="-127"/>
                <a:cs typeface="굴림" pitchFamily="50" charset="-127"/>
              </a:rPr>
              <a:t>Data Analyst  Josh Dorfzaun 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20320" y="6504360"/>
            <a:ext cx="726440" cy="338400"/>
            <a:chOff x="5427663" y="5711825"/>
            <a:chExt cx="1335600" cy="338411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6" y="5711835"/>
              <a:ext cx="1332434" cy="338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>
              <a:off x="5628635" y="5887235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>
              <a:off x="5726748" y="5879473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771057" y="5882577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5813784" y="5879473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5916644" y="5919830"/>
              <a:ext cx="88618" cy="97794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10"/>
            <p:cNvSpPr>
              <a:spLocks/>
            </p:cNvSpPr>
            <p:nvPr/>
          </p:nvSpPr>
          <p:spPr bwMode="auto">
            <a:xfrm>
              <a:off x="6063814" y="5888786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11"/>
            <p:cNvSpPr>
              <a:spLocks noEditPoints="1"/>
            </p:cNvSpPr>
            <p:nvPr/>
          </p:nvSpPr>
          <p:spPr bwMode="auto">
            <a:xfrm>
              <a:off x="6217312" y="5921385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12"/>
            <p:cNvSpPr>
              <a:spLocks/>
            </p:cNvSpPr>
            <p:nvPr/>
          </p:nvSpPr>
          <p:spPr bwMode="auto">
            <a:xfrm>
              <a:off x="6313843" y="5921385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6467342" y="5879473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4"/>
            <p:cNvSpPr>
              <a:spLocks noEditPoints="1"/>
            </p:cNvSpPr>
            <p:nvPr/>
          </p:nvSpPr>
          <p:spPr bwMode="auto">
            <a:xfrm>
              <a:off x="6555960" y="5921385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6654072" y="5921385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6701546" y="5921385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19"/>
            <p:cNvSpPr>
              <a:spLocks/>
            </p:cNvSpPr>
            <p:nvPr/>
          </p:nvSpPr>
          <p:spPr bwMode="auto">
            <a:xfrm>
              <a:off x="5427663" y="5804963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20"/>
            <p:cNvSpPr>
              <a:spLocks/>
            </p:cNvSpPr>
            <p:nvPr/>
          </p:nvSpPr>
          <p:spPr bwMode="auto">
            <a:xfrm>
              <a:off x="5432410" y="5894996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21"/>
            <p:cNvSpPr>
              <a:spLocks/>
            </p:cNvSpPr>
            <p:nvPr/>
          </p:nvSpPr>
          <p:spPr bwMode="auto">
            <a:xfrm>
              <a:off x="5582745" y="5711825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563880" y="3918856"/>
            <a:ext cx="6278880" cy="15263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69C48B9-6A2D-1C06-C7C6-B644962EF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3880" y="228600"/>
            <a:ext cx="6278880" cy="21336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algn="l"/>
            <a:r>
              <a:rPr lang="en-US" sz="1600" b="1" u="sng" dirty="0">
                <a:latin typeface="Bandonde" pitchFamily="2" charset="0"/>
              </a:rPr>
              <a:t>CONCLUSION</a:t>
            </a:r>
            <a:br>
              <a:rPr lang="en-US" sz="1600" dirty="0">
                <a:latin typeface="Bandonde" pitchFamily="2" charset="0"/>
              </a:rPr>
            </a:br>
            <a:r>
              <a:rPr lang="en-US" sz="1600" dirty="0">
                <a:latin typeface="Bandonde" pitchFamily="2" charset="0"/>
              </a:rPr>
              <a:t>Rockbuster’s launch of an Online Video Rental Service will succeed. Rockbuster has been highly profitable in many parts of the world with store locations. If Rockbuster applies a similar strategy to their streaming networks, it will be able to find a place </a:t>
            </a:r>
            <a:br>
              <a:rPr lang="en-US" sz="1600" dirty="0">
                <a:latin typeface="Bandonde" pitchFamily="2" charset="0"/>
              </a:rPr>
            </a:br>
            <a:r>
              <a:rPr lang="en-US" sz="1600" dirty="0">
                <a:latin typeface="Bandonde" pitchFamily="2" charset="0"/>
              </a:rPr>
              <a:t>alongside its competitors. They should focus marketing on countries that are </a:t>
            </a:r>
            <a:br>
              <a:rPr lang="en-US" sz="1600" dirty="0">
                <a:latin typeface="Bandonde" pitchFamily="2" charset="0"/>
              </a:rPr>
            </a:br>
            <a:r>
              <a:rPr lang="en-US" sz="1600" dirty="0">
                <a:latin typeface="Bandonde" pitchFamily="2" charset="0"/>
              </a:rPr>
              <a:t>currently doing well with strong sales and a large customer base in Asia.  They </a:t>
            </a:r>
            <a:r>
              <a:rPr lang="en-US" sz="1600">
                <a:latin typeface="Bandonde" pitchFamily="2" charset="0"/>
              </a:rPr>
              <a:t>can </a:t>
            </a:r>
            <a:br>
              <a:rPr lang="en-US" sz="1600">
                <a:latin typeface="Bandonde" pitchFamily="2" charset="0"/>
              </a:rPr>
            </a:br>
            <a:r>
              <a:rPr lang="en-US" sz="1600">
                <a:latin typeface="Bandonde" pitchFamily="2" charset="0"/>
              </a:rPr>
              <a:t>also </a:t>
            </a:r>
            <a:r>
              <a:rPr lang="en-US" sz="1600" dirty="0">
                <a:latin typeface="Bandonde" pitchFamily="2" charset="0"/>
              </a:rPr>
              <a:t>look to continue to expand their customer base in North America. 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EFC864-7C2C-C36E-710A-43184A2549DA}"/>
              </a:ext>
            </a:extLst>
          </p:cNvPr>
          <p:cNvSpPr txBox="1"/>
          <p:nvPr/>
        </p:nvSpPr>
        <p:spPr>
          <a:xfrm>
            <a:off x="563880" y="3657600"/>
            <a:ext cx="6278880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1" u="sng" dirty="0">
                <a:latin typeface="Bandonde" pitchFamily="2" charset="0"/>
              </a:rPr>
              <a:t>IMPROVEMENTS</a:t>
            </a:r>
          </a:p>
          <a:p>
            <a:r>
              <a:rPr lang="en-US" sz="1600" dirty="0">
                <a:latin typeface="Bandonde" pitchFamily="2" charset="0"/>
              </a:rPr>
              <a:t>Based on the analyses shown in this presentation, Rockbuster should focus on their </a:t>
            </a:r>
          </a:p>
          <a:p>
            <a:r>
              <a:rPr lang="en-US" sz="1600" dirty="0">
                <a:latin typeface="Bandonde" pitchFamily="2" charset="0"/>
              </a:rPr>
              <a:t>current top performing countries. They can then decide to expand after monitoring </a:t>
            </a:r>
          </a:p>
          <a:p>
            <a:r>
              <a:rPr lang="en-US" sz="1600" dirty="0">
                <a:latin typeface="Bandonde" pitchFamily="2" charset="0"/>
              </a:rPr>
              <a:t>performance. Genres as well as Ratings should also be chosen in accordance with the most popular as well as the most profitable.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B4BDE7-DAB4-20B5-92E4-87CDFE1CB9C2}"/>
              </a:ext>
            </a:extLst>
          </p:cNvPr>
          <p:cNvSpPr txBox="1"/>
          <p:nvPr/>
        </p:nvSpPr>
        <p:spPr>
          <a:xfrm>
            <a:off x="563880" y="5044759"/>
            <a:ext cx="6278880" cy="10772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latin typeface="Bandonde" pitchFamily="2" charset="0"/>
              </a:rPr>
              <a:t>Rockbuster should also implement a Loyalty Rewards Program to thank its loyal </a:t>
            </a:r>
          </a:p>
          <a:p>
            <a:r>
              <a:rPr lang="en-US" sz="1600" dirty="0">
                <a:latin typeface="Bandonde" pitchFamily="2" charset="0"/>
              </a:rPr>
              <a:t>customers and to attract potential customers to start streaming the new service. </a:t>
            </a:r>
          </a:p>
          <a:p>
            <a:r>
              <a:rPr lang="en-US" sz="1600" dirty="0">
                <a:latin typeface="Bandonde" pitchFamily="2" charset="0"/>
              </a:rPr>
              <a:t>Rockbuster should develop a welcoming UX and UI design to compete with established streaming services like Netflix and Hulu.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563880" y="3918856"/>
            <a:ext cx="6278880" cy="15263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142691" y="4113142"/>
            <a:ext cx="3121258" cy="1137793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  <a:effectLst/>
                <a:latin typeface="Breamcatcher" pitchFamily="82" charset="0"/>
              </a:rPr>
              <a:t>THANK YOU</a:t>
            </a:r>
            <a:endParaRPr lang="ko-KR" altLang="en-US" dirty="0">
              <a:solidFill>
                <a:schemeClr val="tx1"/>
              </a:solidFill>
              <a:effectLst/>
              <a:latin typeface="Breamcatcher" pitchFamily="8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89F0DB-A797-7C94-26DF-52E0F40E587E}"/>
              </a:ext>
            </a:extLst>
          </p:cNvPr>
          <p:cNvSpPr txBox="1"/>
          <p:nvPr/>
        </p:nvSpPr>
        <p:spPr>
          <a:xfrm>
            <a:off x="2689260" y="5448938"/>
            <a:ext cx="20281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Breamcatcher" pitchFamily="82" charset="0"/>
              </a:rPr>
              <a:t>Any Questions?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2C34AF-756D-8656-614A-BDE105C588F4}"/>
              </a:ext>
            </a:extLst>
          </p:cNvPr>
          <p:cNvSpPr txBox="1"/>
          <p:nvPr/>
        </p:nvSpPr>
        <p:spPr>
          <a:xfrm>
            <a:off x="1600018" y="6248400"/>
            <a:ext cx="4206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ndonde" pitchFamily="2" charset="0"/>
              </a:rPr>
              <a:t>Contact Josh Dorfzaun- jdorfzaun@rockbuster.com</a:t>
            </a:r>
          </a:p>
        </p:txBody>
      </p:sp>
    </p:spTree>
    <p:extLst>
      <p:ext uri="{BB962C8B-B14F-4D97-AF65-F5344CB8AC3E}">
        <p14:creationId xmlns:p14="http://schemas.microsoft.com/office/powerpoint/2010/main" val="631987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2681195" y="0"/>
            <a:ext cx="5319805" cy="15263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Bandonde" pitchFamily="2" charset="0"/>
              <a:ea typeface="맑은 고딕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196522" y="617937"/>
            <a:ext cx="2289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ysClr val="windowText" lastClr="000000"/>
                </a:solidFill>
                <a:latin typeface="Bandonde" pitchFamily="2" charset="0"/>
                <a:ea typeface="맑은 고딕" pitchFamily="50" charset="-127"/>
              </a:rPr>
              <a:t>Background</a:t>
            </a:r>
            <a:endParaRPr lang="ko-KR" altLang="en-US" sz="4000" b="1" dirty="0">
              <a:solidFill>
                <a:sysClr val="windowText" lastClr="000000"/>
              </a:solidFill>
              <a:latin typeface="Bandonde" pitchFamily="2" charset="0"/>
              <a:ea typeface="맑은 고딕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FBADF3-2C44-6E6C-EC74-1E53B1C9F01C}"/>
              </a:ext>
            </a:extLst>
          </p:cNvPr>
          <p:cNvSpPr txBox="1"/>
          <p:nvPr/>
        </p:nvSpPr>
        <p:spPr>
          <a:xfrm>
            <a:off x="2902697" y="1561993"/>
            <a:ext cx="464110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Bandonde" pitchFamily="2" charset="0"/>
              </a:rPr>
              <a:t>Rockbuster used to have brick and mortar stores around the world. Currently, their management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Bandonde" pitchFamily="2" charset="0"/>
              </a:rPr>
              <a:t>team is planning to launch an online video rental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Bandonde" pitchFamily="2" charset="0"/>
              </a:rPr>
              <a:t>service. Video rental online services is an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Bandonde" pitchFamily="2" charset="0"/>
              </a:rPr>
              <a:t>extremely competitive market. Therefore,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Bandonde" pitchFamily="2" charset="0"/>
              </a:rPr>
              <a:t>Rockbuster needs to be prepared to standout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Bandonde" pitchFamily="2" charset="0"/>
              </a:rPr>
              <a:t>from their competitors. As a result,  Rockbuster will be utilizing a strategy created based on its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Bandonde" pitchFamily="2" charset="0"/>
              </a:rPr>
              <a:t>existing movie licenses.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8D055F-9B53-D6AC-9DF9-9281021E3E80}"/>
              </a:ext>
            </a:extLst>
          </p:cNvPr>
          <p:cNvSpPr txBox="1"/>
          <p:nvPr/>
        </p:nvSpPr>
        <p:spPr>
          <a:xfrm>
            <a:off x="2902697" y="4343400"/>
            <a:ext cx="44125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Bandonde" pitchFamily="2" charset="0"/>
              </a:rPr>
              <a:t>This presentation will analyze the existing movie licenses Rockbusters owns.  They will use the </a:t>
            </a:r>
          </a:p>
          <a:p>
            <a:r>
              <a:rPr lang="en-US" sz="2000" dirty="0">
                <a:latin typeface="Bandonde" pitchFamily="2" charset="0"/>
              </a:rPr>
              <a:t>information to successfully enter the video </a:t>
            </a:r>
          </a:p>
          <a:p>
            <a:r>
              <a:rPr lang="en-US" sz="2000" dirty="0">
                <a:latin typeface="Bandonde" pitchFamily="2" charset="0"/>
              </a:rPr>
              <a:t>rental streaming service market.</a:t>
            </a:r>
          </a:p>
          <a:p>
            <a:endParaRPr lang="en-US" sz="2000" dirty="0">
              <a:latin typeface="Bandonde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3505200" y="407826"/>
            <a:ext cx="5638800" cy="28966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57150" marR="0" indent="-28575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stem Font Regular"/>
              <a:buChar char="⌱"/>
              <a:tabLst/>
            </a:pPr>
            <a:r>
              <a:rPr kumimoji="1" lang="en-US" altLang="ko-KR" sz="188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  <a:ea typeface="맑은 고딕" pitchFamily="50" charset="-127"/>
                <a:cs typeface="굴림" pitchFamily="50" charset="-127"/>
              </a:rPr>
              <a:t>Which movies contributed the most/least to revenue gain? </a:t>
            </a:r>
          </a:p>
          <a:p>
            <a:pPr marL="57150" marR="0" indent="-28575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stem Font Regular"/>
              <a:buChar char="⌱"/>
              <a:tabLst/>
            </a:pPr>
            <a:r>
              <a:rPr kumimoji="1" lang="en-US" altLang="ko-KR" sz="188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  <a:ea typeface="맑은 고딕" pitchFamily="50" charset="-127"/>
                <a:cs typeface="굴림" pitchFamily="50" charset="-127"/>
              </a:rPr>
              <a:t>What was the average rental duration for all videos? </a:t>
            </a:r>
          </a:p>
          <a:p>
            <a:pPr marL="57150" marR="0" indent="-28575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stem Font Regular"/>
              <a:buChar char="⌱"/>
              <a:tabLst/>
            </a:pPr>
            <a:r>
              <a:rPr kumimoji="1" lang="en-US" altLang="ko-KR" sz="188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  <a:ea typeface="맑은 고딕" pitchFamily="50" charset="-127"/>
                <a:cs typeface="굴림" pitchFamily="50" charset="-127"/>
              </a:rPr>
              <a:t>Which countries are Rockbuster customers based in? </a:t>
            </a:r>
          </a:p>
          <a:p>
            <a:pPr marL="57150" marR="0" indent="-28575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stem Font Regular"/>
              <a:buChar char="⌱"/>
              <a:tabLst/>
            </a:pPr>
            <a:r>
              <a:rPr kumimoji="1" lang="en-US" altLang="ko-KR" sz="188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  <a:ea typeface="맑은 고딕" pitchFamily="50" charset="-127"/>
                <a:cs typeface="굴림" pitchFamily="50" charset="-127"/>
              </a:rPr>
              <a:t>Where are customers with a high lifetime value based? </a:t>
            </a:r>
          </a:p>
          <a:p>
            <a:pPr marL="57150" marR="0" indent="-28575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stem Font Regular"/>
              <a:buChar char="⌱"/>
              <a:tabLst/>
            </a:pPr>
            <a:r>
              <a:rPr kumimoji="1" lang="en-US" altLang="ko-KR" sz="188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  <a:ea typeface="맑은 고딕" pitchFamily="50" charset="-127"/>
                <a:cs typeface="굴림" pitchFamily="50" charset="-127"/>
              </a:rPr>
              <a:t>Do sales figures vary between geographic regions? 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4724400" y="3886200"/>
            <a:ext cx="2808312" cy="1499175"/>
            <a:chOff x="975082" y="1593513"/>
            <a:chExt cx="2808312" cy="1499175"/>
          </a:xfrm>
        </p:grpSpPr>
        <p:sp>
          <p:nvSpPr>
            <p:cNvPr id="10" name="Text Box 5"/>
            <p:cNvSpPr txBox="1">
              <a:spLocks noChangeArrowheads="1"/>
            </p:cNvSpPr>
            <p:nvPr/>
          </p:nvSpPr>
          <p:spPr bwMode="auto">
            <a:xfrm>
              <a:off x="975082" y="1593513"/>
              <a:ext cx="2808312" cy="7694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kumimoji="1" lang="en-US" altLang="ko-KR" sz="44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Breamcatcher" pitchFamily="82" charset="0"/>
                  <a:ea typeface="맑은 고딕" pitchFamily="50" charset="-127"/>
                  <a:cs typeface="굴림" pitchFamily="50" charset="-127"/>
                </a:rPr>
                <a:t>Rockbuster</a:t>
              </a: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1042526" y="2507913"/>
              <a:ext cx="274086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ko-KR" sz="16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Bandonde" pitchFamily="2" charset="0"/>
                  <a:ea typeface="맑은 고딕" pitchFamily="50" charset="-127"/>
                  <a:cs typeface="굴림" pitchFamily="50" charset="-127"/>
                </a:rPr>
                <a:t>Rockbuster Stealth Management Board 2020 Company Strategy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5377900-FAB7-BC8D-2F7F-8B0895EBC8AE}"/>
              </a:ext>
            </a:extLst>
          </p:cNvPr>
          <p:cNvSpPr txBox="1"/>
          <p:nvPr/>
        </p:nvSpPr>
        <p:spPr>
          <a:xfrm>
            <a:off x="5377448" y="13510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  <a:ea typeface="맑은 고딕" pitchFamily="50" charset="-127"/>
              </a:rPr>
              <a:t>Business Questions</a:t>
            </a:r>
            <a:endParaRPr lang="en-US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33500" y="-52181"/>
            <a:ext cx="6477000" cy="753736"/>
          </a:xfrm>
        </p:spPr>
        <p:txBody>
          <a:bodyPr>
            <a:noAutofit/>
          </a:bodyPr>
          <a:lstStyle/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Breamcatcher" pitchFamily="82" charset="0"/>
                <a:ea typeface="맑은 고딕"/>
                <a:cs typeface="+mn-cs"/>
              </a:rPr>
              <a:t>Which movies contributed the most/least to revenue gain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Breamcatcher" pitchFamily="82" charset="0"/>
                <a:ea typeface="맑은 고딕"/>
                <a:cs typeface="+mn-cs"/>
              </a:rPr>
              <a:t>?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233A4F"/>
              </a:solidFill>
              <a:effectLst/>
              <a:uLnTx/>
              <a:uFillTx/>
              <a:latin typeface="Breamcatcher" pitchFamily="82" charset="0"/>
              <a:ea typeface="맑은 고딕"/>
              <a:cs typeface="+mn-cs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02C2C5AB-B165-B2E9-524E-8302CDEB23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146069"/>
              </p:ext>
            </p:extLst>
          </p:nvPr>
        </p:nvGraphicFramePr>
        <p:xfrm>
          <a:off x="304800" y="1254125"/>
          <a:ext cx="8651796" cy="4841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2D0E889-375C-E05E-CC07-F327D2467395}"/>
              </a:ext>
            </a:extLst>
          </p:cNvPr>
          <p:cNvSpPr txBox="1"/>
          <p:nvPr/>
        </p:nvSpPr>
        <p:spPr>
          <a:xfrm>
            <a:off x="745660" y="6172200"/>
            <a:ext cx="73484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</a:rPr>
              <a:t>Best Selling Film Category: Sports - $4,892  Lowest: Thriller - $47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33500" y="74550"/>
            <a:ext cx="6477000" cy="609600"/>
          </a:xfrm>
        </p:spPr>
        <p:txBody>
          <a:bodyPr>
            <a:noAutofit/>
          </a:bodyPr>
          <a:lstStyle/>
          <a:p>
            <a:pPr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Breamcatcher" pitchFamily="82" charset="0"/>
                <a:ea typeface="맑은 고딕"/>
                <a:cs typeface="+mn-cs"/>
              </a:rPr>
              <a:t>Which movies contributed the most/least to revenue gain?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233A4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Breamcatcher" pitchFamily="82" charset="0"/>
              <a:ea typeface="맑은 고딕"/>
              <a:cs typeface="+mn-cs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5A80D3B-CBA3-829E-6E34-1C8B1FB9BA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202066"/>
              </p:ext>
            </p:extLst>
          </p:nvPr>
        </p:nvGraphicFramePr>
        <p:xfrm>
          <a:off x="685800" y="1828800"/>
          <a:ext cx="2438400" cy="26669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965724392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914850806"/>
                    </a:ext>
                  </a:extLst>
                </a:gridCol>
              </a:tblGrid>
              <a:tr h="4467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Bandonde" pitchFamily="2" charset="0"/>
                        </a:rPr>
                        <a:t>Rating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effectLst/>
                          <a:latin typeface="Bandonde" pitchFamily="2" charset="0"/>
                        </a:rPr>
                        <a:t>Total Revenue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684468"/>
                  </a:ext>
                </a:extLst>
              </a:tr>
              <a:tr h="44405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 G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spc="100" baseline="0" dirty="0">
                          <a:solidFill>
                            <a:srgbClr val="000000"/>
                          </a:solidFill>
                          <a:effectLst/>
                          <a:latin typeface="Bandonde" pitchFamily="2" charset="0"/>
                        </a:rPr>
                        <a:t> $10,51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9161419"/>
                  </a:ext>
                </a:extLst>
              </a:tr>
              <a:tr h="44405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 PG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spc="100" baseline="0" dirty="0">
                          <a:solidFill>
                            <a:srgbClr val="000000"/>
                          </a:solidFill>
                          <a:effectLst/>
                          <a:latin typeface="Bandonde" pitchFamily="2" charset="0"/>
                        </a:rPr>
                        <a:t> $12,23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44942"/>
                  </a:ext>
                </a:extLst>
              </a:tr>
              <a:tr h="44405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 PG-13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spc="100" baseline="0" dirty="0">
                          <a:solidFill>
                            <a:srgbClr val="000000"/>
                          </a:solidFill>
                          <a:effectLst/>
                          <a:latin typeface="Bandonde" pitchFamily="2" charset="0"/>
                        </a:rPr>
                        <a:t> $13,85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2605650"/>
                  </a:ext>
                </a:extLst>
              </a:tr>
              <a:tr h="44405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 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spc="100" baseline="0" dirty="0">
                          <a:solidFill>
                            <a:srgbClr val="000000"/>
                          </a:solidFill>
                          <a:effectLst/>
                          <a:latin typeface="Bandonde" pitchFamily="2" charset="0"/>
                        </a:rPr>
                        <a:t> $12,07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8638284"/>
                  </a:ext>
                </a:extLst>
              </a:tr>
              <a:tr h="44405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 NC-17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spc="100" baseline="0" dirty="0">
                          <a:solidFill>
                            <a:srgbClr val="000000"/>
                          </a:solidFill>
                          <a:effectLst/>
                          <a:latin typeface="Bandonde" pitchFamily="2" charset="0"/>
                        </a:rPr>
                        <a:t> $12,63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097138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3ECD7FA-4204-D6FF-CFBF-2600F0922EAF}"/>
              </a:ext>
            </a:extLst>
          </p:cNvPr>
          <p:cNvSpPr txBox="1"/>
          <p:nvPr/>
        </p:nvSpPr>
        <p:spPr>
          <a:xfrm>
            <a:off x="1434763" y="5486400"/>
            <a:ext cx="6162264" cy="10772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0033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Breamcatcher" pitchFamily="82" charset="0"/>
              </a:rPr>
              <a:t>Some Differences in REVENUE by Different Ratings</a:t>
            </a:r>
          </a:p>
          <a:p>
            <a:pPr marL="457200" indent="-457200" algn="ctr">
              <a:buFont typeface="System Font Regular"/>
              <a:buChar char="⍈"/>
            </a:pPr>
            <a:r>
              <a:rPr lang="en-US" sz="3200" dirty="0">
                <a:latin typeface="Breamcatcher" pitchFamily="82" charset="0"/>
              </a:rPr>
              <a:t>Focus less on Children’s movies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5D47B7-2C1D-7069-8167-7041D09AB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81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439354" y="1840675"/>
            <a:ext cx="4445000" cy="2489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alpha val="18925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02244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4007" y="82446"/>
            <a:ext cx="6095986" cy="707555"/>
          </a:xfrm>
        </p:spPr>
        <p:txBody>
          <a:bodyPr>
            <a:normAutofit/>
          </a:bodyPr>
          <a:lstStyle/>
          <a:p>
            <a:r>
              <a:rPr lang="en-US" sz="2800" b="0" dirty="0">
                <a:solidFill>
                  <a:schemeClr val="bg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</a:rPr>
              <a:t>What was the average rental duration for all videos?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3E7516E-34A0-8220-B143-3829B120CA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644777"/>
              </p:ext>
            </p:extLst>
          </p:nvPr>
        </p:nvGraphicFramePr>
        <p:xfrm>
          <a:off x="741402" y="1534265"/>
          <a:ext cx="7661196" cy="839485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548443">
                  <a:extLst>
                    <a:ext uri="{9D8B030D-6E8A-4147-A177-3AD203B41FA5}">
                      <a16:colId xmlns:a16="http://schemas.microsoft.com/office/drawing/2014/main" val="1209908661"/>
                    </a:ext>
                  </a:extLst>
                </a:gridCol>
                <a:gridCol w="2599221">
                  <a:extLst>
                    <a:ext uri="{9D8B030D-6E8A-4147-A177-3AD203B41FA5}">
                      <a16:colId xmlns:a16="http://schemas.microsoft.com/office/drawing/2014/main" val="3481456360"/>
                    </a:ext>
                  </a:extLst>
                </a:gridCol>
                <a:gridCol w="2513532">
                  <a:extLst>
                    <a:ext uri="{9D8B030D-6E8A-4147-A177-3AD203B41FA5}">
                      <a16:colId xmlns:a16="http://schemas.microsoft.com/office/drawing/2014/main" val="2505085838"/>
                    </a:ext>
                  </a:extLst>
                </a:gridCol>
              </a:tblGrid>
              <a:tr h="5556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 Minimum Rental Duration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182880" marR="27432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 Maximum Rental Duration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182880" marR="27432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 Average Rental Duration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182880" marR="27432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430959"/>
                  </a:ext>
                </a:extLst>
              </a:tr>
              <a:tr h="282561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182880" marR="118872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182880" marR="118872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4.98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182880" marR="118872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010202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5AACBE9-9C6A-4964-594C-7027584F3C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387880"/>
              </p:ext>
            </p:extLst>
          </p:nvPr>
        </p:nvGraphicFramePr>
        <p:xfrm>
          <a:off x="1064740" y="2901375"/>
          <a:ext cx="7014520" cy="838201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332869">
                  <a:extLst>
                    <a:ext uri="{9D8B030D-6E8A-4147-A177-3AD203B41FA5}">
                      <a16:colId xmlns:a16="http://schemas.microsoft.com/office/drawing/2014/main" val="1215888759"/>
                    </a:ext>
                  </a:extLst>
                </a:gridCol>
                <a:gridCol w="2386388">
                  <a:extLst>
                    <a:ext uri="{9D8B030D-6E8A-4147-A177-3AD203B41FA5}">
                      <a16:colId xmlns:a16="http://schemas.microsoft.com/office/drawing/2014/main" val="115187915"/>
                    </a:ext>
                  </a:extLst>
                </a:gridCol>
                <a:gridCol w="2295263">
                  <a:extLst>
                    <a:ext uri="{9D8B030D-6E8A-4147-A177-3AD203B41FA5}">
                      <a16:colId xmlns:a16="http://schemas.microsoft.com/office/drawing/2014/main" val="2363118621"/>
                    </a:ext>
                  </a:extLst>
                </a:gridCol>
              </a:tblGrid>
              <a:tr h="54291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Minimum Rental 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274320" marR="27432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Maximum Rental 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274320" marR="27432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Average Rental 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274320" marR="27432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0297681"/>
                  </a:ext>
                </a:extLst>
              </a:tr>
              <a:tr h="29529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$0.99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144" marR="82296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$4.99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144" marR="82296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$2.98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144" marR="82296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856996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15ACEE9-5643-CEEF-8B67-D46001AFF1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330766"/>
              </p:ext>
            </p:extLst>
          </p:nvPr>
        </p:nvGraphicFramePr>
        <p:xfrm>
          <a:off x="1219214" y="4343400"/>
          <a:ext cx="6712913" cy="838200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223770">
                  <a:extLst>
                    <a:ext uri="{9D8B030D-6E8A-4147-A177-3AD203B41FA5}">
                      <a16:colId xmlns:a16="http://schemas.microsoft.com/office/drawing/2014/main" val="2876040753"/>
                    </a:ext>
                  </a:extLst>
                </a:gridCol>
                <a:gridCol w="2269808">
                  <a:extLst>
                    <a:ext uri="{9D8B030D-6E8A-4147-A177-3AD203B41FA5}">
                      <a16:colId xmlns:a16="http://schemas.microsoft.com/office/drawing/2014/main" val="1964610573"/>
                    </a:ext>
                  </a:extLst>
                </a:gridCol>
                <a:gridCol w="2219335">
                  <a:extLst>
                    <a:ext uri="{9D8B030D-6E8A-4147-A177-3AD203B41FA5}">
                      <a16:colId xmlns:a16="http://schemas.microsoft.com/office/drawing/2014/main" val="1073277939"/>
                    </a:ext>
                  </a:extLst>
                </a:gridCol>
              </a:tblGrid>
              <a:tr h="43152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  <a:latin typeface="Bandonde" pitchFamily="2" charset="0"/>
                        </a:rPr>
                        <a:t>Minimum Replacement Cost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274320" marR="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  <a:latin typeface="Bandonde" pitchFamily="2" charset="0"/>
                        </a:rPr>
                        <a:t>Maximum Replacement Cost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274320" marR="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  <a:latin typeface="Bandonde" pitchFamily="2" charset="0"/>
                        </a:rPr>
                        <a:t>Average Replacement Cost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274320" marR="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5915745"/>
                  </a:ext>
                </a:extLst>
              </a:tr>
              <a:tr h="406675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$9.99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82296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$29.99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82296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Bandonde" pitchFamily="2" charset="0"/>
                        </a:rPr>
                        <a:t>$19.98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822960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21327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22FEC01-D71A-A005-F162-196DF92B8F80}"/>
              </a:ext>
            </a:extLst>
          </p:cNvPr>
          <p:cNvSpPr txBox="1"/>
          <p:nvPr/>
        </p:nvSpPr>
        <p:spPr>
          <a:xfrm>
            <a:off x="1278001" y="5416092"/>
            <a:ext cx="58817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Bandonde" pitchFamily="2" charset="0"/>
              </a:rPr>
              <a:t>Average rental duration was for 5 days with the average rate of $2.98</a:t>
            </a:r>
          </a:p>
          <a:p>
            <a:pPr algn="ctr"/>
            <a:r>
              <a:rPr lang="en-US" dirty="0">
                <a:latin typeface="Bandonde" pitchFamily="2" charset="0"/>
              </a:rPr>
              <a:t>Average rental amount is $14.90</a:t>
            </a:r>
          </a:p>
          <a:p>
            <a:pPr algn="ctr"/>
            <a:r>
              <a:rPr lang="en-US" dirty="0">
                <a:latin typeface="Bandonde" pitchFamily="2" charset="0"/>
              </a:rPr>
              <a:t>Suggest streaming price start at $15 per month</a:t>
            </a:r>
          </a:p>
        </p:txBody>
      </p:sp>
    </p:spTree>
    <p:extLst>
      <p:ext uri="{BB962C8B-B14F-4D97-AF65-F5344CB8AC3E}">
        <p14:creationId xmlns:p14="http://schemas.microsoft.com/office/powerpoint/2010/main" val="1694159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520930" y="138246"/>
            <a:ext cx="6102135" cy="757700"/>
          </a:xfrm>
        </p:spPr>
        <p:txBody>
          <a:bodyPr>
            <a:normAutofit/>
          </a:bodyPr>
          <a:lstStyle/>
          <a:p>
            <a:r>
              <a:rPr lang="en-US" altLang="ko-KR" sz="2800" b="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</a:rPr>
              <a:t>Which countries are Rockbuster customers based in? </a:t>
            </a:r>
            <a:endParaRPr lang="ko-KR" altLang="en-US" sz="28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eamcatcher" pitchFamily="82" charset="0"/>
            </a:endParaRPr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3" name="Chart 2">
                <a:extLst>
                  <a:ext uri="{FF2B5EF4-FFF2-40B4-BE49-F238E27FC236}">
                    <a16:creationId xmlns:a16="http://schemas.microsoft.com/office/drawing/2014/main" id="{0D89053A-4639-4829-02DF-BD50D31D083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508783117"/>
                  </p:ext>
                </p:extLst>
              </p:nvPr>
            </p:nvGraphicFramePr>
            <p:xfrm>
              <a:off x="381000" y="1086404"/>
              <a:ext cx="8382000" cy="508579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3" name="Chart 2">
                <a:extLst>
                  <a:ext uri="{FF2B5EF4-FFF2-40B4-BE49-F238E27FC236}">
                    <a16:creationId xmlns:a16="http://schemas.microsoft.com/office/drawing/2014/main" id="{0D89053A-4639-4829-02DF-BD50D31D08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1000" y="1086404"/>
                <a:ext cx="8382000" cy="5085796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53360008-0F5F-C85D-BED6-C2BBE5F6F732}"/>
              </a:ext>
            </a:extLst>
          </p:cNvPr>
          <p:cNvSpPr txBox="1"/>
          <p:nvPr/>
        </p:nvSpPr>
        <p:spPr>
          <a:xfrm>
            <a:off x="1381862" y="6334780"/>
            <a:ext cx="63802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</a:rPr>
              <a:t>Top 5 Countries: India, China, United States, Japan, Mexico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447800" y="195148"/>
            <a:ext cx="6248400" cy="681500"/>
          </a:xfrm>
        </p:spPr>
        <p:txBody>
          <a:bodyPr>
            <a:normAutofit/>
          </a:bodyPr>
          <a:lstStyle/>
          <a:p>
            <a:r>
              <a:rPr lang="en-US" altLang="ko-KR" sz="2800" b="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</a:rPr>
              <a:t>Where are customers with a high lifetime value based?</a:t>
            </a:r>
            <a:r>
              <a:rPr lang="en-US" altLang="ko-KR" sz="2700" b="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</a:rPr>
              <a:t> </a:t>
            </a:r>
            <a:endParaRPr lang="ko-KR" altLang="en-US" b="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eamcatcher" pitchFamily="82" charset="0"/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DB282FDB-0412-3225-EF45-DED8E2B89A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5516047"/>
              </p:ext>
            </p:extLst>
          </p:nvPr>
        </p:nvGraphicFramePr>
        <p:xfrm>
          <a:off x="1102574" y="1295400"/>
          <a:ext cx="6938852" cy="4724400"/>
        </p:xfrm>
        <a:graphic>
          <a:graphicData uri="http://schemas.openxmlformats.org/drawingml/2006/table">
            <a:tbl>
              <a:tblPr first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712111">
                  <a:extLst>
                    <a:ext uri="{9D8B030D-6E8A-4147-A177-3AD203B41FA5}">
                      <a16:colId xmlns:a16="http://schemas.microsoft.com/office/drawing/2014/main" val="523984303"/>
                    </a:ext>
                  </a:extLst>
                </a:gridCol>
                <a:gridCol w="1757316">
                  <a:extLst>
                    <a:ext uri="{9D8B030D-6E8A-4147-A177-3AD203B41FA5}">
                      <a16:colId xmlns:a16="http://schemas.microsoft.com/office/drawing/2014/main" val="3739787318"/>
                    </a:ext>
                  </a:extLst>
                </a:gridCol>
                <a:gridCol w="1208549">
                  <a:extLst>
                    <a:ext uri="{9D8B030D-6E8A-4147-A177-3AD203B41FA5}">
                      <a16:colId xmlns:a16="http://schemas.microsoft.com/office/drawing/2014/main" val="1014067337"/>
                    </a:ext>
                  </a:extLst>
                </a:gridCol>
                <a:gridCol w="2260876">
                  <a:extLst>
                    <a:ext uri="{9D8B030D-6E8A-4147-A177-3AD203B41FA5}">
                      <a16:colId xmlns:a16="http://schemas.microsoft.com/office/drawing/2014/main" val="642150789"/>
                    </a:ext>
                  </a:extLst>
                </a:gridCol>
              </a:tblGrid>
              <a:tr h="787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chemeClr val="tx1"/>
                          </a:solidFill>
                          <a:effectLst/>
                          <a:latin typeface="Bandonde" pitchFamily="2" charset="0"/>
                        </a:rPr>
                        <a:t>Name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chemeClr val="tx1"/>
                          </a:solidFill>
                          <a:effectLst/>
                          <a:latin typeface="Bandonde" pitchFamily="2" charset="0"/>
                        </a:rPr>
                        <a:t>Country</a:t>
                      </a:r>
                      <a:endParaRPr 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chemeClr val="tx1"/>
                          </a:solidFill>
                          <a:effectLst/>
                          <a:latin typeface="Bandonde" pitchFamily="2" charset="0"/>
                        </a:rPr>
                        <a:t>City</a:t>
                      </a:r>
                      <a:endParaRPr 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chemeClr val="tx1"/>
                          </a:solidFill>
                          <a:effectLst/>
                          <a:latin typeface="Bandonde" pitchFamily="2" charset="0"/>
                        </a:rPr>
                        <a:t>Total Amount Paid</a:t>
                      </a:r>
                      <a:endParaRPr lang="en-US" sz="2400" b="1" i="0" u="none" strike="noStrike" dirty="0">
                        <a:solidFill>
                          <a:schemeClr val="tx1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583715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Arlene Harvey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India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Ambattur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$111.76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9618050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Kyle Spurlock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China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Shanwei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$109.71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3069547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Marlene Welch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Bandonde" pitchFamily="2" charset="0"/>
                        </a:rPr>
                        <a:t>Japan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Iwaki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$106.77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8155271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Glen Talbert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Bandonde" pitchFamily="2" charset="0"/>
                        </a:rPr>
                        <a:t>Mexico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Bandonde" pitchFamily="2" charset="0"/>
                        </a:rPr>
                        <a:t>Acua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$100.77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2456903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Clinton Buford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United States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Aurora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Bandonde" pitchFamily="2" charset="0"/>
                        </a:rPr>
                        <a:t>$98.76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Bandonde" pitchFamily="2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875476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02B6D2C-5AF9-480E-72C2-61BC1636D510}"/>
              </a:ext>
            </a:extLst>
          </p:cNvPr>
          <p:cNvSpPr txBox="1"/>
          <p:nvPr/>
        </p:nvSpPr>
        <p:spPr>
          <a:xfrm>
            <a:off x="671733" y="6293520"/>
            <a:ext cx="780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Bandonde" pitchFamily="2" charset="0"/>
              </a:rPr>
              <a:t>Loyalty Rewards Program recommended to reward top customers and attract new customers. </a:t>
            </a:r>
          </a:p>
        </p:txBody>
      </p:sp>
    </p:spTree>
    <p:extLst>
      <p:ext uri="{BB962C8B-B14F-4D97-AF65-F5344CB8AC3E}">
        <p14:creationId xmlns:p14="http://schemas.microsoft.com/office/powerpoint/2010/main" val="4093770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711432" y="-7213"/>
            <a:ext cx="5721135" cy="681500"/>
          </a:xfrm>
        </p:spPr>
        <p:txBody>
          <a:bodyPr>
            <a:noAutofit/>
          </a:bodyPr>
          <a:lstStyle/>
          <a:p>
            <a:r>
              <a:rPr lang="en-US" sz="2800" b="0" dirty="0">
                <a:solidFill>
                  <a:srgbClr val="233A4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</a:rPr>
              <a:t>Do sales figures vary between geographic regions? </a:t>
            </a:r>
            <a:endParaRPr lang="ko-KR" altLang="en-US" sz="28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reamcatcher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54F60F-CC11-2468-627E-6A4DCF4464FE}"/>
              </a:ext>
            </a:extLst>
          </p:cNvPr>
          <p:cNvSpPr txBox="1"/>
          <p:nvPr/>
        </p:nvSpPr>
        <p:spPr>
          <a:xfrm>
            <a:off x="2209800" y="6324600"/>
            <a:ext cx="4570482" cy="4308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reamcatcher" pitchFamily="82" charset="0"/>
              </a:rPr>
              <a:t>Top Sales:  India, China, united States, Japan, Mexico </a:t>
            </a:r>
          </a:p>
        </p:txBody>
      </p: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10" name="Chart 9">
                <a:extLst>
                  <a:ext uri="{FF2B5EF4-FFF2-40B4-BE49-F238E27FC236}">
                    <a16:creationId xmlns:a16="http://schemas.microsoft.com/office/drawing/2014/main" id="{99D655CC-9D2D-1B7B-DF0E-208B17D756F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654450091"/>
                  </p:ext>
                </p:extLst>
              </p:nvPr>
            </p:nvGraphicFramePr>
            <p:xfrm>
              <a:off x="-16727" y="1067889"/>
              <a:ext cx="9144000" cy="5192995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10" name="Chart 9">
                <a:extLst>
                  <a:ext uri="{FF2B5EF4-FFF2-40B4-BE49-F238E27FC236}">
                    <a16:creationId xmlns:a16="http://schemas.microsoft.com/office/drawing/2014/main" id="{99D655CC-9D2D-1B7B-DF0E-208B17D756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6727" y="1067889"/>
                <a:ext cx="9144000" cy="519299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8309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Members_ShowingaMovieFreeDesignTemplate_PS_2245" id="{9DA94281-FC1D-874F-8713-ACDFA4AE2F5E}" vid="{0B9196B7-DE84-5D46-9220-90B371420777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테마</Template>
  <TotalTime>373</TotalTime>
  <Words>640</Words>
  <Application>Microsoft Macintosh PowerPoint</Application>
  <PresentationFormat>On-screen Show (4:3)</PresentationFormat>
  <Paragraphs>106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Bandonde</vt:lpstr>
      <vt:lpstr>Calibri</vt:lpstr>
      <vt:lpstr>System Font Regular</vt:lpstr>
      <vt:lpstr>굴림체</vt:lpstr>
      <vt:lpstr>맑은 고딕</vt:lpstr>
      <vt:lpstr>Breamcatcher</vt:lpstr>
      <vt:lpstr>Calibri Light</vt:lpstr>
      <vt:lpstr>Arial</vt:lpstr>
      <vt:lpstr>Office 테마</vt:lpstr>
      <vt:lpstr>Rockbuster  2020 Company Strategy</vt:lpstr>
      <vt:lpstr>PowerPoint Presentation</vt:lpstr>
      <vt:lpstr>PowerPoint Presentation</vt:lpstr>
      <vt:lpstr>Which movies contributed the most/least to revenue gain? </vt:lpstr>
      <vt:lpstr>Which movies contributed the most/least to revenue gain? </vt:lpstr>
      <vt:lpstr>What was the average rental duration for all videos? </vt:lpstr>
      <vt:lpstr>Which countries are Rockbuster customers based in? </vt:lpstr>
      <vt:lpstr>Where are customers with a high lifetime value based? </vt:lpstr>
      <vt:lpstr>Do sales figures vary between geographic regions? </vt:lpstr>
      <vt:lpstr>CONCLUSION Rockbuster’s launch of an Online Video Rental Service will succeed. Rockbuster has been highly profitable in many parts of the world with store locations. If Rockbuster applies a similar strategy to their streaming networks, it will be able to find a place  alongside its competitors. They should focus marketing on countries that are  currently doing well with strong sales and a large customer base in Asia.  They can  also look to continue to expand their customer base in North America. </vt:lpstr>
      <vt:lpstr>THANK YOU</vt:lpstr>
    </vt:vector>
  </TitlesOfParts>
  <Manager>Slide Members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 TEMPLATE</dc:title>
  <dc:subject>Powerpoint Templates , Diagram, Chart, Google slides, Keynote</dc:subject>
  <dc:creator>Microsoft Office User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Microsoft Office User</cp:lastModifiedBy>
  <cp:revision>37</cp:revision>
  <dcterms:created xsi:type="dcterms:W3CDTF">2023-03-20T00:16:22Z</dcterms:created>
  <dcterms:modified xsi:type="dcterms:W3CDTF">2023-03-23T00:02:32Z</dcterms:modified>
  <cp:category>www.slidemembers.com</cp:category>
</cp:coreProperties>
</file>

<file path=docProps/thumbnail.jpeg>
</file>